
<file path=[Content_Types].xml><?xml version="1.0" encoding="utf-8"?>
<Types xmlns="http://schemas.openxmlformats.org/package/2006/content-types">
  <Default Extension="jpeg" ContentType="image/jpeg"/>
  <Default Extension="png" ContentType="image/pn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theme/theme2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48" r:id="rId1"/>
  </p:sldMasterIdLst>
  <p:notesMasterIdLst>
    <p:notesMasterId r:id="rId7"/>
  </p:notesMasterIdLst>
  <p:sldIdLst>
    <p:sldId id="765" r:id="rId2"/>
    <p:sldId id="777" r:id="rId3"/>
    <p:sldId id="779" r:id="rId4"/>
    <p:sldId id="778" r:id="rId5"/>
    <p:sldId id="764" r:id="rId6"/>
  </p:sldIdLst>
  <p:sldSz cx="9144000" cy="5143500" type="screen16x9"/>
  <p:notesSz cx="6858000" cy="9144000"/>
  <p:defaultTextStyle>
    <a:defPPr>
      <a:defRPr lang="zh-CN"/>
    </a:defPPr>
    <a:lvl1pPr marL="0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144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288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432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575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5719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2863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007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150" algn="l" defTabSz="914288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1665" userDrawn="1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D9D9D9"/>
    <a:srgbClr val="C3B996"/>
    <a:srgbClr val="FFCC99"/>
    <a:srgbClr val="4BACC6"/>
    <a:srgbClr val="CCECFF"/>
    <a:srgbClr val="F79646"/>
    <a:srgbClr val="9BBB59"/>
    <a:srgbClr val="F5B90F"/>
    <a:srgbClr val="FFFFFF"/>
    <a:srgbClr val="D99694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>
  <a:tblStyle styleId="{5C22544A-7EE6-4342-B048-85BDC9FD1C3A}" styleName="Medium Style 2 - Accent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7941" autoAdjust="0"/>
    <p:restoredTop sz="93552" autoAdjust="0"/>
  </p:normalViewPr>
  <p:slideViewPr>
    <p:cSldViewPr>
      <p:cViewPr varScale="1">
        <p:scale>
          <a:sx n="126" d="100"/>
          <a:sy n="126" d="100"/>
        </p:scale>
        <p:origin x="1554" y="90"/>
      </p:cViewPr>
      <p:guideLst>
        <p:guide orient="horz" pos="1665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sorterViewPr>
    <p:cViewPr>
      <p:scale>
        <a:sx n="150" d="100"/>
        <a:sy n="150" d="100"/>
      </p:scale>
      <p:origin x="0" y="0"/>
    </p:cViewPr>
  </p:sorter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presProps" Target="presProps.xml"/><Relationship Id="rId3" Type="http://schemas.openxmlformats.org/officeDocument/2006/relationships/slide" Target="slides/slide2.xml"/><Relationship Id="rId7" Type="http://schemas.openxmlformats.org/officeDocument/2006/relationships/notesMaster" Target="notesMasters/notesMaster1.xml"/><Relationship Id="rId2" Type="http://schemas.openxmlformats.org/officeDocument/2006/relationships/slide" Target="slides/slide1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tableStyles" Target="tableStyles.xml"/><Relationship Id="rId5" Type="http://schemas.openxmlformats.org/officeDocument/2006/relationships/slide" Target="slides/slide4.xml"/><Relationship Id="rId10" Type="http://schemas.openxmlformats.org/officeDocument/2006/relationships/theme" Target="theme/theme1.xml"/><Relationship Id="rId4" Type="http://schemas.openxmlformats.org/officeDocument/2006/relationships/slide" Target="slides/slide3.xml"/><Relationship Id="rId9" Type="http://schemas.openxmlformats.org/officeDocument/2006/relationships/viewProps" Target="viewProps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页眉占位符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3" name="日期占位符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322F276-3B41-4825-B551-61CDDCA1537B}" type="datetimeFigureOut">
              <a:rPr lang="zh-CN" altLang="en-US" smtClean="0"/>
              <a:pPr/>
              <a:t>2026/9/24</a:t>
            </a:fld>
            <a:endParaRPr lang="zh-CN" altLang="en-US"/>
          </a:p>
        </p:txBody>
      </p:sp>
      <p:sp>
        <p:nvSpPr>
          <p:cNvPr id="4" name="幻灯片图像占位符 3"/>
          <p:cNvSpPr>
            <a:spLocks noGrp="1" noRot="1" noChangeAspect="1"/>
          </p:cNvSpPr>
          <p:nvPr>
            <p:ph type="sldImg" idx="2"/>
          </p:nvPr>
        </p:nvSpPr>
        <p:spPr>
          <a:xfrm>
            <a:off x="381000" y="685800"/>
            <a:ext cx="6096000" cy="34290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zh-CN" altLang="en-US"/>
          </a:p>
        </p:txBody>
      </p:sp>
      <p:sp>
        <p:nvSpPr>
          <p:cNvPr id="5" name="备注占位符 4"/>
          <p:cNvSpPr>
            <a:spLocks noGrp="1"/>
          </p:cNvSpPr>
          <p:nvPr>
            <p:ph type="body" sz="quarter" idx="3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6" name="页脚占位符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zh-CN" altLang="en-US"/>
          </a:p>
        </p:txBody>
      </p:sp>
      <p:sp>
        <p:nvSpPr>
          <p:cNvPr id="7" name="灯片编号占位符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40A6F9EE-5C32-490A-9B89-240D2A522DF4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7802732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144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288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432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575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5719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2863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007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150" algn="l" defTabSz="914288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altLang="zh-CN" dirty="0" err="1"/>
              <a:t>Stereographic_North_Pole</a:t>
            </a:r>
            <a:endParaRPr lang="zh-CN" alt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40A6F9EE-5C32-490A-9B89-240D2A522DF4}" type="slidenum">
              <a:rPr lang="zh-CN" altLang="en-US" smtClean="0"/>
              <a:pPr/>
              <a:t>1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1982986480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zh-CN" altLang="zh-CN" sz="1200" b="0" i="0" u="none" strike="noStrike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WGS_1984_UTM_Zone_24N</a:t>
            </a:r>
            <a:r>
              <a:rPr lang="zh-CN" altLang="zh-CN" dirty="0">
                <a:effectLst/>
              </a:rPr>
              <a:t> </a:t>
            </a:r>
          </a:p>
          <a:p>
            <a:r>
              <a:rPr lang="zh-CN" altLang="zh-CN" sz="1200" b="0" i="0" u="none" strike="noStrike" kern="1200" dirty="0">
                <a:solidFill>
                  <a:schemeClr val="tx1"/>
                </a:solidFill>
                <a:effectLst/>
                <a:latin typeface="+mn-lt"/>
                <a:ea typeface="+mn-ea"/>
                <a:cs typeface="+mn-cs"/>
              </a:rPr>
              <a:t>WKID: 32624 Authority: EPSG</a:t>
            </a:r>
            <a:r>
              <a:rPr lang="zh-CN" altLang="zh-CN" dirty="0">
                <a:effectLst/>
              </a:rPr>
              <a:t> </a:t>
            </a:r>
          </a:p>
          <a:p>
            <a:endParaRPr lang="zh-CN" alt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40A6F9EE-5C32-490A-9B89-240D2A522DF4}" type="slidenum">
              <a:rPr lang="zh-CN" altLang="en-US" smtClean="0"/>
              <a:pPr/>
              <a:t>3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2431007044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幻灯片图像占位符 1"/>
          <p:cNvSpPr>
            <a:spLocks noGrp="1" noRot="1" noChangeAspect="1"/>
          </p:cNvSpPr>
          <p:nvPr>
            <p:ph type="sldImg"/>
          </p:nvPr>
        </p:nvSpPr>
        <p:spPr/>
        <p:txBody>
          <a:bodyPr/>
          <a:lstStyle/>
          <a:p>
            <a:endParaRPr lang="zh-CN" altLang="en-US"/>
          </a:p>
        </p:txBody>
      </p:sp>
      <p:sp>
        <p:nvSpPr>
          <p:cNvPr id="3" name="备注占位符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endParaRPr lang="zh-CN" altLang="en-US" dirty="0"/>
          </a:p>
        </p:txBody>
      </p:sp>
      <p:sp>
        <p:nvSpPr>
          <p:cNvPr id="4" name="灯片编号占位符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40A6F9EE-5C32-490A-9B89-240D2A522DF4}" type="slidenum">
              <a:rPr lang="zh-CN" altLang="en-US" smtClean="0"/>
              <a:pPr/>
              <a:t>5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3901102007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标题幻灯片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ctrTitle"/>
          </p:nvPr>
        </p:nvSpPr>
        <p:spPr>
          <a:xfrm>
            <a:off x="685800" y="1597823"/>
            <a:ext cx="7772400" cy="1102519"/>
          </a:xfrm>
        </p:spPr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副标题 2"/>
          <p:cNvSpPr>
            <a:spLocks noGrp="1"/>
          </p:cNvSpPr>
          <p:nvPr>
            <p:ph type="subTitle" idx="1"/>
          </p:nvPr>
        </p:nvSpPr>
        <p:spPr>
          <a:xfrm>
            <a:off x="1371600" y="2914650"/>
            <a:ext cx="6400800" cy="1314450"/>
          </a:xfrm>
          <a:prstGeom prst="rect">
            <a:avLst/>
          </a:prstGeom>
        </p:spPr>
        <p:txBody>
          <a:bodyPr lIns="91429" tIns="45714" rIns="91429" bIns="45714"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144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288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432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575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5719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2863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007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15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zh-CN" altLang="en-US"/>
              <a:t>单击此处编辑母版副标题样式</a:t>
            </a:r>
          </a:p>
        </p:txBody>
      </p:sp>
    </p:spTree>
    <p:extLst>
      <p:ext uri="{BB962C8B-B14F-4D97-AF65-F5344CB8AC3E}">
        <p14:creationId xmlns:p14="http://schemas.microsoft.com/office/powerpoint/2010/main" val="2531921439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</p:spTree>
    <p:extLst>
      <p:ext uri="{BB962C8B-B14F-4D97-AF65-F5344CB8AC3E}">
        <p14:creationId xmlns:p14="http://schemas.microsoft.com/office/powerpoint/2010/main" val="2271209943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空白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269130290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obj">
  <p:cSld name="1_标题和内容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3" name="内容占位符 2"/>
          <p:cNvSpPr>
            <a:spLocks noGrp="1"/>
          </p:cNvSpPr>
          <p:nvPr>
            <p:ph idx="1"/>
          </p:nvPr>
        </p:nvSpPr>
        <p:spPr>
          <a:xfrm>
            <a:off x="457200" y="1200151"/>
            <a:ext cx="8229600" cy="3394472"/>
          </a:xfrm>
          <a:prstGeom prst="rect">
            <a:avLst/>
          </a:prstGeom>
        </p:spPr>
        <p:txBody>
          <a:bodyPr lIns="91429" tIns="45714" rIns="91429" bIns="45714"/>
          <a:lstStyle/>
          <a:p>
            <a:pPr lvl="0"/>
            <a:r>
              <a:rPr lang="zh-CN" altLang="en-US"/>
              <a:t>单击此处编辑母版文本样式</a:t>
            </a:r>
          </a:p>
          <a:p>
            <a:pPr lvl="1"/>
            <a:r>
              <a:rPr lang="zh-CN" altLang="en-US"/>
              <a:t>第二级</a:t>
            </a:r>
          </a:p>
          <a:p>
            <a:pPr lvl="2"/>
            <a:r>
              <a:rPr lang="zh-CN" altLang="en-US"/>
              <a:t>第三级</a:t>
            </a:r>
          </a:p>
          <a:p>
            <a:pPr lvl="3"/>
            <a:r>
              <a:rPr lang="zh-CN" altLang="en-US"/>
              <a:t>第四级</a:t>
            </a:r>
          </a:p>
          <a:p>
            <a:pPr lvl="4"/>
            <a:r>
              <a:rPr lang="zh-CN" altLang="en-US"/>
              <a:t>第五级</a:t>
            </a:r>
          </a:p>
        </p:txBody>
      </p:sp>
      <p:sp>
        <p:nvSpPr>
          <p:cNvPr id="4" name="日期占位符 3"/>
          <p:cNvSpPr>
            <a:spLocks noGrp="1"/>
          </p:cNvSpPr>
          <p:nvPr>
            <p:ph type="dt" sz="half" idx="10"/>
          </p:nvPr>
        </p:nvSpPr>
        <p:spPr>
          <a:xfrm>
            <a:off x="457200" y="4767264"/>
            <a:ext cx="2133600" cy="273844"/>
          </a:xfrm>
          <a:prstGeom prst="rect">
            <a:avLst/>
          </a:prstGeom>
        </p:spPr>
        <p:txBody>
          <a:bodyPr lIns="91429" tIns="45714" rIns="91429" bIns="45714"/>
          <a:lstStyle/>
          <a:p>
            <a:fld id="{7035B6DF-BB0D-444C-9634-CCDA78E63692}" type="datetimeFigureOut">
              <a:rPr lang="zh-CN" altLang="en-US" smtClean="0"/>
              <a:pPr/>
              <a:t>2026/9/24</a:t>
            </a:fld>
            <a:endParaRPr lang="zh-CN" altLang="en-US"/>
          </a:p>
        </p:txBody>
      </p:sp>
      <p:sp>
        <p:nvSpPr>
          <p:cNvPr id="5" name="页脚占位符 4"/>
          <p:cNvSpPr>
            <a:spLocks noGrp="1"/>
          </p:cNvSpPr>
          <p:nvPr>
            <p:ph type="ftr" sz="quarter" idx="11"/>
          </p:nvPr>
        </p:nvSpPr>
        <p:spPr>
          <a:xfrm>
            <a:off x="3124200" y="4767264"/>
            <a:ext cx="2895600" cy="273844"/>
          </a:xfrm>
          <a:prstGeom prst="rect">
            <a:avLst/>
          </a:prstGeom>
        </p:spPr>
        <p:txBody>
          <a:bodyPr lIns="91429" tIns="45714" rIns="91429" bIns="45714"/>
          <a:lstStyle/>
          <a:p>
            <a:endParaRPr lang="zh-CN" altLang="en-US"/>
          </a:p>
        </p:txBody>
      </p:sp>
      <p:sp>
        <p:nvSpPr>
          <p:cNvPr id="6" name="灯片编号占位符 5"/>
          <p:cNvSpPr>
            <a:spLocks noGrp="1"/>
          </p:cNvSpPr>
          <p:nvPr>
            <p:ph type="sldNum" sz="quarter" idx="12"/>
          </p:nvPr>
        </p:nvSpPr>
        <p:spPr>
          <a:xfrm>
            <a:off x="6553200" y="4767264"/>
            <a:ext cx="2133600" cy="273844"/>
          </a:xfrm>
          <a:prstGeom prst="rect">
            <a:avLst/>
          </a:prstGeom>
        </p:spPr>
        <p:txBody>
          <a:bodyPr lIns="91429" tIns="45714" rIns="91429" bIns="45714"/>
          <a:lstStyle/>
          <a:p>
            <a:fld id="{0210CD4F-9D1A-4F3B-A674-582DCF5F7993}" type="slidenum">
              <a:rPr lang="zh-CN" altLang="en-US" smtClean="0"/>
              <a:pPr/>
              <a:t>‹#›</a:t>
            </a:fld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513449653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1_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FA0C1AC-7D40-F7D7-719C-1E098F82349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altLang="zh-CN"/>
              <a:t>Click to edit Master title style</a:t>
            </a:r>
            <a:endParaRPr lang="zh-CN" altLang="en-US"/>
          </a:p>
        </p:txBody>
      </p:sp>
    </p:spTree>
    <p:extLst>
      <p:ext uri="{BB962C8B-B14F-4D97-AF65-F5344CB8AC3E}">
        <p14:creationId xmlns:p14="http://schemas.microsoft.com/office/powerpoint/2010/main" val="955549125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image" Target="../media/image1.png"/><Relationship Id="rId3" Type="http://schemas.openxmlformats.org/officeDocument/2006/relationships/slideLayout" Target="../slideLayouts/slideLayout3.xml"/><Relationship Id="rId7" Type="http://schemas.openxmlformats.org/officeDocument/2006/relationships/hyperlink" Target="http://yourfreetemplates.com/" TargetMode="Externa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bg2">
            <a:alpha val="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占位符 1"/>
          <p:cNvSpPr>
            <a:spLocks noGrp="1"/>
          </p:cNvSpPr>
          <p:nvPr>
            <p:ph type="title"/>
          </p:nvPr>
        </p:nvSpPr>
        <p:spPr>
          <a:xfrm>
            <a:off x="457200" y="86126"/>
            <a:ext cx="8229600" cy="857250"/>
          </a:xfrm>
          <a:prstGeom prst="rect">
            <a:avLst/>
          </a:prstGeom>
        </p:spPr>
        <p:txBody>
          <a:bodyPr vert="horz" lIns="91429" tIns="45714" rIns="91429" bIns="45714" rtlCol="0" anchor="ctr">
            <a:normAutofit/>
          </a:bodyPr>
          <a:lstStyle/>
          <a:p>
            <a:r>
              <a:rPr lang="zh-CN" altLang="en-US"/>
              <a:t>单击此处编辑母版标题样式</a:t>
            </a:r>
          </a:p>
        </p:txBody>
      </p:sp>
      <p:sp>
        <p:nvSpPr>
          <p:cNvPr id="5" name="TextBox 4"/>
          <p:cNvSpPr txBox="1"/>
          <p:nvPr userDrawn="1"/>
        </p:nvSpPr>
        <p:spPr>
          <a:xfrm>
            <a:off x="2699792" y="4899195"/>
            <a:ext cx="4032448" cy="276987"/>
          </a:xfrm>
          <a:prstGeom prst="rect">
            <a:avLst/>
          </a:prstGeom>
          <a:noFill/>
        </p:spPr>
        <p:txBody>
          <a:bodyPr wrap="square" lIns="91429" tIns="45714" rIns="91429" bIns="45714" rtlCol="0">
            <a:spAutoFit/>
          </a:bodyPr>
          <a:lstStyle/>
          <a:p>
            <a:pPr algn="ctr"/>
            <a:r>
              <a:rPr lang="en-US" altLang="zh-CN" sz="1200" dirty="0">
                <a:hlinkClick r:id="rId7"/>
              </a:rPr>
              <a:t>http://yourfreetemplates.com</a:t>
            </a:r>
            <a:endParaRPr lang="zh-CN" altLang="en-US" sz="1200" dirty="0"/>
          </a:p>
        </p:txBody>
      </p:sp>
      <p:cxnSp>
        <p:nvCxnSpPr>
          <p:cNvPr id="4" name="直接连接符 3"/>
          <p:cNvCxnSpPr/>
          <p:nvPr userDrawn="1"/>
        </p:nvCxnSpPr>
        <p:spPr>
          <a:xfrm>
            <a:off x="0" y="948426"/>
            <a:ext cx="9144000" cy="0"/>
          </a:xfrm>
          <a:prstGeom prst="line">
            <a:avLst/>
          </a:prstGeom>
          <a:ln w="3175">
            <a:solidFill>
              <a:schemeClr val="bg1">
                <a:lumMod val="75000"/>
              </a:schemeClr>
            </a:solidFill>
            <a:prstDash val="sysDash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6" name="Picture 2" descr="C:\CurtBackup\02_wordpress\Logo\Wordpress-V2.png"/>
          <p:cNvPicPr>
            <a:picLocks noChangeAspect="1" noChangeArrowheads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>
            <a:fillRect/>
          </a:stretch>
        </p:blipFill>
        <p:spPr bwMode="auto">
          <a:xfrm>
            <a:off x="148812" y="4872425"/>
            <a:ext cx="616775" cy="226570"/>
          </a:xfrm>
          <a:prstGeom prst="rect">
            <a:avLst/>
          </a:prstGeom>
          <a:noFill/>
          <a:extLst>
            <a:ext uri="{909E8E84-426E-40DD-AFC4-6F175D3DCCD1}">
              <a14:hiddenFill xmlns:a14="http://schemas.microsoft.com/office/drawing/2010/main">
                <a:solidFill>
                  <a:srgbClr val="FFFFFF"/>
                </a:solidFill>
              </a14:hiddenFill>
            </a:ext>
          </a:extLst>
        </p:spPr>
      </p:pic>
    </p:spTree>
    <p:extLst>
      <p:ext uri="{BB962C8B-B14F-4D97-AF65-F5344CB8AC3E}">
        <p14:creationId xmlns:p14="http://schemas.microsoft.com/office/powerpoint/2010/main" val="2015974847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5" r:id="rId3"/>
    <p:sldLayoutId id="2147483656" r:id="rId4"/>
    <p:sldLayoutId id="2147483658" r:id="rId5"/>
  </p:sldLayoutIdLst>
  <p:hf hdr="0" ftr="0" dt="0"/>
  <p:txStyles>
    <p:titleStyle>
      <a:lvl1pPr algn="ctr" defTabSz="914288" rtl="0" eaLnBrk="1" latinLnBrk="0" hangingPunct="1">
        <a:spcBef>
          <a:spcPct val="0"/>
        </a:spcBef>
        <a:buNone/>
        <a:defRPr sz="36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858" indent="-342858" algn="l" defTabSz="914288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858" indent="-285715" algn="l" defTabSz="914288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2859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003" indent="-228572" algn="l" defTabSz="914288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148" indent="-228572" algn="l" defTabSz="914288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291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435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8579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5723" indent="-228572" algn="l" defTabSz="914288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zh-CN"/>
      </a:defPPr>
      <a:lvl1pPr marL="0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144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288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432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575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5719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2863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007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150" algn="l" defTabSz="914288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5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5.xml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5.xml.rels><?xml version="1.0" encoding="UTF-8" standalone="yes"?>
<Relationships xmlns="http://schemas.openxmlformats.org/package/2006/relationships"><Relationship Id="rId3" Type="http://schemas.openxmlformats.org/officeDocument/2006/relationships/hyperlink" Target="yourfreetemplates.com" TargetMode="External"/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4.xml"/><Relationship Id="rId4" Type="http://schemas.openxmlformats.org/officeDocument/2006/relationships/hyperlink" Target="http://yourfreetemplates.com/terms-of-use/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F45405EC-D935-FEA9-790E-D6E8DBA9A29F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CE9E38E6-A5E4-5506-FAB3-E515EB80C48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vert="horz" lIns="91429" tIns="45714" rIns="91429" bIns="45714" rtlCol="0" anchor="ctr">
            <a:noAutofit/>
          </a:bodyPr>
          <a:lstStyle/>
          <a:p>
            <a:r>
              <a:rPr lang="en-US" altLang="zh-CN" sz="2800" dirty="0"/>
              <a:t>Greenland </a:t>
            </a:r>
            <a:r>
              <a:rPr lang="zh-CN" altLang="zh-CN" sz="2800" dirty="0"/>
              <a:t>map </a:t>
            </a:r>
            <a:r>
              <a:rPr lang="en-US" altLang="zh-CN" sz="2800" dirty="0"/>
              <a:t>in Projection</a:t>
            </a:r>
            <a:br>
              <a:rPr lang="en-US" altLang="zh-CN" sz="2800" dirty="0"/>
            </a:br>
            <a:r>
              <a:rPr lang="en-US" altLang="zh-CN" sz="2800" dirty="0"/>
              <a:t>Stereographic North Pole (ESPG 3413)</a:t>
            </a:r>
          </a:p>
        </p:txBody>
      </p:sp>
      <p:grpSp>
        <p:nvGrpSpPr>
          <p:cNvPr id="15" name="Group 14">
            <a:extLst>
              <a:ext uri="{FF2B5EF4-FFF2-40B4-BE49-F238E27FC236}">
                <a16:creationId xmlns:a16="http://schemas.microsoft.com/office/drawing/2014/main" id="{A9E2DD54-5A5D-CB40-C8F1-9321012E883C}"/>
              </a:ext>
            </a:extLst>
          </p:cNvPr>
          <p:cNvGrpSpPr/>
          <p:nvPr/>
        </p:nvGrpSpPr>
        <p:grpSpPr>
          <a:xfrm>
            <a:off x="1547664" y="1203598"/>
            <a:ext cx="2093913" cy="3684587"/>
            <a:chOff x="3055938" y="1247775"/>
            <a:chExt cx="2093913" cy="3684587"/>
          </a:xfrm>
          <a:solidFill>
            <a:schemeClr val="bg1">
              <a:lumMod val="85000"/>
            </a:schemeClr>
          </a:solidFill>
        </p:grpSpPr>
        <p:sp>
          <p:nvSpPr>
            <p:cNvPr id="6" name="Freeform 658">
              <a:extLst>
                <a:ext uri="{FF2B5EF4-FFF2-40B4-BE49-F238E27FC236}">
                  <a16:creationId xmlns:a16="http://schemas.microsoft.com/office/drawing/2014/main" id="{72E442E7-B8FF-59DB-B3C2-A2F68E6F5BAF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605213" y="1247775"/>
              <a:ext cx="1419225" cy="1936750"/>
            </a:xfrm>
            <a:custGeom>
              <a:avLst/>
              <a:gdLst>
                <a:gd name="T0" fmla="*/ 737 w 894"/>
                <a:gd name="T1" fmla="*/ 450 h 1220"/>
                <a:gd name="T2" fmla="*/ 865 w 894"/>
                <a:gd name="T3" fmla="*/ 935 h 1220"/>
                <a:gd name="T4" fmla="*/ 863 w 894"/>
                <a:gd name="T5" fmla="*/ 943 h 1220"/>
                <a:gd name="T6" fmla="*/ 874 w 894"/>
                <a:gd name="T7" fmla="*/ 886 h 1220"/>
                <a:gd name="T8" fmla="*/ 873 w 894"/>
                <a:gd name="T9" fmla="*/ 930 h 1220"/>
                <a:gd name="T10" fmla="*/ 875 w 894"/>
                <a:gd name="T11" fmla="*/ 923 h 1220"/>
                <a:gd name="T12" fmla="*/ 800 w 894"/>
                <a:gd name="T13" fmla="*/ 904 h 1220"/>
                <a:gd name="T14" fmla="*/ 847 w 894"/>
                <a:gd name="T15" fmla="*/ 734 h 1220"/>
                <a:gd name="T16" fmla="*/ 758 w 894"/>
                <a:gd name="T17" fmla="*/ 608 h 1220"/>
                <a:gd name="T18" fmla="*/ 794 w 894"/>
                <a:gd name="T19" fmla="*/ 624 h 1220"/>
                <a:gd name="T20" fmla="*/ 751 w 894"/>
                <a:gd name="T21" fmla="*/ 593 h 1220"/>
                <a:gd name="T22" fmla="*/ 699 w 894"/>
                <a:gd name="T23" fmla="*/ 472 h 1220"/>
                <a:gd name="T24" fmla="*/ 846 w 894"/>
                <a:gd name="T25" fmla="*/ 1070 h 1220"/>
                <a:gd name="T26" fmla="*/ 717 w 894"/>
                <a:gd name="T27" fmla="*/ 1050 h 1220"/>
                <a:gd name="T28" fmla="*/ 780 w 894"/>
                <a:gd name="T29" fmla="*/ 1088 h 1220"/>
                <a:gd name="T30" fmla="*/ 50 w 894"/>
                <a:gd name="T31" fmla="*/ 176 h 1220"/>
                <a:gd name="T32" fmla="*/ 103 w 894"/>
                <a:gd name="T33" fmla="*/ 146 h 1220"/>
                <a:gd name="T34" fmla="*/ 149 w 894"/>
                <a:gd name="T35" fmla="*/ 183 h 1220"/>
                <a:gd name="T36" fmla="*/ 225 w 894"/>
                <a:gd name="T37" fmla="*/ 194 h 1220"/>
                <a:gd name="T38" fmla="*/ 233 w 894"/>
                <a:gd name="T39" fmla="*/ 122 h 1220"/>
                <a:gd name="T40" fmla="*/ 284 w 894"/>
                <a:gd name="T41" fmla="*/ 109 h 1220"/>
                <a:gd name="T42" fmla="*/ 265 w 894"/>
                <a:gd name="T43" fmla="*/ 64 h 1220"/>
                <a:gd name="T44" fmla="*/ 304 w 894"/>
                <a:gd name="T45" fmla="*/ 61 h 1220"/>
                <a:gd name="T46" fmla="*/ 365 w 894"/>
                <a:gd name="T47" fmla="*/ 11 h 1220"/>
                <a:gd name="T48" fmla="*/ 410 w 894"/>
                <a:gd name="T49" fmla="*/ 38 h 1220"/>
                <a:gd name="T50" fmla="*/ 389 w 894"/>
                <a:gd name="T51" fmla="*/ 72 h 1220"/>
                <a:gd name="T52" fmla="*/ 483 w 894"/>
                <a:gd name="T53" fmla="*/ 38 h 1220"/>
                <a:gd name="T54" fmla="*/ 516 w 894"/>
                <a:gd name="T55" fmla="*/ 97 h 1220"/>
                <a:gd name="T56" fmla="*/ 426 w 894"/>
                <a:gd name="T57" fmla="*/ 169 h 1220"/>
                <a:gd name="T58" fmla="*/ 520 w 894"/>
                <a:gd name="T59" fmla="*/ 155 h 1220"/>
                <a:gd name="T60" fmla="*/ 559 w 894"/>
                <a:gd name="T61" fmla="*/ 252 h 1220"/>
                <a:gd name="T62" fmla="*/ 614 w 894"/>
                <a:gd name="T63" fmla="*/ 144 h 1220"/>
                <a:gd name="T64" fmla="*/ 671 w 894"/>
                <a:gd name="T65" fmla="*/ 91 h 1220"/>
                <a:gd name="T66" fmla="*/ 644 w 894"/>
                <a:gd name="T67" fmla="*/ 209 h 1220"/>
                <a:gd name="T68" fmla="*/ 681 w 894"/>
                <a:gd name="T69" fmla="*/ 230 h 1220"/>
                <a:gd name="T70" fmla="*/ 656 w 894"/>
                <a:gd name="T71" fmla="*/ 265 h 1220"/>
                <a:gd name="T72" fmla="*/ 683 w 894"/>
                <a:gd name="T73" fmla="*/ 334 h 1220"/>
                <a:gd name="T74" fmla="*/ 698 w 894"/>
                <a:gd name="T75" fmla="*/ 378 h 1220"/>
                <a:gd name="T76" fmla="*/ 678 w 894"/>
                <a:gd name="T77" fmla="*/ 415 h 1220"/>
                <a:gd name="T78" fmla="*/ 734 w 894"/>
                <a:gd name="T79" fmla="*/ 467 h 1220"/>
                <a:gd name="T80" fmla="*/ 729 w 894"/>
                <a:gd name="T81" fmla="*/ 510 h 1220"/>
                <a:gd name="T82" fmla="*/ 758 w 894"/>
                <a:gd name="T83" fmla="*/ 544 h 1220"/>
                <a:gd name="T84" fmla="*/ 728 w 894"/>
                <a:gd name="T85" fmla="*/ 595 h 1220"/>
                <a:gd name="T86" fmla="*/ 757 w 894"/>
                <a:gd name="T87" fmla="*/ 615 h 1220"/>
                <a:gd name="T88" fmla="*/ 821 w 894"/>
                <a:gd name="T89" fmla="*/ 637 h 1220"/>
                <a:gd name="T90" fmla="*/ 792 w 894"/>
                <a:gd name="T91" fmla="*/ 688 h 1220"/>
                <a:gd name="T92" fmla="*/ 847 w 894"/>
                <a:gd name="T93" fmla="*/ 737 h 1220"/>
                <a:gd name="T94" fmla="*/ 817 w 894"/>
                <a:gd name="T95" fmla="*/ 786 h 1220"/>
                <a:gd name="T96" fmla="*/ 876 w 894"/>
                <a:gd name="T97" fmla="*/ 809 h 1220"/>
                <a:gd name="T98" fmla="*/ 836 w 894"/>
                <a:gd name="T99" fmla="*/ 851 h 1220"/>
                <a:gd name="T100" fmla="*/ 780 w 894"/>
                <a:gd name="T101" fmla="*/ 886 h 1220"/>
                <a:gd name="T102" fmla="*/ 723 w 894"/>
                <a:gd name="T103" fmla="*/ 944 h 1220"/>
                <a:gd name="T104" fmla="*/ 743 w 894"/>
                <a:gd name="T105" fmla="*/ 982 h 1220"/>
                <a:gd name="T106" fmla="*/ 801 w 894"/>
                <a:gd name="T107" fmla="*/ 997 h 1220"/>
                <a:gd name="T108" fmla="*/ 890 w 894"/>
                <a:gd name="T109" fmla="*/ 1004 h 1220"/>
                <a:gd name="T110" fmla="*/ 728 w 894"/>
                <a:gd name="T111" fmla="*/ 431 h 1220"/>
                <a:gd name="T112" fmla="*/ 712 w 894"/>
                <a:gd name="T113" fmla="*/ 335 h 1220"/>
                <a:gd name="T114" fmla="*/ 584 w 894"/>
                <a:gd name="T115" fmla="*/ 136 h 1220"/>
                <a:gd name="T116" fmla="*/ 570 w 894"/>
                <a:gd name="T117" fmla="*/ 98 h 1220"/>
                <a:gd name="T118" fmla="*/ 217 w 894"/>
                <a:gd name="T119" fmla="*/ 103 h 1220"/>
                <a:gd name="T120" fmla="*/ 202 w 894"/>
                <a:gd name="T121" fmla="*/ 125 h 1220"/>
                <a:gd name="T122" fmla="*/ 298 w 894"/>
                <a:gd name="T123" fmla="*/ 54 h 1220"/>
                <a:gd name="T124" fmla="*/ 298 w 894"/>
                <a:gd name="T125" fmla="*/ 74 h 122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894" h="1220">
                  <a:moveTo>
                    <a:pt x="743" y="495"/>
                  </a:moveTo>
                  <a:lnTo>
                    <a:pt x="742" y="495"/>
                  </a:lnTo>
                  <a:lnTo>
                    <a:pt x="740" y="494"/>
                  </a:lnTo>
                  <a:lnTo>
                    <a:pt x="739" y="492"/>
                  </a:lnTo>
                  <a:lnTo>
                    <a:pt x="738" y="491"/>
                  </a:lnTo>
                  <a:lnTo>
                    <a:pt x="737" y="490"/>
                  </a:lnTo>
                  <a:lnTo>
                    <a:pt x="737" y="489"/>
                  </a:lnTo>
                  <a:lnTo>
                    <a:pt x="739" y="489"/>
                  </a:lnTo>
                  <a:lnTo>
                    <a:pt x="739" y="489"/>
                  </a:lnTo>
                  <a:lnTo>
                    <a:pt x="741" y="489"/>
                  </a:lnTo>
                  <a:lnTo>
                    <a:pt x="741" y="490"/>
                  </a:lnTo>
                  <a:lnTo>
                    <a:pt x="742" y="491"/>
                  </a:lnTo>
                  <a:lnTo>
                    <a:pt x="744" y="492"/>
                  </a:lnTo>
                  <a:lnTo>
                    <a:pt x="743" y="495"/>
                  </a:lnTo>
                  <a:close/>
                  <a:moveTo>
                    <a:pt x="736" y="490"/>
                  </a:moveTo>
                  <a:lnTo>
                    <a:pt x="731" y="487"/>
                  </a:lnTo>
                  <a:lnTo>
                    <a:pt x="730" y="486"/>
                  </a:lnTo>
                  <a:lnTo>
                    <a:pt x="729" y="486"/>
                  </a:lnTo>
                  <a:lnTo>
                    <a:pt x="728" y="487"/>
                  </a:lnTo>
                  <a:lnTo>
                    <a:pt x="728" y="487"/>
                  </a:lnTo>
                  <a:lnTo>
                    <a:pt x="728" y="486"/>
                  </a:lnTo>
                  <a:lnTo>
                    <a:pt x="728" y="485"/>
                  </a:lnTo>
                  <a:lnTo>
                    <a:pt x="729" y="483"/>
                  </a:lnTo>
                  <a:lnTo>
                    <a:pt x="730" y="481"/>
                  </a:lnTo>
                  <a:lnTo>
                    <a:pt x="730" y="480"/>
                  </a:lnTo>
                  <a:lnTo>
                    <a:pt x="731" y="481"/>
                  </a:lnTo>
                  <a:lnTo>
                    <a:pt x="732" y="484"/>
                  </a:lnTo>
                  <a:lnTo>
                    <a:pt x="732" y="486"/>
                  </a:lnTo>
                  <a:lnTo>
                    <a:pt x="733" y="486"/>
                  </a:lnTo>
                  <a:lnTo>
                    <a:pt x="733" y="486"/>
                  </a:lnTo>
                  <a:lnTo>
                    <a:pt x="733" y="484"/>
                  </a:lnTo>
                  <a:lnTo>
                    <a:pt x="734" y="484"/>
                  </a:lnTo>
                  <a:lnTo>
                    <a:pt x="735" y="485"/>
                  </a:lnTo>
                  <a:lnTo>
                    <a:pt x="737" y="487"/>
                  </a:lnTo>
                  <a:lnTo>
                    <a:pt x="737" y="488"/>
                  </a:lnTo>
                  <a:lnTo>
                    <a:pt x="737" y="489"/>
                  </a:lnTo>
                  <a:lnTo>
                    <a:pt x="736" y="490"/>
                  </a:lnTo>
                  <a:close/>
                  <a:moveTo>
                    <a:pt x="725" y="487"/>
                  </a:moveTo>
                  <a:lnTo>
                    <a:pt x="724" y="487"/>
                  </a:lnTo>
                  <a:lnTo>
                    <a:pt x="723" y="487"/>
                  </a:lnTo>
                  <a:lnTo>
                    <a:pt x="721" y="486"/>
                  </a:lnTo>
                  <a:lnTo>
                    <a:pt x="721" y="485"/>
                  </a:lnTo>
                  <a:lnTo>
                    <a:pt x="722" y="484"/>
                  </a:lnTo>
                  <a:lnTo>
                    <a:pt x="723" y="485"/>
                  </a:lnTo>
                  <a:lnTo>
                    <a:pt x="725" y="486"/>
                  </a:lnTo>
                  <a:lnTo>
                    <a:pt x="725" y="487"/>
                  </a:lnTo>
                  <a:close/>
                  <a:moveTo>
                    <a:pt x="772" y="464"/>
                  </a:moveTo>
                  <a:lnTo>
                    <a:pt x="769" y="464"/>
                  </a:lnTo>
                  <a:lnTo>
                    <a:pt x="768" y="465"/>
                  </a:lnTo>
                  <a:lnTo>
                    <a:pt x="767" y="464"/>
                  </a:lnTo>
                  <a:lnTo>
                    <a:pt x="766" y="464"/>
                  </a:lnTo>
                  <a:lnTo>
                    <a:pt x="765" y="460"/>
                  </a:lnTo>
                  <a:lnTo>
                    <a:pt x="765" y="458"/>
                  </a:lnTo>
                  <a:lnTo>
                    <a:pt x="765" y="456"/>
                  </a:lnTo>
                  <a:lnTo>
                    <a:pt x="765" y="454"/>
                  </a:lnTo>
                  <a:lnTo>
                    <a:pt x="766" y="453"/>
                  </a:lnTo>
                  <a:lnTo>
                    <a:pt x="766" y="452"/>
                  </a:lnTo>
                  <a:lnTo>
                    <a:pt x="765" y="449"/>
                  </a:lnTo>
                  <a:lnTo>
                    <a:pt x="765" y="447"/>
                  </a:lnTo>
                  <a:lnTo>
                    <a:pt x="764" y="446"/>
                  </a:lnTo>
                  <a:lnTo>
                    <a:pt x="763" y="444"/>
                  </a:lnTo>
                  <a:lnTo>
                    <a:pt x="762" y="443"/>
                  </a:lnTo>
                  <a:lnTo>
                    <a:pt x="763" y="442"/>
                  </a:lnTo>
                  <a:lnTo>
                    <a:pt x="765" y="440"/>
                  </a:lnTo>
                  <a:lnTo>
                    <a:pt x="766" y="440"/>
                  </a:lnTo>
                  <a:lnTo>
                    <a:pt x="768" y="440"/>
                  </a:lnTo>
                  <a:lnTo>
                    <a:pt x="770" y="443"/>
                  </a:lnTo>
                  <a:lnTo>
                    <a:pt x="770" y="443"/>
                  </a:lnTo>
                  <a:lnTo>
                    <a:pt x="771" y="445"/>
                  </a:lnTo>
                  <a:lnTo>
                    <a:pt x="772" y="450"/>
                  </a:lnTo>
                  <a:lnTo>
                    <a:pt x="773" y="453"/>
                  </a:lnTo>
                  <a:lnTo>
                    <a:pt x="774" y="454"/>
                  </a:lnTo>
                  <a:lnTo>
                    <a:pt x="774" y="457"/>
                  </a:lnTo>
                  <a:lnTo>
                    <a:pt x="774" y="463"/>
                  </a:lnTo>
                  <a:lnTo>
                    <a:pt x="773" y="464"/>
                  </a:lnTo>
                  <a:lnTo>
                    <a:pt x="772" y="464"/>
                  </a:lnTo>
                  <a:close/>
                  <a:moveTo>
                    <a:pt x="741" y="464"/>
                  </a:moveTo>
                  <a:lnTo>
                    <a:pt x="738" y="464"/>
                  </a:lnTo>
                  <a:lnTo>
                    <a:pt x="738" y="464"/>
                  </a:lnTo>
                  <a:lnTo>
                    <a:pt x="737" y="464"/>
                  </a:lnTo>
                  <a:lnTo>
                    <a:pt x="736" y="464"/>
                  </a:lnTo>
                  <a:lnTo>
                    <a:pt x="735" y="464"/>
                  </a:lnTo>
                  <a:lnTo>
                    <a:pt x="734" y="464"/>
                  </a:lnTo>
                  <a:lnTo>
                    <a:pt x="733" y="465"/>
                  </a:lnTo>
                  <a:lnTo>
                    <a:pt x="728" y="464"/>
                  </a:lnTo>
                  <a:lnTo>
                    <a:pt x="728" y="464"/>
                  </a:lnTo>
                  <a:lnTo>
                    <a:pt x="727" y="464"/>
                  </a:lnTo>
                  <a:lnTo>
                    <a:pt x="726" y="464"/>
                  </a:lnTo>
                  <a:lnTo>
                    <a:pt x="725" y="464"/>
                  </a:lnTo>
                  <a:lnTo>
                    <a:pt x="723" y="463"/>
                  </a:lnTo>
                  <a:lnTo>
                    <a:pt x="719" y="463"/>
                  </a:lnTo>
                  <a:lnTo>
                    <a:pt x="718" y="462"/>
                  </a:lnTo>
                  <a:lnTo>
                    <a:pt x="717" y="462"/>
                  </a:lnTo>
                  <a:lnTo>
                    <a:pt x="716" y="461"/>
                  </a:lnTo>
                  <a:lnTo>
                    <a:pt x="715" y="460"/>
                  </a:lnTo>
                  <a:lnTo>
                    <a:pt x="714" y="460"/>
                  </a:lnTo>
                  <a:lnTo>
                    <a:pt x="714" y="461"/>
                  </a:lnTo>
                  <a:lnTo>
                    <a:pt x="714" y="460"/>
                  </a:lnTo>
                  <a:lnTo>
                    <a:pt x="715" y="458"/>
                  </a:lnTo>
                  <a:lnTo>
                    <a:pt x="717" y="456"/>
                  </a:lnTo>
                  <a:lnTo>
                    <a:pt x="718" y="456"/>
                  </a:lnTo>
                  <a:lnTo>
                    <a:pt x="718" y="456"/>
                  </a:lnTo>
                  <a:lnTo>
                    <a:pt x="719" y="456"/>
                  </a:lnTo>
                  <a:lnTo>
                    <a:pt x="721" y="456"/>
                  </a:lnTo>
                  <a:lnTo>
                    <a:pt x="722" y="456"/>
                  </a:lnTo>
                  <a:lnTo>
                    <a:pt x="722" y="457"/>
                  </a:lnTo>
                  <a:lnTo>
                    <a:pt x="721" y="457"/>
                  </a:lnTo>
                  <a:lnTo>
                    <a:pt x="722" y="458"/>
                  </a:lnTo>
                  <a:lnTo>
                    <a:pt x="724" y="458"/>
                  </a:lnTo>
                  <a:lnTo>
                    <a:pt x="725" y="457"/>
                  </a:lnTo>
                  <a:lnTo>
                    <a:pt x="726" y="457"/>
                  </a:lnTo>
                  <a:lnTo>
                    <a:pt x="728" y="458"/>
                  </a:lnTo>
                  <a:lnTo>
                    <a:pt x="728" y="458"/>
                  </a:lnTo>
                  <a:lnTo>
                    <a:pt x="730" y="459"/>
                  </a:lnTo>
                  <a:lnTo>
                    <a:pt x="734" y="458"/>
                  </a:lnTo>
                  <a:lnTo>
                    <a:pt x="735" y="457"/>
                  </a:lnTo>
                  <a:lnTo>
                    <a:pt x="736" y="455"/>
                  </a:lnTo>
                  <a:lnTo>
                    <a:pt x="737" y="455"/>
                  </a:lnTo>
                  <a:lnTo>
                    <a:pt x="741" y="460"/>
                  </a:lnTo>
                  <a:lnTo>
                    <a:pt x="741" y="461"/>
                  </a:lnTo>
                  <a:lnTo>
                    <a:pt x="741" y="462"/>
                  </a:lnTo>
                  <a:lnTo>
                    <a:pt x="741" y="463"/>
                  </a:lnTo>
                  <a:lnTo>
                    <a:pt x="741" y="464"/>
                  </a:lnTo>
                  <a:close/>
                  <a:moveTo>
                    <a:pt x="739" y="454"/>
                  </a:moveTo>
                  <a:lnTo>
                    <a:pt x="737" y="451"/>
                  </a:lnTo>
                  <a:lnTo>
                    <a:pt x="737" y="450"/>
                  </a:lnTo>
                  <a:lnTo>
                    <a:pt x="738" y="450"/>
                  </a:lnTo>
                  <a:lnTo>
                    <a:pt x="739" y="451"/>
                  </a:lnTo>
                  <a:lnTo>
                    <a:pt x="739" y="452"/>
                  </a:lnTo>
                  <a:lnTo>
                    <a:pt x="739" y="453"/>
                  </a:lnTo>
                  <a:lnTo>
                    <a:pt x="739" y="454"/>
                  </a:lnTo>
                  <a:close/>
                  <a:moveTo>
                    <a:pt x="737" y="448"/>
                  </a:moveTo>
                  <a:lnTo>
                    <a:pt x="736" y="448"/>
                  </a:lnTo>
                  <a:lnTo>
                    <a:pt x="735" y="447"/>
                  </a:lnTo>
                  <a:lnTo>
                    <a:pt x="735" y="446"/>
                  </a:lnTo>
                  <a:lnTo>
                    <a:pt x="736" y="446"/>
                  </a:lnTo>
                  <a:lnTo>
                    <a:pt x="737" y="447"/>
                  </a:lnTo>
                  <a:lnTo>
                    <a:pt x="737" y="448"/>
                  </a:lnTo>
                  <a:close/>
                  <a:moveTo>
                    <a:pt x="732" y="455"/>
                  </a:moveTo>
                  <a:lnTo>
                    <a:pt x="729" y="454"/>
                  </a:lnTo>
                  <a:lnTo>
                    <a:pt x="728" y="453"/>
                  </a:lnTo>
                  <a:lnTo>
                    <a:pt x="728" y="452"/>
                  </a:lnTo>
                  <a:lnTo>
                    <a:pt x="728" y="452"/>
                  </a:lnTo>
                  <a:lnTo>
                    <a:pt x="729" y="453"/>
                  </a:lnTo>
                  <a:lnTo>
                    <a:pt x="730" y="454"/>
                  </a:lnTo>
                  <a:lnTo>
                    <a:pt x="732" y="454"/>
                  </a:lnTo>
                  <a:lnTo>
                    <a:pt x="732" y="455"/>
                  </a:lnTo>
                  <a:close/>
                  <a:moveTo>
                    <a:pt x="724" y="456"/>
                  </a:moveTo>
                  <a:lnTo>
                    <a:pt x="723" y="455"/>
                  </a:lnTo>
                  <a:lnTo>
                    <a:pt x="723" y="454"/>
                  </a:lnTo>
                  <a:lnTo>
                    <a:pt x="724" y="454"/>
                  </a:lnTo>
                  <a:lnTo>
                    <a:pt x="725" y="454"/>
                  </a:lnTo>
                  <a:lnTo>
                    <a:pt x="725" y="455"/>
                  </a:lnTo>
                  <a:lnTo>
                    <a:pt x="724" y="456"/>
                  </a:lnTo>
                  <a:close/>
                  <a:moveTo>
                    <a:pt x="723" y="576"/>
                  </a:moveTo>
                  <a:lnTo>
                    <a:pt x="722" y="576"/>
                  </a:lnTo>
                  <a:lnTo>
                    <a:pt x="722" y="574"/>
                  </a:lnTo>
                  <a:lnTo>
                    <a:pt x="722" y="573"/>
                  </a:lnTo>
                  <a:lnTo>
                    <a:pt x="723" y="572"/>
                  </a:lnTo>
                  <a:lnTo>
                    <a:pt x="724" y="573"/>
                  </a:lnTo>
                  <a:lnTo>
                    <a:pt x="724" y="574"/>
                  </a:lnTo>
                  <a:lnTo>
                    <a:pt x="724" y="575"/>
                  </a:lnTo>
                  <a:lnTo>
                    <a:pt x="723" y="576"/>
                  </a:lnTo>
                  <a:close/>
                  <a:moveTo>
                    <a:pt x="770" y="554"/>
                  </a:moveTo>
                  <a:lnTo>
                    <a:pt x="770" y="554"/>
                  </a:lnTo>
                  <a:lnTo>
                    <a:pt x="769" y="553"/>
                  </a:lnTo>
                  <a:lnTo>
                    <a:pt x="769" y="552"/>
                  </a:lnTo>
                  <a:lnTo>
                    <a:pt x="769" y="548"/>
                  </a:lnTo>
                  <a:lnTo>
                    <a:pt x="769" y="547"/>
                  </a:lnTo>
                  <a:lnTo>
                    <a:pt x="770" y="547"/>
                  </a:lnTo>
                  <a:lnTo>
                    <a:pt x="771" y="549"/>
                  </a:lnTo>
                  <a:lnTo>
                    <a:pt x="772" y="550"/>
                  </a:lnTo>
                  <a:lnTo>
                    <a:pt x="772" y="551"/>
                  </a:lnTo>
                  <a:lnTo>
                    <a:pt x="771" y="551"/>
                  </a:lnTo>
                  <a:lnTo>
                    <a:pt x="771" y="553"/>
                  </a:lnTo>
                  <a:lnTo>
                    <a:pt x="770" y="554"/>
                  </a:lnTo>
                  <a:close/>
                  <a:moveTo>
                    <a:pt x="757" y="556"/>
                  </a:moveTo>
                  <a:lnTo>
                    <a:pt x="757" y="555"/>
                  </a:lnTo>
                  <a:lnTo>
                    <a:pt x="757" y="554"/>
                  </a:lnTo>
                  <a:lnTo>
                    <a:pt x="757" y="553"/>
                  </a:lnTo>
                  <a:lnTo>
                    <a:pt x="759" y="551"/>
                  </a:lnTo>
                  <a:lnTo>
                    <a:pt x="759" y="552"/>
                  </a:lnTo>
                  <a:lnTo>
                    <a:pt x="760" y="553"/>
                  </a:lnTo>
                  <a:lnTo>
                    <a:pt x="760" y="554"/>
                  </a:lnTo>
                  <a:lnTo>
                    <a:pt x="759" y="554"/>
                  </a:lnTo>
                  <a:lnTo>
                    <a:pt x="759" y="555"/>
                  </a:lnTo>
                  <a:lnTo>
                    <a:pt x="757" y="556"/>
                  </a:lnTo>
                  <a:close/>
                  <a:moveTo>
                    <a:pt x="773" y="547"/>
                  </a:moveTo>
                  <a:lnTo>
                    <a:pt x="772" y="547"/>
                  </a:lnTo>
                  <a:lnTo>
                    <a:pt x="771" y="546"/>
                  </a:lnTo>
                  <a:lnTo>
                    <a:pt x="770" y="545"/>
                  </a:lnTo>
                  <a:lnTo>
                    <a:pt x="770" y="544"/>
                  </a:lnTo>
                  <a:lnTo>
                    <a:pt x="770" y="543"/>
                  </a:lnTo>
                  <a:lnTo>
                    <a:pt x="770" y="543"/>
                  </a:lnTo>
                  <a:lnTo>
                    <a:pt x="771" y="543"/>
                  </a:lnTo>
                  <a:lnTo>
                    <a:pt x="771" y="544"/>
                  </a:lnTo>
                  <a:lnTo>
                    <a:pt x="772" y="545"/>
                  </a:lnTo>
                  <a:lnTo>
                    <a:pt x="773" y="546"/>
                  </a:lnTo>
                  <a:lnTo>
                    <a:pt x="773" y="547"/>
                  </a:lnTo>
                  <a:close/>
                  <a:moveTo>
                    <a:pt x="799" y="952"/>
                  </a:moveTo>
                  <a:lnTo>
                    <a:pt x="795" y="952"/>
                  </a:lnTo>
                  <a:lnTo>
                    <a:pt x="792" y="952"/>
                  </a:lnTo>
                  <a:lnTo>
                    <a:pt x="791" y="951"/>
                  </a:lnTo>
                  <a:lnTo>
                    <a:pt x="790" y="951"/>
                  </a:lnTo>
                  <a:lnTo>
                    <a:pt x="789" y="951"/>
                  </a:lnTo>
                  <a:lnTo>
                    <a:pt x="788" y="952"/>
                  </a:lnTo>
                  <a:lnTo>
                    <a:pt x="787" y="952"/>
                  </a:lnTo>
                  <a:lnTo>
                    <a:pt x="787" y="951"/>
                  </a:lnTo>
                  <a:lnTo>
                    <a:pt x="786" y="951"/>
                  </a:lnTo>
                  <a:lnTo>
                    <a:pt x="785" y="950"/>
                  </a:lnTo>
                  <a:lnTo>
                    <a:pt x="786" y="950"/>
                  </a:lnTo>
                  <a:lnTo>
                    <a:pt x="789" y="948"/>
                  </a:lnTo>
                  <a:lnTo>
                    <a:pt x="789" y="946"/>
                  </a:lnTo>
                  <a:lnTo>
                    <a:pt x="790" y="945"/>
                  </a:lnTo>
                  <a:lnTo>
                    <a:pt x="790" y="945"/>
                  </a:lnTo>
                  <a:lnTo>
                    <a:pt x="791" y="945"/>
                  </a:lnTo>
                  <a:lnTo>
                    <a:pt x="791" y="944"/>
                  </a:lnTo>
                  <a:lnTo>
                    <a:pt x="792" y="943"/>
                  </a:lnTo>
                  <a:lnTo>
                    <a:pt x="792" y="942"/>
                  </a:lnTo>
                  <a:lnTo>
                    <a:pt x="794" y="941"/>
                  </a:lnTo>
                  <a:lnTo>
                    <a:pt x="795" y="940"/>
                  </a:lnTo>
                  <a:lnTo>
                    <a:pt x="797" y="939"/>
                  </a:lnTo>
                  <a:lnTo>
                    <a:pt x="798" y="940"/>
                  </a:lnTo>
                  <a:lnTo>
                    <a:pt x="798" y="941"/>
                  </a:lnTo>
                  <a:lnTo>
                    <a:pt x="798" y="942"/>
                  </a:lnTo>
                  <a:lnTo>
                    <a:pt x="797" y="942"/>
                  </a:lnTo>
                  <a:lnTo>
                    <a:pt x="796" y="944"/>
                  </a:lnTo>
                  <a:lnTo>
                    <a:pt x="797" y="945"/>
                  </a:lnTo>
                  <a:lnTo>
                    <a:pt x="797" y="946"/>
                  </a:lnTo>
                  <a:lnTo>
                    <a:pt x="798" y="946"/>
                  </a:lnTo>
                  <a:lnTo>
                    <a:pt x="798" y="948"/>
                  </a:lnTo>
                  <a:lnTo>
                    <a:pt x="798" y="949"/>
                  </a:lnTo>
                  <a:lnTo>
                    <a:pt x="799" y="950"/>
                  </a:lnTo>
                  <a:lnTo>
                    <a:pt x="800" y="950"/>
                  </a:lnTo>
                  <a:lnTo>
                    <a:pt x="800" y="951"/>
                  </a:lnTo>
                  <a:lnTo>
                    <a:pt x="799" y="952"/>
                  </a:lnTo>
                  <a:close/>
                  <a:moveTo>
                    <a:pt x="794" y="938"/>
                  </a:moveTo>
                  <a:lnTo>
                    <a:pt x="793" y="938"/>
                  </a:lnTo>
                  <a:lnTo>
                    <a:pt x="792" y="938"/>
                  </a:lnTo>
                  <a:lnTo>
                    <a:pt x="792" y="937"/>
                  </a:lnTo>
                  <a:lnTo>
                    <a:pt x="792" y="936"/>
                  </a:lnTo>
                  <a:lnTo>
                    <a:pt x="792" y="935"/>
                  </a:lnTo>
                  <a:lnTo>
                    <a:pt x="793" y="935"/>
                  </a:lnTo>
                  <a:lnTo>
                    <a:pt x="794" y="935"/>
                  </a:lnTo>
                  <a:lnTo>
                    <a:pt x="794" y="936"/>
                  </a:lnTo>
                  <a:lnTo>
                    <a:pt x="795" y="936"/>
                  </a:lnTo>
                  <a:lnTo>
                    <a:pt x="795" y="937"/>
                  </a:lnTo>
                  <a:lnTo>
                    <a:pt x="794" y="938"/>
                  </a:lnTo>
                  <a:close/>
                  <a:moveTo>
                    <a:pt x="867" y="939"/>
                  </a:moveTo>
                  <a:lnTo>
                    <a:pt x="866" y="939"/>
                  </a:lnTo>
                  <a:lnTo>
                    <a:pt x="865" y="936"/>
                  </a:lnTo>
                  <a:lnTo>
                    <a:pt x="865" y="935"/>
                  </a:lnTo>
                  <a:lnTo>
                    <a:pt x="866" y="935"/>
                  </a:lnTo>
                  <a:lnTo>
                    <a:pt x="867" y="937"/>
                  </a:lnTo>
                  <a:lnTo>
                    <a:pt x="867" y="938"/>
                  </a:lnTo>
                  <a:lnTo>
                    <a:pt x="867" y="939"/>
                  </a:lnTo>
                  <a:close/>
                  <a:moveTo>
                    <a:pt x="893" y="983"/>
                  </a:moveTo>
                  <a:lnTo>
                    <a:pt x="890" y="983"/>
                  </a:lnTo>
                  <a:lnTo>
                    <a:pt x="889" y="983"/>
                  </a:lnTo>
                  <a:lnTo>
                    <a:pt x="888" y="983"/>
                  </a:lnTo>
                  <a:lnTo>
                    <a:pt x="887" y="983"/>
                  </a:lnTo>
                  <a:lnTo>
                    <a:pt x="886" y="983"/>
                  </a:lnTo>
                  <a:lnTo>
                    <a:pt x="885" y="983"/>
                  </a:lnTo>
                  <a:lnTo>
                    <a:pt x="884" y="983"/>
                  </a:lnTo>
                  <a:lnTo>
                    <a:pt x="883" y="983"/>
                  </a:lnTo>
                  <a:lnTo>
                    <a:pt x="883" y="983"/>
                  </a:lnTo>
                  <a:lnTo>
                    <a:pt x="882" y="983"/>
                  </a:lnTo>
                  <a:lnTo>
                    <a:pt x="881" y="983"/>
                  </a:lnTo>
                  <a:lnTo>
                    <a:pt x="881" y="982"/>
                  </a:lnTo>
                  <a:lnTo>
                    <a:pt x="881" y="981"/>
                  </a:lnTo>
                  <a:lnTo>
                    <a:pt x="882" y="977"/>
                  </a:lnTo>
                  <a:lnTo>
                    <a:pt x="882" y="976"/>
                  </a:lnTo>
                  <a:lnTo>
                    <a:pt x="881" y="975"/>
                  </a:lnTo>
                  <a:lnTo>
                    <a:pt x="880" y="976"/>
                  </a:lnTo>
                  <a:lnTo>
                    <a:pt x="881" y="977"/>
                  </a:lnTo>
                  <a:lnTo>
                    <a:pt x="881" y="978"/>
                  </a:lnTo>
                  <a:lnTo>
                    <a:pt x="880" y="978"/>
                  </a:lnTo>
                  <a:lnTo>
                    <a:pt x="880" y="979"/>
                  </a:lnTo>
                  <a:lnTo>
                    <a:pt x="879" y="981"/>
                  </a:lnTo>
                  <a:lnTo>
                    <a:pt x="879" y="982"/>
                  </a:lnTo>
                  <a:lnTo>
                    <a:pt x="878" y="982"/>
                  </a:lnTo>
                  <a:lnTo>
                    <a:pt x="877" y="982"/>
                  </a:lnTo>
                  <a:lnTo>
                    <a:pt x="875" y="981"/>
                  </a:lnTo>
                  <a:lnTo>
                    <a:pt x="874" y="981"/>
                  </a:lnTo>
                  <a:lnTo>
                    <a:pt x="873" y="980"/>
                  </a:lnTo>
                  <a:lnTo>
                    <a:pt x="871" y="980"/>
                  </a:lnTo>
                  <a:lnTo>
                    <a:pt x="869" y="978"/>
                  </a:lnTo>
                  <a:lnTo>
                    <a:pt x="868" y="978"/>
                  </a:lnTo>
                  <a:lnTo>
                    <a:pt x="867" y="977"/>
                  </a:lnTo>
                  <a:lnTo>
                    <a:pt x="865" y="975"/>
                  </a:lnTo>
                  <a:lnTo>
                    <a:pt x="861" y="973"/>
                  </a:lnTo>
                  <a:lnTo>
                    <a:pt x="860" y="973"/>
                  </a:lnTo>
                  <a:lnTo>
                    <a:pt x="856" y="973"/>
                  </a:lnTo>
                  <a:lnTo>
                    <a:pt x="855" y="972"/>
                  </a:lnTo>
                  <a:lnTo>
                    <a:pt x="854" y="972"/>
                  </a:lnTo>
                  <a:lnTo>
                    <a:pt x="853" y="972"/>
                  </a:lnTo>
                  <a:lnTo>
                    <a:pt x="852" y="972"/>
                  </a:lnTo>
                  <a:lnTo>
                    <a:pt x="851" y="972"/>
                  </a:lnTo>
                  <a:lnTo>
                    <a:pt x="846" y="972"/>
                  </a:lnTo>
                  <a:lnTo>
                    <a:pt x="844" y="972"/>
                  </a:lnTo>
                  <a:lnTo>
                    <a:pt x="841" y="972"/>
                  </a:lnTo>
                  <a:lnTo>
                    <a:pt x="837" y="971"/>
                  </a:lnTo>
                  <a:lnTo>
                    <a:pt x="835" y="970"/>
                  </a:lnTo>
                  <a:lnTo>
                    <a:pt x="834" y="970"/>
                  </a:lnTo>
                  <a:lnTo>
                    <a:pt x="833" y="970"/>
                  </a:lnTo>
                  <a:lnTo>
                    <a:pt x="833" y="971"/>
                  </a:lnTo>
                  <a:lnTo>
                    <a:pt x="832" y="971"/>
                  </a:lnTo>
                  <a:lnTo>
                    <a:pt x="832" y="972"/>
                  </a:lnTo>
                  <a:lnTo>
                    <a:pt x="832" y="972"/>
                  </a:lnTo>
                  <a:lnTo>
                    <a:pt x="831" y="973"/>
                  </a:lnTo>
                  <a:lnTo>
                    <a:pt x="831" y="972"/>
                  </a:lnTo>
                  <a:lnTo>
                    <a:pt x="832" y="972"/>
                  </a:lnTo>
                  <a:lnTo>
                    <a:pt x="832" y="971"/>
                  </a:lnTo>
                  <a:lnTo>
                    <a:pt x="832" y="970"/>
                  </a:lnTo>
                  <a:lnTo>
                    <a:pt x="832" y="969"/>
                  </a:lnTo>
                  <a:lnTo>
                    <a:pt x="831" y="969"/>
                  </a:lnTo>
                  <a:lnTo>
                    <a:pt x="831" y="968"/>
                  </a:lnTo>
                  <a:lnTo>
                    <a:pt x="829" y="966"/>
                  </a:lnTo>
                  <a:lnTo>
                    <a:pt x="826" y="965"/>
                  </a:lnTo>
                  <a:lnTo>
                    <a:pt x="825" y="965"/>
                  </a:lnTo>
                  <a:lnTo>
                    <a:pt x="827" y="966"/>
                  </a:lnTo>
                  <a:lnTo>
                    <a:pt x="827" y="967"/>
                  </a:lnTo>
                  <a:lnTo>
                    <a:pt x="826" y="967"/>
                  </a:lnTo>
                  <a:lnTo>
                    <a:pt x="824" y="965"/>
                  </a:lnTo>
                  <a:lnTo>
                    <a:pt x="823" y="965"/>
                  </a:lnTo>
                  <a:lnTo>
                    <a:pt x="823" y="964"/>
                  </a:lnTo>
                  <a:lnTo>
                    <a:pt x="822" y="964"/>
                  </a:lnTo>
                  <a:lnTo>
                    <a:pt x="820" y="964"/>
                  </a:lnTo>
                  <a:lnTo>
                    <a:pt x="819" y="963"/>
                  </a:lnTo>
                  <a:lnTo>
                    <a:pt x="815" y="956"/>
                  </a:lnTo>
                  <a:lnTo>
                    <a:pt x="812" y="951"/>
                  </a:lnTo>
                  <a:lnTo>
                    <a:pt x="811" y="949"/>
                  </a:lnTo>
                  <a:lnTo>
                    <a:pt x="808" y="944"/>
                  </a:lnTo>
                  <a:lnTo>
                    <a:pt x="807" y="942"/>
                  </a:lnTo>
                  <a:lnTo>
                    <a:pt x="808" y="941"/>
                  </a:lnTo>
                  <a:lnTo>
                    <a:pt x="811" y="938"/>
                  </a:lnTo>
                  <a:lnTo>
                    <a:pt x="813" y="937"/>
                  </a:lnTo>
                  <a:lnTo>
                    <a:pt x="814" y="936"/>
                  </a:lnTo>
                  <a:lnTo>
                    <a:pt x="815" y="936"/>
                  </a:lnTo>
                  <a:lnTo>
                    <a:pt x="816" y="935"/>
                  </a:lnTo>
                  <a:lnTo>
                    <a:pt x="817" y="935"/>
                  </a:lnTo>
                  <a:lnTo>
                    <a:pt x="818" y="935"/>
                  </a:lnTo>
                  <a:lnTo>
                    <a:pt x="819" y="935"/>
                  </a:lnTo>
                  <a:lnTo>
                    <a:pt x="821" y="934"/>
                  </a:lnTo>
                  <a:lnTo>
                    <a:pt x="824" y="934"/>
                  </a:lnTo>
                  <a:lnTo>
                    <a:pt x="825" y="934"/>
                  </a:lnTo>
                  <a:lnTo>
                    <a:pt x="827" y="933"/>
                  </a:lnTo>
                  <a:lnTo>
                    <a:pt x="828" y="933"/>
                  </a:lnTo>
                  <a:lnTo>
                    <a:pt x="829" y="933"/>
                  </a:lnTo>
                  <a:lnTo>
                    <a:pt x="830" y="934"/>
                  </a:lnTo>
                  <a:lnTo>
                    <a:pt x="831" y="934"/>
                  </a:lnTo>
                  <a:lnTo>
                    <a:pt x="831" y="934"/>
                  </a:lnTo>
                  <a:lnTo>
                    <a:pt x="833" y="933"/>
                  </a:lnTo>
                  <a:lnTo>
                    <a:pt x="834" y="932"/>
                  </a:lnTo>
                  <a:lnTo>
                    <a:pt x="835" y="931"/>
                  </a:lnTo>
                  <a:lnTo>
                    <a:pt x="835" y="930"/>
                  </a:lnTo>
                  <a:lnTo>
                    <a:pt x="836" y="930"/>
                  </a:lnTo>
                  <a:lnTo>
                    <a:pt x="840" y="930"/>
                  </a:lnTo>
                  <a:lnTo>
                    <a:pt x="842" y="929"/>
                  </a:lnTo>
                  <a:lnTo>
                    <a:pt x="843" y="929"/>
                  </a:lnTo>
                  <a:lnTo>
                    <a:pt x="844" y="931"/>
                  </a:lnTo>
                  <a:lnTo>
                    <a:pt x="846" y="932"/>
                  </a:lnTo>
                  <a:lnTo>
                    <a:pt x="847" y="933"/>
                  </a:lnTo>
                  <a:lnTo>
                    <a:pt x="848" y="934"/>
                  </a:lnTo>
                  <a:lnTo>
                    <a:pt x="850" y="937"/>
                  </a:lnTo>
                  <a:lnTo>
                    <a:pt x="851" y="937"/>
                  </a:lnTo>
                  <a:lnTo>
                    <a:pt x="852" y="938"/>
                  </a:lnTo>
                  <a:lnTo>
                    <a:pt x="852" y="938"/>
                  </a:lnTo>
                  <a:lnTo>
                    <a:pt x="853" y="938"/>
                  </a:lnTo>
                  <a:lnTo>
                    <a:pt x="855" y="939"/>
                  </a:lnTo>
                  <a:lnTo>
                    <a:pt x="856" y="939"/>
                  </a:lnTo>
                  <a:lnTo>
                    <a:pt x="858" y="940"/>
                  </a:lnTo>
                  <a:lnTo>
                    <a:pt x="860" y="940"/>
                  </a:lnTo>
                  <a:lnTo>
                    <a:pt x="861" y="940"/>
                  </a:lnTo>
                  <a:lnTo>
                    <a:pt x="862" y="941"/>
                  </a:lnTo>
                  <a:lnTo>
                    <a:pt x="862" y="942"/>
                  </a:lnTo>
                  <a:lnTo>
                    <a:pt x="862" y="943"/>
                  </a:lnTo>
                  <a:lnTo>
                    <a:pt x="863" y="943"/>
                  </a:lnTo>
                  <a:lnTo>
                    <a:pt x="864" y="943"/>
                  </a:lnTo>
                  <a:lnTo>
                    <a:pt x="865" y="944"/>
                  </a:lnTo>
                  <a:lnTo>
                    <a:pt x="866" y="944"/>
                  </a:lnTo>
                  <a:lnTo>
                    <a:pt x="866" y="943"/>
                  </a:lnTo>
                  <a:lnTo>
                    <a:pt x="867" y="943"/>
                  </a:lnTo>
                  <a:lnTo>
                    <a:pt x="868" y="942"/>
                  </a:lnTo>
                  <a:lnTo>
                    <a:pt x="867" y="941"/>
                  </a:lnTo>
                  <a:lnTo>
                    <a:pt x="868" y="940"/>
                  </a:lnTo>
                  <a:lnTo>
                    <a:pt x="868" y="941"/>
                  </a:lnTo>
                  <a:lnTo>
                    <a:pt x="869" y="942"/>
                  </a:lnTo>
                  <a:lnTo>
                    <a:pt x="869" y="943"/>
                  </a:lnTo>
                  <a:lnTo>
                    <a:pt x="872" y="943"/>
                  </a:lnTo>
                  <a:lnTo>
                    <a:pt x="873" y="943"/>
                  </a:lnTo>
                  <a:lnTo>
                    <a:pt x="874" y="944"/>
                  </a:lnTo>
                  <a:lnTo>
                    <a:pt x="876" y="944"/>
                  </a:lnTo>
                  <a:lnTo>
                    <a:pt x="878" y="945"/>
                  </a:lnTo>
                  <a:lnTo>
                    <a:pt x="880" y="946"/>
                  </a:lnTo>
                  <a:lnTo>
                    <a:pt x="880" y="947"/>
                  </a:lnTo>
                  <a:lnTo>
                    <a:pt x="880" y="948"/>
                  </a:lnTo>
                  <a:lnTo>
                    <a:pt x="880" y="949"/>
                  </a:lnTo>
                  <a:lnTo>
                    <a:pt x="881" y="949"/>
                  </a:lnTo>
                  <a:lnTo>
                    <a:pt x="883" y="948"/>
                  </a:lnTo>
                  <a:lnTo>
                    <a:pt x="884" y="947"/>
                  </a:lnTo>
                  <a:lnTo>
                    <a:pt x="886" y="947"/>
                  </a:lnTo>
                  <a:lnTo>
                    <a:pt x="887" y="948"/>
                  </a:lnTo>
                  <a:lnTo>
                    <a:pt x="888" y="949"/>
                  </a:lnTo>
                  <a:lnTo>
                    <a:pt x="890" y="951"/>
                  </a:lnTo>
                  <a:lnTo>
                    <a:pt x="890" y="952"/>
                  </a:lnTo>
                  <a:lnTo>
                    <a:pt x="891" y="953"/>
                  </a:lnTo>
                  <a:lnTo>
                    <a:pt x="891" y="954"/>
                  </a:lnTo>
                  <a:lnTo>
                    <a:pt x="890" y="955"/>
                  </a:lnTo>
                  <a:lnTo>
                    <a:pt x="882" y="955"/>
                  </a:lnTo>
                  <a:lnTo>
                    <a:pt x="881" y="955"/>
                  </a:lnTo>
                  <a:lnTo>
                    <a:pt x="880" y="955"/>
                  </a:lnTo>
                  <a:lnTo>
                    <a:pt x="879" y="953"/>
                  </a:lnTo>
                  <a:lnTo>
                    <a:pt x="878" y="953"/>
                  </a:lnTo>
                  <a:lnTo>
                    <a:pt x="878" y="954"/>
                  </a:lnTo>
                  <a:lnTo>
                    <a:pt x="878" y="955"/>
                  </a:lnTo>
                  <a:lnTo>
                    <a:pt x="878" y="956"/>
                  </a:lnTo>
                  <a:lnTo>
                    <a:pt x="877" y="957"/>
                  </a:lnTo>
                  <a:lnTo>
                    <a:pt x="876" y="957"/>
                  </a:lnTo>
                  <a:lnTo>
                    <a:pt x="873" y="957"/>
                  </a:lnTo>
                  <a:lnTo>
                    <a:pt x="873" y="957"/>
                  </a:lnTo>
                  <a:lnTo>
                    <a:pt x="872" y="957"/>
                  </a:lnTo>
                  <a:lnTo>
                    <a:pt x="870" y="957"/>
                  </a:lnTo>
                  <a:lnTo>
                    <a:pt x="868" y="958"/>
                  </a:lnTo>
                  <a:lnTo>
                    <a:pt x="867" y="959"/>
                  </a:lnTo>
                  <a:lnTo>
                    <a:pt x="868" y="960"/>
                  </a:lnTo>
                  <a:lnTo>
                    <a:pt x="867" y="961"/>
                  </a:lnTo>
                  <a:lnTo>
                    <a:pt x="868" y="961"/>
                  </a:lnTo>
                  <a:lnTo>
                    <a:pt x="868" y="962"/>
                  </a:lnTo>
                  <a:lnTo>
                    <a:pt x="868" y="963"/>
                  </a:lnTo>
                  <a:lnTo>
                    <a:pt x="869" y="964"/>
                  </a:lnTo>
                  <a:lnTo>
                    <a:pt x="871" y="966"/>
                  </a:lnTo>
                  <a:lnTo>
                    <a:pt x="872" y="967"/>
                  </a:lnTo>
                  <a:lnTo>
                    <a:pt x="873" y="966"/>
                  </a:lnTo>
                  <a:lnTo>
                    <a:pt x="874" y="966"/>
                  </a:lnTo>
                  <a:lnTo>
                    <a:pt x="875" y="966"/>
                  </a:lnTo>
                  <a:lnTo>
                    <a:pt x="880" y="966"/>
                  </a:lnTo>
                  <a:lnTo>
                    <a:pt x="883" y="966"/>
                  </a:lnTo>
                  <a:lnTo>
                    <a:pt x="884" y="968"/>
                  </a:lnTo>
                  <a:lnTo>
                    <a:pt x="884" y="970"/>
                  </a:lnTo>
                  <a:lnTo>
                    <a:pt x="884" y="971"/>
                  </a:lnTo>
                  <a:lnTo>
                    <a:pt x="885" y="971"/>
                  </a:lnTo>
                  <a:lnTo>
                    <a:pt x="885" y="970"/>
                  </a:lnTo>
                  <a:lnTo>
                    <a:pt x="885" y="967"/>
                  </a:lnTo>
                  <a:lnTo>
                    <a:pt x="886" y="966"/>
                  </a:lnTo>
                  <a:lnTo>
                    <a:pt x="887" y="966"/>
                  </a:lnTo>
                  <a:lnTo>
                    <a:pt x="888" y="966"/>
                  </a:lnTo>
                  <a:lnTo>
                    <a:pt x="891" y="968"/>
                  </a:lnTo>
                  <a:lnTo>
                    <a:pt x="893" y="968"/>
                  </a:lnTo>
                  <a:lnTo>
                    <a:pt x="892" y="969"/>
                  </a:lnTo>
                  <a:lnTo>
                    <a:pt x="892" y="970"/>
                  </a:lnTo>
                  <a:lnTo>
                    <a:pt x="892" y="972"/>
                  </a:lnTo>
                  <a:lnTo>
                    <a:pt x="891" y="973"/>
                  </a:lnTo>
                  <a:lnTo>
                    <a:pt x="891" y="974"/>
                  </a:lnTo>
                  <a:lnTo>
                    <a:pt x="891" y="975"/>
                  </a:lnTo>
                  <a:lnTo>
                    <a:pt x="893" y="975"/>
                  </a:lnTo>
                  <a:lnTo>
                    <a:pt x="893" y="977"/>
                  </a:lnTo>
                  <a:lnTo>
                    <a:pt x="893" y="978"/>
                  </a:lnTo>
                  <a:lnTo>
                    <a:pt x="894" y="980"/>
                  </a:lnTo>
                  <a:lnTo>
                    <a:pt x="893" y="981"/>
                  </a:lnTo>
                  <a:lnTo>
                    <a:pt x="893" y="982"/>
                  </a:lnTo>
                  <a:lnTo>
                    <a:pt x="893" y="983"/>
                  </a:lnTo>
                  <a:close/>
                  <a:moveTo>
                    <a:pt x="853" y="936"/>
                  </a:moveTo>
                  <a:lnTo>
                    <a:pt x="852" y="937"/>
                  </a:lnTo>
                  <a:lnTo>
                    <a:pt x="852" y="936"/>
                  </a:lnTo>
                  <a:lnTo>
                    <a:pt x="852" y="936"/>
                  </a:lnTo>
                  <a:lnTo>
                    <a:pt x="851" y="936"/>
                  </a:lnTo>
                  <a:lnTo>
                    <a:pt x="850" y="935"/>
                  </a:lnTo>
                  <a:lnTo>
                    <a:pt x="850" y="934"/>
                  </a:lnTo>
                  <a:lnTo>
                    <a:pt x="850" y="933"/>
                  </a:lnTo>
                  <a:lnTo>
                    <a:pt x="850" y="932"/>
                  </a:lnTo>
                  <a:lnTo>
                    <a:pt x="851" y="932"/>
                  </a:lnTo>
                  <a:lnTo>
                    <a:pt x="852" y="933"/>
                  </a:lnTo>
                  <a:lnTo>
                    <a:pt x="852" y="934"/>
                  </a:lnTo>
                  <a:lnTo>
                    <a:pt x="852" y="935"/>
                  </a:lnTo>
                  <a:lnTo>
                    <a:pt x="853" y="936"/>
                  </a:lnTo>
                  <a:close/>
                  <a:moveTo>
                    <a:pt x="851" y="931"/>
                  </a:moveTo>
                  <a:lnTo>
                    <a:pt x="851" y="930"/>
                  </a:lnTo>
                  <a:lnTo>
                    <a:pt x="850" y="930"/>
                  </a:lnTo>
                  <a:lnTo>
                    <a:pt x="850" y="929"/>
                  </a:lnTo>
                  <a:lnTo>
                    <a:pt x="852" y="929"/>
                  </a:lnTo>
                  <a:lnTo>
                    <a:pt x="852" y="929"/>
                  </a:lnTo>
                  <a:lnTo>
                    <a:pt x="852" y="930"/>
                  </a:lnTo>
                  <a:lnTo>
                    <a:pt x="851" y="931"/>
                  </a:lnTo>
                  <a:close/>
                  <a:moveTo>
                    <a:pt x="879" y="805"/>
                  </a:moveTo>
                  <a:lnTo>
                    <a:pt x="877" y="804"/>
                  </a:lnTo>
                  <a:lnTo>
                    <a:pt x="874" y="804"/>
                  </a:lnTo>
                  <a:lnTo>
                    <a:pt x="874" y="803"/>
                  </a:lnTo>
                  <a:lnTo>
                    <a:pt x="874" y="802"/>
                  </a:lnTo>
                  <a:lnTo>
                    <a:pt x="874" y="801"/>
                  </a:lnTo>
                  <a:lnTo>
                    <a:pt x="876" y="801"/>
                  </a:lnTo>
                  <a:lnTo>
                    <a:pt x="879" y="801"/>
                  </a:lnTo>
                  <a:lnTo>
                    <a:pt x="881" y="802"/>
                  </a:lnTo>
                  <a:lnTo>
                    <a:pt x="881" y="803"/>
                  </a:lnTo>
                  <a:lnTo>
                    <a:pt x="881" y="804"/>
                  </a:lnTo>
                  <a:lnTo>
                    <a:pt x="880" y="804"/>
                  </a:lnTo>
                  <a:lnTo>
                    <a:pt x="879" y="805"/>
                  </a:lnTo>
                  <a:close/>
                  <a:moveTo>
                    <a:pt x="878" y="888"/>
                  </a:moveTo>
                  <a:lnTo>
                    <a:pt x="877" y="887"/>
                  </a:lnTo>
                  <a:lnTo>
                    <a:pt x="876" y="887"/>
                  </a:lnTo>
                  <a:lnTo>
                    <a:pt x="876" y="888"/>
                  </a:lnTo>
                  <a:lnTo>
                    <a:pt x="875" y="888"/>
                  </a:lnTo>
                  <a:lnTo>
                    <a:pt x="874" y="887"/>
                  </a:lnTo>
                  <a:lnTo>
                    <a:pt x="874" y="886"/>
                  </a:lnTo>
                  <a:lnTo>
                    <a:pt x="874" y="885"/>
                  </a:lnTo>
                  <a:lnTo>
                    <a:pt x="875" y="884"/>
                  </a:lnTo>
                  <a:lnTo>
                    <a:pt x="877" y="883"/>
                  </a:lnTo>
                  <a:lnTo>
                    <a:pt x="879" y="882"/>
                  </a:lnTo>
                  <a:lnTo>
                    <a:pt x="880" y="882"/>
                  </a:lnTo>
                  <a:lnTo>
                    <a:pt x="880" y="883"/>
                  </a:lnTo>
                  <a:lnTo>
                    <a:pt x="881" y="883"/>
                  </a:lnTo>
                  <a:lnTo>
                    <a:pt x="881" y="884"/>
                  </a:lnTo>
                  <a:lnTo>
                    <a:pt x="879" y="886"/>
                  </a:lnTo>
                  <a:lnTo>
                    <a:pt x="879" y="888"/>
                  </a:lnTo>
                  <a:lnTo>
                    <a:pt x="878" y="888"/>
                  </a:lnTo>
                  <a:close/>
                  <a:moveTo>
                    <a:pt x="851" y="808"/>
                  </a:moveTo>
                  <a:lnTo>
                    <a:pt x="850" y="808"/>
                  </a:lnTo>
                  <a:lnTo>
                    <a:pt x="850" y="807"/>
                  </a:lnTo>
                  <a:lnTo>
                    <a:pt x="849" y="806"/>
                  </a:lnTo>
                  <a:lnTo>
                    <a:pt x="848" y="804"/>
                  </a:lnTo>
                  <a:lnTo>
                    <a:pt x="849" y="803"/>
                  </a:lnTo>
                  <a:lnTo>
                    <a:pt x="850" y="804"/>
                  </a:lnTo>
                  <a:lnTo>
                    <a:pt x="851" y="805"/>
                  </a:lnTo>
                  <a:lnTo>
                    <a:pt x="851" y="806"/>
                  </a:lnTo>
                  <a:lnTo>
                    <a:pt x="851" y="808"/>
                  </a:lnTo>
                  <a:close/>
                  <a:moveTo>
                    <a:pt x="854" y="802"/>
                  </a:moveTo>
                  <a:lnTo>
                    <a:pt x="854" y="803"/>
                  </a:lnTo>
                  <a:lnTo>
                    <a:pt x="853" y="802"/>
                  </a:lnTo>
                  <a:lnTo>
                    <a:pt x="853" y="801"/>
                  </a:lnTo>
                  <a:lnTo>
                    <a:pt x="852" y="800"/>
                  </a:lnTo>
                  <a:lnTo>
                    <a:pt x="852" y="799"/>
                  </a:lnTo>
                  <a:lnTo>
                    <a:pt x="852" y="798"/>
                  </a:lnTo>
                  <a:lnTo>
                    <a:pt x="853" y="798"/>
                  </a:lnTo>
                  <a:lnTo>
                    <a:pt x="854" y="797"/>
                  </a:lnTo>
                  <a:lnTo>
                    <a:pt x="855" y="797"/>
                  </a:lnTo>
                  <a:lnTo>
                    <a:pt x="856" y="798"/>
                  </a:lnTo>
                  <a:lnTo>
                    <a:pt x="856" y="799"/>
                  </a:lnTo>
                  <a:lnTo>
                    <a:pt x="856" y="801"/>
                  </a:lnTo>
                  <a:lnTo>
                    <a:pt x="855" y="801"/>
                  </a:lnTo>
                  <a:lnTo>
                    <a:pt x="854" y="802"/>
                  </a:lnTo>
                  <a:close/>
                  <a:moveTo>
                    <a:pt x="820" y="782"/>
                  </a:moveTo>
                  <a:lnTo>
                    <a:pt x="821" y="781"/>
                  </a:lnTo>
                  <a:lnTo>
                    <a:pt x="821" y="780"/>
                  </a:lnTo>
                  <a:lnTo>
                    <a:pt x="821" y="777"/>
                  </a:lnTo>
                  <a:lnTo>
                    <a:pt x="823" y="775"/>
                  </a:lnTo>
                  <a:lnTo>
                    <a:pt x="823" y="774"/>
                  </a:lnTo>
                  <a:lnTo>
                    <a:pt x="826" y="771"/>
                  </a:lnTo>
                  <a:lnTo>
                    <a:pt x="830" y="768"/>
                  </a:lnTo>
                  <a:lnTo>
                    <a:pt x="832" y="767"/>
                  </a:lnTo>
                  <a:lnTo>
                    <a:pt x="836" y="766"/>
                  </a:lnTo>
                  <a:lnTo>
                    <a:pt x="837" y="765"/>
                  </a:lnTo>
                  <a:lnTo>
                    <a:pt x="837" y="766"/>
                  </a:lnTo>
                  <a:lnTo>
                    <a:pt x="839" y="766"/>
                  </a:lnTo>
                  <a:lnTo>
                    <a:pt x="840" y="766"/>
                  </a:lnTo>
                  <a:lnTo>
                    <a:pt x="841" y="765"/>
                  </a:lnTo>
                  <a:lnTo>
                    <a:pt x="845" y="765"/>
                  </a:lnTo>
                  <a:lnTo>
                    <a:pt x="846" y="765"/>
                  </a:lnTo>
                  <a:lnTo>
                    <a:pt x="847" y="765"/>
                  </a:lnTo>
                  <a:lnTo>
                    <a:pt x="848" y="765"/>
                  </a:lnTo>
                  <a:lnTo>
                    <a:pt x="849" y="765"/>
                  </a:lnTo>
                  <a:lnTo>
                    <a:pt x="850" y="766"/>
                  </a:lnTo>
                  <a:lnTo>
                    <a:pt x="852" y="767"/>
                  </a:lnTo>
                  <a:lnTo>
                    <a:pt x="852" y="768"/>
                  </a:lnTo>
                  <a:lnTo>
                    <a:pt x="853" y="770"/>
                  </a:lnTo>
                  <a:lnTo>
                    <a:pt x="853" y="771"/>
                  </a:lnTo>
                  <a:lnTo>
                    <a:pt x="854" y="772"/>
                  </a:lnTo>
                  <a:lnTo>
                    <a:pt x="854" y="773"/>
                  </a:lnTo>
                  <a:lnTo>
                    <a:pt x="855" y="773"/>
                  </a:lnTo>
                  <a:lnTo>
                    <a:pt x="855" y="775"/>
                  </a:lnTo>
                  <a:lnTo>
                    <a:pt x="857" y="775"/>
                  </a:lnTo>
                  <a:lnTo>
                    <a:pt x="859" y="777"/>
                  </a:lnTo>
                  <a:lnTo>
                    <a:pt x="864" y="777"/>
                  </a:lnTo>
                  <a:lnTo>
                    <a:pt x="866" y="777"/>
                  </a:lnTo>
                  <a:lnTo>
                    <a:pt x="866" y="779"/>
                  </a:lnTo>
                  <a:lnTo>
                    <a:pt x="865" y="780"/>
                  </a:lnTo>
                  <a:lnTo>
                    <a:pt x="862" y="783"/>
                  </a:lnTo>
                  <a:lnTo>
                    <a:pt x="859" y="786"/>
                  </a:lnTo>
                  <a:lnTo>
                    <a:pt x="858" y="788"/>
                  </a:lnTo>
                  <a:lnTo>
                    <a:pt x="856" y="790"/>
                  </a:lnTo>
                  <a:lnTo>
                    <a:pt x="854" y="792"/>
                  </a:lnTo>
                  <a:lnTo>
                    <a:pt x="852" y="792"/>
                  </a:lnTo>
                  <a:lnTo>
                    <a:pt x="851" y="793"/>
                  </a:lnTo>
                  <a:lnTo>
                    <a:pt x="850" y="795"/>
                  </a:lnTo>
                  <a:lnTo>
                    <a:pt x="849" y="797"/>
                  </a:lnTo>
                  <a:lnTo>
                    <a:pt x="848" y="797"/>
                  </a:lnTo>
                  <a:lnTo>
                    <a:pt x="846" y="798"/>
                  </a:lnTo>
                  <a:lnTo>
                    <a:pt x="845" y="799"/>
                  </a:lnTo>
                  <a:lnTo>
                    <a:pt x="844" y="799"/>
                  </a:lnTo>
                  <a:lnTo>
                    <a:pt x="844" y="800"/>
                  </a:lnTo>
                  <a:lnTo>
                    <a:pt x="843" y="800"/>
                  </a:lnTo>
                  <a:lnTo>
                    <a:pt x="842" y="799"/>
                  </a:lnTo>
                  <a:lnTo>
                    <a:pt x="842" y="799"/>
                  </a:lnTo>
                  <a:lnTo>
                    <a:pt x="842" y="798"/>
                  </a:lnTo>
                  <a:lnTo>
                    <a:pt x="841" y="798"/>
                  </a:lnTo>
                  <a:lnTo>
                    <a:pt x="840" y="798"/>
                  </a:lnTo>
                  <a:lnTo>
                    <a:pt x="835" y="797"/>
                  </a:lnTo>
                  <a:lnTo>
                    <a:pt x="834" y="797"/>
                  </a:lnTo>
                  <a:lnTo>
                    <a:pt x="829" y="797"/>
                  </a:lnTo>
                  <a:lnTo>
                    <a:pt x="828" y="797"/>
                  </a:lnTo>
                  <a:lnTo>
                    <a:pt x="827" y="797"/>
                  </a:lnTo>
                  <a:lnTo>
                    <a:pt x="826" y="797"/>
                  </a:lnTo>
                  <a:lnTo>
                    <a:pt x="824" y="797"/>
                  </a:lnTo>
                  <a:lnTo>
                    <a:pt x="823" y="796"/>
                  </a:lnTo>
                  <a:lnTo>
                    <a:pt x="822" y="796"/>
                  </a:lnTo>
                  <a:lnTo>
                    <a:pt x="821" y="795"/>
                  </a:lnTo>
                  <a:lnTo>
                    <a:pt x="821" y="794"/>
                  </a:lnTo>
                  <a:lnTo>
                    <a:pt x="820" y="791"/>
                  </a:lnTo>
                  <a:lnTo>
                    <a:pt x="820" y="790"/>
                  </a:lnTo>
                  <a:lnTo>
                    <a:pt x="820" y="788"/>
                  </a:lnTo>
                  <a:lnTo>
                    <a:pt x="820" y="787"/>
                  </a:lnTo>
                  <a:lnTo>
                    <a:pt x="820" y="786"/>
                  </a:lnTo>
                  <a:lnTo>
                    <a:pt x="820" y="785"/>
                  </a:lnTo>
                  <a:lnTo>
                    <a:pt x="821" y="784"/>
                  </a:lnTo>
                  <a:lnTo>
                    <a:pt x="820" y="783"/>
                  </a:lnTo>
                  <a:lnTo>
                    <a:pt x="820" y="782"/>
                  </a:lnTo>
                  <a:close/>
                  <a:moveTo>
                    <a:pt x="847" y="905"/>
                  </a:moveTo>
                  <a:lnTo>
                    <a:pt x="846" y="905"/>
                  </a:lnTo>
                  <a:lnTo>
                    <a:pt x="845" y="904"/>
                  </a:lnTo>
                  <a:lnTo>
                    <a:pt x="845" y="903"/>
                  </a:lnTo>
                  <a:lnTo>
                    <a:pt x="846" y="902"/>
                  </a:lnTo>
                  <a:lnTo>
                    <a:pt x="847" y="905"/>
                  </a:lnTo>
                  <a:close/>
                  <a:moveTo>
                    <a:pt x="878" y="931"/>
                  </a:moveTo>
                  <a:lnTo>
                    <a:pt x="877" y="931"/>
                  </a:lnTo>
                  <a:lnTo>
                    <a:pt x="877" y="930"/>
                  </a:lnTo>
                  <a:lnTo>
                    <a:pt x="876" y="930"/>
                  </a:lnTo>
                  <a:lnTo>
                    <a:pt x="876" y="931"/>
                  </a:lnTo>
                  <a:lnTo>
                    <a:pt x="875" y="931"/>
                  </a:lnTo>
                  <a:lnTo>
                    <a:pt x="874" y="930"/>
                  </a:lnTo>
                  <a:lnTo>
                    <a:pt x="874" y="929"/>
                  </a:lnTo>
                  <a:lnTo>
                    <a:pt x="873" y="930"/>
                  </a:lnTo>
                  <a:lnTo>
                    <a:pt x="873" y="931"/>
                  </a:lnTo>
                  <a:lnTo>
                    <a:pt x="873" y="932"/>
                  </a:lnTo>
                  <a:lnTo>
                    <a:pt x="872" y="932"/>
                  </a:lnTo>
                  <a:lnTo>
                    <a:pt x="872" y="931"/>
                  </a:lnTo>
                  <a:lnTo>
                    <a:pt x="871" y="931"/>
                  </a:lnTo>
                  <a:lnTo>
                    <a:pt x="870" y="932"/>
                  </a:lnTo>
                  <a:lnTo>
                    <a:pt x="868" y="932"/>
                  </a:lnTo>
                  <a:lnTo>
                    <a:pt x="866" y="933"/>
                  </a:lnTo>
                  <a:lnTo>
                    <a:pt x="864" y="934"/>
                  </a:lnTo>
                  <a:lnTo>
                    <a:pt x="862" y="935"/>
                  </a:lnTo>
                  <a:lnTo>
                    <a:pt x="862" y="937"/>
                  </a:lnTo>
                  <a:lnTo>
                    <a:pt x="862" y="937"/>
                  </a:lnTo>
                  <a:lnTo>
                    <a:pt x="861" y="937"/>
                  </a:lnTo>
                  <a:lnTo>
                    <a:pt x="860" y="936"/>
                  </a:lnTo>
                  <a:lnTo>
                    <a:pt x="859" y="936"/>
                  </a:lnTo>
                  <a:lnTo>
                    <a:pt x="858" y="936"/>
                  </a:lnTo>
                  <a:lnTo>
                    <a:pt x="858" y="935"/>
                  </a:lnTo>
                  <a:lnTo>
                    <a:pt x="859" y="935"/>
                  </a:lnTo>
                  <a:lnTo>
                    <a:pt x="860" y="934"/>
                  </a:lnTo>
                  <a:lnTo>
                    <a:pt x="861" y="934"/>
                  </a:lnTo>
                  <a:lnTo>
                    <a:pt x="861" y="933"/>
                  </a:lnTo>
                  <a:lnTo>
                    <a:pt x="860" y="933"/>
                  </a:lnTo>
                  <a:lnTo>
                    <a:pt x="858" y="933"/>
                  </a:lnTo>
                  <a:lnTo>
                    <a:pt x="856" y="933"/>
                  </a:lnTo>
                  <a:lnTo>
                    <a:pt x="855" y="931"/>
                  </a:lnTo>
                  <a:lnTo>
                    <a:pt x="855" y="930"/>
                  </a:lnTo>
                  <a:lnTo>
                    <a:pt x="854" y="929"/>
                  </a:lnTo>
                  <a:lnTo>
                    <a:pt x="853" y="929"/>
                  </a:lnTo>
                  <a:lnTo>
                    <a:pt x="853" y="928"/>
                  </a:lnTo>
                  <a:lnTo>
                    <a:pt x="852" y="927"/>
                  </a:lnTo>
                  <a:lnTo>
                    <a:pt x="852" y="928"/>
                  </a:lnTo>
                  <a:lnTo>
                    <a:pt x="851" y="928"/>
                  </a:lnTo>
                  <a:lnTo>
                    <a:pt x="850" y="927"/>
                  </a:lnTo>
                  <a:lnTo>
                    <a:pt x="849" y="927"/>
                  </a:lnTo>
                  <a:lnTo>
                    <a:pt x="848" y="926"/>
                  </a:lnTo>
                  <a:lnTo>
                    <a:pt x="845" y="927"/>
                  </a:lnTo>
                  <a:lnTo>
                    <a:pt x="844" y="926"/>
                  </a:lnTo>
                  <a:lnTo>
                    <a:pt x="842" y="926"/>
                  </a:lnTo>
                  <a:lnTo>
                    <a:pt x="838" y="928"/>
                  </a:lnTo>
                  <a:lnTo>
                    <a:pt x="836" y="928"/>
                  </a:lnTo>
                  <a:lnTo>
                    <a:pt x="831" y="930"/>
                  </a:lnTo>
                  <a:lnTo>
                    <a:pt x="831" y="931"/>
                  </a:lnTo>
                  <a:lnTo>
                    <a:pt x="831" y="931"/>
                  </a:lnTo>
                  <a:lnTo>
                    <a:pt x="830" y="931"/>
                  </a:lnTo>
                  <a:lnTo>
                    <a:pt x="829" y="931"/>
                  </a:lnTo>
                  <a:lnTo>
                    <a:pt x="828" y="931"/>
                  </a:lnTo>
                  <a:lnTo>
                    <a:pt x="826" y="930"/>
                  </a:lnTo>
                  <a:lnTo>
                    <a:pt x="823" y="930"/>
                  </a:lnTo>
                  <a:lnTo>
                    <a:pt x="821" y="931"/>
                  </a:lnTo>
                  <a:lnTo>
                    <a:pt x="821" y="931"/>
                  </a:lnTo>
                  <a:lnTo>
                    <a:pt x="818" y="932"/>
                  </a:lnTo>
                  <a:lnTo>
                    <a:pt x="817" y="932"/>
                  </a:lnTo>
                  <a:lnTo>
                    <a:pt x="814" y="933"/>
                  </a:lnTo>
                  <a:lnTo>
                    <a:pt x="810" y="935"/>
                  </a:lnTo>
                  <a:lnTo>
                    <a:pt x="808" y="937"/>
                  </a:lnTo>
                  <a:lnTo>
                    <a:pt x="807" y="938"/>
                  </a:lnTo>
                  <a:lnTo>
                    <a:pt x="806" y="938"/>
                  </a:lnTo>
                  <a:lnTo>
                    <a:pt x="805" y="939"/>
                  </a:lnTo>
                  <a:lnTo>
                    <a:pt x="804" y="938"/>
                  </a:lnTo>
                  <a:lnTo>
                    <a:pt x="803" y="937"/>
                  </a:lnTo>
                  <a:lnTo>
                    <a:pt x="802" y="936"/>
                  </a:lnTo>
                  <a:lnTo>
                    <a:pt x="802" y="935"/>
                  </a:lnTo>
                  <a:lnTo>
                    <a:pt x="801" y="933"/>
                  </a:lnTo>
                  <a:lnTo>
                    <a:pt x="801" y="931"/>
                  </a:lnTo>
                  <a:lnTo>
                    <a:pt x="801" y="930"/>
                  </a:lnTo>
                  <a:lnTo>
                    <a:pt x="804" y="929"/>
                  </a:lnTo>
                  <a:lnTo>
                    <a:pt x="809" y="926"/>
                  </a:lnTo>
                  <a:lnTo>
                    <a:pt x="812" y="924"/>
                  </a:lnTo>
                  <a:lnTo>
                    <a:pt x="816" y="922"/>
                  </a:lnTo>
                  <a:lnTo>
                    <a:pt x="816" y="921"/>
                  </a:lnTo>
                  <a:lnTo>
                    <a:pt x="818" y="921"/>
                  </a:lnTo>
                  <a:lnTo>
                    <a:pt x="819" y="920"/>
                  </a:lnTo>
                  <a:lnTo>
                    <a:pt x="821" y="919"/>
                  </a:lnTo>
                  <a:lnTo>
                    <a:pt x="824" y="917"/>
                  </a:lnTo>
                  <a:lnTo>
                    <a:pt x="830" y="912"/>
                  </a:lnTo>
                  <a:lnTo>
                    <a:pt x="831" y="910"/>
                  </a:lnTo>
                  <a:lnTo>
                    <a:pt x="832" y="910"/>
                  </a:lnTo>
                  <a:lnTo>
                    <a:pt x="833" y="909"/>
                  </a:lnTo>
                  <a:lnTo>
                    <a:pt x="834" y="909"/>
                  </a:lnTo>
                  <a:lnTo>
                    <a:pt x="835" y="908"/>
                  </a:lnTo>
                  <a:lnTo>
                    <a:pt x="836" y="909"/>
                  </a:lnTo>
                  <a:lnTo>
                    <a:pt x="837" y="909"/>
                  </a:lnTo>
                  <a:lnTo>
                    <a:pt x="838" y="910"/>
                  </a:lnTo>
                  <a:lnTo>
                    <a:pt x="839" y="910"/>
                  </a:lnTo>
                  <a:lnTo>
                    <a:pt x="840" y="910"/>
                  </a:lnTo>
                  <a:lnTo>
                    <a:pt x="841" y="910"/>
                  </a:lnTo>
                  <a:lnTo>
                    <a:pt x="842" y="909"/>
                  </a:lnTo>
                  <a:lnTo>
                    <a:pt x="842" y="909"/>
                  </a:lnTo>
                  <a:lnTo>
                    <a:pt x="843" y="908"/>
                  </a:lnTo>
                  <a:lnTo>
                    <a:pt x="845" y="908"/>
                  </a:lnTo>
                  <a:lnTo>
                    <a:pt x="847" y="908"/>
                  </a:lnTo>
                  <a:lnTo>
                    <a:pt x="849" y="908"/>
                  </a:lnTo>
                  <a:lnTo>
                    <a:pt x="852" y="907"/>
                  </a:lnTo>
                  <a:lnTo>
                    <a:pt x="857" y="907"/>
                  </a:lnTo>
                  <a:lnTo>
                    <a:pt x="860" y="907"/>
                  </a:lnTo>
                  <a:lnTo>
                    <a:pt x="861" y="907"/>
                  </a:lnTo>
                  <a:lnTo>
                    <a:pt x="862" y="907"/>
                  </a:lnTo>
                  <a:lnTo>
                    <a:pt x="862" y="907"/>
                  </a:lnTo>
                  <a:lnTo>
                    <a:pt x="862" y="908"/>
                  </a:lnTo>
                  <a:lnTo>
                    <a:pt x="865" y="910"/>
                  </a:lnTo>
                  <a:lnTo>
                    <a:pt x="866" y="910"/>
                  </a:lnTo>
                  <a:lnTo>
                    <a:pt x="866" y="908"/>
                  </a:lnTo>
                  <a:lnTo>
                    <a:pt x="867" y="909"/>
                  </a:lnTo>
                  <a:lnTo>
                    <a:pt x="868" y="909"/>
                  </a:lnTo>
                  <a:lnTo>
                    <a:pt x="869" y="909"/>
                  </a:lnTo>
                  <a:lnTo>
                    <a:pt x="869" y="908"/>
                  </a:lnTo>
                  <a:lnTo>
                    <a:pt x="869" y="907"/>
                  </a:lnTo>
                  <a:lnTo>
                    <a:pt x="870" y="908"/>
                  </a:lnTo>
                  <a:lnTo>
                    <a:pt x="872" y="908"/>
                  </a:lnTo>
                  <a:lnTo>
                    <a:pt x="873" y="911"/>
                  </a:lnTo>
                  <a:lnTo>
                    <a:pt x="873" y="912"/>
                  </a:lnTo>
                  <a:lnTo>
                    <a:pt x="872" y="913"/>
                  </a:lnTo>
                  <a:lnTo>
                    <a:pt x="872" y="916"/>
                  </a:lnTo>
                  <a:lnTo>
                    <a:pt x="873" y="916"/>
                  </a:lnTo>
                  <a:lnTo>
                    <a:pt x="871" y="918"/>
                  </a:lnTo>
                  <a:lnTo>
                    <a:pt x="871" y="918"/>
                  </a:lnTo>
                  <a:lnTo>
                    <a:pt x="870" y="918"/>
                  </a:lnTo>
                  <a:lnTo>
                    <a:pt x="869" y="919"/>
                  </a:lnTo>
                  <a:lnTo>
                    <a:pt x="869" y="920"/>
                  </a:lnTo>
                  <a:lnTo>
                    <a:pt x="869" y="921"/>
                  </a:lnTo>
                  <a:lnTo>
                    <a:pt x="870" y="921"/>
                  </a:lnTo>
                  <a:lnTo>
                    <a:pt x="871" y="921"/>
                  </a:lnTo>
                  <a:lnTo>
                    <a:pt x="871" y="922"/>
                  </a:lnTo>
                  <a:lnTo>
                    <a:pt x="872" y="922"/>
                  </a:lnTo>
                  <a:lnTo>
                    <a:pt x="875" y="922"/>
                  </a:lnTo>
                  <a:lnTo>
                    <a:pt x="875" y="923"/>
                  </a:lnTo>
                  <a:lnTo>
                    <a:pt x="874" y="924"/>
                  </a:lnTo>
                  <a:lnTo>
                    <a:pt x="874" y="925"/>
                  </a:lnTo>
                  <a:lnTo>
                    <a:pt x="875" y="926"/>
                  </a:lnTo>
                  <a:lnTo>
                    <a:pt x="876" y="924"/>
                  </a:lnTo>
                  <a:lnTo>
                    <a:pt x="877" y="924"/>
                  </a:lnTo>
                  <a:lnTo>
                    <a:pt x="878" y="925"/>
                  </a:lnTo>
                  <a:lnTo>
                    <a:pt x="880" y="926"/>
                  </a:lnTo>
                  <a:lnTo>
                    <a:pt x="880" y="929"/>
                  </a:lnTo>
                  <a:lnTo>
                    <a:pt x="879" y="929"/>
                  </a:lnTo>
                  <a:lnTo>
                    <a:pt x="878" y="930"/>
                  </a:lnTo>
                  <a:lnTo>
                    <a:pt x="878" y="931"/>
                  </a:lnTo>
                  <a:close/>
                  <a:moveTo>
                    <a:pt x="804" y="925"/>
                  </a:moveTo>
                  <a:lnTo>
                    <a:pt x="799" y="927"/>
                  </a:lnTo>
                  <a:lnTo>
                    <a:pt x="797" y="927"/>
                  </a:lnTo>
                  <a:lnTo>
                    <a:pt x="796" y="927"/>
                  </a:lnTo>
                  <a:lnTo>
                    <a:pt x="795" y="926"/>
                  </a:lnTo>
                  <a:lnTo>
                    <a:pt x="794" y="926"/>
                  </a:lnTo>
                  <a:lnTo>
                    <a:pt x="793" y="926"/>
                  </a:lnTo>
                  <a:lnTo>
                    <a:pt x="791" y="926"/>
                  </a:lnTo>
                  <a:lnTo>
                    <a:pt x="789" y="926"/>
                  </a:lnTo>
                  <a:lnTo>
                    <a:pt x="788" y="926"/>
                  </a:lnTo>
                  <a:lnTo>
                    <a:pt x="786" y="924"/>
                  </a:lnTo>
                  <a:lnTo>
                    <a:pt x="785" y="924"/>
                  </a:lnTo>
                  <a:lnTo>
                    <a:pt x="783" y="924"/>
                  </a:lnTo>
                  <a:lnTo>
                    <a:pt x="783" y="925"/>
                  </a:lnTo>
                  <a:lnTo>
                    <a:pt x="782" y="925"/>
                  </a:lnTo>
                  <a:lnTo>
                    <a:pt x="779" y="927"/>
                  </a:lnTo>
                  <a:lnTo>
                    <a:pt x="777" y="927"/>
                  </a:lnTo>
                  <a:lnTo>
                    <a:pt x="772" y="927"/>
                  </a:lnTo>
                  <a:lnTo>
                    <a:pt x="770" y="927"/>
                  </a:lnTo>
                  <a:lnTo>
                    <a:pt x="768" y="926"/>
                  </a:lnTo>
                  <a:lnTo>
                    <a:pt x="768" y="925"/>
                  </a:lnTo>
                  <a:lnTo>
                    <a:pt x="767" y="925"/>
                  </a:lnTo>
                  <a:lnTo>
                    <a:pt x="766" y="925"/>
                  </a:lnTo>
                  <a:lnTo>
                    <a:pt x="765" y="924"/>
                  </a:lnTo>
                  <a:lnTo>
                    <a:pt x="764" y="924"/>
                  </a:lnTo>
                  <a:lnTo>
                    <a:pt x="764" y="923"/>
                  </a:lnTo>
                  <a:lnTo>
                    <a:pt x="763" y="923"/>
                  </a:lnTo>
                  <a:lnTo>
                    <a:pt x="763" y="922"/>
                  </a:lnTo>
                  <a:lnTo>
                    <a:pt x="765" y="920"/>
                  </a:lnTo>
                  <a:lnTo>
                    <a:pt x="767" y="917"/>
                  </a:lnTo>
                  <a:lnTo>
                    <a:pt x="767" y="916"/>
                  </a:lnTo>
                  <a:lnTo>
                    <a:pt x="768" y="913"/>
                  </a:lnTo>
                  <a:lnTo>
                    <a:pt x="768" y="911"/>
                  </a:lnTo>
                  <a:lnTo>
                    <a:pt x="770" y="908"/>
                  </a:lnTo>
                  <a:lnTo>
                    <a:pt x="770" y="905"/>
                  </a:lnTo>
                  <a:lnTo>
                    <a:pt x="770" y="905"/>
                  </a:lnTo>
                  <a:lnTo>
                    <a:pt x="770" y="903"/>
                  </a:lnTo>
                  <a:lnTo>
                    <a:pt x="769" y="902"/>
                  </a:lnTo>
                  <a:lnTo>
                    <a:pt x="769" y="901"/>
                  </a:lnTo>
                  <a:lnTo>
                    <a:pt x="769" y="900"/>
                  </a:lnTo>
                  <a:lnTo>
                    <a:pt x="770" y="899"/>
                  </a:lnTo>
                  <a:lnTo>
                    <a:pt x="771" y="898"/>
                  </a:lnTo>
                  <a:lnTo>
                    <a:pt x="772" y="897"/>
                  </a:lnTo>
                  <a:lnTo>
                    <a:pt x="775" y="896"/>
                  </a:lnTo>
                  <a:lnTo>
                    <a:pt x="780" y="893"/>
                  </a:lnTo>
                  <a:lnTo>
                    <a:pt x="781" y="892"/>
                  </a:lnTo>
                  <a:lnTo>
                    <a:pt x="789" y="891"/>
                  </a:lnTo>
                  <a:lnTo>
                    <a:pt x="790" y="891"/>
                  </a:lnTo>
                  <a:lnTo>
                    <a:pt x="791" y="891"/>
                  </a:lnTo>
                  <a:lnTo>
                    <a:pt x="792" y="891"/>
                  </a:lnTo>
                  <a:lnTo>
                    <a:pt x="794" y="891"/>
                  </a:lnTo>
                  <a:lnTo>
                    <a:pt x="796" y="890"/>
                  </a:lnTo>
                  <a:lnTo>
                    <a:pt x="798" y="891"/>
                  </a:lnTo>
                  <a:lnTo>
                    <a:pt x="801" y="890"/>
                  </a:lnTo>
                  <a:lnTo>
                    <a:pt x="802" y="890"/>
                  </a:lnTo>
                  <a:lnTo>
                    <a:pt x="808" y="890"/>
                  </a:lnTo>
                  <a:lnTo>
                    <a:pt x="809" y="890"/>
                  </a:lnTo>
                  <a:lnTo>
                    <a:pt x="813" y="891"/>
                  </a:lnTo>
                  <a:lnTo>
                    <a:pt x="814" y="891"/>
                  </a:lnTo>
                  <a:lnTo>
                    <a:pt x="815" y="891"/>
                  </a:lnTo>
                  <a:lnTo>
                    <a:pt x="817" y="891"/>
                  </a:lnTo>
                  <a:lnTo>
                    <a:pt x="819" y="892"/>
                  </a:lnTo>
                  <a:lnTo>
                    <a:pt x="820" y="893"/>
                  </a:lnTo>
                  <a:lnTo>
                    <a:pt x="821" y="893"/>
                  </a:lnTo>
                  <a:lnTo>
                    <a:pt x="822" y="894"/>
                  </a:lnTo>
                  <a:lnTo>
                    <a:pt x="823" y="894"/>
                  </a:lnTo>
                  <a:lnTo>
                    <a:pt x="825" y="894"/>
                  </a:lnTo>
                  <a:lnTo>
                    <a:pt x="827" y="895"/>
                  </a:lnTo>
                  <a:lnTo>
                    <a:pt x="826" y="896"/>
                  </a:lnTo>
                  <a:lnTo>
                    <a:pt x="825" y="896"/>
                  </a:lnTo>
                  <a:lnTo>
                    <a:pt x="822" y="896"/>
                  </a:lnTo>
                  <a:lnTo>
                    <a:pt x="821" y="897"/>
                  </a:lnTo>
                  <a:lnTo>
                    <a:pt x="819" y="899"/>
                  </a:lnTo>
                  <a:lnTo>
                    <a:pt x="818" y="899"/>
                  </a:lnTo>
                  <a:lnTo>
                    <a:pt x="817" y="900"/>
                  </a:lnTo>
                  <a:lnTo>
                    <a:pt x="816" y="900"/>
                  </a:lnTo>
                  <a:lnTo>
                    <a:pt x="813" y="900"/>
                  </a:lnTo>
                  <a:lnTo>
                    <a:pt x="812" y="900"/>
                  </a:lnTo>
                  <a:lnTo>
                    <a:pt x="810" y="900"/>
                  </a:lnTo>
                  <a:lnTo>
                    <a:pt x="808" y="900"/>
                  </a:lnTo>
                  <a:lnTo>
                    <a:pt x="806" y="900"/>
                  </a:lnTo>
                  <a:lnTo>
                    <a:pt x="804" y="900"/>
                  </a:lnTo>
                  <a:lnTo>
                    <a:pt x="801" y="899"/>
                  </a:lnTo>
                  <a:lnTo>
                    <a:pt x="799" y="899"/>
                  </a:lnTo>
                  <a:lnTo>
                    <a:pt x="798" y="899"/>
                  </a:lnTo>
                  <a:lnTo>
                    <a:pt x="797" y="900"/>
                  </a:lnTo>
                  <a:lnTo>
                    <a:pt x="792" y="903"/>
                  </a:lnTo>
                  <a:lnTo>
                    <a:pt x="790" y="902"/>
                  </a:lnTo>
                  <a:lnTo>
                    <a:pt x="789" y="903"/>
                  </a:lnTo>
                  <a:lnTo>
                    <a:pt x="787" y="903"/>
                  </a:lnTo>
                  <a:lnTo>
                    <a:pt x="786" y="904"/>
                  </a:lnTo>
                  <a:lnTo>
                    <a:pt x="785" y="904"/>
                  </a:lnTo>
                  <a:lnTo>
                    <a:pt x="784" y="904"/>
                  </a:lnTo>
                  <a:lnTo>
                    <a:pt x="782" y="903"/>
                  </a:lnTo>
                  <a:lnTo>
                    <a:pt x="780" y="904"/>
                  </a:lnTo>
                  <a:lnTo>
                    <a:pt x="780" y="904"/>
                  </a:lnTo>
                  <a:lnTo>
                    <a:pt x="780" y="905"/>
                  </a:lnTo>
                  <a:lnTo>
                    <a:pt x="779" y="906"/>
                  </a:lnTo>
                  <a:lnTo>
                    <a:pt x="778" y="906"/>
                  </a:lnTo>
                  <a:lnTo>
                    <a:pt x="780" y="906"/>
                  </a:lnTo>
                  <a:lnTo>
                    <a:pt x="780" y="906"/>
                  </a:lnTo>
                  <a:lnTo>
                    <a:pt x="781" y="904"/>
                  </a:lnTo>
                  <a:lnTo>
                    <a:pt x="782" y="905"/>
                  </a:lnTo>
                  <a:lnTo>
                    <a:pt x="783" y="906"/>
                  </a:lnTo>
                  <a:lnTo>
                    <a:pt x="784" y="905"/>
                  </a:lnTo>
                  <a:lnTo>
                    <a:pt x="786" y="905"/>
                  </a:lnTo>
                  <a:lnTo>
                    <a:pt x="786" y="906"/>
                  </a:lnTo>
                  <a:lnTo>
                    <a:pt x="788" y="906"/>
                  </a:lnTo>
                  <a:lnTo>
                    <a:pt x="789" y="906"/>
                  </a:lnTo>
                  <a:lnTo>
                    <a:pt x="793" y="905"/>
                  </a:lnTo>
                  <a:lnTo>
                    <a:pt x="794" y="905"/>
                  </a:lnTo>
                  <a:lnTo>
                    <a:pt x="796" y="905"/>
                  </a:lnTo>
                  <a:lnTo>
                    <a:pt x="798" y="904"/>
                  </a:lnTo>
                  <a:lnTo>
                    <a:pt x="799" y="904"/>
                  </a:lnTo>
                  <a:lnTo>
                    <a:pt x="800" y="904"/>
                  </a:lnTo>
                  <a:lnTo>
                    <a:pt x="801" y="904"/>
                  </a:lnTo>
                  <a:lnTo>
                    <a:pt x="802" y="904"/>
                  </a:lnTo>
                  <a:lnTo>
                    <a:pt x="803" y="904"/>
                  </a:lnTo>
                  <a:lnTo>
                    <a:pt x="805" y="904"/>
                  </a:lnTo>
                  <a:lnTo>
                    <a:pt x="807" y="905"/>
                  </a:lnTo>
                  <a:lnTo>
                    <a:pt x="814" y="904"/>
                  </a:lnTo>
                  <a:lnTo>
                    <a:pt x="816" y="904"/>
                  </a:lnTo>
                  <a:lnTo>
                    <a:pt x="819" y="903"/>
                  </a:lnTo>
                  <a:lnTo>
                    <a:pt x="821" y="901"/>
                  </a:lnTo>
                  <a:lnTo>
                    <a:pt x="821" y="901"/>
                  </a:lnTo>
                  <a:lnTo>
                    <a:pt x="822" y="900"/>
                  </a:lnTo>
                  <a:lnTo>
                    <a:pt x="826" y="899"/>
                  </a:lnTo>
                  <a:lnTo>
                    <a:pt x="828" y="899"/>
                  </a:lnTo>
                  <a:lnTo>
                    <a:pt x="831" y="899"/>
                  </a:lnTo>
                  <a:lnTo>
                    <a:pt x="834" y="899"/>
                  </a:lnTo>
                  <a:lnTo>
                    <a:pt x="836" y="899"/>
                  </a:lnTo>
                  <a:lnTo>
                    <a:pt x="837" y="898"/>
                  </a:lnTo>
                  <a:lnTo>
                    <a:pt x="838" y="898"/>
                  </a:lnTo>
                  <a:lnTo>
                    <a:pt x="837" y="901"/>
                  </a:lnTo>
                  <a:lnTo>
                    <a:pt x="837" y="904"/>
                  </a:lnTo>
                  <a:lnTo>
                    <a:pt x="837" y="905"/>
                  </a:lnTo>
                  <a:lnTo>
                    <a:pt x="831" y="907"/>
                  </a:lnTo>
                  <a:lnTo>
                    <a:pt x="822" y="914"/>
                  </a:lnTo>
                  <a:lnTo>
                    <a:pt x="821" y="914"/>
                  </a:lnTo>
                  <a:lnTo>
                    <a:pt x="821" y="915"/>
                  </a:lnTo>
                  <a:lnTo>
                    <a:pt x="820" y="915"/>
                  </a:lnTo>
                  <a:lnTo>
                    <a:pt x="819" y="916"/>
                  </a:lnTo>
                  <a:lnTo>
                    <a:pt x="818" y="917"/>
                  </a:lnTo>
                  <a:lnTo>
                    <a:pt x="817" y="918"/>
                  </a:lnTo>
                  <a:lnTo>
                    <a:pt x="816" y="918"/>
                  </a:lnTo>
                  <a:lnTo>
                    <a:pt x="815" y="918"/>
                  </a:lnTo>
                  <a:lnTo>
                    <a:pt x="814" y="918"/>
                  </a:lnTo>
                  <a:lnTo>
                    <a:pt x="813" y="919"/>
                  </a:lnTo>
                  <a:lnTo>
                    <a:pt x="812" y="920"/>
                  </a:lnTo>
                  <a:lnTo>
                    <a:pt x="811" y="921"/>
                  </a:lnTo>
                  <a:lnTo>
                    <a:pt x="806" y="925"/>
                  </a:lnTo>
                  <a:lnTo>
                    <a:pt x="804" y="925"/>
                  </a:lnTo>
                  <a:close/>
                  <a:moveTo>
                    <a:pt x="849" y="902"/>
                  </a:moveTo>
                  <a:lnTo>
                    <a:pt x="848" y="902"/>
                  </a:lnTo>
                  <a:lnTo>
                    <a:pt x="848" y="901"/>
                  </a:lnTo>
                  <a:lnTo>
                    <a:pt x="847" y="901"/>
                  </a:lnTo>
                  <a:lnTo>
                    <a:pt x="846" y="900"/>
                  </a:lnTo>
                  <a:lnTo>
                    <a:pt x="846" y="899"/>
                  </a:lnTo>
                  <a:lnTo>
                    <a:pt x="847" y="898"/>
                  </a:lnTo>
                  <a:lnTo>
                    <a:pt x="848" y="899"/>
                  </a:lnTo>
                  <a:lnTo>
                    <a:pt x="850" y="900"/>
                  </a:lnTo>
                  <a:lnTo>
                    <a:pt x="849" y="902"/>
                  </a:lnTo>
                  <a:close/>
                  <a:moveTo>
                    <a:pt x="888" y="723"/>
                  </a:moveTo>
                  <a:lnTo>
                    <a:pt x="887" y="723"/>
                  </a:lnTo>
                  <a:lnTo>
                    <a:pt x="887" y="723"/>
                  </a:lnTo>
                  <a:lnTo>
                    <a:pt x="886" y="723"/>
                  </a:lnTo>
                  <a:lnTo>
                    <a:pt x="885" y="723"/>
                  </a:lnTo>
                  <a:lnTo>
                    <a:pt x="884" y="723"/>
                  </a:lnTo>
                  <a:lnTo>
                    <a:pt x="884" y="723"/>
                  </a:lnTo>
                  <a:lnTo>
                    <a:pt x="883" y="722"/>
                  </a:lnTo>
                  <a:lnTo>
                    <a:pt x="883" y="721"/>
                  </a:lnTo>
                  <a:lnTo>
                    <a:pt x="883" y="721"/>
                  </a:lnTo>
                  <a:lnTo>
                    <a:pt x="882" y="721"/>
                  </a:lnTo>
                  <a:lnTo>
                    <a:pt x="882" y="720"/>
                  </a:lnTo>
                  <a:lnTo>
                    <a:pt x="880" y="717"/>
                  </a:lnTo>
                  <a:lnTo>
                    <a:pt x="879" y="716"/>
                  </a:lnTo>
                  <a:lnTo>
                    <a:pt x="880" y="716"/>
                  </a:lnTo>
                  <a:lnTo>
                    <a:pt x="881" y="716"/>
                  </a:lnTo>
                  <a:lnTo>
                    <a:pt x="882" y="716"/>
                  </a:lnTo>
                  <a:lnTo>
                    <a:pt x="883" y="715"/>
                  </a:lnTo>
                  <a:lnTo>
                    <a:pt x="883" y="716"/>
                  </a:lnTo>
                  <a:lnTo>
                    <a:pt x="883" y="716"/>
                  </a:lnTo>
                  <a:lnTo>
                    <a:pt x="884" y="716"/>
                  </a:lnTo>
                  <a:lnTo>
                    <a:pt x="884" y="715"/>
                  </a:lnTo>
                  <a:lnTo>
                    <a:pt x="885" y="714"/>
                  </a:lnTo>
                  <a:lnTo>
                    <a:pt x="886" y="714"/>
                  </a:lnTo>
                  <a:lnTo>
                    <a:pt x="885" y="716"/>
                  </a:lnTo>
                  <a:lnTo>
                    <a:pt x="885" y="717"/>
                  </a:lnTo>
                  <a:lnTo>
                    <a:pt x="886" y="717"/>
                  </a:lnTo>
                  <a:lnTo>
                    <a:pt x="887" y="718"/>
                  </a:lnTo>
                  <a:lnTo>
                    <a:pt x="888" y="720"/>
                  </a:lnTo>
                  <a:lnTo>
                    <a:pt x="888" y="723"/>
                  </a:lnTo>
                  <a:close/>
                  <a:moveTo>
                    <a:pt x="843" y="735"/>
                  </a:moveTo>
                  <a:lnTo>
                    <a:pt x="842" y="735"/>
                  </a:lnTo>
                  <a:lnTo>
                    <a:pt x="841" y="735"/>
                  </a:lnTo>
                  <a:lnTo>
                    <a:pt x="837" y="735"/>
                  </a:lnTo>
                  <a:lnTo>
                    <a:pt x="836" y="735"/>
                  </a:lnTo>
                  <a:lnTo>
                    <a:pt x="835" y="734"/>
                  </a:lnTo>
                  <a:lnTo>
                    <a:pt x="834" y="733"/>
                  </a:lnTo>
                  <a:lnTo>
                    <a:pt x="832" y="732"/>
                  </a:lnTo>
                  <a:lnTo>
                    <a:pt x="831" y="732"/>
                  </a:lnTo>
                  <a:lnTo>
                    <a:pt x="831" y="731"/>
                  </a:lnTo>
                  <a:lnTo>
                    <a:pt x="830" y="731"/>
                  </a:lnTo>
                  <a:lnTo>
                    <a:pt x="830" y="730"/>
                  </a:lnTo>
                  <a:lnTo>
                    <a:pt x="829" y="728"/>
                  </a:lnTo>
                  <a:lnTo>
                    <a:pt x="830" y="727"/>
                  </a:lnTo>
                  <a:lnTo>
                    <a:pt x="830" y="726"/>
                  </a:lnTo>
                  <a:lnTo>
                    <a:pt x="828" y="721"/>
                  </a:lnTo>
                  <a:lnTo>
                    <a:pt x="827" y="719"/>
                  </a:lnTo>
                  <a:lnTo>
                    <a:pt x="826" y="717"/>
                  </a:lnTo>
                  <a:lnTo>
                    <a:pt x="825" y="716"/>
                  </a:lnTo>
                  <a:lnTo>
                    <a:pt x="824" y="715"/>
                  </a:lnTo>
                  <a:lnTo>
                    <a:pt x="824" y="714"/>
                  </a:lnTo>
                  <a:lnTo>
                    <a:pt x="825" y="712"/>
                  </a:lnTo>
                  <a:lnTo>
                    <a:pt x="825" y="710"/>
                  </a:lnTo>
                  <a:lnTo>
                    <a:pt x="825" y="709"/>
                  </a:lnTo>
                  <a:lnTo>
                    <a:pt x="826" y="708"/>
                  </a:lnTo>
                  <a:lnTo>
                    <a:pt x="827" y="707"/>
                  </a:lnTo>
                  <a:lnTo>
                    <a:pt x="828" y="707"/>
                  </a:lnTo>
                  <a:lnTo>
                    <a:pt x="837" y="707"/>
                  </a:lnTo>
                  <a:lnTo>
                    <a:pt x="838" y="709"/>
                  </a:lnTo>
                  <a:lnTo>
                    <a:pt x="838" y="711"/>
                  </a:lnTo>
                  <a:lnTo>
                    <a:pt x="837" y="713"/>
                  </a:lnTo>
                  <a:lnTo>
                    <a:pt x="836" y="716"/>
                  </a:lnTo>
                  <a:lnTo>
                    <a:pt x="837" y="717"/>
                  </a:lnTo>
                  <a:lnTo>
                    <a:pt x="838" y="718"/>
                  </a:lnTo>
                  <a:lnTo>
                    <a:pt x="838" y="717"/>
                  </a:lnTo>
                  <a:lnTo>
                    <a:pt x="837" y="715"/>
                  </a:lnTo>
                  <a:lnTo>
                    <a:pt x="838" y="715"/>
                  </a:lnTo>
                  <a:lnTo>
                    <a:pt x="839" y="715"/>
                  </a:lnTo>
                  <a:lnTo>
                    <a:pt x="841" y="714"/>
                  </a:lnTo>
                  <a:lnTo>
                    <a:pt x="842" y="714"/>
                  </a:lnTo>
                  <a:lnTo>
                    <a:pt x="843" y="715"/>
                  </a:lnTo>
                  <a:lnTo>
                    <a:pt x="845" y="716"/>
                  </a:lnTo>
                  <a:lnTo>
                    <a:pt x="848" y="716"/>
                  </a:lnTo>
                  <a:lnTo>
                    <a:pt x="849" y="716"/>
                  </a:lnTo>
                  <a:lnTo>
                    <a:pt x="849" y="719"/>
                  </a:lnTo>
                  <a:lnTo>
                    <a:pt x="849" y="725"/>
                  </a:lnTo>
                  <a:lnTo>
                    <a:pt x="847" y="729"/>
                  </a:lnTo>
                  <a:lnTo>
                    <a:pt x="847" y="732"/>
                  </a:lnTo>
                  <a:lnTo>
                    <a:pt x="847" y="734"/>
                  </a:lnTo>
                  <a:lnTo>
                    <a:pt x="845" y="734"/>
                  </a:lnTo>
                  <a:lnTo>
                    <a:pt x="844" y="734"/>
                  </a:lnTo>
                  <a:lnTo>
                    <a:pt x="843" y="735"/>
                  </a:lnTo>
                  <a:close/>
                  <a:moveTo>
                    <a:pt x="892" y="687"/>
                  </a:moveTo>
                  <a:lnTo>
                    <a:pt x="891" y="687"/>
                  </a:lnTo>
                  <a:lnTo>
                    <a:pt x="890" y="682"/>
                  </a:lnTo>
                  <a:lnTo>
                    <a:pt x="889" y="682"/>
                  </a:lnTo>
                  <a:lnTo>
                    <a:pt x="887" y="683"/>
                  </a:lnTo>
                  <a:lnTo>
                    <a:pt x="886" y="682"/>
                  </a:lnTo>
                  <a:lnTo>
                    <a:pt x="884" y="682"/>
                  </a:lnTo>
                  <a:lnTo>
                    <a:pt x="883" y="682"/>
                  </a:lnTo>
                  <a:lnTo>
                    <a:pt x="880" y="683"/>
                  </a:lnTo>
                  <a:lnTo>
                    <a:pt x="879" y="684"/>
                  </a:lnTo>
                  <a:lnTo>
                    <a:pt x="878" y="686"/>
                  </a:lnTo>
                  <a:lnTo>
                    <a:pt x="876" y="688"/>
                  </a:lnTo>
                  <a:lnTo>
                    <a:pt x="875" y="689"/>
                  </a:lnTo>
                  <a:lnTo>
                    <a:pt x="875" y="690"/>
                  </a:lnTo>
                  <a:lnTo>
                    <a:pt x="873" y="691"/>
                  </a:lnTo>
                  <a:lnTo>
                    <a:pt x="873" y="692"/>
                  </a:lnTo>
                  <a:lnTo>
                    <a:pt x="872" y="693"/>
                  </a:lnTo>
                  <a:lnTo>
                    <a:pt x="871" y="694"/>
                  </a:lnTo>
                  <a:lnTo>
                    <a:pt x="869" y="693"/>
                  </a:lnTo>
                  <a:lnTo>
                    <a:pt x="868" y="693"/>
                  </a:lnTo>
                  <a:lnTo>
                    <a:pt x="866" y="694"/>
                  </a:lnTo>
                  <a:lnTo>
                    <a:pt x="865" y="694"/>
                  </a:lnTo>
                  <a:lnTo>
                    <a:pt x="864" y="695"/>
                  </a:lnTo>
                  <a:lnTo>
                    <a:pt x="863" y="695"/>
                  </a:lnTo>
                  <a:lnTo>
                    <a:pt x="862" y="695"/>
                  </a:lnTo>
                  <a:lnTo>
                    <a:pt x="861" y="693"/>
                  </a:lnTo>
                  <a:lnTo>
                    <a:pt x="860" y="692"/>
                  </a:lnTo>
                  <a:lnTo>
                    <a:pt x="860" y="691"/>
                  </a:lnTo>
                  <a:lnTo>
                    <a:pt x="859" y="691"/>
                  </a:lnTo>
                  <a:lnTo>
                    <a:pt x="859" y="690"/>
                  </a:lnTo>
                  <a:lnTo>
                    <a:pt x="857" y="684"/>
                  </a:lnTo>
                  <a:lnTo>
                    <a:pt x="856" y="681"/>
                  </a:lnTo>
                  <a:lnTo>
                    <a:pt x="855" y="680"/>
                  </a:lnTo>
                  <a:lnTo>
                    <a:pt x="854" y="679"/>
                  </a:lnTo>
                  <a:lnTo>
                    <a:pt x="854" y="677"/>
                  </a:lnTo>
                  <a:lnTo>
                    <a:pt x="853" y="675"/>
                  </a:lnTo>
                  <a:lnTo>
                    <a:pt x="850" y="669"/>
                  </a:lnTo>
                  <a:lnTo>
                    <a:pt x="849" y="669"/>
                  </a:lnTo>
                  <a:lnTo>
                    <a:pt x="848" y="668"/>
                  </a:lnTo>
                  <a:lnTo>
                    <a:pt x="848" y="667"/>
                  </a:lnTo>
                  <a:lnTo>
                    <a:pt x="850" y="666"/>
                  </a:lnTo>
                  <a:lnTo>
                    <a:pt x="851" y="665"/>
                  </a:lnTo>
                  <a:lnTo>
                    <a:pt x="852" y="663"/>
                  </a:lnTo>
                  <a:lnTo>
                    <a:pt x="852" y="662"/>
                  </a:lnTo>
                  <a:lnTo>
                    <a:pt x="853" y="661"/>
                  </a:lnTo>
                  <a:lnTo>
                    <a:pt x="855" y="660"/>
                  </a:lnTo>
                  <a:lnTo>
                    <a:pt x="856" y="660"/>
                  </a:lnTo>
                  <a:lnTo>
                    <a:pt x="857" y="660"/>
                  </a:lnTo>
                  <a:lnTo>
                    <a:pt x="858" y="661"/>
                  </a:lnTo>
                  <a:lnTo>
                    <a:pt x="859" y="661"/>
                  </a:lnTo>
                  <a:lnTo>
                    <a:pt x="861" y="663"/>
                  </a:lnTo>
                  <a:lnTo>
                    <a:pt x="862" y="662"/>
                  </a:lnTo>
                  <a:lnTo>
                    <a:pt x="863" y="661"/>
                  </a:lnTo>
                  <a:lnTo>
                    <a:pt x="863" y="660"/>
                  </a:lnTo>
                  <a:lnTo>
                    <a:pt x="863" y="658"/>
                  </a:lnTo>
                  <a:lnTo>
                    <a:pt x="862" y="653"/>
                  </a:lnTo>
                  <a:lnTo>
                    <a:pt x="862" y="651"/>
                  </a:lnTo>
                  <a:lnTo>
                    <a:pt x="862" y="650"/>
                  </a:lnTo>
                  <a:lnTo>
                    <a:pt x="862" y="650"/>
                  </a:lnTo>
                  <a:lnTo>
                    <a:pt x="866" y="653"/>
                  </a:lnTo>
                  <a:lnTo>
                    <a:pt x="869" y="654"/>
                  </a:lnTo>
                  <a:lnTo>
                    <a:pt x="870" y="655"/>
                  </a:lnTo>
                  <a:lnTo>
                    <a:pt x="871" y="656"/>
                  </a:lnTo>
                  <a:lnTo>
                    <a:pt x="872" y="657"/>
                  </a:lnTo>
                  <a:lnTo>
                    <a:pt x="873" y="658"/>
                  </a:lnTo>
                  <a:lnTo>
                    <a:pt x="873" y="659"/>
                  </a:lnTo>
                  <a:lnTo>
                    <a:pt x="872" y="661"/>
                  </a:lnTo>
                  <a:lnTo>
                    <a:pt x="870" y="665"/>
                  </a:lnTo>
                  <a:lnTo>
                    <a:pt x="869" y="665"/>
                  </a:lnTo>
                  <a:lnTo>
                    <a:pt x="868" y="664"/>
                  </a:lnTo>
                  <a:lnTo>
                    <a:pt x="867" y="665"/>
                  </a:lnTo>
                  <a:lnTo>
                    <a:pt x="867" y="666"/>
                  </a:lnTo>
                  <a:lnTo>
                    <a:pt x="868" y="666"/>
                  </a:lnTo>
                  <a:lnTo>
                    <a:pt x="868" y="667"/>
                  </a:lnTo>
                  <a:lnTo>
                    <a:pt x="867" y="668"/>
                  </a:lnTo>
                  <a:lnTo>
                    <a:pt x="868" y="669"/>
                  </a:lnTo>
                  <a:lnTo>
                    <a:pt x="869" y="669"/>
                  </a:lnTo>
                  <a:lnTo>
                    <a:pt x="870" y="667"/>
                  </a:lnTo>
                  <a:lnTo>
                    <a:pt x="871" y="666"/>
                  </a:lnTo>
                  <a:lnTo>
                    <a:pt x="871" y="667"/>
                  </a:lnTo>
                  <a:lnTo>
                    <a:pt x="873" y="669"/>
                  </a:lnTo>
                  <a:lnTo>
                    <a:pt x="873" y="672"/>
                  </a:lnTo>
                  <a:lnTo>
                    <a:pt x="874" y="673"/>
                  </a:lnTo>
                  <a:lnTo>
                    <a:pt x="875" y="673"/>
                  </a:lnTo>
                  <a:lnTo>
                    <a:pt x="876" y="674"/>
                  </a:lnTo>
                  <a:lnTo>
                    <a:pt x="878" y="674"/>
                  </a:lnTo>
                  <a:lnTo>
                    <a:pt x="879" y="676"/>
                  </a:lnTo>
                  <a:lnTo>
                    <a:pt x="880" y="676"/>
                  </a:lnTo>
                  <a:lnTo>
                    <a:pt x="881" y="676"/>
                  </a:lnTo>
                  <a:lnTo>
                    <a:pt x="883" y="676"/>
                  </a:lnTo>
                  <a:lnTo>
                    <a:pt x="884" y="676"/>
                  </a:lnTo>
                  <a:lnTo>
                    <a:pt x="885" y="676"/>
                  </a:lnTo>
                  <a:lnTo>
                    <a:pt x="885" y="675"/>
                  </a:lnTo>
                  <a:lnTo>
                    <a:pt x="885" y="674"/>
                  </a:lnTo>
                  <a:lnTo>
                    <a:pt x="886" y="672"/>
                  </a:lnTo>
                  <a:lnTo>
                    <a:pt x="886" y="671"/>
                  </a:lnTo>
                  <a:lnTo>
                    <a:pt x="884" y="669"/>
                  </a:lnTo>
                  <a:lnTo>
                    <a:pt x="884" y="669"/>
                  </a:lnTo>
                  <a:lnTo>
                    <a:pt x="885" y="669"/>
                  </a:lnTo>
                  <a:lnTo>
                    <a:pt x="886" y="668"/>
                  </a:lnTo>
                  <a:lnTo>
                    <a:pt x="887" y="668"/>
                  </a:lnTo>
                  <a:lnTo>
                    <a:pt x="887" y="666"/>
                  </a:lnTo>
                  <a:lnTo>
                    <a:pt x="890" y="666"/>
                  </a:lnTo>
                  <a:lnTo>
                    <a:pt x="891" y="666"/>
                  </a:lnTo>
                  <a:lnTo>
                    <a:pt x="891" y="669"/>
                  </a:lnTo>
                  <a:lnTo>
                    <a:pt x="891" y="670"/>
                  </a:lnTo>
                  <a:lnTo>
                    <a:pt x="892" y="671"/>
                  </a:lnTo>
                  <a:lnTo>
                    <a:pt x="892" y="672"/>
                  </a:lnTo>
                  <a:lnTo>
                    <a:pt x="893" y="674"/>
                  </a:lnTo>
                  <a:lnTo>
                    <a:pt x="894" y="678"/>
                  </a:lnTo>
                  <a:lnTo>
                    <a:pt x="894" y="679"/>
                  </a:lnTo>
                  <a:lnTo>
                    <a:pt x="893" y="680"/>
                  </a:lnTo>
                  <a:lnTo>
                    <a:pt x="893" y="680"/>
                  </a:lnTo>
                  <a:lnTo>
                    <a:pt x="893" y="681"/>
                  </a:lnTo>
                  <a:lnTo>
                    <a:pt x="893" y="684"/>
                  </a:lnTo>
                  <a:lnTo>
                    <a:pt x="893" y="687"/>
                  </a:lnTo>
                  <a:lnTo>
                    <a:pt x="892" y="687"/>
                  </a:lnTo>
                  <a:close/>
                  <a:moveTo>
                    <a:pt x="756" y="611"/>
                  </a:moveTo>
                  <a:lnTo>
                    <a:pt x="755" y="610"/>
                  </a:lnTo>
                  <a:lnTo>
                    <a:pt x="756" y="610"/>
                  </a:lnTo>
                  <a:lnTo>
                    <a:pt x="756" y="609"/>
                  </a:lnTo>
                  <a:lnTo>
                    <a:pt x="757" y="608"/>
                  </a:lnTo>
                  <a:lnTo>
                    <a:pt x="758" y="608"/>
                  </a:lnTo>
                  <a:lnTo>
                    <a:pt x="758" y="609"/>
                  </a:lnTo>
                  <a:lnTo>
                    <a:pt x="757" y="610"/>
                  </a:lnTo>
                  <a:lnTo>
                    <a:pt x="756" y="611"/>
                  </a:lnTo>
                  <a:close/>
                  <a:moveTo>
                    <a:pt x="760" y="605"/>
                  </a:moveTo>
                  <a:lnTo>
                    <a:pt x="759" y="606"/>
                  </a:lnTo>
                  <a:lnTo>
                    <a:pt x="758" y="605"/>
                  </a:lnTo>
                  <a:lnTo>
                    <a:pt x="758" y="605"/>
                  </a:lnTo>
                  <a:lnTo>
                    <a:pt x="758" y="604"/>
                  </a:lnTo>
                  <a:lnTo>
                    <a:pt x="759" y="603"/>
                  </a:lnTo>
                  <a:lnTo>
                    <a:pt x="759" y="603"/>
                  </a:lnTo>
                  <a:lnTo>
                    <a:pt x="759" y="604"/>
                  </a:lnTo>
                  <a:lnTo>
                    <a:pt x="760" y="605"/>
                  </a:lnTo>
                  <a:lnTo>
                    <a:pt x="760" y="605"/>
                  </a:lnTo>
                  <a:close/>
                  <a:moveTo>
                    <a:pt x="763" y="596"/>
                  </a:moveTo>
                  <a:lnTo>
                    <a:pt x="761" y="596"/>
                  </a:lnTo>
                  <a:lnTo>
                    <a:pt x="760" y="596"/>
                  </a:lnTo>
                  <a:lnTo>
                    <a:pt x="758" y="595"/>
                  </a:lnTo>
                  <a:lnTo>
                    <a:pt x="757" y="594"/>
                  </a:lnTo>
                  <a:lnTo>
                    <a:pt x="756" y="594"/>
                  </a:lnTo>
                  <a:lnTo>
                    <a:pt x="756" y="594"/>
                  </a:lnTo>
                  <a:lnTo>
                    <a:pt x="756" y="593"/>
                  </a:lnTo>
                  <a:lnTo>
                    <a:pt x="758" y="593"/>
                  </a:lnTo>
                  <a:lnTo>
                    <a:pt x="758" y="592"/>
                  </a:lnTo>
                  <a:lnTo>
                    <a:pt x="758" y="591"/>
                  </a:lnTo>
                  <a:lnTo>
                    <a:pt x="758" y="586"/>
                  </a:lnTo>
                  <a:lnTo>
                    <a:pt x="758" y="585"/>
                  </a:lnTo>
                  <a:lnTo>
                    <a:pt x="759" y="584"/>
                  </a:lnTo>
                  <a:lnTo>
                    <a:pt x="760" y="584"/>
                  </a:lnTo>
                  <a:lnTo>
                    <a:pt x="761" y="584"/>
                  </a:lnTo>
                  <a:lnTo>
                    <a:pt x="762" y="585"/>
                  </a:lnTo>
                  <a:lnTo>
                    <a:pt x="763" y="587"/>
                  </a:lnTo>
                  <a:lnTo>
                    <a:pt x="763" y="590"/>
                  </a:lnTo>
                  <a:lnTo>
                    <a:pt x="763" y="592"/>
                  </a:lnTo>
                  <a:lnTo>
                    <a:pt x="763" y="593"/>
                  </a:lnTo>
                  <a:lnTo>
                    <a:pt x="763" y="594"/>
                  </a:lnTo>
                  <a:lnTo>
                    <a:pt x="764" y="593"/>
                  </a:lnTo>
                  <a:lnTo>
                    <a:pt x="765" y="593"/>
                  </a:lnTo>
                  <a:lnTo>
                    <a:pt x="765" y="594"/>
                  </a:lnTo>
                  <a:lnTo>
                    <a:pt x="765" y="595"/>
                  </a:lnTo>
                  <a:lnTo>
                    <a:pt x="763" y="596"/>
                  </a:lnTo>
                  <a:close/>
                  <a:moveTo>
                    <a:pt x="770" y="587"/>
                  </a:moveTo>
                  <a:lnTo>
                    <a:pt x="769" y="587"/>
                  </a:lnTo>
                  <a:lnTo>
                    <a:pt x="768" y="587"/>
                  </a:lnTo>
                  <a:lnTo>
                    <a:pt x="768" y="585"/>
                  </a:lnTo>
                  <a:lnTo>
                    <a:pt x="770" y="583"/>
                  </a:lnTo>
                  <a:lnTo>
                    <a:pt x="770" y="583"/>
                  </a:lnTo>
                  <a:lnTo>
                    <a:pt x="770" y="583"/>
                  </a:lnTo>
                  <a:lnTo>
                    <a:pt x="770" y="582"/>
                  </a:lnTo>
                  <a:lnTo>
                    <a:pt x="771" y="584"/>
                  </a:lnTo>
                  <a:lnTo>
                    <a:pt x="771" y="585"/>
                  </a:lnTo>
                  <a:lnTo>
                    <a:pt x="770" y="587"/>
                  </a:lnTo>
                  <a:close/>
                  <a:moveTo>
                    <a:pt x="778" y="605"/>
                  </a:moveTo>
                  <a:lnTo>
                    <a:pt x="776" y="605"/>
                  </a:lnTo>
                  <a:lnTo>
                    <a:pt x="775" y="604"/>
                  </a:lnTo>
                  <a:lnTo>
                    <a:pt x="773" y="604"/>
                  </a:lnTo>
                  <a:lnTo>
                    <a:pt x="770" y="603"/>
                  </a:lnTo>
                  <a:lnTo>
                    <a:pt x="768" y="602"/>
                  </a:lnTo>
                  <a:lnTo>
                    <a:pt x="764" y="602"/>
                  </a:lnTo>
                  <a:lnTo>
                    <a:pt x="762" y="602"/>
                  </a:lnTo>
                  <a:lnTo>
                    <a:pt x="761" y="601"/>
                  </a:lnTo>
                  <a:lnTo>
                    <a:pt x="761" y="600"/>
                  </a:lnTo>
                  <a:lnTo>
                    <a:pt x="760" y="599"/>
                  </a:lnTo>
                  <a:lnTo>
                    <a:pt x="760" y="598"/>
                  </a:lnTo>
                  <a:lnTo>
                    <a:pt x="761" y="599"/>
                  </a:lnTo>
                  <a:lnTo>
                    <a:pt x="761" y="598"/>
                  </a:lnTo>
                  <a:lnTo>
                    <a:pt x="762" y="598"/>
                  </a:lnTo>
                  <a:lnTo>
                    <a:pt x="764" y="599"/>
                  </a:lnTo>
                  <a:lnTo>
                    <a:pt x="766" y="599"/>
                  </a:lnTo>
                  <a:lnTo>
                    <a:pt x="767" y="599"/>
                  </a:lnTo>
                  <a:lnTo>
                    <a:pt x="768" y="599"/>
                  </a:lnTo>
                  <a:lnTo>
                    <a:pt x="768" y="600"/>
                  </a:lnTo>
                  <a:lnTo>
                    <a:pt x="769" y="601"/>
                  </a:lnTo>
                  <a:lnTo>
                    <a:pt x="770" y="601"/>
                  </a:lnTo>
                  <a:lnTo>
                    <a:pt x="770" y="601"/>
                  </a:lnTo>
                  <a:lnTo>
                    <a:pt x="771" y="602"/>
                  </a:lnTo>
                  <a:lnTo>
                    <a:pt x="774" y="602"/>
                  </a:lnTo>
                  <a:lnTo>
                    <a:pt x="775" y="602"/>
                  </a:lnTo>
                  <a:lnTo>
                    <a:pt x="776" y="603"/>
                  </a:lnTo>
                  <a:lnTo>
                    <a:pt x="778" y="605"/>
                  </a:lnTo>
                  <a:close/>
                  <a:moveTo>
                    <a:pt x="779" y="603"/>
                  </a:moveTo>
                  <a:lnTo>
                    <a:pt x="779" y="602"/>
                  </a:lnTo>
                  <a:lnTo>
                    <a:pt x="775" y="600"/>
                  </a:lnTo>
                  <a:lnTo>
                    <a:pt x="773" y="599"/>
                  </a:lnTo>
                  <a:lnTo>
                    <a:pt x="771" y="599"/>
                  </a:lnTo>
                  <a:lnTo>
                    <a:pt x="770" y="599"/>
                  </a:lnTo>
                  <a:lnTo>
                    <a:pt x="769" y="598"/>
                  </a:lnTo>
                  <a:lnTo>
                    <a:pt x="769" y="597"/>
                  </a:lnTo>
                  <a:lnTo>
                    <a:pt x="769" y="596"/>
                  </a:lnTo>
                  <a:lnTo>
                    <a:pt x="772" y="594"/>
                  </a:lnTo>
                  <a:lnTo>
                    <a:pt x="776" y="594"/>
                  </a:lnTo>
                  <a:lnTo>
                    <a:pt x="779" y="594"/>
                  </a:lnTo>
                  <a:lnTo>
                    <a:pt x="779" y="594"/>
                  </a:lnTo>
                  <a:lnTo>
                    <a:pt x="779" y="596"/>
                  </a:lnTo>
                  <a:lnTo>
                    <a:pt x="778" y="596"/>
                  </a:lnTo>
                  <a:lnTo>
                    <a:pt x="775" y="596"/>
                  </a:lnTo>
                  <a:lnTo>
                    <a:pt x="774" y="597"/>
                  </a:lnTo>
                  <a:lnTo>
                    <a:pt x="775" y="598"/>
                  </a:lnTo>
                  <a:lnTo>
                    <a:pt x="776" y="598"/>
                  </a:lnTo>
                  <a:lnTo>
                    <a:pt x="779" y="599"/>
                  </a:lnTo>
                  <a:lnTo>
                    <a:pt x="779" y="603"/>
                  </a:lnTo>
                  <a:close/>
                  <a:moveTo>
                    <a:pt x="769" y="595"/>
                  </a:moveTo>
                  <a:lnTo>
                    <a:pt x="768" y="595"/>
                  </a:lnTo>
                  <a:lnTo>
                    <a:pt x="768" y="594"/>
                  </a:lnTo>
                  <a:lnTo>
                    <a:pt x="768" y="594"/>
                  </a:lnTo>
                  <a:lnTo>
                    <a:pt x="768" y="593"/>
                  </a:lnTo>
                  <a:lnTo>
                    <a:pt x="769" y="593"/>
                  </a:lnTo>
                  <a:lnTo>
                    <a:pt x="770" y="591"/>
                  </a:lnTo>
                  <a:lnTo>
                    <a:pt x="772" y="589"/>
                  </a:lnTo>
                  <a:lnTo>
                    <a:pt x="774" y="584"/>
                  </a:lnTo>
                  <a:lnTo>
                    <a:pt x="775" y="584"/>
                  </a:lnTo>
                  <a:lnTo>
                    <a:pt x="775" y="586"/>
                  </a:lnTo>
                  <a:lnTo>
                    <a:pt x="774" y="587"/>
                  </a:lnTo>
                  <a:lnTo>
                    <a:pt x="775" y="588"/>
                  </a:lnTo>
                  <a:lnTo>
                    <a:pt x="779" y="589"/>
                  </a:lnTo>
                  <a:lnTo>
                    <a:pt x="779" y="590"/>
                  </a:lnTo>
                  <a:lnTo>
                    <a:pt x="778" y="591"/>
                  </a:lnTo>
                  <a:lnTo>
                    <a:pt x="773" y="592"/>
                  </a:lnTo>
                  <a:lnTo>
                    <a:pt x="771" y="593"/>
                  </a:lnTo>
                  <a:lnTo>
                    <a:pt x="770" y="594"/>
                  </a:lnTo>
                  <a:lnTo>
                    <a:pt x="769" y="595"/>
                  </a:lnTo>
                  <a:close/>
                  <a:moveTo>
                    <a:pt x="792" y="628"/>
                  </a:moveTo>
                  <a:lnTo>
                    <a:pt x="791" y="628"/>
                  </a:lnTo>
                  <a:lnTo>
                    <a:pt x="791" y="627"/>
                  </a:lnTo>
                  <a:lnTo>
                    <a:pt x="792" y="626"/>
                  </a:lnTo>
                  <a:lnTo>
                    <a:pt x="793" y="625"/>
                  </a:lnTo>
                  <a:lnTo>
                    <a:pt x="794" y="624"/>
                  </a:lnTo>
                  <a:lnTo>
                    <a:pt x="795" y="623"/>
                  </a:lnTo>
                  <a:lnTo>
                    <a:pt x="796" y="621"/>
                  </a:lnTo>
                  <a:lnTo>
                    <a:pt x="797" y="622"/>
                  </a:lnTo>
                  <a:lnTo>
                    <a:pt x="799" y="624"/>
                  </a:lnTo>
                  <a:lnTo>
                    <a:pt x="798" y="624"/>
                  </a:lnTo>
                  <a:lnTo>
                    <a:pt x="797" y="625"/>
                  </a:lnTo>
                  <a:lnTo>
                    <a:pt x="795" y="626"/>
                  </a:lnTo>
                  <a:lnTo>
                    <a:pt x="794" y="626"/>
                  </a:lnTo>
                  <a:lnTo>
                    <a:pt x="792" y="628"/>
                  </a:lnTo>
                  <a:close/>
                  <a:moveTo>
                    <a:pt x="801" y="621"/>
                  </a:moveTo>
                  <a:lnTo>
                    <a:pt x="800" y="622"/>
                  </a:lnTo>
                  <a:lnTo>
                    <a:pt x="799" y="621"/>
                  </a:lnTo>
                  <a:lnTo>
                    <a:pt x="799" y="620"/>
                  </a:lnTo>
                  <a:lnTo>
                    <a:pt x="799" y="619"/>
                  </a:lnTo>
                  <a:lnTo>
                    <a:pt x="800" y="619"/>
                  </a:lnTo>
                  <a:lnTo>
                    <a:pt x="801" y="621"/>
                  </a:lnTo>
                  <a:close/>
                  <a:moveTo>
                    <a:pt x="831" y="612"/>
                  </a:moveTo>
                  <a:lnTo>
                    <a:pt x="831" y="611"/>
                  </a:lnTo>
                  <a:lnTo>
                    <a:pt x="830" y="610"/>
                  </a:lnTo>
                  <a:lnTo>
                    <a:pt x="825" y="604"/>
                  </a:lnTo>
                  <a:lnTo>
                    <a:pt x="824" y="604"/>
                  </a:lnTo>
                  <a:lnTo>
                    <a:pt x="819" y="598"/>
                  </a:lnTo>
                  <a:lnTo>
                    <a:pt x="817" y="595"/>
                  </a:lnTo>
                  <a:lnTo>
                    <a:pt x="812" y="589"/>
                  </a:lnTo>
                  <a:lnTo>
                    <a:pt x="809" y="584"/>
                  </a:lnTo>
                  <a:lnTo>
                    <a:pt x="808" y="583"/>
                  </a:lnTo>
                  <a:lnTo>
                    <a:pt x="805" y="582"/>
                  </a:lnTo>
                  <a:lnTo>
                    <a:pt x="800" y="575"/>
                  </a:lnTo>
                  <a:lnTo>
                    <a:pt x="798" y="573"/>
                  </a:lnTo>
                  <a:lnTo>
                    <a:pt x="794" y="570"/>
                  </a:lnTo>
                  <a:lnTo>
                    <a:pt x="793" y="567"/>
                  </a:lnTo>
                  <a:lnTo>
                    <a:pt x="792" y="563"/>
                  </a:lnTo>
                  <a:lnTo>
                    <a:pt x="793" y="563"/>
                  </a:lnTo>
                  <a:lnTo>
                    <a:pt x="796" y="562"/>
                  </a:lnTo>
                  <a:lnTo>
                    <a:pt x="798" y="562"/>
                  </a:lnTo>
                  <a:lnTo>
                    <a:pt x="798" y="561"/>
                  </a:lnTo>
                  <a:lnTo>
                    <a:pt x="797" y="560"/>
                  </a:lnTo>
                  <a:lnTo>
                    <a:pt x="796" y="560"/>
                  </a:lnTo>
                  <a:lnTo>
                    <a:pt x="794" y="561"/>
                  </a:lnTo>
                  <a:lnTo>
                    <a:pt x="793" y="561"/>
                  </a:lnTo>
                  <a:lnTo>
                    <a:pt x="791" y="560"/>
                  </a:lnTo>
                  <a:lnTo>
                    <a:pt x="790" y="559"/>
                  </a:lnTo>
                  <a:lnTo>
                    <a:pt x="789" y="557"/>
                  </a:lnTo>
                  <a:lnTo>
                    <a:pt x="788" y="555"/>
                  </a:lnTo>
                  <a:lnTo>
                    <a:pt x="787" y="553"/>
                  </a:lnTo>
                  <a:lnTo>
                    <a:pt x="786" y="551"/>
                  </a:lnTo>
                  <a:lnTo>
                    <a:pt x="785" y="551"/>
                  </a:lnTo>
                  <a:lnTo>
                    <a:pt x="784" y="551"/>
                  </a:lnTo>
                  <a:lnTo>
                    <a:pt x="784" y="550"/>
                  </a:lnTo>
                  <a:lnTo>
                    <a:pt x="785" y="550"/>
                  </a:lnTo>
                  <a:lnTo>
                    <a:pt x="786" y="550"/>
                  </a:lnTo>
                  <a:lnTo>
                    <a:pt x="787" y="550"/>
                  </a:lnTo>
                  <a:lnTo>
                    <a:pt x="788" y="550"/>
                  </a:lnTo>
                  <a:lnTo>
                    <a:pt x="789" y="550"/>
                  </a:lnTo>
                  <a:lnTo>
                    <a:pt x="789" y="549"/>
                  </a:lnTo>
                  <a:lnTo>
                    <a:pt x="793" y="552"/>
                  </a:lnTo>
                  <a:lnTo>
                    <a:pt x="795" y="553"/>
                  </a:lnTo>
                  <a:lnTo>
                    <a:pt x="796" y="553"/>
                  </a:lnTo>
                  <a:lnTo>
                    <a:pt x="797" y="554"/>
                  </a:lnTo>
                  <a:lnTo>
                    <a:pt x="800" y="559"/>
                  </a:lnTo>
                  <a:lnTo>
                    <a:pt x="801" y="562"/>
                  </a:lnTo>
                  <a:lnTo>
                    <a:pt x="801" y="564"/>
                  </a:lnTo>
                  <a:lnTo>
                    <a:pt x="803" y="569"/>
                  </a:lnTo>
                  <a:lnTo>
                    <a:pt x="804" y="570"/>
                  </a:lnTo>
                  <a:lnTo>
                    <a:pt x="807" y="572"/>
                  </a:lnTo>
                  <a:lnTo>
                    <a:pt x="808" y="574"/>
                  </a:lnTo>
                  <a:lnTo>
                    <a:pt x="809" y="576"/>
                  </a:lnTo>
                  <a:lnTo>
                    <a:pt x="810" y="577"/>
                  </a:lnTo>
                  <a:lnTo>
                    <a:pt x="811" y="578"/>
                  </a:lnTo>
                  <a:lnTo>
                    <a:pt x="812" y="581"/>
                  </a:lnTo>
                  <a:lnTo>
                    <a:pt x="813" y="582"/>
                  </a:lnTo>
                  <a:lnTo>
                    <a:pt x="814" y="583"/>
                  </a:lnTo>
                  <a:lnTo>
                    <a:pt x="815" y="584"/>
                  </a:lnTo>
                  <a:lnTo>
                    <a:pt x="818" y="587"/>
                  </a:lnTo>
                  <a:lnTo>
                    <a:pt x="819" y="589"/>
                  </a:lnTo>
                  <a:lnTo>
                    <a:pt x="820" y="592"/>
                  </a:lnTo>
                  <a:lnTo>
                    <a:pt x="821" y="593"/>
                  </a:lnTo>
                  <a:lnTo>
                    <a:pt x="821" y="594"/>
                  </a:lnTo>
                  <a:lnTo>
                    <a:pt x="826" y="601"/>
                  </a:lnTo>
                  <a:lnTo>
                    <a:pt x="827" y="602"/>
                  </a:lnTo>
                  <a:lnTo>
                    <a:pt x="828" y="605"/>
                  </a:lnTo>
                  <a:lnTo>
                    <a:pt x="831" y="608"/>
                  </a:lnTo>
                  <a:lnTo>
                    <a:pt x="831" y="610"/>
                  </a:lnTo>
                  <a:lnTo>
                    <a:pt x="831" y="611"/>
                  </a:lnTo>
                  <a:lnTo>
                    <a:pt x="831" y="612"/>
                  </a:lnTo>
                  <a:close/>
                  <a:moveTo>
                    <a:pt x="882" y="734"/>
                  </a:moveTo>
                  <a:lnTo>
                    <a:pt x="878" y="735"/>
                  </a:lnTo>
                  <a:lnTo>
                    <a:pt x="877" y="736"/>
                  </a:lnTo>
                  <a:lnTo>
                    <a:pt x="876" y="736"/>
                  </a:lnTo>
                  <a:lnTo>
                    <a:pt x="875" y="736"/>
                  </a:lnTo>
                  <a:lnTo>
                    <a:pt x="874" y="737"/>
                  </a:lnTo>
                  <a:lnTo>
                    <a:pt x="874" y="736"/>
                  </a:lnTo>
                  <a:lnTo>
                    <a:pt x="873" y="737"/>
                  </a:lnTo>
                  <a:lnTo>
                    <a:pt x="873" y="736"/>
                  </a:lnTo>
                  <a:lnTo>
                    <a:pt x="873" y="736"/>
                  </a:lnTo>
                  <a:lnTo>
                    <a:pt x="871" y="734"/>
                  </a:lnTo>
                  <a:lnTo>
                    <a:pt x="871" y="734"/>
                  </a:lnTo>
                  <a:lnTo>
                    <a:pt x="872" y="733"/>
                  </a:lnTo>
                  <a:lnTo>
                    <a:pt x="872" y="731"/>
                  </a:lnTo>
                  <a:lnTo>
                    <a:pt x="872" y="730"/>
                  </a:lnTo>
                  <a:lnTo>
                    <a:pt x="874" y="724"/>
                  </a:lnTo>
                  <a:lnTo>
                    <a:pt x="875" y="723"/>
                  </a:lnTo>
                  <a:lnTo>
                    <a:pt x="877" y="723"/>
                  </a:lnTo>
                  <a:lnTo>
                    <a:pt x="877" y="723"/>
                  </a:lnTo>
                  <a:lnTo>
                    <a:pt x="878" y="724"/>
                  </a:lnTo>
                  <a:lnTo>
                    <a:pt x="879" y="724"/>
                  </a:lnTo>
                  <a:lnTo>
                    <a:pt x="879" y="725"/>
                  </a:lnTo>
                  <a:lnTo>
                    <a:pt x="879" y="726"/>
                  </a:lnTo>
                  <a:lnTo>
                    <a:pt x="879" y="727"/>
                  </a:lnTo>
                  <a:lnTo>
                    <a:pt x="879" y="728"/>
                  </a:lnTo>
                  <a:lnTo>
                    <a:pt x="879" y="727"/>
                  </a:lnTo>
                  <a:lnTo>
                    <a:pt x="880" y="726"/>
                  </a:lnTo>
                  <a:lnTo>
                    <a:pt x="881" y="726"/>
                  </a:lnTo>
                  <a:lnTo>
                    <a:pt x="883" y="732"/>
                  </a:lnTo>
                  <a:lnTo>
                    <a:pt x="883" y="733"/>
                  </a:lnTo>
                  <a:lnTo>
                    <a:pt x="883" y="734"/>
                  </a:lnTo>
                  <a:lnTo>
                    <a:pt x="882" y="734"/>
                  </a:lnTo>
                  <a:close/>
                  <a:moveTo>
                    <a:pt x="754" y="591"/>
                  </a:moveTo>
                  <a:lnTo>
                    <a:pt x="753" y="591"/>
                  </a:lnTo>
                  <a:lnTo>
                    <a:pt x="753" y="590"/>
                  </a:lnTo>
                  <a:lnTo>
                    <a:pt x="754" y="589"/>
                  </a:lnTo>
                  <a:lnTo>
                    <a:pt x="755" y="589"/>
                  </a:lnTo>
                  <a:lnTo>
                    <a:pt x="755" y="590"/>
                  </a:lnTo>
                  <a:lnTo>
                    <a:pt x="755" y="591"/>
                  </a:lnTo>
                  <a:lnTo>
                    <a:pt x="754" y="591"/>
                  </a:lnTo>
                  <a:close/>
                  <a:moveTo>
                    <a:pt x="751" y="593"/>
                  </a:moveTo>
                  <a:lnTo>
                    <a:pt x="749" y="593"/>
                  </a:lnTo>
                  <a:lnTo>
                    <a:pt x="749" y="594"/>
                  </a:lnTo>
                  <a:lnTo>
                    <a:pt x="748" y="594"/>
                  </a:lnTo>
                  <a:lnTo>
                    <a:pt x="747" y="591"/>
                  </a:lnTo>
                  <a:lnTo>
                    <a:pt x="748" y="591"/>
                  </a:lnTo>
                  <a:lnTo>
                    <a:pt x="749" y="590"/>
                  </a:lnTo>
                  <a:lnTo>
                    <a:pt x="749" y="590"/>
                  </a:lnTo>
                  <a:lnTo>
                    <a:pt x="751" y="590"/>
                  </a:lnTo>
                  <a:lnTo>
                    <a:pt x="751" y="593"/>
                  </a:lnTo>
                  <a:close/>
                  <a:moveTo>
                    <a:pt x="757" y="586"/>
                  </a:moveTo>
                  <a:lnTo>
                    <a:pt x="756" y="586"/>
                  </a:lnTo>
                  <a:lnTo>
                    <a:pt x="756" y="585"/>
                  </a:lnTo>
                  <a:lnTo>
                    <a:pt x="756" y="584"/>
                  </a:lnTo>
                  <a:lnTo>
                    <a:pt x="756" y="583"/>
                  </a:lnTo>
                  <a:lnTo>
                    <a:pt x="757" y="583"/>
                  </a:lnTo>
                  <a:lnTo>
                    <a:pt x="757" y="581"/>
                  </a:lnTo>
                  <a:lnTo>
                    <a:pt x="758" y="579"/>
                  </a:lnTo>
                  <a:lnTo>
                    <a:pt x="758" y="578"/>
                  </a:lnTo>
                  <a:lnTo>
                    <a:pt x="759" y="579"/>
                  </a:lnTo>
                  <a:lnTo>
                    <a:pt x="759" y="578"/>
                  </a:lnTo>
                  <a:lnTo>
                    <a:pt x="761" y="578"/>
                  </a:lnTo>
                  <a:lnTo>
                    <a:pt x="761" y="579"/>
                  </a:lnTo>
                  <a:lnTo>
                    <a:pt x="759" y="582"/>
                  </a:lnTo>
                  <a:lnTo>
                    <a:pt x="757" y="585"/>
                  </a:lnTo>
                  <a:lnTo>
                    <a:pt x="757" y="586"/>
                  </a:lnTo>
                  <a:close/>
                  <a:moveTo>
                    <a:pt x="759" y="573"/>
                  </a:moveTo>
                  <a:lnTo>
                    <a:pt x="759" y="572"/>
                  </a:lnTo>
                  <a:lnTo>
                    <a:pt x="759" y="572"/>
                  </a:lnTo>
                  <a:lnTo>
                    <a:pt x="759" y="572"/>
                  </a:lnTo>
                  <a:lnTo>
                    <a:pt x="760" y="572"/>
                  </a:lnTo>
                  <a:lnTo>
                    <a:pt x="760" y="572"/>
                  </a:lnTo>
                  <a:lnTo>
                    <a:pt x="759" y="573"/>
                  </a:lnTo>
                  <a:close/>
                  <a:moveTo>
                    <a:pt x="801" y="554"/>
                  </a:moveTo>
                  <a:lnTo>
                    <a:pt x="800" y="555"/>
                  </a:lnTo>
                  <a:lnTo>
                    <a:pt x="799" y="554"/>
                  </a:lnTo>
                  <a:lnTo>
                    <a:pt x="795" y="551"/>
                  </a:lnTo>
                  <a:lnTo>
                    <a:pt x="793" y="550"/>
                  </a:lnTo>
                  <a:lnTo>
                    <a:pt x="791" y="548"/>
                  </a:lnTo>
                  <a:lnTo>
                    <a:pt x="790" y="547"/>
                  </a:lnTo>
                  <a:lnTo>
                    <a:pt x="790" y="546"/>
                  </a:lnTo>
                  <a:lnTo>
                    <a:pt x="791" y="546"/>
                  </a:lnTo>
                  <a:lnTo>
                    <a:pt x="792" y="547"/>
                  </a:lnTo>
                  <a:lnTo>
                    <a:pt x="794" y="549"/>
                  </a:lnTo>
                  <a:lnTo>
                    <a:pt x="795" y="549"/>
                  </a:lnTo>
                  <a:lnTo>
                    <a:pt x="796" y="550"/>
                  </a:lnTo>
                  <a:lnTo>
                    <a:pt x="798" y="551"/>
                  </a:lnTo>
                  <a:lnTo>
                    <a:pt x="799" y="551"/>
                  </a:lnTo>
                  <a:lnTo>
                    <a:pt x="800" y="554"/>
                  </a:lnTo>
                  <a:lnTo>
                    <a:pt x="801" y="554"/>
                  </a:lnTo>
                  <a:close/>
                  <a:moveTo>
                    <a:pt x="750" y="583"/>
                  </a:moveTo>
                  <a:lnTo>
                    <a:pt x="750" y="584"/>
                  </a:lnTo>
                  <a:lnTo>
                    <a:pt x="749" y="584"/>
                  </a:lnTo>
                  <a:lnTo>
                    <a:pt x="747" y="584"/>
                  </a:lnTo>
                  <a:lnTo>
                    <a:pt x="746" y="585"/>
                  </a:lnTo>
                  <a:lnTo>
                    <a:pt x="745" y="584"/>
                  </a:lnTo>
                  <a:lnTo>
                    <a:pt x="742" y="583"/>
                  </a:lnTo>
                  <a:lnTo>
                    <a:pt x="741" y="583"/>
                  </a:lnTo>
                  <a:lnTo>
                    <a:pt x="741" y="582"/>
                  </a:lnTo>
                  <a:lnTo>
                    <a:pt x="741" y="581"/>
                  </a:lnTo>
                  <a:lnTo>
                    <a:pt x="741" y="580"/>
                  </a:lnTo>
                  <a:lnTo>
                    <a:pt x="742" y="580"/>
                  </a:lnTo>
                  <a:lnTo>
                    <a:pt x="742" y="579"/>
                  </a:lnTo>
                  <a:lnTo>
                    <a:pt x="743" y="578"/>
                  </a:lnTo>
                  <a:lnTo>
                    <a:pt x="745" y="577"/>
                  </a:lnTo>
                  <a:lnTo>
                    <a:pt x="746" y="577"/>
                  </a:lnTo>
                  <a:lnTo>
                    <a:pt x="748" y="580"/>
                  </a:lnTo>
                  <a:lnTo>
                    <a:pt x="749" y="580"/>
                  </a:lnTo>
                  <a:lnTo>
                    <a:pt x="749" y="579"/>
                  </a:lnTo>
                  <a:lnTo>
                    <a:pt x="749" y="578"/>
                  </a:lnTo>
                  <a:lnTo>
                    <a:pt x="749" y="577"/>
                  </a:lnTo>
                  <a:lnTo>
                    <a:pt x="749" y="576"/>
                  </a:lnTo>
                  <a:lnTo>
                    <a:pt x="750" y="576"/>
                  </a:lnTo>
                  <a:lnTo>
                    <a:pt x="751" y="576"/>
                  </a:lnTo>
                  <a:lnTo>
                    <a:pt x="752" y="576"/>
                  </a:lnTo>
                  <a:lnTo>
                    <a:pt x="751" y="577"/>
                  </a:lnTo>
                  <a:lnTo>
                    <a:pt x="750" y="578"/>
                  </a:lnTo>
                  <a:lnTo>
                    <a:pt x="751" y="580"/>
                  </a:lnTo>
                  <a:lnTo>
                    <a:pt x="750" y="581"/>
                  </a:lnTo>
                  <a:lnTo>
                    <a:pt x="751" y="583"/>
                  </a:lnTo>
                  <a:lnTo>
                    <a:pt x="751" y="583"/>
                  </a:lnTo>
                  <a:lnTo>
                    <a:pt x="750" y="583"/>
                  </a:lnTo>
                  <a:close/>
                  <a:moveTo>
                    <a:pt x="745" y="575"/>
                  </a:moveTo>
                  <a:lnTo>
                    <a:pt x="742" y="576"/>
                  </a:lnTo>
                  <a:lnTo>
                    <a:pt x="742" y="575"/>
                  </a:lnTo>
                  <a:lnTo>
                    <a:pt x="741" y="574"/>
                  </a:lnTo>
                  <a:lnTo>
                    <a:pt x="743" y="572"/>
                  </a:lnTo>
                  <a:lnTo>
                    <a:pt x="744" y="572"/>
                  </a:lnTo>
                  <a:lnTo>
                    <a:pt x="745" y="572"/>
                  </a:lnTo>
                  <a:lnTo>
                    <a:pt x="745" y="573"/>
                  </a:lnTo>
                  <a:lnTo>
                    <a:pt x="745" y="574"/>
                  </a:lnTo>
                  <a:lnTo>
                    <a:pt x="746" y="574"/>
                  </a:lnTo>
                  <a:lnTo>
                    <a:pt x="746" y="575"/>
                  </a:lnTo>
                  <a:lnTo>
                    <a:pt x="745" y="575"/>
                  </a:lnTo>
                  <a:close/>
                  <a:moveTo>
                    <a:pt x="775" y="560"/>
                  </a:moveTo>
                  <a:lnTo>
                    <a:pt x="773" y="559"/>
                  </a:lnTo>
                  <a:lnTo>
                    <a:pt x="771" y="559"/>
                  </a:lnTo>
                  <a:lnTo>
                    <a:pt x="770" y="558"/>
                  </a:lnTo>
                  <a:lnTo>
                    <a:pt x="770" y="556"/>
                  </a:lnTo>
                  <a:lnTo>
                    <a:pt x="771" y="556"/>
                  </a:lnTo>
                  <a:lnTo>
                    <a:pt x="772" y="556"/>
                  </a:lnTo>
                  <a:lnTo>
                    <a:pt x="773" y="557"/>
                  </a:lnTo>
                  <a:lnTo>
                    <a:pt x="775" y="558"/>
                  </a:lnTo>
                  <a:lnTo>
                    <a:pt x="776" y="558"/>
                  </a:lnTo>
                  <a:lnTo>
                    <a:pt x="776" y="560"/>
                  </a:lnTo>
                  <a:lnTo>
                    <a:pt x="775" y="560"/>
                  </a:lnTo>
                  <a:close/>
                  <a:moveTo>
                    <a:pt x="746" y="572"/>
                  </a:moveTo>
                  <a:lnTo>
                    <a:pt x="745" y="572"/>
                  </a:lnTo>
                  <a:lnTo>
                    <a:pt x="745" y="570"/>
                  </a:lnTo>
                  <a:lnTo>
                    <a:pt x="745" y="569"/>
                  </a:lnTo>
                  <a:lnTo>
                    <a:pt x="746" y="569"/>
                  </a:lnTo>
                  <a:lnTo>
                    <a:pt x="747" y="569"/>
                  </a:lnTo>
                  <a:lnTo>
                    <a:pt x="747" y="570"/>
                  </a:lnTo>
                  <a:lnTo>
                    <a:pt x="746" y="571"/>
                  </a:lnTo>
                  <a:lnTo>
                    <a:pt x="746" y="572"/>
                  </a:lnTo>
                  <a:close/>
                  <a:moveTo>
                    <a:pt x="749" y="568"/>
                  </a:moveTo>
                  <a:lnTo>
                    <a:pt x="749" y="567"/>
                  </a:lnTo>
                  <a:lnTo>
                    <a:pt x="749" y="566"/>
                  </a:lnTo>
                  <a:lnTo>
                    <a:pt x="749" y="566"/>
                  </a:lnTo>
                  <a:lnTo>
                    <a:pt x="749" y="565"/>
                  </a:lnTo>
                  <a:lnTo>
                    <a:pt x="750" y="565"/>
                  </a:lnTo>
                  <a:lnTo>
                    <a:pt x="750" y="566"/>
                  </a:lnTo>
                  <a:lnTo>
                    <a:pt x="750" y="567"/>
                  </a:lnTo>
                  <a:lnTo>
                    <a:pt x="749" y="568"/>
                  </a:lnTo>
                  <a:close/>
                  <a:moveTo>
                    <a:pt x="701" y="475"/>
                  </a:moveTo>
                  <a:lnTo>
                    <a:pt x="700" y="474"/>
                  </a:lnTo>
                  <a:lnTo>
                    <a:pt x="699" y="472"/>
                  </a:lnTo>
                  <a:lnTo>
                    <a:pt x="699" y="471"/>
                  </a:lnTo>
                  <a:lnTo>
                    <a:pt x="698" y="470"/>
                  </a:lnTo>
                  <a:lnTo>
                    <a:pt x="698" y="469"/>
                  </a:lnTo>
                  <a:lnTo>
                    <a:pt x="698" y="468"/>
                  </a:lnTo>
                  <a:lnTo>
                    <a:pt x="698" y="465"/>
                  </a:lnTo>
                  <a:lnTo>
                    <a:pt x="699" y="462"/>
                  </a:lnTo>
                  <a:lnTo>
                    <a:pt x="700" y="460"/>
                  </a:lnTo>
                  <a:lnTo>
                    <a:pt x="701" y="461"/>
                  </a:lnTo>
                  <a:lnTo>
                    <a:pt x="701" y="465"/>
                  </a:lnTo>
                  <a:lnTo>
                    <a:pt x="701" y="468"/>
                  </a:lnTo>
                  <a:lnTo>
                    <a:pt x="701" y="469"/>
                  </a:lnTo>
                  <a:lnTo>
                    <a:pt x="702" y="472"/>
                  </a:lnTo>
                  <a:lnTo>
                    <a:pt x="702" y="474"/>
                  </a:lnTo>
                  <a:lnTo>
                    <a:pt x="701" y="475"/>
                  </a:lnTo>
                  <a:close/>
                  <a:moveTo>
                    <a:pt x="738" y="443"/>
                  </a:moveTo>
                  <a:lnTo>
                    <a:pt x="737" y="443"/>
                  </a:lnTo>
                  <a:lnTo>
                    <a:pt x="737" y="442"/>
                  </a:lnTo>
                  <a:lnTo>
                    <a:pt x="738" y="442"/>
                  </a:lnTo>
                  <a:lnTo>
                    <a:pt x="738" y="443"/>
                  </a:lnTo>
                  <a:lnTo>
                    <a:pt x="738" y="443"/>
                  </a:lnTo>
                  <a:close/>
                  <a:moveTo>
                    <a:pt x="728" y="446"/>
                  </a:moveTo>
                  <a:lnTo>
                    <a:pt x="727" y="445"/>
                  </a:lnTo>
                  <a:lnTo>
                    <a:pt x="726" y="444"/>
                  </a:lnTo>
                  <a:lnTo>
                    <a:pt x="727" y="444"/>
                  </a:lnTo>
                  <a:lnTo>
                    <a:pt x="728" y="444"/>
                  </a:lnTo>
                  <a:lnTo>
                    <a:pt x="728" y="446"/>
                  </a:lnTo>
                  <a:close/>
                  <a:moveTo>
                    <a:pt x="719" y="453"/>
                  </a:moveTo>
                  <a:lnTo>
                    <a:pt x="718" y="453"/>
                  </a:lnTo>
                  <a:lnTo>
                    <a:pt x="718" y="453"/>
                  </a:lnTo>
                  <a:lnTo>
                    <a:pt x="717" y="452"/>
                  </a:lnTo>
                  <a:lnTo>
                    <a:pt x="717" y="451"/>
                  </a:lnTo>
                  <a:lnTo>
                    <a:pt x="718" y="451"/>
                  </a:lnTo>
                  <a:lnTo>
                    <a:pt x="719" y="450"/>
                  </a:lnTo>
                  <a:lnTo>
                    <a:pt x="720" y="452"/>
                  </a:lnTo>
                  <a:lnTo>
                    <a:pt x="719" y="452"/>
                  </a:lnTo>
                  <a:lnTo>
                    <a:pt x="719" y="453"/>
                  </a:lnTo>
                  <a:close/>
                  <a:moveTo>
                    <a:pt x="725" y="451"/>
                  </a:moveTo>
                  <a:lnTo>
                    <a:pt x="724" y="451"/>
                  </a:lnTo>
                  <a:lnTo>
                    <a:pt x="723" y="451"/>
                  </a:lnTo>
                  <a:lnTo>
                    <a:pt x="722" y="451"/>
                  </a:lnTo>
                  <a:lnTo>
                    <a:pt x="721" y="450"/>
                  </a:lnTo>
                  <a:lnTo>
                    <a:pt x="720" y="449"/>
                  </a:lnTo>
                  <a:lnTo>
                    <a:pt x="721" y="449"/>
                  </a:lnTo>
                  <a:lnTo>
                    <a:pt x="723" y="449"/>
                  </a:lnTo>
                  <a:lnTo>
                    <a:pt x="724" y="449"/>
                  </a:lnTo>
                  <a:lnTo>
                    <a:pt x="725" y="450"/>
                  </a:lnTo>
                  <a:lnTo>
                    <a:pt x="725" y="451"/>
                  </a:lnTo>
                  <a:close/>
                  <a:moveTo>
                    <a:pt x="892" y="1005"/>
                  </a:moveTo>
                  <a:lnTo>
                    <a:pt x="883" y="1005"/>
                  </a:lnTo>
                  <a:lnTo>
                    <a:pt x="880" y="1007"/>
                  </a:lnTo>
                  <a:lnTo>
                    <a:pt x="877" y="1012"/>
                  </a:lnTo>
                  <a:lnTo>
                    <a:pt x="872" y="1011"/>
                  </a:lnTo>
                  <a:lnTo>
                    <a:pt x="868" y="1013"/>
                  </a:lnTo>
                  <a:lnTo>
                    <a:pt x="866" y="1016"/>
                  </a:lnTo>
                  <a:lnTo>
                    <a:pt x="857" y="1023"/>
                  </a:lnTo>
                  <a:lnTo>
                    <a:pt x="853" y="1028"/>
                  </a:lnTo>
                  <a:lnTo>
                    <a:pt x="845" y="1029"/>
                  </a:lnTo>
                  <a:lnTo>
                    <a:pt x="845" y="1030"/>
                  </a:lnTo>
                  <a:lnTo>
                    <a:pt x="845" y="1031"/>
                  </a:lnTo>
                  <a:lnTo>
                    <a:pt x="845" y="1032"/>
                  </a:lnTo>
                  <a:lnTo>
                    <a:pt x="845" y="1033"/>
                  </a:lnTo>
                  <a:lnTo>
                    <a:pt x="844" y="1033"/>
                  </a:lnTo>
                  <a:lnTo>
                    <a:pt x="845" y="1033"/>
                  </a:lnTo>
                  <a:lnTo>
                    <a:pt x="844" y="1034"/>
                  </a:lnTo>
                  <a:lnTo>
                    <a:pt x="844" y="1033"/>
                  </a:lnTo>
                  <a:lnTo>
                    <a:pt x="843" y="1033"/>
                  </a:lnTo>
                  <a:lnTo>
                    <a:pt x="844" y="1034"/>
                  </a:lnTo>
                  <a:lnTo>
                    <a:pt x="844" y="1035"/>
                  </a:lnTo>
                  <a:lnTo>
                    <a:pt x="844" y="1034"/>
                  </a:lnTo>
                  <a:lnTo>
                    <a:pt x="844" y="1035"/>
                  </a:lnTo>
                  <a:lnTo>
                    <a:pt x="844" y="1036"/>
                  </a:lnTo>
                  <a:lnTo>
                    <a:pt x="844" y="1037"/>
                  </a:lnTo>
                  <a:lnTo>
                    <a:pt x="845" y="1039"/>
                  </a:lnTo>
                  <a:lnTo>
                    <a:pt x="845" y="1041"/>
                  </a:lnTo>
                  <a:lnTo>
                    <a:pt x="846" y="1042"/>
                  </a:lnTo>
                  <a:lnTo>
                    <a:pt x="846" y="1043"/>
                  </a:lnTo>
                  <a:lnTo>
                    <a:pt x="845" y="1044"/>
                  </a:lnTo>
                  <a:lnTo>
                    <a:pt x="845" y="1045"/>
                  </a:lnTo>
                  <a:lnTo>
                    <a:pt x="844" y="1045"/>
                  </a:lnTo>
                  <a:lnTo>
                    <a:pt x="845" y="1045"/>
                  </a:lnTo>
                  <a:lnTo>
                    <a:pt x="846" y="1046"/>
                  </a:lnTo>
                  <a:lnTo>
                    <a:pt x="846" y="1047"/>
                  </a:lnTo>
                  <a:lnTo>
                    <a:pt x="846" y="1047"/>
                  </a:lnTo>
                  <a:lnTo>
                    <a:pt x="847" y="1048"/>
                  </a:lnTo>
                  <a:lnTo>
                    <a:pt x="847" y="1049"/>
                  </a:lnTo>
                  <a:lnTo>
                    <a:pt x="848" y="1049"/>
                  </a:lnTo>
                  <a:lnTo>
                    <a:pt x="848" y="1050"/>
                  </a:lnTo>
                  <a:lnTo>
                    <a:pt x="848" y="1051"/>
                  </a:lnTo>
                  <a:lnTo>
                    <a:pt x="848" y="1052"/>
                  </a:lnTo>
                  <a:lnTo>
                    <a:pt x="847" y="1052"/>
                  </a:lnTo>
                  <a:lnTo>
                    <a:pt x="846" y="1052"/>
                  </a:lnTo>
                  <a:lnTo>
                    <a:pt x="845" y="1052"/>
                  </a:lnTo>
                  <a:lnTo>
                    <a:pt x="844" y="1052"/>
                  </a:lnTo>
                  <a:lnTo>
                    <a:pt x="844" y="1053"/>
                  </a:lnTo>
                  <a:lnTo>
                    <a:pt x="845" y="1053"/>
                  </a:lnTo>
                  <a:lnTo>
                    <a:pt x="846" y="1053"/>
                  </a:lnTo>
                  <a:lnTo>
                    <a:pt x="847" y="1054"/>
                  </a:lnTo>
                  <a:lnTo>
                    <a:pt x="848" y="1055"/>
                  </a:lnTo>
                  <a:lnTo>
                    <a:pt x="849" y="1057"/>
                  </a:lnTo>
                  <a:lnTo>
                    <a:pt x="848" y="1057"/>
                  </a:lnTo>
                  <a:lnTo>
                    <a:pt x="849" y="1057"/>
                  </a:lnTo>
                  <a:lnTo>
                    <a:pt x="850" y="1058"/>
                  </a:lnTo>
                  <a:lnTo>
                    <a:pt x="850" y="1059"/>
                  </a:lnTo>
                  <a:lnTo>
                    <a:pt x="850" y="1061"/>
                  </a:lnTo>
                  <a:lnTo>
                    <a:pt x="851" y="1062"/>
                  </a:lnTo>
                  <a:lnTo>
                    <a:pt x="852" y="1065"/>
                  </a:lnTo>
                  <a:lnTo>
                    <a:pt x="852" y="1066"/>
                  </a:lnTo>
                  <a:lnTo>
                    <a:pt x="852" y="1067"/>
                  </a:lnTo>
                  <a:lnTo>
                    <a:pt x="852" y="1068"/>
                  </a:lnTo>
                  <a:lnTo>
                    <a:pt x="852" y="1068"/>
                  </a:lnTo>
                  <a:lnTo>
                    <a:pt x="852" y="1069"/>
                  </a:lnTo>
                  <a:lnTo>
                    <a:pt x="852" y="1069"/>
                  </a:lnTo>
                  <a:lnTo>
                    <a:pt x="852" y="1069"/>
                  </a:lnTo>
                  <a:lnTo>
                    <a:pt x="852" y="1070"/>
                  </a:lnTo>
                  <a:lnTo>
                    <a:pt x="852" y="1069"/>
                  </a:lnTo>
                  <a:lnTo>
                    <a:pt x="851" y="1069"/>
                  </a:lnTo>
                  <a:lnTo>
                    <a:pt x="851" y="1070"/>
                  </a:lnTo>
                  <a:lnTo>
                    <a:pt x="851" y="1071"/>
                  </a:lnTo>
                  <a:lnTo>
                    <a:pt x="850" y="1071"/>
                  </a:lnTo>
                  <a:lnTo>
                    <a:pt x="849" y="1071"/>
                  </a:lnTo>
                  <a:lnTo>
                    <a:pt x="847" y="1069"/>
                  </a:lnTo>
                  <a:lnTo>
                    <a:pt x="846" y="1069"/>
                  </a:lnTo>
                  <a:lnTo>
                    <a:pt x="845" y="1069"/>
                  </a:lnTo>
                  <a:lnTo>
                    <a:pt x="845" y="1069"/>
                  </a:lnTo>
                  <a:lnTo>
                    <a:pt x="846" y="1069"/>
                  </a:lnTo>
                  <a:lnTo>
                    <a:pt x="846" y="1070"/>
                  </a:lnTo>
                  <a:lnTo>
                    <a:pt x="846" y="1071"/>
                  </a:lnTo>
                  <a:lnTo>
                    <a:pt x="847" y="1071"/>
                  </a:lnTo>
                  <a:lnTo>
                    <a:pt x="847" y="1072"/>
                  </a:lnTo>
                  <a:lnTo>
                    <a:pt x="848" y="1073"/>
                  </a:lnTo>
                  <a:lnTo>
                    <a:pt x="849" y="1074"/>
                  </a:lnTo>
                  <a:lnTo>
                    <a:pt x="849" y="1075"/>
                  </a:lnTo>
                  <a:lnTo>
                    <a:pt x="848" y="1076"/>
                  </a:lnTo>
                  <a:lnTo>
                    <a:pt x="847" y="1076"/>
                  </a:lnTo>
                  <a:lnTo>
                    <a:pt x="846" y="1076"/>
                  </a:lnTo>
                  <a:lnTo>
                    <a:pt x="846" y="1077"/>
                  </a:lnTo>
                  <a:lnTo>
                    <a:pt x="842" y="1076"/>
                  </a:lnTo>
                  <a:lnTo>
                    <a:pt x="842" y="1075"/>
                  </a:lnTo>
                  <a:lnTo>
                    <a:pt x="842" y="1075"/>
                  </a:lnTo>
                  <a:lnTo>
                    <a:pt x="841" y="1075"/>
                  </a:lnTo>
                  <a:lnTo>
                    <a:pt x="840" y="1075"/>
                  </a:lnTo>
                  <a:lnTo>
                    <a:pt x="839" y="1075"/>
                  </a:lnTo>
                  <a:lnTo>
                    <a:pt x="839" y="1074"/>
                  </a:lnTo>
                  <a:lnTo>
                    <a:pt x="839" y="1075"/>
                  </a:lnTo>
                  <a:lnTo>
                    <a:pt x="838" y="1075"/>
                  </a:lnTo>
                  <a:lnTo>
                    <a:pt x="838" y="1076"/>
                  </a:lnTo>
                  <a:lnTo>
                    <a:pt x="837" y="1076"/>
                  </a:lnTo>
                  <a:lnTo>
                    <a:pt x="836" y="1075"/>
                  </a:lnTo>
                  <a:lnTo>
                    <a:pt x="835" y="1075"/>
                  </a:lnTo>
                  <a:lnTo>
                    <a:pt x="834" y="1075"/>
                  </a:lnTo>
                  <a:lnTo>
                    <a:pt x="833" y="1075"/>
                  </a:lnTo>
                  <a:lnTo>
                    <a:pt x="831" y="1075"/>
                  </a:lnTo>
                  <a:lnTo>
                    <a:pt x="831" y="1075"/>
                  </a:lnTo>
                  <a:lnTo>
                    <a:pt x="830" y="1074"/>
                  </a:lnTo>
                  <a:lnTo>
                    <a:pt x="830" y="1075"/>
                  </a:lnTo>
                  <a:lnTo>
                    <a:pt x="829" y="1077"/>
                  </a:lnTo>
                  <a:lnTo>
                    <a:pt x="826" y="1078"/>
                  </a:lnTo>
                  <a:lnTo>
                    <a:pt x="825" y="1078"/>
                  </a:lnTo>
                  <a:lnTo>
                    <a:pt x="820" y="1074"/>
                  </a:lnTo>
                  <a:lnTo>
                    <a:pt x="819" y="1073"/>
                  </a:lnTo>
                  <a:lnTo>
                    <a:pt x="818" y="1073"/>
                  </a:lnTo>
                  <a:lnTo>
                    <a:pt x="818" y="1072"/>
                  </a:lnTo>
                  <a:lnTo>
                    <a:pt x="817" y="1073"/>
                  </a:lnTo>
                  <a:lnTo>
                    <a:pt x="815" y="1074"/>
                  </a:lnTo>
                  <a:lnTo>
                    <a:pt x="813" y="1074"/>
                  </a:lnTo>
                  <a:lnTo>
                    <a:pt x="812" y="1073"/>
                  </a:lnTo>
                  <a:lnTo>
                    <a:pt x="811" y="1073"/>
                  </a:lnTo>
                  <a:lnTo>
                    <a:pt x="811" y="1072"/>
                  </a:lnTo>
                  <a:lnTo>
                    <a:pt x="811" y="1072"/>
                  </a:lnTo>
                  <a:lnTo>
                    <a:pt x="811" y="1073"/>
                  </a:lnTo>
                  <a:lnTo>
                    <a:pt x="811" y="1074"/>
                  </a:lnTo>
                  <a:lnTo>
                    <a:pt x="810" y="1075"/>
                  </a:lnTo>
                  <a:lnTo>
                    <a:pt x="809" y="1075"/>
                  </a:lnTo>
                  <a:lnTo>
                    <a:pt x="806" y="1074"/>
                  </a:lnTo>
                  <a:lnTo>
                    <a:pt x="804" y="1073"/>
                  </a:lnTo>
                  <a:lnTo>
                    <a:pt x="803" y="1072"/>
                  </a:lnTo>
                  <a:lnTo>
                    <a:pt x="802" y="1072"/>
                  </a:lnTo>
                  <a:lnTo>
                    <a:pt x="801" y="1073"/>
                  </a:lnTo>
                  <a:lnTo>
                    <a:pt x="801" y="1075"/>
                  </a:lnTo>
                  <a:lnTo>
                    <a:pt x="799" y="1077"/>
                  </a:lnTo>
                  <a:lnTo>
                    <a:pt x="798" y="1076"/>
                  </a:lnTo>
                  <a:lnTo>
                    <a:pt x="797" y="1076"/>
                  </a:lnTo>
                  <a:lnTo>
                    <a:pt x="796" y="1076"/>
                  </a:lnTo>
                  <a:lnTo>
                    <a:pt x="792" y="1071"/>
                  </a:lnTo>
                  <a:lnTo>
                    <a:pt x="791" y="1071"/>
                  </a:lnTo>
                  <a:lnTo>
                    <a:pt x="791" y="1072"/>
                  </a:lnTo>
                  <a:lnTo>
                    <a:pt x="791" y="1073"/>
                  </a:lnTo>
                  <a:lnTo>
                    <a:pt x="792" y="1075"/>
                  </a:lnTo>
                  <a:lnTo>
                    <a:pt x="793" y="1077"/>
                  </a:lnTo>
                  <a:lnTo>
                    <a:pt x="793" y="1078"/>
                  </a:lnTo>
                  <a:lnTo>
                    <a:pt x="791" y="1080"/>
                  </a:lnTo>
                  <a:lnTo>
                    <a:pt x="791" y="1081"/>
                  </a:lnTo>
                  <a:lnTo>
                    <a:pt x="790" y="1082"/>
                  </a:lnTo>
                  <a:lnTo>
                    <a:pt x="789" y="1082"/>
                  </a:lnTo>
                  <a:lnTo>
                    <a:pt x="787" y="1083"/>
                  </a:lnTo>
                  <a:lnTo>
                    <a:pt x="782" y="1083"/>
                  </a:lnTo>
                  <a:lnTo>
                    <a:pt x="780" y="1082"/>
                  </a:lnTo>
                  <a:lnTo>
                    <a:pt x="780" y="1082"/>
                  </a:lnTo>
                  <a:lnTo>
                    <a:pt x="779" y="1082"/>
                  </a:lnTo>
                  <a:lnTo>
                    <a:pt x="778" y="1081"/>
                  </a:lnTo>
                  <a:lnTo>
                    <a:pt x="777" y="1081"/>
                  </a:lnTo>
                  <a:lnTo>
                    <a:pt x="776" y="1081"/>
                  </a:lnTo>
                  <a:lnTo>
                    <a:pt x="776" y="1080"/>
                  </a:lnTo>
                  <a:lnTo>
                    <a:pt x="775" y="1080"/>
                  </a:lnTo>
                  <a:lnTo>
                    <a:pt x="774" y="1080"/>
                  </a:lnTo>
                  <a:lnTo>
                    <a:pt x="773" y="1079"/>
                  </a:lnTo>
                  <a:lnTo>
                    <a:pt x="771" y="1079"/>
                  </a:lnTo>
                  <a:lnTo>
                    <a:pt x="770" y="1077"/>
                  </a:lnTo>
                  <a:lnTo>
                    <a:pt x="768" y="1075"/>
                  </a:lnTo>
                  <a:lnTo>
                    <a:pt x="767" y="1072"/>
                  </a:lnTo>
                  <a:lnTo>
                    <a:pt x="766" y="1071"/>
                  </a:lnTo>
                  <a:lnTo>
                    <a:pt x="763" y="1069"/>
                  </a:lnTo>
                  <a:lnTo>
                    <a:pt x="761" y="1069"/>
                  </a:lnTo>
                  <a:lnTo>
                    <a:pt x="759" y="1069"/>
                  </a:lnTo>
                  <a:lnTo>
                    <a:pt x="759" y="1068"/>
                  </a:lnTo>
                  <a:lnTo>
                    <a:pt x="758" y="1068"/>
                  </a:lnTo>
                  <a:lnTo>
                    <a:pt x="757" y="1067"/>
                  </a:lnTo>
                  <a:lnTo>
                    <a:pt x="755" y="1066"/>
                  </a:lnTo>
                  <a:lnTo>
                    <a:pt x="752" y="1065"/>
                  </a:lnTo>
                  <a:lnTo>
                    <a:pt x="751" y="1064"/>
                  </a:lnTo>
                  <a:lnTo>
                    <a:pt x="750" y="1063"/>
                  </a:lnTo>
                  <a:lnTo>
                    <a:pt x="751" y="1061"/>
                  </a:lnTo>
                  <a:lnTo>
                    <a:pt x="750" y="1060"/>
                  </a:lnTo>
                  <a:lnTo>
                    <a:pt x="749" y="1059"/>
                  </a:lnTo>
                  <a:lnTo>
                    <a:pt x="749" y="1058"/>
                  </a:lnTo>
                  <a:lnTo>
                    <a:pt x="745" y="1058"/>
                  </a:lnTo>
                  <a:lnTo>
                    <a:pt x="744" y="1058"/>
                  </a:lnTo>
                  <a:lnTo>
                    <a:pt x="741" y="1057"/>
                  </a:lnTo>
                  <a:lnTo>
                    <a:pt x="741" y="1056"/>
                  </a:lnTo>
                  <a:lnTo>
                    <a:pt x="740" y="1056"/>
                  </a:lnTo>
                  <a:lnTo>
                    <a:pt x="740" y="1055"/>
                  </a:lnTo>
                  <a:lnTo>
                    <a:pt x="739" y="1055"/>
                  </a:lnTo>
                  <a:lnTo>
                    <a:pt x="739" y="1055"/>
                  </a:lnTo>
                  <a:lnTo>
                    <a:pt x="739" y="1057"/>
                  </a:lnTo>
                  <a:lnTo>
                    <a:pt x="739" y="1058"/>
                  </a:lnTo>
                  <a:lnTo>
                    <a:pt x="738" y="1058"/>
                  </a:lnTo>
                  <a:lnTo>
                    <a:pt x="737" y="1058"/>
                  </a:lnTo>
                  <a:lnTo>
                    <a:pt x="736" y="1058"/>
                  </a:lnTo>
                  <a:lnTo>
                    <a:pt x="734" y="1058"/>
                  </a:lnTo>
                  <a:lnTo>
                    <a:pt x="732" y="1058"/>
                  </a:lnTo>
                  <a:lnTo>
                    <a:pt x="731" y="1058"/>
                  </a:lnTo>
                  <a:lnTo>
                    <a:pt x="730" y="1058"/>
                  </a:lnTo>
                  <a:lnTo>
                    <a:pt x="729" y="1056"/>
                  </a:lnTo>
                  <a:lnTo>
                    <a:pt x="728" y="1054"/>
                  </a:lnTo>
                  <a:lnTo>
                    <a:pt x="728" y="1054"/>
                  </a:lnTo>
                  <a:lnTo>
                    <a:pt x="724" y="1051"/>
                  </a:lnTo>
                  <a:lnTo>
                    <a:pt x="722" y="1051"/>
                  </a:lnTo>
                  <a:lnTo>
                    <a:pt x="720" y="1050"/>
                  </a:lnTo>
                  <a:lnTo>
                    <a:pt x="719" y="1050"/>
                  </a:lnTo>
                  <a:lnTo>
                    <a:pt x="718" y="1049"/>
                  </a:lnTo>
                  <a:lnTo>
                    <a:pt x="718" y="1049"/>
                  </a:lnTo>
                  <a:lnTo>
                    <a:pt x="717" y="1050"/>
                  </a:lnTo>
                  <a:lnTo>
                    <a:pt x="717" y="1051"/>
                  </a:lnTo>
                  <a:lnTo>
                    <a:pt x="716" y="1052"/>
                  </a:lnTo>
                  <a:lnTo>
                    <a:pt x="715" y="1053"/>
                  </a:lnTo>
                  <a:lnTo>
                    <a:pt x="714" y="1053"/>
                  </a:lnTo>
                  <a:lnTo>
                    <a:pt x="713" y="1053"/>
                  </a:lnTo>
                  <a:lnTo>
                    <a:pt x="714" y="1054"/>
                  </a:lnTo>
                  <a:lnTo>
                    <a:pt x="714" y="1055"/>
                  </a:lnTo>
                  <a:lnTo>
                    <a:pt x="715" y="1055"/>
                  </a:lnTo>
                  <a:lnTo>
                    <a:pt x="716" y="1054"/>
                  </a:lnTo>
                  <a:lnTo>
                    <a:pt x="718" y="1054"/>
                  </a:lnTo>
                  <a:lnTo>
                    <a:pt x="720" y="1054"/>
                  </a:lnTo>
                  <a:lnTo>
                    <a:pt x="722" y="1055"/>
                  </a:lnTo>
                  <a:lnTo>
                    <a:pt x="724" y="1056"/>
                  </a:lnTo>
                  <a:lnTo>
                    <a:pt x="725" y="1057"/>
                  </a:lnTo>
                  <a:lnTo>
                    <a:pt x="726" y="1057"/>
                  </a:lnTo>
                  <a:lnTo>
                    <a:pt x="726" y="1058"/>
                  </a:lnTo>
                  <a:lnTo>
                    <a:pt x="726" y="1058"/>
                  </a:lnTo>
                  <a:lnTo>
                    <a:pt x="725" y="1059"/>
                  </a:lnTo>
                  <a:lnTo>
                    <a:pt x="724" y="1060"/>
                  </a:lnTo>
                  <a:lnTo>
                    <a:pt x="723" y="1061"/>
                  </a:lnTo>
                  <a:lnTo>
                    <a:pt x="724" y="1062"/>
                  </a:lnTo>
                  <a:lnTo>
                    <a:pt x="725" y="1063"/>
                  </a:lnTo>
                  <a:lnTo>
                    <a:pt x="725" y="1065"/>
                  </a:lnTo>
                  <a:lnTo>
                    <a:pt x="726" y="1066"/>
                  </a:lnTo>
                  <a:lnTo>
                    <a:pt x="727" y="1065"/>
                  </a:lnTo>
                  <a:lnTo>
                    <a:pt x="728" y="1064"/>
                  </a:lnTo>
                  <a:lnTo>
                    <a:pt x="729" y="1064"/>
                  </a:lnTo>
                  <a:lnTo>
                    <a:pt x="730" y="1064"/>
                  </a:lnTo>
                  <a:lnTo>
                    <a:pt x="732" y="1064"/>
                  </a:lnTo>
                  <a:lnTo>
                    <a:pt x="733" y="1064"/>
                  </a:lnTo>
                  <a:lnTo>
                    <a:pt x="737" y="1063"/>
                  </a:lnTo>
                  <a:lnTo>
                    <a:pt x="740" y="1063"/>
                  </a:lnTo>
                  <a:lnTo>
                    <a:pt x="743" y="1063"/>
                  </a:lnTo>
                  <a:lnTo>
                    <a:pt x="746" y="1064"/>
                  </a:lnTo>
                  <a:lnTo>
                    <a:pt x="746" y="1065"/>
                  </a:lnTo>
                  <a:lnTo>
                    <a:pt x="745" y="1065"/>
                  </a:lnTo>
                  <a:lnTo>
                    <a:pt x="743" y="1064"/>
                  </a:lnTo>
                  <a:lnTo>
                    <a:pt x="741" y="1064"/>
                  </a:lnTo>
                  <a:lnTo>
                    <a:pt x="739" y="1064"/>
                  </a:lnTo>
                  <a:lnTo>
                    <a:pt x="739" y="1065"/>
                  </a:lnTo>
                  <a:lnTo>
                    <a:pt x="739" y="1067"/>
                  </a:lnTo>
                  <a:lnTo>
                    <a:pt x="741" y="1067"/>
                  </a:lnTo>
                  <a:lnTo>
                    <a:pt x="746" y="1068"/>
                  </a:lnTo>
                  <a:lnTo>
                    <a:pt x="748" y="1069"/>
                  </a:lnTo>
                  <a:lnTo>
                    <a:pt x="749" y="1069"/>
                  </a:lnTo>
                  <a:lnTo>
                    <a:pt x="750" y="1070"/>
                  </a:lnTo>
                  <a:lnTo>
                    <a:pt x="755" y="1072"/>
                  </a:lnTo>
                  <a:lnTo>
                    <a:pt x="762" y="1074"/>
                  </a:lnTo>
                  <a:lnTo>
                    <a:pt x="763" y="1075"/>
                  </a:lnTo>
                  <a:lnTo>
                    <a:pt x="763" y="1077"/>
                  </a:lnTo>
                  <a:lnTo>
                    <a:pt x="764" y="1080"/>
                  </a:lnTo>
                  <a:lnTo>
                    <a:pt x="764" y="1081"/>
                  </a:lnTo>
                  <a:lnTo>
                    <a:pt x="764" y="1082"/>
                  </a:lnTo>
                  <a:lnTo>
                    <a:pt x="763" y="1082"/>
                  </a:lnTo>
                  <a:lnTo>
                    <a:pt x="762" y="1083"/>
                  </a:lnTo>
                  <a:lnTo>
                    <a:pt x="759" y="1083"/>
                  </a:lnTo>
                  <a:lnTo>
                    <a:pt x="758" y="1082"/>
                  </a:lnTo>
                  <a:lnTo>
                    <a:pt x="757" y="1083"/>
                  </a:lnTo>
                  <a:lnTo>
                    <a:pt x="756" y="1083"/>
                  </a:lnTo>
                  <a:lnTo>
                    <a:pt x="755" y="1086"/>
                  </a:lnTo>
                  <a:lnTo>
                    <a:pt x="752" y="1088"/>
                  </a:lnTo>
                  <a:lnTo>
                    <a:pt x="751" y="1089"/>
                  </a:lnTo>
                  <a:lnTo>
                    <a:pt x="749" y="1089"/>
                  </a:lnTo>
                  <a:lnTo>
                    <a:pt x="748" y="1089"/>
                  </a:lnTo>
                  <a:lnTo>
                    <a:pt x="748" y="1090"/>
                  </a:lnTo>
                  <a:lnTo>
                    <a:pt x="749" y="1090"/>
                  </a:lnTo>
                  <a:lnTo>
                    <a:pt x="750" y="1091"/>
                  </a:lnTo>
                  <a:lnTo>
                    <a:pt x="750" y="1091"/>
                  </a:lnTo>
                  <a:lnTo>
                    <a:pt x="749" y="1092"/>
                  </a:lnTo>
                  <a:lnTo>
                    <a:pt x="748" y="1093"/>
                  </a:lnTo>
                  <a:lnTo>
                    <a:pt x="746" y="1094"/>
                  </a:lnTo>
                  <a:lnTo>
                    <a:pt x="741" y="1096"/>
                  </a:lnTo>
                  <a:lnTo>
                    <a:pt x="740" y="1097"/>
                  </a:lnTo>
                  <a:lnTo>
                    <a:pt x="739" y="1099"/>
                  </a:lnTo>
                  <a:lnTo>
                    <a:pt x="738" y="1098"/>
                  </a:lnTo>
                  <a:lnTo>
                    <a:pt x="736" y="1097"/>
                  </a:lnTo>
                  <a:lnTo>
                    <a:pt x="735" y="1097"/>
                  </a:lnTo>
                  <a:lnTo>
                    <a:pt x="735" y="1098"/>
                  </a:lnTo>
                  <a:lnTo>
                    <a:pt x="735" y="1099"/>
                  </a:lnTo>
                  <a:lnTo>
                    <a:pt x="736" y="1099"/>
                  </a:lnTo>
                  <a:lnTo>
                    <a:pt x="736" y="1100"/>
                  </a:lnTo>
                  <a:lnTo>
                    <a:pt x="737" y="1100"/>
                  </a:lnTo>
                  <a:lnTo>
                    <a:pt x="739" y="1099"/>
                  </a:lnTo>
                  <a:lnTo>
                    <a:pt x="741" y="1098"/>
                  </a:lnTo>
                  <a:lnTo>
                    <a:pt x="743" y="1097"/>
                  </a:lnTo>
                  <a:lnTo>
                    <a:pt x="745" y="1096"/>
                  </a:lnTo>
                  <a:lnTo>
                    <a:pt x="747" y="1095"/>
                  </a:lnTo>
                  <a:lnTo>
                    <a:pt x="749" y="1095"/>
                  </a:lnTo>
                  <a:lnTo>
                    <a:pt x="749" y="1094"/>
                  </a:lnTo>
                  <a:lnTo>
                    <a:pt x="751" y="1093"/>
                  </a:lnTo>
                  <a:lnTo>
                    <a:pt x="751" y="1092"/>
                  </a:lnTo>
                  <a:lnTo>
                    <a:pt x="752" y="1092"/>
                  </a:lnTo>
                  <a:lnTo>
                    <a:pt x="752" y="1091"/>
                  </a:lnTo>
                  <a:lnTo>
                    <a:pt x="753" y="1091"/>
                  </a:lnTo>
                  <a:lnTo>
                    <a:pt x="754" y="1091"/>
                  </a:lnTo>
                  <a:lnTo>
                    <a:pt x="755" y="1090"/>
                  </a:lnTo>
                  <a:lnTo>
                    <a:pt x="756" y="1090"/>
                  </a:lnTo>
                  <a:lnTo>
                    <a:pt x="757" y="1088"/>
                  </a:lnTo>
                  <a:lnTo>
                    <a:pt x="757" y="1087"/>
                  </a:lnTo>
                  <a:lnTo>
                    <a:pt x="759" y="1086"/>
                  </a:lnTo>
                  <a:lnTo>
                    <a:pt x="760" y="1086"/>
                  </a:lnTo>
                  <a:lnTo>
                    <a:pt x="765" y="1086"/>
                  </a:lnTo>
                  <a:lnTo>
                    <a:pt x="767" y="1086"/>
                  </a:lnTo>
                  <a:lnTo>
                    <a:pt x="769" y="1085"/>
                  </a:lnTo>
                  <a:lnTo>
                    <a:pt x="770" y="1086"/>
                  </a:lnTo>
                  <a:lnTo>
                    <a:pt x="770" y="1086"/>
                  </a:lnTo>
                  <a:lnTo>
                    <a:pt x="772" y="1086"/>
                  </a:lnTo>
                  <a:lnTo>
                    <a:pt x="773" y="1086"/>
                  </a:lnTo>
                  <a:lnTo>
                    <a:pt x="774" y="1087"/>
                  </a:lnTo>
                  <a:lnTo>
                    <a:pt x="774" y="1088"/>
                  </a:lnTo>
                  <a:lnTo>
                    <a:pt x="773" y="1090"/>
                  </a:lnTo>
                  <a:lnTo>
                    <a:pt x="770" y="1091"/>
                  </a:lnTo>
                  <a:lnTo>
                    <a:pt x="770" y="1092"/>
                  </a:lnTo>
                  <a:lnTo>
                    <a:pt x="772" y="1092"/>
                  </a:lnTo>
                  <a:lnTo>
                    <a:pt x="772" y="1093"/>
                  </a:lnTo>
                  <a:lnTo>
                    <a:pt x="773" y="1094"/>
                  </a:lnTo>
                  <a:lnTo>
                    <a:pt x="773" y="1095"/>
                  </a:lnTo>
                  <a:lnTo>
                    <a:pt x="774" y="1095"/>
                  </a:lnTo>
                  <a:lnTo>
                    <a:pt x="774" y="1094"/>
                  </a:lnTo>
                  <a:lnTo>
                    <a:pt x="775" y="1092"/>
                  </a:lnTo>
                  <a:lnTo>
                    <a:pt x="775" y="1091"/>
                  </a:lnTo>
                  <a:lnTo>
                    <a:pt x="776" y="1091"/>
                  </a:lnTo>
                  <a:lnTo>
                    <a:pt x="777" y="1090"/>
                  </a:lnTo>
                  <a:lnTo>
                    <a:pt x="777" y="1089"/>
                  </a:lnTo>
                  <a:lnTo>
                    <a:pt x="779" y="1088"/>
                  </a:lnTo>
                  <a:lnTo>
                    <a:pt x="780" y="1088"/>
                  </a:lnTo>
                  <a:lnTo>
                    <a:pt x="783" y="1088"/>
                  </a:lnTo>
                  <a:lnTo>
                    <a:pt x="784" y="1088"/>
                  </a:lnTo>
                  <a:lnTo>
                    <a:pt x="786" y="1088"/>
                  </a:lnTo>
                  <a:lnTo>
                    <a:pt x="787" y="1088"/>
                  </a:lnTo>
                  <a:lnTo>
                    <a:pt x="788" y="1088"/>
                  </a:lnTo>
                  <a:lnTo>
                    <a:pt x="789" y="1088"/>
                  </a:lnTo>
                  <a:lnTo>
                    <a:pt x="789" y="1089"/>
                  </a:lnTo>
                  <a:lnTo>
                    <a:pt x="789" y="1090"/>
                  </a:lnTo>
                  <a:lnTo>
                    <a:pt x="790" y="1090"/>
                  </a:lnTo>
                  <a:lnTo>
                    <a:pt x="790" y="1089"/>
                  </a:lnTo>
                  <a:lnTo>
                    <a:pt x="791" y="1089"/>
                  </a:lnTo>
                  <a:lnTo>
                    <a:pt x="793" y="1087"/>
                  </a:lnTo>
                  <a:lnTo>
                    <a:pt x="794" y="1086"/>
                  </a:lnTo>
                  <a:lnTo>
                    <a:pt x="795" y="1084"/>
                  </a:lnTo>
                  <a:lnTo>
                    <a:pt x="797" y="1084"/>
                  </a:lnTo>
                  <a:lnTo>
                    <a:pt x="799" y="1084"/>
                  </a:lnTo>
                  <a:lnTo>
                    <a:pt x="801" y="1082"/>
                  </a:lnTo>
                  <a:lnTo>
                    <a:pt x="801" y="1082"/>
                  </a:lnTo>
                  <a:lnTo>
                    <a:pt x="802" y="1082"/>
                  </a:lnTo>
                  <a:lnTo>
                    <a:pt x="803" y="1082"/>
                  </a:lnTo>
                  <a:lnTo>
                    <a:pt x="803" y="1083"/>
                  </a:lnTo>
                  <a:lnTo>
                    <a:pt x="804" y="1083"/>
                  </a:lnTo>
                  <a:lnTo>
                    <a:pt x="806" y="1086"/>
                  </a:lnTo>
                  <a:lnTo>
                    <a:pt x="807" y="1091"/>
                  </a:lnTo>
                  <a:lnTo>
                    <a:pt x="801" y="1096"/>
                  </a:lnTo>
                  <a:lnTo>
                    <a:pt x="785" y="1112"/>
                  </a:lnTo>
                  <a:lnTo>
                    <a:pt x="776" y="1122"/>
                  </a:lnTo>
                  <a:lnTo>
                    <a:pt x="766" y="1130"/>
                  </a:lnTo>
                  <a:lnTo>
                    <a:pt x="766" y="1131"/>
                  </a:lnTo>
                  <a:lnTo>
                    <a:pt x="765" y="1131"/>
                  </a:lnTo>
                  <a:lnTo>
                    <a:pt x="764" y="1132"/>
                  </a:lnTo>
                  <a:lnTo>
                    <a:pt x="763" y="1132"/>
                  </a:lnTo>
                  <a:lnTo>
                    <a:pt x="764" y="1133"/>
                  </a:lnTo>
                  <a:lnTo>
                    <a:pt x="763" y="1134"/>
                  </a:lnTo>
                  <a:lnTo>
                    <a:pt x="751" y="1142"/>
                  </a:lnTo>
                  <a:lnTo>
                    <a:pt x="741" y="1150"/>
                  </a:lnTo>
                  <a:lnTo>
                    <a:pt x="725" y="1155"/>
                  </a:lnTo>
                  <a:lnTo>
                    <a:pt x="705" y="1160"/>
                  </a:lnTo>
                  <a:lnTo>
                    <a:pt x="676" y="1167"/>
                  </a:lnTo>
                  <a:lnTo>
                    <a:pt x="646" y="1175"/>
                  </a:lnTo>
                  <a:lnTo>
                    <a:pt x="615" y="1182"/>
                  </a:lnTo>
                  <a:lnTo>
                    <a:pt x="589" y="1187"/>
                  </a:lnTo>
                  <a:lnTo>
                    <a:pt x="584" y="1188"/>
                  </a:lnTo>
                  <a:lnTo>
                    <a:pt x="553" y="1194"/>
                  </a:lnTo>
                  <a:lnTo>
                    <a:pt x="522" y="1199"/>
                  </a:lnTo>
                  <a:lnTo>
                    <a:pt x="503" y="1202"/>
                  </a:lnTo>
                  <a:lnTo>
                    <a:pt x="492" y="1203"/>
                  </a:lnTo>
                  <a:lnTo>
                    <a:pt x="486" y="1204"/>
                  </a:lnTo>
                  <a:lnTo>
                    <a:pt x="430" y="1211"/>
                  </a:lnTo>
                  <a:lnTo>
                    <a:pt x="336" y="1219"/>
                  </a:lnTo>
                  <a:lnTo>
                    <a:pt x="269" y="1220"/>
                  </a:lnTo>
                  <a:lnTo>
                    <a:pt x="266" y="1085"/>
                  </a:lnTo>
                  <a:lnTo>
                    <a:pt x="255" y="560"/>
                  </a:lnTo>
                  <a:lnTo>
                    <a:pt x="46" y="340"/>
                  </a:lnTo>
                  <a:lnTo>
                    <a:pt x="39" y="328"/>
                  </a:lnTo>
                  <a:lnTo>
                    <a:pt x="36" y="320"/>
                  </a:lnTo>
                  <a:lnTo>
                    <a:pt x="32" y="314"/>
                  </a:lnTo>
                  <a:lnTo>
                    <a:pt x="25" y="302"/>
                  </a:lnTo>
                  <a:lnTo>
                    <a:pt x="22" y="297"/>
                  </a:lnTo>
                  <a:lnTo>
                    <a:pt x="18" y="291"/>
                  </a:lnTo>
                  <a:lnTo>
                    <a:pt x="15" y="285"/>
                  </a:lnTo>
                  <a:lnTo>
                    <a:pt x="13" y="281"/>
                  </a:lnTo>
                  <a:lnTo>
                    <a:pt x="11" y="276"/>
                  </a:lnTo>
                  <a:lnTo>
                    <a:pt x="10" y="272"/>
                  </a:lnTo>
                  <a:lnTo>
                    <a:pt x="7" y="260"/>
                  </a:lnTo>
                  <a:lnTo>
                    <a:pt x="7" y="249"/>
                  </a:lnTo>
                  <a:lnTo>
                    <a:pt x="5" y="237"/>
                  </a:lnTo>
                  <a:lnTo>
                    <a:pt x="2" y="221"/>
                  </a:lnTo>
                  <a:lnTo>
                    <a:pt x="0" y="219"/>
                  </a:lnTo>
                  <a:lnTo>
                    <a:pt x="1" y="219"/>
                  </a:lnTo>
                  <a:lnTo>
                    <a:pt x="4" y="219"/>
                  </a:lnTo>
                  <a:lnTo>
                    <a:pt x="7" y="219"/>
                  </a:lnTo>
                  <a:lnTo>
                    <a:pt x="7" y="220"/>
                  </a:lnTo>
                  <a:lnTo>
                    <a:pt x="7" y="219"/>
                  </a:lnTo>
                  <a:lnTo>
                    <a:pt x="7" y="219"/>
                  </a:lnTo>
                  <a:lnTo>
                    <a:pt x="7" y="218"/>
                  </a:lnTo>
                  <a:lnTo>
                    <a:pt x="7" y="216"/>
                  </a:lnTo>
                  <a:lnTo>
                    <a:pt x="7" y="211"/>
                  </a:lnTo>
                  <a:lnTo>
                    <a:pt x="7" y="209"/>
                  </a:lnTo>
                  <a:lnTo>
                    <a:pt x="7" y="208"/>
                  </a:lnTo>
                  <a:lnTo>
                    <a:pt x="7" y="207"/>
                  </a:lnTo>
                  <a:lnTo>
                    <a:pt x="8" y="206"/>
                  </a:lnTo>
                  <a:lnTo>
                    <a:pt x="8" y="205"/>
                  </a:lnTo>
                  <a:lnTo>
                    <a:pt x="8" y="205"/>
                  </a:lnTo>
                  <a:lnTo>
                    <a:pt x="7" y="204"/>
                  </a:lnTo>
                  <a:lnTo>
                    <a:pt x="10" y="201"/>
                  </a:lnTo>
                  <a:lnTo>
                    <a:pt x="14" y="197"/>
                  </a:lnTo>
                  <a:lnTo>
                    <a:pt x="15" y="196"/>
                  </a:lnTo>
                  <a:lnTo>
                    <a:pt x="17" y="194"/>
                  </a:lnTo>
                  <a:lnTo>
                    <a:pt x="18" y="192"/>
                  </a:lnTo>
                  <a:lnTo>
                    <a:pt x="19" y="191"/>
                  </a:lnTo>
                  <a:lnTo>
                    <a:pt x="19" y="190"/>
                  </a:lnTo>
                  <a:lnTo>
                    <a:pt x="18" y="188"/>
                  </a:lnTo>
                  <a:lnTo>
                    <a:pt x="18" y="186"/>
                  </a:lnTo>
                  <a:lnTo>
                    <a:pt x="17" y="186"/>
                  </a:lnTo>
                  <a:lnTo>
                    <a:pt x="17" y="185"/>
                  </a:lnTo>
                  <a:lnTo>
                    <a:pt x="18" y="185"/>
                  </a:lnTo>
                  <a:lnTo>
                    <a:pt x="18" y="184"/>
                  </a:lnTo>
                  <a:lnTo>
                    <a:pt x="18" y="179"/>
                  </a:lnTo>
                  <a:lnTo>
                    <a:pt x="18" y="176"/>
                  </a:lnTo>
                  <a:lnTo>
                    <a:pt x="17" y="173"/>
                  </a:lnTo>
                  <a:lnTo>
                    <a:pt x="18" y="170"/>
                  </a:lnTo>
                  <a:lnTo>
                    <a:pt x="18" y="167"/>
                  </a:lnTo>
                  <a:lnTo>
                    <a:pt x="21" y="163"/>
                  </a:lnTo>
                  <a:lnTo>
                    <a:pt x="23" y="162"/>
                  </a:lnTo>
                  <a:lnTo>
                    <a:pt x="24" y="162"/>
                  </a:lnTo>
                  <a:lnTo>
                    <a:pt x="26" y="161"/>
                  </a:lnTo>
                  <a:lnTo>
                    <a:pt x="27" y="160"/>
                  </a:lnTo>
                  <a:lnTo>
                    <a:pt x="29" y="159"/>
                  </a:lnTo>
                  <a:lnTo>
                    <a:pt x="32" y="158"/>
                  </a:lnTo>
                  <a:lnTo>
                    <a:pt x="36" y="156"/>
                  </a:lnTo>
                  <a:lnTo>
                    <a:pt x="38" y="156"/>
                  </a:lnTo>
                  <a:lnTo>
                    <a:pt x="38" y="157"/>
                  </a:lnTo>
                  <a:lnTo>
                    <a:pt x="39" y="158"/>
                  </a:lnTo>
                  <a:lnTo>
                    <a:pt x="41" y="159"/>
                  </a:lnTo>
                  <a:lnTo>
                    <a:pt x="43" y="161"/>
                  </a:lnTo>
                  <a:lnTo>
                    <a:pt x="45" y="162"/>
                  </a:lnTo>
                  <a:lnTo>
                    <a:pt x="46" y="162"/>
                  </a:lnTo>
                  <a:lnTo>
                    <a:pt x="48" y="164"/>
                  </a:lnTo>
                  <a:lnTo>
                    <a:pt x="48" y="165"/>
                  </a:lnTo>
                  <a:lnTo>
                    <a:pt x="50" y="167"/>
                  </a:lnTo>
                  <a:lnTo>
                    <a:pt x="50" y="170"/>
                  </a:lnTo>
                  <a:lnTo>
                    <a:pt x="50" y="173"/>
                  </a:lnTo>
                  <a:lnTo>
                    <a:pt x="50" y="174"/>
                  </a:lnTo>
                  <a:lnTo>
                    <a:pt x="50" y="175"/>
                  </a:lnTo>
                  <a:lnTo>
                    <a:pt x="50" y="176"/>
                  </a:lnTo>
                  <a:lnTo>
                    <a:pt x="49" y="179"/>
                  </a:lnTo>
                  <a:lnTo>
                    <a:pt x="49" y="181"/>
                  </a:lnTo>
                  <a:lnTo>
                    <a:pt x="49" y="183"/>
                  </a:lnTo>
                  <a:lnTo>
                    <a:pt x="51" y="186"/>
                  </a:lnTo>
                  <a:lnTo>
                    <a:pt x="56" y="193"/>
                  </a:lnTo>
                  <a:lnTo>
                    <a:pt x="58" y="194"/>
                  </a:lnTo>
                  <a:lnTo>
                    <a:pt x="59" y="193"/>
                  </a:lnTo>
                  <a:lnTo>
                    <a:pt x="59" y="194"/>
                  </a:lnTo>
                  <a:lnTo>
                    <a:pt x="60" y="197"/>
                  </a:lnTo>
                  <a:lnTo>
                    <a:pt x="61" y="197"/>
                  </a:lnTo>
                  <a:lnTo>
                    <a:pt x="61" y="198"/>
                  </a:lnTo>
                  <a:lnTo>
                    <a:pt x="61" y="200"/>
                  </a:lnTo>
                  <a:lnTo>
                    <a:pt x="63" y="204"/>
                  </a:lnTo>
                  <a:lnTo>
                    <a:pt x="63" y="205"/>
                  </a:lnTo>
                  <a:lnTo>
                    <a:pt x="64" y="207"/>
                  </a:lnTo>
                  <a:lnTo>
                    <a:pt x="63" y="207"/>
                  </a:lnTo>
                  <a:lnTo>
                    <a:pt x="63" y="209"/>
                  </a:lnTo>
                  <a:lnTo>
                    <a:pt x="64" y="212"/>
                  </a:lnTo>
                  <a:lnTo>
                    <a:pt x="67" y="215"/>
                  </a:lnTo>
                  <a:lnTo>
                    <a:pt x="68" y="216"/>
                  </a:lnTo>
                  <a:lnTo>
                    <a:pt x="69" y="217"/>
                  </a:lnTo>
                  <a:lnTo>
                    <a:pt x="69" y="218"/>
                  </a:lnTo>
                  <a:lnTo>
                    <a:pt x="69" y="220"/>
                  </a:lnTo>
                  <a:lnTo>
                    <a:pt x="70" y="220"/>
                  </a:lnTo>
                  <a:lnTo>
                    <a:pt x="70" y="218"/>
                  </a:lnTo>
                  <a:lnTo>
                    <a:pt x="69" y="216"/>
                  </a:lnTo>
                  <a:lnTo>
                    <a:pt x="69" y="214"/>
                  </a:lnTo>
                  <a:lnTo>
                    <a:pt x="68" y="213"/>
                  </a:lnTo>
                  <a:lnTo>
                    <a:pt x="66" y="211"/>
                  </a:lnTo>
                  <a:lnTo>
                    <a:pt x="65" y="209"/>
                  </a:lnTo>
                  <a:lnTo>
                    <a:pt x="65" y="205"/>
                  </a:lnTo>
                  <a:lnTo>
                    <a:pt x="65" y="205"/>
                  </a:lnTo>
                  <a:lnTo>
                    <a:pt x="65" y="203"/>
                  </a:lnTo>
                  <a:lnTo>
                    <a:pt x="65" y="201"/>
                  </a:lnTo>
                  <a:lnTo>
                    <a:pt x="64" y="200"/>
                  </a:lnTo>
                  <a:lnTo>
                    <a:pt x="64" y="199"/>
                  </a:lnTo>
                  <a:lnTo>
                    <a:pt x="63" y="199"/>
                  </a:lnTo>
                  <a:lnTo>
                    <a:pt x="63" y="198"/>
                  </a:lnTo>
                  <a:lnTo>
                    <a:pt x="62" y="194"/>
                  </a:lnTo>
                  <a:lnTo>
                    <a:pt x="61" y="193"/>
                  </a:lnTo>
                  <a:lnTo>
                    <a:pt x="61" y="192"/>
                  </a:lnTo>
                  <a:lnTo>
                    <a:pt x="61" y="189"/>
                  </a:lnTo>
                  <a:lnTo>
                    <a:pt x="60" y="188"/>
                  </a:lnTo>
                  <a:lnTo>
                    <a:pt x="59" y="188"/>
                  </a:lnTo>
                  <a:lnTo>
                    <a:pt x="59" y="188"/>
                  </a:lnTo>
                  <a:lnTo>
                    <a:pt x="58" y="187"/>
                  </a:lnTo>
                  <a:lnTo>
                    <a:pt x="57" y="187"/>
                  </a:lnTo>
                  <a:lnTo>
                    <a:pt x="56" y="186"/>
                  </a:lnTo>
                  <a:lnTo>
                    <a:pt x="56" y="184"/>
                  </a:lnTo>
                  <a:lnTo>
                    <a:pt x="56" y="184"/>
                  </a:lnTo>
                  <a:lnTo>
                    <a:pt x="56" y="182"/>
                  </a:lnTo>
                  <a:lnTo>
                    <a:pt x="55" y="181"/>
                  </a:lnTo>
                  <a:lnTo>
                    <a:pt x="55" y="180"/>
                  </a:lnTo>
                  <a:lnTo>
                    <a:pt x="55" y="177"/>
                  </a:lnTo>
                  <a:lnTo>
                    <a:pt x="55" y="176"/>
                  </a:lnTo>
                  <a:lnTo>
                    <a:pt x="55" y="173"/>
                  </a:lnTo>
                  <a:lnTo>
                    <a:pt x="55" y="171"/>
                  </a:lnTo>
                  <a:lnTo>
                    <a:pt x="55" y="170"/>
                  </a:lnTo>
                  <a:lnTo>
                    <a:pt x="55" y="169"/>
                  </a:lnTo>
                  <a:lnTo>
                    <a:pt x="56" y="168"/>
                  </a:lnTo>
                  <a:lnTo>
                    <a:pt x="55" y="167"/>
                  </a:lnTo>
                  <a:lnTo>
                    <a:pt x="55" y="165"/>
                  </a:lnTo>
                  <a:lnTo>
                    <a:pt x="52" y="161"/>
                  </a:lnTo>
                  <a:lnTo>
                    <a:pt x="51" y="160"/>
                  </a:lnTo>
                  <a:lnTo>
                    <a:pt x="51" y="159"/>
                  </a:lnTo>
                  <a:lnTo>
                    <a:pt x="49" y="157"/>
                  </a:lnTo>
                  <a:lnTo>
                    <a:pt x="48" y="156"/>
                  </a:lnTo>
                  <a:lnTo>
                    <a:pt x="47" y="154"/>
                  </a:lnTo>
                  <a:lnTo>
                    <a:pt x="46" y="153"/>
                  </a:lnTo>
                  <a:lnTo>
                    <a:pt x="45" y="153"/>
                  </a:lnTo>
                  <a:lnTo>
                    <a:pt x="45" y="152"/>
                  </a:lnTo>
                  <a:lnTo>
                    <a:pt x="45" y="151"/>
                  </a:lnTo>
                  <a:lnTo>
                    <a:pt x="47" y="150"/>
                  </a:lnTo>
                  <a:lnTo>
                    <a:pt x="48" y="150"/>
                  </a:lnTo>
                  <a:lnTo>
                    <a:pt x="50" y="148"/>
                  </a:lnTo>
                  <a:lnTo>
                    <a:pt x="51" y="148"/>
                  </a:lnTo>
                  <a:lnTo>
                    <a:pt x="59" y="144"/>
                  </a:lnTo>
                  <a:lnTo>
                    <a:pt x="61" y="143"/>
                  </a:lnTo>
                  <a:lnTo>
                    <a:pt x="61" y="144"/>
                  </a:lnTo>
                  <a:lnTo>
                    <a:pt x="62" y="144"/>
                  </a:lnTo>
                  <a:lnTo>
                    <a:pt x="63" y="143"/>
                  </a:lnTo>
                  <a:lnTo>
                    <a:pt x="65" y="142"/>
                  </a:lnTo>
                  <a:lnTo>
                    <a:pt x="68" y="142"/>
                  </a:lnTo>
                  <a:lnTo>
                    <a:pt x="69" y="142"/>
                  </a:lnTo>
                  <a:lnTo>
                    <a:pt x="72" y="142"/>
                  </a:lnTo>
                  <a:lnTo>
                    <a:pt x="72" y="141"/>
                  </a:lnTo>
                  <a:lnTo>
                    <a:pt x="75" y="142"/>
                  </a:lnTo>
                  <a:lnTo>
                    <a:pt x="79" y="142"/>
                  </a:lnTo>
                  <a:lnTo>
                    <a:pt x="80" y="141"/>
                  </a:lnTo>
                  <a:lnTo>
                    <a:pt x="81" y="141"/>
                  </a:lnTo>
                  <a:lnTo>
                    <a:pt x="83" y="141"/>
                  </a:lnTo>
                  <a:lnTo>
                    <a:pt x="84" y="140"/>
                  </a:lnTo>
                  <a:lnTo>
                    <a:pt x="87" y="140"/>
                  </a:lnTo>
                  <a:lnTo>
                    <a:pt x="87" y="140"/>
                  </a:lnTo>
                  <a:lnTo>
                    <a:pt x="88" y="140"/>
                  </a:lnTo>
                  <a:lnTo>
                    <a:pt x="89" y="140"/>
                  </a:lnTo>
                  <a:lnTo>
                    <a:pt x="89" y="142"/>
                  </a:lnTo>
                  <a:lnTo>
                    <a:pt x="90" y="143"/>
                  </a:lnTo>
                  <a:lnTo>
                    <a:pt x="89" y="144"/>
                  </a:lnTo>
                  <a:lnTo>
                    <a:pt x="89" y="145"/>
                  </a:lnTo>
                  <a:lnTo>
                    <a:pt x="89" y="146"/>
                  </a:lnTo>
                  <a:lnTo>
                    <a:pt x="90" y="146"/>
                  </a:lnTo>
                  <a:lnTo>
                    <a:pt x="90" y="145"/>
                  </a:lnTo>
                  <a:lnTo>
                    <a:pt x="91" y="144"/>
                  </a:lnTo>
                  <a:lnTo>
                    <a:pt x="91" y="142"/>
                  </a:lnTo>
                  <a:lnTo>
                    <a:pt x="92" y="140"/>
                  </a:lnTo>
                  <a:lnTo>
                    <a:pt x="93" y="140"/>
                  </a:lnTo>
                  <a:lnTo>
                    <a:pt x="92" y="139"/>
                  </a:lnTo>
                  <a:lnTo>
                    <a:pt x="93" y="139"/>
                  </a:lnTo>
                  <a:lnTo>
                    <a:pt x="95" y="138"/>
                  </a:lnTo>
                  <a:lnTo>
                    <a:pt x="96" y="138"/>
                  </a:lnTo>
                  <a:lnTo>
                    <a:pt x="97" y="138"/>
                  </a:lnTo>
                  <a:lnTo>
                    <a:pt x="97" y="139"/>
                  </a:lnTo>
                  <a:lnTo>
                    <a:pt x="98" y="140"/>
                  </a:lnTo>
                  <a:lnTo>
                    <a:pt x="99" y="140"/>
                  </a:lnTo>
                  <a:lnTo>
                    <a:pt x="100" y="141"/>
                  </a:lnTo>
                  <a:lnTo>
                    <a:pt x="102" y="141"/>
                  </a:lnTo>
                  <a:lnTo>
                    <a:pt x="103" y="142"/>
                  </a:lnTo>
                  <a:lnTo>
                    <a:pt x="103" y="143"/>
                  </a:lnTo>
                  <a:lnTo>
                    <a:pt x="102" y="143"/>
                  </a:lnTo>
                  <a:lnTo>
                    <a:pt x="101" y="143"/>
                  </a:lnTo>
                  <a:lnTo>
                    <a:pt x="101" y="146"/>
                  </a:lnTo>
                  <a:lnTo>
                    <a:pt x="102" y="148"/>
                  </a:lnTo>
                  <a:lnTo>
                    <a:pt x="103" y="149"/>
                  </a:lnTo>
                  <a:lnTo>
                    <a:pt x="103" y="148"/>
                  </a:lnTo>
                  <a:lnTo>
                    <a:pt x="103" y="146"/>
                  </a:lnTo>
                  <a:lnTo>
                    <a:pt x="103" y="145"/>
                  </a:lnTo>
                  <a:lnTo>
                    <a:pt x="104" y="143"/>
                  </a:lnTo>
                  <a:lnTo>
                    <a:pt x="104" y="142"/>
                  </a:lnTo>
                  <a:lnTo>
                    <a:pt x="104" y="140"/>
                  </a:lnTo>
                  <a:lnTo>
                    <a:pt x="103" y="140"/>
                  </a:lnTo>
                  <a:lnTo>
                    <a:pt x="103" y="139"/>
                  </a:lnTo>
                  <a:lnTo>
                    <a:pt x="100" y="138"/>
                  </a:lnTo>
                  <a:lnTo>
                    <a:pt x="100" y="137"/>
                  </a:lnTo>
                  <a:lnTo>
                    <a:pt x="102" y="137"/>
                  </a:lnTo>
                  <a:lnTo>
                    <a:pt x="103" y="137"/>
                  </a:lnTo>
                  <a:lnTo>
                    <a:pt x="104" y="136"/>
                  </a:lnTo>
                  <a:lnTo>
                    <a:pt x="105" y="135"/>
                  </a:lnTo>
                  <a:lnTo>
                    <a:pt x="110" y="134"/>
                  </a:lnTo>
                  <a:lnTo>
                    <a:pt x="111" y="134"/>
                  </a:lnTo>
                  <a:lnTo>
                    <a:pt x="114" y="133"/>
                  </a:lnTo>
                  <a:lnTo>
                    <a:pt x="115" y="133"/>
                  </a:lnTo>
                  <a:lnTo>
                    <a:pt x="117" y="134"/>
                  </a:lnTo>
                  <a:lnTo>
                    <a:pt x="117" y="136"/>
                  </a:lnTo>
                  <a:lnTo>
                    <a:pt x="119" y="139"/>
                  </a:lnTo>
                  <a:lnTo>
                    <a:pt x="119" y="141"/>
                  </a:lnTo>
                  <a:lnTo>
                    <a:pt x="120" y="147"/>
                  </a:lnTo>
                  <a:lnTo>
                    <a:pt x="121" y="150"/>
                  </a:lnTo>
                  <a:lnTo>
                    <a:pt x="121" y="159"/>
                  </a:lnTo>
                  <a:lnTo>
                    <a:pt x="121" y="160"/>
                  </a:lnTo>
                  <a:lnTo>
                    <a:pt x="120" y="164"/>
                  </a:lnTo>
                  <a:lnTo>
                    <a:pt x="120" y="165"/>
                  </a:lnTo>
                  <a:lnTo>
                    <a:pt x="120" y="167"/>
                  </a:lnTo>
                  <a:lnTo>
                    <a:pt x="119" y="170"/>
                  </a:lnTo>
                  <a:lnTo>
                    <a:pt x="118" y="172"/>
                  </a:lnTo>
                  <a:lnTo>
                    <a:pt x="118" y="178"/>
                  </a:lnTo>
                  <a:lnTo>
                    <a:pt x="117" y="181"/>
                  </a:lnTo>
                  <a:lnTo>
                    <a:pt x="117" y="183"/>
                  </a:lnTo>
                  <a:lnTo>
                    <a:pt x="117" y="184"/>
                  </a:lnTo>
                  <a:lnTo>
                    <a:pt x="116" y="184"/>
                  </a:lnTo>
                  <a:lnTo>
                    <a:pt x="115" y="187"/>
                  </a:lnTo>
                  <a:lnTo>
                    <a:pt x="113" y="191"/>
                  </a:lnTo>
                  <a:lnTo>
                    <a:pt x="112" y="192"/>
                  </a:lnTo>
                  <a:lnTo>
                    <a:pt x="110" y="197"/>
                  </a:lnTo>
                  <a:lnTo>
                    <a:pt x="110" y="198"/>
                  </a:lnTo>
                  <a:lnTo>
                    <a:pt x="110" y="199"/>
                  </a:lnTo>
                  <a:lnTo>
                    <a:pt x="109" y="201"/>
                  </a:lnTo>
                  <a:lnTo>
                    <a:pt x="108" y="205"/>
                  </a:lnTo>
                  <a:lnTo>
                    <a:pt x="107" y="209"/>
                  </a:lnTo>
                  <a:lnTo>
                    <a:pt x="108" y="212"/>
                  </a:lnTo>
                  <a:lnTo>
                    <a:pt x="108" y="215"/>
                  </a:lnTo>
                  <a:lnTo>
                    <a:pt x="110" y="216"/>
                  </a:lnTo>
                  <a:lnTo>
                    <a:pt x="110" y="216"/>
                  </a:lnTo>
                  <a:lnTo>
                    <a:pt x="111" y="216"/>
                  </a:lnTo>
                  <a:lnTo>
                    <a:pt x="112" y="216"/>
                  </a:lnTo>
                  <a:lnTo>
                    <a:pt x="113" y="216"/>
                  </a:lnTo>
                  <a:lnTo>
                    <a:pt x="113" y="215"/>
                  </a:lnTo>
                  <a:lnTo>
                    <a:pt x="111" y="213"/>
                  </a:lnTo>
                  <a:lnTo>
                    <a:pt x="111" y="210"/>
                  </a:lnTo>
                  <a:lnTo>
                    <a:pt x="111" y="209"/>
                  </a:lnTo>
                  <a:lnTo>
                    <a:pt x="111" y="206"/>
                  </a:lnTo>
                  <a:lnTo>
                    <a:pt x="111" y="205"/>
                  </a:lnTo>
                  <a:lnTo>
                    <a:pt x="112" y="201"/>
                  </a:lnTo>
                  <a:lnTo>
                    <a:pt x="112" y="200"/>
                  </a:lnTo>
                  <a:lnTo>
                    <a:pt x="114" y="200"/>
                  </a:lnTo>
                  <a:lnTo>
                    <a:pt x="114" y="199"/>
                  </a:lnTo>
                  <a:lnTo>
                    <a:pt x="118" y="194"/>
                  </a:lnTo>
                  <a:lnTo>
                    <a:pt x="121" y="192"/>
                  </a:lnTo>
                  <a:lnTo>
                    <a:pt x="121" y="190"/>
                  </a:lnTo>
                  <a:lnTo>
                    <a:pt x="122" y="188"/>
                  </a:lnTo>
                  <a:lnTo>
                    <a:pt x="124" y="186"/>
                  </a:lnTo>
                  <a:lnTo>
                    <a:pt x="124" y="185"/>
                  </a:lnTo>
                  <a:lnTo>
                    <a:pt x="125" y="182"/>
                  </a:lnTo>
                  <a:lnTo>
                    <a:pt x="125" y="179"/>
                  </a:lnTo>
                  <a:lnTo>
                    <a:pt x="126" y="176"/>
                  </a:lnTo>
                  <a:lnTo>
                    <a:pt x="126" y="173"/>
                  </a:lnTo>
                  <a:lnTo>
                    <a:pt x="127" y="171"/>
                  </a:lnTo>
                  <a:lnTo>
                    <a:pt x="128" y="169"/>
                  </a:lnTo>
                  <a:lnTo>
                    <a:pt x="130" y="169"/>
                  </a:lnTo>
                  <a:lnTo>
                    <a:pt x="131" y="170"/>
                  </a:lnTo>
                  <a:lnTo>
                    <a:pt x="131" y="171"/>
                  </a:lnTo>
                  <a:lnTo>
                    <a:pt x="131" y="173"/>
                  </a:lnTo>
                  <a:lnTo>
                    <a:pt x="132" y="173"/>
                  </a:lnTo>
                  <a:lnTo>
                    <a:pt x="133" y="174"/>
                  </a:lnTo>
                  <a:lnTo>
                    <a:pt x="135" y="177"/>
                  </a:lnTo>
                  <a:lnTo>
                    <a:pt x="137" y="178"/>
                  </a:lnTo>
                  <a:lnTo>
                    <a:pt x="137" y="179"/>
                  </a:lnTo>
                  <a:lnTo>
                    <a:pt x="138" y="181"/>
                  </a:lnTo>
                  <a:lnTo>
                    <a:pt x="139" y="182"/>
                  </a:lnTo>
                  <a:lnTo>
                    <a:pt x="139" y="183"/>
                  </a:lnTo>
                  <a:lnTo>
                    <a:pt x="141" y="184"/>
                  </a:lnTo>
                  <a:lnTo>
                    <a:pt x="141" y="184"/>
                  </a:lnTo>
                  <a:lnTo>
                    <a:pt x="144" y="185"/>
                  </a:lnTo>
                  <a:lnTo>
                    <a:pt x="145" y="186"/>
                  </a:lnTo>
                  <a:lnTo>
                    <a:pt x="145" y="187"/>
                  </a:lnTo>
                  <a:lnTo>
                    <a:pt x="146" y="188"/>
                  </a:lnTo>
                  <a:lnTo>
                    <a:pt x="147" y="188"/>
                  </a:lnTo>
                  <a:lnTo>
                    <a:pt x="148" y="192"/>
                  </a:lnTo>
                  <a:lnTo>
                    <a:pt x="150" y="194"/>
                  </a:lnTo>
                  <a:lnTo>
                    <a:pt x="152" y="200"/>
                  </a:lnTo>
                  <a:lnTo>
                    <a:pt x="152" y="202"/>
                  </a:lnTo>
                  <a:lnTo>
                    <a:pt x="153" y="204"/>
                  </a:lnTo>
                  <a:lnTo>
                    <a:pt x="155" y="205"/>
                  </a:lnTo>
                  <a:lnTo>
                    <a:pt x="156" y="206"/>
                  </a:lnTo>
                  <a:lnTo>
                    <a:pt x="156" y="207"/>
                  </a:lnTo>
                  <a:lnTo>
                    <a:pt x="156" y="208"/>
                  </a:lnTo>
                  <a:lnTo>
                    <a:pt x="156" y="214"/>
                  </a:lnTo>
                  <a:lnTo>
                    <a:pt x="157" y="215"/>
                  </a:lnTo>
                  <a:lnTo>
                    <a:pt x="158" y="216"/>
                  </a:lnTo>
                  <a:lnTo>
                    <a:pt x="161" y="219"/>
                  </a:lnTo>
                  <a:lnTo>
                    <a:pt x="162" y="220"/>
                  </a:lnTo>
                  <a:lnTo>
                    <a:pt x="162" y="219"/>
                  </a:lnTo>
                  <a:lnTo>
                    <a:pt x="163" y="218"/>
                  </a:lnTo>
                  <a:lnTo>
                    <a:pt x="164" y="217"/>
                  </a:lnTo>
                  <a:lnTo>
                    <a:pt x="163" y="216"/>
                  </a:lnTo>
                  <a:lnTo>
                    <a:pt x="162" y="215"/>
                  </a:lnTo>
                  <a:lnTo>
                    <a:pt x="161" y="213"/>
                  </a:lnTo>
                  <a:lnTo>
                    <a:pt x="161" y="212"/>
                  </a:lnTo>
                  <a:lnTo>
                    <a:pt x="161" y="211"/>
                  </a:lnTo>
                  <a:lnTo>
                    <a:pt x="161" y="208"/>
                  </a:lnTo>
                  <a:lnTo>
                    <a:pt x="160" y="205"/>
                  </a:lnTo>
                  <a:lnTo>
                    <a:pt x="159" y="205"/>
                  </a:lnTo>
                  <a:lnTo>
                    <a:pt x="156" y="203"/>
                  </a:lnTo>
                  <a:lnTo>
                    <a:pt x="155" y="201"/>
                  </a:lnTo>
                  <a:lnTo>
                    <a:pt x="154" y="200"/>
                  </a:lnTo>
                  <a:lnTo>
                    <a:pt x="153" y="198"/>
                  </a:lnTo>
                  <a:lnTo>
                    <a:pt x="153" y="194"/>
                  </a:lnTo>
                  <a:lnTo>
                    <a:pt x="153" y="192"/>
                  </a:lnTo>
                  <a:lnTo>
                    <a:pt x="151" y="189"/>
                  </a:lnTo>
                  <a:lnTo>
                    <a:pt x="151" y="186"/>
                  </a:lnTo>
                  <a:lnTo>
                    <a:pt x="149" y="184"/>
                  </a:lnTo>
                  <a:lnTo>
                    <a:pt x="149" y="183"/>
                  </a:lnTo>
                  <a:lnTo>
                    <a:pt x="150" y="183"/>
                  </a:lnTo>
                  <a:lnTo>
                    <a:pt x="151" y="183"/>
                  </a:lnTo>
                  <a:lnTo>
                    <a:pt x="153" y="184"/>
                  </a:lnTo>
                  <a:lnTo>
                    <a:pt x="153" y="185"/>
                  </a:lnTo>
                  <a:lnTo>
                    <a:pt x="155" y="187"/>
                  </a:lnTo>
                  <a:lnTo>
                    <a:pt x="156" y="187"/>
                  </a:lnTo>
                  <a:lnTo>
                    <a:pt x="157" y="188"/>
                  </a:lnTo>
                  <a:lnTo>
                    <a:pt x="160" y="189"/>
                  </a:lnTo>
                  <a:lnTo>
                    <a:pt x="161" y="189"/>
                  </a:lnTo>
                  <a:lnTo>
                    <a:pt x="162" y="189"/>
                  </a:lnTo>
                  <a:lnTo>
                    <a:pt x="162" y="188"/>
                  </a:lnTo>
                  <a:lnTo>
                    <a:pt x="162" y="186"/>
                  </a:lnTo>
                  <a:lnTo>
                    <a:pt x="163" y="184"/>
                  </a:lnTo>
                  <a:lnTo>
                    <a:pt x="164" y="184"/>
                  </a:lnTo>
                  <a:lnTo>
                    <a:pt x="166" y="183"/>
                  </a:lnTo>
                  <a:lnTo>
                    <a:pt x="167" y="182"/>
                  </a:lnTo>
                  <a:lnTo>
                    <a:pt x="166" y="181"/>
                  </a:lnTo>
                  <a:lnTo>
                    <a:pt x="163" y="176"/>
                  </a:lnTo>
                  <a:lnTo>
                    <a:pt x="162" y="174"/>
                  </a:lnTo>
                  <a:lnTo>
                    <a:pt x="162" y="173"/>
                  </a:lnTo>
                  <a:lnTo>
                    <a:pt x="161" y="170"/>
                  </a:lnTo>
                  <a:lnTo>
                    <a:pt x="161" y="168"/>
                  </a:lnTo>
                  <a:lnTo>
                    <a:pt x="160" y="165"/>
                  </a:lnTo>
                  <a:lnTo>
                    <a:pt x="158" y="160"/>
                  </a:lnTo>
                  <a:lnTo>
                    <a:pt x="158" y="157"/>
                  </a:lnTo>
                  <a:lnTo>
                    <a:pt x="158" y="152"/>
                  </a:lnTo>
                  <a:lnTo>
                    <a:pt x="158" y="151"/>
                  </a:lnTo>
                  <a:lnTo>
                    <a:pt x="160" y="144"/>
                  </a:lnTo>
                  <a:lnTo>
                    <a:pt x="160" y="143"/>
                  </a:lnTo>
                  <a:lnTo>
                    <a:pt x="160" y="141"/>
                  </a:lnTo>
                  <a:lnTo>
                    <a:pt x="160" y="140"/>
                  </a:lnTo>
                  <a:lnTo>
                    <a:pt x="158" y="138"/>
                  </a:lnTo>
                  <a:lnTo>
                    <a:pt x="158" y="136"/>
                  </a:lnTo>
                  <a:lnTo>
                    <a:pt x="159" y="132"/>
                  </a:lnTo>
                  <a:lnTo>
                    <a:pt x="159" y="130"/>
                  </a:lnTo>
                  <a:lnTo>
                    <a:pt x="160" y="129"/>
                  </a:lnTo>
                  <a:lnTo>
                    <a:pt x="162" y="129"/>
                  </a:lnTo>
                  <a:lnTo>
                    <a:pt x="163" y="129"/>
                  </a:lnTo>
                  <a:lnTo>
                    <a:pt x="167" y="129"/>
                  </a:lnTo>
                  <a:lnTo>
                    <a:pt x="171" y="130"/>
                  </a:lnTo>
                  <a:lnTo>
                    <a:pt x="173" y="130"/>
                  </a:lnTo>
                  <a:lnTo>
                    <a:pt x="175" y="130"/>
                  </a:lnTo>
                  <a:lnTo>
                    <a:pt x="176" y="131"/>
                  </a:lnTo>
                  <a:lnTo>
                    <a:pt x="179" y="134"/>
                  </a:lnTo>
                  <a:lnTo>
                    <a:pt x="180" y="135"/>
                  </a:lnTo>
                  <a:lnTo>
                    <a:pt x="181" y="136"/>
                  </a:lnTo>
                  <a:lnTo>
                    <a:pt x="182" y="138"/>
                  </a:lnTo>
                  <a:lnTo>
                    <a:pt x="183" y="140"/>
                  </a:lnTo>
                  <a:lnTo>
                    <a:pt x="184" y="142"/>
                  </a:lnTo>
                  <a:lnTo>
                    <a:pt x="184" y="144"/>
                  </a:lnTo>
                  <a:lnTo>
                    <a:pt x="184" y="148"/>
                  </a:lnTo>
                  <a:lnTo>
                    <a:pt x="185" y="150"/>
                  </a:lnTo>
                  <a:lnTo>
                    <a:pt x="187" y="152"/>
                  </a:lnTo>
                  <a:lnTo>
                    <a:pt x="193" y="157"/>
                  </a:lnTo>
                  <a:lnTo>
                    <a:pt x="196" y="161"/>
                  </a:lnTo>
                  <a:lnTo>
                    <a:pt x="198" y="163"/>
                  </a:lnTo>
                  <a:lnTo>
                    <a:pt x="198" y="164"/>
                  </a:lnTo>
                  <a:lnTo>
                    <a:pt x="198" y="166"/>
                  </a:lnTo>
                  <a:lnTo>
                    <a:pt x="197" y="167"/>
                  </a:lnTo>
                  <a:lnTo>
                    <a:pt x="196" y="168"/>
                  </a:lnTo>
                  <a:lnTo>
                    <a:pt x="196" y="169"/>
                  </a:lnTo>
                  <a:lnTo>
                    <a:pt x="196" y="171"/>
                  </a:lnTo>
                  <a:lnTo>
                    <a:pt x="196" y="172"/>
                  </a:lnTo>
                  <a:lnTo>
                    <a:pt x="196" y="173"/>
                  </a:lnTo>
                  <a:lnTo>
                    <a:pt x="196" y="173"/>
                  </a:lnTo>
                  <a:lnTo>
                    <a:pt x="197" y="175"/>
                  </a:lnTo>
                  <a:lnTo>
                    <a:pt x="198" y="176"/>
                  </a:lnTo>
                  <a:lnTo>
                    <a:pt x="199" y="176"/>
                  </a:lnTo>
                  <a:lnTo>
                    <a:pt x="198" y="175"/>
                  </a:lnTo>
                  <a:lnTo>
                    <a:pt x="197" y="173"/>
                  </a:lnTo>
                  <a:lnTo>
                    <a:pt x="197" y="172"/>
                  </a:lnTo>
                  <a:lnTo>
                    <a:pt x="197" y="170"/>
                  </a:lnTo>
                  <a:lnTo>
                    <a:pt x="197" y="169"/>
                  </a:lnTo>
                  <a:lnTo>
                    <a:pt x="197" y="168"/>
                  </a:lnTo>
                  <a:lnTo>
                    <a:pt x="198" y="167"/>
                  </a:lnTo>
                  <a:lnTo>
                    <a:pt x="198" y="168"/>
                  </a:lnTo>
                  <a:lnTo>
                    <a:pt x="199" y="168"/>
                  </a:lnTo>
                  <a:lnTo>
                    <a:pt x="201" y="168"/>
                  </a:lnTo>
                  <a:lnTo>
                    <a:pt x="202" y="169"/>
                  </a:lnTo>
                  <a:lnTo>
                    <a:pt x="203" y="170"/>
                  </a:lnTo>
                  <a:lnTo>
                    <a:pt x="205" y="172"/>
                  </a:lnTo>
                  <a:lnTo>
                    <a:pt x="212" y="177"/>
                  </a:lnTo>
                  <a:lnTo>
                    <a:pt x="215" y="183"/>
                  </a:lnTo>
                  <a:lnTo>
                    <a:pt x="216" y="184"/>
                  </a:lnTo>
                  <a:lnTo>
                    <a:pt x="217" y="186"/>
                  </a:lnTo>
                  <a:lnTo>
                    <a:pt x="217" y="187"/>
                  </a:lnTo>
                  <a:lnTo>
                    <a:pt x="217" y="189"/>
                  </a:lnTo>
                  <a:lnTo>
                    <a:pt x="217" y="190"/>
                  </a:lnTo>
                  <a:lnTo>
                    <a:pt x="216" y="192"/>
                  </a:lnTo>
                  <a:lnTo>
                    <a:pt x="216" y="193"/>
                  </a:lnTo>
                  <a:lnTo>
                    <a:pt x="217" y="193"/>
                  </a:lnTo>
                  <a:lnTo>
                    <a:pt x="219" y="194"/>
                  </a:lnTo>
                  <a:lnTo>
                    <a:pt x="220" y="195"/>
                  </a:lnTo>
                  <a:lnTo>
                    <a:pt x="221" y="197"/>
                  </a:lnTo>
                  <a:lnTo>
                    <a:pt x="223" y="200"/>
                  </a:lnTo>
                  <a:lnTo>
                    <a:pt x="228" y="211"/>
                  </a:lnTo>
                  <a:lnTo>
                    <a:pt x="229" y="212"/>
                  </a:lnTo>
                  <a:lnTo>
                    <a:pt x="230" y="212"/>
                  </a:lnTo>
                  <a:lnTo>
                    <a:pt x="232" y="213"/>
                  </a:lnTo>
                  <a:lnTo>
                    <a:pt x="232" y="211"/>
                  </a:lnTo>
                  <a:lnTo>
                    <a:pt x="232" y="210"/>
                  </a:lnTo>
                  <a:lnTo>
                    <a:pt x="232" y="209"/>
                  </a:lnTo>
                  <a:lnTo>
                    <a:pt x="231" y="209"/>
                  </a:lnTo>
                  <a:lnTo>
                    <a:pt x="230" y="208"/>
                  </a:lnTo>
                  <a:lnTo>
                    <a:pt x="230" y="207"/>
                  </a:lnTo>
                  <a:lnTo>
                    <a:pt x="229" y="207"/>
                  </a:lnTo>
                  <a:lnTo>
                    <a:pt x="229" y="206"/>
                  </a:lnTo>
                  <a:lnTo>
                    <a:pt x="228" y="205"/>
                  </a:lnTo>
                  <a:lnTo>
                    <a:pt x="227" y="205"/>
                  </a:lnTo>
                  <a:lnTo>
                    <a:pt x="227" y="205"/>
                  </a:lnTo>
                  <a:lnTo>
                    <a:pt x="227" y="204"/>
                  </a:lnTo>
                  <a:lnTo>
                    <a:pt x="227" y="203"/>
                  </a:lnTo>
                  <a:lnTo>
                    <a:pt x="225" y="203"/>
                  </a:lnTo>
                  <a:lnTo>
                    <a:pt x="225" y="202"/>
                  </a:lnTo>
                  <a:lnTo>
                    <a:pt x="225" y="200"/>
                  </a:lnTo>
                  <a:lnTo>
                    <a:pt x="224" y="200"/>
                  </a:lnTo>
                  <a:lnTo>
                    <a:pt x="224" y="199"/>
                  </a:lnTo>
                  <a:lnTo>
                    <a:pt x="223" y="198"/>
                  </a:lnTo>
                  <a:lnTo>
                    <a:pt x="223" y="195"/>
                  </a:lnTo>
                  <a:lnTo>
                    <a:pt x="223" y="194"/>
                  </a:lnTo>
                  <a:lnTo>
                    <a:pt x="222" y="193"/>
                  </a:lnTo>
                  <a:lnTo>
                    <a:pt x="222" y="192"/>
                  </a:lnTo>
                  <a:lnTo>
                    <a:pt x="223" y="192"/>
                  </a:lnTo>
                  <a:lnTo>
                    <a:pt x="224" y="192"/>
                  </a:lnTo>
                  <a:lnTo>
                    <a:pt x="225" y="194"/>
                  </a:lnTo>
                  <a:lnTo>
                    <a:pt x="225" y="194"/>
                  </a:lnTo>
                  <a:lnTo>
                    <a:pt x="230" y="199"/>
                  </a:lnTo>
                  <a:lnTo>
                    <a:pt x="231" y="201"/>
                  </a:lnTo>
                  <a:lnTo>
                    <a:pt x="233" y="203"/>
                  </a:lnTo>
                  <a:lnTo>
                    <a:pt x="234" y="205"/>
                  </a:lnTo>
                  <a:lnTo>
                    <a:pt x="234" y="205"/>
                  </a:lnTo>
                  <a:lnTo>
                    <a:pt x="237" y="209"/>
                  </a:lnTo>
                  <a:lnTo>
                    <a:pt x="239" y="211"/>
                  </a:lnTo>
                  <a:lnTo>
                    <a:pt x="240" y="211"/>
                  </a:lnTo>
                  <a:lnTo>
                    <a:pt x="240" y="210"/>
                  </a:lnTo>
                  <a:lnTo>
                    <a:pt x="240" y="209"/>
                  </a:lnTo>
                  <a:lnTo>
                    <a:pt x="240" y="208"/>
                  </a:lnTo>
                  <a:lnTo>
                    <a:pt x="240" y="207"/>
                  </a:lnTo>
                  <a:lnTo>
                    <a:pt x="240" y="206"/>
                  </a:lnTo>
                  <a:lnTo>
                    <a:pt x="240" y="205"/>
                  </a:lnTo>
                  <a:lnTo>
                    <a:pt x="239" y="204"/>
                  </a:lnTo>
                  <a:lnTo>
                    <a:pt x="238" y="204"/>
                  </a:lnTo>
                  <a:lnTo>
                    <a:pt x="237" y="203"/>
                  </a:lnTo>
                  <a:lnTo>
                    <a:pt x="236" y="202"/>
                  </a:lnTo>
                  <a:lnTo>
                    <a:pt x="237" y="200"/>
                  </a:lnTo>
                  <a:lnTo>
                    <a:pt x="236" y="200"/>
                  </a:lnTo>
                  <a:lnTo>
                    <a:pt x="234" y="200"/>
                  </a:lnTo>
                  <a:lnTo>
                    <a:pt x="234" y="199"/>
                  </a:lnTo>
                  <a:lnTo>
                    <a:pt x="234" y="198"/>
                  </a:lnTo>
                  <a:lnTo>
                    <a:pt x="234" y="196"/>
                  </a:lnTo>
                  <a:lnTo>
                    <a:pt x="234" y="195"/>
                  </a:lnTo>
                  <a:lnTo>
                    <a:pt x="234" y="194"/>
                  </a:lnTo>
                  <a:lnTo>
                    <a:pt x="234" y="194"/>
                  </a:lnTo>
                  <a:lnTo>
                    <a:pt x="234" y="193"/>
                  </a:lnTo>
                  <a:lnTo>
                    <a:pt x="234" y="192"/>
                  </a:lnTo>
                  <a:lnTo>
                    <a:pt x="233" y="191"/>
                  </a:lnTo>
                  <a:lnTo>
                    <a:pt x="232" y="191"/>
                  </a:lnTo>
                  <a:lnTo>
                    <a:pt x="232" y="190"/>
                  </a:lnTo>
                  <a:lnTo>
                    <a:pt x="232" y="188"/>
                  </a:lnTo>
                  <a:lnTo>
                    <a:pt x="232" y="186"/>
                  </a:lnTo>
                  <a:lnTo>
                    <a:pt x="233" y="185"/>
                  </a:lnTo>
                  <a:lnTo>
                    <a:pt x="234" y="185"/>
                  </a:lnTo>
                  <a:lnTo>
                    <a:pt x="234" y="184"/>
                  </a:lnTo>
                  <a:lnTo>
                    <a:pt x="235" y="184"/>
                  </a:lnTo>
                  <a:lnTo>
                    <a:pt x="235" y="184"/>
                  </a:lnTo>
                  <a:lnTo>
                    <a:pt x="235" y="183"/>
                  </a:lnTo>
                  <a:lnTo>
                    <a:pt x="237" y="181"/>
                  </a:lnTo>
                  <a:lnTo>
                    <a:pt x="239" y="181"/>
                  </a:lnTo>
                  <a:lnTo>
                    <a:pt x="240" y="181"/>
                  </a:lnTo>
                  <a:lnTo>
                    <a:pt x="240" y="180"/>
                  </a:lnTo>
                  <a:lnTo>
                    <a:pt x="239" y="179"/>
                  </a:lnTo>
                  <a:lnTo>
                    <a:pt x="238" y="179"/>
                  </a:lnTo>
                  <a:lnTo>
                    <a:pt x="237" y="178"/>
                  </a:lnTo>
                  <a:lnTo>
                    <a:pt x="236" y="173"/>
                  </a:lnTo>
                  <a:lnTo>
                    <a:pt x="235" y="172"/>
                  </a:lnTo>
                  <a:lnTo>
                    <a:pt x="234" y="170"/>
                  </a:lnTo>
                  <a:lnTo>
                    <a:pt x="234" y="169"/>
                  </a:lnTo>
                  <a:lnTo>
                    <a:pt x="234" y="167"/>
                  </a:lnTo>
                  <a:lnTo>
                    <a:pt x="235" y="165"/>
                  </a:lnTo>
                  <a:lnTo>
                    <a:pt x="236" y="162"/>
                  </a:lnTo>
                  <a:lnTo>
                    <a:pt x="237" y="162"/>
                  </a:lnTo>
                  <a:lnTo>
                    <a:pt x="237" y="161"/>
                  </a:lnTo>
                  <a:lnTo>
                    <a:pt x="238" y="161"/>
                  </a:lnTo>
                  <a:lnTo>
                    <a:pt x="238" y="160"/>
                  </a:lnTo>
                  <a:lnTo>
                    <a:pt x="241" y="158"/>
                  </a:lnTo>
                  <a:lnTo>
                    <a:pt x="242" y="157"/>
                  </a:lnTo>
                  <a:lnTo>
                    <a:pt x="244" y="157"/>
                  </a:lnTo>
                  <a:lnTo>
                    <a:pt x="245" y="158"/>
                  </a:lnTo>
                  <a:lnTo>
                    <a:pt x="246" y="158"/>
                  </a:lnTo>
                  <a:lnTo>
                    <a:pt x="248" y="160"/>
                  </a:lnTo>
                  <a:lnTo>
                    <a:pt x="250" y="161"/>
                  </a:lnTo>
                  <a:lnTo>
                    <a:pt x="251" y="161"/>
                  </a:lnTo>
                  <a:lnTo>
                    <a:pt x="251" y="162"/>
                  </a:lnTo>
                  <a:lnTo>
                    <a:pt x="253" y="162"/>
                  </a:lnTo>
                  <a:lnTo>
                    <a:pt x="255" y="163"/>
                  </a:lnTo>
                  <a:lnTo>
                    <a:pt x="257" y="163"/>
                  </a:lnTo>
                  <a:lnTo>
                    <a:pt x="260" y="163"/>
                  </a:lnTo>
                  <a:lnTo>
                    <a:pt x="262" y="164"/>
                  </a:lnTo>
                  <a:lnTo>
                    <a:pt x="263" y="165"/>
                  </a:lnTo>
                  <a:lnTo>
                    <a:pt x="264" y="166"/>
                  </a:lnTo>
                  <a:lnTo>
                    <a:pt x="265" y="167"/>
                  </a:lnTo>
                  <a:lnTo>
                    <a:pt x="264" y="168"/>
                  </a:lnTo>
                  <a:lnTo>
                    <a:pt x="265" y="169"/>
                  </a:lnTo>
                  <a:lnTo>
                    <a:pt x="265" y="168"/>
                  </a:lnTo>
                  <a:lnTo>
                    <a:pt x="266" y="168"/>
                  </a:lnTo>
                  <a:lnTo>
                    <a:pt x="267" y="168"/>
                  </a:lnTo>
                  <a:lnTo>
                    <a:pt x="268" y="168"/>
                  </a:lnTo>
                  <a:lnTo>
                    <a:pt x="269" y="168"/>
                  </a:lnTo>
                  <a:lnTo>
                    <a:pt x="270" y="168"/>
                  </a:lnTo>
                  <a:lnTo>
                    <a:pt x="270" y="167"/>
                  </a:lnTo>
                  <a:lnTo>
                    <a:pt x="270" y="166"/>
                  </a:lnTo>
                  <a:lnTo>
                    <a:pt x="269" y="165"/>
                  </a:lnTo>
                  <a:lnTo>
                    <a:pt x="269" y="164"/>
                  </a:lnTo>
                  <a:lnTo>
                    <a:pt x="268" y="165"/>
                  </a:lnTo>
                  <a:lnTo>
                    <a:pt x="267" y="165"/>
                  </a:lnTo>
                  <a:lnTo>
                    <a:pt x="264" y="162"/>
                  </a:lnTo>
                  <a:lnTo>
                    <a:pt x="262" y="162"/>
                  </a:lnTo>
                  <a:lnTo>
                    <a:pt x="260" y="161"/>
                  </a:lnTo>
                  <a:lnTo>
                    <a:pt x="257" y="161"/>
                  </a:lnTo>
                  <a:lnTo>
                    <a:pt x="255" y="160"/>
                  </a:lnTo>
                  <a:lnTo>
                    <a:pt x="255" y="160"/>
                  </a:lnTo>
                  <a:lnTo>
                    <a:pt x="254" y="160"/>
                  </a:lnTo>
                  <a:lnTo>
                    <a:pt x="253" y="158"/>
                  </a:lnTo>
                  <a:lnTo>
                    <a:pt x="252" y="158"/>
                  </a:lnTo>
                  <a:lnTo>
                    <a:pt x="251" y="158"/>
                  </a:lnTo>
                  <a:lnTo>
                    <a:pt x="251" y="157"/>
                  </a:lnTo>
                  <a:lnTo>
                    <a:pt x="250" y="156"/>
                  </a:lnTo>
                  <a:lnTo>
                    <a:pt x="249" y="155"/>
                  </a:lnTo>
                  <a:lnTo>
                    <a:pt x="248" y="152"/>
                  </a:lnTo>
                  <a:lnTo>
                    <a:pt x="248" y="151"/>
                  </a:lnTo>
                  <a:lnTo>
                    <a:pt x="248" y="151"/>
                  </a:lnTo>
                  <a:lnTo>
                    <a:pt x="249" y="151"/>
                  </a:lnTo>
                  <a:lnTo>
                    <a:pt x="251" y="150"/>
                  </a:lnTo>
                  <a:lnTo>
                    <a:pt x="251" y="149"/>
                  </a:lnTo>
                  <a:lnTo>
                    <a:pt x="251" y="148"/>
                  </a:lnTo>
                  <a:lnTo>
                    <a:pt x="250" y="147"/>
                  </a:lnTo>
                  <a:lnTo>
                    <a:pt x="246" y="145"/>
                  </a:lnTo>
                  <a:lnTo>
                    <a:pt x="244" y="141"/>
                  </a:lnTo>
                  <a:lnTo>
                    <a:pt x="243" y="140"/>
                  </a:lnTo>
                  <a:lnTo>
                    <a:pt x="241" y="139"/>
                  </a:lnTo>
                  <a:lnTo>
                    <a:pt x="240" y="134"/>
                  </a:lnTo>
                  <a:lnTo>
                    <a:pt x="240" y="133"/>
                  </a:lnTo>
                  <a:lnTo>
                    <a:pt x="240" y="132"/>
                  </a:lnTo>
                  <a:lnTo>
                    <a:pt x="240" y="131"/>
                  </a:lnTo>
                  <a:lnTo>
                    <a:pt x="239" y="131"/>
                  </a:lnTo>
                  <a:lnTo>
                    <a:pt x="239" y="130"/>
                  </a:lnTo>
                  <a:lnTo>
                    <a:pt x="238" y="130"/>
                  </a:lnTo>
                  <a:lnTo>
                    <a:pt x="236" y="129"/>
                  </a:lnTo>
                  <a:lnTo>
                    <a:pt x="234" y="126"/>
                  </a:lnTo>
                  <a:lnTo>
                    <a:pt x="234" y="124"/>
                  </a:lnTo>
                  <a:lnTo>
                    <a:pt x="234" y="122"/>
                  </a:lnTo>
                  <a:lnTo>
                    <a:pt x="233" y="122"/>
                  </a:lnTo>
                  <a:lnTo>
                    <a:pt x="232" y="121"/>
                  </a:lnTo>
                  <a:lnTo>
                    <a:pt x="232" y="120"/>
                  </a:lnTo>
                  <a:lnTo>
                    <a:pt x="231" y="119"/>
                  </a:lnTo>
                  <a:lnTo>
                    <a:pt x="225" y="112"/>
                  </a:lnTo>
                  <a:lnTo>
                    <a:pt x="224" y="111"/>
                  </a:lnTo>
                  <a:lnTo>
                    <a:pt x="224" y="110"/>
                  </a:lnTo>
                  <a:lnTo>
                    <a:pt x="226" y="109"/>
                  </a:lnTo>
                  <a:lnTo>
                    <a:pt x="227" y="108"/>
                  </a:lnTo>
                  <a:lnTo>
                    <a:pt x="229" y="108"/>
                  </a:lnTo>
                  <a:lnTo>
                    <a:pt x="233" y="109"/>
                  </a:lnTo>
                  <a:lnTo>
                    <a:pt x="235" y="109"/>
                  </a:lnTo>
                  <a:lnTo>
                    <a:pt x="237" y="110"/>
                  </a:lnTo>
                  <a:lnTo>
                    <a:pt x="239" y="110"/>
                  </a:lnTo>
                  <a:lnTo>
                    <a:pt x="242" y="110"/>
                  </a:lnTo>
                  <a:lnTo>
                    <a:pt x="243" y="110"/>
                  </a:lnTo>
                  <a:lnTo>
                    <a:pt x="245" y="110"/>
                  </a:lnTo>
                  <a:lnTo>
                    <a:pt x="246" y="110"/>
                  </a:lnTo>
                  <a:lnTo>
                    <a:pt x="247" y="110"/>
                  </a:lnTo>
                  <a:lnTo>
                    <a:pt x="247" y="109"/>
                  </a:lnTo>
                  <a:lnTo>
                    <a:pt x="248" y="109"/>
                  </a:lnTo>
                  <a:lnTo>
                    <a:pt x="249" y="109"/>
                  </a:lnTo>
                  <a:lnTo>
                    <a:pt x="251" y="109"/>
                  </a:lnTo>
                  <a:lnTo>
                    <a:pt x="254" y="109"/>
                  </a:lnTo>
                  <a:lnTo>
                    <a:pt x="255" y="109"/>
                  </a:lnTo>
                  <a:lnTo>
                    <a:pt x="255" y="109"/>
                  </a:lnTo>
                  <a:lnTo>
                    <a:pt x="257" y="109"/>
                  </a:lnTo>
                  <a:lnTo>
                    <a:pt x="258" y="108"/>
                  </a:lnTo>
                  <a:lnTo>
                    <a:pt x="263" y="108"/>
                  </a:lnTo>
                  <a:lnTo>
                    <a:pt x="265" y="108"/>
                  </a:lnTo>
                  <a:lnTo>
                    <a:pt x="265" y="109"/>
                  </a:lnTo>
                  <a:lnTo>
                    <a:pt x="266" y="110"/>
                  </a:lnTo>
                  <a:lnTo>
                    <a:pt x="267" y="111"/>
                  </a:lnTo>
                  <a:lnTo>
                    <a:pt x="269" y="111"/>
                  </a:lnTo>
                  <a:lnTo>
                    <a:pt x="269" y="112"/>
                  </a:lnTo>
                  <a:lnTo>
                    <a:pt x="269" y="113"/>
                  </a:lnTo>
                  <a:lnTo>
                    <a:pt x="269" y="114"/>
                  </a:lnTo>
                  <a:lnTo>
                    <a:pt x="269" y="116"/>
                  </a:lnTo>
                  <a:lnTo>
                    <a:pt x="269" y="117"/>
                  </a:lnTo>
                  <a:lnTo>
                    <a:pt x="270" y="119"/>
                  </a:lnTo>
                  <a:lnTo>
                    <a:pt x="272" y="120"/>
                  </a:lnTo>
                  <a:lnTo>
                    <a:pt x="273" y="123"/>
                  </a:lnTo>
                  <a:lnTo>
                    <a:pt x="274" y="126"/>
                  </a:lnTo>
                  <a:lnTo>
                    <a:pt x="273" y="129"/>
                  </a:lnTo>
                  <a:lnTo>
                    <a:pt x="273" y="130"/>
                  </a:lnTo>
                  <a:lnTo>
                    <a:pt x="273" y="131"/>
                  </a:lnTo>
                  <a:lnTo>
                    <a:pt x="274" y="133"/>
                  </a:lnTo>
                  <a:lnTo>
                    <a:pt x="275" y="136"/>
                  </a:lnTo>
                  <a:lnTo>
                    <a:pt x="275" y="140"/>
                  </a:lnTo>
                  <a:lnTo>
                    <a:pt x="276" y="140"/>
                  </a:lnTo>
                  <a:lnTo>
                    <a:pt x="278" y="139"/>
                  </a:lnTo>
                  <a:lnTo>
                    <a:pt x="277" y="137"/>
                  </a:lnTo>
                  <a:lnTo>
                    <a:pt x="277" y="134"/>
                  </a:lnTo>
                  <a:lnTo>
                    <a:pt x="277" y="132"/>
                  </a:lnTo>
                  <a:lnTo>
                    <a:pt x="276" y="130"/>
                  </a:lnTo>
                  <a:lnTo>
                    <a:pt x="275" y="130"/>
                  </a:lnTo>
                  <a:lnTo>
                    <a:pt x="275" y="129"/>
                  </a:lnTo>
                  <a:lnTo>
                    <a:pt x="275" y="128"/>
                  </a:lnTo>
                  <a:lnTo>
                    <a:pt x="275" y="124"/>
                  </a:lnTo>
                  <a:lnTo>
                    <a:pt x="275" y="121"/>
                  </a:lnTo>
                  <a:lnTo>
                    <a:pt x="275" y="120"/>
                  </a:lnTo>
                  <a:lnTo>
                    <a:pt x="273" y="119"/>
                  </a:lnTo>
                  <a:lnTo>
                    <a:pt x="273" y="118"/>
                  </a:lnTo>
                  <a:lnTo>
                    <a:pt x="272" y="117"/>
                  </a:lnTo>
                  <a:lnTo>
                    <a:pt x="271" y="114"/>
                  </a:lnTo>
                  <a:lnTo>
                    <a:pt x="272" y="113"/>
                  </a:lnTo>
                  <a:lnTo>
                    <a:pt x="272" y="112"/>
                  </a:lnTo>
                  <a:lnTo>
                    <a:pt x="273" y="112"/>
                  </a:lnTo>
                  <a:lnTo>
                    <a:pt x="273" y="111"/>
                  </a:lnTo>
                  <a:lnTo>
                    <a:pt x="274" y="111"/>
                  </a:lnTo>
                  <a:lnTo>
                    <a:pt x="275" y="112"/>
                  </a:lnTo>
                  <a:lnTo>
                    <a:pt x="276" y="113"/>
                  </a:lnTo>
                  <a:lnTo>
                    <a:pt x="277" y="113"/>
                  </a:lnTo>
                  <a:lnTo>
                    <a:pt x="279" y="115"/>
                  </a:lnTo>
                  <a:lnTo>
                    <a:pt x="282" y="117"/>
                  </a:lnTo>
                  <a:lnTo>
                    <a:pt x="283" y="119"/>
                  </a:lnTo>
                  <a:lnTo>
                    <a:pt x="285" y="122"/>
                  </a:lnTo>
                  <a:lnTo>
                    <a:pt x="287" y="125"/>
                  </a:lnTo>
                  <a:lnTo>
                    <a:pt x="290" y="128"/>
                  </a:lnTo>
                  <a:lnTo>
                    <a:pt x="291" y="128"/>
                  </a:lnTo>
                  <a:lnTo>
                    <a:pt x="293" y="128"/>
                  </a:lnTo>
                  <a:lnTo>
                    <a:pt x="294" y="128"/>
                  </a:lnTo>
                  <a:lnTo>
                    <a:pt x="295" y="128"/>
                  </a:lnTo>
                  <a:lnTo>
                    <a:pt x="295" y="130"/>
                  </a:lnTo>
                  <a:lnTo>
                    <a:pt x="295" y="130"/>
                  </a:lnTo>
                  <a:lnTo>
                    <a:pt x="298" y="136"/>
                  </a:lnTo>
                  <a:lnTo>
                    <a:pt x="298" y="140"/>
                  </a:lnTo>
                  <a:lnTo>
                    <a:pt x="299" y="141"/>
                  </a:lnTo>
                  <a:lnTo>
                    <a:pt x="299" y="142"/>
                  </a:lnTo>
                  <a:lnTo>
                    <a:pt x="299" y="144"/>
                  </a:lnTo>
                  <a:lnTo>
                    <a:pt x="300" y="145"/>
                  </a:lnTo>
                  <a:lnTo>
                    <a:pt x="301" y="145"/>
                  </a:lnTo>
                  <a:lnTo>
                    <a:pt x="301" y="146"/>
                  </a:lnTo>
                  <a:lnTo>
                    <a:pt x="302" y="148"/>
                  </a:lnTo>
                  <a:lnTo>
                    <a:pt x="302" y="149"/>
                  </a:lnTo>
                  <a:lnTo>
                    <a:pt x="304" y="149"/>
                  </a:lnTo>
                  <a:lnTo>
                    <a:pt x="304" y="148"/>
                  </a:lnTo>
                  <a:lnTo>
                    <a:pt x="304" y="149"/>
                  </a:lnTo>
                  <a:lnTo>
                    <a:pt x="306" y="149"/>
                  </a:lnTo>
                  <a:lnTo>
                    <a:pt x="305" y="147"/>
                  </a:lnTo>
                  <a:lnTo>
                    <a:pt x="304" y="146"/>
                  </a:lnTo>
                  <a:lnTo>
                    <a:pt x="303" y="143"/>
                  </a:lnTo>
                  <a:lnTo>
                    <a:pt x="301" y="140"/>
                  </a:lnTo>
                  <a:lnTo>
                    <a:pt x="301" y="138"/>
                  </a:lnTo>
                  <a:lnTo>
                    <a:pt x="301" y="136"/>
                  </a:lnTo>
                  <a:lnTo>
                    <a:pt x="300" y="132"/>
                  </a:lnTo>
                  <a:lnTo>
                    <a:pt x="298" y="130"/>
                  </a:lnTo>
                  <a:lnTo>
                    <a:pt x="297" y="129"/>
                  </a:lnTo>
                  <a:lnTo>
                    <a:pt x="297" y="128"/>
                  </a:lnTo>
                  <a:lnTo>
                    <a:pt x="297" y="125"/>
                  </a:lnTo>
                  <a:lnTo>
                    <a:pt x="297" y="121"/>
                  </a:lnTo>
                  <a:lnTo>
                    <a:pt x="298" y="120"/>
                  </a:lnTo>
                  <a:lnTo>
                    <a:pt x="297" y="119"/>
                  </a:lnTo>
                  <a:lnTo>
                    <a:pt x="297" y="119"/>
                  </a:lnTo>
                  <a:lnTo>
                    <a:pt x="297" y="118"/>
                  </a:lnTo>
                  <a:lnTo>
                    <a:pt x="296" y="118"/>
                  </a:lnTo>
                  <a:lnTo>
                    <a:pt x="296" y="115"/>
                  </a:lnTo>
                  <a:lnTo>
                    <a:pt x="296" y="114"/>
                  </a:lnTo>
                  <a:lnTo>
                    <a:pt x="294" y="112"/>
                  </a:lnTo>
                  <a:lnTo>
                    <a:pt x="293" y="112"/>
                  </a:lnTo>
                  <a:lnTo>
                    <a:pt x="292" y="111"/>
                  </a:lnTo>
                  <a:lnTo>
                    <a:pt x="291" y="111"/>
                  </a:lnTo>
                  <a:lnTo>
                    <a:pt x="288" y="113"/>
                  </a:lnTo>
                  <a:lnTo>
                    <a:pt x="287" y="113"/>
                  </a:lnTo>
                  <a:lnTo>
                    <a:pt x="285" y="112"/>
                  </a:lnTo>
                  <a:lnTo>
                    <a:pt x="285" y="109"/>
                  </a:lnTo>
                  <a:lnTo>
                    <a:pt x="284" y="109"/>
                  </a:lnTo>
                  <a:lnTo>
                    <a:pt x="283" y="109"/>
                  </a:lnTo>
                  <a:lnTo>
                    <a:pt x="282" y="109"/>
                  </a:lnTo>
                  <a:lnTo>
                    <a:pt x="281" y="108"/>
                  </a:lnTo>
                  <a:lnTo>
                    <a:pt x="280" y="108"/>
                  </a:lnTo>
                  <a:lnTo>
                    <a:pt x="277" y="106"/>
                  </a:lnTo>
                  <a:lnTo>
                    <a:pt x="276" y="105"/>
                  </a:lnTo>
                  <a:lnTo>
                    <a:pt x="272" y="102"/>
                  </a:lnTo>
                  <a:lnTo>
                    <a:pt x="271" y="102"/>
                  </a:lnTo>
                  <a:lnTo>
                    <a:pt x="270" y="102"/>
                  </a:lnTo>
                  <a:lnTo>
                    <a:pt x="266" y="101"/>
                  </a:lnTo>
                  <a:lnTo>
                    <a:pt x="264" y="101"/>
                  </a:lnTo>
                  <a:lnTo>
                    <a:pt x="263" y="101"/>
                  </a:lnTo>
                  <a:lnTo>
                    <a:pt x="262" y="101"/>
                  </a:lnTo>
                  <a:lnTo>
                    <a:pt x="260" y="101"/>
                  </a:lnTo>
                  <a:lnTo>
                    <a:pt x="259" y="102"/>
                  </a:lnTo>
                  <a:lnTo>
                    <a:pt x="256" y="102"/>
                  </a:lnTo>
                  <a:lnTo>
                    <a:pt x="255" y="102"/>
                  </a:lnTo>
                  <a:lnTo>
                    <a:pt x="253" y="103"/>
                  </a:lnTo>
                  <a:lnTo>
                    <a:pt x="251" y="103"/>
                  </a:lnTo>
                  <a:lnTo>
                    <a:pt x="244" y="103"/>
                  </a:lnTo>
                  <a:lnTo>
                    <a:pt x="243" y="103"/>
                  </a:lnTo>
                  <a:lnTo>
                    <a:pt x="239" y="102"/>
                  </a:lnTo>
                  <a:lnTo>
                    <a:pt x="238" y="102"/>
                  </a:lnTo>
                  <a:lnTo>
                    <a:pt x="237" y="101"/>
                  </a:lnTo>
                  <a:lnTo>
                    <a:pt x="236" y="100"/>
                  </a:lnTo>
                  <a:lnTo>
                    <a:pt x="235" y="98"/>
                  </a:lnTo>
                  <a:lnTo>
                    <a:pt x="235" y="97"/>
                  </a:lnTo>
                  <a:lnTo>
                    <a:pt x="234" y="95"/>
                  </a:lnTo>
                  <a:lnTo>
                    <a:pt x="234" y="93"/>
                  </a:lnTo>
                  <a:lnTo>
                    <a:pt x="235" y="92"/>
                  </a:lnTo>
                  <a:lnTo>
                    <a:pt x="235" y="91"/>
                  </a:lnTo>
                  <a:lnTo>
                    <a:pt x="236" y="91"/>
                  </a:lnTo>
                  <a:lnTo>
                    <a:pt x="237" y="91"/>
                  </a:lnTo>
                  <a:lnTo>
                    <a:pt x="238" y="92"/>
                  </a:lnTo>
                  <a:lnTo>
                    <a:pt x="239" y="93"/>
                  </a:lnTo>
                  <a:lnTo>
                    <a:pt x="240" y="93"/>
                  </a:lnTo>
                  <a:lnTo>
                    <a:pt x="243" y="94"/>
                  </a:lnTo>
                  <a:lnTo>
                    <a:pt x="244" y="95"/>
                  </a:lnTo>
                  <a:lnTo>
                    <a:pt x="244" y="96"/>
                  </a:lnTo>
                  <a:lnTo>
                    <a:pt x="245" y="96"/>
                  </a:lnTo>
                  <a:lnTo>
                    <a:pt x="245" y="95"/>
                  </a:lnTo>
                  <a:lnTo>
                    <a:pt x="244" y="94"/>
                  </a:lnTo>
                  <a:lnTo>
                    <a:pt x="241" y="90"/>
                  </a:lnTo>
                  <a:lnTo>
                    <a:pt x="239" y="90"/>
                  </a:lnTo>
                  <a:lnTo>
                    <a:pt x="239" y="89"/>
                  </a:lnTo>
                  <a:lnTo>
                    <a:pt x="238" y="89"/>
                  </a:lnTo>
                  <a:lnTo>
                    <a:pt x="237" y="88"/>
                  </a:lnTo>
                  <a:lnTo>
                    <a:pt x="236" y="87"/>
                  </a:lnTo>
                  <a:lnTo>
                    <a:pt x="235" y="86"/>
                  </a:lnTo>
                  <a:lnTo>
                    <a:pt x="232" y="84"/>
                  </a:lnTo>
                  <a:lnTo>
                    <a:pt x="232" y="83"/>
                  </a:lnTo>
                  <a:lnTo>
                    <a:pt x="232" y="82"/>
                  </a:lnTo>
                  <a:lnTo>
                    <a:pt x="231" y="82"/>
                  </a:lnTo>
                  <a:lnTo>
                    <a:pt x="230" y="82"/>
                  </a:lnTo>
                  <a:lnTo>
                    <a:pt x="230" y="80"/>
                  </a:lnTo>
                  <a:lnTo>
                    <a:pt x="229" y="77"/>
                  </a:lnTo>
                  <a:lnTo>
                    <a:pt x="228" y="76"/>
                  </a:lnTo>
                  <a:lnTo>
                    <a:pt x="228" y="75"/>
                  </a:lnTo>
                  <a:lnTo>
                    <a:pt x="228" y="74"/>
                  </a:lnTo>
                  <a:lnTo>
                    <a:pt x="229" y="73"/>
                  </a:lnTo>
                  <a:lnTo>
                    <a:pt x="230" y="74"/>
                  </a:lnTo>
                  <a:lnTo>
                    <a:pt x="230" y="75"/>
                  </a:lnTo>
                  <a:lnTo>
                    <a:pt x="230" y="76"/>
                  </a:lnTo>
                  <a:lnTo>
                    <a:pt x="231" y="76"/>
                  </a:lnTo>
                  <a:lnTo>
                    <a:pt x="231" y="75"/>
                  </a:lnTo>
                  <a:lnTo>
                    <a:pt x="232" y="75"/>
                  </a:lnTo>
                  <a:lnTo>
                    <a:pt x="232" y="74"/>
                  </a:lnTo>
                  <a:lnTo>
                    <a:pt x="232" y="73"/>
                  </a:lnTo>
                  <a:lnTo>
                    <a:pt x="233" y="73"/>
                  </a:lnTo>
                  <a:lnTo>
                    <a:pt x="234" y="74"/>
                  </a:lnTo>
                  <a:lnTo>
                    <a:pt x="234" y="75"/>
                  </a:lnTo>
                  <a:lnTo>
                    <a:pt x="234" y="76"/>
                  </a:lnTo>
                  <a:lnTo>
                    <a:pt x="236" y="78"/>
                  </a:lnTo>
                  <a:lnTo>
                    <a:pt x="237" y="78"/>
                  </a:lnTo>
                  <a:lnTo>
                    <a:pt x="237" y="76"/>
                  </a:lnTo>
                  <a:lnTo>
                    <a:pt x="237" y="75"/>
                  </a:lnTo>
                  <a:lnTo>
                    <a:pt x="236" y="72"/>
                  </a:lnTo>
                  <a:lnTo>
                    <a:pt x="237" y="72"/>
                  </a:lnTo>
                  <a:lnTo>
                    <a:pt x="238" y="72"/>
                  </a:lnTo>
                  <a:lnTo>
                    <a:pt x="240" y="72"/>
                  </a:lnTo>
                  <a:lnTo>
                    <a:pt x="242" y="72"/>
                  </a:lnTo>
                  <a:lnTo>
                    <a:pt x="246" y="75"/>
                  </a:lnTo>
                  <a:lnTo>
                    <a:pt x="248" y="76"/>
                  </a:lnTo>
                  <a:lnTo>
                    <a:pt x="249" y="76"/>
                  </a:lnTo>
                  <a:lnTo>
                    <a:pt x="249" y="75"/>
                  </a:lnTo>
                  <a:lnTo>
                    <a:pt x="251" y="75"/>
                  </a:lnTo>
                  <a:lnTo>
                    <a:pt x="253" y="76"/>
                  </a:lnTo>
                  <a:lnTo>
                    <a:pt x="255" y="76"/>
                  </a:lnTo>
                  <a:lnTo>
                    <a:pt x="256" y="78"/>
                  </a:lnTo>
                  <a:lnTo>
                    <a:pt x="257" y="78"/>
                  </a:lnTo>
                  <a:lnTo>
                    <a:pt x="258" y="78"/>
                  </a:lnTo>
                  <a:lnTo>
                    <a:pt x="257" y="77"/>
                  </a:lnTo>
                  <a:lnTo>
                    <a:pt x="257" y="76"/>
                  </a:lnTo>
                  <a:lnTo>
                    <a:pt x="255" y="74"/>
                  </a:lnTo>
                  <a:lnTo>
                    <a:pt x="253" y="72"/>
                  </a:lnTo>
                  <a:lnTo>
                    <a:pt x="252" y="71"/>
                  </a:lnTo>
                  <a:lnTo>
                    <a:pt x="250" y="71"/>
                  </a:lnTo>
                  <a:lnTo>
                    <a:pt x="248" y="71"/>
                  </a:lnTo>
                  <a:lnTo>
                    <a:pt x="245" y="69"/>
                  </a:lnTo>
                  <a:lnTo>
                    <a:pt x="245" y="68"/>
                  </a:lnTo>
                  <a:lnTo>
                    <a:pt x="245" y="67"/>
                  </a:lnTo>
                  <a:lnTo>
                    <a:pt x="246" y="67"/>
                  </a:lnTo>
                  <a:lnTo>
                    <a:pt x="247" y="67"/>
                  </a:lnTo>
                  <a:lnTo>
                    <a:pt x="249" y="67"/>
                  </a:lnTo>
                  <a:lnTo>
                    <a:pt x="251" y="67"/>
                  </a:lnTo>
                  <a:lnTo>
                    <a:pt x="255" y="67"/>
                  </a:lnTo>
                  <a:lnTo>
                    <a:pt x="256" y="67"/>
                  </a:lnTo>
                  <a:lnTo>
                    <a:pt x="256" y="66"/>
                  </a:lnTo>
                  <a:lnTo>
                    <a:pt x="255" y="65"/>
                  </a:lnTo>
                  <a:lnTo>
                    <a:pt x="255" y="65"/>
                  </a:lnTo>
                  <a:lnTo>
                    <a:pt x="255" y="65"/>
                  </a:lnTo>
                  <a:lnTo>
                    <a:pt x="254" y="65"/>
                  </a:lnTo>
                  <a:lnTo>
                    <a:pt x="253" y="65"/>
                  </a:lnTo>
                  <a:lnTo>
                    <a:pt x="252" y="65"/>
                  </a:lnTo>
                  <a:lnTo>
                    <a:pt x="252" y="64"/>
                  </a:lnTo>
                  <a:lnTo>
                    <a:pt x="253" y="64"/>
                  </a:lnTo>
                  <a:lnTo>
                    <a:pt x="253" y="63"/>
                  </a:lnTo>
                  <a:lnTo>
                    <a:pt x="253" y="62"/>
                  </a:lnTo>
                  <a:lnTo>
                    <a:pt x="256" y="60"/>
                  </a:lnTo>
                  <a:lnTo>
                    <a:pt x="258" y="60"/>
                  </a:lnTo>
                  <a:lnTo>
                    <a:pt x="259" y="61"/>
                  </a:lnTo>
                  <a:lnTo>
                    <a:pt x="260" y="62"/>
                  </a:lnTo>
                  <a:lnTo>
                    <a:pt x="261" y="64"/>
                  </a:lnTo>
                  <a:lnTo>
                    <a:pt x="262" y="65"/>
                  </a:lnTo>
                  <a:lnTo>
                    <a:pt x="263" y="65"/>
                  </a:lnTo>
                  <a:lnTo>
                    <a:pt x="265" y="64"/>
                  </a:lnTo>
                  <a:lnTo>
                    <a:pt x="265" y="64"/>
                  </a:lnTo>
                  <a:lnTo>
                    <a:pt x="265" y="65"/>
                  </a:lnTo>
                  <a:lnTo>
                    <a:pt x="266" y="65"/>
                  </a:lnTo>
                  <a:lnTo>
                    <a:pt x="269" y="68"/>
                  </a:lnTo>
                  <a:lnTo>
                    <a:pt x="269" y="69"/>
                  </a:lnTo>
                  <a:lnTo>
                    <a:pt x="269" y="71"/>
                  </a:lnTo>
                  <a:lnTo>
                    <a:pt x="268" y="75"/>
                  </a:lnTo>
                  <a:lnTo>
                    <a:pt x="269" y="75"/>
                  </a:lnTo>
                  <a:lnTo>
                    <a:pt x="270" y="73"/>
                  </a:lnTo>
                  <a:lnTo>
                    <a:pt x="271" y="72"/>
                  </a:lnTo>
                  <a:lnTo>
                    <a:pt x="272" y="72"/>
                  </a:lnTo>
                  <a:lnTo>
                    <a:pt x="272" y="73"/>
                  </a:lnTo>
                  <a:lnTo>
                    <a:pt x="274" y="74"/>
                  </a:lnTo>
                  <a:lnTo>
                    <a:pt x="276" y="77"/>
                  </a:lnTo>
                  <a:lnTo>
                    <a:pt x="278" y="80"/>
                  </a:lnTo>
                  <a:lnTo>
                    <a:pt x="281" y="82"/>
                  </a:lnTo>
                  <a:lnTo>
                    <a:pt x="281" y="83"/>
                  </a:lnTo>
                  <a:lnTo>
                    <a:pt x="285" y="87"/>
                  </a:lnTo>
                  <a:lnTo>
                    <a:pt x="285" y="87"/>
                  </a:lnTo>
                  <a:lnTo>
                    <a:pt x="289" y="87"/>
                  </a:lnTo>
                  <a:lnTo>
                    <a:pt x="290" y="87"/>
                  </a:lnTo>
                  <a:lnTo>
                    <a:pt x="292" y="87"/>
                  </a:lnTo>
                  <a:lnTo>
                    <a:pt x="293" y="87"/>
                  </a:lnTo>
                  <a:lnTo>
                    <a:pt x="296" y="87"/>
                  </a:lnTo>
                  <a:lnTo>
                    <a:pt x="296" y="86"/>
                  </a:lnTo>
                  <a:lnTo>
                    <a:pt x="297" y="87"/>
                  </a:lnTo>
                  <a:lnTo>
                    <a:pt x="301" y="90"/>
                  </a:lnTo>
                  <a:lnTo>
                    <a:pt x="302" y="91"/>
                  </a:lnTo>
                  <a:lnTo>
                    <a:pt x="303" y="91"/>
                  </a:lnTo>
                  <a:lnTo>
                    <a:pt x="304" y="91"/>
                  </a:lnTo>
                  <a:lnTo>
                    <a:pt x="304" y="92"/>
                  </a:lnTo>
                  <a:lnTo>
                    <a:pt x="304" y="93"/>
                  </a:lnTo>
                  <a:lnTo>
                    <a:pt x="305" y="94"/>
                  </a:lnTo>
                  <a:lnTo>
                    <a:pt x="305" y="95"/>
                  </a:lnTo>
                  <a:lnTo>
                    <a:pt x="305" y="97"/>
                  </a:lnTo>
                  <a:lnTo>
                    <a:pt x="306" y="97"/>
                  </a:lnTo>
                  <a:lnTo>
                    <a:pt x="306" y="98"/>
                  </a:lnTo>
                  <a:lnTo>
                    <a:pt x="307" y="99"/>
                  </a:lnTo>
                  <a:lnTo>
                    <a:pt x="308" y="99"/>
                  </a:lnTo>
                  <a:lnTo>
                    <a:pt x="310" y="100"/>
                  </a:lnTo>
                  <a:lnTo>
                    <a:pt x="311" y="101"/>
                  </a:lnTo>
                  <a:lnTo>
                    <a:pt x="311" y="104"/>
                  </a:lnTo>
                  <a:lnTo>
                    <a:pt x="312" y="105"/>
                  </a:lnTo>
                  <a:lnTo>
                    <a:pt x="313" y="105"/>
                  </a:lnTo>
                  <a:lnTo>
                    <a:pt x="312" y="100"/>
                  </a:lnTo>
                  <a:lnTo>
                    <a:pt x="313" y="99"/>
                  </a:lnTo>
                  <a:lnTo>
                    <a:pt x="314" y="99"/>
                  </a:lnTo>
                  <a:lnTo>
                    <a:pt x="314" y="98"/>
                  </a:lnTo>
                  <a:lnTo>
                    <a:pt x="314" y="97"/>
                  </a:lnTo>
                  <a:lnTo>
                    <a:pt x="313" y="97"/>
                  </a:lnTo>
                  <a:lnTo>
                    <a:pt x="312" y="97"/>
                  </a:lnTo>
                  <a:lnTo>
                    <a:pt x="309" y="97"/>
                  </a:lnTo>
                  <a:lnTo>
                    <a:pt x="307" y="96"/>
                  </a:lnTo>
                  <a:lnTo>
                    <a:pt x="307" y="95"/>
                  </a:lnTo>
                  <a:lnTo>
                    <a:pt x="307" y="93"/>
                  </a:lnTo>
                  <a:lnTo>
                    <a:pt x="306" y="92"/>
                  </a:lnTo>
                  <a:lnTo>
                    <a:pt x="306" y="91"/>
                  </a:lnTo>
                  <a:lnTo>
                    <a:pt x="305" y="89"/>
                  </a:lnTo>
                  <a:lnTo>
                    <a:pt x="302" y="85"/>
                  </a:lnTo>
                  <a:lnTo>
                    <a:pt x="302" y="84"/>
                  </a:lnTo>
                  <a:lnTo>
                    <a:pt x="302" y="83"/>
                  </a:lnTo>
                  <a:lnTo>
                    <a:pt x="303" y="81"/>
                  </a:lnTo>
                  <a:lnTo>
                    <a:pt x="304" y="81"/>
                  </a:lnTo>
                  <a:lnTo>
                    <a:pt x="307" y="80"/>
                  </a:lnTo>
                  <a:lnTo>
                    <a:pt x="310" y="80"/>
                  </a:lnTo>
                  <a:lnTo>
                    <a:pt x="312" y="79"/>
                  </a:lnTo>
                  <a:lnTo>
                    <a:pt x="313" y="78"/>
                  </a:lnTo>
                  <a:lnTo>
                    <a:pt x="314" y="78"/>
                  </a:lnTo>
                  <a:lnTo>
                    <a:pt x="316" y="77"/>
                  </a:lnTo>
                  <a:lnTo>
                    <a:pt x="317" y="77"/>
                  </a:lnTo>
                  <a:lnTo>
                    <a:pt x="319" y="77"/>
                  </a:lnTo>
                  <a:lnTo>
                    <a:pt x="321" y="78"/>
                  </a:lnTo>
                  <a:lnTo>
                    <a:pt x="323" y="78"/>
                  </a:lnTo>
                  <a:lnTo>
                    <a:pt x="324" y="79"/>
                  </a:lnTo>
                  <a:lnTo>
                    <a:pt x="325" y="79"/>
                  </a:lnTo>
                  <a:lnTo>
                    <a:pt x="325" y="78"/>
                  </a:lnTo>
                  <a:lnTo>
                    <a:pt x="324" y="78"/>
                  </a:lnTo>
                  <a:lnTo>
                    <a:pt x="323" y="78"/>
                  </a:lnTo>
                  <a:lnTo>
                    <a:pt x="321" y="76"/>
                  </a:lnTo>
                  <a:lnTo>
                    <a:pt x="317" y="76"/>
                  </a:lnTo>
                  <a:lnTo>
                    <a:pt x="316" y="76"/>
                  </a:lnTo>
                  <a:lnTo>
                    <a:pt x="314" y="76"/>
                  </a:lnTo>
                  <a:lnTo>
                    <a:pt x="313" y="76"/>
                  </a:lnTo>
                  <a:lnTo>
                    <a:pt x="311" y="77"/>
                  </a:lnTo>
                  <a:lnTo>
                    <a:pt x="310" y="77"/>
                  </a:lnTo>
                  <a:lnTo>
                    <a:pt x="305" y="77"/>
                  </a:lnTo>
                  <a:lnTo>
                    <a:pt x="305" y="76"/>
                  </a:lnTo>
                  <a:lnTo>
                    <a:pt x="305" y="76"/>
                  </a:lnTo>
                  <a:lnTo>
                    <a:pt x="305" y="75"/>
                  </a:lnTo>
                  <a:lnTo>
                    <a:pt x="305" y="74"/>
                  </a:lnTo>
                  <a:lnTo>
                    <a:pt x="308" y="71"/>
                  </a:lnTo>
                  <a:lnTo>
                    <a:pt x="312" y="69"/>
                  </a:lnTo>
                  <a:lnTo>
                    <a:pt x="313" y="68"/>
                  </a:lnTo>
                  <a:lnTo>
                    <a:pt x="314" y="68"/>
                  </a:lnTo>
                  <a:lnTo>
                    <a:pt x="315" y="67"/>
                  </a:lnTo>
                  <a:lnTo>
                    <a:pt x="316" y="67"/>
                  </a:lnTo>
                  <a:lnTo>
                    <a:pt x="316" y="67"/>
                  </a:lnTo>
                  <a:lnTo>
                    <a:pt x="317" y="67"/>
                  </a:lnTo>
                  <a:lnTo>
                    <a:pt x="318" y="67"/>
                  </a:lnTo>
                  <a:lnTo>
                    <a:pt x="318" y="66"/>
                  </a:lnTo>
                  <a:lnTo>
                    <a:pt x="321" y="66"/>
                  </a:lnTo>
                  <a:lnTo>
                    <a:pt x="323" y="66"/>
                  </a:lnTo>
                  <a:lnTo>
                    <a:pt x="324" y="65"/>
                  </a:lnTo>
                  <a:lnTo>
                    <a:pt x="325" y="64"/>
                  </a:lnTo>
                  <a:lnTo>
                    <a:pt x="324" y="64"/>
                  </a:lnTo>
                  <a:lnTo>
                    <a:pt x="323" y="64"/>
                  </a:lnTo>
                  <a:lnTo>
                    <a:pt x="320" y="65"/>
                  </a:lnTo>
                  <a:lnTo>
                    <a:pt x="318" y="65"/>
                  </a:lnTo>
                  <a:lnTo>
                    <a:pt x="317" y="65"/>
                  </a:lnTo>
                  <a:lnTo>
                    <a:pt x="316" y="65"/>
                  </a:lnTo>
                  <a:lnTo>
                    <a:pt x="316" y="64"/>
                  </a:lnTo>
                  <a:lnTo>
                    <a:pt x="316" y="63"/>
                  </a:lnTo>
                  <a:lnTo>
                    <a:pt x="316" y="62"/>
                  </a:lnTo>
                  <a:lnTo>
                    <a:pt x="316" y="63"/>
                  </a:lnTo>
                  <a:lnTo>
                    <a:pt x="315" y="64"/>
                  </a:lnTo>
                  <a:lnTo>
                    <a:pt x="314" y="64"/>
                  </a:lnTo>
                  <a:lnTo>
                    <a:pt x="314" y="63"/>
                  </a:lnTo>
                  <a:lnTo>
                    <a:pt x="313" y="62"/>
                  </a:lnTo>
                  <a:lnTo>
                    <a:pt x="312" y="62"/>
                  </a:lnTo>
                  <a:lnTo>
                    <a:pt x="312" y="61"/>
                  </a:lnTo>
                  <a:lnTo>
                    <a:pt x="311" y="60"/>
                  </a:lnTo>
                  <a:lnTo>
                    <a:pt x="311" y="61"/>
                  </a:lnTo>
                  <a:lnTo>
                    <a:pt x="307" y="61"/>
                  </a:lnTo>
                  <a:lnTo>
                    <a:pt x="306" y="61"/>
                  </a:lnTo>
                  <a:lnTo>
                    <a:pt x="305" y="61"/>
                  </a:lnTo>
                  <a:lnTo>
                    <a:pt x="304" y="61"/>
                  </a:lnTo>
                  <a:lnTo>
                    <a:pt x="303" y="61"/>
                  </a:lnTo>
                  <a:lnTo>
                    <a:pt x="303" y="59"/>
                  </a:lnTo>
                  <a:lnTo>
                    <a:pt x="302" y="58"/>
                  </a:lnTo>
                  <a:lnTo>
                    <a:pt x="301" y="57"/>
                  </a:lnTo>
                  <a:lnTo>
                    <a:pt x="300" y="57"/>
                  </a:lnTo>
                  <a:lnTo>
                    <a:pt x="302" y="54"/>
                  </a:lnTo>
                  <a:lnTo>
                    <a:pt x="302" y="54"/>
                  </a:lnTo>
                  <a:lnTo>
                    <a:pt x="302" y="53"/>
                  </a:lnTo>
                  <a:lnTo>
                    <a:pt x="301" y="53"/>
                  </a:lnTo>
                  <a:lnTo>
                    <a:pt x="302" y="52"/>
                  </a:lnTo>
                  <a:lnTo>
                    <a:pt x="302" y="51"/>
                  </a:lnTo>
                  <a:lnTo>
                    <a:pt x="299" y="47"/>
                  </a:lnTo>
                  <a:lnTo>
                    <a:pt x="299" y="46"/>
                  </a:lnTo>
                  <a:lnTo>
                    <a:pt x="299" y="43"/>
                  </a:lnTo>
                  <a:lnTo>
                    <a:pt x="299" y="43"/>
                  </a:lnTo>
                  <a:lnTo>
                    <a:pt x="298" y="41"/>
                  </a:lnTo>
                  <a:lnTo>
                    <a:pt x="297" y="39"/>
                  </a:lnTo>
                  <a:lnTo>
                    <a:pt x="298" y="38"/>
                  </a:lnTo>
                  <a:lnTo>
                    <a:pt x="299" y="38"/>
                  </a:lnTo>
                  <a:lnTo>
                    <a:pt x="301" y="39"/>
                  </a:lnTo>
                  <a:lnTo>
                    <a:pt x="303" y="40"/>
                  </a:lnTo>
                  <a:lnTo>
                    <a:pt x="305" y="41"/>
                  </a:lnTo>
                  <a:lnTo>
                    <a:pt x="307" y="42"/>
                  </a:lnTo>
                  <a:lnTo>
                    <a:pt x="308" y="43"/>
                  </a:lnTo>
                  <a:lnTo>
                    <a:pt x="309" y="43"/>
                  </a:lnTo>
                  <a:lnTo>
                    <a:pt x="310" y="44"/>
                  </a:lnTo>
                  <a:lnTo>
                    <a:pt x="310" y="49"/>
                  </a:lnTo>
                  <a:lnTo>
                    <a:pt x="311" y="49"/>
                  </a:lnTo>
                  <a:lnTo>
                    <a:pt x="312" y="49"/>
                  </a:lnTo>
                  <a:lnTo>
                    <a:pt x="311" y="47"/>
                  </a:lnTo>
                  <a:lnTo>
                    <a:pt x="312" y="46"/>
                  </a:lnTo>
                  <a:lnTo>
                    <a:pt x="312" y="44"/>
                  </a:lnTo>
                  <a:lnTo>
                    <a:pt x="312" y="43"/>
                  </a:lnTo>
                  <a:lnTo>
                    <a:pt x="310" y="41"/>
                  </a:lnTo>
                  <a:lnTo>
                    <a:pt x="309" y="39"/>
                  </a:lnTo>
                  <a:lnTo>
                    <a:pt x="306" y="35"/>
                  </a:lnTo>
                  <a:lnTo>
                    <a:pt x="306" y="35"/>
                  </a:lnTo>
                  <a:lnTo>
                    <a:pt x="308" y="34"/>
                  </a:lnTo>
                  <a:lnTo>
                    <a:pt x="308" y="33"/>
                  </a:lnTo>
                  <a:lnTo>
                    <a:pt x="307" y="32"/>
                  </a:lnTo>
                  <a:lnTo>
                    <a:pt x="306" y="32"/>
                  </a:lnTo>
                  <a:lnTo>
                    <a:pt x="306" y="32"/>
                  </a:lnTo>
                  <a:lnTo>
                    <a:pt x="307" y="30"/>
                  </a:lnTo>
                  <a:lnTo>
                    <a:pt x="307" y="29"/>
                  </a:lnTo>
                  <a:lnTo>
                    <a:pt x="308" y="28"/>
                  </a:lnTo>
                  <a:lnTo>
                    <a:pt x="309" y="28"/>
                  </a:lnTo>
                  <a:lnTo>
                    <a:pt x="310" y="29"/>
                  </a:lnTo>
                  <a:lnTo>
                    <a:pt x="312" y="30"/>
                  </a:lnTo>
                  <a:lnTo>
                    <a:pt x="312" y="31"/>
                  </a:lnTo>
                  <a:lnTo>
                    <a:pt x="313" y="31"/>
                  </a:lnTo>
                  <a:lnTo>
                    <a:pt x="315" y="32"/>
                  </a:lnTo>
                  <a:lnTo>
                    <a:pt x="316" y="32"/>
                  </a:lnTo>
                  <a:lnTo>
                    <a:pt x="319" y="34"/>
                  </a:lnTo>
                  <a:lnTo>
                    <a:pt x="320" y="35"/>
                  </a:lnTo>
                  <a:lnTo>
                    <a:pt x="321" y="38"/>
                  </a:lnTo>
                  <a:lnTo>
                    <a:pt x="323" y="39"/>
                  </a:lnTo>
                  <a:lnTo>
                    <a:pt x="326" y="42"/>
                  </a:lnTo>
                  <a:lnTo>
                    <a:pt x="327" y="42"/>
                  </a:lnTo>
                  <a:lnTo>
                    <a:pt x="327" y="42"/>
                  </a:lnTo>
                  <a:lnTo>
                    <a:pt x="327" y="40"/>
                  </a:lnTo>
                  <a:lnTo>
                    <a:pt x="327" y="40"/>
                  </a:lnTo>
                  <a:lnTo>
                    <a:pt x="326" y="39"/>
                  </a:lnTo>
                  <a:lnTo>
                    <a:pt x="324" y="38"/>
                  </a:lnTo>
                  <a:lnTo>
                    <a:pt x="323" y="37"/>
                  </a:lnTo>
                  <a:lnTo>
                    <a:pt x="324" y="36"/>
                  </a:lnTo>
                  <a:lnTo>
                    <a:pt x="326" y="37"/>
                  </a:lnTo>
                  <a:lnTo>
                    <a:pt x="326" y="36"/>
                  </a:lnTo>
                  <a:lnTo>
                    <a:pt x="325" y="34"/>
                  </a:lnTo>
                  <a:lnTo>
                    <a:pt x="325" y="33"/>
                  </a:lnTo>
                  <a:lnTo>
                    <a:pt x="324" y="32"/>
                  </a:lnTo>
                  <a:lnTo>
                    <a:pt x="318" y="29"/>
                  </a:lnTo>
                  <a:lnTo>
                    <a:pt x="317" y="28"/>
                  </a:lnTo>
                  <a:lnTo>
                    <a:pt x="318" y="28"/>
                  </a:lnTo>
                  <a:lnTo>
                    <a:pt x="318" y="27"/>
                  </a:lnTo>
                  <a:lnTo>
                    <a:pt x="318" y="26"/>
                  </a:lnTo>
                  <a:lnTo>
                    <a:pt x="318" y="25"/>
                  </a:lnTo>
                  <a:lnTo>
                    <a:pt x="321" y="23"/>
                  </a:lnTo>
                  <a:lnTo>
                    <a:pt x="323" y="22"/>
                  </a:lnTo>
                  <a:lnTo>
                    <a:pt x="325" y="22"/>
                  </a:lnTo>
                  <a:lnTo>
                    <a:pt x="327" y="21"/>
                  </a:lnTo>
                  <a:lnTo>
                    <a:pt x="328" y="20"/>
                  </a:lnTo>
                  <a:lnTo>
                    <a:pt x="329" y="20"/>
                  </a:lnTo>
                  <a:lnTo>
                    <a:pt x="331" y="18"/>
                  </a:lnTo>
                  <a:lnTo>
                    <a:pt x="333" y="19"/>
                  </a:lnTo>
                  <a:lnTo>
                    <a:pt x="334" y="20"/>
                  </a:lnTo>
                  <a:lnTo>
                    <a:pt x="335" y="21"/>
                  </a:lnTo>
                  <a:lnTo>
                    <a:pt x="336" y="20"/>
                  </a:lnTo>
                  <a:lnTo>
                    <a:pt x="337" y="20"/>
                  </a:lnTo>
                  <a:lnTo>
                    <a:pt x="337" y="17"/>
                  </a:lnTo>
                  <a:lnTo>
                    <a:pt x="338" y="16"/>
                  </a:lnTo>
                  <a:lnTo>
                    <a:pt x="341" y="16"/>
                  </a:lnTo>
                  <a:lnTo>
                    <a:pt x="343" y="17"/>
                  </a:lnTo>
                  <a:lnTo>
                    <a:pt x="343" y="16"/>
                  </a:lnTo>
                  <a:lnTo>
                    <a:pt x="344" y="15"/>
                  </a:lnTo>
                  <a:lnTo>
                    <a:pt x="345" y="17"/>
                  </a:lnTo>
                  <a:lnTo>
                    <a:pt x="347" y="19"/>
                  </a:lnTo>
                  <a:lnTo>
                    <a:pt x="347" y="19"/>
                  </a:lnTo>
                  <a:lnTo>
                    <a:pt x="347" y="21"/>
                  </a:lnTo>
                  <a:lnTo>
                    <a:pt x="347" y="22"/>
                  </a:lnTo>
                  <a:lnTo>
                    <a:pt x="348" y="22"/>
                  </a:lnTo>
                  <a:lnTo>
                    <a:pt x="349" y="23"/>
                  </a:lnTo>
                  <a:lnTo>
                    <a:pt x="350" y="23"/>
                  </a:lnTo>
                  <a:lnTo>
                    <a:pt x="351" y="24"/>
                  </a:lnTo>
                  <a:lnTo>
                    <a:pt x="351" y="25"/>
                  </a:lnTo>
                  <a:lnTo>
                    <a:pt x="351" y="26"/>
                  </a:lnTo>
                  <a:lnTo>
                    <a:pt x="352" y="26"/>
                  </a:lnTo>
                  <a:lnTo>
                    <a:pt x="353" y="26"/>
                  </a:lnTo>
                  <a:lnTo>
                    <a:pt x="353" y="25"/>
                  </a:lnTo>
                  <a:lnTo>
                    <a:pt x="352" y="22"/>
                  </a:lnTo>
                  <a:lnTo>
                    <a:pt x="351" y="22"/>
                  </a:lnTo>
                  <a:lnTo>
                    <a:pt x="350" y="21"/>
                  </a:lnTo>
                  <a:lnTo>
                    <a:pt x="349" y="21"/>
                  </a:lnTo>
                  <a:lnTo>
                    <a:pt x="349" y="20"/>
                  </a:lnTo>
                  <a:lnTo>
                    <a:pt x="348" y="19"/>
                  </a:lnTo>
                  <a:lnTo>
                    <a:pt x="348" y="18"/>
                  </a:lnTo>
                  <a:lnTo>
                    <a:pt x="348" y="17"/>
                  </a:lnTo>
                  <a:lnTo>
                    <a:pt x="348" y="15"/>
                  </a:lnTo>
                  <a:lnTo>
                    <a:pt x="348" y="14"/>
                  </a:lnTo>
                  <a:lnTo>
                    <a:pt x="350" y="12"/>
                  </a:lnTo>
                  <a:lnTo>
                    <a:pt x="355" y="11"/>
                  </a:lnTo>
                  <a:lnTo>
                    <a:pt x="357" y="10"/>
                  </a:lnTo>
                  <a:lnTo>
                    <a:pt x="360" y="10"/>
                  </a:lnTo>
                  <a:lnTo>
                    <a:pt x="362" y="9"/>
                  </a:lnTo>
                  <a:lnTo>
                    <a:pt x="364" y="10"/>
                  </a:lnTo>
                  <a:lnTo>
                    <a:pt x="366" y="10"/>
                  </a:lnTo>
                  <a:lnTo>
                    <a:pt x="365" y="11"/>
                  </a:lnTo>
                  <a:lnTo>
                    <a:pt x="365" y="11"/>
                  </a:lnTo>
                  <a:lnTo>
                    <a:pt x="366" y="12"/>
                  </a:lnTo>
                  <a:lnTo>
                    <a:pt x="366" y="11"/>
                  </a:lnTo>
                  <a:lnTo>
                    <a:pt x="367" y="11"/>
                  </a:lnTo>
                  <a:lnTo>
                    <a:pt x="368" y="11"/>
                  </a:lnTo>
                  <a:lnTo>
                    <a:pt x="371" y="9"/>
                  </a:lnTo>
                  <a:lnTo>
                    <a:pt x="375" y="10"/>
                  </a:lnTo>
                  <a:lnTo>
                    <a:pt x="377" y="10"/>
                  </a:lnTo>
                  <a:lnTo>
                    <a:pt x="378" y="10"/>
                  </a:lnTo>
                  <a:lnTo>
                    <a:pt x="378" y="9"/>
                  </a:lnTo>
                  <a:lnTo>
                    <a:pt x="378" y="8"/>
                  </a:lnTo>
                  <a:lnTo>
                    <a:pt x="379" y="8"/>
                  </a:lnTo>
                  <a:lnTo>
                    <a:pt x="380" y="7"/>
                  </a:lnTo>
                  <a:lnTo>
                    <a:pt x="381" y="5"/>
                  </a:lnTo>
                  <a:lnTo>
                    <a:pt x="382" y="4"/>
                  </a:lnTo>
                  <a:lnTo>
                    <a:pt x="386" y="3"/>
                  </a:lnTo>
                  <a:lnTo>
                    <a:pt x="391" y="4"/>
                  </a:lnTo>
                  <a:lnTo>
                    <a:pt x="392" y="5"/>
                  </a:lnTo>
                  <a:lnTo>
                    <a:pt x="394" y="6"/>
                  </a:lnTo>
                  <a:lnTo>
                    <a:pt x="397" y="6"/>
                  </a:lnTo>
                  <a:lnTo>
                    <a:pt x="398" y="6"/>
                  </a:lnTo>
                  <a:lnTo>
                    <a:pt x="398" y="8"/>
                  </a:lnTo>
                  <a:lnTo>
                    <a:pt x="399" y="9"/>
                  </a:lnTo>
                  <a:lnTo>
                    <a:pt x="400" y="9"/>
                  </a:lnTo>
                  <a:lnTo>
                    <a:pt x="400" y="10"/>
                  </a:lnTo>
                  <a:lnTo>
                    <a:pt x="400" y="11"/>
                  </a:lnTo>
                  <a:lnTo>
                    <a:pt x="401" y="11"/>
                  </a:lnTo>
                  <a:lnTo>
                    <a:pt x="401" y="10"/>
                  </a:lnTo>
                  <a:lnTo>
                    <a:pt x="401" y="9"/>
                  </a:lnTo>
                  <a:lnTo>
                    <a:pt x="401" y="8"/>
                  </a:lnTo>
                  <a:lnTo>
                    <a:pt x="402" y="8"/>
                  </a:lnTo>
                  <a:lnTo>
                    <a:pt x="402" y="7"/>
                  </a:lnTo>
                  <a:lnTo>
                    <a:pt x="403" y="7"/>
                  </a:lnTo>
                  <a:lnTo>
                    <a:pt x="404" y="7"/>
                  </a:lnTo>
                  <a:lnTo>
                    <a:pt x="404" y="6"/>
                  </a:lnTo>
                  <a:lnTo>
                    <a:pt x="403" y="6"/>
                  </a:lnTo>
                  <a:lnTo>
                    <a:pt x="402" y="6"/>
                  </a:lnTo>
                  <a:lnTo>
                    <a:pt x="401" y="5"/>
                  </a:lnTo>
                  <a:lnTo>
                    <a:pt x="401" y="4"/>
                  </a:lnTo>
                  <a:lnTo>
                    <a:pt x="402" y="4"/>
                  </a:lnTo>
                  <a:lnTo>
                    <a:pt x="406" y="2"/>
                  </a:lnTo>
                  <a:lnTo>
                    <a:pt x="407" y="2"/>
                  </a:lnTo>
                  <a:lnTo>
                    <a:pt x="408" y="2"/>
                  </a:lnTo>
                  <a:lnTo>
                    <a:pt x="409" y="3"/>
                  </a:lnTo>
                  <a:lnTo>
                    <a:pt x="409" y="4"/>
                  </a:lnTo>
                  <a:lnTo>
                    <a:pt x="409" y="5"/>
                  </a:lnTo>
                  <a:lnTo>
                    <a:pt x="409" y="5"/>
                  </a:lnTo>
                  <a:lnTo>
                    <a:pt x="408" y="7"/>
                  </a:lnTo>
                  <a:lnTo>
                    <a:pt x="408" y="8"/>
                  </a:lnTo>
                  <a:lnTo>
                    <a:pt x="407" y="8"/>
                  </a:lnTo>
                  <a:lnTo>
                    <a:pt x="404" y="8"/>
                  </a:lnTo>
                  <a:lnTo>
                    <a:pt x="403" y="9"/>
                  </a:lnTo>
                  <a:lnTo>
                    <a:pt x="403" y="10"/>
                  </a:lnTo>
                  <a:lnTo>
                    <a:pt x="409" y="12"/>
                  </a:lnTo>
                  <a:lnTo>
                    <a:pt x="409" y="13"/>
                  </a:lnTo>
                  <a:lnTo>
                    <a:pt x="410" y="12"/>
                  </a:lnTo>
                  <a:lnTo>
                    <a:pt x="411" y="11"/>
                  </a:lnTo>
                  <a:lnTo>
                    <a:pt x="412" y="12"/>
                  </a:lnTo>
                  <a:lnTo>
                    <a:pt x="412" y="11"/>
                  </a:lnTo>
                  <a:lnTo>
                    <a:pt x="413" y="11"/>
                  </a:lnTo>
                  <a:lnTo>
                    <a:pt x="412" y="11"/>
                  </a:lnTo>
                  <a:lnTo>
                    <a:pt x="412" y="11"/>
                  </a:lnTo>
                  <a:lnTo>
                    <a:pt x="413" y="11"/>
                  </a:lnTo>
                  <a:lnTo>
                    <a:pt x="414" y="10"/>
                  </a:lnTo>
                  <a:lnTo>
                    <a:pt x="414" y="9"/>
                  </a:lnTo>
                  <a:lnTo>
                    <a:pt x="413" y="10"/>
                  </a:lnTo>
                  <a:lnTo>
                    <a:pt x="412" y="10"/>
                  </a:lnTo>
                  <a:lnTo>
                    <a:pt x="412" y="9"/>
                  </a:lnTo>
                  <a:lnTo>
                    <a:pt x="411" y="9"/>
                  </a:lnTo>
                  <a:lnTo>
                    <a:pt x="411" y="10"/>
                  </a:lnTo>
                  <a:lnTo>
                    <a:pt x="410" y="10"/>
                  </a:lnTo>
                  <a:lnTo>
                    <a:pt x="410" y="9"/>
                  </a:lnTo>
                  <a:lnTo>
                    <a:pt x="409" y="9"/>
                  </a:lnTo>
                  <a:lnTo>
                    <a:pt x="409" y="8"/>
                  </a:lnTo>
                  <a:lnTo>
                    <a:pt x="410" y="8"/>
                  </a:lnTo>
                  <a:lnTo>
                    <a:pt x="410" y="7"/>
                  </a:lnTo>
                  <a:lnTo>
                    <a:pt x="412" y="6"/>
                  </a:lnTo>
                  <a:lnTo>
                    <a:pt x="414" y="4"/>
                  </a:lnTo>
                  <a:lnTo>
                    <a:pt x="416" y="3"/>
                  </a:lnTo>
                  <a:lnTo>
                    <a:pt x="419" y="2"/>
                  </a:lnTo>
                  <a:lnTo>
                    <a:pt x="420" y="2"/>
                  </a:lnTo>
                  <a:lnTo>
                    <a:pt x="421" y="2"/>
                  </a:lnTo>
                  <a:lnTo>
                    <a:pt x="424" y="2"/>
                  </a:lnTo>
                  <a:lnTo>
                    <a:pt x="430" y="3"/>
                  </a:lnTo>
                  <a:lnTo>
                    <a:pt x="433" y="4"/>
                  </a:lnTo>
                  <a:lnTo>
                    <a:pt x="434" y="4"/>
                  </a:lnTo>
                  <a:lnTo>
                    <a:pt x="435" y="4"/>
                  </a:lnTo>
                  <a:lnTo>
                    <a:pt x="438" y="5"/>
                  </a:lnTo>
                  <a:lnTo>
                    <a:pt x="439" y="5"/>
                  </a:lnTo>
                  <a:lnTo>
                    <a:pt x="440" y="5"/>
                  </a:lnTo>
                  <a:lnTo>
                    <a:pt x="442" y="7"/>
                  </a:lnTo>
                  <a:lnTo>
                    <a:pt x="443" y="7"/>
                  </a:lnTo>
                  <a:lnTo>
                    <a:pt x="444" y="7"/>
                  </a:lnTo>
                  <a:lnTo>
                    <a:pt x="445" y="8"/>
                  </a:lnTo>
                  <a:lnTo>
                    <a:pt x="446" y="8"/>
                  </a:lnTo>
                  <a:lnTo>
                    <a:pt x="447" y="8"/>
                  </a:lnTo>
                  <a:lnTo>
                    <a:pt x="448" y="9"/>
                  </a:lnTo>
                  <a:lnTo>
                    <a:pt x="449" y="10"/>
                  </a:lnTo>
                  <a:lnTo>
                    <a:pt x="448" y="11"/>
                  </a:lnTo>
                  <a:lnTo>
                    <a:pt x="447" y="13"/>
                  </a:lnTo>
                  <a:lnTo>
                    <a:pt x="447" y="14"/>
                  </a:lnTo>
                  <a:lnTo>
                    <a:pt x="448" y="17"/>
                  </a:lnTo>
                  <a:lnTo>
                    <a:pt x="446" y="19"/>
                  </a:lnTo>
                  <a:lnTo>
                    <a:pt x="446" y="21"/>
                  </a:lnTo>
                  <a:lnTo>
                    <a:pt x="445" y="22"/>
                  </a:lnTo>
                  <a:lnTo>
                    <a:pt x="444" y="22"/>
                  </a:lnTo>
                  <a:lnTo>
                    <a:pt x="443" y="23"/>
                  </a:lnTo>
                  <a:lnTo>
                    <a:pt x="441" y="26"/>
                  </a:lnTo>
                  <a:lnTo>
                    <a:pt x="441" y="27"/>
                  </a:lnTo>
                  <a:lnTo>
                    <a:pt x="440" y="27"/>
                  </a:lnTo>
                  <a:lnTo>
                    <a:pt x="440" y="28"/>
                  </a:lnTo>
                  <a:lnTo>
                    <a:pt x="438" y="31"/>
                  </a:lnTo>
                  <a:lnTo>
                    <a:pt x="433" y="32"/>
                  </a:lnTo>
                  <a:lnTo>
                    <a:pt x="432" y="33"/>
                  </a:lnTo>
                  <a:lnTo>
                    <a:pt x="430" y="34"/>
                  </a:lnTo>
                  <a:lnTo>
                    <a:pt x="430" y="35"/>
                  </a:lnTo>
                  <a:lnTo>
                    <a:pt x="429" y="35"/>
                  </a:lnTo>
                  <a:lnTo>
                    <a:pt x="428" y="34"/>
                  </a:lnTo>
                  <a:lnTo>
                    <a:pt x="427" y="34"/>
                  </a:lnTo>
                  <a:lnTo>
                    <a:pt x="427" y="35"/>
                  </a:lnTo>
                  <a:lnTo>
                    <a:pt x="426" y="36"/>
                  </a:lnTo>
                  <a:lnTo>
                    <a:pt x="421" y="36"/>
                  </a:lnTo>
                  <a:lnTo>
                    <a:pt x="415" y="37"/>
                  </a:lnTo>
                  <a:lnTo>
                    <a:pt x="414" y="37"/>
                  </a:lnTo>
                  <a:lnTo>
                    <a:pt x="412" y="38"/>
                  </a:lnTo>
                  <a:lnTo>
                    <a:pt x="410" y="38"/>
                  </a:lnTo>
                  <a:lnTo>
                    <a:pt x="409" y="38"/>
                  </a:lnTo>
                  <a:lnTo>
                    <a:pt x="409" y="38"/>
                  </a:lnTo>
                  <a:lnTo>
                    <a:pt x="408" y="38"/>
                  </a:lnTo>
                  <a:lnTo>
                    <a:pt x="397" y="43"/>
                  </a:lnTo>
                  <a:lnTo>
                    <a:pt x="396" y="43"/>
                  </a:lnTo>
                  <a:lnTo>
                    <a:pt x="394" y="45"/>
                  </a:lnTo>
                  <a:lnTo>
                    <a:pt x="394" y="46"/>
                  </a:lnTo>
                  <a:lnTo>
                    <a:pt x="394" y="48"/>
                  </a:lnTo>
                  <a:lnTo>
                    <a:pt x="393" y="49"/>
                  </a:lnTo>
                  <a:lnTo>
                    <a:pt x="393" y="50"/>
                  </a:lnTo>
                  <a:lnTo>
                    <a:pt x="390" y="51"/>
                  </a:lnTo>
                  <a:lnTo>
                    <a:pt x="389" y="52"/>
                  </a:lnTo>
                  <a:lnTo>
                    <a:pt x="388" y="53"/>
                  </a:lnTo>
                  <a:lnTo>
                    <a:pt x="388" y="54"/>
                  </a:lnTo>
                  <a:lnTo>
                    <a:pt x="387" y="56"/>
                  </a:lnTo>
                  <a:lnTo>
                    <a:pt x="386" y="57"/>
                  </a:lnTo>
                  <a:lnTo>
                    <a:pt x="384" y="59"/>
                  </a:lnTo>
                  <a:lnTo>
                    <a:pt x="381" y="60"/>
                  </a:lnTo>
                  <a:lnTo>
                    <a:pt x="380" y="60"/>
                  </a:lnTo>
                  <a:lnTo>
                    <a:pt x="378" y="59"/>
                  </a:lnTo>
                  <a:lnTo>
                    <a:pt x="377" y="58"/>
                  </a:lnTo>
                  <a:lnTo>
                    <a:pt x="375" y="57"/>
                  </a:lnTo>
                  <a:lnTo>
                    <a:pt x="372" y="56"/>
                  </a:lnTo>
                  <a:lnTo>
                    <a:pt x="370" y="55"/>
                  </a:lnTo>
                  <a:lnTo>
                    <a:pt x="369" y="55"/>
                  </a:lnTo>
                  <a:lnTo>
                    <a:pt x="368" y="54"/>
                  </a:lnTo>
                  <a:lnTo>
                    <a:pt x="367" y="54"/>
                  </a:lnTo>
                  <a:lnTo>
                    <a:pt x="366" y="54"/>
                  </a:lnTo>
                  <a:lnTo>
                    <a:pt x="363" y="54"/>
                  </a:lnTo>
                  <a:lnTo>
                    <a:pt x="362" y="54"/>
                  </a:lnTo>
                  <a:lnTo>
                    <a:pt x="362" y="55"/>
                  </a:lnTo>
                  <a:lnTo>
                    <a:pt x="363" y="55"/>
                  </a:lnTo>
                  <a:lnTo>
                    <a:pt x="364" y="56"/>
                  </a:lnTo>
                  <a:lnTo>
                    <a:pt x="365" y="56"/>
                  </a:lnTo>
                  <a:lnTo>
                    <a:pt x="366" y="56"/>
                  </a:lnTo>
                  <a:lnTo>
                    <a:pt x="368" y="57"/>
                  </a:lnTo>
                  <a:lnTo>
                    <a:pt x="369" y="57"/>
                  </a:lnTo>
                  <a:lnTo>
                    <a:pt x="370" y="57"/>
                  </a:lnTo>
                  <a:lnTo>
                    <a:pt x="372" y="57"/>
                  </a:lnTo>
                  <a:lnTo>
                    <a:pt x="373" y="58"/>
                  </a:lnTo>
                  <a:lnTo>
                    <a:pt x="374" y="58"/>
                  </a:lnTo>
                  <a:lnTo>
                    <a:pt x="375" y="59"/>
                  </a:lnTo>
                  <a:lnTo>
                    <a:pt x="375" y="60"/>
                  </a:lnTo>
                  <a:lnTo>
                    <a:pt x="376" y="61"/>
                  </a:lnTo>
                  <a:lnTo>
                    <a:pt x="377" y="61"/>
                  </a:lnTo>
                  <a:lnTo>
                    <a:pt x="377" y="62"/>
                  </a:lnTo>
                  <a:lnTo>
                    <a:pt x="377" y="63"/>
                  </a:lnTo>
                  <a:lnTo>
                    <a:pt x="377" y="64"/>
                  </a:lnTo>
                  <a:lnTo>
                    <a:pt x="375" y="65"/>
                  </a:lnTo>
                  <a:lnTo>
                    <a:pt x="372" y="66"/>
                  </a:lnTo>
                  <a:lnTo>
                    <a:pt x="371" y="67"/>
                  </a:lnTo>
                  <a:lnTo>
                    <a:pt x="371" y="68"/>
                  </a:lnTo>
                  <a:lnTo>
                    <a:pt x="370" y="68"/>
                  </a:lnTo>
                  <a:lnTo>
                    <a:pt x="368" y="69"/>
                  </a:lnTo>
                  <a:lnTo>
                    <a:pt x="366" y="70"/>
                  </a:lnTo>
                  <a:lnTo>
                    <a:pt x="365" y="72"/>
                  </a:lnTo>
                  <a:lnTo>
                    <a:pt x="363" y="75"/>
                  </a:lnTo>
                  <a:lnTo>
                    <a:pt x="362" y="76"/>
                  </a:lnTo>
                  <a:lnTo>
                    <a:pt x="360" y="77"/>
                  </a:lnTo>
                  <a:lnTo>
                    <a:pt x="359" y="77"/>
                  </a:lnTo>
                  <a:lnTo>
                    <a:pt x="358" y="77"/>
                  </a:lnTo>
                  <a:lnTo>
                    <a:pt x="355" y="78"/>
                  </a:lnTo>
                  <a:lnTo>
                    <a:pt x="354" y="79"/>
                  </a:lnTo>
                  <a:lnTo>
                    <a:pt x="352" y="80"/>
                  </a:lnTo>
                  <a:lnTo>
                    <a:pt x="351" y="80"/>
                  </a:lnTo>
                  <a:lnTo>
                    <a:pt x="349" y="82"/>
                  </a:lnTo>
                  <a:lnTo>
                    <a:pt x="345" y="83"/>
                  </a:lnTo>
                  <a:lnTo>
                    <a:pt x="344" y="84"/>
                  </a:lnTo>
                  <a:lnTo>
                    <a:pt x="346" y="85"/>
                  </a:lnTo>
                  <a:lnTo>
                    <a:pt x="347" y="85"/>
                  </a:lnTo>
                  <a:lnTo>
                    <a:pt x="347" y="84"/>
                  </a:lnTo>
                  <a:lnTo>
                    <a:pt x="348" y="84"/>
                  </a:lnTo>
                  <a:lnTo>
                    <a:pt x="348" y="87"/>
                  </a:lnTo>
                  <a:lnTo>
                    <a:pt x="347" y="88"/>
                  </a:lnTo>
                  <a:lnTo>
                    <a:pt x="348" y="89"/>
                  </a:lnTo>
                  <a:lnTo>
                    <a:pt x="348" y="91"/>
                  </a:lnTo>
                  <a:lnTo>
                    <a:pt x="348" y="94"/>
                  </a:lnTo>
                  <a:lnTo>
                    <a:pt x="348" y="97"/>
                  </a:lnTo>
                  <a:lnTo>
                    <a:pt x="349" y="98"/>
                  </a:lnTo>
                  <a:lnTo>
                    <a:pt x="350" y="98"/>
                  </a:lnTo>
                  <a:lnTo>
                    <a:pt x="349" y="97"/>
                  </a:lnTo>
                  <a:lnTo>
                    <a:pt x="349" y="95"/>
                  </a:lnTo>
                  <a:lnTo>
                    <a:pt x="349" y="93"/>
                  </a:lnTo>
                  <a:lnTo>
                    <a:pt x="350" y="91"/>
                  </a:lnTo>
                  <a:lnTo>
                    <a:pt x="350" y="90"/>
                  </a:lnTo>
                  <a:lnTo>
                    <a:pt x="349" y="88"/>
                  </a:lnTo>
                  <a:lnTo>
                    <a:pt x="349" y="87"/>
                  </a:lnTo>
                  <a:lnTo>
                    <a:pt x="349" y="86"/>
                  </a:lnTo>
                  <a:lnTo>
                    <a:pt x="350" y="86"/>
                  </a:lnTo>
                  <a:lnTo>
                    <a:pt x="351" y="84"/>
                  </a:lnTo>
                  <a:lnTo>
                    <a:pt x="351" y="83"/>
                  </a:lnTo>
                  <a:lnTo>
                    <a:pt x="353" y="81"/>
                  </a:lnTo>
                  <a:lnTo>
                    <a:pt x="354" y="81"/>
                  </a:lnTo>
                  <a:lnTo>
                    <a:pt x="355" y="81"/>
                  </a:lnTo>
                  <a:lnTo>
                    <a:pt x="356" y="80"/>
                  </a:lnTo>
                  <a:lnTo>
                    <a:pt x="358" y="80"/>
                  </a:lnTo>
                  <a:lnTo>
                    <a:pt x="361" y="79"/>
                  </a:lnTo>
                  <a:lnTo>
                    <a:pt x="362" y="79"/>
                  </a:lnTo>
                  <a:lnTo>
                    <a:pt x="363" y="79"/>
                  </a:lnTo>
                  <a:lnTo>
                    <a:pt x="364" y="80"/>
                  </a:lnTo>
                  <a:lnTo>
                    <a:pt x="366" y="82"/>
                  </a:lnTo>
                  <a:lnTo>
                    <a:pt x="367" y="84"/>
                  </a:lnTo>
                  <a:lnTo>
                    <a:pt x="367" y="85"/>
                  </a:lnTo>
                  <a:lnTo>
                    <a:pt x="367" y="86"/>
                  </a:lnTo>
                  <a:lnTo>
                    <a:pt x="368" y="86"/>
                  </a:lnTo>
                  <a:lnTo>
                    <a:pt x="368" y="86"/>
                  </a:lnTo>
                  <a:lnTo>
                    <a:pt x="368" y="85"/>
                  </a:lnTo>
                  <a:lnTo>
                    <a:pt x="368" y="84"/>
                  </a:lnTo>
                  <a:lnTo>
                    <a:pt x="368" y="82"/>
                  </a:lnTo>
                  <a:lnTo>
                    <a:pt x="366" y="79"/>
                  </a:lnTo>
                  <a:lnTo>
                    <a:pt x="367" y="76"/>
                  </a:lnTo>
                  <a:lnTo>
                    <a:pt x="367" y="76"/>
                  </a:lnTo>
                  <a:lnTo>
                    <a:pt x="368" y="75"/>
                  </a:lnTo>
                  <a:lnTo>
                    <a:pt x="368" y="74"/>
                  </a:lnTo>
                  <a:lnTo>
                    <a:pt x="369" y="73"/>
                  </a:lnTo>
                  <a:lnTo>
                    <a:pt x="370" y="73"/>
                  </a:lnTo>
                  <a:lnTo>
                    <a:pt x="374" y="71"/>
                  </a:lnTo>
                  <a:lnTo>
                    <a:pt x="379" y="68"/>
                  </a:lnTo>
                  <a:lnTo>
                    <a:pt x="380" y="68"/>
                  </a:lnTo>
                  <a:lnTo>
                    <a:pt x="382" y="67"/>
                  </a:lnTo>
                  <a:lnTo>
                    <a:pt x="383" y="66"/>
                  </a:lnTo>
                  <a:lnTo>
                    <a:pt x="385" y="65"/>
                  </a:lnTo>
                  <a:lnTo>
                    <a:pt x="387" y="66"/>
                  </a:lnTo>
                  <a:lnTo>
                    <a:pt x="388" y="69"/>
                  </a:lnTo>
                  <a:lnTo>
                    <a:pt x="388" y="70"/>
                  </a:lnTo>
                  <a:lnTo>
                    <a:pt x="389" y="72"/>
                  </a:lnTo>
                  <a:lnTo>
                    <a:pt x="389" y="71"/>
                  </a:lnTo>
                  <a:lnTo>
                    <a:pt x="390" y="71"/>
                  </a:lnTo>
                  <a:lnTo>
                    <a:pt x="390" y="70"/>
                  </a:lnTo>
                  <a:lnTo>
                    <a:pt x="389" y="70"/>
                  </a:lnTo>
                  <a:lnTo>
                    <a:pt x="389" y="68"/>
                  </a:lnTo>
                  <a:lnTo>
                    <a:pt x="388" y="65"/>
                  </a:lnTo>
                  <a:lnTo>
                    <a:pt x="388" y="65"/>
                  </a:lnTo>
                  <a:lnTo>
                    <a:pt x="390" y="62"/>
                  </a:lnTo>
                  <a:lnTo>
                    <a:pt x="391" y="60"/>
                  </a:lnTo>
                  <a:lnTo>
                    <a:pt x="393" y="58"/>
                  </a:lnTo>
                  <a:lnTo>
                    <a:pt x="393" y="57"/>
                  </a:lnTo>
                  <a:lnTo>
                    <a:pt x="394" y="56"/>
                  </a:lnTo>
                  <a:lnTo>
                    <a:pt x="394" y="55"/>
                  </a:lnTo>
                  <a:lnTo>
                    <a:pt x="394" y="54"/>
                  </a:lnTo>
                  <a:lnTo>
                    <a:pt x="394" y="54"/>
                  </a:lnTo>
                  <a:lnTo>
                    <a:pt x="395" y="54"/>
                  </a:lnTo>
                  <a:lnTo>
                    <a:pt x="396" y="54"/>
                  </a:lnTo>
                  <a:lnTo>
                    <a:pt x="396" y="53"/>
                  </a:lnTo>
                  <a:lnTo>
                    <a:pt x="397" y="53"/>
                  </a:lnTo>
                  <a:lnTo>
                    <a:pt x="399" y="51"/>
                  </a:lnTo>
                  <a:lnTo>
                    <a:pt x="399" y="50"/>
                  </a:lnTo>
                  <a:lnTo>
                    <a:pt x="399" y="49"/>
                  </a:lnTo>
                  <a:lnTo>
                    <a:pt x="399" y="48"/>
                  </a:lnTo>
                  <a:lnTo>
                    <a:pt x="400" y="47"/>
                  </a:lnTo>
                  <a:lnTo>
                    <a:pt x="405" y="45"/>
                  </a:lnTo>
                  <a:lnTo>
                    <a:pt x="408" y="43"/>
                  </a:lnTo>
                  <a:lnTo>
                    <a:pt x="409" y="43"/>
                  </a:lnTo>
                  <a:lnTo>
                    <a:pt x="410" y="43"/>
                  </a:lnTo>
                  <a:lnTo>
                    <a:pt x="414" y="43"/>
                  </a:lnTo>
                  <a:lnTo>
                    <a:pt x="419" y="43"/>
                  </a:lnTo>
                  <a:lnTo>
                    <a:pt x="419" y="42"/>
                  </a:lnTo>
                  <a:lnTo>
                    <a:pt x="421" y="42"/>
                  </a:lnTo>
                  <a:lnTo>
                    <a:pt x="422" y="43"/>
                  </a:lnTo>
                  <a:lnTo>
                    <a:pt x="424" y="43"/>
                  </a:lnTo>
                  <a:lnTo>
                    <a:pt x="425" y="43"/>
                  </a:lnTo>
                  <a:lnTo>
                    <a:pt x="425" y="43"/>
                  </a:lnTo>
                  <a:lnTo>
                    <a:pt x="426" y="46"/>
                  </a:lnTo>
                  <a:lnTo>
                    <a:pt x="427" y="46"/>
                  </a:lnTo>
                  <a:lnTo>
                    <a:pt x="427" y="45"/>
                  </a:lnTo>
                  <a:lnTo>
                    <a:pt x="427" y="43"/>
                  </a:lnTo>
                  <a:lnTo>
                    <a:pt x="428" y="42"/>
                  </a:lnTo>
                  <a:lnTo>
                    <a:pt x="429" y="42"/>
                  </a:lnTo>
                  <a:lnTo>
                    <a:pt x="432" y="41"/>
                  </a:lnTo>
                  <a:lnTo>
                    <a:pt x="443" y="39"/>
                  </a:lnTo>
                  <a:lnTo>
                    <a:pt x="445" y="38"/>
                  </a:lnTo>
                  <a:lnTo>
                    <a:pt x="445" y="36"/>
                  </a:lnTo>
                  <a:lnTo>
                    <a:pt x="445" y="35"/>
                  </a:lnTo>
                  <a:lnTo>
                    <a:pt x="448" y="32"/>
                  </a:lnTo>
                  <a:lnTo>
                    <a:pt x="450" y="30"/>
                  </a:lnTo>
                  <a:lnTo>
                    <a:pt x="453" y="27"/>
                  </a:lnTo>
                  <a:lnTo>
                    <a:pt x="454" y="25"/>
                  </a:lnTo>
                  <a:lnTo>
                    <a:pt x="455" y="24"/>
                  </a:lnTo>
                  <a:lnTo>
                    <a:pt x="456" y="23"/>
                  </a:lnTo>
                  <a:lnTo>
                    <a:pt x="458" y="22"/>
                  </a:lnTo>
                  <a:lnTo>
                    <a:pt x="459" y="20"/>
                  </a:lnTo>
                  <a:lnTo>
                    <a:pt x="460" y="20"/>
                  </a:lnTo>
                  <a:lnTo>
                    <a:pt x="462" y="20"/>
                  </a:lnTo>
                  <a:lnTo>
                    <a:pt x="463" y="20"/>
                  </a:lnTo>
                  <a:lnTo>
                    <a:pt x="463" y="21"/>
                  </a:lnTo>
                  <a:lnTo>
                    <a:pt x="462" y="22"/>
                  </a:lnTo>
                  <a:lnTo>
                    <a:pt x="463" y="22"/>
                  </a:lnTo>
                  <a:lnTo>
                    <a:pt x="465" y="23"/>
                  </a:lnTo>
                  <a:lnTo>
                    <a:pt x="466" y="23"/>
                  </a:lnTo>
                  <a:lnTo>
                    <a:pt x="466" y="24"/>
                  </a:lnTo>
                  <a:lnTo>
                    <a:pt x="465" y="25"/>
                  </a:lnTo>
                  <a:lnTo>
                    <a:pt x="465" y="26"/>
                  </a:lnTo>
                  <a:lnTo>
                    <a:pt x="466" y="26"/>
                  </a:lnTo>
                  <a:lnTo>
                    <a:pt x="468" y="29"/>
                  </a:lnTo>
                  <a:lnTo>
                    <a:pt x="469" y="29"/>
                  </a:lnTo>
                  <a:lnTo>
                    <a:pt x="470" y="30"/>
                  </a:lnTo>
                  <a:lnTo>
                    <a:pt x="471" y="31"/>
                  </a:lnTo>
                  <a:lnTo>
                    <a:pt x="471" y="32"/>
                  </a:lnTo>
                  <a:lnTo>
                    <a:pt x="471" y="32"/>
                  </a:lnTo>
                  <a:lnTo>
                    <a:pt x="472" y="32"/>
                  </a:lnTo>
                  <a:lnTo>
                    <a:pt x="472" y="33"/>
                  </a:lnTo>
                  <a:lnTo>
                    <a:pt x="473" y="34"/>
                  </a:lnTo>
                  <a:lnTo>
                    <a:pt x="473" y="39"/>
                  </a:lnTo>
                  <a:lnTo>
                    <a:pt x="473" y="41"/>
                  </a:lnTo>
                  <a:lnTo>
                    <a:pt x="473" y="42"/>
                  </a:lnTo>
                  <a:lnTo>
                    <a:pt x="473" y="43"/>
                  </a:lnTo>
                  <a:lnTo>
                    <a:pt x="473" y="43"/>
                  </a:lnTo>
                  <a:lnTo>
                    <a:pt x="472" y="45"/>
                  </a:lnTo>
                  <a:lnTo>
                    <a:pt x="472" y="46"/>
                  </a:lnTo>
                  <a:lnTo>
                    <a:pt x="471" y="48"/>
                  </a:lnTo>
                  <a:lnTo>
                    <a:pt x="470" y="49"/>
                  </a:lnTo>
                  <a:lnTo>
                    <a:pt x="470" y="50"/>
                  </a:lnTo>
                  <a:lnTo>
                    <a:pt x="471" y="50"/>
                  </a:lnTo>
                  <a:lnTo>
                    <a:pt x="471" y="49"/>
                  </a:lnTo>
                  <a:lnTo>
                    <a:pt x="471" y="49"/>
                  </a:lnTo>
                  <a:lnTo>
                    <a:pt x="471" y="48"/>
                  </a:lnTo>
                  <a:lnTo>
                    <a:pt x="472" y="47"/>
                  </a:lnTo>
                  <a:lnTo>
                    <a:pt x="473" y="47"/>
                  </a:lnTo>
                  <a:lnTo>
                    <a:pt x="473" y="48"/>
                  </a:lnTo>
                  <a:lnTo>
                    <a:pt x="473" y="49"/>
                  </a:lnTo>
                  <a:lnTo>
                    <a:pt x="473" y="51"/>
                  </a:lnTo>
                  <a:lnTo>
                    <a:pt x="472" y="53"/>
                  </a:lnTo>
                  <a:lnTo>
                    <a:pt x="472" y="54"/>
                  </a:lnTo>
                  <a:lnTo>
                    <a:pt x="472" y="55"/>
                  </a:lnTo>
                  <a:lnTo>
                    <a:pt x="472" y="56"/>
                  </a:lnTo>
                  <a:lnTo>
                    <a:pt x="471" y="56"/>
                  </a:lnTo>
                  <a:lnTo>
                    <a:pt x="471" y="59"/>
                  </a:lnTo>
                  <a:lnTo>
                    <a:pt x="470" y="60"/>
                  </a:lnTo>
                  <a:lnTo>
                    <a:pt x="469" y="61"/>
                  </a:lnTo>
                  <a:lnTo>
                    <a:pt x="469" y="60"/>
                  </a:lnTo>
                  <a:lnTo>
                    <a:pt x="468" y="61"/>
                  </a:lnTo>
                  <a:lnTo>
                    <a:pt x="467" y="61"/>
                  </a:lnTo>
                  <a:lnTo>
                    <a:pt x="468" y="61"/>
                  </a:lnTo>
                  <a:lnTo>
                    <a:pt x="468" y="62"/>
                  </a:lnTo>
                  <a:lnTo>
                    <a:pt x="470" y="62"/>
                  </a:lnTo>
                  <a:lnTo>
                    <a:pt x="470" y="61"/>
                  </a:lnTo>
                  <a:lnTo>
                    <a:pt x="472" y="60"/>
                  </a:lnTo>
                  <a:lnTo>
                    <a:pt x="473" y="57"/>
                  </a:lnTo>
                  <a:lnTo>
                    <a:pt x="474" y="56"/>
                  </a:lnTo>
                  <a:lnTo>
                    <a:pt x="474" y="54"/>
                  </a:lnTo>
                  <a:lnTo>
                    <a:pt x="474" y="54"/>
                  </a:lnTo>
                  <a:lnTo>
                    <a:pt x="477" y="51"/>
                  </a:lnTo>
                  <a:lnTo>
                    <a:pt x="477" y="50"/>
                  </a:lnTo>
                  <a:lnTo>
                    <a:pt x="478" y="50"/>
                  </a:lnTo>
                  <a:lnTo>
                    <a:pt x="478" y="49"/>
                  </a:lnTo>
                  <a:lnTo>
                    <a:pt x="479" y="46"/>
                  </a:lnTo>
                  <a:lnTo>
                    <a:pt x="479" y="45"/>
                  </a:lnTo>
                  <a:lnTo>
                    <a:pt x="479" y="44"/>
                  </a:lnTo>
                  <a:lnTo>
                    <a:pt x="479" y="43"/>
                  </a:lnTo>
                  <a:lnTo>
                    <a:pt x="480" y="41"/>
                  </a:lnTo>
                  <a:lnTo>
                    <a:pt x="481" y="41"/>
                  </a:lnTo>
                  <a:lnTo>
                    <a:pt x="483" y="38"/>
                  </a:lnTo>
                  <a:lnTo>
                    <a:pt x="484" y="38"/>
                  </a:lnTo>
                  <a:lnTo>
                    <a:pt x="484" y="39"/>
                  </a:lnTo>
                  <a:lnTo>
                    <a:pt x="483" y="40"/>
                  </a:lnTo>
                  <a:lnTo>
                    <a:pt x="483" y="41"/>
                  </a:lnTo>
                  <a:lnTo>
                    <a:pt x="483" y="42"/>
                  </a:lnTo>
                  <a:lnTo>
                    <a:pt x="482" y="42"/>
                  </a:lnTo>
                  <a:lnTo>
                    <a:pt x="483" y="42"/>
                  </a:lnTo>
                  <a:lnTo>
                    <a:pt x="484" y="43"/>
                  </a:lnTo>
                  <a:lnTo>
                    <a:pt x="484" y="43"/>
                  </a:lnTo>
                  <a:lnTo>
                    <a:pt x="485" y="43"/>
                  </a:lnTo>
                  <a:lnTo>
                    <a:pt x="485" y="43"/>
                  </a:lnTo>
                  <a:lnTo>
                    <a:pt x="485" y="40"/>
                  </a:lnTo>
                  <a:lnTo>
                    <a:pt x="486" y="39"/>
                  </a:lnTo>
                  <a:lnTo>
                    <a:pt x="486" y="37"/>
                  </a:lnTo>
                  <a:lnTo>
                    <a:pt x="487" y="37"/>
                  </a:lnTo>
                  <a:lnTo>
                    <a:pt x="488" y="37"/>
                  </a:lnTo>
                  <a:lnTo>
                    <a:pt x="489" y="38"/>
                  </a:lnTo>
                  <a:lnTo>
                    <a:pt x="489" y="39"/>
                  </a:lnTo>
                  <a:lnTo>
                    <a:pt x="489" y="40"/>
                  </a:lnTo>
                  <a:lnTo>
                    <a:pt x="489" y="41"/>
                  </a:lnTo>
                  <a:lnTo>
                    <a:pt x="488" y="41"/>
                  </a:lnTo>
                  <a:lnTo>
                    <a:pt x="489" y="43"/>
                  </a:lnTo>
                  <a:lnTo>
                    <a:pt x="490" y="43"/>
                  </a:lnTo>
                  <a:lnTo>
                    <a:pt x="491" y="43"/>
                  </a:lnTo>
                  <a:lnTo>
                    <a:pt x="492" y="45"/>
                  </a:lnTo>
                  <a:lnTo>
                    <a:pt x="493" y="47"/>
                  </a:lnTo>
                  <a:lnTo>
                    <a:pt x="493" y="49"/>
                  </a:lnTo>
                  <a:lnTo>
                    <a:pt x="493" y="50"/>
                  </a:lnTo>
                  <a:lnTo>
                    <a:pt x="494" y="51"/>
                  </a:lnTo>
                  <a:lnTo>
                    <a:pt x="495" y="51"/>
                  </a:lnTo>
                  <a:lnTo>
                    <a:pt x="495" y="49"/>
                  </a:lnTo>
                  <a:lnTo>
                    <a:pt x="495" y="47"/>
                  </a:lnTo>
                  <a:lnTo>
                    <a:pt x="494" y="45"/>
                  </a:lnTo>
                  <a:lnTo>
                    <a:pt x="494" y="44"/>
                  </a:lnTo>
                  <a:lnTo>
                    <a:pt x="494" y="43"/>
                  </a:lnTo>
                  <a:lnTo>
                    <a:pt x="494" y="42"/>
                  </a:lnTo>
                  <a:lnTo>
                    <a:pt x="496" y="42"/>
                  </a:lnTo>
                  <a:lnTo>
                    <a:pt x="496" y="40"/>
                  </a:lnTo>
                  <a:lnTo>
                    <a:pt x="497" y="40"/>
                  </a:lnTo>
                  <a:lnTo>
                    <a:pt x="498" y="41"/>
                  </a:lnTo>
                  <a:lnTo>
                    <a:pt x="500" y="41"/>
                  </a:lnTo>
                  <a:lnTo>
                    <a:pt x="502" y="42"/>
                  </a:lnTo>
                  <a:lnTo>
                    <a:pt x="502" y="42"/>
                  </a:lnTo>
                  <a:lnTo>
                    <a:pt x="502" y="43"/>
                  </a:lnTo>
                  <a:lnTo>
                    <a:pt x="502" y="43"/>
                  </a:lnTo>
                  <a:lnTo>
                    <a:pt x="502" y="44"/>
                  </a:lnTo>
                  <a:lnTo>
                    <a:pt x="503" y="44"/>
                  </a:lnTo>
                  <a:lnTo>
                    <a:pt x="504" y="43"/>
                  </a:lnTo>
                  <a:lnTo>
                    <a:pt x="505" y="43"/>
                  </a:lnTo>
                  <a:lnTo>
                    <a:pt x="506" y="43"/>
                  </a:lnTo>
                  <a:lnTo>
                    <a:pt x="507" y="43"/>
                  </a:lnTo>
                  <a:lnTo>
                    <a:pt x="507" y="44"/>
                  </a:lnTo>
                  <a:lnTo>
                    <a:pt x="508" y="44"/>
                  </a:lnTo>
                  <a:lnTo>
                    <a:pt x="508" y="46"/>
                  </a:lnTo>
                  <a:lnTo>
                    <a:pt x="509" y="46"/>
                  </a:lnTo>
                  <a:lnTo>
                    <a:pt x="509" y="45"/>
                  </a:lnTo>
                  <a:lnTo>
                    <a:pt x="509" y="44"/>
                  </a:lnTo>
                  <a:lnTo>
                    <a:pt x="510" y="44"/>
                  </a:lnTo>
                  <a:lnTo>
                    <a:pt x="511" y="44"/>
                  </a:lnTo>
                  <a:lnTo>
                    <a:pt x="510" y="43"/>
                  </a:lnTo>
                  <a:lnTo>
                    <a:pt x="509" y="43"/>
                  </a:lnTo>
                  <a:lnTo>
                    <a:pt x="510" y="43"/>
                  </a:lnTo>
                  <a:lnTo>
                    <a:pt x="511" y="43"/>
                  </a:lnTo>
                  <a:lnTo>
                    <a:pt x="510" y="43"/>
                  </a:lnTo>
                  <a:lnTo>
                    <a:pt x="509" y="43"/>
                  </a:lnTo>
                  <a:lnTo>
                    <a:pt x="510" y="42"/>
                  </a:lnTo>
                  <a:lnTo>
                    <a:pt x="510" y="41"/>
                  </a:lnTo>
                  <a:lnTo>
                    <a:pt x="511" y="41"/>
                  </a:lnTo>
                  <a:lnTo>
                    <a:pt x="512" y="42"/>
                  </a:lnTo>
                  <a:lnTo>
                    <a:pt x="513" y="42"/>
                  </a:lnTo>
                  <a:lnTo>
                    <a:pt x="514" y="42"/>
                  </a:lnTo>
                  <a:lnTo>
                    <a:pt x="515" y="43"/>
                  </a:lnTo>
                  <a:lnTo>
                    <a:pt x="516" y="43"/>
                  </a:lnTo>
                  <a:lnTo>
                    <a:pt x="517" y="43"/>
                  </a:lnTo>
                  <a:lnTo>
                    <a:pt x="518" y="44"/>
                  </a:lnTo>
                  <a:lnTo>
                    <a:pt x="519" y="44"/>
                  </a:lnTo>
                  <a:lnTo>
                    <a:pt x="520" y="45"/>
                  </a:lnTo>
                  <a:lnTo>
                    <a:pt x="521" y="45"/>
                  </a:lnTo>
                  <a:lnTo>
                    <a:pt x="522" y="45"/>
                  </a:lnTo>
                  <a:lnTo>
                    <a:pt x="522" y="46"/>
                  </a:lnTo>
                  <a:lnTo>
                    <a:pt x="522" y="47"/>
                  </a:lnTo>
                  <a:lnTo>
                    <a:pt x="524" y="47"/>
                  </a:lnTo>
                  <a:lnTo>
                    <a:pt x="526" y="48"/>
                  </a:lnTo>
                  <a:lnTo>
                    <a:pt x="528" y="49"/>
                  </a:lnTo>
                  <a:lnTo>
                    <a:pt x="529" y="49"/>
                  </a:lnTo>
                  <a:lnTo>
                    <a:pt x="530" y="50"/>
                  </a:lnTo>
                  <a:lnTo>
                    <a:pt x="532" y="51"/>
                  </a:lnTo>
                  <a:lnTo>
                    <a:pt x="533" y="51"/>
                  </a:lnTo>
                  <a:lnTo>
                    <a:pt x="533" y="52"/>
                  </a:lnTo>
                  <a:lnTo>
                    <a:pt x="534" y="53"/>
                  </a:lnTo>
                  <a:lnTo>
                    <a:pt x="536" y="54"/>
                  </a:lnTo>
                  <a:lnTo>
                    <a:pt x="537" y="54"/>
                  </a:lnTo>
                  <a:lnTo>
                    <a:pt x="537" y="55"/>
                  </a:lnTo>
                  <a:lnTo>
                    <a:pt x="537" y="56"/>
                  </a:lnTo>
                  <a:lnTo>
                    <a:pt x="537" y="57"/>
                  </a:lnTo>
                  <a:lnTo>
                    <a:pt x="537" y="59"/>
                  </a:lnTo>
                  <a:lnTo>
                    <a:pt x="536" y="59"/>
                  </a:lnTo>
                  <a:lnTo>
                    <a:pt x="534" y="62"/>
                  </a:lnTo>
                  <a:lnTo>
                    <a:pt x="534" y="64"/>
                  </a:lnTo>
                  <a:lnTo>
                    <a:pt x="535" y="64"/>
                  </a:lnTo>
                  <a:lnTo>
                    <a:pt x="534" y="65"/>
                  </a:lnTo>
                  <a:lnTo>
                    <a:pt x="534" y="67"/>
                  </a:lnTo>
                  <a:lnTo>
                    <a:pt x="533" y="69"/>
                  </a:lnTo>
                  <a:lnTo>
                    <a:pt x="531" y="71"/>
                  </a:lnTo>
                  <a:lnTo>
                    <a:pt x="530" y="73"/>
                  </a:lnTo>
                  <a:lnTo>
                    <a:pt x="530" y="74"/>
                  </a:lnTo>
                  <a:lnTo>
                    <a:pt x="529" y="75"/>
                  </a:lnTo>
                  <a:lnTo>
                    <a:pt x="528" y="75"/>
                  </a:lnTo>
                  <a:lnTo>
                    <a:pt x="529" y="76"/>
                  </a:lnTo>
                  <a:lnTo>
                    <a:pt x="529" y="76"/>
                  </a:lnTo>
                  <a:lnTo>
                    <a:pt x="530" y="76"/>
                  </a:lnTo>
                  <a:lnTo>
                    <a:pt x="531" y="76"/>
                  </a:lnTo>
                  <a:lnTo>
                    <a:pt x="532" y="77"/>
                  </a:lnTo>
                  <a:lnTo>
                    <a:pt x="532" y="79"/>
                  </a:lnTo>
                  <a:lnTo>
                    <a:pt x="532" y="80"/>
                  </a:lnTo>
                  <a:lnTo>
                    <a:pt x="532" y="81"/>
                  </a:lnTo>
                  <a:lnTo>
                    <a:pt x="531" y="82"/>
                  </a:lnTo>
                  <a:lnTo>
                    <a:pt x="531" y="84"/>
                  </a:lnTo>
                  <a:lnTo>
                    <a:pt x="530" y="86"/>
                  </a:lnTo>
                  <a:lnTo>
                    <a:pt x="529" y="86"/>
                  </a:lnTo>
                  <a:lnTo>
                    <a:pt x="524" y="92"/>
                  </a:lnTo>
                  <a:lnTo>
                    <a:pt x="522" y="93"/>
                  </a:lnTo>
                  <a:lnTo>
                    <a:pt x="522" y="95"/>
                  </a:lnTo>
                  <a:lnTo>
                    <a:pt x="520" y="95"/>
                  </a:lnTo>
                  <a:lnTo>
                    <a:pt x="517" y="96"/>
                  </a:lnTo>
                  <a:lnTo>
                    <a:pt x="516" y="97"/>
                  </a:lnTo>
                  <a:lnTo>
                    <a:pt x="515" y="97"/>
                  </a:lnTo>
                  <a:lnTo>
                    <a:pt x="514" y="97"/>
                  </a:lnTo>
                  <a:lnTo>
                    <a:pt x="514" y="96"/>
                  </a:lnTo>
                  <a:lnTo>
                    <a:pt x="515" y="96"/>
                  </a:lnTo>
                  <a:lnTo>
                    <a:pt x="514" y="96"/>
                  </a:lnTo>
                  <a:lnTo>
                    <a:pt x="512" y="97"/>
                  </a:lnTo>
                  <a:lnTo>
                    <a:pt x="512" y="98"/>
                  </a:lnTo>
                  <a:lnTo>
                    <a:pt x="511" y="98"/>
                  </a:lnTo>
                  <a:lnTo>
                    <a:pt x="511" y="99"/>
                  </a:lnTo>
                  <a:lnTo>
                    <a:pt x="510" y="100"/>
                  </a:lnTo>
                  <a:lnTo>
                    <a:pt x="509" y="101"/>
                  </a:lnTo>
                  <a:lnTo>
                    <a:pt x="507" y="106"/>
                  </a:lnTo>
                  <a:lnTo>
                    <a:pt x="506" y="106"/>
                  </a:lnTo>
                  <a:lnTo>
                    <a:pt x="505" y="109"/>
                  </a:lnTo>
                  <a:lnTo>
                    <a:pt x="503" y="111"/>
                  </a:lnTo>
                  <a:lnTo>
                    <a:pt x="503" y="112"/>
                  </a:lnTo>
                  <a:lnTo>
                    <a:pt x="501" y="115"/>
                  </a:lnTo>
                  <a:lnTo>
                    <a:pt x="500" y="115"/>
                  </a:lnTo>
                  <a:lnTo>
                    <a:pt x="498" y="116"/>
                  </a:lnTo>
                  <a:lnTo>
                    <a:pt x="492" y="118"/>
                  </a:lnTo>
                  <a:lnTo>
                    <a:pt x="488" y="119"/>
                  </a:lnTo>
                  <a:lnTo>
                    <a:pt x="480" y="121"/>
                  </a:lnTo>
                  <a:lnTo>
                    <a:pt x="478" y="121"/>
                  </a:lnTo>
                  <a:lnTo>
                    <a:pt x="471" y="122"/>
                  </a:lnTo>
                  <a:lnTo>
                    <a:pt x="470" y="122"/>
                  </a:lnTo>
                  <a:lnTo>
                    <a:pt x="467" y="123"/>
                  </a:lnTo>
                  <a:lnTo>
                    <a:pt x="465" y="123"/>
                  </a:lnTo>
                  <a:lnTo>
                    <a:pt x="461" y="124"/>
                  </a:lnTo>
                  <a:lnTo>
                    <a:pt x="460" y="125"/>
                  </a:lnTo>
                  <a:lnTo>
                    <a:pt x="457" y="126"/>
                  </a:lnTo>
                  <a:lnTo>
                    <a:pt x="455" y="128"/>
                  </a:lnTo>
                  <a:lnTo>
                    <a:pt x="452" y="129"/>
                  </a:lnTo>
                  <a:lnTo>
                    <a:pt x="451" y="129"/>
                  </a:lnTo>
                  <a:lnTo>
                    <a:pt x="450" y="130"/>
                  </a:lnTo>
                  <a:lnTo>
                    <a:pt x="446" y="132"/>
                  </a:lnTo>
                  <a:lnTo>
                    <a:pt x="443" y="134"/>
                  </a:lnTo>
                  <a:lnTo>
                    <a:pt x="442" y="135"/>
                  </a:lnTo>
                  <a:lnTo>
                    <a:pt x="440" y="135"/>
                  </a:lnTo>
                  <a:lnTo>
                    <a:pt x="438" y="136"/>
                  </a:lnTo>
                  <a:lnTo>
                    <a:pt x="436" y="137"/>
                  </a:lnTo>
                  <a:lnTo>
                    <a:pt x="436" y="138"/>
                  </a:lnTo>
                  <a:lnTo>
                    <a:pt x="434" y="139"/>
                  </a:lnTo>
                  <a:lnTo>
                    <a:pt x="433" y="139"/>
                  </a:lnTo>
                  <a:lnTo>
                    <a:pt x="432" y="136"/>
                  </a:lnTo>
                  <a:lnTo>
                    <a:pt x="431" y="136"/>
                  </a:lnTo>
                  <a:lnTo>
                    <a:pt x="431" y="135"/>
                  </a:lnTo>
                  <a:lnTo>
                    <a:pt x="430" y="136"/>
                  </a:lnTo>
                  <a:lnTo>
                    <a:pt x="431" y="136"/>
                  </a:lnTo>
                  <a:lnTo>
                    <a:pt x="431" y="137"/>
                  </a:lnTo>
                  <a:lnTo>
                    <a:pt x="428" y="137"/>
                  </a:lnTo>
                  <a:lnTo>
                    <a:pt x="428" y="136"/>
                  </a:lnTo>
                  <a:lnTo>
                    <a:pt x="427" y="135"/>
                  </a:lnTo>
                  <a:lnTo>
                    <a:pt x="425" y="135"/>
                  </a:lnTo>
                  <a:lnTo>
                    <a:pt x="424" y="135"/>
                  </a:lnTo>
                  <a:lnTo>
                    <a:pt x="422" y="136"/>
                  </a:lnTo>
                  <a:lnTo>
                    <a:pt x="420" y="136"/>
                  </a:lnTo>
                  <a:lnTo>
                    <a:pt x="419" y="136"/>
                  </a:lnTo>
                  <a:lnTo>
                    <a:pt x="419" y="136"/>
                  </a:lnTo>
                  <a:lnTo>
                    <a:pt x="417" y="137"/>
                  </a:lnTo>
                  <a:lnTo>
                    <a:pt x="416" y="137"/>
                  </a:lnTo>
                  <a:lnTo>
                    <a:pt x="415" y="138"/>
                  </a:lnTo>
                  <a:lnTo>
                    <a:pt x="416" y="139"/>
                  </a:lnTo>
                  <a:lnTo>
                    <a:pt x="417" y="139"/>
                  </a:lnTo>
                  <a:lnTo>
                    <a:pt x="419" y="139"/>
                  </a:lnTo>
                  <a:lnTo>
                    <a:pt x="420" y="138"/>
                  </a:lnTo>
                  <a:lnTo>
                    <a:pt x="422" y="137"/>
                  </a:lnTo>
                  <a:lnTo>
                    <a:pt x="424" y="137"/>
                  </a:lnTo>
                  <a:lnTo>
                    <a:pt x="425" y="137"/>
                  </a:lnTo>
                  <a:lnTo>
                    <a:pt x="426" y="137"/>
                  </a:lnTo>
                  <a:lnTo>
                    <a:pt x="427" y="137"/>
                  </a:lnTo>
                  <a:lnTo>
                    <a:pt x="428" y="137"/>
                  </a:lnTo>
                  <a:lnTo>
                    <a:pt x="429" y="138"/>
                  </a:lnTo>
                  <a:lnTo>
                    <a:pt x="431" y="139"/>
                  </a:lnTo>
                  <a:lnTo>
                    <a:pt x="432" y="140"/>
                  </a:lnTo>
                  <a:lnTo>
                    <a:pt x="433" y="141"/>
                  </a:lnTo>
                  <a:lnTo>
                    <a:pt x="433" y="142"/>
                  </a:lnTo>
                  <a:lnTo>
                    <a:pt x="434" y="142"/>
                  </a:lnTo>
                  <a:lnTo>
                    <a:pt x="434" y="143"/>
                  </a:lnTo>
                  <a:lnTo>
                    <a:pt x="423" y="153"/>
                  </a:lnTo>
                  <a:lnTo>
                    <a:pt x="422" y="155"/>
                  </a:lnTo>
                  <a:lnTo>
                    <a:pt x="422" y="157"/>
                  </a:lnTo>
                  <a:lnTo>
                    <a:pt x="421" y="157"/>
                  </a:lnTo>
                  <a:lnTo>
                    <a:pt x="420" y="157"/>
                  </a:lnTo>
                  <a:lnTo>
                    <a:pt x="419" y="158"/>
                  </a:lnTo>
                  <a:lnTo>
                    <a:pt x="419" y="158"/>
                  </a:lnTo>
                  <a:lnTo>
                    <a:pt x="419" y="159"/>
                  </a:lnTo>
                  <a:lnTo>
                    <a:pt x="417" y="161"/>
                  </a:lnTo>
                  <a:lnTo>
                    <a:pt x="417" y="162"/>
                  </a:lnTo>
                  <a:lnTo>
                    <a:pt x="417" y="162"/>
                  </a:lnTo>
                  <a:lnTo>
                    <a:pt x="415" y="162"/>
                  </a:lnTo>
                  <a:lnTo>
                    <a:pt x="414" y="163"/>
                  </a:lnTo>
                  <a:lnTo>
                    <a:pt x="415" y="163"/>
                  </a:lnTo>
                  <a:lnTo>
                    <a:pt x="415" y="164"/>
                  </a:lnTo>
                  <a:lnTo>
                    <a:pt x="414" y="164"/>
                  </a:lnTo>
                  <a:lnTo>
                    <a:pt x="413" y="165"/>
                  </a:lnTo>
                  <a:lnTo>
                    <a:pt x="413" y="166"/>
                  </a:lnTo>
                  <a:lnTo>
                    <a:pt x="411" y="167"/>
                  </a:lnTo>
                  <a:lnTo>
                    <a:pt x="410" y="168"/>
                  </a:lnTo>
                  <a:lnTo>
                    <a:pt x="409" y="170"/>
                  </a:lnTo>
                  <a:lnTo>
                    <a:pt x="404" y="176"/>
                  </a:lnTo>
                  <a:lnTo>
                    <a:pt x="404" y="177"/>
                  </a:lnTo>
                  <a:lnTo>
                    <a:pt x="404" y="178"/>
                  </a:lnTo>
                  <a:lnTo>
                    <a:pt x="405" y="179"/>
                  </a:lnTo>
                  <a:lnTo>
                    <a:pt x="405" y="181"/>
                  </a:lnTo>
                  <a:lnTo>
                    <a:pt x="406" y="182"/>
                  </a:lnTo>
                  <a:lnTo>
                    <a:pt x="408" y="182"/>
                  </a:lnTo>
                  <a:lnTo>
                    <a:pt x="408" y="183"/>
                  </a:lnTo>
                  <a:lnTo>
                    <a:pt x="409" y="184"/>
                  </a:lnTo>
                  <a:lnTo>
                    <a:pt x="409" y="190"/>
                  </a:lnTo>
                  <a:lnTo>
                    <a:pt x="409" y="192"/>
                  </a:lnTo>
                  <a:lnTo>
                    <a:pt x="410" y="192"/>
                  </a:lnTo>
                  <a:lnTo>
                    <a:pt x="411" y="192"/>
                  </a:lnTo>
                  <a:lnTo>
                    <a:pt x="414" y="189"/>
                  </a:lnTo>
                  <a:lnTo>
                    <a:pt x="415" y="189"/>
                  </a:lnTo>
                  <a:lnTo>
                    <a:pt x="416" y="189"/>
                  </a:lnTo>
                  <a:lnTo>
                    <a:pt x="417" y="189"/>
                  </a:lnTo>
                  <a:lnTo>
                    <a:pt x="416" y="187"/>
                  </a:lnTo>
                  <a:lnTo>
                    <a:pt x="416" y="186"/>
                  </a:lnTo>
                  <a:lnTo>
                    <a:pt x="416" y="184"/>
                  </a:lnTo>
                  <a:lnTo>
                    <a:pt x="416" y="183"/>
                  </a:lnTo>
                  <a:lnTo>
                    <a:pt x="419" y="176"/>
                  </a:lnTo>
                  <a:lnTo>
                    <a:pt x="422" y="173"/>
                  </a:lnTo>
                  <a:lnTo>
                    <a:pt x="422" y="171"/>
                  </a:lnTo>
                  <a:lnTo>
                    <a:pt x="423" y="170"/>
                  </a:lnTo>
                  <a:lnTo>
                    <a:pt x="424" y="170"/>
                  </a:lnTo>
                  <a:lnTo>
                    <a:pt x="426" y="169"/>
                  </a:lnTo>
                  <a:lnTo>
                    <a:pt x="427" y="168"/>
                  </a:lnTo>
                  <a:lnTo>
                    <a:pt x="428" y="167"/>
                  </a:lnTo>
                  <a:lnTo>
                    <a:pt x="429" y="166"/>
                  </a:lnTo>
                  <a:lnTo>
                    <a:pt x="430" y="165"/>
                  </a:lnTo>
                  <a:lnTo>
                    <a:pt x="431" y="163"/>
                  </a:lnTo>
                  <a:lnTo>
                    <a:pt x="435" y="162"/>
                  </a:lnTo>
                  <a:lnTo>
                    <a:pt x="437" y="160"/>
                  </a:lnTo>
                  <a:lnTo>
                    <a:pt x="440" y="157"/>
                  </a:lnTo>
                  <a:lnTo>
                    <a:pt x="440" y="157"/>
                  </a:lnTo>
                  <a:lnTo>
                    <a:pt x="440" y="156"/>
                  </a:lnTo>
                  <a:lnTo>
                    <a:pt x="441" y="155"/>
                  </a:lnTo>
                  <a:lnTo>
                    <a:pt x="442" y="154"/>
                  </a:lnTo>
                  <a:lnTo>
                    <a:pt x="443" y="154"/>
                  </a:lnTo>
                  <a:lnTo>
                    <a:pt x="444" y="155"/>
                  </a:lnTo>
                  <a:lnTo>
                    <a:pt x="444" y="157"/>
                  </a:lnTo>
                  <a:lnTo>
                    <a:pt x="444" y="158"/>
                  </a:lnTo>
                  <a:lnTo>
                    <a:pt x="444" y="159"/>
                  </a:lnTo>
                  <a:lnTo>
                    <a:pt x="445" y="161"/>
                  </a:lnTo>
                  <a:lnTo>
                    <a:pt x="446" y="161"/>
                  </a:lnTo>
                  <a:lnTo>
                    <a:pt x="447" y="160"/>
                  </a:lnTo>
                  <a:lnTo>
                    <a:pt x="446" y="158"/>
                  </a:lnTo>
                  <a:lnTo>
                    <a:pt x="448" y="156"/>
                  </a:lnTo>
                  <a:lnTo>
                    <a:pt x="448" y="154"/>
                  </a:lnTo>
                  <a:lnTo>
                    <a:pt x="447" y="153"/>
                  </a:lnTo>
                  <a:lnTo>
                    <a:pt x="447" y="152"/>
                  </a:lnTo>
                  <a:lnTo>
                    <a:pt x="448" y="151"/>
                  </a:lnTo>
                  <a:lnTo>
                    <a:pt x="448" y="151"/>
                  </a:lnTo>
                  <a:lnTo>
                    <a:pt x="449" y="151"/>
                  </a:lnTo>
                  <a:lnTo>
                    <a:pt x="449" y="150"/>
                  </a:lnTo>
                  <a:lnTo>
                    <a:pt x="450" y="148"/>
                  </a:lnTo>
                  <a:lnTo>
                    <a:pt x="451" y="147"/>
                  </a:lnTo>
                  <a:lnTo>
                    <a:pt x="453" y="146"/>
                  </a:lnTo>
                  <a:lnTo>
                    <a:pt x="456" y="144"/>
                  </a:lnTo>
                  <a:lnTo>
                    <a:pt x="458" y="143"/>
                  </a:lnTo>
                  <a:lnTo>
                    <a:pt x="459" y="142"/>
                  </a:lnTo>
                  <a:lnTo>
                    <a:pt x="461" y="142"/>
                  </a:lnTo>
                  <a:lnTo>
                    <a:pt x="461" y="142"/>
                  </a:lnTo>
                  <a:lnTo>
                    <a:pt x="462" y="142"/>
                  </a:lnTo>
                  <a:lnTo>
                    <a:pt x="462" y="141"/>
                  </a:lnTo>
                  <a:lnTo>
                    <a:pt x="462" y="140"/>
                  </a:lnTo>
                  <a:lnTo>
                    <a:pt x="463" y="140"/>
                  </a:lnTo>
                  <a:lnTo>
                    <a:pt x="466" y="139"/>
                  </a:lnTo>
                  <a:lnTo>
                    <a:pt x="469" y="138"/>
                  </a:lnTo>
                  <a:lnTo>
                    <a:pt x="470" y="138"/>
                  </a:lnTo>
                  <a:lnTo>
                    <a:pt x="472" y="137"/>
                  </a:lnTo>
                  <a:lnTo>
                    <a:pt x="473" y="137"/>
                  </a:lnTo>
                  <a:lnTo>
                    <a:pt x="476" y="136"/>
                  </a:lnTo>
                  <a:lnTo>
                    <a:pt x="478" y="136"/>
                  </a:lnTo>
                  <a:lnTo>
                    <a:pt x="479" y="135"/>
                  </a:lnTo>
                  <a:lnTo>
                    <a:pt x="480" y="135"/>
                  </a:lnTo>
                  <a:lnTo>
                    <a:pt x="481" y="134"/>
                  </a:lnTo>
                  <a:lnTo>
                    <a:pt x="482" y="134"/>
                  </a:lnTo>
                  <a:lnTo>
                    <a:pt x="484" y="134"/>
                  </a:lnTo>
                  <a:lnTo>
                    <a:pt x="487" y="133"/>
                  </a:lnTo>
                  <a:lnTo>
                    <a:pt x="490" y="133"/>
                  </a:lnTo>
                  <a:lnTo>
                    <a:pt x="495" y="131"/>
                  </a:lnTo>
                  <a:lnTo>
                    <a:pt x="496" y="131"/>
                  </a:lnTo>
                  <a:lnTo>
                    <a:pt x="499" y="131"/>
                  </a:lnTo>
                  <a:lnTo>
                    <a:pt x="502" y="130"/>
                  </a:lnTo>
                  <a:lnTo>
                    <a:pt x="503" y="130"/>
                  </a:lnTo>
                  <a:lnTo>
                    <a:pt x="503" y="131"/>
                  </a:lnTo>
                  <a:lnTo>
                    <a:pt x="503" y="134"/>
                  </a:lnTo>
                  <a:lnTo>
                    <a:pt x="507" y="140"/>
                  </a:lnTo>
                  <a:lnTo>
                    <a:pt x="508" y="141"/>
                  </a:lnTo>
                  <a:lnTo>
                    <a:pt x="508" y="142"/>
                  </a:lnTo>
                  <a:lnTo>
                    <a:pt x="509" y="147"/>
                  </a:lnTo>
                  <a:lnTo>
                    <a:pt x="509" y="150"/>
                  </a:lnTo>
                  <a:lnTo>
                    <a:pt x="509" y="152"/>
                  </a:lnTo>
                  <a:lnTo>
                    <a:pt x="507" y="155"/>
                  </a:lnTo>
                  <a:lnTo>
                    <a:pt x="505" y="158"/>
                  </a:lnTo>
                  <a:lnTo>
                    <a:pt x="503" y="162"/>
                  </a:lnTo>
                  <a:lnTo>
                    <a:pt x="502" y="164"/>
                  </a:lnTo>
                  <a:lnTo>
                    <a:pt x="502" y="165"/>
                  </a:lnTo>
                  <a:lnTo>
                    <a:pt x="501" y="166"/>
                  </a:lnTo>
                  <a:lnTo>
                    <a:pt x="500" y="167"/>
                  </a:lnTo>
                  <a:lnTo>
                    <a:pt x="497" y="172"/>
                  </a:lnTo>
                  <a:lnTo>
                    <a:pt x="494" y="175"/>
                  </a:lnTo>
                  <a:lnTo>
                    <a:pt x="493" y="176"/>
                  </a:lnTo>
                  <a:lnTo>
                    <a:pt x="493" y="177"/>
                  </a:lnTo>
                  <a:lnTo>
                    <a:pt x="492" y="178"/>
                  </a:lnTo>
                  <a:lnTo>
                    <a:pt x="492" y="179"/>
                  </a:lnTo>
                  <a:lnTo>
                    <a:pt x="492" y="180"/>
                  </a:lnTo>
                  <a:lnTo>
                    <a:pt x="492" y="181"/>
                  </a:lnTo>
                  <a:lnTo>
                    <a:pt x="492" y="182"/>
                  </a:lnTo>
                  <a:lnTo>
                    <a:pt x="492" y="182"/>
                  </a:lnTo>
                  <a:lnTo>
                    <a:pt x="493" y="182"/>
                  </a:lnTo>
                  <a:lnTo>
                    <a:pt x="493" y="181"/>
                  </a:lnTo>
                  <a:lnTo>
                    <a:pt x="493" y="178"/>
                  </a:lnTo>
                  <a:lnTo>
                    <a:pt x="494" y="176"/>
                  </a:lnTo>
                  <a:lnTo>
                    <a:pt x="495" y="177"/>
                  </a:lnTo>
                  <a:lnTo>
                    <a:pt x="496" y="178"/>
                  </a:lnTo>
                  <a:lnTo>
                    <a:pt x="497" y="178"/>
                  </a:lnTo>
                  <a:lnTo>
                    <a:pt x="497" y="180"/>
                  </a:lnTo>
                  <a:lnTo>
                    <a:pt x="496" y="181"/>
                  </a:lnTo>
                  <a:lnTo>
                    <a:pt x="494" y="182"/>
                  </a:lnTo>
                  <a:lnTo>
                    <a:pt x="493" y="184"/>
                  </a:lnTo>
                  <a:lnTo>
                    <a:pt x="492" y="184"/>
                  </a:lnTo>
                  <a:lnTo>
                    <a:pt x="492" y="185"/>
                  </a:lnTo>
                  <a:lnTo>
                    <a:pt x="494" y="185"/>
                  </a:lnTo>
                  <a:lnTo>
                    <a:pt x="494" y="186"/>
                  </a:lnTo>
                  <a:lnTo>
                    <a:pt x="493" y="187"/>
                  </a:lnTo>
                  <a:lnTo>
                    <a:pt x="494" y="187"/>
                  </a:lnTo>
                  <a:lnTo>
                    <a:pt x="495" y="186"/>
                  </a:lnTo>
                  <a:lnTo>
                    <a:pt x="495" y="185"/>
                  </a:lnTo>
                  <a:lnTo>
                    <a:pt x="496" y="184"/>
                  </a:lnTo>
                  <a:lnTo>
                    <a:pt x="497" y="184"/>
                  </a:lnTo>
                  <a:lnTo>
                    <a:pt x="497" y="185"/>
                  </a:lnTo>
                  <a:lnTo>
                    <a:pt x="497" y="187"/>
                  </a:lnTo>
                  <a:lnTo>
                    <a:pt x="498" y="188"/>
                  </a:lnTo>
                  <a:lnTo>
                    <a:pt x="498" y="189"/>
                  </a:lnTo>
                  <a:lnTo>
                    <a:pt x="499" y="188"/>
                  </a:lnTo>
                  <a:lnTo>
                    <a:pt x="500" y="185"/>
                  </a:lnTo>
                  <a:lnTo>
                    <a:pt x="502" y="181"/>
                  </a:lnTo>
                  <a:lnTo>
                    <a:pt x="502" y="179"/>
                  </a:lnTo>
                  <a:lnTo>
                    <a:pt x="503" y="177"/>
                  </a:lnTo>
                  <a:lnTo>
                    <a:pt x="505" y="175"/>
                  </a:lnTo>
                  <a:lnTo>
                    <a:pt x="507" y="174"/>
                  </a:lnTo>
                  <a:lnTo>
                    <a:pt x="507" y="173"/>
                  </a:lnTo>
                  <a:lnTo>
                    <a:pt x="508" y="173"/>
                  </a:lnTo>
                  <a:lnTo>
                    <a:pt x="515" y="163"/>
                  </a:lnTo>
                  <a:lnTo>
                    <a:pt x="516" y="162"/>
                  </a:lnTo>
                  <a:lnTo>
                    <a:pt x="517" y="160"/>
                  </a:lnTo>
                  <a:lnTo>
                    <a:pt x="518" y="159"/>
                  </a:lnTo>
                  <a:lnTo>
                    <a:pt x="518" y="158"/>
                  </a:lnTo>
                  <a:lnTo>
                    <a:pt x="518" y="156"/>
                  </a:lnTo>
                  <a:lnTo>
                    <a:pt x="520" y="155"/>
                  </a:lnTo>
                  <a:lnTo>
                    <a:pt x="522" y="153"/>
                  </a:lnTo>
                  <a:lnTo>
                    <a:pt x="522" y="152"/>
                  </a:lnTo>
                  <a:lnTo>
                    <a:pt x="522" y="151"/>
                  </a:lnTo>
                  <a:lnTo>
                    <a:pt x="524" y="151"/>
                  </a:lnTo>
                  <a:lnTo>
                    <a:pt x="526" y="151"/>
                  </a:lnTo>
                  <a:lnTo>
                    <a:pt x="527" y="151"/>
                  </a:lnTo>
                  <a:lnTo>
                    <a:pt x="528" y="151"/>
                  </a:lnTo>
                  <a:lnTo>
                    <a:pt x="527" y="150"/>
                  </a:lnTo>
                  <a:lnTo>
                    <a:pt x="527" y="149"/>
                  </a:lnTo>
                  <a:lnTo>
                    <a:pt x="527" y="148"/>
                  </a:lnTo>
                  <a:lnTo>
                    <a:pt x="527" y="147"/>
                  </a:lnTo>
                  <a:lnTo>
                    <a:pt x="527" y="146"/>
                  </a:lnTo>
                  <a:lnTo>
                    <a:pt x="526" y="146"/>
                  </a:lnTo>
                  <a:lnTo>
                    <a:pt x="526" y="144"/>
                  </a:lnTo>
                  <a:lnTo>
                    <a:pt x="526" y="142"/>
                  </a:lnTo>
                  <a:lnTo>
                    <a:pt x="526" y="141"/>
                  </a:lnTo>
                  <a:lnTo>
                    <a:pt x="525" y="140"/>
                  </a:lnTo>
                  <a:lnTo>
                    <a:pt x="524" y="140"/>
                  </a:lnTo>
                  <a:lnTo>
                    <a:pt x="523" y="137"/>
                  </a:lnTo>
                  <a:lnTo>
                    <a:pt x="523" y="136"/>
                  </a:lnTo>
                  <a:lnTo>
                    <a:pt x="522" y="134"/>
                  </a:lnTo>
                  <a:lnTo>
                    <a:pt x="522" y="131"/>
                  </a:lnTo>
                  <a:lnTo>
                    <a:pt x="521" y="129"/>
                  </a:lnTo>
                  <a:lnTo>
                    <a:pt x="521" y="125"/>
                  </a:lnTo>
                  <a:lnTo>
                    <a:pt x="520" y="124"/>
                  </a:lnTo>
                  <a:lnTo>
                    <a:pt x="520" y="123"/>
                  </a:lnTo>
                  <a:lnTo>
                    <a:pt x="522" y="121"/>
                  </a:lnTo>
                  <a:lnTo>
                    <a:pt x="523" y="119"/>
                  </a:lnTo>
                  <a:lnTo>
                    <a:pt x="525" y="117"/>
                  </a:lnTo>
                  <a:lnTo>
                    <a:pt x="526" y="117"/>
                  </a:lnTo>
                  <a:lnTo>
                    <a:pt x="527" y="116"/>
                  </a:lnTo>
                  <a:lnTo>
                    <a:pt x="528" y="116"/>
                  </a:lnTo>
                  <a:lnTo>
                    <a:pt x="530" y="115"/>
                  </a:lnTo>
                  <a:lnTo>
                    <a:pt x="533" y="113"/>
                  </a:lnTo>
                  <a:lnTo>
                    <a:pt x="534" y="112"/>
                  </a:lnTo>
                  <a:lnTo>
                    <a:pt x="539" y="109"/>
                  </a:lnTo>
                  <a:lnTo>
                    <a:pt x="541" y="108"/>
                  </a:lnTo>
                  <a:lnTo>
                    <a:pt x="542" y="108"/>
                  </a:lnTo>
                  <a:lnTo>
                    <a:pt x="542" y="109"/>
                  </a:lnTo>
                  <a:lnTo>
                    <a:pt x="545" y="113"/>
                  </a:lnTo>
                  <a:lnTo>
                    <a:pt x="545" y="114"/>
                  </a:lnTo>
                  <a:lnTo>
                    <a:pt x="548" y="117"/>
                  </a:lnTo>
                  <a:lnTo>
                    <a:pt x="548" y="118"/>
                  </a:lnTo>
                  <a:lnTo>
                    <a:pt x="549" y="119"/>
                  </a:lnTo>
                  <a:lnTo>
                    <a:pt x="549" y="119"/>
                  </a:lnTo>
                  <a:lnTo>
                    <a:pt x="550" y="121"/>
                  </a:lnTo>
                  <a:lnTo>
                    <a:pt x="551" y="122"/>
                  </a:lnTo>
                  <a:lnTo>
                    <a:pt x="553" y="128"/>
                  </a:lnTo>
                  <a:lnTo>
                    <a:pt x="553" y="130"/>
                  </a:lnTo>
                  <a:lnTo>
                    <a:pt x="553" y="130"/>
                  </a:lnTo>
                  <a:lnTo>
                    <a:pt x="554" y="132"/>
                  </a:lnTo>
                  <a:lnTo>
                    <a:pt x="555" y="133"/>
                  </a:lnTo>
                  <a:lnTo>
                    <a:pt x="555" y="134"/>
                  </a:lnTo>
                  <a:lnTo>
                    <a:pt x="555" y="135"/>
                  </a:lnTo>
                  <a:lnTo>
                    <a:pt x="556" y="136"/>
                  </a:lnTo>
                  <a:lnTo>
                    <a:pt x="556" y="137"/>
                  </a:lnTo>
                  <a:lnTo>
                    <a:pt x="557" y="139"/>
                  </a:lnTo>
                  <a:lnTo>
                    <a:pt x="558" y="142"/>
                  </a:lnTo>
                  <a:lnTo>
                    <a:pt x="558" y="143"/>
                  </a:lnTo>
                  <a:lnTo>
                    <a:pt x="559" y="144"/>
                  </a:lnTo>
                  <a:lnTo>
                    <a:pt x="559" y="146"/>
                  </a:lnTo>
                  <a:lnTo>
                    <a:pt x="561" y="151"/>
                  </a:lnTo>
                  <a:lnTo>
                    <a:pt x="561" y="153"/>
                  </a:lnTo>
                  <a:lnTo>
                    <a:pt x="562" y="155"/>
                  </a:lnTo>
                  <a:lnTo>
                    <a:pt x="562" y="158"/>
                  </a:lnTo>
                  <a:lnTo>
                    <a:pt x="563" y="160"/>
                  </a:lnTo>
                  <a:lnTo>
                    <a:pt x="563" y="162"/>
                  </a:lnTo>
                  <a:lnTo>
                    <a:pt x="563" y="163"/>
                  </a:lnTo>
                  <a:lnTo>
                    <a:pt x="563" y="165"/>
                  </a:lnTo>
                  <a:lnTo>
                    <a:pt x="564" y="170"/>
                  </a:lnTo>
                  <a:lnTo>
                    <a:pt x="564" y="173"/>
                  </a:lnTo>
                  <a:lnTo>
                    <a:pt x="563" y="177"/>
                  </a:lnTo>
                  <a:lnTo>
                    <a:pt x="563" y="178"/>
                  </a:lnTo>
                  <a:lnTo>
                    <a:pt x="562" y="179"/>
                  </a:lnTo>
                  <a:lnTo>
                    <a:pt x="562" y="180"/>
                  </a:lnTo>
                  <a:lnTo>
                    <a:pt x="560" y="180"/>
                  </a:lnTo>
                  <a:lnTo>
                    <a:pt x="559" y="180"/>
                  </a:lnTo>
                  <a:lnTo>
                    <a:pt x="559" y="181"/>
                  </a:lnTo>
                  <a:lnTo>
                    <a:pt x="558" y="181"/>
                  </a:lnTo>
                  <a:lnTo>
                    <a:pt x="557" y="182"/>
                  </a:lnTo>
                  <a:lnTo>
                    <a:pt x="557" y="184"/>
                  </a:lnTo>
                  <a:lnTo>
                    <a:pt x="556" y="184"/>
                  </a:lnTo>
                  <a:lnTo>
                    <a:pt x="556" y="185"/>
                  </a:lnTo>
                  <a:lnTo>
                    <a:pt x="557" y="185"/>
                  </a:lnTo>
                  <a:lnTo>
                    <a:pt x="558" y="185"/>
                  </a:lnTo>
                  <a:lnTo>
                    <a:pt x="558" y="184"/>
                  </a:lnTo>
                  <a:lnTo>
                    <a:pt x="558" y="182"/>
                  </a:lnTo>
                  <a:lnTo>
                    <a:pt x="559" y="181"/>
                  </a:lnTo>
                  <a:lnTo>
                    <a:pt x="560" y="182"/>
                  </a:lnTo>
                  <a:lnTo>
                    <a:pt x="560" y="183"/>
                  </a:lnTo>
                  <a:lnTo>
                    <a:pt x="561" y="182"/>
                  </a:lnTo>
                  <a:lnTo>
                    <a:pt x="562" y="183"/>
                  </a:lnTo>
                  <a:lnTo>
                    <a:pt x="562" y="186"/>
                  </a:lnTo>
                  <a:lnTo>
                    <a:pt x="560" y="188"/>
                  </a:lnTo>
                  <a:lnTo>
                    <a:pt x="560" y="189"/>
                  </a:lnTo>
                  <a:lnTo>
                    <a:pt x="561" y="190"/>
                  </a:lnTo>
                  <a:lnTo>
                    <a:pt x="562" y="193"/>
                  </a:lnTo>
                  <a:lnTo>
                    <a:pt x="562" y="195"/>
                  </a:lnTo>
                  <a:lnTo>
                    <a:pt x="561" y="198"/>
                  </a:lnTo>
                  <a:lnTo>
                    <a:pt x="561" y="199"/>
                  </a:lnTo>
                  <a:lnTo>
                    <a:pt x="561" y="200"/>
                  </a:lnTo>
                  <a:lnTo>
                    <a:pt x="561" y="202"/>
                  </a:lnTo>
                  <a:lnTo>
                    <a:pt x="561" y="204"/>
                  </a:lnTo>
                  <a:lnTo>
                    <a:pt x="560" y="207"/>
                  </a:lnTo>
                  <a:lnTo>
                    <a:pt x="559" y="211"/>
                  </a:lnTo>
                  <a:lnTo>
                    <a:pt x="559" y="213"/>
                  </a:lnTo>
                  <a:lnTo>
                    <a:pt x="558" y="218"/>
                  </a:lnTo>
                  <a:lnTo>
                    <a:pt x="558" y="220"/>
                  </a:lnTo>
                  <a:lnTo>
                    <a:pt x="558" y="221"/>
                  </a:lnTo>
                  <a:lnTo>
                    <a:pt x="559" y="223"/>
                  </a:lnTo>
                  <a:lnTo>
                    <a:pt x="560" y="223"/>
                  </a:lnTo>
                  <a:lnTo>
                    <a:pt x="561" y="226"/>
                  </a:lnTo>
                  <a:lnTo>
                    <a:pt x="562" y="227"/>
                  </a:lnTo>
                  <a:lnTo>
                    <a:pt x="562" y="234"/>
                  </a:lnTo>
                  <a:lnTo>
                    <a:pt x="561" y="235"/>
                  </a:lnTo>
                  <a:lnTo>
                    <a:pt x="560" y="237"/>
                  </a:lnTo>
                  <a:lnTo>
                    <a:pt x="560" y="238"/>
                  </a:lnTo>
                  <a:lnTo>
                    <a:pt x="561" y="237"/>
                  </a:lnTo>
                  <a:lnTo>
                    <a:pt x="562" y="237"/>
                  </a:lnTo>
                  <a:lnTo>
                    <a:pt x="562" y="238"/>
                  </a:lnTo>
                  <a:lnTo>
                    <a:pt x="561" y="240"/>
                  </a:lnTo>
                  <a:lnTo>
                    <a:pt x="561" y="246"/>
                  </a:lnTo>
                  <a:lnTo>
                    <a:pt x="559" y="248"/>
                  </a:lnTo>
                  <a:lnTo>
                    <a:pt x="558" y="250"/>
                  </a:lnTo>
                  <a:lnTo>
                    <a:pt x="558" y="252"/>
                  </a:lnTo>
                  <a:lnTo>
                    <a:pt x="559" y="252"/>
                  </a:lnTo>
                  <a:lnTo>
                    <a:pt x="560" y="252"/>
                  </a:lnTo>
                  <a:lnTo>
                    <a:pt x="561" y="250"/>
                  </a:lnTo>
                  <a:lnTo>
                    <a:pt x="564" y="243"/>
                  </a:lnTo>
                  <a:lnTo>
                    <a:pt x="564" y="243"/>
                  </a:lnTo>
                  <a:lnTo>
                    <a:pt x="565" y="239"/>
                  </a:lnTo>
                  <a:lnTo>
                    <a:pt x="566" y="234"/>
                  </a:lnTo>
                  <a:lnTo>
                    <a:pt x="566" y="233"/>
                  </a:lnTo>
                  <a:lnTo>
                    <a:pt x="565" y="232"/>
                  </a:lnTo>
                  <a:lnTo>
                    <a:pt x="564" y="230"/>
                  </a:lnTo>
                  <a:lnTo>
                    <a:pt x="564" y="230"/>
                  </a:lnTo>
                  <a:lnTo>
                    <a:pt x="564" y="229"/>
                  </a:lnTo>
                  <a:lnTo>
                    <a:pt x="565" y="227"/>
                  </a:lnTo>
                  <a:lnTo>
                    <a:pt x="566" y="225"/>
                  </a:lnTo>
                  <a:lnTo>
                    <a:pt x="566" y="224"/>
                  </a:lnTo>
                  <a:lnTo>
                    <a:pt x="566" y="223"/>
                  </a:lnTo>
                  <a:lnTo>
                    <a:pt x="565" y="223"/>
                  </a:lnTo>
                  <a:lnTo>
                    <a:pt x="564" y="221"/>
                  </a:lnTo>
                  <a:lnTo>
                    <a:pt x="564" y="221"/>
                  </a:lnTo>
                  <a:lnTo>
                    <a:pt x="564" y="220"/>
                  </a:lnTo>
                  <a:lnTo>
                    <a:pt x="564" y="219"/>
                  </a:lnTo>
                  <a:lnTo>
                    <a:pt x="564" y="218"/>
                  </a:lnTo>
                  <a:lnTo>
                    <a:pt x="564" y="217"/>
                  </a:lnTo>
                  <a:lnTo>
                    <a:pt x="564" y="217"/>
                  </a:lnTo>
                  <a:lnTo>
                    <a:pt x="565" y="216"/>
                  </a:lnTo>
                  <a:lnTo>
                    <a:pt x="566" y="216"/>
                  </a:lnTo>
                  <a:lnTo>
                    <a:pt x="567" y="214"/>
                  </a:lnTo>
                  <a:lnTo>
                    <a:pt x="568" y="212"/>
                  </a:lnTo>
                  <a:lnTo>
                    <a:pt x="569" y="209"/>
                  </a:lnTo>
                  <a:lnTo>
                    <a:pt x="571" y="205"/>
                  </a:lnTo>
                  <a:lnTo>
                    <a:pt x="570" y="205"/>
                  </a:lnTo>
                  <a:lnTo>
                    <a:pt x="570" y="202"/>
                  </a:lnTo>
                  <a:lnTo>
                    <a:pt x="570" y="200"/>
                  </a:lnTo>
                  <a:lnTo>
                    <a:pt x="571" y="199"/>
                  </a:lnTo>
                  <a:lnTo>
                    <a:pt x="571" y="198"/>
                  </a:lnTo>
                  <a:lnTo>
                    <a:pt x="571" y="197"/>
                  </a:lnTo>
                  <a:lnTo>
                    <a:pt x="572" y="195"/>
                  </a:lnTo>
                  <a:lnTo>
                    <a:pt x="572" y="194"/>
                  </a:lnTo>
                  <a:lnTo>
                    <a:pt x="572" y="194"/>
                  </a:lnTo>
                  <a:lnTo>
                    <a:pt x="572" y="193"/>
                  </a:lnTo>
                  <a:lnTo>
                    <a:pt x="573" y="187"/>
                  </a:lnTo>
                  <a:lnTo>
                    <a:pt x="574" y="185"/>
                  </a:lnTo>
                  <a:lnTo>
                    <a:pt x="574" y="184"/>
                  </a:lnTo>
                  <a:lnTo>
                    <a:pt x="575" y="182"/>
                  </a:lnTo>
                  <a:lnTo>
                    <a:pt x="576" y="180"/>
                  </a:lnTo>
                  <a:lnTo>
                    <a:pt x="576" y="179"/>
                  </a:lnTo>
                  <a:lnTo>
                    <a:pt x="576" y="178"/>
                  </a:lnTo>
                  <a:lnTo>
                    <a:pt x="575" y="178"/>
                  </a:lnTo>
                  <a:lnTo>
                    <a:pt x="575" y="177"/>
                  </a:lnTo>
                  <a:lnTo>
                    <a:pt x="575" y="174"/>
                  </a:lnTo>
                  <a:lnTo>
                    <a:pt x="576" y="173"/>
                  </a:lnTo>
                  <a:lnTo>
                    <a:pt x="577" y="173"/>
                  </a:lnTo>
                  <a:lnTo>
                    <a:pt x="577" y="172"/>
                  </a:lnTo>
                  <a:lnTo>
                    <a:pt x="577" y="169"/>
                  </a:lnTo>
                  <a:lnTo>
                    <a:pt x="575" y="166"/>
                  </a:lnTo>
                  <a:lnTo>
                    <a:pt x="575" y="163"/>
                  </a:lnTo>
                  <a:lnTo>
                    <a:pt x="575" y="162"/>
                  </a:lnTo>
                  <a:lnTo>
                    <a:pt x="577" y="158"/>
                  </a:lnTo>
                  <a:lnTo>
                    <a:pt x="577" y="152"/>
                  </a:lnTo>
                  <a:lnTo>
                    <a:pt x="580" y="144"/>
                  </a:lnTo>
                  <a:lnTo>
                    <a:pt x="581" y="142"/>
                  </a:lnTo>
                  <a:lnTo>
                    <a:pt x="583" y="140"/>
                  </a:lnTo>
                  <a:lnTo>
                    <a:pt x="584" y="139"/>
                  </a:lnTo>
                  <a:lnTo>
                    <a:pt x="585" y="138"/>
                  </a:lnTo>
                  <a:lnTo>
                    <a:pt x="585" y="137"/>
                  </a:lnTo>
                  <a:lnTo>
                    <a:pt x="586" y="136"/>
                  </a:lnTo>
                  <a:lnTo>
                    <a:pt x="586" y="134"/>
                  </a:lnTo>
                  <a:lnTo>
                    <a:pt x="587" y="133"/>
                  </a:lnTo>
                  <a:lnTo>
                    <a:pt x="587" y="134"/>
                  </a:lnTo>
                  <a:lnTo>
                    <a:pt x="586" y="140"/>
                  </a:lnTo>
                  <a:lnTo>
                    <a:pt x="586" y="140"/>
                  </a:lnTo>
                  <a:lnTo>
                    <a:pt x="584" y="140"/>
                  </a:lnTo>
                  <a:lnTo>
                    <a:pt x="584" y="140"/>
                  </a:lnTo>
                  <a:lnTo>
                    <a:pt x="585" y="141"/>
                  </a:lnTo>
                  <a:lnTo>
                    <a:pt x="586" y="141"/>
                  </a:lnTo>
                  <a:lnTo>
                    <a:pt x="586" y="144"/>
                  </a:lnTo>
                  <a:lnTo>
                    <a:pt x="587" y="146"/>
                  </a:lnTo>
                  <a:lnTo>
                    <a:pt x="588" y="148"/>
                  </a:lnTo>
                  <a:lnTo>
                    <a:pt x="589" y="149"/>
                  </a:lnTo>
                  <a:lnTo>
                    <a:pt x="589" y="150"/>
                  </a:lnTo>
                  <a:lnTo>
                    <a:pt x="590" y="151"/>
                  </a:lnTo>
                  <a:lnTo>
                    <a:pt x="589" y="152"/>
                  </a:lnTo>
                  <a:lnTo>
                    <a:pt x="590" y="153"/>
                  </a:lnTo>
                  <a:lnTo>
                    <a:pt x="590" y="154"/>
                  </a:lnTo>
                  <a:lnTo>
                    <a:pt x="591" y="155"/>
                  </a:lnTo>
                  <a:lnTo>
                    <a:pt x="592" y="157"/>
                  </a:lnTo>
                  <a:lnTo>
                    <a:pt x="593" y="156"/>
                  </a:lnTo>
                  <a:lnTo>
                    <a:pt x="594" y="156"/>
                  </a:lnTo>
                  <a:lnTo>
                    <a:pt x="594" y="152"/>
                  </a:lnTo>
                  <a:lnTo>
                    <a:pt x="593" y="152"/>
                  </a:lnTo>
                  <a:lnTo>
                    <a:pt x="594" y="149"/>
                  </a:lnTo>
                  <a:lnTo>
                    <a:pt x="595" y="147"/>
                  </a:lnTo>
                  <a:lnTo>
                    <a:pt x="595" y="146"/>
                  </a:lnTo>
                  <a:lnTo>
                    <a:pt x="595" y="144"/>
                  </a:lnTo>
                  <a:lnTo>
                    <a:pt x="595" y="143"/>
                  </a:lnTo>
                  <a:lnTo>
                    <a:pt x="596" y="143"/>
                  </a:lnTo>
                  <a:lnTo>
                    <a:pt x="597" y="140"/>
                  </a:lnTo>
                  <a:lnTo>
                    <a:pt x="598" y="140"/>
                  </a:lnTo>
                  <a:lnTo>
                    <a:pt x="599" y="141"/>
                  </a:lnTo>
                  <a:lnTo>
                    <a:pt x="600" y="142"/>
                  </a:lnTo>
                  <a:lnTo>
                    <a:pt x="601" y="142"/>
                  </a:lnTo>
                  <a:lnTo>
                    <a:pt x="602" y="142"/>
                  </a:lnTo>
                  <a:lnTo>
                    <a:pt x="602" y="141"/>
                  </a:lnTo>
                  <a:lnTo>
                    <a:pt x="601" y="141"/>
                  </a:lnTo>
                  <a:lnTo>
                    <a:pt x="601" y="140"/>
                  </a:lnTo>
                  <a:lnTo>
                    <a:pt x="603" y="140"/>
                  </a:lnTo>
                  <a:lnTo>
                    <a:pt x="604" y="140"/>
                  </a:lnTo>
                  <a:lnTo>
                    <a:pt x="605" y="140"/>
                  </a:lnTo>
                  <a:lnTo>
                    <a:pt x="605" y="140"/>
                  </a:lnTo>
                  <a:lnTo>
                    <a:pt x="605" y="141"/>
                  </a:lnTo>
                  <a:lnTo>
                    <a:pt x="605" y="142"/>
                  </a:lnTo>
                  <a:lnTo>
                    <a:pt x="606" y="143"/>
                  </a:lnTo>
                  <a:lnTo>
                    <a:pt x="607" y="144"/>
                  </a:lnTo>
                  <a:lnTo>
                    <a:pt x="608" y="145"/>
                  </a:lnTo>
                  <a:lnTo>
                    <a:pt x="609" y="145"/>
                  </a:lnTo>
                  <a:lnTo>
                    <a:pt x="610" y="145"/>
                  </a:lnTo>
                  <a:lnTo>
                    <a:pt x="610" y="144"/>
                  </a:lnTo>
                  <a:lnTo>
                    <a:pt x="610" y="143"/>
                  </a:lnTo>
                  <a:lnTo>
                    <a:pt x="609" y="142"/>
                  </a:lnTo>
                  <a:lnTo>
                    <a:pt x="609" y="141"/>
                  </a:lnTo>
                  <a:lnTo>
                    <a:pt x="608" y="140"/>
                  </a:lnTo>
                  <a:lnTo>
                    <a:pt x="608" y="140"/>
                  </a:lnTo>
                  <a:lnTo>
                    <a:pt x="609" y="140"/>
                  </a:lnTo>
                  <a:lnTo>
                    <a:pt x="611" y="141"/>
                  </a:lnTo>
                  <a:lnTo>
                    <a:pt x="613" y="142"/>
                  </a:lnTo>
                  <a:lnTo>
                    <a:pt x="613" y="143"/>
                  </a:lnTo>
                  <a:lnTo>
                    <a:pt x="614" y="144"/>
                  </a:lnTo>
                  <a:lnTo>
                    <a:pt x="614" y="145"/>
                  </a:lnTo>
                  <a:lnTo>
                    <a:pt x="615" y="144"/>
                  </a:lnTo>
                  <a:lnTo>
                    <a:pt x="615" y="145"/>
                  </a:lnTo>
                  <a:lnTo>
                    <a:pt x="616" y="144"/>
                  </a:lnTo>
                  <a:lnTo>
                    <a:pt x="616" y="142"/>
                  </a:lnTo>
                  <a:lnTo>
                    <a:pt x="617" y="142"/>
                  </a:lnTo>
                  <a:lnTo>
                    <a:pt x="617" y="141"/>
                  </a:lnTo>
                  <a:lnTo>
                    <a:pt x="618" y="141"/>
                  </a:lnTo>
                  <a:lnTo>
                    <a:pt x="618" y="140"/>
                  </a:lnTo>
                  <a:lnTo>
                    <a:pt x="617" y="139"/>
                  </a:lnTo>
                  <a:lnTo>
                    <a:pt x="615" y="136"/>
                  </a:lnTo>
                  <a:lnTo>
                    <a:pt x="615" y="135"/>
                  </a:lnTo>
                  <a:lnTo>
                    <a:pt x="614" y="133"/>
                  </a:lnTo>
                  <a:lnTo>
                    <a:pt x="614" y="132"/>
                  </a:lnTo>
                  <a:lnTo>
                    <a:pt x="615" y="132"/>
                  </a:lnTo>
                  <a:lnTo>
                    <a:pt x="615" y="133"/>
                  </a:lnTo>
                  <a:lnTo>
                    <a:pt x="617" y="134"/>
                  </a:lnTo>
                  <a:lnTo>
                    <a:pt x="618" y="134"/>
                  </a:lnTo>
                  <a:lnTo>
                    <a:pt x="618" y="133"/>
                  </a:lnTo>
                  <a:lnTo>
                    <a:pt x="617" y="131"/>
                  </a:lnTo>
                  <a:lnTo>
                    <a:pt x="617" y="130"/>
                  </a:lnTo>
                  <a:lnTo>
                    <a:pt x="618" y="130"/>
                  </a:lnTo>
                  <a:lnTo>
                    <a:pt x="618" y="129"/>
                  </a:lnTo>
                  <a:lnTo>
                    <a:pt x="617" y="127"/>
                  </a:lnTo>
                  <a:lnTo>
                    <a:pt x="616" y="128"/>
                  </a:lnTo>
                  <a:lnTo>
                    <a:pt x="615" y="128"/>
                  </a:lnTo>
                  <a:lnTo>
                    <a:pt x="615" y="128"/>
                  </a:lnTo>
                  <a:lnTo>
                    <a:pt x="615" y="127"/>
                  </a:lnTo>
                  <a:lnTo>
                    <a:pt x="615" y="124"/>
                  </a:lnTo>
                  <a:lnTo>
                    <a:pt x="614" y="123"/>
                  </a:lnTo>
                  <a:lnTo>
                    <a:pt x="614" y="122"/>
                  </a:lnTo>
                  <a:lnTo>
                    <a:pt x="614" y="121"/>
                  </a:lnTo>
                  <a:lnTo>
                    <a:pt x="614" y="120"/>
                  </a:lnTo>
                  <a:lnTo>
                    <a:pt x="613" y="119"/>
                  </a:lnTo>
                  <a:lnTo>
                    <a:pt x="613" y="118"/>
                  </a:lnTo>
                  <a:lnTo>
                    <a:pt x="614" y="118"/>
                  </a:lnTo>
                  <a:lnTo>
                    <a:pt x="615" y="118"/>
                  </a:lnTo>
                  <a:lnTo>
                    <a:pt x="615" y="119"/>
                  </a:lnTo>
                  <a:lnTo>
                    <a:pt x="616" y="119"/>
                  </a:lnTo>
                  <a:lnTo>
                    <a:pt x="617" y="119"/>
                  </a:lnTo>
                  <a:lnTo>
                    <a:pt x="619" y="120"/>
                  </a:lnTo>
                  <a:lnTo>
                    <a:pt x="620" y="120"/>
                  </a:lnTo>
                  <a:lnTo>
                    <a:pt x="621" y="119"/>
                  </a:lnTo>
                  <a:lnTo>
                    <a:pt x="621" y="119"/>
                  </a:lnTo>
                  <a:lnTo>
                    <a:pt x="623" y="118"/>
                  </a:lnTo>
                  <a:lnTo>
                    <a:pt x="621" y="118"/>
                  </a:lnTo>
                  <a:lnTo>
                    <a:pt x="615" y="111"/>
                  </a:lnTo>
                  <a:lnTo>
                    <a:pt x="613" y="108"/>
                  </a:lnTo>
                  <a:lnTo>
                    <a:pt x="611" y="105"/>
                  </a:lnTo>
                  <a:lnTo>
                    <a:pt x="611" y="104"/>
                  </a:lnTo>
                  <a:lnTo>
                    <a:pt x="613" y="102"/>
                  </a:lnTo>
                  <a:lnTo>
                    <a:pt x="614" y="102"/>
                  </a:lnTo>
                  <a:lnTo>
                    <a:pt x="615" y="103"/>
                  </a:lnTo>
                  <a:lnTo>
                    <a:pt x="615" y="104"/>
                  </a:lnTo>
                  <a:lnTo>
                    <a:pt x="616" y="106"/>
                  </a:lnTo>
                  <a:lnTo>
                    <a:pt x="619" y="108"/>
                  </a:lnTo>
                  <a:lnTo>
                    <a:pt x="620" y="110"/>
                  </a:lnTo>
                  <a:lnTo>
                    <a:pt x="622" y="112"/>
                  </a:lnTo>
                  <a:lnTo>
                    <a:pt x="623" y="112"/>
                  </a:lnTo>
                  <a:lnTo>
                    <a:pt x="624" y="113"/>
                  </a:lnTo>
                  <a:lnTo>
                    <a:pt x="625" y="113"/>
                  </a:lnTo>
                  <a:lnTo>
                    <a:pt x="626" y="113"/>
                  </a:lnTo>
                  <a:lnTo>
                    <a:pt x="627" y="113"/>
                  </a:lnTo>
                  <a:lnTo>
                    <a:pt x="627" y="112"/>
                  </a:lnTo>
                  <a:lnTo>
                    <a:pt x="629" y="111"/>
                  </a:lnTo>
                  <a:lnTo>
                    <a:pt x="629" y="110"/>
                  </a:lnTo>
                  <a:lnTo>
                    <a:pt x="628" y="110"/>
                  </a:lnTo>
                  <a:lnTo>
                    <a:pt x="627" y="110"/>
                  </a:lnTo>
                  <a:lnTo>
                    <a:pt x="627" y="109"/>
                  </a:lnTo>
                  <a:lnTo>
                    <a:pt x="627" y="107"/>
                  </a:lnTo>
                  <a:lnTo>
                    <a:pt x="626" y="107"/>
                  </a:lnTo>
                  <a:lnTo>
                    <a:pt x="626" y="106"/>
                  </a:lnTo>
                  <a:lnTo>
                    <a:pt x="627" y="105"/>
                  </a:lnTo>
                  <a:lnTo>
                    <a:pt x="627" y="103"/>
                  </a:lnTo>
                  <a:lnTo>
                    <a:pt x="628" y="102"/>
                  </a:lnTo>
                  <a:lnTo>
                    <a:pt x="629" y="102"/>
                  </a:lnTo>
                  <a:lnTo>
                    <a:pt x="630" y="100"/>
                  </a:lnTo>
                  <a:lnTo>
                    <a:pt x="631" y="97"/>
                  </a:lnTo>
                  <a:lnTo>
                    <a:pt x="632" y="97"/>
                  </a:lnTo>
                  <a:lnTo>
                    <a:pt x="632" y="97"/>
                  </a:lnTo>
                  <a:lnTo>
                    <a:pt x="633" y="97"/>
                  </a:lnTo>
                  <a:lnTo>
                    <a:pt x="633" y="98"/>
                  </a:lnTo>
                  <a:lnTo>
                    <a:pt x="633" y="100"/>
                  </a:lnTo>
                  <a:lnTo>
                    <a:pt x="634" y="100"/>
                  </a:lnTo>
                  <a:lnTo>
                    <a:pt x="635" y="100"/>
                  </a:lnTo>
                  <a:lnTo>
                    <a:pt x="636" y="99"/>
                  </a:lnTo>
                  <a:lnTo>
                    <a:pt x="636" y="97"/>
                  </a:lnTo>
                  <a:lnTo>
                    <a:pt x="636" y="97"/>
                  </a:lnTo>
                  <a:lnTo>
                    <a:pt x="636" y="96"/>
                  </a:lnTo>
                  <a:lnTo>
                    <a:pt x="635" y="96"/>
                  </a:lnTo>
                  <a:lnTo>
                    <a:pt x="636" y="96"/>
                  </a:lnTo>
                  <a:lnTo>
                    <a:pt x="636" y="95"/>
                  </a:lnTo>
                  <a:lnTo>
                    <a:pt x="635" y="94"/>
                  </a:lnTo>
                  <a:lnTo>
                    <a:pt x="636" y="93"/>
                  </a:lnTo>
                  <a:lnTo>
                    <a:pt x="637" y="91"/>
                  </a:lnTo>
                  <a:lnTo>
                    <a:pt x="637" y="90"/>
                  </a:lnTo>
                  <a:lnTo>
                    <a:pt x="638" y="90"/>
                  </a:lnTo>
                  <a:lnTo>
                    <a:pt x="639" y="90"/>
                  </a:lnTo>
                  <a:lnTo>
                    <a:pt x="639" y="89"/>
                  </a:lnTo>
                  <a:lnTo>
                    <a:pt x="640" y="89"/>
                  </a:lnTo>
                  <a:lnTo>
                    <a:pt x="641" y="89"/>
                  </a:lnTo>
                  <a:lnTo>
                    <a:pt x="641" y="88"/>
                  </a:lnTo>
                  <a:lnTo>
                    <a:pt x="641" y="87"/>
                  </a:lnTo>
                  <a:lnTo>
                    <a:pt x="642" y="86"/>
                  </a:lnTo>
                  <a:lnTo>
                    <a:pt x="643" y="86"/>
                  </a:lnTo>
                  <a:lnTo>
                    <a:pt x="644" y="86"/>
                  </a:lnTo>
                  <a:lnTo>
                    <a:pt x="645" y="86"/>
                  </a:lnTo>
                  <a:lnTo>
                    <a:pt x="646" y="86"/>
                  </a:lnTo>
                  <a:lnTo>
                    <a:pt x="647" y="86"/>
                  </a:lnTo>
                  <a:lnTo>
                    <a:pt x="649" y="86"/>
                  </a:lnTo>
                  <a:lnTo>
                    <a:pt x="652" y="87"/>
                  </a:lnTo>
                  <a:lnTo>
                    <a:pt x="653" y="88"/>
                  </a:lnTo>
                  <a:lnTo>
                    <a:pt x="654" y="89"/>
                  </a:lnTo>
                  <a:lnTo>
                    <a:pt x="655" y="89"/>
                  </a:lnTo>
                  <a:lnTo>
                    <a:pt x="656" y="89"/>
                  </a:lnTo>
                  <a:lnTo>
                    <a:pt x="656" y="89"/>
                  </a:lnTo>
                  <a:lnTo>
                    <a:pt x="657" y="89"/>
                  </a:lnTo>
                  <a:lnTo>
                    <a:pt x="658" y="90"/>
                  </a:lnTo>
                  <a:lnTo>
                    <a:pt x="659" y="90"/>
                  </a:lnTo>
                  <a:lnTo>
                    <a:pt x="660" y="90"/>
                  </a:lnTo>
                  <a:lnTo>
                    <a:pt x="661" y="90"/>
                  </a:lnTo>
                  <a:lnTo>
                    <a:pt x="662" y="90"/>
                  </a:lnTo>
                  <a:lnTo>
                    <a:pt x="664" y="90"/>
                  </a:lnTo>
                  <a:lnTo>
                    <a:pt x="667" y="90"/>
                  </a:lnTo>
                  <a:lnTo>
                    <a:pt x="670" y="90"/>
                  </a:lnTo>
                  <a:lnTo>
                    <a:pt x="671" y="91"/>
                  </a:lnTo>
                  <a:lnTo>
                    <a:pt x="672" y="91"/>
                  </a:lnTo>
                  <a:lnTo>
                    <a:pt x="677" y="92"/>
                  </a:lnTo>
                  <a:lnTo>
                    <a:pt x="679" y="94"/>
                  </a:lnTo>
                  <a:lnTo>
                    <a:pt x="680" y="95"/>
                  </a:lnTo>
                  <a:lnTo>
                    <a:pt x="680" y="96"/>
                  </a:lnTo>
                  <a:lnTo>
                    <a:pt x="681" y="97"/>
                  </a:lnTo>
                  <a:lnTo>
                    <a:pt x="683" y="98"/>
                  </a:lnTo>
                  <a:lnTo>
                    <a:pt x="685" y="100"/>
                  </a:lnTo>
                  <a:lnTo>
                    <a:pt x="686" y="101"/>
                  </a:lnTo>
                  <a:lnTo>
                    <a:pt x="687" y="102"/>
                  </a:lnTo>
                  <a:lnTo>
                    <a:pt x="687" y="102"/>
                  </a:lnTo>
                  <a:lnTo>
                    <a:pt x="688" y="103"/>
                  </a:lnTo>
                  <a:lnTo>
                    <a:pt x="689" y="102"/>
                  </a:lnTo>
                  <a:lnTo>
                    <a:pt x="690" y="103"/>
                  </a:lnTo>
                  <a:lnTo>
                    <a:pt x="689" y="104"/>
                  </a:lnTo>
                  <a:lnTo>
                    <a:pt x="689" y="105"/>
                  </a:lnTo>
                  <a:lnTo>
                    <a:pt x="690" y="107"/>
                  </a:lnTo>
                  <a:lnTo>
                    <a:pt x="690" y="109"/>
                  </a:lnTo>
                  <a:lnTo>
                    <a:pt x="688" y="116"/>
                  </a:lnTo>
                  <a:lnTo>
                    <a:pt x="687" y="120"/>
                  </a:lnTo>
                  <a:lnTo>
                    <a:pt x="686" y="126"/>
                  </a:lnTo>
                  <a:lnTo>
                    <a:pt x="686" y="127"/>
                  </a:lnTo>
                  <a:lnTo>
                    <a:pt x="686" y="128"/>
                  </a:lnTo>
                  <a:lnTo>
                    <a:pt x="687" y="129"/>
                  </a:lnTo>
                  <a:lnTo>
                    <a:pt x="687" y="130"/>
                  </a:lnTo>
                  <a:lnTo>
                    <a:pt x="686" y="131"/>
                  </a:lnTo>
                  <a:lnTo>
                    <a:pt x="685" y="131"/>
                  </a:lnTo>
                  <a:lnTo>
                    <a:pt x="684" y="132"/>
                  </a:lnTo>
                  <a:lnTo>
                    <a:pt x="684" y="133"/>
                  </a:lnTo>
                  <a:lnTo>
                    <a:pt x="684" y="136"/>
                  </a:lnTo>
                  <a:lnTo>
                    <a:pt x="684" y="137"/>
                  </a:lnTo>
                  <a:lnTo>
                    <a:pt x="684" y="138"/>
                  </a:lnTo>
                  <a:lnTo>
                    <a:pt x="685" y="139"/>
                  </a:lnTo>
                  <a:lnTo>
                    <a:pt x="685" y="140"/>
                  </a:lnTo>
                  <a:lnTo>
                    <a:pt x="685" y="140"/>
                  </a:lnTo>
                  <a:lnTo>
                    <a:pt x="685" y="145"/>
                  </a:lnTo>
                  <a:lnTo>
                    <a:pt x="685" y="146"/>
                  </a:lnTo>
                  <a:lnTo>
                    <a:pt x="685" y="147"/>
                  </a:lnTo>
                  <a:lnTo>
                    <a:pt x="684" y="148"/>
                  </a:lnTo>
                  <a:lnTo>
                    <a:pt x="684" y="149"/>
                  </a:lnTo>
                  <a:lnTo>
                    <a:pt x="683" y="151"/>
                  </a:lnTo>
                  <a:lnTo>
                    <a:pt x="680" y="151"/>
                  </a:lnTo>
                  <a:lnTo>
                    <a:pt x="678" y="151"/>
                  </a:lnTo>
                  <a:lnTo>
                    <a:pt x="677" y="151"/>
                  </a:lnTo>
                  <a:lnTo>
                    <a:pt x="676" y="153"/>
                  </a:lnTo>
                  <a:lnTo>
                    <a:pt x="675" y="153"/>
                  </a:lnTo>
                  <a:lnTo>
                    <a:pt x="674" y="154"/>
                  </a:lnTo>
                  <a:lnTo>
                    <a:pt x="674" y="155"/>
                  </a:lnTo>
                  <a:lnTo>
                    <a:pt x="675" y="156"/>
                  </a:lnTo>
                  <a:lnTo>
                    <a:pt x="675" y="157"/>
                  </a:lnTo>
                  <a:lnTo>
                    <a:pt x="674" y="158"/>
                  </a:lnTo>
                  <a:lnTo>
                    <a:pt x="673" y="158"/>
                  </a:lnTo>
                  <a:lnTo>
                    <a:pt x="674" y="158"/>
                  </a:lnTo>
                  <a:lnTo>
                    <a:pt x="674" y="159"/>
                  </a:lnTo>
                  <a:lnTo>
                    <a:pt x="674" y="161"/>
                  </a:lnTo>
                  <a:lnTo>
                    <a:pt x="675" y="161"/>
                  </a:lnTo>
                  <a:lnTo>
                    <a:pt x="677" y="163"/>
                  </a:lnTo>
                  <a:lnTo>
                    <a:pt x="678" y="165"/>
                  </a:lnTo>
                  <a:lnTo>
                    <a:pt x="680" y="166"/>
                  </a:lnTo>
                  <a:lnTo>
                    <a:pt x="682" y="166"/>
                  </a:lnTo>
                  <a:lnTo>
                    <a:pt x="683" y="167"/>
                  </a:lnTo>
                  <a:lnTo>
                    <a:pt x="684" y="167"/>
                  </a:lnTo>
                  <a:lnTo>
                    <a:pt x="684" y="168"/>
                  </a:lnTo>
                  <a:lnTo>
                    <a:pt x="684" y="169"/>
                  </a:lnTo>
                  <a:lnTo>
                    <a:pt x="685" y="170"/>
                  </a:lnTo>
                  <a:lnTo>
                    <a:pt x="684" y="170"/>
                  </a:lnTo>
                  <a:lnTo>
                    <a:pt x="683" y="171"/>
                  </a:lnTo>
                  <a:lnTo>
                    <a:pt x="683" y="172"/>
                  </a:lnTo>
                  <a:lnTo>
                    <a:pt x="684" y="172"/>
                  </a:lnTo>
                  <a:lnTo>
                    <a:pt x="684" y="173"/>
                  </a:lnTo>
                  <a:lnTo>
                    <a:pt x="683" y="174"/>
                  </a:lnTo>
                  <a:lnTo>
                    <a:pt x="681" y="174"/>
                  </a:lnTo>
                  <a:lnTo>
                    <a:pt x="681" y="175"/>
                  </a:lnTo>
                  <a:lnTo>
                    <a:pt x="681" y="176"/>
                  </a:lnTo>
                  <a:lnTo>
                    <a:pt x="679" y="176"/>
                  </a:lnTo>
                  <a:lnTo>
                    <a:pt x="678" y="177"/>
                  </a:lnTo>
                  <a:lnTo>
                    <a:pt x="677" y="179"/>
                  </a:lnTo>
                  <a:lnTo>
                    <a:pt x="676" y="179"/>
                  </a:lnTo>
                  <a:lnTo>
                    <a:pt x="676" y="180"/>
                  </a:lnTo>
                  <a:lnTo>
                    <a:pt x="675" y="180"/>
                  </a:lnTo>
                  <a:lnTo>
                    <a:pt x="675" y="181"/>
                  </a:lnTo>
                  <a:lnTo>
                    <a:pt x="675" y="182"/>
                  </a:lnTo>
                  <a:lnTo>
                    <a:pt x="673" y="183"/>
                  </a:lnTo>
                  <a:lnTo>
                    <a:pt x="672" y="184"/>
                  </a:lnTo>
                  <a:lnTo>
                    <a:pt x="673" y="186"/>
                  </a:lnTo>
                  <a:lnTo>
                    <a:pt x="673" y="188"/>
                  </a:lnTo>
                  <a:lnTo>
                    <a:pt x="674" y="189"/>
                  </a:lnTo>
                  <a:lnTo>
                    <a:pt x="675" y="191"/>
                  </a:lnTo>
                  <a:lnTo>
                    <a:pt x="675" y="192"/>
                  </a:lnTo>
                  <a:lnTo>
                    <a:pt x="674" y="193"/>
                  </a:lnTo>
                  <a:lnTo>
                    <a:pt x="673" y="194"/>
                  </a:lnTo>
                  <a:lnTo>
                    <a:pt x="672" y="194"/>
                  </a:lnTo>
                  <a:lnTo>
                    <a:pt x="671" y="194"/>
                  </a:lnTo>
                  <a:lnTo>
                    <a:pt x="670" y="195"/>
                  </a:lnTo>
                  <a:lnTo>
                    <a:pt x="667" y="198"/>
                  </a:lnTo>
                  <a:lnTo>
                    <a:pt x="667" y="198"/>
                  </a:lnTo>
                  <a:lnTo>
                    <a:pt x="666" y="198"/>
                  </a:lnTo>
                  <a:lnTo>
                    <a:pt x="665" y="198"/>
                  </a:lnTo>
                  <a:lnTo>
                    <a:pt x="664" y="198"/>
                  </a:lnTo>
                  <a:lnTo>
                    <a:pt x="662" y="197"/>
                  </a:lnTo>
                  <a:lnTo>
                    <a:pt x="657" y="198"/>
                  </a:lnTo>
                  <a:lnTo>
                    <a:pt x="656" y="198"/>
                  </a:lnTo>
                  <a:lnTo>
                    <a:pt x="656" y="199"/>
                  </a:lnTo>
                  <a:lnTo>
                    <a:pt x="654" y="199"/>
                  </a:lnTo>
                  <a:lnTo>
                    <a:pt x="654" y="200"/>
                  </a:lnTo>
                  <a:lnTo>
                    <a:pt x="652" y="201"/>
                  </a:lnTo>
                  <a:lnTo>
                    <a:pt x="651" y="201"/>
                  </a:lnTo>
                  <a:lnTo>
                    <a:pt x="649" y="199"/>
                  </a:lnTo>
                  <a:lnTo>
                    <a:pt x="648" y="199"/>
                  </a:lnTo>
                  <a:lnTo>
                    <a:pt x="647" y="197"/>
                  </a:lnTo>
                  <a:lnTo>
                    <a:pt x="646" y="196"/>
                  </a:lnTo>
                  <a:lnTo>
                    <a:pt x="646" y="197"/>
                  </a:lnTo>
                  <a:lnTo>
                    <a:pt x="646" y="198"/>
                  </a:lnTo>
                  <a:lnTo>
                    <a:pt x="645" y="198"/>
                  </a:lnTo>
                  <a:lnTo>
                    <a:pt x="645" y="199"/>
                  </a:lnTo>
                  <a:lnTo>
                    <a:pt x="645" y="200"/>
                  </a:lnTo>
                  <a:lnTo>
                    <a:pt x="645" y="201"/>
                  </a:lnTo>
                  <a:lnTo>
                    <a:pt x="646" y="201"/>
                  </a:lnTo>
                  <a:lnTo>
                    <a:pt x="646" y="202"/>
                  </a:lnTo>
                  <a:lnTo>
                    <a:pt x="646" y="203"/>
                  </a:lnTo>
                  <a:lnTo>
                    <a:pt x="647" y="204"/>
                  </a:lnTo>
                  <a:lnTo>
                    <a:pt x="648" y="205"/>
                  </a:lnTo>
                  <a:lnTo>
                    <a:pt x="646" y="207"/>
                  </a:lnTo>
                  <a:lnTo>
                    <a:pt x="645" y="207"/>
                  </a:lnTo>
                  <a:lnTo>
                    <a:pt x="645" y="208"/>
                  </a:lnTo>
                  <a:lnTo>
                    <a:pt x="644" y="209"/>
                  </a:lnTo>
                  <a:lnTo>
                    <a:pt x="644" y="211"/>
                  </a:lnTo>
                  <a:lnTo>
                    <a:pt x="644" y="214"/>
                  </a:lnTo>
                  <a:lnTo>
                    <a:pt x="643" y="215"/>
                  </a:lnTo>
                  <a:lnTo>
                    <a:pt x="641" y="217"/>
                  </a:lnTo>
                  <a:lnTo>
                    <a:pt x="639" y="218"/>
                  </a:lnTo>
                  <a:lnTo>
                    <a:pt x="638" y="217"/>
                  </a:lnTo>
                  <a:lnTo>
                    <a:pt x="636" y="218"/>
                  </a:lnTo>
                  <a:lnTo>
                    <a:pt x="634" y="218"/>
                  </a:lnTo>
                  <a:lnTo>
                    <a:pt x="632" y="218"/>
                  </a:lnTo>
                  <a:lnTo>
                    <a:pt x="630" y="218"/>
                  </a:lnTo>
                  <a:lnTo>
                    <a:pt x="627" y="218"/>
                  </a:lnTo>
                  <a:lnTo>
                    <a:pt x="626" y="218"/>
                  </a:lnTo>
                  <a:lnTo>
                    <a:pt x="625" y="217"/>
                  </a:lnTo>
                  <a:lnTo>
                    <a:pt x="622" y="217"/>
                  </a:lnTo>
                  <a:lnTo>
                    <a:pt x="620" y="218"/>
                  </a:lnTo>
                  <a:lnTo>
                    <a:pt x="619" y="218"/>
                  </a:lnTo>
                  <a:lnTo>
                    <a:pt x="619" y="219"/>
                  </a:lnTo>
                  <a:lnTo>
                    <a:pt x="618" y="220"/>
                  </a:lnTo>
                  <a:lnTo>
                    <a:pt x="617" y="222"/>
                  </a:lnTo>
                  <a:lnTo>
                    <a:pt x="616" y="227"/>
                  </a:lnTo>
                  <a:lnTo>
                    <a:pt x="615" y="229"/>
                  </a:lnTo>
                  <a:lnTo>
                    <a:pt x="615" y="230"/>
                  </a:lnTo>
                  <a:lnTo>
                    <a:pt x="613" y="233"/>
                  </a:lnTo>
                  <a:lnTo>
                    <a:pt x="612" y="233"/>
                  </a:lnTo>
                  <a:lnTo>
                    <a:pt x="609" y="235"/>
                  </a:lnTo>
                  <a:lnTo>
                    <a:pt x="606" y="235"/>
                  </a:lnTo>
                  <a:lnTo>
                    <a:pt x="605" y="236"/>
                  </a:lnTo>
                  <a:lnTo>
                    <a:pt x="605" y="237"/>
                  </a:lnTo>
                  <a:lnTo>
                    <a:pt x="606" y="237"/>
                  </a:lnTo>
                  <a:lnTo>
                    <a:pt x="607" y="237"/>
                  </a:lnTo>
                  <a:lnTo>
                    <a:pt x="608" y="237"/>
                  </a:lnTo>
                  <a:lnTo>
                    <a:pt x="611" y="236"/>
                  </a:lnTo>
                  <a:lnTo>
                    <a:pt x="612" y="235"/>
                  </a:lnTo>
                  <a:lnTo>
                    <a:pt x="614" y="235"/>
                  </a:lnTo>
                  <a:lnTo>
                    <a:pt x="615" y="235"/>
                  </a:lnTo>
                  <a:lnTo>
                    <a:pt x="614" y="238"/>
                  </a:lnTo>
                  <a:lnTo>
                    <a:pt x="615" y="240"/>
                  </a:lnTo>
                  <a:lnTo>
                    <a:pt x="615" y="240"/>
                  </a:lnTo>
                  <a:lnTo>
                    <a:pt x="615" y="239"/>
                  </a:lnTo>
                  <a:lnTo>
                    <a:pt x="616" y="233"/>
                  </a:lnTo>
                  <a:lnTo>
                    <a:pt x="617" y="232"/>
                  </a:lnTo>
                  <a:lnTo>
                    <a:pt x="618" y="229"/>
                  </a:lnTo>
                  <a:lnTo>
                    <a:pt x="619" y="229"/>
                  </a:lnTo>
                  <a:lnTo>
                    <a:pt x="619" y="228"/>
                  </a:lnTo>
                  <a:lnTo>
                    <a:pt x="620" y="228"/>
                  </a:lnTo>
                  <a:lnTo>
                    <a:pt x="620" y="227"/>
                  </a:lnTo>
                  <a:lnTo>
                    <a:pt x="620" y="224"/>
                  </a:lnTo>
                  <a:lnTo>
                    <a:pt x="620" y="222"/>
                  </a:lnTo>
                  <a:lnTo>
                    <a:pt x="622" y="221"/>
                  </a:lnTo>
                  <a:lnTo>
                    <a:pt x="623" y="221"/>
                  </a:lnTo>
                  <a:lnTo>
                    <a:pt x="625" y="221"/>
                  </a:lnTo>
                  <a:lnTo>
                    <a:pt x="627" y="221"/>
                  </a:lnTo>
                  <a:lnTo>
                    <a:pt x="628" y="221"/>
                  </a:lnTo>
                  <a:lnTo>
                    <a:pt x="629" y="221"/>
                  </a:lnTo>
                  <a:lnTo>
                    <a:pt x="630" y="222"/>
                  </a:lnTo>
                  <a:lnTo>
                    <a:pt x="631" y="223"/>
                  </a:lnTo>
                  <a:lnTo>
                    <a:pt x="632" y="223"/>
                  </a:lnTo>
                  <a:lnTo>
                    <a:pt x="632" y="222"/>
                  </a:lnTo>
                  <a:lnTo>
                    <a:pt x="633" y="222"/>
                  </a:lnTo>
                  <a:lnTo>
                    <a:pt x="633" y="223"/>
                  </a:lnTo>
                  <a:lnTo>
                    <a:pt x="634" y="224"/>
                  </a:lnTo>
                  <a:lnTo>
                    <a:pt x="635" y="223"/>
                  </a:lnTo>
                  <a:lnTo>
                    <a:pt x="638" y="222"/>
                  </a:lnTo>
                  <a:lnTo>
                    <a:pt x="640" y="222"/>
                  </a:lnTo>
                  <a:lnTo>
                    <a:pt x="644" y="222"/>
                  </a:lnTo>
                  <a:lnTo>
                    <a:pt x="645" y="223"/>
                  </a:lnTo>
                  <a:lnTo>
                    <a:pt x="646" y="223"/>
                  </a:lnTo>
                  <a:lnTo>
                    <a:pt x="646" y="223"/>
                  </a:lnTo>
                  <a:lnTo>
                    <a:pt x="647" y="222"/>
                  </a:lnTo>
                  <a:lnTo>
                    <a:pt x="648" y="221"/>
                  </a:lnTo>
                  <a:lnTo>
                    <a:pt x="649" y="221"/>
                  </a:lnTo>
                  <a:lnTo>
                    <a:pt x="650" y="221"/>
                  </a:lnTo>
                  <a:lnTo>
                    <a:pt x="652" y="222"/>
                  </a:lnTo>
                  <a:lnTo>
                    <a:pt x="651" y="221"/>
                  </a:lnTo>
                  <a:lnTo>
                    <a:pt x="651" y="220"/>
                  </a:lnTo>
                  <a:lnTo>
                    <a:pt x="652" y="220"/>
                  </a:lnTo>
                  <a:lnTo>
                    <a:pt x="652" y="219"/>
                  </a:lnTo>
                  <a:lnTo>
                    <a:pt x="653" y="218"/>
                  </a:lnTo>
                  <a:lnTo>
                    <a:pt x="655" y="217"/>
                  </a:lnTo>
                  <a:lnTo>
                    <a:pt x="655" y="216"/>
                  </a:lnTo>
                  <a:lnTo>
                    <a:pt x="655" y="216"/>
                  </a:lnTo>
                  <a:lnTo>
                    <a:pt x="655" y="215"/>
                  </a:lnTo>
                  <a:lnTo>
                    <a:pt x="655" y="214"/>
                  </a:lnTo>
                  <a:lnTo>
                    <a:pt x="656" y="213"/>
                  </a:lnTo>
                  <a:lnTo>
                    <a:pt x="656" y="211"/>
                  </a:lnTo>
                  <a:lnTo>
                    <a:pt x="657" y="209"/>
                  </a:lnTo>
                  <a:lnTo>
                    <a:pt x="658" y="209"/>
                  </a:lnTo>
                  <a:lnTo>
                    <a:pt x="660" y="209"/>
                  </a:lnTo>
                  <a:lnTo>
                    <a:pt x="662" y="209"/>
                  </a:lnTo>
                  <a:lnTo>
                    <a:pt x="663" y="210"/>
                  </a:lnTo>
                  <a:lnTo>
                    <a:pt x="665" y="209"/>
                  </a:lnTo>
                  <a:lnTo>
                    <a:pt x="666" y="210"/>
                  </a:lnTo>
                  <a:lnTo>
                    <a:pt x="666" y="211"/>
                  </a:lnTo>
                  <a:lnTo>
                    <a:pt x="667" y="212"/>
                  </a:lnTo>
                  <a:lnTo>
                    <a:pt x="667" y="212"/>
                  </a:lnTo>
                  <a:lnTo>
                    <a:pt x="668" y="211"/>
                  </a:lnTo>
                  <a:lnTo>
                    <a:pt x="669" y="211"/>
                  </a:lnTo>
                  <a:lnTo>
                    <a:pt x="671" y="210"/>
                  </a:lnTo>
                  <a:lnTo>
                    <a:pt x="673" y="210"/>
                  </a:lnTo>
                  <a:lnTo>
                    <a:pt x="674" y="210"/>
                  </a:lnTo>
                  <a:lnTo>
                    <a:pt x="675" y="209"/>
                  </a:lnTo>
                  <a:lnTo>
                    <a:pt x="676" y="209"/>
                  </a:lnTo>
                  <a:lnTo>
                    <a:pt x="676" y="210"/>
                  </a:lnTo>
                  <a:lnTo>
                    <a:pt x="677" y="210"/>
                  </a:lnTo>
                  <a:lnTo>
                    <a:pt x="678" y="209"/>
                  </a:lnTo>
                  <a:lnTo>
                    <a:pt x="679" y="210"/>
                  </a:lnTo>
                  <a:lnTo>
                    <a:pt x="680" y="211"/>
                  </a:lnTo>
                  <a:lnTo>
                    <a:pt x="681" y="211"/>
                  </a:lnTo>
                  <a:lnTo>
                    <a:pt x="682" y="215"/>
                  </a:lnTo>
                  <a:lnTo>
                    <a:pt x="681" y="216"/>
                  </a:lnTo>
                  <a:lnTo>
                    <a:pt x="680" y="217"/>
                  </a:lnTo>
                  <a:lnTo>
                    <a:pt x="680" y="219"/>
                  </a:lnTo>
                  <a:lnTo>
                    <a:pt x="681" y="224"/>
                  </a:lnTo>
                  <a:lnTo>
                    <a:pt x="681" y="225"/>
                  </a:lnTo>
                  <a:lnTo>
                    <a:pt x="680" y="227"/>
                  </a:lnTo>
                  <a:lnTo>
                    <a:pt x="679" y="226"/>
                  </a:lnTo>
                  <a:lnTo>
                    <a:pt x="679" y="222"/>
                  </a:lnTo>
                  <a:lnTo>
                    <a:pt x="678" y="222"/>
                  </a:lnTo>
                  <a:lnTo>
                    <a:pt x="677" y="222"/>
                  </a:lnTo>
                  <a:lnTo>
                    <a:pt x="677" y="223"/>
                  </a:lnTo>
                  <a:lnTo>
                    <a:pt x="676" y="224"/>
                  </a:lnTo>
                  <a:lnTo>
                    <a:pt x="677" y="226"/>
                  </a:lnTo>
                  <a:lnTo>
                    <a:pt x="677" y="227"/>
                  </a:lnTo>
                  <a:lnTo>
                    <a:pt x="679" y="227"/>
                  </a:lnTo>
                  <a:lnTo>
                    <a:pt x="680" y="227"/>
                  </a:lnTo>
                  <a:lnTo>
                    <a:pt x="681" y="230"/>
                  </a:lnTo>
                  <a:lnTo>
                    <a:pt x="681" y="231"/>
                  </a:lnTo>
                  <a:lnTo>
                    <a:pt x="679" y="233"/>
                  </a:lnTo>
                  <a:lnTo>
                    <a:pt x="678" y="237"/>
                  </a:lnTo>
                  <a:lnTo>
                    <a:pt x="677" y="238"/>
                  </a:lnTo>
                  <a:lnTo>
                    <a:pt x="677" y="239"/>
                  </a:lnTo>
                  <a:lnTo>
                    <a:pt x="676" y="239"/>
                  </a:lnTo>
                  <a:lnTo>
                    <a:pt x="675" y="241"/>
                  </a:lnTo>
                  <a:lnTo>
                    <a:pt x="672" y="242"/>
                  </a:lnTo>
                  <a:lnTo>
                    <a:pt x="671" y="242"/>
                  </a:lnTo>
                  <a:lnTo>
                    <a:pt x="667" y="245"/>
                  </a:lnTo>
                  <a:lnTo>
                    <a:pt x="665" y="245"/>
                  </a:lnTo>
                  <a:lnTo>
                    <a:pt x="661" y="248"/>
                  </a:lnTo>
                  <a:lnTo>
                    <a:pt x="660" y="249"/>
                  </a:lnTo>
                  <a:lnTo>
                    <a:pt x="659" y="249"/>
                  </a:lnTo>
                  <a:lnTo>
                    <a:pt x="658" y="249"/>
                  </a:lnTo>
                  <a:lnTo>
                    <a:pt x="656" y="249"/>
                  </a:lnTo>
                  <a:lnTo>
                    <a:pt x="654" y="249"/>
                  </a:lnTo>
                  <a:lnTo>
                    <a:pt x="653" y="249"/>
                  </a:lnTo>
                  <a:lnTo>
                    <a:pt x="652" y="249"/>
                  </a:lnTo>
                  <a:lnTo>
                    <a:pt x="651" y="249"/>
                  </a:lnTo>
                  <a:lnTo>
                    <a:pt x="650" y="249"/>
                  </a:lnTo>
                  <a:lnTo>
                    <a:pt x="650" y="250"/>
                  </a:lnTo>
                  <a:lnTo>
                    <a:pt x="649" y="250"/>
                  </a:lnTo>
                  <a:lnTo>
                    <a:pt x="645" y="250"/>
                  </a:lnTo>
                  <a:lnTo>
                    <a:pt x="644" y="250"/>
                  </a:lnTo>
                  <a:lnTo>
                    <a:pt x="640" y="250"/>
                  </a:lnTo>
                  <a:lnTo>
                    <a:pt x="638" y="250"/>
                  </a:lnTo>
                  <a:lnTo>
                    <a:pt x="637" y="250"/>
                  </a:lnTo>
                  <a:lnTo>
                    <a:pt x="636" y="252"/>
                  </a:lnTo>
                  <a:lnTo>
                    <a:pt x="636" y="255"/>
                  </a:lnTo>
                  <a:lnTo>
                    <a:pt x="636" y="256"/>
                  </a:lnTo>
                  <a:lnTo>
                    <a:pt x="636" y="259"/>
                  </a:lnTo>
                  <a:lnTo>
                    <a:pt x="636" y="262"/>
                  </a:lnTo>
                  <a:lnTo>
                    <a:pt x="636" y="264"/>
                  </a:lnTo>
                  <a:lnTo>
                    <a:pt x="636" y="265"/>
                  </a:lnTo>
                  <a:lnTo>
                    <a:pt x="635" y="267"/>
                  </a:lnTo>
                  <a:lnTo>
                    <a:pt x="634" y="269"/>
                  </a:lnTo>
                  <a:lnTo>
                    <a:pt x="632" y="269"/>
                  </a:lnTo>
                  <a:lnTo>
                    <a:pt x="632" y="270"/>
                  </a:lnTo>
                  <a:lnTo>
                    <a:pt x="632" y="270"/>
                  </a:lnTo>
                  <a:lnTo>
                    <a:pt x="631" y="270"/>
                  </a:lnTo>
                  <a:lnTo>
                    <a:pt x="631" y="271"/>
                  </a:lnTo>
                  <a:lnTo>
                    <a:pt x="630" y="271"/>
                  </a:lnTo>
                  <a:lnTo>
                    <a:pt x="629" y="270"/>
                  </a:lnTo>
                  <a:lnTo>
                    <a:pt x="627" y="270"/>
                  </a:lnTo>
                  <a:lnTo>
                    <a:pt x="626" y="270"/>
                  </a:lnTo>
                  <a:lnTo>
                    <a:pt x="626" y="271"/>
                  </a:lnTo>
                  <a:lnTo>
                    <a:pt x="627" y="271"/>
                  </a:lnTo>
                  <a:lnTo>
                    <a:pt x="628" y="272"/>
                  </a:lnTo>
                  <a:lnTo>
                    <a:pt x="630" y="272"/>
                  </a:lnTo>
                  <a:lnTo>
                    <a:pt x="631" y="271"/>
                  </a:lnTo>
                  <a:lnTo>
                    <a:pt x="632" y="271"/>
                  </a:lnTo>
                  <a:lnTo>
                    <a:pt x="634" y="271"/>
                  </a:lnTo>
                  <a:lnTo>
                    <a:pt x="635" y="270"/>
                  </a:lnTo>
                  <a:lnTo>
                    <a:pt x="636" y="270"/>
                  </a:lnTo>
                  <a:lnTo>
                    <a:pt x="636" y="275"/>
                  </a:lnTo>
                  <a:lnTo>
                    <a:pt x="636" y="276"/>
                  </a:lnTo>
                  <a:lnTo>
                    <a:pt x="635" y="277"/>
                  </a:lnTo>
                  <a:lnTo>
                    <a:pt x="635" y="278"/>
                  </a:lnTo>
                  <a:lnTo>
                    <a:pt x="635" y="279"/>
                  </a:lnTo>
                  <a:lnTo>
                    <a:pt x="636" y="279"/>
                  </a:lnTo>
                  <a:lnTo>
                    <a:pt x="636" y="280"/>
                  </a:lnTo>
                  <a:lnTo>
                    <a:pt x="637" y="281"/>
                  </a:lnTo>
                  <a:lnTo>
                    <a:pt x="637" y="283"/>
                  </a:lnTo>
                  <a:lnTo>
                    <a:pt x="636" y="285"/>
                  </a:lnTo>
                  <a:lnTo>
                    <a:pt x="636" y="289"/>
                  </a:lnTo>
                  <a:lnTo>
                    <a:pt x="636" y="293"/>
                  </a:lnTo>
                  <a:lnTo>
                    <a:pt x="636" y="294"/>
                  </a:lnTo>
                  <a:lnTo>
                    <a:pt x="637" y="295"/>
                  </a:lnTo>
                  <a:lnTo>
                    <a:pt x="638" y="295"/>
                  </a:lnTo>
                  <a:lnTo>
                    <a:pt x="638" y="296"/>
                  </a:lnTo>
                  <a:lnTo>
                    <a:pt x="639" y="302"/>
                  </a:lnTo>
                  <a:lnTo>
                    <a:pt x="640" y="303"/>
                  </a:lnTo>
                  <a:lnTo>
                    <a:pt x="641" y="303"/>
                  </a:lnTo>
                  <a:lnTo>
                    <a:pt x="642" y="304"/>
                  </a:lnTo>
                  <a:lnTo>
                    <a:pt x="643" y="304"/>
                  </a:lnTo>
                  <a:lnTo>
                    <a:pt x="643" y="305"/>
                  </a:lnTo>
                  <a:lnTo>
                    <a:pt x="644" y="305"/>
                  </a:lnTo>
                  <a:lnTo>
                    <a:pt x="645" y="307"/>
                  </a:lnTo>
                  <a:lnTo>
                    <a:pt x="646" y="307"/>
                  </a:lnTo>
                  <a:lnTo>
                    <a:pt x="646" y="306"/>
                  </a:lnTo>
                  <a:lnTo>
                    <a:pt x="646" y="306"/>
                  </a:lnTo>
                  <a:lnTo>
                    <a:pt x="646" y="303"/>
                  </a:lnTo>
                  <a:lnTo>
                    <a:pt x="647" y="302"/>
                  </a:lnTo>
                  <a:lnTo>
                    <a:pt x="648" y="302"/>
                  </a:lnTo>
                  <a:lnTo>
                    <a:pt x="649" y="302"/>
                  </a:lnTo>
                  <a:lnTo>
                    <a:pt x="649" y="301"/>
                  </a:lnTo>
                  <a:lnTo>
                    <a:pt x="648" y="299"/>
                  </a:lnTo>
                  <a:lnTo>
                    <a:pt x="647" y="297"/>
                  </a:lnTo>
                  <a:lnTo>
                    <a:pt x="648" y="295"/>
                  </a:lnTo>
                  <a:lnTo>
                    <a:pt x="649" y="293"/>
                  </a:lnTo>
                  <a:lnTo>
                    <a:pt x="651" y="292"/>
                  </a:lnTo>
                  <a:lnTo>
                    <a:pt x="651" y="290"/>
                  </a:lnTo>
                  <a:lnTo>
                    <a:pt x="650" y="290"/>
                  </a:lnTo>
                  <a:lnTo>
                    <a:pt x="649" y="292"/>
                  </a:lnTo>
                  <a:lnTo>
                    <a:pt x="648" y="293"/>
                  </a:lnTo>
                  <a:lnTo>
                    <a:pt x="648" y="294"/>
                  </a:lnTo>
                  <a:lnTo>
                    <a:pt x="647" y="294"/>
                  </a:lnTo>
                  <a:lnTo>
                    <a:pt x="646" y="294"/>
                  </a:lnTo>
                  <a:lnTo>
                    <a:pt x="646" y="294"/>
                  </a:lnTo>
                  <a:lnTo>
                    <a:pt x="646" y="292"/>
                  </a:lnTo>
                  <a:lnTo>
                    <a:pt x="645" y="290"/>
                  </a:lnTo>
                  <a:lnTo>
                    <a:pt x="645" y="289"/>
                  </a:lnTo>
                  <a:lnTo>
                    <a:pt x="645" y="288"/>
                  </a:lnTo>
                  <a:lnTo>
                    <a:pt x="645" y="286"/>
                  </a:lnTo>
                  <a:lnTo>
                    <a:pt x="645" y="284"/>
                  </a:lnTo>
                  <a:lnTo>
                    <a:pt x="645" y="283"/>
                  </a:lnTo>
                  <a:lnTo>
                    <a:pt x="645" y="282"/>
                  </a:lnTo>
                  <a:lnTo>
                    <a:pt x="645" y="281"/>
                  </a:lnTo>
                  <a:lnTo>
                    <a:pt x="645" y="281"/>
                  </a:lnTo>
                  <a:lnTo>
                    <a:pt x="644" y="280"/>
                  </a:lnTo>
                  <a:lnTo>
                    <a:pt x="644" y="279"/>
                  </a:lnTo>
                  <a:lnTo>
                    <a:pt x="644" y="278"/>
                  </a:lnTo>
                  <a:lnTo>
                    <a:pt x="645" y="278"/>
                  </a:lnTo>
                  <a:lnTo>
                    <a:pt x="645" y="277"/>
                  </a:lnTo>
                  <a:lnTo>
                    <a:pt x="646" y="276"/>
                  </a:lnTo>
                  <a:lnTo>
                    <a:pt x="646" y="274"/>
                  </a:lnTo>
                  <a:lnTo>
                    <a:pt x="647" y="273"/>
                  </a:lnTo>
                  <a:lnTo>
                    <a:pt x="648" y="272"/>
                  </a:lnTo>
                  <a:lnTo>
                    <a:pt x="650" y="269"/>
                  </a:lnTo>
                  <a:lnTo>
                    <a:pt x="651" y="266"/>
                  </a:lnTo>
                  <a:lnTo>
                    <a:pt x="652" y="265"/>
                  </a:lnTo>
                  <a:lnTo>
                    <a:pt x="653" y="265"/>
                  </a:lnTo>
                  <a:lnTo>
                    <a:pt x="655" y="265"/>
                  </a:lnTo>
                  <a:lnTo>
                    <a:pt x="656" y="265"/>
                  </a:lnTo>
                  <a:lnTo>
                    <a:pt x="656" y="265"/>
                  </a:lnTo>
                  <a:lnTo>
                    <a:pt x="657" y="265"/>
                  </a:lnTo>
                  <a:lnTo>
                    <a:pt x="657" y="264"/>
                  </a:lnTo>
                  <a:lnTo>
                    <a:pt x="657" y="263"/>
                  </a:lnTo>
                  <a:lnTo>
                    <a:pt x="658" y="262"/>
                  </a:lnTo>
                  <a:lnTo>
                    <a:pt x="660" y="260"/>
                  </a:lnTo>
                  <a:lnTo>
                    <a:pt x="661" y="259"/>
                  </a:lnTo>
                  <a:lnTo>
                    <a:pt x="663" y="257"/>
                  </a:lnTo>
                  <a:lnTo>
                    <a:pt x="665" y="256"/>
                  </a:lnTo>
                  <a:lnTo>
                    <a:pt x="666" y="255"/>
                  </a:lnTo>
                  <a:lnTo>
                    <a:pt x="667" y="254"/>
                  </a:lnTo>
                  <a:lnTo>
                    <a:pt x="667" y="254"/>
                  </a:lnTo>
                  <a:lnTo>
                    <a:pt x="667" y="253"/>
                  </a:lnTo>
                  <a:lnTo>
                    <a:pt x="668" y="253"/>
                  </a:lnTo>
                  <a:lnTo>
                    <a:pt x="670" y="253"/>
                  </a:lnTo>
                  <a:lnTo>
                    <a:pt x="671" y="253"/>
                  </a:lnTo>
                  <a:lnTo>
                    <a:pt x="672" y="253"/>
                  </a:lnTo>
                  <a:lnTo>
                    <a:pt x="673" y="253"/>
                  </a:lnTo>
                  <a:lnTo>
                    <a:pt x="677" y="254"/>
                  </a:lnTo>
                  <a:lnTo>
                    <a:pt x="678" y="256"/>
                  </a:lnTo>
                  <a:lnTo>
                    <a:pt x="679" y="258"/>
                  </a:lnTo>
                  <a:lnTo>
                    <a:pt x="678" y="259"/>
                  </a:lnTo>
                  <a:lnTo>
                    <a:pt x="678" y="262"/>
                  </a:lnTo>
                  <a:lnTo>
                    <a:pt x="679" y="263"/>
                  </a:lnTo>
                  <a:lnTo>
                    <a:pt x="679" y="264"/>
                  </a:lnTo>
                  <a:lnTo>
                    <a:pt x="679" y="265"/>
                  </a:lnTo>
                  <a:lnTo>
                    <a:pt x="679" y="268"/>
                  </a:lnTo>
                  <a:lnTo>
                    <a:pt x="679" y="269"/>
                  </a:lnTo>
                  <a:lnTo>
                    <a:pt x="679" y="270"/>
                  </a:lnTo>
                  <a:lnTo>
                    <a:pt x="680" y="272"/>
                  </a:lnTo>
                  <a:lnTo>
                    <a:pt x="680" y="274"/>
                  </a:lnTo>
                  <a:lnTo>
                    <a:pt x="680" y="275"/>
                  </a:lnTo>
                  <a:lnTo>
                    <a:pt x="680" y="277"/>
                  </a:lnTo>
                  <a:lnTo>
                    <a:pt x="681" y="278"/>
                  </a:lnTo>
                  <a:lnTo>
                    <a:pt x="681" y="279"/>
                  </a:lnTo>
                  <a:lnTo>
                    <a:pt x="681" y="282"/>
                  </a:lnTo>
                  <a:lnTo>
                    <a:pt x="680" y="282"/>
                  </a:lnTo>
                  <a:lnTo>
                    <a:pt x="680" y="283"/>
                  </a:lnTo>
                  <a:lnTo>
                    <a:pt x="680" y="286"/>
                  </a:lnTo>
                  <a:lnTo>
                    <a:pt x="680" y="288"/>
                  </a:lnTo>
                  <a:lnTo>
                    <a:pt x="679" y="288"/>
                  </a:lnTo>
                  <a:lnTo>
                    <a:pt x="678" y="289"/>
                  </a:lnTo>
                  <a:lnTo>
                    <a:pt x="677" y="291"/>
                  </a:lnTo>
                  <a:lnTo>
                    <a:pt x="677" y="291"/>
                  </a:lnTo>
                  <a:lnTo>
                    <a:pt x="676" y="291"/>
                  </a:lnTo>
                  <a:lnTo>
                    <a:pt x="675" y="291"/>
                  </a:lnTo>
                  <a:lnTo>
                    <a:pt x="674" y="291"/>
                  </a:lnTo>
                  <a:lnTo>
                    <a:pt x="673" y="291"/>
                  </a:lnTo>
                  <a:lnTo>
                    <a:pt x="668" y="290"/>
                  </a:lnTo>
                  <a:lnTo>
                    <a:pt x="667" y="290"/>
                  </a:lnTo>
                  <a:lnTo>
                    <a:pt x="667" y="290"/>
                  </a:lnTo>
                  <a:lnTo>
                    <a:pt x="666" y="291"/>
                  </a:lnTo>
                  <a:lnTo>
                    <a:pt x="664" y="292"/>
                  </a:lnTo>
                  <a:lnTo>
                    <a:pt x="662" y="292"/>
                  </a:lnTo>
                  <a:lnTo>
                    <a:pt x="661" y="294"/>
                  </a:lnTo>
                  <a:lnTo>
                    <a:pt x="661" y="296"/>
                  </a:lnTo>
                  <a:lnTo>
                    <a:pt x="660" y="296"/>
                  </a:lnTo>
                  <a:lnTo>
                    <a:pt x="659" y="297"/>
                  </a:lnTo>
                  <a:lnTo>
                    <a:pt x="660" y="297"/>
                  </a:lnTo>
                  <a:lnTo>
                    <a:pt x="660" y="299"/>
                  </a:lnTo>
                  <a:lnTo>
                    <a:pt x="660" y="300"/>
                  </a:lnTo>
                  <a:lnTo>
                    <a:pt x="661" y="301"/>
                  </a:lnTo>
                  <a:lnTo>
                    <a:pt x="662" y="302"/>
                  </a:lnTo>
                  <a:lnTo>
                    <a:pt x="662" y="302"/>
                  </a:lnTo>
                  <a:lnTo>
                    <a:pt x="662" y="304"/>
                  </a:lnTo>
                  <a:lnTo>
                    <a:pt x="662" y="305"/>
                  </a:lnTo>
                  <a:lnTo>
                    <a:pt x="662" y="306"/>
                  </a:lnTo>
                  <a:lnTo>
                    <a:pt x="663" y="307"/>
                  </a:lnTo>
                  <a:lnTo>
                    <a:pt x="664" y="307"/>
                  </a:lnTo>
                  <a:lnTo>
                    <a:pt x="667" y="307"/>
                  </a:lnTo>
                  <a:lnTo>
                    <a:pt x="667" y="307"/>
                  </a:lnTo>
                  <a:lnTo>
                    <a:pt x="667" y="308"/>
                  </a:lnTo>
                  <a:lnTo>
                    <a:pt x="668" y="308"/>
                  </a:lnTo>
                  <a:lnTo>
                    <a:pt x="668" y="309"/>
                  </a:lnTo>
                  <a:lnTo>
                    <a:pt x="667" y="309"/>
                  </a:lnTo>
                  <a:lnTo>
                    <a:pt x="667" y="310"/>
                  </a:lnTo>
                  <a:lnTo>
                    <a:pt x="667" y="310"/>
                  </a:lnTo>
                  <a:lnTo>
                    <a:pt x="666" y="311"/>
                  </a:lnTo>
                  <a:lnTo>
                    <a:pt x="666" y="312"/>
                  </a:lnTo>
                  <a:lnTo>
                    <a:pt x="667" y="312"/>
                  </a:lnTo>
                  <a:lnTo>
                    <a:pt x="669" y="313"/>
                  </a:lnTo>
                  <a:lnTo>
                    <a:pt x="669" y="313"/>
                  </a:lnTo>
                  <a:lnTo>
                    <a:pt x="669" y="314"/>
                  </a:lnTo>
                  <a:lnTo>
                    <a:pt x="668" y="314"/>
                  </a:lnTo>
                  <a:lnTo>
                    <a:pt x="667" y="315"/>
                  </a:lnTo>
                  <a:lnTo>
                    <a:pt x="666" y="315"/>
                  </a:lnTo>
                  <a:lnTo>
                    <a:pt x="665" y="316"/>
                  </a:lnTo>
                  <a:lnTo>
                    <a:pt x="665" y="317"/>
                  </a:lnTo>
                  <a:lnTo>
                    <a:pt x="667" y="320"/>
                  </a:lnTo>
                  <a:lnTo>
                    <a:pt x="667" y="322"/>
                  </a:lnTo>
                  <a:lnTo>
                    <a:pt x="666" y="324"/>
                  </a:lnTo>
                  <a:lnTo>
                    <a:pt x="667" y="325"/>
                  </a:lnTo>
                  <a:lnTo>
                    <a:pt x="667" y="326"/>
                  </a:lnTo>
                  <a:lnTo>
                    <a:pt x="667" y="327"/>
                  </a:lnTo>
                  <a:lnTo>
                    <a:pt x="668" y="326"/>
                  </a:lnTo>
                  <a:lnTo>
                    <a:pt x="668" y="325"/>
                  </a:lnTo>
                  <a:lnTo>
                    <a:pt x="669" y="325"/>
                  </a:lnTo>
                  <a:lnTo>
                    <a:pt x="669" y="327"/>
                  </a:lnTo>
                  <a:lnTo>
                    <a:pt x="670" y="330"/>
                  </a:lnTo>
                  <a:lnTo>
                    <a:pt x="672" y="334"/>
                  </a:lnTo>
                  <a:lnTo>
                    <a:pt x="672" y="336"/>
                  </a:lnTo>
                  <a:lnTo>
                    <a:pt x="672" y="338"/>
                  </a:lnTo>
                  <a:lnTo>
                    <a:pt x="673" y="338"/>
                  </a:lnTo>
                  <a:lnTo>
                    <a:pt x="673" y="340"/>
                  </a:lnTo>
                  <a:lnTo>
                    <a:pt x="673" y="343"/>
                  </a:lnTo>
                  <a:lnTo>
                    <a:pt x="673" y="344"/>
                  </a:lnTo>
                  <a:lnTo>
                    <a:pt x="674" y="346"/>
                  </a:lnTo>
                  <a:lnTo>
                    <a:pt x="675" y="350"/>
                  </a:lnTo>
                  <a:lnTo>
                    <a:pt x="675" y="351"/>
                  </a:lnTo>
                  <a:lnTo>
                    <a:pt x="676" y="352"/>
                  </a:lnTo>
                  <a:lnTo>
                    <a:pt x="676" y="351"/>
                  </a:lnTo>
                  <a:lnTo>
                    <a:pt x="676" y="350"/>
                  </a:lnTo>
                  <a:lnTo>
                    <a:pt x="675" y="348"/>
                  </a:lnTo>
                  <a:lnTo>
                    <a:pt x="675" y="347"/>
                  </a:lnTo>
                  <a:lnTo>
                    <a:pt x="676" y="347"/>
                  </a:lnTo>
                  <a:lnTo>
                    <a:pt x="676" y="346"/>
                  </a:lnTo>
                  <a:lnTo>
                    <a:pt x="675" y="345"/>
                  </a:lnTo>
                  <a:lnTo>
                    <a:pt x="674" y="343"/>
                  </a:lnTo>
                  <a:lnTo>
                    <a:pt x="674" y="337"/>
                  </a:lnTo>
                  <a:lnTo>
                    <a:pt x="673" y="334"/>
                  </a:lnTo>
                  <a:lnTo>
                    <a:pt x="674" y="334"/>
                  </a:lnTo>
                  <a:lnTo>
                    <a:pt x="677" y="334"/>
                  </a:lnTo>
                  <a:lnTo>
                    <a:pt x="678" y="333"/>
                  </a:lnTo>
                  <a:lnTo>
                    <a:pt x="680" y="333"/>
                  </a:lnTo>
                  <a:lnTo>
                    <a:pt x="681" y="334"/>
                  </a:lnTo>
                  <a:lnTo>
                    <a:pt x="682" y="334"/>
                  </a:lnTo>
                  <a:lnTo>
                    <a:pt x="683" y="334"/>
                  </a:lnTo>
                  <a:lnTo>
                    <a:pt x="684" y="334"/>
                  </a:lnTo>
                  <a:lnTo>
                    <a:pt x="684" y="335"/>
                  </a:lnTo>
                  <a:lnTo>
                    <a:pt x="683" y="336"/>
                  </a:lnTo>
                  <a:lnTo>
                    <a:pt x="683" y="338"/>
                  </a:lnTo>
                  <a:lnTo>
                    <a:pt x="683" y="339"/>
                  </a:lnTo>
                  <a:lnTo>
                    <a:pt x="684" y="343"/>
                  </a:lnTo>
                  <a:lnTo>
                    <a:pt x="685" y="344"/>
                  </a:lnTo>
                  <a:lnTo>
                    <a:pt x="685" y="341"/>
                  </a:lnTo>
                  <a:lnTo>
                    <a:pt x="686" y="341"/>
                  </a:lnTo>
                  <a:lnTo>
                    <a:pt x="687" y="342"/>
                  </a:lnTo>
                  <a:lnTo>
                    <a:pt x="687" y="343"/>
                  </a:lnTo>
                  <a:lnTo>
                    <a:pt x="686" y="345"/>
                  </a:lnTo>
                  <a:lnTo>
                    <a:pt x="685" y="346"/>
                  </a:lnTo>
                  <a:lnTo>
                    <a:pt x="685" y="346"/>
                  </a:lnTo>
                  <a:lnTo>
                    <a:pt x="684" y="346"/>
                  </a:lnTo>
                  <a:lnTo>
                    <a:pt x="683" y="341"/>
                  </a:lnTo>
                  <a:lnTo>
                    <a:pt x="680" y="338"/>
                  </a:lnTo>
                  <a:lnTo>
                    <a:pt x="680" y="337"/>
                  </a:lnTo>
                  <a:lnTo>
                    <a:pt x="682" y="336"/>
                  </a:lnTo>
                  <a:lnTo>
                    <a:pt x="682" y="335"/>
                  </a:lnTo>
                  <a:lnTo>
                    <a:pt x="681" y="335"/>
                  </a:lnTo>
                  <a:lnTo>
                    <a:pt x="680" y="335"/>
                  </a:lnTo>
                  <a:lnTo>
                    <a:pt x="680" y="336"/>
                  </a:lnTo>
                  <a:lnTo>
                    <a:pt x="679" y="336"/>
                  </a:lnTo>
                  <a:lnTo>
                    <a:pt x="679" y="338"/>
                  </a:lnTo>
                  <a:lnTo>
                    <a:pt x="679" y="339"/>
                  </a:lnTo>
                  <a:lnTo>
                    <a:pt x="678" y="341"/>
                  </a:lnTo>
                  <a:lnTo>
                    <a:pt x="678" y="342"/>
                  </a:lnTo>
                  <a:lnTo>
                    <a:pt x="677" y="344"/>
                  </a:lnTo>
                  <a:lnTo>
                    <a:pt x="678" y="345"/>
                  </a:lnTo>
                  <a:lnTo>
                    <a:pt x="680" y="348"/>
                  </a:lnTo>
                  <a:lnTo>
                    <a:pt x="681" y="350"/>
                  </a:lnTo>
                  <a:lnTo>
                    <a:pt x="681" y="351"/>
                  </a:lnTo>
                  <a:lnTo>
                    <a:pt x="682" y="350"/>
                  </a:lnTo>
                  <a:lnTo>
                    <a:pt x="683" y="350"/>
                  </a:lnTo>
                  <a:lnTo>
                    <a:pt x="682" y="349"/>
                  </a:lnTo>
                  <a:lnTo>
                    <a:pt x="682" y="348"/>
                  </a:lnTo>
                  <a:lnTo>
                    <a:pt x="681" y="347"/>
                  </a:lnTo>
                  <a:lnTo>
                    <a:pt x="680" y="346"/>
                  </a:lnTo>
                  <a:lnTo>
                    <a:pt x="679" y="345"/>
                  </a:lnTo>
                  <a:lnTo>
                    <a:pt x="679" y="344"/>
                  </a:lnTo>
                  <a:lnTo>
                    <a:pt x="679" y="342"/>
                  </a:lnTo>
                  <a:lnTo>
                    <a:pt x="680" y="341"/>
                  </a:lnTo>
                  <a:lnTo>
                    <a:pt x="680" y="340"/>
                  </a:lnTo>
                  <a:lnTo>
                    <a:pt x="681" y="340"/>
                  </a:lnTo>
                  <a:lnTo>
                    <a:pt x="681" y="341"/>
                  </a:lnTo>
                  <a:lnTo>
                    <a:pt x="682" y="342"/>
                  </a:lnTo>
                  <a:lnTo>
                    <a:pt x="682" y="346"/>
                  </a:lnTo>
                  <a:lnTo>
                    <a:pt x="684" y="347"/>
                  </a:lnTo>
                  <a:lnTo>
                    <a:pt x="684" y="348"/>
                  </a:lnTo>
                  <a:lnTo>
                    <a:pt x="685" y="349"/>
                  </a:lnTo>
                  <a:lnTo>
                    <a:pt x="685" y="348"/>
                  </a:lnTo>
                  <a:lnTo>
                    <a:pt x="685" y="347"/>
                  </a:lnTo>
                  <a:lnTo>
                    <a:pt x="686" y="347"/>
                  </a:lnTo>
                  <a:lnTo>
                    <a:pt x="686" y="348"/>
                  </a:lnTo>
                  <a:lnTo>
                    <a:pt x="687" y="350"/>
                  </a:lnTo>
                  <a:lnTo>
                    <a:pt x="687" y="351"/>
                  </a:lnTo>
                  <a:lnTo>
                    <a:pt x="686" y="352"/>
                  </a:lnTo>
                  <a:lnTo>
                    <a:pt x="687" y="352"/>
                  </a:lnTo>
                  <a:lnTo>
                    <a:pt x="687" y="351"/>
                  </a:lnTo>
                  <a:lnTo>
                    <a:pt x="687" y="351"/>
                  </a:lnTo>
                  <a:lnTo>
                    <a:pt x="687" y="352"/>
                  </a:lnTo>
                  <a:lnTo>
                    <a:pt x="687" y="351"/>
                  </a:lnTo>
                  <a:lnTo>
                    <a:pt x="688" y="349"/>
                  </a:lnTo>
                  <a:lnTo>
                    <a:pt x="690" y="346"/>
                  </a:lnTo>
                  <a:lnTo>
                    <a:pt x="691" y="346"/>
                  </a:lnTo>
                  <a:lnTo>
                    <a:pt x="693" y="345"/>
                  </a:lnTo>
                  <a:lnTo>
                    <a:pt x="694" y="344"/>
                  </a:lnTo>
                  <a:lnTo>
                    <a:pt x="695" y="345"/>
                  </a:lnTo>
                  <a:lnTo>
                    <a:pt x="695" y="346"/>
                  </a:lnTo>
                  <a:lnTo>
                    <a:pt x="695" y="348"/>
                  </a:lnTo>
                  <a:lnTo>
                    <a:pt x="694" y="349"/>
                  </a:lnTo>
                  <a:lnTo>
                    <a:pt x="694" y="350"/>
                  </a:lnTo>
                  <a:lnTo>
                    <a:pt x="693" y="352"/>
                  </a:lnTo>
                  <a:lnTo>
                    <a:pt x="692" y="353"/>
                  </a:lnTo>
                  <a:lnTo>
                    <a:pt x="692" y="354"/>
                  </a:lnTo>
                  <a:lnTo>
                    <a:pt x="691" y="356"/>
                  </a:lnTo>
                  <a:lnTo>
                    <a:pt x="691" y="356"/>
                  </a:lnTo>
                  <a:lnTo>
                    <a:pt x="692" y="356"/>
                  </a:lnTo>
                  <a:lnTo>
                    <a:pt x="692" y="357"/>
                  </a:lnTo>
                  <a:lnTo>
                    <a:pt x="692" y="358"/>
                  </a:lnTo>
                  <a:lnTo>
                    <a:pt x="692" y="361"/>
                  </a:lnTo>
                  <a:lnTo>
                    <a:pt x="693" y="361"/>
                  </a:lnTo>
                  <a:lnTo>
                    <a:pt x="694" y="360"/>
                  </a:lnTo>
                  <a:lnTo>
                    <a:pt x="695" y="360"/>
                  </a:lnTo>
                  <a:lnTo>
                    <a:pt x="696" y="361"/>
                  </a:lnTo>
                  <a:lnTo>
                    <a:pt x="697" y="361"/>
                  </a:lnTo>
                  <a:lnTo>
                    <a:pt x="697" y="362"/>
                  </a:lnTo>
                  <a:lnTo>
                    <a:pt x="697" y="363"/>
                  </a:lnTo>
                  <a:lnTo>
                    <a:pt x="697" y="364"/>
                  </a:lnTo>
                  <a:lnTo>
                    <a:pt x="697" y="365"/>
                  </a:lnTo>
                  <a:lnTo>
                    <a:pt x="696" y="366"/>
                  </a:lnTo>
                  <a:lnTo>
                    <a:pt x="696" y="367"/>
                  </a:lnTo>
                  <a:lnTo>
                    <a:pt x="696" y="367"/>
                  </a:lnTo>
                  <a:lnTo>
                    <a:pt x="695" y="368"/>
                  </a:lnTo>
                  <a:lnTo>
                    <a:pt x="694" y="368"/>
                  </a:lnTo>
                  <a:lnTo>
                    <a:pt x="695" y="369"/>
                  </a:lnTo>
                  <a:lnTo>
                    <a:pt x="696" y="369"/>
                  </a:lnTo>
                  <a:lnTo>
                    <a:pt x="696" y="370"/>
                  </a:lnTo>
                  <a:lnTo>
                    <a:pt x="695" y="370"/>
                  </a:lnTo>
                  <a:lnTo>
                    <a:pt x="695" y="371"/>
                  </a:lnTo>
                  <a:lnTo>
                    <a:pt x="695" y="372"/>
                  </a:lnTo>
                  <a:lnTo>
                    <a:pt x="696" y="372"/>
                  </a:lnTo>
                  <a:lnTo>
                    <a:pt x="696" y="371"/>
                  </a:lnTo>
                  <a:lnTo>
                    <a:pt x="696" y="370"/>
                  </a:lnTo>
                  <a:lnTo>
                    <a:pt x="697" y="370"/>
                  </a:lnTo>
                  <a:lnTo>
                    <a:pt x="697" y="369"/>
                  </a:lnTo>
                  <a:lnTo>
                    <a:pt x="698" y="369"/>
                  </a:lnTo>
                  <a:lnTo>
                    <a:pt x="698" y="369"/>
                  </a:lnTo>
                  <a:lnTo>
                    <a:pt x="698" y="370"/>
                  </a:lnTo>
                  <a:lnTo>
                    <a:pt x="698" y="371"/>
                  </a:lnTo>
                  <a:lnTo>
                    <a:pt x="698" y="372"/>
                  </a:lnTo>
                  <a:lnTo>
                    <a:pt x="698" y="373"/>
                  </a:lnTo>
                  <a:lnTo>
                    <a:pt x="697" y="374"/>
                  </a:lnTo>
                  <a:lnTo>
                    <a:pt x="696" y="374"/>
                  </a:lnTo>
                  <a:lnTo>
                    <a:pt x="696" y="375"/>
                  </a:lnTo>
                  <a:lnTo>
                    <a:pt x="697" y="375"/>
                  </a:lnTo>
                  <a:lnTo>
                    <a:pt x="698" y="376"/>
                  </a:lnTo>
                  <a:lnTo>
                    <a:pt x="698" y="375"/>
                  </a:lnTo>
                  <a:lnTo>
                    <a:pt x="698" y="376"/>
                  </a:lnTo>
                  <a:lnTo>
                    <a:pt x="698" y="377"/>
                  </a:lnTo>
                  <a:lnTo>
                    <a:pt x="698" y="378"/>
                  </a:lnTo>
                  <a:lnTo>
                    <a:pt x="698" y="378"/>
                  </a:lnTo>
                  <a:lnTo>
                    <a:pt x="698" y="379"/>
                  </a:lnTo>
                  <a:lnTo>
                    <a:pt x="698" y="378"/>
                  </a:lnTo>
                  <a:lnTo>
                    <a:pt x="698" y="378"/>
                  </a:lnTo>
                  <a:lnTo>
                    <a:pt x="698" y="377"/>
                  </a:lnTo>
                  <a:lnTo>
                    <a:pt x="699" y="377"/>
                  </a:lnTo>
                  <a:lnTo>
                    <a:pt x="700" y="377"/>
                  </a:lnTo>
                  <a:lnTo>
                    <a:pt x="700" y="378"/>
                  </a:lnTo>
                  <a:lnTo>
                    <a:pt x="701" y="378"/>
                  </a:lnTo>
                  <a:lnTo>
                    <a:pt x="701" y="378"/>
                  </a:lnTo>
                  <a:lnTo>
                    <a:pt x="700" y="379"/>
                  </a:lnTo>
                  <a:lnTo>
                    <a:pt x="700" y="378"/>
                  </a:lnTo>
                  <a:lnTo>
                    <a:pt x="699" y="379"/>
                  </a:lnTo>
                  <a:lnTo>
                    <a:pt x="698" y="380"/>
                  </a:lnTo>
                  <a:lnTo>
                    <a:pt x="698" y="380"/>
                  </a:lnTo>
                  <a:lnTo>
                    <a:pt x="697" y="380"/>
                  </a:lnTo>
                  <a:lnTo>
                    <a:pt x="696" y="381"/>
                  </a:lnTo>
                  <a:lnTo>
                    <a:pt x="697" y="381"/>
                  </a:lnTo>
                  <a:lnTo>
                    <a:pt x="698" y="381"/>
                  </a:lnTo>
                  <a:lnTo>
                    <a:pt x="699" y="381"/>
                  </a:lnTo>
                  <a:lnTo>
                    <a:pt x="700" y="380"/>
                  </a:lnTo>
                  <a:lnTo>
                    <a:pt x="701" y="381"/>
                  </a:lnTo>
                  <a:lnTo>
                    <a:pt x="702" y="380"/>
                  </a:lnTo>
                  <a:lnTo>
                    <a:pt x="703" y="380"/>
                  </a:lnTo>
                  <a:lnTo>
                    <a:pt x="703" y="381"/>
                  </a:lnTo>
                  <a:lnTo>
                    <a:pt x="702" y="383"/>
                  </a:lnTo>
                  <a:lnTo>
                    <a:pt x="702" y="384"/>
                  </a:lnTo>
                  <a:lnTo>
                    <a:pt x="701" y="385"/>
                  </a:lnTo>
                  <a:lnTo>
                    <a:pt x="701" y="386"/>
                  </a:lnTo>
                  <a:lnTo>
                    <a:pt x="700" y="386"/>
                  </a:lnTo>
                  <a:lnTo>
                    <a:pt x="699" y="386"/>
                  </a:lnTo>
                  <a:lnTo>
                    <a:pt x="698" y="387"/>
                  </a:lnTo>
                  <a:lnTo>
                    <a:pt x="697" y="386"/>
                  </a:lnTo>
                  <a:lnTo>
                    <a:pt x="696" y="384"/>
                  </a:lnTo>
                  <a:lnTo>
                    <a:pt x="695" y="384"/>
                  </a:lnTo>
                  <a:lnTo>
                    <a:pt x="694" y="384"/>
                  </a:lnTo>
                  <a:lnTo>
                    <a:pt x="693" y="385"/>
                  </a:lnTo>
                  <a:lnTo>
                    <a:pt x="692" y="383"/>
                  </a:lnTo>
                  <a:lnTo>
                    <a:pt x="692" y="382"/>
                  </a:lnTo>
                  <a:lnTo>
                    <a:pt x="691" y="382"/>
                  </a:lnTo>
                  <a:lnTo>
                    <a:pt x="688" y="379"/>
                  </a:lnTo>
                  <a:lnTo>
                    <a:pt x="687" y="379"/>
                  </a:lnTo>
                  <a:lnTo>
                    <a:pt x="687" y="378"/>
                  </a:lnTo>
                  <a:lnTo>
                    <a:pt x="686" y="377"/>
                  </a:lnTo>
                  <a:lnTo>
                    <a:pt x="685" y="376"/>
                  </a:lnTo>
                  <a:lnTo>
                    <a:pt x="685" y="375"/>
                  </a:lnTo>
                  <a:lnTo>
                    <a:pt x="684" y="375"/>
                  </a:lnTo>
                  <a:lnTo>
                    <a:pt x="684" y="376"/>
                  </a:lnTo>
                  <a:lnTo>
                    <a:pt x="682" y="376"/>
                  </a:lnTo>
                  <a:lnTo>
                    <a:pt x="681" y="377"/>
                  </a:lnTo>
                  <a:lnTo>
                    <a:pt x="679" y="377"/>
                  </a:lnTo>
                  <a:lnTo>
                    <a:pt x="679" y="378"/>
                  </a:lnTo>
                  <a:lnTo>
                    <a:pt x="681" y="378"/>
                  </a:lnTo>
                  <a:lnTo>
                    <a:pt x="683" y="379"/>
                  </a:lnTo>
                  <a:lnTo>
                    <a:pt x="685" y="379"/>
                  </a:lnTo>
                  <a:lnTo>
                    <a:pt x="687" y="382"/>
                  </a:lnTo>
                  <a:lnTo>
                    <a:pt x="687" y="383"/>
                  </a:lnTo>
                  <a:lnTo>
                    <a:pt x="688" y="383"/>
                  </a:lnTo>
                  <a:lnTo>
                    <a:pt x="687" y="385"/>
                  </a:lnTo>
                  <a:lnTo>
                    <a:pt x="689" y="386"/>
                  </a:lnTo>
                  <a:lnTo>
                    <a:pt x="688" y="387"/>
                  </a:lnTo>
                  <a:lnTo>
                    <a:pt x="686" y="386"/>
                  </a:lnTo>
                  <a:lnTo>
                    <a:pt x="685" y="386"/>
                  </a:lnTo>
                  <a:lnTo>
                    <a:pt x="684" y="385"/>
                  </a:lnTo>
                  <a:lnTo>
                    <a:pt x="683" y="385"/>
                  </a:lnTo>
                  <a:lnTo>
                    <a:pt x="680" y="383"/>
                  </a:lnTo>
                  <a:lnTo>
                    <a:pt x="678" y="382"/>
                  </a:lnTo>
                  <a:lnTo>
                    <a:pt x="677" y="381"/>
                  </a:lnTo>
                  <a:lnTo>
                    <a:pt x="675" y="380"/>
                  </a:lnTo>
                  <a:lnTo>
                    <a:pt x="673" y="379"/>
                  </a:lnTo>
                  <a:lnTo>
                    <a:pt x="672" y="379"/>
                  </a:lnTo>
                  <a:lnTo>
                    <a:pt x="671" y="379"/>
                  </a:lnTo>
                  <a:lnTo>
                    <a:pt x="671" y="380"/>
                  </a:lnTo>
                  <a:lnTo>
                    <a:pt x="673" y="382"/>
                  </a:lnTo>
                  <a:lnTo>
                    <a:pt x="672" y="382"/>
                  </a:lnTo>
                  <a:lnTo>
                    <a:pt x="672" y="384"/>
                  </a:lnTo>
                  <a:lnTo>
                    <a:pt x="671" y="384"/>
                  </a:lnTo>
                  <a:lnTo>
                    <a:pt x="672" y="385"/>
                  </a:lnTo>
                  <a:lnTo>
                    <a:pt x="672" y="386"/>
                  </a:lnTo>
                  <a:lnTo>
                    <a:pt x="673" y="386"/>
                  </a:lnTo>
                  <a:lnTo>
                    <a:pt x="674" y="387"/>
                  </a:lnTo>
                  <a:lnTo>
                    <a:pt x="673" y="387"/>
                  </a:lnTo>
                  <a:lnTo>
                    <a:pt x="673" y="388"/>
                  </a:lnTo>
                  <a:lnTo>
                    <a:pt x="673" y="389"/>
                  </a:lnTo>
                  <a:lnTo>
                    <a:pt x="672" y="389"/>
                  </a:lnTo>
                  <a:lnTo>
                    <a:pt x="671" y="389"/>
                  </a:lnTo>
                  <a:lnTo>
                    <a:pt x="670" y="389"/>
                  </a:lnTo>
                  <a:lnTo>
                    <a:pt x="669" y="389"/>
                  </a:lnTo>
                  <a:lnTo>
                    <a:pt x="668" y="389"/>
                  </a:lnTo>
                  <a:lnTo>
                    <a:pt x="668" y="391"/>
                  </a:lnTo>
                  <a:lnTo>
                    <a:pt x="667" y="391"/>
                  </a:lnTo>
                  <a:lnTo>
                    <a:pt x="667" y="392"/>
                  </a:lnTo>
                  <a:lnTo>
                    <a:pt x="667" y="394"/>
                  </a:lnTo>
                  <a:lnTo>
                    <a:pt x="667" y="394"/>
                  </a:lnTo>
                  <a:lnTo>
                    <a:pt x="669" y="393"/>
                  </a:lnTo>
                  <a:lnTo>
                    <a:pt x="670" y="393"/>
                  </a:lnTo>
                  <a:lnTo>
                    <a:pt x="670" y="395"/>
                  </a:lnTo>
                  <a:lnTo>
                    <a:pt x="669" y="397"/>
                  </a:lnTo>
                  <a:lnTo>
                    <a:pt x="669" y="398"/>
                  </a:lnTo>
                  <a:lnTo>
                    <a:pt x="670" y="398"/>
                  </a:lnTo>
                  <a:lnTo>
                    <a:pt x="671" y="397"/>
                  </a:lnTo>
                  <a:lnTo>
                    <a:pt x="672" y="397"/>
                  </a:lnTo>
                  <a:lnTo>
                    <a:pt x="672" y="400"/>
                  </a:lnTo>
                  <a:lnTo>
                    <a:pt x="671" y="400"/>
                  </a:lnTo>
                  <a:lnTo>
                    <a:pt x="671" y="401"/>
                  </a:lnTo>
                  <a:lnTo>
                    <a:pt x="671" y="402"/>
                  </a:lnTo>
                  <a:lnTo>
                    <a:pt x="672" y="402"/>
                  </a:lnTo>
                  <a:lnTo>
                    <a:pt x="673" y="400"/>
                  </a:lnTo>
                  <a:lnTo>
                    <a:pt x="674" y="400"/>
                  </a:lnTo>
                  <a:lnTo>
                    <a:pt x="675" y="400"/>
                  </a:lnTo>
                  <a:lnTo>
                    <a:pt x="676" y="400"/>
                  </a:lnTo>
                  <a:lnTo>
                    <a:pt x="677" y="401"/>
                  </a:lnTo>
                  <a:lnTo>
                    <a:pt x="675" y="404"/>
                  </a:lnTo>
                  <a:lnTo>
                    <a:pt x="675" y="405"/>
                  </a:lnTo>
                  <a:lnTo>
                    <a:pt x="675" y="406"/>
                  </a:lnTo>
                  <a:lnTo>
                    <a:pt x="674" y="406"/>
                  </a:lnTo>
                  <a:lnTo>
                    <a:pt x="674" y="405"/>
                  </a:lnTo>
                  <a:lnTo>
                    <a:pt x="673" y="405"/>
                  </a:lnTo>
                  <a:lnTo>
                    <a:pt x="671" y="406"/>
                  </a:lnTo>
                  <a:lnTo>
                    <a:pt x="671" y="407"/>
                  </a:lnTo>
                  <a:lnTo>
                    <a:pt x="672" y="409"/>
                  </a:lnTo>
                  <a:lnTo>
                    <a:pt x="673" y="410"/>
                  </a:lnTo>
                  <a:lnTo>
                    <a:pt x="674" y="410"/>
                  </a:lnTo>
                  <a:lnTo>
                    <a:pt x="674" y="408"/>
                  </a:lnTo>
                  <a:lnTo>
                    <a:pt x="676" y="407"/>
                  </a:lnTo>
                  <a:lnTo>
                    <a:pt x="677" y="405"/>
                  </a:lnTo>
                  <a:lnTo>
                    <a:pt x="678" y="405"/>
                  </a:lnTo>
                  <a:lnTo>
                    <a:pt x="680" y="407"/>
                  </a:lnTo>
                  <a:lnTo>
                    <a:pt x="680" y="414"/>
                  </a:lnTo>
                  <a:lnTo>
                    <a:pt x="678" y="415"/>
                  </a:lnTo>
                  <a:lnTo>
                    <a:pt x="678" y="416"/>
                  </a:lnTo>
                  <a:lnTo>
                    <a:pt x="679" y="416"/>
                  </a:lnTo>
                  <a:lnTo>
                    <a:pt x="680" y="416"/>
                  </a:lnTo>
                  <a:lnTo>
                    <a:pt x="680" y="417"/>
                  </a:lnTo>
                  <a:lnTo>
                    <a:pt x="681" y="417"/>
                  </a:lnTo>
                  <a:lnTo>
                    <a:pt x="681" y="419"/>
                  </a:lnTo>
                  <a:lnTo>
                    <a:pt x="682" y="422"/>
                  </a:lnTo>
                  <a:lnTo>
                    <a:pt x="682" y="423"/>
                  </a:lnTo>
                  <a:lnTo>
                    <a:pt x="681" y="424"/>
                  </a:lnTo>
                  <a:lnTo>
                    <a:pt x="682" y="424"/>
                  </a:lnTo>
                  <a:lnTo>
                    <a:pt x="682" y="425"/>
                  </a:lnTo>
                  <a:lnTo>
                    <a:pt x="683" y="425"/>
                  </a:lnTo>
                  <a:lnTo>
                    <a:pt x="683" y="427"/>
                  </a:lnTo>
                  <a:lnTo>
                    <a:pt x="684" y="428"/>
                  </a:lnTo>
                  <a:lnTo>
                    <a:pt x="684" y="431"/>
                  </a:lnTo>
                  <a:lnTo>
                    <a:pt x="684" y="432"/>
                  </a:lnTo>
                  <a:lnTo>
                    <a:pt x="684" y="432"/>
                  </a:lnTo>
                  <a:lnTo>
                    <a:pt x="684" y="433"/>
                  </a:lnTo>
                  <a:lnTo>
                    <a:pt x="685" y="434"/>
                  </a:lnTo>
                  <a:lnTo>
                    <a:pt x="685" y="435"/>
                  </a:lnTo>
                  <a:lnTo>
                    <a:pt x="685" y="437"/>
                  </a:lnTo>
                  <a:lnTo>
                    <a:pt x="686" y="437"/>
                  </a:lnTo>
                  <a:lnTo>
                    <a:pt x="686" y="438"/>
                  </a:lnTo>
                  <a:lnTo>
                    <a:pt x="687" y="439"/>
                  </a:lnTo>
                  <a:lnTo>
                    <a:pt x="687" y="440"/>
                  </a:lnTo>
                  <a:lnTo>
                    <a:pt x="687" y="442"/>
                  </a:lnTo>
                  <a:lnTo>
                    <a:pt x="689" y="443"/>
                  </a:lnTo>
                  <a:lnTo>
                    <a:pt x="689" y="443"/>
                  </a:lnTo>
                  <a:lnTo>
                    <a:pt x="690" y="445"/>
                  </a:lnTo>
                  <a:lnTo>
                    <a:pt x="690" y="447"/>
                  </a:lnTo>
                  <a:lnTo>
                    <a:pt x="690" y="448"/>
                  </a:lnTo>
                  <a:lnTo>
                    <a:pt x="693" y="449"/>
                  </a:lnTo>
                  <a:lnTo>
                    <a:pt x="695" y="450"/>
                  </a:lnTo>
                  <a:lnTo>
                    <a:pt x="695" y="451"/>
                  </a:lnTo>
                  <a:lnTo>
                    <a:pt x="695" y="452"/>
                  </a:lnTo>
                  <a:lnTo>
                    <a:pt x="695" y="453"/>
                  </a:lnTo>
                  <a:lnTo>
                    <a:pt x="695" y="454"/>
                  </a:lnTo>
                  <a:lnTo>
                    <a:pt x="695" y="455"/>
                  </a:lnTo>
                  <a:lnTo>
                    <a:pt x="694" y="455"/>
                  </a:lnTo>
                  <a:lnTo>
                    <a:pt x="693" y="456"/>
                  </a:lnTo>
                  <a:lnTo>
                    <a:pt x="694" y="456"/>
                  </a:lnTo>
                  <a:lnTo>
                    <a:pt x="695" y="458"/>
                  </a:lnTo>
                  <a:lnTo>
                    <a:pt x="695" y="459"/>
                  </a:lnTo>
                  <a:lnTo>
                    <a:pt x="695" y="460"/>
                  </a:lnTo>
                  <a:lnTo>
                    <a:pt x="695" y="461"/>
                  </a:lnTo>
                  <a:lnTo>
                    <a:pt x="695" y="462"/>
                  </a:lnTo>
                  <a:lnTo>
                    <a:pt x="694" y="462"/>
                  </a:lnTo>
                  <a:lnTo>
                    <a:pt x="694" y="461"/>
                  </a:lnTo>
                  <a:lnTo>
                    <a:pt x="694" y="460"/>
                  </a:lnTo>
                  <a:lnTo>
                    <a:pt x="694" y="459"/>
                  </a:lnTo>
                  <a:lnTo>
                    <a:pt x="693" y="459"/>
                  </a:lnTo>
                  <a:lnTo>
                    <a:pt x="693" y="460"/>
                  </a:lnTo>
                  <a:lnTo>
                    <a:pt x="692" y="462"/>
                  </a:lnTo>
                  <a:lnTo>
                    <a:pt x="691" y="464"/>
                  </a:lnTo>
                  <a:lnTo>
                    <a:pt x="691" y="464"/>
                  </a:lnTo>
                  <a:lnTo>
                    <a:pt x="690" y="465"/>
                  </a:lnTo>
                  <a:lnTo>
                    <a:pt x="692" y="469"/>
                  </a:lnTo>
                  <a:lnTo>
                    <a:pt x="692" y="473"/>
                  </a:lnTo>
                  <a:lnTo>
                    <a:pt x="692" y="474"/>
                  </a:lnTo>
                  <a:lnTo>
                    <a:pt x="693" y="475"/>
                  </a:lnTo>
                  <a:lnTo>
                    <a:pt x="694" y="474"/>
                  </a:lnTo>
                  <a:lnTo>
                    <a:pt x="694" y="468"/>
                  </a:lnTo>
                  <a:lnTo>
                    <a:pt x="694" y="467"/>
                  </a:lnTo>
                  <a:lnTo>
                    <a:pt x="694" y="468"/>
                  </a:lnTo>
                  <a:lnTo>
                    <a:pt x="695" y="472"/>
                  </a:lnTo>
                  <a:lnTo>
                    <a:pt x="696" y="475"/>
                  </a:lnTo>
                  <a:lnTo>
                    <a:pt x="696" y="476"/>
                  </a:lnTo>
                  <a:lnTo>
                    <a:pt x="696" y="477"/>
                  </a:lnTo>
                  <a:lnTo>
                    <a:pt x="695" y="482"/>
                  </a:lnTo>
                  <a:lnTo>
                    <a:pt x="695" y="484"/>
                  </a:lnTo>
                  <a:lnTo>
                    <a:pt x="697" y="496"/>
                  </a:lnTo>
                  <a:lnTo>
                    <a:pt x="697" y="497"/>
                  </a:lnTo>
                  <a:lnTo>
                    <a:pt x="698" y="498"/>
                  </a:lnTo>
                  <a:lnTo>
                    <a:pt x="698" y="499"/>
                  </a:lnTo>
                  <a:lnTo>
                    <a:pt x="698" y="500"/>
                  </a:lnTo>
                  <a:lnTo>
                    <a:pt x="698" y="501"/>
                  </a:lnTo>
                  <a:lnTo>
                    <a:pt x="699" y="501"/>
                  </a:lnTo>
                  <a:lnTo>
                    <a:pt x="700" y="499"/>
                  </a:lnTo>
                  <a:lnTo>
                    <a:pt x="703" y="498"/>
                  </a:lnTo>
                  <a:lnTo>
                    <a:pt x="704" y="497"/>
                  </a:lnTo>
                  <a:lnTo>
                    <a:pt x="707" y="497"/>
                  </a:lnTo>
                  <a:lnTo>
                    <a:pt x="708" y="497"/>
                  </a:lnTo>
                  <a:lnTo>
                    <a:pt x="708" y="497"/>
                  </a:lnTo>
                  <a:lnTo>
                    <a:pt x="709" y="497"/>
                  </a:lnTo>
                  <a:lnTo>
                    <a:pt x="709" y="495"/>
                  </a:lnTo>
                  <a:lnTo>
                    <a:pt x="710" y="495"/>
                  </a:lnTo>
                  <a:lnTo>
                    <a:pt x="712" y="494"/>
                  </a:lnTo>
                  <a:lnTo>
                    <a:pt x="712" y="493"/>
                  </a:lnTo>
                  <a:lnTo>
                    <a:pt x="710" y="494"/>
                  </a:lnTo>
                  <a:lnTo>
                    <a:pt x="709" y="494"/>
                  </a:lnTo>
                  <a:lnTo>
                    <a:pt x="708" y="493"/>
                  </a:lnTo>
                  <a:lnTo>
                    <a:pt x="708" y="492"/>
                  </a:lnTo>
                  <a:lnTo>
                    <a:pt x="707" y="490"/>
                  </a:lnTo>
                  <a:lnTo>
                    <a:pt x="706" y="488"/>
                  </a:lnTo>
                  <a:lnTo>
                    <a:pt x="706" y="487"/>
                  </a:lnTo>
                  <a:lnTo>
                    <a:pt x="706" y="486"/>
                  </a:lnTo>
                  <a:lnTo>
                    <a:pt x="704" y="483"/>
                  </a:lnTo>
                  <a:lnTo>
                    <a:pt x="704" y="481"/>
                  </a:lnTo>
                  <a:lnTo>
                    <a:pt x="703" y="474"/>
                  </a:lnTo>
                  <a:lnTo>
                    <a:pt x="703" y="468"/>
                  </a:lnTo>
                  <a:lnTo>
                    <a:pt x="704" y="461"/>
                  </a:lnTo>
                  <a:lnTo>
                    <a:pt x="704" y="458"/>
                  </a:lnTo>
                  <a:lnTo>
                    <a:pt x="706" y="458"/>
                  </a:lnTo>
                  <a:lnTo>
                    <a:pt x="706" y="459"/>
                  </a:lnTo>
                  <a:lnTo>
                    <a:pt x="708" y="459"/>
                  </a:lnTo>
                  <a:lnTo>
                    <a:pt x="711" y="460"/>
                  </a:lnTo>
                  <a:lnTo>
                    <a:pt x="711" y="461"/>
                  </a:lnTo>
                  <a:lnTo>
                    <a:pt x="711" y="462"/>
                  </a:lnTo>
                  <a:lnTo>
                    <a:pt x="711" y="463"/>
                  </a:lnTo>
                  <a:lnTo>
                    <a:pt x="712" y="463"/>
                  </a:lnTo>
                  <a:lnTo>
                    <a:pt x="712" y="464"/>
                  </a:lnTo>
                  <a:lnTo>
                    <a:pt x="713" y="464"/>
                  </a:lnTo>
                  <a:lnTo>
                    <a:pt x="714" y="464"/>
                  </a:lnTo>
                  <a:lnTo>
                    <a:pt x="715" y="464"/>
                  </a:lnTo>
                  <a:lnTo>
                    <a:pt x="718" y="465"/>
                  </a:lnTo>
                  <a:lnTo>
                    <a:pt x="722" y="466"/>
                  </a:lnTo>
                  <a:lnTo>
                    <a:pt x="723" y="466"/>
                  </a:lnTo>
                  <a:lnTo>
                    <a:pt x="724" y="466"/>
                  </a:lnTo>
                  <a:lnTo>
                    <a:pt x="724" y="465"/>
                  </a:lnTo>
                  <a:lnTo>
                    <a:pt x="725" y="465"/>
                  </a:lnTo>
                  <a:lnTo>
                    <a:pt x="725" y="466"/>
                  </a:lnTo>
                  <a:lnTo>
                    <a:pt x="726" y="466"/>
                  </a:lnTo>
                  <a:lnTo>
                    <a:pt x="728" y="466"/>
                  </a:lnTo>
                  <a:lnTo>
                    <a:pt x="730" y="467"/>
                  </a:lnTo>
                  <a:lnTo>
                    <a:pt x="733" y="467"/>
                  </a:lnTo>
                  <a:lnTo>
                    <a:pt x="734" y="467"/>
                  </a:lnTo>
                  <a:lnTo>
                    <a:pt x="735" y="467"/>
                  </a:lnTo>
                  <a:lnTo>
                    <a:pt x="737" y="466"/>
                  </a:lnTo>
                  <a:lnTo>
                    <a:pt x="738" y="467"/>
                  </a:lnTo>
                  <a:lnTo>
                    <a:pt x="739" y="467"/>
                  </a:lnTo>
                  <a:lnTo>
                    <a:pt x="740" y="466"/>
                  </a:lnTo>
                  <a:lnTo>
                    <a:pt x="741" y="465"/>
                  </a:lnTo>
                  <a:lnTo>
                    <a:pt x="743" y="465"/>
                  </a:lnTo>
                  <a:lnTo>
                    <a:pt x="744" y="466"/>
                  </a:lnTo>
                  <a:lnTo>
                    <a:pt x="746" y="467"/>
                  </a:lnTo>
                  <a:lnTo>
                    <a:pt x="754" y="475"/>
                  </a:lnTo>
                  <a:lnTo>
                    <a:pt x="755" y="476"/>
                  </a:lnTo>
                  <a:lnTo>
                    <a:pt x="755" y="477"/>
                  </a:lnTo>
                  <a:lnTo>
                    <a:pt x="754" y="478"/>
                  </a:lnTo>
                  <a:lnTo>
                    <a:pt x="752" y="479"/>
                  </a:lnTo>
                  <a:lnTo>
                    <a:pt x="751" y="483"/>
                  </a:lnTo>
                  <a:lnTo>
                    <a:pt x="750" y="484"/>
                  </a:lnTo>
                  <a:lnTo>
                    <a:pt x="749" y="484"/>
                  </a:lnTo>
                  <a:lnTo>
                    <a:pt x="749" y="484"/>
                  </a:lnTo>
                  <a:lnTo>
                    <a:pt x="747" y="483"/>
                  </a:lnTo>
                  <a:lnTo>
                    <a:pt x="745" y="483"/>
                  </a:lnTo>
                  <a:lnTo>
                    <a:pt x="742" y="481"/>
                  </a:lnTo>
                  <a:lnTo>
                    <a:pt x="741" y="481"/>
                  </a:lnTo>
                  <a:lnTo>
                    <a:pt x="739" y="480"/>
                  </a:lnTo>
                  <a:lnTo>
                    <a:pt x="739" y="479"/>
                  </a:lnTo>
                  <a:lnTo>
                    <a:pt x="736" y="478"/>
                  </a:lnTo>
                  <a:lnTo>
                    <a:pt x="730" y="477"/>
                  </a:lnTo>
                  <a:lnTo>
                    <a:pt x="729" y="477"/>
                  </a:lnTo>
                  <a:lnTo>
                    <a:pt x="728" y="478"/>
                  </a:lnTo>
                  <a:lnTo>
                    <a:pt x="726" y="479"/>
                  </a:lnTo>
                  <a:lnTo>
                    <a:pt x="727" y="480"/>
                  </a:lnTo>
                  <a:lnTo>
                    <a:pt x="727" y="481"/>
                  </a:lnTo>
                  <a:lnTo>
                    <a:pt x="726" y="482"/>
                  </a:lnTo>
                  <a:lnTo>
                    <a:pt x="725" y="483"/>
                  </a:lnTo>
                  <a:lnTo>
                    <a:pt x="724" y="483"/>
                  </a:lnTo>
                  <a:lnTo>
                    <a:pt x="722" y="481"/>
                  </a:lnTo>
                  <a:lnTo>
                    <a:pt x="721" y="480"/>
                  </a:lnTo>
                  <a:lnTo>
                    <a:pt x="720" y="480"/>
                  </a:lnTo>
                  <a:lnTo>
                    <a:pt x="718" y="480"/>
                  </a:lnTo>
                  <a:lnTo>
                    <a:pt x="718" y="481"/>
                  </a:lnTo>
                  <a:lnTo>
                    <a:pt x="718" y="481"/>
                  </a:lnTo>
                  <a:lnTo>
                    <a:pt x="719" y="481"/>
                  </a:lnTo>
                  <a:lnTo>
                    <a:pt x="721" y="482"/>
                  </a:lnTo>
                  <a:lnTo>
                    <a:pt x="721" y="483"/>
                  </a:lnTo>
                  <a:lnTo>
                    <a:pt x="720" y="484"/>
                  </a:lnTo>
                  <a:lnTo>
                    <a:pt x="719" y="486"/>
                  </a:lnTo>
                  <a:lnTo>
                    <a:pt x="719" y="486"/>
                  </a:lnTo>
                  <a:lnTo>
                    <a:pt x="718" y="487"/>
                  </a:lnTo>
                  <a:lnTo>
                    <a:pt x="718" y="488"/>
                  </a:lnTo>
                  <a:lnTo>
                    <a:pt x="718" y="489"/>
                  </a:lnTo>
                  <a:lnTo>
                    <a:pt x="719" y="488"/>
                  </a:lnTo>
                  <a:lnTo>
                    <a:pt x="720" y="488"/>
                  </a:lnTo>
                  <a:lnTo>
                    <a:pt x="721" y="488"/>
                  </a:lnTo>
                  <a:lnTo>
                    <a:pt x="721" y="489"/>
                  </a:lnTo>
                  <a:lnTo>
                    <a:pt x="720" y="490"/>
                  </a:lnTo>
                  <a:lnTo>
                    <a:pt x="721" y="490"/>
                  </a:lnTo>
                  <a:lnTo>
                    <a:pt x="722" y="490"/>
                  </a:lnTo>
                  <a:lnTo>
                    <a:pt x="723" y="490"/>
                  </a:lnTo>
                  <a:lnTo>
                    <a:pt x="727" y="490"/>
                  </a:lnTo>
                  <a:lnTo>
                    <a:pt x="728" y="490"/>
                  </a:lnTo>
                  <a:lnTo>
                    <a:pt x="730" y="489"/>
                  </a:lnTo>
                  <a:lnTo>
                    <a:pt x="734" y="492"/>
                  </a:lnTo>
                  <a:lnTo>
                    <a:pt x="734" y="493"/>
                  </a:lnTo>
                  <a:lnTo>
                    <a:pt x="734" y="494"/>
                  </a:lnTo>
                  <a:lnTo>
                    <a:pt x="732" y="494"/>
                  </a:lnTo>
                  <a:lnTo>
                    <a:pt x="731" y="494"/>
                  </a:lnTo>
                  <a:lnTo>
                    <a:pt x="729" y="494"/>
                  </a:lnTo>
                  <a:lnTo>
                    <a:pt x="728" y="494"/>
                  </a:lnTo>
                  <a:lnTo>
                    <a:pt x="728" y="495"/>
                  </a:lnTo>
                  <a:lnTo>
                    <a:pt x="728" y="495"/>
                  </a:lnTo>
                  <a:lnTo>
                    <a:pt x="728" y="496"/>
                  </a:lnTo>
                  <a:lnTo>
                    <a:pt x="727" y="497"/>
                  </a:lnTo>
                  <a:lnTo>
                    <a:pt x="726" y="497"/>
                  </a:lnTo>
                  <a:lnTo>
                    <a:pt x="725" y="497"/>
                  </a:lnTo>
                  <a:lnTo>
                    <a:pt x="726" y="498"/>
                  </a:lnTo>
                  <a:lnTo>
                    <a:pt x="727" y="498"/>
                  </a:lnTo>
                  <a:lnTo>
                    <a:pt x="728" y="497"/>
                  </a:lnTo>
                  <a:lnTo>
                    <a:pt x="728" y="497"/>
                  </a:lnTo>
                  <a:lnTo>
                    <a:pt x="729" y="496"/>
                  </a:lnTo>
                  <a:lnTo>
                    <a:pt x="730" y="496"/>
                  </a:lnTo>
                  <a:lnTo>
                    <a:pt x="731" y="496"/>
                  </a:lnTo>
                  <a:lnTo>
                    <a:pt x="732" y="496"/>
                  </a:lnTo>
                  <a:lnTo>
                    <a:pt x="733" y="496"/>
                  </a:lnTo>
                  <a:lnTo>
                    <a:pt x="733" y="497"/>
                  </a:lnTo>
                  <a:lnTo>
                    <a:pt x="732" y="497"/>
                  </a:lnTo>
                  <a:lnTo>
                    <a:pt x="732" y="497"/>
                  </a:lnTo>
                  <a:lnTo>
                    <a:pt x="733" y="498"/>
                  </a:lnTo>
                  <a:lnTo>
                    <a:pt x="732" y="499"/>
                  </a:lnTo>
                  <a:lnTo>
                    <a:pt x="728" y="499"/>
                  </a:lnTo>
                  <a:lnTo>
                    <a:pt x="727" y="499"/>
                  </a:lnTo>
                  <a:lnTo>
                    <a:pt x="725" y="499"/>
                  </a:lnTo>
                  <a:lnTo>
                    <a:pt x="720" y="499"/>
                  </a:lnTo>
                  <a:lnTo>
                    <a:pt x="719" y="500"/>
                  </a:lnTo>
                  <a:lnTo>
                    <a:pt x="719" y="501"/>
                  </a:lnTo>
                  <a:lnTo>
                    <a:pt x="720" y="501"/>
                  </a:lnTo>
                  <a:lnTo>
                    <a:pt x="721" y="500"/>
                  </a:lnTo>
                  <a:lnTo>
                    <a:pt x="722" y="501"/>
                  </a:lnTo>
                  <a:lnTo>
                    <a:pt x="723" y="501"/>
                  </a:lnTo>
                  <a:lnTo>
                    <a:pt x="723" y="502"/>
                  </a:lnTo>
                  <a:lnTo>
                    <a:pt x="725" y="501"/>
                  </a:lnTo>
                  <a:lnTo>
                    <a:pt x="727" y="501"/>
                  </a:lnTo>
                  <a:lnTo>
                    <a:pt x="728" y="502"/>
                  </a:lnTo>
                  <a:lnTo>
                    <a:pt x="730" y="502"/>
                  </a:lnTo>
                  <a:lnTo>
                    <a:pt x="732" y="502"/>
                  </a:lnTo>
                  <a:lnTo>
                    <a:pt x="734" y="501"/>
                  </a:lnTo>
                  <a:lnTo>
                    <a:pt x="735" y="500"/>
                  </a:lnTo>
                  <a:lnTo>
                    <a:pt x="736" y="499"/>
                  </a:lnTo>
                  <a:lnTo>
                    <a:pt x="737" y="499"/>
                  </a:lnTo>
                  <a:lnTo>
                    <a:pt x="737" y="501"/>
                  </a:lnTo>
                  <a:lnTo>
                    <a:pt x="736" y="502"/>
                  </a:lnTo>
                  <a:lnTo>
                    <a:pt x="738" y="502"/>
                  </a:lnTo>
                  <a:lnTo>
                    <a:pt x="740" y="500"/>
                  </a:lnTo>
                  <a:lnTo>
                    <a:pt x="741" y="500"/>
                  </a:lnTo>
                  <a:lnTo>
                    <a:pt x="742" y="501"/>
                  </a:lnTo>
                  <a:lnTo>
                    <a:pt x="741" y="503"/>
                  </a:lnTo>
                  <a:lnTo>
                    <a:pt x="741" y="504"/>
                  </a:lnTo>
                  <a:lnTo>
                    <a:pt x="740" y="505"/>
                  </a:lnTo>
                  <a:lnTo>
                    <a:pt x="739" y="505"/>
                  </a:lnTo>
                  <a:lnTo>
                    <a:pt x="739" y="506"/>
                  </a:lnTo>
                  <a:lnTo>
                    <a:pt x="738" y="506"/>
                  </a:lnTo>
                  <a:lnTo>
                    <a:pt x="737" y="506"/>
                  </a:lnTo>
                  <a:lnTo>
                    <a:pt x="735" y="505"/>
                  </a:lnTo>
                  <a:lnTo>
                    <a:pt x="734" y="506"/>
                  </a:lnTo>
                  <a:lnTo>
                    <a:pt x="730" y="508"/>
                  </a:lnTo>
                  <a:lnTo>
                    <a:pt x="729" y="509"/>
                  </a:lnTo>
                  <a:lnTo>
                    <a:pt x="728" y="510"/>
                  </a:lnTo>
                  <a:lnTo>
                    <a:pt x="729" y="510"/>
                  </a:lnTo>
                  <a:lnTo>
                    <a:pt x="730" y="510"/>
                  </a:lnTo>
                  <a:lnTo>
                    <a:pt x="731" y="508"/>
                  </a:lnTo>
                  <a:lnTo>
                    <a:pt x="733" y="508"/>
                  </a:lnTo>
                  <a:lnTo>
                    <a:pt x="736" y="508"/>
                  </a:lnTo>
                  <a:lnTo>
                    <a:pt x="737" y="508"/>
                  </a:lnTo>
                  <a:lnTo>
                    <a:pt x="738" y="508"/>
                  </a:lnTo>
                  <a:lnTo>
                    <a:pt x="740" y="508"/>
                  </a:lnTo>
                  <a:lnTo>
                    <a:pt x="743" y="507"/>
                  </a:lnTo>
                  <a:lnTo>
                    <a:pt x="744" y="506"/>
                  </a:lnTo>
                  <a:lnTo>
                    <a:pt x="746" y="506"/>
                  </a:lnTo>
                  <a:lnTo>
                    <a:pt x="748" y="503"/>
                  </a:lnTo>
                  <a:lnTo>
                    <a:pt x="749" y="503"/>
                  </a:lnTo>
                  <a:lnTo>
                    <a:pt x="753" y="506"/>
                  </a:lnTo>
                  <a:lnTo>
                    <a:pt x="759" y="507"/>
                  </a:lnTo>
                  <a:lnTo>
                    <a:pt x="759" y="508"/>
                  </a:lnTo>
                  <a:lnTo>
                    <a:pt x="759" y="508"/>
                  </a:lnTo>
                  <a:lnTo>
                    <a:pt x="759" y="508"/>
                  </a:lnTo>
                  <a:lnTo>
                    <a:pt x="759" y="509"/>
                  </a:lnTo>
                  <a:lnTo>
                    <a:pt x="759" y="511"/>
                  </a:lnTo>
                  <a:lnTo>
                    <a:pt x="760" y="512"/>
                  </a:lnTo>
                  <a:lnTo>
                    <a:pt x="761" y="510"/>
                  </a:lnTo>
                  <a:lnTo>
                    <a:pt x="762" y="509"/>
                  </a:lnTo>
                  <a:lnTo>
                    <a:pt x="766" y="510"/>
                  </a:lnTo>
                  <a:lnTo>
                    <a:pt x="768" y="510"/>
                  </a:lnTo>
                  <a:lnTo>
                    <a:pt x="769" y="510"/>
                  </a:lnTo>
                  <a:lnTo>
                    <a:pt x="770" y="509"/>
                  </a:lnTo>
                  <a:lnTo>
                    <a:pt x="769" y="508"/>
                  </a:lnTo>
                  <a:lnTo>
                    <a:pt x="767" y="507"/>
                  </a:lnTo>
                  <a:lnTo>
                    <a:pt x="764" y="503"/>
                  </a:lnTo>
                  <a:lnTo>
                    <a:pt x="764" y="500"/>
                  </a:lnTo>
                  <a:lnTo>
                    <a:pt x="765" y="499"/>
                  </a:lnTo>
                  <a:lnTo>
                    <a:pt x="765" y="498"/>
                  </a:lnTo>
                  <a:lnTo>
                    <a:pt x="765" y="497"/>
                  </a:lnTo>
                  <a:lnTo>
                    <a:pt x="766" y="497"/>
                  </a:lnTo>
                  <a:lnTo>
                    <a:pt x="766" y="498"/>
                  </a:lnTo>
                  <a:lnTo>
                    <a:pt x="768" y="498"/>
                  </a:lnTo>
                  <a:lnTo>
                    <a:pt x="769" y="498"/>
                  </a:lnTo>
                  <a:lnTo>
                    <a:pt x="771" y="497"/>
                  </a:lnTo>
                  <a:lnTo>
                    <a:pt x="773" y="497"/>
                  </a:lnTo>
                  <a:lnTo>
                    <a:pt x="775" y="497"/>
                  </a:lnTo>
                  <a:lnTo>
                    <a:pt x="777" y="497"/>
                  </a:lnTo>
                  <a:lnTo>
                    <a:pt x="778" y="497"/>
                  </a:lnTo>
                  <a:lnTo>
                    <a:pt x="778" y="499"/>
                  </a:lnTo>
                  <a:lnTo>
                    <a:pt x="780" y="499"/>
                  </a:lnTo>
                  <a:lnTo>
                    <a:pt x="780" y="498"/>
                  </a:lnTo>
                  <a:lnTo>
                    <a:pt x="781" y="500"/>
                  </a:lnTo>
                  <a:lnTo>
                    <a:pt x="782" y="501"/>
                  </a:lnTo>
                  <a:lnTo>
                    <a:pt x="784" y="502"/>
                  </a:lnTo>
                  <a:lnTo>
                    <a:pt x="785" y="505"/>
                  </a:lnTo>
                  <a:lnTo>
                    <a:pt x="786" y="506"/>
                  </a:lnTo>
                  <a:lnTo>
                    <a:pt x="786" y="508"/>
                  </a:lnTo>
                  <a:lnTo>
                    <a:pt x="786" y="508"/>
                  </a:lnTo>
                  <a:lnTo>
                    <a:pt x="787" y="508"/>
                  </a:lnTo>
                  <a:lnTo>
                    <a:pt x="788" y="509"/>
                  </a:lnTo>
                  <a:lnTo>
                    <a:pt x="788" y="511"/>
                  </a:lnTo>
                  <a:lnTo>
                    <a:pt x="789" y="511"/>
                  </a:lnTo>
                  <a:lnTo>
                    <a:pt x="789" y="513"/>
                  </a:lnTo>
                  <a:lnTo>
                    <a:pt x="790" y="514"/>
                  </a:lnTo>
                  <a:lnTo>
                    <a:pt x="790" y="515"/>
                  </a:lnTo>
                  <a:lnTo>
                    <a:pt x="790" y="516"/>
                  </a:lnTo>
                  <a:lnTo>
                    <a:pt x="792" y="519"/>
                  </a:lnTo>
                  <a:lnTo>
                    <a:pt x="793" y="520"/>
                  </a:lnTo>
                  <a:lnTo>
                    <a:pt x="794" y="522"/>
                  </a:lnTo>
                  <a:lnTo>
                    <a:pt x="794" y="524"/>
                  </a:lnTo>
                  <a:lnTo>
                    <a:pt x="795" y="525"/>
                  </a:lnTo>
                  <a:lnTo>
                    <a:pt x="796" y="528"/>
                  </a:lnTo>
                  <a:lnTo>
                    <a:pt x="796" y="530"/>
                  </a:lnTo>
                  <a:lnTo>
                    <a:pt x="797" y="532"/>
                  </a:lnTo>
                  <a:lnTo>
                    <a:pt x="797" y="534"/>
                  </a:lnTo>
                  <a:lnTo>
                    <a:pt x="796" y="536"/>
                  </a:lnTo>
                  <a:lnTo>
                    <a:pt x="796" y="537"/>
                  </a:lnTo>
                  <a:lnTo>
                    <a:pt x="796" y="539"/>
                  </a:lnTo>
                  <a:lnTo>
                    <a:pt x="797" y="539"/>
                  </a:lnTo>
                  <a:lnTo>
                    <a:pt x="797" y="540"/>
                  </a:lnTo>
                  <a:lnTo>
                    <a:pt x="798" y="541"/>
                  </a:lnTo>
                  <a:lnTo>
                    <a:pt x="799" y="542"/>
                  </a:lnTo>
                  <a:lnTo>
                    <a:pt x="799" y="543"/>
                  </a:lnTo>
                  <a:lnTo>
                    <a:pt x="798" y="543"/>
                  </a:lnTo>
                  <a:lnTo>
                    <a:pt x="795" y="540"/>
                  </a:lnTo>
                  <a:lnTo>
                    <a:pt x="794" y="540"/>
                  </a:lnTo>
                  <a:lnTo>
                    <a:pt x="793" y="540"/>
                  </a:lnTo>
                  <a:lnTo>
                    <a:pt x="793" y="541"/>
                  </a:lnTo>
                  <a:lnTo>
                    <a:pt x="794" y="542"/>
                  </a:lnTo>
                  <a:lnTo>
                    <a:pt x="797" y="545"/>
                  </a:lnTo>
                  <a:lnTo>
                    <a:pt x="797" y="546"/>
                  </a:lnTo>
                  <a:lnTo>
                    <a:pt x="798" y="547"/>
                  </a:lnTo>
                  <a:lnTo>
                    <a:pt x="797" y="547"/>
                  </a:lnTo>
                  <a:lnTo>
                    <a:pt x="797" y="546"/>
                  </a:lnTo>
                  <a:lnTo>
                    <a:pt x="796" y="545"/>
                  </a:lnTo>
                  <a:lnTo>
                    <a:pt x="795" y="545"/>
                  </a:lnTo>
                  <a:lnTo>
                    <a:pt x="795" y="544"/>
                  </a:lnTo>
                  <a:lnTo>
                    <a:pt x="794" y="544"/>
                  </a:lnTo>
                  <a:lnTo>
                    <a:pt x="793" y="543"/>
                  </a:lnTo>
                  <a:lnTo>
                    <a:pt x="793" y="542"/>
                  </a:lnTo>
                  <a:lnTo>
                    <a:pt x="792" y="542"/>
                  </a:lnTo>
                  <a:lnTo>
                    <a:pt x="791" y="542"/>
                  </a:lnTo>
                  <a:lnTo>
                    <a:pt x="791" y="543"/>
                  </a:lnTo>
                  <a:lnTo>
                    <a:pt x="789" y="543"/>
                  </a:lnTo>
                  <a:lnTo>
                    <a:pt x="787" y="541"/>
                  </a:lnTo>
                  <a:lnTo>
                    <a:pt x="785" y="540"/>
                  </a:lnTo>
                  <a:lnTo>
                    <a:pt x="784" y="541"/>
                  </a:lnTo>
                  <a:lnTo>
                    <a:pt x="783" y="541"/>
                  </a:lnTo>
                  <a:lnTo>
                    <a:pt x="782" y="541"/>
                  </a:lnTo>
                  <a:lnTo>
                    <a:pt x="780" y="543"/>
                  </a:lnTo>
                  <a:lnTo>
                    <a:pt x="780" y="543"/>
                  </a:lnTo>
                  <a:lnTo>
                    <a:pt x="779" y="541"/>
                  </a:lnTo>
                  <a:lnTo>
                    <a:pt x="778" y="541"/>
                  </a:lnTo>
                  <a:lnTo>
                    <a:pt x="778" y="542"/>
                  </a:lnTo>
                  <a:lnTo>
                    <a:pt x="778" y="543"/>
                  </a:lnTo>
                  <a:lnTo>
                    <a:pt x="777" y="543"/>
                  </a:lnTo>
                  <a:lnTo>
                    <a:pt x="775" y="543"/>
                  </a:lnTo>
                  <a:lnTo>
                    <a:pt x="775" y="542"/>
                  </a:lnTo>
                  <a:lnTo>
                    <a:pt x="773" y="542"/>
                  </a:lnTo>
                  <a:lnTo>
                    <a:pt x="772" y="542"/>
                  </a:lnTo>
                  <a:lnTo>
                    <a:pt x="771" y="541"/>
                  </a:lnTo>
                  <a:lnTo>
                    <a:pt x="770" y="541"/>
                  </a:lnTo>
                  <a:lnTo>
                    <a:pt x="770" y="540"/>
                  </a:lnTo>
                  <a:lnTo>
                    <a:pt x="768" y="541"/>
                  </a:lnTo>
                  <a:lnTo>
                    <a:pt x="767" y="540"/>
                  </a:lnTo>
                  <a:lnTo>
                    <a:pt x="762" y="540"/>
                  </a:lnTo>
                  <a:lnTo>
                    <a:pt x="759" y="541"/>
                  </a:lnTo>
                  <a:lnTo>
                    <a:pt x="759" y="541"/>
                  </a:lnTo>
                  <a:lnTo>
                    <a:pt x="759" y="542"/>
                  </a:lnTo>
                  <a:lnTo>
                    <a:pt x="759" y="543"/>
                  </a:lnTo>
                  <a:lnTo>
                    <a:pt x="758" y="543"/>
                  </a:lnTo>
                  <a:lnTo>
                    <a:pt x="758" y="544"/>
                  </a:lnTo>
                  <a:lnTo>
                    <a:pt x="757" y="544"/>
                  </a:lnTo>
                  <a:lnTo>
                    <a:pt x="756" y="544"/>
                  </a:lnTo>
                  <a:lnTo>
                    <a:pt x="752" y="544"/>
                  </a:lnTo>
                  <a:lnTo>
                    <a:pt x="750" y="544"/>
                  </a:lnTo>
                  <a:lnTo>
                    <a:pt x="749" y="543"/>
                  </a:lnTo>
                  <a:lnTo>
                    <a:pt x="748" y="543"/>
                  </a:lnTo>
                  <a:lnTo>
                    <a:pt x="746" y="544"/>
                  </a:lnTo>
                  <a:lnTo>
                    <a:pt x="744" y="546"/>
                  </a:lnTo>
                  <a:lnTo>
                    <a:pt x="743" y="547"/>
                  </a:lnTo>
                  <a:lnTo>
                    <a:pt x="741" y="547"/>
                  </a:lnTo>
                  <a:lnTo>
                    <a:pt x="739" y="547"/>
                  </a:lnTo>
                  <a:lnTo>
                    <a:pt x="735" y="550"/>
                  </a:lnTo>
                  <a:lnTo>
                    <a:pt x="733" y="551"/>
                  </a:lnTo>
                  <a:lnTo>
                    <a:pt x="732" y="551"/>
                  </a:lnTo>
                  <a:lnTo>
                    <a:pt x="729" y="551"/>
                  </a:lnTo>
                  <a:lnTo>
                    <a:pt x="729" y="551"/>
                  </a:lnTo>
                  <a:lnTo>
                    <a:pt x="728" y="551"/>
                  </a:lnTo>
                  <a:lnTo>
                    <a:pt x="729" y="552"/>
                  </a:lnTo>
                  <a:lnTo>
                    <a:pt x="733" y="551"/>
                  </a:lnTo>
                  <a:lnTo>
                    <a:pt x="736" y="551"/>
                  </a:lnTo>
                  <a:lnTo>
                    <a:pt x="737" y="551"/>
                  </a:lnTo>
                  <a:lnTo>
                    <a:pt x="739" y="550"/>
                  </a:lnTo>
                  <a:lnTo>
                    <a:pt x="740" y="549"/>
                  </a:lnTo>
                  <a:lnTo>
                    <a:pt x="741" y="550"/>
                  </a:lnTo>
                  <a:lnTo>
                    <a:pt x="740" y="550"/>
                  </a:lnTo>
                  <a:lnTo>
                    <a:pt x="740" y="551"/>
                  </a:lnTo>
                  <a:lnTo>
                    <a:pt x="743" y="550"/>
                  </a:lnTo>
                  <a:lnTo>
                    <a:pt x="745" y="548"/>
                  </a:lnTo>
                  <a:lnTo>
                    <a:pt x="748" y="548"/>
                  </a:lnTo>
                  <a:lnTo>
                    <a:pt x="749" y="548"/>
                  </a:lnTo>
                  <a:lnTo>
                    <a:pt x="749" y="549"/>
                  </a:lnTo>
                  <a:lnTo>
                    <a:pt x="750" y="549"/>
                  </a:lnTo>
                  <a:lnTo>
                    <a:pt x="750" y="550"/>
                  </a:lnTo>
                  <a:lnTo>
                    <a:pt x="749" y="550"/>
                  </a:lnTo>
                  <a:lnTo>
                    <a:pt x="749" y="551"/>
                  </a:lnTo>
                  <a:lnTo>
                    <a:pt x="749" y="551"/>
                  </a:lnTo>
                  <a:lnTo>
                    <a:pt x="748" y="554"/>
                  </a:lnTo>
                  <a:lnTo>
                    <a:pt x="747" y="555"/>
                  </a:lnTo>
                  <a:lnTo>
                    <a:pt x="746" y="555"/>
                  </a:lnTo>
                  <a:lnTo>
                    <a:pt x="741" y="555"/>
                  </a:lnTo>
                  <a:lnTo>
                    <a:pt x="740" y="555"/>
                  </a:lnTo>
                  <a:lnTo>
                    <a:pt x="739" y="557"/>
                  </a:lnTo>
                  <a:lnTo>
                    <a:pt x="734" y="557"/>
                  </a:lnTo>
                  <a:lnTo>
                    <a:pt x="730" y="559"/>
                  </a:lnTo>
                  <a:lnTo>
                    <a:pt x="729" y="560"/>
                  </a:lnTo>
                  <a:lnTo>
                    <a:pt x="729" y="561"/>
                  </a:lnTo>
                  <a:lnTo>
                    <a:pt x="730" y="561"/>
                  </a:lnTo>
                  <a:lnTo>
                    <a:pt x="733" y="560"/>
                  </a:lnTo>
                  <a:lnTo>
                    <a:pt x="735" y="561"/>
                  </a:lnTo>
                  <a:lnTo>
                    <a:pt x="739" y="559"/>
                  </a:lnTo>
                  <a:lnTo>
                    <a:pt x="741" y="558"/>
                  </a:lnTo>
                  <a:lnTo>
                    <a:pt x="743" y="558"/>
                  </a:lnTo>
                  <a:lnTo>
                    <a:pt x="744" y="558"/>
                  </a:lnTo>
                  <a:lnTo>
                    <a:pt x="746" y="558"/>
                  </a:lnTo>
                  <a:lnTo>
                    <a:pt x="746" y="559"/>
                  </a:lnTo>
                  <a:lnTo>
                    <a:pt x="747" y="559"/>
                  </a:lnTo>
                  <a:lnTo>
                    <a:pt x="748" y="559"/>
                  </a:lnTo>
                  <a:lnTo>
                    <a:pt x="749" y="558"/>
                  </a:lnTo>
                  <a:lnTo>
                    <a:pt x="749" y="557"/>
                  </a:lnTo>
                  <a:lnTo>
                    <a:pt x="749" y="557"/>
                  </a:lnTo>
                  <a:lnTo>
                    <a:pt x="749" y="558"/>
                  </a:lnTo>
                  <a:lnTo>
                    <a:pt x="749" y="558"/>
                  </a:lnTo>
                  <a:lnTo>
                    <a:pt x="749" y="559"/>
                  </a:lnTo>
                  <a:lnTo>
                    <a:pt x="747" y="559"/>
                  </a:lnTo>
                  <a:lnTo>
                    <a:pt x="747" y="561"/>
                  </a:lnTo>
                  <a:lnTo>
                    <a:pt x="747" y="562"/>
                  </a:lnTo>
                  <a:lnTo>
                    <a:pt x="746" y="562"/>
                  </a:lnTo>
                  <a:lnTo>
                    <a:pt x="745" y="563"/>
                  </a:lnTo>
                  <a:lnTo>
                    <a:pt x="744" y="563"/>
                  </a:lnTo>
                  <a:lnTo>
                    <a:pt x="743" y="563"/>
                  </a:lnTo>
                  <a:lnTo>
                    <a:pt x="742" y="563"/>
                  </a:lnTo>
                  <a:lnTo>
                    <a:pt x="740" y="564"/>
                  </a:lnTo>
                  <a:lnTo>
                    <a:pt x="740" y="565"/>
                  </a:lnTo>
                  <a:lnTo>
                    <a:pt x="741" y="566"/>
                  </a:lnTo>
                  <a:lnTo>
                    <a:pt x="743" y="566"/>
                  </a:lnTo>
                  <a:lnTo>
                    <a:pt x="743" y="567"/>
                  </a:lnTo>
                  <a:lnTo>
                    <a:pt x="741" y="568"/>
                  </a:lnTo>
                  <a:lnTo>
                    <a:pt x="741" y="570"/>
                  </a:lnTo>
                  <a:lnTo>
                    <a:pt x="741" y="572"/>
                  </a:lnTo>
                  <a:lnTo>
                    <a:pt x="739" y="575"/>
                  </a:lnTo>
                  <a:lnTo>
                    <a:pt x="739" y="576"/>
                  </a:lnTo>
                  <a:lnTo>
                    <a:pt x="738" y="577"/>
                  </a:lnTo>
                  <a:lnTo>
                    <a:pt x="737" y="577"/>
                  </a:lnTo>
                  <a:lnTo>
                    <a:pt x="737" y="578"/>
                  </a:lnTo>
                  <a:lnTo>
                    <a:pt x="738" y="578"/>
                  </a:lnTo>
                  <a:lnTo>
                    <a:pt x="739" y="578"/>
                  </a:lnTo>
                  <a:lnTo>
                    <a:pt x="739" y="580"/>
                  </a:lnTo>
                  <a:lnTo>
                    <a:pt x="738" y="581"/>
                  </a:lnTo>
                  <a:lnTo>
                    <a:pt x="737" y="580"/>
                  </a:lnTo>
                  <a:lnTo>
                    <a:pt x="736" y="580"/>
                  </a:lnTo>
                  <a:lnTo>
                    <a:pt x="730" y="575"/>
                  </a:lnTo>
                  <a:lnTo>
                    <a:pt x="728" y="572"/>
                  </a:lnTo>
                  <a:lnTo>
                    <a:pt x="725" y="569"/>
                  </a:lnTo>
                  <a:lnTo>
                    <a:pt x="722" y="565"/>
                  </a:lnTo>
                  <a:lnTo>
                    <a:pt x="719" y="564"/>
                  </a:lnTo>
                  <a:lnTo>
                    <a:pt x="718" y="564"/>
                  </a:lnTo>
                  <a:lnTo>
                    <a:pt x="718" y="565"/>
                  </a:lnTo>
                  <a:lnTo>
                    <a:pt x="718" y="566"/>
                  </a:lnTo>
                  <a:lnTo>
                    <a:pt x="718" y="567"/>
                  </a:lnTo>
                  <a:lnTo>
                    <a:pt x="718" y="568"/>
                  </a:lnTo>
                  <a:lnTo>
                    <a:pt x="718" y="570"/>
                  </a:lnTo>
                  <a:lnTo>
                    <a:pt x="718" y="571"/>
                  </a:lnTo>
                  <a:lnTo>
                    <a:pt x="718" y="572"/>
                  </a:lnTo>
                  <a:lnTo>
                    <a:pt x="720" y="574"/>
                  </a:lnTo>
                  <a:lnTo>
                    <a:pt x="720" y="575"/>
                  </a:lnTo>
                  <a:lnTo>
                    <a:pt x="720" y="576"/>
                  </a:lnTo>
                  <a:lnTo>
                    <a:pt x="719" y="578"/>
                  </a:lnTo>
                  <a:lnTo>
                    <a:pt x="718" y="578"/>
                  </a:lnTo>
                  <a:lnTo>
                    <a:pt x="718" y="578"/>
                  </a:lnTo>
                  <a:lnTo>
                    <a:pt x="717" y="580"/>
                  </a:lnTo>
                  <a:lnTo>
                    <a:pt x="715" y="583"/>
                  </a:lnTo>
                  <a:lnTo>
                    <a:pt x="715" y="583"/>
                  </a:lnTo>
                  <a:lnTo>
                    <a:pt x="715" y="584"/>
                  </a:lnTo>
                  <a:lnTo>
                    <a:pt x="716" y="584"/>
                  </a:lnTo>
                  <a:lnTo>
                    <a:pt x="716" y="585"/>
                  </a:lnTo>
                  <a:lnTo>
                    <a:pt x="717" y="586"/>
                  </a:lnTo>
                  <a:lnTo>
                    <a:pt x="718" y="586"/>
                  </a:lnTo>
                  <a:lnTo>
                    <a:pt x="718" y="587"/>
                  </a:lnTo>
                  <a:lnTo>
                    <a:pt x="720" y="586"/>
                  </a:lnTo>
                  <a:lnTo>
                    <a:pt x="721" y="586"/>
                  </a:lnTo>
                  <a:lnTo>
                    <a:pt x="725" y="590"/>
                  </a:lnTo>
                  <a:lnTo>
                    <a:pt x="725" y="594"/>
                  </a:lnTo>
                  <a:lnTo>
                    <a:pt x="726" y="595"/>
                  </a:lnTo>
                  <a:lnTo>
                    <a:pt x="728" y="596"/>
                  </a:lnTo>
                  <a:lnTo>
                    <a:pt x="728" y="596"/>
                  </a:lnTo>
                  <a:lnTo>
                    <a:pt x="728" y="595"/>
                  </a:lnTo>
                  <a:lnTo>
                    <a:pt x="728" y="594"/>
                  </a:lnTo>
                  <a:lnTo>
                    <a:pt x="727" y="592"/>
                  </a:lnTo>
                  <a:lnTo>
                    <a:pt x="727" y="590"/>
                  </a:lnTo>
                  <a:lnTo>
                    <a:pt x="727" y="588"/>
                  </a:lnTo>
                  <a:lnTo>
                    <a:pt x="728" y="587"/>
                  </a:lnTo>
                  <a:lnTo>
                    <a:pt x="728" y="587"/>
                  </a:lnTo>
                  <a:lnTo>
                    <a:pt x="728" y="586"/>
                  </a:lnTo>
                  <a:lnTo>
                    <a:pt x="728" y="586"/>
                  </a:lnTo>
                  <a:lnTo>
                    <a:pt x="728" y="585"/>
                  </a:lnTo>
                  <a:lnTo>
                    <a:pt x="728" y="584"/>
                  </a:lnTo>
                  <a:lnTo>
                    <a:pt x="729" y="584"/>
                  </a:lnTo>
                  <a:lnTo>
                    <a:pt x="730" y="584"/>
                  </a:lnTo>
                  <a:lnTo>
                    <a:pt x="730" y="586"/>
                  </a:lnTo>
                  <a:lnTo>
                    <a:pt x="731" y="586"/>
                  </a:lnTo>
                  <a:lnTo>
                    <a:pt x="732" y="586"/>
                  </a:lnTo>
                  <a:lnTo>
                    <a:pt x="732" y="585"/>
                  </a:lnTo>
                  <a:lnTo>
                    <a:pt x="733" y="584"/>
                  </a:lnTo>
                  <a:lnTo>
                    <a:pt x="734" y="584"/>
                  </a:lnTo>
                  <a:lnTo>
                    <a:pt x="735" y="584"/>
                  </a:lnTo>
                  <a:lnTo>
                    <a:pt x="737" y="586"/>
                  </a:lnTo>
                  <a:lnTo>
                    <a:pt x="737" y="587"/>
                  </a:lnTo>
                  <a:lnTo>
                    <a:pt x="737" y="588"/>
                  </a:lnTo>
                  <a:lnTo>
                    <a:pt x="735" y="589"/>
                  </a:lnTo>
                  <a:lnTo>
                    <a:pt x="735" y="590"/>
                  </a:lnTo>
                  <a:lnTo>
                    <a:pt x="735" y="591"/>
                  </a:lnTo>
                  <a:lnTo>
                    <a:pt x="734" y="591"/>
                  </a:lnTo>
                  <a:lnTo>
                    <a:pt x="732" y="589"/>
                  </a:lnTo>
                  <a:lnTo>
                    <a:pt x="731" y="589"/>
                  </a:lnTo>
                  <a:lnTo>
                    <a:pt x="731" y="590"/>
                  </a:lnTo>
                  <a:lnTo>
                    <a:pt x="730" y="590"/>
                  </a:lnTo>
                  <a:lnTo>
                    <a:pt x="729" y="591"/>
                  </a:lnTo>
                  <a:lnTo>
                    <a:pt x="729" y="592"/>
                  </a:lnTo>
                  <a:lnTo>
                    <a:pt x="730" y="592"/>
                  </a:lnTo>
                  <a:lnTo>
                    <a:pt x="731" y="591"/>
                  </a:lnTo>
                  <a:lnTo>
                    <a:pt x="732" y="591"/>
                  </a:lnTo>
                  <a:lnTo>
                    <a:pt x="734" y="593"/>
                  </a:lnTo>
                  <a:lnTo>
                    <a:pt x="735" y="593"/>
                  </a:lnTo>
                  <a:lnTo>
                    <a:pt x="736" y="592"/>
                  </a:lnTo>
                  <a:lnTo>
                    <a:pt x="736" y="590"/>
                  </a:lnTo>
                  <a:lnTo>
                    <a:pt x="737" y="590"/>
                  </a:lnTo>
                  <a:lnTo>
                    <a:pt x="738" y="589"/>
                  </a:lnTo>
                  <a:lnTo>
                    <a:pt x="740" y="590"/>
                  </a:lnTo>
                  <a:lnTo>
                    <a:pt x="741" y="591"/>
                  </a:lnTo>
                  <a:lnTo>
                    <a:pt x="741" y="592"/>
                  </a:lnTo>
                  <a:lnTo>
                    <a:pt x="740" y="594"/>
                  </a:lnTo>
                  <a:lnTo>
                    <a:pt x="737" y="596"/>
                  </a:lnTo>
                  <a:lnTo>
                    <a:pt x="736" y="597"/>
                  </a:lnTo>
                  <a:lnTo>
                    <a:pt x="736" y="598"/>
                  </a:lnTo>
                  <a:lnTo>
                    <a:pt x="737" y="599"/>
                  </a:lnTo>
                  <a:lnTo>
                    <a:pt x="738" y="599"/>
                  </a:lnTo>
                  <a:lnTo>
                    <a:pt x="739" y="598"/>
                  </a:lnTo>
                  <a:lnTo>
                    <a:pt x="740" y="595"/>
                  </a:lnTo>
                  <a:lnTo>
                    <a:pt x="742" y="594"/>
                  </a:lnTo>
                  <a:lnTo>
                    <a:pt x="743" y="594"/>
                  </a:lnTo>
                  <a:lnTo>
                    <a:pt x="743" y="595"/>
                  </a:lnTo>
                  <a:lnTo>
                    <a:pt x="743" y="596"/>
                  </a:lnTo>
                  <a:lnTo>
                    <a:pt x="743" y="597"/>
                  </a:lnTo>
                  <a:lnTo>
                    <a:pt x="743" y="598"/>
                  </a:lnTo>
                  <a:lnTo>
                    <a:pt x="740" y="601"/>
                  </a:lnTo>
                  <a:lnTo>
                    <a:pt x="738" y="600"/>
                  </a:lnTo>
                  <a:lnTo>
                    <a:pt x="736" y="601"/>
                  </a:lnTo>
                  <a:lnTo>
                    <a:pt x="735" y="602"/>
                  </a:lnTo>
                  <a:lnTo>
                    <a:pt x="734" y="601"/>
                  </a:lnTo>
                  <a:lnTo>
                    <a:pt x="732" y="601"/>
                  </a:lnTo>
                  <a:lnTo>
                    <a:pt x="731" y="600"/>
                  </a:lnTo>
                  <a:lnTo>
                    <a:pt x="729" y="598"/>
                  </a:lnTo>
                  <a:lnTo>
                    <a:pt x="728" y="598"/>
                  </a:lnTo>
                  <a:lnTo>
                    <a:pt x="728" y="598"/>
                  </a:lnTo>
                  <a:lnTo>
                    <a:pt x="727" y="598"/>
                  </a:lnTo>
                  <a:lnTo>
                    <a:pt x="726" y="598"/>
                  </a:lnTo>
                  <a:lnTo>
                    <a:pt x="725" y="598"/>
                  </a:lnTo>
                  <a:lnTo>
                    <a:pt x="724" y="599"/>
                  </a:lnTo>
                  <a:lnTo>
                    <a:pt x="723" y="599"/>
                  </a:lnTo>
                  <a:lnTo>
                    <a:pt x="723" y="600"/>
                  </a:lnTo>
                  <a:lnTo>
                    <a:pt x="724" y="600"/>
                  </a:lnTo>
                  <a:lnTo>
                    <a:pt x="725" y="600"/>
                  </a:lnTo>
                  <a:lnTo>
                    <a:pt x="726" y="600"/>
                  </a:lnTo>
                  <a:lnTo>
                    <a:pt x="727" y="601"/>
                  </a:lnTo>
                  <a:lnTo>
                    <a:pt x="728" y="601"/>
                  </a:lnTo>
                  <a:lnTo>
                    <a:pt x="729" y="600"/>
                  </a:lnTo>
                  <a:lnTo>
                    <a:pt x="730" y="601"/>
                  </a:lnTo>
                  <a:lnTo>
                    <a:pt x="730" y="602"/>
                  </a:lnTo>
                  <a:lnTo>
                    <a:pt x="728" y="603"/>
                  </a:lnTo>
                  <a:lnTo>
                    <a:pt x="728" y="602"/>
                  </a:lnTo>
                  <a:lnTo>
                    <a:pt x="727" y="602"/>
                  </a:lnTo>
                  <a:lnTo>
                    <a:pt x="726" y="602"/>
                  </a:lnTo>
                  <a:lnTo>
                    <a:pt x="726" y="603"/>
                  </a:lnTo>
                  <a:lnTo>
                    <a:pt x="727" y="603"/>
                  </a:lnTo>
                  <a:lnTo>
                    <a:pt x="728" y="604"/>
                  </a:lnTo>
                  <a:lnTo>
                    <a:pt x="728" y="604"/>
                  </a:lnTo>
                  <a:lnTo>
                    <a:pt x="729" y="605"/>
                  </a:lnTo>
                  <a:lnTo>
                    <a:pt x="730" y="605"/>
                  </a:lnTo>
                  <a:lnTo>
                    <a:pt x="731" y="605"/>
                  </a:lnTo>
                  <a:lnTo>
                    <a:pt x="732" y="604"/>
                  </a:lnTo>
                  <a:lnTo>
                    <a:pt x="733" y="604"/>
                  </a:lnTo>
                  <a:lnTo>
                    <a:pt x="734" y="604"/>
                  </a:lnTo>
                  <a:lnTo>
                    <a:pt x="734" y="605"/>
                  </a:lnTo>
                  <a:lnTo>
                    <a:pt x="736" y="605"/>
                  </a:lnTo>
                  <a:lnTo>
                    <a:pt x="736" y="604"/>
                  </a:lnTo>
                  <a:lnTo>
                    <a:pt x="737" y="604"/>
                  </a:lnTo>
                  <a:lnTo>
                    <a:pt x="739" y="603"/>
                  </a:lnTo>
                  <a:lnTo>
                    <a:pt x="739" y="603"/>
                  </a:lnTo>
                  <a:lnTo>
                    <a:pt x="740" y="602"/>
                  </a:lnTo>
                  <a:lnTo>
                    <a:pt x="742" y="601"/>
                  </a:lnTo>
                  <a:lnTo>
                    <a:pt x="744" y="600"/>
                  </a:lnTo>
                  <a:lnTo>
                    <a:pt x="745" y="598"/>
                  </a:lnTo>
                  <a:lnTo>
                    <a:pt x="746" y="597"/>
                  </a:lnTo>
                  <a:lnTo>
                    <a:pt x="747" y="598"/>
                  </a:lnTo>
                  <a:lnTo>
                    <a:pt x="747" y="599"/>
                  </a:lnTo>
                  <a:lnTo>
                    <a:pt x="749" y="602"/>
                  </a:lnTo>
                  <a:lnTo>
                    <a:pt x="749" y="603"/>
                  </a:lnTo>
                  <a:lnTo>
                    <a:pt x="749" y="604"/>
                  </a:lnTo>
                  <a:lnTo>
                    <a:pt x="749" y="605"/>
                  </a:lnTo>
                  <a:lnTo>
                    <a:pt x="749" y="606"/>
                  </a:lnTo>
                  <a:lnTo>
                    <a:pt x="751" y="612"/>
                  </a:lnTo>
                  <a:lnTo>
                    <a:pt x="751" y="614"/>
                  </a:lnTo>
                  <a:lnTo>
                    <a:pt x="750" y="617"/>
                  </a:lnTo>
                  <a:lnTo>
                    <a:pt x="750" y="618"/>
                  </a:lnTo>
                  <a:lnTo>
                    <a:pt x="751" y="619"/>
                  </a:lnTo>
                  <a:lnTo>
                    <a:pt x="751" y="620"/>
                  </a:lnTo>
                  <a:lnTo>
                    <a:pt x="752" y="620"/>
                  </a:lnTo>
                  <a:lnTo>
                    <a:pt x="752" y="619"/>
                  </a:lnTo>
                  <a:lnTo>
                    <a:pt x="754" y="617"/>
                  </a:lnTo>
                  <a:lnTo>
                    <a:pt x="755" y="615"/>
                  </a:lnTo>
                  <a:lnTo>
                    <a:pt x="756" y="615"/>
                  </a:lnTo>
                  <a:lnTo>
                    <a:pt x="757" y="615"/>
                  </a:lnTo>
                  <a:lnTo>
                    <a:pt x="757" y="614"/>
                  </a:lnTo>
                  <a:lnTo>
                    <a:pt x="758" y="613"/>
                  </a:lnTo>
                  <a:lnTo>
                    <a:pt x="757" y="612"/>
                  </a:lnTo>
                  <a:lnTo>
                    <a:pt x="757" y="611"/>
                  </a:lnTo>
                  <a:lnTo>
                    <a:pt x="759" y="611"/>
                  </a:lnTo>
                  <a:lnTo>
                    <a:pt x="759" y="611"/>
                  </a:lnTo>
                  <a:lnTo>
                    <a:pt x="760" y="610"/>
                  </a:lnTo>
                  <a:lnTo>
                    <a:pt x="760" y="609"/>
                  </a:lnTo>
                  <a:lnTo>
                    <a:pt x="762" y="608"/>
                  </a:lnTo>
                  <a:lnTo>
                    <a:pt x="763" y="608"/>
                  </a:lnTo>
                  <a:lnTo>
                    <a:pt x="766" y="610"/>
                  </a:lnTo>
                  <a:lnTo>
                    <a:pt x="767" y="610"/>
                  </a:lnTo>
                  <a:lnTo>
                    <a:pt x="769" y="611"/>
                  </a:lnTo>
                  <a:lnTo>
                    <a:pt x="770" y="612"/>
                  </a:lnTo>
                  <a:lnTo>
                    <a:pt x="772" y="612"/>
                  </a:lnTo>
                  <a:lnTo>
                    <a:pt x="774" y="613"/>
                  </a:lnTo>
                  <a:lnTo>
                    <a:pt x="775" y="613"/>
                  </a:lnTo>
                  <a:lnTo>
                    <a:pt x="775" y="612"/>
                  </a:lnTo>
                  <a:lnTo>
                    <a:pt x="774" y="611"/>
                  </a:lnTo>
                  <a:lnTo>
                    <a:pt x="773" y="611"/>
                  </a:lnTo>
                  <a:lnTo>
                    <a:pt x="770" y="610"/>
                  </a:lnTo>
                  <a:lnTo>
                    <a:pt x="766" y="609"/>
                  </a:lnTo>
                  <a:lnTo>
                    <a:pt x="766" y="608"/>
                  </a:lnTo>
                  <a:lnTo>
                    <a:pt x="765" y="608"/>
                  </a:lnTo>
                  <a:lnTo>
                    <a:pt x="764" y="607"/>
                  </a:lnTo>
                  <a:lnTo>
                    <a:pt x="763" y="606"/>
                  </a:lnTo>
                  <a:lnTo>
                    <a:pt x="762" y="606"/>
                  </a:lnTo>
                  <a:lnTo>
                    <a:pt x="762" y="605"/>
                  </a:lnTo>
                  <a:lnTo>
                    <a:pt x="763" y="605"/>
                  </a:lnTo>
                  <a:lnTo>
                    <a:pt x="764" y="605"/>
                  </a:lnTo>
                  <a:lnTo>
                    <a:pt x="766" y="605"/>
                  </a:lnTo>
                  <a:lnTo>
                    <a:pt x="767" y="605"/>
                  </a:lnTo>
                  <a:lnTo>
                    <a:pt x="769" y="605"/>
                  </a:lnTo>
                  <a:lnTo>
                    <a:pt x="770" y="605"/>
                  </a:lnTo>
                  <a:lnTo>
                    <a:pt x="773" y="605"/>
                  </a:lnTo>
                  <a:lnTo>
                    <a:pt x="774" y="606"/>
                  </a:lnTo>
                  <a:lnTo>
                    <a:pt x="775" y="606"/>
                  </a:lnTo>
                  <a:lnTo>
                    <a:pt x="775" y="607"/>
                  </a:lnTo>
                  <a:lnTo>
                    <a:pt x="776" y="607"/>
                  </a:lnTo>
                  <a:lnTo>
                    <a:pt x="778" y="607"/>
                  </a:lnTo>
                  <a:lnTo>
                    <a:pt x="780" y="606"/>
                  </a:lnTo>
                  <a:lnTo>
                    <a:pt x="781" y="605"/>
                  </a:lnTo>
                  <a:lnTo>
                    <a:pt x="781" y="604"/>
                  </a:lnTo>
                  <a:lnTo>
                    <a:pt x="784" y="602"/>
                  </a:lnTo>
                  <a:lnTo>
                    <a:pt x="785" y="601"/>
                  </a:lnTo>
                  <a:lnTo>
                    <a:pt x="788" y="600"/>
                  </a:lnTo>
                  <a:lnTo>
                    <a:pt x="790" y="600"/>
                  </a:lnTo>
                  <a:lnTo>
                    <a:pt x="790" y="600"/>
                  </a:lnTo>
                  <a:lnTo>
                    <a:pt x="790" y="602"/>
                  </a:lnTo>
                  <a:lnTo>
                    <a:pt x="793" y="604"/>
                  </a:lnTo>
                  <a:lnTo>
                    <a:pt x="794" y="605"/>
                  </a:lnTo>
                  <a:lnTo>
                    <a:pt x="795" y="606"/>
                  </a:lnTo>
                  <a:lnTo>
                    <a:pt x="797" y="608"/>
                  </a:lnTo>
                  <a:lnTo>
                    <a:pt x="797" y="609"/>
                  </a:lnTo>
                  <a:lnTo>
                    <a:pt x="798" y="609"/>
                  </a:lnTo>
                  <a:lnTo>
                    <a:pt x="798" y="610"/>
                  </a:lnTo>
                  <a:lnTo>
                    <a:pt x="799" y="611"/>
                  </a:lnTo>
                  <a:lnTo>
                    <a:pt x="800" y="613"/>
                  </a:lnTo>
                  <a:lnTo>
                    <a:pt x="800" y="614"/>
                  </a:lnTo>
                  <a:lnTo>
                    <a:pt x="800" y="615"/>
                  </a:lnTo>
                  <a:lnTo>
                    <a:pt x="799" y="615"/>
                  </a:lnTo>
                  <a:lnTo>
                    <a:pt x="797" y="615"/>
                  </a:lnTo>
                  <a:lnTo>
                    <a:pt x="796" y="615"/>
                  </a:lnTo>
                  <a:lnTo>
                    <a:pt x="793" y="616"/>
                  </a:lnTo>
                  <a:lnTo>
                    <a:pt x="793" y="618"/>
                  </a:lnTo>
                  <a:lnTo>
                    <a:pt x="792" y="618"/>
                  </a:lnTo>
                  <a:lnTo>
                    <a:pt x="792" y="619"/>
                  </a:lnTo>
                  <a:lnTo>
                    <a:pt x="792" y="622"/>
                  </a:lnTo>
                  <a:lnTo>
                    <a:pt x="791" y="626"/>
                  </a:lnTo>
                  <a:lnTo>
                    <a:pt x="790" y="626"/>
                  </a:lnTo>
                  <a:lnTo>
                    <a:pt x="790" y="626"/>
                  </a:lnTo>
                  <a:lnTo>
                    <a:pt x="789" y="626"/>
                  </a:lnTo>
                  <a:lnTo>
                    <a:pt x="788" y="626"/>
                  </a:lnTo>
                  <a:lnTo>
                    <a:pt x="784" y="627"/>
                  </a:lnTo>
                  <a:lnTo>
                    <a:pt x="780" y="628"/>
                  </a:lnTo>
                  <a:lnTo>
                    <a:pt x="780" y="629"/>
                  </a:lnTo>
                  <a:lnTo>
                    <a:pt x="778" y="630"/>
                  </a:lnTo>
                  <a:lnTo>
                    <a:pt x="777" y="631"/>
                  </a:lnTo>
                  <a:lnTo>
                    <a:pt x="774" y="632"/>
                  </a:lnTo>
                  <a:lnTo>
                    <a:pt x="771" y="634"/>
                  </a:lnTo>
                  <a:lnTo>
                    <a:pt x="769" y="636"/>
                  </a:lnTo>
                  <a:lnTo>
                    <a:pt x="766" y="637"/>
                  </a:lnTo>
                  <a:lnTo>
                    <a:pt x="764" y="638"/>
                  </a:lnTo>
                  <a:lnTo>
                    <a:pt x="763" y="638"/>
                  </a:lnTo>
                  <a:lnTo>
                    <a:pt x="759" y="638"/>
                  </a:lnTo>
                  <a:lnTo>
                    <a:pt x="759" y="638"/>
                  </a:lnTo>
                  <a:lnTo>
                    <a:pt x="758" y="637"/>
                  </a:lnTo>
                  <a:lnTo>
                    <a:pt x="758" y="637"/>
                  </a:lnTo>
                  <a:lnTo>
                    <a:pt x="756" y="636"/>
                  </a:lnTo>
                  <a:lnTo>
                    <a:pt x="755" y="634"/>
                  </a:lnTo>
                  <a:lnTo>
                    <a:pt x="755" y="637"/>
                  </a:lnTo>
                  <a:lnTo>
                    <a:pt x="756" y="637"/>
                  </a:lnTo>
                  <a:lnTo>
                    <a:pt x="757" y="638"/>
                  </a:lnTo>
                  <a:lnTo>
                    <a:pt x="759" y="641"/>
                  </a:lnTo>
                  <a:lnTo>
                    <a:pt x="759" y="641"/>
                  </a:lnTo>
                  <a:lnTo>
                    <a:pt x="761" y="640"/>
                  </a:lnTo>
                  <a:lnTo>
                    <a:pt x="762" y="640"/>
                  </a:lnTo>
                  <a:lnTo>
                    <a:pt x="764" y="640"/>
                  </a:lnTo>
                  <a:lnTo>
                    <a:pt x="766" y="638"/>
                  </a:lnTo>
                  <a:lnTo>
                    <a:pt x="770" y="637"/>
                  </a:lnTo>
                  <a:lnTo>
                    <a:pt x="773" y="635"/>
                  </a:lnTo>
                  <a:lnTo>
                    <a:pt x="774" y="634"/>
                  </a:lnTo>
                  <a:lnTo>
                    <a:pt x="778" y="634"/>
                  </a:lnTo>
                  <a:lnTo>
                    <a:pt x="781" y="632"/>
                  </a:lnTo>
                  <a:lnTo>
                    <a:pt x="785" y="631"/>
                  </a:lnTo>
                  <a:lnTo>
                    <a:pt x="786" y="631"/>
                  </a:lnTo>
                  <a:lnTo>
                    <a:pt x="787" y="630"/>
                  </a:lnTo>
                  <a:lnTo>
                    <a:pt x="790" y="630"/>
                  </a:lnTo>
                  <a:lnTo>
                    <a:pt x="791" y="630"/>
                  </a:lnTo>
                  <a:lnTo>
                    <a:pt x="792" y="631"/>
                  </a:lnTo>
                  <a:lnTo>
                    <a:pt x="793" y="631"/>
                  </a:lnTo>
                  <a:lnTo>
                    <a:pt x="796" y="629"/>
                  </a:lnTo>
                  <a:lnTo>
                    <a:pt x="797" y="627"/>
                  </a:lnTo>
                  <a:lnTo>
                    <a:pt x="798" y="627"/>
                  </a:lnTo>
                  <a:lnTo>
                    <a:pt x="800" y="627"/>
                  </a:lnTo>
                  <a:lnTo>
                    <a:pt x="801" y="626"/>
                  </a:lnTo>
                  <a:lnTo>
                    <a:pt x="803" y="626"/>
                  </a:lnTo>
                  <a:lnTo>
                    <a:pt x="805" y="627"/>
                  </a:lnTo>
                  <a:lnTo>
                    <a:pt x="808" y="628"/>
                  </a:lnTo>
                  <a:lnTo>
                    <a:pt x="811" y="631"/>
                  </a:lnTo>
                  <a:lnTo>
                    <a:pt x="813" y="635"/>
                  </a:lnTo>
                  <a:lnTo>
                    <a:pt x="816" y="637"/>
                  </a:lnTo>
                  <a:lnTo>
                    <a:pt x="816" y="637"/>
                  </a:lnTo>
                  <a:lnTo>
                    <a:pt x="817" y="637"/>
                  </a:lnTo>
                  <a:lnTo>
                    <a:pt x="818" y="637"/>
                  </a:lnTo>
                  <a:lnTo>
                    <a:pt x="821" y="637"/>
                  </a:lnTo>
                  <a:lnTo>
                    <a:pt x="821" y="639"/>
                  </a:lnTo>
                  <a:lnTo>
                    <a:pt x="821" y="640"/>
                  </a:lnTo>
                  <a:lnTo>
                    <a:pt x="820" y="639"/>
                  </a:lnTo>
                  <a:lnTo>
                    <a:pt x="820" y="638"/>
                  </a:lnTo>
                  <a:lnTo>
                    <a:pt x="818" y="640"/>
                  </a:lnTo>
                  <a:lnTo>
                    <a:pt x="818" y="641"/>
                  </a:lnTo>
                  <a:lnTo>
                    <a:pt x="819" y="642"/>
                  </a:lnTo>
                  <a:lnTo>
                    <a:pt x="819" y="643"/>
                  </a:lnTo>
                  <a:lnTo>
                    <a:pt x="819" y="644"/>
                  </a:lnTo>
                  <a:lnTo>
                    <a:pt x="821" y="646"/>
                  </a:lnTo>
                  <a:lnTo>
                    <a:pt x="822" y="648"/>
                  </a:lnTo>
                  <a:lnTo>
                    <a:pt x="823" y="648"/>
                  </a:lnTo>
                  <a:lnTo>
                    <a:pt x="825" y="650"/>
                  </a:lnTo>
                  <a:lnTo>
                    <a:pt x="826" y="651"/>
                  </a:lnTo>
                  <a:lnTo>
                    <a:pt x="827" y="652"/>
                  </a:lnTo>
                  <a:lnTo>
                    <a:pt x="827" y="653"/>
                  </a:lnTo>
                  <a:lnTo>
                    <a:pt x="828" y="654"/>
                  </a:lnTo>
                  <a:lnTo>
                    <a:pt x="830" y="656"/>
                  </a:lnTo>
                  <a:lnTo>
                    <a:pt x="831" y="659"/>
                  </a:lnTo>
                  <a:lnTo>
                    <a:pt x="832" y="660"/>
                  </a:lnTo>
                  <a:lnTo>
                    <a:pt x="833" y="663"/>
                  </a:lnTo>
                  <a:lnTo>
                    <a:pt x="834" y="665"/>
                  </a:lnTo>
                  <a:lnTo>
                    <a:pt x="837" y="669"/>
                  </a:lnTo>
                  <a:lnTo>
                    <a:pt x="838" y="671"/>
                  </a:lnTo>
                  <a:lnTo>
                    <a:pt x="840" y="676"/>
                  </a:lnTo>
                  <a:lnTo>
                    <a:pt x="841" y="680"/>
                  </a:lnTo>
                  <a:lnTo>
                    <a:pt x="841" y="683"/>
                  </a:lnTo>
                  <a:lnTo>
                    <a:pt x="841" y="692"/>
                  </a:lnTo>
                  <a:lnTo>
                    <a:pt x="839" y="692"/>
                  </a:lnTo>
                  <a:lnTo>
                    <a:pt x="838" y="693"/>
                  </a:lnTo>
                  <a:lnTo>
                    <a:pt x="834" y="693"/>
                  </a:lnTo>
                  <a:lnTo>
                    <a:pt x="834" y="694"/>
                  </a:lnTo>
                  <a:lnTo>
                    <a:pt x="833" y="693"/>
                  </a:lnTo>
                  <a:lnTo>
                    <a:pt x="832" y="693"/>
                  </a:lnTo>
                  <a:lnTo>
                    <a:pt x="831" y="693"/>
                  </a:lnTo>
                  <a:lnTo>
                    <a:pt x="830" y="691"/>
                  </a:lnTo>
                  <a:lnTo>
                    <a:pt x="829" y="690"/>
                  </a:lnTo>
                  <a:lnTo>
                    <a:pt x="828" y="690"/>
                  </a:lnTo>
                  <a:lnTo>
                    <a:pt x="828" y="689"/>
                  </a:lnTo>
                  <a:lnTo>
                    <a:pt x="827" y="689"/>
                  </a:lnTo>
                  <a:lnTo>
                    <a:pt x="827" y="688"/>
                  </a:lnTo>
                  <a:lnTo>
                    <a:pt x="826" y="686"/>
                  </a:lnTo>
                  <a:lnTo>
                    <a:pt x="826" y="684"/>
                  </a:lnTo>
                  <a:lnTo>
                    <a:pt x="825" y="683"/>
                  </a:lnTo>
                  <a:lnTo>
                    <a:pt x="825" y="682"/>
                  </a:lnTo>
                  <a:lnTo>
                    <a:pt x="824" y="682"/>
                  </a:lnTo>
                  <a:lnTo>
                    <a:pt x="821" y="680"/>
                  </a:lnTo>
                  <a:lnTo>
                    <a:pt x="819" y="680"/>
                  </a:lnTo>
                  <a:lnTo>
                    <a:pt x="818" y="680"/>
                  </a:lnTo>
                  <a:lnTo>
                    <a:pt x="818" y="681"/>
                  </a:lnTo>
                  <a:lnTo>
                    <a:pt x="816" y="683"/>
                  </a:lnTo>
                  <a:lnTo>
                    <a:pt x="816" y="684"/>
                  </a:lnTo>
                  <a:lnTo>
                    <a:pt x="815" y="686"/>
                  </a:lnTo>
                  <a:lnTo>
                    <a:pt x="814" y="687"/>
                  </a:lnTo>
                  <a:lnTo>
                    <a:pt x="814" y="688"/>
                  </a:lnTo>
                  <a:lnTo>
                    <a:pt x="813" y="689"/>
                  </a:lnTo>
                  <a:lnTo>
                    <a:pt x="811" y="689"/>
                  </a:lnTo>
                  <a:lnTo>
                    <a:pt x="809" y="688"/>
                  </a:lnTo>
                  <a:lnTo>
                    <a:pt x="806" y="688"/>
                  </a:lnTo>
                  <a:lnTo>
                    <a:pt x="802" y="686"/>
                  </a:lnTo>
                  <a:lnTo>
                    <a:pt x="801" y="686"/>
                  </a:lnTo>
                  <a:lnTo>
                    <a:pt x="801" y="686"/>
                  </a:lnTo>
                  <a:lnTo>
                    <a:pt x="800" y="685"/>
                  </a:lnTo>
                  <a:lnTo>
                    <a:pt x="799" y="685"/>
                  </a:lnTo>
                  <a:lnTo>
                    <a:pt x="796" y="684"/>
                  </a:lnTo>
                  <a:lnTo>
                    <a:pt x="794" y="683"/>
                  </a:lnTo>
                  <a:lnTo>
                    <a:pt x="793" y="681"/>
                  </a:lnTo>
                  <a:lnTo>
                    <a:pt x="790" y="678"/>
                  </a:lnTo>
                  <a:lnTo>
                    <a:pt x="790" y="678"/>
                  </a:lnTo>
                  <a:lnTo>
                    <a:pt x="788" y="677"/>
                  </a:lnTo>
                  <a:lnTo>
                    <a:pt x="788" y="676"/>
                  </a:lnTo>
                  <a:lnTo>
                    <a:pt x="786" y="676"/>
                  </a:lnTo>
                  <a:lnTo>
                    <a:pt x="779" y="673"/>
                  </a:lnTo>
                  <a:lnTo>
                    <a:pt x="772" y="671"/>
                  </a:lnTo>
                  <a:lnTo>
                    <a:pt x="771" y="671"/>
                  </a:lnTo>
                  <a:lnTo>
                    <a:pt x="769" y="670"/>
                  </a:lnTo>
                  <a:lnTo>
                    <a:pt x="766" y="669"/>
                  </a:lnTo>
                  <a:lnTo>
                    <a:pt x="764" y="670"/>
                  </a:lnTo>
                  <a:lnTo>
                    <a:pt x="763" y="670"/>
                  </a:lnTo>
                  <a:lnTo>
                    <a:pt x="763" y="671"/>
                  </a:lnTo>
                  <a:lnTo>
                    <a:pt x="763" y="672"/>
                  </a:lnTo>
                  <a:lnTo>
                    <a:pt x="764" y="673"/>
                  </a:lnTo>
                  <a:lnTo>
                    <a:pt x="765" y="674"/>
                  </a:lnTo>
                  <a:lnTo>
                    <a:pt x="768" y="674"/>
                  </a:lnTo>
                  <a:lnTo>
                    <a:pt x="769" y="674"/>
                  </a:lnTo>
                  <a:lnTo>
                    <a:pt x="770" y="674"/>
                  </a:lnTo>
                  <a:lnTo>
                    <a:pt x="770" y="674"/>
                  </a:lnTo>
                  <a:lnTo>
                    <a:pt x="773" y="675"/>
                  </a:lnTo>
                  <a:lnTo>
                    <a:pt x="775" y="676"/>
                  </a:lnTo>
                  <a:lnTo>
                    <a:pt x="777" y="676"/>
                  </a:lnTo>
                  <a:lnTo>
                    <a:pt x="778" y="677"/>
                  </a:lnTo>
                  <a:lnTo>
                    <a:pt x="781" y="678"/>
                  </a:lnTo>
                  <a:lnTo>
                    <a:pt x="785" y="680"/>
                  </a:lnTo>
                  <a:lnTo>
                    <a:pt x="786" y="680"/>
                  </a:lnTo>
                  <a:lnTo>
                    <a:pt x="788" y="681"/>
                  </a:lnTo>
                  <a:lnTo>
                    <a:pt x="787" y="682"/>
                  </a:lnTo>
                  <a:lnTo>
                    <a:pt x="786" y="682"/>
                  </a:lnTo>
                  <a:lnTo>
                    <a:pt x="779" y="683"/>
                  </a:lnTo>
                  <a:lnTo>
                    <a:pt x="778" y="683"/>
                  </a:lnTo>
                  <a:lnTo>
                    <a:pt x="775" y="685"/>
                  </a:lnTo>
                  <a:lnTo>
                    <a:pt x="774" y="686"/>
                  </a:lnTo>
                  <a:lnTo>
                    <a:pt x="773" y="686"/>
                  </a:lnTo>
                  <a:lnTo>
                    <a:pt x="770" y="685"/>
                  </a:lnTo>
                  <a:lnTo>
                    <a:pt x="768" y="685"/>
                  </a:lnTo>
                  <a:lnTo>
                    <a:pt x="765" y="685"/>
                  </a:lnTo>
                  <a:lnTo>
                    <a:pt x="764" y="685"/>
                  </a:lnTo>
                  <a:lnTo>
                    <a:pt x="764" y="684"/>
                  </a:lnTo>
                  <a:lnTo>
                    <a:pt x="762" y="683"/>
                  </a:lnTo>
                  <a:lnTo>
                    <a:pt x="761" y="683"/>
                  </a:lnTo>
                  <a:lnTo>
                    <a:pt x="760" y="684"/>
                  </a:lnTo>
                  <a:lnTo>
                    <a:pt x="761" y="684"/>
                  </a:lnTo>
                  <a:lnTo>
                    <a:pt x="763" y="686"/>
                  </a:lnTo>
                  <a:lnTo>
                    <a:pt x="764" y="687"/>
                  </a:lnTo>
                  <a:lnTo>
                    <a:pt x="766" y="687"/>
                  </a:lnTo>
                  <a:lnTo>
                    <a:pt x="772" y="687"/>
                  </a:lnTo>
                  <a:lnTo>
                    <a:pt x="773" y="687"/>
                  </a:lnTo>
                  <a:lnTo>
                    <a:pt x="775" y="687"/>
                  </a:lnTo>
                  <a:lnTo>
                    <a:pt x="776" y="687"/>
                  </a:lnTo>
                  <a:lnTo>
                    <a:pt x="780" y="685"/>
                  </a:lnTo>
                  <a:lnTo>
                    <a:pt x="785" y="684"/>
                  </a:lnTo>
                  <a:lnTo>
                    <a:pt x="786" y="684"/>
                  </a:lnTo>
                  <a:lnTo>
                    <a:pt x="787" y="684"/>
                  </a:lnTo>
                  <a:lnTo>
                    <a:pt x="789" y="684"/>
                  </a:lnTo>
                  <a:lnTo>
                    <a:pt x="790" y="686"/>
                  </a:lnTo>
                  <a:lnTo>
                    <a:pt x="791" y="687"/>
                  </a:lnTo>
                  <a:lnTo>
                    <a:pt x="792" y="688"/>
                  </a:lnTo>
                  <a:lnTo>
                    <a:pt x="793" y="689"/>
                  </a:lnTo>
                  <a:lnTo>
                    <a:pt x="794" y="690"/>
                  </a:lnTo>
                  <a:lnTo>
                    <a:pt x="800" y="690"/>
                  </a:lnTo>
                  <a:lnTo>
                    <a:pt x="802" y="691"/>
                  </a:lnTo>
                  <a:lnTo>
                    <a:pt x="804" y="691"/>
                  </a:lnTo>
                  <a:lnTo>
                    <a:pt x="805" y="692"/>
                  </a:lnTo>
                  <a:lnTo>
                    <a:pt x="806" y="694"/>
                  </a:lnTo>
                  <a:lnTo>
                    <a:pt x="807" y="694"/>
                  </a:lnTo>
                  <a:lnTo>
                    <a:pt x="812" y="695"/>
                  </a:lnTo>
                  <a:lnTo>
                    <a:pt x="815" y="696"/>
                  </a:lnTo>
                  <a:lnTo>
                    <a:pt x="817" y="698"/>
                  </a:lnTo>
                  <a:lnTo>
                    <a:pt x="818" y="699"/>
                  </a:lnTo>
                  <a:lnTo>
                    <a:pt x="819" y="699"/>
                  </a:lnTo>
                  <a:lnTo>
                    <a:pt x="820" y="701"/>
                  </a:lnTo>
                  <a:lnTo>
                    <a:pt x="820" y="702"/>
                  </a:lnTo>
                  <a:lnTo>
                    <a:pt x="820" y="702"/>
                  </a:lnTo>
                  <a:lnTo>
                    <a:pt x="819" y="703"/>
                  </a:lnTo>
                  <a:lnTo>
                    <a:pt x="817" y="704"/>
                  </a:lnTo>
                  <a:lnTo>
                    <a:pt x="816" y="705"/>
                  </a:lnTo>
                  <a:lnTo>
                    <a:pt x="814" y="704"/>
                  </a:lnTo>
                  <a:lnTo>
                    <a:pt x="812" y="704"/>
                  </a:lnTo>
                  <a:lnTo>
                    <a:pt x="811" y="705"/>
                  </a:lnTo>
                  <a:lnTo>
                    <a:pt x="810" y="706"/>
                  </a:lnTo>
                  <a:lnTo>
                    <a:pt x="809" y="707"/>
                  </a:lnTo>
                  <a:lnTo>
                    <a:pt x="808" y="708"/>
                  </a:lnTo>
                  <a:lnTo>
                    <a:pt x="807" y="709"/>
                  </a:lnTo>
                  <a:lnTo>
                    <a:pt x="805" y="711"/>
                  </a:lnTo>
                  <a:lnTo>
                    <a:pt x="803" y="718"/>
                  </a:lnTo>
                  <a:lnTo>
                    <a:pt x="803" y="719"/>
                  </a:lnTo>
                  <a:lnTo>
                    <a:pt x="801" y="724"/>
                  </a:lnTo>
                  <a:lnTo>
                    <a:pt x="799" y="725"/>
                  </a:lnTo>
                  <a:lnTo>
                    <a:pt x="798" y="724"/>
                  </a:lnTo>
                  <a:lnTo>
                    <a:pt x="796" y="724"/>
                  </a:lnTo>
                  <a:lnTo>
                    <a:pt x="795" y="723"/>
                  </a:lnTo>
                  <a:lnTo>
                    <a:pt x="794" y="722"/>
                  </a:lnTo>
                  <a:lnTo>
                    <a:pt x="793" y="721"/>
                  </a:lnTo>
                  <a:lnTo>
                    <a:pt x="792" y="720"/>
                  </a:lnTo>
                  <a:lnTo>
                    <a:pt x="790" y="718"/>
                  </a:lnTo>
                  <a:lnTo>
                    <a:pt x="787" y="716"/>
                  </a:lnTo>
                  <a:lnTo>
                    <a:pt x="783" y="716"/>
                  </a:lnTo>
                  <a:lnTo>
                    <a:pt x="781" y="716"/>
                  </a:lnTo>
                  <a:lnTo>
                    <a:pt x="779" y="715"/>
                  </a:lnTo>
                  <a:lnTo>
                    <a:pt x="777" y="716"/>
                  </a:lnTo>
                  <a:lnTo>
                    <a:pt x="776" y="716"/>
                  </a:lnTo>
                  <a:lnTo>
                    <a:pt x="776" y="717"/>
                  </a:lnTo>
                  <a:lnTo>
                    <a:pt x="777" y="718"/>
                  </a:lnTo>
                  <a:lnTo>
                    <a:pt x="780" y="717"/>
                  </a:lnTo>
                  <a:lnTo>
                    <a:pt x="782" y="718"/>
                  </a:lnTo>
                  <a:lnTo>
                    <a:pt x="783" y="718"/>
                  </a:lnTo>
                  <a:lnTo>
                    <a:pt x="787" y="719"/>
                  </a:lnTo>
                  <a:lnTo>
                    <a:pt x="787" y="720"/>
                  </a:lnTo>
                  <a:lnTo>
                    <a:pt x="788" y="720"/>
                  </a:lnTo>
                  <a:lnTo>
                    <a:pt x="791" y="722"/>
                  </a:lnTo>
                  <a:lnTo>
                    <a:pt x="792" y="723"/>
                  </a:lnTo>
                  <a:lnTo>
                    <a:pt x="792" y="724"/>
                  </a:lnTo>
                  <a:lnTo>
                    <a:pt x="790" y="725"/>
                  </a:lnTo>
                  <a:lnTo>
                    <a:pt x="790" y="726"/>
                  </a:lnTo>
                  <a:lnTo>
                    <a:pt x="791" y="726"/>
                  </a:lnTo>
                  <a:lnTo>
                    <a:pt x="794" y="725"/>
                  </a:lnTo>
                  <a:lnTo>
                    <a:pt x="797" y="726"/>
                  </a:lnTo>
                  <a:lnTo>
                    <a:pt x="799" y="727"/>
                  </a:lnTo>
                  <a:lnTo>
                    <a:pt x="801" y="727"/>
                  </a:lnTo>
                  <a:lnTo>
                    <a:pt x="801" y="726"/>
                  </a:lnTo>
                  <a:lnTo>
                    <a:pt x="807" y="720"/>
                  </a:lnTo>
                  <a:lnTo>
                    <a:pt x="807" y="717"/>
                  </a:lnTo>
                  <a:lnTo>
                    <a:pt x="807" y="714"/>
                  </a:lnTo>
                  <a:lnTo>
                    <a:pt x="808" y="713"/>
                  </a:lnTo>
                  <a:lnTo>
                    <a:pt x="809" y="712"/>
                  </a:lnTo>
                  <a:lnTo>
                    <a:pt x="809" y="711"/>
                  </a:lnTo>
                  <a:lnTo>
                    <a:pt x="811" y="711"/>
                  </a:lnTo>
                  <a:lnTo>
                    <a:pt x="811" y="711"/>
                  </a:lnTo>
                  <a:lnTo>
                    <a:pt x="813" y="712"/>
                  </a:lnTo>
                  <a:lnTo>
                    <a:pt x="816" y="712"/>
                  </a:lnTo>
                  <a:lnTo>
                    <a:pt x="818" y="710"/>
                  </a:lnTo>
                  <a:lnTo>
                    <a:pt x="819" y="710"/>
                  </a:lnTo>
                  <a:lnTo>
                    <a:pt x="820" y="709"/>
                  </a:lnTo>
                  <a:lnTo>
                    <a:pt x="821" y="709"/>
                  </a:lnTo>
                  <a:lnTo>
                    <a:pt x="821" y="710"/>
                  </a:lnTo>
                  <a:lnTo>
                    <a:pt x="821" y="711"/>
                  </a:lnTo>
                  <a:lnTo>
                    <a:pt x="821" y="712"/>
                  </a:lnTo>
                  <a:lnTo>
                    <a:pt x="822" y="716"/>
                  </a:lnTo>
                  <a:lnTo>
                    <a:pt x="822" y="718"/>
                  </a:lnTo>
                  <a:lnTo>
                    <a:pt x="824" y="719"/>
                  </a:lnTo>
                  <a:lnTo>
                    <a:pt x="824" y="720"/>
                  </a:lnTo>
                  <a:lnTo>
                    <a:pt x="824" y="721"/>
                  </a:lnTo>
                  <a:lnTo>
                    <a:pt x="826" y="723"/>
                  </a:lnTo>
                  <a:lnTo>
                    <a:pt x="826" y="725"/>
                  </a:lnTo>
                  <a:lnTo>
                    <a:pt x="825" y="726"/>
                  </a:lnTo>
                  <a:lnTo>
                    <a:pt x="826" y="728"/>
                  </a:lnTo>
                  <a:lnTo>
                    <a:pt x="826" y="729"/>
                  </a:lnTo>
                  <a:lnTo>
                    <a:pt x="827" y="730"/>
                  </a:lnTo>
                  <a:lnTo>
                    <a:pt x="828" y="731"/>
                  </a:lnTo>
                  <a:lnTo>
                    <a:pt x="833" y="735"/>
                  </a:lnTo>
                  <a:lnTo>
                    <a:pt x="833" y="736"/>
                  </a:lnTo>
                  <a:lnTo>
                    <a:pt x="832" y="740"/>
                  </a:lnTo>
                  <a:lnTo>
                    <a:pt x="831" y="743"/>
                  </a:lnTo>
                  <a:lnTo>
                    <a:pt x="831" y="745"/>
                  </a:lnTo>
                  <a:lnTo>
                    <a:pt x="830" y="746"/>
                  </a:lnTo>
                  <a:lnTo>
                    <a:pt x="829" y="747"/>
                  </a:lnTo>
                  <a:lnTo>
                    <a:pt x="828" y="747"/>
                  </a:lnTo>
                  <a:lnTo>
                    <a:pt x="826" y="747"/>
                  </a:lnTo>
                  <a:lnTo>
                    <a:pt x="825" y="747"/>
                  </a:lnTo>
                  <a:lnTo>
                    <a:pt x="825" y="748"/>
                  </a:lnTo>
                  <a:lnTo>
                    <a:pt x="828" y="749"/>
                  </a:lnTo>
                  <a:lnTo>
                    <a:pt x="831" y="748"/>
                  </a:lnTo>
                  <a:lnTo>
                    <a:pt x="831" y="747"/>
                  </a:lnTo>
                  <a:lnTo>
                    <a:pt x="832" y="746"/>
                  </a:lnTo>
                  <a:lnTo>
                    <a:pt x="832" y="745"/>
                  </a:lnTo>
                  <a:lnTo>
                    <a:pt x="833" y="745"/>
                  </a:lnTo>
                  <a:lnTo>
                    <a:pt x="834" y="745"/>
                  </a:lnTo>
                  <a:lnTo>
                    <a:pt x="835" y="744"/>
                  </a:lnTo>
                  <a:lnTo>
                    <a:pt x="836" y="743"/>
                  </a:lnTo>
                  <a:lnTo>
                    <a:pt x="837" y="742"/>
                  </a:lnTo>
                  <a:lnTo>
                    <a:pt x="839" y="741"/>
                  </a:lnTo>
                  <a:lnTo>
                    <a:pt x="840" y="740"/>
                  </a:lnTo>
                  <a:lnTo>
                    <a:pt x="842" y="740"/>
                  </a:lnTo>
                  <a:lnTo>
                    <a:pt x="842" y="740"/>
                  </a:lnTo>
                  <a:lnTo>
                    <a:pt x="843" y="740"/>
                  </a:lnTo>
                  <a:lnTo>
                    <a:pt x="843" y="739"/>
                  </a:lnTo>
                  <a:lnTo>
                    <a:pt x="844" y="739"/>
                  </a:lnTo>
                  <a:lnTo>
                    <a:pt x="845" y="739"/>
                  </a:lnTo>
                  <a:lnTo>
                    <a:pt x="845" y="738"/>
                  </a:lnTo>
                  <a:lnTo>
                    <a:pt x="844" y="738"/>
                  </a:lnTo>
                  <a:lnTo>
                    <a:pt x="845" y="737"/>
                  </a:lnTo>
                  <a:lnTo>
                    <a:pt x="846" y="737"/>
                  </a:lnTo>
                  <a:lnTo>
                    <a:pt x="847" y="737"/>
                  </a:lnTo>
                  <a:lnTo>
                    <a:pt x="847" y="738"/>
                  </a:lnTo>
                  <a:lnTo>
                    <a:pt x="848" y="738"/>
                  </a:lnTo>
                  <a:lnTo>
                    <a:pt x="849" y="738"/>
                  </a:lnTo>
                  <a:lnTo>
                    <a:pt x="850" y="738"/>
                  </a:lnTo>
                  <a:lnTo>
                    <a:pt x="851" y="739"/>
                  </a:lnTo>
                  <a:lnTo>
                    <a:pt x="851" y="740"/>
                  </a:lnTo>
                  <a:lnTo>
                    <a:pt x="852" y="740"/>
                  </a:lnTo>
                  <a:lnTo>
                    <a:pt x="852" y="739"/>
                  </a:lnTo>
                  <a:lnTo>
                    <a:pt x="853" y="739"/>
                  </a:lnTo>
                  <a:lnTo>
                    <a:pt x="854" y="739"/>
                  </a:lnTo>
                  <a:lnTo>
                    <a:pt x="857" y="741"/>
                  </a:lnTo>
                  <a:lnTo>
                    <a:pt x="858" y="741"/>
                  </a:lnTo>
                  <a:lnTo>
                    <a:pt x="858" y="742"/>
                  </a:lnTo>
                  <a:lnTo>
                    <a:pt x="859" y="741"/>
                  </a:lnTo>
                  <a:lnTo>
                    <a:pt x="860" y="740"/>
                  </a:lnTo>
                  <a:lnTo>
                    <a:pt x="860" y="736"/>
                  </a:lnTo>
                  <a:lnTo>
                    <a:pt x="860" y="734"/>
                  </a:lnTo>
                  <a:lnTo>
                    <a:pt x="860" y="734"/>
                  </a:lnTo>
                  <a:lnTo>
                    <a:pt x="861" y="734"/>
                  </a:lnTo>
                  <a:lnTo>
                    <a:pt x="862" y="732"/>
                  </a:lnTo>
                  <a:lnTo>
                    <a:pt x="862" y="729"/>
                  </a:lnTo>
                  <a:lnTo>
                    <a:pt x="862" y="728"/>
                  </a:lnTo>
                  <a:lnTo>
                    <a:pt x="865" y="729"/>
                  </a:lnTo>
                  <a:lnTo>
                    <a:pt x="867" y="731"/>
                  </a:lnTo>
                  <a:lnTo>
                    <a:pt x="868" y="734"/>
                  </a:lnTo>
                  <a:lnTo>
                    <a:pt x="870" y="736"/>
                  </a:lnTo>
                  <a:lnTo>
                    <a:pt x="870" y="737"/>
                  </a:lnTo>
                  <a:lnTo>
                    <a:pt x="868" y="738"/>
                  </a:lnTo>
                  <a:lnTo>
                    <a:pt x="868" y="739"/>
                  </a:lnTo>
                  <a:lnTo>
                    <a:pt x="869" y="739"/>
                  </a:lnTo>
                  <a:lnTo>
                    <a:pt x="871" y="738"/>
                  </a:lnTo>
                  <a:lnTo>
                    <a:pt x="872" y="739"/>
                  </a:lnTo>
                  <a:lnTo>
                    <a:pt x="872" y="740"/>
                  </a:lnTo>
                  <a:lnTo>
                    <a:pt x="873" y="741"/>
                  </a:lnTo>
                  <a:lnTo>
                    <a:pt x="873" y="741"/>
                  </a:lnTo>
                  <a:lnTo>
                    <a:pt x="874" y="741"/>
                  </a:lnTo>
                  <a:lnTo>
                    <a:pt x="875" y="741"/>
                  </a:lnTo>
                  <a:lnTo>
                    <a:pt x="876" y="741"/>
                  </a:lnTo>
                  <a:lnTo>
                    <a:pt x="877" y="741"/>
                  </a:lnTo>
                  <a:lnTo>
                    <a:pt x="878" y="740"/>
                  </a:lnTo>
                  <a:lnTo>
                    <a:pt x="880" y="741"/>
                  </a:lnTo>
                  <a:lnTo>
                    <a:pt x="881" y="741"/>
                  </a:lnTo>
                  <a:lnTo>
                    <a:pt x="881" y="742"/>
                  </a:lnTo>
                  <a:lnTo>
                    <a:pt x="881" y="748"/>
                  </a:lnTo>
                  <a:lnTo>
                    <a:pt x="880" y="749"/>
                  </a:lnTo>
                  <a:lnTo>
                    <a:pt x="880" y="750"/>
                  </a:lnTo>
                  <a:lnTo>
                    <a:pt x="880" y="751"/>
                  </a:lnTo>
                  <a:lnTo>
                    <a:pt x="881" y="751"/>
                  </a:lnTo>
                  <a:lnTo>
                    <a:pt x="881" y="752"/>
                  </a:lnTo>
                  <a:lnTo>
                    <a:pt x="881" y="756"/>
                  </a:lnTo>
                  <a:lnTo>
                    <a:pt x="880" y="758"/>
                  </a:lnTo>
                  <a:lnTo>
                    <a:pt x="880" y="761"/>
                  </a:lnTo>
                  <a:lnTo>
                    <a:pt x="880" y="763"/>
                  </a:lnTo>
                  <a:lnTo>
                    <a:pt x="879" y="765"/>
                  </a:lnTo>
                  <a:lnTo>
                    <a:pt x="878" y="767"/>
                  </a:lnTo>
                  <a:lnTo>
                    <a:pt x="875" y="768"/>
                  </a:lnTo>
                  <a:lnTo>
                    <a:pt x="873" y="769"/>
                  </a:lnTo>
                  <a:lnTo>
                    <a:pt x="870" y="769"/>
                  </a:lnTo>
                  <a:lnTo>
                    <a:pt x="866" y="769"/>
                  </a:lnTo>
                  <a:lnTo>
                    <a:pt x="865" y="769"/>
                  </a:lnTo>
                  <a:lnTo>
                    <a:pt x="864" y="769"/>
                  </a:lnTo>
                  <a:lnTo>
                    <a:pt x="862" y="770"/>
                  </a:lnTo>
                  <a:lnTo>
                    <a:pt x="862" y="770"/>
                  </a:lnTo>
                  <a:lnTo>
                    <a:pt x="860" y="770"/>
                  </a:lnTo>
                  <a:lnTo>
                    <a:pt x="858" y="769"/>
                  </a:lnTo>
                  <a:lnTo>
                    <a:pt x="858" y="768"/>
                  </a:lnTo>
                  <a:lnTo>
                    <a:pt x="857" y="767"/>
                  </a:lnTo>
                  <a:lnTo>
                    <a:pt x="857" y="767"/>
                  </a:lnTo>
                  <a:lnTo>
                    <a:pt x="856" y="765"/>
                  </a:lnTo>
                  <a:lnTo>
                    <a:pt x="855" y="763"/>
                  </a:lnTo>
                  <a:lnTo>
                    <a:pt x="854" y="762"/>
                  </a:lnTo>
                  <a:lnTo>
                    <a:pt x="853" y="761"/>
                  </a:lnTo>
                  <a:lnTo>
                    <a:pt x="852" y="761"/>
                  </a:lnTo>
                  <a:lnTo>
                    <a:pt x="851" y="760"/>
                  </a:lnTo>
                  <a:lnTo>
                    <a:pt x="850" y="760"/>
                  </a:lnTo>
                  <a:lnTo>
                    <a:pt x="849" y="759"/>
                  </a:lnTo>
                  <a:lnTo>
                    <a:pt x="849" y="760"/>
                  </a:lnTo>
                  <a:lnTo>
                    <a:pt x="847" y="759"/>
                  </a:lnTo>
                  <a:lnTo>
                    <a:pt x="846" y="760"/>
                  </a:lnTo>
                  <a:lnTo>
                    <a:pt x="845" y="760"/>
                  </a:lnTo>
                  <a:lnTo>
                    <a:pt x="843" y="760"/>
                  </a:lnTo>
                  <a:lnTo>
                    <a:pt x="842" y="761"/>
                  </a:lnTo>
                  <a:lnTo>
                    <a:pt x="842" y="762"/>
                  </a:lnTo>
                  <a:lnTo>
                    <a:pt x="841" y="763"/>
                  </a:lnTo>
                  <a:lnTo>
                    <a:pt x="840" y="764"/>
                  </a:lnTo>
                  <a:lnTo>
                    <a:pt x="839" y="763"/>
                  </a:lnTo>
                  <a:lnTo>
                    <a:pt x="837" y="764"/>
                  </a:lnTo>
                  <a:lnTo>
                    <a:pt x="832" y="765"/>
                  </a:lnTo>
                  <a:lnTo>
                    <a:pt x="831" y="765"/>
                  </a:lnTo>
                  <a:lnTo>
                    <a:pt x="829" y="766"/>
                  </a:lnTo>
                  <a:lnTo>
                    <a:pt x="828" y="767"/>
                  </a:lnTo>
                  <a:lnTo>
                    <a:pt x="827" y="767"/>
                  </a:lnTo>
                  <a:lnTo>
                    <a:pt x="823" y="771"/>
                  </a:lnTo>
                  <a:lnTo>
                    <a:pt x="821" y="772"/>
                  </a:lnTo>
                  <a:lnTo>
                    <a:pt x="820" y="773"/>
                  </a:lnTo>
                  <a:lnTo>
                    <a:pt x="819" y="773"/>
                  </a:lnTo>
                  <a:lnTo>
                    <a:pt x="817" y="772"/>
                  </a:lnTo>
                  <a:lnTo>
                    <a:pt x="816" y="772"/>
                  </a:lnTo>
                  <a:lnTo>
                    <a:pt x="813" y="769"/>
                  </a:lnTo>
                  <a:lnTo>
                    <a:pt x="812" y="768"/>
                  </a:lnTo>
                  <a:lnTo>
                    <a:pt x="812" y="767"/>
                  </a:lnTo>
                  <a:lnTo>
                    <a:pt x="811" y="767"/>
                  </a:lnTo>
                  <a:lnTo>
                    <a:pt x="811" y="767"/>
                  </a:lnTo>
                  <a:lnTo>
                    <a:pt x="811" y="767"/>
                  </a:lnTo>
                  <a:lnTo>
                    <a:pt x="809" y="765"/>
                  </a:lnTo>
                  <a:lnTo>
                    <a:pt x="806" y="763"/>
                  </a:lnTo>
                  <a:lnTo>
                    <a:pt x="804" y="763"/>
                  </a:lnTo>
                  <a:lnTo>
                    <a:pt x="804" y="764"/>
                  </a:lnTo>
                  <a:lnTo>
                    <a:pt x="806" y="766"/>
                  </a:lnTo>
                  <a:lnTo>
                    <a:pt x="809" y="767"/>
                  </a:lnTo>
                  <a:lnTo>
                    <a:pt x="810" y="767"/>
                  </a:lnTo>
                  <a:lnTo>
                    <a:pt x="811" y="768"/>
                  </a:lnTo>
                  <a:lnTo>
                    <a:pt x="812" y="771"/>
                  </a:lnTo>
                  <a:lnTo>
                    <a:pt x="815" y="773"/>
                  </a:lnTo>
                  <a:lnTo>
                    <a:pt x="816" y="774"/>
                  </a:lnTo>
                  <a:lnTo>
                    <a:pt x="818" y="774"/>
                  </a:lnTo>
                  <a:lnTo>
                    <a:pt x="819" y="777"/>
                  </a:lnTo>
                  <a:lnTo>
                    <a:pt x="819" y="777"/>
                  </a:lnTo>
                  <a:lnTo>
                    <a:pt x="818" y="777"/>
                  </a:lnTo>
                  <a:lnTo>
                    <a:pt x="818" y="778"/>
                  </a:lnTo>
                  <a:lnTo>
                    <a:pt x="819" y="779"/>
                  </a:lnTo>
                  <a:lnTo>
                    <a:pt x="819" y="780"/>
                  </a:lnTo>
                  <a:lnTo>
                    <a:pt x="819" y="781"/>
                  </a:lnTo>
                  <a:lnTo>
                    <a:pt x="819" y="784"/>
                  </a:lnTo>
                  <a:lnTo>
                    <a:pt x="818" y="785"/>
                  </a:lnTo>
                  <a:lnTo>
                    <a:pt x="817" y="786"/>
                  </a:lnTo>
                  <a:lnTo>
                    <a:pt x="816" y="787"/>
                  </a:lnTo>
                  <a:lnTo>
                    <a:pt x="814" y="789"/>
                  </a:lnTo>
                  <a:lnTo>
                    <a:pt x="811" y="789"/>
                  </a:lnTo>
                  <a:lnTo>
                    <a:pt x="811" y="791"/>
                  </a:lnTo>
                  <a:lnTo>
                    <a:pt x="811" y="791"/>
                  </a:lnTo>
                  <a:lnTo>
                    <a:pt x="811" y="792"/>
                  </a:lnTo>
                  <a:lnTo>
                    <a:pt x="809" y="791"/>
                  </a:lnTo>
                  <a:lnTo>
                    <a:pt x="809" y="792"/>
                  </a:lnTo>
                  <a:lnTo>
                    <a:pt x="808" y="792"/>
                  </a:lnTo>
                  <a:lnTo>
                    <a:pt x="808" y="793"/>
                  </a:lnTo>
                  <a:lnTo>
                    <a:pt x="809" y="792"/>
                  </a:lnTo>
                  <a:lnTo>
                    <a:pt x="810" y="792"/>
                  </a:lnTo>
                  <a:lnTo>
                    <a:pt x="811" y="793"/>
                  </a:lnTo>
                  <a:lnTo>
                    <a:pt x="811" y="792"/>
                  </a:lnTo>
                  <a:lnTo>
                    <a:pt x="812" y="792"/>
                  </a:lnTo>
                  <a:lnTo>
                    <a:pt x="812" y="791"/>
                  </a:lnTo>
                  <a:lnTo>
                    <a:pt x="812" y="790"/>
                  </a:lnTo>
                  <a:lnTo>
                    <a:pt x="813" y="790"/>
                  </a:lnTo>
                  <a:lnTo>
                    <a:pt x="815" y="789"/>
                  </a:lnTo>
                  <a:lnTo>
                    <a:pt x="816" y="789"/>
                  </a:lnTo>
                  <a:lnTo>
                    <a:pt x="817" y="789"/>
                  </a:lnTo>
                  <a:lnTo>
                    <a:pt x="817" y="791"/>
                  </a:lnTo>
                  <a:lnTo>
                    <a:pt x="818" y="793"/>
                  </a:lnTo>
                  <a:lnTo>
                    <a:pt x="818" y="794"/>
                  </a:lnTo>
                  <a:lnTo>
                    <a:pt x="819" y="796"/>
                  </a:lnTo>
                  <a:lnTo>
                    <a:pt x="819" y="797"/>
                  </a:lnTo>
                  <a:lnTo>
                    <a:pt x="819" y="798"/>
                  </a:lnTo>
                  <a:lnTo>
                    <a:pt x="818" y="799"/>
                  </a:lnTo>
                  <a:lnTo>
                    <a:pt x="817" y="800"/>
                  </a:lnTo>
                  <a:lnTo>
                    <a:pt x="817" y="802"/>
                  </a:lnTo>
                  <a:lnTo>
                    <a:pt x="816" y="802"/>
                  </a:lnTo>
                  <a:lnTo>
                    <a:pt x="815" y="802"/>
                  </a:lnTo>
                  <a:lnTo>
                    <a:pt x="815" y="803"/>
                  </a:lnTo>
                  <a:lnTo>
                    <a:pt x="814" y="805"/>
                  </a:lnTo>
                  <a:lnTo>
                    <a:pt x="815" y="804"/>
                  </a:lnTo>
                  <a:lnTo>
                    <a:pt x="816" y="804"/>
                  </a:lnTo>
                  <a:lnTo>
                    <a:pt x="817" y="803"/>
                  </a:lnTo>
                  <a:lnTo>
                    <a:pt x="818" y="803"/>
                  </a:lnTo>
                  <a:lnTo>
                    <a:pt x="819" y="805"/>
                  </a:lnTo>
                  <a:lnTo>
                    <a:pt x="821" y="806"/>
                  </a:lnTo>
                  <a:lnTo>
                    <a:pt x="821" y="808"/>
                  </a:lnTo>
                  <a:lnTo>
                    <a:pt x="820" y="810"/>
                  </a:lnTo>
                  <a:lnTo>
                    <a:pt x="818" y="810"/>
                  </a:lnTo>
                  <a:lnTo>
                    <a:pt x="816" y="812"/>
                  </a:lnTo>
                  <a:lnTo>
                    <a:pt x="815" y="812"/>
                  </a:lnTo>
                  <a:lnTo>
                    <a:pt x="814" y="813"/>
                  </a:lnTo>
                  <a:lnTo>
                    <a:pt x="814" y="814"/>
                  </a:lnTo>
                  <a:lnTo>
                    <a:pt x="814" y="815"/>
                  </a:lnTo>
                  <a:lnTo>
                    <a:pt x="815" y="815"/>
                  </a:lnTo>
                  <a:lnTo>
                    <a:pt x="817" y="815"/>
                  </a:lnTo>
                  <a:lnTo>
                    <a:pt x="821" y="816"/>
                  </a:lnTo>
                  <a:lnTo>
                    <a:pt x="823" y="816"/>
                  </a:lnTo>
                  <a:lnTo>
                    <a:pt x="826" y="814"/>
                  </a:lnTo>
                  <a:lnTo>
                    <a:pt x="827" y="814"/>
                  </a:lnTo>
                  <a:lnTo>
                    <a:pt x="827" y="815"/>
                  </a:lnTo>
                  <a:lnTo>
                    <a:pt x="828" y="815"/>
                  </a:lnTo>
                  <a:lnTo>
                    <a:pt x="829" y="815"/>
                  </a:lnTo>
                  <a:lnTo>
                    <a:pt x="830" y="816"/>
                  </a:lnTo>
                  <a:lnTo>
                    <a:pt x="830" y="817"/>
                  </a:lnTo>
                  <a:lnTo>
                    <a:pt x="831" y="818"/>
                  </a:lnTo>
                  <a:lnTo>
                    <a:pt x="831" y="819"/>
                  </a:lnTo>
                  <a:lnTo>
                    <a:pt x="832" y="821"/>
                  </a:lnTo>
                  <a:lnTo>
                    <a:pt x="833" y="822"/>
                  </a:lnTo>
                  <a:lnTo>
                    <a:pt x="835" y="822"/>
                  </a:lnTo>
                  <a:lnTo>
                    <a:pt x="836" y="822"/>
                  </a:lnTo>
                  <a:lnTo>
                    <a:pt x="838" y="824"/>
                  </a:lnTo>
                  <a:lnTo>
                    <a:pt x="838" y="825"/>
                  </a:lnTo>
                  <a:lnTo>
                    <a:pt x="838" y="826"/>
                  </a:lnTo>
                  <a:lnTo>
                    <a:pt x="839" y="828"/>
                  </a:lnTo>
                  <a:lnTo>
                    <a:pt x="840" y="831"/>
                  </a:lnTo>
                  <a:lnTo>
                    <a:pt x="841" y="832"/>
                  </a:lnTo>
                  <a:lnTo>
                    <a:pt x="842" y="833"/>
                  </a:lnTo>
                  <a:lnTo>
                    <a:pt x="843" y="839"/>
                  </a:lnTo>
                  <a:lnTo>
                    <a:pt x="844" y="841"/>
                  </a:lnTo>
                  <a:lnTo>
                    <a:pt x="845" y="843"/>
                  </a:lnTo>
                  <a:lnTo>
                    <a:pt x="846" y="843"/>
                  </a:lnTo>
                  <a:lnTo>
                    <a:pt x="847" y="842"/>
                  </a:lnTo>
                  <a:lnTo>
                    <a:pt x="848" y="842"/>
                  </a:lnTo>
                  <a:lnTo>
                    <a:pt x="847" y="841"/>
                  </a:lnTo>
                  <a:lnTo>
                    <a:pt x="847" y="839"/>
                  </a:lnTo>
                  <a:lnTo>
                    <a:pt x="844" y="835"/>
                  </a:lnTo>
                  <a:lnTo>
                    <a:pt x="844" y="834"/>
                  </a:lnTo>
                  <a:lnTo>
                    <a:pt x="842" y="830"/>
                  </a:lnTo>
                  <a:lnTo>
                    <a:pt x="841" y="826"/>
                  </a:lnTo>
                  <a:lnTo>
                    <a:pt x="841" y="825"/>
                  </a:lnTo>
                  <a:lnTo>
                    <a:pt x="839" y="823"/>
                  </a:lnTo>
                  <a:lnTo>
                    <a:pt x="837" y="821"/>
                  </a:lnTo>
                  <a:lnTo>
                    <a:pt x="836" y="821"/>
                  </a:lnTo>
                  <a:lnTo>
                    <a:pt x="835" y="821"/>
                  </a:lnTo>
                  <a:lnTo>
                    <a:pt x="835" y="821"/>
                  </a:lnTo>
                  <a:lnTo>
                    <a:pt x="834" y="821"/>
                  </a:lnTo>
                  <a:lnTo>
                    <a:pt x="834" y="819"/>
                  </a:lnTo>
                  <a:lnTo>
                    <a:pt x="833" y="819"/>
                  </a:lnTo>
                  <a:lnTo>
                    <a:pt x="833" y="818"/>
                  </a:lnTo>
                  <a:lnTo>
                    <a:pt x="832" y="818"/>
                  </a:lnTo>
                  <a:lnTo>
                    <a:pt x="831" y="817"/>
                  </a:lnTo>
                  <a:lnTo>
                    <a:pt x="831" y="815"/>
                  </a:lnTo>
                  <a:lnTo>
                    <a:pt x="831" y="813"/>
                  </a:lnTo>
                  <a:lnTo>
                    <a:pt x="831" y="812"/>
                  </a:lnTo>
                  <a:lnTo>
                    <a:pt x="831" y="811"/>
                  </a:lnTo>
                  <a:lnTo>
                    <a:pt x="832" y="809"/>
                  </a:lnTo>
                  <a:lnTo>
                    <a:pt x="832" y="808"/>
                  </a:lnTo>
                  <a:lnTo>
                    <a:pt x="833" y="807"/>
                  </a:lnTo>
                  <a:lnTo>
                    <a:pt x="834" y="806"/>
                  </a:lnTo>
                  <a:lnTo>
                    <a:pt x="840" y="808"/>
                  </a:lnTo>
                  <a:lnTo>
                    <a:pt x="841" y="808"/>
                  </a:lnTo>
                  <a:lnTo>
                    <a:pt x="844" y="809"/>
                  </a:lnTo>
                  <a:lnTo>
                    <a:pt x="846" y="810"/>
                  </a:lnTo>
                  <a:lnTo>
                    <a:pt x="850" y="810"/>
                  </a:lnTo>
                  <a:lnTo>
                    <a:pt x="852" y="810"/>
                  </a:lnTo>
                  <a:lnTo>
                    <a:pt x="852" y="810"/>
                  </a:lnTo>
                  <a:lnTo>
                    <a:pt x="854" y="810"/>
                  </a:lnTo>
                  <a:lnTo>
                    <a:pt x="855" y="810"/>
                  </a:lnTo>
                  <a:lnTo>
                    <a:pt x="856" y="810"/>
                  </a:lnTo>
                  <a:lnTo>
                    <a:pt x="858" y="810"/>
                  </a:lnTo>
                  <a:lnTo>
                    <a:pt x="860" y="811"/>
                  </a:lnTo>
                  <a:lnTo>
                    <a:pt x="861" y="811"/>
                  </a:lnTo>
                  <a:lnTo>
                    <a:pt x="863" y="811"/>
                  </a:lnTo>
                  <a:lnTo>
                    <a:pt x="866" y="810"/>
                  </a:lnTo>
                  <a:lnTo>
                    <a:pt x="867" y="810"/>
                  </a:lnTo>
                  <a:lnTo>
                    <a:pt x="870" y="808"/>
                  </a:lnTo>
                  <a:lnTo>
                    <a:pt x="871" y="807"/>
                  </a:lnTo>
                  <a:lnTo>
                    <a:pt x="872" y="807"/>
                  </a:lnTo>
                  <a:lnTo>
                    <a:pt x="874" y="807"/>
                  </a:lnTo>
                  <a:lnTo>
                    <a:pt x="875" y="808"/>
                  </a:lnTo>
                  <a:lnTo>
                    <a:pt x="876" y="809"/>
                  </a:lnTo>
                  <a:lnTo>
                    <a:pt x="876" y="810"/>
                  </a:lnTo>
                  <a:lnTo>
                    <a:pt x="877" y="815"/>
                  </a:lnTo>
                  <a:lnTo>
                    <a:pt x="874" y="818"/>
                  </a:lnTo>
                  <a:lnTo>
                    <a:pt x="874" y="819"/>
                  </a:lnTo>
                  <a:lnTo>
                    <a:pt x="874" y="820"/>
                  </a:lnTo>
                  <a:lnTo>
                    <a:pt x="875" y="821"/>
                  </a:lnTo>
                  <a:lnTo>
                    <a:pt x="876" y="821"/>
                  </a:lnTo>
                  <a:lnTo>
                    <a:pt x="877" y="821"/>
                  </a:lnTo>
                  <a:lnTo>
                    <a:pt x="877" y="822"/>
                  </a:lnTo>
                  <a:lnTo>
                    <a:pt x="875" y="821"/>
                  </a:lnTo>
                  <a:lnTo>
                    <a:pt x="874" y="822"/>
                  </a:lnTo>
                  <a:lnTo>
                    <a:pt x="874" y="823"/>
                  </a:lnTo>
                  <a:lnTo>
                    <a:pt x="880" y="831"/>
                  </a:lnTo>
                  <a:lnTo>
                    <a:pt x="881" y="831"/>
                  </a:lnTo>
                  <a:lnTo>
                    <a:pt x="881" y="835"/>
                  </a:lnTo>
                  <a:lnTo>
                    <a:pt x="883" y="837"/>
                  </a:lnTo>
                  <a:lnTo>
                    <a:pt x="883" y="838"/>
                  </a:lnTo>
                  <a:lnTo>
                    <a:pt x="883" y="839"/>
                  </a:lnTo>
                  <a:lnTo>
                    <a:pt x="885" y="839"/>
                  </a:lnTo>
                  <a:lnTo>
                    <a:pt x="886" y="841"/>
                  </a:lnTo>
                  <a:lnTo>
                    <a:pt x="886" y="842"/>
                  </a:lnTo>
                  <a:lnTo>
                    <a:pt x="886" y="844"/>
                  </a:lnTo>
                  <a:lnTo>
                    <a:pt x="885" y="844"/>
                  </a:lnTo>
                  <a:lnTo>
                    <a:pt x="885" y="846"/>
                  </a:lnTo>
                  <a:lnTo>
                    <a:pt x="883" y="847"/>
                  </a:lnTo>
                  <a:lnTo>
                    <a:pt x="882" y="848"/>
                  </a:lnTo>
                  <a:lnTo>
                    <a:pt x="880" y="849"/>
                  </a:lnTo>
                  <a:lnTo>
                    <a:pt x="876" y="850"/>
                  </a:lnTo>
                  <a:lnTo>
                    <a:pt x="873" y="852"/>
                  </a:lnTo>
                  <a:lnTo>
                    <a:pt x="870" y="853"/>
                  </a:lnTo>
                  <a:lnTo>
                    <a:pt x="869" y="853"/>
                  </a:lnTo>
                  <a:lnTo>
                    <a:pt x="868" y="854"/>
                  </a:lnTo>
                  <a:lnTo>
                    <a:pt x="865" y="855"/>
                  </a:lnTo>
                  <a:lnTo>
                    <a:pt x="859" y="854"/>
                  </a:lnTo>
                  <a:lnTo>
                    <a:pt x="858" y="856"/>
                  </a:lnTo>
                  <a:lnTo>
                    <a:pt x="858" y="857"/>
                  </a:lnTo>
                  <a:lnTo>
                    <a:pt x="858" y="858"/>
                  </a:lnTo>
                  <a:lnTo>
                    <a:pt x="857" y="859"/>
                  </a:lnTo>
                  <a:lnTo>
                    <a:pt x="859" y="860"/>
                  </a:lnTo>
                  <a:lnTo>
                    <a:pt x="861" y="860"/>
                  </a:lnTo>
                  <a:lnTo>
                    <a:pt x="862" y="861"/>
                  </a:lnTo>
                  <a:lnTo>
                    <a:pt x="862" y="862"/>
                  </a:lnTo>
                  <a:lnTo>
                    <a:pt x="862" y="864"/>
                  </a:lnTo>
                  <a:lnTo>
                    <a:pt x="861" y="864"/>
                  </a:lnTo>
                  <a:lnTo>
                    <a:pt x="858" y="867"/>
                  </a:lnTo>
                  <a:lnTo>
                    <a:pt x="859" y="868"/>
                  </a:lnTo>
                  <a:lnTo>
                    <a:pt x="859" y="869"/>
                  </a:lnTo>
                  <a:lnTo>
                    <a:pt x="858" y="869"/>
                  </a:lnTo>
                  <a:lnTo>
                    <a:pt x="857" y="869"/>
                  </a:lnTo>
                  <a:lnTo>
                    <a:pt x="856" y="870"/>
                  </a:lnTo>
                  <a:lnTo>
                    <a:pt x="855" y="872"/>
                  </a:lnTo>
                  <a:lnTo>
                    <a:pt x="852" y="876"/>
                  </a:lnTo>
                  <a:lnTo>
                    <a:pt x="852" y="882"/>
                  </a:lnTo>
                  <a:lnTo>
                    <a:pt x="852" y="883"/>
                  </a:lnTo>
                  <a:lnTo>
                    <a:pt x="851" y="883"/>
                  </a:lnTo>
                  <a:lnTo>
                    <a:pt x="851" y="884"/>
                  </a:lnTo>
                  <a:lnTo>
                    <a:pt x="848" y="885"/>
                  </a:lnTo>
                  <a:lnTo>
                    <a:pt x="846" y="885"/>
                  </a:lnTo>
                  <a:lnTo>
                    <a:pt x="844" y="885"/>
                  </a:lnTo>
                  <a:lnTo>
                    <a:pt x="842" y="884"/>
                  </a:lnTo>
                  <a:lnTo>
                    <a:pt x="841" y="883"/>
                  </a:lnTo>
                  <a:lnTo>
                    <a:pt x="838" y="883"/>
                  </a:lnTo>
                  <a:lnTo>
                    <a:pt x="833" y="883"/>
                  </a:lnTo>
                  <a:lnTo>
                    <a:pt x="831" y="883"/>
                  </a:lnTo>
                  <a:lnTo>
                    <a:pt x="829" y="884"/>
                  </a:lnTo>
                  <a:lnTo>
                    <a:pt x="828" y="883"/>
                  </a:lnTo>
                  <a:lnTo>
                    <a:pt x="826" y="883"/>
                  </a:lnTo>
                  <a:lnTo>
                    <a:pt x="824" y="883"/>
                  </a:lnTo>
                  <a:lnTo>
                    <a:pt x="822" y="882"/>
                  </a:lnTo>
                  <a:lnTo>
                    <a:pt x="821" y="881"/>
                  </a:lnTo>
                  <a:lnTo>
                    <a:pt x="821" y="880"/>
                  </a:lnTo>
                  <a:lnTo>
                    <a:pt x="820" y="880"/>
                  </a:lnTo>
                  <a:lnTo>
                    <a:pt x="818" y="880"/>
                  </a:lnTo>
                  <a:lnTo>
                    <a:pt x="817" y="880"/>
                  </a:lnTo>
                  <a:lnTo>
                    <a:pt x="815" y="880"/>
                  </a:lnTo>
                  <a:lnTo>
                    <a:pt x="815" y="879"/>
                  </a:lnTo>
                  <a:lnTo>
                    <a:pt x="813" y="878"/>
                  </a:lnTo>
                  <a:lnTo>
                    <a:pt x="809" y="877"/>
                  </a:lnTo>
                  <a:lnTo>
                    <a:pt x="808" y="877"/>
                  </a:lnTo>
                  <a:lnTo>
                    <a:pt x="807" y="876"/>
                  </a:lnTo>
                  <a:lnTo>
                    <a:pt x="807" y="875"/>
                  </a:lnTo>
                  <a:lnTo>
                    <a:pt x="806" y="875"/>
                  </a:lnTo>
                  <a:lnTo>
                    <a:pt x="806" y="875"/>
                  </a:lnTo>
                  <a:lnTo>
                    <a:pt x="803" y="875"/>
                  </a:lnTo>
                  <a:lnTo>
                    <a:pt x="801" y="874"/>
                  </a:lnTo>
                  <a:lnTo>
                    <a:pt x="799" y="873"/>
                  </a:lnTo>
                  <a:lnTo>
                    <a:pt x="794" y="869"/>
                  </a:lnTo>
                  <a:lnTo>
                    <a:pt x="792" y="869"/>
                  </a:lnTo>
                  <a:lnTo>
                    <a:pt x="792" y="868"/>
                  </a:lnTo>
                  <a:lnTo>
                    <a:pt x="791" y="867"/>
                  </a:lnTo>
                  <a:lnTo>
                    <a:pt x="791" y="866"/>
                  </a:lnTo>
                  <a:lnTo>
                    <a:pt x="790" y="863"/>
                  </a:lnTo>
                  <a:lnTo>
                    <a:pt x="789" y="862"/>
                  </a:lnTo>
                  <a:lnTo>
                    <a:pt x="789" y="860"/>
                  </a:lnTo>
                  <a:lnTo>
                    <a:pt x="790" y="859"/>
                  </a:lnTo>
                  <a:lnTo>
                    <a:pt x="793" y="859"/>
                  </a:lnTo>
                  <a:lnTo>
                    <a:pt x="795" y="858"/>
                  </a:lnTo>
                  <a:lnTo>
                    <a:pt x="796" y="858"/>
                  </a:lnTo>
                  <a:lnTo>
                    <a:pt x="799" y="857"/>
                  </a:lnTo>
                  <a:lnTo>
                    <a:pt x="800" y="857"/>
                  </a:lnTo>
                  <a:lnTo>
                    <a:pt x="802" y="857"/>
                  </a:lnTo>
                  <a:lnTo>
                    <a:pt x="804" y="857"/>
                  </a:lnTo>
                  <a:lnTo>
                    <a:pt x="806" y="858"/>
                  </a:lnTo>
                  <a:lnTo>
                    <a:pt x="808" y="858"/>
                  </a:lnTo>
                  <a:lnTo>
                    <a:pt x="810" y="859"/>
                  </a:lnTo>
                  <a:lnTo>
                    <a:pt x="811" y="859"/>
                  </a:lnTo>
                  <a:lnTo>
                    <a:pt x="811" y="859"/>
                  </a:lnTo>
                  <a:lnTo>
                    <a:pt x="812" y="860"/>
                  </a:lnTo>
                  <a:lnTo>
                    <a:pt x="814" y="860"/>
                  </a:lnTo>
                  <a:lnTo>
                    <a:pt x="817" y="861"/>
                  </a:lnTo>
                  <a:lnTo>
                    <a:pt x="821" y="863"/>
                  </a:lnTo>
                  <a:lnTo>
                    <a:pt x="821" y="863"/>
                  </a:lnTo>
                  <a:lnTo>
                    <a:pt x="824" y="863"/>
                  </a:lnTo>
                  <a:lnTo>
                    <a:pt x="827" y="863"/>
                  </a:lnTo>
                  <a:lnTo>
                    <a:pt x="829" y="862"/>
                  </a:lnTo>
                  <a:lnTo>
                    <a:pt x="830" y="860"/>
                  </a:lnTo>
                  <a:lnTo>
                    <a:pt x="831" y="860"/>
                  </a:lnTo>
                  <a:lnTo>
                    <a:pt x="831" y="859"/>
                  </a:lnTo>
                  <a:lnTo>
                    <a:pt x="832" y="857"/>
                  </a:lnTo>
                  <a:lnTo>
                    <a:pt x="833" y="854"/>
                  </a:lnTo>
                  <a:lnTo>
                    <a:pt x="833" y="853"/>
                  </a:lnTo>
                  <a:lnTo>
                    <a:pt x="834" y="853"/>
                  </a:lnTo>
                  <a:lnTo>
                    <a:pt x="835" y="853"/>
                  </a:lnTo>
                  <a:lnTo>
                    <a:pt x="836" y="853"/>
                  </a:lnTo>
                  <a:lnTo>
                    <a:pt x="836" y="852"/>
                  </a:lnTo>
                  <a:lnTo>
                    <a:pt x="836" y="851"/>
                  </a:lnTo>
                  <a:lnTo>
                    <a:pt x="835" y="851"/>
                  </a:lnTo>
                  <a:lnTo>
                    <a:pt x="834" y="851"/>
                  </a:lnTo>
                  <a:lnTo>
                    <a:pt x="834" y="852"/>
                  </a:lnTo>
                  <a:lnTo>
                    <a:pt x="833" y="853"/>
                  </a:lnTo>
                  <a:lnTo>
                    <a:pt x="833" y="853"/>
                  </a:lnTo>
                  <a:lnTo>
                    <a:pt x="832" y="853"/>
                  </a:lnTo>
                  <a:lnTo>
                    <a:pt x="831" y="854"/>
                  </a:lnTo>
                  <a:lnTo>
                    <a:pt x="831" y="855"/>
                  </a:lnTo>
                  <a:lnTo>
                    <a:pt x="831" y="857"/>
                  </a:lnTo>
                  <a:lnTo>
                    <a:pt x="831" y="858"/>
                  </a:lnTo>
                  <a:lnTo>
                    <a:pt x="829" y="859"/>
                  </a:lnTo>
                  <a:lnTo>
                    <a:pt x="828" y="860"/>
                  </a:lnTo>
                  <a:lnTo>
                    <a:pt x="827" y="861"/>
                  </a:lnTo>
                  <a:lnTo>
                    <a:pt x="826" y="862"/>
                  </a:lnTo>
                  <a:lnTo>
                    <a:pt x="824" y="861"/>
                  </a:lnTo>
                  <a:lnTo>
                    <a:pt x="822" y="861"/>
                  </a:lnTo>
                  <a:lnTo>
                    <a:pt x="820" y="860"/>
                  </a:lnTo>
                  <a:lnTo>
                    <a:pt x="817" y="859"/>
                  </a:lnTo>
                  <a:lnTo>
                    <a:pt x="813" y="858"/>
                  </a:lnTo>
                  <a:lnTo>
                    <a:pt x="812" y="858"/>
                  </a:lnTo>
                  <a:lnTo>
                    <a:pt x="811" y="857"/>
                  </a:lnTo>
                  <a:lnTo>
                    <a:pt x="810" y="856"/>
                  </a:lnTo>
                  <a:lnTo>
                    <a:pt x="806" y="855"/>
                  </a:lnTo>
                  <a:lnTo>
                    <a:pt x="801" y="854"/>
                  </a:lnTo>
                  <a:lnTo>
                    <a:pt x="800" y="854"/>
                  </a:lnTo>
                  <a:lnTo>
                    <a:pt x="797" y="856"/>
                  </a:lnTo>
                  <a:lnTo>
                    <a:pt x="795" y="856"/>
                  </a:lnTo>
                  <a:lnTo>
                    <a:pt x="794" y="856"/>
                  </a:lnTo>
                  <a:lnTo>
                    <a:pt x="793" y="856"/>
                  </a:lnTo>
                  <a:lnTo>
                    <a:pt x="792" y="856"/>
                  </a:lnTo>
                  <a:lnTo>
                    <a:pt x="791" y="856"/>
                  </a:lnTo>
                  <a:lnTo>
                    <a:pt x="790" y="855"/>
                  </a:lnTo>
                  <a:lnTo>
                    <a:pt x="789" y="854"/>
                  </a:lnTo>
                  <a:lnTo>
                    <a:pt x="786" y="852"/>
                  </a:lnTo>
                  <a:lnTo>
                    <a:pt x="785" y="851"/>
                  </a:lnTo>
                  <a:lnTo>
                    <a:pt x="784" y="852"/>
                  </a:lnTo>
                  <a:lnTo>
                    <a:pt x="784" y="853"/>
                  </a:lnTo>
                  <a:lnTo>
                    <a:pt x="783" y="853"/>
                  </a:lnTo>
                  <a:lnTo>
                    <a:pt x="783" y="853"/>
                  </a:lnTo>
                  <a:lnTo>
                    <a:pt x="783" y="854"/>
                  </a:lnTo>
                  <a:lnTo>
                    <a:pt x="781" y="854"/>
                  </a:lnTo>
                  <a:lnTo>
                    <a:pt x="780" y="856"/>
                  </a:lnTo>
                  <a:lnTo>
                    <a:pt x="780" y="857"/>
                  </a:lnTo>
                  <a:lnTo>
                    <a:pt x="780" y="857"/>
                  </a:lnTo>
                  <a:lnTo>
                    <a:pt x="779" y="857"/>
                  </a:lnTo>
                  <a:lnTo>
                    <a:pt x="779" y="858"/>
                  </a:lnTo>
                  <a:lnTo>
                    <a:pt x="780" y="861"/>
                  </a:lnTo>
                  <a:lnTo>
                    <a:pt x="779" y="863"/>
                  </a:lnTo>
                  <a:lnTo>
                    <a:pt x="779" y="864"/>
                  </a:lnTo>
                  <a:lnTo>
                    <a:pt x="779" y="865"/>
                  </a:lnTo>
                  <a:lnTo>
                    <a:pt x="779" y="866"/>
                  </a:lnTo>
                  <a:lnTo>
                    <a:pt x="779" y="867"/>
                  </a:lnTo>
                  <a:lnTo>
                    <a:pt x="780" y="869"/>
                  </a:lnTo>
                  <a:lnTo>
                    <a:pt x="780" y="871"/>
                  </a:lnTo>
                  <a:lnTo>
                    <a:pt x="782" y="875"/>
                  </a:lnTo>
                  <a:lnTo>
                    <a:pt x="784" y="875"/>
                  </a:lnTo>
                  <a:lnTo>
                    <a:pt x="786" y="877"/>
                  </a:lnTo>
                  <a:lnTo>
                    <a:pt x="786" y="878"/>
                  </a:lnTo>
                  <a:lnTo>
                    <a:pt x="786" y="879"/>
                  </a:lnTo>
                  <a:lnTo>
                    <a:pt x="785" y="880"/>
                  </a:lnTo>
                  <a:lnTo>
                    <a:pt x="784" y="879"/>
                  </a:lnTo>
                  <a:lnTo>
                    <a:pt x="782" y="879"/>
                  </a:lnTo>
                  <a:lnTo>
                    <a:pt x="780" y="878"/>
                  </a:lnTo>
                  <a:lnTo>
                    <a:pt x="779" y="878"/>
                  </a:lnTo>
                  <a:lnTo>
                    <a:pt x="777" y="879"/>
                  </a:lnTo>
                  <a:lnTo>
                    <a:pt x="774" y="879"/>
                  </a:lnTo>
                  <a:lnTo>
                    <a:pt x="770" y="878"/>
                  </a:lnTo>
                  <a:lnTo>
                    <a:pt x="767" y="875"/>
                  </a:lnTo>
                  <a:lnTo>
                    <a:pt x="767" y="875"/>
                  </a:lnTo>
                  <a:lnTo>
                    <a:pt x="766" y="873"/>
                  </a:lnTo>
                  <a:lnTo>
                    <a:pt x="766" y="872"/>
                  </a:lnTo>
                  <a:lnTo>
                    <a:pt x="763" y="869"/>
                  </a:lnTo>
                  <a:lnTo>
                    <a:pt x="763" y="868"/>
                  </a:lnTo>
                  <a:lnTo>
                    <a:pt x="762" y="868"/>
                  </a:lnTo>
                  <a:lnTo>
                    <a:pt x="761" y="868"/>
                  </a:lnTo>
                  <a:lnTo>
                    <a:pt x="759" y="868"/>
                  </a:lnTo>
                  <a:lnTo>
                    <a:pt x="759" y="868"/>
                  </a:lnTo>
                  <a:lnTo>
                    <a:pt x="758" y="867"/>
                  </a:lnTo>
                  <a:lnTo>
                    <a:pt x="757" y="867"/>
                  </a:lnTo>
                  <a:lnTo>
                    <a:pt x="754" y="865"/>
                  </a:lnTo>
                  <a:lnTo>
                    <a:pt x="753" y="864"/>
                  </a:lnTo>
                  <a:lnTo>
                    <a:pt x="752" y="864"/>
                  </a:lnTo>
                  <a:lnTo>
                    <a:pt x="751" y="864"/>
                  </a:lnTo>
                  <a:lnTo>
                    <a:pt x="750" y="864"/>
                  </a:lnTo>
                  <a:lnTo>
                    <a:pt x="749" y="863"/>
                  </a:lnTo>
                  <a:lnTo>
                    <a:pt x="746" y="858"/>
                  </a:lnTo>
                  <a:lnTo>
                    <a:pt x="742" y="855"/>
                  </a:lnTo>
                  <a:lnTo>
                    <a:pt x="740" y="855"/>
                  </a:lnTo>
                  <a:lnTo>
                    <a:pt x="739" y="854"/>
                  </a:lnTo>
                  <a:lnTo>
                    <a:pt x="739" y="856"/>
                  </a:lnTo>
                  <a:lnTo>
                    <a:pt x="739" y="857"/>
                  </a:lnTo>
                  <a:lnTo>
                    <a:pt x="739" y="858"/>
                  </a:lnTo>
                  <a:lnTo>
                    <a:pt x="740" y="858"/>
                  </a:lnTo>
                  <a:lnTo>
                    <a:pt x="742" y="859"/>
                  </a:lnTo>
                  <a:lnTo>
                    <a:pt x="744" y="861"/>
                  </a:lnTo>
                  <a:lnTo>
                    <a:pt x="745" y="862"/>
                  </a:lnTo>
                  <a:lnTo>
                    <a:pt x="747" y="864"/>
                  </a:lnTo>
                  <a:lnTo>
                    <a:pt x="748" y="864"/>
                  </a:lnTo>
                  <a:lnTo>
                    <a:pt x="748" y="865"/>
                  </a:lnTo>
                  <a:lnTo>
                    <a:pt x="749" y="866"/>
                  </a:lnTo>
                  <a:lnTo>
                    <a:pt x="750" y="867"/>
                  </a:lnTo>
                  <a:lnTo>
                    <a:pt x="752" y="868"/>
                  </a:lnTo>
                  <a:lnTo>
                    <a:pt x="753" y="869"/>
                  </a:lnTo>
                  <a:lnTo>
                    <a:pt x="755" y="870"/>
                  </a:lnTo>
                  <a:lnTo>
                    <a:pt x="757" y="870"/>
                  </a:lnTo>
                  <a:lnTo>
                    <a:pt x="760" y="871"/>
                  </a:lnTo>
                  <a:lnTo>
                    <a:pt x="761" y="872"/>
                  </a:lnTo>
                  <a:lnTo>
                    <a:pt x="763" y="872"/>
                  </a:lnTo>
                  <a:lnTo>
                    <a:pt x="764" y="873"/>
                  </a:lnTo>
                  <a:lnTo>
                    <a:pt x="764" y="874"/>
                  </a:lnTo>
                  <a:lnTo>
                    <a:pt x="765" y="875"/>
                  </a:lnTo>
                  <a:lnTo>
                    <a:pt x="765" y="877"/>
                  </a:lnTo>
                  <a:lnTo>
                    <a:pt x="767" y="879"/>
                  </a:lnTo>
                  <a:lnTo>
                    <a:pt x="768" y="880"/>
                  </a:lnTo>
                  <a:lnTo>
                    <a:pt x="770" y="881"/>
                  </a:lnTo>
                  <a:lnTo>
                    <a:pt x="773" y="881"/>
                  </a:lnTo>
                  <a:lnTo>
                    <a:pt x="774" y="882"/>
                  </a:lnTo>
                  <a:lnTo>
                    <a:pt x="775" y="882"/>
                  </a:lnTo>
                  <a:lnTo>
                    <a:pt x="775" y="883"/>
                  </a:lnTo>
                  <a:lnTo>
                    <a:pt x="776" y="883"/>
                  </a:lnTo>
                  <a:lnTo>
                    <a:pt x="777" y="883"/>
                  </a:lnTo>
                  <a:lnTo>
                    <a:pt x="779" y="883"/>
                  </a:lnTo>
                  <a:lnTo>
                    <a:pt x="780" y="884"/>
                  </a:lnTo>
                  <a:lnTo>
                    <a:pt x="780" y="885"/>
                  </a:lnTo>
                  <a:lnTo>
                    <a:pt x="780" y="885"/>
                  </a:lnTo>
                  <a:lnTo>
                    <a:pt x="780" y="886"/>
                  </a:lnTo>
                  <a:lnTo>
                    <a:pt x="779" y="887"/>
                  </a:lnTo>
                  <a:lnTo>
                    <a:pt x="777" y="888"/>
                  </a:lnTo>
                  <a:lnTo>
                    <a:pt x="773" y="891"/>
                  </a:lnTo>
                  <a:lnTo>
                    <a:pt x="772" y="891"/>
                  </a:lnTo>
                  <a:lnTo>
                    <a:pt x="771" y="891"/>
                  </a:lnTo>
                  <a:lnTo>
                    <a:pt x="770" y="891"/>
                  </a:lnTo>
                  <a:lnTo>
                    <a:pt x="770" y="892"/>
                  </a:lnTo>
                  <a:lnTo>
                    <a:pt x="770" y="893"/>
                  </a:lnTo>
                  <a:lnTo>
                    <a:pt x="770" y="893"/>
                  </a:lnTo>
                  <a:lnTo>
                    <a:pt x="769" y="893"/>
                  </a:lnTo>
                  <a:lnTo>
                    <a:pt x="768" y="894"/>
                  </a:lnTo>
                  <a:lnTo>
                    <a:pt x="765" y="896"/>
                  </a:lnTo>
                  <a:lnTo>
                    <a:pt x="765" y="896"/>
                  </a:lnTo>
                  <a:lnTo>
                    <a:pt x="764" y="897"/>
                  </a:lnTo>
                  <a:lnTo>
                    <a:pt x="763" y="900"/>
                  </a:lnTo>
                  <a:lnTo>
                    <a:pt x="762" y="902"/>
                  </a:lnTo>
                  <a:lnTo>
                    <a:pt x="762" y="903"/>
                  </a:lnTo>
                  <a:lnTo>
                    <a:pt x="763" y="903"/>
                  </a:lnTo>
                  <a:lnTo>
                    <a:pt x="764" y="902"/>
                  </a:lnTo>
                  <a:lnTo>
                    <a:pt x="765" y="902"/>
                  </a:lnTo>
                  <a:lnTo>
                    <a:pt x="766" y="905"/>
                  </a:lnTo>
                  <a:lnTo>
                    <a:pt x="766" y="906"/>
                  </a:lnTo>
                  <a:lnTo>
                    <a:pt x="766" y="907"/>
                  </a:lnTo>
                  <a:lnTo>
                    <a:pt x="764" y="909"/>
                  </a:lnTo>
                  <a:lnTo>
                    <a:pt x="764" y="910"/>
                  </a:lnTo>
                  <a:lnTo>
                    <a:pt x="764" y="911"/>
                  </a:lnTo>
                  <a:lnTo>
                    <a:pt x="763" y="912"/>
                  </a:lnTo>
                  <a:lnTo>
                    <a:pt x="762" y="914"/>
                  </a:lnTo>
                  <a:lnTo>
                    <a:pt x="761" y="917"/>
                  </a:lnTo>
                  <a:lnTo>
                    <a:pt x="761" y="918"/>
                  </a:lnTo>
                  <a:lnTo>
                    <a:pt x="759" y="919"/>
                  </a:lnTo>
                  <a:lnTo>
                    <a:pt x="758" y="919"/>
                  </a:lnTo>
                  <a:lnTo>
                    <a:pt x="756" y="921"/>
                  </a:lnTo>
                  <a:lnTo>
                    <a:pt x="753" y="921"/>
                  </a:lnTo>
                  <a:lnTo>
                    <a:pt x="751" y="923"/>
                  </a:lnTo>
                  <a:lnTo>
                    <a:pt x="750" y="923"/>
                  </a:lnTo>
                  <a:lnTo>
                    <a:pt x="749" y="921"/>
                  </a:lnTo>
                  <a:lnTo>
                    <a:pt x="748" y="920"/>
                  </a:lnTo>
                  <a:lnTo>
                    <a:pt x="748" y="919"/>
                  </a:lnTo>
                  <a:lnTo>
                    <a:pt x="746" y="918"/>
                  </a:lnTo>
                  <a:lnTo>
                    <a:pt x="744" y="918"/>
                  </a:lnTo>
                  <a:lnTo>
                    <a:pt x="742" y="917"/>
                  </a:lnTo>
                  <a:lnTo>
                    <a:pt x="740" y="916"/>
                  </a:lnTo>
                  <a:lnTo>
                    <a:pt x="739" y="916"/>
                  </a:lnTo>
                  <a:lnTo>
                    <a:pt x="739" y="918"/>
                  </a:lnTo>
                  <a:lnTo>
                    <a:pt x="739" y="918"/>
                  </a:lnTo>
                  <a:lnTo>
                    <a:pt x="736" y="919"/>
                  </a:lnTo>
                  <a:lnTo>
                    <a:pt x="735" y="919"/>
                  </a:lnTo>
                  <a:lnTo>
                    <a:pt x="734" y="919"/>
                  </a:lnTo>
                  <a:lnTo>
                    <a:pt x="733" y="919"/>
                  </a:lnTo>
                  <a:lnTo>
                    <a:pt x="731" y="919"/>
                  </a:lnTo>
                  <a:lnTo>
                    <a:pt x="730" y="919"/>
                  </a:lnTo>
                  <a:lnTo>
                    <a:pt x="729" y="918"/>
                  </a:lnTo>
                  <a:lnTo>
                    <a:pt x="728" y="918"/>
                  </a:lnTo>
                  <a:lnTo>
                    <a:pt x="728" y="918"/>
                  </a:lnTo>
                  <a:lnTo>
                    <a:pt x="727" y="918"/>
                  </a:lnTo>
                  <a:lnTo>
                    <a:pt x="723" y="915"/>
                  </a:lnTo>
                  <a:lnTo>
                    <a:pt x="720" y="911"/>
                  </a:lnTo>
                  <a:lnTo>
                    <a:pt x="719" y="909"/>
                  </a:lnTo>
                  <a:lnTo>
                    <a:pt x="718" y="908"/>
                  </a:lnTo>
                  <a:lnTo>
                    <a:pt x="718" y="907"/>
                  </a:lnTo>
                  <a:lnTo>
                    <a:pt x="717" y="907"/>
                  </a:lnTo>
                  <a:lnTo>
                    <a:pt x="715" y="908"/>
                  </a:lnTo>
                  <a:lnTo>
                    <a:pt x="716" y="909"/>
                  </a:lnTo>
                  <a:lnTo>
                    <a:pt x="716" y="910"/>
                  </a:lnTo>
                  <a:lnTo>
                    <a:pt x="714" y="911"/>
                  </a:lnTo>
                  <a:lnTo>
                    <a:pt x="713" y="912"/>
                  </a:lnTo>
                  <a:lnTo>
                    <a:pt x="714" y="914"/>
                  </a:lnTo>
                  <a:lnTo>
                    <a:pt x="714" y="915"/>
                  </a:lnTo>
                  <a:lnTo>
                    <a:pt x="715" y="914"/>
                  </a:lnTo>
                  <a:lnTo>
                    <a:pt x="718" y="916"/>
                  </a:lnTo>
                  <a:lnTo>
                    <a:pt x="718" y="917"/>
                  </a:lnTo>
                  <a:lnTo>
                    <a:pt x="720" y="918"/>
                  </a:lnTo>
                  <a:lnTo>
                    <a:pt x="721" y="918"/>
                  </a:lnTo>
                  <a:lnTo>
                    <a:pt x="722" y="919"/>
                  </a:lnTo>
                  <a:lnTo>
                    <a:pt x="723" y="920"/>
                  </a:lnTo>
                  <a:lnTo>
                    <a:pt x="724" y="920"/>
                  </a:lnTo>
                  <a:lnTo>
                    <a:pt x="729" y="920"/>
                  </a:lnTo>
                  <a:lnTo>
                    <a:pt x="730" y="921"/>
                  </a:lnTo>
                  <a:lnTo>
                    <a:pt x="731" y="921"/>
                  </a:lnTo>
                  <a:lnTo>
                    <a:pt x="732" y="923"/>
                  </a:lnTo>
                  <a:lnTo>
                    <a:pt x="733" y="923"/>
                  </a:lnTo>
                  <a:lnTo>
                    <a:pt x="734" y="923"/>
                  </a:lnTo>
                  <a:lnTo>
                    <a:pt x="736" y="923"/>
                  </a:lnTo>
                  <a:lnTo>
                    <a:pt x="737" y="922"/>
                  </a:lnTo>
                  <a:lnTo>
                    <a:pt x="738" y="922"/>
                  </a:lnTo>
                  <a:lnTo>
                    <a:pt x="739" y="922"/>
                  </a:lnTo>
                  <a:lnTo>
                    <a:pt x="742" y="921"/>
                  </a:lnTo>
                  <a:lnTo>
                    <a:pt x="743" y="921"/>
                  </a:lnTo>
                  <a:lnTo>
                    <a:pt x="744" y="921"/>
                  </a:lnTo>
                  <a:lnTo>
                    <a:pt x="744" y="922"/>
                  </a:lnTo>
                  <a:lnTo>
                    <a:pt x="746" y="924"/>
                  </a:lnTo>
                  <a:lnTo>
                    <a:pt x="742" y="927"/>
                  </a:lnTo>
                  <a:lnTo>
                    <a:pt x="741" y="928"/>
                  </a:lnTo>
                  <a:lnTo>
                    <a:pt x="741" y="930"/>
                  </a:lnTo>
                  <a:lnTo>
                    <a:pt x="740" y="932"/>
                  </a:lnTo>
                  <a:lnTo>
                    <a:pt x="740" y="936"/>
                  </a:lnTo>
                  <a:lnTo>
                    <a:pt x="739" y="937"/>
                  </a:lnTo>
                  <a:lnTo>
                    <a:pt x="739" y="937"/>
                  </a:lnTo>
                  <a:lnTo>
                    <a:pt x="736" y="937"/>
                  </a:lnTo>
                  <a:lnTo>
                    <a:pt x="735" y="937"/>
                  </a:lnTo>
                  <a:lnTo>
                    <a:pt x="733" y="937"/>
                  </a:lnTo>
                  <a:lnTo>
                    <a:pt x="730" y="936"/>
                  </a:lnTo>
                  <a:lnTo>
                    <a:pt x="730" y="935"/>
                  </a:lnTo>
                  <a:lnTo>
                    <a:pt x="728" y="935"/>
                  </a:lnTo>
                  <a:lnTo>
                    <a:pt x="726" y="936"/>
                  </a:lnTo>
                  <a:lnTo>
                    <a:pt x="725" y="937"/>
                  </a:lnTo>
                  <a:lnTo>
                    <a:pt x="724" y="938"/>
                  </a:lnTo>
                  <a:lnTo>
                    <a:pt x="724" y="939"/>
                  </a:lnTo>
                  <a:lnTo>
                    <a:pt x="723" y="939"/>
                  </a:lnTo>
                  <a:lnTo>
                    <a:pt x="723" y="940"/>
                  </a:lnTo>
                  <a:lnTo>
                    <a:pt x="718" y="941"/>
                  </a:lnTo>
                  <a:lnTo>
                    <a:pt x="718" y="941"/>
                  </a:lnTo>
                  <a:lnTo>
                    <a:pt x="718" y="942"/>
                  </a:lnTo>
                  <a:lnTo>
                    <a:pt x="717" y="942"/>
                  </a:lnTo>
                  <a:lnTo>
                    <a:pt x="716" y="943"/>
                  </a:lnTo>
                  <a:lnTo>
                    <a:pt x="715" y="944"/>
                  </a:lnTo>
                  <a:lnTo>
                    <a:pt x="715" y="945"/>
                  </a:lnTo>
                  <a:lnTo>
                    <a:pt x="716" y="947"/>
                  </a:lnTo>
                  <a:lnTo>
                    <a:pt x="717" y="946"/>
                  </a:lnTo>
                  <a:lnTo>
                    <a:pt x="718" y="945"/>
                  </a:lnTo>
                  <a:lnTo>
                    <a:pt x="718" y="945"/>
                  </a:lnTo>
                  <a:lnTo>
                    <a:pt x="719" y="944"/>
                  </a:lnTo>
                  <a:lnTo>
                    <a:pt x="720" y="944"/>
                  </a:lnTo>
                  <a:lnTo>
                    <a:pt x="721" y="944"/>
                  </a:lnTo>
                  <a:lnTo>
                    <a:pt x="723" y="944"/>
                  </a:lnTo>
                  <a:lnTo>
                    <a:pt x="724" y="946"/>
                  </a:lnTo>
                  <a:lnTo>
                    <a:pt x="724" y="947"/>
                  </a:lnTo>
                  <a:lnTo>
                    <a:pt x="725" y="948"/>
                  </a:lnTo>
                  <a:lnTo>
                    <a:pt x="726" y="950"/>
                  </a:lnTo>
                  <a:lnTo>
                    <a:pt x="726" y="953"/>
                  </a:lnTo>
                  <a:lnTo>
                    <a:pt x="728" y="956"/>
                  </a:lnTo>
                  <a:lnTo>
                    <a:pt x="728" y="961"/>
                  </a:lnTo>
                  <a:lnTo>
                    <a:pt x="728" y="961"/>
                  </a:lnTo>
                  <a:lnTo>
                    <a:pt x="728" y="961"/>
                  </a:lnTo>
                  <a:lnTo>
                    <a:pt x="729" y="958"/>
                  </a:lnTo>
                  <a:lnTo>
                    <a:pt x="728" y="957"/>
                  </a:lnTo>
                  <a:lnTo>
                    <a:pt x="728" y="955"/>
                  </a:lnTo>
                  <a:lnTo>
                    <a:pt x="728" y="952"/>
                  </a:lnTo>
                  <a:lnTo>
                    <a:pt x="727" y="949"/>
                  </a:lnTo>
                  <a:lnTo>
                    <a:pt x="727" y="944"/>
                  </a:lnTo>
                  <a:lnTo>
                    <a:pt x="727" y="943"/>
                  </a:lnTo>
                  <a:lnTo>
                    <a:pt x="728" y="941"/>
                  </a:lnTo>
                  <a:lnTo>
                    <a:pt x="728" y="941"/>
                  </a:lnTo>
                  <a:lnTo>
                    <a:pt x="729" y="939"/>
                  </a:lnTo>
                  <a:lnTo>
                    <a:pt x="730" y="939"/>
                  </a:lnTo>
                  <a:lnTo>
                    <a:pt x="732" y="939"/>
                  </a:lnTo>
                  <a:lnTo>
                    <a:pt x="738" y="940"/>
                  </a:lnTo>
                  <a:lnTo>
                    <a:pt x="740" y="940"/>
                  </a:lnTo>
                  <a:lnTo>
                    <a:pt x="741" y="940"/>
                  </a:lnTo>
                  <a:lnTo>
                    <a:pt x="742" y="939"/>
                  </a:lnTo>
                  <a:lnTo>
                    <a:pt x="743" y="939"/>
                  </a:lnTo>
                  <a:lnTo>
                    <a:pt x="745" y="930"/>
                  </a:lnTo>
                  <a:lnTo>
                    <a:pt x="747" y="929"/>
                  </a:lnTo>
                  <a:lnTo>
                    <a:pt x="751" y="928"/>
                  </a:lnTo>
                  <a:lnTo>
                    <a:pt x="752" y="928"/>
                  </a:lnTo>
                  <a:lnTo>
                    <a:pt x="755" y="926"/>
                  </a:lnTo>
                  <a:lnTo>
                    <a:pt x="757" y="926"/>
                  </a:lnTo>
                  <a:lnTo>
                    <a:pt x="758" y="926"/>
                  </a:lnTo>
                  <a:lnTo>
                    <a:pt x="759" y="925"/>
                  </a:lnTo>
                  <a:lnTo>
                    <a:pt x="763" y="928"/>
                  </a:lnTo>
                  <a:lnTo>
                    <a:pt x="765" y="929"/>
                  </a:lnTo>
                  <a:lnTo>
                    <a:pt x="768" y="929"/>
                  </a:lnTo>
                  <a:lnTo>
                    <a:pt x="769" y="929"/>
                  </a:lnTo>
                  <a:lnTo>
                    <a:pt x="770" y="929"/>
                  </a:lnTo>
                  <a:lnTo>
                    <a:pt x="771" y="929"/>
                  </a:lnTo>
                  <a:lnTo>
                    <a:pt x="772" y="929"/>
                  </a:lnTo>
                  <a:lnTo>
                    <a:pt x="773" y="929"/>
                  </a:lnTo>
                  <a:lnTo>
                    <a:pt x="776" y="929"/>
                  </a:lnTo>
                  <a:lnTo>
                    <a:pt x="777" y="929"/>
                  </a:lnTo>
                  <a:lnTo>
                    <a:pt x="780" y="929"/>
                  </a:lnTo>
                  <a:lnTo>
                    <a:pt x="783" y="928"/>
                  </a:lnTo>
                  <a:lnTo>
                    <a:pt x="784" y="929"/>
                  </a:lnTo>
                  <a:lnTo>
                    <a:pt x="788" y="931"/>
                  </a:lnTo>
                  <a:lnTo>
                    <a:pt x="789" y="932"/>
                  </a:lnTo>
                  <a:lnTo>
                    <a:pt x="789" y="934"/>
                  </a:lnTo>
                  <a:lnTo>
                    <a:pt x="787" y="939"/>
                  </a:lnTo>
                  <a:lnTo>
                    <a:pt x="787" y="940"/>
                  </a:lnTo>
                  <a:lnTo>
                    <a:pt x="786" y="941"/>
                  </a:lnTo>
                  <a:lnTo>
                    <a:pt x="785" y="942"/>
                  </a:lnTo>
                  <a:lnTo>
                    <a:pt x="785" y="943"/>
                  </a:lnTo>
                  <a:lnTo>
                    <a:pt x="784" y="944"/>
                  </a:lnTo>
                  <a:lnTo>
                    <a:pt x="784" y="945"/>
                  </a:lnTo>
                  <a:lnTo>
                    <a:pt x="783" y="945"/>
                  </a:lnTo>
                  <a:lnTo>
                    <a:pt x="781" y="947"/>
                  </a:lnTo>
                  <a:lnTo>
                    <a:pt x="780" y="947"/>
                  </a:lnTo>
                  <a:lnTo>
                    <a:pt x="777" y="949"/>
                  </a:lnTo>
                  <a:lnTo>
                    <a:pt x="775" y="949"/>
                  </a:lnTo>
                  <a:lnTo>
                    <a:pt x="774" y="949"/>
                  </a:lnTo>
                  <a:lnTo>
                    <a:pt x="773" y="949"/>
                  </a:lnTo>
                  <a:lnTo>
                    <a:pt x="773" y="950"/>
                  </a:lnTo>
                  <a:lnTo>
                    <a:pt x="774" y="950"/>
                  </a:lnTo>
                  <a:lnTo>
                    <a:pt x="774" y="950"/>
                  </a:lnTo>
                  <a:lnTo>
                    <a:pt x="772" y="954"/>
                  </a:lnTo>
                  <a:lnTo>
                    <a:pt x="771" y="958"/>
                  </a:lnTo>
                  <a:lnTo>
                    <a:pt x="770" y="959"/>
                  </a:lnTo>
                  <a:lnTo>
                    <a:pt x="765" y="964"/>
                  </a:lnTo>
                  <a:lnTo>
                    <a:pt x="763" y="965"/>
                  </a:lnTo>
                  <a:lnTo>
                    <a:pt x="762" y="965"/>
                  </a:lnTo>
                  <a:lnTo>
                    <a:pt x="761" y="965"/>
                  </a:lnTo>
                  <a:lnTo>
                    <a:pt x="760" y="963"/>
                  </a:lnTo>
                  <a:lnTo>
                    <a:pt x="759" y="963"/>
                  </a:lnTo>
                  <a:lnTo>
                    <a:pt x="759" y="963"/>
                  </a:lnTo>
                  <a:lnTo>
                    <a:pt x="756" y="963"/>
                  </a:lnTo>
                  <a:lnTo>
                    <a:pt x="754" y="963"/>
                  </a:lnTo>
                  <a:lnTo>
                    <a:pt x="752" y="962"/>
                  </a:lnTo>
                  <a:lnTo>
                    <a:pt x="750" y="961"/>
                  </a:lnTo>
                  <a:lnTo>
                    <a:pt x="749" y="961"/>
                  </a:lnTo>
                  <a:lnTo>
                    <a:pt x="748" y="961"/>
                  </a:lnTo>
                  <a:lnTo>
                    <a:pt x="746" y="962"/>
                  </a:lnTo>
                  <a:lnTo>
                    <a:pt x="745" y="962"/>
                  </a:lnTo>
                  <a:lnTo>
                    <a:pt x="744" y="964"/>
                  </a:lnTo>
                  <a:lnTo>
                    <a:pt x="743" y="964"/>
                  </a:lnTo>
                  <a:lnTo>
                    <a:pt x="742" y="965"/>
                  </a:lnTo>
                  <a:lnTo>
                    <a:pt x="740" y="966"/>
                  </a:lnTo>
                  <a:lnTo>
                    <a:pt x="739" y="967"/>
                  </a:lnTo>
                  <a:lnTo>
                    <a:pt x="739" y="968"/>
                  </a:lnTo>
                  <a:lnTo>
                    <a:pt x="738" y="969"/>
                  </a:lnTo>
                  <a:lnTo>
                    <a:pt x="737" y="969"/>
                  </a:lnTo>
                  <a:lnTo>
                    <a:pt x="735" y="968"/>
                  </a:lnTo>
                  <a:lnTo>
                    <a:pt x="732" y="968"/>
                  </a:lnTo>
                  <a:lnTo>
                    <a:pt x="731" y="968"/>
                  </a:lnTo>
                  <a:lnTo>
                    <a:pt x="731" y="969"/>
                  </a:lnTo>
                  <a:lnTo>
                    <a:pt x="731" y="970"/>
                  </a:lnTo>
                  <a:lnTo>
                    <a:pt x="733" y="970"/>
                  </a:lnTo>
                  <a:lnTo>
                    <a:pt x="735" y="971"/>
                  </a:lnTo>
                  <a:lnTo>
                    <a:pt x="736" y="971"/>
                  </a:lnTo>
                  <a:lnTo>
                    <a:pt x="738" y="971"/>
                  </a:lnTo>
                  <a:lnTo>
                    <a:pt x="741" y="969"/>
                  </a:lnTo>
                  <a:lnTo>
                    <a:pt x="744" y="967"/>
                  </a:lnTo>
                  <a:lnTo>
                    <a:pt x="749" y="964"/>
                  </a:lnTo>
                  <a:lnTo>
                    <a:pt x="749" y="963"/>
                  </a:lnTo>
                  <a:lnTo>
                    <a:pt x="750" y="964"/>
                  </a:lnTo>
                  <a:lnTo>
                    <a:pt x="751" y="966"/>
                  </a:lnTo>
                  <a:lnTo>
                    <a:pt x="752" y="966"/>
                  </a:lnTo>
                  <a:lnTo>
                    <a:pt x="753" y="966"/>
                  </a:lnTo>
                  <a:lnTo>
                    <a:pt x="756" y="967"/>
                  </a:lnTo>
                  <a:lnTo>
                    <a:pt x="758" y="966"/>
                  </a:lnTo>
                  <a:lnTo>
                    <a:pt x="759" y="966"/>
                  </a:lnTo>
                  <a:lnTo>
                    <a:pt x="759" y="967"/>
                  </a:lnTo>
                  <a:lnTo>
                    <a:pt x="759" y="967"/>
                  </a:lnTo>
                  <a:lnTo>
                    <a:pt x="758" y="968"/>
                  </a:lnTo>
                  <a:lnTo>
                    <a:pt x="755" y="971"/>
                  </a:lnTo>
                  <a:lnTo>
                    <a:pt x="751" y="974"/>
                  </a:lnTo>
                  <a:lnTo>
                    <a:pt x="751" y="975"/>
                  </a:lnTo>
                  <a:lnTo>
                    <a:pt x="750" y="975"/>
                  </a:lnTo>
                  <a:lnTo>
                    <a:pt x="749" y="976"/>
                  </a:lnTo>
                  <a:lnTo>
                    <a:pt x="747" y="977"/>
                  </a:lnTo>
                  <a:lnTo>
                    <a:pt x="744" y="980"/>
                  </a:lnTo>
                  <a:lnTo>
                    <a:pt x="742" y="981"/>
                  </a:lnTo>
                  <a:lnTo>
                    <a:pt x="742" y="982"/>
                  </a:lnTo>
                  <a:lnTo>
                    <a:pt x="743" y="982"/>
                  </a:lnTo>
                  <a:lnTo>
                    <a:pt x="744" y="982"/>
                  </a:lnTo>
                  <a:lnTo>
                    <a:pt x="746" y="980"/>
                  </a:lnTo>
                  <a:lnTo>
                    <a:pt x="748" y="977"/>
                  </a:lnTo>
                  <a:lnTo>
                    <a:pt x="751" y="976"/>
                  </a:lnTo>
                  <a:lnTo>
                    <a:pt x="754" y="974"/>
                  </a:lnTo>
                  <a:lnTo>
                    <a:pt x="758" y="972"/>
                  </a:lnTo>
                  <a:lnTo>
                    <a:pt x="761" y="970"/>
                  </a:lnTo>
                  <a:lnTo>
                    <a:pt x="762" y="969"/>
                  </a:lnTo>
                  <a:lnTo>
                    <a:pt x="763" y="972"/>
                  </a:lnTo>
                  <a:lnTo>
                    <a:pt x="763" y="975"/>
                  </a:lnTo>
                  <a:lnTo>
                    <a:pt x="764" y="977"/>
                  </a:lnTo>
                  <a:lnTo>
                    <a:pt x="763" y="982"/>
                  </a:lnTo>
                  <a:lnTo>
                    <a:pt x="764" y="983"/>
                  </a:lnTo>
                  <a:lnTo>
                    <a:pt x="764" y="983"/>
                  </a:lnTo>
                  <a:lnTo>
                    <a:pt x="763" y="985"/>
                  </a:lnTo>
                  <a:lnTo>
                    <a:pt x="764" y="985"/>
                  </a:lnTo>
                  <a:lnTo>
                    <a:pt x="765" y="985"/>
                  </a:lnTo>
                  <a:lnTo>
                    <a:pt x="765" y="984"/>
                  </a:lnTo>
                  <a:lnTo>
                    <a:pt x="765" y="983"/>
                  </a:lnTo>
                  <a:lnTo>
                    <a:pt x="766" y="981"/>
                  </a:lnTo>
                  <a:lnTo>
                    <a:pt x="766" y="978"/>
                  </a:lnTo>
                  <a:lnTo>
                    <a:pt x="766" y="974"/>
                  </a:lnTo>
                  <a:lnTo>
                    <a:pt x="766" y="972"/>
                  </a:lnTo>
                  <a:lnTo>
                    <a:pt x="767" y="969"/>
                  </a:lnTo>
                  <a:lnTo>
                    <a:pt x="768" y="969"/>
                  </a:lnTo>
                  <a:lnTo>
                    <a:pt x="770" y="969"/>
                  </a:lnTo>
                  <a:lnTo>
                    <a:pt x="773" y="967"/>
                  </a:lnTo>
                  <a:lnTo>
                    <a:pt x="774" y="966"/>
                  </a:lnTo>
                  <a:lnTo>
                    <a:pt x="775" y="963"/>
                  </a:lnTo>
                  <a:lnTo>
                    <a:pt x="779" y="956"/>
                  </a:lnTo>
                  <a:lnTo>
                    <a:pt x="779" y="955"/>
                  </a:lnTo>
                  <a:lnTo>
                    <a:pt x="780" y="954"/>
                  </a:lnTo>
                  <a:lnTo>
                    <a:pt x="780" y="953"/>
                  </a:lnTo>
                  <a:lnTo>
                    <a:pt x="781" y="953"/>
                  </a:lnTo>
                  <a:lnTo>
                    <a:pt x="782" y="953"/>
                  </a:lnTo>
                  <a:lnTo>
                    <a:pt x="784" y="954"/>
                  </a:lnTo>
                  <a:lnTo>
                    <a:pt x="786" y="955"/>
                  </a:lnTo>
                  <a:lnTo>
                    <a:pt x="787" y="955"/>
                  </a:lnTo>
                  <a:lnTo>
                    <a:pt x="788" y="954"/>
                  </a:lnTo>
                  <a:lnTo>
                    <a:pt x="789" y="954"/>
                  </a:lnTo>
                  <a:lnTo>
                    <a:pt x="790" y="955"/>
                  </a:lnTo>
                  <a:lnTo>
                    <a:pt x="791" y="955"/>
                  </a:lnTo>
                  <a:lnTo>
                    <a:pt x="793" y="956"/>
                  </a:lnTo>
                  <a:lnTo>
                    <a:pt x="796" y="957"/>
                  </a:lnTo>
                  <a:lnTo>
                    <a:pt x="797" y="958"/>
                  </a:lnTo>
                  <a:lnTo>
                    <a:pt x="798" y="958"/>
                  </a:lnTo>
                  <a:lnTo>
                    <a:pt x="799" y="958"/>
                  </a:lnTo>
                  <a:lnTo>
                    <a:pt x="801" y="957"/>
                  </a:lnTo>
                  <a:lnTo>
                    <a:pt x="807" y="959"/>
                  </a:lnTo>
                  <a:lnTo>
                    <a:pt x="808" y="959"/>
                  </a:lnTo>
                  <a:lnTo>
                    <a:pt x="808" y="960"/>
                  </a:lnTo>
                  <a:lnTo>
                    <a:pt x="807" y="961"/>
                  </a:lnTo>
                  <a:lnTo>
                    <a:pt x="807" y="961"/>
                  </a:lnTo>
                  <a:lnTo>
                    <a:pt x="808" y="962"/>
                  </a:lnTo>
                  <a:lnTo>
                    <a:pt x="809" y="963"/>
                  </a:lnTo>
                  <a:lnTo>
                    <a:pt x="809" y="964"/>
                  </a:lnTo>
                  <a:lnTo>
                    <a:pt x="810" y="965"/>
                  </a:lnTo>
                  <a:lnTo>
                    <a:pt x="811" y="967"/>
                  </a:lnTo>
                  <a:lnTo>
                    <a:pt x="811" y="968"/>
                  </a:lnTo>
                  <a:lnTo>
                    <a:pt x="812" y="968"/>
                  </a:lnTo>
                  <a:lnTo>
                    <a:pt x="812" y="969"/>
                  </a:lnTo>
                  <a:lnTo>
                    <a:pt x="812" y="971"/>
                  </a:lnTo>
                  <a:lnTo>
                    <a:pt x="813" y="972"/>
                  </a:lnTo>
                  <a:lnTo>
                    <a:pt x="813" y="972"/>
                  </a:lnTo>
                  <a:lnTo>
                    <a:pt x="814" y="972"/>
                  </a:lnTo>
                  <a:lnTo>
                    <a:pt x="813" y="975"/>
                  </a:lnTo>
                  <a:lnTo>
                    <a:pt x="811" y="976"/>
                  </a:lnTo>
                  <a:lnTo>
                    <a:pt x="811" y="978"/>
                  </a:lnTo>
                  <a:lnTo>
                    <a:pt x="808" y="981"/>
                  </a:lnTo>
                  <a:lnTo>
                    <a:pt x="806" y="983"/>
                  </a:lnTo>
                  <a:lnTo>
                    <a:pt x="803" y="985"/>
                  </a:lnTo>
                  <a:lnTo>
                    <a:pt x="801" y="986"/>
                  </a:lnTo>
                  <a:lnTo>
                    <a:pt x="800" y="987"/>
                  </a:lnTo>
                  <a:lnTo>
                    <a:pt x="798" y="987"/>
                  </a:lnTo>
                  <a:lnTo>
                    <a:pt x="797" y="987"/>
                  </a:lnTo>
                  <a:lnTo>
                    <a:pt x="796" y="988"/>
                  </a:lnTo>
                  <a:lnTo>
                    <a:pt x="794" y="988"/>
                  </a:lnTo>
                  <a:lnTo>
                    <a:pt x="793" y="988"/>
                  </a:lnTo>
                  <a:lnTo>
                    <a:pt x="791" y="990"/>
                  </a:lnTo>
                  <a:lnTo>
                    <a:pt x="790" y="990"/>
                  </a:lnTo>
                  <a:lnTo>
                    <a:pt x="789" y="992"/>
                  </a:lnTo>
                  <a:lnTo>
                    <a:pt x="788" y="993"/>
                  </a:lnTo>
                  <a:lnTo>
                    <a:pt x="787" y="992"/>
                  </a:lnTo>
                  <a:lnTo>
                    <a:pt x="785" y="992"/>
                  </a:lnTo>
                  <a:lnTo>
                    <a:pt x="784" y="993"/>
                  </a:lnTo>
                  <a:lnTo>
                    <a:pt x="784" y="993"/>
                  </a:lnTo>
                  <a:lnTo>
                    <a:pt x="784" y="994"/>
                  </a:lnTo>
                  <a:lnTo>
                    <a:pt x="782" y="994"/>
                  </a:lnTo>
                  <a:lnTo>
                    <a:pt x="782" y="995"/>
                  </a:lnTo>
                  <a:lnTo>
                    <a:pt x="781" y="996"/>
                  </a:lnTo>
                  <a:lnTo>
                    <a:pt x="780" y="996"/>
                  </a:lnTo>
                  <a:lnTo>
                    <a:pt x="780" y="997"/>
                  </a:lnTo>
                  <a:lnTo>
                    <a:pt x="779" y="997"/>
                  </a:lnTo>
                  <a:lnTo>
                    <a:pt x="778" y="998"/>
                  </a:lnTo>
                  <a:lnTo>
                    <a:pt x="777" y="999"/>
                  </a:lnTo>
                  <a:lnTo>
                    <a:pt x="776" y="998"/>
                  </a:lnTo>
                  <a:lnTo>
                    <a:pt x="774" y="999"/>
                  </a:lnTo>
                  <a:lnTo>
                    <a:pt x="774" y="1000"/>
                  </a:lnTo>
                  <a:lnTo>
                    <a:pt x="774" y="1001"/>
                  </a:lnTo>
                  <a:lnTo>
                    <a:pt x="776" y="1000"/>
                  </a:lnTo>
                  <a:lnTo>
                    <a:pt x="777" y="1000"/>
                  </a:lnTo>
                  <a:lnTo>
                    <a:pt x="779" y="1000"/>
                  </a:lnTo>
                  <a:lnTo>
                    <a:pt x="780" y="1000"/>
                  </a:lnTo>
                  <a:lnTo>
                    <a:pt x="780" y="999"/>
                  </a:lnTo>
                  <a:lnTo>
                    <a:pt x="781" y="998"/>
                  </a:lnTo>
                  <a:lnTo>
                    <a:pt x="784" y="996"/>
                  </a:lnTo>
                  <a:lnTo>
                    <a:pt x="785" y="995"/>
                  </a:lnTo>
                  <a:lnTo>
                    <a:pt x="785" y="994"/>
                  </a:lnTo>
                  <a:lnTo>
                    <a:pt x="786" y="993"/>
                  </a:lnTo>
                  <a:lnTo>
                    <a:pt x="787" y="993"/>
                  </a:lnTo>
                  <a:lnTo>
                    <a:pt x="788" y="995"/>
                  </a:lnTo>
                  <a:lnTo>
                    <a:pt x="789" y="995"/>
                  </a:lnTo>
                  <a:lnTo>
                    <a:pt x="790" y="994"/>
                  </a:lnTo>
                  <a:lnTo>
                    <a:pt x="790" y="994"/>
                  </a:lnTo>
                  <a:lnTo>
                    <a:pt x="790" y="993"/>
                  </a:lnTo>
                  <a:lnTo>
                    <a:pt x="792" y="993"/>
                  </a:lnTo>
                  <a:lnTo>
                    <a:pt x="795" y="991"/>
                  </a:lnTo>
                  <a:lnTo>
                    <a:pt x="797" y="991"/>
                  </a:lnTo>
                  <a:lnTo>
                    <a:pt x="798" y="991"/>
                  </a:lnTo>
                  <a:lnTo>
                    <a:pt x="799" y="991"/>
                  </a:lnTo>
                  <a:lnTo>
                    <a:pt x="800" y="990"/>
                  </a:lnTo>
                  <a:lnTo>
                    <a:pt x="802" y="990"/>
                  </a:lnTo>
                  <a:lnTo>
                    <a:pt x="802" y="991"/>
                  </a:lnTo>
                  <a:lnTo>
                    <a:pt x="801" y="993"/>
                  </a:lnTo>
                  <a:lnTo>
                    <a:pt x="801" y="996"/>
                  </a:lnTo>
                  <a:lnTo>
                    <a:pt x="801" y="997"/>
                  </a:lnTo>
                  <a:lnTo>
                    <a:pt x="801" y="1000"/>
                  </a:lnTo>
                  <a:lnTo>
                    <a:pt x="801" y="1001"/>
                  </a:lnTo>
                  <a:lnTo>
                    <a:pt x="801" y="1003"/>
                  </a:lnTo>
                  <a:lnTo>
                    <a:pt x="801" y="1005"/>
                  </a:lnTo>
                  <a:lnTo>
                    <a:pt x="801" y="1006"/>
                  </a:lnTo>
                  <a:lnTo>
                    <a:pt x="801" y="1008"/>
                  </a:lnTo>
                  <a:lnTo>
                    <a:pt x="802" y="1012"/>
                  </a:lnTo>
                  <a:lnTo>
                    <a:pt x="804" y="1014"/>
                  </a:lnTo>
                  <a:lnTo>
                    <a:pt x="804" y="1018"/>
                  </a:lnTo>
                  <a:lnTo>
                    <a:pt x="804" y="1019"/>
                  </a:lnTo>
                  <a:lnTo>
                    <a:pt x="806" y="1022"/>
                  </a:lnTo>
                  <a:lnTo>
                    <a:pt x="806" y="1025"/>
                  </a:lnTo>
                  <a:lnTo>
                    <a:pt x="806" y="1026"/>
                  </a:lnTo>
                  <a:lnTo>
                    <a:pt x="806" y="1026"/>
                  </a:lnTo>
                  <a:lnTo>
                    <a:pt x="807" y="1026"/>
                  </a:lnTo>
                  <a:lnTo>
                    <a:pt x="808" y="1026"/>
                  </a:lnTo>
                  <a:lnTo>
                    <a:pt x="809" y="1025"/>
                  </a:lnTo>
                  <a:lnTo>
                    <a:pt x="809" y="1023"/>
                  </a:lnTo>
                  <a:lnTo>
                    <a:pt x="808" y="1022"/>
                  </a:lnTo>
                  <a:lnTo>
                    <a:pt x="808" y="1021"/>
                  </a:lnTo>
                  <a:lnTo>
                    <a:pt x="807" y="1019"/>
                  </a:lnTo>
                  <a:lnTo>
                    <a:pt x="806" y="1019"/>
                  </a:lnTo>
                  <a:lnTo>
                    <a:pt x="805" y="1019"/>
                  </a:lnTo>
                  <a:lnTo>
                    <a:pt x="805" y="1018"/>
                  </a:lnTo>
                  <a:lnTo>
                    <a:pt x="805" y="1017"/>
                  </a:lnTo>
                  <a:lnTo>
                    <a:pt x="805" y="1016"/>
                  </a:lnTo>
                  <a:lnTo>
                    <a:pt x="806" y="1016"/>
                  </a:lnTo>
                  <a:lnTo>
                    <a:pt x="806" y="1015"/>
                  </a:lnTo>
                  <a:lnTo>
                    <a:pt x="805" y="1012"/>
                  </a:lnTo>
                  <a:lnTo>
                    <a:pt x="805" y="1011"/>
                  </a:lnTo>
                  <a:lnTo>
                    <a:pt x="804" y="1009"/>
                  </a:lnTo>
                  <a:lnTo>
                    <a:pt x="804" y="1008"/>
                  </a:lnTo>
                  <a:lnTo>
                    <a:pt x="803" y="1005"/>
                  </a:lnTo>
                  <a:lnTo>
                    <a:pt x="803" y="1002"/>
                  </a:lnTo>
                  <a:lnTo>
                    <a:pt x="803" y="1000"/>
                  </a:lnTo>
                  <a:lnTo>
                    <a:pt x="803" y="999"/>
                  </a:lnTo>
                  <a:lnTo>
                    <a:pt x="804" y="998"/>
                  </a:lnTo>
                  <a:lnTo>
                    <a:pt x="804" y="997"/>
                  </a:lnTo>
                  <a:lnTo>
                    <a:pt x="806" y="992"/>
                  </a:lnTo>
                  <a:lnTo>
                    <a:pt x="807" y="990"/>
                  </a:lnTo>
                  <a:lnTo>
                    <a:pt x="809" y="989"/>
                  </a:lnTo>
                  <a:lnTo>
                    <a:pt x="809" y="987"/>
                  </a:lnTo>
                  <a:lnTo>
                    <a:pt x="810" y="987"/>
                  </a:lnTo>
                  <a:lnTo>
                    <a:pt x="811" y="986"/>
                  </a:lnTo>
                  <a:lnTo>
                    <a:pt x="812" y="982"/>
                  </a:lnTo>
                  <a:lnTo>
                    <a:pt x="813" y="982"/>
                  </a:lnTo>
                  <a:lnTo>
                    <a:pt x="813" y="983"/>
                  </a:lnTo>
                  <a:lnTo>
                    <a:pt x="814" y="983"/>
                  </a:lnTo>
                  <a:lnTo>
                    <a:pt x="815" y="983"/>
                  </a:lnTo>
                  <a:lnTo>
                    <a:pt x="818" y="983"/>
                  </a:lnTo>
                  <a:lnTo>
                    <a:pt x="819" y="981"/>
                  </a:lnTo>
                  <a:lnTo>
                    <a:pt x="820" y="981"/>
                  </a:lnTo>
                  <a:lnTo>
                    <a:pt x="822" y="983"/>
                  </a:lnTo>
                  <a:lnTo>
                    <a:pt x="823" y="983"/>
                  </a:lnTo>
                  <a:lnTo>
                    <a:pt x="823" y="984"/>
                  </a:lnTo>
                  <a:lnTo>
                    <a:pt x="824" y="984"/>
                  </a:lnTo>
                  <a:lnTo>
                    <a:pt x="825" y="985"/>
                  </a:lnTo>
                  <a:lnTo>
                    <a:pt x="826" y="985"/>
                  </a:lnTo>
                  <a:lnTo>
                    <a:pt x="827" y="986"/>
                  </a:lnTo>
                  <a:lnTo>
                    <a:pt x="829" y="987"/>
                  </a:lnTo>
                  <a:lnTo>
                    <a:pt x="831" y="987"/>
                  </a:lnTo>
                  <a:lnTo>
                    <a:pt x="831" y="986"/>
                  </a:lnTo>
                  <a:lnTo>
                    <a:pt x="832" y="987"/>
                  </a:lnTo>
                  <a:lnTo>
                    <a:pt x="833" y="987"/>
                  </a:lnTo>
                  <a:lnTo>
                    <a:pt x="834" y="987"/>
                  </a:lnTo>
                  <a:lnTo>
                    <a:pt x="837" y="989"/>
                  </a:lnTo>
                  <a:lnTo>
                    <a:pt x="838" y="990"/>
                  </a:lnTo>
                  <a:lnTo>
                    <a:pt x="839" y="990"/>
                  </a:lnTo>
                  <a:lnTo>
                    <a:pt x="840" y="989"/>
                  </a:lnTo>
                  <a:lnTo>
                    <a:pt x="842" y="988"/>
                  </a:lnTo>
                  <a:lnTo>
                    <a:pt x="842" y="988"/>
                  </a:lnTo>
                  <a:lnTo>
                    <a:pt x="842" y="989"/>
                  </a:lnTo>
                  <a:lnTo>
                    <a:pt x="845" y="989"/>
                  </a:lnTo>
                  <a:lnTo>
                    <a:pt x="846" y="989"/>
                  </a:lnTo>
                  <a:lnTo>
                    <a:pt x="846" y="990"/>
                  </a:lnTo>
                  <a:lnTo>
                    <a:pt x="844" y="991"/>
                  </a:lnTo>
                  <a:lnTo>
                    <a:pt x="844" y="992"/>
                  </a:lnTo>
                  <a:lnTo>
                    <a:pt x="846" y="993"/>
                  </a:lnTo>
                  <a:lnTo>
                    <a:pt x="847" y="993"/>
                  </a:lnTo>
                  <a:lnTo>
                    <a:pt x="847" y="992"/>
                  </a:lnTo>
                  <a:lnTo>
                    <a:pt x="848" y="990"/>
                  </a:lnTo>
                  <a:lnTo>
                    <a:pt x="849" y="990"/>
                  </a:lnTo>
                  <a:lnTo>
                    <a:pt x="850" y="991"/>
                  </a:lnTo>
                  <a:lnTo>
                    <a:pt x="851" y="990"/>
                  </a:lnTo>
                  <a:lnTo>
                    <a:pt x="852" y="991"/>
                  </a:lnTo>
                  <a:lnTo>
                    <a:pt x="850" y="992"/>
                  </a:lnTo>
                  <a:lnTo>
                    <a:pt x="851" y="993"/>
                  </a:lnTo>
                  <a:lnTo>
                    <a:pt x="851" y="993"/>
                  </a:lnTo>
                  <a:lnTo>
                    <a:pt x="851" y="995"/>
                  </a:lnTo>
                  <a:lnTo>
                    <a:pt x="850" y="996"/>
                  </a:lnTo>
                  <a:lnTo>
                    <a:pt x="849" y="999"/>
                  </a:lnTo>
                  <a:lnTo>
                    <a:pt x="849" y="1000"/>
                  </a:lnTo>
                  <a:lnTo>
                    <a:pt x="849" y="1001"/>
                  </a:lnTo>
                  <a:lnTo>
                    <a:pt x="850" y="1001"/>
                  </a:lnTo>
                  <a:lnTo>
                    <a:pt x="850" y="1000"/>
                  </a:lnTo>
                  <a:lnTo>
                    <a:pt x="851" y="1000"/>
                  </a:lnTo>
                  <a:lnTo>
                    <a:pt x="851" y="999"/>
                  </a:lnTo>
                  <a:lnTo>
                    <a:pt x="852" y="996"/>
                  </a:lnTo>
                  <a:lnTo>
                    <a:pt x="853" y="995"/>
                  </a:lnTo>
                  <a:lnTo>
                    <a:pt x="854" y="995"/>
                  </a:lnTo>
                  <a:lnTo>
                    <a:pt x="858" y="996"/>
                  </a:lnTo>
                  <a:lnTo>
                    <a:pt x="862" y="997"/>
                  </a:lnTo>
                  <a:lnTo>
                    <a:pt x="868" y="997"/>
                  </a:lnTo>
                  <a:lnTo>
                    <a:pt x="871" y="997"/>
                  </a:lnTo>
                  <a:lnTo>
                    <a:pt x="872" y="998"/>
                  </a:lnTo>
                  <a:lnTo>
                    <a:pt x="872" y="999"/>
                  </a:lnTo>
                  <a:lnTo>
                    <a:pt x="872" y="1000"/>
                  </a:lnTo>
                  <a:lnTo>
                    <a:pt x="872" y="1001"/>
                  </a:lnTo>
                  <a:lnTo>
                    <a:pt x="871" y="1001"/>
                  </a:lnTo>
                  <a:lnTo>
                    <a:pt x="871" y="1002"/>
                  </a:lnTo>
                  <a:lnTo>
                    <a:pt x="871" y="1003"/>
                  </a:lnTo>
                  <a:lnTo>
                    <a:pt x="872" y="1004"/>
                  </a:lnTo>
                  <a:lnTo>
                    <a:pt x="874" y="1004"/>
                  </a:lnTo>
                  <a:lnTo>
                    <a:pt x="874" y="1003"/>
                  </a:lnTo>
                  <a:lnTo>
                    <a:pt x="873" y="1002"/>
                  </a:lnTo>
                  <a:lnTo>
                    <a:pt x="874" y="1002"/>
                  </a:lnTo>
                  <a:lnTo>
                    <a:pt x="874" y="1001"/>
                  </a:lnTo>
                  <a:lnTo>
                    <a:pt x="875" y="1001"/>
                  </a:lnTo>
                  <a:lnTo>
                    <a:pt x="879" y="1002"/>
                  </a:lnTo>
                  <a:lnTo>
                    <a:pt x="880" y="1002"/>
                  </a:lnTo>
                  <a:lnTo>
                    <a:pt x="881" y="1003"/>
                  </a:lnTo>
                  <a:lnTo>
                    <a:pt x="882" y="1003"/>
                  </a:lnTo>
                  <a:lnTo>
                    <a:pt x="883" y="1003"/>
                  </a:lnTo>
                  <a:lnTo>
                    <a:pt x="884" y="1004"/>
                  </a:lnTo>
                  <a:lnTo>
                    <a:pt x="885" y="1004"/>
                  </a:lnTo>
                  <a:lnTo>
                    <a:pt x="890" y="1004"/>
                  </a:lnTo>
                  <a:lnTo>
                    <a:pt x="891" y="1004"/>
                  </a:lnTo>
                  <a:lnTo>
                    <a:pt x="892" y="1004"/>
                  </a:lnTo>
                  <a:lnTo>
                    <a:pt x="892" y="1005"/>
                  </a:lnTo>
                  <a:close/>
                  <a:moveTo>
                    <a:pt x="710" y="455"/>
                  </a:moveTo>
                  <a:lnTo>
                    <a:pt x="709" y="455"/>
                  </a:lnTo>
                  <a:lnTo>
                    <a:pt x="708" y="455"/>
                  </a:lnTo>
                  <a:lnTo>
                    <a:pt x="708" y="454"/>
                  </a:lnTo>
                  <a:lnTo>
                    <a:pt x="708" y="454"/>
                  </a:lnTo>
                  <a:lnTo>
                    <a:pt x="708" y="453"/>
                  </a:lnTo>
                  <a:lnTo>
                    <a:pt x="709" y="451"/>
                  </a:lnTo>
                  <a:lnTo>
                    <a:pt x="710" y="450"/>
                  </a:lnTo>
                  <a:lnTo>
                    <a:pt x="711" y="450"/>
                  </a:lnTo>
                  <a:lnTo>
                    <a:pt x="711" y="451"/>
                  </a:lnTo>
                  <a:lnTo>
                    <a:pt x="711" y="452"/>
                  </a:lnTo>
                  <a:lnTo>
                    <a:pt x="711" y="454"/>
                  </a:lnTo>
                  <a:lnTo>
                    <a:pt x="711" y="455"/>
                  </a:lnTo>
                  <a:lnTo>
                    <a:pt x="710" y="455"/>
                  </a:lnTo>
                  <a:close/>
                  <a:moveTo>
                    <a:pt x="736" y="436"/>
                  </a:moveTo>
                  <a:lnTo>
                    <a:pt x="737" y="436"/>
                  </a:lnTo>
                  <a:lnTo>
                    <a:pt x="739" y="438"/>
                  </a:lnTo>
                  <a:lnTo>
                    <a:pt x="739" y="440"/>
                  </a:lnTo>
                  <a:lnTo>
                    <a:pt x="739" y="441"/>
                  </a:lnTo>
                  <a:lnTo>
                    <a:pt x="737" y="440"/>
                  </a:lnTo>
                  <a:lnTo>
                    <a:pt x="736" y="440"/>
                  </a:lnTo>
                  <a:lnTo>
                    <a:pt x="736" y="439"/>
                  </a:lnTo>
                  <a:lnTo>
                    <a:pt x="736" y="437"/>
                  </a:lnTo>
                  <a:lnTo>
                    <a:pt x="736" y="436"/>
                  </a:lnTo>
                  <a:close/>
                  <a:moveTo>
                    <a:pt x="698" y="447"/>
                  </a:moveTo>
                  <a:lnTo>
                    <a:pt x="698" y="448"/>
                  </a:lnTo>
                  <a:lnTo>
                    <a:pt x="698" y="447"/>
                  </a:lnTo>
                  <a:lnTo>
                    <a:pt x="697" y="447"/>
                  </a:lnTo>
                  <a:lnTo>
                    <a:pt x="696" y="445"/>
                  </a:lnTo>
                  <a:lnTo>
                    <a:pt x="696" y="444"/>
                  </a:lnTo>
                  <a:lnTo>
                    <a:pt x="697" y="444"/>
                  </a:lnTo>
                  <a:lnTo>
                    <a:pt x="698" y="444"/>
                  </a:lnTo>
                  <a:lnTo>
                    <a:pt x="698" y="444"/>
                  </a:lnTo>
                  <a:lnTo>
                    <a:pt x="698" y="445"/>
                  </a:lnTo>
                  <a:lnTo>
                    <a:pt x="698" y="446"/>
                  </a:lnTo>
                  <a:lnTo>
                    <a:pt x="698" y="447"/>
                  </a:lnTo>
                  <a:close/>
                  <a:moveTo>
                    <a:pt x="701" y="435"/>
                  </a:moveTo>
                  <a:lnTo>
                    <a:pt x="700" y="435"/>
                  </a:lnTo>
                  <a:lnTo>
                    <a:pt x="699" y="434"/>
                  </a:lnTo>
                  <a:lnTo>
                    <a:pt x="699" y="433"/>
                  </a:lnTo>
                  <a:lnTo>
                    <a:pt x="699" y="432"/>
                  </a:lnTo>
                  <a:lnTo>
                    <a:pt x="700" y="432"/>
                  </a:lnTo>
                  <a:lnTo>
                    <a:pt x="701" y="433"/>
                  </a:lnTo>
                  <a:lnTo>
                    <a:pt x="701" y="434"/>
                  </a:lnTo>
                  <a:lnTo>
                    <a:pt x="701" y="435"/>
                  </a:lnTo>
                  <a:close/>
                  <a:moveTo>
                    <a:pt x="710" y="446"/>
                  </a:moveTo>
                  <a:lnTo>
                    <a:pt x="709" y="446"/>
                  </a:lnTo>
                  <a:lnTo>
                    <a:pt x="708" y="446"/>
                  </a:lnTo>
                  <a:lnTo>
                    <a:pt x="708" y="445"/>
                  </a:lnTo>
                  <a:lnTo>
                    <a:pt x="708" y="445"/>
                  </a:lnTo>
                  <a:lnTo>
                    <a:pt x="708" y="444"/>
                  </a:lnTo>
                  <a:lnTo>
                    <a:pt x="710" y="445"/>
                  </a:lnTo>
                  <a:lnTo>
                    <a:pt x="710" y="446"/>
                  </a:lnTo>
                  <a:close/>
                  <a:moveTo>
                    <a:pt x="723" y="440"/>
                  </a:moveTo>
                  <a:lnTo>
                    <a:pt x="723" y="439"/>
                  </a:lnTo>
                  <a:lnTo>
                    <a:pt x="722" y="439"/>
                  </a:lnTo>
                  <a:lnTo>
                    <a:pt x="722" y="438"/>
                  </a:lnTo>
                  <a:lnTo>
                    <a:pt x="723" y="437"/>
                  </a:lnTo>
                  <a:lnTo>
                    <a:pt x="724" y="437"/>
                  </a:lnTo>
                  <a:lnTo>
                    <a:pt x="724" y="438"/>
                  </a:lnTo>
                  <a:lnTo>
                    <a:pt x="724" y="439"/>
                  </a:lnTo>
                  <a:lnTo>
                    <a:pt x="723" y="440"/>
                  </a:lnTo>
                  <a:close/>
                  <a:moveTo>
                    <a:pt x="734" y="438"/>
                  </a:moveTo>
                  <a:lnTo>
                    <a:pt x="733" y="438"/>
                  </a:lnTo>
                  <a:lnTo>
                    <a:pt x="732" y="438"/>
                  </a:lnTo>
                  <a:lnTo>
                    <a:pt x="729" y="435"/>
                  </a:lnTo>
                  <a:lnTo>
                    <a:pt x="729" y="434"/>
                  </a:lnTo>
                  <a:lnTo>
                    <a:pt x="730" y="434"/>
                  </a:lnTo>
                  <a:lnTo>
                    <a:pt x="731" y="433"/>
                  </a:lnTo>
                  <a:lnTo>
                    <a:pt x="732" y="432"/>
                  </a:lnTo>
                  <a:lnTo>
                    <a:pt x="732" y="431"/>
                  </a:lnTo>
                  <a:lnTo>
                    <a:pt x="733" y="427"/>
                  </a:lnTo>
                  <a:lnTo>
                    <a:pt x="733" y="426"/>
                  </a:lnTo>
                  <a:lnTo>
                    <a:pt x="734" y="427"/>
                  </a:lnTo>
                  <a:lnTo>
                    <a:pt x="734" y="429"/>
                  </a:lnTo>
                  <a:lnTo>
                    <a:pt x="734" y="430"/>
                  </a:lnTo>
                  <a:lnTo>
                    <a:pt x="734" y="433"/>
                  </a:lnTo>
                  <a:lnTo>
                    <a:pt x="733" y="434"/>
                  </a:lnTo>
                  <a:lnTo>
                    <a:pt x="734" y="435"/>
                  </a:lnTo>
                  <a:lnTo>
                    <a:pt x="734" y="438"/>
                  </a:lnTo>
                  <a:close/>
                  <a:moveTo>
                    <a:pt x="730" y="430"/>
                  </a:moveTo>
                  <a:lnTo>
                    <a:pt x="730" y="429"/>
                  </a:lnTo>
                  <a:lnTo>
                    <a:pt x="730" y="427"/>
                  </a:lnTo>
                  <a:lnTo>
                    <a:pt x="731" y="426"/>
                  </a:lnTo>
                  <a:lnTo>
                    <a:pt x="731" y="427"/>
                  </a:lnTo>
                  <a:lnTo>
                    <a:pt x="731" y="428"/>
                  </a:lnTo>
                  <a:lnTo>
                    <a:pt x="731" y="429"/>
                  </a:lnTo>
                  <a:lnTo>
                    <a:pt x="730" y="430"/>
                  </a:lnTo>
                  <a:close/>
                  <a:moveTo>
                    <a:pt x="725" y="432"/>
                  </a:moveTo>
                  <a:lnTo>
                    <a:pt x="726" y="432"/>
                  </a:lnTo>
                  <a:lnTo>
                    <a:pt x="727" y="432"/>
                  </a:lnTo>
                  <a:lnTo>
                    <a:pt x="728" y="432"/>
                  </a:lnTo>
                  <a:lnTo>
                    <a:pt x="728" y="433"/>
                  </a:lnTo>
                  <a:lnTo>
                    <a:pt x="728" y="434"/>
                  </a:lnTo>
                  <a:lnTo>
                    <a:pt x="728" y="435"/>
                  </a:lnTo>
                  <a:lnTo>
                    <a:pt x="728" y="436"/>
                  </a:lnTo>
                  <a:lnTo>
                    <a:pt x="727" y="436"/>
                  </a:lnTo>
                  <a:lnTo>
                    <a:pt x="726" y="434"/>
                  </a:lnTo>
                  <a:lnTo>
                    <a:pt x="725" y="433"/>
                  </a:lnTo>
                  <a:lnTo>
                    <a:pt x="725" y="432"/>
                  </a:lnTo>
                  <a:close/>
                  <a:moveTo>
                    <a:pt x="704" y="443"/>
                  </a:moveTo>
                  <a:lnTo>
                    <a:pt x="703" y="443"/>
                  </a:lnTo>
                  <a:lnTo>
                    <a:pt x="702" y="443"/>
                  </a:lnTo>
                  <a:lnTo>
                    <a:pt x="700" y="443"/>
                  </a:lnTo>
                  <a:lnTo>
                    <a:pt x="699" y="443"/>
                  </a:lnTo>
                  <a:lnTo>
                    <a:pt x="698" y="442"/>
                  </a:lnTo>
                  <a:lnTo>
                    <a:pt x="699" y="441"/>
                  </a:lnTo>
                  <a:lnTo>
                    <a:pt x="701" y="439"/>
                  </a:lnTo>
                  <a:lnTo>
                    <a:pt x="702" y="438"/>
                  </a:lnTo>
                  <a:lnTo>
                    <a:pt x="702" y="437"/>
                  </a:lnTo>
                  <a:lnTo>
                    <a:pt x="703" y="438"/>
                  </a:lnTo>
                  <a:lnTo>
                    <a:pt x="703" y="439"/>
                  </a:lnTo>
                  <a:lnTo>
                    <a:pt x="704" y="440"/>
                  </a:lnTo>
                  <a:lnTo>
                    <a:pt x="704" y="439"/>
                  </a:lnTo>
                  <a:lnTo>
                    <a:pt x="705" y="437"/>
                  </a:lnTo>
                  <a:lnTo>
                    <a:pt x="706" y="437"/>
                  </a:lnTo>
                  <a:lnTo>
                    <a:pt x="706" y="438"/>
                  </a:lnTo>
                  <a:lnTo>
                    <a:pt x="706" y="439"/>
                  </a:lnTo>
                  <a:lnTo>
                    <a:pt x="706" y="441"/>
                  </a:lnTo>
                  <a:lnTo>
                    <a:pt x="705" y="442"/>
                  </a:lnTo>
                  <a:lnTo>
                    <a:pt x="704" y="443"/>
                  </a:lnTo>
                  <a:close/>
                  <a:moveTo>
                    <a:pt x="728" y="431"/>
                  </a:moveTo>
                  <a:lnTo>
                    <a:pt x="728" y="431"/>
                  </a:lnTo>
                  <a:lnTo>
                    <a:pt x="728" y="430"/>
                  </a:lnTo>
                  <a:lnTo>
                    <a:pt x="728" y="429"/>
                  </a:lnTo>
                  <a:lnTo>
                    <a:pt x="728" y="426"/>
                  </a:lnTo>
                  <a:lnTo>
                    <a:pt x="729" y="425"/>
                  </a:lnTo>
                  <a:lnTo>
                    <a:pt x="729" y="424"/>
                  </a:lnTo>
                  <a:lnTo>
                    <a:pt x="729" y="425"/>
                  </a:lnTo>
                  <a:lnTo>
                    <a:pt x="729" y="427"/>
                  </a:lnTo>
                  <a:lnTo>
                    <a:pt x="729" y="428"/>
                  </a:lnTo>
                  <a:lnTo>
                    <a:pt x="728" y="430"/>
                  </a:lnTo>
                  <a:lnTo>
                    <a:pt x="728" y="431"/>
                  </a:lnTo>
                  <a:close/>
                  <a:moveTo>
                    <a:pt x="708" y="413"/>
                  </a:moveTo>
                  <a:lnTo>
                    <a:pt x="707" y="413"/>
                  </a:lnTo>
                  <a:lnTo>
                    <a:pt x="706" y="412"/>
                  </a:lnTo>
                  <a:lnTo>
                    <a:pt x="707" y="411"/>
                  </a:lnTo>
                  <a:lnTo>
                    <a:pt x="708" y="410"/>
                  </a:lnTo>
                  <a:lnTo>
                    <a:pt x="708" y="413"/>
                  </a:lnTo>
                  <a:close/>
                  <a:moveTo>
                    <a:pt x="717" y="402"/>
                  </a:moveTo>
                  <a:lnTo>
                    <a:pt x="716" y="402"/>
                  </a:lnTo>
                  <a:lnTo>
                    <a:pt x="716" y="400"/>
                  </a:lnTo>
                  <a:lnTo>
                    <a:pt x="717" y="400"/>
                  </a:lnTo>
                  <a:lnTo>
                    <a:pt x="718" y="400"/>
                  </a:lnTo>
                  <a:lnTo>
                    <a:pt x="718" y="400"/>
                  </a:lnTo>
                  <a:lnTo>
                    <a:pt x="718" y="401"/>
                  </a:lnTo>
                  <a:lnTo>
                    <a:pt x="717" y="402"/>
                  </a:lnTo>
                  <a:close/>
                  <a:moveTo>
                    <a:pt x="716" y="409"/>
                  </a:moveTo>
                  <a:lnTo>
                    <a:pt x="715" y="408"/>
                  </a:lnTo>
                  <a:lnTo>
                    <a:pt x="715" y="407"/>
                  </a:lnTo>
                  <a:lnTo>
                    <a:pt x="716" y="403"/>
                  </a:lnTo>
                  <a:lnTo>
                    <a:pt x="718" y="403"/>
                  </a:lnTo>
                  <a:lnTo>
                    <a:pt x="718" y="404"/>
                  </a:lnTo>
                  <a:lnTo>
                    <a:pt x="718" y="406"/>
                  </a:lnTo>
                  <a:lnTo>
                    <a:pt x="717" y="406"/>
                  </a:lnTo>
                  <a:lnTo>
                    <a:pt x="717" y="407"/>
                  </a:lnTo>
                  <a:lnTo>
                    <a:pt x="716" y="409"/>
                  </a:lnTo>
                  <a:close/>
                  <a:moveTo>
                    <a:pt x="717" y="411"/>
                  </a:moveTo>
                  <a:lnTo>
                    <a:pt x="716" y="411"/>
                  </a:lnTo>
                  <a:lnTo>
                    <a:pt x="716" y="412"/>
                  </a:lnTo>
                  <a:lnTo>
                    <a:pt x="715" y="411"/>
                  </a:lnTo>
                  <a:lnTo>
                    <a:pt x="715" y="410"/>
                  </a:lnTo>
                  <a:lnTo>
                    <a:pt x="716" y="410"/>
                  </a:lnTo>
                  <a:lnTo>
                    <a:pt x="717" y="410"/>
                  </a:lnTo>
                  <a:lnTo>
                    <a:pt x="717" y="411"/>
                  </a:lnTo>
                  <a:close/>
                  <a:moveTo>
                    <a:pt x="720" y="410"/>
                  </a:moveTo>
                  <a:lnTo>
                    <a:pt x="719" y="410"/>
                  </a:lnTo>
                  <a:lnTo>
                    <a:pt x="718" y="409"/>
                  </a:lnTo>
                  <a:lnTo>
                    <a:pt x="718" y="408"/>
                  </a:lnTo>
                  <a:lnTo>
                    <a:pt x="718" y="408"/>
                  </a:lnTo>
                  <a:lnTo>
                    <a:pt x="720" y="406"/>
                  </a:lnTo>
                  <a:lnTo>
                    <a:pt x="721" y="407"/>
                  </a:lnTo>
                  <a:lnTo>
                    <a:pt x="722" y="407"/>
                  </a:lnTo>
                  <a:lnTo>
                    <a:pt x="721" y="408"/>
                  </a:lnTo>
                  <a:lnTo>
                    <a:pt x="721" y="409"/>
                  </a:lnTo>
                  <a:lnTo>
                    <a:pt x="720" y="410"/>
                  </a:lnTo>
                  <a:close/>
                  <a:moveTo>
                    <a:pt x="725" y="393"/>
                  </a:moveTo>
                  <a:lnTo>
                    <a:pt x="723" y="394"/>
                  </a:lnTo>
                  <a:lnTo>
                    <a:pt x="722" y="392"/>
                  </a:lnTo>
                  <a:lnTo>
                    <a:pt x="722" y="391"/>
                  </a:lnTo>
                  <a:lnTo>
                    <a:pt x="722" y="390"/>
                  </a:lnTo>
                  <a:lnTo>
                    <a:pt x="723" y="390"/>
                  </a:lnTo>
                  <a:lnTo>
                    <a:pt x="724" y="391"/>
                  </a:lnTo>
                  <a:lnTo>
                    <a:pt x="724" y="392"/>
                  </a:lnTo>
                  <a:lnTo>
                    <a:pt x="725" y="392"/>
                  </a:lnTo>
                  <a:lnTo>
                    <a:pt x="725" y="393"/>
                  </a:lnTo>
                  <a:close/>
                  <a:moveTo>
                    <a:pt x="718" y="391"/>
                  </a:moveTo>
                  <a:lnTo>
                    <a:pt x="717" y="389"/>
                  </a:lnTo>
                  <a:lnTo>
                    <a:pt x="716" y="388"/>
                  </a:lnTo>
                  <a:lnTo>
                    <a:pt x="717" y="382"/>
                  </a:lnTo>
                  <a:lnTo>
                    <a:pt x="718" y="381"/>
                  </a:lnTo>
                  <a:lnTo>
                    <a:pt x="719" y="380"/>
                  </a:lnTo>
                  <a:lnTo>
                    <a:pt x="719" y="381"/>
                  </a:lnTo>
                  <a:lnTo>
                    <a:pt x="719" y="382"/>
                  </a:lnTo>
                  <a:lnTo>
                    <a:pt x="720" y="383"/>
                  </a:lnTo>
                  <a:lnTo>
                    <a:pt x="720" y="384"/>
                  </a:lnTo>
                  <a:lnTo>
                    <a:pt x="719" y="384"/>
                  </a:lnTo>
                  <a:lnTo>
                    <a:pt x="720" y="386"/>
                  </a:lnTo>
                  <a:lnTo>
                    <a:pt x="720" y="387"/>
                  </a:lnTo>
                  <a:lnTo>
                    <a:pt x="719" y="388"/>
                  </a:lnTo>
                  <a:lnTo>
                    <a:pt x="719" y="389"/>
                  </a:lnTo>
                  <a:lnTo>
                    <a:pt x="719" y="391"/>
                  </a:lnTo>
                  <a:lnTo>
                    <a:pt x="718" y="391"/>
                  </a:lnTo>
                  <a:close/>
                  <a:moveTo>
                    <a:pt x="718" y="379"/>
                  </a:moveTo>
                  <a:lnTo>
                    <a:pt x="718" y="378"/>
                  </a:lnTo>
                  <a:lnTo>
                    <a:pt x="718" y="377"/>
                  </a:lnTo>
                  <a:lnTo>
                    <a:pt x="719" y="377"/>
                  </a:lnTo>
                  <a:lnTo>
                    <a:pt x="719" y="378"/>
                  </a:lnTo>
                  <a:lnTo>
                    <a:pt x="719" y="378"/>
                  </a:lnTo>
                  <a:lnTo>
                    <a:pt x="718" y="379"/>
                  </a:lnTo>
                  <a:close/>
                  <a:moveTo>
                    <a:pt x="676" y="399"/>
                  </a:moveTo>
                  <a:lnTo>
                    <a:pt x="675" y="399"/>
                  </a:lnTo>
                  <a:lnTo>
                    <a:pt x="675" y="398"/>
                  </a:lnTo>
                  <a:lnTo>
                    <a:pt x="675" y="397"/>
                  </a:lnTo>
                  <a:lnTo>
                    <a:pt x="676" y="396"/>
                  </a:lnTo>
                  <a:lnTo>
                    <a:pt x="677" y="396"/>
                  </a:lnTo>
                  <a:lnTo>
                    <a:pt x="677" y="399"/>
                  </a:lnTo>
                  <a:lnTo>
                    <a:pt x="676" y="399"/>
                  </a:lnTo>
                  <a:close/>
                  <a:moveTo>
                    <a:pt x="717" y="364"/>
                  </a:moveTo>
                  <a:lnTo>
                    <a:pt x="716" y="364"/>
                  </a:lnTo>
                  <a:lnTo>
                    <a:pt x="716" y="363"/>
                  </a:lnTo>
                  <a:lnTo>
                    <a:pt x="715" y="362"/>
                  </a:lnTo>
                  <a:lnTo>
                    <a:pt x="715" y="361"/>
                  </a:lnTo>
                  <a:lnTo>
                    <a:pt x="716" y="361"/>
                  </a:lnTo>
                  <a:lnTo>
                    <a:pt x="717" y="363"/>
                  </a:lnTo>
                  <a:lnTo>
                    <a:pt x="717" y="364"/>
                  </a:lnTo>
                  <a:close/>
                  <a:moveTo>
                    <a:pt x="711" y="351"/>
                  </a:moveTo>
                  <a:lnTo>
                    <a:pt x="710" y="351"/>
                  </a:lnTo>
                  <a:lnTo>
                    <a:pt x="709" y="350"/>
                  </a:lnTo>
                  <a:lnTo>
                    <a:pt x="710" y="350"/>
                  </a:lnTo>
                  <a:lnTo>
                    <a:pt x="711" y="350"/>
                  </a:lnTo>
                  <a:lnTo>
                    <a:pt x="711" y="351"/>
                  </a:lnTo>
                  <a:close/>
                  <a:moveTo>
                    <a:pt x="710" y="349"/>
                  </a:moveTo>
                  <a:lnTo>
                    <a:pt x="709" y="349"/>
                  </a:lnTo>
                  <a:lnTo>
                    <a:pt x="708" y="348"/>
                  </a:lnTo>
                  <a:lnTo>
                    <a:pt x="708" y="347"/>
                  </a:lnTo>
                  <a:lnTo>
                    <a:pt x="707" y="346"/>
                  </a:lnTo>
                  <a:lnTo>
                    <a:pt x="706" y="342"/>
                  </a:lnTo>
                  <a:lnTo>
                    <a:pt x="706" y="338"/>
                  </a:lnTo>
                  <a:lnTo>
                    <a:pt x="705" y="332"/>
                  </a:lnTo>
                  <a:lnTo>
                    <a:pt x="706" y="330"/>
                  </a:lnTo>
                  <a:lnTo>
                    <a:pt x="706" y="329"/>
                  </a:lnTo>
                  <a:lnTo>
                    <a:pt x="707" y="330"/>
                  </a:lnTo>
                  <a:lnTo>
                    <a:pt x="708" y="332"/>
                  </a:lnTo>
                  <a:lnTo>
                    <a:pt x="710" y="332"/>
                  </a:lnTo>
                  <a:lnTo>
                    <a:pt x="710" y="333"/>
                  </a:lnTo>
                  <a:lnTo>
                    <a:pt x="711" y="334"/>
                  </a:lnTo>
                  <a:lnTo>
                    <a:pt x="711" y="335"/>
                  </a:lnTo>
                  <a:lnTo>
                    <a:pt x="712" y="335"/>
                  </a:lnTo>
                  <a:lnTo>
                    <a:pt x="712" y="335"/>
                  </a:lnTo>
                  <a:lnTo>
                    <a:pt x="713" y="336"/>
                  </a:lnTo>
                  <a:lnTo>
                    <a:pt x="713" y="337"/>
                  </a:lnTo>
                  <a:lnTo>
                    <a:pt x="714" y="339"/>
                  </a:lnTo>
                  <a:lnTo>
                    <a:pt x="714" y="340"/>
                  </a:lnTo>
                  <a:lnTo>
                    <a:pt x="714" y="341"/>
                  </a:lnTo>
                  <a:lnTo>
                    <a:pt x="713" y="342"/>
                  </a:lnTo>
                  <a:lnTo>
                    <a:pt x="713" y="343"/>
                  </a:lnTo>
                  <a:lnTo>
                    <a:pt x="712" y="343"/>
                  </a:lnTo>
                  <a:lnTo>
                    <a:pt x="711" y="343"/>
                  </a:lnTo>
                  <a:lnTo>
                    <a:pt x="710" y="343"/>
                  </a:lnTo>
                  <a:lnTo>
                    <a:pt x="711" y="345"/>
                  </a:lnTo>
                  <a:lnTo>
                    <a:pt x="711" y="346"/>
                  </a:lnTo>
                  <a:lnTo>
                    <a:pt x="712" y="347"/>
                  </a:lnTo>
                  <a:lnTo>
                    <a:pt x="712" y="348"/>
                  </a:lnTo>
                  <a:lnTo>
                    <a:pt x="711" y="349"/>
                  </a:lnTo>
                  <a:lnTo>
                    <a:pt x="710" y="349"/>
                  </a:lnTo>
                  <a:close/>
                  <a:moveTo>
                    <a:pt x="674" y="329"/>
                  </a:moveTo>
                  <a:lnTo>
                    <a:pt x="673" y="329"/>
                  </a:lnTo>
                  <a:lnTo>
                    <a:pt x="672" y="326"/>
                  </a:lnTo>
                  <a:lnTo>
                    <a:pt x="673" y="325"/>
                  </a:lnTo>
                  <a:lnTo>
                    <a:pt x="673" y="326"/>
                  </a:lnTo>
                  <a:lnTo>
                    <a:pt x="674" y="326"/>
                  </a:lnTo>
                  <a:lnTo>
                    <a:pt x="674" y="327"/>
                  </a:lnTo>
                  <a:lnTo>
                    <a:pt x="674" y="328"/>
                  </a:lnTo>
                  <a:lnTo>
                    <a:pt x="674" y="329"/>
                  </a:lnTo>
                  <a:close/>
                  <a:moveTo>
                    <a:pt x="642" y="272"/>
                  </a:moveTo>
                  <a:lnTo>
                    <a:pt x="641" y="270"/>
                  </a:lnTo>
                  <a:lnTo>
                    <a:pt x="640" y="264"/>
                  </a:lnTo>
                  <a:lnTo>
                    <a:pt x="640" y="262"/>
                  </a:lnTo>
                  <a:lnTo>
                    <a:pt x="639" y="260"/>
                  </a:lnTo>
                  <a:lnTo>
                    <a:pt x="639" y="259"/>
                  </a:lnTo>
                  <a:lnTo>
                    <a:pt x="639" y="258"/>
                  </a:lnTo>
                  <a:lnTo>
                    <a:pt x="639" y="255"/>
                  </a:lnTo>
                  <a:lnTo>
                    <a:pt x="640" y="254"/>
                  </a:lnTo>
                  <a:lnTo>
                    <a:pt x="641" y="253"/>
                  </a:lnTo>
                  <a:lnTo>
                    <a:pt x="642" y="253"/>
                  </a:lnTo>
                  <a:lnTo>
                    <a:pt x="646" y="255"/>
                  </a:lnTo>
                  <a:lnTo>
                    <a:pt x="647" y="255"/>
                  </a:lnTo>
                  <a:lnTo>
                    <a:pt x="647" y="256"/>
                  </a:lnTo>
                  <a:lnTo>
                    <a:pt x="653" y="257"/>
                  </a:lnTo>
                  <a:lnTo>
                    <a:pt x="652" y="259"/>
                  </a:lnTo>
                  <a:lnTo>
                    <a:pt x="651" y="260"/>
                  </a:lnTo>
                  <a:lnTo>
                    <a:pt x="650" y="261"/>
                  </a:lnTo>
                  <a:lnTo>
                    <a:pt x="649" y="262"/>
                  </a:lnTo>
                  <a:lnTo>
                    <a:pt x="647" y="264"/>
                  </a:lnTo>
                  <a:lnTo>
                    <a:pt x="647" y="266"/>
                  </a:lnTo>
                  <a:lnTo>
                    <a:pt x="646" y="268"/>
                  </a:lnTo>
                  <a:lnTo>
                    <a:pt x="646" y="270"/>
                  </a:lnTo>
                  <a:lnTo>
                    <a:pt x="642" y="272"/>
                  </a:lnTo>
                  <a:close/>
                  <a:moveTo>
                    <a:pt x="660" y="206"/>
                  </a:moveTo>
                  <a:lnTo>
                    <a:pt x="659" y="206"/>
                  </a:lnTo>
                  <a:lnTo>
                    <a:pt x="658" y="207"/>
                  </a:lnTo>
                  <a:lnTo>
                    <a:pt x="658" y="206"/>
                  </a:lnTo>
                  <a:lnTo>
                    <a:pt x="659" y="205"/>
                  </a:lnTo>
                  <a:lnTo>
                    <a:pt x="660" y="205"/>
                  </a:lnTo>
                  <a:lnTo>
                    <a:pt x="661" y="205"/>
                  </a:lnTo>
                  <a:lnTo>
                    <a:pt x="661" y="206"/>
                  </a:lnTo>
                  <a:lnTo>
                    <a:pt x="660" y="206"/>
                  </a:lnTo>
                  <a:close/>
                  <a:moveTo>
                    <a:pt x="698" y="179"/>
                  </a:moveTo>
                  <a:lnTo>
                    <a:pt x="697" y="179"/>
                  </a:lnTo>
                  <a:lnTo>
                    <a:pt x="696" y="178"/>
                  </a:lnTo>
                  <a:lnTo>
                    <a:pt x="696" y="177"/>
                  </a:lnTo>
                  <a:lnTo>
                    <a:pt x="697" y="176"/>
                  </a:lnTo>
                  <a:lnTo>
                    <a:pt x="698" y="176"/>
                  </a:lnTo>
                  <a:lnTo>
                    <a:pt x="698" y="177"/>
                  </a:lnTo>
                  <a:lnTo>
                    <a:pt x="698" y="179"/>
                  </a:lnTo>
                  <a:close/>
                  <a:moveTo>
                    <a:pt x="569" y="207"/>
                  </a:moveTo>
                  <a:lnTo>
                    <a:pt x="568" y="207"/>
                  </a:lnTo>
                  <a:lnTo>
                    <a:pt x="568" y="206"/>
                  </a:lnTo>
                  <a:lnTo>
                    <a:pt x="568" y="205"/>
                  </a:lnTo>
                  <a:lnTo>
                    <a:pt x="568" y="205"/>
                  </a:lnTo>
                  <a:lnTo>
                    <a:pt x="569" y="205"/>
                  </a:lnTo>
                  <a:lnTo>
                    <a:pt x="569" y="205"/>
                  </a:lnTo>
                  <a:lnTo>
                    <a:pt x="569" y="207"/>
                  </a:lnTo>
                  <a:close/>
                  <a:moveTo>
                    <a:pt x="52" y="184"/>
                  </a:moveTo>
                  <a:lnTo>
                    <a:pt x="52" y="183"/>
                  </a:lnTo>
                  <a:lnTo>
                    <a:pt x="53" y="183"/>
                  </a:lnTo>
                  <a:lnTo>
                    <a:pt x="54" y="184"/>
                  </a:lnTo>
                  <a:lnTo>
                    <a:pt x="53" y="184"/>
                  </a:lnTo>
                  <a:lnTo>
                    <a:pt x="52" y="184"/>
                  </a:lnTo>
                  <a:close/>
                  <a:moveTo>
                    <a:pt x="522" y="148"/>
                  </a:moveTo>
                  <a:lnTo>
                    <a:pt x="522" y="148"/>
                  </a:lnTo>
                  <a:lnTo>
                    <a:pt x="521" y="147"/>
                  </a:lnTo>
                  <a:lnTo>
                    <a:pt x="522" y="145"/>
                  </a:lnTo>
                  <a:lnTo>
                    <a:pt x="523" y="145"/>
                  </a:lnTo>
                  <a:lnTo>
                    <a:pt x="522" y="148"/>
                  </a:lnTo>
                  <a:close/>
                  <a:moveTo>
                    <a:pt x="576" y="145"/>
                  </a:moveTo>
                  <a:lnTo>
                    <a:pt x="575" y="145"/>
                  </a:lnTo>
                  <a:lnTo>
                    <a:pt x="575" y="144"/>
                  </a:lnTo>
                  <a:lnTo>
                    <a:pt x="576" y="142"/>
                  </a:lnTo>
                  <a:lnTo>
                    <a:pt x="576" y="141"/>
                  </a:lnTo>
                  <a:lnTo>
                    <a:pt x="575" y="140"/>
                  </a:lnTo>
                  <a:lnTo>
                    <a:pt x="576" y="140"/>
                  </a:lnTo>
                  <a:lnTo>
                    <a:pt x="575" y="138"/>
                  </a:lnTo>
                  <a:lnTo>
                    <a:pt x="575" y="137"/>
                  </a:lnTo>
                  <a:lnTo>
                    <a:pt x="574" y="137"/>
                  </a:lnTo>
                  <a:lnTo>
                    <a:pt x="574" y="137"/>
                  </a:lnTo>
                  <a:lnTo>
                    <a:pt x="573" y="136"/>
                  </a:lnTo>
                  <a:lnTo>
                    <a:pt x="572" y="135"/>
                  </a:lnTo>
                  <a:lnTo>
                    <a:pt x="572" y="136"/>
                  </a:lnTo>
                  <a:lnTo>
                    <a:pt x="571" y="135"/>
                  </a:lnTo>
                  <a:lnTo>
                    <a:pt x="571" y="134"/>
                  </a:lnTo>
                  <a:lnTo>
                    <a:pt x="573" y="133"/>
                  </a:lnTo>
                  <a:lnTo>
                    <a:pt x="574" y="132"/>
                  </a:lnTo>
                  <a:lnTo>
                    <a:pt x="574" y="133"/>
                  </a:lnTo>
                  <a:lnTo>
                    <a:pt x="574" y="134"/>
                  </a:lnTo>
                  <a:lnTo>
                    <a:pt x="575" y="134"/>
                  </a:lnTo>
                  <a:lnTo>
                    <a:pt x="575" y="135"/>
                  </a:lnTo>
                  <a:lnTo>
                    <a:pt x="576" y="135"/>
                  </a:lnTo>
                  <a:lnTo>
                    <a:pt x="576" y="134"/>
                  </a:lnTo>
                  <a:lnTo>
                    <a:pt x="577" y="135"/>
                  </a:lnTo>
                  <a:lnTo>
                    <a:pt x="578" y="135"/>
                  </a:lnTo>
                  <a:lnTo>
                    <a:pt x="578" y="136"/>
                  </a:lnTo>
                  <a:lnTo>
                    <a:pt x="579" y="136"/>
                  </a:lnTo>
                  <a:lnTo>
                    <a:pt x="578" y="137"/>
                  </a:lnTo>
                  <a:lnTo>
                    <a:pt x="578" y="138"/>
                  </a:lnTo>
                  <a:lnTo>
                    <a:pt x="579" y="138"/>
                  </a:lnTo>
                  <a:lnTo>
                    <a:pt x="580" y="137"/>
                  </a:lnTo>
                  <a:lnTo>
                    <a:pt x="581" y="137"/>
                  </a:lnTo>
                  <a:lnTo>
                    <a:pt x="582" y="137"/>
                  </a:lnTo>
                  <a:lnTo>
                    <a:pt x="582" y="136"/>
                  </a:lnTo>
                  <a:lnTo>
                    <a:pt x="582" y="135"/>
                  </a:lnTo>
                  <a:lnTo>
                    <a:pt x="583" y="135"/>
                  </a:lnTo>
                  <a:lnTo>
                    <a:pt x="584" y="135"/>
                  </a:lnTo>
                  <a:lnTo>
                    <a:pt x="584" y="136"/>
                  </a:lnTo>
                  <a:lnTo>
                    <a:pt x="584" y="137"/>
                  </a:lnTo>
                  <a:lnTo>
                    <a:pt x="583" y="137"/>
                  </a:lnTo>
                  <a:lnTo>
                    <a:pt x="583" y="139"/>
                  </a:lnTo>
                  <a:lnTo>
                    <a:pt x="583" y="140"/>
                  </a:lnTo>
                  <a:lnTo>
                    <a:pt x="582" y="140"/>
                  </a:lnTo>
                  <a:lnTo>
                    <a:pt x="581" y="141"/>
                  </a:lnTo>
                  <a:lnTo>
                    <a:pt x="579" y="143"/>
                  </a:lnTo>
                  <a:lnTo>
                    <a:pt x="578" y="143"/>
                  </a:lnTo>
                  <a:lnTo>
                    <a:pt x="578" y="142"/>
                  </a:lnTo>
                  <a:lnTo>
                    <a:pt x="577" y="143"/>
                  </a:lnTo>
                  <a:lnTo>
                    <a:pt x="576" y="145"/>
                  </a:lnTo>
                  <a:close/>
                  <a:moveTo>
                    <a:pt x="59" y="192"/>
                  </a:moveTo>
                  <a:lnTo>
                    <a:pt x="59" y="190"/>
                  </a:lnTo>
                  <a:lnTo>
                    <a:pt x="58" y="189"/>
                  </a:lnTo>
                  <a:lnTo>
                    <a:pt x="58" y="188"/>
                  </a:lnTo>
                  <a:lnTo>
                    <a:pt x="59" y="188"/>
                  </a:lnTo>
                  <a:lnTo>
                    <a:pt x="59" y="189"/>
                  </a:lnTo>
                  <a:lnTo>
                    <a:pt x="59" y="190"/>
                  </a:lnTo>
                  <a:lnTo>
                    <a:pt x="59" y="191"/>
                  </a:lnTo>
                  <a:lnTo>
                    <a:pt x="59" y="192"/>
                  </a:lnTo>
                  <a:close/>
                  <a:moveTo>
                    <a:pt x="607" y="130"/>
                  </a:moveTo>
                  <a:lnTo>
                    <a:pt x="606" y="130"/>
                  </a:lnTo>
                  <a:lnTo>
                    <a:pt x="605" y="129"/>
                  </a:lnTo>
                  <a:lnTo>
                    <a:pt x="604" y="129"/>
                  </a:lnTo>
                  <a:lnTo>
                    <a:pt x="601" y="127"/>
                  </a:lnTo>
                  <a:lnTo>
                    <a:pt x="600" y="126"/>
                  </a:lnTo>
                  <a:lnTo>
                    <a:pt x="599" y="126"/>
                  </a:lnTo>
                  <a:lnTo>
                    <a:pt x="597" y="125"/>
                  </a:lnTo>
                  <a:lnTo>
                    <a:pt x="595" y="123"/>
                  </a:lnTo>
                  <a:lnTo>
                    <a:pt x="594" y="123"/>
                  </a:lnTo>
                  <a:lnTo>
                    <a:pt x="593" y="122"/>
                  </a:lnTo>
                  <a:lnTo>
                    <a:pt x="592" y="121"/>
                  </a:lnTo>
                  <a:lnTo>
                    <a:pt x="592" y="120"/>
                  </a:lnTo>
                  <a:lnTo>
                    <a:pt x="594" y="120"/>
                  </a:lnTo>
                  <a:lnTo>
                    <a:pt x="595" y="119"/>
                  </a:lnTo>
                  <a:lnTo>
                    <a:pt x="595" y="118"/>
                  </a:lnTo>
                  <a:lnTo>
                    <a:pt x="595" y="117"/>
                  </a:lnTo>
                  <a:lnTo>
                    <a:pt x="596" y="117"/>
                  </a:lnTo>
                  <a:lnTo>
                    <a:pt x="597" y="117"/>
                  </a:lnTo>
                  <a:lnTo>
                    <a:pt x="598" y="117"/>
                  </a:lnTo>
                  <a:lnTo>
                    <a:pt x="600" y="119"/>
                  </a:lnTo>
                  <a:lnTo>
                    <a:pt x="601" y="119"/>
                  </a:lnTo>
                  <a:lnTo>
                    <a:pt x="603" y="121"/>
                  </a:lnTo>
                  <a:lnTo>
                    <a:pt x="604" y="121"/>
                  </a:lnTo>
                  <a:lnTo>
                    <a:pt x="605" y="122"/>
                  </a:lnTo>
                  <a:lnTo>
                    <a:pt x="605" y="124"/>
                  </a:lnTo>
                  <a:lnTo>
                    <a:pt x="606" y="125"/>
                  </a:lnTo>
                  <a:lnTo>
                    <a:pt x="607" y="125"/>
                  </a:lnTo>
                  <a:lnTo>
                    <a:pt x="609" y="126"/>
                  </a:lnTo>
                  <a:lnTo>
                    <a:pt x="610" y="127"/>
                  </a:lnTo>
                  <a:lnTo>
                    <a:pt x="610" y="128"/>
                  </a:lnTo>
                  <a:lnTo>
                    <a:pt x="609" y="128"/>
                  </a:lnTo>
                  <a:lnTo>
                    <a:pt x="609" y="129"/>
                  </a:lnTo>
                  <a:lnTo>
                    <a:pt x="607" y="130"/>
                  </a:lnTo>
                  <a:close/>
                  <a:moveTo>
                    <a:pt x="575" y="133"/>
                  </a:moveTo>
                  <a:lnTo>
                    <a:pt x="574" y="132"/>
                  </a:lnTo>
                  <a:lnTo>
                    <a:pt x="574" y="131"/>
                  </a:lnTo>
                  <a:lnTo>
                    <a:pt x="575" y="131"/>
                  </a:lnTo>
                  <a:lnTo>
                    <a:pt x="575" y="132"/>
                  </a:lnTo>
                  <a:lnTo>
                    <a:pt x="576" y="132"/>
                  </a:lnTo>
                  <a:lnTo>
                    <a:pt x="575" y="133"/>
                  </a:lnTo>
                  <a:close/>
                  <a:moveTo>
                    <a:pt x="696" y="183"/>
                  </a:moveTo>
                  <a:lnTo>
                    <a:pt x="695" y="183"/>
                  </a:lnTo>
                  <a:lnTo>
                    <a:pt x="695" y="181"/>
                  </a:lnTo>
                  <a:lnTo>
                    <a:pt x="695" y="180"/>
                  </a:lnTo>
                  <a:lnTo>
                    <a:pt x="696" y="180"/>
                  </a:lnTo>
                  <a:lnTo>
                    <a:pt x="696" y="181"/>
                  </a:lnTo>
                  <a:lnTo>
                    <a:pt x="696" y="183"/>
                  </a:lnTo>
                  <a:close/>
                  <a:moveTo>
                    <a:pt x="676" y="393"/>
                  </a:moveTo>
                  <a:lnTo>
                    <a:pt x="675" y="393"/>
                  </a:lnTo>
                  <a:lnTo>
                    <a:pt x="675" y="392"/>
                  </a:lnTo>
                  <a:lnTo>
                    <a:pt x="674" y="391"/>
                  </a:lnTo>
                  <a:lnTo>
                    <a:pt x="674" y="389"/>
                  </a:lnTo>
                  <a:lnTo>
                    <a:pt x="675" y="389"/>
                  </a:lnTo>
                  <a:lnTo>
                    <a:pt x="676" y="389"/>
                  </a:lnTo>
                  <a:lnTo>
                    <a:pt x="676" y="389"/>
                  </a:lnTo>
                  <a:lnTo>
                    <a:pt x="675" y="390"/>
                  </a:lnTo>
                  <a:lnTo>
                    <a:pt x="675" y="391"/>
                  </a:lnTo>
                  <a:lnTo>
                    <a:pt x="677" y="391"/>
                  </a:lnTo>
                  <a:lnTo>
                    <a:pt x="677" y="393"/>
                  </a:lnTo>
                  <a:lnTo>
                    <a:pt x="676" y="393"/>
                  </a:lnTo>
                  <a:close/>
                  <a:moveTo>
                    <a:pt x="718" y="376"/>
                  </a:moveTo>
                  <a:lnTo>
                    <a:pt x="717" y="376"/>
                  </a:lnTo>
                  <a:lnTo>
                    <a:pt x="717" y="375"/>
                  </a:lnTo>
                  <a:lnTo>
                    <a:pt x="716" y="371"/>
                  </a:lnTo>
                  <a:lnTo>
                    <a:pt x="715" y="371"/>
                  </a:lnTo>
                  <a:lnTo>
                    <a:pt x="714" y="369"/>
                  </a:lnTo>
                  <a:lnTo>
                    <a:pt x="713" y="367"/>
                  </a:lnTo>
                  <a:lnTo>
                    <a:pt x="713" y="365"/>
                  </a:lnTo>
                  <a:lnTo>
                    <a:pt x="714" y="364"/>
                  </a:lnTo>
                  <a:lnTo>
                    <a:pt x="715" y="364"/>
                  </a:lnTo>
                  <a:lnTo>
                    <a:pt x="716" y="366"/>
                  </a:lnTo>
                  <a:lnTo>
                    <a:pt x="717" y="366"/>
                  </a:lnTo>
                  <a:lnTo>
                    <a:pt x="718" y="366"/>
                  </a:lnTo>
                  <a:lnTo>
                    <a:pt x="718" y="367"/>
                  </a:lnTo>
                  <a:lnTo>
                    <a:pt x="718" y="367"/>
                  </a:lnTo>
                  <a:lnTo>
                    <a:pt x="718" y="367"/>
                  </a:lnTo>
                  <a:lnTo>
                    <a:pt x="718" y="369"/>
                  </a:lnTo>
                  <a:lnTo>
                    <a:pt x="718" y="370"/>
                  </a:lnTo>
                  <a:lnTo>
                    <a:pt x="718" y="371"/>
                  </a:lnTo>
                  <a:lnTo>
                    <a:pt x="718" y="372"/>
                  </a:lnTo>
                  <a:lnTo>
                    <a:pt x="718" y="373"/>
                  </a:lnTo>
                  <a:lnTo>
                    <a:pt x="718" y="375"/>
                  </a:lnTo>
                  <a:lnTo>
                    <a:pt x="718" y="376"/>
                  </a:lnTo>
                  <a:close/>
                  <a:moveTo>
                    <a:pt x="581" y="116"/>
                  </a:moveTo>
                  <a:lnTo>
                    <a:pt x="580" y="117"/>
                  </a:lnTo>
                  <a:lnTo>
                    <a:pt x="579" y="117"/>
                  </a:lnTo>
                  <a:lnTo>
                    <a:pt x="578" y="117"/>
                  </a:lnTo>
                  <a:lnTo>
                    <a:pt x="577" y="117"/>
                  </a:lnTo>
                  <a:lnTo>
                    <a:pt x="576" y="116"/>
                  </a:lnTo>
                  <a:lnTo>
                    <a:pt x="569" y="108"/>
                  </a:lnTo>
                  <a:lnTo>
                    <a:pt x="566" y="106"/>
                  </a:lnTo>
                  <a:lnTo>
                    <a:pt x="564" y="104"/>
                  </a:lnTo>
                  <a:lnTo>
                    <a:pt x="563" y="102"/>
                  </a:lnTo>
                  <a:lnTo>
                    <a:pt x="560" y="99"/>
                  </a:lnTo>
                  <a:lnTo>
                    <a:pt x="560" y="96"/>
                  </a:lnTo>
                  <a:lnTo>
                    <a:pt x="560" y="95"/>
                  </a:lnTo>
                  <a:lnTo>
                    <a:pt x="560" y="94"/>
                  </a:lnTo>
                  <a:lnTo>
                    <a:pt x="561" y="92"/>
                  </a:lnTo>
                  <a:lnTo>
                    <a:pt x="561" y="91"/>
                  </a:lnTo>
                  <a:lnTo>
                    <a:pt x="562" y="90"/>
                  </a:lnTo>
                  <a:lnTo>
                    <a:pt x="563" y="90"/>
                  </a:lnTo>
                  <a:lnTo>
                    <a:pt x="564" y="92"/>
                  </a:lnTo>
                  <a:lnTo>
                    <a:pt x="565" y="94"/>
                  </a:lnTo>
                  <a:lnTo>
                    <a:pt x="567" y="96"/>
                  </a:lnTo>
                  <a:lnTo>
                    <a:pt x="570" y="98"/>
                  </a:lnTo>
                  <a:lnTo>
                    <a:pt x="572" y="101"/>
                  </a:lnTo>
                  <a:lnTo>
                    <a:pt x="577" y="106"/>
                  </a:lnTo>
                  <a:lnTo>
                    <a:pt x="577" y="107"/>
                  </a:lnTo>
                  <a:lnTo>
                    <a:pt x="578" y="108"/>
                  </a:lnTo>
                  <a:lnTo>
                    <a:pt x="581" y="110"/>
                  </a:lnTo>
                  <a:lnTo>
                    <a:pt x="583" y="113"/>
                  </a:lnTo>
                  <a:lnTo>
                    <a:pt x="584" y="114"/>
                  </a:lnTo>
                  <a:lnTo>
                    <a:pt x="584" y="115"/>
                  </a:lnTo>
                  <a:lnTo>
                    <a:pt x="581" y="116"/>
                  </a:lnTo>
                  <a:close/>
                  <a:moveTo>
                    <a:pt x="591" y="101"/>
                  </a:moveTo>
                  <a:lnTo>
                    <a:pt x="590" y="100"/>
                  </a:lnTo>
                  <a:lnTo>
                    <a:pt x="589" y="100"/>
                  </a:lnTo>
                  <a:lnTo>
                    <a:pt x="588" y="99"/>
                  </a:lnTo>
                  <a:lnTo>
                    <a:pt x="588" y="98"/>
                  </a:lnTo>
                  <a:lnTo>
                    <a:pt x="586" y="96"/>
                  </a:lnTo>
                  <a:lnTo>
                    <a:pt x="584" y="93"/>
                  </a:lnTo>
                  <a:lnTo>
                    <a:pt x="583" y="92"/>
                  </a:lnTo>
                  <a:lnTo>
                    <a:pt x="582" y="92"/>
                  </a:lnTo>
                  <a:lnTo>
                    <a:pt x="581" y="92"/>
                  </a:lnTo>
                  <a:lnTo>
                    <a:pt x="581" y="90"/>
                  </a:lnTo>
                  <a:lnTo>
                    <a:pt x="579" y="88"/>
                  </a:lnTo>
                  <a:lnTo>
                    <a:pt x="578" y="86"/>
                  </a:lnTo>
                  <a:lnTo>
                    <a:pt x="578" y="86"/>
                  </a:lnTo>
                  <a:lnTo>
                    <a:pt x="577" y="85"/>
                  </a:lnTo>
                  <a:lnTo>
                    <a:pt x="576" y="85"/>
                  </a:lnTo>
                  <a:lnTo>
                    <a:pt x="576" y="81"/>
                  </a:lnTo>
                  <a:lnTo>
                    <a:pt x="578" y="83"/>
                  </a:lnTo>
                  <a:lnTo>
                    <a:pt x="580" y="86"/>
                  </a:lnTo>
                  <a:lnTo>
                    <a:pt x="582" y="87"/>
                  </a:lnTo>
                  <a:lnTo>
                    <a:pt x="582" y="88"/>
                  </a:lnTo>
                  <a:lnTo>
                    <a:pt x="583" y="89"/>
                  </a:lnTo>
                  <a:lnTo>
                    <a:pt x="584" y="90"/>
                  </a:lnTo>
                  <a:lnTo>
                    <a:pt x="585" y="92"/>
                  </a:lnTo>
                  <a:lnTo>
                    <a:pt x="588" y="96"/>
                  </a:lnTo>
                  <a:lnTo>
                    <a:pt x="592" y="98"/>
                  </a:lnTo>
                  <a:lnTo>
                    <a:pt x="592" y="99"/>
                  </a:lnTo>
                  <a:lnTo>
                    <a:pt x="592" y="100"/>
                  </a:lnTo>
                  <a:lnTo>
                    <a:pt x="591" y="100"/>
                  </a:lnTo>
                  <a:lnTo>
                    <a:pt x="591" y="101"/>
                  </a:lnTo>
                  <a:close/>
                  <a:moveTo>
                    <a:pt x="145" y="180"/>
                  </a:moveTo>
                  <a:lnTo>
                    <a:pt x="144" y="180"/>
                  </a:lnTo>
                  <a:lnTo>
                    <a:pt x="143" y="179"/>
                  </a:lnTo>
                  <a:lnTo>
                    <a:pt x="141" y="178"/>
                  </a:lnTo>
                  <a:lnTo>
                    <a:pt x="137" y="173"/>
                  </a:lnTo>
                  <a:lnTo>
                    <a:pt x="134" y="169"/>
                  </a:lnTo>
                  <a:lnTo>
                    <a:pt x="132" y="167"/>
                  </a:lnTo>
                  <a:lnTo>
                    <a:pt x="131" y="166"/>
                  </a:lnTo>
                  <a:lnTo>
                    <a:pt x="131" y="166"/>
                  </a:lnTo>
                  <a:lnTo>
                    <a:pt x="129" y="164"/>
                  </a:lnTo>
                  <a:lnTo>
                    <a:pt x="128" y="163"/>
                  </a:lnTo>
                  <a:lnTo>
                    <a:pt x="127" y="162"/>
                  </a:lnTo>
                  <a:lnTo>
                    <a:pt x="126" y="162"/>
                  </a:lnTo>
                  <a:lnTo>
                    <a:pt x="126" y="160"/>
                  </a:lnTo>
                  <a:lnTo>
                    <a:pt x="125" y="160"/>
                  </a:lnTo>
                  <a:lnTo>
                    <a:pt x="125" y="151"/>
                  </a:lnTo>
                  <a:lnTo>
                    <a:pt x="125" y="148"/>
                  </a:lnTo>
                  <a:lnTo>
                    <a:pt x="126" y="146"/>
                  </a:lnTo>
                  <a:lnTo>
                    <a:pt x="127" y="145"/>
                  </a:lnTo>
                  <a:lnTo>
                    <a:pt x="128" y="144"/>
                  </a:lnTo>
                  <a:lnTo>
                    <a:pt x="129" y="143"/>
                  </a:lnTo>
                  <a:lnTo>
                    <a:pt x="131" y="140"/>
                  </a:lnTo>
                  <a:lnTo>
                    <a:pt x="131" y="140"/>
                  </a:lnTo>
                  <a:lnTo>
                    <a:pt x="132" y="140"/>
                  </a:lnTo>
                  <a:lnTo>
                    <a:pt x="134" y="142"/>
                  </a:lnTo>
                  <a:lnTo>
                    <a:pt x="134" y="143"/>
                  </a:lnTo>
                  <a:lnTo>
                    <a:pt x="135" y="144"/>
                  </a:lnTo>
                  <a:lnTo>
                    <a:pt x="136" y="146"/>
                  </a:lnTo>
                  <a:lnTo>
                    <a:pt x="137" y="147"/>
                  </a:lnTo>
                  <a:lnTo>
                    <a:pt x="137" y="148"/>
                  </a:lnTo>
                  <a:lnTo>
                    <a:pt x="136" y="148"/>
                  </a:lnTo>
                  <a:lnTo>
                    <a:pt x="136" y="149"/>
                  </a:lnTo>
                  <a:lnTo>
                    <a:pt x="136" y="152"/>
                  </a:lnTo>
                  <a:lnTo>
                    <a:pt x="137" y="156"/>
                  </a:lnTo>
                  <a:lnTo>
                    <a:pt x="139" y="158"/>
                  </a:lnTo>
                  <a:lnTo>
                    <a:pt x="139" y="159"/>
                  </a:lnTo>
                  <a:lnTo>
                    <a:pt x="140" y="159"/>
                  </a:lnTo>
                  <a:lnTo>
                    <a:pt x="141" y="160"/>
                  </a:lnTo>
                  <a:lnTo>
                    <a:pt x="142" y="162"/>
                  </a:lnTo>
                  <a:lnTo>
                    <a:pt x="148" y="175"/>
                  </a:lnTo>
                  <a:lnTo>
                    <a:pt x="149" y="178"/>
                  </a:lnTo>
                  <a:lnTo>
                    <a:pt x="148" y="178"/>
                  </a:lnTo>
                  <a:lnTo>
                    <a:pt x="145" y="179"/>
                  </a:lnTo>
                  <a:lnTo>
                    <a:pt x="145" y="180"/>
                  </a:lnTo>
                  <a:close/>
                  <a:moveTo>
                    <a:pt x="143" y="156"/>
                  </a:moveTo>
                  <a:lnTo>
                    <a:pt x="141" y="154"/>
                  </a:lnTo>
                  <a:lnTo>
                    <a:pt x="140" y="154"/>
                  </a:lnTo>
                  <a:lnTo>
                    <a:pt x="140" y="152"/>
                  </a:lnTo>
                  <a:lnTo>
                    <a:pt x="141" y="151"/>
                  </a:lnTo>
                  <a:lnTo>
                    <a:pt x="141" y="148"/>
                  </a:lnTo>
                  <a:lnTo>
                    <a:pt x="141" y="147"/>
                  </a:lnTo>
                  <a:lnTo>
                    <a:pt x="143" y="148"/>
                  </a:lnTo>
                  <a:lnTo>
                    <a:pt x="144" y="150"/>
                  </a:lnTo>
                  <a:lnTo>
                    <a:pt x="144" y="151"/>
                  </a:lnTo>
                  <a:lnTo>
                    <a:pt x="145" y="153"/>
                  </a:lnTo>
                  <a:lnTo>
                    <a:pt x="145" y="155"/>
                  </a:lnTo>
                  <a:lnTo>
                    <a:pt x="145" y="156"/>
                  </a:lnTo>
                  <a:lnTo>
                    <a:pt x="144" y="156"/>
                  </a:lnTo>
                  <a:lnTo>
                    <a:pt x="143" y="156"/>
                  </a:lnTo>
                  <a:close/>
                  <a:moveTo>
                    <a:pt x="173" y="106"/>
                  </a:moveTo>
                  <a:lnTo>
                    <a:pt x="173" y="105"/>
                  </a:lnTo>
                  <a:lnTo>
                    <a:pt x="173" y="104"/>
                  </a:lnTo>
                  <a:lnTo>
                    <a:pt x="173" y="102"/>
                  </a:lnTo>
                  <a:lnTo>
                    <a:pt x="174" y="102"/>
                  </a:lnTo>
                  <a:lnTo>
                    <a:pt x="175" y="102"/>
                  </a:lnTo>
                  <a:lnTo>
                    <a:pt x="175" y="104"/>
                  </a:lnTo>
                  <a:lnTo>
                    <a:pt x="177" y="105"/>
                  </a:lnTo>
                  <a:lnTo>
                    <a:pt x="177" y="106"/>
                  </a:lnTo>
                  <a:lnTo>
                    <a:pt x="176" y="106"/>
                  </a:lnTo>
                  <a:lnTo>
                    <a:pt x="173" y="106"/>
                  </a:lnTo>
                  <a:close/>
                  <a:moveTo>
                    <a:pt x="217" y="103"/>
                  </a:moveTo>
                  <a:lnTo>
                    <a:pt x="215" y="103"/>
                  </a:lnTo>
                  <a:lnTo>
                    <a:pt x="214" y="103"/>
                  </a:lnTo>
                  <a:lnTo>
                    <a:pt x="213" y="101"/>
                  </a:lnTo>
                  <a:lnTo>
                    <a:pt x="212" y="100"/>
                  </a:lnTo>
                  <a:lnTo>
                    <a:pt x="211" y="97"/>
                  </a:lnTo>
                  <a:lnTo>
                    <a:pt x="207" y="94"/>
                  </a:lnTo>
                  <a:lnTo>
                    <a:pt x="207" y="93"/>
                  </a:lnTo>
                  <a:lnTo>
                    <a:pt x="208" y="93"/>
                  </a:lnTo>
                  <a:lnTo>
                    <a:pt x="210" y="94"/>
                  </a:lnTo>
                  <a:lnTo>
                    <a:pt x="211" y="95"/>
                  </a:lnTo>
                  <a:lnTo>
                    <a:pt x="213" y="97"/>
                  </a:lnTo>
                  <a:lnTo>
                    <a:pt x="213" y="97"/>
                  </a:lnTo>
                  <a:lnTo>
                    <a:pt x="214" y="100"/>
                  </a:lnTo>
                  <a:lnTo>
                    <a:pt x="216" y="101"/>
                  </a:lnTo>
                  <a:lnTo>
                    <a:pt x="217" y="102"/>
                  </a:lnTo>
                  <a:lnTo>
                    <a:pt x="217" y="103"/>
                  </a:lnTo>
                  <a:close/>
                  <a:moveTo>
                    <a:pt x="234" y="91"/>
                  </a:moveTo>
                  <a:lnTo>
                    <a:pt x="233" y="93"/>
                  </a:lnTo>
                  <a:lnTo>
                    <a:pt x="233" y="95"/>
                  </a:lnTo>
                  <a:lnTo>
                    <a:pt x="233" y="97"/>
                  </a:lnTo>
                  <a:lnTo>
                    <a:pt x="234" y="97"/>
                  </a:lnTo>
                  <a:lnTo>
                    <a:pt x="235" y="100"/>
                  </a:lnTo>
                  <a:lnTo>
                    <a:pt x="235" y="101"/>
                  </a:lnTo>
                  <a:lnTo>
                    <a:pt x="235" y="102"/>
                  </a:lnTo>
                  <a:lnTo>
                    <a:pt x="234" y="102"/>
                  </a:lnTo>
                  <a:lnTo>
                    <a:pt x="229" y="102"/>
                  </a:lnTo>
                  <a:lnTo>
                    <a:pt x="228" y="101"/>
                  </a:lnTo>
                  <a:lnTo>
                    <a:pt x="226" y="99"/>
                  </a:lnTo>
                  <a:lnTo>
                    <a:pt x="225" y="99"/>
                  </a:lnTo>
                  <a:lnTo>
                    <a:pt x="225" y="100"/>
                  </a:lnTo>
                  <a:lnTo>
                    <a:pt x="226" y="101"/>
                  </a:lnTo>
                  <a:lnTo>
                    <a:pt x="226" y="102"/>
                  </a:lnTo>
                  <a:lnTo>
                    <a:pt x="225" y="102"/>
                  </a:lnTo>
                  <a:lnTo>
                    <a:pt x="224" y="102"/>
                  </a:lnTo>
                  <a:lnTo>
                    <a:pt x="221" y="102"/>
                  </a:lnTo>
                  <a:lnTo>
                    <a:pt x="220" y="101"/>
                  </a:lnTo>
                  <a:lnTo>
                    <a:pt x="217" y="99"/>
                  </a:lnTo>
                  <a:lnTo>
                    <a:pt x="216" y="98"/>
                  </a:lnTo>
                  <a:lnTo>
                    <a:pt x="215" y="97"/>
                  </a:lnTo>
                  <a:lnTo>
                    <a:pt x="215" y="96"/>
                  </a:lnTo>
                  <a:lnTo>
                    <a:pt x="215" y="95"/>
                  </a:lnTo>
                  <a:lnTo>
                    <a:pt x="214" y="94"/>
                  </a:lnTo>
                  <a:lnTo>
                    <a:pt x="213" y="92"/>
                  </a:lnTo>
                  <a:lnTo>
                    <a:pt x="212" y="92"/>
                  </a:lnTo>
                  <a:lnTo>
                    <a:pt x="212" y="91"/>
                  </a:lnTo>
                  <a:lnTo>
                    <a:pt x="212" y="90"/>
                  </a:lnTo>
                  <a:lnTo>
                    <a:pt x="213" y="89"/>
                  </a:lnTo>
                  <a:lnTo>
                    <a:pt x="214" y="89"/>
                  </a:lnTo>
                  <a:lnTo>
                    <a:pt x="215" y="90"/>
                  </a:lnTo>
                  <a:lnTo>
                    <a:pt x="217" y="90"/>
                  </a:lnTo>
                  <a:lnTo>
                    <a:pt x="219" y="92"/>
                  </a:lnTo>
                  <a:lnTo>
                    <a:pt x="220" y="94"/>
                  </a:lnTo>
                  <a:lnTo>
                    <a:pt x="221" y="95"/>
                  </a:lnTo>
                  <a:lnTo>
                    <a:pt x="222" y="96"/>
                  </a:lnTo>
                  <a:lnTo>
                    <a:pt x="224" y="97"/>
                  </a:lnTo>
                  <a:lnTo>
                    <a:pt x="224" y="97"/>
                  </a:lnTo>
                  <a:lnTo>
                    <a:pt x="224" y="97"/>
                  </a:lnTo>
                  <a:lnTo>
                    <a:pt x="224" y="96"/>
                  </a:lnTo>
                  <a:lnTo>
                    <a:pt x="222" y="94"/>
                  </a:lnTo>
                  <a:lnTo>
                    <a:pt x="219" y="89"/>
                  </a:lnTo>
                  <a:lnTo>
                    <a:pt x="218" y="88"/>
                  </a:lnTo>
                  <a:lnTo>
                    <a:pt x="215" y="88"/>
                  </a:lnTo>
                  <a:lnTo>
                    <a:pt x="214" y="87"/>
                  </a:lnTo>
                  <a:lnTo>
                    <a:pt x="214" y="86"/>
                  </a:lnTo>
                  <a:lnTo>
                    <a:pt x="214" y="86"/>
                  </a:lnTo>
                  <a:lnTo>
                    <a:pt x="215" y="85"/>
                  </a:lnTo>
                  <a:lnTo>
                    <a:pt x="216" y="86"/>
                  </a:lnTo>
                  <a:lnTo>
                    <a:pt x="217" y="85"/>
                  </a:lnTo>
                  <a:lnTo>
                    <a:pt x="216" y="82"/>
                  </a:lnTo>
                  <a:lnTo>
                    <a:pt x="217" y="81"/>
                  </a:lnTo>
                  <a:lnTo>
                    <a:pt x="219" y="81"/>
                  </a:lnTo>
                  <a:lnTo>
                    <a:pt x="220" y="82"/>
                  </a:lnTo>
                  <a:lnTo>
                    <a:pt x="221" y="82"/>
                  </a:lnTo>
                  <a:lnTo>
                    <a:pt x="222" y="82"/>
                  </a:lnTo>
                  <a:lnTo>
                    <a:pt x="223" y="81"/>
                  </a:lnTo>
                  <a:lnTo>
                    <a:pt x="222" y="79"/>
                  </a:lnTo>
                  <a:lnTo>
                    <a:pt x="223" y="79"/>
                  </a:lnTo>
                  <a:lnTo>
                    <a:pt x="224" y="79"/>
                  </a:lnTo>
                  <a:lnTo>
                    <a:pt x="224" y="81"/>
                  </a:lnTo>
                  <a:lnTo>
                    <a:pt x="224" y="83"/>
                  </a:lnTo>
                  <a:lnTo>
                    <a:pt x="226" y="83"/>
                  </a:lnTo>
                  <a:lnTo>
                    <a:pt x="226" y="86"/>
                  </a:lnTo>
                  <a:lnTo>
                    <a:pt x="227" y="86"/>
                  </a:lnTo>
                  <a:lnTo>
                    <a:pt x="228" y="86"/>
                  </a:lnTo>
                  <a:lnTo>
                    <a:pt x="231" y="87"/>
                  </a:lnTo>
                  <a:lnTo>
                    <a:pt x="232" y="88"/>
                  </a:lnTo>
                  <a:lnTo>
                    <a:pt x="234" y="90"/>
                  </a:lnTo>
                  <a:lnTo>
                    <a:pt x="234" y="91"/>
                  </a:lnTo>
                  <a:close/>
                  <a:moveTo>
                    <a:pt x="202" y="109"/>
                  </a:moveTo>
                  <a:lnTo>
                    <a:pt x="202" y="108"/>
                  </a:lnTo>
                  <a:lnTo>
                    <a:pt x="199" y="108"/>
                  </a:lnTo>
                  <a:lnTo>
                    <a:pt x="197" y="108"/>
                  </a:lnTo>
                  <a:lnTo>
                    <a:pt x="194" y="107"/>
                  </a:lnTo>
                  <a:lnTo>
                    <a:pt x="193" y="106"/>
                  </a:lnTo>
                  <a:lnTo>
                    <a:pt x="193" y="104"/>
                  </a:lnTo>
                  <a:lnTo>
                    <a:pt x="193" y="98"/>
                  </a:lnTo>
                  <a:lnTo>
                    <a:pt x="194" y="97"/>
                  </a:lnTo>
                  <a:lnTo>
                    <a:pt x="195" y="97"/>
                  </a:lnTo>
                  <a:lnTo>
                    <a:pt x="197" y="97"/>
                  </a:lnTo>
                  <a:lnTo>
                    <a:pt x="198" y="97"/>
                  </a:lnTo>
                  <a:lnTo>
                    <a:pt x="198" y="97"/>
                  </a:lnTo>
                  <a:lnTo>
                    <a:pt x="200" y="98"/>
                  </a:lnTo>
                  <a:lnTo>
                    <a:pt x="201" y="98"/>
                  </a:lnTo>
                  <a:lnTo>
                    <a:pt x="203" y="101"/>
                  </a:lnTo>
                  <a:lnTo>
                    <a:pt x="204" y="103"/>
                  </a:lnTo>
                  <a:lnTo>
                    <a:pt x="205" y="104"/>
                  </a:lnTo>
                  <a:lnTo>
                    <a:pt x="205" y="105"/>
                  </a:lnTo>
                  <a:lnTo>
                    <a:pt x="205" y="106"/>
                  </a:lnTo>
                  <a:lnTo>
                    <a:pt x="205" y="107"/>
                  </a:lnTo>
                  <a:lnTo>
                    <a:pt x="204" y="108"/>
                  </a:lnTo>
                  <a:lnTo>
                    <a:pt x="203" y="108"/>
                  </a:lnTo>
                  <a:lnTo>
                    <a:pt x="202" y="109"/>
                  </a:lnTo>
                  <a:close/>
                  <a:moveTo>
                    <a:pt x="232" y="184"/>
                  </a:moveTo>
                  <a:lnTo>
                    <a:pt x="230" y="183"/>
                  </a:lnTo>
                  <a:lnTo>
                    <a:pt x="230" y="182"/>
                  </a:lnTo>
                  <a:lnTo>
                    <a:pt x="228" y="176"/>
                  </a:lnTo>
                  <a:lnTo>
                    <a:pt x="228" y="174"/>
                  </a:lnTo>
                  <a:lnTo>
                    <a:pt x="228" y="172"/>
                  </a:lnTo>
                  <a:lnTo>
                    <a:pt x="225" y="170"/>
                  </a:lnTo>
                  <a:lnTo>
                    <a:pt x="224" y="169"/>
                  </a:lnTo>
                  <a:lnTo>
                    <a:pt x="223" y="166"/>
                  </a:lnTo>
                  <a:lnTo>
                    <a:pt x="222" y="166"/>
                  </a:lnTo>
                  <a:lnTo>
                    <a:pt x="221" y="164"/>
                  </a:lnTo>
                  <a:lnTo>
                    <a:pt x="220" y="163"/>
                  </a:lnTo>
                  <a:lnTo>
                    <a:pt x="218" y="162"/>
                  </a:lnTo>
                  <a:lnTo>
                    <a:pt x="218" y="162"/>
                  </a:lnTo>
                  <a:lnTo>
                    <a:pt x="215" y="159"/>
                  </a:lnTo>
                  <a:lnTo>
                    <a:pt x="213" y="157"/>
                  </a:lnTo>
                  <a:lnTo>
                    <a:pt x="210" y="152"/>
                  </a:lnTo>
                  <a:lnTo>
                    <a:pt x="209" y="151"/>
                  </a:lnTo>
                  <a:lnTo>
                    <a:pt x="208" y="149"/>
                  </a:lnTo>
                  <a:lnTo>
                    <a:pt x="207" y="147"/>
                  </a:lnTo>
                  <a:lnTo>
                    <a:pt x="208" y="144"/>
                  </a:lnTo>
                  <a:lnTo>
                    <a:pt x="207" y="141"/>
                  </a:lnTo>
                  <a:lnTo>
                    <a:pt x="207" y="140"/>
                  </a:lnTo>
                  <a:lnTo>
                    <a:pt x="206" y="139"/>
                  </a:lnTo>
                  <a:lnTo>
                    <a:pt x="205" y="135"/>
                  </a:lnTo>
                  <a:lnTo>
                    <a:pt x="204" y="132"/>
                  </a:lnTo>
                  <a:lnTo>
                    <a:pt x="203" y="130"/>
                  </a:lnTo>
                  <a:lnTo>
                    <a:pt x="203" y="128"/>
                  </a:lnTo>
                  <a:lnTo>
                    <a:pt x="202" y="126"/>
                  </a:lnTo>
                  <a:lnTo>
                    <a:pt x="202" y="125"/>
                  </a:lnTo>
                  <a:lnTo>
                    <a:pt x="200" y="124"/>
                  </a:lnTo>
                  <a:lnTo>
                    <a:pt x="200" y="123"/>
                  </a:lnTo>
                  <a:lnTo>
                    <a:pt x="200" y="122"/>
                  </a:lnTo>
                  <a:lnTo>
                    <a:pt x="201" y="122"/>
                  </a:lnTo>
                  <a:lnTo>
                    <a:pt x="202" y="121"/>
                  </a:lnTo>
                  <a:lnTo>
                    <a:pt x="204" y="121"/>
                  </a:lnTo>
                  <a:lnTo>
                    <a:pt x="207" y="120"/>
                  </a:lnTo>
                  <a:lnTo>
                    <a:pt x="209" y="120"/>
                  </a:lnTo>
                  <a:lnTo>
                    <a:pt x="210" y="120"/>
                  </a:lnTo>
                  <a:lnTo>
                    <a:pt x="211" y="121"/>
                  </a:lnTo>
                  <a:lnTo>
                    <a:pt x="212" y="121"/>
                  </a:lnTo>
                  <a:lnTo>
                    <a:pt x="212" y="120"/>
                  </a:lnTo>
                  <a:lnTo>
                    <a:pt x="212" y="119"/>
                  </a:lnTo>
                  <a:lnTo>
                    <a:pt x="213" y="119"/>
                  </a:lnTo>
                  <a:lnTo>
                    <a:pt x="215" y="119"/>
                  </a:lnTo>
                  <a:lnTo>
                    <a:pt x="216" y="119"/>
                  </a:lnTo>
                  <a:lnTo>
                    <a:pt x="217" y="119"/>
                  </a:lnTo>
                  <a:lnTo>
                    <a:pt x="219" y="120"/>
                  </a:lnTo>
                  <a:lnTo>
                    <a:pt x="220" y="121"/>
                  </a:lnTo>
                  <a:lnTo>
                    <a:pt x="221" y="121"/>
                  </a:lnTo>
                  <a:lnTo>
                    <a:pt x="222" y="122"/>
                  </a:lnTo>
                  <a:lnTo>
                    <a:pt x="223" y="123"/>
                  </a:lnTo>
                  <a:lnTo>
                    <a:pt x="228" y="129"/>
                  </a:lnTo>
                  <a:lnTo>
                    <a:pt x="229" y="130"/>
                  </a:lnTo>
                  <a:lnTo>
                    <a:pt x="229" y="131"/>
                  </a:lnTo>
                  <a:lnTo>
                    <a:pt x="230" y="132"/>
                  </a:lnTo>
                  <a:lnTo>
                    <a:pt x="231" y="132"/>
                  </a:lnTo>
                  <a:lnTo>
                    <a:pt x="233" y="133"/>
                  </a:lnTo>
                  <a:lnTo>
                    <a:pt x="234" y="135"/>
                  </a:lnTo>
                  <a:lnTo>
                    <a:pt x="234" y="137"/>
                  </a:lnTo>
                  <a:lnTo>
                    <a:pt x="234" y="138"/>
                  </a:lnTo>
                  <a:lnTo>
                    <a:pt x="235" y="141"/>
                  </a:lnTo>
                  <a:lnTo>
                    <a:pt x="236" y="143"/>
                  </a:lnTo>
                  <a:lnTo>
                    <a:pt x="237" y="144"/>
                  </a:lnTo>
                  <a:lnTo>
                    <a:pt x="240" y="148"/>
                  </a:lnTo>
                  <a:lnTo>
                    <a:pt x="241" y="149"/>
                  </a:lnTo>
                  <a:lnTo>
                    <a:pt x="241" y="151"/>
                  </a:lnTo>
                  <a:lnTo>
                    <a:pt x="241" y="151"/>
                  </a:lnTo>
                  <a:lnTo>
                    <a:pt x="241" y="155"/>
                  </a:lnTo>
                  <a:lnTo>
                    <a:pt x="239" y="156"/>
                  </a:lnTo>
                  <a:lnTo>
                    <a:pt x="235" y="159"/>
                  </a:lnTo>
                  <a:lnTo>
                    <a:pt x="234" y="161"/>
                  </a:lnTo>
                  <a:lnTo>
                    <a:pt x="233" y="163"/>
                  </a:lnTo>
                  <a:lnTo>
                    <a:pt x="232" y="164"/>
                  </a:lnTo>
                  <a:lnTo>
                    <a:pt x="232" y="165"/>
                  </a:lnTo>
                  <a:lnTo>
                    <a:pt x="231" y="165"/>
                  </a:lnTo>
                  <a:lnTo>
                    <a:pt x="231" y="166"/>
                  </a:lnTo>
                  <a:lnTo>
                    <a:pt x="232" y="169"/>
                  </a:lnTo>
                  <a:lnTo>
                    <a:pt x="233" y="172"/>
                  </a:lnTo>
                  <a:lnTo>
                    <a:pt x="234" y="173"/>
                  </a:lnTo>
                  <a:lnTo>
                    <a:pt x="234" y="176"/>
                  </a:lnTo>
                  <a:lnTo>
                    <a:pt x="234" y="177"/>
                  </a:lnTo>
                  <a:lnTo>
                    <a:pt x="235" y="179"/>
                  </a:lnTo>
                  <a:lnTo>
                    <a:pt x="235" y="180"/>
                  </a:lnTo>
                  <a:lnTo>
                    <a:pt x="234" y="182"/>
                  </a:lnTo>
                  <a:lnTo>
                    <a:pt x="234" y="183"/>
                  </a:lnTo>
                  <a:lnTo>
                    <a:pt x="234" y="184"/>
                  </a:lnTo>
                  <a:lnTo>
                    <a:pt x="234" y="184"/>
                  </a:lnTo>
                  <a:lnTo>
                    <a:pt x="233" y="184"/>
                  </a:lnTo>
                  <a:lnTo>
                    <a:pt x="232" y="184"/>
                  </a:lnTo>
                  <a:close/>
                  <a:moveTo>
                    <a:pt x="192" y="145"/>
                  </a:moveTo>
                  <a:lnTo>
                    <a:pt x="191" y="145"/>
                  </a:lnTo>
                  <a:lnTo>
                    <a:pt x="191" y="140"/>
                  </a:lnTo>
                  <a:lnTo>
                    <a:pt x="189" y="137"/>
                  </a:lnTo>
                  <a:lnTo>
                    <a:pt x="187" y="133"/>
                  </a:lnTo>
                  <a:lnTo>
                    <a:pt x="185" y="131"/>
                  </a:lnTo>
                  <a:lnTo>
                    <a:pt x="185" y="130"/>
                  </a:lnTo>
                  <a:lnTo>
                    <a:pt x="186" y="129"/>
                  </a:lnTo>
                  <a:lnTo>
                    <a:pt x="188" y="130"/>
                  </a:lnTo>
                  <a:lnTo>
                    <a:pt x="189" y="130"/>
                  </a:lnTo>
                  <a:lnTo>
                    <a:pt x="190" y="130"/>
                  </a:lnTo>
                  <a:lnTo>
                    <a:pt x="190" y="131"/>
                  </a:lnTo>
                  <a:lnTo>
                    <a:pt x="192" y="133"/>
                  </a:lnTo>
                  <a:lnTo>
                    <a:pt x="193" y="134"/>
                  </a:lnTo>
                  <a:lnTo>
                    <a:pt x="194" y="138"/>
                  </a:lnTo>
                  <a:lnTo>
                    <a:pt x="194" y="139"/>
                  </a:lnTo>
                  <a:lnTo>
                    <a:pt x="194" y="140"/>
                  </a:lnTo>
                  <a:lnTo>
                    <a:pt x="193" y="140"/>
                  </a:lnTo>
                  <a:lnTo>
                    <a:pt x="193" y="141"/>
                  </a:lnTo>
                  <a:lnTo>
                    <a:pt x="193" y="145"/>
                  </a:lnTo>
                  <a:lnTo>
                    <a:pt x="192" y="145"/>
                  </a:lnTo>
                  <a:close/>
                  <a:moveTo>
                    <a:pt x="294" y="125"/>
                  </a:moveTo>
                  <a:lnTo>
                    <a:pt x="293" y="125"/>
                  </a:lnTo>
                  <a:lnTo>
                    <a:pt x="292" y="125"/>
                  </a:lnTo>
                  <a:lnTo>
                    <a:pt x="290" y="121"/>
                  </a:lnTo>
                  <a:lnTo>
                    <a:pt x="290" y="120"/>
                  </a:lnTo>
                  <a:lnTo>
                    <a:pt x="292" y="120"/>
                  </a:lnTo>
                  <a:lnTo>
                    <a:pt x="292" y="121"/>
                  </a:lnTo>
                  <a:lnTo>
                    <a:pt x="293" y="122"/>
                  </a:lnTo>
                  <a:lnTo>
                    <a:pt x="294" y="122"/>
                  </a:lnTo>
                  <a:lnTo>
                    <a:pt x="294" y="124"/>
                  </a:lnTo>
                  <a:lnTo>
                    <a:pt x="294" y="125"/>
                  </a:lnTo>
                  <a:close/>
                  <a:moveTo>
                    <a:pt x="295" y="119"/>
                  </a:moveTo>
                  <a:lnTo>
                    <a:pt x="294" y="119"/>
                  </a:lnTo>
                  <a:lnTo>
                    <a:pt x="290" y="116"/>
                  </a:lnTo>
                  <a:lnTo>
                    <a:pt x="291" y="115"/>
                  </a:lnTo>
                  <a:lnTo>
                    <a:pt x="293" y="115"/>
                  </a:lnTo>
                  <a:lnTo>
                    <a:pt x="294" y="115"/>
                  </a:lnTo>
                  <a:lnTo>
                    <a:pt x="296" y="119"/>
                  </a:lnTo>
                  <a:lnTo>
                    <a:pt x="295" y="119"/>
                  </a:lnTo>
                  <a:close/>
                  <a:moveTo>
                    <a:pt x="245" y="67"/>
                  </a:moveTo>
                  <a:lnTo>
                    <a:pt x="243" y="66"/>
                  </a:lnTo>
                  <a:lnTo>
                    <a:pt x="244" y="65"/>
                  </a:lnTo>
                  <a:lnTo>
                    <a:pt x="244" y="65"/>
                  </a:lnTo>
                  <a:lnTo>
                    <a:pt x="246" y="66"/>
                  </a:lnTo>
                  <a:lnTo>
                    <a:pt x="245" y="67"/>
                  </a:lnTo>
                  <a:close/>
                  <a:moveTo>
                    <a:pt x="404" y="1"/>
                  </a:moveTo>
                  <a:lnTo>
                    <a:pt x="401" y="1"/>
                  </a:lnTo>
                  <a:lnTo>
                    <a:pt x="400" y="0"/>
                  </a:lnTo>
                  <a:lnTo>
                    <a:pt x="401" y="0"/>
                  </a:lnTo>
                  <a:lnTo>
                    <a:pt x="402" y="0"/>
                  </a:lnTo>
                  <a:lnTo>
                    <a:pt x="404" y="0"/>
                  </a:lnTo>
                  <a:lnTo>
                    <a:pt x="404" y="1"/>
                  </a:lnTo>
                  <a:close/>
                  <a:moveTo>
                    <a:pt x="274" y="58"/>
                  </a:moveTo>
                  <a:lnTo>
                    <a:pt x="273" y="57"/>
                  </a:lnTo>
                  <a:lnTo>
                    <a:pt x="272" y="57"/>
                  </a:lnTo>
                  <a:lnTo>
                    <a:pt x="271" y="57"/>
                  </a:lnTo>
                  <a:lnTo>
                    <a:pt x="270" y="55"/>
                  </a:lnTo>
                  <a:lnTo>
                    <a:pt x="268" y="55"/>
                  </a:lnTo>
                  <a:lnTo>
                    <a:pt x="269" y="54"/>
                  </a:lnTo>
                  <a:lnTo>
                    <a:pt x="270" y="54"/>
                  </a:lnTo>
                  <a:lnTo>
                    <a:pt x="271" y="54"/>
                  </a:lnTo>
                  <a:lnTo>
                    <a:pt x="274" y="55"/>
                  </a:lnTo>
                  <a:lnTo>
                    <a:pt x="274" y="57"/>
                  </a:lnTo>
                  <a:lnTo>
                    <a:pt x="274" y="58"/>
                  </a:lnTo>
                  <a:close/>
                  <a:moveTo>
                    <a:pt x="298" y="54"/>
                  </a:moveTo>
                  <a:lnTo>
                    <a:pt x="296" y="54"/>
                  </a:lnTo>
                  <a:lnTo>
                    <a:pt x="295" y="53"/>
                  </a:lnTo>
                  <a:lnTo>
                    <a:pt x="292" y="51"/>
                  </a:lnTo>
                  <a:lnTo>
                    <a:pt x="291" y="51"/>
                  </a:lnTo>
                  <a:lnTo>
                    <a:pt x="291" y="50"/>
                  </a:lnTo>
                  <a:lnTo>
                    <a:pt x="291" y="49"/>
                  </a:lnTo>
                  <a:lnTo>
                    <a:pt x="291" y="48"/>
                  </a:lnTo>
                  <a:lnTo>
                    <a:pt x="291" y="44"/>
                  </a:lnTo>
                  <a:lnTo>
                    <a:pt x="291" y="43"/>
                  </a:lnTo>
                  <a:lnTo>
                    <a:pt x="292" y="43"/>
                  </a:lnTo>
                  <a:lnTo>
                    <a:pt x="293" y="43"/>
                  </a:lnTo>
                  <a:lnTo>
                    <a:pt x="294" y="43"/>
                  </a:lnTo>
                  <a:lnTo>
                    <a:pt x="296" y="44"/>
                  </a:lnTo>
                  <a:lnTo>
                    <a:pt x="296" y="48"/>
                  </a:lnTo>
                  <a:lnTo>
                    <a:pt x="297" y="50"/>
                  </a:lnTo>
                  <a:lnTo>
                    <a:pt x="299" y="52"/>
                  </a:lnTo>
                  <a:lnTo>
                    <a:pt x="299" y="53"/>
                  </a:lnTo>
                  <a:lnTo>
                    <a:pt x="299" y="54"/>
                  </a:lnTo>
                  <a:lnTo>
                    <a:pt x="298" y="54"/>
                  </a:lnTo>
                  <a:close/>
                  <a:moveTo>
                    <a:pt x="287" y="64"/>
                  </a:moveTo>
                  <a:lnTo>
                    <a:pt x="285" y="63"/>
                  </a:lnTo>
                  <a:lnTo>
                    <a:pt x="284" y="63"/>
                  </a:lnTo>
                  <a:lnTo>
                    <a:pt x="283" y="63"/>
                  </a:lnTo>
                  <a:lnTo>
                    <a:pt x="282" y="63"/>
                  </a:lnTo>
                  <a:lnTo>
                    <a:pt x="283" y="63"/>
                  </a:lnTo>
                  <a:lnTo>
                    <a:pt x="283" y="62"/>
                  </a:lnTo>
                  <a:lnTo>
                    <a:pt x="285" y="62"/>
                  </a:lnTo>
                  <a:lnTo>
                    <a:pt x="286" y="62"/>
                  </a:lnTo>
                  <a:lnTo>
                    <a:pt x="287" y="62"/>
                  </a:lnTo>
                  <a:lnTo>
                    <a:pt x="287" y="63"/>
                  </a:lnTo>
                  <a:lnTo>
                    <a:pt x="287" y="64"/>
                  </a:lnTo>
                  <a:close/>
                  <a:moveTo>
                    <a:pt x="249" y="64"/>
                  </a:moveTo>
                  <a:lnTo>
                    <a:pt x="248" y="64"/>
                  </a:lnTo>
                  <a:lnTo>
                    <a:pt x="248" y="63"/>
                  </a:lnTo>
                  <a:lnTo>
                    <a:pt x="249" y="63"/>
                  </a:lnTo>
                  <a:lnTo>
                    <a:pt x="250" y="63"/>
                  </a:lnTo>
                  <a:lnTo>
                    <a:pt x="250" y="62"/>
                  </a:lnTo>
                  <a:lnTo>
                    <a:pt x="251" y="62"/>
                  </a:lnTo>
                  <a:lnTo>
                    <a:pt x="251" y="63"/>
                  </a:lnTo>
                  <a:lnTo>
                    <a:pt x="252" y="63"/>
                  </a:lnTo>
                  <a:lnTo>
                    <a:pt x="251" y="64"/>
                  </a:lnTo>
                  <a:lnTo>
                    <a:pt x="250" y="64"/>
                  </a:lnTo>
                  <a:lnTo>
                    <a:pt x="249" y="64"/>
                  </a:lnTo>
                  <a:close/>
                  <a:moveTo>
                    <a:pt x="276" y="65"/>
                  </a:moveTo>
                  <a:lnTo>
                    <a:pt x="271" y="65"/>
                  </a:lnTo>
                  <a:lnTo>
                    <a:pt x="270" y="64"/>
                  </a:lnTo>
                  <a:lnTo>
                    <a:pt x="270" y="62"/>
                  </a:lnTo>
                  <a:lnTo>
                    <a:pt x="270" y="61"/>
                  </a:lnTo>
                  <a:lnTo>
                    <a:pt x="272" y="61"/>
                  </a:lnTo>
                  <a:lnTo>
                    <a:pt x="273" y="61"/>
                  </a:lnTo>
                  <a:lnTo>
                    <a:pt x="275" y="62"/>
                  </a:lnTo>
                  <a:lnTo>
                    <a:pt x="277" y="64"/>
                  </a:lnTo>
                  <a:lnTo>
                    <a:pt x="278" y="64"/>
                  </a:lnTo>
                  <a:lnTo>
                    <a:pt x="276" y="65"/>
                  </a:lnTo>
                  <a:close/>
                  <a:moveTo>
                    <a:pt x="262" y="64"/>
                  </a:moveTo>
                  <a:lnTo>
                    <a:pt x="262" y="63"/>
                  </a:lnTo>
                  <a:lnTo>
                    <a:pt x="262" y="62"/>
                  </a:lnTo>
                  <a:lnTo>
                    <a:pt x="261" y="61"/>
                  </a:lnTo>
                  <a:lnTo>
                    <a:pt x="261" y="60"/>
                  </a:lnTo>
                  <a:lnTo>
                    <a:pt x="262" y="60"/>
                  </a:lnTo>
                  <a:lnTo>
                    <a:pt x="263" y="60"/>
                  </a:lnTo>
                  <a:lnTo>
                    <a:pt x="265" y="60"/>
                  </a:lnTo>
                  <a:lnTo>
                    <a:pt x="265" y="61"/>
                  </a:lnTo>
                  <a:lnTo>
                    <a:pt x="266" y="62"/>
                  </a:lnTo>
                  <a:lnTo>
                    <a:pt x="266" y="63"/>
                  </a:lnTo>
                  <a:lnTo>
                    <a:pt x="265" y="63"/>
                  </a:lnTo>
                  <a:lnTo>
                    <a:pt x="264" y="63"/>
                  </a:lnTo>
                  <a:lnTo>
                    <a:pt x="263" y="63"/>
                  </a:lnTo>
                  <a:lnTo>
                    <a:pt x="262" y="64"/>
                  </a:lnTo>
                  <a:close/>
                  <a:moveTo>
                    <a:pt x="292" y="86"/>
                  </a:moveTo>
                  <a:lnTo>
                    <a:pt x="290" y="86"/>
                  </a:lnTo>
                  <a:lnTo>
                    <a:pt x="288" y="86"/>
                  </a:lnTo>
                  <a:lnTo>
                    <a:pt x="286" y="85"/>
                  </a:lnTo>
                  <a:lnTo>
                    <a:pt x="285" y="85"/>
                  </a:lnTo>
                  <a:lnTo>
                    <a:pt x="281" y="79"/>
                  </a:lnTo>
                  <a:lnTo>
                    <a:pt x="278" y="77"/>
                  </a:lnTo>
                  <a:lnTo>
                    <a:pt x="277" y="76"/>
                  </a:lnTo>
                  <a:lnTo>
                    <a:pt x="277" y="74"/>
                  </a:lnTo>
                  <a:lnTo>
                    <a:pt x="274" y="72"/>
                  </a:lnTo>
                  <a:lnTo>
                    <a:pt x="273" y="71"/>
                  </a:lnTo>
                  <a:lnTo>
                    <a:pt x="273" y="70"/>
                  </a:lnTo>
                  <a:lnTo>
                    <a:pt x="273" y="68"/>
                  </a:lnTo>
                  <a:lnTo>
                    <a:pt x="274" y="68"/>
                  </a:lnTo>
                  <a:lnTo>
                    <a:pt x="278" y="68"/>
                  </a:lnTo>
                  <a:lnTo>
                    <a:pt x="279" y="69"/>
                  </a:lnTo>
                  <a:lnTo>
                    <a:pt x="281" y="72"/>
                  </a:lnTo>
                  <a:lnTo>
                    <a:pt x="282" y="74"/>
                  </a:lnTo>
                  <a:lnTo>
                    <a:pt x="283" y="75"/>
                  </a:lnTo>
                  <a:lnTo>
                    <a:pt x="284" y="75"/>
                  </a:lnTo>
                  <a:lnTo>
                    <a:pt x="284" y="76"/>
                  </a:lnTo>
                  <a:lnTo>
                    <a:pt x="284" y="76"/>
                  </a:lnTo>
                  <a:lnTo>
                    <a:pt x="285" y="76"/>
                  </a:lnTo>
                  <a:lnTo>
                    <a:pt x="286" y="78"/>
                  </a:lnTo>
                  <a:lnTo>
                    <a:pt x="288" y="79"/>
                  </a:lnTo>
                  <a:lnTo>
                    <a:pt x="289" y="79"/>
                  </a:lnTo>
                  <a:lnTo>
                    <a:pt x="290" y="79"/>
                  </a:lnTo>
                  <a:lnTo>
                    <a:pt x="291" y="81"/>
                  </a:lnTo>
                  <a:lnTo>
                    <a:pt x="291" y="82"/>
                  </a:lnTo>
                  <a:lnTo>
                    <a:pt x="292" y="83"/>
                  </a:lnTo>
                  <a:lnTo>
                    <a:pt x="292" y="84"/>
                  </a:lnTo>
                  <a:lnTo>
                    <a:pt x="293" y="85"/>
                  </a:lnTo>
                  <a:lnTo>
                    <a:pt x="293" y="86"/>
                  </a:lnTo>
                  <a:lnTo>
                    <a:pt x="292" y="86"/>
                  </a:lnTo>
                  <a:close/>
                  <a:moveTo>
                    <a:pt x="295" y="84"/>
                  </a:moveTo>
                  <a:lnTo>
                    <a:pt x="294" y="84"/>
                  </a:lnTo>
                  <a:lnTo>
                    <a:pt x="294" y="83"/>
                  </a:lnTo>
                  <a:lnTo>
                    <a:pt x="292" y="79"/>
                  </a:lnTo>
                  <a:lnTo>
                    <a:pt x="291" y="78"/>
                  </a:lnTo>
                  <a:lnTo>
                    <a:pt x="289" y="76"/>
                  </a:lnTo>
                  <a:lnTo>
                    <a:pt x="287" y="76"/>
                  </a:lnTo>
                  <a:lnTo>
                    <a:pt x="286" y="76"/>
                  </a:lnTo>
                  <a:lnTo>
                    <a:pt x="285" y="75"/>
                  </a:lnTo>
                  <a:lnTo>
                    <a:pt x="285" y="74"/>
                  </a:lnTo>
                  <a:lnTo>
                    <a:pt x="284" y="72"/>
                  </a:lnTo>
                  <a:lnTo>
                    <a:pt x="283" y="71"/>
                  </a:lnTo>
                  <a:lnTo>
                    <a:pt x="283" y="69"/>
                  </a:lnTo>
                  <a:lnTo>
                    <a:pt x="283" y="68"/>
                  </a:lnTo>
                  <a:lnTo>
                    <a:pt x="284" y="67"/>
                  </a:lnTo>
                  <a:lnTo>
                    <a:pt x="285" y="67"/>
                  </a:lnTo>
                  <a:lnTo>
                    <a:pt x="287" y="67"/>
                  </a:lnTo>
                  <a:lnTo>
                    <a:pt x="289" y="68"/>
                  </a:lnTo>
                  <a:lnTo>
                    <a:pt x="292" y="71"/>
                  </a:lnTo>
                  <a:lnTo>
                    <a:pt x="293" y="71"/>
                  </a:lnTo>
                  <a:lnTo>
                    <a:pt x="296" y="73"/>
                  </a:lnTo>
                  <a:lnTo>
                    <a:pt x="296" y="73"/>
                  </a:lnTo>
                  <a:lnTo>
                    <a:pt x="298" y="74"/>
                  </a:lnTo>
                  <a:lnTo>
                    <a:pt x="299" y="74"/>
                  </a:lnTo>
                  <a:lnTo>
                    <a:pt x="299" y="76"/>
                  </a:lnTo>
                  <a:lnTo>
                    <a:pt x="298" y="82"/>
                  </a:lnTo>
                  <a:lnTo>
                    <a:pt x="297" y="82"/>
                  </a:lnTo>
                  <a:lnTo>
                    <a:pt x="295" y="84"/>
                  </a:lnTo>
                  <a:close/>
                  <a:moveTo>
                    <a:pt x="307" y="68"/>
                  </a:moveTo>
                  <a:lnTo>
                    <a:pt x="306" y="68"/>
                  </a:lnTo>
                  <a:lnTo>
                    <a:pt x="306" y="68"/>
                  </a:lnTo>
                  <a:lnTo>
                    <a:pt x="306" y="67"/>
                  </a:lnTo>
                  <a:lnTo>
                    <a:pt x="306" y="66"/>
                  </a:lnTo>
                  <a:lnTo>
                    <a:pt x="305" y="65"/>
                  </a:lnTo>
                  <a:lnTo>
                    <a:pt x="305" y="65"/>
                  </a:lnTo>
                  <a:lnTo>
                    <a:pt x="305" y="64"/>
                  </a:lnTo>
                  <a:lnTo>
                    <a:pt x="307" y="63"/>
                  </a:lnTo>
                  <a:lnTo>
                    <a:pt x="309" y="63"/>
                  </a:lnTo>
                  <a:lnTo>
                    <a:pt x="311" y="64"/>
                  </a:lnTo>
                  <a:lnTo>
                    <a:pt x="312" y="64"/>
                  </a:lnTo>
                  <a:lnTo>
                    <a:pt x="312" y="65"/>
                  </a:lnTo>
                  <a:lnTo>
                    <a:pt x="312" y="66"/>
                  </a:lnTo>
                  <a:lnTo>
                    <a:pt x="311" y="66"/>
                  </a:lnTo>
                  <a:lnTo>
                    <a:pt x="310" y="67"/>
                  </a:lnTo>
                  <a:lnTo>
                    <a:pt x="308" y="68"/>
                  </a:lnTo>
                  <a:lnTo>
                    <a:pt x="307" y="68"/>
                  </a:lnTo>
                  <a:close/>
                  <a:moveTo>
                    <a:pt x="304" y="71"/>
                  </a:moveTo>
                  <a:lnTo>
                    <a:pt x="300" y="69"/>
                  </a:lnTo>
                  <a:lnTo>
                    <a:pt x="297" y="68"/>
                  </a:lnTo>
                  <a:lnTo>
                    <a:pt x="294" y="67"/>
                  </a:lnTo>
                  <a:lnTo>
                    <a:pt x="291" y="65"/>
                  </a:lnTo>
                  <a:lnTo>
                    <a:pt x="290" y="64"/>
                  </a:lnTo>
                  <a:lnTo>
                    <a:pt x="288" y="61"/>
                  </a:lnTo>
                  <a:lnTo>
                    <a:pt x="288" y="60"/>
                  </a:lnTo>
                  <a:lnTo>
                    <a:pt x="287" y="60"/>
                  </a:lnTo>
                  <a:lnTo>
                    <a:pt x="286" y="59"/>
                  </a:lnTo>
                  <a:lnTo>
                    <a:pt x="285" y="59"/>
                  </a:lnTo>
                  <a:lnTo>
                    <a:pt x="283" y="60"/>
                  </a:lnTo>
                  <a:lnTo>
                    <a:pt x="281" y="59"/>
                  </a:lnTo>
                  <a:lnTo>
                    <a:pt x="280" y="58"/>
                  </a:lnTo>
                  <a:lnTo>
                    <a:pt x="280" y="56"/>
                  </a:lnTo>
                  <a:lnTo>
                    <a:pt x="280" y="52"/>
                  </a:lnTo>
                  <a:lnTo>
                    <a:pt x="282" y="51"/>
                  </a:lnTo>
                  <a:lnTo>
                    <a:pt x="281" y="50"/>
                  </a:lnTo>
                  <a:lnTo>
                    <a:pt x="283" y="50"/>
                  </a:lnTo>
                  <a:lnTo>
                    <a:pt x="284" y="52"/>
                  </a:lnTo>
                  <a:lnTo>
                    <a:pt x="285" y="52"/>
                  </a:lnTo>
                  <a:lnTo>
                    <a:pt x="285" y="53"/>
                  </a:lnTo>
                  <a:lnTo>
                    <a:pt x="285" y="53"/>
                  </a:lnTo>
                  <a:lnTo>
                    <a:pt x="286" y="53"/>
                  </a:lnTo>
                  <a:lnTo>
                    <a:pt x="289" y="55"/>
                  </a:lnTo>
                  <a:lnTo>
                    <a:pt x="291" y="55"/>
                  </a:lnTo>
                  <a:lnTo>
                    <a:pt x="292" y="58"/>
                  </a:lnTo>
                  <a:lnTo>
                    <a:pt x="293" y="60"/>
                  </a:lnTo>
                  <a:lnTo>
                    <a:pt x="296" y="63"/>
                  </a:lnTo>
                  <a:lnTo>
                    <a:pt x="296" y="64"/>
                  </a:lnTo>
                  <a:lnTo>
                    <a:pt x="299" y="65"/>
                  </a:lnTo>
                  <a:lnTo>
                    <a:pt x="300" y="65"/>
                  </a:lnTo>
                  <a:lnTo>
                    <a:pt x="302" y="65"/>
                  </a:lnTo>
                  <a:lnTo>
                    <a:pt x="303" y="65"/>
                  </a:lnTo>
                  <a:lnTo>
                    <a:pt x="304" y="66"/>
                  </a:lnTo>
                  <a:lnTo>
                    <a:pt x="304" y="68"/>
                  </a:lnTo>
                  <a:lnTo>
                    <a:pt x="306" y="69"/>
                  </a:lnTo>
                  <a:lnTo>
                    <a:pt x="306" y="70"/>
                  </a:lnTo>
                  <a:lnTo>
                    <a:pt x="304" y="71"/>
                  </a:lnTo>
                  <a:close/>
                  <a:moveTo>
                    <a:pt x="719" y="428"/>
                  </a:moveTo>
                  <a:lnTo>
                    <a:pt x="718" y="428"/>
                  </a:lnTo>
                  <a:lnTo>
                    <a:pt x="718" y="428"/>
                  </a:lnTo>
                  <a:lnTo>
                    <a:pt x="718" y="427"/>
                  </a:lnTo>
                  <a:lnTo>
                    <a:pt x="718" y="425"/>
                  </a:lnTo>
                  <a:lnTo>
                    <a:pt x="718" y="423"/>
                  </a:lnTo>
                  <a:lnTo>
                    <a:pt x="718" y="422"/>
                  </a:lnTo>
                  <a:lnTo>
                    <a:pt x="718" y="423"/>
                  </a:lnTo>
                  <a:lnTo>
                    <a:pt x="719" y="423"/>
                  </a:lnTo>
                  <a:lnTo>
                    <a:pt x="719" y="426"/>
                  </a:lnTo>
                  <a:lnTo>
                    <a:pt x="719" y="428"/>
                  </a:lnTo>
                  <a:close/>
                  <a:moveTo>
                    <a:pt x="725" y="426"/>
                  </a:moveTo>
                  <a:lnTo>
                    <a:pt x="724" y="426"/>
                  </a:lnTo>
                  <a:lnTo>
                    <a:pt x="723" y="426"/>
                  </a:lnTo>
                  <a:lnTo>
                    <a:pt x="722" y="424"/>
                  </a:lnTo>
                  <a:lnTo>
                    <a:pt x="720" y="422"/>
                  </a:lnTo>
                  <a:lnTo>
                    <a:pt x="720" y="421"/>
                  </a:lnTo>
                  <a:lnTo>
                    <a:pt x="722" y="420"/>
                  </a:lnTo>
                  <a:lnTo>
                    <a:pt x="722" y="419"/>
                  </a:lnTo>
                  <a:lnTo>
                    <a:pt x="722" y="418"/>
                  </a:lnTo>
                  <a:lnTo>
                    <a:pt x="722" y="417"/>
                  </a:lnTo>
                  <a:lnTo>
                    <a:pt x="723" y="417"/>
                  </a:lnTo>
                  <a:lnTo>
                    <a:pt x="724" y="418"/>
                  </a:lnTo>
                  <a:lnTo>
                    <a:pt x="725" y="418"/>
                  </a:lnTo>
                  <a:lnTo>
                    <a:pt x="727" y="418"/>
                  </a:lnTo>
                  <a:lnTo>
                    <a:pt x="727" y="417"/>
                  </a:lnTo>
                  <a:lnTo>
                    <a:pt x="728" y="417"/>
                  </a:lnTo>
                  <a:lnTo>
                    <a:pt x="727" y="421"/>
                  </a:lnTo>
                  <a:lnTo>
                    <a:pt x="726" y="425"/>
                  </a:lnTo>
                  <a:lnTo>
                    <a:pt x="725" y="426"/>
                  </a:lnTo>
                  <a:close/>
                  <a:moveTo>
                    <a:pt x="711" y="425"/>
                  </a:moveTo>
                  <a:lnTo>
                    <a:pt x="709" y="424"/>
                  </a:lnTo>
                  <a:lnTo>
                    <a:pt x="709" y="423"/>
                  </a:lnTo>
                  <a:lnTo>
                    <a:pt x="709" y="422"/>
                  </a:lnTo>
                  <a:lnTo>
                    <a:pt x="710" y="423"/>
                  </a:lnTo>
                  <a:lnTo>
                    <a:pt x="711" y="425"/>
                  </a:lnTo>
                  <a:close/>
                  <a:moveTo>
                    <a:pt x="715" y="425"/>
                  </a:moveTo>
                  <a:lnTo>
                    <a:pt x="714" y="425"/>
                  </a:lnTo>
                  <a:lnTo>
                    <a:pt x="711" y="421"/>
                  </a:lnTo>
                  <a:lnTo>
                    <a:pt x="710" y="418"/>
                  </a:lnTo>
                  <a:lnTo>
                    <a:pt x="710" y="417"/>
                  </a:lnTo>
                  <a:lnTo>
                    <a:pt x="711" y="416"/>
                  </a:lnTo>
                  <a:lnTo>
                    <a:pt x="712" y="417"/>
                  </a:lnTo>
                  <a:lnTo>
                    <a:pt x="713" y="417"/>
                  </a:lnTo>
                  <a:lnTo>
                    <a:pt x="714" y="418"/>
                  </a:lnTo>
                  <a:lnTo>
                    <a:pt x="716" y="420"/>
                  </a:lnTo>
                  <a:lnTo>
                    <a:pt x="716" y="421"/>
                  </a:lnTo>
                  <a:lnTo>
                    <a:pt x="717" y="421"/>
                  </a:lnTo>
                  <a:lnTo>
                    <a:pt x="717" y="423"/>
                  </a:lnTo>
                  <a:lnTo>
                    <a:pt x="715" y="425"/>
                  </a:lnTo>
                  <a:close/>
                  <a:moveTo>
                    <a:pt x="719" y="420"/>
                  </a:moveTo>
                  <a:lnTo>
                    <a:pt x="716" y="415"/>
                  </a:lnTo>
                  <a:lnTo>
                    <a:pt x="715" y="414"/>
                  </a:lnTo>
                  <a:lnTo>
                    <a:pt x="715" y="413"/>
                  </a:lnTo>
                  <a:lnTo>
                    <a:pt x="717" y="412"/>
                  </a:lnTo>
                  <a:lnTo>
                    <a:pt x="719" y="414"/>
                  </a:lnTo>
                  <a:lnTo>
                    <a:pt x="721" y="414"/>
                  </a:lnTo>
                  <a:lnTo>
                    <a:pt x="720" y="417"/>
                  </a:lnTo>
                  <a:lnTo>
                    <a:pt x="720" y="418"/>
                  </a:lnTo>
                  <a:lnTo>
                    <a:pt x="721" y="419"/>
                  </a:lnTo>
                  <a:lnTo>
                    <a:pt x="719" y="42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8" name="Freeform 788">
              <a:extLst>
                <a:ext uri="{FF2B5EF4-FFF2-40B4-BE49-F238E27FC236}">
                  <a16:creationId xmlns:a16="http://schemas.microsoft.com/office/drawing/2014/main" id="{6D69DEA1-B6AD-554C-6D6A-CFB5E0FEE8F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738563" y="4456112"/>
              <a:ext cx="466725" cy="476250"/>
            </a:xfrm>
            <a:custGeom>
              <a:avLst/>
              <a:gdLst>
                <a:gd name="T0" fmla="*/ 205 w 294"/>
                <a:gd name="T1" fmla="*/ 287 h 300"/>
                <a:gd name="T2" fmla="*/ 93 w 294"/>
                <a:gd name="T3" fmla="*/ 177 h 300"/>
                <a:gd name="T4" fmla="*/ 293 w 294"/>
                <a:gd name="T5" fmla="*/ 90 h 300"/>
                <a:gd name="T6" fmla="*/ 288 w 294"/>
                <a:gd name="T7" fmla="*/ 66 h 300"/>
                <a:gd name="T8" fmla="*/ 289 w 294"/>
                <a:gd name="T9" fmla="*/ 27 h 300"/>
                <a:gd name="T10" fmla="*/ 45 w 294"/>
                <a:gd name="T11" fmla="*/ 193 h 300"/>
                <a:gd name="T12" fmla="*/ 102 w 294"/>
                <a:gd name="T13" fmla="*/ 192 h 300"/>
                <a:gd name="T14" fmla="*/ 88 w 294"/>
                <a:gd name="T15" fmla="*/ 181 h 300"/>
                <a:gd name="T16" fmla="*/ 245 w 294"/>
                <a:gd name="T17" fmla="*/ 280 h 300"/>
                <a:gd name="T18" fmla="*/ 190 w 294"/>
                <a:gd name="T19" fmla="*/ 290 h 300"/>
                <a:gd name="T20" fmla="*/ 251 w 294"/>
                <a:gd name="T21" fmla="*/ 240 h 300"/>
                <a:gd name="T22" fmla="*/ 137 w 294"/>
                <a:gd name="T23" fmla="*/ 258 h 300"/>
                <a:gd name="T24" fmla="*/ 157 w 294"/>
                <a:gd name="T25" fmla="*/ 236 h 300"/>
                <a:gd name="T26" fmla="*/ 222 w 294"/>
                <a:gd name="T27" fmla="*/ 271 h 300"/>
                <a:gd name="T28" fmla="*/ 251 w 294"/>
                <a:gd name="T29" fmla="*/ 273 h 300"/>
                <a:gd name="T30" fmla="*/ 187 w 294"/>
                <a:gd name="T31" fmla="*/ 279 h 300"/>
                <a:gd name="T32" fmla="*/ 199 w 294"/>
                <a:gd name="T33" fmla="*/ 271 h 300"/>
                <a:gd name="T34" fmla="*/ 100 w 294"/>
                <a:gd name="T35" fmla="*/ 219 h 300"/>
                <a:gd name="T36" fmla="*/ 112 w 294"/>
                <a:gd name="T37" fmla="*/ 206 h 300"/>
                <a:gd name="T38" fmla="*/ 113 w 294"/>
                <a:gd name="T39" fmla="*/ 209 h 300"/>
                <a:gd name="T40" fmla="*/ 98 w 294"/>
                <a:gd name="T41" fmla="*/ 199 h 300"/>
                <a:gd name="T42" fmla="*/ 110 w 294"/>
                <a:gd name="T43" fmla="*/ 219 h 300"/>
                <a:gd name="T44" fmla="*/ 1 w 294"/>
                <a:gd name="T45" fmla="*/ 195 h 300"/>
                <a:gd name="T46" fmla="*/ 84 w 294"/>
                <a:gd name="T47" fmla="*/ 200 h 300"/>
                <a:gd name="T48" fmla="*/ 31 w 294"/>
                <a:gd name="T49" fmla="*/ 197 h 300"/>
                <a:gd name="T50" fmla="*/ 92 w 294"/>
                <a:gd name="T51" fmla="*/ 193 h 300"/>
                <a:gd name="T52" fmla="*/ 278 w 294"/>
                <a:gd name="T53" fmla="*/ 31 h 300"/>
                <a:gd name="T54" fmla="*/ 268 w 294"/>
                <a:gd name="T55" fmla="*/ 35 h 300"/>
                <a:gd name="T56" fmla="*/ 280 w 294"/>
                <a:gd name="T57" fmla="*/ 52 h 300"/>
                <a:gd name="T58" fmla="*/ 292 w 294"/>
                <a:gd name="T59" fmla="*/ 76 h 300"/>
                <a:gd name="T60" fmla="*/ 259 w 294"/>
                <a:gd name="T61" fmla="*/ 101 h 300"/>
                <a:gd name="T62" fmla="*/ 276 w 294"/>
                <a:gd name="T63" fmla="*/ 115 h 300"/>
                <a:gd name="T64" fmla="*/ 280 w 294"/>
                <a:gd name="T65" fmla="*/ 128 h 300"/>
                <a:gd name="T66" fmla="*/ 264 w 294"/>
                <a:gd name="T67" fmla="*/ 149 h 300"/>
                <a:gd name="T68" fmla="*/ 263 w 294"/>
                <a:gd name="T69" fmla="*/ 161 h 300"/>
                <a:gd name="T70" fmla="*/ 254 w 294"/>
                <a:gd name="T71" fmla="*/ 168 h 300"/>
                <a:gd name="T72" fmla="*/ 253 w 294"/>
                <a:gd name="T73" fmla="*/ 188 h 300"/>
                <a:gd name="T74" fmla="*/ 244 w 294"/>
                <a:gd name="T75" fmla="*/ 198 h 300"/>
                <a:gd name="T76" fmla="*/ 267 w 294"/>
                <a:gd name="T77" fmla="*/ 209 h 300"/>
                <a:gd name="T78" fmla="*/ 241 w 294"/>
                <a:gd name="T79" fmla="*/ 222 h 300"/>
                <a:gd name="T80" fmla="*/ 218 w 294"/>
                <a:gd name="T81" fmla="*/ 222 h 300"/>
                <a:gd name="T82" fmla="*/ 224 w 294"/>
                <a:gd name="T83" fmla="*/ 225 h 300"/>
                <a:gd name="T84" fmla="*/ 246 w 294"/>
                <a:gd name="T85" fmla="*/ 243 h 300"/>
                <a:gd name="T86" fmla="*/ 226 w 294"/>
                <a:gd name="T87" fmla="*/ 259 h 300"/>
                <a:gd name="T88" fmla="*/ 197 w 294"/>
                <a:gd name="T89" fmla="*/ 254 h 300"/>
                <a:gd name="T90" fmla="*/ 163 w 294"/>
                <a:gd name="T91" fmla="*/ 263 h 300"/>
                <a:gd name="T92" fmla="*/ 169 w 294"/>
                <a:gd name="T93" fmla="*/ 253 h 300"/>
                <a:gd name="T94" fmla="*/ 150 w 294"/>
                <a:gd name="T95" fmla="*/ 265 h 300"/>
                <a:gd name="T96" fmla="*/ 166 w 294"/>
                <a:gd name="T97" fmla="*/ 214 h 300"/>
                <a:gd name="T98" fmla="*/ 132 w 294"/>
                <a:gd name="T99" fmla="*/ 230 h 300"/>
                <a:gd name="T100" fmla="*/ 129 w 294"/>
                <a:gd name="T101" fmla="*/ 232 h 300"/>
                <a:gd name="T102" fmla="*/ 118 w 294"/>
                <a:gd name="T103" fmla="*/ 210 h 300"/>
                <a:gd name="T104" fmla="*/ 122 w 294"/>
                <a:gd name="T105" fmla="*/ 203 h 300"/>
                <a:gd name="T106" fmla="*/ 114 w 294"/>
                <a:gd name="T107" fmla="*/ 191 h 300"/>
                <a:gd name="T108" fmla="*/ 139 w 294"/>
                <a:gd name="T109" fmla="*/ 170 h 300"/>
                <a:gd name="T110" fmla="*/ 123 w 294"/>
                <a:gd name="T111" fmla="*/ 168 h 300"/>
                <a:gd name="T112" fmla="*/ 118 w 294"/>
                <a:gd name="T113" fmla="*/ 166 h 300"/>
                <a:gd name="T114" fmla="*/ 88 w 294"/>
                <a:gd name="T115" fmla="*/ 173 h 300"/>
                <a:gd name="T116" fmla="*/ 69 w 294"/>
                <a:gd name="T117" fmla="*/ 184 h 300"/>
                <a:gd name="T118" fmla="*/ 57 w 294"/>
                <a:gd name="T119" fmla="*/ 194 h 300"/>
                <a:gd name="T120" fmla="*/ 38 w 294"/>
                <a:gd name="T121" fmla="*/ 181 h 300"/>
                <a:gd name="T122" fmla="*/ 24 w 294"/>
                <a:gd name="T123" fmla="*/ 190 h 300"/>
                <a:gd name="T124" fmla="*/ 19 w 294"/>
                <a:gd name="T125" fmla="*/ 180 h 30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294" h="300">
                  <a:moveTo>
                    <a:pt x="229" y="296"/>
                  </a:moveTo>
                  <a:lnTo>
                    <a:pt x="228" y="296"/>
                  </a:lnTo>
                  <a:lnTo>
                    <a:pt x="228" y="295"/>
                  </a:lnTo>
                  <a:lnTo>
                    <a:pt x="228" y="294"/>
                  </a:lnTo>
                  <a:lnTo>
                    <a:pt x="228" y="293"/>
                  </a:lnTo>
                  <a:lnTo>
                    <a:pt x="229" y="293"/>
                  </a:lnTo>
                  <a:lnTo>
                    <a:pt x="230" y="293"/>
                  </a:lnTo>
                  <a:lnTo>
                    <a:pt x="231" y="293"/>
                  </a:lnTo>
                  <a:lnTo>
                    <a:pt x="232" y="293"/>
                  </a:lnTo>
                  <a:lnTo>
                    <a:pt x="231" y="294"/>
                  </a:lnTo>
                  <a:lnTo>
                    <a:pt x="230" y="294"/>
                  </a:lnTo>
                  <a:lnTo>
                    <a:pt x="229" y="296"/>
                  </a:lnTo>
                  <a:close/>
                  <a:moveTo>
                    <a:pt x="231" y="292"/>
                  </a:moveTo>
                  <a:lnTo>
                    <a:pt x="230" y="292"/>
                  </a:lnTo>
                  <a:lnTo>
                    <a:pt x="227" y="293"/>
                  </a:lnTo>
                  <a:lnTo>
                    <a:pt x="227" y="292"/>
                  </a:lnTo>
                  <a:lnTo>
                    <a:pt x="229" y="291"/>
                  </a:lnTo>
                  <a:lnTo>
                    <a:pt x="230" y="290"/>
                  </a:lnTo>
                  <a:lnTo>
                    <a:pt x="231" y="290"/>
                  </a:lnTo>
                  <a:lnTo>
                    <a:pt x="231" y="292"/>
                  </a:lnTo>
                  <a:close/>
                  <a:moveTo>
                    <a:pt x="156" y="281"/>
                  </a:moveTo>
                  <a:lnTo>
                    <a:pt x="155" y="281"/>
                  </a:lnTo>
                  <a:lnTo>
                    <a:pt x="154" y="281"/>
                  </a:lnTo>
                  <a:lnTo>
                    <a:pt x="154" y="280"/>
                  </a:lnTo>
                  <a:lnTo>
                    <a:pt x="156" y="280"/>
                  </a:lnTo>
                  <a:lnTo>
                    <a:pt x="156" y="281"/>
                  </a:lnTo>
                  <a:close/>
                  <a:moveTo>
                    <a:pt x="212" y="300"/>
                  </a:moveTo>
                  <a:lnTo>
                    <a:pt x="212" y="299"/>
                  </a:lnTo>
                  <a:lnTo>
                    <a:pt x="212" y="298"/>
                  </a:lnTo>
                  <a:lnTo>
                    <a:pt x="212" y="297"/>
                  </a:lnTo>
                  <a:lnTo>
                    <a:pt x="212" y="296"/>
                  </a:lnTo>
                  <a:lnTo>
                    <a:pt x="211" y="296"/>
                  </a:lnTo>
                  <a:lnTo>
                    <a:pt x="211" y="295"/>
                  </a:lnTo>
                  <a:lnTo>
                    <a:pt x="211" y="294"/>
                  </a:lnTo>
                  <a:lnTo>
                    <a:pt x="212" y="293"/>
                  </a:lnTo>
                  <a:lnTo>
                    <a:pt x="212" y="292"/>
                  </a:lnTo>
                  <a:lnTo>
                    <a:pt x="214" y="290"/>
                  </a:lnTo>
                  <a:lnTo>
                    <a:pt x="213" y="290"/>
                  </a:lnTo>
                  <a:lnTo>
                    <a:pt x="212" y="290"/>
                  </a:lnTo>
                  <a:lnTo>
                    <a:pt x="212" y="289"/>
                  </a:lnTo>
                  <a:lnTo>
                    <a:pt x="212" y="289"/>
                  </a:lnTo>
                  <a:lnTo>
                    <a:pt x="211" y="290"/>
                  </a:lnTo>
                  <a:lnTo>
                    <a:pt x="210" y="292"/>
                  </a:lnTo>
                  <a:lnTo>
                    <a:pt x="210" y="293"/>
                  </a:lnTo>
                  <a:lnTo>
                    <a:pt x="209" y="292"/>
                  </a:lnTo>
                  <a:lnTo>
                    <a:pt x="208" y="293"/>
                  </a:lnTo>
                  <a:lnTo>
                    <a:pt x="209" y="294"/>
                  </a:lnTo>
                  <a:lnTo>
                    <a:pt x="208" y="295"/>
                  </a:lnTo>
                  <a:lnTo>
                    <a:pt x="207" y="296"/>
                  </a:lnTo>
                  <a:lnTo>
                    <a:pt x="207" y="297"/>
                  </a:lnTo>
                  <a:lnTo>
                    <a:pt x="205" y="297"/>
                  </a:lnTo>
                  <a:lnTo>
                    <a:pt x="203" y="298"/>
                  </a:lnTo>
                  <a:lnTo>
                    <a:pt x="202" y="298"/>
                  </a:lnTo>
                  <a:lnTo>
                    <a:pt x="201" y="296"/>
                  </a:lnTo>
                  <a:lnTo>
                    <a:pt x="201" y="295"/>
                  </a:lnTo>
                  <a:lnTo>
                    <a:pt x="201" y="293"/>
                  </a:lnTo>
                  <a:lnTo>
                    <a:pt x="201" y="291"/>
                  </a:lnTo>
                  <a:lnTo>
                    <a:pt x="201" y="290"/>
                  </a:lnTo>
                  <a:lnTo>
                    <a:pt x="202" y="290"/>
                  </a:lnTo>
                  <a:lnTo>
                    <a:pt x="203" y="288"/>
                  </a:lnTo>
                  <a:lnTo>
                    <a:pt x="204" y="287"/>
                  </a:lnTo>
                  <a:lnTo>
                    <a:pt x="205" y="287"/>
                  </a:lnTo>
                  <a:lnTo>
                    <a:pt x="205" y="286"/>
                  </a:lnTo>
                  <a:lnTo>
                    <a:pt x="207" y="285"/>
                  </a:lnTo>
                  <a:lnTo>
                    <a:pt x="206" y="285"/>
                  </a:lnTo>
                  <a:lnTo>
                    <a:pt x="205" y="285"/>
                  </a:lnTo>
                  <a:lnTo>
                    <a:pt x="205" y="284"/>
                  </a:lnTo>
                  <a:lnTo>
                    <a:pt x="207" y="283"/>
                  </a:lnTo>
                  <a:lnTo>
                    <a:pt x="208" y="282"/>
                  </a:lnTo>
                  <a:lnTo>
                    <a:pt x="208" y="281"/>
                  </a:lnTo>
                  <a:lnTo>
                    <a:pt x="209" y="281"/>
                  </a:lnTo>
                  <a:lnTo>
                    <a:pt x="209" y="280"/>
                  </a:lnTo>
                  <a:lnTo>
                    <a:pt x="210" y="280"/>
                  </a:lnTo>
                  <a:lnTo>
                    <a:pt x="211" y="280"/>
                  </a:lnTo>
                  <a:lnTo>
                    <a:pt x="212" y="281"/>
                  </a:lnTo>
                  <a:lnTo>
                    <a:pt x="213" y="281"/>
                  </a:lnTo>
                  <a:lnTo>
                    <a:pt x="214" y="282"/>
                  </a:lnTo>
                  <a:lnTo>
                    <a:pt x="212" y="283"/>
                  </a:lnTo>
                  <a:lnTo>
                    <a:pt x="212" y="284"/>
                  </a:lnTo>
                  <a:lnTo>
                    <a:pt x="212" y="285"/>
                  </a:lnTo>
                  <a:lnTo>
                    <a:pt x="213" y="285"/>
                  </a:lnTo>
                  <a:lnTo>
                    <a:pt x="215" y="284"/>
                  </a:lnTo>
                  <a:lnTo>
                    <a:pt x="216" y="284"/>
                  </a:lnTo>
                  <a:lnTo>
                    <a:pt x="217" y="284"/>
                  </a:lnTo>
                  <a:lnTo>
                    <a:pt x="223" y="288"/>
                  </a:lnTo>
                  <a:lnTo>
                    <a:pt x="225" y="290"/>
                  </a:lnTo>
                  <a:lnTo>
                    <a:pt x="226" y="290"/>
                  </a:lnTo>
                  <a:lnTo>
                    <a:pt x="225" y="291"/>
                  </a:lnTo>
                  <a:lnTo>
                    <a:pt x="224" y="292"/>
                  </a:lnTo>
                  <a:lnTo>
                    <a:pt x="223" y="292"/>
                  </a:lnTo>
                  <a:lnTo>
                    <a:pt x="223" y="291"/>
                  </a:lnTo>
                  <a:lnTo>
                    <a:pt x="222" y="291"/>
                  </a:lnTo>
                  <a:lnTo>
                    <a:pt x="222" y="292"/>
                  </a:lnTo>
                  <a:lnTo>
                    <a:pt x="222" y="293"/>
                  </a:lnTo>
                  <a:lnTo>
                    <a:pt x="221" y="294"/>
                  </a:lnTo>
                  <a:lnTo>
                    <a:pt x="220" y="293"/>
                  </a:lnTo>
                  <a:lnTo>
                    <a:pt x="220" y="292"/>
                  </a:lnTo>
                  <a:lnTo>
                    <a:pt x="220" y="293"/>
                  </a:lnTo>
                  <a:lnTo>
                    <a:pt x="219" y="293"/>
                  </a:lnTo>
                  <a:lnTo>
                    <a:pt x="219" y="294"/>
                  </a:lnTo>
                  <a:lnTo>
                    <a:pt x="220" y="294"/>
                  </a:lnTo>
                  <a:lnTo>
                    <a:pt x="220" y="297"/>
                  </a:lnTo>
                  <a:lnTo>
                    <a:pt x="219" y="298"/>
                  </a:lnTo>
                  <a:lnTo>
                    <a:pt x="218" y="298"/>
                  </a:lnTo>
                  <a:lnTo>
                    <a:pt x="218" y="297"/>
                  </a:lnTo>
                  <a:lnTo>
                    <a:pt x="217" y="295"/>
                  </a:lnTo>
                  <a:lnTo>
                    <a:pt x="218" y="294"/>
                  </a:lnTo>
                  <a:lnTo>
                    <a:pt x="218" y="292"/>
                  </a:lnTo>
                  <a:lnTo>
                    <a:pt x="219" y="291"/>
                  </a:lnTo>
                  <a:lnTo>
                    <a:pt x="219" y="290"/>
                  </a:lnTo>
                  <a:lnTo>
                    <a:pt x="219" y="290"/>
                  </a:lnTo>
                  <a:lnTo>
                    <a:pt x="219" y="289"/>
                  </a:lnTo>
                  <a:lnTo>
                    <a:pt x="218" y="289"/>
                  </a:lnTo>
                  <a:lnTo>
                    <a:pt x="218" y="290"/>
                  </a:lnTo>
                  <a:lnTo>
                    <a:pt x="218" y="291"/>
                  </a:lnTo>
                  <a:lnTo>
                    <a:pt x="216" y="292"/>
                  </a:lnTo>
                  <a:lnTo>
                    <a:pt x="216" y="295"/>
                  </a:lnTo>
                  <a:lnTo>
                    <a:pt x="216" y="296"/>
                  </a:lnTo>
                  <a:lnTo>
                    <a:pt x="216" y="298"/>
                  </a:lnTo>
                  <a:lnTo>
                    <a:pt x="215" y="298"/>
                  </a:lnTo>
                  <a:lnTo>
                    <a:pt x="215" y="299"/>
                  </a:lnTo>
                  <a:lnTo>
                    <a:pt x="212" y="300"/>
                  </a:lnTo>
                  <a:close/>
                  <a:moveTo>
                    <a:pt x="93" y="178"/>
                  </a:moveTo>
                  <a:lnTo>
                    <a:pt x="93" y="177"/>
                  </a:lnTo>
                  <a:lnTo>
                    <a:pt x="93" y="176"/>
                  </a:lnTo>
                  <a:lnTo>
                    <a:pt x="94" y="175"/>
                  </a:lnTo>
                  <a:lnTo>
                    <a:pt x="94" y="176"/>
                  </a:lnTo>
                  <a:lnTo>
                    <a:pt x="95" y="176"/>
                  </a:lnTo>
                  <a:lnTo>
                    <a:pt x="96" y="176"/>
                  </a:lnTo>
                  <a:lnTo>
                    <a:pt x="96" y="177"/>
                  </a:lnTo>
                  <a:lnTo>
                    <a:pt x="94" y="178"/>
                  </a:lnTo>
                  <a:lnTo>
                    <a:pt x="93" y="178"/>
                  </a:lnTo>
                  <a:close/>
                  <a:moveTo>
                    <a:pt x="287" y="122"/>
                  </a:moveTo>
                  <a:lnTo>
                    <a:pt x="287" y="121"/>
                  </a:lnTo>
                  <a:lnTo>
                    <a:pt x="286" y="120"/>
                  </a:lnTo>
                  <a:lnTo>
                    <a:pt x="287" y="119"/>
                  </a:lnTo>
                  <a:lnTo>
                    <a:pt x="288" y="119"/>
                  </a:lnTo>
                  <a:lnTo>
                    <a:pt x="288" y="120"/>
                  </a:lnTo>
                  <a:lnTo>
                    <a:pt x="289" y="121"/>
                  </a:lnTo>
                  <a:lnTo>
                    <a:pt x="288" y="122"/>
                  </a:lnTo>
                  <a:lnTo>
                    <a:pt x="287" y="122"/>
                  </a:lnTo>
                  <a:close/>
                  <a:moveTo>
                    <a:pt x="285" y="116"/>
                  </a:moveTo>
                  <a:lnTo>
                    <a:pt x="284" y="117"/>
                  </a:lnTo>
                  <a:lnTo>
                    <a:pt x="284" y="116"/>
                  </a:lnTo>
                  <a:lnTo>
                    <a:pt x="285" y="115"/>
                  </a:lnTo>
                  <a:lnTo>
                    <a:pt x="286" y="114"/>
                  </a:lnTo>
                  <a:lnTo>
                    <a:pt x="287" y="114"/>
                  </a:lnTo>
                  <a:lnTo>
                    <a:pt x="287" y="115"/>
                  </a:lnTo>
                  <a:lnTo>
                    <a:pt x="286" y="116"/>
                  </a:lnTo>
                  <a:lnTo>
                    <a:pt x="285" y="116"/>
                  </a:lnTo>
                  <a:close/>
                  <a:moveTo>
                    <a:pt x="288" y="113"/>
                  </a:moveTo>
                  <a:lnTo>
                    <a:pt x="287" y="112"/>
                  </a:lnTo>
                  <a:lnTo>
                    <a:pt x="288" y="112"/>
                  </a:lnTo>
                  <a:lnTo>
                    <a:pt x="290" y="110"/>
                  </a:lnTo>
                  <a:lnTo>
                    <a:pt x="291" y="110"/>
                  </a:lnTo>
                  <a:lnTo>
                    <a:pt x="289" y="113"/>
                  </a:lnTo>
                  <a:lnTo>
                    <a:pt x="288" y="113"/>
                  </a:lnTo>
                  <a:close/>
                  <a:moveTo>
                    <a:pt x="292" y="93"/>
                  </a:moveTo>
                  <a:lnTo>
                    <a:pt x="294" y="92"/>
                  </a:lnTo>
                  <a:lnTo>
                    <a:pt x="294" y="94"/>
                  </a:lnTo>
                  <a:lnTo>
                    <a:pt x="293" y="95"/>
                  </a:lnTo>
                  <a:lnTo>
                    <a:pt x="292" y="95"/>
                  </a:lnTo>
                  <a:lnTo>
                    <a:pt x="291" y="96"/>
                  </a:lnTo>
                  <a:lnTo>
                    <a:pt x="291" y="96"/>
                  </a:lnTo>
                  <a:lnTo>
                    <a:pt x="290" y="96"/>
                  </a:lnTo>
                  <a:lnTo>
                    <a:pt x="292" y="96"/>
                  </a:lnTo>
                  <a:lnTo>
                    <a:pt x="293" y="96"/>
                  </a:lnTo>
                  <a:lnTo>
                    <a:pt x="293" y="97"/>
                  </a:lnTo>
                  <a:lnTo>
                    <a:pt x="292" y="98"/>
                  </a:lnTo>
                  <a:lnTo>
                    <a:pt x="289" y="99"/>
                  </a:lnTo>
                  <a:lnTo>
                    <a:pt x="288" y="99"/>
                  </a:lnTo>
                  <a:lnTo>
                    <a:pt x="285" y="100"/>
                  </a:lnTo>
                  <a:lnTo>
                    <a:pt x="284" y="100"/>
                  </a:lnTo>
                  <a:lnTo>
                    <a:pt x="287" y="97"/>
                  </a:lnTo>
                  <a:lnTo>
                    <a:pt x="289" y="96"/>
                  </a:lnTo>
                  <a:lnTo>
                    <a:pt x="289" y="95"/>
                  </a:lnTo>
                  <a:lnTo>
                    <a:pt x="288" y="95"/>
                  </a:lnTo>
                  <a:lnTo>
                    <a:pt x="288" y="94"/>
                  </a:lnTo>
                  <a:lnTo>
                    <a:pt x="289" y="93"/>
                  </a:lnTo>
                  <a:lnTo>
                    <a:pt x="290" y="93"/>
                  </a:lnTo>
                  <a:lnTo>
                    <a:pt x="290" y="91"/>
                  </a:lnTo>
                  <a:lnTo>
                    <a:pt x="291" y="89"/>
                  </a:lnTo>
                  <a:lnTo>
                    <a:pt x="293" y="88"/>
                  </a:lnTo>
                  <a:lnTo>
                    <a:pt x="294" y="88"/>
                  </a:lnTo>
                  <a:lnTo>
                    <a:pt x="294" y="89"/>
                  </a:lnTo>
                  <a:lnTo>
                    <a:pt x="293" y="90"/>
                  </a:lnTo>
                  <a:lnTo>
                    <a:pt x="293" y="91"/>
                  </a:lnTo>
                  <a:lnTo>
                    <a:pt x="292" y="92"/>
                  </a:lnTo>
                  <a:lnTo>
                    <a:pt x="292" y="93"/>
                  </a:lnTo>
                  <a:close/>
                  <a:moveTo>
                    <a:pt x="265" y="192"/>
                  </a:moveTo>
                  <a:lnTo>
                    <a:pt x="264" y="192"/>
                  </a:lnTo>
                  <a:lnTo>
                    <a:pt x="263" y="192"/>
                  </a:lnTo>
                  <a:lnTo>
                    <a:pt x="259" y="190"/>
                  </a:lnTo>
                  <a:lnTo>
                    <a:pt x="257" y="190"/>
                  </a:lnTo>
                  <a:lnTo>
                    <a:pt x="256" y="189"/>
                  </a:lnTo>
                  <a:lnTo>
                    <a:pt x="257" y="189"/>
                  </a:lnTo>
                  <a:lnTo>
                    <a:pt x="260" y="187"/>
                  </a:lnTo>
                  <a:lnTo>
                    <a:pt x="262" y="186"/>
                  </a:lnTo>
                  <a:lnTo>
                    <a:pt x="263" y="186"/>
                  </a:lnTo>
                  <a:lnTo>
                    <a:pt x="266" y="186"/>
                  </a:lnTo>
                  <a:lnTo>
                    <a:pt x="268" y="185"/>
                  </a:lnTo>
                  <a:lnTo>
                    <a:pt x="269" y="186"/>
                  </a:lnTo>
                  <a:lnTo>
                    <a:pt x="273" y="186"/>
                  </a:lnTo>
                  <a:lnTo>
                    <a:pt x="273" y="187"/>
                  </a:lnTo>
                  <a:lnTo>
                    <a:pt x="270" y="188"/>
                  </a:lnTo>
                  <a:lnTo>
                    <a:pt x="269" y="188"/>
                  </a:lnTo>
                  <a:lnTo>
                    <a:pt x="269" y="189"/>
                  </a:lnTo>
                  <a:lnTo>
                    <a:pt x="268" y="189"/>
                  </a:lnTo>
                  <a:lnTo>
                    <a:pt x="267" y="189"/>
                  </a:lnTo>
                  <a:lnTo>
                    <a:pt x="266" y="190"/>
                  </a:lnTo>
                  <a:lnTo>
                    <a:pt x="266" y="191"/>
                  </a:lnTo>
                  <a:lnTo>
                    <a:pt x="266" y="192"/>
                  </a:lnTo>
                  <a:lnTo>
                    <a:pt x="265" y="192"/>
                  </a:lnTo>
                  <a:close/>
                  <a:moveTo>
                    <a:pt x="91" y="183"/>
                  </a:moveTo>
                  <a:lnTo>
                    <a:pt x="91" y="182"/>
                  </a:lnTo>
                  <a:lnTo>
                    <a:pt x="91" y="182"/>
                  </a:lnTo>
                  <a:lnTo>
                    <a:pt x="93" y="181"/>
                  </a:lnTo>
                  <a:lnTo>
                    <a:pt x="93" y="180"/>
                  </a:lnTo>
                  <a:lnTo>
                    <a:pt x="94" y="179"/>
                  </a:lnTo>
                  <a:lnTo>
                    <a:pt x="96" y="179"/>
                  </a:lnTo>
                  <a:lnTo>
                    <a:pt x="97" y="179"/>
                  </a:lnTo>
                  <a:lnTo>
                    <a:pt x="96" y="180"/>
                  </a:lnTo>
                  <a:lnTo>
                    <a:pt x="95" y="181"/>
                  </a:lnTo>
                  <a:lnTo>
                    <a:pt x="95" y="182"/>
                  </a:lnTo>
                  <a:lnTo>
                    <a:pt x="94" y="182"/>
                  </a:lnTo>
                  <a:lnTo>
                    <a:pt x="92" y="183"/>
                  </a:lnTo>
                  <a:lnTo>
                    <a:pt x="91" y="183"/>
                  </a:lnTo>
                  <a:close/>
                  <a:moveTo>
                    <a:pt x="20" y="178"/>
                  </a:moveTo>
                  <a:lnTo>
                    <a:pt x="20" y="177"/>
                  </a:lnTo>
                  <a:lnTo>
                    <a:pt x="22" y="176"/>
                  </a:lnTo>
                  <a:lnTo>
                    <a:pt x="23" y="176"/>
                  </a:lnTo>
                  <a:lnTo>
                    <a:pt x="23" y="177"/>
                  </a:lnTo>
                  <a:lnTo>
                    <a:pt x="22" y="178"/>
                  </a:lnTo>
                  <a:lnTo>
                    <a:pt x="20" y="178"/>
                  </a:lnTo>
                  <a:close/>
                  <a:moveTo>
                    <a:pt x="289" y="71"/>
                  </a:moveTo>
                  <a:lnTo>
                    <a:pt x="288" y="69"/>
                  </a:lnTo>
                  <a:lnTo>
                    <a:pt x="289" y="68"/>
                  </a:lnTo>
                  <a:lnTo>
                    <a:pt x="290" y="69"/>
                  </a:lnTo>
                  <a:lnTo>
                    <a:pt x="292" y="69"/>
                  </a:lnTo>
                  <a:lnTo>
                    <a:pt x="291" y="70"/>
                  </a:lnTo>
                  <a:lnTo>
                    <a:pt x="289" y="71"/>
                  </a:lnTo>
                  <a:close/>
                  <a:moveTo>
                    <a:pt x="290" y="65"/>
                  </a:moveTo>
                  <a:lnTo>
                    <a:pt x="290" y="67"/>
                  </a:lnTo>
                  <a:lnTo>
                    <a:pt x="290" y="68"/>
                  </a:lnTo>
                  <a:lnTo>
                    <a:pt x="289" y="68"/>
                  </a:lnTo>
                  <a:lnTo>
                    <a:pt x="289" y="67"/>
                  </a:lnTo>
                  <a:lnTo>
                    <a:pt x="289" y="66"/>
                  </a:lnTo>
                  <a:lnTo>
                    <a:pt x="288" y="66"/>
                  </a:lnTo>
                  <a:lnTo>
                    <a:pt x="286" y="66"/>
                  </a:lnTo>
                  <a:lnTo>
                    <a:pt x="285" y="66"/>
                  </a:lnTo>
                  <a:lnTo>
                    <a:pt x="285" y="65"/>
                  </a:lnTo>
                  <a:lnTo>
                    <a:pt x="286" y="63"/>
                  </a:lnTo>
                  <a:lnTo>
                    <a:pt x="287" y="63"/>
                  </a:lnTo>
                  <a:lnTo>
                    <a:pt x="288" y="63"/>
                  </a:lnTo>
                  <a:lnTo>
                    <a:pt x="289" y="63"/>
                  </a:lnTo>
                  <a:lnTo>
                    <a:pt x="290" y="63"/>
                  </a:lnTo>
                  <a:lnTo>
                    <a:pt x="290" y="64"/>
                  </a:lnTo>
                  <a:lnTo>
                    <a:pt x="290" y="65"/>
                  </a:lnTo>
                  <a:close/>
                  <a:moveTo>
                    <a:pt x="292" y="51"/>
                  </a:moveTo>
                  <a:lnTo>
                    <a:pt x="291" y="51"/>
                  </a:lnTo>
                  <a:lnTo>
                    <a:pt x="290" y="50"/>
                  </a:lnTo>
                  <a:lnTo>
                    <a:pt x="289" y="49"/>
                  </a:lnTo>
                  <a:lnTo>
                    <a:pt x="289" y="48"/>
                  </a:lnTo>
                  <a:lnTo>
                    <a:pt x="290" y="46"/>
                  </a:lnTo>
                  <a:lnTo>
                    <a:pt x="291" y="46"/>
                  </a:lnTo>
                  <a:lnTo>
                    <a:pt x="293" y="46"/>
                  </a:lnTo>
                  <a:lnTo>
                    <a:pt x="293" y="47"/>
                  </a:lnTo>
                  <a:lnTo>
                    <a:pt x="292" y="47"/>
                  </a:lnTo>
                  <a:lnTo>
                    <a:pt x="292" y="48"/>
                  </a:lnTo>
                  <a:lnTo>
                    <a:pt x="293" y="48"/>
                  </a:lnTo>
                  <a:lnTo>
                    <a:pt x="293" y="49"/>
                  </a:lnTo>
                  <a:lnTo>
                    <a:pt x="294" y="50"/>
                  </a:lnTo>
                  <a:lnTo>
                    <a:pt x="293" y="50"/>
                  </a:lnTo>
                  <a:lnTo>
                    <a:pt x="292" y="50"/>
                  </a:lnTo>
                  <a:lnTo>
                    <a:pt x="292" y="51"/>
                  </a:lnTo>
                  <a:close/>
                  <a:moveTo>
                    <a:pt x="265" y="37"/>
                  </a:moveTo>
                  <a:lnTo>
                    <a:pt x="263" y="36"/>
                  </a:lnTo>
                  <a:lnTo>
                    <a:pt x="263" y="35"/>
                  </a:lnTo>
                  <a:lnTo>
                    <a:pt x="264" y="35"/>
                  </a:lnTo>
                  <a:lnTo>
                    <a:pt x="266" y="37"/>
                  </a:lnTo>
                  <a:lnTo>
                    <a:pt x="265" y="37"/>
                  </a:lnTo>
                  <a:close/>
                  <a:moveTo>
                    <a:pt x="286" y="29"/>
                  </a:moveTo>
                  <a:lnTo>
                    <a:pt x="285" y="29"/>
                  </a:lnTo>
                  <a:lnTo>
                    <a:pt x="284" y="29"/>
                  </a:lnTo>
                  <a:lnTo>
                    <a:pt x="284" y="27"/>
                  </a:lnTo>
                  <a:lnTo>
                    <a:pt x="284" y="27"/>
                  </a:lnTo>
                  <a:lnTo>
                    <a:pt x="283" y="27"/>
                  </a:lnTo>
                  <a:lnTo>
                    <a:pt x="282" y="27"/>
                  </a:lnTo>
                  <a:lnTo>
                    <a:pt x="282" y="24"/>
                  </a:lnTo>
                  <a:lnTo>
                    <a:pt x="281" y="24"/>
                  </a:lnTo>
                  <a:lnTo>
                    <a:pt x="281" y="23"/>
                  </a:lnTo>
                  <a:lnTo>
                    <a:pt x="280" y="20"/>
                  </a:lnTo>
                  <a:lnTo>
                    <a:pt x="281" y="20"/>
                  </a:lnTo>
                  <a:lnTo>
                    <a:pt x="283" y="20"/>
                  </a:lnTo>
                  <a:lnTo>
                    <a:pt x="282" y="20"/>
                  </a:lnTo>
                  <a:lnTo>
                    <a:pt x="282" y="21"/>
                  </a:lnTo>
                  <a:lnTo>
                    <a:pt x="283" y="20"/>
                  </a:lnTo>
                  <a:lnTo>
                    <a:pt x="284" y="21"/>
                  </a:lnTo>
                  <a:lnTo>
                    <a:pt x="284" y="20"/>
                  </a:lnTo>
                  <a:lnTo>
                    <a:pt x="285" y="20"/>
                  </a:lnTo>
                  <a:lnTo>
                    <a:pt x="285" y="19"/>
                  </a:lnTo>
                  <a:lnTo>
                    <a:pt x="286" y="19"/>
                  </a:lnTo>
                  <a:lnTo>
                    <a:pt x="288" y="20"/>
                  </a:lnTo>
                  <a:lnTo>
                    <a:pt x="288" y="20"/>
                  </a:lnTo>
                  <a:lnTo>
                    <a:pt x="287" y="20"/>
                  </a:lnTo>
                  <a:lnTo>
                    <a:pt x="287" y="21"/>
                  </a:lnTo>
                  <a:lnTo>
                    <a:pt x="287" y="22"/>
                  </a:lnTo>
                  <a:lnTo>
                    <a:pt x="287" y="23"/>
                  </a:lnTo>
                  <a:lnTo>
                    <a:pt x="287" y="25"/>
                  </a:lnTo>
                  <a:lnTo>
                    <a:pt x="289" y="27"/>
                  </a:lnTo>
                  <a:lnTo>
                    <a:pt x="288" y="28"/>
                  </a:lnTo>
                  <a:lnTo>
                    <a:pt x="287" y="28"/>
                  </a:lnTo>
                  <a:lnTo>
                    <a:pt x="286" y="29"/>
                  </a:lnTo>
                  <a:close/>
                  <a:moveTo>
                    <a:pt x="277" y="16"/>
                  </a:moveTo>
                  <a:lnTo>
                    <a:pt x="276" y="16"/>
                  </a:lnTo>
                  <a:lnTo>
                    <a:pt x="274" y="15"/>
                  </a:lnTo>
                  <a:lnTo>
                    <a:pt x="274" y="16"/>
                  </a:lnTo>
                  <a:lnTo>
                    <a:pt x="272" y="14"/>
                  </a:lnTo>
                  <a:lnTo>
                    <a:pt x="271" y="14"/>
                  </a:lnTo>
                  <a:lnTo>
                    <a:pt x="270" y="14"/>
                  </a:lnTo>
                  <a:lnTo>
                    <a:pt x="268" y="13"/>
                  </a:lnTo>
                  <a:lnTo>
                    <a:pt x="267" y="12"/>
                  </a:lnTo>
                  <a:lnTo>
                    <a:pt x="267" y="11"/>
                  </a:lnTo>
                  <a:lnTo>
                    <a:pt x="267" y="10"/>
                  </a:lnTo>
                  <a:lnTo>
                    <a:pt x="268" y="10"/>
                  </a:lnTo>
                  <a:lnTo>
                    <a:pt x="270" y="12"/>
                  </a:lnTo>
                  <a:lnTo>
                    <a:pt x="272" y="12"/>
                  </a:lnTo>
                  <a:lnTo>
                    <a:pt x="273" y="12"/>
                  </a:lnTo>
                  <a:lnTo>
                    <a:pt x="274" y="13"/>
                  </a:lnTo>
                  <a:lnTo>
                    <a:pt x="274" y="14"/>
                  </a:lnTo>
                  <a:lnTo>
                    <a:pt x="276" y="14"/>
                  </a:lnTo>
                  <a:lnTo>
                    <a:pt x="278" y="16"/>
                  </a:lnTo>
                  <a:lnTo>
                    <a:pt x="277" y="16"/>
                  </a:lnTo>
                  <a:close/>
                  <a:moveTo>
                    <a:pt x="264" y="14"/>
                  </a:moveTo>
                  <a:lnTo>
                    <a:pt x="263" y="14"/>
                  </a:lnTo>
                  <a:lnTo>
                    <a:pt x="262" y="14"/>
                  </a:lnTo>
                  <a:lnTo>
                    <a:pt x="263" y="13"/>
                  </a:lnTo>
                  <a:lnTo>
                    <a:pt x="263" y="13"/>
                  </a:lnTo>
                  <a:lnTo>
                    <a:pt x="264" y="13"/>
                  </a:lnTo>
                  <a:lnTo>
                    <a:pt x="264" y="14"/>
                  </a:lnTo>
                  <a:close/>
                  <a:moveTo>
                    <a:pt x="272" y="41"/>
                  </a:moveTo>
                  <a:lnTo>
                    <a:pt x="269" y="40"/>
                  </a:lnTo>
                  <a:lnTo>
                    <a:pt x="267" y="39"/>
                  </a:lnTo>
                  <a:lnTo>
                    <a:pt x="267" y="38"/>
                  </a:lnTo>
                  <a:lnTo>
                    <a:pt x="267" y="37"/>
                  </a:lnTo>
                  <a:lnTo>
                    <a:pt x="268" y="37"/>
                  </a:lnTo>
                  <a:lnTo>
                    <a:pt x="268" y="38"/>
                  </a:lnTo>
                  <a:lnTo>
                    <a:pt x="269" y="38"/>
                  </a:lnTo>
                  <a:lnTo>
                    <a:pt x="270" y="38"/>
                  </a:lnTo>
                  <a:lnTo>
                    <a:pt x="273" y="40"/>
                  </a:lnTo>
                  <a:lnTo>
                    <a:pt x="273" y="41"/>
                  </a:lnTo>
                  <a:lnTo>
                    <a:pt x="272" y="41"/>
                  </a:lnTo>
                  <a:close/>
                  <a:moveTo>
                    <a:pt x="286" y="37"/>
                  </a:moveTo>
                  <a:lnTo>
                    <a:pt x="285" y="37"/>
                  </a:lnTo>
                  <a:lnTo>
                    <a:pt x="285" y="36"/>
                  </a:lnTo>
                  <a:lnTo>
                    <a:pt x="285" y="34"/>
                  </a:lnTo>
                  <a:lnTo>
                    <a:pt x="287" y="34"/>
                  </a:lnTo>
                  <a:lnTo>
                    <a:pt x="288" y="35"/>
                  </a:lnTo>
                  <a:lnTo>
                    <a:pt x="288" y="36"/>
                  </a:lnTo>
                  <a:lnTo>
                    <a:pt x="287" y="36"/>
                  </a:lnTo>
                  <a:lnTo>
                    <a:pt x="286" y="37"/>
                  </a:lnTo>
                  <a:close/>
                  <a:moveTo>
                    <a:pt x="95" y="196"/>
                  </a:moveTo>
                  <a:lnTo>
                    <a:pt x="94" y="195"/>
                  </a:lnTo>
                  <a:lnTo>
                    <a:pt x="94" y="194"/>
                  </a:lnTo>
                  <a:lnTo>
                    <a:pt x="97" y="193"/>
                  </a:lnTo>
                  <a:lnTo>
                    <a:pt x="98" y="193"/>
                  </a:lnTo>
                  <a:lnTo>
                    <a:pt x="98" y="193"/>
                  </a:lnTo>
                  <a:lnTo>
                    <a:pt x="98" y="194"/>
                  </a:lnTo>
                  <a:lnTo>
                    <a:pt x="97" y="195"/>
                  </a:lnTo>
                  <a:lnTo>
                    <a:pt x="96" y="196"/>
                  </a:lnTo>
                  <a:lnTo>
                    <a:pt x="95" y="196"/>
                  </a:lnTo>
                  <a:close/>
                  <a:moveTo>
                    <a:pt x="45" y="193"/>
                  </a:moveTo>
                  <a:lnTo>
                    <a:pt x="45" y="194"/>
                  </a:lnTo>
                  <a:lnTo>
                    <a:pt x="43" y="195"/>
                  </a:lnTo>
                  <a:lnTo>
                    <a:pt x="42" y="195"/>
                  </a:lnTo>
                  <a:lnTo>
                    <a:pt x="42" y="194"/>
                  </a:lnTo>
                  <a:lnTo>
                    <a:pt x="44" y="193"/>
                  </a:lnTo>
                  <a:lnTo>
                    <a:pt x="45" y="193"/>
                  </a:lnTo>
                  <a:close/>
                  <a:moveTo>
                    <a:pt x="15" y="183"/>
                  </a:moveTo>
                  <a:lnTo>
                    <a:pt x="15" y="184"/>
                  </a:lnTo>
                  <a:lnTo>
                    <a:pt x="15" y="185"/>
                  </a:lnTo>
                  <a:lnTo>
                    <a:pt x="14" y="186"/>
                  </a:lnTo>
                  <a:lnTo>
                    <a:pt x="14" y="187"/>
                  </a:lnTo>
                  <a:lnTo>
                    <a:pt x="14" y="188"/>
                  </a:lnTo>
                  <a:lnTo>
                    <a:pt x="13" y="187"/>
                  </a:lnTo>
                  <a:lnTo>
                    <a:pt x="14" y="185"/>
                  </a:lnTo>
                  <a:lnTo>
                    <a:pt x="13" y="184"/>
                  </a:lnTo>
                  <a:lnTo>
                    <a:pt x="12" y="184"/>
                  </a:lnTo>
                  <a:lnTo>
                    <a:pt x="12" y="185"/>
                  </a:lnTo>
                  <a:lnTo>
                    <a:pt x="12" y="188"/>
                  </a:lnTo>
                  <a:lnTo>
                    <a:pt x="12" y="189"/>
                  </a:lnTo>
                  <a:lnTo>
                    <a:pt x="12" y="191"/>
                  </a:lnTo>
                  <a:lnTo>
                    <a:pt x="9" y="193"/>
                  </a:lnTo>
                  <a:lnTo>
                    <a:pt x="6" y="193"/>
                  </a:lnTo>
                  <a:lnTo>
                    <a:pt x="5" y="193"/>
                  </a:lnTo>
                  <a:lnTo>
                    <a:pt x="3" y="193"/>
                  </a:lnTo>
                  <a:lnTo>
                    <a:pt x="0" y="193"/>
                  </a:lnTo>
                  <a:lnTo>
                    <a:pt x="0" y="192"/>
                  </a:lnTo>
                  <a:lnTo>
                    <a:pt x="1" y="190"/>
                  </a:lnTo>
                  <a:lnTo>
                    <a:pt x="3" y="190"/>
                  </a:lnTo>
                  <a:lnTo>
                    <a:pt x="3" y="188"/>
                  </a:lnTo>
                  <a:lnTo>
                    <a:pt x="7" y="186"/>
                  </a:lnTo>
                  <a:lnTo>
                    <a:pt x="9" y="185"/>
                  </a:lnTo>
                  <a:lnTo>
                    <a:pt x="10" y="185"/>
                  </a:lnTo>
                  <a:lnTo>
                    <a:pt x="11" y="184"/>
                  </a:lnTo>
                  <a:lnTo>
                    <a:pt x="12" y="183"/>
                  </a:lnTo>
                  <a:lnTo>
                    <a:pt x="13" y="183"/>
                  </a:lnTo>
                  <a:lnTo>
                    <a:pt x="13" y="184"/>
                  </a:lnTo>
                  <a:lnTo>
                    <a:pt x="14" y="183"/>
                  </a:lnTo>
                  <a:lnTo>
                    <a:pt x="15" y="183"/>
                  </a:lnTo>
                  <a:close/>
                  <a:moveTo>
                    <a:pt x="54" y="194"/>
                  </a:moveTo>
                  <a:lnTo>
                    <a:pt x="53" y="194"/>
                  </a:lnTo>
                  <a:lnTo>
                    <a:pt x="52" y="194"/>
                  </a:lnTo>
                  <a:lnTo>
                    <a:pt x="51" y="193"/>
                  </a:lnTo>
                  <a:lnTo>
                    <a:pt x="56" y="191"/>
                  </a:lnTo>
                  <a:lnTo>
                    <a:pt x="57" y="190"/>
                  </a:lnTo>
                  <a:lnTo>
                    <a:pt x="57" y="191"/>
                  </a:lnTo>
                  <a:lnTo>
                    <a:pt x="57" y="193"/>
                  </a:lnTo>
                  <a:lnTo>
                    <a:pt x="56" y="193"/>
                  </a:lnTo>
                  <a:lnTo>
                    <a:pt x="55" y="194"/>
                  </a:lnTo>
                  <a:lnTo>
                    <a:pt x="54" y="194"/>
                  </a:lnTo>
                  <a:close/>
                  <a:moveTo>
                    <a:pt x="49" y="193"/>
                  </a:moveTo>
                  <a:lnTo>
                    <a:pt x="48" y="193"/>
                  </a:lnTo>
                  <a:lnTo>
                    <a:pt x="47" y="192"/>
                  </a:lnTo>
                  <a:lnTo>
                    <a:pt x="48" y="191"/>
                  </a:lnTo>
                  <a:lnTo>
                    <a:pt x="49" y="190"/>
                  </a:lnTo>
                  <a:lnTo>
                    <a:pt x="50" y="189"/>
                  </a:lnTo>
                  <a:lnTo>
                    <a:pt x="51" y="188"/>
                  </a:lnTo>
                  <a:lnTo>
                    <a:pt x="52" y="191"/>
                  </a:lnTo>
                  <a:lnTo>
                    <a:pt x="51" y="191"/>
                  </a:lnTo>
                  <a:lnTo>
                    <a:pt x="50" y="192"/>
                  </a:lnTo>
                  <a:lnTo>
                    <a:pt x="50" y="193"/>
                  </a:lnTo>
                  <a:lnTo>
                    <a:pt x="49" y="193"/>
                  </a:lnTo>
                  <a:close/>
                  <a:moveTo>
                    <a:pt x="102" y="192"/>
                  </a:moveTo>
                  <a:lnTo>
                    <a:pt x="101" y="192"/>
                  </a:lnTo>
                  <a:lnTo>
                    <a:pt x="101" y="191"/>
                  </a:lnTo>
                  <a:lnTo>
                    <a:pt x="104" y="188"/>
                  </a:lnTo>
                  <a:lnTo>
                    <a:pt x="105" y="188"/>
                  </a:lnTo>
                  <a:lnTo>
                    <a:pt x="105" y="189"/>
                  </a:lnTo>
                  <a:lnTo>
                    <a:pt x="105" y="190"/>
                  </a:lnTo>
                  <a:lnTo>
                    <a:pt x="104" y="191"/>
                  </a:lnTo>
                  <a:lnTo>
                    <a:pt x="103" y="191"/>
                  </a:lnTo>
                  <a:lnTo>
                    <a:pt x="102" y="192"/>
                  </a:lnTo>
                  <a:close/>
                  <a:moveTo>
                    <a:pt x="13" y="182"/>
                  </a:moveTo>
                  <a:lnTo>
                    <a:pt x="12" y="182"/>
                  </a:lnTo>
                  <a:lnTo>
                    <a:pt x="12" y="182"/>
                  </a:lnTo>
                  <a:lnTo>
                    <a:pt x="13" y="182"/>
                  </a:lnTo>
                  <a:lnTo>
                    <a:pt x="14" y="181"/>
                  </a:lnTo>
                  <a:lnTo>
                    <a:pt x="14" y="180"/>
                  </a:lnTo>
                  <a:lnTo>
                    <a:pt x="16" y="180"/>
                  </a:lnTo>
                  <a:lnTo>
                    <a:pt x="16" y="179"/>
                  </a:lnTo>
                  <a:lnTo>
                    <a:pt x="16" y="179"/>
                  </a:lnTo>
                  <a:lnTo>
                    <a:pt x="17" y="179"/>
                  </a:lnTo>
                  <a:lnTo>
                    <a:pt x="18" y="178"/>
                  </a:lnTo>
                  <a:lnTo>
                    <a:pt x="19" y="178"/>
                  </a:lnTo>
                  <a:lnTo>
                    <a:pt x="20" y="178"/>
                  </a:lnTo>
                  <a:lnTo>
                    <a:pt x="20" y="179"/>
                  </a:lnTo>
                  <a:lnTo>
                    <a:pt x="18" y="179"/>
                  </a:lnTo>
                  <a:lnTo>
                    <a:pt x="16" y="181"/>
                  </a:lnTo>
                  <a:lnTo>
                    <a:pt x="16" y="181"/>
                  </a:lnTo>
                  <a:lnTo>
                    <a:pt x="15" y="181"/>
                  </a:lnTo>
                  <a:lnTo>
                    <a:pt x="15" y="182"/>
                  </a:lnTo>
                  <a:lnTo>
                    <a:pt x="14" y="182"/>
                  </a:lnTo>
                  <a:lnTo>
                    <a:pt x="13" y="182"/>
                  </a:lnTo>
                  <a:close/>
                  <a:moveTo>
                    <a:pt x="59" y="187"/>
                  </a:moveTo>
                  <a:lnTo>
                    <a:pt x="58" y="188"/>
                  </a:lnTo>
                  <a:lnTo>
                    <a:pt x="58" y="187"/>
                  </a:lnTo>
                  <a:lnTo>
                    <a:pt x="58" y="186"/>
                  </a:lnTo>
                  <a:lnTo>
                    <a:pt x="59" y="186"/>
                  </a:lnTo>
                  <a:lnTo>
                    <a:pt x="60" y="186"/>
                  </a:lnTo>
                  <a:lnTo>
                    <a:pt x="60" y="185"/>
                  </a:lnTo>
                  <a:lnTo>
                    <a:pt x="61" y="184"/>
                  </a:lnTo>
                  <a:lnTo>
                    <a:pt x="62" y="184"/>
                  </a:lnTo>
                  <a:lnTo>
                    <a:pt x="62" y="185"/>
                  </a:lnTo>
                  <a:lnTo>
                    <a:pt x="61" y="186"/>
                  </a:lnTo>
                  <a:lnTo>
                    <a:pt x="59" y="187"/>
                  </a:lnTo>
                  <a:close/>
                  <a:moveTo>
                    <a:pt x="43" y="185"/>
                  </a:moveTo>
                  <a:lnTo>
                    <a:pt x="42" y="185"/>
                  </a:lnTo>
                  <a:lnTo>
                    <a:pt x="41" y="185"/>
                  </a:lnTo>
                  <a:lnTo>
                    <a:pt x="40" y="184"/>
                  </a:lnTo>
                  <a:lnTo>
                    <a:pt x="41" y="184"/>
                  </a:lnTo>
                  <a:lnTo>
                    <a:pt x="43" y="184"/>
                  </a:lnTo>
                  <a:lnTo>
                    <a:pt x="43" y="185"/>
                  </a:lnTo>
                  <a:lnTo>
                    <a:pt x="43" y="186"/>
                  </a:lnTo>
                  <a:lnTo>
                    <a:pt x="43" y="185"/>
                  </a:lnTo>
                  <a:close/>
                  <a:moveTo>
                    <a:pt x="86" y="186"/>
                  </a:moveTo>
                  <a:lnTo>
                    <a:pt x="85" y="186"/>
                  </a:lnTo>
                  <a:lnTo>
                    <a:pt x="84" y="186"/>
                  </a:lnTo>
                  <a:lnTo>
                    <a:pt x="85" y="182"/>
                  </a:lnTo>
                  <a:lnTo>
                    <a:pt x="84" y="181"/>
                  </a:lnTo>
                  <a:lnTo>
                    <a:pt x="84" y="180"/>
                  </a:lnTo>
                  <a:lnTo>
                    <a:pt x="84" y="179"/>
                  </a:lnTo>
                  <a:lnTo>
                    <a:pt x="84" y="178"/>
                  </a:lnTo>
                  <a:lnTo>
                    <a:pt x="85" y="178"/>
                  </a:lnTo>
                  <a:lnTo>
                    <a:pt x="87" y="179"/>
                  </a:lnTo>
                  <a:lnTo>
                    <a:pt x="88" y="181"/>
                  </a:lnTo>
                  <a:lnTo>
                    <a:pt x="88" y="181"/>
                  </a:lnTo>
                  <a:lnTo>
                    <a:pt x="87" y="181"/>
                  </a:lnTo>
                  <a:lnTo>
                    <a:pt x="88" y="182"/>
                  </a:lnTo>
                  <a:lnTo>
                    <a:pt x="88" y="182"/>
                  </a:lnTo>
                  <a:lnTo>
                    <a:pt x="88" y="184"/>
                  </a:lnTo>
                  <a:lnTo>
                    <a:pt x="88" y="185"/>
                  </a:lnTo>
                  <a:lnTo>
                    <a:pt x="86" y="186"/>
                  </a:lnTo>
                  <a:close/>
                  <a:moveTo>
                    <a:pt x="144" y="275"/>
                  </a:moveTo>
                  <a:lnTo>
                    <a:pt x="143" y="275"/>
                  </a:lnTo>
                  <a:lnTo>
                    <a:pt x="143" y="274"/>
                  </a:lnTo>
                  <a:lnTo>
                    <a:pt x="144" y="273"/>
                  </a:lnTo>
                  <a:lnTo>
                    <a:pt x="145" y="273"/>
                  </a:lnTo>
                  <a:lnTo>
                    <a:pt x="145" y="274"/>
                  </a:lnTo>
                  <a:lnTo>
                    <a:pt x="144" y="275"/>
                  </a:lnTo>
                  <a:close/>
                  <a:moveTo>
                    <a:pt x="149" y="279"/>
                  </a:moveTo>
                  <a:lnTo>
                    <a:pt x="150" y="279"/>
                  </a:lnTo>
                  <a:lnTo>
                    <a:pt x="150" y="279"/>
                  </a:lnTo>
                  <a:lnTo>
                    <a:pt x="150" y="279"/>
                  </a:lnTo>
                  <a:lnTo>
                    <a:pt x="150" y="280"/>
                  </a:lnTo>
                  <a:lnTo>
                    <a:pt x="149" y="280"/>
                  </a:lnTo>
                  <a:lnTo>
                    <a:pt x="147" y="280"/>
                  </a:lnTo>
                  <a:lnTo>
                    <a:pt x="148" y="279"/>
                  </a:lnTo>
                  <a:lnTo>
                    <a:pt x="148" y="278"/>
                  </a:lnTo>
                  <a:lnTo>
                    <a:pt x="149" y="279"/>
                  </a:lnTo>
                  <a:close/>
                  <a:moveTo>
                    <a:pt x="160" y="273"/>
                  </a:moveTo>
                  <a:lnTo>
                    <a:pt x="163" y="276"/>
                  </a:lnTo>
                  <a:lnTo>
                    <a:pt x="162" y="276"/>
                  </a:lnTo>
                  <a:lnTo>
                    <a:pt x="160" y="275"/>
                  </a:lnTo>
                  <a:lnTo>
                    <a:pt x="160" y="274"/>
                  </a:lnTo>
                  <a:lnTo>
                    <a:pt x="160" y="273"/>
                  </a:lnTo>
                  <a:lnTo>
                    <a:pt x="160" y="273"/>
                  </a:lnTo>
                  <a:close/>
                  <a:moveTo>
                    <a:pt x="165" y="276"/>
                  </a:moveTo>
                  <a:lnTo>
                    <a:pt x="163" y="275"/>
                  </a:lnTo>
                  <a:lnTo>
                    <a:pt x="162" y="274"/>
                  </a:lnTo>
                  <a:lnTo>
                    <a:pt x="161" y="273"/>
                  </a:lnTo>
                  <a:lnTo>
                    <a:pt x="161" y="272"/>
                  </a:lnTo>
                  <a:lnTo>
                    <a:pt x="160" y="270"/>
                  </a:lnTo>
                  <a:lnTo>
                    <a:pt x="161" y="270"/>
                  </a:lnTo>
                  <a:lnTo>
                    <a:pt x="162" y="270"/>
                  </a:lnTo>
                  <a:lnTo>
                    <a:pt x="163" y="271"/>
                  </a:lnTo>
                  <a:lnTo>
                    <a:pt x="164" y="272"/>
                  </a:lnTo>
                  <a:lnTo>
                    <a:pt x="164" y="274"/>
                  </a:lnTo>
                  <a:lnTo>
                    <a:pt x="165" y="275"/>
                  </a:lnTo>
                  <a:lnTo>
                    <a:pt x="165" y="276"/>
                  </a:lnTo>
                  <a:close/>
                  <a:moveTo>
                    <a:pt x="181" y="284"/>
                  </a:moveTo>
                  <a:lnTo>
                    <a:pt x="180" y="284"/>
                  </a:lnTo>
                  <a:lnTo>
                    <a:pt x="179" y="284"/>
                  </a:lnTo>
                  <a:lnTo>
                    <a:pt x="178" y="282"/>
                  </a:lnTo>
                  <a:lnTo>
                    <a:pt x="177" y="281"/>
                  </a:lnTo>
                  <a:lnTo>
                    <a:pt x="178" y="281"/>
                  </a:lnTo>
                  <a:lnTo>
                    <a:pt x="178" y="280"/>
                  </a:lnTo>
                  <a:lnTo>
                    <a:pt x="180" y="280"/>
                  </a:lnTo>
                  <a:lnTo>
                    <a:pt x="181" y="279"/>
                  </a:lnTo>
                  <a:lnTo>
                    <a:pt x="181" y="279"/>
                  </a:lnTo>
                  <a:lnTo>
                    <a:pt x="181" y="280"/>
                  </a:lnTo>
                  <a:lnTo>
                    <a:pt x="181" y="281"/>
                  </a:lnTo>
                  <a:lnTo>
                    <a:pt x="181" y="282"/>
                  </a:lnTo>
                  <a:lnTo>
                    <a:pt x="181" y="284"/>
                  </a:lnTo>
                  <a:lnTo>
                    <a:pt x="181" y="284"/>
                  </a:lnTo>
                  <a:close/>
                  <a:moveTo>
                    <a:pt x="246" y="279"/>
                  </a:moveTo>
                  <a:lnTo>
                    <a:pt x="247" y="280"/>
                  </a:lnTo>
                  <a:lnTo>
                    <a:pt x="245" y="280"/>
                  </a:lnTo>
                  <a:lnTo>
                    <a:pt x="244" y="280"/>
                  </a:lnTo>
                  <a:lnTo>
                    <a:pt x="244" y="281"/>
                  </a:lnTo>
                  <a:lnTo>
                    <a:pt x="246" y="281"/>
                  </a:lnTo>
                  <a:lnTo>
                    <a:pt x="246" y="282"/>
                  </a:lnTo>
                  <a:lnTo>
                    <a:pt x="246" y="283"/>
                  </a:lnTo>
                  <a:lnTo>
                    <a:pt x="245" y="284"/>
                  </a:lnTo>
                  <a:lnTo>
                    <a:pt x="243" y="283"/>
                  </a:lnTo>
                  <a:lnTo>
                    <a:pt x="243" y="285"/>
                  </a:lnTo>
                  <a:lnTo>
                    <a:pt x="243" y="285"/>
                  </a:lnTo>
                  <a:lnTo>
                    <a:pt x="242" y="281"/>
                  </a:lnTo>
                  <a:lnTo>
                    <a:pt x="242" y="280"/>
                  </a:lnTo>
                  <a:lnTo>
                    <a:pt x="241" y="280"/>
                  </a:lnTo>
                  <a:lnTo>
                    <a:pt x="241" y="284"/>
                  </a:lnTo>
                  <a:lnTo>
                    <a:pt x="241" y="285"/>
                  </a:lnTo>
                  <a:lnTo>
                    <a:pt x="241" y="286"/>
                  </a:lnTo>
                  <a:lnTo>
                    <a:pt x="240" y="287"/>
                  </a:lnTo>
                  <a:lnTo>
                    <a:pt x="239" y="287"/>
                  </a:lnTo>
                  <a:lnTo>
                    <a:pt x="239" y="286"/>
                  </a:lnTo>
                  <a:lnTo>
                    <a:pt x="240" y="283"/>
                  </a:lnTo>
                  <a:lnTo>
                    <a:pt x="241" y="279"/>
                  </a:lnTo>
                  <a:lnTo>
                    <a:pt x="242" y="278"/>
                  </a:lnTo>
                  <a:lnTo>
                    <a:pt x="244" y="279"/>
                  </a:lnTo>
                  <a:lnTo>
                    <a:pt x="246" y="279"/>
                  </a:lnTo>
                  <a:close/>
                  <a:moveTo>
                    <a:pt x="232" y="287"/>
                  </a:moveTo>
                  <a:lnTo>
                    <a:pt x="232" y="286"/>
                  </a:lnTo>
                  <a:lnTo>
                    <a:pt x="232" y="285"/>
                  </a:lnTo>
                  <a:lnTo>
                    <a:pt x="232" y="284"/>
                  </a:lnTo>
                  <a:lnTo>
                    <a:pt x="232" y="281"/>
                  </a:lnTo>
                  <a:lnTo>
                    <a:pt x="233" y="280"/>
                  </a:lnTo>
                  <a:lnTo>
                    <a:pt x="233" y="279"/>
                  </a:lnTo>
                  <a:lnTo>
                    <a:pt x="234" y="279"/>
                  </a:lnTo>
                  <a:lnTo>
                    <a:pt x="233" y="279"/>
                  </a:lnTo>
                  <a:lnTo>
                    <a:pt x="233" y="278"/>
                  </a:lnTo>
                  <a:lnTo>
                    <a:pt x="233" y="277"/>
                  </a:lnTo>
                  <a:lnTo>
                    <a:pt x="234" y="274"/>
                  </a:lnTo>
                  <a:lnTo>
                    <a:pt x="234" y="273"/>
                  </a:lnTo>
                  <a:lnTo>
                    <a:pt x="235" y="273"/>
                  </a:lnTo>
                  <a:lnTo>
                    <a:pt x="236" y="274"/>
                  </a:lnTo>
                  <a:lnTo>
                    <a:pt x="239" y="275"/>
                  </a:lnTo>
                  <a:lnTo>
                    <a:pt x="240" y="276"/>
                  </a:lnTo>
                  <a:lnTo>
                    <a:pt x="237" y="277"/>
                  </a:lnTo>
                  <a:lnTo>
                    <a:pt x="237" y="278"/>
                  </a:lnTo>
                  <a:lnTo>
                    <a:pt x="239" y="278"/>
                  </a:lnTo>
                  <a:lnTo>
                    <a:pt x="239" y="279"/>
                  </a:lnTo>
                  <a:lnTo>
                    <a:pt x="239" y="280"/>
                  </a:lnTo>
                  <a:lnTo>
                    <a:pt x="239" y="281"/>
                  </a:lnTo>
                  <a:lnTo>
                    <a:pt x="238" y="283"/>
                  </a:lnTo>
                  <a:lnTo>
                    <a:pt x="237" y="284"/>
                  </a:lnTo>
                  <a:lnTo>
                    <a:pt x="235" y="284"/>
                  </a:lnTo>
                  <a:lnTo>
                    <a:pt x="235" y="283"/>
                  </a:lnTo>
                  <a:lnTo>
                    <a:pt x="235" y="282"/>
                  </a:lnTo>
                  <a:lnTo>
                    <a:pt x="235" y="281"/>
                  </a:lnTo>
                  <a:lnTo>
                    <a:pt x="234" y="281"/>
                  </a:lnTo>
                  <a:lnTo>
                    <a:pt x="233" y="282"/>
                  </a:lnTo>
                  <a:lnTo>
                    <a:pt x="233" y="284"/>
                  </a:lnTo>
                  <a:lnTo>
                    <a:pt x="233" y="285"/>
                  </a:lnTo>
                  <a:lnTo>
                    <a:pt x="233" y="286"/>
                  </a:lnTo>
                  <a:lnTo>
                    <a:pt x="233" y="287"/>
                  </a:lnTo>
                  <a:lnTo>
                    <a:pt x="232" y="287"/>
                  </a:lnTo>
                  <a:close/>
                  <a:moveTo>
                    <a:pt x="192" y="291"/>
                  </a:moveTo>
                  <a:lnTo>
                    <a:pt x="191" y="291"/>
                  </a:lnTo>
                  <a:lnTo>
                    <a:pt x="190" y="290"/>
                  </a:lnTo>
                  <a:lnTo>
                    <a:pt x="190" y="290"/>
                  </a:lnTo>
                  <a:lnTo>
                    <a:pt x="190" y="289"/>
                  </a:lnTo>
                  <a:lnTo>
                    <a:pt x="190" y="288"/>
                  </a:lnTo>
                  <a:lnTo>
                    <a:pt x="189" y="288"/>
                  </a:lnTo>
                  <a:lnTo>
                    <a:pt x="188" y="289"/>
                  </a:lnTo>
                  <a:lnTo>
                    <a:pt x="188" y="288"/>
                  </a:lnTo>
                  <a:lnTo>
                    <a:pt x="190" y="286"/>
                  </a:lnTo>
                  <a:lnTo>
                    <a:pt x="191" y="285"/>
                  </a:lnTo>
                  <a:lnTo>
                    <a:pt x="191" y="285"/>
                  </a:lnTo>
                  <a:lnTo>
                    <a:pt x="192" y="283"/>
                  </a:lnTo>
                  <a:lnTo>
                    <a:pt x="192" y="282"/>
                  </a:lnTo>
                  <a:lnTo>
                    <a:pt x="192" y="281"/>
                  </a:lnTo>
                  <a:lnTo>
                    <a:pt x="194" y="279"/>
                  </a:lnTo>
                  <a:lnTo>
                    <a:pt x="194" y="279"/>
                  </a:lnTo>
                  <a:lnTo>
                    <a:pt x="194" y="278"/>
                  </a:lnTo>
                  <a:lnTo>
                    <a:pt x="195" y="278"/>
                  </a:lnTo>
                  <a:lnTo>
                    <a:pt x="196" y="277"/>
                  </a:lnTo>
                  <a:lnTo>
                    <a:pt x="197" y="277"/>
                  </a:lnTo>
                  <a:lnTo>
                    <a:pt x="197" y="276"/>
                  </a:lnTo>
                  <a:lnTo>
                    <a:pt x="198" y="275"/>
                  </a:lnTo>
                  <a:lnTo>
                    <a:pt x="199" y="275"/>
                  </a:lnTo>
                  <a:lnTo>
                    <a:pt x="200" y="276"/>
                  </a:lnTo>
                  <a:lnTo>
                    <a:pt x="200" y="277"/>
                  </a:lnTo>
                  <a:lnTo>
                    <a:pt x="200" y="278"/>
                  </a:lnTo>
                  <a:lnTo>
                    <a:pt x="200" y="279"/>
                  </a:lnTo>
                  <a:lnTo>
                    <a:pt x="200" y="282"/>
                  </a:lnTo>
                  <a:lnTo>
                    <a:pt x="200" y="286"/>
                  </a:lnTo>
                  <a:lnTo>
                    <a:pt x="199" y="286"/>
                  </a:lnTo>
                  <a:lnTo>
                    <a:pt x="199" y="290"/>
                  </a:lnTo>
                  <a:lnTo>
                    <a:pt x="197" y="290"/>
                  </a:lnTo>
                  <a:lnTo>
                    <a:pt x="196" y="290"/>
                  </a:lnTo>
                  <a:lnTo>
                    <a:pt x="194" y="291"/>
                  </a:lnTo>
                  <a:lnTo>
                    <a:pt x="192" y="291"/>
                  </a:lnTo>
                  <a:close/>
                  <a:moveTo>
                    <a:pt x="201" y="288"/>
                  </a:moveTo>
                  <a:lnTo>
                    <a:pt x="200" y="288"/>
                  </a:lnTo>
                  <a:lnTo>
                    <a:pt x="200" y="287"/>
                  </a:lnTo>
                  <a:lnTo>
                    <a:pt x="201" y="284"/>
                  </a:lnTo>
                  <a:lnTo>
                    <a:pt x="201" y="282"/>
                  </a:lnTo>
                  <a:lnTo>
                    <a:pt x="201" y="277"/>
                  </a:lnTo>
                  <a:lnTo>
                    <a:pt x="201" y="276"/>
                  </a:lnTo>
                  <a:lnTo>
                    <a:pt x="201" y="276"/>
                  </a:lnTo>
                  <a:lnTo>
                    <a:pt x="201" y="277"/>
                  </a:lnTo>
                  <a:lnTo>
                    <a:pt x="202" y="277"/>
                  </a:lnTo>
                  <a:lnTo>
                    <a:pt x="203" y="277"/>
                  </a:lnTo>
                  <a:lnTo>
                    <a:pt x="204" y="276"/>
                  </a:lnTo>
                  <a:lnTo>
                    <a:pt x="205" y="276"/>
                  </a:lnTo>
                  <a:lnTo>
                    <a:pt x="206" y="277"/>
                  </a:lnTo>
                  <a:lnTo>
                    <a:pt x="207" y="278"/>
                  </a:lnTo>
                  <a:lnTo>
                    <a:pt x="207" y="279"/>
                  </a:lnTo>
                  <a:lnTo>
                    <a:pt x="207" y="279"/>
                  </a:lnTo>
                  <a:lnTo>
                    <a:pt x="204" y="282"/>
                  </a:lnTo>
                  <a:lnTo>
                    <a:pt x="204" y="283"/>
                  </a:lnTo>
                  <a:lnTo>
                    <a:pt x="204" y="284"/>
                  </a:lnTo>
                  <a:lnTo>
                    <a:pt x="201" y="286"/>
                  </a:lnTo>
                  <a:lnTo>
                    <a:pt x="201" y="288"/>
                  </a:lnTo>
                  <a:lnTo>
                    <a:pt x="201" y="288"/>
                  </a:lnTo>
                  <a:close/>
                  <a:moveTo>
                    <a:pt x="251" y="242"/>
                  </a:moveTo>
                  <a:lnTo>
                    <a:pt x="250" y="242"/>
                  </a:lnTo>
                  <a:lnTo>
                    <a:pt x="250" y="241"/>
                  </a:lnTo>
                  <a:lnTo>
                    <a:pt x="249" y="241"/>
                  </a:lnTo>
                  <a:lnTo>
                    <a:pt x="250" y="240"/>
                  </a:lnTo>
                  <a:lnTo>
                    <a:pt x="251" y="240"/>
                  </a:lnTo>
                  <a:lnTo>
                    <a:pt x="252" y="239"/>
                  </a:lnTo>
                  <a:lnTo>
                    <a:pt x="252" y="241"/>
                  </a:lnTo>
                  <a:lnTo>
                    <a:pt x="253" y="241"/>
                  </a:lnTo>
                  <a:lnTo>
                    <a:pt x="253" y="242"/>
                  </a:lnTo>
                  <a:lnTo>
                    <a:pt x="251" y="242"/>
                  </a:lnTo>
                  <a:close/>
                  <a:moveTo>
                    <a:pt x="118" y="233"/>
                  </a:moveTo>
                  <a:lnTo>
                    <a:pt x="117" y="233"/>
                  </a:lnTo>
                  <a:lnTo>
                    <a:pt x="116" y="233"/>
                  </a:lnTo>
                  <a:lnTo>
                    <a:pt x="116" y="232"/>
                  </a:lnTo>
                  <a:lnTo>
                    <a:pt x="117" y="232"/>
                  </a:lnTo>
                  <a:lnTo>
                    <a:pt x="118" y="232"/>
                  </a:lnTo>
                  <a:lnTo>
                    <a:pt x="118" y="233"/>
                  </a:lnTo>
                  <a:close/>
                  <a:moveTo>
                    <a:pt x="141" y="229"/>
                  </a:moveTo>
                  <a:lnTo>
                    <a:pt x="140" y="230"/>
                  </a:lnTo>
                  <a:lnTo>
                    <a:pt x="140" y="229"/>
                  </a:lnTo>
                  <a:lnTo>
                    <a:pt x="140" y="228"/>
                  </a:lnTo>
                  <a:lnTo>
                    <a:pt x="141" y="226"/>
                  </a:lnTo>
                  <a:lnTo>
                    <a:pt x="143" y="225"/>
                  </a:lnTo>
                  <a:lnTo>
                    <a:pt x="143" y="226"/>
                  </a:lnTo>
                  <a:lnTo>
                    <a:pt x="142" y="227"/>
                  </a:lnTo>
                  <a:lnTo>
                    <a:pt x="141" y="227"/>
                  </a:lnTo>
                  <a:lnTo>
                    <a:pt x="141" y="229"/>
                  </a:lnTo>
                  <a:close/>
                  <a:moveTo>
                    <a:pt x="121" y="236"/>
                  </a:moveTo>
                  <a:lnTo>
                    <a:pt x="119" y="235"/>
                  </a:lnTo>
                  <a:lnTo>
                    <a:pt x="119" y="234"/>
                  </a:lnTo>
                  <a:lnTo>
                    <a:pt x="121" y="235"/>
                  </a:lnTo>
                  <a:lnTo>
                    <a:pt x="121" y="236"/>
                  </a:lnTo>
                  <a:close/>
                  <a:moveTo>
                    <a:pt x="136" y="247"/>
                  </a:moveTo>
                  <a:lnTo>
                    <a:pt x="136" y="246"/>
                  </a:lnTo>
                  <a:lnTo>
                    <a:pt x="135" y="245"/>
                  </a:lnTo>
                  <a:lnTo>
                    <a:pt x="134" y="244"/>
                  </a:lnTo>
                  <a:lnTo>
                    <a:pt x="134" y="243"/>
                  </a:lnTo>
                  <a:lnTo>
                    <a:pt x="134" y="242"/>
                  </a:lnTo>
                  <a:lnTo>
                    <a:pt x="134" y="241"/>
                  </a:lnTo>
                  <a:lnTo>
                    <a:pt x="135" y="241"/>
                  </a:lnTo>
                  <a:lnTo>
                    <a:pt x="136" y="243"/>
                  </a:lnTo>
                  <a:lnTo>
                    <a:pt x="137" y="245"/>
                  </a:lnTo>
                  <a:lnTo>
                    <a:pt x="137" y="247"/>
                  </a:lnTo>
                  <a:lnTo>
                    <a:pt x="136" y="247"/>
                  </a:lnTo>
                  <a:close/>
                  <a:moveTo>
                    <a:pt x="153" y="247"/>
                  </a:moveTo>
                  <a:lnTo>
                    <a:pt x="151" y="249"/>
                  </a:lnTo>
                  <a:lnTo>
                    <a:pt x="151" y="248"/>
                  </a:lnTo>
                  <a:lnTo>
                    <a:pt x="153" y="244"/>
                  </a:lnTo>
                  <a:lnTo>
                    <a:pt x="153" y="243"/>
                  </a:lnTo>
                  <a:lnTo>
                    <a:pt x="154" y="243"/>
                  </a:lnTo>
                  <a:lnTo>
                    <a:pt x="155" y="242"/>
                  </a:lnTo>
                  <a:lnTo>
                    <a:pt x="156" y="241"/>
                  </a:lnTo>
                  <a:lnTo>
                    <a:pt x="158" y="240"/>
                  </a:lnTo>
                  <a:lnTo>
                    <a:pt x="158" y="237"/>
                  </a:lnTo>
                  <a:lnTo>
                    <a:pt x="159" y="234"/>
                  </a:lnTo>
                  <a:lnTo>
                    <a:pt x="159" y="233"/>
                  </a:lnTo>
                  <a:lnTo>
                    <a:pt x="160" y="233"/>
                  </a:lnTo>
                  <a:lnTo>
                    <a:pt x="160" y="234"/>
                  </a:lnTo>
                  <a:lnTo>
                    <a:pt x="160" y="236"/>
                  </a:lnTo>
                  <a:lnTo>
                    <a:pt x="160" y="237"/>
                  </a:lnTo>
                  <a:lnTo>
                    <a:pt x="159" y="241"/>
                  </a:lnTo>
                  <a:lnTo>
                    <a:pt x="156" y="245"/>
                  </a:lnTo>
                  <a:lnTo>
                    <a:pt x="153" y="247"/>
                  </a:lnTo>
                  <a:close/>
                  <a:moveTo>
                    <a:pt x="138" y="261"/>
                  </a:moveTo>
                  <a:lnTo>
                    <a:pt x="137" y="260"/>
                  </a:lnTo>
                  <a:lnTo>
                    <a:pt x="136" y="259"/>
                  </a:lnTo>
                  <a:lnTo>
                    <a:pt x="137" y="258"/>
                  </a:lnTo>
                  <a:lnTo>
                    <a:pt x="139" y="258"/>
                  </a:lnTo>
                  <a:lnTo>
                    <a:pt x="138" y="257"/>
                  </a:lnTo>
                  <a:lnTo>
                    <a:pt x="138" y="256"/>
                  </a:lnTo>
                  <a:lnTo>
                    <a:pt x="138" y="255"/>
                  </a:lnTo>
                  <a:lnTo>
                    <a:pt x="139" y="253"/>
                  </a:lnTo>
                  <a:lnTo>
                    <a:pt x="140" y="250"/>
                  </a:lnTo>
                  <a:lnTo>
                    <a:pt x="140" y="249"/>
                  </a:lnTo>
                  <a:lnTo>
                    <a:pt x="139" y="249"/>
                  </a:lnTo>
                  <a:lnTo>
                    <a:pt x="140" y="247"/>
                  </a:lnTo>
                  <a:lnTo>
                    <a:pt x="140" y="245"/>
                  </a:lnTo>
                  <a:lnTo>
                    <a:pt x="140" y="242"/>
                  </a:lnTo>
                  <a:lnTo>
                    <a:pt x="140" y="240"/>
                  </a:lnTo>
                  <a:lnTo>
                    <a:pt x="140" y="240"/>
                  </a:lnTo>
                  <a:lnTo>
                    <a:pt x="140" y="239"/>
                  </a:lnTo>
                  <a:lnTo>
                    <a:pt x="142" y="239"/>
                  </a:lnTo>
                  <a:lnTo>
                    <a:pt x="143" y="240"/>
                  </a:lnTo>
                  <a:lnTo>
                    <a:pt x="144" y="241"/>
                  </a:lnTo>
                  <a:lnTo>
                    <a:pt x="145" y="243"/>
                  </a:lnTo>
                  <a:lnTo>
                    <a:pt x="146" y="243"/>
                  </a:lnTo>
                  <a:lnTo>
                    <a:pt x="146" y="242"/>
                  </a:lnTo>
                  <a:lnTo>
                    <a:pt x="146" y="241"/>
                  </a:lnTo>
                  <a:lnTo>
                    <a:pt x="147" y="241"/>
                  </a:lnTo>
                  <a:lnTo>
                    <a:pt x="147" y="240"/>
                  </a:lnTo>
                  <a:lnTo>
                    <a:pt x="148" y="240"/>
                  </a:lnTo>
                  <a:lnTo>
                    <a:pt x="149" y="241"/>
                  </a:lnTo>
                  <a:lnTo>
                    <a:pt x="150" y="241"/>
                  </a:lnTo>
                  <a:lnTo>
                    <a:pt x="150" y="242"/>
                  </a:lnTo>
                  <a:lnTo>
                    <a:pt x="150" y="243"/>
                  </a:lnTo>
                  <a:lnTo>
                    <a:pt x="150" y="245"/>
                  </a:lnTo>
                  <a:lnTo>
                    <a:pt x="149" y="247"/>
                  </a:lnTo>
                  <a:lnTo>
                    <a:pt x="149" y="248"/>
                  </a:lnTo>
                  <a:lnTo>
                    <a:pt x="149" y="252"/>
                  </a:lnTo>
                  <a:lnTo>
                    <a:pt x="149" y="253"/>
                  </a:lnTo>
                  <a:lnTo>
                    <a:pt x="148" y="254"/>
                  </a:lnTo>
                  <a:lnTo>
                    <a:pt x="146" y="254"/>
                  </a:lnTo>
                  <a:lnTo>
                    <a:pt x="145" y="254"/>
                  </a:lnTo>
                  <a:lnTo>
                    <a:pt x="141" y="258"/>
                  </a:lnTo>
                  <a:lnTo>
                    <a:pt x="140" y="259"/>
                  </a:lnTo>
                  <a:lnTo>
                    <a:pt x="139" y="260"/>
                  </a:lnTo>
                  <a:lnTo>
                    <a:pt x="139" y="261"/>
                  </a:lnTo>
                  <a:lnTo>
                    <a:pt x="138" y="261"/>
                  </a:lnTo>
                  <a:close/>
                  <a:moveTo>
                    <a:pt x="242" y="236"/>
                  </a:moveTo>
                  <a:lnTo>
                    <a:pt x="240" y="236"/>
                  </a:lnTo>
                  <a:lnTo>
                    <a:pt x="241" y="235"/>
                  </a:lnTo>
                  <a:lnTo>
                    <a:pt x="242" y="234"/>
                  </a:lnTo>
                  <a:lnTo>
                    <a:pt x="242" y="233"/>
                  </a:lnTo>
                  <a:lnTo>
                    <a:pt x="243" y="233"/>
                  </a:lnTo>
                  <a:lnTo>
                    <a:pt x="243" y="234"/>
                  </a:lnTo>
                  <a:lnTo>
                    <a:pt x="243" y="235"/>
                  </a:lnTo>
                  <a:lnTo>
                    <a:pt x="242" y="236"/>
                  </a:lnTo>
                  <a:close/>
                  <a:moveTo>
                    <a:pt x="153" y="242"/>
                  </a:moveTo>
                  <a:lnTo>
                    <a:pt x="152" y="242"/>
                  </a:lnTo>
                  <a:lnTo>
                    <a:pt x="152" y="241"/>
                  </a:lnTo>
                  <a:lnTo>
                    <a:pt x="151" y="239"/>
                  </a:lnTo>
                  <a:lnTo>
                    <a:pt x="150" y="237"/>
                  </a:lnTo>
                  <a:lnTo>
                    <a:pt x="150" y="235"/>
                  </a:lnTo>
                  <a:lnTo>
                    <a:pt x="151" y="235"/>
                  </a:lnTo>
                  <a:lnTo>
                    <a:pt x="154" y="235"/>
                  </a:lnTo>
                  <a:lnTo>
                    <a:pt x="156" y="234"/>
                  </a:lnTo>
                  <a:lnTo>
                    <a:pt x="157" y="234"/>
                  </a:lnTo>
                  <a:lnTo>
                    <a:pt x="157" y="235"/>
                  </a:lnTo>
                  <a:lnTo>
                    <a:pt x="157" y="236"/>
                  </a:lnTo>
                  <a:lnTo>
                    <a:pt x="157" y="237"/>
                  </a:lnTo>
                  <a:lnTo>
                    <a:pt x="156" y="240"/>
                  </a:lnTo>
                  <a:lnTo>
                    <a:pt x="155" y="240"/>
                  </a:lnTo>
                  <a:lnTo>
                    <a:pt x="153" y="242"/>
                  </a:lnTo>
                  <a:close/>
                  <a:moveTo>
                    <a:pt x="149" y="236"/>
                  </a:moveTo>
                  <a:lnTo>
                    <a:pt x="148" y="237"/>
                  </a:lnTo>
                  <a:lnTo>
                    <a:pt x="147" y="238"/>
                  </a:lnTo>
                  <a:lnTo>
                    <a:pt x="146" y="237"/>
                  </a:lnTo>
                  <a:lnTo>
                    <a:pt x="146" y="236"/>
                  </a:lnTo>
                  <a:lnTo>
                    <a:pt x="148" y="236"/>
                  </a:lnTo>
                  <a:lnTo>
                    <a:pt x="149" y="236"/>
                  </a:lnTo>
                  <a:close/>
                  <a:moveTo>
                    <a:pt x="140" y="234"/>
                  </a:moveTo>
                  <a:lnTo>
                    <a:pt x="140" y="235"/>
                  </a:lnTo>
                  <a:lnTo>
                    <a:pt x="138" y="235"/>
                  </a:lnTo>
                  <a:lnTo>
                    <a:pt x="139" y="236"/>
                  </a:lnTo>
                  <a:lnTo>
                    <a:pt x="138" y="236"/>
                  </a:lnTo>
                  <a:lnTo>
                    <a:pt x="137" y="236"/>
                  </a:lnTo>
                  <a:lnTo>
                    <a:pt x="136" y="236"/>
                  </a:lnTo>
                  <a:lnTo>
                    <a:pt x="138" y="234"/>
                  </a:lnTo>
                  <a:lnTo>
                    <a:pt x="138" y="233"/>
                  </a:lnTo>
                  <a:lnTo>
                    <a:pt x="139" y="231"/>
                  </a:lnTo>
                  <a:lnTo>
                    <a:pt x="140" y="230"/>
                  </a:lnTo>
                  <a:lnTo>
                    <a:pt x="140" y="230"/>
                  </a:lnTo>
                  <a:lnTo>
                    <a:pt x="140" y="231"/>
                  </a:lnTo>
                  <a:lnTo>
                    <a:pt x="140" y="234"/>
                  </a:lnTo>
                  <a:close/>
                  <a:moveTo>
                    <a:pt x="230" y="286"/>
                  </a:moveTo>
                  <a:lnTo>
                    <a:pt x="229" y="286"/>
                  </a:lnTo>
                  <a:lnTo>
                    <a:pt x="227" y="285"/>
                  </a:lnTo>
                  <a:lnTo>
                    <a:pt x="226" y="285"/>
                  </a:lnTo>
                  <a:lnTo>
                    <a:pt x="225" y="284"/>
                  </a:lnTo>
                  <a:lnTo>
                    <a:pt x="224" y="283"/>
                  </a:lnTo>
                  <a:lnTo>
                    <a:pt x="225" y="283"/>
                  </a:lnTo>
                  <a:lnTo>
                    <a:pt x="224" y="280"/>
                  </a:lnTo>
                  <a:lnTo>
                    <a:pt x="224" y="279"/>
                  </a:lnTo>
                  <a:lnTo>
                    <a:pt x="224" y="279"/>
                  </a:lnTo>
                  <a:lnTo>
                    <a:pt x="223" y="278"/>
                  </a:lnTo>
                  <a:lnTo>
                    <a:pt x="222" y="278"/>
                  </a:lnTo>
                  <a:lnTo>
                    <a:pt x="222" y="279"/>
                  </a:lnTo>
                  <a:lnTo>
                    <a:pt x="223" y="282"/>
                  </a:lnTo>
                  <a:lnTo>
                    <a:pt x="223" y="283"/>
                  </a:lnTo>
                  <a:lnTo>
                    <a:pt x="223" y="284"/>
                  </a:lnTo>
                  <a:lnTo>
                    <a:pt x="222" y="283"/>
                  </a:lnTo>
                  <a:lnTo>
                    <a:pt x="220" y="282"/>
                  </a:lnTo>
                  <a:lnTo>
                    <a:pt x="219" y="282"/>
                  </a:lnTo>
                  <a:lnTo>
                    <a:pt x="218" y="281"/>
                  </a:lnTo>
                  <a:lnTo>
                    <a:pt x="217" y="281"/>
                  </a:lnTo>
                  <a:lnTo>
                    <a:pt x="216" y="280"/>
                  </a:lnTo>
                  <a:lnTo>
                    <a:pt x="215" y="279"/>
                  </a:lnTo>
                  <a:lnTo>
                    <a:pt x="215" y="279"/>
                  </a:lnTo>
                  <a:lnTo>
                    <a:pt x="214" y="279"/>
                  </a:lnTo>
                  <a:lnTo>
                    <a:pt x="213" y="278"/>
                  </a:lnTo>
                  <a:lnTo>
                    <a:pt x="212" y="279"/>
                  </a:lnTo>
                  <a:lnTo>
                    <a:pt x="211" y="278"/>
                  </a:lnTo>
                  <a:lnTo>
                    <a:pt x="212" y="277"/>
                  </a:lnTo>
                  <a:lnTo>
                    <a:pt x="212" y="276"/>
                  </a:lnTo>
                  <a:lnTo>
                    <a:pt x="214" y="275"/>
                  </a:lnTo>
                  <a:lnTo>
                    <a:pt x="216" y="274"/>
                  </a:lnTo>
                  <a:lnTo>
                    <a:pt x="220" y="272"/>
                  </a:lnTo>
                  <a:lnTo>
                    <a:pt x="221" y="272"/>
                  </a:lnTo>
                  <a:lnTo>
                    <a:pt x="222" y="272"/>
                  </a:lnTo>
                  <a:lnTo>
                    <a:pt x="222" y="271"/>
                  </a:lnTo>
                  <a:lnTo>
                    <a:pt x="222" y="271"/>
                  </a:lnTo>
                  <a:lnTo>
                    <a:pt x="220" y="271"/>
                  </a:lnTo>
                  <a:lnTo>
                    <a:pt x="219" y="271"/>
                  </a:lnTo>
                  <a:lnTo>
                    <a:pt x="218" y="271"/>
                  </a:lnTo>
                  <a:lnTo>
                    <a:pt x="218" y="270"/>
                  </a:lnTo>
                  <a:lnTo>
                    <a:pt x="218" y="269"/>
                  </a:lnTo>
                  <a:lnTo>
                    <a:pt x="218" y="268"/>
                  </a:lnTo>
                  <a:lnTo>
                    <a:pt x="217" y="269"/>
                  </a:lnTo>
                  <a:lnTo>
                    <a:pt x="217" y="271"/>
                  </a:lnTo>
                  <a:lnTo>
                    <a:pt x="217" y="272"/>
                  </a:lnTo>
                  <a:lnTo>
                    <a:pt x="216" y="273"/>
                  </a:lnTo>
                  <a:lnTo>
                    <a:pt x="214" y="274"/>
                  </a:lnTo>
                  <a:lnTo>
                    <a:pt x="213" y="274"/>
                  </a:lnTo>
                  <a:lnTo>
                    <a:pt x="213" y="273"/>
                  </a:lnTo>
                  <a:lnTo>
                    <a:pt x="215" y="271"/>
                  </a:lnTo>
                  <a:lnTo>
                    <a:pt x="216" y="270"/>
                  </a:lnTo>
                  <a:lnTo>
                    <a:pt x="214" y="270"/>
                  </a:lnTo>
                  <a:lnTo>
                    <a:pt x="213" y="271"/>
                  </a:lnTo>
                  <a:lnTo>
                    <a:pt x="212" y="272"/>
                  </a:lnTo>
                  <a:lnTo>
                    <a:pt x="212" y="273"/>
                  </a:lnTo>
                  <a:lnTo>
                    <a:pt x="212" y="274"/>
                  </a:lnTo>
                  <a:lnTo>
                    <a:pt x="210" y="274"/>
                  </a:lnTo>
                  <a:lnTo>
                    <a:pt x="209" y="273"/>
                  </a:lnTo>
                  <a:lnTo>
                    <a:pt x="209" y="272"/>
                  </a:lnTo>
                  <a:lnTo>
                    <a:pt x="208" y="271"/>
                  </a:lnTo>
                  <a:lnTo>
                    <a:pt x="208" y="270"/>
                  </a:lnTo>
                  <a:lnTo>
                    <a:pt x="207" y="270"/>
                  </a:lnTo>
                  <a:lnTo>
                    <a:pt x="206" y="270"/>
                  </a:lnTo>
                  <a:lnTo>
                    <a:pt x="204" y="269"/>
                  </a:lnTo>
                  <a:lnTo>
                    <a:pt x="203" y="268"/>
                  </a:lnTo>
                  <a:lnTo>
                    <a:pt x="202" y="268"/>
                  </a:lnTo>
                  <a:lnTo>
                    <a:pt x="202" y="268"/>
                  </a:lnTo>
                  <a:lnTo>
                    <a:pt x="201" y="268"/>
                  </a:lnTo>
                  <a:lnTo>
                    <a:pt x="201" y="268"/>
                  </a:lnTo>
                  <a:lnTo>
                    <a:pt x="201" y="268"/>
                  </a:lnTo>
                  <a:lnTo>
                    <a:pt x="201" y="264"/>
                  </a:lnTo>
                  <a:lnTo>
                    <a:pt x="201" y="263"/>
                  </a:lnTo>
                  <a:lnTo>
                    <a:pt x="201" y="261"/>
                  </a:lnTo>
                  <a:lnTo>
                    <a:pt x="206" y="261"/>
                  </a:lnTo>
                  <a:lnTo>
                    <a:pt x="207" y="261"/>
                  </a:lnTo>
                  <a:lnTo>
                    <a:pt x="210" y="262"/>
                  </a:lnTo>
                  <a:lnTo>
                    <a:pt x="211" y="262"/>
                  </a:lnTo>
                  <a:lnTo>
                    <a:pt x="212" y="262"/>
                  </a:lnTo>
                  <a:lnTo>
                    <a:pt x="216" y="263"/>
                  </a:lnTo>
                  <a:lnTo>
                    <a:pt x="217" y="263"/>
                  </a:lnTo>
                  <a:lnTo>
                    <a:pt x="219" y="263"/>
                  </a:lnTo>
                  <a:lnTo>
                    <a:pt x="219" y="264"/>
                  </a:lnTo>
                  <a:lnTo>
                    <a:pt x="222" y="264"/>
                  </a:lnTo>
                  <a:lnTo>
                    <a:pt x="224" y="265"/>
                  </a:lnTo>
                  <a:lnTo>
                    <a:pt x="225" y="265"/>
                  </a:lnTo>
                  <a:lnTo>
                    <a:pt x="227" y="266"/>
                  </a:lnTo>
                  <a:lnTo>
                    <a:pt x="230" y="266"/>
                  </a:lnTo>
                  <a:lnTo>
                    <a:pt x="232" y="266"/>
                  </a:lnTo>
                  <a:lnTo>
                    <a:pt x="234" y="267"/>
                  </a:lnTo>
                  <a:lnTo>
                    <a:pt x="239" y="268"/>
                  </a:lnTo>
                  <a:lnTo>
                    <a:pt x="244" y="268"/>
                  </a:lnTo>
                  <a:lnTo>
                    <a:pt x="248" y="270"/>
                  </a:lnTo>
                  <a:lnTo>
                    <a:pt x="250" y="270"/>
                  </a:lnTo>
                  <a:lnTo>
                    <a:pt x="251" y="270"/>
                  </a:lnTo>
                  <a:lnTo>
                    <a:pt x="251" y="271"/>
                  </a:lnTo>
                  <a:lnTo>
                    <a:pt x="249" y="272"/>
                  </a:lnTo>
                  <a:lnTo>
                    <a:pt x="249" y="273"/>
                  </a:lnTo>
                  <a:lnTo>
                    <a:pt x="251" y="273"/>
                  </a:lnTo>
                  <a:lnTo>
                    <a:pt x="251" y="274"/>
                  </a:lnTo>
                  <a:lnTo>
                    <a:pt x="250" y="275"/>
                  </a:lnTo>
                  <a:lnTo>
                    <a:pt x="250" y="276"/>
                  </a:lnTo>
                  <a:lnTo>
                    <a:pt x="250" y="277"/>
                  </a:lnTo>
                  <a:lnTo>
                    <a:pt x="249" y="277"/>
                  </a:lnTo>
                  <a:lnTo>
                    <a:pt x="248" y="277"/>
                  </a:lnTo>
                  <a:lnTo>
                    <a:pt x="247" y="277"/>
                  </a:lnTo>
                  <a:lnTo>
                    <a:pt x="247" y="278"/>
                  </a:lnTo>
                  <a:lnTo>
                    <a:pt x="246" y="278"/>
                  </a:lnTo>
                  <a:lnTo>
                    <a:pt x="245" y="278"/>
                  </a:lnTo>
                  <a:lnTo>
                    <a:pt x="245" y="277"/>
                  </a:lnTo>
                  <a:lnTo>
                    <a:pt x="246" y="277"/>
                  </a:lnTo>
                  <a:lnTo>
                    <a:pt x="245" y="276"/>
                  </a:lnTo>
                  <a:lnTo>
                    <a:pt x="245" y="275"/>
                  </a:lnTo>
                  <a:lnTo>
                    <a:pt x="245" y="274"/>
                  </a:lnTo>
                  <a:lnTo>
                    <a:pt x="246" y="273"/>
                  </a:lnTo>
                  <a:lnTo>
                    <a:pt x="246" y="272"/>
                  </a:lnTo>
                  <a:lnTo>
                    <a:pt x="245" y="272"/>
                  </a:lnTo>
                  <a:lnTo>
                    <a:pt x="244" y="273"/>
                  </a:lnTo>
                  <a:lnTo>
                    <a:pt x="243" y="274"/>
                  </a:lnTo>
                  <a:lnTo>
                    <a:pt x="244" y="274"/>
                  </a:lnTo>
                  <a:lnTo>
                    <a:pt x="244" y="275"/>
                  </a:lnTo>
                  <a:lnTo>
                    <a:pt x="244" y="276"/>
                  </a:lnTo>
                  <a:lnTo>
                    <a:pt x="243" y="276"/>
                  </a:lnTo>
                  <a:lnTo>
                    <a:pt x="243" y="276"/>
                  </a:lnTo>
                  <a:lnTo>
                    <a:pt x="242" y="275"/>
                  </a:lnTo>
                  <a:lnTo>
                    <a:pt x="241" y="274"/>
                  </a:lnTo>
                  <a:lnTo>
                    <a:pt x="241" y="273"/>
                  </a:lnTo>
                  <a:lnTo>
                    <a:pt x="240" y="273"/>
                  </a:lnTo>
                  <a:lnTo>
                    <a:pt x="241" y="272"/>
                  </a:lnTo>
                  <a:lnTo>
                    <a:pt x="240" y="271"/>
                  </a:lnTo>
                  <a:lnTo>
                    <a:pt x="239" y="271"/>
                  </a:lnTo>
                  <a:lnTo>
                    <a:pt x="239" y="272"/>
                  </a:lnTo>
                  <a:lnTo>
                    <a:pt x="238" y="273"/>
                  </a:lnTo>
                  <a:lnTo>
                    <a:pt x="233" y="271"/>
                  </a:lnTo>
                  <a:lnTo>
                    <a:pt x="230" y="268"/>
                  </a:lnTo>
                  <a:lnTo>
                    <a:pt x="229" y="269"/>
                  </a:lnTo>
                  <a:lnTo>
                    <a:pt x="224" y="270"/>
                  </a:lnTo>
                  <a:lnTo>
                    <a:pt x="224" y="271"/>
                  </a:lnTo>
                  <a:lnTo>
                    <a:pt x="225" y="271"/>
                  </a:lnTo>
                  <a:lnTo>
                    <a:pt x="227" y="271"/>
                  </a:lnTo>
                  <a:lnTo>
                    <a:pt x="229" y="270"/>
                  </a:lnTo>
                  <a:lnTo>
                    <a:pt x="232" y="272"/>
                  </a:lnTo>
                  <a:lnTo>
                    <a:pt x="233" y="273"/>
                  </a:lnTo>
                  <a:lnTo>
                    <a:pt x="232" y="275"/>
                  </a:lnTo>
                  <a:lnTo>
                    <a:pt x="232" y="279"/>
                  </a:lnTo>
                  <a:lnTo>
                    <a:pt x="231" y="279"/>
                  </a:lnTo>
                  <a:lnTo>
                    <a:pt x="231" y="280"/>
                  </a:lnTo>
                  <a:lnTo>
                    <a:pt x="232" y="281"/>
                  </a:lnTo>
                  <a:lnTo>
                    <a:pt x="232" y="282"/>
                  </a:lnTo>
                  <a:lnTo>
                    <a:pt x="232" y="283"/>
                  </a:lnTo>
                  <a:lnTo>
                    <a:pt x="231" y="283"/>
                  </a:lnTo>
                  <a:lnTo>
                    <a:pt x="230" y="282"/>
                  </a:lnTo>
                  <a:lnTo>
                    <a:pt x="230" y="284"/>
                  </a:lnTo>
                  <a:lnTo>
                    <a:pt x="231" y="285"/>
                  </a:lnTo>
                  <a:lnTo>
                    <a:pt x="231" y="286"/>
                  </a:lnTo>
                  <a:lnTo>
                    <a:pt x="230" y="286"/>
                  </a:lnTo>
                  <a:close/>
                  <a:moveTo>
                    <a:pt x="187" y="284"/>
                  </a:moveTo>
                  <a:lnTo>
                    <a:pt x="186" y="283"/>
                  </a:lnTo>
                  <a:lnTo>
                    <a:pt x="186" y="281"/>
                  </a:lnTo>
                  <a:lnTo>
                    <a:pt x="187" y="279"/>
                  </a:lnTo>
                  <a:lnTo>
                    <a:pt x="187" y="279"/>
                  </a:lnTo>
                  <a:lnTo>
                    <a:pt x="187" y="278"/>
                  </a:lnTo>
                  <a:lnTo>
                    <a:pt x="188" y="273"/>
                  </a:lnTo>
                  <a:lnTo>
                    <a:pt x="189" y="271"/>
                  </a:lnTo>
                  <a:lnTo>
                    <a:pt x="189" y="269"/>
                  </a:lnTo>
                  <a:lnTo>
                    <a:pt x="188" y="269"/>
                  </a:lnTo>
                  <a:lnTo>
                    <a:pt x="188" y="270"/>
                  </a:lnTo>
                  <a:lnTo>
                    <a:pt x="187" y="272"/>
                  </a:lnTo>
                  <a:lnTo>
                    <a:pt x="186" y="274"/>
                  </a:lnTo>
                  <a:lnTo>
                    <a:pt x="186" y="275"/>
                  </a:lnTo>
                  <a:lnTo>
                    <a:pt x="186" y="277"/>
                  </a:lnTo>
                  <a:lnTo>
                    <a:pt x="185" y="278"/>
                  </a:lnTo>
                  <a:lnTo>
                    <a:pt x="185" y="279"/>
                  </a:lnTo>
                  <a:lnTo>
                    <a:pt x="184" y="279"/>
                  </a:lnTo>
                  <a:lnTo>
                    <a:pt x="183" y="279"/>
                  </a:lnTo>
                  <a:lnTo>
                    <a:pt x="182" y="279"/>
                  </a:lnTo>
                  <a:lnTo>
                    <a:pt x="182" y="278"/>
                  </a:lnTo>
                  <a:lnTo>
                    <a:pt x="182" y="277"/>
                  </a:lnTo>
                  <a:lnTo>
                    <a:pt x="183" y="274"/>
                  </a:lnTo>
                  <a:lnTo>
                    <a:pt x="184" y="274"/>
                  </a:lnTo>
                  <a:lnTo>
                    <a:pt x="185" y="271"/>
                  </a:lnTo>
                  <a:lnTo>
                    <a:pt x="185" y="269"/>
                  </a:lnTo>
                  <a:lnTo>
                    <a:pt x="184" y="269"/>
                  </a:lnTo>
                  <a:lnTo>
                    <a:pt x="184" y="267"/>
                  </a:lnTo>
                  <a:lnTo>
                    <a:pt x="185" y="267"/>
                  </a:lnTo>
                  <a:lnTo>
                    <a:pt x="185" y="266"/>
                  </a:lnTo>
                  <a:lnTo>
                    <a:pt x="186" y="265"/>
                  </a:lnTo>
                  <a:lnTo>
                    <a:pt x="187" y="264"/>
                  </a:lnTo>
                  <a:lnTo>
                    <a:pt x="193" y="266"/>
                  </a:lnTo>
                  <a:lnTo>
                    <a:pt x="193" y="267"/>
                  </a:lnTo>
                  <a:lnTo>
                    <a:pt x="193" y="268"/>
                  </a:lnTo>
                  <a:lnTo>
                    <a:pt x="195" y="268"/>
                  </a:lnTo>
                  <a:lnTo>
                    <a:pt x="195" y="271"/>
                  </a:lnTo>
                  <a:lnTo>
                    <a:pt x="198" y="273"/>
                  </a:lnTo>
                  <a:lnTo>
                    <a:pt x="198" y="274"/>
                  </a:lnTo>
                  <a:lnTo>
                    <a:pt x="197" y="274"/>
                  </a:lnTo>
                  <a:lnTo>
                    <a:pt x="193" y="277"/>
                  </a:lnTo>
                  <a:lnTo>
                    <a:pt x="192" y="279"/>
                  </a:lnTo>
                  <a:lnTo>
                    <a:pt x="191" y="280"/>
                  </a:lnTo>
                  <a:lnTo>
                    <a:pt x="191" y="280"/>
                  </a:lnTo>
                  <a:lnTo>
                    <a:pt x="190" y="280"/>
                  </a:lnTo>
                  <a:lnTo>
                    <a:pt x="190" y="279"/>
                  </a:lnTo>
                  <a:lnTo>
                    <a:pt x="190" y="279"/>
                  </a:lnTo>
                  <a:lnTo>
                    <a:pt x="191" y="278"/>
                  </a:lnTo>
                  <a:lnTo>
                    <a:pt x="191" y="276"/>
                  </a:lnTo>
                  <a:lnTo>
                    <a:pt x="191" y="275"/>
                  </a:lnTo>
                  <a:lnTo>
                    <a:pt x="191" y="275"/>
                  </a:lnTo>
                  <a:lnTo>
                    <a:pt x="191" y="276"/>
                  </a:lnTo>
                  <a:lnTo>
                    <a:pt x="189" y="278"/>
                  </a:lnTo>
                  <a:lnTo>
                    <a:pt x="189" y="279"/>
                  </a:lnTo>
                  <a:lnTo>
                    <a:pt x="190" y="280"/>
                  </a:lnTo>
                  <a:lnTo>
                    <a:pt x="190" y="281"/>
                  </a:lnTo>
                  <a:lnTo>
                    <a:pt x="190" y="282"/>
                  </a:lnTo>
                  <a:lnTo>
                    <a:pt x="189" y="282"/>
                  </a:lnTo>
                  <a:lnTo>
                    <a:pt x="188" y="282"/>
                  </a:lnTo>
                  <a:lnTo>
                    <a:pt x="188" y="283"/>
                  </a:lnTo>
                  <a:lnTo>
                    <a:pt x="188" y="284"/>
                  </a:lnTo>
                  <a:lnTo>
                    <a:pt x="187" y="284"/>
                  </a:lnTo>
                  <a:close/>
                  <a:moveTo>
                    <a:pt x="204" y="275"/>
                  </a:moveTo>
                  <a:lnTo>
                    <a:pt x="201" y="275"/>
                  </a:lnTo>
                  <a:lnTo>
                    <a:pt x="200" y="274"/>
                  </a:lnTo>
                  <a:lnTo>
                    <a:pt x="200" y="273"/>
                  </a:lnTo>
                  <a:lnTo>
                    <a:pt x="199" y="271"/>
                  </a:lnTo>
                  <a:lnTo>
                    <a:pt x="198" y="270"/>
                  </a:lnTo>
                  <a:lnTo>
                    <a:pt x="198" y="269"/>
                  </a:lnTo>
                  <a:lnTo>
                    <a:pt x="197" y="268"/>
                  </a:lnTo>
                  <a:lnTo>
                    <a:pt x="196" y="267"/>
                  </a:lnTo>
                  <a:lnTo>
                    <a:pt x="195" y="267"/>
                  </a:lnTo>
                  <a:lnTo>
                    <a:pt x="195" y="266"/>
                  </a:lnTo>
                  <a:lnTo>
                    <a:pt x="195" y="263"/>
                  </a:lnTo>
                  <a:lnTo>
                    <a:pt x="195" y="262"/>
                  </a:lnTo>
                  <a:lnTo>
                    <a:pt x="197" y="261"/>
                  </a:lnTo>
                  <a:lnTo>
                    <a:pt x="198" y="263"/>
                  </a:lnTo>
                  <a:lnTo>
                    <a:pt x="199" y="264"/>
                  </a:lnTo>
                  <a:lnTo>
                    <a:pt x="199" y="267"/>
                  </a:lnTo>
                  <a:lnTo>
                    <a:pt x="200" y="268"/>
                  </a:lnTo>
                  <a:lnTo>
                    <a:pt x="200" y="268"/>
                  </a:lnTo>
                  <a:lnTo>
                    <a:pt x="203" y="271"/>
                  </a:lnTo>
                  <a:lnTo>
                    <a:pt x="205" y="273"/>
                  </a:lnTo>
                  <a:lnTo>
                    <a:pt x="206" y="273"/>
                  </a:lnTo>
                  <a:lnTo>
                    <a:pt x="206" y="274"/>
                  </a:lnTo>
                  <a:lnTo>
                    <a:pt x="206" y="275"/>
                  </a:lnTo>
                  <a:lnTo>
                    <a:pt x="204" y="275"/>
                  </a:lnTo>
                  <a:close/>
                  <a:moveTo>
                    <a:pt x="146" y="263"/>
                  </a:moveTo>
                  <a:lnTo>
                    <a:pt x="146" y="264"/>
                  </a:lnTo>
                  <a:lnTo>
                    <a:pt x="145" y="263"/>
                  </a:lnTo>
                  <a:lnTo>
                    <a:pt x="145" y="264"/>
                  </a:lnTo>
                  <a:lnTo>
                    <a:pt x="143" y="266"/>
                  </a:lnTo>
                  <a:lnTo>
                    <a:pt x="142" y="266"/>
                  </a:lnTo>
                  <a:lnTo>
                    <a:pt x="142" y="264"/>
                  </a:lnTo>
                  <a:lnTo>
                    <a:pt x="142" y="262"/>
                  </a:lnTo>
                  <a:lnTo>
                    <a:pt x="142" y="261"/>
                  </a:lnTo>
                  <a:lnTo>
                    <a:pt x="143" y="260"/>
                  </a:lnTo>
                  <a:lnTo>
                    <a:pt x="144" y="260"/>
                  </a:lnTo>
                  <a:lnTo>
                    <a:pt x="144" y="259"/>
                  </a:lnTo>
                  <a:lnTo>
                    <a:pt x="146" y="261"/>
                  </a:lnTo>
                  <a:lnTo>
                    <a:pt x="146" y="262"/>
                  </a:lnTo>
                  <a:lnTo>
                    <a:pt x="146" y="263"/>
                  </a:lnTo>
                  <a:close/>
                  <a:moveTo>
                    <a:pt x="252" y="262"/>
                  </a:moveTo>
                  <a:lnTo>
                    <a:pt x="249" y="262"/>
                  </a:lnTo>
                  <a:lnTo>
                    <a:pt x="247" y="258"/>
                  </a:lnTo>
                  <a:lnTo>
                    <a:pt x="246" y="256"/>
                  </a:lnTo>
                  <a:lnTo>
                    <a:pt x="247" y="256"/>
                  </a:lnTo>
                  <a:lnTo>
                    <a:pt x="248" y="257"/>
                  </a:lnTo>
                  <a:lnTo>
                    <a:pt x="249" y="257"/>
                  </a:lnTo>
                  <a:lnTo>
                    <a:pt x="249" y="256"/>
                  </a:lnTo>
                  <a:lnTo>
                    <a:pt x="251" y="255"/>
                  </a:lnTo>
                  <a:lnTo>
                    <a:pt x="251" y="256"/>
                  </a:lnTo>
                  <a:lnTo>
                    <a:pt x="251" y="257"/>
                  </a:lnTo>
                  <a:lnTo>
                    <a:pt x="251" y="258"/>
                  </a:lnTo>
                  <a:lnTo>
                    <a:pt x="250" y="258"/>
                  </a:lnTo>
                  <a:lnTo>
                    <a:pt x="250" y="258"/>
                  </a:lnTo>
                  <a:lnTo>
                    <a:pt x="251" y="258"/>
                  </a:lnTo>
                  <a:lnTo>
                    <a:pt x="252" y="258"/>
                  </a:lnTo>
                  <a:lnTo>
                    <a:pt x="253" y="259"/>
                  </a:lnTo>
                  <a:lnTo>
                    <a:pt x="254" y="259"/>
                  </a:lnTo>
                  <a:lnTo>
                    <a:pt x="255" y="260"/>
                  </a:lnTo>
                  <a:lnTo>
                    <a:pt x="254" y="261"/>
                  </a:lnTo>
                  <a:lnTo>
                    <a:pt x="253" y="262"/>
                  </a:lnTo>
                  <a:lnTo>
                    <a:pt x="252" y="261"/>
                  </a:lnTo>
                  <a:lnTo>
                    <a:pt x="252" y="262"/>
                  </a:lnTo>
                  <a:close/>
                  <a:moveTo>
                    <a:pt x="103" y="220"/>
                  </a:moveTo>
                  <a:lnTo>
                    <a:pt x="102" y="220"/>
                  </a:lnTo>
                  <a:lnTo>
                    <a:pt x="101" y="220"/>
                  </a:lnTo>
                  <a:lnTo>
                    <a:pt x="100" y="219"/>
                  </a:lnTo>
                  <a:lnTo>
                    <a:pt x="100" y="218"/>
                  </a:lnTo>
                  <a:lnTo>
                    <a:pt x="101" y="218"/>
                  </a:lnTo>
                  <a:lnTo>
                    <a:pt x="103" y="218"/>
                  </a:lnTo>
                  <a:lnTo>
                    <a:pt x="103" y="219"/>
                  </a:lnTo>
                  <a:lnTo>
                    <a:pt x="103" y="220"/>
                  </a:lnTo>
                  <a:close/>
                  <a:moveTo>
                    <a:pt x="113" y="224"/>
                  </a:moveTo>
                  <a:lnTo>
                    <a:pt x="113" y="225"/>
                  </a:lnTo>
                  <a:lnTo>
                    <a:pt x="111" y="225"/>
                  </a:lnTo>
                  <a:lnTo>
                    <a:pt x="109" y="225"/>
                  </a:lnTo>
                  <a:lnTo>
                    <a:pt x="109" y="225"/>
                  </a:lnTo>
                  <a:lnTo>
                    <a:pt x="110" y="224"/>
                  </a:lnTo>
                  <a:lnTo>
                    <a:pt x="110" y="223"/>
                  </a:lnTo>
                  <a:lnTo>
                    <a:pt x="111" y="223"/>
                  </a:lnTo>
                  <a:lnTo>
                    <a:pt x="112" y="224"/>
                  </a:lnTo>
                  <a:lnTo>
                    <a:pt x="113" y="224"/>
                  </a:lnTo>
                  <a:close/>
                  <a:moveTo>
                    <a:pt x="108" y="225"/>
                  </a:moveTo>
                  <a:lnTo>
                    <a:pt x="107" y="225"/>
                  </a:lnTo>
                  <a:lnTo>
                    <a:pt x="106" y="225"/>
                  </a:lnTo>
                  <a:lnTo>
                    <a:pt x="109" y="221"/>
                  </a:lnTo>
                  <a:lnTo>
                    <a:pt x="109" y="222"/>
                  </a:lnTo>
                  <a:lnTo>
                    <a:pt x="110" y="222"/>
                  </a:lnTo>
                  <a:lnTo>
                    <a:pt x="108" y="225"/>
                  </a:lnTo>
                  <a:close/>
                  <a:moveTo>
                    <a:pt x="18" y="206"/>
                  </a:moveTo>
                  <a:lnTo>
                    <a:pt x="17" y="206"/>
                  </a:lnTo>
                  <a:lnTo>
                    <a:pt x="16" y="207"/>
                  </a:lnTo>
                  <a:lnTo>
                    <a:pt x="16" y="208"/>
                  </a:lnTo>
                  <a:lnTo>
                    <a:pt x="16" y="207"/>
                  </a:lnTo>
                  <a:lnTo>
                    <a:pt x="16" y="205"/>
                  </a:lnTo>
                  <a:lnTo>
                    <a:pt x="17" y="204"/>
                  </a:lnTo>
                  <a:lnTo>
                    <a:pt x="18" y="204"/>
                  </a:lnTo>
                  <a:lnTo>
                    <a:pt x="19" y="204"/>
                  </a:lnTo>
                  <a:lnTo>
                    <a:pt x="19" y="205"/>
                  </a:lnTo>
                  <a:lnTo>
                    <a:pt x="19" y="206"/>
                  </a:lnTo>
                  <a:lnTo>
                    <a:pt x="18" y="206"/>
                  </a:lnTo>
                  <a:close/>
                  <a:moveTo>
                    <a:pt x="14" y="204"/>
                  </a:moveTo>
                  <a:lnTo>
                    <a:pt x="14" y="206"/>
                  </a:lnTo>
                  <a:lnTo>
                    <a:pt x="13" y="206"/>
                  </a:lnTo>
                  <a:lnTo>
                    <a:pt x="11" y="205"/>
                  </a:lnTo>
                  <a:lnTo>
                    <a:pt x="10" y="206"/>
                  </a:lnTo>
                  <a:lnTo>
                    <a:pt x="9" y="206"/>
                  </a:lnTo>
                  <a:lnTo>
                    <a:pt x="7" y="205"/>
                  </a:lnTo>
                  <a:lnTo>
                    <a:pt x="7" y="204"/>
                  </a:lnTo>
                  <a:lnTo>
                    <a:pt x="8" y="204"/>
                  </a:lnTo>
                  <a:lnTo>
                    <a:pt x="12" y="204"/>
                  </a:lnTo>
                  <a:lnTo>
                    <a:pt x="14" y="204"/>
                  </a:lnTo>
                  <a:close/>
                  <a:moveTo>
                    <a:pt x="118" y="206"/>
                  </a:moveTo>
                  <a:lnTo>
                    <a:pt x="117" y="206"/>
                  </a:lnTo>
                  <a:lnTo>
                    <a:pt x="116" y="205"/>
                  </a:lnTo>
                  <a:lnTo>
                    <a:pt x="117" y="204"/>
                  </a:lnTo>
                  <a:lnTo>
                    <a:pt x="119" y="204"/>
                  </a:lnTo>
                  <a:lnTo>
                    <a:pt x="119" y="205"/>
                  </a:lnTo>
                  <a:lnTo>
                    <a:pt x="118" y="206"/>
                  </a:lnTo>
                  <a:close/>
                  <a:moveTo>
                    <a:pt x="69" y="204"/>
                  </a:moveTo>
                  <a:lnTo>
                    <a:pt x="68" y="205"/>
                  </a:lnTo>
                  <a:lnTo>
                    <a:pt x="68" y="205"/>
                  </a:lnTo>
                  <a:lnTo>
                    <a:pt x="68" y="204"/>
                  </a:lnTo>
                  <a:lnTo>
                    <a:pt x="67" y="204"/>
                  </a:lnTo>
                  <a:lnTo>
                    <a:pt x="68" y="203"/>
                  </a:lnTo>
                  <a:lnTo>
                    <a:pt x="68" y="203"/>
                  </a:lnTo>
                  <a:lnTo>
                    <a:pt x="69" y="204"/>
                  </a:lnTo>
                  <a:close/>
                  <a:moveTo>
                    <a:pt x="113" y="206"/>
                  </a:moveTo>
                  <a:lnTo>
                    <a:pt x="112" y="206"/>
                  </a:lnTo>
                  <a:lnTo>
                    <a:pt x="111" y="206"/>
                  </a:lnTo>
                  <a:lnTo>
                    <a:pt x="112" y="205"/>
                  </a:lnTo>
                  <a:lnTo>
                    <a:pt x="112" y="204"/>
                  </a:lnTo>
                  <a:lnTo>
                    <a:pt x="113" y="204"/>
                  </a:lnTo>
                  <a:lnTo>
                    <a:pt x="113" y="205"/>
                  </a:lnTo>
                  <a:lnTo>
                    <a:pt x="113" y="206"/>
                  </a:lnTo>
                  <a:close/>
                  <a:moveTo>
                    <a:pt x="83" y="202"/>
                  </a:moveTo>
                  <a:lnTo>
                    <a:pt x="84" y="203"/>
                  </a:lnTo>
                  <a:lnTo>
                    <a:pt x="82" y="203"/>
                  </a:lnTo>
                  <a:lnTo>
                    <a:pt x="82" y="204"/>
                  </a:lnTo>
                  <a:lnTo>
                    <a:pt x="82" y="204"/>
                  </a:lnTo>
                  <a:lnTo>
                    <a:pt x="81" y="204"/>
                  </a:lnTo>
                  <a:lnTo>
                    <a:pt x="79" y="204"/>
                  </a:lnTo>
                  <a:lnTo>
                    <a:pt x="78" y="204"/>
                  </a:lnTo>
                  <a:lnTo>
                    <a:pt x="78" y="204"/>
                  </a:lnTo>
                  <a:lnTo>
                    <a:pt x="77" y="204"/>
                  </a:lnTo>
                  <a:lnTo>
                    <a:pt x="78" y="203"/>
                  </a:lnTo>
                  <a:lnTo>
                    <a:pt x="78" y="203"/>
                  </a:lnTo>
                  <a:lnTo>
                    <a:pt x="78" y="202"/>
                  </a:lnTo>
                  <a:lnTo>
                    <a:pt x="79" y="202"/>
                  </a:lnTo>
                  <a:lnTo>
                    <a:pt x="80" y="202"/>
                  </a:lnTo>
                  <a:lnTo>
                    <a:pt x="80" y="203"/>
                  </a:lnTo>
                  <a:lnTo>
                    <a:pt x="81" y="202"/>
                  </a:lnTo>
                  <a:lnTo>
                    <a:pt x="80" y="201"/>
                  </a:lnTo>
                  <a:lnTo>
                    <a:pt x="81" y="201"/>
                  </a:lnTo>
                  <a:lnTo>
                    <a:pt x="82" y="201"/>
                  </a:lnTo>
                  <a:lnTo>
                    <a:pt x="83" y="201"/>
                  </a:lnTo>
                  <a:lnTo>
                    <a:pt x="83" y="202"/>
                  </a:lnTo>
                  <a:close/>
                  <a:moveTo>
                    <a:pt x="92" y="212"/>
                  </a:moveTo>
                  <a:lnTo>
                    <a:pt x="91" y="213"/>
                  </a:lnTo>
                  <a:lnTo>
                    <a:pt x="89" y="211"/>
                  </a:lnTo>
                  <a:lnTo>
                    <a:pt x="89" y="210"/>
                  </a:lnTo>
                  <a:lnTo>
                    <a:pt x="88" y="210"/>
                  </a:lnTo>
                  <a:lnTo>
                    <a:pt x="86" y="209"/>
                  </a:lnTo>
                  <a:lnTo>
                    <a:pt x="85" y="209"/>
                  </a:lnTo>
                  <a:lnTo>
                    <a:pt x="85" y="208"/>
                  </a:lnTo>
                  <a:lnTo>
                    <a:pt x="85" y="207"/>
                  </a:lnTo>
                  <a:lnTo>
                    <a:pt x="86" y="207"/>
                  </a:lnTo>
                  <a:lnTo>
                    <a:pt x="87" y="207"/>
                  </a:lnTo>
                  <a:lnTo>
                    <a:pt x="87" y="206"/>
                  </a:lnTo>
                  <a:lnTo>
                    <a:pt x="88" y="206"/>
                  </a:lnTo>
                  <a:lnTo>
                    <a:pt x="89" y="206"/>
                  </a:lnTo>
                  <a:lnTo>
                    <a:pt x="90" y="208"/>
                  </a:lnTo>
                  <a:lnTo>
                    <a:pt x="91" y="210"/>
                  </a:lnTo>
                  <a:lnTo>
                    <a:pt x="92" y="212"/>
                  </a:lnTo>
                  <a:close/>
                  <a:moveTo>
                    <a:pt x="102" y="214"/>
                  </a:moveTo>
                  <a:lnTo>
                    <a:pt x="102" y="214"/>
                  </a:lnTo>
                  <a:lnTo>
                    <a:pt x="102" y="213"/>
                  </a:lnTo>
                  <a:lnTo>
                    <a:pt x="101" y="214"/>
                  </a:lnTo>
                  <a:lnTo>
                    <a:pt x="100" y="213"/>
                  </a:lnTo>
                  <a:lnTo>
                    <a:pt x="100" y="212"/>
                  </a:lnTo>
                  <a:lnTo>
                    <a:pt x="98" y="212"/>
                  </a:lnTo>
                  <a:lnTo>
                    <a:pt x="99" y="211"/>
                  </a:lnTo>
                  <a:lnTo>
                    <a:pt x="101" y="210"/>
                  </a:lnTo>
                  <a:lnTo>
                    <a:pt x="105" y="209"/>
                  </a:lnTo>
                  <a:lnTo>
                    <a:pt x="108" y="208"/>
                  </a:lnTo>
                  <a:lnTo>
                    <a:pt x="110" y="208"/>
                  </a:lnTo>
                  <a:lnTo>
                    <a:pt x="111" y="208"/>
                  </a:lnTo>
                  <a:lnTo>
                    <a:pt x="113" y="208"/>
                  </a:lnTo>
                  <a:lnTo>
                    <a:pt x="114" y="208"/>
                  </a:lnTo>
                  <a:lnTo>
                    <a:pt x="114" y="209"/>
                  </a:lnTo>
                  <a:lnTo>
                    <a:pt x="113" y="209"/>
                  </a:lnTo>
                  <a:lnTo>
                    <a:pt x="112" y="210"/>
                  </a:lnTo>
                  <a:lnTo>
                    <a:pt x="112" y="209"/>
                  </a:lnTo>
                  <a:lnTo>
                    <a:pt x="111" y="209"/>
                  </a:lnTo>
                  <a:lnTo>
                    <a:pt x="110" y="209"/>
                  </a:lnTo>
                  <a:lnTo>
                    <a:pt x="109" y="209"/>
                  </a:lnTo>
                  <a:lnTo>
                    <a:pt x="109" y="212"/>
                  </a:lnTo>
                  <a:lnTo>
                    <a:pt x="108" y="213"/>
                  </a:lnTo>
                  <a:lnTo>
                    <a:pt x="106" y="214"/>
                  </a:lnTo>
                  <a:lnTo>
                    <a:pt x="104" y="214"/>
                  </a:lnTo>
                  <a:lnTo>
                    <a:pt x="102" y="214"/>
                  </a:lnTo>
                  <a:close/>
                  <a:moveTo>
                    <a:pt x="74" y="206"/>
                  </a:moveTo>
                  <a:lnTo>
                    <a:pt x="73" y="206"/>
                  </a:lnTo>
                  <a:lnTo>
                    <a:pt x="72" y="206"/>
                  </a:lnTo>
                  <a:lnTo>
                    <a:pt x="72" y="205"/>
                  </a:lnTo>
                  <a:lnTo>
                    <a:pt x="72" y="204"/>
                  </a:lnTo>
                  <a:lnTo>
                    <a:pt x="75" y="204"/>
                  </a:lnTo>
                  <a:lnTo>
                    <a:pt x="76" y="204"/>
                  </a:lnTo>
                  <a:lnTo>
                    <a:pt x="77" y="204"/>
                  </a:lnTo>
                  <a:lnTo>
                    <a:pt x="76" y="205"/>
                  </a:lnTo>
                  <a:lnTo>
                    <a:pt x="74" y="206"/>
                  </a:lnTo>
                  <a:close/>
                  <a:moveTo>
                    <a:pt x="78" y="209"/>
                  </a:moveTo>
                  <a:lnTo>
                    <a:pt x="78" y="209"/>
                  </a:lnTo>
                  <a:lnTo>
                    <a:pt x="78" y="208"/>
                  </a:lnTo>
                  <a:lnTo>
                    <a:pt x="78" y="208"/>
                  </a:lnTo>
                  <a:lnTo>
                    <a:pt x="78" y="207"/>
                  </a:lnTo>
                  <a:lnTo>
                    <a:pt x="79" y="207"/>
                  </a:lnTo>
                  <a:lnTo>
                    <a:pt x="82" y="206"/>
                  </a:lnTo>
                  <a:lnTo>
                    <a:pt x="82" y="207"/>
                  </a:lnTo>
                  <a:lnTo>
                    <a:pt x="82" y="208"/>
                  </a:lnTo>
                  <a:lnTo>
                    <a:pt x="81" y="209"/>
                  </a:lnTo>
                  <a:lnTo>
                    <a:pt x="79" y="209"/>
                  </a:lnTo>
                  <a:lnTo>
                    <a:pt x="78" y="209"/>
                  </a:lnTo>
                  <a:close/>
                  <a:moveTo>
                    <a:pt x="98" y="208"/>
                  </a:moveTo>
                  <a:lnTo>
                    <a:pt x="98" y="208"/>
                  </a:lnTo>
                  <a:lnTo>
                    <a:pt x="97" y="208"/>
                  </a:lnTo>
                  <a:lnTo>
                    <a:pt x="96" y="207"/>
                  </a:lnTo>
                  <a:lnTo>
                    <a:pt x="96" y="206"/>
                  </a:lnTo>
                  <a:lnTo>
                    <a:pt x="97" y="207"/>
                  </a:lnTo>
                  <a:lnTo>
                    <a:pt x="98" y="207"/>
                  </a:lnTo>
                  <a:lnTo>
                    <a:pt x="98" y="208"/>
                  </a:lnTo>
                  <a:close/>
                  <a:moveTo>
                    <a:pt x="96" y="202"/>
                  </a:moveTo>
                  <a:lnTo>
                    <a:pt x="97" y="204"/>
                  </a:lnTo>
                  <a:lnTo>
                    <a:pt x="93" y="205"/>
                  </a:lnTo>
                  <a:lnTo>
                    <a:pt x="92" y="205"/>
                  </a:lnTo>
                  <a:lnTo>
                    <a:pt x="91" y="206"/>
                  </a:lnTo>
                  <a:lnTo>
                    <a:pt x="91" y="207"/>
                  </a:lnTo>
                  <a:lnTo>
                    <a:pt x="88" y="205"/>
                  </a:lnTo>
                  <a:lnTo>
                    <a:pt x="88" y="205"/>
                  </a:lnTo>
                  <a:lnTo>
                    <a:pt x="86" y="205"/>
                  </a:lnTo>
                  <a:lnTo>
                    <a:pt x="86" y="204"/>
                  </a:lnTo>
                  <a:lnTo>
                    <a:pt x="87" y="204"/>
                  </a:lnTo>
                  <a:lnTo>
                    <a:pt x="87" y="204"/>
                  </a:lnTo>
                  <a:lnTo>
                    <a:pt x="88" y="204"/>
                  </a:lnTo>
                  <a:lnTo>
                    <a:pt x="88" y="203"/>
                  </a:lnTo>
                  <a:lnTo>
                    <a:pt x="89" y="203"/>
                  </a:lnTo>
                  <a:lnTo>
                    <a:pt x="90" y="203"/>
                  </a:lnTo>
                  <a:lnTo>
                    <a:pt x="93" y="201"/>
                  </a:lnTo>
                  <a:lnTo>
                    <a:pt x="96" y="199"/>
                  </a:lnTo>
                  <a:lnTo>
                    <a:pt x="97" y="198"/>
                  </a:lnTo>
                  <a:lnTo>
                    <a:pt x="98" y="198"/>
                  </a:lnTo>
                  <a:lnTo>
                    <a:pt x="98" y="199"/>
                  </a:lnTo>
                  <a:lnTo>
                    <a:pt x="98" y="199"/>
                  </a:lnTo>
                  <a:lnTo>
                    <a:pt x="98" y="200"/>
                  </a:lnTo>
                  <a:lnTo>
                    <a:pt x="96" y="200"/>
                  </a:lnTo>
                  <a:lnTo>
                    <a:pt x="96" y="202"/>
                  </a:lnTo>
                  <a:close/>
                  <a:moveTo>
                    <a:pt x="107" y="217"/>
                  </a:moveTo>
                  <a:lnTo>
                    <a:pt x="105" y="216"/>
                  </a:lnTo>
                  <a:lnTo>
                    <a:pt x="106" y="215"/>
                  </a:lnTo>
                  <a:lnTo>
                    <a:pt x="107" y="215"/>
                  </a:lnTo>
                  <a:lnTo>
                    <a:pt x="108" y="214"/>
                  </a:lnTo>
                  <a:lnTo>
                    <a:pt x="108" y="215"/>
                  </a:lnTo>
                  <a:lnTo>
                    <a:pt x="107" y="217"/>
                  </a:lnTo>
                  <a:close/>
                  <a:moveTo>
                    <a:pt x="109" y="216"/>
                  </a:moveTo>
                  <a:lnTo>
                    <a:pt x="109" y="215"/>
                  </a:lnTo>
                  <a:lnTo>
                    <a:pt x="109" y="214"/>
                  </a:lnTo>
                  <a:lnTo>
                    <a:pt x="110" y="213"/>
                  </a:lnTo>
                  <a:lnTo>
                    <a:pt x="111" y="213"/>
                  </a:lnTo>
                  <a:lnTo>
                    <a:pt x="115" y="212"/>
                  </a:lnTo>
                  <a:lnTo>
                    <a:pt x="116" y="211"/>
                  </a:lnTo>
                  <a:lnTo>
                    <a:pt x="117" y="211"/>
                  </a:lnTo>
                  <a:lnTo>
                    <a:pt x="119" y="212"/>
                  </a:lnTo>
                  <a:lnTo>
                    <a:pt x="118" y="214"/>
                  </a:lnTo>
                  <a:lnTo>
                    <a:pt x="118" y="214"/>
                  </a:lnTo>
                  <a:lnTo>
                    <a:pt x="117" y="214"/>
                  </a:lnTo>
                  <a:lnTo>
                    <a:pt x="116" y="214"/>
                  </a:lnTo>
                  <a:lnTo>
                    <a:pt x="114" y="215"/>
                  </a:lnTo>
                  <a:lnTo>
                    <a:pt x="110" y="216"/>
                  </a:lnTo>
                  <a:lnTo>
                    <a:pt x="109" y="216"/>
                  </a:lnTo>
                  <a:close/>
                  <a:moveTo>
                    <a:pt x="122" y="227"/>
                  </a:moveTo>
                  <a:lnTo>
                    <a:pt x="120" y="227"/>
                  </a:lnTo>
                  <a:lnTo>
                    <a:pt x="119" y="226"/>
                  </a:lnTo>
                  <a:lnTo>
                    <a:pt x="119" y="225"/>
                  </a:lnTo>
                  <a:lnTo>
                    <a:pt x="119" y="225"/>
                  </a:lnTo>
                  <a:lnTo>
                    <a:pt x="120" y="225"/>
                  </a:lnTo>
                  <a:lnTo>
                    <a:pt x="121" y="225"/>
                  </a:lnTo>
                  <a:lnTo>
                    <a:pt x="122" y="225"/>
                  </a:lnTo>
                  <a:lnTo>
                    <a:pt x="123" y="227"/>
                  </a:lnTo>
                  <a:lnTo>
                    <a:pt x="122" y="227"/>
                  </a:lnTo>
                  <a:close/>
                  <a:moveTo>
                    <a:pt x="118" y="220"/>
                  </a:moveTo>
                  <a:lnTo>
                    <a:pt x="119" y="221"/>
                  </a:lnTo>
                  <a:lnTo>
                    <a:pt x="119" y="223"/>
                  </a:lnTo>
                  <a:lnTo>
                    <a:pt x="118" y="224"/>
                  </a:lnTo>
                  <a:lnTo>
                    <a:pt x="117" y="224"/>
                  </a:lnTo>
                  <a:lnTo>
                    <a:pt x="118" y="223"/>
                  </a:lnTo>
                  <a:lnTo>
                    <a:pt x="118" y="222"/>
                  </a:lnTo>
                  <a:lnTo>
                    <a:pt x="117" y="222"/>
                  </a:lnTo>
                  <a:lnTo>
                    <a:pt x="116" y="223"/>
                  </a:lnTo>
                  <a:lnTo>
                    <a:pt x="115" y="226"/>
                  </a:lnTo>
                  <a:lnTo>
                    <a:pt x="115" y="227"/>
                  </a:lnTo>
                  <a:lnTo>
                    <a:pt x="114" y="227"/>
                  </a:lnTo>
                  <a:lnTo>
                    <a:pt x="114" y="226"/>
                  </a:lnTo>
                  <a:lnTo>
                    <a:pt x="114" y="225"/>
                  </a:lnTo>
                  <a:lnTo>
                    <a:pt x="114" y="225"/>
                  </a:lnTo>
                  <a:lnTo>
                    <a:pt x="114" y="224"/>
                  </a:lnTo>
                  <a:lnTo>
                    <a:pt x="114" y="223"/>
                  </a:lnTo>
                  <a:lnTo>
                    <a:pt x="113" y="222"/>
                  </a:lnTo>
                  <a:lnTo>
                    <a:pt x="112" y="222"/>
                  </a:lnTo>
                  <a:lnTo>
                    <a:pt x="111" y="222"/>
                  </a:lnTo>
                  <a:lnTo>
                    <a:pt x="111" y="221"/>
                  </a:lnTo>
                  <a:lnTo>
                    <a:pt x="110" y="221"/>
                  </a:lnTo>
                  <a:lnTo>
                    <a:pt x="109" y="221"/>
                  </a:lnTo>
                  <a:lnTo>
                    <a:pt x="109" y="220"/>
                  </a:lnTo>
                  <a:lnTo>
                    <a:pt x="109" y="219"/>
                  </a:lnTo>
                  <a:lnTo>
                    <a:pt x="110" y="219"/>
                  </a:lnTo>
                  <a:lnTo>
                    <a:pt x="111" y="219"/>
                  </a:lnTo>
                  <a:lnTo>
                    <a:pt x="113" y="217"/>
                  </a:lnTo>
                  <a:lnTo>
                    <a:pt x="114" y="217"/>
                  </a:lnTo>
                  <a:lnTo>
                    <a:pt x="115" y="217"/>
                  </a:lnTo>
                  <a:lnTo>
                    <a:pt x="114" y="218"/>
                  </a:lnTo>
                  <a:lnTo>
                    <a:pt x="113" y="219"/>
                  </a:lnTo>
                  <a:lnTo>
                    <a:pt x="111" y="220"/>
                  </a:lnTo>
                  <a:lnTo>
                    <a:pt x="111" y="221"/>
                  </a:lnTo>
                  <a:lnTo>
                    <a:pt x="112" y="221"/>
                  </a:lnTo>
                  <a:lnTo>
                    <a:pt x="113" y="220"/>
                  </a:lnTo>
                  <a:lnTo>
                    <a:pt x="116" y="218"/>
                  </a:lnTo>
                  <a:lnTo>
                    <a:pt x="117" y="216"/>
                  </a:lnTo>
                  <a:lnTo>
                    <a:pt x="119" y="216"/>
                  </a:lnTo>
                  <a:lnTo>
                    <a:pt x="119" y="216"/>
                  </a:lnTo>
                  <a:lnTo>
                    <a:pt x="118" y="218"/>
                  </a:lnTo>
                  <a:lnTo>
                    <a:pt x="118" y="219"/>
                  </a:lnTo>
                  <a:lnTo>
                    <a:pt x="118" y="220"/>
                  </a:lnTo>
                  <a:close/>
                  <a:moveTo>
                    <a:pt x="112" y="203"/>
                  </a:moveTo>
                  <a:lnTo>
                    <a:pt x="112" y="202"/>
                  </a:lnTo>
                  <a:lnTo>
                    <a:pt x="111" y="201"/>
                  </a:lnTo>
                  <a:lnTo>
                    <a:pt x="111" y="200"/>
                  </a:lnTo>
                  <a:lnTo>
                    <a:pt x="111" y="198"/>
                  </a:lnTo>
                  <a:lnTo>
                    <a:pt x="112" y="197"/>
                  </a:lnTo>
                  <a:lnTo>
                    <a:pt x="113" y="197"/>
                  </a:lnTo>
                  <a:lnTo>
                    <a:pt x="114" y="197"/>
                  </a:lnTo>
                  <a:lnTo>
                    <a:pt x="115" y="197"/>
                  </a:lnTo>
                  <a:lnTo>
                    <a:pt x="115" y="198"/>
                  </a:lnTo>
                  <a:lnTo>
                    <a:pt x="115" y="199"/>
                  </a:lnTo>
                  <a:lnTo>
                    <a:pt x="114" y="200"/>
                  </a:lnTo>
                  <a:lnTo>
                    <a:pt x="113" y="203"/>
                  </a:lnTo>
                  <a:lnTo>
                    <a:pt x="112" y="203"/>
                  </a:lnTo>
                  <a:close/>
                  <a:moveTo>
                    <a:pt x="20" y="204"/>
                  </a:moveTo>
                  <a:lnTo>
                    <a:pt x="19" y="204"/>
                  </a:lnTo>
                  <a:lnTo>
                    <a:pt x="17" y="204"/>
                  </a:lnTo>
                  <a:lnTo>
                    <a:pt x="15" y="204"/>
                  </a:lnTo>
                  <a:lnTo>
                    <a:pt x="14" y="204"/>
                  </a:lnTo>
                  <a:lnTo>
                    <a:pt x="12" y="204"/>
                  </a:lnTo>
                  <a:lnTo>
                    <a:pt x="11" y="203"/>
                  </a:lnTo>
                  <a:lnTo>
                    <a:pt x="11" y="201"/>
                  </a:lnTo>
                  <a:lnTo>
                    <a:pt x="11" y="199"/>
                  </a:lnTo>
                  <a:lnTo>
                    <a:pt x="12" y="198"/>
                  </a:lnTo>
                  <a:lnTo>
                    <a:pt x="12" y="197"/>
                  </a:lnTo>
                  <a:lnTo>
                    <a:pt x="11" y="197"/>
                  </a:lnTo>
                  <a:lnTo>
                    <a:pt x="10" y="199"/>
                  </a:lnTo>
                  <a:lnTo>
                    <a:pt x="10" y="200"/>
                  </a:lnTo>
                  <a:lnTo>
                    <a:pt x="10" y="203"/>
                  </a:lnTo>
                  <a:lnTo>
                    <a:pt x="7" y="203"/>
                  </a:lnTo>
                  <a:lnTo>
                    <a:pt x="6" y="203"/>
                  </a:lnTo>
                  <a:lnTo>
                    <a:pt x="6" y="201"/>
                  </a:lnTo>
                  <a:lnTo>
                    <a:pt x="7" y="201"/>
                  </a:lnTo>
                  <a:lnTo>
                    <a:pt x="8" y="200"/>
                  </a:lnTo>
                  <a:lnTo>
                    <a:pt x="9" y="200"/>
                  </a:lnTo>
                  <a:lnTo>
                    <a:pt x="8" y="199"/>
                  </a:lnTo>
                  <a:lnTo>
                    <a:pt x="6" y="200"/>
                  </a:lnTo>
                  <a:lnTo>
                    <a:pt x="5" y="200"/>
                  </a:lnTo>
                  <a:lnTo>
                    <a:pt x="5" y="201"/>
                  </a:lnTo>
                  <a:lnTo>
                    <a:pt x="4" y="201"/>
                  </a:lnTo>
                  <a:lnTo>
                    <a:pt x="4" y="200"/>
                  </a:lnTo>
                  <a:lnTo>
                    <a:pt x="3" y="197"/>
                  </a:lnTo>
                  <a:lnTo>
                    <a:pt x="1" y="196"/>
                  </a:lnTo>
                  <a:lnTo>
                    <a:pt x="0" y="195"/>
                  </a:lnTo>
                  <a:lnTo>
                    <a:pt x="1" y="195"/>
                  </a:lnTo>
                  <a:lnTo>
                    <a:pt x="4" y="195"/>
                  </a:lnTo>
                  <a:lnTo>
                    <a:pt x="5" y="194"/>
                  </a:lnTo>
                  <a:lnTo>
                    <a:pt x="6" y="193"/>
                  </a:lnTo>
                  <a:lnTo>
                    <a:pt x="10" y="193"/>
                  </a:lnTo>
                  <a:lnTo>
                    <a:pt x="13" y="192"/>
                  </a:lnTo>
                  <a:lnTo>
                    <a:pt x="14" y="192"/>
                  </a:lnTo>
                  <a:lnTo>
                    <a:pt x="16" y="193"/>
                  </a:lnTo>
                  <a:lnTo>
                    <a:pt x="15" y="193"/>
                  </a:lnTo>
                  <a:lnTo>
                    <a:pt x="16" y="194"/>
                  </a:lnTo>
                  <a:lnTo>
                    <a:pt x="16" y="193"/>
                  </a:lnTo>
                  <a:lnTo>
                    <a:pt x="16" y="194"/>
                  </a:lnTo>
                  <a:lnTo>
                    <a:pt x="16" y="195"/>
                  </a:lnTo>
                  <a:lnTo>
                    <a:pt x="17" y="196"/>
                  </a:lnTo>
                  <a:lnTo>
                    <a:pt x="18" y="196"/>
                  </a:lnTo>
                  <a:lnTo>
                    <a:pt x="19" y="195"/>
                  </a:lnTo>
                  <a:lnTo>
                    <a:pt x="19" y="193"/>
                  </a:lnTo>
                  <a:lnTo>
                    <a:pt x="20" y="193"/>
                  </a:lnTo>
                  <a:lnTo>
                    <a:pt x="21" y="194"/>
                  </a:lnTo>
                  <a:lnTo>
                    <a:pt x="22" y="194"/>
                  </a:lnTo>
                  <a:lnTo>
                    <a:pt x="24" y="194"/>
                  </a:lnTo>
                  <a:lnTo>
                    <a:pt x="24" y="195"/>
                  </a:lnTo>
                  <a:lnTo>
                    <a:pt x="24" y="196"/>
                  </a:lnTo>
                  <a:lnTo>
                    <a:pt x="26" y="196"/>
                  </a:lnTo>
                  <a:lnTo>
                    <a:pt x="26" y="197"/>
                  </a:lnTo>
                  <a:lnTo>
                    <a:pt x="24" y="198"/>
                  </a:lnTo>
                  <a:lnTo>
                    <a:pt x="22" y="197"/>
                  </a:lnTo>
                  <a:lnTo>
                    <a:pt x="22" y="198"/>
                  </a:lnTo>
                  <a:lnTo>
                    <a:pt x="21" y="198"/>
                  </a:lnTo>
                  <a:lnTo>
                    <a:pt x="20" y="199"/>
                  </a:lnTo>
                  <a:lnTo>
                    <a:pt x="20" y="200"/>
                  </a:lnTo>
                  <a:lnTo>
                    <a:pt x="24" y="201"/>
                  </a:lnTo>
                  <a:lnTo>
                    <a:pt x="25" y="199"/>
                  </a:lnTo>
                  <a:lnTo>
                    <a:pt x="26" y="199"/>
                  </a:lnTo>
                  <a:lnTo>
                    <a:pt x="26" y="200"/>
                  </a:lnTo>
                  <a:lnTo>
                    <a:pt x="27" y="200"/>
                  </a:lnTo>
                  <a:lnTo>
                    <a:pt x="27" y="201"/>
                  </a:lnTo>
                  <a:lnTo>
                    <a:pt x="27" y="202"/>
                  </a:lnTo>
                  <a:lnTo>
                    <a:pt x="27" y="203"/>
                  </a:lnTo>
                  <a:lnTo>
                    <a:pt x="26" y="203"/>
                  </a:lnTo>
                  <a:lnTo>
                    <a:pt x="25" y="203"/>
                  </a:lnTo>
                  <a:lnTo>
                    <a:pt x="24" y="204"/>
                  </a:lnTo>
                  <a:lnTo>
                    <a:pt x="22" y="204"/>
                  </a:lnTo>
                  <a:lnTo>
                    <a:pt x="21" y="204"/>
                  </a:lnTo>
                  <a:lnTo>
                    <a:pt x="20" y="204"/>
                  </a:lnTo>
                  <a:close/>
                  <a:moveTo>
                    <a:pt x="91" y="200"/>
                  </a:moveTo>
                  <a:lnTo>
                    <a:pt x="90" y="201"/>
                  </a:lnTo>
                  <a:lnTo>
                    <a:pt x="89" y="200"/>
                  </a:lnTo>
                  <a:lnTo>
                    <a:pt x="88" y="200"/>
                  </a:lnTo>
                  <a:lnTo>
                    <a:pt x="89" y="198"/>
                  </a:lnTo>
                  <a:lnTo>
                    <a:pt x="90" y="196"/>
                  </a:lnTo>
                  <a:lnTo>
                    <a:pt x="91" y="196"/>
                  </a:lnTo>
                  <a:lnTo>
                    <a:pt x="93" y="196"/>
                  </a:lnTo>
                  <a:lnTo>
                    <a:pt x="94" y="196"/>
                  </a:lnTo>
                  <a:lnTo>
                    <a:pt x="95" y="197"/>
                  </a:lnTo>
                  <a:lnTo>
                    <a:pt x="94" y="197"/>
                  </a:lnTo>
                  <a:lnTo>
                    <a:pt x="94" y="198"/>
                  </a:lnTo>
                  <a:lnTo>
                    <a:pt x="91" y="200"/>
                  </a:lnTo>
                  <a:close/>
                  <a:moveTo>
                    <a:pt x="86" y="199"/>
                  </a:moveTo>
                  <a:lnTo>
                    <a:pt x="87" y="199"/>
                  </a:lnTo>
                  <a:lnTo>
                    <a:pt x="86" y="201"/>
                  </a:lnTo>
                  <a:lnTo>
                    <a:pt x="85" y="202"/>
                  </a:lnTo>
                  <a:lnTo>
                    <a:pt x="84" y="200"/>
                  </a:lnTo>
                  <a:lnTo>
                    <a:pt x="85" y="199"/>
                  </a:lnTo>
                  <a:lnTo>
                    <a:pt x="86" y="199"/>
                  </a:lnTo>
                  <a:close/>
                  <a:moveTo>
                    <a:pt x="72" y="203"/>
                  </a:moveTo>
                  <a:lnTo>
                    <a:pt x="71" y="202"/>
                  </a:lnTo>
                  <a:lnTo>
                    <a:pt x="69" y="202"/>
                  </a:lnTo>
                  <a:lnTo>
                    <a:pt x="68" y="202"/>
                  </a:lnTo>
                  <a:lnTo>
                    <a:pt x="68" y="201"/>
                  </a:lnTo>
                  <a:lnTo>
                    <a:pt x="68" y="201"/>
                  </a:lnTo>
                  <a:lnTo>
                    <a:pt x="71" y="199"/>
                  </a:lnTo>
                  <a:lnTo>
                    <a:pt x="72" y="199"/>
                  </a:lnTo>
                  <a:lnTo>
                    <a:pt x="72" y="201"/>
                  </a:lnTo>
                  <a:lnTo>
                    <a:pt x="73" y="201"/>
                  </a:lnTo>
                  <a:lnTo>
                    <a:pt x="74" y="200"/>
                  </a:lnTo>
                  <a:lnTo>
                    <a:pt x="74" y="201"/>
                  </a:lnTo>
                  <a:lnTo>
                    <a:pt x="75" y="201"/>
                  </a:lnTo>
                  <a:lnTo>
                    <a:pt x="75" y="202"/>
                  </a:lnTo>
                  <a:lnTo>
                    <a:pt x="75" y="203"/>
                  </a:lnTo>
                  <a:lnTo>
                    <a:pt x="74" y="203"/>
                  </a:lnTo>
                  <a:lnTo>
                    <a:pt x="73" y="203"/>
                  </a:lnTo>
                  <a:lnTo>
                    <a:pt x="72" y="203"/>
                  </a:lnTo>
                  <a:close/>
                  <a:moveTo>
                    <a:pt x="43" y="201"/>
                  </a:moveTo>
                  <a:lnTo>
                    <a:pt x="42" y="201"/>
                  </a:lnTo>
                  <a:lnTo>
                    <a:pt x="41" y="200"/>
                  </a:lnTo>
                  <a:lnTo>
                    <a:pt x="41" y="199"/>
                  </a:lnTo>
                  <a:lnTo>
                    <a:pt x="41" y="198"/>
                  </a:lnTo>
                  <a:lnTo>
                    <a:pt x="42" y="198"/>
                  </a:lnTo>
                  <a:lnTo>
                    <a:pt x="43" y="199"/>
                  </a:lnTo>
                  <a:lnTo>
                    <a:pt x="44" y="199"/>
                  </a:lnTo>
                  <a:lnTo>
                    <a:pt x="44" y="200"/>
                  </a:lnTo>
                  <a:lnTo>
                    <a:pt x="44" y="201"/>
                  </a:lnTo>
                  <a:lnTo>
                    <a:pt x="43" y="201"/>
                  </a:lnTo>
                  <a:close/>
                  <a:moveTo>
                    <a:pt x="48" y="201"/>
                  </a:moveTo>
                  <a:lnTo>
                    <a:pt x="47" y="200"/>
                  </a:lnTo>
                  <a:lnTo>
                    <a:pt x="47" y="199"/>
                  </a:lnTo>
                  <a:lnTo>
                    <a:pt x="46" y="199"/>
                  </a:lnTo>
                  <a:lnTo>
                    <a:pt x="45" y="198"/>
                  </a:lnTo>
                  <a:lnTo>
                    <a:pt x="46" y="198"/>
                  </a:lnTo>
                  <a:lnTo>
                    <a:pt x="47" y="197"/>
                  </a:lnTo>
                  <a:lnTo>
                    <a:pt x="47" y="197"/>
                  </a:lnTo>
                  <a:lnTo>
                    <a:pt x="50" y="200"/>
                  </a:lnTo>
                  <a:lnTo>
                    <a:pt x="48" y="201"/>
                  </a:lnTo>
                  <a:close/>
                  <a:moveTo>
                    <a:pt x="62" y="198"/>
                  </a:moveTo>
                  <a:lnTo>
                    <a:pt x="62" y="199"/>
                  </a:lnTo>
                  <a:lnTo>
                    <a:pt x="63" y="198"/>
                  </a:lnTo>
                  <a:lnTo>
                    <a:pt x="66" y="198"/>
                  </a:lnTo>
                  <a:lnTo>
                    <a:pt x="66" y="199"/>
                  </a:lnTo>
                  <a:lnTo>
                    <a:pt x="64" y="200"/>
                  </a:lnTo>
                  <a:lnTo>
                    <a:pt x="62" y="200"/>
                  </a:lnTo>
                  <a:lnTo>
                    <a:pt x="61" y="199"/>
                  </a:lnTo>
                  <a:lnTo>
                    <a:pt x="61" y="198"/>
                  </a:lnTo>
                  <a:lnTo>
                    <a:pt x="62" y="198"/>
                  </a:lnTo>
                  <a:close/>
                  <a:moveTo>
                    <a:pt x="31" y="197"/>
                  </a:moveTo>
                  <a:lnTo>
                    <a:pt x="30" y="197"/>
                  </a:lnTo>
                  <a:lnTo>
                    <a:pt x="29" y="197"/>
                  </a:lnTo>
                  <a:lnTo>
                    <a:pt x="28" y="196"/>
                  </a:lnTo>
                  <a:lnTo>
                    <a:pt x="28" y="195"/>
                  </a:lnTo>
                  <a:lnTo>
                    <a:pt x="31" y="195"/>
                  </a:lnTo>
                  <a:lnTo>
                    <a:pt x="32" y="196"/>
                  </a:lnTo>
                  <a:lnTo>
                    <a:pt x="33" y="196"/>
                  </a:lnTo>
                  <a:lnTo>
                    <a:pt x="33" y="197"/>
                  </a:lnTo>
                  <a:lnTo>
                    <a:pt x="32" y="197"/>
                  </a:lnTo>
                  <a:lnTo>
                    <a:pt x="31" y="197"/>
                  </a:lnTo>
                  <a:close/>
                  <a:moveTo>
                    <a:pt x="74" y="199"/>
                  </a:moveTo>
                  <a:lnTo>
                    <a:pt x="73" y="199"/>
                  </a:lnTo>
                  <a:lnTo>
                    <a:pt x="72" y="199"/>
                  </a:lnTo>
                  <a:lnTo>
                    <a:pt x="72" y="198"/>
                  </a:lnTo>
                  <a:lnTo>
                    <a:pt x="73" y="198"/>
                  </a:lnTo>
                  <a:lnTo>
                    <a:pt x="74" y="197"/>
                  </a:lnTo>
                  <a:lnTo>
                    <a:pt x="75" y="197"/>
                  </a:lnTo>
                  <a:lnTo>
                    <a:pt x="75" y="198"/>
                  </a:lnTo>
                  <a:lnTo>
                    <a:pt x="74" y="198"/>
                  </a:lnTo>
                  <a:lnTo>
                    <a:pt x="74" y="199"/>
                  </a:lnTo>
                  <a:close/>
                  <a:moveTo>
                    <a:pt x="60" y="198"/>
                  </a:moveTo>
                  <a:lnTo>
                    <a:pt x="59" y="198"/>
                  </a:lnTo>
                  <a:lnTo>
                    <a:pt x="58" y="198"/>
                  </a:lnTo>
                  <a:lnTo>
                    <a:pt x="58" y="197"/>
                  </a:lnTo>
                  <a:lnTo>
                    <a:pt x="57" y="197"/>
                  </a:lnTo>
                  <a:lnTo>
                    <a:pt x="58" y="196"/>
                  </a:lnTo>
                  <a:lnTo>
                    <a:pt x="59" y="196"/>
                  </a:lnTo>
                  <a:lnTo>
                    <a:pt x="60" y="197"/>
                  </a:lnTo>
                  <a:lnTo>
                    <a:pt x="60" y="198"/>
                  </a:lnTo>
                  <a:close/>
                  <a:moveTo>
                    <a:pt x="51" y="197"/>
                  </a:moveTo>
                  <a:lnTo>
                    <a:pt x="50" y="197"/>
                  </a:lnTo>
                  <a:lnTo>
                    <a:pt x="49" y="196"/>
                  </a:lnTo>
                  <a:lnTo>
                    <a:pt x="49" y="195"/>
                  </a:lnTo>
                  <a:lnTo>
                    <a:pt x="50" y="194"/>
                  </a:lnTo>
                  <a:lnTo>
                    <a:pt x="51" y="194"/>
                  </a:lnTo>
                  <a:lnTo>
                    <a:pt x="51" y="195"/>
                  </a:lnTo>
                  <a:lnTo>
                    <a:pt x="52" y="195"/>
                  </a:lnTo>
                  <a:lnTo>
                    <a:pt x="53" y="195"/>
                  </a:lnTo>
                  <a:lnTo>
                    <a:pt x="53" y="196"/>
                  </a:lnTo>
                  <a:lnTo>
                    <a:pt x="53" y="197"/>
                  </a:lnTo>
                  <a:lnTo>
                    <a:pt x="52" y="197"/>
                  </a:lnTo>
                  <a:lnTo>
                    <a:pt x="51" y="197"/>
                  </a:lnTo>
                  <a:close/>
                  <a:moveTo>
                    <a:pt x="78" y="200"/>
                  </a:moveTo>
                  <a:lnTo>
                    <a:pt x="76" y="198"/>
                  </a:lnTo>
                  <a:lnTo>
                    <a:pt x="77" y="197"/>
                  </a:lnTo>
                  <a:lnTo>
                    <a:pt x="77" y="196"/>
                  </a:lnTo>
                  <a:lnTo>
                    <a:pt x="77" y="195"/>
                  </a:lnTo>
                  <a:lnTo>
                    <a:pt x="78" y="194"/>
                  </a:lnTo>
                  <a:lnTo>
                    <a:pt x="79" y="194"/>
                  </a:lnTo>
                  <a:lnTo>
                    <a:pt x="81" y="193"/>
                  </a:lnTo>
                  <a:lnTo>
                    <a:pt x="82" y="193"/>
                  </a:lnTo>
                  <a:lnTo>
                    <a:pt x="83" y="194"/>
                  </a:lnTo>
                  <a:lnTo>
                    <a:pt x="84" y="194"/>
                  </a:lnTo>
                  <a:lnTo>
                    <a:pt x="84" y="193"/>
                  </a:lnTo>
                  <a:lnTo>
                    <a:pt x="83" y="193"/>
                  </a:lnTo>
                  <a:lnTo>
                    <a:pt x="83" y="192"/>
                  </a:lnTo>
                  <a:lnTo>
                    <a:pt x="83" y="191"/>
                  </a:lnTo>
                  <a:lnTo>
                    <a:pt x="84" y="191"/>
                  </a:lnTo>
                  <a:lnTo>
                    <a:pt x="86" y="190"/>
                  </a:lnTo>
                  <a:lnTo>
                    <a:pt x="87" y="189"/>
                  </a:lnTo>
                  <a:lnTo>
                    <a:pt x="88" y="188"/>
                  </a:lnTo>
                  <a:lnTo>
                    <a:pt x="96" y="184"/>
                  </a:lnTo>
                  <a:lnTo>
                    <a:pt x="98" y="183"/>
                  </a:lnTo>
                  <a:lnTo>
                    <a:pt x="99" y="183"/>
                  </a:lnTo>
                  <a:lnTo>
                    <a:pt x="98" y="184"/>
                  </a:lnTo>
                  <a:lnTo>
                    <a:pt x="98" y="185"/>
                  </a:lnTo>
                  <a:lnTo>
                    <a:pt x="99" y="185"/>
                  </a:lnTo>
                  <a:lnTo>
                    <a:pt x="100" y="185"/>
                  </a:lnTo>
                  <a:lnTo>
                    <a:pt x="101" y="187"/>
                  </a:lnTo>
                  <a:lnTo>
                    <a:pt x="101" y="188"/>
                  </a:lnTo>
                  <a:lnTo>
                    <a:pt x="97" y="191"/>
                  </a:lnTo>
                  <a:lnTo>
                    <a:pt x="92" y="193"/>
                  </a:lnTo>
                  <a:lnTo>
                    <a:pt x="91" y="194"/>
                  </a:lnTo>
                  <a:lnTo>
                    <a:pt x="90" y="193"/>
                  </a:lnTo>
                  <a:lnTo>
                    <a:pt x="89" y="193"/>
                  </a:lnTo>
                  <a:lnTo>
                    <a:pt x="89" y="193"/>
                  </a:lnTo>
                  <a:lnTo>
                    <a:pt x="88" y="194"/>
                  </a:lnTo>
                  <a:lnTo>
                    <a:pt x="87" y="195"/>
                  </a:lnTo>
                  <a:lnTo>
                    <a:pt x="87" y="197"/>
                  </a:lnTo>
                  <a:lnTo>
                    <a:pt x="87" y="198"/>
                  </a:lnTo>
                  <a:lnTo>
                    <a:pt x="85" y="197"/>
                  </a:lnTo>
                  <a:lnTo>
                    <a:pt x="84" y="198"/>
                  </a:lnTo>
                  <a:lnTo>
                    <a:pt x="80" y="200"/>
                  </a:lnTo>
                  <a:lnTo>
                    <a:pt x="78" y="200"/>
                  </a:lnTo>
                  <a:close/>
                  <a:moveTo>
                    <a:pt x="242" y="1"/>
                  </a:moveTo>
                  <a:lnTo>
                    <a:pt x="241" y="1"/>
                  </a:lnTo>
                  <a:lnTo>
                    <a:pt x="240" y="2"/>
                  </a:lnTo>
                  <a:lnTo>
                    <a:pt x="240" y="3"/>
                  </a:lnTo>
                  <a:lnTo>
                    <a:pt x="242" y="4"/>
                  </a:lnTo>
                  <a:lnTo>
                    <a:pt x="243" y="6"/>
                  </a:lnTo>
                  <a:lnTo>
                    <a:pt x="243" y="7"/>
                  </a:lnTo>
                  <a:lnTo>
                    <a:pt x="243" y="8"/>
                  </a:lnTo>
                  <a:lnTo>
                    <a:pt x="243" y="9"/>
                  </a:lnTo>
                  <a:lnTo>
                    <a:pt x="243" y="9"/>
                  </a:lnTo>
                  <a:lnTo>
                    <a:pt x="243" y="9"/>
                  </a:lnTo>
                  <a:lnTo>
                    <a:pt x="243" y="9"/>
                  </a:lnTo>
                  <a:lnTo>
                    <a:pt x="246" y="9"/>
                  </a:lnTo>
                  <a:lnTo>
                    <a:pt x="251" y="9"/>
                  </a:lnTo>
                  <a:lnTo>
                    <a:pt x="253" y="9"/>
                  </a:lnTo>
                  <a:lnTo>
                    <a:pt x="253" y="10"/>
                  </a:lnTo>
                  <a:lnTo>
                    <a:pt x="255" y="11"/>
                  </a:lnTo>
                  <a:lnTo>
                    <a:pt x="257" y="11"/>
                  </a:lnTo>
                  <a:lnTo>
                    <a:pt x="258" y="12"/>
                  </a:lnTo>
                  <a:lnTo>
                    <a:pt x="260" y="13"/>
                  </a:lnTo>
                  <a:lnTo>
                    <a:pt x="262" y="14"/>
                  </a:lnTo>
                  <a:lnTo>
                    <a:pt x="261" y="15"/>
                  </a:lnTo>
                  <a:lnTo>
                    <a:pt x="261" y="16"/>
                  </a:lnTo>
                  <a:lnTo>
                    <a:pt x="262" y="17"/>
                  </a:lnTo>
                  <a:lnTo>
                    <a:pt x="263" y="19"/>
                  </a:lnTo>
                  <a:lnTo>
                    <a:pt x="263" y="20"/>
                  </a:lnTo>
                  <a:lnTo>
                    <a:pt x="263" y="20"/>
                  </a:lnTo>
                  <a:lnTo>
                    <a:pt x="264" y="20"/>
                  </a:lnTo>
                  <a:lnTo>
                    <a:pt x="265" y="20"/>
                  </a:lnTo>
                  <a:lnTo>
                    <a:pt x="263" y="17"/>
                  </a:lnTo>
                  <a:lnTo>
                    <a:pt x="263" y="16"/>
                  </a:lnTo>
                  <a:lnTo>
                    <a:pt x="263" y="15"/>
                  </a:lnTo>
                  <a:lnTo>
                    <a:pt x="265" y="14"/>
                  </a:lnTo>
                  <a:lnTo>
                    <a:pt x="266" y="14"/>
                  </a:lnTo>
                  <a:lnTo>
                    <a:pt x="267" y="14"/>
                  </a:lnTo>
                  <a:lnTo>
                    <a:pt x="268" y="15"/>
                  </a:lnTo>
                  <a:lnTo>
                    <a:pt x="270" y="16"/>
                  </a:lnTo>
                  <a:lnTo>
                    <a:pt x="271" y="17"/>
                  </a:lnTo>
                  <a:lnTo>
                    <a:pt x="275" y="20"/>
                  </a:lnTo>
                  <a:lnTo>
                    <a:pt x="275" y="20"/>
                  </a:lnTo>
                  <a:lnTo>
                    <a:pt x="276" y="20"/>
                  </a:lnTo>
                  <a:lnTo>
                    <a:pt x="277" y="20"/>
                  </a:lnTo>
                  <a:lnTo>
                    <a:pt x="277" y="21"/>
                  </a:lnTo>
                  <a:lnTo>
                    <a:pt x="278" y="23"/>
                  </a:lnTo>
                  <a:lnTo>
                    <a:pt x="278" y="24"/>
                  </a:lnTo>
                  <a:lnTo>
                    <a:pt x="280" y="26"/>
                  </a:lnTo>
                  <a:lnTo>
                    <a:pt x="280" y="27"/>
                  </a:lnTo>
                  <a:lnTo>
                    <a:pt x="280" y="28"/>
                  </a:lnTo>
                  <a:lnTo>
                    <a:pt x="280" y="31"/>
                  </a:lnTo>
                  <a:lnTo>
                    <a:pt x="278" y="31"/>
                  </a:lnTo>
                  <a:lnTo>
                    <a:pt x="276" y="31"/>
                  </a:lnTo>
                  <a:lnTo>
                    <a:pt x="275" y="31"/>
                  </a:lnTo>
                  <a:lnTo>
                    <a:pt x="274" y="30"/>
                  </a:lnTo>
                  <a:lnTo>
                    <a:pt x="274" y="29"/>
                  </a:lnTo>
                  <a:lnTo>
                    <a:pt x="273" y="27"/>
                  </a:lnTo>
                  <a:lnTo>
                    <a:pt x="272" y="26"/>
                  </a:lnTo>
                  <a:lnTo>
                    <a:pt x="271" y="25"/>
                  </a:lnTo>
                  <a:lnTo>
                    <a:pt x="271" y="26"/>
                  </a:lnTo>
                  <a:lnTo>
                    <a:pt x="273" y="30"/>
                  </a:lnTo>
                  <a:lnTo>
                    <a:pt x="274" y="31"/>
                  </a:lnTo>
                  <a:lnTo>
                    <a:pt x="271" y="31"/>
                  </a:lnTo>
                  <a:lnTo>
                    <a:pt x="270" y="30"/>
                  </a:lnTo>
                  <a:lnTo>
                    <a:pt x="269" y="30"/>
                  </a:lnTo>
                  <a:lnTo>
                    <a:pt x="270" y="31"/>
                  </a:lnTo>
                  <a:lnTo>
                    <a:pt x="271" y="31"/>
                  </a:lnTo>
                  <a:lnTo>
                    <a:pt x="272" y="31"/>
                  </a:lnTo>
                  <a:lnTo>
                    <a:pt x="273" y="31"/>
                  </a:lnTo>
                  <a:lnTo>
                    <a:pt x="274" y="32"/>
                  </a:lnTo>
                  <a:lnTo>
                    <a:pt x="274" y="33"/>
                  </a:lnTo>
                  <a:lnTo>
                    <a:pt x="275" y="33"/>
                  </a:lnTo>
                  <a:lnTo>
                    <a:pt x="278" y="35"/>
                  </a:lnTo>
                  <a:lnTo>
                    <a:pt x="278" y="34"/>
                  </a:lnTo>
                  <a:lnTo>
                    <a:pt x="278" y="33"/>
                  </a:lnTo>
                  <a:lnTo>
                    <a:pt x="279" y="33"/>
                  </a:lnTo>
                  <a:lnTo>
                    <a:pt x="281" y="33"/>
                  </a:lnTo>
                  <a:lnTo>
                    <a:pt x="283" y="34"/>
                  </a:lnTo>
                  <a:lnTo>
                    <a:pt x="284" y="34"/>
                  </a:lnTo>
                  <a:lnTo>
                    <a:pt x="284" y="36"/>
                  </a:lnTo>
                  <a:lnTo>
                    <a:pt x="284" y="37"/>
                  </a:lnTo>
                  <a:lnTo>
                    <a:pt x="283" y="38"/>
                  </a:lnTo>
                  <a:lnTo>
                    <a:pt x="284" y="39"/>
                  </a:lnTo>
                  <a:lnTo>
                    <a:pt x="284" y="38"/>
                  </a:lnTo>
                  <a:lnTo>
                    <a:pt x="285" y="38"/>
                  </a:lnTo>
                  <a:lnTo>
                    <a:pt x="287" y="38"/>
                  </a:lnTo>
                  <a:lnTo>
                    <a:pt x="288" y="38"/>
                  </a:lnTo>
                  <a:lnTo>
                    <a:pt x="287" y="40"/>
                  </a:lnTo>
                  <a:lnTo>
                    <a:pt x="286" y="40"/>
                  </a:lnTo>
                  <a:lnTo>
                    <a:pt x="285" y="40"/>
                  </a:lnTo>
                  <a:lnTo>
                    <a:pt x="285" y="41"/>
                  </a:lnTo>
                  <a:lnTo>
                    <a:pt x="284" y="41"/>
                  </a:lnTo>
                  <a:lnTo>
                    <a:pt x="284" y="41"/>
                  </a:lnTo>
                  <a:lnTo>
                    <a:pt x="284" y="42"/>
                  </a:lnTo>
                  <a:lnTo>
                    <a:pt x="284" y="41"/>
                  </a:lnTo>
                  <a:lnTo>
                    <a:pt x="283" y="40"/>
                  </a:lnTo>
                  <a:lnTo>
                    <a:pt x="282" y="40"/>
                  </a:lnTo>
                  <a:lnTo>
                    <a:pt x="281" y="40"/>
                  </a:lnTo>
                  <a:lnTo>
                    <a:pt x="282" y="40"/>
                  </a:lnTo>
                  <a:lnTo>
                    <a:pt x="282" y="41"/>
                  </a:lnTo>
                  <a:lnTo>
                    <a:pt x="282" y="42"/>
                  </a:lnTo>
                  <a:lnTo>
                    <a:pt x="278" y="40"/>
                  </a:lnTo>
                  <a:lnTo>
                    <a:pt x="275" y="38"/>
                  </a:lnTo>
                  <a:lnTo>
                    <a:pt x="274" y="37"/>
                  </a:lnTo>
                  <a:lnTo>
                    <a:pt x="273" y="37"/>
                  </a:lnTo>
                  <a:lnTo>
                    <a:pt x="273" y="36"/>
                  </a:lnTo>
                  <a:lnTo>
                    <a:pt x="274" y="36"/>
                  </a:lnTo>
                  <a:lnTo>
                    <a:pt x="273" y="36"/>
                  </a:lnTo>
                  <a:lnTo>
                    <a:pt x="273" y="35"/>
                  </a:lnTo>
                  <a:lnTo>
                    <a:pt x="272" y="36"/>
                  </a:lnTo>
                  <a:lnTo>
                    <a:pt x="271" y="36"/>
                  </a:lnTo>
                  <a:lnTo>
                    <a:pt x="270" y="35"/>
                  </a:lnTo>
                  <a:lnTo>
                    <a:pt x="269" y="34"/>
                  </a:lnTo>
                  <a:lnTo>
                    <a:pt x="268" y="35"/>
                  </a:lnTo>
                  <a:lnTo>
                    <a:pt x="268" y="34"/>
                  </a:lnTo>
                  <a:lnTo>
                    <a:pt x="266" y="33"/>
                  </a:lnTo>
                  <a:lnTo>
                    <a:pt x="265" y="32"/>
                  </a:lnTo>
                  <a:lnTo>
                    <a:pt x="264" y="31"/>
                  </a:lnTo>
                  <a:lnTo>
                    <a:pt x="263" y="31"/>
                  </a:lnTo>
                  <a:lnTo>
                    <a:pt x="263" y="30"/>
                  </a:lnTo>
                  <a:lnTo>
                    <a:pt x="263" y="29"/>
                  </a:lnTo>
                  <a:lnTo>
                    <a:pt x="262" y="29"/>
                  </a:lnTo>
                  <a:lnTo>
                    <a:pt x="262" y="28"/>
                  </a:lnTo>
                  <a:lnTo>
                    <a:pt x="261" y="28"/>
                  </a:lnTo>
                  <a:lnTo>
                    <a:pt x="261" y="29"/>
                  </a:lnTo>
                  <a:lnTo>
                    <a:pt x="259" y="30"/>
                  </a:lnTo>
                  <a:lnTo>
                    <a:pt x="254" y="27"/>
                  </a:lnTo>
                  <a:lnTo>
                    <a:pt x="254" y="28"/>
                  </a:lnTo>
                  <a:lnTo>
                    <a:pt x="253" y="28"/>
                  </a:lnTo>
                  <a:lnTo>
                    <a:pt x="250" y="26"/>
                  </a:lnTo>
                  <a:lnTo>
                    <a:pt x="249" y="25"/>
                  </a:lnTo>
                  <a:lnTo>
                    <a:pt x="248" y="26"/>
                  </a:lnTo>
                  <a:lnTo>
                    <a:pt x="248" y="27"/>
                  </a:lnTo>
                  <a:lnTo>
                    <a:pt x="248" y="28"/>
                  </a:lnTo>
                  <a:lnTo>
                    <a:pt x="249" y="28"/>
                  </a:lnTo>
                  <a:lnTo>
                    <a:pt x="250" y="28"/>
                  </a:lnTo>
                  <a:lnTo>
                    <a:pt x="251" y="29"/>
                  </a:lnTo>
                  <a:lnTo>
                    <a:pt x="251" y="30"/>
                  </a:lnTo>
                  <a:lnTo>
                    <a:pt x="250" y="32"/>
                  </a:lnTo>
                  <a:lnTo>
                    <a:pt x="251" y="32"/>
                  </a:lnTo>
                  <a:lnTo>
                    <a:pt x="251" y="33"/>
                  </a:lnTo>
                  <a:lnTo>
                    <a:pt x="252" y="32"/>
                  </a:lnTo>
                  <a:lnTo>
                    <a:pt x="252" y="31"/>
                  </a:lnTo>
                  <a:lnTo>
                    <a:pt x="253" y="31"/>
                  </a:lnTo>
                  <a:lnTo>
                    <a:pt x="254" y="32"/>
                  </a:lnTo>
                  <a:lnTo>
                    <a:pt x="255" y="33"/>
                  </a:lnTo>
                  <a:lnTo>
                    <a:pt x="260" y="34"/>
                  </a:lnTo>
                  <a:lnTo>
                    <a:pt x="261" y="36"/>
                  </a:lnTo>
                  <a:lnTo>
                    <a:pt x="262" y="37"/>
                  </a:lnTo>
                  <a:lnTo>
                    <a:pt x="263" y="37"/>
                  </a:lnTo>
                  <a:lnTo>
                    <a:pt x="263" y="38"/>
                  </a:lnTo>
                  <a:lnTo>
                    <a:pt x="263" y="39"/>
                  </a:lnTo>
                  <a:lnTo>
                    <a:pt x="265" y="40"/>
                  </a:lnTo>
                  <a:lnTo>
                    <a:pt x="266" y="42"/>
                  </a:lnTo>
                  <a:lnTo>
                    <a:pt x="266" y="42"/>
                  </a:lnTo>
                  <a:lnTo>
                    <a:pt x="266" y="43"/>
                  </a:lnTo>
                  <a:lnTo>
                    <a:pt x="266" y="44"/>
                  </a:lnTo>
                  <a:lnTo>
                    <a:pt x="269" y="44"/>
                  </a:lnTo>
                  <a:lnTo>
                    <a:pt x="271" y="44"/>
                  </a:lnTo>
                  <a:lnTo>
                    <a:pt x="272" y="44"/>
                  </a:lnTo>
                  <a:lnTo>
                    <a:pt x="273" y="44"/>
                  </a:lnTo>
                  <a:lnTo>
                    <a:pt x="273" y="45"/>
                  </a:lnTo>
                  <a:lnTo>
                    <a:pt x="274" y="44"/>
                  </a:lnTo>
                  <a:lnTo>
                    <a:pt x="274" y="43"/>
                  </a:lnTo>
                  <a:lnTo>
                    <a:pt x="274" y="43"/>
                  </a:lnTo>
                  <a:lnTo>
                    <a:pt x="275" y="43"/>
                  </a:lnTo>
                  <a:lnTo>
                    <a:pt x="281" y="45"/>
                  </a:lnTo>
                  <a:lnTo>
                    <a:pt x="284" y="46"/>
                  </a:lnTo>
                  <a:lnTo>
                    <a:pt x="284" y="47"/>
                  </a:lnTo>
                  <a:lnTo>
                    <a:pt x="284" y="48"/>
                  </a:lnTo>
                  <a:lnTo>
                    <a:pt x="283" y="48"/>
                  </a:lnTo>
                  <a:lnTo>
                    <a:pt x="282" y="48"/>
                  </a:lnTo>
                  <a:lnTo>
                    <a:pt x="282" y="50"/>
                  </a:lnTo>
                  <a:lnTo>
                    <a:pt x="282" y="51"/>
                  </a:lnTo>
                  <a:lnTo>
                    <a:pt x="280" y="51"/>
                  </a:lnTo>
                  <a:lnTo>
                    <a:pt x="280" y="52"/>
                  </a:lnTo>
                  <a:lnTo>
                    <a:pt x="280" y="52"/>
                  </a:lnTo>
                  <a:lnTo>
                    <a:pt x="281" y="52"/>
                  </a:lnTo>
                  <a:lnTo>
                    <a:pt x="282" y="52"/>
                  </a:lnTo>
                  <a:lnTo>
                    <a:pt x="284" y="52"/>
                  </a:lnTo>
                  <a:lnTo>
                    <a:pt x="284" y="52"/>
                  </a:lnTo>
                  <a:lnTo>
                    <a:pt x="284" y="53"/>
                  </a:lnTo>
                  <a:lnTo>
                    <a:pt x="284" y="54"/>
                  </a:lnTo>
                  <a:lnTo>
                    <a:pt x="285" y="55"/>
                  </a:lnTo>
                  <a:lnTo>
                    <a:pt x="284" y="56"/>
                  </a:lnTo>
                  <a:lnTo>
                    <a:pt x="284" y="57"/>
                  </a:lnTo>
                  <a:lnTo>
                    <a:pt x="284" y="60"/>
                  </a:lnTo>
                  <a:lnTo>
                    <a:pt x="282" y="62"/>
                  </a:lnTo>
                  <a:lnTo>
                    <a:pt x="280" y="62"/>
                  </a:lnTo>
                  <a:lnTo>
                    <a:pt x="280" y="63"/>
                  </a:lnTo>
                  <a:lnTo>
                    <a:pt x="280" y="63"/>
                  </a:lnTo>
                  <a:lnTo>
                    <a:pt x="281" y="63"/>
                  </a:lnTo>
                  <a:lnTo>
                    <a:pt x="282" y="63"/>
                  </a:lnTo>
                  <a:lnTo>
                    <a:pt x="283" y="64"/>
                  </a:lnTo>
                  <a:lnTo>
                    <a:pt x="283" y="65"/>
                  </a:lnTo>
                  <a:lnTo>
                    <a:pt x="283" y="67"/>
                  </a:lnTo>
                  <a:lnTo>
                    <a:pt x="280" y="67"/>
                  </a:lnTo>
                  <a:lnTo>
                    <a:pt x="278" y="67"/>
                  </a:lnTo>
                  <a:lnTo>
                    <a:pt x="277" y="69"/>
                  </a:lnTo>
                  <a:lnTo>
                    <a:pt x="278" y="69"/>
                  </a:lnTo>
                  <a:lnTo>
                    <a:pt x="279" y="69"/>
                  </a:lnTo>
                  <a:lnTo>
                    <a:pt x="279" y="70"/>
                  </a:lnTo>
                  <a:lnTo>
                    <a:pt x="279" y="72"/>
                  </a:lnTo>
                  <a:lnTo>
                    <a:pt x="278" y="73"/>
                  </a:lnTo>
                  <a:lnTo>
                    <a:pt x="275" y="73"/>
                  </a:lnTo>
                  <a:lnTo>
                    <a:pt x="274" y="73"/>
                  </a:lnTo>
                  <a:lnTo>
                    <a:pt x="274" y="74"/>
                  </a:lnTo>
                  <a:lnTo>
                    <a:pt x="274" y="74"/>
                  </a:lnTo>
                  <a:lnTo>
                    <a:pt x="274" y="74"/>
                  </a:lnTo>
                  <a:lnTo>
                    <a:pt x="275" y="74"/>
                  </a:lnTo>
                  <a:lnTo>
                    <a:pt x="277" y="74"/>
                  </a:lnTo>
                  <a:lnTo>
                    <a:pt x="278" y="74"/>
                  </a:lnTo>
                  <a:lnTo>
                    <a:pt x="278" y="75"/>
                  </a:lnTo>
                  <a:lnTo>
                    <a:pt x="277" y="76"/>
                  </a:lnTo>
                  <a:lnTo>
                    <a:pt x="276" y="77"/>
                  </a:lnTo>
                  <a:lnTo>
                    <a:pt x="276" y="78"/>
                  </a:lnTo>
                  <a:lnTo>
                    <a:pt x="275" y="79"/>
                  </a:lnTo>
                  <a:lnTo>
                    <a:pt x="274" y="80"/>
                  </a:lnTo>
                  <a:lnTo>
                    <a:pt x="274" y="81"/>
                  </a:lnTo>
                  <a:lnTo>
                    <a:pt x="273" y="82"/>
                  </a:lnTo>
                  <a:lnTo>
                    <a:pt x="273" y="83"/>
                  </a:lnTo>
                  <a:lnTo>
                    <a:pt x="274" y="84"/>
                  </a:lnTo>
                  <a:lnTo>
                    <a:pt x="275" y="81"/>
                  </a:lnTo>
                  <a:lnTo>
                    <a:pt x="276" y="81"/>
                  </a:lnTo>
                  <a:lnTo>
                    <a:pt x="276" y="80"/>
                  </a:lnTo>
                  <a:lnTo>
                    <a:pt x="277" y="80"/>
                  </a:lnTo>
                  <a:lnTo>
                    <a:pt x="279" y="78"/>
                  </a:lnTo>
                  <a:lnTo>
                    <a:pt x="281" y="76"/>
                  </a:lnTo>
                  <a:lnTo>
                    <a:pt x="282" y="75"/>
                  </a:lnTo>
                  <a:lnTo>
                    <a:pt x="283" y="75"/>
                  </a:lnTo>
                  <a:lnTo>
                    <a:pt x="284" y="74"/>
                  </a:lnTo>
                  <a:lnTo>
                    <a:pt x="288" y="74"/>
                  </a:lnTo>
                  <a:lnTo>
                    <a:pt x="289" y="74"/>
                  </a:lnTo>
                  <a:lnTo>
                    <a:pt x="290" y="74"/>
                  </a:lnTo>
                  <a:lnTo>
                    <a:pt x="292" y="74"/>
                  </a:lnTo>
                  <a:lnTo>
                    <a:pt x="292" y="74"/>
                  </a:lnTo>
                  <a:lnTo>
                    <a:pt x="292" y="75"/>
                  </a:lnTo>
                  <a:lnTo>
                    <a:pt x="292" y="76"/>
                  </a:lnTo>
                  <a:lnTo>
                    <a:pt x="291" y="78"/>
                  </a:lnTo>
                  <a:lnTo>
                    <a:pt x="290" y="79"/>
                  </a:lnTo>
                  <a:lnTo>
                    <a:pt x="290" y="80"/>
                  </a:lnTo>
                  <a:lnTo>
                    <a:pt x="289" y="82"/>
                  </a:lnTo>
                  <a:lnTo>
                    <a:pt x="289" y="83"/>
                  </a:lnTo>
                  <a:lnTo>
                    <a:pt x="288" y="85"/>
                  </a:lnTo>
                  <a:lnTo>
                    <a:pt x="287" y="85"/>
                  </a:lnTo>
                  <a:lnTo>
                    <a:pt x="285" y="85"/>
                  </a:lnTo>
                  <a:lnTo>
                    <a:pt x="284" y="85"/>
                  </a:lnTo>
                  <a:lnTo>
                    <a:pt x="283" y="85"/>
                  </a:lnTo>
                  <a:lnTo>
                    <a:pt x="281" y="85"/>
                  </a:lnTo>
                  <a:lnTo>
                    <a:pt x="279" y="85"/>
                  </a:lnTo>
                  <a:lnTo>
                    <a:pt x="278" y="85"/>
                  </a:lnTo>
                  <a:lnTo>
                    <a:pt x="278" y="86"/>
                  </a:lnTo>
                  <a:lnTo>
                    <a:pt x="279" y="86"/>
                  </a:lnTo>
                  <a:lnTo>
                    <a:pt x="280" y="87"/>
                  </a:lnTo>
                  <a:lnTo>
                    <a:pt x="282" y="87"/>
                  </a:lnTo>
                  <a:lnTo>
                    <a:pt x="283" y="87"/>
                  </a:lnTo>
                  <a:lnTo>
                    <a:pt x="284" y="87"/>
                  </a:lnTo>
                  <a:lnTo>
                    <a:pt x="284" y="87"/>
                  </a:lnTo>
                  <a:lnTo>
                    <a:pt x="286" y="87"/>
                  </a:lnTo>
                  <a:lnTo>
                    <a:pt x="287" y="88"/>
                  </a:lnTo>
                  <a:lnTo>
                    <a:pt x="286" y="89"/>
                  </a:lnTo>
                  <a:lnTo>
                    <a:pt x="285" y="90"/>
                  </a:lnTo>
                  <a:lnTo>
                    <a:pt x="286" y="90"/>
                  </a:lnTo>
                  <a:lnTo>
                    <a:pt x="287" y="89"/>
                  </a:lnTo>
                  <a:lnTo>
                    <a:pt x="288" y="89"/>
                  </a:lnTo>
                  <a:lnTo>
                    <a:pt x="289" y="89"/>
                  </a:lnTo>
                  <a:lnTo>
                    <a:pt x="289" y="90"/>
                  </a:lnTo>
                  <a:lnTo>
                    <a:pt x="288" y="91"/>
                  </a:lnTo>
                  <a:lnTo>
                    <a:pt x="288" y="92"/>
                  </a:lnTo>
                  <a:lnTo>
                    <a:pt x="287" y="93"/>
                  </a:lnTo>
                  <a:lnTo>
                    <a:pt x="286" y="95"/>
                  </a:lnTo>
                  <a:lnTo>
                    <a:pt x="285" y="96"/>
                  </a:lnTo>
                  <a:lnTo>
                    <a:pt x="284" y="98"/>
                  </a:lnTo>
                  <a:lnTo>
                    <a:pt x="284" y="99"/>
                  </a:lnTo>
                  <a:lnTo>
                    <a:pt x="284" y="99"/>
                  </a:lnTo>
                  <a:lnTo>
                    <a:pt x="284" y="100"/>
                  </a:lnTo>
                  <a:lnTo>
                    <a:pt x="283" y="100"/>
                  </a:lnTo>
                  <a:lnTo>
                    <a:pt x="283" y="101"/>
                  </a:lnTo>
                  <a:lnTo>
                    <a:pt x="282" y="101"/>
                  </a:lnTo>
                  <a:lnTo>
                    <a:pt x="279" y="102"/>
                  </a:lnTo>
                  <a:lnTo>
                    <a:pt x="278" y="102"/>
                  </a:lnTo>
                  <a:lnTo>
                    <a:pt x="277" y="102"/>
                  </a:lnTo>
                  <a:lnTo>
                    <a:pt x="276" y="103"/>
                  </a:lnTo>
                  <a:lnTo>
                    <a:pt x="274" y="103"/>
                  </a:lnTo>
                  <a:lnTo>
                    <a:pt x="273" y="103"/>
                  </a:lnTo>
                  <a:lnTo>
                    <a:pt x="270" y="103"/>
                  </a:lnTo>
                  <a:lnTo>
                    <a:pt x="270" y="102"/>
                  </a:lnTo>
                  <a:lnTo>
                    <a:pt x="263" y="97"/>
                  </a:lnTo>
                  <a:lnTo>
                    <a:pt x="263" y="96"/>
                  </a:lnTo>
                  <a:lnTo>
                    <a:pt x="263" y="95"/>
                  </a:lnTo>
                  <a:lnTo>
                    <a:pt x="262" y="95"/>
                  </a:lnTo>
                  <a:lnTo>
                    <a:pt x="262" y="96"/>
                  </a:lnTo>
                  <a:lnTo>
                    <a:pt x="261" y="96"/>
                  </a:lnTo>
                  <a:lnTo>
                    <a:pt x="260" y="96"/>
                  </a:lnTo>
                  <a:lnTo>
                    <a:pt x="259" y="97"/>
                  </a:lnTo>
                  <a:lnTo>
                    <a:pt x="258" y="98"/>
                  </a:lnTo>
                  <a:lnTo>
                    <a:pt x="258" y="99"/>
                  </a:lnTo>
                  <a:lnTo>
                    <a:pt x="257" y="100"/>
                  </a:lnTo>
                  <a:lnTo>
                    <a:pt x="258" y="100"/>
                  </a:lnTo>
                  <a:lnTo>
                    <a:pt x="259" y="101"/>
                  </a:lnTo>
                  <a:lnTo>
                    <a:pt x="260" y="99"/>
                  </a:lnTo>
                  <a:lnTo>
                    <a:pt x="261" y="98"/>
                  </a:lnTo>
                  <a:lnTo>
                    <a:pt x="262" y="98"/>
                  </a:lnTo>
                  <a:lnTo>
                    <a:pt x="263" y="98"/>
                  </a:lnTo>
                  <a:lnTo>
                    <a:pt x="265" y="101"/>
                  </a:lnTo>
                  <a:lnTo>
                    <a:pt x="268" y="104"/>
                  </a:lnTo>
                  <a:lnTo>
                    <a:pt x="269" y="105"/>
                  </a:lnTo>
                  <a:lnTo>
                    <a:pt x="269" y="106"/>
                  </a:lnTo>
                  <a:lnTo>
                    <a:pt x="269" y="106"/>
                  </a:lnTo>
                  <a:lnTo>
                    <a:pt x="270" y="107"/>
                  </a:lnTo>
                  <a:lnTo>
                    <a:pt x="270" y="106"/>
                  </a:lnTo>
                  <a:lnTo>
                    <a:pt x="271" y="106"/>
                  </a:lnTo>
                  <a:lnTo>
                    <a:pt x="274" y="106"/>
                  </a:lnTo>
                  <a:lnTo>
                    <a:pt x="275" y="106"/>
                  </a:lnTo>
                  <a:lnTo>
                    <a:pt x="276" y="106"/>
                  </a:lnTo>
                  <a:lnTo>
                    <a:pt x="277" y="106"/>
                  </a:lnTo>
                  <a:lnTo>
                    <a:pt x="278" y="107"/>
                  </a:lnTo>
                  <a:lnTo>
                    <a:pt x="280" y="106"/>
                  </a:lnTo>
                  <a:lnTo>
                    <a:pt x="282" y="106"/>
                  </a:lnTo>
                  <a:lnTo>
                    <a:pt x="284" y="104"/>
                  </a:lnTo>
                  <a:lnTo>
                    <a:pt x="284" y="103"/>
                  </a:lnTo>
                  <a:lnTo>
                    <a:pt x="285" y="103"/>
                  </a:lnTo>
                  <a:lnTo>
                    <a:pt x="286" y="103"/>
                  </a:lnTo>
                  <a:lnTo>
                    <a:pt x="287" y="104"/>
                  </a:lnTo>
                  <a:lnTo>
                    <a:pt x="288" y="105"/>
                  </a:lnTo>
                  <a:lnTo>
                    <a:pt x="288" y="106"/>
                  </a:lnTo>
                  <a:lnTo>
                    <a:pt x="287" y="106"/>
                  </a:lnTo>
                  <a:lnTo>
                    <a:pt x="284" y="105"/>
                  </a:lnTo>
                  <a:lnTo>
                    <a:pt x="284" y="105"/>
                  </a:lnTo>
                  <a:lnTo>
                    <a:pt x="284" y="106"/>
                  </a:lnTo>
                  <a:lnTo>
                    <a:pt x="286" y="106"/>
                  </a:lnTo>
                  <a:lnTo>
                    <a:pt x="286" y="107"/>
                  </a:lnTo>
                  <a:lnTo>
                    <a:pt x="284" y="106"/>
                  </a:lnTo>
                  <a:lnTo>
                    <a:pt x="283" y="107"/>
                  </a:lnTo>
                  <a:lnTo>
                    <a:pt x="282" y="107"/>
                  </a:lnTo>
                  <a:lnTo>
                    <a:pt x="282" y="108"/>
                  </a:lnTo>
                  <a:lnTo>
                    <a:pt x="281" y="109"/>
                  </a:lnTo>
                  <a:lnTo>
                    <a:pt x="280" y="110"/>
                  </a:lnTo>
                  <a:lnTo>
                    <a:pt x="280" y="111"/>
                  </a:lnTo>
                  <a:lnTo>
                    <a:pt x="281" y="111"/>
                  </a:lnTo>
                  <a:lnTo>
                    <a:pt x="283" y="110"/>
                  </a:lnTo>
                  <a:lnTo>
                    <a:pt x="284" y="110"/>
                  </a:lnTo>
                  <a:lnTo>
                    <a:pt x="284" y="112"/>
                  </a:lnTo>
                  <a:lnTo>
                    <a:pt x="284" y="113"/>
                  </a:lnTo>
                  <a:lnTo>
                    <a:pt x="283" y="113"/>
                  </a:lnTo>
                  <a:lnTo>
                    <a:pt x="283" y="114"/>
                  </a:lnTo>
                  <a:lnTo>
                    <a:pt x="282" y="114"/>
                  </a:lnTo>
                  <a:lnTo>
                    <a:pt x="282" y="113"/>
                  </a:lnTo>
                  <a:lnTo>
                    <a:pt x="281" y="113"/>
                  </a:lnTo>
                  <a:lnTo>
                    <a:pt x="280" y="113"/>
                  </a:lnTo>
                  <a:lnTo>
                    <a:pt x="279" y="112"/>
                  </a:lnTo>
                  <a:lnTo>
                    <a:pt x="279" y="113"/>
                  </a:lnTo>
                  <a:lnTo>
                    <a:pt x="278" y="113"/>
                  </a:lnTo>
                  <a:lnTo>
                    <a:pt x="279" y="114"/>
                  </a:lnTo>
                  <a:lnTo>
                    <a:pt x="280" y="114"/>
                  </a:lnTo>
                  <a:lnTo>
                    <a:pt x="281" y="115"/>
                  </a:lnTo>
                  <a:lnTo>
                    <a:pt x="282" y="115"/>
                  </a:lnTo>
                  <a:lnTo>
                    <a:pt x="282" y="116"/>
                  </a:lnTo>
                  <a:lnTo>
                    <a:pt x="281" y="116"/>
                  </a:lnTo>
                  <a:lnTo>
                    <a:pt x="277" y="114"/>
                  </a:lnTo>
                  <a:lnTo>
                    <a:pt x="276" y="114"/>
                  </a:lnTo>
                  <a:lnTo>
                    <a:pt x="276" y="115"/>
                  </a:lnTo>
                  <a:lnTo>
                    <a:pt x="277" y="116"/>
                  </a:lnTo>
                  <a:lnTo>
                    <a:pt x="278" y="116"/>
                  </a:lnTo>
                  <a:lnTo>
                    <a:pt x="278" y="117"/>
                  </a:lnTo>
                  <a:lnTo>
                    <a:pt x="279" y="118"/>
                  </a:lnTo>
                  <a:lnTo>
                    <a:pt x="280" y="119"/>
                  </a:lnTo>
                  <a:lnTo>
                    <a:pt x="280" y="120"/>
                  </a:lnTo>
                  <a:lnTo>
                    <a:pt x="279" y="121"/>
                  </a:lnTo>
                  <a:lnTo>
                    <a:pt x="278" y="121"/>
                  </a:lnTo>
                  <a:lnTo>
                    <a:pt x="277" y="121"/>
                  </a:lnTo>
                  <a:lnTo>
                    <a:pt x="277" y="120"/>
                  </a:lnTo>
                  <a:lnTo>
                    <a:pt x="276" y="119"/>
                  </a:lnTo>
                  <a:lnTo>
                    <a:pt x="274" y="120"/>
                  </a:lnTo>
                  <a:lnTo>
                    <a:pt x="274" y="120"/>
                  </a:lnTo>
                  <a:lnTo>
                    <a:pt x="273" y="121"/>
                  </a:lnTo>
                  <a:lnTo>
                    <a:pt x="270" y="121"/>
                  </a:lnTo>
                  <a:lnTo>
                    <a:pt x="269" y="121"/>
                  </a:lnTo>
                  <a:lnTo>
                    <a:pt x="263" y="121"/>
                  </a:lnTo>
                  <a:lnTo>
                    <a:pt x="258" y="120"/>
                  </a:lnTo>
                  <a:lnTo>
                    <a:pt x="253" y="119"/>
                  </a:lnTo>
                  <a:lnTo>
                    <a:pt x="250" y="117"/>
                  </a:lnTo>
                  <a:lnTo>
                    <a:pt x="249" y="117"/>
                  </a:lnTo>
                  <a:lnTo>
                    <a:pt x="248" y="117"/>
                  </a:lnTo>
                  <a:lnTo>
                    <a:pt x="248" y="118"/>
                  </a:lnTo>
                  <a:lnTo>
                    <a:pt x="249" y="118"/>
                  </a:lnTo>
                  <a:lnTo>
                    <a:pt x="250" y="119"/>
                  </a:lnTo>
                  <a:lnTo>
                    <a:pt x="254" y="121"/>
                  </a:lnTo>
                  <a:lnTo>
                    <a:pt x="255" y="122"/>
                  </a:lnTo>
                  <a:lnTo>
                    <a:pt x="254" y="123"/>
                  </a:lnTo>
                  <a:lnTo>
                    <a:pt x="254" y="124"/>
                  </a:lnTo>
                  <a:lnTo>
                    <a:pt x="255" y="125"/>
                  </a:lnTo>
                  <a:lnTo>
                    <a:pt x="256" y="125"/>
                  </a:lnTo>
                  <a:lnTo>
                    <a:pt x="257" y="124"/>
                  </a:lnTo>
                  <a:lnTo>
                    <a:pt x="258" y="124"/>
                  </a:lnTo>
                  <a:lnTo>
                    <a:pt x="259" y="123"/>
                  </a:lnTo>
                  <a:lnTo>
                    <a:pt x="265" y="124"/>
                  </a:lnTo>
                  <a:lnTo>
                    <a:pt x="267" y="123"/>
                  </a:lnTo>
                  <a:lnTo>
                    <a:pt x="272" y="123"/>
                  </a:lnTo>
                  <a:lnTo>
                    <a:pt x="274" y="123"/>
                  </a:lnTo>
                  <a:lnTo>
                    <a:pt x="274" y="124"/>
                  </a:lnTo>
                  <a:lnTo>
                    <a:pt x="274" y="124"/>
                  </a:lnTo>
                  <a:lnTo>
                    <a:pt x="274" y="125"/>
                  </a:lnTo>
                  <a:lnTo>
                    <a:pt x="274" y="126"/>
                  </a:lnTo>
                  <a:lnTo>
                    <a:pt x="275" y="126"/>
                  </a:lnTo>
                  <a:lnTo>
                    <a:pt x="276" y="126"/>
                  </a:lnTo>
                  <a:lnTo>
                    <a:pt x="276" y="127"/>
                  </a:lnTo>
                  <a:lnTo>
                    <a:pt x="274" y="128"/>
                  </a:lnTo>
                  <a:lnTo>
                    <a:pt x="274" y="128"/>
                  </a:lnTo>
                  <a:lnTo>
                    <a:pt x="274" y="128"/>
                  </a:lnTo>
                  <a:lnTo>
                    <a:pt x="274" y="128"/>
                  </a:lnTo>
                  <a:lnTo>
                    <a:pt x="274" y="129"/>
                  </a:lnTo>
                  <a:lnTo>
                    <a:pt x="274" y="130"/>
                  </a:lnTo>
                  <a:lnTo>
                    <a:pt x="275" y="130"/>
                  </a:lnTo>
                  <a:lnTo>
                    <a:pt x="275" y="131"/>
                  </a:lnTo>
                  <a:lnTo>
                    <a:pt x="275" y="132"/>
                  </a:lnTo>
                  <a:lnTo>
                    <a:pt x="276" y="133"/>
                  </a:lnTo>
                  <a:lnTo>
                    <a:pt x="276" y="130"/>
                  </a:lnTo>
                  <a:lnTo>
                    <a:pt x="277" y="129"/>
                  </a:lnTo>
                  <a:lnTo>
                    <a:pt x="278" y="129"/>
                  </a:lnTo>
                  <a:lnTo>
                    <a:pt x="278" y="128"/>
                  </a:lnTo>
                  <a:lnTo>
                    <a:pt x="279" y="127"/>
                  </a:lnTo>
                  <a:lnTo>
                    <a:pt x="281" y="127"/>
                  </a:lnTo>
                  <a:lnTo>
                    <a:pt x="280" y="128"/>
                  </a:lnTo>
                  <a:lnTo>
                    <a:pt x="280" y="128"/>
                  </a:lnTo>
                  <a:lnTo>
                    <a:pt x="280" y="131"/>
                  </a:lnTo>
                  <a:lnTo>
                    <a:pt x="280" y="132"/>
                  </a:lnTo>
                  <a:lnTo>
                    <a:pt x="282" y="135"/>
                  </a:lnTo>
                  <a:lnTo>
                    <a:pt x="282" y="136"/>
                  </a:lnTo>
                  <a:lnTo>
                    <a:pt x="280" y="136"/>
                  </a:lnTo>
                  <a:lnTo>
                    <a:pt x="279" y="136"/>
                  </a:lnTo>
                  <a:lnTo>
                    <a:pt x="279" y="135"/>
                  </a:lnTo>
                  <a:lnTo>
                    <a:pt x="278" y="135"/>
                  </a:lnTo>
                  <a:lnTo>
                    <a:pt x="278" y="136"/>
                  </a:lnTo>
                  <a:lnTo>
                    <a:pt x="277" y="136"/>
                  </a:lnTo>
                  <a:lnTo>
                    <a:pt x="277" y="137"/>
                  </a:lnTo>
                  <a:lnTo>
                    <a:pt x="277" y="138"/>
                  </a:lnTo>
                  <a:lnTo>
                    <a:pt x="278" y="138"/>
                  </a:lnTo>
                  <a:lnTo>
                    <a:pt x="277" y="139"/>
                  </a:lnTo>
                  <a:lnTo>
                    <a:pt x="276" y="139"/>
                  </a:lnTo>
                  <a:lnTo>
                    <a:pt x="275" y="139"/>
                  </a:lnTo>
                  <a:lnTo>
                    <a:pt x="277" y="140"/>
                  </a:lnTo>
                  <a:lnTo>
                    <a:pt x="276" y="141"/>
                  </a:lnTo>
                  <a:lnTo>
                    <a:pt x="274" y="141"/>
                  </a:lnTo>
                  <a:lnTo>
                    <a:pt x="272" y="142"/>
                  </a:lnTo>
                  <a:lnTo>
                    <a:pt x="272" y="143"/>
                  </a:lnTo>
                  <a:lnTo>
                    <a:pt x="273" y="143"/>
                  </a:lnTo>
                  <a:lnTo>
                    <a:pt x="274" y="143"/>
                  </a:lnTo>
                  <a:lnTo>
                    <a:pt x="273" y="144"/>
                  </a:lnTo>
                  <a:lnTo>
                    <a:pt x="272" y="145"/>
                  </a:lnTo>
                  <a:lnTo>
                    <a:pt x="271" y="145"/>
                  </a:lnTo>
                  <a:lnTo>
                    <a:pt x="270" y="145"/>
                  </a:lnTo>
                  <a:lnTo>
                    <a:pt x="267" y="144"/>
                  </a:lnTo>
                  <a:lnTo>
                    <a:pt x="266" y="144"/>
                  </a:lnTo>
                  <a:lnTo>
                    <a:pt x="268" y="145"/>
                  </a:lnTo>
                  <a:lnTo>
                    <a:pt x="269" y="146"/>
                  </a:lnTo>
                  <a:lnTo>
                    <a:pt x="271" y="146"/>
                  </a:lnTo>
                  <a:lnTo>
                    <a:pt x="271" y="147"/>
                  </a:lnTo>
                  <a:lnTo>
                    <a:pt x="270" y="148"/>
                  </a:lnTo>
                  <a:lnTo>
                    <a:pt x="269" y="148"/>
                  </a:lnTo>
                  <a:lnTo>
                    <a:pt x="267" y="147"/>
                  </a:lnTo>
                  <a:lnTo>
                    <a:pt x="263" y="146"/>
                  </a:lnTo>
                  <a:lnTo>
                    <a:pt x="261" y="144"/>
                  </a:lnTo>
                  <a:lnTo>
                    <a:pt x="260" y="143"/>
                  </a:lnTo>
                  <a:lnTo>
                    <a:pt x="259" y="142"/>
                  </a:lnTo>
                  <a:lnTo>
                    <a:pt x="257" y="142"/>
                  </a:lnTo>
                  <a:lnTo>
                    <a:pt x="256" y="143"/>
                  </a:lnTo>
                  <a:lnTo>
                    <a:pt x="254" y="144"/>
                  </a:lnTo>
                  <a:lnTo>
                    <a:pt x="253" y="144"/>
                  </a:lnTo>
                  <a:lnTo>
                    <a:pt x="252" y="144"/>
                  </a:lnTo>
                  <a:lnTo>
                    <a:pt x="252" y="143"/>
                  </a:lnTo>
                  <a:lnTo>
                    <a:pt x="248" y="144"/>
                  </a:lnTo>
                  <a:lnTo>
                    <a:pt x="246" y="143"/>
                  </a:lnTo>
                  <a:lnTo>
                    <a:pt x="244" y="143"/>
                  </a:lnTo>
                  <a:lnTo>
                    <a:pt x="243" y="143"/>
                  </a:lnTo>
                  <a:lnTo>
                    <a:pt x="241" y="143"/>
                  </a:lnTo>
                  <a:lnTo>
                    <a:pt x="241" y="144"/>
                  </a:lnTo>
                  <a:lnTo>
                    <a:pt x="241" y="145"/>
                  </a:lnTo>
                  <a:lnTo>
                    <a:pt x="243" y="145"/>
                  </a:lnTo>
                  <a:lnTo>
                    <a:pt x="246" y="145"/>
                  </a:lnTo>
                  <a:lnTo>
                    <a:pt x="249" y="146"/>
                  </a:lnTo>
                  <a:lnTo>
                    <a:pt x="250" y="146"/>
                  </a:lnTo>
                  <a:lnTo>
                    <a:pt x="253" y="145"/>
                  </a:lnTo>
                  <a:lnTo>
                    <a:pt x="255" y="146"/>
                  </a:lnTo>
                  <a:lnTo>
                    <a:pt x="259" y="147"/>
                  </a:lnTo>
                  <a:lnTo>
                    <a:pt x="264" y="149"/>
                  </a:lnTo>
                  <a:lnTo>
                    <a:pt x="264" y="150"/>
                  </a:lnTo>
                  <a:lnTo>
                    <a:pt x="263" y="150"/>
                  </a:lnTo>
                  <a:lnTo>
                    <a:pt x="262" y="150"/>
                  </a:lnTo>
                  <a:lnTo>
                    <a:pt x="261" y="150"/>
                  </a:lnTo>
                  <a:lnTo>
                    <a:pt x="260" y="150"/>
                  </a:lnTo>
                  <a:lnTo>
                    <a:pt x="258" y="151"/>
                  </a:lnTo>
                  <a:lnTo>
                    <a:pt x="257" y="151"/>
                  </a:lnTo>
                  <a:lnTo>
                    <a:pt x="258" y="152"/>
                  </a:lnTo>
                  <a:lnTo>
                    <a:pt x="259" y="152"/>
                  </a:lnTo>
                  <a:lnTo>
                    <a:pt x="260" y="151"/>
                  </a:lnTo>
                  <a:lnTo>
                    <a:pt x="263" y="151"/>
                  </a:lnTo>
                  <a:lnTo>
                    <a:pt x="264" y="150"/>
                  </a:lnTo>
                  <a:lnTo>
                    <a:pt x="265" y="150"/>
                  </a:lnTo>
                  <a:lnTo>
                    <a:pt x="266" y="150"/>
                  </a:lnTo>
                  <a:lnTo>
                    <a:pt x="268" y="150"/>
                  </a:lnTo>
                  <a:lnTo>
                    <a:pt x="270" y="150"/>
                  </a:lnTo>
                  <a:lnTo>
                    <a:pt x="269" y="151"/>
                  </a:lnTo>
                  <a:lnTo>
                    <a:pt x="270" y="151"/>
                  </a:lnTo>
                  <a:lnTo>
                    <a:pt x="270" y="152"/>
                  </a:lnTo>
                  <a:lnTo>
                    <a:pt x="271" y="152"/>
                  </a:lnTo>
                  <a:lnTo>
                    <a:pt x="271" y="153"/>
                  </a:lnTo>
                  <a:lnTo>
                    <a:pt x="271" y="154"/>
                  </a:lnTo>
                  <a:lnTo>
                    <a:pt x="272" y="154"/>
                  </a:lnTo>
                  <a:lnTo>
                    <a:pt x="273" y="154"/>
                  </a:lnTo>
                  <a:lnTo>
                    <a:pt x="274" y="155"/>
                  </a:lnTo>
                  <a:lnTo>
                    <a:pt x="274" y="156"/>
                  </a:lnTo>
                  <a:lnTo>
                    <a:pt x="274" y="157"/>
                  </a:lnTo>
                  <a:lnTo>
                    <a:pt x="272" y="157"/>
                  </a:lnTo>
                  <a:lnTo>
                    <a:pt x="271" y="156"/>
                  </a:lnTo>
                  <a:lnTo>
                    <a:pt x="270" y="156"/>
                  </a:lnTo>
                  <a:lnTo>
                    <a:pt x="271" y="157"/>
                  </a:lnTo>
                  <a:lnTo>
                    <a:pt x="270" y="157"/>
                  </a:lnTo>
                  <a:lnTo>
                    <a:pt x="269" y="157"/>
                  </a:lnTo>
                  <a:lnTo>
                    <a:pt x="269" y="158"/>
                  </a:lnTo>
                  <a:lnTo>
                    <a:pt x="268" y="158"/>
                  </a:lnTo>
                  <a:lnTo>
                    <a:pt x="267" y="157"/>
                  </a:lnTo>
                  <a:lnTo>
                    <a:pt x="266" y="158"/>
                  </a:lnTo>
                  <a:lnTo>
                    <a:pt x="264" y="158"/>
                  </a:lnTo>
                  <a:lnTo>
                    <a:pt x="262" y="158"/>
                  </a:lnTo>
                  <a:lnTo>
                    <a:pt x="261" y="156"/>
                  </a:lnTo>
                  <a:lnTo>
                    <a:pt x="259" y="156"/>
                  </a:lnTo>
                  <a:lnTo>
                    <a:pt x="256" y="155"/>
                  </a:lnTo>
                  <a:lnTo>
                    <a:pt x="255" y="156"/>
                  </a:lnTo>
                  <a:lnTo>
                    <a:pt x="256" y="157"/>
                  </a:lnTo>
                  <a:lnTo>
                    <a:pt x="255" y="157"/>
                  </a:lnTo>
                  <a:lnTo>
                    <a:pt x="251" y="156"/>
                  </a:lnTo>
                  <a:lnTo>
                    <a:pt x="249" y="156"/>
                  </a:lnTo>
                  <a:lnTo>
                    <a:pt x="245" y="156"/>
                  </a:lnTo>
                  <a:lnTo>
                    <a:pt x="244" y="156"/>
                  </a:lnTo>
                  <a:lnTo>
                    <a:pt x="244" y="157"/>
                  </a:lnTo>
                  <a:lnTo>
                    <a:pt x="245" y="157"/>
                  </a:lnTo>
                  <a:lnTo>
                    <a:pt x="246" y="157"/>
                  </a:lnTo>
                  <a:lnTo>
                    <a:pt x="252" y="158"/>
                  </a:lnTo>
                  <a:lnTo>
                    <a:pt x="253" y="158"/>
                  </a:lnTo>
                  <a:lnTo>
                    <a:pt x="254" y="159"/>
                  </a:lnTo>
                  <a:lnTo>
                    <a:pt x="255" y="159"/>
                  </a:lnTo>
                  <a:lnTo>
                    <a:pt x="256" y="159"/>
                  </a:lnTo>
                  <a:lnTo>
                    <a:pt x="259" y="160"/>
                  </a:lnTo>
                  <a:lnTo>
                    <a:pt x="260" y="160"/>
                  </a:lnTo>
                  <a:lnTo>
                    <a:pt x="261" y="160"/>
                  </a:lnTo>
                  <a:lnTo>
                    <a:pt x="262" y="161"/>
                  </a:lnTo>
                  <a:lnTo>
                    <a:pt x="263" y="161"/>
                  </a:lnTo>
                  <a:lnTo>
                    <a:pt x="263" y="160"/>
                  </a:lnTo>
                  <a:lnTo>
                    <a:pt x="265" y="162"/>
                  </a:lnTo>
                  <a:lnTo>
                    <a:pt x="269" y="162"/>
                  </a:lnTo>
                  <a:lnTo>
                    <a:pt x="269" y="163"/>
                  </a:lnTo>
                  <a:lnTo>
                    <a:pt x="269" y="164"/>
                  </a:lnTo>
                  <a:lnTo>
                    <a:pt x="271" y="165"/>
                  </a:lnTo>
                  <a:lnTo>
                    <a:pt x="272" y="166"/>
                  </a:lnTo>
                  <a:lnTo>
                    <a:pt x="272" y="167"/>
                  </a:lnTo>
                  <a:lnTo>
                    <a:pt x="271" y="167"/>
                  </a:lnTo>
                  <a:lnTo>
                    <a:pt x="270" y="166"/>
                  </a:lnTo>
                  <a:lnTo>
                    <a:pt x="268" y="166"/>
                  </a:lnTo>
                  <a:lnTo>
                    <a:pt x="267" y="165"/>
                  </a:lnTo>
                  <a:lnTo>
                    <a:pt x="267" y="166"/>
                  </a:lnTo>
                  <a:lnTo>
                    <a:pt x="263" y="166"/>
                  </a:lnTo>
                  <a:lnTo>
                    <a:pt x="262" y="166"/>
                  </a:lnTo>
                  <a:lnTo>
                    <a:pt x="260" y="165"/>
                  </a:lnTo>
                  <a:lnTo>
                    <a:pt x="260" y="164"/>
                  </a:lnTo>
                  <a:lnTo>
                    <a:pt x="259" y="164"/>
                  </a:lnTo>
                  <a:lnTo>
                    <a:pt x="258" y="165"/>
                  </a:lnTo>
                  <a:lnTo>
                    <a:pt x="258" y="166"/>
                  </a:lnTo>
                  <a:lnTo>
                    <a:pt x="259" y="166"/>
                  </a:lnTo>
                  <a:lnTo>
                    <a:pt x="259" y="167"/>
                  </a:lnTo>
                  <a:lnTo>
                    <a:pt x="258" y="167"/>
                  </a:lnTo>
                  <a:lnTo>
                    <a:pt x="257" y="167"/>
                  </a:lnTo>
                  <a:lnTo>
                    <a:pt x="253" y="166"/>
                  </a:lnTo>
                  <a:lnTo>
                    <a:pt x="252" y="165"/>
                  </a:lnTo>
                  <a:lnTo>
                    <a:pt x="251" y="165"/>
                  </a:lnTo>
                  <a:lnTo>
                    <a:pt x="249" y="165"/>
                  </a:lnTo>
                  <a:lnTo>
                    <a:pt x="248" y="164"/>
                  </a:lnTo>
                  <a:lnTo>
                    <a:pt x="247" y="164"/>
                  </a:lnTo>
                  <a:lnTo>
                    <a:pt x="246" y="164"/>
                  </a:lnTo>
                  <a:lnTo>
                    <a:pt x="244" y="164"/>
                  </a:lnTo>
                  <a:lnTo>
                    <a:pt x="243" y="165"/>
                  </a:lnTo>
                  <a:lnTo>
                    <a:pt x="240" y="166"/>
                  </a:lnTo>
                  <a:lnTo>
                    <a:pt x="235" y="165"/>
                  </a:lnTo>
                  <a:lnTo>
                    <a:pt x="231" y="164"/>
                  </a:lnTo>
                  <a:lnTo>
                    <a:pt x="225" y="164"/>
                  </a:lnTo>
                  <a:lnTo>
                    <a:pt x="224" y="164"/>
                  </a:lnTo>
                  <a:lnTo>
                    <a:pt x="224" y="165"/>
                  </a:lnTo>
                  <a:lnTo>
                    <a:pt x="224" y="166"/>
                  </a:lnTo>
                  <a:lnTo>
                    <a:pt x="225" y="165"/>
                  </a:lnTo>
                  <a:lnTo>
                    <a:pt x="226" y="165"/>
                  </a:lnTo>
                  <a:lnTo>
                    <a:pt x="229" y="166"/>
                  </a:lnTo>
                  <a:lnTo>
                    <a:pt x="231" y="166"/>
                  </a:lnTo>
                  <a:lnTo>
                    <a:pt x="232" y="166"/>
                  </a:lnTo>
                  <a:lnTo>
                    <a:pt x="233" y="167"/>
                  </a:lnTo>
                  <a:lnTo>
                    <a:pt x="234" y="167"/>
                  </a:lnTo>
                  <a:lnTo>
                    <a:pt x="236" y="167"/>
                  </a:lnTo>
                  <a:lnTo>
                    <a:pt x="237" y="167"/>
                  </a:lnTo>
                  <a:lnTo>
                    <a:pt x="241" y="167"/>
                  </a:lnTo>
                  <a:lnTo>
                    <a:pt x="246" y="166"/>
                  </a:lnTo>
                  <a:lnTo>
                    <a:pt x="247" y="167"/>
                  </a:lnTo>
                  <a:lnTo>
                    <a:pt x="247" y="168"/>
                  </a:lnTo>
                  <a:lnTo>
                    <a:pt x="246" y="169"/>
                  </a:lnTo>
                  <a:lnTo>
                    <a:pt x="247" y="170"/>
                  </a:lnTo>
                  <a:lnTo>
                    <a:pt x="248" y="169"/>
                  </a:lnTo>
                  <a:lnTo>
                    <a:pt x="249" y="168"/>
                  </a:lnTo>
                  <a:lnTo>
                    <a:pt x="250" y="167"/>
                  </a:lnTo>
                  <a:lnTo>
                    <a:pt x="251" y="167"/>
                  </a:lnTo>
                  <a:lnTo>
                    <a:pt x="253" y="168"/>
                  </a:lnTo>
                  <a:lnTo>
                    <a:pt x="253" y="168"/>
                  </a:lnTo>
                  <a:lnTo>
                    <a:pt x="254" y="168"/>
                  </a:lnTo>
                  <a:lnTo>
                    <a:pt x="255" y="169"/>
                  </a:lnTo>
                  <a:lnTo>
                    <a:pt x="254" y="170"/>
                  </a:lnTo>
                  <a:lnTo>
                    <a:pt x="253" y="171"/>
                  </a:lnTo>
                  <a:lnTo>
                    <a:pt x="253" y="172"/>
                  </a:lnTo>
                  <a:lnTo>
                    <a:pt x="253" y="173"/>
                  </a:lnTo>
                  <a:lnTo>
                    <a:pt x="253" y="173"/>
                  </a:lnTo>
                  <a:lnTo>
                    <a:pt x="255" y="171"/>
                  </a:lnTo>
                  <a:lnTo>
                    <a:pt x="256" y="170"/>
                  </a:lnTo>
                  <a:lnTo>
                    <a:pt x="257" y="170"/>
                  </a:lnTo>
                  <a:lnTo>
                    <a:pt x="258" y="170"/>
                  </a:lnTo>
                  <a:lnTo>
                    <a:pt x="260" y="170"/>
                  </a:lnTo>
                  <a:lnTo>
                    <a:pt x="262" y="170"/>
                  </a:lnTo>
                  <a:lnTo>
                    <a:pt x="263" y="170"/>
                  </a:lnTo>
                  <a:lnTo>
                    <a:pt x="263" y="171"/>
                  </a:lnTo>
                  <a:lnTo>
                    <a:pt x="263" y="171"/>
                  </a:lnTo>
                  <a:lnTo>
                    <a:pt x="265" y="170"/>
                  </a:lnTo>
                  <a:lnTo>
                    <a:pt x="266" y="170"/>
                  </a:lnTo>
                  <a:lnTo>
                    <a:pt x="267" y="170"/>
                  </a:lnTo>
                  <a:lnTo>
                    <a:pt x="268" y="170"/>
                  </a:lnTo>
                  <a:lnTo>
                    <a:pt x="268" y="171"/>
                  </a:lnTo>
                  <a:lnTo>
                    <a:pt x="267" y="171"/>
                  </a:lnTo>
                  <a:lnTo>
                    <a:pt x="266" y="171"/>
                  </a:lnTo>
                  <a:lnTo>
                    <a:pt x="266" y="171"/>
                  </a:lnTo>
                  <a:lnTo>
                    <a:pt x="265" y="171"/>
                  </a:lnTo>
                  <a:lnTo>
                    <a:pt x="265" y="172"/>
                  </a:lnTo>
                  <a:lnTo>
                    <a:pt x="266" y="172"/>
                  </a:lnTo>
                  <a:lnTo>
                    <a:pt x="267" y="172"/>
                  </a:lnTo>
                  <a:lnTo>
                    <a:pt x="269" y="172"/>
                  </a:lnTo>
                  <a:lnTo>
                    <a:pt x="270" y="173"/>
                  </a:lnTo>
                  <a:lnTo>
                    <a:pt x="270" y="174"/>
                  </a:lnTo>
                  <a:lnTo>
                    <a:pt x="269" y="175"/>
                  </a:lnTo>
                  <a:lnTo>
                    <a:pt x="269" y="176"/>
                  </a:lnTo>
                  <a:lnTo>
                    <a:pt x="270" y="176"/>
                  </a:lnTo>
                  <a:lnTo>
                    <a:pt x="270" y="177"/>
                  </a:lnTo>
                  <a:lnTo>
                    <a:pt x="270" y="178"/>
                  </a:lnTo>
                  <a:lnTo>
                    <a:pt x="269" y="178"/>
                  </a:lnTo>
                  <a:lnTo>
                    <a:pt x="268" y="178"/>
                  </a:lnTo>
                  <a:lnTo>
                    <a:pt x="267" y="177"/>
                  </a:lnTo>
                  <a:lnTo>
                    <a:pt x="266" y="176"/>
                  </a:lnTo>
                  <a:lnTo>
                    <a:pt x="265" y="175"/>
                  </a:lnTo>
                  <a:lnTo>
                    <a:pt x="264" y="174"/>
                  </a:lnTo>
                  <a:lnTo>
                    <a:pt x="263" y="174"/>
                  </a:lnTo>
                  <a:lnTo>
                    <a:pt x="263" y="175"/>
                  </a:lnTo>
                  <a:lnTo>
                    <a:pt x="263" y="176"/>
                  </a:lnTo>
                  <a:lnTo>
                    <a:pt x="264" y="176"/>
                  </a:lnTo>
                  <a:lnTo>
                    <a:pt x="264" y="178"/>
                  </a:lnTo>
                  <a:lnTo>
                    <a:pt x="265" y="179"/>
                  </a:lnTo>
                  <a:lnTo>
                    <a:pt x="265" y="180"/>
                  </a:lnTo>
                  <a:lnTo>
                    <a:pt x="264" y="181"/>
                  </a:lnTo>
                  <a:lnTo>
                    <a:pt x="265" y="182"/>
                  </a:lnTo>
                  <a:lnTo>
                    <a:pt x="267" y="182"/>
                  </a:lnTo>
                  <a:lnTo>
                    <a:pt x="268" y="182"/>
                  </a:lnTo>
                  <a:lnTo>
                    <a:pt x="269" y="182"/>
                  </a:lnTo>
                  <a:lnTo>
                    <a:pt x="269" y="183"/>
                  </a:lnTo>
                  <a:lnTo>
                    <a:pt x="268" y="183"/>
                  </a:lnTo>
                  <a:lnTo>
                    <a:pt x="265" y="183"/>
                  </a:lnTo>
                  <a:lnTo>
                    <a:pt x="263" y="184"/>
                  </a:lnTo>
                  <a:lnTo>
                    <a:pt x="261" y="185"/>
                  </a:lnTo>
                  <a:lnTo>
                    <a:pt x="258" y="187"/>
                  </a:lnTo>
                  <a:lnTo>
                    <a:pt x="257" y="188"/>
                  </a:lnTo>
                  <a:lnTo>
                    <a:pt x="255" y="188"/>
                  </a:lnTo>
                  <a:lnTo>
                    <a:pt x="253" y="188"/>
                  </a:lnTo>
                  <a:lnTo>
                    <a:pt x="251" y="188"/>
                  </a:lnTo>
                  <a:lnTo>
                    <a:pt x="249" y="187"/>
                  </a:lnTo>
                  <a:lnTo>
                    <a:pt x="247" y="187"/>
                  </a:lnTo>
                  <a:lnTo>
                    <a:pt x="244" y="185"/>
                  </a:lnTo>
                  <a:lnTo>
                    <a:pt x="243" y="186"/>
                  </a:lnTo>
                  <a:lnTo>
                    <a:pt x="242" y="185"/>
                  </a:lnTo>
                  <a:lnTo>
                    <a:pt x="240" y="185"/>
                  </a:lnTo>
                  <a:lnTo>
                    <a:pt x="239" y="185"/>
                  </a:lnTo>
                  <a:lnTo>
                    <a:pt x="238" y="185"/>
                  </a:lnTo>
                  <a:lnTo>
                    <a:pt x="237" y="185"/>
                  </a:lnTo>
                  <a:lnTo>
                    <a:pt x="236" y="184"/>
                  </a:lnTo>
                  <a:lnTo>
                    <a:pt x="234" y="183"/>
                  </a:lnTo>
                  <a:lnTo>
                    <a:pt x="231" y="183"/>
                  </a:lnTo>
                  <a:lnTo>
                    <a:pt x="231" y="184"/>
                  </a:lnTo>
                  <a:lnTo>
                    <a:pt x="231" y="185"/>
                  </a:lnTo>
                  <a:lnTo>
                    <a:pt x="231" y="186"/>
                  </a:lnTo>
                  <a:lnTo>
                    <a:pt x="232" y="186"/>
                  </a:lnTo>
                  <a:lnTo>
                    <a:pt x="234" y="187"/>
                  </a:lnTo>
                  <a:lnTo>
                    <a:pt x="243" y="187"/>
                  </a:lnTo>
                  <a:lnTo>
                    <a:pt x="245" y="189"/>
                  </a:lnTo>
                  <a:lnTo>
                    <a:pt x="246" y="189"/>
                  </a:lnTo>
                  <a:lnTo>
                    <a:pt x="247" y="189"/>
                  </a:lnTo>
                  <a:lnTo>
                    <a:pt x="248" y="189"/>
                  </a:lnTo>
                  <a:lnTo>
                    <a:pt x="253" y="190"/>
                  </a:lnTo>
                  <a:lnTo>
                    <a:pt x="255" y="191"/>
                  </a:lnTo>
                  <a:lnTo>
                    <a:pt x="256" y="191"/>
                  </a:lnTo>
                  <a:lnTo>
                    <a:pt x="257" y="191"/>
                  </a:lnTo>
                  <a:lnTo>
                    <a:pt x="259" y="192"/>
                  </a:lnTo>
                  <a:lnTo>
                    <a:pt x="261" y="193"/>
                  </a:lnTo>
                  <a:lnTo>
                    <a:pt x="262" y="193"/>
                  </a:lnTo>
                  <a:lnTo>
                    <a:pt x="263" y="193"/>
                  </a:lnTo>
                  <a:lnTo>
                    <a:pt x="265" y="193"/>
                  </a:lnTo>
                  <a:lnTo>
                    <a:pt x="265" y="194"/>
                  </a:lnTo>
                  <a:lnTo>
                    <a:pt x="265" y="195"/>
                  </a:lnTo>
                  <a:lnTo>
                    <a:pt x="265" y="196"/>
                  </a:lnTo>
                  <a:lnTo>
                    <a:pt x="264" y="196"/>
                  </a:lnTo>
                  <a:lnTo>
                    <a:pt x="263" y="197"/>
                  </a:lnTo>
                  <a:lnTo>
                    <a:pt x="261" y="197"/>
                  </a:lnTo>
                  <a:lnTo>
                    <a:pt x="258" y="197"/>
                  </a:lnTo>
                  <a:lnTo>
                    <a:pt x="257" y="197"/>
                  </a:lnTo>
                  <a:lnTo>
                    <a:pt x="253" y="196"/>
                  </a:lnTo>
                  <a:lnTo>
                    <a:pt x="252" y="195"/>
                  </a:lnTo>
                  <a:lnTo>
                    <a:pt x="249" y="194"/>
                  </a:lnTo>
                  <a:lnTo>
                    <a:pt x="241" y="194"/>
                  </a:lnTo>
                  <a:lnTo>
                    <a:pt x="240" y="194"/>
                  </a:lnTo>
                  <a:lnTo>
                    <a:pt x="237" y="194"/>
                  </a:lnTo>
                  <a:lnTo>
                    <a:pt x="234" y="193"/>
                  </a:lnTo>
                  <a:lnTo>
                    <a:pt x="232" y="193"/>
                  </a:lnTo>
                  <a:lnTo>
                    <a:pt x="232" y="193"/>
                  </a:lnTo>
                  <a:lnTo>
                    <a:pt x="231" y="193"/>
                  </a:lnTo>
                  <a:lnTo>
                    <a:pt x="230" y="193"/>
                  </a:lnTo>
                  <a:lnTo>
                    <a:pt x="231" y="194"/>
                  </a:lnTo>
                  <a:lnTo>
                    <a:pt x="234" y="195"/>
                  </a:lnTo>
                  <a:lnTo>
                    <a:pt x="235" y="195"/>
                  </a:lnTo>
                  <a:lnTo>
                    <a:pt x="236" y="195"/>
                  </a:lnTo>
                  <a:lnTo>
                    <a:pt x="243" y="197"/>
                  </a:lnTo>
                  <a:lnTo>
                    <a:pt x="243" y="198"/>
                  </a:lnTo>
                  <a:lnTo>
                    <a:pt x="243" y="199"/>
                  </a:lnTo>
                  <a:lnTo>
                    <a:pt x="243" y="200"/>
                  </a:lnTo>
                  <a:lnTo>
                    <a:pt x="243" y="199"/>
                  </a:lnTo>
                  <a:lnTo>
                    <a:pt x="244" y="199"/>
                  </a:lnTo>
                  <a:lnTo>
                    <a:pt x="244" y="198"/>
                  </a:lnTo>
                  <a:lnTo>
                    <a:pt x="245" y="197"/>
                  </a:lnTo>
                  <a:lnTo>
                    <a:pt x="248" y="197"/>
                  </a:lnTo>
                  <a:lnTo>
                    <a:pt x="252" y="198"/>
                  </a:lnTo>
                  <a:lnTo>
                    <a:pt x="254" y="198"/>
                  </a:lnTo>
                  <a:lnTo>
                    <a:pt x="255" y="199"/>
                  </a:lnTo>
                  <a:lnTo>
                    <a:pt x="258" y="199"/>
                  </a:lnTo>
                  <a:lnTo>
                    <a:pt x="259" y="200"/>
                  </a:lnTo>
                  <a:lnTo>
                    <a:pt x="259" y="201"/>
                  </a:lnTo>
                  <a:lnTo>
                    <a:pt x="260" y="201"/>
                  </a:lnTo>
                  <a:lnTo>
                    <a:pt x="261" y="201"/>
                  </a:lnTo>
                  <a:lnTo>
                    <a:pt x="263" y="201"/>
                  </a:lnTo>
                  <a:lnTo>
                    <a:pt x="264" y="202"/>
                  </a:lnTo>
                  <a:lnTo>
                    <a:pt x="266" y="202"/>
                  </a:lnTo>
                  <a:lnTo>
                    <a:pt x="267" y="204"/>
                  </a:lnTo>
                  <a:lnTo>
                    <a:pt x="268" y="204"/>
                  </a:lnTo>
                  <a:lnTo>
                    <a:pt x="267" y="204"/>
                  </a:lnTo>
                  <a:lnTo>
                    <a:pt x="265" y="205"/>
                  </a:lnTo>
                  <a:lnTo>
                    <a:pt x="264" y="206"/>
                  </a:lnTo>
                  <a:lnTo>
                    <a:pt x="264" y="207"/>
                  </a:lnTo>
                  <a:lnTo>
                    <a:pt x="263" y="208"/>
                  </a:lnTo>
                  <a:lnTo>
                    <a:pt x="261" y="210"/>
                  </a:lnTo>
                  <a:lnTo>
                    <a:pt x="260" y="211"/>
                  </a:lnTo>
                  <a:lnTo>
                    <a:pt x="259" y="212"/>
                  </a:lnTo>
                  <a:lnTo>
                    <a:pt x="258" y="212"/>
                  </a:lnTo>
                  <a:lnTo>
                    <a:pt x="257" y="212"/>
                  </a:lnTo>
                  <a:lnTo>
                    <a:pt x="256" y="212"/>
                  </a:lnTo>
                  <a:lnTo>
                    <a:pt x="255" y="212"/>
                  </a:lnTo>
                  <a:lnTo>
                    <a:pt x="254" y="212"/>
                  </a:lnTo>
                  <a:lnTo>
                    <a:pt x="253" y="211"/>
                  </a:lnTo>
                  <a:lnTo>
                    <a:pt x="253" y="211"/>
                  </a:lnTo>
                  <a:lnTo>
                    <a:pt x="252" y="211"/>
                  </a:lnTo>
                  <a:lnTo>
                    <a:pt x="250" y="211"/>
                  </a:lnTo>
                  <a:lnTo>
                    <a:pt x="248" y="211"/>
                  </a:lnTo>
                  <a:lnTo>
                    <a:pt x="245" y="210"/>
                  </a:lnTo>
                  <a:lnTo>
                    <a:pt x="243" y="210"/>
                  </a:lnTo>
                  <a:lnTo>
                    <a:pt x="242" y="210"/>
                  </a:lnTo>
                  <a:lnTo>
                    <a:pt x="243" y="211"/>
                  </a:lnTo>
                  <a:lnTo>
                    <a:pt x="243" y="212"/>
                  </a:lnTo>
                  <a:lnTo>
                    <a:pt x="243" y="213"/>
                  </a:lnTo>
                  <a:lnTo>
                    <a:pt x="244" y="213"/>
                  </a:lnTo>
                  <a:lnTo>
                    <a:pt x="245" y="212"/>
                  </a:lnTo>
                  <a:lnTo>
                    <a:pt x="246" y="212"/>
                  </a:lnTo>
                  <a:lnTo>
                    <a:pt x="247" y="212"/>
                  </a:lnTo>
                  <a:lnTo>
                    <a:pt x="248" y="212"/>
                  </a:lnTo>
                  <a:lnTo>
                    <a:pt x="253" y="213"/>
                  </a:lnTo>
                  <a:lnTo>
                    <a:pt x="256" y="214"/>
                  </a:lnTo>
                  <a:lnTo>
                    <a:pt x="259" y="214"/>
                  </a:lnTo>
                  <a:lnTo>
                    <a:pt x="260" y="214"/>
                  </a:lnTo>
                  <a:lnTo>
                    <a:pt x="261" y="214"/>
                  </a:lnTo>
                  <a:lnTo>
                    <a:pt x="260" y="214"/>
                  </a:lnTo>
                  <a:lnTo>
                    <a:pt x="259" y="214"/>
                  </a:lnTo>
                  <a:lnTo>
                    <a:pt x="259" y="213"/>
                  </a:lnTo>
                  <a:lnTo>
                    <a:pt x="260" y="212"/>
                  </a:lnTo>
                  <a:lnTo>
                    <a:pt x="261" y="211"/>
                  </a:lnTo>
                  <a:lnTo>
                    <a:pt x="262" y="211"/>
                  </a:lnTo>
                  <a:lnTo>
                    <a:pt x="263" y="210"/>
                  </a:lnTo>
                  <a:lnTo>
                    <a:pt x="263" y="210"/>
                  </a:lnTo>
                  <a:lnTo>
                    <a:pt x="264" y="208"/>
                  </a:lnTo>
                  <a:lnTo>
                    <a:pt x="265" y="208"/>
                  </a:lnTo>
                  <a:lnTo>
                    <a:pt x="266" y="207"/>
                  </a:lnTo>
                  <a:lnTo>
                    <a:pt x="267" y="207"/>
                  </a:lnTo>
                  <a:lnTo>
                    <a:pt x="267" y="209"/>
                  </a:lnTo>
                  <a:lnTo>
                    <a:pt x="265" y="210"/>
                  </a:lnTo>
                  <a:lnTo>
                    <a:pt x="264" y="212"/>
                  </a:lnTo>
                  <a:lnTo>
                    <a:pt x="263" y="212"/>
                  </a:lnTo>
                  <a:lnTo>
                    <a:pt x="263" y="213"/>
                  </a:lnTo>
                  <a:lnTo>
                    <a:pt x="264" y="213"/>
                  </a:lnTo>
                  <a:lnTo>
                    <a:pt x="264" y="214"/>
                  </a:lnTo>
                  <a:lnTo>
                    <a:pt x="264" y="214"/>
                  </a:lnTo>
                  <a:lnTo>
                    <a:pt x="263" y="214"/>
                  </a:lnTo>
                  <a:lnTo>
                    <a:pt x="263" y="215"/>
                  </a:lnTo>
                  <a:lnTo>
                    <a:pt x="261" y="216"/>
                  </a:lnTo>
                  <a:lnTo>
                    <a:pt x="260" y="216"/>
                  </a:lnTo>
                  <a:lnTo>
                    <a:pt x="259" y="216"/>
                  </a:lnTo>
                  <a:lnTo>
                    <a:pt x="253" y="216"/>
                  </a:lnTo>
                  <a:lnTo>
                    <a:pt x="251" y="216"/>
                  </a:lnTo>
                  <a:lnTo>
                    <a:pt x="249" y="216"/>
                  </a:lnTo>
                  <a:lnTo>
                    <a:pt x="247" y="216"/>
                  </a:lnTo>
                  <a:lnTo>
                    <a:pt x="246" y="216"/>
                  </a:lnTo>
                  <a:lnTo>
                    <a:pt x="246" y="217"/>
                  </a:lnTo>
                  <a:lnTo>
                    <a:pt x="247" y="217"/>
                  </a:lnTo>
                  <a:lnTo>
                    <a:pt x="262" y="217"/>
                  </a:lnTo>
                  <a:lnTo>
                    <a:pt x="263" y="217"/>
                  </a:lnTo>
                  <a:lnTo>
                    <a:pt x="263" y="218"/>
                  </a:lnTo>
                  <a:lnTo>
                    <a:pt x="263" y="219"/>
                  </a:lnTo>
                  <a:lnTo>
                    <a:pt x="263" y="220"/>
                  </a:lnTo>
                  <a:lnTo>
                    <a:pt x="263" y="220"/>
                  </a:lnTo>
                  <a:lnTo>
                    <a:pt x="262" y="220"/>
                  </a:lnTo>
                  <a:lnTo>
                    <a:pt x="262" y="219"/>
                  </a:lnTo>
                  <a:lnTo>
                    <a:pt x="261" y="219"/>
                  </a:lnTo>
                  <a:lnTo>
                    <a:pt x="260" y="220"/>
                  </a:lnTo>
                  <a:lnTo>
                    <a:pt x="259" y="220"/>
                  </a:lnTo>
                  <a:lnTo>
                    <a:pt x="258" y="221"/>
                  </a:lnTo>
                  <a:lnTo>
                    <a:pt x="257" y="222"/>
                  </a:lnTo>
                  <a:lnTo>
                    <a:pt x="255" y="223"/>
                  </a:lnTo>
                  <a:lnTo>
                    <a:pt x="254" y="222"/>
                  </a:lnTo>
                  <a:lnTo>
                    <a:pt x="253" y="223"/>
                  </a:lnTo>
                  <a:lnTo>
                    <a:pt x="251" y="223"/>
                  </a:lnTo>
                  <a:lnTo>
                    <a:pt x="250" y="223"/>
                  </a:lnTo>
                  <a:lnTo>
                    <a:pt x="249" y="223"/>
                  </a:lnTo>
                  <a:lnTo>
                    <a:pt x="248" y="223"/>
                  </a:lnTo>
                  <a:lnTo>
                    <a:pt x="249" y="224"/>
                  </a:lnTo>
                  <a:lnTo>
                    <a:pt x="252" y="224"/>
                  </a:lnTo>
                  <a:lnTo>
                    <a:pt x="254" y="225"/>
                  </a:lnTo>
                  <a:lnTo>
                    <a:pt x="253" y="225"/>
                  </a:lnTo>
                  <a:lnTo>
                    <a:pt x="253" y="226"/>
                  </a:lnTo>
                  <a:lnTo>
                    <a:pt x="253" y="226"/>
                  </a:lnTo>
                  <a:lnTo>
                    <a:pt x="253" y="227"/>
                  </a:lnTo>
                  <a:lnTo>
                    <a:pt x="252" y="226"/>
                  </a:lnTo>
                  <a:lnTo>
                    <a:pt x="251" y="226"/>
                  </a:lnTo>
                  <a:lnTo>
                    <a:pt x="250" y="226"/>
                  </a:lnTo>
                  <a:lnTo>
                    <a:pt x="249" y="225"/>
                  </a:lnTo>
                  <a:lnTo>
                    <a:pt x="247" y="225"/>
                  </a:lnTo>
                  <a:lnTo>
                    <a:pt x="246" y="224"/>
                  </a:lnTo>
                  <a:lnTo>
                    <a:pt x="246" y="223"/>
                  </a:lnTo>
                  <a:lnTo>
                    <a:pt x="246" y="222"/>
                  </a:lnTo>
                  <a:lnTo>
                    <a:pt x="245" y="222"/>
                  </a:lnTo>
                  <a:lnTo>
                    <a:pt x="244" y="222"/>
                  </a:lnTo>
                  <a:lnTo>
                    <a:pt x="244" y="223"/>
                  </a:lnTo>
                  <a:lnTo>
                    <a:pt x="244" y="224"/>
                  </a:lnTo>
                  <a:lnTo>
                    <a:pt x="243" y="224"/>
                  </a:lnTo>
                  <a:lnTo>
                    <a:pt x="243" y="223"/>
                  </a:lnTo>
                  <a:lnTo>
                    <a:pt x="242" y="223"/>
                  </a:lnTo>
                  <a:lnTo>
                    <a:pt x="241" y="222"/>
                  </a:lnTo>
                  <a:lnTo>
                    <a:pt x="241" y="223"/>
                  </a:lnTo>
                  <a:lnTo>
                    <a:pt x="242" y="225"/>
                  </a:lnTo>
                  <a:lnTo>
                    <a:pt x="245" y="226"/>
                  </a:lnTo>
                  <a:lnTo>
                    <a:pt x="248" y="227"/>
                  </a:lnTo>
                  <a:lnTo>
                    <a:pt x="249" y="228"/>
                  </a:lnTo>
                  <a:lnTo>
                    <a:pt x="249" y="229"/>
                  </a:lnTo>
                  <a:lnTo>
                    <a:pt x="249" y="230"/>
                  </a:lnTo>
                  <a:lnTo>
                    <a:pt x="248" y="230"/>
                  </a:lnTo>
                  <a:lnTo>
                    <a:pt x="246" y="229"/>
                  </a:lnTo>
                  <a:lnTo>
                    <a:pt x="244" y="228"/>
                  </a:lnTo>
                  <a:lnTo>
                    <a:pt x="243" y="228"/>
                  </a:lnTo>
                  <a:lnTo>
                    <a:pt x="244" y="231"/>
                  </a:lnTo>
                  <a:lnTo>
                    <a:pt x="242" y="229"/>
                  </a:lnTo>
                  <a:lnTo>
                    <a:pt x="242" y="228"/>
                  </a:lnTo>
                  <a:lnTo>
                    <a:pt x="240" y="229"/>
                  </a:lnTo>
                  <a:lnTo>
                    <a:pt x="239" y="229"/>
                  </a:lnTo>
                  <a:lnTo>
                    <a:pt x="239" y="228"/>
                  </a:lnTo>
                  <a:lnTo>
                    <a:pt x="236" y="227"/>
                  </a:lnTo>
                  <a:lnTo>
                    <a:pt x="236" y="226"/>
                  </a:lnTo>
                  <a:lnTo>
                    <a:pt x="235" y="225"/>
                  </a:lnTo>
                  <a:lnTo>
                    <a:pt x="234" y="225"/>
                  </a:lnTo>
                  <a:lnTo>
                    <a:pt x="233" y="226"/>
                  </a:lnTo>
                  <a:lnTo>
                    <a:pt x="232" y="226"/>
                  </a:lnTo>
                  <a:lnTo>
                    <a:pt x="230" y="225"/>
                  </a:lnTo>
                  <a:lnTo>
                    <a:pt x="228" y="225"/>
                  </a:lnTo>
                  <a:lnTo>
                    <a:pt x="227" y="224"/>
                  </a:lnTo>
                  <a:lnTo>
                    <a:pt x="227" y="223"/>
                  </a:lnTo>
                  <a:lnTo>
                    <a:pt x="227" y="222"/>
                  </a:lnTo>
                  <a:lnTo>
                    <a:pt x="227" y="221"/>
                  </a:lnTo>
                  <a:lnTo>
                    <a:pt x="226" y="221"/>
                  </a:lnTo>
                  <a:lnTo>
                    <a:pt x="226" y="220"/>
                  </a:lnTo>
                  <a:lnTo>
                    <a:pt x="224" y="217"/>
                  </a:lnTo>
                  <a:lnTo>
                    <a:pt x="225" y="216"/>
                  </a:lnTo>
                  <a:lnTo>
                    <a:pt x="224" y="216"/>
                  </a:lnTo>
                  <a:lnTo>
                    <a:pt x="223" y="214"/>
                  </a:lnTo>
                  <a:lnTo>
                    <a:pt x="223" y="212"/>
                  </a:lnTo>
                  <a:lnTo>
                    <a:pt x="223" y="211"/>
                  </a:lnTo>
                  <a:lnTo>
                    <a:pt x="222" y="210"/>
                  </a:lnTo>
                  <a:lnTo>
                    <a:pt x="222" y="208"/>
                  </a:lnTo>
                  <a:lnTo>
                    <a:pt x="223" y="207"/>
                  </a:lnTo>
                  <a:lnTo>
                    <a:pt x="222" y="207"/>
                  </a:lnTo>
                  <a:lnTo>
                    <a:pt x="221" y="206"/>
                  </a:lnTo>
                  <a:lnTo>
                    <a:pt x="220" y="205"/>
                  </a:lnTo>
                  <a:lnTo>
                    <a:pt x="220" y="206"/>
                  </a:lnTo>
                  <a:lnTo>
                    <a:pt x="220" y="207"/>
                  </a:lnTo>
                  <a:lnTo>
                    <a:pt x="221" y="209"/>
                  </a:lnTo>
                  <a:lnTo>
                    <a:pt x="221" y="212"/>
                  </a:lnTo>
                  <a:lnTo>
                    <a:pt x="222" y="213"/>
                  </a:lnTo>
                  <a:lnTo>
                    <a:pt x="222" y="214"/>
                  </a:lnTo>
                  <a:lnTo>
                    <a:pt x="221" y="214"/>
                  </a:lnTo>
                  <a:lnTo>
                    <a:pt x="221" y="215"/>
                  </a:lnTo>
                  <a:lnTo>
                    <a:pt x="222" y="215"/>
                  </a:lnTo>
                  <a:lnTo>
                    <a:pt x="223" y="217"/>
                  </a:lnTo>
                  <a:lnTo>
                    <a:pt x="225" y="223"/>
                  </a:lnTo>
                  <a:lnTo>
                    <a:pt x="225" y="224"/>
                  </a:lnTo>
                  <a:lnTo>
                    <a:pt x="224" y="224"/>
                  </a:lnTo>
                  <a:lnTo>
                    <a:pt x="224" y="223"/>
                  </a:lnTo>
                  <a:lnTo>
                    <a:pt x="223" y="223"/>
                  </a:lnTo>
                  <a:lnTo>
                    <a:pt x="222" y="223"/>
                  </a:lnTo>
                  <a:lnTo>
                    <a:pt x="221" y="223"/>
                  </a:lnTo>
                  <a:lnTo>
                    <a:pt x="220" y="223"/>
                  </a:lnTo>
                  <a:lnTo>
                    <a:pt x="218" y="222"/>
                  </a:lnTo>
                  <a:lnTo>
                    <a:pt x="215" y="221"/>
                  </a:lnTo>
                  <a:lnTo>
                    <a:pt x="213" y="221"/>
                  </a:lnTo>
                  <a:lnTo>
                    <a:pt x="212" y="221"/>
                  </a:lnTo>
                  <a:lnTo>
                    <a:pt x="211" y="219"/>
                  </a:lnTo>
                  <a:lnTo>
                    <a:pt x="210" y="219"/>
                  </a:lnTo>
                  <a:lnTo>
                    <a:pt x="209" y="219"/>
                  </a:lnTo>
                  <a:lnTo>
                    <a:pt x="207" y="220"/>
                  </a:lnTo>
                  <a:lnTo>
                    <a:pt x="204" y="220"/>
                  </a:lnTo>
                  <a:lnTo>
                    <a:pt x="202" y="218"/>
                  </a:lnTo>
                  <a:lnTo>
                    <a:pt x="202" y="219"/>
                  </a:lnTo>
                  <a:lnTo>
                    <a:pt x="201" y="219"/>
                  </a:lnTo>
                  <a:lnTo>
                    <a:pt x="201" y="218"/>
                  </a:lnTo>
                  <a:lnTo>
                    <a:pt x="201" y="216"/>
                  </a:lnTo>
                  <a:lnTo>
                    <a:pt x="201" y="215"/>
                  </a:lnTo>
                  <a:lnTo>
                    <a:pt x="200" y="214"/>
                  </a:lnTo>
                  <a:lnTo>
                    <a:pt x="198" y="214"/>
                  </a:lnTo>
                  <a:lnTo>
                    <a:pt x="197" y="214"/>
                  </a:lnTo>
                  <a:lnTo>
                    <a:pt x="196" y="215"/>
                  </a:lnTo>
                  <a:lnTo>
                    <a:pt x="198" y="215"/>
                  </a:lnTo>
                  <a:lnTo>
                    <a:pt x="199" y="217"/>
                  </a:lnTo>
                  <a:lnTo>
                    <a:pt x="200" y="218"/>
                  </a:lnTo>
                  <a:lnTo>
                    <a:pt x="199" y="218"/>
                  </a:lnTo>
                  <a:lnTo>
                    <a:pt x="197" y="218"/>
                  </a:lnTo>
                  <a:lnTo>
                    <a:pt x="197" y="219"/>
                  </a:lnTo>
                  <a:lnTo>
                    <a:pt x="197" y="220"/>
                  </a:lnTo>
                  <a:lnTo>
                    <a:pt x="198" y="220"/>
                  </a:lnTo>
                  <a:lnTo>
                    <a:pt x="199" y="220"/>
                  </a:lnTo>
                  <a:lnTo>
                    <a:pt x="200" y="220"/>
                  </a:lnTo>
                  <a:lnTo>
                    <a:pt x="201" y="220"/>
                  </a:lnTo>
                  <a:lnTo>
                    <a:pt x="205" y="221"/>
                  </a:lnTo>
                  <a:lnTo>
                    <a:pt x="208" y="222"/>
                  </a:lnTo>
                  <a:lnTo>
                    <a:pt x="209" y="222"/>
                  </a:lnTo>
                  <a:lnTo>
                    <a:pt x="210" y="222"/>
                  </a:lnTo>
                  <a:lnTo>
                    <a:pt x="211" y="223"/>
                  </a:lnTo>
                  <a:lnTo>
                    <a:pt x="212" y="223"/>
                  </a:lnTo>
                  <a:lnTo>
                    <a:pt x="212" y="223"/>
                  </a:lnTo>
                  <a:lnTo>
                    <a:pt x="213" y="224"/>
                  </a:lnTo>
                  <a:lnTo>
                    <a:pt x="214" y="224"/>
                  </a:lnTo>
                  <a:lnTo>
                    <a:pt x="215" y="225"/>
                  </a:lnTo>
                  <a:lnTo>
                    <a:pt x="216" y="228"/>
                  </a:lnTo>
                  <a:lnTo>
                    <a:pt x="217" y="230"/>
                  </a:lnTo>
                  <a:lnTo>
                    <a:pt x="217" y="231"/>
                  </a:lnTo>
                  <a:lnTo>
                    <a:pt x="216" y="232"/>
                  </a:lnTo>
                  <a:lnTo>
                    <a:pt x="215" y="232"/>
                  </a:lnTo>
                  <a:lnTo>
                    <a:pt x="215" y="233"/>
                  </a:lnTo>
                  <a:lnTo>
                    <a:pt x="215" y="234"/>
                  </a:lnTo>
                  <a:lnTo>
                    <a:pt x="216" y="233"/>
                  </a:lnTo>
                  <a:lnTo>
                    <a:pt x="219" y="233"/>
                  </a:lnTo>
                  <a:lnTo>
                    <a:pt x="219" y="232"/>
                  </a:lnTo>
                  <a:lnTo>
                    <a:pt x="219" y="231"/>
                  </a:lnTo>
                  <a:lnTo>
                    <a:pt x="218" y="231"/>
                  </a:lnTo>
                  <a:lnTo>
                    <a:pt x="217" y="229"/>
                  </a:lnTo>
                  <a:lnTo>
                    <a:pt x="217" y="226"/>
                  </a:lnTo>
                  <a:lnTo>
                    <a:pt x="217" y="225"/>
                  </a:lnTo>
                  <a:lnTo>
                    <a:pt x="218" y="225"/>
                  </a:lnTo>
                  <a:lnTo>
                    <a:pt x="219" y="225"/>
                  </a:lnTo>
                  <a:lnTo>
                    <a:pt x="220" y="225"/>
                  </a:lnTo>
                  <a:lnTo>
                    <a:pt x="221" y="225"/>
                  </a:lnTo>
                  <a:lnTo>
                    <a:pt x="222" y="225"/>
                  </a:lnTo>
                  <a:lnTo>
                    <a:pt x="222" y="226"/>
                  </a:lnTo>
                  <a:lnTo>
                    <a:pt x="223" y="226"/>
                  </a:lnTo>
                  <a:lnTo>
                    <a:pt x="224" y="225"/>
                  </a:lnTo>
                  <a:lnTo>
                    <a:pt x="224" y="226"/>
                  </a:lnTo>
                  <a:lnTo>
                    <a:pt x="225" y="226"/>
                  </a:lnTo>
                  <a:lnTo>
                    <a:pt x="226" y="226"/>
                  </a:lnTo>
                  <a:lnTo>
                    <a:pt x="227" y="226"/>
                  </a:lnTo>
                  <a:lnTo>
                    <a:pt x="232" y="228"/>
                  </a:lnTo>
                  <a:lnTo>
                    <a:pt x="233" y="229"/>
                  </a:lnTo>
                  <a:lnTo>
                    <a:pt x="234" y="229"/>
                  </a:lnTo>
                  <a:lnTo>
                    <a:pt x="235" y="230"/>
                  </a:lnTo>
                  <a:lnTo>
                    <a:pt x="236" y="231"/>
                  </a:lnTo>
                  <a:lnTo>
                    <a:pt x="239" y="231"/>
                  </a:lnTo>
                  <a:lnTo>
                    <a:pt x="240" y="232"/>
                  </a:lnTo>
                  <a:lnTo>
                    <a:pt x="241" y="232"/>
                  </a:lnTo>
                  <a:lnTo>
                    <a:pt x="240" y="234"/>
                  </a:lnTo>
                  <a:lnTo>
                    <a:pt x="239" y="235"/>
                  </a:lnTo>
                  <a:lnTo>
                    <a:pt x="238" y="235"/>
                  </a:lnTo>
                  <a:lnTo>
                    <a:pt x="238" y="236"/>
                  </a:lnTo>
                  <a:lnTo>
                    <a:pt x="237" y="236"/>
                  </a:lnTo>
                  <a:lnTo>
                    <a:pt x="236" y="237"/>
                  </a:lnTo>
                  <a:lnTo>
                    <a:pt x="235" y="238"/>
                  </a:lnTo>
                  <a:lnTo>
                    <a:pt x="234" y="238"/>
                  </a:lnTo>
                  <a:lnTo>
                    <a:pt x="232" y="238"/>
                  </a:lnTo>
                  <a:lnTo>
                    <a:pt x="232" y="240"/>
                  </a:lnTo>
                  <a:lnTo>
                    <a:pt x="232" y="239"/>
                  </a:lnTo>
                  <a:lnTo>
                    <a:pt x="234" y="239"/>
                  </a:lnTo>
                  <a:lnTo>
                    <a:pt x="234" y="240"/>
                  </a:lnTo>
                  <a:lnTo>
                    <a:pt x="232" y="243"/>
                  </a:lnTo>
                  <a:lnTo>
                    <a:pt x="230" y="245"/>
                  </a:lnTo>
                  <a:lnTo>
                    <a:pt x="229" y="245"/>
                  </a:lnTo>
                  <a:lnTo>
                    <a:pt x="228" y="246"/>
                  </a:lnTo>
                  <a:lnTo>
                    <a:pt x="227" y="247"/>
                  </a:lnTo>
                  <a:lnTo>
                    <a:pt x="228" y="247"/>
                  </a:lnTo>
                  <a:lnTo>
                    <a:pt x="235" y="241"/>
                  </a:lnTo>
                  <a:lnTo>
                    <a:pt x="236" y="241"/>
                  </a:lnTo>
                  <a:lnTo>
                    <a:pt x="237" y="243"/>
                  </a:lnTo>
                  <a:lnTo>
                    <a:pt x="238" y="242"/>
                  </a:lnTo>
                  <a:lnTo>
                    <a:pt x="236" y="240"/>
                  </a:lnTo>
                  <a:lnTo>
                    <a:pt x="236" y="239"/>
                  </a:lnTo>
                  <a:lnTo>
                    <a:pt x="238" y="238"/>
                  </a:lnTo>
                  <a:lnTo>
                    <a:pt x="240" y="237"/>
                  </a:lnTo>
                  <a:lnTo>
                    <a:pt x="241" y="237"/>
                  </a:lnTo>
                  <a:lnTo>
                    <a:pt x="244" y="237"/>
                  </a:lnTo>
                  <a:lnTo>
                    <a:pt x="247" y="236"/>
                  </a:lnTo>
                  <a:lnTo>
                    <a:pt x="248" y="236"/>
                  </a:lnTo>
                  <a:lnTo>
                    <a:pt x="249" y="237"/>
                  </a:lnTo>
                  <a:lnTo>
                    <a:pt x="248" y="237"/>
                  </a:lnTo>
                  <a:lnTo>
                    <a:pt x="248" y="238"/>
                  </a:lnTo>
                  <a:lnTo>
                    <a:pt x="248" y="239"/>
                  </a:lnTo>
                  <a:lnTo>
                    <a:pt x="248" y="240"/>
                  </a:lnTo>
                  <a:lnTo>
                    <a:pt x="249" y="241"/>
                  </a:lnTo>
                  <a:lnTo>
                    <a:pt x="248" y="242"/>
                  </a:lnTo>
                  <a:lnTo>
                    <a:pt x="247" y="242"/>
                  </a:lnTo>
                  <a:lnTo>
                    <a:pt x="241" y="240"/>
                  </a:lnTo>
                  <a:lnTo>
                    <a:pt x="240" y="240"/>
                  </a:lnTo>
                  <a:lnTo>
                    <a:pt x="239" y="240"/>
                  </a:lnTo>
                  <a:lnTo>
                    <a:pt x="240" y="241"/>
                  </a:lnTo>
                  <a:lnTo>
                    <a:pt x="240" y="242"/>
                  </a:lnTo>
                  <a:lnTo>
                    <a:pt x="241" y="242"/>
                  </a:lnTo>
                  <a:lnTo>
                    <a:pt x="241" y="243"/>
                  </a:lnTo>
                  <a:lnTo>
                    <a:pt x="242" y="243"/>
                  </a:lnTo>
                  <a:lnTo>
                    <a:pt x="242" y="242"/>
                  </a:lnTo>
                  <a:lnTo>
                    <a:pt x="243" y="242"/>
                  </a:lnTo>
                  <a:lnTo>
                    <a:pt x="246" y="243"/>
                  </a:lnTo>
                  <a:lnTo>
                    <a:pt x="247" y="244"/>
                  </a:lnTo>
                  <a:lnTo>
                    <a:pt x="248" y="245"/>
                  </a:lnTo>
                  <a:lnTo>
                    <a:pt x="249" y="245"/>
                  </a:lnTo>
                  <a:lnTo>
                    <a:pt x="250" y="245"/>
                  </a:lnTo>
                  <a:lnTo>
                    <a:pt x="252" y="245"/>
                  </a:lnTo>
                  <a:lnTo>
                    <a:pt x="252" y="246"/>
                  </a:lnTo>
                  <a:lnTo>
                    <a:pt x="252" y="248"/>
                  </a:lnTo>
                  <a:lnTo>
                    <a:pt x="251" y="249"/>
                  </a:lnTo>
                  <a:lnTo>
                    <a:pt x="249" y="249"/>
                  </a:lnTo>
                  <a:lnTo>
                    <a:pt x="248" y="249"/>
                  </a:lnTo>
                  <a:lnTo>
                    <a:pt x="251" y="250"/>
                  </a:lnTo>
                  <a:lnTo>
                    <a:pt x="253" y="250"/>
                  </a:lnTo>
                  <a:lnTo>
                    <a:pt x="253" y="251"/>
                  </a:lnTo>
                  <a:lnTo>
                    <a:pt x="252" y="253"/>
                  </a:lnTo>
                  <a:lnTo>
                    <a:pt x="251" y="253"/>
                  </a:lnTo>
                  <a:lnTo>
                    <a:pt x="251" y="252"/>
                  </a:lnTo>
                  <a:lnTo>
                    <a:pt x="246" y="252"/>
                  </a:lnTo>
                  <a:lnTo>
                    <a:pt x="245" y="252"/>
                  </a:lnTo>
                  <a:lnTo>
                    <a:pt x="245" y="253"/>
                  </a:lnTo>
                  <a:lnTo>
                    <a:pt x="244" y="254"/>
                  </a:lnTo>
                  <a:lnTo>
                    <a:pt x="243" y="255"/>
                  </a:lnTo>
                  <a:lnTo>
                    <a:pt x="242" y="255"/>
                  </a:lnTo>
                  <a:lnTo>
                    <a:pt x="241" y="255"/>
                  </a:lnTo>
                  <a:lnTo>
                    <a:pt x="241" y="256"/>
                  </a:lnTo>
                  <a:lnTo>
                    <a:pt x="243" y="256"/>
                  </a:lnTo>
                  <a:lnTo>
                    <a:pt x="244" y="257"/>
                  </a:lnTo>
                  <a:lnTo>
                    <a:pt x="244" y="256"/>
                  </a:lnTo>
                  <a:lnTo>
                    <a:pt x="245" y="257"/>
                  </a:lnTo>
                  <a:lnTo>
                    <a:pt x="246" y="259"/>
                  </a:lnTo>
                  <a:lnTo>
                    <a:pt x="247" y="260"/>
                  </a:lnTo>
                  <a:lnTo>
                    <a:pt x="248" y="263"/>
                  </a:lnTo>
                  <a:lnTo>
                    <a:pt x="249" y="264"/>
                  </a:lnTo>
                  <a:lnTo>
                    <a:pt x="252" y="264"/>
                  </a:lnTo>
                  <a:lnTo>
                    <a:pt x="253" y="265"/>
                  </a:lnTo>
                  <a:lnTo>
                    <a:pt x="253" y="266"/>
                  </a:lnTo>
                  <a:lnTo>
                    <a:pt x="253" y="267"/>
                  </a:lnTo>
                  <a:lnTo>
                    <a:pt x="253" y="267"/>
                  </a:lnTo>
                  <a:lnTo>
                    <a:pt x="253" y="268"/>
                  </a:lnTo>
                  <a:lnTo>
                    <a:pt x="253" y="268"/>
                  </a:lnTo>
                  <a:lnTo>
                    <a:pt x="252" y="268"/>
                  </a:lnTo>
                  <a:lnTo>
                    <a:pt x="252" y="268"/>
                  </a:lnTo>
                  <a:lnTo>
                    <a:pt x="251" y="268"/>
                  </a:lnTo>
                  <a:lnTo>
                    <a:pt x="251" y="268"/>
                  </a:lnTo>
                  <a:lnTo>
                    <a:pt x="250" y="268"/>
                  </a:lnTo>
                  <a:lnTo>
                    <a:pt x="248" y="268"/>
                  </a:lnTo>
                  <a:lnTo>
                    <a:pt x="247" y="268"/>
                  </a:lnTo>
                  <a:lnTo>
                    <a:pt x="245" y="268"/>
                  </a:lnTo>
                  <a:lnTo>
                    <a:pt x="241" y="268"/>
                  </a:lnTo>
                  <a:lnTo>
                    <a:pt x="240" y="267"/>
                  </a:lnTo>
                  <a:lnTo>
                    <a:pt x="240" y="266"/>
                  </a:lnTo>
                  <a:lnTo>
                    <a:pt x="239" y="265"/>
                  </a:lnTo>
                  <a:lnTo>
                    <a:pt x="238" y="266"/>
                  </a:lnTo>
                  <a:lnTo>
                    <a:pt x="239" y="267"/>
                  </a:lnTo>
                  <a:lnTo>
                    <a:pt x="238" y="267"/>
                  </a:lnTo>
                  <a:lnTo>
                    <a:pt x="235" y="266"/>
                  </a:lnTo>
                  <a:lnTo>
                    <a:pt x="232" y="265"/>
                  </a:lnTo>
                  <a:lnTo>
                    <a:pt x="231" y="265"/>
                  </a:lnTo>
                  <a:lnTo>
                    <a:pt x="227" y="265"/>
                  </a:lnTo>
                  <a:lnTo>
                    <a:pt x="226" y="264"/>
                  </a:lnTo>
                  <a:lnTo>
                    <a:pt x="226" y="263"/>
                  </a:lnTo>
                  <a:lnTo>
                    <a:pt x="226" y="261"/>
                  </a:lnTo>
                  <a:lnTo>
                    <a:pt x="226" y="259"/>
                  </a:lnTo>
                  <a:lnTo>
                    <a:pt x="226" y="258"/>
                  </a:lnTo>
                  <a:lnTo>
                    <a:pt x="225" y="258"/>
                  </a:lnTo>
                  <a:lnTo>
                    <a:pt x="225" y="259"/>
                  </a:lnTo>
                  <a:lnTo>
                    <a:pt x="225" y="262"/>
                  </a:lnTo>
                  <a:lnTo>
                    <a:pt x="224" y="263"/>
                  </a:lnTo>
                  <a:lnTo>
                    <a:pt x="223" y="263"/>
                  </a:lnTo>
                  <a:lnTo>
                    <a:pt x="222" y="262"/>
                  </a:lnTo>
                  <a:lnTo>
                    <a:pt x="222" y="262"/>
                  </a:lnTo>
                  <a:lnTo>
                    <a:pt x="221" y="261"/>
                  </a:lnTo>
                  <a:lnTo>
                    <a:pt x="220" y="262"/>
                  </a:lnTo>
                  <a:lnTo>
                    <a:pt x="219" y="262"/>
                  </a:lnTo>
                  <a:lnTo>
                    <a:pt x="216" y="261"/>
                  </a:lnTo>
                  <a:lnTo>
                    <a:pt x="210" y="260"/>
                  </a:lnTo>
                  <a:lnTo>
                    <a:pt x="208" y="260"/>
                  </a:lnTo>
                  <a:lnTo>
                    <a:pt x="201" y="259"/>
                  </a:lnTo>
                  <a:lnTo>
                    <a:pt x="201" y="259"/>
                  </a:lnTo>
                  <a:lnTo>
                    <a:pt x="200" y="262"/>
                  </a:lnTo>
                  <a:lnTo>
                    <a:pt x="199" y="262"/>
                  </a:lnTo>
                  <a:lnTo>
                    <a:pt x="199" y="260"/>
                  </a:lnTo>
                  <a:lnTo>
                    <a:pt x="199" y="258"/>
                  </a:lnTo>
                  <a:lnTo>
                    <a:pt x="200" y="257"/>
                  </a:lnTo>
                  <a:lnTo>
                    <a:pt x="200" y="256"/>
                  </a:lnTo>
                  <a:lnTo>
                    <a:pt x="201" y="255"/>
                  </a:lnTo>
                  <a:lnTo>
                    <a:pt x="201" y="254"/>
                  </a:lnTo>
                  <a:lnTo>
                    <a:pt x="202" y="252"/>
                  </a:lnTo>
                  <a:lnTo>
                    <a:pt x="204" y="250"/>
                  </a:lnTo>
                  <a:lnTo>
                    <a:pt x="206" y="248"/>
                  </a:lnTo>
                  <a:lnTo>
                    <a:pt x="207" y="247"/>
                  </a:lnTo>
                  <a:lnTo>
                    <a:pt x="209" y="247"/>
                  </a:lnTo>
                  <a:lnTo>
                    <a:pt x="209" y="247"/>
                  </a:lnTo>
                  <a:lnTo>
                    <a:pt x="209" y="246"/>
                  </a:lnTo>
                  <a:lnTo>
                    <a:pt x="207" y="247"/>
                  </a:lnTo>
                  <a:lnTo>
                    <a:pt x="206" y="247"/>
                  </a:lnTo>
                  <a:lnTo>
                    <a:pt x="205" y="247"/>
                  </a:lnTo>
                  <a:lnTo>
                    <a:pt x="204" y="247"/>
                  </a:lnTo>
                  <a:lnTo>
                    <a:pt x="204" y="247"/>
                  </a:lnTo>
                  <a:lnTo>
                    <a:pt x="204" y="246"/>
                  </a:lnTo>
                  <a:lnTo>
                    <a:pt x="203" y="242"/>
                  </a:lnTo>
                  <a:lnTo>
                    <a:pt x="203" y="241"/>
                  </a:lnTo>
                  <a:lnTo>
                    <a:pt x="202" y="240"/>
                  </a:lnTo>
                  <a:lnTo>
                    <a:pt x="201" y="240"/>
                  </a:lnTo>
                  <a:lnTo>
                    <a:pt x="201" y="241"/>
                  </a:lnTo>
                  <a:lnTo>
                    <a:pt x="201" y="242"/>
                  </a:lnTo>
                  <a:lnTo>
                    <a:pt x="202" y="245"/>
                  </a:lnTo>
                  <a:lnTo>
                    <a:pt x="202" y="247"/>
                  </a:lnTo>
                  <a:lnTo>
                    <a:pt x="202" y="249"/>
                  </a:lnTo>
                  <a:lnTo>
                    <a:pt x="201" y="252"/>
                  </a:lnTo>
                  <a:lnTo>
                    <a:pt x="200" y="254"/>
                  </a:lnTo>
                  <a:lnTo>
                    <a:pt x="199" y="254"/>
                  </a:lnTo>
                  <a:lnTo>
                    <a:pt x="199" y="253"/>
                  </a:lnTo>
                  <a:lnTo>
                    <a:pt x="199" y="252"/>
                  </a:lnTo>
                  <a:lnTo>
                    <a:pt x="198" y="250"/>
                  </a:lnTo>
                  <a:lnTo>
                    <a:pt x="195" y="247"/>
                  </a:lnTo>
                  <a:lnTo>
                    <a:pt x="195" y="245"/>
                  </a:lnTo>
                  <a:lnTo>
                    <a:pt x="194" y="245"/>
                  </a:lnTo>
                  <a:lnTo>
                    <a:pt x="193" y="245"/>
                  </a:lnTo>
                  <a:lnTo>
                    <a:pt x="194" y="247"/>
                  </a:lnTo>
                  <a:lnTo>
                    <a:pt x="195" y="248"/>
                  </a:lnTo>
                  <a:lnTo>
                    <a:pt x="196" y="250"/>
                  </a:lnTo>
                  <a:lnTo>
                    <a:pt x="196" y="251"/>
                  </a:lnTo>
                  <a:lnTo>
                    <a:pt x="197" y="252"/>
                  </a:lnTo>
                  <a:lnTo>
                    <a:pt x="197" y="254"/>
                  </a:lnTo>
                  <a:lnTo>
                    <a:pt x="197" y="255"/>
                  </a:lnTo>
                  <a:lnTo>
                    <a:pt x="196" y="255"/>
                  </a:lnTo>
                  <a:lnTo>
                    <a:pt x="195" y="256"/>
                  </a:lnTo>
                  <a:lnTo>
                    <a:pt x="194" y="256"/>
                  </a:lnTo>
                  <a:lnTo>
                    <a:pt x="191" y="255"/>
                  </a:lnTo>
                  <a:lnTo>
                    <a:pt x="191" y="255"/>
                  </a:lnTo>
                  <a:lnTo>
                    <a:pt x="191" y="256"/>
                  </a:lnTo>
                  <a:lnTo>
                    <a:pt x="192" y="256"/>
                  </a:lnTo>
                  <a:lnTo>
                    <a:pt x="194" y="258"/>
                  </a:lnTo>
                  <a:lnTo>
                    <a:pt x="194" y="260"/>
                  </a:lnTo>
                  <a:lnTo>
                    <a:pt x="194" y="261"/>
                  </a:lnTo>
                  <a:lnTo>
                    <a:pt x="193" y="263"/>
                  </a:lnTo>
                  <a:lnTo>
                    <a:pt x="191" y="264"/>
                  </a:lnTo>
                  <a:lnTo>
                    <a:pt x="186" y="263"/>
                  </a:lnTo>
                  <a:lnTo>
                    <a:pt x="185" y="261"/>
                  </a:lnTo>
                  <a:lnTo>
                    <a:pt x="184" y="262"/>
                  </a:lnTo>
                  <a:lnTo>
                    <a:pt x="184" y="263"/>
                  </a:lnTo>
                  <a:lnTo>
                    <a:pt x="182" y="267"/>
                  </a:lnTo>
                  <a:lnTo>
                    <a:pt x="182" y="268"/>
                  </a:lnTo>
                  <a:lnTo>
                    <a:pt x="181" y="269"/>
                  </a:lnTo>
                  <a:lnTo>
                    <a:pt x="181" y="270"/>
                  </a:lnTo>
                  <a:lnTo>
                    <a:pt x="181" y="271"/>
                  </a:lnTo>
                  <a:lnTo>
                    <a:pt x="181" y="272"/>
                  </a:lnTo>
                  <a:lnTo>
                    <a:pt x="181" y="276"/>
                  </a:lnTo>
                  <a:lnTo>
                    <a:pt x="180" y="278"/>
                  </a:lnTo>
                  <a:lnTo>
                    <a:pt x="178" y="279"/>
                  </a:lnTo>
                  <a:lnTo>
                    <a:pt x="176" y="279"/>
                  </a:lnTo>
                  <a:lnTo>
                    <a:pt x="174" y="279"/>
                  </a:lnTo>
                  <a:lnTo>
                    <a:pt x="174" y="275"/>
                  </a:lnTo>
                  <a:lnTo>
                    <a:pt x="173" y="273"/>
                  </a:lnTo>
                  <a:lnTo>
                    <a:pt x="173" y="272"/>
                  </a:lnTo>
                  <a:lnTo>
                    <a:pt x="174" y="268"/>
                  </a:lnTo>
                  <a:lnTo>
                    <a:pt x="173" y="268"/>
                  </a:lnTo>
                  <a:lnTo>
                    <a:pt x="172" y="267"/>
                  </a:lnTo>
                  <a:lnTo>
                    <a:pt x="171" y="266"/>
                  </a:lnTo>
                  <a:lnTo>
                    <a:pt x="171" y="266"/>
                  </a:lnTo>
                  <a:lnTo>
                    <a:pt x="171" y="267"/>
                  </a:lnTo>
                  <a:lnTo>
                    <a:pt x="172" y="268"/>
                  </a:lnTo>
                  <a:lnTo>
                    <a:pt x="172" y="269"/>
                  </a:lnTo>
                  <a:lnTo>
                    <a:pt x="171" y="272"/>
                  </a:lnTo>
                  <a:lnTo>
                    <a:pt x="171" y="273"/>
                  </a:lnTo>
                  <a:lnTo>
                    <a:pt x="171" y="274"/>
                  </a:lnTo>
                  <a:lnTo>
                    <a:pt x="172" y="275"/>
                  </a:lnTo>
                  <a:lnTo>
                    <a:pt x="172" y="276"/>
                  </a:lnTo>
                  <a:lnTo>
                    <a:pt x="172" y="278"/>
                  </a:lnTo>
                  <a:lnTo>
                    <a:pt x="172" y="279"/>
                  </a:lnTo>
                  <a:lnTo>
                    <a:pt x="171" y="279"/>
                  </a:lnTo>
                  <a:lnTo>
                    <a:pt x="171" y="279"/>
                  </a:lnTo>
                  <a:lnTo>
                    <a:pt x="170" y="279"/>
                  </a:lnTo>
                  <a:lnTo>
                    <a:pt x="169" y="279"/>
                  </a:lnTo>
                  <a:lnTo>
                    <a:pt x="168" y="278"/>
                  </a:lnTo>
                  <a:lnTo>
                    <a:pt x="168" y="277"/>
                  </a:lnTo>
                  <a:lnTo>
                    <a:pt x="167" y="276"/>
                  </a:lnTo>
                  <a:lnTo>
                    <a:pt x="166" y="275"/>
                  </a:lnTo>
                  <a:lnTo>
                    <a:pt x="166" y="274"/>
                  </a:lnTo>
                  <a:lnTo>
                    <a:pt x="165" y="273"/>
                  </a:lnTo>
                  <a:lnTo>
                    <a:pt x="164" y="268"/>
                  </a:lnTo>
                  <a:lnTo>
                    <a:pt x="162" y="268"/>
                  </a:lnTo>
                  <a:lnTo>
                    <a:pt x="162" y="267"/>
                  </a:lnTo>
                  <a:lnTo>
                    <a:pt x="164" y="264"/>
                  </a:lnTo>
                  <a:lnTo>
                    <a:pt x="164" y="263"/>
                  </a:lnTo>
                  <a:lnTo>
                    <a:pt x="163" y="263"/>
                  </a:lnTo>
                  <a:lnTo>
                    <a:pt x="162" y="264"/>
                  </a:lnTo>
                  <a:lnTo>
                    <a:pt x="161" y="265"/>
                  </a:lnTo>
                  <a:lnTo>
                    <a:pt x="161" y="266"/>
                  </a:lnTo>
                  <a:lnTo>
                    <a:pt x="161" y="267"/>
                  </a:lnTo>
                  <a:lnTo>
                    <a:pt x="161" y="268"/>
                  </a:lnTo>
                  <a:lnTo>
                    <a:pt x="162" y="268"/>
                  </a:lnTo>
                  <a:lnTo>
                    <a:pt x="161" y="268"/>
                  </a:lnTo>
                  <a:lnTo>
                    <a:pt x="161" y="269"/>
                  </a:lnTo>
                  <a:lnTo>
                    <a:pt x="160" y="269"/>
                  </a:lnTo>
                  <a:lnTo>
                    <a:pt x="160" y="269"/>
                  </a:lnTo>
                  <a:lnTo>
                    <a:pt x="158" y="269"/>
                  </a:lnTo>
                  <a:lnTo>
                    <a:pt x="156" y="268"/>
                  </a:lnTo>
                  <a:lnTo>
                    <a:pt x="156" y="268"/>
                  </a:lnTo>
                  <a:lnTo>
                    <a:pt x="156" y="267"/>
                  </a:lnTo>
                  <a:lnTo>
                    <a:pt x="155" y="268"/>
                  </a:lnTo>
                  <a:lnTo>
                    <a:pt x="155" y="268"/>
                  </a:lnTo>
                  <a:lnTo>
                    <a:pt x="155" y="269"/>
                  </a:lnTo>
                  <a:lnTo>
                    <a:pt x="154" y="269"/>
                  </a:lnTo>
                  <a:lnTo>
                    <a:pt x="153" y="269"/>
                  </a:lnTo>
                  <a:lnTo>
                    <a:pt x="153" y="268"/>
                  </a:lnTo>
                  <a:lnTo>
                    <a:pt x="152" y="268"/>
                  </a:lnTo>
                  <a:lnTo>
                    <a:pt x="152" y="268"/>
                  </a:lnTo>
                  <a:lnTo>
                    <a:pt x="151" y="268"/>
                  </a:lnTo>
                  <a:lnTo>
                    <a:pt x="152" y="269"/>
                  </a:lnTo>
                  <a:lnTo>
                    <a:pt x="152" y="270"/>
                  </a:lnTo>
                  <a:lnTo>
                    <a:pt x="152" y="271"/>
                  </a:lnTo>
                  <a:lnTo>
                    <a:pt x="150" y="271"/>
                  </a:lnTo>
                  <a:lnTo>
                    <a:pt x="150" y="270"/>
                  </a:lnTo>
                  <a:lnTo>
                    <a:pt x="149" y="269"/>
                  </a:lnTo>
                  <a:lnTo>
                    <a:pt x="150" y="269"/>
                  </a:lnTo>
                  <a:lnTo>
                    <a:pt x="150" y="268"/>
                  </a:lnTo>
                  <a:lnTo>
                    <a:pt x="150" y="268"/>
                  </a:lnTo>
                  <a:lnTo>
                    <a:pt x="150" y="268"/>
                  </a:lnTo>
                  <a:lnTo>
                    <a:pt x="152" y="267"/>
                  </a:lnTo>
                  <a:lnTo>
                    <a:pt x="153" y="266"/>
                  </a:lnTo>
                  <a:lnTo>
                    <a:pt x="154" y="267"/>
                  </a:lnTo>
                  <a:lnTo>
                    <a:pt x="154" y="266"/>
                  </a:lnTo>
                  <a:lnTo>
                    <a:pt x="154" y="265"/>
                  </a:lnTo>
                  <a:lnTo>
                    <a:pt x="153" y="264"/>
                  </a:lnTo>
                  <a:lnTo>
                    <a:pt x="154" y="262"/>
                  </a:lnTo>
                  <a:lnTo>
                    <a:pt x="154" y="261"/>
                  </a:lnTo>
                  <a:lnTo>
                    <a:pt x="155" y="262"/>
                  </a:lnTo>
                  <a:lnTo>
                    <a:pt x="156" y="263"/>
                  </a:lnTo>
                  <a:lnTo>
                    <a:pt x="158" y="263"/>
                  </a:lnTo>
                  <a:lnTo>
                    <a:pt x="160" y="261"/>
                  </a:lnTo>
                  <a:lnTo>
                    <a:pt x="162" y="260"/>
                  </a:lnTo>
                  <a:lnTo>
                    <a:pt x="163" y="259"/>
                  </a:lnTo>
                  <a:lnTo>
                    <a:pt x="165" y="259"/>
                  </a:lnTo>
                  <a:lnTo>
                    <a:pt x="167" y="259"/>
                  </a:lnTo>
                  <a:lnTo>
                    <a:pt x="169" y="259"/>
                  </a:lnTo>
                  <a:lnTo>
                    <a:pt x="170" y="258"/>
                  </a:lnTo>
                  <a:lnTo>
                    <a:pt x="170" y="257"/>
                  </a:lnTo>
                  <a:lnTo>
                    <a:pt x="170" y="256"/>
                  </a:lnTo>
                  <a:lnTo>
                    <a:pt x="169" y="256"/>
                  </a:lnTo>
                  <a:lnTo>
                    <a:pt x="168" y="257"/>
                  </a:lnTo>
                  <a:lnTo>
                    <a:pt x="168" y="258"/>
                  </a:lnTo>
                  <a:lnTo>
                    <a:pt x="167" y="258"/>
                  </a:lnTo>
                  <a:lnTo>
                    <a:pt x="166" y="258"/>
                  </a:lnTo>
                  <a:lnTo>
                    <a:pt x="167" y="257"/>
                  </a:lnTo>
                  <a:lnTo>
                    <a:pt x="167" y="255"/>
                  </a:lnTo>
                  <a:lnTo>
                    <a:pt x="167" y="254"/>
                  </a:lnTo>
                  <a:lnTo>
                    <a:pt x="169" y="253"/>
                  </a:lnTo>
                  <a:lnTo>
                    <a:pt x="170" y="252"/>
                  </a:lnTo>
                  <a:lnTo>
                    <a:pt x="170" y="251"/>
                  </a:lnTo>
                  <a:lnTo>
                    <a:pt x="170" y="250"/>
                  </a:lnTo>
                  <a:lnTo>
                    <a:pt x="171" y="251"/>
                  </a:lnTo>
                  <a:lnTo>
                    <a:pt x="171" y="250"/>
                  </a:lnTo>
                  <a:lnTo>
                    <a:pt x="171" y="248"/>
                  </a:lnTo>
                  <a:lnTo>
                    <a:pt x="171" y="247"/>
                  </a:lnTo>
                  <a:lnTo>
                    <a:pt x="172" y="246"/>
                  </a:lnTo>
                  <a:lnTo>
                    <a:pt x="175" y="243"/>
                  </a:lnTo>
                  <a:lnTo>
                    <a:pt x="175" y="242"/>
                  </a:lnTo>
                  <a:lnTo>
                    <a:pt x="176" y="240"/>
                  </a:lnTo>
                  <a:lnTo>
                    <a:pt x="177" y="239"/>
                  </a:lnTo>
                  <a:lnTo>
                    <a:pt x="177" y="237"/>
                  </a:lnTo>
                  <a:lnTo>
                    <a:pt x="177" y="236"/>
                  </a:lnTo>
                  <a:lnTo>
                    <a:pt x="178" y="236"/>
                  </a:lnTo>
                  <a:lnTo>
                    <a:pt x="180" y="234"/>
                  </a:lnTo>
                  <a:lnTo>
                    <a:pt x="180" y="233"/>
                  </a:lnTo>
                  <a:lnTo>
                    <a:pt x="181" y="233"/>
                  </a:lnTo>
                  <a:lnTo>
                    <a:pt x="181" y="231"/>
                  </a:lnTo>
                  <a:lnTo>
                    <a:pt x="182" y="228"/>
                  </a:lnTo>
                  <a:lnTo>
                    <a:pt x="183" y="226"/>
                  </a:lnTo>
                  <a:lnTo>
                    <a:pt x="184" y="225"/>
                  </a:lnTo>
                  <a:lnTo>
                    <a:pt x="184" y="224"/>
                  </a:lnTo>
                  <a:lnTo>
                    <a:pt x="184" y="223"/>
                  </a:lnTo>
                  <a:lnTo>
                    <a:pt x="183" y="223"/>
                  </a:lnTo>
                  <a:lnTo>
                    <a:pt x="182" y="224"/>
                  </a:lnTo>
                  <a:lnTo>
                    <a:pt x="181" y="228"/>
                  </a:lnTo>
                  <a:lnTo>
                    <a:pt x="180" y="230"/>
                  </a:lnTo>
                  <a:lnTo>
                    <a:pt x="180" y="231"/>
                  </a:lnTo>
                  <a:lnTo>
                    <a:pt x="177" y="233"/>
                  </a:lnTo>
                  <a:lnTo>
                    <a:pt x="175" y="234"/>
                  </a:lnTo>
                  <a:lnTo>
                    <a:pt x="175" y="236"/>
                  </a:lnTo>
                  <a:lnTo>
                    <a:pt x="175" y="238"/>
                  </a:lnTo>
                  <a:lnTo>
                    <a:pt x="174" y="239"/>
                  </a:lnTo>
                  <a:lnTo>
                    <a:pt x="170" y="244"/>
                  </a:lnTo>
                  <a:lnTo>
                    <a:pt x="170" y="245"/>
                  </a:lnTo>
                  <a:lnTo>
                    <a:pt x="168" y="249"/>
                  </a:lnTo>
                  <a:lnTo>
                    <a:pt x="167" y="250"/>
                  </a:lnTo>
                  <a:lnTo>
                    <a:pt x="166" y="250"/>
                  </a:lnTo>
                  <a:lnTo>
                    <a:pt x="165" y="252"/>
                  </a:lnTo>
                  <a:lnTo>
                    <a:pt x="164" y="253"/>
                  </a:lnTo>
                  <a:lnTo>
                    <a:pt x="164" y="254"/>
                  </a:lnTo>
                  <a:lnTo>
                    <a:pt x="165" y="255"/>
                  </a:lnTo>
                  <a:lnTo>
                    <a:pt x="164" y="256"/>
                  </a:lnTo>
                  <a:lnTo>
                    <a:pt x="164" y="257"/>
                  </a:lnTo>
                  <a:lnTo>
                    <a:pt x="163" y="257"/>
                  </a:lnTo>
                  <a:lnTo>
                    <a:pt x="162" y="257"/>
                  </a:lnTo>
                  <a:lnTo>
                    <a:pt x="162" y="258"/>
                  </a:lnTo>
                  <a:lnTo>
                    <a:pt x="162" y="258"/>
                  </a:lnTo>
                  <a:lnTo>
                    <a:pt x="161" y="258"/>
                  </a:lnTo>
                  <a:lnTo>
                    <a:pt x="160" y="259"/>
                  </a:lnTo>
                  <a:lnTo>
                    <a:pt x="155" y="259"/>
                  </a:lnTo>
                  <a:lnTo>
                    <a:pt x="154" y="259"/>
                  </a:lnTo>
                  <a:lnTo>
                    <a:pt x="154" y="258"/>
                  </a:lnTo>
                  <a:lnTo>
                    <a:pt x="153" y="259"/>
                  </a:lnTo>
                  <a:lnTo>
                    <a:pt x="152" y="261"/>
                  </a:lnTo>
                  <a:lnTo>
                    <a:pt x="152" y="262"/>
                  </a:lnTo>
                  <a:lnTo>
                    <a:pt x="152" y="261"/>
                  </a:lnTo>
                  <a:lnTo>
                    <a:pt x="151" y="261"/>
                  </a:lnTo>
                  <a:lnTo>
                    <a:pt x="151" y="262"/>
                  </a:lnTo>
                  <a:lnTo>
                    <a:pt x="150" y="265"/>
                  </a:lnTo>
                  <a:lnTo>
                    <a:pt x="150" y="265"/>
                  </a:lnTo>
                  <a:lnTo>
                    <a:pt x="149" y="266"/>
                  </a:lnTo>
                  <a:lnTo>
                    <a:pt x="148" y="266"/>
                  </a:lnTo>
                  <a:lnTo>
                    <a:pt x="148" y="265"/>
                  </a:lnTo>
                  <a:lnTo>
                    <a:pt x="149" y="263"/>
                  </a:lnTo>
                  <a:lnTo>
                    <a:pt x="149" y="262"/>
                  </a:lnTo>
                  <a:lnTo>
                    <a:pt x="150" y="261"/>
                  </a:lnTo>
                  <a:lnTo>
                    <a:pt x="150" y="260"/>
                  </a:lnTo>
                  <a:lnTo>
                    <a:pt x="150" y="260"/>
                  </a:lnTo>
                  <a:lnTo>
                    <a:pt x="148" y="261"/>
                  </a:lnTo>
                  <a:lnTo>
                    <a:pt x="147" y="261"/>
                  </a:lnTo>
                  <a:lnTo>
                    <a:pt x="149" y="257"/>
                  </a:lnTo>
                  <a:lnTo>
                    <a:pt x="150" y="255"/>
                  </a:lnTo>
                  <a:lnTo>
                    <a:pt x="152" y="252"/>
                  </a:lnTo>
                  <a:lnTo>
                    <a:pt x="154" y="250"/>
                  </a:lnTo>
                  <a:lnTo>
                    <a:pt x="156" y="248"/>
                  </a:lnTo>
                  <a:lnTo>
                    <a:pt x="158" y="247"/>
                  </a:lnTo>
                  <a:lnTo>
                    <a:pt x="158" y="247"/>
                  </a:lnTo>
                  <a:lnTo>
                    <a:pt x="160" y="247"/>
                  </a:lnTo>
                  <a:lnTo>
                    <a:pt x="160" y="246"/>
                  </a:lnTo>
                  <a:lnTo>
                    <a:pt x="159" y="245"/>
                  </a:lnTo>
                  <a:lnTo>
                    <a:pt x="159" y="244"/>
                  </a:lnTo>
                  <a:lnTo>
                    <a:pt x="160" y="241"/>
                  </a:lnTo>
                  <a:lnTo>
                    <a:pt x="161" y="237"/>
                  </a:lnTo>
                  <a:lnTo>
                    <a:pt x="162" y="236"/>
                  </a:lnTo>
                  <a:lnTo>
                    <a:pt x="163" y="236"/>
                  </a:lnTo>
                  <a:lnTo>
                    <a:pt x="163" y="234"/>
                  </a:lnTo>
                  <a:lnTo>
                    <a:pt x="166" y="231"/>
                  </a:lnTo>
                  <a:lnTo>
                    <a:pt x="165" y="231"/>
                  </a:lnTo>
                  <a:lnTo>
                    <a:pt x="164" y="232"/>
                  </a:lnTo>
                  <a:lnTo>
                    <a:pt x="162" y="233"/>
                  </a:lnTo>
                  <a:lnTo>
                    <a:pt x="161" y="233"/>
                  </a:lnTo>
                  <a:lnTo>
                    <a:pt x="160" y="233"/>
                  </a:lnTo>
                  <a:lnTo>
                    <a:pt x="160" y="232"/>
                  </a:lnTo>
                  <a:lnTo>
                    <a:pt x="160" y="231"/>
                  </a:lnTo>
                  <a:lnTo>
                    <a:pt x="164" y="226"/>
                  </a:lnTo>
                  <a:lnTo>
                    <a:pt x="165" y="225"/>
                  </a:lnTo>
                  <a:lnTo>
                    <a:pt x="167" y="222"/>
                  </a:lnTo>
                  <a:lnTo>
                    <a:pt x="168" y="220"/>
                  </a:lnTo>
                  <a:lnTo>
                    <a:pt x="170" y="217"/>
                  </a:lnTo>
                  <a:lnTo>
                    <a:pt x="170" y="216"/>
                  </a:lnTo>
                  <a:lnTo>
                    <a:pt x="170" y="215"/>
                  </a:lnTo>
                  <a:lnTo>
                    <a:pt x="169" y="214"/>
                  </a:lnTo>
                  <a:lnTo>
                    <a:pt x="169" y="214"/>
                  </a:lnTo>
                  <a:lnTo>
                    <a:pt x="169" y="213"/>
                  </a:lnTo>
                  <a:lnTo>
                    <a:pt x="171" y="212"/>
                  </a:lnTo>
                  <a:lnTo>
                    <a:pt x="176" y="206"/>
                  </a:lnTo>
                  <a:lnTo>
                    <a:pt x="177" y="205"/>
                  </a:lnTo>
                  <a:lnTo>
                    <a:pt x="178" y="205"/>
                  </a:lnTo>
                  <a:lnTo>
                    <a:pt x="179" y="205"/>
                  </a:lnTo>
                  <a:lnTo>
                    <a:pt x="180" y="205"/>
                  </a:lnTo>
                  <a:lnTo>
                    <a:pt x="180" y="204"/>
                  </a:lnTo>
                  <a:lnTo>
                    <a:pt x="180" y="204"/>
                  </a:lnTo>
                  <a:lnTo>
                    <a:pt x="179" y="203"/>
                  </a:lnTo>
                  <a:lnTo>
                    <a:pt x="179" y="202"/>
                  </a:lnTo>
                  <a:lnTo>
                    <a:pt x="178" y="203"/>
                  </a:lnTo>
                  <a:lnTo>
                    <a:pt x="175" y="204"/>
                  </a:lnTo>
                  <a:lnTo>
                    <a:pt x="171" y="206"/>
                  </a:lnTo>
                  <a:lnTo>
                    <a:pt x="171" y="207"/>
                  </a:lnTo>
                  <a:lnTo>
                    <a:pt x="171" y="209"/>
                  </a:lnTo>
                  <a:lnTo>
                    <a:pt x="169" y="210"/>
                  </a:lnTo>
                  <a:lnTo>
                    <a:pt x="167" y="211"/>
                  </a:lnTo>
                  <a:lnTo>
                    <a:pt x="166" y="214"/>
                  </a:lnTo>
                  <a:lnTo>
                    <a:pt x="165" y="218"/>
                  </a:lnTo>
                  <a:lnTo>
                    <a:pt x="164" y="222"/>
                  </a:lnTo>
                  <a:lnTo>
                    <a:pt x="162" y="224"/>
                  </a:lnTo>
                  <a:lnTo>
                    <a:pt x="158" y="229"/>
                  </a:lnTo>
                  <a:lnTo>
                    <a:pt x="157" y="231"/>
                  </a:lnTo>
                  <a:lnTo>
                    <a:pt x="156" y="231"/>
                  </a:lnTo>
                  <a:lnTo>
                    <a:pt x="155" y="232"/>
                  </a:lnTo>
                  <a:lnTo>
                    <a:pt x="151" y="232"/>
                  </a:lnTo>
                  <a:lnTo>
                    <a:pt x="150" y="233"/>
                  </a:lnTo>
                  <a:lnTo>
                    <a:pt x="150" y="233"/>
                  </a:lnTo>
                  <a:lnTo>
                    <a:pt x="149" y="232"/>
                  </a:lnTo>
                  <a:lnTo>
                    <a:pt x="148" y="232"/>
                  </a:lnTo>
                  <a:lnTo>
                    <a:pt x="148" y="233"/>
                  </a:lnTo>
                  <a:lnTo>
                    <a:pt x="150" y="234"/>
                  </a:lnTo>
                  <a:lnTo>
                    <a:pt x="149" y="235"/>
                  </a:lnTo>
                  <a:lnTo>
                    <a:pt x="147" y="236"/>
                  </a:lnTo>
                  <a:lnTo>
                    <a:pt x="146" y="235"/>
                  </a:lnTo>
                  <a:lnTo>
                    <a:pt x="146" y="234"/>
                  </a:lnTo>
                  <a:lnTo>
                    <a:pt x="145" y="234"/>
                  </a:lnTo>
                  <a:lnTo>
                    <a:pt x="144" y="233"/>
                  </a:lnTo>
                  <a:lnTo>
                    <a:pt x="144" y="232"/>
                  </a:lnTo>
                  <a:lnTo>
                    <a:pt x="146" y="230"/>
                  </a:lnTo>
                  <a:lnTo>
                    <a:pt x="144" y="229"/>
                  </a:lnTo>
                  <a:lnTo>
                    <a:pt x="144" y="228"/>
                  </a:lnTo>
                  <a:lnTo>
                    <a:pt x="145" y="226"/>
                  </a:lnTo>
                  <a:lnTo>
                    <a:pt x="146" y="225"/>
                  </a:lnTo>
                  <a:lnTo>
                    <a:pt x="149" y="221"/>
                  </a:lnTo>
                  <a:lnTo>
                    <a:pt x="150" y="220"/>
                  </a:lnTo>
                  <a:lnTo>
                    <a:pt x="150" y="218"/>
                  </a:lnTo>
                  <a:lnTo>
                    <a:pt x="150" y="217"/>
                  </a:lnTo>
                  <a:lnTo>
                    <a:pt x="152" y="215"/>
                  </a:lnTo>
                  <a:lnTo>
                    <a:pt x="153" y="214"/>
                  </a:lnTo>
                  <a:lnTo>
                    <a:pt x="152" y="214"/>
                  </a:lnTo>
                  <a:lnTo>
                    <a:pt x="149" y="217"/>
                  </a:lnTo>
                  <a:lnTo>
                    <a:pt x="148" y="217"/>
                  </a:lnTo>
                  <a:lnTo>
                    <a:pt x="147" y="215"/>
                  </a:lnTo>
                  <a:lnTo>
                    <a:pt x="146" y="216"/>
                  </a:lnTo>
                  <a:lnTo>
                    <a:pt x="147" y="216"/>
                  </a:lnTo>
                  <a:lnTo>
                    <a:pt x="148" y="218"/>
                  </a:lnTo>
                  <a:lnTo>
                    <a:pt x="148" y="219"/>
                  </a:lnTo>
                  <a:lnTo>
                    <a:pt x="148" y="220"/>
                  </a:lnTo>
                  <a:lnTo>
                    <a:pt x="147" y="221"/>
                  </a:lnTo>
                  <a:lnTo>
                    <a:pt x="146" y="221"/>
                  </a:lnTo>
                  <a:lnTo>
                    <a:pt x="145" y="220"/>
                  </a:lnTo>
                  <a:lnTo>
                    <a:pt x="145" y="219"/>
                  </a:lnTo>
                  <a:lnTo>
                    <a:pt x="144" y="219"/>
                  </a:lnTo>
                  <a:lnTo>
                    <a:pt x="144" y="220"/>
                  </a:lnTo>
                  <a:lnTo>
                    <a:pt x="143" y="222"/>
                  </a:lnTo>
                  <a:lnTo>
                    <a:pt x="144" y="223"/>
                  </a:lnTo>
                  <a:lnTo>
                    <a:pt x="144" y="224"/>
                  </a:lnTo>
                  <a:lnTo>
                    <a:pt x="143" y="225"/>
                  </a:lnTo>
                  <a:lnTo>
                    <a:pt x="142" y="225"/>
                  </a:lnTo>
                  <a:lnTo>
                    <a:pt x="141" y="225"/>
                  </a:lnTo>
                  <a:lnTo>
                    <a:pt x="140" y="225"/>
                  </a:lnTo>
                  <a:lnTo>
                    <a:pt x="140" y="225"/>
                  </a:lnTo>
                  <a:lnTo>
                    <a:pt x="140" y="226"/>
                  </a:lnTo>
                  <a:lnTo>
                    <a:pt x="139" y="227"/>
                  </a:lnTo>
                  <a:lnTo>
                    <a:pt x="137" y="229"/>
                  </a:lnTo>
                  <a:lnTo>
                    <a:pt x="136" y="229"/>
                  </a:lnTo>
                  <a:lnTo>
                    <a:pt x="134" y="229"/>
                  </a:lnTo>
                  <a:lnTo>
                    <a:pt x="133" y="230"/>
                  </a:lnTo>
                  <a:lnTo>
                    <a:pt x="132" y="230"/>
                  </a:lnTo>
                  <a:lnTo>
                    <a:pt x="132" y="229"/>
                  </a:lnTo>
                  <a:lnTo>
                    <a:pt x="133" y="228"/>
                  </a:lnTo>
                  <a:lnTo>
                    <a:pt x="136" y="225"/>
                  </a:lnTo>
                  <a:lnTo>
                    <a:pt x="138" y="224"/>
                  </a:lnTo>
                  <a:lnTo>
                    <a:pt x="139" y="223"/>
                  </a:lnTo>
                  <a:lnTo>
                    <a:pt x="139" y="221"/>
                  </a:lnTo>
                  <a:lnTo>
                    <a:pt x="139" y="219"/>
                  </a:lnTo>
                  <a:lnTo>
                    <a:pt x="139" y="218"/>
                  </a:lnTo>
                  <a:lnTo>
                    <a:pt x="140" y="218"/>
                  </a:lnTo>
                  <a:lnTo>
                    <a:pt x="141" y="216"/>
                  </a:lnTo>
                  <a:lnTo>
                    <a:pt x="144" y="214"/>
                  </a:lnTo>
                  <a:lnTo>
                    <a:pt x="148" y="212"/>
                  </a:lnTo>
                  <a:lnTo>
                    <a:pt x="150" y="211"/>
                  </a:lnTo>
                  <a:lnTo>
                    <a:pt x="151" y="210"/>
                  </a:lnTo>
                  <a:lnTo>
                    <a:pt x="151" y="209"/>
                  </a:lnTo>
                  <a:lnTo>
                    <a:pt x="152" y="207"/>
                  </a:lnTo>
                  <a:lnTo>
                    <a:pt x="151" y="207"/>
                  </a:lnTo>
                  <a:lnTo>
                    <a:pt x="151" y="206"/>
                  </a:lnTo>
                  <a:lnTo>
                    <a:pt x="150" y="207"/>
                  </a:lnTo>
                  <a:lnTo>
                    <a:pt x="150" y="209"/>
                  </a:lnTo>
                  <a:lnTo>
                    <a:pt x="148" y="210"/>
                  </a:lnTo>
                  <a:lnTo>
                    <a:pt x="147" y="211"/>
                  </a:lnTo>
                  <a:lnTo>
                    <a:pt x="145" y="212"/>
                  </a:lnTo>
                  <a:lnTo>
                    <a:pt x="143" y="213"/>
                  </a:lnTo>
                  <a:lnTo>
                    <a:pt x="142" y="213"/>
                  </a:lnTo>
                  <a:lnTo>
                    <a:pt x="143" y="212"/>
                  </a:lnTo>
                  <a:lnTo>
                    <a:pt x="142" y="211"/>
                  </a:lnTo>
                  <a:lnTo>
                    <a:pt x="143" y="208"/>
                  </a:lnTo>
                  <a:lnTo>
                    <a:pt x="145" y="206"/>
                  </a:lnTo>
                  <a:lnTo>
                    <a:pt x="147" y="205"/>
                  </a:lnTo>
                  <a:lnTo>
                    <a:pt x="148" y="204"/>
                  </a:lnTo>
                  <a:lnTo>
                    <a:pt x="148" y="203"/>
                  </a:lnTo>
                  <a:lnTo>
                    <a:pt x="147" y="203"/>
                  </a:lnTo>
                  <a:lnTo>
                    <a:pt x="145" y="204"/>
                  </a:lnTo>
                  <a:lnTo>
                    <a:pt x="143" y="206"/>
                  </a:lnTo>
                  <a:lnTo>
                    <a:pt x="142" y="206"/>
                  </a:lnTo>
                  <a:lnTo>
                    <a:pt x="141" y="206"/>
                  </a:lnTo>
                  <a:lnTo>
                    <a:pt x="141" y="207"/>
                  </a:lnTo>
                  <a:lnTo>
                    <a:pt x="140" y="207"/>
                  </a:lnTo>
                  <a:lnTo>
                    <a:pt x="140" y="207"/>
                  </a:lnTo>
                  <a:lnTo>
                    <a:pt x="140" y="208"/>
                  </a:lnTo>
                  <a:lnTo>
                    <a:pt x="140" y="210"/>
                  </a:lnTo>
                  <a:lnTo>
                    <a:pt x="140" y="214"/>
                  </a:lnTo>
                  <a:lnTo>
                    <a:pt x="140" y="214"/>
                  </a:lnTo>
                  <a:lnTo>
                    <a:pt x="138" y="214"/>
                  </a:lnTo>
                  <a:lnTo>
                    <a:pt x="136" y="215"/>
                  </a:lnTo>
                  <a:lnTo>
                    <a:pt x="135" y="214"/>
                  </a:lnTo>
                  <a:lnTo>
                    <a:pt x="135" y="216"/>
                  </a:lnTo>
                  <a:lnTo>
                    <a:pt x="135" y="219"/>
                  </a:lnTo>
                  <a:lnTo>
                    <a:pt x="134" y="220"/>
                  </a:lnTo>
                  <a:lnTo>
                    <a:pt x="135" y="223"/>
                  </a:lnTo>
                  <a:lnTo>
                    <a:pt x="134" y="223"/>
                  </a:lnTo>
                  <a:lnTo>
                    <a:pt x="134" y="221"/>
                  </a:lnTo>
                  <a:lnTo>
                    <a:pt x="133" y="221"/>
                  </a:lnTo>
                  <a:lnTo>
                    <a:pt x="132" y="221"/>
                  </a:lnTo>
                  <a:lnTo>
                    <a:pt x="132" y="224"/>
                  </a:lnTo>
                  <a:lnTo>
                    <a:pt x="132" y="225"/>
                  </a:lnTo>
                  <a:lnTo>
                    <a:pt x="131" y="226"/>
                  </a:lnTo>
                  <a:lnTo>
                    <a:pt x="130" y="228"/>
                  </a:lnTo>
                  <a:lnTo>
                    <a:pt x="130" y="230"/>
                  </a:lnTo>
                  <a:lnTo>
                    <a:pt x="129" y="231"/>
                  </a:lnTo>
                  <a:lnTo>
                    <a:pt x="129" y="232"/>
                  </a:lnTo>
                  <a:lnTo>
                    <a:pt x="129" y="231"/>
                  </a:lnTo>
                  <a:lnTo>
                    <a:pt x="129" y="230"/>
                  </a:lnTo>
                  <a:lnTo>
                    <a:pt x="129" y="229"/>
                  </a:lnTo>
                  <a:lnTo>
                    <a:pt x="129" y="228"/>
                  </a:lnTo>
                  <a:lnTo>
                    <a:pt x="128" y="228"/>
                  </a:lnTo>
                  <a:lnTo>
                    <a:pt x="127" y="227"/>
                  </a:lnTo>
                  <a:lnTo>
                    <a:pt x="128" y="225"/>
                  </a:lnTo>
                  <a:lnTo>
                    <a:pt x="129" y="225"/>
                  </a:lnTo>
                  <a:lnTo>
                    <a:pt x="129" y="225"/>
                  </a:lnTo>
                  <a:lnTo>
                    <a:pt x="127" y="225"/>
                  </a:lnTo>
                  <a:lnTo>
                    <a:pt x="126" y="225"/>
                  </a:lnTo>
                  <a:lnTo>
                    <a:pt x="125" y="226"/>
                  </a:lnTo>
                  <a:lnTo>
                    <a:pt x="124" y="226"/>
                  </a:lnTo>
                  <a:lnTo>
                    <a:pt x="124" y="225"/>
                  </a:lnTo>
                  <a:lnTo>
                    <a:pt x="124" y="225"/>
                  </a:lnTo>
                  <a:lnTo>
                    <a:pt x="125" y="224"/>
                  </a:lnTo>
                  <a:lnTo>
                    <a:pt x="126" y="223"/>
                  </a:lnTo>
                  <a:lnTo>
                    <a:pt x="127" y="223"/>
                  </a:lnTo>
                  <a:lnTo>
                    <a:pt x="128" y="222"/>
                  </a:lnTo>
                  <a:lnTo>
                    <a:pt x="129" y="222"/>
                  </a:lnTo>
                  <a:lnTo>
                    <a:pt x="128" y="220"/>
                  </a:lnTo>
                  <a:lnTo>
                    <a:pt x="127" y="218"/>
                  </a:lnTo>
                  <a:lnTo>
                    <a:pt x="127" y="219"/>
                  </a:lnTo>
                  <a:lnTo>
                    <a:pt x="127" y="220"/>
                  </a:lnTo>
                  <a:lnTo>
                    <a:pt x="127" y="221"/>
                  </a:lnTo>
                  <a:lnTo>
                    <a:pt x="127" y="222"/>
                  </a:lnTo>
                  <a:lnTo>
                    <a:pt x="125" y="222"/>
                  </a:lnTo>
                  <a:lnTo>
                    <a:pt x="123" y="222"/>
                  </a:lnTo>
                  <a:lnTo>
                    <a:pt x="122" y="222"/>
                  </a:lnTo>
                  <a:lnTo>
                    <a:pt x="121" y="221"/>
                  </a:lnTo>
                  <a:lnTo>
                    <a:pt x="121" y="219"/>
                  </a:lnTo>
                  <a:lnTo>
                    <a:pt x="122" y="218"/>
                  </a:lnTo>
                  <a:lnTo>
                    <a:pt x="122" y="217"/>
                  </a:lnTo>
                  <a:lnTo>
                    <a:pt x="128" y="215"/>
                  </a:lnTo>
                  <a:lnTo>
                    <a:pt x="128" y="214"/>
                  </a:lnTo>
                  <a:lnTo>
                    <a:pt x="127" y="214"/>
                  </a:lnTo>
                  <a:lnTo>
                    <a:pt x="126" y="214"/>
                  </a:lnTo>
                  <a:lnTo>
                    <a:pt x="125" y="214"/>
                  </a:lnTo>
                  <a:lnTo>
                    <a:pt x="123" y="215"/>
                  </a:lnTo>
                  <a:lnTo>
                    <a:pt x="122" y="215"/>
                  </a:lnTo>
                  <a:lnTo>
                    <a:pt x="121" y="215"/>
                  </a:lnTo>
                  <a:lnTo>
                    <a:pt x="121" y="214"/>
                  </a:lnTo>
                  <a:lnTo>
                    <a:pt x="119" y="214"/>
                  </a:lnTo>
                  <a:lnTo>
                    <a:pt x="120" y="214"/>
                  </a:lnTo>
                  <a:lnTo>
                    <a:pt x="122" y="213"/>
                  </a:lnTo>
                  <a:lnTo>
                    <a:pt x="123" y="212"/>
                  </a:lnTo>
                  <a:lnTo>
                    <a:pt x="126" y="211"/>
                  </a:lnTo>
                  <a:lnTo>
                    <a:pt x="126" y="210"/>
                  </a:lnTo>
                  <a:lnTo>
                    <a:pt x="128" y="210"/>
                  </a:lnTo>
                  <a:lnTo>
                    <a:pt x="129" y="208"/>
                  </a:lnTo>
                  <a:lnTo>
                    <a:pt x="129" y="207"/>
                  </a:lnTo>
                  <a:lnTo>
                    <a:pt x="129" y="207"/>
                  </a:lnTo>
                  <a:lnTo>
                    <a:pt x="128" y="208"/>
                  </a:lnTo>
                  <a:lnTo>
                    <a:pt x="123" y="211"/>
                  </a:lnTo>
                  <a:lnTo>
                    <a:pt x="121" y="211"/>
                  </a:lnTo>
                  <a:lnTo>
                    <a:pt x="120" y="212"/>
                  </a:lnTo>
                  <a:lnTo>
                    <a:pt x="120" y="211"/>
                  </a:lnTo>
                  <a:lnTo>
                    <a:pt x="120" y="210"/>
                  </a:lnTo>
                  <a:lnTo>
                    <a:pt x="119" y="210"/>
                  </a:lnTo>
                  <a:lnTo>
                    <a:pt x="119" y="211"/>
                  </a:lnTo>
                  <a:lnTo>
                    <a:pt x="118" y="211"/>
                  </a:lnTo>
                  <a:lnTo>
                    <a:pt x="118" y="210"/>
                  </a:lnTo>
                  <a:lnTo>
                    <a:pt x="119" y="209"/>
                  </a:lnTo>
                  <a:lnTo>
                    <a:pt x="118" y="209"/>
                  </a:lnTo>
                  <a:lnTo>
                    <a:pt x="117" y="210"/>
                  </a:lnTo>
                  <a:lnTo>
                    <a:pt x="116" y="209"/>
                  </a:lnTo>
                  <a:lnTo>
                    <a:pt x="117" y="209"/>
                  </a:lnTo>
                  <a:lnTo>
                    <a:pt x="118" y="208"/>
                  </a:lnTo>
                  <a:lnTo>
                    <a:pt x="119" y="208"/>
                  </a:lnTo>
                  <a:lnTo>
                    <a:pt x="121" y="205"/>
                  </a:lnTo>
                  <a:lnTo>
                    <a:pt x="124" y="204"/>
                  </a:lnTo>
                  <a:lnTo>
                    <a:pt x="127" y="203"/>
                  </a:lnTo>
                  <a:lnTo>
                    <a:pt x="129" y="203"/>
                  </a:lnTo>
                  <a:lnTo>
                    <a:pt x="129" y="202"/>
                  </a:lnTo>
                  <a:lnTo>
                    <a:pt x="130" y="202"/>
                  </a:lnTo>
                  <a:lnTo>
                    <a:pt x="129" y="201"/>
                  </a:lnTo>
                  <a:lnTo>
                    <a:pt x="128" y="201"/>
                  </a:lnTo>
                  <a:lnTo>
                    <a:pt x="128" y="200"/>
                  </a:lnTo>
                  <a:lnTo>
                    <a:pt x="129" y="200"/>
                  </a:lnTo>
                  <a:lnTo>
                    <a:pt x="130" y="199"/>
                  </a:lnTo>
                  <a:lnTo>
                    <a:pt x="133" y="195"/>
                  </a:lnTo>
                  <a:lnTo>
                    <a:pt x="133" y="194"/>
                  </a:lnTo>
                  <a:lnTo>
                    <a:pt x="134" y="194"/>
                  </a:lnTo>
                  <a:lnTo>
                    <a:pt x="135" y="195"/>
                  </a:lnTo>
                  <a:lnTo>
                    <a:pt x="135" y="194"/>
                  </a:lnTo>
                  <a:lnTo>
                    <a:pt x="137" y="193"/>
                  </a:lnTo>
                  <a:lnTo>
                    <a:pt x="137" y="191"/>
                  </a:lnTo>
                  <a:lnTo>
                    <a:pt x="138" y="191"/>
                  </a:lnTo>
                  <a:lnTo>
                    <a:pt x="138" y="190"/>
                  </a:lnTo>
                  <a:lnTo>
                    <a:pt x="138" y="189"/>
                  </a:lnTo>
                  <a:lnTo>
                    <a:pt x="139" y="189"/>
                  </a:lnTo>
                  <a:lnTo>
                    <a:pt x="141" y="189"/>
                  </a:lnTo>
                  <a:lnTo>
                    <a:pt x="143" y="188"/>
                  </a:lnTo>
                  <a:lnTo>
                    <a:pt x="144" y="188"/>
                  </a:lnTo>
                  <a:lnTo>
                    <a:pt x="145" y="187"/>
                  </a:lnTo>
                  <a:lnTo>
                    <a:pt x="145" y="186"/>
                  </a:lnTo>
                  <a:lnTo>
                    <a:pt x="143" y="186"/>
                  </a:lnTo>
                  <a:lnTo>
                    <a:pt x="143" y="185"/>
                  </a:lnTo>
                  <a:lnTo>
                    <a:pt x="141" y="187"/>
                  </a:lnTo>
                  <a:lnTo>
                    <a:pt x="140" y="187"/>
                  </a:lnTo>
                  <a:lnTo>
                    <a:pt x="140" y="186"/>
                  </a:lnTo>
                  <a:lnTo>
                    <a:pt x="141" y="183"/>
                  </a:lnTo>
                  <a:lnTo>
                    <a:pt x="141" y="182"/>
                  </a:lnTo>
                  <a:lnTo>
                    <a:pt x="141" y="181"/>
                  </a:lnTo>
                  <a:lnTo>
                    <a:pt x="140" y="181"/>
                  </a:lnTo>
                  <a:lnTo>
                    <a:pt x="140" y="180"/>
                  </a:lnTo>
                  <a:lnTo>
                    <a:pt x="140" y="180"/>
                  </a:lnTo>
                  <a:lnTo>
                    <a:pt x="139" y="179"/>
                  </a:lnTo>
                  <a:lnTo>
                    <a:pt x="139" y="178"/>
                  </a:lnTo>
                  <a:lnTo>
                    <a:pt x="138" y="178"/>
                  </a:lnTo>
                  <a:lnTo>
                    <a:pt x="138" y="180"/>
                  </a:lnTo>
                  <a:lnTo>
                    <a:pt x="139" y="182"/>
                  </a:lnTo>
                  <a:lnTo>
                    <a:pt x="139" y="183"/>
                  </a:lnTo>
                  <a:lnTo>
                    <a:pt x="134" y="188"/>
                  </a:lnTo>
                  <a:lnTo>
                    <a:pt x="134" y="190"/>
                  </a:lnTo>
                  <a:lnTo>
                    <a:pt x="134" y="191"/>
                  </a:lnTo>
                  <a:lnTo>
                    <a:pt x="133" y="192"/>
                  </a:lnTo>
                  <a:lnTo>
                    <a:pt x="129" y="194"/>
                  </a:lnTo>
                  <a:lnTo>
                    <a:pt x="127" y="198"/>
                  </a:lnTo>
                  <a:lnTo>
                    <a:pt x="125" y="199"/>
                  </a:lnTo>
                  <a:lnTo>
                    <a:pt x="124" y="200"/>
                  </a:lnTo>
                  <a:lnTo>
                    <a:pt x="124" y="201"/>
                  </a:lnTo>
                  <a:lnTo>
                    <a:pt x="124" y="202"/>
                  </a:lnTo>
                  <a:lnTo>
                    <a:pt x="122" y="203"/>
                  </a:lnTo>
                  <a:lnTo>
                    <a:pt x="121" y="202"/>
                  </a:lnTo>
                  <a:lnTo>
                    <a:pt x="120" y="202"/>
                  </a:lnTo>
                  <a:lnTo>
                    <a:pt x="119" y="203"/>
                  </a:lnTo>
                  <a:lnTo>
                    <a:pt x="118" y="204"/>
                  </a:lnTo>
                  <a:lnTo>
                    <a:pt x="115" y="204"/>
                  </a:lnTo>
                  <a:lnTo>
                    <a:pt x="114" y="203"/>
                  </a:lnTo>
                  <a:lnTo>
                    <a:pt x="114" y="202"/>
                  </a:lnTo>
                  <a:lnTo>
                    <a:pt x="114" y="201"/>
                  </a:lnTo>
                  <a:lnTo>
                    <a:pt x="116" y="200"/>
                  </a:lnTo>
                  <a:lnTo>
                    <a:pt x="119" y="197"/>
                  </a:lnTo>
                  <a:lnTo>
                    <a:pt x="120" y="196"/>
                  </a:lnTo>
                  <a:lnTo>
                    <a:pt x="120" y="195"/>
                  </a:lnTo>
                  <a:lnTo>
                    <a:pt x="120" y="194"/>
                  </a:lnTo>
                  <a:lnTo>
                    <a:pt x="119" y="194"/>
                  </a:lnTo>
                  <a:lnTo>
                    <a:pt x="117" y="194"/>
                  </a:lnTo>
                  <a:lnTo>
                    <a:pt x="116" y="195"/>
                  </a:lnTo>
                  <a:lnTo>
                    <a:pt x="116" y="193"/>
                  </a:lnTo>
                  <a:lnTo>
                    <a:pt x="115" y="193"/>
                  </a:lnTo>
                  <a:lnTo>
                    <a:pt x="115" y="194"/>
                  </a:lnTo>
                  <a:lnTo>
                    <a:pt x="115" y="195"/>
                  </a:lnTo>
                  <a:lnTo>
                    <a:pt x="114" y="196"/>
                  </a:lnTo>
                  <a:lnTo>
                    <a:pt x="113" y="196"/>
                  </a:lnTo>
                  <a:lnTo>
                    <a:pt x="112" y="196"/>
                  </a:lnTo>
                  <a:lnTo>
                    <a:pt x="112" y="195"/>
                  </a:lnTo>
                  <a:lnTo>
                    <a:pt x="113" y="194"/>
                  </a:lnTo>
                  <a:lnTo>
                    <a:pt x="112" y="194"/>
                  </a:lnTo>
                  <a:lnTo>
                    <a:pt x="111" y="195"/>
                  </a:lnTo>
                  <a:lnTo>
                    <a:pt x="110" y="195"/>
                  </a:lnTo>
                  <a:lnTo>
                    <a:pt x="110" y="196"/>
                  </a:lnTo>
                  <a:lnTo>
                    <a:pt x="110" y="197"/>
                  </a:lnTo>
                  <a:lnTo>
                    <a:pt x="109" y="199"/>
                  </a:lnTo>
                  <a:lnTo>
                    <a:pt x="109" y="201"/>
                  </a:lnTo>
                  <a:lnTo>
                    <a:pt x="109" y="202"/>
                  </a:lnTo>
                  <a:lnTo>
                    <a:pt x="109" y="204"/>
                  </a:lnTo>
                  <a:lnTo>
                    <a:pt x="109" y="205"/>
                  </a:lnTo>
                  <a:lnTo>
                    <a:pt x="109" y="206"/>
                  </a:lnTo>
                  <a:lnTo>
                    <a:pt x="108" y="206"/>
                  </a:lnTo>
                  <a:lnTo>
                    <a:pt x="107" y="205"/>
                  </a:lnTo>
                  <a:lnTo>
                    <a:pt x="106" y="206"/>
                  </a:lnTo>
                  <a:lnTo>
                    <a:pt x="104" y="206"/>
                  </a:lnTo>
                  <a:lnTo>
                    <a:pt x="103" y="205"/>
                  </a:lnTo>
                  <a:lnTo>
                    <a:pt x="102" y="206"/>
                  </a:lnTo>
                  <a:lnTo>
                    <a:pt x="101" y="206"/>
                  </a:lnTo>
                  <a:lnTo>
                    <a:pt x="100" y="205"/>
                  </a:lnTo>
                  <a:lnTo>
                    <a:pt x="99" y="204"/>
                  </a:lnTo>
                  <a:lnTo>
                    <a:pt x="98" y="204"/>
                  </a:lnTo>
                  <a:lnTo>
                    <a:pt x="98" y="204"/>
                  </a:lnTo>
                  <a:lnTo>
                    <a:pt x="98" y="203"/>
                  </a:lnTo>
                  <a:lnTo>
                    <a:pt x="98" y="202"/>
                  </a:lnTo>
                  <a:lnTo>
                    <a:pt x="98" y="201"/>
                  </a:lnTo>
                  <a:lnTo>
                    <a:pt x="99" y="200"/>
                  </a:lnTo>
                  <a:lnTo>
                    <a:pt x="101" y="199"/>
                  </a:lnTo>
                  <a:lnTo>
                    <a:pt x="102" y="200"/>
                  </a:lnTo>
                  <a:lnTo>
                    <a:pt x="103" y="199"/>
                  </a:lnTo>
                  <a:lnTo>
                    <a:pt x="107" y="198"/>
                  </a:lnTo>
                  <a:lnTo>
                    <a:pt x="107" y="196"/>
                  </a:lnTo>
                  <a:lnTo>
                    <a:pt x="108" y="195"/>
                  </a:lnTo>
                  <a:lnTo>
                    <a:pt x="113" y="193"/>
                  </a:lnTo>
                  <a:lnTo>
                    <a:pt x="117" y="190"/>
                  </a:lnTo>
                  <a:lnTo>
                    <a:pt x="117" y="189"/>
                  </a:lnTo>
                  <a:lnTo>
                    <a:pt x="116" y="189"/>
                  </a:lnTo>
                  <a:lnTo>
                    <a:pt x="114" y="191"/>
                  </a:lnTo>
                  <a:lnTo>
                    <a:pt x="113" y="191"/>
                  </a:lnTo>
                  <a:lnTo>
                    <a:pt x="113" y="190"/>
                  </a:lnTo>
                  <a:lnTo>
                    <a:pt x="113" y="191"/>
                  </a:lnTo>
                  <a:lnTo>
                    <a:pt x="112" y="191"/>
                  </a:lnTo>
                  <a:lnTo>
                    <a:pt x="112" y="192"/>
                  </a:lnTo>
                  <a:lnTo>
                    <a:pt x="111" y="192"/>
                  </a:lnTo>
                  <a:lnTo>
                    <a:pt x="110" y="192"/>
                  </a:lnTo>
                  <a:lnTo>
                    <a:pt x="110" y="190"/>
                  </a:lnTo>
                  <a:lnTo>
                    <a:pt x="109" y="191"/>
                  </a:lnTo>
                  <a:lnTo>
                    <a:pt x="109" y="193"/>
                  </a:lnTo>
                  <a:lnTo>
                    <a:pt x="109" y="193"/>
                  </a:lnTo>
                  <a:lnTo>
                    <a:pt x="108" y="194"/>
                  </a:lnTo>
                  <a:lnTo>
                    <a:pt x="106" y="195"/>
                  </a:lnTo>
                  <a:lnTo>
                    <a:pt x="105" y="196"/>
                  </a:lnTo>
                  <a:lnTo>
                    <a:pt x="104" y="196"/>
                  </a:lnTo>
                  <a:lnTo>
                    <a:pt x="103" y="195"/>
                  </a:lnTo>
                  <a:lnTo>
                    <a:pt x="102" y="195"/>
                  </a:lnTo>
                  <a:lnTo>
                    <a:pt x="102" y="196"/>
                  </a:lnTo>
                  <a:lnTo>
                    <a:pt x="103" y="196"/>
                  </a:lnTo>
                  <a:lnTo>
                    <a:pt x="103" y="197"/>
                  </a:lnTo>
                  <a:lnTo>
                    <a:pt x="102" y="197"/>
                  </a:lnTo>
                  <a:lnTo>
                    <a:pt x="99" y="197"/>
                  </a:lnTo>
                  <a:lnTo>
                    <a:pt x="98" y="197"/>
                  </a:lnTo>
                  <a:lnTo>
                    <a:pt x="98" y="196"/>
                  </a:lnTo>
                  <a:lnTo>
                    <a:pt x="101" y="194"/>
                  </a:lnTo>
                  <a:lnTo>
                    <a:pt x="104" y="193"/>
                  </a:lnTo>
                  <a:lnTo>
                    <a:pt x="109" y="189"/>
                  </a:lnTo>
                  <a:lnTo>
                    <a:pt x="110" y="188"/>
                  </a:lnTo>
                  <a:lnTo>
                    <a:pt x="116" y="185"/>
                  </a:lnTo>
                  <a:lnTo>
                    <a:pt x="119" y="184"/>
                  </a:lnTo>
                  <a:lnTo>
                    <a:pt x="120" y="184"/>
                  </a:lnTo>
                  <a:lnTo>
                    <a:pt x="121" y="185"/>
                  </a:lnTo>
                  <a:lnTo>
                    <a:pt x="122" y="185"/>
                  </a:lnTo>
                  <a:lnTo>
                    <a:pt x="128" y="182"/>
                  </a:lnTo>
                  <a:lnTo>
                    <a:pt x="131" y="182"/>
                  </a:lnTo>
                  <a:lnTo>
                    <a:pt x="133" y="181"/>
                  </a:lnTo>
                  <a:lnTo>
                    <a:pt x="134" y="180"/>
                  </a:lnTo>
                  <a:lnTo>
                    <a:pt x="135" y="179"/>
                  </a:lnTo>
                  <a:lnTo>
                    <a:pt x="135" y="178"/>
                  </a:lnTo>
                  <a:lnTo>
                    <a:pt x="135" y="177"/>
                  </a:lnTo>
                  <a:lnTo>
                    <a:pt x="136" y="177"/>
                  </a:lnTo>
                  <a:lnTo>
                    <a:pt x="136" y="175"/>
                  </a:lnTo>
                  <a:lnTo>
                    <a:pt x="137" y="174"/>
                  </a:lnTo>
                  <a:lnTo>
                    <a:pt x="140" y="171"/>
                  </a:lnTo>
                  <a:lnTo>
                    <a:pt x="141" y="171"/>
                  </a:lnTo>
                  <a:lnTo>
                    <a:pt x="143" y="169"/>
                  </a:lnTo>
                  <a:lnTo>
                    <a:pt x="145" y="169"/>
                  </a:lnTo>
                  <a:lnTo>
                    <a:pt x="146" y="169"/>
                  </a:lnTo>
                  <a:lnTo>
                    <a:pt x="145" y="165"/>
                  </a:lnTo>
                  <a:lnTo>
                    <a:pt x="146" y="164"/>
                  </a:lnTo>
                  <a:lnTo>
                    <a:pt x="147" y="161"/>
                  </a:lnTo>
                  <a:lnTo>
                    <a:pt x="148" y="160"/>
                  </a:lnTo>
                  <a:lnTo>
                    <a:pt x="149" y="160"/>
                  </a:lnTo>
                  <a:lnTo>
                    <a:pt x="148" y="159"/>
                  </a:lnTo>
                  <a:lnTo>
                    <a:pt x="147" y="159"/>
                  </a:lnTo>
                  <a:lnTo>
                    <a:pt x="146" y="160"/>
                  </a:lnTo>
                  <a:lnTo>
                    <a:pt x="145" y="161"/>
                  </a:lnTo>
                  <a:lnTo>
                    <a:pt x="143" y="165"/>
                  </a:lnTo>
                  <a:lnTo>
                    <a:pt x="142" y="168"/>
                  </a:lnTo>
                  <a:lnTo>
                    <a:pt x="140" y="170"/>
                  </a:lnTo>
                  <a:lnTo>
                    <a:pt x="140" y="170"/>
                  </a:lnTo>
                  <a:lnTo>
                    <a:pt x="139" y="170"/>
                  </a:lnTo>
                  <a:lnTo>
                    <a:pt x="138" y="167"/>
                  </a:lnTo>
                  <a:lnTo>
                    <a:pt x="138" y="165"/>
                  </a:lnTo>
                  <a:lnTo>
                    <a:pt x="137" y="162"/>
                  </a:lnTo>
                  <a:lnTo>
                    <a:pt x="137" y="161"/>
                  </a:lnTo>
                  <a:lnTo>
                    <a:pt x="137" y="160"/>
                  </a:lnTo>
                  <a:lnTo>
                    <a:pt x="134" y="156"/>
                  </a:lnTo>
                  <a:lnTo>
                    <a:pt x="134" y="154"/>
                  </a:lnTo>
                  <a:lnTo>
                    <a:pt x="133" y="154"/>
                  </a:lnTo>
                  <a:lnTo>
                    <a:pt x="132" y="155"/>
                  </a:lnTo>
                  <a:lnTo>
                    <a:pt x="132" y="156"/>
                  </a:lnTo>
                  <a:lnTo>
                    <a:pt x="133" y="157"/>
                  </a:lnTo>
                  <a:lnTo>
                    <a:pt x="133" y="158"/>
                  </a:lnTo>
                  <a:lnTo>
                    <a:pt x="134" y="160"/>
                  </a:lnTo>
                  <a:lnTo>
                    <a:pt x="134" y="160"/>
                  </a:lnTo>
                  <a:lnTo>
                    <a:pt x="133" y="161"/>
                  </a:lnTo>
                  <a:lnTo>
                    <a:pt x="133" y="162"/>
                  </a:lnTo>
                  <a:lnTo>
                    <a:pt x="134" y="164"/>
                  </a:lnTo>
                  <a:lnTo>
                    <a:pt x="135" y="167"/>
                  </a:lnTo>
                  <a:lnTo>
                    <a:pt x="135" y="168"/>
                  </a:lnTo>
                  <a:lnTo>
                    <a:pt x="134" y="169"/>
                  </a:lnTo>
                  <a:lnTo>
                    <a:pt x="133" y="171"/>
                  </a:lnTo>
                  <a:lnTo>
                    <a:pt x="132" y="172"/>
                  </a:lnTo>
                  <a:lnTo>
                    <a:pt x="129" y="175"/>
                  </a:lnTo>
                  <a:lnTo>
                    <a:pt x="129" y="176"/>
                  </a:lnTo>
                  <a:lnTo>
                    <a:pt x="128" y="177"/>
                  </a:lnTo>
                  <a:lnTo>
                    <a:pt x="124" y="181"/>
                  </a:lnTo>
                  <a:lnTo>
                    <a:pt x="121" y="182"/>
                  </a:lnTo>
                  <a:lnTo>
                    <a:pt x="119" y="183"/>
                  </a:lnTo>
                  <a:lnTo>
                    <a:pt x="119" y="183"/>
                  </a:lnTo>
                  <a:lnTo>
                    <a:pt x="118" y="182"/>
                  </a:lnTo>
                  <a:lnTo>
                    <a:pt x="119" y="182"/>
                  </a:lnTo>
                  <a:lnTo>
                    <a:pt x="121" y="180"/>
                  </a:lnTo>
                  <a:lnTo>
                    <a:pt x="120" y="180"/>
                  </a:lnTo>
                  <a:lnTo>
                    <a:pt x="119" y="181"/>
                  </a:lnTo>
                  <a:lnTo>
                    <a:pt x="117" y="182"/>
                  </a:lnTo>
                  <a:lnTo>
                    <a:pt x="111" y="185"/>
                  </a:lnTo>
                  <a:lnTo>
                    <a:pt x="108" y="187"/>
                  </a:lnTo>
                  <a:lnTo>
                    <a:pt x="108" y="188"/>
                  </a:lnTo>
                  <a:lnTo>
                    <a:pt x="107" y="187"/>
                  </a:lnTo>
                  <a:lnTo>
                    <a:pt x="107" y="186"/>
                  </a:lnTo>
                  <a:lnTo>
                    <a:pt x="106" y="185"/>
                  </a:lnTo>
                  <a:lnTo>
                    <a:pt x="107" y="184"/>
                  </a:lnTo>
                  <a:lnTo>
                    <a:pt x="107" y="183"/>
                  </a:lnTo>
                  <a:lnTo>
                    <a:pt x="104" y="183"/>
                  </a:lnTo>
                  <a:lnTo>
                    <a:pt x="104" y="182"/>
                  </a:lnTo>
                  <a:lnTo>
                    <a:pt x="104" y="181"/>
                  </a:lnTo>
                  <a:lnTo>
                    <a:pt x="109" y="178"/>
                  </a:lnTo>
                  <a:lnTo>
                    <a:pt x="111" y="177"/>
                  </a:lnTo>
                  <a:lnTo>
                    <a:pt x="115" y="175"/>
                  </a:lnTo>
                  <a:lnTo>
                    <a:pt x="116" y="174"/>
                  </a:lnTo>
                  <a:lnTo>
                    <a:pt x="122" y="172"/>
                  </a:lnTo>
                  <a:lnTo>
                    <a:pt x="124" y="171"/>
                  </a:lnTo>
                  <a:lnTo>
                    <a:pt x="125" y="171"/>
                  </a:lnTo>
                  <a:lnTo>
                    <a:pt x="124" y="170"/>
                  </a:lnTo>
                  <a:lnTo>
                    <a:pt x="123" y="170"/>
                  </a:lnTo>
                  <a:lnTo>
                    <a:pt x="122" y="170"/>
                  </a:lnTo>
                  <a:lnTo>
                    <a:pt x="121" y="170"/>
                  </a:lnTo>
                  <a:lnTo>
                    <a:pt x="120" y="170"/>
                  </a:lnTo>
                  <a:lnTo>
                    <a:pt x="120" y="169"/>
                  </a:lnTo>
                  <a:lnTo>
                    <a:pt x="121" y="168"/>
                  </a:lnTo>
                  <a:lnTo>
                    <a:pt x="122" y="168"/>
                  </a:lnTo>
                  <a:lnTo>
                    <a:pt x="123" y="168"/>
                  </a:lnTo>
                  <a:lnTo>
                    <a:pt x="127" y="167"/>
                  </a:lnTo>
                  <a:lnTo>
                    <a:pt x="127" y="166"/>
                  </a:lnTo>
                  <a:lnTo>
                    <a:pt x="123" y="166"/>
                  </a:lnTo>
                  <a:lnTo>
                    <a:pt x="122" y="165"/>
                  </a:lnTo>
                  <a:lnTo>
                    <a:pt x="123" y="163"/>
                  </a:lnTo>
                  <a:lnTo>
                    <a:pt x="124" y="163"/>
                  </a:lnTo>
                  <a:lnTo>
                    <a:pt x="124" y="164"/>
                  </a:lnTo>
                  <a:lnTo>
                    <a:pt x="125" y="164"/>
                  </a:lnTo>
                  <a:lnTo>
                    <a:pt x="126" y="163"/>
                  </a:lnTo>
                  <a:lnTo>
                    <a:pt x="127" y="163"/>
                  </a:lnTo>
                  <a:lnTo>
                    <a:pt x="127" y="164"/>
                  </a:lnTo>
                  <a:lnTo>
                    <a:pt x="127" y="165"/>
                  </a:lnTo>
                  <a:lnTo>
                    <a:pt x="128" y="164"/>
                  </a:lnTo>
                  <a:lnTo>
                    <a:pt x="127" y="163"/>
                  </a:lnTo>
                  <a:lnTo>
                    <a:pt x="126" y="162"/>
                  </a:lnTo>
                  <a:lnTo>
                    <a:pt x="126" y="161"/>
                  </a:lnTo>
                  <a:lnTo>
                    <a:pt x="124" y="161"/>
                  </a:lnTo>
                  <a:lnTo>
                    <a:pt x="123" y="161"/>
                  </a:lnTo>
                  <a:lnTo>
                    <a:pt x="122" y="160"/>
                  </a:lnTo>
                  <a:lnTo>
                    <a:pt x="122" y="161"/>
                  </a:lnTo>
                  <a:lnTo>
                    <a:pt x="121" y="164"/>
                  </a:lnTo>
                  <a:lnTo>
                    <a:pt x="120" y="164"/>
                  </a:lnTo>
                  <a:lnTo>
                    <a:pt x="120" y="163"/>
                  </a:lnTo>
                  <a:lnTo>
                    <a:pt x="120" y="160"/>
                  </a:lnTo>
                  <a:lnTo>
                    <a:pt x="119" y="160"/>
                  </a:lnTo>
                  <a:lnTo>
                    <a:pt x="119" y="159"/>
                  </a:lnTo>
                  <a:lnTo>
                    <a:pt x="117" y="158"/>
                  </a:lnTo>
                  <a:lnTo>
                    <a:pt x="116" y="157"/>
                  </a:lnTo>
                  <a:lnTo>
                    <a:pt x="117" y="155"/>
                  </a:lnTo>
                  <a:lnTo>
                    <a:pt x="119" y="150"/>
                  </a:lnTo>
                  <a:lnTo>
                    <a:pt x="120" y="149"/>
                  </a:lnTo>
                  <a:lnTo>
                    <a:pt x="124" y="147"/>
                  </a:lnTo>
                  <a:lnTo>
                    <a:pt x="123" y="147"/>
                  </a:lnTo>
                  <a:lnTo>
                    <a:pt x="122" y="146"/>
                  </a:lnTo>
                  <a:lnTo>
                    <a:pt x="121" y="146"/>
                  </a:lnTo>
                  <a:lnTo>
                    <a:pt x="120" y="146"/>
                  </a:lnTo>
                  <a:lnTo>
                    <a:pt x="119" y="146"/>
                  </a:lnTo>
                  <a:lnTo>
                    <a:pt x="119" y="146"/>
                  </a:lnTo>
                  <a:lnTo>
                    <a:pt x="119" y="147"/>
                  </a:lnTo>
                  <a:lnTo>
                    <a:pt x="118" y="149"/>
                  </a:lnTo>
                  <a:lnTo>
                    <a:pt x="117" y="149"/>
                  </a:lnTo>
                  <a:lnTo>
                    <a:pt x="116" y="150"/>
                  </a:lnTo>
                  <a:lnTo>
                    <a:pt x="115" y="153"/>
                  </a:lnTo>
                  <a:lnTo>
                    <a:pt x="113" y="155"/>
                  </a:lnTo>
                  <a:lnTo>
                    <a:pt x="113" y="156"/>
                  </a:lnTo>
                  <a:lnTo>
                    <a:pt x="111" y="156"/>
                  </a:lnTo>
                  <a:lnTo>
                    <a:pt x="108" y="153"/>
                  </a:lnTo>
                  <a:lnTo>
                    <a:pt x="108" y="152"/>
                  </a:lnTo>
                  <a:lnTo>
                    <a:pt x="107" y="152"/>
                  </a:lnTo>
                  <a:lnTo>
                    <a:pt x="107" y="153"/>
                  </a:lnTo>
                  <a:lnTo>
                    <a:pt x="106" y="153"/>
                  </a:lnTo>
                  <a:lnTo>
                    <a:pt x="104" y="153"/>
                  </a:lnTo>
                  <a:lnTo>
                    <a:pt x="106" y="154"/>
                  </a:lnTo>
                  <a:lnTo>
                    <a:pt x="111" y="157"/>
                  </a:lnTo>
                  <a:lnTo>
                    <a:pt x="112" y="158"/>
                  </a:lnTo>
                  <a:lnTo>
                    <a:pt x="112" y="160"/>
                  </a:lnTo>
                  <a:lnTo>
                    <a:pt x="114" y="159"/>
                  </a:lnTo>
                  <a:lnTo>
                    <a:pt x="116" y="160"/>
                  </a:lnTo>
                  <a:lnTo>
                    <a:pt x="117" y="161"/>
                  </a:lnTo>
                  <a:lnTo>
                    <a:pt x="117" y="162"/>
                  </a:lnTo>
                  <a:lnTo>
                    <a:pt x="118" y="165"/>
                  </a:lnTo>
                  <a:lnTo>
                    <a:pt x="118" y="166"/>
                  </a:lnTo>
                  <a:lnTo>
                    <a:pt x="116" y="166"/>
                  </a:lnTo>
                  <a:lnTo>
                    <a:pt x="113" y="165"/>
                  </a:lnTo>
                  <a:lnTo>
                    <a:pt x="112" y="166"/>
                  </a:lnTo>
                  <a:lnTo>
                    <a:pt x="112" y="167"/>
                  </a:lnTo>
                  <a:lnTo>
                    <a:pt x="113" y="167"/>
                  </a:lnTo>
                  <a:lnTo>
                    <a:pt x="114" y="168"/>
                  </a:lnTo>
                  <a:lnTo>
                    <a:pt x="114" y="169"/>
                  </a:lnTo>
                  <a:lnTo>
                    <a:pt x="114" y="170"/>
                  </a:lnTo>
                  <a:lnTo>
                    <a:pt x="111" y="171"/>
                  </a:lnTo>
                  <a:lnTo>
                    <a:pt x="109" y="174"/>
                  </a:lnTo>
                  <a:lnTo>
                    <a:pt x="107" y="174"/>
                  </a:lnTo>
                  <a:lnTo>
                    <a:pt x="106" y="174"/>
                  </a:lnTo>
                  <a:lnTo>
                    <a:pt x="105" y="174"/>
                  </a:lnTo>
                  <a:lnTo>
                    <a:pt x="103" y="173"/>
                  </a:lnTo>
                  <a:lnTo>
                    <a:pt x="102" y="172"/>
                  </a:lnTo>
                  <a:lnTo>
                    <a:pt x="101" y="171"/>
                  </a:lnTo>
                  <a:lnTo>
                    <a:pt x="102" y="170"/>
                  </a:lnTo>
                  <a:lnTo>
                    <a:pt x="101" y="170"/>
                  </a:lnTo>
                  <a:lnTo>
                    <a:pt x="100" y="170"/>
                  </a:lnTo>
                  <a:lnTo>
                    <a:pt x="99" y="170"/>
                  </a:lnTo>
                  <a:lnTo>
                    <a:pt x="99" y="169"/>
                  </a:lnTo>
                  <a:lnTo>
                    <a:pt x="98" y="170"/>
                  </a:lnTo>
                  <a:lnTo>
                    <a:pt x="98" y="170"/>
                  </a:lnTo>
                  <a:lnTo>
                    <a:pt x="97" y="170"/>
                  </a:lnTo>
                  <a:lnTo>
                    <a:pt x="96" y="170"/>
                  </a:lnTo>
                  <a:lnTo>
                    <a:pt x="96" y="171"/>
                  </a:lnTo>
                  <a:lnTo>
                    <a:pt x="95" y="171"/>
                  </a:lnTo>
                  <a:lnTo>
                    <a:pt x="96" y="171"/>
                  </a:lnTo>
                  <a:lnTo>
                    <a:pt x="97" y="171"/>
                  </a:lnTo>
                  <a:lnTo>
                    <a:pt x="98" y="171"/>
                  </a:lnTo>
                  <a:lnTo>
                    <a:pt x="102" y="174"/>
                  </a:lnTo>
                  <a:lnTo>
                    <a:pt x="102" y="175"/>
                  </a:lnTo>
                  <a:lnTo>
                    <a:pt x="103" y="176"/>
                  </a:lnTo>
                  <a:lnTo>
                    <a:pt x="104" y="176"/>
                  </a:lnTo>
                  <a:lnTo>
                    <a:pt x="103" y="177"/>
                  </a:lnTo>
                  <a:lnTo>
                    <a:pt x="103" y="178"/>
                  </a:lnTo>
                  <a:lnTo>
                    <a:pt x="100" y="180"/>
                  </a:lnTo>
                  <a:lnTo>
                    <a:pt x="98" y="181"/>
                  </a:lnTo>
                  <a:lnTo>
                    <a:pt x="98" y="181"/>
                  </a:lnTo>
                  <a:lnTo>
                    <a:pt x="97" y="180"/>
                  </a:lnTo>
                  <a:lnTo>
                    <a:pt x="97" y="177"/>
                  </a:lnTo>
                  <a:lnTo>
                    <a:pt x="97" y="175"/>
                  </a:lnTo>
                  <a:lnTo>
                    <a:pt x="97" y="174"/>
                  </a:lnTo>
                  <a:lnTo>
                    <a:pt x="97" y="173"/>
                  </a:lnTo>
                  <a:lnTo>
                    <a:pt x="95" y="174"/>
                  </a:lnTo>
                  <a:lnTo>
                    <a:pt x="94" y="172"/>
                  </a:lnTo>
                  <a:lnTo>
                    <a:pt x="93" y="171"/>
                  </a:lnTo>
                  <a:lnTo>
                    <a:pt x="92" y="171"/>
                  </a:lnTo>
                  <a:lnTo>
                    <a:pt x="91" y="171"/>
                  </a:lnTo>
                  <a:lnTo>
                    <a:pt x="91" y="170"/>
                  </a:lnTo>
                  <a:lnTo>
                    <a:pt x="90" y="170"/>
                  </a:lnTo>
                  <a:lnTo>
                    <a:pt x="89" y="170"/>
                  </a:lnTo>
                  <a:lnTo>
                    <a:pt x="90" y="171"/>
                  </a:lnTo>
                  <a:lnTo>
                    <a:pt x="91" y="171"/>
                  </a:lnTo>
                  <a:lnTo>
                    <a:pt x="91" y="173"/>
                  </a:lnTo>
                  <a:lnTo>
                    <a:pt x="90" y="175"/>
                  </a:lnTo>
                  <a:lnTo>
                    <a:pt x="89" y="174"/>
                  </a:lnTo>
                  <a:lnTo>
                    <a:pt x="89" y="173"/>
                  </a:lnTo>
                  <a:lnTo>
                    <a:pt x="89" y="172"/>
                  </a:lnTo>
                  <a:lnTo>
                    <a:pt x="88" y="171"/>
                  </a:lnTo>
                  <a:lnTo>
                    <a:pt x="88" y="172"/>
                  </a:lnTo>
                  <a:lnTo>
                    <a:pt x="88" y="173"/>
                  </a:lnTo>
                  <a:lnTo>
                    <a:pt x="88" y="175"/>
                  </a:lnTo>
                  <a:lnTo>
                    <a:pt x="90" y="177"/>
                  </a:lnTo>
                  <a:lnTo>
                    <a:pt x="90" y="178"/>
                  </a:lnTo>
                  <a:lnTo>
                    <a:pt x="89" y="178"/>
                  </a:lnTo>
                  <a:lnTo>
                    <a:pt x="88" y="178"/>
                  </a:lnTo>
                  <a:lnTo>
                    <a:pt x="88" y="178"/>
                  </a:lnTo>
                  <a:lnTo>
                    <a:pt x="87" y="178"/>
                  </a:lnTo>
                  <a:lnTo>
                    <a:pt x="86" y="176"/>
                  </a:lnTo>
                  <a:lnTo>
                    <a:pt x="84" y="176"/>
                  </a:lnTo>
                  <a:lnTo>
                    <a:pt x="83" y="175"/>
                  </a:lnTo>
                  <a:lnTo>
                    <a:pt x="83" y="176"/>
                  </a:lnTo>
                  <a:lnTo>
                    <a:pt x="82" y="176"/>
                  </a:lnTo>
                  <a:lnTo>
                    <a:pt x="82" y="177"/>
                  </a:lnTo>
                  <a:lnTo>
                    <a:pt x="82" y="178"/>
                  </a:lnTo>
                  <a:lnTo>
                    <a:pt x="83" y="179"/>
                  </a:lnTo>
                  <a:lnTo>
                    <a:pt x="83" y="180"/>
                  </a:lnTo>
                  <a:lnTo>
                    <a:pt x="83" y="182"/>
                  </a:lnTo>
                  <a:lnTo>
                    <a:pt x="83" y="183"/>
                  </a:lnTo>
                  <a:lnTo>
                    <a:pt x="81" y="182"/>
                  </a:lnTo>
                  <a:lnTo>
                    <a:pt x="79" y="178"/>
                  </a:lnTo>
                  <a:lnTo>
                    <a:pt x="79" y="176"/>
                  </a:lnTo>
                  <a:lnTo>
                    <a:pt x="80" y="175"/>
                  </a:lnTo>
                  <a:lnTo>
                    <a:pt x="79" y="174"/>
                  </a:lnTo>
                  <a:lnTo>
                    <a:pt x="78" y="174"/>
                  </a:lnTo>
                  <a:lnTo>
                    <a:pt x="78" y="175"/>
                  </a:lnTo>
                  <a:lnTo>
                    <a:pt x="78" y="176"/>
                  </a:lnTo>
                  <a:lnTo>
                    <a:pt x="77" y="176"/>
                  </a:lnTo>
                  <a:lnTo>
                    <a:pt x="76" y="176"/>
                  </a:lnTo>
                  <a:lnTo>
                    <a:pt x="76" y="177"/>
                  </a:lnTo>
                  <a:lnTo>
                    <a:pt x="77" y="178"/>
                  </a:lnTo>
                  <a:lnTo>
                    <a:pt x="78" y="180"/>
                  </a:lnTo>
                  <a:lnTo>
                    <a:pt x="79" y="181"/>
                  </a:lnTo>
                  <a:lnTo>
                    <a:pt x="80" y="182"/>
                  </a:lnTo>
                  <a:lnTo>
                    <a:pt x="81" y="184"/>
                  </a:lnTo>
                  <a:lnTo>
                    <a:pt x="81" y="185"/>
                  </a:lnTo>
                  <a:lnTo>
                    <a:pt x="81" y="186"/>
                  </a:lnTo>
                  <a:lnTo>
                    <a:pt x="81" y="187"/>
                  </a:lnTo>
                  <a:lnTo>
                    <a:pt x="80" y="186"/>
                  </a:lnTo>
                  <a:lnTo>
                    <a:pt x="80" y="185"/>
                  </a:lnTo>
                  <a:lnTo>
                    <a:pt x="79" y="184"/>
                  </a:lnTo>
                  <a:lnTo>
                    <a:pt x="79" y="183"/>
                  </a:lnTo>
                  <a:lnTo>
                    <a:pt x="78" y="183"/>
                  </a:lnTo>
                  <a:lnTo>
                    <a:pt x="78" y="184"/>
                  </a:lnTo>
                  <a:lnTo>
                    <a:pt x="79" y="184"/>
                  </a:lnTo>
                  <a:lnTo>
                    <a:pt x="79" y="185"/>
                  </a:lnTo>
                  <a:lnTo>
                    <a:pt x="79" y="186"/>
                  </a:lnTo>
                  <a:lnTo>
                    <a:pt x="79" y="187"/>
                  </a:lnTo>
                  <a:lnTo>
                    <a:pt x="78" y="187"/>
                  </a:lnTo>
                  <a:lnTo>
                    <a:pt x="78" y="188"/>
                  </a:lnTo>
                  <a:lnTo>
                    <a:pt x="78" y="187"/>
                  </a:lnTo>
                  <a:lnTo>
                    <a:pt x="77" y="187"/>
                  </a:lnTo>
                  <a:lnTo>
                    <a:pt x="76" y="186"/>
                  </a:lnTo>
                  <a:lnTo>
                    <a:pt x="74" y="183"/>
                  </a:lnTo>
                  <a:lnTo>
                    <a:pt x="73" y="183"/>
                  </a:lnTo>
                  <a:lnTo>
                    <a:pt x="72" y="183"/>
                  </a:lnTo>
                  <a:lnTo>
                    <a:pt x="73" y="184"/>
                  </a:lnTo>
                  <a:lnTo>
                    <a:pt x="74" y="186"/>
                  </a:lnTo>
                  <a:lnTo>
                    <a:pt x="75" y="186"/>
                  </a:lnTo>
                  <a:lnTo>
                    <a:pt x="75" y="187"/>
                  </a:lnTo>
                  <a:lnTo>
                    <a:pt x="74" y="187"/>
                  </a:lnTo>
                  <a:lnTo>
                    <a:pt x="70" y="184"/>
                  </a:lnTo>
                  <a:lnTo>
                    <a:pt x="69" y="184"/>
                  </a:lnTo>
                  <a:lnTo>
                    <a:pt x="68" y="184"/>
                  </a:lnTo>
                  <a:lnTo>
                    <a:pt x="68" y="183"/>
                  </a:lnTo>
                  <a:lnTo>
                    <a:pt x="67" y="183"/>
                  </a:lnTo>
                  <a:lnTo>
                    <a:pt x="66" y="183"/>
                  </a:lnTo>
                  <a:lnTo>
                    <a:pt x="66" y="184"/>
                  </a:lnTo>
                  <a:lnTo>
                    <a:pt x="67" y="184"/>
                  </a:lnTo>
                  <a:lnTo>
                    <a:pt x="69" y="185"/>
                  </a:lnTo>
                  <a:lnTo>
                    <a:pt x="72" y="186"/>
                  </a:lnTo>
                  <a:lnTo>
                    <a:pt x="72" y="187"/>
                  </a:lnTo>
                  <a:lnTo>
                    <a:pt x="73" y="187"/>
                  </a:lnTo>
                  <a:lnTo>
                    <a:pt x="75" y="188"/>
                  </a:lnTo>
                  <a:lnTo>
                    <a:pt x="76" y="189"/>
                  </a:lnTo>
                  <a:lnTo>
                    <a:pt x="74" y="190"/>
                  </a:lnTo>
                  <a:lnTo>
                    <a:pt x="75" y="191"/>
                  </a:lnTo>
                  <a:lnTo>
                    <a:pt x="75" y="193"/>
                  </a:lnTo>
                  <a:lnTo>
                    <a:pt x="72" y="193"/>
                  </a:lnTo>
                  <a:lnTo>
                    <a:pt x="70" y="195"/>
                  </a:lnTo>
                  <a:lnTo>
                    <a:pt x="69" y="195"/>
                  </a:lnTo>
                  <a:lnTo>
                    <a:pt x="68" y="195"/>
                  </a:lnTo>
                  <a:lnTo>
                    <a:pt x="68" y="197"/>
                  </a:lnTo>
                  <a:lnTo>
                    <a:pt x="67" y="197"/>
                  </a:lnTo>
                  <a:lnTo>
                    <a:pt x="66" y="198"/>
                  </a:lnTo>
                  <a:lnTo>
                    <a:pt x="65" y="197"/>
                  </a:lnTo>
                  <a:lnTo>
                    <a:pt x="64" y="198"/>
                  </a:lnTo>
                  <a:lnTo>
                    <a:pt x="63" y="198"/>
                  </a:lnTo>
                  <a:lnTo>
                    <a:pt x="63" y="197"/>
                  </a:lnTo>
                  <a:lnTo>
                    <a:pt x="63" y="196"/>
                  </a:lnTo>
                  <a:lnTo>
                    <a:pt x="64" y="195"/>
                  </a:lnTo>
                  <a:lnTo>
                    <a:pt x="66" y="195"/>
                  </a:lnTo>
                  <a:lnTo>
                    <a:pt x="67" y="195"/>
                  </a:lnTo>
                  <a:lnTo>
                    <a:pt x="67" y="194"/>
                  </a:lnTo>
                  <a:lnTo>
                    <a:pt x="66" y="194"/>
                  </a:lnTo>
                  <a:lnTo>
                    <a:pt x="65" y="194"/>
                  </a:lnTo>
                  <a:lnTo>
                    <a:pt x="64" y="194"/>
                  </a:lnTo>
                  <a:lnTo>
                    <a:pt x="63" y="195"/>
                  </a:lnTo>
                  <a:lnTo>
                    <a:pt x="63" y="196"/>
                  </a:lnTo>
                  <a:lnTo>
                    <a:pt x="62" y="196"/>
                  </a:lnTo>
                  <a:lnTo>
                    <a:pt x="61" y="196"/>
                  </a:lnTo>
                  <a:lnTo>
                    <a:pt x="61" y="195"/>
                  </a:lnTo>
                  <a:lnTo>
                    <a:pt x="62" y="194"/>
                  </a:lnTo>
                  <a:lnTo>
                    <a:pt x="63" y="193"/>
                  </a:lnTo>
                  <a:lnTo>
                    <a:pt x="64" y="193"/>
                  </a:lnTo>
                  <a:lnTo>
                    <a:pt x="65" y="193"/>
                  </a:lnTo>
                  <a:lnTo>
                    <a:pt x="65" y="192"/>
                  </a:lnTo>
                  <a:lnTo>
                    <a:pt x="68" y="190"/>
                  </a:lnTo>
                  <a:lnTo>
                    <a:pt x="68" y="189"/>
                  </a:lnTo>
                  <a:lnTo>
                    <a:pt x="67" y="189"/>
                  </a:lnTo>
                  <a:lnTo>
                    <a:pt x="64" y="191"/>
                  </a:lnTo>
                  <a:lnTo>
                    <a:pt x="64" y="192"/>
                  </a:lnTo>
                  <a:lnTo>
                    <a:pt x="63" y="192"/>
                  </a:lnTo>
                  <a:lnTo>
                    <a:pt x="62" y="192"/>
                  </a:lnTo>
                  <a:lnTo>
                    <a:pt x="62" y="191"/>
                  </a:lnTo>
                  <a:lnTo>
                    <a:pt x="61" y="192"/>
                  </a:lnTo>
                  <a:lnTo>
                    <a:pt x="62" y="193"/>
                  </a:lnTo>
                  <a:lnTo>
                    <a:pt x="61" y="193"/>
                  </a:lnTo>
                  <a:lnTo>
                    <a:pt x="60" y="193"/>
                  </a:lnTo>
                  <a:lnTo>
                    <a:pt x="61" y="193"/>
                  </a:lnTo>
                  <a:lnTo>
                    <a:pt x="61" y="194"/>
                  </a:lnTo>
                  <a:lnTo>
                    <a:pt x="60" y="194"/>
                  </a:lnTo>
                  <a:lnTo>
                    <a:pt x="59" y="194"/>
                  </a:lnTo>
                  <a:lnTo>
                    <a:pt x="58" y="194"/>
                  </a:lnTo>
                  <a:lnTo>
                    <a:pt x="57" y="194"/>
                  </a:lnTo>
                  <a:lnTo>
                    <a:pt x="57" y="193"/>
                  </a:lnTo>
                  <a:lnTo>
                    <a:pt x="57" y="191"/>
                  </a:lnTo>
                  <a:lnTo>
                    <a:pt x="58" y="190"/>
                  </a:lnTo>
                  <a:lnTo>
                    <a:pt x="58" y="191"/>
                  </a:lnTo>
                  <a:lnTo>
                    <a:pt x="59" y="191"/>
                  </a:lnTo>
                  <a:lnTo>
                    <a:pt x="58" y="190"/>
                  </a:lnTo>
                  <a:lnTo>
                    <a:pt x="58" y="189"/>
                  </a:lnTo>
                  <a:lnTo>
                    <a:pt x="59" y="189"/>
                  </a:lnTo>
                  <a:lnTo>
                    <a:pt x="60" y="188"/>
                  </a:lnTo>
                  <a:lnTo>
                    <a:pt x="61" y="187"/>
                  </a:lnTo>
                  <a:lnTo>
                    <a:pt x="62" y="186"/>
                  </a:lnTo>
                  <a:lnTo>
                    <a:pt x="63" y="186"/>
                  </a:lnTo>
                  <a:lnTo>
                    <a:pt x="63" y="185"/>
                  </a:lnTo>
                  <a:lnTo>
                    <a:pt x="64" y="184"/>
                  </a:lnTo>
                  <a:lnTo>
                    <a:pt x="65" y="185"/>
                  </a:lnTo>
                  <a:lnTo>
                    <a:pt x="66" y="185"/>
                  </a:lnTo>
                  <a:lnTo>
                    <a:pt x="65" y="184"/>
                  </a:lnTo>
                  <a:lnTo>
                    <a:pt x="64" y="182"/>
                  </a:lnTo>
                  <a:lnTo>
                    <a:pt x="63" y="182"/>
                  </a:lnTo>
                  <a:lnTo>
                    <a:pt x="62" y="182"/>
                  </a:lnTo>
                  <a:lnTo>
                    <a:pt x="57" y="184"/>
                  </a:lnTo>
                  <a:lnTo>
                    <a:pt x="57" y="185"/>
                  </a:lnTo>
                  <a:lnTo>
                    <a:pt x="57" y="186"/>
                  </a:lnTo>
                  <a:lnTo>
                    <a:pt x="55" y="188"/>
                  </a:lnTo>
                  <a:lnTo>
                    <a:pt x="55" y="189"/>
                  </a:lnTo>
                  <a:lnTo>
                    <a:pt x="53" y="189"/>
                  </a:lnTo>
                  <a:lnTo>
                    <a:pt x="52" y="188"/>
                  </a:lnTo>
                  <a:lnTo>
                    <a:pt x="54" y="186"/>
                  </a:lnTo>
                  <a:lnTo>
                    <a:pt x="56" y="185"/>
                  </a:lnTo>
                  <a:lnTo>
                    <a:pt x="56" y="184"/>
                  </a:lnTo>
                  <a:lnTo>
                    <a:pt x="57" y="182"/>
                  </a:lnTo>
                  <a:lnTo>
                    <a:pt x="59" y="181"/>
                  </a:lnTo>
                  <a:lnTo>
                    <a:pt x="61" y="180"/>
                  </a:lnTo>
                  <a:lnTo>
                    <a:pt x="60" y="180"/>
                  </a:lnTo>
                  <a:lnTo>
                    <a:pt x="59" y="179"/>
                  </a:lnTo>
                  <a:lnTo>
                    <a:pt x="58" y="180"/>
                  </a:lnTo>
                  <a:lnTo>
                    <a:pt x="57" y="181"/>
                  </a:lnTo>
                  <a:lnTo>
                    <a:pt x="57" y="182"/>
                  </a:lnTo>
                  <a:lnTo>
                    <a:pt x="56" y="182"/>
                  </a:lnTo>
                  <a:lnTo>
                    <a:pt x="55" y="182"/>
                  </a:lnTo>
                  <a:lnTo>
                    <a:pt x="54" y="183"/>
                  </a:lnTo>
                  <a:lnTo>
                    <a:pt x="53" y="183"/>
                  </a:lnTo>
                  <a:lnTo>
                    <a:pt x="51" y="185"/>
                  </a:lnTo>
                  <a:lnTo>
                    <a:pt x="51" y="186"/>
                  </a:lnTo>
                  <a:lnTo>
                    <a:pt x="48" y="187"/>
                  </a:lnTo>
                  <a:lnTo>
                    <a:pt x="47" y="188"/>
                  </a:lnTo>
                  <a:lnTo>
                    <a:pt x="47" y="187"/>
                  </a:lnTo>
                  <a:lnTo>
                    <a:pt x="47" y="186"/>
                  </a:lnTo>
                  <a:lnTo>
                    <a:pt x="48" y="185"/>
                  </a:lnTo>
                  <a:lnTo>
                    <a:pt x="48" y="184"/>
                  </a:lnTo>
                  <a:lnTo>
                    <a:pt x="47" y="183"/>
                  </a:lnTo>
                  <a:lnTo>
                    <a:pt x="47" y="182"/>
                  </a:lnTo>
                  <a:lnTo>
                    <a:pt x="47" y="182"/>
                  </a:lnTo>
                  <a:lnTo>
                    <a:pt x="47" y="181"/>
                  </a:lnTo>
                  <a:lnTo>
                    <a:pt x="46" y="182"/>
                  </a:lnTo>
                  <a:lnTo>
                    <a:pt x="44" y="182"/>
                  </a:lnTo>
                  <a:lnTo>
                    <a:pt x="42" y="183"/>
                  </a:lnTo>
                  <a:lnTo>
                    <a:pt x="41" y="183"/>
                  </a:lnTo>
                  <a:lnTo>
                    <a:pt x="40" y="182"/>
                  </a:lnTo>
                  <a:lnTo>
                    <a:pt x="39" y="182"/>
                  </a:lnTo>
                  <a:lnTo>
                    <a:pt x="38" y="182"/>
                  </a:lnTo>
                  <a:lnTo>
                    <a:pt x="38" y="181"/>
                  </a:lnTo>
                  <a:lnTo>
                    <a:pt x="38" y="180"/>
                  </a:lnTo>
                  <a:lnTo>
                    <a:pt x="38" y="179"/>
                  </a:lnTo>
                  <a:lnTo>
                    <a:pt x="37" y="178"/>
                  </a:lnTo>
                  <a:lnTo>
                    <a:pt x="37" y="177"/>
                  </a:lnTo>
                  <a:lnTo>
                    <a:pt x="38" y="177"/>
                  </a:lnTo>
                  <a:lnTo>
                    <a:pt x="38" y="176"/>
                  </a:lnTo>
                  <a:lnTo>
                    <a:pt x="37" y="176"/>
                  </a:lnTo>
                  <a:lnTo>
                    <a:pt x="35" y="178"/>
                  </a:lnTo>
                  <a:lnTo>
                    <a:pt x="36" y="179"/>
                  </a:lnTo>
                  <a:lnTo>
                    <a:pt x="36" y="180"/>
                  </a:lnTo>
                  <a:lnTo>
                    <a:pt x="37" y="181"/>
                  </a:lnTo>
                  <a:lnTo>
                    <a:pt x="37" y="182"/>
                  </a:lnTo>
                  <a:lnTo>
                    <a:pt x="38" y="182"/>
                  </a:lnTo>
                  <a:lnTo>
                    <a:pt x="39" y="183"/>
                  </a:lnTo>
                  <a:lnTo>
                    <a:pt x="38" y="184"/>
                  </a:lnTo>
                  <a:lnTo>
                    <a:pt x="37" y="184"/>
                  </a:lnTo>
                  <a:lnTo>
                    <a:pt x="37" y="184"/>
                  </a:lnTo>
                  <a:lnTo>
                    <a:pt x="36" y="184"/>
                  </a:lnTo>
                  <a:lnTo>
                    <a:pt x="35" y="184"/>
                  </a:lnTo>
                  <a:lnTo>
                    <a:pt x="35" y="185"/>
                  </a:lnTo>
                  <a:lnTo>
                    <a:pt x="36" y="186"/>
                  </a:lnTo>
                  <a:lnTo>
                    <a:pt x="37" y="186"/>
                  </a:lnTo>
                  <a:lnTo>
                    <a:pt x="37" y="186"/>
                  </a:lnTo>
                  <a:lnTo>
                    <a:pt x="37" y="187"/>
                  </a:lnTo>
                  <a:lnTo>
                    <a:pt x="36" y="187"/>
                  </a:lnTo>
                  <a:lnTo>
                    <a:pt x="34" y="187"/>
                  </a:lnTo>
                  <a:lnTo>
                    <a:pt x="32" y="186"/>
                  </a:lnTo>
                  <a:lnTo>
                    <a:pt x="31" y="187"/>
                  </a:lnTo>
                  <a:lnTo>
                    <a:pt x="30" y="187"/>
                  </a:lnTo>
                  <a:lnTo>
                    <a:pt x="29" y="187"/>
                  </a:lnTo>
                  <a:lnTo>
                    <a:pt x="29" y="186"/>
                  </a:lnTo>
                  <a:lnTo>
                    <a:pt x="30" y="186"/>
                  </a:lnTo>
                  <a:lnTo>
                    <a:pt x="32" y="185"/>
                  </a:lnTo>
                  <a:lnTo>
                    <a:pt x="30" y="185"/>
                  </a:lnTo>
                  <a:lnTo>
                    <a:pt x="29" y="185"/>
                  </a:lnTo>
                  <a:lnTo>
                    <a:pt x="30" y="185"/>
                  </a:lnTo>
                  <a:lnTo>
                    <a:pt x="30" y="184"/>
                  </a:lnTo>
                  <a:lnTo>
                    <a:pt x="29" y="184"/>
                  </a:lnTo>
                  <a:lnTo>
                    <a:pt x="28" y="184"/>
                  </a:lnTo>
                  <a:lnTo>
                    <a:pt x="28" y="185"/>
                  </a:lnTo>
                  <a:lnTo>
                    <a:pt x="27" y="185"/>
                  </a:lnTo>
                  <a:lnTo>
                    <a:pt x="27" y="186"/>
                  </a:lnTo>
                  <a:lnTo>
                    <a:pt x="26" y="186"/>
                  </a:lnTo>
                  <a:lnTo>
                    <a:pt x="26" y="186"/>
                  </a:lnTo>
                  <a:lnTo>
                    <a:pt x="25" y="185"/>
                  </a:lnTo>
                  <a:lnTo>
                    <a:pt x="25" y="184"/>
                  </a:lnTo>
                  <a:lnTo>
                    <a:pt x="26" y="184"/>
                  </a:lnTo>
                  <a:lnTo>
                    <a:pt x="26" y="183"/>
                  </a:lnTo>
                  <a:lnTo>
                    <a:pt x="25" y="183"/>
                  </a:lnTo>
                  <a:lnTo>
                    <a:pt x="25" y="184"/>
                  </a:lnTo>
                  <a:lnTo>
                    <a:pt x="24" y="185"/>
                  </a:lnTo>
                  <a:lnTo>
                    <a:pt x="22" y="186"/>
                  </a:lnTo>
                  <a:lnTo>
                    <a:pt x="22" y="187"/>
                  </a:lnTo>
                  <a:lnTo>
                    <a:pt x="21" y="187"/>
                  </a:lnTo>
                  <a:lnTo>
                    <a:pt x="20" y="188"/>
                  </a:lnTo>
                  <a:lnTo>
                    <a:pt x="19" y="188"/>
                  </a:lnTo>
                  <a:lnTo>
                    <a:pt x="20" y="189"/>
                  </a:lnTo>
                  <a:lnTo>
                    <a:pt x="25" y="187"/>
                  </a:lnTo>
                  <a:lnTo>
                    <a:pt x="26" y="187"/>
                  </a:lnTo>
                  <a:lnTo>
                    <a:pt x="26" y="188"/>
                  </a:lnTo>
                  <a:lnTo>
                    <a:pt x="25" y="189"/>
                  </a:lnTo>
                  <a:lnTo>
                    <a:pt x="24" y="190"/>
                  </a:lnTo>
                  <a:lnTo>
                    <a:pt x="24" y="191"/>
                  </a:lnTo>
                  <a:lnTo>
                    <a:pt x="25" y="191"/>
                  </a:lnTo>
                  <a:lnTo>
                    <a:pt x="26" y="190"/>
                  </a:lnTo>
                  <a:lnTo>
                    <a:pt x="29" y="188"/>
                  </a:lnTo>
                  <a:lnTo>
                    <a:pt x="30" y="188"/>
                  </a:lnTo>
                  <a:lnTo>
                    <a:pt x="31" y="188"/>
                  </a:lnTo>
                  <a:lnTo>
                    <a:pt x="34" y="188"/>
                  </a:lnTo>
                  <a:lnTo>
                    <a:pt x="35" y="188"/>
                  </a:lnTo>
                  <a:lnTo>
                    <a:pt x="36" y="188"/>
                  </a:lnTo>
                  <a:lnTo>
                    <a:pt x="36" y="187"/>
                  </a:lnTo>
                  <a:lnTo>
                    <a:pt x="37" y="187"/>
                  </a:lnTo>
                  <a:lnTo>
                    <a:pt x="38" y="187"/>
                  </a:lnTo>
                  <a:lnTo>
                    <a:pt x="39" y="187"/>
                  </a:lnTo>
                  <a:lnTo>
                    <a:pt x="41" y="187"/>
                  </a:lnTo>
                  <a:lnTo>
                    <a:pt x="44" y="188"/>
                  </a:lnTo>
                  <a:lnTo>
                    <a:pt x="44" y="189"/>
                  </a:lnTo>
                  <a:lnTo>
                    <a:pt x="45" y="190"/>
                  </a:lnTo>
                  <a:lnTo>
                    <a:pt x="44" y="191"/>
                  </a:lnTo>
                  <a:lnTo>
                    <a:pt x="43" y="191"/>
                  </a:lnTo>
                  <a:lnTo>
                    <a:pt x="42" y="192"/>
                  </a:lnTo>
                  <a:lnTo>
                    <a:pt x="39" y="193"/>
                  </a:lnTo>
                  <a:lnTo>
                    <a:pt x="40" y="193"/>
                  </a:lnTo>
                  <a:lnTo>
                    <a:pt x="39" y="194"/>
                  </a:lnTo>
                  <a:lnTo>
                    <a:pt x="38" y="194"/>
                  </a:lnTo>
                  <a:lnTo>
                    <a:pt x="37" y="193"/>
                  </a:lnTo>
                  <a:lnTo>
                    <a:pt x="37" y="193"/>
                  </a:lnTo>
                  <a:lnTo>
                    <a:pt x="35" y="192"/>
                  </a:lnTo>
                  <a:lnTo>
                    <a:pt x="35" y="193"/>
                  </a:lnTo>
                  <a:lnTo>
                    <a:pt x="34" y="193"/>
                  </a:lnTo>
                  <a:lnTo>
                    <a:pt x="33" y="193"/>
                  </a:lnTo>
                  <a:lnTo>
                    <a:pt x="33" y="194"/>
                  </a:lnTo>
                  <a:lnTo>
                    <a:pt x="26" y="194"/>
                  </a:lnTo>
                  <a:lnTo>
                    <a:pt x="26" y="193"/>
                  </a:lnTo>
                  <a:lnTo>
                    <a:pt x="25" y="193"/>
                  </a:lnTo>
                  <a:lnTo>
                    <a:pt x="24" y="193"/>
                  </a:lnTo>
                  <a:lnTo>
                    <a:pt x="23" y="192"/>
                  </a:lnTo>
                  <a:lnTo>
                    <a:pt x="23" y="193"/>
                  </a:lnTo>
                  <a:lnTo>
                    <a:pt x="22" y="193"/>
                  </a:lnTo>
                  <a:lnTo>
                    <a:pt x="20" y="193"/>
                  </a:lnTo>
                  <a:lnTo>
                    <a:pt x="19" y="192"/>
                  </a:lnTo>
                  <a:lnTo>
                    <a:pt x="19" y="191"/>
                  </a:lnTo>
                  <a:lnTo>
                    <a:pt x="16" y="192"/>
                  </a:lnTo>
                  <a:lnTo>
                    <a:pt x="14" y="191"/>
                  </a:lnTo>
                  <a:lnTo>
                    <a:pt x="14" y="190"/>
                  </a:lnTo>
                  <a:lnTo>
                    <a:pt x="16" y="189"/>
                  </a:lnTo>
                  <a:lnTo>
                    <a:pt x="16" y="188"/>
                  </a:lnTo>
                  <a:lnTo>
                    <a:pt x="16" y="187"/>
                  </a:lnTo>
                  <a:lnTo>
                    <a:pt x="16" y="186"/>
                  </a:lnTo>
                  <a:lnTo>
                    <a:pt x="17" y="186"/>
                  </a:lnTo>
                  <a:lnTo>
                    <a:pt x="18" y="186"/>
                  </a:lnTo>
                  <a:lnTo>
                    <a:pt x="17" y="185"/>
                  </a:lnTo>
                  <a:lnTo>
                    <a:pt x="17" y="186"/>
                  </a:lnTo>
                  <a:lnTo>
                    <a:pt x="16" y="186"/>
                  </a:lnTo>
                  <a:lnTo>
                    <a:pt x="15" y="186"/>
                  </a:lnTo>
                  <a:lnTo>
                    <a:pt x="15" y="185"/>
                  </a:lnTo>
                  <a:lnTo>
                    <a:pt x="16" y="184"/>
                  </a:lnTo>
                  <a:lnTo>
                    <a:pt x="16" y="183"/>
                  </a:lnTo>
                  <a:lnTo>
                    <a:pt x="16" y="182"/>
                  </a:lnTo>
                  <a:lnTo>
                    <a:pt x="16" y="182"/>
                  </a:lnTo>
                  <a:lnTo>
                    <a:pt x="17" y="181"/>
                  </a:lnTo>
                  <a:lnTo>
                    <a:pt x="18" y="180"/>
                  </a:lnTo>
                  <a:lnTo>
                    <a:pt x="19" y="180"/>
                  </a:lnTo>
                  <a:lnTo>
                    <a:pt x="20" y="180"/>
                  </a:lnTo>
                  <a:lnTo>
                    <a:pt x="21" y="180"/>
                  </a:lnTo>
                  <a:lnTo>
                    <a:pt x="22" y="180"/>
                  </a:lnTo>
                  <a:lnTo>
                    <a:pt x="22" y="179"/>
                  </a:lnTo>
                  <a:lnTo>
                    <a:pt x="23" y="179"/>
                  </a:lnTo>
                  <a:lnTo>
                    <a:pt x="24" y="179"/>
                  </a:lnTo>
                  <a:lnTo>
                    <a:pt x="24" y="178"/>
                  </a:lnTo>
                  <a:lnTo>
                    <a:pt x="25" y="178"/>
                  </a:lnTo>
                  <a:lnTo>
                    <a:pt x="26" y="177"/>
                  </a:lnTo>
                  <a:lnTo>
                    <a:pt x="26" y="176"/>
                  </a:lnTo>
                  <a:lnTo>
                    <a:pt x="26" y="176"/>
                  </a:lnTo>
                  <a:lnTo>
                    <a:pt x="27" y="176"/>
                  </a:lnTo>
                  <a:lnTo>
                    <a:pt x="27" y="175"/>
                  </a:lnTo>
                  <a:lnTo>
                    <a:pt x="26" y="175"/>
                  </a:lnTo>
                  <a:lnTo>
                    <a:pt x="25" y="175"/>
                  </a:lnTo>
                  <a:lnTo>
                    <a:pt x="24" y="174"/>
                  </a:lnTo>
                  <a:lnTo>
                    <a:pt x="23" y="175"/>
                  </a:lnTo>
                  <a:lnTo>
                    <a:pt x="21" y="175"/>
                  </a:lnTo>
                  <a:lnTo>
                    <a:pt x="20" y="175"/>
                  </a:lnTo>
                  <a:lnTo>
                    <a:pt x="19" y="175"/>
                  </a:lnTo>
                  <a:lnTo>
                    <a:pt x="18" y="174"/>
                  </a:lnTo>
                  <a:lnTo>
                    <a:pt x="19" y="173"/>
                  </a:lnTo>
                  <a:lnTo>
                    <a:pt x="21" y="173"/>
                  </a:lnTo>
                  <a:lnTo>
                    <a:pt x="22" y="173"/>
                  </a:lnTo>
                  <a:lnTo>
                    <a:pt x="22" y="172"/>
                  </a:lnTo>
                  <a:lnTo>
                    <a:pt x="21" y="172"/>
                  </a:lnTo>
                  <a:lnTo>
                    <a:pt x="20" y="172"/>
                  </a:lnTo>
                  <a:lnTo>
                    <a:pt x="22" y="171"/>
                  </a:lnTo>
                  <a:lnTo>
                    <a:pt x="23" y="172"/>
                  </a:lnTo>
                  <a:lnTo>
                    <a:pt x="27" y="172"/>
                  </a:lnTo>
                  <a:lnTo>
                    <a:pt x="28" y="172"/>
                  </a:lnTo>
                  <a:lnTo>
                    <a:pt x="29" y="171"/>
                  </a:lnTo>
                  <a:lnTo>
                    <a:pt x="33" y="169"/>
                  </a:lnTo>
                  <a:lnTo>
                    <a:pt x="203" y="0"/>
                  </a:lnTo>
                  <a:lnTo>
                    <a:pt x="230" y="4"/>
                  </a:lnTo>
                  <a:lnTo>
                    <a:pt x="242" y="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" name="Freeform 881">
              <a:extLst>
                <a:ext uri="{FF2B5EF4-FFF2-40B4-BE49-F238E27FC236}">
                  <a16:creationId xmlns:a16="http://schemas.microsoft.com/office/drawing/2014/main" id="{AE9925B6-E355-A2EA-321B-B34FE3702EC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448051" y="3652838"/>
              <a:ext cx="604838" cy="493712"/>
            </a:xfrm>
            <a:custGeom>
              <a:avLst/>
              <a:gdLst>
                <a:gd name="T0" fmla="*/ 6 w 381"/>
                <a:gd name="T1" fmla="*/ 180 h 311"/>
                <a:gd name="T2" fmla="*/ 21 w 381"/>
                <a:gd name="T3" fmla="*/ 92 h 311"/>
                <a:gd name="T4" fmla="*/ 17 w 381"/>
                <a:gd name="T5" fmla="*/ 88 h 311"/>
                <a:gd name="T6" fmla="*/ 26 w 381"/>
                <a:gd name="T7" fmla="*/ 85 h 311"/>
                <a:gd name="T8" fmla="*/ 18 w 381"/>
                <a:gd name="T9" fmla="*/ 213 h 311"/>
                <a:gd name="T10" fmla="*/ 48 w 381"/>
                <a:gd name="T11" fmla="*/ 274 h 311"/>
                <a:gd name="T12" fmla="*/ 38 w 381"/>
                <a:gd name="T13" fmla="*/ 256 h 311"/>
                <a:gd name="T14" fmla="*/ 44 w 381"/>
                <a:gd name="T15" fmla="*/ 247 h 311"/>
                <a:gd name="T16" fmla="*/ 14 w 381"/>
                <a:gd name="T17" fmla="*/ 220 h 311"/>
                <a:gd name="T18" fmla="*/ 20 w 381"/>
                <a:gd name="T19" fmla="*/ 226 h 311"/>
                <a:gd name="T20" fmla="*/ 128 w 381"/>
                <a:gd name="T21" fmla="*/ 29 h 311"/>
                <a:gd name="T22" fmla="*/ 160 w 381"/>
                <a:gd name="T23" fmla="*/ 35 h 311"/>
                <a:gd name="T24" fmla="*/ 100 w 381"/>
                <a:gd name="T25" fmla="*/ 266 h 311"/>
                <a:gd name="T26" fmla="*/ 69 w 381"/>
                <a:gd name="T27" fmla="*/ 295 h 311"/>
                <a:gd name="T28" fmla="*/ 44 w 381"/>
                <a:gd name="T29" fmla="*/ 297 h 311"/>
                <a:gd name="T30" fmla="*/ 65 w 381"/>
                <a:gd name="T31" fmla="*/ 286 h 311"/>
                <a:gd name="T32" fmla="*/ 82 w 381"/>
                <a:gd name="T33" fmla="*/ 274 h 311"/>
                <a:gd name="T34" fmla="*/ 67 w 381"/>
                <a:gd name="T35" fmla="*/ 284 h 311"/>
                <a:gd name="T36" fmla="*/ 64 w 381"/>
                <a:gd name="T37" fmla="*/ 278 h 311"/>
                <a:gd name="T38" fmla="*/ 46 w 381"/>
                <a:gd name="T39" fmla="*/ 290 h 311"/>
                <a:gd name="T40" fmla="*/ 43 w 381"/>
                <a:gd name="T41" fmla="*/ 285 h 311"/>
                <a:gd name="T42" fmla="*/ 44 w 381"/>
                <a:gd name="T43" fmla="*/ 266 h 311"/>
                <a:gd name="T44" fmla="*/ 57 w 381"/>
                <a:gd name="T45" fmla="*/ 241 h 311"/>
                <a:gd name="T46" fmla="*/ 41 w 381"/>
                <a:gd name="T47" fmla="*/ 243 h 311"/>
                <a:gd name="T48" fmla="*/ 33 w 381"/>
                <a:gd name="T49" fmla="*/ 238 h 311"/>
                <a:gd name="T50" fmla="*/ 69 w 381"/>
                <a:gd name="T51" fmla="*/ 216 h 311"/>
                <a:gd name="T52" fmla="*/ 43 w 381"/>
                <a:gd name="T53" fmla="*/ 227 h 311"/>
                <a:gd name="T54" fmla="*/ 39 w 381"/>
                <a:gd name="T55" fmla="*/ 210 h 311"/>
                <a:gd name="T56" fmla="*/ 37 w 381"/>
                <a:gd name="T57" fmla="*/ 202 h 311"/>
                <a:gd name="T58" fmla="*/ 23 w 381"/>
                <a:gd name="T59" fmla="*/ 202 h 311"/>
                <a:gd name="T60" fmla="*/ 14 w 381"/>
                <a:gd name="T61" fmla="*/ 191 h 311"/>
                <a:gd name="T62" fmla="*/ 40 w 381"/>
                <a:gd name="T63" fmla="*/ 180 h 311"/>
                <a:gd name="T64" fmla="*/ 75 w 381"/>
                <a:gd name="T65" fmla="*/ 181 h 311"/>
                <a:gd name="T66" fmla="*/ 40 w 381"/>
                <a:gd name="T67" fmla="*/ 174 h 311"/>
                <a:gd name="T68" fmla="*/ 24 w 381"/>
                <a:gd name="T69" fmla="*/ 180 h 311"/>
                <a:gd name="T70" fmla="*/ 29 w 381"/>
                <a:gd name="T71" fmla="*/ 167 h 311"/>
                <a:gd name="T72" fmla="*/ 10 w 381"/>
                <a:gd name="T73" fmla="*/ 165 h 311"/>
                <a:gd name="T74" fmla="*/ 47 w 381"/>
                <a:gd name="T75" fmla="*/ 136 h 311"/>
                <a:gd name="T76" fmla="*/ 94 w 381"/>
                <a:gd name="T77" fmla="*/ 107 h 311"/>
                <a:gd name="T78" fmla="*/ 132 w 381"/>
                <a:gd name="T79" fmla="*/ 99 h 311"/>
                <a:gd name="T80" fmla="*/ 115 w 381"/>
                <a:gd name="T81" fmla="*/ 89 h 311"/>
                <a:gd name="T82" fmla="*/ 78 w 381"/>
                <a:gd name="T83" fmla="*/ 108 h 311"/>
                <a:gd name="T84" fmla="*/ 12 w 381"/>
                <a:gd name="T85" fmla="*/ 157 h 311"/>
                <a:gd name="T86" fmla="*/ 6 w 381"/>
                <a:gd name="T87" fmla="*/ 145 h 311"/>
                <a:gd name="T88" fmla="*/ 5 w 381"/>
                <a:gd name="T89" fmla="*/ 126 h 311"/>
                <a:gd name="T90" fmla="*/ 19 w 381"/>
                <a:gd name="T91" fmla="*/ 116 h 311"/>
                <a:gd name="T92" fmla="*/ 54 w 381"/>
                <a:gd name="T93" fmla="*/ 120 h 311"/>
                <a:gd name="T94" fmla="*/ 21 w 381"/>
                <a:gd name="T95" fmla="*/ 106 h 311"/>
                <a:gd name="T96" fmla="*/ 47 w 381"/>
                <a:gd name="T97" fmla="*/ 104 h 311"/>
                <a:gd name="T98" fmla="*/ 34 w 381"/>
                <a:gd name="T99" fmla="*/ 97 h 311"/>
                <a:gd name="T100" fmla="*/ 33 w 381"/>
                <a:gd name="T101" fmla="*/ 89 h 311"/>
                <a:gd name="T102" fmla="*/ 65 w 381"/>
                <a:gd name="T103" fmla="*/ 91 h 311"/>
                <a:gd name="T104" fmla="*/ 55 w 381"/>
                <a:gd name="T105" fmla="*/ 78 h 311"/>
                <a:gd name="T106" fmla="*/ 9 w 381"/>
                <a:gd name="T107" fmla="*/ 72 h 311"/>
                <a:gd name="T108" fmla="*/ 9 w 381"/>
                <a:gd name="T109" fmla="*/ 64 h 311"/>
                <a:gd name="T110" fmla="*/ 3 w 381"/>
                <a:gd name="T111" fmla="*/ 58 h 311"/>
                <a:gd name="T112" fmla="*/ 31 w 381"/>
                <a:gd name="T113" fmla="*/ 46 h 311"/>
                <a:gd name="T114" fmla="*/ 44 w 381"/>
                <a:gd name="T115" fmla="*/ 43 h 311"/>
                <a:gd name="T116" fmla="*/ 9 w 381"/>
                <a:gd name="T117" fmla="*/ 43 h 311"/>
                <a:gd name="T118" fmla="*/ 23 w 381"/>
                <a:gd name="T119" fmla="*/ 22 h 311"/>
                <a:gd name="T120" fmla="*/ 44 w 381"/>
                <a:gd name="T121" fmla="*/ 8 h 311"/>
                <a:gd name="T122" fmla="*/ 58 w 381"/>
                <a:gd name="T123" fmla="*/ 1 h 311"/>
                <a:gd name="T124" fmla="*/ 95 w 381"/>
                <a:gd name="T125" fmla="*/ 17 h 311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381" h="311">
                  <a:moveTo>
                    <a:pt x="2" y="163"/>
                  </a:moveTo>
                  <a:lnTo>
                    <a:pt x="0" y="161"/>
                  </a:lnTo>
                  <a:lnTo>
                    <a:pt x="0" y="160"/>
                  </a:lnTo>
                  <a:lnTo>
                    <a:pt x="0" y="159"/>
                  </a:lnTo>
                  <a:lnTo>
                    <a:pt x="1" y="159"/>
                  </a:lnTo>
                  <a:lnTo>
                    <a:pt x="0" y="159"/>
                  </a:lnTo>
                  <a:lnTo>
                    <a:pt x="0" y="158"/>
                  </a:lnTo>
                  <a:lnTo>
                    <a:pt x="1" y="157"/>
                  </a:lnTo>
                  <a:lnTo>
                    <a:pt x="4" y="157"/>
                  </a:lnTo>
                  <a:lnTo>
                    <a:pt x="8" y="158"/>
                  </a:lnTo>
                  <a:lnTo>
                    <a:pt x="10" y="158"/>
                  </a:lnTo>
                  <a:lnTo>
                    <a:pt x="10" y="159"/>
                  </a:lnTo>
                  <a:lnTo>
                    <a:pt x="9" y="159"/>
                  </a:lnTo>
                  <a:lnTo>
                    <a:pt x="4" y="162"/>
                  </a:lnTo>
                  <a:lnTo>
                    <a:pt x="3" y="162"/>
                  </a:lnTo>
                  <a:lnTo>
                    <a:pt x="2" y="162"/>
                  </a:lnTo>
                  <a:lnTo>
                    <a:pt x="2" y="163"/>
                  </a:lnTo>
                  <a:close/>
                  <a:moveTo>
                    <a:pt x="10" y="184"/>
                  </a:moveTo>
                  <a:lnTo>
                    <a:pt x="9" y="184"/>
                  </a:lnTo>
                  <a:lnTo>
                    <a:pt x="9" y="183"/>
                  </a:lnTo>
                  <a:lnTo>
                    <a:pt x="9" y="182"/>
                  </a:lnTo>
                  <a:lnTo>
                    <a:pt x="10" y="180"/>
                  </a:lnTo>
                  <a:lnTo>
                    <a:pt x="11" y="180"/>
                  </a:lnTo>
                  <a:lnTo>
                    <a:pt x="12" y="180"/>
                  </a:lnTo>
                  <a:lnTo>
                    <a:pt x="12" y="180"/>
                  </a:lnTo>
                  <a:lnTo>
                    <a:pt x="12" y="181"/>
                  </a:lnTo>
                  <a:lnTo>
                    <a:pt x="11" y="183"/>
                  </a:lnTo>
                  <a:lnTo>
                    <a:pt x="11" y="184"/>
                  </a:lnTo>
                  <a:lnTo>
                    <a:pt x="10" y="184"/>
                  </a:lnTo>
                  <a:close/>
                  <a:moveTo>
                    <a:pt x="8" y="180"/>
                  </a:moveTo>
                  <a:lnTo>
                    <a:pt x="7" y="180"/>
                  </a:lnTo>
                  <a:lnTo>
                    <a:pt x="6" y="180"/>
                  </a:lnTo>
                  <a:lnTo>
                    <a:pt x="6" y="180"/>
                  </a:lnTo>
                  <a:lnTo>
                    <a:pt x="5" y="180"/>
                  </a:lnTo>
                  <a:lnTo>
                    <a:pt x="6" y="180"/>
                  </a:lnTo>
                  <a:lnTo>
                    <a:pt x="7" y="179"/>
                  </a:lnTo>
                  <a:lnTo>
                    <a:pt x="8" y="179"/>
                  </a:lnTo>
                  <a:lnTo>
                    <a:pt x="9" y="179"/>
                  </a:lnTo>
                  <a:lnTo>
                    <a:pt x="9" y="180"/>
                  </a:lnTo>
                  <a:lnTo>
                    <a:pt x="8" y="180"/>
                  </a:lnTo>
                  <a:close/>
                  <a:moveTo>
                    <a:pt x="16" y="83"/>
                  </a:moveTo>
                  <a:lnTo>
                    <a:pt x="13" y="81"/>
                  </a:lnTo>
                  <a:lnTo>
                    <a:pt x="13" y="80"/>
                  </a:lnTo>
                  <a:lnTo>
                    <a:pt x="14" y="80"/>
                  </a:lnTo>
                  <a:lnTo>
                    <a:pt x="14" y="80"/>
                  </a:lnTo>
                  <a:lnTo>
                    <a:pt x="14" y="81"/>
                  </a:lnTo>
                  <a:lnTo>
                    <a:pt x="15" y="81"/>
                  </a:lnTo>
                  <a:lnTo>
                    <a:pt x="16" y="80"/>
                  </a:lnTo>
                  <a:lnTo>
                    <a:pt x="19" y="80"/>
                  </a:lnTo>
                  <a:lnTo>
                    <a:pt x="20" y="80"/>
                  </a:lnTo>
                  <a:lnTo>
                    <a:pt x="20" y="81"/>
                  </a:lnTo>
                  <a:lnTo>
                    <a:pt x="21" y="81"/>
                  </a:lnTo>
                  <a:lnTo>
                    <a:pt x="20" y="82"/>
                  </a:lnTo>
                  <a:lnTo>
                    <a:pt x="18" y="83"/>
                  </a:lnTo>
                  <a:lnTo>
                    <a:pt x="16" y="83"/>
                  </a:lnTo>
                  <a:close/>
                  <a:moveTo>
                    <a:pt x="18" y="96"/>
                  </a:moveTo>
                  <a:lnTo>
                    <a:pt x="17" y="96"/>
                  </a:lnTo>
                  <a:lnTo>
                    <a:pt x="14" y="96"/>
                  </a:lnTo>
                  <a:lnTo>
                    <a:pt x="14" y="95"/>
                  </a:lnTo>
                  <a:lnTo>
                    <a:pt x="15" y="95"/>
                  </a:lnTo>
                  <a:lnTo>
                    <a:pt x="18" y="95"/>
                  </a:lnTo>
                  <a:lnTo>
                    <a:pt x="18" y="94"/>
                  </a:lnTo>
                  <a:lnTo>
                    <a:pt x="20" y="94"/>
                  </a:lnTo>
                  <a:lnTo>
                    <a:pt x="21" y="94"/>
                  </a:lnTo>
                  <a:lnTo>
                    <a:pt x="21" y="93"/>
                  </a:lnTo>
                  <a:lnTo>
                    <a:pt x="21" y="92"/>
                  </a:lnTo>
                  <a:lnTo>
                    <a:pt x="24" y="91"/>
                  </a:lnTo>
                  <a:lnTo>
                    <a:pt x="24" y="90"/>
                  </a:lnTo>
                  <a:lnTo>
                    <a:pt x="25" y="90"/>
                  </a:lnTo>
                  <a:lnTo>
                    <a:pt x="28" y="90"/>
                  </a:lnTo>
                  <a:lnTo>
                    <a:pt x="30" y="89"/>
                  </a:lnTo>
                  <a:lnTo>
                    <a:pt x="31" y="89"/>
                  </a:lnTo>
                  <a:lnTo>
                    <a:pt x="32" y="89"/>
                  </a:lnTo>
                  <a:lnTo>
                    <a:pt x="32" y="90"/>
                  </a:lnTo>
                  <a:lnTo>
                    <a:pt x="30" y="91"/>
                  </a:lnTo>
                  <a:lnTo>
                    <a:pt x="28" y="91"/>
                  </a:lnTo>
                  <a:lnTo>
                    <a:pt x="24" y="94"/>
                  </a:lnTo>
                  <a:lnTo>
                    <a:pt x="24" y="95"/>
                  </a:lnTo>
                  <a:lnTo>
                    <a:pt x="23" y="96"/>
                  </a:lnTo>
                  <a:lnTo>
                    <a:pt x="22" y="96"/>
                  </a:lnTo>
                  <a:lnTo>
                    <a:pt x="21" y="96"/>
                  </a:lnTo>
                  <a:lnTo>
                    <a:pt x="21" y="95"/>
                  </a:lnTo>
                  <a:lnTo>
                    <a:pt x="20" y="95"/>
                  </a:lnTo>
                  <a:lnTo>
                    <a:pt x="20" y="96"/>
                  </a:lnTo>
                  <a:lnTo>
                    <a:pt x="19" y="96"/>
                  </a:lnTo>
                  <a:lnTo>
                    <a:pt x="18" y="96"/>
                  </a:lnTo>
                  <a:close/>
                  <a:moveTo>
                    <a:pt x="40" y="94"/>
                  </a:moveTo>
                  <a:lnTo>
                    <a:pt x="39" y="94"/>
                  </a:lnTo>
                  <a:lnTo>
                    <a:pt x="37" y="94"/>
                  </a:lnTo>
                  <a:lnTo>
                    <a:pt x="37" y="93"/>
                  </a:lnTo>
                  <a:lnTo>
                    <a:pt x="38" y="92"/>
                  </a:lnTo>
                  <a:lnTo>
                    <a:pt x="39" y="92"/>
                  </a:lnTo>
                  <a:lnTo>
                    <a:pt x="39" y="91"/>
                  </a:lnTo>
                  <a:lnTo>
                    <a:pt x="40" y="91"/>
                  </a:lnTo>
                  <a:lnTo>
                    <a:pt x="42" y="91"/>
                  </a:lnTo>
                  <a:lnTo>
                    <a:pt x="42" y="92"/>
                  </a:lnTo>
                  <a:lnTo>
                    <a:pt x="41" y="94"/>
                  </a:lnTo>
                  <a:lnTo>
                    <a:pt x="40" y="94"/>
                  </a:lnTo>
                  <a:close/>
                  <a:moveTo>
                    <a:pt x="17" y="88"/>
                  </a:moveTo>
                  <a:lnTo>
                    <a:pt x="17" y="87"/>
                  </a:lnTo>
                  <a:lnTo>
                    <a:pt x="19" y="86"/>
                  </a:lnTo>
                  <a:lnTo>
                    <a:pt x="20" y="86"/>
                  </a:lnTo>
                  <a:lnTo>
                    <a:pt x="19" y="86"/>
                  </a:lnTo>
                  <a:lnTo>
                    <a:pt x="17" y="86"/>
                  </a:lnTo>
                  <a:lnTo>
                    <a:pt x="18" y="85"/>
                  </a:lnTo>
                  <a:lnTo>
                    <a:pt x="19" y="85"/>
                  </a:lnTo>
                  <a:lnTo>
                    <a:pt x="19" y="84"/>
                  </a:lnTo>
                  <a:lnTo>
                    <a:pt x="19" y="83"/>
                  </a:lnTo>
                  <a:lnTo>
                    <a:pt x="21" y="83"/>
                  </a:lnTo>
                  <a:lnTo>
                    <a:pt x="23" y="82"/>
                  </a:lnTo>
                  <a:lnTo>
                    <a:pt x="24" y="82"/>
                  </a:lnTo>
                  <a:lnTo>
                    <a:pt x="25" y="82"/>
                  </a:lnTo>
                  <a:lnTo>
                    <a:pt x="28" y="81"/>
                  </a:lnTo>
                  <a:lnTo>
                    <a:pt x="29" y="81"/>
                  </a:lnTo>
                  <a:lnTo>
                    <a:pt x="30" y="81"/>
                  </a:lnTo>
                  <a:lnTo>
                    <a:pt x="32" y="81"/>
                  </a:lnTo>
                  <a:lnTo>
                    <a:pt x="32" y="82"/>
                  </a:lnTo>
                  <a:lnTo>
                    <a:pt x="34" y="81"/>
                  </a:lnTo>
                  <a:lnTo>
                    <a:pt x="39" y="82"/>
                  </a:lnTo>
                  <a:lnTo>
                    <a:pt x="41" y="83"/>
                  </a:lnTo>
                  <a:lnTo>
                    <a:pt x="39" y="83"/>
                  </a:lnTo>
                  <a:lnTo>
                    <a:pt x="35" y="83"/>
                  </a:lnTo>
                  <a:lnTo>
                    <a:pt x="34" y="83"/>
                  </a:lnTo>
                  <a:lnTo>
                    <a:pt x="34" y="83"/>
                  </a:lnTo>
                  <a:lnTo>
                    <a:pt x="31" y="85"/>
                  </a:lnTo>
                  <a:lnTo>
                    <a:pt x="30" y="86"/>
                  </a:lnTo>
                  <a:lnTo>
                    <a:pt x="28" y="87"/>
                  </a:lnTo>
                  <a:lnTo>
                    <a:pt x="27" y="87"/>
                  </a:lnTo>
                  <a:lnTo>
                    <a:pt x="27" y="86"/>
                  </a:lnTo>
                  <a:lnTo>
                    <a:pt x="28" y="86"/>
                  </a:lnTo>
                  <a:lnTo>
                    <a:pt x="28" y="85"/>
                  </a:lnTo>
                  <a:lnTo>
                    <a:pt x="26" y="85"/>
                  </a:lnTo>
                  <a:lnTo>
                    <a:pt x="26" y="86"/>
                  </a:lnTo>
                  <a:lnTo>
                    <a:pt x="24" y="86"/>
                  </a:lnTo>
                  <a:lnTo>
                    <a:pt x="21" y="87"/>
                  </a:lnTo>
                  <a:lnTo>
                    <a:pt x="20" y="87"/>
                  </a:lnTo>
                  <a:lnTo>
                    <a:pt x="19" y="87"/>
                  </a:lnTo>
                  <a:lnTo>
                    <a:pt x="18" y="88"/>
                  </a:lnTo>
                  <a:lnTo>
                    <a:pt x="17" y="88"/>
                  </a:lnTo>
                  <a:close/>
                  <a:moveTo>
                    <a:pt x="16" y="214"/>
                  </a:moveTo>
                  <a:lnTo>
                    <a:pt x="14" y="213"/>
                  </a:lnTo>
                  <a:lnTo>
                    <a:pt x="14" y="212"/>
                  </a:lnTo>
                  <a:lnTo>
                    <a:pt x="13" y="212"/>
                  </a:lnTo>
                  <a:lnTo>
                    <a:pt x="12" y="211"/>
                  </a:lnTo>
                  <a:lnTo>
                    <a:pt x="11" y="210"/>
                  </a:lnTo>
                  <a:lnTo>
                    <a:pt x="11" y="209"/>
                  </a:lnTo>
                  <a:lnTo>
                    <a:pt x="10" y="208"/>
                  </a:lnTo>
                  <a:lnTo>
                    <a:pt x="10" y="207"/>
                  </a:lnTo>
                  <a:lnTo>
                    <a:pt x="10" y="205"/>
                  </a:lnTo>
                  <a:lnTo>
                    <a:pt x="11" y="205"/>
                  </a:lnTo>
                  <a:lnTo>
                    <a:pt x="13" y="204"/>
                  </a:lnTo>
                  <a:lnTo>
                    <a:pt x="14" y="204"/>
                  </a:lnTo>
                  <a:lnTo>
                    <a:pt x="14" y="203"/>
                  </a:lnTo>
                  <a:lnTo>
                    <a:pt x="15" y="203"/>
                  </a:lnTo>
                  <a:lnTo>
                    <a:pt x="21" y="203"/>
                  </a:lnTo>
                  <a:lnTo>
                    <a:pt x="24" y="203"/>
                  </a:lnTo>
                  <a:lnTo>
                    <a:pt x="25" y="204"/>
                  </a:lnTo>
                  <a:lnTo>
                    <a:pt x="26" y="205"/>
                  </a:lnTo>
                  <a:lnTo>
                    <a:pt x="26" y="206"/>
                  </a:lnTo>
                  <a:lnTo>
                    <a:pt x="25" y="208"/>
                  </a:lnTo>
                  <a:lnTo>
                    <a:pt x="24" y="210"/>
                  </a:lnTo>
                  <a:lnTo>
                    <a:pt x="24" y="211"/>
                  </a:lnTo>
                  <a:lnTo>
                    <a:pt x="23" y="212"/>
                  </a:lnTo>
                  <a:lnTo>
                    <a:pt x="20" y="213"/>
                  </a:lnTo>
                  <a:lnTo>
                    <a:pt x="18" y="213"/>
                  </a:lnTo>
                  <a:lnTo>
                    <a:pt x="17" y="213"/>
                  </a:lnTo>
                  <a:lnTo>
                    <a:pt x="17" y="214"/>
                  </a:lnTo>
                  <a:lnTo>
                    <a:pt x="16" y="214"/>
                  </a:lnTo>
                  <a:close/>
                  <a:moveTo>
                    <a:pt x="12" y="194"/>
                  </a:moveTo>
                  <a:lnTo>
                    <a:pt x="11" y="193"/>
                  </a:lnTo>
                  <a:lnTo>
                    <a:pt x="10" y="193"/>
                  </a:lnTo>
                  <a:lnTo>
                    <a:pt x="12" y="192"/>
                  </a:lnTo>
                  <a:lnTo>
                    <a:pt x="13" y="192"/>
                  </a:lnTo>
                  <a:lnTo>
                    <a:pt x="12" y="193"/>
                  </a:lnTo>
                  <a:lnTo>
                    <a:pt x="12" y="194"/>
                  </a:lnTo>
                  <a:close/>
                  <a:moveTo>
                    <a:pt x="16" y="187"/>
                  </a:moveTo>
                  <a:lnTo>
                    <a:pt x="15" y="187"/>
                  </a:lnTo>
                  <a:lnTo>
                    <a:pt x="16" y="186"/>
                  </a:lnTo>
                  <a:lnTo>
                    <a:pt x="18" y="186"/>
                  </a:lnTo>
                  <a:lnTo>
                    <a:pt x="18" y="187"/>
                  </a:lnTo>
                  <a:lnTo>
                    <a:pt x="17" y="187"/>
                  </a:lnTo>
                  <a:lnTo>
                    <a:pt x="16" y="187"/>
                  </a:lnTo>
                  <a:close/>
                  <a:moveTo>
                    <a:pt x="42" y="311"/>
                  </a:moveTo>
                  <a:lnTo>
                    <a:pt x="42" y="310"/>
                  </a:lnTo>
                  <a:lnTo>
                    <a:pt x="41" y="310"/>
                  </a:lnTo>
                  <a:lnTo>
                    <a:pt x="41" y="309"/>
                  </a:lnTo>
                  <a:lnTo>
                    <a:pt x="41" y="307"/>
                  </a:lnTo>
                  <a:lnTo>
                    <a:pt x="42" y="307"/>
                  </a:lnTo>
                  <a:lnTo>
                    <a:pt x="43" y="309"/>
                  </a:lnTo>
                  <a:lnTo>
                    <a:pt x="43" y="310"/>
                  </a:lnTo>
                  <a:lnTo>
                    <a:pt x="43" y="310"/>
                  </a:lnTo>
                  <a:lnTo>
                    <a:pt x="42" y="311"/>
                  </a:lnTo>
                  <a:close/>
                  <a:moveTo>
                    <a:pt x="46" y="275"/>
                  </a:moveTo>
                  <a:lnTo>
                    <a:pt x="45" y="275"/>
                  </a:lnTo>
                  <a:lnTo>
                    <a:pt x="45" y="274"/>
                  </a:lnTo>
                  <a:lnTo>
                    <a:pt x="47" y="273"/>
                  </a:lnTo>
                  <a:lnTo>
                    <a:pt x="48" y="273"/>
                  </a:lnTo>
                  <a:lnTo>
                    <a:pt x="48" y="274"/>
                  </a:lnTo>
                  <a:lnTo>
                    <a:pt x="46" y="275"/>
                  </a:lnTo>
                  <a:close/>
                  <a:moveTo>
                    <a:pt x="35" y="273"/>
                  </a:moveTo>
                  <a:lnTo>
                    <a:pt x="34" y="272"/>
                  </a:lnTo>
                  <a:lnTo>
                    <a:pt x="35" y="271"/>
                  </a:lnTo>
                  <a:lnTo>
                    <a:pt x="36" y="270"/>
                  </a:lnTo>
                  <a:lnTo>
                    <a:pt x="37" y="268"/>
                  </a:lnTo>
                  <a:lnTo>
                    <a:pt x="38" y="268"/>
                  </a:lnTo>
                  <a:lnTo>
                    <a:pt x="38" y="269"/>
                  </a:lnTo>
                  <a:lnTo>
                    <a:pt x="38" y="270"/>
                  </a:lnTo>
                  <a:lnTo>
                    <a:pt x="37" y="270"/>
                  </a:lnTo>
                  <a:lnTo>
                    <a:pt x="37" y="271"/>
                  </a:lnTo>
                  <a:lnTo>
                    <a:pt x="36" y="273"/>
                  </a:lnTo>
                  <a:lnTo>
                    <a:pt x="35" y="273"/>
                  </a:lnTo>
                  <a:close/>
                  <a:moveTo>
                    <a:pt x="34" y="267"/>
                  </a:moveTo>
                  <a:lnTo>
                    <a:pt x="34" y="267"/>
                  </a:lnTo>
                  <a:lnTo>
                    <a:pt x="33" y="266"/>
                  </a:lnTo>
                  <a:lnTo>
                    <a:pt x="34" y="265"/>
                  </a:lnTo>
                  <a:lnTo>
                    <a:pt x="34" y="265"/>
                  </a:lnTo>
                  <a:lnTo>
                    <a:pt x="35" y="266"/>
                  </a:lnTo>
                  <a:lnTo>
                    <a:pt x="36" y="266"/>
                  </a:lnTo>
                  <a:lnTo>
                    <a:pt x="36" y="267"/>
                  </a:lnTo>
                  <a:lnTo>
                    <a:pt x="34" y="267"/>
                  </a:lnTo>
                  <a:close/>
                  <a:moveTo>
                    <a:pt x="40" y="262"/>
                  </a:moveTo>
                  <a:lnTo>
                    <a:pt x="39" y="262"/>
                  </a:lnTo>
                  <a:lnTo>
                    <a:pt x="38" y="261"/>
                  </a:lnTo>
                  <a:lnTo>
                    <a:pt x="40" y="260"/>
                  </a:lnTo>
                  <a:lnTo>
                    <a:pt x="40" y="259"/>
                  </a:lnTo>
                  <a:lnTo>
                    <a:pt x="41" y="259"/>
                  </a:lnTo>
                  <a:lnTo>
                    <a:pt x="40" y="261"/>
                  </a:lnTo>
                  <a:lnTo>
                    <a:pt x="40" y="262"/>
                  </a:lnTo>
                  <a:close/>
                  <a:moveTo>
                    <a:pt x="37" y="259"/>
                  </a:moveTo>
                  <a:lnTo>
                    <a:pt x="38" y="257"/>
                  </a:lnTo>
                  <a:lnTo>
                    <a:pt x="38" y="256"/>
                  </a:lnTo>
                  <a:lnTo>
                    <a:pt x="39" y="256"/>
                  </a:lnTo>
                  <a:lnTo>
                    <a:pt x="39" y="256"/>
                  </a:lnTo>
                  <a:lnTo>
                    <a:pt x="40" y="256"/>
                  </a:lnTo>
                  <a:lnTo>
                    <a:pt x="39" y="255"/>
                  </a:lnTo>
                  <a:lnTo>
                    <a:pt x="39" y="256"/>
                  </a:lnTo>
                  <a:lnTo>
                    <a:pt x="38" y="256"/>
                  </a:lnTo>
                  <a:lnTo>
                    <a:pt x="37" y="256"/>
                  </a:lnTo>
                  <a:lnTo>
                    <a:pt x="37" y="256"/>
                  </a:lnTo>
                  <a:lnTo>
                    <a:pt x="38" y="256"/>
                  </a:lnTo>
                  <a:lnTo>
                    <a:pt x="39" y="255"/>
                  </a:lnTo>
                  <a:lnTo>
                    <a:pt x="39" y="254"/>
                  </a:lnTo>
                  <a:lnTo>
                    <a:pt x="40" y="254"/>
                  </a:lnTo>
                  <a:lnTo>
                    <a:pt x="40" y="253"/>
                  </a:lnTo>
                  <a:lnTo>
                    <a:pt x="41" y="252"/>
                  </a:lnTo>
                  <a:lnTo>
                    <a:pt x="42" y="252"/>
                  </a:lnTo>
                  <a:lnTo>
                    <a:pt x="42" y="254"/>
                  </a:lnTo>
                  <a:lnTo>
                    <a:pt x="43" y="253"/>
                  </a:lnTo>
                  <a:lnTo>
                    <a:pt x="43" y="252"/>
                  </a:lnTo>
                  <a:lnTo>
                    <a:pt x="44" y="252"/>
                  </a:lnTo>
                  <a:lnTo>
                    <a:pt x="44" y="253"/>
                  </a:lnTo>
                  <a:lnTo>
                    <a:pt x="42" y="256"/>
                  </a:lnTo>
                  <a:lnTo>
                    <a:pt x="40" y="257"/>
                  </a:lnTo>
                  <a:lnTo>
                    <a:pt x="38" y="258"/>
                  </a:lnTo>
                  <a:lnTo>
                    <a:pt x="37" y="259"/>
                  </a:lnTo>
                  <a:close/>
                  <a:moveTo>
                    <a:pt x="44" y="247"/>
                  </a:moveTo>
                  <a:lnTo>
                    <a:pt x="44" y="247"/>
                  </a:lnTo>
                  <a:lnTo>
                    <a:pt x="44" y="246"/>
                  </a:lnTo>
                  <a:lnTo>
                    <a:pt x="43" y="246"/>
                  </a:lnTo>
                  <a:lnTo>
                    <a:pt x="43" y="245"/>
                  </a:lnTo>
                  <a:lnTo>
                    <a:pt x="44" y="245"/>
                  </a:lnTo>
                  <a:lnTo>
                    <a:pt x="44" y="245"/>
                  </a:lnTo>
                  <a:lnTo>
                    <a:pt x="44" y="245"/>
                  </a:lnTo>
                  <a:lnTo>
                    <a:pt x="44" y="247"/>
                  </a:lnTo>
                  <a:close/>
                  <a:moveTo>
                    <a:pt x="28" y="232"/>
                  </a:moveTo>
                  <a:lnTo>
                    <a:pt x="28" y="231"/>
                  </a:lnTo>
                  <a:lnTo>
                    <a:pt x="29" y="230"/>
                  </a:lnTo>
                  <a:lnTo>
                    <a:pt x="29" y="229"/>
                  </a:lnTo>
                  <a:lnTo>
                    <a:pt x="30" y="230"/>
                  </a:lnTo>
                  <a:lnTo>
                    <a:pt x="30" y="231"/>
                  </a:lnTo>
                  <a:lnTo>
                    <a:pt x="29" y="232"/>
                  </a:lnTo>
                  <a:lnTo>
                    <a:pt x="28" y="232"/>
                  </a:lnTo>
                  <a:close/>
                  <a:moveTo>
                    <a:pt x="32" y="226"/>
                  </a:moveTo>
                  <a:lnTo>
                    <a:pt x="30" y="225"/>
                  </a:lnTo>
                  <a:lnTo>
                    <a:pt x="29" y="224"/>
                  </a:lnTo>
                  <a:lnTo>
                    <a:pt x="29" y="224"/>
                  </a:lnTo>
                  <a:lnTo>
                    <a:pt x="31" y="224"/>
                  </a:lnTo>
                  <a:lnTo>
                    <a:pt x="32" y="224"/>
                  </a:lnTo>
                  <a:lnTo>
                    <a:pt x="33" y="224"/>
                  </a:lnTo>
                  <a:lnTo>
                    <a:pt x="33" y="226"/>
                  </a:lnTo>
                  <a:lnTo>
                    <a:pt x="32" y="226"/>
                  </a:lnTo>
                  <a:close/>
                  <a:moveTo>
                    <a:pt x="20" y="226"/>
                  </a:moveTo>
                  <a:lnTo>
                    <a:pt x="19" y="226"/>
                  </a:lnTo>
                  <a:lnTo>
                    <a:pt x="19" y="225"/>
                  </a:lnTo>
                  <a:lnTo>
                    <a:pt x="20" y="225"/>
                  </a:lnTo>
                  <a:lnTo>
                    <a:pt x="20" y="224"/>
                  </a:lnTo>
                  <a:lnTo>
                    <a:pt x="19" y="224"/>
                  </a:lnTo>
                  <a:lnTo>
                    <a:pt x="18" y="224"/>
                  </a:lnTo>
                  <a:lnTo>
                    <a:pt x="18" y="224"/>
                  </a:lnTo>
                  <a:lnTo>
                    <a:pt x="17" y="224"/>
                  </a:lnTo>
                  <a:lnTo>
                    <a:pt x="17" y="223"/>
                  </a:lnTo>
                  <a:lnTo>
                    <a:pt x="16" y="223"/>
                  </a:lnTo>
                  <a:lnTo>
                    <a:pt x="15" y="222"/>
                  </a:lnTo>
                  <a:lnTo>
                    <a:pt x="16" y="222"/>
                  </a:lnTo>
                  <a:lnTo>
                    <a:pt x="15" y="222"/>
                  </a:lnTo>
                  <a:lnTo>
                    <a:pt x="15" y="221"/>
                  </a:lnTo>
                  <a:lnTo>
                    <a:pt x="14" y="220"/>
                  </a:lnTo>
                  <a:lnTo>
                    <a:pt x="15" y="219"/>
                  </a:lnTo>
                  <a:lnTo>
                    <a:pt x="14" y="218"/>
                  </a:lnTo>
                  <a:lnTo>
                    <a:pt x="14" y="217"/>
                  </a:lnTo>
                  <a:lnTo>
                    <a:pt x="15" y="217"/>
                  </a:lnTo>
                  <a:lnTo>
                    <a:pt x="16" y="218"/>
                  </a:lnTo>
                  <a:lnTo>
                    <a:pt x="18" y="220"/>
                  </a:lnTo>
                  <a:lnTo>
                    <a:pt x="19" y="220"/>
                  </a:lnTo>
                  <a:lnTo>
                    <a:pt x="20" y="220"/>
                  </a:lnTo>
                  <a:lnTo>
                    <a:pt x="19" y="219"/>
                  </a:lnTo>
                  <a:lnTo>
                    <a:pt x="18" y="219"/>
                  </a:lnTo>
                  <a:lnTo>
                    <a:pt x="18" y="218"/>
                  </a:lnTo>
                  <a:lnTo>
                    <a:pt x="18" y="217"/>
                  </a:lnTo>
                  <a:lnTo>
                    <a:pt x="18" y="216"/>
                  </a:lnTo>
                  <a:lnTo>
                    <a:pt x="19" y="216"/>
                  </a:lnTo>
                  <a:lnTo>
                    <a:pt x="19" y="215"/>
                  </a:lnTo>
                  <a:lnTo>
                    <a:pt x="20" y="215"/>
                  </a:lnTo>
                  <a:lnTo>
                    <a:pt x="22" y="216"/>
                  </a:lnTo>
                  <a:lnTo>
                    <a:pt x="23" y="217"/>
                  </a:lnTo>
                  <a:lnTo>
                    <a:pt x="23" y="218"/>
                  </a:lnTo>
                  <a:lnTo>
                    <a:pt x="24" y="218"/>
                  </a:lnTo>
                  <a:lnTo>
                    <a:pt x="24" y="219"/>
                  </a:lnTo>
                  <a:lnTo>
                    <a:pt x="24" y="220"/>
                  </a:lnTo>
                  <a:lnTo>
                    <a:pt x="23" y="221"/>
                  </a:lnTo>
                  <a:lnTo>
                    <a:pt x="23" y="222"/>
                  </a:lnTo>
                  <a:lnTo>
                    <a:pt x="22" y="223"/>
                  </a:lnTo>
                  <a:lnTo>
                    <a:pt x="21" y="222"/>
                  </a:lnTo>
                  <a:lnTo>
                    <a:pt x="20" y="223"/>
                  </a:lnTo>
                  <a:lnTo>
                    <a:pt x="22" y="224"/>
                  </a:lnTo>
                  <a:lnTo>
                    <a:pt x="22" y="224"/>
                  </a:lnTo>
                  <a:lnTo>
                    <a:pt x="22" y="225"/>
                  </a:lnTo>
                  <a:lnTo>
                    <a:pt x="22" y="226"/>
                  </a:lnTo>
                  <a:lnTo>
                    <a:pt x="21" y="226"/>
                  </a:lnTo>
                  <a:lnTo>
                    <a:pt x="20" y="226"/>
                  </a:lnTo>
                  <a:close/>
                  <a:moveTo>
                    <a:pt x="31" y="244"/>
                  </a:moveTo>
                  <a:lnTo>
                    <a:pt x="30" y="244"/>
                  </a:lnTo>
                  <a:lnTo>
                    <a:pt x="31" y="242"/>
                  </a:lnTo>
                  <a:lnTo>
                    <a:pt x="32" y="241"/>
                  </a:lnTo>
                  <a:lnTo>
                    <a:pt x="32" y="240"/>
                  </a:lnTo>
                  <a:lnTo>
                    <a:pt x="33" y="240"/>
                  </a:lnTo>
                  <a:lnTo>
                    <a:pt x="34" y="242"/>
                  </a:lnTo>
                  <a:lnTo>
                    <a:pt x="33" y="243"/>
                  </a:lnTo>
                  <a:lnTo>
                    <a:pt x="32" y="243"/>
                  </a:lnTo>
                  <a:lnTo>
                    <a:pt x="32" y="244"/>
                  </a:lnTo>
                  <a:lnTo>
                    <a:pt x="31" y="245"/>
                  </a:lnTo>
                  <a:lnTo>
                    <a:pt x="31" y="244"/>
                  </a:lnTo>
                  <a:close/>
                  <a:moveTo>
                    <a:pt x="46" y="245"/>
                  </a:moveTo>
                  <a:lnTo>
                    <a:pt x="45" y="245"/>
                  </a:lnTo>
                  <a:lnTo>
                    <a:pt x="44" y="244"/>
                  </a:lnTo>
                  <a:lnTo>
                    <a:pt x="44" y="243"/>
                  </a:lnTo>
                  <a:lnTo>
                    <a:pt x="45" y="242"/>
                  </a:lnTo>
                  <a:lnTo>
                    <a:pt x="46" y="242"/>
                  </a:lnTo>
                  <a:lnTo>
                    <a:pt x="47" y="243"/>
                  </a:lnTo>
                  <a:lnTo>
                    <a:pt x="47" y="244"/>
                  </a:lnTo>
                  <a:lnTo>
                    <a:pt x="46" y="244"/>
                  </a:lnTo>
                  <a:lnTo>
                    <a:pt x="46" y="245"/>
                  </a:lnTo>
                  <a:close/>
                  <a:moveTo>
                    <a:pt x="23" y="216"/>
                  </a:moveTo>
                  <a:lnTo>
                    <a:pt x="22" y="215"/>
                  </a:lnTo>
                  <a:lnTo>
                    <a:pt x="22" y="214"/>
                  </a:lnTo>
                  <a:lnTo>
                    <a:pt x="23" y="213"/>
                  </a:lnTo>
                  <a:lnTo>
                    <a:pt x="24" y="213"/>
                  </a:lnTo>
                  <a:lnTo>
                    <a:pt x="24" y="216"/>
                  </a:lnTo>
                  <a:lnTo>
                    <a:pt x="23" y="216"/>
                  </a:lnTo>
                  <a:close/>
                  <a:moveTo>
                    <a:pt x="125" y="26"/>
                  </a:moveTo>
                  <a:lnTo>
                    <a:pt x="127" y="28"/>
                  </a:lnTo>
                  <a:lnTo>
                    <a:pt x="127" y="29"/>
                  </a:lnTo>
                  <a:lnTo>
                    <a:pt x="128" y="29"/>
                  </a:lnTo>
                  <a:lnTo>
                    <a:pt x="129" y="30"/>
                  </a:lnTo>
                  <a:lnTo>
                    <a:pt x="130" y="32"/>
                  </a:lnTo>
                  <a:lnTo>
                    <a:pt x="131" y="32"/>
                  </a:lnTo>
                  <a:lnTo>
                    <a:pt x="132" y="33"/>
                  </a:lnTo>
                  <a:lnTo>
                    <a:pt x="134" y="35"/>
                  </a:lnTo>
                  <a:lnTo>
                    <a:pt x="134" y="36"/>
                  </a:lnTo>
                  <a:lnTo>
                    <a:pt x="135" y="36"/>
                  </a:lnTo>
                  <a:lnTo>
                    <a:pt x="136" y="36"/>
                  </a:lnTo>
                  <a:lnTo>
                    <a:pt x="137" y="36"/>
                  </a:lnTo>
                  <a:lnTo>
                    <a:pt x="137" y="35"/>
                  </a:lnTo>
                  <a:lnTo>
                    <a:pt x="138" y="34"/>
                  </a:lnTo>
                  <a:lnTo>
                    <a:pt x="139" y="34"/>
                  </a:lnTo>
                  <a:lnTo>
                    <a:pt x="140" y="34"/>
                  </a:lnTo>
                  <a:lnTo>
                    <a:pt x="141" y="34"/>
                  </a:lnTo>
                  <a:lnTo>
                    <a:pt x="143" y="35"/>
                  </a:lnTo>
                  <a:lnTo>
                    <a:pt x="143" y="36"/>
                  </a:lnTo>
                  <a:lnTo>
                    <a:pt x="146" y="37"/>
                  </a:lnTo>
                  <a:lnTo>
                    <a:pt x="146" y="38"/>
                  </a:lnTo>
                  <a:lnTo>
                    <a:pt x="147" y="38"/>
                  </a:lnTo>
                  <a:lnTo>
                    <a:pt x="147" y="38"/>
                  </a:lnTo>
                  <a:lnTo>
                    <a:pt x="148" y="37"/>
                  </a:lnTo>
                  <a:lnTo>
                    <a:pt x="149" y="37"/>
                  </a:lnTo>
                  <a:lnTo>
                    <a:pt x="150" y="36"/>
                  </a:lnTo>
                  <a:lnTo>
                    <a:pt x="151" y="36"/>
                  </a:lnTo>
                  <a:lnTo>
                    <a:pt x="152" y="36"/>
                  </a:lnTo>
                  <a:lnTo>
                    <a:pt x="153" y="36"/>
                  </a:lnTo>
                  <a:lnTo>
                    <a:pt x="154" y="35"/>
                  </a:lnTo>
                  <a:lnTo>
                    <a:pt x="155" y="35"/>
                  </a:lnTo>
                  <a:lnTo>
                    <a:pt x="156" y="36"/>
                  </a:lnTo>
                  <a:lnTo>
                    <a:pt x="157" y="36"/>
                  </a:lnTo>
                  <a:lnTo>
                    <a:pt x="158" y="36"/>
                  </a:lnTo>
                  <a:lnTo>
                    <a:pt x="158" y="36"/>
                  </a:lnTo>
                  <a:lnTo>
                    <a:pt x="160" y="35"/>
                  </a:lnTo>
                  <a:lnTo>
                    <a:pt x="162" y="34"/>
                  </a:lnTo>
                  <a:lnTo>
                    <a:pt x="163" y="33"/>
                  </a:lnTo>
                  <a:lnTo>
                    <a:pt x="165" y="33"/>
                  </a:lnTo>
                  <a:lnTo>
                    <a:pt x="167" y="33"/>
                  </a:lnTo>
                  <a:lnTo>
                    <a:pt x="168" y="33"/>
                  </a:lnTo>
                  <a:lnTo>
                    <a:pt x="175" y="34"/>
                  </a:lnTo>
                  <a:lnTo>
                    <a:pt x="258" y="39"/>
                  </a:lnTo>
                  <a:lnTo>
                    <a:pt x="342" y="40"/>
                  </a:lnTo>
                  <a:lnTo>
                    <a:pt x="377" y="40"/>
                  </a:lnTo>
                  <a:lnTo>
                    <a:pt x="378" y="82"/>
                  </a:lnTo>
                  <a:lnTo>
                    <a:pt x="381" y="253"/>
                  </a:lnTo>
                  <a:lnTo>
                    <a:pt x="342" y="253"/>
                  </a:lnTo>
                  <a:lnTo>
                    <a:pt x="250" y="252"/>
                  </a:lnTo>
                  <a:lnTo>
                    <a:pt x="162" y="246"/>
                  </a:lnTo>
                  <a:lnTo>
                    <a:pt x="138" y="244"/>
                  </a:lnTo>
                  <a:lnTo>
                    <a:pt x="137" y="244"/>
                  </a:lnTo>
                  <a:lnTo>
                    <a:pt x="135" y="245"/>
                  </a:lnTo>
                  <a:lnTo>
                    <a:pt x="133" y="245"/>
                  </a:lnTo>
                  <a:lnTo>
                    <a:pt x="131" y="245"/>
                  </a:lnTo>
                  <a:lnTo>
                    <a:pt x="127" y="246"/>
                  </a:lnTo>
                  <a:lnTo>
                    <a:pt x="125" y="247"/>
                  </a:lnTo>
                  <a:lnTo>
                    <a:pt x="123" y="248"/>
                  </a:lnTo>
                  <a:lnTo>
                    <a:pt x="121" y="250"/>
                  </a:lnTo>
                  <a:lnTo>
                    <a:pt x="118" y="251"/>
                  </a:lnTo>
                  <a:lnTo>
                    <a:pt x="113" y="255"/>
                  </a:lnTo>
                  <a:lnTo>
                    <a:pt x="111" y="256"/>
                  </a:lnTo>
                  <a:lnTo>
                    <a:pt x="108" y="259"/>
                  </a:lnTo>
                  <a:lnTo>
                    <a:pt x="106" y="261"/>
                  </a:lnTo>
                  <a:lnTo>
                    <a:pt x="105" y="262"/>
                  </a:lnTo>
                  <a:lnTo>
                    <a:pt x="104" y="263"/>
                  </a:lnTo>
                  <a:lnTo>
                    <a:pt x="101" y="264"/>
                  </a:lnTo>
                  <a:lnTo>
                    <a:pt x="100" y="265"/>
                  </a:lnTo>
                  <a:lnTo>
                    <a:pt x="100" y="266"/>
                  </a:lnTo>
                  <a:lnTo>
                    <a:pt x="100" y="267"/>
                  </a:lnTo>
                  <a:lnTo>
                    <a:pt x="100" y="268"/>
                  </a:lnTo>
                  <a:lnTo>
                    <a:pt x="101" y="270"/>
                  </a:lnTo>
                  <a:lnTo>
                    <a:pt x="101" y="272"/>
                  </a:lnTo>
                  <a:lnTo>
                    <a:pt x="101" y="274"/>
                  </a:lnTo>
                  <a:lnTo>
                    <a:pt x="101" y="277"/>
                  </a:lnTo>
                  <a:lnTo>
                    <a:pt x="100" y="278"/>
                  </a:lnTo>
                  <a:lnTo>
                    <a:pt x="100" y="279"/>
                  </a:lnTo>
                  <a:lnTo>
                    <a:pt x="99" y="280"/>
                  </a:lnTo>
                  <a:lnTo>
                    <a:pt x="98" y="280"/>
                  </a:lnTo>
                  <a:lnTo>
                    <a:pt x="95" y="281"/>
                  </a:lnTo>
                  <a:lnTo>
                    <a:pt x="94" y="282"/>
                  </a:lnTo>
                  <a:lnTo>
                    <a:pt x="94" y="283"/>
                  </a:lnTo>
                  <a:lnTo>
                    <a:pt x="94" y="284"/>
                  </a:lnTo>
                  <a:lnTo>
                    <a:pt x="91" y="285"/>
                  </a:lnTo>
                  <a:lnTo>
                    <a:pt x="90" y="286"/>
                  </a:lnTo>
                  <a:lnTo>
                    <a:pt x="89" y="286"/>
                  </a:lnTo>
                  <a:lnTo>
                    <a:pt x="88" y="285"/>
                  </a:lnTo>
                  <a:lnTo>
                    <a:pt x="84" y="285"/>
                  </a:lnTo>
                  <a:lnTo>
                    <a:pt x="74" y="286"/>
                  </a:lnTo>
                  <a:lnTo>
                    <a:pt x="74" y="287"/>
                  </a:lnTo>
                  <a:lnTo>
                    <a:pt x="73" y="288"/>
                  </a:lnTo>
                  <a:lnTo>
                    <a:pt x="73" y="289"/>
                  </a:lnTo>
                  <a:lnTo>
                    <a:pt x="74" y="290"/>
                  </a:lnTo>
                  <a:lnTo>
                    <a:pt x="73" y="290"/>
                  </a:lnTo>
                  <a:lnTo>
                    <a:pt x="73" y="291"/>
                  </a:lnTo>
                  <a:lnTo>
                    <a:pt x="72" y="291"/>
                  </a:lnTo>
                  <a:lnTo>
                    <a:pt x="71" y="292"/>
                  </a:lnTo>
                  <a:lnTo>
                    <a:pt x="70" y="292"/>
                  </a:lnTo>
                  <a:lnTo>
                    <a:pt x="69" y="293"/>
                  </a:lnTo>
                  <a:lnTo>
                    <a:pt x="69" y="294"/>
                  </a:lnTo>
                  <a:lnTo>
                    <a:pt x="70" y="295"/>
                  </a:lnTo>
                  <a:lnTo>
                    <a:pt x="69" y="295"/>
                  </a:lnTo>
                  <a:lnTo>
                    <a:pt x="68" y="295"/>
                  </a:lnTo>
                  <a:lnTo>
                    <a:pt x="68" y="296"/>
                  </a:lnTo>
                  <a:lnTo>
                    <a:pt x="67" y="296"/>
                  </a:lnTo>
                  <a:lnTo>
                    <a:pt x="66" y="297"/>
                  </a:lnTo>
                  <a:lnTo>
                    <a:pt x="65" y="301"/>
                  </a:lnTo>
                  <a:lnTo>
                    <a:pt x="64" y="302"/>
                  </a:lnTo>
                  <a:lnTo>
                    <a:pt x="63" y="303"/>
                  </a:lnTo>
                  <a:lnTo>
                    <a:pt x="62" y="304"/>
                  </a:lnTo>
                  <a:lnTo>
                    <a:pt x="62" y="305"/>
                  </a:lnTo>
                  <a:lnTo>
                    <a:pt x="62" y="306"/>
                  </a:lnTo>
                  <a:lnTo>
                    <a:pt x="61" y="307"/>
                  </a:lnTo>
                  <a:lnTo>
                    <a:pt x="60" y="308"/>
                  </a:lnTo>
                  <a:lnTo>
                    <a:pt x="60" y="309"/>
                  </a:lnTo>
                  <a:lnTo>
                    <a:pt x="59" y="309"/>
                  </a:lnTo>
                  <a:lnTo>
                    <a:pt x="57" y="310"/>
                  </a:lnTo>
                  <a:lnTo>
                    <a:pt x="56" y="310"/>
                  </a:lnTo>
                  <a:lnTo>
                    <a:pt x="55" y="310"/>
                  </a:lnTo>
                  <a:lnTo>
                    <a:pt x="51" y="310"/>
                  </a:lnTo>
                  <a:lnTo>
                    <a:pt x="50" y="310"/>
                  </a:lnTo>
                  <a:lnTo>
                    <a:pt x="49" y="310"/>
                  </a:lnTo>
                  <a:lnTo>
                    <a:pt x="48" y="310"/>
                  </a:lnTo>
                  <a:lnTo>
                    <a:pt x="47" y="310"/>
                  </a:lnTo>
                  <a:lnTo>
                    <a:pt x="46" y="311"/>
                  </a:lnTo>
                  <a:lnTo>
                    <a:pt x="46" y="310"/>
                  </a:lnTo>
                  <a:lnTo>
                    <a:pt x="45" y="310"/>
                  </a:lnTo>
                  <a:lnTo>
                    <a:pt x="44" y="310"/>
                  </a:lnTo>
                  <a:lnTo>
                    <a:pt x="46" y="307"/>
                  </a:lnTo>
                  <a:lnTo>
                    <a:pt x="44" y="307"/>
                  </a:lnTo>
                  <a:lnTo>
                    <a:pt x="42" y="304"/>
                  </a:lnTo>
                  <a:lnTo>
                    <a:pt x="42" y="300"/>
                  </a:lnTo>
                  <a:lnTo>
                    <a:pt x="43" y="299"/>
                  </a:lnTo>
                  <a:lnTo>
                    <a:pt x="44" y="298"/>
                  </a:lnTo>
                  <a:lnTo>
                    <a:pt x="44" y="297"/>
                  </a:lnTo>
                  <a:lnTo>
                    <a:pt x="45" y="297"/>
                  </a:lnTo>
                  <a:lnTo>
                    <a:pt x="47" y="296"/>
                  </a:lnTo>
                  <a:lnTo>
                    <a:pt x="48" y="296"/>
                  </a:lnTo>
                  <a:lnTo>
                    <a:pt x="48" y="295"/>
                  </a:lnTo>
                  <a:lnTo>
                    <a:pt x="48" y="296"/>
                  </a:lnTo>
                  <a:lnTo>
                    <a:pt x="48" y="295"/>
                  </a:lnTo>
                  <a:lnTo>
                    <a:pt x="48" y="296"/>
                  </a:lnTo>
                  <a:lnTo>
                    <a:pt x="48" y="297"/>
                  </a:lnTo>
                  <a:lnTo>
                    <a:pt x="48" y="298"/>
                  </a:lnTo>
                  <a:lnTo>
                    <a:pt x="49" y="298"/>
                  </a:lnTo>
                  <a:lnTo>
                    <a:pt x="50" y="298"/>
                  </a:lnTo>
                  <a:lnTo>
                    <a:pt x="51" y="296"/>
                  </a:lnTo>
                  <a:lnTo>
                    <a:pt x="52" y="295"/>
                  </a:lnTo>
                  <a:lnTo>
                    <a:pt x="51" y="294"/>
                  </a:lnTo>
                  <a:lnTo>
                    <a:pt x="50" y="294"/>
                  </a:lnTo>
                  <a:lnTo>
                    <a:pt x="51" y="293"/>
                  </a:lnTo>
                  <a:lnTo>
                    <a:pt x="52" y="293"/>
                  </a:lnTo>
                  <a:lnTo>
                    <a:pt x="52" y="294"/>
                  </a:lnTo>
                  <a:lnTo>
                    <a:pt x="53" y="294"/>
                  </a:lnTo>
                  <a:lnTo>
                    <a:pt x="53" y="293"/>
                  </a:lnTo>
                  <a:lnTo>
                    <a:pt x="54" y="293"/>
                  </a:lnTo>
                  <a:lnTo>
                    <a:pt x="55" y="290"/>
                  </a:lnTo>
                  <a:lnTo>
                    <a:pt x="55" y="289"/>
                  </a:lnTo>
                  <a:lnTo>
                    <a:pt x="55" y="289"/>
                  </a:lnTo>
                  <a:lnTo>
                    <a:pt x="56" y="290"/>
                  </a:lnTo>
                  <a:lnTo>
                    <a:pt x="56" y="289"/>
                  </a:lnTo>
                  <a:lnTo>
                    <a:pt x="56" y="288"/>
                  </a:lnTo>
                  <a:lnTo>
                    <a:pt x="59" y="288"/>
                  </a:lnTo>
                  <a:lnTo>
                    <a:pt x="60" y="288"/>
                  </a:lnTo>
                  <a:lnTo>
                    <a:pt x="61" y="288"/>
                  </a:lnTo>
                  <a:lnTo>
                    <a:pt x="63" y="287"/>
                  </a:lnTo>
                  <a:lnTo>
                    <a:pt x="64" y="286"/>
                  </a:lnTo>
                  <a:lnTo>
                    <a:pt x="65" y="286"/>
                  </a:lnTo>
                  <a:lnTo>
                    <a:pt x="65" y="286"/>
                  </a:lnTo>
                  <a:lnTo>
                    <a:pt x="65" y="285"/>
                  </a:lnTo>
                  <a:lnTo>
                    <a:pt x="66" y="285"/>
                  </a:lnTo>
                  <a:lnTo>
                    <a:pt x="67" y="285"/>
                  </a:lnTo>
                  <a:lnTo>
                    <a:pt x="68" y="286"/>
                  </a:lnTo>
                  <a:lnTo>
                    <a:pt x="68" y="287"/>
                  </a:lnTo>
                  <a:lnTo>
                    <a:pt x="69" y="288"/>
                  </a:lnTo>
                  <a:lnTo>
                    <a:pt x="70" y="288"/>
                  </a:lnTo>
                  <a:lnTo>
                    <a:pt x="70" y="287"/>
                  </a:lnTo>
                  <a:lnTo>
                    <a:pt x="69" y="287"/>
                  </a:lnTo>
                  <a:lnTo>
                    <a:pt x="70" y="287"/>
                  </a:lnTo>
                  <a:lnTo>
                    <a:pt x="70" y="286"/>
                  </a:lnTo>
                  <a:lnTo>
                    <a:pt x="71" y="285"/>
                  </a:lnTo>
                  <a:lnTo>
                    <a:pt x="72" y="284"/>
                  </a:lnTo>
                  <a:lnTo>
                    <a:pt x="74" y="283"/>
                  </a:lnTo>
                  <a:lnTo>
                    <a:pt x="75" y="283"/>
                  </a:lnTo>
                  <a:lnTo>
                    <a:pt x="75" y="283"/>
                  </a:lnTo>
                  <a:lnTo>
                    <a:pt x="76" y="284"/>
                  </a:lnTo>
                  <a:lnTo>
                    <a:pt x="77" y="284"/>
                  </a:lnTo>
                  <a:lnTo>
                    <a:pt x="76" y="282"/>
                  </a:lnTo>
                  <a:lnTo>
                    <a:pt x="75" y="282"/>
                  </a:lnTo>
                  <a:lnTo>
                    <a:pt x="75" y="281"/>
                  </a:lnTo>
                  <a:lnTo>
                    <a:pt x="75" y="280"/>
                  </a:lnTo>
                  <a:lnTo>
                    <a:pt x="75" y="279"/>
                  </a:lnTo>
                  <a:lnTo>
                    <a:pt x="79" y="278"/>
                  </a:lnTo>
                  <a:lnTo>
                    <a:pt x="79" y="277"/>
                  </a:lnTo>
                  <a:lnTo>
                    <a:pt x="83" y="274"/>
                  </a:lnTo>
                  <a:lnTo>
                    <a:pt x="84" y="273"/>
                  </a:lnTo>
                  <a:lnTo>
                    <a:pt x="83" y="272"/>
                  </a:lnTo>
                  <a:lnTo>
                    <a:pt x="83" y="271"/>
                  </a:lnTo>
                  <a:lnTo>
                    <a:pt x="82" y="272"/>
                  </a:lnTo>
                  <a:lnTo>
                    <a:pt x="82" y="273"/>
                  </a:lnTo>
                  <a:lnTo>
                    <a:pt x="82" y="274"/>
                  </a:lnTo>
                  <a:lnTo>
                    <a:pt x="80" y="275"/>
                  </a:lnTo>
                  <a:lnTo>
                    <a:pt x="79" y="275"/>
                  </a:lnTo>
                  <a:lnTo>
                    <a:pt x="77" y="275"/>
                  </a:lnTo>
                  <a:lnTo>
                    <a:pt x="75" y="275"/>
                  </a:lnTo>
                  <a:lnTo>
                    <a:pt x="75" y="276"/>
                  </a:lnTo>
                  <a:lnTo>
                    <a:pt x="76" y="276"/>
                  </a:lnTo>
                  <a:lnTo>
                    <a:pt x="78" y="277"/>
                  </a:lnTo>
                  <a:lnTo>
                    <a:pt x="78" y="278"/>
                  </a:lnTo>
                  <a:lnTo>
                    <a:pt x="76" y="278"/>
                  </a:lnTo>
                  <a:lnTo>
                    <a:pt x="75" y="278"/>
                  </a:lnTo>
                  <a:lnTo>
                    <a:pt x="75" y="278"/>
                  </a:lnTo>
                  <a:lnTo>
                    <a:pt x="75" y="277"/>
                  </a:lnTo>
                  <a:lnTo>
                    <a:pt x="74" y="275"/>
                  </a:lnTo>
                  <a:lnTo>
                    <a:pt x="73" y="275"/>
                  </a:lnTo>
                  <a:lnTo>
                    <a:pt x="73" y="274"/>
                  </a:lnTo>
                  <a:lnTo>
                    <a:pt x="72" y="275"/>
                  </a:lnTo>
                  <a:lnTo>
                    <a:pt x="71" y="276"/>
                  </a:lnTo>
                  <a:lnTo>
                    <a:pt x="71" y="277"/>
                  </a:lnTo>
                  <a:lnTo>
                    <a:pt x="71" y="278"/>
                  </a:lnTo>
                  <a:lnTo>
                    <a:pt x="71" y="278"/>
                  </a:lnTo>
                  <a:lnTo>
                    <a:pt x="72" y="278"/>
                  </a:lnTo>
                  <a:lnTo>
                    <a:pt x="72" y="278"/>
                  </a:lnTo>
                  <a:lnTo>
                    <a:pt x="72" y="277"/>
                  </a:lnTo>
                  <a:lnTo>
                    <a:pt x="72" y="276"/>
                  </a:lnTo>
                  <a:lnTo>
                    <a:pt x="73" y="276"/>
                  </a:lnTo>
                  <a:lnTo>
                    <a:pt x="73" y="277"/>
                  </a:lnTo>
                  <a:lnTo>
                    <a:pt x="74" y="277"/>
                  </a:lnTo>
                  <a:lnTo>
                    <a:pt x="74" y="278"/>
                  </a:lnTo>
                  <a:lnTo>
                    <a:pt x="73" y="279"/>
                  </a:lnTo>
                  <a:lnTo>
                    <a:pt x="72" y="280"/>
                  </a:lnTo>
                  <a:lnTo>
                    <a:pt x="70" y="281"/>
                  </a:lnTo>
                  <a:lnTo>
                    <a:pt x="69" y="282"/>
                  </a:lnTo>
                  <a:lnTo>
                    <a:pt x="67" y="284"/>
                  </a:lnTo>
                  <a:lnTo>
                    <a:pt x="65" y="284"/>
                  </a:lnTo>
                  <a:lnTo>
                    <a:pt x="65" y="285"/>
                  </a:lnTo>
                  <a:lnTo>
                    <a:pt x="64" y="285"/>
                  </a:lnTo>
                  <a:lnTo>
                    <a:pt x="63" y="284"/>
                  </a:lnTo>
                  <a:lnTo>
                    <a:pt x="64" y="283"/>
                  </a:lnTo>
                  <a:lnTo>
                    <a:pt x="65" y="283"/>
                  </a:lnTo>
                  <a:lnTo>
                    <a:pt x="65" y="282"/>
                  </a:lnTo>
                  <a:lnTo>
                    <a:pt x="65" y="282"/>
                  </a:lnTo>
                  <a:lnTo>
                    <a:pt x="65" y="281"/>
                  </a:lnTo>
                  <a:lnTo>
                    <a:pt x="65" y="281"/>
                  </a:lnTo>
                  <a:lnTo>
                    <a:pt x="64" y="281"/>
                  </a:lnTo>
                  <a:lnTo>
                    <a:pt x="64" y="280"/>
                  </a:lnTo>
                  <a:lnTo>
                    <a:pt x="65" y="279"/>
                  </a:lnTo>
                  <a:lnTo>
                    <a:pt x="65" y="278"/>
                  </a:lnTo>
                  <a:lnTo>
                    <a:pt x="65" y="278"/>
                  </a:lnTo>
                  <a:lnTo>
                    <a:pt x="67" y="277"/>
                  </a:lnTo>
                  <a:lnTo>
                    <a:pt x="68" y="277"/>
                  </a:lnTo>
                  <a:lnTo>
                    <a:pt x="69" y="276"/>
                  </a:lnTo>
                  <a:lnTo>
                    <a:pt x="69" y="274"/>
                  </a:lnTo>
                  <a:lnTo>
                    <a:pt x="68" y="275"/>
                  </a:lnTo>
                  <a:lnTo>
                    <a:pt x="67" y="275"/>
                  </a:lnTo>
                  <a:lnTo>
                    <a:pt x="67" y="274"/>
                  </a:lnTo>
                  <a:lnTo>
                    <a:pt x="65" y="272"/>
                  </a:lnTo>
                  <a:lnTo>
                    <a:pt x="66" y="272"/>
                  </a:lnTo>
                  <a:lnTo>
                    <a:pt x="65" y="271"/>
                  </a:lnTo>
                  <a:lnTo>
                    <a:pt x="65" y="272"/>
                  </a:lnTo>
                  <a:lnTo>
                    <a:pt x="65" y="272"/>
                  </a:lnTo>
                  <a:lnTo>
                    <a:pt x="64" y="271"/>
                  </a:lnTo>
                  <a:lnTo>
                    <a:pt x="64" y="272"/>
                  </a:lnTo>
                  <a:lnTo>
                    <a:pt x="64" y="274"/>
                  </a:lnTo>
                  <a:lnTo>
                    <a:pt x="63" y="276"/>
                  </a:lnTo>
                  <a:lnTo>
                    <a:pt x="64" y="277"/>
                  </a:lnTo>
                  <a:lnTo>
                    <a:pt x="64" y="278"/>
                  </a:lnTo>
                  <a:lnTo>
                    <a:pt x="62" y="278"/>
                  </a:lnTo>
                  <a:lnTo>
                    <a:pt x="61" y="278"/>
                  </a:lnTo>
                  <a:lnTo>
                    <a:pt x="61" y="279"/>
                  </a:lnTo>
                  <a:lnTo>
                    <a:pt x="60" y="279"/>
                  </a:lnTo>
                  <a:lnTo>
                    <a:pt x="58" y="280"/>
                  </a:lnTo>
                  <a:lnTo>
                    <a:pt x="58" y="281"/>
                  </a:lnTo>
                  <a:lnTo>
                    <a:pt x="60" y="281"/>
                  </a:lnTo>
                  <a:lnTo>
                    <a:pt x="60" y="284"/>
                  </a:lnTo>
                  <a:lnTo>
                    <a:pt x="61" y="285"/>
                  </a:lnTo>
                  <a:lnTo>
                    <a:pt x="63" y="285"/>
                  </a:lnTo>
                  <a:lnTo>
                    <a:pt x="63" y="286"/>
                  </a:lnTo>
                  <a:lnTo>
                    <a:pt x="62" y="286"/>
                  </a:lnTo>
                  <a:lnTo>
                    <a:pt x="59" y="287"/>
                  </a:lnTo>
                  <a:lnTo>
                    <a:pt x="58" y="287"/>
                  </a:lnTo>
                  <a:lnTo>
                    <a:pt x="59" y="286"/>
                  </a:lnTo>
                  <a:lnTo>
                    <a:pt x="59" y="285"/>
                  </a:lnTo>
                  <a:lnTo>
                    <a:pt x="58" y="284"/>
                  </a:lnTo>
                  <a:lnTo>
                    <a:pt x="57" y="283"/>
                  </a:lnTo>
                  <a:lnTo>
                    <a:pt x="56" y="284"/>
                  </a:lnTo>
                  <a:lnTo>
                    <a:pt x="56" y="285"/>
                  </a:lnTo>
                  <a:lnTo>
                    <a:pt x="55" y="286"/>
                  </a:lnTo>
                  <a:lnTo>
                    <a:pt x="55" y="287"/>
                  </a:lnTo>
                  <a:lnTo>
                    <a:pt x="56" y="288"/>
                  </a:lnTo>
                  <a:lnTo>
                    <a:pt x="55" y="288"/>
                  </a:lnTo>
                  <a:lnTo>
                    <a:pt x="55" y="288"/>
                  </a:lnTo>
                  <a:lnTo>
                    <a:pt x="52" y="290"/>
                  </a:lnTo>
                  <a:lnTo>
                    <a:pt x="51" y="290"/>
                  </a:lnTo>
                  <a:lnTo>
                    <a:pt x="50" y="290"/>
                  </a:lnTo>
                  <a:lnTo>
                    <a:pt x="50" y="289"/>
                  </a:lnTo>
                  <a:lnTo>
                    <a:pt x="49" y="289"/>
                  </a:lnTo>
                  <a:lnTo>
                    <a:pt x="48" y="289"/>
                  </a:lnTo>
                  <a:lnTo>
                    <a:pt x="47" y="291"/>
                  </a:lnTo>
                  <a:lnTo>
                    <a:pt x="46" y="290"/>
                  </a:lnTo>
                  <a:lnTo>
                    <a:pt x="45" y="290"/>
                  </a:lnTo>
                  <a:lnTo>
                    <a:pt x="46" y="288"/>
                  </a:lnTo>
                  <a:lnTo>
                    <a:pt x="49" y="288"/>
                  </a:lnTo>
                  <a:lnTo>
                    <a:pt x="50" y="288"/>
                  </a:lnTo>
                  <a:lnTo>
                    <a:pt x="51" y="288"/>
                  </a:lnTo>
                  <a:lnTo>
                    <a:pt x="52" y="288"/>
                  </a:lnTo>
                  <a:lnTo>
                    <a:pt x="52" y="287"/>
                  </a:lnTo>
                  <a:lnTo>
                    <a:pt x="51" y="287"/>
                  </a:lnTo>
                  <a:lnTo>
                    <a:pt x="51" y="286"/>
                  </a:lnTo>
                  <a:lnTo>
                    <a:pt x="52" y="285"/>
                  </a:lnTo>
                  <a:lnTo>
                    <a:pt x="53" y="285"/>
                  </a:lnTo>
                  <a:lnTo>
                    <a:pt x="54" y="284"/>
                  </a:lnTo>
                  <a:lnTo>
                    <a:pt x="55" y="284"/>
                  </a:lnTo>
                  <a:lnTo>
                    <a:pt x="56" y="282"/>
                  </a:lnTo>
                  <a:lnTo>
                    <a:pt x="55" y="282"/>
                  </a:lnTo>
                  <a:lnTo>
                    <a:pt x="55" y="283"/>
                  </a:lnTo>
                  <a:lnTo>
                    <a:pt x="54" y="283"/>
                  </a:lnTo>
                  <a:lnTo>
                    <a:pt x="51" y="283"/>
                  </a:lnTo>
                  <a:lnTo>
                    <a:pt x="50" y="280"/>
                  </a:lnTo>
                  <a:lnTo>
                    <a:pt x="50" y="279"/>
                  </a:lnTo>
                  <a:lnTo>
                    <a:pt x="49" y="278"/>
                  </a:lnTo>
                  <a:lnTo>
                    <a:pt x="49" y="279"/>
                  </a:lnTo>
                  <a:lnTo>
                    <a:pt x="49" y="284"/>
                  </a:lnTo>
                  <a:lnTo>
                    <a:pt x="44" y="289"/>
                  </a:lnTo>
                  <a:lnTo>
                    <a:pt x="42" y="289"/>
                  </a:lnTo>
                  <a:lnTo>
                    <a:pt x="42" y="288"/>
                  </a:lnTo>
                  <a:lnTo>
                    <a:pt x="42" y="287"/>
                  </a:lnTo>
                  <a:lnTo>
                    <a:pt x="43" y="287"/>
                  </a:lnTo>
                  <a:lnTo>
                    <a:pt x="44" y="287"/>
                  </a:lnTo>
                  <a:lnTo>
                    <a:pt x="45" y="285"/>
                  </a:lnTo>
                  <a:lnTo>
                    <a:pt x="44" y="285"/>
                  </a:lnTo>
                  <a:lnTo>
                    <a:pt x="44" y="285"/>
                  </a:lnTo>
                  <a:lnTo>
                    <a:pt x="43" y="285"/>
                  </a:lnTo>
                  <a:lnTo>
                    <a:pt x="44" y="284"/>
                  </a:lnTo>
                  <a:lnTo>
                    <a:pt x="44" y="283"/>
                  </a:lnTo>
                  <a:lnTo>
                    <a:pt x="43" y="283"/>
                  </a:lnTo>
                  <a:lnTo>
                    <a:pt x="42" y="282"/>
                  </a:lnTo>
                  <a:lnTo>
                    <a:pt x="42" y="279"/>
                  </a:lnTo>
                  <a:lnTo>
                    <a:pt x="42" y="278"/>
                  </a:lnTo>
                  <a:lnTo>
                    <a:pt x="45" y="277"/>
                  </a:lnTo>
                  <a:lnTo>
                    <a:pt x="46" y="277"/>
                  </a:lnTo>
                  <a:lnTo>
                    <a:pt x="47" y="276"/>
                  </a:lnTo>
                  <a:lnTo>
                    <a:pt x="48" y="276"/>
                  </a:lnTo>
                  <a:lnTo>
                    <a:pt x="50" y="275"/>
                  </a:lnTo>
                  <a:lnTo>
                    <a:pt x="52" y="275"/>
                  </a:lnTo>
                  <a:lnTo>
                    <a:pt x="52" y="273"/>
                  </a:lnTo>
                  <a:lnTo>
                    <a:pt x="52" y="272"/>
                  </a:lnTo>
                  <a:lnTo>
                    <a:pt x="51" y="272"/>
                  </a:lnTo>
                  <a:lnTo>
                    <a:pt x="50" y="273"/>
                  </a:lnTo>
                  <a:lnTo>
                    <a:pt x="49" y="273"/>
                  </a:lnTo>
                  <a:lnTo>
                    <a:pt x="48" y="273"/>
                  </a:lnTo>
                  <a:lnTo>
                    <a:pt x="48" y="272"/>
                  </a:lnTo>
                  <a:lnTo>
                    <a:pt x="50" y="270"/>
                  </a:lnTo>
                  <a:lnTo>
                    <a:pt x="49" y="269"/>
                  </a:lnTo>
                  <a:lnTo>
                    <a:pt x="48" y="269"/>
                  </a:lnTo>
                  <a:lnTo>
                    <a:pt x="45" y="271"/>
                  </a:lnTo>
                  <a:lnTo>
                    <a:pt x="44" y="271"/>
                  </a:lnTo>
                  <a:lnTo>
                    <a:pt x="44" y="270"/>
                  </a:lnTo>
                  <a:lnTo>
                    <a:pt x="46" y="269"/>
                  </a:lnTo>
                  <a:lnTo>
                    <a:pt x="45" y="268"/>
                  </a:lnTo>
                  <a:lnTo>
                    <a:pt x="45" y="267"/>
                  </a:lnTo>
                  <a:lnTo>
                    <a:pt x="46" y="267"/>
                  </a:lnTo>
                  <a:lnTo>
                    <a:pt x="47" y="266"/>
                  </a:lnTo>
                  <a:lnTo>
                    <a:pt x="46" y="266"/>
                  </a:lnTo>
                  <a:lnTo>
                    <a:pt x="45" y="266"/>
                  </a:lnTo>
                  <a:lnTo>
                    <a:pt x="44" y="266"/>
                  </a:lnTo>
                  <a:lnTo>
                    <a:pt x="44" y="266"/>
                  </a:lnTo>
                  <a:lnTo>
                    <a:pt x="43" y="265"/>
                  </a:lnTo>
                  <a:lnTo>
                    <a:pt x="43" y="264"/>
                  </a:lnTo>
                  <a:lnTo>
                    <a:pt x="42" y="263"/>
                  </a:lnTo>
                  <a:lnTo>
                    <a:pt x="42" y="261"/>
                  </a:lnTo>
                  <a:lnTo>
                    <a:pt x="43" y="260"/>
                  </a:lnTo>
                  <a:lnTo>
                    <a:pt x="44" y="260"/>
                  </a:lnTo>
                  <a:lnTo>
                    <a:pt x="44" y="259"/>
                  </a:lnTo>
                  <a:lnTo>
                    <a:pt x="45" y="259"/>
                  </a:lnTo>
                  <a:lnTo>
                    <a:pt x="46" y="260"/>
                  </a:lnTo>
                  <a:lnTo>
                    <a:pt x="47" y="261"/>
                  </a:lnTo>
                  <a:lnTo>
                    <a:pt x="49" y="259"/>
                  </a:lnTo>
                  <a:lnTo>
                    <a:pt x="49" y="258"/>
                  </a:lnTo>
                  <a:lnTo>
                    <a:pt x="47" y="259"/>
                  </a:lnTo>
                  <a:lnTo>
                    <a:pt x="47" y="256"/>
                  </a:lnTo>
                  <a:lnTo>
                    <a:pt x="50" y="255"/>
                  </a:lnTo>
                  <a:lnTo>
                    <a:pt x="53" y="254"/>
                  </a:lnTo>
                  <a:lnTo>
                    <a:pt x="55" y="254"/>
                  </a:lnTo>
                  <a:lnTo>
                    <a:pt x="55" y="253"/>
                  </a:lnTo>
                  <a:lnTo>
                    <a:pt x="54" y="252"/>
                  </a:lnTo>
                  <a:lnTo>
                    <a:pt x="52" y="252"/>
                  </a:lnTo>
                  <a:lnTo>
                    <a:pt x="47" y="255"/>
                  </a:lnTo>
                  <a:lnTo>
                    <a:pt x="46" y="255"/>
                  </a:lnTo>
                  <a:lnTo>
                    <a:pt x="46" y="254"/>
                  </a:lnTo>
                  <a:lnTo>
                    <a:pt x="49" y="251"/>
                  </a:lnTo>
                  <a:lnTo>
                    <a:pt x="50" y="250"/>
                  </a:lnTo>
                  <a:lnTo>
                    <a:pt x="50" y="249"/>
                  </a:lnTo>
                  <a:lnTo>
                    <a:pt x="52" y="247"/>
                  </a:lnTo>
                  <a:lnTo>
                    <a:pt x="54" y="245"/>
                  </a:lnTo>
                  <a:lnTo>
                    <a:pt x="55" y="245"/>
                  </a:lnTo>
                  <a:lnTo>
                    <a:pt x="55" y="244"/>
                  </a:lnTo>
                  <a:lnTo>
                    <a:pt x="57" y="242"/>
                  </a:lnTo>
                  <a:lnTo>
                    <a:pt x="57" y="241"/>
                  </a:lnTo>
                  <a:lnTo>
                    <a:pt x="56" y="241"/>
                  </a:lnTo>
                  <a:lnTo>
                    <a:pt x="55" y="242"/>
                  </a:lnTo>
                  <a:lnTo>
                    <a:pt x="55" y="242"/>
                  </a:lnTo>
                  <a:lnTo>
                    <a:pt x="52" y="245"/>
                  </a:lnTo>
                  <a:lnTo>
                    <a:pt x="49" y="248"/>
                  </a:lnTo>
                  <a:lnTo>
                    <a:pt x="46" y="251"/>
                  </a:lnTo>
                  <a:lnTo>
                    <a:pt x="43" y="251"/>
                  </a:lnTo>
                  <a:lnTo>
                    <a:pt x="43" y="250"/>
                  </a:lnTo>
                  <a:lnTo>
                    <a:pt x="46" y="247"/>
                  </a:lnTo>
                  <a:lnTo>
                    <a:pt x="49" y="244"/>
                  </a:lnTo>
                  <a:lnTo>
                    <a:pt x="49" y="243"/>
                  </a:lnTo>
                  <a:lnTo>
                    <a:pt x="48" y="243"/>
                  </a:lnTo>
                  <a:lnTo>
                    <a:pt x="48" y="242"/>
                  </a:lnTo>
                  <a:lnTo>
                    <a:pt x="49" y="241"/>
                  </a:lnTo>
                  <a:lnTo>
                    <a:pt x="49" y="240"/>
                  </a:lnTo>
                  <a:lnTo>
                    <a:pt x="49" y="239"/>
                  </a:lnTo>
                  <a:lnTo>
                    <a:pt x="48" y="239"/>
                  </a:lnTo>
                  <a:lnTo>
                    <a:pt x="48" y="240"/>
                  </a:lnTo>
                  <a:lnTo>
                    <a:pt x="47" y="240"/>
                  </a:lnTo>
                  <a:lnTo>
                    <a:pt x="47" y="239"/>
                  </a:lnTo>
                  <a:lnTo>
                    <a:pt x="45" y="241"/>
                  </a:lnTo>
                  <a:lnTo>
                    <a:pt x="44" y="241"/>
                  </a:lnTo>
                  <a:lnTo>
                    <a:pt x="44" y="242"/>
                  </a:lnTo>
                  <a:lnTo>
                    <a:pt x="43" y="243"/>
                  </a:lnTo>
                  <a:lnTo>
                    <a:pt x="43" y="241"/>
                  </a:lnTo>
                  <a:lnTo>
                    <a:pt x="43" y="240"/>
                  </a:lnTo>
                  <a:lnTo>
                    <a:pt x="44" y="237"/>
                  </a:lnTo>
                  <a:lnTo>
                    <a:pt x="44" y="236"/>
                  </a:lnTo>
                  <a:lnTo>
                    <a:pt x="43" y="237"/>
                  </a:lnTo>
                  <a:lnTo>
                    <a:pt x="43" y="240"/>
                  </a:lnTo>
                  <a:lnTo>
                    <a:pt x="42" y="241"/>
                  </a:lnTo>
                  <a:lnTo>
                    <a:pt x="42" y="242"/>
                  </a:lnTo>
                  <a:lnTo>
                    <a:pt x="41" y="243"/>
                  </a:lnTo>
                  <a:lnTo>
                    <a:pt x="42" y="243"/>
                  </a:lnTo>
                  <a:lnTo>
                    <a:pt x="42" y="244"/>
                  </a:lnTo>
                  <a:lnTo>
                    <a:pt x="40" y="245"/>
                  </a:lnTo>
                  <a:lnTo>
                    <a:pt x="36" y="248"/>
                  </a:lnTo>
                  <a:lnTo>
                    <a:pt x="36" y="249"/>
                  </a:lnTo>
                  <a:lnTo>
                    <a:pt x="35" y="249"/>
                  </a:lnTo>
                  <a:lnTo>
                    <a:pt x="35" y="250"/>
                  </a:lnTo>
                  <a:lnTo>
                    <a:pt x="34" y="250"/>
                  </a:lnTo>
                  <a:lnTo>
                    <a:pt x="34" y="250"/>
                  </a:lnTo>
                  <a:lnTo>
                    <a:pt x="34" y="249"/>
                  </a:lnTo>
                  <a:lnTo>
                    <a:pt x="34" y="248"/>
                  </a:lnTo>
                  <a:lnTo>
                    <a:pt x="34" y="247"/>
                  </a:lnTo>
                  <a:lnTo>
                    <a:pt x="34" y="247"/>
                  </a:lnTo>
                  <a:lnTo>
                    <a:pt x="34" y="246"/>
                  </a:lnTo>
                  <a:lnTo>
                    <a:pt x="34" y="245"/>
                  </a:lnTo>
                  <a:lnTo>
                    <a:pt x="35" y="245"/>
                  </a:lnTo>
                  <a:lnTo>
                    <a:pt x="35" y="246"/>
                  </a:lnTo>
                  <a:lnTo>
                    <a:pt x="36" y="246"/>
                  </a:lnTo>
                  <a:lnTo>
                    <a:pt x="36" y="245"/>
                  </a:lnTo>
                  <a:lnTo>
                    <a:pt x="36" y="244"/>
                  </a:lnTo>
                  <a:lnTo>
                    <a:pt x="38" y="244"/>
                  </a:lnTo>
                  <a:lnTo>
                    <a:pt x="38" y="243"/>
                  </a:lnTo>
                  <a:lnTo>
                    <a:pt x="38" y="242"/>
                  </a:lnTo>
                  <a:lnTo>
                    <a:pt x="38" y="241"/>
                  </a:lnTo>
                  <a:lnTo>
                    <a:pt x="37" y="241"/>
                  </a:lnTo>
                  <a:lnTo>
                    <a:pt x="36" y="241"/>
                  </a:lnTo>
                  <a:lnTo>
                    <a:pt x="36" y="243"/>
                  </a:lnTo>
                  <a:lnTo>
                    <a:pt x="35" y="243"/>
                  </a:lnTo>
                  <a:lnTo>
                    <a:pt x="34" y="241"/>
                  </a:lnTo>
                  <a:lnTo>
                    <a:pt x="34" y="241"/>
                  </a:lnTo>
                  <a:lnTo>
                    <a:pt x="34" y="240"/>
                  </a:lnTo>
                  <a:lnTo>
                    <a:pt x="34" y="239"/>
                  </a:lnTo>
                  <a:lnTo>
                    <a:pt x="33" y="238"/>
                  </a:lnTo>
                  <a:lnTo>
                    <a:pt x="33" y="237"/>
                  </a:lnTo>
                  <a:lnTo>
                    <a:pt x="34" y="235"/>
                  </a:lnTo>
                  <a:lnTo>
                    <a:pt x="35" y="235"/>
                  </a:lnTo>
                  <a:lnTo>
                    <a:pt x="36" y="234"/>
                  </a:lnTo>
                  <a:lnTo>
                    <a:pt x="38" y="234"/>
                  </a:lnTo>
                  <a:lnTo>
                    <a:pt x="39" y="234"/>
                  </a:lnTo>
                  <a:lnTo>
                    <a:pt x="40" y="232"/>
                  </a:lnTo>
                  <a:lnTo>
                    <a:pt x="42" y="231"/>
                  </a:lnTo>
                  <a:lnTo>
                    <a:pt x="43" y="231"/>
                  </a:lnTo>
                  <a:lnTo>
                    <a:pt x="44" y="231"/>
                  </a:lnTo>
                  <a:lnTo>
                    <a:pt x="44" y="231"/>
                  </a:lnTo>
                  <a:lnTo>
                    <a:pt x="45" y="231"/>
                  </a:lnTo>
                  <a:lnTo>
                    <a:pt x="46" y="231"/>
                  </a:lnTo>
                  <a:lnTo>
                    <a:pt x="46" y="232"/>
                  </a:lnTo>
                  <a:lnTo>
                    <a:pt x="47" y="232"/>
                  </a:lnTo>
                  <a:lnTo>
                    <a:pt x="47" y="231"/>
                  </a:lnTo>
                  <a:lnTo>
                    <a:pt x="49" y="230"/>
                  </a:lnTo>
                  <a:lnTo>
                    <a:pt x="51" y="227"/>
                  </a:lnTo>
                  <a:lnTo>
                    <a:pt x="52" y="226"/>
                  </a:lnTo>
                  <a:lnTo>
                    <a:pt x="56" y="224"/>
                  </a:lnTo>
                  <a:lnTo>
                    <a:pt x="57" y="224"/>
                  </a:lnTo>
                  <a:lnTo>
                    <a:pt x="59" y="224"/>
                  </a:lnTo>
                  <a:lnTo>
                    <a:pt x="59" y="224"/>
                  </a:lnTo>
                  <a:lnTo>
                    <a:pt x="60" y="223"/>
                  </a:lnTo>
                  <a:lnTo>
                    <a:pt x="61" y="222"/>
                  </a:lnTo>
                  <a:lnTo>
                    <a:pt x="63" y="221"/>
                  </a:lnTo>
                  <a:lnTo>
                    <a:pt x="64" y="220"/>
                  </a:lnTo>
                  <a:lnTo>
                    <a:pt x="65" y="218"/>
                  </a:lnTo>
                  <a:lnTo>
                    <a:pt x="65" y="217"/>
                  </a:lnTo>
                  <a:lnTo>
                    <a:pt x="65" y="216"/>
                  </a:lnTo>
                  <a:lnTo>
                    <a:pt x="66" y="216"/>
                  </a:lnTo>
                  <a:lnTo>
                    <a:pt x="67" y="215"/>
                  </a:lnTo>
                  <a:lnTo>
                    <a:pt x="69" y="216"/>
                  </a:lnTo>
                  <a:lnTo>
                    <a:pt x="70" y="215"/>
                  </a:lnTo>
                  <a:lnTo>
                    <a:pt x="68" y="213"/>
                  </a:lnTo>
                  <a:lnTo>
                    <a:pt x="66" y="213"/>
                  </a:lnTo>
                  <a:lnTo>
                    <a:pt x="65" y="213"/>
                  </a:lnTo>
                  <a:lnTo>
                    <a:pt x="64" y="212"/>
                  </a:lnTo>
                  <a:lnTo>
                    <a:pt x="63" y="212"/>
                  </a:lnTo>
                  <a:lnTo>
                    <a:pt x="63" y="213"/>
                  </a:lnTo>
                  <a:lnTo>
                    <a:pt x="63" y="215"/>
                  </a:lnTo>
                  <a:lnTo>
                    <a:pt x="62" y="216"/>
                  </a:lnTo>
                  <a:lnTo>
                    <a:pt x="63" y="217"/>
                  </a:lnTo>
                  <a:lnTo>
                    <a:pt x="63" y="218"/>
                  </a:lnTo>
                  <a:lnTo>
                    <a:pt x="63" y="219"/>
                  </a:lnTo>
                  <a:lnTo>
                    <a:pt x="62" y="220"/>
                  </a:lnTo>
                  <a:lnTo>
                    <a:pt x="59" y="221"/>
                  </a:lnTo>
                  <a:lnTo>
                    <a:pt x="59" y="222"/>
                  </a:lnTo>
                  <a:lnTo>
                    <a:pt x="58" y="222"/>
                  </a:lnTo>
                  <a:lnTo>
                    <a:pt x="57" y="222"/>
                  </a:lnTo>
                  <a:lnTo>
                    <a:pt x="55" y="224"/>
                  </a:lnTo>
                  <a:lnTo>
                    <a:pt x="54" y="224"/>
                  </a:lnTo>
                  <a:lnTo>
                    <a:pt x="53" y="224"/>
                  </a:lnTo>
                  <a:lnTo>
                    <a:pt x="52" y="223"/>
                  </a:lnTo>
                  <a:lnTo>
                    <a:pt x="50" y="224"/>
                  </a:lnTo>
                  <a:lnTo>
                    <a:pt x="49" y="225"/>
                  </a:lnTo>
                  <a:lnTo>
                    <a:pt x="48" y="227"/>
                  </a:lnTo>
                  <a:lnTo>
                    <a:pt x="47" y="228"/>
                  </a:lnTo>
                  <a:lnTo>
                    <a:pt x="46" y="228"/>
                  </a:lnTo>
                  <a:lnTo>
                    <a:pt x="48" y="225"/>
                  </a:lnTo>
                  <a:lnTo>
                    <a:pt x="48" y="224"/>
                  </a:lnTo>
                  <a:lnTo>
                    <a:pt x="47" y="224"/>
                  </a:lnTo>
                  <a:lnTo>
                    <a:pt x="47" y="225"/>
                  </a:lnTo>
                  <a:lnTo>
                    <a:pt x="44" y="228"/>
                  </a:lnTo>
                  <a:lnTo>
                    <a:pt x="44" y="228"/>
                  </a:lnTo>
                  <a:lnTo>
                    <a:pt x="43" y="227"/>
                  </a:lnTo>
                  <a:lnTo>
                    <a:pt x="42" y="228"/>
                  </a:lnTo>
                  <a:lnTo>
                    <a:pt x="41" y="228"/>
                  </a:lnTo>
                  <a:lnTo>
                    <a:pt x="40" y="228"/>
                  </a:lnTo>
                  <a:lnTo>
                    <a:pt x="39" y="229"/>
                  </a:lnTo>
                  <a:lnTo>
                    <a:pt x="38" y="231"/>
                  </a:lnTo>
                  <a:lnTo>
                    <a:pt x="37" y="232"/>
                  </a:lnTo>
                  <a:lnTo>
                    <a:pt x="37" y="231"/>
                  </a:lnTo>
                  <a:lnTo>
                    <a:pt x="37" y="230"/>
                  </a:lnTo>
                  <a:lnTo>
                    <a:pt x="37" y="229"/>
                  </a:lnTo>
                  <a:lnTo>
                    <a:pt x="36" y="229"/>
                  </a:lnTo>
                  <a:lnTo>
                    <a:pt x="36" y="227"/>
                  </a:lnTo>
                  <a:lnTo>
                    <a:pt x="36" y="226"/>
                  </a:lnTo>
                  <a:lnTo>
                    <a:pt x="37" y="225"/>
                  </a:lnTo>
                  <a:lnTo>
                    <a:pt x="37" y="224"/>
                  </a:lnTo>
                  <a:lnTo>
                    <a:pt x="41" y="219"/>
                  </a:lnTo>
                  <a:lnTo>
                    <a:pt x="41" y="217"/>
                  </a:lnTo>
                  <a:lnTo>
                    <a:pt x="44" y="214"/>
                  </a:lnTo>
                  <a:lnTo>
                    <a:pt x="44" y="213"/>
                  </a:lnTo>
                  <a:lnTo>
                    <a:pt x="44" y="214"/>
                  </a:lnTo>
                  <a:lnTo>
                    <a:pt x="42" y="215"/>
                  </a:lnTo>
                  <a:lnTo>
                    <a:pt x="37" y="222"/>
                  </a:lnTo>
                  <a:lnTo>
                    <a:pt x="36" y="223"/>
                  </a:lnTo>
                  <a:lnTo>
                    <a:pt x="35" y="224"/>
                  </a:lnTo>
                  <a:lnTo>
                    <a:pt x="34" y="224"/>
                  </a:lnTo>
                  <a:lnTo>
                    <a:pt x="34" y="224"/>
                  </a:lnTo>
                  <a:lnTo>
                    <a:pt x="34" y="222"/>
                  </a:lnTo>
                  <a:lnTo>
                    <a:pt x="34" y="220"/>
                  </a:lnTo>
                  <a:lnTo>
                    <a:pt x="34" y="219"/>
                  </a:lnTo>
                  <a:lnTo>
                    <a:pt x="35" y="216"/>
                  </a:lnTo>
                  <a:lnTo>
                    <a:pt x="38" y="213"/>
                  </a:lnTo>
                  <a:lnTo>
                    <a:pt x="38" y="212"/>
                  </a:lnTo>
                  <a:lnTo>
                    <a:pt x="39" y="211"/>
                  </a:lnTo>
                  <a:lnTo>
                    <a:pt x="39" y="210"/>
                  </a:lnTo>
                  <a:lnTo>
                    <a:pt x="40" y="209"/>
                  </a:lnTo>
                  <a:lnTo>
                    <a:pt x="41" y="206"/>
                  </a:lnTo>
                  <a:lnTo>
                    <a:pt x="42" y="205"/>
                  </a:lnTo>
                  <a:lnTo>
                    <a:pt x="42" y="204"/>
                  </a:lnTo>
                  <a:lnTo>
                    <a:pt x="41" y="204"/>
                  </a:lnTo>
                  <a:lnTo>
                    <a:pt x="40" y="207"/>
                  </a:lnTo>
                  <a:lnTo>
                    <a:pt x="38" y="209"/>
                  </a:lnTo>
                  <a:lnTo>
                    <a:pt x="37" y="213"/>
                  </a:lnTo>
                  <a:lnTo>
                    <a:pt x="35" y="213"/>
                  </a:lnTo>
                  <a:lnTo>
                    <a:pt x="34" y="216"/>
                  </a:lnTo>
                  <a:lnTo>
                    <a:pt x="32" y="219"/>
                  </a:lnTo>
                  <a:lnTo>
                    <a:pt x="32" y="220"/>
                  </a:lnTo>
                  <a:lnTo>
                    <a:pt x="31" y="220"/>
                  </a:lnTo>
                  <a:lnTo>
                    <a:pt x="30" y="219"/>
                  </a:lnTo>
                  <a:lnTo>
                    <a:pt x="30" y="218"/>
                  </a:lnTo>
                  <a:lnTo>
                    <a:pt x="28" y="218"/>
                  </a:lnTo>
                  <a:lnTo>
                    <a:pt x="28" y="217"/>
                  </a:lnTo>
                  <a:lnTo>
                    <a:pt x="27" y="217"/>
                  </a:lnTo>
                  <a:lnTo>
                    <a:pt x="27" y="216"/>
                  </a:lnTo>
                  <a:lnTo>
                    <a:pt x="27" y="214"/>
                  </a:lnTo>
                  <a:lnTo>
                    <a:pt x="28" y="213"/>
                  </a:lnTo>
                  <a:lnTo>
                    <a:pt x="28" y="212"/>
                  </a:lnTo>
                  <a:lnTo>
                    <a:pt x="29" y="212"/>
                  </a:lnTo>
                  <a:lnTo>
                    <a:pt x="29" y="211"/>
                  </a:lnTo>
                  <a:lnTo>
                    <a:pt x="27" y="210"/>
                  </a:lnTo>
                  <a:lnTo>
                    <a:pt x="27" y="209"/>
                  </a:lnTo>
                  <a:lnTo>
                    <a:pt x="29" y="208"/>
                  </a:lnTo>
                  <a:lnTo>
                    <a:pt x="30" y="208"/>
                  </a:lnTo>
                  <a:lnTo>
                    <a:pt x="34" y="206"/>
                  </a:lnTo>
                  <a:lnTo>
                    <a:pt x="37" y="204"/>
                  </a:lnTo>
                  <a:lnTo>
                    <a:pt x="38" y="203"/>
                  </a:lnTo>
                  <a:lnTo>
                    <a:pt x="38" y="202"/>
                  </a:lnTo>
                  <a:lnTo>
                    <a:pt x="37" y="202"/>
                  </a:lnTo>
                  <a:lnTo>
                    <a:pt x="35" y="202"/>
                  </a:lnTo>
                  <a:lnTo>
                    <a:pt x="30" y="206"/>
                  </a:lnTo>
                  <a:lnTo>
                    <a:pt x="29" y="206"/>
                  </a:lnTo>
                  <a:lnTo>
                    <a:pt x="29" y="205"/>
                  </a:lnTo>
                  <a:lnTo>
                    <a:pt x="30" y="203"/>
                  </a:lnTo>
                  <a:lnTo>
                    <a:pt x="32" y="202"/>
                  </a:lnTo>
                  <a:lnTo>
                    <a:pt x="33" y="201"/>
                  </a:lnTo>
                  <a:lnTo>
                    <a:pt x="34" y="200"/>
                  </a:lnTo>
                  <a:lnTo>
                    <a:pt x="34" y="200"/>
                  </a:lnTo>
                  <a:lnTo>
                    <a:pt x="34" y="199"/>
                  </a:lnTo>
                  <a:lnTo>
                    <a:pt x="34" y="198"/>
                  </a:lnTo>
                  <a:lnTo>
                    <a:pt x="34" y="197"/>
                  </a:lnTo>
                  <a:lnTo>
                    <a:pt x="34" y="194"/>
                  </a:lnTo>
                  <a:lnTo>
                    <a:pt x="34" y="192"/>
                  </a:lnTo>
                  <a:lnTo>
                    <a:pt x="34" y="190"/>
                  </a:lnTo>
                  <a:lnTo>
                    <a:pt x="34" y="189"/>
                  </a:lnTo>
                  <a:lnTo>
                    <a:pt x="34" y="190"/>
                  </a:lnTo>
                  <a:lnTo>
                    <a:pt x="34" y="191"/>
                  </a:lnTo>
                  <a:lnTo>
                    <a:pt x="33" y="194"/>
                  </a:lnTo>
                  <a:lnTo>
                    <a:pt x="33" y="195"/>
                  </a:lnTo>
                  <a:lnTo>
                    <a:pt x="33" y="196"/>
                  </a:lnTo>
                  <a:lnTo>
                    <a:pt x="31" y="198"/>
                  </a:lnTo>
                  <a:lnTo>
                    <a:pt x="31" y="200"/>
                  </a:lnTo>
                  <a:lnTo>
                    <a:pt x="29" y="202"/>
                  </a:lnTo>
                  <a:lnTo>
                    <a:pt x="28" y="202"/>
                  </a:lnTo>
                  <a:lnTo>
                    <a:pt x="27" y="202"/>
                  </a:lnTo>
                  <a:lnTo>
                    <a:pt x="26" y="202"/>
                  </a:lnTo>
                  <a:lnTo>
                    <a:pt x="26" y="201"/>
                  </a:lnTo>
                  <a:lnTo>
                    <a:pt x="26" y="200"/>
                  </a:lnTo>
                  <a:lnTo>
                    <a:pt x="25" y="200"/>
                  </a:lnTo>
                  <a:lnTo>
                    <a:pt x="24" y="200"/>
                  </a:lnTo>
                  <a:lnTo>
                    <a:pt x="24" y="202"/>
                  </a:lnTo>
                  <a:lnTo>
                    <a:pt x="23" y="202"/>
                  </a:lnTo>
                  <a:lnTo>
                    <a:pt x="22" y="202"/>
                  </a:lnTo>
                  <a:lnTo>
                    <a:pt x="21" y="202"/>
                  </a:lnTo>
                  <a:lnTo>
                    <a:pt x="20" y="202"/>
                  </a:lnTo>
                  <a:lnTo>
                    <a:pt x="17" y="202"/>
                  </a:lnTo>
                  <a:lnTo>
                    <a:pt x="14" y="201"/>
                  </a:lnTo>
                  <a:lnTo>
                    <a:pt x="14" y="200"/>
                  </a:lnTo>
                  <a:lnTo>
                    <a:pt x="13" y="200"/>
                  </a:lnTo>
                  <a:lnTo>
                    <a:pt x="12" y="200"/>
                  </a:lnTo>
                  <a:lnTo>
                    <a:pt x="12" y="199"/>
                  </a:lnTo>
                  <a:lnTo>
                    <a:pt x="13" y="198"/>
                  </a:lnTo>
                  <a:lnTo>
                    <a:pt x="14" y="196"/>
                  </a:lnTo>
                  <a:lnTo>
                    <a:pt x="14" y="195"/>
                  </a:lnTo>
                  <a:lnTo>
                    <a:pt x="18" y="194"/>
                  </a:lnTo>
                  <a:lnTo>
                    <a:pt x="19" y="193"/>
                  </a:lnTo>
                  <a:lnTo>
                    <a:pt x="20" y="194"/>
                  </a:lnTo>
                  <a:lnTo>
                    <a:pt x="21" y="194"/>
                  </a:lnTo>
                  <a:lnTo>
                    <a:pt x="24" y="192"/>
                  </a:lnTo>
                  <a:lnTo>
                    <a:pt x="26" y="191"/>
                  </a:lnTo>
                  <a:lnTo>
                    <a:pt x="27" y="190"/>
                  </a:lnTo>
                  <a:lnTo>
                    <a:pt x="28" y="190"/>
                  </a:lnTo>
                  <a:lnTo>
                    <a:pt x="28" y="189"/>
                  </a:lnTo>
                  <a:lnTo>
                    <a:pt x="26" y="189"/>
                  </a:lnTo>
                  <a:lnTo>
                    <a:pt x="26" y="188"/>
                  </a:lnTo>
                  <a:lnTo>
                    <a:pt x="25" y="188"/>
                  </a:lnTo>
                  <a:lnTo>
                    <a:pt x="24" y="190"/>
                  </a:lnTo>
                  <a:lnTo>
                    <a:pt x="23" y="191"/>
                  </a:lnTo>
                  <a:lnTo>
                    <a:pt x="21" y="191"/>
                  </a:lnTo>
                  <a:lnTo>
                    <a:pt x="19" y="192"/>
                  </a:lnTo>
                  <a:lnTo>
                    <a:pt x="15" y="193"/>
                  </a:lnTo>
                  <a:lnTo>
                    <a:pt x="14" y="193"/>
                  </a:lnTo>
                  <a:lnTo>
                    <a:pt x="14" y="192"/>
                  </a:lnTo>
                  <a:lnTo>
                    <a:pt x="14" y="191"/>
                  </a:lnTo>
                  <a:lnTo>
                    <a:pt x="14" y="191"/>
                  </a:lnTo>
                  <a:lnTo>
                    <a:pt x="15" y="190"/>
                  </a:lnTo>
                  <a:lnTo>
                    <a:pt x="16" y="189"/>
                  </a:lnTo>
                  <a:lnTo>
                    <a:pt x="17" y="189"/>
                  </a:lnTo>
                  <a:lnTo>
                    <a:pt x="19" y="188"/>
                  </a:lnTo>
                  <a:lnTo>
                    <a:pt x="23" y="187"/>
                  </a:lnTo>
                  <a:lnTo>
                    <a:pt x="22" y="186"/>
                  </a:lnTo>
                  <a:lnTo>
                    <a:pt x="19" y="186"/>
                  </a:lnTo>
                  <a:lnTo>
                    <a:pt x="19" y="185"/>
                  </a:lnTo>
                  <a:lnTo>
                    <a:pt x="20" y="185"/>
                  </a:lnTo>
                  <a:lnTo>
                    <a:pt x="21" y="184"/>
                  </a:lnTo>
                  <a:lnTo>
                    <a:pt x="21" y="183"/>
                  </a:lnTo>
                  <a:lnTo>
                    <a:pt x="22" y="183"/>
                  </a:lnTo>
                  <a:lnTo>
                    <a:pt x="26" y="180"/>
                  </a:lnTo>
                  <a:lnTo>
                    <a:pt x="27" y="180"/>
                  </a:lnTo>
                  <a:lnTo>
                    <a:pt x="28" y="181"/>
                  </a:lnTo>
                  <a:lnTo>
                    <a:pt x="29" y="181"/>
                  </a:lnTo>
                  <a:lnTo>
                    <a:pt x="30" y="181"/>
                  </a:lnTo>
                  <a:lnTo>
                    <a:pt x="30" y="182"/>
                  </a:lnTo>
                  <a:lnTo>
                    <a:pt x="31" y="182"/>
                  </a:lnTo>
                  <a:lnTo>
                    <a:pt x="31" y="181"/>
                  </a:lnTo>
                  <a:lnTo>
                    <a:pt x="32" y="181"/>
                  </a:lnTo>
                  <a:lnTo>
                    <a:pt x="33" y="180"/>
                  </a:lnTo>
                  <a:lnTo>
                    <a:pt x="32" y="180"/>
                  </a:lnTo>
                  <a:lnTo>
                    <a:pt x="31" y="180"/>
                  </a:lnTo>
                  <a:lnTo>
                    <a:pt x="30" y="180"/>
                  </a:lnTo>
                  <a:lnTo>
                    <a:pt x="32" y="179"/>
                  </a:lnTo>
                  <a:lnTo>
                    <a:pt x="34" y="178"/>
                  </a:lnTo>
                  <a:lnTo>
                    <a:pt x="35" y="177"/>
                  </a:lnTo>
                  <a:lnTo>
                    <a:pt x="36" y="177"/>
                  </a:lnTo>
                  <a:lnTo>
                    <a:pt x="37" y="177"/>
                  </a:lnTo>
                  <a:lnTo>
                    <a:pt x="38" y="178"/>
                  </a:lnTo>
                  <a:lnTo>
                    <a:pt x="39" y="180"/>
                  </a:lnTo>
                  <a:lnTo>
                    <a:pt x="40" y="180"/>
                  </a:lnTo>
                  <a:lnTo>
                    <a:pt x="42" y="182"/>
                  </a:lnTo>
                  <a:lnTo>
                    <a:pt x="44" y="183"/>
                  </a:lnTo>
                  <a:lnTo>
                    <a:pt x="45" y="184"/>
                  </a:lnTo>
                  <a:lnTo>
                    <a:pt x="48" y="184"/>
                  </a:lnTo>
                  <a:lnTo>
                    <a:pt x="49" y="184"/>
                  </a:lnTo>
                  <a:lnTo>
                    <a:pt x="50" y="186"/>
                  </a:lnTo>
                  <a:lnTo>
                    <a:pt x="50" y="187"/>
                  </a:lnTo>
                  <a:lnTo>
                    <a:pt x="50" y="188"/>
                  </a:lnTo>
                  <a:lnTo>
                    <a:pt x="50" y="189"/>
                  </a:lnTo>
                  <a:lnTo>
                    <a:pt x="50" y="188"/>
                  </a:lnTo>
                  <a:lnTo>
                    <a:pt x="51" y="187"/>
                  </a:lnTo>
                  <a:lnTo>
                    <a:pt x="53" y="186"/>
                  </a:lnTo>
                  <a:lnTo>
                    <a:pt x="54" y="185"/>
                  </a:lnTo>
                  <a:lnTo>
                    <a:pt x="53" y="184"/>
                  </a:lnTo>
                  <a:lnTo>
                    <a:pt x="52" y="183"/>
                  </a:lnTo>
                  <a:lnTo>
                    <a:pt x="54" y="180"/>
                  </a:lnTo>
                  <a:lnTo>
                    <a:pt x="55" y="178"/>
                  </a:lnTo>
                  <a:lnTo>
                    <a:pt x="57" y="176"/>
                  </a:lnTo>
                  <a:lnTo>
                    <a:pt x="61" y="176"/>
                  </a:lnTo>
                  <a:lnTo>
                    <a:pt x="66" y="173"/>
                  </a:lnTo>
                  <a:lnTo>
                    <a:pt x="67" y="173"/>
                  </a:lnTo>
                  <a:lnTo>
                    <a:pt x="68" y="173"/>
                  </a:lnTo>
                  <a:lnTo>
                    <a:pt x="69" y="173"/>
                  </a:lnTo>
                  <a:lnTo>
                    <a:pt x="68" y="174"/>
                  </a:lnTo>
                  <a:lnTo>
                    <a:pt x="69" y="174"/>
                  </a:lnTo>
                  <a:lnTo>
                    <a:pt x="70" y="175"/>
                  </a:lnTo>
                  <a:lnTo>
                    <a:pt x="71" y="177"/>
                  </a:lnTo>
                  <a:lnTo>
                    <a:pt x="72" y="177"/>
                  </a:lnTo>
                  <a:lnTo>
                    <a:pt x="73" y="179"/>
                  </a:lnTo>
                  <a:lnTo>
                    <a:pt x="74" y="181"/>
                  </a:lnTo>
                  <a:lnTo>
                    <a:pt x="75" y="182"/>
                  </a:lnTo>
                  <a:lnTo>
                    <a:pt x="75" y="182"/>
                  </a:lnTo>
                  <a:lnTo>
                    <a:pt x="75" y="181"/>
                  </a:lnTo>
                  <a:lnTo>
                    <a:pt x="75" y="180"/>
                  </a:lnTo>
                  <a:lnTo>
                    <a:pt x="74" y="178"/>
                  </a:lnTo>
                  <a:lnTo>
                    <a:pt x="72" y="176"/>
                  </a:lnTo>
                  <a:lnTo>
                    <a:pt x="70" y="173"/>
                  </a:lnTo>
                  <a:lnTo>
                    <a:pt x="70" y="172"/>
                  </a:lnTo>
                  <a:lnTo>
                    <a:pt x="71" y="171"/>
                  </a:lnTo>
                  <a:lnTo>
                    <a:pt x="73" y="170"/>
                  </a:lnTo>
                  <a:lnTo>
                    <a:pt x="74" y="169"/>
                  </a:lnTo>
                  <a:lnTo>
                    <a:pt x="75" y="169"/>
                  </a:lnTo>
                  <a:lnTo>
                    <a:pt x="75" y="168"/>
                  </a:lnTo>
                  <a:lnTo>
                    <a:pt x="75" y="167"/>
                  </a:lnTo>
                  <a:lnTo>
                    <a:pt x="74" y="167"/>
                  </a:lnTo>
                  <a:lnTo>
                    <a:pt x="73" y="168"/>
                  </a:lnTo>
                  <a:lnTo>
                    <a:pt x="69" y="170"/>
                  </a:lnTo>
                  <a:lnTo>
                    <a:pt x="68" y="170"/>
                  </a:lnTo>
                  <a:lnTo>
                    <a:pt x="65" y="170"/>
                  </a:lnTo>
                  <a:lnTo>
                    <a:pt x="64" y="171"/>
                  </a:lnTo>
                  <a:lnTo>
                    <a:pt x="59" y="173"/>
                  </a:lnTo>
                  <a:lnTo>
                    <a:pt x="57" y="173"/>
                  </a:lnTo>
                  <a:lnTo>
                    <a:pt x="56" y="174"/>
                  </a:lnTo>
                  <a:lnTo>
                    <a:pt x="54" y="177"/>
                  </a:lnTo>
                  <a:lnTo>
                    <a:pt x="53" y="180"/>
                  </a:lnTo>
                  <a:lnTo>
                    <a:pt x="51" y="182"/>
                  </a:lnTo>
                  <a:lnTo>
                    <a:pt x="46" y="181"/>
                  </a:lnTo>
                  <a:lnTo>
                    <a:pt x="45" y="181"/>
                  </a:lnTo>
                  <a:lnTo>
                    <a:pt x="43" y="181"/>
                  </a:lnTo>
                  <a:lnTo>
                    <a:pt x="42" y="180"/>
                  </a:lnTo>
                  <a:lnTo>
                    <a:pt x="41" y="180"/>
                  </a:lnTo>
                  <a:lnTo>
                    <a:pt x="41" y="179"/>
                  </a:lnTo>
                  <a:lnTo>
                    <a:pt x="41" y="178"/>
                  </a:lnTo>
                  <a:lnTo>
                    <a:pt x="40" y="177"/>
                  </a:lnTo>
                  <a:lnTo>
                    <a:pt x="40" y="176"/>
                  </a:lnTo>
                  <a:lnTo>
                    <a:pt x="40" y="174"/>
                  </a:lnTo>
                  <a:lnTo>
                    <a:pt x="41" y="173"/>
                  </a:lnTo>
                  <a:lnTo>
                    <a:pt x="42" y="173"/>
                  </a:lnTo>
                  <a:lnTo>
                    <a:pt x="44" y="172"/>
                  </a:lnTo>
                  <a:lnTo>
                    <a:pt x="45" y="172"/>
                  </a:lnTo>
                  <a:lnTo>
                    <a:pt x="44" y="171"/>
                  </a:lnTo>
                  <a:lnTo>
                    <a:pt x="44" y="171"/>
                  </a:lnTo>
                  <a:lnTo>
                    <a:pt x="43" y="171"/>
                  </a:lnTo>
                  <a:lnTo>
                    <a:pt x="42" y="171"/>
                  </a:lnTo>
                  <a:lnTo>
                    <a:pt x="42" y="170"/>
                  </a:lnTo>
                  <a:lnTo>
                    <a:pt x="43" y="170"/>
                  </a:lnTo>
                  <a:lnTo>
                    <a:pt x="43" y="169"/>
                  </a:lnTo>
                  <a:lnTo>
                    <a:pt x="42" y="169"/>
                  </a:lnTo>
                  <a:lnTo>
                    <a:pt x="41" y="170"/>
                  </a:lnTo>
                  <a:lnTo>
                    <a:pt x="41" y="170"/>
                  </a:lnTo>
                  <a:lnTo>
                    <a:pt x="40" y="171"/>
                  </a:lnTo>
                  <a:lnTo>
                    <a:pt x="40" y="172"/>
                  </a:lnTo>
                  <a:lnTo>
                    <a:pt x="39" y="173"/>
                  </a:lnTo>
                  <a:lnTo>
                    <a:pt x="37" y="174"/>
                  </a:lnTo>
                  <a:lnTo>
                    <a:pt x="35" y="174"/>
                  </a:lnTo>
                  <a:lnTo>
                    <a:pt x="34" y="174"/>
                  </a:lnTo>
                  <a:lnTo>
                    <a:pt x="34" y="172"/>
                  </a:lnTo>
                  <a:lnTo>
                    <a:pt x="34" y="171"/>
                  </a:lnTo>
                  <a:lnTo>
                    <a:pt x="33" y="172"/>
                  </a:lnTo>
                  <a:lnTo>
                    <a:pt x="32" y="172"/>
                  </a:lnTo>
                  <a:lnTo>
                    <a:pt x="33" y="173"/>
                  </a:lnTo>
                  <a:lnTo>
                    <a:pt x="33" y="174"/>
                  </a:lnTo>
                  <a:lnTo>
                    <a:pt x="34" y="175"/>
                  </a:lnTo>
                  <a:lnTo>
                    <a:pt x="33" y="176"/>
                  </a:lnTo>
                  <a:lnTo>
                    <a:pt x="32" y="176"/>
                  </a:lnTo>
                  <a:lnTo>
                    <a:pt x="30" y="177"/>
                  </a:lnTo>
                  <a:lnTo>
                    <a:pt x="29" y="178"/>
                  </a:lnTo>
                  <a:lnTo>
                    <a:pt x="25" y="180"/>
                  </a:lnTo>
                  <a:lnTo>
                    <a:pt x="24" y="180"/>
                  </a:lnTo>
                  <a:lnTo>
                    <a:pt x="24" y="180"/>
                  </a:lnTo>
                  <a:lnTo>
                    <a:pt x="23" y="180"/>
                  </a:lnTo>
                  <a:lnTo>
                    <a:pt x="22" y="180"/>
                  </a:lnTo>
                  <a:lnTo>
                    <a:pt x="20" y="180"/>
                  </a:lnTo>
                  <a:lnTo>
                    <a:pt x="19" y="181"/>
                  </a:lnTo>
                  <a:lnTo>
                    <a:pt x="17" y="182"/>
                  </a:lnTo>
                  <a:lnTo>
                    <a:pt x="16" y="184"/>
                  </a:lnTo>
                  <a:lnTo>
                    <a:pt x="15" y="185"/>
                  </a:lnTo>
                  <a:lnTo>
                    <a:pt x="14" y="184"/>
                  </a:lnTo>
                  <a:lnTo>
                    <a:pt x="15" y="182"/>
                  </a:lnTo>
                  <a:lnTo>
                    <a:pt x="14" y="181"/>
                  </a:lnTo>
                  <a:lnTo>
                    <a:pt x="14" y="180"/>
                  </a:lnTo>
                  <a:lnTo>
                    <a:pt x="14" y="180"/>
                  </a:lnTo>
                  <a:lnTo>
                    <a:pt x="14" y="179"/>
                  </a:lnTo>
                  <a:lnTo>
                    <a:pt x="15" y="179"/>
                  </a:lnTo>
                  <a:lnTo>
                    <a:pt x="16" y="180"/>
                  </a:lnTo>
                  <a:lnTo>
                    <a:pt x="17" y="180"/>
                  </a:lnTo>
                  <a:lnTo>
                    <a:pt x="17" y="179"/>
                  </a:lnTo>
                  <a:lnTo>
                    <a:pt x="16" y="178"/>
                  </a:lnTo>
                  <a:lnTo>
                    <a:pt x="15" y="178"/>
                  </a:lnTo>
                  <a:lnTo>
                    <a:pt x="14" y="177"/>
                  </a:lnTo>
                  <a:lnTo>
                    <a:pt x="14" y="176"/>
                  </a:lnTo>
                  <a:lnTo>
                    <a:pt x="16" y="175"/>
                  </a:lnTo>
                  <a:lnTo>
                    <a:pt x="18" y="174"/>
                  </a:lnTo>
                  <a:lnTo>
                    <a:pt x="20" y="173"/>
                  </a:lnTo>
                  <a:lnTo>
                    <a:pt x="20" y="172"/>
                  </a:lnTo>
                  <a:lnTo>
                    <a:pt x="21" y="172"/>
                  </a:lnTo>
                  <a:lnTo>
                    <a:pt x="24" y="170"/>
                  </a:lnTo>
                  <a:lnTo>
                    <a:pt x="27" y="169"/>
                  </a:lnTo>
                  <a:lnTo>
                    <a:pt x="28" y="168"/>
                  </a:lnTo>
                  <a:lnTo>
                    <a:pt x="29" y="168"/>
                  </a:lnTo>
                  <a:lnTo>
                    <a:pt x="30" y="168"/>
                  </a:lnTo>
                  <a:lnTo>
                    <a:pt x="29" y="167"/>
                  </a:lnTo>
                  <a:lnTo>
                    <a:pt x="28" y="167"/>
                  </a:lnTo>
                  <a:lnTo>
                    <a:pt x="26" y="168"/>
                  </a:lnTo>
                  <a:lnTo>
                    <a:pt x="23" y="170"/>
                  </a:lnTo>
                  <a:lnTo>
                    <a:pt x="21" y="170"/>
                  </a:lnTo>
                  <a:lnTo>
                    <a:pt x="18" y="172"/>
                  </a:lnTo>
                  <a:lnTo>
                    <a:pt x="16" y="172"/>
                  </a:lnTo>
                  <a:lnTo>
                    <a:pt x="15" y="173"/>
                  </a:lnTo>
                  <a:lnTo>
                    <a:pt x="15" y="174"/>
                  </a:lnTo>
                  <a:lnTo>
                    <a:pt x="14" y="174"/>
                  </a:lnTo>
                  <a:lnTo>
                    <a:pt x="13" y="174"/>
                  </a:lnTo>
                  <a:lnTo>
                    <a:pt x="13" y="173"/>
                  </a:lnTo>
                  <a:lnTo>
                    <a:pt x="14" y="172"/>
                  </a:lnTo>
                  <a:lnTo>
                    <a:pt x="12" y="172"/>
                  </a:lnTo>
                  <a:lnTo>
                    <a:pt x="11" y="173"/>
                  </a:lnTo>
                  <a:lnTo>
                    <a:pt x="10" y="174"/>
                  </a:lnTo>
                  <a:lnTo>
                    <a:pt x="9" y="174"/>
                  </a:lnTo>
                  <a:lnTo>
                    <a:pt x="9" y="173"/>
                  </a:lnTo>
                  <a:lnTo>
                    <a:pt x="8" y="173"/>
                  </a:lnTo>
                  <a:lnTo>
                    <a:pt x="8" y="174"/>
                  </a:lnTo>
                  <a:lnTo>
                    <a:pt x="8" y="175"/>
                  </a:lnTo>
                  <a:lnTo>
                    <a:pt x="7" y="174"/>
                  </a:lnTo>
                  <a:lnTo>
                    <a:pt x="6" y="172"/>
                  </a:lnTo>
                  <a:lnTo>
                    <a:pt x="5" y="171"/>
                  </a:lnTo>
                  <a:lnTo>
                    <a:pt x="4" y="171"/>
                  </a:lnTo>
                  <a:lnTo>
                    <a:pt x="5" y="170"/>
                  </a:lnTo>
                  <a:lnTo>
                    <a:pt x="5" y="169"/>
                  </a:lnTo>
                  <a:lnTo>
                    <a:pt x="6" y="168"/>
                  </a:lnTo>
                  <a:lnTo>
                    <a:pt x="8" y="167"/>
                  </a:lnTo>
                  <a:lnTo>
                    <a:pt x="8" y="166"/>
                  </a:lnTo>
                  <a:lnTo>
                    <a:pt x="10" y="166"/>
                  </a:lnTo>
                  <a:lnTo>
                    <a:pt x="11" y="166"/>
                  </a:lnTo>
                  <a:lnTo>
                    <a:pt x="11" y="165"/>
                  </a:lnTo>
                  <a:lnTo>
                    <a:pt x="10" y="165"/>
                  </a:lnTo>
                  <a:lnTo>
                    <a:pt x="8" y="165"/>
                  </a:lnTo>
                  <a:lnTo>
                    <a:pt x="7" y="164"/>
                  </a:lnTo>
                  <a:lnTo>
                    <a:pt x="6" y="164"/>
                  </a:lnTo>
                  <a:lnTo>
                    <a:pt x="6" y="165"/>
                  </a:lnTo>
                  <a:lnTo>
                    <a:pt x="6" y="166"/>
                  </a:lnTo>
                  <a:lnTo>
                    <a:pt x="5" y="166"/>
                  </a:lnTo>
                  <a:lnTo>
                    <a:pt x="5" y="165"/>
                  </a:lnTo>
                  <a:lnTo>
                    <a:pt x="5" y="164"/>
                  </a:lnTo>
                  <a:lnTo>
                    <a:pt x="7" y="163"/>
                  </a:lnTo>
                  <a:lnTo>
                    <a:pt x="8" y="161"/>
                  </a:lnTo>
                  <a:lnTo>
                    <a:pt x="9" y="161"/>
                  </a:lnTo>
                  <a:lnTo>
                    <a:pt x="12" y="159"/>
                  </a:lnTo>
                  <a:lnTo>
                    <a:pt x="13" y="159"/>
                  </a:lnTo>
                  <a:lnTo>
                    <a:pt x="14" y="159"/>
                  </a:lnTo>
                  <a:lnTo>
                    <a:pt x="14" y="158"/>
                  </a:lnTo>
                  <a:lnTo>
                    <a:pt x="16" y="157"/>
                  </a:lnTo>
                  <a:lnTo>
                    <a:pt x="22" y="155"/>
                  </a:lnTo>
                  <a:lnTo>
                    <a:pt x="23" y="154"/>
                  </a:lnTo>
                  <a:lnTo>
                    <a:pt x="24" y="154"/>
                  </a:lnTo>
                  <a:lnTo>
                    <a:pt x="26" y="153"/>
                  </a:lnTo>
                  <a:lnTo>
                    <a:pt x="28" y="152"/>
                  </a:lnTo>
                  <a:lnTo>
                    <a:pt x="32" y="149"/>
                  </a:lnTo>
                  <a:lnTo>
                    <a:pt x="33" y="149"/>
                  </a:lnTo>
                  <a:lnTo>
                    <a:pt x="34" y="148"/>
                  </a:lnTo>
                  <a:lnTo>
                    <a:pt x="38" y="146"/>
                  </a:lnTo>
                  <a:lnTo>
                    <a:pt x="39" y="143"/>
                  </a:lnTo>
                  <a:lnTo>
                    <a:pt x="40" y="140"/>
                  </a:lnTo>
                  <a:lnTo>
                    <a:pt x="42" y="139"/>
                  </a:lnTo>
                  <a:lnTo>
                    <a:pt x="43" y="138"/>
                  </a:lnTo>
                  <a:lnTo>
                    <a:pt x="44" y="138"/>
                  </a:lnTo>
                  <a:lnTo>
                    <a:pt x="44" y="137"/>
                  </a:lnTo>
                  <a:lnTo>
                    <a:pt x="45" y="136"/>
                  </a:lnTo>
                  <a:lnTo>
                    <a:pt x="47" y="136"/>
                  </a:lnTo>
                  <a:lnTo>
                    <a:pt x="48" y="136"/>
                  </a:lnTo>
                  <a:lnTo>
                    <a:pt x="53" y="131"/>
                  </a:lnTo>
                  <a:lnTo>
                    <a:pt x="55" y="130"/>
                  </a:lnTo>
                  <a:lnTo>
                    <a:pt x="55" y="130"/>
                  </a:lnTo>
                  <a:lnTo>
                    <a:pt x="59" y="130"/>
                  </a:lnTo>
                  <a:lnTo>
                    <a:pt x="60" y="130"/>
                  </a:lnTo>
                  <a:lnTo>
                    <a:pt x="62" y="129"/>
                  </a:lnTo>
                  <a:lnTo>
                    <a:pt x="63" y="128"/>
                  </a:lnTo>
                  <a:lnTo>
                    <a:pt x="65" y="126"/>
                  </a:lnTo>
                  <a:lnTo>
                    <a:pt x="68" y="126"/>
                  </a:lnTo>
                  <a:lnTo>
                    <a:pt x="70" y="126"/>
                  </a:lnTo>
                  <a:lnTo>
                    <a:pt x="71" y="126"/>
                  </a:lnTo>
                  <a:lnTo>
                    <a:pt x="72" y="126"/>
                  </a:lnTo>
                  <a:lnTo>
                    <a:pt x="72" y="126"/>
                  </a:lnTo>
                  <a:lnTo>
                    <a:pt x="70" y="126"/>
                  </a:lnTo>
                  <a:lnTo>
                    <a:pt x="68" y="125"/>
                  </a:lnTo>
                  <a:lnTo>
                    <a:pt x="68" y="124"/>
                  </a:lnTo>
                  <a:lnTo>
                    <a:pt x="71" y="119"/>
                  </a:lnTo>
                  <a:lnTo>
                    <a:pt x="73" y="116"/>
                  </a:lnTo>
                  <a:lnTo>
                    <a:pt x="74" y="115"/>
                  </a:lnTo>
                  <a:lnTo>
                    <a:pt x="75" y="114"/>
                  </a:lnTo>
                  <a:lnTo>
                    <a:pt x="77" y="113"/>
                  </a:lnTo>
                  <a:lnTo>
                    <a:pt x="79" y="112"/>
                  </a:lnTo>
                  <a:lnTo>
                    <a:pt x="80" y="112"/>
                  </a:lnTo>
                  <a:lnTo>
                    <a:pt x="82" y="111"/>
                  </a:lnTo>
                  <a:lnTo>
                    <a:pt x="85" y="109"/>
                  </a:lnTo>
                  <a:lnTo>
                    <a:pt x="86" y="108"/>
                  </a:lnTo>
                  <a:lnTo>
                    <a:pt x="87" y="107"/>
                  </a:lnTo>
                  <a:lnTo>
                    <a:pt x="88" y="107"/>
                  </a:lnTo>
                  <a:lnTo>
                    <a:pt x="89" y="107"/>
                  </a:lnTo>
                  <a:lnTo>
                    <a:pt x="92" y="107"/>
                  </a:lnTo>
                  <a:lnTo>
                    <a:pt x="93" y="107"/>
                  </a:lnTo>
                  <a:lnTo>
                    <a:pt x="94" y="107"/>
                  </a:lnTo>
                  <a:lnTo>
                    <a:pt x="94" y="106"/>
                  </a:lnTo>
                  <a:lnTo>
                    <a:pt x="91" y="105"/>
                  </a:lnTo>
                  <a:lnTo>
                    <a:pt x="90" y="104"/>
                  </a:lnTo>
                  <a:lnTo>
                    <a:pt x="91" y="103"/>
                  </a:lnTo>
                  <a:lnTo>
                    <a:pt x="93" y="102"/>
                  </a:lnTo>
                  <a:lnTo>
                    <a:pt x="97" y="99"/>
                  </a:lnTo>
                  <a:lnTo>
                    <a:pt x="101" y="95"/>
                  </a:lnTo>
                  <a:lnTo>
                    <a:pt x="102" y="95"/>
                  </a:lnTo>
                  <a:lnTo>
                    <a:pt x="105" y="95"/>
                  </a:lnTo>
                  <a:lnTo>
                    <a:pt x="106" y="95"/>
                  </a:lnTo>
                  <a:lnTo>
                    <a:pt x="106" y="96"/>
                  </a:lnTo>
                  <a:lnTo>
                    <a:pt x="107" y="97"/>
                  </a:lnTo>
                  <a:lnTo>
                    <a:pt x="108" y="97"/>
                  </a:lnTo>
                  <a:lnTo>
                    <a:pt x="107" y="95"/>
                  </a:lnTo>
                  <a:lnTo>
                    <a:pt x="106" y="94"/>
                  </a:lnTo>
                  <a:lnTo>
                    <a:pt x="107" y="93"/>
                  </a:lnTo>
                  <a:lnTo>
                    <a:pt x="108" y="93"/>
                  </a:lnTo>
                  <a:lnTo>
                    <a:pt x="111" y="94"/>
                  </a:lnTo>
                  <a:lnTo>
                    <a:pt x="112" y="94"/>
                  </a:lnTo>
                  <a:lnTo>
                    <a:pt x="113" y="95"/>
                  </a:lnTo>
                  <a:lnTo>
                    <a:pt x="113" y="96"/>
                  </a:lnTo>
                  <a:lnTo>
                    <a:pt x="115" y="97"/>
                  </a:lnTo>
                  <a:lnTo>
                    <a:pt x="117" y="97"/>
                  </a:lnTo>
                  <a:lnTo>
                    <a:pt x="117" y="98"/>
                  </a:lnTo>
                  <a:lnTo>
                    <a:pt x="122" y="99"/>
                  </a:lnTo>
                  <a:lnTo>
                    <a:pt x="123" y="97"/>
                  </a:lnTo>
                  <a:lnTo>
                    <a:pt x="124" y="96"/>
                  </a:lnTo>
                  <a:lnTo>
                    <a:pt x="126" y="96"/>
                  </a:lnTo>
                  <a:lnTo>
                    <a:pt x="127" y="97"/>
                  </a:lnTo>
                  <a:lnTo>
                    <a:pt x="127" y="98"/>
                  </a:lnTo>
                  <a:lnTo>
                    <a:pt x="129" y="99"/>
                  </a:lnTo>
                  <a:lnTo>
                    <a:pt x="130" y="99"/>
                  </a:lnTo>
                  <a:lnTo>
                    <a:pt x="132" y="99"/>
                  </a:lnTo>
                  <a:lnTo>
                    <a:pt x="133" y="99"/>
                  </a:lnTo>
                  <a:lnTo>
                    <a:pt x="133" y="100"/>
                  </a:lnTo>
                  <a:lnTo>
                    <a:pt x="135" y="100"/>
                  </a:lnTo>
                  <a:lnTo>
                    <a:pt x="136" y="99"/>
                  </a:lnTo>
                  <a:lnTo>
                    <a:pt x="134" y="98"/>
                  </a:lnTo>
                  <a:lnTo>
                    <a:pt x="135" y="98"/>
                  </a:lnTo>
                  <a:lnTo>
                    <a:pt x="135" y="97"/>
                  </a:lnTo>
                  <a:lnTo>
                    <a:pt x="133" y="97"/>
                  </a:lnTo>
                  <a:lnTo>
                    <a:pt x="133" y="98"/>
                  </a:lnTo>
                  <a:lnTo>
                    <a:pt x="130" y="98"/>
                  </a:lnTo>
                  <a:lnTo>
                    <a:pt x="129" y="98"/>
                  </a:lnTo>
                  <a:lnTo>
                    <a:pt x="127" y="96"/>
                  </a:lnTo>
                  <a:lnTo>
                    <a:pt x="126" y="95"/>
                  </a:lnTo>
                  <a:lnTo>
                    <a:pt x="125" y="95"/>
                  </a:lnTo>
                  <a:lnTo>
                    <a:pt x="124" y="95"/>
                  </a:lnTo>
                  <a:lnTo>
                    <a:pt x="123" y="96"/>
                  </a:lnTo>
                  <a:lnTo>
                    <a:pt x="122" y="96"/>
                  </a:lnTo>
                  <a:lnTo>
                    <a:pt x="122" y="97"/>
                  </a:lnTo>
                  <a:lnTo>
                    <a:pt x="121" y="97"/>
                  </a:lnTo>
                  <a:lnTo>
                    <a:pt x="120" y="97"/>
                  </a:lnTo>
                  <a:lnTo>
                    <a:pt x="120" y="96"/>
                  </a:lnTo>
                  <a:lnTo>
                    <a:pt x="120" y="95"/>
                  </a:lnTo>
                  <a:lnTo>
                    <a:pt x="119" y="95"/>
                  </a:lnTo>
                  <a:lnTo>
                    <a:pt x="118" y="95"/>
                  </a:lnTo>
                  <a:lnTo>
                    <a:pt x="117" y="94"/>
                  </a:lnTo>
                  <a:lnTo>
                    <a:pt x="117" y="94"/>
                  </a:lnTo>
                  <a:lnTo>
                    <a:pt x="116" y="94"/>
                  </a:lnTo>
                  <a:lnTo>
                    <a:pt x="115" y="94"/>
                  </a:lnTo>
                  <a:lnTo>
                    <a:pt x="115" y="92"/>
                  </a:lnTo>
                  <a:lnTo>
                    <a:pt x="114" y="92"/>
                  </a:lnTo>
                  <a:lnTo>
                    <a:pt x="114" y="91"/>
                  </a:lnTo>
                  <a:lnTo>
                    <a:pt x="114" y="90"/>
                  </a:lnTo>
                  <a:lnTo>
                    <a:pt x="115" y="89"/>
                  </a:lnTo>
                  <a:lnTo>
                    <a:pt x="116" y="88"/>
                  </a:lnTo>
                  <a:lnTo>
                    <a:pt x="117" y="87"/>
                  </a:lnTo>
                  <a:lnTo>
                    <a:pt x="118" y="87"/>
                  </a:lnTo>
                  <a:lnTo>
                    <a:pt x="118" y="86"/>
                  </a:lnTo>
                  <a:lnTo>
                    <a:pt x="119" y="85"/>
                  </a:lnTo>
                  <a:lnTo>
                    <a:pt x="120" y="85"/>
                  </a:lnTo>
                  <a:lnTo>
                    <a:pt x="121" y="84"/>
                  </a:lnTo>
                  <a:lnTo>
                    <a:pt x="122" y="83"/>
                  </a:lnTo>
                  <a:lnTo>
                    <a:pt x="123" y="83"/>
                  </a:lnTo>
                  <a:lnTo>
                    <a:pt x="124" y="83"/>
                  </a:lnTo>
                  <a:lnTo>
                    <a:pt x="125" y="83"/>
                  </a:lnTo>
                  <a:lnTo>
                    <a:pt x="125" y="83"/>
                  </a:lnTo>
                  <a:lnTo>
                    <a:pt x="124" y="83"/>
                  </a:lnTo>
                  <a:lnTo>
                    <a:pt x="123" y="83"/>
                  </a:lnTo>
                  <a:lnTo>
                    <a:pt x="117" y="83"/>
                  </a:lnTo>
                  <a:lnTo>
                    <a:pt x="117" y="84"/>
                  </a:lnTo>
                  <a:lnTo>
                    <a:pt x="116" y="84"/>
                  </a:lnTo>
                  <a:lnTo>
                    <a:pt x="116" y="85"/>
                  </a:lnTo>
                  <a:lnTo>
                    <a:pt x="115" y="85"/>
                  </a:lnTo>
                  <a:lnTo>
                    <a:pt x="114" y="85"/>
                  </a:lnTo>
                  <a:lnTo>
                    <a:pt x="113" y="86"/>
                  </a:lnTo>
                  <a:lnTo>
                    <a:pt x="110" y="88"/>
                  </a:lnTo>
                  <a:lnTo>
                    <a:pt x="108" y="88"/>
                  </a:lnTo>
                  <a:lnTo>
                    <a:pt x="106" y="89"/>
                  </a:lnTo>
                  <a:lnTo>
                    <a:pt x="105" y="89"/>
                  </a:lnTo>
                  <a:lnTo>
                    <a:pt x="103" y="91"/>
                  </a:lnTo>
                  <a:lnTo>
                    <a:pt x="102" y="92"/>
                  </a:lnTo>
                  <a:lnTo>
                    <a:pt x="98" y="93"/>
                  </a:lnTo>
                  <a:lnTo>
                    <a:pt x="96" y="94"/>
                  </a:lnTo>
                  <a:lnTo>
                    <a:pt x="94" y="95"/>
                  </a:lnTo>
                  <a:lnTo>
                    <a:pt x="86" y="102"/>
                  </a:lnTo>
                  <a:lnTo>
                    <a:pt x="79" y="108"/>
                  </a:lnTo>
                  <a:lnTo>
                    <a:pt x="78" y="108"/>
                  </a:lnTo>
                  <a:lnTo>
                    <a:pt x="77" y="108"/>
                  </a:lnTo>
                  <a:lnTo>
                    <a:pt x="75" y="109"/>
                  </a:lnTo>
                  <a:lnTo>
                    <a:pt x="75" y="109"/>
                  </a:lnTo>
                  <a:lnTo>
                    <a:pt x="74" y="110"/>
                  </a:lnTo>
                  <a:lnTo>
                    <a:pt x="72" y="111"/>
                  </a:lnTo>
                  <a:lnTo>
                    <a:pt x="71" y="113"/>
                  </a:lnTo>
                  <a:lnTo>
                    <a:pt x="70" y="115"/>
                  </a:lnTo>
                  <a:lnTo>
                    <a:pt x="70" y="117"/>
                  </a:lnTo>
                  <a:lnTo>
                    <a:pt x="68" y="120"/>
                  </a:lnTo>
                  <a:lnTo>
                    <a:pt x="66" y="122"/>
                  </a:lnTo>
                  <a:lnTo>
                    <a:pt x="62" y="126"/>
                  </a:lnTo>
                  <a:lnTo>
                    <a:pt x="60" y="126"/>
                  </a:lnTo>
                  <a:lnTo>
                    <a:pt x="56" y="127"/>
                  </a:lnTo>
                  <a:lnTo>
                    <a:pt x="53" y="128"/>
                  </a:lnTo>
                  <a:lnTo>
                    <a:pt x="48" y="133"/>
                  </a:lnTo>
                  <a:lnTo>
                    <a:pt x="44" y="135"/>
                  </a:lnTo>
                  <a:lnTo>
                    <a:pt x="42" y="137"/>
                  </a:lnTo>
                  <a:lnTo>
                    <a:pt x="39" y="139"/>
                  </a:lnTo>
                  <a:lnTo>
                    <a:pt x="38" y="140"/>
                  </a:lnTo>
                  <a:lnTo>
                    <a:pt x="37" y="141"/>
                  </a:lnTo>
                  <a:lnTo>
                    <a:pt x="37" y="142"/>
                  </a:lnTo>
                  <a:lnTo>
                    <a:pt x="35" y="145"/>
                  </a:lnTo>
                  <a:lnTo>
                    <a:pt x="34" y="147"/>
                  </a:lnTo>
                  <a:lnTo>
                    <a:pt x="33" y="148"/>
                  </a:lnTo>
                  <a:lnTo>
                    <a:pt x="32" y="148"/>
                  </a:lnTo>
                  <a:lnTo>
                    <a:pt x="30" y="149"/>
                  </a:lnTo>
                  <a:lnTo>
                    <a:pt x="28" y="150"/>
                  </a:lnTo>
                  <a:lnTo>
                    <a:pt x="27" y="151"/>
                  </a:lnTo>
                  <a:lnTo>
                    <a:pt x="24" y="152"/>
                  </a:lnTo>
                  <a:lnTo>
                    <a:pt x="23" y="152"/>
                  </a:lnTo>
                  <a:lnTo>
                    <a:pt x="19" y="154"/>
                  </a:lnTo>
                  <a:lnTo>
                    <a:pt x="14" y="156"/>
                  </a:lnTo>
                  <a:lnTo>
                    <a:pt x="12" y="157"/>
                  </a:lnTo>
                  <a:lnTo>
                    <a:pt x="8" y="157"/>
                  </a:lnTo>
                  <a:lnTo>
                    <a:pt x="6" y="157"/>
                  </a:lnTo>
                  <a:lnTo>
                    <a:pt x="4" y="156"/>
                  </a:lnTo>
                  <a:lnTo>
                    <a:pt x="4" y="155"/>
                  </a:lnTo>
                  <a:lnTo>
                    <a:pt x="4" y="154"/>
                  </a:lnTo>
                  <a:lnTo>
                    <a:pt x="3" y="155"/>
                  </a:lnTo>
                  <a:lnTo>
                    <a:pt x="3" y="155"/>
                  </a:lnTo>
                  <a:lnTo>
                    <a:pt x="2" y="155"/>
                  </a:lnTo>
                  <a:lnTo>
                    <a:pt x="1" y="155"/>
                  </a:lnTo>
                  <a:lnTo>
                    <a:pt x="0" y="155"/>
                  </a:lnTo>
                  <a:lnTo>
                    <a:pt x="0" y="154"/>
                  </a:lnTo>
                  <a:lnTo>
                    <a:pt x="1" y="154"/>
                  </a:lnTo>
                  <a:lnTo>
                    <a:pt x="2" y="153"/>
                  </a:lnTo>
                  <a:lnTo>
                    <a:pt x="3" y="152"/>
                  </a:lnTo>
                  <a:lnTo>
                    <a:pt x="4" y="152"/>
                  </a:lnTo>
                  <a:lnTo>
                    <a:pt x="6" y="152"/>
                  </a:lnTo>
                  <a:lnTo>
                    <a:pt x="7" y="151"/>
                  </a:lnTo>
                  <a:lnTo>
                    <a:pt x="6" y="151"/>
                  </a:lnTo>
                  <a:lnTo>
                    <a:pt x="5" y="151"/>
                  </a:lnTo>
                  <a:lnTo>
                    <a:pt x="3" y="151"/>
                  </a:lnTo>
                  <a:lnTo>
                    <a:pt x="2" y="152"/>
                  </a:lnTo>
                  <a:lnTo>
                    <a:pt x="1" y="153"/>
                  </a:lnTo>
                  <a:lnTo>
                    <a:pt x="0" y="152"/>
                  </a:lnTo>
                  <a:lnTo>
                    <a:pt x="1" y="152"/>
                  </a:lnTo>
                  <a:lnTo>
                    <a:pt x="1" y="151"/>
                  </a:lnTo>
                  <a:lnTo>
                    <a:pt x="2" y="151"/>
                  </a:lnTo>
                  <a:lnTo>
                    <a:pt x="2" y="150"/>
                  </a:lnTo>
                  <a:lnTo>
                    <a:pt x="3" y="149"/>
                  </a:lnTo>
                  <a:lnTo>
                    <a:pt x="3" y="148"/>
                  </a:lnTo>
                  <a:lnTo>
                    <a:pt x="3" y="148"/>
                  </a:lnTo>
                  <a:lnTo>
                    <a:pt x="5" y="146"/>
                  </a:lnTo>
                  <a:lnTo>
                    <a:pt x="5" y="145"/>
                  </a:lnTo>
                  <a:lnTo>
                    <a:pt x="6" y="145"/>
                  </a:lnTo>
                  <a:lnTo>
                    <a:pt x="7" y="147"/>
                  </a:lnTo>
                  <a:lnTo>
                    <a:pt x="7" y="146"/>
                  </a:lnTo>
                  <a:lnTo>
                    <a:pt x="6" y="145"/>
                  </a:lnTo>
                  <a:lnTo>
                    <a:pt x="6" y="144"/>
                  </a:lnTo>
                  <a:lnTo>
                    <a:pt x="10" y="143"/>
                  </a:lnTo>
                  <a:lnTo>
                    <a:pt x="11" y="143"/>
                  </a:lnTo>
                  <a:lnTo>
                    <a:pt x="12" y="143"/>
                  </a:lnTo>
                  <a:lnTo>
                    <a:pt x="14" y="143"/>
                  </a:lnTo>
                  <a:lnTo>
                    <a:pt x="17" y="142"/>
                  </a:lnTo>
                  <a:lnTo>
                    <a:pt x="19" y="142"/>
                  </a:lnTo>
                  <a:lnTo>
                    <a:pt x="24" y="141"/>
                  </a:lnTo>
                  <a:lnTo>
                    <a:pt x="25" y="140"/>
                  </a:lnTo>
                  <a:lnTo>
                    <a:pt x="24" y="140"/>
                  </a:lnTo>
                  <a:lnTo>
                    <a:pt x="23" y="140"/>
                  </a:lnTo>
                  <a:lnTo>
                    <a:pt x="19" y="140"/>
                  </a:lnTo>
                  <a:lnTo>
                    <a:pt x="17" y="140"/>
                  </a:lnTo>
                  <a:lnTo>
                    <a:pt x="16" y="140"/>
                  </a:lnTo>
                  <a:lnTo>
                    <a:pt x="14" y="141"/>
                  </a:lnTo>
                  <a:lnTo>
                    <a:pt x="13" y="141"/>
                  </a:lnTo>
                  <a:lnTo>
                    <a:pt x="12" y="141"/>
                  </a:lnTo>
                  <a:lnTo>
                    <a:pt x="8" y="142"/>
                  </a:lnTo>
                  <a:lnTo>
                    <a:pt x="6" y="142"/>
                  </a:lnTo>
                  <a:lnTo>
                    <a:pt x="5" y="142"/>
                  </a:lnTo>
                  <a:lnTo>
                    <a:pt x="4" y="142"/>
                  </a:lnTo>
                  <a:lnTo>
                    <a:pt x="3" y="141"/>
                  </a:lnTo>
                  <a:lnTo>
                    <a:pt x="5" y="141"/>
                  </a:lnTo>
                  <a:lnTo>
                    <a:pt x="4" y="140"/>
                  </a:lnTo>
                  <a:lnTo>
                    <a:pt x="3" y="139"/>
                  </a:lnTo>
                  <a:lnTo>
                    <a:pt x="3" y="136"/>
                  </a:lnTo>
                  <a:lnTo>
                    <a:pt x="3" y="134"/>
                  </a:lnTo>
                  <a:lnTo>
                    <a:pt x="3" y="132"/>
                  </a:lnTo>
                  <a:lnTo>
                    <a:pt x="4" y="126"/>
                  </a:lnTo>
                  <a:lnTo>
                    <a:pt x="5" y="126"/>
                  </a:lnTo>
                  <a:lnTo>
                    <a:pt x="6" y="126"/>
                  </a:lnTo>
                  <a:lnTo>
                    <a:pt x="6" y="125"/>
                  </a:lnTo>
                  <a:lnTo>
                    <a:pt x="7" y="124"/>
                  </a:lnTo>
                  <a:lnTo>
                    <a:pt x="6" y="124"/>
                  </a:lnTo>
                  <a:lnTo>
                    <a:pt x="5" y="124"/>
                  </a:lnTo>
                  <a:lnTo>
                    <a:pt x="5" y="122"/>
                  </a:lnTo>
                  <a:lnTo>
                    <a:pt x="5" y="121"/>
                  </a:lnTo>
                  <a:lnTo>
                    <a:pt x="7" y="120"/>
                  </a:lnTo>
                  <a:lnTo>
                    <a:pt x="7" y="119"/>
                  </a:lnTo>
                  <a:lnTo>
                    <a:pt x="7" y="118"/>
                  </a:lnTo>
                  <a:lnTo>
                    <a:pt x="8" y="118"/>
                  </a:lnTo>
                  <a:lnTo>
                    <a:pt x="7" y="118"/>
                  </a:lnTo>
                  <a:lnTo>
                    <a:pt x="7" y="117"/>
                  </a:lnTo>
                  <a:lnTo>
                    <a:pt x="7" y="116"/>
                  </a:lnTo>
                  <a:lnTo>
                    <a:pt x="8" y="116"/>
                  </a:lnTo>
                  <a:lnTo>
                    <a:pt x="9" y="117"/>
                  </a:lnTo>
                  <a:lnTo>
                    <a:pt x="9" y="116"/>
                  </a:lnTo>
                  <a:lnTo>
                    <a:pt x="8" y="116"/>
                  </a:lnTo>
                  <a:lnTo>
                    <a:pt x="9" y="116"/>
                  </a:lnTo>
                  <a:lnTo>
                    <a:pt x="11" y="115"/>
                  </a:lnTo>
                  <a:lnTo>
                    <a:pt x="12" y="114"/>
                  </a:lnTo>
                  <a:lnTo>
                    <a:pt x="13" y="114"/>
                  </a:lnTo>
                  <a:lnTo>
                    <a:pt x="13" y="115"/>
                  </a:lnTo>
                  <a:lnTo>
                    <a:pt x="13" y="116"/>
                  </a:lnTo>
                  <a:lnTo>
                    <a:pt x="13" y="115"/>
                  </a:lnTo>
                  <a:lnTo>
                    <a:pt x="14" y="115"/>
                  </a:lnTo>
                  <a:lnTo>
                    <a:pt x="14" y="115"/>
                  </a:lnTo>
                  <a:lnTo>
                    <a:pt x="15" y="116"/>
                  </a:lnTo>
                  <a:lnTo>
                    <a:pt x="16" y="116"/>
                  </a:lnTo>
                  <a:lnTo>
                    <a:pt x="16" y="116"/>
                  </a:lnTo>
                  <a:lnTo>
                    <a:pt x="17" y="116"/>
                  </a:lnTo>
                  <a:lnTo>
                    <a:pt x="17" y="116"/>
                  </a:lnTo>
                  <a:lnTo>
                    <a:pt x="19" y="116"/>
                  </a:lnTo>
                  <a:lnTo>
                    <a:pt x="21" y="116"/>
                  </a:lnTo>
                  <a:lnTo>
                    <a:pt x="23" y="117"/>
                  </a:lnTo>
                  <a:lnTo>
                    <a:pt x="24" y="118"/>
                  </a:lnTo>
                  <a:lnTo>
                    <a:pt x="24" y="118"/>
                  </a:lnTo>
                  <a:lnTo>
                    <a:pt x="24" y="119"/>
                  </a:lnTo>
                  <a:lnTo>
                    <a:pt x="20" y="117"/>
                  </a:lnTo>
                  <a:lnTo>
                    <a:pt x="19" y="117"/>
                  </a:lnTo>
                  <a:lnTo>
                    <a:pt x="18" y="117"/>
                  </a:lnTo>
                  <a:lnTo>
                    <a:pt x="17" y="117"/>
                  </a:lnTo>
                  <a:lnTo>
                    <a:pt x="18" y="118"/>
                  </a:lnTo>
                  <a:lnTo>
                    <a:pt x="19" y="118"/>
                  </a:lnTo>
                  <a:lnTo>
                    <a:pt x="21" y="119"/>
                  </a:lnTo>
                  <a:lnTo>
                    <a:pt x="24" y="119"/>
                  </a:lnTo>
                  <a:lnTo>
                    <a:pt x="24" y="121"/>
                  </a:lnTo>
                  <a:lnTo>
                    <a:pt x="25" y="120"/>
                  </a:lnTo>
                  <a:lnTo>
                    <a:pt x="25" y="119"/>
                  </a:lnTo>
                  <a:lnTo>
                    <a:pt x="27" y="118"/>
                  </a:lnTo>
                  <a:lnTo>
                    <a:pt x="29" y="119"/>
                  </a:lnTo>
                  <a:lnTo>
                    <a:pt x="30" y="119"/>
                  </a:lnTo>
                  <a:lnTo>
                    <a:pt x="30" y="118"/>
                  </a:lnTo>
                  <a:lnTo>
                    <a:pt x="34" y="117"/>
                  </a:lnTo>
                  <a:lnTo>
                    <a:pt x="35" y="116"/>
                  </a:lnTo>
                  <a:lnTo>
                    <a:pt x="34" y="116"/>
                  </a:lnTo>
                  <a:lnTo>
                    <a:pt x="34" y="116"/>
                  </a:lnTo>
                  <a:lnTo>
                    <a:pt x="39" y="116"/>
                  </a:lnTo>
                  <a:lnTo>
                    <a:pt x="40" y="116"/>
                  </a:lnTo>
                  <a:lnTo>
                    <a:pt x="41" y="116"/>
                  </a:lnTo>
                  <a:lnTo>
                    <a:pt x="41" y="117"/>
                  </a:lnTo>
                  <a:lnTo>
                    <a:pt x="43" y="118"/>
                  </a:lnTo>
                  <a:lnTo>
                    <a:pt x="48" y="119"/>
                  </a:lnTo>
                  <a:lnTo>
                    <a:pt x="49" y="120"/>
                  </a:lnTo>
                  <a:lnTo>
                    <a:pt x="51" y="120"/>
                  </a:lnTo>
                  <a:lnTo>
                    <a:pt x="54" y="120"/>
                  </a:lnTo>
                  <a:lnTo>
                    <a:pt x="54" y="121"/>
                  </a:lnTo>
                  <a:lnTo>
                    <a:pt x="54" y="120"/>
                  </a:lnTo>
                  <a:lnTo>
                    <a:pt x="54" y="119"/>
                  </a:lnTo>
                  <a:lnTo>
                    <a:pt x="55" y="119"/>
                  </a:lnTo>
                  <a:lnTo>
                    <a:pt x="55" y="118"/>
                  </a:lnTo>
                  <a:lnTo>
                    <a:pt x="54" y="118"/>
                  </a:lnTo>
                  <a:lnTo>
                    <a:pt x="52" y="119"/>
                  </a:lnTo>
                  <a:lnTo>
                    <a:pt x="51" y="119"/>
                  </a:lnTo>
                  <a:lnTo>
                    <a:pt x="49" y="117"/>
                  </a:lnTo>
                  <a:lnTo>
                    <a:pt x="46" y="117"/>
                  </a:lnTo>
                  <a:lnTo>
                    <a:pt x="44" y="116"/>
                  </a:lnTo>
                  <a:lnTo>
                    <a:pt x="40" y="115"/>
                  </a:lnTo>
                  <a:lnTo>
                    <a:pt x="41" y="115"/>
                  </a:lnTo>
                  <a:lnTo>
                    <a:pt x="42" y="114"/>
                  </a:lnTo>
                  <a:lnTo>
                    <a:pt x="41" y="114"/>
                  </a:lnTo>
                  <a:lnTo>
                    <a:pt x="36" y="114"/>
                  </a:lnTo>
                  <a:lnTo>
                    <a:pt x="34" y="114"/>
                  </a:lnTo>
                  <a:lnTo>
                    <a:pt x="30" y="115"/>
                  </a:lnTo>
                  <a:lnTo>
                    <a:pt x="28" y="116"/>
                  </a:lnTo>
                  <a:lnTo>
                    <a:pt x="27" y="116"/>
                  </a:lnTo>
                  <a:lnTo>
                    <a:pt x="24" y="116"/>
                  </a:lnTo>
                  <a:lnTo>
                    <a:pt x="24" y="115"/>
                  </a:lnTo>
                  <a:lnTo>
                    <a:pt x="23" y="114"/>
                  </a:lnTo>
                  <a:lnTo>
                    <a:pt x="21" y="114"/>
                  </a:lnTo>
                  <a:lnTo>
                    <a:pt x="21" y="113"/>
                  </a:lnTo>
                  <a:lnTo>
                    <a:pt x="22" y="113"/>
                  </a:lnTo>
                  <a:lnTo>
                    <a:pt x="21" y="112"/>
                  </a:lnTo>
                  <a:lnTo>
                    <a:pt x="18" y="112"/>
                  </a:lnTo>
                  <a:lnTo>
                    <a:pt x="15" y="111"/>
                  </a:lnTo>
                  <a:lnTo>
                    <a:pt x="16" y="110"/>
                  </a:lnTo>
                  <a:lnTo>
                    <a:pt x="18" y="109"/>
                  </a:lnTo>
                  <a:lnTo>
                    <a:pt x="20" y="108"/>
                  </a:lnTo>
                  <a:lnTo>
                    <a:pt x="21" y="106"/>
                  </a:lnTo>
                  <a:lnTo>
                    <a:pt x="20" y="106"/>
                  </a:lnTo>
                  <a:lnTo>
                    <a:pt x="18" y="107"/>
                  </a:lnTo>
                  <a:lnTo>
                    <a:pt x="17" y="108"/>
                  </a:lnTo>
                  <a:lnTo>
                    <a:pt x="16" y="108"/>
                  </a:lnTo>
                  <a:lnTo>
                    <a:pt x="14" y="108"/>
                  </a:lnTo>
                  <a:lnTo>
                    <a:pt x="14" y="108"/>
                  </a:lnTo>
                  <a:lnTo>
                    <a:pt x="14" y="107"/>
                  </a:lnTo>
                  <a:lnTo>
                    <a:pt x="14" y="106"/>
                  </a:lnTo>
                  <a:lnTo>
                    <a:pt x="15" y="105"/>
                  </a:lnTo>
                  <a:lnTo>
                    <a:pt x="15" y="105"/>
                  </a:lnTo>
                  <a:lnTo>
                    <a:pt x="16" y="104"/>
                  </a:lnTo>
                  <a:lnTo>
                    <a:pt x="18" y="103"/>
                  </a:lnTo>
                  <a:lnTo>
                    <a:pt x="20" y="102"/>
                  </a:lnTo>
                  <a:lnTo>
                    <a:pt x="21" y="101"/>
                  </a:lnTo>
                  <a:lnTo>
                    <a:pt x="23" y="100"/>
                  </a:lnTo>
                  <a:lnTo>
                    <a:pt x="23" y="99"/>
                  </a:lnTo>
                  <a:lnTo>
                    <a:pt x="24" y="99"/>
                  </a:lnTo>
                  <a:lnTo>
                    <a:pt x="25" y="99"/>
                  </a:lnTo>
                  <a:lnTo>
                    <a:pt x="26" y="100"/>
                  </a:lnTo>
                  <a:lnTo>
                    <a:pt x="29" y="102"/>
                  </a:lnTo>
                  <a:lnTo>
                    <a:pt x="30" y="102"/>
                  </a:lnTo>
                  <a:lnTo>
                    <a:pt x="31" y="101"/>
                  </a:lnTo>
                  <a:lnTo>
                    <a:pt x="32" y="101"/>
                  </a:lnTo>
                  <a:lnTo>
                    <a:pt x="34" y="103"/>
                  </a:lnTo>
                  <a:lnTo>
                    <a:pt x="37" y="103"/>
                  </a:lnTo>
                  <a:lnTo>
                    <a:pt x="40" y="103"/>
                  </a:lnTo>
                  <a:lnTo>
                    <a:pt x="41" y="103"/>
                  </a:lnTo>
                  <a:lnTo>
                    <a:pt x="43" y="102"/>
                  </a:lnTo>
                  <a:lnTo>
                    <a:pt x="44" y="101"/>
                  </a:lnTo>
                  <a:lnTo>
                    <a:pt x="45" y="102"/>
                  </a:lnTo>
                  <a:lnTo>
                    <a:pt x="46" y="103"/>
                  </a:lnTo>
                  <a:lnTo>
                    <a:pt x="46" y="104"/>
                  </a:lnTo>
                  <a:lnTo>
                    <a:pt x="47" y="104"/>
                  </a:lnTo>
                  <a:lnTo>
                    <a:pt x="47" y="103"/>
                  </a:lnTo>
                  <a:lnTo>
                    <a:pt x="47" y="102"/>
                  </a:lnTo>
                  <a:lnTo>
                    <a:pt x="46" y="102"/>
                  </a:lnTo>
                  <a:lnTo>
                    <a:pt x="47" y="102"/>
                  </a:lnTo>
                  <a:lnTo>
                    <a:pt x="49" y="102"/>
                  </a:lnTo>
                  <a:lnTo>
                    <a:pt x="50" y="100"/>
                  </a:lnTo>
                  <a:lnTo>
                    <a:pt x="50" y="99"/>
                  </a:lnTo>
                  <a:lnTo>
                    <a:pt x="49" y="99"/>
                  </a:lnTo>
                  <a:lnTo>
                    <a:pt x="46" y="99"/>
                  </a:lnTo>
                  <a:lnTo>
                    <a:pt x="45" y="99"/>
                  </a:lnTo>
                  <a:lnTo>
                    <a:pt x="44" y="98"/>
                  </a:lnTo>
                  <a:lnTo>
                    <a:pt x="44" y="98"/>
                  </a:lnTo>
                  <a:lnTo>
                    <a:pt x="43" y="98"/>
                  </a:lnTo>
                  <a:lnTo>
                    <a:pt x="40" y="100"/>
                  </a:lnTo>
                  <a:lnTo>
                    <a:pt x="38" y="100"/>
                  </a:lnTo>
                  <a:lnTo>
                    <a:pt x="37" y="100"/>
                  </a:lnTo>
                  <a:lnTo>
                    <a:pt x="36" y="100"/>
                  </a:lnTo>
                  <a:lnTo>
                    <a:pt x="36" y="101"/>
                  </a:lnTo>
                  <a:lnTo>
                    <a:pt x="34" y="101"/>
                  </a:lnTo>
                  <a:lnTo>
                    <a:pt x="34" y="101"/>
                  </a:lnTo>
                  <a:lnTo>
                    <a:pt x="34" y="100"/>
                  </a:lnTo>
                  <a:lnTo>
                    <a:pt x="33" y="100"/>
                  </a:lnTo>
                  <a:lnTo>
                    <a:pt x="33" y="99"/>
                  </a:lnTo>
                  <a:lnTo>
                    <a:pt x="29" y="99"/>
                  </a:lnTo>
                  <a:lnTo>
                    <a:pt x="28" y="98"/>
                  </a:lnTo>
                  <a:lnTo>
                    <a:pt x="29" y="97"/>
                  </a:lnTo>
                  <a:lnTo>
                    <a:pt x="27" y="96"/>
                  </a:lnTo>
                  <a:lnTo>
                    <a:pt x="27" y="95"/>
                  </a:lnTo>
                  <a:lnTo>
                    <a:pt x="28" y="95"/>
                  </a:lnTo>
                  <a:lnTo>
                    <a:pt x="29" y="96"/>
                  </a:lnTo>
                  <a:lnTo>
                    <a:pt x="30" y="97"/>
                  </a:lnTo>
                  <a:lnTo>
                    <a:pt x="31" y="97"/>
                  </a:lnTo>
                  <a:lnTo>
                    <a:pt x="34" y="97"/>
                  </a:lnTo>
                  <a:lnTo>
                    <a:pt x="34" y="96"/>
                  </a:lnTo>
                  <a:lnTo>
                    <a:pt x="34" y="95"/>
                  </a:lnTo>
                  <a:lnTo>
                    <a:pt x="34" y="95"/>
                  </a:lnTo>
                  <a:lnTo>
                    <a:pt x="39" y="95"/>
                  </a:lnTo>
                  <a:lnTo>
                    <a:pt x="39" y="96"/>
                  </a:lnTo>
                  <a:lnTo>
                    <a:pt x="40" y="96"/>
                  </a:lnTo>
                  <a:lnTo>
                    <a:pt x="41" y="96"/>
                  </a:lnTo>
                  <a:lnTo>
                    <a:pt x="43" y="95"/>
                  </a:lnTo>
                  <a:lnTo>
                    <a:pt x="44" y="94"/>
                  </a:lnTo>
                  <a:lnTo>
                    <a:pt x="45" y="94"/>
                  </a:lnTo>
                  <a:lnTo>
                    <a:pt x="46" y="94"/>
                  </a:lnTo>
                  <a:lnTo>
                    <a:pt x="48" y="93"/>
                  </a:lnTo>
                  <a:lnTo>
                    <a:pt x="48" y="92"/>
                  </a:lnTo>
                  <a:lnTo>
                    <a:pt x="49" y="91"/>
                  </a:lnTo>
                  <a:lnTo>
                    <a:pt x="49" y="90"/>
                  </a:lnTo>
                  <a:lnTo>
                    <a:pt x="48" y="89"/>
                  </a:lnTo>
                  <a:lnTo>
                    <a:pt x="47" y="89"/>
                  </a:lnTo>
                  <a:lnTo>
                    <a:pt x="46" y="90"/>
                  </a:lnTo>
                  <a:lnTo>
                    <a:pt x="46" y="91"/>
                  </a:lnTo>
                  <a:lnTo>
                    <a:pt x="45" y="91"/>
                  </a:lnTo>
                  <a:lnTo>
                    <a:pt x="40" y="89"/>
                  </a:lnTo>
                  <a:lnTo>
                    <a:pt x="39" y="89"/>
                  </a:lnTo>
                  <a:lnTo>
                    <a:pt x="36" y="91"/>
                  </a:lnTo>
                  <a:lnTo>
                    <a:pt x="34" y="94"/>
                  </a:lnTo>
                  <a:lnTo>
                    <a:pt x="32" y="94"/>
                  </a:lnTo>
                  <a:lnTo>
                    <a:pt x="31" y="94"/>
                  </a:lnTo>
                  <a:lnTo>
                    <a:pt x="31" y="93"/>
                  </a:lnTo>
                  <a:lnTo>
                    <a:pt x="32" y="92"/>
                  </a:lnTo>
                  <a:lnTo>
                    <a:pt x="32" y="91"/>
                  </a:lnTo>
                  <a:lnTo>
                    <a:pt x="33" y="91"/>
                  </a:lnTo>
                  <a:lnTo>
                    <a:pt x="34" y="91"/>
                  </a:lnTo>
                  <a:lnTo>
                    <a:pt x="34" y="90"/>
                  </a:lnTo>
                  <a:lnTo>
                    <a:pt x="33" y="89"/>
                  </a:lnTo>
                  <a:lnTo>
                    <a:pt x="32" y="89"/>
                  </a:lnTo>
                  <a:lnTo>
                    <a:pt x="32" y="88"/>
                  </a:lnTo>
                  <a:lnTo>
                    <a:pt x="33" y="87"/>
                  </a:lnTo>
                  <a:lnTo>
                    <a:pt x="34" y="87"/>
                  </a:lnTo>
                  <a:lnTo>
                    <a:pt x="34" y="86"/>
                  </a:lnTo>
                  <a:lnTo>
                    <a:pt x="33" y="86"/>
                  </a:lnTo>
                  <a:lnTo>
                    <a:pt x="34" y="85"/>
                  </a:lnTo>
                  <a:lnTo>
                    <a:pt x="34" y="85"/>
                  </a:lnTo>
                  <a:lnTo>
                    <a:pt x="34" y="86"/>
                  </a:lnTo>
                  <a:lnTo>
                    <a:pt x="35" y="86"/>
                  </a:lnTo>
                  <a:lnTo>
                    <a:pt x="35" y="85"/>
                  </a:lnTo>
                  <a:lnTo>
                    <a:pt x="36" y="85"/>
                  </a:lnTo>
                  <a:lnTo>
                    <a:pt x="38" y="86"/>
                  </a:lnTo>
                  <a:lnTo>
                    <a:pt x="39" y="87"/>
                  </a:lnTo>
                  <a:lnTo>
                    <a:pt x="41" y="88"/>
                  </a:lnTo>
                  <a:lnTo>
                    <a:pt x="41" y="87"/>
                  </a:lnTo>
                  <a:lnTo>
                    <a:pt x="40" y="86"/>
                  </a:lnTo>
                  <a:lnTo>
                    <a:pt x="40" y="85"/>
                  </a:lnTo>
                  <a:lnTo>
                    <a:pt x="41" y="85"/>
                  </a:lnTo>
                  <a:lnTo>
                    <a:pt x="42" y="85"/>
                  </a:lnTo>
                  <a:lnTo>
                    <a:pt x="43" y="85"/>
                  </a:lnTo>
                  <a:lnTo>
                    <a:pt x="48" y="85"/>
                  </a:lnTo>
                  <a:lnTo>
                    <a:pt x="50" y="85"/>
                  </a:lnTo>
                  <a:lnTo>
                    <a:pt x="51" y="85"/>
                  </a:lnTo>
                  <a:lnTo>
                    <a:pt x="53" y="85"/>
                  </a:lnTo>
                  <a:lnTo>
                    <a:pt x="57" y="88"/>
                  </a:lnTo>
                  <a:lnTo>
                    <a:pt x="58" y="89"/>
                  </a:lnTo>
                  <a:lnTo>
                    <a:pt x="59" y="91"/>
                  </a:lnTo>
                  <a:lnTo>
                    <a:pt x="60" y="93"/>
                  </a:lnTo>
                  <a:lnTo>
                    <a:pt x="61" y="93"/>
                  </a:lnTo>
                  <a:lnTo>
                    <a:pt x="63" y="93"/>
                  </a:lnTo>
                  <a:lnTo>
                    <a:pt x="64" y="92"/>
                  </a:lnTo>
                  <a:lnTo>
                    <a:pt x="65" y="91"/>
                  </a:lnTo>
                  <a:lnTo>
                    <a:pt x="62" y="90"/>
                  </a:lnTo>
                  <a:lnTo>
                    <a:pt x="61" y="90"/>
                  </a:lnTo>
                  <a:lnTo>
                    <a:pt x="60" y="89"/>
                  </a:lnTo>
                  <a:lnTo>
                    <a:pt x="59" y="88"/>
                  </a:lnTo>
                  <a:lnTo>
                    <a:pt x="59" y="87"/>
                  </a:lnTo>
                  <a:lnTo>
                    <a:pt x="56" y="85"/>
                  </a:lnTo>
                  <a:lnTo>
                    <a:pt x="57" y="84"/>
                  </a:lnTo>
                  <a:lnTo>
                    <a:pt x="60" y="85"/>
                  </a:lnTo>
                  <a:lnTo>
                    <a:pt x="62" y="84"/>
                  </a:lnTo>
                  <a:lnTo>
                    <a:pt x="63" y="84"/>
                  </a:lnTo>
                  <a:lnTo>
                    <a:pt x="63" y="85"/>
                  </a:lnTo>
                  <a:lnTo>
                    <a:pt x="64" y="85"/>
                  </a:lnTo>
                  <a:lnTo>
                    <a:pt x="64" y="84"/>
                  </a:lnTo>
                  <a:lnTo>
                    <a:pt x="63" y="83"/>
                  </a:lnTo>
                  <a:lnTo>
                    <a:pt x="64" y="83"/>
                  </a:lnTo>
                  <a:lnTo>
                    <a:pt x="65" y="83"/>
                  </a:lnTo>
                  <a:lnTo>
                    <a:pt x="65" y="82"/>
                  </a:lnTo>
                  <a:lnTo>
                    <a:pt x="64" y="82"/>
                  </a:lnTo>
                  <a:lnTo>
                    <a:pt x="64" y="83"/>
                  </a:lnTo>
                  <a:lnTo>
                    <a:pt x="60" y="83"/>
                  </a:lnTo>
                  <a:lnTo>
                    <a:pt x="59" y="83"/>
                  </a:lnTo>
                  <a:lnTo>
                    <a:pt x="55" y="83"/>
                  </a:lnTo>
                  <a:lnTo>
                    <a:pt x="56" y="79"/>
                  </a:lnTo>
                  <a:lnTo>
                    <a:pt x="58" y="78"/>
                  </a:lnTo>
                  <a:lnTo>
                    <a:pt x="58" y="77"/>
                  </a:lnTo>
                  <a:lnTo>
                    <a:pt x="60" y="77"/>
                  </a:lnTo>
                  <a:lnTo>
                    <a:pt x="60" y="76"/>
                  </a:lnTo>
                  <a:lnTo>
                    <a:pt x="59" y="76"/>
                  </a:lnTo>
                  <a:lnTo>
                    <a:pt x="58" y="76"/>
                  </a:lnTo>
                  <a:lnTo>
                    <a:pt x="57" y="76"/>
                  </a:lnTo>
                  <a:lnTo>
                    <a:pt x="56" y="77"/>
                  </a:lnTo>
                  <a:lnTo>
                    <a:pt x="55" y="78"/>
                  </a:lnTo>
                  <a:lnTo>
                    <a:pt x="55" y="78"/>
                  </a:lnTo>
                  <a:lnTo>
                    <a:pt x="55" y="82"/>
                  </a:lnTo>
                  <a:lnTo>
                    <a:pt x="54" y="82"/>
                  </a:lnTo>
                  <a:lnTo>
                    <a:pt x="52" y="83"/>
                  </a:lnTo>
                  <a:lnTo>
                    <a:pt x="47" y="83"/>
                  </a:lnTo>
                  <a:lnTo>
                    <a:pt x="45" y="83"/>
                  </a:lnTo>
                  <a:lnTo>
                    <a:pt x="44" y="83"/>
                  </a:lnTo>
                  <a:lnTo>
                    <a:pt x="43" y="83"/>
                  </a:lnTo>
                  <a:lnTo>
                    <a:pt x="42" y="82"/>
                  </a:lnTo>
                  <a:lnTo>
                    <a:pt x="41" y="81"/>
                  </a:lnTo>
                  <a:lnTo>
                    <a:pt x="38" y="81"/>
                  </a:lnTo>
                  <a:lnTo>
                    <a:pt x="34" y="79"/>
                  </a:lnTo>
                  <a:lnTo>
                    <a:pt x="34" y="78"/>
                  </a:lnTo>
                  <a:lnTo>
                    <a:pt x="34" y="78"/>
                  </a:lnTo>
                  <a:lnTo>
                    <a:pt x="33" y="78"/>
                  </a:lnTo>
                  <a:lnTo>
                    <a:pt x="32" y="78"/>
                  </a:lnTo>
                  <a:lnTo>
                    <a:pt x="31" y="78"/>
                  </a:lnTo>
                  <a:lnTo>
                    <a:pt x="30" y="78"/>
                  </a:lnTo>
                  <a:lnTo>
                    <a:pt x="29" y="77"/>
                  </a:lnTo>
                  <a:lnTo>
                    <a:pt x="24" y="78"/>
                  </a:lnTo>
                  <a:lnTo>
                    <a:pt x="21" y="77"/>
                  </a:lnTo>
                  <a:lnTo>
                    <a:pt x="17" y="77"/>
                  </a:lnTo>
                  <a:lnTo>
                    <a:pt x="16" y="77"/>
                  </a:lnTo>
                  <a:lnTo>
                    <a:pt x="15" y="76"/>
                  </a:lnTo>
                  <a:lnTo>
                    <a:pt x="14" y="76"/>
                  </a:lnTo>
                  <a:lnTo>
                    <a:pt x="14" y="76"/>
                  </a:lnTo>
                  <a:lnTo>
                    <a:pt x="13" y="75"/>
                  </a:lnTo>
                  <a:lnTo>
                    <a:pt x="12" y="75"/>
                  </a:lnTo>
                  <a:lnTo>
                    <a:pt x="12" y="74"/>
                  </a:lnTo>
                  <a:lnTo>
                    <a:pt x="11" y="74"/>
                  </a:lnTo>
                  <a:lnTo>
                    <a:pt x="11" y="73"/>
                  </a:lnTo>
                  <a:lnTo>
                    <a:pt x="14" y="73"/>
                  </a:lnTo>
                  <a:lnTo>
                    <a:pt x="11" y="72"/>
                  </a:lnTo>
                  <a:lnTo>
                    <a:pt x="9" y="72"/>
                  </a:lnTo>
                  <a:lnTo>
                    <a:pt x="8" y="71"/>
                  </a:lnTo>
                  <a:lnTo>
                    <a:pt x="8" y="70"/>
                  </a:lnTo>
                  <a:lnTo>
                    <a:pt x="8" y="69"/>
                  </a:lnTo>
                  <a:lnTo>
                    <a:pt x="8" y="67"/>
                  </a:lnTo>
                  <a:lnTo>
                    <a:pt x="9" y="67"/>
                  </a:lnTo>
                  <a:lnTo>
                    <a:pt x="11" y="68"/>
                  </a:lnTo>
                  <a:lnTo>
                    <a:pt x="13" y="69"/>
                  </a:lnTo>
                  <a:lnTo>
                    <a:pt x="14" y="70"/>
                  </a:lnTo>
                  <a:lnTo>
                    <a:pt x="18" y="69"/>
                  </a:lnTo>
                  <a:lnTo>
                    <a:pt x="21" y="69"/>
                  </a:lnTo>
                  <a:lnTo>
                    <a:pt x="24" y="71"/>
                  </a:lnTo>
                  <a:lnTo>
                    <a:pt x="26" y="72"/>
                  </a:lnTo>
                  <a:lnTo>
                    <a:pt x="28" y="72"/>
                  </a:lnTo>
                  <a:lnTo>
                    <a:pt x="30" y="72"/>
                  </a:lnTo>
                  <a:lnTo>
                    <a:pt x="30" y="71"/>
                  </a:lnTo>
                  <a:lnTo>
                    <a:pt x="29" y="70"/>
                  </a:lnTo>
                  <a:lnTo>
                    <a:pt x="25" y="70"/>
                  </a:lnTo>
                  <a:lnTo>
                    <a:pt x="24" y="69"/>
                  </a:lnTo>
                  <a:lnTo>
                    <a:pt x="24" y="69"/>
                  </a:lnTo>
                  <a:lnTo>
                    <a:pt x="23" y="68"/>
                  </a:lnTo>
                  <a:lnTo>
                    <a:pt x="22" y="68"/>
                  </a:lnTo>
                  <a:lnTo>
                    <a:pt x="21" y="68"/>
                  </a:lnTo>
                  <a:lnTo>
                    <a:pt x="19" y="68"/>
                  </a:lnTo>
                  <a:lnTo>
                    <a:pt x="18" y="68"/>
                  </a:lnTo>
                  <a:lnTo>
                    <a:pt x="16" y="68"/>
                  </a:lnTo>
                  <a:lnTo>
                    <a:pt x="16" y="69"/>
                  </a:lnTo>
                  <a:lnTo>
                    <a:pt x="15" y="69"/>
                  </a:lnTo>
                  <a:lnTo>
                    <a:pt x="14" y="68"/>
                  </a:lnTo>
                  <a:lnTo>
                    <a:pt x="13" y="67"/>
                  </a:lnTo>
                  <a:lnTo>
                    <a:pt x="11" y="66"/>
                  </a:lnTo>
                  <a:lnTo>
                    <a:pt x="10" y="65"/>
                  </a:lnTo>
                  <a:lnTo>
                    <a:pt x="9" y="65"/>
                  </a:lnTo>
                  <a:lnTo>
                    <a:pt x="9" y="64"/>
                  </a:lnTo>
                  <a:lnTo>
                    <a:pt x="8" y="63"/>
                  </a:lnTo>
                  <a:lnTo>
                    <a:pt x="8" y="62"/>
                  </a:lnTo>
                  <a:lnTo>
                    <a:pt x="9" y="62"/>
                  </a:lnTo>
                  <a:lnTo>
                    <a:pt x="8" y="62"/>
                  </a:lnTo>
                  <a:lnTo>
                    <a:pt x="8" y="61"/>
                  </a:lnTo>
                  <a:lnTo>
                    <a:pt x="9" y="61"/>
                  </a:lnTo>
                  <a:lnTo>
                    <a:pt x="12" y="61"/>
                  </a:lnTo>
                  <a:lnTo>
                    <a:pt x="14" y="61"/>
                  </a:lnTo>
                  <a:lnTo>
                    <a:pt x="18" y="62"/>
                  </a:lnTo>
                  <a:lnTo>
                    <a:pt x="19" y="63"/>
                  </a:lnTo>
                  <a:lnTo>
                    <a:pt x="24" y="62"/>
                  </a:lnTo>
                  <a:lnTo>
                    <a:pt x="25" y="60"/>
                  </a:lnTo>
                  <a:lnTo>
                    <a:pt x="28" y="59"/>
                  </a:lnTo>
                  <a:lnTo>
                    <a:pt x="27" y="59"/>
                  </a:lnTo>
                  <a:lnTo>
                    <a:pt x="24" y="59"/>
                  </a:lnTo>
                  <a:lnTo>
                    <a:pt x="23" y="61"/>
                  </a:lnTo>
                  <a:lnTo>
                    <a:pt x="20" y="62"/>
                  </a:lnTo>
                  <a:lnTo>
                    <a:pt x="19" y="62"/>
                  </a:lnTo>
                  <a:lnTo>
                    <a:pt x="17" y="62"/>
                  </a:lnTo>
                  <a:lnTo>
                    <a:pt x="15" y="61"/>
                  </a:lnTo>
                  <a:lnTo>
                    <a:pt x="14" y="60"/>
                  </a:lnTo>
                  <a:lnTo>
                    <a:pt x="14" y="60"/>
                  </a:lnTo>
                  <a:lnTo>
                    <a:pt x="13" y="60"/>
                  </a:lnTo>
                  <a:lnTo>
                    <a:pt x="12" y="60"/>
                  </a:lnTo>
                  <a:lnTo>
                    <a:pt x="11" y="60"/>
                  </a:lnTo>
                  <a:lnTo>
                    <a:pt x="10" y="60"/>
                  </a:lnTo>
                  <a:lnTo>
                    <a:pt x="9" y="60"/>
                  </a:lnTo>
                  <a:lnTo>
                    <a:pt x="4" y="60"/>
                  </a:lnTo>
                  <a:lnTo>
                    <a:pt x="4" y="59"/>
                  </a:lnTo>
                  <a:lnTo>
                    <a:pt x="5" y="59"/>
                  </a:lnTo>
                  <a:lnTo>
                    <a:pt x="5" y="58"/>
                  </a:lnTo>
                  <a:lnTo>
                    <a:pt x="4" y="58"/>
                  </a:lnTo>
                  <a:lnTo>
                    <a:pt x="3" y="58"/>
                  </a:lnTo>
                  <a:lnTo>
                    <a:pt x="3" y="57"/>
                  </a:lnTo>
                  <a:lnTo>
                    <a:pt x="4" y="57"/>
                  </a:lnTo>
                  <a:lnTo>
                    <a:pt x="5" y="56"/>
                  </a:lnTo>
                  <a:lnTo>
                    <a:pt x="6" y="56"/>
                  </a:lnTo>
                  <a:lnTo>
                    <a:pt x="7" y="55"/>
                  </a:lnTo>
                  <a:lnTo>
                    <a:pt x="6" y="55"/>
                  </a:lnTo>
                  <a:lnTo>
                    <a:pt x="5" y="55"/>
                  </a:lnTo>
                  <a:lnTo>
                    <a:pt x="6" y="54"/>
                  </a:lnTo>
                  <a:lnTo>
                    <a:pt x="7" y="53"/>
                  </a:lnTo>
                  <a:lnTo>
                    <a:pt x="7" y="52"/>
                  </a:lnTo>
                  <a:lnTo>
                    <a:pt x="8" y="52"/>
                  </a:lnTo>
                  <a:lnTo>
                    <a:pt x="9" y="52"/>
                  </a:lnTo>
                  <a:lnTo>
                    <a:pt x="11" y="51"/>
                  </a:lnTo>
                  <a:lnTo>
                    <a:pt x="13" y="51"/>
                  </a:lnTo>
                  <a:lnTo>
                    <a:pt x="17" y="51"/>
                  </a:lnTo>
                  <a:lnTo>
                    <a:pt x="20" y="51"/>
                  </a:lnTo>
                  <a:lnTo>
                    <a:pt x="21" y="51"/>
                  </a:lnTo>
                  <a:lnTo>
                    <a:pt x="24" y="51"/>
                  </a:lnTo>
                  <a:lnTo>
                    <a:pt x="25" y="51"/>
                  </a:lnTo>
                  <a:lnTo>
                    <a:pt x="26" y="51"/>
                  </a:lnTo>
                  <a:lnTo>
                    <a:pt x="21" y="50"/>
                  </a:lnTo>
                  <a:lnTo>
                    <a:pt x="20" y="49"/>
                  </a:lnTo>
                  <a:lnTo>
                    <a:pt x="19" y="48"/>
                  </a:lnTo>
                  <a:lnTo>
                    <a:pt x="21" y="47"/>
                  </a:lnTo>
                  <a:lnTo>
                    <a:pt x="22" y="47"/>
                  </a:lnTo>
                  <a:lnTo>
                    <a:pt x="23" y="47"/>
                  </a:lnTo>
                  <a:lnTo>
                    <a:pt x="24" y="47"/>
                  </a:lnTo>
                  <a:lnTo>
                    <a:pt x="24" y="47"/>
                  </a:lnTo>
                  <a:lnTo>
                    <a:pt x="25" y="48"/>
                  </a:lnTo>
                  <a:lnTo>
                    <a:pt x="25" y="49"/>
                  </a:lnTo>
                  <a:lnTo>
                    <a:pt x="26" y="48"/>
                  </a:lnTo>
                  <a:lnTo>
                    <a:pt x="28" y="48"/>
                  </a:lnTo>
                  <a:lnTo>
                    <a:pt x="31" y="46"/>
                  </a:lnTo>
                  <a:lnTo>
                    <a:pt x="33" y="46"/>
                  </a:lnTo>
                  <a:lnTo>
                    <a:pt x="36" y="48"/>
                  </a:lnTo>
                  <a:lnTo>
                    <a:pt x="38" y="48"/>
                  </a:lnTo>
                  <a:lnTo>
                    <a:pt x="40" y="47"/>
                  </a:lnTo>
                  <a:lnTo>
                    <a:pt x="41" y="46"/>
                  </a:lnTo>
                  <a:lnTo>
                    <a:pt x="44" y="46"/>
                  </a:lnTo>
                  <a:lnTo>
                    <a:pt x="47" y="45"/>
                  </a:lnTo>
                  <a:lnTo>
                    <a:pt x="47" y="44"/>
                  </a:lnTo>
                  <a:lnTo>
                    <a:pt x="52" y="44"/>
                  </a:lnTo>
                  <a:lnTo>
                    <a:pt x="55" y="43"/>
                  </a:lnTo>
                  <a:lnTo>
                    <a:pt x="56" y="42"/>
                  </a:lnTo>
                  <a:lnTo>
                    <a:pt x="59" y="43"/>
                  </a:lnTo>
                  <a:lnTo>
                    <a:pt x="61" y="43"/>
                  </a:lnTo>
                  <a:lnTo>
                    <a:pt x="62" y="42"/>
                  </a:lnTo>
                  <a:lnTo>
                    <a:pt x="63" y="42"/>
                  </a:lnTo>
                  <a:lnTo>
                    <a:pt x="66" y="41"/>
                  </a:lnTo>
                  <a:lnTo>
                    <a:pt x="71" y="40"/>
                  </a:lnTo>
                  <a:lnTo>
                    <a:pt x="72" y="40"/>
                  </a:lnTo>
                  <a:lnTo>
                    <a:pt x="73" y="39"/>
                  </a:lnTo>
                  <a:lnTo>
                    <a:pt x="72" y="39"/>
                  </a:lnTo>
                  <a:lnTo>
                    <a:pt x="71" y="39"/>
                  </a:lnTo>
                  <a:lnTo>
                    <a:pt x="70" y="39"/>
                  </a:lnTo>
                  <a:lnTo>
                    <a:pt x="68" y="40"/>
                  </a:lnTo>
                  <a:lnTo>
                    <a:pt x="66" y="40"/>
                  </a:lnTo>
                  <a:lnTo>
                    <a:pt x="64" y="40"/>
                  </a:lnTo>
                  <a:lnTo>
                    <a:pt x="63" y="40"/>
                  </a:lnTo>
                  <a:lnTo>
                    <a:pt x="62" y="40"/>
                  </a:lnTo>
                  <a:lnTo>
                    <a:pt x="61" y="40"/>
                  </a:lnTo>
                  <a:lnTo>
                    <a:pt x="60" y="40"/>
                  </a:lnTo>
                  <a:lnTo>
                    <a:pt x="60" y="40"/>
                  </a:lnTo>
                  <a:lnTo>
                    <a:pt x="59" y="40"/>
                  </a:lnTo>
                  <a:lnTo>
                    <a:pt x="53" y="41"/>
                  </a:lnTo>
                  <a:lnTo>
                    <a:pt x="44" y="43"/>
                  </a:lnTo>
                  <a:lnTo>
                    <a:pt x="44" y="43"/>
                  </a:lnTo>
                  <a:lnTo>
                    <a:pt x="42" y="43"/>
                  </a:lnTo>
                  <a:lnTo>
                    <a:pt x="38" y="44"/>
                  </a:lnTo>
                  <a:lnTo>
                    <a:pt x="36" y="44"/>
                  </a:lnTo>
                  <a:lnTo>
                    <a:pt x="34" y="44"/>
                  </a:lnTo>
                  <a:lnTo>
                    <a:pt x="34" y="43"/>
                  </a:lnTo>
                  <a:lnTo>
                    <a:pt x="34" y="42"/>
                  </a:lnTo>
                  <a:lnTo>
                    <a:pt x="37" y="40"/>
                  </a:lnTo>
                  <a:lnTo>
                    <a:pt x="37" y="39"/>
                  </a:lnTo>
                  <a:lnTo>
                    <a:pt x="37" y="38"/>
                  </a:lnTo>
                  <a:lnTo>
                    <a:pt x="35" y="40"/>
                  </a:lnTo>
                  <a:lnTo>
                    <a:pt x="31" y="44"/>
                  </a:lnTo>
                  <a:lnTo>
                    <a:pt x="27" y="46"/>
                  </a:lnTo>
                  <a:lnTo>
                    <a:pt x="27" y="45"/>
                  </a:lnTo>
                  <a:lnTo>
                    <a:pt x="26" y="44"/>
                  </a:lnTo>
                  <a:lnTo>
                    <a:pt x="24" y="45"/>
                  </a:lnTo>
                  <a:lnTo>
                    <a:pt x="20" y="45"/>
                  </a:lnTo>
                  <a:lnTo>
                    <a:pt x="18" y="46"/>
                  </a:lnTo>
                  <a:lnTo>
                    <a:pt x="16" y="48"/>
                  </a:lnTo>
                  <a:lnTo>
                    <a:pt x="15" y="49"/>
                  </a:lnTo>
                  <a:lnTo>
                    <a:pt x="14" y="49"/>
                  </a:lnTo>
                  <a:lnTo>
                    <a:pt x="12" y="49"/>
                  </a:lnTo>
                  <a:lnTo>
                    <a:pt x="11" y="49"/>
                  </a:lnTo>
                  <a:lnTo>
                    <a:pt x="11" y="48"/>
                  </a:lnTo>
                  <a:lnTo>
                    <a:pt x="12" y="47"/>
                  </a:lnTo>
                  <a:lnTo>
                    <a:pt x="12" y="46"/>
                  </a:lnTo>
                  <a:lnTo>
                    <a:pt x="10" y="46"/>
                  </a:lnTo>
                  <a:lnTo>
                    <a:pt x="9" y="46"/>
                  </a:lnTo>
                  <a:lnTo>
                    <a:pt x="8" y="46"/>
                  </a:lnTo>
                  <a:lnTo>
                    <a:pt x="8" y="45"/>
                  </a:lnTo>
                  <a:lnTo>
                    <a:pt x="8" y="44"/>
                  </a:lnTo>
                  <a:lnTo>
                    <a:pt x="9" y="44"/>
                  </a:lnTo>
                  <a:lnTo>
                    <a:pt x="9" y="43"/>
                  </a:lnTo>
                  <a:lnTo>
                    <a:pt x="9" y="42"/>
                  </a:lnTo>
                  <a:lnTo>
                    <a:pt x="9" y="41"/>
                  </a:lnTo>
                  <a:lnTo>
                    <a:pt x="9" y="40"/>
                  </a:lnTo>
                  <a:lnTo>
                    <a:pt x="10" y="40"/>
                  </a:lnTo>
                  <a:lnTo>
                    <a:pt x="10" y="40"/>
                  </a:lnTo>
                  <a:lnTo>
                    <a:pt x="10" y="37"/>
                  </a:lnTo>
                  <a:lnTo>
                    <a:pt x="12" y="37"/>
                  </a:lnTo>
                  <a:lnTo>
                    <a:pt x="12" y="36"/>
                  </a:lnTo>
                  <a:lnTo>
                    <a:pt x="11" y="36"/>
                  </a:lnTo>
                  <a:lnTo>
                    <a:pt x="12" y="36"/>
                  </a:lnTo>
                  <a:lnTo>
                    <a:pt x="12" y="35"/>
                  </a:lnTo>
                  <a:lnTo>
                    <a:pt x="11" y="34"/>
                  </a:lnTo>
                  <a:lnTo>
                    <a:pt x="13" y="32"/>
                  </a:lnTo>
                  <a:lnTo>
                    <a:pt x="14" y="31"/>
                  </a:lnTo>
                  <a:lnTo>
                    <a:pt x="14" y="30"/>
                  </a:lnTo>
                  <a:lnTo>
                    <a:pt x="14" y="29"/>
                  </a:lnTo>
                  <a:lnTo>
                    <a:pt x="14" y="29"/>
                  </a:lnTo>
                  <a:lnTo>
                    <a:pt x="14" y="28"/>
                  </a:lnTo>
                  <a:lnTo>
                    <a:pt x="14" y="29"/>
                  </a:lnTo>
                  <a:lnTo>
                    <a:pt x="15" y="29"/>
                  </a:lnTo>
                  <a:lnTo>
                    <a:pt x="15" y="28"/>
                  </a:lnTo>
                  <a:lnTo>
                    <a:pt x="15" y="27"/>
                  </a:lnTo>
                  <a:lnTo>
                    <a:pt x="16" y="27"/>
                  </a:lnTo>
                  <a:lnTo>
                    <a:pt x="16" y="26"/>
                  </a:lnTo>
                  <a:lnTo>
                    <a:pt x="17" y="26"/>
                  </a:lnTo>
                  <a:lnTo>
                    <a:pt x="17" y="24"/>
                  </a:lnTo>
                  <a:lnTo>
                    <a:pt x="18" y="24"/>
                  </a:lnTo>
                  <a:lnTo>
                    <a:pt x="19" y="24"/>
                  </a:lnTo>
                  <a:lnTo>
                    <a:pt x="19" y="25"/>
                  </a:lnTo>
                  <a:lnTo>
                    <a:pt x="20" y="25"/>
                  </a:lnTo>
                  <a:lnTo>
                    <a:pt x="20" y="24"/>
                  </a:lnTo>
                  <a:lnTo>
                    <a:pt x="20" y="23"/>
                  </a:lnTo>
                  <a:lnTo>
                    <a:pt x="23" y="22"/>
                  </a:lnTo>
                  <a:lnTo>
                    <a:pt x="24" y="21"/>
                  </a:lnTo>
                  <a:lnTo>
                    <a:pt x="27" y="21"/>
                  </a:lnTo>
                  <a:lnTo>
                    <a:pt x="31" y="19"/>
                  </a:lnTo>
                  <a:lnTo>
                    <a:pt x="31" y="18"/>
                  </a:lnTo>
                  <a:lnTo>
                    <a:pt x="34" y="17"/>
                  </a:lnTo>
                  <a:lnTo>
                    <a:pt x="34" y="17"/>
                  </a:lnTo>
                  <a:lnTo>
                    <a:pt x="35" y="17"/>
                  </a:lnTo>
                  <a:lnTo>
                    <a:pt x="36" y="17"/>
                  </a:lnTo>
                  <a:lnTo>
                    <a:pt x="37" y="17"/>
                  </a:lnTo>
                  <a:lnTo>
                    <a:pt x="38" y="17"/>
                  </a:lnTo>
                  <a:lnTo>
                    <a:pt x="38" y="16"/>
                  </a:lnTo>
                  <a:lnTo>
                    <a:pt x="39" y="16"/>
                  </a:lnTo>
                  <a:lnTo>
                    <a:pt x="41" y="15"/>
                  </a:lnTo>
                  <a:lnTo>
                    <a:pt x="42" y="15"/>
                  </a:lnTo>
                  <a:lnTo>
                    <a:pt x="41" y="14"/>
                  </a:lnTo>
                  <a:lnTo>
                    <a:pt x="39" y="14"/>
                  </a:lnTo>
                  <a:lnTo>
                    <a:pt x="37" y="15"/>
                  </a:lnTo>
                  <a:lnTo>
                    <a:pt x="36" y="15"/>
                  </a:lnTo>
                  <a:lnTo>
                    <a:pt x="36" y="14"/>
                  </a:lnTo>
                  <a:lnTo>
                    <a:pt x="41" y="12"/>
                  </a:lnTo>
                  <a:lnTo>
                    <a:pt x="42" y="11"/>
                  </a:lnTo>
                  <a:lnTo>
                    <a:pt x="43" y="11"/>
                  </a:lnTo>
                  <a:lnTo>
                    <a:pt x="44" y="10"/>
                  </a:lnTo>
                  <a:lnTo>
                    <a:pt x="46" y="8"/>
                  </a:lnTo>
                  <a:lnTo>
                    <a:pt x="48" y="8"/>
                  </a:lnTo>
                  <a:lnTo>
                    <a:pt x="49" y="8"/>
                  </a:lnTo>
                  <a:lnTo>
                    <a:pt x="51" y="7"/>
                  </a:lnTo>
                  <a:lnTo>
                    <a:pt x="51" y="6"/>
                  </a:lnTo>
                  <a:lnTo>
                    <a:pt x="50" y="7"/>
                  </a:lnTo>
                  <a:lnTo>
                    <a:pt x="49" y="7"/>
                  </a:lnTo>
                  <a:lnTo>
                    <a:pt x="47" y="8"/>
                  </a:lnTo>
                  <a:lnTo>
                    <a:pt x="46" y="8"/>
                  </a:lnTo>
                  <a:lnTo>
                    <a:pt x="44" y="8"/>
                  </a:lnTo>
                  <a:lnTo>
                    <a:pt x="44" y="9"/>
                  </a:lnTo>
                  <a:lnTo>
                    <a:pt x="43" y="9"/>
                  </a:lnTo>
                  <a:lnTo>
                    <a:pt x="44" y="8"/>
                  </a:lnTo>
                  <a:lnTo>
                    <a:pt x="44" y="8"/>
                  </a:lnTo>
                  <a:lnTo>
                    <a:pt x="44" y="6"/>
                  </a:lnTo>
                  <a:lnTo>
                    <a:pt x="46" y="4"/>
                  </a:lnTo>
                  <a:lnTo>
                    <a:pt x="48" y="3"/>
                  </a:lnTo>
                  <a:lnTo>
                    <a:pt x="49" y="2"/>
                  </a:lnTo>
                  <a:lnTo>
                    <a:pt x="50" y="2"/>
                  </a:lnTo>
                  <a:lnTo>
                    <a:pt x="52" y="3"/>
                  </a:lnTo>
                  <a:lnTo>
                    <a:pt x="54" y="3"/>
                  </a:lnTo>
                  <a:lnTo>
                    <a:pt x="55" y="4"/>
                  </a:lnTo>
                  <a:lnTo>
                    <a:pt x="56" y="4"/>
                  </a:lnTo>
                  <a:lnTo>
                    <a:pt x="56" y="6"/>
                  </a:lnTo>
                  <a:lnTo>
                    <a:pt x="58" y="7"/>
                  </a:lnTo>
                  <a:lnTo>
                    <a:pt x="58" y="6"/>
                  </a:lnTo>
                  <a:lnTo>
                    <a:pt x="58" y="5"/>
                  </a:lnTo>
                  <a:lnTo>
                    <a:pt x="60" y="6"/>
                  </a:lnTo>
                  <a:lnTo>
                    <a:pt x="60" y="5"/>
                  </a:lnTo>
                  <a:lnTo>
                    <a:pt x="61" y="4"/>
                  </a:lnTo>
                  <a:lnTo>
                    <a:pt x="63" y="4"/>
                  </a:lnTo>
                  <a:lnTo>
                    <a:pt x="64" y="4"/>
                  </a:lnTo>
                  <a:lnTo>
                    <a:pt x="64" y="3"/>
                  </a:lnTo>
                  <a:lnTo>
                    <a:pt x="62" y="3"/>
                  </a:lnTo>
                  <a:lnTo>
                    <a:pt x="61" y="4"/>
                  </a:lnTo>
                  <a:lnTo>
                    <a:pt x="57" y="4"/>
                  </a:lnTo>
                  <a:lnTo>
                    <a:pt x="57" y="3"/>
                  </a:lnTo>
                  <a:lnTo>
                    <a:pt x="56" y="2"/>
                  </a:lnTo>
                  <a:lnTo>
                    <a:pt x="54" y="2"/>
                  </a:lnTo>
                  <a:lnTo>
                    <a:pt x="53" y="1"/>
                  </a:lnTo>
                  <a:lnTo>
                    <a:pt x="54" y="0"/>
                  </a:lnTo>
                  <a:lnTo>
                    <a:pt x="56" y="0"/>
                  </a:lnTo>
                  <a:lnTo>
                    <a:pt x="58" y="1"/>
                  </a:lnTo>
                  <a:lnTo>
                    <a:pt x="60" y="1"/>
                  </a:lnTo>
                  <a:lnTo>
                    <a:pt x="65" y="0"/>
                  </a:lnTo>
                  <a:lnTo>
                    <a:pt x="68" y="0"/>
                  </a:lnTo>
                  <a:lnTo>
                    <a:pt x="70" y="0"/>
                  </a:lnTo>
                  <a:lnTo>
                    <a:pt x="71" y="1"/>
                  </a:lnTo>
                  <a:lnTo>
                    <a:pt x="72" y="2"/>
                  </a:lnTo>
                  <a:lnTo>
                    <a:pt x="73" y="3"/>
                  </a:lnTo>
                  <a:lnTo>
                    <a:pt x="75" y="5"/>
                  </a:lnTo>
                  <a:lnTo>
                    <a:pt x="78" y="6"/>
                  </a:lnTo>
                  <a:lnTo>
                    <a:pt x="77" y="6"/>
                  </a:lnTo>
                  <a:lnTo>
                    <a:pt x="77" y="7"/>
                  </a:lnTo>
                  <a:lnTo>
                    <a:pt x="78" y="8"/>
                  </a:lnTo>
                  <a:lnTo>
                    <a:pt x="80" y="8"/>
                  </a:lnTo>
                  <a:lnTo>
                    <a:pt x="80" y="7"/>
                  </a:lnTo>
                  <a:lnTo>
                    <a:pt x="81" y="7"/>
                  </a:lnTo>
                  <a:lnTo>
                    <a:pt x="82" y="7"/>
                  </a:lnTo>
                  <a:lnTo>
                    <a:pt x="83" y="8"/>
                  </a:lnTo>
                  <a:lnTo>
                    <a:pt x="83" y="8"/>
                  </a:lnTo>
                  <a:lnTo>
                    <a:pt x="84" y="8"/>
                  </a:lnTo>
                  <a:lnTo>
                    <a:pt x="85" y="9"/>
                  </a:lnTo>
                  <a:lnTo>
                    <a:pt x="86" y="11"/>
                  </a:lnTo>
                  <a:lnTo>
                    <a:pt x="87" y="11"/>
                  </a:lnTo>
                  <a:lnTo>
                    <a:pt x="87" y="12"/>
                  </a:lnTo>
                  <a:lnTo>
                    <a:pt x="88" y="12"/>
                  </a:lnTo>
                  <a:lnTo>
                    <a:pt x="87" y="13"/>
                  </a:lnTo>
                  <a:lnTo>
                    <a:pt x="87" y="15"/>
                  </a:lnTo>
                  <a:lnTo>
                    <a:pt x="88" y="15"/>
                  </a:lnTo>
                  <a:lnTo>
                    <a:pt x="90" y="15"/>
                  </a:lnTo>
                  <a:lnTo>
                    <a:pt x="90" y="16"/>
                  </a:lnTo>
                  <a:lnTo>
                    <a:pt x="90" y="17"/>
                  </a:lnTo>
                  <a:lnTo>
                    <a:pt x="91" y="17"/>
                  </a:lnTo>
                  <a:lnTo>
                    <a:pt x="92" y="17"/>
                  </a:lnTo>
                  <a:lnTo>
                    <a:pt x="95" y="17"/>
                  </a:lnTo>
                  <a:lnTo>
                    <a:pt x="96" y="16"/>
                  </a:lnTo>
                  <a:lnTo>
                    <a:pt x="99" y="16"/>
                  </a:lnTo>
                  <a:lnTo>
                    <a:pt x="101" y="14"/>
                  </a:lnTo>
                  <a:lnTo>
                    <a:pt x="102" y="14"/>
                  </a:lnTo>
                  <a:lnTo>
                    <a:pt x="104" y="15"/>
                  </a:lnTo>
                  <a:lnTo>
                    <a:pt x="104" y="16"/>
                  </a:lnTo>
                  <a:lnTo>
                    <a:pt x="105" y="16"/>
                  </a:lnTo>
                  <a:lnTo>
                    <a:pt x="106" y="16"/>
                  </a:lnTo>
                  <a:lnTo>
                    <a:pt x="105" y="14"/>
                  </a:lnTo>
                  <a:lnTo>
                    <a:pt x="106" y="14"/>
                  </a:lnTo>
                  <a:lnTo>
                    <a:pt x="106" y="14"/>
                  </a:lnTo>
                  <a:lnTo>
                    <a:pt x="108" y="14"/>
                  </a:lnTo>
                  <a:lnTo>
                    <a:pt x="108" y="15"/>
                  </a:lnTo>
                  <a:lnTo>
                    <a:pt x="109" y="16"/>
                  </a:lnTo>
                  <a:lnTo>
                    <a:pt x="111" y="18"/>
                  </a:lnTo>
                  <a:lnTo>
                    <a:pt x="113" y="18"/>
                  </a:lnTo>
                  <a:lnTo>
                    <a:pt x="114" y="18"/>
                  </a:lnTo>
                  <a:lnTo>
                    <a:pt x="115" y="18"/>
                  </a:lnTo>
                  <a:lnTo>
                    <a:pt x="116" y="18"/>
                  </a:lnTo>
                  <a:lnTo>
                    <a:pt x="116" y="19"/>
                  </a:lnTo>
                  <a:lnTo>
                    <a:pt x="116" y="20"/>
                  </a:lnTo>
                  <a:lnTo>
                    <a:pt x="117" y="20"/>
                  </a:lnTo>
                  <a:lnTo>
                    <a:pt x="118" y="22"/>
                  </a:lnTo>
                  <a:lnTo>
                    <a:pt x="119" y="22"/>
                  </a:lnTo>
                  <a:lnTo>
                    <a:pt x="121" y="23"/>
                  </a:lnTo>
                  <a:lnTo>
                    <a:pt x="122" y="23"/>
                  </a:lnTo>
                  <a:lnTo>
                    <a:pt x="122" y="24"/>
                  </a:lnTo>
                  <a:lnTo>
                    <a:pt x="123" y="25"/>
                  </a:lnTo>
                  <a:lnTo>
                    <a:pt x="124" y="26"/>
                  </a:lnTo>
                  <a:lnTo>
                    <a:pt x="125" y="2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2" name="Freeform 907">
              <a:extLst>
                <a:ext uri="{FF2B5EF4-FFF2-40B4-BE49-F238E27FC236}">
                  <a16:creationId xmlns:a16="http://schemas.microsoft.com/office/drawing/2014/main" id="{60E141EB-E42A-A596-5DAA-89901DEDE9BD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055938" y="1579563"/>
              <a:ext cx="990600" cy="2136775"/>
            </a:xfrm>
            <a:custGeom>
              <a:avLst/>
              <a:gdLst>
                <a:gd name="T0" fmla="*/ 287 w 624"/>
                <a:gd name="T1" fmla="*/ 641 h 1346"/>
                <a:gd name="T2" fmla="*/ 243 w 624"/>
                <a:gd name="T3" fmla="*/ 509 h 1346"/>
                <a:gd name="T4" fmla="*/ 210 w 624"/>
                <a:gd name="T5" fmla="*/ 463 h 1346"/>
                <a:gd name="T6" fmla="*/ 57 w 624"/>
                <a:gd name="T7" fmla="*/ 273 h 1346"/>
                <a:gd name="T8" fmla="*/ 283 w 624"/>
                <a:gd name="T9" fmla="*/ 813 h 1346"/>
                <a:gd name="T10" fmla="*/ 288 w 624"/>
                <a:gd name="T11" fmla="*/ 784 h 1346"/>
                <a:gd name="T12" fmla="*/ 277 w 624"/>
                <a:gd name="T13" fmla="*/ 804 h 1346"/>
                <a:gd name="T14" fmla="*/ 310 w 624"/>
                <a:gd name="T15" fmla="*/ 757 h 1346"/>
                <a:gd name="T16" fmla="*/ 272 w 624"/>
                <a:gd name="T17" fmla="*/ 727 h 1346"/>
                <a:gd name="T18" fmla="*/ 297 w 624"/>
                <a:gd name="T19" fmla="*/ 716 h 1346"/>
                <a:gd name="T20" fmla="*/ 286 w 624"/>
                <a:gd name="T21" fmla="*/ 766 h 1346"/>
                <a:gd name="T22" fmla="*/ 268 w 624"/>
                <a:gd name="T23" fmla="*/ 1309 h 1346"/>
                <a:gd name="T24" fmla="*/ 278 w 624"/>
                <a:gd name="T25" fmla="*/ 1261 h 1346"/>
                <a:gd name="T26" fmla="*/ 280 w 624"/>
                <a:gd name="T27" fmla="*/ 1270 h 1346"/>
                <a:gd name="T28" fmla="*/ 292 w 624"/>
                <a:gd name="T29" fmla="*/ 1255 h 1346"/>
                <a:gd name="T30" fmla="*/ 373 w 624"/>
                <a:gd name="T31" fmla="*/ 1226 h 1346"/>
                <a:gd name="T32" fmla="*/ 348 w 624"/>
                <a:gd name="T33" fmla="*/ 1205 h 1346"/>
                <a:gd name="T34" fmla="*/ 378 w 624"/>
                <a:gd name="T35" fmla="*/ 1104 h 1346"/>
                <a:gd name="T36" fmla="*/ 295 w 624"/>
                <a:gd name="T37" fmla="*/ 1132 h 1346"/>
                <a:gd name="T38" fmla="*/ 316 w 624"/>
                <a:gd name="T39" fmla="*/ 1067 h 1346"/>
                <a:gd name="T40" fmla="*/ 315 w 624"/>
                <a:gd name="T41" fmla="*/ 1216 h 1346"/>
                <a:gd name="T42" fmla="*/ 390 w 624"/>
                <a:gd name="T43" fmla="*/ 1018 h 1346"/>
                <a:gd name="T44" fmla="*/ 343 w 624"/>
                <a:gd name="T45" fmla="*/ 956 h 1346"/>
                <a:gd name="T46" fmla="*/ 275 w 624"/>
                <a:gd name="T47" fmla="*/ 903 h 1346"/>
                <a:gd name="T48" fmla="*/ 298 w 624"/>
                <a:gd name="T49" fmla="*/ 860 h 1346"/>
                <a:gd name="T50" fmla="*/ 308 w 624"/>
                <a:gd name="T51" fmla="*/ 1228 h 1346"/>
                <a:gd name="T52" fmla="*/ 289 w 624"/>
                <a:gd name="T53" fmla="*/ 828 h 1346"/>
                <a:gd name="T54" fmla="*/ 390 w 624"/>
                <a:gd name="T55" fmla="*/ 1341 h 1346"/>
                <a:gd name="T56" fmla="*/ 380 w 624"/>
                <a:gd name="T57" fmla="*/ 1309 h 1346"/>
                <a:gd name="T58" fmla="*/ 273 w 624"/>
                <a:gd name="T59" fmla="*/ 1308 h 1346"/>
                <a:gd name="T60" fmla="*/ 331 w 624"/>
                <a:gd name="T61" fmla="*/ 1288 h 1346"/>
                <a:gd name="T62" fmla="*/ 314 w 624"/>
                <a:gd name="T63" fmla="*/ 1266 h 1346"/>
                <a:gd name="T64" fmla="*/ 359 w 624"/>
                <a:gd name="T65" fmla="*/ 1265 h 1346"/>
                <a:gd name="T66" fmla="*/ 318 w 624"/>
                <a:gd name="T67" fmla="*/ 1259 h 1346"/>
                <a:gd name="T68" fmla="*/ 326 w 624"/>
                <a:gd name="T69" fmla="*/ 1236 h 1346"/>
                <a:gd name="T70" fmla="*/ 384 w 624"/>
                <a:gd name="T71" fmla="*/ 1214 h 1346"/>
                <a:gd name="T72" fmla="*/ 406 w 624"/>
                <a:gd name="T73" fmla="*/ 1200 h 1346"/>
                <a:gd name="T74" fmla="*/ 383 w 624"/>
                <a:gd name="T75" fmla="*/ 1165 h 1346"/>
                <a:gd name="T76" fmla="*/ 411 w 624"/>
                <a:gd name="T77" fmla="*/ 1111 h 1346"/>
                <a:gd name="T78" fmla="*/ 301 w 624"/>
                <a:gd name="T79" fmla="*/ 1046 h 1346"/>
                <a:gd name="T80" fmla="*/ 390 w 624"/>
                <a:gd name="T81" fmla="*/ 1050 h 1346"/>
                <a:gd name="T82" fmla="*/ 386 w 624"/>
                <a:gd name="T83" fmla="*/ 1009 h 1346"/>
                <a:gd name="T84" fmla="*/ 366 w 624"/>
                <a:gd name="T85" fmla="*/ 980 h 1346"/>
                <a:gd name="T86" fmla="*/ 343 w 624"/>
                <a:gd name="T87" fmla="*/ 927 h 1346"/>
                <a:gd name="T88" fmla="*/ 313 w 624"/>
                <a:gd name="T89" fmla="*/ 948 h 1346"/>
                <a:gd name="T90" fmla="*/ 295 w 624"/>
                <a:gd name="T91" fmla="*/ 897 h 1346"/>
                <a:gd name="T92" fmla="*/ 323 w 624"/>
                <a:gd name="T93" fmla="*/ 849 h 1346"/>
                <a:gd name="T94" fmla="*/ 302 w 624"/>
                <a:gd name="T95" fmla="*/ 789 h 1346"/>
                <a:gd name="T96" fmla="*/ 299 w 624"/>
                <a:gd name="T97" fmla="*/ 722 h 1346"/>
                <a:gd name="T98" fmla="*/ 273 w 624"/>
                <a:gd name="T99" fmla="*/ 681 h 1346"/>
                <a:gd name="T100" fmla="*/ 297 w 624"/>
                <a:gd name="T101" fmla="*/ 630 h 1346"/>
                <a:gd name="T102" fmla="*/ 275 w 624"/>
                <a:gd name="T103" fmla="*/ 536 h 1346"/>
                <a:gd name="T104" fmla="*/ 240 w 624"/>
                <a:gd name="T105" fmla="*/ 484 h 1346"/>
                <a:gd name="T106" fmla="*/ 188 w 624"/>
                <a:gd name="T107" fmla="*/ 433 h 1346"/>
                <a:gd name="T108" fmla="*/ 135 w 624"/>
                <a:gd name="T109" fmla="*/ 448 h 1346"/>
                <a:gd name="T110" fmla="*/ 103 w 624"/>
                <a:gd name="T111" fmla="*/ 446 h 1346"/>
                <a:gd name="T112" fmla="*/ 65 w 624"/>
                <a:gd name="T113" fmla="*/ 341 h 1346"/>
                <a:gd name="T114" fmla="*/ 148 w 624"/>
                <a:gd name="T115" fmla="*/ 346 h 1346"/>
                <a:gd name="T116" fmla="*/ 158 w 624"/>
                <a:gd name="T117" fmla="*/ 292 h 1346"/>
                <a:gd name="T118" fmla="*/ 82 w 624"/>
                <a:gd name="T119" fmla="*/ 248 h 1346"/>
                <a:gd name="T120" fmla="*/ 127 w 624"/>
                <a:gd name="T121" fmla="*/ 176 h 1346"/>
                <a:gd name="T122" fmla="*/ 249 w 624"/>
                <a:gd name="T123" fmla="*/ 150 h 1346"/>
                <a:gd name="T124" fmla="*/ 262 w 624"/>
                <a:gd name="T125" fmla="*/ 44 h 134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624" h="1346">
                  <a:moveTo>
                    <a:pt x="284" y="688"/>
                  </a:moveTo>
                  <a:lnTo>
                    <a:pt x="283" y="687"/>
                  </a:lnTo>
                  <a:lnTo>
                    <a:pt x="284" y="687"/>
                  </a:lnTo>
                  <a:lnTo>
                    <a:pt x="284" y="686"/>
                  </a:lnTo>
                  <a:lnTo>
                    <a:pt x="284" y="685"/>
                  </a:lnTo>
                  <a:lnTo>
                    <a:pt x="285" y="685"/>
                  </a:lnTo>
                  <a:lnTo>
                    <a:pt x="286" y="685"/>
                  </a:lnTo>
                  <a:lnTo>
                    <a:pt x="286" y="686"/>
                  </a:lnTo>
                  <a:lnTo>
                    <a:pt x="286" y="687"/>
                  </a:lnTo>
                  <a:lnTo>
                    <a:pt x="284" y="687"/>
                  </a:lnTo>
                  <a:lnTo>
                    <a:pt x="284" y="688"/>
                  </a:lnTo>
                  <a:close/>
                  <a:moveTo>
                    <a:pt x="278" y="654"/>
                  </a:moveTo>
                  <a:lnTo>
                    <a:pt x="277" y="653"/>
                  </a:lnTo>
                  <a:lnTo>
                    <a:pt x="276" y="652"/>
                  </a:lnTo>
                  <a:lnTo>
                    <a:pt x="277" y="652"/>
                  </a:lnTo>
                  <a:lnTo>
                    <a:pt x="278" y="652"/>
                  </a:lnTo>
                  <a:lnTo>
                    <a:pt x="280" y="653"/>
                  </a:lnTo>
                  <a:lnTo>
                    <a:pt x="280" y="654"/>
                  </a:lnTo>
                  <a:lnTo>
                    <a:pt x="279" y="654"/>
                  </a:lnTo>
                  <a:lnTo>
                    <a:pt x="278" y="654"/>
                  </a:lnTo>
                  <a:close/>
                  <a:moveTo>
                    <a:pt x="284" y="655"/>
                  </a:moveTo>
                  <a:lnTo>
                    <a:pt x="283" y="654"/>
                  </a:lnTo>
                  <a:lnTo>
                    <a:pt x="282" y="653"/>
                  </a:lnTo>
                  <a:lnTo>
                    <a:pt x="282" y="652"/>
                  </a:lnTo>
                  <a:lnTo>
                    <a:pt x="283" y="652"/>
                  </a:lnTo>
                  <a:lnTo>
                    <a:pt x="284" y="652"/>
                  </a:lnTo>
                  <a:lnTo>
                    <a:pt x="286" y="652"/>
                  </a:lnTo>
                  <a:lnTo>
                    <a:pt x="286" y="653"/>
                  </a:lnTo>
                  <a:lnTo>
                    <a:pt x="287" y="653"/>
                  </a:lnTo>
                  <a:lnTo>
                    <a:pt x="287" y="654"/>
                  </a:lnTo>
                  <a:lnTo>
                    <a:pt x="285" y="654"/>
                  </a:lnTo>
                  <a:lnTo>
                    <a:pt x="284" y="655"/>
                  </a:lnTo>
                  <a:close/>
                  <a:moveTo>
                    <a:pt x="287" y="696"/>
                  </a:moveTo>
                  <a:lnTo>
                    <a:pt x="286" y="695"/>
                  </a:lnTo>
                  <a:lnTo>
                    <a:pt x="286" y="694"/>
                  </a:lnTo>
                  <a:lnTo>
                    <a:pt x="288" y="694"/>
                  </a:lnTo>
                  <a:lnTo>
                    <a:pt x="288" y="693"/>
                  </a:lnTo>
                  <a:lnTo>
                    <a:pt x="289" y="693"/>
                  </a:lnTo>
                  <a:lnTo>
                    <a:pt x="290" y="693"/>
                  </a:lnTo>
                  <a:lnTo>
                    <a:pt x="290" y="695"/>
                  </a:lnTo>
                  <a:lnTo>
                    <a:pt x="289" y="695"/>
                  </a:lnTo>
                  <a:lnTo>
                    <a:pt x="287" y="696"/>
                  </a:lnTo>
                  <a:close/>
                  <a:moveTo>
                    <a:pt x="279" y="691"/>
                  </a:moveTo>
                  <a:lnTo>
                    <a:pt x="279" y="690"/>
                  </a:lnTo>
                  <a:lnTo>
                    <a:pt x="280" y="690"/>
                  </a:lnTo>
                  <a:lnTo>
                    <a:pt x="281" y="689"/>
                  </a:lnTo>
                  <a:lnTo>
                    <a:pt x="281" y="690"/>
                  </a:lnTo>
                  <a:lnTo>
                    <a:pt x="281" y="691"/>
                  </a:lnTo>
                  <a:lnTo>
                    <a:pt x="281" y="691"/>
                  </a:lnTo>
                  <a:lnTo>
                    <a:pt x="281" y="692"/>
                  </a:lnTo>
                  <a:lnTo>
                    <a:pt x="280" y="692"/>
                  </a:lnTo>
                  <a:lnTo>
                    <a:pt x="279" y="691"/>
                  </a:lnTo>
                  <a:close/>
                  <a:moveTo>
                    <a:pt x="281" y="648"/>
                  </a:moveTo>
                  <a:lnTo>
                    <a:pt x="281" y="648"/>
                  </a:lnTo>
                  <a:lnTo>
                    <a:pt x="281" y="647"/>
                  </a:lnTo>
                  <a:lnTo>
                    <a:pt x="281" y="646"/>
                  </a:lnTo>
                  <a:lnTo>
                    <a:pt x="280" y="646"/>
                  </a:lnTo>
                  <a:lnTo>
                    <a:pt x="273" y="645"/>
                  </a:lnTo>
                  <a:lnTo>
                    <a:pt x="272" y="644"/>
                  </a:lnTo>
                  <a:lnTo>
                    <a:pt x="272" y="644"/>
                  </a:lnTo>
                  <a:lnTo>
                    <a:pt x="274" y="643"/>
                  </a:lnTo>
                  <a:lnTo>
                    <a:pt x="279" y="643"/>
                  </a:lnTo>
                  <a:lnTo>
                    <a:pt x="281" y="643"/>
                  </a:lnTo>
                  <a:lnTo>
                    <a:pt x="282" y="643"/>
                  </a:lnTo>
                  <a:lnTo>
                    <a:pt x="283" y="643"/>
                  </a:lnTo>
                  <a:lnTo>
                    <a:pt x="283" y="642"/>
                  </a:lnTo>
                  <a:lnTo>
                    <a:pt x="286" y="643"/>
                  </a:lnTo>
                  <a:lnTo>
                    <a:pt x="291" y="644"/>
                  </a:lnTo>
                  <a:lnTo>
                    <a:pt x="291" y="643"/>
                  </a:lnTo>
                  <a:lnTo>
                    <a:pt x="293" y="641"/>
                  </a:lnTo>
                  <a:lnTo>
                    <a:pt x="294" y="641"/>
                  </a:lnTo>
                  <a:lnTo>
                    <a:pt x="295" y="642"/>
                  </a:lnTo>
                  <a:lnTo>
                    <a:pt x="300" y="646"/>
                  </a:lnTo>
                  <a:lnTo>
                    <a:pt x="299" y="647"/>
                  </a:lnTo>
                  <a:lnTo>
                    <a:pt x="298" y="647"/>
                  </a:lnTo>
                  <a:lnTo>
                    <a:pt x="299" y="647"/>
                  </a:lnTo>
                  <a:lnTo>
                    <a:pt x="301" y="648"/>
                  </a:lnTo>
                  <a:lnTo>
                    <a:pt x="301" y="649"/>
                  </a:lnTo>
                  <a:lnTo>
                    <a:pt x="302" y="648"/>
                  </a:lnTo>
                  <a:lnTo>
                    <a:pt x="302" y="649"/>
                  </a:lnTo>
                  <a:lnTo>
                    <a:pt x="303" y="649"/>
                  </a:lnTo>
                  <a:lnTo>
                    <a:pt x="303" y="650"/>
                  </a:lnTo>
                  <a:lnTo>
                    <a:pt x="303" y="651"/>
                  </a:lnTo>
                  <a:lnTo>
                    <a:pt x="302" y="651"/>
                  </a:lnTo>
                  <a:lnTo>
                    <a:pt x="299" y="651"/>
                  </a:lnTo>
                  <a:lnTo>
                    <a:pt x="299" y="650"/>
                  </a:lnTo>
                  <a:lnTo>
                    <a:pt x="299" y="649"/>
                  </a:lnTo>
                  <a:lnTo>
                    <a:pt x="298" y="649"/>
                  </a:lnTo>
                  <a:lnTo>
                    <a:pt x="297" y="649"/>
                  </a:lnTo>
                  <a:lnTo>
                    <a:pt x="296" y="650"/>
                  </a:lnTo>
                  <a:lnTo>
                    <a:pt x="295" y="650"/>
                  </a:lnTo>
                  <a:lnTo>
                    <a:pt x="294" y="650"/>
                  </a:lnTo>
                  <a:lnTo>
                    <a:pt x="293" y="648"/>
                  </a:lnTo>
                  <a:lnTo>
                    <a:pt x="293" y="647"/>
                  </a:lnTo>
                  <a:lnTo>
                    <a:pt x="292" y="647"/>
                  </a:lnTo>
                  <a:lnTo>
                    <a:pt x="291" y="647"/>
                  </a:lnTo>
                  <a:lnTo>
                    <a:pt x="290" y="647"/>
                  </a:lnTo>
                  <a:lnTo>
                    <a:pt x="289" y="647"/>
                  </a:lnTo>
                  <a:lnTo>
                    <a:pt x="285" y="647"/>
                  </a:lnTo>
                  <a:lnTo>
                    <a:pt x="284" y="646"/>
                  </a:lnTo>
                  <a:lnTo>
                    <a:pt x="283" y="647"/>
                  </a:lnTo>
                  <a:lnTo>
                    <a:pt x="282" y="646"/>
                  </a:lnTo>
                  <a:lnTo>
                    <a:pt x="281" y="647"/>
                  </a:lnTo>
                  <a:lnTo>
                    <a:pt x="281" y="648"/>
                  </a:lnTo>
                  <a:close/>
                  <a:moveTo>
                    <a:pt x="279" y="641"/>
                  </a:moveTo>
                  <a:lnTo>
                    <a:pt x="279" y="640"/>
                  </a:lnTo>
                  <a:lnTo>
                    <a:pt x="278" y="640"/>
                  </a:lnTo>
                  <a:lnTo>
                    <a:pt x="279" y="638"/>
                  </a:lnTo>
                  <a:lnTo>
                    <a:pt x="280" y="638"/>
                  </a:lnTo>
                  <a:lnTo>
                    <a:pt x="280" y="639"/>
                  </a:lnTo>
                  <a:lnTo>
                    <a:pt x="280" y="640"/>
                  </a:lnTo>
                  <a:lnTo>
                    <a:pt x="280" y="641"/>
                  </a:lnTo>
                  <a:lnTo>
                    <a:pt x="279" y="641"/>
                  </a:lnTo>
                  <a:close/>
                  <a:moveTo>
                    <a:pt x="268" y="633"/>
                  </a:moveTo>
                  <a:lnTo>
                    <a:pt x="268" y="632"/>
                  </a:lnTo>
                  <a:lnTo>
                    <a:pt x="269" y="631"/>
                  </a:lnTo>
                  <a:lnTo>
                    <a:pt x="270" y="631"/>
                  </a:lnTo>
                  <a:lnTo>
                    <a:pt x="270" y="632"/>
                  </a:lnTo>
                  <a:lnTo>
                    <a:pt x="270" y="633"/>
                  </a:lnTo>
                  <a:lnTo>
                    <a:pt x="269" y="633"/>
                  </a:lnTo>
                  <a:lnTo>
                    <a:pt x="268" y="633"/>
                  </a:lnTo>
                  <a:close/>
                  <a:moveTo>
                    <a:pt x="286" y="641"/>
                  </a:moveTo>
                  <a:lnTo>
                    <a:pt x="285" y="640"/>
                  </a:lnTo>
                  <a:lnTo>
                    <a:pt x="285" y="639"/>
                  </a:lnTo>
                  <a:lnTo>
                    <a:pt x="285" y="638"/>
                  </a:lnTo>
                  <a:lnTo>
                    <a:pt x="286" y="638"/>
                  </a:lnTo>
                  <a:lnTo>
                    <a:pt x="287" y="637"/>
                  </a:lnTo>
                  <a:lnTo>
                    <a:pt x="288" y="636"/>
                  </a:lnTo>
                  <a:lnTo>
                    <a:pt x="290" y="635"/>
                  </a:lnTo>
                  <a:lnTo>
                    <a:pt x="291" y="635"/>
                  </a:lnTo>
                  <a:lnTo>
                    <a:pt x="291" y="635"/>
                  </a:lnTo>
                  <a:lnTo>
                    <a:pt x="291" y="636"/>
                  </a:lnTo>
                  <a:lnTo>
                    <a:pt x="292" y="637"/>
                  </a:lnTo>
                  <a:lnTo>
                    <a:pt x="292" y="638"/>
                  </a:lnTo>
                  <a:lnTo>
                    <a:pt x="291" y="640"/>
                  </a:lnTo>
                  <a:lnTo>
                    <a:pt x="291" y="641"/>
                  </a:lnTo>
                  <a:lnTo>
                    <a:pt x="289" y="641"/>
                  </a:lnTo>
                  <a:lnTo>
                    <a:pt x="288" y="641"/>
                  </a:lnTo>
                  <a:lnTo>
                    <a:pt x="287" y="641"/>
                  </a:lnTo>
                  <a:lnTo>
                    <a:pt x="286" y="641"/>
                  </a:lnTo>
                  <a:close/>
                  <a:moveTo>
                    <a:pt x="282" y="637"/>
                  </a:moveTo>
                  <a:lnTo>
                    <a:pt x="281" y="637"/>
                  </a:lnTo>
                  <a:lnTo>
                    <a:pt x="283" y="635"/>
                  </a:lnTo>
                  <a:lnTo>
                    <a:pt x="283" y="634"/>
                  </a:lnTo>
                  <a:lnTo>
                    <a:pt x="284" y="633"/>
                  </a:lnTo>
                  <a:lnTo>
                    <a:pt x="285" y="633"/>
                  </a:lnTo>
                  <a:lnTo>
                    <a:pt x="286" y="633"/>
                  </a:lnTo>
                  <a:lnTo>
                    <a:pt x="287" y="633"/>
                  </a:lnTo>
                  <a:lnTo>
                    <a:pt x="287" y="634"/>
                  </a:lnTo>
                  <a:lnTo>
                    <a:pt x="287" y="635"/>
                  </a:lnTo>
                  <a:lnTo>
                    <a:pt x="286" y="635"/>
                  </a:lnTo>
                  <a:lnTo>
                    <a:pt x="285" y="635"/>
                  </a:lnTo>
                  <a:lnTo>
                    <a:pt x="285" y="636"/>
                  </a:lnTo>
                  <a:lnTo>
                    <a:pt x="284" y="637"/>
                  </a:lnTo>
                  <a:lnTo>
                    <a:pt x="284" y="638"/>
                  </a:lnTo>
                  <a:lnTo>
                    <a:pt x="282" y="637"/>
                  </a:lnTo>
                  <a:close/>
                  <a:moveTo>
                    <a:pt x="271" y="623"/>
                  </a:moveTo>
                  <a:lnTo>
                    <a:pt x="271" y="622"/>
                  </a:lnTo>
                  <a:lnTo>
                    <a:pt x="270" y="622"/>
                  </a:lnTo>
                  <a:lnTo>
                    <a:pt x="271" y="622"/>
                  </a:lnTo>
                  <a:lnTo>
                    <a:pt x="271" y="622"/>
                  </a:lnTo>
                  <a:lnTo>
                    <a:pt x="272" y="622"/>
                  </a:lnTo>
                  <a:lnTo>
                    <a:pt x="271" y="623"/>
                  </a:lnTo>
                  <a:close/>
                  <a:moveTo>
                    <a:pt x="286" y="626"/>
                  </a:moveTo>
                  <a:lnTo>
                    <a:pt x="285" y="625"/>
                  </a:lnTo>
                  <a:lnTo>
                    <a:pt x="286" y="625"/>
                  </a:lnTo>
                  <a:lnTo>
                    <a:pt x="287" y="625"/>
                  </a:lnTo>
                  <a:lnTo>
                    <a:pt x="287" y="624"/>
                  </a:lnTo>
                  <a:lnTo>
                    <a:pt x="287" y="625"/>
                  </a:lnTo>
                  <a:lnTo>
                    <a:pt x="287" y="626"/>
                  </a:lnTo>
                  <a:lnTo>
                    <a:pt x="286" y="626"/>
                  </a:lnTo>
                  <a:close/>
                  <a:moveTo>
                    <a:pt x="290" y="630"/>
                  </a:moveTo>
                  <a:lnTo>
                    <a:pt x="289" y="629"/>
                  </a:lnTo>
                  <a:lnTo>
                    <a:pt x="290" y="629"/>
                  </a:lnTo>
                  <a:lnTo>
                    <a:pt x="291" y="628"/>
                  </a:lnTo>
                  <a:lnTo>
                    <a:pt x="290" y="627"/>
                  </a:lnTo>
                  <a:lnTo>
                    <a:pt x="289" y="627"/>
                  </a:lnTo>
                  <a:lnTo>
                    <a:pt x="289" y="626"/>
                  </a:lnTo>
                  <a:lnTo>
                    <a:pt x="290" y="624"/>
                  </a:lnTo>
                  <a:lnTo>
                    <a:pt x="290" y="623"/>
                  </a:lnTo>
                  <a:lnTo>
                    <a:pt x="289" y="622"/>
                  </a:lnTo>
                  <a:lnTo>
                    <a:pt x="288" y="622"/>
                  </a:lnTo>
                  <a:lnTo>
                    <a:pt x="287" y="622"/>
                  </a:lnTo>
                  <a:lnTo>
                    <a:pt x="288" y="622"/>
                  </a:lnTo>
                  <a:lnTo>
                    <a:pt x="291" y="622"/>
                  </a:lnTo>
                  <a:lnTo>
                    <a:pt x="291" y="622"/>
                  </a:lnTo>
                  <a:lnTo>
                    <a:pt x="292" y="624"/>
                  </a:lnTo>
                  <a:lnTo>
                    <a:pt x="292" y="625"/>
                  </a:lnTo>
                  <a:lnTo>
                    <a:pt x="292" y="626"/>
                  </a:lnTo>
                  <a:lnTo>
                    <a:pt x="292" y="627"/>
                  </a:lnTo>
                  <a:lnTo>
                    <a:pt x="291" y="628"/>
                  </a:lnTo>
                  <a:lnTo>
                    <a:pt x="291" y="629"/>
                  </a:lnTo>
                  <a:lnTo>
                    <a:pt x="290" y="630"/>
                  </a:lnTo>
                  <a:close/>
                  <a:moveTo>
                    <a:pt x="276" y="623"/>
                  </a:moveTo>
                  <a:lnTo>
                    <a:pt x="276" y="622"/>
                  </a:lnTo>
                  <a:lnTo>
                    <a:pt x="277" y="622"/>
                  </a:lnTo>
                  <a:lnTo>
                    <a:pt x="277" y="622"/>
                  </a:lnTo>
                  <a:lnTo>
                    <a:pt x="276" y="622"/>
                  </a:lnTo>
                  <a:lnTo>
                    <a:pt x="275" y="622"/>
                  </a:lnTo>
                  <a:lnTo>
                    <a:pt x="274" y="623"/>
                  </a:lnTo>
                  <a:lnTo>
                    <a:pt x="274" y="622"/>
                  </a:lnTo>
                  <a:lnTo>
                    <a:pt x="273" y="622"/>
                  </a:lnTo>
                  <a:lnTo>
                    <a:pt x="273" y="621"/>
                  </a:lnTo>
                  <a:lnTo>
                    <a:pt x="273" y="620"/>
                  </a:lnTo>
                  <a:lnTo>
                    <a:pt x="275" y="620"/>
                  </a:lnTo>
                  <a:lnTo>
                    <a:pt x="276" y="620"/>
                  </a:lnTo>
                  <a:lnTo>
                    <a:pt x="277" y="620"/>
                  </a:lnTo>
                  <a:lnTo>
                    <a:pt x="278" y="620"/>
                  </a:lnTo>
                  <a:lnTo>
                    <a:pt x="279" y="620"/>
                  </a:lnTo>
                  <a:lnTo>
                    <a:pt x="280" y="620"/>
                  </a:lnTo>
                  <a:lnTo>
                    <a:pt x="280" y="621"/>
                  </a:lnTo>
                  <a:lnTo>
                    <a:pt x="280" y="622"/>
                  </a:lnTo>
                  <a:lnTo>
                    <a:pt x="280" y="622"/>
                  </a:lnTo>
                  <a:lnTo>
                    <a:pt x="280" y="623"/>
                  </a:lnTo>
                  <a:lnTo>
                    <a:pt x="279" y="623"/>
                  </a:lnTo>
                  <a:lnTo>
                    <a:pt x="278" y="623"/>
                  </a:lnTo>
                  <a:lnTo>
                    <a:pt x="276" y="623"/>
                  </a:lnTo>
                  <a:close/>
                  <a:moveTo>
                    <a:pt x="288" y="620"/>
                  </a:moveTo>
                  <a:lnTo>
                    <a:pt x="287" y="619"/>
                  </a:lnTo>
                  <a:lnTo>
                    <a:pt x="287" y="618"/>
                  </a:lnTo>
                  <a:lnTo>
                    <a:pt x="289" y="617"/>
                  </a:lnTo>
                  <a:lnTo>
                    <a:pt x="290" y="617"/>
                  </a:lnTo>
                  <a:lnTo>
                    <a:pt x="290" y="618"/>
                  </a:lnTo>
                  <a:lnTo>
                    <a:pt x="289" y="620"/>
                  </a:lnTo>
                  <a:lnTo>
                    <a:pt x="288" y="620"/>
                  </a:lnTo>
                  <a:close/>
                  <a:moveTo>
                    <a:pt x="269" y="605"/>
                  </a:moveTo>
                  <a:lnTo>
                    <a:pt x="268" y="604"/>
                  </a:lnTo>
                  <a:lnTo>
                    <a:pt x="269" y="603"/>
                  </a:lnTo>
                  <a:lnTo>
                    <a:pt x="270" y="602"/>
                  </a:lnTo>
                  <a:lnTo>
                    <a:pt x="271" y="601"/>
                  </a:lnTo>
                  <a:lnTo>
                    <a:pt x="271" y="601"/>
                  </a:lnTo>
                  <a:lnTo>
                    <a:pt x="271" y="602"/>
                  </a:lnTo>
                  <a:lnTo>
                    <a:pt x="270" y="605"/>
                  </a:lnTo>
                  <a:lnTo>
                    <a:pt x="269" y="605"/>
                  </a:lnTo>
                  <a:close/>
                  <a:moveTo>
                    <a:pt x="269" y="586"/>
                  </a:moveTo>
                  <a:lnTo>
                    <a:pt x="268" y="585"/>
                  </a:lnTo>
                  <a:lnTo>
                    <a:pt x="269" y="584"/>
                  </a:lnTo>
                  <a:lnTo>
                    <a:pt x="270" y="584"/>
                  </a:lnTo>
                  <a:lnTo>
                    <a:pt x="270" y="585"/>
                  </a:lnTo>
                  <a:lnTo>
                    <a:pt x="270" y="586"/>
                  </a:lnTo>
                  <a:lnTo>
                    <a:pt x="269" y="586"/>
                  </a:lnTo>
                  <a:close/>
                  <a:moveTo>
                    <a:pt x="268" y="538"/>
                  </a:moveTo>
                  <a:lnTo>
                    <a:pt x="268" y="537"/>
                  </a:lnTo>
                  <a:lnTo>
                    <a:pt x="269" y="536"/>
                  </a:lnTo>
                  <a:lnTo>
                    <a:pt x="271" y="537"/>
                  </a:lnTo>
                  <a:lnTo>
                    <a:pt x="271" y="538"/>
                  </a:lnTo>
                  <a:lnTo>
                    <a:pt x="270" y="538"/>
                  </a:lnTo>
                  <a:lnTo>
                    <a:pt x="268" y="538"/>
                  </a:lnTo>
                  <a:close/>
                  <a:moveTo>
                    <a:pt x="271" y="536"/>
                  </a:moveTo>
                  <a:lnTo>
                    <a:pt x="271" y="535"/>
                  </a:lnTo>
                  <a:lnTo>
                    <a:pt x="271" y="534"/>
                  </a:lnTo>
                  <a:lnTo>
                    <a:pt x="272" y="533"/>
                  </a:lnTo>
                  <a:lnTo>
                    <a:pt x="273" y="532"/>
                  </a:lnTo>
                  <a:lnTo>
                    <a:pt x="273" y="531"/>
                  </a:lnTo>
                  <a:lnTo>
                    <a:pt x="274" y="532"/>
                  </a:lnTo>
                  <a:lnTo>
                    <a:pt x="275" y="533"/>
                  </a:lnTo>
                  <a:lnTo>
                    <a:pt x="275" y="534"/>
                  </a:lnTo>
                  <a:lnTo>
                    <a:pt x="274" y="535"/>
                  </a:lnTo>
                  <a:lnTo>
                    <a:pt x="271" y="536"/>
                  </a:lnTo>
                  <a:close/>
                  <a:moveTo>
                    <a:pt x="258" y="521"/>
                  </a:moveTo>
                  <a:lnTo>
                    <a:pt x="257" y="520"/>
                  </a:lnTo>
                  <a:lnTo>
                    <a:pt x="258" y="519"/>
                  </a:lnTo>
                  <a:lnTo>
                    <a:pt x="258" y="518"/>
                  </a:lnTo>
                  <a:lnTo>
                    <a:pt x="259" y="518"/>
                  </a:lnTo>
                  <a:lnTo>
                    <a:pt x="260" y="519"/>
                  </a:lnTo>
                  <a:lnTo>
                    <a:pt x="260" y="520"/>
                  </a:lnTo>
                  <a:lnTo>
                    <a:pt x="260" y="521"/>
                  </a:lnTo>
                  <a:lnTo>
                    <a:pt x="258" y="521"/>
                  </a:lnTo>
                  <a:close/>
                  <a:moveTo>
                    <a:pt x="243" y="509"/>
                  </a:moveTo>
                  <a:lnTo>
                    <a:pt x="242" y="508"/>
                  </a:lnTo>
                  <a:lnTo>
                    <a:pt x="242" y="507"/>
                  </a:lnTo>
                  <a:lnTo>
                    <a:pt x="243" y="506"/>
                  </a:lnTo>
                  <a:lnTo>
                    <a:pt x="243" y="505"/>
                  </a:lnTo>
                  <a:lnTo>
                    <a:pt x="244" y="505"/>
                  </a:lnTo>
                  <a:lnTo>
                    <a:pt x="244" y="506"/>
                  </a:lnTo>
                  <a:lnTo>
                    <a:pt x="244" y="507"/>
                  </a:lnTo>
                  <a:lnTo>
                    <a:pt x="244" y="508"/>
                  </a:lnTo>
                  <a:lnTo>
                    <a:pt x="243" y="509"/>
                  </a:lnTo>
                  <a:close/>
                  <a:moveTo>
                    <a:pt x="137" y="459"/>
                  </a:moveTo>
                  <a:lnTo>
                    <a:pt x="136" y="458"/>
                  </a:lnTo>
                  <a:lnTo>
                    <a:pt x="135" y="457"/>
                  </a:lnTo>
                  <a:lnTo>
                    <a:pt x="136" y="456"/>
                  </a:lnTo>
                  <a:lnTo>
                    <a:pt x="137" y="456"/>
                  </a:lnTo>
                  <a:lnTo>
                    <a:pt x="138" y="456"/>
                  </a:lnTo>
                  <a:lnTo>
                    <a:pt x="139" y="457"/>
                  </a:lnTo>
                  <a:lnTo>
                    <a:pt x="138" y="458"/>
                  </a:lnTo>
                  <a:lnTo>
                    <a:pt x="138" y="459"/>
                  </a:lnTo>
                  <a:lnTo>
                    <a:pt x="137" y="459"/>
                  </a:lnTo>
                  <a:close/>
                  <a:moveTo>
                    <a:pt x="228" y="480"/>
                  </a:moveTo>
                  <a:lnTo>
                    <a:pt x="228" y="479"/>
                  </a:lnTo>
                  <a:lnTo>
                    <a:pt x="229" y="478"/>
                  </a:lnTo>
                  <a:lnTo>
                    <a:pt x="230" y="478"/>
                  </a:lnTo>
                  <a:lnTo>
                    <a:pt x="230" y="479"/>
                  </a:lnTo>
                  <a:lnTo>
                    <a:pt x="229" y="480"/>
                  </a:lnTo>
                  <a:lnTo>
                    <a:pt x="228" y="480"/>
                  </a:lnTo>
                  <a:close/>
                  <a:moveTo>
                    <a:pt x="119" y="445"/>
                  </a:moveTo>
                  <a:lnTo>
                    <a:pt x="119" y="444"/>
                  </a:lnTo>
                  <a:lnTo>
                    <a:pt x="119" y="443"/>
                  </a:lnTo>
                  <a:lnTo>
                    <a:pt x="118" y="443"/>
                  </a:lnTo>
                  <a:lnTo>
                    <a:pt x="118" y="442"/>
                  </a:lnTo>
                  <a:lnTo>
                    <a:pt x="118" y="440"/>
                  </a:lnTo>
                  <a:lnTo>
                    <a:pt x="119" y="439"/>
                  </a:lnTo>
                  <a:lnTo>
                    <a:pt x="121" y="439"/>
                  </a:lnTo>
                  <a:lnTo>
                    <a:pt x="121" y="444"/>
                  </a:lnTo>
                  <a:lnTo>
                    <a:pt x="120" y="445"/>
                  </a:lnTo>
                  <a:lnTo>
                    <a:pt x="119" y="445"/>
                  </a:lnTo>
                  <a:close/>
                  <a:moveTo>
                    <a:pt x="124" y="448"/>
                  </a:moveTo>
                  <a:lnTo>
                    <a:pt x="123" y="448"/>
                  </a:lnTo>
                  <a:lnTo>
                    <a:pt x="123" y="447"/>
                  </a:lnTo>
                  <a:lnTo>
                    <a:pt x="124" y="446"/>
                  </a:lnTo>
                  <a:lnTo>
                    <a:pt x="125" y="446"/>
                  </a:lnTo>
                  <a:lnTo>
                    <a:pt x="126" y="446"/>
                  </a:lnTo>
                  <a:lnTo>
                    <a:pt x="126" y="447"/>
                  </a:lnTo>
                  <a:lnTo>
                    <a:pt x="126" y="448"/>
                  </a:lnTo>
                  <a:lnTo>
                    <a:pt x="125" y="448"/>
                  </a:lnTo>
                  <a:lnTo>
                    <a:pt x="124" y="448"/>
                  </a:lnTo>
                  <a:close/>
                  <a:moveTo>
                    <a:pt x="211" y="477"/>
                  </a:moveTo>
                  <a:lnTo>
                    <a:pt x="210" y="475"/>
                  </a:lnTo>
                  <a:lnTo>
                    <a:pt x="211" y="474"/>
                  </a:lnTo>
                  <a:lnTo>
                    <a:pt x="211" y="477"/>
                  </a:lnTo>
                  <a:close/>
                  <a:moveTo>
                    <a:pt x="138" y="454"/>
                  </a:moveTo>
                  <a:lnTo>
                    <a:pt x="137" y="454"/>
                  </a:lnTo>
                  <a:lnTo>
                    <a:pt x="137" y="451"/>
                  </a:lnTo>
                  <a:lnTo>
                    <a:pt x="137" y="450"/>
                  </a:lnTo>
                  <a:lnTo>
                    <a:pt x="137" y="450"/>
                  </a:lnTo>
                  <a:lnTo>
                    <a:pt x="139" y="450"/>
                  </a:lnTo>
                  <a:lnTo>
                    <a:pt x="141" y="448"/>
                  </a:lnTo>
                  <a:lnTo>
                    <a:pt x="142" y="448"/>
                  </a:lnTo>
                  <a:lnTo>
                    <a:pt x="142" y="449"/>
                  </a:lnTo>
                  <a:lnTo>
                    <a:pt x="143" y="450"/>
                  </a:lnTo>
                  <a:lnTo>
                    <a:pt x="143" y="450"/>
                  </a:lnTo>
                  <a:lnTo>
                    <a:pt x="143" y="451"/>
                  </a:lnTo>
                  <a:lnTo>
                    <a:pt x="142" y="452"/>
                  </a:lnTo>
                  <a:lnTo>
                    <a:pt x="140" y="453"/>
                  </a:lnTo>
                  <a:lnTo>
                    <a:pt x="140" y="454"/>
                  </a:lnTo>
                  <a:lnTo>
                    <a:pt x="139" y="454"/>
                  </a:lnTo>
                  <a:lnTo>
                    <a:pt x="138" y="454"/>
                  </a:lnTo>
                  <a:close/>
                  <a:moveTo>
                    <a:pt x="206" y="472"/>
                  </a:moveTo>
                  <a:lnTo>
                    <a:pt x="206" y="471"/>
                  </a:lnTo>
                  <a:lnTo>
                    <a:pt x="206" y="470"/>
                  </a:lnTo>
                  <a:lnTo>
                    <a:pt x="206" y="468"/>
                  </a:lnTo>
                  <a:lnTo>
                    <a:pt x="206" y="467"/>
                  </a:lnTo>
                  <a:lnTo>
                    <a:pt x="207" y="467"/>
                  </a:lnTo>
                  <a:lnTo>
                    <a:pt x="208" y="467"/>
                  </a:lnTo>
                  <a:lnTo>
                    <a:pt x="208" y="469"/>
                  </a:lnTo>
                  <a:lnTo>
                    <a:pt x="208" y="470"/>
                  </a:lnTo>
                  <a:lnTo>
                    <a:pt x="207" y="471"/>
                  </a:lnTo>
                  <a:lnTo>
                    <a:pt x="207" y="472"/>
                  </a:lnTo>
                  <a:lnTo>
                    <a:pt x="206" y="472"/>
                  </a:lnTo>
                  <a:close/>
                  <a:moveTo>
                    <a:pt x="2" y="323"/>
                  </a:moveTo>
                  <a:lnTo>
                    <a:pt x="1" y="322"/>
                  </a:lnTo>
                  <a:lnTo>
                    <a:pt x="1" y="320"/>
                  </a:lnTo>
                  <a:lnTo>
                    <a:pt x="3" y="321"/>
                  </a:lnTo>
                  <a:lnTo>
                    <a:pt x="2" y="322"/>
                  </a:lnTo>
                  <a:lnTo>
                    <a:pt x="2" y="323"/>
                  </a:lnTo>
                  <a:close/>
                  <a:moveTo>
                    <a:pt x="1" y="319"/>
                  </a:moveTo>
                  <a:lnTo>
                    <a:pt x="0" y="319"/>
                  </a:lnTo>
                  <a:lnTo>
                    <a:pt x="0" y="318"/>
                  </a:lnTo>
                  <a:lnTo>
                    <a:pt x="0" y="317"/>
                  </a:lnTo>
                  <a:lnTo>
                    <a:pt x="1" y="317"/>
                  </a:lnTo>
                  <a:lnTo>
                    <a:pt x="2" y="317"/>
                  </a:lnTo>
                  <a:lnTo>
                    <a:pt x="3" y="318"/>
                  </a:lnTo>
                  <a:lnTo>
                    <a:pt x="2" y="318"/>
                  </a:lnTo>
                  <a:lnTo>
                    <a:pt x="2" y="319"/>
                  </a:lnTo>
                  <a:lnTo>
                    <a:pt x="1" y="319"/>
                  </a:lnTo>
                  <a:close/>
                  <a:moveTo>
                    <a:pt x="162" y="458"/>
                  </a:moveTo>
                  <a:lnTo>
                    <a:pt x="162" y="457"/>
                  </a:lnTo>
                  <a:lnTo>
                    <a:pt x="162" y="456"/>
                  </a:lnTo>
                  <a:lnTo>
                    <a:pt x="162" y="455"/>
                  </a:lnTo>
                  <a:lnTo>
                    <a:pt x="162" y="454"/>
                  </a:lnTo>
                  <a:lnTo>
                    <a:pt x="162" y="452"/>
                  </a:lnTo>
                  <a:lnTo>
                    <a:pt x="163" y="452"/>
                  </a:lnTo>
                  <a:lnTo>
                    <a:pt x="164" y="451"/>
                  </a:lnTo>
                  <a:lnTo>
                    <a:pt x="165" y="451"/>
                  </a:lnTo>
                  <a:lnTo>
                    <a:pt x="164" y="452"/>
                  </a:lnTo>
                  <a:lnTo>
                    <a:pt x="164" y="453"/>
                  </a:lnTo>
                  <a:lnTo>
                    <a:pt x="166" y="453"/>
                  </a:lnTo>
                  <a:lnTo>
                    <a:pt x="169" y="452"/>
                  </a:lnTo>
                  <a:lnTo>
                    <a:pt x="170" y="452"/>
                  </a:lnTo>
                  <a:lnTo>
                    <a:pt x="171" y="452"/>
                  </a:lnTo>
                  <a:lnTo>
                    <a:pt x="171" y="453"/>
                  </a:lnTo>
                  <a:lnTo>
                    <a:pt x="170" y="453"/>
                  </a:lnTo>
                  <a:lnTo>
                    <a:pt x="168" y="454"/>
                  </a:lnTo>
                  <a:lnTo>
                    <a:pt x="168" y="454"/>
                  </a:lnTo>
                  <a:lnTo>
                    <a:pt x="166" y="454"/>
                  </a:lnTo>
                  <a:lnTo>
                    <a:pt x="164" y="454"/>
                  </a:lnTo>
                  <a:lnTo>
                    <a:pt x="164" y="455"/>
                  </a:lnTo>
                  <a:lnTo>
                    <a:pt x="164" y="456"/>
                  </a:lnTo>
                  <a:lnTo>
                    <a:pt x="164" y="457"/>
                  </a:lnTo>
                  <a:lnTo>
                    <a:pt x="163" y="458"/>
                  </a:lnTo>
                  <a:lnTo>
                    <a:pt x="162" y="458"/>
                  </a:lnTo>
                  <a:close/>
                  <a:moveTo>
                    <a:pt x="214" y="469"/>
                  </a:moveTo>
                  <a:lnTo>
                    <a:pt x="214" y="468"/>
                  </a:lnTo>
                  <a:lnTo>
                    <a:pt x="217" y="467"/>
                  </a:lnTo>
                  <a:lnTo>
                    <a:pt x="218" y="467"/>
                  </a:lnTo>
                  <a:lnTo>
                    <a:pt x="219" y="467"/>
                  </a:lnTo>
                  <a:lnTo>
                    <a:pt x="219" y="468"/>
                  </a:lnTo>
                  <a:lnTo>
                    <a:pt x="218" y="468"/>
                  </a:lnTo>
                  <a:lnTo>
                    <a:pt x="217" y="468"/>
                  </a:lnTo>
                  <a:lnTo>
                    <a:pt x="216" y="469"/>
                  </a:lnTo>
                  <a:lnTo>
                    <a:pt x="215" y="469"/>
                  </a:lnTo>
                  <a:lnTo>
                    <a:pt x="214" y="469"/>
                  </a:lnTo>
                  <a:close/>
                  <a:moveTo>
                    <a:pt x="220" y="470"/>
                  </a:moveTo>
                  <a:lnTo>
                    <a:pt x="219" y="470"/>
                  </a:lnTo>
                  <a:lnTo>
                    <a:pt x="220" y="469"/>
                  </a:lnTo>
                  <a:lnTo>
                    <a:pt x="220" y="467"/>
                  </a:lnTo>
                  <a:lnTo>
                    <a:pt x="221" y="467"/>
                  </a:lnTo>
                  <a:lnTo>
                    <a:pt x="221" y="469"/>
                  </a:lnTo>
                  <a:lnTo>
                    <a:pt x="221" y="470"/>
                  </a:lnTo>
                  <a:lnTo>
                    <a:pt x="220" y="470"/>
                  </a:lnTo>
                  <a:lnTo>
                    <a:pt x="220" y="471"/>
                  </a:lnTo>
                  <a:lnTo>
                    <a:pt x="220" y="470"/>
                  </a:lnTo>
                  <a:close/>
                  <a:moveTo>
                    <a:pt x="210" y="466"/>
                  </a:moveTo>
                  <a:lnTo>
                    <a:pt x="210" y="465"/>
                  </a:lnTo>
                  <a:lnTo>
                    <a:pt x="209" y="465"/>
                  </a:lnTo>
                  <a:lnTo>
                    <a:pt x="209" y="464"/>
                  </a:lnTo>
                  <a:lnTo>
                    <a:pt x="210" y="463"/>
                  </a:lnTo>
                  <a:lnTo>
                    <a:pt x="211" y="460"/>
                  </a:lnTo>
                  <a:lnTo>
                    <a:pt x="212" y="460"/>
                  </a:lnTo>
                  <a:lnTo>
                    <a:pt x="213" y="461"/>
                  </a:lnTo>
                  <a:lnTo>
                    <a:pt x="212" y="463"/>
                  </a:lnTo>
                  <a:lnTo>
                    <a:pt x="212" y="464"/>
                  </a:lnTo>
                  <a:lnTo>
                    <a:pt x="211" y="466"/>
                  </a:lnTo>
                  <a:lnTo>
                    <a:pt x="210" y="466"/>
                  </a:lnTo>
                  <a:close/>
                  <a:moveTo>
                    <a:pt x="209" y="457"/>
                  </a:moveTo>
                  <a:lnTo>
                    <a:pt x="208" y="456"/>
                  </a:lnTo>
                  <a:lnTo>
                    <a:pt x="207" y="455"/>
                  </a:lnTo>
                  <a:lnTo>
                    <a:pt x="208" y="454"/>
                  </a:lnTo>
                  <a:lnTo>
                    <a:pt x="209" y="454"/>
                  </a:lnTo>
                  <a:lnTo>
                    <a:pt x="209" y="454"/>
                  </a:lnTo>
                  <a:lnTo>
                    <a:pt x="209" y="455"/>
                  </a:lnTo>
                  <a:lnTo>
                    <a:pt x="210" y="456"/>
                  </a:lnTo>
                  <a:lnTo>
                    <a:pt x="209" y="456"/>
                  </a:lnTo>
                  <a:lnTo>
                    <a:pt x="209" y="457"/>
                  </a:lnTo>
                  <a:lnTo>
                    <a:pt x="209" y="457"/>
                  </a:lnTo>
                  <a:close/>
                  <a:moveTo>
                    <a:pt x="186" y="444"/>
                  </a:moveTo>
                  <a:lnTo>
                    <a:pt x="186" y="443"/>
                  </a:lnTo>
                  <a:lnTo>
                    <a:pt x="186" y="442"/>
                  </a:lnTo>
                  <a:lnTo>
                    <a:pt x="188" y="440"/>
                  </a:lnTo>
                  <a:lnTo>
                    <a:pt x="188" y="439"/>
                  </a:lnTo>
                  <a:lnTo>
                    <a:pt x="189" y="439"/>
                  </a:lnTo>
                  <a:lnTo>
                    <a:pt x="189" y="440"/>
                  </a:lnTo>
                  <a:lnTo>
                    <a:pt x="188" y="440"/>
                  </a:lnTo>
                  <a:lnTo>
                    <a:pt x="188" y="442"/>
                  </a:lnTo>
                  <a:lnTo>
                    <a:pt x="188" y="443"/>
                  </a:lnTo>
                  <a:lnTo>
                    <a:pt x="188" y="442"/>
                  </a:lnTo>
                  <a:lnTo>
                    <a:pt x="186" y="444"/>
                  </a:lnTo>
                  <a:close/>
                  <a:moveTo>
                    <a:pt x="50" y="377"/>
                  </a:moveTo>
                  <a:lnTo>
                    <a:pt x="48" y="376"/>
                  </a:lnTo>
                  <a:lnTo>
                    <a:pt x="48" y="375"/>
                  </a:lnTo>
                  <a:lnTo>
                    <a:pt x="47" y="374"/>
                  </a:lnTo>
                  <a:lnTo>
                    <a:pt x="47" y="373"/>
                  </a:lnTo>
                  <a:lnTo>
                    <a:pt x="47" y="372"/>
                  </a:lnTo>
                  <a:lnTo>
                    <a:pt x="48" y="371"/>
                  </a:lnTo>
                  <a:lnTo>
                    <a:pt x="50" y="371"/>
                  </a:lnTo>
                  <a:lnTo>
                    <a:pt x="51" y="372"/>
                  </a:lnTo>
                  <a:lnTo>
                    <a:pt x="52" y="372"/>
                  </a:lnTo>
                  <a:lnTo>
                    <a:pt x="54" y="373"/>
                  </a:lnTo>
                  <a:lnTo>
                    <a:pt x="54" y="374"/>
                  </a:lnTo>
                  <a:lnTo>
                    <a:pt x="54" y="374"/>
                  </a:lnTo>
                  <a:lnTo>
                    <a:pt x="54" y="375"/>
                  </a:lnTo>
                  <a:lnTo>
                    <a:pt x="52" y="375"/>
                  </a:lnTo>
                  <a:lnTo>
                    <a:pt x="52" y="376"/>
                  </a:lnTo>
                  <a:lnTo>
                    <a:pt x="52" y="377"/>
                  </a:lnTo>
                  <a:lnTo>
                    <a:pt x="51" y="377"/>
                  </a:lnTo>
                  <a:lnTo>
                    <a:pt x="50" y="377"/>
                  </a:lnTo>
                  <a:close/>
                  <a:moveTo>
                    <a:pt x="193" y="459"/>
                  </a:moveTo>
                  <a:lnTo>
                    <a:pt x="193" y="458"/>
                  </a:lnTo>
                  <a:lnTo>
                    <a:pt x="194" y="456"/>
                  </a:lnTo>
                  <a:lnTo>
                    <a:pt x="195" y="456"/>
                  </a:lnTo>
                  <a:lnTo>
                    <a:pt x="195" y="457"/>
                  </a:lnTo>
                  <a:lnTo>
                    <a:pt x="194" y="459"/>
                  </a:lnTo>
                  <a:lnTo>
                    <a:pt x="193" y="459"/>
                  </a:lnTo>
                  <a:close/>
                  <a:moveTo>
                    <a:pt x="204" y="461"/>
                  </a:moveTo>
                  <a:lnTo>
                    <a:pt x="204" y="460"/>
                  </a:lnTo>
                  <a:lnTo>
                    <a:pt x="203" y="460"/>
                  </a:lnTo>
                  <a:lnTo>
                    <a:pt x="203" y="459"/>
                  </a:lnTo>
                  <a:lnTo>
                    <a:pt x="204" y="459"/>
                  </a:lnTo>
                  <a:lnTo>
                    <a:pt x="205" y="459"/>
                  </a:lnTo>
                  <a:lnTo>
                    <a:pt x="206" y="459"/>
                  </a:lnTo>
                  <a:lnTo>
                    <a:pt x="206" y="460"/>
                  </a:lnTo>
                  <a:lnTo>
                    <a:pt x="204" y="461"/>
                  </a:lnTo>
                  <a:close/>
                  <a:moveTo>
                    <a:pt x="60" y="368"/>
                  </a:moveTo>
                  <a:lnTo>
                    <a:pt x="59" y="367"/>
                  </a:lnTo>
                  <a:lnTo>
                    <a:pt x="59" y="366"/>
                  </a:lnTo>
                  <a:lnTo>
                    <a:pt x="58" y="366"/>
                  </a:lnTo>
                  <a:lnTo>
                    <a:pt x="56" y="364"/>
                  </a:lnTo>
                  <a:lnTo>
                    <a:pt x="55" y="362"/>
                  </a:lnTo>
                  <a:lnTo>
                    <a:pt x="55" y="361"/>
                  </a:lnTo>
                  <a:lnTo>
                    <a:pt x="58" y="361"/>
                  </a:lnTo>
                  <a:lnTo>
                    <a:pt x="59" y="361"/>
                  </a:lnTo>
                  <a:lnTo>
                    <a:pt x="62" y="362"/>
                  </a:lnTo>
                  <a:lnTo>
                    <a:pt x="64" y="363"/>
                  </a:lnTo>
                  <a:lnTo>
                    <a:pt x="65" y="363"/>
                  </a:lnTo>
                  <a:lnTo>
                    <a:pt x="67" y="363"/>
                  </a:lnTo>
                  <a:lnTo>
                    <a:pt x="67" y="363"/>
                  </a:lnTo>
                  <a:lnTo>
                    <a:pt x="67" y="366"/>
                  </a:lnTo>
                  <a:lnTo>
                    <a:pt x="65" y="368"/>
                  </a:lnTo>
                  <a:lnTo>
                    <a:pt x="64" y="369"/>
                  </a:lnTo>
                  <a:lnTo>
                    <a:pt x="63" y="369"/>
                  </a:lnTo>
                  <a:lnTo>
                    <a:pt x="60" y="368"/>
                  </a:lnTo>
                  <a:close/>
                  <a:moveTo>
                    <a:pt x="158" y="312"/>
                  </a:moveTo>
                  <a:lnTo>
                    <a:pt x="157" y="312"/>
                  </a:lnTo>
                  <a:lnTo>
                    <a:pt x="158" y="311"/>
                  </a:lnTo>
                  <a:lnTo>
                    <a:pt x="158" y="310"/>
                  </a:lnTo>
                  <a:lnTo>
                    <a:pt x="158" y="310"/>
                  </a:lnTo>
                  <a:lnTo>
                    <a:pt x="159" y="311"/>
                  </a:lnTo>
                  <a:lnTo>
                    <a:pt x="161" y="313"/>
                  </a:lnTo>
                  <a:lnTo>
                    <a:pt x="158" y="312"/>
                  </a:lnTo>
                  <a:close/>
                  <a:moveTo>
                    <a:pt x="164" y="313"/>
                  </a:moveTo>
                  <a:lnTo>
                    <a:pt x="162" y="312"/>
                  </a:lnTo>
                  <a:lnTo>
                    <a:pt x="162" y="311"/>
                  </a:lnTo>
                  <a:lnTo>
                    <a:pt x="161" y="311"/>
                  </a:lnTo>
                  <a:lnTo>
                    <a:pt x="160" y="310"/>
                  </a:lnTo>
                  <a:lnTo>
                    <a:pt x="159" y="310"/>
                  </a:lnTo>
                  <a:lnTo>
                    <a:pt x="158" y="309"/>
                  </a:lnTo>
                  <a:lnTo>
                    <a:pt x="156" y="309"/>
                  </a:lnTo>
                  <a:lnTo>
                    <a:pt x="155" y="309"/>
                  </a:lnTo>
                  <a:lnTo>
                    <a:pt x="156" y="309"/>
                  </a:lnTo>
                  <a:lnTo>
                    <a:pt x="155" y="308"/>
                  </a:lnTo>
                  <a:lnTo>
                    <a:pt x="156" y="308"/>
                  </a:lnTo>
                  <a:lnTo>
                    <a:pt x="157" y="309"/>
                  </a:lnTo>
                  <a:lnTo>
                    <a:pt x="158" y="309"/>
                  </a:lnTo>
                  <a:lnTo>
                    <a:pt x="159" y="309"/>
                  </a:lnTo>
                  <a:lnTo>
                    <a:pt x="161" y="309"/>
                  </a:lnTo>
                  <a:lnTo>
                    <a:pt x="164" y="310"/>
                  </a:lnTo>
                  <a:lnTo>
                    <a:pt x="164" y="311"/>
                  </a:lnTo>
                  <a:lnTo>
                    <a:pt x="165" y="311"/>
                  </a:lnTo>
                  <a:lnTo>
                    <a:pt x="166" y="312"/>
                  </a:lnTo>
                  <a:lnTo>
                    <a:pt x="165" y="312"/>
                  </a:lnTo>
                  <a:lnTo>
                    <a:pt x="164" y="313"/>
                  </a:lnTo>
                  <a:close/>
                  <a:moveTo>
                    <a:pt x="48" y="280"/>
                  </a:moveTo>
                  <a:lnTo>
                    <a:pt x="47" y="279"/>
                  </a:lnTo>
                  <a:lnTo>
                    <a:pt x="47" y="278"/>
                  </a:lnTo>
                  <a:lnTo>
                    <a:pt x="47" y="277"/>
                  </a:lnTo>
                  <a:lnTo>
                    <a:pt x="47" y="277"/>
                  </a:lnTo>
                  <a:lnTo>
                    <a:pt x="48" y="276"/>
                  </a:lnTo>
                  <a:lnTo>
                    <a:pt x="48" y="275"/>
                  </a:lnTo>
                  <a:lnTo>
                    <a:pt x="46" y="275"/>
                  </a:lnTo>
                  <a:lnTo>
                    <a:pt x="45" y="273"/>
                  </a:lnTo>
                  <a:lnTo>
                    <a:pt x="44" y="271"/>
                  </a:lnTo>
                  <a:lnTo>
                    <a:pt x="44" y="269"/>
                  </a:lnTo>
                  <a:lnTo>
                    <a:pt x="44" y="268"/>
                  </a:lnTo>
                  <a:lnTo>
                    <a:pt x="44" y="266"/>
                  </a:lnTo>
                  <a:lnTo>
                    <a:pt x="44" y="266"/>
                  </a:lnTo>
                  <a:lnTo>
                    <a:pt x="45" y="266"/>
                  </a:lnTo>
                  <a:lnTo>
                    <a:pt x="46" y="266"/>
                  </a:lnTo>
                  <a:lnTo>
                    <a:pt x="49" y="266"/>
                  </a:lnTo>
                  <a:lnTo>
                    <a:pt x="50" y="266"/>
                  </a:lnTo>
                  <a:lnTo>
                    <a:pt x="52" y="267"/>
                  </a:lnTo>
                  <a:lnTo>
                    <a:pt x="53" y="268"/>
                  </a:lnTo>
                  <a:lnTo>
                    <a:pt x="55" y="269"/>
                  </a:lnTo>
                  <a:lnTo>
                    <a:pt x="55" y="270"/>
                  </a:lnTo>
                  <a:lnTo>
                    <a:pt x="56" y="270"/>
                  </a:lnTo>
                  <a:lnTo>
                    <a:pt x="57" y="271"/>
                  </a:lnTo>
                  <a:lnTo>
                    <a:pt x="57" y="273"/>
                  </a:lnTo>
                  <a:lnTo>
                    <a:pt x="58" y="275"/>
                  </a:lnTo>
                  <a:lnTo>
                    <a:pt x="59" y="275"/>
                  </a:lnTo>
                  <a:lnTo>
                    <a:pt x="60" y="275"/>
                  </a:lnTo>
                  <a:lnTo>
                    <a:pt x="60" y="276"/>
                  </a:lnTo>
                  <a:lnTo>
                    <a:pt x="60" y="277"/>
                  </a:lnTo>
                  <a:lnTo>
                    <a:pt x="62" y="278"/>
                  </a:lnTo>
                  <a:lnTo>
                    <a:pt x="65" y="279"/>
                  </a:lnTo>
                  <a:lnTo>
                    <a:pt x="65" y="280"/>
                  </a:lnTo>
                  <a:lnTo>
                    <a:pt x="65" y="281"/>
                  </a:lnTo>
                  <a:lnTo>
                    <a:pt x="64" y="282"/>
                  </a:lnTo>
                  <a:lnTo>
                    <a:pt x="63" y="282"/>
                  </a:lnTo>
                  <a:lnTo>
                    <a:pt x="62" y="282"/>
                  </a:lnTo>
                  <a:lnTo>
                    <a:pt x="60" y="283"/>
                  </a:lnTo>
                  <a:lnTo>
                    <a:pt x="58" y="283"/>
                  </a:lnTo>
                  <a:lnTo>
                    <a:pt x="55" y="283"/>
                  </a:lnTo>
                  <a:lnTo>
                    <a:pt x="54" y="283"/>
                  </a:lnTo>
                  <a:lnTo>
                    <a:pt x="53" y="282"/>
                  </a:lnTo>
                  <a:lnTo>
                    <a:pt x="50" y="280"/>
                  </a:lnTo>
                  <a:lnTo>
                    <a:pt x="48" y="280"/>
                  </a:lnTo>
                  <a:close/>
                  <a:moveTo>
                    <a:pt x="69" y="284"/>
                  </a:moveTo>
                  <a:lnTo>
                    <a:pt x="68" y="283"/>
                  </a:lnTo>
                  <a:lnTo>
                    <a:pt x="69" y="281"/>
                  </a:lnTo>
                  <a:lnTo>
                    <a:pt x="69" y="278"/>
                  </a:lnTo>
                  <a:lnTo>
                    <a:pt x="69" y="277"/>
                  </a:lnTo>
                  <a:lnTo>
                    <a:pt x="68" y="275"/>
                  </a:lnTo>
                  <a:lnTo>
                    <a:pt x="69" y="275"/>
                  </a:lnTo>
                  <a:lnTo>
                    <a:pt x="73" y="275"/>
                  </a:lnTo>
                  <a:lnTo>
                    <a:pt x="75" y="277"/>
                  </a:lnTo>
                  <a:lnTo>
                    <a:pt x="77" y="277"/>
                  </a:lnTo>
                  <a:lnTo>
                    <a:pt x="79" y="278"/>
                  </a:lnTo>
                  <a:lnTo>
                    <a:pt x="79" y="279"/>
                  </a:lnTo>
                  <a:lnTo>
                    <a:pt x="80" y="280"/>
                  </a:lnTo>
                  <a:lnTo>
                    <a:pt x="81" y="281"/>
                  </a:lnTo>
                  <a:lnTo>
                    <a:pt x="81" y="282"/>
                  </a:lnTo>
                  <a:lnTo>
                    <a:pt x="82" y="282"/>
                  </a:lnTo>
                  <a:lnTo>
                    <a:pt x="82" y="283"/>
                  </a:lnTo>
                  <a:lnTo>
                    <a:pt x="83" y="284"/>
                  </a:lnTo>
                  <a:lnTo>
                    <a:pt x="84" y="285"/>
                  </a:lnTo>
                  <a:lnTo>
                    <a:pt x="85" y="286"/>
                  </a:lnTo>
                  <a:lnTo>
                    <a:pt x="85" y="287"/>
                  </a:lnTo>
                  <a:lnTo>
                    <a:pt x="86" y="287"/>
                  </a:lnTo>
                  <a:lnTo>
                    <a:pt x="87" y="287"/>
                  </a:lnTo>
                  <a:lnTo>
                    <a:pt x="88" y="288"/>
                  </a:lnTo>
                  <a:lnTo>
                    <a:pt x="89" y="289"/>
                  </a:lnTo>
                  <a:lnTo>
                    <a:pt x="89" y="290"/>
                  </a:lnTo>
                  <a:lnTo>
                    <a:pt x="88" y="290"/>
                  </a:lnTo>
                  <a:lnTo>
                    <a:pt x="87" y="290"/>
                  </a:lnTo>
                  <a:lnTo>
                    <a:pt x="85" y="289"/>
                  </a:lnTo>
                  <a:lnTo>
                    <a:pt x="81" y="288"/>
                  </a:lnTo>
                  <a:lnTo>
                    <a:pt x="78" y="287"/>
                  </a:lnTo>
                  <a:lnTo>
                    <a:pt x="73" y="285"/>
                  </a:lnTo>
                  <a:lnTo>
                    <a:pt x="69" y="284"/>
                  </a:lnTo>
                  <a:close/>
                  <a:moveTo>
                    <a:pt x="42" y="266"/>
                  </a:moveTo>
                  <a:lnTo>
                    <a:pt x="41" y="264"/>
                  </a:lnTo>
                  <a:lnTo>
                    <a:pt x="41" y="262"/>
                  </a:lnTo>
                  <a:lnTo>
                    <a:pt x="42" y="263"/>
                  </a:lnTo>
                  <a:lnTo>
                    <a:pt x="43" y="264"/>
                  </a:lnTo>
                  <a:lnTo>
                    <a:pt x="43" y="265"/>
                  </a:lnTo>
                  <a:lnTo>
                    <a:pt x="42" y="266"/>
                  </a:lnTo>
                  <a:close/>
                  <a:moveTo>
                    <a:pt x="155" y="299"/>
                  </a:moveTo>
                  <a:lnTo>
                    <a:pt x="155" y="299"/>
                  </a:lnTo>
                  <a:lnTo>
                    <a:pt x="155" y="298"/>
                  </a:lnTo>
                  <a:lnTo>
                    <a:pt x="156" y="298"/>
                  </a:lnTo>
                  <a:lnTo>
                    <a:pt x="158" y="297"/>
                  </a:lnTo>
                  <a:lnTo>
                    <a:pt x="158" y="297"/>
                  </a:lnTo>
                  <a:lnTo>
                    <a:pt x="161" y="297"/>
                  </a:lnTo>
                  <a:lnTo>
                    <a:pt x="162" y="298"/>
                  </a:lnTo>
                  <a:lnTo>
                    <a:pt x="161" y="298"/>
                  </a:lnTo>
                  <a:lnTo>
                    <a:pt x="160" y="299"/>
                  </a:lnTo>
                  <a:lnTo>
                    <a:pt x="158" y="299"/>
                  </a:lnTo>
                  <a:lnTo>
                    <a:pt x="156" y="299"/>
                  </a:lnTo>
                  <a:lnTo>
                    <a:pt x="155" y="299"/>
                  </a:lnTo>
                  <a:close/>
                  <a:moveTo>
                    <a:pt x="78" y="184"/>
                  </a:moveTo>
                  <a:lnTo>
                    <a:pt x="78" y="182"/>
                  </a:lnTo>
                  <a:lnTo>
                    <a:pt x="79" y="182"/>
                  </a:lnTo>
                  <a:lnTo>
                    <a:pt x="80" y="182"/>
                  </a:lnTo>
                  <a:lnTo>
                    <a:pt x="81" y="182"/>
                  </a:lnTo>
                  <a:lnTo>
                    <a:pt x="80" y="183"/>
                  </a:lnTo>
                  <a:lnTo>
                    <a:pt x="79" y="183"/>
                  </a:lnTo>
                  <a:lnTo>
                    <a:pt x="79" y="184"/>
                  </a:lnTo>
                  <a:lnTo>
                    <a:pt x="78" y="184"/>
                  </a:lnTo>
                  <a:close/>
                  <a:moveTo>
                    <a:pt x="252" y="45"/>
                  </a:moveTo>
                  <a:lnTo>
                    <a:pt x="252" y="44"/>
                  </a:lnTo>
                  <a:lnTo>
                    <a:pt x="251" y="43"/>
                  </a:lnTo>
                  <a:lnTo>
                    <a:pt x="251" y="42"/>
                  </a:lnTo>
                  <a:lnTo>
                    <a:pt x="252" y="42"/>
                  </a:lnTo>
                  <a:lnTo>
                    <a:pt x="253" y="42"/>
                  </a:lnTo>
                  <a:lnTo>
                    <a:pt x="253" y="44"/>
                  </a:lnTo>
                  <a:lnTo>
                    <a:pt x="253" y="45"/>
                  </a:lnTo>
                  <a:lnTo>
                    <a:pt x="252" y="45"/>
                  </a:lnTo>
                  <a:close/>
                  <a:moveTo>
                    <a:pt x="262" y="37"/>
                  </a:moveTo>
                  <a:lnTo>
                    <a:pt x="262" y="36"/>
                  </a:lnTo>
                  <a:lnTo>
                    <a:pt x="262" y="35"/>
                  </a:lnTo>
                  <a:lnTo>
                    <a:pt x="261" y="34"/>
                  </a:lnTo>
                  <a:lnTo>
                    <a:pt x="261" y="33"/>
                  </a:lnTo>
                  <a:lnTo>
                    <a:pt x="261" y="32"/>
                  </a:lnTo>
                  <a:lnTo>
                    <a:pt x="262" y="29"/>
                  </a:lnTo>
                  <a:lnTo>
                    <a:pt x="262" y="29"/>
                  </a:lnTo>
                  <a:lnTo>
                    <a:pt x="263" y="29"/>
                  </a:lnTo>
                  <a:lnTo>
                    <a:pt x="264" y="30"/>
                  </a:lnTo>
                  <a:lnTo>
                    <a:pt x="264" y="31"/>
                  </a:lnTo>
                  <a:lnTo>
                    <a:pt x="265" y="34"/>
                  </a:lnTo>
                  <a:lnTo>
                    <a:pt x="266" y="36"/>
                  </a:lnTo>
                  <a:lnTo>
                    <a:pt x="265" y="37"/>
                  </a:lnTo>
                  <a:lnTo>
                    <a:pt x="264" y="36"/>
                  </a:lnTo>
                  <a:lnTo>
                    <a:pt x="262" y="37"/>
                  </a:lnTo>
                  <a:close/>
                  <a:moveTo>
                    <a:pt x="307" y="832"/>
                  </a:moveTo>
                  <a:lnTo>
                    <a:pt x="306" y="831"/>
                  </a:lnTo>
                  <a:lnTo>
                    <a:pt x="306" y="830"/>
                  </a:lnTo>
                  <a:lnTo>
                    <a:pt x="307" y="830"/>
                  </a:lnTo>
                  <a:lnTo>
                    <a:pt x="308" y="830"/>
                  </a:lnTo>
                  <a:lnTo>
                    <a:pt x="308" y="831"/>
                  </a:lnTo>
                  <a:lnTo>
                    <a:pt x="308" y="832"/>
                  </a:lnTo>
                  <a:lnTo>
                    <a:pt x="307" y="832"/>
                  </a:lnTo>
                  <a:close/>
                  <a:moveTo>
                    <a:pt x="315" y="813"/>
                  </a:moveTo>
                  <a:lnTo>
                    <a:pt x="315" y="812"/>
                  </a:lnTo>
                  <a:lnTo>
                    <a:pt x="316" y="812"/>
                  </a:lnTo>
                  <a:lnTo>
                    <a:pt x="317" y="812"/>
                  </a:lnTo>
                  <a:lnTo>
                    <a:pt x="318" y="812"/>
                  </a:lnTo>
                  <a:lnTo>
                    <a:pt x="318" y="813"/>
                  </a:lnTo>
                  <a:lnTo>
                    <a:pt x="316" y="813"/>
                  </a:lnTo>
                  <a:lnTo>
                    <a:pt x="315" y="813"/>
                  </a:lnTo>
                  <a:close/>
                  <a:moveTo>
                    <a:pt x="276" y="823"/>
                  </a:moveTo>
                  <a:lnTo>
                    <a:pt x="275" y="822"/>
                  </a:lnTo>
                  <a:lnTo>
                    <a:pt x="274" y="822"/>
                  </a:lnTo>
                  <a:lnTo>
                    <a:pt x="273" y="821"/>
                  </a:lnTo>
                  <a:lnTo>
                    <a:pt x="273" y="820"/>
                  </a:lnTo>
                  <a:lnTo>
                    <a:pt x="273" y="817"/>
                  </a:lnTo>
                  <a:lnTo>
                    <a:pt x="273" y="817"/>
                  </a:lnTo>
                  <a:lnTo>
                    <a:pt x="274" y="817"/>
                  </a:lnTo>
                  <a:lnTo>
                    <a:pt x="275" y="817"/>
                  </a:lnTo>
                  <a:lnTo>
                    <a:pt x="277" y="817"/>
                  </a:lnTo>
                  <a:lnTo>
                    <a:pt x="279" y="816"/>
                  </a:lnTo>
                  <a:lnTo>
                    <a:pt x="280" y="815"/>
                  </a:lnTo>
                  <a:lnTo>
                    <a:pt x="281" y="815"/>
                  </a:lnTo>
                  <a:lnTo>
                    <a:pt x="281" y="813"/>
                  </a:lnTo>
                  <a:lnTo>
                    <a:pt x="281" y="812"/>
                  </a:lnTo>
                  <a:lnTo>
                    <a:pt x="282" y="813"/>
                  </a:lnTo>
                  <a:lnTo>
                    <a:pt x="283" y="813"/>
                  </a:lnTo>
                  <a:lnTo>
                    <a:pt x="284" y="813"/>
                  </a:lnTo>
                  <a:lnTo>
                    <a:pt x="285" y="813"/>
                  </a:lnTo>
                  <a:lnTo>
                    <a:pt x="286" y="813"/>
                  </a:lnTo>
                  <a:lnTo>
                    <a:pt x="288" y="812"/>
                  </a:lnTo>
                  <a:lnTo>
                    <a:pt x="288" y="813"/>
                  </a:lnTo>
                  <a:lnTo>
                    <a:pt x="288" y="814"/>
                  </a:lnTo>
                  <a:lnTo>
                    <a:pt x="288" y="813"/>
                  </a:lnTo>
                  <a:lnTo>
                    <a:pt x="289" y="814"/>
                  </a:lnTo>
                  <a:lnTo>
                    <a:pt x="289" y="815"/>
                  </a:lnTo>
                  <a:lnTo>
                    <a:pt x="289" y="816"/>
                  </a:lnTo>
                  <a:lnTo>
                    <a:pt x="289" y="817"/>
                  </a:lnTo>
                  <a:lnTo>
                    <a:pt x="288" y="817"/>
                  </a:lnTo>
                  <a:lnTo>
                    <a:pt x="287" y="820"/>
                  </a:lnTo>
                  <a:lnTo>
                    <a:pt x="286" y="821"/>
                  </a:lnTo>
                  <a:lnTo>
                    <a:pt x="285" y="822"/>
                  </a:lnTo>
                  <a:lnTo>
                    <a:pt x="284" y="821"/>
                  </a:lnTo>
                  <a:lnTo>
                    <a:pt x="283" y="819"/>
                  </a:lnTo>
                  <a:lnTo>
                    <a:pt x="282" y="818"/>
                  </a:lnTo>
                  <a:lnTo>
                    <a:pt x="283" y="817"/>
                  </a:lnTo>
                  <a:lnTo>
                    <a:pt x="282" y="817"/>
                  </a:lnTo>
                  <a:lnTo>
                    <a:pt x="282" y="817"/>
                  </a:lnTo>
                  <a:lnTo>
                    <a:pt x="282" y="818"/>
                  </a:lnTo>
                  <a:lnTo>
                    <a:pt x="281" y="820"/>
                  </a:lnTo>
                  <a:lnTo>
                    <a:pt x="281" y="822"/>
                  </a:lnTo>
                  <a:lnTo>
                    <a:pt x="281" y="823"/>
                  </a:lnTo>
                  <a:lnTo>
                    <a:pt x="281" y="821"/>
                  </a:lnTo>
                  <a:lnTo>
                    <a:pt x="280" y="821"/>
                  </a:lnTo>
                  <a:lnTo>
                    <a:pt x="280" y="822"/>
                  </a:lnTo>
                  <a:lnTo>
                    <a:pt x="279" y="822"/>
                  </a:lnTo>
                  <a:lnTo>
                    <a:pt x="278" y="822"/>
                  </a:lnTo>
                  <a:lnTo>
                    <a:pt x="278" y="821"/>
                  </a:lnTo>
                  <a:lnTo>
                    <a:pt x="278" y="822"/>
                  </a:lnTo>
                  <a:lnTo>
                    <a:pt x="277" y="822"/>
                  </a:lnTo>
                  <a:lnTo>
                    <a:pt x="277" y="823"/>
                  </a:lnTo>
                  <a:lnTo>
                    <a:pt x="276" y="823"/>
                  </a:lnTo>
                  <a:close/>
                  <a:moveTo>
                    <a:pt x="309" y="826"/>
                  </a:moveTo>
                  <a:lnTo>
                    <a:pt x="308" y="825"/>
                  </a:lnTo>
                  <a:lnTo>
                    <a:pt x="306" y="824"/>
                  </a:lnTo>
                  <a:lnTo>
                    <a:pt x="305" y="823"/>
                  </a:lnTo>
                  <a:lnTo>
                    <a:pt x="305" y="822"/>
                  </a:lnTo>
                  <a:lnTo>
                    <a:pt x="307" y="821"/>
                  </a:lnTo>
                  <a:lnTo>
                    <a:pt x="308" y="818"/>
                  </a:lnTo>
                  <a:lnTo>
                    <a:pt x="309" y="818"/>
                  </a:lnTo>
                  <a:lnTo>
                    <a:pt x="312" y="819"/>
                  </a:lnTo>
                  <a:lnTo>
                    <a:pt x="312" y="820"/>
                  </a:lnTo>
                  <a:lnTo>
                    <a:pt x="312" y="821"/>
                  </a:lnTo>
                  <a:lnTo>
                    <a:pt x="312" y="822"/>
                  </a:lnTo>
                  <a:lnTo>
                    <a:pt x="312" y="824"/>
                  </a:lnTo>
                  <a:lnTo>
                    <a:pt x="312" y="825"/>
                  </a:lnTo>
                  <a:lnTo>
                    <a:pt x="312" y="826"/>
                  </a:lnTo>
                  <a:lnTo>
                    <a:pt x="311" y="825"/>
                  </a:lnTo>
                  <a:lnTo>
                    <a:pt x="310" y="825"/>
                  </a:lnTo>
                  <a:lnTo>
                    <a:pt x="309" y="825"/>
                  </a:lnTo>
                  <a:lnTo>
                    <a:pt x="309" y="826"/>
                  </a:lnTo>
                  <a:close/>
                  <a:moveTo>
                    <a:pt x="275" y="815"/>
                  </a:moveTo>
                  <a:lnTo>
                    <a:pt x="274" y="814"/>
                  </a:lnTo>
                  <a:lnTo>
                    <a:pt x="274" y="813"/>
                  </a:lnTo>
                  <a:lnTo>
                    <a:pt x="273" y="813"/>
                  </a:lnTo>
                  <a:lnTo>
                    <a:pt x="273" y="812"/>
                  </a:lnTo>
                  <a:lnTo>
                    <a:pt x="274" y="812"/>
                  </a:lnTo>
                  <a:lnTo>
                    <a:pt x="275" y="812"/>
                  </a:lnTo>
                  <a:lnTo>
                    <a:pt x="276" y="811"/>
                  </a:lnTo>
                  <a:lnTo>
                    <a:pt x="277" y="811"/>
                  </a:lnTo>
                  <a:lnTo>
                    <a:pt x="278" y="811"/>
                  </a:lnTo>
                  <a:lnTo>
                    <a:pt x="279" y="811"/>
                  </a:lnTo>
                  <a:lnTo>
                    <a:pt x="278" y="812"/>
                  </a:lnTo>
                  <a:lnTo>
                    <a:pt x="278" y="813"/>
                  </a:lnTo>
                  <a:lnTo>
                    <a:pt x="278" y="814"/>
                  </a:lnTo>
                  <a:lnTo>
                    <a:pt x="276" y="815"/>
                  </a:lnTo>
                  <a:lnTo>
                    <a:pt x="275" y="815"/>
                  </a:lnTo>
                  <a:close/>
                  <a:moveTo>
                    <a:pt x="292" y="816"/>
                  </a:moveTo>
                  <a:lnTo>
                    <a:pt x="292" y="815"/>
                  </a:lnTo>
                  <a:lnTo>
                    <a:pt x="292" y="814"/>
                  </a:lnTo>
                  <a:lnTo>
                    <a:pt x="292" y="813"/>
                  </a:lnTo>
                  <a:lnTo>
                    <a:pt x="293" y="813"/>
                  </a:lnTo>
                  <a:lnTo>
                    <a:pt x="294" y="814"/>
                  </a:lnTo>
                  <a:lnTo>
                    <a:pt x="294" y="815"/>
                  </a:lnTo>
                  <a:lnTo>
                    <a:pt x="293" y="815"/>
                  </a:lnTo>
                  <a:lnTo>
                    <a:pt x="293" y="816"/>
                  </a:lnTo>
                  <a:lnTo>
                    <a:pt x="292" y="816"/>
                  </a:lnTo>
                  <a:close/>
                  <a:moveTo>
                    <a:pt x="289" y="809"/>
                  </a:moveTo>
                  <a:lnTo>
                    <a:pt x="288" y="809"/>
                  </a:lnTo>
                  <a:lnTo>
                    <a:pt x="288" y="808"/>
                  </a:lnTo>
                  <a:lnTo>
                    <a:pt x="290" y="807"/>
                  </a:lnTo>
                  <a:lnTo>
                    <a:pt x="291" y="807"/>
                  </a:lnTo>
                  <a:lnTo>
                    <a:pt x="291" y="810"/>
                  </a:lnTo>
                  <a:lnTo>
                    <a:pt x="289" y="809"/>
                  </a:lnTo>
                  <a:close/>
                  <a:moveTo>
                    <a:pt x="281" y="812"/>
                  </a:moveTo>
                  <a:lnTo>
                    <a:pt x="281" y="811"/>
                  </a:lnTo>
                  <a:lnTo>
                    <a:pt x="281" y="811"/>
                  </a:lnTo>
                  <a:lnTo>
                    <a:pt x="281" y="810"/>
                  </a:lnTo>
                  <a:lnTo>
                    <a:pt x="281" y="810"/>
                  </a:lnTo>
                  <a:lnTo>
                    <a:pt x="281" y="809"/>
                  </a:lnTo>
                  <a:lnTo>
                    <a:pt x="281" y="809"/>
                  </a:lnTo>
                  <a:lnTo>
                    <a:pt x="282" y="808"/>
                  </a:lnTo>
                  <a:lnTo>
                    <a:pt x="283" y="808"/>
                  </a:lnTo>
                  <a:lnTo>
                    <a:pt x="284" y="809"/>
                  </a:lnTo>
                  <a:lnTo>
                    <a:pt x="286" y="810"/>
                  </a:lnTo>
                  <a:lnTo>
                    <a:pt x="285" y="812"/>
                  </a:lnTo>
                  <a:lnTo>
                    <a:pt x="284" y="812"/>
                  </a:lnTo>
                  <a:lnTo>
                    <a:pt x="283" y="812"/>
                  </a:lnTo>
                  <a:lnTo>
                    <a:pt x="282" y="812"/>
                  </a:lnTo>
                  <a:lnTo>
                    <a:pt x="281" y="812"/>
                  </a:lnTo>
                  <a:lnTo>
                    <a:pt x="281" y="812"/>
                  </a:lnTo>
                  <a:close/>
                  <a:moveTo>
                    <a:pt x="314" y="806"/>
                  </a:moveTo>
                  <a:lnTo>
                    <a:pt x="313" y="805"/>
                  </a:lnTo>
                  <a:lnTo>
                    <a:pt x="312" y="804"/>
                  </a:lnTo>
                  <a:lnTo>
                    <a:pt x="311" y="804"/>
                  </a:lnTo>
                  <a:lnTo>
                    <a:pt x="311" y="803"/>
                  </a:lnTo>
                  <a:lnTo>
                    <a:pt x="310" y="803"/>
                  </a:lnTo>
                  <a:lnTo>
                    <a:pt x="311" y="802"/>
                  </a:lnTo>
                  <a:lnTo>
                    <a:pt x="312" y="802"/>
                  </a:lnTo>
                  <a:lnTo>
                    <a:pt x="312" y="803"/>
                  </a:lnTo>
                  <a:lnTo>
                    <a:pt x="313" y="803"/>
                  </a:lnTo>
                  <a:lnTo>
                    <a:pt x="313" y="804"/>
                  </a:lnTo>
                  <a:lnTo>
                    <a:pt x="315" y="805"/>
                  </a:lnTo>
                  <a:lnTo>
                    <a:pt x="315" y="806"/>
                  </a:lnTo>
                  <a:lnTo>
                    <a:pt x="314" y="806"/>
                  </a:lnTo>
                  <a:close/>
                  <a:moveTo>
                    <a:pt x="270" y="793"/>
                  </a:moveTo>
                  <a:lnTo>
                    <a:pt x="270" y="792"/>
                  </a:lnTo>
                  <a:lnTo>
                    <a:pt x="271" y="791"/>
                  </a:lnTo>
                  <a:lnTo>
                    <a:pt x="271" y="791"/>
                  </a:lnTo>
                  <a:lnTo>
                    <a:pt x="271" y="790"/>
                  </a:lnTo>
                  <a:lnTo>
                    <a:pt x="272" y="790"/>
                  </a:lnTo>
                  <a:lnTo>
                    <a:pt x="273" y="791"/>
                  </a:lnTo>
                  <a:lnTo>
                    <a:pt x="272" y="791"/>
                  </a:lnTo>
                  <a:lnTo>
                    <a:pt x="272" y="792"/>
                  </a:lnTo>
                  <a:lnTo>
                    <a:pt x="271" y="792"/>
                  </a:lnTo>
                  <a:lnTo>
                    <a:pt x="270" y="793"/>
                  </a:lnTo>
                  <a:close/>
                  <a:moveTo>
                    <a:pt x="285" y="789"/>
                  </a:moveTo>
                  <a:lnTo>
                    <a:pt x="285" y="788"/>
                  </a:lnTo>
                  <a:lnTo>
                    <a:pt x="286" y="787"/>
                  </a:lnTo>
                  <a:lnTo>
                    <a:pt x="287" y="787"/>
                  </a:lnTo>
                  <a:lnTo>
                    <a:pt x="288" y="786"/>
                  </a:lnTo>
                  <a:lnTo>
                    <a:pt x="286" y="786"/>
                  </a:lnTo>
                  <a:lnTo>
                    <a:pt x="285" y="786"/>
                  </a:lnTo>
                  <a:lnTo>
                    <a:pt x="285" y="785"/>
                  </a:lnTo>
                  <a:lnTo>
                    <a:pt x="287" y="784"/>
                  </a:lnTo>
                  <a:lnTo>
                    <a:pt x="288" y="784"/>
                  </a:lnTo>
                  <a:lnTo>
                    <a:pt x="288" y="785"/>
                  </a:lnTo>
                  <a:lnTo>
                    <a:pt x="289" y="785"/>
                  </a:lnTo>
                  <a:lnTo>
                    <a:pt x="290" y="785"/>
                  </a:lnTo>
                  <a:lnTo>
                    <a:pt x="291" y="786"/>
                  </a:lnTo>
                  <a:lnTo>
                    <a:pt x="290" y="786"/>
                  </a:lnTo>
                  <a:lnTo>
                    <a:pt x="289" y="787"/>
                  </a:lnTo>
                  <a:lnTo>
                    <a:pt x="285" y="789"/>
                  </a:lnTo>
                  <a:close/>
                  <a:moveTo>
                    <a:pt x="300" y="781"/>
                  </a:moveTo>
                  <a:lnTo>
                    <a:pt x="299" y="779"/>
                  </a:lnTo>
                  <a:lnTo>
                    <a:pt x="298" y="777"/>
                  </a:lnTo>
                  <a:lnTo>
                    <a:pt x="299" y="777"/>
                  </a:lnTo>
                  <a:lnTo>
                    <a:pt x="300" y="777"/>
                  </a:lnTo>
                  <a:lnTo>
                    <a:pt x="301" y="778"/>
                  </a:lnTo>
                  <a:lnTo>
                    <a:pt x="302" y="779"/>
                  </a:lnTo>
                  <a:lnTo>
                    <a:pt x="301" y="780"/>
                  </a:lnTo>
                  <a:lnTo>
                    <a:pt x="300" y="781"/>
                  </a:lnTo>
                  <a:close/>
                  <a:moveTo>
                    <a:pt x="285" y="781"/>
                  </a:moveTo>
                  <a:lnTo>
                    <a:pt x="284" y="781"/>
                  </a:lnTo>
                  <a:lnTo>
                    <a:pt x="285" y="780"/>
                  </a:lnTo>
                  <a:lnTo>
                    <a:pt x="287" y="779"/>
                  </a:lnTo>
                  <a:lnTo>
                    <a:pt x="287" y="780"/>
                  </a:lnTo>
                  <a:lnTo>
                    <a:pt x="286" y="780"/>
                  </a:lnTo>
                  <a:lnTo>
                    <a:pt x="285" y="781"/>
                  </a:lnTo>
                  <a:close/>
                  <a:moveTo>
                    <a:pt x="285" y="778"/>
                  </a:moveTo>
                  <a:lnTo>
                    <a:pt x="284" y="777"/>
                  </a:lnTo>
                  <a:lnTo>
                    <a:pt x="284" y="776"/>
                  </a:lnTo>
                  <a:lnTo>
                    <a:pt x="285" y="774"/>
                  </a:lnTo>
                  <a:lnTo>
                    <a:pt x="285" y="774"/>
                  </a:lnTo>
                  <a:lnTo>
                    <a:pt x="285" y="773"/>
                  </a:lnTo>
                  <a:lnTo>
                    <a:pt x="286" y="774"/>
                  </a:lnTo>
                  <a:lnTo>
                    <a:pt x="287" y="773"/>
                  </a:lnTo>
                  <a:lnTo>
                    <a:pt x="287" y="772"/>
                  </a:lnTo>
                  <a:lnTo>
                    <a:pt x="288" y="772"/>
                  </a:lnTo>
                  <a:lnTo>
                    <a:pt x="289" y="773"/>
                  </a:lnTo>
                  <a:lnTo>
                    <a:pt x="289" y="774"/>
                  </a:lnTo>
                  <a:lnTo>
                    <a:pt x="290" y="774"/>
                  </a:lnTo>
                  <a:lnTo>
                    <a:pt x="290" y="774"/>
                  </a:lnTo>
                  <a:lnTo>
                    <a:pt x="289" y="775"/>
                  </a:lnTo>
                  <a:lnTo>
                    <a:pt x="288" y="777"/>
                  </a:lnTo>
                  <a:lnTo>
                    <a:pt x="287" y="778"/>
                  </a:lnTo>
                  <a:lnTo>
                    <a:pt x="286" y="778"/>
                  </a:lnTo>
                  <a:lnTo>
                    <a:pt x="285" y="778"/>
                  </a:lnTo>
                  <a:close/>
                  <a:moveTo>
                    <a:pt x="276" y="798"/>
                  </a:moveTo>
                  <a:lnTo>
                    <a:pt x="275" y="798"/>
                  </a:lnTo>
                  <a:lnTo>
                    <a:pt x="275" y="797"/>
                  </a:lnTo>
                  <a:lnTo>
                    <a:pt x="277" y="796"/>
                  </a:lnTo>
                  <a:lnTo>
                    <a:pt x="277" y="797"/>
                  </a:lnTo>
                  <a:lnTo>
                    <a:pt x="276" y="798"/>
                  </a:lnTo>
                  <a:close/>
                  <a:moveTo>
                    <a:pt x="274" y="795"/>
                  </a:moveTo>
                  <a:lnTo>
                    <a:pt x="274" y="795"/>
                  </a:lnTo>
                  <a:lnTo>
                    <a:pt x="275" y="793"/>
                  </a:lnTo>
                  <a:lnTo>
                    <a:pt x="276" y="793"/>
                  </a:lnTo>
                  <a:lnTo>
                    <a:pt x="276" y="794"/>
                  </a:lnTo>
                  <a:lnTo>
                    <a:pt x="275" y="795"/>
                  </a:lnTo>
                  <a:lnTo>
                    <a:pt x="275" y="795"/>
                  </a:lnTo>
                  <a:lnTo>
                    <a:pt x="274" y="795"/>
                  </a:lnTo>
                  <a:close/>
                  <a:moveTo>
                    <a:pt x="277" y="795"/>
                  </a:moveTo>
                  <a:lnTo>
                    <a:pt x="276" y="795"/>
                  </a:lnTo>
                  <a:lnTo>
                    <a:pt x="276" y="794"/>
                  </a:lnTo>
                  <a:lnTo>
                    <a:pt x="277" y="792"/>
                  </a:lnTo>
                  <a:lnTo>
                    <a:pt x="278" y="792"/>
                  </a:lnTo>
                  <a:lnTo>
                    <a:pt x="279" y="793"/>
                  </a:lnTo>
                  <a:lnTo>
                    <a:pt x="278" y="793"/>
                  </a:lnTo>
                  <a:lnTo>
                    <a:pt x="277" y="794"/>
                  </a:lnTo>
                  <a:lnTo>
                    <a:pt x="277" y="795"/>
                  </a:lnTo>
                  <a:close/>
                  <a:moveTo>
                    <a:pt x="286" y="798"/>
                  </a:moveTo>
                  <a:lnTo>
                    <a:pt x="285" y="797"/>
                  </a:lnTo>
                  <a:lnTo>
                    <a:pt x="283" y="797"/>
                  </a:lnTo>
                  <a:lnTo>
                    <a:pt x="282" y="796"/>
                  </a:lnTo>
                  <a:lnTo>
                    <a:pt x="281" y="796"/>
                  </a:lnTo>
                  <a:lnTo>
                    <a:pt x="281" y="795"/>
                  </a:lnTo>
                  <a:lnTo>
                    <a:pt x="281" y="795"/>
                  </a:lnTo>
                  <a:lnTo>
                    <a:pt x="282" y="795"/>
                  </a:lnTo>
                  <a:lnTo>
                    <a:pt x="285" y="795"/>
                  </a:lnTo>
                  <a:lnTo>
                    <a:pt x="287" y="797"/>
                  </a:lnTo>
                  <a:lnTo>
                    <a:pt x="287" y="798"/>
                  </a:lnTo>
                  <a:lnTo>
                    <a:pt x="286" y="798"/>
                  </a:lnTo>
                  <a:close/>
                  <a:moveTo>
                    <a:pt x="303" y="802"/>
                  </a:moveTo>
                  <a:lnTo>
                    <a:pt x="302" y="802"/>
                  </a:lnTo>
                  <a:lnTo>
                    <a:pt x="302" y="801"/>
                  </a:lnTo>
                  <a:lnTo>
                    <a:pt x="302" y="800"/>
                  </a:lnTo>
                  <a:lnTo>
                    <a:pt x="302" y="799"/>
                  </a:lnTo>
                  <a:lnTo>
                    <a:pt x="302" y="798"/>
                  </a:lnTo>
                  <a:lnTo>
                    <a:pt x="302" y="797"/>
                  </a:lnTo>
                  <a:lnTo>
                    <a:pt x="302" y="795"/>
                  </a:lnTo>
                  <a:lnTo>
                    <a:pt x="303" y="795"/>
                  </a:lnTo>
                  <a:lnTo>
                    <a:pt x="303" y="793"/>
                  </a:lnTo>
                  <a:lnTo>
                    <a:pt x="304" y="793"/>
                  </a:lnTo>
                  <a:lnTo>
                    <a:pt x="307" y="795"/>
                  </a:lnTo>
                  <a:lnTo>
                    <a:pt x="308" y="795"/>
                  </a:lnTo>
                  <a:lnTo>
                    <a:pt x="308" y="797"/>
                  </a:lnTo>
                  <a:lnTo>
                    <a:pt x="309" y="797"/>
                  </a:lnTo>
                  <a:lnTo>
                    <a:pt x="309" y="798"/>
                  </a:lnTo>
                  <a:lnTo>
                    <a:pt x="310" y="799"/>
                  </a:lnTo>
                  <a:lnTo>
                    <a:pt x="309" y="799"/>
                  </a:lnTo>
                  <a:lnTo>
                    <a:pt x="309" y="800"/>
                  </a:lnTo>
                  <a:lnTo>
                    <a:pt x="307" y="799"/>
                  </a:lnTo>
                  <a:lnTo>
                    <a:pt x="307" y="800"/>
                  </a:lnTo>
                  <a:lnTo>
                    <a:pt x="307" y="801"/>
                  </a:lnTo>
                  <a:lnTo>
                    <a:pt x="306" y="802"/>
                  </a:lnTo>
                  <a:lnTo>
                    <a:pt x="305" y="802"/>
                  </a:lnTo>
                  <a:lnTo>
                    <a:pt x="304" y="802"/>
                  </a:lnTo>
                  <a:lnTo>
                    <a:pt x="304" y="801"/>
                  </a:lnTo>
                  <a:lnTo>
                    <a:pt x="303" y="802"/>
                  </a:lnTo>
                  <a:close/>
                  <a:moveTo>
                    <a:pt x="298" y="798"/>
                  </a:moveTo>
                  <a:lnTo>
                    <a:pt x="295" y="796"/>
                  </a:lnTo>
                  <a:lnTo>
                    <a:pt x="294" y="795"/>
                  </a:lnTo>
                  <a:lnTo>
                    <a:pt x="294" y="795"/>
                  </a:lnTo>
                  <a:lnTo>
                    <a:pt x="293" y="794"/>
                  </a:lnTo>
                  <a:lnTo>
                    <a:pt x="295" y="791"/>
                  </a:lnTo>
                  <a:lnTo>
                    <a:pt x="296" y="790"/>
                  </a:lnTo>
                  <a:lnTo>
                    <a:pt x="297" y="789"/>
                  </a:lnTo>
                  <a:lnTo>
                    <a:pt x="299" y="790"/>
                  </a:lnTo>
                  <a:lnTo>
                    <a:pt x="300" y="790"/>
                  </a:lnTo>
                  <a:lnTo>
                    <a:pt x="300" y="791"/>
                  </a:lnTo>
                  <a:lnTo>
                    <a:pt x="300" y="792"/>
                  </a:lnTo>
                  <a:lnTo>
                    <a:pt x="301" y="792"/>
                  </a:lnTo>
                  <a:lnTo>
                    <a:pt x="302" y="792"/>
                  </a:lnTo>
                  <a:lnTo>
                    <a:pt x="302" y="793"/>
                  </a:lnTo>
                  <a:lnTo>
                    <a:pt x="302" y="794"/>
                  </a:lnTo>
                  <a:lnTo>
                    <a:pt x="302" y="795"/>
                  </a:lnTo>
                  <a:lnTo>
                    <a:pt x="301" y="797"/>
                  </a:lnTo>
                  <a:lnTo>
                    <a:pt x="300" y="797"/>
                  </a:lnTo>
                  <a:lnTo>
                    <a:pt x="298" y="798"/>
                  </a:lnTo>
                  <a:close/>
                  <a:moveTo>
                    <a:pt x="312" y="810"/>
                  </a:moveTo>
                  <a:lnTo>
                    <a:pt x="311" y="809"/>
                  </a:lnTo>
                  <a:lnTo>
                    <a:pt x="310" y="809"/>
                  </a:lnTo>
                  <a:lnTo>
                    <a:pt x="309" y="808"/>
                  </a:lnTo>
                  <a:lnTo>
                    <a:pt x="308" y="807"/>
                  </a:lnTo>
                  <a:lnTo>
                    <a:pt x="309" y="807"/>
                  </a:lnTo>
                  <a:lnTo>
                    <a:pt x="310" y="808"/>
                  </a:lnTo>
                  <a:lnTo>
                    <a:pt x="312" y="808"/>
                  </a:lnTo>
                  <a:lnTo>
                    <a:pt x="313" y="809"/>
                  </a:lnTo>
                  <a:lnTo>
                    <a:pt x="314" y="809"/>
                  </a:lnTo>
                  <a:lnTo>
                    <a:pt x="314" y="810"/>
                  </a:lnTo>
                  <a:lnTo>
                    <a:pt x="312" y="810"/>
                  </a:lnTo>
                  <a:close/>
                  <a:moveTo>
                    <a:pt x="276" y="806"/>
                  </a:moveTo>
                  <a:lnTo>
                    <a:pt x="276" y="805"/>
                  </a:lnTo>
                  <a:lnTo>
                    <a:pt x="277" y="804"/>
                  </a:lnTo>
                  <a:lnTo>
                    <a:pt x="280" y="803"/>
                  </a:lnTo>
                  <a:lnTo>
                    <a:pt x="281" y="804"/>
                  </a:lnTo>
                  <a:lnTo>
                    <a:pt x="281" y="805"/>
                  </a:lnTo>
                  <a:lnTo>
                    <a:pt x="279" y="806"/>
                  </a:lnTo>
                  <a:lnTo>
                    <a:pt x="277" y="806"/>
                  </a:lnTo>
                  <a:lnTo>
                    <a:pt x="276" y="806"/>
                  </a:lnTo>
                  <a:close/>
                  <a:moveTo>
                    <a:pt x="295" y="811"/>
                  </a:moveTo>
                  <a:lnTo>
                    <a:pt x="294" y="811"/>
                  </a:lnTo>
                  <a:lnTo>
                    <a:pt x="293" y="809"/>
                  </a:lnTo>
                  <a:lnTo>
                    <a:pt x="294" y="808"/>
                  </a:lnTo>
                  <a:lnTo>
                    <a:pt x="294" y="807"/>
                  </a:lnTo>
                  <a:lnTo>
                    <a:pt x="294" y="806"/>
                  </a:lnTo>
                  <a:lnTo>
                    <a:pt x="293" y="806"/>
                  </a:lnTo>
                  <a:lnTo>
                    <a:pt x="292" y="805"/>
                  </a:lnTo>
                  <a:lnTo>
                    <a:pt x="292" y="804"/>
                  </a:lnTo>
                  <a:lnTo>
                    <a:pt x="293" y="804"/>
                  </a:lnTo>
                  <a:lnTo>
                    <a:pt x="295" y="803"/>
                  </a:lnTo>
                  <a:lnTo>
                    <a:pt x="296" y="804"/>
                  </a:lnTo>
                  <a:lnTo>
                    <a:pt x="296" y="805"/>
                  </a:lnTo>
                  <a:lnTo>
                    <a:pt x="296" y="806"/>
                  </a:lnTo>
                  <a:lnTo>
                    <a:pt x="295" y="806"/>
                  </a:lnTo>
                  <a:lnTo>
                    <a:pt x="295" y="807"/>
                  </a:lnTo>
                  <a:lnTo>
                    <a:pt x="296" y="806"/>
                  </a:lnTo>
                  <a:lnTo>
                    <a:pt x="298" y="806"/>
                  </a:lnTo>
                  <a:lnTo>
                    <a:pt x="299" y="806"/>
                  </a:lnTo>
                  <a:lnTo>
                    <a:pt x="299" y="807"/>
                  </a:lnTo>
                  <a:lnTo>
                    <a:pt x="299" y="808"/>
                  </a:lnTo>
                  <a:lnTo>
                    <a:pt x="299" y="809"/>
                  </a:lnTo>
                  <a:lnTo>
                    <a:pt x="299" y="810"/>
                  </a:lnTo>
                  <a:lnTo>
                    <a:pt x="297" y="810"/>
                  </a:lnTo>
                  <a:lnTo>
                    <a:pt x="296" y="811"/>
                  </a:lnTo>
                  <a:lnTo>
                    <a:pt x="295" y="811"/>
                  </a:lnTo>
                  <a:close/>
                  <a:moveTo>
                    <a:pt x="286" y="806"/>
                  </a:moveTo>
                  <a:lnTo>
                    <a:pt x="286" y="805"/>
                  </a:lnTo>
                  <a:lnTo>
                    <a:pt x="285" y="805"/>
                  </a:lnTo>
                  <a:lnTo>
                    <a:pt x="285" y="804"/>
                  </a:lnTo>
                  <a:lnTo>
                    <a:pt x="287" y="803"/>
                  </a:lnTo>
                  <a:lnTo>
                    <a:pt x="288" y="803"/>
                  </a:lnTo>
                  <a:lnTo>
                    <a:pt x="288" y="804"/>
                  </a:lnTo>
                  <a:lnTo>
                    <a:pt x="288" y="805"/>
                  </a:lnTo>
                  <a:lnTo>
                    <a:pt x="287" y="806"/>
                  </a:lnTo>
                  <a:lnTo>
                    <a:pt x="286" y="806"/>
                  </a:lnTo>
                  <a:close/>
                  <a:moveTo>
                    <a:pt x="282" y="801"/>
                  </a:moveTo>
                  <a:lnTo>
                    <a:pt x="281" y="800"/>
                  </a:lnTo>
                  <a:lnTo>
                    <a:pt x="280" y="799"/>
                  </a:lnTo>
                  <a:lnTo>
                    <a:pt x="280" y="798"/>
                  </a:lnTo>
                  <a:lnTo>
                    <a:pt x="281" y="797"/>
                  </a:lnTo>
                  <a:lnTo>
                    <a:pt x="282" y="798"/>
                  </a:lnTo>
                  <a:lnTo>
                    <a:pt x="283" y="799"/>
                  </a:lnTo>
                  <a:lnTo>
                    <a:pt x="284" y="799"/>
                  </a:lnTo>
                  <a:lnTo>
                    <a:pt x="285" y="798"/>
                  </a:lnTo>
                  <a:lnTo>
                    <a:pt x="287" y="798"/>
                  </a:lnTo>
                  <a:lnTo>
                    <a:pt x="288" y="798"/>
                  </a:lnTo>
                  <a:lnTo>
                    <a:pt x="288" y="799"/>
                  </a:lnTo>
                  <a:lnTo>
                    <a:pt x="288" y="801"/>
                  </a:lnTo>
                  <a:lnTo>
                    <a:pt x="288" y="802"/>
                  </a:lnTo>
                  <a:lnTo>
                    <a:pt x="287" y="802"/>
                  </a:lnTo>
                  <a:lnTo>
                    <a:pt x="285" y="801"/>
                  </a:lnTo>
                  <a:lnTo>
                    <a:pt x="285" y="800"/>
                  </a:lnTo>
                  <a:lnTo>
                    <a:pt x="285" y="799"/>
                  </a:lnTo>
                  <a:lnTo>
                    <a:pt x="284" y="800"/>
                  </a:lnTo>
                  <a:lnTo>
                    <a:pt x="283" y="800"/>
                  </a:lnTo>
                  <a:lnTo>
                    <a:pt x="283" y="801"/>
                  </a:lnTo>
                  <a:lnTo>
                    <a:pt x="282" y="801"/>
                  </a:lnTo>
                  <a:close/>
                  <a:moveTo>
                    <a:pt x="283" y="759"/>
                  </a:moveTo>
                  <a:lnTo>
                    <a:pt x="283" y="758"/>
                  </a:lnTo>
                  <a:lnTo>
                    <a:pt x="283" y="757"/>
                  </a:lnTo>
                  <a:lnTo>
                    <a:pt x="284" y="756"/>
                  </a:lnTo>
                  <a:lnTo>
                    <a:pt x="285" y="755"/>
                  </a:lnTo>
                  <a:lnTo>
                    <a:pt x="286" y="755"/>
                  </a:lnTo>
                  <a:lnTo>
                    <a:pt x="286" y="757"/>
                  </a:lnTo>
                  <a:lnTo>
                    <a:pt x="285" y="757"/>
                  </a:lnTo>
                  <a:lnTo>
                    <a:pt x="285" y="758"/>
                  </a:lnTo>
                  <a:lnTo>
                    <a:pt x="283" y="759"/>
                  </a:lnTo>
                  <a:close/>
                  <a:moveTo>
                    <a:pt x="281" y="763"/>
                  </a:moveTo>
                  <a:lnTo>
                    <a:pt x="280" y="763"/>
                  </a:lnTo>
                  <a:lnTo>
                    <a:pt x="280" y="763"/>
                  </a:lnTo>
                  <a:lnTo>
                    <a:pt x="279" y="763"/>
                  </a:lnTo>
                  <a:lnTo>
                    <a:pt x="279" y="762"/>
                  </a:lnTo>
                  <a:lnTo>
                    <a:pt x="279" y="761"/>
                  </a:lnTo>
                  <a:lnTo>
                    <a:pt x="278" y="761"/>
                  </a:lnTo>
                  <a:lnTo>
                    <a:pt x="279" y="760"/>
                  </a:lnTo>
                  <a:lnTo>
                    <a:pt x="281" y="759"/>
                  </a:lnTo>
                  <a:lnTo>
                    <a:pt x="281" y="759"/>
                  </a:lnTo>
                  <a:lnTo>
                    <a:pt x="281" y="760"/>
                  </a:lnTo>
                  <a:lnTo>
                    <a:pt x="282" y="762"/>
                  </a:lnTo>
                  <a:lnTo>
                    <a:pt x="282" y="763"/>
                  </a:lnTo>
                  <a:lnTo>
                    <a:pt x="281" y="763"/>
                  </a:lnTo>
                  <a:close/>
                  <a:moveTo>
                    <a:pt x="294" y="766"/>
                  </a:moveTo>
                  <a:lnTo>
                    <a:pt x="294" y="765"/>
                  </a:lnTo>
                  <a:lnTo>
                    <a:pt x="296" y="762"/>
                  </a:lnTo>
                  <a:lnTo>
                    <a:pt x="296" y="761"/>
                  </a:lnTo>
                  <a:lnTo>
                    <a:pt x="296" y="760"/>
                  </a:lnTo>
                  <a:lnTo>
                    <a:pt x="295" y="760"/>
                  </a:lnTo>
                  <a:lnTo>
                    <a:pt x="295" y="759"/>
                  </a:lnTo>
                  <a:lnTo>
                    <a:pt x="297" y="757"/>
                  </a:lnTo>
                  <a:lnTo>
                    <a:pt x="299" y="758"/>
                  </a:lnTo>
                  <a:lnTo>
                    <a:pt x="300" y="758"/>
                  </a:lnTo>
                  <a:lnTo>
                    <a:pt x="300" y="759"/>
                  </a:lnTo>
                  <a:lnTo>
                    <a:pt x="301" y="761"/>
                  </a:lnTo>
                  <a:lnTo>
                    <a:pt x="301" y="762"/>
                  </a:lnTo>
                  <a:lnTo>
                    <a:pt x="300" y="763"/>
                  </a:lnTo>
                  <a:lnTo>
                    <a:pt x="299" y="765"/>
                  </a:lnTo>
                  <a:lnTo>
                    <a:pt x="298" y="766"/>
                  </a:lnTo>
                  <a:lnTo>
                    <a:pt x="298" y="765"/>
                  </a:lnTo>
                  <a:lnTo>
                    <a:pt x="297" y="765"/>
                  </a:lnTo>
                  <a:lnTo>
                    <a:pt x="297" y="766"/>
                  </a:lnTo>
                  <a:lnTo>
                    <a:pt x="296" y="766"/>
                  </a:lnTo>
                  <a:lnTo>
                    <a:pt x="294" y="766"/>
                  </a:lnTo>
                  <a:close/>
                  <a:moveTo>
                    <a:pt x="275" y="747"/>
                  </a:moveTo>
                  <a:lnTo>
                    <a:pt x="275" y="746"/>
                  </a:lnTo>
                  <a:lnTo>
                    <a:pt x="275" y="745"/>
                  </a:lnTo>
                  <a:lnTo>
                    <a:pt x="276" y="745"/>
                  </a:lnTo>
                  <a:lnTo>
                    <a:pt x="276" y="746"/>
                  </a:lnTo>
                  <a:lnTo>
                    <a:pt x="276" y="747"/>
                  </a:lnTo>
                  <a:lnTo>
                    <a:pt x="275" y="747"/>
                  </a:lnTo>
                  <a:close/>
                  <a:moveTo>
                    <a:pt x="282" y="750"/>
                  </a:moveTo>
                  <a:lnTo>
                    <a:pt x="282" y="749"/>
                  </a:lnTo>
                  <a:lnTo>
                    <a:pt x="282" y="748"/>
                  </a:lnTo>
                  <a:lnTo>
                    <a:pt x="283" y="747"/>
                  </a:lnTo>
                  <a:lnTo>
                    <a:pt x="284" y="747"/>
                  </a:lnTo>
                  <a:lnTo>
                    <a:pt x="285" y="748"/>
                  </a:lnTo>
                  <a:lnTo>
                    <a:pt x="285" y="749"/>
                  </a:lnTo>
                  <a:lnTo>
                    <a:pt x="284" y="749"/>
                  </a:lnTo>
                  <a:lnTo>
                    <a:pt x="282" y="750"/>
                  </a:lnTo>
                  <a:close/>
                  <a:moveTo>
                    <a:pt x="302" y="763"/>
                  </a:moveTo>
                  <a:lnTo>
                    <a:pt x="302" y="763"/>
                  </a:lnTo>
                  <a:lnTo>
                    <a:pt x="302" y="761"/>
                  </a:lnTo>
                  <a:lnTo>
                    <a:pt x="302" y="760"/>
                  </a:lnTo>
                  <a:lnTo>
                    <a:pt x="303" y="760"/>
                  </a:lnTo>
                  <a:lnTo>
                    <a:pt x="304" y="759"/>
                  </a:lnTo>
                  <a:lnTo>
                    <a:pt x="305" y="759"/>
                  </a:lnTo>
                  <a:lnTo>
                    <a:pt x="306" y="758"/>
                  </a:lnTo>
                  <a:lnTo>
                    <a:pt x="307" y="755"/>
                  </a:lnTo>
                  <a:lnTo>
                    <a:pt x="308" y="755"/>
                  </a:lnTo>
                  <a:lnTo>
                    <a:pt x="308" y="754"/>
                  </a:lnTo>
                  <a:lnTo>
                    <a:pt x="309" y="754"/>
                  </a:lnTo>
                  <a:lnTo>
                    <a:pt x="310" y="756"/>
                  </a:lnTo>
                  <a:lnTo>
                    <a:pt x="310" y="757"/>
                  </a:lnTo>
                  <a:lnTo>
                    <a:pt x="309" y="758"/>
                  </a:lnTo>
                  <a:lnTo>
                    <a:pt x="306" y="761"/>
                  </a:lnTo>
                  <a:lnTo>
                    <a:pt x="305" y="761"/>
                  </a:lnTo>
                  <a:lnTo>
                    <a:pt x="305" y="762"/>
                  </a:lnTo>
                  <a:lnTo>
                    <a:pt x="303" y="763"/>
                  </a:lnTo>
                  <a:lnTo>
                    <a:pt x="302" y="763"/>
                  </a:lnTo>
                  <a:close/>
                  <a:moveTo>
                    <a:pt x="286" y="763"/>
                  </a:moveTo>
                  <a:lnTo>
                    <a:pt x="285" y="763"/>
                  </a:lnTo>
                  <a:lnTo>
                    <a:pt x="285" y="763"/>
                  </a:lnTo>
                  <a:lnTo>
                    <a:pt x="287" y="760"/>
                  </a:lnTo>
                  <a:lnTo>
                    <a:pt x="288" y="760"/>
                  </a:lnTo>
                  <a:lnTo>
                    <a:pt x="288" y="758"/>
                  </a:lnTo>
                  <a:lnTo>
                    <a:pt x="289" y="758"/>
                  </a:lnTo>
                  <a:lnTo>
                    <a:pt x="290" y="757"/>
                  </a:lnTo>
                  <a:lnTo>
                    <a:pt x="291" y="757"/>
                  </a:lnTo>
                  <a:lnTo>
                    <a:pt x="290" y="756"/>
                  </a:lnTo>
                  <a:lnTo>
                    <a:pt x="289" y="756"/>
                  </a:lnTo>
                  <a:lnTo>
                    <a:pt x="288" y="756"/>
                  </a:lnTo>
                  <a:lnTo>
                    <a:pt x="288" y="755"/>
                  </a:lnTo>
                  <a:lnTo>
                    <a:pt x="289" y="754"/>
                  </a:lnTo>
                  <a:lnTo>
                    <a:pt x="290" y="755"/>
                  </a:lnTo>
                  <a:lnTo>
                    <a:pt x="291" y="755"/>
                  </a:lnTo>
                  <a:lnTo>
                    <a:pt x="291" y="756"/>
                  </a:lnTo>
                  <a:lnTo>
                    <a:pt x="292" y="756"/>
                  </a:lnTo>
                  <a:lnTo>
                    <a:pt x="292" y="755"/>
                  </a:lnTo>
                  <a:lnTo>
                    <a:pt x="291" y="754"/>
                  </a:lnTo>
                  <a:lnTo>
                    <a:pt x="291" y="753"/>
                  </a:lnTo>
                  <a:lnTo>
                    <a:pt x="291" y="752"/>
                  </a:lnTo>
                  <a:lnTo>
                    <a:pt x="292" y="752"/>
                  </a:lnTo>
                  <a:lnTo>
                    <a:pt x="293" y="753"/>
                  </a:lnTo>
                  <a:lnTo>
                    <a:pt x="294" y="754"/>
                  </a:lnTo>
                  <a:lnTo>
                    <a:pt x="294" y="755"/>
                  </a:lnTo>
                  <a:lnTo>
                    <a:pt x="295" y="756"/>
                  </a:lnTo>
                  <a:lnTo>
                    <a:pt x="295" y="757"/>
                  </a:lnTo>
                  <a:lnTo>
                    <a:pt x="295" y="758"/>
                  </a:lnTo>
                  <a:lnTo>
                    <a:pt x="292" y="760"/>
                  </a:lnTo>
                  <a:lnTo>
                    <a:pt x="292" y="763"/>
                  </a:lnTo>
                  <a:lnTo>
                    <a:pt x="291" y="763"/>
                  </a:lnTo>
                  <a:lnTo>
                    <a:pt x="291" y="764"/>
                  </a:lnTo>
                  <a:lnTo>
                    <a:pt x="290" y="764"/>
                  </a:lnTo>
                  <a:lnTo>
                    <a:pt x="290" y="763"/>
                  </a:lnTo>
                  <a:lnTo>
                    <a:pt x="291" y="763"/>
                  </a:lnTo>
                  <a:lnTo>
                    <a:pt x="291" y="762"/>
                  </a:lnTo>
                  <a:lnTo>
                    <a:pt x="290" y="762"/>
                  </a:lnTo>
                  <a:lnTo>
                    <a:pt x="289" y="763"/>
                  </a:lnTo>
                  <a:lnTo>
                    <a:pt x="288" y="763"/>
                  </a:lnTo>
                  <a:lnTo>
                    <a:pt x="287" y="762"/>
                  </a:lnTo>
                  <a:lnTo>
                    <a:pt x="286" y="762"/>
                  </a:lnTo>
                  <a:lnTo>
                    <a:pt x="286" y="763"/>
                  </a:lnTo>
                  <a:close/>
                  <a:moveTo>
                    <a:pt x="297" y="753"/>
                  </a:moveTo>
                  <a:lnTo>
                    <a:pt x="296" y="752"/>
                  </a:lnTo>
                  <a:lnTo>
                    <a:pt x="296" y="751"/>
                  </a:lnTo>
                  <a:lnTo>
                    <a:pt x="295" y="750"/>
                  </a:lnTo>
                  <a:lnTo>
                    <a:pt x="294" y="750"/>
                  </a:lnTo>
                  <a:lnTo>
                    <a:pt x="293" y="750"/>
                  </a:lnTo>
                  <a:lnTo>
                    <a:pt x="291" y="749"/>
                  </a:lnTo>
                  <a:lnTo>
                    <a:pt x="290" y="748"/>
                  </a:lnTo>
                  <a:lnTo>
                    <a:pt x="291" y="747"/>
                  </a:lnTo>
                  <a:lnTo>
                    <a:pt x="291" y="747"/>
                  </a:lnTo>
                  <a:lnTo>
                    <a:pt x="292" y="746"/>
                  </a:lnTo>
                  <a:lnTo>
                    <a:pt x="293" y="746"/>
                  </a:lnTo>
                  <a:lnTo>
                    <a:pt x="296" y="747"/>
                  </a:lnTo>
                  <a:lnTo>
                    <a:pt x="297" y="747"/>
                  </a:lnTo>
                  <a:lnTo>
                    <a:pt x="298" y="748"/>
                  </a:lnTo>
                  <a:lnTo>
                    <a:pt x="298" y="750"/>
                  </a:lnTo>
                  <a:lnTo>
                    <a:pt x="298" y="752"/>
                  </a:lnTo>
                  <a:lnTo>
                    <a:pt x="298" y="752"/>
                  </a:lnTo>
                  <a:lnTo>
                    <a:pt x="298" y="753"/>
                  </a:lnTo>
                  <a:lnTo>
                    <a:pt x="297" y="753"/>
                  </a:lnTo>
                  <a:close/>
                  <a:moveTo>
                    <a:pt x="286" y="752"/>
                  </a:moveTo>
                  <a:lnTo>
                    <a:pt x="284" y="752"/>
                  </a:lnTo>
                  <a:lnTo>
                    <a:pt x="284" y="752"/>
                  </a:lnTo>
                  <a:lnTo>
                    <a:pt x="285" y="750"/>
                  </a:lnTo>
                  <a:lnTo>
                    <a:pt x="286" y="750"/>
                  </a:lnTo>
                  <a:lnTo>
                    <a:pt x="287" y="750"/>
                  </a:lnTo>
                  <a:lnTo>
                    <a:pt x="288" y="751"/>
                  </a:lnTo>
                  <a:lnTo>
                    <a:pt x="288" y="752"/>
                  </a:lnTo>
                  <a:lnTo>
                    <a:pt x="287" y="752"/>
                  </a:lnTo>
                  <a:lnTo>
                    <a:pt x="286" y="752"/>
                  </a:lnTo>
                  <a:close/>
                  <a:moveTo>
                    <a:pt x="302" y="757"/>
                  </a:moveTo>
                  <a:lnTo>
                    <a:pt x="301" y="756"/>
                  </a:lnTo>
                  <a:lnTo>
                    <a:pt x="301" y="755"/>
                  </a:lnTo>
                  <a:lnTo>
                    <a:pt x="300" y="755"/>
                  </a:lnTo>
                  <a:lnTo>
                    <a:pt x="300" y="756"/>
                  </a:lnTo>
                  <a:lnTo>
                    <a:pt x="299" y="756"/>
                  </a:lnTo>
                  <a:lnTo>
                    <a:pt x="299" y="755"/>
                  </a:lnTo>
                  <a:lnTo>
                    <a:pt x="300" y="754"/>
                  </a:lnTo>
                  <a:lnTo>
                    <a:pt x="300" y="753"/>
                  </a:lnTo>
                  <a:lnTo>
                    <a:pt x="302" y="753"/>
                  </a:lnTo>
                  <a:lnTo>
                    <a:pt x="302" y="751"/>
                  </a:lnTo>
                  <a:lnTo>
                    <a:pt x="301" y="751"/>
                  </a:lnTo>
                  <a:lnTo>
                    <a:pt x="300" y="751"/>
                  </a:lnTo>
                  <a:lnTo>
                    <a:pt x="301" y="750"/>
                  </a:lnTo>
                  <a:lnTo>
                    <a:pt x="302" y="749"/>
                  </a:lnTo>
                  <a:lnTo>
                    <a:pt x="302" y="748"/>
                  </a:lnTo>
                  <a:lnTo>
                    <a:pt x="301" y="748"/>
                  </a:lnTo>
                  <a:lnTo>
                    <a:pt x="300" y="749"/>
                  </a:lnTo>
                  <a:lnTo>
                    <a:pt x="300" y="750"/>
                  </a:lnTo>
                  <a:lnTo>
                    <a:pt x="299" y="750"/>
                  </a:lnTo>
                  <a:lnTo>
                    <a:pt x="299" y="749"/>
                  </a:lnTo>
                  <a:lnTo>
                    <a:pt x="299" y="748"/>
                  </a:lnTo>
                  <a:lnTo>
                    <a:pt x="298" y="747"/>
                  </a:lnTo>
                  <a:lnTo>
                    <a:pt x="298" y="746"/>
                  </a:lnTo>
                  <a:lnTo>
                    <a:pt x="296" y="745"/>
                  </a:lnTo>
                  <a:lnTo>
                    <a:pt x="295" y="744"/>
                  </a:lnTo>
                  <a:lnTo>
                    <a:pt x="296" y="744"/>
                  </a:lnTo>
                  <a:lnTo>
                    <a:pt x="297" y="743"/>
                  </a:lnTo>
                  <a:lnTo>
                    <a:pt x="297" y="742"/>
                  </a:lnTo>
                  <a:lnTo>
                    <a:pt x="298" y="742"/>
                  </a:lnTo>
                  <a:lnTo>
                    <a:pt x="301" y="744"/>
                  </a:lnTo>
                  <a:lnTo>
                    <a:pt x="302" y="745"/>
                  </a:lnTo>
                  <a:lnTo>
                    <a:pt x="302" y="747"/>
                  </a:lnTo>
                  <a:lnTo>
                    <a:pt x="303" y="748"/>
                  </a:lnTo>
                  <a:lnTo>
                    <a:pt x="303" y="749"/>
                  </a:lnTo>
                  <a:lnTo>
                    <a:pt x="304" y="750"/>
                  </a:lnTo>
                  <a:lnTo>
                    <a:pt x="305" y="751"/>
                  </a:lnTo>
                  <a:lnTo>
                    <a:pt x="305" y="752"/>
                  </a:lnTo>
                  <a:lnTo>
                    <a:pt x="306" y="752"/>
                  </a:lnTo>
                  <a:lnTo>
                    <a:pt x="306" y="752"/>
                  </a:lnTo>
                  <a:lnTo>
                    <a:pt x="305" y="753"/>
                  </a:lnTo>
                  <a:lnTo>
                    <a:pt x="305" y="754"/>
                  </a:lnTo>
                  <a:lnTo>
                    <a:pt x="303" y="754"/>
                  </a:lnTo>
                  <a:lnTo>
                    <a:pt x="302" y="755"/>
                  </a:lnTo>
                  <a:lnTo>
                    <a:pt x="302" y="757"/>
                  </a:lnTo>
                  <a:lnTo>
                    <a:pt x="302" y="757"/>
                  </a:lnTo>
                  <a:close/>
                  <a:moveTo>
                    <a:pt x="269" y="727"/>
                  </a:moveTo>
                  <a:lnTo>
                    <a:pt x="268" y="727"/>
                  </a:lnTo>
                  <a:lnTo>
                    <a:pt x="268" y="726"/>
                  </a:lnTo>
                  <a:lnTo>
                    <a:pt x="269" y="726"/>
                  </a:lnTo>
                  <a:lnTo>
                    <a:pt x="270" y="726"/>
                  </a:lnTo>
                  <a:lnTo>
                    <a:pt x="270" y="727"/>
                  </a:lnTo>
                  <a:lnTo>
                    <a:pt x="269" y="727"/>
                  </a:lnTo>
                  <a:close/>
                  <a:moveTo>
                    <a:pt x="273" y="730"/>
                  </a:moveTo>
                  <a:lnTo>
                    <a:pt x="273" y="729"/>
                  </a:lnTo>
                  <a:lnTo>
                    <a:pt x="272" y="729"/>
                  </a:lnTo>
                  <a:lnTo>
                    <a:pt x="272" y="728"/>
                  </a:lnTo>
                  <a:lnTo>
                    <a:pt x="273" y="728"/>
                  </a:lnTo>
                  <a:lnTo>
                    <a:pt x="272" y="728"/>
                  </a:lnTo>
                  <a:lnTo>
                    <a:pt x="272" y="727"/>
                  </a:lnTo>
                  <a:lnTo>
                    <a:pt x="272" y="726"/>
                  </a:lnTo>
                  <a:lnTo>
                    <a:pt x="273" y="725"/>
                  </a:lnTo>
                  <a:lnTo>
                    <a:pt x="271" y="725"/>
                  </a:lnTo>
                  <a:lnTo>
                    <a:pt x="271" y="724"/>
                  </a:lnTo>
                  <a:lnTo>
                    <a:pt x="271" y="723"/>
                  </a:lnTo>
                  <a:lnTo>
                    <a:pt x="272" y="723"/>
                  </a:lnTo>
                  <a:lnTo>
                    <a:pt x="276" y="723"/>
                  </a:lnTo>
                  <a:lnTo>
                    <a:pt x="278" y="725"/>
                  </a:lnTo>
                  <a:lnTo>
                    <a:pt x="279" y="726"/>
                  </a:lnTo>
                  <a:lnTo>
                    <a:pt x="280" y="726"/>
                  </a:lnTo>
                  <a:lnTo>
                    <a:pt x="280" y="724"/>
                  </a:lnTo>
                  <a:lnTo>
                    <a:pt x="283" y="724"/>
                  </a:lnTo>
                  <a:lnTo>
                    <a:pt x="285" y="724"/>
                  </a:lnTo>
                  <a:lnTo>
                    <a:pt x="285" y="722"/>
                  </a:lnTo>
                  <a:lnTo>
                    <a:pt x="286" y="722"/>
                  </a:lnTo>
                  <a:lnTo>
                    <a:pt x="288" y="724"/>
                  </a:lnTo>
                  <a:lnTo>
                    <a:pt x="288" y="726"/>
                  </a:lnTo>
                  <a:lnTo>
                    <a:pt x="287" y="727"/>
                  </a:lnTo>
                  <a:lnTo>
                    <a:pt x="286" y="728"/>
                  </a:lnTo>
                  <a:lnTo>
                    <a:pt x="285" y="729"/>
                  </a:lnTo>
                  <a:lnTo>
                    <a:pt x="284" y="729"/>
                  </a:lnTo>
                  <a:lnTo>
                    <a:pt x="284" y="728"/>
                  </a:lnTo>
                  <a:lnTo>
                    <a:pt x="283" y="728"/>
                  </a:lnTo>
                  <a:lnTo>
                    <a:pt x="282" y="727"/>
                  </a:lnTo>
                  <a:lnTo>
                    <a:pt x="281" y="727"/>
                  </a:lnTo>
                  <a:lnTo>
                    <a:pt x="281" y="727"/>
                  </a:lnTo>
                  <a:lnTo>
                    <a:pt x="281" y="728"/>
                  </a:lnTo>
                  <a:lnTo>
                    <a:pt x="280" y="729"/>
                  </a:lnTo>
                  <a:lnTo>
                    <a:pt x="280" y="730"/>
                  </a:lnTo>
                  <a:lnTo>
                    <a:pt x="279" y="730"/>
                  </a:lnTo>
                  <a:lnTo>
                    <a:pt x="276" y="729"/>
                  </a:lnTo>
                  <a:lnTo>
                    <a:pt x="275" y="729"/>
                  </a:lnTo>
                  <a:lnTo>
                    <a:pt x="274" y="730"/>
                  </a:lnTo>
                  <a:lnTo>
                    <a:pt x="273" y="730"/>
                  </a:lnTo>
                  <a:close/>
                  <a:moveTo>
                    <a:pt x="279" y="701"/>
                  </a:moveTo>
                  <a:lnTo>
                    <a:pt x="279" y="700"/>
                  </a:lnTo>
                  <a:lnTo>
                    <a:pt x="281" y="699"/>
                  </a:lnTo>
                  <a:lnTo>
                    <a:pt x="281" y="699"/>
                  </a:lnTo>
                  <a:lnTo>
                    <a:pt x="283" y="699"/>
                  </a:lnTo>
                  <a:lnTo>
                    <a:pt x="284" y="700"/>
                  </a:lnTo>
                  <a:lnTo>
                    <a:pt x="283" y="700"/>
                  </a:lnTo>
                  <a:lnTo>
                    <a:pt x="282" y="700"/>
                  </a:lnTo>
                  <a:lnTo>
                    <a:pt x="281" y="700"/>
                  </a:lnTo>
                  <a:lnTo>
                    <a:pt x="280" y="701"/>
                  </a:lnTo>
                  <a:lnTo>
                    <a:pt x="279" y="701"/>
                  </a:lnTo>
                  <a:close/>
                  <a:moveTo>
                    <a:pt x="278" y="714"/>
                  </a:moveTo>
                  <a:lnTo>
                    <a:pt x="277" y="712"/>
                  </a:lnTo>
                  <a:lnTo>
                    <a:pt x="277" y="711"/>
                  </a:lnTo>
                  <a:lnTo>
                    <a:pt x="277" y="710"/>
                  </a:lnTo>
                  <a:lnTo>
                    <a:pt x="279" y="710"/>
                  </a:lnTo>
                  <a:lnTo>
                    <a:pt x="279" y="709"/>
                  </a:lnTo>
                  <a:lnTo>
                    <a:pt x="280" y="709"/>
                  </a:lnTo>
                  <a:lnTo>
                    <a:pt x="281" y="710"/>
                  </a:lnTo>
                  <a:lnTo>
                    <a:pt x="281" y="712"/>
                  </a:lnTo>
                  <a:lnTo>
                    <a:pt x="281" y="713"/>
                  </a:lnTo>
                  <a:lnTo>
                    <a:pt x="281" y="714"/>
                  </a:lnTo>
                  <a:lnTo>
                    <a:pt x="278" y="714"/>
                  </a:lnTo>
                  <a:close/>
                  <a:moveTo>
                    <a:pt x="291" y="716"/>
                  </a:moveTo>
                  <a:lnTo>
                    <a:pt x="290" y="715"/>
                  </a:lnTo>
                  <a:lnTo>
                    <a:pt x="290" y="714"/>
                  </a:lnTo>
                  <a:lnTo>
                    <a:pt x="291" y="712"/>
                  </a:lnTo>
                  <a:lnTo>
                    <a:pt x="291" y="711"/>
                  </a:lnTo>
                  <a:lnTo>
                    <a:pt x="291" y="711"/>
                  </a:lnTo>
                  <a:lnTo>
                    <a:pt x="286" y="711"/>
                  </a:lnTo>
                  <a:lnTo>
                    <a:pt x="284" y="710"/>
                  </a:lnTo>
                  <a:lnTo>
                    <a:pt x="283" y="711"/>
                  </a:lnTo>
                  <a:lnTo>
                    <a:pt x="282" y="711"/>
                  </a:lnTo>
                  <a:lnTo>
                    <a:pt x="282" y="710"/>
                  </a:lnTo>
                  <a:lnTo>
                    <a:pt x="282" y="709"/>
                  </a:lnTo>
                  <a:lnTo>
                    <a:pt x="281" y="709"/>
                  </a:lnTo>
                  <a:lnTo>
                    <a:pt x="282" y="709"/>
                  </a:lnTo>
                  <a:lnTo>
                    <a:pt x="283" y="709"/>
                  </a:lnTo>
                  <a:lnTo>
                    <a:pt x="283" y="708"/>
                  </a:lnTo>
                  <a:lnTo>
                    <a:pt x="283" y="707"/>
                  </a:lnTo>
                  <a:lnTo>
                    <a:pt x="283" y="706"/>
                  </a:lnTo>
                  <a:lnTo>
                    <a:pt x="283" y="705"/>
                  </a:lnTo>
                  <a:lnTo>
                    <a:pt x="282" y="705"/>
                  </a:lnTo>
                  <a:lnTo>
                    <a:pt x="282" y="706"/>
                  </a:lnTo>
                  <a:lnTo>
                    <a:pt x="281" y="706"/>
                  </a:lnTo>
                  <a:lnTo>
                    <a:pt x="281" y="705"/>
                  </a:lnTo>
                  <a:lnTo>
                    <a:pt x="281" y="703"/>
                  </a:lnTo>
                  <a:lnTo>
                    <a:pt x="282" y="703"/>
                  </a:lnTo>
                  <a:lnTo>
                    <a:pt x="283" y="702"/>
                  </a:lnTo>
                  <a:lnTo>
                    <a:pt x="284" y="701"/>
                  </a:lnTo>
                  <a:lnTo>
                    <a:pt x="285" y="702"/>
                  </a:lnTo>
                  <a:lnTo>
                    <a:pt x="291" y="706"/>
                  </a:lnTo>
                  <a:lnTo>
                    <a:pt x="293" y="708"/>
                  </a:lnTo>
                  <a:lnTo>
                    <a:pt x="294" y="708"/>
                  </a:lnTo>
                  <a:lnTo>
                    <a:pt x="296" y="708"/>
                  </a:lnTo>
                  <a:lnTo>
                    <a:pt x="299" y="709"/>
                  </a:lnTo>
                  <a:lnTo>
                    <a:pt x="300" y="710"/>
                  </a:lnTo>
                  <a:lnTo>
                    <a:pt x="301" y="711"/>
                  </a:lnTo>
                  <a:lnTo>
                    <a:pt x="301" y="713"/>
                  </a:lnTo>
                  <a:lnTo>
                    <a:pt x="300" y="715"/>
                  </a:lnTo>
                  <a:lnTo>
                    <a:pt x="299" y="715"/>
                  </a:lnTo>
                  <a:lnTo>
                    <a:pt x="299" y="716"/>
                  </a:lnTo>
                  <a:lnTo>
                    <a:pt x="298" y="715"/>
                  </a:lnTo>
                  <a:lnTo>
                    <a:pt x="298" y="714"/>
                  </a:lnTo>
                  <a:lnTo>
                    <a:pt x="296" y="713"/>
                  </a:lnTo>
                  <a:lnTo>
                    <a:pt x="295" y="713"/>
                  </a:lnTo>
                  <a:lnTo>
                    <a:pt x="293" y="714"/>
                  </a:lnTo>
                  <a:lnTo>
                    <a:pt x="292" y="716"/>
                  </a:lnTo>
                  <a:lnTo>
                    <a:pt x="291" y="716"/>
                  </a:lnTo>
                  <a:close/>
                  <a:moveTo>
                    <a:pt x="291" y="723"/>
                  </a:moveTo>
                  <a:lnTo>
                    <a:pt x="291" y="722"/>
                  </a:lnTo>
                  <a:lnTo>
                    <a:pt x="291" y="721"/>
                  </a:lnTo>
                  <a:lnTo>
                    <a:pt x="290" y="721"/>
                  </a:lnTo>
                  <a:lnTo>
                    <a:pt x="290" y="720"/>
                  </a:lnTo>
                  <a:lnTo>
                    <a:pt x="288" y="720"/>
                  </a:lnTo>
                  <a:lnTo>
                    <a:pt x="288" y="719"/>
                  </a:lnTo>
                  <a:lnTo>
                    <a:pt x="287" y="718"/>
                  </a:lnTo>
                  <a:lnTo>
                    <a:pt x="287" y="717"/>
                  </a:lnTo>
                  <a:lnTo>
                    <a:pt x="287" y="716"/>
                  </a:lnTo>
                  <a:lnTo>
                    <a:pt x="288" y="716"/>
                  </a:lnTo>
                  <a:lnTo>
                    <a:pt x="291" y="719"/>
                  </a:lnTo>
                  <a:lnTo>
                    <a:pt x="291" y="718"/>
                  </a:lnTo>
                  <a:lnTo>
                    <a:pt x="292" y="718"/>
                  </a:lnTo>
                  <a:lnTo>
                    <a:pt x="292" y="719"/>
                  </a:lnTo>
                  <a:lnTo>
                    <a:pt x="291" y="719"/>
                  </a:lnTo>
                  <a:lnTo>
                    <a:pt x="291" y="720"/>
                  </a:lnTo>
                  <a:lnTo>
                    <a:pt x="292" y="720"/>
                  </a:lnTo>
                  <a:lnTo>
                    <a:pt x="292" y="720"/>
                  </a:lnTo>
                  <a:lnTo>
                    <a:pt x="291" y="721"/>
                  </a:lnTo>
                  <a:lnTo>
                    <a:pt x="292" y="722"/>
                  </a:lnTo>
                  <a:lnTo>
                    <a:pt x="292" y="723"/>
                  </a:lnTo>
                  <a:lnTo>
                    <a:pt x="291" y="723"/>
                  </a:lnTo>
                  <a:lnTo>
                    <a:pt x="291" y="723"/>
                  </a:lnTo>
                  <a:close/>
                  <a:moveTo>
                    <a:pt x="294" y="720"/>
                  </a:moveTo>
                  <a:lnTo>
                    <a:pt x="294" y="719"/>
                  </a:lnTo>
                  <a:lnTo>
                    <a:pt x="295" y="717"/>
                  </a:lnTo>
                  <a:lnTo>
                    <a:pt x="294" y="717"/>
                  </a:lnTo>
                  <a:lnTo>
                    <a:pt x="294" y="718"/>
                  </a:lnTo>
                  <a:lnTo>
                    <a:pt x="293" y="718"/>
                  </a:lnTo>
                  <a:lnTo>
                    <a:pt x="293" y="717"/>
                  </a:lnTo>
                  <a:lnTo>
                    <a:pt x="295" y="716"/>
                  </a:lnTo>
                  <a:lnTo>
                    <a:pt x="295" y="715"/>
                  </a:lnTo>
                  <a:lnTo>
                    <a:pt x="296" y="715"/>
                  </a:lnTo>
                  <a:lnTo>
                    <a:pt x="297" y="715"/>
                  </a:lnTo>
                  <a:lnTo>
                    <a:pt x="297" y="716"/>
                  </a:lnTo>
                  <a:lnTo>
                    <a:pt x="297" y="717"/>
                  </a:lnTo>
                  <a:lnTo>
                    <a:pt x="296" y="719"/>
                  </a:lnTo>
                  <a:lnTo>
                    <a:pt x="295" y="720"/>
                  </a:lnTo>
                  <a:lnTo>
                    <a:pt x="294" y="720"/>
                  </a:lnTo>
                  <a:close/>
                  <a:moveTo>
                    <a:pt x="278" y="737"/>
                  </a:moveTo>
                  <a:lnTo>
                    <a:pt x="279" y="737"/>
                  </a:lnTo>
                  <a:lnTo>
                    <a:pt x="279" y="738"/>
                  </a:lnTo>
                  <a:lnTo>
                    <a:pt x="280" y="739"/>
                  </a:lnTo>
                  <a:lnTo>
                    <a:pt x="281" y="739"/>
                  </a:lnTo>
                  <a:lnTo>
                    <a:pt x="281" y="740"/>
                  </a:lnTo>
                  <a:lnTo>
                    <a:pt x="282" y="740"/>
                  </a:lnTo>
                  <a:lnTo>
                    <a:pt x="281" y="741"/>
                  </a:lnTo>
                  <a:lnTo>
                    <a:pt x="281" y="741"/>
                  </a:lnTo>
                  <a:lnTo>
                    <a:pt x="280" y="741"/>
                  </a:lnTo>
                  <a:lnTo>
                    <a:pt x="279" y="740"/>
                  </a:lnTo>
                  <a:lnTo>
                    <a:pt x="278" y="740"/>
                  </a:lnTo>
                  <a:lnTo>
                    <a:pt x="278" y="739"/>
                  </a:lnTo>
                  <a:lnTo>
                    <a:pt x="277" y="739"/>
                  </a:lnTo>
                  <a:lnTo>
                    <a:pt x="276" y="739"/>
                  </a:lnTo>
                  <a:lnTo>
                    <a:pt x="277" y="738"/>
                  </a:lnTo>
                  <a:lnTo>
                    <a:pt x="278" y="737"/>
                  </a:lnTo>
                  <a:close/>
                  <a:moveTo>
                    <a:pt x="295" y="742"/>
                  </a:moveTo>
                  <a:lnTo>
                    <a:pt x="294" y="742"/>
                  </a:lnTo>
                  <a:lnTo>
                    <a:pt x="293" y="741"/>
                  </a:lnTo>
                  <a:lnTo>
                    <a:pt x="292" y="741"/>
                  </a:lnTo>
                  <a:lnTo>
                    <a:pt x="291" y="739"/>
                  </a:lnTo>
                  <a:lnTo>
                    <a:pt x="291" y="738"/>
                  </a:lnTo>
                  <a:lnTo>
                    <a:pt x="292" y="737"/>
                  </a:lnTo>
                  <a:lnTo>
                    <a:pt x="293" y="737"/>
                  </a:lnTo>
                  <a:lnTo>
                    <a:pt x="293" y="738"/>
                  </a:lnTo>
                  <a:lnTo>
                    <a:pt x="294" y="739"/>
                  </a:lnTo>
                  <a:lnTo>
                    <a:pt x="294" y="738"/>
                  </a:lnTo>
                  <a:lnTo>
                    <a:pt x="295" y="737"/>
                  </a:lnTo>
                  <a:lnTo>
                    <a:pt x="296" y="738"/>
                  </a:lnTo>
                  <a:lnTo>
                    <a:pt x="297" y="739"/>
                  </a:lnTo>
                  <a:lnTo>
                    <a:pt x="296" y="741"/>
                  </a:lnTo>
                  <a:lnTo>
                    <a:pt x="297" y="741"/>
                  </a:lnTo>
                  <a:lnTo>
                    <a:pt x="297" y="741"/>
                  </a:lnTo>
                  <a:lnTo>
                    <a:pt x="296" y="742"/>
                  </a:lnTo>
                  <a:lnTo>
                    <a:pt x="295" y="742"/>
                  </a:lnTo>
                  <a:close/>
                  <a:moveTo>
                    <a:pt x="278" y="737"/>
                  </a:moveTo>
                  <a:lnTo>
                    <a:pt x="277" y="737"/>
                  </a:lnTo>
                  <a:lnTo>
                    <a:pt x="275" y="737"/>
                  </a:lnTo>
                  <a:lnTo>
                    <a:pt x="274" y="737"/>
                  </a:lnTo>
                  <a:lnTo>
                    <a:pt x="274" y="736"/>
                  </a:lnTo>
                  <a:lnTo>
                    <a:pt x="273" y="735"/>
                  </a:lnTo>
                  <a:lnTo>
                    <a:pt x="272" y="735"/>
                  </a:lnTo>
                  <a:lnTo>
                    <a:pt x="271" y="735"/>
                  </a:lnTo>
                  <a:lnTo>
                    <a:pt x="271" y="734"/>
                  </a:lnTo>
                  <a:lnTo>
                    <a:pt x="273" y="733"/>
                  </a:lnTo>
                  <a:lnTo>
                    <a:pt x="274" y="733"/>
                  </a:lnTo>
                  <a:lnTo>
                    <a:pt x="276" y="733"/>
                  </a:lnTo>
                  <a:lnTo>
                    <a:pt x="276" y="734"/>
                  </a:lnTo>
                  <a:lnTo>
                    <a:pt x="276" y="735"/>
                  </a:lnTo>
                  <a:lnTo>
                    <a:pt x="275" y="735"/>
                  </a:lnTo>
                  <a:lnTo>
                    <a:pt x="276" y="736"/>
                  </a:lnTo>
                  <a:lnTo>
                    <a:pt x="277" y="736"/>
                  </a:lnTo>
                  <a:lnTo>
                    <a:pt x="278" y="737"/>
                  </a:lnTo>
                  <a:close/>
                  <a:moveTo>
                    <a:pt x="283" y="739"/>
                  </a:moveTo>
                  <a:lnTo>
                    <a:pt x="282" y="738"/>
                  </a:lnTo>
                  <a:lnTo>
                    <a:pt x="281" y="738"/>
                  </a:lnTo>
                  <a:lnTo>
                    <a:pt x="281" y="737"/>
                  </a:lnTo>
                  <a:lnTo>
                    <a:pt x="280" y="736"/>
                  </a:lnTo>
                  <a:lnTo>
                    <a:pt x="281" y="734"/>
                  </a:lnTo>
                  <a:lnTo>
                    <a:pt x="281" y="733"/>
                  </a:lnTo>
                  <a:lnTo>
                    <a:pt x="281" y="731"/>
                  </a:lnTo>
                  <a:lnTo>
                    <a:pt x="284" y="731"/>
                  </a:lnTo>
                  <a:lnTo>
                    <a:pt x="285" y="731"/>
                  </a:lnTo>
                  <a:lnTo>
                    <a:pt x="287" y="732"/>
                  </a:lnTo>
                  <a:lnTo>
                    <a:pt x="288" y="731"/>
                  </a:lnTo>
                  <a:lnTo>
                    <a:pt x="288" y="730"/>
                  </a:lnTo>
                  <a:lnTo>
                    <a:pt x="287" y="730"/>
                  </a:lnTo>
                  <a:lnTo>
                    <a:pt x="287" y="730"/>
                  </a:lnTo>
                  <a:lnTo>
                    <a:pt x="287" y="729"/>
                  </a:lnTo>
                  <a:lnTo>
                    <a:pt x="288" y="729"/>
                  </a:lnTo>
                  <a:lnTo>
                    <a:pt x="288" y="728"/>
                  </a:lnTo>
                  <a:lnTo>
                    <a:pt x="289" y="729"/>
                  </a:lnTo>
                  <a:lnTo>
                    <a:pt x="291" y="729"/>
                  </a:lnTo>
                  <a:lnTo>
                    <a:pt x="291" y="731"/>
                  </a:lnTo>
                  <a:lnTo>
                    <a:pt x="290" y="731"/>
                  </a:lnTo>
                  <a:lnTo>
                    <a:pt x="289" y="731"/>
                  </a:lnTo>
                  <a:lnTo>
                    <a:pt x="287" y="732"/>
                  </a:lnTo>
                  <a:lnTo>
                    <a:pt x="287" y="733"/>
                  </a:lnTo>
                  <a:lnTo>
                    <a:pt x="288" y="733"/>
                  </a:lnTo>
                  <a:lnTo>
                    <a:pt x="288" y="734"/>
                  </a:lnTo>
                  <a:lnTo>
                    <a:pt x="287" y="734"/>
                  </a:lnTo>
                  <a:lnTo>
                    <a:pt x="286" y="734"/>
                  </a:lnTo>
                  <a:lnTo>
                    <a:pt x="286" y="735"/>
                  </a:lnTo>
                  <a:lnTo>
                    <a:pt x="286" y="736"/>
                  </a:lnTo>
                  <a:lnTo>
                    <a:pt x="286" y="737"/>
                  </a:lnTo>
                  <a:lnTo>
                    <a:pt x="285" y="738"/>
                  </a:lnTo>
                  <a:lnTo>
                    <a:pt x="284" y="739"/>
                  </a:lnTo>
                  <a:lnTo>
                    <a:pt x="283" y="739"/>
                  </a:lnTo>
                  <a:close/>
                  <a:moveTo>
                    <a:pt x="281" y="775"/>
                  </a:moveTo>
                  <a:lnTo>
                    <a:pt x="281" y="775"/>
                  </a:lnTo>
                  <a:lnTo>
                    <a:pt x="279" y="774"/>
                  </a:lnTo>
                  <a:lnTo>
                    <a:pt x="279" y="774"/>
                  </a:lnTo>
                  <a:lnTo>
                    <a:pt x="279" y="772"/>
                  </a:lnTo>
                  <a:lnTo>
                    <a:pt x="280" y="771"/>
                  </a:lnTo>
                  <a:lnTo>
                    <a:pt x="280" y="770"/>
                  </a:lnTo>
                  <a:lnTo>
                    <a:pt x="280" y="769"/>
                  </a:lnTo>
                  <a:lnTo>
                    <a:pt x="281" y="769"/>
                  </a:lnTo>
                  <a:lnTo>
                    <a:pt x="281" y="768"/>
                  </a:lnTo>
                  <a:lnTo>
                    <a:pt x="281" y="769"/>
                  </a:lnTo>
                  <a:lnTo>
                    <a:pt x="281" y="770"/>
                  </a:lnTo>
                  <a:lnTo>
                    <a:pt x="281" y="771"/>
                  </a:lnTo>
                  <a:lnTo>
                    <a:pt x="282" y="771"/>
                  </a:lnTo>
                  <a:lnTo>
                    <a:pt x="281" y="772"/>
                  </a:lnTo>
                  <a:lnTo>
                    <a:pt x="282" y="773"/>
                  </a:lnTo>
                  <a:lnTo>
                    <a:pt x="281" y="775"/>
                  </a:lnTo>
                  <a:close/>
                  <a:moveTo>
                    <a:pt x="291" y="773"/>
                  </a:moveTo>
                  <a:lnTo>
                    <a:pt x="290" y="773"/>
                  </a:lnTo>
                  <a:lnTo>
                    <a:pt x="290" y="772"/>
                  </a:lnTo>
                  <a:lnTo>
                    <a:pt x="290" y="771"/>
                  </a:lnTo>
                  <a:lnTo>
                    <a:pt x="289" y="770"/>
                  </a:lnTo>
                  <a:lnTo>
                    <a:pt x="290" y="768"/>
                  </a:lnTo>
                  <a:lnTo>
                    <a:pt x="291" y="767"/>
                  </a:lnTo>
                  <a:lnTo>
                    <a:pt x="292" y="767"/>
                  </a:lnTo>
                  <a:lnTo>
                    <a:pt x="293" y="768"/>
                  </a:lnTo>
                  <a:lnTo>
                    <a:pt x="293" y="769"/>
                  </a:lnTo>
                  <a:lnTo>
                    <a:pt x="293" y="771"/>
                  </a:lnTo>
                  <a:lnTo>
                    <a:pt x="293" y="772"/>
                  </a:lnTo>
                  <a:lnTo>
                    <a:pt x="291" y="773"/>
                  </a:lnTo>
                  <a:lnTo>
                    <a:pt x="291" y="773"/>
                  </a:lnTo>
                  <a:close/>
                  <a:moveTo>
                    <a:pt x="301" y="773"/>
                  </a:moveTo>
                  <a:lnTo>
                    <a:pt x="300" y="772"/>
                  </a:lnTo>
                  <a:lnTo>
                    <a:pt x="299" y="772"/>
                  </a:lnTo>
                  <a:lnTo>
                    <a:pt x="299" y="771"/>
                  </a:lnTo>
                  <a:lnTo>
                    <a:pt x="301" y="771"/>
                  </a:lnTo>
                  <a:lnTo>
                    <a:pt x="302" y="771"/>
                  </a:lnTo>
                  <a:lnTo>
                    <a:pt x="302" y="773"/>
                  </a:lnTo>
                  <a:lnTo>
                    <a:pt x="301" y="773"/>
                  </a:lnTo>
                  <a:close/>
                  <a:moveTo>
                    <a:pt x="283" y="766"/>
                  </a:moveTo>
                  <a:lnTo>
                    <a:pt x="284" y="765"/>
                  </a:lnTo>
                  <a:lnTo>
                    <a:pt x="285" y="764"/>
                  </a:lnTo>
                  <a:lnTo>
                    <a:pt x="286" y="765"/>
                  </a:lnTo>
                  <a:lnTo>
                    <a:pt x="287" y="765"/>
                  </a:lnTo>
                  <a:lnTo>
                    <a:pt x="287" y="766"/>
                  </a:lnTo>
                  <a:lnTo>
                    <a:pt x="286" y="766"/>
                  </a:lnTo>
                  <a:lnTo>
                    <a:pt x="285" y="766"/>
                  </a:lnTo>
                  <a:lnTo>
                    <a:pt x="283" y="766"/>
                  </a:lnTo>
                  <a:close/>
                  <a:moveTo>
                    <a:pt x="296" y="768"/>
                  </a:moveTo>
                  <a:lnTo>
                    <a:pt x="295" y="768"/>
                  </a:lnTo>
                  <a:lnTo>
                    <a:pt x="295" y="767"/>
                  </a:lnTo>
                  <a:lnTo>
                    <a:pt x="296" y="766"/>
                  </a:lnTo>
                  <a:lnTo>
                    <a:pt x="296" y="767"/>
                  </a:lnTo>
                  <a:lnTo>
                    <a:pt x="297" y="767"/>
                  </a:lnTo>
                  <a:lnTo>
                    <a:pt x="297" y="768"/>
                  </a:lnTo>
                  <a:lnTo>
                    <a:pt x="296" y="768"/>
                  </a:lnTo>
                  <a:close/>
                  <a:moveTo>
                    <a:pt x="302" y="706"/>
                  </a:moveTo>
                  <a:lnTo>
                    <a:pt x="301" y="705"/>
                  </a:lnTo>
                  <a:lnTo>
                    <a:pt x="299" y="703"/>
                  </a:lnTo>
                  <a:lnTo>
                    <a:pt x="297" y="703"/>
                  </a:lnTo>
                  <a:lnTo>
                    <a:pt x="295" y="703"/>
                  </a:lnTo>
                  <a:lnTo>
                    <a:pt x="295" y="702"/>
                  </a:lnTo>
                  <a:lnTo>
                    <a:pt x="297" y="701"/>
                  </a:lnTo>
                  <a:lnTo>
                    <a:pt x="297" y="700"/>
                  </a:lnTo>
                  <a:lnTo>
                    <a:pt x="298" y="700"/>
                  </a:lnTo>
                  <a:lnTo>
                    <a:pt x="299" y="700"/>
                  </a:lnTo>
                  <a:lnTo>
                    <a:pt x="299" y="701"/>
                  </a:lnTo>
                  <a:lnTo>
                    <a:pt x="302" y="705"/>
                  </a:lnTo>
                  <a:lnTo>
                    <a:pt x="302" y="706"/>
                  </a:lnTo>
                  <a:close/>
                  <a:moveTo>
                    <a:pt x="293" y="703"/>
                  </a:moveTo>
                  <a:lnTo>
                    <a:pt x="291" y="702"/>
                  </a:lnTo>
                  <a:lnTo>
                    <a:pt x="290" y="701"/>
                  </a:lnTo>
                  <a:lnTo>
                    <a:pt x="290" y="700"/>
                  </a:lnTo>
                  <a:lnTo>
                    <a:pt x="291" y="700"/>
                  </a:lnTo>
                  <a:lnTo>
                    <a:pt x="291" y="700"/>
                  </a:lnTo>
                  <a:lnTo>
                    <a:pt x="292" y="700"/>
                  </a:lnTo>
                  <a:lnTo>
                    <a:pt x="294" y="701"/>
                  </a:lnTo>
                  <a:lnTo>
                    <a:pt x="294" y="702"/>
                  </a:lnTo>
                  <a:lnTo>
                    <a:pt x="294" y="703"/>
                  </a:lnTo>
                  <a:lnTo>
                    <a:pt x="293" y="703"/>
                  </a:lnTo>
                  <a:close/>
                  <a:moveTo>
                    <a:pt x="267" y="1311"/>
                  </a:moveTo>
                  <a:lnTo>
                    <a:pt x="266" y="1311"/>
                  </a:lnTo>
                  <a:lnTo>
                    <a:pt x="266" y="1310"/>
                  </a:lnTo>
                  <a:lnTo>
                    <a:pt x="266" y="1309"/>
                  </a:lnTo>
                  <a:lnTo>
                    <a:pt x="267" y="1310"/>
                  </a:lnTo>
                  <a:lnTo>
                    <a:pt x="267" y="1311"/>
                  </a:lnTo>
                  <a:close/>
                  <a:moveTo>
                    <a:pt x="348" y="1294"/>
                  </a:moveTo>
                  <a:lnTo>
                    <a:pt x="349" y="1295"/>
                  </a:lnTo>
                  <a:lnTo>
                    <a:pt x="349" y="1297"/>
                  </a:lnTo>
                  <a:lnTo>
                    <a:pt x="350" y="1297"/>
                  </a:lnTo>
                  <a:lnTo>
                    <a:pt x="350" y="1298"/>
                  </a:lnTo>
                  <a:lnTo>
                    <a:pt x="352" y="1298"/>
                  </a:lnTo>
                  <a:lnTo>
                    <a:pt x="353" y="1299"/>
                  </a:lnTo>
                  <a:lnTo>
                    <a:pt x="353" y="1300"/>
                  </a:lnTo>
                  <a:lnTo>
                    <a:pt x="353" y="1302"/>
                  </a:lnTo>
                  <a:lnTo>
                    <a:pt x="353" y="1303"/>
                  </a:lnTo>
                  <a:lnTo>
                    <a:pt x="356" y="1303"/>
                  </a:lnTo>
                  <a:lnTo>
                    <a:pt x="358" y="1305"/>
                  </a:lnTo>
                  <a:lnTo>
                    <a:pt x="358" y="1306"/>
                  </a:lnTo>
                  <a:lnTo>
                    <a:pt x="358" y="1307"/>
                  </a:lnTo>
                  <a:lnTo>
                    <a:pt x="357" y="1309"/>
                  </a:lnTo>
                  <a:lnTo>
                    <a:pt x="355" y="1310"/>
                  </a:lnTo>
                  <a:lnTo>
                    <a:pt x="354" y="1311"/>
                  </a:lnTo>
                  <a:lnTo>
                    <a:pt x="354" y="1313"/>
                  </a:lnTo>
                  <a:lnTo>
                    <a:pt x="353" y="1314"/>
                  </a:lnTo>
                  <a:lnTo>
                    <a:pt x="350" y="1315"/>
                  </a:lnTo>
                  <a:lnTo>
                    <a:pt x="348" y="1315"/>
                  </a:lnTo>
                  <a:lnTo>
                    <a:pt x="348" y="1314"/>
                  </a:lnTo>
                  <a:lnTo>
                    <a:pt x="349" y="1314"/>
                  </a:lnTo>
                  <a:lnTo>
                    <a:pt x="350" y="1314"/>
                  </a:lnTo>
                  <a:lnTo>
                    <a:pt x="351" y="1314"/>
                  </a:lnTo>
                  <a:lnTo>
                    <a:pt x="351" y="1313"/>
                  </a:lnTo>
                  <a:lnTo>
                    <a:pt x="352" y="1313"/>
                  </a:lnTo>
                  <a:lnTo>
                    <a:pt x="351" y="1313"/>
                  </a:lnTo>
                  <a:lnTo>
                    <a:pt x="351" y="1312"/>
                  </a:lnTo>
                  <a:lnTo>
                    <a:pt x="350" y="1313"/>
                  </a:lnTo>
                  <a:lnTo>
                    <a:pt x="348" y="1314"/>
                  </a:lnTo>
                  <a:lnTo>
                    <a:pt x="347" y="1314"/>
                  </a:lnTo>
                  <a:lnTo>
                    <a:pt x="346" y="1312"/>
                  </a:lnTo>
                  <a:lnTo>
                    <a:pt x="345" y="1313"/>
                  </a:lnTo>
                  <a:lnTo>
                    <a:pt x="345" y="1314"/>
                  </a:lnTo>
                  <a:lnTo>
                    <a:pt x="345" y="1314"/>
                  </a:lnTo>
                  <a:lnTo>
                    <a:pt x="343" y="1316"/>
                  </a:lnTo>
                  <a:lnTo>
                    <a:pt x="343" y="1317"/>
                  </a:lnTo>
                  <a:lnTo>
                    <a:pt x="342" y="1317"/>
                  </a:lnTo>
                  <a:lnTo>
                    <a:pt x="341" y="1317"/>
                  </a:lnTo>
                  <a:lnTo>
                    <a:pt x="340" y="1317"/>
                  </a:lnTo>
                  <a:lnTo>
                    <a:pt x="339" y="1316"/>
                  </a:lnTo>
                  <a:lnTo>
                    <a:pt x="338" y="1315"/>
                  </a:lnTo>
                  <a:lnTo>
                    <a:pt x="338" y="1314"/>
                  </a:lnTo>
                  <a:lnTo>
                    <a:pt x="338" y="1314"/>
                  </a:lnTo>
                  <a:lnTo>
                    <a:pt x="336" y="1314"/>
                  </a:lnTo>
                  <a:lnTo>
                    <a:pt x="337" y="1312"/>
                  </a:lnTo>
                  <a:lnTo>
                    <a:pt x="336" y="1311"/>
                  </a:lnTo>
                  <a:lnTo>
                    <a:pt x="334" y="1311"/>
                  </a:lnTo>
                  <a:lnTo>
                    <a:pt x="333" y="1311"/>
                  </a:lnTo>
                  <a:lnTo>
                    <a:pt x="333" y="1311"/>
                  </a:lnTo>
                  <a:lnTo>
                    <a:pt x="332" y="1309"/>
                  </a:lnTo>
                  <a:lnTo>
                    <a:pt x="330" y="1309"/>
                  </a:lnTo>
                  <a:lnTo>
                    <a:pt x="328" y="1308"/>
                  </a:lnTo>
                  <a:lnTo>
                    <a:pt x="326" y="1307"/>
                  </a:lnTo>
                  <a:lnTo>
                    <a:pt x="325" y="1307"/>
                  </a:lnTo>
                  <a:lnTo>
                    <a:pt x="323" y="1307"/>
                  </a:lnTo>
                  <a:lnTo>
                    <a:pt x="322" y="1308"/>
                  </a:lnTo>
                  <a:lnTo>
                    <a:pt x="322" y="1306"/>
                  </a:lnTo>
                  <a:lnTo>
                    <a:pt x="321" y="1305"/>
                  </a:lnTo>
                  <a:lnTo>
                    <a:pt x="322" y="1304"/>
                  </a:lnTo>
                  <a:lnTo>
                    <a:pt x="322" y="1303"/>
                  </a:lnTo>
                  <a:lnTo>
                    <a:pt x="320" y="1303"/>
                  </a:lnTo>
                  <a:lnTo>
                    <a:pt x="319" y="1303"/>
                  </a:lnTo>
                  <a:lnTo>
                    <a:pt x="319" y="1303"/>
                  </a:lnTo>
                  <a:lnTo>
                    <a:pt x="320" y="1301"/>
                  </a:lnTo>
                  <a:lnTo>
                    <a:pt x="321" y="1301"/>
                  </a:lnTo>
                  <a:lnTo>
                    <a:pt x="321" y="1300"/>
                  </a:lnTo>
                  <a:lnTo>
                    <a:pt x="322" y="1300"/>
                  </a:lnTo>
                  <a:lnTo>
                    <a:pt x="322" y="1299"/>
                  </a:lnTo>
                  <a:lnTo>
                    <a:pt x="324" y="1298"/>
                  </a:lnTo>
                  <a:lnTo>
                    <a:pt x="327" y="1296"/>
                  </a:lnTo>
                  <a:lnTo>
                    <a:pt x="328" y="1296"/>
                  </a:lnTo>
                  <a:lnTo>
                    <a:pt x="329" y="1296"/>
                  </a:lnTo>
                  <a:lnTo>
                    <a:pt x="327" y="1297"/>
                  </a:lnTo>
                  <a:lnTo>
                    <a:pt x="327" y="1298"/>
                  </a:lnTo>
                  <a:lnTo>
                    <a:pt x="331" y="1298"/>
                  </a:lnTo>
                  <a:lnTo>
                    <a:pt x="335" y="1298"/>
                  </a:lnTo>
                  <a:lnTo>
                    <a:pt x="338" y="1297"/>
                  </a:lnTo>
                  <a:lnTo>
                    <a:pt x="339" y="1296"/>
                  </a:lnTo>
                  <a:lnTo>
                    <a:pt x="339" y="1295"/>
                  </a:lnTo>
                  <a:lnTo>
                    <a:pt x="340" y="1294"/>
                  </a:lnTo>
                  <a:lnTo>
                    <a:pt x="341" y="1294"/>
                  </a:lnTo>
                  <a:lnTo>
                    <a:pt x="343" y="1294"/>
                  </a:lnTo>
                  <a:lnTo>
                    <a:pt x="344" y="1294"/>
                  </a:lnTo>
                  <a:lnTo>
                    <a:pt x="345" y="1294"/>
                  </a:lnTo>
                  <a:lnTo>
                    <a:pt x="346" y="1293"/>
                  </a:lnTo>
                  <a:lnTo>
                    <a:pt x="347" y="1293"/>
                  </a:lnTo>
                  <a:lnTo>
                    <a:pt x="348" y="1294"/>
                  </a:lnTo>
                  <a:close/>
                  <a:moveTo>
                    <a:pt x="267" y="1293"/>
                  </a:moveTo>
                  <a:lnTo>
                    <a:pt x="266" y="1293"/>
                  </a:lnTo>
                  <a:lnTo>
                    <a:pt x="266" y="1292"/>
                  </a:lnTo>
                  <a:lnTo>
                    <a:pt x="266" y="1292"/>
                  </a:lnTo>
                  <a:lnTo>
                    <a:pt x="267" y="1292"/>
                  </a:lnTo>
                  <a:lnTo>
                    <a:pt x="268" y="1293"/>
                  </a:lnTo>
                  <a:lnTo>
                    <a:pt x="267" y="1293"/>
                  </a:lnTo>
                  <a:close/>
                  <a:moveTo>
                    <a:pt x="268" y="1311"/>
                  </a:moveTo>
                  <a:lnTo>
                    <a:pt x="268" y="1310"/>
                  </a:lnTo>
                  <a:lnTo>
                    <a:pt x="268" y="1309"/>
                  </a:lnTo>
                  <a:lnTo>
                    <a:pt x="268" y="1308"/>
                  </a:lnTo>
                  <a:lnTo>
                    <a:pt x="269" y="1307"/>
                  </a:lnTo>
                  <a:lnTo>
                    <a:pt x="270" y="1307"/>
                  </a:lnTo>
                  <a:lnTo>
                    <a:pt x="271" y="1306"/>
                  </a:lnTo>
                  <a:lnTo>
                    <a:pt x="271" y="1305"/>
                  </a:lnTo>
                  <a:lnTo>
                    <a:pt x="269" y="1306"/>
                  </a:lnTo>
                  <a:lnTo>
                    <a:pt x="268" y="1306"/>
                  </a:lnTo>
                  <a:lnTo>
                    <a:pt x="267" y="1305"/>
                  </a:lnTo>
                  <a:lnTo>
                    <a:pt x="266" y="1303"/>
                  </a:lnTo>
                  <a:lnTo>
                    <a:pt x="266" y="1303"/>
                  </a:lnTo>
                  <a:lnTo>
                    <a:pt x="267" y="1303"/>
                  </a:lnTo>
                  <a:lnTo>
                    <a:pt x="270" y="1302"/>
                  </a:lnTo>
                  <a:lnTo>
                    <a:pt x="271" y="1301"/>
                  </a:lnTo>
                  <a:lnTo>
                    <a:pt x="270" y="1301"/>
                  </a:lnTo>
                  <a:lnTo>
                    <a:pt x="269" y="1301"/>
                  </a:lnTo>
                  <a:lnTo>
                    <a:pt x="268" y="1301"/>
                  </a:lnTo>
                  <a:lnTo>
                    <a:pt x="267" y="1302"/>
                  </a:lnTo>
                  <a:lnTo>
                    <a:pt x="266" y="1302"/>
                  </a:lnTo>
                  <a:lnTo>
                    <a:pt x="266" y="1301"/>
                  </a:lnTo>
                  <a:lnTo>
                    <a:pt x="267" y="1301"/>
                  </a:lnTo>
                  <a:lnTo>
                    <a:pt x="267" y="1300"/>
                  </a:lnTo>
                  <a:lnTo>
                    <a:pt x="268" y="1300"/>
                  </a:lnTo>
                  <a:lnTo>
                    <a:pt x="269" y="1300"/>
                  </a:lnTo>
                  <a:lnTo>
                    <a:pt x="270" y="1300"/>
                  </a:lnTo>
                  <a:lnTo>
                    <a:pt x="270" y="1299"/>
                  </a:lnTo>
                  <a:lnTo>
                    <a:pt x="271" y="1300"/>
                  </a:lnTo>
                  <a:lnTo>
                    <a:pt x="271" y="1301"/>
                  </a:lnTo>
                  <a:lnTo>
                    <a:pt x="271" y="1302"/>
                  </a:lnTo>
                  <a:lnTo>
                    <a:pt x="272" y="1303"/>
                  </a:lnTo>
                  <a:lnTo>
                    <a:pt x="272" y="1304"/>
                  </a:lnTo>
                  <a:lnTo>
                    <a:pt x="273" y="1305"/>
                  </a:lnTo>
                  <a:lnTo>
                    <a:pt x="273" y="1306"/>
                  </a:lnTo>
                  <a:lnTo>
                    <a:pt x="272" y="1308"/>
                  </a:lnTo>
                  <a:lnTo>
                    <a:pt x="271" y="1309"/>
                  </a:lnTo>
                  <a:lnTo>
                    <a:pt x="271" y="1310"/>
                  </a:lnTo>
                  <a:lnTo>
                    <a:pt x="270" y="1310"/>
                  </a:lnTo>
                  <a:lnTo>
                    <a:pt x="268" y="1311"/>
                  </a:lnTo>
                  <a:close/>
                  <a:moveTo>
                    <a:pt x="275" y="1290"/>
                  </a:moveTo>
                  <a:lnTo>
                    <a:pt x="274" y="1290"/>
                  </a:lnTo>
                  <a:lnTo>
                    <a:pt x="273" y="1289"/>
                  </a:lnTo>
                  <a:lnTo>
                    <a:pt x="274" y="1289"/>
                  </a:lnTo>
                  <a:lnTo>
                    <a:pt x="274" y="1288"/>
                  </a:lnTo>
                  <a:lnTo>
                    <a:pt x="275" y="1289"/>
                  </a:lnTo>
                  <a:lnTo>
                    <a:pt x="276" y="1289"/>
                  </a:lnTo>
                  <a:lnTo>
                    <a:pt x="275" y="1289"/>
                  </a:lnTo>
                  <a:lnTo>
                    <a:pt x="275" y="1290"/>
                  </a:lnTo>
                  <a:close/>
                  <a:moveTo>
                    <a:pt x="282" y="1289"/>
                  </a:moveTo>
                  <a:lnTo>
                    <a:pt x="281" y="1289"/>
                  </a:lnTo>
                  <a:lnTo>
                    <a:pt x="281" y="1288"/>
                  </a:lnTo>
                  <a:lnTo>
                    <a:pt x="282" y="1288"/>
                  </a:lnTo>
                  <a:lnTo>
                    <a:pt x="283" y="1288"/>
                  </a:lnTo>
                  <a:lnTo>
                    <a:pt x="284" y="1288"/>
                  </a:lnTo>
                  <a:lnTo>
                    <a:pt x="285" y="1288"/>
                  </a:lnTo>
                  <a:lnTo>
                    <a:pt x="284" y="1289"/>
                  </a:lnTo>
                  <a:lnTo>
                    <a:pt x="282" y="1289"/>
                  </a:lnTo>
                  <a:close/>
                  <a:moveTo>
                    <a:pt x="277" y="1292"/>
                  </a:moveTo>
                  <a:lnTo>
                    <a:pt x="276" y="1292"/>
                  </a:lnTo>
                  <a:lnTo>
                    <a:pt x="276" y="1291"/>
                  </a:lnTo>
                  <a:lnTo>
                    <a:pt x="276" y="1290"/>
                  </a:lnTo>
                  <a:lnTo>
                    <a:pt x="277" y="1290"/>
                  </a:lnTo>
                  <a:lnTo>
                    <a:pt x="277" y="1289"/>
                  </a:lnTo>
                  <a:lnTo>
                    <a:pt x="278" y="1289"/>
                  </a:lnTo>
                  <a:lnTo>
                    <a:pt x="279" y="1289"/>
                  </a:lnTo>
                  <a:lnTo>
                    <a:pt x="280" y="1289"/>
                  </a:lnTo>
                  <a:lnTo>
                    <a:pt x="280" y="1288"/>
                  </a:lnTo>
                  <a:lnTo>
                    <a:pt x="280" y="1289"/>
                  </a:lnTo>
                  <a:lnTo>
                    <a:pt x="280" y="1290"/>
                  </a:lnTo>
                  <a:lnTo>
                    <a:pt x="279" y="1290"/>
                  </a:lnTo>
                  <a:lnTo>
                    <a:pt x="279" y="1291"/>
                  </a:lnTo>
                  <a:lnTo>
                    <a:pt x="278" y="1292"/>
                  </a:lnTo>
                  <a:lnTo>
                    <a:pt x="277" y="1292"/>
                  </a:lnTo>
                  <a:close/>
                  <a:moveTo>
                    <a:pt x="269" y="1281"/>
                  </a:moveTo>
                  <a:lnTo>
                    <a:pt x="268" y="1281"/>
                  </a:lnTo>
                  <a:lnTo>
                    <a:pt x="268" y="1281"/>
                  </a:lnTo>
                  <a:lnTo>
                    <a:pt x="269" y="1281"/>
                  </a:lnTo>
                  <a:lnTo>
                    <a:pt x="269" y="1281"/>
                  </a:lnTo>
                  <a:close/>
                  <a:moveTo>
                    <a:pt x="271" y="1282"/>
                  </a:moveTo>
                  <a:lnTo>
                    <a:pt x="270" y="1282"/>
                  </a:lnTo>
                  <a:lnTo>
                    <a:pt x="269" y="1281"/>
                  </a:lnTo>
                  <a:lnTo>
                    <a:pt x="269" y="1280"/>
                  </a:lnTo>
                  <a:lnTo>
                    <a:pt x="270" y="1280"/>
                  </a:lnTo>
                  <a:lnTo>
                    <a:pt x="271" y="1280"/>
                  </a:lnTo>
                  <a:lnTo>
                    <a:pt x="271" y="1281"/>
                  </a:lnTo>
                  <a:lnTo>
                    <a:pt x="271" y="1281"/>
                  </a:lnTo>
                  <a:lnTo>
                    <a:pt x="271" y="1282"/>
                  </a:lnTo>
                  <a:close/>
                  <a:moveTo>
                    <a:pt x="268" y="1285"/>
                  </a:moveTo>
                  <a:lnTo>
                    <a:pt x="267" y="1285"/>
                  </a:lnTo>
                  <a:lnTo>
                    <a:pt x="266" y="1285"/>
                  </a:lnTo>
                  <a:lnTo>
                    <a:pt x="266" y="1284"/>
                  </a:lnTo>
                  <a:lnTo>
                    <a:pt x="267" y="1284"/>
                  </a:lnTo>
                  <a:lnTo>
                    <a:pt x="268" y="1284"/>
                  </a:lnTo>
                  <a:lnTo>
                    <a:pt x="269" y="1284"/>
                  </a:lnTo>
                  <a:lnTo>
                    <a:pt x="269" y="1285"/>
                  </a:lnTo>
                  <a:lnTo>
                    <a:pt x="268" y="1285"/>
                  </a:lnTo>
                  <a:close/>
                  <a:moveTo>
                    <a:pt x="268" y="1283"/>
                  </a:moveTo>
                  <a:lnTo>
                    <a:pt x="267" y="1283"/>
                  </a:lnTo>
                  <a:lnTo>
                    <a:pt x="267" y="1282"/>
                  </a:lnTo>
                  <a:lnTo>
                    <a:pt x="268" y="1282"/>
                  </a:lnTo>
                  <a:lnTo>
                    <a:pt x="269" y="1282"/>
                  </a:lnTo>
                  <a:lnTo>
                    <a:pt x="269" y="1283"/>
                  </a:lnTo>
                  <a:lnTo>
                    <a:pt x="268" y="1283"/>
                  </a:lnTo>
                  <a:close/>
                  <a:moveTo>
                    <a:pt x="276" y="1286"/>
                  </a:moveTo>
                  <a:lnTo>
                    <a:pt x="276" y="1285"/>
                  </a:lnTo>
                  <a:lnTo>
                    <a:pt x="276" y="1284"/>
                  </a:lnTo>
                  <a:lnTo>
                    <a:pt x="276" y="1283"/>
                  </a:lnTo>
                  <a:lnTo>
                    <a:pt x="277" y="1282"/>
                  </a:lnTo>
                  <a:lnTo>
                    <a:pt x="279" y="1284"/>
                  </a:lnTo>
                  <a:lnTo>
                    <a:pt x="279" y="1285"/>
                  </a:lnTo>
                  <a:lnTo>
                    <a:pt x="278" y="1286"/>
                  </a:lnTo>
                  <a:lnTo>
                    <a:pt x="276" y="1286"/>
                  </a:lnTo>
                  <a:close/>
                  <a:moveTo>
                    <a:pt x="281" y="1285"/>
                  </a:moveTo>
                  <a:lnTo>
                    <a:pt x="281" y="1285"/>
                  </a:lnTo>
                  <a:lnTo>
                    <a:pt x="280" y="1284"/>
                  </a:lnTo>
                  <a:lnTo>
                    <a:pt x="280" y="1283"/>
                  </a:lnTo>
                  <a:lnTo>
                    <a:pt x="280" y="1282"/>
                  </a:lnTo>
                  <a:lnTo>
                    <a:pt x="280" y="1281"/>
                  </a:lnTo>
                  <a:lnTo>
                    <a:pt x="281" y="1282"/>
                  </a:lnTo>
                  <a:lnTo>
                    <a:pt x="282" y="1282"/>
                  </a:lnTo>
                  <a:lnTo>
                    <a:pt x="284" y="1283"/>
                  </a:lnTo>
                  <a:lnTo>
                    <a:pt x="285" y="1283"/>
                  </a:lnTo>
                  <a:lnTo>
                    <a:pt x="287" y="1282"/>
                  </a:lnTo>
                  <a:lnTo>
                    <a:pt x="288" y="1283"/>
                  </a:lnTo>
                  <a:lnTo>
                    <a:pt x="287" y="1283"/>
                  </a:lnTo>
                  <a:lnTo>
                    <a:pt x="285" y="1285"/>
                  </a:lnTo>
                  <a:lnTo>
                    <a:pt x="284" y="1285"/>
                  </a:lnTo>
                  <a:lnTo>
                    <a:pt x="281" y="1285"/>
                  </a:lnTo>
                  <a:close/>
                  <a:moveTo>
                    <a:pt x="272" y="1272"/>
                  </a:moveTo>
                  <a:lnTo>
                    <a:pt x="271" y="1272"/>
                  </a:lnTo>
                  <a:lnTo>
                    <a:pt x="271" y="1271"/>
                  </a:lnTo>
                  <a:lnTo>
                    <a:pt x="272" y="1271"/>
                  </a:lnTo>
                  <a:lnTo>
                    <a:pt x="272" y="1272"/>
                  </a:lnTo>
                  <a:close/>
                  <a:moveTo>
                    <a:pt x="275" y="1274"/>
                  </a:moveTo>
                  <a:lnTo>
                    <a:pt x="274" y="1274"/>
                  </a:lnTo>
                  <a:lnTo>
                    <a:pt x="274" y="1273"/>
                  </a:lnTo>
                  <a:lnTo>
                    <a:pt x="275" y="1273"/>
                  </a:lnTo>
                  <a:lnTo>
                    <a:pt x="276" y="1274"/>
                  </a:lnTo>
                  <a:lnTo>
                    <a:pt x="275" y="1274"/>
                  </a:lnTo>
                  <a:close/>
                  <a:moveTo>
                    <a:pt x="279" y="1262"/>
                  </a:moveTo>
                  <a:lnTo>
                    <a:pt x="278" y="1261"/>
                  </a:lnTo>
                  <a:lnTo>
                    <a:pt x="279" y="1261"/>
                  </a:lnTo>
                  <a:lnTo>
                    <a:pt x="280" y="1261"/>
                  </a:lnTo>
                  <a:lnTo>
                    <a:pt x="279" y="1262"/>
                  </a:lnTo>
                  <a:close/>
                  <a:moveTo>
                    <a:pt x="359" y="1276"/>
                  </a:moveTo>
                  <a:lnTo>
                    <a:pt x="361" y="1276"/>
                  </a:lnTo>
                  <a:lnTo>
                    <a:pt x="362" y="1276"/>
                  </a:lnTo>
                  <a:lnTo>
                    <a:pt x="361" y="1277"/>
                  </a:lnTo>
                  <a:lnTo>
                    <a:pt x="362" y="1277"/>
                  </a:lnTo>
                  <a:lnTo>
                    <a:pt x="363" y="1277"/>
                  </a:lnTo>
                  <a:lnTo>
                    <a:pt x="364" y="1279"/>
                  </a:lnTo>
                  <a:lnTo>
                    <a:pt x="363" y="1280"/>
                  </a:lnTo>
                  <a:lnTo>
                    <a:pt x="361" y="1281"/>
                  </a:lnTo>
                  <a:lnTo>
                    <a:pt x="358" y="1281"/>
                  </a:lnTo>
                  <a:lnTo>
                    <a:pt x="353" y="1281"/>
                  </a:lnTo>
                  <a:lnTo>
                    <a:pt x="353" y="1281"/>
                  </a:lnTo>
                  <a:lnTo>
                    <a:pt x="352" y="1281"/>
                  </a:lnTo>
                  <a:lnTo>
                    <a:pt x="350" y="1281"/>
                  </a:lnTo>
                  <a:lnTo>
                    <a:pt x="348" y="1280"/>
                  </a:lnTo>
                  <a:lnTo>
                    <a:pt x="348" y="1281"/>
                  </a:lnTo>
                  <a:lnTo>
                    <a:pt x="347" y="1281"/>
                  </a:lnTo>
                  <a:lnTo>
                    <a:pt x="346" y="1281"/>
                  </a:lnTo>
                  <a:lnTo>
                    <a:pt x="343" y="1281"/>
                  </a:lnTo>
                  <a:lnTo>
                    <a:pt x="343" y="1281"/>
                  </a:lnTo>
                  <a:lnTo>
                    <a:pt x="341" y="1281"/>
                  </a:lnTo>
                  <a:lnTo>
                    <a:pt x="339" y="1281"/>
                  </a:lnTo>
                  <a:lnTo>
                    <a:pt x="338" y="1281"/>
                  </a:lnTo>
                  <a:lnTo>
                    <a:pt x="336" y="1280"/>
                  </a:lnTo>
                  <a:lnTo>
                    <a:pt x="334" y="1279"/>
                  </a:lnTo>
                  <a:lnTo>
                    <a:pt x="334" y="1278"/>
                  </a:lnTo>
                  <a:lnTo>
                    <a:pt x="337" y="1278"/>
                  </a:lnTo>
                  <a:lnTo>
                    <a:pt x="338" y="1278"/>
                  </a:lnTo>
                  <a:lnTo>
                    <a:pt x="340" y="1278"/>
                  </a:lnTo>
                  <a:lnTo>
                    <a:pt x="341" y="1278"/>
                  </a:lnTo>
                  <a:lnTo>
                    <a:pt x="340" y="1278"/>
                  </a:lnTo>
                  <a:lnTo>
                    <a:pt x="340" y="1277"/>
                  </a:lnTo>
                  <a:lnTo>
                    <a:pt x="343" y="1277"/>
                  </a:lnTo>
                  <a:lnTo>
                    <a:pt x="347" y="1276"/>
                  </a:lnTo>
                  <a:lnTo>
                    <a:pt x="348" y="1276"/>
                  </a:lnTo>
                  <a:lnTo>
                    <a:pt x="349" y="1276"/>
                  </a:lnTo>
                  <a:lnTo>
                    <a:pt x="351" y="1276"/>
                  </a:lnTo>
                  <a:lnTo>
                    <a:pt x="355" y="1275"/>
                  </a:lnTo>
                  <a:lnTo>
                    <a:pt x="356" y="1275"/>
                  </a:lnTo>
                  <a:lnTo>
                    <a:pt x="356" y="1274"/>
                  </a:lnTo>
                  <a:lnTo>
                    <a:pt x="357" y="1274"/>
                  </a:lnTo>
                  <a:lnTo>
                    <a:pt x="359" y="1276"/>
                  </a:lnTo>
                  <a:close/>
                  <a:moveTo>
                    <a:pt x="329" y="1275"/>
                  </a:moveTo>
                  <a:lnTo>
                    <a:pt x="329" y="1274"/>
                  </a:lnTo>
                  <a:lnTo>
                    <a:pt x="328" y="1274"/>
                  </a:lnTo>
                  <a:lnTo>
                    <a:pt x="328" y="1273"/>
                  </a:lnTo>
                  <a:lnTo>
                    <a:pt x="327" y="1273"/>
                  </a:lnTo>
                  <a:lnTo>
                    <a:pt x="328" y="1272"/>
                  </a:lnTo>
                  <a:lnTo>
                    <a:pt x="329" y="1272"/>
                  </a:lnTo>
                  <a:lnTo>
                    <a:pt x="328" y="1271"/>
                  </a:lnTo>
                  <a:lnTo>
                    <a:pt x="326" y="1271"/>
                  </a:lnTo>
                  <a:lnTo>
                    <a:pt x="326" y="1270"/>
                  </a:lnTo>
                  <a:lnTo>
                    <a:pt x="325" y="1270"/>
                  </a:lnTo>
                  <a:lnTo>
                    <a:pt x="324" y="1270"/>
                  </a:lnTo>
                  <a:lnTo>
                    <a:pt x="326" y="1268"/>
                  </a:lnTo>
                  <a:lnTo>
                    <a:pt x="327" y="1267"/>
                  </a:lnTo>
                  <a:lnTo>
                    <a:pt x="329" y="1267"/>
                  </a:lnTo>
                  <a:lnTo>
                    <a:pt x="329" y="1268"/>
                  </a:lnTo>
                  <a:lnTo>
                    <a:pt x="332" y="1268"/>
                  </a:lnTo>
                  <a:lnTo>
                    <a:pt x="333" y="1268"/>
                  </a:lnTo>
                  <a:lnTo>
                    <a:pt x="334" y="1266"/>
                  </a:lnTo>
                  <a:lnTo>
                    <a:pt x="335" y="1266"/>
                  </a:lnTo>
                  <a:lnTo>
                    <a:pt x="337" y="1266"/>
                  </a:lnTo>
                  <a:lnTo>
                    <a:pt x="338" y="1266"/>
                  </a:lnTo>
                  <a:lnTo>
                    <a:pt x="339" y="1266"/>
                  </a:lnTo>
                  <a:lnTo>
                    <a:pt x="339" y="1265"/>
                  </a:lnTo>
                  <a:lnTo>
                    <a:pt x="340" y="1265"/>
                  </a:lnTo>
                  <a:lnTo>
                    <a:pt x="340" y="1266"/>
                  </a:lnTo>
                  <a:lnTo>
                    <a:pt x="342" y="1266"/>
                  </a:lnTo>
                  <a:lnTo>
                    <a:pt x="343" y="1267"/>
                  </a:lnTo>
                  <a:lnTo>
                    <a:pt x="344" y="1267"/>
                  </a:lnTo>
                  <a:lnTo>
                    <a:pt x="346" y="1265"/>
                  </a:lnTo>
                  <a:lnTo>
                    <a:pt x="349" y="1265"/>
                  </a:lnTo>
                  <a:lnTo>
                    <a:pt x="350" y="1265"/>
                  </a:lnTo>
                  <a:lnTo>
                    <a:pt x="351" y="1265"/>
                  </a:lnTo>
                  <a:lnTo>
                    <a:pt x="351" y="1264"/>
                  </a:lnTo>
                  <a:lnTo>
                    <a:pt x="352" y="1264"/>
                  </a:lnTo>
                  <a:lnTo>
                    <a:pt x="355" y="1264"/>
                  </a:lnTo>
                  <a:lnTo>
                    <a:pt x="356" y="1265"/>
                  </a:lnTo>
                  <a:lnTo>
                    <a:pt x="354" y="1267"/>
                  </a:lnTo>
                  <a:lnTo>
                    <a:pt x="354" y="1268"/>
                  </a:lnTo>
                  <a:lnTo>
                    <a:pt x="353" y="1270"/>
                  </a:lnTo>
                  <a:lnTo>
                    <a:pt x="351" y="1270"/>
                  </a:lnTo>
                  <a:lnTo>
                    <a:pt x="348" y="1270"/>
                  </a:lnTo>
                  <a:lnTo>
                    <a:pt x="346" y="1270"/>
                  </a:lnTo>
                  <a:lnTo>
                    <a:pt x="344" y="1270"/>
                  </a:lnTo>
                  <a:lnTo>
                    <a:pt x="343" y="1270"/>
                  </a:lnTo>
                  <a:lnTo>
                    <a:pt x="343" y="1271"/>
                  </a:lnTo>
                  <a:lnTo>
                    <a:pt x="342" y="1272"/>
                  </a:lnTo>
                  <a:lnTo>
                    <a:pt x="341" y="1274"/>
                  </a:lnTo>
                  <a:lnTo>
                    <a:pt x="340" y="1274"/>
                  </a:lnTo>
                  <a:lnTo>
                    <a:pt x="339" y="1275"/>
                  </a:lnTo>
                  <a:lnTo>
                    <a:pt x="333" y="1274"/>
                  </a:lnTo>
                  <a:lnTo>
                    <a:pt x="331" y="1275"/>
                  </a:lnTo>
                  <a:lnTo>
                    <a:pt x="329" y="1275"/>
                  </a:lnTo>
                  <a:close/>
                  <a:moveTo>
                    <a:pt x="279" y="1266"/>
                  </a:moveTo>
                  <a:lnTo>
                    <a:pt x="278" y="1267"/>
                  </a:lnTo>
                  <a:lnTo>
                    <a:pt x="277" y="1266"/>
                  </a:lnTo>
                  <a:lnTo>
                    <a:pt x="276" y="1267"/>
                  </a:lnTo>
                  <a:lnTo>
                    <a:pt x="275" y="1267"/>
                  </a:lnTo>
                  <a:lnTo>
                    <a:pt x="275" y="1266"/>
                  </a:lnTo>
                  <a:lnTo>
                    <a:pt x="276" y="1265"/>
                  </a:lnTo>
                  <a:lnTo>
                    <a:pt x="277" y="1265"/>
                  </a:lnTo>
                  <a:lnTo>
                    <a:pt x="279" y="1266"/>
                  </a:lnTo>
                  <a:close/>
                  <a:moveTo>
                    <a:pt x="291" y="1275"/>
                  </a:moveTo>
                  <a:lnTo>
                    <a:pt x="291" y="1276"/>
                  </a:lnTo>
                  <a:lnTo>
                    <a:pt x="291" y="1275"/>
                  </a:lnTo>
                  <a:lnTo>
                    <a:pt x="291" y="1274"/>
                  </a:lnTo>
                  <a:lnTo>
                    <a:pt x="291" y="1274"/>
                  </a:lnTo>
                  <a:lnTo>
                    <a:pt x="291" y="1275"/>
                  </a:lnTo>
                  <a:close/>
                  <a:moveTo>
                    <a:pt x="278" y="1275"/>
                  </a:moveTo>
                  <a:lnTo>
                    <a:pt x="278" y="1274"/>
                  </a:lnTo>
                  <a:lnTo>
                    <a:pt x="278" y="1273"/>
                  </a:lnTo>
                  <a:lnTo>
                    <a:pt x="279" y="1273"/>
                  </a:lnTo>
                  <a:lnTo>
                    <a:pt x="279" y="1274"/>
                  </a:lnTo>
                  <a:lnTo>
                    <a:pt x="278" y="1275"/>
                  </a:lnTo>
                  <a:close/>
                  <a:moveTo>
                    <a:pt x="275" y="1270"/>
                  </a:moveTo>
                  <a:lnTo>
                    <a:pt x="274" y="1270"/>
                  </a:lnTo>
                  <a:lnTo>
                    <a:pt x="274" y="1270"/>
                  </a:lnTo>
                  <a:lnTo>
                    <a:pt x="275" y="1269"/>
                  </a:lnTo>
                  <a:lnTo>
                    <a:pt x="276" y="1269"/>
                  </a:lnTo>
                  <a:lnTo>
                    <a:pt x="275" y="1270"/>
                  </a:lnTo>
                  <a:lnTo>
                    <a:pt x="275" y="1270"/>
                  </a:lnTo>
                  <a:close/>
                  <a:moveTo>
                    <a:pt x="293" y="1275"/>
                  </a:moveTo>
                  <a:lnTo>
                    <a:pt x="291" y="1273"/>
                  </a:lnTo>
                  <a:lnTo>
                    <a:pt x="291" y="1272"/>
                  </a:lnTo>
                  <a:lnTo>
                    <a:pt x="294" y="1274"/>
                  </a:lnTo>
                  <a:lnTo>
                    <a:pt x="295" y="1274"/>
                  </a:lnTo>
                  <a:lnTo>
                    <a:pt x="294" y="1275"/>
                  </a:lnTo>
                  <a:lnTo>
                    <a:pt x="293" y="1275"/>
                  </a:lnTo>
                  <a:close/>
                  <a:moveTo>
                    <a:pt x="280" y="1270"/>
                  </a:moveTo>
                  <a:lnTo>
                    <a:pt x="279" y="1270"/>
                  </a:lnTo>
                  <a:lnTo>
                    <a:pt x="278" y="1270"/>
                  </a:lnTo>
                  <a:lnTo>
                    <a:pt x="279" y="1269"/>
                  </a:lnTo>
                  <a:lnTo>
                    <a:pt x="280" y="1269"/>
                  </a:lnTo>
                  <a:lnTo>
                    <a:pt x="280" y="1270"/>
                  </a:lnTo>
                  <a:close/>
                  <a:moveTo>
                    <a:pt x="286" y="1281"/>
                  </a:moveTo>
                  <a:lnTo>
                    <a:pt x="285" y="1281"/>
                  </a:lnTo>
                  <a:lnTo>
                    <a:pt x="284" y="1281"/>
                  </a:lnTo>
                  <a:lnTo>
                    <a:pt x="285" y="1280"/>
                  </a:lnTo>
                  <a:lnTo>
                    <a:pt x="286" y="1280"/>
                  </a:lnTo>
                  <a:lnTo>
                    <a:pt x="287" y="1281"/>
                  </a:lnTo>
                  <a:lnTo>
                    <a:pt x="286" y="1281"/>
                  </a:lnTo>
                  <a:close/>
                  <a:moveTo>
                    <a:pt x="284" y="1281"/>
                  </a:moveTo>
                  <a:lnTo>
                    <a:pt x="283" y="1281"/>
                  </a:lnTo>
                  <a:lnTo>
                    <a:pt x="282" y="1281"/>
                  </a:lnTo>
                  <a:lnTo>
                    <a:pt x="282" y="1281"/>
                  </a:lnTo>
                  <a:lnTo>
                    <a:pt x="282" y="1280"/>
                  </a:lnTo>
                  <a:lnTo>
                    <a:pt x="283" y="1280"/>
                  </a:lnTo>
                  <a:lnTo>
                    <a:pt x="283" y="1281"/>
                  </a:lnTo>
                  <a:lnTo>
                    <a:pt x="284" y="1281"/>
                  </a:lnTo>
                  <a:close/>
                  <a:moveTo>
                    <a:pt x="278" y="1281"/>
                  </a:moveTo>
                  <a:lnTo>
                    <a:pt x="277" y="1281"/>
                  </a:lnTo>
                  <a:lnTo>
                    <a:pt x="276" y="1281"/>
                  </a:lnTo>
                  <a:lnTo>
                    <a:pt x="277" y="1281"/>
                  </a:lnTo>
                  <a:lnTo>
                    <a:pt x="277" y="1281"/>
                  </a:lnTo>
                  <a:lnTo>
                    <a:pt x="276" y="1280"/>
                  </a:lnTo>
                  <a:lnTo>
                    <a:pt x="277" y="1279"/>
                  </a:lnTo>
                  <a:lnTo>
                    <a:pt x="277" y="1278"/>
                  </a:lnTo>
                  <a:lnTo>
                    <a:pt x="278" y="1276"/>
                  </a:lnTo>
                  <a:lnTo>
                    <a:pt x="279" y="1276"/>
                  </a:lnTo>
                  <a:lnTo>
                    <a:pt x="279" y="1277"/>
                  </a:lnTo>
                  <a:lnTo>
                    <a:pt x="278" y="1278"/>
                  </a:lnTo>
                  <a:lnTo>
                    <a:pt x="278" y="1279"/>
                  </a:lnTo>
                  <a:lnTo>
                    <a:pt x="278" y="1281"/>
                  </a:lnTo>
                  <a:lnTo>
                    <a:pt x="278" y="1281"/>
                  </a:lnTo>
                  <a:close/>
                  <a:moveTo>
                    <a:pt x="288" y="1280"/>
                  </a:moveTo>
                  <a:lnTo>
                    <a:pt x="287" y="1280"/>
                  </a:lnTo>
                  <a:lnTo>
                    <a:pt x="287" y="1279"/>
                  </a:lnTo>
                  <a:lnTo>
                    <a:pt x="288" y="1279"/>
                  </a:lnTo>
                  <a:lnTo>
                    <a:pt x="289" y="1279"/>
                  </a:lnTo>
                  <a:lnTo>
                    <a:pt x="288" y="1280"/>
                  </a:lnTo>
                  <a:close/>
                  <a:moveTo>
                    <a:pt x="271" y="1278"/>
                  </a:moveTo>
                  <a:lnTo>
                    <a:pt x="271" y="1277"/>
                  </a:lnTo>
                  <a:lnTo>
                    <a:pt x="271" y="1276"/>
                  </a:lnTo>
                  <a:lnTo>
                    <a:pt x="272" y="1276"/>
                  </a:lnTo>
                  <a:lnTo>
                    <a:pt x="273" y="1277"/>
                  </a:lnTo>
                  <a:lnTo>
                    <a:pt x="273" y="1276"/>
                  </a:lnTo>
                  <a:lnTo>
                    <a:pt x="274" y="1276"/>
                  </a:lnTo>
                  <a:lnTo>
                    <a:pt x="275" y="1278"/>
                  </a:lnTo>
                  <a:lnTo>
                    <a:pt x="274" y="1279"/>
                  </a:lnTo>
                  <a:lnTo>
                    <a:pt x="273" y="1278"/>
                  </a:lnTo>
                  <a:lnTo>
                    <a:pt x="272" y="1278"/>
                  </a:lnTo>
                  <a:lnTo>
                    <a:pt x="271" y="1278"/>
                  </a:lnTo>
                  <a:lnTo>
                    <a:pt x="271" y="1278"/>
                  </a:lnTo>
                  <a:close/>
                  <a:moveTo>
                    <a:pt x="280" y="1280"/>
                  </a:moveTo>
                  <a:lnTo>
                    <a:pt x="279" y="1280"/>
                  </a:lnTo>
                  <a:lnTo>
                    <a:pt x="279" y="1279"/>
                  </a:lnTo>
                  <a:lnTo>
                    <a:pt x="280" y="1279"/>
                  </a:lnTo>
                  <a:lnTo>
                    <a:pt x="281" y="1278"/>
                  </a:lnTo>
                  <a:lnTo>
                    <a:pt x="281" y="1277"/>
                  </a:lnTo>
                  <a:lnTo>
                    <a:pt x="281" y="1276"/>
                  </a:lnTo>
                  <a:lnTo>
                    <a:pt x="282" y="1276"/>
                  </a:lnTo>
                  <a:lnTo>
                    <a:pt x="282" y="1278"/>
                  </a:lnTo>
                  <a:lnTo>
                    <a:pt x="281" y="1279"/>
                  </a:lnTo>
                  <a:lnTo>
                    <a:pt x="280" y="1280"/>
                  </a:lnTo>
                  <a:close/>
                  <a:moveTo>
                    <a:pt x="285" y="1280"/>
                  </a:moveTo>
                  <a:lnTo>
                    <a:pt x="284" y="1280"/>
                  </a:lnTo>
                  <a:lnTo>
                    <a:pt x="284" y="1279"/>
                  </a:lnTo>
                  <a:lnTo>
                    <a:pt x="283" y="1277"/>
                  </a:lnTo>
                  <a:lnTo>
                    <a:pt x="284" y="1277"/>
                  </a:lnTo>
                  <a:lnTo>
                    <a:pt x="285" y="1277"/>
                  </a:lnTo>
                  <a:lnTo>
                    <a:pt x="284" y="1276"/>
                  </a:lnTo>
                  <a:lnTo>
                    <a:pt x="284" y="1275"/>
                  </a:lnTo>
                  <a:lnTo>
                    <a:pt x="283" y="1275"/>
                  </a:lnTo>
                  <a:lnTo>
                    <a:pt x="281" y="1274"/>
                  </a:lnTo>
                  <a:lnTo>
                    <a:pt x="281" y="1274"/>
                  </a:lnTo>
                  <a:lnTo>
                    <a:pt x="281" y="1273"/>
                  </a:lnTo>
                  <a:lnTo>
                    <a:pt x="282" y="1271"/>
                  </a:lnTo>
                  <a:lnTo>
                    <a:pt x="283" y="1270"/>
                  </a:lnTo>
                  <a:lnTo>
                    <a:pt x="283" y="1270"/>
                  </a:lnTo>
                  <a:lnTo>
                    <a:pt x="285" y="1270"/>
                  </a:lnTo>
                  <a:lnTo>
                    <a:pt x="288" y="1270"/>
                  </a:lnTo>
                  <a:lnTo>
                    <a:pt x="288" y="1270"/>
                  </a:lnTo>
                  <a:lnTo>
                    <a:pt x="289" y="1270"/>
                  </a:lnTo>
                  <a:lnTo>
                    <a:pt x="290" y="1271"/>
                  </a:lnTo>
                  <a:lnTo>
                    <a:pt x="290" y="1272"/>
                  </a:lnTo>
                  <a:lnTo>
                    <a:pt x="290" y="1273"/>
                  </a:lnTo>
                  <a:lnTo>
                    <a:pt x="291" y="1273"/>
                  </a:lnTo>
                  <a:lnTo>
                    <a:pt x="291" y="1274"/>
                  </a:lnTo>
                  <a:lnTo>
                    <a:pt x="290" y="1274"/>
                  </a:lnTo>
                  <a:lnTo>
                    <a:pt x="290" y="1275"/>
                  </a:lnTo>
                  <a:lnTo>
                    <a:pt x="290" y="1276"/>
                  </a:lnTo>
                  <a:lnTo>
                    <a:pt x="290" y="1277"/>
                  </a:lnTo>
                  <a:lnTo>
                    <a:pt x="288" y="1278"/>
                  </a:lnTo>
                  <a:lnTo>
                    <a:pt x="285" y="1279"/>
                  </a:lnTo>
                  <a:lnTo>
                    <a:pt x="285" y="1280"/>
                  </a:lnTo>
                  <a:close/>
                  <a:moveTo>
                    <a:pt x="284" y="1248"/>
                  </a:moveTo>
                  <a:lnTo>
                    <a:pt x="283" y="1248"/>
                  </a:lnTo>
                  <a:lnTo>
                    <a:pt x="285" y="1246"/>
                  </a:lnTo>
                  <a:lnTo>
                    <a:pt x="288" y="1245"/>
                  </a:lnTo>
                  <a:lnTo>
                    <a:pt x="288" y="1246"/>
                  </a:lnTo>
                  <a:lnTo>
                    <a:pt x="287" y="1247"/>
                  </a:lnTo>
                  <a:lnTo>
                    <a:pt x="286" y="1247"/>
                  </a:lnTo>
                  <a:lnTo>
                    <a:pt x="284" y="1248"/>
                  </a:lnTo>
                  <a:close/>
                  <a:moveTo>
                    <a:pt x="288" y="1252"/>
                  </a:moveTo>
                  <a:lnTo>
                    <a:pt x="287" y="1253"/>
                  </a:lnTo>
                  <a:lnTo>
                    <a:pt x="285" y="1252"/>
                  </a:lnTo>
                  <a:lnTo>
                    <a:pt x="285" y="1251"/>
                  </a:lnTo>
                  <a:lnTo>
                    <a:pt x="286" y="1251"/>
                  </a:lnTo>
                  <a:lnTo>
                    <a:pt x="287" y="1250"/>
                  </a:lnTo>
                  <a:lnTo>
                    <a:pt x="288" y="1250"/>
                  </a:lnTo>
                  <a:lnTo>
                    <a:pt x="288" y="1251"/>
                  </a:lnTo>
                  <a:lnTo>
                    <a:pt x="288" y="1252"/>
                  </a:lnTo>
                  <a:close/>
                  <a:moveTo>
                    <a:pt x="284" y="1251"/>
                  </a:moveTo>
                  <a:lnTo>
                    <a:pt x="283" y="1251"/>
                  </a:lnTo>
                  <a:lnTo>
                    <a:pt x="283" y="1250"/>
                  </a:lnTo>
                  <a:lnTo>
                    <a:pt x="284" y="1250"/>
                  </a:lnTo>
                  <a:lnTo>
                    <a:pt x="285" y="1249"/>
                  </a:lnTo>
                  <a:lnTo>
                    <a:pt x="286" y="1249"/>
                  </a:lnTo>
                  <a:lnTo>
                    <a:pt x="286" y="1250"/>
                  </a:lnTo>
                  <a:lnTo>
                    <a:pt x="285" y="1251"/>
                  </a:lnTo>
                  <a:lnTo>
                    <a:pt x="284" y="1251"/>
                  </a:lnTo>
                  <a:close/>
                  <a:moveTo>
                    <a:pt x="281" y="1254"/>
                  </a:moveTo>
                  <a:lnTo>
                    <a:pt x="280" y="1253"/>
                  </a:lnTo>
                  <a:lnTo>
                    <a:pt x="281" y="1253"/>
                  </a:lnTo>
                  <a:lnTo>
                    <a:pt x="281" y="1253"/>
                  </a:lnTo>
                  <a:lnTo>
                    <a:pt x="281" y="1254"/>
                  </a:lnTo>
                  <a:lnTo>
                    <a:pt x="281" y="1254"/>
                  </a:lnTo>
                  <a:close/>
                  <a:moveTo>
                    <a:pt x="283" y="1254"/>
                  </a:moveTo>
                  <a:lnTo>
                    <a:pt x="282" y="1254"/>
                  </a:lnTo>
                  <a:lnTo>
                    <a:pt x="282" y="1253"/>
                  </a:lnTo>
                  <a:lnTo>
                    <a:pt x="282" y="1252"/>
                  </a:lnTo>
                  <a:lnTo>
                    <a:pt x="285" y="1253"/>
                  </a:lnTo>
                  <a:lnTo>
                    <a:pt x="284" y="1254"/>
                  </a:lnTo>
                  <a:lnTo>
                    <a:pt x="283" y="1254"/>
                  </a:lnTo>
                  <a:close/>
                  <a:moveTo>
                    <a:pt x="279" y="1252"/>
                  </a:moveTo>
                  <a:lnTo>
                    <a:pt x="280" y="1252"/>
                  </a:lnTo>
                  <a:lnTo>
                    <a:pt x="279" y="1252"/>
                  </a:lnTo>
                  <a:lnTo>
                    <a:pt x="278" y="1251"/>
                  </a:lnTo>
                  <a:lnTo>
                    <a:pt x="276" y="1250"/>
                  </a:lnTo>
                  <a:lnTo>
                    <a:pt x="277" y="1250"/>
                  </a:lnTo>
                  <a:lnTo>
                    <a:pt x="278" y="1250"/>
                  </a:lnTo>
                  <a:lnTo>
                    <a:pt x="279" y="1252"/>
                  </a:lnTo>
                  <a:close/>
                  <a:moveTo>
                    <a:pt x="292" y="1255"/>
                  </a:moveTo>
                  <a:lnTo>
                    <a:pt x="291" y="1254"/>
                  </a:lnTo>
                  <a:lnTo>
                    <a:pt x="291" y="1254"/>
                  </a:lnTo>
                  <a:lnTo>
                    <a:pt x="293" y="1253"/>
                  </a:lnTo>
                  <a:lnTo>
                    <a:pt x="294" y="1252"/>
                  </a:lnTo>
                  <a:lnTo>
                    <a:pt x="295" y="1252"/>
                  </a:lnTo>
                  <a:lnTo>
                    <a:pt x="296" y="1252"/>
                  </a:lnTo>
                  <a:lnTo>
                    <a:pt x="296" y="1253"/>
                  </a:lnTo>
                  <a:lnTo>
                    <a:pt x="297" y="1254"/>
                  </a:lnTo>
                  <a:lnTo>
                    <a:pt x="296" y="1254"/>
                  </a:lnTo>
                  <a:lnTo>
                    <a:pt x="295" y="1255"/>
                  </a:lnTo>
                  <a:lnTo>
                    <a:pt x="292" y="1255"/>
                  </a:lnTo>
                  <a:close/>
                  <a:moveTo>
                    <a:pt x="291" y="1242"/>
                  </a:moveTo>
                  <a:lnTo>
                    <a:pt x="293" y="1240"/>
                  </a:lnTo>
                  <a:lnTo>
                    <a:pt x="294" y="1240"/>
                  </a:lnTo>
                  <a:lnTo>
                    <a:pt x="294" y="1241"/>
                  </a:lnTo>
                  <a:lnTo>
                    <a:pt x="294" y="1242"/>
                  </a:lnTo>
                  <a:lnTo>
                    <a:pt x="293" y="1242"/>
                  </a:lnTo>
                  <a:lnTo>
                    <a:pt x="292" y="1242"/>
                  </a:lnTo>
                  <a:lnTo>
                    <a:pt x="291" y="1242"/>
                  </a:lnTo>
                  <a:close/>
                  <a:moveTo>
                    <a:pt x="290" y="1237"/>
                  </a:moveTo>
                  <a:lnTo>
                    <a:pt x="289" y="1237"/>
                  </a:lnTo>
                  <a:lnTo>
                    <a:pt x="288" y="1236"/>
                  </a:lnTo>
                  <a:lnTo>
                    <a:pt x="287" y="1236"/>
                  </a:lnTo>
                  <a:lnTo>
                    <a:pt x="288" y="1235"/>
                  </a:lnTo>
                  <a:lnTo>
                    <a:pt x="290" y="1235"/>
                  </a:lnTo>
                  <a:lnTo>
                    <a:pt x="291" y="1235"/>
                  </a:lnTo>
                  <a:lnTo>
                    <a:pt x="291" y="1236"/>
                  </a:lnTo>
                  <a:lnTo>
                    <a:pt x="290" y="1237"/>
                  </a:lnTo>
                  <a:close/>
                  <a:moveTo>
                    <a:pt x="291" y="1246"/>
                  </a:moveTo>
                  <a:lnTo>
                    <a:pt x="291" y="1245"/>
                  </a:lnTo>
                  <a:lnTo>
                    <a:pt x="291" y="1245"/>
                  </a:lnTo>
                  <a:lnTo>
                    <a:pt x="292" y="1245"/>
                  </a:lnTo>
                  <a:lnTo>
                    <a:pt x="293" y="1244"/>
                  </a:lnTo>
                  <a:lnTo>
                    <a:pt x="294" y="1245"/>
                  </a:lnTo>
                  <a:lnTo>
                    <a:pt x="293" y="1246"/>
                  </a:lnTo>
                  <a:lnTo>
                    <a:pt x="291" y="1246"/>
                  </a:lnTo>
                  <a:close/>
                  <a:moveTo>
                    <a:pt x="284" y="1243"/>
                  </a:moveTo>
                  <a:lnTo>
                    <a:pt x="285" y="1242"/>
                  </a:lnTo>
                  <a:lnTo>
                    <a:pt x="286" y="1242"/>
                  </a:lnTo>
                  <a:lnTo>
                    <a:pt x="287" y="1242"/>
                  </a:lnTo>
                  <a:lnTo>
                    <a:pt x="288" y="1242"/>
                  </a:lnTo>
                  <a:lnTo>
                    <a:pt x="289" y="1242"/>
                  </a:lnTo>
                  <a:lnTo>
                    <a:pt x="288" y="1243"/>
                  </a:lnTo>
                  <a:lnTo>
                    <a:pt x="286" y="1243"/>
                  </a:lnTo>
                  <a:lnTo>
                    <a:pt x="284" y="1243"/>
                  </a:lnTo>
                  <a:close/>
                  <a:moveTo>
                    <a:pt x="276" y="1262"/>
                  </a:moveTo>
                  <a:lnTo>
                    <a:pt x="275" y="1262"/>
                  </a:lnTo>
                  <a:lnTo>
                    <a:pt x="275" y="1261"/>
                  </a:lnTo>
                  <a:lnTo>
                    <a:pt x="275" y="1260"/>
                  </a:lnTo>
                  <a:lnTo>
                    <a:pt x="275" y="1260"/>
                  </a:lnTo>
                  <a:lnTo>
                    <a:pt x="275" y="1259"/>
                  </a:lnTo>
                  <a:lnTo>
                    <a:pt x="276" y="1259"/>
                  </a:lnTo>
                  <a:lnTo>
                    <a:pt x="277" y="1259"/>
                  </a:lnTo>
                  <a:lnTo>
                    <a:pt x="277" y="1260"/>
                  </a:lnTo>
                  <a:lnTo>
                    <a:pt x="277" y="1260"/>
                  </a:lnTo>
                  <a:lnTo>
                    <a:pt x="278" y="1261"/>
                  </a:lnTo>
                  <a:lnTo>
                    <a:pt x="277" y="1262"/>
                  </a:lnTo>
                  <a:lnTo>
                    <a:pt x="276" y="1262"/>
                  </a:lnTo>
                  <a:close/>
                  <a:moveTo>
                    <a:pt x="304" y="1264"/>
                  </a:moveTo>
                  <a:lnTo>
                    <a:pt x="303" y="1264"/>
                  </a:lnTo>
                  <a:lnTo>
                    <a:pt x="304" y="1263"/>
                  </a:lnTo>
                  <a:lnTo>
                    <a:pt x="305" y="1263"/>
                  </a:lnTo>
                  <a:lnTo>
                    <a:pt x="307" y="1263"/>
                  </a:lnTo>
                  <a:lnTo>
                    <a:pt x="307" y="1262"/>
                  </a:lnTo>
                  <a:lnTo>
                    <a:pt x="308" y="1262"/>
                  </a:lnTo>
                  <a:lnTo>
                    <a:pt x="308" y="1263"/>
                  </a:lnTo>
                  <a:lnTo>
                    <a:pt x="307" y="1263"/>
                  </a:lnTo>
                  <a:lnTo>
                    <a:pt x="306" y="1264"/>
                  </a:lnTo>
                  <a:lnTo>
                    <a:pt x="305" y="1264"/>
                  </a:lnTo>
                  <a:lnTo>
                    <a:pt x="304" y="1264"/>
                  </a:lnTo>
                  <a:close/>
                  <a:moveTo>
                    <a:pt x="279" y="1259"/>
                  </a:moveTo>
                  <a:lnTo>
                    <a:pt x="278" y="1259"/>
                  </a:lnTo>
                  <a:lnTo>
                    <a:pt x="277" y="1259"/>
                  </a:lnTo>
                  <a:lnTo>
                    <a:pt x="277" y="1258"/>
                  </a:lnTo>
                  <a:lnTo>
                    <a:pt x="278" y="1258"/>
                  </a:lnTo>
                  <a:lnTo>
                    <a:pt x="279" y="1259"/>
                  </a:lnTo>
                  <a:close/>
                  <a:moveTo>
                    <a:pt x="302" y="1258"/>
                  </a:moveTo>
                  <a:lnTo>
                    <a:pt x="301" y="1258"/>
                  </a:lnTo>
                  <a:lnTo>
                    <a:pt x="300" y="1258"/>
                  </a:lnTo>
                  <a:lnTo>
                    <a:pt x="300" y="1257"/>
                  </a:lnTo>
                  <a:lnTo>
                    <a:pt x="299" y="1257"/>
                  </a:lnTo>
                  <a:lnTo>
                    <a:pt x="299" y="1256"/>
                  </a:lnTo>
                  <a:lnTo>
                    <a:pt x="301" y="1256"/>
                  </a:lnTo>
                  <a:lnTo>
                    <a:pt x="302" y="1255"/>
                  </a:lnTo>
                  <a:lnTo>
                    <a:pt x="303" y="1256"/>
                  </a:lnTo>
                  <a:lnTo>
                    <a:pt x="304" y="1256"/>
                  </a:lnTo>
                  <a:lnTo>
                    <a:pt x="303" y="1256"/>
                  </a:lnTo>
                  <a:lnTo>
                    <a:pt x="303" y="1257"/>
                  </a:lnTo>
                  <a:lnTo>
                    <a:pt x="302" y="1258"/>
                  </a:lnTo>
                  <a:close/>
                  <a:moveTo>
                    <a:pt x="290" y="1260"/>
                  </a:moveTo>
                  <a:lnTo>
                    <a:pt x="289" y="1260"/>
                  </a:lnTo>
                  <a:lnTo>
                    <a:pt x="289" y="1259"/>
                  </a:lnTo>
                  <a:lnTo>
                    <a:pt x="290" y="1259"/>
                  </a:lnTo>
                  <a:lnTo>
                    <a:pt x="291" y="1259"/>
                  </a:lnTo>
                  <a:lnTo>
                    <a:pt x="291" y="1260"/>
                  </a:lnTo>
                  <a:lnTo>
                    <a:pt x="291" y="1260"/>
                  </a:lnTo>
                  <a:lnTo>
                    <a:pt x="290" y="1260"/>
                  </a:lnTo>
                  <a:close/>
                  <a:moveTo>
                    <a:pt x="281" y="1260"/>
                  </a:moveTo>
                  <a:lnTo>
                    <a:pt x="281" y="1259"/>
                  </a:lnTo>
                  <a:lnTo>
                    <a:pt x="281" y="1259"/>
                  </a:lnTo>
                  <a:lnTo>
                    <a:pt x="283" y="1259"/>
                  </a:lnTo>
                  <a:lnTo>
                    <a:pt x="284" y="1259"/>
                  </a:lnTo>
                  <a:lnTo>
                    <a:pt x="285" y="1258"/>
                  </a:lnTo>
                  <a:lnTo>
                    <a:pt x="289" y="1257"/>
                  </a:lnTo>
                  <a:lnTo>
                    <a:pt x="289" y="1258"/>
                  </a:lnTo>
                  <a:lnTo>
                    <a:pt x="289" y="1259"/>
                  </a:lnTo>
                  <a:lnTo>
                    <a:pt x="287" y="1259"/>
                  </a:lnTo>
                  <a:lnTo>
                    <a:pt x="284" y="1260"/>
                  </a:lnTo>
                  <a:lnTo>
                    <a:pt x="283" y="1260"/>
                  </a:lnTo>
                  <a:lnTo>
                    <a:pt x="282" y="1260"/>
                  </a:lnTo>
                  <a:lnTo>
                    <a:pt x="281" y="1260"/>
                  </a:lnTo>
                  <a:close/>
                  <a:moveTo>
                    <a:pt x="302" y="1261"/>
                  </a:moveTo>
                  <a:lnTo>
                    <a:pt x="301" y="1260"/>
                  </a:lnTo>
                  <a:lnTo>
                    <a:pt x="302" y="1260"/>
                  </a:lnTo>
                  <a:lnTo>
                    <a:pt x="302" y="1261"/>
                  </a:lnTo>
                  <a:lnTo>
                    <a:pt x="302" y="1261"/>
                  </a:lnTo>
                  <a:close/>
                  <a:moveTo>
                    <a:pt x="298" y="1258"/>
                  </a:moveTo>
                  <a:lnTo>
                    <a:pt x="299" y="1258"/>
                  </a:lnTo>
                  <a:lnTo>
                    <a:pt x="299" y="1259"/>
                  </a:lnTo>
                  <a:lnTo>
                    <a:pt x="298" y="1259"/>
                  </a:lnTo>
                  <a:lnTo>
                    <a:pt x="298" y="1258"/>
                  </a:lnTo>
                  <a:lnTo>
                    <a:pt x="297" y="1258"/>
                  </a:lnTo>
                  <a:lnTo>
                    <a:pt x="296" y="1258"/>
                  </a:lnTo>
                  <a:lnTo>
                    <a:pt x="296" y="1257"/>
                  </a:lnTo>
                  <a:lnTo>
                    <a:pt x="297" y="1257"/>
                  </a:lnTo>
                  <a:lnTo>
                    <a:pt x="298" y="1257"/>
                  </a:lnTo>
                  <a:lnTo>
                    <a:pt x="298" y="1258"/>
                  </a:lnTo>
                  <a:close/>
                  <a:moveTo>
                    <a:pt x="358" y="1237"/>
                  </a:moveTo>
                  <a:lnTo>
                    <a:pt x="358" y="1236"/>
                  </a:lnTo>
                  <a:lnTo>
                    <a:pt x="357" y="1236"/>
                  </a:lnTo>
                  <a:lnTo>
                    <a:pt x="358" y="1235"/>
                  </a:lnTo>
                  <a:lnTo>
                    <a:pt x="359" y="1234"/>
                  </a:lnTo>
                  <a:lnTo>
                    <a:pt x="359" y="1235"/>
                  </a:lnTo>
                  <a:lnTo>
                    <a:pt x="359" y="1236"/>
                  </a:lnTo>
                  <a:lnTo>
                    <a:pt x="358" y="1237"/>
                  </a:lnTo>
                  <a:close/>
                  <a:moveTo>
                    <a:pt x="374" y="1228"/>
                  </a:moveTo>
                  <a:lnTo>
                    <a:pt x="374" y="1227"/>
                  </a:lnTo>
                  <a:lnTo>
                    <a:pt x="373" y="1227"/>
                  </a:lnTo>
                  <a:lnTo>
                    <a:pt x="373" y="1226"/>
                  </a:lnTo>
                  <a:lnTo>
                    <a:pt x="372" y="1226"/>
                  </a:lnTo>
                  <a:lnTo>
                    <a:pt x="370" y="1227"/>
                  </a:lnTo>
                  <a:lnTo>
                    <a:pt x="369" y="1227"/>
                  </a:lnTo>
                  <a:lnTo>
                    <a:pt x="368" y="1227"/>
                  </a:lnTo>
                  <a:lnTo>
                    <a:pt x="368" y="1226"/>
                  </a:lnTo>
                  <a:lnTo>
                    <a:pt x="369" y="1225"/>
                  </a:lnTo>
                  <a:lnTo>
                    <a:pt x="370" y="1225"/>
                  </a:lnTo>
                  <a:lnTo>
                    <a:pt x="371" y="1225"/>
                  </a:lnTo>
                  <a:lnTo>
                    <a:pt x="372" y="1225"/>
                  </a:lnTo>
                  <a:lnTo>
                    <a:pt x="374" y="1225"/>
                  </a:lnTo>
                  <a:lnTo>
                    <a:pt x="374" y="1226"/>
                  </a:lnTo>
                  <a:lnTo>
                    <a:pt x="374" y="1226"/>
                  </a:lnTo>
                  <a:lnTo>
                    <a:pt x="375" y="1227"/>
                  </a:lnTo>
                  <a:lnTo>
                    <a:pt x="375" y="1228"/>
                  </a:lnTo>
                  <a:lnTo>
                    <a:pt x="374" y="1228"/>
                  </a:lnTo>
                  <a:close/>
                  <a:moveTo>
                    <a:pt x="362" y="1228"/>
                  </a:moveTo>
                  <a:lnTo>
                    <a:pt x="363" y="1227"/>
                  </a:lnTo>
                  <a:lnTo>
                    <a:pt x="363" y="1227"/>
                  </a:lnTo>
                  <a:lnTo>
                    <a:pt x="364" y="1227"/>
                  </a:lnTo>
                  <a:lnTo>
                    <a:pt x="364" y="1227"/>
                  </a:lnTo>
                  <a:lnTo>
                    <a:pt x="364" y="1227"/>
                  </a:lnTo>
                  <a:lnTo>
                    <a:pt x="365" y="1227"/>
                  </a:lnTo>
                  <a:lnTo>
                    <a:pt x="364" y="1228"/>
                  </a:lnTo>
                  <a:lnTo>
                    <a:pt x="362" y="1228"/>
                  </a:lnTo>
                  <a:close/>
                  <a:moveTo>
                    <a:pt x="362" y="1225"/>
                  </a:moveTo>
                  <a:lnTo>
                    <a:pt x="361" y="1225"/>
                  </a:lnTo>
                  <a:lnTo>
                    <a:pt x="361" y="1223"/>
                  </a:lnTo>
                  <a:lnTo>
                    <a:pt x="362" y="1223"/>
                  </a:lnTo>
                  <a:lnTo>
                    <a:pt x="364" y="1222"/>
                  </a:lnTo>
                  <a:lnTo>
                    <a:pt x="364" y="1223"/>
                  </a:lnTo>
                  <a:lnTo>
                    <a:pt x="364" y="1224"/>
                  </a:lnTo>
                  <a:lnTo>
                    <a:pt x="364" y="1224"/>
                  </a:lnTo>
                  <a:lnTo>
                    <a:pt x="364" y="1225"/>
                  </a:lnTo>
                  <a:lnTo>
                    <a:pt x="364" y="1225"/>
                  </a:lnTo>
                  <a:lnTo>
                    <a:pt x="362" y="1225"/>
                  </a:lnTo>
                  <a:close/>
                  <a:moveTo>
                    <a:pt x="315" y="1228"/>
                  </a:moveTo>
                  <a:lnTo>
                    <a:pt x="315" y="1227"/>
                  </a:lnTo>
                  <a:lnTo>
                    <a:pt x="314" y="1227"/>
                  </a:lnTo>
                  <a:lnTo>
                    <a:pt x="314" y="1227"/>
                  </a:lnTo>
                  <a:lnTo>
                    <a:pt x="313" y="1227"/>
                  </a:lnTo>
                  <a:lnTo>
                    <a:pt x="313" y="1226"/>
                  </a:lnTo>
                  <a:lnTo>
                    <a:pt x="314" y="1226"/>
                  </a:lnTo>
                  <a:lnTo>
                    <a:pt x="315" y="1226"/>
                  </a:lnTo>
                  <a:lnTo>
                    <a:pt x="316" y="1227"/>
                  </a:lnTo>
                  <a:lnTo>
                    <a:pt x="316" y="1227"/>
                  </a:lnTo>
                  <a:lnTo>
                    <a:pt x="316" y="1228"/>
                  </a:lnTo>
                  <a:lnTo>
                    <a:pt x="315" y="1228"/>
                  </a:lnTo>
                  <a:close/>
                  <a:moveTo>
                    <a:pt x="372" y="1235"/>
                  </a:moveTo>
                  <a:lnTo>
                    <a:pt x="372" y="1234"/>
                  </a:lnTo>
                  <a:lnTo>
                    <a:pt x="373" y="1233"/>
                  </a:lnTo>
                  <a:lnTo>
                    <a:pt x="374" y="1233"/>
                  </a:lnTo>
                  <a:lnTo>
                    <a:pt x="374" y="1232"/>
                  </a:lnTo>
                  <a:lnTo>
                    <a:pt x="374" y="1233"/>
                  </a:lnTo>
                  <a:lnTo>
                    <a:pt x="374" y="1234"/>
                  </a:lnTo>
                  <a:lnTo>
                    <a:pt x="373" y="1235"/>
                  </a:lnTo>
                  <a:lnTo>
                    <a:pt x="372" y="1235"/>
                  </a:lnTo>
                  <a:close/>
                  <a:moveTo>
                    <a:pt x="301" y="1225"/>
                  </a:moveTo>
                  <a:lnTo>
                    <a:pt x="300" y="1225"/>
                  </a:lnTo>
                  <a:lnTo>
                    <a:pt x="300" y="1224"/>
                  </a:lnTo>
                  <a:lnTo>
                    <a:pt x="299" y="1224"/>
                  </a:lnTo>
                  <a:lnTo>
                    <a:pt x="298" y="1224"/>
                  </a:lnTo>
                  <a:lnTo>
                    <a:pt x="300" y="1223"/>
                  </a:lnTo>
                  <a:lnTo>
                    <a:pt x="301" y="1224"/>
                  </a:lnTo>
                  <a:lnTo>
                    <a:pt x="302" y="1224"/>
                  </a:lnTo>
                  <a:lnTo>
                    <a:pt x="301" y="1225"/>
                  </a:lnTo>
                  <a:close/>
                  <a:moveTo>
                    <a:pt x="336" y="1231"/>
                  </a:moveTo>
                  <a:lnTo>
                    <a:pt x="336" y="1230"/>
                  </a:lnTo>
                  <a:lnTo>
                    <a:pt x="335" y="1230"/>
                  </a:lnTo>
                  <a:lnTo>
                    <a:pt x="336" y="1229"/>
                  </a:lnTo>
                  <a:lnTo>
                    <a:pt x="335" y="1228"/>
                  </a:lnTo>
                  <a:lnTo>
                    <a:pt x="332" y="1229"/>
                  </a:lnTo>
                  <a:lnTo>
                    <a:pt x="329" y="1228"/>
                  </a:lnTo>
                  <a:lnTo>
                    <a:pt x="328" y="1228"/>
                  </a:lnTo>
                  <a:lnTo>
                    <a:pt x="327" y="1229"/>
                  </a:lnTo>
                  <a:lnTo>
                    <a:pt x="327" y="1228"/>
                  </a:lnTo>
                  <a:lnTo>
                    <a:pt x="327" y="1227"/>
                  </a:lnTo>
                  <a:lnTo>
                    <a:pt x="327" y="1226"/>
                  </a:lnTo>
                  <a:lnTo>
                    <a:pt x="329" y="1226"/>
                  </a:lnTo>
                  <a:lnTo>
                    <a:pt x="333" y="1225"/>
                  </a:lnTo>
                  <a:lnTo>
                    <a:pt x="334" y="1223"/>
                  </a:lnTo>
                  <a:lnTo>
                    <a:pt x="335" y="1223"/>
                  </a:lnTo>
                  <a:lnTo>
                    <a:pt x="340" y="1226"/>
                  </a:lnTo>
                  <a:lnTo>
                    <a:pt x="340" y="1227"/>
                  </a:lnTo>
                  <a:lnTo>
                    <a:pt x="339" y="1227"/>
                  </a:lnTo>
                  <a:lnTo>
                    <a:pt x="340" y="1227"/>
                  </a:lnTo>
                  <a:lnTo>
                    <a:pt x="342" y="1227"/>
                  </a:lnTo>
                  <a:lnTo>
                    <a:pt x="343" y="1226"/>
                  </a:lnTo>
                  <a:lnTo>
                    <a:pt x="343" y="1225"/>
                  </a:lnTo>
                  <a:lnTo>
                    <a:pt x="345" y="1225"/>
                  </a:lnTo>
                  <a:lnTo>
                    <a:pt x="346" y="1225"/>
                  </a:lnTo>
                  <a:lnTo>
                    <a:pt x="346" y="1226"/>
                  </a:lnTo>
                  <a:lnTo>
                    <a:pt x="347" y="1226"/>
                  </a:lnTo>
                  <a:lnTo>
                    <a:pt x="347" y="1227"/>
                  </a:lnTo>
                  <a:lnTo>
                    <a:pt x="347" y="1227"/>
                  </a:lnTo>
                  <a:lnTo>
                    <a:pt x="348" y="1227"/>
                  </a:lnTo>
                  <a:lnTo>
                    <a:pt x="346" y="1227"/>
                  </a:lnTo>
                  <a:lnTo>
                    <a:pt x="345" y="1228"/>
                  </a:lnTo>
                  <a:lnTo>
                    <a:pt x="346" y="1228"/>
                  </a:lnTo>
                  <a:lnTo>
                    <a:pt x="347" y="1228"/>
                  </a:lnTo>
                  <a:lnTo>
                    <a:pt x="347" y="1229"/>
                  </a:lnTo>
                  <a:lnTo>
                    <a:pt x="345" y="1229"/>
                  </a:lnTo>
                  <a:lnTo>
                    <a:pt x="343" y="1229"/>
                  </a:lnTo>
                  <a:lnTo>
                    <a:pt x="341" y="1230"/>
                  </a:lnTo>
                  <a:lnTo>
                    <a:pt x="340" y="1230"/>
                  </a:lnTo>
                  <a:lnTo>
                    <a:pt x="338" y="1231"/>
                  </a:lnTo>
                  <a:lnTo>
                    <a:pt x="337" y="1231"/>
                  </a:lnTo>
                  <a:lnTo>
                    <a:pt x="336" y="1231"/>
                  </a:lnTo>
                  <a:close/>
                  <a:moveTo>
                    <a:pt x="311" y="1210"/>
                  </a:moveTo>
                  <a:lnTo>
                    <a:pt x="310" y="1209"/>
                  </a:lnTo>
                  <a:lnTo>
                    <a:pt x="310" y="1208"/>
                  </a:lnTo>
                  <a:lnTo>
                    <a:pt x="311" y="1207"/>
                  </a:lnTo>
                  <a:lnTo>
                    <a:pt x="311" y="1206"/>
                  </a:lnTo>
                  <a:lnTo>
                    <a:pt x="312" y="1206"/>
                  </a:lnTo>
                  <a:lnTo>
                    <a:pt x="314" y="1208"/>
                  </a:lnTo>
                  <a:lnTo>
                    <a:pt x="314" y="1209"/>
                  </a:lnTo>
                  <a:lnTo>
                    <a:pt x="313" y="1209"/>
                  </a:lnTo>
                  <a:lnTo>
                    <a:pt x="312" y="1209"/>
                  </a:lnTo>
                  <a:lnTo>
                    <a:pt x="312" y="1210"/>
                  </a:lnTo>
                  <a:lnTo>
                    <a:pt x="311" y="1210"/>
                  </a:lnTo>
                  <a:close/>
                  <a:moveTo>
                    <a:pt x="352" y="1209"/>
                  </a:moveTo>
                  <a:lnTo>
                    <a:pt x="348" y="1207"/>
                  </a:lnTo>
                  <a:lnTo>
                    <a:pt x="348" y="1206"/>
                  </a:lnTo>
                  <a:lnTo>
                    <a:pt x="349" y="1206"/>
                  </a:lnTo>
                  <a:lnTo>
                    <a:pt x="350" y="1207"/>
                  </a:lnTo>
                  <a:lnTo>
                    <a:pt x="352" y="1207"/>
                  </a:lnTo>
                  <a:lnTo>
                    <a:pt x="353" y="1208"/>
                  </a:lnTo>
                  <a:lnTo>
                    <a:pt x="352" y="1209"/>
                  </a:lnTo>
                  <a:close/>
                  <a:moveTo>
                    <a:pt x="321" y="1210"/>
                  </a:moveTo>
                  <a:lnTo>
                    <a:pt x="320" y="1209"/>
                  </a:lnTo>
                  <a:lnTo>
                    <a:pt x="319" y="1209"/>
                  </a:lnTo>
                  <a:lnTo>
                    <a:pt x="320" y="1208"/>
                  </a:lnTo>
                  <a:lnTo>
                    <a:pt x="320" y="1209"/>
                  </a:lnTo>
                  <a:lnTo>
                    <a:pt x="322" y="1209"/>
                  </a:lnTo>
                  <a:lnTo>
                    <a:pt x="322" y="1210"/>
                  </a:lnTo>
                  <a:lnTo>
                    <a:pt x="321" y="1210"/>
                  </a:lnTo>
                  <a:close/>
                  <a:moveTo>
                    <a:pt x="346" y="1206"/>
                  </a:moveTo>
                  <a:lnTo>
                    <a:pt x="345" y="1206"/>
                  </a:lnTo>
                  <a:lnTo>
                    <a:pt x="345" y="1205"/>
                  </a:lnTo>
                  <a:lnTo>
                    <a:pt x="348" y="1205"/>
                  </a:lnTo>
                  <a:lnTo>
                    <a:pt x="347" y="1206"/>
                  </a:lnTo>
                  <a:lnTo>
                    <a:pt x="346" y="1206"/>
                  </a:lnTo>
                  <a:close/>
                  <a:moveTo>
                    <a:pt x="371" y="1206"/>
                  </a:moveTo>
                  <a:lnTo>
                    <a:pt x="370" y="1206"/>
                  </a:lnTo>
                  <a:lnTo>
                    <a:pt x="370" y="1205"/>
                  </a:lnTo>
                  <a:lnTo>
                    <a:pt x="370" y="1204"/>
                  </a:lnTo>
                  <a:lnTo>
                    <a:pt x="370" y="1203"/>
                  </a:lnTo>
                  <a:lnTo>
                    <a:pt x="371" y="1203"/>
                  </a:lnTo>
                  <a:lnTo>
                    <a:pt x="372" y="1204"/>
                  </a:lnTo>
                  <a:lnTo>
                    <a:pt x="372" y="1206"/>
                  </a:lnTo>
                  <a:lnTo>
                    <a:pt x="371" y="1206"/>
                  </a:lnTo>
                  <a:close/>
                  <a:moveTo>
                    <a:pt x="300" y="1186"/>
                  </a:moveTo>
                  <a:lnTo>
                    <a:pt x="299" y="1185"/>
                  </a:lnTo>
                  <a:lnTo>
                    <a:pt x="299" y="1184"/>
                  </a:lnTo>
                  <a:lnTo>
                    <a:pt x="300" y="1184"/>
                  </a:lnTo>
                  <a:lnTo>
                    <a:pt x="301" y="1184"/>
                  </a:lnTo>
                  <a:lnTo>
                    <a:pt x="302" y="1185"/>
                  </a:lnTo>
                  <a:lnTo>
                    <a:pt x="300" y="1186"/>
                  </a:lnTo>
                  <a:close/>
                  <a:moveTo>
                    <a:pt x="309" y="1197"/>
                  </a:moveTo>
                  <a:lnTo>
                    <a:pt x="309" y="1198"/>
                  </a:lnTo>
                  <a:lnTo>
                    <a:pt x="308" y="1199"/>
                  </a:lnTo>
                  <a:lnTo>
                    <a:pt x="306" y="1199"/>
                  </a:lnTo>
                  <a:lnTo>
                    <a:pt x="306" y="1197"/>
                  </a:lnTo>
                  <a:lnTo>
                    <a:pt x="309" y="1197"/>
                  </a:lnTo>
                  <a:close/>
                  <a:moveTo>
                    <a:pt x="301" y="1184"/>
                  </a:moveTo>
                  <a:lnTo>
                    <a:pt x="299" y="1183"/>
                  </a:lnTo>
                  <a:lnTo>
                    <a:pt x="299" y="1182"/>
                  </a:lnTo>
                  <a:lnTo>
                    <a:pt x="299" y="1181"/>
                  </a:lnTo>
                  <a:lnTo>
                    <a:pt x="300" y="1181"/>
                  </a:lnTo>
                  <a:lnTo>
                    <a:pt x="301" y="1182"/>
                  </a:lnTo>
                  <a:lnTo>
                    <a:pt x="302" y="1182"/>
                  </a:lnTo>
                  <a:lnTo>
                    <a:pt x="302" y="1183"/>
                  </a:lnTo>
                  <a:lnTo>
                    <a:pt x="302" y="1184"/>
                  </a:lnTo>
                  <a:lnTo>
                    <a:pt x="301" y="1184"/>
                  </a:lnTo>
                  <a:close/>
                  <a:moveTo>
                    <a:pt x="281" y="1133"/>
                  </a:moveTo>
                  <a:lnTo>
                    <a:pt x="279" y="1132"/>
                  </a:lnTo>
                  <a:lnTo>
                    <a:pt x="276" y="1130"/>
                  </a:lnTo>
                  <a:lnTo>
                    <a:pt x="274" y="1130"/>
                  </a:lnTo>
                  <a:lnTo>
                    <a:pt x="274" y="1129"/>
                  </a:lnTo>
                  <a:lnTo>
                    <a:pt x="276" y="1128"/>
                  </a:lnTo>
                  <a:lnTo>
                    <a:pt x="277" y="1128"/>
                  </a:lnTo>
                  <a:lnTo>
                    <a:pt x="279" y="1129"/>
                  </a:lnTo>
                  <a:lnTo>
                    <a:pt x="282" y="1130"/>
                  </a:lnTo>
                  <a:lnTo>
                    <a:pt x="283" y="1130"/>
                  </a:lnTo>
                  <a:lnTo>
                    <a:pt x="283" y="1131"/>
                  </a:lnTo>
                  <a:lnTo>
                    <a:pt x="281" y="1133"/>
                  </a:lnTo>
                  <a:lnTo>
                    <a:pt x="281" y="1133"/>
                  </a:lnTo>
                  <a:close/>
                  <a:moveTo>
                    <a:pt x="404" y="1118"/>
                  </a:moveTo>
                  <a:lnTo>
                    <a:pt x="404" y="1117"/>
                  </a:lnTo>
                  <a:lnTo>
                    <a:pt x="404" y="1116"/>
                  </a:lnTo>
                  <a:lnTo>
                    <a:pt x="403" y="1115"/>
                  </a:lnTo>
                  <a:lnTo>
                    <a:pt x="402" y="1115"/>
                  </a:lnTo>
                  <a:lnTo>
                    <a:pt x="403" y="1114"/>
                  </a:lnTo>
                  <a:lnTo>
                    <a:pt x="402" y="1113"/>
                  </a:lnTo>
                  <a:lnTo>
                    <a:pt x="402" y="1112"/>
                  </a:lnTo>
                  <a:lnTo>
                    <a:pt x="406" y="1112"/>
                  </a:lnTo>
                  <a:lnTo>
                    <a:pt x="407" y="1112"/>
                  </a:lnTo>
                  <a:lnTo>
                    <a:pt x="408" y="1113"/>
                  </a:lnTo>
                  <a:lnTo>
                    <a:pt x="406" y="1115"/>
                  </a:lnTo>
                  <a:lnTo>
                    <a:pt x="405" y="1116"/>
                  </a:lnTo>
                  <a:lnTo>
                    <a:pt x="405" y="1116"/>
                  </a:lnTo>
                  <a:lnTo>
                    <a:pt x="405" y="1117"/>
                  </a:lnTo>
                  <a:lnTo>
                    <a:pt x="404" y="1118"/>
                  </a:lnTo>
                  <a:close/>
                  <a:moveTo>
                    <a:pt x="271" y="1045"/>
                  </a:moveTo>
                  <a:lnTo>
                    <a:pt x="271" y="1045"/>
                  </a:lnTo>
                  <a:lnTo>
                    <a:pt x="270" y="1044"/>
                  </a:lnTo>
                  <a:lnTo>
                    <a:pt x="269" y="1044"/>
                  </a:lnTo>
                  <a:lnTo>
                    <a:pt x="268" y="1040"/>
                  </a:lnTo>
                  <a:lnTo>
                    <a:pt x="267" y="1039"/>
                  </a:lnTo>
                  <a:lnTo>
                    <a:pt x="267" y="1035"/>
                  </a:lnTo>
                  <a:lnTo>
                    <a:pt x="268" y="1034"/>
                  </a:lnTo>
                  <a:lnTo>
                    <a:pt x="268" y="1033"/>
                  </a:lnTo>
                  <a:lnTo>
                    <a:pt x="269" y="1033"/>
                  </a:lnTo>
                  <a:lnTo>
                    <a:pt x="270" y="1033"/>
                  </a:lnTo>
                  <a:lnTo>
                    <a:pt x="270" y="1034"/>
                  </a:lnTo>
                  <a:lnTo>
                    <a:pt x="273" y="1035"/>
                  </a:lnTo>
                  <a:lnTo>
                    <a:pt x="274" y="1037"/>
                  </a:lnTo>
                  <a:lnTo>
                    <a:pt x="274" y="1038"/>
                  </a:lnTo>
                  <a:lnTo>
                    <a:pt x="277" y="1040"/>
                  </a:lnTo>
                  <a:lnTo>
                    <a:pt x="278" y="1042"/>
                  </a:lnTo>
                  <a:lnTo>
                    <a:pt x="278" y="1043"/>
                  </a:lnTo>
                  <a:lnTo>
                    <a:pt x="278" y="1044"/>
                  </a:lnTo>
                  <a:lnTo>
                    <a:pt x="277" y="1045"/>
                  </a:lnTo>
                  <a:lnTo>
                    <a:pt x="277" y="1046"/>
                  </a:lnTo>
                  <a:lnTo>
                    <a:pt x="276" y="1045"/>
                  </a:lnTo>
                  <a:lnTo>
                    <a:pt x="274" y="1045"/>
                  </a:lnTo>
                  <a:lnTo>
                    <a:pt x="273" y="1045"/>
                  </a:lnTo>
                  <a:lnTo>
                    <a:pt x="272" y="1045"/>
                  </a:lnTo>
                  <a:lnTo>
                    <a:pt x="271" y="1045"/>
                  </a:lnTo>
                  <a:close/>
                  <a:moveTo>
                    <a:pt x="382" y="1144"/>
                  </a:moveTo>
                  <a:lnTo>
                    <a:pt x="381" y="1144"/>
                  </a:lnTo>
                  <a:lnTo>
                    <a:pt x="379" y="1142"/>
                  </a:lnTo>
                  <a:lnTo>
                    <a:pt x="378" y="1142"/>
                  </a:lnTo>
                  <a:lnTo>
                    <a:pt x="378" y="1140"/>
                  </a:lnTo>
                  <a:lnTo>
                    <a:pt x="377" y="1137"/>
                  </a:lnTo>
                  <a:lnTo>
                    <a:pt x="377" y="1131"/>
                  </a:lnTo>
                  <a:lnTo>
                    <a:pt x="377" y="1130"/>
                  </a:lnTo>
                  <a:lnTo>
                    <a:pt x="376" y="1129"/>
                  </a:lnTo>
                  <a:lnTo>
                    <a:pt x="376" y="1126"/>
                  </a:lnTo>
                  <a:lnTo>
                    <a:pt x="375" y="1125"/>
                  </a:lnTo>
                  <a:lnTo>
                    <a:pt x="375" y="1124"/>
                  </a:lnTo>
                  <a:lnTo>
                    <a:pt x="375" y="1123"/>
                  </a:lnTo>
                  <a:lnTo>
                    <a:pt x="377" y="1122"/>
                  </a:lnTo>
                  <a:lnTo>
                    <a:pt x="379" y="1123"/>
                  </a:lnTo>
                  <a:lnTo>
                    <a:pt x="379" y="1122"/>
                  </a:lnTo>
                  <a:lnTo>
                    <a:pt x="378" y="1121"/>
                  </a:lnTo>
                  <a:lnTo>
                    <a:pt x="379" y="1120"/>
                  </a:lnTo>
                  <a:lnTo>
                    <a:pt x="380" y="1121"/>
                  </a:lnTo>
                  <a:lnTo>
                    <a:pt x="381" y="1121"/>
                  </a:lnTo>
                  <a:lnTo>
                    <a:pt x="381" y="1120"/>
                  </a:lnTo>
                  <a:lnTo>
                    <a:pt x="380" y="1119"/>
                  </a:lnTo>
                  <a:lnTo>
                    <a:pt x="381" y="1118"/>
                  </a:lnTo>
                  <a:lnTo>
                    <a:pt x="381" y="1117"/>
                  </a:lnTo>
                  <a:lnTo>
                    <a:pt x="384" y="1115"/>
                  </a:lnTo>
                  <a:lnTo>
                    <a:pt x="385" y="1113"/>
                  </a:lnTo>
                  <a:lnTo>
                    <a:pt x="386" y="1112"/>
                  </a:lnTo>
                  <a:lnTo>
                    <a:pt x="389" y="1109"/>
                  </a:lnTo>
                  <a:lnTo>
                    <a:pt x="389" y="1108"/>
                  </a:lnTo>
                  <a:lnTo>
                    <a:pt x="388" y="1108"/>
                  </a:lnTo>
                  <a:lnTo>
                    <a:pt x="387" y="1109"/>
                  </a:lnTo>
                  <a:lnTo>
                    <a:pt x="386" y="1109"/>
                  </a:lnTo>
                  <a:lnTo>
                    <a:pt x="384" y="1111"/>
                  </a:lnTo>
                  <a:lnTo>
                    <a:pt x="382" y="1113"/>
                  </a:lnTo>
                  <a:lnTo>
                    <a:pt x="379" y="1112"/>
                  </a:lnTo>
                  <a:lnTo>
                    <a:pt x="377" y="1111"/>
                  </a:lnTo>
                  <a:lnTo>
                    <a:pt x="377" y="1110"/>
                  </a:lnTo>
                  <a:lnTo>
                    <a:pt x="381" y="1108"/>
                  </a:lnTo>
                  <a:lnTo>
                    <a:pt x="383" y="1107"/>
                  </a:lnTo>
                  <a:lnTo>
                    <a:pt x="383" y="1106"/>
                  </a:lnTo>
                  <a:lnTo>
                    <a:pt x="382" y="1106"/>
                  </a:lnTo>
                  <a:lnTo>
                    <a:pt x="382" y="1107"/>
                  </a:lnTo>
                  <a:lnTo>
                    <a:pt x="381" y="1107"/>
                  </a:lnTo>
                  <a:lnTo>
                    <a:pt x="378" y="1108"/>
                  </a:lnTo>
                  <a:lnTo>
                    <a:pt x="377" y="1107"/>
                  </a:lnTo>
                  <a:lnTo>
                    <a:pt x="376" y="1106"/>
                  </a:lnTo>
                  <a:lnTo>
                    <a:pt x="375" y="1105"/>
                  </a:lnTo>
                  <a:lnTo>
                    <a:pt x="375" y="1104"/>
                  </a:lnTo>
                  <a:lnTo>
                    <a:pt x="376" y="1104"/>
                  </a:lnTo>
                  <a:lnTo>
                    <a:pt x="378" y="1104"/>
                  </a:lnTo>
                  <a:lnTo>
                    <a:pt x="379" y="1104"/>
                  </a:lnTo>
                  <a:lnTo>
                    <a:pt x="383" y="1104"/>
                  </a:lnTo>
                  <a:lnTo>
                    <a:pt x="384" y="1105"/>
                  </a:lnTo>
                  <a:lnTo>
                    <a:pt x="385" y="1105"/>
                  </a:lnTo>
                  <a:lnTo>
                    <a:pt x="386" y="1105"/>
                  </a:lnTo>
                  <a:lnTo>
                    <a:pt x="387" y="1105"/>
                  </a:lnTo>
                  <a:lnTo>
                    <a:pt x="389" y="1106"/>
                  </a:lnTo>
                  <a:lnTo>
                    <a:pt x="390" y="1107"/>
                  </a:lnTo>
                  <a:lnTo>
                    <a:pt x="391" y="1108"/>
                  </a:lnTo>
                  <a:lnTo>
                    <a:pt x="392" y="1108"/>
                  </a:lnTo>
                  <a:lnTo>
                    <a:pt x="394" y="1108"/>
                  </a:lnTo>
                  <a:lnTo>
                    <a:pt x="395" y="1108"/>
                  </a:lnTo>
                  <a:lnTo>
                    <a:pt x="396" y="1109"/>
                  </a:lnTo>
                  <a:lnTo>
                    <a:pt x="396" y="1110"/>
                  </a:lnTo>
                  <a:lnTo>
                    <a:pt x="395" y="1111"/>
                  </a:lnTo>
                  <a:lnTo>
                    <a:pt x="395" y="1112"/>
                  </a:lnTo>
                  <a:lnTo>
                    <a:pt x="396" y="1112"/>
                  </a:lnTo>
                  <a:lnTo>
                    <a:pt x="398" y="1111"/>
                  </a:lnTo>
                  <a:lnTo>
                    <a:pt x="399" y="1111"/>
                  </a:lnTo>
                  <a:lnTo>
                    <a:pt x="399" y="1112"/>
                  </a:lnTo>
                  <a:lnTo>
                    <a:pt x="400" y="1112"/>
                  </a:lnTo>
                  <a:lnTo>
                    <a:pt x="400" y="1113"/>
                  </a:lnTo>
                  <a:lnTo>
                    <a:pt x="399" y="1114"/>
                  </a:lnTo>
                  <a:lnTo>
                    <a:pt x="398" y="1116"/>
                  </a:lnTo>
                  <a:lnTo>
                    <a:pt x="395" y="1120"/>
                  </a:lnTo>
                  <a:lnTo>
                    <a:pt x="394" y="1121"/>
                  </a:lnTo>
                  <a:lnTo>
                    <a:pt x="394" y="1122"/>
                  </a:lnTo>
                  <a:lnTo>
                    <a:pt x="393" y="1122"/>
                  </a:lnTo>
                  <a:lnTo>
                    <a:pt x="393" y="1121"/>
                  </a:lnTo>
                  <a:lnTo>
                    <a:pt x="392" y="1121"/>
                  </a:lnTo>
                  <a:lnTo>
                    <a:pt x="393" y="1119"/>
                  </a:lnTo>
                  <a:lnTo>
                    <a:pt x="394" y="1119"/>
                  </a:lnTo>
                  <a:lnTo>
                    <a:pt x="394" y="1116"/>
                  </a:lnTo>
                  <a:lnTo>
                    <a:pt x="395" y="1114"/>
                  </a:lnTo>
                  <a:lnTo>
                    <a:pt x="394" y="1114"/>
                  </a:lnTo>
                  <a:lnTo>
                    <a:pt x="394" y="1114"/>
                  </a:lnTo>
                  <a:lnTo>
                    <a:pt x="393" y="1115"/>
                  </a:lnTo>
                  <a:lnTo>
                    <a:pt x="393" y="1116"/>
                  </a:lnTo>
                  <a:lnTo>
                    <a:pt x="392" y="1119"/>
                  </a:lnTo>
                  <a:lnTo>
                    <a:pt x="391" y="1121"/>
                  </a:lnTo>
                  <a:lnTo>
                    <a:pt x="391" y="1122"/>
                  </a:lnTo>
                  <a:lnTo>
                    <a:pt x="390" y="1122"/>
                  </a:lnTo>
                  <a:lnTo>
                    <a:pt x="389" y="1123"/>
                  </a:lnTo>
                  <a:lnTo>
                    <a:pt x="389" y="1124"/>
                  </a:lnTo>
                  <a:lnTo>
                    <a:pt x="389" y="1129"/>
                  </a:lnTo>
                  <a:lnTo>
                    <a:pt x="388" y="1130"/>
                  </a:lnTo>
                  <a:lnTo>
                    <a:pt x="388" y="1131"/>
                  </a:lnTo>
                  <a:lnTo>
                    <a:pt x="388" y="1133"/>
                  </a:lnTo>
                  <a:lnTo>
                    <a:pt x="387" y="1136"/>
                  </a:lnTo>
                  <a:lnTo>
                    <a:pt x="387" y="1139"/>
                  </a:lnTo>
                  <a:lnTo>
                    <a:pt x="388" y="1140"/>
                  </a:lnTo>
                  <a:lnTo>
                    <a:pt x="388" y="1141"/>
                  </a:lnTo>
                  <a:lnTo>
                    <a:pt x="387" y="1141"/>
                  </a:lnTo>
                  <a:lnTo>
                    <a:pt x="386" y="1142"/>
                  </a:lnTo>
                  <a:lnTo>
                    <a:pt x="385" y="1142"/>
                  </a:lnTo>
                  <a:lnTo>
                    <a:pt x="384" y="1142"/>
                  </a:lnTo>
                  <a:lnTo>
                    <a:pt x="384" y="1143"/>
                  </a:lnTo>
                  <a:lnTo>
                    <a:pt x="383" y="1144"/>
                  </a:lnTo>
                  <a:lnTo>
                    <a:pt x="382" y="1144"/>
                  </a:lnTo>
                  <a:close/>
                  <a:moveTo>
                    <a:pt x="296" y="1161"/>
                  </a:moveTo>
                  <a:lnTo>
                    <a:pt x="296" y="1160"/>
                  </a:lnTo>
                  <a:lnTo>
                    <a:pt x="296" y="1159"/>
                  </a:lnTo>
                  <a:lnTo>
                    <a:pt x="297" y="1159"/>
                  </a:lnTo>
                  <a:lnTo>
                    <a:pt x="297" y="1158"/>
                  </a:lnTo>
                  <a:lnTo>
                    <a:pt x="296" y="1158"/>
                  </a:lnTo>
                  <a:lnTo>
                    <a:pt x="294" y="1158"/>
                  </a:lnTo>
                  <a:lnTo>
                    <a:pt x="293" y="1157"/>
                  </a:lnTo>
                  <a:lnTo>
                    <a:pt x="291" y="1157"/>
                  </a:lnTo>
                  <a:lnTo>
                    <a:pt x="290" y="1156"/>
                  </a:lnTo>
                  <a:lnTo>
                    <a:pt x="289" y="1156"/>
                  </a:lnTo>
                  <a:lnTo>
                    <a:pt x="288" y="1156"/>
                  </a:lnTo>
                  <a:lnTo>
                    <a:pt x="287" y="1155"/>
                  </a:lnTo>
                  <a:lnTo>
                    <a:pt x="287" y="1152"/>
                  </a:lnTo>
                  <a:lnTo>
                    <a:pt x="287" y="1151"/>
                  </a:lnTo>
                  <a:lnTo>
                    <a:pt x="286" y="1150"/>
                  </a:lnTo>
                  <a:lnTo>
                    <a:pt x="281" y="1150"/>
                  </a:lnTo>
                  <a:lnTo>
                    <a:pt x="280" y="1149"/>
                  </a:lnTo>
                  <a:lnTo>
                    <a:pt x="279" y="1147"/>
                  </a:lnTo>
                  <a:lnTo>
                    <a:pt x="278" y="1147"/>
                  </a:lnTo>
                  <a:lnTo>
                    <a:pt x="277" y="1145"/>
                  </a:lnTo>
                  <a:lnTo>
                    <a:pt x="276" y="1144"/>
                  </a:lnTo>
                  <a:lnTo>
                    <a:pt x="276" y="1143"/>
                  </a:lnTo>
                  <a:lnTo>
                    <a:pt x="275" y="1142"/>
                  </a:lnTo>
                  <a:lnTo>
                    <a:pt x="275" y="1141"/>
                  </a:lnTo>
                  <a:lnTo>
                    <a:pt x="275" y="1141"/>
                  </a:lnTo>
                  <a:lnTo>
                    <a:pt x="275" y="1139"/>
                  </a:lnTo>
                  <a:lnTo>
                    <a:pt x="277" y="1138"/>
                  </a:lnTo>
                  <a:lnTo>
                    <a:pt x="277" y="1137"/>
                  </a:lnTo>
                  <a:lnTo>
                    <a:pt x="278" y="1136"/>
                  </a:lnTo>
                  <a:lnTo>
                    <a:pt x="278" y="1137"/>
                  </a:lnTo>
                  <a:lnTo>
                    <a:pt x="279" y="1137"/>
                  </a:lnTo>
                  <a:lnTo>
                    <a:pt x="279" y="1138"/>
                  </a:lnTo>
                  <a:lnTo>
                    <a:pt x="279" y="1139"/>
                  </a:lnTo>
                  <a:lnTo>
                    <a:pt x="281" y="1138"/>
                  </a:lnTo>
                  <a:lnTo>
                    <a:pt x="285" y="1138"/>
                  </a:lnTo>
                  <a:lnTo>
                    <a:pt x="286" y="1139"/>
                  </a:lnTo>
                  <a:lnTo>
                    <a:pt x="290" y="1141"/>
                  </a:lnTo>
                  <a:lnTo>
                    <a:pt x="291" y="1141"/>
                  </a:lnTo>
                  <a:lnTo>
                    <a:pt x="292" y="1141"/>
                  </a:lnTo>
                  <a:lnTo>
                    <a:pt x="294" y="1141"/>
                  </a:lnTo>
                  <a:lnTo>
                    <a:pt x="295" y="1141"/>
                  </a:lnTo>
                  <a:lnTo>
                    <a:pt x="296" y="1140"/>
                  </a:lnTo>
                  <a:lnTo>
                    <a:pt x="297" y="1139"/>
                  </a:lnTo>
                  <a:lnTo>
                    <a:pt x="297" y="1140"/>
                  </a:lnTo>
                  <a:lnTo>
                    <a:pt x="299" y="1140"/>
                  </a:lnTo>
                  <a:lnTo>
                    <a:pt x="300" y="1141"/>
                  </a:lnTo>
                  <a:lnTo>
                    <a:pt x="304" y="1141"/>
                  </a:lnTo>
                  <a:lnTo>
                    <a:pt x="305" y="1141"/>
                  </a:lnTo>
                  <a:lnTo>
                    <a:pt x="306" y="1141"/>
                  </a:lnTo>
                  <a:lnTo>
                    <a:pt x="306" y="1141"/>
                  </a:lnTo>
                  <a:lnTo>
                    <a:pt x="305" y="1140"/>
                  </a:lnTo>
                  <a:lnTo>
                    <a:pt x="304" y="1140"/>
                  </a:lnTo>
                  <a:lnTo>
                    <a:pt x="302" y="1140"/>
                  </a:lnTo>
                  <a:lnTo>
                    <a:pt x="300" y="1139"/>
                  </a:lnTo>
                  <a:lnTo>
                    <a:pt x="300" y="1138"/>
                  </a:lnTo>
                  <a:lnTo>
                    <a:pt x="302" y="1130"/>
                  </a:lnTo>
                  <a:lnTo>
                    <a:pt x="303" y="1130"/>
                  </a:lnTo>
                  <a:lnTo>
                    <a:pt x="304" y="1130"/>
                  </a:lnTo>
                  <a:lnTo>
                    <a:pt x="308" y="1129"/>
                  </a:lnTo>
                  <a:lnTo>
                    <a:pt x="309" y="1129"/>
                  </a:lnTo>
                  <a:lnTo>
                    <a:pt x="309" y="1128"/>
                  </a:lnTo>
                  <a:lnTo>
                    <a:pt x="308" y="1128"/>
                  </a:lnTo>
                  <a:lnTo>
                    <a:pt x="307" y="1128"/>
                  </a:lnTo>
                  <a:lnTo>
                    <a:pt x="302" y="1128"/>
                  </a:lnTo>
                  <a:lnTo>
                    <a:pt x="300" y="1130"/>
                  </a:lnTo>
                  <a:lnTo>
                    <a:pt x="299" y="1130"/>
                  </a:lnTo>
                  <a:lnTo>
                    <a:pt x="300" y="1131"/>
                  </a:lnTo>
                  <a:lnTo>
                    <a:pt x="298" y="1136"/>
                  </a:lnTo>
                  <a:lnTo>
                    <a:pt x="296" y="1136"/>
                  </a:lnTo>
                  <a:lnTo>
                    <a:pt x="295" y="1138"/>
                  </a:lnTo>
                  <a:lnTo>
                    <a:pt x="294" y="1138"/>
                  </a:lnTo>
                  <a:lnTo>
                    <a:pt x="291" y="1138"/>
                  </a:lnTo>
                  <a:lnTo>
                    <a:pt x="291" y="1137"/>
                  </a:lnTo>
                  <a:lnTo>
                    <a:pt x="290" y="1137"/>
                  </a:lnTo>
                  <a:lnTo>
                    <a:pt x="289" y="1136"/>
                  </a:lnTo>
                  <a:lnTo>
                    <a:pt x="290" y="1136"/>
                  </a:lnTo>
                  <a:lnTo>
                    <a:pt x="290" y="1135"/>
                  </a:lnTo>
                  <a:lnTo>
                    <a:pt x="294" y="1133"/>
                  </a:lnTo>
                  <a:lnTo>
                    <a:pt x="295" y="1132"/>
                  </a:lnTo>
                  <a:lnTo>
                    <a:pt x="294" y="1132"/>
                  </a:lnTo>
                  <a:lnTo>
                    <a:pt x="292" y="1132"/>
                  </a:lnTo>
                  <a:lnTo>
                    <a:pt x="291" y="1132"/>
                  </a:lnTo>
                  <a:lnTo>
                    <a:pt x="291" y="1133"/>
                  </a:lnTo>
                  <a:lnTo>
                    <a:pt x="288" y="1133"/>
                  </a:lnTo>
                  <a:lnTo>
                    <a:pt x="287" y="1135"/>
                  </a:lnTo>
                  <a:lnTo>
                    <a:pt x="286" y="1133"/>
                  </a:lnTo>
                  <a:lnTo>
                    <a:pt x="287" y="1132"/>
                  </a:lnTo>
                  <a:lnTo>
                    <a:pt x="287" y="1130"/>
                  </a:lnTo>
                  <a:lnTo>
                    <a:pt x="290" y="1128"/>
                  </a:lnTo>
                  <a:lnTo>
                    <a:pt x="291" y="1126"/>
                  </a:lnTo>
                  <a:lnTo>
                    <a:pt x="291" y="1125"/>
                  </a:lnTo>
                  <a:lnTo>
                    <a:pt x="289" y="1124"/>
                  </a:lnTo>
                  <a:lnTo>
                    <a:pt x="289" y="1123"/>
                  </a:lnTo>
                  <a:lnTo>
                    <a:pt x="289" y="1122"/>
                  </a:lnTo>
                  <a:lnTo>
                    <a:pt x="288" y="1122"/>
                  </a:lnTo>
                  <a:lnTo>
                    <a:pt x="287" y="1124"/>
                  </a:lnTo>
                  <a:lnTo>
                    <a:pt x="287" y="1126"/>
                  </a:lnTo>
                  <a:lnTo>
                    <a:pt x="287" y="1127"/>
                  </a:lnTo>
                  <a:lnTo>
                    <a:pt x="286" y="1128"/>
                  </a:lnTo>
                  <a:lnTo>
                    <a:pt x="285" y="1128"/>
                  </a:lnTo>
                  <a:lnTo>
                    <a:pt x="282" y="1128"/>
                  </a:lnTo>
                  <a:lnTo>
                    <a:pt x="278" y="1125"/>
                  </a:lnTo>
                  <a:lnTo>
                    <a:pt x="277" y="1125"/>
                  </a:lnTo>
                  <a:lnTo>
                    <a:pt x="270" y="1124"/>
                  </a:lnTo>
                  <a:lnTo>
                    <a:pt x="268" y="1123"/>
                  </a:lnTo>
                  <a:lnTo>
                    <a:pt x="265" y="1122"/>
                  </a:lnTo>
                  <a:lnTo>
                    <a:pt x="263" y="1121"/>
                  </a:lnTo>
                  <a:lnTo>
                    <a:pt x="261" y="1119"/>
                  </a:lnTo>
                  <a:lnTo>
                    <a:pt x="260" y="1118"/>
                  </a:lnTo>
                  <a:lnTo>
                    <a:pt x="260" y="1117"/>
                  </a:lnTo>
                  <a:lnTo>
                    <a:pt x="261" y="1117"/>
                  </a:lnTo>
                  <a:lnTo>
                    <a:pt x="261" y="1116"/>
                  </a:lnTo>
                  <a:lnTo>
                    <a:pt x="261" y="1115"/>
                  </a:lnTo>
                  <a:lnTo>
                    <a:pt x="259" y="1114"/>
                  </a:lnTo>
                  <a:lnTo>
                    <a:pt x="259" y="1113"/>
                  </a:lnTo>
                  <a:lnTo>
                    <a:pt x="258" y="1112"/>
                  </a:lnTo>
                  <a:lnTo>
                    <a:pt x="257" y="1108"/>
                  </a:lnTo>
                  <a:lnTo>
                    <a:pt x="258" y="1107"/>
                  </a:lnTo>
                  <a:lnTo>
                    <a:pt x="258" y="1106"/>
                  </a:lnTo>
                  <a:lnTo>
                    <a:pt x="259" y="1106"/>
                  </a:lnTo>
                  <a:lnTo>
                    <a:pt x="260" y="1105"/>
                  </a:lnTo>
                  <a:lnTo>
                    <a:pt x="261" y="1105"/>
                  </a:lnTo>
                  <a:lnTo>
                    <a:pt x="262" y="1106"/>
                  </a:lnTo>
                  <a:lnTo>
                    <a:pt x="263" y="1106"/>
                  </a:lnTo>
                  <a:lnTo>
                    <a:pt x="265" y="1106"/>
                  </a:lnTo>
                  <a:lnTo>
                    <a:pt x="266" y="1106"/>
                  </a:lnTo>
                  <a:lnTo>
                    <a:pt x="268" y="1106"/>
                  </a:lnTo>
                  <a:lnTo>
                    <a:pt x="268" y="1107"/>
                  </a:lnTo>
                  <a:lnTo>
                    <a:pt x="268" y="1108"/>
                  </a:lnTo>
                  <a:lnTo>
                    <a:pt x="268" y="1108"/>
                  </a:lnTo>
                  <a:lnTo>
                    <a:pt x="269" y="1108"/>
                  </a:lnTo>
                  <a:lnTo>
                    <a:pt x="271" y="1111"/>
                  </a:lnTo>
                  <a:lnTo>
                    <a:pt x="274" y="1114"/>
                  </a:lnTo>
                  <a:lnTo>
                    <a:pt x="275" y="1115"/>
                  </a:lnTo>
                  <a:lnTo>
                    <a:pt x="276" y="1114"/>
                  </a:lnTo>
                  <a:lnTo>
                    <a:pt x="275" y="1112"/>
                  </a:lnTo>
                  <a:lnTo>
                    <a:pt x="273" y="1110"/>
                  </a:lnTo>
                  <a:lnTo>
                    <a:pt x="273" y="1108"/>
                  </a:lnTo>
                  <a:lnTo>
                    <a:pt x="271" y="1108"/>
                  </a:lnTo>
                  <a:lnTo>
                    <a:pt x="271" y="1108"/>
                  </a:lnTo>
                  <a:lnTo>
                    <a:pt x="270" y="1106"/>
                  </a:lnTo>
                  <a:lnTo>
                    <a:pt x="270" y="1105"/>
                  </a:lnTo>
                  <a:lnTo>
                    <a:pt x="268" y="1103"/>
                  </a:lnTo>
                  <a:lnTo>
                    <a:pt x="268" y="1102"/>
                  </a:lnTo>
                  <a:lnTo>
                    <a:pt x="267" y="1102"/>
                  </a:lnTo>
                  <a:lnTo>
                    <a:pt x="265" y="1102"/>
                  </a:lnTo>
                  <a:lnTo>
                    <a:pt x="264" y="1101"/>
                  </a:lnTo>
                  <a:lnTo>
                    <a:pt x="262" y="1101"/>
                  </a:lnTo>
                  <a:lnTo>
                    <a:pt x="261" y="1098"/>
                  </a:lnTo>
                  <a:lnTo>
                    <a:pt x="261" y="1098"/>
                  </a:lnTo>
                  <a:lnTo>
                    <a:pt x="261" y="1096"/>
                  </a:lnTo>
                  <a:lnTo>
                    <a:pt x="261" y="1094"/>
                  </a:lnTo>
                  <a:lnTo>
                    <a:pt x="262" y="1093"/>
                  </a:lnTo>
                  <a:lnTo>
                    <a:pt x="264" y="1093"/>
                  </a:lnTo>
                  <a:lnTo>
                    <a:pt x="265" y="1093"/>
                  </a:lnTo>
                  <a:lnTo>
                    <a:pt x="265" y="1092"/>
                  </a:lnTo>
                  <a:lnTo>
                    <a:pt x="264" y="1089"/>
                  </a:lnTo>
                  <a:lnTo>
                    <a:pt x="264" y="1087"/>
                  </a:lnTo>
                  <a:lnTo>
                    <a:pt x="264" y="1087"/>
                  </a:lnTo>
                  <a:lnTo>
                    <a:pt x="269" y="1085"/>
                  </a:lnTo>
                  <a:lnTo>
                    <a:pt x="271" y="1085"/>
                  </a:lnTo>
                  <a:lnTo>
                    <a:pt x="271" y="1086"/>
                  </a:lnTo>
                  <a:lnTo>
                    <a:pt x="276" y="1088"/>
                  </a:lnTo>
                  <a:lnTo>
                    <a:pt x="277" y="1088"/>
                  </a:lnTo>
                  <a:lnTo>
                    <a:pt x="278" y="1089"/>
                  </a:lnTo>
                  <a:lnTo>
                    <a:pt x="279" y="1090"/>
                  </a:lnTo>
                  <a:lnTo>
                    <a:pt x="280" y="1091"/>
                  </a:lnTo>
                  <a:lnTo>
                    <a:pt x="281" y="1091"/>
                  </a:lnTo>
                  <a:lnTo>
                    <a:pt x="282" y="1092"/>
                  </a:lnTo>
                  <a:lnTo>
                    <a:pt x="284" y="1092"/>
                  </a:lnTo>
                  <a:lnTo>
                    <a:pt x="284" y="1091"/>
                  </a:lnTo>
                  <a:lnTo>
                    <a:pt x="283" y="1091"/>
                  </a:lnTo>
                  <a:lnTo>
                    <a:pt x="281" y="1088"/>
                  </a:lnTo>
                  <a:lnTo>
                    <a:pt x="280" y="1087"/>
                  </a:lnTo>
                  <a:lnTo>
                    <a:pt x="278" y="1087"/>
                  </a:lnTo>
                  <a:lnTo>
                    <a:pt x="278" y="1086"/>
                  </a:lnTo>
                  <a:lnTo>
                    <a:pt x="276" y="1085"/>
                  </a:lnTo>
                  <a:lnTo>
                    <a:pt x="275" y="1084"/>
                  </a:lnTo>
                  <a:lnTo>
                    <a:pt x="272" y="1082"/>
                  </a:lnTo>
                  <a:lnTo>
                    <a:pt x="271" y="1079"/>
                  </a:lnTo>
                  <a:lnTo>
                    <a:pt x="270" y="1077"/>
                  </a:lnTo>
                  <a:lnTo>
                    <a:pt x="269" y="1076"/>
                  </a:lnTo>
                  <a:lnTo>
                    <a:pt x="269" y="1075"/>
                  </a:lnTo>
                  <a:lnTo>
                    <a:pt x="269" y="1073"/>
                  </a:lnTo>
                  <a:lnTo>
                    <a:pt x="269" y="1070"/>
                  </a:lnTo>
                  <a:lnTo>
                    <a:pt x="269" y="1067"/>
                  </a:lnTo>
                  <a:lnTo>
                    <a:pt x="269" y="1065"/>
                  </a:lnTo>
                  <a:lnTo>
                    <a:pt x="269" y="1065"/>
                  </a:lnTo>
                  <a:lnTo>
                    <a:pt x="270" y="1059"/>
                  </a:lnTo>
                  <a:lnTo>
                    <a:pt x="271" y="1058"/>
                  </a:lnTo>
                  <a:lnTo>
                    <a:pt x="272" y="1058"/>
                  </a:lnTo>
                  <a:lnTo>
                    <a:pt x="274" y="1057"/>
                  </a:lnTo>
                  <a:lnTo>
                    <a:pt x="275" y="1056"/>
                  </a:lnTo>
                  <a:lnTo>
                    <a:pt x="276" y="1056"/>
                  </a:lnTo>
                  <a:lnTo>
                    <a:pt x="277" y="1055"/>
                  </a:lnTo>
                  <a:lnTo>
                    <a:pt x="277" y="1056"/>
                  </a:lnTo>
                  <a:lnTo>
                    <a:pt x="278" y="1055"/>
                  </a:lnTo>
                  <a:lnTo>
                    <a:pt x="279" y="1055"/>
                  </a:lnTo>
                  <a:lnTo>
                    <a:pt x="283" y="1053"/>
                  </a:lnTo>
                  <a:lnTo>
                    <a:pt x="284" y="1052"/>
                  </a:lnTo>
                  <a:lnTo>
                    <a:pt x="286" y="1052"/>
                  </a:lnTo>
                  <a:lnTo>
                    <a:pt x="287" y="1052"/>
                  </a:lnTo>
                  <a:lnTo>
                    <a:pt x="288" y="1053"/>
                  </a:lnTo>
                  <a:lnTo>
                    <a:pt x="290" y="1054"/>
                  </a:lnTo>
                  <a:lnTo>
                    <a:pt x="291" y="1054"/>
                  </a:lnTo>
                  <a:lnTo>
                    <a:pt x="292" y="1054"/>
                  </a:lnTo>
                  <a:lnTo>
                    <a:pt x="295" y="1055"/>
                  </a:lnTo>
                  <a:lnTo>
                    <a:pt x="297" y="1057"/>
                  </a:lnTo>
                  <a:lnTo>
                    <a:pt x="300" y="1058"/>
                  </a:lnTo>
                  <a:lnTo>
                    <a:pt x="301" y="1058"/>
                  </a:lnTo>
                  <a:lnTo>
                    <a:pt x="302" y="1058"/>
                  </a:lnTo>
                  <a:lnTo>
                    <a:pt x="304" y="1061"/>
                  </a:lnTo>
                  <a:lnTo>
                    <a:pt x="305" y="1061"/>
                  </a:lnTo>
                  <a:lnTo>
                    <a:pt x="310" y="1063"/>
                  </a:lnTo>
                  <a:lnTo>
                    <a:pt x="313" y="1065"/>
                  </a:lnTo>
                  <a:lnTo>
                    <a:pt x="314" y="1065"/>
                  </a:lnTo>
                  <a:lnTo>
                    <a:pt x="315" y="1066"/>
                  </a:lnTo>
                  <a:lnTo>
                    <a:pt x="316" y="1067"/>
                  </a:lnTo>
                  <a:lnTo>
                    <a:pt x="318" y="1068"/>
                  </a:lnTo>
                  <a:lnTo>
                    <a:pt x="320" y="1070"/>
                  </a:lnTo>
                  <a:lnTo>
                    <a:pt x="321" y="1072"/>
                  </a:lnTo>
                  <a:lnTo>
                    <a:pt x="322" y="1073"/>
                  </a:lnTo>
                  <a:lnTo>
                    <a:pt x="322" y="1074"/>
                  </a:lnTo>
                  <a:lnTo>
                    <a:pt x="324" y="1076"/>
                  </a:lnTo>
                  <a:lnTo>
                    <a:pt x="324" y="1076"/>
                  </a:lnTo>
                  <a:lnTo>
                    <a:pt x="325" y="1077"/>
                  </a:lnTo>
                  <a:lnTo>
                    <a:pt x="325" y="1078"/>
                  </a:lnTo>
                  <a:lnTo>
                    <a:pt x="326" y="1081"/>
                  </a:lnTo>
                  <a:lnTo>
                    <a:pt x="328" y="1086"/>
                  </a:lnTo>
                  <a:lnTo>
                    <a:pt x="329" y="1087"/>
                  </a:lnTo>
                  <a:lnTo>
                    <a:pt x="330" y="1088"/>
                  </a:lnTo>
                  <a:lnTo>
                    <a:pt x="331" y="1094"/>
                  </a:lnTo>
                  <a:lnTo>
                    <a:pt x="333" y="1098"/>
                  </a:lnTo>
                  <a:lnTo>
                    <a:pt x="336" y="1100"/>
                  </a:lnTo>
                  <a:lnTo>
                    <a:pt x="337" y="1101"/>
                  </a:lnTo>
                  <a:lnTo>
                    <a:pt x="340" y="1104"/>
                  </a:lnTo>
                  <a:lnTo>
                    <a:pt x="343" y="1105"/>
                  </a:lnTo>
                  <a:lnTo>
                    <a:pt x="343" y="1106"/>
                  </a:lnTo>
                  <a:lnTo>
                    <a:pt x="344" y="1108"/>
                  </a:lnTo>
                  <a:lnTo>
                    <a:pt x="345" y="1108"/>
                  </a:lnTo>
                  <a:lnTo>
                    <a:pt x="347" y="1108"/>
                  </a:lnTo>
                  <a:lnTo>
                    <a:pt x="349" y="1109"/>
                  </a:lnTo>
                  <a:lnTo>
                    <a:pt x="351" y="1110"/>
                  </a:lnTo>
                  <a:lnTo>
                    <a:pt x="353" y="1111"/>
                  </a:lnTo>
                  <a:lnTo>
                    <a:pt x="353" y="1112"/>
                  </a:lnTo>
                  <a:lnTo>
                    <a:pt x="354" y="1112"/>
                  </a:lnTo>
                  <a:lnTo>
                    <a:pt x="356" y="1114"/>
                  </a:lnTo>
                  <a:lnTo>
                    <a:pt x="357" y="1116"/>
                  </a:lnTo>
                  <a:lnTo>
                    <a:pt x="357" y="1119"/>
                  </a:lnTo>
                  <a:lnTo>
                    <a:pt x="357" y="1121"/>
                  </a:lnTo>
                  <a:lnTo>
                    <a:pt x="357" y="1124"/>
                  </a:lnTo>
                  <a:lnTo>
                    <a:pt x="356" y="1125"/>
                  </a:lnTo>
                  <a:lnTo>
                    <a:pt x="356" y="1126"/>
                  </a:lnTo>
                  <a:lnTo>
                    <a:pt x="357" y="1126"/>
                  </a:lnTo>
                  <a:lnTo>
                    <a:pt x="357" y="1127"/>
                  </a:lnTo>
                  <a:lnTo>
                    <a:pt x="359" y="1128"/>
                  </a:lnTo>
                  <a:lnTo>
                    <a:pt x="359" y="1129"/>
                  </a:lnTo>
                  <a:lnTo>
                    <a:pt x="359" y="1130"/>
                  </a:lnTo>
                  <a:lnTo>
                    <a:pt x="358" y="1131"/>
                  </a:lnTo>
                  <a:lnTo>
                    <a:pt x="357" y="1133"/>
                  </a:lnTo>
                  <a:lnTo>
                    <a:pt x="356" y="1134"/>
                  </a:lnTo>
                  <a:lnTo>
                    <a:pt x="355" y="1135"/>
                  </a:lnTo>
                  <a:lnTo>
                    <a:pt x="353" y="1138"/>
                  </a:lnTo>
                  <a:lnTo>
                    <a:pt x="352" y="1139"/>
                  </a:lnTo>
                  <a:lnTo>
                    <a:pt x="352" y="1140"/>
                  </a:lnTo>
                  <a:lnTo>
                    <a:pt x="350" y="1141"/>
                  </a:lnTo>
                  <a:lnTo>
                    <a:pt x="347" y="1143"/>
                  </a:lnTo>
                  <a:lnTo>
                    <a:pt x="343" y="1146"/>
                  </a:lnTo>
                  <a:lnTo>
                    <a:pt x="341" y="1146"/>
                  </a:lnTo>
                  <a:lnTo>
                    <a:pt x="340" y="1146"/>
                  </a:lnTo>
                  <a:lnTo>
                    <a:pt x="335" y="1148"/>
                  </a:lnTo>
                  <a:lnTo>
                    <a:pt x="333" y="1148"/>
                  </a:lnTo>
                  <a:lnTo>
                    <a:pt x="329" y="1150"/>
                  </a:lnTo>
                  <a:lnTo>
                    <a:pt x="328" y="1151"/>
                  </a:lnTo>
                  <a:lnTo>
                    <a:pt x="321" y="1152"/>
                  </a:lnTo>
                  <a:lnTo>
                    <a:pt x="317" y="1152"/>
                  </a:lnTo>
                  <a:lnTo>
                    <a:pt x="316" y="1153"/>
                  </a:lnTo>
                  <a:lnTo>
                    <a:pt x="315" y="1153"/>
                  </a:lnTo>
                  <a:lnTo>
                    <a:pt x="314" y="1153"/>
                  </a:lnTo>
                  <a:lnTo>
                    <a:pt x="311" y="1154"/>
                  </a:lnTo>
                  <a:lnTo>
                    <a:pt x="309" y="1154"/>
                  </a:lnTo>
                  <a:lnTo>
                    <a:pt x="304" y="1157"/>
                  </a:lnTo>
                  <a:lnTo>
                    <a:pt x="299" y="1159"/>
                  </a:lnTo>
                  <a:lnTo>
                    <a:pt x="297" y="1160"/>
                  </a:lnTo>
                  <a:lnTo>
                    <a:pt x="296" y="1161"/>
                  </a:lnTo>
                  <a:close/>
                  <a:moveTo>
                    <a:pt x="395" y="1108"/>
                  </a:moveTo>
                  <a:lnTo>
                    <a:pt x="395" y="1107"/>
                  </a:lnTo>
                  <a:lnTo>
                    <a:pt x="395" y="1106"/>
                  </a:lnTo>
                  <a:lnTo>
                    <a:pt x="396" y="1105"/>
                  </a:lnTo>
                  <a:lnTo>
                    <a:pt x="397" y="1105"/>
                  </a:lnTo>
                  <a:lnTo>
                    <a:pt x="398" y="1105"/>
                  </a:lnTo>
                  <a:lnTo>
                    <a:pt x="399" y="1105"/>
                  </a:lnTo>
                  <a:lnTo>
                    <a:pt x="401" y="1105"/>
                  </a:lnTo>
                  <a:lnTo>
                    <a:pt x="402" y="1106"/>
                  </a:lnTo>
                  <a:lnTo>
                    <a:pt x="401" y="1106"/>
                  </a:lnTo>
                  <a:lnTo>
                    <a:pt x="401" y="1107"/>
                  </a:lnTo>
                  <a:lnTo>
                    <a:pt x="401" y="1108"/>
                  </a:lnTo>
                  <a:lnTo>
                    <a:pt x="395" y="1108"/>
                  </a:lnTo>
                  <a:close/>
                  <a:moveTo>
                    <a:pt x="381" y="1098"/>
                  </a:moveTo>
                  <a:lnTo>
                    <a:pt x="381" y="1097"/>
                  </a:lnTo>
                  <a:lnTo>
                    <a:pt x="382" y="1097"/>
                  </a:lnTo>
                  <a:lnTo>
                    <a:pt x="383" y="1094"/>
                  </a:lnTo>
                  <a:lnTo>
                    <a:pt x="384" y="1094"/>
                  </a:lnTo>
                  <a:lnTo>
                    <a:pt x="384" y="1095"/>
                  </a:lnTo>
                  <a:lnTo>
                    <a:pt x="384" y="1096"/>
                  </a:lnTo>
                  <a:lnTo>
                    <a:pt x="382" y="1097"/>
                  </a:lnTo>
                  <a:lnTo>
                    <a:pt x="381" y="1098"/>
                  </a:lnTo>
                  <a:close/>
                  <a:moveTo>
                    <a:pt x="308" y="1217"/>
                  </a:moveTo>
                  <a:lnTo>
                    <a:pt x="307" y="1217"/>
                  </a:lnTo>
                  <a:lnTo>
                    <a:pt x="306" y="1217"/>
                  </a:lnTo>
                  <a:lnTo>
                    <a:pt x="307" y="1217"/>
                  </a:lnTo>
                  <a:lnTo>
                    <a:pt x="308" y="1216"/>
                  </a:lnTo>
                  <a:lnTo>
                    <a:pt x="309" y="1215"/>
                  </a:lnTo>
                  <a:lnTo>
                    <a:pt x="311" y="1214"/>
                  </a:lnTo>
                  <a:lnTo>
                    <a:pt x="312" y="1214"/>
                  </a:lnTo>
                  <a:lnTo>
                    <a:pt x="313" y="1214"/>
                  </a:lnTo>
                  <a:lnTo>
                    <a:pt x="317" y="1213"/>
                  </a:lnTo>
                  <a:lnTo>
                    <a:pt x="318" y="1215"/>
                  </a:lnTo>
                  <a:lnTo>
                    <a:pt x="317" y="1216"/>
                  </a:lnTo>
                  <a:lnTo>
                    <a:pt x="316" y="1216"/>
                  </a:lnTo>
                  <a:lnTo>
                    <a:pt x="313" y="1216"/>
                  </a:lnTo>
                  <a:lnTo>
                    <a:pt x="312" y="1216"/>
                  </a:lnTo>
                  <a:lnTo>
                    <a:pt x="312" y="1216"/>
                  </a:lnTo>
                  <a:lnTo>
                    <a:pt x="311" y="1216"/>
                  </a:lnTo>
                  <a:lnTo>
                    <a:pt x="311" y="1217"/>
                  </a:lnTo>
                  <a:lnTo>
                    <a:pt x="308" y="1217"/>
                  </a:lnTo>
                  <a:close/>
                  <a:moveTo>
                    <a:pt x="305" y="1216"/>
                  </a:moveTo>
                  <a:lnTo>
                    <a:pt x="304" y="1216"/>
                  </a:lnTo>
                  <a:lnTo>
                    <a:pt x="307" y="1213"/>
                  </a:lnTo>
                  <a:lnTo>
                    <a:pt x="309" y="1212"/>
                  </a:lnTo>
                  <a:lnTo>
                    <a:pt x="312" y="1212"/>
                  </a:lnTo>
                  <a:lnTo>
                    <a:pt x="312" y="1213"/>
                  </a:lnTo>
                  <a:lnTo>
                    <a:pt x="308" y="1214"/>
                  </a:lnTo>
                  <a:lnTo>
                    <a:pt x="307" y="1215"/>
                  </a:lnTo>
                  <a:lnTo>
                    <a:pt x="306" y="1216"/>
                  </a:lnTo>
                  <a:lnTo>
                    <a:pt x="305" y="1216"/>
                  </a:lnTo>
                  <a:close/>
                  <a:moveTo>
                    <a:pt x="302" y="1227"/>
                  </a:moveTo>
                  <a:lnTo>
                    <a:pt x="302" y="1226"/>
                  </a:lnTo>
                  <a:lnTo>
                    <a:pt x="303" y="1225"/>
                  </a:lnTo>
                  <a:lnTo>
                    <a:pt x="303" y="1224"/>
                  </a:lnTo>
                  <a:lnTo>
                    <a:pt x="302" y="1224"/>
                  </a:lnTo>
                  <a:lnTo>
                    <a:pt x="302" y="1223"/>
                  </a:lnTo>
                  <a:lnTo>
                    <a:pt x="304" y="1221"/>
                  </a:lnTo>
                  <a:lnTo>
                    <a:pt x="304" y="1220"/>
                  </a:lnTo>
                  <a:lnTo>
                    <a:pt x="306" y="1220"/>
                  </a:lnTo>
                  <a:lnTo>
                    <a:pt x="308" y="1219"/>
                  </a:lnTo>
                  <a:lnTo>
                    <a:pt x="309" y="1219"/>
                  </a:lnTo>
                  <a:lnTo>
                    <a:pt x="309" y="1220"/>
                  </a:lnTo>
                  <a:lnTo>
                    <a:pt x="311" y="1219"/>
                  </a:lnTo>
                  <a:lnTo>
                    <a:pt x="313" y="1219"/>
                  </a:lnTo>
                  <a:lnTo>
                    <a:pt x="314" y="1219"/>
                  </a:lnTo>
                  <a:lnTo>
                    <a:pt x="315" y="1218"/>
                  </a:lnTo>
                  <a:lnTo>
                    <a:pt x="316" y="1217"/>
                  </a:lnTo>
                  <a:lnTo>
                    <a:pt x="315" y="1218"/>
                  </a:lnTo>
                  <a:lnTo>
                    <a:pt x="312" y="1218"/>
                  </a:lnTo>
                  <a:lnTo>
                    <a:pt x="314" y="1217"/>
                  </a:lnTo>
                  <a:lnTo>
                    <a:pt x="315" y="1216"/>
                  </a:lnTo>
                  <a:lnTo>
                    <a:pt x="316" y="1216"/>
                  </a:lnTo>
                  <a:lnTo>
                    <a:pt x="316" y="1217"/>
                  </a:lnTo>
                  <a:lnTo>
                    <a:pt x="317" y="1216"/>
                  </a:lnTo>
                  <a:lnTo>
                    <a:pt x="318" y="1216"/>
                  </a:lnTo>
                  <a:lnTo>
                    <a:pt x="321" y="1216"/>
                  </a:lnTo>
                  <a:lnTo>
                    <a:pt x="322" y="1216"/>
                  </a:lnTo>
                  <a:lnTo>
                    <a:pt x="324" y="1216"/>
                  </a:lnTo>
                  <a:lnTo>
                    <a:pt x="328" y="1216"/>
                  </a:lnTo>
                  <a:lnTo>
                    <a:pt x="332" y="1216"/>
                  </a:lnTo>
                  <a:lnTo>
                    <a:pt x="333" y="1216"/>
                  </a:lnTo>
                  <a:lnTo>
                    <a:pt x="333" y="1217"/>
                  </a:lnTo>
                  <a:lnTo>
                    <a:pt x="337" y="1217"/>
                  </a:lnTo>
                  <a:lnTo>
                    <a:pt x="338" y="1217"/>
                  </a:lnTo>
                  <a:lnTo>
                    <a:pt x="338" y="1218"/>
                  </a:lnTo>
                  <a:lnTo>
                    <a:pt x="336" y="1218"/>
                  </a:lnTo>
                  <a:lnTo>
                    <a:pt x="335" y="1219"/>
                  </a:lnTo>
                  <a:lnTo>
                    <a:pt x="334" y="1219"/>
                  </a:lnTo>
                  <a:lnTo>
                    <a:pt x="333" y="1222"/>
                  </a:lnTo>
                  <a:lnTo>
                    <a:pt x="332" y="1223"/>
                  </a:lnTo>
                  <a:lnTo>
                    <a:pt x="331" y="1224"/>
                  </a:lnTo>
                  <a:lnTo>
                    <a:pt x="330" y="1224"/>
                  </a:lnTo>
                  <a:lnTo>
                    <a:pt x="330" y="1223"/>
                  </a:lnTo>
                  <a:lnTo>
                    <a:pt x="329" y="1223"/>
                  </a:lnTo>
                  <a:lnTo>
                    <a:pt x="329" y="1225"/>
                  </a:lnTo>
                  <a:lnTo>
                    <a:pt x="328" y="1225"/>
                  </a:lnTo>
                  <a:lnTo>
                    <a:pt x="328" y="1226"/>
                  </a:lnTo>
                  <a:lnTo>
                    <a:pt x="327" y="1225"/>
                  </a:lnTo>
                  <a:lnTo>
                    <a:pt x="327" y="1224"/>
                  </a:lnTo>
                  <a:lnTo>
                    <a:pt x="327" y="1223"/>
                  </a:lnTo>
                  <a:lnTo>
                    <a:pt x="329" y="1222"/>
                  </a:lnTo>
                  <a:lnTo>
                    <a:pt x="329" y="1221"/>
                  </a:lnTo>
                  <a:lnTo>
                    <a:pt x="328" y="1221"/>
                  </a:lnTo>
                  <a:lnTo>
                    <a:pt x="327" y="1221"/>
                  </a:lnTo>
                  <a:lnTo>
                    <a:pt x="326" y="1221"/>
                  </a:lnTo>
                  <a:lnTo>
                    <a:pt x="326" y="1222"/>
                  </a:lnTo>
                  <a:lnTo>
                    <a:pt x="326" y="1223"/>
                  </a:lnTo>
                  <a:lnTo>
                    <a:pt x="326" y="1224"/>
                  </a:lnTo>
                  <a:lnTo>
                    <a:pt x="325" y="1224"/>
                  </a:lnTo>
                  <a:lnTo>
                    <a:pt x="324" y="1223"/>
                  </a:lnTo>
                  <a:lnTo>
                    <a:pt x="323" y="1223"/>
                  </a:lnTo>
                  <a:lnTo>
                    <a:pt x="322" y="1223"/>
                  </a:lnTo>
                  <a:lnTo>
                    <a:pt x="321" y="1223"/>
                  </a:lnTo>
                  <a:lnTo>
                    <a:pt x="315" y="1223"/>
                  </a:lnTo>
                  <a:lnTo>
                    <a:pt x="311" y="1224"/>
                  </a:lnTo>
                  <a:lnTo>
                    <a:pt x="307" y="1225"/>
                  </a:lnTo>
                  <a:lnTo>
                    <a:pt x="305" y="1227"/>
                  </a:lnTo>
                  <a:lnTo>
                    <a:pt x="303" y="1227"/>
                  </a:lnTo>
                  <a:lnTo>
                    <a:pt x="302" y="1227"/>
                  </a:lnTo>
                  <a:lnTo>
                    <a:pt x="302" y="1227"/>
                  </a:lnTo>
                  <a:close/>
                  <a:moveTo>
                    <a:pt x="320" y="1215"/>
                  </a:moveTo>
                  <a:lnTo>
                    <a:pt x="322" y="1215"/>
                  </a:lnTo>
                  <a:lnTo>
                    <a:pt x="324" y="1215"/>
                  </a:lnTo>
                  <a:lnTo>
                    <a:pt x="325" y="1215"/>
                  </a:lnTo>
                  <a:lnTo>
                    <a:pt x="326" y="1215"/>
                  </a:lnTo>
                  <a:lnTo>
                    <a:pt x="327" y="1215"/>
                  </a:lnTo>
                  <a:lnTo>
                    <a:pt x="329" y="1215"/>
                  </a:lnTo>
                  <a:lnTo>
                    <a:pt x="329" y="1214"/>
                  </a:lnTo>
                  <a:lnTo>
                    <a:pt x="328" y="1214"/>
                  </a:lnTo>
                  <a:lnTo>
                    <a:pt x="327" y="1214"/>
                  </a:lnTo>
                  <a:lnTo>
                    <a:pt x="327" y="1213"/>
                  </a:lnTo>
                  <a:lnTo>
                    <a:pt x="331" y="1213"/>
                  </a:lnTo>
                  <a:lnTo>
                    <a:pt x="332" y="1213"/>
                  </a:lnTo>
                  <a:lnTo>
                    <a:pt x="333" y="1213"/>
                  </a:lnTo>
                  <a:lnTo>
                    <a:pt x="333" y="1214"/>
                  </a:lnTo>
                  <a:lnTo>
                    <a:pt x="332" y="1214"/>
                  </a:lnTo>
                  <a:lnTo>
                    <a:pt x="332" y="1215"/>
                  </a:lnTo>
                  <a:lnTo>
                    <a:pt x="330" y="1215"/>
                  </a:lnTo>
                  <a:lnTo>
                    <a:pt x="329" y="1216"/>
                  </a:lnTo>
                  <a:lnTo>
                    <a:pt x="326" y="1216"/>
                  </a:lnTo>
                  <a:lnTo>
                    <a:pt x="323" y="1216"/>
                  </a:lnTo>
                  <a:lnTo>
                    <a:pt x="321" y="1215"/>
                  </a:lnTo>
                  <a:lnTo>
                    <a:pt x="321" y="1216"/>
                  </a:lnTo>
                  <a:lnTo>
                    <a:pt x="320" y="1215"/>
                  </a:lnTo>
                  <a:close/>
                  <a:moveTo>
                    <a:pt x="380" y="1049"/>
                  </a:moveTo>
                  <a:lnTo>
                    <a:pt x="378" y="1047"/>
                  </a:lnTo>
                  <a:lnTo>
                    <a:pt x="377" y="1046"/>
                  </a:lnTo>
                  <a:lnTo>
                    <a:pt x="376" y="1046"/>
                  </a:lnTo>
                  <a:lnTo>
                    <a:pt x="374" y="1045"/>
                  </a:lnTo>
                  <a:lnTo>
                    <a:pt x="374" y="1044"/>
                  </a:lnTo>
                  <a:lnTo>
                    <a:pt x="375" y="1044"/>
                  </a:lnTo>
                  <a:lnTo>
                    <a:pt x="378" y="1045"/>
                  </a:lnTo>
                  <a:lnTo>
                    <a:pt x="379" y="1046"/>
                  </a:lnTo>
                  <a:lnTo>
                    <a:pt x="380" y="1048"/>
                  </a:lnTo>
                  <a:lnTo>
                    <a:pt x="380" y="1049"/>
                  </a:lnTo>
                  <a:close/>
                  <a:moveTo>
                    <a:pt x="386" y="1049"/>
                  </a:moveTo>
                  <a:lnTo>
                    <a:pt x="385" y="1049"/>
                  </a:lnTo>
                  <a:lnTo>
                    <a:pt x="384" y="1048"/>
                  </a:lnTo>
                  <a:lnTo>
                    <a:pt x="383" y="1047"/>
                  </a:lnTo>
                  <a:lnTo>
                    <a:pt x="381" y="1045"/>
                  </a:lnTo>
                  <a:lnTo>
                    <a:pt x="380" y="1045"/>
                  </a:lnTo>
                  <a:lnTo>
                    <a:pt x="378" y="1045"/>
                  </a:lnTo>
                  <a:lnTo>
                    <a:pt x="378" y="1044"/>
                  </a:lnTo>
                  <a:lnTo>
                    <a:pt x="378" y="1044"/>
                  </a:lnTo>
                  <a:lnTo>
                    <a:pt x="375" y="1043"/>
                  </a:lnTo>
                  <a:lnTo>
                    <a:pt x="375" y="1042"/>
                  </a:lnTo>
                  <a:lnTo>
                    <a:pt x="376" y="1042"/>
                  </a:lnTo>
                  <a:lnTo>
                    <a:pt x="375" y="1041"/>
                  </a:lnTo>
                  <a:lnTo>
                    <a:pt x="376" y="1040"/>
                  </a:lnTo>
                  <a:lnTo>
                    <a:pt x="379" y="1041"/>
                  </a:lnTo>
                  <a:lnTo>
                    <a:pt x="381" y="1043"/>
                  </a:lnTo>
                  <a:lnTo>
                    <a:pt x="382" y="1043"/>
                  </a:lnTo>
                  <a:lnTo>
                    <a:pt x="382" y="1044"/>
                  </a:lnTo>
                  <a:lnTo>
                    <a:pt x="386" y="1047"/>
                  </a:lnTo>
                  <a:lnTo>
                    <a:pt x="386" y="1048"/>
                  </a:lnTo>
                  <a:lnTo>
                    <a:pt x="386" y="1049"/>
                  </a:lnTo>
                  <a:close/>
                  <a:moveTo>
                    <a:pt x="385" y="1035"/>
                  </a:moveTo>
                  <a:lnTo>
                    <a:pt x="385" y="1034"/>
                  </a:lnTo>
                  <a:lnTo>
                    <a:pt x="385" y="1033"/>
                  </a:lnTo>
                  <a:lnTo>
                    <a:pt x="386" y="1034"/>
                  </a:lnTo>
                  <a:lnTo>
                    <a:pt x="386" y="1035"/>
                  </a:lnTo>
                  <a:lnTo>
                    <a:pt x="385" y="1035"/>
                  </a:lnTo>
                  <a:close/>
                  <a:moveTo>
                    <a:pt x="362" y="1030"/>
                  </a:moveTo>
                  <a:lnTo>
                    <a:pt x="362" y="1029"/>
                  </a:lnTo>
                  <a:lnTo>
                    <a:pt x="362" y="1028"/>
                  </a:lnTo>
                  <a:lnTo>
                    <a:pt x="361" y="1026"/>
                  </a:lnTo>
                  <a:lnTo>
                    <a:pt x="361" y="1025"/>
                  </a:lnTo>
                  <a:lnTo>
                    <a:pt x="362" y="1024"/>
                  </a:lnTo>
                  <a:lnTo>
                    <a:pt x="362" y="1023"/>
                  </a:lnTo>
                  <a:lnTo>
                    <a:pt x="363" y="1023"/>
                  </a:lnTo>
                  <a:lnTo>
                    <a:pt x="363" y="1024"/>
                  </a:lnTo>
                  <a:lnTo>
                    <a:pt x="364" y="1027"/>
                  </a:lnTo>
                  <a:lnTo>
                    <a:pt x="364" y="1030"/>
                  </a:lnTo>
                  <a:lnTo>
                    <a:pt x="363" y="1030"/>
                  </a:lnTo>
                  <a:lnTo>
                    <a:pt x="362" y="1030"/>
                  </a:lnTo>
                  <a:close/>
                  <a:moveTo>
                    <a:pt x="388" y="1022"/>
                  </a:moveTo>
                  <a:lnTo>
                    <a:pt x="387" y="1022"/>
                  </a:lnTo>
                  <a:lnTo>
                    <a:pt x="386" y="1021"/>
                  </a:lnTo>
                  <a:lnTo>
                    <a:pt x="386" y="1020"/>
                  </a:lnTo>
                  <a:lnTo>
                    <a:pt x="387" y="1020"/>
                  </a:lnTo>
                  <a:lnTo>
                    <a:pt x="388" y="1020"/>
                  </a:lnTo>
                  <a:lnTo>
                    <a:pt x="389" y="1021"/>
                  </a:lnTo>
                  <a:lnTo>
                    <a:pt x="389" y="1022"/>
                  </a:lnTo>
                  <a:lnTo>
                    <a:pt x="388" y="1022"/>
                  </a:lnTo>
                  <a:close/>
                  <a:moveTo>
                    <a:pt x="389" y="1019"/>
                  </a:moveTo>
                  <a:lnTo>
                    <a:pt x="388" y="1019"/>
                  </a:lnTo>
                  <a:lnTo>
                    <a:pt x="388" y="1018"/>
                  </a:lnTo>
                  <a:lnTo>
                    <a:pt x="388" y="1017"/>
                  </a:lnTo>
                  <a:lnTo>
                    <a:pt x="389" y="1017"/>
                  </a:lnTo>
                  <a:lnTo>
                    <a:pt x="390" y="1018"/>
                  </a:lnTo>
                  <a:lnTo>
                    <a:pt x="390" y="1019"/>
                  </a:lnTo>
                  <a:lnTo>
                    <a:pt x="389" y="1019"/>
                  </a:lnTo>
                  <a:close/>
                  <a:moveTo>
                    <a:pt x="378" y="1015"/>
                  </a:moveTo>
                  <a:lnTo>
                    <a:pt x="377" y="1014"/>
                  </a:lnTo>
                  <a:lnTo>
                    <a:pt x="378" y="1013"/>
                  </a:lnTo>
                  <a:lnTo>
                    <a:pt x="379" y="1013"/>
                  </a:lnTo>
                  <a:lnTo>
                    <a:pt x="379" y="1012"/>
                  </a:lnTo>
                  <a:lnTo>
                    <a:pt x="378" y="1012"/>
                  </a:lnTo>
                  <a:lnTo>
                    <a:pt x="377" y="1012"/>
                  </a:lnTo>
                  <a:lnTo>
                    <a:pt x="376" y="1013"/>
                  </a:lnTo>
                  <a:lnTo>
                    <a:pt x="375" y="1013"/>
                  </a:lnTo>
                  <a:lnTo>
                    <a:pt x="374" y="1012"/>
                  </a:lnTo>
                  <a:lnTo>
                    <a:pt x="373" y="1012"/>
                  </a:lnTo>
                  <a:lnTo>
                    <a:pt x="372" y="1012"/>
                  </a:lnTo>
                  <a:lnTo>
                    <a:pt x="371" y="1011"/>
                  </a:lnTo>
                  <a:lnTo>
                    <a:pt x="367" y="1011"/>
                  </a:lnTo>
                  <a:lnTo>
                    <a:pt x="365" y="1010"/>
                  </a:lnTo>
                  <a:lnTo>
                    <a:pt x="364" y="1009"/>
                  </a:lnTo>
                  <a:lnTo>
                    <a:pt x="364" y="1008"/>
                  </a:lnTo>
                  <a:lnTo>
                    <a:pt x="364" y="1007"/>
                  </a:lnTo>
                  <a:lnTo>
                    <a:pt x="364" y="1004"/>
                  </a:lnTo>
                  <a:lnTo>
                    <a:pt x="365" y="1004"/>
                  </a:lnTo>
                  <a:lnTo>
                    <a:pt x="365" y="1003"/>
                  </a:lnTo>
                  <a:lnTo>
                    <a:pt x="365" y="1002"/>
                  </a:lnTo>
                  <a:lnTo>
                    <a:pt x="366" y="1001"/>
                  </a:lnTo>
                  <a:lnTo>
                    <a:pt x="367" y="1000"/>
                  </a:lnTo>
                  <a:lnTo>
                    <a:pt x="368" y="1000"/>
                  </a:lnTo>
                  <a:lnTo>
                    <a:pt x="369" y="1001"/>
                  </a:lnTo>
                  <a:lnTo>
                    <a:pt x="371" y="1001"/>
                  </a:lnTo>
                  <a:lnTo>
                    <a:pt x="373" y="1003"/>
                  </a:lnTo>
                  <a:lnTo>
                    <a:pt x="374" y="1004"/>
                  </a:lnTo>
                  <a:lnTo>
                    <a:pt x="374" y="1004"/>
                  </a:lnTo>
                  <a:lnTo>
                    <a:pt x="376" y="1006"/>
                  </a:lnTo>
                  <a:lnTo>
                    <a:pt x="376" y="1007"/>
                  </a:lnTo>
                  <a:lnTo>
                    <a:pt x="378" y="1008"/>
                  </a:lnTo>
                  <a:lnTo>
                    <a:pt x="379" y="1010"/>
                  </a:lnTo>
                  <a:lnTo>
                    <a:pt x="379" y="1011"/>
                  </a:lnTo>
                  <a:lnTo>
                    <a:pt x="380" y="1011"/>
                  </a:lnTo>
                  <a:lnTo>
                    <a:pt x="382" y="1011"/>
                  </a:lnTo>
                  <a:lnTo>
                    <a:pt x="383" y="1011"/>
                  </a:lnTo>
                  <a:lnTo>
                    <a:pt x="383" y="1012"/>
                  </a:lnTo>
                  <a:lnTo>
                    <a:pt x="380" y="1013"/>
                  </a:lnTo>
                  <a:lnTo>
                    <a:pt x="380" y="1014"/>
                  </a:lnTo>
                  <a:lnTo>
                    <a:pt x="378" y="1015"/>
                  </a:lnTo>
                  <a:close/>
                  <a:moveTo>
                    <a:pt x="384" y="1034"/>
                  </a:moveTo>
                  <a:lnTo>
                    <a:pt x="383" y="1034"/>
                  </a:lnTo>
                  <a:lnTo>
                    <a:pt x="378" y="1033"/>
                  </a:lnTo>
                  <a:lnTo>
                    <a:pt x="377" y="1032"/>
                  </a:lnTo>
                  <a:lnTo>
                    <a:pt x="376" y="1032"/>
                  </a:lnTo>
                  <a:lnTo>
                    <a:pt x="374" y="1033"/>
                  </a:lnTo>
                  <a:lnTo>
                    <a:pt x="372" y="1033"/>
                  </a:lnTo>
                  <a:lnTo>
                    <a:pt x="370" y="1032"/>
                  </a:lnTo>
                  <a:lnTo>
                    <a:pt x="369" y="1032"/>
                  </a:lnTo>
                  <a:lnTo>
                    <a:pt x="369" y="1031"/>
                  </a:lnTo>
                  <a:lnTo>
                    <a:pt x="368" y="1031"/>
                  </a:lnTo>
                  <a:lnTo>
                    <a:pt x="369" y="1028"/>
                  </a:lnTo>
                  <a:lnTo>
                    <a:pt x="370" y="1025"/>
                  </a:lnTo>
                  <a:lnTo>
                    <a:pt x="370" y="1024"/>
                  </a:lnTo>
                  <a:lnTo>
                    <a:pt x="371" y="1025"/>
                  </a:lnTo>
                  <a:lnTo>
                    <a:pt x="372" y="1025"/>
                  </a:lnTo>
                  <a:lnTo>
                    <a:pt x="373" y="1025"/>
                  </a:lnTo>
                  <a:lnTo>
                    <a:pt x="374" y="1024"/>
                  </a:lnTo>
                  <a:lnTo>
                    <a:pt x="375" y="1025"/>
                  </a:lnTo>
                  <a:lnTo>
                    <a:pt x="378" y="1027"/>
                  </a:lnTo>
                  <a:lnTo>
                    <a:pt x="379" y="1029"/>
                  </a:lnTo>
                  <a:lnTo>
                    <a:pt x="380" y="1030"/>
                  </a:lnTo>
                  <a:lnTo>
                    <a:pt x="381" y="1030"/>
                  </a:lnTo>
                  <a:lnTo>
                    <a:pt x="383" y="1032"/>
                  </a:lnTo>
                  <a:lnTo>
                    <a:pt x="384" y="1033"/>
                  </a:lnTo>
                  <a:lnTo>
                    <a:pt x="384" y="1033"/>
                  </a:lnTo>
                  <a:lnTo>
                    <a:pt x="384" y="1034"/>
                  </a:lnTo>
                  <a:lnTo>
                    <a:pt x="384" y="1034"/>
                  </a:lnTo>
                  <a:close/>
                  <a:moveTo>
                    <a:pt x="362" y="1005"/>
                  </a:moveTo>
                  <a:lnTo>
                    <a:pt x="360" y="1005"/>
                  </a:lnTo>
                  <a:lnTo>
                    <a:pt x="359" y="1004"/>
                  </a:lnTo>
                  <a:lnTo>
                    <a:pt x="360" y="1003"/>
                  </a:lnTo>
                  <a:lnTo>
                    <a:pt x="361" y="1001"/>
                  </a:lnTo>
                  <a:lnTo>
                    <a:pt x="362" y="1001"/>
                  </a:lnTo>
                  <a:lnTo>
                    <a:pt x="363" y="1000"/>
                  </a:lnTo>
                  <a:lnTo>
                    <a:pt x="363" y="1001"/>
                  </a:lnTo>
                  <a:lnTo>
                    <a:pt x="363" y="1002"/>
                  </a:lnTo>
                  <a:lnTo>
                    <a:pt x="362" y="1004"/>
                  </a:lnTo>
                  <a:lnTo>
                    <a:pt x="362" y="1005"/>
                  </a:lnTo>
                  <a:close/>
                  <a:moveTo>
                    <a:pt x="362" y="999"/>
                  </a:moveTo>
                  <a:lnTo>
                    <a:pt x="361" y="997"/>
                  </a:lnTo>
                  <a:lnTo>
                    <a:pt x="362" y="997"/>
                  </a:lnTo>
                  <a:lnTo>
                    <a:pt x="363" y="998"/>
                  </a:lnTo>
                  <a:lnTo>
                    <a:pt x="364" y="997"/>
                  </a:lnTo>
                  <a:lnTo>
                    <a:pt x="364" y="998"/>
                  </a:lnTo>
                  <a:lnTo>
                    <a:pt x="364" y="999"/>
                  </a:lnTo>
                  <a:lnTo>
                    <a:pt x="363" y="999"/>
                  </a:lnTo>
                  <a:lnTo>
                    <a:pt x="362" y="999"/>
                  </a:lnTo>
                  <a:close/>
                  <a:moveTo>
                    <a:pt x="321" y="990"/>
                  </a:moveTo>
                  <a:lnTo>
                    <a:pt x="319" y="989"/>
                  </a:lnTo>
                  <a:lnTo>
                    <a:pt x="318" y="988"/>
                  </a:lnTo>
                  <a:lnTo>
                    <a:pt x="316" y="987"/>
                  </a:lnTo>
                  <a:lnTo>
                    <a:pt x="315" y="986"/>
                  </a:lnTo>
                  <a:lnTo>
                    <a:pt x="314" y="985"/>
                  </a:lnTo>
                  <a:lnTo>
                    <a:pt x="313" y="983"/>
                  </a:lnTo>
                  <a:lnTo>
                    <a:pt x="311" y="979"/>
                  </a:lnTo>
                  <a:lnTo>
                    <a:pt x="310" y="979"/>
                  </a:lnTo>
                  <a:lnTo>
                    <a:pt x="310" y="979"/>
                  </a:lnTo>
                  <a:lnTo>
                    <a:pt x="310" y="979"/>
                  </a:lnTo>
                  <a:lnTo>
                    <a:pt x="310" y="978"/>
                  </a:lnTo>
                  <a:lnTo>
                    <a:pt x="311" y="976"/>
                  </a:lnTo>
                  <a:lnTo>
                    <a:pt x="312" y="974"/>
                  </a:lnTo>
                  <a:lnTo>
                    <a:pt x="314" y="971"/>
                  </a:lnTo>
                  <a:lnTo>
                    <a:pt x="315" y="969"/>
                  </a:lnTo>
                  <a:lnTo>
                    <a:pt x="317" y="968"/>
                  </a:lnTo>
                  <a:lnTo>
                    <a:pt x="318" y="968"/>
                  </a:lnTo>
                  <a:lnTo>
                    <a:pt x="318" y="967"/>
                  </a:lnTo>
                  <a:lnTo>
                    <a:pt x="319" y="967"/>
                  </a:lnTo>
                  <a:lnTo>
                    <a:pt x="322" y="962"/>
                  </a:lnTo>
                  <a:lnTo>
                    <a:pt x="323" y="962"/>
                  </a:lnTo>
                  <a:lnTo>
                    <a:pt x="324" y="962"/>
                  </a:lnTo>
                  <a:lnTo>
                    <a:pt x="324" y="963"/>
                  </a:lnTo>
                  <a:lnTo>
                    <a:pt x="324" y="964"/>
                  </a:lnTo>
                  <a:lnTo>
                    <a:pt x="324" y="967"/>
                  </a:lnTo>
                  <a:lnTo>
                    <a:pt x="324" y="968"/>
                  </a:lnTo>
                  <a:lnTo>
                    <a:pt x="325" y="970"/>
                  </a:lnTo>
                  <a:lnTo>
                    <a:pt x="326" y="971"/>
                  </a:lnTo>
                  <a:lnTo>
                    <a:pt x="326" y="972"/>
                  </a:lnTo>
                  <a:lnTo>
                    <a:pt x="327" y="975"/>
                  </a:lnTo>
                  <a:lnTo>
                    <a:pt x="327" y="976"/>
                  </a:lnTo>
                  <a:lnTo>
                    <a:pt x="328" y="978"/>
                  </a:lnTo>
                  <a:lnTo>
                    <a:pt x="328" y="979"/>
                  </a:lnTo>
                  <a:lnTo>
                    <a:pt x="328" y="983"/>
                  </a:lnTo>
                  <a:lnTo>
                    <a:pt x="328" y="984"/>
                  </a:lnTo>
                  <a:lnTo>
                    <a:pt x="328" y="986"/>
                  </a:lnTo>
                  <a:lnTo>
                    <a:pt x="327" y="987"/>
                  </a:lnTo>
                  <a:lnTo>
                    <a:pt x="325" y="989"/>
                  </a:lnTo>
                  <a:lnTo>
                    <a:pt x="322" y="990"/>
                  </a:lnTo>
                  <a:lnTo>
                    <a:pt x="321" y="990"/>
                  </a:lnTo>
                  <a:close/>
                  <a:moveTo>
                    <a:pt x="342" y="957"/>
                  </a:moveTo>
                  <a:lnTo>
                    <a:pt x="341" y="957"/>
                  </a:lnTo>
                  <a:lnTo>
                    <a:pt x="340" y="957"/>
                  </a:lnTo>
                  <a:lnTo>
                    <a:pt x="341" y="957"/>
                  </a:lnTo>
                  <a:lnTo>
                    <a:pt x="342" y="956"/>
                  </a:lnTo>
                  <a:lnTo>
                    <a:pt x="343" y="956"/>
                  </a:lnTo>
                  <a:lnTo>
                    <a:pt x="343" y="957"/>
                  </a:lnTo>
                  <a:lnTo>
                    <a:pt x="342" y="957"/>
                  </a:lnTo>
                  <a:close/>
                  <a:moveTo>
                    <a:pt x="340" y="951"/>
                  </a:moveTo>
                  <a:lnTo>
                    <a:pt x="340" y="950"/>
                  </a:lnTo>
                  <a:lnTo>
                    <a:pt x="341" y="949"/>
                  </a:lnTo>
                  <a:lnTo>
                    <a:pt x="341" y="947"/>
                  </a:lnTo>
                  <a:lnTo>
                    <a:pt x="342" y="946"/>
                  </a:lnTo>
                  <a:lnTo>
                    <a:pt x="343" y="946"/>
                  </a:lnTo>
                  <a:lnTo>
                    <a:pt x="343" y="946"/>
                  </a:lnTo>
                  <a:lnTo>
                    <a:pt x="343" y="945"/>
                  </a:lnTo>
                  <a:lnTo>
                    <a:pt x="347" y="945"/>
                  </a:lnTo>
                  <a:lnTo>
                    <a:pt x="348" y="945"/>
                  </a:lnTo>
                  <a:lnTo>
                    <a:pt x="349" y="945"/>
                  </a:lnTo>
                  <a:lnTo>
                    <a:pt x="350" y="945"/>
                  </a:lnTo>
                  <a:lnTo>
                    <a:pt x="350" y="946"/>
                  </a:lnTo>
                  <a:lnTo>
                    <a:pt x="349" y="946"/>
                  </a:lnTo>
                  <a:lnTo>
                    <a:pt x="348" y="946"/>
                  </a:lnTo>
                  <a:lnTo>
                    <a:pt x="347" y="947"/>
                  </a:lnTo>
                  <a:lnTo>
                    <a:pt x="346" y="946"/>
                  </a:lnTo>
                  <a:lnTo>
                    <a:pt x="345" y="946"/>
                  </a:lnTo>
                  <a:lnTo>
                    <a:pt x="343" y="948"/>
                  </a:lnTo>
                  <a:lnTo>
                    <a:pt x="343" y="948"/>
                  </a:lnTo>
                  <a:lnTo>
                    <a:pt x="343" y="949"/>
                  </a:lnTo>
                  <a:lnTo>
                    <a:pt x="341" y="951"/>
                  </a:lnTo>
                  <a:lnTo>
                    <a:pt x="340" y="951"/>
                  </a:lnTo>
                  <a:close/>
                  <a:moveTo>
                    <a:pt x="340" y="943"/>
                  </a:moveTo>
                  <a:lnTo>
                    <a:pt x="339" y="942"/>
                  </a:lnTo>
                  <a:lnTo>
                    <a:pt x="338" y="941"/>
                  </a:lnTo>
                  <a:lnTo>
                    <a:pt x="336" y="941"/>
                  </a:lnTo>
                  <a:lnTo>
                    <a:pt x="333" y="939"/>
                  </a:lnTo>
                  <a:lnTo>
                    <a:pt x="333" y="937"/>
                  </a:lnTo>
                  <a:lnTo>
                    <a:pt x="333" y="934"/>
                  </a:lnTo>
                  <a:lnTo>
                    <a:pt x="334" y="933"/>
                  </a:lnTo>
                  <a:lnTo>
                    <a:pt x="334" y="931"/>
                  </a:lnTo>
                  <a:lnTo>
                    <a:pt x="335" y="929"/>
                  </a:lnTo>
                  <a:lnTo>
                    <a:pt x="338" y="928"/>
                  </a:lnTo>
                  <a:lnTo>
                    <a:pt x="339" y="928"/>
                  </a:lnTo>
                  <a:lnTo>
                    <a:pt x="342" y="929"/>
                  </a:lnTo>
                  <a:lnTo>
                    <a:pt x="343" y="930"/>
                  </a:lnTo>
                  <a:lnTo>
                    <a:pt x="346" y="931"/>
                  </a:lnTo>
                  <a:lnTo>
                    <a:pt x="351" y="932"/>
                  </a:lnTo>
                  <a:lnTo>
                    <a:pt x="353" y="932"/>
                  </a:lnTo>
                  <a:lnTo>
                    <a:pt x="355" y="932"/>
                  </a:lnTo>
                  <a:lnTo>
                    <a:pt x="356" y="932"/>
                  </a:lnTo>
                  <a:lnTo>
                    <a:pt x="355" y="933"/>
                  </a:lnTo>
                  <a:lnTo>
                    <a:pt x="354" y="934"/>
                  </a:lnTo>
                  <a:lnTo>
                    <a:pt x="353" y="936"/>
                  </a:lnTo>
                  <a:lnTo>
                    <a:pt x="351" y="937"/>
                  </a:lnTo>
                  <a:lnTo>
                    <a:pt x="347" y="937"/>
                  </a:lnTo>
                  <a:lnTo>
                    <a:pt x="345" y="938"/>
                  </a:lnTo>
                  <a:lnTo>
                    <a:pt x="344" y="938"/>
                  </a:lnTo>
                  <a:lnTo>
                    <a:pt x="343" y="940"/>
                  </a:lnTo>
                  <a:lnTo>
                    <a:pt x="343" y="941"/>
                  </a:lnTo>
                  <a:lnTo>
                    <a:pt x="343" y="942"/>
                  </a:lnTo>
                  <a:lnTo>
                    <a:pt x="340" y="943"/>
                  </a:lnTo>
                  <a:close/>
                  <a:moveTo>
                    <a:pt x="341" y="980"/>
                  </a:moveTo>
                  <a:lnTo>
                    <a:pt x="341" y="979"/>
                  </a:lnTo>
                  <a:lnTo>
                    <a:pt x="340" y="977"/>
                  </a:lnTo>
                  <a:lnTo>
                    <a:pt x="339" y="976"/>
                  </a:lnTo>
                  <a:lnTo>
                    <a:pt x="338" y="975"/>
                  </a:lnTo>
                  <a:lnTo>
                    <a:pt x="338" y="974"/>
                  </a:lnTo>
                  <a:lnTo>
                    <a:pt x="337" y="972"/>
                  </a:lnTo>
                  <a:lnTo>
                    <a:pt x="338" y="966"/>
                  </a:lnTo>
                  <a:lnTo>
                    <a:pt x="338" y="964"/>
                  </a:lnTo>
                  <a:lnTo>
                    <a:pt x="338" y="962"/>
                  </a:lnTo>
                  <a:lnTo>
                    <a:pt x="340" y="960"/>
                  </a:lnTo>
                  <a:lnTo>
                    <a:pt x="342" y="959"/>
                  </a:lnTo>
                  <a:lnTo>
                    <a:pt x="343" y="959"/>
                  </a:lnTo>
                  <a:lnTo>
                    <a:pt x="344" y="958"/>
                  </a:lnTo>
                  <a:lnTo>
                    <a:pt x="345" y="958"/>
                  </a:lnTo>
                  <a:lnTo>
                    <a:pt x="346" y="958"/>
                  </a:lnTo>
                  <a:lnTo>
                    <a:pt x="350" y="960"/>
                  </a:lnTo>
                  <a:lnTo>
                    <a:pt x="351" y="960"/>
                  </a:lnTo>
                  <a:lnTo>
                    <a:pt x="353" y="961"/>
                  </a:lnTo>
                  <a:lnTo>
                    <a:pt x="355" y="963"/>
                  </a:lnTo>
                  <a:lnTo>
                    <a:pt x="357" y="964"/>
                  </a:lnTo>
                  <a:lnTo>
                    <a:pt x="358" y="964"/>
                  </a:lnTo>
                  <a:lnTo>
                    <a:pt x="360" y="964"/>
                  </a:lnTo>
                  <a:lnTo>
                    <a:pt x="361" y="964"/>
                  </a:lnTo>
                  <a:lnTo>
                    <a:pt x="362" y="964"/>
                  </a:lnTo>
                  <a:lnTo>
                    <a:pt x="363" y="964"/>
                  </a:lnTo>
                  <a:lnTo>
                    <a:pt x="362" y="967"/>
                  </a:lnTo>
                  <a:lnTo>
                    <a:pt x="363" y="970"/>
                  </a:lnTo>
                  <a:lnTo>
                    <a:pt x="363" y="971"/>
                  </a:lnTo>
                  <a:lnTo>
                    <a:pt x="363" y="972"/>
                  </a:lnTo>
                  <a:lnTo>
                    <a:pt x="361" y="972"/>
                  </a:lnTo>
                  <a:lnTo>
                    <a:pt x="360" y="972"/>
                  </a:lnTo>
                  <a:lnTo>
                    <a:pt x="358" y="973"/>
                  </a:lnTo>
                  <a:lnTo>
                    <a:pt x="357" y="973"/>
                  </a:lnTo>
                  <a:lnTo>
                    <a:pt x="355" y="974"/>
                  </a:lnTo>
                  <a:lnTo>
                    <a:pt x="354" y="975"/>
                  </a:lnTo>
                  <a:lnTo>
                    <a:pt x="354" y="977"/>
                  </a:lnTo>
                  <a:lnTo>
                    <a:pt x="353" y="977"/>
                  </a:lnTo>
                  <a:lnTo>
                    <a:pt x="353" y="978"/>
                  </a:lnTo>
                  <a:lnTo>
                    <a:pt x="353" y="980"/>
                  </a:lnTo>
                  <a:lnTo>
                    <a:pt x="353" y="981"/>
                  </a:lnTo>
                  <a:lnTo>
                    <a:pt x="350" y="980"/>
                  </a:lnTo>
                  <a:lnTo>
                    <a:pt x="348" y="979"/>
                  </a:lnTo>
                  <a:lnTo>
                    <a:pt x="346" y="979"/>
                  </a:lnTo>
                  <a:lnTo>
                    <a:pt x="344" y="979"/>
                  </a:lnTo>
                  <a:lnTo>
                    <a:pt x="342" y="980"/>
                  </a:lnTo>
                  <a:lnTo>
                    <a:pt x="341" y="980"/>
                  </a:lnTo>
                  <a:close/>
                  <a:moveTo>
                    <a:pt x="318" y="956"/>
                  </a:moveTo>
                  <a:lnTo>
                    <a:pt x="318" y="955"/>
                  </a:lnTo>
                  <a:lnTo>
                    <a:pt x="319" y="955"/>
                  </a:lnTo>
                  <a:lnTo>
                    <a:pt x="319" y="954"/>
                  </a:lnTo>
                  <a:lnTo>
                    <a:pt x="320" y="954"/>
                  </a:lnTo>
                  <a:lnTo>
                    <a:pt x="320" y="955"/>
                  </a:lnTo>
                  <a:lnTo>
                    <a:pt x="320" y="956"/>
                  </a:lnTo>
                  <a:lnTo>
                    <a:pt x="319" y="956"/>
                  </a:lnTo>
                  <a:lnTo>
                    <a:pt x="318" y="956"/>
                  </a:lnTo>
                  <a:close/>
                  <a:moveTo>
                    <a:pt x="275" y="903"/>
                  </a:moveTo>
                  <a:lnTo>
                    <a:pt x="274" y="903"/>
                  </a:lnTo>
                  <a:lnTo>
                    <a:pt x="273" y="903"/>
                  </a:lnTo>
                  <a:lnTo>
                    <a:pt x="272" y="903"/>
                  </a:lnTo>
                  <a:lnTo>
                    <a:pt x="272" y="902"/>
                  </a:lnTo>
                  <a:lnTo>
                    <a:pt x="271" y="899"/>
                  </a:lnTo>
                  <a:lnTo>
                    <a:pt x="271" y="897"/>
                  </a:lnTo>
                  <a:lnTo>
                    <a:pt x="271" y="896"/>
                  </a:lnTo>
                  <a:lnTo>
                    <a:pt x="271" y="895"/>
                  </a:lnTo>
                  <a:lnTo>
                    <a:pt x="271" y="894"/>
                  </a:lnTo>
                  <a:lnTo>
                    <a:pt x="272" y="894"/>
                  </a:lnTo>
                  <a:lnTo>
                    <a:pt x="273" y="893"/>
                  </a:lnTo>
                  <a:lnTo>
                    <a:pt x="275" y="893"/>
                  </a:lnTo>
                  <a:lnTo>
                    <a:pt x="277" y="892"/>
                  </a:lnTo>
                  <a:lnTo>
                    <a:pt x="279" y="892"/>
                  </a:lnTo>
                  <a:lnTo>
                    <a:pt x="280" y="894"/>
                  </a:lnTo>
                  <a:lnTo>
                    <a:pt x="281" y="895"/>
                  </a:lnTo>
                  <a:lnTo>
                    <a:pt x="281" y="896"/>
                  </a:lnTo>
                  <a:lnTo>
                    <a:pt x="281" y="897"/>
                  </a:lnTo>
                  <a:lnTo>
                    <a:pt x="281" y="898"/>
                  </a:lnTo>
                  <a:lnTo>
                    <a:pt x="280" y="899"/>
                  </a:lnTo>
                  <a:lnTo>
                    <a:pt x="280" y="900"/>
                  </a:lnTo>
                  <a:lnTo>
                    <a:pt x="279" y="901"/>
                  </a:lnTo>
                  <a:lnTo>
                    <a:pt x="278" y="903"/>
                  </a:lnTo>
                  <a:lnTo>
                    <a:pt x="277" y="903"/>
                  </a:lnTo>
                  <a:lnTo>
                    <a:pt x="277" y="903"/>
                  </a:lnTo>
                  <a:lnTo>
                    <a:pt x="276" y="903"/>
                  </a:lnTo>
                  <a:lnTo>
                    <a:pt x="275" y="903"/>
                  </a:lnTo>
                  <a:close/>
                  <a:moveTo>
                    <a:pt x="271" y="864"/>
                  </a:moveTo>
                  <a:lnTo>
                    <a:pt x="272" y="862"/>
                  </a:lnTo>
                  <a:lnTo>
                    <a:pt x="272" y="860"/>
                  </a:lnTo>
                  <a:lnTo>
                    <a:pt x="272" y="860"/>
                  </a:lnTo>
                  <a:lnTo>
                    <a:pt x="273" y="858"/>
                  </a:lnTo>
                  <a:lnTo>
                    <a:pt x="273" y="857"/>
                  </a:lnTo>
                  <a:lnTo>
                    <a:pt x="274" y="857"/>
                  </a:lnTo>
                  <a:lnTo>
                    <a:pt x="274" y="858"/>
                  </a:lnTo>
                  <a:lnTo>
                    <a:pt x="274" y="859"/>
                  </a:lnTo>
                  <a:lnTo>
                    <a:pt x="273" y="860"/>
                  </a:lnTo>
                  <a:lnTo>
                    <a:pt x="273" y="863"/>
                  </a:lnTo>
                  <a:lnTo>
                    <a:pt x="272" y="863"/>
                  </a:lnTo>
                  <a:lnTo>
                    <a:pt x="271" y="864"/>
                  </a:lnTo>
                  <a:close/>
                  <a:moveTo>
                    <a:pt x="272" y="879"/>
                  </a:moveTo>
                  <a:lnTo>
                    <a:pt x="270" y="879"/>
                  </a:lnTo>
                  <a:lnTo>
                    <a:pt x="269" y="879"/>
                  </a:lnTo>
                  <a:lnTo>
                    <a:pt x="269" y="878"/>
                  </a:lnTo>
                  <a:lnTo>
                    <a:pt x="269" y="877"/>
                  </a:lnTo>
                  <a:lnTo>
                    <a:pt x="271" y="876"/>
                  </a:lnTo>
                  <a:lnTo>
                    <a:pt x="272" y="874"/>
                  </a:lnTo>
                  <a:lnTo>
                    <a:pt x="273" y="873"/>
                  </a:lnTo>
                  <a:lnTo>
                    <a:pt x="275" y="873"/>
                  </a:lnTo>
                  <a:lnTo>
                    <a:pt x="276" y="873"/>
                  </a:lnTo>
                  <a:lnTo>
                    <a:pt x="276" y="874"/>
                  </a:lnTo>
                  <a:lnTo>
                    <a:pt x="275" y="877"/>
                  </a:lnTo>
                  <a:lnTo>
                    <a:pt x="275" y="878"/>
                  </a:lnTo>
                  <a:lnTo>
                    <a:pt x="273" y="879"/>
                  </a:lnTo>
                  <a:lnTo>
                    <a:pt x="272" y="879"/>
                  </a:lnTo>
                  <a:close/>
                  <a:moveTo>
                    <a:pt x="269" y="872"/>
                  </a:moveTo>
                  <a:lnTo>
                    <a:pt x="268" y="871"/>
                  </a:lnTo>
                  <a:lnTo>
                    <a:pt x="267" y="871"/>
                  </a:lnTo>
                  <a:lnTo>
                    <a:pt x="268" y="871"/>
                  </a:lnTo>
                  <a:lnTo>
                    <a:pt x="269" y="871"/>
                  </a:lnTo>
                  <a:lnTo>
                    <a:pt x="269" y="871"/>
                  </a:lnTo>
                  <a:lnTo>
                    <a:pt x="270" y="871"/>
                  </a:lnTo>
                  <a:lnTo>
                    <a:pt x="270" y="871"/>
                  </a:lnTo>
                  <a:lnTo>
                    <a:pt x="271" y="870"/>
                  </a:lnTo>
                  <a:lnTo>
                    <a:pt x="271" y="869"/>
                  </a:lnTo>
                  <a:lnTo>
                    <a:pt x="273" y="868"/>
                  </a:lnTo>
                  <a:lnTo>
                    <a:pt x="274" y="867"/>
                  </a:lnTo>
                  <a:lnTo>
                    <a:pt x="275" y="867"/>
                  </a:lnTo>
                  <a:lnTo>
                    <a:pt x="275" y="868"/>
                  </a:lnTo>
                  <a:lnTo>
                    <a:pt x="272" y="870"/>
                  </a:lnTo>
                  <a:lnTo>
                    <a:pt x="271" y="871"/>
                  </a:lnTo>
                  <a:lnTo>
                    <a:pt x="270" y="872"/>
                  </a:lnTo>
                  <a:lnTo>
                    <a:pt x="269" y="872"/>
                  </a:lnTo>
                  <a:close/>
                  <a:moveTo>
                    <a:pt x="288" y="853"/>
                  </a:moveTo>
                  <a:lnTo>
                    <a:pt x="288" y="854"/>
                  </a:lnTo>
                  <a:lnTo>
                    <a:pt x="289" y="854"/>
                  </a:lnTo>
                  <a:lnTo>
                    <a:pt x="288" y="855"/>
                  </a:lnTo>
                  <a:lnTo>
                    <a:pt x="287" y="855"/>
                  </a:lnTo>
                  <a:lnTo>
                    <a:pt x="286" y="854"/>
                  </a:lnTo>
                  <a:lnTo>
                    <a:pt x="287" y="853"/>
                  </a:lnTo>
                  <a:lnTo>
                    <a:pt x="288" y="853"/>
                  </a:lnTo>
                  <a:close/>
                  <a:moveTo>
                    <a:pt x="282" y="840"/>
                  </a:moveTo>
                  <a:lnTo>
                    <a:pt x="281" y="840"/>
                  </a:lnTo>
                  <a:lnTo>
                    <a:pt x="281" y="839"/>
                  </a:lnTo>
                  <a:lnTo>
                    <a:pt x="281" y="838"/>
                  </a:lnTo>
                  <a:lnTo>
                    <a:pt x="281" y="838"/>
                  </a:lnTo>
                  <a:lnTo>
                    <a:pt x="281" y="838"/>
                  </a:lnTo>
                  <a:lnTo>
                    <a:pt x="281" y="838"/>
                  </a:lnTo>
                  <a:lnTo>
                    <a:pt x="283" y="837"/>
                  </a:lnTo>
                  <a:lnTo>
                    <a:pt x="284" y="837"/>
                  </a:lnTo>
                  <a:lnTo>
                    <a:pt x="286" y="837"/>
                  </a:lnTo>
                  <a:lnTo>
                    <a:pt x="286" y="838"/>
                  </a:lnTo>
                  <a:lnTo>
                    <a:pt x="286" y="838"/>
                  </a:lnTo>
                  <a:lnTo>
                    <a:pt x="285" y="839"/>
                  </a:lnTo>
                  <a:lnTo>
                    <a:pt x="283" y="839"/>
                  </a:lnTo>
                  <a:lnTo>
                    <a:pt x="282" y="840"/>
                  </a:lnTo>
                  <a:close/>
                  <a:moveTo>
                    <a:pt x="305" y="842"/>
                  </a:moveTo>
                  <a:lnTo>
                    <a:pt x="304" y="842"/>
                  </a:lnTo>
                  <a:lnTo>
                    <a:pt x="303" y="842"/>
                  </a:lnTo>
                  <a:lnTo>
                    <a:pt x="303" y="840"/>
                  </a:lnTo>
                  <a:lnTo>
                    <a:pt x="304" y="839"/>
                  </a:lnTo>
                  <a:lnTo>
                    <a:pt x="304" y="837"/>
                  </a:lnTo>
                  <a:lnTo>
                    <a:pt x="305" y="836"/>
                  </a:lnTo>
                  <a:lnTo>
                    <a:pt x="307" y="836"/>
                  </a:lnTo>
                  <a:lnTo>
                    <a:pt x="308" y="835"/>
                  </a:lnTo>
                  <a:lnTo>
                    <a:pt x="308" y="834"/>
                  </a:lnTo>
                  <a:lnTo>
                    <a:pt x="310" y="834"/>
                  </a:lnTo>
                  <a:lnTo>
                    <a:pt x="311" y="835"/>
                  </a:lnTo>
                  <a:lnTo>
                    <a:pt x="311" y="836"/>
                  </a:lnTo>
                  <a:lnTo>
                    <a:pt x="310" y="836"/>
                  </a:lnTo>
                  <a:lnTo>
                    <a:pt x="310" y="838"/>
                  </a:lnTo>
                  <a:lnTo>
                    <a:pt x="309" y="841"/>
                  </a:lnTo>
                  <a:lnTo>
                    <a:pt x="308" y="842"/>
                  </a:lnTo>
                  <a:lnTo>
                    <a:pt x="307" y="842"/>
                  </a:lnTo>
                  <a:lnTo>
                    <a:pt x="305" y="842"/>
                  </a:lnTo>
                  <a:close/>
                  <a:moveTo>
                    <a:pt x="281" y="873"/>
                  </a:moveTo>
                  <a:lnTo>
                    <a:pt x="281" y="872"/>
                  </a:lnTo>
                  <a:lnTo>
                    <a:pt x="281" y="871"/>
                  </a:lnTo>
                  <a:lnTo>
                    <a:pt x="280" y="871"/>
                  </a:lnTo>
                  <a:lnTo>
                    <a:pt x="279" y="870"/>
                  </a:lnTo>
                  <a:lnTo>
                    <a:pt x="278" y="869"/>
                  </a:lnTo>
                  <a:lnTo>
                    <a:pt x="278" y="868"/>
                  </a:lnTo>
                  <a:lnTo>
                    <a:pt x="278" y="867"/>
                  </a:lnTo>
                  <a:lnTo>
                    <a:pt x="280" y="866"/>
                  </a:lnTo>
                  <a:lnTo>
                    <a:pt x="280" y="865"/>
                  </a:lnTo>
                  <a:lnTo>
                    <a:pt x="281" y="865"/>
                  </a:lnTo>
                  <a:lnTo>
                    <a:pt x="283" y="865"/>
                  </a:lnTo>
                  <a:lnTo>
                    <a:pt x="287" y="862"/>
                  </a:lnTo>
                  <a:lnTo>
                    <a:pt x="288" y="862"/>
                  </a:lnTo>
                  <a:lnTo>
                    <a:pt x="288" y="861"/>
                  </a:lnTo>
                  <a:lnTo>
                    <a:pt x="287" y="861"/>
                  </a:lnTo>
                  <a:lnTo>
                    <a:pt x="286" y="861"/>
                  </a:lnTo>
                  <a:lnTo>
                    <a:pt x="285" y="862"/>
                  </a:lnTo>
                  <a:lnTo>
                    <a:pt x="284" y="862"/>
                  </a:lnTo>
                  <a:lnTo>
                    <a:pt x="283" y="861"/>
                  </a:lnTo>
                  <a:lnTo>
                    <a:pt x="282" y="860"/>
                  </a:lnTo>
                  <a:lnTo>
                    <a:pt x="282" y="860"/>
                  </a:lnTo>
                  <a:lnTo>
                    <a:pt x="283" y="859"/>
                  </a:lnTo>
                  <a:lnTo>
                    <a:pt x="284" y="859"/>
                  </a:lnTo>
                  <a:lnTo>
                    <a:pt x="286" y="860"/>
                  </a:lnTo>
                  <a:lnTo>
                    <a:pt x="287" y="860"/>
                  </a:lnTo>
                  <a:lnTo>
                    <a:pt x="290" y="860"/>
                  </a:lnTo>
                  <a:lnTo>
                    <a:pt x="291" y="859"/>
                  </a:lnTo>
                  <a:lnTo>
                    <a:pt x="291" y="858"/>
                  </a:lnTo>
                  <a:lnTo>
                    <a:pt x="292" y="858"/>
                  </a:lnTo>
                  <a:lnTo>
                    <a:pt x="293" y="858"/>
                  </a:lnTo>
                  <a:lnTo>
                    <a:pt x="294" y="857"/>
                  </a:lnTo>
                  <a:lnTo>
                    <a:pt x="295" y="858"/>
                  </a:lnTo>
                  <a:lnTo>
                    <a:pt x="296" y="857"/>
                  </a:lnTo>
                  <a:lnTo>
                    <a:pt x="296" y="856"/>
                  </a:lnTo>
                  <a:lnTo>
                    <a:pt x="297" y="855"/>
                  </a:lnTo>
                  <a:lnTo>
                    <a:pt x="299" y="854"/>
                  </a:lnTo>
                  <a:lnTo>
                    <a:pt x="300" y="853"/>
                  </a:lnTo>
                  <a:lnTo>
                    <a:pt x="301" y="853"/>
                  </a:lnTo>
                  <a:lnTo>
                    <a:pt x="301" y="854"/>
                  </a:lnTo>
                  <a:lnTo>
                    <a:pt x="302" y="855"/>
                  </a:lnTo>
                  <a:lnTo>
                    <a:pt x="301" y="858"/>
                  </a:lnTo>
                  <a:lnTo>
                    <a:pt x="301" y="859"/>
                  </a:lnTo>
                  <a:lnTo>
                    <a:pt x="301" y="860"/>
                  </a:lnTo>
                  <a:lnTo>
                    <a:pt x="300" y="860"/>
                  </a:lnTo>
                  <a:lnTo>
                    <a:pt x="300" y="862"/>
                  </a:lnTo>
                  <a:lnTo>
                    <a:pt x="299" y="862"/>
                  </a:lnTo>
                  <a:lnTo>
                    <a:pt x="298" y="862"/>
                  </a:lnTo>
                  <a:lnTo>
                    <a:pt x="299" y="861"/>
                  </a:lnTo>
                  <a:lnTo>
                    <a:pt x="298" y="861"/>
                  </a:lnTo>
                  <a:lnTo>
                    <a:pt x="298" y="860"/>
                  </a:lnTo>
                  <a:lnTo>
                    <a:pt x="298" y="861"/>
                  </a:lnTo>
                  <a:lnTo>
                    <a:pt x="297" y="861"/>
                  </a:lnTo>
                  <a:lnTo>
                    <a:pt x="297" y="863"/>
                  </a:lnTo>
                  <a:lnTo>
                    <a:pt x="297" y="864"/>
                  </a:lnTo>
                  <a:lnTo>
                    <a:pt x="296" y="864"/>
                  </a:lnTo>
                  <a:lnTo>
                    <a:pt x="295" y="865"/>
                  </a:lnTo>
                  <a:lnTo>
                    <a:pt x="293" y="866"/>
                  </a:lnTo>
                  <a:lnTo>
                    <a:pt x="291" y="866"/>
                  </a:lnTo>
                  <a:lnTo>
                    <a:pt x="291" y="868"/>
                  </a:lnTo>
                  <a:lnTo>
                    <a:pt x="290" y="869"/>
                  </a:lnTo>
                  <a:lnTo>
                    <a:pt x="289" y="870"/>
                  </a:lnTo>
                  <a:lnTo>
                    <a:pt x="286" y="871"/>
                  </a:lnTo>
                  <a:lnTo>
                    <a:pt x="286" y="872"/>
                  </a:lnTo>
                  <a:lnTo>
                    <a:pt x="285" y="872"/>
                  </a:lnTo>
                  <a:lnTo>
                    <a:pt x="284" y="872"/>
                  </a:lnTo>
                  <a:lnTo>
                    <a:pt x="283" y="871"/>
                  </a:lnTo>
                  <a:lnTo>
                    <a:pt x="283" y="872"/>
                  </a:lnTo>
                  <a:lnTo>
                    <a:pt x="282" y="873"/>
                  </a:lnTo>
                  <a:lnTo>
                    <a:pt x="281" y="873"/>
                  </a:lnTo>
                  <a:close/>
                  <a:moveTo>
                    <a:pt x="313" y="1239"/>
                  </a:moveTo>
                  <a:lnTo>
                    <a:pt x="313" y="1238"/>
                  </a:lnTo>
                  <a:lnTo>
                    <a:pt x="313" y="1238"/>
                  </a:lnTo>
                  <a:lnTo>
                    <a:pt x="313" y="1237"/>
                  </a:lnTo>
                  <a:lnTo>
                    <a:pt x="315" y="1237"/>
                  </a:lnTo>
                  <a:lnTo>
                    <a:pt x="316" y="1236"/>
                  </a:lnTo>
                  <a:lnTo>
                    <a:pt x="316" y="1235"/>
                  </a:lnTo>
                  <a:lnTo>
                    <a:pt x="317" y="1235"/>
                  </a:lnTo>
                  <a:lnTo>
                    <a:pt x="317" y="1237"/>
                  </a:lnTo>
                  <a:lnTo>
                    <a:pt x="318" y="1238"/>
                  </a:lnTo>
                  <a:lnTo>
                    <a:pt x="315" y="1239"/>
                  </a:lnTo>
                  <a:lnTo>
                    <a:pt x="313" y="1239"/>
                  </a:lnTo>
                  <a:close/>
                  <a:moveTo>
                    <a:pt x="290" y="1230"/>
                  </a:moveTo>
                  <a:lnTo>
                    <a:pt x="290" y="1229"/>
                  </a:lnTo>
                  <a:lnTo>
                    <a:pt x="292" y="1228"/>
                  </a:lnTo>
                  <a:lnTo>
                    <a:pt x="293" y="1228"/>
                  </a:lnTo>
                  <a:lnTo>
                    <a:pt x="292" y="1229"/>
                  </a:lnTo>
                  <a:lnTo>
                    <a:pt x="291" y="1230"/>
                  </a:lnTo>
                  <a:lnTo>
                    <a:pt x="290" y="1230"/>
                  </a:lnTo>
                  <a:close/>
                  <a:moveTo>
                    <a:pt x="299" y="1236"/>
                  </a:moveTo>
                  <a:lnTo>
                    <a:pt x="299" y="1235"/>
                  </a:lnTo>
                  <a:lnTo>
                    <a:pt x="299" y="1234"/>
                  </a:lnTo>
                  <a:lnTo>
                    <a:pt x="300" y="1233"/>
                  </a:lnTo>
                  <a:lnTo>
                    <a:pt x="301" y="1234"/>
                  </a:lnTo>
                  <a:lnTo>
                    <a:pt x="301" y="1235"/>
                  </a:lnTo>
                  <a:lnTo>
                    <a:pt x="299" y="1236"/>
                  </a:lnTo>
                  <a:close/>
                  <a:moveTo>
                    <a:pt x="289" y="1233"/>
                  </a:moveTo>
                  <a:lnTo>
                    <a:pt x="289" y="1232"/>
                  </a:lnTo>
                  <a:lnTo>
                    <a:pt x="290" y="1232"/>
                  </a:lnTo>
                  <a:lnTo>
                    <a:pt x="291" y="1231"/>
                  </a:lnTo>
                  <a:lnTo>
                    <a:pt x="291" y="1232"/>
                  </a:lnTo>
                  <a:lnTo>
                    <a:pt x="291" y="1233"/>
                  </a:lnTo>
                  <a:lnTo>
                    <a:pt x="290" y="1233"/>
                  </a:lnTo>
                  <a:lnTo>
                    <a:pt x="289" y="1233"/>
                  </a:lnTo>
                  <a:close/>
                  <a:moveTo>
                    <a:pt x="291" y="1235"/>
                  </a:moveTo>
                  <a:lnTo>
                    <a:pt x="292" y="1234"/>
                  </a:lnTo>
                  <a:lnTo>
                    <a:pt x="295" y="1233"/>
                  </a:lnTo>
                  <a:lnTo>
                    <a:pt x="296" y="1233"/>
                  </a:lnTo>
                  <a:lnTo>
                    <a:pt x="296" y="1234"/>
                  </a:lnTo>
                  <a:lnTo>
                    <a:pt x="293" y="1235"/>
                  </a:lnTo>
                  <a:lnTo>
                    <a:pt x="292" y="1235"/>
                  </a:lnTo>
                  <a:lnTo>
                    <a:pt x="291" y="1235"/>
                  </a:lnTo>
                  <a:close/>
                  <a:moveTo>
                    <a:pt x="303" y="1247"/>
                  </a:moveTo>
                  <a:lnTo>
                    <a:pt x="302" y="1246"/>
                  </a:lnTo>
                  <a:lnTo>
                    <a:pt x="302" y="1245"/>
                  </a:lnTo>
                  <a:lnTo>
                    <a:pt x="300" y="1246"/>
                  </a:lnTo>
                  <a:lnTo>
                    <a:pt x="300" y="1245"/>
                  </a:lnTo>
                  <a:lnTo>
                    <a:pt x="299" y="1245"/>
                  </a:lnTo>
                  <a:lnTo>
                    <a:pt x="300" y="1244"/>
                  </a:lnTo>
                  <a:lnTo>
                    <a:pt x="300" y="1243"/>
                  </a:lnTo>
                  <a:lnTo>
                    <a:pt x="298" y="1243"/>
                  </a:lnTo>
                  <a:lnTo>
                    <a:pt x="297" y="1242"/>
                  </a:lnTo>
                  <a:lnTo>
                    <a:pt x="297" y="1241"/>
                  </a:lnTo>
                  <a:lnTo>
                    <a:pt x="296" y="1240"/>
                  </a:lnTo>
                  <a:lnTo>
                    <a:pt x="298" y="1239"/>
                  </a:lnTo>
                  <a:lnTo>
                    <a:pt x="299" y="1238"/>
                  </a:lnTo>
                  <a:lnTo>
                    <a:pt x="298" y="1238"/>
                  </a:lnTo>
                  <a:lnTo>
                    <a:pt x="296" y="1238"/>
                  </a:lnTo>
                  <a:lnTo>
                    <a:pt x="301" y="1236"/>
                  </a:lnTo>
                  <a:lnTo>
                    <a:pt x="302" y="1237"/>
                  </a:lnTo>
                  <a:lnTo>
                    <a:pt x="302" y="1237"/>
                  </a:lnTo>
                  <a:lnTo>
                    <a:pt x="303" y="1237"/>
                  </a:lnTo>
                  <a:lnTo>
                    <a:pt x="303" y="1238"/>
                  </a:lnTo>
                  <a:lnTo>
                    <a:pt x="303" y="1238"/>
                  </a:lnTo>
                  <a:lnTo>
                    <a:pt x="303" y="1239"/>
                  </a:lnTo>
                  <a:lnTo>
                    <a:pt x="304" y="1240"/>
                  </a:lnTo>
                  <a:lnTo>
                    <a:pt x="306" y="1239"/>
                  </a:lnTo>
                  <a:lnTo>
                    <a:pt x="307" y="1238"/>
                  </a:lnTo>
                  <a:lnTo>
                    <a:pt x="306" y="1238"/>
                  </a:lnTo>
                  <a:lnTo>
                    <a:pt x="305" y="1238"/>
                  </a:lnTo>
                  <a:lnTo>
                    <a:pt x="304" y="1236"/>
                  </a:lnTo>
                  <a:lnTo>
                    <a:pt x="303" y="1235"/>
                  </a:lnTo>
                  <a:lnTo>
                    <a:pt x="303" y="1234"/>
                  </a:lnTo>
                  <a:lnTo>
                    <a:pt x="305" y="1233"/>
                  </a:lnTo>
                  <a:lnTo>
                    <a:pt x="306" y="1234"/>
                  </a:lnTo>
                  <a:lnTo>
                    <a:pt x="306" y="1236"/>
                  </a:lnTo>
                  <a:lnTo>
                    <a:pt x="307" y="1236"/>
                  </a:lnTo>
                  <a:lnTo>
                    <a:pt x="307" y="1237"/>
                  </a:lnTo>
                  <a:lnTo>
                    <a:pt x="308" y="1238"/>
                  </a:lnTo>
                  <a:lnTo>
                    <a:pt x="309" y="1238"/>
                  </a:lnTo>
                  <a:lnTo>
                    <a:pt x="309" y="1238"/>
                  </a:lnTo>
                  <a:lnTo>
                    <a:pt x="310" y="1238"/>
                  </a:lnTo>
                  <a:lnTo>
                    <a:pt x="310" y="1239"/>
                  </a:lnTo>
                  <a:lnTo>
                    <a:pt x="309" y="1241"/>
                  </a:lnTo>
                  <a:lnTo>
                    <a:pt x="309" y="1242"/>
                  </a:lnTo>
                  <a:lnTo>
                    <a:pt x="308" y="1242"/>
                  </a:lnTo>
                  <a:lnTo>
                    <a:pt x="308" y="1243"/>
                  </a:lnTo>
                  <a:lnTo>
                    <a:pt x="306" y="1245"/>
                  </a:lnTo>
                  <a:lnTo>
                    <a:pt x="306" y="1246"/>
                  </a:lnTo>
                  <a:lnTo>
                    <a:pt x="305" y="1246"/>
                  </a:lnTo>
                  <a:lnTo>
                    <a:pt x="304" y="1247"/>
                  </a:lnTo>
                  <a:lnTo>
                    <a:pt x="303" y="1247"/>
                  </a:lnTo>
                  <a:close/>
                  <a:moveTo>
                    <a:pt x="287" y="1227"/>
                  </a:moveTo>
                  <a:lnTo>
                    <a:pt x="289" y="1227"/>
                  </a:lnTo>
                  <a:lnTo>
                    <a:pt x="287" y="1228"/>
                  </a:lnTo>
                  <a:lnTo>
                    <a:pt x="286" y="1228"/>
                  </a:lnTo>
                  <a:lnTo>
                    <a:pt x="285" y="1228"/>
                  </a:lnTo>
                  <a:lnTo>
                    <a:pt x="286" y="1228"/>
                  </a:lnTo>
                  <a:lnTo>
                    <a:pt x="286" y="1227"/>
                  </a:lnTo>
                  <a:lnTo>
                    <a:pt x="287" y="1227"/>
                  </a:lnTo>
                  <a:close/>
                  <a:moveTo>
                    <a:pt x="296" y="1228"/>
                  </a:moveTo>
                  <a:lnTo>
                    <a:pt x="295" y="1228"/>
                  </a:lnTo>
                  <a:lnTo>
                    <a:pt x="296" y="1228"/>
                  </a:lnTo>
                  <a:lnTo>
                    <a:pt x="297" y="1227"/>
                  </a:lnTo>
                  <a:lnTo>
                    <a:pt x="299" y="1227"/>
                  </a:lnTo>
                  <a:lnTo>
                    <a:pt x="300" y="1227"/>
                  </a:lnTo>
                  <a:lnTo>
                    <a:pt x="300" y="1227"/>
                  </a:lnTo>
                  <a:lnTo>
                    <a:pt x="299" y="1227"/>
                  </a:lnTo>
                  <a:lnTo>
                    <a:pt x="298" y="1228"/>
                  </a:lnTo>
                  <a:lnTo>
                    <a:pt x="296" y="1228"/>
                  </a:lnTo>
                  <a:close/>
                  <a:moveTo>
                    <a:pt x="302" y="1232"/>
                  </a:moveTo>
                  <a:lnTo>
                    <a:pt x="302" y="1232"/>
                  </a:lnTo>
                  <a:lnTo>
                    <a:pt x="302" y="1231"/>
                  </a:lnTo>
                  <a:lnTo>
                    <a:pt x="302" y="1231"/>
                  </a:lnTo>
                  <a:lnTo>
                    <a:pt x="302" y="1230"/>
                  </a:lnTo>
                  <a:lnTo>
                    <a:pt x="303" y="1229"/>
                  </a:lnTo>
                  <a:lnTo>
                    <a:pt x="306" y="1228"/>
                  </a:lnTo>
                  <a:lnTo>
                    <a:pt x="308" y="1227"/>
                  </a:lnTo>
                  <a:lnTo>
                    <a:pt x="309" y="1227"/>
                  </a:lnTo>
                  <a:lnTo>
                    <a:pt x="308" y="1228"/>
                  </a:lnTo>
                  <a:lnTo>
                    <a:pt x="309" y="1229"/>
                  </a:lnTo>
                  <a:lnTo>
                    <a:pt x="308" y="1230"/>
                  </a:lnTo>
                  <a:lnTo>
                    <a:pt x="307" y="1230"/>
                  </a:lnTo>
                  <a:lnTo>
                    <a:pt x="306" y="1231"/>
                  </a:lnTo>
                  <a:lnTo>
                    <a:pt x="305" y="1230"/>
                  </a:lnTo>
                  <a:lnTo>
                    <a:pt x="303" y="1232"/>
                  </a:lnTo>
                  <a:lnTo>
                    <a:pt x="302" y="1232"/>
                  </a:lnTo>
                  <a:close/>
                  <a:moveTo>
                    <a:pt x="318" y="1232"/>
                  </a:moveTo>
                  <a:lnTo>
                    <a:pt x="317" y="1231"/>
                  </a:lnTo>
                  <a:lnTo>
                    <a:pt x="317" y="1230"/>
                  </a:lnTo>
                  <a:lnTo>
                    <a:pt x="318" y="1230"/>
                  </a:lnTo>
                  <a:lnTo>
                    <a:pt x="319" y="1230"/>
                  </a:lnTo>
                  <a:lnTo>
                    <a:pt x="321" y="1227"/>
                  </a:lnTo>
                  <a:lnTo>
                    <a:pt x="322" y="1227"/>
                  </a:lnTo>
                  <a:lnTo>
                    <a:pt x="324" y="1227"/>
                  </a:lnTo>
                  <a:lnTo>
                    <a:pt x="325" y="1228"/>
                  </a:lnTo>
                  <a:lnTo>
                    <a:pt x="326" y="1228"/>
                  </a:lnTo>
                  <a:lnTo>
                    <a:pt x="326" y="1230"/>
                  </a:lnTo>
                  <a:lnTo>
                    <a:pt x="323" y="1231"/>
                  </a:lnTo>
                  <a:lnTo>
                    <a:pt x="321" y="1232"/>
                  </a:lnTo>
                  <a:lnTo>
                    <a:pt x="318" y="1232"/>
                  </a:lnTo>
                  <a:close/>
                  <a:moveTo>
                    <a:pt x="313" y="1236"/>
                  </a:moveTo>
                  <a:lnTo>
                    <a:pt x="312" y="1235"/>
                  </a:lnTo>
                  <a:lnTo>
                    <a:pt x="313" y="1234"/>
                  </a:lnTo>
                  <a:lnTo>
                    <a:pt x="312" y="1234"/>
                  </a:lnTo>
                  <a:lnTo>
                    <a:pt x="312" y="1233"/>
                  </a:lnTo>
                  <a:lnTo>
                    <a:pt x="312" y="1232"/>
                  </a:lnTo>
                  <a:lnTo>
                    <a:pt x="311" y="1231"/>
                  </a:lnTo>
                  <a:lnTo>
                    <a:pt x="310" y="1230"/>
                  </a:lnTo>
                  <a:lnTo>
                    <a:pt x="310" y="1229"/>
                  </a:lnTo>
                  <a:lnTo>
                    <a:pt x="310" y="1228"/>
                  </a:lnTo>
                  <a:lnTo>
                    <a:pt x="311" y="1228"/>
                  </a:lnTo>
                  <a:lnTo>
                    <a:pt x="312" y="1228"/>
                  </a:lnTo>
                  <a:lnTo>
                    <a:pt x="312" y="1228"/>
                  </a:lnTo>
                  <a:lnTo>
                    <a:pt x="312" y="1229"/>
                  </a:lnTo>
                  <a:lnTo>
                    <a:pt x="312" y="1230"/>
                  </a:lnTo>
                  <a:lnTo>
                    <a:pt x="313" y="1230"/>
                  </a:lnTo>
                  <a:lnTo>
                    <a:pt x="314" y="1233"/>
                  </a:lnTo>
                  <a:lnTo>
                    <a:pt x="314" y="1234"/>
                  </a:lnTo>
                  <a:lnTo>
                    <a:pt x="313" y="1235"/>
                  </a:lnTo>
                  <a:lnTo>
                    <a:pt x="313" y="1236"/>
                  </a:lnTo>
                  <a:close/>
                  <a:moveTo>
                    <a:pt x="298" y="839"/>
                  </a:moveTo>
                  <a:lnTo>
                    <a:pt x="297" y="839"/>
                  </a:lnTo>
                  <a:lnTo>
                    <a:pt x="295" y="838"/>
                  </a:lnTo>
                  <a:lnTo>
                    <a:pt x="293" y="838"/>
                  </a:lnTo>
                  <a:lnTo>
                    <a:pt x="293" y="837"/>
                  </a:lnTo>
                  <a:lnTo>
                    <a:pt x="294" y="836"/>
                  </a:lnTo>
                  <a:lnTo>
                    <a:pt x="295" y="835"/>
                  </a:lnTo>
                  <a:lnTo>
                    <a:pt x="297" y="834"/>
                  </a:lnTo>
                  <a:lnTo>
                    <a:pt x="299" y="834"/>
                  </a:lnTo>
                  <a:lnTo>
                    <a:pt x="302" y="834"/>
                  </a:lnTo>
                  <a:lnTo>
                    <a:pt x="302" y="834"/>
                  </a:lnTo>
                  <a:lnTo>
                    <a:pt x="303" y="834"/>
                  </a:lnTo>
                  <a:lnTo>
                    <a:pt x="304" y="834"/>
                  </a:lnTo>
                  <a:lnTo>
                    <a:pt x="304" y="836"/>
                  </a:lnTo>
                  <a:lnTo>
                    <a:pt x="303" y="838"/>
                  </a:lnTo>
                  <a:lnTo>
                    <a:pt x="302" y="840"/>
                  </a:lnTo>
                  <a:lnTo>
                    <a:pt x="302" y="839"/>
                  </a:lnTo>
                  <a:lnTo>
                    <a:pt x="302" y="838"/>
                  </a:lnTo>
                  <a:lnTo>
                    <a:pt x="302" y="838"/>
                  </a:lnTo>
                  <a:lnTo>
                    <a:pt x="301" y="838"/>
                  </a:lnTo>
                  <a:lnTo>
                    <a:pt x="300" y="838"/>
                  </a:lnTo>
                  <a:lnTo>
                    <a:pt x="300" y="839"/>
                  </a:lnTo>
                  <a:lnTo>
                    <a:pt x="298" y="839"/>
                  </a:lnTo>
                  <a:close/>
                  <a:moveTo>
                    <a:pt x="277" y="833"/>
                  </a:moveTo>
                  <a:lnTo>
                    <a:pt x="277" y="831"/>
                  </a:lnTo>
                  <a:lnTo>
                    <a:pt x="278" y="830"/>
                  </a:lnTo>
                  <a:lnTo>
                    <a:pt x="278" y="829"/>
                  </a:lnTo>
                  <a:lnTo>
                    <a:pt x="286" y="830"/>
                  </a:lnTo>
                  <a:lnTo>
                    <a:pt x="287" y="831"/>
                  </a:lnTo>
                  <a:lnTo>
                    <a:pt x="286" y="832"/>
                  </a:lnTo>
                  <a:lnTo>
                    <a:pt x="285" y="832"/>
                  </a:lnTo>
                  <a:lnTo>
                    <a:pt x="285" y="831"/>
                  </a:lnTo>
                  <a:lnTo>
                    <a:pt x="284" y="832"/>
                  </a:lnTo>
                  <a:lnTo>
                    <a:pt x="281" y="833"/>
                  </a:lnTo>
                  <a:lnTo>
                    <a:pt x="281" y="833"/>
                  </a:lnTo>
                  <a:lnTo>
                    <a:pt x="281" y="831"/>
                  </a:lnTo>
                  <a:lnTo>
                    <a:pt x="281" y="830"/>
                  </a:lnTo>
                  <a:lnTo>
                    <a:pt x="280" y="831"/>
                  </a:lnTo>
                  <a:lnTo>
                    <a:pt x="279" y="832"/>
                  </a:lnTo>
                  <a:lnTo>
                    <a:pt x="279" y="833"/>
                  </a:lnTo>
                  <a:lnTo>
                    <a:pt x="277" y="833"/>
                  </a:lnTo>
                  <a:close/>
                  <a:moveTo>
                    <a:pt x="305" y="835"/>
                  </a:moveTo>
                  <a:lnTo>
                    <a:pt x="305" y="834"/>
                  </a:lnTo>
                  <a:lnTo>
                    <a:pt x="305" y="832"/>
                  </a:lnTo>
                  <a:lnTo>
                    <a:pt x="306" y="832"/>
                  </a:lnTo>
                  <a:lnTo>
                    <a:pt x="306" y="833"/>
                  </a:lnTo>
                  <a:lnTo>
                    <a:pt x="307" y="833"/>
                  </a:lnTo>
                  <a:lnTo>
                    <a:pt x="307" y="834"/>
                  </a:lnTo>
                  <a:lnTo>
                    <a:pt x="306" y="835"/>
                  </a:lnTo>
                  <a:lnTo>
                    <a:pt x="305" y="835"/>
                  </a:lnTo>
                  <a:close/>
                  <a:moveTo>
                    <a:pt x="298" y="833"/>
                  </a:moveTo>
                  <a:lnTo>
                    <a:pt x="298" y="832"/>
                  </a:lnTo>
                  <a:lnTo>
                    <a:pt x="298" y="831"/>
                  </a:lnTo>
                  <a:lnTo>
                    <a:pt x="299" y="831"/>
                  </a:lnTo>
                  <a:lnTo>
                    <a:pt x="301" y="831"/>
                  </a:lnTo>
                  <a:lnTo>
                    <a:pt x="302" y="831"/>
                  </a:lnTo>
                  <a:lnTo>
                    <a:pt x="302" y="830"/>
                  </a:lnTo>
                  <a:lnTo>
                    <a:pt x="302" y="829"/>
                  </a:lnTo>
                  <a:lnTo>
                    <a:pt x="300" y="829"/>
                  </a:lnTo>
                  <a:lnTo>
                    <a:pt x="300" y="827"/>
                  </a:lnTo>
                  <a:lnTo>
                    <a:pt x="300" y="826"/>
                  </a:lnTo>
                  <a:lnTo>
                    <a:pt x="301" y="826"/>
                  </a:lnTo>
                  <a:lnTo>
                    <a:pt x="301" y="825"/>
                  </a:lnTo>
                  <a:lnTo>
                    <a:pt x="302" y="825"/>
                  </a:lnTo>
                  <a:lnTo>
                    <a:pt x="303" y="825"/>
                  </a:lnTo>
                  <a:lnTo>
                    <a:pt x="304" y="825"/>
                  </a:lnTo>
                  <a:lnTo>
                    <a:pt x="305" y="825"/>
                  </a:lnTo>
                  <a:lnTo>
                    <a:pt x="307" y="827"/>
                  </a:lnTo>
                  <a:lnTo>
                    <a:pt x="308" y="827"/>
                  </a:lnTo>
                  <a:lnTo>
                    <a:pt x="309" y="826"/>
                  </a:lnTo>
                  <a:lnTo>
                    <a:pt x="309" y="827"/>
                  </a:lnTo>
                  <a:lnTo>
                    <a:pt x="309" y="828"/>
                  </a:lnTo>
                  <a:lnTo>
                    <a:pt x="308" y="828"/>
                  </a:lnTo>
                  <a:lnTo>
                    <a:pt x="308" y="827"/>
                  </a:lnTo>
                  <a:lnTo>
                    <a:pt x="308" y="828"/>
                  </a:lnTo>
                  <a:lnTo>
                    <a:pt x="308" y="828"/>
                  </a:lnTo>
                  <a:lnTo>
                    <a:pt x="307" y="828"/>
                  </a:lnTo>
                  <a:lnTo>
                    <a:pt x="307" y="828"/>
                  </a:lnTo>
                  <a:lnTo>
                    <a:pt x="306" y="828"/>
                  </a:lnTo>
                  <a:lnTo>
                    <a:pt x="305" y="830"/>
                  </a:lnTo>
                  <a:lnTo>
                    <a:pt x="305" y="832"/>
                  </a:lnTo>
                  <a:lnTo>
                    <a:pt x="303" y="832"/>
                  </a:lnTo>
                  <a:lnTo>
                    <a:pt x="302" y="833"/>
                  </a:lnTo>
                  <a:lnTo>
                    <a:pt x="301" y="833"/>
                  </a:lnTo>
                  <a:lnTo>
                    <a:pt x="301" y="832"/>
                  </a:lnTo>
                  <a:lnTo>
                    <a:pt x="299" y="833"/>
                  </a:lnTo>
                  <a:lnTo>
                    <a:pt x="298" y="833"/>
                  </a:lnTo>
                  <a:close/>
                  <a:moveTo>
                    <a:pt x="289" y="835"/>
                  </a:moveTo>
                  <a:lnTo>
                    <a:pt x="289" y="833"/>
                  </a:lnTo>
                  <a:lnTo>
                    <a:pt x="289" y="832"/>
                  </a:lnTo>
                  <a:lnTo>
                    <a:pt x="289" y="831"/>
                  </a:lnTo>
                  <a:lnTo>
                    <a:pt x="291" y="830"/>
                  </a:lnTo>
                  <a:lnTo>
                    <a:pt x="291" y="830"/>
                  </a:lnTo>
                  <a:lnTo>
                    <a:pt x="291" y="829"/>
                  </a:lnTo>
                  <a:lnTo>
                    <a:pt x="291" y="829"/>
                  </a:lnTo>
                  <a:lnTo>
                    <a:pt x="290" y="829"/>
                  </a:lnTo>
                  <a:lnTo>
                    <a:pt x="289" y="829"/>
                  </a:lnTo>
                  <a:lnTo>
                    <a:pt x="289" y="828"/>
                  </a:lnTo>
                  <a:lnTo>
                    <a:pt x="288" y="827"/>
                  </a:lnTo>
                  <a:lnTo>
                    <a:pt x="289" y="826"/>
                  </a:lnTo>
                  <a:lnTo>
                    <a:pt x="288" y="826"/>
                  </a:lnTo>
                  <a:lnTo>
                    <a:pt x="287" y="826"/>
                  </a:lnTo>
                  <a:lnTo>
                    <a:pt x="287" y="828"/>
                  </a:lnTo>
                  <a:lnTo>
                    <a:pt x="286" y="828"/>
                  </a:lnTo>
                  <a:lnTo>
                    <a:pt x="284" y="828"/>
                  </a:lnTo>
                  <a:lnTo>
                    <a:pt x="282" y="828"/>
                  </a:lnTo>
                  <a:lnTo>
                    <a:pt x="281" y="828"/>
                  </a:lnTo>
                  <a:lnTo>
                    <a:pt x="281" y="828"/>
                  </a:lnTo>
                  <a:lnTo>
                    <a:pt x="281" y="827"/>
                  </a:lnTo>
                  <a:lnTo>
                    <a:pt x="282" y="825"/>
                  </a:lnTo>
                  <a:lnTo>
                    <a:pt x="283" y="824"/>
                  </a:lnTo>
                  <a:lnTo>
                    <a:pt x="284" y="824"/>
                  </a:lnTo>
                  <a:lnTo>
                    <a:pt x="285" y="823"/>
                  </a:lnTo>
                  <a:lnTo>
                    <a:pt x="287" y="823"/>
                  </a:lnTo>
                  <a:lnTo>
                    <a:pt x="289" y="822"/>
                  </a:lnTo>
                  <a:lnTo>
                    <a:pt x="289" y="821"/>
                  </a:lnTo>
                  <a:lnTo>
                    <a:pt x="290" y="820"/>
                  </a:lnTo>
                  <a:lnTo>
                    <a:pt x="291" y="817"/>
                  </a:lnTo>
                  <a:lnTo>
                    <a:pt x="291" y="817"/>
                  </a:lnTo>
                  <a:lnTo>
                    <a:pt x="291" y="816"/>
                  </a:lnTo>
                  <a:lnTo>
                    <a:pt x="291" y="816"/>
                  </a:lnTo>
                  <a:lnTo>
                    <a:pt x="292" y="817"/>
                  </a:lnTo>
                  <a:lnTo>
                    <a:pt x="293" y="817"/>
                  </a:lnTo>
                  <a:lnTo>
                    <a:pt x="294" y="817"/>
                  </a:lnTo>
                  <a:lnTo>
                    <a:pt x="295" y="816"/>
                  </a:lnTo>
                  <a:lnTo>
                    <a:pt x="296" y="815"/>
                  </a:lnTo>
                  <a:lnTo>
                    <a:pt x="296" y="814"/>
                  </a:lnTo>
                  <a:lnTo>
                    <a:pt x="298" y="814"/>
                  </a:lnTo>
                  <a:lnTo>
                    <a:pt x="299" y="813"/>
                  </a:lnTo>
                  <a:lnTo>
                    <a:pt x="301" y="813"/>
                  </a:lnTo>
                  <a:lnTo>
                    <a:pt x="302" y="813"/>
                  </a:lnTo>
                  <a:lnTo>
                    <a:pt x="302" y="812"/>
                  </a:lnTo>
                  <a:lnTo>
                    <a:pt x="302" y="812"/>
                  </a:lnTo>
                  <a:lnTo>
                    <a:pt x="304" y="814"/>
                  </a:lnTo>
                  <a:lnTo>
                    <a:pt x="305" y="815"/>
                  </a:lnTo>
                  <a:lnTo>
                    <a:pt x="305" y="813"/>
                  </a:lnTo>
                  <a:lnTo>
                    <a:pt x="302" y="810"/>
                  </a:lnTo>
                  <a:lnTo>
                    <a:pt x="302" y="811"/>
                  </a:lnTo>
                  <a:lnTo>
                    <a:pt x="301" y="812"/>
                  </a:lnTo>
                  <a:lnTo>
                    <a:pt x="300" y="812"/>
                  </a:lnTo>
                  <a:lnTo>
                    <a:pt x="300" y="811"/>
                  </a:lnTo>
                  <a:lnTo>
                    <a:pt x="300" y="810"/>
                  </a:lnTo>
                  <a:lnTo>
                    <a:pt x="300" y="809"/>
                  </a:lnTo>
                  <a:lnTo>
                    <a:pt x="301" y="809"/>
                  </a:lnTo>
                  <a:lnTo>
                    <a:pt x="302" y="810"/>
                  </a:lnTo>
                  <a:lnTo>
                    <a:pt x="302" y="809"/>
                  </a:lnTo>
                  <a:lnTo>
                    <a:pt x="303" y="809"/>
                  </a:lnTo>
                  <a:lnTo>
                    <a:pt x="305" y="809"/>
                  </a:lnTo>
                  <a:lnTo>
                    <a:pt x="305" y="810"/>
                  </a:lnTo>
                  <a:lnTo>
                    <a:pt x="306" y="810"/>
                  </a:lnTo>
                  <a:lnTo>
                    <a:pt x="306" y="811"/>
                  </a:lnTo>
                  <a:lnTo>
                    <a:pt x="307" y="811"/>
                  </a:lnTo>
                  <a:lnTo>
                    <a:pt x="309" y="812"/>
                  </a:lnTo>
                  <a:lnTo>
                    <a:pt x="310" y="813"/>
                  </a:lnTo>
                  <a:lnTo>
                    <a:pt x="310" y="814"/>
                  </a:lnTo>
                  <a:lnTo>
                    <a:pt x="310" y="815"/>
                  </a:lnTo>
                  <a:lnTo>
                    <a:pt x="309" y="815"/>
                  </a:lnTo>
                  <a:lnTo>
                    <a:pt x="308" y="815"/>
                  </a:lnTo>
                  <a:lnTo>
                    <a:pt x="307" y="816"/>
                  </a:lnTo>
                  <a:lnTo>
                    <a:pt x="306" y="816"/>
                  </a:lnTo>
                  <a:lnTo>
                    <a:pt x="306" y="818"/>
                  </a:lnTo>
                  <a:lnTo>
                    <a:pt x="306" y="819"/>
                  </a:lnTo>
                  <a:lnTo>
                    <a:pt x="305" y="821"/>
                  </a:lnTo>
                  <a:lnTo>
                    <a:pt x="304" y="821"/>
                  </a:lnTo>
                  <a:lnTo>
                    <a:pt x="303" y="822"/>
                  </a:lnTo>
                  <a:lnTo>
                    <a:pt x="302" y="822"/>
                  </a:lnTo>
                  <a:lnTo>
                    <a:pt x="302" y="821"/>
                  </a:lnTo>
                  <a:lnTo>
                    <a:pt x="299" y="824"/>
                  </a:lnTo>
                  <a:lnTo>
                    <a:pt x="298" y="826"/>
                  </a:lnTo>
                  <a:lnTo>
                    <a:pt x="298" y="827"/>
                  </a:lnTo>
                  <a:lnTo>
                    <a:pt x="298" y="828"/>
                  </a:lnTo>
                  <a:lnTo>
                    <a:pt x="297" y="828"/>
                  </a:lnTo>
                  <a:lnTo>
                    <a:pt x="297" y="827"/>
                  </a:lnTo>
                  <a:lnTo>
                    <a:pt x="296" y="827"/>
                  </a:lnTo>
                  <a:lnTo>
                    <a:pt x="296" y="829"/>
                  </a:lnTo>
                  <a:lnTo>
                    <a:pt x="295" y="832"/>
                  </a:lnTo>
                  <a:lnTo>
                    <a:pt x="294" y="833"/>
                  </a:lnTo>
                  <a:lnTo>
                    <a:pt x="293" y="833"/>
                  </a:lnTo>
                  <a:lnTo>
                    <a:pt x="294" y="832"/>
                  </a:lnTo>
                  <a:lnTo>
                    <a:pt x="294" y="831"/>
                  </a:lnTo>
                  <a:lnTo>
                    <a:pt x="294" y="830"/>
                  </a:lnTo>
                  <a:lnTo>
                    <a:pt x="293" y="830"/>
                  </a:lnTo>
                  <a:lnTo>
                    <a:pt x="292" y="832"/>
                  </a:lnTo>
                  <a:lnTo>
                    <a:pt x="291" y="833"/>
                  </a:lnTo>
                  <a:lnTo>
                    <a:pt x="291" y="834"/>
                  </a:lnTo>
                  <a:lnTo>
                    <a:pt x="289" y="835"/>
                  </a:lnTo>
                  <a:close/>
                  <a:moveTo>
                    <a:pt x="346" y="10"/>
                  </a:moveTo>
                  <a:lnTo>
                    <a:pt x="348" y="12"/>
                  </a:lnTo>
                  <a:lnTo>
                    <a:pt x="351" y="28"/>
                  </a:lnTo>
                  <a:lnTo>
                    <a:pt x="353" y="40"/>
                  </a:lnTo>
                  <a:lnTo>
                    <a:pt x="353" y="51"/>
                  </a:lnTo>
                  <a:lnTo>
                    <a:pt x="356" y="63"/>
                  </a:lnTo>
                  <a:lnTo>
                    <a:pt x="357" y="67"/>
                  </a:lnTo>
                  <a:lnTo>
                    <a:pt x="359" y="72"/>
                  </a:lnTo>
                  <a:lnTo>
                    <a:pt x="361" y="76"/>
                  </a:lnTo>
                  <a:lnTo>
                    <a:pt x="364" y="82"/>
                  </a:lnTo>
                  <a:lnTo>
                    <a:pt x="368" y="88"/>
                  </a:lnTo>
                  <a:lnTo>
                    <a:pt x="371" y="93"/>
                  </a:lnTo>
                  <a:lnTo>
                    <a:pt x="378" y="105"/>
                  </a:lnTo>
                  <a:lnTo>
                    <a:pt x="382" y="111"/>
                  </a:lnTo>
                  <a:lnTo>
                    <a:pt x="385" y="119"/>
                  </a:lnTo>
                  <a:lnTo>
                    <a:pt x="392" y="131"/>
                  </a:lnTo>
                  <a:lnTo>
                    <a:pt x="601" y="351"/>
                  </a:lnTo>
                  <a:lnTo>
                    <a:pt x="612" y="876"/>
                  </a:lnTo>
                  <a:lnTo>
                    <a:pt x="615" y="1011"/>
                  </a:lnTo>
                  <a:lnTo>
                    <a:pt x="618" y="1090"/>
                  </a:lnTo>
                  <a:lnTo>
                    <a:pt x="621" y="1205"/>
                  </a:lnTo>
                  <a:lnTo>
                    <a:pt x="621" y="1226"/>
                  </a:lnTo>
                  <a:lnTo>
                    <a:pt x="622" y="1252"/>
                  </a:lnTo>
                  <a:lnTo>
                    <a:pt x="624" y="1346"/>
                  </a:lnTo>
                  <a:lnTo>
                    <a:pt x="589" y="1346"/>
                  </a:lnTo>
                  <a:lnTo>
                    <a:pt x="505" y="1345"/>
                  </a:lnTo>
                  <a:lnTo>
                    <a:pt x="422" y="1340"/>
                  </a:lnTo>
                  <a:lnTo>
                    <a:pt x="415" y="1339"/>
                  </a:lnTo>
                  <a:lnTo>
                    <a:pt x="414" y="1339"/>
                  </a:lnTo>
                  <a:lnTo>
                    <a:pt x="412" y="1339"/>
                  </a:lnTo>
                  <a:lnTo>
                    <a:pt x="410" y="1339"/>
                  </a:lnTo>
                  <a:lnTo>
                    <a:pt x="409" y="1340"/>
                  </a:lnTo>
                  <a:lnTo>
                    <a:pt x="407" y="1341"/>
                  </a:lnTo>
                  <a:lnTo>
                    <a:pt x="405" y="1342"/>
                  </a:lnTo>
                  <a:lnTo>
                    <a:pt x="405" y="1342"/>
                  </a:lnTo>
                  <a:lnTo>
                    <a:pt x="404" y="1342"/>
                  </a:lnTo>
                  <a:lnTo>
                    <a:pt x="403" y="1342"/>
                  </a:lnTo>
                  <a:lnTo>
                    <a:pt x="402" y="1341"/>
                  </a:lnTo>
                  <a:lnTo>
                    <a:pt x="401" y="1341"/>
                  </a:lnTo>
                  <a:lnTo>
                    <a:pt x="400" y="1342"/>
                  </a:lnTo>
                  <a:lnTo>
                    <a:pt x="399" y="1342"/>
                  </a:lnTo>
                  <a:lnTo>
                    <a:pt x="398" y="1342"/>
                  </a:lnTo>
                  <a:lnTo>
                    <a:pt x="397" y="1342"/>
                  </a:lnTo>
                  <a:lnTo>
                    <a:pt x="396" y="1343"/>
                  </a:lnTo>
                  <a:lnTo>
                    <a:pt x="395" y="1343"/>
                  </a:lnTo>
                  <a:lnTo>
                    <a:pt x="394" y="1344"/>
                  </a:lnTo>
                  <a:lnTo>
                    <a:pt x="394" y="1344"/>
                  </a:lnTo>
                  <a:lnTo>
                    <a:pt x="393" y="1344"/>
                  </a:lnTo>
                  <a:lnTo>
                    <a:pt x="393" y="1343"/>
                  </a:lnTo>
                  <a:lnTo>
                    <a:pt x="390" y="1342"/>
                  </a:lnTo>
                  <a:lnTo>
                    <a:pt x="390" y="1341"/>
                  </a:lnTo>
                  <a:lnTo>
                    <a:pt x="388" y="1340"/>
                  </a:lnTo>
                  <a:lnTo>
                    <a:pt x="387" y="1340"/>
                  </a:lnTo>
                  <a:lnTo>
                    <a:pt x="386" y="1340"/>
                  </a:lnTo>
                  <a:lnTo>
                    <a:pt x="385" y="1340"/>
                  </a:lnTo>
                  <a:lnTo>
                    <a:pt x="384" y="1341"/>
                  </a:lnTo>
                  <a:lnTo>
                    <a:pt x="384" y="1342"/>
                  </a:lnTo>
                  <a:lnTo>
                    <a:pt x="383" y="1342"/>
                  </a:lnTo>
                  <a:lnTo>
                    <a:pt x="382" y="1342"/>
                  </a:lnTo>
                  <a:lnTo>
                    <a:pt x="381" y="1342"/>
                  </a:lnTo>
                  <a:lnTo>
                    <a:pt x="381" y="1341"/>
                  </a:lnTo>
                  <a:lnTo>
                    <a:pt x="379" y="1339"/>
                  </a:lnTo>
                  <a:lnTo>
                    <a:pt x="378" y="1338"/>
                  </a:lnTo>
                  <a:lnTo>
                    <a:pt x="377" y="1338"/>
                  </a:lnTo>
                  <a:lnTo>
                    <a:pt x="376" y="1336"/>
                  </a:lnTo>
                  <a:lnTo>
                    <a:pt x="375" y="1335"/>
                  </a:lnTo>
                  <a:lnTo>
                    <a:pt x="374" y="1335"/>
                  </a:lnTo>
                  <a:lnTo>
                    <a:pt x="374" y="1334"/>
                  </a:lnTo>
                  <a:lnTo>
                    <a:pt x="372" y="1332"/>
                  </a:lnTo>
                  <a:lnTo>
                    <a:pt x="372" y="1331"/>
                  </a:lnTo>
                  <a:lnTo>
                    <a:pt x="371" y="1330"/>
                  </a:lnTo>
                  <a:lnTo>
                    <a:pt x="371" y="1329"/>
                  </a:lnTo>
                  <a:lnTo>
                    <a:pt x="370" y="1328"/>
                  </a:lnTo>
                  <a:lnTo>
                    <a:pt x="368" y="1327"/>
                  </a:lnTo>
                  <a:lnTo>
                    <a:pt x="368" y="1326"/>
                  </a:lnTo>
                  <a:lnTo>
                    <a:pt x="367" y="1326"/>
                  </a:lnTo>
                  <a:lnTo>
                    <a:pt x="366" y="1325"/>
                  </a:lnTo>
                  <a:lnTo>
                    <a:pt x="369" y="1324"/>
                  </a:lnTo>
                  <a:lnTo>
                    <a:pt x="371" y="1324"/>
                  </a:lnTo>
                  <a:lnTo>
                    <a:pt x="371" y="1323"/>
                  </a:lnTo>
                  <a:lnTo>
                    <a:pt x="370" y="1323"/>
                  </a:lnTo>
                  <a:lnTo>
                    <a:pt x="370" y="1324"/>
                  </a:lnTo>
                  <a:lnTo>
                    <a:pt x="369" y="1324"/>
                  </a:lnTo>
                  <a:lnTo>
                    <a:pt x="367" y="1324"/>
                  </a:lnTo>
                  <a:lnTo>
                    <a:pt x="365" y="1324"/>
                  </a:lnTo>
                  <a:lnTo>
                    <a:pt x="364" y="1323"/>
                  </a:lnTo>
                  <a:lnTo>
                    <a:pt x="364" y="1323"/>
                  </a:lnTo>
                  <a:lnTo>
                    <a:pt x="363" y="1322"/>
                  </a:lnTo>
                  <a:lnTo>
                    <a:pt x="363" y="1321"/>
                  </a:lnTo>
                  <a:lnTo>
                    <a:pt x="362" y="1321"/>
                  </a:lnTo>
                  <a:lnTo>
                    <a:pt x="361" y="1320"/>
                  </a:lnTo>
                  <a:lnTo>
                    <a:pt x="358" y="1317"/>
                  </a:lnTo>
                  <a:lnTo>
                    <a:pt x="355" y="1316"/>
                  </a:lnTo>
                  <a:lnTo>
                    <a:pt x="354" y="1316"/>
                  </a:lnTo>
                  <a:lnTo>
                    <a:pt x="356" y="1314"/>
                  </a:lnTo>
                  <a:lnTo>
                    <a:pt x="356" y="1314"/>
                  </a:lnTo>
                  <a:lnTo>
                    <a:pt x="357" y="1314"/>
                  </a:lnTo>
                  <a:lnTo>
                    <a:pt x="358" y="1314"/>
                  </a:lnTo>
                  <a:lnTo>
                    <a:pt x="358" y="1314"/>
                  </a:lnTo>
                  <a:lnTo>
                    <a:pt x="359" y="1315"/>
                  </a:lnTo>
                  <a:lnTo>
                    <a:pt x="359" y="1316"/>
                  </a:lnTo>
                  <a:lnTo>
                    <a:pt x="359" y="1317"/>
                  </a:lnTo>
                  <a:lnTo>
                    <a:pt x="360" y="1317"/>
                  </a:lnTo>
                  <a:lnTo>
                    <a:pt x="360" y="1316"/>
                  </a:lnTo>
                  <a:lnTo>
                    <a:pt x="363" y="1315"/>
                  </a:lnTo>
                  <a:lnTo>
                    <a:pt x="364" y="1315"/>
                  </a:lnTo>
                  <a:lnTo>
                    <a:pt x="364" y="1315"/>
                  </a:lnTo>
                  <a:lnTo>
                    <a:pt x="364" y="1316"/>
                  </a:lnTo>
                  <a:lnTo>
                    <a:pt x="364" y="1316"/>
                  </a:lnTo>
                  <a:lnTo>
                    <a:pt x="364" y="1317"/>
                  </a:lnTo>
                  <a:lnTo>
                    <a:pt x="364" y="1317"/>
                  </a:lnTo>
                  <a:lnTo>
                    <a:pt x="365" y="1316"/>
                  </a:lnTo>
                  <a:lnTo>
                    <a:pt x="366" y="1316"/>
                  </a:lnTo>
                  <a:lnTo>
                    <a:pt x="367" y="1317"/>
                  </a:lnTo>
                  <a:lnTo>
                    <a:pt x="368" y="1317"/>
                  </a:lnTo>
                  <a:lnTo>
                    <a:pt x="369" y="1317"/>
                  </a:lnTo>
                  <a:lnTo>
                    <a:pt x="370" y="1316"/>
                  </a:lnTo>
                  <a:lnTo>
                    <a:pt x="368" y="1315"/>
                  </a:lnTo>
                  <a:lnTo>
                    <a:pt x="368" y="1314"/>
                  </a:lnTo>
                  <a:lnTo>
                    <a:pt x="371" y="1314"/>
                  </a:lnTo>
                  <a:lnTo>
                    <a:pt x="372" y="1314"/>
                  </a:lnTo>
                  <a:lnTo>
                    <a:pt x="372" y="1314"/>
                  </a:lnTo>
                  <a:lnTo>
                    <a:pt x="374" y="1314"/>
                  </a:lnTo>
                  <a:lnTo>
                    <a:pt x="376" y="1314"/>
                  </a:lnTo>
                  <a:lnTo>
                    <a:pt x="376" y="1313"/>
                  </a:lnTo>
                  <a:lnTo>
                    <a:pt x="377" y="1313"/>
                  </a:lnTo>
                  <a:lnTo>
                    <a:pt x="377" y="1312"/>
                  </a:lnTo>
                  <a:lnTo>
                    <a:pt x="376" y="1312"/>
                  </a:lnTo>
                  <a:lnTo>
                    <a:pt x="376" y="1311"/>
                  </a:lnTo>
                  <a:lnTo>
                    <a:pt x="380" y="1310"/>
                  </a:lnTo>
                  <a:lnTo>
                    <a:pt x="381" y="1309"/>
                  </a:lnTo>
                  <a:lnTo>
                    <a:pt x="382" y="1309"/>
                  </a:lnTo>
                  <a:lnTo>
                    <a:pt x="384" y="1310"/>
                  </a:lnTo>
                  <a:lnTo>
                    <a:pt x="389" y="1309"/>
                  </a:lnTo>
                  <a:lnTo>
                    <a:pt x="392" y="1310"/>
                  </a:lnTo>
                  <a:lnTo>
                    <a:pt x="395" y="1311"/>
                  </a:lnTo>
                  <a:lnTo>
                    <a:pt x="395" y="1310"/>
                  </a:lnTo>
                  <a:lnTo>
                    <a:pt x="395" y="1309"/>
                  </a:lnTo>
                  <a:lnTo>
                    <a:pt x="395" y="1308"/>
                  </a:lnTo>
                  <a:lnTo>
                    <a:pt x="393" y="1307"/>
                  </a:lnTo>
                  <a:lnTo>
                    <a:pt x="392" y="1307"/>
                  </a:lnTo>
                  <a:lnTo>
                    <a:pt x="389" y="1306"/>
                  </a:lnTo>
                  <a:lnTo>
                    <a:pt x="388" y="1306"/>
                  </a:lnTo>
                  <a:lnTo>
                    <a:pt x="388" y="1305"/>
                  </a:lnTo>
                  <a:lnTo>
                    <a:pt x="390" y="1304"/>
                  </a:lnTo>
                  <a:lnTo>
                    <a:pt x="390" y="1303"/>
                  </a:lnTo>
                  <a:lnTo>
                    <a:pt x="389" y="1303"/>
                  </a:lnTo>
                  <a:lnTo>
                    <a:pt x="389" y="1303"/>
                  </a:lnTo>
                  <a:lnTo>
                    <a:pt x="388" y="1303"/>
                  </a:lnTo>
                  <a:lnTo>
                    <a:pt x="387" y="1303"/>
                  </a:lnTo>
                  <a:lnTo>
                    <a:pt x="387" y="1303"/>
                  </a:lnTo>
                  <a:lnTo>
                    <a:pt x="388" y="1303"/>
                  </a:lnTo>
                  <a:lnTo>
                    <a:pt x="388" y="1304"/>
                  </a:lnTo>
                  <a:lnTo>
                    <a:pt x="387" y="1304"/>
                  </a:lnTo>
                  <a:lnTo>
                    <a:pt x="386" y="1305"/>
                  </a:lnTo>
                  <a:lnTo>
                    <a:pt x="385" y="1305"/>
                  </a:lnTo>
                  <a:lnTo>
                    <a:pt x="384" y="1304"/>
                  </a:lnTo>
                  <a:lnTo>
                    <a:pt x="383" y="1303"/>
                  </a:lnTo>
                  <a:lnTo>
                    <a:pt x="382" y="1303"/>
                  </a:lnTo>
                  <a:lnTo>
                    <a:pt x="380" y="1303"/>
                  </a:lnTo>
                  <a:lnTo>
                    <a:pt x="379" y="1302"/>
                  </a:lnTo>
                  <a:lnTo>
                    <a:pt x="378" y="1302"/>
                  </a:lnTo>
                  <a:lnTo>
                    <a:pt x="377" y="1302"/>
                  </a:lnTo>
                  <a:lnTo>
                    <a:pt x="376" y="1302"/>
                  </a:lnTo>
                  <a:lnTo>
                    <a:pt x="376" y="1303"/>
                  </a:lnTo>
                  <a:lnTo>
                    <a:pt x="375" y="1303"/>
                  </a:lnTo>
                  <a:lnTo>
                    <a:pt x="375" y="1303"/>
                  </a:lnTo>
                  <a:lnTo>
                    <a:pt x="376" y="1303"/>
                  </a:lnTo>
                  <a:lnTo>
                    <a:pt x="376" y="1303"/>
                  </a:lnTo>
                  <a:lnTo>
                    <a:pt x="377" y="1303"/>
                  </a:lnTo>
                  <a:lnTo>
                    <a:pt x="376" y="1303"/>
                  </a:lnTo>
                  <a:lnTo>
                    <a:pt x="375" y="1303"/>
                  </a:lnTo>
                  <a:lnTo>
                    <a:pt x="375" y="1304"/>
                  </a:lnTo>
                  <a:lnTo>
                    <a:pt x="374" y="1304"/>
                  </a:lnTo>
                  <a:lnTo>
                    <a:pt x="372" y="1305"/>
                  </a:lnTo>
                  <a:lnTo>
                    <a:pt x="371" y="1305"/>
                  </a:lnTo>
                  <a:lnTo>
                    <a:pt x="372" y="1305"/>
                  </a:lnTo>
                  <a:lnTo>
                    <a:pt x="374" y="1306"/>
                  </a:lnTo>
                  <a:lnTo>
                    <a:pt x="375" y="1306"/>
                  </a:lnTo>
                  <a:lnTo>
                    <a:pt x="376" y="1305"/>
                  </a:lnTo>
                  <a:lnTo>
                    <a:pt x="377" y="1304"/>
                  </a:lnTo>
                  <a:lnTo>
                    <a:pt x="378" y="1304"/>
                  </a:lnTo>
                  <a:lnTo>
                    <a:pt x="379" y="1303"/>
                  </a:lnTo>
                  <a:lnTo>
                    <a:pt x="380" y="1304"/>
                  </a:lnTo>
                  <a:lnTo>
                    <a:pt x="380" y="1305"/>
                  </a:lnTo>
                  <a:lnTo>
                    <a:pt x="382" y="1306"/>
                  </a:lnTo>
                  <a:lnTo>
                    <a:pt x="383" y="1307"/>
                  </a:lnTo>
                  <a:lnTo>
                    <a:pt x="382" y="1308"/>
                  </a:lnTo>
                  <a:lnTo>
                    <a:pt x="380" y="1308"/>
                  </a:lnTo>
                  <a:lnTo>
                    <a:pt x="380" y="1309"/>
                  </a:lnTo>
                  <a:lnTo>
                    <a:pt x="379" y="1309"/>
                  </a:lnTo>
                  <a:lnTo>
                    <a:pt x="378" y="1309"/>
                  </a:lnTo>
                  <a:lnTo>
                    <a:pt x="377" y="1309"/>
                  </a:lnTo>
                  <a:lnTo>
                    <a:pt x="376" y="1310"/>
                  </a:lnTo>
                  <a:lnTo>
                    <a:pt x="375" y="1310"/>
                  </a:lnTo>
                  <a:lnTo>
                    <a:pt x="375" y="1309"/>
                  </a:lnTo>
                  <a:lnTo>
                    <a:pt x="374" y="1309"/>
                  </a:lnTo>
                  <a:lnTo>
                    <a:pt x="374" y="1309"/>
                  </a:lnTo>
                  <a:lnTo>
                    <a:pt x="374" y="1310"/>
                  </a:lnTo>
                  <a:lnTo>
                    <a:pt x="374" y="1311"/>
                  </a:lnTo>
                  <a:lnTo>
                    <a:pt x="374" y="1312"/>
                  </a:lnTo>
                  <a:lnTo>
                    <a:pt x="373" y="1312"/>
                  </a:lnTo>
                  <a:lnTo>
                    <a:pt x="371" y="1311"/>
                  </a:lnTo>
                  <a:lnTo>
                    <a:pt x="369" y="1312"/>
                  </a:lnTo>
                  <a:lnTo>
                    <a:pt x="369" y="1313"/>
                  </a:lnTo>
                  <a:lnTo>
                    <a:pt x="368" y="1313"/>
                  </a:lnTo>
                  <a:lnTo>
                    <a:pt x="367" y="1313"/>
                  </a:lnTo>
                  <a:lnTo>
                    <a:pt x="366" y="1313"/>
                  </a:lnTo>
                  <a:lnTo>
                    <a:pt x="362" y="1314"/>
                  </a:lnTo>
                  <a:lnTo>
                    <a:pt x="361" y="1314"/>
                  </a:lnTo>
                  <a:lnTo>
                    <a:pt x="361" y="1312"/>
                  </a:lnTo>
                  <a:lnTo>
                    <a:pt x="360" y="1310"/>
                  </a:lnTo>
                  <a:lnTo>
                    <a:pt x="361" y="1310"/>
                  </a:lnTo>
                  <a:lnTo>
                    <a:pt x="362" y="1310"/>
                  </a:lnTo>
                  <a:lnTo>
                    <a:pt x="363" y="1310"/>
                  </a:lnTo>
                  <a:lnTo>
                    <a:pt x="363" y="1309"/>
                  </a:lnTo>
                  <a:lnTo>
                    <a:pt x="362" y="1308"/>
                  </a:lnTo>
                  <a:lnTo>
                    <a:pt x="361" y="1308"/>
                  </a:lnTo>
                  <a:lnTo>
                    <a:pt x="360" y="1308"/>
                  </a:lnTo>
                  <a:lnTo>
                    <a:pt x="360" y="1306"/>
                  </a:lnTo>
                  <a:lnTo>
                    <a:pt x="360" y="1305"/>
                  </a:lnTo>
                  <a:lnTo>
                    <a:pt x="359" y="1304"/>
                  </a:lnTo>
                  <a:lnTo>
                    <a:pt x="358" y="1303"/>
                  </a:lnTo>
                  <a:lnTo>
                    <a:pt x="357" y="1303"/>
                  </a:lnTo>
                  <a:lnTo>
                    <a:pt x="356" y="1302"/>
                  </a:lnTo>
                  <a:lnTo>
                    <a:pt x="355" y="1302"/>
                  </a:lnTo>
                  <a:lnTo>
                    <a:pt x="356" y="1302"/>
                  </a:lnTo>
                  <a:lnTo>
                    <a:pt x="357" y="1302"/>
                  </a:lnTo>
                  <a:lnTo>
                    <a:pt x="359" y="1301"/>
                  </a:lnTo>
                  <a:lnTo>
                    <a:pt x="361" y="1300"/>
                  </a:lnTo>
                  <a:lnTo>
                    <a:pt x="363" y="1299"/>
                  </a:lnTo>
                  <a:lnTo>
                    <a:pt x="364" y="1300"/>
                  </a:lnTo>
                  <a:lnTo>
                    <a:pt x="367" y="1300"/>
                  </a:lnTo>
                  <a:lnTo>
                    <a:pt x="368" y="1301"/>
                  </a:lnTo>
                  <a:lnTo>
                    <a:pt x="369" y="1303"/>
                  </a:lnTo>
                  <a:lnTo>
                    <a:pt x="370" y="1303"/>
                  </a:lnTo>
                  <a:lnTo>
                    <a:pt x="371" y="1303"/>
                  </a:lnTo>
                  <a:lnTo>
                    <a:pt x="371" y="1300"/>
                  </a:lnTo>
                  <a:lnTo>
                    <a:pt x="372" y="1299"/>
                  </a:lnTo>
                  <a:lnTo>
                    <a:pt x="371" y="1299"/>
                  </a:lnTo>
                  <a:lnTo>
                    <a:pt x="370" y="1298"/>
                  </a:lnTo>
                  <a:lnTo>
                    <a:pt x="369" y="1297"/>
                  </a:lnTo>
                  <a:lnTo>
                    <a:pt x="369" y="1296"/>
                  </a:lnTo>
                  <a:lnTo>
                    <a:pt x="369" y="1295"/>
                  </a:lnTo>
                  <a:lnTo>
                    <a:pt x="369" y="1294"/>
                  </a:lnTo>
                  <a:lnTo>
                    <a:pt x="368" y="1294"/>
                  </a:lnTo>
                  <a:lnTo>
                    <a:pt x="368" y="1293"/>
                  </a:lnTo>
                  <a:lnTo>
                    <a:pt x="369" y="1292"/>
                  </a:lnTo>
                  <a:lnTo>
                    <a:pt x="370" y="1292"/>
                  </a:lnTo>
                  <a:lnTo>
                    <a:pt x="369" y="1292"/>
                  </a:lnTo>
                  <a:lnTo>
                    <a:pt x="368" y="1292"/>
                  </a:lnTo>
                  <a:lnTo>
                    <a:pt x="364" y="1293"/>
                  </a:lnTo>
                  <a:lnTo>
                    <a:pt x="362" y="1294"/>
                  </a:lnTo>
                  <a:lnTo>
                    <a:pt x="360" y="1296"/>
                  </a:lnTo>
                  <a:lnTo>
                    <a:pt x="359" y="1297"/>
                  </a:lnTo>
                  <a:lnTo>
                    <a:pt x="358" y="1297"/>
                  </a:lnTo>
                  <a:lnTo>
                    <a:pt x="357" y="1297"/>
                  </a:lnTo>
                  <a:lnTo>
                    <a:pt x="356" y="1297"/>
                  </a:lnTo>
                  <a:lnTo>
                    <a:pt x="353" y="1296"/>
                  </a:lnTo>
                  <a:lnTo>
                    <a:pt x="352" y="1295"/>
                  </a:lnTo>
                  <a:lnTo>
                    <a:pt x="352" y="1294"/>
                  </a:lnTo>
                  <a:lnTo>
                    <a:pt x="351" y="1294"/>
                  </a:lnTo>
                  <a:lnTo>
                    <a:pt x="350" y="1294"/>
                  </a:lnTo>
                  <a:lnTo>
                    <a:pt x="349" y="1293"/>
                  </a:lnTo>
                  <a:lnTo>
                    <a:pt x="349" y="1292"/>
                  </a:lnTo>
                  <a:lnTo>
                    <a:pt x="350" y="1292"/>
                  </a:lnTo>
                  <a:lnTo>
                    <a:pt x="349" y="1292"/>
                  </a:lnTo>
                  <a:lnTo>
                    <a:pt x="348" y="1291"/>
                  </a:lnTo>
                  <a:lnTo>
                    <a:pt x="348" y="1292"/>
                  </a:lnTo>
                  <a:lnTo>
                    <a:pt x="347" y="1292"/>
                  </a:lnTo>
                  <a:lnTo>
                    <a:pt x="346" y="1292"/>
                  </a:lnTo>
                  <a:lnTo>
                    <a:pt x="344" y="1292"/>
                  </a:lnTo>
                  <a:lnTo>
                    <a:pt x="343" y="1292"/>
                  </a:lnTo>
                  <a:lnTo>
                    <a:pt x="342" y="1292"/>
                  </a:lnTo>
                  <a:lnTo>
                    <a:pt x="341" y="1292"/>
                  </a:lnTo>
                  <a:lnTo>
                    <a:pt x="339" y="1294"/>
                  </a:lnTo>
                  <a:lnTo>
                    <a:pt x="335" y="1295"/>
                  </a:lnTo>
                  <a:lnTo>
                    <a:pt x="333" y="1296"/>
                  </a:lnTo>
                  <a:lnTo>
                    <a:pt x="331" y="1296"/>
                  </a:lnTo>
                  <a:lnTo>
                    <a:pt x="329" y="1295"/>
                  </a:lnTo>
                  <a:lnTo>
                    <a:pt x="325" y="1295"/>
                  </a:lnTo>
                  <a:lnTo>
                    <a:pt x="324" y="1296"/>
                  </a:lnTo>
                  <a:lnTo>
                    <a:pt x="322" y="1297"/>
                  </a:lnTo>
                  <a:lnTo>
                    <a:pt x="319" y="1298"/>
                  </a:lnTo>
                  <a:lnTo>
                    <a:pt x="317" y="1299"/>
                  </a:lnTo>
                  <a:lnTo>
                    <a:pt x="317" y="1301"/>
                  </a:lnTo>
                  <a:lnTo>
                    <a:pt x="316" y="1301"/>
                  </a:lnTo>
                  <a:lnTo>
                    <a:pt x="314" y="1303"/>
                  </a:lnTo>
                  <a:lnTo>
                    <a:pt x="312" y="1303"/>
                  </a:lnTo>
                  <a:lnTo>
                    <a:pt x="306" y="1303"/>
                  </a:lnTo>
                  <a:lnTo>
                    <a:pt x="302" y="1303"/>
                  </a:lnTo>
                  <a:lnTo>
                    <a:pt x="302" y="1303"/>
                  </a:lnTo>
                  <a:lnTo>
                    <a:pt x="300" y="1304"/>
                  </a:lnTo>
                  <a:lnTo>
                    <a:pt x="296" y="1304"/>
                  </a:lnTo>
                  <a:lnTo>
                    <a:pt x="295" y="1305"/>
                  </a:lnTo>
                  <a:lnTo>
                    <a:pt x="289" y="1311"/>
                  </a:lnTo>
                  <a:lnTo>
                    <a:pt x="287" y="1314"/>
                  </a:lnTo>
                  <a:lnTo>
                    <a:pt x="287" y="1314"/>
                  </a:lnTo>
                  <a:lnTo>
                    <a:pt x="286" y="1316"/>
                  </a:lnTo>
                  <a:lnTo>
                    <a:pt x="284" y="1317"/>
                  </a:lnTo>
                  <a:lnTo>
                    <a:pt x="279" y="1322"/>
                  </a:lnTo>
                  <a:lnTo>
                    <a:pt x="275" y="1324"/>
                  </a:lnTo>
                  <a:lnTo>
                    <a:pt x="273" y="1324"/>
                  </a:lnTo>
                  <a:lnTo>
                    <a:pt x="268" y="1327"/>
                  </a:lnTo>
                  <a:lnTo>
                    <a:pt x="267" y="1327"/>
                  </a:lnTo>
                  <a:lnTo>
                    <a:pt x="267" y="1326"/>
                  </a:lnTo>
                  <a:lnTo>
                    <a:pt x="267" y="1325"/>
                  </a:lnTo>
                  <a:lnTo>
                    <a:pt x="267" y="1324"/>
                  </a:lnTo>
                  <a:lnTo>
                    <a:pt x="266" y="1324"/>
                  </a:lnTo>
                  <a:lnTo>
                    <a:pt x="265" y="1324"/>
                  </a:lnTo>
                  <a:lnTo>
                    <a:pt x="266" y="1323"/>
                  </a:lnTo>
                  <a:lnTo>
                    <a:pt x="266" y="1322"/>
                  </a:lnTo>
                  <a:lnTo>
                    <a:pt x="265" y="1321"/>
                  </a:lnTo>
                  <a:lnTo>
                    <a:pt x="265" y="1320"/>
                  </a:lnTo>
                  <a:lnTo>
                    <a:pt x="265" y="1318"/>
                  </a:lnTo>
                  <a:lnTo>
                    <a:pt x="265" y="1317"/>
                  </a:lnTo>
                  <a:lnTo>
                    <a:pt x="265" y="1316"/>
                  </a:lnTo>
                  <a:lnTo>
                    <a:pt x="266" y="1316"/>
                  </a:lnTo>
                  <a:lnTo>
                    <a:pt x="268" y="1315"/>
                  </a:lnTo>
                  <a:lnTo>
                    <a:pt x="272" y="1314"/>
                  </a:lnTo>
                  <a:lnTo>
                    <a:pt x="273" y="1313"/>
                  </a:lnTo>
                  <a:lnTo>
                    <a:pt x="272" y="1313"/>
                  </a:lnTo>
                  <a:lnTo>
                    <a:pt x="271" y="1313"/>
                  </a:lnTo>
                  <a:lnTo>
                    <a:pt x="268" y="1314"/>
                  </a:lnTo>
                  <a:lnTo>
                    <a:pt x="267" y="1314"/>
                  </a:lnTo>
                  <a:lnTo>
                    <a:pt x="268" y="1313"/>
                  </a:lnTo>
                  <a:lnTo>
                    <a:pt x="270" y="1312"/>
                  </a:lnTo>
                  <a:lnTo>
                    <a:pt x="271" y="1311"/>
                  </a:lnTo>
                  <a:lnTo>
                    <a:pt x="273" y="1308"/>
                  </a:lnTo>
                  <a:lnTo>
                    <a:pt x="274" y="1307"/>
                  </a:lnTo>
                  <a:lnTo>
                    <a:pt x="274" y="1305"/>
                  </a:lnTo>
                  <a:lnTo>
                    <a:pt x="273" y="1304"/>
                  </a:lnTo>
                  <a:lnTo>
                    <a:pt x="273" y="1303"/>
                  </a:lnTo>
                  <a:lnTo>
                    <a:pt x="274" y="1303"/>
                  </a:lnTo>
                  <a:lnTo>
                    <a:pt x="274" y="1303"/>
                  </a:lnTo>
                  <a:lnTo>
                    <a:pt x="273" y="1303"/>
                  </a:lnTo>
                  <a:lnTo>
                    <a:pt x="273" y="1302"/>
                  </a:lnTo>
                  <a:lnTo>
                    <a:pt x="273" y="1301"/>
                  </a:lnTo>
                  <a:lnTo>
                    <a:pt x="272" y="1301"/>
                  </a:lnTo>
                  <a:lnTo>
                    <a:pt x="271" y="1300"/>
                  </a:lnTo>
                  <a:lnTo>
                    <a:pt x="272" y="1299"/>
                  </a:lnTo>
                  <a:lnTo>
                    <a:pt x="271" y="1298"/>
                  </a:lnTo>
                  <a:lnTo>
                    <a:pt x="270" y="1298"/>
                  </a:lnTo>
                  <a:lnTo>
                    <a:pt x="270" y="1297"/>
                  </a:lnTo>
                  <a:lnTo>
                    <a:pt x="271" y="1296"/>
                  </a:lnTo>
                  <a:lnTo>
                    <a:pt x="272" y="1296"/>
                  </a:lnTo>
                  <a:lnTo>
                    <a:pt x="273" y="1296"/>
                  </a:lnTo>
                  <a:lnTo>
                    <a:pt x="273" y="1295"/>
                  </a:lnTo>
                  <a:lnTo>
                    <a:pt x="274" y="1295"/>
                  </a:lnTo>
                  <a:lnTo>
                    <a:pt x="275" y="1294"/>
                  </a:lnTo>
                  <a:lnTo>
                    <a:pt x="275" y="1292"/>
                  </a:lnTo>
                  <a:lnTo>
                    <a:pt x="276" y="1292"/>
                  </a:lnTo>
                  <a:lnTo>
                    <a:pt x="276" y="1292"/>
                  </a:lnTo>
                  <a:lnTo>
                    <a:pt x="277" y="1292"/>
                  </a:lnTo>
                  <a:lnTo>
                    <a:pt x="276" y="1293"/>
                  </a:lnTo>
                  <a:lnTo>
                    <a:pt x="277" y="1294"/>
                  </a:lnTo>
                  <a:lnTo>
                    <a:pt x="278" y="1294"/>
                  </a:lnTo>
                  <a:lnTo>
                    <a:pt x="280" y="1294"/>
                  </a:lnTo>
                  <a:lnTo>
                    <a:pt x="280" y="1298"/>
                  </a:lnTo>
                  <a:lnTo>
                    <a:pt x="281" y="1298"/>
                  </a:lnTo>
                  <a:lnTo>
                    <a:pt x="281" y="1297"/>
                  </a:lnTo>
                  <a:lnTo>
                    <a:pt x="281" y="1295"/>
                  </a:lnTo>
                  <a:lnTo>
                    <a:pt x="281" y="1294"/>
                  </a:lnTo>
                  <a:lnTo>
                    <a:pt x="282" y="1293"/>
                  </a:lnTo>
                  <a:lnTo>
                    <a:pt x="283" y="1293"/>
                  </a:lnTo>
                  <a:lnTo>
                    <a:pt x="283" y="1292"/>
                  </a:lnTo>
                  <a:lnTo>
                    <a:pt x="281" y="1292"/>
                  </a:lnTo>
                  <a:lnTo>
                    <a:pt x="280" y="1292"/>
                  </a:lnTo>
                  <a:lnTo>
                    <a:pt x="279" y="1292"/>
                  </a:lnTo>
                  <a:lnTo>
                    <a:pt x="280" y="1291"/>
                  </a:lnTo>
                  <a:lnTo>
                    <a:pt x="280" y="1290"/>
                  </a:lnTo>
                  <a:lnTo>
                    <a:pt x="281" y="1290"/>
                  </a:lnTo>
                  <a:lnTo>
                    <a:pt x="281" y="1290"/>
                  </a:lnTo>
                  <a:lnTo>
                    <a:pt x="282" y="1290"/>
                  </a:lnTo>
                  <a:lnTo>
                    <a:pt x="283" y="1290"/>
                  </a:lnTo>
                  <a:lnTo>
                    <a:pt x="284" y="1290"/>
                  </a:lnTo>
                  <a:lnTo>
                    <a:pt x="284" y="1291"/>
                  </a:lnTo>
                  <a:lnTo>
                    <a:pt x="286" y="1291"/>
                  </a:lnTo>
                  <a:lnTo>
                    <a:pt x="286" y="1292"/>
                  </a:lnTo>
                  <a:lnTo>
                    <a:pt x="286" y="1292"/>
                  </a:lnTo>
                  <a:lnTo>
                    <a:pt x="286" y="1293"/>
                  </a:lnTo>
                  <a:lnTo>
                    <a:pt x="285" y="1294"/>
                  </a:lnTo>
                  <a:lnTo>
                    <a:pt x="285" y="1295"/>
                  </a:lnTo>
                  <a:lnTo>
                    <a:pt x="286" y="1295"/>
                  </a:lnTo>
                  <a:lnTo>
                    <a:pt x="286" y="1294"/>
                  </a:lnTo>
                  <a:lnTo>
                    <a:pt x="288" y="1293"/>
                  </a:lnTo>
                  <a:lnTo>
                    <a:pt x="289" y="1292"/>
                  </a:lnTo>
                  <a:lnTo>
                    <a:pt x="290" y="1292"/>
                  </a:lnTo>
                  <a:lnTo>
                    <a:pt x="291" y="1292"/>
                  </a:lnTo>
                  <a:lnTo>
                    <a:pt x="293" y="1292"/>
                  </a:lnTo>
                  <a:lnTo>
                    <a:pt x="294" y="1292"/>
                  </a:lnTo>
                  <a:lnTo>
                    <a:pt x="295" y="1292"/>
                  </a:lnTo>
                  <a:lnTo>
                    <a:pt x="294" y="1292"/>
                  </a:lnTo>
                  <a:lnTo>
                    <a:pt x="293" y="1291"/>
                  </a:lnTo>
                  <a:lnTo>
                    <a:pt x="292" y="1291"/>
                  </a:lnTo>
                  <a:lnTo>
                    <a:pt x="290" y="1291"/>
                  </a:lnTo>
                  <a:lnTo>
                    <a:pt x="289" y="1292"/>
                  </a:lnTo>
                  <a:lnTo>
                    <a:pt x="288" y="1292"/>
                  </a:lnTo>
                  <a:lnTo>
                    <a:pt x="287" y="1292"/>
                  </a:lnTo>
                  <a:lnTo>
                    <a:pt x="287" y="1292"/>
                  </a:lnTo>
                  <a:lnTo>
                    <a:pt x="287" y="1291"/>
                  </a:lnTo>
                  <a:lnTo>
                    <a:pt x="287" y="1290"/>
                  </a:lnTo>
                  <a:lnTo>
                    <a:pt x="286" y="1290"/>
                  </a:lnTo>
                  <a:lnTo>
                    <a:pt x="285" y="1289"/>
                  </a:lnTo>
                  <a:lnTo>
                    <a:pt x="285" y="1288"/>
                  </a:lnTo>
                  <a:lnTo>
                    <a:pt x="286" y="1289"/>
                  </a:lnTo>
                  <a:lnTo>
                    <a:pt x="287" y="1289"/>
                  </a:lnTo>
                  <a:lnTo>
                    <a:pt x="288" y="1288"/>
                  </a:lnTo>
                  <a:lnTo>
                    <a:pt x="289" y="1287"/>
                  </a:lnTo>
                  <a:lnTo>
                    <a:pt x="290" y="1287"/>
                  </a:lnTo>
                  <a:lnTo>
                    <a:pt x="290" y="1286"/>
                  </a:lnTo>
                  <a:lnTo>
                    <a:pt x="288" y="1285"/>
                  </a:lnTo>
                  <a:lnTo>
                    <a:pt x="288" y="1284"/>
                  </a:lnTo>
                  <a:lnTo>
                    <a:pt x="291" y="1284"/>
                  </a:lnTo>
                  <a:lnTo>
                    <a:pt x="292" y="1285"/>
                  </a:lnTo>
                  <a:lnTo>
                    <a:pt x="293" y="1284"/>
                  </a:lnTo>
                  <a:lnTo>
                    <a:pt x="296" y="1284"/>
                  </a:lnTo>
                  <a:lnTo>
                    <a:pt x="300" y="1284"/>
                  </a:lnTo>
                  <a:lnTo>
                    <a:pt x="301" y="1285"/>
                  </a:lnTo>
                  <a:lnTo>
                    <a:pt x="302" y="1285"/>
                  </a:lnTo>
                  <a:lnTo>
                    <a:pt x="302" y="1284"/>
                  </a:lnTo>
                  <a:lnTo>
                    <a:pt x="301" y="1283"/>
                  </a:lnTo>
                  <a:lnTo>
                    <a:pt x="300" y="1283"/>
                  </a:lnTo>
                  <a:lnTo>
                    <a:pt x="298" y="1283"/>
                  </a:lnTo>
                  <a:lnTo>
                    <a:pt x="296" y="1283"/>
                  </a:lnTo>
                  <a:lnTo>
                    <a:pt x="294" y="1282"/>
                  </a:lnTo>
                  <a:lnTo>
                    <a:pt x="292" y="1282"/>
                  </a:lnTo>
                  <a:lnTo>
                    <a:pt x="290" y="1282"/>
                  </a:lnTo>
                  <a:lnTo>
                    <a:pt x="289" y="1282"/>
                  </a:lnTo>
                  <a:lnTo>
                    <a:pt x="289" y="1281"/>
                  </a:lnTo>
                  <a:lnTo>
                    <a:pt x="290" y="1281"/>
                  </a:lnTo>
                  <a:lnTo>
                    <a:pt x="290" y="1281"/>
                  </a:lnTo>
                  <a:lnTo>
                    <a:pt x="290" y="1280"/>
                  </a:lnTo>
                  <a:lnTo>
                    <a:pt x="291" y="1279"/>
                  </a:lnTo>
                  <a:lnTo>
                    <a:pt x="292" y="1277"/>
                  </a:lnTo>
                  <a:lnTo>
                    <a:pt x="294" y="1277"/>
                  </a:lnTo>
                  <a:lnTo>
                    <a:pt x="295" y="1275"/>
                  </a:lnTo>
                  <a:lnTo>
                    <a:pt x="297" y="1276"/>
                  </a:lnTo>
                  <a:lnTo>
                    <a:pt x="298" y="1276"/>
                  </a:lnTo>
                  <a:lnTo>
                    <a:pt x="299" y="1278"/>
                  </a:lnTo>
                  <a:lnTo>
                    <a:pt x="302" y="1281"/>
                  </a:lnTo>
                  <a:lnTo>
                    <a:pt x="303" y="1282"/>
                  </a:lnTo>
                  <a:lnTo>
                    <a:pt x="305" y="1284"/>
                  </a:lnTo>
                  <a:lnTo>
                    <a:pt x="306" y="1286"/>
                  </a:lnTo>
                  <a:lnTo>
                    <a:pt x="308" y="1286"/>
                  </a:lnTo>
                  <a:lnTo>
                    <a:pt x="309" y="1287"/>
                  </a:lnTo>
                  <a:lnTo>
                    <a:pt x="311" y="1287"/>
                  </a:lnTo>
                  <a:lnTo>
                    <a:pt x="312" y="1289"/>
                  </a:lnTo>
                  <a:lnTo>
                    <a:pt x="312" y="1289"/>
                  </a:lnTo>
                  <a:lnTo>
                    <a:pt x="312" y="1288"/>
                  </a:lnTo>
                  <a:lnTo>
                    <a:pt x="314" y="1288"/>
                  </a:lnTo>
                  <a:lnTo>
                    <a:pt x="317" y="1289"/>
                  </a:lnTo>
                  <a:lnTo>
                    <a:pt x="318" y="1290"/>
                  </a:lnTo>
                  <a:lnTo>
                    <a:pt x="319" y="1291"/>
                  </a:lnTo>
                  <a:lnTo>
                    <a:pt x="322" y="1290"/>
                  </a:lnTo>
                  <a:lnTo>
                    <a:pt x="323" y="1290"/>
                  </a:lnTo>
                  <a:lnTo>
                    <a:pt x="323" y="1291"/>
                  </a:lnTo>
                  <a:lnTo>
                    <a:pt x="324" y="1291"/>
                  </a:lnTo>
                  <a:lnTo>
                    <a:pt x="325" y="1292"/>
                  </a:lnTo>
                  <a:lnTo>
                    <a:pt x="326" y="1292"/>
                  </a:lnTo>
                  <a:lnTo>
                    <a:pt x="328" y="1292"/>
                  </a:lnTo>
                  <a:lnTo>
                    <a:pt x="329" y="1292"/>
                  </a:lnTo>
                  <a:lnTo>
                    <a:pt x="331" y="1291"/>
                  </a:lnTo>
                  <a:lnTo>
                    <a:pt x="332" y="1291"/>
                  </a:lnTo>
                  <a:lnTo>
                    <a:pt x="332" y="1290"/>
                  </a:lnTo>
                  <a:lnTo>
                    <a:pt x="332" y="1289"/>
                  </a:lnTo>
                  <a:lnTo>
                    <a:pt x="332" y="1288"/>
                  </a:lnTo>
                  <a:lnTo>
                    <a:pt x="331" y="1288"/>
                  </a:lnTo>
                  <a:lnTo>
                    <a:pt x="330" y="1289"/>
                  </a:lnTo>
                  <a:lnTo>
                    <a:pt x="330" y="1290"/>
                  </a:lnTo>
                  <a:lnTo>
                    <a:pt x="328" y="1290"/>
                  </a:lnTo>
                  <a:lnTo>
                    <a:pt x="327" y="1290"/>
                  </a:lnTo>
                  <a:lnTo>
                    <a:pt x="325" y="1290"/>
                  </a:lnTo>
                  <a:lnTo>
                    <a:pt x="321" y="1289"/>
                  </a:lnTo>
                  <a:lnTo>
                    <a:pt x="319" y="1288"/>
                  </a:lnTo>
                  <a:lnTo>
                    <a:pt x="317" y="1288"/>
                  </a:lnTo>
                  <a:lnTo>
                    <a:pt x="313" y="1287"/>
                  </a:lnTo>
                  <a:lnTo>
                    <a:pt x="308" y="1284"/>
                  </a:lnTo>
                  <a:lnTo>
                    <a:pt x="307" y="1284"/>
                  </a:lnTo>
                  <a:lnTo>
                    <a:pt x="304" y="1282"/>
                  </a:lnTo>
                  <a:lnTo>
                    <a:pt x="304" y="1281"/>
                  </a:lnTo>
                  <a:lnTo>
                    <a:pt x="303" y="1281"/>
                  </a:lnTo>
                  <a:lnTo>
                    <a:pt x="302" y="1281"/>
                  </a:lnTo>
                  <a:lnTo>
                    <a:pt x="302" y="1279"/>
                  </a:lnTo>
                  <a:lnTo>
                    <a:pt x="302" y="1278"/>
                  </a:lnTo>
                  <a:lnTo>
                    <a:pt x="300" y="1277"/>
                  </a:lnTo>
                  <a:lnTo>
                    <a:pt x="299" y="1276"/>
                  </a:lnTo>
                  <a:lnTo>
                    <a:pt x="299" y="1275"/>
                  </a:lnTo>
                  <a:lnTo>
                    <a:pt x="299" y="1274"/>
                  </a:lnTo>
                  <a:lnTo>
                    <a:pt x="299" y="1272"/>
                  </a:lnTo>
                  <a:lnTo>
                    <a:pt x="298" y="1272"/>
                  </a:lnTo>
                  <a:lnTo>
                    <a:pt x="297" y="1273"/>
                  </a:lnTo>
                  <a:lnTo>
                    <a:pt x="296" y="1273"/>
                  </a:lnTo>
                  <a:lnTo>
                    <a:pt x="296" y="1272"/>
                  </a:lnTo>
                  <a:lnTo>
                    <a:pt x="295" y="1271"/>
                  </a:lnTo>
                  <a:lnTo>
                    <a:pt x="296" y="1271"/>
                  </a:lnTo>
                  <a:lnTo>
                    <a:pt x="295" y="1270"/>
                  </a:lnTo>
                  <a:lnTo>
                    <a:pt x="295" y="1271"/>
                  </a:lnTo>
                  <a:lnTo>
                    <a:pt x="294" y="1271"/>
                  </a:lnTo>
                  <a:lnTo>
                    <a:pt x="294" y="1270"/>
                  </a:lnTo>
                  <a:lnTo>
                    <a:pt x="293" y="1270"/>
                  </a:lnTo>
                  <a:lnTo>
                    <a:pt x="293" y="1269"/>
                  </a:lnTo>
                  <a:lnTo>
                    <a:pt x="294" y="1269"/>
                  </a:lnTo>
                  <a:lnTo>
                    <a:pt x="295" y="1269"/>
                  </a:lnTo>
                  <a:lnTo>
                    <a:pt x="296" y="1268"/>
                  </a:lnTo>
                  <a:lnTo>
                    <a:pt x="298" y="1266"/>
                  </a:lnTo>
                  <a:lnTo>
                    <a:pt x="298" y="1265"/>
                  </a:lnTo>
                  <a:lnTo>
                    <a:pt x="297" y="1265"/>
                  </a:lnTo>
                  <a:lnTo>
                    <a:pt x="296" y="1265"/>
                  </a:lnTo>
                  <a:lnTo>
                    <a:pt x="295" y="1265"/>
                  </a:lnTo>
                  <a:lnTo>
                    <a:pt x="295" y="1266"/>
                  </a:lnTo>
                  <a:lnTo>
                    <a:pt x="296" y="1267"/>
                  </a:lnTo>
                  <a:lnTo>
                    <a:pt x="294" y="1267"/>
                  </a:lnTo>
                  <a:lnTo>
                    <a:pt x="294" y="1266"/>
                  </a:lnTo>
                  <a:lnTo>
                    <a:pt x="293" y="1266"/>
                  </a:lnTo>
                  <a:lnTo>
                    <a:pt x="293" y="1267"/>
                  </a:lnTo>
                  <a:lnTo>
                    <a:pt x="292" y="1267"/>
                  </a:lnTo>
                  <a:lnTo>
                    <a:pt x="291" y="1268"/>
                  </a:lnTo>
                  <a:lnTo>
                    <a:pt x="291" y="1269"/>
                  </a:lnTo>
                  <a:lnTo>
                    <a:pt x="290" y="1268"/>
                  </a:lnTo>
                  <a:lnTo>
                    <a:pt x="290" y="1267"/>
                  </a:lnTo>
                  <a:lnTo>
                    <a:pt x="291" y="1266"/>
                  </a:lnTo>
                  <a:lnTo>
                    <a:pt x="291" y="1265"/>
                  </a:lnTo>
                  <a:lnTo>
                    <a:pt x="291" y="1264"/>
                  </a:lnTo>
                  <a:lnTo>
                    <a:pt x="289" y="1266"/>
                  </a:lnTo>
                  <a:lnTo>
                    <a:pt x="288" y="1266"/>
                  </a:lnTo>
                  <a:lnTo>
                    <a:pt x="287" y="1267"/>
                  </a:lnTo>
                  <a:lnTo>
                    <a:pt x="285" y="1266"/>
                  </a:lnTo>
                  <a:lnTo>
                    <a:pt x="284" y="1265"/>
                  </a:lnTo>
                  <a:lnTo>
                    <a:pt x="283" y="1265"/>
                  </a:lnTo>
                  <a:lnTo>
                    <a:pt x="282" y="1265"/>
                  </a:lnTo>
                  <a:lnTo>
                    <a:pt x="283" y="1265"/>
                  </a:lnTo>
                  <a:lnTo>
                    <a:pt x="283" y="1264"/>
                  </a:lnTo>
                  <a:lnTo>
                    <a:pt x="284" y="1264"/>
                  </a:lnTo>
                  <a:lnTo>
                    <a:pt x="284" y="1263"/>
                  </a:lnTo>
                  <a:lnTo>
                    <a:pt x="287" y="1262"/>
                  </a:lnTo>
                  <a:lnTo>
                    <a:pt x="289" y="1262"/>
                  </a:lnTo>
                  <a:lnTo>
                    <a:pt x="290" y="1262"/>
                  </a:lnTo>
                  <a:lnTo>
                    <a:pt x="291" y="1262"/>
                  </a:lnTo>
                  <a:lnTo>
                    <a:pt x="293" y="1262"/>
                  </a:lnTo>
                  <a:lnTo>
                    <a:pt x="296" y="1261"/>
                  </a:lnTo>
                  <a:lnTo>
                    <a:pt x="297" y="1261"/>
                  </a:lnTo>
                  <a:lnTo>
                    <a:pt x="296" y="1262"/>
                  </a:lnTo>
                  <a:lnTo>
                    <a:pt x="298" y="1263"/>
                  </a:lnTo>
                  <a:lnTo>
                    <a:pt x="299" y="1263"/>
                  </a:lnTo>
                  <a:lnTo>
                    <a:pt x="300" y="1264"/>
                  </a:lnTo>
                  <a:lnTo>
                    <a:pt x="301" y="1266"/>
                  </a:lnTo>
                  <a:lnTo>
                    <a:pt x="302" y="1268"/>
                  </a:lnTo>
                  <a:lnTo>
                    <a:pt x="302" y="1269"/>
                  </a:lnTo>
                  <a:lnTo>
                    <a:pt x="303" y="1269"/>
                  </a:lnTo>
                  <a:lnTo>
                    <a:pt x="304" y="1268"/>
                  </a:lnTo>
                  <a:lnTo>
                    <a:pt x="305" y="1268"/>
                  </a:lnTo>
                  <a:lnTo>
                    <a:pt x="307" y="1270"/>
                  </a:lnTo>
                  <a:lnTo>
                    <a:pt x="309" y="1271"/>
                  </a:lnTo>
                  <a:lnTo>
                    <a:pt x="310" y="1272"/>
                  </a:lnTo>
                  <a:lnTo>
                    <a:pt x="312" y="1274"/>
                  </a:lnTo>
                  <a:lnTo>
                    <a:pt x="314" y="1274"/>
                  </a:lnTo>
                  <a:lnTo>
                    <a:pt x="315" y="1276"/>
                  </a:lnTo>
                  <a:lnTo>
                    <a:pt x="317" y="1276"/>
                  </a:lnTo>
                  <a:lnTo>
                    <a:pt x="318" y="1277"/>
                  </a:lnTo>
                  <a:lnTo>
                    <a:pt x="319" y="1277"/>
                  </a:lnTo>
                  <a:lnTo>
                    <a:pt x="319" y="1278"/>
                  </a:lnTo>
                  <a:lnTo>
                    <a:pt x="321" y="1280"/>
                  </a:lnTo>
                  <a:lnTo>
                    <a:pt x="321" y="1279"/>
                  </a:lnTo>
                  <a:lnTo>
                    <a:pt x="322" y="1279"/>
                  </a:lnTo>
                  <a:lnTo>
                    <a:pt x="322" y="1278"/>
                  </a:lnTo>
                  <a:lnTo>
                    <a:pt x="320" y="1277"/>
                  </a:lnTo>
                  <a:lnTo>
                    <a:pt x="318" y="1275"/>
                  </a:lnTo>
                  <a:lnTo>
                    <a:pt x="317" y="1275"/>
                  </a:lnTo>
                  <a:lnTo>
                    <a:pt x="316" y="1275"/>
                  </a:lnTo>
                  <a:lnTo>
                    <a:pt x="315" y="1274"/>
                  </a:lnTo>
                  <a:lnTo>
                    <a:pt x="316" y="1273"/>
                  </a:lnTo>
                  <a:lnTo>
                    <a:pt x="318" y="1273"/>
                  </a:lnTo>
                  <a:lnTo>
                    <a:pt x="319" y="1272"/>
                  </a:lnTo>
                  <a:lnTo>
                    <a:pt x="318" y="1272"/>
                  </a:lnTo>
                  <a:lnTo>
                    <a:pt x="315" y="1272"/>
                  </a:lnTo>
                  <a:lnTo>
                    <a:pt x="314" y="1271"/>
                  </a:lnTo>
                  <a:lnTo>
                    <a:pt x="313" y="1272"/>
                  </a:lnTo>
                  <a:lnTo>
                    <a:pt x="312" y="1272"/>
                  </a:lnTo>
                  <a:lnTo>
                    <a:pt x="312" y="1271"/>
                  </a:lnTo>
                  <a:lnTo>
                    <a:pt x="313" y="1270"/>
                  </a:lnTo>
                  <a:lnTo>
                    <a:pt x="313" y="1270"/>
                  </a:lnTo>
                  <a:lnTo>
                    <a:pt x="312" y="1270"/>
                  </a:lnTo>
                  <a:lnTo>
                    <a:pt x="312" y="1270"/>
                  </a:lnTo>
                  <a:lnTo>
                    <a:pt x="311" y="1269"/>
                  </a:lnTo>
                  <a:lnTo>
                    <a:pt x="311" y="1268"/>
                  </a:lnTo>
                  <a:lnTo>
                    <a:pt x="312" y="1268"/>
                  </a:lnTo>
                  <a:lnTo>
                    <a:pt x="312" y="1267"/>
                  </a:lnTo>
                  <a:lnTo>
                    <a:pt x="312" y="1266"/>
                  </a:lnTo>
                  <a:lnTo>
                    <a:pt x="311" y="1267"/>
                  </a:lnTo>
                  <a:lnTo>
                    <a:pt x="310" y="1268"/>
                  </a:lnTo>
                  <a:lnTo>
                    <a:pt x="309" y="1268"/>
                  </a:lnTo>
                  <a:lnTo>
                    <a:pt x="308" y="1267"/>
                  </a:lnTo>
                  <a:lnTo>
                    <a:pt x="307" y="1267"/>
                  </a:lnTo>
                  <a:lnTo>
                    <a:pt x="307" y="1266"/>
                  </a:lnTo>
                  <a:lnTo>
                    <a:pt x="307" y="1265"/>
                  </a:lnTo>
                  <a:lnTo>
                    <a:pt x="308" y="1264"/>
                  </a:lnTo>
                  <a:lnTo>
                    <a:pt x="308" y="1263"/>
                  </a:lnTo>
                  <a:lnTo>
                    <a:pt x="309" y="1263"/>
                  </a:lnTo>
                  <a:lnTo>
                    <a:pt x="310" y="1263"/>
                  </a:lnTo>
                  <a:lnTo>
                    <a:pt x="311" y="1264"/>
                  </a:lnTo>
                  <a:lnTo>
                    <a:pt x="312" y="1264"/>
                  </a:lnTo>
                  <a:lnTo>
                    <a:pt x="312" y="1265"/>
                  </a:lnTo>
                  <a:lnTo>
                    <a:pt x="312" y="1265"/>
                  </a:lnTo>
                  <a:lnTo>
                    <a:pt x="312" y="1266"/>
                  </a:lnTo>
                  <a:lnTo>
                    <a:pt x="313" y="1266"/>
                  </a:lnTo>
                  <a:lnTo>
                    <a:pt x="314" y="1266"/>
                  </a:lnTo>
                  <a:lnTo>
                    <a:pt x="315" y="1266"/>
                  </a:lnTo>
                  <a:lnTo>
                    <a:pt x="315" y="1265"/>
                  </a:lnTo>
                  <a:lnTo>
                    <a:pt x="316" y="1265"/>
                  </a:lnTo>
                  <a:lnTo>
                    <a:pt x="316" y="1266"/>
                  </a:lnTo>
                  <a:lnTo>
                    <a:pt x="317" y="1266"/>
                  </a:lnTo>
                  <a:lnTo>
                    <a:pt x="318" y="1267"/>
                  </a:lnTo>
                  <a:lnTo>
                    <a:pt x="318" y="1268"/>
                  </a:lnTo>
                  <a:lnTo>
                    <a:pt x="319" y="1269"/>
                  </a:lnTo>
                  <a:lnTo>
                    <a:pt x="324" y="1272"/>
                  </a:lnTo>
                  <a:lnTo>
                    <a:pt x="325" y="1274"/>
                  </a:lnTo>
                  <a:lnTo>
                    <a:pt x="326" y="1274"/>
                  </a:lnTo>
                  <a:lnTo>
                    <a:pt x="327" y="1275"/>
                  </a:lnTo>
                  <a:lnTo>
                    <a:pt x="327" y="1276"/>
                  </a:lnTo>
                  <a:lnTo>
                    <a:pt x="328" y="1277"/>
                  </a:lnTo>
                  <a:lnTo>
                    <a:pt x="329" y="1278"/>
                  </a:lnTo>
                  <a:lnTo>
                    <a:pt x="332" y="1278"/>
                  </a:lnTo>
                  <a:lnTo>
                    <a:pt x="333" y="1281"/>
                  </a:lnTo>
                  <a:lnTo>
                    <a:pt x="334" y="1281"/>
                  </a:lnTo>
                  <a:lnTo>
                    <a:pt x="335" y="1281"/>
                  </a:lnTo>
                  <a:lnTo>
                    <a:pt x="338" y="1282"/>
                  </a:lnTo>
                  <a:lnTo>
                    <a:pt x="338" y="1281"/>
                  </a:lnTo>
                  <a:lnTo>
                    <a:pt x="340" y="1283"/>
                  </a:lnTo>
                  <a:lnTo>
                    <a:pt x="343" y="1283"/>
                  </a:lnTo>
                  <a:lnTo>
                    <a:pt x="348" y="1283"/>
                  </a:lnTo>
                  <a:lnTo>
                    <a:pt x="350" y="1283"/>
                  </a:lnTo>
                  <a:lnTo>
                    <a:pt x="351" y="1283"/>
                  </a:lnTo>
                  <a:lnTo>
                    <a:pt x="352" y="1284"/>
                  </a:lnTo>
                  <a:lnTo>
                    <a:pt x="353" y="1284"/>
                  </a:lnTo>
                  <a:lnTo>
                    <a:pt x="363" y="1284"/>
                  </a:lnTo>
                  <a:lnTo>
                    <a:pt x="364" y="1284"/>
                  </a:lnTo>
                  <a:lnTo>
                    <a:pt x="365" y="1285"/>
                  </a:lnTo>
                  <a:lnTo>
                    <a:pt x="365" y="1286"/>
                  </a:lnTo>
                  <a:lnTo>
                    <a:pt x="366" y="1286"/>
                  </a:lnTo>
                  <a:lnTo>
                    <a:pt x="367" y="1287"/>
                  </a:lnTo>
                  <a:lnTo>
                    <a:pt x="369" y="1289"/>
                  </a:lnTo>
                  <a:lnTo>
                    <a:pt x="370" y="1290"/>
                  </a:lnTo>
                  <a:lnTo>
                    <a:pt x="373" y="1292"/>
                  </a:lnTo>
                  <a:lnTo>
                    <a:pt x="374" y="1292"/>
                  </a:lnTo>
                  <a:lnTo>
                    <a:pt x="374" y="1292"/>
                  </a:lnTo>
                  <a:lnTo>
                    <a:pt x="375" y="1293"/>
                  </a:lnTo>
                  <a:lnTo>
                    <a:pt x="377" y="1295"/>
                  </a:lnTo>
                  <a:lnTo>
                    <a:pt x="378" y="1295"/>
                  </a:lnTo>
                  <a:lnTo>
                    <a:pt x="381" y="1296"/>
                  </a:lnTo>
                  <a:lnTo>
                    <a:pt x="383" y="1299"/>
                  </a:lnTo>
                  <a:lnTo>
                    <a:pt x="383" y="1301"/>
                  </a:lnTo>
                  <a:lnTo>
                    <a:pt x="384" y="1302"/>
                  </a:lnTo>
                  <a:lnTo>
                    <a:pt x="384" y="1302"/>
                  </a:lnTo>
                  <a:lnTo>
                    <a:pt x="385" y="1301"/>
                  </a:lnTo>
                  <a:lnTo>
                    <a:pt x="388" y="1301"/>
                  </a:lnTo>
                  <a:lnTo>
                    <a:pt x="388" y="1300"/>
                  </a:lnTo>
                  <a:lnTo>
                    <a:pt x="389" y="1300"/>
                  </a:lnTo>
                  <a:lnTo>
                    <a:pt x="394" y="1301"/>
                  </a:lnTo>
                  <a:lnTo>
                    <a:pt x="394" y="1301"/>
                  </a:lnTo>
                  <a:lnTo>
                    <a:pt x="394" y="1300"/>
                  </a:lnTo>
                  <a:lnTo>
                    <a:pt x="394" y="1298"/>
                  </a:lnTo>
                  <a:lnTo>
                    <a:pt x="393" y="1298"/>
                  </a:lnTo>
                  <a:lnTo>
                    <a:pt x="391" y="1297"/>
                  </a:lnTo>
                  <a:lnTo>
                    <a:pt x="389" y="1297"/>
                  </a:lnTo>
                  <a:lnTo>
                    <a:pt x="385" y="1296"/>
                  </a:lnTo>
                  <a:lnTo>
                    <a:pt x="385" y="1295"/>
                  </a:lnTo>
                  <a:lnTo>
                    <a:pt x="386" y="1295"/>
                  </a:lnTo>
                  <a:lnTo>
                    <a:pt x="386" y="1293"/>
                  </a:lnTo>
                  <a:lnTo>
                    <a:pt x="386" y="1292"/>
                  </a:lnTo>
                  <a:lnTo>
                    <a:pt x="385" y="1292"/>
                  </a:lnTo>
                  <a:lnTo>
                    <a:pt x="384" y="1292"/>
                  </a:lnTo>
                  <a:lnTo>
                    <a:pt x="382" y="1292"/>
                  </a:lnTo>
                  <a:lnTo>
                    <a:pt x="381" y="1292"/>
                  </a:lnTo>
                  <a:lnTo>
                    <a:pt x="381" y="1292"/>
                  </a:lnTo>
                  <a:lnTo>
                    <a:pt x="382" y="1292"/>
                  </a:lnTo>
                  <a:lnTo>
                    <a:pt x="382" y="1291"/>
                  </a:lnTo>
                  <a:lnTo>
                    <a:pt x="382" y="1290"/>
                  </a:lnTo>
                  <a:lnTo>
                    <a:pt x="383" y="1289"/>
                  </a:lnTo>
                  <a:lnTo>
                    <a:pt x="382" y="1289"/>
                  </a:lnTo>
                  <a:lnTo>
                    <a:pt x="381" y="1289"/>
                  </a:lnTo>
                  <a:lnTo>
                    <a:pt x="379" y="1289"/>
                  </a:lnTo>
                  <a:lnTo>
                    <a:pt x="377" y="1289"/>
                  </a:lnTo>
                  <a:lnTo>
                    <a:pt x="375" y="1287"/>
                  </a:lnTo>
                  <a:lnTo>
                    <a:pt x="374" y="1287"/>
                  </a:lnTo>
                  <a:lnTo>
                    <a:pt x="373" y="1287"/>
                  </a:lnTo>
                  <a:lnTo>
                    <a:pt x="373" y="1286"/>
                  </a:lnTo>
                  <a:lnTo>
                    <a:pt x="372" y="1283"/>
                  </a:lnTo>
                  <a:lnTo>
                    <a:pt x="371" y="1283"/>
                  </a:lnTo>
                  <a:lnTo>
                    <a:pt x="369" y="1282"/>
                  </a:lnTo>
                  <a:lnTo>
                    <a:pt x="370" y="1281"/>
                  </a:lnTo>
                  <a:lnTo>
                    <a:pt x="372" y="1281"/>
                  </a:lnTo>
                  <a:lnTo>
                    <a:pt x="373" y="1281"/>
                  </a:lnTo>
                  <a:lnTo>
                    <a:pt x="374" y="1280"/>
                  </a:lnTo>
                  <a:lnTo>
                    <a:pt x="374" y="1280"/>
                  </a:lnTo>
                  <a:lnTo>
                    <a:pt x="374" y="1279"/>
                  </a:lnTo>
                  <a:lnTo>
                    <a:pt x="373" y="1279"/>
                  </a:lnTo>
                  <a:lnTo>
                    <a:pt x="370" y="1281"/>
                  </a:lnTo>
                  <a:lnTo>
                    <a:pt x="369" y="1281"/>
                  </a:lnTo>
                  <a:lnTo>
                    <a:pt x="367" y="1281"/>
                  </a:lnTo>
                  <a:lnTo>
                    <a:pt x="366" y="1281"/>
                  </a:lnTo>
                  <a:lnTo>
                    <a:pt x="366" y="1280"/>
                  </a:lnTo>
                  <a:lnTo>
                    <a:pt x="368" y="1279"/>
                  </a:lnTo>
                  <a:lnTo>
                    <a:pt x="368" y="1278"/>
                  </a:lnTo>
                  <a:lnTo>
                    <a:pt x="370" y="1277"/>
                  </a:lnTo>
                  <a:lnTo>
                    <a:pt x="370" y="1276"/>
                  </a:lnTo>
                  <a:lnTo>
                    <a:pt x="369" y="1276"/>
                  </a:lnTo>
                  <a:lnTo>
                    <a:pt x="366" y="1277"/>
                  </a:lnTo>
                  <a:lnTo>
                    <a:pt x="364" y="1277"/>
                  </a:lnTo>
                  <a:lnTo>
                    <a:pt x="364" y="1276"/>
                  </a:lnTo>
                  <a:lnTo>
                    <a:pt x="364" y="1275"/>
                  </a:lnTo>
                  <a:lnTo>
                    <a:pt x="362" y="1275"/>
                  </a:lnTo>
                  <a:lnTo>
                    <a:pt x="360" y="1273"/>
                  </a:lnTo>
                  <a:lnTo>
                    <a:pt x="360" y="1272"/>
                  </a:lnTo>
                  <a:lnTo>
                    <a:pt x="359" y="1271"/>
                  </a:lnTo>
                  <a:lnTo>
                    <a:pt x="357" y="1271"/>
                  </a:lnTo>
                  <a:lnTo>
                    <a:pt x="357" y="1270"/>
                  </a:lnTo>
                  <a:lnTo>
                    <a:pt x="357" y="1270"/>
                  </a:lnTo>
                  <a:lnTo>
                    <a:pt x="358" y="1269"/>
                  </a:lnTo>
                  <a:lnTo>
                    <a:pt x="360" y="1270"/>
                  </a:lnTo>
                  <a:lnTo>
                    <a:pt x="364" y="1270"/>
                  </a:lnTo>
                  <a:lnTo>
                    <a:pt x="364" y="1270"/>
                  </a:lnTo>
                  <a:lnTo>
                    <a:pt x="364" y="1271"/>
                  </a:lnTo>
                  <a:lnTo>
                    <a:pt x="366" y="1272"/>
                  </a:lnTo>
                  <a:lnTo>
                    <a:pt x="367" y="1273"/>
                  </a:lnTo>
                  <a:lnTo>
                    <a:pt x="369" y="1273"/>
                  </a:lnTo>
                  <a:lnTo>
                    <a:pt x="369" y="1272"/>
                  </a:lnTo>
                  <a:lnTo>
                    <a:pt x="368" y="1272"/>
                  </a:lnTo>
                  <a:lnTo>
                    <a:pt x="369" y="1272"/>
                  </a:lnTo>
                  <a:lnTo>
                    <a:pt x="372" y="1273"/>
                  </a:lnTo>
                  <a:lnTo>
                    <a:pt x="374" y="1273"/>
                  </a:lnTo>
                  <a:lnTo>
                    <a:pt x="374" y="1272"/>
                  </a:lnTo>
                  <a:lnTo>
                    <a:pt x="373" y="1272"/>
                  </a:lnTo>
                  <a:lnTo>
                    <a:pt x="372" y="1271"/>
                  </a:lnTo>
                  <a:lnTo>
                    <a:pt x="371" y="1270"/>
                  </a:lnTo>
                  <a:lnTo>
                    <a:pt x="368" y="1270"/>
                  </a:lnTo>
                  <a:lnTo>
                    <a:pt x="367" y="1270"/>
                  </a:lnTo>
                  <a:lnTo>
                    <a:pt x="366" y="1270"/>
                  </a:lnTo>
                  <a:lnTo>
                    <a:pt x="366" y="1268"/>
                  </a:lnTo>
                  <a:lnTo>
                    <a:pt x="366" y="1267"/>
                  </a:lnTo>
                  <a:lnTo>
                    <a:pt x="365" y="1266"/>
                  </a:lnTo>
                  <a:lnTo>
                    <a:pt x="364" y="1266"/>
                  </a:lnTo>
                  <a:lnTo>
                    <a:pt x="363" y="1266"/>
                  </a:lnTo>
                  <a:lnTo>
                    <a:pt x="359" y="1266"/>
                  </a:lnTo>
                  <a:lnTo>
                    <a:pt x="358" y="1266"/>
                  </a:lnTo>
                  <a:lnTo>
                    <a:pt x="359" y="1265"/>
                  </a:lnTo>
                  <a:lnTo>
                    <a:pt x="359" y="1264"/>
                  </a:lnTo>
                  <a:lnTo>
                    <a:pt x="360" y="1264"/>
                  </a:lnTo>
                  <a:lnTo>
                    <a:pt x="361" y="1264"/>
                  </a:lnTo>
                  <a:lnTo>
                    <a:pt x="364" y="1263"/>
                  </a:lnTo>
                  <a:lnTo>
                    <a:pt x="366" y="1263"/>
                  </a:lnTo>
                  <a:lnTo>
                    <a:pt x="367" y="1263"/>
                  </a:lnTo>
                  <a:lnTo>
                    <a:pt x="367" y="1264"/>
                  </a:lnTo>
                  <a:lnTo>
                    <a:pt x="369" y="1264"/>
                  </a:lnTo>
                  <a:lnTo>
                    <a:pt x="369" y="1263"/>
                  </a:lnTo>
                  <a:lnTo>
                    <a:pt x="370" y="1263"/>
                  </a:lnTo>
                  <a:lnTo>
                    <a:pt x="369" y="1262"/>
                  </a:lnTo>
                  <a:lnTo>
                    <a:pt x="368" y="1262"/>
                  </a:lnTo>
                  <a:lnTo>
                    <a:pt x="367" y="1262"/>
                  </a:lnTo>
                  <a:lnTo>
                    <a:pt x="368" y="1261"/>
                  </a:lnTo>
                  <a:lnTo>
                    <a:pt x="369" y="1260"/>
                  </a:lnTo>
                  <a:lnTo>
                    <a:pt x="368" y="1260"/>
                  </a:lnTo>
                  <a:lnTo>
                    <a:pt x="368" y="1260"/>
                  </a:lnTo>
                  <a:lnTo>
                    <a:pt x="368" y="1258"/>
                  </a:lnTo>
                  <a:lnTo>
                    <a:pt x="369" y="1257"/>
                  </a:lnTo>
                  <a:lnTo>
                    <a:pt x="369" y="1256"/>
                  </a:lnTo>
                  <a:lnTo>
                    <a:pt x="370" y="1256"/>
                  </a:lnTo>
                  <a:lnTo>
                    <a:pt x="371" y="1255"/>
                  </a:lnTo>
                  <a:lnTo>
                    <a:pt x="370" y="1255"/>
                  </a:lnTo>
                  <a:lnTo>
                    <a:pt x="369" y="1255"/>
                  </a:lnTo>
                  <a:lnTo>
                    <a:pt x="368" y="1254"/>
                  </a:lnTo>
                  <a:lnTo>
                    <a:pt x="367" y="1254"/>
                  </a:lnTo>
                  <a:lnTo>
                    <a:pt x="367" y="1253"/>
                  </a:lnTo>
                  <a:lnTo>
                    <a:pt x="367" y="1252"/>
                  </a:lnTo>
                  <a:lnTo>
                    <a:pt x="369" y="1251"/>
                  </a:lnTo>
                  <a:lnTo>
                    <a:pt x="371" y="1249"/>
                  </a:lnTo>
                  <a:lnTo>
                    <a:pt x="372" y="1249"/>
                  </a:lnTo>
                  <a:lnTo>
                    <a:pt x="373" y="1249"/>
                  </a:lnTo>
                  <a:lnTo>
                    <a:pt x="374" y="1249"/>
                  </a:lnTo>
                  <a:lnTo>
                    <a:pt x="374" y="1249"/>
                  </a:lnTo>
                  <a:lnTo>
                    <a:pt x="374" y="1248"/>
                  </a:lnTo>
                  <a:lnTo>
                    <a:pt x="375" y="1249"/>
                  </a:lnTo>
                  <a:lnTo>
                    <a:pt x="377" y="1248"/>
                  </a:lnTo>
                  <a:lnTo>
                    <a:pt x="378" y="1248"/>
                  </a:lnTo>
                  <a:lnTo>
                    <a:pt x="378" y="1247"/>
                  </a:lnTo>
                  <a:lnTo>
                    <a:pt x="381" y="1245"/>
                  </a:lnTo>
                  <a:lnTo>
                    <a:pt x="383" y="1245"/>
                  </a:lnTo>
                  <a:lnTo>
                    <a:pt x="383" y="1246"/>
                  </a:lnTo>
                  <a:lnTo>
                    <a:pt x="382" y="1246"/>
                  </a:lnTo>
                  <a:lnTo>
                    <a:pt x="380" y="1247"/>
                  </a:lnTo>
                  <a:lnTo>
                    <a:pt x="379" y="1247"/>
                  </a:lnTo>
                  <a:lnTo>
                    <a:pt x="379" y="1248"/>
                  </a:lnTo>
                  <a:lnTo>
                    <a:pt x="380" y="1248"/>
                  </a:lnTo>
                  <a:lnTo>
                    <a:pt x="384" y="1246"/>
                  </a:lnTo>
                  <a:lnTo>
                    <a:pt x="384" y="1246"/>
                  </a:lnTo>
                  <a:lnTo>
                    <a:pt x="384" y="1245"/>
                  </a:lnTo>
                  <a:lnTo>
                    <a:pt x="384" y="1244"/>
                  </a:lnTo>
                  <a:lnTo>
                    <a:pt x="383" y="1243"/>
                  </a:lnTo>
                  <a:lnTo>
                    <a:pt x="382" y="1243"/>
                  </a:lnTo>
                  <a:lnTo>
                    <a:pt x="380" y="1244"/>
                  </a:lnTo>
                  <a:lnTo>
                    <a:pt x="378" y="1245"/>
                  </a:lnTo>
                  <a:lnTo>
                    <a:pt x="377" y="1245"/>
                  </a:lnTo>
                  <a:lnTo>
                    <a:pt x="376" y="1247"/>
                  </a:lnTo>
                  <a:lnTo>
                    <a:pt x="374" y="1247"/>
                  </a:lnTo>
                  <a:lnTo>
                    <a:pt x="373" y="1249"/>
                  </a:lnTo>
                  <a:lnTo>
                    <a:pt x="372" y="1249"/>
                  </a:lnTo>
                  <a:lnTo>
                    <a:pt x="371" y="1249"/>
                  </a:lnTo>
                  <a:lnTo>
                    <a:pt x="369" y="1249"/>
                  </a:lnTo>
                  <a:lnTo>
                    <a:pt x="368" y="1249"/>
                  </a:lnTo>
                  <a:lnTo>
                    <a:pt x="367" y="1250"/>
                  </a:lnTo>
                  <a:lnTo>
                    <a:pt x="362" y="1250"/>
                  </a:lnTo>
                  <a:lnTo>
                    <a:pt x="359" y="1250"/>
                  </a:lnTo>
                  <a:lnTo>
                    <a:pt x="358" y="1250"/>
                  </a:lnTo>
                  <a:lnTo>
                    <a:pt x="358" y="1249"/>
                  </a:lnTo>
                  <a:lnTo>
                    <a:pt x="357" y="1249"/>
                  </a:lnTo>
                  <a:lnTo>
                    <a:pt x="356" y="1248"/>
                  </a:lnTo>
                  <a:lnTo>
                    <a:pt x="355" y="1248"/>
                  </a:lnTo>
                  <a:lnTo>
                    <a:pt x="354" y="1248"/>
                  </a:lnTo>
                  <a:lnTo>
                    <a:pt x="353" y="1249"/>
                  </a:lnTo>
                  <a:lnTo>
                    <a:pt x="353" y="1249"/>
                  </a:lnTo>
                  <a:lnTo>
                    <a:pt x="352" y="1249"/>
                  </a:lnTo>
                  <a:lnTo>
                    <a:pt x="353" y="1249"/>
                  </a:lnTo>
                  <a:lnTo>
                    <a:pt x="353" y="1250"/>
                  </a:lnTo>
                  <a:lnTo>
                    <a:pt x="353" y="1251"/>
                  </a:lnTo>
                  <a:lnTo>
                    <a:pt x="353" y="1251"/>
                  </a:lnTo>
                  <a:lnTo>
                    <a:pt x="354" y="1251"/>
                  </a:lnTo>
                  <a:lnTo>
                    <a:pt x="355" y="1251"/>
                  </a:lnTo>
                  <a:lnTo>
                    <a:pt x="355" y="1253"/>
                  </a:lnTo>
                  <a:lnTo>
                    <a:pt x="358" y="1255"/>
                  </a:lnTo>
                  <a:lnTo>
                    <a:pt x="360" y="1255"/>
                  </a:lnTo>
                  <a:lnTo>
                    <a:pt x="361" y="1257"/>
                  </a:lnTo>
                  <a:lnTo>
                    <a:pt x="362" y="1257"/>
                  </a:lnTo>
                  <a:lnTo>
                    <a:pt x="362" y="1255"/>
                  </a:lnTo>
                  <a:lnTo>
                    <a:pt x="362" y="1254"/>
                  </a:lnTo>
                  <a:lnTo>
                    <a:pt x="363" y="1254"/>
                  </a:lnTo>
                  <a:lnTo>
                    <a:pt x="363" y="1255"/>
                  </a:lnTo>
                  <a:lnTo>
                    <a:pt x="364" y="1258"/>
                  </a:lnTo>
                  <a:lnTo>
                    <a:pt x="365" y="1260"/>
                  </a:lnTo>
                  <a:lnTo>
                    <a:pt x="365" y="1261"/>
                  </a:lnTo>
                  <a:lnTo>
                    <a:pt x="364" y="1262"/>
                  </a:lnTo>
                  <a:lnTo>
                    <a:pt x="364" y="1262"/>
                  </a:lnTo>
                  <a:lnTo>
                    <a:pt x="362" y="1262"/>
                  </a:lnTo>
                  <a:lnTo>
                    <a:pt x="360" y="1262"/>
                  </a:lnTo>
                  <a:lnTo>
                    <a:pt x="359" y="1263"/>
                  </a:lnTo>
                  <a:lnTo>
                    <a:pt x="358" y="1262"/>
                  </a:lnTo>
                  <a:lnTo>
                    <a:pt x="357" y="1262"/>
                  </a:lnTo>
                  <a:lnTo>
                    <a:pt x="356" y="1262"/>
                  </a:lnTo>
                  <a:lnTo>
                    <a:pt x="355" y="1262"/>
                  </a:lnTo>
                  <a:lnTo>
                    <a:pt x="354" y="1262"/>
                  </a:lnTo>
                  <a:lnTo>
                    <a:pt x="353" y="1262"/>
                  </a:lnTo>
                  <a:lnTo>
                    <a:pt x="352" y="1262"/>
                  </a:lnTo>
                  <a:lnTo>
                    <a:pt x="351" y="1263"/>
                  </a:lnTo>
                  <a:lnTo>
                    <a:pt x="350" y="1262"/>
                  </a:lnTo>
                  <a:lnTo>
                    <a:pt x="349" y="1262"/>
                  </a:lnTo>
                  <a:lnTo>
                    <a:pt x="349" y="1263"/>
                  </a:lnTo>
                  <a:lnTo>
                    <a:pt x="348" y="1263"/>
                  </a:lnTo>
                  <a:lnTo>
                    <a:pt x="344" y="1265"/>
                  </a:lnTo>
                  <a:lnTo>
                    <a:pt x="343" y="1265"/>
                  </a:lnTo>
                  <a:lnTo>
                    <a:pt x="342" y="1264"/>
                  </a:lnTo>
                  <a:lnTo>
                    <a:pt x="341" y="1264"/>
                  </a:lnTo>
                  <a:lnTo>
                    <a:pt x="338" y="1264"/>
                  </a:lnTo>
                  <a:lnTo>
                    <a:pt x="336" y="1263"/>
                  </a:lnTo>
                  <a:lnTo>
                    <a:pt x="335" y="1264"/>
                  </a:lnTo>
                  <a:lnTo>
                    <a:pt x="334" y="1264"/>
                  </a:lnTo>
                  <a:lnTo>
                    <a:pt x="333" y="1265"/>
                  </a:lnTo>
                  <a:lnTo>
                    <a:pt x="333" y="1266"/>
                  </a:lnTo>
                  <a:lnTo>
                    <a:pt x="333" y="1266"/>
                  </a:lnTo>
                  <a:lnTo>
                    <a:pt x="330" y="1266"/>
                  </a:lnTo>
                  <a:lnTo>
                    <a:pt x="329" y="1266"/>
                  </a:lnTo>
                  <a:lnTo>
                    <a:pt x="327" y="1266"/>
                  </a:lnTo>
                  <a:lnTo>
                    <a:pt x="326" y="1266"/>
                  </a:lnTo>
                  <a:lnTo>
                    <a:pt x="325" y="1267"/>
                  </a:lnTo>
                  <a:lnTo>
                    <a:pt x="323" y="1267"/>
                  </a:lnTo>
                  <a:lnTo>
                    <a:pt x="322" y="1268"/>
                  </a:lnTo>
                  <a:lnTo>
                    <a:pt x="321" y="1268"/>
                  </a:lnTo>
                  <a:lnTo>
                    <a:pt x="320" y="1267"/>
                  </a:lnTo>
                  <a:lnTo>
                    <a:pt x="320" y="1266"/>
                  </a:lnTo>
                  <a:lnTo>
                    <a:pt x="319" y="1265"/>
                  </a:lnTo>
                  <a:lnTo>
                    <a:pt x="320" y="1264"/>
                  </a:lnTo>
                  <a:lnTo>
                    <a:pt x="320" y="1262"/>
                  </a:lnTo>
                  <a:lnTo>
                    <a:pt x="321" y="1262"/>
                  </a:lnTo>
                  <a:lnTo>
                    <a:pt x="322" y="1261"/>
                  </a:lnTo>
                  <a:lnTo>
                    <a:pt x="321" y="1260"/>
                  </a:lnTo>
                  <a:lnTo>
                    <a:pt x="319" y="1260"/>
                  </a:lnTo>
                  <a:lnTo>
                    <a:pt x="318" y="1259"/>
                  </a:lnTo>
                  <a:lnTo>
                    <a:pt x="318" y="1258"/>
                  </a:lnTo>
                  <a:lnTo>
                    <a:pt x="320" y="1255"/>
                  </a:lnTo>
                  <a:lnTo>
                    <a:pt x="317" y="1256"/>
                  </a:lnTo>
                  <a:lnTo>
                    <a:pt x="317" y="1257"/>
                  </a:lnTo>
                  <a:lnTo>
                    <a:pt x="315" y="1257"/>
                  </a:lnTo>
                  <a:lnTo>
                    <a:pt x="314" y="1257"/>
                  </a:lnTo>
                  <a:lnTo>
                    <a:pt x="313" y="1256"/>
                  </a:lnTo>
                  <a:lnTo>
                    <a:pt x="312" y="1256"/>
                  </a:lnTo>
                  <a:lnTo>
                    <a:pt x="311" y="1255"/>
                  </a:lnTo>
                  <a:lnTo>
                    <a:pt x="310" y="1256"/>
                  </a:lnTo>
                  <a:lnTo>
                    <a:pt x="311" y="1257"/>
                  </a:lnTo>
                  <a:lnTo>
                    <a:pt x="311" y="1258"/>
                  </a:lnTo>
                  <a:lnTo>
                    <a:pt x="312" y="1258"/>
                  </a:lnTo>
                  <a:lnTo>
                    <a:pt x="314" y="1259"/>
                  </a:lnTo>
                  <a:lnTo>
                    <a:pt x="314" y="1260"/>
                  </a:lnTo>
                  <a:lnTo>
                    <a:pt x="315" y="1260"/>
                  </a:lnTo>
                  <a:lnTo>
                    <a:pt x="313" y="1260"/>
                  </a:lnTo>
                  <a:lnTo>
                    <a:pt x="311" y="1261"/>
                  </a:lnTo>
                  <a:lnTo>
                    <a:pt x="310" y="1261"/>
                  </a:lnTo>
                  <a:lnTo>
                    <a:pt x="309" y="1261"/>
                  </a:lnTo>
                  <a:lnTo>
                    <a:pt x="309" y="1260"/>
                  </a:lnTo>
                  <a:lnTo>
                    <a:pt x="309" y="1260"/>
                  </a:lnTo>
                  <a:lnTo>
                    <a:pt x="308" y="1260"/>
                  </a:lnTo>
                  <a:lnTo>
                    <a:pt x="307" y="1260"/>
                  </a:lnTo>
                  <a:lnTo>
                    <a:pt x="305" y="1260"/>
                  </a:lnTo>
                  <a:lnTo>
                    <a:pt x="305" y="1260"/>
                  </a:lnTo>
                  <a:lnTo>
                    <a:pt x="305" y="1261"/>
                  </a:lnTo>
                  <a:lnTo>
                    <a:pt x="303" y="1260"/>
                  </a:lnTo>
                  <a:lnTo>
                    <a:pt x="305" y="1259"/>
                  </a:lnTo>
                  <a:lnTo>
                    <a:pt x="306" y="1259"/>
                  </a:lnTo>
                  <a:lnTo>
                    <a:pt x="307" y="1258"/>
                  </a:lnTo>
                  <a:lnTo>
                    <a:pt x="308" y="1258"/>
                  </a:lnTo>
                  <a:lnTo>
                    <a:pt x="308" y="1257"/>
                  </a:lnTo>
                  <a:lnTo>
                    <a:pt x="307" y="1257"/>
                  </a:lnTo>
                  <a:lnTo>
                    <a:pt x="305" y="1258"/>
                  </a:lnTo>
                  <a:lnTo>
                    <a:pt x="304" y="1257"/>
                  </a:lnTo>
                  <a:lnTo>
                    <a:pt x="305" y="1257"/>
                  </a:lnTo>
                  <a:lnTo>
                    <a:pt x="305" y="1256"/>
                  </a:lnTo>
                  <a:lnTo>
                    <a:pt x="304" y="1255"/>
                  </a:lnTo>
                  <a:lnTo>
                    <a:pt x="305" y="1254"/>
                  </a:lnTo>
                  <a:lnTo>
                    <a:pt x="308" y="1254"/>
                  </a:lnTo>
                  <a:lnTo>
                    <a:pt x="310" y="1252"/>
                  </a:lnTo>
                  <a:lnTo>
                    <a:pt x="311" y="1252"/>
                  </a:lnTo>
                  <a:lnTo>
                    <a:pt x="312" y="1253"/>
                  </a:lnTo>
                  <a:lnTo>
                    <a:pt x="312" y="1254"/>
                  </a:lnTo>
                  <a:lnTo>
                    <a:pt x="312" y="1253"/>
                  </a:lnTo>
                  <a:lnTo>
                    <a:pt x="313" y="1252"/>
                  </a:lnTo>
                  <a:lnTo>
                    <a:pt x="314" y="1252"/>
                  </a:lnTo>
                  <a:lnTo>
                    <a:pt x="314" y="1253"/>
                  </a:lnTo>
                  <a:lnTo>
                    <a:pt x="314" y="1254"/>
                  </a:lnTo>
                  <a:lnTo>
                    <a:pt x="315" y="1254"/>
                  </a:lnTo>
                  <a:lnTo>
                    <a:pt x="316" y="1253"/>
                  </a:lnTo>
                  <a:lnTo>
                    <a:pt x="315" y="1251"/>
                  </a:lnTo>
                  <a:lnTo>
                    <a:pt x="317" y="1251"/>
                  </a:lnTo>
                  <a:lnTo>
                    <a:pt x="318" y="1251"/>
                  </a:lnTo>
                  <a:lnTo>
                    <a:pt x="318" y="1250"/>
                  </a:lnTo>
                  <a:lnTo>
                    <a:pt x="318" y="1249"/>
                  </a:lnTo>
                  <a:lnTo>
                    <a:pt x="315" y="1249"/>
                  </a:lnTo>
                  <a:lnTo>
                    <a:pt x="314" y="1250"/>
                  </a:lnTo>
                  <a:lnTo>
                    <a:pt x="311" y="1250"/>
                  </a:lnTo>
                  <a:lnTo>
                    <a:pt x="309" y="1251"/>
                  </a:lnTo>
                  <a:lnTo>
                    <a:pt x="308" y="1252"/>
                  </a:lnTo>
                  <a:lnTo>
                    <a:pt x="306" y="1252"/>
                  </a:lnTo>
                  <a:lnTo>
                    <a:pt x="305" y="1252"/>
                  </a:lnTo>
                  <a:lnTo>
                    <a:pt x="303" y="1253"/>
                  </a:lnTo>
                  <a:lnTo>
                    <a:pt x="302" y="1253"/>
                  </a:lnTo>
                  <a:lnTo>
                    <a:pt x="301" y="1253"/>
                  </a:lnTo>
                  <a:lnTo>
                    <a:pt x="299" y="1253"/>
                  </a:lnTo>
                  <a:lnTo>
                    <a:pt x="298" y="1254"/>
                  </a:lnTo>
                  <a:lnTo>
                    <a:pt x="297" y="1252"/>
                  </a:lnTo>
                  <a:lnTo>
                    <a:pt x="296" y="1251"/>
                  </a:lnTo>
                  <a:lnTo>
                    <a:pt x="296" y="1250"/>
                  </a:lnTo>
                  <a:lnTo>
                    <a:pt x="295" y="1250"/>
                  </a:lnTo>
                  <a:lnTo>
                    <a:pt x="294" y="1251"/>
                  </a:lnTo>
                  <a:lnTo>
                    <a:pt x="291" y="1252"/>
                  </a:lnTo>
                  <a:lnTo>
                    <a:pt x="291" y="1252"/>
                  </a:lnTo>
                  <a:lnTo>
                    <a:pt x="290" y="1252"/>
                  </a:lnTo>
                  <a:lnTo>
                    <a:pt x="289" y="1252"/>
                  </a:lnTo>
                  <a:lnTo>
                    <a:pt x="289" y="1251"/>
                  </a:lnTo>
                  <a:lnTo>
                    <a:pt x="289" y="1250"/>
                  </a:lnTo>
                  <a:lnTo>
                    <a:pt x="289" y="1249"/>
                  </a:lnTo>
                  <a:lnTo>
                    <a:pt x="288" y="1249"/>
                  </a:lnTo>
                  <a:lnTo>
                    <a:pt x="287" y="1249"/>
                  </a:lnTo>
                  <a:lnTo>
                    <a:pt x="286" y="1249"/>
                  </a:lnTo>
                  <a:lnTo>
                    <a:pt x="287" y="1249"/>
                  </a:lnTo>
                  <a:lnTo>
                    <a:pt x="288" y="1249"/>
                  </a:lnTo>
                  <a:lnTo>
                    <a:pt x="289" y="1249"/>
                  </a:lnTo>
                  <a:lnTo>
                    <a:pt x="289" y="1248"/>
                  </a:lnTo>
                  <a:lnTo>
                    <a:pt x="290" y="1247"/>
                  </a:lnTo>
                  <a:lnTo>
                    <a:pt x="291" y="1247"/>
                  </a:lnTo>
                  <a:lnTo>
                    <a:pt x="295" y="1246"/>
                  </a:lnTo>
                  <a:lnTo>
                    <a:pt x="296" y="1249"/>
                  </a:lnTo>
                  <a:lnTo>
                    <a:pt x="298" y="1249"/>
                  </a:lnTo>
                  <a:lnTo>
                    <a:pt x="298" y="1250"/>
                  </a:lnTo>
                  <a:lnTo>
                    <a:pt x="299" y="1250"/>
                  </a:lnTo>
                  <a:lnTo>
                    <a:pt x="300" y="1250"/>
                  </a:lnTo>
                  <a:lnTo>
                    <a:pt x="300" y="1249"/>
                  </a:lnTo>
                  <a:lnTo>
                    <a:pt x="299" y="1249"/>
                  </a:lnTo>
                  <a:lnTo>
                    <a:pt x="299" y="1249"/>
                  </a:lnTo>
                  <a:lnTo>
                    <a:pt x="300" y="1249"/>
                  </a:lnTo>
                  <a:lnTo>
                    <a:pt x="301" y="1249"/>
                  </a:lnTo>
                  <a:lnTo>
                    <a:pt x="302" y="1248"/>
                  </a:lnTo>
                  <a:lnTo>
                    <a:pt x="304" y="1248"/>
                  </a:lnTo>
                  <a:lnTo>
                    <a:pt x="305" y="1248"/>
                  </a:lnTo>
                  <a:lnTo>
                    <a:pt x="306" y="1247"/>
                  </a:lnTo>
                  <a:lnTo>
                    <a:pt x="309" y="1246"/>
                  </a:lnTo>
                  <a:lnTo>
                    <a:pt x="311" y="1246"/>
                  </a:lnTo>
                  <a:lnTo>
                    <a:pt x="312" y="1246"/>
                  </a:lnTo>
                  <a:lnTo>
                    <a:pt x="312" y="1246"/>
                  </a:lnTo>
                  <a:lnTo>
                    <a:pt x="313" y="1247"/>
                  </a:lnTo>
                  <a:lnTo>
                    <a:pt x="312" y="1248"/>
                  </a:lnTo>
                  <a:lnTo>
                    <a:pt x="312" y="1249"/>
                  </a:lnTo>
                  <a:lnTo>
                    <a:pt x="314" y="1249"/>
                  </a:lnTo>
                  <a:lnTo>
                    <a:pt x="314" y="1246"/>
                  </a:lnTo>
                  <a:lnTo>
                    <a:pt x="314" y="1245"/>
                  </a:lnTo>
                  <a:lnTo>
                    <a:pt x="314" y="1244"/>
                  </a:lnTo>
                  <a:lnTo>
                    <a:pt x="312" y="1245"/>
                  </a:lnTo>
                  <a:lnTo>
                    <a:pt x="311" y="1244"/>
                  </a:lnTo>
                  <a:lnTo>
                    <a:pt x="311" y="1243"/>
                  </a:lnTo>
                  <a:lnTo>
                    <a:pt x="311" y="1242"/>
                  </a:lnTo>
                  <a:lnTo>
                    <a:pt x="312" y="1242"/>
                  </a:lnTo>
                  <a:lnTo>
                    <a:pt x="312" y="1241"/>
                  </a:lnTo>
                  <a:lnTo>
                    <a:pt x="313" y="1241"/>
                  </a:lnTo>
                  <a:lnTo>
                    <a:pt x="314" y="1242"/>
                  </a:lnTo>
                  <a:lnTo>
                    <a:pt x="315" y="1242"/>
                  </a:lnTo>
                  <a:lnTo>
                    <a:pt x="316" y="1241"/>
                  </a:lnTo>
                  <a:lnTo>
                    <a:pt x="317" y="1240"/>
                  </a:lnTo>
                  <a:lnTo>
                    <a:pt x="319" y="1240"/>
                  </a:lnTo>
                  <a:lnTo>
                    <a:pt x="320" y="1240"/>
                  </a:lnTo>
                  <a:lnTo>
                    <a:pt x="321" y="1241"/>
                  </a:lnTo>
                  <a:lnTo>
                    <a:pt x="322" y="1240"/>
                  </a:lnTo>
                  <a:lnTo>
                    <a:pt x="322" y="1239"/>
                  </a:lnTo>
                  <a:lnTo>
                    <a:pt x="323" y="1238"/>
                  </a:lnTo>
                  <a:lnTo>
                    <a:pt x="324" y="1238"/>
                  </a:lnTo>
                  <a:lnTo>
                    <a:pt x="324" y="1238"/>
                  </a:lnTo>
                  <a:lnTo>
                    <a:pt x="323" y="1237"/>
                  </a:lnTo>
                  <a:lnTo>
                    <a:pt x="323" y="1236"/>
                  </a:lnTo>
                  <a:lnTo>
                    <a:pt x="325" y="1236"/>
                  </a:lnTo>
                  <a:lnTo>
                    <a:pt x="326" y="1236"/>
                  </a:lnTo>
                  <a:lnTo>
                    <a:pt x="326" y="1235"/>
                  </a:lnTo>
                  <a:lnTo>
                    <a:pt x="327" y="1235"/>
                  </a:lnTo>
                  <a:lnTo>
                    <a:pt x="327" y="1234"/>
                  </a:lnTo>
                  <a:lnTo>
                    <a:pt x="326" y="1234"/>
                  </a:lnTo>
                  <a:lnTo>
                    <a:pt x="322" y="1235"/>
                  </a:lnTo>
                  <a:lnTo>
                    <a:pt x="321" y="1236"/>
                  </a:lnTo>
                  <a:lnTo>
                    <a:pt x="320" y="1236"/>
                  </a:lnTo>
                  <a:lnTo>
                    <a:pt x="319" y="1235"/>
                  </a:lnTo>
                  <a:lnTo>
                    <a:pt x="318" y="1234"/>
                  </a:lnTo>
                  <a:lnTo>
                    <a:pt x="318" y="1233"/>
                  </a:lnTo>
                  <a:lnTo>
                    <a:pt x="319" y="1233"/>
                  </a:lnTo>
                  <a:lnTo>
                    <a:pt x="321" y="1233"/>
                  </a:lnTo>
                  <a:lnTo>
                    <a:pt x="323" y="1232"/>
                  </a:lnTo>
                  <a:lnTo>
                    <a:pt x="327" y="1230"/>
                  </a:lnTo>
                  <a:lnTo>
                    <a:pt x="328" y="1231"/>
                  </a:lnTo>
                  <a:lnTo>
                    <a:pt x="329" y="1231"/>
                  </a:lnTo>
                  <a:lnTo>
                    <a:pt x="330" y="1231"/>
                  </a:lnTo>
                  <a:lnTo>
                    <a:pt x="331" y="1231"/>
                  </a:lnTo>
                  <a:lnTo>
                    <a:pt x="333" y="1231"/>
                  </a:lnTo>
                  <a:lnTo>
                    <a:pt x="333" y="1231"/>
                  </a:lnTo>
                  <a:lnTo>
                    <a:pt x="334" y="1231"/>
                  </a:lnTo>
                  <a:lnTo>
                    <a:pt x="335" y="1232"/>
                  </a:lnTo>
                  <a:lnTo>
                    <a:pt x="335" y="1233"/>
                  </a:lnTo>
                  <a:lnTo>
                    <a:pt x="335" y="1234"/>
                  </a:lnTo>
                  <a:lnTo>
                    <a:pt x="336" y="1233"/>
                  </a:lnTo>
                  <a:lnTo>
                    <a:pt x="336" y="1232"/>
                  </a:lnTo>
                  <a:lnTo>
                    <a:pt x="343" y="1231"/>
                  </a:lnTo>
                  <a:lnTo>
                    <a:pt x="345" y="1231"/>
                  </a:lnTo>
                  <a:lnTo>
                    <a:pt x="346" y="1232"/>
                  </a:lnTo>
                  <a:lnTo>
                    <a:pt x="345" y="1232"/>
                  </a:lnTo>
                  <a:lnTo>
                    <a:pt x="343" y="1232"/>
                  </a:lnTo>
                  <a:lnTo>
                    <a:pt x="342" y="1232"/>
                  </a:lnTo>
                  <a:lnTo>
                    <a:pt x="342" y="1233"/>
                  </a:lnTo>
                  <a:lnTo>
                    <a:pt x="341" y="1233"/>
                  </a:lnTo>
                  <a:lnTo>
                    <a:pt x="343" y="1234"/>
                  </a:lnTo>
                  <a:lnTo>
                    <a:pt x="343" y="1234"/>
                  </a:lnTo>
                  <a:lnTo>
                    <a:pt x="343" y="1235"/>
                  </a:lnTo>
                  <a:lnTo>
                    <a:pt x="343" y="1235"/>
                  </a:lnTo>
                  <a:lnTo>
                    <a:pt x="342" y="1236"/>
                  </a:lnTo>
                  <a:lnTo>
                    <a:pt x="343" y="1236"/>
                  </a:lnTo>
                  <a:lnTo>
                    <a:pt x="343" y="1236"/>
                  </a:lnTo>
                  <a:lnTo>
                    <a:pt x="344" y="1237"/>
                  </a:lnTo>
                  <a:lnTo>
                    <a:pt x="344" y="1238"/>
                  </a:lnTo>
                  <a:lnTo>
                    <a:pt x="344" y="1238"/>
                  </a:lnTo>
                  <a:lnTo>
                    <a:pt x="346" y="1238"/>
                  </a:lnTo>
                  <a:lnTo>
                    <a:pt x="347" y="1238"/>
                  </a:lnTo>
                  <a:lnTo>
                    <a:pt x="349" y="1237"/>
                  </a:lnTo>
                  <a:lnTo>
                    <a:pt x="350" y="1236"/>
                  </a:lnTo>
                  <a:lnTo>
                    <a:pt x="351" y="1237"/>
                  </a:lnTo>
                  <a:lnTo>
                    <a:pt x="352" y="1237"/>
                  </a:lnTo>
                  <a:lnTo>
                    <a:pt x="353" y="1237"/>
                  </a:lnTo>
                  <a:lnTo>
                    <a:pt x="353" y="1238"/>
                  </a:lnTo>
                  <a:lnTo>
                    <a:pt x="353" y="1238"/>
                  </a:lnTo>
                  <a:lnTo>
                    <a:pt x="353" y="1238"/>
                  </a:lnTo>
                  <a:lnTo>
                    <a:pt x="354" y="1238"/>
                  </a:lnTo>
                  <a:lnTo>
                    <a:pt x="356" y="1238"/>
                  </a:lnTo>
                  <a:lnTo>
                    <a:pt x="357" y="1238"/>
                  </a:lnTo>
                  <a:lnTo>
                    <a:pt x="358" y="1237"/>
                  </a:lnTo>
                  <a:lnTo>
                    <a:pt x="359" y="1237"/>
                  </a:lnTo>
                  <a:lnTo>
                    <a:pt x="360" y="1237"/>
                  </a:lnTo>
                  <a:lnTo>
                    <a:pt x="363" y="1237"/>
                  </a:lnTo>
                  <a:lnTo>
                    <a:pt x="364" y="1236"/>
                  </a:lnTo>
                  <a:lnTo>
                    <a:pt x="364" y="1236"/>
                  </a:lnTo>
                  <a:lnTo>
                    <a:pt x="364" y="1235"/>
                  </a:lnTo>
                  <a:lnTo>
                    <a:pt x="364" y="1236"/>
                  </a:lnTo>
                  <a:lnTo>
                    <a:pt x="363" y="1235"/>
                  </a:lnTo>
                  <a:lnTo>
                    <a:pt x="364" y="1234"/>
                  </a:lnTo>
                  <a:lnTo>
                    <a:pt x="365" y="1234"/>
                  </a:lnTo>
                  <a:lnTo>
                    <a:pt x="365" y="1235"/>
                  </a:lnTo>
                  <a:lnTo>
                    <a:pt x="365" y="1236"/>
                  </a:lnTo>
                  <a:lnTo>
                    <a:pt x="366" y="1236"/>
                  </a:lnTo>
                  <a:lnTo>
                    <a:pt x="367" y="1235"/>
                  </a:lnTo>
                  <a:lnTo>
                    <a:pt x="369" y="1235"/>
                  </a:lnTo>
                  <a:lnTo>
                    <a:pt x="370" y="1236"/>
                  </a:lnTo>
                  <a:lnTo>
                    <a:pt x="370" y="1237"/>
                  </a:lnTo>
                  <a:lnTo>
                    <a:pt x="370" y="1238"/>
                  </a:lnTo>
                  <a:lnTo>
                    <a:pt x="371" y="1238"/>
                  </a:lnTo>
                  <a:lnTo>
                    <a:pt x="371" y="1237"/>
                  </a:lnTo>
                  <a:lnTo>
                    <a:pt x="372" y="1236"/>
                  </a:lnTo>
                  <a:lnTo>
                    <a:pt x="374" y="1236"/>
                  </a:lnTo>
                  <a:lnTo>
                    <a:pt x="375" y="1236"/>
                  </a:lnTo>
                  <a:lnTo>
                    <a:pt x="375" y="1235"/>
                  </a:lnTo>
                  <a:lnTo>
                    <a:pt x="375" y="1234"/>
                  </a:lnTo>
                  <a:lnTo>
                    <a:pt x="374" y="1233"/>
                  </a:lnTo>
                  <a:lnTo>
                    <a:pt x="375" y="1231"/>
                  </a:lnTo>
                  <a:lnTo>
                    <a:pt x="377" y="1229"/>
                  </a:lnTo>
                  <a:lnTo>
                    <a:pt x="377" y="1228"/>
                  </a:lnTo>
                  <a:lnTo>
                    <a:pt x="376" y="1228"/>
                  </a:lnTo>
                  <a:lnTo>
                    <a:pt x="377" y="1227"/>
                  </a:lnTo>
                  <a:lnTo>
                    <a:pt x="376" y="1227"/>
                  </a:lnTo>
                  <a:lnTo>
                    <a:pt x="376" y="1226"/>
                  </a:lnTo>
                  <a:lnTo>
                    <a:pt x="375" y="1225"/>
                  </a:lnTo>
                  <a:lnTo>
                    <a:pt x="375" y="1224"/>
                  </a:lnTo>
                  <a:lnTo>
                    <a:pt x="375" y="1223"/>
                  </a:lnTo>
                  <a:lnTo>
                    <a:pt x="376" y="1223"/>
                  </a:lnTo>
                  <a:lnTo>
                    <a:pt x="376" y="1224"/>
                  </a:lnTo>
                  <a:lnTo>
                    <a:pt x="377" y="1225"/>
                  </a:lnTo>
                  <a:lnTo>
                    <a:pt x="378" y="1225"/>
                  </a:lnTo>
                  <a:lnTo>
                    <a:pt x="378" y="1226"/>
                  </a:lnTo>
                  <a:lnTo>
                    <a:pt x="378" y="1227"/>
                  </a:lnTo>
                  <a:lnTo>
                    <a:pt x="379" y="1228"/>
                  </a:lnTo>
                  <a:lnTo>
                    <a:pt x="379" y="1229"/>
                  </a:lnTo>
                  <a:lnTo>
                    <a:pt x="380" y="1229"/>
                  </a:lnTo>
                  <a:lnTo>
                    <a:pt x="380" y="1230"/>
                  </a:lnTo>
                  <a:lnTo>
                    <a:pt x="381" y="1231"/>
                  </a:lnTo>
                  <a:lnTo>
                    <a:pt x="382" y="1232"/>
                  </a:lnTo>
                  <a:lnTo>
                    <a:pt x="382" y="1231"/>
                  </a:lnTo>
                  <a:lnTo>
                    <a:pt x="382" y="1230"/>
                  </a:lnTo>
                  <a:lnTo>
                    <a:pt x="381" y="1228"/>
                  </a:lnTo>
                  <a:lnTo>
                    <a:pt x="382" y="1227"/>
                  </a:lnTo>
                  <a:lnTo>
                    <a:pt x="384" y="1227"/>
                  </a:lnTo>
                  <a:lnTo>
                    <a:pt x="384" y="1227"/>
                  </a:lnTo>
                  <a:lnTo>
                    <a:pt x="383" y="1227"/>
                  </a:lnTo>
                  <a:lnTo>
                    <a:pt x="382" y="1227"/>
                  </a:lnTo>
                  <a:lnTo>
                    <a:pt x="381" y="1227"/>
                  </a:lnTo>
                  <a:lnTo>
                    <a:pt x="381" y="1227"/>
                  </a:lnTo>
                  <a:lnTo>
                    <a:pt x="380" y="1227"/>
                  </a:lnTo>
                  <a:lnTo>
                    <a:pt x="380" y="1224"/>
                  </a:lnTo>
                  <a:lnTo>
                    <a:pt x="379" y="1224"/>
                  </a:lnTo>
                  <a:lnTo>
                    <a:pt x="379" y="1222"/>
                  </a:lnTo>
                  <a:lnTo>
                    <a:pt x="378" y="1221"/>
                  </a:lnTo>
                  <a:lnTo>
                    <a:pt x="380" y="1220"/>
                  </a:lnTo>
                  <a:lnTo>
                    <a:pt x="380" y="1219"/>
                  </a:lnTo>
                  <a:lnTo>
                    <a:pt x="381" y="1219"/>
                  </a:lnTo>
                  <a:lnTo>
                    <a:pt x="382" y="1218"/>
                  </a:lnTo>
                  <a:lnTo>
                    <a:pt x="384" y="1216"/>
                  </a:lnTo>
                  <a:lnTo>
                    <a:pt x="384" y="1216"/>
                  </a:lnTo>
                  <a:lnTo>
                    <a:pt x="385" y="1217"/>
                  </a:lnTo>
                  <a:lnTo>
                    <a:pt x="386" y="1215"/>
                  </a:lnTo>
                  <a:lnTo>
                    <a:pt x="387" y="1213"/>
                  </a:lnTo>
                  <a:lnTo>
                    <a:pt x="390" y="1213"/>
                  </a:lnTo>
                  <a:lnTo>
                    <a:pt x="391" y="1213"/>
                  </a:lnTo>
                  <a:lnTo>
                    <a:pt x="391" y="1212"/>
                  </a:lnTo>
                  <a:lnTo>
                    <a:pt x="390" y="1212"/>
                  </a:lnTo>
                  <a:lnTo>
                    <a:pt x="387" y="1212"/>
                  </a:lnTo>
                  <a:lnTo>
                    <a:pt x="387" y="1211"/>
                  </a:lnTo>
                  <a:lnTo>
                    <a:pt x="385" y="1211"/>
                  </a:lnTo>
                  <a:lnTo>
                    <a:pt x="384" y="1212"/>
                  </a:lnTo>
                  <a:lnTo>
                    <a:pt x="384" y="1214"/>
                  </a:lnTo>
                  <a:lnTo>
                    <a:pt x="382" y="1215"/>
                  </a:lnTo>
                  <a:lnTo>
                    <a:pt x="381" y="1216"/>
                  </a:lnTo>
                  <a:lnTo>
                    <a:pt x="380" y="1216"/>
                  </a:lnTo>
                  <a:lnTo>
                    <a:pt x="379" y="1216"/>
                  </a:lnTo>
                  <a:lnTo>
                    <a:pt x="378" y="1216"/>
                  </a:lnTo>
                  <a:lnTo>
                    <a:pt x="377" y="1218"/>
                  </a:lnTo>
                  <a:lnTo>
                    <a:pt x="376" y="1219"/>
                  </a:lnTo>
                  <a:lnTo>
                    <a:pt x="375" y="1219"/>
                  </a:lnTo>
                  <a:lnTo>
                    <a:pt x="374" y="1219"/>
                  </a:lnTo>
                  <a:lnTo>
                    <a:pt x="374" y="1219"/>
                  </a:lnTo>
                  <a:lnTo>
                    <a:pt x="373" y="1219"/>
                  </a:lnTo>
                  <a:lnTo>
                    <a:pt x="372" y="1218"/>
                  </a:lnTo>
                  <a:lnTo>
                    <a:pt x="371" y="1218"/>
                  </a:lnTo>
                  <a:lnTo>
                    <a:pt x="369" y="1218"/>
                  </a:lnTo>
                  <a:lnTo>
                    <a:pt x="368" y="1217"/>
                  </a:lnTo>
                  <a:lnTo>
                    <a:pt x="369" y="1216"/>
                  </a:lnTo>
                  <a:lnTo>
                    <a:pt x="372" y="1215"/>
                  </a:lnTo>
                  <a:lnTo>
                    <a:pt x="373" y="1214"/>
                  </a:lnTo>
                  <a:lnTo>
                    <a:pt x="372" y="1213"/>
                  </a:lnTo>
                  <a:lnTo>
                    <a:pt x="371" y="1213"/>
                  </a:lnTo>
                  <a:lnTo>
                    <a:pt x="372" y="1211"/>
                  </a:lnTo>
                  <a:lnTo>
                    <a:pt x="372" y="1210"/>
                  </a:lnTo>
                  <a:lnTo>
                    <a:pt x="372" y="1209"/>
                  </a:lnTo>
                  <a:lnTo>
                    <a:pt x="372" y="1208"/>
                  </a:lnTo>
                  <a:lnTo>
                    <a:pt x="374" y="1207"/>
                  </a:lnTo>
                  <a:lnTo>
                    <a:pt x="376" y="1206"/>
                  </a:lnTo>
                  <a:lnTo>
                    <a:pt x="381" y="1202"/>
                  </a:lnTo>
                  <a:lnTo>
                    <a:pt x="381" y="1201"/>
                  </a:lnTo>
                  <a:lnTo>
                    <a:pt x="381" y="1200"/>
                  </a:lnTo>
                  <a:lnTo>
                    <a:pt x="380" y="1200"/>
                  </a:lnTo>
                  <a:lnTo>
                    <a:pt x="379" y="1203"/>
                  </a:lnTo>
                  <a:lnTo>
                    <a:pt x="379" y="1202"/>
                  </a:lnTo>
                  <a:lnTo>
                    <a:pt x="378" y="1202"/>
                  </a:lnTo>
                  <a:lnTo>
                    <a:pt x="375" y="1205"/>
                  </a:lnTo>
                  <a:lnTo>
                    <a:pt x="374" y="1205"/>
                  </a:lnTo>
                  <a:lnTo>
                    <a:pt x="373" y="1205"/>
                  </a:lnTo>
                  <a:lnTo>
                    <a:pt x="373" y="1204"/>
                  </a:lnTo>
                  <a:lnTo>
                    <a:pt x="373" y="1203"/>
                  </a:lnTo>
                  <a:lnTo>
                    <a:pt x="374" y="1202"/>
                  </a:lnTo>
                  <a:lnTo>
                    <a:pt x="375" y="1200"/>
                  </a:lnTo>
                  <a:lnTo>
                    <a:pt x="375" y="1199"/>
                  </a:lnTo>
                  <a:lnTo>
                    <a:pt x="376" y="1198"/>
                  </a:lnTo>
                  <a:lnTo>
                    <a:pt x="377" y="1196"/>
                  </a:lnTo>
                  <a:lnTo>
                    <a:pt x="377" y="1195"/>
                  </a:lnTo>
                  <a:lnTo>
                    <a:pt x="376" y="1193"/>
                  </a:lnTo>
                  <a:lnTo>
                    <a:pt x="376" y="1190"/>
                  </a:lnTo>
                  <a:lnTo>
                    <a:pt x="377" y="1190"/>
                  </a:lnTo>
                  <a:lnTo>
                    <a:pt x="378" y="1189"/>
                  </a:lnTo>
                  <a:lnTo>
                    <a:pt x="378" y="1188"/>
                  </a:lnTo>
                  <a:lnTo>
                    <a:pt x="378" y="1187"/>
                  </a:lnTo>
                  <a:lnTo>
                    <a:pt x="378" y="1186"/>
                  </a:lnTo>
                  <a:lnTo>
                    <a:pt x="378" y="1184"/>
                  </a:lnTo>
                  <a:lnTo>
                    <a:pt x="379" y="1184"/>
                  </a:lnTo>
                  <a:lnTo>
                    <a:pt x="379" y="1182"/>
                  </a:lnTo>
                  <a:lnTo>
                    <a:pt x="379" y="1181"/>
                  </a:lnTo>
                  <a:lnTo>
                    <a:pt x="381" y="1181"/>
                  </a:lnTo>
                  <a:lnTo>
                    <a:pt x="382" y="1182"/>
                  </a:lnTo>
                  <a:lnTo>
                    <a:pt x="383" y="1182"/>
                  </a:lnTo>
                  <a:lnTo>
                    <a:pt x="385" y="1183"/>
                  </a:lnTo>
                  <a:lnTo>
                    <a:pt x="386" y="1183"/>
                  </a:lnTo>
                  <a:lnTo>
                    <a:pt x="388" y="1183"/>
                  </a:lnTo>
                  <a:lnTo>
                    <a:pt x="389" y="1182"/>
                  </a:lnTo>
                  <a:lnTo>
                    <a:pt x="390" y="1182"/>
                  </a:lnTo>
                  <a:lnTo>
                    <a:pt x="391" y="1182"/>
                  </a:lnTo>
                  <a:lnTo>
                    <a:pt x="391" y="1183"/>
                  </a:lnTo>
                  <a:lnTo>
                    <a:pt x="390" y="1184"/>
                  </a:lnTo>
                  <a:lnTo>
                    <a:pt x="391" y="1184"/>
                  </a:lnTo>
                  <a:lnTo>
                    <a:pt x="391" y="1185"/>
                  </a:lnTo>
                  <a:lnTo>
                    <a:pt x="390" y="1185"/>
                  </a:lnTo>
                  <a:lnTo>
                    <a:pt x="384" y="1187"/>
                  </a:lnTo>
                  <a:lnTo>
                    <a:pt x="383" y="1189"/>
                  </a:lnTo>
                  <a:lnTo>
                    <a:pt x="382" y="1190"/>
                  </a:lnTo>
                  <a:lnTo>
                    <a:pt x="381" y="1190"/>
                  </a:lnTo>
                  <a:lnTo>
                    <a:pt x="382" y="1191"/>
                  </a:lnTo>
                  <a:lnTo>
                    <a:pt x="382" y="1192"/>
                  </a:lnTo>
                  <a:lnTo>
                    <a:pt x="383" y="1192"/>
                  </a:lnTo>
                  <a:lnTo>
                    <a:pt x="384" y="1191"/>
                  </a:lnTo>
                  <a:lnTo>
                    <a:pt x="384" y="1190"/>
                  </a:lnTo>
                  <a:lnTo>
                    <a:pt x="386" y="1190"/>
                  </a:lnTo>
                  <a:lnTo>
                    <a:pt x="388" y="1190"/>
                  </a:lnTo>
                  <a:lnTo>
                    <a:pt x="389" y="1189"/>
                  </a:lnTo>
                  <a:lnTo>
                    <a:pt x="390" y="1188"/>
                  </a:lnTo>
                  <a:lnTo>
                    <a:pt x="392" y="1188"/>
                  </a:lnTo>
                  <a:lnTo>
                    <a:pt x="394" y="1188"/>
                  </a:lnTo>
                  <a:lnTo>
                    <a:pt x="394" y="1189"/>
                  </a:lnTo>
                  <a:lnTo>
                    <a:pt x="393" y="1191"/>
                  </a:lnTo>
                  <a:lnTo>
                    <a:pt x="393" y="1192"/>
                  </a:lnTo>
                  <a:lnTo>
                    <a:pt x="394" y="1192"/>
                  </a:lnTo>
                  <a:lnTo>
                    <a:pt x="394" y="1191"/>
                  </a:lnTo>
                  <a:lnTo>
                    <a:pt x="395" y="1191"/>
                  </a:lnTo>
                  <a:lnTo>
                    <a:pt x="396" y="1192"/>
                  </a:lnTo>
                  <a:lnTo>
                    <a:pt x="396" y="1193"/>
                  </a:lnTo>
                  <a:lnTo>
                    <a:pt x="396" y="1194"/>
                  </a:lnTo>
                  <a:lnTo>
                    <a:pt x="395" y="1195"/>
                  </a:lnTo>
                  <a:lnTo>
                    <a:pt x="395" y="1198"/>
                  </a:lnTo>
                  <a:lnTo>
                    <a:pt x="395" y="1199"/>
                  </a:lnTo>
                  <a:lnTo>
                    <a:pt x="395" y="1200"/>
                  </a:lnTo>
                  <a:lnTo>
                    <a:pt x="397" y="1201"/>
                  </a:lnTo>
                  <a:lnTo>
                    <a:pt x="399" y="1201"/>
                  </a:lnTo>
                  <a:lnTo>
                    <a:pt x="400" y="1202"/>
                  </a:lnTo>
                  <a:lnTo>
                    <a:pt x="400" y="1203"/>
                  </a:lnTo>
                  <a:lnTo>
                    <a:pt x="401" y="1206"/>
                  </a:lnTo>
                  <a:lnTo>
                    <a:pt x="401" y="1206"/>
                  </a:lnTo>
                  <a:lnTo>
                    <a:pt x="403" y="1206"/>
                  </a:lnTo>
                  <a:lnTo>
                    <a:pt x="404" y="1206"/>
                  </a:lnTo>
                  <a:lnTo>
                    <a:pt x="405" y="1206"/>
                  </a:lnTo>
                  <a:lnTo>
                    <a:pt x="405" y="1205"/>
                  </a:lnTo>
                  <a:lnTo>
                    <a:pt x="405" y="1204"/>
                  </a:lnTo>
                  <a:lnTo>
                    <a:pt x="404" y="1202"/>
                  </a:lnTo>
                  <a:lnTo>
                    <a:pt x="403" y="1200"/>
                  </a:lnTo>
                  <a:lnTo>
                    <a:pt x="402" y="1199"/>
                  </a:lnTo>
                  <a:lnTo>
                    <a:pt x="401" y="1199"/>
                  </a:lnTo>
                  <a:lnTo>
                    <a:pt x="400" y="1199"/>
                  </a:lnTo>
                  <a:lnTo>
                    <a:pt x="399" y="1199"/>
                  </a:lnTo>
                  <a:lnTo>
                    <a:pt x="398" y="1198"/>
                  </a:lnTo>
                  <a:lnTo>
                    <a:pt x="397" y="1196"/>
                  </a:lnTo>
                  <a:lnTo>
                    <a:pt x="398" y="1195"/>
                  </a:lnTo>
                  <a:lnTo>
                    <a:pt x="399" y="1195"/>
                  </a:lnTo>
                  <a:lnTo>
                    <a:pt x="400" y="1194"/>
                  </a:lnTo>
                  <a:lnTo>
                    <a:pt x="401" y="1194"/>
                  </a:lnTo>
                  <a:lnTo>
                    <a:pt x="402" y="1194"/>
                  </a:lnTo>
                  <a:lnTo>
                    <a:pt x="402" y="1196"/>
                  </a:lnTo>
                  <a:lnTo>
                    <a:pt x="403" y="1196"/>
                  </a:lnTo>
                  <a:lnTo>
                    <a:pt x="403" y="1194"/>
                  </a:lnTo>
                  <a:lnTo>
                    <a:pt x="403" y="1193"/>
                  </a:lnTo>
                  <a:lnTo>
                    <a:pt x="404" y="1193"/>
                  </a:lnTo>
                  <a:lnTo>
                    <a:pt x="405" y="1192"/>
                  </a:lnTo>
                  <a:lnTo>
                    <a:pt x="406" y="1191"/>
                  </a:lnTo>
                  <a:lnTo>
                    <a:pt x="407" y="1192"/>
                  </a:lnTo>
                  <a:lnTo>
                    <a:pt x="407" y="1193"/>
                  </a:lnTo>
                  <a:lnTo>
                    <a:pt x="407" y="1194"/>
                  </a:lnTo>
                  <a:lnTo>
                    <a:pt x="405" y="1194"/>
                  </a:lnTo>
                  <a:lnTo>
                    <a:pt x="405" y="1195"/>
                  </a:lnTo>
                  <a:lnTo>
                    <a:pt x="406" y="1195"/>
                  </a:lnTo>
                  <a:lnTo>
                    <a:pt x="407" y="1195"/>
                  </a:lnTo>
                  <a:lnTo>
                    <a:pt x="406" y="1197"/>
                  </a:lnTo>
                  <a:lnTo>
                    <a:pt x="405" y="1198"/>
                  </a:lnTo>
                  <a:lnTo>
                    <a:pt x="405" y="1199"/>
                  </a:lnTo>
                  <a:lnTo>
                    <a:pt x="406" y="1200"/>
                  </a:lnTo>
                  <a:lnTo>
                    <a:pt x="406" y="1202"/>
                  </a:lnTo>
                  <a:lnTo>
                    <a:pt x="407" y="1201"/>
                  </a:lnTo>
                  <a:lnTo>
                    <a:pt x="408" y="1201"/>
                  </a:lnTo>
                  <a:lnTo>
                    <a:pt x="407" y="1199"/>
                  </a:lnTo>
                  <a:lnTo>
                    <a:pt x="408" y="1198"/>
                  </a:lnTo>
                  <a:lnTo>
                    <a:pt x="408" y="1195"/>
                  </a:lnTo>
                  <a:lnTo>
                    <a:pt x="408" y="1195"/>
                  </a:lnTo>
                  <a:lnTo>
                    <a:pt x="411" y="1195"/>
                  </a:lnTo>
                  <a:lnTo>
                    <a:pt x="411" y="1195"/>
                  </a:lnTo>
                  <a:lnTo>
                    <a:pt x="411" y="1194"/>
                  </a:lnTo>
                  <a:lnTo>
                    <a:pt x="409" y="1194"/>
                  </a:lnTo>
                  <a:lnTo>
                    <a:pt x="408" y="1193"/>
                  </a:lnTo>
                  <a:lnTo>
                    <a:pt x="408" y="1191"/>
                  </a:lnTo>
                  <a:lnTo>
                    <a:pt x="408" y="1189"/>
                  </a:lnTo>
                  <a:lnTo>
                    <a:pt x="407" y="1189"/>
                  </a:lnTo>
                  <a:lnTo>
                    <a:pt x="406" y="1189"/>
                  </a:lnTo>
                  <a:lnTo>
                    <a:pt x="406" y="1190"/>
                  </a:lnTo>
                  <a:lnTo>
                    <a:pt x="404" y="1190"/>
                  </a:lnTo>
                  <a:lnTo>
                    <a:pt x="402" y="1191"/>
                  </a:lnTo>
                  <a:lnTo>
                    <a:pt x="401" y="1191"/>
                  </a:lnTo>
                  <a:lnTo>
                    <a:pt x="399" y="1191"/>
                  </a:lnTo>
                  <a:lnTo>
                    <a:pt x="398" y="1191"/>
                  </a:lnTo>
                  <a:lnTo>
                    <a:pt x="397" y="1190"/>
                  </a:lnTo>
                  <a:lnTo>
                    <a:pt x="396" y="1189"/>
                  </a:lnTo>
                  <a:lnTo>
                    <a:pt x="395" y="1189"/>
                  </a:lnTo>
                  <a:lnTo>
                    <a:pt x="396" y="1187"/>
                  </a:lnTo>
                  <a:lnTo>
                    <a:pt x="394" y="1186"/>
                  </a:lnTo>
                  <a:lnTo>
                    <a:pt x="394" y="1185"/>
                  </a:lnTo>
                  <a:lnTo>
                    <a:pt x="393" y="1185"/>
                  </a:lnTo>
                  <a:lnTo>
                    <a:pt x="392" y="1184"/>
                  </a:lnTo>
                  <a:lnTo>
                    <a:pt x="393" y="1184"/>
                  </a:lnTo>
                  <a:lnTo>
                    <a:pt x="393" y="1183"/>
                  </a:lnTo>
                  <a:lnTo>
                    <a:pt x="396" y="1184"/>
                  </a:lnTo>
                  <a:lnTo>
                    <a:pt x="397" y="1184"/>
                  </a:lnTo>
                  <a:lnTo>
                    <a:pt x="398" y="1184"/>
                  </a:lnTo>
                  <a:lnTo>
                    <a:pt x="398" y="1185"/>
                  </a:lnTo>
                  <a:lnTo>
                    <a:pt x="399" y="1186"/>
                  </a:lnTo>
                  <a:lnTo>
                    <a:pt x="399" y="1185"/>
                  </a:lnTo>
                  <a:lnTo>
                    <a:pt x="399" y="1184"/>
                  </a:lnTo>
                  <a:lnTo>
                    <a:pt x="400" y="1184"/>
                  </a:lnTo>
                  <a:lnTo>
                    <a:pt x="401" y="1184"/>
                  </a:lnTo>
                  <a:lnTo>
                    <a:pt x="402" y="1184"/>
                  </a:lnTo>
                  <a:lnTo>
                    <a:pt x="403" y="1184"/>
                  </a:lnTo>
                  <a:lnTo>
                    <a:pt x="405" y="1184"/>
                  </a:lnTo>
                  <a:lnTo>
                    <a:pt x="405" y="1184"/>
                  </a:lnTo>
                  <a:lnTo>
                    <a:pt x="405" y="1185"/>
                  </a:lnTo>
                  <a:lnTo>
                    <a:pt x="406" y="1184"/>
                  </a:lnTo>
                  <a:lnTo>
                    <a:pt x="406" y="1184"/>
                  </a:lnTo>
                  <a:lnTo>
                    <a:pt x="409" y="1184"/>
                  </a:lnTo>
                  <a:lnTo>
                    <a:pt x="412" y="1183"/>
                  </a:lnTo>
                  <a:lnTo>
                    <a:pt x="414" y="1183"/>
                  </a:lnTo>
                  <a:lnTo>
                    <a:pt x="415" y="1182"/>
                  </a:lnTo>
                  <a:lnTo>
                    <a:pt x="416" y="1182"/>
                  </a:lnTo>
                  <a:lnTo>
                    <a:pt x="417" y="1182"/>
                  </a:lnTo>
                  <a:lnTo>
                    <a:pt x="417" y="1181"/>
                  </a:lnTo>
                  <a:lnTo>
                    <a:pt x="417" y="1180"/>
                  </a:lnTo>
                  <a:lnTo>
                    <a:pt x="417" y="1178"/>
                  </a:lnTo>
                  <a:lnTo>
                    <a:pt x="417" y="1177"/>
                  </a:lnTo>
                  <a:lnTo>
                    <a:pt x="416" y="1176"/>
                  </a:lnTo>
                  <a:lnTo>
                    <a:pt x="414" y="1176"/>
                  </a:lnTo>
                  <a:lnTo>
                    <a:pt x="414" y="1175"/>
                  </a:lnTo>
                  <a:lnTo>
                    <a:pt x="414" y="1174"/>
                  </a:lnTo>
                  <a:lnTo>
                    <a:pt x="413" y="1173"/>
                  </a:lnTo>
                  <a:lnTo>
                    <a:pt x="412" y="1173"/>
                  </a:lnTo>
                  <a:lnTo>
                    <a:pt x="411" y="1173"/>
                  </a:lnTo>
                  <a:lnTo>
                    <a:pt x="411" y="1173"/>
                  </a:lnTo>
                  <a:lnTo>
                    <a:pt x="410" y="1175"/>
                  </a:lnTo>
                  <a:lnTo>
                    <a:pt x="409" y="1176"/>
                  </a:lnTo>
                  <a:lnTo>
                    <a:pt x="406" y="1177"/>
                  </a:lnTo>
                  <a:lnTo>
                    <a:pt x="405" y="1177"/>
                  </a:lnTo>
                  <a:lnTo>
                    <a:pt x="405" y="1177"/>
                  </a:lnTo>
                  <a:lnTo>
                    <a:pt x="404" y="1176"/>
                  </a:lnTo>
                  <a:lnTo>
                    <a:pt x="404" y="1177"/>
                  </a:lnTo>
                  <a:lnTo>
                    <a:pt x="403" y="1177"/>
                  </a:lnTo>
                  <a:lnTo>
                    <a:pt x="401" y="1177"/>
                  </a:lnTo>
                  <a:lnTo>
                    <a:pt x="400" y="1177"/>
                  </a:lnTo>
                  <a:lnTo>
                    <a:pt x="400" y="1176"/>
                  </a:lnTo>
                  <a:lnTo>
                    <a:pt x="401" y="1176"/>
                  </a:lnTo>
                  <a:lnTo>
                    <a:pt x="402" y="1175"/>
                  </a:lnTo>
                  <a:lnTo>
                    <a:pt x="402" y="1174"/>
                  </a:lnTo>
                  <a:lnTo>
                    <a:pt x="401" y="1174"/>
                  </a:lnTo>
                  <a:lnTo>
                    <a:pt x="402" y="1173"/>
                  </a:lnTo>
                  <a:lnTo>
                    <a:pt x="402" y="1173"/>
                  </a:lnTo>
                  <a:lnTo>
                    <a:pt x="401" y="1172"/>
                  </a:lnTo>
                  <a:lnTo>
                    <a:pt x="402" y="1171"/>
                  </a:lnTo>
                  <a:lnTo>
                    <a:pt x="402" y="1169"/>
                  </a:lnTo>
                  <a:lnTo>
                    <a:pt x="402" y="1167"/>
                  </a:lnTo>
                  <a:lnTo>
                    <a:pt x="403" y="1167"/>
                  </a:lnTo>
                  <a:lnTo>
                    <a:pt x="405" y="1166"/>
                  </a:lnTo>
                  <a:lnTo>
                    <a:pt x="405" y="1165"/>
                  </a:lnTo>
                  <a:lnTo>
                    <a:pt x="406" y="1164"/>
                  </a:lnTo>
                  <a:lnTo>
                    <a:pt x="405" y="1163"/>
                  </a:lnTo>
                  <a:lnTo>
                    <a:pt x="405" y="1162"/>
                  </a:lnTo>
                  <a:lnTo>
                    <a:pt x="404" y="1162"/>
                  </a:lnTo>
                  <a:lnTo>
                    <a:pt x="401" y="1164"/>
                  </a:lnTo>
                  <a:lnTo>
                    <a:pt x="399" y="1166"/>
                  </a:lnTo>
                  <a:lnTo>
                    <a:pt x="399" y="1167"/>
                  </a:lnTo>
                  <a:lnTo>
                    <a:pt x="398" y="1167"/>
                  </a:lnTo>
                  <a:lnTo>
                    <a:pt x="398" y="1170"/>
                  </a:lnTo>
                  <a:lnTo>
                    <a:pt x="397" y="1171"/>
                  </a:lnTo>
                  <a:lnTo>
                    <a:pt x="397" y="1173"/>
                  </a:lnTo>
                  <a:lnTo>
                    <a:pt x="397" y="1174"/>
                  </a:lnTo>
                  <a:lnTo>
                    <a:pt x="396" y="1174"/>
                  </a:lnTo>
                  <a:lnTo>
                    <a:pt x="395" y="1174"/>
                  </a:lnTo>
                  <a:lnTo>
                    <a:pt x="394" y="1175"/>
                  </a:lnTo>
                  <a:lnTo>
                    <a:pt x="394" y="1176"/>
                  </a:lnTo>
                  <a:lnTo>
                    <a:pt x="392" y="1176"/>
                  </a:lnTo>
                  <a:lnTo>
                    <a:pt x="395" y="1173"/>
                  </a:lnTo>
                  <a:lnTo>
                    <a:pt x="394" y="1173"/>
                  </a:lnTo>
                  <a:lnTo>
                    <a:pt x="394" y="1173"/>
                  </a:lnTo>
                  <a:lnTo>
                    <a:pt x="393" y="1173"/>
                  </a:lnTo>
                  <a:lnTo>
                    <a:pt x="391" y="1175"/>
                  </a:lnTo>
                  <a:lnTo>
                    <a:pt x="390" y="1176"/>
                  </a:lnTo>
                  <a:lnTo>
                    <a:pt x="390" y="1177"/>
                  </a:lnTo>
                  <a:lnTo>
                    <a:pt x="385" y="1178"/>
                  </a:lnTo>
                  <a:lnTo>
                    <a:pt x="384" y="1178"/>
                  </a:lnTo>
                  <a:lnTo>
                    <a:pt x="382" y="1177"/>
                  </a:lnTo>
                  <a:lnTo>
                    <a:pt x="381" y="1177"/>
                  </a:lnTo>
                  <a:lnTo>
                    <a:pt x="381" y="1175"/>
                  </a:lnTo>
                  <a:lnTo>
                    <a:pt x="380" y="1174"/>
                  </a:lnTo>
                  <a:lnTo>
                    <a:pt x="379" y="1174"/>
                  </a:lnTo>
                  <a:lnTo>
                    <a:pt x="378" y="1174"/>
                  </a:lnTo>
                  <a:lnTo>
                    <a:pt x="378" y="1173"/>
                  </a:lnTo>
                  <a:lnTo>
                    <a:pt x="379" y="1173"/>
                  </a:lnTo>
                  <a:lnTo>
                    <a:pt x="380" y="1172"/>
                  </a:lnTo>
                  <a:lnTo>
                    <a:pt x="379" y="1171"/>
                  </a:lnTo>
                  <a:lnTo>
                    <a:pt x="381" y="1170"/>
                  </a:lnTo>
                  <a:lnTo>
                    <a:pt x="382" y="1169"/>
                  </a:lnTo>
                  <a:lnTo>
                    <a:pt x="382" y="1168"/>
                  </a:lnTo>
                  <a:lnTo>
                    <a:pt x="384" y="1168"/>
                  </a:lnTo>
                  <a:lnTo>
                    <a:pt x="386" y="1168"/>
                  </a:lnTo>
                  <a:lnTo>
                    <a:pt x="387" y="1168"/>
                  </a:lnTo>
                  <a:lnTo>
                    <a:pt x="386" y="1167"/>
                  </a:lnTo>
                  <a:lnTo>
                    <a:pt x="386" y="1166"/>
                  </a:lnTo>
                  <a:lnTo>
                    <a:pt x="385" y="1166"/>
                  </a:lnTo>
                  <a:lnTo>
                    <a:pt x="384" y="1165"/>
                  </a:lnTo>
                  <a:lnTo>
                    <a:pt x="384" y="1164"/>
                  </a:lnTo>
                  <a:lnTo>
                    <a:pt x="384" y="1165"/>
                  </a:lnTo>
                  <a:lnTo>
                    <a:pt x="383" y="1165"/>
                  </a:lnTo>
                  <a:lnTo>
                    <a:pt x="384" y="1162"/>
                  </a:lnTo>
                  <a:lnTo>
                    <a:pt x="384" y="1162"/>
                  </a:lnTo>
                  <a:lnTo>
                    <a:pt x="385" y="1162"/>
                  </a:lnTo>
                  <a:lnTo>
                    <a:pt x="387" y="1161"/>
                  </a:lnTo>
                  <a:lnTo>
                    <a:pt x="388" y="1161"/>
                  </a:lnTo>
                  <a:lnTo>
                    <a:pt x="389" y="1162"/>
                  </a:lnTo>
                  <a:lnTo>
                    <a:pt x="389" y="1161"/>
                  </a:lnTo>
                  <a:lnTo>
                    <a:pt x="388" y="1159"/>
                  </a:lnTo>
                  <a:lnTo>
                    <a:pt x="388" y="1158"/>
                  </a:lnTo>
                  <a:lnTo>
                    <a:pt x="388" y="1157"/>
                  </a:lnTo>
                  <a:lnTo>
                    <a:pt x="388" y="1156"/>
                  </a:lnTo>
                  <a:lnTo>
                    <a:pt x="389" y="1155"/>
                  </a:lnTo>
                  <a:lnTo>
                    <a:pt x="389" y="1152"/>
                  </a:lnTo>
                  <a:lnTo>
                    <a:pt x="388" y="1151"/>
                  </a:lnTo>
                  <a:lnTo>
                    <a:pt x="389" y="1150"/>
                  </a:lnTo>
                  <a:lnTo>
                    <a:pt x="391" y="1150"/>
                  </a:lnTo>
                  <a:lnTo>
                    <a:pt x="394" y="1149"/>
                  </a:lnTo>
                  <a:lnTo>
                    <a:pt x="394" y="1148"/>
                  </a:lnTo>
                  <a:lnTo>
                    <a:pt x="394" y="1147"/>
                  </a:lnTo>
                  <a:lnTo>
                    <a:pt x="394" y="1148"/>
                  </a:lnTo>
                  <a:lnTo>
                    <a:pt x="395" y="1149"/>
                  </a:lnTo>
                  <a:lnTo>
                    <a:pt x="396" y="1149"/>
                  </a:lnTo>
                  <a:lnTo>
                    <a:pt x="397" y="1151"/>
                  </a:lnTo>
                  <a:lnTo>
                    <a:pt x="398" y="1152"/>
                  </a:lnTo>
                  <a:lnTo>
                    <a:pt x="399" y="1152"/>
                  </a:lnTo>
                  <a:lnTo>
                    <a:pt x="400" y="1152"/>
                  </a:lnTo>
                  <a:lnTo>
                    <a:pt x="400" y="1152"/>
                  </a:lnTo>
                  <a:lnTo>
                    <a:pt x="403" y="1154"/>
                  </a:lnTo>
                  <a:lnTo>
                    <a:pt x="404" y="1154"/>
                  </a:lnTo>
                  <a:lnTo>
                    <a:pt x="405" y="1154"/>
                  </a:lnTo>
                  <a:lnTo>
                    <a:pt x="405" y="1155"/>
                  </a:lnTo>
                  <a:lnTo>
                    <a:pt x="405" y="1154"/>
                  </a:lnTo>
                  <a:lnTo>
                    <a:pt x="405" y="1153"/>
                  </a:lnTo>
                  <a:lnTo>
                    <a:pt x="405" y="1153"/>
                  </a:lnTo>
                  <a:lnTo>
                    <a:pt x="404" y="1153"/>
                  </a:lnTo>
                  <a:lnTo>
                    <a:pt x="402" y="1152"/>
                  </a:lnTo>
                  <a:lnTo>
                    <a:pt x="402" y="1152"/>
                  </a:lnTo>
                  <a:lnTo>
                    <a:pt x="401" y="1152"/>
                  </a:lnTo>
                  <a:lnTo>
                    <a:pt x="402" y="1151"/>
                  </a:lnTo>
                  <a:lnTo>
                    <a:pt x="403" y="1150"/>
                  </a:lnTo>
                  <a:lnTo>
                    <a:pt x="402" y="1150"/>
                  </a:lnTo>
                  <a:lnTo>
                    <a:pt x="401" y="1150"/>
                  </a:lnTo>
                  <a:lnTo>
                    <a:pt x="401" y="1149"/>
                  </a:lnTo>
                  <a:lnTo>
                    <a:pt x="402" y="1149"/>
                  </a:lnTo>
                  <a:lnTo>
                    <a:pt x="404" y="1148"/>
                  </a:lnTo>
                  <a:lnTo>
                    <a:pt x="405" y="1148"/>
                  </a:lnTo>
                  <a:lnTo>
                    <a:pt x="405" y="1147"/>
                  </a:lnTo>
                  <a:lnTo>
                    <a:pt x="405" y="1148"/>
                  </a:lnTo>
                  <a:lnTo>
                    <a:pt x="407" y="1149"/>
                  </a:lnTo>
                  <a:lnTo>
                    <a:pt x="408" y="1149"/>
                  </a:lnTo>
                  <a:lnTo>
                    <a:pt x="409" y="1148"/>
                  </a:lnTo>
                  <a:lnTo>
                    <a:pt x="411" y="1148"/>
                  </a:lnTo>
                  <a:lnTo>
                    <a:pt x="412" y="1147"/>
                  </a:lnTo>
                  <a:lnTo>
                    <a:pt x="412" y="1146"/>
                  </a:lnTo>
                  <a:lnTo>
                    <a:pt x="412" y="1145"/>
                  </a:lnTo>
                  <a:lnTo>
                    <a:pt x="411" y="1145"/>
                  </a:lnTo>
                  <a:lnTo>
                    <a:pt x="410" y="1146"/>
                  </a:lnTo>
                  <a:lnTo>
                    <a:pt x="407" y="1146"/>
                  </a:lnTo>
                  <a:lnTo>
                    <a:pt x="407" y="1144"/>
                  </a:lnTo>
                  <a:lnTo>
                    <a:pt x="406" y="1143"/>
                  </a:lnTo>
                  <a:lnTo>
                    <a:pt x="405" y="1143"/>
                  </a:lnTo>
                  <a:lnTo>
                    <a:pt x="405" y="1144"/>
                  </a:lnTo>
                  <a:lnTo>
                    <a:pt x="403" y="1144"/>
                  </a:lnTo>
                  <a:lnTo>
                    <a:pt x="403" y="1145"/>
                  </a:lnTo>
                  <a:lnTo>
                    <a:pt x="402" y="1146"/>
                  </a:lnTo>
                  <a:lnTo>
                    <a:pt x="401" y="1146"/>
                  </a:lnTo>
                  <a:lnTo>
                    <a:pt x="399" y="1147"/>
                  </a:lnTo>
                  <a:lnTo>
                    <a:pt x="399" y="1148"/>
                  </a:lnTo>
                  <a:lnTo>
                    <a:pt x="398" y="1148"/>
                  </a:lnTo>
                  <a:lnTo>
                    <a:pt x="396" y="1147"/>
                  </a:lnTo>
                  <a:lnTo>
                    <a:pt x="395" y="1147"/>
                  </a:lnTo>
                  <a:lnTo>
                    <a:pt x="394" y="1147"/>
                  </a:lnTo>
                  <a:lnTo>
                    <a:pt x="395" y="1146"/>
                  </a:lnTo>
                  <a:lnTo>
                    <a:pt x="395" y="1145"/>
                  </a:lnTo>
                  <a:lnTo>
                    <a:pt x="394" y="1145"/>
                  </a:lnTo>
                  <a:lnTo>
                    <a:pt x="393" y="1145"/>
                  </a:lnTo>
                  <a:lnTo>
                    <a:pt x="390" y="1148"/>
                  </a:lnTo>
                  <a:lnTo>
                    <a:pt x="389" y="1148"/>
                  </a:lnTo>
                  <a:lnTo>
                    <a:pt x="389" y="1147"/>
                  </a:lnTo>
                  <a:lnTo>
                    <a:pt x="389" y="1146"/>
                  </a:lnTo>
                  <a:lnTo>
                    <a:pt x="390" y="1143"/>
                  </a:lnTo>
                  <a:lnTo>
                    <a:pt x="392" y="1141"/>
                  </a:lnTo>
                  <a:lnTo>
                    <a:pt x="392" y="1141"/>
                  </a:lnTo>
                  <a:lnTo>
                    <a:pt x="393" y="1140"/>
                  </a:lnTo>
                  <a:lnTo>
                    <a:pt x="393" y="1138"/>
                  </a:lnTo>
                  <a:lnTo>
                    <a:pt x="392" y="1136"/>
                  </a:lnTo>
                  <a:lnTo>
                    <a:pt x="392" y="1134"/>
                  </a:lnTo>
                  <a:lnTo>
                    <a:pt x="393" y="1133"/>
                  </a:lnTo>
                  <a:lnTo>
                    <a:pt x="394" y="1133"/>
                  </a:lnTo>
                  <a:lnTo>
                    <a:pt x="395" y="1133"/>
                  </a:lnTo>
                  <a:lnTo>
                    <a:pt x="397" y="1134"/>
                  </a:lnTo>
                  <a:lnTo>
                    <a:pt x="399" y="1135"/>
                  </a:lnTo>
                  <a:lnTo>
                    <a:pt x="400" y="1135"/>
                  </a:lnTo>
                  <a:lnTo>
                    <a:pt x="402" y="1136"/>
                  </a:lnTo>
                  <a:lnTo>
                    <a:pt x="405" y="1139"/>
                  </a:lnTo>
                  <a:lnTo>
                    <a:pt x="405" y="1137"/>
                  </a:lnTo>
                  <a:lnTo>
                    <a:pt x="405" y="1136"/>
                  </a:lnTo>
                  <a:lnTo>
                    <a:pt x="405" y="1136"/>
                  </a:lnTo>
                  <a:lnTo>
                    <a:pt x="405" y="1135"/>
                  </a:lnTo>
                  <a:lnTo>
                    <a:pt x="405" y="1134"/>
                  </a:lnTo>
                  <a:lnTo>
                    <a:pt x="405" y="1134"/>
                  </a:lnTo>
                  <a:lnTo>
                    <a:pt x="406" y="1133"/>
                  </a:lnTo>
                  <a:lnTo>
                    <a:pt x="405" y="1133"/>
                  </a:lnTo>
                  <a:lnTo>
                    <a:pt x="405" y="1133"/>
                  </a:lnTo>
                  <a:lnTo>
                    <a:pt x="403" y="1134"/>
                  </a:lnTo>
                  <a:lnTo>
                    <a:pt x="402" y="1134"/>
                  </a:lnTo>
                  <a:lnTo>
                    <a:pt x="401" y="1133"/>
                  </a:lnTo>
                  <a:lnTo>
                    <a:pt x="401" y="1132"/>
                  </a:lnTo>
                  <a:lnTo>
                    <a:pt x="401" y="1131"/>
                  </a:lnTo>
                  <a:lnTo>
                    <a:pt x="400" y="1131"/>
                  </a:lnTo>
                  <a:lnTo>
                    <a:pt x="399" y="1130"/>
                  </a:lnTo>
                  <a:lnTo>
                    <a:pt x="396" y="1130"/>
                  </a:lnTo>
                  <a:lnTo>
                    <a:pt x="395" y="1130"/>
                  </a:lnTo>
                  <a:lnTo>
                    <a:pt x="394" y="1130"/>
                  </a:lnTo>
                  <a:lnTo>
                    <a:pt x="393" y="1127"/>
                  </a:lnTo>
                  <a:lnTo>
                    <a:pt x="394" y="1127"/>
                  </a:lnTo>
                  <a:lnTo>
                    <a:pt x="396" y="1125"/>
                  </a:lnTo>
                  <a:lnTo>
                    <a:pt x="399" y="1124"/>
                  </a:lnTo>
                  <a:lnTo>
                    <a:pt x="400" y="1122"/>
                  </a:lnTo>
                  <a:lnTo>
                    <a:pt x="401" y="1120"/>
                  </a:lnTo>
                  <a:lnTo>
                    <a:pt x="405" y="1121"/>
                  </a:lnTo>
                  <a:lnTo>
                    <a:pt x="406" y="1121"/>
                  </a:lnTo>
                  <a:lnTo>
                    <a:pt x="408" y="1122"/>
                  </a:lnTo>
                  <a:lnTo>
                    <a:pt x="410" y="1123"/>
                  </a:lnTo>
                  <a:lnTo>
                    <a:pt x="411" y="1123"/>
                  </a:lnTo>
                  <a:lnTo>
                    <a:pt x="412" y="1123"/>
                  </a:lnTo>
                  <a:lnTo>
                    <a:pt x="414" y="1123"/>
                  </a:lnTo>
                  <a:lnTo>
                    <a:pt x="415" y="1123"/>
                  </a:lnTo>
                  <a:lnTo>
                    <a:pt x="414" y="1122"/>
                  </a:lnTo>
                  <a:lnTo>
                    <a:pt x="414" y="1121"/>
                  </a:lnTo>
                  <a:lnTo>
                    <a:pt x="413" y="1120"/>
                  </a:lnTo>
                  <a:lnTo>
                    <a:pt x="412" y="1119"/>
                  </a:lnTo>
                  <a:lnTo>
                    <a:pt x="412" y="1119"/>
                  </a:lnTo>
                  <a:lnTo>
                    <a:pt x="412" y="1118"/>
                  </a:lnTo>
                  <a:lnTo>
                    <a:pt x="411" y="1117"/>
                  </a:lnTo>
                  <a:lnTo>
                    <a:pt x="412" y="1114"/>
                  </a:lnTo>
                  <a:lnTo>
                    <a:pt x="412" y="1113"/>
                  </a:lnTo>
                  <a:lnTo>
                    <a:pt x="412" y="1112"/>
                  </a:lnTo>
                  <a:lnTo>
                    <a:pt x="411" y="1111"/>
                  </a:lnTo>
                  <a:lnTo>
                    <a:pt x="411" y="1110"/>
                  </a:lnTo>
                  <a:lnTo>
                    <a:pt x="411" y="1109"/>
                  </a:lnTo>
                  <a:lnTo>
                    <a:pt x="410" y="1109"/>
                  </a:lnTo>
                  <a:lnTo>
                    <a:pt x="409" y="1109"/>
                  </a:lnTo>
                  <a:lnTo>
                    <a:pt x="407" y="1108"/>
                  </a:lnTo>
                  <a:lnTo>
                    <a:pt x="406" y="1108"/>
                  </a:lnTo>
                  <a:lnTo>
                    <a:pt x="405" y="1108"/>
                  </a:lnTo>
                  <a:lnTo>
                    <a:pt x="405" y="1108"/>
                  </a:lnTo>
                  <a:lnTo>
                    <a:pt x="405" y="1108"/>
                  </a:lnTo>
                  <a:lnTo>
                    <a:pt x="404" y="1108"/>
                  </a:lnTo>
                  <a:lnTo>
                    <a:pt x="403" y="1107"/>
                  </a:lnTo>
                  <a:lnTo>
                    <a:pt x="403" y="1106"/>
                  </a:lnTo>
                  <a:lnTo>
                    <a:pt x="404" y="1106"/>
                  </a:lnTo>
                  <a:lnTo>
                    <a:pt x="405" y="1105"/>
                  </a:lnTo>
                  <a:lnTo>
                    <a:pt x="405" y="1104"/>
                  </a:lnTo>
                  <a:lnTo>
                    <a:pt x="405" y="1104"/>
                  </a:lnTo>
                  <a:lnTo>
                    <a:pt x="405" y="1103"/>
                  </a:lnTo>
                  <a:lnTo>
                    <a:pt x="405" y="1102"/>
                  </a:lnTo>
                  <a:lnTo>
                    <a:pt x="406" y="1103"/>
                  </a:lnTo>
                  <a:lnTo>
                    <a:pt x="408" y="1103"/>
                  </a:lnTo>
                  <a:lnTo>
                    <a:pt x="410" y="1103"/>
                  </a:lnTo>
                  <a:lnTo>
                    <a:pt x="412" y="1103"/>
                  </a:lnTo>
                  <a:lnTo>
                    <a:pt x="413" y="1103"/>
                  </a:lnTo>
                  <a:lnTo>
                    <a:pt x="415" y="1102"/>
                  </a:lnTo>
                  <a:lnTo>
                    <a:pt x="415" y="1102"/>
                  </a:lnTo>
                  <a:lnTo>
                    <a:pt x="416" y="1101"/>
                  </a:lnTo>
                  <a:lnTo>
                    <a:pt x="416" y="1100"/>
                  </a:lnTo>
                  <a:lnTo>
                    <a:pt x="416" y="1098"/>
                  </a:lnTo>
                  <a:lnTo>
                    <a:pt x="416" y="1097"/>
                  </a:lnTo>
                  <a:lnTo>
                    <a:pt x="415" y="1096"/>
                  </a:lnTo>
                  <a:lnTo>
                    <a:pt x="413" y="1096"/>
                  </a:lnTo>
                  <a:lnTo>
                    <a:pt x="411" y="1096"/>
                  </a:lnTo>
                  <a:lnTo>
                    <a:pt x="410" y="1097"/>
                  </a:lnTo>
                  <a:lnTo>
                    <a:pt x="409" y="1097"/>
                  </a:lnTo>
                  <a:lnTo>
                    <a:pt x="409" y="1096"/>
                  </a:lnTo>
                  <a:lnTo>
                    <a:pt x="409" y="1095"/>
                  </a:lnTo>
                  <a:lnTo>
                    <a:pt x="409" y="1094"/>
                  </a:lnTo>
                  <a:lnTo>
                    <a:pt x="408" y="1094"/>
                  </a:lnTo>
                  <a:lnTo>
                    <a:pt x="407" y="1096"/>
                  </a:lnTo>
                  <a:lnTo>
                    <a:pt x="407" y="1097"/>
                  </a:lnTo>
                  <a:lnTo>
                    <a:pt x="405" y="1097"/>
                  </a:lnTo>
                  <a:lnTo>
                    <a:pt x="405" y="1097"/>
                  </a:lnTo>
                  <a:lnTo>
                    <a:pt x="405" y="1098"/>
                  </a:lnTo>
                  <a:lnTo>
                    <a:pt x="402" y="1098"/>
                  </a:lnTo>
                  <a:lnTo>
                    <a:pt x="400" y="1098"/>
                  </a:lnTo>
                  <a:lnTo>
                    <a:pt x="395" y="1099"/>
                  </a:lnTo>
                  <a:lnTo>
                    <a:pt x="393" y="1101"/>
                  </a:lnTo>
                  <a:lnTo>
                    <a:pt x="391" y="1102"/>
                  </a:lnTo>
                  <a:lnTo>
                    <a:pt x="390" y="1101"/>
                  </a:lnTo>
                  <a:lnTo>
                    <a:pt x="390" y="1100"/>
                  </a:lnTo>
                  <a:lnTo>
                    <a:pt x="389" y="1100"/>
                  </a:lnTo>
                  <a:lnTo>
                    <a:pt x="388" y="1100"/>
                  </a:lnTo>
                  <a:lnTo>
                    <a:pt x="386" y="1101"/>
                  </a:lnTo>
                  <a:lnTo>
                    <a:pt x="383" y="1100"/>
                  </a:lnTo>
                  <a:lnTo>
                    <a:pt x="382" y="1100"/>
                  </a:lnTo>
                  <a:lnTo>
                    <a:pt x="383" y="1099"/>
                  </a:lnTo>
                  <a:lnTo>
                    <a:pt x="384" y="1099"/>
                  </a:lnTo>
                  <a:lnTo>
                    <a:pt x="384" y="1098"/>
                  </a:lnTo>
                  <a:lnTo>
                    <a:pt x="386" y="1098"/>
                  </a:lnTo>
                  <a:lnTo>
                    <a:pt x="387" y="1098"/>
                  </a:lnTo>
                  <a:lnTo>
                    <a:pt x="388" y="1096"/>
                  </a:lnTo>
                  <a:lnTo>
                    <a:pt x="388" y="1095"/>
                  </a:lnTo>
                  <a:lnTo>
                    <a:pt x="389" y="1094"/>
                  </a:lnTo>
                  <a:lnTo>
                    <a:pt x="390" y="1095"/>
                  </a:lnTo>
                  <a:lnTo>
                    <a:pt x="391" y="1096"/>
                  </a:lnTo>
                  <a:lnTo>
                    <a:pt x="391" y="1098"/>
                  </a:lnTo>
                  <a:lnTo>
                    <a:pt x="392" y="1098"/>
                  </a:lnTo>
                  <a:lnTo>
                    <a:pt x="393" y="1097"/>
                  </a:lnTo>
                  <a:lnTo>
                    <a:pt x="394" y="1097"/>
                  </a:lnTo>
                  <a:lnTo>
                    <a:pt x="394" y="1096"/>
                  </a:lnTo>
                  <a:lnTo>
                    <a:pt x="394" y="1095"/>
                  </a:lnTo>
                  <a:lnTo>
                    <a:pt x="392" y="1094"/>
                  </a:lnTo>
                  <a:lnTo>
                    <a:pt x="391" y="1093"/>
                  </a:lnTo>
                  <a:lnTo>
                    <a:pt x="390" y="1092"/>
                  </a:lnTo>
                  <a:lnTo>
                    <a:pt x="389" y="1092"/>
                  </a:lnTo>
                  <a:lnTo>
                    <a:pt x="386" y="1091"/>
                  </a:lnTo>
                  <a:lnTo>
                    <a:pt x="384" y="1091"/>
                  </a:lnTo>
                  <a:lnTo>
                    <a:pt x="383" y="1092"/>
                  </a:lnTo>
                  <a:lnTo>
                    <a:pt x="381" y="1093"/>
                  </a:lnTo>
                  <a:lnTo>
                    <a:pt x="380" y="1095"/>
                  </a:lnTo>
                  <a:lnTo>
                    <a:pt x="380" y="1096"/>
                  </a:lnTo>
                  <a:lnTo>
                    <a:pt x="378" y="1098"/>
                  </a:lnTo>
                  <a:lnTo>
                    <a:pt x="376" y="1099"/>
                  </a:lnTo>
                  <a:lnTo>
                    <a:pt x="375" y="1099"/>
                  </a:lnTo>
                  <a:lnTo>
                    <a:pt x="374" y="1098"/>
                  </a:lnTo>
                  <a:lnTo>
                    <a:pt x="373" y="1098"/>
                  </a:lnTo>
                  <a:lnTo>
                    <a:pt x="374" y="1094"/>
                  </a:lnTo>
                  <a:lnTo>
                    <a:pt x="374" y="1093"/>
                  </a:lnTo>
                  <a:lnTo>
                    <a:pt x="373" y="1093"/>
                  </a:lnTo>
                  <a:lnTo>
                    <a:pt x="373" y="1095"/>
                  </a:lnTo>
                  <a:lnTo>
                    <a:pt x="372" y="1095"/>
                  </a:lnTo>
                  <a:lnTo>
                    <a:pt x="372" y="1096"/>
                  </a:lnTo>
                  <a:lnTo>
                    <a:pt x="371" y="1096"/>
                  </a:lnTo>
                  <a:lnTo>
                    <a:pt x="370" y="1095"/>
                  </a:lnTo>
                  <a:lnTo>
                    <a:pt x="368" y="1095"/>
                  </a:lnTo>
                  <a:lnTo>
                    <a:pt x="362" y="1094"/>
                  </a:lnTo>
                  <a:lnTo>
                    <a:pt x="361" y="1094"/>
                  </a:lnTo>
                  <a:lnTo>
                    <a:pt x="359" y="1093"/>
                  </a:lnTo>
                  <a:lnTo>
                    <a:pt x="358" y="1092"/>
                  </a:lnTo>
                  <a:lnTo>
                    <a:pt x="358" y="1091"/>
                  </a:lnTo>
                  <a:lnTo>
                    <a:pt x="357" y="1090"/>
                  </a:lnTo>
                  <a:lnTo>
                    <a:pt x="356" y="1090"/>
                  </a:lnTo>
                  <a:lnTo>
                    <a:pt x="355" y="1089"/>
                  </a:lnTo>
                  <a:lnTo>
                    <a:pt x="354" y="1089"/>
                  </a:lnTo>
                  <a:lnTo>
                    <a:pt x="353" y="1091"/>
                  </a:lnTo>
                  <a:lnTo>
                    <a:pt x="353" y="1091"/>
                  </a:lnTo>
                  <a:lnTo>
                    <a:pt x="353" y="1090"/>
                  </a:lnTo>
                  <a:lnTo>
                    <a:pt x="351" y="1089"/>
                  </a:lnTo>
                  <a:lnTo>
                    <a:pt x="350" y="1088"/>
                  </a:lnTo>
                  <a:lnTo>
                    <a:pt x="348" y="1088"/>
                  </a:lnTo>
                  <a:lnTo>
                    <a:pt x="348" y="1087"/>
                  </a:lnTo>
                  <a:lnTo>
                    <a:pt x="347" y="1087"/>
                  </a:lnTo>
                  <a:lnTo>
                    <a:pt x="347" y="1087"/>
                  </a:lnTo>
                  <a:lnTo>
                    <a:pt x="347" y="1086"/>
                  </a:lnTo>
                  <a:lnTo>
                    <a:pt x="346" y="1085"/>
                  </a:lnTo>
                  <a:lnTo>
                    <a:pt x="346" y="1084"/>
                  </a:lnTo>
                  <a:lnTo>
                    <a:pt x="346" y="1083"/>
                  </a:lnTo>
                  <a:lnTo>
                    <a:pt x="345" y="1082"/>
                  </a:lnTo>
                  <a:lnTo>
                    <a:pt x="343" y="1076"/>
                  </a:lnTo>
                  <a:lnTo>
                    <a:pt x="342" y="1075"/>
                  </a:lnTo>
                  <a:lnTo>
                    <a:pt x="340" y="1073"/>
                  </a:lnTo>
                  <a:lnTo>
                    <a:pt x="339" y="1071"/>
                  </a:lnTo>
                  <a:lnTo>
                    <a:pt x="336" y="1067"/>
                  </a:lnTo>
                  <a:lnTo>
                    <a:pt x="333" y="1065"/>
                  </a:lnTo>
                  <a:lnTo>
                    <a:pt x="332" y="1063"/>
                  </a:lnTo>
                  <a:lnTo>
                    <a:pt x="331" y="1062"/>
                  </a:lnTo>
                  <a:lnTo>
                    <a:pt x="331" y="1061"/>
                  </a:lnTo>
                  <a:lnTo>
                    <a:pt x="330" y="1060"/>
                  </a:lnTo>
                  <a:lnTo>
                    <a:pt x="328" y="1060"/>
                  </a:lnTo>
                  <a:lnTo>
                    <a:pt x="326" y="1058"/>
                  </a:lnTo>
                  <a:lnTo>
                    <a:pt x="323" y="1056"/>
                  </a:lnTo>
                  <a:lnTo>
                    <a:pt x="320" y="1054"/>
                  </a:lnTo>
                  <a:lnTo>
                    <a:pt x="317" y="1054"/>
                  </a:lnTo>
                  <a:lnTo>
                    <a:pt x="314" y="1053"/>
                  </a:lnTo>
                  <a:lnTo>
                    <a:pt x="310" y="1051"/>
                  </a:lnTo>
                  <a:lnTo>
                    <a:pt x="302" y="1048"/>
                  </a:lnTo>
                  <a:lnTo>
                    <a:pt x="302" y="1049"/>
                  </a:lnTo>
                  <a:lnTo>
                    <a:pt x="302" y="1048"/>
                  </a:lnTo>
                  <a:lnTo>
                    <a:pt x="301" y="1046"/>
                  </a:lnTo>
                  <a:lnTo>
                    <a:pt x="301" y="1045"/>
                  </a:lnTo>
                  <a:lnTo>
                    <a:pt x="299" y="1044"/>
                  </a:lnTo>
                  <a:lnTo>
                    <a:pt x="298" y="1044"/>
                  </a:lnTo>
                  <a:lnTo>
                    <a:pt x="298" y="1044"/>
                  </a:lnTo>
                  <a:lnTo>
                    <a:pt x="298" y="1043"/>
                  </a:lnTo>
                  <a:lnTo>
                    <a:pt x="297" y="1042"/>
                  </a:lnTo>
                  <a:lnTo>
                    <a:pt x="296" y="1041"/>
                  </a:lnTo>
                  <a:lnTo>
                    <a:pt x="295" y="1040"/>
                  </a:lnTo>
                  <a:lnTo>
                    <a:pt x="295" y="1039"/>
                  </a:lnTo>
                  <a:lnTo>
                    <a:pt x="295" y="1038"/>
                  </a:lnTo>
                  <a:lnTo>
                    <a:pt x="294" y="1037"/>
                  </a:lnTo>
                  <a:lnTo>
                    <a:pt x="295" y="1036"/>
                  </a:lnTo>
                  <a:lnTo>
                    <a:pt x="295" y="1035"/>
                  </a:lnTo>
                  <a:lnTo>
                    <a:pt x="293" y="1033"/>
                  </a:lnTo>
                  <a:lnTo>
                    <a:pt x="293" y="1033"/>
                  </a:lnTo>
                  <a:lnTo>
                    <a:pt x="291" y="1029"/>
                  </a:lnTo>
                  <a:lnTo>
                    <a:pt x="291" y="1029"/>
                  </a:lnTo>
                  <a:lnTo>
                    <a:pt x="289" y="1026"/>
                  </a:lnTo>
                  <a:lnTo>
                    <a:pt x="287" y="1021"/>
                  </a:lnTo>
                  <a:lnTo>
                    <a:pt x="286" y="1020"/>
                  </a:lnTo>
                  <a:lnTo>
                    <a:pt x="285" y="1020"/>
                  </a:lnTo>
                  <a:lnTo>
                    <a:pt x="284" y="1020"/>
                  </a:lnTo>
                  <a:lnTo>
                    <a:pt x="284" y="1019"/>
                  </a:lnTo>
                  <a:lnTo>
                    <a:pt x="286" y="1017"/>
                  </a:lnTo>
                  <a:lnTo>
                    <a:pt x="286" y="1014"/>
                  </a:lnTo>
                  <a:lnTo>
                    <a:pt x="286" y="1013"/>
                  </a:lnTo>
                  <a:lnTo>
                    <a:pt x="288" y="1012"/>
                  </a:lnTo>
                  <a:lnTo>
                    <a:pt x="291" y="1011"/>
                  </a:lnTo>
                  <a:lnTo>
                    <a:pt x="293" y="1010"/>
                  </a:lnTo>
                  <a:lnTo>
                    <a:pt x="298" y="1007"/>
                  </a:lnTo>
                  <a:lnTo>
                    <a:pt x="301" y="1006"/>
                  </a:lnTo>
                  <a:lnTo>
                    <a:pt x="302" y="1005"/>
                  </a:lnTo>
                  <a:lnTo>
                    <a:pt x="306" y="1006"/>
                  </a:lnTo>
                  <a:lnTo>
                    <a:pt x="311" y="1010"/>
                  </a:lnTo>
                  <a:lnTo>
                    <a:pt x="311" y="1011"/>
                  </a:lnTo>
                  <a:lnTo>
                    <a:pt x="312" y="1011"/>
                  </a:lnTo>
                  <a:lnTo>
                    <a:pt x="312" y="1011"/>
                  </a:lnTo>
                  <a:lnTo>
                    <a:pt x="313" y="1011"/>
                  </a:lnTo>
                  <a:lnTo>
                    <a:pt x="314" y="1011"/>
                  </a:lnTo>
                  <a:lnTo>
                    <a:pt x="316" y="1011"/>
                  </a:lnTo>
                  <a:lnTo>
                    <a:pt x="318" y="1013"/>
                  </a:lnTo>
                  <a:lnTo>
                    <a:pt x="322" y="1016"/>
                  </a:lnTo>
                  <a:lnTo>
                    <a:pt x="326" y="1017"/>
                  </a:lnTo>
                  <a:lnTo>
                    <a:pt x="328" y="1017"/>
                  </a:lnTo>
                  <a:lnTo>
                    <a:pt x="329" y="1016"/>
                  </a:lnTo>
                  <a:lnTo>
                    <a:pt x="331" y="1016"/>
                  </a:lnTo>
                  <a:lnTo>
                    <a:pt x="332" y="1015"/>
                  </a:lnTo>
                  <a:lnTo>
                    <a:pt x="334" y="1016"/>
                  </a:lnTo>
                  <a:lnTo>
                    <a:pt x="337" y="1016"/>
                  </a:lnTo>
                  <a:lnTo>
                    <a:pt x="339" y="1017"/>
                  </a:lnTo>
                  <a:lnTo>
                    <a:pt x="342" y="1019"/>
                  </a:lnTo>
                  <a:lnTo>
                    <a:pt x="344" y="1021"/>
                  </a:lnTo>
                  <a:lnTo>
                    <a:pt x="346" y="1022"/>
                  </a:lnTo>
                  <a:lnTo>
                    <a:pt x="348" y="1022"/>
                  </a:lnTo>
                  <a:lnTo>
                    <a:pt x="349" y="1023"/>
                  </a:lnTo>
                  <a:lnTo>
                    <a:pt x="349" y="1024"/>
                  </a:lnTo>
                  <a:lnTo>
                    <a:pt x="350" y="1024"/>
                  </a:lnTo>
                  <a:lnTo>
                    <a:pt x="355" y="1032"/>
                  </a:lnTo>
                  <a:lnTo>
                    <a:pt x="357" y="1033"/>
                  </a:lnTo>
                  <a:lnTo>
                    <a:pt x="358" y="1034"/>
                  </a:lnTo>
                  <a:lnTo>
                    <a:pt x="359" y="1035"/>
                  </a:lnTo>
                  <a:lnTo>
                    <a:pt x="361" y="1036"/>
                  </a:lnTo>
                  <a:lnTo>
                    <a:pt x="366" y="1044"/>
                  </a:lnTo>
                  <a:lnTo>
                    <a:pt x="368" y="1045"/>
                  </a:lnTo>
                  <a:lnTo>
                    <a:pt x="370" y="1048"/>
                  </a:lnTo>
                  <a:lnTo>
                    <a:pt x="371" y="1050"/>
                  </a:lnTo>
                  <a:lnTo>
                    <a:pt x="372" y="1050"/>
                  </a:lnTo>
                  <a:lnTo>
                    <a:pt x="374" y="1051"/>
                  </a:lnTo>
                  <a:lnTo>
                    <a:pt x="374" y="1052"/>
                  </a:lnTo>
                  <a:lnTo>
                    <a:pt x="375" y="1053"/>
                  </a:lnTo>
                  <a:lnTo>
                    <a:pt x="375" y="1054"/>
                  </a:lnTo>
                  <a:lnTo>
                    <a:pt x="377" y="1054"/>
                  </a:lnTo>
                  <a:lnTo>
                    <a:pt x="379" y="1055"/>
                  </a:lnTo>
                  <a:lnTo>
                    <a:pt x="380" y="1055"/>
                  </a:lnTo>
                  <a:lnTo>
                    <a:pt x="381" y="1054"/>
                  </a:lnTo>
                  <a:lnTo>
                    <a:pt x="382" y="1054"/>
                  </a:lnTo>
                  <a:lnTo>
                    <a:pt x="382" y="1055"/>
                  </a:lnTo>
                  <a:lnTo>
                    <a:pt x="384" y="1056"/>
                  </a:lnTo>
                  <a:lnTo>
                    <a:pt x="384" y="1057"/>
                  </a:lnTo>
                  <a:lnTo>
                    <a:pt x="385" y="1058"/>
                  </a:lnTo>
                  <a:lnTo>
                    <a:pt x="387" y="1059"/>
                  </a:lnTo>
                  <a:lnTo>
                    <a:pt x="388" y="1059"/>
                  </a:lnTo>
                  <a:lnTo>
                    <a:pt x="389" y="1059"/>
                  </a:lnTo>
                  <a:lnTo>
                    <a:pt x="390" y="1061"/>
                  </a:lnTo>
                  <a:lnTo>
                    <a:pt x="393" y="1063"/>
                  </a:lnTo>
                  <a:lnTo>
                    <a:pt x="393" y="1064"/>
                  </a:lnTo>
                  <a:lnTo>
                    <a:pt x="394" y="1064"/>
                  </a:lnTo>
                  <a:lnTo>
                    <a:pt x="394" y="1063"/>
                  </a:lnTo>
                  <a:lnTo>
                    <a:pt x="397" y="1064"/>
                  </a:lnTo>
                  <a:lnTo>
                    <a:pt x="399" y="1065"/>
                  </a:lnTo>
                  <a:lnTo>
                    <a:pt x="401" y="1065"/>
                  </a:lnTo>
                  <a:lnTo>
                    <a:pt x="402" y="1067"/>
                  </a:lnTo>
                  <a:lnTo>
                    <a:pt x="404" y="1067"/>
                  </a:lnTo>
                  <a:lnTo>
                    <a:pt x="408" y="1067"/>
                  </a:lnTo>
                  <a:lnTo>
                    <a:pt x="408" y="1066"/>
                  </a:lnTo>
                  <a:lnTo>
                    <a:pt x="408" y="1065"/>
                  </a:lnTo>
                  <a:lnTo>
                    <a:pt x="409" y="1065"/>
                  </a:lnTo>
                  <a:lnTo>
                    <a:pt x="408" y="1064"/>
                  </a:lnTo>
                  <a:lnTo>
                    <a:pt x="408" y="1063"/>
                  </a:lnTo>
                  <a:lnTo>
                    <a:pt x="407" y="1062"/>
                  </a:lnTo>
                  <a:lnTo>
                    <a:pt x="407" y="1061"/>
                  </a:lnTo>
                  <a:lnTo>
                    <a:pt x="406" y="1062"/>
                  </a:lnTo>
                  <a:lnTo>
                    <a:pt x="405" y="1062"/>
                  </a:lnTo>
                  <a:lnTo>
                    <a:pt x="405" y="1062"/>
                  </a:lnTo>
                  <a:lnTo>
                    <a:pt x="405" y="1060"/>
                  </a:lnTo>
                  <a:lnTo>
                    <a:pt x="406" y="1058"/>
                  </a:lnTo>
                  <a:lnTo>
                    <a:pt x="408" y="1056"/>
                  </a:lnTo>
                  <a:lnTo>
                    <a:pt x="408" y="1055"/>
                  </a:lnTo>
                  <a:lnTo>
                    <a:pt x="409" y="1054"/>
                  </a:lnTo>
                  <a:lnTo>
                    <a:pt x="409" y="1053"/>
                  </a:lnTo>
                  <a:lnTo>
                    <a:pt x="411" y="1052"/>
                  </a:lnTo>
                  <a:lnTo>
                    <a:pt x="412" y="1051"/>
                  </a:lnTo>
                  <a:lnTo>
                    <a:pt x="411" y="1050"/>
                  </a:lnTo>
                  <a:lnTo>
                    <a:pt x="411" y="1049"/>
                  </a:lnTo>
                  <a:lnTo>
                    <a:pt x="411" y="1048"/>
                  </a:lnTo>
                  <a:lnTo>
                    <a:pt x="410" y="1049"/>
                  </a:lnTo>
                  <a:lnTo>
                    <a:pt x="408" y="1050"/>
                  </a:lnTo>
                  <a:lnTo>
                    <a:pt x="407" y="1052"/>
                  </a:lnTo>
                  <a:lnTo>
                    <a:pt x="406" y="1054"/>
                  </a:lnTo>
                  <a:lnTo>
                    <a:pt x="405" y="1055"/>
                  </a:lnTo>
                  <a:lnTo>
                    <a:pt x="405" y="1055"/>
                  </a:lnTo>
                  <a:lnTo>
                    <a:pt x="404" y="1057"/>
                  </a:lnTo>
                  <a:lnTo>
                    <a:pt x="403" y="1058"/>
                  </a:lnTo>
                  <a:lnTo>
                    <a:pt x="400" y="1058"/>
                  </a:lnTo>
                  <a:lnTo>
                    <a:pt x="398" y="1058"/>
                  </a:lnTo>
                  <a:lnTo>
                    <a:pt x="396" y="1057"/>
                  </a:lnTo>
                  <a:lnTo>
                    <a:pt x="394" y="1057"/>
                  </a:lnTo>
                  <a:lnTo>
                    <a:pt x="394" y="1056"/>
                  </a:lnTo>
                  <a:lnTo>
                    <a:pt x="393" y="1055"/>
                  </a:lnTo>
                  <a:lnTo>
                    <a:pt x="393" y="1054"/>
                  </a:lnTo>
                  <a:lnTo>
                    <a:pt x="393" y="1054"/>
                  </a:lnTo>
                  <a:lnTo>
                    <a:pt x="394" y="1054"/>
                  </a:lnTo>
                  <a:lnTo>
                    <a:pt x="395" y="1054"/>
                  </a:lnTo>
                  <a:lnTo>
                    <a:pt x="396" y="1054"/>
                  </a:lnTo>
                  <a:lnTo>
                    <a:pt x="396" y="1054"/>
                  </a:lnTo>
                  <a:lnTo>
                    <a:pt x="396" y="1051"/>
                  </a:lnTo>
                  <a:lnTo>
                    <a:pt x="394" y="1049"/>
                  </a:lnTo>
                  <a:lnTo>
                    <a:pt x="393" y="1049"/>
                  </a:lnTo>
                  <a:lnTo>
                    <a:pt x="390" y="1050"/>
                  </a:lnTo>
                  <a:lnTo>
                    <a:pt x="387" y="1044"/>
                  </a:lnTo>
                  <a:lnTo>
                    <a:pt x="386" y="1044"/>
                  </a:lnTo>
                  <a:lnTo>
                    <a:pt x="386" y="1044"/>
                  </a:lnTo>
                  <a:lnTo>
                    <a:pt x="386" y="1042"/>
                  </a:lnTo>
                  <a:lnTo>
                    <a:pt x="387" y="1041"/>
                  </a:lnTo>
                  <a:lnTo>
                    <a:pt x="388" y="1041"/>
                  </a:lnTo>
                  <a:lnTo>
                    <a:pt x="389" y="1041"/>
                  </a:lnTo>
                  <a:lnTo>
                    <a:pt x="391" y="1039"/>
                  </a:lnTo>
                  <a:lnTo>
                    <a:pt x="391" y="1038"/>
                  </a:lnTo>
                  <a:lnTo>
                    <a:pt x="392" y="1041"/>
                  </a:lnTo>
                  <a:lnTo>
                    <a:pt x="392" y="1043"/>
                  </a:lnTo>
                  <a:lnTo>
                    <a:pt x="395" y="1046"/>
                  </a:lnTo>
                  <a:lnTo>
                    <a:pt x="398" y="1048"/>
                  </a:lnTo>
                  <a:lnTo>
                    <a:pt x="399" y="1050"/>
                  </a:lnTo>
                  <a:lnTo>
                    <a:pt x="400" y="1049"/>
                  </a:lnTo>
                  <a:lnTo>
                    <a:pt x="400" y="1048"/>
                  </a:lnTo>
                  <a:lnTo>
                    <a:pt x="399" y="1047"/>
                  </a:lnTo>
                  <a:lnTo>
                    <a:pt x="400" y="1046"/>
                  </a:lnTo>
                  <a:lnTo>
                    <a:pt x="400" y="1045"/>
                  </a:lnTo>
                  <a:lnTo>
                    <a:pt x="398" y="1044"/>
                  </a:lnTo>
                  <a:lnTo>
                    <a:pt x="399" y="1044"/>
                  </a:lnTo>
                  <a:lnTo>
                    <a:pt x="400" y="1044"/>
                  </a:lnTo>
                  <a:lnTo>
                    <a:pt x="401" y="1044"/>
                  </a:lnTo>
                  <a:lnTo>
                    <a:pt x="404" y="1048"/>
                  </a:lnTo>
                  <a:lnTo>
                    <a:pt x="404" y="1047"/>
                  </a:lnTo>
                  <a:lnTo>
                    <a:pt x="404" y="1045"/>
                  </a:lnTo>
                  <a:lnTo>
                    <a:pt x="401" y="1043"/>
                  </a:lnTo>
                  <a:lnTo>
                    <a:pt x="401" y="1042"/>
                  </a:lnTo>
                  <a:lnTo>
                    <a:pt x="402" y="1041"/>
                  </a:lnTo>
                  <a:lnTo>
                    <a:pt x="400" y="1041"/>
                  </a:lnTo>
                  <a:lnTo>
                    <a:pt x="399" y="1042"/>
                  </a:lnTo>
                  <a:lnTo>
                    <a:pt x="398" y="1042"/>
                  </a:lnTo>
                  <a:lnTo>
                    <a:pt x="397" y="1042"/>
                  </a:lnTo>
                  <a:lnTo>
                    <a:pt x="396" y="1041"/>
                  </a:lnTo>
                  <a:lnTo>
                    <a:pt x="396" y="1040"/>
                  </a:lnTo>
                  <a:lnTo>
                    <a:pt x="399" y="1038"/>
                  </a:lnTo>
                  <a:lnTo>
                    <a:pt x="399" y="1037"/>
                  </a:lnTo>
                  <a:lnTo>
                    <a:pt x="400" y="1036"/>
                  </a:lnTo>
                  <a:lnTo>
                    <a:pt x="400" y="1035"/>
                  </a:lnTo>
                  <a:lnTo>
                    <a:pt x="402" y="1036"/>
                  </a:lnTo>
                  <a:lnTo>
                    <a:pt x="404" y="1037"/>
                  </a:lnTo>
                  <a:lnTo>
                    <a:pt x="407" y="1039"/>
                  </a:lnTo>
                  <a:lnTo>
                    <a:pt x="407" y="1040"/>
                  </a:lnTo>
                  <a:lnTo>
                    <a:pt x="408" y="1040"/>
                  </a:lnTo>
                  <a:lnTo>
                    <a:pt x="408" y="1039"/>
                  </a:lnTo>
                  <a:lnTo>
                    <a:pt x="409" y="1038"/>
                  </a:lnTo>
                  <a:lnTo>
                    <a:pt x="409" y="1037"/>
                  </a:lnTo>
                  <a:lnTo>
                    <a:pt x="407" y="1037"/>
                  </a:lnTo>
                  <a:lnTo>
                    <a:pt x="405" y="1036"/>
                  </a:lnTo>
                  <a:lnTo>
                    <a:pt x="405" y="1035"/>
                  </a:lnTo>
                  <a:lnTo>
                    <a:pt x="405" y="1035"/>
                  </a:lnTo>
                  <a:lnTo>
                    <a:pt x="405" y="1034"/>
                  </a:lnTo>
                  <a:lnTo>
                    <a:pt x="405" y="1034"/>
                  </a:lnTo>
                  <a:lnTo>
                    <a:pt x="402" y="1033"/>
                  </a:lnTo>
                  <a:lnTo>
                    <a:pt x="400" y="1033"/>
                  </a:lnTo>
                  <a:lnTo>
                    <a:pt x="399" y="1033"/>
                  </a:lnTo>
                  <a:lnTo>
                    <a:pt x="397" y="1034"/>
                  </a:lnTo>
                  <a:lnTo>
                    <a:pt x="396" y="1035"/>
                  </a:lnTo>
                  <a:lnTo>
                    <a:pt x="395" y="1035"/>
                  </a:lnTo>
                  <a:lnTo>
                    <a:pt x="394" y="1035"/>
                  </a:lnTo>
                  <a:lnTo>
                    <a:pt x="394" y="1034"/>
                  </a:lnTo>
                  <a:lnTo>
                    <a:pt x="395" y="1033"/>
                  </a:lnTo>
                  <a:lnTo>
                    <a:pt x="395" y="1029"/>
                  </a:lnTo>
                  <a:lnTo>
                    <a:pt x="396" y="1025"/>
                  </a:lnTo>
                  <a:lnTo>
                    <a:pt x="396" y="1024"/>
                  </a:lnTo>
                  <a:lnTo>
                    <a:pt x="395" y="1024"/>
                  </a:lnTo>
                  <a:lnTo>
                    <a:pt x="395" y="1026"/>
                  </a:lnTo>
                  <a:lnTo>
                    <a:pt x="394" y="1027"/>
                  </a:lnTo>
                  <a:lnTo>
                    <a:pt x="394" y="1029"/>
                  </a:lnTo>
                  <a:lnTo>
                    <a:pt x="394" y="1030"/>
                  </a:lnTo>
                  <a:lnTo>
                    <a:pt x="393" y="1031"/>
                  </a:lnTo>
                  <a:lnTo>
                    <a:pt x="392" y="1031"/>
                  </a:lnTo>
                  <a:lnTo>
                    <a:pt x="391" y="1031"/>
                  </a:lnTo>
                  <a:lnTo>
                    <a:pt x="390" y="1030"/>
                  </a:lnTo>
                  <a:lnTo>
                    <a:pt x="384" y="1029"/>
                  </a:lnTo>
                  <a:lnTo>
                    <a:pt x="384" y="1028"/>
                  </a:lnTo>
                  <a:lnTo>
                    <a:pt x="384" y="1027"/>
                  </a:lnTo>
                  <a:lnTo>
                    <a:pt x="384" y="1026"/>
                  </a:lnTo>
                  <a:lnTo>
                    <a:pt x="384" y="1025"/>
                  </a:lnTo>
                  <a:lnTo>
                    <a:pt x="385" y="1024"/>
                  </a:lnTo>
                  <a:lnTo>
                    <a:pt x="386" y="1024"/>
                  </a:lnTo>
                  <a:lnTo>
                    <a:pt x="388" y="1024"/>
                  </a:lnTo>
                  <a:lnTo>
                    <a:pt x="390" y="1025"/>
                  </a:lnTo>
                  <a:lnTo>
                    <a:pt x="391" y="1025"/>
                  </a:lnTo>
                  <a:lnTo>
                    <a:pt x="391" y="1024"/>
                  </a:lnTo>
                  <a:lnTo>
                    <a:pt x="390" y="1023"/>
                  </a:lnTo>
                  <a:lnTo>
                    <a:pt x="390" y="1022"/>
                  </a:lnTo>
                  <a:lnTo>
                    <a:pt x="390" y="1021"/>
                  </a:lnTo>
                  <a:lnTo>
                    <a:pt x="390" y="1020"/>
                  </a:lnTo>
                  <a:lnTo>
                    <a:pt x="392" y="1020"/>
                  </a:lnTo>
                  <a:lnTo>
                    <a:pt x="393" y="1020"/>
                  </a:lnTo>
                  <a:lnTo>
                    <a:pt x="395" y="1022"/>
                  </a:lnTo>
                  <a:lnTo>
                    <a:pt x="396" y="1022"/>
                  </a:lnTo>
                  <a:lnTo>
                    <a:pt x="397" y="1022"/>
                  </a:lnTo>
                  <a:lnTo>
                    <a:pt x="398" y="1023"/>
                  </a:lnTo>
                  <a:lnTo>
                    <a:pt x="398" y="1025"/>
                  </a:lnTo>
                  <a:lnTo>
                    <a:pt x="399" y="1025"/>
                  </a:lnTo>
                  <a:lnTo>
                    <a:pt x="400" y="1026"/>
                  </a:lnTo>
                  <a:lnTo>
                    <a:pt x="401" y="1027"/>
                  </a:lnTo>
                  <a:lnTo>
                    <a:pt x="402" y="1027"/>
                  </a:lnTo>
                  <a:lnTo>
                    <a:pt x="404" y="1029"/>
                  </a:lnTo>
                  <a:lnTo>
                    <a:pt x="405" y="1031"/>
                  </a:lnTo>
                  <a:lnTo>
                    <a:pt x="406" y="1032"/>
                  </a:lnTo>
                  <a:lnTo>
                    <a:pt x="407" y="1032"/>
                  </a:lnTo>
                  <a:lnTo>
                    <a:pt x="408" y="1032"/>
                  </a:lnTo>
                  <a:lnTo>
                    <a:pt x="408" y="1031"/>
                  </a:lnTo>
                  <a:lnTo>
                    <a:pt x="409" y="1031"/>
                  </a:lnTo>
                  <a:lnTo>
                    <a:pt x="410" y="1030"/>
                  </a:lnTo>
                  <a:lnTo>
                    <a:pt x="410" y="1029"/>
                  </a:lnTo>
                  <a:lnTo>
                    <a:pt x="409" y="1028"/>
                  </a:lnTo>
                  <a:lnTo>
                    <a:pt x="409" y="1027"/>
                  </a:lnTo>
                  <a:lnTo>
                    <a:pt x="406" y="1027"/>
                  </a:lnTo>
                  <a:lnTo>
                    <a:pt x="406" y="1024"/>
                  </a:lnTo>
                  <a:lnTo>
                    <a:pt x="406" y="1023"/>
                  </a:lnTo>
                  <a:lnTo>
                    <a:pt x="405" y="1023"/>
                  </a:lnTo>
                  <a:lnTo>
                    <a:pt x="405" y="1022"/>
                  </a:lnTo>
                  <a:lnTo>
                    <a:pt x="404" y="1022"/>
                  </a:lnTo>
                  <a:lnTo>
                    <a:pt x="403" y="1022"/>
                  </a:lnTo>
                  <a:lnTo>
                    <a:pt x="401" y="1020"/>
                  </a:lnTo>
                  <a:lnTo>
                    <a:pt x="401" y="1018"/>
                  </a:lnTo>
                  <a:lnTo>
                    <a:pt x="402" y="1017"/>
                  </a:lnTo>
                  <a:lnTo>
                    <a:pt x="403" y="1016"/>
                  </a:lnTo>
                  <a:lnTo>
                    <a:pt x="404" y="1015"/>
                  </a:lnTo>
                  <a:lnTo>
                    <a:pt x="404" y="1014"/>
                  </a:lnTo>
                  <a:lnTo>
                    <a:pt x="403" y="1014"/>
                  </a:lnTo>
                  <a:lnTo>
                    <a:pt x="402" y="1014"/>
                  </a:lnTo>
                  <a:lnTo>
                    <a:pt x="401" y="1015"/>
                  </a:lnTo>
                  <a:lnTo>
                    <a:pt x="399" y="1016"/>
                  </a:lnTo>
                  <a:lnTo>
                    <a:pt x="398" y="1016"/>
                  </a:lnTo>
                  <a:lnTo>
                    <a:pt x="396" y="1016"/>
                  </a:lnTo>
                  <a:lnTo>
                    <a:pt x="394" y="1015"/>
                  </a:lnTo>
                  <a:lnTo>
                    <a:pt x="394" y="1014"/>
                  </a:lnTo>
                  <a:lnTo>
                    <a:pt x="394" y="1013"/>
                  </a:lnTo>
                  <a:lnTo>
                    <a:pt x="394" y="1012"/>
                  </a:lnTo>
                  <a:lnTo>
                    <a:pt x="394" y="1011"/>
                  </a:lnTo>
                  <a:lnTo>
                    <a:pt x="392" y="1011"/>
                  </a:lnTo>
                  <a:lnTo>
                    <a:pt x="389" y="1010"/>
                  </a:lnTo>
                  <a:lnTo>
                    <a:pt x="387" y="1009"/>
                  </a:lnTo>
                  <a:lnTo>
                    <a:pt x="386" y="1009"/>
                  </a:lnTo>
                  <a:lnTo>
                    <a:pt x="384" y="1008"/>
                  </a:lnTo>
                  <a:lnTo>
                    <a:pt x="384" y="1007"/>
                  </a:lnTo>
                  <a:lnTo>
                    <a:pt x="384" y="1007"/>
                  </a:lnTo>
                  <a:lnTo>
                    <a:pt x="382" y="1007"/>
                  </a:lnTo>
                  <a:lnTo>
                    <a:pt x="382" y="1006"/>
                  </a:lnTo>
                  <a:lnTo>
                    <a:pt x="381" y="1005"/>
                  </a:lnTo>
                  <a:lnTo>
                    <a:pt x="381" y="1004"/>
                  </a:lnTo>
                  <a:lnTo>
                    <a:pt x="380" y="1002"/>
                  </a:lnTo>
                  <a:lnTo>
                    <a:pt x="376" y="1000"/>
                  </a:lnTo>
                  <a:lnTo>
                    <a:pt x="373" y="997"/>
                  </a:lnTo>
                  <a:lnTo>
                    <a:pt x="372" y="996"/>
                  </a:lnTo>
                  <a:lnTo>
                    <a:pt x="374" y="995"/>
                  </a:lnTo>
                  <a:lnTo>
                    <a:pt x="374" y="994"/>
                  </a:lnTo>
                  <a:lnTo>
                    <a:pt x="374" y="993"/>
                  </a:lnTo>
                  <a:lnTo>
                    <a:pt x="374" y="993"/>
                  </a:lnTo>
                  <a:lnTo>
                    <a:pt x="374" y="992"/>
                  </a:lnTo>
                  <a:lnTo>
                    <a:pt x="376" y="992"/>
                  </a:lnTo>
                  <a:lnTo>
                    <a:pt x="377" y="993"/>
                  </a:lnTo>
                  <a:lnTo>
                    <a:pt x="377" y="994"/>
                  </a:lnTo>
                  <a:lnTo>
                    <a:pt x="378" y="994"/>
                  </a:lnTo>
                  <a:lnTo>
                    <a:pt x="379" y="995"/>
                  </a:lnTo>
                  <a:lnTo>
                    <a:pt x="383" y="998"/>
                  </a:lnTo>
                  <a:lnTo>
                    <a:pt x="385" y="1000"/>
                  </a:lnTo>
                  <a:lnTo>
                    <a:pt x="388" y="1000"/>
                  </a:lnTo>
                  <a:lnTo>
                    <a:pt x="390" y="1001"/>
                  </a:lnTo>
                  <a:lnTo>
                    <a:pt x="392" y="1003"/>
                  </a:lnTo>
                  <a:lnTo>
                    <a:pt x="394" y="1005"/>
                  </a:lnTo>
                  <a:lnTo>
                    <a:pt x="396" y="1005"/>
                  </a:lnTo>
                  <a:lnTo>
                    <a:pt x="397" y="1005"/>
                  </a:lnTo>
                  <a:lnTo>
                    <a:pt x="398" y="1004"/>
                  </a:lnTo>
                  <a:lnTo>
                    <a:pt x="399" y="1004"/>
                  </a:lnTo>
                  <a:lnTo>
                    <a:pt x="401" y="1004"/>
                  </a:lnTo>
                  <a:lnTo>
                    <a:pt x="402" y="1004"/>
                  </a:lnTo>
                  <a:lnTo>
                    <a:pt x="403" y="1005"/>
                  </a:lnTo>
                  <a:lnTo>
                    <a:pt x="403" y="1004"/>
                  </a:lnTo>
                  <a:lnTo>
                    <a:pt x="404" y="1003"/>
                  </a:lnTo>
                  <a:lnTo>
                    <a:pt x="404" y="1002"/>
                  </a:lnTo>
                  <a:lnTo>
                    <a:pt x="403" y="1001"/>
                  </a:lnTo>
                  <a:lnTo>
                    <a:pt x="403" y="1000"/>
                  </a:lnTo>
                  <a:lnTo>
                    <a:pt x="401" y="1000"/>
                  </a:lnTo>
                  <a:lnTo>
                    <a:pt x="400" y="1000"/>
                  </a:lnTo>
                  <a:lnTo>
                    <a:pt x="398" y="1000"/>
                  </a:lnTo>
                  <a:lnTo>
                    <a:pt x="396" y="1001"/>
                  </a:lnTo>
                  <a:lnTo>
                    <a:pt x="394" y="1001"/>
                  </a:lnTo>
                  <a:lnTo>
                    <a:pt x="394" y="1000"/>
                  </a:lnTo>
                  <a:lnTo>
                    <a:pt x="393" y="999"/>
                  </a:lnTo>
                  <a:lnTo>
                    <a:pt x="390" y="997"/>
                  </a:lnTo>
                  <a:lnTo>
                    <a:pt x="388" y="996"/>
                  </a:lnTo>
                  <a:lnTo>
                    <a:pt x="386" y="995"/>
                  </a:lnTo>
                  <a:lnTo>
                    <a:pt x="387" y="994"/>
                  </a:lnTo>
                  <a:lnTo>
                    <a:pt x="388" y="993"/>
                  </a:lnTo>
                  <a:lnTo>
                    <a:pt x="389" y="993"/>
                  </a:lnTo>
                  <a:lnTo>
                    <a:pt x="391" y="994"/>
                  </a:lnTo>
                  <a:lnTo>
                    <a:pt x="391" y="995"/>
                  </a:lnTo>
                  <a:lnTo>
                    <a:pt x="392" y="995"/>
                  </a:lnTo>
                  <a:lnTo>
                    <a:pt x="393" y="995"/>
                  </a:lnTo>
                  <a:lnTo>
                    <a:pt x="392" y="993"/>
                  </a:lnTo>
                  <a:lnTo>
                    <a:pt x="391" y="993"/>
                  </a:lnTo>
                  <a:lnTo>
                    <a:pt x="390" y="992"/>
                  </a:lnTo>
                  <a:lnTo>
                    <a:pt x="390" y="991"/>
                  </a:lnTo>
                  <a:lnTo>
                    <a:pt x="390" y="990"/>
                  </a:lnTo>
                  <a:lnTo>
                    <a:pt x="391" y="990"/>
                  </a:lnTo>
                  <a:lnTo>
                    <a:pt x="392" y="990"/>
                  </a:lnTo>
                  <a:lnTo>
                    <a:pt x="394" y="990"/>
                  </a:lnTo>
                  <a:lnTo>
                    <a:pt x="394" y="990"/>
                  </a:lnTo>
                  <a:lnTo>
                    <a:pt x="394" y="990"/>
                  </a:lnTo>
                  <a:lnTo>
                    <a:pt x="395" y="991"/>
                  </a:lnTo>
                  <a:lnTo>
                    <a:pt x="395" y="992"/>
                  </a:lnTo>
                  <a:lnTo>
                    <a:pt x="395" y="991"/>
                  </a:lnTo>
                  <a:lnTo>
                    <a:pt x="395" y="990"/>
                  </a:lnTo>
                  <a:lnTo>
                    <a:pt x="395" y="990"/>
                  </a:lnTo>
                  <a:lnTo>
                    <a:pt x="395" y="989"/>
                  </a:lnTo>
                  <a:lnTo>
                    <a:pt x="395" y="988"/>
                  </a:lnTo>
                  <a:lnTo>
                    <a:pt x="394" y="988"/>
                  </a:lnTo>
                  <a:lnTo>
                    <a:pt x="394" y="988"/>
                  </a:lnTo>
                  <a:lnTo>
                    <a:pt x="393" y="988"/>
                  </a:lnTo>
                  <a:lnTo>
                    <a:pt x="392" y="988"/>
                  </a:lnTo>
                  <a:lnTo>
                    <a:pt x="391" y="989"/>
                  </a:lnTo>
                  <a:lnTo>
                    <a:pt x="390" y="989"/>
                  </a:lnTo>
                  <a:lnTo>
                    <a:pt x="388" y="990"/>
                  </a:lnTo>
                  <a:lnTo>
                    <a:pt x="386" y="990"/>
                  </a:lnTo>
                  <a:lnTo>
                    <a:pt x="384" y="990"/>
                  </a:lnTo>
                  <a:lnTo>
                    <a:pt x="384" y="990"/>
                  </a:lnTo>
                  <a:lnTo>
                    <a:pt x="383" y="990"/>
                  </a:lnTo>
                  <a:lnTo>
                    <a:pt x="380" y="988"/>
                  </a:lnTo>
                  <a:lnTo>
                    <a:pt x="379" y="988"/>
                  </a:lnTo>
                  <a:lnTo>
                    <a:pt x="378" y="987"/>
                  </a:lnTo>
                  <a:lnTo>
                    <a:pt x="375" y="987"/>
                  </a:lnTo>
                  <a:lnTo>
                    <a:pt x="374" y="988"/>
                  </a:lnTo>
                  <a:lnTo>
                    <a:pt x="372" y="989"/>
                  </a:lnTo>
                  <a:lnTo>
                    <a:pt x="371" y="990"/>
                  </a:lnTo>
                  <a:lnTo>
                    <a:pt x="370" y="990"/>
                  </a:lnTo>
                  <a:lnTo>
                    <a:pt x="369" y="990"/>
                  </a:lnTo>
                  <a:lnTo>
                    <a:pt x="368" y="990"/>
                  </a:lnTo>
                  <a:lnTo>
                    <a:pt x="365" y="989"/>
                  </a:lnTo>
                  <a:lnTo>
                    <a:pt x="365" y="988"/>
                  </a:lnTo>
                  <a:lnTo>
                    <a:pt x="365" y="987"/>
                  </a:lnTo>
                  <a:lnTo>
                    <a:pt x="365" y="986"/>
                  </a:lnTo>
                  <a:lnTo>
                    <a:pt x="365" y="985"/>
                  </a:lnTo>
                  <a:lnTo>
                    <a:pt x="366" y="984"/>
                  </a:lnTo>
                  <a:lnTo>
                    <a:pt x="368" y="983"/>
                  </a:lnTo>
                  <a:lnTo>
                    <a:pt x="370" y="982"/>
                  </a:lnTo>
                  <a:lnTo>
                    <a:pt x="370" y="981"/>
                  </a:lnTo>
                  <a:lnTo>
                    <a:pt x="371" y="981"/>
                  </a:lnTo>
                  <a:lnTo>
                    <a:pt x="371" y="979"/>
                  </a:lnTo>
                  <a:lnTo>
                    <a:pt x="372" y="979"/>
                  </a:lnTo>
                  <a:lnTo>
                    <a:pt x="373" y="979"/>
                  </a:lnTo>
                  <a:lnTo>
                    <a:pt x="375" y="977"/>
                  </a:lnTo>
                  <a:lnTo>
                    <a:pt x="376" y="976"/>
                  </a:lnTo>
                  <a:lnTo>
                    <a:pt x="377" y="975"/>
                  </a:lnTo>
                  <a:lnTo>
                    <a:pt x="378" y="975"/>
                  </a:lnTo>
                  <a:lnTo>
                    <a:pt x="379" y="975"/>
                  </a:lnTo>
                  <a:lnTo>
                    <a:pt x="380" y="975"/>
                  </a:lnTo>
                  <a:lnTo>
                    <a:pt x="384" y="977"/>
                  </a:lnTo>
                  <a:lnTo>
                    <a:pt x="386" y="977"/>
                  </a:lnTo>
                  <a:lnTo>
                    <a:pt x="387" y="977"/>
                  </a:lnTo>
                  <a:lnTo>
                    <a:pt x="388" y="977"/>
                  </a:lnTo>
                  <a:lnTo>
                    <a:pt x="388" y="976"/>
                  </a:lnTo>
                  <a:lnTo>
                    <a:pt x="389" y="975"/>
                  </a:lnTo>
                  <a:lnTo>
                    <a:pt x="388" y="974"/>
                  </a:lnTo>
                  <a:lnTo>
                    <a:pt x="388" y="973"/>
                  </a:lnTo>
                  <a:lnTo>
                    <a:pt x="389" y="972"/>
                  </a:lnTo>
                  <a:lnTo>
                    <a:pt x="389" y="971"/>
                  </a:lnTo>
                  <a:lnTo>
                    <a:pt x="388" y="971"/>
                  </a:lnTo>
                  <a:lnTo>
                    <a:pt x="387" y="970"/>
                  </a:lnTo>
                  <a:lnTo>
                    <a:pt x="384" y="969"/>
                  </a:lnTo>
                  <a:lnTo>
                    <a:pt x="384" y="968"/>
                  </a:lnTo>
                  <a:lnTo>
                    <a:pt x="384" y="968"/>
                  </a:lnTo>
                  <a:lnTo>
                    <a:pt x="384" y="968"/>
                  </a:lnTo>
                  <a:lnTo>
                    <a:pt x="385" y="967"/>
                  </a:lnTo>
                  <a:lnTo>
                    <a:pt x="385" y="966"/>
                  </a:lnTo>
                  <a:lnTo>
                    <a:pt x="384" y="966"/>
                  </a:lnTo>
                  <a:lnTo>
                    <a:pt x="382" y="967"/>
                  </a:lnTo>
                  <a:lnTo>
                    <a:pt x="379" y="968"/>
                  </a:lnTo>
                  <a:lnTo>
                    <a:pt x="372" y="976"/>
                  </a:lnTo>
                  <a:lnTo>
                    <a:pt x="368" y="978"/>
                  </a:lnTo>
                  <a:lnTo>
                    <a:pt x="367" y="978"/>
                  </a:lnTo>
                  <a:lnTo>
                    <a:pt x="367" y="979"/>
                  </a:lnTo>
                  <a:lnTo>
                    <a:pt x="366" y="980"/>
                  </a:lnTo>
                  <a:lnTo>
                    <a:pt x="364" y="980"/>
                  </a:lnTo>
                  <a:lnTo>
                    <a:pt x="364" y="980"/>
                  </a:lnTo>
                  <a:lnTo>
                    <a:pt x="363" y="981"/>
                  </a:lnTo>
                  <a:lnTo>
                    <a:pt x="362" y="981"/>
                  </a:lnTo>
                  <a:lnTo>
                    <a:pt x="361" y="983"/>
                  </a:lnTo>
                  <a:lnTo>
                    <a:pt x="360" y="983"/>
                  </a:lnTo>
                  <a:lnTo>
                    <a:pt x="357" y="982"/>
                  </a:lnTo>
                  <a:lnTo>
                    <a:pt x="356" y="980"/>
                  </a:lnTo>
                  <a:lnTo>
                    <a:pt x="356" y="978"/>
                  </a:lnTo>
                  <a:lnTo>
                    <a:pt x="357" y="977"/>
                  </a:lnTo>
                  <a:lnTo>
                    <a:pt x="358" y="976"/>
                  </a:lnTo>
                  <a:lnTo>
                    <a:pt x="363" y="976"/>
                  </a:lnTo>
                  <a:lnTo>
                    <a:pt x="364" y="975"/>
                  </a:lnTo>
                  <a:lnTo>
                    <a:pt x="365" y="972"/>
                  </a:lnTo>
                  <a:lnTo>
                    <a:pt x="366" y="970"/>
                  </a:lnTo>
                  <a:lnTo>
                    <a:pt x="366" y="969"/>
                  </a:lnTo>
                  <a:lnTo>
                    <a:pt x="366" y="965"/>
                  </a:lnTo>
                  <a:lnTo>
                    <a:pt x="366" y="964"/>
                  </a:lnTo>
                  <a:lnTo>
                    <a:pt x="369" y="962"/>
                  </a:lnTo>
                  <a:lnTo>
                    <a:pt x="374" y="959"/>
                  </a:lnTo>
                  <a:lnTo>
                    <a:pt x="374" y="959"/>
                  </a:lnTo>
                  <a:lnTo>
                    <a:pt x="375" y="958"/>
                  </a:lnTo>
                  <a:lnTo>
                    <a:pt x="376" y="958"/>
                  </a:lnTo>
                  <a:lnTo>
                    <a:pt x="379" y="958"/>
                  </a:lnTo>
                  <a:lnTo>
                    <a:pt x="379" y="957"/>
                  </a:lnTo>
                  <a:lnTo>
                    <a:pt x="384" y="957"/>
                  </a:lnTo>
                  <a:lnTo>
                    <a:pt x="385" y="957"/>
                  </a:lnTo>
                  <a:lnTo>
                    <a:pt x="387" y="957"/>
                  </a:lnTo>
                  <a:lnTo>
                    <a:pt x="388" y="957"/>
                  </a:lnTo>
                  <a:lnTo>
                    <a:pt x="388" y="957"/>
                  </a:lnTo>
                  <a:lnTo>
                    <a:pt x="388" y="958"/>
                  </a:lnTo>
                  <a:lnTo>
                    <a:pt x="389" y="957"/>
                  </a:lnTo>
                  <a:lnTo>
                    <a:pt x="390" y="957"/>
                  </a:lnTo>
                  <a:lnTo>
                    <a:pt x="391" y="957"/>
                  </a:lnTo>
                  <a:lnTo>
                    <a:pt x="392" y="958"/>
                  </a:lnTo>
                  <a:lnTo>
                    <a:pt x="394" y="958"/>
                  </a:lnTo>
                  <a:lnTo>
                    <a:pt x="394" y="957"/>
                  </a:lnTo>
                  <a:lnTo>
                    <a:pt x="394" y="957"/>
                  </a:lnTo>
                  <a:lnTo>
                    <a:pt x="395" y="957"/>
                  </a:lnTo>
                  <a:lnTo>
                    <a:pt x="394" y="956"/>
                  </a:lnTo>
                  <a:lnTo>
                    <a:pt x="394" y="954"/>
                  </a:lnTo>
                  <a:lnTo>
                    <a:pt x="393" y="954"/>
                  </a:lnTo>
                  <a:lnTo>
                    <a:pt x="392" y="953"/>
                  </a:lnTo>
                  <a:lnTo>
                    <a:pt x="391" y="953"/>
                  </a:lnTo>
                  <a:lnTo>
                    <a:pt x="390" y="952"/>
                  </a:lnTo>
                  <a:lnTo>
                    <a:pt x="389" y="952"/>
                  </a:lnTo>
                  <a:lnTo>
                    <a:pt x="387" y="952"/>
                  </a:lnTo>
                  <a:lnTo>
                    <a:pt x="385" y="952"/>
                  </a:lnTo>
                  <a:lnTo>
                    <a:pt x="383" y="952"/>
                  </a:lnTo>
                  <a:lnTo>
                    <a:pt x="382" y="953"/>
                  </a:lnTo>
                  <a:lnTo>
                    <a:pt x="381" y="954"/>
                  </a:lnTo>
                  <a:lnTo>
                    <a:pt x="379" y="955"/>
                  </a:lnTo>
                  <a:lnTo>
                    <a:pt x="375" y="956"/>
                  </a:lnTo>
                  <a:lnTo>
                    <a:pt x="374" y="957"/>
                  </a:lnTo>
                  <a:lnTo>
                    <a:pt x="372" y="957"/>
                  </a:lnTo>
                  <a:lnTo>
                    <a:pt x="370" y="958"/>
                  </a:lnTo>
                  <a:lnTo>
                    <a:pt x="368" y="959"/>
                  </a:lnTo>
                  <a:lnTo>
                    <a:pt x="367" y="960"/>
                  </a:lnTo>
                  <a:lnTo>
                    <a:pt x="365" y="960"/>
                  </a:lnTo>
                  <a:lnTo>
                    <a:pt x="364" y="959"/>
                  </a:lnTo>
                  <a:lnTo>
                    <a:pt x="362" y="960"/>
                  </a:lnTo>
                  <a:lnTo>
                    <a:pt x="359" y="960"/>
                  </a:lnTo>
                  <a:lnTo>
                    <a:pt x="358" y="960"/>
                  </a:lnTo>
                  <a:lnTo>
                    <a:pt x="355" y="960"/>
                  </a:lnTo>
                  <a:lnTo>
                    <a:pt x="355" y="959"/>
                  </a:lnTo>
                  <a:lnTo>
                    <a:pt x="353" y="959"/>
                  </a:lnTo>
                  <a:lnTo>
                    <a:pt x="353" y="959"/>
                  </a:lnTo>
                  <a:lnTo>
                    <a:pt x="351" y="957"/>
                  </a:lnTo>
                  <a:lnTo>
                    <a:pt x="346" y="956"/>
                  </a:lnTo>
                  <a:lnTo>
                    <a:pt x="345" y="955"/>
                  </a:lnTo>
                  <a:lnTo>
                    <a:pt x="345" y="954"/>
                  </a:lnTo>
                  <a:lnTo>
                    <a:pt x="345" y="953"/>
                  </a:lnTo>
                  <a:lnTo>
                    <a:pt x="347" y="952"/>
                  </a:lnTo>
                  <a:lnTo>
                    <a:pt x="348" y="951"/>
                  </a:lnTo>
                  <a:lnTo>
                    <a:pt x="349" y="951"/>
                  </a:lnTo>
                  <a:lnTo>
                    <a:pt x="352" y="950"/>
                  </a:lnTo>
                  <a:lnTo>
                    <a:pt x="353" y="949"/>
                  </a:lnTo>
                  <a:lnTo>
                    <a:pt x="353" y="948"/>
                  </a:lnTo>
                  <a:lnTo>
                    <a:pt x="354" y="947"/>
                  </a:lnTo>
                  <a:lnTo>
                    <a:pt x="355" y="947"/>
                  </a:lnTo>
                  <a:lnTo>
                    <a:pt x="355" y="946"/>
                  </a:lnTo>
                  <a:lnTo>
                    <a:pt x="357" y="946"/>
                  </a:lnTo>
                  <a:lnTo>
                    <a:pt x="363" y="944"/>
                  </a:lnTo>
                  <a:lnTo>
                    <a:pt x="366" y="943"/>
                  </a:lnTo>
                  <a:lnTo>
                    <a:pt x="368" y="943"/>
                  </a:lnTo>
                  <a:lnTo>
                    <a:pt x="370" y="943"/>
                  </a:lnTo>
                  <a:lnTo>
                    <a:pt x="374" y="944"/>
                  </a:lnTo>
                  <a:lnTo>
                    <a:pt x="374" y="943"/>
                  </a:lnTo>
                  <a:lnTo>
                    <a:pt x="376" y="943"/>
                  </a:lnTo>
                  <a:lnTo>
                    <a:pt x="378" y="942"/>
                  </a:lnTo>
                  <a:lnTo>
                    <a:pt x="379" y="942"/>
                  </a:lnTo>
                  <a:lnTo>
                    <a:pt x="382" y="942"/>
                  </a:lnTo>
                  <a:lnTo>
                    <a:pt x="383" y="942"/>
                  </a:lnTo>
                  <a:lnTo>
                    <a:pt x="383" y="941"/>
                  </a:lnTo>
                  <a:lnTo>
                    <a:pt x="385" y="940"/>
                  </a:lnTo>
                  <a:lnTo>
                    <a:pt x="386" y="938"/>
                  </a:lnTo>
                  <a:lnTo>
                    <a:pt x="387" y="936"/>
                  </a:lnTo>
                  <a:lnTo>
                    <a:pt x="387" y="936"/>
                  </a:lnTo>
                  <a:lnTo>
                    <a:pt x="388" y="935"/>
                  </a:lnTo>
                  <a:lnTo>
                    <a:pt x="389" y="933"/>
                  </a:lnTo>
                  <a:lnTo>
                    <a:pt x="389" y="932"/>
                  </a:lnTo>
                  <a:lnTo>
                    <a:pt x="388" y="931"/>
                  </a:lnTo>
                  <a:lnTo>
                    <a:pt x="388" y="930"/>
                  </a:lnTo>
                  <a:lnTo>
                    <a:pt x="387" y="929"/>
                  </a:lnTo>
                  <a:lnTo>
                    <a:pt x="386" y="929"/>
                  </a:lnTo>
                  <a:lnTo>
                    <a:pt x="385" y="929"/>
                  </a:lnTo>
                  <a:lnTo>
                    <a:pt x="384" y="930"/>
                  </a:lnTo>
                  <a:lnTo>
                    <a:pt x="383" y="934"/>
                  </a:lnTo>
                  <a:lnTo>
                    <a:pt x="381" y="936"/>
                  </a:lnTo>
                  <a:lnTo>
                    <a:pt x="379" y="936"/>
                  </a:lnTo>
                  <a:lnTo>
                    <a:pt x="379" y="937"/>
                  </a:lnTo>
                  <a:lnTo>
                    <a:pt x="376" y="937"/>
                  </a:lnTo>
                  <a:lnTo>
                    <a:pt x="375" y="938"/>
                  </a:lnTo>
                  <a:lnTo>
                    <a:pt x="374" y="939"/>
                  </a:lnTo>
                  <a:lnTo>
                    <a:pt x="373" y="939"/>
                  </a:lnTo>
                  <a:lnTo>
                    <a:pt x="371" y="939"/>
                  </a:lnTo>
                  <a:lnTo>
                    <a:pt x="369" y="938"/>
                  </a:lnTo>
                  <a:lnTo>
                    <a:pt x="367" y="937"/>
                  </a:lnTo>
                  <a:lnTo>
                    <a:pt x="366" y="937"/>
                  </a:lnTo>
                  <a:lnTo>
                    <a:pt x="364" y="936"/>
                  </a:lnTo>
                  <a:lnTo>
                    <a:pt x="361" y="936"/>
                  </a:lnTo>
                  <a:lnTo>
                    <a:pt x="360" y="936"/>
                  </a:lnTo>
                  <a:lnTo>
                    <a:pt x="361" y="936"/>
                  </a:lnTo>
                  <a:lnTo>
                    <a:pt x="361" y="935"/>
                  </a:lnTo>
                  <a:lnTo>
                    <a:pt x="362" y="933"/>
                  </a:lnTo>
                  <a:lnTo>
                    <a:pt x="363" y="933"/>
                  </a:lnTo>
                  <a:lnTo>
                    <a:pt x="362" y="932"/>
                  </a:lnTo>
                  <a:lnTo>
                    <a:pt x="362" y="931"/>
                  </a:lnTo>
                  <a:lnTo>
                    <a:pt x="362" y="930"/>
                  </a:lnTo>
                  <a:lnTo>
                    <a:pt x="359" y="931"/>
                  </a:lnTo>
                  <a:lnTo>
                    <a:pt x="357" y="931"/>
                  </a:lnTo>
                  <a:lnTo>
                    <a:pt x="356" y="930"/>
                  </a:lnTo>
                  <a:lnTo>
                    <a:pt x="355" y="930"/>
                  </a:lnTo>
                  <a:lnTo>
                    <a:pt x="352" y="929"/>
                  </a:lnTo>
                  <a:lnTo>
                    <a:pt x="348" y="928"/>
                  </a:lnTo>
                  <a:lnTo>
                    <a:pt x="347" y="928"/>
                  </a:lnTo>
                  <a:lnTo>
                    <a:pt x="345" y="927"/>
                  </a:lnTo>
                  <a:lnTo>
                    <a:pt x="344" y="927"/>
                  </a:lnTo>
                  <a:lnTo>
                    <a:pt x="343" y="927"/>
                  </a:lnTo>
                  <a:lnTo>
                    <a:pt x="342" y="925"/>
                  </a:lnTo>
                  <a:lnTo>
                    <a:pt x="341" y="925"/>
                  </a:lnTo>
                  <a:lnTo>
                    <a:pt x="341" y="925"/>
                  </a:lnTo>
                  <a:lnTo>
                    <a:pt x="343" y="924"/>
                  </a:lnTo>
                  <a:lnTo>
                    <a:pt x="345" y="921"/>
                  </a:lnTo>
                  <a:lnTo>
                    <a:pt x="347" y="919"/>
                  </a:lnTo>
                  <a:lnTo>
                    <a:pt x="350" y="917"/>
                  </a:lnTo>
                  <a:lnTo>
                    <a:pt x="353" y="916"/>
                  </a:lnTo>
                  <a:lnTo>
                    <a:pt x="354" y="915"/>
                  </a:lnTo>
                  <a:lnTo>
                    <a:pt x="354" y="914"/>
                  </a:lnTo>
                  <a:lnTo>
                    <a:pt x="355" y="914"/>
                  </a:lnTo>
                  <a:lnTo>
                    <a:pt x="355" y="913"/>
                  </a:lnTo>
                  <a:lnTo>
                    <a:pt x="354" y="913"/>
                  </a:lnTo>
                  <a:lnTo>
                    <a:pt x="354" y="912"/>
                  </a:lnTo>
                  <a:lnTo>
                    <a:pt x="353" y="911"/>
                  </a:lnTo>
                  <a:lnTo>
                    <a:pt x="354" y="910"/>
                  </a:lnTo>
                  <a:lnTo>
                    <a:pt x="357" y="906"/>
                  </a:lnTo>
                  <a:lnTo>
                    <a:pt x="358" y="904"/>
                  </a:lnTo>
                  <a:lnTo>
                    <a:pt x="359" y="903"/>
                  </a:lnTo>
                  <a:lnTo>
                    <a:pt x="361" y="903"/>
                  </a:lnTo>
                  <a:lnTo>
                    <a:pt x="362" y="902"/>
                  </a:lnTo>
                  <a:lnTo>
                    <a:pt x="362" y="901"/>
                  </a:lnTo>
                  <a:lnTo>
                    <a:pt x="361" y="900"/>
                  </a:lnTo>
                  <a:lnTo>
                    <a:pt x="361" y="899"/>
                  </a:lnTo>
                  <a:lnTo>
                    <a:pt x="360" y="899"/>
                  </a:lnTo>
                  <a:lnTo>
                    <a:pt x="359" y="899"/>
                  </a:lnTo>
                  <a:lnTo>
                    <a:pt x="357" y="901"/>
                  </a:lnTo>
                  <a:lnTo>
                    <a:pt x="355" y="903"/>
                  </a:lnTo>
                  <a:lnTo>
                    <a:pt x="353" y="904"/>
                  </a:lnTo>
                  <a:lnTo>
                    <a:pt x="352" y="906"/>
                  </a:lnTo>
                  <a:lnTo>
                    <a:pt x="352" y="907"/>
                  </a:lnTo>
                  <a:lnTo>
                    <a:pt x="351" y="908"/>
                  </a:lnTo>
                  <a:lnTo>
                    <a:pt x="351" y="909"/>
                  </a:lnTo>
                  <a:lnTo>
                    <a:pt x="351" y="911"/>
                  </a:lnTo>
                  <a:lnTo>
                    <a:pt x="351" y="913"/>
                  </a:lnTo>
                  <a:lnTo>
                    <a:pt x="350" y="914"/>
                  </a:lnTo>
                  <a:lnTo>
                    <a:pt x="346" y="914"/>
                  </a:lnTo>
                  <a:lnTo>
                    <a:pt x="343" y="916"/>
                  </a:lnTo>
                  <a:lnTo>
                    <a:pt x="341" y="918"/>
                  </a:lnTo>
                  <a:lnTo>
                    <a:pt x="340" y="919"/>
                  </a:lnTo>
                  <a:lnTo>
                    <a:pt x="339" y="919"/>
                  </a:lnTo>
                  <a:lnTo>
                    <a:pt x="339" y="918"/>
                  </a:lnTo>
                  <a:lnTo>
                    <a:pt x="339" y="917"/>
                  </a:lnTo>
                  <a:lnTo>
                    <a:pt x="342" y="914"/>
                  </a:lnTo>
                  <a:lnTo>
                    <a:pt x="342" y="912"/>
                  </a:lnTo>
                  <a:lnTo>
                    <a:pt x="342" y="909"/>
                  </a:lnTo>
                  <a:lnTo>
                    <a:pt x="341" y="906"/>
                  </a:lnTo>
                  <a:lnTo>
                    <a:pt x="340" y="903"/>
                  </a:lnTo>
                  <a:lnTo>
                    <a:pt x="341" y="900"/>
                  </a:lnTo>
                  <a:lnTo>
                    <a:pt x="341" y="897"/>
                  </a:lnTo>
                  <a:lnTo>
                    <a:pt x="342" y="896"/>
                  </a:lnTo>
                  <a:lnTo>
                    <a:pt x="342" y="895"/>
                  </a:lnTo>
                  <a:lnTo>
                    <a:pt x="342" y="894"/>
                  </a:lnTo>
                  <a:lnTo>
                    <a:pt x="342" y="893"/>
                  </a:lnTo>
                  <a:lnTo>
                    <a:pt x="341" y="892"/>
                  </a:lnTo>
                  <a:lnTo>
                    <a:pt x="341" y="891"/>
                  </a:lnTo>
                  <a:lnTo>
                    <a:pt x="341" y="890"/>
                  </a:lnTo>
                  <a:lnTo>
                    <a:pt x="339" y="889"/>
                  </a:lnTo>
                  <a:lnTo>
                    <a:pt x="339" y="888"/>
                  </a:lnTo>
                  <a:lnTo>
                    <a:pt x="337" y="887"/>
                  </a:lnTo>
                  <a:lnTo>
                    <a:pt x="335" y="885"/>
                  </a:lnTo>
                  <a:lnTo>
                    <a:pt x="335" y="884"/>
                  </a:lnTo>
                  <a:lnTo>
                    <a:pt x="334" y="883"/>
                  </a:lnTo>
                  <a:lnTo>
                    <a:pt x="334" y="881"/>
                  </a:lnTo>
                  <a:lnTo>
                    <a:pt x="334" y="880"/>
                  </a:lnTo>
                  <a:lnTo>
                    <a:pt x="334" y="879"/>
                  </a:lnTo>
                  <a:lnTo>
                    <a:pt x="334" y="873"/>
                  </a:lnTo>
                  <a:lnTo>
                    <a:pt x="334" y="872"/>
                  </a:lnTo>
                  <a:lnTo>
                    <a:pt x="334" y="871"/>
                  </a:lnTo>
                  <a:lnTo>
                    <a:pt x="334" y="870"/>
                  </a:lnTo>
                  <a:lnTo>
                    <a:pt x="333" y="869"/>
                  </a:lnTo>
                  <a:lnTo>
                    <a:pt x="333" y="869"/>
                  </a:lnTo>
                  <a:lnTo>
                    <a:pt x="333" y="876"/>
                  </a:lnTo>
                  <a:lnTo>
                    <a:pt x="332" y="882"/>
                  </a:lnTo>
                  <a:lnTo>
                    <a:pt x="333" y="886"/>
                  </a:lnTo>
                  <a:lnTo>
                    <a:pt x="335" y="889"/>
                  </a:lnTo>
                  <a:lnTo>
                    <a:pt x="337" y="891"/>
                  </a:lnTo>
                  <a:lnTo>
                    <a:pt x="337" y="892"/>
                  </a:lnTo>
                  <a:lnTo>
                    <a:pt x="338" y="893"/>
                  </a:lnTo>
                  <a:lnTo>
                    <a:pt x="338" y="894"/>
                  </a:lnTo>
                  <a:lnTo>
                    <a:pt x="338" y="895"/>
                  </a:lnTo>
                  <a:lnTo>
                    <a:pt x="338" y="896"/>
                  </a:lnTo>
                  <a:lnTo>
                    <a:pt x="338" y="899"/>
                  </a:lnTo>
                  <a:lnTo>
                    <a:pt x="337" y="903"/>
                  </a:lnTo>
                  <a:lnTo>
                    <a:pt x="338" y="905"/>
                  </a:lnTo>
                  <a:lnTo>
                    <a:pt x="338" y="907"/>
                  </a:lnTo>
                  <a:lnTo>
                    <a:pt x="339" y="909"/>
                  </a:lnTo>
                  <a:lnTo>
                    <a:pt x="339" y="910"/>
                  </a:lnTo>
                  <a:lnTo>
                    <a:pt x="339" y="912"/>
                  </a:lnTo>
                  <a:lnTo>
                    <a:pt x="337" y="914"/>
                  </a:lnTo>
                  <a:lnTo>
                    <a:pt x="335" y="916"/>
                  </a:lnTo>
                  <a:lnTo>
                    <a:pt x="334" y="917"/>
                  </a:lnTo>
                  <a:lnTo>
                    <a:pt x="334" y="918"/>
                  </a:lnTo>
                  <a:lnTo>
                    <a:pt x="333" y="919"/>
                  </a:lnTo>
                  <a:lnTo>
                    <a:pt x="331" y="920"/>
                  </a:lnTo>
                  <a:lnTo>
                    <a:pt x="330" y="921"/>
                  </a:lnTo>
                  <a:lnTo>
                    <a:pt x="330" y="920"/>
                  </a:lnTo>
                  <a:lnTo>
                    <a:pt x="329" y="920"/>
                  </a:lnTo>
                  <a:lnTo>
                    <a:pt x="328" y="920"/>
                  </a:lnTo>
                  <a:lnTo>
                    <a:pt x="327" y="920"/>
                  </a:lnTo>
                  <a:lnTo>
                    <a:pt x="327" y="919"/>
                  </a:lnTo>
                  <a:lnTo>
                    <a:pt x="326" y="918"/>
                  </a:lnTo>
                  <a:lnTo>
                    <a:pt x="324" y="918"/>
                  </a:lnTo>
                  <a:lnTo>
                    <a:pt x="323" y="918"/>
                  </a:lnTo>
                  <a:lnTo>
                    <a:pt x="322" y="918"/>
                  </a:lnTo>
                  <a:lnTo>
                    <a:pt x="322" y="919"/>
                  </a:lnTo>
                  <a:lnTo>
                    <a:pt x="322" y="920"/>
                  </a:lnTo>
                  <a:lnTo>
                    <a:pt x="323" y="920"/>
                  </a:lnTo>
                  <a:lnTo>
                    <a:pt x="326" y="923"/>
                  </a:lnTo>
                  <a:lnTo>
                    <a:pt x="327" y="924"/>
                  </a:lnTo>
                  <a:lnTo>
                    <a:pt x="326" y="925"/>
                  </a:lnTo>
                  <a:lnTo>
                    <a:pt x="326" y="926"/>
                  </a:lnTo>
                  <a:lnTo>
                    <a:pt x="326" y="929"/>
                  </a:lnTo>
                  <a:lnTo>
                    <a:pt x="324" y="930"/>
                  </a:lnTo>
                  <a:lnTo>
                    <a:pt x="323" y="930"/>
                  </a:lnTo>
                  <a:lnTo>
                    <a:pt x="322" y="929"/>
                  </a:lnTo>
                  <a:lnTo>
                    <a:pt x="322" y="928"/>
                  </a:lnTo>
                  <a:lnTo>
                    <a:pt x="321" y="927"/>
                  </a:lnTo>
                  <a:lnTo>
                    <a:pt x="320" y="926"/>
                  </a:lnTo>
                  <a:lnTo>
                    <a:pt x="319" y="925"/>
                  </a:lnTo>
                  <a:lnTo>
                    <a:pt x="318" y="925"/>
                  </a:lnTo>
                  <a:lnTo>
                    <a:pt x="317" y="925"/>
                  </a:lnTo>
                  <a:lnTo>
                    <a:pt x="317" y="925"/>
                  </a:lnTo>
                  <a:lnTo>
                    <a:pt x="317" y="926"/>
                  </a:lnTo>
                  <a:lnTo>
                    <a:pt x="315" y="928"/>
                  </a:lnTo>
                  <a:lnTo>
                    <a:pt x="315" y="929"/>
                  </a:lnTo>
                  <a:lnTo>
                    <a:pt x="314" y="929"/>
                  </a:lnTo>
                  <a:lnTo>
                    <a:pt x="314" y="930"/>
                  </a:lnTo>
                  <a:lnTo>
                    <a:pt x="315" y="930"/>
                  </a:lnTo>
                  <a:lnTo>
                    <a:pt x="316" y="931"/>
                  </a:lnTo>
                  <a:lnTo>
                    <a:pt x="317" y="933"/>
                  </a:lnTo>
                  <a:lnTo>
                    <a:pt x="320" y="935"/>
                  </a:lnTo>
                  <a:lnTo>
                    <a:pt x="320" y="936"/>
                  </a:lnTo>
                  <a:lnTo>
                    <a:pt x="321" y="936"/>
                  </a:lnTo>
                  <a:lnTo>
                    <a:pt x="320" y="943"/>
                  </a:lnTo>
                  <a:lnTo>
                    <a:pt x="318" y="947"/>
                  </a:lnTo>
                  <a:lnTo>
                    <a:pt x="318" y="948"/>
                  </a:lnTo>
                  <a:lnTo>
                    <a:pt x="317" y="948"/>
                  </a:lnTo>
                  <a:lnTo>
                    <a:pt x="313" y="948"/>
                  </a:lnTo>
                  <a:lnTo>
                    <a:pt x="312" y="948"/>
                  </a:lnTo>
                  <a:lnTo>
                    <a:pt x="312" y="949"/>
                  </a:lnTo>
                  <a:lnTo>
                    <a:pt x="308" y="950"/>
                  </a:lnTo>
                  <a:lnTo>
                    <a:pt x="308" y="951"/>
                  </a:lnTo>
                  <a:lnTo>
                    <a:pt x="307" y="950"/>
                  </a:lnTo>
                  <a:lnTo>
                    <a:pt x="306" y="950"/>
                  </a:lnTo>
                  <a:lnTo>
                    <a:pt x="304" y="952"/>
                  </a:lnTo>
                  <a:lnTo>
                    <a:pt x="302" y="953"/>
                  </a:lnTo>
                  <a:lnTo>
                    <a:pt x="302" y="953"/>
                  </a:lnTo>
                  <a:lnTo>
                    <a:pt x="300" y="953"/>
                  </a:lnTo>
                  <a:lnTo>
                    <a:pt x="298" y="951"/>
                  </a:lnTo>
                  <a:lnTo>
                    <a:pt x="297" y="951"/>
                  </a:lnTo>
                  <a:lnTo>
                    <a:pt x="291" y="952"/>
                  </a:lnTo>
                  <a:lnTo>
                    <a:pt x="290" y="952"/>
                  </a:lnTo>
                  <a:lnTo>
                    <a:pt x="290" y="951"/>
                  </a:lnTo>
                  <a:lnTo>
                    <a:pt x="288" y="950"/>
                  </a:lnTo>
                  <a:lnTo>
                    <a:pt x="287" y="948"/>
                  </a:lnTo>
                  <a:lnTo>
                    <a:pt x="287" y="947"/>
                  </a:lnTo>
                  <a:lnTo>
                    <a:pt x="287" y="946"/>
                  </a:lnTo>
                  <a:lnTo>
                    <a:pt x="287" y="946"/>
                  </a:lnTo>
                  <a:lnTo>
                    <a:pt x="287" y="945"/>
                  </a:lnTo>
                  <a:lnTo>
                    <a:pt x="286" y="944"/>
                  </a:lnTo>
                  <a:lnTo>
                    <a:pt x="285" y="944"/>
                  </a:lnTo>
                  <a:lnTo>
                    <a:pt x="284" y="944"/>
                  </a:lnTo>
                  <a:lnTo>
                    <a:pt x="283" y="944"/>
                  </a:lnTo>
                  <a:lnTo>
                    <a:pt x="282" y="944"/>
                  </a:lnTo>
                  <a:lnTo>
                    <a:pt x="281" y="941"/>
                  </a:lnTo>
                  <a:lnTo>
                    <a:pt x="281" y="940"/>
                  </a:lnTo>
                  <a:lnTo>
                    <a:pt x="280" y="937"/>
                  </a:lnTo>
                  <a:lnTo>
                    <a:pt x="279" y="936"/>
                  </a:lnTo>
                  <a:lnTo>
                    <a:pt x="279" y="937"/>
                  </a:lnTo>
                  <a:lnTo>
                    <a:pt x="279" y="938"/>
                  </a:lnTo>
                  <a:lnTo>
                    <a:pt x="280" y="942"/>
                  </a:lnTo>
                  <a:lnTo>
                    <a:pt x="281" y="946"/>
                  </a:lnTo>
                  <a:lnTo>
                    <a:pt x="281" y="946"/>
                  </a:lnTo>
                  <a:lnTo>
                    <a:pt x="280" y="946"/>
                  </a:lnTo>
                  <a:lnTo>
                    <a:pt x="279" y="946"/>
                  </a:lnTo>
                  <a:lnTo>
                    <a:pt x="278" y="946"/>
                  </a:lnTo>
                  <a:lnTo>
                    <a:pt x="277" y="946"/>
                  </a:lnTo>
                  <a:lnTo>
                    <a:pt x="275" y="945"/>
                  </a:lnTo>
                  <a:lnTo>
                    <a:pt x="273" y="943"/>
                  </a:lnTo>
                  <a:lnTo>
                    <a:pt x="272" y="942"/>
                  </a:lnTo>
                  <a:lnTo>
                    <a:pt x="271" y="941"/>
                  </a:lnTo>
                  <a:lnTo>
                    <a:pt x="271" y="940"/>
                  </a:lnTo>
                  <a:lnTo>
                    <a:pt x="271" y="939"/>
                  </a:lnTo>
                  <a:lnTo>
                    <a:pt x="271" y="937"/>
                  </a:lnTo>
                  <a:lnTo>
                    <a:pt x="271" y="935"/>
                  </a:lnTo>
                  <a:lnTo>
                    <a:pt x="270" y="933"/>
                  </a:lnTo>
                  <a:lnTo>
                    <a:pt x="269" y="929"/>
                  </a:lnTo>
                  <a:lnTo>
                    <a:pt x="269" y="925"/>
                  </a:lnTo>
                  <a:lnTo>
                    <a:pt x="269" y="923"/>
                  </a:lnTo>
                  <a:lnTo>
                    <a:pt x="269" y="921"/>
                  </a:lnTo>
                  <a:lnTo>
                    <a:pt x="269" y="920"/>
                  </a:lnTo>
                  <a:lnTo>
                    <a:pt x="270" y="920"/>
                  </a:lnTo>
                  <a:lnTo>
                    <a:pt x="271" y="921"/>
                  </a:lnTo>
                  <a:lnTo>
                    <a:pt x="271" y="921"/>
                  </a:lnTo>
                  <a:lnTo>
                    <a:pt x="271" y="920"/>
                  </a:lnTo>
                  <a:lnTo>
                    <a:pt x="268" y="918"/>
                  </a:lnTo>
                  <a:lnTo>
                    <a:pt x="265" y="916"/>
                  </a:lnTo>
                  <a:lnTo>
                    <a:pt x="265" y="915"/>
                  </a:lnTo>
                  <a:lnTo>
                    <a:pt x="264" y="914"/>
                  </a:lnTo>
                  <a:lnTo>
                    <a:pt x="264" y="914"/>
                  </a:lnTo>
                  <a:lnTo>
                    <a:pt x="268" y="910"/>
                  </a:lnTo>
                  <a:lnTo>
                    <a:pt x="269" y="910"/>
                  </a:lnTo>
                  <a:lnTo>
                    <a:pt x="269" y="909"/>
                  </a:lnTo>
                  <a:lnTo>
                    <a:pt x="272" y="910"/>
                  </a:lnTo>
                  <a:lnTo>
                    <a:pt x="273" y="910"/>
                  </a:lnTo>
                  <a:lnTo>
                    <a:pt x="273" y="911"/>
                  </a:lnTo>
                  <a:lnTo>
                    <a:pt x="274" y="912"/>
                  </a:lnTo>
                  <a:lnTo>
                    <a:pt x="274" y="911"/>
                  </a:lnTo>
                  <a:lnTo>
                    <a:pt x="274" y="909"/>
                  </a:lnTo>
                  <a:lnTo>
                    <a:pt x="274" y="908"/>
                  </a:lnTo>
                  <a:lnTo>
                    <a:pt x="276" y="908"/>
                  </a:lnTo>
                  <a:lnTo>
                    <a:pt x="276" y="907"/>
                  </a:lnTo>
                  <a:lnTo>
                    <a:pt x="277" y="907"/>
                  </a:lnTo>
                  <a:lnTo>
                    <a:pt x="279" y="906"/>
                  </a:lnTo>
                  <a:lnTo>
                    <a:pt x="280" y="905"/>
                  </a:lnTo>
                  <a:lnTo>
                    <a:pt x="281" y="906"/>
                  </a:lnTo>
                  <a:lnTo>
                    <a:pt x="282" y="909"/>
                  </a:lnTo>
                  <a:lnTo>
                    <a:pt x="283" y="910"/>
                  </a:lnTo>
                  <a:lnTo>
                    <a:pt x="283" y="909"/>
                  </a:lnTo>
                  <a:lnTo>
                    <a:pt x="283" y="908"/>
                  </a:lnTo>
                  <a:lnTo>
                    <a:pt x="282" y="906"/>
                  </a:lnTo>
                  <a:lnTo>
                    <a:pt x="282" y="905"/>
                  </a:lnTo>
                  <a:lnTo>
                    <a:pt x="281" y="903"/>
                  </a:lnTo>
                  <a:lnTo>
                    <a:pt x="281" y="903"/>
                  </a:lnTo>
                  <a:lnTo>
                    <a:pt x="282" y="902"/>
                  </a:lnTo>
                  <a:lnTo>
                    <a:pt x="282" y="901"/>
                  </a:lnTo>
                  <a:lnTo>
                    <a:pt x="283" y="900"/>
                  </a:lnTo>
                  <a:lnTo>
                    <a:pt x="284" y="900"/>
                  </a:lnTo>
                  <a:lnTo>
                    <a:pt x="287" y="898"/>
                  </a:lnTo>
                  <a:lnTo>
                    <a:pt x="288" y="898"/>
                  </a:lnTo>
                  <a:lnTo>
                    <a:pt x="289" y="898"/>
                  </a:lnTo>
                  <a:lnTo>
                    <a:pt x="290" y="899"/>
                  </a:lnTo>
                  <a:lnTo>
                    <a:pt x="292" y="900"/>
                  </a:lnTo>
                  <a:lnTo>
                    <a:pt x="293" y="900"/>
                  </a:lnTo>
                  <a:lnTo>
                    <a:pt x="294" y="900"/>
                  </a:lnTo>
                  <a:lnTo>
                    <a:pt x="296" y="899"/>
                  </a:lnTo>
                  <a:lnTo>
                    <a:pt x="297" y="899"/>
                  </a:lnTo>
                  <a:lnTo>
                    <a:pt x="298" y="898"/>
                  </a:lnTo>
                  <a:lnTo>
                    <a:pt x="299" y="897"/>
                  </a:lnTo>
                  <a:lnTo>
                    <a:pt x="301" y="895"/>
                  </a:lnTo>
                  <a:lnTo>
                    <a:pt x="302" y="894"/>
                  </a:lnTo>
                  <a:lnTo>
                    <a:pt x="302" y="893"/>
                  </a:lnTo>
                  <a:lnTo>
                    <a:pt x="303" y="893"/>
                  </a:lnTo>
                  <a:lnTo>
                    <a:pt x="303" y="892"/>
                  </a:lnTo>
                  <a:lnTo>
                    <a:pt x="304" y="892"/>
                  </a:lnTo>
                  <a:lnTo>
                    <a:pt x="306" y="892"/>
                  </a:lnTo>
                  <a:lnTo>
                    <a:pt x="308" y="889"/>
                  </a:lnTo>
                  <a:lnTo>
                    <a:pt x="308" y="887"/>
                  </a:lnTo>
                  <a:lnTo>
                    <a:pt x="309" y="886"/>
                  </a:lnTo>
                  <a:lnTo>
                    <a:pt x="309" y="884"/>
                  </a:lnTo>
                  <a:lnTo>
                    <a:pt x="310" y="881"/>
                  </a:lnTo>
                  <a:lnTo>
                    <a:pt x="311" y="881"/>
                  </a:lnTo>
                  <a:lnTo>
                    <a:pt x="312" y="880"/>
                  </a:lnTo>
                  <a:lnTo>
                    <a:pt x="312" y="878"/>
                  </a:lnTo>
                  <a:lnTo>
                    <a:pt x="312" y="877"/>
                  </a:lnTo>
                  <a:lnTo>
                    <a:pt x="312" y="876"/>
                  </a:lnTo>
                  <a:lnTo>
                    <a:pt x="314" y="873"/>
                  </a:lnTo>
                  <a:lnTo>
                    <a:pt x="316" y="871"/>
                  </a:lnTo>
                  <a:lnTo>
                    <a:pt x="316" y="870"/>
                  </a:lnTo>
                  <a:lnTo>
                    <a:pt x="315" y="870"/>
                  </a:lnTo>
                  <a:lnTo>
                    <a:pt x="314" y="871"/>
                  </a:lnTo>
                  <a:lnTo>
                    <a:pt x="313" y="872"/>
                  </a:lnTo>
                  <a:lnTo>
                    <a:pt x="312" y="875"/>
                  </a:lnTo>
                  <a:lnTo>
                    <a:pt x="310" y="878"/>
                  </a:lnTo>
                  <a:lnTo>
                    <a:pt x="309" y="881"/>
                  </a:lnTo>
                  <a:lnTo>
                    <a:pt x="308" y="882"/>
                  </a:lnTo>
                  <a:lnTo>
                    <a:pt x="305" y="886"/>
                  </a:lnTo>
                  <a:lnTo>
                    <a:pt x="305" y="887"/>
                  </a:lnTo>
                  <a:lnTo>
                    <a:pt x="306" y="889"/>
                  </a:lnTo>
                  <a:lnTo>
                    <a:pt x="305" y="890"/>
                  </a:lnTo>
                  <a:lnTo>
                    <a:pt x="305" y="891"/>
                  </a:lnTo>
                  <a:lnTo>
                    <a:pt x="304" y="891"/>
                  </a:lnTo>
                  <a:lnTo>
                    <a:pt x="302" y="892"/>
                  </a:lnTo>
                  <a:lnTo>
                    <a:pt x="299" y="894"/>
                  </a:lnTo>
                  <a:lnTo>
                    <a:pt x="298" y="896"/>
                  </a:lnTo>
                  <a:lnTo>
                    <a:pt x="297" y="896"/>
                  </a:lnTo>
                  <a:lnTo>
                    <a:pt x="295" y="897"/>
                  </a:lnTo>
                  <a:lnTo>
                    <a:pt x="293" y="897"/>
                  </a:lnTo>
                  <a:lnTo>
                    <a:pt x="290" y="896"/>
                  </a:lnTo>
                  <a:lnTo>
                    <a:pt x="286" y="896"/>
                  </a:lnTo>
                  <a:lnTo>
                    <a:pt x="286" y="895"/>
                  </a:lnTo>
                  <a:lnTo>
                    <a:pt x="285" y="894"/>
                  </a:lnTo>
                  <a:lnTo>
                    <a:pt x="285" y="893"/>
                  </a:lnTo>
                  <a:lnTo>
                    <a:pt x="283" y="892"/>
                  </a:lnTo>
                  <a:lnTo>
                    <a:pt x="282" y="892"/>
                  </a:lnTo>
                  <a:lnTo>
                    <a:pt x="281" y="891"/>
                  </a:lnTo>
                  <a:lnTo>
                    <a:pt x="281" y="889"/>
                  </a:lnTo>
                  <a:lnTo>
                    <a:pt x="280" y="888"/>
                  </a:lnTo>
                  <a:lnTo>
                    <a:pt x="278" y="888"/>
                  </a:lnTo>
                  <a:lnTo>
                    <a:pt x="277" y="888"/>
                  </a:lnTo>
                  <a:lnTo>
                    <a:pt x="277" y="886"/>
                  </a:lnTo>
                  <a:lnTo>
                    <a:pt x="277" y="885"/>
                  </a:lnTo>
                  <a:lnTo>
                    <a:pt x="278" y="884"/>
                  </a:lnTo>
                  <a:lnTo>
                    <a:pt x="279" y="883"/>
                  </a:lnTo>
                  <a:lnTo>
                    <a:pt x="283" y="882"/>
                  </a:lnTo>
                  <a:lnTo>
                    <a:pt x="285" y="883"/>
                  </a:lnTo>
                  <a:lnTo>
                    <a:pt x="287" y="883"/>
                  </a:lnTo>
                  <a:lnTo>
                    <a:pt x="287" y="882"/>
                  </a:lnTo>
                  <a:lnTo>
                    <a:pt x="286" y="882"/>
                  </a:lnTo>
                  <a:lnTo>
                    <a:pt x="285" y="882"/>
                  </a:lnTo>
                  <a:lnTo>
                    <a:pt x="284" y="881"/>
                  </a:lnTo>
                  <a:lnTo>
                    <a:pt x="284" y="880"/>
                  </a:lnTo>
                  <a:lnTo>
                    <a:pt x="285" y="878"/>
                  </a:lnTo>
                  <a:lnTo>
                    <a:pt x="288" y="877"/>
                  </a:lnTo>
                  <a:lnTo>
                    <a:pt x="291" y="874"/>
                  </a:lnTo>
                  <a:lnTo>
                    <a:pt x="294" y="872"/>
                  </a:lnTo>
                  <a:lnTo>
                    <a:pt x="297" y="871"/>
                  </a:lnTo>
                  <a:lnTo>
                    <a:pt x="300" y="869"/>
                  </a:lnTo>
                  <a:lnTo>
                    <a:pt x="301" y="868"/>
                  </a:lnTo>
                  <a:lnTo>
                    <a:pt x="302" y="868"/>
                  </a:lnTo>
                  <a:lnTo>
                    <a:pt x="302" y="868"/>
                  </a:lnTo>
                  <a:lnTo>
                    <a:pt x="302" y="867"/>
                  </a:lnTo>
                  <a:lnTo>
                    <a:pt x="301" y="864"/>
                  </a:lnTo>
                  <a:lnTo>
                    <a:pt x="302" y="862"/>
                  </a:lnTo>
                  <a:lnTo>
                    <a:pt x="302" y="860"/>
                  </a:lnTo>
                  <a:lnTo>
                    <a:pt x="303" y="860"/>
                  </a:lnTo>
                  <a:lnTo>
                    <a:pt x="303" y="859"/>
                  </a:lnTo>
                  <a:lnTo>
                    <a:pt x="303" y="857"/>
                  </a:lnTo>
                  <a:lnTo>
                    <a:pt x="303" y="856"/>
                  </a:lnTo>
                  <a:lnTo>
                    <a:pt x="305" y="857"/>
                  </a:lnTo>
                  <a:lnTo>
                    <a:pt x="307" y="859"/>
                  </a:lnTo>
                  <a:lnTo>
                    <a:pt x="307" y="858"/>
                  </a:lnTo>
                  <a:lnTo>
                    <a:pt x="307" y="857"/>
                  </a:lnTo>
                  <a:lnTo>
                    <a:pt x="306" y="857"/>
                  </a:lnTo>
                  <a:lnTo>
                    <a:pt x="306" y="855"/>
                  </a:lnTo>
                  <a:lnTo>
                    <a:pt x="305" y="855"/>
                  </a:lnTo>
                  <a:lnTo>
                    <a:pt x="304" y="855"/>
                  </a:lnTo>
                  <a:lnTo>
                    <a:pt x="303" y="853"/>
                  </a:lnTo>
                  <a:lnTo>
                    <a:pt x="303" y="851"/>
                  </a:lnTo>
                  <a:lnTo>
                    <a:pt x="305" y="851"/>
                  </a:lnTo>
                  <a:lnTo>
                    <a:pt x="305" y="850"/>
                  </a:lnTo>
                  <a:lnTo>
                    <a:pt x="306" y="850"/>
                  </a:lnTo>
                  <a:lnTo>
                    <a:pt x="305" y="850"/>
                  </a:lnTo>
                  <a:lnTo>
                    <a:pt x="303" y="850"/>
                  </a:lnTo>
                  <a:lnTo>
                    <a:pt x="302" y="849"/>
                  </a:lnTo>
                  <a:lnTo>
                    <a:pt x="302" y="847"/>
                  </a:lnTo>
                  <a:lnTo>
                    <a:pt x="302" y="849"/>
                  </a:lnTo>
                  <a:lnTo>
                    <a:pt x="302" y="850"/>
                  </a:lnTo>
                  <a:lnTo>
                    <a:pt x="302" y="852"/>
                  </a:lnTo>
                  <a:lnTo>
                    <a:pt x="301" y="853"/>
                  </a:lnTo>
                  <a:lnTo>
                    <a:pt x="300" y="852"/>
                  </a:lnTo>
                  <a:lnTo>
                    <a:pt x="300" y="851"/>
                  </a:lnTo>
                  <a:lnTo>
                    <a:pt x="300" y="850"/>
                  </a:lnTo>
                  <a:lnTo>
                    <a:pt x="300" y="849"/>
                  </a:lnTo>
                  <a:lnTo>
                    <a:pt x="299" y="849"/>
                  </a:lnTo>
                  <a:lnTo>
                    <a:pt x="299" y="851"/>
                  </a:lnTo>
                  <a:lnTo>
                    <a:pt x="298" y="852"/>
                  </a:lnTo>
                  <a:lnTo>
                    <a:pt x="295" y="854"/>
                  </a:lnTo>
                  <a:lnTo>
                    <a:pt x="295" y="855"/>
                  </a:lnTo>
                  <a:lnTo>
                    <a:pt x="295" y="856"/>
                  </a:lnTo>
                  <a:lnTo>
                    <a:pt x="294" y="855"/>
                  </a:lnTo>
                  <a:lnTo>
                    <a:pt x="293" y="855"/>
                  </a:lnTo>
                  <a:lnTo>
                    <a:pt x="292" y="854"/>
                  </a:lnTo>
                  <a:lnTo>
                    <a:pt x="293" y="854"/>
                  </a:lnTo>
                  <a:lnTo>
                    <a:pt x="294" y="854"/>
                  </a:lnTo>
                  <a:lnTo>
                    <a:pt x="294" y="853"/>
                  </a:lnTo>
                  <a:lnTo>
                    <a:pt x="295" y="853"/>
                  </a:lnTo>
                  <a:lnTo>
                    <a:pt x="295" y="852"/>
                  </a:lnTo>
                  <a:lnTo>
                    <a:pt x="294" y="852"/>
                  </a:lnTo>
                  <a:lnTo>
                    <a:pt x="293" y="850"/>
                  </a:lnTo>
                  <a:lnTo>
                    <a:pt x="293" y="849"/>
                  </a:lnTo>
                  <a:lnTo>
                    <a:pt x="293" y="849"/>
                  </a:lnTo>
                  <a:lnTo>
                    <a:pt x="294" y="845"/>
                  </a:lnTo>
                  <a:lnTo>
                    <a:pt x="293" y="845"/>
                  </a:lnTo>
                  <a:lnTo>
                    <a:pt x="293" y="847"/>
                  </a:lnTo>
                  <a:lnTo>
                    <a:pt x="292" y="848"/>
                  </a:lnTo>
                  <a:lnTo>
                    <a:pt x="292" y="849"/>
                  </a:lnTo>
                  <a:lnTo>
                    <a:pt x="292" y="850"/>
                  </a:lnTo>
                  <a:lnTo>
                    <a:pt x="292" y="851"/>
                  </a:lnTo>
                  <a:lnTo>
                    <a:pt x="291" y="851"/>
                  </a:lnTo>
                  <a:lnTo>
                    <a:pt x="291" y="849"/>
                  </a:lnTo>
                  <a:lnTo>
                    <a:pt x="291" y="849"/>
                  </a:lnTo>
                  <a:lnTo>
                    <a:pt x="291" y="849"/>
                  </a:lnTo>
                  <a:lnTo>
                    <a:pt x="291" y="850"/>
                  </a:lnTo>
                  <a:lnTo>
                    <a:pt x="290" y="851"/>
                  </a:lnTo>
                  <a:lnTo>
                    <a:pt x="289" y="851"/>
                  </a:lnTo>
                  <a:lnTo>
                    <a:pt x="287" y="850"/>
                  </a:lnTo>
                  <a:lnTo>
                    <a:pt x="286" y="849"/>
                  </a:lnTo>
                  <a:lnTo>
                    <a:pt x="285" y="848"/>
                  </a:lnTo>
                  <a:lnTo>
                    <a:pt x="285" y="845"/>
                  </a:lnTo>
                  <a:lnTo>
                    <a:pt x="285" y="844"/>
                  </a:lnTo>
                  <a:lnTo>
                    <a:pt x="286" y="843"/>
                  </a:lnTo>
                  <a:lnTo>
                    <a:pt x="289" y="839"/>
                  </a:lnTo>
                  <a:lnTo>
                    <a:pt x="290" y="838"/>
                  </a:lnTo>
                  <a:lnTo>
                    <a:pt x="291" y="838"/>
                  </a:lnTo>
                  <a:lnTo>
                    <a:pt x="291" y="838"/>
                  </a:lnTo>
                  <a:lnTo>
                    <a:pt x="292" y="840"/>
                  </a:lnTo>
                  <a:lnTo>
                    <a:pt x="293" y="841"/>
                  </a:lnTo>
                  <a:lnTo>
                    <a:pt x="295" y="841"/>
                  </a:lnTo>
                  <a:lnTo>
                    <a:pt x="297" y="842"/>
                  </a:lnTo>
                  <a:lnTo>
                    <a:pt x="299" y="842"/>
                  </a:lnTo>
                  <a:lnTo>
                    <a:pt x="300" y="842"/>
                  </a:lnTo>
                  <a:lnTo>
                    <a:pt x="302" y="844"/>
                  </a:lnTo>
                  <a:lnTo>
                    <a:pt x="303" y="844"/>
                  </a:lnTo>
                  <a:lnTo>
                    <a:pt x="303" y="845"/>
                  </a:lnTo>
                  <a:lnTo>
                    <a:pt x="304" y="846"/>
                  </a:lnTo>
                  <a:lnTo>
                    <a:pt x="305" y="846"/>
                  </a:lnTo>
                  <a:lnTo>
                    <a:pt x="308" y="847"/>
                  </a:lnTo>
                  <a:lnTo>
                    <a:pt x="308" y="846"/>
                  </a:lnTo>
                  <a:lnTo>
                    <a:pt x="309" y="846"/>
                  </a:lnTo>
                  <a:lnTo>
                    <a:pt x="311" y="846"/>
                  </a:lnTo>
                  <a:lnTo>
                    <a:pt x="311" y="847"/>
                  </a:lnTo>
                  <a:lnTo>
                    <a:pt x="312" y="848"/>
                  </a:lnTo>
                  <a:lnTo>
                    <a:pt x="312" y="848"/>
                  </a:lnTo>
                  <a:lnTo>
                    <a:pt x="312" y="847"/>
                  </a:lnTo>
                  <a:lnTo>
                    <a:pt x="314" y="847"/>
                  </a:lnTo>
                  <a:lnTo>
                    <a:pt x="316" y="848"/>
                  </a:lnTo>
                  <a:lnTo>
                    <a:pt x="318" y="848"/>
                  </a:lnTo>
                  <a:lnTo>
                    <a:pt x="320" y="848"/>
                  </a:lnTo>
                  <a:lnTo>
                    <a:pt x="322" y="848"/>
                  </a:lnTo>
                  <a:lnTo>
                    <a:pt x="322" y="849"/>
                  </a:lnTo>
                  <a:lnTo>
                    <a:pt x="321" y="849"/>
                  </a:lnTo>
                  <a:lnTo>
                    <a:pt x="321" y="850"/>
                  </a:lnTo>
                  <a:lnTo>
                    <a:pt x="322" y="850"/>
                  </a:lnTo>
                  <a:lnTo>
                    <a:pt x="322" y="850"/>
                  </a:lnTo>
                  <a:lnTo>
                    <a:pt x="323" y="849"/>
                  </a:lnTo>
                  <a:lnTo>
                    <a:pt x="323" y="849"/>
                  </a:lnTo>
                  <a:lnTo>
                    <a:pt x="322" y="848"/>
                  </a:lnTo>
                  <a:lnTo>
                    <a:pt x="321" y="846"/>
                  </a:lnTo>
                  <a:lnTo>
                    <a:pt x="319" y="846"/>
                  </a:lnTo>
                  <a:lnTo>
                    <a:pt x="312" y="846"/>
                  </a:lnTo>
                  <a:lnTo>
                    <a:pt x="312" y="845"/>
                  </a:lnTo>
                  <a:lnTo>
                    <a:pt x="312" y="845"/>
                  </a:lnTo>
                  <a:lnTo>
                    <a:pt x="311" y="844"/>
                  </a:lnTo>
                  <a:lnTo>
                    <a:pt x="310" y="842"/>
                  </a:lnTo>
                  <a:lnTo>
                    <a:pt x="310" y="840"/>
                  </a:lnTo>
                  <a:lnTo>
                    <a:pt x="311" y="838"/>
                  </a:lnTo>
                  <a:lnTo>
                    <a:pt x="311" y="836"/>
                  </a:lnTo>
                  <a:lnTo>
                    <a:pt x="312" y="836"/>
                  </a:lnTo>
                  <a:lnTo>
                    <a:pt x="312" y="834"/>
                  </a:lnTo>
                  <a:lnTo>
                    <a:pt x="312" y="834"/>
                  </a:lnTo>
                  <a:lnTo>
                    <a:pt x="313" y="834"/>
                  </a:lnTo>
                  <a:lnTo>
                    <a:pt x="314" y="834"/>
                  </a:lnTo>
                  <a:lnTo>
                    <a:pt x="315" y="834"/>
                  </a:lnTo>
                  <a:lnTo>
                    <a:pt x="315" y="833"/>
                  </a:lnTo>
                  <a:lnTo>
                    <a:pt x="314" y="833"/>
                  </a:lnTo>
                  <a:lnTo>
                    <a:pt x="313" y="834"/>
                  </a:lnTo>
                  <a:lnTo>
                    <a:pt x="312" y="833"/>
                  </a:lnTo>
                  <a:lnTo>
                    <a:pt x="312" y="832"/>
                  </a:lnTo>
                  <a:lnTo>
                    <a:pt x="311" y="832"/>
                  </a:lnTo>
                  <a:lnTo>
                    <a:pt x="310" y="831"/>
                  </a:lnTo>
                  <a:lnTo>
                    <a:pt x="310" y="830"/>
                  </a:lnTo>
                  <a:lnTo>
                    <a:pt x="310" y="829"/>
                  </a:lnTo>
                  <a:lnTo>
                    <a:pt x="311" y="829"/>
                  </a:lnTo>
                  <a:lnTo>
                    <a:pt x="311" y="828"/>
                  </a:lnTo>
                  <a:lnTo>
                    <a:pt x="310" y="828"/>
                  </a:lnTo>
                  <a:lnTo>
                    <a:pt x="310" y="828"/>
                  </a:lnTo>
                  <a:lnTo>
                    <a:pt x="311" y="828"/>
                  </a:lnTo>
                  <a:lnTo>
                    <a:pt x="312" y="828"/>
                  </a:lnTo>
                  <a:lnTo>
                    <a:pt x="312" y="829"/>
                  </a:lnTo>
                  <a:lnTo>
                    <a:pt x="312" y="829"/>
                  </a:lnTo>
                  <a:lnTo>
                    <a:pt x="312" y="828"/>
                  </a:lnTo>
                  <a:lnTo>
                    <a:pt x="312" y="827"/>
                  </a:lnTo>
                  <a:lnTo>
                    <a:pt x="315" y="825"/>
                  </a:lnTo>
                  <a:lnTo>
                    <a:pt x="317" y="827"/>
                  </a:lnTo>
                  <a:lnTo>
                    <a:pt x="319" y="828"/>
                  </a:lnTo>
                  <a:lnTo>
                    <a:pt x="318" y="827"/>
                  </a:lnTo>
                  <a:lnTo>
                    <a:pt x="318" y="826"/>
                  </a:lnTo>
                  <a:lnTo>
                    <a:pt x="316" y="824"/>
                  </a:lnTo>
                  <a:lnTo>
                    <a:pt x="316" y="823"/>
                  </a:lnTo>
                  <a:lnTo>
                    <a:pt x="315" y="823"/>
                  </a:lnTo>
                  <a:lnTo>
                    <a:pt x="314" y="822"/>
                  </a:lnTo>
                  <a:lnTo>
                    <a:pt x="317" y="822"/>
                  </a:lnTo>
                  <a:lnTo>
                    <a:pt x="320" y="822"/>
                  </a:lnTo>
                  <a:lnTo>
                    <a:pt x="322" y="822"/>
                  </a:lnTo>
                  <a:lnTo>
                    <a:pt x="322" y="821"/>
                  </a:lnTo>
                  <a:lnTo>
                    <a:pt x="322" y="820"/>
                  </a:lnTo>
                  <a:lnTo>
                    <a:pt x="322" y="819"/>
                  </a:lnTo>
                  <a:lnTo>
                    <a:pt x="322" y="820"/>
                  </a:lnTo>
                  <a:lnTo>
                    <a:pt x="321" y="821"/>
                  </a:lnTo>
                  <a:lnTo>
                    <a:pt x="320" y="821"/>
                  </a:lnTo>
                  <a:lnTo>
                    <a:pt x="319" y="820"/>
                  </a:lnTo>
                  <a:lnTo>
                    <a:pt x="317" y="821"/>
                  </a:lnTo>
                  <a:lnTo>
                    <a:pt x="316" y="820"/>
                  </a:lnTo>
                  <a:lnTo>
                    <a:pt x="316" y="819"/>
                  </a:lnTo>
                  <a:lnTo>
                    <a:pt x="315" y="820"/>
                  </a:lnTo>
                  <a:lnTo>
                    <a:pt x="314" y="819"/>
                  </a:lnTo>
                  <a:lnTo>
                    <a:pt x="313" y="819"/>
                  </a:lnTo>
                  <a:lnTo>
                    <a:pt x="313" y="820"/>
                  </a:lnTo>
                  <a:lnTo>
                    <a:pt x="311" y="817"/>
                  </a:lnTo>
                  <a:lnTo>
                    <a:pt x="310" y="817"/>
                  </a:lnTo>
                  <a:lnTo>
                    <a:pt x="312" y="816"/>
                  </a:lnTo>
                  <a:lnTo>
                    <a:pt x="312" y="816"/>
                  </a:lnTo>
                  <a:lnTo>
                    <a:pt x="313" y="816"/>
                  </a:lnTo>
                  <a:lnTo>
                    <a:pt x="313" y="814"/>
                  </a:lnTo>
                  <a:lnTo>
                    <a:pt x="314" y="814"/>
                  </a:lnTo>
                  <a:lnTo>
                    <a:pt x="316" y="816"/>
                  </a:lnTo>
                  <a:lnTo>
                    <a:pt x="316" y="815"/>
                  </a:lnTo>
                  <a:lnTo>
                    <a:pt x="317" y="815"/>
                  </a:lnTo>
                  <a:lnTo>
                    <a:pt x="318" y="815"/>
                  </a:lnTo>
                  <a:lnTo>
                    <a:pt x="318" y="816"/>
                  </a:lnTo>
                  <a:lnTo>
                    <a:pt x="319" y="816"/>
                  </a:lnTo>
                  <a:lnTo>
                    <a:pt x="320" y="815"/>
                  </a:lnTo>
                  <a:lnTo>
                    <a:pt x="319" y="812"/>
                  </a:lnTo>
                  <a:lnTo>
                    <a:pt x="319" y="811"/>
                  </a:lnTo>
                  <a:lnTo>
                    <a:pt x="320" y="812"/>
                  </a:lnTo>
                  <a:lnTo>
                    <a:pt x="322" y="812"/>
                  </a:lnTo>
                  <a:lnTo>
                    <a:pt x="322" y="814"/>
                  </a:lnTo>
                  <a:lnTo>
                    <a:pt x="322" y="814"/>
                  </a:lnTo>
                  <a:lnTo>
                    <a:pt x="323" y="815"/>
                  </a:lnTo>
                  <a:lnTo>
                    <a:pt x="325" y="815"/>
                  </a:lnTo>
                  <a:lnTo>
                    <a:pt x="325" y="814"/>
                  </a:lnTo>
                  <a:lnTo>
                    <a:pt x="325" y="812"/>
                  </a:lnTo>
                  <a:lnTo>
                    <a:pt x="325" y="810"/>
                  </a:lnTo>
                  <a:lnTo>
                    <a:pt x="324" y="810"/>
                  </a:lnTo>
                  <a:lnTo>
                    <a:pt x="324" y="809"/>
                  </a:lnTo>
                  <a:lnTo>
                    <a:pt x="324" y="808"/>
                  </a:lnTo>
                  <a:lnTo>
                    <a:pt x="323" y="808"/>
                  </a:lnTo>
                  <a:lnTo>
                    <a:pt x="322" y="808"/>
                  </a:lnTo>
                  <a:lnTo>
                    <a:pt x="322" y="807"/>
                  </a:lnTo>
                  <a:lnTo>
                    <a:pt x="322" y="806"/>
                  </a:lnTo>
                  <a:lnTo>
                    <a:pt x="323" y="806"/>
                  </a:lnTo>
                  <a:lnTo>
                    <a:pt x="323" y="805"/>
                  </a:lnTo>
                  <a:lnTo>
                    <a:pt x="323" y="804"/>
                  </a:lnTo>
                  <a:lnTo>
                    <a:pt x="323" y="803"/>
                  </a:lnTo>
                  <a:lnTo>
                    <a:pt x="323" y="802"/>
                  </a:lnTo>
                  <a:lnTo>
                    <a:pt x="322" y="802"/>
                  </a:lnTo>
                  <a:lnTo>
                    <a:pt x="321" y="802"/>
                  </a:lnTo>
                  <a:lnTo>
                    <a:pt x="320" y="803"/>
                  </a:lnTo>
                  <a:lnTo>
                    <a:pt x="320" y="804"/>
                  </a:lnTo>
                  <a:lnTo>
                    <a:pt x="319" y="805"/>
                  </a:lnTo>
                  <a:lnTo>
                    <a:pt x="316" y="804"/>
                  </a:lnTo>
                  <a:lnTo>
                    <a:pt x="317" y="803"/>
                  </a:lnTo>
                  <a:lnTo>
                    <a:pt x="318" y="802"/>
                  </a:lnTo>
                  <a:lnTo>
                    <a:pt x="318" y="801"/>
                  </a:lnTo>
                  <a:lnTo>
                    <a:pt x="317" y="800"/>
                  </a:lnTo>
                  <a:lnTo>
                    <a:pt x="316" y="800"/>
                  </a:lnTo>
                  <a:lnTo>
                    <a:pt x="316" y="799"/>
                  </a:lnTo>
                  <a:lnTo>
                    <a:pt x="317" y="798"/>
                  </a:lnTo>
                  <a:lnTo>
                    <a:pt x="317" y="797"/>
                  </a:lnTo>
                  <a:lnTo>
                    <a:pt x="317" y="796"/>
                  </a:lnTo>
                  <a:lnTo>
                    <a:pt x="316" y="795"/>
                  </a:lnTo>
                  <a:lnTo>
                    <a:pt x="315" y="795"/>
                  </a:lnTo>
                  <a:lnTo>
                    <a:pt x="314" y="795"/>
                  </a:lnTo>
                  <a:lnTo>
                    <a:pt x="313" y="796"/>
                  </a:lnTo>
                  <a:lnTo>
                    <a:pt x="312" y="795"/>
                  </a:lnTo>
                  <a:lnTo>
                    <a:pt x="311" y="795"/>
                  </a:lnTo>
                  <a:lnTo>
                    <a:pt x="312" y="794"/>
                  </a:lnTo>
                  <a:lnTo>
                    <a:pt x="312" y="792"/>
                  </a:lnTo>
                  <a:lnTo>
                    <a:pt x="312" y="791"/>
                  </a:lnTo>
                  <a:lnTo>
                    <a:pt x="312" y="791"/>
                  </a:lnTo>
                  <a:lnTo>
                    <a:pt x="311" y="792"/>
                  </a:lnTo>
                  <a:lnTo>
                    <a:pt x="310" y="792"/>
                  </a:lnTo>
                  <a:lnTo>
                    <a:pt x="310" y="793"/>
                  </a:lnTo>
                  <a:lnTo>
                    <a:pt x="309" y="794"/>
                  </a:lnTo>
                  <a:lnTo>
                    <a:pt x="309" y="795"/>
                  </a:lnTo>
                  <a:lnTo>
                    <a:pt x="308" y="795"/>
                  </a:lnTo>
                  <a:lnTo>
                    <a:pt x="307" y="793"/>
                  </a:lnTo>
                  <a:lnTo>
                    <a:pt x="307" y="792"/>
                  </a:lnTo>
                  <a:lnTo>
                    <a:pt x="306" y="791"/>
                  </a:lnTo>
                  <a:lnTo>
                    <a:pt x="305" y="791"/>
                  </a:lnTo>
                  <a:lnTo>
                    <a:pt x="304" y="790"/>
                  </a:lnTo>
                  <a:lnTo>
                    <a:pt x="303" y="791"/>
                  </a:lnTo>
                  <a:lnTo>
                    <a:pt x="302" y="790"/>
                  </a:lnTo>
                  <a:lnTo>
                    <a:pt x="302" y="789"/>
                  </a:lnTo>
                  <a:lnTo>
                    <a:pt x="302" y="788"/>
                  </a:lnTo>
                  <a:lnTo>
                    <a:pt x="301" y="788"/>
                  </a:lnTo>
                  <a:lnTo>
                    <a:pt x="299" y="787"/>
                  </a:lnTo>
                  <a:lnTo>
                    <a:pt x="297" y="787"/>
                  </a:lnTo>
                  <a:lnTo>
                    <a:pt x="295" y="787"/>
                  </a:lnTo>
                  <a:lnTo>
                    <a:pt x="294" y="787"/>
                  </a:lnTo>
                  <a:lnTo>
                    <a:pt x="294" y="788"/>
                  </a:lnTo>
                  <a:lnTo>
                    <a:pt x="293" y="790"/>
                  </a:lnTo>
                  <a:lnTo>
                    <a:pt x="292" y="791"/>
                  </a:lnTo>
                  <a:lnTo>
                    <a:pt x="291" y="791"/>
                  </a:lnTo>
                  <a:lnTo>
                    <a:pt x="291" y="791"/>
                  </a:lnTo>
                  <a:lnTo>
                    <a:pt x="290" y="790"/>
                  </a:lnTo>
                  <a:lnTo>
                    <a:pt x="289" y="790"/>
                  </a:lnTo>
                  <a:lnTo>
                    <a:pt x="287" y="791"/>
                  </a:lnTo>
                  <a:lnTo>
                    <a:pt x="286" y="792"/>
                  </a:lnTo>
                  <a:lnTo>
                    <a:pt x="286" y="791"/>
                  </a:lnTo>
                  <a:lnTo>
                    <a:pt x="288" y="789"/>
                  </a:lnTo>
                  <a:lnTo>
                    <a:pt x="291" y="787"/>
                  </a:lnTo>
                  <a:lnTo>
                    <a:pt x="292" y="787"/>
                  </a:lnTo>
                  <a:lnTo>
                    <a:pt x="293" y="787"/>
                  </a:lnTo>
                  <a:lnTo>
                    <a:pt x="294" y="785"/>
                  </a:lnTo>
                  <a:lnTo>
                    <a:pt x="293" y="784"/>
                  </a:lnTo>
                  <a:lnTo>
                    <a:pt x="293" y="784"/>
                  </a:lnTo>
                  <a:lnTo>
                    <a:pt x="295" y="783"/>
                  </a:lnTo>
                  <a:lnTo>
                    <a:pt x="296" y="782"/>
                  </a:lnTo>
                  <a:lnTo>
                    <a:pt x="298" y="784"/>
                  </a:lnTo>
                  <a:lnTo>
                    <a:pt x="299" y="784"/>
                  </a:lnTo>
                  <a:lnTo>
                    <a:pt x="300" y="784"/>
                  </a:lnTo>
                  <a:lnTo>
                    <a:pt x="301" y="784"/>
                  </a:lnTo>
                  <a:lnTo>
                    <a:pt x="302" y="782"/>
                  </a:lnTo>
                  <a:lnTo>
                    <a:pt x="303" y="782"/>
                  </a:lnTo>
                  <a:lnTo>
                    <a:pt x="304" y="780"/>
                  </a:lnTo>
                  <a:lnTo>
                    <a:pt x="305" y="779"/>
                  </a:lnTo>
                  <a:lnTo>
                    <a:pt x="305" y="778"/>
                  </a:lnTo>
                  <a:lnTo>
                    <a:pt x="305" y="777"/>
                  </a:lnTo>
                  <a:lnTo>
                    <a:pt x="304" y="778"/>
                  </a:lnTo>
                  <a:lnTo>
                    <a:pt x="303" y="778"/>
                  </a:lnTo>
                  <a:lnTo>
                    <a:pt x="302" y="778"/>
                  </a:lnTo>
                  <a:lnTo>
                    <a:pt x="303" y="777"/>
                  </a:lnTo>
                  <a:lnTo>
                    <a:pt x="302" y="776"/>
                  </a:lnTo>
                  <a:lnTo>
                    <a:pt x="303" y="775"/>
                  </a:lnTo>
                  <a:lnTo>
                    <a:pt x="304" y="775"/>
                  </a:lnTo>
                  <a:lnTo>
                    <a:pt x="306" y="777"/>
                  </a:lnTo>
                  <a:lnTo>
                    <a:pt x="309" y="777"/>
                  </a:lnTo>
                  <a:lnTo>
                    <a:pt x="311" y="779"/>
                  </a:lnTo>
                  <a:lnTo>
                    <a:pt x="312" y="778"/>
                  </a:lnTo>
                  <a:lnTo>
                    <a:pt x="311" y="777"/>
                  </a:lnTo>
                  <a:lnTo>
                    <a:pt x="311" y="776"/>
                  </a:lnTo>
                  <a:lnTo>
                    <a:pt x="311" y="774"/>
                  </a:lnTo>
                  <a:lnTo>
                    <a:pt x="311" y="774"/>
                  </a:lnTo>
                  <a:lnTo>
                    <a:pt x="309" y="773"/>
                  </a:lnTo>
                  <a:lnTo>
                    <a:pt x="308" y="773"/>
                  </a:lnTo>
                  <a:lnTo>
                    <a:pt x="307" y="773"/>
                  </a:lnTo>
                  <a:lnTo>
                    <a:pt x="305" y="771"/>
                  </a:lnTo>
                  <a:lnTo>
                    <a:pt x="304" y="771"/>
                  </a:lnTo>
                  <a:lnTo>
                    <a:pt x="304" y="770"/>
                  </a:lnTo>
                  <a:lnTo>
                    <a:pt x="303" y="769"/>
                  </a:lnTo>
                  <a:lnTo>
                    <a:pt x="304" y="768"/>
                  </a:lnTo>
                  <a:lnTo>
                    <a:pt x="306" y="766"/>
                  </a:lnTo>
                  <a:lnTo>
                    <a:pt x="306" y="765"/>
                  </a:lnTo>
                  <a:lnTo>
                    <a:pt x="307" y="765"/>
                  </a:lnTo>
                  <a:lnTo>
                    <a:pt x="307" y="766"/>
                  </a:lnTo>
                  <a:lnTo>
                    <a:pt x="308" y="766"/>
                  </a:lnTo>
                  <a:lnTo>
                    <a:pt x="309" y="765"/>
                  </a:lnTo>
                  <a:lnTo>
                    <a:pt x="310" y="764"/>
                  </a:lnTo>
                  <a:lnTo>
                    <a:pt x="311" y="764"/>
                  </a:lnTo>
                  <a:lnTo>
                    <a:pt x="312" y="764"/>
                  </a:lnTo>
                  <a:lnTo>
                    <a:pt x="312" y="763"/>
                  </a:lnTo>
                  <a:lnTo>
                    <a:pt x="311" y="763"/>
                  </a:lnTo>
                  <a:lnTo>
                    <a:pt x="309" y="763"/>
                  </a:lnTo>
                  <a:lnTo>
                    <a:pt x="308" y="763"/>
                  </a:lnTo>
                  <a:lnTo>
                    <a:pt x="308" y="763"/>
                  </a:lnTo>
                  <a:lnTo>
                    <a:pt x="309" y="763"/>
                  </a:lnTo>
                  <a:lnTo>
                    <a:pt x="311" y="760"/>
                  </a:lnTo>
                  <a:lnTo>
                    <a:pt x="311" y="758"/>
                  </a:lnTo>
                  <a:lnTo>
                    <a:pt x="312" y="758"/>
                  </a:lnTo>
                  <a:lnTo>
                    <a:pt x="312" y="759"/>
                  </a:lnTo>
                  <a:lnTo>
                    <a:pt x="313" y="761"/>
                  </a:lnTo>
                  <a:lnTo>
                    <a:pt x="313" y="762"/>
                  </a:lnTo>
                  <a:lnTo>
                    <a:pt x="314" y="763"/>
                  </a:lnTo>
                  <a:lnTo>
                    <a:pt x="315" y="763"/>
                  </a:lnTo>
                  <a:lnTo>
                    <a:pt x="316" y="762"/>
                  </a:lnTo>
                  <a:lnTo>
                    <a:pt x="314" y="759"/>
                  </a:lnTo>
                  <a:lnTo>
                    <a:pt x="313" y="756"/>
                  </a:lnTo>
                  <a:lnTo>
                    <a:pt x="312" y="755"/>
                  </a:lnTo>
                  <a:lnTo>
                    <a:pt x="311" y="754"/>
                  </a:lnTo>
                  <a:lnTo>
                    <a:pt x="310" y="753"/>
                  </a:lnTo>
                  <a:lnTo>
                    <a:pt x="308" y="752"/>
                  </a:lnTo>
                  <a:lnTo>
                    <a:pt x="306" y="750"/>
                  </a:lnTo>
                  <a:lnTo>
                    <a:pt x="305" y="749"/>
                  </a:lnTo>
                  <a:lnTo>
                    <a:pt x="306" y="749"/>
                  </a:lnTo>
                  <a:lnTo>
                    <a:pt x="306" y="748"/>
                  </a:lnTo>
                  <a:lnTo>
                    <a:pt x="306" y="747"/>
                  </a:lnTo>
                  <a:lnTo>
                    <a:pt x="306" y="746"/>
                  </a:lnTo>
                  <a:lnTo>
                    <a:pt x="306" y="745"/>
                  </a:lnTo>
                  <a:lnTo>
                    <a:pt x="305" y="744"/>
                  </a:lnTo>
                  <a:lnTo>
                    <a:pt x="304" y="743"/>
                  </a:lnTo>
                  <a:lnTo>
                    <a:pt x="304" y="742"/>
                  </a:lnTo>
                  <a:lnTo>
                    <a:pt x="305" y="741"/>
                  </a:lnTo>
                  <a:lnTo>
                    <a:pt x="305" y="741"/>
                  </a:lnTo>
                  <a:lnTo>
                    <a:pt x="304" y="741"/>
                  </a:lnTo>
                  <a:lnTo>
                    <a:pt x="304" y="740"/>
                  </a:lnTo>
                  <a:lnTo>
                    <a:pt x="304" y="739"/>
                  </a:lnTo>
                  <a:lnTo>
                    <a:pt x="304" y="738"/>
                  </a:lnTo>
                  <a:lnTo>
                    <a:pt x="304" y="737"/>
                  </a:lnTo>
                  <a:lnTo>
                    <a:pt x="303" y="737"/>
                  </a:lnTo>
                  <a:lnTo>
                    <a:pt x="302" y="738"/>
                  </a:lnTo>
                  <a:lnTo>
                    <a:pt x="302" y="739"/>
                  </a:lnTo>
                  <a:lnTo>
                    <a:pt x="302" y="740"/>
                  </a:lnTo>
                  <a:lnTo>
                    <a:pt x="302" y="739"/>
                  </a:lnTo>
                  <a:lnTo>
                    <a:pt x="301" y="735"/>
                  </a:lnTo>
                  <a:lnTo>
                    <a:pt x="302" y="735"/>
                  </a:lnTo>
                  <a:lnTo>
                    <a:pt x="302" y="734"/>
                  </a:lnTo>
                  <a:lnTo>
                    <a:pt x="302" y="733"/>
                  </a:lnTo>
                  <a:lnTo>
                    <a:pt x="301" y="733"/>
                  </a:lnTo>
                  <a:lnTo>
                    <a:pt x="300" y="734"/>
                  </a:lnTo>
                  <a:lnTo>
                    <a:pt x="297" y="733"/>
                  </a:lnTo>
                  <a:lnTo>
                    <a:pt x="297" y="732"/>
                  </a:lnTo>
                  <a:lnTo>
                    <a:pt x="296" y="731"/>
                  </a:lnTo>
                  <a:lnTo>
                    <a:pt x="295" y="731"/>
                  </a:lnTo>
                  <a:lnTo>
                    <a:pt x="294" y="730"/>
                  </a:lnTo>
                  <a:lnTo>
                    <a:pt x="294" y="729"/>
                  </a:lnTo>
                  <a:lnTo>
                    <a:pt x="294" y="728"/>
                  </a:lnTo>
                  <a:lnTo>
                    <a:pt x="295" y="728"/>
                  </a:lnTo>
                  <a:lnTo>
                    <a:pt x="296" y="730"/>
                  </a:lnTo>
                  <a:lnTo>
                    <a:pt x="298" y="730"/>
                  </a:lnTo>
                  <a:lnTo>
                    <a:pt x="299" y="730"/>
                  </a:lnTo>
                  <a:lnTo>
                    <a:pt x="301" y="728"/>
                  </a:lnTo>
                  <a:lnTo>
                    <a:pt x="301" y="727"/>
                  </a:lnTo>
                  <a:lnTo>
                    <a:pt x="301" y="726"/>
                  </a:lnTo>
                  <a:lnTo>
                    <a:pt x="298" y="727"/>
                  </a:lnTo>
                  <a:lnTo>
                    <a:pt x="297" y="728"/>
                  </a:lnTo>
                  <a:lnTo>
                    <a:pt x="296" y="727"/>
                  </a:lnTo>
                  <a:lnTo>
                    <a:pt x="296" y="725"/>
                  </a:lnTo>
                  <a:lnTo>
                    <a:pt x="297" y="725"/>
                  </a:lnTo>
                  <a:lnTo>
                    <a:pt x="297" y="724"/>
                  </a:lnTo>
                  <a:lnTo>
                    <a:pt x="300" y="724"/>
                  </a:lnTo>
                  <a:lnTo>
                    <a:pt x="300" y="723"/>
                  </a:lnTo>
                  <a:lnTo>
                    <a:pt x="299" y="722"/>
                  </a:lnTo>
                  <a:lnTo>
                    <a:pt x="299" y="721"/>
                  </a:lnTo>
                  <a:lnTo>
                    <a:pt x="300" y="720"/>
                  </a:lnTo>
                  <a:lnTo>
                    <a:pt x="301" y="722"/>
                  </a:lnTo>
                  <a:lnTo>
                    <a:pt x="302" y="724"/>
                  </a:lnTo>
                  <a:lnTo>
                    <a:pt x="303" y="725"/>
                  </a:lnTo>
                  <a:lnTo>
                    <a:pt x="306" y="728"/>
                  </a:lnTo>
                  <a:lnTo>
                    <a:pt x="307" y="728"/>
                  </a:lnTo>
                  <a:lnTo>
                    <a:pt x="307" y="727"/>
                  </a:lnTo>
                  <a:lnTo>
                    <a:pt x="307" y="726"/>
                  </a:lnTo>
                  <a:lnTo>
                    <a:pt x="307" y="725"/>
                  </a:lnTo>
                  <a:lnTo>
                    <a:pt x="308" y="725"/>
                  </a:lnTo>
                  <a:lnTo>
                    <a:pt x="309" y="725"/>
                  </a:lnTo>
                  <a:lnTo>
                    <a:pt x="309" y="726"/>
                  </a:lnTo>
                  <a:lnTo>
                    <a:pt x="310" y="726"/>
                  </a:lnTo>
                  <a:lnTo>
                    <a:pt x="310" y="725"/>
                  </a:lnTo>
                  <a:lnTo>
                    <a:pt x="310" y="724"/>
                  </a:lnTo>
                  <a:lnTo>
                    <a:pt x="309" y="724"/>
                  </a:lnTo>
                  <a:lnTo>
                    <a:pt x="308" y="724"/>
                  </a:lnTo>
                  <a:lnTo>
                    <a:pt x="305" y="725"/>
                  </a:lnTo>
                  <a:lnTo>
                    <a:pt x="304" y="724"/>
                  </a:lnTo>
                  <a:lnTo>
                    <a:pt x="303" y="722"/>
                  </a:lnTo>
                  <a:lnTo>
                    <a:pt x="302" y="721"/>
                  </a:lnTo>
                  <a:lnTo>
                    <a:pt x="302" y="720"/>
                  </a:lnTo>
                  <a:lnTo>
                    <a:pt x="303" y="720"/>
                  </a:lnTo>
                  <a:lnTo>
                    <a:pt x="303" y="720"/>
                  </a:lnTo>
                  <a:lnTo>
                    <a:pt x="302" y="719"/>
                  </a:lnTo>
                  <a:lnTo>
                    <a:pt x="302" y="717"/>
                  </a:lnTo>
                  <a:lnTo>
                    <a:pt x="302" y="713"/>
                  </a:lnTo>
                  <a:lnTo>
                    <a:pt x="302" y="711"/>
                  </a:lnTo>
                  <a:lnTo>
                    <a:pt x="302" y="710"/>
                  </a:lnTo>
                  <a:lnTo>
                    <a:pt x="302" y="711"/>
                  </a:lnTo>
                  <a:lnTo>
                    <a:pt x="303" y="711"/>
                  </a:lnTo>
                  <a:lnTo>
                    <a:pt x="305" y="712"/>
                  </a:lnTo>
                  <a:lnTo>
                    <a:pt x="306" y="713"/>
                  </a:lnTo>
                  <a:lnTo>
                    <a:pt x="307" y="714"/>
                  </a:lnTo>
                  <a:lnTo>
                    <a:pt x="308" y="714"/>
                  </a:lnTo>
                  <a:lnTo>
                    <a:pt x="309" y="713"/>
                  </a:lnTo>
                  <a:lnTo>
                    <a:pt x="310" y="712"/>
                  </a:lnTo>
                  <a:lnTo>
                    <a:pt x="310" y="711"/>
                  </a:lnTo>
                  <a:lnTo>
                    <a:pt x="309" y="709"/>
                  </a:lnTo>
                  <a:lnTo>
                    <a:pt x="308" y="709"/>
                  </a:lnTo>
                  <a:lnTo>
                    <a:pt x="308" y="709"/>
                  </a:lnTo>
                  <a:lnTo>
                    <a:pt x="307" y="709"/>
                  </a:lnTo>
                  <a:lnTo>
                    <a:pt x="307" y="709"/>
                  </a:lnTo>
                  <a:lnTo>
                    <a:pt x="307" y="708"/>
                  </a:lnTo>
                  <a:lnTo>
                    <a:pt x="306" y="707"/>
                  </a:lnTo>
                  <a:lnTo>
                    <a:pt x="305" y="706"/>
                  </a:lnTo>
                  <a:lnTo>
                    <a:pt x="305" y="705"/>
                  </a:lnTo>
                  <a:lnTo>
                    <a:pt x="304" y="705"/>
                  </a:lnTo>
                  <a:lnTo>
                    <a:pt x="303" y="705"/>
                  </a:lnTo>
                  <a:lnTo>
                    <a:pt x="302" y="704"/>
                  </a:lnTo>
                  <a:lnTo>
                    <a:pt x="302" y="701"/>
                  </a:lnTo>
                  <a:lnTo>
                    <a:pt x="301" y="700"/>
                  </a:lnTo>
                  <a:lnTo>
                    <a:pt x="300" y="700"/>
                  </a:lnTo>
                  <a:lnTo>
                    <a:pt x="300" y="699"/>
                  </a:lnTo>
                  <a:lnTo>
                    <a:pt x="300" y="698"/>
                  </a:lnTo>
                  <a:lnTo>
                    <a:pt x="300" y="698"/>
                  </a:lnTo>
                  <a:lnTo>
                    <a:pt x="300" y="697"/>
                  </a:lnTo>
                  <a:lnTo>
                    <a:pt x="301" y="697"/>
                  </a:lnTo>
                  <a:lnTo>
                    <a:pt x="300" y="696"/>
                  </a:lnTo>
                  <a:lnTo>
                    <a:pt x="300" y="695"/>
                  </a:lnTo>
                  <a:lnTo>
                    <a:pt x="301" y="695"/>
                  </a:lnTo>
                  <a:lnTo>
                    <a:pt x="302" y="696"/>
                  </a:lnTo>
                  <a:lnTo>
                    <a:pt x="305" y="697"/>
                  </a:lnTo>
                  <a:lnTo>
                    <a:pt x="305" y="696"/>
                  </a:lnTo>
                  <a:lnTo>
                    <a:pt x="304" y="695"/>
                  </a:lnTo>
                  <a:lnTo>
                    <a:pt x="304" y="694"/>
                  </a:lnTo>
                  <a:lnTo>
                    <a:pt x="302" y="694"/>
                  </a:lnTo>
                  <a:lnTo>
                    <a:pt x="302" y="693"/>
                  </a:lnTo>
                  <a:lnTo>
                    <a:pt x="299" y="693"/>
                  </a:lnTo>
                  <a:lnTo>
                    <a:pt x="297" y="692"/>
                  </a:lnTo>
                  <a:lnTo>
                    <a:pt x="294" y="691"/>
                  </a:lnTo>
                  <a:lnTo>
                    <a:pt x="293" y="691"/>
                  </a:lnTo>
                  <a:lnTo>
                    <a:pt x="294" y="690"/>
                  </a:lnTo>
                  <a:lnTo>
                    <a:pt x="294" y="689"/>
                  </a:lnTo>
                  <a:lnTo>
                    <a:pt x="293" y="689"/>
                  </a:lnTo>
                  <a:lnTo>
                    <a:pt x="292" y="688"/>
                  </a:lnTo>
                  <a:lnTo>
                    <a:pt x="292" y="687"/>
                  </a:lnTo>
                  <a:lnTo>
                    <a:pt x="294" y="687"/>
                  </a:lnTo>
                  <a:lnTo>
                    <a:pt x="299" y="689"/>
                  </a:lnTo>
                  <a:lnTo>
                    <a:pt x="301" y="689"/>
                  </a:lnTo>
                  <a:lnTo>
                    <a:pt x="301" y="688"/>
                  </a:lnTo>
                  <a:lnTo>
                    <a:pt x="301" y="687"/>
                  </a:lnTo>
                  <a:lnTo>
                    <a:pt x="298" y="688"/>
                  </a:lnTo>
                  <a:lnTo>
                    <a:pt x="298" y="687"/>
                  </a:lnTo>
                  <a:lnTo>
                    <a:pt x="299" y="687"/>
                  </a:lnTo>
                  <a:lnTo>
                    <a:pt x="300" y="687"/>
                  </a:lnTo>
                  <a:lnTo>
                    <a:pt x="300" y="686"/>
                  </a:lnTo>
                  <a:lnTo>
                    <a:pt x="299" y="686"/>
                  </a:lnTo>
                  <a:lnTo>
                    <a:pt x="297" y="686"/>
                  </a:lnTo>
                  <a:lnTo>
                    <a:pt x="296" y="686"/>
                  </a:lnTo>
                  <a:lnTo>
                    <a:pt x="298" y="684"/>
                  </a:lnTo>
                  <a:lnTo>
                    <a:pt x="298" y="682"/>
                  </a:lnTo>
                  <a:lnTo>
                    <a:pt x="299" y="682"/>
                  </a:lnTo>
                  <a:lnTo>
                    <a:pt x="300" y="683"/>
                  </a:lnTo>
                  <a:lnTo>
                    <a:pt x="301" y="683"/>
                  </a:lnTo>
                  <a:lnTo>
                    <a:pt x="301" y="682"/>
                  </a:lnTo>
                  <a:lnTo>
                    <a:pt x="299" y="680"/>
                  </a:lnTo>
                  <a:lnTo>
                    <a:pt x="299" y="679"/>
                  </a:lnTo>
                  <a:lnTo>
                    <a:pt x="300" y="678"/>
                  </a:lnTo>
                  <a:lnTo>
                    <a:pt x="302" y="678"/>
                  </a:lnTo>
                  <a:lnTo>
                    <a:pt x="302" y="677"/>
                  </a:lnTo>
                  <a:lnTo>
                    <a:pt x="302" y="676"/>
                  </a:lnTo>
                  <a:lnTo>
                    <a:pt x="302" y="676"/>
                  </a:lnTo>
                  <a:lnTo>
                    <a:pt x="303" y="675"/>
                  </a:lnTo>
                  <a:lnTo>
                    <a:pt x="304" y="674"/>
                  </a:lnTo>
                  <a:lnTo>
                    <a:pt x="304" y="672"/>
                  </a:lnTo>
                  <a:lnTo>
                    <a:pt x="306" y="672"/>
                  </a:lnTo>
                  <a:lnTo>
                    <a:pt x="307" y="672"/>
                  </a:lnTo>
                  <a:lnTo>
                    <a:pt x="308" y="672"/>
                  </a:lnTo>
                  <a:lnTo>
                    <a:pt x="308" y="669"/>
                  </a:lnTo>
                  <a:lnTo>
                    <a:pt x="307" y="669"/>
                  </a:lnTo>
                  <a:lnTo>
                    <a:pt x="305" y="670"/>
                  </a:lnTo>
                  <a:lnTo>
                    <a:pt x="304" y="670"/>
                  </a:lnTo>
                  <a:lnTo>
                    <a:pt x="303" y="670"/>
                  </a:lnTo>
                  <a:lnTo>
                    <a:pt x="302" y="671"/>
                  </a:lnTo>
                  <a:lnTo>
                    <a:pt x="302" y="672"/>
                  </a:lnTo>
                  <a:lnTo>
                    <a:pt x="300" y="675"/>
                  </a:lnTo>
                  <a:lnTo>
                    <a:pt x="299" y="676"/>
                  </a:lnTo>
                  <a:lnTo>
                    <a:pt x="297" y="676"/>
                  </a:lnTo>
                  <a:lnTo>
                    <a:pt x="293" y="678"/>
                  </a:lnTo>
                  <a:lnTo>
                    <a:pt x="291" y="678"/>
                  </a:lnTo>
                  <a:lnTo>
                    <a:pt x="291" y="679"/>
                  </a:lnTo>
                  <a:lnTo>
                    <a:pt x="291" y="679"/>
                  </a:lnTo>
                  <a:lnTo>
                    <a:pt x="290" y="679"/>
                  </a:lnTo>
                  <a:lnTo>
                    <a:pt x="289" y="679"/>
                  </a:lnTo>
                  <a:lnTo>
                    <a:pt x="285" y="680"/>
                  </a:lnTo>
                  <a:lnTo>
                    <a:pt x="281" y="680"/>
                  </a:lnTo>
                  <a:lnTo>
                    <a:pt x="281" y="680"/>
                  </a:lnTo>
                  <a:lnTo>
                    <a:pt x="278" y="682"/>
                  </a:lnTo>
                  <a:lnTo>
                    <a:pt x="277" y="682"/>
                  </a:lnTo>
                  <a:lnTo>
                    <a:pt x="277" y="681"/>
                  </a:lnTo>
                  <a:lnTo>
                    <a:pt x="276" y="680"/>
                  </a:lnTo>
                  <a:lnTo>
                    <a:pt x="275" y="680"/>
                  </a:lnTo>
                  <a:lnTo>
                    <a:pt x="275" y="681"/>
                  </a:lnTo>
                  <a:lnTo>
                    <a:pt x="275" y="682"/>
                  </a:lnTo>
                  <a:lnTo>
                    <a:pt x="274" y="682"/>
                  </a:lnTo>
                  <a:lnTo>
                    <a:pt x="274" y="681"/>
                  </a:lnTo>
                  <a:lnTo>
                    <a:pt x="273" y="681"/>
                  </a:lnTo>
                  <a:lnTo>
                    <a:pt x="272" y="681"/>
                  </a:lnTo>
                  <a:lnTo>
                    <a:pt x="271" y="681"/>
                  </a:lnTo>
                  <a:lnTo>
                    <a:pt x="271" y="682"/>
                  </a:lnTo>
                  <a:lnTo>
                    <a:pt x="271" y="681"/>
                  </a:lnTo>
                  <a:lnTo>
                    <a:pt x="271" y="679"/>
                  </a:lnTo>
                  <a:lnTo>
                    <a:pt x="273" y="678"/>
                  </a:lnTo>
                  <a:lnTo>
                    <a:pt x="274" y="678"/>
                  </a:lnTo>
                  <a:lnTo>
                    <a:pt x="275" y="677"/>
                  </a:lnTo>
                  <a:lnTo>
                    <a:pt x="276" y="679"/>
                  </a:lnTo>
                  <a:lnTo>
                    <a:pt x="277" y="679"/>
                  </a:lnTo>
                  <a:lnTo>
                    <a:pt x="278" y="679"/>
                  </a:lnTo>
                  <a:lnTo>
                    <a:pt x="277" y="677"/>
                  </a:lnTo>
                  <a:lnTo>
                    <a:pt x="277" y="676"/>
                  </a:lnTo>
                  <a:lnTo>
                    <a:pt x="277" y="676"/>
                  </a:lnTo>
                  <a:lnTo>
                    <a:pt x="279" y="676"/>
                  </a:lnTo>
                  <a:lnTo>
                    <a:pt x="280" y="676"/>
                  </a:lnTo>
                  <a:lnTo>
                    <a:pt x="281" y="676"/>
                  </a:lnTo>
                  <a:lnTo>
                    <a:pt x="283" y="676"/>
                  </a:lnTo>
                  <a:lnTo>
                    <a:pt x="285" y="676"/>
                  </a:lnTo>
                  <a:lnTo>
                    <a:pt x="287" y="676"/>
                  </a:lnTo>
                  <a:lnTo>
                    <a:pt x="290" y="675"/>
                  </a:lnTo>
                  <a:lnTo>
                    <a:pt x="291" y="674"/>
                  </a:lnTo>
                  <a:lnTo>
                    <a:pt x="291" y="674"/>
                  </a:lnTo>
                  <a:lnTo>
                    <a:pt x="292" y="674"/>
                  </a:lnTo>
                  <a:lnTo>
                    <a:pt x="291" y="672"/>
                  </a:lnTo>
                  <a:lnTo>
                    <a:pt x="291" y="671"/>
                  </a:lnTo>
                  <a:lnTo>
                    <a:pt x="292" y="671"/>
                  </a:lnTo>
                  <a:lnTo>
                    <a:pt x="293" y="671"/>
                  </a:lnTo>
                  <a:lnTo>
                    <a:pt x="298" y="670"/>
                  </a:lnTo>
                  <a:lnTo>
                    <a:pt x="300" y="669"/>
                  </a:lnTo>
                  <a:lnTo>
                    <a:pt x="301" y="668"/>
                  </a:lnTo>
                  <a:lnTo>
                    <a:pt x="300" y="667"/>
                  </a:lnTo>
                  <a:lnTo>
                    <a:pt x="300" y="668"/>
                  </a:lnTo>
                  <a:lnTo>
                    <a:pt x="299" y="668"/>
                  </a:lnTo>
                  <a:lnTo>
                    <a:pt x="299" y="667"/>
                  </a:lnTo>
                  <a:lnTo>
                    <a:pt x="298" y="666"/>
                  </a:lnTo>
                  <a:lnTo>
                    <a:pt x="299" y="666"/>
                  </a:lnTo>
                  <a:lnTo>
                    <a:pt x="299" y="666"/>
                  </a:lnTo>
                  <a:lnTo>
                    <a:pt x="298" y="666"/>
                  </a:lnTo>
                  <a:lnTo>
                    <a:pt x="297" y="667"/>
                  </a:lnTo>
                  <a:lnTo>
                    <a:pt x="296" y="667"/>
                  </a:lnTo>
                  <a:lnTo>
                    <a:pt x="295" y="668"/>
                  </a:lnTo>
                  <a:lnTo>
                    <a:pt x="294" y="668"/>
                  </a:lnTo>
                  <a:lnTo>
                    <a:pt x="293" y="667"/>
                  </a:lnTo>
                  <a:lnTo>
                    <a:pt x="293" y="666"/>
                  </a:lnTo>
                  <a:lnTo>
                    <a:pt x="294" y="666"/>
                  </a:lnTo>
                  <a:lnTo>
                    <a:pt x="294" y="665"/>
                  </a:lnTo>
                  <a:lnTo>
                    <a:pt x="293" y="665"/>
                  </a:lnTo>
                  <a:lnTo>
                    <a:pt x="292" y="664"/>
                  </a:lnTo>
                  <a:lnTo>
                    <a:pt x="291" y="662"/>
                  </a:lnTo>
                  <a:lnTo>
                    <a:pt x="291" y="661"/>
                  </a:lnTo>
                  <a:lnTo>
                    <a:pt x="292" y="661"/>
                  </a:lnTo>
                  <a:lnTo>
                    <a:pt x="293" y="662"/>
                  </a:lnTo>
                  <a:lnTo>
                    <a:pt x="295" y="662"/>
                  </a:lnTo>
                  <a:lnTo>
                    <a:pt x="298" y="663"/>
                  </a:lnTo>
                  <a:lnTo>
                    <a:pt x="300" y="663"/>
                  </a:lnTo>
                  <a:lnTo>
                    <a:pt x="300" y="662"/>
                  </a:lnTo>
                  <a:lnTo>
                    <a:pt x="301" y="662"/>
                  </a:lnTo>
                  <a:lnTo>
                    <a:pt x="304" y="662"/>
                  </a:lnTo>
                  <a:lnTo>
                    <a:pt x="306" y="662"/>
                  </a:lnTo>
                  <a:lnTo>
                    <a:pt x="307" y="661"/>
                  </a:lnTo>
                  <a:lnTo>
                    <a:pt x="306" y="660"/>
                  </a:lnTo>
                  <a:lnTo>
                    <a:pt x="306" y="659"/>
                  </a:lnTo>
                  <a:lnTo>
                    <a:pt x="305" y="657"/>
                  </a:lnTo>
                  <a:lnTo>
                    <a:pt x="304" y="657"/>
                  </a:lnTo>
                  <a:lnTo>
                    <a:pt x="303" y="657"/>
                  </a:lnTo>
                  <a:lnTo>
                    <a:pt x="302" y="657"/>
                  </a:lnTo>
                  <a:lnTo>
                    <a:pt x="302" y="656"/>
                  </a:lnTo>
                  <a:lnTo>
                    <a:pt x="303" y="655"/>
                  </a:lnTo>
                  <a:lnTo>
                    <a:pt x="303" y="655"/>
                  </a:lnTo>
                  <a:lnTo>
                    <a:pt x="302" y="655"/>
                  </a:lnTo>
                  <a:lnTo>
                    <a:pt x="302" y="655"/>
                  </a:lnTo>
                  <a:lnTo>
                    <a:pt x="302" y="656"/>
                  </a:lnTo>
                  <a:lnTo>
                    <a:pt x="302" y="656"/>
                  </a:lnTo>
                  <a:lnTo>
                    <a:pt x="302" y="657"/>
                  </a:lnTo>
                  <a:lnTo>
                    <a:pt x="299" y="657"/>
                  </a:lnTo>
                  <a:lnTo>
                    <a:pt x="298" y="657"/>
                  </a:lnTo>
                  <a:lnTo>
                    <a:pt x="299" y="657"/>
                  </a:lnTo>
                  <a:lnTo>
                    <a:pt x="299" y="656"/>
                  </a:lnTo>
                  <a:lnTo>
                    <a:pt x="298" y="656"/>
                  </a:lnTo>
                  <a:lnTo>
                    <a:pt x="297" y="656"/>
                  </a:lnTo>
                  <a:lnTo>
                    <a:pt x="296" y="657"/>
                  </a:lnTo>
                  <a:lnTo>
                    <a:pt x="295" y="657"/>
                  </a:lnTo>
                  <a:lnTo>
                    <a:pt x="294" y="656"/>
                  </a:lnTo>
                  <a:lnTo>
                    <a:pt x="293" y="655"/>
                  </a:lnTo>
                  <a:lnTo>
                    <a:pt x="291" y="654"/>
                  </a:lnTo>
                  <a:lnTo>
                    <a:pt x="290" y="652"/>
                  </a:lnTo>
                  <a:lnTo>
                    <a:pt x="290" y="651"/>
                  </a:lnTo>
                  <a:lnTo>
                    <a:pt x="291" y="651"/>
                  </a:lnTo>
                  <a:lnTo>
                    <a:pt x="293" y="652"/>
                  </a:lnTo>
                  <a:lnTo>
                    <a:pt x="294" y="653"/>
                  </a:lnTo>
                  <a:lnTo>
                    <a:pt x="296" y="653"/>
                  </a:lnTo>
                  <a:lnTo>
                    <a:pt x="300" y="652"/>
                  </a:lnTo>
                  <a:lnTo>
                    <a:pt x="302" y="652"/>
                  </a:lnTo>
                  <a:lnTo>
                    <a:pt x="302" y="652"/>
                  </a:lnTo>
                  <a:lnTo>
                    <a:pt x="304" y="652"/>
                  </a:lnTo>
                  <a:lnTo>
                    <a:pt x="305" y="652"/>
                  </a:lnTo>
                  <a:lnTo>
                    <a:pt x="306" y="653"/>
                  </a:lnTo>
                  <a:lnTo>
                    <a:pt x="307" y="653"/>
                  </a:lnTo>
                  <a:lnTo>
                    <a:pt x="307" y="652"/>
                  </a:lnTo>
                  <a:lnTo>
                    <a:pt x="308" y="652"/>
                  </a:lnTo>
                  <a:lnTo>
                    <a:pt x="308" y="651"/>
                  </a:lnTo>
                  <a:lnTo>
                    <a:pt x="307" y="651"/>
                  </a:lnTo>
                  <a:lnTo>
                    <a:pt x="305" y="649"/>
                  </a:lnTo>
                  <a:lnTo>
                    <a:pt x="305" y="648"/>
                  </a:lnTo>
                  <a:lnTo>
                    <a:pt x="305" y="647"/>
                  </a:lnTo>
                  <a:lnTo>
                    <a:pt x="306" y="645"/>
                  </a:lnTo>
                  <a:lnTo>
                    <a:pt x="308" y="645"/>
                  </a:lnTo>
                  <a:lnTo>
                    <a:pt x="308" y="644"/>
                  </a:lnTo>
                  <a:lnTo>
                    <a:pt x="305" y="644"/>
                  </a:lnTo>
                  <a:lnTo>
                    <a:pt x="304" y="644"/>
                  </a:lnTo>
                  <a:lnTo>
                    <a:pt x="303" y="644"/>
                  </a:lnTo>
                  <a:lnTo>
                    <a:pt x="302" y="644"/>
                  </a:lnTo>
                  <a:lnTo>
                    <a:pt x="302" y="644"/>
                  </a:lnTo>
                  <a:lnTo>
                    <a:pt x="302" y="643"/>
                  </a:lnTo>
                  <a:lnTo>
                    <a:pt x="300" y="641"/>
                  </a:lnTo>
                  <a:lnTo>
                    <a:pt x="299" y="640"/>
                  </a:lnTo>
                  <a:lnTo>
                    <a:pt x="298" y="639"/>
                  </a:lnTo>
                  <a:lnTo>
                    <a:pt x="299" y="638"/>
                  </a:lnTo>
                  <a:lnTo>
                    <a:pt x="298" y="638"/>
                  </a:lnTo>
                  <a:lnTo>
                    <a:pt x="298" y="637"/>
                  </a:lnTo>
                  <a:lnTo>
                    <a:pt x="299" y="637"/>
                  </a:lnTo>
                  <a:lnTo>
                    <a:pt x="301" y="637"/>
                  </a:lnTo>
                  <a:lnTo>
                    <a:pt x="302" y="637"/>
                  </a:lnTo>
                  <a:lnTo>
                    <a:pt x="302" y="634"/>
                  </a:lnTo>
                  <a:lnTo>
                    <a:pt x="302" y="634"/>
                  </a:lnTo>
                  <a:lnTo>
                    <a:pt x="301" y="633"/>
                  </a:lnTo>
                  <a:lnTo>
                    <a:pt x="296" y="633"/>
                  </a:lnTo>
                  <a:lnTo>
                    <a:pt x="295" y="633"/>
                  </a:lnTo>
                  <a:lnTo>
                    <a:pt x="296" y="632"/>
                  </a:lnTo>
                  <a:lnTo>
                    <a:pt x="296" y="631"/>
                  </a:lnTo>
                  <a:lnTo>
                    <a:pt x="296" y="630"/>
                  </a:lnTo>
                  <a:lnTo>
                    <a:pt x="294" y="629"/>
                  </a:lnTo>
                  <a:lnTo>
                    <a:pt x="294" y="628"/>
                  </a:lnTo>
                  <a:lnTo>
                    <a:pt x="294" y="627"/>
                  </a:lnTo>
                  <a:lnTo>
                    <a:pt x="295" y="627"/>
                  </a:lnTo>
                  <a:lnTo>
                    <a:pt x="296" y="627"/>
                  </a:lnTo>
                  <a:lnTo>
                    <a:pt x="297" y="629"/>
                  </a:lnTo>
                  <a:lnTo>
                    <a:pt x="297" y="630"/>
                  </a:lnTo>
                  <a:lnTo>
                    <a:pt x="298" y="630"/>
                  </a:lnTo>
                  <a:lnTo>
                    <a:pt x="299" y="630"/>
                  </a:lnTo>
                  <a:lnTo>
                    <a:pt x="300" y="629"/>
                  </a:lnTo>
                  <a:lnTo>
                    <a:pt x="300" y="628"/>
                  </a:lnTo>
                  <a:lnTo>
                    <a:pt x="300" y="627"/>
                  </a:lnTo>
                  <a:lnTo>
                    <a:pt x="300" y="626"/>
                  </a:lnTo>
                  <a:lnTo>
                    <a:pt x="300" y="625"/>
                  </a:lnTo>
                  <a:lnTo>
                    <a:pt x="299" y="624"/>
                  </a:lnTo>
                  <a:lnTo>
                    <a:pt x="299" y="623"/>
                  </a:lnTo>
                  <a:lnTo>
                    <a:pt x="299" y="622"/>
                  </a:lnTo>
                  <a:lnTo>
                    <a:pt x="300" y="622"/>
                  </a:lnTo>
                  <a:lnTo>
                    <a:pt x="300" y="622"/>
                  </a:lnTo>
                  <a:lnTo>
                    <a:pt x="300" y="620"/>
                  </a:lnTo>
                  <a:lnTo>
                    <a:pt x="299" y="619"/>
                  </a:lnTo>
                  <a:lnTo>
                    <a:pt x="298" y="619"/>
                  </a:lnTo>
                  <a:lnTo>
                    <a:pt x="297" y="618"/>
                  </a:lnTo>
                  <a:lnTo>
                    <a:pt x="297" y="617"/>
                  </a:lnTo>
                  <a:lnTo>
                    <a:pt x="297" y="614"/>
                  </a:lnTo>
                  <a:lnTo>
                    <a:pt x="297" y="613"/>
                  </a:lnTo>
                  <a:lnTo>
                    <a:pt x="296" y="612"/>
                  </a:lnTo>
                  <a:lnTo>
                    <a:pt x="295" y="613"/>
                  </a:lnTo>
                  <a:lnTo>
                    <a:pt x="294" y="613"/>
                  </a:lnTo>
                  <a:lnTo>
                    <a:pt x="293" y="613"/>
                  </a:lnTo>
                  <a:lnTo>
                    <a:pt x="293" y="612"/>
                  </a:lnTo>
                  <a:lnTo>
                    <a:pt x="293" y="612"/>
                  </a:lnTo>
                  <a:lnTo>
                    <a:pt x="293" y="611"/>
                  </a:lnTo>
                  <a:lnTo>
                    <a:pt x="294" y="610"/>
                  </a:lnTo>
                  <a:lnTo>
                    <a:pt x="295" y="610"/>
                  </a:lnTo>
                  <a:lnTo>
                    <a:pt x="295" y="609"/>
                  </a:lnTo>
                  <a:lnTo>
                    <a:pt x="294" y="607"/>
                  </a:lnTo>
                  <a:lnTo>
                    <a:pt x="294" y="606"/>
                  </a:lnTo>
                  <a:lnTo>
                    <a:pt x="293" y="606"/>
                  </a:lnTo>
                  <a:lnTo>
                    <a:pt x="292" y="606"/>
                  </a:lnTo>
                  <a:lnTo>
                    <a:pt x="291" y="606"/>
                  </a:lnTo>
                  <a:lnTo>
                    <a:pt x="290" y="606"/>
                  </a:lnTo>
                  <a:lnTo>
                    <a:pt x="289" y="607"/>
                  </a:lnTo>
                  <a:lnTo>
                    <a:pt x="288" y="607"/>
                  </a:lnTo>
                  <a:lnTo>
                    <a:pt x="287" y="606"/>
                  </a:lnTo>
                  <a:lnTo>
                    <a:pt x="286" y="606"/>
                  </a:lnTo>
                  <a:lnTo>
                    <a:pt x="286" y="605"/>
                  </a:lnTo>
                  <a:lnTo>
                    <a:pt x="286" y="604"/>
                  </a:lnTo>
                  <a:lnTo>
                    <a:pt x="287" y="603"/>
                  </a:lnTo>
                  <a:lnTo>
                    <a:pt x="287" y="602"/>
                  </a:lnTo>
                  <a:lnTo>
                    <a:pt x="285" y="602"/>
                  </a:lnTo>
                  <a:lnTo>
                    <a:pt x="285" y="601"/>
                  </a:lnTo>
                  <a:lnTo>
                    <a:pt x="286" y="601"/>
                  </a:lnTo>
                  <a:lnTo>
                    <a:pt x="285" y="600"/>
                  </a:lnTo>
                  <a:lnTo>
                    <a:pt x="282" y="597"/>
                  </a:lnTo>
                  <a:lnTo>
                    <a:pt x="281" y="596"/>
                  </a:lnTo>
                  <a:lnTo>
                    <a:pt x="281" y="594"/>
                  </a:lnTo>
                  <a:lnTo>
                    <a:pt x="281" y="593"/>
                  </a:lnTo>
                  <a:lnTo>
                    <a:pt x="280" y="593"/>
                  </a:lnTo>
                  <a:lnTo>
                    <a:pt x="279" y="593"/>
                  </a:lnTo>
                  <a:lnTo>
                    <a:pt x="277" y="593"/>
                  </a:lnTo>
                  <a:lnTo>
                    <a:pt x="276" y="592"/>
                  </a:lnTo>
                  <a:lnTo>
                    <a:pt x="276" y="591"/>
                  </a:lnTo>
                  <a:lnTo>
                    <a:pt x="275" y="589"/>
                  </a:lnTo>
                  <a:lnTo>
                    <a:pt x="274" y="588"/>
                  </a:lnTo>
                  <a:lnTo>
                    <a:pt x="273" y="587"/>
                  </a:lnTo>
                  <a:lnTo>
                    <a:pt x="272" y="588"/>
                  </a:lnTo>
                  <a:lnTo>
                    <a:pt x="271" y="588"/>
                  </a:lnTo>
                  <a:lnTo>
                    <a:pt x="271" y="588"/>
                  </a:lnTo>
                  <a:lnTo>
                    <a:pt x="271" y="586"/>
                  </a:lnTo>
                  <a:lnTo>
                    <a:pt x="271" y="585"/>
                  </a:lnTo>
                  <a:lnTo>
                    <a:pt x="272" y="585"/>
                  </a:lnTo>
                  <a:lnTo>
                    <a:pt x="271" y="583"/>
                  </a:lnTo>
                  <a:lnTo>
                    <a:pt x="272" y="582"/>
                  </a:lnTo>
                  <a:lnTo>
                    <a:pt x="273" y="583"/>
                  </a:lnTo>
                  <a:lnTo>
                    <a:pt x="274" y="582"/>
                  </a:lnTo>
                  <a:lnTo>
                    <a:pt x="275" y="582"/>
                  </a:lnTo>
                  <a:lnTo>
                    <a:pt x="276" y="581"/>
                  </a:lnTo>
                  <a:lnTo>
                    <a:pt x="278" y="579"/>
                  </a:lnTo>
                  <a:lnTo>
                    <a:pt x="278" y="579"/>
                  </a:lnTo>
                  <a:lnTo>
                    <a:pt x="278" y="578"/>
                  </a:lnTo>
                  <a:lnTo>
                    <a:pt x="277" y="576"/>
                  </a:lnTo>
                  <a:lnTo>
                    <a:pt x="276" y="576"/>
                  </a:lnTo>
                  <a:lnTo>
                    <a:pt x="275" y="575"/>
                  </a:lnTo>
                  <a:lnTo>
                    <a:pt x="274" y="575"/>
                  </a:lnTo>
                  <a:lnTo>
                    <a:pt x="273" y="574"/>
                  </a:lnTo>
                  <a:lnTo>
                    <a:pt x="272" y="574"/>
                  </a:lnTo>
                  <a:lnTo>
                    <a:pt x="271" y="574"/>
                  </a:lnTo>
                  <a:lnTo>
                    <a:pt x="271" y="570"/>
                  </a:lnTo>
                  <a:lnTo>
                    <a:pt x="270" y="568"/>
                  </a:lnTo>
                  <a:lnTo>
                    <a:pt x="271" y="568"/>
                  </a:lnTo>
                  <a:lnTo>
                    <a:pt x="270" y="567"/>
                  </a:lnTo>
                  <a:lnTo>
                    <a:pt x="270" y="566"/>
                  </a:lnTo>
                  <a:lnTo>
                    <a:pt x="270" y="565"/>
                  </a:lnTo>
                  <a:lnTo>
                    <a:pt x="268" y="564"/>
                  </a:lnTo>
                  <a:lnTo>
                    <a:pt x="268" y="563"/>
                  </a:lnTo>
                  <a:lnTo>
                    <a:pt x="269" y="562"/>
                  </a:lnTo>
                  <a:lnTo>
                    <a:pt x="269" y="561"/>
                  </a:lnTo>
                  <a:lnTo>
                    <a:pt x="270" y="561"/>
                  </a:lnTo>
                  <a:lnTo>
                    <a:pt x="270" y="562"/>
                  </a:lnTo>
                  <a:lnTo>
                    <a:pt x="271" y="562"/>
                  </a:lnTo>
                  <a:lnTo>
                    <a:pt x="271" y="563"/>
                  </a:lnTo>
                  <a:lnTo>
                    <a:pt x="272" y="563"/>
                  </a:lnTo>
                  <a:lnTo>
                    <a:pt x="272" y="562"/>
                  </a:lnTo>
                  <a:lnTo>
                    <a:pt x="272" y="560"/>
                  </a:lnTo>
                  <a:lnTo>
                    <a:pt x="271" y="560"/>
                  </a:lnTo>
                  <a:lnTo>
                    <a:pt x="271" y="560"/>
                  </a:lnTo>
                  <a:lnTo>
                    <a:pt x="271" y="559"/>
                  </a:lnTo>
                  <a:lnTo>
                    <a:pt x="271" y="558"/>
                  </a:lnTo>
                  <a:lnTo>
                    <a:pt x="272" y="557"/>
                  </a:lnTo>
                  <a:lnTo>
                    <a:pt x="273" y="556"/>
                  </a:lnTo>
                  <a:lnTo>
                    <a:pt x="274" y="557"/>
                  </a:lnTo>
                  <a:lnTo>
                    <a:pt x="274" y="556"/>
                  </a:lnTo>
                  <a:lnTo>
                    <a:pt x="275" y="555"/>
                  </a:lnTo>
                  <a:lnTo>
                    <a:pt x="274" y="555"/>
                  </a:lnTo>
                  <a:lnTo>
                    <a:pt x="273" y="555"/>
                  </a:lnTo>
                  <a:lnTo>
                    <a:pt x="272" y="555"/>
                  </a:lnTo>
                  <a:lnTo>
                    <a:pt x="271" y="555"/>
                  </a:lnTo>
                  <a:lnTo>
                    <a:pt x="267" y="558"/>
                  </a:lnTo>
                  <a:lnTo>
                    <a:pt x="265" y="558"/>
                  </a:lnTo>
                  <a:lnTo>
                    <a:pt x="264" y="558"/>
                  </a:lnTo>
                  <a:lnTo>
                    <a:pt x="263" y="558"/>
                  </a:lnTo>
                  <a:lnTo>
                    <a:pt x="263" y="557"/>
                  </a:lnTo>
                  <a:lnTo>
                    <a:pt x="264" y="555"/>
                  </a:lnTo>
                  <a:lnTo>
                    <a:pt x="267" y="554"/>
                  </a:lnTo>
                  <a:lnTo>
                    <a:pt x="271" y="553"/>
                  </a:lnTo>
                  <a:lnTo>
                    <a:pt x="272" y="551"/>
                  </a:lnTo>
                  <a:lnTo>
                    <a:pt x="274" y="552"/>
                  </a:lnTo>
                  <a:lnTo>
                    <a:pt x="275" y="552"/>
                  </a:lnTo>
                  <a:lnTo>
                    <a:pt x="276" y="551"/>
                  </a:lnTo>
                  <a:lnTo>
                    <a:pt x="277" y="550"/>
                  </a:lnTo>
                  <a:lnTo>
                    <a:pt x="277" y="549"/>
                  </a:lnTo>
                  <a:lnTo>
                    <a:pt x="277" y="548"/>
                  </a:lnTo>
                  <a:lnTo>
                    <a:pt x="279" y="546"/>
                  </a:lnTo>
                  <a:lnTo>
                    <a:pt x="280" y="545"/>
                  </a:lnTo>
                  <a:lnTo>
                    <a:pt x="280" y="544"/>
                  </a:lnTo>
                  <a:lnTo>
                    <a:pt x="279" y="543"/>
                  </a:lnTo>
                  <a:lnTo>
                    <a:pt x="279" y="542"/>
                  </a:lnTo>
                  <a:lnTo>
                    <a:pt x="278" y="541"/>
                  </a:lnTo>
                  <a:lnTo>
                    <a:pt x="277" y="540"/>
                  </a:lnTo>
                  <a:lnTo>
                    <a:pt x="276" y="540"/>
                  </a:lnTo>
                  <a:lnTo>
                    <a:pt x="275" y="539"/>
                  </a:lnTo>
                  <a:lnTo>
                    <a:pt x="274" y="539"/>
                  </a:lnTo>
                  <a:lnTo>
                    <a:pt x="274" y="538"/>
                  </a:lnTo>
                  <a:lnTo>
                    <a:pt x="275" y="537"/>
                  </a:lnTo>
                  <a:lnTo>
                    <a:pt x="275" y="536"/>
                  </a:lnTo>
                  <a:lnTo>
                    <a:pt x="278" y="533"/>
                  </a:lnTo>
                  <a:lnTo>
                    <a:pt x="279" y="533"/>
                  </a:lnTo>
                  <a:lnTo>
                    <a:pt x="279" y="532"/>
                  </a:lnTo>
                  <a:lnTo>
                    <a:pt x="279" y="531"/>
                  </a:lnTo>
                  <a:lnTo>
                    <a:pt x="278" y="531"/>
                  </a:lnTo>
                  <a:lnTo>
                    <a:pt x="277" y="531"/>
                  </a:lnTo>
                  <a:lnTo>
                    <a:pt x="276" y="531"/>
                  </a:lnTo>
                  <a:lnTo>
                    <a:pt x="274" y="531"/>
                  </a:lnTo>
                  <a:lnTo>
                    <a:pt x="273" y="530"/>
                  </a:lnTo>
                  <a:lnTo>
                    <a:pt x="272" y="528"/>
                  </a:lnTo>
                  <a:lnTo>
                    <a:pt x="272" y="527"/>
                  </a:lnTo>
                  <a:lnTo>
                    <a:pt x="273" y="526"/>
                  </a:lnTo>
                  <a:lnTo>
                    <a:pt x="274" y="526"/>
                  </a:lnTo>
                  <a:lnTo>
                    <a:pt x="275" y="526"/>
                  </a:lnTo>
                  <a:lnTo>
                    <a:pt x="276" y="527"/>
                  </a:lnTo>
                  <a:lnTo>
                    <a:pt x="277" y="527"/>
                  </a:lnTo>
                  <a:lnTo>
                    <a:pt x="278" y="526"/>
                  </a:lnTo>
                  <a:lnTo>
                    <a:pt x="278" y="525"/>
                  </a:lnTo>
                  <a:lnTo>
                    <a:pt x="279" y="525"/>
                  </a:lnTo>
                  <a:lnTo>
                    <a:pt x="280" y="524"/>
                  </a:lnTo>
                  <a:lnTo>
                    <a:pt x="281" y="525"/>
                  </a:lnTo>
                  <a:lnTo>
                    <a:pt x="281" y="525"/>
                  </a:lnTo>
                  <a:lnTo>
                    <a:pt x="282" y="525"/>
                  </a:lnTo>
                  <a:lnTo>
                    <a:pt x="282" y="525"/>
                  </a:lnTo>
                  <a:lnTo>
                    <a:pt x="282" y="524"/>
                  </a:lnTo>
                  <a:lnTo>
                    <a:pt x="281" y="524"/>
                  </a:lnTo>
                  <a:lnTo>
                    <a:pt x="281" y="523"/>
                  </a:lnTo>
                  <a:lnTo>
                    <a:pt x="280" y="523"/>
                  </a:lnTo>
                  <a:lnTo>
                    <a:pt x="280" y="524"/>
                  </a:lnTo>
                  <a:lnTo>
                    <a:pt x="279" y="524"/>
                  </a:lnTo>
                  <a:lnTo>
                    <a:pt x="278" y="524"/>
                  </a:lnTo>
                  <a:lnTo>
                    <a:pt x="278" y="525"/>
                  </a:lnTo>
                  <a:lnTo>
                    <a:pt x="276" y="524"/>
                  </a:lnTo>
                  <a:lnTo>
                    <a:pt x="274" y="522"/>
                  </a:lnTo>
                  <a:lnTo>
                    <a:pt x="273" y="522"/>
                  </a:lnTo>
                  <a:lnTo>
                    <a:pt x="272" y="522"/>
                  </a:lnTo>
                  <a:lnTo>
                    <a:pt x="271" y="523"/>
                  </a:lnTo>
                  <a:lnTo>
                    <a:pt x="270" y="523"/>
                  </a:lnTo>
                  <a:lnTo>
                    <a:pt x="269" y="524"/>
                  </a:lnTo>
                  <a:lnTo>
                    <a:pt x="267" y="524"/>
                  </a:lnTo>
                  <a:lnTo>
                    <a:pt x="266" y="523"/>
                  </a:lnTo>
                  <a:lnTo>
                    <a:pt x="265" y="523"/>
                  </a:lnTo>
                  <a:lnTo>
                    <a:pt x="263" y="523"/>
                  </a:lnTo>
                  <a:lnTo>
                    <a:pt x="262" y="523"/>
                  </a:lnTo>
                  <a:lnTo>
                    <a:pt x="262" y="522"/>
                  </a:lnTo>
                  <a:lnTo>
                    <a:pt x="263" y="521"/>
                  </a:lnTo>
                  <a:lnTo>
                    <a:pt x="263" y="520"/>
                  </a:lnTo>
                  <a:lnTo>
                    <a:pt x="264" y="519"/>
                  </a:lnTo>
                  <a:lnTo>
                    <a:pt x="264" y="518"/>
                  </a:lnTo>
                  <a:lnTo>
                    <a:pt x="264" y="517"/>
                  </a:lnTo>
                  <a:lnTo>
                    <a:pt x="263" y="516"/>
                  </a:lnTo>
                  <a:lnTo>
                    <a:pt x="263" y="515"/>
                  </a:lnTo>
                  <a:lnTo>
                    <a:pt x="262" y="515"/>
                  </a:lnTo>
                  <a:lnTo>
                    <a:pt x="261" y="516"/>
                  </a:lnTo>
                  <a:lnTo>
                    <a:pt x="261" y="517"/>
                  </a:lnTo>
                  <a:lnTo>
                    <a:pt x="261" y="517"/>
                  </a:lnTo>
                  <a:lnTo>
                    <a:pt x="259" y="516"/>
                  </a:lnTo>
                  <a:lnTo>
                    <a:pt x="259" y="515"/>
                  </a:lnTo>
                  <a:lnTo>
                    <a:pt x="260" y="515"/>
                  </a:lnTo>
                  <a:lnTo>
                    <a:pt x="261" y="514"/>
                  </a:lnTo>
                  <a:lnTo>
                    <a:pt x="261" y="514"/>
                  </a:lnTo>
                  <a:lnTo>
                    <a:pt x="261" y="513"/>
                  </a:lnTo>
                  <a:lnTo>
                    <a:pt x="261" y="512"/>
                  </a:lnTo>
                  <a:lnTo>
                    <a:pt x="261" y="512"/>
                  </a:lnTo>
                  <a:lnTo>
                    <a:pt x="260" y="512"/>
                  </a:lnTo>
                  <a:lnTo>
                    <a:pt x="260" y="511"/>
                  </a:lnTo>
                  <a:lnTo>
                    <a:pt x="261" y="510"/>
                  </a:lnTo>
                  <a:lnTo>
                    <a:pt x="261" y="510"/>
                  </a:lnTo>
                  <a:lnTo>
                    <a:pt x="262" y="510"/>
                  </a:lnTo>
                  <a:lnTo>
                    <a:pt x="264" y="510"/>
                  </a:lnTo>
                  <a:lnTo>
                    <a:pt x="264" y="509"/>
                  </a:lnTo>
                  <a:lnTo>
                    <a:pt x="264" y="508"/>
                  </a:lnTo>
                  <a:lnTo>
                    <a:pt x="264" y="507"/>
                  </a:lnTo>
                  <a:lnTo>
                    <a:pt x="264" y="506"/>
                  </a:lnTo>
                  <a:lnTo>
                    <a:pt x="263" y="506"/>
                  </a:lnTo>
                  <a:lnTo>
                    <a:pt x="262" y="505"/>
                  </a:lnTo>
                  <a:lnTo>
                    <a:pt x="261" y="505"/>
                  </a:lnTo>
                  <a:lnTo>
                    <a:pt x="260" y="505"/>
                  </a:lnTo>
                  <a:lnTo>
                    <a:pt x="259" y="505"/>
                  </a:lnTo>
                  <a:lnTo>
                    <a:pt x="257" y="505"/>
                  </a:lnTo>
                  <a:lnTo>
                    <a:pt x="255" y="506"/>
                  </a:lnTo>
                  <a:lnTo>
                    <a:pt x="255" y="507"/>
                  </a:lnTo>
                  <a:lnTo>
                    <a:pt x="253" y="509"/>
                  </a:lnTo>
                  <a:lnTo>
                    <a:pt x="252" y="509"/>
                  </a:lnTo>
                  <a:lnTo>
                    <a:pt x="251" y="509"/>
                  </a:lnTo>
                  <a:lnTo>
                    <a:pt x="250" y="510"/>
                  </a:lnTo>
                  <a:lnTo>
                    <a:pt x="249" y="510"/>
                  </a:lnTo>
                  <a:lnTo>
                    <a:pt x="249" y="509"/>
                  </a:lnTo>
                  <a:lnTo>
                    <a:pt x="248" y="507"/>
                  </a:lnTo>
                  <a:lnTo>
                    <a:pt x="249" y="506"/>
                  </a:lnTo>
                  <a:lnTo>
                    <a:pt x="250" y="505"/>
                  </a:lnTo>
                  <a:lnTo>
                    <a:pt x="250" y="504"/>
                  </a:lnTo>
                  <a:lnTo>
                    <a:pt x="251" y="504"/>
                  </a:lnTo>
                  <a:lnTo>
                    <a:pt x="251" y="503"/>
                  </a:lnTo>
                  <a:lnTo>
                    <a:pt x="253" y="502"/>
                  </a:lnTo>
                  <a:lnTo>
                    <a:pt x="254" y="501"/>
                  </a:lnTo>
                  <a:lnTo>
                    <a:pt x="255" y="501"/>
                  </a:lnTo>
                  <a:lnTo>
                    <a:pt x="255" y="500"/>
                  </a:lnTo>
                  <a:lnTo>
                    <a:pt x="254" y="499"/>
                  </a:lnTo>
                  <a:lnTo>
                    <a:pt x="254" y="498"/>
                  </a:lnTo>
                  <a:lnTo>
                    <a:pt x="254" y="497"/>
                  </a:lnTo>
                  <a:lnTo>
                    <a:pt x="255" y="497"/>
                  </a:lnTo>
                  <a:lnTo>
                    <a:pt x="255" y="496"/>
                  </a:lnTo>
                  <a:lnTo>
                    <a:pt x="255" y="495"/>
                  </a:lnTo>
                  <a:lnTo>
                    <a:pt x="254" y="494"/>
                  </a:lnTo>
                  <a:lnTo>
                    <a:pt x="253" y="494"/>
                  </a:lnTo>
                  <a:lnTo>
                    <a:pt x="251" y="496"/>
                  </a:lnTo>
                  <a:lnTo>
                    <a:pt x="250" y="496"/>
                  </a:lnTo>
                  <a:lnTo>
                    <a:pt x="249" y="497"/>
                  </a:lnTo>
                  <a:lnTo>
                    <a:pt x="248" y="497"/>
                  </a:lnTo>
                  <a:lnTo>
                    <a:pt x="247" y="497"/>
                  </a:lnTo>
                  <a:lnTo>
                    <a:pt x="247" y="496"/>
                  </a:lnTo>
                  <a:lnTo>
                    <a:pt x="247" y="495"/>
                  </a:lnTo>
                  <a:lnTo>
                    <a:pt x="248" y="494"/>
                  </a:lnTo>
                  <a:lnTo>
                    <a:pt x="248" y="493"/>
                  </a:lnTo>
                  <a:lnTo>
                    <a:pt x="249" y="493"/>
                  </a:lnTo>
                  <a:lnTo>
                    <a:pt x="248" y="493"/>
                  </a:lnTo>
                  <a:lnTo>
                    <a:pt x="247" y="493"/>
                  </a:lnTo>
                  <a:lnTo>
                    <a:pt x="246" y="492"/>
                  </a:lnTo>
                  <a:lnTo>
                    <a:pt x="246" y="490"/>
                  </a:lnTo>
                  <a:lnTo>
                    <a:pt x="248" y="490"/>
                  </a:lnTo>
                  <a:lnTo>
                    <a:pt x="249" y="489"/>
                  </a:lnTo>
                  <a:lnTo>
                    <a:pt x="250" y="488"/>
                  </a:lnTo>
                  <a:lnTo>
                    <a:pt x="250" y="487"/>
                  </a:lnTo>
                  <a:lnTo>
                    <a:pt x="250" y="486"/>
                  </a:lnTo>
                  <a:lnTo>
                    <a:pt x="249" y="485"/>
                  </a:lnTo>
                  <a:lnTo>
                    <a:pt x="248" y="486"/>
                  </a:lnTo>
                  <a:lnTo>
                    <a:pt x="247" y="486"/>
                  </a:lnTo>
                  <a:lnTo>
                    <a:pt x="246" y="486"/>
                  </a:lnTo>
                  <a:lnTo>
                    <a:pt x="246" y="485"/>
                  </a:lnTo>
                  <a:lnTo>
                    <a:pt x="247" y="484"/>
                  </a:lnTo>
                  <a:lnTo>
                    <a:pt x="246" y="483"/>
                  </a:lnTo>
                  <a:lnTo>
                    <a:pt x="245" y="482"/>
                  </a:lnTo>
                  <a:lnTo>
                    <a:pt x="244" y="482"/>
                  </a:lnTo>
                  <a:lnTo>
                    <a:pt x="243" y="482"/>
                  </a:lnTo>
                  <a:lnTo>
                    <a:pt x="243" y="483"/>
                  </a:lnTo>
                  <a:lnTo>
                    <a:pt x="242" y="483"/>
                  </a:lnTo>
                  <a:lnTo>
                    <a:pt x="240" y="484"/>
                  </a:lnTo>
                  <a:lnTo>
                    <a:pt x="240" y="484"/>
                  </a:lnTo>
                  <a:lnTo>
                    <a:pt x="240" y="483"/>
                  </a:lnTo>
                  <a:lnTo>
                    <a:pt x="240" y="482"/>
                  </a:lnTo>
                  <a:lnTo>
                    <a:pt x="240" y="482"/>
                  </a:lnTo>
                  <a:lnTo>
                    <a:pt x="240" y="481"/>
                  </a:lnTo>
                  <a:lnTo>
                    <a:pt x="240" y="481"/>
                  </a:lnTo>
                  <a:lnTo>
                    <a:pt x="240" y="482"/>
                  </a:lnTo>
                  <a:lnTo>
                    <a:pt x="238" y="482"/>
                  </a:lnTo>
                  <a:lnTo>
                    <a:pt x="237" y="483"/>
                  </a:lnTo>
                  <a:lnTo>
                    <a:pt x="236" y="483"/>
                  </a:lnTo>
                  <a:lnTo>
                    <a:pt x="236" y="482"/>
                  </a:lnTo>
                  <a:lnTo>
                    <a:pt x="234" y="482"/>
                  </a:lnTo>
                  <a:lnTo>
                    <a:pt x="233" y="481"/>
                  </a:lnTo>
                  <a:lnTo>
                    <a:pt x="232" y="481"/>
                  </a:lnTo>
                  <a:lnTo>
                    <a:pt x="232" y="480"/>
                  </a:lnTo>
                  <a:lnTo>
                    <a:pt x="232" y="479"/>
                  </a:lnTo>
                  <a:lnTo>
                    <a:pt x="233" y="478"/>
                  </a:lnTo>
                  <a:lnTo>
                    <a:pt x="232" y="477"/>
                  </a:lnTo>
                  <a:lnTo>
                    <a:pt x="231" y="478"/>
                  </a:lnTo>
                  <a:lnTo>
                    <a:pt x="231" y="477"/>
                  </a:lnTo>
                  <a:lnTo>
                    <a:pt x="231" y="476"/>
                  </a:lnTo>
                  <a:lnTo>
                    <a:pt x="232" y="475"/>
                  </a:lnTo>
                  <a:lnTo>
                    <a:pt x="232" y="474"/>
                  </a:lnTo>
                  <a:lnTo>
                    <a:pt x="234" y="472"/>
                  </a:lnTo>
                  <a:lnTo>
                    <a:pt x="235" y="471"/>
                  </a:lnTo>
                  <a:lnTo>
                    <a:pt x="236" y="471"/>
                  </a:lnTo>
                  <a:lnTo>
                    <a:pt x="237" y="470"/>
                  </a:lnTo>
                  <a:lnTo>
                    <a:pt x="237" y="469"/>
                  </a:lnTo>
                  <a:lnTo>
                    <a:pt x="238" y="468"/>
                  </a:lnTo>
                  <a:lnTo>
                    <a:pt x="237" y="468"/>
                  </a:lnTo>
                  <a:lnTo>
                    <a:pt x="237" y="467"/>
                  </a:lnTo>
                  <a:lnTo>
                    <a:pt x="236" y="467"/>
                  </a:lnTo>
                  <a:lnTo>
                    <a:pt x="235" y="468"/>
                  </a:lnTo>
                  <a:lnTo>
                    <a:pt x="233" y="469"/>
                  </a:lnTo>
                  <a:lnTo>
                    <a:pt x="231" y="469"/>
                  </a:lnTo>
                  <a:lnTo>
                    <a:pt x="228" y="471"/>
                  </a:lnTo>
                  <a:lnTo>
                    <a:pt x="228" y="470"/>
                  </a:lnTo>
                  <a:lnTo>
                    <a:pt x="229" y="468"/>
                  </a:lnTo>
                  <a:lnTo>
                    <a:pt x="230" y="467"/>
                  </a:lnTo>
                  <a:lnTo>
                    <a:pt x="230" y="467"/>
                  </a:lnTo>
                  <a:lnTo>
                    <a:pt x="232" y="467"/>
                  </a:lnTo>
                  <a:lnTo>
                    <a:pt x="232" y="465"/>
                  </a:lnTo>
                  <a:lnTo>
                    <a:pt x="231" y="464"/>
                  </a:lnTo>
                  <a:lnTo>
                    <a:pt x="230" y="463"/>
                  </a:lnTo>
                  <a:lnTo>
                    <a:pt x="230" y="462"/>
                  </a:lnTo>
                  <a:lnTo>
                    <a:pt x="228" y="462"/>
                  </a:lnTo>
                  <a:lnTo>
                    <a:pt x="228" y="461"/>
                  </a:lnTo>
                  <a:lnTo>
                    <a:pt x="227" y="460"/>
                  </a:lnTo>
                  <a:lnTo>
                    <a:pt x="226" y="460"/>
                  </a:lnTo>
                  <a:lnTo>
                    <a:pt x="225" y="460"/>
                  </a:lnTo>
                  <a:lnTo>
                    <a:pt x="225" y="460"/>
                  </a:lnTo>
                  <a:lnTo>
                    <a:pt x="224" y="459"/>
                  </a:lnTo>
                  <a:lnTo>
                    <a:pt x="223" y="459"/>
                  </a:lnTo>
                  <a:lnTo>
                    <a:pt x="222" y="459"/>
                  </a:lnTo>
                  <a:lnTo>
                    <a:pt x="222" y="460"/>
                  </a:lnTo>
                  <a:lnTo>
                    <a:pt x="220" y="462"/>
                  </a:lnTo>
                  <a:lnTo>
                    <a:pt x="220" y="463"/>
                  </a:lnTo>
                  <a:lnTo>
                    <a:pt x="221" y="464"/>
                  </a:lnTo>
                  <a:lnTo>
                    <a:pt x="222" y="465"/>
                  </a:lnTo>
                  <a:lnTo>
                    <a:pt x="221" y="466"/>
                  </a:lnTo>
                  <a:lnTo>
                    <a:pt x="220" y="466"/>
                  </a:lnTo>
                  <a:lnTo>
                    <a:pt x="219" y="466"/>
                  </a:lnTo>
                  <a:lnTo>
                    <a:pt x="218" y="464"/>
                  </a:lnTo>
                  <a:lnTo>
                    <a:pt x="216" y="463"/>
                  </a:lnTo>
                  <a:lnTo>
                    <a:pt x="216" y="462"/>
                  </a:lnTo>
                  <a:lnTo>
                    <a:pt x="217" y="462"/>
                  </a:lnTo>
                  <a:lnTo>
                    <a:pt x="217" y="461"/>
                  </a:lnTo>
                  <a:lnTo>
                    <a:pt x="216" y="460"/>
                  </a:lnTo>
                  <a:lnTo>
                    <a:pt x="214" y="460"/>
                  </a:lnTo>
                  <a:lnTo>
                    <a:pt x="214" y="460"/>
                  </a:lnTo>
                  <a:lnTo>
                    <a:pt x="214" y="458"/>
                  </a:lnTo>
                  <a:lnTo>
                    <a:pt x="214" y="457"/>
                  </a:lnTo>
                  <a:lnTo>
                    <a:pt x="214" y="455"/>
                  </a:lnTo>
                  <a:lnTo>
                    <a:pt x="213" y="455"/>
                  </a:lnTo>
                  <a:lnTo>
                    <a:pt x="213" y="454"/>
                  </a:lnTo>
                  <a:lnTo>
                    <a:pt x="210" y="454"/>
                  </a:lnTo>
                  <a:lnTo>
                    <a:pt x="209" y="454"/>
                  </a:lnTo>
                  <a:lnTo>
                    <a:pt x="209" y="452"/>
                  </a:lnTo>
                  <a:lnTo>
                    <a:pt x="209" y="451"/>
                  </a:lnTo>
                  <a:lnTo>
                    <a:pt x="209" y="450"/>
                  </a:lnTo>
                  <a:lnTo>
                    <a:pt x="209" y="450"/>
                  </a:lnTo>
                  <a:lnTo>
                    <a:pt x="208" y="450"/>
                  </a:lnTo>
                  <a:lnTo>
                    <a:pt x="207" y="450"/>
                  </a:lnTo>
                  <a:lnTo>
                    <a:pt x="205" y="451"/>
                  </a:lnTo>
                  <a:lnTo>
                    <a:pt x="205" y="452"/>
                  </a:lnTo>
                  <a:lnTo>
                    <a:pt x="204" y="453"/>
                  </a:lnTo>
                  <a:lnTo>
                    <a:pt x="202" y="452"/>
                  </a:lnTo>
                  <a:lnTo>
                    <a:pt x="201" y="450"/>
                  </a:lnTo>
                  <a:lnTo>
                    <a:pt x="201" y="450"/>
                  </a:lnTo>
                  <a:lnTo>
                    <a:pt x="201" y="449"/>
                  </a:lnTo>
                  <a:lnTo>
                    <a:pt x="200" y="448"/>
                  </a:lnTo>
                  <a:lnTo>
                    <a:pt x="199" y="448"/>
                  </a:lnTo>
                  <a:lnTo>
                    <a:pt x="199" y="450"/>
                  </a:lnTo>
                  <a:lnTo>
                    <a:pt x="199" y="453"/>
                  </a:lnTo>
                  <a:lnTo>
                    <a:pt x="199" y="455"/>
                  </a:lnTo>
                  <a:lnTo>
                    <a:pt x="198" y="455"/>
                  </a:lnTo>
                  <a:lnTo>
                    <a:pt x="198" y="456"/>
                  </a:lnTo>
                  <a:lnTo>
                    <a:pt x="198" y="455"/>
                  </a:lnTo>
                  <a:lnTo>
                    <a:pt x="197" y="455"/>
                  </a:lnTo>
                  <a:lnTo>
                    <a:pt x="197" y="452"/>
                  </a:lnTo>
                  <a:lnTo>
                    <a:pt x="198" y="451"/>
                  </a:lnTo>
                  <a:lnTo>
                    <a:pt x="198" y="450"/>
                  </a:lnTo>
                  <a:lnTo>
                    <a:pt x="197" y="450"/>
                  </a:lnTo>
                  <a:lnTo>
                    <a:pt x="196" y="450"/>
                  </a:lnTo>
                  <a:lnTo>
                    <a:pt x="196" y="451"/>
                  </a:lnTo>
                  <a:lnTo>
                    <a:pt x="196" y="453"/>
                  </a:lnTo>
                  <a:lnTo>
                    <a:pt x="195" y="454"/>
                  </a:lnTo>
                  <a:lnTo>
                    <a:pt x="195" y="455"/>
                  </a:lnTo>
                  <a:lnTo>
                    <a:pt x="194" y="455"/>
                  </a:lnTo>
                  <a:lnTo>
                    <a:pt x="194" y="454"/>
                  </a:lnTo>
                  <a:lnTo>
                    <a:pt x="194" y="453"/>
                  </a:lnTo>
                  <a:lnTo>
                    <a:pt x="195" y="452"/>
                  </a:lnTo>
                  <a:lnTo>
                    <a:pt x="194" y="451"/>
                  </a:lnTo>
                  <a:lnTo>
                    <a:pt x="193" y="451"/>
                  </a:lnTo>
                  <a:lnTo>
                    <a:pt x="193" y="450"/>
                  </a:lnTo>
                  <a:lnTo>
                    <a:pt x="193" y="450"/>
                  </a:lnTo>
                  <a:lnTo>
                    <a:pt x="193" y="448"/>
                  </a:lnTo>
                  <a:lnTo>
                    <a:pt x="195" y="446"/>
                  </a:lnTo>
                  <a:lnTo>
                    <a:pt x="196" y="445"/>
                  </a:lnTo>
                  <a:lnTo>
                    <a:pt x="196" y="444"/>
                  </a:lnTo>
                  <a:lnTo>
                    <a:pt x="196" y="443"/>
                  </a:lnTo>
                  <a:lnTo>
                    <a:pt x="195" y="443"/>
                  </a:lnTo>
                  <a:lnTo>
                    <a:pt x="196" y="442"/>
                  </a:lnTo>
                  <a:lnTo>
                    <a:pt x="196" y="441"/>
                  </a:lnTo>
                  <a:lnTo>
                    <a:pt x="195" y="440"/>
                  </a:lnTo>
                  <a:lnTo>
                    <a:pt x="194" y="439"/>
                  </a:lnTo>
                  <a:lnTo>
                    <a:pt x="194" y="439"/>
                  </a:lnTo>
                  <a:lnTo>
                    <a:pt x="193" y="438"/>
                  </a:lnTo>
                  <a:lnTo>
                    <a:pt x="193" y="437"/>
                  </a:lnTo>
                  <a:lnTo>
                    <a:pt x="192" y="437"/>
                  </a:lnTo>
                  <a:lnTo>
                    <a:pt x="191" y="438"/>
                  </a:lnTo>
                  <a:lnTo>
                    <a:pt x="190" y="438"/>
                  </a:lnTo>
                  <a:lnTo>
                    <a:pt x="190" y="437"/>
                  </a:lnTo>
                  <a:lnTo>
                    <a:pt x="189" y="437"/>
                  </a:lnTo>
                  <a:lnTo>
                    <a:pt x="188" y="438"/>
                  </a:lnTo>
                  <a:lnTo>
                    <a:pt x="188" y="438"/>
                  </a:lnTo>
                  <a:lnTo>
                    <a:pt x="188" y="437"/>
                  </a:lnTo>
                  <a:lnTo>
                    <a:pt x="188" y="436"/>
                  </a:lnTo>
                  <a:lnTo>
                    <a:pt x="188" y="434"/>
                  </a:lnTo>
                  <a:lnTo>
                    <a:pt x="188" y="433"/>
                  </a:lnTo>
                  <a:lnTo>
                    <a:pt x="188" y="432"/>
                  </a:lnTo>
                  <a:lnTo>
                    <a:pt x="188" y="432"/>
                  </a:lnTo>
                  <a:lnTo>
                    <a:pt x="187" y="432"/>
                  </a:lnTo>
                  <a:lnTo>
                    <a:pt x="186" y="431"/>
                  </a:lnTo>
                  <a:lnTo>
                    <a:pt x="185" y="432"/>
                  </a:lnTo>
                  <a:lnTo>
                    <a:pt x="184" y="432"/>
                  </a:lnTo>
                  <a:lnTo>
                    <a:pt x="184" y="433"/>
                  </a:lnTo>
                  <a:lnTo>
                    <a:pt x="183" y="433"/>
                  </a:lnTo>
                  <a:lnTo>
                    <a:pt x="183" y="434"/>
                  </a:lnTo>
                  <a:lnTo>
                    <a:pt x="183" y="437"/>
                  </a:lnTo>
                  <a:lnTo>
                    <a:pt x="183" y="439"/>
                  </a:lnTo>
                  <a:lnTo>
                    <a:pt x="182" y="439"/>
                  </a:lnTo>
                  <a:lnTo>
                    <a:pt x="181" y="439"/>
                  </a:lnTo>
                  <a:lnTo>
                    <a:pt x="180" y="439"/>
                  </a:lnTo>
                  <a:lnTo>
                    <a:pt x="180" y="440"/>
                  </a:lnTo>
                  <a:lnTo>
                    <a:pt x="179" y="440"/>
                  </a:lnTo>
                  <a:lnTo>
                    <a:pt x="178" y="440"/>
                  </a:lnTo>
                  <a:lnTo>
                    <a:pt x="178" y="441"/>
                  </a:lnTo>
                  <a:lnTo>
                    <a:pt x="178" y="442"/>
                  </a:lnTo>
                  <a:lnTo>
                    <a:pt x="178" y="443"/>
                  </a:lnTo>
                  <a:lnTo>
                    <a:pt x="177" y="444"/>
                  </a:lnTo>
                  <a:lnTo>
                    <a:pt x="177" y="445"/>
                  </a:lnTo>
                  <a:lnTo>
                    <a:pt x="174" y="447"/>
                  </a:lnTo>
                  <a:lnTo>
                    <a:pt x="173" y="447"/>
                  </a:lnTo>
                  <a:lnTo>
                    <a:pt x="173" y="448"/>
                  </a:lnTo>
                  <a:lnTo>
                    <a:pt x="173" y="450"/>
                  </a:lnTo>
                  <a:lnTo>
                    <a:pt x="172" y="450"/>
                  </a:lnTo>
                  <a:lnTo>
                    <a:pt x="172" y="450"/>
                  </a:lnTo>
                  <a:lnTo>
                    <a:pt x="171" y="450"/>
                  </a:lnTo>
                  <a:lnTo>
                    <a:pt x="171" y="450"/>
                  </a:lnTo>
                  <a:lnTo>
                    <a:pt x="170" y="450"/>
                  </a:lnTo>
                  <a:lnTo>
                    <a:pt x="166" y="451"/>
                  </a:lnTo>
                  <a:lnTo>
                    <a:pt x="165" y="450"/>
                  </a:lnTo>
                  <a:lnTo>
                    <a:pt x="164" y="450"/>
                  </a:lnTo>
                  <a:lnTo>
                    <a:pt x="163" y="449"/>
                  </a:lnTo>
                  <a:lnTo>
                    <a:pt x="164" y="448"/>
                  </a:lnTo>
                  <a:lnTo>
                    <a:pt x="164" y="447"/>
                  </a:lnTo>
                  <a:lnTo>
                    <a:pt x="164" y="446"/>
                  </a:lnTo>
                  <a:lnTo>
                    <a:pt x="165" y="445"/>
                  </a:lnTo>
                  <a:lnTo>
                    <a:pt x="165" y="444"/>
                  </a:lnTo>
                  <a:lnTo>
                    <a:pt x="165" y="442"/>
                  </a:lnTo>
                  <a:lnTo>
                    <a:pt x="165" y="441"/>
                  </a:lnTo>
                  <a:lnTo>
                    <a:pt x="165" y="440"/>
                  </a:lnTo>
                  <a:lnTo>
                    <a:pt x="165" y="439"/>
                  </a:lnTo>
                  <a:lnTo>
                    <a:pt x="165" y="439"/>
                  </a:lnTo>
                  <a:lnTo>
                    <a:pt x="167" y="437"/>
                  </a:lnTo>
                  <a:lnTo>
                    <a:pt x="167" y="436"/>
                  </a:lnTo>
                  <a:lnTo>
                    <a:pt x="168" y="435"/>
                  </a:lnTo>
                  <a:lnTo>
                    <a:pt x="168" y="435"/>
                  </a:lnTo>
                  <a:lnTo>
                    <a:pt x="168" y="434"/>
                  </a:lnTo>
                  <a:lnTo>
                    <a:pt x="168" y="433"/>
                  </a:lnTo>
                  <a:lnTo>
                    <a:pt x="168" y="432"/>
                  </a:lnTo>
                  <a:lnTo>
                    <a:pt x="168" y="432"/>
                  </a:lnTo>
                  <a:lnTo>
                    <a:pt x="168" y="431"/>
                  </a:lnTo>
                  <a:lnTo>
                    <a:pt x="167" y="431"/>
                  </a:lnTo>
                  <a:lnTo>
                    <a:pt x="167" y="430"/>
                  </a:lnTo>
                  <a:lnTo>
                    <a:pt x="166" y="430"/>
                  </a:lnTo>
                  <a:lnTo>
                    <a:pt x="166" y="429"/>
                  </a:lnTo>
                  <a:lnTo>
                    <a:pt x="166" y="428"/>
                  </a:lnTo>
                  <a:lnTo>
                    <a:pt x="165" y="428"/>
                  </a:lnTo>
                  <a:lnTo>
                    <a:pt x="164" y="428"/>
                  </a:lnTo>
                  <a:lnTo>
                    <a:pt x="164" y="430"/>
                  </a:lnTo>
                  <a:lnTo>
                    <a:pt x="163" y="431"/>
                  </a:lnTo>
                  <a:lnTo>
                    <a:pt x="163" y="432"/>
                  </a:lnTo>
                  <a:lnTo>
                    <a:pt x="161" y="433"/>
                  </a:lnTo>
                  <a:lnTo>
                    <a:pt x="160" y="434"/>
                  </a:lnTo>
                  <a:lnTo>
                    <a:pt x="160" y="435"/>
                  </a:lnTo>
                  <a:lnTo>
                    <a:pt x="160" y="436"/>
                  </a:lnTo>
                  <a:lnTo>
                    <a:pt x="161" y="436"/>
                  </a:lnTo>
                  <a:lnTo>
                    <a:pt x="161" y="435"/>
                  </a:lnTo>
                  <a:lnTo>
                    <a:pt x="162" y="435"/>
                  </a:lnTo>
                  <a:lnTo>
                    <a:pt x="161" y="438"/>
                  </a:lnTo>
                  <a:lnTo>
                    <a:pt x="160" y="438"/>
                  </a:lnTo>
                  <a:lnTo>
                    <a:pt x="159" y="439"/>
                  </a:lnTo>
                  <a:lnTo>
                    <a:pt x="158" y="439"/>
                  </a:lnTo>
                  <a:lnTo>
                    <a:pt x="158" y="439"/>
                  </a:lnTo>
                  <a:lnTo>
                    <a:pt x="158" y="438"/>
                  </a:lnTo>
                  <a:lnTo>
                    <a:pt x="157" y="438"/>
                  </a:lnTo>
                  <a:lnTo>
                    <a:pt x="157" y="437"/>
                  </a:lnTo>
                  <a:lnTo>
                    <a:pt x="157" y="436"/>
                  </a:lnTo>
                  <a:lnTo>
                    <a:pt x="157" y="435"/>
                  </a:lnTo>
                  <a:lnTo>
                    <a:pt x="156" y="434"/>
                  </a:lnTo>
                  <a:lnTo>
                    <a:pt x="155" y="434"/>
                  </a:lnTo>
                  <a:lnTo>
                    <a:pt x="155" y="435"/>
                  </a:lnTo>
                  <a:lnTo>
                    <a:pt x="155" y="437"/>
                  </a:lnTo>
                  <a:lnTo>
                    <a:pt x="154" y="438"/>
                  </a:lnTo>
                  <a:lnTo>
                    <a:pt x="154" y="439"/>
                  </a:lnTo>
                  <a:lnTo>
                    <a:pt x="154" y="439"/>
                  </a:lnTo>
                  <a:lnTo>
                    <a:pt x="155" y="442"/>
                  </a:lnTo>
                  <a:lnTo>
                    <a:pt x="155" y="443"/>
                  </a:lnTo>
                  <a:lnTo>
                    <a:pt x="155" y="444"/>
                  </a:lnTo>
                  <a:lnTo>
                    <a:pt x="154" y="444"/>
                  </a:lnTo>
                  <a:lnTo>
                    <a:pt x="153" y="444"/>
                  </a:lnTo>
                  <a:lnTo>
                    <a:pt x="153" y="442"/>
                  </a:lnTo>
                  <a:lnTo>
                    <a:pt x="153" y="441"/>
                  </a:lnTo>
                  <a:lnTo>
                    <a:pt x="152" y="441"/>
                  </a:lnTo>
                  <a:lnTo>
                    <a:pt x="152" y="443"/>
                  </a:lnTo>
                  <a:lnTo>
                    <a:pt x="153" y="446"/>
                  </a:lnTo>
                  <a:lnTo>
                    <a:pt x="153" y="447"/>
                  </a:lnTo>
                  <a:lnTo>
                    <a:pt x="152" y="448"/>
                  </a:lnTo>
                  <a:lnTo>
                    <a:pt x="151" y="448"/>
                  </a:lnTo>
                  <a:lnTo>
                    <a:pt x="150" y="447"/>
                  </a:lnTo>
                  <a:lnTo>
                    <a:pt x="149" y="445"/>
                  </a:lnTo>
                  <a:lnTo>
                    <a:pt x="149" y="441"/>
                  </a:lnTo>
                  <a:lnTo>
                    <a:pt x="149" y="440"/>
                  </a:lnTo>
                  <a:lnTo>
                    <a:pt x="148" y="440"/>
                  </a:lnTo>
                  <a:lnTo>
                    <a:pt x="147" y="439"/>
                  </a:lnTo>
                  <a:lnTo>
                    <a:pt x="146" y="439"/>
                  </a:lnTo>
                  <a:lnTo>
                    <a:pt x="146" y="440"/>
                  </a:lnTo>
                  <a:lnTo>
                    <a:pt x="145" y="441"/>
                  </a:lnTo>
                  <a:lnTo>
                    <a:pt x="146" y="444"/>
                  </a:lnTo>
                  <a:lnTo>
                    <a:pt x="146" y="445"/>
                  </a:lnTo>
                  <a:lnTo>
                    <a:pt x="145" y="446"/>
                  </a:lnTo>
                  <a:lnTo>
                    <a:pt x="144" y="446"/>
                  </a:lnTo>
                  <a:lnTo>
                    <a:pt x="143" y="445"/>
                  </a:lnTo>
                  <a:lnTo>
                    <a:pt x="144" y="444"/>
                  </a:lnTo>
                  <a:lnTo>
                    <a:pt x="144" y="443"/>
                  </a:lnTo>
                  <a:lnTo>
                    <a:pt x="143" y="443"/>
                  </a:lnTo>
                  <a:lnTo>
                    <a:pt x="142" y="443"/>
                  </a:lnTo>
                  <a:lnTo>
                    <a:pt x="141" y="444"/>
                  </a:lnTo>
                  <a:lnTo>
                    <a:pt x="140" y="443"/>
                  </a:lnTo>
                  <a:lnTo>
                    <a:pt x="140" y="441"/>
                  </a:lnTo>
                  <a:lnTo>
                    <a:pt x="140" y="440"/>
                  </a:lnTo>
                  <a:lnTo>
                    <a:pt x="141" y="440"/>
                  </a:lnTo>
                  <a:lnTo>
                    <a:pt x="141" y="437"/>
                  </a:lnTo>
                  <a:lnTo>
                    <a:pt x="141" y="438"/>
                  </a:lnTo>
                  <a:lnTo>
                    <a:pt x="140" y="438"/>
                  </a:lnTo>
                  <a:lnTo>
                    <a:pt x="139" y="438"/>
                  </a:lnTo>
                  <a:lnTo>
                    <a:pt x="139" y="437"/>
                  </a:lnTo>
                  <a:lnTo>
                    <a:pt x="139" y="436"/>
                  </a:lnTo>
                  <a:lnTo>
                    <a:pt x="138" y="437"/>
                  </a:lnTo>
                  <a:lnTo>
                    <a:pt x="138" y="438"/>
                  </a:lnTo>
                  <a:lnTo>
                    <a:pt x="137" y="440"/>
                  </a:lnTo>
                  <a:lnTo>
                    <a:pt x="137" y="441"/>
                  </a:lnTo>
                  <a:lnTo>
                    <a:pt x="137" y="443"/>
                  </a:lnTo>
                  <a:lnTo>
                    <a:pt x="137" y="445"/>
                  </a:lnTo>
                  <a:lnTo>
                    <a:pt x="137" y="446"/>
                  </a:lnTo>
                  <a:lnTo>
                    <a:pt x="135" y="447"/>
                  </a:lnTo>
                  <a:lnTo>
                    <a:pt x="135" y="448"/>
                  </a:lnTo>
                  <a:lnTo>
                    <a:pt x="134" y="449"/>
                  </a:lnTo>
                  <a:lnTo>
                    <a:pt x="134" y="450"/>
                  </a:lnTo>
                  <a:lnTo>
                    <a:pt x="133" y="450"/>
                  </a:lnTo>
                  <a:lnTo>
                    <a:pt x="130" y="450"/>
                  </a:lnTo>
                  <a:lnTo>
                    <a:pt x="128" y="449"/>
                  </a:lnTo>
                  <a:lnTo>
                    <a:pt x="127" y="448"/>
                  </a:lnTo>
                  <a:lnTo>
                    <a:pt x="127" y="448"/>
                  </a:lnTo>
                  <a:lnTo>
                    <a:pt x="127" y="447"/>
                  </a:lnTo>
                  <a:lnTo>
                    <a:pt x="127" y="446"/>
                  </a:lnTo>
                  <a:lnTo>
                    <a:pt x="127" y="445"/>
                  </a:lnTo>
                  <a:lnTo>
                    <a:pt x="127" y="444"/>
                  </a:lnTo>
                  <a:lnTo>
                    <a:pt x="126" y="442"/>
                  </a:lnTo>
                  <a:lnTo>
                    <a:pt x="124" y="440"/>
                  </a:lnTo>
                  <a:lnTo>
                    <a:pt x="124" y="439"/>
                  </a:lnTo>
                  <a:lnTo>
                    <a:pt x="124" y="439"/>
                  </a:lnTo>
                  <a:lnTo>
                    <a:pt x="125" y="439"/>
                  </a:lnTo>
                  <a:lnTo>
                    <a:pt x="126" y="438"/>
                  </a:lnTo>
                  <a:lnTo>
                    <a:pt x="127" y="438"/>
                  </a:lnTo>
                  <a:lnTo>
                    <a:pt x="127" y="438"/>
                  </a:lnTo>
                  <a:lnTo>
                    <a:pt x="128" y="437"/>
                  </a:lnTo>
                  <a:lnTo>
                    <a:pt x="129" y="433"/>
                  </a:lnTo>
                  <a:lnTo>
                    <a:pt x="130" y="433"/>
                  </a:lnTo>
                  <a:lnTo>
                    <a:pt x="132" y="432"/>
                  </a:lnTo>
                  <a:lnTo>
                    <a:pt x="131" y="432"/>
                  </a:lnTo>
                  <a:lnTo>
                    <a:pt x="130" y="431"/>
                  </a:lnTo>
                  <a:lnTo>
                    <a:pt x="131" y="430"/>
                  </a:lnTo>
                  <a:lnTo>
                    <a:pt x="134" y="430"/>
                  </a:lnTo>
                  <a:lnTo>
                    <a:pt x="135" y="430"/>
                  </a:lnTo>
                  <a:lnTo>
                    <a:pt x="137" y="430"/>
                  </a:lnTo>
                  <a:lnTo>
                    <a:pt x="137" y="430"/>
                  </a:lnTo>
                  <a:lnTo>
                    <a:pt x="137" y="429"/>
                  </a:lnTo>
                  <a:lnTo>
                    <a:pt x="137" y="428"/>
                  </a:lnTo>
                  <a:lnTo>
                    <a:pt x="137" y="428"/>
                  </a:lnTo>
                  <a:lnTo>
                    <a:pt x="137" y="428"/>
                  </a:lnTo>
                  <a:lnTo>
                    <a:pt x="136" y="428"/>
                  </a:lnTo>
                  <a:lnTo>
                    <a:pt x="136" y="427"/>
                  </a:lnTo>
                  <a:lnTo>
                    <a:pt x="137" y="425"/>
                  </a:lnTo>
                  <a:lnTo>
                    <a:pt x="137" y="424"/>
                  </a:lnTo>
                  <a:lnTo>
                    <a:pt x="137" y="424"/>
                  </a:lnTo>
                  <a:lnTo>
                    <a:pt x="136" y="424"/>
                  </a:lnTo>
                  <a:lnTo>
                    <a:pt x="132" y="421"/>
                  </a:lnTo>
                  <a:lnTo>
                    <a:pt x="131" y="420"/>
                  </a:lnTo>
                  <a:lnTo>
                    <a:pt x="131" y="421"/>
                  </a:lnTo>
                  <a:lnTo>
                    <a:pt x="130" y="422"/>
                  </a:lnTo>
                  <a:lnTo>
                    <a:pt x="129" y="423"/>
                  </a:lnTo>
                  <a:lnTo>
                    <a:pt x="128" y="423"/>
                  </a:lnTo>
                  <a:lnTo>
                    <a:pt x="127" y="423"/>
                  </a:lnTo>
                  <a:lnTo>
                    <a:pt x="126" y="423"/>
                  </a:lnTo>
                  <a:lnTo>
                    <a:pt x="125" y="422"/>
                  </a:lnTo>
                  <a:lnTo>
                    <a:pt x="125" y="420"/>
                  </a:lnTo>
                  <a:lnTo>
                    <a:pt x="124" y="421"/>
                  </a:lnTo>
                  <a:lnTo>
                    <a:pt x="123" y="423"/>
                  </a:lnTo>
                  <a:lnTo>
                    <a:pt x="121" y="425"/>
                  </a:lnTo>
                  <a:lnTo>
                    <a:pt x="120" y="426"/>
                  </a:lnTo>
                  <a:lnTo>
                    <a:pt x="119" y="426"/>
                  </a:lnTo>
                  <a:lnTo>
                    <a:pt x="119" y="427"/>
                  </a:lnTo>
                  <a:lnTo>
                    <a:pt x="118" y="427"/>
                  </a:lnTo>
                  <a:lnTo>
                    <a:pt x="118" y="429"/>
                  </a:lnTo>
                  <a:lnTo>
                    <a:pt x="117" y="430"/>
                  </a:lnTo>
                  <a:lnTo>
                    <a:pt x="116" y="429"/>
                  </a:lnTo>
                  <a:lnTo>
                    <a:pt x="116" y="429"/>
                  </a:lnTo>
                  <a:lnTo>
                    <a:pt x="115" y="430"/>
                  </a:lnTo>
                  <a:lnTo>
                    <a:pt x="115" y="431"/>
                  </a:lnTo>
                  <a:lnTo>
                    <a:pt x="115" y="433"/>
                  </a:lnTo>
                  <a:lnTo>
                    <a:pt x="115" y="434"/>
                  </a:lnTo>
                  <a:lnTo>
                    <a:pt x="115" y="435"/>
                  </a:lnTo>
                  <a:lnTo>
                    <a:pt x="114" y="435"/>
                  </a:lnTo>
                  <a:lnTo>
                    <a:pt x="113" y="436"/>
                  </a:lnTo>
                  <a:lnTo>
                    <a:pt x="112" y="436"/>
                  </a:lnTo>
                  <a:lnTo>
                    <a:pt x="111" y="436"/>
                  </a:lnTo>
                  <a:lnTo>
                    <a:pt x="111" y="435"/>
                  </a:lnTo>
                  <a:lnTo>
                    <a:pt x="110" y="428"/>
                  </a:lnTo>
                  <a:lnTo>
                    <a:pt x="110" y="428"/>
                  </a:lnTo>
                  <a:lnTo>
                    <a:pt x="109" y="427"/>
                  </a:lnTo>
                  <a:lnTo>
                    <a:pt x="109" y="425"/>
                  </a:lnTo>
                  <a:lnTo>
                    <a:pt x="110" y="424"/>
                  </a:lnTo>
                  <a:lnTo>
                    <a:pt x="111" y="424"/>
                  </a:lnTo>
                  <a:lnTo>
                    <a:pt x="111" y="423"/>
                  </a:lnTo>
                  <a:lnTo>
                    <a:pt x="111" y="422"/>
                  </a:lnTo>
                  <a:lnTo>
                    <a:pt x="110" y="422"/>
                  </a:lnTo>
                  <a:lnTo>
                    <a:pt x="109" y="421"/>
                  </a:lnTo>
                  <a:lnTo>
                    <a:pt x="109" y="420"/>
                  </a:lnTo>
                  <a:lnTo>
                    <a:pt x="109" y="419"/>
                  </a:lnTo>
                  <a:lnTo>
                    <a:pt x="109" y="417"/>
                  </a:lnTo>
                  <a:lnTo>
                    <a:pt x="109" y="417"/>
                  </a:lnTo>
                  <a:lnTo>
                    <a:pt x="111" y="415"/>
                  </a:lnTo>
                  <a:lnTo>
                    <a:pt x="111" y="414"/>
                  </a:lnTo>
                  <a:lnTo>
                    <a:pt x="111" y="413"/>
                  </a:lnTo>
                  <a:lnTo>
                    <a:pt x="110" y="413"/>
                  </a:lnTo>
                  <a:lnTo>
                    <a:pt x="109" y="413"/>
                  </a:lnTo>
                  <a:lnTo>
                    <a:pt x="108" y="413"/>
                  </a:lnTo>
                  <a:lnTo>
                    <a:pt x="106" y="416"/>
                  </a:lnTo>
                  <a:lnTo>
                    <a:pt x="105" y="416"/>
                  </a:lnTo>
                  <a:lnTo>
                    <a:pt x="104" y="416"/>
                  </a:lnTo>
                  <a:lnTo>
                    <a:pt x="103" y="415"/>
                  </a:lnTo>
                  <a:lnTo>
                    <a:pt x="102" y="414"/>
                  </a:lnTo>
                  <a:lnTo>
                    <a:pt x="102" y="415"/>
                  </a:lnTo>
                  <a:lnTo>
                    <a:pt x="101" y="416"/>
                  </a:lnTo>
                  <a:lnTo>
                    <a:pt x="101" y="417"/>
                  </a:lnTo>
                  <a:lnTo>
                    <a:pt x="101" y="418"/>
                  </a:lnTo>
                  <a:lnTo>
                    <a:pt x="103" y="419"/>
                  </a:lnTo>
                  <a:lnTo>
                    <a:pt x="103" y="420"/>
                  </a:lnTo>
                  <a:lnTo>
                    <a:pt x="102" y="421"/>
                  </a:lnTo>
                  <a:lnTo>
                    <a:pt x="100" y="420"/>
                  </a:lnTo>
                  <a:lnTo>
                    <a:pt x="99" y="420"/>
                  </a:lnTo>
                  <a:lnTo>
                    <a:pt x="98" y="419"/>
                  </a:lnTo>
                  <a:lnTo>
                    <a:pt x="97" y="419"/>
                  </a:lnTo>
                  <a:lnTo>
                    <a:pt x="96" y="421"/>
                  </a:lnTo>
                  <a:lnTo>
                    <a:pt x="96" y="423"/>
                  </a:lnTo>
                  <a:lnTo>
                    <a:pt x="97" y="423"/>
                  </a:lnTo>
                  <a:lnTo>
                    <a:pt x="98" y="424"/>
                  </a:lnTo>
                  <a:lnTo>
                    <a:pt x="98" y="425"/>
                  </a:lnTo>
                  <a:lnTo>
                    <a:pt x="99" y="425"/>
                  </a:lnTo>
                  <a:lnTo>
                    <a:pt x="100" y="426"/>
                  </a:lnTo>
                  <a:lnTo>
                    <a:pt x="101" y="427"/>
                  </a:lnTo>
                  <a:lnTo>
                    <a:pt x="101" y="428"/>
                  </a:lnTo>
                  <a:lnTo>
                    <a:pt x="101" y="428"/>
                  </a:lnTo>
                  <a:lnTo>
                    <a:pt x="101" y="429"/>
                  </a:lnTo>
                  <a:lnTo>
                    <a:pt x="99" y="429"/>
                  </a:lnTo>
                  <a:lnTo>
                    <a:pt x="98" y="429"/>
                  </a:lnTo>
                  <a:lnTo>
                    <a:pt x="98" y="430"/>
                  </a:lnTo>
                  <a:lnTo>
                    <a:pt x="98" y="431"/>
                  </a:lnTo>
                  <a:lnTo>
                    <a:pt x="98" y="432"/>
                  </a:lnTo>
                  <a:lnTo>
                    <a:pt x="99" y="433"/>
                  </a:lnTo>
                  <a:lnTo>
                    <a:pt x="101" y="434"/>
                  </a:lnTo>
                  <a:lnTo>
                    <a:pt x="103" y="439"/>
                  </a:lnTo>
                  <a:lnTo>
                    <a:pt x="104" y="440"/>
                  </a:lnTo>
                  <a:lnTo>
                    <a:pt x="104" y="441"/>
                  </a:lnTo>
                  <a:lnTo>
                    <a:pt x="105" y="444"/>
                  </a:lnTo>
                  <a:lnTo>
                    <a:pt x="105" y="445"/>
                  </a:lnTo>
                  <a:lnTo>
                    <a:pt x="106" y="447"/>
                  </a:lnTo>
                  <a:lnTo>
                    <a:pt x="106" y="450"/>
                  </a:lnTo>
                  <a:lnTo>
                    <a:pt x="106" y="450"/>
                  </a:lnTo>
                  <a:lnTo>
                    <a:pt x="106" y="451"/>
                  </a:lnTo>
                  <a:lnTo>
                    <a:pt x="105" y="451"/>
                  </a:lnTo>
                  <a:lnTo>
                    <a:pt x="103" y="449"/>
                  </a:lnTo>
                  <a:lnTo>
                    <a:pt x="103" y="448"/>
                  </a:lnTo>
                  <a:lnTo>
                    <a:pt x="103" y="447"/>
                  </a:lnTo>
                  <a:lnTo>
                    <a:pt x="103" y="446"/>
                  </a:lnTo>
                  <a:lnTo>
                    <a:pt x="102" y="445"/>
                  </a:lnTo>
                  <a:lnTo>
                    <a:pt x="99" y="444"/>
                  </a:lnTo>
                  <a:lnTo>
                    <a:pt x="98" y="443"/>
                  </a:lnTo>
                  <a:lnTo>
                    <a:pt x="97" y="441"/>
                  </a:lnTo>
                  <a:lnTo>
                    <a:pt x="96" y="439"/>
                  </a:lnTo>
                  <a:lnTo>
                    <a:pt x="94" y="438"/>
                  </a:lnTo>
                  <a:lnTo>
                    <a:pt x="93" y="437"/>
                  </a:lnTo>
                  <a:lnTo>
                    <a:pt x="92" y="437"/>
                  </a:lnTo>
                  <a:lnTo>
                    <a:pt x="92" y="436"/>
                  </a:lnTo>
                  <a:lnTo>
                    <a:pt x="87" y="432"/>
                  </a:lnTo>
                  <a:lnTo>
                    <a:pt x="86" y="431"/>
                  </a:lnTo>
                  <a:lnTo>
                    <a:pt x="85" y="431"/>
                  </a:lnTo>
                  <a:lnTo>
                    <a:pt x="85" y="430"/>
                  </a:lnTo>
                  <a:lnTo>
                    <a:pt x="84" y="430"/>
                  </a:lnTo>
                  <a:lnTo>
                    <a:pt x="84" y="429"/>
                  </a:lnTo>
                  <a:lnTo>
                    <a:pt x="83" y="428"/>
                  </a:lnTo>
                  <a:lnTo>
                    <a:pt x="82" y="428"/>
                  </a:lnTo>
                  <a:lnTo>
                    <a:pt x="81" y="428"/>
                  </a:lnTo>
                  <a:lnTo>
                    <a:pt x="80" y="428"/>
                  </a:lnTo>
                  <a:lnTo>
                    <a:pt x="79" y="427"/>
                  </a:lnTo>
                  <a:lnTo>
                    <a:pt x="78" y="426"/>
                  </a:lnTo>
                  <a:lnTo>
                    <a:pt x="77" y="425"/>
                  </a:lnTo>
                  <a:lnTo>
                    <a:pt x="76" y="425"/>
                  </a:lnTo>
                  <a:lnTo>
                    <a:pt x="76" y="424"/>
                  </a:lnTo>
                  <a:lnTo>
                    <a:pt x="75" y="422"/>
                  </a:lnTo>
                  <a:lnTo>
                    <a:pt x="75" y="421"/>
                  </a:lnTo>
                  <a:lnTo>
                    <a:pt x="74" y="421"/>
                  </a:lnTo>
                  <a:lnTo>
                    <a:pt x="72" y="419"/>
                  </a:lnTo>
                  <a:lnTo>
                    <a:pt x="71" y="419"/>
                  </a:lnTo>
                  <a:lnTo>
                    <a:pt x="70" y="419"/>
                  </a:lnTo>
                  <a:lnTo>
                    <a:pt x="70" y="418"/>
                  </a:lnTo>
                  <a:lnTo>
                    <a:pt x="68" y="417"/>
                  </a:lnTo>
                  <a:lnTo>
                    <a:pt x="68" y="416"/>
                  </a:lnTo>
                  <a:lnTo>
                    <a:pt x="68" y="414"/>
                  </a:lnTo>
                  <a:lnTo>
                    <a:pt x="68" y="413"/>
                  </a:lnTo>
                  <a:lnTo>
                    <a:pt x="69" y="413"/>
                  </a:lnTo>
                  <a:lnTo>
                    <a:pt x="70" y="414"/>
                  </a:lnTo>
                  <a:lnTo>
                    <a:pt x="71" y="414"/>
                  </a:lnTo>
                  <a:lnTo>
                    <a:pt x="72" y="413"/>
                  </a:lnTo>
                  <a:lnTo>
                    <a:pt x="72" y="412"/>
                  </a:lnTo>
                  <a:lnTo>
                    <a:pt x="71" y="411"/>
                  </a:lnTo>
                  <a:lnTo>
                    <a:pt x="70" y="411"/>
                  </a:lnTo>
                  <a:lnTo>
                    <a:pt x="68" y="410"/>
                  </a:lnTo>
                  <a:lnTo>
                    <a:pt x="66" y="409"/>
                  </a:lnTo>
                  <a:lnTo>
                    <a:pt x="65" y="408"/>
                  </a:lnTo>
                  <a:lnTo>
                    <a:pt x="65" y="407"/>
                  </a:lnTo>
                  <a:lnTo>
                    <a:pt x="67" y="407"/>
                  </a:lnTo>
                  <a:lnTo>
                    <a:pt x="67" y="406"/>
                  </a:lnTo>
                  <a:lnTo>
                    <a:pt x="66" y="406"/>
                  </a:lnTo>
                  <a:lnTo>
                    <a:pt x="65" y="405"/>
                  </a:lnTo>
                  <a:lnTo>
                    <a:pt x="65" y="405"/>
                  </a:lnTo>
                  <a:lnTo>
                    <a:pt x="65" y="403"/>
                  </a:lnTo>
                  <a:lnTo>
                    <a:pt x="65" y="402"/>
                  </a:lnTo>
                  <a:lnTo>
                    <a:pt x="65" y="400"/>
                  </a:lnTo>
                  <a:lnTo>
                    <a:pt x="65" y="399"/>
                  </a:lnTo>
                  <a:lnTo>
                    <a:pt x="65" y="397"/>
                  </a:lnTo>
                  <a:lnTo>
                    <a:pt x="65" y="396"/>
                  </a:lnTo>
                  <a:lnTo>
                    <a:pt x="64" y="396"/>
                  </a:lnTo>
                  <a:lnTo>
                    <a:pt x="63" y="395"/>
                  </a:lnTo>
                  <a:lnTo>
                    <a:pt x="62" y="393"/>
                  </a:lnTo>
                  <a:lnTo>
                    <a:pt x="61" y="391"/>
                  </a:lnTo>
                  <a:lnTo>
                    <a:pt x="59" y="391"/>
                  </a:lnTo>
                  <a:lnTo>
                    <a:pt x="59" y="390"/>
                  </a:lnTo>
                  <a:lnTo>
                    <a:pt x="58" y="388"/>
                  </a:lnTo>
                  <a:lnTo>
                    <a:pt x="58" y="386"/>
                  </a:lnTo>
                  <a:lnTo>
                    <a:pt x="56" y="383"/>
                  </a:lnTo>
                  <a:lnTo>
                    <a:pt x="56" y="382"/>
                  </a:lnTo>
                  <a:lnTo>
                    <a:pt x="56" y="381"/>
                  </a:lnTo>
                  <a:lnTo>
                    <a:pt x="58" y="380"/>
                  </a:lnTo>
                  <a:lnTo>
                    <a:pt x="58" y="379"/>
                  </a:lnTo>
                  <a:lnTo>
                    <a:pt x="58" y="378"/>
                  </a:lnTo>
                  <a:lnTo>
                    <a:pt x="59" y="377"/>
                  </a:lnTo>
                  <a:lnTo>
                    <a:pt x="60" y="377"/>
                  </a:lnTo>
                  <a:lnTo>
                    <a:pt x="62" y="377"/>
                  </a:lnTo>
                  <a:lnTo>
                    <a:pt x="64" y="378"/>
                  </a:lnTo>
                  <a:lnTo>
                    <a:pt x="65" y="378"/>
                  </a:lnTo>
                  <a:lnTo>
                    <a:pt x="65" y="378"/>
                  </a:lnTo>
                  <a:lnTo>
                    <a:pt x="71" y="379"/>
                  </a:lnTo>
                  <a:lnTo>
                    <a:pt x="73" y="378"/>
                  </a:lnTo>
                  <a:lnTo>
                    <a:pt x="74" y="377"/>
                  </a:lnTo>
                  <a:lnTo>
                    <a:pt x="75" y="377"/>
                  </a:lnTo>
                  <a:lnTo>
                    <a:pt x="75" y="376"/>
                  </a:lnTo>
                  <a:lnTo>
                    <a:pt x="76" y="376"/>
                  </a:lnTo>
                  <a:lnTo>
                    <a:pt x="77" y="376"/>
                  </a:lnTo>
                  <a:lnTo>
                    <a:pt x="78" y="375"/>
                  </a:lnTo>
                  <a:lnTo>
                    <a:pt x="79" y="375"/>
                  </a:lnTo>
                  <a:lnTo>
                    <a:pt x="80" y="375"/>
                  </a:lnTo>
                  <a:lnTo>
                    <a:pt x="80" y="374"/>
                  </a:lnTo>
                  <a:lnTo>
                    <a:pt x="80" y="374"/>
                  </a:lnTo>
                  <a:lnTo>
                    <a:pt x="79" y="374"/>
                  </a:lnTo>
                  <a:lnTo>
                    <a:pt x="78" y="374"/>
                  </a:lnTo>
                  <a:lnTo>
                    <a:pt x="78" y="373"/>
                  </a:lnTo>
                  <a:lnTo>
                    <a:pt x="79" y="373"/>
                  </a:lnTo>
                  <a:lnTo>
                    <a:pt x="82" y="373"/>
                  </a:lnTo>
                  <a:lnTo>
                    <a:pt x="84" y="372"/>
                  </a:lnTo>
                  <a:lnTo>
                    <a:pt x="85" y="372"/>
                  </a:lnTo>
                  <a:lnTo>
                    <a:pt x="86" y="374"/>
                  </a:lnTo>
                  <a:lnTo>
                    <a:pt x="88" y="375"/>
                  </a:lnTo>
                  <a:lnTo>
                    <a:pt x="89" y="376"/>
                  </a:lnTo>
                  <a:lnTo>
                    <a:pt x="90" y="376"/>
                  </a:lnTo>
                  <a:lnTo>
                    <a:pt x="91" y="375"/>
                  </a:lnTo>
                  <a:lnTo>
                    <a:pt x="94" y="377"/>
                  </a:lnTo>
                  <a:lnTo>
                    <a:pt x="96" y="378"/>
                  </a:lnTo>
                  <a:lnTo>
                    <a:pt x="97" y="378"/>
                  </a:lnTo>
                  <a:lnTo>
                    <a:pt x="98" y="377"/>
                  </a:lnTo>
                  <a:lnTo>
                    <a:pt x="99" y="376"/>
                  </a:lnTo>
                  <a:lnTo>
                    <a:pt x="99" y="374"/>
                  </a:lnTo>
                  <a:lnTo>
                    <a:pt x="99" y="374"/>
                  </a:lnTo>
                  <a:lnTo>
                    <a:pt x="99" y="373"/>
                  </a:lnTo>
                  <a:lnTo>
                    <a:pt x="100" y="372"/>
                  </a:lnTo>
                  <a:lnTo>
                    <a:pt x="102" y="370"/>
                  </a:lnTo>
                  <a:lnTo>
                    <a:pt x="103" y="370"/>
                  </a:lnTo>
                  <a:lnTo>
                    <a:pt x="102" y="368"/>
                  </a:lnTo>
                  <a:lnTo>
                    <a:pt x="101" y="368"/>
                  </a:lnTo>
                  <a:lnTo>
                    <a:pt x="101" y="367"/>
                  </a:lnTo>
                  <a:lnTo>
                    <a:pt x="96" y="367"/>
                  </a:lnTo>
                  <a:lnTo>
                    <a:pt x="96" y="367"/>
                  </a:lnTo>
                  <a:lnTo>
                    <a:pt x="95" y="367"/>
                  </a:lnTo>
                  <a:lnTo>
                    <a:pt x="94" y="367"/>
                  </a:lnTo>
                  <a:lnTo>
                    <a:pt x="93" y="367"/>
                  </a:lnTo>
                  <a:lnTo>
                    <a:pt x="91" y="367"/>
                  </a:lnTo>
                  <a:lnTo>
                    <a:pt x="88" y="367"/>
                  </a:lnTo>
                  <a:lnTo>
                    <a:pt x="85" y="365"/>
                  </a:lnTo>
                  <a:lnTo>
                    <a:pt x="83" y="363"/>
                  </a:lnTo>
                  <a:lnTo>
                    <a:pt x="80" y="361"/>
                  </a:lnTo>
                  <a:lnTo>
                    <a:pt x="79" y="360"/>
                  </a:lnTo>
                  <a:lnTo>
                    <a:pt x="76" y="360"/>
                  </a:lnTo>
                  <a:lnTo>
                    <a:pt x="76" y="359"/>
                  </a:lnTo>
                  <a:lnTo>
                    <a:pt x="75" y="358"/>
                  </a:lnTo>
                  <a:lnTo>
                    <a:pt x="75" y="357"/>
                  </a:lnTo>
                  <a:lnTo>
                    <a:pt x="74" y="355"/>
                  </a:lnTo>
                  <a:lnTo>
                    <a:pt x="73" y="354"/>
                  </a:lnTo>
                  <a:lnTo>
                    <a:pt x="67" y="349"/>
                  </a:lnTo>
                  <a:lnTo>
                    <a:pt x="65" y="347"/>
                  </a:lnTo>
                  <a:lnTo>
                    <a:pt x="65" y="345"/>
                  </a:lnTo>
                  <a:lnTo>
                    <a:pt x="65" y="342"/>
                  </a:lnTo>
                  <a:lnTo>
                    <a:pt x="65" y="342"/>
                  </a:lnTo>
                  <a:lnTo>
                    <a:pt x="65" y="342"/>
                  </a:lnTo>
                  <a:lnTo>
                    <a:pt x="65" y="341"/>
                  </a:lnTo>
                  <a:lnTo>
                    <a:pt x="68" y="339"/>
                  </a:lnTo>
                  <a:lnTo>
                    <a:pt x="69" y="338"/>
                  </a:lnTo>
                  <a:lnTo>
                    <a:pt x="70" y="338"/>
                  </a:lnTo>
                  <a:lnTo>
                    <a:pt x="72" y="338"/>
                  </a:lnTo>
                  <a:lnTo>
                    <a:pt x="75" y="334"/>
                  </a:lnTo>
                  <a:lnTo>
                    <a:pt x="79" y="330"/>
                  </a:lnTo>
                  <a:lnTo>
                    <a:pt x="82" y="330"/>
                  </a:lnTo>
                  <a:lnTo>
                    <a:pt x="83" y="330"/>
                  </a:lnTo>
                  <a:lnTo>
                    <a:pt x="84" y="329"/>
                  </a:lnTo>
                  <a:lnTo>
                    <a:pt x="83" y="328"/>
                  </a:lnTo>
                  <a:lnTo>
                    <a:pt x="82" y="328"/>
                  </a:lnTo>
                  <a:lnTo>
                    <a:pt x="81" y="326"/>
                  </a:lnTo>
                  <a:lnTo>
                    <a:pt x="80" y="326"/>
                  </a:lnTo>
                  <a:lnTo>
                    <a:pt x="79" y="327"/>
                  </a:lnTo>
                  <a:lnTo>
                    <a:pt x="77" y="330"/>
                  </a:lnTo>
                  <a:lnTo>
                    <a:pt x="75" y="331"/>
                  </a:lnTo>
                  <a:lnTo>
                    <a:pt x="71" y="332"/>
                  </a:lnTo>
                  <a:lnTo>
                    <a:pt x="69" y="334"/>
                  </a:lnTo>
                  <a:lnTo>
                    <a:pt x="68" y="335"/>
                  </a:lnTo>
                  <a:lnTo>
                    <a:pt x="66" y="336"/>
                  </a:lnTo>
                  <a:lnTo>
                    <a:pt x="65" y="336"/>
                  </a:lnTo>
                  <a:lnTo>
                    <a:pt x="65" y="336"/>
                  </a:lnTo>
                  <a:lnTo>
                    <a:pt x="62" y="339"/>
                  </a:lnTo>
                  <a:lnTo>
                    <a:pt x="61" y="339"/>
                  </a:lnTo>
                  <a:lnTo>
                    <a:pt x="59" y="339"/>
                  </a:lnTo>
                  <a:lnTo>
                    <a:pt x="56" y="339"/>
                  </a:lnTo>
                  <a:lnTo>
                    <a:pt x="55" y="338"/>
                  </a:lnTo>
                  <a:lnTo>
                    <a:pt x="55" y="337"/>
                  </a:lnTo>
                  <a:lnTo>
                    <a:pt x="56" y="336"/>
                  </a:lnTo>
                  <a:lnTo>
                    <a:pt x="55" y="336"/>
                  </a:lnTo>
                  <a:lnTo>
                    <a:pt x="55" y="335"/>
                  </a:lnTo>
                  <a:lnTo>
                    <a:pt x="55" y="336"/>
                  </a:lnTo>
                  <a:lnTo>
                    <a:pt x="54" y="337"/>
                  </a:lnTo>
                  <a:lnTo>
                    <a:pt x="54" y="336"/>
                  </a:lnTo>
                  <a:lnTo>
                    <a:pt x="53" y="335"/>
                  </a:lnTo>
                  <a:lnTo>
                    <a:pt x="53" y="332"/>
                  </a:lnTo>
                  <a:lnTo>
                    <a:pt x="52" y="331"/>
                  </a:lnTo>
                  <a:lnTo>
                    <a:pt x="53" y="331"/>
                  </a:lnTo>
                  <a:lnTo>
                    <a:pt x="54" y="330"/>
                  </a:lnTo>
                  <a:lnTo>
                    <a:pt x="53" y="329"/>
                  </a:lnTo>
                  <a:lnTo>
                    <a:pt x="52" y="329"/>
                  </a:lnTo>
                  <a:lnTo>
                    <a:pt x="51" y="328"/>
                  </a:lnTo>
                  <a:lnTo>
                    <a:pt x="51" y="327"/>
                  </a:lnTo>
                  <a:lnTo>
                    <a:pt x="51" y="325"/>
                  </a:lnTo>
                  <a:lnTo>
                    <a:pt x="52" y="325"/>
                  </a:lnTo>
                  <a:lnTo>
                    <a:pt x="54" y="326"/>
                  </a:lnTo>
                  <a:lnTo>
                    <a:pt x="55" y="326"/>
                  </a:lnTo>
                  <a:lnTo>
                    <a:pt x="55" y="325"/>
                  </a:lnTo>
                  <a:lnTo>
                    <a:pt x="56" y="325"/>
                  </a:lnTo>
                  <a:lnTo>
                    <a:pt x="58" y="325"/>
                  </a:lnTo>
                  <a:lnTo>
                    <a:pt x="59" y="325"/>
                  </a:lnTo>
                  <a:lnTo>
                    <a:pt x="59" y="324"/>
                  </a:lnTo>
                  <a:lnTo>
                    <a:pt x="58" y="324"/>
                  </a:lnTo>
                  <a:lnTo>
                    <a:pt x="55" y="323"/>
                  </a:lnTo>
                  <a:lnTo>
                    <a:pt x="55" y="323"/>
                  </a:lnTo>
                  <a:lnTo>
                    <a:pt x="55" y="321"/>
                  </a:lnTo>
                  <a:lnTo>
                    <a:pt x="55" y="320"/>
                  </a:lnTo>
                  <a:lnTo>
                    <a:pt x="55" y="320"/>
                  </a:lnTo>
                  <a:lnTo>
                    <a:pt x="54" y="319"/>
                  </a:lnTo>
                  <a:lnTo>
                    <a:pt x="53" y="318"/>
                  </a:lnTo>
                  <a:lnTo>
                    <a:pt x="52" y="319"/>
                  </a:lnTo>
                  <a:lnTo>
                    <a:pt x="51" y="319"/>
                  </a:lnTo>
                  <a:lnTo>
                    <a:pt x="51" y="320"/>
                  </a:lnTo>
                  <a:lnTo>
                    <a:pt x="51" y="320"/>
                  </a:lnTo>
                  <a:lnTo>
                    <a:pt x="50" y="320"/>
                  </a:lnTo>
                  <a:lnTo>
                    <a:pt x="48" y="314"/>
                  </a:lnTo>
                  <a:lnTo>
                    <a:pt x="48" y="313"/>
                  </a:lnTo>
                  <a:lnTo>
                    <a:pt x="48" y="312"/>
                  </a:lnTo>
                  <a:lnTo>
                    <a:pt x="49" y="311"/>
                  </a:lnTo>
                  <a:lnTo>
                    <a:pt x="49" y="310"/>
                  </a:lnTo>
                  <a:lnTo>
                    <a:pt x="51" y="309"/>
                  </a:lnTo>
                  <a:lnTo>
                    <a:pt x="51" y="308"/>
                  </a:lnTo>
                  <a:lnTo>
                    <a:pt x="52" y="308"/>
                  </a:lnTo>
                  <a:lnTo>
                    <a:pt x="53" y="309"/>
                  </a:lnTo>
                  <a:lnTo>
                    <a:pt x="54" y="309"/>
                  </a:lnTo>
                  <a:lnTo>
                    <a:pt x="55" y="308"/>
                  </a:lnTo>
                  <a:lnTo>
                    <a:pt x="55" y="305"/>
                  </a:lnTo>
                  <a:lnTo>
                    <a:pt x="55" y="304"/>
                  </a:lnTo>
                  <a:lnTo>
                    <a:pt x="56" y="304"/>
                  </a:lnTo>
                  <a:lnTo>
                    <a:pt x="57" y="303"/>
                  </a:lnTo>
                  <a:lnTo>
                    <a:pt x="61" y="303"/>
                  </a:lnTo>
                  <a:lnTo>
                    <a:pt x="64" y="305"/>
                  </a:lnTo>
                  <a:lnTo>
                    <a:pt x="67" y="307"/>
                  </a:lnTo>
                  <a:lnTo>
                    <a:pt x="68" y="307"/>
                  </a:lnTo>
                  <a:lnTo>
                    <a:pt x="68" y="306"/>
                  </a:lnTo>
                  <a:lnTo>
                    <a:pt x="67" y="306"/>
                  </a:lnTo>
                  <a:lnTo>
                    <a:pt x="67" y="305"/>
                  </a:lnTo>
                  <a:lnTo>
                    <a:pt x="66" y="305"/>
                  </a:lnTo>
                  <a:lnTo>
                    <a:pt x="65" y="304"/>
                  </a:lnTo>
                  <a:lnTo>
                    <a:pt x="65" y="303"/>
                  </a:lnTo>
                  <a:lnTo>
                    <a:pt x="65" y="302"/>
                  </a:lnTo>
                  <a:lnTo>
                    <a:pt x="64" y="300"/>
                  </a:lnTo>
                  <a:lnTo>
                    <a:pt x="69" y="300"/>
                  </a:lnTo>
                  <a:lnTo>
                    <a:pt x="69" y="301"/>
                  </a:lnTo>
                  <a:lnTo>
                    <a:pt x="70" y="301"/>
                  </a:lnTo>
                  <a:lnTo>
                    <a:pt x="75" y="301"/>
                  </a:lnTo>
                  <a:lnTo>
                    <a:pt x="77" y="303"/>
                  </a:lnTo>
                  <a:lnTo>
                    <a:pt x="79" y="302"/>
                  </a:lnTo>
                  <a:lnTo>
                    <a:pt x="80" y="303"/>
                  </a:lnTo>
                  <a:lnTo>
                    <a:pt x="85" y="305"/>
                  </a:lnTo>
                  <a:lnTo>
                    <a:pt x="86" y="307"/>
                  </a:lnTo>
                  <a:lnTo>
                    <a:pt x="88" y="308"/>
                  </a:lnTo>
                  <a:lnTo>
                    <a:pt x="90" y="309"/>
                  </a:lnTo>
                  <a:lnTo>
                    <a:pt x="91" y="309"/>
                  </a:lnTo>
                  <a:lnTo>
                    <a:pt x="92" y="309"/>
                  </a:lnTo>
                  <a:lnTo>
                    <a:pt x="93" y="310"/>
                  </a:lnTo>
                  <a:lnTo>
                    <a:pt x="94" y="310"/>
                  </a:lnTo>
                  <a:lnTo>
                    <a:pt x="95" y="311"/>
                  </a:lnTo>
                  <a:lnTo>
                    <a:pt x="96" y="313"/>
                  </a:lnTo>
                  <a:lnTo>
                    <a:pt x="97" y="314"/>
                  </a:lnTo>
                  <a:lnTo>
                    <a:pt x="98" y="315"/>
                  </a:lnTo>
                  <a:lnTo>
                    <a:pt x="99" y="316"/>
                  </a:lnTo>
                  <a:lnTo>
                    <a:pt x="101" y="317"/>
                  </a:lnTo>
                  <a:lnTo>
                    <a:pt x="106" y="320"/>
                  </a:lnTo>
                  <a:lnTo>
                    <a:pt x="107" y="321"/>
                  </a:lnTo>
                  <a:lnTo>
                    <a:pt x="112" y="324"/>
                  </a:lnTo>
                  <a:lnTo>
                    <a:pt x="113" y="325"/>
                  </a:lnTo>
                  <a:lnTo>
                    <a:pt x="114" y="325"/>
                  </a:lnTo>
                  <a:lnTo>
                    <a:pt x="116" y="326"/>
                  </a:lnTo>
                  <a:lnTo>
                    <a:pt x="117" y="326"/>
                  </a:lnTo>
                  <a:lnTo>
                    <a:pt x="119" y="326"/>
                  </a:lnTo>
                  <a:lnTo>
                    <a:pt x="120" y="325"/>
                  </a:lnTo>
                  <a:lnTo>
                    <a:pt x="122" y="325"/>
                  </a:lnTo>
                  <a:lnTo>
                    <a:pt x="124" y="326"/>
                  </a:lnTo>
                  <a:lnTo>
                    <a:pt x="125" y="326"/>
                  </a:lnTo>
                  <a:lnTo>
                    <a:pt x="126" y="327"/>
                  </a:lnTo>
                  <a:lnTo>
                    <a:pt x="126" y="328"/>
                  </a:lnTo>
                  <a:lnTo>
                    <a:pt x="126" y="329"/>
                  </a:lnTo>
                  <a:lnTo>
                    <a:pt x="127" y="330"/>
                  </a:lnTo>
                  <a:lnTo>
                    <a:pt x="131" y="333"/>
                  </a:lnTo>
                  <a:lnTo>
                    <a:pt x="137" y="338"/>
                  </a:lnTo>
                  <a:lnTo>
                    <a:pt x="138" y="340"/>
                  </a:lnTo>
                  <a:lnTo>
                    <a:pt x="141" y="341"/>
                  </a:lnTo>
                  <a:lnTo>
                    <a:pt x="145" y="342"/>
                  </a:lnTo>
                  <a:lnTo>
                    <a:pt x="147" y="342"/>
                  </a:lnTo>
                  <a:lnTo>
                    <a:pt x="147" y="342"/>
                  </a:lnTo>
                  <a:lnTo>
                    <a:pt x="147" y="345"/>
                  </a:lnTo>
                  <a:lnTo>
                    <a:pt x="148" y="345"/>
                  </a:lnTo>
                  <a:lnTo>
                    <a:pt x="148" y="346"/>
                  </a:lnTo>
                  <a:lnTo>
                    <a:pt x="149" y="346"/>
                  </a:lnTo>
                  <a:lnTo>
                    <a:pt x="149" y="345"/>
                  </a:lnTo>
                  <a:lnTo>
                    <a:pt x="148" y="342"/>
                  </a:lnTo>
                  <a:lnTo>
                    <a:pt x="148" y="342"/>
                  </a:lnTo>
                  <a:lnTo>
                    <a:pt x="149" y="342"/>
                  </a:lnTo>
                  <a:lnTo>
                    <a:pt x="152" y="342"/>
                  </a:lnTo>
                  <a:lnTo>
                    <a:pt x="153" y="342"/>
                  </a:lnTo>
                  <a:lnTo>
                    <a:pt x="155" y="342"/>
                  </a:lnTo>
                  <a:lnTo>
                    <a:pt x="156" y="341"/>
                  </a:lnTo>
                  <a:lnTo>
                    <a:pt x="156" y="340"/>
                  </a:lnTo>
                  <a:lnTo>
                    <a:pt x="155" y="340"/>
                  </a:lnTo>
                  <a:lnTo>
                    <a:pt x="154" y="340"/>
                  </a:lnTo>
                  <a:lnTo>
                    <a:pt x="153" y="340"/>
                  </a:lnTo>
                  <a:lnTo>
                    <a:pt x="152" y="340"/>
                  </a:lnTo>
                  <a:lnTo>
                    <a:pt x="150" y="340"/>
                  </a:lnTo>
                  <a:lnTo>
                    <a:pt x="147" y="340"/>
                  </a:lnTo>
                  <a:lnTo>
                    <a:pt x="147" y="340"/>
                  </a:lnTo>
                  <a:lnTo>
                    <a:pt x="146" y="340"/>
                  </a:lnTo>
                  <a:lnTo>
                    <a:pt x="145" y="340"/>
                  </a:lnTo>
                  <a:lnTo>
                    <a:pt x="142" y="340"/>
                  </a:lnTo>
                  <a:lnTo>
                    <a:pt x="141" y="339"/>
                  </a:lnTo>
                  <a:lnTo>
                    <a:pt x="140" y="339"/>
                  </a:lnTo>
                  <a:lnTo>
                    <a:pt x="139" y="338"/>
                  </a:lnTo>
                  <a:lnTo>
                    <a:pt x="139" y="337"/>
                  </a:lnTo>
                  <a:lnTo>
                    <a:pt x="138" y="337"/>
                  </a:lnTo>
                  <a:lnTo>
                    <a:pt x="138" y="336"/>
                  </a:lnTo>
                  <a:lnTo>
                    <a:pt x="133" y="331"/>
                  </a:lnTo>
                  <a:lnTo>
                    <a:pt x="130" y="331"/>
                  </a:lnTo>
                  <a:lnTo>
                    <a:pt x="128" y="329"/>
                  </a:lnTo>
                  <a:lnTo>
                    <a:pt x="127" y="328"/>
                  </a:lnTo>
                  <a:lnTo>
                    <a:pt x="127" y="327"/>
                  </a:lnTo>
                  <a:lnTo>
                    <a:pt x="127" y="326"/>
                  </a:lnTo>
                  <a:lnTo>
                    <a:pt x="126" y="325"/>
                  </a:lnTo>
                  <a:lnTo>
                    <a:pt x="124" y="324"/>
                  </a:lnTo>
                  <a:lnTo>
                    <a:pt x="122" y="323"/>
                  </a:lnTo>
                  <a:lnTo>
                    <a:pt x="121" y="323"/>
                  </a:lnTo>
                  <a:lnTo>
                    <a:pt x="119" y="323"/>
                  </a:lnTo>
                  <a:lnTo>
                    <a:pt x="118" y="324"/>
                  </a:lnTo>
                  <a:lnTo>
                    <a:pt x="117" y="323"/>
                  </a:lnTo>
                  <a:lnTo>
                    <a:pt x="116" y="322"/>
                  </a:lnTo>
                  <a:lnTo>
                    <a:pt x="115" y="321"/>
                  </a:lnTo>
                  <a:lnTo>
                    <a:pt x="110" y="319"/>
                  </a:lnTo>
                  <a:lnTo>
                    <a:pt x="106" y="315"/>
                  </a:lnTo>
                  <a:lnTo>
                    <a:pt x="103" y="312"/>
                  </a:lnTo>
                  <a:lnTo>
                    <a:pt x="102" y="310"/>
                  </a:lnTo>
                  <a:lnTo>
                    <a:pt x="102" y="309"/>
                  </a:lnTo>
                  <a:lnTo>
                    <a:pt x="102" y="309"/>
                  </a:lnTo>
                  <a:lnTo>
                    <a:pt x="103" y="309"/>
                  </a:lnTo>
                  <a:lnTo>
                    <a:pt x="107" y="309"/>
                  </a:lnTo>
                  <a:lnTo>
                    <a:pt x="110" y="309"/>
                  </a:lnTo>
                  <a:lnTo>
                    <a:pt x="113" y="308"/>
                  </a:lnTo>
                  <a:lnTo>
                    <a:pt x="115" y="308"/>
                  </a:lnTo>
                  <a:lnTo>
                    <a:pt x="116" y="307"/>
                  </a:lnTo>
                  <a:lnTo>
                    <a:pt x="117" y="307"/>
                  </a:lnTo>
                  <a:lnTo>
                    <a:pt x="119" y="307"/>
                  </a:lnTo>
                  <a:lnTo>
                    <a:pt x="120" y="308"/>
                  </a:lnTo>
                  <a:lnTo>
                    <a:pt x="121" y="308"/>
                  </a:lnTo>
                  <a:lnTo>
                    <a:pt x="122" y="309"/>
                  </a:lnTo>
                  <a:lnTo>
                    <a:pt x="124" y="309"/>
                  </a:lnTo>
                  <a:lnTo>
                    <a:pt x="127" y="310"/>
                  </a:lnTo>
                  <a:lnTo>
                    <a:pt x="128" y="310"/>
                  </a:lnTo>
                  <a:lnTo>
                    <a:pt x="130" y="311"/>
                  </a:lnTo>
                  <a:lnTo>
                    <a:pt x="134" y="312"/>
                  </a:lnTo>
                  <a:lnTo>
                    <a:pt x="137" y="313"/>
                  </a:lnTo>
                  <a:lnTo>
                    <a:pt x="139" y="314"/>
                  </a:lnTo>
                  <a:lnTo>
                    <a:pt x="140" y="314"/>
                  </a:lnTo>
                  <a:lnTo>
                    <a:pt x="143" y="317"/>
                  </a:lnTo>
                  <a:lnTo>
                    <a:pt x="144" y="318"/>
                  </a:lnTo>
                  <a:lnTo>
                    <a:pt x="147" y="319"/>
                  </a:lnTo>
                  <a:lnTo>
                    <a:pt x="148" y="320"/>
                  </a:lnTo>
                  <a:lnTo>
                    <a:pt x="150" y="321"/>
                  </a:lnTo>
                  <a:lnTo>
                    <a:pt x="150" y="324"/>
                  </a:lnTo>
                  <a:lnTo>
                    <a:pt x="150" y="327"/>
                  </a:lnTo>
                  <a:lnTo>
                    <a:pt x="151" y="328"/>
                  </a:lnTo>
                  <a:lnTo>
                    <a:pt x="151" y="329"/>
                  </a:lnTo>
                  <a:lnTo>
                    <a:pt x="151" y="330"/>
                  </a:lnTo>
                  <a:lnTo>
                    <a:pt x="154" y="332"/>
                  </a:lnTo>
                  <a:lnTo>
                    <a:pt x="156" y="333"/>
                  </a:lnTo>
                  <a:lnTo>
                    <a:pt x="157" y="334"/>
                  </a:lnTo>
                  <a:lnTo>
                    <a:pt x="158" y="335"/>
                  </a:lnTo>
                  <a:lnTo>
                    <a:pt x="158" y="334"/>
                  </a:lnTo>
                  <a:lnTo>
                    <a:pt x="158" y="332"/>
                  </a:lnTo>
                  <a:lnTo>
                    <a:pt x="158" y="331"/>
                  </a:lnTo>
                  <a:lnTo>
                    <a:pt x="157" y="331"/>
                  </a:lnTo>
                  <a:lnTo>
                    <a:pt x="155" y="330"/>
                  </a:lnTo>
                  <a:lnTo>
                    <a:pt x="154" y="327"/>
                  </a:lnTo>
                  <a:lnTo>
                    <a:pt x="153" y="325"/>
                  </a:lnTo>
                  <a:lnTo>
                    <a:pt x="154" y="322"/>
                  </a:lnTo>
                  <a:lnTo>
                    <a:pt x="154" y="320"/>
                  </a:lnTo>
                  <a:lnTo>
                    <a:pt x="154" y="318"/>
                  </a:lnTo>
                  <a:lnTo>
                    <a:pt x="154" y="317"/>
                  </a:lnTo>
                  <a:lnTo>
                    <a:pt x="154" y="316"/>
                  </a:lnTo>
                  <a:lnTo>
                    <a:pt x="155" y="316"/>
                  </a:lnTo>
                  <a:lnTo>
                    <a:pt x="158" y="316"/>
                  </a:lnTo>
                  <a:lnTo>
                    <a:pt x="158" y="316"/>
                  </a:lnTo>
                  <a:lnTo>
                    <a:pt x="159" y="317"/>
                  </a:lnTo>
                  <a:lnTo>
                    <a:pt x="160" y="317"/>
                  </a:lnTo>
                  <a:lnTo>
                    <a:pt x="161" y="318"/>
                  </a:lnTo>
                  <a:lnTo>
                    <a:pt x="162" y="319"/>
                  </a:lnTo>
                  <a:lnTo>
                    <a:pt x="164" y="320"/>
                  </a:lnTo>
                  <a:lnTo>
                    <a:pt x="165" y="320"/>
                  </a:lnTo>
                  <a:lnTo>
                    <a:pt x="166" y="319"/>
                  </a:lnTo>
                  <a:lnTo>
                    <a:pt x="167" y="318"/>
                  </a:lnTo>
                  <a:lnTo>
                    <a:pt x="167" y="317"/>
                  </a:lnTo>
                  <a:lnTo>
                    <a:pt x="168" y="317"/>
                  </a:lnTo>
                  <a:lnTo>
                    <a:pt x="167" y="316"/>
                  </a:lnTo>
                  <a:lnTo>
                    <a:pt x="167" y="315"/>
                  </a:lnTo>
                  <a:lnTo>
                    <a:pt x="167" y="312"/>
                  </a:lnTo>
                  <a:lnTo>
                    <a:pt x="167" y="311"/>
                  </a:lnTo>
                  <a:lnTo>
                    <a:pt x="167" y="310"/>
                  </a:lnTo>
                  <a:lnTo>
                    <a:pt x="167" y="309"/>
                  </a:lnTo>
                  <a:lnTo>
                    <a:pt x="168" y="309"/>
                  </a:lnTo>
                  <a:lnTo>
                    <a:pt x="168" y="308"/>
                  </a:lnTo>
                  <a:lnTo>
                    <a:pt x="168" y="308"/>
                  </a:lnTo>
                  <a:lnTo>
                    <a:pt x="168" y="307"/>
                  </a:lnTo>
                  <a:lnTo>
                    <a:pt x="168" y="306"/>
                  </a:lnTo>
                  <a:lnTo>
                    <a:pt x="167" y="306"/>
                  </a:lnTo>
                  <a:lnTo>
                    <a:pt x="167" y="305"/>
                  </a:lnTo>
                  <a:lnTo>
                    <a:pt x="168" y="304"/>
                  </a:lnTo>
                  <a:lnTo>
                    <a:pt x="169" y="304"/>
                  </a:lnTo>
                  <a:lnTo>
                    <a:pt x="169" y="303"/>
                  </a:lnTo>
                  <a:lnTo>
                    <a:pt x="169" y="302"/>
                  </a:lnTo>
                  <a:lnTo>
                    <a:pt x="168" y="302"/>
                  </a:lnTo>
                  <a:lnTo>
                    <a:pt x="168" y="301"/>
                  </a:lnTo>
                  <a:lnTo>
                    <a:pt x="168" y="301"/>
                  </a:lnTo>
                  <a:lnTo>
                    <a:pt x="167" y="301"/>
                  </a:lnTo>
                  <a:lnTo>
                    <a:pt x="165" y="299"/>
                  </a:lnTo>
                  <a:lnTo>
                    <a:pt x="163" y="297"/>
                  </a:lnTo>
                  <a:lnTo>
                    <a:pt x="163" y="296"/>
                  </a:lnTo>
                  <a:lnTo>
                    <a:pt x="163" y="295"/>
                  </a:lnTo>
                  <a:lnTo>
                    <a:pt x="164" y="294"/>
                  </a:lnTo>
                  <a:lnTo>
                    <a:pt x="164" y="292"/>
                  </a:lnTo>
                  <a:lnTo>
                    <a:pt x="164" y="291"/>
                  </a:lnTo>
                  <a:lnTo>
                    <a:pt x="163" y="291"/>
                  </a:lnTo>
                  <a:lnTo>
                    <a:pt x="162" y="290"/>
                  </a:lnTo>
                  <a:lnTo>
                    <a:pt x="162" y="291"/>
                  </a:lnTo>
                  <a:lnTo>
                    <a:pt x="161" y="291"/>
                  </a:lnTo>
                  <a:lnTo>
                    <a:pt x="160" y="291"/>
                  </a:lnTo>
                  <a:lnTo>
                    <a:pt x="158" y="292"/>
                  </a:lnTo>
                  <a:lnTo>
                    <a:pt x="158" y="291"/>
                  </a:lnTo>
                  <a:lnTo>
                    <a:pt x="157" y="290"/>
                  </a:lnTo>
                  <a:lnTo>
                    <a:pt x="156" y="290"/>
                  </a:lnTo>
                  <a:lnTo>
                    <a:pt x="155" y="291"/>
                  </a:lnTo>
                  <a:lnTo>
                    <a:pt x="154" y="291"/>
                  </a:lnTo>
                  <a:lnTo>
                    <a:pt x="153" y="291"/>
                  </a:lnTo>
                  <a:lnTo>
                    <a:pt x="153" y="293"/>
                  </a:lnTo>
                  <a:lnTo>
                    <a:pt x="152" y="294"/>
                  </a:lnTo>
                  <a:lnTo>
                    <a:pt x="150" y="297"/>
                  </a:lnTo>
                  <a:lnTo>
                    <a:pt x="149" y="299"/>
                  </a:lnTo>
                  <a:lnTo>
                    <a:pt x="147" y="299"/>
                  </a:lnTo>
                  <a:lnTo>
                    <a:pt x="143" y="300"/>
                  </a:lnTo>
                  <a:lnTo>
                    <a:pt x="142" y="300"/>
                  </a:lnTo>
                  <a:lnTo>
                    <a:pt x="139" y="300"/>
                  </a:lnTo>
                  <a:lnTo>
                    <a:pt x="137" y="299"/>
                  </a:lnTo>
                  <a:lnTo>
                    <a:pt x="137" y="299"/>
                  </a:lnTo>
                  <a:lnTo>
                    <a:pt x="136" y="299"/>
                  </a:lnTo>
                  <a:lnTo>
                    <a:pt x="135" y="299"/>
                  </a:lnTo>
                  <a:lnTo>
                    <a:pt x="134" y="298"/>
                  </a:lnTo>
                  <a:lnTo>
                    <a:pt x="132" y="298"/>
                  </a:lnTo>
                  <a:lnTo>
                    <a:pt x="130" y="298"/>
                  </a:lnTo>
                  <a:lnTo>
                    <a:pt x="127" y="296"/>
                  </a:lnTo>
                  <a:lnTo>
                    <a:pt x="125" y="296"/>
                  </a:lnTo>
                  <a:lnTo>
                    <a:pt x="125" y="295"/>
                  </a:lnTo>
                  <a:lnTo>
                    <a:pt x="124" y="295"/>
                  </a:lnTo>
                  <a:lnTo>
                    <a:pt x="125" y="294"/>
                  </a:lnTo>
                  <a:lnTo>
                    <a:pt x="126" y="292"/>
                  </a:lnTo>
                  <a:lnTo>
                    <a:pt x="127" y="288"/>
                  </a:lnTo>
                  <a:lnTo>
                    <a:pt x="127" y="287"/>
                  </a:lnTo>
                  <a:lnTo>
                    <a:pt x="126" y="283"/>
                  </a:lnTo>
                  <a:lnTo>
                    <a:pt x="126" y="282"/>
                  </a:lnTo>
                  <a:lnTo>
                    <a:pt x="125" y="281"/>
                  </a:lnTo>
                  <a:lnTo>
                    <a:pt x="125" y="280"/>
                  </a:lnTo>
                  <a:lnTo>
                    <a:pt x="126" y="279"/>
                  </a:lnTo>
                  <a:lnTo>
                    <a:pt x="125" y="278"/>
                  </a:lnTo>
                  <a:lnTo>
                    <a:pt x="124" y="277"/>
                  </a:lnTo>
                  <a:lnTo>
                    <a:pt x="123" y="278"/>
                  </a:lnTo>
                  <a:lnTo>
                    <a:pt x="122" y="278"/>
                  </a:lnTo>
                  <a:lnTo>
                    <a:pt x="122" y="279"/>
                  </a:lnTo>
                  <a:lnTo>
                    <a:pt x="123" y="283"/>
                  </a:lnTo>
                  <a:lnTo>
                    <a:pt x="122" y="288"/>
                  </a:lnTo>
                  <a:lnTo>
                    <a:pt x="122" y="288"/>
                  </a:lnTo>
                  <a:lnTo>
                    <a:pt x="122" y="290"/>
                  </a:lnTo>
                  <a:lnTo>
                    <a:pt x="121" y="292"/>
                  </a:lnTo>
                  <a:lnTo>
                    <a:pt x="120" y="293"/>
                  </a:lnTo>
                  <a:lnTo>
                    <a:pt x="119" y="293"/>
                  </a:lnTo>
                  <a:lnTo>
                    <a:pt x="116" y="293"/>
                  </a:lnTo>
                  <a:lnTo>
                    <a:pt x="115" y="293"/>
                  </a:lnTo>
                  <a:lnTo>
                    <a:pt x="109" y="294"/>
                  </a:lnTo>
                  <a:lnTo>
                    <a:pt x="109" y="293"/>
                  </a:lnTo>
                  <a:lnTo>
                    <a:pt x="108" y="293"/>
                  </a:lnTo>
                  <a:lnTo>
                    <a:pt x="107" y="292"/>
                  </a:lnTo>
                  <a:lnTo>
                    <a:pt x="106" y="291"/>
                  </a:lnTo>
                  <a:lnTo>
                    <a:pt x="105" y="289"/>
                  </a:lnTo>
                  <a:lnTo>
                    <a:pt x="104" y="288"/>
                  </a:lnTo>
                  <a:lnTo>
                    <a:pt x="104" y="287"/>
                  </a:lnTo>
                  <a:lnTo>
                    <a:pt x="103" y="286"/>
                  </a:lnTo>
                  <a:lnTo>
                    <a:pt x="102" y="285"/>
                  </a:lnTo>
                  <a:lnTo>
                    <a:pt x="101" y="284"/>
                  </a:lnTo>
                  <a:lnTo>
                    <a:pt x="100" y="283"/>
                  </a:lnTo>
                  <a:lnTo>
                    <a:pt x="99" y="281"/>
                  </a:lnTo>
                  <a:lnTo>
                    <a:pt x="98" y="281"/>
                  </a:lnTo>
                  <a:lnTo>
                    <a:pt x="97" y="281"/>
                  </a:lnTo>
                  <a:lnTo>
                    <a:pt x="96" y="281"/>
                  </a:lnTo>
                  <a:lnTo>
                    <a:pt x="96" y="280"/>
                  </a:lnTo>
                  <a:lnTo>
                    <a:pt x="97" y="279"/>
                  </a:lnTo>
                  <a:lnTo>
                    <a:pt x="96" y="278"/>
                  </a:lnTo>
                  <a:lnTo>
                    <a:pt x="95" y="277"/>
                  </a:lnTo>
                  <a:lnTo>
                    <a:pt x="93" y="277"/>
                  </a:lnTo>
                  <a:lnTo>
                    <a:pt x="92" y="276"/>
                  </a:lnTo>
                  <a:lnTo>
                    <a:pt x="92" y="275"/>
                  </a:lnTo>
                  <a:lnTo>
                    <a:pt x="92" y="274"/>
                  </a:lnTo>
                  <a:lnTo>
                    <a:pt x="93" y="273"/>
                  </a:lnTo>
                  <a:lnTo>
                    <a:pt x="94" y="273"/>
                  </a:lnTo>
                  <a:lnTo>
                    <a:pt x="96" y="273"/>
                  </a:lnTo>
                  <a:lnTo>
                    <a:pt x="96" y="272"/>
                  </a:lnTo>
                  <a:lnTo>
                    <a:pt x="99" y="272"/>
                  </a:lnTo>
                  <a:lnTo>
                    <a:pt x="100" y="272"/>
                  </a:lnTo>
                  <a:lnTo>
                    <a:pt x="101" y="272"/>
                  </a:lnTo>
                  <a:lnTo>
                    <a:pt x="102" y="272"/>
                  </a:lnTo>
                  <a:lnTo>
                    <a:pt x="103" y="272"/>
                  </a:lnTo>
                  <a:lnTo>
                    <a:pt x="105" y="272"/>
                  </a:lnTo>
                  <a:lnTo>
                    <a:pt x="106" y="271"/>
                  </a:lnTo>
                  <a:lnTo>
                    <a:pt x="106" y="271"/>
                  </a:lnTo>
                  <a:lnTo>
                    <a:pt x="109" y="270"/>
                  </a:lnTo>
                  <a:lnTo>
                    <a:pt x="110" y="270"/>
                  </a:lnTo>
                  <a:lnTo>
                    <a:pt x="112" y="269"/>
                  </a:lnTo>
                  <a:lnTo>
                    <a:pt x="112" y="266"/>
                  </a:lnTo>
                  <a:lnTo>
                    <a:pt x="113" y="266"/>
                  </a:lnTo>
                  <a:lnTo>
                    <a:pt x="114" y="266"/>
                  </a:lnTo>
                  <a:lnTo>
                    <a:pt x="114" y="265"/>
                  </a:lnTo>
                  <a:lnTo>
                    <a:pt x="113" y="265"/>
                  </a:lnTo>
                  <a:lnTo>
                    <a:pt x="111" y="266"/>
                  </a:lnTo>
                  <a:lnTo>
                    <a:pt x="111" y="266"/>
                  </a:lnTo>
                  <a:lnTo>
                    <a:pt x="107" y="267"/>
                  </a:lnTo>
                  <a:lnTo>
                    <a:pt x="106" y="267"/>
                  </a:lnTo>
                  <a:lnTo>
                    <a:pt x="106" y="266"/>
                  </a:lnTo>
                  <a:lnTo>
                    <a:pt x="104" y="266"/>
                  </a:lnTo>
                  <a:lnTo>
                    <a:pt x="102" y="266"/>
                  </a:lnTo>
                  <a:lnTo>
                    <a:pt x="99" y="266"/>
                  </a:lnTo>
                  <a:lnTo>
                    <a:pt x="98" y="266"/>
                  </a:lnTo>
                  <a:lnTo>
                    <a:pt x="96" y="266"/>
                  </a:lnTo>
                  <a:lnTo>
                    <a:pt x="95" y="265"/>
                  </a:lnTo>
                  <a:lnTo>
                    <a:pt x="94" y="265"/>
                  </a:lnTo>
                  <a:lnTo>
                    <a:pt x="93" y="264"/>
                  </a:lnTo>
                  <a:lnTo>
                    <a:pt x="91" y="263"/>
                  </a:lnTo>
                  <a:lnTo>
                    <a:pt x="91" y="262"/>
                  </a:lnTo>
                  <a:lnTo>
                    <a:pt x="90" y="261"/>
                  </a:lnTo>
                  <a:lnTo>
                    <a:pt x="89" y="260"/>
                  </a:lnTo>
                  <a:lnTo>
                    <a:pt x="89" y="258"/>
                  </a:lnTo>
                  <a:lnTo>
                    <a:pt x="90" y="258"/>
                  </a:lnTo>
                  <a:lnTo>
                    <a:pt x="93" y="258"/>
                  </a:lnTo>
                  <a:lnTo>
                    <a:pt x="94" y="258"/>
                  </a:lnTo>
                  <a:lnTo>
                    <a:pt x="96" y="257"/>
                  </a:lnTo>
                  <a:lnTo>
                    <a:pt x="96" y="257"/>
                  </a:lnTo>
                  <a:lnTo>
                    <a:pt x="97" y="256"/>
                  </a:lnTo>
                  <a:lnTo>
                    <a:pt x="99" y="255"/>
                  </a:lnTo>
                  <a:lnTo>
                    <a:pt x="100" y="255"/>
                  </a:lnTo>
                  <a:lnTo>
                    <a:pt x="102" y="254"/>
                  </a:lnTo>
                  <a:lnTo>
                    <a:pt x="103" y="254"/>
                  </a:lnTo>
                  <a:lnTo>
                    <a:pt x="104" y="253"/>
                  </a:lnTo>
                  <a:lnTo>
                    <a:pt x="105" y="253"/>
                  </a:lnTo>
                  <a:lnTo>
                    <a:pt x="107" y="254"/>
                  </a:lnTo>
                  <a:lnTo>
                    <a:pt x="108" y="254"/>
                  </a:lnTo>
                  <a:lnTo>
                    <a:pt x="108" y="253"/>
                  </a:lnTo>
                  <a:lnTo>
                    <a:pt x="108" y="252"/>
                  </a:lnTo>
                  <a:lnTo>
                    <a:pt x="107" y="252"/>
                  </a:lnTo>
                  <a:lnTo>
                    <a:pt x="102" y="249"/>
                  </a:lnTo>
                  <a:lnTo>
                    <a:pt x="101" y="249"/>
                  </a:lnTo>
                  <a:lnTo>
                    <a:pt x="99" y="249"/>
                  </a:lnTo>
                  <a:lnTo>
                    <a:pt x="98" y="250"/>
                  </a:lnTo>
                  <a:lnTo>
                    <a:pt x="97" y="250"/>
                  </a:lnTo>
                  <a:lnTo>
                    <a:pt x="96" y="251"/>
                  </a:lnTo>
                  <a:lnTo>
                    <a:pt x="95" y="252"/>
                  </a:lnTo>
                  <a:lnTo>
                    <a:pt x="94" y="252"/>
                  </a:lnTo>
                  <a:lnTo>
                    <a:pt x="91" y="252"/>
                  </a:lnTo>
                  <a:lnTo>
                    <a:pt x="88" y="251"/>
                  </a:lnTo>
                  <a:lnTo>
                    <a:pt x="84" y="249"/>
                  </a:lnTo>
                  <a:lnTo>
                    <a:pt x="82" y="248"/>
                  </a:lnTo>
                  <a:lnTo>
                    <a:pt x="81" y="247"/>
                  </a:lnTo>
                  <a:lnTo>
                    <a:pt x="80" y="245"/>
                  </a:lnTo>
                  <a:lnTo>
                    <a:pt x="80" y="245"/>
                  </a:lnTo>
                  <a:lnTo>
                    <a:pt x="80" y="244"/>
                  </a:lnTo>
                  <a:lnTo>
                    <a:pt x="80" y="243"/>
                  </a:lnTo>
                  <a:lnTo>
                    <a:pt x="81" y="243"/>
                  </a:lnTo>
                  <a:lnTo>
                    <a:pt x="82" y="243"/>
                  </a:lnTo>
                  <a:lnTo>
                    <a:pt x="83" y="243"/>
                  </a:lnTo>
                  <a:lnTo>
                    <a:pt x="84" y="242"/>
                  </a:lnTo>
                  <a:lnTo>
                    <a:pt x="85" y="242"/>
                  </a:lnTo>
                  <a:lnTo>
                    <a:pt x="86" y="241"/>
                  </a:lnTo>
                  <a:lnTo>
                    <a:pt x="87" y="241"/>
                  </a:lnTo>
                  <a:lnTo>
                    <a:pt x="88" y="240"/>
                  </a:lnTo>
                  <a:lnTo>
                    <a:pt x="88" y="239"/>
                  </a:lnTo>
                  <a:lnTo>
                    <a:pt x="87" y="239"/>
                  </a:lnTo>
                  <a:lnTo>
                    <a:pt x="87" y="238"/>
                  </a:lnTo>
                  <a:lnTo>
                    <a:pt x="86" y="238"/>
                  </a:lnTo>
                  <a:lnTo>
                    <a:pt x="85" y="238"/>
                  </a:lnTo>
                  <a:lnTo>
                    <a:pt x="84" y="238"/>
                  </a:lnTo>
                  <a:lnTo>
                    <a:pt x="82" y="238"/>
                  </a:lnTo>
                  <a:lnTo>
                    <a:pt x="81" y="238"/>
                  </a:lnTo>
                  <a:lnTo>
                    <a:pt x="80" y="238"/>
                  </a:lnTo>
                  <a:lnTo>
                    <a:pt x="79" y="238"/>
                  </a:lnTo>
                  <a:lnTo>
                    <a:pt x="79" y="236"/>
                  </a:lnTo>
                  <a:lnTo>
                    <a:pt x="80" y="234"/>
                  </a:lnTo>
                  <a:lnTo>
                    <a:pt x="81" y="234"/>
                  </a:lnTo>
                  <a:lnTo>
                    <a:pt x="82" y="233"/>
                  </a:lnTo>
                  <a:lnTo>
                    <a:pt x="80" y="232"/>
                  </a:lnTo>
                  <a:lnTo>
                    <a:pt x="79" y="232"/>
                  </a:lnTo>
                  <a:lnTo>
                    <a:pt x="77" y="233"/>
                  </a:lnTo>
                  <a:lnTo>
                    <a:pt x="75" y="233"/>
                  </a:lnTo>
                  <a:lnTo>
                    <a:pt x="75" y="232"/>
                  </a:lnTo>
                  <a:lnTo>
                    <a:pt x="75" y="230"/>
                  </a:lnTo>
                  <a:lnTo>
                    <a:pt x="75" y="229"/>
                  </a:lnTo>
                  <a:lnTo>
                    <a:pt x="75" y="228"/>
                  </a:lnTo>
                  <a:lnTo>
                    <a:pt x="75" y="227"/>
                  </a:lnTo>
                  <a:lnTo>
                    <a:pt x="74" y="226"/>
                  </a:lnTo>
                  <a:lnTo>
                    <a:pt x="72" y="225"/>
                  </a:lnTo>
                  <a:lnTo>
                    <a:pt x="72" y="224"/>
                  </a:lnTo>
                  <a:lnTo>
                    <a:pt x="74" y="223"/>
                  </a:lnTo>
                  <a:lnTo>
                    <a:pt x="73" y="218"/>
                  </a:lnTo>
                  <a:lnTo>
                    <a:pt x="74" y="217"/>
                  </a:lnTo>
                  <a:lnTo>
                    <a:pt x="75" y="216"/>
                  </a:lnTo>
                  <a:lnTo>
                    <a:pt x="75" y="215"/>
                  </a:lnTo>
                  <a:lnTo>
                    <a:pt x="75" y="214"/>
                  </a:lnTo>
                  <a:lnTo>
                    <a:pt x="75" y="213"/>
                  </a:lnTo>
                  <a:lnTo>
                    <a:pt x="72" y="212"/>
                  </a:lnTo>
                  <a:lnTo>
                    <a:pt x="71" y="212"/>
                  </a:lnTo>
                  <a:lnTo>
                    <a:pt x="71" y="210"/>
                  </a:lnTo>
                  <a:lnTo>
                    <a:pt x="70" y="206"/>
                  </a:lnTo>
                  <a:lnTo>
                    <a:pt x="70" y="201"/>
                  </a:lnTo>
                  <a:lnTo>
                    <a:pt x="68" y="199"/>
                  </a:lnTo>
                  <a:lnTo>
                    <a:pt x="68" y="198"/>
                  </a:lnTo>
                  <a:lnTo>
                    <a:pt x="69" y="198"/>
                  </a:lnTo>
                  <a:lnTo>
                    <a:pt x="71" y="200"/>
                  </a:lnTo>
                  <a:lnTo>
                    <a:pt x="72" y="200"/>
                  </a:lnTo>
                  <a:lnTo>
                    <a:pt x="73" y="200"/>
                  </a:lnTo>
                  <a:lnTo>
                    <a:pt x="75" y="200"/>
                  </a:lnTo>
                  <a:lnTo>
                    <a:pt x="75" y="200"/>
                  </a:lnTo>
                  <a:lnTo>
                    <a:pt x="75" y="198"/>
                  </a:lnTo>
                  <a:lnTo>
                    <a:pt x="75" y="195"/>
                  </a:lnTo>
                  <a:lnTo>
                    <a:pt x="75" y="195"/>
                  </a:lnTo>
                  <a:lnTo>
                    <a:pt x="76" y="195"/>
                  </a:lnTo>
                  <a:lnTo>
                    <a:pt x="76" y="194"/>
                  </a:lnTo>
                  <a:lnTo>
                    <a:pt x="75" y="194"/>
                  </a:lnTo>
                  <a:lnTo>
                    <a:pt x="75" y="193"/>
                  </a:lnTo>
                  <a:lnTo>
                    <a:pt x="76" y="193"/>
                  </a:lnTo>
                  <a:lnTo>
                    <a:pt x="77" y="194"/>
                  </a:lnTo>
                  <a:lnTo>
                    <a:pt x="78" y="194"/>
                  </a:lnTo>
                  <a:lnTo>
                    <a:pt x="79" y="193"/>
                  </a:lnTo>
                  <a:lnTo>
                    <a:pt x="78" y="193"/>
                  </a:lnTo>
                  <a:lnTo>
                    <a:pt x="78" y="192"/>
                  </a:lnTo>
                  <a:lnTo>
                    <a:pt x="79" y="191"/>
                  </a:lnTo>
                  <a:lnTo>
                    <a:pt x="80" y="191"/>
                  </a:lnTo>
                  <a:lnTo>
                    <a:pt x="80" y="191"/>
                  </a:lnTo>
                  <a:lnTo>
                    <a:pt x="81" y="191"/>
                  </a:lnTo>
                  <a:lnTo>
                    <a:pt x="82" y="192"/>
                  </a:lnTo>
                  <a:lnTo>
                    <a:pt x="83" y="193"/>
                  </a:lnTo>
                  <a:lnTo>
                    <a:pt x="84" y="193"/>
                  </a:lnTo>
                  <a:lnTo>
                    <a:pt x="85" y="193"/>
                  </a:lnTo>
                  <a:lnTo>
                    <a:pt x="85" y="192"/>
                  </a:lnTo>
                  <a:lnTo>
                    <a:pt x="84" y="192"/>
                  </a:lnTo>
                  <a:lnTo>
                    <a:pt x="83" y="191"/>
                  </a:lnTo>
                  <a:lnTo>
                    <a:pt x="82" y="191"/>
                  </a:lnTo>
                  <a:lnTo>
                    <a:pt x="82" y="191"/>
                  </a:lnTo>
                  <a:lnTo>
                    <a:pt x="81" y="190"/>
                  </a:lnTo>
                  <a:lnTo>
                    <a:pt x="80" y="189"/>
                  </a:lnTo>
                  <a:lnTo>
                    <a:pt x="79" y="189"/>
                  </a:lnTo>
                  <a:lnTo>
                    <a:pt x="78" y="188"/>
                  </a:lnTo>
                  <a:lnTo>
                    <a:pt x="78" y="187"/>
                  </a:lnTo>
                  <a:lnTo>
                    <a:pt x="79" y="186"/>
                  </a:lnTo>
                  <a:lnTo>
                    <a:pt x="80" y="186"/>
                  </a:lnTo>
                  <a:lnTo>
                    <a:pt x="79" y="184"/>
                  </a:lnTo>
                  <a:lnTo>
                    <a:pt x="80" y="184"/>
                  </a:lnTo>
                  <a:lnTo>
                    <a:pt x="82" y="184"/>
                  </a:lnTo>
                  <a:lnTo>
                    <a:pt x="83" y="184"/>
                  </a:lnTo>
                  <a:lnTo>
                    <a:pt x="84" y="183"/>
                  </a:lnTo>
                  <a:lnTo>
                    <a:pt x="85" y="183"/>
                  </a:lnTo>
                  <a:lnTo>
                    <a:pt x="85" y="183"/>
                  </a:lnTo>
                  <a:lnTo>
                    <a:pt x="85" y="182"/>
                  </a:lnTo>
                  <a:lnTo>
                    <a:pt x="86" y="181"/>
                  </a:lnTo>
                  <a:lnTo>
                    <a:pt x="87" y="181"/>
                  </a:lnTo>
                  <a:lnTo>
                    <a:pt x="88" y="181"/>
                  </a:lnTo>
                  <a:lnTo>
                    <a:pt x="89" y="180"/>
                  </a:lnTo>
                  <a:lnTo>
                    <a:pt x="89" y="180"/>
                  </a:lnTo>
                  <a:lnTo>
                    <a:pt x="88" y="179"/>
                  </a:lnTo>
                  <a:lnTo>
                    <a:pt x="88" y="178"/>
                  </a:lnTo>
                  <a:lnTo>
                    <a:pt x="90" y="178"/>
                  </a:lnTo>
                  <a:lnTo>
                    <a:pt x="92" y="177"/>
                  </a:lnTo>
                  <a:lnTo>
                    <a:pt x="93" y="176"/>
                  </a:lnTo>
                  <a:lnTo>
                    <a:pt x="93" y="175"/>
                  </a:lnTo>
                  <a:lnTo>
                    <a:pt x="94" y="174"/>
                  </a:lnTo>
                  <a:lnTo>
                    <a:pt x="95" y="174"/>
                  </a:lnTo>
                  <a:lnTo>
                    <a:pt x="96" y="174"/>
                  </a:lnTo>
                  <a:lnTo>
                    <a:pt x="96" y="174"/>
                  </a:lnTo>
                  <a:lnTo>
                    <a:pt x="97" y="174"/>
                  </a:lnTo>
                  <a:lnTo>
                    <a:pt x="99" y="174"/>
                  </a:lnTo>
                  <a:lnTo>
                    <a:pt x="101" y="175"/>
                  </a:lnTo>
                  <a:lnTo>
                    <a:pt x="106" y="177"/>
                  </a:lnTo>
                  <a:lnTo>
                    <a:pt x="106" y="177"/>
                  </a:lnTo>
                  <a:lnTo>
                    <a:pt x="107" y="177"/>
                  </a:lnTo>
                  <a:lnTo>
                    <a:pt x="110" y="175"/>
                  </a:lnTo>
                  <a:lnTo>
                    <a:pt x="113" y="174"/>
                  </a:lnTo>
                  <a:lnTo>
                    <a:pt x="114" y="173"/>
                  </a:lnTo>
                  <a:lnTo>
                    <a:pt x="115" y="173"/>
                  </a:lnTo>
                  <a:lnTo>
                    <a:pt x="117" y="174"/>
                  </a:lnTo>
                  <a:lnTo>
                    <a:pt x="118" y="175"/>
                  </a:lnTo>
                  <a:lnTo>
                    <a:pt x="119" y="175"/>
                  </a:lnTo>
                  <a:lnTo>
                    <a:pt x="120" y="176"/>
                  </a:lnTo>
                  <a:lnTo>
                    <a:pt x="123" y="179"/>
                  </a:lnTo>
                  <a:lnTo>
                    <a:pt x="125" y="180"/>
                  </a:lnTo>
                  <a:lnTo>
                    <a:pt x="125" y="182"/>
                  </a:lnTo>
                  <a:lnTo>
                    <a:pt x="124" y="182"/>
                  </a:lnTo>
                  <a:lnTo>
                    <a:pt x="124" y="183"/>
                  </a:lnTo>
                  <a:lnTo>
                    <a:pt x="125" y="183"/>
                  </a:lnTo>
                  <a:lnTo>
                    <a:pt x="126" y="182"/>
                  </a:lnTo>
                  <a:lnTo>
                    <a:pt x="128" y="178"/>
                  </a:lnTo>
                  <a:lnTo>
                    <a:pt x="128" y="177"/>
                  </a:lnTo>
                  <a:lnTo>
                    <a:pt x="127" y="176"/>
                  </a:lnTo>
                  <a:lnTo>
                    <a:pt x="128" y="176"/>
                  </a:lnTo>
                  <a:lnTo>
                    <a:pt x="131" y="174"/>
                  </a:lnTo>
                  <a:lnTo>
                    <a:pt x="134" y="174"/>
                  </a:lnTo>
                  <a:lnTo>
                    <a:pt x="135" y="174"/>
                  </a:lnTo>
                  <a:lnTo>
                    <a:pt x="138" y="174"/>
                  </a:lnTo>
                  <a:lnTo>
                    <a:pt x="139" y="174"/>
                  </a:lnTo>
                  <a:lnTo>
                    <a:pt x="140" y="174"/>
                  </a:lnTo>
                  <a:lnTo>
                    <a:pt x="144" y="174"/>
                  </a:lnTo>
                  <a:lnTo>
                    <a:pt x="145" y="174"/>
                  </a:lnTo>
                  <a:lnTo>
                    <a:pt x="145" y="173"/>
                  </a:lnTo>
                  <a:lnTo>
                    <a:pt x="144" y="172"/>
                  </a:lnTo>
                  <a:lnTo>
                    <a:pt x="145" y="171"/>
                  </a:lnTo>
                  <a:lnTo>
                    <a:pt x="147" y="171"/>
                  </a:lnTo>
                  <a:lnTo>
                    <a:pt x="148" y="171"/>
                  </a:lnTo>
                  <a:lnTo>
                    <a:pt x="149" y="171"/>
                  </a:lnTo>
                  <a:lnTo>
                    <a:pt x="150" y="172"/>
                  </a:lnTo>
                  <a:lnTo>
                    <a:pt x="153" y="173"/>
                  </a:lnTo>
                  <a:lnTo>
                    <a:pt x="154" y="173"/>
                  </a:lnTo>
                  <a:lnTo>
                    <a:pt x="155" y="174"/>
                  </a:lnTo>
                  <a:lnTo>
                    <a:pt x="156" y="174"/>
                  </a:lnTo>
                  <a:lnTo>
                    <a:pt x="157" y="174"/>
                  </a:lnTo>
                  <a:lnTo>
                    <a:pt x="157" y="175"/>
                  </a:lnTo>
                  <a:lnTo>
                    <a:pt x="157" y="176"/>
                  </a:lnTo>
                  <a:lnTo>
                    <a:pt x="158" y="175"/>
                  </a:lnTo>
                  <a:lnTo>
                    <a:pt x="159" y="174"/>
                  </a:lnTo>
                  <a:lnTo>
                    <a:pt x="159" y="173"/>
                  </a:lnTo>
                  <a:lnTo>
                    <a:pt x="161" y="172"/>
                  </a:lnTo>
                  <a:lnTo>
                    <a:pt x="162" y="172"/>
                  </a:lnTo>
                  <a:lnTo>
                    <a:pt x="162" y="171"/>
                  </a:lnTo>
                  <a:lnTo>
                    <a:pt x="162" y="170"/>
                  </a:lnTo>
                  <a:lnTo>
                    <a:pt x="163" y="169"/>
                  </a:lnTo>
                  <a:lnTo>
                    <a:pt x="164" y="170"/>
                  </a:lnTo>
                  <a:lnTo>
                    <a:pt x="164" y="172"/>
                  </a:lnTo>
                  <a:lnTo>
                    <a:pt x="164" y="173"/>
                  </a:lnTo>
                  <a:lnTo>
                    <a:pt x="166" y="174"/>
                  </a:lnTo>
                  <a:lnTo>
                    <a:pt x="166" y="175"/>
                  </a:lnTo>
                  <a:lnTo>
                    <a:pt x="167" y="177"/>
                  </a:lnTo>
                  <a:lnTo>
                    <a:pt x="168" y="178"/>
                  </a:lnTo>
                  <a:lnTo>
                    <a:pt x="168" y="177"/>
                  </a:lnTo>
                  <a:lnTo>
                    <a:pt x="168" y="173"/>
                  </a:lnTo>
                  <a:lnTo>
                    <a:pt x="168" y="172"/>
                  </a:lnTo>
                  <a:lnTo>
                    <a:pt x="168" y="171"/>
                  </a:lnTo>
                  <a:lnTo>
                    <a:pt x="167" y="169"/>
                  </a:lnTo>
                  <a:lnTo>
                    <a:pt x="166" y="169"/>
                  </a:lnTo>
                  <a:lnTo>
                    <a:pt x="165" y="169"/>
                  </a:lnTo>
                  <a:lnTo>
                    <a:pt x="165" y="167"/>
                  </a:lnTo>
                  <a:lnTo>
                    <a:pt x="165" y="166"/>
                  </a:lnTo>
                  <a:lnTo>
                    <a:pt x="165" y="165"/>
                  </a:lnTo>
                  <a:lnTo>
                    <a:pt x="166" y="164"/>
                  </a:lnTo>
                  <a:lnTo>
                    <a:pt x="168" y="164"/>
                  </a:lnTo>
                  <a:lnTo>
                    <a:pt x="168" y="163"/>
                  </a:lnTo>
                  <a:lnTo>
                    <a:pt x="172" y="162"/>
                  </a:lnTo>
                  <a:lnTo>
                    <a:pt x="174" y="161"/>
                  </a:lnTo>
                  <a:lnTo>
                    <a:pt x="177" y="161"/>
                  </a:lnTo>
                  <a:lnTo>
                    <a:pt x="179" y="160"/>
                  </a:lnTo>
                  <a:lnTo>
                    <a:pt x="184" y="160"/>
                  </a:lnTo>
                  <a:lnTo>
                    <a:pt x="186" y="159"/>
                  </a:lnTo>
                  <a:lnTo>
                    <a:pt x="188" y="160"/>
                  </a:lnTo>
                  <a:lnTo>
                    <a:pt x="188" y="160"/>
                  </a:lnTo>
                  <a:lnTo>
                    <a:pt x="188" y="161"/>
                  </a:lnTo>
                  <a:lnTo>
                    <a:pt x="189" y="161"/>
                  </a:lnTo>
                  <a:lnTo>
                    <a:pt x="190" y="162"/>
                  </a:lnTo>
                  <a:lnTo>
                    <a:pt x="190" y="164"/>
                  </a:lnTo>
                  <a:lnTo>
                    <a:pt x="192" y="165"/>
                  </a:lnTo>
                  <a:lnTo>
                    <a:pt x="192" y="166"/>
                  </a:lnTo>
                  <a:lnTo>
                    <a:pt x="193" y="168"/>
                  </a:lnTo>
                  <a:lnTo>
                    <a:pt x="194" y="167"/>
                  </a:lnTo>
                  <a:lnTo>
                    <a:pt x="194" y="166"/>
                  </a:lnTo>
                  <a:lnTo>
                    <a:pt x="194" y="165"/>
                  </a:lnTo>
                  <a:lnTo>
                    <a:pt x="194" y="163"/>
                  </a:lnTo>
                  <a:lnTo>
                    <a:pt x="197" y="161"/>
                  </a:lnTo>
                  <a:lnTo>
                    <a:pt x="198" y="161"/>
                  </a:lnTo>
                  <a:lnTo>
                    <a:pt x="199" y="163"/>
                  </a:lnTo>
                  <a:lnTo>
                    <a:pt x="199" y="162"/>
                  </a:lnTo>
                  <a:lnTo>
                    <a:pt x="199" y="161"/>
                  </a:lnTo>
                  <a:lnTo>
                    <a:pt x="199" y="160"/>
                  </a:lnTo>
                  <a:lnTo>
                    <a:pt x="200" y="160"/>
                  </a:lnTo>
                  <a:lnTo>
                    <a:pt x="200" y="161"/>
                  </a:lnTo>
                  <a:lnTo>
                    <a:pt x="201" y="162"/>
                  </a:lnTo>
                  <a:lnTo>
                    <a:pt x="202" y="163"/>
                  </a:lnTo>
                  <a:lnTo>
                    <a:pt x="204" y="163"/>
                  </a:lnTo>
                  <a:lnTo>
                    <a:pt x="205" y="161"/>
                  </a:lnTo>
                  <a:lnTo>
                    <a:pt x="206" y="161"/>
                  </a:lnTo>
                  <a:lnTo>
                    <a:pt x="207" y="161"/>
                  </a:lnTo>
                  <a:lnTo>
                    <a:pt x="207" y="163"/>
                  </a:lnTo>
                  <a:lnTo>
                    <a:pt x="207" y="164"/>
                  </a:lnTo>
                  <a:lnTo>
                    <a:pt x="208" y="165"/>
                  </a:lnTo>
                  <a:lnTo>
                    <a:pt x="209" y="162"/>
                  </a:lnTo>
                  <a:lnTo>
                    <a:pt x="210" y="162"/>
                  </a:lnTo>
                  <a:lnTo>
                    <a:pt x="210" y="163"/>
                  </a:lnTo>
                  <a:lnTo>
                    <a:pt x="210" y="164"/>
                  </a:lnTo>
                  <a:lnTo>
                    <a:pt x="209" y="167"/>
                  </a:lnTo>
                  <a:lnTo>
                    <a:pt x="208" y="168"/>
                  </a:lnTo>
                  <a:lnTo>
                    <a:pt x="209" y="168"/>
                  </a:lnTo>
                  <a:lnTo>
                    <a:pt x="210" y="166"/>
                  </a:lnTo>
                  <a:lnTo>
                    <a:pt x="211" y="166"/>
                  </a:lnTo>
                  <a:lnTo>
                    <a:pt x="212" y="165"/>
                  </a:lnTo>
                  <a:lnTo>
                    <a:pt x="213" y="165"/>
                  </a:lnTo>
                  <a:lnTo>
                    <a:pt x="214" y="166"/>
                  </a:lnTo>
                  <a:lnTo>
                    <a:pt x="215" y="167"/>
                  </a:lnTo>
                  <a:lnTo>
                    <a:pt x="216" y="167"/>
                  </a:lnTo>
                  <a:lnTo>
                    <a:pt x="216" y="168"/>
                  </a:lnTo>
                  <a:lnTo>
                    <a:pt x="217" y="169"/>
                  </a:lnTo>
                  <a:lnTo>
                    <a:pt x="219" y="169"/>
                  </a:lnTo>
                  <a:lnTo>
                    <a:pt x="218" y="169"/>
                  </a:lnTo>
                  <a:lnTo>
                    <a:pt x="218" y="169"/>
                  </a:lnTo>
                  <a:lnTo>
                    <a:pt x="218" y="170"/>
                  </a:lnTo>
                  <a:lnTo>
                    <a:pt x="219" y="170"/>
                  </a:lnTo>
                  <a:lnTo>
                    <a:pt x="221" y="171"/>
                  </a:lnTo>
                  <a:lnTo>
                    <a:pt x="222" y="170"/>
                  </a:lnTo>
                  <a:lnTo>
                    <a:pt x="223" y="169"/>
                  </a:lnTo>
                  <a:lnTo>
                    <a:pt x="223" y="170"/>
                  </a:lnTo>
                  <a:lnTo>
                    <a:pt x="222" y="172"/>
                  </a:lnTo>
                  <a:lnTo>
                    <a:pt x="222" y="173"/>
                  </a:lnTo>
                  <a:lnTo>
                    <a:pt x="223" y="173"/>
                  </a:lnTo>
                  <a:lnTo>
                    <a:pt x="223" y="172"/>
                  </a:lnTo>
                  <a:lnTo>
                    <a:pt x="224" y="170"/>
                  </a:lnTo>
                  <a:lnTo>
                    <a:pt x="225" y="170"/>
                  </a:lnTo>
                  <a:lnTo>
                    <a:pt x="226" y="170"/>
                  </a:lnTo>
                  <a:lnTo>
                    <a:pt x="227" y="170"/>
                  </a:lnTo>
                  <a:lnTo>
                    <a:pt x="227" y="169"/>
                  </a:lnTo>
                  <a:lnTo>
                    <a:pt x="227" y="168"/>
                  </a:lnTo>
                  <a:lnTo>
                    <a:pt x="228" y="167"/>
                  </a:lnTo>
                  <a:lnTo>
                    <a:pt x="228" y="166"/>
                  </a:lnTo>
                  <a:lnTo>
                    <a:pt x="230" y="165"/>
                  </a:lnTo>
                  <a:lnTo>
                    <a:pt x="231" y="164"/>
                  </a:lnTo>
                  <a:lnTo>
                    <a:pt x="232" y="164"/>
                  </a:lnTo>
                  <a:lnTo>
                    <a:pt x="232" y="163"/>
                  </a:lnTo>
                  <a:lnTo>
                    <a:pt x="233" y="162"/>
                  </a:lnTo>
                  <a:lnTo>
                    <a:pt x="234" y="161"/>
                  </a:lnTo>
                  <a:lnTo>
                    <a:pt x="236" y="161"/>
                  </a:lnTo>
                  <a:lnTo>
                    <a:pt x="237" y="159"/>
                  </a:lnTo>
                  <a:lnTo>
                    <a:pt x="240" y="157"/>
                  </a:lnTo>
                  <a:lnTo>
                    <a:pt x="242" y="156"/>
                  </a:lnTo>
                  <a:lnTo>
                    <a:pt x="244" y="155"/>
                  </a:lnTo>
                  <a:lnTo>
                    <a:pt x="246" y="154"/>
                  </a:lnTo>
                  <a:lnTo>
                    <a:pt x="247" y="153"/>
                  </a:lnTo>
                  <a:lnTo>
                    <a:pt x="248" y="152"/>
                  </a:lnTo>
                  <a:lnTo>
                    <a:pt x="249" y="150"/>
                  </a:lnTo>
                  <a:lnTo>
                    <a:pt x="250" y="149"/>
                  </a:lnTo>
                  <a:lnTo>
                    <a:pt x="250" y="147"/>
                  </a:lnTo>
                  <a:lnTo>
                    <a:pt x="251" y="147"/>
                  </a:lnTo>
                  <a:lnTo>
                    <a:pt x="252" y="146"/>
                  </a:lnTo>
                  <a:lnTo>
                    <a:pt x="253" y="145"/>
                  </a:lnTo>
                  <a:lnTo>
                    <a:pt x="256" y="144"/>
                  </a:lnTo>
                  <a:lnTo>
                    <a:pt x="257" y="143"/>
                  </a:lnTo>
                  <a:lnTo>
                    <a:pt x="259" y="142"/>
                  </a:lnTo>
                  <a:lnTo>
                    <a:pt x="260" y="140"/>
                  </a:lnTo>
                  <a:lnTo>
                    <a:pt x="261" y="139"/>
                  </a:lnTo>
                  <a:lnTo>
                    <a:pt x="262" y="137"/>
                  </a:lnTo>
                  <a:lnTo>
                    <a:pt x="263" y="137"/>
                  </a:lnTo>
                  <a:lnTo>
                    <a:pt x="264" y="134"/>
                  </a:lnTo>
                  <a:lnTo>
                    <a:pt x="265" y="128"/>
                  </a:lnTo>
                  <a:lnTo>
                    <a:pt x="265" y="127"/>
                  </a:lnTo>
                  <a:lnTo>
                    <a:pt x="263" y="126"/>
                  </a:lnTo>
                  <a:lnTo>
                    <a:pt x="260" y="124"/>
                  </a:lnTo>
                  <a:lnTo>
                    <a:pt x="260" y="123"/>
                  </a:lnTo>
                  <a:lnTo>
                    <a:pt x="260" y="122"/>
                  </a:lnTo>
                  <a:lnTo>
                    <a:pt x="261" y="121"/>
                  </a:lnTo>
                  <a:lnTo>
                    <a:pt x="262" y="120"/>
                  </a:lnTo>
                  <a:lnTo>
                    <a:pt x="261" y="117"/>
                  </a:lnTo>
                  <a:lnTo>
                    <a:pt x="262" y="116"/>
                  </a:lnTo>
                  <a:lnTo>
                    <a:pt x="262" y="115"/>
                  </a:lnTo>
                  <a:lnTo>
                    <a:pt x="263" y="115"/>
                  </a:lnTo>
                  <a:lnTo>
                    <a:pt x="264" y="115"/>
                  </a:lnTo>
                  <a:lnTo>
                    <a:pt x="267" y="115"/>
                  </a:lnTo>
                  <a:lnTo>
                    <a:pt x="269" y="115"/>
                  </a:lnTo>
                  <a:lnTo>
                    <a:pt x="271" y="115"/>
                  </a:lnTo>
                  <a:lnTo>
                    <a:pt x="274" y="114"/>
                  </a:lnTo>
                  <a:lnTo>
                    <a:pt x="276" y="113"/>
                  </a:lnTo>
                  <a:lnTo>
                    <a:pt x="277" y="113"/>
                  </a:lnTo>
                  <a:lnTo>
                    <a:pt x="278" y="113"/>
                  </a:lnTo>
                  <a:lnTo>
                    <a:pt x="278" y="114"/>
                  </a:lnTo>
                  <a:lnTo>
                    <a:pt x="279" y="114"/>
                  </a:lnTo>
                  <a:lnTo>
                    <a:pt x="281" y="113"/>
                  </a:lnTo>
                  <a:lnTo>
                    <a:pt x="280" y="113"/>
                  </a:lnTo>
                  <a:lnTo>
                    <a:pt x="279" y="113"/>
                  </a:lnTo>
                  <a:lnTo>
                    <a:pt x="278" y="113"/>
                  </a:lnTo>
                  <a:lnTo>
                    <a:pt x="277" y="113"/>
                  </a:lnTo>
                  <a:lnTo>
                    <a:pt x="277" y="112"/>
                  </a:lnTo>
                  <a:lnTo>
                    <a:pt x="277" y="111"/>
                  </a:lnTo>
                  <a:lnTo>
                    <a:pt x="278" y="111"/>
                  </a:lnTo>
                  <a:lnTo>
                    <a:pt x="279" y="110"/>
                  </a:lnTo>
                  <a:lnTo>
                    <a:pt x="278" y="110"/>
                  </a:lnTo>
                  <a:lnTo>
                    <a:pt x="276" y="107"/>
                  </a:lnTo>
                  <a:lnTo>
                    <a:pt x="275" y="104"/>
                  </a:lnTo>
                  <a:lnTo>
                    <a:pt x="274" y="104"/>
                  </a:lnTo>
                  <a:lnTo>
                    <a:pt x="271" y="104"/>
                  </a:lnTo>
                  <a:lnTo>
                    <a:pt x="270" y="103"/>
                  </a:lnTo>
                  <a:lnTo>
                    <a:pt x="268" y="101"/>
                  </a:lnTo>
                  <a:lnTo>
                    <a:pt x="268" y="100"/>
                  </a:lnTo>
                  <a:lnTo>
                    <a:pt x="268" y="98"/>
                  </a:lnTo>
                  <a:lnTo>
                    <a:pt x="269" y="98"/>
                  </a:lnTo>
                  <a:lnTo>
                    <a:pt x="271" y="98"/>
                  </a:lnTo>
                  <a:lnTo>
                    <a:pt x="276" y="97"/>
                  </a:lnTo>
                  <a:lnTo>
                    <a:pt x="281" y="97"/>
                  </a:lnTo>
                  <a:lnTo>
                    <a:pt x="282" y="96"/>
                  </a:lnTo>
                  <a:lnTo>
                    <a:pt x="283" y="94"/>
                  </a:lnTo>
                  <a:lnTo>
                    <a:pt x="284" y="93"/>
                  </a:lnTo>
                  <a:lnTo>
                    <a:pt x="285" y="93"/>
                  </a:lnTo>
                  <a:lnTo>
                    <a:pt x="287" y="92"/>
                  </a:lnTo>
                  <a:lnTo>
                    <a:pt x="288" y="92"/>
                  </a:lnTo>
                  <a:lnTo>
                    <a:pt x="290" y="93"/>
                  </a:lnTo>
                  <a:lnTo>
                    <a:pt x="291" y="93"/>
                  </a:lnTo>
                  <a:lnTo>
                    <a:pt x="291" y="93"/>
                  </a:lnTo>
                  <a:lnTo>
                    <a:pt x="289" y="91"/>
                  </a:lnTo>
                  <a:lnTo>
                    <a:pt x="288" y="91"/>
                  </a:lnTo>
                  <a:lnTo>
                    <a:pt x="287" y="90"/>
                  </a:lnTo>
                  <a:lnTo>
                    <a:pt x="287" y="88"/>
                  </a:lnTo>
                  <a:lnTo>
                    <a:pt x="288" y="84"/>
                  </a:lnTo>
                  <a:lnTo>
                    <a:pt x="289" y="83"/>
                  </a:lnTo>
                  <a:lnTo>
                    <a:pt x="289" y="82"/>
                  </a:lnTo>
                  <a:lnTo>
                    <a:pt x="288" y="82"/>
                  </a:lnTo>
                  <a:lnTo>
                    <a:pt x="288" y="83"/>
                  </a:lnTo>
                  <a:lnTo>
                    <a:pt x="287" y="83"/>
                  </a:lnTo>
                  <a:lnTo>
                    <a:pt x="287" y="85"/>
                  </a:lnTo>
                  <a:lnTo>
                    <a:pt x="286" y="86"/>
                  </a:lnTo>
                  <a:lnTo>
                    <a:pt x="283" y="91"/>
                  </a:lnTo>
                  <a:lnTo>
                    <a:pt x="281" y="93"/>
                  </a:lnTo>
                  <a:lnTo>
                    <a:pt x="280" y="93"/>
                  </a:lnTo>
                  <a:lnTo>
                    <a:pt x="278" y="93"/>
                  </a:lnTo>
                  <a:lnTo>
                    <a:pt x="277" y="93"/>
                  </a:lnTo>
                  <a:lnTo>
                    <a:pt x="276" y="93"/>
                  </a:lnTo>
                  <a:lnTo>
                    <a:pt x="272" y="93"/>
                  </a:lnTo>
                  <a:lnTo>
                    <a:pt x="271" y="93"/>
                  </a:lnTo>
                  <a:lnTo>
                    <a:pt x="271" y="93"/>
                  </a:lnTo>
                  <a:lnTo>
                    <a:pt x="269" y="92"/>
                  </a:lnTo>
                  <a:lnTo>
                    <a:pt x="269" y="91"/>
                  </a:lnTo>
                  <a:lnTo>
                    <a:pt x="269" y="90"/>
                  </a:lnTo>
                  <a:lnTo>
                    <a:pt x="269" y="89"/>
                  </a:lnTo>
                  <a:lnTo>
                    <a:pt x="268" y="88"/>
                  </a:lnTo>
                  <a:lnTo>
                    <a:pt x="267" y="88"/>
                  </a:lnTo>
                  <a:lnTo>
                    <a:pt x="267" y="89"/>
                  </a:lnTo>
                  <a:lnTo>
                    <a:pt x="263" y="93"/>
                  </a:lnTo>
                  <a:lnTo>
                    <a:pt x="261" y="93"/>
                  </a:lnTo>
                  <a:lnTo>
                    <a:pt x="259" y="93"/>
                  </a:lnTo>
                  <a:lnTo>
                    <a:pt x="256" y="93"/>
                  </a:lnTo>
                  <a:lnTo>
                    <a:pt x="254" y="93"/>
                  </a:lnTo>
                  <a:lnTo>
                    <a:pt x="253" y="92"/>
                  </a:lnTo>
                  <a:lnTo>
                    <a:pt x="253" y="87"/>
                  </a:lnTo>
                  <a:lnTo>
                    <a:pt x="252" y="84"/>
                  </a:lnTo>
                  <a:lnTo>
                    <a:pt x="251" y="83"/>
                  </a:lnTo>
                  <a:lnTo>
                    <a:pt x="250" y="83"/>
                  </a:lnTo>
                  <a:lnTo>
                    <a:pt x="250" y="83"/>
                  </a:lnTo>
                  <a:lnTo>
                    <a:pt x="250" y="83"/>
                  </a:lnTo>
                  <a:lnTo>
                    <a:pt x="249" y="83"/>
                  </a:lnTo>
                  <a:lnTo>
                    <a:pt x="247" y="83"/>
                  </a:lnTo>
                  <a:lnTo>
                    <a:pt x="246" y="83"/>
                  </a:lnTo>
                  <a:lnTo>
                    <a:pt x="241" y="83"/>
                  </a:lnTo>
                  <a:lnTo>
                    <a:pt x="240" y="83"/>
                  </a:lnTo>
                  <a:lnTo>
                    <a:pt x="240" y="81"/>
                  </a:lnTo>
                  <a:lnTo>
                    <a:pt x="240" y="77"/>
                  </a:lnTo>
                  <a:lnTo>
                    <a:pt x="240" y="76"/>
                  </a:lnTo>
                  <a:lnTo>
                    <a:pt x="241" y="75"/>
                  </a:lnTo>
                  <a:lnTo>
                    <a:pt x="241" y="74"/>
                  </a:lnTo>
                  <a:lnTo>
                    <a:pt x="241" y="73"/>
                  </a:lnTo>
                  <a:lnTo>
                    <a:pt x="240" y="72"/>
                  </a:lnTo>
                  <a:lnTo>
                    <a:pt x="240" y="72"/>
                  </a:lnTo>
                  <a:lnTo>
                    <a:pt x="239" y="71"/>
                  </a:lnTo>
                  <a:lnTo>
                    <a:pt x="239" y="70"/>
                  </a:lnTo>
                  <a:lnTo>
                    <a:pt x="239" y="68"/>
                  </a:lnTo>
                  <a:lnTo>
                    <a:pt x="240" y="66"/>
                  </a:lnTo>
                  <a:lnTo>
                    <a:pt x="240" y="65"/>
                  </a:lnTo>
                  <a:lnTo>
                    <a:pt x="240" y="62"/>
                  </a:lnTo>
                  <a:lnTo>
                    <a:pt x="241" y="61"/>
                  </a:lnTo>
                  <a:lnTo>
                    <a:pt x="243" y="56"/>
                  </a:lnTo>
                  <a:lnTo>
                    <a:pt x="244" y="54"/>
                  </a:lnTo>
                  <a:lnTo>
                    <a:pt x="247" y="54"/>
                  </a:lnTo>
                  <a:lnTo>
                    <a:pt x="252" y="51"/>
                  </a:lnTo>
                  <a:lnTo>
                    <a:pt x="253" y="50"/>
                  </a:lnTo>
                  <a:lnTo>
                    <a:pt x="256" y="50"/>
                  </a:lnTo>
                  <a:lnTo>
                    <a:pt x="257" y="49"/>
                  </a:lnTo>
                  <a:lnTo>
                    <a:pt x="258" y="49"/>
                  </a:lnTo>
                  <a:lnTo>
                    <a:pt x="259" y="48"/>
                  </a:lnTo>
                  <a:lnTo>
                    <a:pt x="261" y="46"/>
                  </a:lnTo>
                  <a:lnTo>
                    <a:pt x="261" y="45"/>
                  </a:lnTo>
                  <a:lnTo>
                    <a:pt x="262" y="45"/>
                  </a:lnTo>
                  <a:lnTo>
                    <a:pt x="262" y="44"/>
                  </a:lnTo>
                  <a:lnTo>
                    <a:pt x="261" y="44"/>
                  </a:lnTo>
                  <a:lnTo>
                    <a:pt x="261" y="44"/>
                  </a:lnTo>
                  <a:lnTo>
                    <a:pt x="261" y="43"/>
                  </a:lnTo>
                  <a:lnTo>
                    <a:pt x="261" y="42"/>
                  </a:lnTo>
                  <a:lnTo>
                    <a:pt x="262" y="40"/>
                  </a:lnTo>
                  <a:lnTo>
                    <a:pt x="263" y="40"/>
                  </a:lnTo>
                  <a:lnTo>
                    <a:pt x="263" y="41"/>
                  </a:lnTo>
                  <a:lnTo>
                    <a:pt x="265" y="42"/>
                  </a:lnTo>
                  <a:lnTo>
                    <a:pt x="266" y="42"/>
                  </a:lnTo>
                  <a:lnTo>
                    <a:pt x="269" y="39"/>
                  </a:lnTo>
                  <a:lnTo>
                    <a:pt x="270" y="39"/>
                  </a:lnTo>
                  <a:lnTo>
                    <a:pt x="271" y="39"/>
                  </a:lnTo>
                  <a:lnTo>
                    <a:pt x="271" y="38"/>
                  </a:lnTo>
                  <a:lnTo>
                    <a:pt x="272" y="38"/>
                  </a:lnTo>
                  <a:lnTo>
                    <a:pt x="272" y="36"/>
                  </a:lnTo>
                  <a:lnTo>
                    <a:pt x="274" y="35"/>
                  </a:lnTo>
                  <a:lnTo>
                    <a:pt x="275" y="35"/>
                  </a:lnTo>
                  <a:lnTo>
                    <a:pt x="278" y="36"/>
                  </a:lnTo>
                  <a:lnTo>
                    <a:pt x="280" y="38"/>
                  </a:lnTo>
                  <a:lnTo>
                    <a:pt x="281" y="38"/>
                  </a:lnTo>
                  <a:lnTo>
                    <a:pt x="281" y="37"/>
                  </a:lnTo>
                  <a:lnTo>
                    <a:pt x="280" y="36"/>
                  </a:lnTo>
                  <a:lnTo>
                    <a:pt x="280" y="34"/>
                  </a:lnTo>
                  <a:lnTo>
                    <a:pt x="280" y="33"/>
                  </a:lnTo>
                  <a:lnTo>
                    <a:pt x="280" y="32"/>
                  </a:lnTo>
                  <a:lnTo>
                    <a:pt x="281" y="31"/>
                  </a:lnTo>
                  <a:lnTo>
                    <a:pt x="283" y="31"/>
                  </a:lnTo>
                  <a:lnTo>
                    <a:pt x="286" y="30"/>
                  </a:lnTo>
                  <a:lnTo>
                    <a:pt x="287" y="30"/>
                  </a:lnTo>
                  <a:lnTo>
                    <a:pt x="288" y="30"/>
                  </a:lnTo>
                  <a:lnTo>
                    <a:pt x="289" y="30"/>
                  </a:lnTo>
                  <a:lnTo>
                    <a:pt x="291" y="29"/>
                  </a:lnTo>
                  <a:lnTo>
                    <a:pt x="291" y="29"/>
                  </a:lnTo>
                  <a:lnTo>
                    <a:pt x="291" y="27"/>
                  </a:lnTo>
                  <a:lnTo>
                    <a:pt x="293" y="25"/>
                  </a:lnTo>
                  <a:lnTo>
                    <a:pt x="293" y="24"/>
                  </a:lnTo>
                  <a:lnTo>
                    <a:pt x="293" y="22"/>
                  </a:lnTo>
                  <a:lnTo>
                    <a:pt x="294" y="20"/>
                  </a:lnTo>
                  <a:lnTo>
                    <a:pt x="295" y="19"/>
                  </a:lnTo>
                  <a:lnTo>
                    <a:pt x="297" y="19"/>
                  </a:lnTo>
                  <a:lnTo>
                    <a:pt x="299" y="20"/>
                  </a:lnTo>
                  <a:lnTo>
                    <a:pt x="299" y="19"/>
                  </a:lnTo>
                  <a:lnTo>
                    <a:pt x="299" y="18"/>
                  </a:lnTo>
                  <a:lnTo>
                    <a:pt x="300" y="18"/>
                  </a:lnTo>
                  <a:lnTo>
                    <a:pt x="300" y="18"/>
                  </a:lnTo>
                  <a:lnTo>
                    <a:pt x="300" y="17"/>
                  </a:lnTo>
                  <a:lnTo>
                    <a:pt x="299" y="16"/>
                  </a:lnTo>
                  <a:lnTo>
                    <a:pt x="300" y="15"/>
                  </a:lnTo>
                  <a:lnTo>
                    <a:pt x="300" y="14"/>
                  </a:lnTo>
                  <a:lnTo>
                    <a:pt x="301" y="14"/>
                  </a:lnTo>
                  <a:lnTo>
                    <a:pt x="302" y="14"/>
                  </a:lnTo>
                  <a:lnTo>
                    <a:pt x="304" y="13"/>
                  </a:lnTo>
                  <a:lnTo>
                    <a:pt x="306" y="13"/>
                  </a:lnTo>
                  <a:lnTo>
                    <a:pt x="308" y="13"/>
                  </a:lnTo>
                  <a:lnTo>
                    <a:pt x="309" y="12"/>
                  </a:lnTo>
                  <a:lnTo>
                    <a:pt x="311" y="11"/>
                  </a:lnTo>
                  <a:lnTo>
                    <a:pt x="312" y="10"/>
                  </a:lnTo>
                  <a:lnTo>
                    <a:pt x="313" y="7"/>
                  </a:lnTo>
                  <a:lnTo>
                    <a:pt x="315" y="6"/>
                  </a:lnTo>
                  <a:lnTo>
                    <a:pt x="317" y="5"/>
                  </a:lnTo>
                  <a:lnTo>
                    <a:pt x="318" y="5"/>
                  </a:lnTo>
                  <a:lnTo>
                    <a:pt x="318" y="6"/>
                  </a:lnTo>
                  <a:lnTo>
                    <a:pt x="319" y="7"/>
                  </a:lnTo>
                  <a:lnTo>
                    <a:pt x="319" y="7"/>
                  </a:lnTo>
                  <a:lnTo>
                    <a:pt x="318" y="14"/>
                  </a:lnTo>
                  <a:lnTo>
                    <a:pt x="318" y="17"/>
                  </a:lnTo>
                  <a:lnTo>
                    <a:pt x="318" y="19"/>
                  </a:lnTo>
                  <a:lnTo>
                    <a:pt x="318" y="23"/>
                  </a:lnTo>
                  <a:lnTo>
                    <a:pt x="319" y="28"/>
                  </a:lnTo>
                  <a:lnTo>
                    <a:pt x="319" y="31"/>
                  </a:lnTo>
                  <a:lnTo>
                    <a:pt x="319" y="38"/>
                  </a:lnTo>
                  <a:lnTo>
                    <a:pt x="319" y="40"/>
                  </a:lnTo>
                  <a:lnTo>
                    <a:pt x="320" y="42"/>
                  </a:lnTo>
                  <a:lnTo>
                    <a:pt x="321" y="41"/>
                  </a:lnTo>
                  <a:lnTo>
                    <a:pt x="321" y="39"/>
                  </a:lnTo>
                  <a:lnTo>
                    <a:pt x="320" y="39"/>
                  </a:lnTo>
                  <a:lnTo>
                    <a:pt x="320" y="38"/>
                  </a:lnTo>
                  <a:lnTo>
                    <a:pt x="321" y="36"/>
                  </a:lnTo>
                  <a:lnTo>
                    <a:pt x="321" y="34"/>
                  </a:lnTo>
                  <a:lnTo>
                    <a:pt x="321" y="32"/>
                  </a:lnTo>
                  <a:lnTo>
                    <a:pt x="321" y="31"/>
                  </a:lnTo>
                  <a:lnTo>
                    <a:pt x="321" y="30"/>
                  </a:lnTo>
                  <a:lnTo>
                    <a:pt x="321" y="29"/>
                  </a:lnTo>
                  <a:lnTo>
                    <a:pt x="320" y="26"/>
                  </a:lnTo>
                  <a:lnTo>
                    <a:pt x="320" y="23"/>
                  </a:lnTo>
                  <a:lnTo>
                    <a:pt x="320" y="20"/>
                  </a:lnTo>
                  <a:lnTo>
                    <a:pt x="320" y="19"/>
                  </a:lnTo>
                  <a:lnTo>
                    <a:pt x="320" y="14"/>
                  </a:lnTo>
                  <a:lnTo>
                    <a:pt x="321" y="7"/>
                  </a:lnTo>
                  <a:lnTo>
                    <a:pt x="322" y="5"/>
                  </a:lnTo>
                  <a:lnTo>
                    <a:pt x="322" y="4"/>
                  </a:lnTo>
                  <a:lnTo>
                    <a:pt x="324" y="2"/>
                  </a:lnTo>
                  <a:lnTo>
                    <a:pt x="327" y="1"/>
                  </a:lnTo>
                  <a:lnTo>
                    <a:pt x="328" y="0"/>
                  </a:lnTo>
                  <a:lnTo>
                    <a:pt x="329" y="1"/>
                  </a:lnTo>
                  <a:lnTo>
                    <a:pt x="330" y="1"/>
                  </a:lnTo>
                  <a:lnTo>
                    <a:pt x="330" y="3"/>
                  </a:lnTo>
                  <a:lnTo>
                    <a:pt x="332" y="4"/>
                  </a:lnTo>
                  <a:lnTo>
                    <a:pt x="336" y="5"/>
                  </a:lnTo>
                  <a:lnTo>
                    <a:pt x="337" y="6"/>
                  </a:lnTo>
                  <a:lnTo>
                    <a:pt x="338" y="7"/>
                  </a:lnTo>
                  <a:lnTo>
                    <a:pt x="338" y="8"/>
                  </a:lnTo>
                  <a:lnTo>
                    <a:pt x="342" y="16"/>
                  </a:lnTo>
                  <a:lnTo>
                    <a:pt x="342" y="18"/>
                  </a:lnTo>
                  <a:lnTo>
                    <a:pt x="343" y="20"/>
                  </a:lnTo>
                  <a:lnTo>
                    <a:pt x="343" y="24"/>
                  </a:lnTo>
                  <a:lnTo>
                    <a:pt x="343" y="28"/>
                  </a:lnTo>
                  <a:lnTo>
                    <a:pt x="343" y="29"/>
                  </a:lnTo>
                  <a:lnTo>
                    <a:pt x="343" y="28"/>
                  </a:lnTo>
                  <a:lnTo>
                    <a:pt x="344" y="28"/>
                  </a:lnTo>
                  <a:lnTo>
                    <a:pt x="344" y="27"/>
                  </a:lnTo>
                  <a:lnTo>
                    <a:pt x="344" y="21"/>
                  </a:lnTo>
                  <a:lnTo>
                    <a:pt x="343" y="13"/>
                  </a:lnTo>
                  <a:lnTo>
                    <a:pt x="343" y="12"/>
                  </a:lnTo>
                  <a:lnTo>
                    <a:pt x="343" y="11"/>
                  </a:lnTo>
                  <a:lnTo>
                    <a:pt x="344" y="10"/>
                  </a:lnTo>
                  <a:lnTo>
                    <a:pt x="346" y="1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14" name="Freeform 1133">
              <a:extLst>
                <a:ext uri="{FF2B5EF4-FFF2-40B4-BE49-F238E27FC236}">
                  <a16:creationId xmlns:a16="http://schemas.microsoft.com/office/drawing/2014/main" id="{858190EB-6D10-20DB-FD3D-0E468CF77537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3506788" y="2843213"/>
              <a:ext cx="1643063" cy="1895475"/>
            </a:xfrm>
            <a:custGeom>
              <a:avLst/>
              <a:gdLst>
                <a:gd name="T0" fmla="*/ 733 w 1035"/>
                <a:gd name="T1" fmla="*/ 550 h 1194"/>
                <a:gd name="T2" fmla="*/ 648 w 1035"/>
                <a:gd name="T3" fmla="*/ 692 h 1194"/>
                <a:gd name="T4" fmla="*/ 497 w 1035"/>
                <a:gd name="T5" fmla="*/ 797 h 1194"/>
                <a:gd name="T6" fmla="*/ 527 w 1035"/>
                <a:gd name="T7" fmla="*/ 757 h 1194"/>
                <a:gd name="T8" fmla="*/ 633 w 1035"/>
                <a:gd name="T9" fmla="*/ 714 h 1194"/>
                <a:gd name="T10" fmla="*/ 605 w 1035"/>
                <a:gd name="T11" fmla="*/ 721 h 1194"/>
                <a:gd name="T12" fmla="*/ 835 w 1035"/>
                <a:gd name="T13" fmla="*/ 419 h 1194"/>
                <a:gd name="T14" fmla="*/ 897 w 1035"/>
                <a:gd name="T15" fmla="*/ 109 h 1194"/>
                <a:gd name="T16" fmla="*/ 892 w 1035"/>
                <a:gd name="T17" fmla="*/ 161 h 1194"/>
                <a:gd name="T18" fmla="*/ 879 w 1035"/>
                <a:gd name="T19" fmla="*/ 170 h 1194"/>
                <a:gd name="T20" fmla="*/ 981 w 1035"/>
                <a:gd name="T21" fmla="*/ 58 h 1194"/>
                <a:gd name="T22" fmla="*/ 1004 w 1035"/>
                <a:gd name="T23" fmla="*/ 67 h 1194"/>
                <a:gd name="T24" fmla="*/ 1025 w 1035"/>
                <a:gd name="T25" fmla="*/ 123 h 1194"/>
                <a:gd name="T26" fmla="*/ 899 w 1035"/>
                <a:gd name="T27" fmla="*/ 71 h 1194"/>
                <a:gd name="T28" fmla="*/ 131 w 1035"/>
                <a:gd name="T29" fmla="*/ 1181 h 1194"/>
                <a:gd name="T30" fmla="*/ 100 w 1035"/>
                <a:gd name="T31" fmla="*/ 1112 h 1194"/>
                <a:gd name="T32" fmla="*/ 93 w 1035"/>
                <a:gd name="T33" fmla="*/ 1094 h 1194"/>
                <a:gd name="T34" fmla="*/ 39 w 1035"/>
                <a:gd name="T35" fmla="*/ 970 h 1194"/>
                <a:gd name="T36" fmla="*/ 472 w 1035"/>
                <a:gd name="T37" fmla="*/ 972 h 1194"/>
                <a:gd name="T38" fmla="*/ 70 w 1035"/>
                <a:gd name="T39" fmla="*/ 1014 h 1194"/>
                <a:gd name="T40" fmla="*/ 23 w 1035"/>
                <a:gd name="T41" fmla="*/ 925 h 1194"/>
                <a:gd name="T42" fmla="*/ 35 w 1035"/>
                <a:gd name="T43" fmla="*/ 838 h 1194"/>
                <a:gd name="T44" fmla="*/ 461 w 1035"/>
                <a:gd name="T45" fmla="*/ 862 h 1194"/>
                <a:gd name="T46" fmla="*/ 465 w 1035"/>
                <a:gd name="T47" fmla="*/ 965 h 1194"/>
                <a:gd name="T48" fmla="*/ 492 w 1035"/>
                <a:gd name="T49" fmla="*/ 823 h 1194"/>
                <a:gd name="T50" fmla="*/ 833 w 1035"/>
                <a:gd name="T51" fmla="*/ 187 h 1194"/>
                <a:gd name="T52" fmla="*/ 899 w 1035"/>
                <a:gd name="T53" fmla="*/ 196 h 1194"/>
                <a:gd name="T54" fmla="*/ 1017 w 1035"/>
                <a:gd name="T55" fmla="*/ 179 h 1194"/>
                <a:gd name="T56" fmla="*/ 978 w 1035"/>
                <a:gd name="T57" fmla="*/ 250 h 1194"/>
                <a:gd name="T58" fmla="*/ 956 w 1035"/>
                <a:gd name="T59" fmla="*/ 315 h 1194"/>
                <a:gd name="T60" fmla="*/ 879 w 1035"/>
                <a:gd name="T61" fmla="*/ 387 h 1194"/>
                <a:gd name="T62" fmla="*/ 818 w 1035"/>
                <a:gd name="T63" fmla="*/ 421 h 1194"/>
                <a:gd name="T64" fmla="*/ 742 w 1035"/>
                <a:gd name="T65" fmla="*/ 399 h 1194"/>
                <a:gd name="T66" fmla="*/ 751 w 1035"/>
                <a:gd name="T67" fmla="*/ 476 h 1194"/>
                <a:gd name="T68" fmla="*/ 731 w 1035"/>
                <a:gd name="T69" fmla="*/ 541 h 1194"/>
                <a:gd name="T70" fmla="*/ 707 w 1035"/>
                <a:gd name="T71" fmla="*/ 607 h 1194"/>
                <a:gd name="T72" fmla="*/ 671 w 1035"/>
                <a:gd name="T73" fmla="*/ 647 h 1194"/>
                <a:gd name="T74" fmla="*/ 626 w 1035"/>
                <a:gd name="T75" fmla="*/ 688 h 1194"/>
                <a:gd name="T76" fmla="*/ 592 w 1035"/>
                <a:gd name="T77" fmla="*/ 681 h 1194"/>
                <a:gd name="T78" fmla="*/ 582 w 1035"/>
                <a:gd name="T79" fmla="*/ 678 h 1194"/>
                <a:gd name="T80" fmla="*/ 559 w 1035"/>
                <a:gd name="T81" fmla="*/ 729 h 1194"/>
                <a:gd name="T82" fmla="*/ 503 w 1035"/>
                <a:gd name="T83" fmla="*/ 742 h 1194"/>
                <a:gd name="T84" fmla="*/ 482 w 1035"/>
                <a:gd name="T85" fmla="*/ 783 h 1194"/>
                <a:gd name="T86" fmla="*/ 481 w 1035"/>
                <a:gd name="T87" fmla="*/ 856 h 1194"/>
                <a:gd name="T88" fmla="*/ 494 w 1035"/>
                <a:gd name="T89" fmla="*/ 907 h 1194"/>
                <a:gd name="T90" fmla="*/ 478 w 1035"/>
                <a:gd name="T91" fmla="*/ 937 h 1194"/>
                <a:gd name="T92" fmla="*/ 446 w 1035"/>
                <a:gd name="T93" fmla="*/ 962 h 1194"/>
                <a:gd name="T94" fmla="*/ 455 w 1035"/>
                <a:gd name="T95" fmla="*/ 997 h 1194"/>
                <a:gd name="T96" fmla="*/ 407 w 1035"/>
                <a:gd name="T97" fmla="*/ 1019 h 1194"/>
                <a:gd name="T98" fmla="*/ 142 w 1035"/>
                <a:gd name="T99" fmla="*/ 1171 h 1194"/>
                <a:gd name="T100" fmla="*/ 131 w 1035"/>
                <a:gd name="T101" fmla="*/ 1136 h 1194"/>
                <a:gd name="T102" fmla="*/ 108 w 1035"/>
                <a:gd name="T103" fmla="*/ 1107 h 1194"/>
                <a:gd name="T104" fmla="*/ 85 w 1035"/>
                <a:gd name="T105" fmla="*/ 1085 h 1194"/>
                <a:gd name="T106" fmla="*/ 88 w 1035"/>
                <a:gd name="T107" fmla="*/ 1040 h 1194"/>
                <a:gd name="T108" fmla="*/ 64 w 1035"/>
                <a:gd name="T109" fmla="*/ 1004 h 1194"/>
                <a:gd name="T110" fmla="*/ 41 w 1035"/>
                <a:gd name="T111" fmla="*/ 969 h 1194"/>
                <a:gd name="T112" fmla="*/ 32 w 1035"/>
                <a:gd name="T113" fmla="*/ 936 h 1194"/>
                <a:gd name="T114" fmla="*/ 22 w 1035"/>
                <a:gd name="T115" fmla="*/ 905 h 1194"/>
                <a:gd name="T116" fmla="*/ 86 w 1035"/>
                <a:gd name="T117" fmla="*/ 875 h 1194"/>
                <a:gd name="T118" fmla="*/ 63 w 1035"/>
                <a:gd name="T119" fmla="*/ 844 h 1194"/>
                <a:gd name="T120" fmla="*/ 101 w 1035"/>
                <a:gd name="T121" fmla="*/ 851 h 1194"/>
                <a:gd name="T122" fmla="*/ 51 w 1035"/>
                <a:gd name="T123" fmla="*/ 807 h 1194"/>
                <a:gd name="T124" fmla="*/ 10 w 1035"/>
                <a:gd name="T125" fmla="*/ 835 h 119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035" h="1194">
                  <a:moveTo>
                    <a:pt x="676" y="655"/>
                  </a:moveTo>
                  <a:lnTo>
                    <a:pt x="675" y="655"/>
                  </a:lnTo>
                  <a:lnTo>
                    <a:pt x="675" y="654"/>
                  </a:lnTo>
                  <a:lnTo>
                    <a:pt x="674" y="655"/>
                  </a:lnTo>
                  <a:lnTo>
                    <a:pt x="673" y="652"/>
                  </a:lnTo>
                  <a:lnTo>
                    <a:pt x="673" y="651"/>
                  </a:lnTo>
                  <a:lnTo>
                    <a:pt x="673" y="650"/>
                  </a:lnTo>
                  <a:lnTo>
                    <a:pt x="674" y="648"/>
                  </a:lnTo>
                  <a:lnTo>
                    <a:pt x="675" y="647"/>
                  </a:lnTo>
                  <a:lnTo>
                    <a:pt x="676" y="647"/>
                  </a:lnTo>
                  <a:lnTo>
                    <a:pt x="677" y="647"/>
                  </a:lnTo>
                  <a:lnTo>
                    <a:pt x="678" y="647"/>
                  </a:lnTo>
                  <a:lnTo>
                    <a:pt x="678" y="648"/>
                  </a:lnTo>
                  <a:lnTo>
                    <a:pt x="677" y="649"/>
                  </a:lnTo>
                  <a:lnTo>
                    <a:pt x="677" y="651"/>
                  </a:lnTo>
                  <a:lnTo>
                    <a:pt x="677" y="651"/>
                  </a:lnTo>
                  <a:lnTo>
                    <a:pt x="677" y="652"/>
                  </a:lnTo>
                  <a:lnTo>
                    <a:pt x="676" y="655"/>
                  </a:lnTo>
                  <a:close/>
                  <a:moveTo>
                    <a:pt x="594" y="661"/>
                  </a:moveTo>
                  <a:lnTo>
                    <a:pt x="594" y="660"/>
                  </a:lnTo>
                  <a:lnTo>
                    <a:pt x="594" y="659"/>
                  </a:lnTo>
                  <a:lnTo>
                    <a:pt x="595" y="658"/>
                  </a:lnTo>
                  <a:lnTo>
                    <a:pt x="595" y="658"/>
                  </a:lnTo>
                  <a:lnTo>
                    <a:pt x="595" y="659"/>
                  </a:lnTo>
                  <a:lnTo>
                    <a:pt x="594" y="661"/>
                  </a:lnTo>
                  <a:close/>
                  <a:moveTo>
                    <a:pt x="568" y="697"/>
                  </a:moveTo>
                  <a:lnTo>
                    <a:pt x="567" y="696"/>
                  </a:lnTo>
                  <a:lnTo>
                    <a:pt x="567" y="695"/>
                  </a:lnTo>
                  <a:lnTo>
                    <a:pt x="566" y="694"/>
                  </a:lnTo>
                  <a:lnTo>
                    <a:pt x="567" y="693"/>
                  </a:lnTo>
                  <a:lnTo>
                    <a:pt x="568" y="695"/>
                  </a:lnTo>
                  <a:lnTo>
                    <a:pt x="568" y="696"/>
                  </a:lnTo>
                  <a:lnTo>
                    <a:pt x="568" y="697"/>
                  </a:lnTo>
                  <a:close/>
                  <a:moveTo>
                    <a:pt x="665" y="678"/>
                  </a:moveTo>
                  <a:lnTo>
                    <a:pt x="662" y="678"/>
                  </a:lnTo>
                  <a:lnTo>
                    <a:pt x="662" y="677"/>
                  </a:lnTo>
                  <a:lnTo>
                    <a:pt x="662" y="676"/>
                  </a:lnTo>
                  <a:lnTo>
                    <a:pt x="662" y="675"/>
                  </a:lnTo>
                  <a:lnTo>
                    <a:pt x="663" y="675"/>
                  </a:lnTo>
                  <a:lnTo>
                    <a:pt x="663" y="676"/>
                  </a:lnTo>
                  <a:lnTo>
                    <a:pt x="665" y="676"/>
                  </a:lnTo>
                  <a:lnTo>
                    <a:pt x="665" y="677"/>
                  </a:lnTo>
                  <a:lnTo>
                    <a:pt x="665" y="678"/>
                  </a:lnTo>
                  <a:close/>
                  <a:moveTo>
                    <a:pt x="667" y="673"/>
                  </a:moveTo>
                  <a:lnTo>
                    <a:pt x="667" y="673"/>
                  </a:lnTo>
                  <a:lnTo>
                    <a:pt x="667" y="672"/>
                  </a:lnTo>
                  <a:lnTo>
                    <a:pt x="667" y="671"/>
                  </a:lnTo>
                  <a:lnTo>
                    <a:pt x="669" y="671"/>
                  </a:lnTo>
                  <a:lnTo>
                    <a:pt x="670" y="672"/>
                  </a:lnTo>
                  <a:lnTo>
                    <a:pt x="669" y="672"/>
                  </a:lnTo>
                  <a:lnTo>
                    <a:pt x="668" y="672"/>
                  </a:lnTo>
                  <a:lnTo>
                    <a:pt x="667" y="673"/>
                  </a:lnTo>
                  <a:close/>
                  <a:moveTo>
                    <a:pt x="674" y="672"/>
                  </a:moveTo>
                  <a:lnTo>
                    <a:pt x="673" y="672"/>
                  </a:lnTo>
                  <a:lnTo>
                    <a:pt x="673" y="671"/>
                  </a:lnTo>
                  <a:lnTo>
                    <a:pt x="673" y="669"/>
                  </a:lnTo>
                  <a:lnTo>
                    <a:pt x="673" y="669"/>
                  </a:lnTo>
                  <a:lnTo>
                    <a:pt x="673" y="668"/>
                  </a:lnTo>
                  <a:lnTo>
                    <a:pt x="674" y="668"/>
                  </a:lnTo>
                  <a:lnTo>
                    <a:pt x="674" y="669"/>
                  </a:lnTo>
                  <a:lnTo>
                    <a:pt x="674" y="670"/>
                  </a:lnTo>
                  <a:lnTo>
                    <a:pt x="674" y="671"/>
                  </a:lnTo>
                  <a:lnTo>
                    <a:pt x="674" y="672"/>
                  </a:lnTo>
                  <a:close/>
                  <a:moveTo>
                    <a:pt x="723" y="584"/>
                  </a:moveTo>
                  <a:lnTo>
                    <a:pt x="722" y="583"/>
                  </a:lnTo>
                  <a:lnTo>
                    <a:pt x="721" y="582"/>
                  </a:lnTo>
                  <a:lnTo>
                    <a:pt x="721" y="582"/>
                  </a:lnTo>
                  <a:lnTo>
                    <a:pt x="720" y="580"/>
                  </a:lnTo>
                  <a:lnTo>
                    <a:pt x="720" y="579"/>
                  </a:lnTo>
                  <a:lnTo>
                    <a:pt x="720" y="578"/>
                  </a:lnTo>
                  <a:lnTo>
                    <a:pt x="720" y="577"/>
                  </a:lnTo>
                  <a:lnTo>
                    <a:pt x="721" y="579"/>
                  </a:lnTo>
                  <a:lnTo>
                    <a:pt x="721" y="580"/>
                  </a:lnTo>
                  <a:lnTo>
                    <a:pt x="722" y="580"/>
                  </a:lnTo>
                  <a:lnTo>
                    <a:pt x="724" y="580"/>
                  </a:lnTo>
                  <a:lnTo>
                    <a:pt x="725" y="579"/>
                  </a:lnTo>
                  <a:lnTo>
                    <a:pt x="726" y="579"/>
                  </a:lnTo>
                  <a:lnTo>
                    <a:pt x="726" y="580"/>
                  </a:lnTo>
                  <a:lnTo>
                    <a:pt x="727" y="581"/>
                  </a:lnTo>
                  <a:lnTo>
                    <a:pt x="727" y="582"/>
                  </a:lnTo>
                  <a:lnTo>
                    <a:pt x="724" y="583"/>
                  </a:lnTo>
                  <a:lnTo>
                    <a:pt x="723" y="584"/>
                  </a:lnTo>
                  <a:close/>
                  <a:moveTo>
                    <a:pt x="724" y="579"/>
                  </a:moveTo>
                  <a:lnTo>
                    <a:pt x="723" y="579"/>
                  </a:lnTo>
                  <a:lnTo>
                    <a:pt x="722" y="578"/>
                  </a:lnTo>
                  <a:lnTo>
                    <a:pt x="722" y="577"/>
                  </a:lnTo>
                  <a:lnTo>
                    <a:pt x="722" y="575"/>
                  </a:lnTo>
                  <a:lnTo>
                    <a:pt x="723" y="575"/>
                  </a:lnTo>
                  <a:lnTo>
                    <a:pt x="723" y="576"/>
                  </a:lnTo>
                  <a:lnTo>
                    <a:pt x="724" y="576"/>
                  </a:lnTo>
                  <a:lnTo>
                    <a:pt x="724" y="577"/>
                  </a:lnTo>
                  <a:lnTo>
                    <a:pt x="724" y="579"/>
                  </a:lnTo>
                  <a:close/>
                  <a:moveTo>
                    <a:pt x="727" y="572"/>
                  </a:moveTo>
                  <a:lnTo>
                    <a:pt x="726" y="572"/>
                  </a:lnTo>
                  <a:lnTo>
                    <a:pt x="725" y="572"/>
                  </a:lnTo>
                  <a:lnTo>
                    <a:pt x="724" y="572"/>
                  </a:lnTo>
                  <a:lnTo>
                    <a:pt x="724" y="571"/>
                  </a:lnTo>
                  <a:lnTo>
                    <a:pt x="724" y="569"/>
                  </a:lnTo>
                  <a:lnTo>
                    <a:pt x="725" y="569"/>
                  </a:lnTo>
                  <a:lnTo>
                    <a:pt x="726" y="570"/>
                  </a:lnTo>
                  <a:lnTo>
                    <a:pt x="726" y="572"/>
                  </a:lnTo>
                  <a:lnTo>
                    <a:pt x="727" y="572"/>
                  </a:lnTo>
                  <a:close/>
                  <a:moveTo>
                    <a:pt x="731" y="568"/>
                  </a:moveTo>
                  <a:lnTo>
                    <a:pt x="731" y="567"/>
                  </a:lnTo>
                  <a:lnTo>
                    <a:pt x="732" y="566"/>
                  </a:lnTo>
                  <a:lnTo>
                    <a:pt x="733" y="567"/>
                  </a:lnTo>
                  <a:lnTo>
                    <a:pt x="733" y="568"/>
                  </a:lnTo>
                  <a:lnTo>
                    <a:pt x="733" y="569"/>
                  </a:lnTo>
                  <a:lnTo>
                    <a:pt x="732" y="569"/>
                  </a:lnTo>
                  <a:lnTo>
                    <a:pt x="731" y="568"/>
                  </a:lnTo>
                  <a:close/>
                  <a:moveTo>
                    <a:pt x="731" y="563"/>
                  </a:moveTo>
                  <a:lnTo>
                    <a:pt x="730" y="563"/>
                  </a:lnTo>
                  <a:lnTo>
                    <a:pt x="730" y="562"/>
                  </a:lnTo>
                  <a:lnTo>
                    <a:pt x="731" y="562"/>
                  </a:lnTo>
                  <a:lnTo>
                    <a:pt x="732" y="561"/>
                  </a:lnTo>
                  <a:lnTo>
                    <a:pt x="733" y="561"/>
                  </a:lnTo>
                  <a:lnTo>
                    <a:pt x="733" y="562"/>
                  </a:lnTo>
                  <a:lnTo>
                    <a:pt x="732" y="563"/>
                  </a:lnTo>
                  <a:lnTo>
                    <a:pt x="731" y="563"/>
                  </a:lnTo>
                  <a:close/>
                  <a:moveTo>
                    <a:pt x="729" y="560"/>
                  </a:moveTo>
                  <a:lnTo>
                    <a:pt x="729" y="560"/>
                  </a:lnTo>
                  <a:lnTo>
                    <a:pt x="728" y="560"/>
                  </a:lnTo>
                  <a:lnTo>
                    <a:pt x="727" y="560"/>
                  </a:lnTo>
                  <a:lnTo>
                    <a:pt x="727" y="559"/>
                  </a:lnTo>
                  <a:lnTo>
                    <a:pt x="728" y="558"/>
                  </a:lnTo>
                  <a:lnTo>
                    <a:pt x="729" y="559"/>
                  </a:lnTo>
                  <a:lnTo>
                    <a:pt x="729" y="560"/>
                  </a:lnTo>
                  <a:close/>
                  <a:moveTo>
                    <a:pt x="730" y="557"/>
                  </a:moveTo>
                  <a:lnTo>
                    <a:pt x="729" y="555"/>
                  </a:lnTo>
                  <a:lnTo>
                    <a:pt x="729" y="554"/>
                  </a:lnTo>
                  <a:lnTo>
                    <a:pt x="729" y="553"/>
                  </a:lnTo>
                  <a:lnTo>
                    <a:pt x="729" y="553"/>
                  </a:lnTo>
                  <a:lnTo>
                    <a:pt x="732" y="554"/>
                  </a:lnTo>
                  <a:lnTo>
                    <a:pt x="732" y="555"/>
                  </a:lnTo>
                  <a:lnTo>
                    <a:pt x="732" y="556"/>
                  </a:lnTo>
                  <a:lnTo>
                    <a:pt x="732" y="557"/>
                  </a:lnTo>
                  <a:lnTo>
                    <a:pt x="731" y="557"/>
                  </a:lnTo>
                  <a:lnTo>
                    <a:pt x="730" y="557"/>
                  </a:lnTo>
                  <a:close/>
                  <a:moveTo>
                    <a:pt x="737" y="554"/>
                  </a:moveTo>
                  <a:lnTo>
                    <a:pt x="736" y="554"/>
                  </a:lnTo>
                  <a:lnTo>
                    <a:pt x="735" y="554"/>
                  </a:lnTo>
                  <a:lnTo>
                    <a:pt x="734" y="554"/>
                  </a:lnTo>
                  <a:lnTo>
                    <a:pt x="733" y="553"/>
                  </a:lnTo>
                  <a:lnTo>
                    <a:pt x="734" y="553"/>
                  </a:lnTo>
                  <a:lnTo>
                    <a:pt x="735" y="553"/>
                  </a:lnTo>
                  <a:lnTo>
                    <a:pt x="737" y="553"/>
                  </a:lnTo>
                  <a:lnTo>
                    <a:pt x="738" y="553"/>
                  </a:lnTo>
                  <a:lnTo>
                    <a:pt x="738" y="554"/>
                  </a:lnTo>
                  <a:lnTo>
                    <a:pt x="737" y="554"/>
                  </a:lnTo>
                  <a:close/>
                  <a:moveTo>
                    <a:pt x="737" y="551"/>
                  </a:moveTo>
                  <a:lnTo>
                    <a:pt x="735" y="551"/>
                  </a:lnTo>
                  <a:lnTo>
                    <a:pt x="734" y="550"/>
                  </a:lnTo>
                  <a:lnTo>
                    <a:pt x="734" y="550"/>
                  </a:lnTo>
                  <a:lnTo>
                    <a:pt x="733" y="550"/>
                  </a:lnTo>
                  <a:lnTo>
                    <a:pt x="733" y="549"/>
                  </a:lnTo>
                  <a:lnTo>
                    <a:pt x="733" y="548"/>
                  </a:lnTo>
                  <a:lnTo>
                    <a:pt x="734" y="548"/>
                  </a:lnTo>
                  <a:lnTo>
                    <a:pt x="735" y="547"/>
                  </a:lnTo>
                  <a:lnTo>
                    <a:pt x="736" y="547"/>
                  </a:lnTo>
                  <a:lnTo>
                    <a:pt x="737" y="549"/>
                  </a:lnTo>
                  <a:lnTo>
                    <a:pt x="736" y="549"/>
                  </a:lnTo>
                  <a:lnTo>
                    <a:pt x="735" y="549"/>
                  </a:lnTo>
                  <a:lnTo>
                    <a:pt x="736" y="550"/>
                  </a:lnTo>
                  <a:lnTo>
                    <a:pt x="737" y="550"/>
                  </a:lnTo>
                  <a:lnTo>
                    <a:pt x="737" y="551"/>
                  </a:lnTo>
                  <a:close/>
                  <a:moveTo>
                    <a:pt x="630" y="709"/>
                  </a:moveTo>
                  <a:lnTo>
                    <a:pt x="630" y="707"/>
                  </a:lnTo>
                  <a:lnTo>
                    <a:pt x="631" y="706"/>
                  </a:lnTo>
                  <a:lnTo>
                    <a:pt x="632" y="706"/>
                  </a:lnTo>
                  <a:lnTo>
                    <a:pt x="633" y="707"/>
                  </a:lnTo>
                  <a:lnTo>
                    <a:pt x="633" y="709"/>
                  </a:lnTo>
                  <a:lnTo>
                    <a:pt x="630" y="709"/>
                  </a:lnTo>
                  <a:close/>
                  <a:moveTo>
                    <a:pt x="626" y="709"/>
                  </a:moveTo>
                  <a:lnTo>
                    <a:pt x="625" y="709"/>
                  </a:lnTo>
                  <a:lnTo>
                    <a:pt x="623" y="707"/>
                  </a:lnTo>
                  <a:lnTo>
                    <a:pt x="622" y="707"/>
                  </a:lnTo>
                  <a:lnTo>
                    <a:pt x="622" y="706"/>
                  </a:lnTo>
                  <a:lnTo>
                    <a:pt x="621" y="705"/>
                  </a:lnTo>
                  <a:lnTo>
                    <a:pt x="621" y="704"/>
                  </a:lnTo>
                  <a:lnTo>
                    <a:pt x="621" y="703"/>
                  </a:lnTo>
                  <a:lnTo>
                    <a:pt x="622" y="702"/>
                  </a:lnTo>
                  <a:lnTo>
                    <a:pt x="623" y="702"/>
                  </a:lnTo>
                  <a:lnTo>
                    <a:pt x="623" y="703"/>
                  </a:lnTo>
                  <a:lnTo>
                    <a:pt x="624" y="703"/>
                  </a:lnTo>
                  <a:lnTo>
                    <a:pt x="625" y="704"/>
                  </a:lnTo>
                  <a:lnTo>
                    <a:pt x="625" y="705"/>
                  </a:lnTo>
                  <a:lnTo>
                    <a:pt x="626" y="705"/>
                  </a:lnTo>
                  <a:lnTo>
                    <a:pt x="626" y="706"/>
                  </a:lnTo>
                  <a:lnTo>
                    <a:pt x="626" y="707"/>
                  </a:lnTo>
                  <a:lnTo>
                    <a:pt x="626" y="708"/>
                  </a:lnTo>
                  <a:lnTo>
                    <a:pt x="626" y="709"/>
                  </a:lnTo>
                  <a:lnTo>
                    <a:pt x="626" y="709"/>
                  </a:lnTo>
                  <a:close/>
                  <a:moveTo>
                    <a:pt x="629" y="709"/>
                  </a:moveTo>
                  <a:lnTo>
                    <a:pt x="628" y="709"/>
                  </a:lnTo>
                  <a:lnTo>
                    <a:pt x="627" y="709"/>
                  </a:lnTo>
                  <a:lnTo>
                    <a:pt x="626" y="705"/>
                  </a:lnTo>
                  <a:lnTo>
                    <a:pt x="626" y="704"/>
                  </a:lnTo>
                  <a:lnTo>
                    <a:pt x="626" y="704"/>
                  </a:lnTo>
                  <a:lnTo>
                    <a:pt x="626" y="703"/>
                  </a:lnTo>
                  <a:lnTo>
                    <a:pt x="625" y="703"/>
                  </a:lnTo>
                  <a:lnTo>
                    <a:pt x="625" y="702"/>
                  </a:lnTo>
                  <a:lnTo>
                    <a:pt x="624" y="701"/>
                  </a:lnTo>
                  <a:lnTo>
                    <a:pt x="625" y="701"/>
                  </a:lnTo>
                  <a:lnTo>
                    <a:pt x="625" y="702"/>
                  </a:lnTo>
                  <a:lnTo>
                    <a:pt x="626" y="703"/>
                  </a:lnTo>
                  <a:lnTo>
                    <a:pt x="627" y="703"/>
                  </a:lnTo>
                  <a:lnTo>
                    <a:pt x="627" y="704"/>
                  </a:lnTo>
                  <a:lnTo>
                    <a:pt x="628" y="705"/>
                  </a:lnTo>
                  <a:lnTo>
                    <a:pt x="629" y="707"/>
                  </a:lnTo>
                  <a:lnTo>
                    <a:pt x="629" y="708"/>
                  </a:lnTo>
                  <a:lnTo>
                    <a:pt x="629" y="709"/>
                  </a:lnTo>
                  <a:close/>
                  <a:moveTo>
                    <a:pt x="582" y="701"/>
                  </a:moveTo>
                  <a:lnTo>
                    <a:pt x="579" y="701"/>
                  </a:lnTo>
                  <a:lnTo>
                    <a:pt x="578" y="701"/>
                  </a:lnTo>
                  <a:lnTo>
                    <a:pt x="577" y="700"/>
                  </a:lnTo>
                  <a:lnTo>
                    <a:pt x="577" y="699"/>
                  </a:lnTo>
                  <a:lnTo>
                    <a:pt x="577" y="698"/>
                  </a:lnTo>
                  <a:lnTo>
                    <a:pt x="578" y="697"/>
                  </a:lnTo>
                  <a:lnTo>
                    <a:pt x="579" y="696"/>
                  </a:lnTo>
                  <a:lnTo>
                    <a:pt x="580" y="696"/>
                  </a:lnTo>
                  <a:lnTo>
                    <a:pt x="580" y="694"/>
                  </a:lnTo>
                  <a:lnTo>
                    <a:pt x="580" y="693"/>
                  </a:lnTo>
                  <a:lnTo>
                    <a:pt x="581" y="693"/>
                  </a:lnTo>
                  <a:lnTo>
                    <a:pt x="581" y="694"/>
                  </a:lnTo>
                  <a:lnTo>
                    <a:pt x="581" y="696"/>
                  </a:lnTo>
                  <a:lnTo>
                    <a:pt x="581" y="697"/>
                  </a:lnTo>
                  <a:lnTo>
                    <a:pt x="582" y="698"/>
                  </a:lnTo>
                  <a:lnTo>
                    <a:pt x="582" y="699"/>
                  </a:lnTo>
                  <a:lnTo>
                    <a:pt x="582" y="701"/>
                  </a:lnTo>
                  <a:lnTo>
                    <a:pt x="582" y="701"/>
                  </a:lnTo>
                  <a:close/>
                  <a:moveTo>
                    <a:pt x="656" y="699"/>
                  </a:moveTo>
                  <a:lnTo>
                    <a:pt x="653" y="699"/>
                  </a:lnTo>
                  <a:lnTo>
                    <a:pt x="652" y="699"/>
                  </a:lnTo>
                  <a:lnTo>
                    <a:pt x="652" y="697"/>
                  </a:lnTo>
                  <a:lnTo>
                    <a:pt x="651" y="697"/>
                  </a:lnTo>
                  <a:lnTo>
                    <a:pt x="651" y="696"/>
                  </a:lnTo>
                  <a:lnTo>
                    <a:pt x="652" y="696"/>
                  </a:lnTo>
                  <a:lnTo>
                    <a:pt x="655" y="698"/>
                  </a:lnTo>
                  <a:lnTo>
                    <a:pt x="656" y="698"/>
                  </a:lnTo>
                  <a:lnTo>
                    <a:pt x="656" y="699"/>
                  </a:lnTo>
                  <a:close/>
                  <a:moveTo>
                    <a:pt x="649" y="699"/>
                  </a:moveTo>
                  <a:lnTo>
                    <a:pt x="648" y="697"/>
                  </a:lnTo>
                  <a:lnTo>
                    <a:pt x="647" y="697"/>
                  </a:lnTo>
                  <a:lnTo>
                    <a:pt x="647" y="696"/>
                  </a:lnTo>
                  <a:lnTo>
                    <a:pt x="647" y="695"/>
                  </a:lnTo>
                  <a:lnTo>
                    <a:pt x="648" y="695"/>
                  </a:lnTo>
                  <a:lnTo>
                    <a:pt x="649" y="697"/>
                  </a:lnTo>
                  <a:lnTo>
                    <a:pt x="649" y="698"/>
                  </a:lnTo>
                  <a:lnTo>
                    <a:pt x="649" y="699"/>
                  </a:lnTo>
                  <a:close/>
                  <a:moveTo>
                    <a:pt x="630" y="705"/>
                  </a:moveTo>
                  <a:lnTo>
                    <a:pt x="629" y="705"/>
                  </a:lnTo>
                  <a:lnTo>
                    <a:pt x="628" y="703"/>
                  </a:lnTo>
                  <a:lnTo>
                    <a:pt x="628" y="702"/>
                  </a:lnTo>
                  <a:lnTo>
                    <a:pt x="627" y="702"/>
                  </a:lnTo>
                  <a:lnTo>
                    <a:pt x="626" y="701"/>
                  </a:lnTo>
                  <a:lnTo>
                    <a:pt x="626" y="701"/>
                  </a:lnTo>
                  <a:lnTo>
                    <a:pt x="627" y="700"/>
                  </a:lnTo>
                  <a:lnTo>
                    <a:pt x="626" y="699"/>
                  </a:lnTo>
                  <a:lnTo>
                    <a:pt x="626" y="700"/>
                  </a:lnTo>
                  <a:lnTo>
                    <a:pt x="624" y="700"/>
                  </a:lnTo>
                  <a:lnTo>
                    <a:pt x="623" y="700"/>
                  </a:lnTo>
                  <a:lnTo>
                    <a:pt x="624" y="699"/>
                  </a:lnTo>
                  <a:lnTo>
                    <a:pt x="624" y="697"/>
                  </a:lnTo>
                  <a:lnTo>
                    <a:pt x="625" y="697"/>
                  </a:lnTo>
                  <a:lnTo>
                    <a:pt x="626" y="697"/>
                  </a:lnTo>
                  <a:lnTo>
                    <a:pt x="628" y="695"/>
                  </a:lnTo>
                  <a:lnTo>
                    <a:pt x="629" y="693"/>
                  </a:lnTo>
                  <a:lnTo>
                    <a:pt x="630" y="692"/>
                  </a:lnTo>
                  <a:lnTo>
                    <a:pt x="631" y="692"/>
                  </a:lnTo>
                  <a:lnTo>
                    <a:pt x="632" y="696"/>
                  </a:lnTo>
                  <a:lnTo>
                    <a:pt x="631" y="696"/>
                  </a:lnTo>
                  <a:lnTo>
                    <a:pt x="630" y="696"/>
                  </a:lnTo>
                  <a:lnTo>
                    <a:pt x="630" y="697"/>
                  </a:lnTo>
                  <a:lnTo>
                    <a:pt x="632" y="702"/>
                  </a:lnTo>
                  <a:lnTo>
                    <a:pt x="632" y="703"/>
                  </a:lnTo>
                  <a:lnTo>
                    <a:pt x="631" y="704"/>
                  </a:lnTo>
                  <a:lnTo>
                    <a:pt x="630" y="705"/>
                  </a:lnTo>
                  <a:close/>
                  <a:moveTo>
                    <a:pt x="654" y="692"/>
                  </a:moveTo>
                  <a:lnTo>
                    <a:pt x="653" y="692"/>
                  </a:lnTo>
                  <a:lnTo>
                    <a:pt x="653" y="691"/>
                  </a:lnTo>
                  <a:lnTo>
                    <a:pt x="654" y="690"/>
                  </a:lnTo>
                  <a:lnTo>
                    <a:pt x="655" y="690"/>
                  </a:lnTo>
                  <a:lnTo>
                    <a:pt x="655" y="691"/>
                  </a:lnTo>
                  <a:lnTo>
                    <a:pt x="655" y="692"/>
                  </a:lnTo>
                  <a:lnTo>
                    <a:pt x="654" y="692"/>
                  </a:lnTo>
                  <a:close/>
                  <a:moveTo>
                    <a:pt x="642" y="697"/>
                  </a:moveTo>
                  <a:lnTo>
                    <a:pt x="641" y="697"/>
                  </a:lnTo>
                  <a:lnTo>
                    <a:pt x="641" y="696"/>
                  </a:lnTo>
                  <a:lnTo>
                    <a:pt x="642" y="694"/>
                  </a:lnTo>
                  <a:lnTo>
                    <a:pt x="643" y="693"/>
                  </a:lnTo>
                  <a:lnTo>
                    <a:pt x="643" y="694"/>
                  </a:lnTo>
                  <a:lnTo>
                    <a:pt x="643" y="695"/>
                  </a:lnTo>
                  <a:lnTo>
                    <a:pt x="643" y="697"/>
                  </a:lnTo>
                  <a:lnTo>
                    <a:pt x="642" y="697"/>
                  </a:lnTo>
                  <a:close/>
                  <a:moveTo>
                    <a:pt x="651" y="692"/>
                  </a:moveTo>
                  <a:lnTo>
                    <a:pt x="652" y="693"/>
                  </a:lnTo>
                  <a:lnTo>
                    <a:pt x="653" y="694"/>
                  </a:lnTo>
                  <a:lnTo>
                    <a:pt x="653" y="695"/>
                  </a:lnTo>
                  <a:lnTo>
                    <a:pt x="653" y="696"/>
                  </a:lnTo>
                  <a:lnTo>
                    <a:pt x="651" y="696"/>
                  </a:lnTo>
                  <a:lnTo>
                    <a:pt x="650" y="696"/>
                  </a:lnTo>
                  <a:lnTo>
                    <a:pt x="650" y="695"/>
                  </a:lnTo>
                  <a:lnTo>
                    <a:pt x="651" y="693"/>
                  </a:lnTo>
                  <a:lnTo>
                    <a:pt x="652" y="693"/>
                  </a:lnTo>
                  <a:lnTo>
                    <a:pt x="651" y="692"/>
                  </a:lnTo>
                  <a:close/>
                  <a:moveTo>
                    <a:pt x="649" y="693"/>
                  </a:moveTo>
                  <a:lnTo>
                    <a:pt x="648" y="693"/>
                  </a:lnTo>
                  <a:lnTo>
                    <a:pt x="648" y="692"/>
                  </a:lnTo>
                  <a:lnTo>
                    <a:pt x="647" y="692"/>
                  </a:lnTo>
                  <a:lnTo>
                    <a:pt x="647" y="691"/>
                  </a:lnTo>
                  <a:lnTo>
                    <a:pt x="647" y="690"/>
                  </a:lnTo>
                  <a:lnTo>
                    <a:pt x="647" y="688"/>
                  </a:lnTo>
                  <a:lnTo>
                    <a:pt x="647" y="687"/>
                  </a:lnTo>
                  <a:lnTo>
                    <a:pt x="648" y="687"/>
                  </a:lnTo>
                  <a:lnTo>
                    <a:pt x="649" y="687"/>
                  </a:lnTo>
                  <a:lnTo>
                    <a:pt x="649" y="684"/>
                  </a:lnTo>
                  <a:lnTo>
                    <a:pt x="650" y="683"/>
                  </a:lnTo>
                  <a:lnTo>
                    <a:pt x="651" y="684"/>
                  </a:lnTo>
                  <a:lnTo>
                    <a:pt x="651" y="685"/>
                  </a:lnTo>
                  <a:lnTo>
                    <a:pt x="651" y="686"/>
                  </a:lnTo>
                  <a:lnTo>
                    <a:pt x="652" y="686"/>
                  </a:lnTo>
                  <a:lnTo>
                    <a:pt x="653" y="686"/>
                  </a:lnTo>
                  <a:lnTo>
                    <a:pt x="653" y="688"/>
                  </a:lnTo>
                  <a:lnTo>
                    <a:pt x="653" y="690"/>
                  </a:lnTo>
                  <a:lnTo>
                    <a:pt x="652" y="690"/>
                  </a:lnTo>
                  <a:lnTo>
                    <a:pt x="652" y="688"/>
                  </a:lnTo>
                  <a:lnTo>
                    <a:pt x="651" y="688"/>
                  </a:lnTo>
                  <a:lnTo>
                    <a:pt x="651" y="690"/>
                  </a:lnTo>
                  <a:lnTo>
                    <a:pt x="650" y="690"/>
                  </a:lnTo>
                  <a:lnTo>
                    <a:pt x="650" y="690"/>
                  </a:lnTo>
                  <a:lnTo>
                    <a:pt x="650" y="691"/>
                  </a:lnTo>
                  <a:lnTo>
                    <a:pt x="649" y="691"/>
                  </a:lnTo>
                  <a:lnTo>
                    <a:pt x="649" y="693"/>
                  </a:lnTo>
                  <a:close/>
                  <a:moveTo>
                    <a:pt x="635" y="699"/>
                  </a:moveTo>
                  <a:lnTo>
                    <a:pt x="634" y="699"/>
                  </a:lnTo>
                  <a:lnTo>
                    <a:pt x="634" y="698"/>
                  </a:lnTo>
                  <a:lnTo>
                    <a:pt x="634" y="697"/>
                  </a:lnTo>
                  <a:lnTo>
                    <a:pt x="635" y="696"/>
                  </a:lnTo>
                  <a:lnTo>
                    <a:pt x="636" y="694"/>
                  </a:lnTo>
                  <a:lnTo>
                    <a:pt x="636" y="693"/>
                  </a:lnTo>
                  <a:lnTo>
                    <a:pt x="636" y="692"/>
                  </a:lnTo>
                  <a:lnTo>
                    <a:pt x="635" y="692"/>
                  </a:lnTo>
                  <a:lnTo>
                    <a:pt x="634" y="690"/>
                  </a:lnTo>
                  <a:lnTo>
                    <a:pt x="634" y="690"/>
                  </a:lnTo>
                  <a:lnTo>
                    <a:pt x="632" y="689"/>
                  </a:lnTo>
                  <a:lnTo>
                    <a:pt x="632" y="688"/>
                  </a:lnTo>
                  <a:lnTo>
                    <a:pt x="634" y="686"/>
                  </a:lnTo>
                  <a:lnTo>
                    <a:pt x="635" y="685"/>
                  </a:lnTo>
                  <a:lnTo>
                    <a:pt x="638" y="682"/>
                  </a:lnTo>
                  <a:lnTo>
                    <a:pt x="639" y="681"/>
                  </a:lnTo>
                  <a:lnTo>
                    <a:pt x="640" y="681"/>
                  </a:lnTo>
                  <a:lnTo>
                    <a:pt x="640" y="684"/>
                  </a:lnTo>
                  <a:lnTo>
                    <a:pt x="641" y="686"/>
                  </a:lnTo>
                  <a:lnTo>
                    <a:pt x="641" y="687"/>
                  </a:lnTo>
                  <a:lnTo>
                    <a:pt x="641" y="688"/>
                  </a:lnTo>
                  <a:lnTo>
                    <a:pt x="639" y="690"/>
                  </a:lnTo>
                  <a:lnTo>
                    <a:pt x="638" y="690"/>
                  </a:lnTo>
                  <a:lnTo>
                    <a:pt x="637" y="689"/>
                  </a:lnTo>
                  <a:lnTo>
                    <a:pt x="637" y="690"/>
                  </a:lnTo>
                  <a:lnTo>
                    <a:pt x="637" y="690"/>
                  </a:lnTo>
                  <a:lnTo>
                    <a:pt x="638" y="691"/>
                  </a:lnTo>
                  <a:lnTo>
                    <a:pt x="638" y="692"/>
                  </a:lnTo>
                  <a:lnTo>
                    <a:pt x="638" y="693"/>
                  </a:lnTo>
                  <a:lnTo>
                    <a:pt x="638" y="695"/>
                  </a:lnTo>
                  <a:lnTo>
                    <a:pt x="638" y="696"/>
                  </a:lnTo>
                  <a:lnTo>
                    <a:pt x="639" y="696"/>
                  </a:lnTo>
                  <a:lnTo>
                    <a:pt x="639" y="697"/>
                  </a:lnTo>
                  <a:lnTo>
                    <a:pt x="638" y="697"/>
                  </a:lnTo>
                  <a:lnTo>
                    <a:pt x="637" y="697"/>
                  </a:lnTo>
                  <a:lnTo>
                    <a:pt x="636" y="699"/>
                  </a:lnTo>
                  <a:lnTo>
                    <a:pt x="635" y="699"/>
                  </a:lnTo>
                  <a:close/>
                  <a:moveTo>
                    <a:pt x="48" y="811"/>
                  </a:moveTo>
                  <a:lnTo>
                    <a:pt x="47" y="811"/>
                  </a:lnTo>
                  <a:lnTo>
                    <a:pt x="46" y="811"/>
                  </a:lnTo>
                  <a:lnTo>
                    <a:pt x="46" y="810"/>
                  </a:lnTo>
                  <a:lnTo>
                    <a:pt x="47" y="810"/>
                  </a:lnTo>
                  <a:lnTo>
                    <a:pt x="48" y="809"/>
                  </a:lnTo>
                  <a:lnTo>
                    <a:pt x="49" y="810"/>
                  </a:lnTo>
                  <a:lnTo>
                    <a:pt x="48" y="811"/>
                  </a:lnTo>
                  <a:close/>
                  <a:moveTo>
                    <a:pt x="62" y="816"/>
                  </a:moveTo>
                  <a:lnTo>
                    <a:pt x="61" y="816"/>
                  </a:lnTo>
                  <a:lnTo>
                    <a:pt x="61" y="815"/>
                  </a:lnTo>
                  <a:lnTo>
                    <a:pt x="62" y="814"/>
                  </a:lnTo>
                  <a:lnTo>
                    <a:pt x="63" y="815"/>
                  </a:lnTo>
                  <a:lnTo>
                    <a:pt x="62" y="816"/>
                  </a:lnTo>
                  <a:close/>
                  <a:moveTo>
                    <a:pt x="518" y="794"/>
                  </a:moveTo>
                  <a:lnTo>
                    <a:pt x="518" y="793"/>
                  </a:lnTo>
                  <a:lnTo>
                    <a:pt x="519" y="793"/>
                  </a:lnTo>
                  <a:lnTo>
                    <a:pt x="520" y="794"/>
                  </a:lnTo>
                  <a:lnTo>
                    <a:pt x="519" y="795"/>
                  </a:lnTo>
                  <a:lnTo>
                    <a:pt x="518" y="795"/>
                  </a:lnTo>
                  <a:lnTo>
                    <a:pt x="517" y="795"/>
                  </a:lnTo>
                  <a:lnTo>
                    <a:pt x="518" y="794"/>
                  </a:lnTo>
                  <a:close/>
                  <a:moveTo>
                    <a:pt x="501" y="814"/>
                  </a:moveTo>
                  <a:lnTo>
                    <a:pt x="500" y="814"/>
                  </a:lnTo>
                  <a:lnTo>
                    <a:pt x="500" y="813"/>
                  </a:lnTo>
                  <a:lnTo>
                    <a:pt x="499" y="813"/>
                  </a:lnTo>
                  <a:lnTo>
                    <a:pt x="499" y="812"/>
                  </a:lnTo>
                  <a:lnTo>
                    <a:pt x="500" y="812"/>
                  </a:lnTo>
                  <a:lnTo>
                    <a:pt x="501" y="813"/>
                  </a:lnTo>
                  <a:lnTo>
                    <a:pt x="501" y="814"/>
                  </a:lnTo>
                  <a:close/>
                  <a:moveTo>
                    <a:pt x="492" y="790"/>
                  </a:moveTo>
                  <a:lnTo>
                    <a:pt x="491" y="789"/>
                  </a:lnTo>
                  <a:lnTo>
                    <a:pt x="490" y="790"/>
                  </a:lnTo>
                  <a:lnTo>
                    <a:pt x="489" y="789"/>
                  </a:lnTo>
                  <a:lnTo>
                    <a:pt x="488" y="788"/>
                  </a:lnTo>
                  <a:lnTo>
                    <a:pt x="488" y="789"/>
                  </a:lnTo>
                  <a:lnTo>
                    <a:pt x="487" y="789"/>
                  </a:lnTo>
                  <a:lnTo>
                    <a:pt x="486" y="789"/>
                  </a:lnTo>
                  <a:lnTo>
                    <a:pt x="486" y="788"/>
                  </a:lnTo>
                  <a:lnTo>
                    <a:pt x="487" y="787"/>
                  </a:lnTo>
                  <a:lnTo>
                    <a:pt x="487" y="786"/>
                  </a:lnTo>
                  <a:lnTo>
                    <a:pt x="487" y="785"/>
                  </a:lnTo>
                  <a:lnTo>
                    <a:pt x="488" y="784"/>
                  </a:lnTo>
                  <a:lnTo>
                    <a:pt x="488" y="783"/>
                  </a:lnTo>
                  <a:lnTo>
                    <a:pt x="490" y="785"/>
                  </a:lnTo>
                  <a:lnTo>
                    <a:pt x="491" y="786"/>
                  </a:lnTo>
                  <a:lnTo>
                    <a:pt x="491" y="787"/>
                  </a:lnTo>
                  <a:lnTo>
                    <a:pt x="490" y="786"/>
                  </a:lnTo>
                  <a:lnTo>
                    <a:pt x="489" y="786"/>
                  </a:lnTo>
                  <a:lnTo>
                    <a:pt x="490" y="787"/>
                  </a:lnTo>
                  <a:lnTo>
                    <a:pt x="492" y="788"/>
                  </a:lnTo>
                  <a:lnTo>
                    <a:pt x="492" y="789"/>
                  </a:lnTo>
                  <a:lnTo>
                    <a:pt x="492" y="790"/>
                  </a:lnTo>
                  <a:close/>
                  <a:moveTo>
                    <a:pt x="511" y="789"/>
                  </a:moveTo>
                  <a:lnTo>
                    <a:pt x="510" y="789"/>
                  </a:lnTo>
                  <a:lnTo>
                    <a:pt x="510" y="788"/>
                  </a:lnTo>
                  <a:lnTo>
                    <a:pt x="510" y="788"/>
                  </a:lnTo>
                  <a:lnTo>
                    <a:pt x="511" y="788"/>
                  </a:lnTo>
                  <a:lnTo>
                    <a:pt x="512" y="788"/>
                  </a:lnTo>
                  <a:lnTo>
                    <a:pt x="511" y="789"/>
                  </a:lnTo>
                  <a:close/>
                  <a:moveTo>
                    <a:pt x="513" y="781"/>
                  </a:moveTo>
                  <a:lnTo>
                    <a:pt x="512" y="781"/>
                  </a:lnTo>
                  <a:lnTo>
                    <a:pt x="512" y="780"/>
                  </a:lnTo>
                  <a:lnTo>
                    <a:pt x="512" y="779"/>
                  </a:lnTo>
                  <a:lnTo>
                    <a:pt x="512" y="779"/>
                  </a:lnTo>
                  <a:lnTo>
                    <a:pt x="514" y="779"/>
                  </a:lnTo>
                  <a:lnTo>
                    <a:pt x="514" y="780"/>
                  </a:lnTo>
                  <a:lnTo>
                    <a:pt x="513" y="781"/>
                  </a:lnTo>
                  <a:close/>
                  <a:moveTo>
                    <a:pt x="518" y="785"/>
                  </a:moveTo>
                  <a:lnTo>
                    <a:pt x="516" y="785"/>
                  </a:lnTo>
                  <a:lnTo>
                    <a:pt x="515" y="784"/>
                  </a:lnTo>
                  <a:lnTo>
                    <a:pt x="515" y="783"/>
                  </a:lnTo>
                  <a:lnTo>
                    <a:pt x="515" y="782"/>
                  </a:lnTo>
                  <a:lnTo>
                    <a:pt x="515" y="781"/>
                  </a:lnTo>
                  <a:lnTo>
                    <a:pt x="516" y="781"/>
                  </a:lnTo>
                  <a:lnTo>
                    <a:pt x="518" y="781"/>
                  </a:lnTo>
                  <a:lnTo>
                    <a:pt x="518" y="780"/>
                  </a:lnTo>
                  <a:lnTo>
                    <a:pt x="519" y="779"/>
                  </a:lnTo>
                  <a:lnTo>
                    <a:pt x="520" y="779"/>
                  </a:lnTo>
                  <a:lnTo>
                    <a:pt x="521" y="781"/>
                  </a:lnTo>
                  <a:lnTo>
                    <a:pt x="520" y="782"/>
                  </a:lnTo>
                  <a:lnTo>
                    <a:pt x="519" y="781"/>
                  </a:lnTo>
                  <a:lnTo>
                    <a:pt x="518" y="782"/>
                  </a:lnTo>
                  <a:lnTo>
                    <a:pt x="518" y="783"/>
                  </a:lnTo>
                  <a:lnTo>
                    <a:pt x="516" y="782"/>
                  </a:lnTo>
                  <a:lnTo>
                    <a:pt x="516" y="783"/>
                  </a:lnTo>
                  <a:lnTo>
                    <a:pt x="517" y="783"/>
                  </a:lnTo>
                  <a:lnTo>
                    <a:pt x="518" y="784"/>
                  </a:lnTo>
                  <a:lnTo>
                    <a:pt x="519" y="785"/>
                  </a:lnTo>
                  <a:lnTo>
                    <a:pt x="518" y="785"/>
                  </a:lnTo>
                  <a:close/>
                  <a:moveTo>
                    <a:pt x="497" y="797"/>
                  </a:moveTo>
                  <a:lnTo>
                    <a:pt x="496" y="797"/>
                  </a:lnTo>
                  <a:lnTo>
                    <a:pt x="495" y="797"/>
                  </a:lnTo>
                  <a:lnTo>
                    <a:pt x="494" y="796"/>
                  </a:lnTo>
                  <a:lnTo>
                    <a:pt x="493" y="796"/>
                  </a:lnTo>
                  <a:lnTo>
                    <a:pt x="493" y="795"/>
                  </a:lnTo>
                  <a:lnTo>
                    <a:pt x="493" y="794"/>
                  </a:lnTo>
                  <a:lnTo>
                    <a:pt x="493" y="793"/>
                  </a:lnTo>
                  <a:lnTo>
                    <a:pt x="496" y="795"/>
                  </a:lnTo>
                  <a:lnTo>
                    <a:pt x="497" y="796"/>
                  </a:lnTo>
                  <a:lnTo>
                    <a:pt x="497" y="797"/>
                  </a:lnTo>
                  <a:close/>
                  <a:moveTo>
                    <a:pt x="507" y="795"/>
                  </a:moveTo>
                  <a:lnTo>
                    <a:pt x="506" y="794"/>
                  </a:lnTo>
                  <a:lnTo>
                    <a:pt x="505" y="795"/>
                  </a:lnTo>
                  <a:lnTo>
                    <a:pt x="505" y="794"/>
                  </a:lnTo>
                  <a:lnTo>
                    <a:pt x="505" y="793"/>
                  </a:lnTo>
                  <a:lnTo>
                    <a:pt x="504" y="792"/>
                  </a:lnTo>
                  <a:lnTo>
                    <a:pt x="505" y="791"/>
                  </a:lnTo>
                  <a:lnTo>
                    <a:pt x="505" y="792"/>
                  </a:lnTo>
                  <a:lnTo>
                    <a:pt x="506" y="792"/>
                  </a:lnTo>
                  <a:lnTo>
                    <a:pt x="507" y="793"/>
                  </a:lnTo>
                  <a:lnTo>
                    <a:pt x="507" y="794"/>
                  </a:lnTo>
                  <a:lnTo>
                    <a:pt x="507" y="795"/>
                  </a:lnTo>
                  <a:close/>
                  <a:moveTo>
                    <a:pt x="498" y="794"/>
                  </a:moveTo>
                  <a:lnTo>
                    <a:pt x="497" y="794"/>
                  </a:lnTo>
                  <a:lnTo>
                    <a:pt x="495" y="792"/>
                  </a:lnTo>
                  <a:lnTo>
                    <a:pt x="494" y="791"/>
                  </a:lnTo>
                  <a:lnTo>
                    <a:pt x="493" y="790"/>
                  </a:lnTo>
                  <a:lnTo>
                    <a:pt x="493" y="788"/>
                  </a:lnTo>
                  <a:lnTo>
                    <a:pt x="494" y="788"/>
                  </a:lnTo>
                  <a:lnTo>
                    <a:pt x="495" y="789"/>
                  </a:lnTo>
                  <a:lnTo>
                    <a:pt x="496" y="790"/>
                  </a:lnTo>
                  <a:lnTo>
                    <a:pt x="496" y="792"/>
                  </a:lnTo>
                  <a:lnTo>
                    <a:pt x="498" y="794"/>
                  </a:lnTo>
                  <a:close/>
                  <a:moveTo>
                    <a:pt x="522" y="790"/>
                  </a:moveTo>
                  <a:lnTo>
                    <a:pt x="520" y="790"/>
                  </a:lnTo>
                  <a:lnTo>
                    <a:pt x="518" y="790"/>
                  </a:lnTo>
                  <a:lnTo>
                    <a:pt x="517" y="790"/>
                  </a:lnTo>
                  <a:lnTo>
                    <a:pt x="517" y="788"/>
                  </a:lnTo>
                  <a:lnTo>
                    <a:pt x="516" y="788"/>
                  </a:lnTo>
                  <a:lnTo>
                    <a:pt x="516" y="789"/>
                  </a:lnTo>
                  <a:lnTo>
                    <a:pt x="515" y="790"/>
                  </a:lnTo>
                  <a:lnTo>
                    <a:pt x="514" y="790"/>
                  </a:lnTo>
                  <a:lnTo>
                    <a:pt x="513" y="789"/>
                  </a:lnTo>
                  <a:lnTo>
                    <a:pt x="514" y="788"/>
                  </a:lnTo>
                  <a:lnTo>
                    <a:pt x="512" y="787"/>
                  </a:lnTo>
                  <a:lnTo>
                    <a:pt x="512" y="786"/>
                  </a:lnTo>
                  <a:lnTo>
                    <a:pt x="513" y="785"/>
                  </a:lnTo>
                  <a:lnTo>
                    <a:pt x="514" y="786"/>
                  </a:lnTo>
                  <a:lnTo>
                    <a:pt x="515" y="786"/>
                  </a:lnTo>
                  <a:lnTo>
                    <a:pt x="515" y="787"/>
                  </a:lnTo>
                  <a:lnTo>
                    <a:pt x="515" y="788"/>
                  </a:lnTo>
                  <a:lnTo>
                    <a:pt x="517" y="787"/>
                  </a:lnTo>
                  <a:lnTo>
                    <a:pt x="518" y="788"/>
                  </a:lnTo>
                  <a:lnTo>
                    <a:pt x="519" y="788"/>
                  </a:lnTo>
                  <a:lnTo>
                    <a:pt x="520" y="788"/>
                  </a:lnTo>
                  <a:lnTo>
                    <a:pt x="521" y="788"/>
                  </a:lnTo>
                  <a:lnTo>
                    <a:pt x="522" y="789"/>
                  </a:lnTo>
                  <a:lnTo>
                    <a:pt x="522" y="790"/>
                  </a:lnTo>
                  <a:close/>
                  <a:moveTo>
                    <a:pt x="529" y="774"/>
                  </a:moveTo>
                  <a:lnTo>
                    <a:pt x="528" y="774"/>
                  </a:lnTo>
                  <a:lnTo>
                    <a:pt x="528" y="773"/>
                  </a:lnTo>
                  <a:lnTo>
                    <a:pt x="528" y="772"/>
                  </a:lnTo>
                  <a:lnTo>
                    <a:pt x="528" y="771"/>
                  </a:lnTo>
                  <a:lnTo>
                    <a:pt x="529" y="771"/>
                  </a:lnTo>
                  <a:lnTo>
                    <a:pt x="530" y="772"/>
                  </a:lnTo>
                  <a:lnTo>
                    <a:pt x="529" y="774"/>
                  </a:lnTo>
                  <a:close/>
                  <a:moveTo>
                    <a:pt x="521" y="775"/>
                  </a:moveTo>
                  <a:lnTo>
                    <a:pt x="519" y="774"/>
                  </a:lnTo>
                  <a:lnTo>
                    <a:pt x="519" y="773"/>
                  </a:lnTo>
                  <a:lnTo>
                    <a:pt x="520" y="773"/>
                  </a:lnTo>
                  <a:lnTo>
                    <a:pt x="521" y="774"/>
                  </a:lnTo>
                  <a:lnTo>
                    <a:pt x="522" y="774"/>
                  </a:lnTo>
                  <a:lnTo>
                    <a:pt x="522" y="773"/>
                  </a:lnTo>
                  <a:lnTo>
                    <a:pt x="520" y="772"/>
                  </a:lnTo>
                  <a:lnTo>
                    <a:pt x="520" y="771"/>
                  </a:lnTo>
                  <a:lnTo>
                    <a:pt x="521" y="771"/>
                  </a:lnTo>
                  <a:lnTo>
                    <a:pt x="523" y="772"/>
                  </a:lnTo>
                  <a:lnTo>
                    <a:pt x="524" y="772"/>
                  </a:lnTo>
                  <a:lnTo>
                    <a:pt x="524" y="773"/>
                  </a:lnTo>
                  <a:lnTo>
                    <a:pt x="524" y="774"/>
                  </a:lnTo>
                  <a:lnTo>
                    <a:pt x="521" y="775"/>
                  </a:lnTo>
                  <a:close/>
                  <a:moveTo>
                    <a:pt x="517" y="771"/>
                  </a:moveTo>
                  <a:lnTo>
                    <a:pt x="516" y="771"/>
                  </a:lnTo>
                  <a:lnTo>
                    <a:pt x="516" y="770"/>
                  </a:lnTo>
                  <a:lnTo>
                    <a:pt x="517" y="768"/>
                  </a:lnTo>
                  <a:lnTo>
                    <a:pt x="518" y="768"/>
                  </a:lnTo>
                  <a:lnTo>
                    <a:pt x="519" y="768"/>
                  </a:lnTo>
                  <a:lnTo>
                    <a:pt x="518" y="770"/>
                  </a:lnTo>
                  <a:lnTo>
                    <a:pt x="517" y="771"/>
                  </a:lnTo>
                  <a:close/>
                  <a:moveTo>
                    <a:pt x="526" y="768"/>
                  </a:moveTo>
                  <a:lnTo>
                    <a:pt x="524" y="768"/>
                  </a:lnTo>
                  <a:lnTo>
                    <a:pt x="524" y="767"/>
                  </a:lnTo>
                  <a:lnTo>
                    <a:pt x="523" y="767"/>
                  </a:lnTo>
                  <a:lnTo>
                    <a:pt x="524" y="767"/>
                  </a:lnTo>
                  <a:lnTo>
                    <a:pt x="526" y="767"/>
                  </a:lnTo>
                  <a:lnTo>
                    <a:pt x="527" y="767"/>
                  </a:lnTo>
                  <a:lnTo>
                    <a:pt x="526" y="768"/>
                  </a:lnTo>
                  <a:close/>
                  <a:moveTo>
                    <a:pt x="522" y="761"/>
                  </a:moveTo>
                  <a:lnTo>
                    <a:pt x="521" y="761"/>
                  </a:lnTo>
                  <a:lnTo>
                    <a:pt x="521" y="760"/>
                  </a:lnTo>
                  <a:lnTo>
                    <a:pt x="519" y="759"/>
                  </a:lnTo>
                  <a:lnTo>
                    <a:pt x="518" y="759"/>
                  </a:lnTo>
                  <a:lnTo>
                    <a:pt x="518" y="758"/>
                  </a:lnTo>
                  <a:lnTo>
                    <a:pt x="519" y="758"/>
                  </a:lnTo>
                  <a:lnTo>
                    <a:pt x="522" y="759"/>
                  </a:lnTo>
                  <a:lnTo>
                    <a:pt x="522" y="760"/>
                  </a:lnTo>
                  <a:lnTo>
                    <a:pt x="522" y="761"/>
                  </a:lnTo>
                  <a:close/>
                  <a:moveTo>
                    <a:pt x="526" y="751"/>
                  </a:moveTo>
                  <a:lnTo>
                    <a:pt x="525" y="751"/>
                  </a:lnTo>
                  <a:lnTo>
                    <a:pt x="523" y="750"/>
                  </a:lnTo>
                  <a:lnTo>
                    <a:pt x="523" y="749"/>
                  </a:lnTo>
                  <a:lnTo>
                    <a:pt x="523" y="747"/>
                  </a:lnTo>
                  <a:lnTo>
                    <a:pt x="522" y="747"/>
                  </a:lnTo>
                  <a:lnTo>
                    <a:pt x="521" y="746"/>
                  </a:lnTo>
                  <a:lnTo>
                    <a:pt x="520" y="746"/>
                  </a:lnTo>
                  <a:lnTo>
                    <a:pt x="521" y="745"/>
                  </a:lnTo>
                  <a:lnTo>
                    <a:pt x="522" y="745"/>
                  </a:lnTo>
                  <a:lnTo>
                    <a:pt x="524" y="747"/>
                  </a:lnTo>
                  <a:lnTo>
                    <a:pt x="527" y="750"/>
                  </a:lnTo>
                  <a:lnTo>
                    <a:pt x="526" y="751"/>
                  </a:lnTo>
                  <a:close/>
                  <a:moveTo>
                    <a:pt x="530" y="763"/>
                  </a:moveTo>
                  <a:lnTo>
                    <a:pt x="530" y="762"/>
                  </a:lnTo>
                  <a:lnTo>
                    <a:pt x="529" y="763"/>
                  </a:lnTo>
                  <a:lnTo>
                    <a:pt x="528" y="763"/>
                  </a:lnTo>
                  <a:lnTo>
                    <a:pt x="527" y="762"/>
                  </a:lnTo>
                  <a:lnTo>
                    <a:pt x="525" y="760"/>
                  </a:lnTo>
                  <a:lnTo>
                    <a:pt x="525" y="759"/>
                  </a:lnTo>
                  <a:lnTo>
                    <a:pt x="525" y="758"/>
                  </a:lnTo>
                  <a:lnTo>
                    <a:pt x="523" y="759"/>
                  </a:lnTo>
                  <a:lnTo>
                    <a:pt x="522" y="758"/>
                  </a:lnTo>
                  <a:lnTo>
                    <a:pt x="520" y="757"/>
                  </a:lnTo>
                  <a:lnTo>
                    <a:pt x="519" y="757"/>
                  </a:lnTo>
                  <a:lnTo>
                    <a:pt x="519" y="756"/>
                  </a:lnTo>
                  <a:lnTo>
                    <a:pt x="519" y="755"/>
                  </a:lnTo>
                  <a:lnTo>
                    <a:pt x="520" y="755"/>
                  </a:lnTo>
                  <a:lnTo>
                    <a:pt x="520" y="754"/>
                  </a:lnTo>
                  <a:lnTo>
                    <a:pt x="521" y="753"/>
                  </a:lnTo>
                  <a:lnTo>
                    <a:pt x="522" y="754"/>
                  </a:lnTo>
                  <a:lnTo>
                    <a:pt x="522" y="755"/>
                  </a:lnTo>
                  <a:lnTo>
                    <a:pt x="522" y="755"/>
                  </a:lnTo>
                  <a:lnTo>
                    <a:pt x="523" y="755"/>
                  </a:lnTo>
                  <a:lnTo>
                    <a:pt x="523" y="755"/>
                  </a:lnTo>
                  <a:lnTo>
                    <a:pt x="524" y="755"/>
                  </a:lnTo>
                  <a:lnTo>
                    <a:pt x="525" y="755"/>
                  </a:lnTo>
                  <a:lnTo>
                    <a:pt x="526" y="755"/>
                  </a:lnTo>
                  <a:lnTo>
                    <a:pt x="527" y="756"/>
                  </a:lnTo>
                  <a:lnTo>
                    <a:pt x="528" y="756"/>
                  </a:lnTo>
                  <a:lnTo>
                    <a:pt x="530" y="755"/>
                  </a:lnTo>
                  <a:lnTo>
                    <a:pt x="532" y="757"/>
                  </a:lnTo>
                  <a:lnTo>
                    <a:pt x="531" y="757"/>
                  </a:lnTo>
                  <a:lnTo>
                    <a:pt x="531" y="758"/>
                  </a:lnTo>
                  <a:lnTo>
                    <a:pt x="530" y="758"/>
                  </a:lnTo>
                  <a:lnTo>
                    <a:pt x="528" y="757"/>
                  </a:lnTo>
                  <a:lnTo>
                    <a:pt x="527" y="757"/>
                  </a:lnTo>
                  <a:lnTo>
                    <a:pt x="528" y="759"/>
                  </a:lnTo>
                  <a:lnTo>
                    <a:pt x="528" y="762"/>
                  </a:lnTo>
                  <a:lnTo>
                    <a:pt x="529" y="762"/>
                  </a:lnTo>
                  <a:lnTo>
                    <a:pt x="529" y="761"/>
                  </a:lnTo>
                  <a:lnTo>
                    <a:pt x="529" y="760"/>
                  </a:lnTo>
                  <a:lnTo>
                    <a:pt x="530" y="760"/>
                  </a:lnTo>
                  <a:lnTo>
                    <a:pt x="531" y="759"/>
                  </a:lnTo>
                  <a:lnTo>
                    <a:pt x="531" y="760"/>
                  </a:lnTo>
                  <a:lnTo>
                    <a:pt x="531" y="761"/>
                  </a:lnTo>
                  <a:lnTo>
                    <a:pt x="531" y="762"/>
                  </a:lnTo>
                  <a:lnTo>
                    <a:pt x="530" y="763"/>
                  </a:lnTo>
                  <a:close/>
                  <a:moveTo>
                    <a:pt x="517" y="755"/>
                  </a:moveTo>
                  <a:lnTo>
                    <a:pt x="517" y="755"/>
                  </a:lnTo>
                  <a:lnTo>
                    <a:pt x="517" y="754"/>
                  </a:lnTo>
                  <a:lnTo>
                    <a:pt x="518" y="753"/>
                  </a:lnTo>
                  <a:lnTo>
                    <a:pt x="519" y="753"/>
                  </a:lnTo>
                  <a:lnTo>
                    <a:pt x="519" y="754"/>
                  </a:lnTo>
                  <a:lnTo>
                    <a:pt x="518" y="755"/>
                  </a:lnTo>
                  <a:lnTo>
                    <a:pt x="517" y="755"/>
                  </a:lnTo>
                  <a:close/>
                  <a:moveTo>
                    <a:pt x="523" y="737"/>
                  </a:moveTo>
                  <a:lnTo>
                    <a:pt x="523" y="736"/>
                  </a:lnTo>
                  <a:lnTo>
                    <a:pt x="523" y="735"/>
                  </a:lnTo>
                  <a:lnTo>
                    <a:pt x="523" y="734"/>
                  </a:lnTo>
                  <a:lnTo>
                    <a:pt x="525" y="734"/>
                  </a:lnTo>
                  <a:lnTo>
                    <a:pt x="526" y="735"/>
                  </a:lnTo>
                  <a:lnTo>
                    <a:pt x="524" y="737"/>
                  </a:lnTo>
                  <a:lnTo>
                    <a:pt x="523" y="737"/>
                  </a:lnTo>
                  <a:close/>
                  <a:moveTo>
                    <a:pt x="539" y="743"/>
                  </a:moveTo>
                  <a:lnTo>
                    <a:pt x="538" y="743"/>
                  </a:lnTo>
                  <a:lnTo>
                    <a:pt x="536" y="743"/>
                  </a:lnTo>
                  <a:lnTo>
                    <a:pt x="536" y="742"/>
                  </a:lnTo>
                  <a:lnTo>
                    <a:pt x="536" y="741"/>
                  </a:lnTo>
                  <a:lnTo>
                    <a:pt x="534" y="741"/>
                  </a:lnTo>
                  <a:lnTo>
                    <a:pt x="534" y="740"/>
                  </a:lnTo>
                  <a:lnTo>
                    <a:pt x="534" y="739"/>
                  </a:lnTo>
                  <a:lnTo>
                    <a:pt x="535" y="738"/>
                  </a:lnTo>
                  <a:lnTo>
                    <a:pt x="536" y="738"/>
                  </a:lnTo>
                  <a:lnTo>
                    <a:pt x="537" y="737"/>
                  </a:lnTo>
                  <a:lnTo>
                    <a:pt x="538" y="738"/>
                  </a:lnTo>
                  <a:lnTo>
                    <a:pt x="539" y="738"/>
                  </a:lnTo>
                  <a:lnTo>
                    <a:pt x="540" y="738"/>
                  </a:lnTo>
                  <a:lnTo>
                    <a:pt x="540" y="740"/>
                  </a:lnTo>
                  <a:lnTo>
                    <a:pt x="540" y="741"/>
                  </a:lnTo>
                  <a:lnTo>
                    <a:pt x="541" y="741"/>
                  </a:lnTo>
                  <a:lnTo>
                    <a:pt x="542" y="740"/>
                  </a:lnTo>
                  <a:lnTo>
                    <a:pt x="542" y="738"/>
                  </a:lnTo>
                  <a:lnTo>
                    <a:pt x="543" y="738"/>
                  </a:lnTo>
                  <a:lnTo>
                    <a:pt x="543" y="739"/>
                  </a:lnTo>
                  <a:lnTo>
                    <a:pt x="543" y="741"/>
                  </a:lnTo>
                  <a:lnTo>
                    <a:pt x="542" y="742"/>
                  </a:lnTo>
                  <a:lnTo>
                    <a:pt x="541" y="742"/>
                  </a:lnTo>
                  <a:lnTo>
                    <a:pt x="539" y="743"/>
                  </a:lnTo>
                  <a:close/>
                  <a:moveTo>
                    <a:pt x="549" y="737"/>
                  </a:moveTo>
                  <a:lnTo>
                    <a:pt x="549" y="736"/>
                  </a:lnTo>
                  <a:lnTo>
                    <a:pt x="549" y="735"/>
                  </a:lnTo>
                  <a:lnTo>
                    <a:pt x="550" y="735"/>
                  </a:lnTo>
                  <a:lnTo>
                    <a:pt x="550" y="736"/>
                  </a:lnTo>
                  <a:lnTo>
                    <a:pt x="551" y="736"/>
                  </a:lnTo>
                  <a:lnTo>
                    <a:pt x="551" y="737"/>
                  </a:lnTo>
                  <a:lnTo>
                    <a:pt x="550" y="737"/>
                  </a:lnTo>
                  <a:lnTo>
                    <a:pt x="549" y="737"/>
                  </a:lnTo>
                  <a:close/>
                  <a:moveTo>
                    <a:pt x="552" y="739"/>
                  </a:moveTo>
                  <a:lnTo>
                    <a:pt x="551" y="739"/>
                  </a:lnTo>
                  <a:lnTo>
                    <a:pt x="551" y="738"/>
                  </a:lnTo>
                  <a:lnTo>
                    <a:pt x="552" y="737"/>
                  </a:lnTo>
                  <a:lnTo>
                    <a:pt x="553" y="736"/>
                  </a:lnTo>
                  <a:lnTo>
                    <a:pt x="553" y="735"/>
                  </a:lnTo>
                  <a:lnTo>
                    <a:pt x="553" y="734"/>
                  </a:lnTo>
                  <a:lnTo>
                    <a:pt x="554" y="734"/>
                  </a:lnTo>
                  <a:lnTo>
                    <a:pt x="554" y="733"/>
                  </a:lnTo>
                  <a:lnTo>
                    <a:pt x="554" y="732"/>
                  </a:lnTo>
                  <a:lnTo>
                    <a:pt x="555" y="732"/>
                  </a:lnTo>
                  <a:lnTo>
                    <a:pt x="556" y="732"/>
                  </a:lnTo>
                  <a:lnTo>
                    <a:pt x="556" y="731"/>
                  </a:lnTo>
                  <a:lnTo>
                    <a:pt x="555" y="729"/>
                  </a:lnTo>
                  <a:lnTo>
                    <a:pt x="556" y="729"/>
                  </a:lnTo>
                  <a:lnTo>
                    <a:pt x="557" y="730"/>
                  </a:lnTo>
                  <a:lnTo>
                    <a:pt x="559" y="734"/>
                  </a:lnTo>
                  <a:lnTo>
                    <a:pt x="559" y="735"/>
                  </a:lnTo>
                  <a:lnTo>
                    <a:pt x="558" y="734"/>
                  </a:lnTo>
                  <a:lnTo>
                    <a:pt x="557" y="734"/>
                  </a:lnTo>
                  <a:lnTo>
                    <a:pt x="556" y="735"/>
                  </a:lnTo>
                  <a:lnTo>
                    <a:pt x="556" y="736"/>
                  </a:lnTo>
                  <a:lnTo>
                    <a:pt x="555" y="736"/>
                  </a:lnTo>
                  <a:lnTo>
                    <a:pt x="554" y="737"/>
                  </a:lnTo>
                  <a:lnTo>
                    <a:pt x="554" y="738"/>
                  </a:lnTo>
                  <a:lnTo>
                    <a:pt x="553" y="738"/>
                  </a:lnTo>
                  <a:lnTo>
                    <a:pt x="552" y="739"/>
                  </a:lnTo>
                  <a:close/>
                  <a:moveTo>
                    <a:pt x="619" y="727"/>
                  </a:moveTo>
                  <a:lnTo>
                    <a:pt x="619" y="726"/>
                  </a:lnTo>
                  <a:lnTo>
                    <a:pt x="618" y="726"/>
                  </a:lnTo>
                  <a:lnTo>
                    <a:pt x="618" y="725"/>
                  </a:lnTo>
                  <a:lnTo>
                    <a:pt x="618" y="724"/>
                  </a:lnTo>
                  <a:lnTo>
                    <a:pt x="618" y="723"/>
                  </a:lnTo>
                  <a:lnTo>
                    <a:pt x="617" y="723"/>
                  </a:lnTo>
                  <a:lnTo>
                    <a:pt x="619" y="722"/>
                  </a:lnTo>
                  <a:lnTo>
                    <a:pt x="620" y="721"/>
                  </a:lnTo>
                  <a:lnTo>
                    <a:pt x="621" y="721"/>
                  </a:lnTo>
                  <a:lnTo>
                    <a:pt x="623" y="721"/>
                  </a:lnTo>
                  <a:lnTo>
                    <a:pt x="624" y="722"/>
                  </a:lnTo>
                  <a:lnTo>
                    <a:pt x="625" y="723"/>
                  </a:lnTo>
                  <a:lnTo>
                    <a:pt x="626" y="723"/>
                  </a:lnTo>
                  <a:lnTo>
                    <a:pt x="626" y="724"/>
                  </a:lnTo>
                  <a:lnTo>
                    <a:pt x="626" y="725"/>
                  </a:lnTo>
                  <a:lnTo>
                    <a:pt x="626" y="726"/>
                  </a:lnTo>
                  <a:lnTo>
                    <a:pt x="625" y="726"/>
                  </a:lnTo>
                  <a:lnTo>
                    <a:pt x="624" y="725"/>
                  </a:lnTo>
                  <a:lnTo>
                    <a:pt x="623" y="725"/>
                  </a:lnTo>
                  <a:lnTo>
                    <a:pt x="622" y="725"/>
                  </a:lnTo>
                  <a:lnTo>
                    <a:pt x="622" y="726"/>
                  </a:lnTo>
                  <a:lnTo>
                    <a:pt x="621" y="727"/>
                  </a:lnTo>
                  <a:lnTo>
                    <a:pt x="619" y="727"/>
                  </a:lnTo>
                  <a:close/>
                  <a:moveTo>
                    <a:pt x="629" y="722"/>
                  </a:moveTo>
                  <a:lnTo>
                    <a:pt x="628" y="721"/>
                  </a:lnTo>
                  <a:lnTo>
                    <a:pt x="628" y="720"/>
                  </a:lnTo>
                  <a:lnTo>
                    <a:pt x="627" y="720"/>
                  </a:lnTo>
                  <a:lnTo>
                    <a:pt x="627" y="719"/>
                  </a:lnTo>
                  <a:lnTo>
                    <a:pt x="628" y="717"/>
                  </a:lnTo>
                  <a:lnTo>
                    <a:pt x="628" y="716"/>
                  </a:lnTo>
                  <a:lnTo>
                    <a:pt x="629" y="716"/>
                  </a:lnTo>
                  <a:lnTo>
                    <a:pt x="631" y="718"/>
                  </a:lnTo>
                  <a:lnTo>
                    <a:pt x="631" y="719"/>
                  </a:lnTo>
                  <a:lnTo>
                    <a:pt x="631" y="720"/>
                  </a:lnTo>
                  <a:lnTo>
                    <a:pt x="630" y="721"/>
                  </a:lnTo>
                  <a:lnTo>
                    <a:pt x="629" y="722"/>
                  </a:lnTo>
                  <a:close/>
                  <a:moveTo>
                    <a:pt x="617" y="722"/>
                  </a:moveTo>
                  <a:lnTo>
                    <a:pt x="616" y="721"/>
                  </a:lnTo>
                  <a:lnTo>
                    <a:pt x="615" y="719"/>
                  </a:lnTo>
                  <a:lnTo>
                    <a:pt x="615" y="718"/>
                  </a:lnTo>
                  <a:lnTo>
                    <a:pt x="616" y="717"/>
                  </a:lnTo>
                  <a:lnTo>
                    <a:pt x="617" y="717"/>
                  </a:lnTo>
                  <a:lnTo>
                    <a:pt x="617" y="718"/>
                  </a:lnTo>
                  <a:lnTo>
                    <a:pt x="616" y="718"/>
                  </a:lnTo>
                  <a:lnTo>
                    <a:pt x="616" y="719"/>
                  </a:lnTo>
                  <a:lnTo>
                    <a:pt x="617" y="719"/>
                  </a:lnTo>
                  <a:lnTo>
                    <a:pt x="617" y="718"/>
                  </a:lnTo>
                  <a:lnTo>
                    <a:pt x="618" y="718"/>
                  </a:lnTo>
                  <a:lnTo>
                    <a:pt x="618" y="719"/>
                  </a:lnTo>
                  <a:lnTo>
                    <a:pt x="618" y="720"/>
                  </a:lnTo>
                  <a:lnTo>
                    <a:pt x="617" y="721"/>
                  </a:lnTo>
                  <a:lnTo>
                    <a:pt x="617" y="722"/>
                  </a:lnTo>
                  <a:close/>
                  <a:moveTo>
                    <a:pt x="633" y="717"/>
                  </a:moveTo>
                  <a:lnTo>
                    <a:pt x="632" y="716"/>
                  </a:lnTo>
                  <a:lnTo>
                    <a:pt x="631" y="716"/>
                  </a:lnTo>
                  <a:lnTo>
                    <a:pt x="630" y="712"/>
                  </a:lnTo>
                  <a:lnTo>
                    <a:pt x="630" y="712"/>
                  </a:lnTo>
                  <a:lnTo>
                    <a:pt x="631" y="712"/>
                  </a:lnTo>
                  <a:lnTo>
                    <a:pt x="632" y="712"/>
                  </a:lnTo>
                  <a:lnTo>
                    <a:pt x="633" y="712"/>
                  </a:lnTo>
                  <a:lnTo>
                    <a:pt x="633" y="712"/>
                  </a:lnTo>
                  <a:lnTo>
                    <a:pt x="632" y="712"/>
                  </a:lnTo>
                  <a:lnTo>
                    <a:pt x="632" y="713"/>
                  </a:lnTo>
                  <a:lnTo>
                    <a:pt x="633" y="713"/>
                  </a:lnTo>
                  <a:lnTo>
                    <a:pt x="633" y="714"/>
                  </a:lnTo>
                  <a:lnTo>
                    <a:pt x="633" y="715"/>
                  </a:lnTo>
                  <a:lnTo>
                    <a:pt x="634" y="717"/>
                  </a:lnTo>
                  <a:lnTo>
                    <a:pt x="633" y="717"/>
                  </a:lnTo>
                  <a:close/>
                  <a:moveTo>
                    <a:pt x="626" y="722"/>
                  </a:moveTo>
                  <a:lnTo>
                    <a:pt x="626" y="722"/>
                  </a:lnTo>
                  <a:lnTo>
                    <a:pt x="624" y="720"/>
                  </a:lnTo>
                  <a:lnTo>
                    <a:pt x="621" y="720"/>
                  </a:lnTo>
                  <a:lnTo>
                    <a:pt x="620" y="719"/>
                  </a:lnTo>
                  <a:lnTo>
                    <a:pt x="621" y="718"/>
                  </a:lnTo>
                  <a:lnTo>
                    <a:pt x="623" y="717"/>
                  </a:lnTo>
                  <a:lnTo>
                    <a:pt x="623" y="716"/>
                  </a:lnTo>
                  <a:lnTo>
                    <a:pt x="622" y="716"/>
                  </a:lnTo>
                  <a:lnTo>
                    <a:pt x="621" y="717"/>
                  </a:lnTo>
                  <a:lnTo>
                    <a:pt x="620" y="717"/>
                  </a:lnTo>
                  <a:lnTo>
                    <a:pt x="618" y="716"/>
                  </a:lnTo>
                  <a:lnTo>
                    <a:pt x="618" y="715"/>
                  </a:lnTo>
                  <a:lnTo>
                    <a:pt x="618" y="714"/>
                  </a:lnTo>
                  <a:lnTo>
                    <a:pt x="619" y="714"/>
                  </a:lnTo>
                  <a:lnTo>
                    <a:pt x="619" y="713"/>
                  </a:lnTo>
                  <a:lnTo>
                    <a:pt x="620" y="713"/>
                  </a:lnTo>
                  <a:lnTo>
                    <a:pt x="620" y="712"/>
                  </a:lnTo>
                  <a:lnTo>
                    <a:pt x="617" y="714"/>
                  </a:lnTo>
                  <a:lnTo>
                    <a:pt x="616" y="714"/>
                  </a:lnTo>
                  <a:lnTo>
                    <a:pt x="615" y="712"/>
                  </a:lnTo>
                  <a:lnTo>
                    <a:pt x="615" y="712"/>
                  </a:lnTo>
                  <a:lnTo>
                    <a:pt x="617" y="712"/>
                  </a:lnTo>
                  <a:lnTo>
                    <a:pt x="618" y="710"/>
                  </a:lnTo>
                  <a:lnTo>
                    <a:pt x="619" y="709"/>
                  </a:lnTo>
                  <a:lnTo>
                    <a:pt x="620" y="709"/>
                  </a:lnTo>
                  <a:lnTo>
                    <a:pt x="620" y="708"/>
                  </a:lnTo>
                  <a:lnTo>
                    <a:pt x="621" y="708"/>
                  </a:lnTo>
                  <a:lnTo>
                    <a:pt x="621" y="709"/>
                  </a:lnTo>
                  <a:lnTo>
                    <a:pt x="620" y="710"/>
                  </a:lnTo>
                  <a:lnTo>
                    <a:pt x="621" y="711"/>
                  </a:lnTo>
                  <a:lnTo>
                    <a:pt x="622" y="709"/>
                  </a:lnTo>
                  <a:lnTo>
                    <a:pt x="623" y="709"/>
                  </a:lnTo>
                  <a:lnTo>
                    <a:pt x="625" y="710"/>
                  </a:lnTo>
                  <a:lnTo>
                    <a:pt x="625" y="711"/>
                  </a:lnTo>
                  <a:lnTo>
                    <a:pt x="626" y="711"/>
                  </a:lnTo>
                  <a:lnTo>
                    <a:pt x="626" y="711"/>
                  </a:lnTo>
                  <a:lnTo>
                    <a:pt x="628" y="712"/>
                  </a:lnTo>
                  <a:lnTo>
                    <a:pt x="627" y="712"/>
                  </a:lnTo>
                  <a:lnTo>
                    <a:pt x="628" y="713"/>
                  </a:lnTo>
                  <a:lnTo>
                    <a:pt x="628" y="715"/>
                  </a:lnTo>
                  <a:lnTo>
                    <a:pt x="627" y="715"/>
                  </a:lnTo>
                  <a:lnTo>
                    <a:pt x="627" y="716"/>
                  </a:lnTo>
                  <a:lnTo>
                    <a:pt x="627" y="717"/>
                  </a:lnTo>
                  <a:lnTo>
                    <a:pt x="626" y="717"/>
                  </a:lnTo>
                  <a:lnTo>
                    <a:pt x="626" y="717"/>
                  </a:lnTo>
                  <a:lnTo>
                    <a:pt x="626" y="718"/>
                  </a:lnTo>
                  <a:lnTo>
                    <a:pt x="626" y="719"/>
                  </a:lnTo>
                  <a:lnTo>
                    <a:pt x="626" y="721"/>
                  </a:lnTo>
                  <a:lnTo>
                    <a:pt x="626" y="722"/>
                  </a:lnTo>
                  <a:close/>
                  <a:moveTo>
                    <a:pt x="598" y="726"/>
                  </a:moveTo>
                  <a:lnTo>
                    <a:pt x="597" y="725"/>
                  </a:lnTo>
                  <a:lnTo>
                    <a:pt x="596" y="724"/>
                  </a:lnTo>
                  <a:lnTo>
                    <a:pt x="595" y="724"/>
                  </a:lnTo>
                  <a:lnTo>
                    <a:pt x="595" y="723"/>
                  </a:lnTo>
                  <a:lnTo>
                    <a:pt x="594" y="723"/>
                  </a:lnTo>
                  <a:lnTo>
                    <a:pt x="594" y="724"/>
                  </a:lnTo>
                  <a:lnTo>
                    <a:pt x="594" y="725"/>
                  </a:lnTo>
                  <a:lnTo>
                    <a:pt x="593" y="725"/>
                  </a:lnTo>
                  <a:lnTo>
                    <a:pt x="593" y="724"/>
                  </a:lnTo>
                  <a:lnTo>
                    <a:pt x="592" y="724"/>
                  </a:lnTo>
                  <a:lnTo>
                    <a:pt x="591" y="723"/>
                  </a:lnTo>
                  <a:lnTo>
                    <a:pt x="590" y="723"/>
                  </a:lnTo>
                  <a:lnTo>
                    <a:pt x="589" y="722"/>
                  </a:lnTo>
                  <a:lnTo>
                    <a:pt x="588" y="720"/>
                  </a:lnTo>
                  <a:lnTo>
                    <a:pt x="588" y="718"/>
                  </a:lnTo>
                  <a:lnTo>
                    <a:pt x="588" y="716"/>
                  </a:lnTo>
                  <a:lnTo>
                    <a:pt x="587" y="716"/>
                  </a:lnTo>
                  <a:lnTo>
                    <a:pt x="587" y="715"/>
                  </a:lnTo>
                  <a:lnTo>
                    <a:pt x="586" y="712"/>
                  </a:lnTo>
                  <a:lnTo>
                    <a:pt x="587" y="709"/>
                  </a:lnTo>
                  <a:lnTo>
                    <a:pt x="586" y="706"/>
                  </a:lnTo>
                  <a:lnTo>
                    <a:pt x="589" y="705"/>
                  </a:lnTo>
                  <a:lnTo>
                    <a:pt x="589" y="704"/>
                  </a:lnTo>
                  <a:lnTo>
                    <a:pt x="591" y="703"/>
                  </a:lnTo>
                  <a:lnTo>
                    <a:pt x="590" y="701"/>
                  </a:lnTo>
                  <a:lnTo>
                    <a:pt x="590" y="701"/>
                  </a:lnTo>
                  <a:lnTo>
                    <a:pt x="590" y="699"/>
                  </a:lnTo>
                  <a:lnTo>
                    <a:pt x="590" y="698"/>
                  </a:lnTo>
                  <a:lnTo>
                    <a:pt x="591" y="698"/>
                  </a:lnTo>
                  <a:lnTo>
                    <a:pt x="591" y="699"/>
                  </a:lnTo>
                  <a:lnTo>
                    <a:pt x="591" y="698"/>
                  </a:lnTo>
                  <a:lnTo>
                    <a:pt x="592" y="697"/>
                  </a:lnTo>
                  <a:lnTo>
                    <a:pt x="593" y="696"/>
                  </a:lnTo>
                  <a:lnTo>
                    <a:pt x="594" y="696"/>
                  </a:lnTo>
                  <a:lnTo>
                    <a:pt x="595" y="696"/>
                  </a:lnTo>
                  <a:lnTo>
                    <a:pt x="595" y="694"/>
                  </a:lnTo>
                  <a:lnTo>
                    <a:pt x="597" y="693"/>
                  </a:lnTo>
                  <a:lnTo>
                    <a:pt x="598" y="693"/>
                  </a:lnTo>
                  <a:lnTo>
                    <a:pt x="599" y="694"/>
                  </a:lnTo>
                  <a:lnTo>
                    <a:pt x="601" y="696"/>
                  </a:lnTo>
                  <a:lnTo>
                    <a:pt x="603" y="698"/>
                  </a:lnTo>
                  <a:lnTo>
                    <a:pt x="605" y="699"/>
                  </a:lnTo>
                  <a:lnTo>
                    <a:pt x="605" y="700"/>
                  </a:lnTo>
                  <a:lnTo>
                    <a:pt x="607" y="701"/>
                  </a:lnTo>
                  <a:lnTo>
                    <a:pt x="609" y="702"/>
                  </a:lnTo>
                  <a:lnTo>
                    <a:pt x="610" y="703"/>
                  </a:lnTo>
                  <a:lnTo>
                    <a:pt x="610" y="704"/>
                  </a:lnTo>
                  <a:lnTo>
                    <a:pt x="613" y="704"/>
                  </a:lnTo>
                  <a:lnTo>
                    <a:pt x="615" y="706"/>
                  </a:lnTo>
                  <a:lnTo>
                    <a:pt x="615" y="707"/>
                  </a:lnTo>
                  <a:lnTo>
                    <a:pt x="614" y="707"/>
                  </a:lnTo>
                  <a:lnTo>
                    <a:pt x="612" y="707"/>
                  </a:lnTo>
                  <a:lnTo>
                    <a:pt x="611" y="705"/>
                  </a:lnTo>
                  <a:lnTo>
                    <a:pt x="610" y="705"/>
                  </a:lnTo>
                  <a:lnTo>
                    <a:pt x="610" y="707"/>
                  </a:lnTo>
                  <a:lnTo>
                    <a:pt x="609" y="707"/>
                  </a:lnTo>
                  <a:lnTo>
                    <a:pt x="607" y="705"/>
                  </a:lnTo>
                  <a:lnTo>
                    <a:pt x="606" y="703"/>
                  </a:lnTo>
                  <a:lnTo>
                    <a:pt x="605" y="702"/>
                  </a:lnTo>
                  <a:lnTo>
                    <a:pt x="605" y="701"/>
                  </a:lnTo>
                  <a:lnTo>
                    <a:pt x="605" y="703"/>
                  </a:lnTo>
                  <a:lnTo>
                    <a:pt x="605" y="705"/>
                  </a:lnTo>
                  <a:lnTo>
                    <a:pt x="605" y="706"/>
                  </a:lnTo>
                  <a:lnTo>
                    <a:pt x="606" y="708"/>
                  </a:lnTo>
                  <a:lnTo>
                    <a:pt x="607" y="708"/>
                  </a:lnTo>
                  <a:lnTo>
                    <a:pt x="608" y="708"/>
                  </a:lnTo>
                  <a:lnTo>
                    <a:pt x="609" y="709"/>
                  </a:lnTo>
                  <a:lnTo>
                    <a:pt x="608" y="710"/>
                  </a:lnTo>
                  <a:lnTo>
                    <a:pt x="606" y="710"/>
                  </a:lnTo>
                  <a:lnTo>
                    <a:pt x="605" y="711"/>
                  </a:lnTo>
                  <a:lnTo>
                    <a:pt x="605" y="712"/>
                  </a:lnTo>
                  <a:lnTo>
                    <a:pt x="607" y="712"/>
                  </a:lnTo>
                  <a:lnTo>
                    <a:pt x="609" y="711"/>
                  </a:lnTo>
                  <a:lnTo>
                    <a:pt x="610" y="711"/>
                  </a:lnTo>
                  <a:lnTo>
                    <a:pt x="612" y="712"/>
                  </a:lnTo>
                  <a:lnTo>
                    <a:pt x="613" y="712"/>
                  </a:lnTo>
                  <a:lnTo>
                    <a:pt x="613" y="714"/>
                  </a:lnTo>
                  <a:lnTo>
                    <a:pt x="612" y="715"/>
                  </a:lnTo>
                  <a:lnTo>
                    <a:pt x="611" y="715"/>
                  </a:lnTo>
                  <a:lnTo>
                    <a:pt x="611" y="714"/>
                  </a:lnTo>
                  <a:lnTo>
                    <a:pt x="611" y="713"/>
                  </a:lnTo>
                  <a:lnTo>
                    <a:pt x="610" y="713"/>
                  </a:lnTo>
                  <a:lnTo>
                    <a:pt x="610" y="714"/>
                  </a:lnTo>
                  <a:lnTo>
                    <a:pt x="611" y="715"/>
                  </a:lnTo>
                  <a:lnTo>
                    <a:pt x="610" y="716"/>
                  </a:lnTo>
                  <a:lnTo>
                    <a:pt x="610" y="718"/>
                  </a:lnTo>
                  <a:lnTo>
                    <a:pt x="610" y="719"/>
                  </a:lnTo>
                  <a:lnTo>
                    <a:pt x="609" y="719"/>
                  </a:lnTo>
                  <a:lnTo>
                    <a:pt x="608" y="716"/>
                  </a:lnTo>
                  <a:lnTo>
                    <a:pt x="608" y="715"/>
                  </a:lnTo>
                  <a:lnTo>
                    <a:pt x="607" y="715"/>
                  </a:lnTo>
                  <a:lnTo>
                    <a:pt x="608" y="719"/>
                  </a:lnTo>
                  <a:lnTo>
                    <a:pt x="606" y="720"/>
                  </a:lnTo>
                  <a:lnTo>
                    <a:pt x="606" y="722"/>
                  </a:lnTo>
                  <a:lnTo>
                    <a:pt x="605" y="722"/>
                  </a:lnTo>
                  <a:lnTo>
                    <a:pt x="605" y="721"/>
                  </a:lnTo>
                  <a:lnTo>
                    <a:pt x="605" y="717"/>
                  </a:lnTo>
                  <a:lnTo>
                    <a:pt x="605" y="717"/>
                  </a:lnTo>
                  <a:lnTo>
                    <a:pt x="605" y="720"/>
                  </a:lnTo>
                  <a:lnTo>
                    <a:pt x="605" y="721"/>
                  </a:lnTo>
                  <a:lnTo>
                    <a:pt x="605" y="722"/>
                  </a:lnTo>
                  <a:lnTo>
                    <a:pt x="604" y="723"/>
                  </a:lnTo>
                  <a:lnTo>
                    <a:pt x="603" y="723"/>
                  </a:lnTo>
                  <a:lnTo>
                    <a:pt x="604" y="721"/>
                  </a:lnTo>
                  <a:lnTo>
                    <a:pt x="602" y="720"/>
                  </a:lnTo>
                  <a:lnTo>
                    <a:pt x="603" y="717"/>
                  </a:lnTo>
                  <a:lnTo>
                    <a:pt x="602" y="717"/>
                  </a:lnTo>
                  <a:lnTo>
                    <a:pt x="602" y="718"/>
                  </a:lnTo>
                  <a:lnTo>
                    <a:pt x="601" y="718"/>
                  </a:lnTo>
                  <a:lnTo>
                    <a:pt x="600" y="718"/>
                  </a:lnTo>
                  <a:lnTo>
                    <a:pt x="600" y="719"/>
                  </a:lnTo>
                  <a:lnTo>
                    <a:pt x="599" y="719"/>
                  </a:lnTo>
                  <a:lnTo>
                    <a:pt x="598" y="718"/>
                  </a:lnTo>
                  <a:lnTo>
                    <a:pt x="598" y="719"/>
                  </a:lnTo>
                  <a:lnTo>
                    <a:pt x="599" y="720"/>
                  </a:lnTo>
                  <a:lnTo>
                    <a:pt x="600" y="721"/>
                  </a:lnTo>
                  <a:lnTo>
                    <a:pt x="601" y="722"/>
                  </a:lnTo>
                  <a:lnTo>
                    <a:pt x="602" y="723"/>
                  </a:lnTo>
                  <a:lnTo>
                    <a:pt x="601" y="723"/>
                  </a:lnTo>
                  <a:lnTo>
                    <a:pt x="600" y="724"/>
                  </a:lnTo>
                  <a:lnTo>
                    <a:pt x="600" y="725"/>
                  </a:lnTo>
                  <a:lnTo>
                    <a:pt x="599" y="725"/>
                  </a:lnTo>
                  <a:lnTo>
                    <a:pt x="598" y="726"/>
                  </a:lnTo>
                  <a:close/>
                  <a:moveTo>
                    <a:pt x="903" y="99"/>
                  </a:moveTo>
                  <a:lnTo>
                    <a:pt x="902" y="98"/>
                  </a:lnTo>
                  <a:lnTo>
                    <a:pt x="901" y="98"/>
                  </a:lnTo>
                  <a:lnTo>
                    <a:pt x="899" y="97"/>
                  </a:lnTo>
                  <a:lnTo>
                    <a:pt x="898" y="97"/>
                  </a:lnTo>
                  <a:lnTo>
                    <a:pt x="897" y="95"/>
                  </a:lnTo>
                  <a:lnTo>
                    <a:pt x="898" y="94"/>
                  </a:lnTo>
                  <a:lnTo>
                    <a:pt x="899" y="94"/>
                  </a:lnTo>
                  <a:lnTo>
                    <a:pt x="899" y="95"/>
                  </a:lnTo>
                  <a:lnTo>
                    <a:pt x="901" y="96"/>
                  </a:lnTo>
                  <a:lnTo>
                    <a:pt x="902" y="97"/>
                  </a:lnTo>
                  <a:lnTo>
                    <a:pt x="902" y="96"/>
                  </a:lnTo>
                  <a:lnTo>
                    <a:pt x="903" y="97"/>
                  </a:lnTo>
                  <a:lnTo>
                    <a:pt x="904" y="98"/>
                  </a:lnTo>
                  <a:lnTo>
                    <a:pt x="903" y="99"/>
                  </a:lnTo>
                  <a:close/>
                  <a:moveTo>
                    <a:pt x="992" y="23"/>
                  </a:moveTo>
                  <a:lnTo>
                    <a:pt x="991" y="23"/>
                  </a:lnTo>
                  <a:lnTo>
                    <a:pt x="989" y="24"/>
                  </a:lnTo>
                  <a:lnTo>
                    <a:pt x="988" y="24"/>
                  </a:lnTo>
                  <a:lnTo>
                    <a:pt x="989" y="23"/>
                  </a:lnTo>
                  <a:lnTo>
                    <a:pt x="990" y="22"/>
                  </a:lnTo>
                  <a:lnTo>
                    <a:pt x="991" y="22"/>
                  </a:lnTo>
                  <a:lnTo>
                    <a:pt x="992" y="23"/>
                  </a:lnTo>
                  <a:close/>
                  <a:moveTo>
                    <a:pt x="1018" y="83"/>
                  </a:moveTo>
                  <a:lnTo>
                    <a:pt x="1017" y="83"/>
                  </a:lnTo>
                  <a:lnTo>
                    <a:pt x="1017" y="83"/>
                  </a:lnTo>
                  <a:lnTo>
                    <a:pt x="1015" y="82"/>
                  </a:lnTo>
                  <a:lnTo>
                    <a:pt x="1017" y="80"/>
                  </a:lnTo>
                  <a:lnTo>
                    <a:pt x="1017" y="80"/>
                  </a:lnTo>
                  <a:lnTo>
                    <a:pt x="1018" y="80"/>
                  </a:lnTo>
                  <a:lnTo>
                    <a:pt x="1018" y="82"/>
                  </a:lnTo>
                  <a:lnTo>
                    <a:pt x="1018" y="83"/>
                  </a:lnTo>
                  <a:close/>
                  <a:moveTo>
                    <a:pt x="900" y="101"/>
                  </a:moveTo>
                  <a:lnTo>
                    <a:pt x="899" y="101"/>
                  </a:lnTo>
                  <a:lnTo>
                    <a:pt x="898" y="100"/>
                  </a:lnTo>
                  <a:lnTo>
                    <a:pt x="897" y="100"/>
                  </a:lnTo>
                  <a:lnTo>
                    <a:pt x="897" y="99"/>
                  </a:lnTo>
                  <a:lnTo>
                    <a:pt x="898" y="99"/>
                  </a:lnTo>
                  <a:lnTo>
                    <a:pt x="898" y="98"/>
                  </a:lnTo>
                  <a:lnTo>
                    <a:pt x="900" y="100"/>
                  </a:lnTo>
                  <a:lnTo>
                    <a:pt x="900" y="101"/>
                  </a:lnTo>
                  <a:close/>
                  <a:moveTo>
                    <a:pt x="1031" y="105"/>
                  </a:moveTo>
                  <a:lnTo>
                    <a:pt x="1030" y="105"/>
                  </a:lnTo>
                  <a:lnTo>
                    <a:pt x="1031" y="103"/>
                  </a:lnTo>
                  <a:lnTo>
                    <a:pt x="1032" y="103"/>
                  </a:lnTo>
                  <a:lnTo>
                    <a:pt x="1032" y="104"/>
                  </a:lnTo>
                  <a:lnTo>
                    <a:pt x="1031" y="105"/>
                  </a:lnTo>
                  <a:close/>
                  <a:moveTo>
                    <a:pt x="1031" y="97"/>
                  </a:moveTo>
                  <a:lnTo>
                    <a:pt x="1030" y="97"/>
                  </a:lnTo>
                  <a:lnTo>
                    <a:pt x="1029" y="96"/>
                  </a:lnTo>
                  <a:lnTo>
                    <a:pt x="1028" y="96"/>
                  </a:lnTo>
                  <a:lnTo>
                    <a:pt x="1029" y="96"/>
                  </a:lnTo>
                  <a:lnTo>
                    <a:pt x="1030" y="96"/>
                  </a:lnTo>
                  <a:lnTo>
                    <a:pt x="1031" y="96"/>
                  </a:lnTo>
                  <a:lnTo>
                    <a:pt x="1032" y="97"/>
                  </a:lnTo>
                  <a:lnTo>
                    <a:pt x="1031" y="97"/>
                  </a:lnTo>
                  <a:close/>
                  <a:moveTo>
                    <a:pt x="734" y="546"/>
                  </a:moveTo>
                  <a:lnTo>
                    <a:pt x="734" y="545"/>
                  </a:lnTo>
                  <a:lnTo>
                    <a:pt x="734" y="544"/>
                  </a:lnTo>
                  <a:lnTo>
                    <a:pt x="733" y="543"/>
                  </a:lnTo>
                  <a:lnTo>
                    <a:pt x="733" y="542"/>
                  </a:lnTo>
                  <a:lnTo>
                    <a:pt x="733" y="540"/>
                  </a:lnTo>
                  <a:lnTo>
                    <a:pt x="735" y="539"/>
                  </a:lnTo>
                  <a:lnTo>
                    <a:pt x="736" y="539"/>
                  </a:lnTo>
                  <a:lnTo>
                    <a:pt x="738" y="538"/>
                  </a:lnTo>
                  <a:lnTo>
                    <a:pt x="739" y="538"/>
                  </a:lnTo>
                  <a:lnTo>
                    <a:pt x="739" y="539"/>
                  </a:lnTo>
                  <a:lnTo>
                    <a:pt x="737" y="542"/>
                  </a:lnTo>
                  <a:lnTo>
                    <a:pt x="736" y="545"/>
                  </a:lnTo>
                  <a:lnTo>
                    <a:pt x="734" y="546"/>
                  </a:lnTo>
                  <a:close/>
                  <a:moveTo>
                    <a:pt x="744" y="532"/>
                  </a:moveTo>
                  <a:lnTo>
                    <a:pt x="744" y="533"/>
                  </a:lnTo>
                  <a:lnTo>
                    <a:pt x="744" y="534"/>
                  </a:lnTo>
                  <a:lnTo>
                    <a:pt x="743" y="534"/>
                  </a:lnTo>
                  <a:lnTo>
                    <a:pt x="742" y="534"/>
                  </a:lnTo>
                  <a:lnTo>
                    <a:pt x="742" y="532"/>
                  </a:lnTo>
                  <a:lnTo>
                    <a:pt x="743" y="532"/>
                  </a:lnTo>
                  <a:lnTo>
                    <a:pt x="744" y="532"/>
                  </a:lnTo>
                  <a:close/>
                  <a:moveTo>
                    <a:pt x="738" y="533"/>
                  </a:moveTo>
                  <a:lnTo>
                    <a:pt x="737" y="533"/>
                  </a:lnTo>
                  <a:lnTo>
                    <a:pt x="734" y="532"/>
                  </a:lnTo>
                  <a:lnTo>
                    <a:pt x="734" y="531"/>
                  </a:lnTo>
                  <a:lnTo>
                    <a:pt x="733" y="531"/>
                  </a:lnTo>
                  <a:lnTo>
                    <a:pt x="734" y="529"/>
                  </a:lnTo>
                  <a:lnTo>
                    <a:pt x="735" y="529"/>
                  </a:lnTo>
                  <a:lnTo>
                    <a:pt x="736" y="530"/>
                  </a:lnTo>
                  <a:lnTo>
                    <a:pt x="737" y="532"/>
                  </a:lnTo>
                  <a:lnTo>
                    <a:pt x="738" y="532"/>
                  </a:lnTo>
                  <a:lnTo>
                    <a:pt x="738" y="533"/>
                  </a:lnTo>
                  <a:close/>
                  <a:moveTo>
                    <a:pt x="738" y="530"/>
                  </a:moveTo>
                  <a:lnTo>
                    <a:pt x="738" y="529"/>
                  </a:lnTo>
                  <a:lnTo>
                    <a:pt x="738" y="528"/>
                  </a:lnTo>
                  <a:lnTo>
                    <a:pt x="737" y="528"/>
                  </a:lnTo>
                  <a:lnTo>
                    <a:pt x="736" y="527"/>
                  </a:lnTo>
                  <a:lnTo>
                    <a:pt x="736" y="526"/>
                  </a:lnTo>
                  <a:lnTo>
                    <a:pt x="736" y="525"/>
                  </a:lnTo>
                  <a:lnTo>
                    <a:pt x="737" y="524"/>
                  </a:lnTo>
                  <a:lnTo>
                    <a:pt x="737" y="523"/>
                  </a:lnTo>
                  <a:lnTo>
                    <a:pt x="738" y="523"/>
                  </a:lnTo>
                  <a:lnTo>
                    <a:pt x="739" y="527"/>
                  </a:lnTo>
                  <a:lnTo>
                    <a:pt x="739" y="527"/>
                  </a:lnTo>
                  <a:lnTo>
                    <a:pt x="739" y="528"/>
                  </a:lnTo>
                  <a:lnTo>
                    <a:pt x="739" y="528"/>
                  </a:lnTo>
                  <a:lnTo>
                    <a:pt x="739" y="529"/>
                  </a:lnTo>
                  <a:lnTo>
                    <a:pt x="738" y="530"/>
                  </a:lnTo>
                  <a:close/>
                  <a:moveTo>
                    <a:pt x="748" y="496"/>
                  </a:moveTo>
                  <a:lnTo>
                    <a:pt x="747" y="496"/>
                  </a:lnTo>
                  <a:lnTo>
                    <a:pt x="747" y="496"/>
                  </a:lnTo>
                  <a:lnTo>
                    <a:pt x="747" y="494"/>
                  </a:lnTo>
                  <a:lnTo>
                    <a:pt x="748" y="494"/>
                  </a:lnTo>
                  <a:lnTo>
                    <a:pt x="749" y="492"/>
                  </a:lnTo>
                  <a:lnTo>
                    <a:pt x="749" y="491"/>
                  </a:lnTo>
                  <a:lnTo>
                    <a:pt x="749" y="493"/>
                  </a:lnTo>
                  <a:lnTo>
                    <a:pt x="749" y="494"/>
                  </a:lnTo>
                  <a:lnTo>
                    <a:pt x="749" y="496"/>
                  </a:lnTo>
                  <a:lnTo>
                    <a:pt x="748" y="496"/>
                  </a:lnTo>
                  <a:close/>
                  <a:moveTo>
                    <a:pt x="820" y="432"/>
                  </a:moveTo>
                  <a:lnTo>
                    <a:pt x="819" y="432"/>
                  </a:lnTo>
                  <a:lnTo>
                    <a:pt x="818" y="432"/>
                  </a:lnTo>
                  <a:lnTo>
                    <a:pt x="819" y="432"/>
                  </a:lnTo>
                  <a:lnTo>
                    <a:pt x="819" y="431"/>
                  </a:lnTo>
                  <a:lnTo>
                    <a:pt x="820" y="431"/>
                  </a:lnTo>
                  <a:lnTo>
                    <a:pt x="821" y="430"/>
                  </a:lnTo>
                  <a:lnTo>
                    <a:pt x="821" y="430"/>
                  </a:lnTo>
                  <a:lnTo>
                    <a:pt x="821" y="431"/>
                  </a:lnTo>
                  <a:lnTo>
                    <a:pt x="821" y="431"/>
                  </a:lnTo>
                  <a:lnTo>
                    <a:pt x="821" y="432"/>
                  </a:lnTo>
                  <a:lnTo>
                    <a:pt x="820" y="432"/>
                  </a:lnTo>
                  <a:close/>
                  <a:moveTo>
                    <a:pt x="839" y="420"/>
                  </a:moveTo>
                  <a:lnTo>
                    <a:pt x="838" y="420"/>
                  </a:lnTo>
                  <a:lnTo>
                    <a:pt x="835" y="419"/>
                  </a:lnTo>
                  <a:lnTo>
                    <a:pt x="835" y="418"/>
                  </a:lnTo>
                  <a:lnTo>
                    <a:pt x="834" y="416"/>
                  </a:lnTo>
                  <a:lnTo>
                    <a:pt x="833" y="415"/>
                  </a:lnTo>
                  <a:lnTo>
                    <a:pt x="833" y="414"/>
                  </a:lnTo>
                  <a:lnTo>
                    <a:pt x="834" y="413"/>
                  </a:lnTo>
                  <a:lnTo>
                    <a:pt x="836" y="412"/>
                  </a:lnTo>
                  <a:lnTo>
                    <a:pt x="839" y="411"/>
                  </a:lnTo>
                  <a:lnTo>
                    <a:pt x="840" y="411"/>
                  </a:lnTo>
                  <a:lnTo>
                    <a:pt x="843" y="412"/>
                  </a:lnTo>
                  <a:lnTo>
                    <a:pt x="844" y="413"/>
                  </a:lnTo>
                  <a:lnTo>
                    <a:pt x="844" y="414"/>
                  </a:lnTo>
                  <a:lnTo>
                    <a:pt x="845" y="415"/>
                  </a:lnTo>
                  <a:lnTo>
                    <a:pt x="844" y="417"/>
                  </a:lnTo>
                  <a:lnTo>
                    <a:pt x="844" y="419"/>
                  </a:lnTo>
                  <a:lnTo>
                    <a:pt x="843" y="419"/>
                  </a:lnTo>
                  <a:lnTo>
                    <a:pt x="842" y="418"/>
                  </a:lnTo>
                  <a:lnTo>
                    <a:pt x="842" y="418"/>
                  </a:lnTo>
                  <a:lnTo>
                    <a:pt x="841" y="420"/>
                  </a:lnTo>
                  <a:lnTo>
                    <a:pt x="839" y="420"/>
                  </a:lnTo>
                  <a:close/>
                  <a:moveTo>
                    <a:pt x="775" y="436"/>
                  </a:moveTo>
                  <a:lnTo>
                    <a:pt x="773" y="436"/>
                  </a:lnTo>
                  <a:lnTo>
                    <a:pt x="772" y="436"/>
                  </a:lnTo>
                  <a:lnTo>
                    <a:pt x="771" y="434"/>
                  </a:lnTo>
                  <a:lnTo>
                    <a:pt x="770" y="434"/>
                  </a:lnTo>
                  <a:lnTo>
                    <a:pt x="769" y="432"/>
                  </a:lnTo>
                  <a:lnTo>
                    <a:pt x="768" y="432"/>
                  </a:lnTo>
                  <a:lnTo>
                    <a:pt x="769" y="434"/>
                  </a:lnTo>
                  <a:lnTo>
                    <a:pt x="769" y="435"/>
                  </a:lnTo>
                  <a:lnTo>
                    <a:pt x="768" y="435"/>
                  </a:lnTo>
                  <a:lnTo>
                    <a:pt x="767" y="433"/>
                  </a:lnTo>
                  <a:lnTo>
                    <a:pt x="767" y="431"/>
                  </a:lnTo>
                  <a:lnTo>
                    <a:pt x="768" y="431"/>
                  </a:lnTo>
                  <a:lnTo>
                    <a:pt x="771" y="429"/>
                  </a:lnTo>
                  <a:lnTo>
                    <a:pt x="773" y="429"/>
                  </a:lnTo>
                  <a:lnTo>
                    <a:pt x="774" y="429"/>
                  </a:lnTo>
                  <a:lnTo>
                    <a:pt x="774" y="430"/>
                  </a:lnTo>
                  <a:lnTo>
                    <a:pt x="773" y="431"/>
                  </a:lnTo>
                  <a:lnTo>
                    <a:pt x="773" y="431"/>
                  </a:lnTo>
                  <a:lnTo>
                    <a:pt x="773" y="432"/>
                  </a:lnTo>
                  <a:lnTo>
                    <a:pt x="774" y="432"/>
                  </a:lnTo>
                  <a:lnTo>
                    <a:pt x="777" y="433"/>
                  </a:lnTo>
                  <a:lnTo>
                    <a:pt x="777" y="434"/>
                  </a:lnTo>
                  <a:lnTo>
                    <a:pt x="776" y="435"/>
                  </a:lnTo>
                  <a:lnTo>
                    <a:pt x="775" y="435"/>
                  </a:lnTo>
                  <a:lnTo>
                    <a:pt x="775" y="436"/>
                  </a:lnTo>
                  <a:close/>
                  <a:moveTo>
                    <a:pt x="1012" y="212"/>
                  </a:moveTo>
                  <a:lnTo>
                    <a:pt x="1010" y="212"/>
                  </a:lnTo>
                  <a:lnTo>
                    <a:pt x="1006" y="211"/>
                  </a:lnTo>
                  <a:lnTo>
                    <a:pt x="1005" y="211"/>
                  </a:lnTo>
                  <a:lnTo>
                    <a:pt x="1004" y="210"/>
                  </a:lnTo>
                  <a:lnTo>
                    <a:pt x="1002" y="208"/>
                  </a:lnTo>
                  <a:lnTo>
                    <a:pt x="1003" y="207"/>
                  </a:lnTo>
                  <a:lnTo>
                    <a:pt x="1004" y="206"/>
                  </a:lnTo>
                  <a:lnTo>
                    <a:pt x="1005" y="204"/>
                  </a:lnTo>
                  <a:lnTo>
                    <a:pt x="1006" y="204"/>
                  </a:lnTo>
                  <a:lnTo>
                    <a:pt x="1007" y="204"/>
                  </a:lnTo>
                  <a:lnTo>
                    <a:pt x="1008" y="202"/>
                  </a:lnTo>
                  <a:lnTo>
                    <a:pt x="1009" y="201"/>
                  </a:lnTo>
                  <a:lnTo>
                    <a:pt x="1010" y="202"/>
                  </a:lnTo>
                  <a:lnTo>
                    <a:pt x="1011" y="202"/>
                  </a:lnTo>
                  <a:lnTo>
                    <a:pt x="1015" y="206"/>
                  </a:lnTo>
                  <a:lnTo>
                    <a:pt x="1015" y="207"/>
                  </a:lnTo>
                  <a:lnTo>
                    <a:pt x="1015" y="208"/>
                  </a:lnTo>
                  <a:lnTo>
                    <a:pt x="1014" y="211"/>
                  </a:lnTo>
                  <a:lnTo>
                    <a:pt x="1013" y="211"/>
                  </a:lnTo>
                  <a:lnTo>
                    <a:pt x="1012" y="212"/>
                  </a:lnTo>
                  <a:close/>
                  <a:moveTo>
                    <a:pt x="766" y="476"/>
                  </a:moveTo>
                  <a:lnTo>
                    <a:pt x="765" y="475"/>
                  </a:lnTo>
                  <a:lnTo>
                    <a:pt x="765" y="474"/>
                  </a:lnTo>
                  <a:lnTo>
                    <a:pt x="766" y="474"/>
                  </a:lnTo>
                  <a:lnTo>
                    <a:pt x="767" y="474"/>
                  </a:lnTo>
                  <a:lnTo>
                    <a:pt x="767" y="475"/>
                  </a:lnTo>
                  <a:lnTo>
                    <a:pt x="766" y="476"/>
                  </a:lnTo>
                  <a:close/>
                  <a:moveTo>
                    <a:pt x="756" y="479"/>
                  </a:moveTo>
                  <a:lnTo>
                    <a:pt x="756" y="478"/>
                  </a:lnTo>
                  <a:lnTo>
                    <a:pt x="755" y="477"/>
                  </a:lnTo>
                  <a:lnTo>
                    <a:pt x="755" y="475"/>
                  </a:lnTo>
                  <a:lnTo>
                    <a:pt x="756" y="474"/>
                  </a:lnTo>
                  <a:lnTo>
                    <a:pt x="758" y="474"/>
                  </a:lnTo>
                  <a:lnTo>
                    <a:pt x="758" y="475"/>
                  </a:lnTo>
                  <a:lnTo>
                    <a:pt x="758" y="476"/>
                  </a:lnTo>
                  <a:lnTo>
                    <a:pt x="758" y="477"/>
                  </a:lnTo>
                  <a:lnTo>
                    <a:pt x="757" y="478"/>
                  </a:lnTo>
                  <a:lnTo>
                    <a:pt x="756" y="479"/>
                  </a:lnTo>
                  <a:close/>
                  <a:moveTo>
                    <a:pt x="845" y="161"/>
                  </a:moveTo>
                  <a:lnTo>
                    <a:pt x="844" y="161"/>
                  </a:lnTo>
                  <a:lnTo>
                    <a:pt x="843" y="160"/>
                  </a:lnTo>
                  <a:lnTo>
                    <a:pt x="842" y="157"/>
                  </a:lnTo>
                  <a:lnTo>
                    <a:pt x="842" y="152"/>
                  </a:lnTo>
                  <a:lnTo>
                    <a:pt x="840" y="150"/>
                  </a:lnTo>
                  <a:lnTo>
                    <a:pt x="840" y="150"/>
                  </a:lnTo>
                  <a:lnTo>
                    <a:pt x="840" y="149"/>
                  </a:lnTo>
                  <a:lnTo>
                    <a:pt x="840" y="148"/>
                  </a:lnTo>
                  <a:lnTo>
                    <a:pt x="840" y="147"/>
                  </a:lnTo>
                  <a:lnTo>
                    <a:pt x="841" y="147"/>
                  </a:lnTo>
                  <a:lnTo>
                    <a:pt x="842" y="145"/>
                  </a:lnTo>
                  <a:lnTo>
                    <a:pt x="843" y="145"/>
                  </a:lnTo>
                  <a:lnTo>
                    <a:pt x="846" y="145"/>
                  </a:lnTo>
                  <a:lnTo>
                    <a:pt x="847" y="144"/>
                  </a:lnTo>
                  <a:lnTo>
                    <a:pt x="848" y="143"/>
                  </a:lnTo>
                  <a:lnTo>
                    <a:pt x="851" y="143"/>
                  </a:lnTo>
                  <a:lnTo>
                    <a:pt x="852" y="142"/>
                  </a:lnTo>
                  <a:lnTo>
                    <a:pt x="853" y="142"/>
                  </a:lnTo>
                  <a:lnTo>
                    <a:pt x="853" y="143"/>
                  </a:lnTo>
                  <a:lnTo>
                    <a:pt x="853" y="147"/>
                  </a:lnTo>
                  <a:lnTo>
                    <a:pt x="852" y="150"/>
                  </a:lnTo>
                  <a:lnTo>
                    <a:pt x="852" y="150"/>
                  </a:lnTo>
                  <a:lnTo>
                    <a:pt x="850" y="153"/>
                  </a:lnTo>
                  <a:lnTo>
                    <a:pt x="849" y="154"/>
                  </a:lnTo>
                  <a:lnTo>
                    <a:pt x="849" y="156"/>
                  </a:lnTo>
                  <a:lnTo>
                    <a:pt x="848" y="157"/>
                  </a:lnTo>
                  <a:lnTo>
                    <a:pt x="846" y="159"/>
                  </a:lnTo>
                  <a:lnTo>
                    <a:pt x="846" y="160"/>
                  </a:lnTo>
                  <a:lnTo>
                    <a:pt x="845" y="161"/>
                  </a:lnTo>
                  <a:close/>
                  <a:moveTo>
                    <a:pt x="902" y="104"/>
                  </a:moveTo>
                  <a:lnTo>
                    <a:pt x="901" y="104"/>
                  </a:lnTo>
                  <a:lnTo>
                    <a:pt x="900" y="104"/>
                  </a:lnTo>
                  <a:lnTo>
                    <a:pt x="899" y="103"/>
                  </a:lnTo>
                  <a:lnTo>
                    <a:pt x="897" y="102"/>
                  </a:lnTo>
                  <a:lnTo>
                    <a:pt x="897" y="101"/>
                  </a:lnTo>
                  <a:lnTo>
                    <a:pt x="898" y="101"/>
                  </a:lnTo>
                  <a:lnTo>
                    <a:pt x="898" y="102"/>
                  </a:lnTo>
                  <a:lnTo>
                    <a:pt x="899" y="102"/>
                  </a:lnTo>
                  <a:lnTo>
                    <a:pt x="901" y="102"/>
                  </a:lnTo>
                  <a:lnTo>
                    <a:pt x="902" y="102"/>
                  </a:lnTo>
                  <a:lnTo>
                    <a:pt x="902" y="103"/>
                  </a:lnTo>
                  <a:lnTo>
                    <a:pt x="902" y="104"/>
                  </a:lnTo>
                  <a:close/>
                  <a:moveTo>
                    <a:pt x="905" y="111"/>
                  </a:moveTo>
                  <a:lnTo>
                    <a:pt x="903" y="109"/>
                  </a:lnTo>
                  <a:lnTo>
                    <a:pt x="902" y="109"/>
                  </a:lnTo>
                  <a:lnTo>
                    <a:pt x="901" y="108"/>
                  </a:lnTo>
                  <a:lnTo>
                    <a:pt x="899" y="107"/>
                  </a:lnTo>
                  <a:lnTo>
                    <a:pt x="899" y="106"/>
                  </a:lnTo>
                  <a:lnTo>
                    <a:pt x="900" y="106"/>
                  </a:lnTo>
                  <a:lnTo>
                    <a:pt x="902" y="106"/>
                  </a:lnTo>
                  <a:lnTo>
                    <a:pt x="903" y="105"/>
                  </a:lnTo>
                  <a:lnTo>
                    <a:pt x="903" y="106"/>
                  </a:lnTo>
                  <a:lnTo>
                    <a:pt x="903" y="107"/>
                  </a:lnTo>
                  <a:lnTo>
                    <a:pt x="902" y="107"/>
                  </a:lnTo>
                  <a:lnTo>
                    <a:pt x="901" y="107"/>
                  </a:lnTo>
                  <a:lnTo>
                    <a:pt x="901" y="107"/>
                  </a:lnTo>
                  <a:lnTo>
                    <a:pt x="905" y="109"/>
                  </a:lnTo>
                  <a:lnTo>
                    <a:pt x="905" y="110"/>
                  </a:lnTo>
                  <a:lnTo>
                    <a:pt x="905" y="111"/>
                  </a:lnTo>
                  <a:close/>
                  <a:moveTo>
                    <a:pt x="897" y="113"/>
                  </a:moveTo>
                  <a:lnTo>
                    <a:pt x="896" y="113"/>
                  </a:lnTo>
                  <a:lnTo>
                    <a:pt x="895" y="112"/>
                  </a:lnTo>
                  <a:lnTo>
                    <a:pt x="894" y="110"/>
                  </a:lnTo>
                  <a:lnTo>
                    <a:pt x="894" y="109"/>
                  </a:lnTo>
                  <a:lnTo>
                    <a:pt x="895" y="109"/>
                  </a:lnTo>
                  <a:lnTo>
                    <a:pt x="895" y="108"/>
                  </a:lnTo>
                  <a:lnTo>
                    <a:pt x="895" y="107"/>
                  </a:lnTo>
                  <a:lnTo>
                    <a:pt x="896" y="107"/>
                  </a:lnTo>
                  <a:lnTo>
                    <a:pt x="897" y="109"/>
                  </a:lnTo>
                  <a:lnTo>
                    <a:pt x="897" y="110"/>
                  </a:lnTo>
                  <a:lnTo>
                    <a:pt x="898" y="111"/>
                  </a:lnTo>
                  <a:lnTo>
                    <a:pt x="898" y="112"/>
                  </a:lnTo>
                  <a:lnTo>
                    <a:pt x="898" y="113"/>
                  </a:lnTo>
                  <a:lnTo>
                    <a:pt x="897" y="113"/>
                  </a:lnTo>
                  <a:close/>
                  <a:moveTo>
                    <a:pt x="900" y="111"/>
                  </a:moveTo>
                  <a:lnTo>
                    <a:pt x="899" y="111"/>
                  </a:lnTo>
                  <a:lnTo>
                    <a:pt x="899" y="110"/>
                  </a:lnTo>
                  <a:lnTo>
                    <a:pt x="897" y="108"/>
                  </a:lnTo>
                  <a:lnTo>
                    <a:pt x="896" y="107"/>
                  </a:lnTo>
                  <a:lnTo>
                    <a:pt x="895" y="106"/>
                  </a:lnTo>
                  <a:lnTo>
                    <a:pt x="895" y="105"/>
                  </a:lnTo>
                  <a:lnTo>
                    <a:pt x="896" y="105"/>
                  </a:lnTo>
                  <a:lnTo>
                    <a:pt x="897" y="105"/>
                  </a:lnTo>
                  <a:lnTo>
                    <a:pt x="896" y="104"/>
                  </a:lnTo>
                  <a:lnTo>
                    <a:pt x="897" y="104"/>
                  </a:lnTo>
                  <a:lnTo>
                    <a:pt x="898" y="104"/>
                  </a:lnTo>
                  <a:lnTo>
                    <a:pt x="899" y="104"/>
                  </a:lnTo>
                  <a:lnTo>
                    <a:pt x="899" y="105"/>
                  </a:lnTo>
                  <a:lnTo>
                    <a:pt x="897" y="106"/>
                  </a:lnTo>
                  <a:lnTo>
                    <a:pt x="897" y="107"/>
                  </a:lnTo>
                  <a:lnTo>
                    <a:pt x="900" y="110"/>
                  </a:lnTo>
                  <a:lnTo>
                    <a:pt x="900" y="111"/>
                  </a:lnTo>
                  <a:close/>
                  <a:moveTo>
                    <a:pt x="828" y="125"/>
                  </a:moveTo>
                  <a:lnTo>
                    <a:pt x="838" y="117"/>
                  </a:lnTo>
                  <a:lnTo>
                    <a:pt x="847" y="107"/>
                  </a:lnTo>
                  <a:lnTo>
                    <a:pt x="863" y="91"/>
                  </a:lnTo>
                  <a:lnTo>
                    <a:pt x="869" y="86"/>
                  </a:lnTo>
                  <a:lnTo>
                    <a:pt x="868" y="81"/>
                  </a:lnTo>
                  <a:lnTo>
                    <a:pt x="866" y="78"/>
                  </a:lnTo>
                  <a:lnTo>
                    <a:pt x="867" y="78"/>
                  </a:lnTo>
                  <a:lnTo>
                    <a:pt x="867" y="77"/>
                  </a:lnTo>
                  <a:lnTo>
                    <a:pt x="868" y="77"/>
                  </a:lnTo>
                  <a:lnTo>
                    <a:pt x="873" y="75"/>
                  </a:lnTo>
                  <a:lnTo>
                    <a:pt x="878" y="75"/>
                  </a:lnTo>
                  <a:lnTo>
                    <a:pt x="879" y="75"/>
                  </a:lnTo>
                  <a:lnTo>
                    <a:pt x="880" y="75"/>
                  </a:lnTo>
                  <a:lnTo>
                    <a:pt x="881" y="75"/>
                  </a:lnTo>
                  <a:lnTo>
                    <a:pt x="881" y="77"/>
                  </a:lnTo>
                  <a:lnTo>
                    <a:pt x="882" y="77"/>
                  </a:lnTo>
                  <a:lnTo>
                    <a:pt x="883" y="77"/>
                  </a:lnTo>
                  <a:lnTo>
                    <a:pt x="883" y="78"/>
                  </a:lnTo>
                  <a:lnTo>
                    <a:pt x="885" y="79"/>
                  </a:lnTo>
                  <a:lnTo>
                    <a:pt x="885" y="80"/>
                  </a:lnTo>
                  <a:lnTo>
                    <a:pt x="886" y="80"/>
                  </a:lnTo>
                  <a:lnTo>
                    <a:pt x="887" y="80"/>
                  </a:lnTo>
                  <a:lnTo>
                    <a:pt x="888" y="81"/>
                  </a:lnTo>
                  <a:lnTo>
                    <a:pt x="889" y="81"/>
                  </a:lnTo>
                  <a:lnTo>
                    <a:pt x="890" y="81"/>
                  </a:lnTo>
                  <a:lnTo>
                    <a:pt x="891" y="81"/>
                  </a:lnTo>
                  <a:lnTo>
                    <a:pt x="892" y="82"/>
                  </a:lnTo>
                  <a:lnTo>
                    <a:pt x="893" y="82"/>
                  </a:lnTo>
                  <a:lnTo>
                    <a:pt x="893" y="84"/>
                  </a:lnTo>
                  <a:lnTo>
                    <a:pt x="893" y="85"/>
                  </a:lnTo>
                  <a:lnTo>
                    <a:pt x="893" y="86"/>
                  </a:lnTo>
                  <a:lnTo>
                    <a:pt x="893" y="87"/>
                  </a:lnTo>
                  <a:lnTo>
                    <a:pt x="894" y="88"/>
                  </a:lnTo>
                  <a:lnTo>
                    <a:pt x="895" y="88"/>
                  </a:lnTo>
                  <a:lnTo>
                    <a:pt x="895" y="89"/>
                  </a:lnTo>
                  <a:lnTo>
                    <a:pt x="893" y="92"/>
                  </a:lnTo>
                  <a:lnTo>
                    <a:pt x="893" y="93"/>
                  </a:lnTo>
                  <a:lnTo>
                    <a:pt x="893" y="95"/>
                  </a:lnTo>
                  <a:lnTo>
                    <a:pt x="893" y="95"/>
                  </a:lnTo>
                  <a:lnTo>
                    <a:pt x="886" y="94"/>
                  </a:lnTo>
                  <a:lnTo>
                    <a:pt x="885" y="94"/>
                  </a:lnTo>
                  <a:lnTo>
                    <a:pt x="884" y="94"/>
                  </a:lnTo>
                  <a:lnTo>
                    <a:pt x="885" y="94"/>
                  </a:lnTo>
                  <a:lnTo>
                    <a:pt x="885" y="95"/>
                  </a:lnTo>
                  <a:lnTo>
                    <a:pt x="888" y="96"/>
                  </a:lnTo>
                  <a:lnTo>
                    <a:pt x="891" y="97"/>
                  </a:lnTo>
                  <a:lnTo>
                    <a:pt x="893" y="98"/>
                  </a:lnTo>
                  <a:lnTo>
                    <a:pt x="893" y="100"/>
                  </a:lnTo>
                  <a:lnTo>
                    <a:pt x="892" y="102"/>
                  </a:lnTo>
                  <a:lnTo>
                    <a:pt x="892" y="103"/>
                  </a:lnTo>
                  <a:lnTo>
                    <a:pt x="891" y="104"/>
                  </a:lnTo>
                  <a:lnTo>
                    <a:pt x="890" y="105"/>
                  </a:lnTo>
                  <a:lnTo>
                    <a:pt x="889" y="107"/>
                  </a:lnTo>
                  <a:lnTo>
                    <a:pt x="887" y="107"/>
                  </a:lnTo>
                  <a:lnTo>
                    <a:pt x="886" y="109"/>
                  </a:lnTo>
                  <a:lnTo>
                    <a:pt x="884" y="111"/>
                  </a:lnTo>
                  <a:lnTo>
                    <a:pt x="884" y="114"/>
                  </a:lnTo>
                  <a:lnTo>
                    <a:pt x="883" y="115"/>
                  </a:lnTo>
                  <a:lnTo>
                    <a:pt x="883" y="116"/>
                  </a:lnTo>
                  <a:lnTo>
                    <a:pt x="883" y="115"/>
                  </a:lnTo>
                  <a:lnTo>
                    <a:pt x="881" y="116"/>
                  </a:lnTo>
                  <a:lnTo>
                    <a:pt x="880" y="116"/>
                  </a:lnTo>
                  <a:lnTo>
                    <a:pt x="880" y="118"/>
                  </a:lnTo>
                  <a:lnTo>
                    <a:pt x="879" y="118"/>
                  </a:lnTo>
                  <a:lnTo>
                    <a:pt x="878" y="118"/>
                  </a:lnTo>
                  <a:lnTo>
                    <a:pt x="877" y="119"/>
                  </a:lnTo>
                  <a:lnTo>
                    <a:pt x="878" y="120"/>
                  </a:lnTo>
                  <a:lnTo>
                    <a:pt x="877" y="121"/>
                  </a:lnTo>
                  <a:lnTo>
                    <a:pt x="877" y="122"/>
                  </a:lnTo>
                  <a:lnTo>
                    <a:pt x="876" y="123"/>
                  </a:lnTo>
                  <a:lnTo>
                    <a:pt x="875" y="126"/>
                  </a:lnTo>
                  <a:lnTo>
                    <a:pt x="875" y="127"/>
                  </a:lnTo>
                  <a:lnTo>
                    <a:pt x="874" y="127"/>
                  </a:lnTo>
                  <a:lnTo>
                    <a:pt x="873" y="128"/>
                  </a:lnTo>
                  <a:lnTo>
                    <a:pt x="873" y="129"/>
                  </a:lnTo>
                  <a:lnTo>
                    <a:pt x="865" y="134"/>
                  </a:lnTo>
                  <a:lnTo>
                    <a:pt x="863" y="135"/>
                  </a:lnTo>
                  <a:lnTo>
                    <a:pt x="860" y="135"/>
                  </a:lnTo>
                  <a:lnTo>
                    <a:pt x="858" y="135"/>
                  </a:lnTo>
                  <a:lnTo>
                    <a:pt x="856" y="136"/>
                  </a:lnTo>
                  <a:lnTo>
                    <a:pt x="855" y="136"/>
                  </a:lnTo>
                  <a:lnTo>
                    <a:pt x="854" y="137"/>
                  </a:lnTo>
                  <a:lnTo>
                    <a:pt x="853" y="138"/>
                  </a:lnTo>
                  <a:lnTo>
                    <a:pt x="852" y="139"/>
                  </a:lnTo>
                  <a:lnTo>
                    <a:pt x="852" y="139"/>
                  </a:lnTo>
                  <a:lnTo>
                    <a:pt x="850" y="140"/>
                  </a:lnTo>
                  <a:lnTo>
                    <a:pt x="849" y="140"/>
                  </a:lnTo>
                  <a:lnTo>
                    <a:pt x="848" y="140"/>
                  </a:lnTo>
                  <a:lnTo>
                    <a:pt x="846" y="140"/>
                  </a:lnTo>
                  <a:lnTo>
                    <a:pt x="844" y="140"/>
                  </a:lnTo>
                  <a:lnTo>
                    <a:pt x="843" y="140"/>
                  </a:lnTo>
                  <a:lnTo>
                    <a:pt x="842" y="138"/>
                  </a:lnTo>
                  <a:lnTo>
                    <a:pt x="842" y="137"/>
                  </a:lnTo>
                  <a:lnTo>
                    <a:pt x="840" y="136"/>
                  </a:lnTo>
                  <a:lnTo>
                    <a:pt x="839" y="136"/>
                  </a:lnTo>
                  <a:lnTo>
                    <a:pt x="838" y="134"/>
                  </a:lnTo>
                  <a:lnTo>
                    <a:pt x="836" y="132"/>
                  </a:lnTo>
                  <a:lnTo>
                    <a:pt x="835" y="131"/>
                  </a:lnTo>
                  <a:lnTo>
                    <a:pt x="833" y="130"/>
                  </a:lnTo>
                  <a:lnTo>
                    <a:pt x="833" y="129"/>
                  </a:lnTo>
                  <a:lnTo>
                    <a:pt x="832" y="129"/>
                  </a:lnTo>
                  <a:lnTo>
                    <a:pt x="832" y="129"/>
                  </a:lnTo>
                  <a:lnTo>
                    <a:pt x="832" y="129"/>
                  </a:lnTo>
                  <a:lnTo>
                    <a:pt x="832" y="128"/>
                  </a:lnTo>
                  <a:lnTo>
                    <a:pt x="830" y="126"/>
                  </a:lnTo>
                  <a:lnTo>
                    <a:pt x="829" y="126"/>
                  </a:lnTo>
                  <a:lnTo>
                    <a:pt x="829" y="125"/>
                  </a:lnTo>
                  <a:lnTo>
                    <a:pt x="828" y="125"/>
                  </a:lnTo>
                  <a:close/>
                  <a:moveTo>
                    <a:pt x="896" y="172"/>
                  </a:moveTo>
                  <a:lnTo>
                    <a:pt x="895" y="172"/>
                  </a:lnTo>
                  <a:lnTo>
                    <a:pt x="894" y="172"/>
                  </a:lnTo>
                  <a:lnTo>
                    <a:pt x="892" y="171"/>
                  </a:lnTo>
                  <a:lnTo>
                    <a:pt x="891" y="171"/>
                  </a:lnTo>
                  <a:lnTo>
                    <a:pt x="891" y="170"/>
                  </a:lnTo>
                  <a:lnTo>
                    <a:pt x="891" y="168"/>
                  </a:lnTo>
                  <a:lnTo>
                    <a:pt x="890" y="167"/>
                  </a:lnTo>
                  <a:lnTo>
                    <a:pt x="889" y="167"/>
                  </a:lnTo>
                  <a:lnTo>
                    <a:pt x="890" y="166"/>
                  </a:lnTo>
                  <a:lnTo>
                    <a:pt x="890" y="165"/>
                  </a:lnTo>
                  <a:lnTo>
                    <a:pt x="891" y="163"/>
                  </a:lnTo>
                  <a:lnTo>
                    <a:pt x="892" y="163"/>
                  </a:lnTo>
                  <a:lnTo>
                    <a:pt x="892" y="164"/>
                  </a:lnTo>
                  <a:lnTo>
                    <a:pt x="893" y="164"/>
                  </a:lnTo>
                  <a:lnTo>
                    <a:pt x="895" y="165"/>
                  </a:lnTo>
                  <a:lnTo>
                    <a:pt x="896" y="164"/>
                  </a:lnTo>
                  <a:lnTo>
                    <a:pt x="896" y="163"/>
                  </a:lnTo>
                  <a:lnTo>
                    <a:pt x="895" y="163"/>
                  </a:lnTo>
                  <a:lnTo>
                    <a:pt x="893" y="163"/>
                  </a:lnTo>
                  <a:lnTo>
                    <a:pt x="893" y="162"/>
                  </a:lnTo>
                  <a:lnTo>
                    <a:pt x="892" y="161"/>
                  </a:lnTo>
                  <a:lnTo>
                    <a:pt x="893" y="161"/>
                  </a:lnTo>
                  <a:lnTo>
                    <a:pt x="893" y="161"/>
                  </a:lnTo>
                  <a:lnTo>
                    <a:pt x="894" y="161"/>
                  </a:lnTo>
                  <a:lnTo>
                    <a:pt x="895" y="162"/>
                  </a:lnTo>
                  <a:lnTo>
                    <a:pt x="896" y="163"/>
                  </a:lnTo>
                  <a:lnTo>
                    <a:pt x="897" y="163"/>
                  </a:lnTo>
                  <a:lnTo>
                    <a:pt x="898" y="162"/>
                  </a:lnTo>
                  <a:lnTo>
                    <a:pt x="899" y="163"/>
                  </a:lnTo>
                  <a:lnTo>
                    <a:pt x="899" y="164"/>
                  </a:lnTo>
                  <a:lnTo>
                    <a:pt x="897" y="166"/>
                  </a:lnTo>
                  <a:lnTo>
                    <a:pt x="898" y="166"/>
                  </a:lnTo>
                  <a:lnTo>
                    <a:pt x="899" y="167"/>
                  </a:lnTo>
                  <a:lnTo>
                    <a:pt x="897" y="169"/>
                  </a:lnTo>
                  <a:lnTo>
                    <a:pt x="897" y="171"/>
                  </a:lnTo>
                  <a:lnTo>
                    <a:pt x="896" y="172"/>
                  </a:lnTo>
                  <a:close/>
                  <a:moveTo>
                    <a:pt x="845" y="167"/>
                  </a:moveTo>
                  <a:lnTo>
                    <a:pt x="844" y="167"/>
                  </a:lnTo>
                  <a:lnTo>
                    <a:pt x="843" y="167"/>
                  </a:lnTo>
                  <a:lnTo>
                    <a:pt x="842" y="167"/>
                  </a:lnTo>
                  <a:lnTo>
                    <a:pt x="842" y="166"/>
                  </a:lnTo>
                  <a:lnTo>
                    <a:pt x="843" y="165"/>
                  </a:lnTo>
                  <a:lnTo>
                    <a:pt x="844" y="164"/>
                  </a:lnTo>
                  <a:lnTo>
                    <a:pt x="845" y="163"/>
                  </a:lnTo>
                  <a:lnTo>
                    <a:pt x="845" y="164"/>
                  </a:lnTo>
                  <a:lnTo>
                    <a:pt x="846" y="164"/>
                  </a:lnTo>
                  <a:lnTo>
                    <a:pt x="846" y="166"/>
                  </a:lnTo>
                  <a:lnTo>
                    <a:pt x="845" y="167"/>
                  </a:lnTo>
                  <a:close/>
                  <a:moveTo>
                    <a:pt x="846" y="191"/>
                  </a:moveTo>
                  <a:lnTo>
                    <a:pt x="843" y="192"/>
                  </a:lnTo>
                  <a:lnTo>
                    <a:pt x="842" y="192"/>
                  </a:lnTo>
                  <a:lnTo>
                    <a:pt x="842" y="191"/>
                  </a:lnTo>
                  <a:lnTo>
                    <a:pt x="841" y="190"/>
                  </a:lnTo>
                  <a:lnTo>
                    <a:pt x="840" y="189"/>
                  </a:lnTo>
                  <a:lnTo>
                    <a:pt x="841" y="186"/>
                  </a:lnTo>
                  <a:lnTo>
                    <a:pt x="841" y="185"/>
                  </a:lnTo>
                  <a:lnTo>
                    <a:pt x="842" y="183"/>
                  </a:lnTo>
                  <a:lnTo>
                    <a:pt x="842" y="183"/>
                  </a:lnTo>
                  <a:lnTo>
                    <a:pt x="843" y="182"/>
                  </a:lnTo>
                  <a:lnTo>
                    <a:pt x="842" y="181"/>
                  </a:lnTo>
                  <a:lnTo>
                    <a:pt x="841" y="181"/>
                  </a:lnTo>
                  <a:lnTo>
                    <a:pt x="841" y="180"/>
                  </a:lnTo>
                  <a:lnTo>
                    <a:pt x="839" y="179"/>
                  </a:lnTo>
                  <a:lnTo>
                    <a:pt x="839" y="178"/>
                  </a:lnTo>
                  <a:lnTo>
                    <a:pt x="840" y="176"/>
                  </a:lnTo>
                  <a:lnTo>
                    <a:pt x="841" y="172"/>
                  </a:lnTo>
                  <a:lnTo>
                    <a:pt x="841" y="172"/>
                  </a:lnTo>
                  <a:lnTo>
                    <a:pt x="842" y="172"/>
                  </a:lnTo>
                  <a:lnTo>
                    <a:pt x="842" y="172"/>
                  </a:lnTo>
                  <a:lnTo>
                    <a:pt x="843" y="172"/>
                  </a:lnTo>
                  <a:lnTo>
                    <a:pt x="844" y="171"/>
                  </a:lnTo>
                  <a:lnTo>
                    <a:pt x="845" y="171"/>
                  </a:lnTo>
                  <a:lnTo>
                    <a:pt x="846" y="170"/>
                  </a:lnTo>
                  <a:lnTo>
                    <a:pt x="848" y="168"/>
                  </a:lnTo>
                  <a:lnTo>
                    <a:pt x="849" y="166"/>
                  </a:lnTo>
                  <a:lnTo>
                    <a:pt x="849" y="162"/>
                  </a:lnTo>
                  <a:lnTo>
                    <a:pt x="849" y="161"/>
                  </a:lnTo>
                  <a:lnTo>
                    <a:pt x="850" y="160"/>
                  </a:lnTo>
                  <a:lnTo>
                    <a:pt x="851" y="158"/>
                  </a:lnTo>
                  <a:lnTo>
                    <a:pt x="852" y="156"/>
                  </a:lnTo>
                  <a:lnTo>
                    <a:pt x="854" y="153"/>
                  </a:lnTo>
                  <a:lnTo>
                    <a:pt x="855" y="152"/>
                  </a:lnTo>
                  <a:lnTo>
                    <a:pt x="856" y="150"/>
                  </a:lnTo>
                  <a:lnTo>
                    <a:pt x="857" y="146"/>
                  </a:lnTo>
                  <a:lnTo>
                    <a:pt x="858" y="141"/>
                  </a:lnTo>
                  <a:lnTo>
                    <a:pt x="859" y="140"/>
                  </a:lnTo>
                  <a:lnTo>
                    <a:pt x="860" y="140"/>
                  </a:lnTo>
                  <a:lnTo>
                    <a:pt x="863" y="139"/>
                  </a:lnTo>
                  <a:lnTo>
                    <a:pt x="864" y="139"/>
                  </a:lnTo>
                  <a:lnTo>
                    <a:pt x="866" y="139"/>
                  </a:lnTo>
                  <a:lnTo>
                    <a:pt x="869" y="138"/>
                  </a:lnTo>
                  <a:lnTo>
                    <a:pt x="869" y="137"/>
                  </a:lnTo>
                  <a:lnTo>
                    <a:pt x="872" y="134"/>
                  </a:lnTo>
                  <a:lnTo>
                    <a:pt x="873" y="134"/>
                  </a:lnTo>
                  <a:lnTo>
                    <a:pt x="873" y="133"/>
                  </a:lnTo>
                  <a:lnTo>
                    <a:pt x="874" y="133"/>
                  </a:lnTo>
                  <a:lnTo>
                    <a:pt x="875" y="133"/>
                  </a:lnTo>
                  <a:lnTo>
                    <a:pt x="875" y="132"/>
                  </a:lnTo>
                  <a:lnTo>
                    <a:pt x="878" y="129"/>
                  </a:lnTo>
                  <a:lnTo>
                    <a:pt x="882" y="123"/>
                  </a:lnTo>
                  <a:lnTo>
                    <a:pt x="884" y="120"/>
                  </a:lnTo>
                  <a:lnTo>
                    <a:pt x="885" y="119"/>
                  </a:lnTo>
                  <a:lnTo>
                    <a:pt x="885" y="118"/>
                  </a:lnTo>
                  <a:lnTo>
                    <a:pt x="887" y="118"/>
                  </a:lnTo>
                  <a:lnTo>
                    <a:pt x="889" y="113"/>
                  </a:lnTo>
                  <a:lnTo>
                    <a:pt x="890" y="111"/>
                  </a:lnTo>
                  <a:lnTo>
                    <a:pt x="891" y="110"/>
                  </a:lnTo>
                  <a:lnTo>
                    <a:pt x="892" y="108"/>
                  </a:lnTo>
                  <a:lnTo>
                    <a:pt x="893" y="108"/>
                  </a:lnTo>
                  <a:lnTo>
                    <a:pt x="893" y="109"/>
                  </a:lnTo>
                  <a:lnTo>
                    <a:pt x="893" y="111"/>
                  </a:lnTo>
                  <a:lnTo>
                    <a:pt x="894" y="112"/>
                  </a:lnTo>
                  <a:lnTo>
                    <a:pt x="895" y="114"/>
                  </a:lnTo>
                  <a:lnTo>
                    <a:pt x="895" y="118"/>
                  </a:lnTo>
                  <a:lnTo>
                    <a:pt x="896" y="118"/>
                  </a:lnTo>
                  <a:lnTo>
                    <a:pt x="897" y="118"/>
                  </a:lnTo>
                  <a:lnTo>
                    <a:pt x="899" y="118"/>
                  </a:lnTo>
                  <a:lnTo>
                    <a:pt x="902" y="118"/>
                  </a:lnTo>
                  <a:lnTo>
                    <a:pt x="903" y="118"/>
                  </a:lnTo>
                  <a:lnTo>
                    <a:pt x="904" y="118"/>
                  </a:lnTo>
                  <a:lnTo>
                    <a:pt x="906" y="119"/>
                  </a:lnTo>
                  <a:lnTo>
                    <a:pt x="907" y="119"/>
                  </a:lnTo>
                  <a:lnTo>
                    <a:pt x="908" y="120"/>
                  </a:lnTo>
                  <a:lnTo>
                    <a:pt x="908" y="123"/>
                  </a:lnTo>
                  <a:lnTo>
                    <a:pt x="909" y="123"/>
                  </a:lnTo>
                  <a:lnTo>
                    <a:pt x="909" y="124"/>
                  </a:lnTo>
                  <a:lnTo>
                    <a:pt x="909" y="125"/>
                  </a:lnTo>
                  <a:lnTo>
                    <a:pt x="909" y="126"/>
                  </a:lnTo>
                  <a:lnTo>
                    <a:pt x="910" y="127"/>
                  </a:lnTo>
                  <a:lnTo>
                    <a:pt x="911" y="128"/>
                  </a:lnTo>
                  <a:lnTo>
                    <a:pt x="912" y="129"/>
                  </a:lnTo>
                  <a:lnTo>
                    <a:pt x="912" y="130"/>
                  </a:lnTo>
                  <a:lnTo>
                    <a:pt x="910" y="131"/>
                  </a:lnTo>
                  <a:lnTo>
                    <a:pt x="909" y="133"/>
                  </a:lnTo>
                  <a:lnTo>
                    <a:pt x="910" y="134"/>
                  </a:lnTo>
                  <a:lnTo>
                    <a:pt x="911" y="134"/>
                  </a:lnTo>
                  <a:lnTo>
                    <a:pt x="913" y="133"/>
                  </a:lnTo>
                  <a:lnTo>
                    <a:pt x="914" y="132"/>
                  </a:lnTo>
                  <a:lnTo>
                    <a:pt x="914" y="133"/>
                  </a:lnTo>
                  <a:lnTo>
                    <a:pt x="915" y="135"/>
                  </a:lnTo>
                  <a:lnTo>
                    <a:pt x="917" y="138"/>
                  </a:lnTo>
                  <a:lnTo>
                    <a:pt x="917" y="139"/>
                  </a:lnTo>
                  <a:lnTo>
                    <a:pt x="918" y="140"/>
                  </a:lnTo>
                  <a:lnTo>
                    <a:pt x="918" y="143"/>
                  </a:lnTo>
                  <a:lnTo>
                    <a:pt x="915" y="145"/>
                  </a:lnTo>
                  <a:lnTo>
                    <a:pt x="914" y="148"/>
                  </a:lnTo>
                  <a:lnTo>
                    <a:pt x="912" y="148"/>
                  </a:lnTo>
                  <a:lnTo>
                    <a:pt x="908" y="152"/>
                  </a:lnTo>
                  <a:lnTo>
                    <a:pt x="907" y="153"/>
                  </a:lnTo>
                  <a:lnTo>
                    <a:pt x="907" y="154"/>
                  </a:lnTo>
                  <a:lnTo>
                    <a:pt x="906" y="154"/>
                  </a:lnTo>
                  <a:lnTo>
                    <a:pt x="905" y="153"/>
                  </a:lnTo>
                  <a:lnTo>
                    <a:pt x="904" y="153"/>
                  </a:lnTo>
                  <a:lnTo>
                    <a:pt x="904" y="156"/>
                  </a:lnTo>
                  <a:lnTo>
                    <a:pt x="904" y="159"/>
                  </a:lnTo>
                  <a:lnTo>
                    <a:pt x="904" y="160"/>
                  </a:lnTo>
                  <a:lnTo>
                    <a:pt x="903" y="160"/>
                  </a:lnTo>
                  <a:lnTo>
                    <a:pt x="902" y="160"/>
                  </a:lnTo>
                  <a:lnTo>
                    <a:pt x="902" y="161"/>
                  </a:lnTo>
                  <a:lnTo>
                    <a:pt x="901" y="161"/>
                  </a:lnTo>
                  <a:lnTo>
                    <a:pt x="901" y="162"/>
                  </a:lnTo>
                  <a:lnTo>
                    <a:pt x="900" y="162"/>
                  </a:lnTo>
                  <a:lnTo>
                    <a:pt x="899" y="162"/>
                  </a:lnTo>
                  <a:lnTo>
                    <a:pt x="898" y="161"/>
                  </a:lnTo>
                  <a:lnTo>
                    <a:pt x="897" y="162"/>
                  </a:lnTo>
                  <a:lnTo>
                    <a:pt x="896" y="162"/>
                  </a:lnTo>
                  <a:lnTo>
                    <a:pt x="896" y="161"/>
                  </a:lnTo>
                  <a:lnTo>
                    <a:pt x="894" y="160"/>
                  </a:lnTo>
                  <a:lnTo>
                    <a:pt x="893" y="160"/>
                  </a:lnTo>
                  <a:lnTo>
                    <a:pt x="892" y="160"/>
                  </a:lnTo>
                  <a:lnTo>
                    <a:pt x="890" y="161"/>
                  </a:lnTo>
                  <a:lnTo>
                    <a:pt x="888" y="164"/>
                  </a:lnTo>
                  <a:lnTo>
                    <a:pt x="884" y="168"/>
                  </a:lnTo>
                  <a:lnTo>
                    <a:pt x="881" y="170"/>
                  </a:lnTo>
                  <a:lnTo>
                    <a:pt x="879" y="170"/>
                  </a:lnTo>
                  <a:lnTo>
                    <a:pt x="879" y="171"/>
                  </a:lnTo>
                  <a:lnTo>
                    <a:pt x="877" y="171"/>
                  </a:lnTo>
                  <a:lnTo>
                    <a:pt x="874" y="172"/>
                  </a:lnTo>
                  <a:lnTo>
                    <a:pt x="873" y="172"/>
                  </a:lnTo>
                  <a:lnTo>
                    <a:pt x="873" y="172"/>
                  </a:lnTo>
                  <a:lnTo>
                    <a:pt x="873" y="172"/>
                  </a:lnTo>
                  <a:lnTo>
                    <a:pt x="873" y="172"/>
                  </a:lnTo>
                  <a:lnTo>
                    <a:pt x="872" y="174"/>
                  </a:lnTo>
                  <a:lnTo>
                    <a:pt x="871" y="176"/>
                  </a:lnTo>
                  <a:lnTo>
                    <a:pt x="868" y="176"/>
                  </a:lnTo>
                  <a:lnTo>
                    <a:pt x="867" y="177"/>
                  </a:lnTo>
                  <a:lnTo>
                    <a:pt x="867" y="178"/>
                  </a:lnTo>
                  <a:lnTo>
                    <a:pt x="866" y="179"/>
                  </a:lnTo>
                  <a:lnTo>
                    <a:pt x="865" y="179"/>
                  </a:lnTo>
                  <a:lnTo>
                    <a:pt x="863" y="181"/>
                  </a:lnTo>
                  <a:lnTo>
                    <a:pt x="863" y="181"/>
                  </a:lnTo>
                  <a:lnTo>
                    <a:pt x="860" y="183"/>
                  </a:lnTo>
                  <a:lnTo>
                    <a:pt x="859" y="183"/>
                  </a:lnTo>
                  <a:lnTo>
                    <a:pt x="858" y="183"/>
                  </a:lnTo>
                  <a:lnTo>
                    <a:pt x="857" y="183"/>
                  </a:lnTo>
                  <a:lnTo>
                    <a:pt x="854" y="186"/>
                  </a:lnTo>
                  <a:lnTo>
                    <a:pt x="852" y="187"/>
                  </a:lnTo>
                  <a:lnTo>
                    <a:pt x="849" y="190"/>
                  </a:lnTo>
                  <a:lnTo>
                    <a:pt x="848" y="190"/>
                  </a:lnTo>
                  <a:lnTo>
                    <a:pt x="846" y="191"/>
                  </a:lnTo>
                  <a:close/>
                  <a:moveTo>
                    <a:pt x="954" y="0"/>
                  </a:moveTo>
                  <a:lnTo>
                    <a:pt x="955" y="0"/>
                  </a:lnTo>
                  <a:lnTo>
                    <a:pt x="955" y="2"/>
                  </a:lnTo>
                  <a:lnTo>
                    <a:pt x="955" y="3"/>
                  </a:lnTo>
                  <a:lnTo>
                    <a:pt x="952" y="4"/>
                  </a:lnTo>
                  <a:lnTo>
                    <a:pt x="949" y="7"/>
                  </a:lnTo>
                  <a:lnTo>
                    <a:pt x="949" y="8"/>
                  </a:lnTo>
                  <a:lnTo>
                    <a:pt x="949" y="9"/>
                  </a:lnTo>
                  <a:lnTo>
                    <a:pt x="950" y="10"/>
                  </a:lnTo>
                  <a:lnTo>
                    <a:pt x="952" y="11"/>
                  </a:lnTo>
                  <a:lnTo>
                    <a:pt x="952" y="12"/>
                  </a:lnTo>
                  <a:lnTo>
                    <a:pt x="951" y="14"/>
                  </a:lnTo>
                  <a:lnTo>
                    <a:pt x="950" y="16"/>
                  </a:lnTo>
                  <a:lnTo>
                    <a:pt x="949" y="18"/>
                  </a:lnTo>
                  <a:lnTo>
                    <a:pt x="947" y="22"/>
                  </a:lnTo>
                  <a:lnTo>
                    <a:pt x="946" y="28"/>
                  </a:lnTo>
                  <a:lnTo>
                    <a:pt x="946" y="29"/>
                  </a:lnTo>
                  <a:lnTo>
                    <a:pt x="946" y="30"/>
                  </a:lnTo>
                  <a:lnTo>
                    <a:pt x="946" y="31"/>
                  </a:lnTo>
                  <a:lnTo>
                    <a:pt x="946" y="32"/>
                  </a:lnTo>
                  <a:lnTo>
                    <a:pt x="947" y="32"/>
                  </a:lnTo>
                  <a:lnTo>
                    <a:pt x="948" y="32"/>
                  </a:lnTo>
                  <a:lnTo>
                    <a:pt x="949" y="32"/>
                  </a:lnTo>
                  <a:lnTo>
                    <a:pt x="950" y="32"/>
                  </a:lnTo>
                  <a:lnTo>
                    <a:pt x="951" y="32"/>
                  </a:lnTo>
                  <a:lnTo>
                    <a:pt x="951" y="31"/>
                  </a:lnTo>
                  <a:lnTo>
                    <a:pt x="952" y="26"/>
                  </a:lnTo>
                  <a:lnTo>
                    <a:pt x="953" y="23"/>
                  </a:lnTo>
                  <a:lnTo>
                    <a:pt x="953" y="22"/>
                  </a:lnTo>
                  <a:lnTo>
                    <a:pt x="954" y="21"/>
                  </a:lnTo>
                  <a:lnTo>
                    <a:pt x="956" y="18"/>
                  </a:lnTo>
                  <a:lnTo>
                    <a:pt x="958" y="16"/>
                  </a:lnTo>
                  <a:lnTo>
                    <a:pt x="959" y="12"/>
                  </a:lnTo>
                  <a:lnTo>
                    <a:pt x="960" y="10"/>
                  </a:lnTo>
                  <a:lnTo>
                    <a:pt x="961" y="10"/>
                  </a:lnTo>
                  <a:lnTo>
                    <a:pt x="962" y="10"/>
                  </a:lnTo>
                  <a:lnTo>
                    <a:pt x="963" y="10"/>
                  </a:lnTo>
                  <a:lnTo>
                    <a:pt x="963" y="13"/>
                  </a:lnTo>
                  <a:lnTo>
                    <a:pt x="962" y="14"/>
                  </a:lnTo>
                  <a:lnTo>
                    <a:pt x="962" y="15"/>
                  </a:lnTo>
                  <a:lnTo>
                    <a:pt x="961" y="17"/>
                  </a:lnTo>
                  <a:lnTo>
                    <a:pt x="961" y="20"/>
                  </a:lnTo>
                  <a:lnTo>
                    <a:pt x="960" y="22"/>
                  </a:lnTo>
                  <a:lnTo>
                    <a:pt x="960" y="23"/>
                  </a:lnTo>
                  <a:lnTo>
                    <a:pt x="961" y="28"/>
                  </a:lnTo>
                  <a:lnTo>
                    <a:pt x="962" y="29"/>
                  </a:lnTo>
                  <a:lnTo>
                    <a:pt x="963" y="29"/>
                  </a:lnTo>
                  <a:lnTo>
                    <a:pt x="963" y="30"/>
                  </a:lnTo>
                  <a:lnTo>
                    <a:pt x="964" y="30"/>
                  </a:lnTo>
                  <a:lnTo>
                    <a:pt x="964" y="29"/>
                  </a:lnTo>
                  <a:lnTo>
                    <a:pt x="964" y="28"/>
                  </a:lnTo>
                  <a:lnTo>
                    <a:pt x="963" y="28"/>
                  </a:lnTo>
                  <a:lnTo>
                    <a:pt x="964" y="26"/>
                  </a:lnTo>
                  <a:lnTo>
                    <a:pt x="965" y="24"/>
                  </a:lnTo>
                  <a:lnTo>
                    <a:pt x="966" y="24"/>
                  </a:lnTo>
                  <a:lnTo>
                    <a:pt x="966" y="25"/>
                  </a:lnTo>
                  <a:lnTo>
                    <a:pt x="967" y="25"/>
                  </a:lnTo>
                  <a:lnTo>
                    <a:pt x="968" y="24"/>
                  </a:lnTo>
                  <a:lnTo>
                    <a:pt x="968" y="23"/>
                  </a:lnTo>
                  <a:lnTo>
                    <a:pt x="968" y="22"/>
                  </a:lnTo>
                  <a:lnTo>
                    <a:pt x="967" y="22"/>
                  </a:lnTo>
                  <a:lnTo>
                    <a:pt x="967" y="20"/>
                  </a:lnTo>
                  <a:lnTo>
                    <a:pt x="967" y="19"/>
                  </a:lnTo>
                  <a:lnTo>
                    <a:pt x="969" y="18"/>
                  </a:lnTo>
                  <a:lnTo>
                    <a:pt x="969" y="17"/>
                  </a:lnTo>
                  <a:lnTo>
                    <a:pt x="967" y="15"/>
                  </a:lnTo>
                  <a:lnTo>
                    <a:pt x="967" y="14"/>
                  </a:lnTo>
                  <a:lnTo>
                    <a:pt x="966" y="13"/>
                  </a:lnTo>
                  <a:lnTo>
                    <a:pt x="967" y="10"/>
                  </a:lnTo>
                  <a:lnTo>
                    <a:pt x="968" y="10"/>
                  </a:lnTo>
                  <a:lnTo>
                    <a:pt x="969" y="10"/>
                  </a:lnTo>
                  <a:lnTo>
                    <a:pt x="970" y="10"/>
                  </a:lnTo>
                  <a:lnTo>
                    <a:pt x="970" y="12"/>
                  </a:lnTo>
                  <a:lnTo>
                    <a:pt x="971" y="12"/>
                  </a:lnTo>
                  <a:lnTo>
                    <a:pt x="971" y="13"/>
                  </a:lnTo>
                  <a:lnTo>
                    <a:pt x="972" y="13"/>
                  </a:lnTo>
                  <a:lnTo>
                    <a:pt x="974" y="12"/>
                  </a:lnTo>
                  <a:lnTo>
                    <a:pt x="975" y="10"/>
                  </a:lnTo>
                  <a:lnTo>
                    <a:pt x="976" y="9"/>
                  </a:lnTo>
                  <a:lnTo>
                    <a:pt x="976" y="9"/>
                  </a:lnTo>
                  <a:lnTo>
                    <a:pt x="977" y="9"/>
                  </a:lnTo>
                  <a:lnTo>
                    <a:pt x="977" y="10"/>
                  </a:lnTo>
                  <a:lnTo>
                    <a:pt x="977" y="10"/>
                  </a:lnTo>
                  <a:lnTo>
                    <a:pt x="977" y="11"/>
                  </a:lnTo>
                  <a:lnTo>
                    <a:pt x="976" y="12"/>
                  </a:lnTo>
                  <a:lnTo>
                    <a:pt x="976" y="12"/>
                  </a:lnTo>
                  <a:lnTo>
                    <a:pt x="976" y="13"/>
                  </a:lnTo>
                  <a:lnTo>
                    <a:pt x="976" y="13"/>
                  </a:lnTo>
                  <a:lnTo>
                    <a:pt x="976" y="14"/>
                  </a:lnTo>
                  <a:lnTo>
                    <a:pt x="977" y="14"/>
                  </a:lnTo>
                  <a:lnTo>
                    <a:pt x="975" y="17"/>
                  </a:lnTo>
                  <a:lnTo>
                    <a:pt x="974" y="18"/>
                  </a:lnTo>
                  <a:lnTo>
                    <a:pt x="973" y="19"/>
                  </a:lnTo>
                  <a:lnTo>
                    <a:pt x="972" y="20"/>
                  </a:lnTo>
                  <a:lnTo>
                    <a:pt x="972" y="21"/>
                  </a:lnTo>
                  <a:lnTo>
                    <a:pt x="973" y="21"/>
                  </a:lnTo>
                  <a:lnTo>
                    <a:pt x="974" y="21"/>
                  </a:lnTo>
                  <a:lnTo>
                    <a:pt x="975" y="21"/>
                  </a:lnTo>
                  <a:lnTo>
                    <a:pt x="976" y="21"/>
                  </a:lnTo>
                  <a:lnTo>
                    <a:pt x="976" y="21"/>
                  </a:lnTo>
                  <a:lnTo>
                    <a:pt x="976" y="21"/>
                  </a:lnTo>
                  <a:lnTo>
                    <a:pt x="976" y="24"/>
                  </a:lnTo>
                  <a:lnTo>
                    <a:pt x="973" y="25"/>
                  </a:lnTo>
                  <a:lnTo>
                    <a:pt x="970" y="27"/>
                  </a:lnTo>
                  <a:lnTo>
                    <a:pt x="969" y="27"/>
                  </a:lnTo>
                  <a:lnTo>
                    <a:pt x="968" y="28"/>
                  </a:lnTo>
                  <a:lnTo>
                    <a:pt x="967" y="29"/>
                  </a:lnTo>
                  <a:lnTo>
                    <a:pt x="967" y="30"/>
                  </a:lnTo>
                  <a:lnTo>
                    <a:pt x="967" y="31"/>
                  </a:lnTo>
                  <a:lnTo>
                    <a:pt x="967" y="32"/>
                  </a:lnTo>
                  <a:lnTo>
                    <a:pt x="967" y="32"/>
                  </a:lnTo>
                  <a:lnTo>
                    <a:pt x="967" y="33"/>
                  </a:lnTo>
                  <a:lnTo>
                    <a:pt x="968" y="33"/>
                  </a:lnTo>
                  <a:lnTo>
                    <a:pt x="968" y="34"/>
                  </a:lnTo>
                  <a:lnTo>
                    <a:pt x="968" y="38"/>
                  </a:lnTo>
                  <a:lnTo>
                    <a:pt x="969" y="40"/>
                  </a:lnTo>
                  <a:lnTo>
                    <a:pt x="970" y="41"/>
                  </a:lnTo>
                  <a:lnTo>
                    <a:pt x="972" y="42"/>
                  </a:lnTo>
                  <a:lnTo>
                    <a:pt x="973" y="43"/>
                  </a:lnTo>
                  <a:lnTo>
                    <a:pt x="975" y="48"/>
                  </a:lnTo>
                  <a:lnTo>
                    <a:pt x="976" y="50"/>
                  </a:lnTo>
                  <a:lnTo>
                    <a:pt x="976" y="51"/>
                  </a:lnTo>
                  <a:lnTo>
                    <a:pt x="976" y="52"/>
                  </a:lnTo>
                  <a:lnTo>
                    <a:pt x="978" y="55"/>
                  </a:lnTo>
                  <a:lnTo>
                    <a:pt x="978" y="57"/>
                  </a:lnTo>
                  <a:lnTo>
                    <a:pt x="979" y="57"/>
                  </a:lnTo>
                  <a:lnTo>
                    <a:pt x="979" y="58"/>
                  </a:lnTo>
                  <a:lnTo>
                    <a:pt x="980" y="58"/>
                  </a:lnTo>
                  <a:lnTo>
                    <a:pt x="981" y="58"/>
                  </a:lnTo>
                  <a:lnTo>
                    <a:pt x="981" y="57"/>
                  </a:lnTo>
                  <a:lnTo>
                    <a:pt x="982" y="56"/>
                  </a:lnTo>
                  <a:lnTo>
                    <a:pt x="982" y="55"/>
                  </a:lnTo>
                  <a:lnTo>
                    <a:pt x="982" y="53"/>
                  </a:lnTo>
                  <a:lnTo>
                    <a:pt x="980" y="50"/>
                  </a:lnTo>
                  <a:lnTo>
                    <a:pt x="980" y="48"/>
                  </a:lnTo>
                  <a:lnTo>
                    <a:pt x="979" y="47"/>
                  </a:lnTo>
                  <a:lnTo>
                    <a:pt x="979" y="46"/>
                  </a:lnTo>
                  <a:lnTo>
                    <a:pt x="978" y="42"/>
                  </a:lnTo>
                  <a:lnTo>
                    <a:pt x="978" y="42"/>
                  </a:lnTo>
                  <a:lnTo>
                    <a:pt x="978" y="41"/>
                  </a:lnTo>
                  <a:lnTo>
                    <a:pt x="978" y="40"/>
                  </a:lnTo>
                  <a:lnTo>
                    <a:pt x="978" y="39"/>
                  </a:lnTo>
                  <a:lnTo>
                    <a:pt x="978" y="38"/>
                  </a:lnTo>
                  <a:lnTo>
                    <a:pt x="979" y="38"/>
                  </a:lnTo>
                  <a:lnTo>
                    <a:pt x="980" y="38"/>
                  </a:lnTo>
                  <a:lnTo>
                    <a:pt x="980" y="36"/>
                  </a:lnTo>
                  <a:lnTo>
                    <a:pt x="979" y="36"/>
                  </a:lnTo>
                  <a:lnTo>
                    <a:pt x="979" y="34"/>
                  </a:lnTo>
                  <a:lnTo>
                    <a:pt x="981" y="32"/>
                  </a:lnTo>
                  <a:lnTo>
                    <a:pt x="981" y="32"/>
                  </a:lnTo>
                  <a:lnTo>
                    <a:pt x="982" y="31"/>
                  </a:lnTo>
                  <a:lnTo>
                    <a:pt x="983" y="32"/>
                  </a:lnTo>
                  <a:lnTo>
                    <a:pt x="983" y="32"/>
                  </a:lnTo>
                  <a:lnTo>
                    <a:pt x="983" y="32"/>
                  </a:lnTo>
                  <a:lnTo>
                    <a:pt x="984" y="31"/>
                  </a:lnTo>
                  <a:lnTo>
                    <a:pt x="985" y="31"/>
                  </a:lnTo>
                  <a:lnTo>
                    <a:pt x="986" y="32"/>
                  </a:lnTo>
                  <a:lnTo>
                    <a:pt x="986" y="32"/>
                  </a:lnTo>
                  <a:lnTo>
                    <a:pt x="987" y="32"/>
                  </a:lnTo>
                  <a:lnTo>
                    <a:pt x="986" y="32"/>
                  </a:lnTo>
                  <a:lnTo>
                    <a:pt x="986" y="29"/>
                  </a:lnTo>
                  <a:lnTo>
                    <a:pt x="986" y="29"/>
                  </a:lnTo>
                  <a:lnTo>
                    <a:pt x="987" y="30"/>
                  </a:lnTo>
                  <a:lnTo>
                    <a:pt x="987" y="29"/>
                  </a:lnTo>
                  <a:lnTo>
                    <a:pt x="986" y="28"/>
                  </a:lnTo>
                  <a:lnTo>
                    <a:pt x="986" y="27"/>
                  </a:lnTo>
                  <a:lnTo>
                    <a:pt x="986" y="26"/>
                  </a:lnTo>
                  <a:lnTo>
                    <a:pt x="988" y="29"/>
                  </a:lnTo>
                  <a:lnTo>
                    <a:pt x="989" y="29"/>
                  </a:lnTo>
                  <a:lnTo>
                    <a:pt x="989" y="28"/>
                  </a:lnTo>
                  <a:lnTo>
                    <a:pt x="988" y="27"/>
                  </a:lnTo>
                  <a:lnTo>
                    <a:pt x="988" y="26"/>
                  </a:lnTo>
                  <a:lnTo>
                    <a:pt x="989" y="26"/>
                  </a:lnTo>
                  <a:lnTo>
                    <a:pt x="990" y="27"/>
                  </a:lnTo>
                  <a:lnTo>
                    <a:pt x="991" y="28"/>
                  </a:lnTo>
                  <a:lnTo>
                    <a:pt x="991" y="29"/>
                  </a:lnTo>
                  <a:lnTo>
                    <a:pt x="990" y="29"/>
                  </a:lnTo>
                  <a:lnTo>
                    <a:pt x="990" y="30"/>
                  </a:lnTo>
                  <a:lnTo>
                    <a:pt x="990" y="31"/>
                  </a:lnTo>
                  <a:lnTo>
                    <a:pt x="989" y="31"/>
                  </a:lnTo>
                  <a:lnTo>
                    <a:pt x="989" y="32"/>
                  </a:lnTo>
                  <a:lnTo>
                    <a:pt x="989" y="32"/>
                  </a:lnTo>
                  <a:lnTo>
                    <a:pt x="990" y="32"/>
                  </a:lnTo>
                  <a:lnTo>
                    <a:pt x="990" y="32"/>
                  </a:lnTo>
                  <a:lnTo>
                    <a:pt x="991" y="32"/>
                  </a:lnTo>
                  <a:lnTo>
                    <a:pt x="993" y="31"/>
                  </a:lnTo>
                  <a:lnTo>
                    <a:pt x="994" y="31"/>
                  </a:lnTo>
                  <a:lnTo>
                    <a:pt x="995" y="32"/>
                  </a:lnTo>
                  <a:lnTo>
                    <a:pt x="993" y="32"/>
                  </a:lnTo>
                  <a:lnTo>
                    <a:pt x="992" y="34"/>
                  </a:lnTo>
                  <a:lnTo>
                    <a:pt x="992" y="35"/>
                  </a:lnTo>
                  <a:lnTo>
                    <a:pt x="996" y="34"/>
                  </a:lnTo>
                  <a:lnTo>
                    <a:pt x="996" y="33"/>
                  </a:lnTo>
                  <a:lnTo>
                    <a:pt x="997" y="34"/>
                  </a:lnTo>
                  <a:lnTo>
                    <a:pt x="996" y="35"/>
                  </a:lnTo>
                  <a:lnTo>
                    <a:pt x="995" y="36"/>
                  </a:lnTo>
                  <a:lnTo>
                    <a:pt x="995" y="37"/>
                  </a:lnTo>
                  <a:lnTo>
                    <a:pt x="995" y="38"/>
                  </a:lnTo>
                  <a:lnTo>
                    <a:pt x="993" y="40"/>
                  </a:lnTo>
                  <a:lnTo>
                    <a:pt x="992" y="40"/>
                  </a:lnTo>
                  <a:lnTo>
                    <a:pt x="993" y="41"/>
                  </a:lnTo>
                  <a:lnTo>
                    <a:pt x="993" y="42"/>
                  </a:lnTo>
                  <a:lnTo>
                    <a:pt x="994" y="42"/>
                  </a:lnTo>
                  <a:lnTo>
                    <a:pt x="995" y="40"/>
                  </a:lnTo>
                  <a:lnTo>
                    <a:pt x="996" y="40"/>
                  </a:lnTo>
                  <a:lnTo>
                    <a:pt x="997" y="39"/>
                  </a:lnTo>
                  <a:lnTo>
                    <a:pt x="997" y="39"/>
                  </a:lnTo>
                  <a:lnTo>
                    <a:pt x="997" y="40"/>
                  </a:lnTo>
                  <a:lnTo>
                    <a:pt x="996" y="42"/>
                  </a:lnTo>
                  <a:lnTo>
                    <a:pt x="996" y="42"/>
                  </a:lnTo>
                  <a:lnTo>
                    <a:pt x="996" y="43"/>
                  </a:lnTo>
                  <a:lnTo>
                    <a:pt x="996" y="44"/>
                  </a:lnTo>
                  <a:lnTo>
                    <a:pt x="997" y="43"/>
                  </a:lnTo>
                  <a:lnTo>
                    <a:pt x="997" y="42"/>
                  </a:lnTo>
                  <a:lnTo>
                    <a:pt x="999" y="41"/>
                  </a:lnTo>
                  <a:lnTo>
                    <a:pt x="1000" y="41"/>
                  </a:lnTo>
                  <a:lnTo>
                    <a:pt x="999" y="42"/>
                  </a:lnTo>
                  <a:lnTo>
                    <a:pt x="997" y="46"/>
                  </a:lnTo>
                  <a:lnTo>
                    <a:pt x="996" y="48"/>
                  </a:lnTo>
                  <a:lnTo>
                    <a:pt x="995" y="48"/>
                  </a:lnTo>
                  <a:lnTo>
                    <a:pt x="995" y="49"/>
                  </a:lnTo>
                  <a:lnTo>
                    <a:pt x="995" y="50"/>
                  </a:lnTo>
                  <a:lnTo>
                    <a:pt x="995" y="51"/>
                  </a:lnTo>
                  <a:lnTo>
                    <a:pt x="996" y="51"/>
                  </a:lnTo>
                  <a:lnTo>
                    <a:pt x="996" y="53"/>
                  </a:lnTo>
                  <a:lnTo>
                    <a:pt x="996" y="53"/>
                  </a:lnTo>
                  <a:lnTo>
                    <a:pt x="997" y="53"/>
                  </a:lnTo>
                  <a:lnTo>
                    <a:pt x="997" y="53"/>
                  </a:lnTo>
                  <a:lnTo>
                    <a:pt x="997" y="52"/>
                  </a:lnTo>
                  <a:lnTo>
                    <a:pt x="997" y="49"/>
                  </a:lnTo>
                  <a:lnTo>
                    <a:pt x="997" y="48"/>
                  </a:lnTo>
                  <a:lnTo>
                    <a:pt x="998" y="49"/>
                  </a:lnTo>
                  <a:lnTo>
                    <a:pt x="1000" y="49"/>
                  </a:lnTo>
                  <a:lnTo>
                    <a:pt x="1001" y="50"/>
                  </a:lnTo>
                  <a:lnTo>
                    <a:pt x="1001" y="51"/>
                  </a:lnTo>
                  <a:lnTo>
                    <a:pt x="1000" y="52"/>
                  </a:lnTo>
                  <a:lnTo>
                    <a:pt x="1001" y="52"/>
                  </a:lnTo>
                  <a:lnTo>
                    <a:pt x="1002" y="51"/>
                  </a:lnTo>
                  <a:lnTo>
                    <a:pt x="1002" y="52"/>
                  </a:lnTo>
                  <a:lnTo>
                    <a:pt x="1003" y="53"/>
                  </a:lnTo>
                  <a:lnTo>
                    <a:pt x="1004" y="53"/>
                  </a:lnTo>
                  <a:lnTo>
                    <a:pt x="1004" y="53"/>
                  </a:lnTo>
                  <a:lnTo>
                    <a:pt x="1005" y="53"/>
                  </a:lnTo>
                  <a:lnTo>
                    <a:pt x="1005" y="55"/>
                  </a:lnTo>
                  <a:lnTo>
                    <a:pt x="1005" y="56"/>
                  </a:lnTo>
                  <a:lnTo>
                    <a:pt x="1005" y="57"/>
                  </a:lnTo>
                  <a:lnTo>
                    <a:pt x="1003" y="57"/>
                  </a:lnTo>
                  <a:lnTo>
                    <a:pt x="1001" y="56"/>
                  </a:lnTo>
                  <a:lnTo>
                    <a:pt x="1000" y="56"/>
                  </a:lnTo>
                  <a:lnTo>
                    <a:pt x="999" y="56"/>
                  </a:lnTo>
                  <a:lnTo>
                    <a:pt x="1001" y="58"/>
                  </a:lnTo>
                  <a:lnTo>
                    <a:pt x="1001" y="59"/>
                  </a:lnTo>
                  <a:lnTo>
                    <a:pt x="1002" y="59"/>
                  </a:lnTo>
                  <a:lnTo>
                    <a:pt x="1003" y="59"/>
                  </a:lnTo>
                  <a:lnTo>
                    <a:pt x="1005" y="60"/>
                  </a:lnTo>
                  <a:lnTo>
                    <a:pt x="1006" y="60"/>
                  </a:lnTo>
                  <a:lnTo>
                    <a:pt x="1006" y="61"/>
                  </a:lnTo>
                  <a:lnTo>
                    <a:pt x="1005" y="61"/>
                  </a:lnTo>
                  <a:lnTo>
                    <a:pt x="1005" y="62"/>
                  </a:lnTo>
                  <a:lnTo>
                    <a:pt x="1004" y="63"/>
                  </a:lnTo>
                  <a:lnTo>
                    <a:pt x="1003" y="64"/>
                  </a:lnTo>
                  <a:lnTo>
                    <a:pt x="1000" y="65"/>
                  </a:lnTo>
                  <a:lnTo>
                    <a:pt x="999" y="67"/>
                  </a:lnTo>
                  <a:lnTo>
                    <a:pt x="997" y="68"/>
                  </a:lnTo>
                  <a:lnTo>
                    <a:pt x="997" y="68"/>
                  </a:lnTo>
                  <a:lnTo>
                    <a:pt x="997" y="67"/>
                  </a:lnTo>
                  <a:lnTo>
                    <a:pt x="996" y="64"/>
                  </a:lnTo>
                  <a:lnTo>
                    <a:pt x="996" y="65"/>
                  </a:lnTo>
                  <a:lnTo>
                    <a:pt x="996" y="67"/>
                  </a:lnTo>
                  <a:lnTo>
                    <a:pt x="997" y="69"/>
                  </a:lnTo>
                  <a:lnTo>
                    <a:pt x="996" y="70"/>
                  </a:lnTo>
                  <a:lnTo>
                    <a:pt x="995" y="71"/>
                  </a:lnTo>
                  <a:lnTo>
                    <a:pt x="993" y="71"/>
                  </a:lnTo>
                  <a:lnTo>
                    <a:pt x="993" y="72"/>
                  </a:lnTo>
                  <a:lnTo>
                    <a:pt x="994" y="72"/>
                  </a:lnTo>
                  <a:lnTo>
                    <a:pt x="996" y="72"/>
                  </a:lnTo>
                  <a:lnTo>
                    <a:pt x="999" y="68"/>
                  </a:lnTo>
                  <a:lnTo>
                    <a:pt x="1001" y="67"/>
                  </a:lnTo>
                  <a:lnTo>
                    <a:pt x="1002" y="68"/>
                  </a:lnTo>
                  <a:lnTo>
                    <a:pt x="1003" y="69"/>
                  </a:lnTo>
                  <a:lnTo>
                    <a:pt x="1005" y="69"/>
                  </a:lnTo>
                  <a:lnTo>
                    <a:pt x="1005" y="68"/>
                  </a:lnTo>
                  <a:lnTo>
                    <a:pt x="1004" y="67"/>
                  </a:lnTo>
                  <a:lnTo>
                    <a:pt x="1003" y="67"/>
                  </a:lnTo>
                  <a:lnTo>
                    <a:pt x="1003" y="65"/>
                  </a:lnTo>
                  <a:lnTo>
                    <a:pt x="1004" y="64"/>
                  </a:lnTo>
                  <a:lnTo>
                    <a:pt x="1005" y="65"/>
                  </a:lnTo>
                  <a:lnTo>
                    <a:pt x="1006" y="64"/>
                  </a:lnTo>
                  <a:lnTo>
                    <a:pt x="1007" y="63"/>
                  </a:lnTo>
                  <a:lnTo>
                    <a:pt x="1008" y="64"/>
                  </a:lnTo>
                  <a:lnTo>
                    <a:pt x="1008" y="64"/>
                  </a:lnTo>
                  <a:lnTo>
                    <a:pt x="1010" y="67"/>
                  </a:lnTo>
                  <a:lnTo>
                    <a:pt x="1011" y="69"/>
                  </a:lnTo>
                  <a:lnTo>
                    <a:pt x="1010" y="69"/>
                  </a:lnTo>
                  <a:lnTo>
                    <a:pt x="1009" y="70"/>
                  </a:lnTo>
                  <a:lnTo>
                    <a:pt x="1006" y="75"/>
                  </a:lnTo>
                  <a:lnTo>
                    <a:pt x="1005" y="75"/>
                  </a:lnTo>
                  <a:lnTo>
                    <a:pt x="1004" y="76"/>
                  </a:lnTo>
                  <a:lnTo>
                    <a:pt x="1005" y="76"/>
                  </a:lnTo>
                  <a:lnTo>
                    <a:pt x="1006" y="76"/>
                  </a:lnTo>
                  <a:lnTo>
                    <a:pt x="1007" y="75"/>
                  </a:lnTo>
                  <a:lnTo>
                    <a:pt x="1009" y="73"/>
                  </a:lnTo>
                  <a:lnTo>
                    <a:pt x="1009" y="72"/>
                  </a:lnTo>
                  <a:lnTo>
                    <a:pt x="1010" y="72"/>
                  </a:lnTo>
                  <a:lnTo>
                    <a:pt x="1010" y="73"/>
                  </a:lnTo>
                  <a:lnTo>
                    <a:pt x="1009" y="75"/>
                  </a:lnTo>
                  <a:lnTo>
                    <a:pt x="1009" y="75"/>
                  </a:lnTo>
                  <a:lnTo>
                    <a:pt x="1009" y="76"/>
                  </a:lnTo>
                  <a:lnTo>
                    <a:pt x="1009" y="77"/>
                  </a:lnTo>
                  <a:lnTo>
                    <a:pt x="1009" y="78"/>
                  </a:lnTo>
                  <a:lnTo>
                    <a:pt x="1010" y="77"/>
                  </a:lnTo>
                  <a:lnTo>
                    <a:pt x="1011" y="75"/>
                  </a:lnTo>
                  <a:lnTo>
                    <a:pt x="1012" y="74"/>
                  </a:lnTo>
                  <a:lnTo>
                    <a:pt x="1013" y="74"/>
                  </a:lnTo>
                  <a:lnTo>
                    <a:pt x="1013" y="75"/>
                  </a:lnTo>
                  <a:lnTo>
                    <a:pt x="1014" y="75"/>
                  </a:lnTo>
                  <a:lnTo>
                    <a:pt x="1014" y="75"/>
                  </a:lnTo>
                  <a:lnTo>
                    <a:pt x="1014" y="73"/>
                  </a:lnTo>
                  <a:lnTo>
                    <a:pt x="1016" y="74"/>
                  </a:lnTo>
                  <a:lnTo>
                    <a:pt x="1016" y="75"/>
                  </a:lnTo>
                  <a:lnTo>
                    <a:pt x="1015" y="76"/>
                  </a:lnTo>
                  <a:lnTo>
                    <a:pt x="1014" y="77"/>
                  </a:lnTo>
                  <a:lnTo>
                    <a:pt x="1014" y="78"/>
                  </a:lnTo>
                  <a:lnTo>
                    <a:pt x="1014" y="79"/>
                  </a:lnTo>
                  <a:lnTo>
                    <a:pt x="1014" y="81"/>
                  </a:lnTo>
                  <a:lnTo>
                    <a:pt x="1014" y="82"/>
                  </a:lnTo>
                  <a:lnTo>
                    <a:pt x="1013" y="83"/>
                  </a:lnTo>
                  <a:lnTo>
                    <a:pt x="1014" y="83"/>
                  </a:lnTo>
                  <a:lnTo>
                    <a:pt x="1015" y="83"/>
                  </a:lnTo>
                  <a:lnTo>
                    <a:pt x="1015" y="84"/>
                  </a:lnTo>
                  <a:lnTo>
                    <a:pt x="1016" y="84"/>
                  </a:lnTo>
                  <a:lnTo>
                    <a:pt x="1017" y="86"/>
                  </a:lnTo>
                  <a:lnTo>
                    <a:pt x="1017" y="86"/>
                  </a:lnTo>
                  <a:lnTo>
                    <a:pt x="1017" y="87"/>
                  </a:lnTo>
                  <a:lnTo>
                    <a:pt x="1017" y="88"/>
                  </a:lnTo>
                  <a:lnTo>
                    <a:pt x="1016" y="89"/>
                  </a:lnTo>
                  <a:lnTo>
                    <a:pt x="1015" y="90"/>
                  </a:lnTo>
                  <a:lnTo>
                    <a:pt x="1014" y="90"/>
                  </a:lnTo>
                  <a:lnTo>
                    <a:pt x="1012" y="89"/>
                  </a:lnTo>
                  <a:lnTo>
                    <a:pt x="1011" y="89"/>
                  </a:lnTo>
                  <a:lnTo>
                    <a:pt x="1012" y="90"/>
                  </a:lnTo>
                  <a:lnTo>
                    <a:pt x="1013" y="91"/>
                  </a:lnTo>
                  <a:lnTo>
                    <a:pt x="1014" y="91"/>
                  </a:lnTo>
                  <a:lnTo>
                    <a:pt x="1015" y="91"/>
                  </a:lnTo>
                  <a:lnTo>
                    <a:pt x="1016" y="91"/>
                  </a:lnTo>
                  <a:lnTo>
                    <a:pt x="1017" y="90"/>
                  </a:lnTo>
                  <a:lnTo>
                    <a:pt x="1019" y="89"/>
                  </a:lnTo>
                  <a:lnTo>
                    <a:pt x="1019" y="87"/>
                  </a:lnTo>
                  <a:lnTo>
                    <a:pt x="1020" y="88"/>
                  </a:lnTo>
                  <a:lnTo>
                    <a:pt x="1021" y="89"/>
                  </a:lnTo>
                  <a:lnTo>
                    <a:pt x="1019" y="90"/>
                  </a:lnTo>
                  <a:lnTo>
                    <a:pt x="1019" y="92"/>
                  </a:lnTo>
                  <a:lnTo>
                    <a:pt x="1018" y="93"/>
                  </a:lnTo>
                  <a:lnTo>
                    <a:pt x="1017" y="94"/>
                  </a:lnTo>
                  <a:lnTo>
                    <a:pt x="1017" y="95"/>
                  </a:lnTo>
                  <a:lnTo>
                    <a:pt x="1018" y="95"/>
                  </a:lnTo>
                  <a:lnTo>
                    <a:pt x="1019" y="93"/>
                  </a:lnTo>
                  <a:lnTo>
                    <a:pt x="1020" y="93"/>
                  </a:lnTo>
                  <a:lnTo>
                    <a:pt x="1020" y="94"/>
                  </a:lnTo>
                  <a:lnTo>
                    <a:pt x="1020" y="92"/>
                  </a:lnTo>
                  <a:lnTo>
                    <a:pt x="1021" y="92"/>
                  </a:lnTo>
                  <a:lnTo>
                    <a:pt x="1022" y="92"/>
                  </a:lnTo>
                  <a:lnTo>
                    <a:pt x="1023" y="92"/>
                  </a:lnTo>
                  <a:lnTo>
                    <a:pt x="1024" y="93"/>
                  </a:lnTo>
                  <a:lnTo>
                    <a:pt x="1025" y="93"/>
                  </a:lnTo>
                  <a:lnTo>
                    <a:pt x="1026" y="93"/>
                  </a:lnTo>
                  <a:lnTo>
                    <a:pt x="1027" y="93"/>
                  </a:lnTo>
                  <a:lnTo>
                    <a:pt x="1026" y="94"/>
                  </a:lnTo>
                  <a:lnTo>
                    <a:pt x="1024" y="94"/>
                  </a:lnTo>
                  <a:lnTo>
                    <a:pt x="1023" y="95"/>
                  </a:lnTo>
                  <a:lnTo>
                    <a:pt x="1022" y="96"/>
                  </a:lnTo>
                  <a:lnTo>
                    <a:pt x="1021" y="96"/>
                  </a:lnTo>
                  <a:lnTo>
                    <a:pt x="1019" y="96"/>
                  </a:lnTo>
                  <a:lnTo>
                    <a:pt x="1019" y="96"/>
                  </a:lnTo>
                  <a:lnTo>
                    <a:pt x="1020" y="96"/>
                  </a:lnTo>
                  <a:lnTo>
                    <a:pt x="1021" y="96"/>
                  </a:lnTo>
                  <a:lnTo>
                    <a:pt x="1022" y="96"/>
                  </a:lnTo>
                  <a:lnTo>
                    <a:pt x="1023" y="96"/>
                  </a:lnTo>
                  <a:lnTo>
                    <a:pt x="1024" y="96"/>
                  </a:lnTo>
                  <a:lnTo>
                    <a:pt x="1025" y="96"/>
                  </a:lnTo>
                  <a:lnTo>
                    <a:pt x="1027" y="96"/>
                  </a:lnTo>
                  <a:lnTo>
                    <a:pt x="1027" y="97"/>
                  </a:lnTo>
                  <a:lnTo>
                    <a:pt x="1026" y="97"/>
                  </a:lnTo>
                  <a:lnTo>
                    <a:pt x="1025" y="98"/>
                  </a:lnTo>
                  <a:lnTo>
                    <a:pt x="1025" y="99"/>
                  </a:lnTo>
                  <a:lnTo>
                    <a:pt x="1027" y="99"/>
                  </a:lnTo>
                  <a:lnTo>
                    <a:pt x="1027" y="99"/>
                  </a:lnTo>
                  <a:lnTo>
                    <a:pt x="1027" y="100"/>
                  </a:lnTo>
                  <a:lnTo>
                    <a:pt x="1026" y="101"/>
                  </a:lnTo>
                  <a:lnTo>
                    <a:pt x="1025" y="101"/>
                  </a:lnTo>
                  <a:lnTo>
                    <a:pt x="1024" y="102"/>
                  </a:lnTo>
                  <a:lnTo>
                    <a:pt x="1023" y="102"/>
                  </a:lnTo>
                  <a:lnTo>
                    <a:pt x="1022" y="101"/>
                  </a:lnTo>
                  <a:lnTo>
                    <a:pt x="1021" y="102"/>
                  </a:lnTo>
                  <a:lnTo>
                    <a:pt x="1022" y="103"/>
                  </a:lnTo>
                  <a:lnTo>
                    <a:pt x="1024" y="104"/>
                  </a:lnTo>
                  <a:lnTo>
                    <a:pt x="1024" y="107"/>
                  </a:lnTo>
                  <a:lnTo>
                    <a:pt x="1025" y="109"/>
                  </a:lnTo>
                  <a:lnTo>
                    <a:pt x="1025" y="108"/>
                  </a:lnTo>
                  <a:lnTo>
                    <a:pt x="1026" y="108"/>
                  </a:lnTo>
                  <a:lnTo>
                    <a:pt x="1026" y="105"/>
                  </a:lnTo>
                  <a:lnTo>
                    <a:pt x="1027" y="105"/>
                  </a:lnTo>
                  <a:lnTo>
                    <a:pt x="1027" y="105"/>
                  </a:lnTo>
                  <a:lnTo>
                    <a:pt x="1028" y="105"/>
                  </a:lnTo>
                  <a:lnTo>
                    <a:pt x="1028" y="106"/>
                  </a:lnTo>
                  <a:lnTo>
                    <a:pt x="1027" y="107"/>
                  </a:lnTo>
                  <a:lnTo>
                    <a:pt x="1027" y="107"/>
                  </a:lnTo>
                  <a:lnTo>
                    <a:pt x="1028" y="107"/>
                  </a:lnTo>
                  <a:lnTo>
                    <a:pt x="1029" y="107"/>
                  </a:lnTo>
                  <a:lnTo>
                    <a:pt x="1030" y="107"/>
                  </a:lnTo>
                  <a:lnTo>
                    <a:pt x="1031" y="107"/>
                  </a:lnTo>
                  <a:lnTo>
                    <a:pt x="1031" y="107"/>
                  </a:lnTo>
                  <a:lnTo>
                    <a:pt x="1032" y="108"/>
                  </a:lnTo>
                  <a:lnTo>
                    <a:pt x="1034" y="107"/>
                  </a:lnTo>
                  <a:lnTo>
                    <a:pt x="1035" y="108"/>
                  </a:lnTo>
                  <a:lnTo>
                    <a:pt x="1035" y="114"/>
                  </a:lnTo>
                  <a:lnTo>
                    <a:pt x="1035" y="115"/>
                  </a:lnTo>
                  <a:lnTo>
                    <a:pt x="1034" y="117"/>
                  </a:lnTo>
                  <a:lnTo>
                    <a:pt x="1034" y="118"/>
                  </a:lnTo>
                  <a:lnTo>
                    <a:pt x="1034" y="119"/>
                  </a:lnTo>
                  <a:lnTo>
                    <a:pt x="1033" y="119"/>
                  </a:lnTo>
                  <a:lnTo>
                    <a:pt x="1032" y="119"/>
                  </a:lnTo>
                  <a:lnTo>
                    <a:pt x="1032" y="120"/>
                  </a:lnTo>
                  <a:lnTo>
                    <a:pt x="1031" y="121"/>
                  </a:lnTo>
                  <a:lnTo>
                    <a:pt x="1030" y="120"/>
                  </a:lnTo>
                  <a:lnTo>
                    <a:pt x="1029" y="121"/>
                  </a:lnTo>
                  <a:lnTo>
                    <a:pt x="1029" y="119"/>
                  </a:lnTo>
                  <a:lnTo>
                    <a:pt x="1028" y="119"/>
                  </a:lnTo>
                  <a:lnTo>
                    <a:pt x="1028" y="122"/>
                  </a:lnTo>
                  <a:lnTo>
                    <a:pt x="1027" y="124"/>
                  </a:lnTo>
                  <a:lnTo>
                    <a:pt x="1027" y="124"/>
                  </a:lnTo>
                  <a:lnTo>
                    <a:pt x="1026" y="124"/>
                  </a:lnTo>
                  <a:lnTo>
                    <a:pt x="1027" y="125"/>
                  </a:lnTo>
                  <a:lnTo>
                    <a:pt x="1027" y="126"/>
                  </a:lnTo>
                  <a:lnTo>
                    <a:pt x="1026" y="126"/>
                  </a:lnTo>
                  <a:lnTo>
                    <a:pt x="1025" y="125"/>
                  </a:lnTo>
                  <a:lnTo>
                    <a:pt x="1025" y="123"/>
                  </a:lnTo>
                  <a:lnTo>
                    <a:pt x="1024" y="122"/>
                  </a:lnTo>
                  <a:lnTo>
                    <a:pt x="1024" y="121"/>
                  </a:lnTo>
                  <a:lnTo>
                    <a:pt x="1025" y="121"/>
                  </a:lnTo>
                  <a:lnTo>
                    <a:pt x="1024" y="120"/>
                  </a:lnTo>
                  <a:lnTo>
                    <a:pt x="1025" y="120"/>
                  </a:lnTo>
                  <a:lnTo>
                    <a:pt x="1025" y="119"/>
                  </a:lnTo>
                  <a:lnTo>
                    <a:pt x="1024" y="119"/>
                  </a:lnTo>
                  <a:lnTo>
                    <a:pt x="1023" y="119"/>
                  </a:lnTo>
                  <a:lnTo>
                    <a:pt x="1022" y="119"/>
                  </a:lnTo>
                  <a:lnTo>
                    <a:pt x="1022" y="118"/>
                  </a:lnTo>
                  <a:lnTo>
                    <a:pt x="1019" y="118"/>
                  </a:lnTo>
                  <a:lnTo>
                    <a:pt x="1018" y="118"/>
                  </a:lnTo>
                  <a:lnTo>
                    <a:pt x="1018" y="119"/>
                  </a:lnTo>
                  <a:lnTo>
                    <a:pt x="1016" y="124"/>
                  </a:lnTo>
                  <a:lnTo>
                    <a:pt x="1015" y="126"/>
                  </a:lnTo>
                  <a:lnTo>
                    <a:pt x="1013" y="127"/>
                  </a:lnTo>
                  <a:lnTo>
                    <a:pt x="1012" y="127"/>
                  </a:lnTo>
                  <a:lnTo>
                    <a:pt x="1011" y="126"/>
                  </a:lnTo>
                  <a:lnTo>
                    <a:pt x="1010" y="125"/>
                  </a:lnTo>
                  <a:lnTo>
                    <a:pt x="1007" y="118"/>
                  </a:lnTo>
                  <a:lnTo>
                    <a:pt x="1004" y="114"/>
                  </a:lnTo>
                  <a:lnTo>
                    <a:pt x="1002" y="112"/>
                  </a:lnTo>
                  <a:lnTo>
                    <a:pt x="1001" y="109"/>
                  </a:lnTo>
                  <a:lnTo>
                    <a:pt x="997" y="101"/>
                  </a:lnTo>
                  <a:lnTo>
                    <a:pt x="996" y="93"/>
                  </a:lnTo>
                  <a:lnTo>
                    <a:pt x="995" y="93"/>
                  </a:lnTo>
                  <a:lnTo>
                    <a:pt x="994" y="93"/>
                  </a:lnTo>
                  <a:lnTo>
                    <a:pt x="993" y="93"/>
                  </a:lnTo>
                  <a:lnTo>
                    <a:pt x="993" y="94"/>
                  </a:lnTo>
                  <a:lnTo>
                    <a:pt x="993" y="96"/>
                  </a:lnTo>
                  <a:lnTo>
                    <a:pt x="992" y="97"/>
                  </a:lnTo>
                  <a:lnTo>
                    <a:pt x="992" y="98"/>
                  </a:lnTo>
                  <a:lnTo>
                    <a:pt x="993" y="100"/>
                  </a:lnTo>
                  <a:lnTo>
                    <a:pt x="993" y="102"/>
                  </a:lnTo>
                  <a:lnTo>
                    <a:pt x="994" y="103"/>
                  </a:lnTo>
                  <a:lnTo>
                    <a:pt x="995" y="104"/>
                  </a:lnTo>
                  <a:lnTo>
                    <a:pt x="995" y="105"/>
                  </a:lnTo>
                  <a:lnTo>
                    <a:pt x="994" y="106"/>
                  </a:lnTo>
                  <a:lnTo>
                    <a:pt x="994" y="107"/>
                  </a:lnTo>
                  <a:lnTo>
                    <a:pt x="995" y="107"/>
                  </a:lnTo>
                  <a:lnTo>
                    <a:pt x="996" y="109"/>
                  </a:lnTo>
                  <a:lnTo>
                    <a:pt x="997" y="111"/>
                  </a:lnTo>
                  <a:lnTo>
                    <a:pt x="998" y="113"/>
                  </a:lnTo>
                  <a:lnTo>
                    <a:pt x="999" y="115"/>
                  </a:lnTo>
                  <a:lnTo>
                    <a:pt x="1001" y="118"/>
                  </a:lnTo>
                  <a:lnTo>
                    <a:pt x="1002" y="121"/>
                  </a:lnTo>
                  <a:lnTo>
                    <a:pt x="1003" y="122"/>
                  </a:lnTo>
                  <a:lnTo>
                    <a:pt x="1003" y="126"/>
                  </a:lnTo>
                  <a:lnTo>
                    <a:pt x="1005" y="129"/>
                  </a:lnTo>
                  <a:lnTo>
                    <a:pt x="1005" y="131"/>
                  </a:lnTo>
                  <a:lnTo>
                    <a:pt x="1005" y="132"/>
                  </a:lnTo>
                  <a:lnTo>
                    <a:pt x="1004" y="133"/>
                  </a:lnTo>
                  <a:lnTo>
                    <a:pt x="1003" y="133"/>
                  </a:lnTo>
                  <a:lnTo>
                    <a:pt x="1002" y="134"/>
                  </a:lnTo>
                  <a:lnTo>
                    <a:pt x="1001" y="134"/>
                  </a:lnTo>
                  <a:lnTo>
                    <a:pt x="1000" y="134"/>
                  </a:lnTo>
                  <a:lnTo>
                    <a:pt x="999" y="134"/>
                  </a:lnTo>
                  <a:lnTo>
                    <a:pt x="997" y="135"/>
                  </a:lnTo>
                  <a:lnTo>
                    <a:pt x="994" y="136"/>
                  </a:lnTo>
                  <a:lnTo>
                    <a:pt x="991" y="137"/>
                  </a:lnTo>
                  <a:lnTo>
                    <a:pt x="990" y="138"/>
                  </a:lnTo>
                  <a:lnTo>
                    <a:pt x="988" y="139"/>
                  </a:lnTo>
                  <a:lnTo>
                    <a:pt x="986" y="139"/>
                  </a:lnTo>
                  <a:lnTo>
                    <a:pt x="986" y="139"/>
                  </a:lnTo>
                  <a:lnTo>
                    <a:pt x="985" y="139"/>
                  </a:lnTo>
                  <a:lnTo>
                    <a:pt x="981" y="139"/>
                  </a:lnTo>
                  <a:lnTo>
                    <a:pt x="973" y="136"/>
                  </a:lnTo>
                  <a:lnTo>
                    <a:pt x="971" y="136"/>
                  </a:lnTo>
                  <a:lnTo>
                    <a:pt x="969" y="136"/>
                  </a:lnTo>
                  <a:lnTo>
                    <a:pt x="968" y="135"/>
                  </a:lnTo>
                  <a:lnTo>
                    <a:pt x="966" y="135"/>
                  </a:lnTo>
                  <a:lnTo>
                    <a:pt x="966" y="134"/>
                  </a:lnTo>
                  <a:lnTo>
                    <a:pt x="964" y="134"/>
                  </a:lnTo>
                  <a:lnTo>
                    <a:pt x="959" y="131"/>
                  </a:lnTo>
                  <a:lnTo>
                    <a:pt x="958" y="130"/>
                  </a:lnTo>
                  <a:lnTo>
                    <a:pt x="956" y="129"/>
                  </a:lnTo>
                  <a:lnTo>
                    <a:pt x="955" y="129"/>
                  </a:lnTo>
                  <a:lnTo>
                    <a:pt x="955" y="128"/>
                  </a:lnTo>
                  <a:lnTo>
                    <a:pt x="954" y="127"/>
                  </a:lnTo>
                  <a:lnTo>
                    <a:pt x="951" y="122"/>
                  </a:lnTo>
                  <a:lnTo>
                    <a:pt x="948" y="119"/>
                  </a:lnTo>
                  <a:lnTo>
                    <a:pt x="945" y="116"/>
                  </a:lnTo>
                  <a:lnTo>
                    <a:pt x="945" y="114"/>
                  </a:lnTo>
                  <a:lnTo>
                    <a:pt x="944" y="112"/>
                  </a:lnTo>
                  <a:lnTo>
                    <a:pt x="943" y="111"/>
                  </a:lnTo>
                  <a:lnTo>
                    <a:pt x="942" y="110"/>
                  </a:lnTo>
                  <a:lnTo>
                    <a:pt x="941" y="107"/>
                  </a:lnTo>
                  <a:lnTo>
                    <a:pt x="940" y="105"/>
                  </a:lnTo>
                  <a:lnTo>
                    <a:pt x="939" y="104"/>
                  </a:lnTo>
                  <a:lnTo>
                    <a:pt x="939" y="102"/>
                  </a:lnTo>
                  <a:lnTo>
                    <a:pt x="938" y="101"/>
                  </a:lnTo>
                  <a:lnTo>
                    <a:pt x="938" y="100"/>
                  </a:lnTo>
                  <a:lnTo>
                    <a:pt x="937" y="99"/>
                  </a:lnTo>
                  <a:lnTo>
                    <a:pt x="937" y="98"/>
                  </a:lnTo>
                  <a:lnTo>
                    <a:pt x="936" y="98"/>
                  </a:lnTo>
                  <a:lnTo>
                    <a:pt x="935" y="96"/>
                  </a:lnTo>
                  <a:lnTo>
                    <a:pt x="935" y="96"/>
                  </a:lnTo>
                  <a:lnTo>
                    <a:pt x="930" y="91"/>
                  </a:lnTo>
                  <a:lnTo>
                    <a:pt x="929" y="91"/>
                  </a:lnTo>
                  <a:lnTo>
                    <a:pt x="926" y="89"/>
                  </a:lnTo>
                  <a:lnTo>
                    <a:pt x="924" y="88"/>
                  </a:lnTo>
                  <a:lnTo>
                    <a:pt x="924" y="87"/>
                  </a:lnTo>
                  <a:lnTo>
                    <a:pt x="923" y="86"/>
                  </a:lnTo>
                  <a:lnTo>
                    <a:pt x="920" y="86"/>
                  </a:lnTo>
                  <a:lnTo>
                    <a:pt x="920" y="83"/>
                  </a:lnTo>
                  <a:lnTo>
                    <a:pt x="919" y="82"/>
                  </a:lnTo>
                  <a:lnTo>
                    <a:pt x="919" y="81"/>
                  </a:lnTo>
                  <a:lnTo>
                    <a:pt x="918" y="82"/>
                  </a:lnTo>
                  <a:lnTo>
                    <a:pt x="917" y="82"/>
                  </a:lnTo>
                  <a:lnTo>
                    <a:pt x="916" y="82"/>
                  </a:lnTo>
                  <a:lnTo>
                    <a:pt x="915" y="80"/>
                  </a:lnTo>
                  <a:lnTo>
                    <a:pt x="914" y="78"/>
                  </a:lnTo>
                  <a:lnTo>
                    <a:pt x="914" y="77"/>
                  </a:lnTo>
                  <a:lnTo>
                    <a:pt x="915" y="76"/>
                  </a:lnTo>
                  <a:lnTo>
                    <a:pt x="915" y="75"/>
                  </a:lnTo>
                  <a:lnTo>
                    <a:pt x="915" y="75"/>
                  </a:lnTo>
                  <a:lnTo>
                    <a:pt x="914" y="74"/>
                  </a:lnTo>
                  <a:lnTo>
                    <a:pt x="914" y="74"/>
                  </a:lnTo>
                  <a:lnTo>
                    <a:pt x="913" y="74"/>
                  </a:lnTo>
                  <a:lnTo>
                    <a:pt x="912" y="76"/>
                  </a:lnTo>
                  <a:lnTo>
                    <a:pt x="912" y="77"/>
                  </a:lnTo>
                  <a:lnTo>
                    <a:pt x="911" y="77"/>
                  </a:lnTo>
                  <a:lnTo>
                    <a:pt x="911" y="78"/>
                  </a:lnTo>
                  <a:lnTo>
                    <a:pt x="910" y="80"/>
                  </a:lnTo>
                  <a:lnTo>
                    <a:pt x="909" y="81"/>
                  </a:lnTo>
                  <a:lnTo>
                    <a:pt x="908" y="81"/>
                  </a:lnTo>
                  <a:lnTo>
                    <a:pt x="907" y="80"/>
                  </a:lnTo>
                  <a:lnTo>
                    <a:pt x="907" y="81"/>
                  </a:lnTo>
                  <a:lnTo>
                    <a:pt x="906" y="81"/>
                  </a:lnTo>
                  <a:lnTo>
                    <a:pt x="905" y="83"/>
                  </a:lnTo>
                  <a:lnTo>
                    <a:pt x="904" y="84"/>
                  </a:lnTo>
                  <a:lnTo>
                    <a:pt x="903" y="84"/>
                  </a:lnTo>
                  <a:lnTo>
                    <a:pt x="902" y="83"/>
                  </a:lnTo>
                  <a:lnTo>
                    <a:pt x="903" y="82"/>
                  </a:lnTo>
                  <a:lnTo>
                    <a:pt x="902" y="82"/>
                  </a:lnTo>
                  <a:lnTo>
                    <a:pt x="900" y="82"/>
                  </a:lnTo>
                  <a:lnTo>
                    <a:pt x="899" y="81"/>
                  </a:lnTo>
                  <a:lnTo>
                    <a:pt x="897" y="79"/>
                  </a:lnTo>
                  <a:lnTo>
                    <a:pt x="895" y="77"/>
                  </a:lnTo>
                  <a:lnTo>
                    <a:pt x="893" y="76"/>
                  </a:lnTo>
                  <a:lnTo>
                    <a:pt x="892" y="75"/>
                  </a:lnTo>
                  <a:lnTo>
                    <a:pt x="891" y="75"/>
                  </a:lnTo>
                  <a:lnTo>
                    <a:pt x="890" y="73"/>
                  </a:lnTo>
                  <a:lnTo>
                    <a:pt x="888" y="73"/>
                  </a:lnTo>
                  <a:lnTo>
                    <a:pt x="891" y="72"/>
                  </a:lnTo>
                  <a:lnTo>
                    <a:pt x="892" y="70"/>
                  </a:lnTo>
                  <a:lnTo>
                    <a:pt x="892" y="69"/>
                  </a:lnTo>
                  <a:lnTo>
                    <a:pt x="893" y="70"/>
                  </a:lnTo>
                  <a:lnTo>
                    <a:pt x="893" y="70"/>
                  </a:lnTo>
                  <a:lnTo>
                    <a:pt x="895" y="70"/>
                  </a:lnTo>
                  <a:lnTo>
                    <a:pt x="896" y="70"/>
                  </a:lnTo>
                  <a:lnTo>
                    <a:pt x="897" y="70"/>
                  </a:lnTo>
                  <a:lnTo>
                    <a:pt x="898" y="70"/>
                  </a:lnTo>
                  <a:lnTo>
                    <a:pt x="899" y="71"/>
                  </a:lnTo>
                  <a:lnTo>
                    <a:pt x="900" y="71"/>
                  </a:lnTo>
                  <a:lnTo>
                    <a:pt x="900" y="70"/>
                  </a:lnTo>
                  <a:lnTo>
                    <a:pt x="901" y="70"/>
                  </a:lnTo>
                  <a:lnTo>
                    <a:pt x="901" y="69"/>
                  </a:lnTo>
                  <a:lnTo>
                    <a:pt x="901" y="70"/>
                  </a:lnTo>
                  <a:lnTo>
                    <a:pt x="902" y="70"/>
                  </a:lnTo>
                  <a:lnTo>
                    <a:pt x="903" y="70"/>
                  </a:lnTo>
                  <a:lnTo>
                    <a:pt x="904" y="70"/>
                  </a:lnTo>
                  <a:lnTo>
                    <a:pt x="904" y="70"/>
                  </a:lnTo>
                  <a:lnTo>
                    <a:pt x="904" y="71"/>
                  </a:lnTo>
                  <a:lnTo>
                    <a:pt x="908" y="72"/>
                  </a:lnTo>
                  <a:lnTo>
                    <a:pt x="908" y="71"/>
                  </a:lnTo>
                  <a:lnTo>
                    <a:pt x="909" y="71"/>
                  </a:lnTo>
                  <a:lnTo>
                    <a:pt x="910" y="71"/>
                  </a:lnTo>
                  <a:lnTo>
                    <a:pt x="911" y="70"/>
                  </a:lnTo>
                  <a:lnTo>
                    <a:pt x="911" y="69"/>
                  </a:lnTo>
                  <a:lnTo>
                    <a:pt x="910" y="68"/>
                  </a:lnTo>
                  <a:lnTo>
                    <a:pt x="909" y="67"/>
                  </a:lnTo>
                  <a:lnTo>
                    <a:pt x="909" y="66"/>
                  </a:lnTo>
                  <a:lnTo>
                    <a:pt x="908" y="66"/>
                  </a:lnTo>
                  <a:lnTo>
                    <a:pt x="908" y="65"/>
                  </a:lnTo>
                  <a:lnTo>
                    <a:pt x="908" y="64"/>
                  </a:lnTo>
                  <a:lnTo>
                    <a:pt x="907" y="64"/>
                  </a:lnTo>
                  <a:lnTo>
                    <a:pt x="907" y="64"/>
                  </a:lnTo>
                  <a:lnTo>
                    <a:pt x="908" y="64"/>
                  </a:lnTo>
                  <a:lnTo>
                    <a:pt x="909" y="64"/>
                  </a:lnTo>
                  <a:lnTo>
                    <a:pt x="911" y="66"/>
                  </a:lnTo>
                  <a:lnTo>
                    <a:pt x="912" y="66"/>
                  </a:lnTo>
                  <a:lnTo>
                    <a:pt x="913" y="66"/>
                  </a:lnTo>
                  <a:lnTo>
                    <a:pt x="913" y="65"/>
                  </a:lnTo>
                  <a:lnTo>
                    <a:pt x="913" y="64"/>
                  </a:lnTo>
                  <a:lnTo>
                    <a:pt x="914" y="64"/>
                  </a:lnTo>
                  <a:lnTo>
                    <a:pt x="914" y="65"/>
                  </a:lnTo>
                  <a:lnTo>
                    <a:pt x="914" y="64"/>
                  </a:lnTo>
                  <a:lnTo>
                    <a:pt x="914" y="64"/>
                  </a:lnTo>
                  <a:lnTo>
                    <a:pt x="914" y="64"/>
                  </a:lnTo>
                  <a:lnTo>
                    <a:pt x="914" y="63"/>
                  </a:lnTo>
                  <a:lnTo>
                    <a:pt x="914" y="63"/>
                  </a:lnTo>
                  <a:lnTo>
                    <a:pt x="914" y="62"/>
                  </a:lnTo>
                  <a:lnTo>
                    <a:pt x="914" y="61"/>
                  </a:lnTo>
                  <a:lnTo>
                    <a:pt x="914" y="60"/>
                  </a:lnTo>
                  <a:lnTo>
                    <a:pt x="913" y="57"/>
                  </a:lnTo>
                  <a:lnTo>
                    <a:pt x="912" y="56"/>
                  </a:lnTo>
                  <a:lnTo>
                    <a:pt x="912" y="54"/>
                  </a:lnTo>
                  <a:lnTo>
                    <a:pt x="912" y="53"/>
                  </a:lnTo>
                  <a:lnTo>
                    <a:pt x="911" y="52"/>
                  </a:lnTo>
                  <a:lnTo>
                    <a:pt x="910" y="52"/>
                  </a:lnTo>
                  <a:lnTo>
                    <a:pt x="911" y="52"/>
                  </a:lnTo>
                  <a:lnTo>
                    <a:pt x="910" y="50"/>
                  </a:lnTo>
                  <a:lnTo>
                    <a:pt x="909" y="49"/>
                  </a:lnTo>
                  <a:lnTo>
                    <a:pt x="908" y="48"/>
                  </a:lnTo>
                  <a:lnTo>
                    <a:pt x="907" y="48"/>
                  </a:lnTo>
                  <a:lnTo>
                    <a:pt x="906" y="48"/>
                  </a:lnTo>
                  <a:lnTo>
                    <a:pt x="906" y="47"/>
                  </a:lnTo>
                  <a:lnTo>
                    <a:pt x="907" y="47"/>
                  </a:lnTo>
                  <a:lnTo>
                    <a:pt x="908" y="47"/>
                  </a:lnTo>
                  <a:lnTo>
                    <a:pt x="909" y="47"/>
                  </a:lnTo>
                  <a:lnTo>
                    <a:pt x="910" y="47"/>
                  </a:lnTo>
                  <a:lnTo>
                    <a:pt x="910" y="46"/>
                  </a:lnTo>
                  <a:lnTo>
                    <a:pt x="910" y="45"/>
                  </a:lnTo>
                  <a:lnTo>
                    <a:pt x="910" y="44"/>
                  </a:lnTo>
                  <a:lnTo>
                    <a:pt x="909" y="44"/>
                  </a:lnTo>
                  <a:lnTo>
                    <a:pt x="909" y="43"/>
                  </a:lnTo>
                  <a:lnTo>
                    <a:pt x="908" y="42"/>
                  </a:lnTo>
                  <a:lnTo>
                    <a:pt x="908" y="42"/>
                  </a:lnTo>
                  <a:lnTo>
                    <a:pt x="908" y="41"/>
                  </a:lnTo>
                  <a:lnTo>
                    <a:pt x="907" y="40"/>
                  </a:lnTo>
                  <a:lnTo>
                    <a:pt x="906" y="40"/>
                  </a:lnTo>
                  <a:lnTo>
                    <a:pt x="907" y="40"/>
                  </a:lnTo>
                  <a:lnTo>
                    <a:pt x="907" y="39"/>
                  </a:lnTo>
                  <a:lnTo>
                    <a:pt x="908" y="38"/>
                  </a:lnTo>
                  <a:lnTo>
                    <a:pt x="908" y="37"/>
                  </a:lnTo>
                  <a:lnTo>
                    <a:pt x="907" y="36"/>
                  </a:lnTo>
                  <a:lnTo>
                    <a:pt x="907" y="34"/>
                  </a:lnTo>
                  <a:lnTo>
                    <a:pt x="906" y="32"/>
                  </a:lnTo>
                  <a:lnTo>
                    <a:pt x="906" y="31"/>
                  </a:lnTo>
                  <a:lnTo>
                    <a:pt x="906" y="30"/>
                  </a:lnTo>
                  <a:lnTo>
                    <a:pt x="906" y="29"/>
                  </a:lnTo>
                  <a:lnTo>
                    <a:pt x="906" y="30"/>
                  </a:lnTo>
                  <a:lnTo>
                    <a:pt x="906" y="29"/>
                  </a:lnTo>
                  <a:lnTo>
                    <a:pt x="905" y="28"/>
                  </a:lnTo>
                  <a:lnTo>
                    <a:pt x="906" y="28"/>
                  </a:lnTo>
                  <a:lnTo>
                    <a:pt x="906" y="29"/>
                  </a:lnTo>
                  <a:lnTo>
                    <a:pt x="907" y="28"/>
                  </a:lnTo>
                  <a:lnTo>
                    <a:pt x="906" y="28"/>
                  </a:lnTo>
                  <a:lnTo>
                    <a:pt x="907" y="28"/>
                  </a:lnTo>
                  <a:lnTo>
                    <a:pt x="907" y="27"/>
                  </a:lnTo>
                  <a:lnTo>
                    <a:pt x="907" y="26"/>
                  </a:lnTo>
                  <a:lnTo>
                    <a:pt x="907" y="25"/>
                  </a:lnTo>
                  <a:lnTo>
                    <a:pt x="907" y="24"/>
                  </a:lnTo>
                  <a:lnTo>
                    <a:pt x="915" y="23"/>
                  </a:lnTo>
                  <a:lnTo>
                    <a:pt x="919" y="18"/>
                  </a:lnTo>
                  <a:lnTo>
                    <a:pt x="928" y="11"/>
                  </a:lnTo>
                  <a:lnTo>
                    <a:pt x="930" y="8"/>
                  </a:lnTo>
                  <a:lnTo>
                    <a:pt x="934" y="6"/>
                  </a:lnTo>
                  <a:lnTo>
                    <a:pt x="939" y="7"/>
                  </a:lnTo>
                  <a:lnTo>
                    <a:pt x="942" y="2"/>
                  </a:lnTo>
                  <a:lnTo>
                    <a:pt x="945" y="0"/>
                  </a:lnTo>
                  <a:lnTo>
                    <a:pt x="954" y="0"/>
                  </a:lnTo>
                  <a:close/>
                  <a:moveTo>
                    <a:pt x="152" y="1194"/>
                  </a:moveTo>
                  <a:lnTo>
                    <a:pt x="152" y="1193"/>
                  </a:lnTo>
                  <a:lnTo>
                    <a:pt x="152" y="1193"/>
                  </a:lnTo>
                  <a:lnTo>
                    <a:pt x="152" y="1192"/>
                  </a:lnTo>
                  <a:lnTo>
                    <a:pt x="149" y="1191"/>
                  </a:lnTo>
                  <a:lnTo>
                    <a:pt x="146" y="1190"/>
                  </a:lnTo>
                  <a:lnTo>
                    <a:pt x="145" y="1190"/>
                  </a:lnTo>
                  <a:lnTo>
                    <a:pt x="144" y="1191"/>
                  </a:lnTo>
                  <a:lnTo>
                    <a:pt x="143" y="1191"/>
                  </a:lnTo>
                  <a:lnTo>
                    <a:pt x="143" y="1192"/>
                  </a:lnTo>
                  <a:lnTo>
                    <a:pt x="142" y="1192"/>
                  </a:lnTo>
                  <a:lnTo>
                    <a:pt x="141" y="1192"/>
                  </a:lnTo>
                  <a:lnTo>
                    <a:pt x="140" y="1192"/>
                  </a:lnTo>
                  <a:lnTo>
                    <a:pt x="140" y="1191"/>
                  </a:lnTo>
                  <a:lnTo>
                    <a:pt x="139" y="1189"/>
                  </a:lnTo>
                  <a:lnTo>
                    <a:pt x="140" y="1189"/>
                  </a:lnTo>
                  <a:lnTo>
                    <a:pt x="145" y="1188"/>
                  </a:lnTo>
                  <a:lnTo>
                    <a:pt x="146" y="1188"/>
                  </a:lnTo>
                  <a:lnTo>
                    <a:pt x="149" y="1188"/>
                  </a:lnTo>
                  <a:lnTo>
                    <a:pt x="151" y="1189"/>
                  </a:lnTo>
                  <a:lnTo>
                    <a:pt x="152" y="1189"/>
                  </a:lnTo>
                  <a:lnTo>
                    <a:pt x="154" y="1189"/>
                  </a:lnTo>
                  <a:lnTo>
                    <a:pt x="155" y="1189"/>
                  </a:lnTo>
                  <a:lnTo>
                    <a:pt x="156" y="1188"/>
                  </a:lnTo>
                  <a:lnTo>
                    <a:pt x="155" y="1188"/>
                  </a:lnTo>
                  <a:lnTo>
                    <a:pt x="153" y="1188"/>
                  </a:lnTo>
                  <a:lnTo>
                    <a:pt x="155" y="1187"/>
                  </a:lnTo>
                  <a:lnTo>
                    <a:pt x="156" y="1187"/>
                  </a:lnTo>
                  <a:lnTo>
                    <a:pt x="160" y="1187"/>
                  </a:lnTo>
                  <a:lnTo>
                    <a:pt x="162" y="1188"/>
                  </a:lnTo>
                  <a:lnTo>
                    <a:pt x="163" y="1188"/>
                  </a:lnTo>
                  <a:lnTo>
                    <a:pt x="164" y="1187"/>
                  </a:lnTo>
                  <a:lnTo>
                    <a:pt x="165" y="1187"/>
                  </a:lnTo>
                  <a:lnTo>
                    <a:pt x="165" y="1188"/>
                  </a:lnTo>
                  <a:lnTo>
                    <a:pt x="164" y="1188"/>
                  </a:lnTo>
                  <a:lnTo>
                    <a:pt x="163" y="1189"/>
                  </a:lnTo>
                  <a:lnTo>
                    <a:pt x="162" y="1191"/>
                  </a:lnTo>
                  <a:lnTo>
                    <a:pt x="162" y="1191"/>
                  </a:lnTo>
                  <a:lnTo>
                    <a:pt x="161" y="1191"/>
                  </a:lnTo>
                  <a:lnTo>
                    <a:pt x="159" y="1192"/>
                  </a:lnTo>
                  <a:lnTo>
                    <a:pt x="158" y="1193"/>
                  </a:lnTo>
                  <a:lnTo>
                    <a:pt x="157" y="1192"/>
                  </a:lnTo>
                  <a:lnTo>
                    <a:pt x="156" y="1192"/>
                  </a:lnTo>
                  <a:lnTo>
                    <a:pt x="156" y="1193"/>
                  </a:lnTo>
                  <a:lnTo>
                    <a:pt x="155" y="1193"/>
                  </a:lnTo>
                  <a:lnTo>
                    <a:pt x="154" y="1193"/>
                  </a:lnTo>
                  <a:lnTo>
                    <a:pt x="154" y="1192"/>
                  </a:lnTo>
                  <a:lnTo>
                    <a:pt x="153" y="1192"/>
                  </a:lnTo>
                  <a:lnTo>
                    <a:pt x="152" y="1194"/>
                  </a:lnTo>
                  <a:close/>
                  <a:moveTo>
                    <a:pt x="135" y="1184"/>
                  </a:moveTo>
                  <a:lnTo>
                    <a:pt x="131" y="1184"/>
                  </a:lnTo>
                  <a:lnTo>
                    <a:pt x="131" y="1184"/>
                  </a:lnTo>
                  <a:lnTo>
                    <a:pt x="130" y="1182"/>
                  </a:lnTo>
                  <a:lnTo>
                    <a:pt x="130" y="1181"/>
                  </a:lnTo>
                  <a:lnTo>
                    <a:pt x="131" y="1181"/>
                  </a:lnTo>
                  <a:lnTo>
                    <a:pt x="131" y="1181"/>
                  </a:lnTo>
                  <a:lnTo>
                    <a:pt x="133" y="1181"/>
                  </a:lnTo>
                  <a:lnTo>
                    <a:pt x="134" y="1182"/>
                  </a:lnTo>
                  <a:lnTo>
                    <a:pt x="135" y="1184"/>
                  </a:lnTo>
                  <a:close/>
                  <a:moveTo>
                    <a:pt x="160" y="1184"/>
                  </a:moveTo>
                  <a:lnTo>
                    <a:pt x="159" y="1184"/>
                  </a:lnTo>
                  <a:lnTo>
                    <a:pt x="159" y="1183"/>
                  </a:lnTo>
                  <a:lnTo>
                    <a:pt x="160" y="1183"/>
                  </a:lnTo>
                  <a:lnTo>
                    <a:pt x="160" y="1184"/>
                  </a:lnTo>
                  <a:close/>
                  <a:moveTo>
                    <a:pt x="144" y="1178"/>
                  </a:moveTo>
                  <a:lnTo>
                    <a:pt x="141" y="1176"/>
                  </a:lnTo>
                  <a:lnTo>
                    <a:pt x="140" y="1176"/>
                  </a:lnTo>
                  <a:lnTo>
                    <a:pt x="141" y="1175"/>
                  </a:lnTo>
                  <a:lnTo>
                    <a:pt x="140" y="1174"/>
                  </a:lnTo>
                  <a:lnTo>
                    <a:pt x="141" y="1174"/>
                  </a:lnTo>
                  <a:lnTo>
                    <a:pt x="141" y="1174"/>
                  </a:lnTo>
                  <a:lnTo>
                    <a:pt x="141" y="1173"/>
                  </a:lnTo>
                  <a:lnTo>
                    <a:pt x="144" y="1173"/>
                  </a:lnTo>
                  <a:lnTo>
                    <a:pt x="146" y="1172"/>
                  </a:lnTo>
                  <a:lnTo>
                    <a:pt x="147" y="1173"/>
                  </a:lnTo>
                  <a:lnTo>
                    <a:pt x="148" y="1174"/>
                  </a:lnTo>
                  <a:lnTo>
                    <a:pt x="150" y="1176"/>
                  </a:lnTo>
                  <a:lnTo>
                    <a:pt x="149" y="1176"/>
                  </a:lnTo>
                  <a:lnTo>
                    <a:pt x="147" y="1177"/>
                  </a:lnTo>
                  <a:lnTo>
                    <a:pt x="146" y="1178"/>
                  </a:lnTo>
                  <a:lnTo>
                    <a:pt x="144" y="1178"/>
                  </a:lnTo>
                  <a:close/>
                  <a:moveTo>
                    <a:pt x="119" y="1164"/>
                  </a:moveTo>
                  <a:lnTo>
                    <a:pt x="117" y="1163"/>
                  </a:lnTo>
                  <a:lnTo>
                    <a:pt x="116" y="1163"/>
                  </a:lnTo>
                  <a:lnTo>
                    <a:pt x="115" y="1163"/>
                  </a:lnTo>
                  <a:lnTo>
                    <a:pt x="116" y="1163"/>
                  </a:lnTo>
                  <a:lnTo>
                    <a:pt x="116" y="1162"/>
                  </a:lnTo>
                  <a:lnTo>
                    <a:pt x="116" y="1161"/>
                  </a:lnTo>
                  <a:lnTo>
                    <a:pt x="117" y="1161"/>
                  </a:lnTo>
                  <a:lnTo>
                    <a:pt x="118" y="1160"/>
                  </a:lnTo>
                  <a:lnTo>
                    <a:pt x="118" y="1159"/>
                  </a:lnTo>
                  <a:lnTo>
                    <a:pt x="119" y="1159"/>
                  </a:lnTo>
                  <a:lnTo>
                    <a:pt x="120" y="1158"/>
                  </a:lnTo>
                  <a:lnTo>
                    <a:pt x="121" y="1158"/>
                  </a:lnTo>
                  <a:lnTo>
                    <a:pt x="124" y="1159"/>
                  </a:lnTo>
                  <a:lnTo>
                    <a:pt x="126" y="1159"/>
                  </a:lnTo>
                  <a:lnTo>
                    <a:pt x="126" y="1160"/>
                  </a:lnTo>
                  <a:lnTo>
                    <a:pt x="126" y="1161"/>
                  </a:lnTo>
                  <a:lnTo>
                    <a:pt x="125" y="1161"/>
                  </a:lnTo>
                  <a:lnTo>
                    <a:pt x="122" y="1162"/>
                  </a:lnTo>
                  <a:lnTo>
                    <a:pt x="122" y="1161"/>
                  </a:lnTo>
                  <a:lnTo>
                    <a:pt x="124" y="1161"/>
                  </a:lnTo>
                  <a:lnTo>
                    <a:pt x="124" y="1160"/>
                  </a:lnTo>
                  <a:lnTo>
                    <a:pt x="123" y="1160"/>
                  </a:lnTo>
                  <a:lnTo>
                    <a:pt x="121" y="1161"/>
                  </a:lnTo>
                  <a:lnTo>
                    <a:pt x="121" y="1161"/>
                  </a:lnTo>
                  <a:lnTo>
                    <a:pt x="120" y="1163"/>
                  </a:lnTo>
                  <a:lnTo>
                    <a:pt x="119" y="1164"/>
                  </a:lnTo>
                  <a:close/>
                  <a:moveTo>
                    <a:pt x="130" y="1163"/>
                  </a:moveTo>
                  <a:lnTo>
                    <a:pt x="129" y="1162"/>
                  </a:lnTo>
                  <a:lnTo>
                    <a:pt x="129" y="1161"/>
                  </a:lnTo>
                  <a:lnTo>
                    <a:pt x="130" y="1161"/>
                  </a:lnTo>
                  <a:lnTo>
                    <a:pt x="131" y="1160"/>
                  </a:lnTo>
                  <a:lnTo>
                    <a:pt x="131" y="1160"/>
                  </a:lnTo>
                  <a:lnTo>
                    <a:pt x="132" y="1161"/>
                  </a:lnTo>
                  <a:lnTo>
                    <a:pt x="131" y="1162"/>
                  </a:lnTo>
                  <a:lnTo>
                    <a:pt x="131" y="1162"/>
                  </a:lnTo>
                  <a:lnTo>
                    <a:pt x="130" y="1163"/>
                  </a:lnTo>
                  <a:close/>
                  <a:moveTo>
                    <a:pt x="143" y="1185"/>
                  </a:moveTo>
                  <a:lnTo>
                    <a:pt x="142" y="1185"/>
                  </a:lnTo>
                  <a:lnTo>
                    <a:pt x="142" y="1184"/>
                  </a:lnTo>
                  <a:lnTo>
                    <a:pt x="142" y="1183"/>
                  </a:lnTo>
                  <a:lnTo>
                    <a:pt x="142" y="1182"/>
                  </a:lnTo>
                  <a:lnTo>
                    <a:pt x="142" y="1181"/>
                  </a:lnTo>
                  <a:lnTo>
                    <a:pt x="142" y="1180"/>
                  </a:lnTo>
                  <a:lnTo>
                    <a:pt x="143" y="1180"/>
                  </a:lnTo>
                  <a:lnTo>
                    <a:pt x="145" y="1180"/>
                  </a:lnTo>
                  <a:lnTo>
                    <a:pt x="151" y="1181"/>
                  </a:lnTo>
                  <a:lnTo>
                    <a:pt x="152" y="1183"/>
                  </a:lnTo>
                  <a:lnTo>
                    <a:pt x="156" y="1184"/>
                  </a:lnTo>
                  <a:lnTo>
                    <a:pt x="157" y="1184"/>
                  </a:lnTo>
                  <a:lnTo>
                    <a:pt x="157" y="1185"/>
                  </a:lnTo>
                  <a:lnTo>
                    <a:pt x="158" y="1185"/>
                  </a:lnTo>
                  <a:lnTo>
                    <a:pt x="157" y="1185"/>
                  </a:lnTo>
                  <a:lnTo>
                    <a:pt x="157" y="1186"/>
                  </a:lnTo>
                  <a:lnTo>
                    <a:pt x="156" y="1186"/>
                  </a:lnTo>
                  <a:lnTo>
                    <a:pt x="152" y="1186"/>
                  </a:lnTo>
                  <a:lnTo>
                    <a:pt x="152" y="1185"/>
                  </a:lnTo>
                  <a:lnTo>
                    <a:pt x="151" y="1185"/>
                  </a:lnTo>
                  <a:lnTo>
                    <a:pt x="143" y="1185"/>
                  </a:lnTo>
                  <a:close/>
                  <a:moveTo>
                    <a:pt x="153" y="1181"/>
                  </a:moveTo>
                  <a:lnTo>
                    <a:pt x="152" y="1181"/>
                  </a:lnTo>
                  <a:lnTo>
                    <a:pt x="151" y="1180"/>
                  </a:lnTo>
                  <a:lnTo>
                    <a:pt x="152" y="1179"/>
                  </a:lnTo>
                  <a:lnTo>
                    <a:pt x="152" y="1179"/>
                  </a:lnTo>
                  <a:lnTo>
                    <a:pt x="153" y="1179"/>
                  </a:lnTo>
                  <a:lnTo>
                    <a:pt x="153" y="1180"/>
                  </a:lnTo>
                  <a:lnTo>
                    <a:pt x="153" y="1181"/>
                  </a:lnTo>
                  <a:close/>
                  <a:moveTo>
                    <a:pt x="137" y="1155"/>
                  </a:moveTo>
                  <a:lnTo>
                    <a:pt x="136" y="1155"/>
                  </a:lnTo>
                  <a:lnTo>
                    <a:pt x="136" y="1156"/>
                  </a:lnTo>
                  <a:lnTo>
                    <a:pt x="135" y="1157"/>
                  </a:lnTo>
                  <a:lnTo>
                    <a:pt x="134" y="1157"/>
                  </a:lnTo>
                  <a:lnTo>
                    <a:pt x="134" y="1158"/>
                  </a:lnTo>
                  <a:lnTo>
                    <a:pt x="133" y="1158"/>
                  </a:lnTo>
                  <a:lnTo>
                    <a:pt x="132" y="1158"/>
                  </a:lnTo>
                  <a:lnTo>
                    <a:pt x="133" y="1157"/>
                  </a:lnTo>
                  <a:lnTo>
                    <a:pt x="133" y="1156"/>
                  </a:lnTo>
                  <a:lnTo>
                    <a:pt x="133" y="1155"/>
                  </a:lnTo>
                  <a:lnTo>
                    <a:pt x="133" y="1156"/>
                  </a:lnTo>
                  <a:lnTo>
                    <a:pt x="131" y="1157"/>
                  </a:lnTo>
                  <a:lnTo>
                    <a:pt x="131" y="1158"/>
                  </a:lnTo>
                  <a:lnTo>
                    <a:pt x="131" y="1159"/>
                  </a:lnTo>
                  <a:lnTo>
                    <a:pt x="130" y="1159"/>
                  </a:lnTo>
                  <a:lnTo>
                    <a:pt x="129" y="1158"/>
                  </a:lnTo>
                  <a:lnTo>
                    <a:pt x="128" y="1157"/>
                  </a:lnTo>
                  <a:lnTo>
                    <a:pt x="128" y="1156"/>
                  </a:lnTo>
                  <a:lnTo>
                    <a:pt x="127" y="1156"/>
                  </a:lnTo>
                  <a:lnTo>
                    <a:pt x="125" y="1155"/>
                  </a:lnTo>
                  <a:lnTo>
                    <a:pt x="124" y="1155"/>
                  </a:lnTo>
                  <a:lnTo>
                    <a:pt x="125" y="1155"/>
                  </a:lnTo>
                  <a:lnTo>
                    <a:pt x="126" y="1156"/>
                  </a:lnTo>
                  <a:lnTo>
                    <a:pt x="125" y="1156"/>
                  </a:lnTo>
                  <a:lnTo>
                    <a:pt x="122" y="1156"/>
                  </a:lnTo>
                  <a:lnTo>
                    <a:pt x="121" y="1156"/>
                  </a:lnTo>
                  <a:lnTo>
                    <a:pt x="121" y="1155"/>
                  </a:lnTo>
                  <a:lnTo>
                    <a:pt x="121" y="1155"/>
                  </a:lnTo>
                  <a:lnTo>
                    <a:pt x="122" y="1155"/>
                  </a:lnTo>
                  <a:lnTo>
                    <a:pt x="123" y="1154"/>
                  </a:lnTo>
                  <a:lnTo>
                    <a:pt x="125" y="1152"/>
                  </a:lnTo>
                  <a:lnTo>
                    <a:pt x="126" y="1152"/>
                  </a:lnTo>
                  <a:lnTo>
                    <a:pt x="127" y="1152"/>
                  </a:lnTo>
                  <a:lnTo>
                    <a:pt x="129" y="1152"/>
                  </a:lnTo>
                  <a:lnTo>
                    <a:pt x="130" y="1152"/>
                  </a:lnTo>
                  <a:lnTo>
                    <a:pt x="134" y="1153"/>
                  </a:lnTo>
                  <a:lnTo>
                    <a:pt x="135" y="1153"/>
                  </a:lnTo>
                  <a:lnTo>
                    <a:pt x="136" y="1153"/>
                  </a:lnTo>
                  <a:lnTo>
                    <a:pt x="136" y="1154"/>
                  </a:lnTo>
                  <a:lnTo>
                    <a:pt x="137" y="1155"/>
                  </a:lnTo>
                  <a:close/>
                  <a:moveTo>
                    <a:pt x="97" y="1120"/>
                  </a:moveTo>
                  <a:lnTo>
                    <a:pt x="96" y="1120"/>
                  </a:lnTo>
                  <a:lnTo>
                    <a:pt x="96" y="1121"/>
                  </a:lnTo>
                  <a:lnTo>
                    <a:pt x="95" y="1121"/>
                  </a:lnTo>
                  <a:lnTo>
                    <a:pt x="94" y="1121"/>
                  </a:lnTo>
                  <a:lnTo>
                    <a:pt x="95" y="1120"/>
                  </a:lnTo>
                  <a:lnTo>
                    <a:pt x="95" y="1118"/>
                  </a:lnTo>
                  <a:lnTo>
                    <a:pt x="97" y="1120"/>
                  </a:lnTo>
                  <a:close/>
                  <a:moveTo>
                    <a:pt x="101" y="1124"/>
                  </a:moveTo>
                  <a:lnTo>
                    <a:pt x="100" y="1123"/>
                  </a:lnTo>
                  <a:lnTo>
                    <a:pt x="100" y="1123"/>
                  </a:lnTo>
                  <a:lnTo>
                    <a:pt x="100" y="1122"/>
                  </a:lnTo>
                  <a:lnTo>
                    <a:pt x="100" y="1122"/>
                  </a:lnTo>
                  <a:lnTo>
                    <a:pt x="101" y="1121"/>
                  </a:lnTo>
                  <a:lnTo>
                    <a:pt x="103" y="1122"/>
                  </a:lnTo>
                  <a:lnTo>
                    <a:pt x="103" y="1122"/>
                  </a:lnTo>
                  <a:lnTo>
                    <a:pt x="103" y="1123"/>
                  </a:lnTo>
                  <a:lnTo>
                    <a:pt x="102" y="1124"/>
                  </a:lnTo>
                  <a:lnTo>
                    <a:pt x="101" y="1124"/>
                  </a:lnTo>
                  <a:close/>
                  <a:moveTo>
                    <a:pt x="100" y="1112"/>
                  </a:moveTo>
                  <a:lnTo>
                    <a:pt x="100" y="1114"/>
                  </a:lnTo>
                  <a:lnTo>
                    <a:pt x="100" y="1115"/>
                  </a:lnTo>
                  <a:lnTo>
                    <a:pt x="99" y="1115"/>
                  </a:lnTo>
                  <a:lnTo>
                    <a:pt x="100" y="1114"/>
                  </a:lnTo>
                  <a:lnTo>
                    <a:pt x="100" y="1113"/>
                  </a:lnTo>
                  <a:lnTo>
                    <a:pt x="99" y="1114"/>
                  </a:lnTo>
                  <a:lnTo>
                    <a:pt x="98" y="1115"/>
                  </a:lnTo>
                  <a:lnTo>
                    <a:pt x="98" y="1116"/>
                  </a:lnTo>
                  <a:lnTo>
                    <a:pt x="97" y="1116"/>
                  </a:lnTo>
                  <a:lnTo>
                    <a:pt x="96" y="1115"/>
                  </a:lnTo>
                  <a:lnTo>
                    <a:pt x="95" y="1115"/>
                  </a:lnTo>
                  <a:lnTo>
                    <a:pt x="94" y="1115"/>
                  </a:lnTo>
                  <a:lnTo>
                    <a:pt x="93" y="1116"/>
                  </a:lnTo>
                  <a:lnTo>
                    <a:pt x="93" y="1115"/>
                  </a:lnTo>
                  <a:lnTo>
                    <a:pt x="94" y="1114"/>
                  </a:lnTo>
                  <a:lnTo>
                    <a:pt x="94" y="1113"/>
                  </a:lnTo>
                  <a:lnTo>
                    <a:pt x="93" y="1112"/>
                  </a:lnTo>
                  <a:lnTo>
                    <a:pt x="94" y="1111"/>
                  </a:lnTo>
                  <a:lnTo>
                    <a:pt x="94" y="1110"/>
                  </a:lnTo>
                  <a:lnTo>
                    <a:pt x="95" y="1110"/>
                  </a:lnTo>
                  <a:lnTo>
                    <a:pt x="97" y="1111"/>
                  </a:lnTo>
                  <a:lnTo>
                    <a:pt x="98" y="1111"/>
                  </a:lnTo>
                  <a:lnTo>
                    <a:pt x="99" y="1112"/>
                  </a:lnTo>
                  <a:lnTo>
                    <a:pt x="100" y="1112"/>
                  </a:lnTo>
                  <a:close/>
                  <a:moveTo>
                    <a:pt x="89" y="1110"/>
                  </a:moveTo>
                  <a:lnTo>
                    <a:pt x="88" y="1110"/>
                  </a:lnTo>
                  <a:lnTo>
                    <a:pt x="87" y="1109"/>
                  </a:lnTo>
                  <a:lnTo>
                    <a:pt x="90" y="1107"/>
                  </a:lnTo>
                  <a:lnTo>
                    <a:pt x="90" y="1108"/>
                  </a:lnTo>
                  <a:lnTo>
                    <a:pt x="90" y="1109"/>
                  </a:lnTo>
                  <a:lnTo>
                    <a:pt x="89" y="1110"/>
                  </a:lnTo>
                  <a:close/>
                  <a:moveTo>
                    <a:pt x="109" y="1125"/>
                  </a:moveTo>
                  <a:lnTo>
                    <a:pt x="108" y="1124"/>
                  </a:lnTo>
                  <a:lnTo>
                    <a:pt x="107" y="1123"/>
                  </a:lnTo>
                  <a:lnTo>
                    <a:pt x="107" y="1122"/>
                  </a:lnTo>
                  <a:lnTo>
                    <a:pt x="105" y="1122"/>
                  </a:lnTo>
                  <a:lnTo>
                    <a:pt x="106" y="1122"/>
                  </a:lnTo>
                  <a:lnTo>
                    <a:pt x="107" y="1121"/>
                  </a:lnTo>
                  <a:lnTo>
                    <a:pt x="108" y="1120"/>
                  </a:lnTo>
                  <a:lnTo>
                    <a:pt x="108" y="1118"/>
                  </a:lnTo>
                  <a:lnTo>
                    <a:pt x="109" y="1118"/>
                  </a:lnTo>
                  <a:lnTo>
                    <a:pt x="110" y="1118"/>
                  </a:lnTo>
                  <a:lnTo>
                    <a:pt x="110" y="1120"/>
                  </a:lnTo>
                  <a:lnTo>
                    <a:pt x="110" y="1120"/>
                  </a:lnTo>
                  <a:lnTo>
                    <a:pt x="110" y="1119"/>
                  </a:lnTo>
                  <a:lnTo>
                    <a:pt x="111" y="1120"/>
                  </a:lnTo>
                  <a:lnTo>
                    <a:pt x="111" y="1123"/>
                  </a:lnTo>
                  <a:lnTo>
                    <a:pt x="111" y="1125"/>
                  </a:lnTo>
                  <a:lnTo>
                    <a:pt x="109" y="1125"/>
                  </a:lnTo>
                  <a:close/>
                  <a:moveTo>
                    <a:pt x="112" y="1118"/>
                  </a:moveTo>
                  <a:lnTo>
                    <a:pt x="111" y="1118"/>
                  </a:lnTo>
                  <a:lnTo>
                    <a:pt x="110" y="1118"/>
                  </a:lnTo>
                  <a:lnTo>
                    <a:pt x="110" y="1117"/>
                  </a:lnTo>
                  <a:lnTo>
                    <a:pt x="111" y="1117"/>
                  </a:lnTo>
                  <a:lnTo>
                    <a:pt x="112" y="1117"/>
                  </a:lnTo>
                  <a:lnTo>
                    <a:pt x="112" y="1118"/>
                  </a:lnTo>
                  <a:close/>
                  <a:moveTo>
                    <a:pt x="96" y="1092"/>
                  </a:moveTo>
                  <a:lnTo>
                    <a:pt x="95" y="1092"/>
                  </a:lnTo>
                  <a:lnTo>
                    <a:pt x="94" y="1091"/>
                  </a:lnTo>
                  <a:lnTo>
                    <a:pt x="94" y="1090"/>
                  </a:lnTo>
                  <a:lnTo>
                    <a:pt x="95" y="1090"/>
                  </a:lnTo>
                  <a:lnTo>
                    <a:pt x="96" y="1090"/>
                  </a:lnTo>
                  <a:lnTo>
                    <a:pt x="96" y="1091"/>
                  </a:lnTo>
                  <a:lnTo>
                    <a:pt x="96" y="1092"/>
                  </a:lnTo>
                  <a:close/>
                  <a:moveTo>
                    <a:pt x="86" y="1081"/>
                  </a:moveTo>
                  <a:lnTo>
                    <a:pt x="85" y="1081"/>
                  </a:lnTo>
                  <a:lnTo>
                    <a:pt x="84" y="1081"/>
                  </a:lnTo>
                  <a:lnTo>
                    <a:pt x="84" y="1080"/>
                  </a:lnTo>
                  <a:lnTo>
                    <a:pt x="85" y="1080"/>
                  </a:lnTo>
                  <a:lnTo>
                    <a:pt x="86" y="1080"/>
                  </a:lnTo>
                  <a:lnTo>
                    <a:pt x="86" y="1081"/>
                  </a:lnTo>
                  <a:close/>
                  <a:moveTo>
                    <a:pt x="93" y="1090"/>
                  </a:moveTo>
                  <a:lnTo>
                    <a:pt x="92" y="1091"/>
                  </a:lnTo>
                  <a:lnTo>
                    <a:pt x="91" y="1091"/>
                  </a:lnTo>
                  <a:lnTo>
                    <a:pt x="91" y="1090"/>
                  </a:lnTo>
                  <a:lnTo>
                    <a:pt x="92" y="1090"/>
                  </a:lnTo>
                  <a:lnTo>
                    <a:pt x="93" y="1090"/>
                  </a:lnTo>
                  <a:close/>
                  <a:moveTo>
                    <a:pt x="83" y="1074"/>
                  </a:moveTo>
                  <a:lnTo>
                    <a:pt x="82" y="1073"/>
                  </a:lnTo>
                  <a:lnTo>
                    <a:pt x="83" y="1071"/>
                  </a:lnTo>
                  <a:lnTo>
                    <a:pt x="84" y="1070"/>
                  </a:lnTo>
                  <a:lnTo>
                    <a:pt x="85" y="1071"/>
                  </a:lnTo>
                  <a:lnTo>
                    <a:pt x="85" y="1072"/>
                  </a:lnTo>
                  <a:lnTo>
                    <a:pt x="84" y="1073"/>
                  </a:lnTo>
                  <a:lnTo>
                    <a:pt x="83" y="1074"/>
                  </a:lnTo>
                  <a:close/>
                  <a:moveTo>
                    <a:pt x="88" y="1069"/>
                  </a:moveTo>
                  <a:lnTo>
                    <a:pt x="85" y="1068"/>
                  </a:lnTo>
                  <a:lnTo>
                    <a:pt x="85" y="1068"/>
                  </a:lnTo>
                  <a:lnTo>
                    <a:pt x="84" y="1067"/>
                  </a:lnTo>
                  <a:lnTo>
                    <a:pt x="84" y="1066"/>
                  </a:lnTo>
                  <a:lnTo>
                    <a:pt x="83" y="1066"/>
                  </a:lnTo>
                  <a:lnTo>
                    <a:pt x="83" y="1065"/>
                  </a:lnTo>
                  <a:lnTo>
                    <a:pt x="84" y="1064"/>
                  </a:lnTo>
                  <a:lnTo>
                    <a:pt x="85" y="1064"/>
                  </a:lnTo>
                  <a:lnTo>
                    <a:pt x="88" y="1064"/>
                  </a:lnTo>
                  <a:lnTo>
                    <a:pt x="88" y="1063"/>
                  </a:lnTo>
                  <a:lnTo>
                    <a:pt x="89" y="1063"/>
                  </a:lnTo>
                  <a:lnTo>
                    <a:pt x="90" y="1063"/>
                  </a:lnTo>
                  <a:lnTo>
                    <a:pt x="91" y="1064"/>
                  </a:lnTo>
                  <a:lnTo>
                    <a:pt x="90" y="1065"/>
                  </a:lnTo>
                  <a:lnTo>
                    <a:pt x="90" y="1066"/>
                  </a:lnTo>
                  <a:lnTo>
                    <a:pt x="90" y="1067"/>
                  </a:lnTo>
                  <a:lnTo>
                    <a:pt x="90" y="1068"/>
                  </a:lnTo>
                  <a:lnTo>
                    <a:pt x="90" y="1069"/>
                  </a:lnTo>
                  <a:lnTo>
                    <a:pt x="89" y="1069"/>
                  </a:lnTo>
                  <a:lnTo>
                    <a:pt x="88" y="1069"/>
                  </a:lnTo>
                  <a:close/>
                  <a:moveTo>
                    <a:pt x="81" y="1063"/>
                  </a:moveTo>
                  <a:lnTo>
                    <a:pt x="80" y="1063"/>
                  </a:lnTo>
                  <a:lnTo>
                    <a:pt x="80" y="1063"/>
                  </a:lnTo>
                  <a:lnTo>
                    <a:pt x="80" y="1062"/>
                  </a:lnTo>
                  <a:lnTo>
                    <a:pt x="79" y="1061"/>
                  </a:lnTo>
                  <a:lnTo>
                    <a:pt x="80" y="1061"/>
                  </a:lnTo>
                  <a:lnTo>
                    <a:pt x="81" y="1061"/>
                  </a:lnTo>
                  <a:lnTo>
                    <a:pt x="82" y="1062"/>
                  </a:lnTo>
                  <a:lnTo>
                    <a:pt x="82" y="1063"/>
                  </a:lnTo>
                  <a:lnTo>
                    <a:pt x="81" y="1063"/>
                  </a:lnTo>
                  <a:close/>
                  <a:moveTo>
                    <a:pt x="75" y="1056"/>
                  </a:moveTo>
                  <a:lnTo>
                    <a:pt x="74" y="1055"/>
                  </a:lnTo>
                  <a:lnTo>
                    <a:pt x="73" y="1055"/>
                  </a:lnTo>
                  <a:lnTo>
                    <a:pt x="73" y="1054"/>
                  </a:lnTo>
                  <a:lnTo>
                    <a:pt x="73" y="1053"/>
                  </a:lnTo>
                  <a:lnTo>
                    <a:pt x="74" y="1052"/>
                  </a:lnTo>
                  <a:lnTo>
                    <a:pt x="75" y="1052"/>
                  </a:lnTo>
                  <a:lnTo>
                    <a:pt x="76" y="1052"/>
                  </a:lnTo>
                  <a:lnTo>
                    <a:pt x="77" y="1053"/>
                  </a:lnTo>
                  <a:lnTo>
                    <a:pt x="76" y="1054"/>
                  </a:lnTo>
                  <a:lnTo>
                    <a:pt x="76" y="1056"/>
                  </a:lnTo>
                  <a:lnTo>
                    <a:pt x="75" y="1056"/>
                  </a:lnTo>
                  <a:close/>
                  <a:moveTo>
                    <a:pt x="64" y="1022"/>
                  </a:moveTo>
                  <a:lnTo>
                    <a:pt x="63" y="1022"/>
                  </a:lnTo>
                  <a:lnTo>
                    <a:pt x="63" y="1021"/>
                  </a:lnTo>
                  <a:lnTo>
                    <a:pt x="64" y="1020"/>
                  </a:lnTo>
                  <a:lnTo>
                    <a:pt x="64" y="1019"/>
                  </a:lnTo>
                  <a:lnTo>
                    <a:pt x="64" y="1020"/>
                  </a:lnTo>
                  <a:lnTo>
                    <a:pt x="64" y="1021"/>
                  </a:lnTo>
                  <a:lnTo>
                    <a:pt x="64" y="1022"/>
                  </a:lnTo>
                  <a:close/>
                  <a:moveTo>
                    <a:pt x="87" y="1098"/>
                  </a:moveTo>
                  <a:lnTo>
                    <a:pt x="87" y="1097"/>
                  </a:lnTo>
                  <a:lnTo>
                    <a:pt x="87" y="1096"/>
                  </a:lnTo>
                  <a:lnTo>
                    <a:pt x="89" y="1096"/>
                  </a:lnTo>
                  <a:lnTo>
                    <a:pt x="90" y="1096"/>
                  </a:lnTo>
                  <a:lnTo>
                    <a:pt x="89" y="1097"/>
                  </a:lnTo>
                  <a:lnTo>
                    <a:pt x="87" y="1098"/>
                  </a:lnTo>
                  <a:close/>
                  <a:moveTo>
                    <a:pt x="95" y="1101"/>
                  </a:moveTo>
                  <a:lnTo>
                    <a:pt x="95" y="1100"/>
                  </a:lnTo>
                  <a:lnTo>
                    <a:pt x="92" y="1099"/>
                  </a:lnTo>
                  <a:lnTo>
                    <a:pt x="90" y="1098"/>
                  </a:lnTo>
                  <a:lnTo>
                    <a:pt x="90" y="1097"/>
                  </a:lnTo>
                  <a:lnTo>
                    <a:pt x="90" y="1096"/>
                  </a:lnTo>
                  <a:lnTo>
                    <a:pt x="92" y="1096"/>
                  </a:lnTo>
                  <a:lnTo>
                    <a:pt x="93" y="1097"/>
                  </a:lnTo>
                  <a:lnTo>
                    <a:pt x="93" y="1096"/>
                  </a:lnTo>
                  <a:lnTo>
                    <a:pt x="93" y="1095"/>
                  </a:lnTo>
                  <a:lnTo>
                    <a:pt x="93" y="1094"/>
                  </a:lnTo>
                  <a:lnTo>
                    <a:pt x="92" y="1094"/>
                  </a:lnTo>
                  <a:lnTo>
                    <a:pt x="91" y="1095"/>
                  </a:lnTo>
                  <a:lnTo>
                    <a:pt x="90" y="1095"/>
                  </a:lnTo>
                  <a:lnTo>
                    <a:pt x="88" y="1094"/>
                  </a:lnTo>
                  <a:lnTo>
                    <a:pt x="88" y="1093"/>
                  </a:lnTo>
                  <a:lnTo>
                    <a:pt x="88" y="1092"/>
                  </a:lnTo>
                  <a:lnTo>
                    <a:pt x="89" y="1092"/>
                  </a:lnTo>
                  <a:lnTo>
                    <a:pt x="90" y="1093"/>
                  </a:lnTo>
                  <a:lnTo>
                    <a:pt x="91" y="1093"/>
                  </a:lnTo>
                  <a:lnTo>
                    <a:pt x="91" y="1092"/>
                  </a:lnTo>
                  <a:lnTo>
                    <a:pt x="94" y="1093"/>
                  </a:lnTo>
                  <a:lnTo>
                    <a:pt x="96" y="1093"/>
                  </a:lnTo>
                  <a:lnTo>
                    <a:pt x="97" y="1094"/>
                  </a:lnTo>
                  <a:lnTo>
                    <a:pt x="98" y="1094"/>
                  </a:lnTo>
                  <a:lnTo>
                    <a:pt x="99" y="1095"/>
                  </a:lnTo>
                  <a:lnTo>
                    <a:pt x="97" y="1096"/>
                  </a:lnTo>
                  <a:lnTo>
                    <a:pt x="97" y="1098"/>
                  </a:lnTo>
                  <a:lnTo>
                    <a:pt x="96" y="1101"/>
                  </a:lnTo>
                  <a:lnTo>
                    <a:pt x="95" y="1101"/>
                  </a:lnTo>
                  <a:close/>
                  <a:moveTo>
                    <a:pt x="71" y="1014"/>
                  </a:moveTo>
                  <a:lnTo>
                    <a:pt x="71" y="1013"/>
                  </a:lnTo>
                  <a:lnTo>
                    <a:pt x="71" y="1012"/>
                  </a:lnTo>
                  <a:lnTo>
                    <a:pt x="71" y="1011"/>
                  </a:lnTo>
                  <a:lnTo>
                    <a:pt x="72" y="1009"/>
                  </a:lnTo>
                  <a:lnTo>
                    <a:pt x="73" y="1008"/>
                  </a:lnTo>
                  <a:lnTo>
                    <a:pt x="74" y="1009"/>
                  </a:lnTo>
                  <a:lnTo>
                    <a:pt x="74" y="1011"/>
                  </a:lnTo>
                  <a:lnTo>
                    <a:pt x="74" y="1012"/>
                  </a:lnTo>
                  <a:lnTo>
                    <a:pt x="71" y="1014"/>
                  </a:lnTo>
                  <a:close/>
                  <a:moveTo>
                    <a:pt x="441" y="1014"/>
                  </a:moveTo>
                  <a:lnTo>
                    <a:pt x="440" y="1014"/>
                  </a:lnTo>
                  <a:lnTo>
                    <a:pt x="440" y="1010"/>
                  </a:lnTo>
                  <a:lnTo>
                    <a:pt x="440" y="1009"/>
                  </a:lnTo>
                  <a:lnTo>
                    <a:pt x="440" y="1008"/>
                  </a:lnTo>
                  <a:lnTo>
                    <a:pt x="442" y="1009"/>
                  </a:lnTo>
                  <a:lnTo>
                    <a:pt x="443" y="1010"/>
                  </a:lnTo>
                  <a:lnTo>
                    <a:pt x="444" y="1010"/>
                  </a:lnTo>
                  <a:lnTo>
                    <a:pt x="444" y="1011"/>
                  </a:lnTo>
                  <a:lnTo>
                    <a:pt x="442" y="1011"/>
                  </a:lnTo>
                  <a:lnTo>
                    <a:pt x="442" y="1012"/>
                  </a:lnTo>
                  <a:lnTo>
                    <a:pt x="443" y="1012"/>
                  </a:lnTo>
                  <a:lnTo>
                    <a:pt x="444" y="1012"/>
                  </a:lnTo>
                  <a:lnTo>
                    <a:pt x="445" y="1012"/>
                  </a:lnTo>
                  <a:lnTo>
                    <a:pt x="446" y="1012"/>
                  </a:lnTo>
                  <a:lnTo>
                    <a:pt x="447" y="1012"/>
                  </a:lnTo>
                  <a:lnTo>
                    <a:pt x="448" y="1012"/>
                  </a:lnTo>
                  <a:lnTo>
                    <a:pt x="447" y="1013"/>
                  </a:lnTo>
                  <a:lnTo>
                    <a:pt x="445" y="1014"/>
                  </a:lnTo>
                  <a:lnTo>
                    <a:pt x="443" y="1014"/>
                  </a:lnTo>
                  <a:lnTo>
                    <a:pt x="442" y="1014"/>
                  </a:lnTo>
                  <a:lnTo>
                    <a:pt x="441" y="1014"/>
                  </a:lnTo>
                  <a:close/>
                  <a:moveTo>
                    <a:pt x="461" y="996"/>
                  </a:moveTo>
                  <a:lnTo>
                    <a:pt x="461" y="996"/>
                  </a:lnTo>
                  <a:lnTo>
                    <a:pt x="461" y="995"/>
                  </a:lnTo>
                  <a:lnTo>
                    <a:pt x="461" y="995"/>
                  </a:lnTo>
                  <a:lnTo>
                    <a:pt x="462" y="993"/>
                  </a:lnTo>
                  <a:lnTo>
                    <a:pt x="462" y="995"/>
                  </a:lnTo>
                  <a:lnTo>
                    <a:pt x="461" y="996"/>
                  </a:lnTo>
                  <a:close/>
                  <a:moveTo>
                    <a:pt x="49" y="985"/>
                  </a:moveTo>
                  <a:lnTo>
                    <a:pt x="49" y="985"/>
                  </a:lnTo>
                  <a:lnTo>
                    <a:pt x="49" y="984"/>
                  </a:lnTo>
                  <a:lnTo>
                    <a:pt x="49" y="983"/>
                  </a:lnTo>
                  <a:lnTo>
                    <a:pt x="49" y="984"/>
                  </a:lnTo>
                  <a:lnTo>
                    <a:pt x="49" y="985"/>
                  </a:lnTo>
                  <a:close/>
                  <a:moveTo>
                    <a:pt x="453" y="991"/>
                  </a:moveTo>
                  <a:lnTo>
                    <a:pt x="452" y="991"/>
                  </a:lnTo>
                  <a:lnTo>
                    <a:pt x="450" y="990"/>
                  </a:lnTo>
                  <a:lnTo>
                    <a:pt x="450" y="989"/>
                  </a:lnTo>
                  <a:lnTo>
                    <a:pt x="451" y="989"/>
                  </a:lnTo>
                  <a:lnTo>
                    <a:pt x="452" y="989"/>
                  </a:lnTo>
                  <a:lnTo>
                    <a:pt x="453" y="990"/>
                  </a:lnTo>
                  <a:lnTo>
                    <a:pt x="453" y="991"/>
                  </a:lnTo>
                  <a:close/>
                  <a:moveTo>
                    <a:pt x="58" y="997"/>
                  </a:moveTo>
                  <a:lnTo>
                    <a:pt x="57" y="998"/>
                  </a:lnTo>
                  <a:lnTo>
                    <a:pt x="57" y="997"/>
                  </a:lnTo>
                  <a:lnTo>
                    <a:pt x="56" y="996"/>
                  </a:lnTo>
                  <a:lnTo>
                    <a:pt x="57" y="996"/>
                  </a:lnTo>
                  <a:lnTo>
                    <a:pt x="58" y="996"/>
                  </a:lnTo>
                  <a:lnTo>
                    <a:pt x="59" y="996"/>
                  </a:lnTo>
                  <a:lnTo>
                    <a:pt x="58" y="997"/>
                  </a:lnTo>
                  <a:close/>
                  <a:moveTo>
                    <a:pt x="454" y="1005"/>
                  </a:moveTo>
                  <a:lnTo>
                    <a:pt x="453" y="1004"/>
                  </a:lnTo>
                  <a:lnTo>
                    <a:pt x="453" y="1004"/>
                  </a:lnTo>
                  <a:lnTo>
                    <a:pt x="453" y="1003"/>
                  </a:lnTo>
                  <a:lnTo>
                    <a:pt x="453" y="1002"/>
                  </a:lnTo>
                  <a:lnTo>
                    <a:pt x="455" y="1002"/>
                  </a:lnTo>
                  <a:lnTo>
                    <a:pt x="456" y="1002"/>
                  </a:lnTo>
                  <a:lnTo>
                    <a:pt x="455" y="1003"/>
                  </a:lnTo>
                  <a:lnTo>
                    <a:pt x="454" y="1003"/>
                  </a:lnTo>
                  <a:lnTo>
                    <a:pt x="454" y="1005"/>
                  </a:lnTo>
                  <a:close/>
                  <a:moveTo>
                    <a:pt x="61" y="995"/>
                  </a:moveTo>
                  <a:lnTo>
                    <a:pt x="60" y="995"/>
                  </a:lnTo>
                  <a:lnTo>
                    <a:pt x="60" y="993"/>
                  </a:lnTo>
                  <a:lnTo>
                    <a:pt x="60" y="993"/>
                  </a:lnTo>
                  <a:lnTo>
                    <a:pt x="61" y="994"/>
                  </a:lnTo>
                  <a:lnTo>
                    <a:pt x="61" y="995"/>
                  </a:lnTo>
                  <a:close/>
                  <a:moveTo>
                    <a:pt x="59" y="992"/>
                  </a:moveTo>
                  <a:lnTo>
                    <a:pt x="59" y="993"/>
                  </a:lnTo>
                  <a:lnTo>
                    <a:pt x="59" y="994"/>
                  </a:lnTo>
                  <a:lnTo>
                    <a:pt x="58" y="994"/>
                  </a:lnTo>
                  <a:lnTo>
                    <a:pt x="56" y="995"/>
                  </a:lnTo>
                  <a:lnTo>
                    <a:pt x="56" y="994"/>
                  </a:lnTo>
                  <a:lnTo>
                    <a:pt x="56" y="993"/>
                  </a:lnTo>
                  <a:lnTo>
                    <a:pt x="56" y="992"/>
                  </a:lnTo>
                  <a:lnTo>
                    <a:pt x="58" y="992"/>
                  </a:lnTo>
                  <a:lnTo>
                    <a:pt x="57" y="992"/>
                  </a:lnTo>
                  <a:lnTo>
                    <a:pt x="56" y="992"/>
                  </a:lnTo>
                  <a:lnTo>
                    <a:pt x="56" y="991"/>
                  </a:lnTo>
                  <a:lnTo>
                    <a:pt x="59" y="991"/>
                  </a:lnTo>
                  <a:lnTo>
                    <a:pt x="59" y="991"/>
                  </a:lnTo>
                  <a:lnTo>
                    <a:pt x="59" y="992"/>
                  </a:lnTo>
                  <a:close/>
                  <a:moveTo>
                    <a:pt x="63" y="993"/>
                  </a:moveTo>
                  <a:lnTo>
                    <a:pt x="62" y="993"/>
                  </a:lnTo>
                  <a:lnTo>
                    <a:pt x="61" y="992"/>
                  </a:lnTo>
                  <a:lnTo>
                    <a:pt x="62" y="992"/>
                  </a:lnTo>
                  <a:lnTo>
                    <a:pt x="63" y="992"/>
                  </a:lnTo>
                  <a:lnTo>
                    <a:pt x="63" y="993"/>
                  </a:lnTo>
                  <a:lnTo>
                    <a:pt x="63" y="993"/>
                  </a:lnTo>
                  <a:close/>
                  <a:moveTo>
                    <a:pt x="459" y="998"/>
                  </a:moveTo>
                  <a:lnTo>
                    <a:pt x="459" y="997"/>
                  </a:lnTo>
                  <a:lnTo>
                    <a:pt x="458" y="997"/>
                  </a:lnTo>
                  <a:lnTo>
                    <a:pt x="457" y="997"/>
                  </a:lnTo>
                  <a:lnTo>
                    <a:pt x="457" y="998"/>
                  </a:lnTo>
                  <a:lnTo>
                    <a:pt x="456" y="1001"/>
                  </a:lnTo>
                  <a:lnTo>
                    <a:pt x="455" y="1000"/>
                  </a:lnTo>
                  <a:lnTo>
                    <a:pt x="456" y="999"/>
                  </a:lnTo>
                  <a:lnTo>
                    <a:pt x="456" y="996"/>
                  </a:lnTo>
                  <a:lnTo>
                    <a:pt x="456" y="995"/>
                  </a:lnTo>
                  <a:lnTo>
                    <a:pt x="456" y="993"/>
                  </a:lnTo>
                  <a:lnTo>
                    <a:pt x="456" y="993"/>
                  </a:lnTo>
                  <a:lnTo>
                    <a:pt x="456" y="992"/>
                  </a:lnTo>
                  <a:lnTo>
                    <a:pt x="456" y="991"/>
                  </a:lnTo>
                  <a:lnTo>
                    <a:pt x="458" y="991"/>
                  </a:lnTo>
                  <a:lnTo>
                    <a:pt x="459" y="990"/>
                  </a:lnTo>
                  <a:lnTo>
                    <a:pt x="461" y="990"/>
                  </a:lnTo>
                  <a:lnTo>
                    <a:pt x="461" y="991"/>
                  </a:lnTo>
                  <a:lnTo>
                    <a:pt x="461" y="993"/>
                  </a:lnTo>
                  <a:lnTo>
                    <a:pt x="461" y="993"/>
                  </a:lnTo>
                  <a:lnTo>
                    <a:pt x="460" y="996"/>
                  </a:lnTo>
                  <a:lnTo>
                    <a:pt x="461" y="997"/>
                  </a:lnTo>
                  <a:lnTo>
                    <a:pt x="461" y="998"/>
                  </a:lnTo>
                  <a:lnTo>
                    <a:pt x="460" y="999"/>
                  </a:lnTo>
                  <a:lnTo>
                    <a:pt x="460" y="1000"/>
                  </a:lnTo>
                  <a:lnTo>
                    <a:pt x="459" y="1001"/>
                  </a:lnTo>
                  <a:lnTo>
                    <a:pt x="458" y="1002"/>
                  </a:lnTo>
                  <a:lnTo>
                    <a:pt x="458" y="1004"/>
                  </a:lnTo>
                  <a:lnTo>
                    <a:pt x="457" y="1005"/>
                  </a:lnTo>
                  <a:lnTo>
                    <a:pt x="456" y="1005"/>
                  </a:lnTo>
                  <a:lnTo>
                    <a:pt x="456" y="1004"/>
                  </a:lnTo>
                  <a:lnTo>
                    <a:pt x="457" y="1002"/>
                  </a:lnTo>
                  <a:lnTo>
                    <a:pt x="457" y="1001"/>
                  </a:lnTo>
                  <a:lnTo>
                    <a:pt x="458" y="999"/>
                  </a:lnTo>
                  <a:lnTo>
                    <a:pt x="459" y="998"/>
                  </a:lnTo>
                  <a:close/>
                  <a:moveTo>
                    <a:pt x="39" y="970"/>
                  </a:moveTo>
                  <a:lnTo>
                    <a:pt x="38" y="970"/>
                  </a:lnTo>
                  <a:lnTo>
                    <a:pt x="38" y="972"/>
                  </a:lnTo>
                  <a:lnTo>
                    <a:pt x="38" y="972"/>
                  </a:lnTo>
                  <a:lnTo>
                    <a:pt x="38" y="971"/>
                  </a:lnTo>
                  <a:lnTo>
                    <a:pt x="37" y="971"/>
                  </a:lnTo>
                  <a:lnTo>
                    <a:pt x="38" y="968"/>
                  </a:lnTo>
                  <a:lnTo>
                    <a:pt x="39" y="968"/>
                  </a:lnTo>
                  <a:lnTo>
                    <a:pt x="39" y="969"/>
                  </a:lnTo>
                  <a:lnTo>
                    <a:pt x="39" y="970"/>
                  </a:lnTo>
                  <a:close/>
                  <a:moveTo>
                    <a:pt x="40" y="976"/>
                  </a:moveTo>
                  <a:lnTo>
                    <a:pt x="39" y="975"/>
                  </a:lnTo>
                  <a:lnTo>
                    <a:pt x="39" y="974"/>
                  </a:lnTo>
                  <a:lnTo>
                    <a:pt x="39" y="973"/>
                  </a:lnTo>
                  <a:lnTo>
                    <a:pt x="40" y="972"/>
                  </a:lnTo>
                  <a:lnTo>
                    <a:pt x="40" y="971"/>
                  </a:lnTo>
                  <a:lnTo>
                    <a:pt x="41" y="973"/>
                  </a:lnTo>
                  <a:lnTo>
                    <a:pt x="41" y="975"/>
                  </a:lnTo>
                  <a:lnTo>
                    <a:pt x="40" y="976"/>
                  </a:lnTo>
                  <a:close/>
                  <a:moveTo>
                    <a:pt x="480" y="964"/>
                  </a:moveTo>
                  <a:lnTo>
                    <a:pt x="479" y="964"/>
                  </a:lnTo>
                  <a:lnTo>
                    <a:pt x="479" y="963"/>
                  </a:lnTo>
                  <a:lnTo>
                    <a:pt x="478" y="962"/>
                  </a:lnTo>
                  <a:lnTo>
                    <a:pt x="478" y="960"/>
                  </a:lnTo>
                  <a:lnTo>
                    <a:pt x="479" y="961"/>
                  </a:lnTo>
                  <a:lnTo>
                    <a:pt x="480" y="962"/>
                  </a:lnTo>
                  <a:lnTo>
                    <a:pt x="480" y="963"/>
                  </a:lnTo>
                  <a:lnTo>
                    <a:pt x="480" y="964"/>
                  </a:lnTo>
                  <a:close/>
                  <a:moveTo>
                    <a:pt x="32" y="950"/>
                  </a:moveTo>
                  <a:lnTo>
                    <a:pt x="31" y="950"/>
                  </a:lnTo>
                  <a:lnTo>
                    <a:pt x="31" y="949"/>
                  </a:lnTo>
                  <a:lnTo>
                    <a:pt x="31" y="948"/>
                  </a:lnTo>
                  <a:lnTo>
                    <a:pt x="31" y="947"/>
                  </a:lnTo>
                  <a:lnTo>
                    <a:pt x="33" y="947"/>
                  </a:lnTo>
                  <a:lnTo>
                    <a:pt x="33" y="948"/>
                  </a:lnTo>
                  <a:lnTo>
                    <a:pt x="33" y="949"/>
                  </a:lnTo>
                  <a:lnTo>
                    <a:pt x="32" y="950"/>
                  </a:lnTo>
                  <a:close/>
                  <a:moveTo>
                    <a:pt x="31" y="960"/>
                  </a:moveTo>
                  <a:lnTo>
                    <a:pt x="30" y="960"/>
                  </a:lnTo>
                  <a:lnTo>
                    <a:pt x="30" y="959"/>
                  </a:lnTo>
                  <a:lnTo>
                    <a:pt x="31" y="958"/>
                  </a:lnTo>
                  <a:lnTo>
                    <a:pt x="31" y="959"/>
                  </a:lnTo>
                  <a:lnTo>
                    <a:pt x="31" y="960"/>
                  </a:lnTo>
                  <a:close/>
                  <a:moveTo>
                    <a:pt x="484" y="951"/>
                  </a:moveTo>
                  <a:lnTo>
                    <a:pt x="483" y="951"/>
                  </a:lnTo>
                  <a:lnTo>
                    <a:pt x="483" y="950"/>
                  </a:lnTo>
                  <a:lnTo>
                    <a:pt x="484" y="950"/>
                  </a:lnTo>
                  <a:lnTo>
                    <a:pt x="485" y="950"/>
                  </a:lnTo>
                  <a:lnTo>
                    <a:pt x="485" y="950"/>
                  </a:lnTo>
                  <a:lnTo>
                    <a:pt x="484" y="951"/>
                  </a:lnTo>
                  <a:close/>
                  <a:moveTo>
                    <a:pt x="482" y="950"/>
                  </a:moveTo>
                  <a:lnTo>
                    <a:pt x="481" y="949"/>
                  </a:lnTo>
                  <a:lnTo>
                    <a:pt x="481" y="949"/>
                  </a:lnTo>
                  <a:lnTo>
                    <a:pt x="481" y="948"/>
                  </a:lnTo>
                  <a:lnTo>
                    <a:pt x="481" y="947"/>
                  </a:lnTo>
                  <a:lnTo>
                    <a:pt x="482" y="947"/>
                  </a:lnTo>
                  <a:lnTo>
                    <a:pt x="482" y="948"/>
                  </a:lnTo>
                  <a:lnTo>
                    <a:pt x="482" y="949"/>
                  </a:lnTo>
                  <a:lnTo>
                    <a:pt x="482" y="950"/>
                  </a:lnTo>
                  <a:close/>
                  <a:moveTo>
                    <a:pt x="478" y="958"/>
                  </a:moveTo>
                  <a:lnTo>
                    <a:pt x="477" y="957"/>
                  </a:lnTo>
                  <a:lnTo>
                    <a:pt x="476" y="957"/>
                  </a:lnTo>
                  <a:lnTo>
                    <a:pt x="476" y="956"/>
                  </a:lnTo>
                  <a:lnTo>
                    <a:pt x="475" y="956"/>
                  </a:lnTo>
                  <a:lnTo>
                    <a:pt x="474" y="956"/>
                  </a:lnTo>
                  <a:lnTo>
                    <a:pt x="474" y="955"/>
                  </a:lnTo>
                  <a:lnTo>
                    <a:pt x="473" y="954"/>
                  </a:lnTo>
                  <a:lnTo>
                    <a:pt x="474" y="953"/>
                  </a:lnTo>
                  <a:lnTo>
                    <a:pt x="475" y="953"/>
                  </a:lnTo>
                  <a:lnTo>
                    <a:pt x="477" y="955"/>
                  </a:lnTo>
                  <a:lnTo>
                    <a:pt x="479" y="957"/>
                  </a:lnTo>
                  <a:lnTo>
                    <a:pt x="479" y="958"/>
                  </a:lnTo>
                  <a:lnTo>
                    <a:pt x="478" y="958"/>
                  </a:lnTo>
                  <a:close/>
                  <a:moveTo>
                    <a:pt x="480" y="956"/>
                  </a:moveTo>
                  <a:lnTo>
                    <a:pt x="479" y="955"/>
                  </a:lnTo>
                  <a:lnTo>
                    <a:pt x="477" y="952"/>
                  </a:lnTo>
                  <a:lnTo>
                    <a:pt x="478" y="952"/>
                  </a:lnTo>
                  <a:lnTo>
                    <a:pt x="479" y="952"/>
                  </a:lnTo>
                  <a:lnTo>
                    <a:pt x="479" y="953"/>
                  </a:lnTo>
                  <a:lnTo>
                    <a:pt x="480" y="951"/>
                  </a:lnTo>
                  <a:lnTo>
                    <a:pt x="481" y="951"/>
                  </a:lnTo>
                  <a:lnTo>
                    <a:pt x="481" y="952"/>
                  </a:lnTo>
                  <a:lnTo>
                    <a:pt x="481" y="953"/>
                  </a:lnTo>
                  <a:lnTo>
                    <a:pt x="481" y="954"/>
                  </a:lnTo>
                  <a:lnTo>
                    <a:pt x="480" y="954"/>
                  </a:lnTo>
                  <a:lnTo>
                    <a:pt x="480" y="956"/>
                  </a:lnTo>
                  <a:close/>
                  <a:moveTo>
                    <a:pt x="53" y="973"/>
                  </a:moveTo>
                  <a:lnTo>
                    <a:pt x="52" y="973"/>
                  </a:lnTo>
                  <a:lnTo>
                    <a:pt x="51" y="972"/>
                  </a:lnTo>
                  <a:lnTo>
                    <a:pt x="51" y="971"/>
                  </a:lnTo>
                  <a:lnTo>
                    <a:pt x="51" y="971"/>
                  </a:lnTo>
                  <a:lnTo>
                    <a:pt x="51" y="969"/>
                  </a:lnTo>
                  <a:lnTo>
                    <a:pt x="50" y="969"/>
                  </a:lnTo>
                  <a:lnTo>
                    <a:pt x="49" y="968"/>
                  </a:lnTo>
                  <a:lnTo>
                    <a:pt x="49" y="967"/>
                  </a:lnTo>
                  <a:lnTo>
                    <a:pt x="49" y="965"/>
                  </a:lnTo>
                  <a:lnTo>
                    <a:pt x="51" y="964"/>
                  </a:lnTo>
                  <a:lnTo>
                    <a:pt x="53" y="964"/>
                  </a:lnTo>
                  <a:lnTo>
                    <a:pt x="54" y="965"/>
                  </a:lnTo>
                  <a:lnTo>
                    <a:pt x="56" y="964"/>
                  </a:lnTo>
                  <a:lnTo>
                    <a:pt x="57" y="964"/>
                  </a:lnTo>
                  <a:lnTo>
                    <a:pt x="58" y="964"/>
                  </a:lnTo>
                  <a:lnTo>
                    <a:pt x="58" y="965"/>
                  </a:lnTo>
                  <a:lnTo>
                    <a:pt x="58" y="966"/>
                  </a:lnTo>
                  <a:lnTo>
                    <a:pt x="59" y="967"/>
                  </a:lnTo>
                  <a:lnTo>
                    <a:pt x="59" y="968"/>
                  </a:lnTo>
                  <a:lnTo>
                    <a:pt x="60" y="969"/>
                  </a:lnTo>
                  <a:lnTo>
                    <a:pt x="60" y="971"/>
                  </a:lnTo>
                  <a:lnTo>
                    <a:pt x="59" y="971"/>
                  </a:lnTo>
                  <a:lnTo>
                    <a:pt x="59" y="971"/>
                  </a:lnTo>
                  <a:lnTo>
                    <a:pt x="58" y="971"/>
                  </a:lnTo>
                  <a:lnTo>
                    <a:pt x="57" y="972"/>
                  </a:lnTo>
                  <a:lnTo>
                    <a:pt x="55" y="971"/>
                  </a:lnTo>
                  <a:lnTo>
                    <a:pt x="55" y="972"/>
                  </a:lnTo>
                  <a:lnTo>
                    <a:pt x="54" y="972"/>
                  </a:lnTo>
                  <a:lnTo>
                    <a:pt x="53" y="972"/>
                  </a:lnTo>
                  <a:lnTo>
                    <a:pt x="53" y="973"/>
                  </a:lnTo>
                  <a:close/>
                  <a:moveTo>
                    <a:pt x="471" y="980"/>
                  </a:moveTo>
                  <a:lnTo>
                    <a:pt x="471" y="980"/>
                  </a:lnTo>
                  <a:lnTo>
                    <a:pt x="470" y="980"/>
                  </a:lnTo>
                  <a:lnTo>
                    <a:pt x="469" y="980"/>
                  </a:lnTo>
                  <a:lnTo>
                    <a:pt x="468" y="980"/>
                  </a:lnTo>
                  <a:lnTo>
                    <a:pt x="466" y="978"/>
                  </a:lnTo>
                  <a:lnTo>
                    <a:pt x="465" y="979"/>
                  </a:lnTo>
                  <a:lnTo>
                    <a:pt x="463" y="979"/>
                  </a:lnTo>
                  <a:lnTo>
                    <a:pt x="462" y="979"/>
                  </a:lnTo>
                  <a:lnTo>
                    <a:pt x="461" y="976"/>
                  </a:lnTo>
                  <a:lnTo>
                    <a:pt x="460" y="975"/>
                  </a:lnTo>
                  <a:lnTo>
                    <a:pt x="460" y="974"/>
                  </a:lnTo>
                  <a:lnTo>
                    <a:pt x="460" y="973"/>
                  </a:lnTo>
                  <a:lnTo>
                    <a:pt x="461" y="972"/>
                  </a:lnTo>
                  <a:lnTo>
                    <a:pt x="461" y="971"/>
                  </a:lnTo>
                  <a:lnTo>
                    <a:pt x="466" y="971"/>
                  </a:lnTo>
                  <a:lnTo>
                    <a:pt x="467" y="974"/>
                  </a:lnTo>
                  <a:lnTo>
                    <a:pt x="468" y="974"/>
                  </a:lnTo>
                  <a:lnTo>
                    <a:pt x="468" y="972"/>
                  </a:lnTo>
                  <a:lnTo>
                    <a:pt x="469" y="972"/>
                  </a:lnTo>
                  <a:lnTo>
                    <a:pt x="470" y="974"/>
                  </a:lnTo>
                  <a:lnTo>
                    <a:pt x="471" y="975"/>
                  </a:lnTo>
                  <a:lnTo>
                    <a:pt x="471" y="976"/>
                  </a:lnTo>
                  <a:lnTo>
                    <a:pt x="468" y="976"/>
                  </a:lnTo>
                  <a:lnTo>
                    <a:pt x="466" y="975"/>
                  </a:lnTo>
                  <a:lnTo>
                    <a:pt x="465" y="975"/>
                  </a:lnTo>
                  <a:lnTo>
                    <a:pt x="464" y="975"/>
                  </a:lnTo>
                  <a:lnTo>
                    <a:pt x="465" y="976"/>
                  </a:lnTo>
                  <a:lnTo>
                    <a:pt x="466" y="976"/>
                  </a:lnTo>
                  <a:lnTo>
                    <a:pt x="466" y="977"/>
                  </a:lnTo>
                  <a:lnTo>
                    <a:pt x="467" y="977"/>
                  </a:lnTo>
                  <a:lnTo>
                    <a:pt x="468" y="976"/>
                  </a:lnTo>
                  <a:lnTo>
                    <a:pt x="470" y="977"/>
                  </a:lnTo>
                  <a:lnTo>
                    <a:pt x="471" y="977"/>
                  </a:lnTo>
                  <a:lnTo>
                    <a:pt x="472" y="979"/>
                  </a:lnTo>
                  <a:lnTo>
                    <a:pt x="472" y="980"/>
                  </a:lnTo>
                  <a:lnTo>
                    <a:pt x="471" y="980"/>
                  </a:lnTo>
                  <a:close/>
                  <a:moveTo>
                    <a:pt x="472" y="972"/>
                  </a:moveTo>
                  <a:lnTo>
                    <a:pt x="471" y="971"/>
                  </a:lnTo>
                  <a:lnTo>
                    <a:pt x="471" y="971"/>
                  </a:lnTo>
                  <a:lnTo>
                    <a:pt x="471" y="971"/>
                  </a:lnTo>
                  <a:lnTo>
                    <a:pt x="471" y="970"/>
                  </a:lnTo>
                  <a:lnTo>
                    <a:pt x="471" y="971"/>
                  </a:lnTo>
                  <a:lnTo>
                    <a:pt x="472" y="971"/>
                  </a:lnTo>
                  <a:lnTo>
                    <a:pt x="473" y="971"/>
                  </a:lnTo>
                  <a:lnTo>
                    <a:pt x="473" y="972"/>
                  </a:lnTo>
                  <a:lnTo>
                    <a:pt x="472" y="972"/>
                  </a:lnTo>
                  <a:close/>
                  <a:moveTo>
                    <a:pt x="461" y="987"/>
                  </a:moveTo>
                  <a:lnTo>
                    <a:pt x="460" y="987"/>
                  </a:lnTo>
                  <a:lnTo>
                    <a:pt x="458" y="984"/>
                  </a:lnTo>
                  <a:lnTo>
                    <a:pt x="458" y="983"/>
                  </a:lnTo>
                  <a:lnTo>
                    <a:pt x="459" y="982"/>
                  </a:lnTo>
                  <a:lnTo>
                    <a:pt x="460" y="982"/>
                  </a:lnTo>
                  <a:lnTo>
                    <a:pt x="462" y="981"/>
                  </a:lnTo>
                  <a:lnTo>
                    <a:pt x="464" y="981"/>
                  </a:lnTo>
                  <a:lnTo>
                    <a:pt x="465" y="982"/>
                  </a:lnTo>
                  <a:lnTo>
                    <a:pt x="466" y="982"/>
                  </a:lnTo>
                  <a:lnTo>
                    <a:pt x="466" y="983"/>
                  </a:lnTo>
                  <a:lnTo>
                    <a:pt x="467" y="984"/>
                  </a:lnTo>
                  <a:lnTo>
                    <a:pt x="466" y="984"/>
                  </a:lnTo>
                  <a:lnTo>
                    <a:pt x="465" y="984"/>
                  </a:lnTo>
                  <a:lnTo>
                    <a:pt x="465" y="985"/>
                  </a:lnTo>
                  <a:lnTo>
                    <a:pt x="466" y="985"/>
                  </a:lnTo>
                  <a:lnTo>
                    <a:pt x="466" y="986"/>
                  </a:lnTo>
                  <a:lnTo>
                    <a:pt x="464" y="987"/>
                  </a:lnTo>
                  <a:lnTo>
                    <a:pt x="462" y="987"/>
                  </a:lnTo>
                  <a:lnTo>
                    <a:pt x="461" y="987"/>
                  </a:lnTo>
                  <a:close/>
                  <a:moveTo>
                    <a:pt x="50" y="982"/>
                  </a:moveTo>
                  <a:lnTo>
                    <a:pt x="49" y="982"/>
                  </a:lnTo>
                  <a:lnTo>
                    <a:pt x="49" y="981"/>
                  </a:lnTo>
                  <a:lnTo>
                    <a:pt x="49" y="980"/>
                  </a:lnTo>
                  <a:lnTo>
                    <a:pt x="49" y="980"/>
                  </a:lnTo>
                  <a:lnTo>
                    <a:pt x="49" y="981"/>
                  </a:lnTo>
                  <a:lnTo>
                    <a:pt x="49" y="980"/>
                  </a:lnTo>
                  <a:lnTo>
                    <a:pt x="49" y="979"/>
                  </a:lnTo>
                  <a:lnTo>
                    <a:pt x="48" y="979"/>
                  </a:lnTo>
                  <a:lnTo>
                    <a:pt x="48" y="978"/>
                  </a:lnTo>
                  <a:lnTo>
                    <a:pt x="48" y="977"/>
                  </a:lnTo>
                  <a:lnTo>
                    <a:pt x="48" y="976"/>
                  </a:lnTo>
                  <a:lnTo>
                    <a:pt x="49" y="976"/>
                  </a:lnTo>
                  <a:lnTo>
                    <a:pt x="49" y="975"/>
                  </a:lnTo>
                  <a:lnTo>
                    <a:pt x="51" y="974"/>
                  </a:lnTo>
                  <a:lnTo>
                    <a:pt x="52" y="974"/>
                  </a:lnTo>
                  <a:lnTo>
                    <a:pt x="52" y="975"/>
                  </a:lnTo>
                  <a:lnTo>
                    <a:pt x="53" y="976"/>
                  </a:lnTo>
                  <a:lnTo>
                    <a:pt x="53" y="977"/>
                  </a:lnTo>
                  <a:lnTo>
                    <a:pt x="52" y="977"/>
                  </a:lnTo>
                  <a:lnTo>
                    <a:pt x="52" y="978"/>
                  </a:lnTo>
                  <a:lnTo>
                    <a:pt x="51" y="980"/>
                  </a:lnTo>
                  <a:lnTo>
                    <a:pt x="50" y="980"/>
                  </a:lnTo>
                  <a:lnTo>
                    <a:pt x="50" y="981"/>
                  </a:lnTo>
                  <a:lnTo>
                    <a:pt x="51" y="982"/>
                  </a:lnTo>
                  <a:lnTo>
                    <a:pt x="50" y="982"/>
                  </a:lnTo>
                  <a:close/>
                  <a:moveTo>
                    <a:pt x="50" y="971"/>
                  </a:moveTo>
                  <a:lnTo>
                    <a:pt x="50" y="972"/>
                  </a:lnTo>
                  <a:lnTo>
                    <a:pt x="50" y="973"/>
                  </a:lnTo>
                  <a:lnTo>
                    <a:pt x="49" y="973"/>
                  </a:lnTo>
                  <a:lnTo>
                    <a:pt x="49" y="973"/>
                  </a:lnTo>
                  <a:lnTo>
                    <a:pt x="49" y="972"/>
                  </a:lnTo>
                  <a:lnTo>
                    <a:pt x="49" y="971"/>
                  </a:lnTo>
                  <a:lnTo>
                    <a:pt x="48" y="971"/>
                  </a:lnTo>
                  <a:lnTo>
                    <a:pt x="48" y="972"/>
                  </a:lnTo>
                  <a:lnTo>
                    <a:pt x="49" y="973"/>
                  </a:lnTo>
                  <a:lnTo>
                    <a:pt x="48" y="973"/>
                  </a:lnTo>
                  <a:lnTo>
                    <a:pt x="48" y="974"/>
                  </a:lnTo>
                  <a:lnTo>
                    <a:pt x="47" y="975"/>
                  </a:lnTo>
                  <a:lnTo>
                    <a:pt x="46" y="975"/>
                  </a:lnTo>
                  <a:lnTo>
                    <a:pt x="46" y="974"/>
                  </a:lnTo>
                  <a:lnTo>
                    <a:pt x="46" y="973"/>
                  </a:lnTo>
                  <a:lnTo>
                    <a:pt x="45" y="973"/>
                  </a:lnTo>
                  <a:lnTo>
                    <a:pt x="45" y="974"/>
                  </a:lnTo>
                  <a:lnTo>
                    <a:pt x="45" y="975"/>
                  </a:lnTo>
                  <a:lnTo>
                    <a:pt x="45" y="976"/>
                  </a:lnTo>
                  <a:lnTo>
                    <a:pt x="45" y="977"/>
                  </a:lnTo>
                  <a:lnTo>
                    <a:pt x="44" y="976"/>
                  </a:lnTo>
                  <a:lnTo>
                    <a:pt x="43" y="974"/>
                  </a:lnTo>
                  <a:lnTo>
                    <a:pt x="43" y="973"/>
                  </a:lnTo>
                  <a:lnTo>
                    <a:pt x="41" y="972"/>
                  </a:lnTo>
                  <a:lnTo>
                    <a:pt x="41" y="971"/>
                  </a:lnTo>
                  <a:lnTo>
                    <a:pt x="41" y="971"/>
                  </a:lnTo>
                  <a:lnTo>
                    <a:pt x="42" y="970"/>
                  </a:lnTo>
                  <a:lnTo>
                    <a:pt x="44" y="968"/>
                  </a:lnTo>
                  <a:lnTo>
                    <a:pt x="46" y="967"/>
                  </a:lnTo>
                  <a:lnTo>
                    <a:pt x="46" y="966"/>
                  </a:lnTo>
                  <a:lnTo>
                    <a:pt x="47" y="965"/>
                  </a:lnTo>
                  <a:lnTo>
                    <a:pt x="48" y="965"/>
                  </a:lnTo>
                  <a:lnTo>
                    <a:pt x="49" y="966"/>
                  </a:lnTo>
                  <a:lnTo>
                    <a:pt x="49" y="967"/>
                  </a:lnTo>
                  <a:lnTo>
                    <a:pt x="49" y="968"/>
                  </a:lnTo>
                  <a:lnTo>
                    <a:pt x="49" y="969"/>
                  </a:lnTo>
                  <a:lnTo>
                    <a:pt x="49" y="970"/>
                  </a:lnTo>
                  <a:lnTo>
                    <a:pt x="50" y="971"/>
                  </a:lnTo>
                  <a:lnTo>
                    <a:pt x="50" y="971"/>
                  </a:lnTo>
                  <a:close/>
                  <a:moveTo>
                    <a:pt x="60" y="1019"/>
                  </a:moveTo>
                  <a:lnTo>
                    <a:pt x="60" y="1018"/>
                  </a:lnTo>
                  <a:lnTo>
                    <a:pt x="60" y="1017"/>
                  </a:lnTo>
                  <a:lnTo>
                    <a:pt x="61" y="1017"/>
                  </a:lnTo>
                  <a:lnTo>
                    <a:pt x="61" y="1018"/>
                  </a:lnTo>
                  <a:lnTo>
                    <a:pt x="60" y="1019"/>
                  </a:lnTo>
                  <a:close/>
                  <a:moveTo>
                    <a:pt x="430" y="1025"/>
                  </a:moveTo>
                  <a:lnTo>
                    <a:pt x="430" y="1024"/>
                  </a:lnTo>
                  <a:lnTo>
                    <a:pt x="429" y="1024"/>
                  </a:lnTo>
                  <a:lnTo>
                    <a:pt x="430" y="1023"/>
                  </a:lnTo>
                  <a:lnTo>
                    <a:pt x="430" y="1023"/>
                  </a:lnTo>
                  <a:lnTo>
                    <a:pt x="431" y="1024"/>
                  </a:lnTo>
                  <a:lnTo>
                    <a:pt x="431" y="1025"/>
                  </a:lnTo>
                  <a:lnTo>
                    <a:pt x="430" y="1025"/>
                  </a:lnTo>
                  <a:close/>
                  <a:moveTo>
                    <a:pt x="432" y="1029"/>
                  </a:moveTo>
                  <a:lnTo>
                    <a:pt x="430" y="1028"/>
                  </a:lnTo>
                  <a:lnTo>
                    <a:pt x="429" y="1029"/>
                  </a:lnTo>
                  <a:lnTo>
                    <a:pt x="428" y="1029"/>
                  </a:lnTo>
                  <a:lnTo>
                    <a:pt x="427" y="1028"/>
                  </a:lnTo>
                  <a:lnTo>
                    <a:pt x="426" y="1027"/>
                  </a:lnTo>
                  <a:lnTo>
                    <a:pt x="426" y="1026"/>
                  </a:lnTo>
                  <a:lnTo>
                    <a:pt x="426" y="1025"/>
                  </a:lnTo>
                  <a:lnTo>
                    <a:pt x="427" y="1025"/>
                  </a:lnTo>
                  <a:lnTo>
                    <a:pt x="430" y="1025"/>
                  </a:lnTo>
                  <a:lnTo>
                    <a:pt x="430" y="1025"/>
                  </a:lnTo>
                  <a:lnTo>
                    <a:pt x="430" y="1026"/>
                  </a:lnTo>
                  <a:lnTo>
                    <a:pt x="430" y="1026"/>
                  </a:lnTo>
                  <a:lnTo>
                    <a:pt x="428" y="1026"/>
                  </a:lnTo>
                  <a:lnTo>
                    <a:pt x="428" y="1027"/>
                  </a:lnTo>
                  <a:lnTo>
                    <a:pt x="430" y="1027"/>
                  </a:lnTo>
                  <a:lnTo>
                    <a:pt x="430" y="1028"/>
                  </a:lnTo>
                  <a:lnTo>
                    <a:pt x="433" y="1027"/>
                  </a:lnTo>
                  <a:lnTo>
                    <a:pt x="434" y="1028"/>
                  </a:lnTo>
                  <a:lnTo>
                    <a:pt x="433" y="1029"/>
                  </a:lnTo>
                  <a:lnTo>
                    <a:pt x="432" y="1029"/>
                  </a:lnTo>
                  <a:close/>
                  <a:moveTo>
                    <a:pt x="66" y="1018"/>
                  </a:moveTo>
                  <a:lnTo>
                    <a:pt x="65" y="1019"/>
                  </a:lnTo>
                  <a:lnTo>
                    <a:pt x="64" y="1018"/>
                  </a:lnTo>
                  <a:lnTo>
                    <a:pt x="65" y="1018"/>
                  </a:lnTo>
                  <a:lnTo>
                    <a:pt x="65" y="1017"/>
                  </a:lnTo>
                  <a:lnTo>
                    <a:pt x="66" y="1017"/>
                  </a:lnTo>
                  <a:lnTo>
                    <a:pt x="66" y="1018"/>
                  </a:lnTo>
                  <a:close/>
                  <a:moveTo>
                    <a:pt x="63" y="1017"/>
                  </a:moveTo>
                  <a:lnTo>
                    <a:pt x="62" y="1016"/>
                  </a:lnTo>
                  <a:lnTo>
                    <a:pt x="62" y="1015"/>
                  </a:lnTo>
                  <a:lnTo>
                    <a:pt x="63" y="1014"/>
                  </a:lnTo>
                  <a:lnTo>
                    <a:pt x="64" y="1014"/>
                  </a:lnTo>
                  <a:lnTo>
                    <a:pt x="64" y="1014"/>
                  </a:lnTo>
                  <a:lnTo>
                    <a:pt x="64" y="1017"/>
                  </a:lnTo>
                  <a:lnTo>
                    <a:pt x="63" y="1017"/>
                  </a:lnTo>
                  <a:close/>
                  <a:moveTo>
                    <a:pt x="68" y="1017"/>
                  </a:moveTo>
                  <a:lnTo>
                    <a:pt x="67" y="1017"/>
                  </a:lnTo>
                  <a:lnTo>
                    <a:pt x="67" y="1016"/>
                  </a:lnTo>
                  <a:lnTo>
                    <a:pt x="68" y="1015"/>
                  </a:lnTo>
                  <a:lnTo>
                    <a:pt x="68" y="1014"/>
                  </a:lnTo>
                  <a:lnTo>
                    <a:pt x="69" y="1014"/>
                  </a:lnTo>
                  <a:lnTo>
                    <a:pt x="69" y="1013"/>
                  </a:lnTo>
                  <a:lnTo>
                    <a:pt x="70" y="1013"/>
                  </a:lnTo>
                  <a:lnTo>
                    <a:pt x="70" y="1014"/>
                  </a:lnTo>
                  <a:lnTo>
                    <a:pt x="69" y="1014"/>
                  </a:lnTo>
                  <a:lnTo>
                    <a:pt x="69" y="1015"/>
                  </a:lnTo>
                  <a:lnTo>
                    <a:pt x="69" y="1016"/>
                  </a:lnTo>
                  <a:lnTo>
                    <a:pt x="68" y="1017"/>
                  </a:lnTo>
                  <a:close/>
                  <a:moveTo>
                    <a:pt x="62" y="1012"/>
                  </a:moveTo>
                  <a:lnTo>
                    <a:pt x="61" y="1013"/>
                  </a:lnTo>
                  <a:lnTo>
                    <a:pt x="61" y="1014"/>
                  </a:lnTo>
                  <a:lnTo>
                    <a:pt x="60" y="1014"/>
                  </a:lnTo>
                  <a:lnTo>
                    <a:pt x="60" y="1015"/>
                  </a:lnTo>
                  <a:lnTo>
                    <a:pt x="59" y="1016"/>
                  </a:lnTo>
                  <a:lnTo>
                    <a:pt x="59" y="1015"/>
                  </a:lnTo>
                  <a:lnTo>
                    <a:pt x="59" y="1014"/>
                  </a:lnTo>
                  <a:lnTo>
                    <a:pt x="60" y="1013"/>
                  </a:lnTo>
                  <a:lnTo>
                    <a:pt x="59" y="1013"/>
                  </a:lnTo>
                  <a:lnTo>
                    <a:pt x="59" y="1013"/>
                  </a:lnTo>
                  <a:lnTo>
                    <a:pt x="58" y="1013"/>
                  </a:lnTo>
                  <a:lnTo>
                    <a:pt x="58" y="1012"/>
                  </a:lnTo>
                  <a:lnTo>
                    <a:pt x="59" y="1012"/>
                  </a:lnTo>
                  <a:lnTo>
                    <a:pt x="59" y="1011"/>
                  </a:lnTo>
                  <a:lnTo>
                    <a:pt x="61" y="1011"/>
                  </a:lnTo>
                  <a:lnTo>
                    <a:pt x="62" y="1012"/>
                  </a:lnTo>
                  <a:close/>
                  <a:moveTo>
                    <a:pt x="431" y="1022"/>
                  </a:moveTo>
                  <a:lnTo>
                    <a:pt x="429" y="1022"/>
                  </a:lnTo>
                  <a:lnTo>
                    <a:pt x="429" y="1023"/>
                  </a:lnTo>
                  <a:lnTo>
                    <a:pt x="428" y="1023"/>
                  </a:lnTo>
                  <a:lnTo>
                    <a:pt x="426" y="1023"/>
                  </a:lnTo>
                  <a:lnTo>
                    <a:pt x="427" y="1021"/>
                  </a:lnTo>
                  <a:lnTo>
                    <a:pt x="426" y="1021"/>
                  </a:lnTo>
                  <a:lnTo>
                    <a:pt x="425" y="1023"/>
                  </a:lnTo>
                  <a:lnTo>
                    <a:pt x="425" y="1024"/>
                  </a:lnTo>
                  <a:lnTo>
                    <a:pt x="423" y="1024"/>
                  </a:lnTo>
                  <a:lnTo>
                    <a:pt x="422" y="1023"/>
                  </a:lnTo>
                  <a:lnTo>
                    <a:pt x="422" y="1024"/>
                  </a:lnTo>
                  <a:lnTo>
                    <a:pt x="422" y="1025"/>
                  </a:lnTo>
                  <a:lnTo>
                    <a:pt x="421" y="1025"/>
                  </a:lnTo>
                  <a:lnTo>
                    <a:pt x="420" y="1024"/>
                  </a:lnTo>
                  <a:lnTo>
                    <a:pt x="420" y="1023"/>
                  </a:lnTo>
                  <a:lnTo>
                    <a:pt x="420" y="1022"/>
                  </a:lnTo>
                  <a:lnTo>
                    <a:pt x="420" y="1020"/>
                  </a:lnTo>
                  <a:lnTo>
                    <a:pt x="420" y="1017"/>
                  </a:lnTo>
                  <a:lnTo>
                    <a:pt x="419" y="1018"/>
                  </a:lnTo>
                  <a:lnTo>
                    <a:pt x="419" y="1017"/>
                  </a:lnTo>
                  <a:lnTo>
                    <a:pt x="421" y="1014"/>
                  </a:lnTo>
                  <a:lnTo>
                    <a:pt x="422" y="1013"/>
                  </a:lnTo>
                  <a:lnTo>
                    <a:pt x="423" y="1013"/>
                  </a:lnTo>
                  <a:lnTo>
                    <a:pt x="425" y="1013"/>
                  </a:lnTo>
                  <a:lnTo>
                    <a:pt x="427" y="1012"/>
                  </a:lnTo>
                  <a:lnTo>
                    <a:pt x="428" y="1013"/>
                  </a:lnTo>
                  <a:lnTo>
                    <a:pt x="430" y="1013"/>
                  </a:lnTo>
                  <a:lnTo>
                    <a:pt x="431" y="1014"/>
                  </a:lnTo>
                  <a:lnTo>
                    <a:pt x="433" y="1014"/>
                  </a:lnTo>
                  <a:lnTo>
                    <a:pt x="434" y="1014"/>
                  </a:lnTo>
                  <a:lnTo>
                    <a:pt x="436" y="1014"/>
                  </a:lnTo>
                  <a:lnTo>
                    <a:pt x="437" y="1014"/>
                  </a:lnTo>
                  <a:lnTo>
                    <a:pt x="439" y="1015"/>
                  </a:lnTo>
                  <a:lnTo>
                    <a:pt x="440" y="1016"/>
                  </a:lnTo>
                  <a:lnTo>
                    <a:pt x="440" y="1016"/>
                  </a:lnTo>
                  <a:lnTo>
                    <a:pt x="440" y="1017"/>
                  </a:lnTo>
                  <a:lnTo>
                    <a:pt x="439" y="1016"/>
                  </a:lnTo>
                  <a:lnTo>
                    <a:pt x="438" y="1016"/>
                  </a:lnTo>
                  <a:lnTo>
                    <a:pt x="437" y="1016"/>
                  </a:lnTo>
                  <a:lnTo>
                    <a:pt x="438" y="1017"/>
                  </a:lnTo>
                  <a:lnTo>
                    <a:pt x="439" y="1017"/>
                  </a:lnTo>
                  <a:lnTo>
                    <a:pt x="440" y="1017"/>
                  </a:lnTo>
                  <a:lnTo>
                    <a:pt x="440" y="1018"/>
                  </a:lnTo>
                  <a:lnTo>
                    <a:pt x="440" y="1019"/>
                  </a:lnTo>
                  <a:lnTo>
                    <a:pt x="441" y="1019"/>
                  </a:lnTo>
                  <a:lnTo>
                    <a:pt x="442" y="1019"/>
                  </a:lnTo>
                  <a:lnTo>
                    <a:pt x="443" y="1018"/>
                  </a:lnTo>
                  <a:lnTo>
                    <a:pt x="444" y="1017"/>
                  </a:lnTo>
                  <a:lnTo>
                    <a:pt x="445" y="1017"/>
                  </a:lnTo>
                  <a:lnTo>
                    <a:pt x="445" y="1018"/>
                  </a:lnTo>
                  <a:lnTo>
                    <a:pt x="445" y="1019"/>
                  </a:lnTo>
                  <a:lnTo>
                    <a:pt x="444" y="1019"/>
                  </a:lnTo>
                  <a:lnTo>
                    <a:pt x="442" y="1020"/>
                  </a:lnTo>
                  <a:lnTo>
                    <a:pt x="441" y="1020"/>
                  </a:lnTo>
                  <a:lnTo>
                    <a:pt x="440" y="1020"/>
                  </a:lnTo>
                  <a:lnTo>
                    <a:pt x="440" y="1020"/>
                  </a:lnTo>
                  <a:lnTo>
                    <a:pt x="439" y="1018"/>
                  </a:lnTo>
                  <a:lnTo>
                    <a:pt x="438" y="1018"/>
                  </a:lnTo>
                  <a:lnTo>
                    <a:pt x="437" y="1018"/>
                  </a:lnTo>
                  <a:lnTo>
                    <a:pt x="436" y="1018"/>
                  </a:lnTo>
                  <a:lnTo>
                    <a:pt x="433" y="1019"/>
                  </a:lnTo>
                  <a:lnTo>
                    <a:pt x="432" y="1019"/>
                  </a:lnTo>
                  <a:lnTo>
                    <a:pt x="431" y="1019"/>
                  </a:lnTo>
                  <a:lnTo>
                    <a:pt x="430" y="1019"/>
                  </a:lnTo>
                  <a:lnTo>
                    <a:pt x="430" y="1019"/>
                  </a:lnTo>
                  <a:lnTo>
                    <a:pt x="429" y="1020"/>
                  </a:lnTo>
                  <a:lnTo>
                    <a:pt x="430" y="1020"/>
                  </a:lnTo>
                  <a:lnTo>
                    <a:pt x="437" y="1019"/>
                  </a:lnTo>
                  <a:lnTo>
                    <a:pt x="437" y="1020"/>
                  </a:lnTo>
                  <a:lnTo>
                    <a:pt x="439" y="1022"/>
                  </a:lnTo>
                  <a:lnTo>
                    <a:pt x="439" y="1023"/>
                  </a:lnTo>
                  <a:lnTo>
                    <a:pt x="438" y="1023"/>
                  </a:lnTo>
                  <a:lnTo>
                    <a:pt x="437" y="1023"/>
                  </a:lnTo>
                  <a:lnTo>
                    <a:pt x="436" y="1023"/>
                  </a:lnTo>
                  <a:lnTo>
                    <a:pt x="437" y="1024"/>
                  </a:lnTo>
                  <a:lnTo>
                    <a:pt x="438" y="1024"/>
                  </a:lnTo>
                  <a:lnTo>
                    <a:pt x="438" y="1025"/>
                  </a:lnTo>
                  <a:lnTo>
                    <a:pt x="437" y="1025"/>
                  </a:lnTo>
                  <a:lnTo>
                    <a:pt x="436" y="1025"/>
                  </a:lnTo>
                  <a:lnTo>
                    <a:pt x="435" y="1024"/>
                  </a:lnTo>
                  <a:lnTo>
                    <a:pt x="434" y="1024"/>
                  </a:lnTo>
                  <a:lnTo>
                    <a:pt x="433" y="1023"/>
                  </a:lnTo>
                  <a:lnTo>
                    <a:pt x="431" y="1022"/>
                  </a:lnTo>
                  <a:close/>
                  <a:moveTo>
                    <a:pt x="30" y="933"/>
                  </a:moveTo>
                  <a:lnTo>
                    <a:pt x="29" y="934"/>
                  </a:lnTo>
                  <a:lnTo>
                    <a:pt x="28" y="934"/>
                  </a:lnTo>
                  <a:lnTo>
                    <a:pt x="28" y="933"/>
                  </a:lnTo>
                  <a:lnTo>
                    <a:pt x="28" y="934"/>
                  </a:lnTo>
                  <a:lnTo>
                    <a:pt x="28" y="935"/>
                  </a:lnTo>
                  <a:lnTo>
                    <a:pt x="27" y="935"/>
                  </a:lnTo>
                  <a:lnTo>
                    <a:pt x="26" y="934"/>
                  </a:lnTo>
                  <a:lnTo>
                    <a:pt x="25" y="935"/>
                  </a:lnTo>
                  <a:lnTo>
                    <a:pt x="24" y="934"/>
                  </a:lnTo>
                  <a:lnTo>
                    <a:pt x="24" y="933"/>
                  </a:lnTo>
                  <a:lnTo>
                    <a:pt x="25" y="933"/>
                  </a:lnTo>
                  <a:lnTo>
                    <a:pt x="26" y="933"/>
                  </a:lnTo>
                  <a:lnTo>
                    <a:pt x="26" y="932"/>
                  </a:lnTo>
                  <a:lnTo>
                    <a:pt x="26" y="930"/>
                  </a:lnTo>
                  <a:lnTo>
                    <a:pt x="27" y="930"/>
                  </a:lnTo>
                  <a:lnTo>
                    <a:pt x="27" y="929"/>
                  </a:lnTo>
                  <a:lnTo>
                    <a:pt x="28" y="929"/>
                  </a:lnTo>
                  <a:lnTo>
                    <a:pt x="30" y="929"/>
                  </a:lnTo>
                  <a:lnTo>
                    <a:pt x="32" y="932"/>
                  </a:lnTo>
                  <a:lnTo>
                    <a:pt x="30" y="933"/>
                  </a:lnTo>
                  <a:close/>
                  <a:moveTo>
                    <a:pt x="492" y="937"/>
                  </a:moveTo>
                  <a:lnTo>
                    <a:pt x="492" y="936"/>
                  </a:lnTo>
                  <a:lnTo>
                    <a:pt x="492" y="935"/>
                  </a:lnTo>
                  <a:lnTo>
                    <a:pt x="492" y="934"/>
                  </a:lnTo>
                  <a:lnTo>
                    <a:pt x="491" y="934"/>
                  </a:lnTo>
                  <a:lnTo>
                    <a:pt x="492" y="934"/>
                  </a:lnTo>
                  <a:lnTo>
                    <a:pt x="492" y="934"/>
                  </a:lnTo>
                  <a:lnTo>
                    <a:pt x="492" y="933"/>
                  </a:lnTo>
                  <a:lnTo>
                    <a:pt x="493" y="934"/>
                  </a:lnTo>
                  <a:lnTo>
                    <a:pt x="493" y="935"/>
                  </a:lnTo>
                  <a:lnTo>
                    <a:pt x="493" y="936"/>
                  </a:lnTo>
                  <a:lnTo>
                    <a:pt x="493" y="937"/>
                  </a:lnTo>
                  <a:lnTo>
                    <a:pt x="492" y="937"/>
                  </a:lnTo>
                  <a:close/>
                  <a:moveTo>
                    <a:pt x="493" y="928"/>
                  </a:moveTo>
                  <a:lnTo>
                    <a:pt x="493" y="926"/>
                  </a:lnTo>
                  <a:lnTo>
                    <a:pt x="494" y="926"/>
                  </a:lnTo>
                  <a:lnTo>
                    <a:pt x="495" y="926"/>
                  </a:lnTo>
                  <a:lnTo>
                    <a:pt x="495" y="927"/>
                  </a:lnTo>
                  <a:lnTo>
                    <a:pt x="493" y="928"/>
                  </a:lnTo>
                  <a:close/>
                  <a:moveTo>
                    <a:pt x="468" y="920"/>
                  </a:moveTo>
                  <a:lnTo>
                    <a:pt x="467" y="919"/>
                  </a:lnTo>
                  <a:lnTo>
                    <a:pt x="466" y="918"/>
                  </a:lnTo>
                  <a:lnTo>
                    <a:pt x="467" y="918"/>
                  </a:lnTo>
                  <a:lnTo>
                    <a:pt x="468" y="918"/>
                  </a:lnTo>
                  <a:lnTo>
                    <a:pt x="469" y="919"/>
                  </a:lnTo>
                  <a:lnTo>
                    <a:pt x="469" y="920"/>
                  </a:lnTo>
                  <a:lnTo>
                    <a:pt x="468" y="920"/>
                  </a:lnTo>
                  <a:close/>
                  <a:moveTo>
                    <a:pt x="23" y="925"/>
                  </a:moveTo>
                  <a:lnTo>
                    <a:pt x="23" y="924"/>
                  </a:lnTo>
                  <a:lnTo>
                    <a:pt x="22" y="924"/>
                  </a:lnTo>
                  <a:lnTo>
                    <a:pt x="21" y="924"/>
                  </a:lnTo>
                  <a:lnTo>
                    <a:pt x="21" y="923"/>
                  </a:lnTo>
                  <a:lnTo>
                    <a:pt x="21" y="922"/>
                  </a:lnTo>
                  <a:lnTo>
                    <a:pt x="20" y="921"/>
                  </a:lnTo>
                  <a:lnTo>
                    <a:pt x="20" y="920"/>
                  </a:lnTo>
                  <a:lnTo>
                    <a:pt x="21" y="920"/>
                  </a:lnTo>
                  <a:lnTo>
                    <a:pt x="22" y="920"/>
                  </a:lnTo>
                  <a:lnTo>
                    <a:pt x="22" y="919"/>
                  </a:lnTo>
                  <a:lnTo>
                    <a:pt x="21" y="919"/>
                  </a:lnTo>
                  <a:lnTo>
                    <a:pt x="21" y="918"/>
                  </a:lnTo>
                  <a:lnTo>
                    <a:pt x="22" y="918"/>
                  </a:lnTo>
                  <a:lnTo>
                    <a:pt x="22" y="917"/>
                  </a:lnTo>
                  <a:lnTo>
                    <a:pt x="21" y="917"/>
                  </a:lnTo>
                  <a:lnTo>
                    <a:pt x="20" y="917"/>
                  </a:lnTo>
                  <a:lnTo>
                    <a:pt x="20" y="917"/>
                  </a:lnTo>
                  <a:lnTo>
                    <a:pt x="19" y="917"/>
                  </a:lnTo>
                  <a:lnTo>
                    <a:pt x="19" y="916"/>
                  </a:lnTo>
                  <a:lnTo>
                    <a:pt x="21" y="916"/>
                  </a:lnTo>
                  <a:lnTo>
                    <a:pt x="21" y="917"/>
                  </a:lnTo>
                  <a:lnTo>
                    <a:pt x="22" y="917"/>
                  </a:lnTo>
                  <a:lnTo>
                    <a:pt x="23" y="918"/>
                  </a:lnTo>
                  <a:lnTo>
                    <a:pt x="23" y="919"/>
                  </a:lnTo>
                  <a:lnTo>
                    <a:pt x="25" y="920"/>
                  </a:lnTo>
                  <a:lnTo>
                    <a:pt x="25" y="921"/>
                  </a:lnTo>
                  <a:lnTo>
                    <a:pt x="24" y="921"/>
                  </a:lnTo>
                  <a:lnTo>
                    <a:pt x="24" y="922"/>
                  </a:lnTo>
                  <a:lnTo>
                    <a:pt x="24" y="923"/>
                  </a:lnTo>
                  <a:lnTo>
                    <a:pt x="24" y="924"/>
                  </a:lnTo>
                  <a:lnTo>
                    <a:pt x="24" y="925"/>
                  </a:lnTo>
                  <a:lnTo>
                    <a:pt x="23" y="925"/>
                  </a:lnTo>
                  <a:close/>
                  <a:moveTo>
                    <a:pt x="489" y="931"/>
                  </a:moveTo>
                  <a:lnTo>
                    <a:pt x="488" y="931"/>
                  </a:lnTo>
                  <a:lnTo>
                    <a:pt x="487" y="931"/>
                  </a:lnTo>
                  <a:lnTo>
                    <a:pt x="487" y="930"/>
                  </a:lnTo>
                  <a:lnTo>
                    <a:pt x="486" y="930"/>
                  </a:lnTo>
                  <a:lnTo>
                    <a:pt x="485" y="930"/>
                  </a:lnTo>
                  <a:lnTo>
                    <a:pt x="485" y="929"/>
                  </a:lnTo>
                  <a:lnTo>
                    <a:pt x="485" y="928"/>
                  </a:lnTo>
                  <a:lnTo>
                    <a:pt x="484" y="928"/>
                  </a:lnTo>
                  <a:lnTo>
                    <a:pt x="484" y="928"/>
                  </a:lnTo>
                  <a:lnTo>
                    <a:pt x="486" y="927"/>
                  </a:lnTo>
                  <a:lnTo>
                    <a:pt x="489" y="927"/>
                  </a:lnTo>
                  <a:lnTo>
                    <a:pt x="492" y="927"/>
                  </a:lnTo>
                  <a:lnTo>
                    <a:pt x="492" y="928"/>
                  </a:lnTo>
                  <a:lnTo>
                    <a:pt x="491" y="929"/>
                  </a:lnTo>
                  <a:lnTo>
                    <a:pt x="491" y="930"/>
                  </a:lnTo>
                  <a:lnTo>
                    <a:pt x="490" y="930"/>
                  </a:lnTo>
                  <a:lnTo>
                    <a:pt x="489" y="931"/>
                  </a:lnTo>
                  <a:close/>
                  <a:moveTo>
                    <a:pt x="23" y="891"/>
                  </a:moveTo>
                  <a:lnTo>
                    <a:pt x="22" y="890"/>
                  </a:lnTo>
                  <a:lnTo>
                    <a:pt x="22" y="889"/>
                  </a:lnTo>
                  <a:lnTo>
                    <a:pt x="24" y="889"/>
                  </a:lnTo>
                  <a:lnTo>
                    <a:pt x="25" y="890"/>
                  </a:lnTo>
                  <a:lnTo>
                    <a:pt x="24" y="891"/>
                  </a:lnTo>
                  <a:lnTo>
                    <a:pt x="23" y="891"/>
                  </a:lnTo>
                  <a:close/>
                  <a:moveTo>
                    <a:pt x="13" y="888"/>
                  </a:moveTo>
                  <a:lnTo>
                    <a:pt x="13" y="887"/>
                  </a:lnTo>
                  <a:lnTo>
                    <a:pt x="13" y="885"/>
                  </a:lnTo>
                  <a:lnTo>
                    <a:pt x="13" y="884"/>
                  </a:lnTo>
                  <a:lnTo>
                    <a:pt x="14" y="882"/>
                  </a:lnTo>
                  <a:lnTo>
                    <a:pt x="15" y="882"/>
                  </a:lnTo>
                  <a:lnTo>
                    <a:pt x="15" y="883"/>
                  </a:lnTo>
                  <a:lnTo>
                    <a:pt x="15" y="885"/>
                  </a:lnTo>
                  <a:lnTo>
                    <a:pt x="14" y="887"/>
                  </a:lnTo>
                  <a:lnTo>
                    <a:pt x="13" y="888"/>
                  </a:lnTo>
                  <a:close/>
                  <a:moveTo>
                    <a:pt x="7" y="882"/>
                  </a:moveTo>
                  <a:lnTo>
                    <a:pt x="7" y="883"/>
                  </a:lnTo>
                  <a:lnTo>
                    <a:pt x="7" y="882"/>
                  </a:lnTo>
                  <a:lnTo>
                    <a:pt x="7" y="881"/>
                  </a:lnTo>
                  <a:lnTo>
                    <a:pt x="7" y="880"/>
                  </a:lnTo>
                  <a:lnTo>
                    <a:pt x="8" y="881"/>
                  </a:lnTo>
                  <a:lnTo>
                    <a:pt x="8" y="882"/>
                  </a:lnTo>
                  <a:lnTo>
                    <a:pt x="7" y="882"/>
                  </a:lnTo>
                  <a:close/>
                  <a:moveTo>
                    <a:pt x="20" y="876"/>
                  </a:moveTo>
                  <a:lnTo>
                    <a:pt x="19" y="876"/>
                  </a:lnTo>
                  <a:lnTo>
                    <a:pt x="20" y="875"/>
                  </a:lnTo>
                  <a:lnTo>
                    <a:pt x="21" y="875"/>
                  </a:lnTo>
                  <a:lnTo>
                    <a:pt x="21" y="876"/>
                  </a:lnTo>
                  <a:lnTo>
                    <a:pt x="20" y="876"/>
                  </a:lnTo>
                  <a:close/>
                  <a:moveTo>
                    <a:pt x="12" y="875"/>
                  </a:moveTo>
                  <a:lnTo>
                    <a:pt x="12" y="874"/>
                  </a:lnTo>
                  <a:lnTo>
                    <a:pt x="11" y="874"/>
                  </a:lnTo>
                  <a:lnTo>
                    <a:pt x="11" y="874"/>
                  </a:lnTo>
                  <a:lnTo>
                    <a:pt x="12" y="874"/>
                  </a:lnTo>
                  <a:lnTo>
                    <a:pt x="13" y="873"/>
                  </a:lnTo>
                  <a:lnTo>
                    <a:pt x="14" y="872"/>
                  </a:lnTo>
                  <a:lnTo>
                    <a:pt x="14" y="873"/>
                  </a:lnTo>
                  <a:lnTo>
                    <a:pt x="15" y="874"/>
                  </a:lnTo>
                  <a:lnTo>
                    <a:pt x="12" y="875"/>
                  </a:lnTo>
                  <a:close/>
                  <a:moveTo>
                    <a:pt x="13" y="896"/>
                  </a:moveTo>
                  <a:lnTo>
                    <a:pt x="12" y="896"/>
                  </a:lnTo>
                  <a:lnTo>
                    <a:pt x="12" y="895"/>
                  </a:lnTo>
                  <a:lnTo>
                    <a:pt x="13" y="894"/>
                  </a:lnTo>
                  <a:lnTo>
                    <a:pt x="14" y="895"/>
                  </a:lnTo>
                  <a:lnTo>
                    <a:pt x="14" y="896"/>
                  </a:lnTo>
                  <a:lnTo>
                    <a:pt x="13" y="896"/>
                  </a:lnTo>
                  <a:close/>
                  <a:moveTo>
                    <a:pt x="18" y="895"/>
                  </a:moveTo>
                  <a:lnTo>
                    <a:pt x="18" y="894"/>
                  </a:lnTo>
                  <a:lnTo>
                    <a:pt x="18" y="893"/>
                  </a:lnTo>
                  <a:lnTo>
                    <a:pt x="17" y="892"/>
                  </a:lnTo>
                  <a:lnTo>
                    <a:pt x="17" y="894"/>
                  </a:lnTo>
                  <a:lnTo>
                    <a:pt x="16" y="894"/>
                  </a:lnTo>
                  <a:lnTo>
                    <a:pt x="16" y="893"/>
                  </a:lnTo>
                  <a:lnTo>
                    <a:pt x="16" y="890"/>
                  </a:lnTo>
                  <a:lnTo>
                    <a:pt x="17" y="890"/>
                  </a:lnTo>
                  <a:lnTo>
                    <a:pt x="18" y="891"/>
                  </a:lnTo>
                  <a:lnTo>
                    <a:pt x="18" y="890"/>
                  </a:lnTo>
                  <a:lnTo>
                    <a:pt x="19" y="891"/>
                  </a:lnTo>
                  <a:lnTo>
                    <a:pt x="19" y="893"/>
                  </a:lnTo>
                  <a:lnTo>
                    <a:pt x="18" y="895"/>
                  </a:lnTo>
                  <a:lnTo>
                    <a:pt x="18" y="895"/>
                  </a:lnTo>
                  <a:close/>
                  <a:moveTo>
                    <a:pt x="4" y="862"/>
                  </a:moveTo>
                  <a:lnTo>
                    <a:pt x="3" y="862"/>
                  </a:lnTo>
                  <a:lnTo>
                    <a:pt x="2" y="862"/>
                  </a:lnTo>
                  <a:lnTo>
                    <a:pt x="2" y="861"/>
                  </a:lnTo>
                  <a:lnTo>
                    <a:pt x="3" y="861"/>
                  </a:lnTo>
                  <a:lnTo>
                    <a:pt x="4" y="860"/>
                  </a:lnTo>
                  <a:lnTo>
                    <a:pt x="5" y="861"/>
                  </a:lnTo>
                  <a:lnTo>
                    <a:pt x="6" y="861"/>
                  </a:lnTo>
                  <a:lnTo>
                    <a:pt x="5" y="861"/>
                  </a:lnTo>
                  <a:lnTo>
                    <a:pt x="4" y="862"/>
                  </a:lnTo>
                  <a:close/>
                  <a:moveTo>
                    <a:pt x="15" y="866"/>
                  </a:moveTo>
                  <a:lnTo>
                    <a:pt x="14" y="867"/>
                  </a:lnTo>
                  <a:lnTo>
                    <a:pt x="14" y="866"/>
                  </a:lnTo>
                  <a:lnTo>
                    <a:pt x="15" y="865"/>
                  </a:lnTo>
                  <a:lnTo>
                    <a:pt x="15" y="866"/>
                  </a:lnTo>
                  <a:close/>
                  <a:moveTo>
                    <a:pt x="506" y="859"/>
                  </a:moveTo>
                  <a:lnTo>
                    <a:pt x="505" y="859"/>
                  </a:lnTo>
                  <a:lnTo>
                    <a:pt x="505" y="858"/>
                  </a:lnTo>
                  <a:lnTo>
                    <a:pt x="505" y="857"/>
                  </a:lnTo>
                  <a:lnTo>
                    <a:pt x="505" y="855"/>
                  </a:lnTo>
                  <a:lnTo>
                    <a:pt x="506" y="855"/>
                  </a:lnTo>
                  <a:lnTo>
                    <a:pt x="507" y="856"/>
                  </a:lnTo>
                  <a:lnTo>
                    <a:pt x="506" y="859"/>
                  </a:lnTo>
                  <a:close/>
                  <a:moveTo>
                    <a:pt x="37" y="847"/>
                  </a:moveTo>
                  <a:lnTo>
                    <a:pt x="34" y="846"/>
                  </a:lnTo>
                  <a:lnTo>
                    <a:pt x="34" y="844"/>
                  </a:lnTo>
                  <a:lnTo>
                    <a:pt x="33" y="844"/>
                  </a:lnTo>
                  <a:lnTo>
                    <a:pt x="32" y="844"/>
                  </a:lnTo>
                  <a:lnTo>
                    <a:pt x="31" y="844"/>
                  </a:lnTo>
                  <a:lnTo>
                    <a:pt x="29" y="845"/>
                  </a:lnTo>
                  <a:lnTo>
                    <a:pt x="28" y="845"/>
                  </a:lnTo>
                  <a:lnTo>
                    <a:pt x="28" y="843"/>
                  </a:lnTo>
                  <a:lnTo>
                    <a:pt x="31" y="842"/>
                  </a:lnTo>
                  <a:lnTo>
                    <a:pt x="32" y="841"/>
                  </a:lnTo>
                  <a:lnTo>
                    <a:pt x="32" y="840"/>
                  </a:lnTo>
                  <a:lnTo>
                    <a:pt x="34" y="840"/>
                  </a:lnTo>
                  <a:lnTo>
                    <a:pt x="34" y="839"/>
                  </a:lnTo>
                  <a:lnTo>
                    <a:pt x="35" y="839"/>
                  </a:lnTo>
                  <a:lnTo>
                    <a:pt x="36" y="839"/>
                  </a:lnTo>
                  <a:lnTo>
                    <a:pt x="36" y="838"/>
                  </a:lnTo>
                  <a:lnTo>
                    <a:pt x="35" y="838"/>
                  </a:lnTo>
                  <a:lnTo>
                    <a:pt x="38" y="835"/>
                  </a:lnTo>
                  <a:lnTo>
                    <a:pt x="38" y="834"/>
                  </a:lnTo>
                  <a:lnTo>
                    <a:pt x="39" y="833"/>
                  </a:lnTo>
                  <a:lnTo>
                    <a:pt x="40" y="831"/>
                  </a:lnTo>
                  <a:lnTo>
                    <a:pt x="40" y="831"/>
                  </a:lnTo>
                  <a:lnTo>
                    <a:pt x="39" y="830"/>
                  </a:lnTo>
                  <a:lnTo>
                    <a:pt x="39" y="829"/>
                  </a:lnTo>
                  <a:lnTo>
                    <a:pt x="40" y="829"/>
                  </a:lnTo>
                  <a:lnTo>
                    <a:pt x="42" y="829"/>
                  </a:lnTo>
                  <a:lnTo>
                    <a:pt x="43" y="830"/>
                  </a:lnTo>
                  <a:lnTo>
                    <a:pt x="45" y="829"/>
                  </a:lnTo>
                  <a:lnTo>
                    <a:pt x="47" y="828"/>
                  </a:lnTo>
                  <a:lnTo>
                    <a:pt x="48" y="829"/>
                  </a:lnTo>
                  <a:lnTo>
                    <a:pt x="48" y="830"/>
                  </a:lnTo>
                  <a:lnTo>
                    <a:pt x="47" y="830"/>
                  </a:lnTo>
                  <a:lnTo>
                    <a:pt x="45" y="832"/>
                  </a:lnTo>
                  <a:lnTo>
                    <a:pt x="44" y="833"/>
                  </a:lnTo>
                  <a:lnTo>
                    <a:pt x="43" y="835"/>
                  </a:lnTo>
                  <a:lnTo>
                    <a:pt x="42" y="838"/>
                  </a:lnTo>
                  <a:lnTo>
                    <a:pt x="41" y="841"/>
                  </a:lnTo>
                  <a:lnTo>
                    <a:pt x="39" y="842"/>
                  </a:lnTo>
                  <a:lnTo>
                    <a:pt x="38" y="844"/>
                  </a:lnTo>
                  <a:lnTo>
                    <a:pt x="38" y="846"/>
                  </a:lnTo>
                  <a:lnTo>
                    <a:pt x="37" y="847"/>
                  </a:lnTo>
                  <a:close/>
                  <a:moveTo>
                    <a:pt x="499" y="861"/>
                  </a:moveTo>
                  <a:lnTo>
                    <a:pt x="499" y="860"/>
                  </a:lnTo>
                  <a:lnTo>
                    <a:pt x="498" y="860"/>
                  </a:lnTo>
                  <a:lnTo>
                    <a:pt x="499" y="859"/>
                  </a:lnTo>
                  <a:lnTo>
                    <a:pt x="499" y="858"/>
                  </a:lnTo>
                  <a:lnTo>
                    <a:pt x="500" y="857"/>
                  </a:lnTo>
                  <a:lnTo>
                    <a:pt x="502" y="856"/>
                  </a:lnTo>
                  <a:lnTo>
                    <a:pt x="502" y="854"/>
                  </a:lnTo>
                  <a:lnTo>
                    <a:pt x="502" y="853"/>
                  </a:lnTo>
                  <a:lnTo>
                    <a:pt x="502" y="854"/>
                  </a:lnTo>
                  <a:lnTo>
                    <a:pt x="503" y="856"/>
                  </a:lnTo>
                  <a:lnTo>
                    <a:pt x="502" y="857"/>
                  </a:lnTo>
                  <a:lnTo>
                    <a:pt x="502" y="858"/>
                  </a:lnTo>
                  <a:lnTo>
                    <a:pt x="502" y="859"/>
                  </a:lnTo>
                  <a:lnTo>
                    <a:pt x="502" y="859"/>
                  </a:lnTo>
                  <a:lnTo>
                    <a:pt x="500" y="860"/>
                  </a:lnTo>
                  <a:lnTo>
                    <a:pt x="499" y="861"/>
                  </a:lnTo>
                  <a:close/>
                  <a:moveTo>
                    <a:pt x="25" y="848"/>
                  </a:moveTo>
                  <a:lnTo>
                    <a:pt x="25" y="847"/>
                  </a:lnTo>
                  <a:lnTo>
                    <a:pt x="26" y="846"/>
                  </a:lnTo>
                  <a:lnTo>
                    <a:pt x="26" y="847"/>
                  </a:lnTo>
                  <a:lnTo>
                    <a:pt x="25" y="848"/>
                  </a:lnTo>
                  <a:close/>
                  <a:moveTo>
                    <a:pt x="471" y="874"/>
                  </a:moveTo>
                  <a:lnTo>
                    <a:pt x="470" y="874"/>
                  </a:lnTo>
                  <a:lnTo>
                    <a:pt x="469" y="874"/>
                  </a:lnTo>
                  <a:lnTo>
                    <a:pt x="468" y="874"/>
                  </a:lnTo>
                  <a:lnTo>
                    <a:pt x="468" y="873"/>
                  </a:lnTo>
                  <a:lnTo>
                    <a:pt x="467" y="872"/>
                  </a:lnTo>
                  <a:lnTo>
                    <a:pt x="466" y="871"/>
                  </a:lnTo>
                  <a:lnTo>
                    <a:pt x="468" y="870"/>
                  </a:lnTo>
                  <a:lnTo>
                    <a:pt x="471" y="873"/>
                  </a:lnTo>
                  <a:lnTo>
                    <a:pt x="471" y="874"/>
                  </a:lnTo>
                  <a:close/>
                  <a:moveTo>
                    <a:pt x="472" y="874"/>
                  </a:moveTo>
                  <a:lnTo>
                    <a:pt x="472" y="873"/>
                  </a:lnTo>
                  <a:lnTo>
                    <a:pt x="472" y="872"/>
                  </a:lnTo>
                  <a:lnTo>
                    <a:pt x="471" y="872"/>
                  </a:lnTo>
                  <a:lnTo>
                    <a:pt x="471" y="871"/>
                  </a:lnTo>
                  <a:lnTo>
                    <a:pt x="471" y="870"/>
                  </a:lnTo>
                  <a:lnTo>
                    <a:pt x="471" y="869"/>
                  </a:lnTo>
                  <a:lnTo>
                    <a:pt x="471" y="869"/>
                  </a:lnTo>
                  <a:lnTo>
                    <a:pt x="471" y="868"/>
                  </a:lnTo>
                  <a:lnTo>
                    <a:pt x="471" y="867"/>
                  </a:lnTo>
                  <a:lnTo>
                    <a:pt x="472" y="867"/>
                  </a:lnTo>
                  <a:lnTo>
                    <a:pt x="473" y="867"/>
                  </a:lnTo>
                  <a:lnTo>
                    <a:pt x="473" y="866"/>
                  </a:lnTo>
                  <a:lnTo>
                    <a:pt x="473" y="865"/>
                  </a:lnTo>
                  <a:lnTo>
                    <a:pt x="473" y="864"/>
                  </a:lnTo>
                  <a:lnTo>
                    <a:pt x="474" y="863"/>
                  </a:lnTo>
                  <a:lnTo>
                    <a:pt x="477" y="863"/>
                  </a:lnTo>
                  <a:lnTo>
                    <a:pt x="478" y="862"/>
                  </a:lnTo>
                  <a:lnTo>
                    <a:pt x="479" y="862"/>
                  </a:lnTo>
                  <a:lnTo>
                    <a:pt x="480" y="862"/>
                  </a:lnTo>
                  <a:lnTo>
                    <a:pt x="481" y="862"/>
                  </a:lnTo>
                  <a:lnTo>
                    <a:pt x="482" y="862"/>
                  </a:lnTo>
                  <a:lnTo>
                    <a:pt x="483" y="862"/>
                  </a:lnTo>
                  <a:lnTo>
                    <a:pt x="487" y="862"/>
                  </a:lnTo>
                  <a:lnTo>
                    <a:pt x="486" y="863"/>
                  </a:lnTo>
                  <a:lnTo>
                    <a:pt x="486" y="864"/>
                  </a:lnTo>
                  <a:lnTo>
                    <a:pt x="487" y="865"/>
                  </a:lnTo>
                  <a:lnTo>
                    <a:pt x="486" y="865"/>
                  </a:lnTo>
                  <a:lnTo>
                    <a:pt x="486" y="866"/>
                  </a:lnTo>
                  <a:lnTo>
                    <a:pt x="486" y="867"/>
                  </a:lnTo>
                  <a:lnTo>
                    <a:pt x="486" y="868"/>
                  </a:lnTo>
                  <a:lnTo>
                    <a:pt x="486" y="869"/>
                  </a:lnTo>
                  <a:lnTo>
                    <a:pt x="487" y="869"/>
                  </a:lnTo>
                  <a:lnTo>
                    <a:pt x="488" y="869"/>
                  </a:lnTo>
                  <a:lnTo>
                    <a:pt x="487" y="871"/>
                  </a:lnTo>
                  <a:lnTo>
                    <a:pt x="485" y="871"/>
                  </a:lnTo>
                  <a:lnTo>
                    <a:pt x="484" y="871"/>
                  </a:lnTo>
                  <a:lnTo>
                    <a:pt x="483" y="871"/>
                  </a:lnTo>
                  <a:lnTo>
                    <a:pt x="481" y="871"/>
                  </a:lnTo>
                  <a:lnTo>
                    <a:pt x="481" y="872"/>
                  </a:lnTo>
                  <a:lnTo>
                    <a:pt x="480" y="872"/>
                  </a:lnTo>
                  <a:lnTo>
                    <a:pt x="477" y="872"/>
                  </a:lnTo>
                  <a:lnTo>
                    <a:pt x="475" y="872"/>
                  </a:lnTo>
                  <a:lnTo>
                    <a:pt x="474" y="873"/>
                  </a:lnTo>
                  <a:lnTo>
                    <a:pt x="474" y="874"/>
                  </a:lnTo>
                  <a:lnTo>
                    <a:pt x="473" y="874"/>
                  </a:lnTo>
                  <a:lnTo>
                    <a:pt x="472" y="874"/>
                  </a:lnTo>
                  <a:close/>
                  <a:moveTo>
                    <a:pt x="5" y="860"/>
                  </a:moveTo>
                  <a:lnTo>
                    <a:pt x="3" y="860"/>
                  </a:lnTo>
                  <a:lnTo>
                    <a:pt x="3" y="859"/>
                  </a:lnTo>
                  <a:lnTo>
                    <a:pt x="3" y="856"/>
                  </a:lnTo>
                  <a:lnTo>
                    <a:pt x="2" y="855"/>
                  </a:lnTo>
                  <a:lnTo>
                    <a:pt x="3" y="854"/>
                  </a:lnTo>
                  <a:lnTo>
                    <a:pt x="3" y="853"/>
                  </a:lnTo>
                  <a:lnTo>
                    <a:pt x="2" y="853"/>
                  </a:lnTo>
                  <a:lnTo>
                    <a:pt x="2" y="854"/>
                  </a:lnTo>
                  <a:lnTo>
                    <a:pt x="1" y="855"/>
                  </a:lnTo>
                  <a:lnTo>
                    <a:pt x="0" y="853"/>
                  </a:lnTo>
                  <a:lnTo>
                    <a:pt x="0" y="852"/>
                  </a:lnTo>
                  <a:lnTo>
                    <a:pt x="0" y="852"/>
                  </a:lnTo>
                  <a:lnTo>
                    <a:pt x="1" y="852"/>
                  </a:lnTo>
                  <a:lnTo>
                    <a:pt x="2" y="852"/>
                  </a:lnTo>
                  <a:lnTo>
                    <a:pt x="2" y="852"/>
                  </a:lnTo>
                  <a:lnTo>
                    <a:pt x="2" y="848"/>
                  </a:lnTo>
                  <a:lnTo>
                    <a:pt x="1" y="846"/>
                  </a:lnTo>
                  <a:lnTo>
                    <a:pt x="1" y="845"/>
                  </a:lnTo>
                  <a:lnTo>
                    <a:pt x="1" y="844"/>
                  </a:lnTo>
                  <a:lnTo>
                    <a:pt x="2" y="843"/>
                  </a:lnTo>
                  <a:lnTo>
                    <a:pt x="3" y="843"/>
                  </a:lnTo>
                  <a:lnTo>
                    <a:pt x="3" y="847"/>
                  </a:lnTo>
                  <a:lnTo>
                    <a:pt x="4" y="848"/>
                  </a:lnTo>
                  <a:lnTo>
                    <a:pt x="5" y="850"/>
                  </a:lnTo>
                  <a:lnTo>
                    <a:pt x="6" y="851"/>
                  </a:lnTo>
                  <a:lnTo>
                    <a:pt x="6" y="852"/>
                  </a:lnTo>
                  <a:lnTo>
                    <a:pt x="6" y="852"/>
                  </a:lnTo>
                  <a:lnTo>
                    <a:pt x="6" y="853"/>
                  </a:lnTo>
                  <a:lnTo>
                    <a:pt x="4" y="855"/>
                  </a:lnTo>
                  <a:lnTo>
                    <a:pt x="4" y="856"/>
                  </a:lnTo>
                  <a:lnTo>
                    <a:pt x="5" y="856"/>
                  </a:lnTo>
                  <a:lnTo>
                    <a:pt x="5" y="857"/>
                  </a:lnTo>
                  <a:lnTo>
                    <a:pt x="5" y="858"/>
                  </a:lnTo>
                  <a:lnTo>
                    <a:pt x="5" y="860"/>
                  </a:lnTo>
                  <a:close/>
                  <a:moveTo>
                    <a:pt x="466" y="868"/>
                  </a:moveTo>
                  <a:lnTo>
                    <a:pt x="465" y="868"/>
                  </a:lnTo>
                  <a:lnTo>
                    <a:pt x="462" y="868"/>
                  </a:lnTo>
                  <a:lnTo>
                    <a:pt x="459" y="868"/>
                  </a:lnTo>
                  <a:lnTo>
                    <a:pt x="458" y="868"/>
                  </a:lnTo>
                  <a:lnTo>
                    <a:pt x="458" y="867"/>
                  </a:lnTo>
                  <a:lnTo>
                    <a:pt x="458" y="866"/>
                  </a:lnTo>
                  <a:lnTo>
                    <a:pt x="457" y="865"/>
                  </a:lnTo>
                  <a:lnTo>
                    <a:pt x="458" y="865"/>
                  </a:lnTo>
                  <a:lnTo>
                    <a:pt x="459" y="865"/>
                  </a:lnTo>
                  <a:lnTo>
                    <a:pt x="459" y="864"/>
                  </a:lnTo>
                  <a:lnTo>
                    <a:pt x="459" y="863"/>
                  </a:lnTo>
                  <a:lnTo>
                    <a:pt x="460" y="863"/>
                  </a:lnTo>
                  <a:lnTo>
                    <a:pt x="458" y="862"/>
                  </a:lnTo>
                  <a:lnTo>
                    <a:pt x="459" y="862"/>
                  </a:lnTo>
                  <a:lnTo>
                    <a:pt x="461" y="862"/>
                  </a:lnTo>
                  <a:lnTo>
                    <a:pt x="462" y="863"/>
                  </a:lnTo>
                  <a:lnTo>
                    <a:pt x="462" y="863"/>
                  </a:lnTo>
                  <a:lnTo>
                    <a:pt x="463" y="863"/>
                  </a:lnTo>
                  <a:lnTo>
                    <a:pt x="465" y="863"/>
                  </a:lnTo>
                  <a:lnTo>
                    <a:pt x="468" y="863"/>
                  </a:lnTo>
                  <a:lnTo>
                    <a:pt x="468" y="864"/>
                  </a:lnTo>
                  <a:lnTo>
                    <a:pt x="467" y="865"/>
                  </a:lnTo>
                  <a:lnTo>
                    <a:pt x="467" y="867"/>
                  </a:lnTo>
                  <a:lnTo>
                    <a:pt x="466" y="868"/>
                  </a:lnTo>
                  <a:close/>
                  <a:moveTo>
                    <a:pt x="24" y="857"/>
                  </a:moveTo>
                  <a:lnTo>
                    <a:pt x="23" y="857"/>
                  </a:lnTo>
                  <a:lnTo>
                    <a:pt x="23" y="856"/>
                  </a:lnTo>
                  <a:lnTo>
                    <a:pt x="23" y="855"/>
                  </a:lnTo>
                  <a:lnTo>
                    <a:pt x="23" y="854"/>
                  </a:lnTo>
                  <a:lnTo>
                    <a:pt x="25" y="853"/>
                  </a:lnTo>
                  <a:lnTo>
                    <a:pt x="26" y="852"/>
                  </a:lnTo>
                  <a:lnTo>
                    <a:pt x="27" y="852"/>
                  </a:lnTo>
                  <a:lnTo>
                    <a:pt x="31" y="848"/>
                  </a:lnTo>
                  <a:lnTo>
                    <a:pt x="32" y="848"/>
                  </a:lnTo>
                  <a:lnTo>
                    <a:pt x="33" y="848"/>
                  </a:lnTo>
                  <a:lnTo>
                    <a:pt x="34" y="850"/>
                  </a:lnTo>
                  <a:lnTo>
                    <a:pt x="36" y="851"/>
                  </a:lnTo>
                  <a:lnTo>
                    <a:pt x="37" y="852"/>
                  </a:lnTo>
                  <a:lnTo>
                    <a:pt x="37" y="852"/>
                  </a:lnTo>
                  <a:lnTo>
                    <a:pt x="36" y="852"/>
                  </a:lnTo>
                  <a:lnTo>
                    <a:pt x="32" y="856"/>
                  </a:lnTo>
                  <a:lnTo>
                    <a:pt x="30" y="857"/>
                  </a:lnTo>
                  <a:lnTo>
                    <a:pt x="29" y="856"/>
                  </a:lnTo>
                  <a:lnTo>
                    <a:pt x="29" y="855"/>
                  </a:lnTo>
                  <a:lnTo>
                    <a:pt x="30" y="854"/>
                  </a:lnTo>
                  <a:lnTo>
                    <a:pt x="31" y="853"/>
                  </a:lnTo>
                  <a:lnTo>
                    <a:pt x="31" y="852"/>
                  </a:lnTo>
                  <a:lnTo>
                    <a:pt x="31" y="853"/>
                  </a:lnTo>
                  <a:lnTo>
                    <a:pt x="30" y="853"/>
                  </a:lnTo>
                  <a:lnTo>
                    <a:pt x="28" y="854"/>
                  </a:lnTo>
                  <a:lnTo>
                    <a:pt x="24" y="857"/>
                  </a:lnTo>
                  <a:close/>
                  <a:moveTo>
                    <a:pt x="38" y="862"/>
                  </a:moveTo>
                  <a:lnTo>
                    <a:pt x="37" y="862"/>
                  </a:lnTo>
                  <a:lnTo>
                    <a:pt x="35" y="860"/>
                  </a:lnTo>
                  <a:lnTo>
                    <a:pt x="34" y="859"/>
                  </a:lnTo>
                  <a:lnTo>
                    <a:pt x="34" y="858"/>
                  </a:lnTo>
                  <a:lnTo>
                    <a:pt x="35" y="858"/>
                  </a:lnTo>
                  <a:lnTo>
                    <a:pt x="37" y="856"/>
                  </a:lnTo>
                  <a:lnTo>
                    <a:pt x="38" y="858"/>
                  </a:lnTo>
                  <a:lnTo>
                    <a:pt x="39" y="858"/>
                  </a:lnTo>
                  <a:lnTo>
                    <a:pt x="38" y="857"/>
                  </a:lnTo>
                  <a:lnTo>
                    <a:pt x="38" y="856"/>
                  </a:lnTo>
                  <a:lnTo>
                    <a:pt x="38" y="855"/>
                  </a:lnTo>
                  <a:lnTo>
                    <a:pt x="38" y="854"/>
                  </a:lnTo>
                  <a:lnTo>
                    <a:pt x="39" y="853"/>
                  </a:lnTo>
                  <a:lnTo>
                    <a:pt x="40" y="853"/>
                  </a:lnTo>
                  <a:lnTo>
                    <a:pt x="41" y="854"/>
                  </a:lnTo>
                  <a:lnTo>
                    <a:pt x="41" y="853"/>
                  </a:lnTo>
                  <a:lnTo>
                    <a:pt x="40" y="852"/>
                  </a:lnTo>
                  <a:lnTo>
                    <a:pt x="40" y="851"/>
                  </a:lnTo>
                  <a:lnTo>
                    <a:pt x="41" y="849"/>
                  </a:lnTo>
                  <a:lnTo>
                    <a:pt x="42" y="849"/>
                  </a:lnTo>
                  <a:lnTo>
                    <a:pt x="43" y="848"/>
                  </a:lnTo>
                  <a:lnTo>
                    <a:pt x="44" y="847"/>
                  </a:lnTo>
                  <a:lnTo>
                    <a:pt x="44" y="846"/>
                  </a:lnTo>
                  <a:lnTo>
                    <a:pt x="42" y="844"/>
                  </a:lnTo>
                  <a:lnTo>
                    <a:pt x="43" y="843"/>
                  </a:lnTo>
                  <a:lnTo>
                    <a:pt x="44" y="843"/>
                  </a:lnTo>
                  <a:lnTo>
                    <a:pt x="46" y="842"/>
                  </a:lnTo>
                  <a:lnTo>
                    <a:pt x="47" y="841"/>
                  </a:lnTo>
                  <a:lnTo>
                    <a:pt x="47" y="838"/>
                  </a:lnTo>
                  <a:lnTo>
                    <a:pt x="49" y="833"/>
                  </a:lnTo>
                  <a:lnTo>
                    <a:pt x="49" y="831"/>
                  </a:lnTo>
                  <a:lnTo>
                    <a:pt x="50" y="831"/>
                  </a:lnTo>
                  <a:lnTo>
                    <a:pt x="51" y="830"/>
                  </a:lnTo>
                  <a:lnTo>
                    <a:pt x="52" y="830"/>
                  </a:lnTo>
                  <a:lnTo>
                    <a:pt x="54" y="831"/>
                  </a:lnTo>
                  <a:lnTo>
                    <a:pt x="57" y="831"/>
                  </a:lnTo>
                  <a:lnTo>
                    <a:pt x="58" y="832"/>
                  </a:lnTo>
                  <a:lnTo>
                    <a:pt x="59" y="834"/>
                  </a:lnTo>
                  <a:lnTo>
                    <a:pt x="56" y="840"/>
                  </a:lnTo>
                  <a:lnTo>
                    <a:pt x="55" y="840"/>
                  </a:lnTo>
                  <a:lnTo>
                    <a:pt x="54" y="840"/>
                  </a:lnTo>
                  <a:lnTo>
                    <a:pt x="49" y="846"/>
                  </a:lnTo>
                  <a:lnTo>
                    <a:pt x="47" y="851"/>
                  </a:lnTo>
                  <a:lnTo>
                    <a:pt x="46" y="851"/>
                  </a:lnTo>
                  <a:lnTo>
                    <a:pt x="45" y="852"/>
                  </a:lnTo>
                  <a:lnTo>
                    <a:pt x="44" y="853"/>
                  </a:lnTo>
                  <a:lnTo>
                    <a:pt x="42" y="855"/>
                  </a:lnTo>
                  <a:lnTo>
                    <a:pt x="43" y="855"/>
                  </a:lnTo>
                  <a:lnTo>
                    <a:pt x="43" y="857"/>
                  </a:lnTo>
                  <a:lnTo>
                    <a:pt x="42" y="857"/>
                  </a:lnTo>
                  <a:lnTo>
                    <a:pt x="42" y="858"/>
                  </a:lnTo>
                  <a:lnTo>
                    <a:pt x="39" y="861"/>
                  </a:lnTo>
                  <a:lnTo>
                    <a:pt x="38" y="862"/>
                  </a:lnTo>
                  <a:lnTo>
                    <a:pt x="38" y="862"/>
                  </a:lnTo>
                  <a:close/>
                  <a:moveTo>
                    <a:pt x="3" y="868"/>
                  </a:moveTo>
                  <a:lnTo>
                    <a:pt x="2" y="868"/>
                  </a:lnTo>
                  <a:lnTo>
                    <a:pt x="1" y="866"/>
                  </a:lnTo>
                  <a:lnTo>
                    <a:pt x="2" y="866"/>
                  </a:lnTo>
                  <a:lnTo>
                    <a:pt x="3" y="866"/>
                  </a:lnTo>
                  <a:lnTo>
                    <a:pt x="3" y="868"/>
                  </a:lnTo>
                  <a:close/>
                  <a:moveTo>
                    <a:pt x="18" y="870"/>
                  </a:moveTo>
                  <a:lnTo>
                    <a:pt x="18" y="869"/>
                  </a:lnTo>
                  <a:lnTo>
                    <a:pt x="18" y="868"/>
                  </a:lnTo>
                  <a:lnTo>
                    <a:pt x="18" y="867"/>
                  </a:lnTo>
                  <a:lnTo>
                    <a:pt x="18" y="869"/>
                  </a:lnTo>
                  <a:lnTo>
                    <a:pt x="18" y="870"/>
                  </a:lnTo>
                  <a:close/>
                  <a:moveTo>
                    <a:pt x="4" y="867"/>
                  </a:moveTo>
                  <a:lnTo>
                    <a:pt x="4" y="866"/>
                  </a:lnTo>
                  <a:lnTo>
                    <a:pt x="4" y="865"/>
                  </a:lnTo>
                  <a:lnTo>
                    <a:pt x="4" y="864"/>
                  </a:lnTo>
                  <a:lnTo>
                    <a:pt x="4" y="863"/>
                  </a:lnTo>
                  <a:lnTo>
                    <a:pt x="4" y="863"/>
                  </a:lnTo>
                  <a:lnTo>
                    <a:pt x="4" y="862"/>
                  </a:lnTo>
                  <a:lnTo>
                    <a:pt x="5" y="862"/>
                  </a:lnTo>
                  <a:lnTo>
                    <a:pt x="6" y="862"/>
                  </a:lnTo>
                  <a:lnTo>
                    <a:pt x="7" y="862"/>
                  </a:lnTo>
                  <a:lnTo>
                    <a:pt x="8" y="861"/>
                  </a:lnTo>
                  <a:lnTo>
                    <a:pt x="9" y="861"/>
                  </a:lnTo>
                  <a:lnTo>
                    <a:pt x="9" y="862"/>
                  </a:lnTo>
                  <a:lnTo>
                    <a:pt x="10" y="863"/>
                  </a:lnTo>
                  <a:lnTo>
                    <a:pt x="10" y="863"/>
                  </a:lnTo>
                  <a:lnTo>
                    <a:pt x="9" y="864"/>
                  </a:lnTo>
                  <a:lnTo>
                    <a:pt x="8" y="864"/>
                  </a:lnTo>
                  <a:lnTo>
                    <a:pt x="8" y="863"/>
                  </a:lnTo>
                  <a:lnTo>
                    <a:pt x="8" y="864"/>
                  </a:lnTo>
                  <a:lnTo>
                    <a:pt x="7" y="865"/>
                  </a:lnTo>
                  <a:lnTo>
                    <a:pt x="7" y="864"/>
                  </a:lnTo>
                  <a:lnTo>
                    <a:pt x="7" y="865"/>
                  </a:lnTo>
                  <a:lnTo>
                    <a:pt x="7" y="866"/>
                  </a:lnTo>
                  <a:lnTo>
                    <a:pt x="7" y="867"/>
                  </a:lnTo>
                  <a:lnTo>
                    <a:pt x="6" y="867"/>
                  </a:lnTo>
                  <a:lnTo>
                    <a:pt x="6" y="866"/>
                  </a:lnTo>
                  <a:lnTo>
                    <a:pt x="6" y="865"/>
                  </a:lnTo>
                  <a:lnTo>
                    <a:pt x="5" y="865"/>
                  </a:lnTo>
                  <a:lnTo>
                    <a:pt x="5" y="866"/>
                  </a:lnTo>
                  <a:lnTo>
                    <a:pt x="5" y="867"/>
                  </a:lnTo>
                  <a:lnTo>
                    <a:pt x="4" y="867"/>
                  </a:lnTo>
                  <a:close/>
                  <a:moveTo>
                    <a:pt x="17" y="868"/>
                  </a:moveTo>
                  <a:lnTo>
                    <a:pt x="16" y="868"/>
                  </a:lnTo>
                  <a:lnTo>
                    <a:pt x="16" y="867"/>
                  </a:lnTo>
                  <a:lnTo>
                    <a:pt x="17" y="867"/>
                  </a:lnTo>
                  <a:lnTo>
                    <a:pt x="17" y="868"/>
                  </a:lnTo>
                  <a:close/>
                  <a:moveTo>
                    <a:pt x="475" y="971"/>
                  </a:moveTo>
                  <a:lnTo>
                    <a:pt x="475" y="970"/>
                  </a:lnTo>
                  <a:lnTo>
                    <a:pt x="472" y="968"/>
                  </a:lnTo>
                  <a:lnTo>
                    <a:pt x="470" y="964"/>
                  </a:lnTo>
                  <a:lnTo>
                    <a:pt x="470" y="963"/>
                  </a:lnTo>
                  <a:lnTo>
                    <a:pt x="469" y="963"/>
                  </a:lnTo>
                  <a:lnTo>
                    <a:pt x="469" y="965"/>
                  </a:lnTo>
                  <a:lnTo>
                    <a:pt x="471" y="969"/>
                  </a:lnTo>
                  <a:lnTo>
                    <a:pt x="471" y="970"/>
                  </a:lnTo>
                  <a:lnTo>
                    <a:pt x="470" y="970"/>
                  </a:lnTo>
                  <a:lnTo>
                    <a:pt x="469" y="970"/>
                  </a:lnTo>
                  <a:lnTo>
                    <a:pt x="467" y="970"/>
                  </a:lnTo>
                  <a:lnTo>
                    <a:pt x="466" y="969"/>
                  </a:lnTo>
                  <a:lnTo>
                    <a:pt x="466" y="968"/>
                  </a:lnTo>
                  <a:lnTo>
                    <a:pt x="465" y="965"/>
                  </a:lnTo>
                  <a:lnTo>
                    <a:pt x="463" y="962"/>
                  </a:lnTo>
                  <a:lnTo>
                    <a:pt x="463" y="963"/>
                  </a:lnTo>
                  <a:lnTo>
                    <a:pt x="465" y="966"/>
                  </a:lnTo>
                  <a:lnTo>
                    <a:pt x="465" y="969"/>
                  </a:lnTo>
                  <a:lnTo>
                    <a:pt x="464" y="969"/>
                  </a:lnTo>
                  <a:lnTo>
                    <a:pt x="464" y="970"/>
                  </a:lnTo>
                  <a:lnTo>
                    <a:pt x="462" y="970"/>
                  </a:lnTo>
                  <a:lnTo>
                    <a:pt x="461" y="969"/>
                  </a:lnTo>
                  <a:lnTo>
                    <a:pt x="461" y="968"/>
                  </a:lnTo>
                  <a:lnTo>
                    <a:pt x="461" y="967"/>
                  </a:lnTo>
                  <a:lnTo>
                    <a:pt x="460" y="966"/>
                  </a:lnTo>
                  <a:lnTo>
                    <a:pt x="458" y="965"/>
                  </a:lnTo>
                  <a:lnTo>
                    <a:pt x="454" y="960"/>
                  </a:lnTo>
                  <a:lnTo>
                    <a:pt x="452" y="959"/>
                  </a:lnTo>
                  <a:lnTo>
                    <a:pt x="451" y="958"/>
                  </a:lnTo>
                  <a:lnTo>
                    <a:pt x="450" y="957"/>
                  </a:lnTo>
                  <a:lnTo>
                    <a:pt x="448" y="955"/>
                  </a:lnTo>
                  <a:lnTo>
                    <a:pt x="447" y="954"/>
                  </a:lnTo>
                  <a:lnTo>
                    <a:pt x="444" y="953"/>
                  </a:lnTo>
                  <a:lnTo>
                    <a:pt x="443" y="952"/>
                  </a:lnTo>
                  <a:lnTo>
                    <a:pt x="443" y="951"/>
                  </a:lnTo>
                  <a:lnTo>
                    <a:pt x="441" y="949"/>
                  </a:lnTo>
                  <a:lnTo>
                    <a:pt x="440" y="947"/>
                  </a:lnTo>
                  <a:lnTo>
                    <a:pt x="441" y="946"/>
                  </a:lnTo>
                  <a:lnTo>
                    <a:pt x="442" y="945"/>
                  </a:lnTo>
                  <a:lnTo>
                    <a:pt x="445" y="944"/>
                  </a:lnTo>
                  <a:lnTo>
                    <a:pt x="448" y="943"/>
                  </a:lnTo>
                  <a:lnTo>
                    <a:pt x="448" y="944"/>
                  </a:lnTo>
                  <a:lnTo>
                    <a:pt x="450" y="944"/>
                  </a:lnTo>
                  <a:lnTo>
                    <a:pt x="451" y="947"/>
                  </a:lnTo>
                  <a:lnTo>
                    <a:pt x="452" y="948"/>
                  </a:lnTo>
                  <a:lnTo>
                    <a:pt x="452" y="950"/>
                  </a:lnTo>
                  <a:lnTo>
                    <a:pt x="453" y="950"/>
                  </a:lnTo>
                  <a:lnTo>
                    <a:pt x="454" y="950"/>
                  </a:lnTo>
                  <a:lnTo>
                    <a:pt x="454" y="951"/>
                  </a:lnTo>
                  <a:lnTo>
                    <a:pt x="455" y="951"/>
                  </a:lnTo>
                  <a:lnTo>
                    <a:pt x="458" y="950"/>
                  </a:lnTo>
                  <a:lnTo>
                    <a:pt x="458" y="951"/>
                  </a:lnTo>
                  <a:lnTo>
                    <a:pt x="459" y="951"/>
                  </a:lnTo>
                  <a:lnTo>
                    <a:pt x="461" y="954"/>
                  </a:lnTo>
                  <a:lnTo>
                    <a:pt x="461" y="955"/>
                  </a:lnTo>
                  <a:lnTo>
                    <a:pt x="461" y="956"/>
                  </a:lnTo>
                  <a:lnTo>
                    <a:pt x="461" y="957"/>
                  </a:lnTo>
                  <a:lnTo>
                    <a:pt x="460" y="957"/>
                  </a:lnTo>
                  <a:lnTo>
                    <a:pt x="460" y="958"/>
                  </a:lnTo>
                  <a:lnTo>
                    <a:pt x="463" y="957"/>
                  </a:lnTo>
                  <a:lnTo>
                    <a:pt x="465" y="957"/>
                  </a:lnTo>
                  <a:lnTo>
                    <a:pt x="468" y="958"/>
                  </a:lnTo>
                  <a:lnTo>
                    <a:pt x="470" y="960"/>
                  </a:lnTo>
                  <a:lnTo>
                    <a:pt x="471" y="960"/>
                  </a:lnTo>
                  <a:lnTo>
                    <a:pt x="473" y="964"/>
                  </a:lnTo>
                  <a:lnTo>
                    <a:pt x="474" y="966"/>
                  </a:lnTo>
                  <a:lnTo>
                    <a:pt x="476" y="970"/>
                  </a:lnTo>
                  <a:lnTo>
                    <a:pt x="475" y="971"/>
                  </a:lnTo>
                  <a:close/>
                  <a:moveTo>
                    <a:pt x="484" y="945"/>
                  </a:moveTo>
                  <a:lnTo>
                    <a:pt x="482" y="945"/>
                  </a:lnTo>
                  <a:lnTo>
                    <a:pt x="481" y="944"/>
                  </a:lnTo>
                  <a:lnTo>
                    <a:pt x="480" y="943"/>
                  </a:lnTo>
                  <a:lnTo>
                    <a:pt x="480" y="942"/>
                  </a:lnTo>
                  <a:lnTo>
                    <a:pt x="481" y="941"/>
                  </a:lnTo>
                  <a:lnTo>
                    <a:pt x="481" y="941"/>
                  </a:lnTo>
                  <a:lnTo>
                    <a:pt x="481" y="943"/>
                  </a:lnTo>
                  <a:lnTo>
                    <a:pt x="482" y="944"/>
                  </a:lnTo>
                  <a:lnTo>
                    <a:pt x="484" y="943"/>
                  </a:lnTo>
                  <a:lnTo>
                    <a:pt x="484" y="945"/>
                  </a:lnTo>
                  <a:close/>
                  <a:moveTo>
                    <a:pt x="61" y="838"/>
                  </a:moveTo>
                  <a:lnTo>
                    <a:pt x="60" y="837"/>
                  </a:lnTo>
                  <a:lnTo>
                    <a:pt x="59" y="837"/>
                  </a:lnTo>
                  <a:lnTo>
                    <a:pt x="59" y="836"/>
                  </a:lnTo>
                  <a:lnTo>
                    <a:pt x="59" y="835"/>
                  </a:lnTo>
                  <a:lnTo>
                    <a:pt x="60" y="835"/>
                  </a:lnTo>
                  <a:lnTo>
                    <a:pt x="61" y="835"/>
                  </a:lnTo>
                  <a:lnTo>
                    <a:pt x="61" y="836"/>
                  </a:lnTo>
                  <a:lnTo>
                    <a:pt x="62" y="837"/>
                  </a:lnTo>
                  <a:lnTo>
                    <a:pt x="61" y="837"/>
                  </a:lnTo>
                  <a:lnTo>
                    <a:pt x="61" y="838"/>
                  </a:lnTo>
                  <a:close/>
                  <a:moveTo>
                    <a:pt x="507" y="848"/>
                  </a:moveTo>
                  <a:lnTo>
                    <a:pt x="505" y="846"/>
                  </a:lnTo>
                  <a:lnTo>
                    <a:pt x="504" y="846"/>
                  </a:lnTo>
                  <a:lnTo>
                    <a:pt x="502" y="846"/>
                  </a:lnTo>
                  <a:lnTo>
                    <a:pt x="502" y="846"/>
                  </a:lnTo>
                  <a:lnTo>
                    <a:pt x="499" y="846"/>
                  </a:lnTo>
                  <a:lnTo>
                    <a:pt x="498" y="846"/>
                  </a:lnTo>
                  <a:lnTo>
                    <a:pt x="494" y="842"/>
                  </a:lnTo>
                  <a:lnTo>
                    <a:pt x="493" y="842"/>
                  </a:lnTo>
                  <a:lnTo>
                    <a:pt x="494" y="838"/>
                  </a:lnTo>
                  <a:lnTo>
                    <a:pt x="493" y="838"/>
                  </a:lnTo>
                  <a:lnTo>
                    <a:pt x="492" y="837"/>
                  </a:lnTo>
                  <a:lnTo>
                    <a:pt x="492" y="834"/>
                  </a:lnTo>
                  <a:lnTo>
                    <a:pt x="492" y="832"/>
                  </a:lnTo>
                  <a:lnTo>
                    <a:pt x="492" y="831"/>
                  </a:lnTo>
                  <a:lnTo>
                    <a:pt x="491" y="827"/>
                  </a:lnTo>
                  <a:lnTo>
                    <a:pt x="490" y="826"/>
                  </a:lnTo>
                  <a:lnTo>
                    <a:pt x="490" y="825"/>
                  </a:lnTo>
                  <a:lnTo>
                    <a:pt x="489" y="824"/>
                  </a:lnTo>
                  <a:lnTo>
                    <a:pt x="488" y="823"/>
                  </a:lnTo>
                  <a:lnTo>
                    <a:pt x="488" y="822"/>
                  </a:lnTo>
                  <a:lnTo>
                    <a:pt x="488" y="821"/>
                  </a:lnTo>
                  <a:lnTo>
                    <a:pt x="487" y="821"/>
                  </a:lnTo>
                  <a:lnTo>
                    <a:pt x="485" y="819"/>
                  </a:lnTo>
                  <a:lnTo>
                    <a:pt x="484" y="818"/>
                  </a:lnTo>
                  <a:lnTo>
                    <a:pt x="483" y="817"/>
                  </a:lnTo>
                  <a:lnTo>
                    <a:pt x="482" y="816"/>
                  </a:lnTo>
                  <a:lnTo>
                    <a:pt x="481" y="815"/>
                  </a:lnTo>
                  <a:lnTo>
                    <a:pt x="481" y="815"/>
                  </a:lnTo>
                  <a:lnTo>
                    <a:pt x="480" y="814"/>
                  </a:lnTo>
                  <a:lnTo>
                    <a:pt x="480" y="813"/>
                  </a:lnTo>
                  <a:lnTo>
                    <a:pt x="479" y="811"/>
                  </a:lnTo>
                  <a:lnTo>
                    <a:pt x="478" y="809"/>
                  </a:lnTo>
                  <a:lnTo>
                    <a:pt x="478" y="809"/>
                  </a:lnTo>
                  <a:lnTo>
                    <a:pt x="479" y="808"/>
                  </a:lnTo>
                  <a:lnTo>
                    <a:pt x="476" y="805"/>
                  </a:lnTo>
                  <a:lnTo>
                    <a:pt x="475" y="802"/>
                  </a:lnTo>
                  <a:lnTo>
                    <a:pt x="476" y="801"/>
                  </a:lnTo>
                  <a:lnTo>
                    <a:pt x="477" y="801"/>
                  </a:lnTo>
                  <a:lnTo>
                    <a:pt x="478" y="800"/>
                  </a:lnTo>
                  <a:lnTo>
                    <a:pt x="479" y="800"/>
                  </a:lnTo>
                  <a:lnTo>
                    <a:pt x="480" y="800"/>
                  </a:lnTo>
                  <a:lnTo>
                    <a:pt x="480" y="799"/>
                  </a:lnTo>
                  <a:lnTo>
                    <a:pt x="481" y="799"/>
                  </a:lnTo>
                  <a:lnTo>
                    <a:pt x="481" y="800"/>
                  </a:lnTo>
                  <a:lnTo>
                    <a:pt x="482" y="801"/>
                  </a:lnTo>
                  <a:lnTo>
                    <a:pt x="484" y="802"/>
                  </a:lnTo>
                  <a:lnTo>
                    <a:pt x="484" y="803"/>
                  </a:lnTo>
                  <a:lnTo>
                    <a:pt x="485" y="804"/>
                  </a:lnTo>
                  <a:lnTo>
                    <a:pt x="486" y="804"/>
                  </a:lnTo>
                  <a:lnTo>
                    <a:pt x="487" y="805"/>
                  </a:lnTo>
                  <a:lnTo>
                    <a:pt x="488" y="806"/>
                  </a:lnTo>
                  <a:lnTo>
                    <a:pt x="488" y="807"/>
                  </a:lnTo>
                  <a:lnTo>
                    <a:pt x="489" y="808"/>
                  </a:lnTo>
                  <a:lnTo>
                    <a:pt x="491" y="809"/>
                  </a:lnTo>
                  <a:lnTo>
                    <a:pt x="492" y="809"/>
                  </a:lnTo>
                  <a:lnTo>
                    <a:pt x="492" y="809"/>
                  </a:lnTo>
                  <a:lnTo>
                    <a:pt x="493" y="810"/>
                  </a:lnTo>
                  <a:lnTo>
                    <a:pt x="492" y="811"/>
                  </a:lnTo>
                  <a:lnTo>
                    <a:pt x="492" y="812"/>
                  </a:lnTo>
                  <a:lnTo>
                    <a:pt x="492" y="812"/>
                  </a:lnTo>
                  <a:lnTo>
                    <a:pt x="492" y="814"/>
                  </a:lnTo>
                  <a:lnTo>
                    <a:pt x="492" y="814"/>
                  </a:lnTo>
                  <a:lnTo>
                    <a:pt x="492" y="815"/>
                  </a:lnTo>
                  <a:lnTo>
                    <a:pt x="492" y="817"/>
                  </a:lnTo>
                  <a:lnTo>
                    <a:pt x="493" y="817"/>
                  </a:lnTo>
                  <a:lnTo>
                    <a:pt x="494" y="818"/>
                  </a:lnTo>
                  <a:lnTo>
                    <a:pt x="495" y="818"/>
                  </a:lnTo>
                  <a:lnTo>
                    <a:pt x="495" y="820"/>
                  </a:lnTo>
                  <a:lnTo>
                    <a:pt x="495" y="821"/>
                  </a:lnTo>
                  <a:lnTo>
                    <a:pt x="494" y="821"/>
                  </a:lnTo>
                  <a:lnTo>
                    <a:pt x="493" y="821"/>
                  </a:lnTo>
                  <a:lnTo>
                    <a:pt x="492" y="821"/>
                  </a:lnTo>
                  <a:lnTo>
                    <a:pt x="491" y="820"/>
                  </a:lnTo>
                  <a:lnTo>
                    <a:pt x="490" y="821"/>
                  </a:lnTo>
                  <a:lnTo>
                    <a:pt x="491" y="822"/>
                  </a:lnTo>
                  <a:lnTo>
                    <a:pt x="492" y="822"/>
                  </a:lnTo>
                  <a:lnTo>
                    <a:pt x="492" y="823"/>
                  </a:lnTo>
                  <a:lnTo>
                    <a:pt x="492" y="823"/>
                  </a:lnTo>
                  <a:lnTo>
                    <a:pt x="493" y="824"/>
                  </a:lnTo>
                  <a:lnTo>
                    <a:pt x="494" y="824"/>
                  </a:lnTo>
                  <a:lnTo>
                    <a:pt x="495" y="826"/>
                  </a:lnTo>
                  <a:lnTo>
                    <a:pt x="496" y="826"/>
                  </a:lnTo>
                  <a:lnTo>
                    <a:pt x="496" y="827"/>
                  </a:lnTo>
                  <a:lnTo>
                    <a:pt x="497" y="827"/>
                  </a:lnTo>
                  <a:lnTo>
                    <a:pt x="497" y="828"/>
                  </a:lnTo>
                  <a:lnTo>
                    <a:pt x="498" y="828"/>
                  </a:lnTo>
                  <a:lnTo>
                    <a:pt x="498" y="829"/>
                  </a:lnTo>
                  <a:lnTo>
                    <a:pt x="498" y="830"/>
                  </a:lnTo>
                  <a:lnTo>
                    <a:pt x="499" y="831"/>
                  </a:lnTo>
                  <a:lnTo>
                    <a:pt x="499" y="831"/>
                  </a:lnTo>
                  <a:lnTo>
                    <a:pt x="499" y="832"/>
                  </a:lnTo>
                  <a:lnTo>
                    <a:pt x="498" y="832"/>
                  </a:lnTo>
                  <a:lnTo>
                    <a:pt x="497" y="831"/>
                  </a:lnTo>
                  <a:lnTo>
                    <a:pt x="496" y="831"/>
                  </a:lnTo>
                  <a:lnTo>
                    <a:pt x="495" y="831"/>
                  </a:lnTo>
                  <a:lnTo>
                    <a:pt x="494" y="831"/>
                  </a:lnTo>
                  <a:lnTo>
                    <a:pt x="493" y="831"/>
                  </a:lnTo>
                  <a:lnTo>
                    <a:pt x="492" y="831"/>
                  </a:lnTo>
                  <a:lnTo>
                    <a:pt x="494" y="831"/>
                  </a:lnTo>
                  <a:lnTo>
                    <a:pt x="495" y="833"/>
                  </a:lnTo>
                  <a:lnTo>
                    <a:pt x="497" y="834"/>
                  </a:lnTo>
                  <a:lnTo>
                    <a:pt x="495" y="835"/>
                  </a:lnTo>
                  <a:lnTo>
                    <a:pt x="496" y="836"/>
                  </a:lnTo>
                  <a:lnTo>
                    <a:pt x="497" y="837"/>
                  </a:lnTo>
                  <a:lnTo>
                    <a:pt x="498" y="837"/>
                  </a:lnTo>
                  <a:lnTo>
                    <a:pt x="499" y="837"/>
                  </a:lnTo>
                  <a:lnTo>
                    <a:pt x="500" y="837"/>
                  </a:lnTo>
                  <a:lnTo>
                    <a:pt x="501" y="837"/>
                  </a:lnTo>
                  <a:lnTo>
                    <a:pt x="502" y="838"/>
                  </a:lnTo>
                  <a:lnTo>
                    <a:pt x="502" y="838"/>
                  </a:lnTo>
                  <a:lnTo>
                    <a:pt x="503" y="838"/>
                  </a:lnTo>
                  <a:lnTo>
                    <a:pt x="504" y="838"/>
                  </a:lnTo>
                  <a:lnTo>
                    <a:pt x="504" y="839"/>
                  </a:lnTo>
                  <a:lnTo>
                    <a:pt x="505" y="840"/>
                  </a:lnTo>
                  <a:lnTo>
                    <a:pt x="505" y="841"/>
                  </a:lnTo>
                  <a:lnTo>
                    <a:pt x="506" y="841"/>
                  </a:lnTo>
                  <a:lnTo>
                    <a:pt x="507" y="841"/>
                  </a:lnTo>
                  <a:lnTo>
                    <a:pt x="507" y="842"/>
                  </a:lnTo>
                  <a:lnTo>
                    <a:pt x="508" y="842"/>
                  </a:lnTo>
                  <a:lnTo>
                    <a:pt x="508" y="843"/>
                  </a:lnTo>
                  <a:lnTo>
                    <a:pt x="508" y="844"/>
                  </a:lnTo>
                  <a:lnTo>
                    <a:pt x="508" y="845"/>
                  </a:lnTo>
                  <a:lnTo>
                    <a:pt x="508" y="846"/>
                  </a:lnTo>
                  <a:lnTo>
                    <a:pt x="508" y="847"/>
                  </a:lnTo>
                  <a:lnTo>
                    <a:pt x="507" y="848"/>
                  </a:lnTo>
                  <a:close/>
                  <a:moveTo>
                    <a:pt x="826" y="128"/>
                  </a:moveTo>
                  <a:lnTo>
                    <a:pt x="826" y="129"/>
                  </a:lnTo>
                  <a:lnTo>
                    <a:pt x="830" y="132"/>
                  </a:lnTo>
                  <a:lnTo>
                    <a:pt x="833" y="136"/>
                  </a:lnTo>
                  <a:lnTo>
                    <a:pt x="834" y="137"/>
                  </a:lnTo>
                  <a:lnTo>
                    <a:pt x="836" y="136"/>
                  </a:lnTo>
                  <a:lnTo>
                    <a:pt x="837" y="138"/>
                  </a:lnTo>
                  <a:lnTo>
                    <a:pt x="839" y="139"/>
                  </a:lnTo>
                  <a:lnTo>
                    <a:pt x="841" y="140"/>
                  </a:lnTo>
                  <a:lnTo>
                    <a:pt x="841" y="141"/>
                  </a:lnTo>
                  <a:lnTo>
                    <a:pt x="841" y="142"/>
                  </a:lnTo>
                  <a:lnTo>
                    <a:pt x="840" y="142"/>
                  </a:lnTo>
                  <a:lnTo>
                    <a:pt x="839" y="142"/>
                  </a:lnTo>
                  <a:lnTo>
                    <a:pt x="838" y="142"/>
                  </a:lnTo>
                  <a:lnTo>
                    <a:pt x="836" y="142"/>
                  </a:lnTo>
                  <a:lnTo>
                    <a:pt x="834" y="141"/>
                  </a:lnTo>
                  <a:lnTo>
                    <a:pt x="833" y="141"/>
                  </a:lnTo>
                  <a:lnTo>
                    <a:pt x="832" y="141"/>
                  </a:lnTo>
                  <a:lnTo>
                    <a:pt x="832" y="141"/>
                  </a:lnTo>
                  <a:lnTo>
                    <a:pt x="830" y="142"/>
                  </a:lnTo>
                  <a:lnTo>
                    <a:pt x="829" y="142"/>
                  </a:lnTo>
                  <a:lnTo>
                    <a:pt x="827" y="141"/>
                  </a:lnTo>
                  <a:lnTo>
                    <a:pt x="826" y="142"/>
                  </a:lnTo>
                  <a:lnTo>
                    <a:pt x="825" y="143"/>
                  </a:lnTo>
                  <a:lnTo>
                    <a:pt x="824" y="145"/>
                  </a:lnTo>
                  <a:lnTo>
                    <a:pt x="824" y="146"/>
                  </a:lnTo>
                  <a:lnTo>
                    <a:pt x="823" y="146"/>
                  </a:lnTo>
                  <a:lnTo>
                    <a:pt x="821" y="145"/>
                  </a:lnTo>
                  <a:lnTo>
                    <a:pt x="821" y="145"/>
                  </a:lnTo>
                  <a:lnTo>
                    <a:pt x="820" y="145"/>
                  </a:lnTo>
                  <a:lnTo>
                    <a:pt x="819" y="144"/>
                  </a:lnTo>
                  <a:lnTo>
                    <a:pt x="818" y="144"/>
                  </a:lnTo>
                  <a:lnTo>
                    <a:pt x="818" y="145"/>
                  </a:lnTo>
                  <a:lnTo>
                    <a:pt x="818" y="146"/>
                  </a:lnTo>
                  <a:lnTo>
                    <a:pt x="818" y="147"/>
                  </a:lnTo>
                  <a:lnTo>
                    <a:pt x="818" y="148"/>
                  </a:lnTo>
                  <a:lnTo>
                    <a:pt x="819" y="148"/>
                  </a:lnTo>
                  <a:lnTo>
                    <a:pt x="821" y="147"/>
                  </a:lnTo>
                  <a:lnTo>
                    <a:pt x="822" y="148"/>
                  </a:lnTo>
                  <a:lnTo>
                    <a:pt x="823" y="148"/>
                  </a:lnTo>
                  <a:lnTo>
                    <a:pt x="824" y="147"/>
                  </a:lnTo>
                  <a:lnTo>
                    <a:pt x="826" y="147"/>
                  </a:lnTo>
                  <a:lnTo>
                    <a:pt x="827" y="148"/>
                  </a:lnTo>
                  <a:lnTo>
                    <a:pt x="828" y="148"/>
                  </a:lnTo>
                  <a:lnTo>
                    <a:pt x="829" y="150"/>
                  </a:lnTo>
                  <a:lnTo>
                    <a:pt x="831" y="150"/>
                  </a:lnTo>
                  <a:lnTo>
                    <a:pt x="833" y="150"/>
                  </a:lnTo>
                  <a:lnTo>
                    <a:pt x="835" y="150"/>
                  </a:lnTo>
                  <a:lnTo>
                    <a:pt x="835" y="152"/>
                  </a:lnTo>
                  <a:lnTo>
                    <a:pt x="835" y="161"/>
                  </a:lnTo>
                  <a:lnTo>
                    <a:pt x="835" y="164"/>
                  </a:lnTo>
                  <a:lnTo>
                    <a:pt x="835" y="167"/>
                  </a:lnTo>
                  <a:lnTo>
                    <a:pt x="835" y="168"/>
                  </a:lnTo>
                  <a:lnTo>
                    <a:pt x="834" y="172"/>
                  </a:lnTo>
                  <a:lnTo>
                    <a:pt x="834" y="173"/>
                  </a:lnTo>
                  <a:lnTo>
                    <a:pt x="834" y="175"/>
                  </a:lnTo>
                  <a:lnTo>
                    <a:pt x="833" y="175"/>
                  </a:lnTo>
                  <a:lnTo>
                    <a:pt x="833" y="176"/>
                  </a:lnTo>
                  <a:lnTo>
                    <a:pt x="832" y="176"/>
                  </a:lnTo>
                  <a:lnTo>
                    <a:pt x="830" y="177"/>
                  </a:lnTo>
                  <a:lnTo>
                    <a:pt x="829" y="177"/>
                  </a:lnTo>
                  <a:lnTo>
                    <a:pt x="830" y="178"/>
                  </a:lnTo>
                  <a:lnTo>
                    <a:pt x="831" y="179"/>
                  </a:lnTo>
                  <a:lnTo>
                    <a:pt x="832" y="179"/>
                  </a:lnTo>
                  <a:lnTo>
                    <a:pt x="832" y="179"/>
                  </a:lnTo>
                  <a:lnTo>
                    <a:pt x="833" y="179"/>
                  </a:lnTo>
                  <a:lnTo>
                    <a:pt x="833" y="180"/>
                  </a:lnTo>
                  <a:lnTo>
                    <a:pt x="832" y="182"/>
                  </a:lnTo>
                  <a:lnTo>
                    <a:pt x="831" y="184"/>
                  </a:lnTo>
                  <a:lnTo>
                    <a:pt x="830" y="185"/>
                  </a:lnTo>
                  <a:lnTo>
                    <a:pt x="828" y="186"/>
                  </a:lnTo>
                  <a:lnTo>
                    <a:pt x="827" y="186"/>
                  </a:lnTo>
                  <a:lnTo>
                    <a:pt x="826" y="186"/>
                  </a:lnTo>
                  <a:lnTo>
                    <a:pt x="824" y="189"/>
                  </a:lnTo>
                  <a:lnTo>
                    <a:pt x="823" y="190"/>
                  </a:lnTo>
                  <a:lnTo>
                    <a:pt x="821" y="190"/>
                  </a:lnTo>
                  <a:lnTo>
                    <a:pt x="818" y="192"/>
                  </a:lnTo>
                  <a:lnTo>
                    <a:pt x="814" y="195"/>
                  </a:lnTo>
                  <a:lnTo>
                    <a:pt x="814" y="197"/>
                  </a:lnTo>
                  <a:lnTo>
                    <a:pt x="812" y="198"/>
                  </a:lnTo>
                  <a:lnTo>
                    <a:pt x="811" y="198"/>
                  </a:lnTo>
                  <a:lnTo>
                    <a:pt x="811" y="198"/>
                  </a:lnTo>
                  <a:lnTo>
                    <a:pt x="810" y="198"/>
                  </a:lnTo>
                  <a:lnTo>
                    <a:pt x="809" y="198"/>
                  </a:lnTo>
                  <a:lnTo>
                    <a:pt x="809" y="199"/>
                  </a:lnTo>
                  <a:lnTo>
                    <a:pt x="808" y="199"/>
                  </a:lnTo>
                  <a:lnTo>
                    <a:pt x="808" y="200"/>
                  </a:lnTo>
                  <a:lnTo>
                    <a:pt x="809" y="201"/>
                  </a:lnTo>
                  <a:lnTo>
                    <a:pt x="810" y="202"/>
                  </a:lnTo>
                  <a:lnTo>
                    <a:pt x="810" y="203"/>
                  </a:lnTo>
                  <a:lnTo>
                    <a:pt x="810" y="204"/>
                  </a:lnTo>
                  <a:lnTo>
                    <a:pt x="811" y="205"/>
                  </a:lnTo>
                  <a:lnTo>
                    <a:pt x="812" y="205"/>
                  </a:lnTo>
                  <a:lnTo>
                    <a:pt x="813" y="204"/>
                  </a:lnTo>
                  <a:lnTo>
                    <a:pt x="815" y="203"/>
                  </a:lnTo>
                  <a:lnTo>
                    <a:pt x="817" y="199"/>
                  </a:lnTo>
                  <a:lnTo>
                    <a:pt x="818" y="198"/>
                  </a:lnTo>
                  <a:lnTo>
                    <a:pt x="820" y="195"/>
                  </a:lnTo>
                  <a:lnTo>
                    <a:pt x="821" y="194"/>
                  </a:lnTo>
                  <a:lnTo>
                    <a:pt x="824" y="194"/>
                  </a:lnTo>
                  <a:lnTo>
                    <a:pt x="825" y="193"/>
                  </a:lnTo>
                  <a:lnTo>
                    <a:pt x="826" y="193"/>
                  </a:lnTo>
                  <a:lnTo>
                    <a:pt x="827" y="192"/>
                  </a:lnTo>
                  <a:lnTo>
                    <a:pt x="829" y="190"/>
                  </a:lnTo>
                  <a:lnTo>
                    <a:pt x="832" y="187"/>
                  </a:lnTo>
                  <a:lnTo>
                    <a:pt x="833" y="187"/>
                  </a:lnTo>
                  <a:lnTo>
                    <a:pt x="834" y="187"/>
                  </a:lnTo>
                  <a:lnTo>
                    <a:pt x="833" y="188"/>
                  </a:lnTo>
                  <a:lnTo>
                    <a:pt x="833" y="189"/>
                  </a:lnTo>
                  <a:lnTo>
                    <a:pt x="833" y="190"/>
                  </a:lnTo>
                  <a:lnTo>
                    <a:pt x="835" y="194"/>
                  </a:lnTo>
                  <a:lnTo>
                    <a:pt x="838" y="197"/>
                  </a:lnTo>
                  <a:lnTo>
                    <a:pt x="839" y="198"/>
                  </a:lnTo>
                  <a:lnTo>
                    <a:pt x="840" y="199"/>
                  </a:lnTo>
                  <a:lnTo>
                    <a:pt x="842" y="197"/>
                  </a:lnTo>
                  <a:lnTo>
                    <a:pt x="844" y="197"/>
                  </a:lnTo>
                  <a:lnTo>
                    <a:pt x="846" y="196"/>
                  </a:lnTo>
                  <a:lnTo>
                    <a:pt x="850" y="194"/>
                  </a:lnTo>
                  <a:lnTo>
                    <a:pt x="850" y="193"/>
                  </a:lnTo>
                  <a:lnTo>
                    <a:pt x="854" y="190"/>
                  </a:lnTo>
                  <a:lnTo>
                    <a:pt x="861" y="186"/>
                  </a:lnTo>
                  <a:lnTo>
                    <a:pt x="862" y="185"/>
                  </a:lnTo>
                  <a:lnTo>
                    <a:pt x="865" y="183"/>
                  </a:lnTo>
                  <a:lnTo>
                    <a:pt x="868" y="181"/>
                  </a:lnTo>
                  <a:lnTo>
                    <a:pt x="869" y="181"/>
                  </a:lnTo>
                  <a:lnTo>
                    <a:pt x="870" y="182"/>
                  </a:lnTo>
                  <a:lnTo>
                    <a:pt x="872" y="182"/>
                  </a:lnTo>
                  <a:lnTo>
                    <a:pt x="873" y="181"/>
                  </a:lnTo>
                  <a:lnTo>
                    <a:pt x="873" y="180"/>
                  </a:lnTo>
                  <a:lnTo>
                    <a:pt x="875" y="180"/>
                  </a:lnTo>
                  <a:lnTo>
                    <a:pt x="876" y="180"/>
                  </a:lnTo>
                  <a:lnTo>
                    <a:pt x="877" y="178"/>
                  </a:lnTo>
                  <a:lnTo>
                    <a:pt x="878" y="175"/>
                  </a:lnTo>
                  <a:lnTo>
                    <a:pt x="879" y="175"/>
                  </a:lnTo>
                  <a:lnTo>
                    <a:pt x="881" y="174"/>
                  </a:lnTo>
                  <a:lnTo>
                    <a:pt x="884" y="172"/>
                  </a:lnTo>
                  <a:lnTo>
                    <a:pt x="885" y="172"/>
                  </a:lnTo>
                  <a:lnTo>
                    <a:pt x="885" y="173"/>
                  </a:lnTo>
                  <a:lnTo>
                    <a:pt x="886" y="172"/>
                  </a:lnTo>
                  <a:lnTo>
                    <a:pt x="887" y="172"/>
                  </a:lnTo>
                  <a:lnTo>
                    <a:pt x="888" y="172"/>
                  </a:lnTo>
                  <a:lnTo>
                    <a:pt x="891" y="175"/>
                  </a:lnTo>
                  <a:lnTo>
                    <a:pt x="893" y="176"/>
                  </a:lnTo>
                  <a:lnTo>
                    <a:pt x="894" y="177"/>
                  </a:lnTo>
                  <a:lnTo>
                    <a:pt x="895" y="178"/>
                  </a:lnTo>
                  <a:lnTo>
                    <a:pt x="896" y="179"/>
                  </a:lnTo>
                  <a:lnTo>
                    <a:pt x="896" y="180"/>
                  </a:lnTo>
                  <a:lnTo>
                    <a:pt x="893" y="183"/>
                  </a:lnTo>
                  <a:lnTo>
                    <a:pt x="893" y="184"/>
                  </a:lnTo>
                  <a:lnTo>
                    <a:pt x="893" y="185"/>
                  </a:lnTo>
                  <a:lnTo>
                    <a:pt x="893" y="185"/>
                  </a:lnTo>
                  <a:lnTo>
                    <a:pt x="893" y="186"/>
                  </a:lnTo>
                  <a:lnTo>
                    <a:pt x="892" y="187"/>
                  </a:lnTo>
                  <a:lnTo>
                    <a:pt x="891" y="188"/>
                  </a:lnTo>
                  <a:lnTo>
                    <a:pt x="890" y="188"/>
                  </a:lnTo>
                  <a:lnTo>
                    <a:pt x="889" y="188"/>
                  </a:lnTo>
                  <a:lnTo>
                    <a:pt x="889" y="189"/>
                  </a:lnTo>
                  <a:lnTo>
                    <a:pt x="888" y="190"/>
                  </a:lnTo>
                  <a:lnTo>
                    <a:pt x="887" y="191"/>
                  </a:lnTo>
                  <a:lnTo>
                    <a:pt x="885" y="191"/>
                  </a:lnTo>
                  <a:lnTo>
                    <a:pt x="884" y="191"/>
                  </a:lnTo>
                  <a:lnTo>
                    <a:pt x="883" y="191"/>
                  </a:lnTo>
                  <a:lnTo>
                    <a:pt x="882" y="191"/>
                  </a:lnTo>
                  <a:lnTo>
                    <a:pt x="881" y="191"/>
                  </a:lnTo>
                  <a:lnTo>
                    <a:pt x="879" y="191"/>
                  </a:lnTo>
                  <a:lnTo>
                    <a:pt x="878" y="191"/>
                  </a:lnTo>
                  <a:lnTo>
                    <a:pt x="878" y="192"/>
                  </a:lnTo>
                  <a:lnTo>
                    <a:pt x="875" y="195"/>
                  </a:lnTo>
                  <a:lnTo>
                    <a:pt x="876" y="195"/>
                  </a:lnTo>
                  <a:lnTo>
                    <a:pt x="876" y="196"/>
                  </a:lnTo>
                  <a:lnTo>
                    <a:pt x="874" y="196"/>
                  </a:lnTo>
                  <a:lnTo>
                    <a:pt x="873" y="197"/>
                  </a:lnTo>
                  <a:lnTo>
                    <a:pt x="872" y="200"/>
                  </a:lnTo>
                  <a:lnTo>
                    <a:pt x="871" y="202"/>
                  </a:lnTo>
                  <a:lnTo>
                    <a:pt x="870" y="205"/>
                  </a:lnTo>
                  <a:lnTo>
                    <a:pt x="869" y="207"/>
                  </a:lnTo>
                  <a:lnTo>
                    <a:pt x="867" y="210"/>
                  </a:lnTo>
                  <a:lnTo>
                    <a:pt x="863" y="213"/>
                  </a:lnTo>
                  <a:lnTo>
                    <a:pt x="863" y="215"/>
                  </a:lnTo>
                  <a:lnTo>
                    <a:pt x="862" y="215"/>
                  </a:lnTo>
                  <a:lnTo>
                    <a:pt x="857" y="219"/>
                  </a:lnTo>
                  <a:lnTo>
                    <a:pt x="855" y="220"/>
                  </a:lnTo>
                  <a:lnTo>
                    <a:pt x="853" y="219"/>
                  </a:lnTo>
                  <a:lnTo>
                    <a:pt x="852" y="219"/>
                  </a:lnTo>
                  <a:lnTo>
                    <a:pt x="852" y="218"/>
                  </a:lnTo>
                  <a:lnTo>
                    <a:pt x="851" y="217"/>
                  </a:lnTo>
                  <a:lnTo>
                    <a:pt x="849" y="217"/>
                  </a:lnTo>
                  <a:lnTo>
                    <a:pt x="847" y="217"/>
                  </a:lnTo>
                  <a:lnTo>
                    <a:pt x="845" y="218"/>
                  </a:lnTo>
                  <a:lnTo>
                    <a:pt x="844" y="220"/>
                  </a:lnTo>
                  <a:lnTo>
                    <a:pt x="843" y="221"/>
                  </a:lnTo>
                  <a:lnTo>
                    <a:pt x="842" y="222"/>
                  </a:lnTo>
                  <a:lnTo>
                    <a:pt x="842" y="224"/>
                  </a:lnTo>
                  <a:lnTo>
                    <a:pt x="842" y="225"/>
                  </a:lnTo>
                  <a:lnTo>
                    <a:pt x="841" y="226"/>
                  </a:lnTo>
                  <a:lnTo>
                    <a:pt x="840" y="226"/>
                  </a:lnTo>
                  <a:lnTo>
                    <a:pt x="838" y="226"/>
                  </a:lnTo>
                  <a:lnTo>
                    <a:pt x="837" y="226"/>
                  </a:lnTo>
                  <a:lnTo>
                    <a:pt x="837" y="226"/>
                  </a:lnTo>
                  <a:lnTo>
                    <a:pt x="838" y="227"/>
                  </a:lnTo>
                  <a:lnTo>
                    <a:pt x="839" y="228"/>
                  </a:lnTo>
                  <a:lnTo>
                    <a:pt x="839" y="229"/>
                  </a:lnTo>
                  <a:lnTo>
                    <a:pt x="839" y="230"/>
                  </a:lnTo>
                  <a:lnTo>
                    <a:pt x="840" y="230"/>
                  </a:lnTo>
                  <a:lnTo>
                    <a:pt x="841" y="230"/>
                  </a:lnTo>
                  <a:lnTo>
                    <a:pt x="848" y="226"/>
                  </a:lnTo>
                  <a:lnTo>
                    <a:pt x="850" y="224"/>
                  </a:lnTo>
                  <a:lnTo>
                    <a:pt x="851" y="224"/>
                  </a:lnTo>
                  <a:lnTo>
                    <a:pt x="852" y="225"/>
                  </a:lnTo>
                  <a:lnTo>
                    <a:pt x="852" y="226"/>
                  </a:lnTo>
                  <a:lnTo>
                    <a:pt x="853" y="226"/>
                  </a:lnTo>
                  <a:lnTo>
                    <a:pt x="854" y="227"/>
                  </a:lnTo>
                  <a:lnTo>
                    <a:pt x="855" y="227"/>
                  </a:lnTo>
                  <a:lnTo>
                    <a:pt x="856" y="227"/>
                  </a:lnTo>
                  <a:lnTo>
                    <a:pt x="857" y="228"/>
                  </a:lnTo>
                  <a:lnTo>
                    <a:pt x="858" y="228"/>
                  </a:lnTo>
                  <a:lnTo>
                    <a:pt x="864" y="223"/>
                  </a:lnTo>
                  <a:lnTo>
                    <a:pt x="864" y="222"/>
                  </a:lnTo>
                  <a:lnTo>
                    <a:pt x="866" y="221"/>
                  </a:lnTo>
                  <a:lnTo>
                    <a:pt x="868" y="221"/>
                  </a:lnTo>
                  <a:lnTo>
                    <a:pt x="870" y="220"/>
                  </a:lnTo>
                  <a:lnTo>
                    <a:pt x="871" y="221"/>
                  </a:lnTo>
                  <a:lnTo>
                    <a:pt x="872" y="225"/>
                  </a:lnTo>
                  <a:lnTo>
                    <a:pt x="872" y="226"/>
                  </a:lnTo>
                  <a:lnTo>
                    <a:pt x="873" y="226"/>
                  </a:lnTo>
                  <a:lnTo>
                    <a:pt x="873" y="227"/>
                  </a:lnTo>
                  <a:lnTo>
                    <a:pt x="875" y="227"/>
                  </a:lnTo>
                  <a:lnTo>
                    <a:pt x="876" y="227"/>
                  </a:lnTo>
                  <a:lnTo>
                    <a:pt x="877" y="226"/>
                  </a:lnTo>
                  <a:lnTo>
                    <a:pt x="878" y="226"/>
                  </a:lnTo>
                  <a:lnTo>
                    <a:pt x="878" y="226"/>
                  </a:lnTo>
                  <a:lnTo>
                    <a:pt x="879" y="225"/>
                  </a:lnTo>
                  <a:lnTo>
                    <a:pt x="879" y="224"/>
                  </a:lnTo>
                  <a:lnTo>
                    <a:pt x="878" y="222"/>
                  </a:lnTo>
                  <a:lnTo>
                    <a:pt x="879" y="214"/>
                  </a:lnTo>
                  <a:lnTo>
                    <a:pt x="878" y="213"/>
                  </a:lnTo>
                  <a:lnTo>
                    <a:pt x="878" y="212"/>
                  </a:lnTo>
                  <a:lnTo>
                    <a:pt x="877" y="211"/>
                  </a:lnTo>
                  <a:lnTo>
                    <a:pt x="877" y="210"/>
                  </a:lnTo>
                  <a:lnTo>
                    <a:pt x="877" y="206"/>
                  </a:lnTo>
                  <a:lnTo>
                    <a:pt x="878" y="204"/>
                  </a:lnTo>
                  <a:lnTo>
                    <a:pt x="878" y="204"/>
                  </a:lnTo>
                  <a:lnTo>
                    <a:pt x="878" y="203"/>
                  </a:lnTo>
                  <a:lnTo>
                    <a:pt x="879" y="203"/>
                  </a:lnTo>
                  <a:lnTo>
                    <a:pt x="880" y="203"/>
                  </a:lnTo>
                  <a:lnTo>
                    <a:pt x="882" y="202"/>
                  </a:lnTo>
                  <a:lnTo>
                    <a:pt x="883" y="199"/>
                  </a:lnTo>
                  <a:lnTo>
                    <a:pt x="883" y="197"/>
                  </a:lnTo>
                  <a:lnTo>
                    <a:pt x="883" y="196"/>
                  </a:lnTo>
                  <a:lnTo>
                    <a:pt x="884" y="196"/>
                  </a:lnTo>
                  <a:lnTo>
                    <a:pt x="886" y="194"/>
                  </a:lnTo>
                  <a:lnTo>
                    <a:pt x="888" y="194"/>
                  </a:lnTo>
                  <a:lnTo>
                    <a:pt x="891" y="194"/>
                  </a:lnTo>
                  <a:lnTo>
                    <a:pt x="893" y="194"/>
                  </a:lnTo>
                  <a:lnTo>
                    <a:pt x="893" y="195"/>
                  </a:lnTo>
                  <a:lnTo>
                    <a:pt x="893" y="196"/>
                  </a:lnTo>
                  <a:lnTo>
                    <a:pt x="894" y="196"/>
                  </a:lnTo>
                  <a:lnTo>
                    <a:pt x="896" y="196"/>
                  </a:lnTo>
                  <a:lnTo>
                    <a:pt x="898" y="196"/>
                  </a:lnTo>
                  <a:lnTo>
                    <a:pt x="899" y="196"/>
                  </a:lnTo>
                  <a:lnTo>
                    <a:pt x="900" y="197"/>
                  </a:lnTo>
                  <a:lnTo>
                    <a:pt x="901" y="196"/>
                  </a:lnTo>
                  <a:lnTo>
                    <a:pt x="903" y="195"/>
                  </a:lnTo>
                  <a:lnTo>
                    <a:pt x="904" y="194"/>
                  </a:lnTo>
                  <a:lnTo>
                    <a:pt x="904" y="194"/>
                  </a:lnTo>
                  <a:lnTo>
                    <a:pt x="904" y="192"/>
                  </a:lnTo>
                  <a:lnTo>
                    <a:pt x="907" y="189"/>
                  </a:lnTo>
                  <a:lnTo>
                    <a:pt x="912" y="182"/>
                  </a:lnTo>
                  <a:lnTo>
                    <a:pt x="914" y="180"/>
                  </a:lnTo>
                  <a:lnTo>
                    <a:pt x="915" y="178"/>
                  </a:lnTo>
                  <a:lnTo>
                    <a:pt x="915" y="177"/>
                  </a:lnTo>
                  <a:lnTo>
                    <a:pt x="916" y="177"/>
                  </a:lnTo>
                  <a:lnTo>
                    <a:pt x="920" y="172"/>
                  </a:lnTo>
                  <a:lnTo>
                    <a:pt x="922" y="171"/>
                  </a:lnTo>
                  <a:lnTo>
                    <a:pt x="922" y="170"/>
                  </a:lnTo>
                  <a:lnTo>
                    <a:pt x="924" y="169"/>
                  </a:lnTo>
                  <a:lnTo>
                    <a:pt x="924" y="168"/>
                  </a:lnTo>
                  <a:lnTo>
                    <a:pt x="924" y="168"/>
                  </a:lnTo>
                  <a:lnTo>
                    <a:pt x="926" y="165"/>
                  </a:lnTo>
                  <a:lnTo>
                    <a:pt x="927" y="164"/>
                  </a:lnTo>
                  <a:lnTo>
                    <a:pt x="928" y="164"/>
                  </a:lnTo>
                  <a:lnTo>
                    <a:pt x="928" y="168"/>
                  </a:lnTo>
                  <a:lnTo>
                    <a:pt x="927" y="169"/>
                  </a:lnTo>
                  <a:lnTo>
                    <a:pt x="925" y="170"/>
                  </a:lnTo>
                  <a:lnTo>
                    <a:pt x="925" y="171"/>
                  </a:lnTo>
                  <a:lnTo>
                    <a:pt x="926" y="171"/>
                  </a:lnTo>
                  <a:lnTo>
                    <a:pt x="927" y="170"/>
                  </a:lnTo>
                  <a:lnTo>
                    <a:pt x="928" y="170"/>
                  </a:lnTo>
                  <a:lnTo>
                    <a:pt x="928" y="171"/>
                  </a:lnTo>
                  <a:lnTo>
                    <a:pt x="927" y="173"/>
                  </a:lnTo>
                  <a:lnTo>
                    <a:pt x="928" y="175"/>
                  </a:lnTo>
                  <a:lnTo>
                    <a:pt x="929" y="177"/>
                  </a:lnTo>
                  <a:lnTo>
                    <a:pt x="929" y="178"/>
                  </a:lnTo>
                  <a:lnTo>
                    <a:pt x="930" y="178"/>
                  </a:lnTo>
                  <a:lnTo>
                    <a:pt x="932" y="178"/>
                  </a:lnTo>
                  <a:lnTo>
                    <a:pt x="933" y="178"/>
                  </a:lnTo>
                  <a:lnTo>
                    <a:pt x="933" y="177"/>
                  </a:lnTo>
                  <a:lnTo>
                    <a:pt x="934" y="177"/>
                  </a:lnTo>
                  <a:lnTo>
                    <a:pt x="933" y="176"/>
                  </a:lnTo>
                  <a:lnTo>
                    <a:pt x="933" y="175"/>
                  </a:lnTo>
                  <a:lnTo>
                    <a:pt x="933" y="174"/>
                  </a:lnTo>
                  <a:lnTo>
                    <a:pt x="934" y="170"/>
                  </a:lnTo>
                  <a:lnTo>
                    <a:pt x="934" y="169"/>
                  </a:lnTo>
                  <a:lnTo>
                    <a:pt x="935" y="169"/>
                  </a:lnTo>
                  <a:lnTo>
                    <a:pt x="935" y="167"/>
                  </a:lnTo>
                  <a:lnTo>
                    <a:pt x="935" y="167"/>
                  </a:lnTo>
                  <a:lnTo>
                    <a:pt x="936" y="166"/>
                  </a:lnTo>
                  <a:lnTo>
                    <a:pt x="938" y="167"/>
                  </a:lnTo>
                  <a:lnTo>
                    <a:pt x="940" y="167"/>
                  </a:lnTo>
                  <a:lnTo>
                    <a:pt x="941" y="168"/>
                  </a:lnTo>
                  <a:lnTo>
                    <a:pt x="942" y="171"/>
                  </a:lnTo>
                  <a:lnTo>
                    <a:pt x="943" y="172"/>
                  </a:lnTo>
                  <a:lnTo>
                    <a:pt x="944" y="171"/>
                  </a:lnTo>
                  <a:lnTo>
                    <a:pt x="944" y="170"/>
                  </a:lnTo>
                  <a:lnTo>
                    <a:pt x="943" y="170"/>
                  </a:lnTo>
                  <a:lnTo>
                    <a:pt x="943" y="169"/>
                  </a:lnTo>
                  <a:lnTo>
                    <a:pt x="943" y="168"/>
                  </a:lnTo>
                  <a:lnTo>
                    <a:pt x="944" y="168"/>
                  </a:lnTo>
                  <a:lnTo>
                    <a:pt x="945" y="169"/>
                  </a:lnTo>
                  <a:lnTo>
                    <a:pt x="951" y="171"/>
                  </a:lnTo>
                  <a:lnTo>
                    <a:pt x="953" y="171"/>
                  </a:lnTo>
                  <a:lnTo>
                    <a:pt x="954" y="171"/>
                  </a:lnTo>
                  <a:lnTo>
                    <a:pt x="955" y="171"/>
                  </a:lnTo>
                  <a:lnTo>
                    <a:pt x="956" y="172"/>
                  </a:lnTo>
                  <a:lnTo>
                    <a:pt x="956" y="172"/>
                  </a:lnTo>
                  <a:lnTo>
                    <a:pt x="957" y="173"/>
                  </a:lnTo>
                  <a:lnTo>
                    <a:pt x="958" y="173"/>
                  </a:lnTo>
                  <a:lnTo>
                    <a:pt x="958" y="172"/>
                  </a:lnTo>
                  <a:lnTo>
                    <a:pt x="959" y="172"/>
                  </a:lnTo>
                  <a:lnTo>
                    <a:pt x="961" y="172"/>
                  </a:lnTo>
                  <a:lnTo>
                    <a:pt x="965" y="172"/>
                  </a:lnTo>
                  <a:lnTo>
                    <a:pt x="966" y="172"/>
                  </a:lnTo>
                  <a:lnTo>
                    <a:pt x="966" y="172"/>
                  </a:lnTo>
                  <a:lnTo>
                    <a:pt x="967" y="172"/>
                  </a:lnTo>
                  <a:lnTo>
                    <a:pt x="967" y="172"/>
                  </a:lnTo>
                  <a:lnTo>
                    <a:pt x="968" y="172"/>
                  </a:lnTo>
                  <a:lnTo>
                    <a:pt x="969" y="172"/>
                  </a:lnTo>
                  <a:lnTo>
                    <a:pt x="971" y="172"/>
                  </a:lnTo>
                  <a:lnTo>
                    <a:pt x="972" y="172"/>
                  </a:lnTo>
                  <a:lnTo>
                    <a:pt x="974" y="172"/>
                  </a:lnTo>
                  <a:lnTo>
                    <a:pt x="975" y="172"/>
                  </a:lnTo>
                  <a:lnTo>
                    <a:pt x="976" y="172"/>
                  </a:lnTo>
                  <a:lnTo>
                    <a:pt x="976" y="173"/>
                  </a:lnTo>
                  <a:lnTo>
                    <a:pt x="977" y="175"/>
                  </a:lnTo>
                  <a:lnTo>
                    <a:pt x="978" y="174"/>
                  </a:lnTo>
                  <a:lnTo>
                    <a:pt x="979" y="174"/>
                  </a:lnTo>
                  <a:lnTo>
                    <a:pt x="979" y="172"/>
                  </a:lnTo>
                  <a:lnTo>
                    <a:pt x="980" y="172"/>
                  </a:lnTo>
                  <a:lnTo>
                    <a:pt x="980" y="172"/>
                  </a:lnTo>
                  <a:lnTo>
                    <a:pt x="981" y="172"/>
                  </a:lnTo>
                  <a:lnTo>
                    <a:pt x="986" y="172"/>
                  </a:lnTo>
                  <a:lnTo>
                    <a:pt x="986" y="172"/>
                  </a:lnTo>
                  <a:lnTo>
                    <a:pt x="986" y="172"/>
                  </a:lnTo>
                  <a:lnTo>
                    <a:pt x="986" y="173"/>
                  </a:lnTo>
                  <a:lnTo>
                    <a:pt x="988" y="172"/>
                  </a:lnTo>
                  <a:lnTo>
                    <a:pt x="989" y="172"/>
                  </a:lnTo>
                  <a:lnTo>
                    <a:pt x="989" y="172"/>
                  </a:lnTo>
                  <a:lnTo>
                    <a:pt x="996" y="171"/>
                  </a:lnTo>
                  <a:lnTo>
                    <a:pt x="997" y="170"/>
                  </a:lnTo>
                  <a:lnTo>
                    <a:pt x="1002" y="169"/>
                  </a:lnTo>
                  <a:lnTo>
                    <a:pt x="1005" y="168"/>
                  </a:lnTo>
                  <a:lnTo>
                    <a:pt x="1008" y="167"/>
                  </a:lnTo>
                  <a:lnTo>
                    <a:pt x="1009" y="167"/>
                  </a:lnTo>
                  <a:lnTo>
                    <a:pt x="1010" y="167"/>
                  </a:lnTo>
                  <a:lnTo>
                    <a:pt x="1010" y="166"/>
                  </a:lnTo>
                  <a:lnTo>
                    <a:pt x="1011" y="166"/>
                  </a:lnTo>
                  <a:lnTo>
                    <a:pt x="1012" y="166"/>
                  </a:lnTo>
                  <a:lnTo>
                    <a:pt x="1013" y="165"/>
                  </a:lnTo>
                  <a:lnTo>
                    <a:pt x="1014" y="164"/>
                  </a:lnTo>
                  <a:lnTo>
                    <a:pt x="1015" y="164"/>
                  </a:lnTo>
                  <a:lnTo>
                    <a:pt x="1016" y="163"/>
                  </a:lnTo>
                  <a:lnTo>
                    <a:pt x="1021" y="160"/>
                  </a:lnTo>
                  <a:lnTo>
                    <a:pt x="1022" y="160"/>
                  </a:lnTo>
                  <a:lnTo>
                    <a:pt x="1023" y="159"/>
                  </a:lnTo>
                  <a:lnTo>
                    <a:pt x="1025" y="158"/>
                  </a:lnTo>
                  <a:lnTo>
                    <a:pt x="1027" y="156"/>
                  </a:lnTo>
                  <a:lnTo>
                    <a:pt x="1027" y="155"/>
                  </a:lnTo>
                  <a:lnTo>
                    <a:pt x="1028" y="152"/>
                  </a:lnTo>
                  <a:lnTo>
                    <a:pt x="1029" y="151"/>
                  </a:lnTo>
                  <a:lnTo>
                    <a:pt x="1032" y="150"/>
                  </a:lnTo>
                  <a:lnTo>
                    <a:pt x="1033" y="151"/>
                  </a:lnTo>
                  <a:lnTo>
                    <a:pt x="1033" y="155"/>
                  </a:lnTo>
                  <a:lnTo>
                    <a:pt x="1034" y="156"/>
                  </a:lnTo>
                  <a:lnTo>
                    <a:pt x="1033" y="157"/>
                  </a:lnTo>
                  <a:lnTo>
                    <a:pt x="1034" y="157"/>
                  </a:lnTo>
                  <a:lnTo>
                    <a:pt x="1033" y="158"/>
                  </a:lnTo>
                  <a:lnTo>
                    <a:pt x="1033" y="159"/>
                  </a:lnTo>
                  <a:lnTo>
                    <a:pt x="1033" y="160"/>
                  </a:lnTo>
                  <a:lnTo>
                    <a:pt x="1032" y="161"/>
                  </a:lnTo>
                  <a:lnTo>
                    <a:pt x="1031" y="163"/>
                  </a:lnTo>
                  <a:lnTo>
                    <a:pt x="1030" y="167"/>
                  </a:lnTo>
                  <a:lnTo>
                    <a:pt x="1030" y="169"/>
                  </a:lnTo>
                  <a:lnTo>
                    <a:pt x="1029" y="170"/>
                  </a:lnTo>
                  <a:lnTo>
                    <a:pt x="1028" y="171"/>
                  </a:lnTo>
                  <a:lnTo>
                    <a:pt x="1027" y="171"/>
                  </a:lnTo>
                  <a:lnTo>
                    <a:pt x="1027" y="169"/>
                  </a:lnTo>
                  <a:lnTo>
                    <a:pt x="1026" y="169"/>
                  </a:lnTo>
                  <a:lnTo>
                    <a:pt x="1026" y="171"/>
                  </a:lnTo>
                  <a:lnTo>
                    <a:pt x="1026" y="172"/>
                  </a:lnTo>
                  <a:lnTo>
                    <a:pt x="1025" y="172"/>
                  </a:lnTo>
                  <a:lnTo>
                    <a:pt x="1024" y="171"/>
                  </a:lnTo>
                  <a:lnTo>
                    <a:pt x="1024" y="172"/>
                  </a:lnTo>
                  <a:lnTo>
                    <a:pt x="1024" y="172"/>
                  </a:lnTo>
                  <a:lnTo>
                    <a:pt x="1025" y="174"/>
                  </a:lnTo>
                  <a:lnTo>
                    <a:pt x="1025" y="176"/>
                  </a:lnTo>
                  <a:lnTo>
                    <a:pt x="1024" y="176"/>
                  </a:lnTo>
                  <a:lnTo>
                    <a:pt x="1022" y="176"/>
                  </a:lnTo>
                  <a:lnTo>
                    <a:pt x="1019" y="177"/>
                  </a:lnTo>
                  <a:lnTo>
                    <a:pt x="1018" y="177"/>
                  </a:lnTo>
                  <a:lnTo>
                    <a:pt x="1018" y="178"/>
                  </a:lnTo>
                  <a:lnTo>
                    <a:pt x="1019" y="178"/>
                  </a:lnTo>
                  <a:lnTo>
                    <a:pt x="1019" y="179"/>
                  </a:lnTo>
                  <a:lnTo>
                    <a:pt x="1018" y="179"/>
                  </a:lnTo>
                  <a:lnTo>
                    <a:pt x="1017" y="179"/>
                  </a:lnTo>
                  <a:lnTo>
                    <a:pt x="1017" y="178"/>
                  </a:lnTo>
                  <a:lnTo>
                    <a:pt x="1016" y="177"/>
                  </a:lnTo>
                  <a:lnTo>
                    <a:pt x="1016" y="178"/>
                  </a:lnTo>
                  <a:lnTo>
                    <a:pt x="1015" y="178"/>
                  </a:lnTo>
                  <a:lnTo>
                    <a:pt x="1014" y="179"/>
                  </a:lnTo>
                  <a:lnTo>
                    <a:pt x="1015" y="181"/>
                  </a:lnTo>
                  <a:lnTo>
                    <a:pt x="1016" y="182"/>
                  </a:lnTo>
                  <a:lnTo>
                    <a:pt x="1018" y="182"/>
                  </a:lnTo>
                  <a:lnTo>
                    <a:pt x="1020" y="182"/>
                  </a:lnTo>
                  <a:lnTo>
                    <a:pt x="1020" y="183"/>
                  </a:lnTo>
                  <a:lnTo>
                    <a:pt x="1019" y="184"/>
                  </a:lnTo>
                  <a:lnTo>
                    <a:pt x="1016" y="184"/>
                  </a:lnTo>
                  <a:lnTo>
                    <a:pt x="1016" y="183"/>
                  </a:lnTo>
                  <a:lnTo>
                    <a:pt x="1014" y="183"/>
                  </a:lnTo>
                  <a:lnTo>
                    <a:pt x="1013" y="182"/>
                  </a:lnTo>
                  <a:lnTo>
                    <a:pt x="1013" y="181"/>
                  </a:lnTo>
                  <a:lnTo>
                    <a:pt x="1012" y="180"/>
                  </a:lnTo>
                  <a:lnTo>
                    <a:pt x="1011" y="181"/>
                  </a:lnTo>
                  <a:lnTo>
                    <a:pt x="1010" y="182"/>
                  </a:lnTo>
                  <a:lnTo>
                    <a:pt x="1009" y="182"/>
                  </a:lnTo>
                  <a:lnTo>
                    <a:pt x="1009" y="183"/>
                  </a:lnTo>
                  <a:lnTo>
                    <a:pt x="1010" y="183"/>
                  </a:lnTo>
                  <a:lnTo>
                    <a:pt x="1013" y="186"/>
                  </a:lnTo>
                  <a:lnTo>
                    <a:pt x="1013" y="187"/>
                  </a:lnTo>
                  <a:lnTo>
                    <a:pt x="1012" y="188"/>
                  </a:lnTo>
                  <a:lnTo>
                    <a:pt x="1008" y="188"/>
                  </a:lnTo>
                  <a:lnTo>
                    <a:pt x="1007" y="189"/>
                  </a:lnTo>
                  <a:lnTo>
                    <a:pt x="1008" y="190"/>
                  </a:lnTo>
                  <a:lnTo>
                    <a:pt x="1008" y="191"/>
                  </a:lnTo>
                  <a:lnTo>
                    <a:pt x="1012" y="190"/>
                  </a:lnTo>
                  <a:lnTo>
                    <a:pt x="1013" y="189"/>
                  </a:lnTo>
                  <a:lnTo>
                    <a:pt x="1014" y="189"/>
                  </a:lnTo>
                  <a:lnTo>
                    <a:pt x="1014" y="190"/>
                  </a:lnTo>
                  <a:lnTo>
                    <a:pt x="1015" y="190"/>
                  </a:lnTo>
                  <a:lnTo>
                    <a:pt x="1016" y="190"/>
                  </a:lnTo>
                  <a:lnTo>
                    <a:pt x="1018" y="190"/>
                  </a:lnTo>
                  <a:lnTo>
                    <a:pt x="1019" y="191"/>
                  </a:lnTo>
                  <a:lnTo>
                    <a:pt x="1020" y="192"/>
                  </a:lnTo>
                  <a:lnTo>
                    <a:pt x="1019" y="194"/>
                  </a:lnTo>
                  <a:lnTo>
                    <a:pt x="1018" y="197"/>
                  </a:lnTo>
                  <a:lnTo>
                    <a:pt x="1017" y="197"/>
                  </a:lnTo>
                  <a:lnTo>
                    <a:pt x="1017" y="197"/>
                  </a:lnTo>
                  <a:lnTo>
                    <a:pt x="1015" y="197"/>
                  </a:lnTo>
                  <a:lnTo>
                    <a:pt x="1012" y="195"/>
                  </a:lnTo>
                  <a:lnTo>
                    <a:pt x="1011" y="195"/>
                  </a:lnTo>
                  <a:lnTo>
                    <a:pt x="1010" y="194"/>
                  </a:lnTo>
                  <a:lnTo>
                    <a:pt x="1009" y="194"/>
                  </a:lnTo>
                  <a:lnTo>
                    <a:pt x="1008" y="193"/>
                  </a:lnTo>
                  <a:lnTo>
                    <a:pt x="1007" y="193"/>
                  </a:lnTo>
                  <a:lnTo>
                    <a:pt x="1007" y="192"/>
                  </a:lnTo>
                  <a:lnTo>
                    <a:pt x="1006" y="192"/>
                  </a:lnTo>
                  <a:lnTo>
                    <a:pt x="1005" y="192"/>
                  </a:lnTo>
                  <a:lnTo>
                    <a:pt x="1004" y="192"/>
                  </a:lnTo>
                  <a:lnTo>
                    <a:pt x="1003" y="192"/>
                  </a:lnTo>
                  <a:lnTo>
                    <a:pt x="1003" y="193"/>
                  </a:lnTo>
                  <a:lnTo>
                    <a:pt x="1004" y="194"/>
                  </a:lnTo>
                  <a:lnTo>
                    <a:pt x="1006" y="194"/>
                  </a:lnTo>
                  <a:lnTo>
                    <a:pt x="1010" y="198"/>
                  </a:lnTo>
                  <a:lnTo>
                    <a:pt x="1011" y="200"/>
                  </a:lnTo>
                  <a:lnTo>
                    <a:pt x="1011" y="201"/>
                  </a:lnTo>
                  <a:lnTo>
                    <a:pt x="1010" y="201"/>
                  </a:lnTo>
                  <a:lnTo>
                    <a:pt x="1007" y="201"/>
                  </a:lnTo>
                  <a:lnTo>
                    <a:pt x="1006" y="203"/>
                  </a:lnTo>
                  <a:lnTo>
                    <a:pt x="1004" y="203"/>
                  </a:lnTo>
                  <a:lnTo>
                    <a:pt x="1004" y="204"/>
                  </a:lnTo>
                  <a:lnTo>
                    <a:pt x="1004" y="204"/>
                  </a:lnTo>
                  <a:lnTo>
                    <a:pt x="1003" y="205"/>
                  </a:lnTo>
                  <a:lnTo>
                    <a:pt x="1002" y="206"/>
                  </a:lnTo>
                  <a:lnTo>
                    <a:pt x="1002" y="207"/>
                  </a:lnTo>
                  <a:lnTo>
                    <a:pt x="1000" y="207"/>
                  </a:lnTo>
                  <a:lnTo>
                    <a:pt x="997" y="207"/>
                  </a:lnTo>
                  <a:lnTo>
                    <a:pt x="996" y="207"/>
                  </a:lnTo>
                  <a:lnTo>
                    <a:pt x="994" y="207"/>
                  </a:lnTo>
                  <a:lnTo>
                    <a:pt x="992" y="208"/>
                  </a:lnTo>
                  <a:lnTo>
                    <a:pt x="991" y="208"/>
                  </a:lnTo>
                  <a:lnTo>
                    <a:pt x="992" y="208"/>
                  </a:lnTo>
                  <a:lnTo>
                    <a:pt x="995" y="208"/>
                  </a:lnTo>
                  <a:lnTo>
                    <a:pt x="996" y="209"/>
                  </a:lnTo>
                  <a:lnTo>
                    <a:pt x="997" y="209"/>
                  </a:lnTo>
                  <a:lnTo>
                    <a:pt x="998" y="209"/>
                  </a:lnTo>
                  <a:lnTo>
                    <a:pt x="1002" y="213"/>
                  </a:lnTo>
                  <a:lnTo>
                    <a:pt x="1004" y="214"/>
                  </a:lnTo>
                  <a:lnTo>
                    <a:pt x="1005" y="215"/>
                  </a:lnTo>
                  <a:lnTo>
                    <a:pt x="1006" y="215"/>
                  </a:lnTo>
                  <a:lnTo>
                    <a:pt x="1006" y="216"/>
                  </a:lnTo>
                  <a:lnTo>
                    <a:pt x="1005" y="217"/>
                  </a:lnTo>
                  <a:lnTo>
                    <a:pt x="1004" y="217"/>
                  </a:lnTo>
                  <a:lnTo>
                    <a:pt x="1003" y="218"/>
                  </a:lnTo>
                  <a:lnTo>
                    <a:pt x="1002" y="219"/>
                  </a:lnTo>
                  <a:lnTo>
                    <a:pt x="1002" y="220"/>
                  </a:lnTo>
                  <a:lnTo>
                    <a:pt x="1003" y="220"/>
                  </a:lnTo>
                  <a:lnTo>
                    <a:pt x="1004" y="219"/>
                  </a:lnTo>
                  <a:lnTo>
                    <a:pt x="1005" y="219"/>
                  </a:lnTo>
                  <a:lnTo>
                    <a:pt x="1006" y="219"/>
                  </a:lnTo>
                  <a:lnTo>
                    <a:pt x="1006" y="220"/>
                  </a:lnTo>
                  <a:lnTo>
                    <a:pt x="1006" y="221"/>
                  </a:lnTo>
                  <a:lnTo>
                    <a:pt x="1005" y="223"/>
                  </a:lnTo>
                  <a:lnTo>
                    <a:pt x="1004" y="226"/>
                  </a:lnTo>
                  <a:lnTo>
                    <a:pt x="1003" y="227"/>
                  </a:lnTo>
                  <a:lnTo>
                    <a:pt x="1003" y="228"/>
                  </a:lnTo>
                  <a:lnTo>
                    <a:pt x="1002" y="228"/>
                  </a:lnTo>
                  <a:lnTo>
                    <a:pt x="999" y="228"/>
                  </a:lnTo>
                  <a:lnTo>
                    <a:pt x="997" y="228"/>
                  </a:lnTo>
                  <a:lnTo>
                    <a:pt x="997" y="227"/>
                  </a:lnTo>
                  <a:lnTo>
                    <a:pt x="996" y="226"/>
                  </a:lnTo>
                  <a:lnTo>
                    <a:pt x="994" y="226"/>
                  </a:lnTo>
                  <a:lnTo>
                    <a:pt x="994" y="227"/>
                  </a:lnTo>
                  <a:lnTo>
                    <a:pt x="993" y="228"/>
                  </a:lnTo>
                  <a:lnTo>
                    <a:pt x="988" y="228"/>
                  </a:lnTo>
                  <a:lnTo>
                    <a:pt x="987" y="228"/>
                  </a:lnTo>
                  <a:lnTo>
                    <a:pt x="984" y="228"/>
                  </a:lnTo>
                  <a:lnTo>
                    <a:pt x="984" y="227"/>
                  </a:lnTo>
                  <a:lnTo>
                    <a:pt x="983" y="228"/>
                  </a:lnTo>
                  <a:lnTo>
                    <a:pt x="984" y="229"/>
                  </a:lnTo>
                  <a:lnTo>
                    <a:pt x="986" y="230"/>
                  </a:lnTo>
                  <a:lnTo>
                    <a:pt x="991" y="230"/>
                  </a:lnTo>
                  <a:lnTo>
                    <a:pt x="993" y="231"/>
                  </a:lnTo>
                  <a:lnTo>
                    <a:pt x="994" y="233"/>
                  </a:lnTo>
                  <a:lnTo>
                    <a:pt x="995" y="235"/>
                  </a:lnTo>
                  <a:lnTo>
                    <a:pt x="996" y="236"/>
                  </a:lnTo>
                  <a:lnTo>
                    <a:pt x="996" y="237"/>
                  </a:lnTo>
                  <a:lnTo>
                    <a:pt x="995" y="237"/>
                  </a:lnTo>
                  <a:lnTo>
                    <a:pt x="993" y="237"/>
                  </a:lnTo>
                  <a:lnTo>
                    <a:pt x="992" y="237"/>
                  </a:lnTo>
                  <a:lnTo>
                    <a:pt x="992" y="237"/>
                  </a:lnTo>
                  <a:lnTo>
                    <a:pt x="993" y="237"/>
                  </a:lnTo>
                  <a:lnTo>
                    <a:pt x="994" y="238"/>
                  </a:lnTo>
                  <a:lnTo>
                    <a:pt x="995" y="238"/>
                  </a:lnTo>
                  <a:lnTo>
                    <a:pt x="995" y="239"/>
                  </a:lnTo>
                  <a:lnTo>
                    <a:pt x="995" y="240"/>
                  </a:lnTo>
                  <a:lnTo>
                    <a:pt x="996" y="240"/>
                  </a:lnTo>
                  <a:lnTo>
                    <a:pt x="997" y="241"/>
                  </a:lnTo>
                  <a:lnTo>
                    <a:pt x="997" y="242"/>
                  </a:lnTo>
                  <a:lnTo>
                    <a:pt x="996" y="242"/>
                  </a:lnTo>
                  <a:lnTo>
                    <a:pt x="994" y="242"/>
                  </a:lnTo>
                  <a:lnTo>
                    <a:pt x="992" y="241"/>
                  </a:lnTo>
                  <a:lnTo>
                    <a:pt x="989" y="242"/>
                  </a:lnTo>
                  <a:lnTo>
                    <a:pt x="988" y="242"/>
                  </a:lnTo>
                  <a:lnTo>
                    <a:pt x="988" y="241"/>
                  </a:lnTo>
                  <a:lnTo>
                    <a:pt x="987" y="241"/>
                  </a:lnTo>
                  <a:lnTo>
                    <a:pt x="987" y="242"/>
                  </a:lnTo>
                  <a:lnTo>
                    <a:pt x="987" y="243"/>
                  </a:lnTo>
                  <a:lnTo>
                    <a:pt x="988" y="243"/>
                  </a:lnTo>
                  <a:lnTo>
                    <a:pt x="989" y="245"/>
                  </a:lnTo>
                  <a:lnTo>
                    <a:pt x="989" y="246"/>
                  </a:lnTo>
                  <a:lnTo>
                    <a:pt x="989" y="248"/>
                  </a:lnTo>
                  <a:lnTo>
                    <a:pt x="988" y="251"/>
                  </a:lnTo>
                  <a:lnTo>
                    <a:pt x="988" y="252"/>
                  </a:lnTo>
                  <a:lnTo>
                    <a:pt x="987" y="252"/>
                  </a:lnTo>
                  <a:lnTo>
                    <a:pt x="987" y="251"/>
                  </a:lnTo>
                  <a:lnTo>
                    <a:pt x="986" y="250"/>
                  </a:lnTo>
                  <a:lnTo>
                    <a:pt x="985" y="249"/>
                  </a:lnTo>
                  <a:lnTo>
                    <a:pt x="981" y="249"/>
                  </a:lnTo>
                  <a:lnTo>
                    <a:pt x="978" y="250"/>
                  </a:lnTo>
                  <a:lnTo>
                    <a:pt x="978" y="249"/>
                  </a:lnTo>
                  <a:lnTo>
                    <a:pt x="977" y="248"/>
                  </a:lnTo>
                  <a:lnTo>
                    <a:pt x="976" y="248"/>
                  </a:lnTo>
                  <a:lnTo>
                    <a:pt x="976" y="248"/>
                  </a:lnTo>
                  <a:lnTo>
                    <a:pt x="975" y="248"/>
                  </a:lnTo>
                  <a:lnTo>
                    <a:pt x="975" y="249"/>
                  </a:lnTo>
                  <a:lnTo>
                    <a:pt x="976" y="250"/>
                  </a:lnTo>
                  <a:lnTo>
                    <a:pt x="976" y="251"/>
                  </a:lnTo>
                  <a:lnTo>
                    <a:pt x="978" y="251"/>
                  </a:lnTo>
                  <a:lnTo>
                    <a:pt x="981" y="253"/>
                  </a:lnTo>
                  <a:lnTo>
                    <a:pt x="984" y="256"/>
                  </a:lnTo>
                  <a:lnTo>
                    <a:pt x="984" y="257"/>
                  </a:lnTo>
                  <a:lnTo>
                    <a:pt x="983" y="258"/>
                  </a:lnTo>
                  <a:lnTo>
                    <a:pt x="982" y="259"/>
                  </a:lnTo>
                  <a:lnTo>
                    <a:pt x="980" y="259"/>
                  </a:lnTo>
                  <a:lnTo>
                    <a:pt x="980" y="260"/>
                  </a:lnTo>
                  <a:lnTo>
                    <a:pt x="980" y="261"/>
                  </a:lnTo>
                  <a:lnTo>
                    <a:pt x="981" y="262"/>
                  </a:lnTo>
                  <a:lnTo>
                    <a:pt x="982" y="261"/>
                  </a:lnTo>
                  <a:lnTo>
                    <a:pt x="982" y="260"/>
                  </a:lnTo>
                  <a:lnTo>
                    <a:pt x="985" y="260"/>
                  </a:lnTo>
                  <a:lnTo>
                    <a:pt x="986" y="260"/>
                  </a:lnTo>
                  <a:lnTo>
                    <a:pt x="986" y="261"/>
                  </a:lnTo>
                  <a:lnTo>
                    <a:pt x="985" y="263"/>
                  </a:lnTo>
                  <a:lnTo>
                    <a:pt x="983" y="265"/>
                  </a:lnTo>
                  <a:lnTo>
                    <a:pt x="983" y="266"/>
                  </a:lnTo>
                  <a:lnTo>
                    <a:pt x="981" y="267"/>
                  </a:lnTo>
                  <a:lnTo>
                    <a:pt x="980" y="267"/>
                  </a:lnTo>
                  <a:lnTo>
                    <a:pt x="979" y="267"/>
                  </a:lnTo>
                  <a:lnTo>
                    <a:pt x="979" y="266"/>
                  </a:lnTo>
                  <a:lnTo>
                    <a:pt x="979" y="265"/>
                  </a:lnTo>
                  <a:lnTo>
                    <a:pt x="978" y="265"/>
                  </a:lnTo>
                  <a:lnTo>
                    <a:pt x="977" y="266"/>
                  </a:lnTo>
                  <a:lnTo>
                    <a:pt x="976" y="266"/>
                  </a:lnTo>
                  <a:lnTo>
                    <a:pt x="976" y="265"/>
                  </a:lnTo>
                  <a:lnTo>
                    <a:pt x="973" y="265"/>
                  </a:lnTo>
                  <a:lnTo>
                    <a:pt x="972" y="265"/>
                  </a:lnTo>
                  <a:lnTo>
                    <a:pt x="971" y="265"/>
                  </a:lnTo>
                  <a:lnTo>
                    <a:pt x="970" y="265"/>
                  </a:lnTo>
                  <a:lnTo>
                    <a:pt x="969" y="264"/>
                  </a:lnTo>
                  <a:lnTo>
                    <a:pt x="968" y="265"/>
                  </a:lnTo>
                  <a:lnTo>
                    <a:pt x="967" y="266"/>
                  </a:lnTo>
                  <a:lnTo>
                    <a:pt x="966" y="266"/>
                  </a:lnTo>
                  <a:lnTo>
                    <a:pt x="966" y="268"/>
                  </a:lnTo>
                  <a:lnTo>
                    <a:pt x="966" y="268"/>
                  </a:lnTo>
                  <a:lnTo>
                    <a:pt x="965" y="268"/>
                  </a:lnTo>
                  <a:lnTo>
                    <a:pt x="965" y="269"/>
                  </a:lnTo>
                  <a:lnTo>
                    <a:pt x="966" y="269"/>
                  </a:lnTo>
                  <a:lnTo>
                    <a:pt x="966" y="269"/>
                  </a:lnTo>
                  <a:lnTo>
                    <a:pt x="966" y="270"/>
                  </a:lnTo>
                  <a:lnTo>
                    <a:pt x="966" y="270"/>
                  </a:lnTo>
                  <a:lnTo>
                    <a:pt x="965" y="271"/>
                  </a:lnTo>
                  <a:lnTo>
                    <a:pt x="963" y="271"/>
                  </a:lnTo>
                  <a:lnTo>
                    <a:pt x="962" y="271"/>
                  </a:lnTo>
                  <a:lnTo>
                    <a:pt x="962" y="272"/>
                  </a:lnTo>
                  <a:lnTo>
                    <a:pt x="962" y="273"/>
                  </a:lnTo>
                  <a:lnTo>
                    <a:pt x="962" y="274"/>
                  </a:lnTo>
                  <a:lnTo>
                    <a:pt x="963" y="273"/>
                  </a:lnTo>
                  <a:lnTo>
                    <a:pt x="964" y="273"/>
                  </a:lnTo>
                  <a:lnTo>
                    <a:pt x="969" y="272"/>
                  </a:lnTo>
                  <a:lnTo>
                    <a:pt x="974" y="271"/>
                  </a:lnTo>
                  <a:lnTo>
                    <a:pt x="976" y="272"/>
                  </a:lnTo>
                  <a:lnTo>
                    <a:pt x="976" y="273"/>
                  </a:lnTo>
                  <a:lnTo>
                    <a:pt x="976" y="275"/>
                  </a:lnTo>
                  <a:lnTo>
                    <a:pt x="976" y="276"/>
                  </a:lnTo>
                  <a:lnTo>
                    <a:pt x="976" y="277"/>
                  </a:lnTo>
                  <a:lnTo>
                    <a:pt x="974" y="278"/>
                  </a:lnTo>
                  <a:lnTo>
                    <a:pt x="973" y="279"/>
                  </a:lnTo>
                  <a:lnTo>
                    <a:pt x="974" y="280"/>
                  </a:lnTo>
                  <a:lnTo>
                    <a:pt x="975" y="280"/>
                  </a:lnTo>
                  <a:lnTo>
                    <a:pt x="976" y="280"/>
                  </a:lnTo>
                  <a:lnTo>
                    <a:pt x="976" y="280"/>
                  </a:lnTo>
                  <a:lnTo>
                    <a:pt x="976" y="281"/>
                  </a:lnTo>
                  <a:lnTo>
                    <a:pt x="976" y="281"/>
                  </a:lnTo>
                  <a:lnTo>
                    <a:pt x="975" y="282"/>
                  </a:lnTo>
                  <a:lnTo>
                    <a:pt x="972" y="283"/>
                  </a:lnTo>
                  <a:lnTo>
                    <a:pt x="970" y="283"/>
                  </a:lnTo>
                  <a:lnTo>
                    <a:pt x="969" y="282"/>
                  </a:lnTo>
                  <a:lnTo>
                    <a:pt x="968" y="280"/>
                  </a:lnTo>
                  <a:lnTo>
                    <a:pt x="967" y="281"/>
                  </a:lnTo>
                  <a:lnTo>
                    <a:pt x="966" y="282"/>
                  </a:lnTo>
                  <a:lnTo>
                    <a:pt x="966" y="282"/>
                  </a:lnTo>
                  <a:lnTo>
                    <a:pt x="966" y="283"/>
                  </a:lnTo>
                  <a:lnTo>
                    <a:pt x="968" y="284"/>
                  </a:lnTo>
                  <a:lnTo>
                    <a:pt x="969" y="285"/>
                  </a:lnTo>
                  <a:lnTo>
                    <a:pt x="969" y="286"/>
                  </a:lnTo>
                  <a:lnTo>
                    <a:pt x="971" y="287"/>
                  </a:lnTo>
                  <a:lnTo>
                    <a:pt x="972" y="288"/>
                  </a:lnTo>
                  <a:lnTo>
                    <a:pt x="972" y="289"/>
                  </a:lnTo>
                  <a:lnTo>
                    <a:pt x="972" y="291"/>
                  </a:lnTo>
                  <a:lnTo>
                    <a:pt x="971" y="291"/>
                  </a:lnTo>
                  <a:lnTo>
                    <a:pt x="970" y="291"/>
                  </a:lnTo>
                  <a:lnTo>
                    <a:pt x="970" y="292"/>
                  </a:lnTo>
                  <a:lnTo>
                    <a:pt x="969" y="292"/>
                  </a:lnTo>
                  <a:lnTo>
                    <a:pt x="968" y="292"/>
                  </a:lnTo>
                  <a:lnTo>
                    <a:pt x="967" y="292"/>
                  </a:lnTo>
                  <a:lnTo>
                    <a:pt x="967" y="291"/>
                  </a:lnTo>
                  <a:lnTo>
                    <a:pt x="967" y="291"/>
                  </a:lnTo>
                  <a:lnTo>
                    <a:pt x="968" y="290"/>
                  </a:lnTo>
                  <a:lnTo>
                    <a:pt x="967" y="289"/>
                  </a:lnTo>
                  <a:lnTo>
                    <a:pt x="965" y="290"/>
                  </a:lnTo>
                  <a:lnTo>
                    <a:pt x="964" y="291"/>
                  </a:lnTo>
                  <a:lnTo>
                    <a:pt x="962" y="291"/>
                  </a:lnTo>
                  <a:lnTo>
                    <a:pt x="962" y="291"/>
                  </a:lnTo>
                  <a:lnTo>
                    <a:pt x="959" y="291"/>
                  </a:lnTo>
                  <a:lnTo>
                    <a:pt x="958" y="290"/>
                  </a:lnTo>
                  <a:lnTo>
                    <a:pt x="958" y="288"/>
                  </a:lnTo>
                  <a:lnTo>
                    <a:pt x="957" y="288"/>
                  </a:lnTo>
                  <a:lnTo>
                    <a:pt x="957" y="290"/>
                  </a:lnTo>
                  <a:lnTo>
                    <a:pt x="957" y="291"/>
                  </a:lnTo>
                  <a:lnTo>
                    <a:pt x="961" y="293"/>
                  </a:lnTo>
                  <a:lnTo>
                    <a:pt x="961" y="294"/>
                  </a:lnTo>
                  <a:lnTo>
                    <a:pt x="961" y="295"/>
                  </a:lnTo>
                  <a:lnTo>
                    <a:pt x="960" y="296"/>
                  </a:lnTo>
                  <a:lnTo>
                    <a:pt x="959" y="296"/>
                  </a:lnTo>
                  <a:lnTo>
                    <a:pt x="959" y="297"/>
                  </a:lnTo>
                  <a:lnTo>
                    <a:pt x="958" y="297"/>
                  </a:lnTo>
                  <a:lnTo>
                    <a:pt x="957" y="298"/>
                  </a:lnTo>
                  <a:lnTo>
                    <a:pt x="957" y="299"/>
                  </a:lnTo>
                  <a:lnTo>
                    <a:pt x="956" y="299"/>
                  </a:lnTo>
                  <a:lnTo>
                    <a:pt x="956" y="300"/>
                  </a:lnTo>
                  <a:lnTo>
                    <a:pt x="957" y="300"/>
                  </a:lnTo>
                  <a:lnTo>
                    <a:pt x="959" y="300"/>
                  </a:lnTo>
                  <a:lnTo>
                    <a:pt x="960" y="300"/>
                  </a:lnTo>
                  <a:lnTo>
                    <a:pt x="962" y="298"/>
                  </a:lnTo>
                  <a:lnTo>
                    <a:pt x="963" y="298"/>
                  </a:lnTo>
                  <a:lnTo>
                    <a:pt x="964" y="298"/>
                  </a:lnTo>
                  <a:lnTo>
                    <a:pt x="964" y="299"/>
                  </a:lnTo>
                  <a:lnTo>
                    <a:pt x="965" y="299"/>
                  </a:lnTo>
                  <a:lnTo>
                    <a:pt x="965" y="300"/>
                  </a:lnTo>
                  <a:lnTo>
                    <a:pt x="965" y="301"/>
                  </a:lnTo>
                  <a:lnTo>
                    <a:pt x="965" y="302"/>
                  </a:lnTo>
                  <a:lnTo>
                    <a:pt x="964" y="302"/>
                  </a:lnTo>
                  <a:lnTo>
                    <a:pt x="962" y="302"/>
                  </a:lnTo>
                  <a:lnTo>
                    <a:pt x="959" y="302"/>
                  </a:lnTo>
                  <a:lnTo>
                    <a:pt x="957" y="303"/>
                  </a:lnTo>
                  <a:lnTo>
                    <a:pt x="956" y="303"/>
                  </a:lnTo>
                  <a:lnTo>
                    <a:pt x="955" y="303"/>
                  </a:lnTo>
                  <a:lnTo>
                    <a:pt x="955" y="304"/>
                  </a:lnTo>
                  <a:lnTo>
                    <a:pt x="956" y="305"/>
                  </a:lnTo>
                  <a:lnTo>
                    <a:pt x="956" y="306"/>
                  </a:lnTo>
                  <a:lnTo>
                    <a:pt x="956" y="307"/>
                  </a:lnTo>
                  <a:lnTo>
                    <a:pt x="960" y="308"/>
                  </a:lnTo>
                  <a:lnTo>
                    <a:pt x="961" y="307"/>
                  </a:lnTo>
                  <a:lnTo>
                    <a:pt x="962" y="307"/>
                  </a:lnTo>
                  <a:lnTo>
                    <a:pt x="962" y="311"/>
                  </a:lnTo>
                  <a:lnTo>
                    <a:pt x="962" y="312"/>
                  </a:lnTo>
                  <a:lnTo>
                    <a:pt x="961" y="312"/>
                  </a:lnTo>
                  <a:lnTo>
                    <a:pt x="960" y="312"/>
                  </a:lnTo>
                  <a:lnTo>
                    <a:pt x="955" y="312"/>
                  </a:lnTo>
                  <a:lnTo>
                    <a:pt x="955" y="312"/>
                  </a:lnTo>
                  <a:lnTo>
                    <a:pt x="955" y="313"/>
                  </a:lnTo>
                  <a:lnTo>
                    <a:pt x="956" y="314"/>
                  </a:lnTo>
                  <a:lnTo>
                    <a:pt x="956" y="315"/>
                  </a:lnTo>
                  <a:lnTo>
                    <a:pt x="955" y="315"/>
                  </a:lnTo>
                  <a:lnTo>
                    <a:pt x="955" y="316"/>
                  </a:lnTo>
                  <a:lnTo>
                    <a:pt x="955" y="317"/>
                  </a:lnTo>
                  <a:lnTo>
                    <a:pt x="955" y="318"/>
                  </a:lnTo>
                  <a:lnTo>
                    <a:pt x="953" y="319"/>
                  </a:lnTo>
                  <a:lnTo>
                    <a:pt x="953" y="320"/>
                  </a:lnTo>
                  <a:lnTo>
                    <a:pt x="953" y="321"/>
                  </a:lnTo>
                  <a:lnTo>
                    <a:pt x="953" y="322"/>
                  </a:lnTo>
                  <a:lnTo>
                    <a:pt x="949" y="323"/>
                  </a:lnTo>
                  <a:lnTo>
                    <a:pt x="945" y="323"/>
                  </a:lnTo>
                  <a:lnTo>
                    <a:pt x="945" y="323"/>
                  </a:lnTo>
                  <a:lnTo>
                    <a:pt x="945" y="323"/>
                  </a:lnTo>
                  <a:lnTo>
                    <a:pt x="945" y="325"/>
                  </a:lnTo>
                  <a:lnTo>
                    <a:pt x="945" y="326"/>
                  </a:lnTo>
                  <a:lnTo>
                    <a:pt x="945" y="327"/>
                  </a:lnTo>
                  <a:lnTo>
                    <a:pt x="945" y="327"/>
                  </a:lnTo>
                  <a:lnTo>
                    <a:pt x="945" y="330"/>
                  </a:lnTo>
                  <a:lnTo>
                    <a:pt x="946" y="330"/>
                  </a:lnTo>
                  <a:lnTo>
                    <a:pt x="946" y="331"/>
                  </a:lnTo>
                  <a:lnTo>
                    <a:pt x="945" y="333"/>
                  </a:lnTo>
                  <a:lnTo>
                    <a:pt x="944" y="334"/>
                  </a:lnTo>
                  <a:lnTo>
                    <a:pt x="944" y="335"/>
                  </a:lnTo>
                  <a:lnTo>
                    <a:pt x="943" y="336"/>
                  </a:lnTo>
                  <a:lnTo>
                    <a:pt x="942" y="336"/>
                  </a:lnTo>
                  <a:lnTo>
                    <a:pt x="941" y="335"/>
                  </a:lnTo>
                  <a:lnTo>
                    <a:pt x="940" y="334"/>
                  </a:lnTo>
                  <a:lnTo>
                    <a:pt x="939" y="336"/>
                  </a:lnTo>
                  <a:lnTo>
                    <a:pt x="937" y="338"/>
                  </a:lnTo>
                  <a:lnTo>
                    <a:pt x="935" y="339"/>
                  </a:lnTo>
                  <a:lnTo>
                    <a:pt x="934" y="339"/>
                  </a:lnTo>
                  <a:lnTo>
                    <a:pt x="934" y="338"/>
                  </a:lnTo>
                  <a:lnTo>
                    <a:pt x="934" y="334"/>
                  </a:lnTo>
                  <a:lnTo>
                    <a:pt x="933" y="334"/>
                  </a:lnTo>
                  <a:lnTo>
                    <a:pt x="933" y="335"/>
                  </a:lnTo>
                  <a:lnTo>
                    <a:pt x="932" y="338"/>
                  </a:lnTo>
                  <a:lnTo>
                    <a:pt x="932" y="340"/>
                  </a:lnTo>
                  <a:lnTo>
                    <a:pt x="932" y="342"/>
                  </a:lnTo>
                  <a:lnTo>
                    <a:pt x="931" y="342"/>
                  </a:lnTo>
                  <a:lnTo>
                    <a:pt x="929" y="342"/>
                  </a:lnTo>
                  <a:lnTo>
                    <a:pt x="929" y="341"/>
                  </a:lnTo>
                  <a:lnTo>
                    <a:pt x="928" y="341"/>
                  </a:lnTo>
                  <a:lnTo>
                    <a:pt x="927" y="339"/>
                  </a:lnTo>
                  <a:lnTo>
                    <a:pt x="925" y="340"/>
                  </a:lnTo>
                  <a:lnTo>
                    <a:pt x="924" y="341"/>
                  </a:lnTo>
                  <a:lnTo>
                    <a:pt x="924" y="342"/>
                  </a:lnTo>
                  <a:lnTo>
                    <a:pt x="924" y="343"/>
                  </a:lnTo>
                  <a:lnTo>
                    <a:pt x="925" y="344"/>
                  </a:lnTo>
                  <a:lnTo>
                    <a:pt x="926" y="345"/>
                  </a:lnTo>
                  <a:lnTo>
                    <a:pt x="926" y="346"/>
                  </a:lnTo>
                  <a:lnTo>
                    <a:pt x="927" y="347"/>
                  </a:lnTo>
                  <a:lnTo>
                    <a:pt x="927" y="348"/>
                  </a:lnTo>
                  <a:lnTo>
                    <a:pt x="927" y="349"/>
                  </a:lnTo>
                  <a:lnTo>
                    <a:pt x="925" y="350"/>
                  </a:lnTo>
                  <a:lnTo>
                    <a:pt x="924" y="350"/>
                  </a:lnTo>
                  <a:lnTo>
                    <a:pt x="923" y="350"/>
                  </a:lnTo>
                  <a:lnTo>
                    <a:pt x="923" y="349"/>
                  </a:lnTo>
                  <a:lnTo>
                    <a:pt x="922" y="349"/>
                  </a:lnTo>
                  <a:lnTo>
                    <a:pt x="920" y="351"/>
                  </a:lnTo>
                  <a:lnTo>
                    <a:pt x="919" y="351"/>
                  </a:lnTo>
                  <a:lnTo>
                    <a:pt x="917" y="350"/>
                  </a:lnTo>
                  <a:lnTo>
                    <a:pt x="916" y="352"/>
                  </a:lnTo>
                  <a:lnTo>
                    <a:pt x="915" y="353"/>
                  </a:lnTo>
                  <a:lnTo>
                    <a:pt x="917" y="353"/>
                  </a:lnTo>
                  <a:lnTo>
                    <a:pt x="921" y="355"/>
                  </a:lnTo>
                  <a:lnTo>
                    <a:pt x="922" y="356"/>
                  </a:lnTo>
                  <a:lnTo>
                    <a:pt x="922" y="356"/>
                  </a:lnTo>
                  <a:lnTo>
                    <a:pt x="921" y="357"/>
                  </a:lnTo>
                  <a:lnTo>
                    <a:pt x="920" y="357"/>
                  </a:lnTo>
                  <a:lnTo>
                    <a:pt x="919" y="357"/>
                  </a:lnTo>
                  <a:lnTo>
                    <a:pt x="919" y="358"/>
                  </a:lnTo>
                  <a:lnTo>
                    <a:pt x="918" y="358"/>
                  </a:lnTo>
                  <a:lnTo>
                    <a:pt x="917" y="358"/>
                  </a:lnTo>
                  <a:lnTo>
                    <a:pt x="916" y="358"/>
                  </a:lnTo>
                  <a:lnTo>
                    <a:pt x="915" y="358"/>
                  </a:lnTo>
                  <a:lnTo>
                    <a:pt x="914" y="359"/>
                  </a:lnTo>
                  <a:lnTo>
                    <a:pt x="914" y="359"/>
                  </a:lnTo>
                  <a:lnTo>
                    <a:pt x="913" y="359"/>
                  </a:lnTo>
                  <a:lnTo>
                    <a:pt x="912" y="359"/>
                  </a:lnTo>
                  <a:lnTo>
                    <a:pt x="912" y="358"/>
                  </a:lnTo>
                  <a:lnTo>
                    <a:pt x="912" y="357"/>
                  </a:lnTo>
                  <a:lnTo>
                    <a:pt x="912" y="356"/>
                  </a:lnTo>
                  <a:lnTo>
                    <a:pt x="911" y="356"/>
                  </a:lnTo>
                  <a:lnTo>
                    <a:pt x="910" y="356"/>
                  </a:lnTo>
                  <a:lnTo>
                    <a:pt x="909" y="356"/>
                  </a:lnTo>
                  <a:lnTo>
                    <a:pt x="908" y="357"/>
                  </a:lnTo>
                  <a:lnTo>
                    <a:pt x="908" y="361"/>
                  </a:lnTo>
                  <a:lnTo>
                    <a:pt x="907" y="362"/>
                  </a:lnTo>
                  <a:lnTo>
                    <a:pt x="906" y="362"/>
                  </a:lnTo>
                  <a:lnTo>
                    <a:pt x="904" y="362"/>
                  </a:lnTo>
                  <a:lnTo>
                    <a:pt x="904" y="363"/>
                  </a:lnTo>
                  <a:lnTo>
                    <a:pt x="904" y="364"/>
                  </a:lnTo>
                  <a:lnTo>
                    <a:pt x="904" y="364"/>
                  </a:lnTo>
                  <a:lnTo>
                    <a:pt x="904" y="365"/>
                  </a:lnTo>
                  <a:lnTo>
                    <a:pt x="905" y="365"/>
                  </a:lnTo>
                  <a:lnTo>
                    <a:pt x="907" y="365"/>
                  </a:lnTo>
                  <a:lnTo>
                    <a:pt x="910" y="366"/>
                  </a:lnTo>
                  <a:lnTo>
                    <a:pt x="911" y="366"/>
                  </a:lnTo>
                  <a:lnTo>
                    <a:pt x="911" y="366"/>
                  </a:lnTo>
                  <a:lnTo>
                    <a:pt x="910" y="367"/>
                  </a:lnTo>
                  <a:lnTo>
                    <a:pt x="907" y="368"/>
                  </a:lnTo>
                  <a:lnTo>
                    <a:pt x="906" y="368"/>
                  </a:lnTo>
                  <a:lnTo>
                    <a:pt x="905" y="369"/>
                  </a:lnTo>
                  <a:lnTo>
                    <a:pt x="904" y="369"/>
                  </a:lnTo>
                  <a:lnTo>
                    <a:pt x="901" y="367"/>
                  </a:lnTo>
                  <a:lnTo>
                    <a:pt x="899" y="366"/>
                  </a:lnTo>
                  <a:lnTo>
                    <a:pt x="898" y="364"/>
                  </a:lnTo>
                  <a:lnTo>
                    <a:pt x="897" y="362"/>
                  </a:lnTo>
                  <a:lnTo>
                    <a:pt x="896" y="361"/>
                  </a:lnTo>
                  <a:lnTo>
                    <a:pt x="894" y="361"/>
                  </a:lnTo>
                  <a:lnTo>
                    <a:pt x="894" y="362"/>
                  </a:lnTo>
                  <a:lnTo>
                    <a:pt x="894" y="363"/>
                  </a:lnTo>
                  <a:lnTo>
                    <a:pt x="893" y="365"/>
                  </a:lnTo>
                  <a:lnTo>
                    <a:pt x="894" y="365"/>
                  </a:lnTo>
                  <a:lnTo>
                    <a:pt x="894" y="366"/>
                  </a:lnTo>
                  <a:lnTo>
                    <a:pt x="896" y="368"/>
                  </a:lnTo>
                  <a:lnTo>
                    <a:pt x="897" y="372"/>
                  </a:lnTo>
                  <a:lnTo>
                    <a:pt x="897" y="373"/>
                  </a:lnTo>
                  <a:lnTo>
                    <a:pt x="897" y="374"/>
                  </a:lnTo>
                  <a:lnTo>
                    <a:pt x="896" y="374"/>
                  </a:lnTo>
                  <a:lnTo>
                    <a:pt x="895" y="373"/>
                  </a:lnTo>
                  <a:lnTo>
                    <a:pt x="894" y="373"/>
                  </a:lnTo>
                  <a:lnTo>
                    <a:pt x="894" y="375"/>
                  </a:lnTo>
                  <a:lnTo>
                    <a:pt x="893" y="375"/>
                  </a:lnTo>
                  <a:lnTo>
                    <a:pt x="893" y="374"/>
                  </a:lnTo>
                  <a:lnTo>
                    <a:pt x="892" y="373"/>
                  </a:lnTo>
                  <a:lnTo>
                    <a:pt x="887" y="371"/>
                  </a:lnTo>
                  <a:lnTo>
                    <a:pt x="886" y="371"/>
                  </a:lnTo>
                  <a:lnTo>
                    <a:pt x="885" y="372"/>
                  </a:lnTo>
                  <a:lnTo>
                    <a:pt x="885" y="373"/>
                  </a:lnTo>
                  <a:lnTo>
                    <a:pt x="886" y="373"/>
                  </a:lnTo>
                  <a:lnTo>
                    <a:pt x="888" y="374"/>
                  </a:lnTo>
                  <a:lnTo>
                    <a:pt x="889" y="375"/>
                  </a:lnTo>
                  <a:lnTo>
                    <a:pt x="890" y="377"/>
                  </a:lnTo>
                  <a:lnTo>
                    <a:pt x="890" y="377"/>
                  </a:lnTo>
                  <a:lnTo>
                    <a:pt x="890" y="378"/>
                  </a:lnTo>
                  <a:lnTo>
                    <a:pt x="888" y="379"/>
                  </a:lnTo>
                  <a:lnTo>
                    <a:pt x="887" y="379"/>
                  </a:lnTo>
                  <a:lnTo>
                    <a:pt x="886" y="379"/>
                  </a:lnTo>
                  <a:lnTo>
                    <a:pt x="885" y="378"/>
                  </a:lnTo>
                  <a:lnTo>
                    <a:pt x="883" y="377"/>
                  </a:lnTo>
                  <a:lnTo>
                    <a:pt x="882" y="377"/>
                  </a:lnTo>
                  <a:lnTo>
                    <a:pt x="882" y="377"/>
                  </a:lnTo>
                  <a:lnTo>
                    <a:pt x="881" y="377"/>
                  </a:lnTo>
                  <a:lnTo>
                    <a:pt x="881" y="378"/>
                  </a:lnTo>
                  <a:lnTo>
                    <a:pt x="882" y="380"/>
                  </a:lnTo>
                  <a:lnTo>
                    <a:pt x="882" y="382"/>
                  </a:lnTo>
                  <a:lnTo>
                    <a:pt x="882" y="383"/>
                  </a:lnTo>
                  <a:lnTo>
                    <a:pt x="881" y="383"/>
                  </a:lnTo>
                  <a:lnTo>
                    <a:pt x="879" y="383"/>
                  </a:lnTo>
                  <a:lnTo>
                    <a:pt x="878" y="383"/>
                  </a:lnTo>
                  <a:lnTo>
                    <a:pt x="878" y="384"/>
                  </a:lnTo>
                  <a:lnTo>
                    <a:pt x="877" y="385"/>
                  </a:lnTo>
                  <a:lnTo>
                    <a:pt x="879" y="386"/>
                  </a:lnTo>
                  <a:lnTo>
                    <a:pt x="879" y="387"/>
                  </a:lnTo>
                  <a:lnTo>
                    <a:pt x="880" y="388"/>
                  </a:lnTo>
                  <a:lnTo>
                    <a:pt x="879" y="388"/>
                  </a:lnTo>
                  <a:lnTo>
                    <a:pt x="877" y="388"/>
                  </a:lnTo>
                  <a:lnTo>
                    <a:pt x="875" y="387"/>
                  </a:lnTo>
                  <a:lnTo>
                    <a:pt x="875" y="388"/>
                  </a:lnTo>
                  <a:lnTo>
                    <a:pt x="874" y="388"/>
                  </a:lnTo>
                  <a:lnTo>
                    <a:pt x="873" y="388"/>
                  </a:lnTo>
                  <a:lnTo>
                    <a:pt x="873" y="388"/>
                  </a:lnTo>
                  <a:lnTo>
                    <a:pt x="872" y="388"/>
                  </a:lnTo>
                  <a:lnTo>
                    <a:pt x="873" y="391"/>
                  </a:lnTo>
                  <a:lnTo>
                    <a:pt x="873" y="392"/>
                  </a:lnTo>
                  <a:lnTo>
                    <a:pt x="873" y="394"/>
                  </a:lnTo>
                  <a:lnTo>
                    <a:pt x="873" y="394"/>
                  </a:lnTo>
                  <a:lnTo>
                    <a:pt x="872" y="394"/>
                  </a:lnTo>
                  <a:lnTo>
                    <a:pt x="871" y="393"/>
                  </a:lnTo>
                  <a:lnTo>
                    <a:pt x="868" y="390"/>
                  </a:lnTo>
                  <a:lnTo>
                    <a:pt x="868" y="391"/>
                  </a:lnTo>
                  <a:lnTo>
                    <a:pt x="867" y="392"/>
                  </a:lnTo>
                  <a:lnTo>
                    <a:pt x="865" y="392"/>
                  </a:lnTo>
                  <a:lnTo>
                    <a:pt x="864" y="391"/>
                  </a:lnTo>
                  <a:lnTo>
                    <a:pt x="863" y="391"/>
                  </a:lnTo>
                  <a:lnTo>
                    <a:pt x="862" y="391"/>
                  </a:lnTo>
                  <a:lnTo>
                    <a:pt x="862" y="390"/>
                  </a:lnTo>
                  <a:lnTo>
                    <a:pt x="860" y="389"/>
                  </a:lnTo>
                  <a:lnTo>
                    <a:pt x="860" y="390"/>
                  </a:lnTo>
                  <a:lnTo>
                    <a:pt x="859" y="390"/>
                  </a:lnTo>
                  <a:lnTo>
                    <a:pt x="859" y="393"/>
                  </a:lnTo>
                  <a:lnTo>
                    <a:pt x="861" y="394"/>
                  </a:lnTo>
                  <a:lnTo>
                    <a:pt x="862" y="395"/>
                  </a:lnTo>
                  <a:lnTo>
                    <a:pt x="864" y="396"/>
                  </a:lnTo>
                  <a:lnTo>
                    <a:pt x="864" y="398"/>
                  </a:lnTo>
                  <a:lnTo>
                    <a:pt x="864" y="399"/>
                  </a:lnTo>
                  <a:lnTo>
                    <a:pt x="864" y="400"/>
                  </a:lnTo>
                  <a:lnTo>
                    <a:pt x="863" y="402"/>
                  </a:lnTo>
                  <a:lnTo>
                    <a:pt x="863" y="403"/>
                  </a:lnTo>
                  <a:lnTo>
                    <a:pt x="863" y="403"/>
                  </a:lnTo>
                  <a:lnTo>
                    <a:pt x="863" y="402"/>
                  </a:lnTo>
                  <a:lnTo>
                    <a:pt x="862" y="402"/>
                  </a:lnTo>
                  <a:lnTo>
                    <a:pt x="861" y="401"/>
                  </a:lnTo>
                  <a:lnTo>
                    <a:pt x="861" y="400"/>
                  </a:lnTo>
                  <a:lnTo>
                    <a:pt x="860" y="400"/>
                  </a:lnTo>
                  <a:lnTo>
                    <a:pt x="859" y="400"/>
                  </a:lnTo>
                  <a:lnTo>
                    <a:pt x="859" y="399"/>
                  </a:lnTo>
                  <a:lnTo>
                    <a:pt x="858" y="399"/>
                  </a:lnTo>
                  <a:lnTo>
                    <a:pt x="857" y="399"/>
                  </a:lnTo>
                  <a:lnTo>
                    <a:pt x="856" y="399"/>
                  </a:lnTo>
                  <a:lnTo>
                    <a:pt x="856" y="400"/>
                  </a:lnTo>
                  <a:lnTo>
                    <a:pt x="857" y="401"/>
                  </a:lnTo>
                  <a:lnTo>
                    <a:pt x="857" y="402"/>
                  </a:lnTo>
                  <a:lnTo>
                    <a:pt x="857" y="405"/>
                  </a:lnTo>
                  <a:lnTo>
                    <a:pt x="857" y="406"/>
                  </a:lnTo>
                  <a:lnTo>
                    <a:pt x="857" y="407"/>
                  </a:lnTo>
                  <a:lnTo>
                    <a:pt x="856" y="407"/>
                  </a:lnTo>
                  <a:lnTo>
                    <a:pt x="854" y="406"/>
                  </a:lnTo>
                  <a:lnTo>
                    <a:pt x="853" y="406"/>
                  </a:lnTo>
                  <a:lnTo>
                    <a:pt x="853" y="407"/>
                  </a:lnTo>
                  <a:lnTo>
                    <a:pt x="853" y="408"/>
                  </a:lnTo>
                  <a:lnTo>
                    <a:pt x="855" y="409"/>
                  </a:lnTo>
                  <a:lnTo>
                    <a:pt x="856" y="410"/>
                  </a:lnTo>
                  <a:lnTo>
                    <a:pt x="856" y="410"/>
                  </a:lnTo>
                  <a:lnTo>
                    <a:pt x="852" y="410"/>
                  </a:lnTo>
                  <a:lnTo>
                    <a:pt x="849" y="410"/>
                  </a:lnTo>
                  <a:lnTo>
                    <a:pt x="849" y="409"/>
                  </a:lnTo>
                  <a:lnTo>
                    <a:pt x="848" y="408"/>
                  </a:lnTo>
                  <a:lnTo>
                    <a:pt x="847" y="407"/>
                  </a:lnTo>
                  <a:lnTo>
                    <a:pt x="847" y="405"/>
                  </a:lnTo>
                  <a:lnTo>
                    <a:pt x="848" y="404"/>
                  </a:lnTo>
                  <a:lnTo>
                    <a:pt x="847" y="404"/>
                  </a:lnTo>
                  <a:lnTo>
                    <a:pt x="846" y="403"/>
                  </a:lnTo>
                  <a:lnTo>
                    <a:pt x="846" y="404"/>
                  </a:lnTo>
                  <a:lnTo>
                    <a:pt x="845" y="405"/>
                  </a:lnTo>
                  <a:lnTo>
                    <a:pt x="844" y="406"/>
                  </a:lnTo>
                  <a:lnTo>
                    <a:pt x="842" y="406"/>
                  </a:lnTo>
                  <a:lnTo>
                    <a:pt x="842" y="405"/>
                  </a:lnTo>
                  <a:lnTo>
                    <a:pt x="842" y="404"/>
                  </a:lnTo>
                  <a:lnTo>
                    <a:pt x="841" y="404"/>
                  </a:lnTo>
                  <a:lnTo>
                    <a:pt x="841" y="401"/>
                  </a:lnTo>
                  <a:lnTo>
                    <a:pt x="840" y="400"/>
                  </a:lnTo>
                  <a:lnTo>
                    <a:pt x="840" y="399"/>
                  </a:lnTo>
                  <a:lnTo>
                    <a:pt x="840" y="397"/>
                  </a:lnTo>
                  <a:lnTo>
                    <a:pt x="839" y="397"/>
                  </a:lnTo>
                  <a:lnTo>
                    <a:pt x="837" y="397"/>
                  </a:lnTo>
                  <a:lnTo>
                    <a:pt x="836" y="397"/>
                  </a:lnTo>
                  <a:lnTo>
                    <a:pt x="835" y="395"/>
                  </a:lnTo>
                  <a:lnTo>
                    <a:pt x="834" y="396"/>
                  </a:lnTo>
                  <a:lnTo>
                    <a:pt x="833" y="396"/>
                  </a:lnTo>
                  <a:lnTo>
                    <a:pt x="832" y="396"/>
                  </a:lnTo>
                  <a:lnTo>
                    <a:pt x="832" y="396"/>
                  </a:lnTo>
                  <a:lnTo>
                    <a:pt x="832" y="397"/>
                  </a:lnTo>
                  <a:lnTo>
                    <a:pt x="831" y="398"/>
                  </a:lnTo>
                  <a:lnTo>
                    <a:pt x="831" y="399"/>
                  </a:lnTo>
                  <a:lnTo>
                    <a:pt x="831" y="399"/>
                  </a:lnTo>
                  <a:lnTo>
                    <a:pt x="831" y="402"/>
                  </a:lnTo>
                  <a:lnTo>
                    <a:pt x="830" y="403"/>
                  </a:lnTo>
                  <a:lnTo>
                    <a:pt x="830" y="405"/>
                  </a:lnTo>
                  <a:lnTo>
                    <a:pt x="830" y="407"/>
                  </a:lnTo>
                  <a:lnTo>
                    <a:pt x="830" y="408"/>
                  </a:lnTo>
                  <a:lnTo>
                    <a:pt x="833" y="408"/>
                  </a:lnTo>
                  <a:lnTo>
                    <a:pt x="833" y="409"/>
                  </a:lnTo>
                  <a:lnTo>
                    <a:pt x="834" y="410"/>
                  </a:lnTo>
                  <a:lnTo>
                    <a:pt x="834" y="410"/>
                  </a:lnTo>
                  <a:lnTo>
                    <a:pt x="834" y="411"/>
                  </a:lnTo>
                  <a:lnTo>
                    <a:pt x="832" y="412"/>
                  </a:lnTo>
                  <a:lnTo>
                    <a:pt x="831" y="411"/>
                  </a:lnTo>
                  <a:lnTo>
                    <a:pt x="830" y="410"/>
                  </a:lnTo>
                  <a:lnTo>
                    <a:pt x="829" y="410"/>
                  </a:lnTo>
                  <a:lnTo>
                    <a:pt x="828" y="410"/>
                  </a:lnTo>
                  <a:lnTo>
                    <a:pt x="826" y="410"/>
                  </a:lnTo>
                  <a:lnTo>
                    <a:pt x="824" y="410"/>
                  </a:lnTo>
                  <a:lnTo>
                    <a:pt x="822" y="411"/>
                  </a:lnTo>
                  <a:lnTo>
                    <a:pt x="823" y="413"/>
                  </a:lnTo>
                  <a:lnTo>
                    <a:pt x="824" y="413"/>
                  </a:lnTo>
                  <a:lnTo>
                    <a:pt x="826" y="413"/>
                  </a:lnTo>
                  <a:lnTo>
                    <a:pt x="827" y="413"/>
                  </a:lnTo>
                  <a:lnTo>
                    <a:pt x="830" y="414"/>
                  </a:lnTo>
                  <a:lnTo>
                    <a:pt x="831" y="414"/>
                  </a:lnTo>
                  <a:lnTo>
                    <a:pt x="832" y="415"/>
                  </a:lnTo>
                  <a:lnTo>
                    <a:pt x="832" y="418"/>
                  </a:lnTo>
                  <a:lnTo>
                    <a:pt x="833" y="419"/>
                  </a:lnTo>
                  <a:lnTo>
                    <a:pt x="834" y="420"/>
                  </a:lnTo>
                  <a:lnTo>
                    <a:pt x="836" y="421"/>
                  </a:lnTo>
                  <a:lnTo>
                    <a:pt x="836" y="422"/>
                  </a:lnTo>
                  <a:lnTo>
                    <a:pt x="836" y="423"/>
                  </a:lnTo>
                  <a:lnTo>
                    <a:pt x="835" y="424"/>
                  </a:lnTo>
                  <a:lnTo>
                    <a:pt x="833" y="424"/>
                  </a:lnTo>
                  <a:lnTo>
                    <a:pt x="832" y="425"/>
                  </a:lnTo>
                  <a:lnTo>
                    <a:pt x="832" y="426"/>
                  </a:lnTo>
                  <a:lnTo>
                    <a:pt x="832" y="426"/>
                  </a:lnTo>
                  <a:lnTo>
                    <a:pt x="830" y="426"/>
                  </a:lnTo>
                  <a:lnTo>
                    <a:pt x="829" y="426"/>
                  </a:lnTo>
                  <a:lnTo>
                    <a:pt x="828" y="427"/>
                  </a:lnTo>
                  <a:lnTo>
                    <a:pt x="827" y="428"/>
                  </a:lnTo>
                  <a:lnTo>
                    <a:pt x="825" y="427"/>
                  </a:lnTo>
                  <a:lnTo>
                    <a:pt x="825" y="428"/>
                  </a:lnTo>
                  <a:lnTo>
                    <a:pt x="824" y="428"/>
                  </a:lnTo>
                  <a:lnTo>
                    <a:pt x="822" y="427"/>
                  </a:lnTo>
                  <a:lnTo>
                    <a:pt x="821" y="424"/>
                  </a:lnTo>
                  <a:lnTo>
                    <a:pt x="821" y="418"/>
                  </a:lnTo>
                  <a:lnTo>
                    <a:pt x="820" y="417"/>
                  </a:lnTo>
                  <a:lnTo>
                    <a:pt x="819" y="416"/>
                  </a:lnTo>
                  <a:lnTo>
                    <a:pt x="819" y="417"/>
                  </a:lnTo>
                  <a:lnTo>
                    <a:pt x="813" y="417"/>
                  </a:lnTo>
                  <a:lnTo>
                    <a:pt x="811" y="416"/>
                  </a:lnTo>
                  <a:lnTo>
                    <a:pt x="808" y="415"/>
                  </a:lnTo>
                  <a:lnTo>
                    <a:pt x="807" y="415"/>
                  </a:lnTo>
                  <a:lnTo>
                    <a:pt x="806" y="416"/>
                  </a:lnTo>
                  <a:lnTo>
                    <a:pt x="805" y="417"/>
                  </a:lnTo>
                  <a:lnTo>
                    <a:pt x="806" y="417"/>
                  </a:lnTo>
                  <a:lnTo>
                    <a:pt x="806" y="418"/>
                  </a:lnTo>
                  <a:lnTo>
                    <a:pt x="811" y="420"/>
                  </a:lnTo>
                  <a:lnTo>
                    <a:pt x="811" y="420"/>
                  </a:lnTo>
                  <a:lnTo>
                    <a:pt x="816" y="420"/>
                  </a:lnTo>
                  <a:lnTo>
                    <a:pt x="817" y="420"/>
                  </a:lnTo>
                  <a:lnTo>
                    <a:pt x="818" y="421"/>
                  </a:lnTo>
                  <a:lnTo>
                    <a:pt x="819" y="423"/>
                  </a:lnTo>
                  <a:lnTo>
                    <a:pt x="819" y="425"/>
                  </a:lnTo>
                  <a:lnTo>
                    <a:pt x="820" y="426"/>
                  </a:lnTo>
                  <a:lnTo>
                    <a:pt x="821" y="428"/>
                  </a:lnTo>
                  <a:lnTo>
                    <a:pt x="821" y="429"/>
                  </a:lnTo>
                  <a:lnTo>
                    <a:pt x="821" y="429"/>
                  </a:lnTo>
                  <a:lnTo>
                    <a:pt x="820" y="430"/>
                  </a:lnTo>
                  <a:lnTo>
                    <a:pt x="820" y="431"/>
                  </a:lnTo>
                  <a:lnTo>
                    <a:pt x="819" y="431"/>
                  </a:lnTo>
                  <a:lnTo>
                    <a:pt x="816" y="432"/>
                  </a:lnTo>
                  <a:lnTo>
                    <a:pt x="815" y="432"/>
                  </a:lnTo>
                  <a:lnTo>
                    <a:pt x="814" y="433"/>
                  </a:lnTo>
                  <a:lnTo>
                    <a:pt x="814" y="434"/>
                  </a:lnTo>
                  <a:lnTo>
                    <a:pt x="813" y="434"/>
                  </a:lnTo>
                  <a:lnTo>
                    <a:pt x="812" y="434"/>
                  </a:lnTo>
                  <a:lnTo>
                    <a:pt x="810" y="434"/>
                  </a:lnTo>
                  <a:lnTo>
                    <a:pt x="809" y="435"/>
                  </a:lnTo>
                  <a:lnTo>
                    <a:pt x="808" y="434"/>
                  </a:lnTo>
                  <a:lnTo>
                    <a:pt x="806" y="433"/>
                  </a:lnTo>
                  <a:lnTo>
                    <a:pt x="804" y="431"/>
                  </a:lnTo>
                  <a:lnTo>
                    <a:pt x="801" y="429"/>
                  </a:lnTo>
                  <a:lnTo>
                    <a:pt x="801" y="427"/>
                  </a:lnTo>
                  <a:lnTo>
                    <a:pt x="801" y="426"/>
                  </a:lnTo>
                  <a:lnTo>
                    <a:pt x="800" y="425"/>
                  </a:lnTo>
                  <a:lnTo>
                    <a:pt x="799" y="426"/>
                  </a:lnTo>
                  <a:lnTo>
                    <a:pt x="798" y="427"/>
                  </a:lnTo>
                  <a:lnTo>
                    <a:pt x="797" y="426"/>
                  </a:lnTo>
                  <a:lnTo>
                    <a:pt x="795" y="426"/>
                  </a:lnTo>
                  <a:lnTo>
                    <a:pt x="795" y="427"/>
                  </a:lnTo>
                  <a:lnTo>
                    <a:pt x="794" y="427"/>
                  </a:lnTo>
                  <a:lnTo>
                    <a:pt x="795" y="428"/>
                  </a:lnTo>
                  <a:lnTo>
                    <a:pt x="796" y="428"/>
                  </a:lnTo>
                  <a:lnTo>
                    <a:pt x="797" y="428"/>
                  </a:lnTo>
                  <a:lnTo>
                    <a:pt x="801" y="431"/>
                  </a:lnTo>
                  <a:lnTo>
                    <a:pt x="798" y="432"/>
                  </a:lnTo>
                  <a:lnTo>
                    <a:pt x="798" y="433"/>
                  </a:lnTo>
                  <a:lnTo>
                    <a:pt x="799" y="433"/>
                  </a:lnTo>
                  <a:lnTo>
                    <a:pt x="801" y="433"/>
                  </a:lnTo>
                  <a:lnTo>
                    <a:pt x="802" y="433"/>
                  </a:lnTo>
                  <a:lnTo>
                    <a:pt x="806" y="436"/>
                  </a:lnTo>
                  <a:lnTo>
                    <a:pt x="806" y="437"/>
                  </a:lnTo>
                  <a:lnTo>
                    <a:pt x="805" y="437"/>
                  </a:lnTo>
                  <a:lnTo>
                    <a:pt x="804" y="437"/>
                  </a:lnTo>
                  <a:lnTo>
                    <a:pt x="803" y="437"/>
                  </a:lnTo>
                  <a:lnTo>
                    <a:pt x="803" y="439"/>
                  </a:lnTo>
                  <a:lnTo>
                    <a:pt x="802" y="439"/>
                  </a:lnTo>
                  <a:lnTo>
                    <a:pt x="802" y="438"/>
                  </a:lnTo>
                  <a:lnTo>
                    <a:pt x="801" y="438"/>
                  </a:lnTo>
                  <a:lnTo>
                    <a:pt x="801" y="440"/>
                  </a:lnTo>
                  <a:lnTo>
                    <a:pt x="801" y="440"/>
                  </a:lnTo>
                  <a:lnTo>
                    <a:pt x="800" y="440"/>
                  </a:lnTo>
                  <a:lnTo>
                    <a:pt x="799" y="439"/>
                  </a:lnTo>
                  <a:lnTo>
                    <a:pt x="797" y="439"/>
                  </a:lnTo>
                  <a:lnTo>
                    <a:pt x="797" y="438"/>
                  </a:lnTo>
                  <a:lnTo>
                    <a:pt x="796" y="439"/>
                  </a:lnTo>
                  <a:lnTo>
                    <a:pt x="795" y="439"/>
                  </a:lnTo>
                  <a:lnTo>
                    <a:pt x="794" y="439"/>
                  </a:lnTo>
                  <a:lnTo>
                    <a:pt x="793" y="438"/>
                  </a:lnTo>
                  <a:lnTo>
                    <a:pt x="792" y="438"/>
                  </a:lnTo>
                  <a:lnTo>
                    <a:pt x="790" y="438"/>
                  </a:lnTo>
                  <a:lnTo>
                    <a:pt x="788" y="437"/>
                  </a:lnTo>
                  <a:lnTo>
                    <a:pt x="787" y="437"/>
                  </a:lnTo>
                  <a:lnTo>
                    <a:pt x="786" y="436"/>
                  </a:lnTo>
                  <a:lnTo>
                    <a:pt x="786" y="435"/>
                  </a:lnTo>
                  <a:lnTo>
                    <a:pt x="787" y="434"/>
                  </a:lnTo>
                  <a:lnTo>
                    <a:pt x="790" y="433"/>
                  </a:lnTo>
                  <a:lnTo>
                    <a:pt x="790" y="432"/>
                  </a:lnTo>
                  <a:lnTo>
                    <a:pt x="790" y="431"/>
                  </a:lnTo>
                  <a:lnTo>
                    <a:pt x="789" y="432"/>
                  </a:lnTo>
                  <a:lnTo>
                    <a:pt x="785" y="433"/>
                  </a:lnTo>
                  <a:lnTo>
                    <a:pt x="784" y="434"/>
                  </a:lnTo>
                  <a:lnTo>
                    <a:pt x="784" y="435"/>
                  </a:lnTo>
                  <a:lnTo>
                    <a:pt x="784" y="437"/>
                  </a:lnTo>
                  <a:lnTo>
                    <a:pt x="786" y="438"/>
                  </a:lnTo>
                  <a:lnTo>
                    <a:pt x="787" y="439"/>
                  </a:lnTo>
                  <a:lnTo>
                    <a:pt x="788" y="439"/>
                  </a:lnTo>
                  <a:lnTo>
                    <a:pt x="789" y="439"/>
                  </a:lnTo>
                  <a:lnTo>
                    <a:pt x="789" y="440"/>
                  </a:lnTo>
                  <a:lnTo>
                    <a:pt x="787" y="441"/>
                  </a:lnTo>
                  <a:lnTo>
                    <a:pt x="784" y="442"/>
                  </a:lnTo>
                  <a:lnTo>
                    <a:pt x="783" y="442"/>
                  </a:lnTo>
                  <a:lnTo>
                    <a:pt x="782" y="442"/>
                  </a:lnTo>
                  <a:lnTo>
                    <a:pt x="781" y="441"/>
                  </a:lnTo>
                  <a:lnTo>
                    <a:pt x="781" y="439"/>
                  </a:lnTo>
                  <a:lnTo>
                    <a:pt x="780" y="439"/>
                  </a:lnTo>
                  <a:lnTo>
                    <a:pt x="780" y="441"/>
                  </a:lnTo>
                  <a:lnTo>
                    <a:pt x="779" y="441"/>
                  </a:lnTo>
                  <a:lnTo>
                    <a:pt x="779" y="440"/>
                  </a:lnTo>
                  <a:lnTo>
                    <a:pt x="778" y="439"/>
                  </a:lnTo>
                  <a:lnTo>
                    <a:pt x="778" y="437"/>
                  </a:lnTo>
                  <a:lnTo>
                    <a:pt x="777" y="437"/>
                  </a:lnTo>
                  <a:lnTo>
                    <a:pt x="777" y="438"/>
                  </a:lnTo>
                  <a:lnTo>
                    <a:pt x="776" y="438"/>
                  </a:lnTo>
                  <a:lnTo>
                    <a:pt x="776" y="437"/>
                  </a:lnTo>
                  <a:lnTo>
                    <a:pt x="776" y="436"/>
                  </a:lnTo>
                  <a:lnTo>
                    <a:pt x="778" y="434"/>
                  </a:lnTo>
                  <a:lnTo>
                    <a:pt x="778" y="433"/>
                  </a:lnTo>
                  <a:lnTo>
                    <a:pt x="777" y="432"/>
                  </a:lnTo>
                  <a:lnTo>
                    <a:pt x="774" y="431"/>
                  </a:lnTo>
                  <a:lnTo>
                    <a:pt x="775" y="431"/>
                  </a:lnTo>
                  <a:lnTo>
                    <a:pt x="775" y="430"/>
                  </a:lnTo>
                  <a:lnTo>
                    <a:pt x="775" y="429"/>
                  </a:lnTo>
                  <a:lnTo>
                    <a:pt x="775" y="428"/>
                  </a:lnTo>
                  <a:lnTo>
                    <a:pt x="776" y="428"/>
                  </a:lnTo>
                  <a:lnTo>
                    <a:pt x="779" y="428"/>
                  </a:lnTo>
                  <a:lnTo>
                    <a:pt x="780" y="428"/>
                  </a:lnTo>
                  <a:lnTo>
                    <a:pt x="781" y="427"/>
                  </a:lnTo>
                  <a:lnTo>
                    <a:pt x="782" y="426"/>
                  </a:lnTo>
                  <a:lnTo>
                    <a:pt x="782" y="425"/>
                  </a:lnTo>
                  <a:lnTo>
                    <a:pt x="780" y="425"/>
                  </a:lnTo>
                  <a:lnTo>
                    <a:pt x="780" y="425"/>
                  </a:lnTo>
                  <a:lnTo>
                    <a:pt x="779" y="425"/>
                  </a:lnTo>
                  <a:lnTo>
                    <a:pt x="778" y="425"/>
                  </a:lnTo>
                  <a:lnTo>
                    <a:pt x="776" y="425"/>
                  </a:lnTo>
                  <a:lnTo>
                    <a:pt x="774" y="425"/>
                  </a:lnTo>
                  <a:lnTo>
                    <a:pt x="773" y="425"/>
                  </a:lnTo>
                  <a:lnTo>
                    <a:pt x="772" y="426"/>
                  </a:lnTo>
                  <a:lnTo>
                    <a:pt x="770" y="426"/>
                  </a:lnTo>
                  <a:lnTo>
                    <a:pt x="769" y="426"/>
                  </a:lnTo>
                  <a:lnTo>
                    <a:pt x="768" y="426"/>
                  </a:lnTo>
                  <a:lnTo>
                    <a:pt x="767" y="427"/>
                  </a:lnTo>
                  <a:lnTo>
                    <a:pt x="767" y="428"/>
                  </a:lnTo>
                  <a:lnTo>
                    <a:pt x="765" y="427"/>
                  </a:lnTo>
                  <a:lnTo>
                    <a:pt x="764" y="428"/>
                  </a:lnTo>
                  <a:lnTo>
                    <a:pt x="763" y="428"/>
                  </a:lnTo>
                  <a:lnTo>
                    <a:pt x="763" y="427"/>
                  </a:lnTo>
                  <a:lnTo>
                    <a:pt x="763" y="426"/>
                  </a:lnTo>
                  <a:lnTo>
                    <a:pt x="763" y="425"/>
                  </a:lnTo>
                  <a:lnTo>
                    <a:pt x="762" y="425"/>
                  </a:lnTo>
                  <a:lnTo>
                    <a:pt x="761" y="424"/>
                  </a:lnTo>
                  <a:lnTo>
                    <a:pt x="760" y="421"/>
                  </a:lnTo>
                  <a:lnTo>
                    <a:pt x="760" y="420"/>
                  </a:lnTo>
                  <a:lnTo>
                    <a:pt x="759" y="420"/>
                  </a:lnTo>
                  <a:lnTo>
                    <a:pt x="758" y="419"/>
                  </a:lnTo>
                  <a:lnTo>
                    <a:pt x="755" y="417"/>
                  </a:lnTo>
                  <a:lnTo>
                    <a:pt x="754" y="416"/>
                  </a:lnTo>
                  <a:lnTo>
                    <a:pt x="754" y="415"/>
                  </a:lnTo>
                  <a:lnTo>
                    <a:pt x="753" y="411"/>
                  </a:lnTo>
                  <a:lnTo>
                    <a:pt x="753" y="409"/>
                  </a:lnTo>
                  <a:lnTo>
                    <a:pt x="753" y="408"/>
                  </a:lnTo>
                  <a:lnTo>
                    <a:pt x="752" y="408"/>
                  </a:lnTo>
                  <a:lnTo>
                    <a:pt x="751" y="408"/>
                  </a:lnTo>
                  <a:lnTo>
                    <a:pt x="751" y="409"/>
                  </a:lnTo>
                  <a:lnTo>
                    <a:pt x="750" y="414"/>
                  </a:lnTo>
                  <a:lnTo>
                    <a:pt x="750" y="415"/>
                  </a:lnTo>
                  <a:lnTo>
                    <a:pt x="749" y="416"/>
                  </a:lnTo>
                  <a:lnTo>
                    <a:pt x="747" y="414"/>
                  </a:lnTo>
                  <a:lnTo>
                    <a:pt x="747" y="412"/>
                  </a:lnTo>
                  <a:lnTo>
                    <a:pt x="747" y="411"/>
                  </a:lnTo>
                  <a:lnTo>
                    <a:pt x="747" y="410"/>
                  </a:lnTo>
                  <a:lnTo>
                    <a:pt x="746" y="407"/>
                  </a:lnTo>
                  <a:lnTo>
                    <a:pt x="744" y="404"/>
                  </a:lnTo>
                  <a:lnTo>
                    <a:pt x="743" y="401"/>
                  </a:lnTo>
                  <a:lnTo>
                    <a:pt x="742" y="399"/>
                  </a:lnTo>
                  <a:lnTo>
                    <a:pt x="739" y="398"/>
                  </a:lnTo>
                  <a:lnTo>
                    <a:pt x="739" y="398"/>
                  </a:lnTo>
                  <a:lnTo>
                    <a:pt x="738" y="398"/>
                  </a:lnTo>
                  <a:lnTo>
                    <a:pt x="737" y="398"/>
                  </a:lnTo>
                  <a:lnTo>
                    <a:pt x="737" y="399"/>
                  </a:lnTo>
                  <a:lnTo>
                    <a:pt x="738" y="400"/>
                  </a:lnTo>
                  <a:lnTo>
                    <a:pt x="738" y="401"/>
                  </a:lnTo>
                  <a:lnTo>
                    <a:pt x="739" y="402"/>
                  </a:lnTo>
                  <a:lnTo>
                    <a:pt x="739" y="403"/>
                  </a:lnTo>
                  <a:lnTo>
                    <a:pt x="739" y="404"/>
                  </a:lnTo>
                  <a:lnTo>
                    <a:pt x="738" y="403"/>
                  </a:lnTo>
                  <a:lnTo>
                    <a:pt x="736" y="403"/>
                  </a:lnTo>
                  <a:lnTo>
                    <a:pt x="735" y="404"/>
                  </a:lnTo>
                  <a:lnTo>
                    <a:pt x="734" y="404"/>
                  </a:lnTo>
                  <a:lnTo>
                    <a:pt x="733" y="404"/>
                  </a:lnTo>
                  <a:lnTo>
                    <a:pt x="732" y="404"/>
                  </a:lnTo>
                  <a:lnTo>
                    <a:pt x="730" y="403"/>
                  </a:lnTo>
                  <a:lnTo>
                    <a:pt x="730" y="405"/>
                  </a:lnTo>
                  <a:lnTo>
                    <a:pt x="730" y="406"/>
                  </a:lnTo>
                  <a:lnTo>
                    <a:pt x="730" y="407"/>
                  </a:lnTo>
                  <a:lnTo>
                    <a:pt x="730" y="409"/>
                  </a:lnTo>
                  <a:lnTo>
                    <a:pt x="732" y="409"/>
                  </a:lnTo>
                  <a:lnTo>
                    <a:pt x="733" y="409"/>
                  </a:lnTo>
                  <a:lnTo>
                    <a:pt x="734" y="409"/>
                  </a:lnTo>
                  <a:lnTo>
                    <a:pt x="737" y="409"/>
                  </a:lnTo>
                  <a:lnTo>
                    <a:pt x="738" y="411"/>
                  </a:lnTo>
                  <a:lnTo>
                    <a:pt x="739" y="412"/>
                  </a:lnTo>
                  <a:lnTo>
                    <a:pt x="739" y="413"/>
                  </a:lnTo>
                  <a:lnTo>
                    <a:pt x="741" y="416"/>
                  </a:lnTo>
                  <a:lnTo>
                    <a:pt x="744" y="419"/>
                  </a:lnTo>
                  <a:lnTo>
                    <a:pt x="745" y="420"/>
                  </a:lnTo>
                  <a:lnTo>
                    <a:pt x="747" y="420"/>
                  </a:lnTo>
                  <a:lnTo>
                    <a:pt x="748" y="421"/>
                  </a:lnTo>
                  <a:lnTo>
                    <a:pt x="749" y="421"/>
                  </a:lnTo>
                  <a:lnTo>
                    <a:pt x="749" y="421"/>
                  </a:lnTo>
                  <a:lnTo>
                    <a:pt x="750" y="421"/>
                  </a:lnTo>
                  <a:lnTo>
                    <a:pt x="751" y="421"/>
                  </a:lnTo>
                  <a:lnTo>
                    <a:pt x="753" y="420"/>
                  </a:lnTo>
                  <a:lnTo>
                    <a:pt x="753" y="421"/>
                  </a:lnTo>
                  <a:lnTo>
                    <a:pt x="756" y="425"/>
                  </a:lnTo>
                  <a:lnTo>
                    <a:pt x="757" y="427"/>
                  </a:lnTo>
                  <a:lnTo>
                    <a:pt x="758" y="429"/>
                  </a:lnTo>
                  <a:lnTo>
                    <a:pt x="758" y="430"/>
                  </a:lnTo>
                  <a:lnTo>
                    <a:pt x="760" y="431"/>
                  </a:lnTo>
                  <a:lnTo>
                    <a:pt x="761" y="433"/>
                  </a:lnTo>
                  <a:lnTo>
                    <a:pt x="762" y="434"/>
                  </a:lnTo>
                  <a:lnTo>
                    <a:pt x="762" y="436"/>
                  </a:lnTo>
                  <a:lnTo>
                    <a:pt x="761" y="436"/>
                  </a:lnTo>
                  <a:lnTo>
                    <a:pt x="760" y="436"/>
                  </a:lnTo>
                  <a:lnTo>
                    <a:pt x="759" y="435"/>
                  </a:lnTo>
                  <a:lnTo>
                    <a:pt x="758" y="435"/>
                  </a:lnTo>
                  <a:lnTo>
                    <a:pt x="758" y="433"/>
                  </a:lnTo>
                  <a:lnTo>
                    <a:pt x="752" y="434"/>
                  </a:lnTo>
                  <a:lnTo>
                    <a:pt x="749" y="435"/>
                  </a:lnTo>
                  <a:lnTo>
                    <a:pt x="749" y="435"/>
                  </a:lnTo>
                  <a:lnTo>
                    <a:pt x="748" y="435"/>
                  </a:lnTo>
                  <a:lnTo>
                    <a:pt x="748" y="436"/>
                  </a:lnTo>
                  <a:lnTo>
                    <a:pt x="749" y="438"/>
                  </a:lnTo>
                  <a:lnTo>
                    <a:pt x="749" y="439"/>
                  </a:lnTo>
                  <a:lnTo>
                    <a:pt x="749" y="438"/>
                  </a:lnTo>
                  <a:lnTo>
                    <a:pt x="750" y="438"/>
                  </a:lnTo>
                  <a:lnTo>
                    <a:pt x="750" y="437"/>
                  </a:lnTo>
                  <a:lnTo>
                    <a:pt x="752" y="436"/>
                  </a:lnTo>
                  <a:lnTo>
                    <a:pt x="753" y="436"/>
                  </a:lnTo>
                  <a:lnTo>
                    <a:pt x="755" y="437"/>
                  </a:lnTo>
                  <a:lnTo>
                    <a:pt x="758" y="437"/>
                  </a:lnTo>
                  <a:lnTo>
                    <a:pt x="759" y="438"/>
                  </a:lnTo>
                  <a:lnTo>
                    <a:pt x="760" y="439"/>
                  </a:lnTo>
                  <a:lnTo>
                    <a:pt x="760" y="440"/>
                  </a:lnTo>
                  <a:lnTo>
                    <a:pt x="760" y="441"/>
                  </a:lnTo>
                  <a:lnTo>
                    <a:pt x="760" y="441"/>
                  </a:lnTo>
                  <a:lnTo>
                    <a:pt x="761" y="440"/>
                  </a:lnTo>
                  <a:lnTo>
                    <a:pt x="762" y="440"/>
                  </a:lnTo>
                  <a:lnTo>
                    <a:pt x="763" y="440"/>
                  </a:lnTo>
                  <a:lnTo>
                    <a:pt x="765" y="440"/>
                  </a:lnTo>
                  <a:lnTo>
                    <a:pt x="767" y="440"/>
                  </a:lnTo>
                  <a:lnTo>
                    <a:pt x="768" y="441"/>
                  </a:lnTo>
                  <a:lnTo>
                    <a:pt x="767" y="442"/>
                  </a:lnTo>
                  <a:lnTo>
                    <a:pt x="766" y="442"/>
                  </a:lnTo>
                  <a:lnTo>
                    <a:pt x="767" y="443"/>
                  </a:lnTo>
                  <a:lnTo>
                    <a:pt x="767" y="444"/>
                  </a:lnTo>
                  <a:lnTo>
                    <a:pt x="768" y="446"/>
                  </a:lnTo>
                  <a:lnTo>
                    <a:pt x="768" y="447"/>
                  </a:lnTo>
                  <a:lnTo>
                    <a:pt x="768" y="448"/>
                  </a:lnTo>
                  <a:lnTo>
                    <a:pt x="768" y="449"/>
                  </a:lnTo>
                  <a:lnTo>
                    <a:pt x="769" y="449"/>
                  </a:lnTo>
                  <a:lnTo>
                    <a:pt x="769" y="450"/>
                  </a:lnTo>
                  <a:lnTo>
                    <a:pt x="769" y="451"/>
                  </a:lnTo>
                  <a:lnTo>
                    <a:pt x="768" y="452"/>
                  </a:lnTo>
                  <a:lnTo>
                    <a:pt x="767" y="451"/>
                  </a:lnTo>
                  <a:lnTo>
                    <a:pt x="766" y="449"/>
                  </a:lnTo>
                  <a:lnTo>
                    <a:pt x="765" y="450"/>
                  </a:lnTo>
                  <a:lnTo>
                    <a:pt x="764" y="451"/>
                  </a:lnTo>
                  <a:lnTo>
                    <a:pt x="765" y="452"/>
                  </a:lnTo>
                  <a:lnTo>
                    <a:pt x="766" y="452"/>
                  </a:lnTo>
                  <a:lnTo>
                    <a:pt x="767" y="452"/>
                  </a:lnTo>
                  <a:lnTo>
                    <a:pt x="767" y="453"/>
                  </a:lnTo>
                  <a:lnTo>
                    <a:pt x="767" y="453"/>
                  </a:lnTo>
                  <a:lnTo>
                    <a:pt x="767" y="454"/>
                  </a:lnTo>
                  <a:lnTo>
                    <a:pt x="768" y="454"/>
                  </a:lnTo>
                  <a:lnTo>
                    <a:pt x="769" y="453"/>
                  </a:lnTo>
                  <a:lnTo>
                    <a:pt x="770" y="454"/>
                  </a:lnTo>
                  <a:lnTo>
                    <a:pt x="769" y="455"/>
                  </a:lnTo>
                  <a:lnTo>
                    <a:pt x="768" y="455"/>
                  </a:lnTo>
                  <a:lnTo>
                    <a:pt x="768" y="456"/>
                  </a:lnTo>
                  <a:lnTo>
                    <a:pt x="768" y="457"/>
                  </a:lnTo>
                  <a:lnTo>
                    <a:pt x="769" y="458"/>
                  </a:lnTo>
                  <a:lnTo>
                    <a:pt x="770" y="459"/>
                  </a:lnTo>
                  <a:lnTo>
                    <a:pt x="770" y="459"/>
                  </a:lnTo>
                  <a:lnTo>
                    <a:pt x="770" y="460"/>
                  </a:lnTo>
                  <a:lnTo>
                    <a:pt x="770" y="460"/>
                  </a:lnTo>
                  <a:lnTo>
                    <a:pt x="769" y="460"/>
                  </a:lnTo>
                  <a:lnTo>
                    <a:pt x="768" y="460"/>
                  </a:lnTo>
                  <a:lnTo>
                    <a:pt x="769" y="462"/>
                  </a:lnTo>
                  <a:lnTo>
                    <a:pt x="770" y="463"/>
                  </a:lnTo>
                  <a:lnTo>
                    <a:pt x="769" y="463"/>
                  </a:lnTo>
                  <a:lnTo>
                    <a:pt x="769" y="464"/>
                  </a:lnTo>
                  <a:lnTo>
                    <a:pt x="768" y="464"/>
                  </a:lnTo>
                  <a:lnTo>
                    <a:pt x="768" y="463"/>
                  </a:lnTo>
                  <a:lnTo>
                    <a:pt x="767" y="462"/>
                  </a:lnTo>
                  <a:lnTo>
                    <a:pt x="767" y="461"/>
                  </a:lnTo>
                  <a:lnTo>
                    <a:pt x="766" y="461"/>
                  </a:lnTo>
                  <a:lnTo>
                    <a:pt x="766" y="462"/>
                  </a:lnTo>
                  <a:lnTo>
                    <a:pt x="766" y="464"/>
                  </a:lnTo>
                  <a:lnTo>
                    <a:pt x="767" y="465"/>
                  </a:lnTo>
                  <a:lnTo>
                    <a:pt x="768" y="465"/>
                  </a:lnTo>
                  <a:lnTo>
                    <a:pt x="769" y="466"/>
                  </a:lnTo>
                  <a:lnTo>
                    <a:pt x="769" y="467"/>
                  </a:lnTo>
                  <a:lnTo>
                    <a:pt x="768" y="468"/>
                  </a:lnTo>
                  <a:lnTo>
                    <a:pt x="768" y="469"/>
                  </a:lnTo>
                  <a:lnTo>
                    <a:pt x="767" y="469"/>
                  </a:lnTo>
                  <a:lnTo>
                    <a:pt x="765" y="468"/>
                  </a:lnTo>
                  <a:lnTo>
                    <a:pt x="763" y="467"/>
                  </a:lnTo>
                  <a:lnTo>
                    <a:pt x="761" y="466"/>
                  </a:lnTo>
                  <a:lnTo>
                    <a:pt x="760" y="465"/>
                  </a:lnTo>
                  <a:lnTo>
                    <a:pt x="760" y="466"/>
                  </a:lnTo>
                  <a:lnTo>
                    <a:pt x="760" y="466"/>
                  </a:lnTo>
                  <a:lnTo>
                    <a:pt x="759" y="467"/>
                  </a:lnTo>
                  <a:lnTo>
                    <a:pt x="758" y="468"/>
                  </a:lnTo>
                  <a:lnTo>
                    <a:pt x="757" y="469"/>
                  </a:lnTo>
                  <a:lnTo>
                    <a:pt x="754" y="469"/>
                  </a:lnTo>
                  <a:lnTo>
                    <a:pt x="753" y="470"/>
                  </a:lnTo>
                  <a:lnTo>
                    <a:pt x="753" y="471"/>
                  </a:lnTo>
                  <a:lnTo>
                    <a:pt x="753" y="472"/>
                  </a:lnTo>
                  <a:lnTo>
                    <a:pt x="754" y="472"/>
                  </a:lnTo>
                  <a:lnTo>
                    <a:pt x="755" y="474"/>
                  </a:lnTo>
                  <a:lnTo>
                    <a:pt x="755" y="474"/>
                  </a:lnTo>
                  <a:lnTo>
                    <a:pt x="754" y="474"/>
                  </a:lnTo>
                  <a:lnTo>
                    <a:pt x="753" y="475"/>
                  </a:lnTo>
                  <a:lnTo>
                    <a:pt x="752" y="475"/>
                  </a:lnTo>
                  <a:lnTo>
                    <a:pt x="752" y="476"/>
                  </a:lnTo>
                  <a:lnTo>
                    <a:pt x="752" y="477"/>
                  </a:lnTo>
                  <a:lnTo>
                    <a:pt x="751" y="477"/>
                  </a:lnTo>
                  <a:lnTo>
                    <a:pt x="751" y="476"/>
                  </a:lnTo>
                  <a:lnTo>
                    <a:pt x="751" y="475"/>
                  </a:lnTo>
                  <a:lnTo>
                    <a:pt x="750" y="476"/>
                  </a:lnTo>
                  <a:lnTo>
                    <a:pt x="750" y="477"/>
                  </a:lnTo>
                  <a:lnTo>
                    <a:pt x="750" y="478"/>
                  </a:lnTo>
                  <a:lnTo>
                    <a:pt x="750" y="479"/>
                  </a:lnTo>
                  <a:lnTo>
                    <a:pt x="750" y="480"/>
                  </a:lnTo>
                  <a:lnTo>
                    <a:pt x="750" y="481"/>
                  </a:lnTo>
                  <a:lnTo>
                    <a:pt x="750" y="482"/>
                  </a:lnTo>
                  <a:lnTo>
                    <a:pt x="749" y="483"/>
                  </a:lnTo>
                  <a:lnTo>
                    <a:pt x="749" y="484"/>
                  </a:lnTo>
                  <a:lnTo>
                    <a:pt x="749" y="485"/>
                  </a:lnTo>
                  <a:lnTo>
                    <a:pt x="747" y="487"/>
                  </a:lnTo>
                  <a:lnTo>
                    <a:pt x="746" y="488"/>
                  </a:lnTo>
                  <a:lnTo>
                    <a:pt x="746" y="489"/>
                  </a:lnTo>
                  <a:lnTo>
                    <a:pt x="745" y="490"/>
                  </a:lnTo>
                  <a:lnTo>
                    <a:pt x="744" y="490"/>
                  </a:lnTo>
                  <a:lnTo>
                    <a:pt x="743" y="491"/>
                  </a:lnTo>
                  <a:lnTo>
                    <a:pt x="742" y="491"/>
                  </a:lnTo>
                  <a:lnTo>
                    <a:pt x="741" y="491"/>
                  </a:lnTo>
                  <a:lnTo>
                    <a:pt x="740" y="492"/>
                  </a:lnTo>
                  <a:lnTo>
                    <a:pt x="739" y="493"/>
                  </a:lnTo>
                  <a:lnTo>
                    <a:pt x="737" y="492"/>
                  </a:lnTo>
                  <a:lnTo>
                    <a:pt x="734" y="491"/>
                  </a:lnTo>
                  <a:lnTo>
                    <a:pt x="730" y="488"/>
                  </a:lnTo>
                  <a:lnTo>
                    <a:pt x="729" y="487"/>
                  </a:lnTo>
                  <a:lnTo>
                    <a:pt x="729" y="487"/>
                  </a:lnTo>
                  <a:lnTo>
                    <a:pt x="728" y="487"/>
                  </a:lnTo>
                  <a:lnTo>
                    <a:pt x="728" y="488"/>
                  </a:lnTo>
                  <a:lnTo>
                    <a:pt x="728" y="489"/>
                  </a:lnTo>
                  <a:lnTo>
                    <a:pt x="729" y="489"/>
                  </a:lnTo>
                  <a:lnTo>
                    <a:pt x="729" y="490"/>
                  </a:lnTo>
                  <a:lnTo>
                    <a:pt x="729" y="490"/>
                  </a:lnTo>
                  <a:lnTo>
                    <a:pt x="730" y="491"/>
                  </a:lnTo>
                  <a:lnTo>
                    <a:pt x="731" y="492"/>
                  </a:lnTo>
                  <a:lnTo>
                    <a:pt x="732" y="492"/>
                  </a:lnTo>
                  <a:lnTo>
                    <a:pt x="733" y="493"/>
                  </a:lnTo>
                  <a:lnTo>
                    <a:pt x="733" y="495"/>
                  </a:lnTo>
                  <a:lnTo>
                    <a:pt x="733" y="496"/>
                  </a:lnTo>
                  <a:lnTo>
                    <a:pt x="733" y="496"/>
                  </a:lnTo>
                  <a:lnTo>
                    <a:pt x="734" y="496"/>
                  </a:lnTo>
                  <a:lnTo>
                    <a:pt x="737" y="496"/>
                  </a:lnTo>
                  <a:lnTo>
                    <a:pt x="738" y="496"/>
                  </a:lnTo>
                  <a:lnTo>
                    <a:pt x="739" y="496"/>
                  </a:lnTo>
                  <a:lnTo>
                    <a:pt x="739" y="496"/>
                  </a:lnTo>
                  <a:lnTo>
                    <a:pt x="740" y="496"/>
                  </a:lnTo>
                  <a:lnTo>
                    <a:pt x="739" y="496"/>
                  </a:lnTo>
                  <a:lnTo>
                    <a:pt x="739" y="497"/>
                  </a:lnTo>
                  <a:lnTo>
                    <a:pt x="739" y="498"/>
                  </a:lnTo>
                  <a:lnTo>
                    <a:pt x="739" y="499"/>
                  </a:lnTo>
                  <a:lnTo>
                    <a:pt x="739" y="500"/>
                  </a:lnTo>
                  <a:lnTo>
                    <a:pt x="738" y="501"/>
                  </a:lnTo>
                  <a:lnTo>
                    <a:pt x="738" y="502"/>
                  </a:lnTo>
                  <a:lnTo>
                    <a:pt x="738" y="503"/>
                  </a:lnTo>
                  <a:lnTo>
                    <a:pt x="738" y="504"/>
                  </a:lnTo>
                  <a:lnTo>
                    <a:pt x="737" y="504"/>
                  </a:lnTo>
                  <a:lnTo>
                    <a:pt x="737" y="505"/>
                  </a:lnTo>
                  <a:lnTo>
                    <a:pt x="736" y="506"/>
                  </a:lnTo>
                  <a:lnTo>
                    <a:pt x="736" y="507"/>
                  </a:lnTo>
                  <a:lnTo>
                    <a:pt x="736" y="507"/>
                  </a:lnTo>
                  <a:lnTo>
                    <a:pt x="735" y="507"/>
                  </a:lnTo>
                  <a:lnTo>
                    <a:pt x="734" y="507"/>
                  </a:lnTo>
                  <a:lnTo>
                    <a:pt x="734" y="507"/>
                  </a:lnTo>
                  <a:lnTo>
                    <a:pt x="733" y="507"/>
                  </a:lnTo>
                  <a:lnTo>
                    <a:pt x="732" y="507"/>
                  </a:lnTo>
                  <a:lnTo>
                    <a:pt x="731" y="506"/>
                  </a:lnTo>
                  <a:lnTo>
                    <a:pt x="730" y="506"/>
                  </a:lnTo>
                  <a:lnTo>
                    <a:pt x="730" y="507"/>
                  </a:lnTo>
                  <a:lnTo>
                    <a:pt x="730" y="507"/>
                  </a:lnTo>
                  <a:lnTo>
                    <a:pt x="731" y="507"/>
                  </a:lnTo>
                  <a:lnTo>
                    <a:pt x="732" y="508"/>
                  </a:lnTo>
                  <a:lnTo>
                    <a:pt x="732" y="509"/>
                  </a:lnTo>
                  <a:lnTo>
                    <a:pt x="731" y="510"/>
                  </a:lnTo>
                  <a:lnTo>
                    <a:pt x="732" y="510"/>
                  </a:lnTo>
                  <a:lnTo>
                    <a:pt x="733" y="511"/>
                  </a:lnTo>
                  <a:lnTo>
                    <a:pt x="734" y="512"/>
                  </a:lnTo>
                  <a:lnTo>
                    <a:pt x="735" y="512"/>
                  </a:lnTo>
                  <a:lnTo>
                    <a:pt x="736" y="512"/>
                  </a:lnTo>
                  <a:lnTo>
                    <a:pt x="736" y="513"/>
                  </a:lnTo>
                  <a:lnTo>
                    <a:pt x="736" y="514"/>
                  </a:lnTo>
                  <a:lnTo>
                    <a:pt x="736" y="515"/>
                  </a:lnTo>
                  <a:lnTo>
                    <a:pt x="735" y="516"/>
                  </a:lnTo>
                  <a:lnTo>
                    <a:pt x="735" y="517"/>
                  </a:lnTo>
                  <a:lnTo>
                    <a:pt x="735" y="518"/>
                  </a:lnTo>
                  <a:lnTo>
                    <a:pt x="734" y="518"/>
                  </a:lnTo>
                  <a:lnTo>
                    <a:pt x="735" y="518"/>
                  </a:lnTo>
                  <a:lnTo>
                    <a:pt x="735" y="519"/>
                  </a:lnTo>
                  <a:lnTo>
                    <a:pt x="736" y="519"/>
                  </a:lnTo>
                  <a:lnTo>
                    <a:pt x="737" y="519"/>
                  </a:lnTo>
                  <a:lnTo>
                    <a:pt x="738" y="519"/>
                  </a:lnTo>
                  <a:lnTo>
                    <a:pt x="738" y="520"/>
                  </a:lnTo>
                  <a:lnTo>
                    <a:pt x="737" y="521"/>
                  </a:lnTo>
                  <a:lnTo>
                    <a:pt x="736" y="522"/>
                  </a:lnTo>
                  <a:lnTo>
                    <a:pt x="736" y="523"/>
                  </a:lnTo>
                  <a:lnTo>
                    <a:pt x="736" y="524"/>
                  </a:lnTo>
                  <a:lnTo>
                    <a:pt x="735" y="526"/>
                  </a:lnTo>
                  <a:lnTo>
                    <a:pt x="734" y="526"/>
                  </a:lnTo>
                  <a:lnTo>
                    <a:pt x="732" y="525"/>
                  </a:lnTo>
                  <a:lnTo>
                    <a:pt x="732" y="523"/>
                  </a:lnTo>
                  <a:lnTo>
                    <a:pt x="731" y="522"/>
                  </a:lnTo>
                  <a:lnTo>
                    <a:pt x="730" y="523"/>
                  </a:lnTo>
                  <a:lnTo>
                    <a:pt x="731" y="525"/>
                  </a:lnTo>
                  <a:lnTo>
                    <a:pt x="730" y="525"/>
                  </a:lnTo>
                  <a:lnTo>
                    <a:pt x="730" y="524"/>
                  </a:lnTo>
                  <a:lnTo>
                    <a:pt x="729" y="523"/>
                  </a:lnTo>
                  <a:lnTo>
                    <a:pt x="729" y="524"/>
                  </a:lnTo>
                  <a:lnTo>
                    <a:pt x="729" y="525"/>
                  </a:lnTo>
                  <a:lnTo>
                    <a:pt x="729" y="525"/>
                  </a:lnTo>
                  <a:lnTo>
                    <a:pt x="728" y="525"/>
                  </a:lnTo>
                  <a:lnTo>
                    <a:pt x="727" y="525"/>
                  </a:lnTo>
                  <a:lnTo>
                    <a:pt x="726" y="525"/>
                  </a:lnTo>
                  <a:lnTo>
                    <a:pt x="727" y="526"/>
                  </a:lnTo>
                  <a:lnTo>
                    <a:pt x="727" y="527"/>
                  </a:lnTo>
                  <a:lnTo>
                    <a:pt x="727" y="528"/>
                  </a:lnTo>
                  <a:lnTo>
                    <a:pt x="728" y="528"/>
                  </a:lnTo>
                  <a:lnTo>
                    <a:pt x="729" y="528"/>
                  </a:lnTo>
                  <a:lnTo>
                    <a:pt x="729" y="527"/>
                  </a:lnTo>
                  <a:lnTo>
                    <a:pt x="732" y="527"/>
                  </a:lnTo>
                  <a:lnTo>
                    <a:pt x="733" y="527"/>
                  </a:lnTo>
                  <a:lnTo>
                    <a:pt x="733" y="528"/>
                  </a:lnTo>
                  <a:lnTo>
                    <a:pt x="733" y="528"/>
                  </a:lnTo>
                  <a:lnTo>
                    <a:pt x="732" y="528"/>
                  </a:lnTo>
                  <a:lnTo>
                    <a:pt x="730" y="528"/>
                  </a:lnTo>
                  <a:lnTo>
                    <a:pt x="730" y="529"/>
                  </a:lnTo>
                  <a:lnTo>
                    <a:pt x="731" y="529"/>
                  </a:lnTo>
                  <a:lnTo>
                    <a:pt x="732" y="529"/>
                  </a:lnTo>
                  <a:lnTo>
                    <a:pt x="732" y="530"/>
                  </a:lnTo>
                  <a:lnTo>
                    <a:pt x="732" y="533"/>
                  </a:lnTo>
                  <a:lnTo>
                    <a:pt x="733" y="534"/>
                  </a:lnTo>
                  <a:lnTo>
                    <a:pt x="734" y="534"/>
                  </a:lnTo>
                  <a:lnTo>
                    <a:pt x="736" y="535"/>
                  </a:lnTo>
                  <a:lnTo>
                    <a:pt x="737" y="535"/>
                  </a:lnTo>
                  <a:lnTo>
                    <a:pt x="734" y="537"/>
                  </a:lnTo>
                  <a:lnTo>
                    <a:pt x="733" y="538"/>
                  </a:lnTo>
                  <a:lnTo>
                    <a:pt x="732" y="539"/>
                  </a:lnTo>
                  <a:lnTo>
                    <a:pt x="729" y="539"/>
                  </a:lnTo>
                  <a:lnTo>
                    <a:pt x="729" y="536"/>
                  </a:lnTo>
                  <a:lnTo>
                    <a:pt x="728" y="536"/>
                  </a:lnTo>
                  <a:lnTo>
                    <a:pt x="728" y="537"/>
                  </a:lnTo>
                  <a:lnTo>
                    <a:pt x="727" y="539"/>
                  </a:lnTo>
                  <a:lnTo>
                    <a:pt x="725" y="539"/>
                  </a:lnTo>
                  <a:lnTo>
                    <a:pt x="724" y="539"/>
                  </a:lnTo>
                  <a:lnTo>
                    <a:pt x="723" y="539"/>
                  </a:lnTo>
                  <a:lnTo>
                    <a:pt x="722" y="539"/>
                  </a:lnTo>
                  <a:lnTo>
                    <a:pt x="722" y="540"/>
                  </a:lnTo>
                  <a:lnTo>
                    <a:pt x="721" y="540"/>
                  </a:lnTo>
                  <a:lnTo>
                    <a:pt x="722" y="541"/>
                  </a:lnTo>
                  <a:lnTo>
                    <a:pt x="723" y="541"/>
                  </a:lnTo>
                  <a:lnTo>
                    <a:pt x="725" y="540"/>
                  </a:lnTo>
                  <a:lnTo>
                    <a:pt x="727" y="540"/>
                  </a:lnTo>
                  <a:lnTo>
                    <a:pt x="728" y="540"/>
                  </a:lnTo>
                  <a:lnTo>
                    <a:pt x="729" y="540"/>
                  </a:lnTo>
                  <a:lnTo>
                    <a:pt x="729" y="540"/>
                  </a:lnTo>
                  <a:lnTo>
                    <a:pt x="730" y="540"/>
                  </a:lnTo>
                  <a:lnTo>
                    <a:pt x="731" y="541"/>
                  </a:lnTo>
                  <a:lnTo>
                    <a:pt x="732" y="543"/>
                  </a:lnTo>
                  <a:lnTo>
                    <a:pt x="731" y="543"/>
                  </a:lnTo>
                  <a:lnTo>
                    <a:pt x="731" y="544"/>
                  </a:lnTo>
                  <a:lnTo>
                    <a:pt x="731" y="545"/>
                  </a:lnTo>
                  <a:lnTo>
                    <a:pt x="732" y="545"/>
                  </a:lnTo>
                  <a:lnTo>
                    <a:pt x="732" y="546"/>
                  </a:lnTo>
                  <a:lnTo>
                    <a:pt x="733" y="546"/>
                  </a:lnTo>
                  <a:lnTo>
                    <a:pt x="733" y="547"/>
                  </a:lnTo>
                  <a:lnTo>
                    <a:pt x="732" y="548"/>
                  </a:lnTo>
                  <a:lnTo>
                    <a:pt x="731" y="548"/>
                  </a:lnTo>
                  <a:lnTo>
                    <a:pt x="731" y="549"/>
                  </a:lnTo>
                  <a:lnTo>
                    <a:pt x="731" y="550"/>
                  </a:lnTo>
                  <a:lnTo>
                    <a:pt x="733" y="551"/>
                  </a:lnTo>
                  <a:lnTo>
                    <a:pt x="732" y="552"/>
                  </a:lnTo>
                  <a:lnTo>
                    <a:pt x="731" y="552"/>
                  </a:lnTo>
                  <a:lnTo>
                    <a:pt x="730" y="552"/>
                  </a:lnTo>
                  <a:lnTo>
                    <a:pt x="729" y="551"/>
                  </a:lnTo>
                  <a:lnTo>
                    <a:pt x="729" y="551"/>
                  </a:lnTo>
                  <a:lnTo>
                    <a:pt x="728" y="552"/>
                  </a:lnTo>
                  <a:lnTo>
                    <a:pt x="727" y="553"/>
                  </a:lnTo>
                  <a:lnTo>
                    <a:pt x="728" y="556"/>
                  </a:lnTo>
                  <a:lnTo>
                    <a:pt x="727" y="557"/>
                  </a:lnTo>
                  <a:lnTo>
                    <a:pt x="726" y="558"/>
                  </a:lnTo>
                  <a:lnTo>
                    <a:pt x="724" y="559"/>
                  </a:lnTo>
                  <a:lnTo>
                    <a:pt x="723" y="559"/>
                  </a:lnTo>
                  <a:lnTo>
                    <a:pt x="723" y="560"/>
                  </a:lnTo>
                  <a:lnTo>
                    <a:pt x="721" y="561"/>
                  </a:lnTo>
                  <a:lnTo>
                    <a:pt x="722" y="561"/>
                  </a:lnTo>
                  <a:lnTo>
                    <a:pt x="723" y="561"/>
                  </a:lnTo>
                  <a:lnTo>
                    <a:pt x="725" y="560"/>
                  </a:lnTo>
                  <a:lnTo>
                    <a:pt x="726" y="560"/>
                  </a:lnTo>
                  <a:lnTo>
                    <a:pt x="728" y="561"/>
                  </a:lnTo>
                  <a:lnTo>
                    <a:pt x="728" y="561"/>
                  </a:lnTo>
                  <a:lnTo>
                    <a:pt x="727" y="562"/>
                  </a:lnTo>
                  <a:lnTo>
                    <a:pt x="727" y="563"/>
                  </a:lnTo>
                  <a:lnTo>
                    <a:pt x="724" y="564"/>
                  </a:lnTo>
                  <a:lnTo>
                    <a:pt x="723" y="564"/>
                  </a:lnTo>
                  <a:lnTo>
                    <a:pt x="722" y="565"/>
                  </a:lnTo>
                  <a:lnTo>
                    <a:pt x="718" y="564"/>
                  </a:lnTo>
                  <a:lnTo>
                    <a:pt x="717" y="563"/>
                  </a:lnTo>
                  <a:lnTo>
                    <a:pt x="716" y="564"/>
                  </a:lnTo>
                  <a:lnTo>
                    <a:pt x="717" y="564"/>
                  </a:lnTo>
                  <a:lnTo>
                    <a:pt x="717" y="565"/>
                  </a:lnTo>
                  <a:lnTo>
                    <a:pt x="718" y="566"/>
                  </a:lnTo>
                  <a:lnTo>
                    <a:pt x="719" y="566"/>
                  </a:lnTo>
                  <a:lnTo>
                    <a:pt x="722" y="566"/>
                  </a:lnTo>
                  <a:lnTo>
                    <a:pt x="723" y="566"/>
                  </a:lnTo>
                  <a:lnTo>
                    <a:pt x="723" y="567"/>
                  </a:lnTo>
                  <a:lnTo>
                    <a:pt x="722" y="568"/>
                  </a:lnTo>
                  <a:lnTo>
                    <a:pt x="721" y="569"/>
                  </a:lnTo>
                  <a:lnTo>
                    <a:pt x="718" y="569"/>
                  </a:lnTo>
                  <a:lnTo>
                    <a:pt x="718" y="569"/>
                  </a:lnTo>
                  <a:lnTo>
                    <a:pt x="718" y="570"/>
                  </a:lnTo>
                  <a:lnTo>
                    <a:pt x="720" y="571"/>
                  </a:lnTo>
                  <a:lnTo>
                    <a:pt x="720" y="572"/>
                  </a:lnTo>
                  <a:lnTo>
                    <a:pt x="720" y="572"/>
                  </a:lnTo>
                  <a:lnTo>
                    <a:pt x="718" y="572"/>
                  </a:lnTo>
                  <a:lnTo>
                    <a:pt x="718" y="573"/>
                  </a:lnTo>
                  <a:lnTo>
                    <a:pt x="718" y="574"/>
                  </a:lnTo>
                  <a:lnTo>
                    <a:pt x="717" y="575"/>
                  </a:lnTo>
                  <a:lnTo>
                    <a:pt x="717" y="576"/>
                  </a:lnTo>
                  <a:lnTo>
                    <a:pt x="718" y="576"/>
                  </a:lnTo>
                  <a:lnTo>
                    <a:pt x="718" y="576"/>
                  </a:lnTo>
                  <a:lnTo>
                    <a:pt x="719" y="577"/>
                  </a:lnTo>
                  <a:lnTo>
                    <a:pt x="719" y="578"/>
                  </a:lnTo>
                  <a:lnTo>
                    <a:pt x="718" y="578"/>
                  </a:lnTo>
                  <a:lnTo>
                    <a:pt x="718" y="579"/>
                  </a:lnTo>
                  <a:lnTo>
                    <a:pt x="719" y="579"/>
                  </a:lnTo>
                  <a:lnTo>
                    <a:pt x="720" y="582"/>
                  </a:lnTo>
                  <a:lnTo>
                    <a:pt x="721" y="585"/>
                  </a:lnTo>
                  <a:lnTo>
                    <a:pt x="722" y="585"/>
                  </a:lnTo>
                  <a:lnTo>
                    <a:pt x="723" y="586"/>
                  </a:lnTo>
                  <a:lnTo>
                    <a:pt x="724" y="586"/>
                  </a:lnTo>
                  <a:lnTo>
                    <a:pt x="725" y="585"/>
                  </a:lnTo>
                  <a:lnTo>
                    <a:pt x="725" y="586"/>
                  </a:lnTo>
                  <a:lnTo>
                    <a:pt x="724" y="588"/>
                  </a:lnTo>
                  <a:lnTo>
                    <a:pt x="724" y="589"/>
                  </a:lnTo>
                  <a:lnTo>
                    <a:pt x="723" y="589"/>
                  </a:lnTo>
                  <a:lnTo>
                    <a:pt x="721" y="587"/>
                  </a:lnTo>
                  <a:lnTo>
                    <a:pt x="721" y="586"/>
                  </a:lnTo>
                  <a:lnTo>
                    <a:pt x="719" y="584"/>
                  </a:lnTo>
                  <a:lnTo>
                    <a:pt x="718" y="583"/>
                  </a:lnTo>
                  <a:lnTo>
                    <a:pt x="717" y="582"/>
                  </a:lnTo>
                  <a:lnTo>
                    <a:pt x="717" y="583"/>
                  </a:lnTo>
                  <a:lnTo>
                    <a:pt x="719" y="587"/>
                  </a:lnTo>
                  <a:lnTo>
                    <a:pt x="721" y="589"/>
                  </a:lnTo>
                  <a:lnTo>
                    <a:pt x="721" y="590"/>
                  </a:lnTo>
                  <a:lnTo>
                    <a:pt x="722" y="590"/>
                  </a:lnTo>
                  <a:lnTo>
                    <a:pt x="721" y="590"/>
                  </a:lnTo>
                  <a:lnTo>
                    <a:pt x="720" y="590"/>
                  </a:lnTo>
                  <a:lnTo>
                    <a:pt x="719" y="590"/>
                  </a:lnTo>
                  <a:lnTo>
                    <a:pt x="719" y="593"/>
                  </a:lnTo>
                  <a:lnTo>
                    <a:pt x="719" y="594"/>
                  </a:lnTo>
                  <a:lnTo>
                    <a:pt x="718" y="595"/>
                  </a:lnTo>
                  <a:lnTo>
                    <a:pt x="718" y="596"/>
                  </a:lnTo>
                  <a:lnTo>
                    <a:pt x="718" y="597"/>
                  </a:lnTo>
                  <a:lnTo>
                    <a:pt x="718" y="598"/>
                  </a:lnTo>
                  <a:lnTo>
                    <a:pt x="718" y="599"/>
                  </a:lnTo>
                  <a:lnTo>
                    <a:pt x="717" y="601"/>
                  </a:lnTo>
                  <a:lnTo>
                    <a:pt x="717" y="602"/>
                  </a:lnTo>
                  <a:lnTo>
                    <a:pt x="717" y="604"/>
                  </a:lnTo>
                  <a:lnTo>
                    <a:pt x="716" y="604"/>
                  </a:lnTo>
                  <a:lnTo>
                    <a:pt x="715" y="606"/>
                  </a:lnTo>
                  <a:lnTo>
                    <a:pt x="715" y="607"/>
                  </a:lnTo>
                  <a:lnTo>
                    <a:pt x="714" y="607"/>
                  </a:lnTo>
                  <a:lnTo>
                    <a:pt x="713" y="608"/>
                  </a:lnTo>
                  <a:lnTo>
                    <a:pt x="713" y="607"/>
                  </a:lnTo>
                  <a:lnTo>
                    <a:pt x="713" y="605"/>
                  </a:lnTo>
                  <a:lnTo>
                    <a:pt x="715" y="604"/>
                  </a:lnTo>
                  <a:lnTo>
                    <a:pt x="715" y="602"/>
                  </a:lnTo>
                  <a:lnTo>
                    <a:pt x="715" y="600"/>
                  </a:lnTo>
                  <a:lnTo>
                    <a:pt x="714" y="599"/>
                  </a:lnTo>
                  <a:lnTo>
                    <a:pt x="714" y="596"/>
                  </a:lnTo>
                  <a:lnTo>
                    <a:pt x="712" y="597"/>
                  </a:lnTo>
                  <a:lnTo>
                    <a:pt x="713" y="598"/>
                  </a:lnTo>
                  <a:lnTo>
                    <a:pt x="713" y="599"/>
                  </a:lnTo>
                  <a:lnTo>
                    <a:pt x="713" y="600"/>
                  </a:lnTo>
                  <a:lnTo>
                    <a:pt x="713" y="602"/>
                  </a:lnTo>
                  <a:lnTo>
                    <a:pt x="713" y="603"/>
                  </a:lnTo>
                  <a:lnTo>
                    <a:pt x="712" y="603"/>
                  </a:lnTo>
                  <a:lnTo>
                    <a:pt x="712" y="604"/>
                  </a:lnTo>
                  <a:lnTo>
                    <a:pt x="711" y="606"/>
                  </a:lnTo>
                  <a:lnTo>
                    <a:pt x="711" y="607"/>
                  </a:lnTo>
                  <a:lnTo>
                    <a:pt x="710" y="607"/>
                  </a:lnTo>
                  <a:lnTo>
                    <a:pt x="710" y="606"/>
                  </a:lnTo>
                  <a:lnTo>
                    <a:pt x="708" y="603"/>
                  </a:lnTo>
                  <a:lnTo>
                    <a:pt x="708" y="601"/>
                  </a:lnTo>
                  <a:lnTo>
                    <a:pt x="708" y="600"/>
                  </a:lnTo>
                  <a:lnTo>
                    <a:pt x="709" y="598"/>
                  </a:lnTo>
                  <a:lnTo>
                    <a:pt x="709" y="597"/>
                  </a:lnTo>
                  <a:lnTo>
                    <a:pt x="708" y="596"/>
                  </a:lnTo>
                  <a:lnTo>
                    <a:pt x="708" y="594"/>
                  </a:lnTo>
                  <a:lnTo>
                    <a:pt x="708" y="594"/>
                  </a:lnTo>
                  <a:lnTo>
                    <a:pt x="707" y="592"/>
                  </a:lnTo>
                  <a:lnTo>
                    <a:pt x="706" y="593"/>
                  </a:lnTo>
                  <a:lnTo>
                    <a:pt x="706" y="593"/>
                  </a:lnTo>
                  <a:lnTo>
                    <a:pt x="707" y="596"/>
                  </a:lnTo>
                  <a:lnTo>
                    <a:pt x="707" y="597"/>
                  </a:lnTo>
                  <a:lnTo>
                    <a:pt x="707" y="599"/>
                  </a:lnTo>
                  <a:lnTo>
                    <a:pt x="706" y="599"/>
                  </a:lnTo>
                  <a:lnTo>
                    <a:pt x="706" y="600"/>
                  </a:lnTo>
                  <a:lnTo>
                    <a:pt x="706" y="601"/>
                  </a:lnTo>
                  <a:lnTo>
                    <a:pt x="705" y="602"/>
                  </a:lnTo>
                  <a:lnTo>
                    <a:pt x="703" y="604"/>
                  </a:lnTo>
                  <a:lnTo>
                    <a:pt x="702" y="604"/>
                  </a:lnTo>
                  <a:lnTo>
                    <a:pt x="701" y="605"/>
                  </a:lnTo>
                  <a:lnTo>
                    <a:pt x="701" y="606"/>
                  </a:lnTo>
                  <a:lnTo>
                    <a:pt x="702" y="606"/>
                  </a:lnTo>
                  <a:lnTo>
                    <a:pt x="702" y="607"/>
                  </a:lnTo>
                  <a:lnTo>
                    <a:pt x="703" y="606"/>
                  </a:lnTo>
                  <a:lnTo>
                    <a:pt x="703" y="605"/>
                  </a:lnTo>
                  <a:lnTo>
                    <a:pt x="705" y="604"/>
                  </a:lnTo>
                  <a:lnTo>
                    <a:pt x="706" y="604"/>
                  </a:lnTo>
                  <a:lnTo>
                    <a:pt x="707" y="607"/>
                  </a:lnTo>
                  <a:lnTo>
                    <a:pt x="705" y="608"/>
                  </a:lnTo>
                  <a:lnTo>
                    <a:pt x="704" y="608"/>
                  </a:lnTo>
                  <a:lnTo>
                    <a:pt x="705" y="609"/>
                  </a:lnTo>
                  <a:lnTo>
                    <a:pt x="706" y="611"/>
                  </a:lnTo>
                  <a:lnTo>
                    <a:pt x="707" y="611"/>
                  </a:lnTo>
                  <a:lnTo>
                    <a:pt x="708" y="611"/>
                  </a:lnTo>
                  <a:lnTo>
                    <a:pt x="708" y="611"/>
                  </a:lnTo>
                  <a:lnTo>
                    <a:pt x="709" y="611"/>
                  </a:lnTo>
                  <a:lnTo>
                    <a:pt x="709" y="613"/>
                  </a:lnTo>
                  <a:lnTo>
                    <a:pt x="708" y="615"/>
                  </a:lnTo>
                  <a:lnTo>
                    <a:pt x="708" y="615"/>
                  </a:lnTo>
                  <a:lnTo>
                    <a:pt x="708" y="616"/>
                  </a:lnTo>
                  <a:lnTo>
                    <a:pt x="707" y="616"/>
                  </a:lnTo>
                  <a:lnTo>
                    <a:pt x="706" y="617"/>
                  </a:lnTo>
                  <a:lnTo>
                    <a:pt x="705" y="617"/>
                  </a:lnTo>
                  <a:lnTo>
                    <a:pt x="705" y="618"/>
                  </a:lnTo>
                  <a:lnTo>
                    <a:pt x="706" y="621"/>
                  </a:lnTo>
                  <a:lnTo>
                    <a:pt x="706" y="622"/>
                  </a:lnTo>
                  <a:lnTo>
                    <a:pt x="705" y="623"/>
                  </a:lnTo>
                  <a:lnTo>
                    <a:pt x="704" y="623"/>
                  </a:lnTo>
                  <a:lnTo>
                    <a:pt x="704" y="624"/>
                  </a:lnTo>
                  <a:lnTo>
                    <a:pt x="704" y="625"/>
                  </a:lnTo>
                  <a:lnTo>
                    <a:pt x="703" y="625"/>
                  </a:lnTo>
                  <a:lnTo>
                    <a:pt x="702" y="625"/>
                  </a:lnTo>
                  <a:lnTo>
                    <a:pt x="702" y="624"/>
                  </a:lnTo>
                  <a:lnTo>
                    <a:pt x="702" y="625"/>
                  </a:lnTo>
                  <a:lnTo>
                    <a:pt x="701" y="624"/>
                  </a:lnTo>
                  <a:lnTo>
                    <a:pt x="700" y="623"/>
                  </a:lnTo>
                  <a:lnTo>
                    <a:pt x="700" y="624"/>
                  </a:lnTo>
                  <a:lnTo>
                    <a:pt x="700" y="625"/>
                  </a:lnTo>
                  <a:lnTo>
                    <a:pt x="700" y="626"/>
                  </a:lnTo>
                  <a:lnTo>
                    <a:pt x="700" y="626"/>
                  </a:lnTo>
                  <a:lnTo>
                    <a:pt x="700" y="627"/>
                  </a:lnTo>
                  <a:lnTo>
                    <a:pt x="701" y="627"/>
                  </a:lnTo>
                  <a:lnTo>
                    <a:pt x="702" y="626"/>
                  </a:lnTo>
                  <a:lnTo>
                    <a:pt x="703" y="626"/>
                  </a:lnTo>
                  <a:lnTo>
                    <a:pt x="704" y="626"/>
                  </a:lnTo>
                  <a:lnTo>
                    <a:pt x="704" y="629"/>
                  </a:lnTo>
                  <a:lnTo>
                    <a:pt x="704" y="630"/>
                  </a:lnTo>
                  <a:lnTo>
                    <a:pt x="704" y="631"/>
                  </a:lnTo>
                  <a:lnTo>
                    <a:pt x="703" y="631"/>
                  </a:lnTo>
                  <a:lnTo>
                    <a:pt x="702" y="632"/>
                  </a:lnTo>
                  <a:lnTo>
                    <a:pt x="701" y="631"/>
                  </a:lnTo>
                  <a:lnTo>
                    <a:pt x="700" y="629"/>
                  </a:lnTo>
                  <a:lnTo>
                    <a:pt x="700" y="628"/>
                  </a:lnTo>
                  <a:lnTo>
                    <a:pt x="699" y="629"/>
                  </a:lnTo>
                  <a:lnTo>
                    <a:pt x="699" y="630"/>
                  </a:lnTo>
                  <a:lnTo>
                    <a:pt x="699" y="631"/>
                  </a:lnTo>
                  <a:lnTo>
                    <a:pt x="700" y="632"/>
                  </a:lnTo>
                  <a:lnTo>
                    <a:pt x="701" y="634"/>
                  </a:lnTo>
                  <a:lnTo>
                    <a:pt x="701" y="635"/>
                  </a:lnTo>
                  <a:lnTo>
                    <a:pt x="700" y="635"/>
                  </a:lnTo>
                  <a:lnTo>
                    <a:pt x="699" y="635"/>
                  </a:lnTo>
                  <a:lnTo>
                    <a:pt x="699" y="636"/>
                  </a:lnTo>
                  <a:lnTo>
                    <a:pt x="698" y="636"/>
                  </a:lnTo>
                  <a:lnTo>
                    <a:pt x="698" y="637"/>
                  </a:lnTo>
                  <a:lnTo>
                    <a:pt x="697" y="637"/>
                  </a:lnTo>
                  <a:lnTo>
                    <a:pt x="697" y="636"/>
                  </a:lnTo>
                  <a:lnTo>
                    <a:pt x="697" y="635"/>
                  </a:lnTo>
                  <a:lnTo>
                    <a:pt x="697" y="634"/>
                  </a:lnTo>
                  <a:lnTo>
                    <a:pt x="696" y="634"/>
                  </a:lnTo>
                  <a:lnTo>
                    <a:pt x="695" y="634"/>
                  </a:lnTo>
                  <a:lnTo>
                    <a:pt x="696" y="635"/>
                  </a:lnTo>
                  <a:lnTo>
                    <a:pt x="695" y="635"/>
                  </a:lnTo>
                  <a:lnTo>
                    <a:pt x="694" y="635"/>
                  </a:lnTo>
                  <a:lnTo>
                    <a:pt x="693" y="635"/>
                  </a:lnTo>
                  <a:lnTo>
                    <a:pt x="693" y="636"/>
                  </a:lnTo>
                  <a:lnTo>
                    <a:pt x="695" y="636"/>
                  </a:lnTo>
                  <a:lnTo>
                    <a:pt x="695" y="636"/>
                  </a:lnTo>
                  <a:lnTo>
                    <a:pt x="695" y="637"/>
                  </a:lnTo>
                  <a:lnTo>
                    <a:pt x="695" y="638"/>
                  </a:lnTo>
                  <a:lnTo>
                    <a:pt x="695" y="639"/>
                  </a:lnTo>
                  <a:lnTo>
                    <a:pt x="694" y="639"/>
                  </a:lnTo>
                  <a:lnTo>
                    <a:pt x="694" y="640"/>
                  </a:lnTo>
                  <a:lnTo>
                    <a:pt x="692" y="640"/>
                  </a:lnTo>
                  <a:lnTo>
                    <a:pt x="689" y="639"/>
                  </a:lnTo>
                  <a:lnTo>
                    <a:pt x="687" y="637"/>
                  </a:lnTo>
                  <a:lnTo>
                    <a:pt x="687" y="637"/>
                  </a:lnTo>
                  <a:lnTo>
                    <a:pt x="686" y="637"/>
                  </a:lnTo>
                  <a:lnTo>
                    <a:pt x="686" y="636"/>
                  </a:lnTo>
                  <a:lnTo>
                    <a:pt x="687" y="636"/>
                  </a:lnTo>
                  <a:lnTo>
                    <a:pt x="687" y="635"/>
                  </a:lnTo>
                  <a:lnTo>
                    <a:pt x="687" y="632"/>
                  </a:lnTo>
                  <a:lnTo>
                    <a:pt x="686" y="630"/>
                  </a:lnTo>
                  <a:lnTo>
                    <a:pt x="685" y="630"/>
                  </a:lnTo>
                  <a:lnTo>
                    <a:pt x="684" y="633"/>
                  </a:lnTo>
                  <a:lnTo>
                    <a:pt x="683" y="633"/>
                  </a:lnTo>
                  <a:lnTo>
                    <a:pt x="682" y="634"/>
                  </a:lnTo>
                  <a:lnTo>
                    <a:pt x="682" y="635"/>
                  </a:lnTo>
                  <a:lnTo>
                    <a:pt x="683" y="636"/>
                  </a:lnTo>
                  <a:lnTo>
                    <a:pt x="683" y="638"/>
                  </a:lnTo>
                  <a:lnTo>
                    <a:pt x="682" y="639"/>
                  </a:lnTo>
                  <a:lnTo>
                    <a:pt x="683" y="639"/>
                  </a:lnTo>
                  <a:lnTo>
                    <a:pt x="684" y="639"/>
                  </a:lnTo>
                  <a:lnTo>
                    <a:pt x="687" y="642"/>
                  </a:lnTo>
                  <a:lnTo>
                    <a:pt x="687" y="642"/>
                  </a:lnTo>
                  <a:lnTo>
                    <a:pt x="689" y="642"/>
                  </a:lnTo>
                  <a:lnTo>
                    <a:pt x="690" y="642"/>
                  </a:lnTo>
                  <a:lnTo>
                    <a:pt x="690" y="643"/>
                  </a:lnTo>
                  <a:lnTo>
                    <a:pt x="689" y="644"/>
                  </a:lnTo>
                  <a:lnTo>
                    <a:pt x="687" y="645"/>
                  </a:lnTo>
                  <a:lnTo>
                    <a:pt x="686" y="645"/>
                  </a:lnTo>
                  <a:lnTo>
                    <a:pt x="683" y="645"/>
                  </a:lnTo>
                  <a:lnTo>
                    <a:pt x="680" y="643"/>
                  </a:lnTo>
                  <a:lnTo>
                    <a:pt x="677" y="643"/>
                  </a:lnTo>
                  <a:lnTo>
                    <a:pt x="676" y="642"/>
                  </a:lnTo>
                  <a:lnTo>
                    <a:pt x="675" y="641"/>
                  </a:lnTo>
                  <a:lnTo>
                    <a:pt x="676" y="639"/>
                  </a:lnTo>
                  <a:lnTo>
                    <a:pt x="675" y="638"/>
                  </a:lnTo>
                  <a:lnTo>
                    <a:pt x="675" y="637"/>
                  </a:lnTo>
                  <a:lnTo>
                    <a:pt x="674" y="637"/>
                  </a:lnTo>
                  <a:lnTo>
                    <a:pt x="674" y="640"/>
                  </a:lnTo>
                  <a:lnTo>
                    <a:pt x="674" y="643"/>
                  </a:lnTo>
                  <a:lnTo>
                    <a:pt x="673" y="644"/>
                  </a:lnTo>
                  <a:lnTo>
                    <a:pt x="672" y="644"/>
                  </a:lnTo>
                  <a:lnTo>
                    <a:pt x="671" y="644"/>
                  </a:lnTo>
                  <a:lnTo>
                    <a:pt x="668" y="642"/>
                  </a:lnTo>
                  <a:lnTo>
                    <a:pt x="666" y="637"/>
                  </a:lnTo>
                  <a:lnTo>
                    <a:pt x="664" y="636"/>
                  </a:lnTo>
                  <a:lnTo>
                    <a:pt x="661" y="634"/>
                  </a:lnTo>
                  <a:lnTo>
                    <a:pt x="661" y="633"/>
                  </a:lnTo>
                  <a:lnTo>
                    <a:pt x="660" y="633"/>
                  </a:lnTo>
                  <a:lnTo>
                    <a:pt x="660" y="631"/>
                  </a:lnTo>
                  <a:lnTo>
                    <a:pt x="657" y="631"/>
                  </a:lnTo>
                  <a:lnTo>
                    <a:pt x="657" y="631"/>
                  </a:lnTo>
                  <a:lnTo>
                    <a:pt x="657" y="632"/>
                  </a:lnTo>
                  <a:lnTo>
                    <a:pt x="657" y="633"/>
                  </a:lnTo>
                  <a:lnTo>
                    <a:pt x="657" y="633"/>
                  </a:lnTo>
                  <a:lnTo>
                    <a:pt x="658" y="635"/>
                  </a:lnTo>
                  <a:lnTo>
                    <a:pt x="659" y="635"/>
                  </a:lnTo>
                  <a:lnTo>
                    <a:pt x="660" y="635"/>
                  </a:lnTo>
                  <a:lnTo>
                    <a:pt x="660" y="636"/>
                  </a:lnTo>
                  <a:lnTo>
                    <a:pt x="661" y="636"/>
                  </a:lnTo>
                  <a:lnTo>
                    <a:pt x="662" y="637"/>
                  </a:lnTo>
                  <a:lnTo>
                    <a:pt x="662" y="638"/>
                  </a:lnTo>
                  <a:lnTo>
                    <a:pt x="663" y="639"/>
                  </a:lnTo>
                  <a:lnTo>
                    <a:pt x="664" y="639"/>
                  </a:lnTo>
                  <a:lnTo>
                    <a:pt x="666" y="639"/>
                  </a:lnTo>
                  <a:lnTo>
                    <a:pt x="667" y="640"/>
                  </a:lnTo>
                  <a:lnTo>
                    <a:pt x="667" y="641"/>
                  </a:lnTo>
                  <a:lnTo>
                    <a:pt x="667" y="642"/>
                  </a:lnTo>
                  <a:lnTo>
                    <a:pt x="666" y="644"/>
                  </a:lnTo>
                  <a:lnTo>
                    <a:pt x="666" y="645"/>
                  </a:lnTo>
                  <a:lnTo>
                    <a:pt x="664" y="646"/>
                  </a:lnTo>
                  <a:lnTo>
                    <a:pt x="662" y="647"/>
                  </a:lnTo>
                  <a:lnTo>
                    <a:pt x="661" y="647"/>
                  </a:lnTo>
                  <a:lnTo>
                    <a:pt x="660" y="647"/>
                  </a:lnTo>
                  <a:lnTo>
                    <a:pt x="661" y="648"/>
                  </a:lnTo>
                  <a:lnTo>
                    <a:pt x="662" y="649"/>
                  </a:lnTo>
                  <a:lnTo>
                    <a:pt x="664" y="647"/>
                  </a:lnTo>
                  <a:lnTo>
                    <a:pt x="667" y="646"/>
                  </a:lnTo>
                  <a:lnTo>
                    <a:pt x="669" y="646"/>
                  </a:lnTo>
                  <a:lnTo>
                    <a:pt x="670" y="646"/>
                  </a:lnTo>
                  <a:lnTo>
                    <a:pt x="671" y="647"/>
                  </a:lnTo>
                  <a:lnTo>
                    <a:pt x="673" y="647"/>
                  </a:lnTo>
                  <a:lnTo>
                    <a:pt x="672" y="647"/>
                  </a:lnTo>
                  <a:lnTo>
                    <a:pt x="667" y="651"/>
                  </a:lnTo>
                  <a:lnTo>
                    <a:pt x="667" y="652"/>
                  </a:lnTo>
                  <a:lnTo>
                    <a:pt x="667" y="652"/>
                  </a:lnTo>
                  <a:lnTo>
                    <a:pt x="669" y="651"/>
                  </a:lnTo>
                  <a:lnTo>
                    <a:pt x="670" y="650"/>
                  </a:lnTo>
                  <a:lnTo>
                    <a:pt x="671" y="650"/>
                  </a:lnTo>
                  <a:lnTo>
                    <a:pt x="671" y="651"/>
                  </a:lnTo>
                  <a:lnTo>
                    <a:pt x="672" y="653"/>
                  </a:lnTo>
                  <a:lnTo>
                    <a:pt x="674" y="657"/>
                  </a:lnTo>
                  <a:lnTo>
                    <a:pt x="674" y="658"/>
                  </a:lnTo>
                  <a:lnTo>
                    <a:pt x="674" y="658"/>
                  </a:lnTo>
                  <a:lnTo>
                    <a:pt x="673" y="658"/>
                  </a:lnTo>
                  <a:lnTo>
                    <a:pt x="673" y="659"/>
                  </a:lnTo>
                  <a:lnTo>
                    <a:pt x="673" y="660"/>
                  </a:lnTo>
                  <a:lnTo>
                    <a:pt x="672" y="660"/>
                  </a:lnTo>
                  <a:lnTo>
                    <a:pt x="672" y="659"/>
                  </a:lnTo>
                  <a:lnTo>
                    <a:pt x="671" y="659"/>
                  </a:lnTo>
                  <a:lnTo>
                    <a:pt x="671" y="658"/>
                  </a:lnTo>
                  <a:lnTo>
                    <a:pt x="670" y="655"/>
                  </a:lnTo>
                  <a:lnTo>
                    <a:pt x="669" y="654"/>
                  </a:lnTo>
                  <a:lnTo>
                    <a:pt x="667" y="653"/>
                  </a:lnTo>
                  <a:lnTo>
                    <a:pt x="666" y="653"/>
                  </a:lnTo>
                  <a:lnTo>
                    <a:pt x="665" y="653"/>
                  </a:lnTo>
                  <a:lnTo>
                    <a:pt x="665" y="654"/>
                  </a:lnTo>
                  <a:lnTo>
                    <a:pt x="666" y="655"/>
                  </a:lnTo>
                  <a:lnTo>
                    <a:pt x="667" y="655"/>
                  </a:lnTo>
                  <a:lnTo>
                    <a:pt x="668" y="656"/>
                  </a:lnTo>
                  <a:lnTo>
                    <a:pt x="670" y="658"/>
                  </a:lnTo>
                  <a:lnTo>
                    <a:pt x="670" y="659"/>
                  </a:lnTo>
                  <a:lnTo>
                    <a:pt x="670" y="660"/>
                  </a:lnTo>
                  <a:lnTo>
                    <a:pt x="669" y="660"/>
                  </a:lnTo>
                  <a:lnTo>
                    <a:pt x="668" y="661"/>
                  </a:lnTo>
                  <a:lnTo>
                    <a:pt x="667" y="660"/>
                  </a:lnTo>
                  <a:lnTo>
                    <a:pt x="664" y="659"/>
                  </a:lnTo>
                  <a:lnTo>
                    <a:pt x="663" y="659"/>
                  </a:lnTo>
                  <a:lnTo>
                    <a:pt x="662" y="660"/>
                  </a:lnTo>
                  <a:lnTo>
                    <a:pt x="662" y="661"/>
                  </a:lnTo>
                  <a:lnTo>
                    <a:pt x="660" y="662"/>
                  </a:lnTo>
                  <a:lnTo>
                    <a:pt x="659" y="664"/>
                  </a:lnTo>
                  <a:lnTo>
                    <a:pt x="658" y="665"/>
                  </a:lnTo>
                  <a:lnTo>
                    <a:pt x="659" y="665"/>
                  </a:lnTo>
                  <a:lnTo>
                    <a:pt x="659" y="666"/>
                  </a:lnTo>
                  <a:lnTo>
                    <a:pt x="659" y="665"/>
                  </a:lnTo>
                  <a:lnTo>
                    <a:pt x="660" y="665"/>
                  </a:lnTo>
                  <a:lnTo>
                    <a:pt x="661" y="664"/>
                  </a:lnTo>
                  <a:lnTo>
                    <a:pt x="662" y="663"/>
                  </a:lnTo>
                  <a:lnTo>
                    <a:pt x="662" y="662"/>
                  </a:lnTo>
                  <a:lnTo>
                    <a:pt x="666" y="663"/>
                  </a:lnTo>
                  <a:lnTo>
                    <a:pt x="667" y="663"/>
                  </a:lnTo>
                  <a:lnTo>
                    <a:pt x="667" y="664"/>
                  </a:lnTo>
                  <a:lnTo>
                    <a:pt x="668" y="664"/>
                  </a:lnTo>
                  <a:lnTo>
                    <a:pt x="668" y="665"/>
                  </a:lnTo>
                  <a:lnTo>
                    <a:pt x="667" y="666"/>
                  </a:lnTo>
                  <a:lnTo>
                    <a:pt x="667" y="666"/>
                  </a:lnTo>
                  <a:lnTo>
                    <a:pt x="664" y="666"/>
                  </a:lnTo>
                  <a:lnTo>
                    <a:pt x="663" y="665"/>
                  </a:lnTo>
                  <a:lnTo>
                    <a:pt x="662" y="665"/>
                  </a:lnTo>
                  <a:lnTo>
                    <a:pt x="662" y="667"/>
                  </a:lnTo>
                  <a:lnTo>
                    <a:pt x="661" y="667"/>
                  </a:lnTo>
                  <a:lnTo>
                    <a:pt x="660" y="667"/>
                  </a:lnTo>
                  <a:lnTo>
                    <a:pt x="659" y="667"/>
                  </a:lnTo>
                  <a:lnTo>
                    <a:pt x="658" y="668"/>
                  </a:lnTo>
                  <a:lnTo>
                    <a:pt x="657" y="668"/>
                  </a:lnTo>
                  <a:lnTo>
                    <a:pt x="657" y="669"/>
                  </a:lnTo>
                  <a:lnTo>
                    <a:pt x="658" y="669"/>
                  </a:lnTo>
                  <a:lnTo>
                    <a:pt x="659" y="669"/>
                  </a:lnTo>
                  <a:lnTo>
                    <a:pt x="660" y="668"/>
                  </a:lnTo>
                  <a:lnTo>
                    <a:pt x="661" y="668"/>
                  </a:lnTo>
                  <a:lnTo>
                    <a:pt x="662" y="668"/>
                  </a:lnTo>
                  <a:lnTo>
                    <a:pt x="664" y="668"/>
                  </a:lnTo>
                  <a:lnTo>
                    <a:pt x="664" y="669"/>
                  </a:lnTo>
                  <a:lnTo>
                    <a:pt x="662" y="670"/>
                  </a:lnTo>
                  <a:lnTo>
                    <a:pt x="663" y="671"/>
                  </a:lnTo>
                  <a:lnTo>
                    <a:pt x="663" y="672"/>
                  </a:lnTo>
                  <a:lnTo>
                    <a:pt x="661" y="675"/>
                  </a:lnTo>
                  <a:lnTo>
                    <a:pt x="661" y="676"/>
                  </a:lnTo>
                  <a:lnTo>
                    <a:pt x="660" y="676"/>
                  </a:lnTo>
                  <a:lnTo>
                    <a:pt x="659" y="676"/>
                  </a:lnTo>
                  <a:lnTo>
                    <a:pt x="658" y="677"/>
                  </a:lnTo>
                  <a:lnTo>
                    <a:pt x="657" y="678"/>
                  </a:lnTo>
                  <a:lnTo>
                    <a:pt x="657" y="679"/>
                  </a:lnTo>
                  <a:lnTo>
                    <a:pt x="658" y="679"/>
                  </a:lnTo>
                  <a:lnTo>
                    <a:pt x="657" y="681"/>
                  </a:lnTo>
                  <a:lnTo>
                    <a:pt x="657" y="681"/>
                  </a:lnTo>
                  <a:lnTo>
                    <a:pt x="656" y="680"/>
                  </a:lnTo>
                  <a:lnTo>
                    <a:pt x="656" y="680"/>
                  </a:lnTo>
                  <a:lnTo>
                    <a:pt x="655" y="680"/>
                  </a:lnTo>
                  <a:lnTo>
                    <a:pt x="654" y="679"/>
                  </a:lnTo>
                  <a:lnTo>
                    <a:pt x="654" y="680"/>
                  </a:lnTo>
                  <a:lnTo>
                    <a:pt x="654" y="681"/>
                  </a:lnTo>
                  <a:lnTo>
                    <a:pt x="653" y="681"/>
                  </a:lnTo>
                  <a:lnTo>
                    <a:pt x="653" y="682"/>
                  </a:lnTo>
                  <a:lnTo>
                    <a:pt x="652" y="682"/>
                  </a:lnTo>
                  <a:lnTo>
                    <a:pt x="652" y="681"/>
                  </a:lnTo>
                  <a:lnTo>
                    <a:pt x="652" y="680"/>
                  </a:lnTo>
                  <a:lnTo>
                    <a:pt x="652" y="679"/>
                  </a:lnTo>
                  <a:lnTo>
                    <a:pt x="652" y="678"/>
                  </a:lnTo>
                  <a:lnTo>
                    <a:pt x="651" y="678"/>
                  </a:lnTo>
                  <a:lnTo>
                    <a:pt x="651" y="680"/>
                  </a:lnTo>
                  <a:lnTo>
                    <a:pt x="650" y="680"/>
                  </a:lnTo>
                  <a:lnTo>
                    <a:pt x="649" y="680"/>
                  </a:lnTo>
                  <a:lnTo>
                    <a:pt x="649" y="680"/>
                  </a:lnTo>
                  <a:lnTo>
                    <a:pt x="649" y="675"/>
                  </a:lnTo>
                  <a:lnTo>
                    <a:pt x="648" y="676"/>
                  </a:lnTo>
                  <a:lnTo>
                    <a:pt x="647" y="678"/>
                  </a:lnTo>
                  <a:lnTo>
                    <a:pt x="646" y="678"/>
                  </a:lnTo>
                  <a:lnTo>
                    <a:pt x="646" y="679"/>
                  </a:lnTo>
                  <a:lnTo>
                    <a:pt x="647" y="680"/>
                  </a:lnTo>
                  <a:lnTo>
                    <a:pt x="647" y="680"/>
                  </a:lnTo>
                  <a:lnTo>
                    <a:pt x="648" y="681"/>
                  </a:lnTo>
                  <a:lnTo>
                    <a:pt x="648" y="683"/>
                  </a:lnTo>
                  <a:lnTo>
                    <a:pt x="647" y="683"/>
                  </a:lnTo>
                  <a:lnTo>
                    <a:pt x="647" y="685"/>
                  </a:lnTo>
                  <a:lnTo>
                    <a:pt x="646" y="685"/>
                  </a:lnTo>
                  <a:lnTo>
                    <a:pt x="646" y="685"/>
                  </a:lnTo>
                  <a:lnTo>
                    <a:pt x="646" y="684"/>
                  </a:lnTo>
                  <a:lnTo>
                    <a:pt x="644" y="674"/>
                  </a:lnTo>
                  <a:lnTo>
                    <a:pt x="644" y="672"/>
                  </a:lnTo>
                  <a:lnTo>
                    <a:pt x="644" y="671"/>
                  </a:lnTo>
                  <a:lnTo>
                    <a:pt x="645" y="669"/>
                  </a:lnTo>
                  <a:lnTo>
                    <a:pt x="646" y="669"/>
                  </a:lnTo>
                  <a:lnTo>
                    <a:pt x="645" y="669"/>
                  </a:lnTo>
                  <a:lnTo>
                    <a:pt x="644" y="669"/>
                  </a:lnTo>
                  <a:lnTo>
                    <a:pt x="642" y="670"/>
                  </a:lnTo>
                  <a:lnTo>
                    <a:pt x="641" y="670"/>
                  </a:lnTo>
                  <a:lnTo>
                    <a:pt x="640" y="670"/>
                  </a:lnTo>
                  <a:lnTo>
                    <a:pt x="638" y="670"/>
                  </a:lnTo>
                  <a:lnTo>
                    <a:pt x="636" y="670"/>
                  </a:lnTo>
                  <a:lnTo>
                    <a:pt x="636" y="669"/>
                  </a:lnTo>
                  <a:lnTo>
                    <a:pt x="634" y="669"/>
                  </a:lnTo>
                  <a:lnTo>
                    <a:pt x="633" y="670"/>
                  </a:lnTo>
                  <a:lnTo>
                    <a:pt x="633" y="671"/>
                  </a:lnTo>
                  <a:lnTo>
                    <a:pt x="634" y="672"/>
                  </a:lnTo>
                  <a:lnTo>
                    <a:pt x="635" y="672"/>
                  </a:lnTo>
                  <a:lnTo>
                    <a:pt x="636" y="672"/>
                  </a:lnTo>
                  <a:lnTo>
                    <a:pt x="636" y="672"/>
                  </a:lnTo>
                  <a:lnTo>
                    <a:pt x="639" y="672"/>
                  </a:lnTo>
                  <a:lnTo>
                    <a:pt x="640" y="673"/>
                  </a:lnTo>
                  <a:lnTo>
                    <a:pt x="640" y="676"/>
                  </a:lnTo>
                  <a:lnTo>
                    <a:pt x="640" y="677"/>
                  </a:lnTo>
                  <a:lnTo>
                    <a:pt x="640" y="678"/>
                  </a:lnTo>
                  <a:lnTo>
                    <a:pt x="639" y="679"/>
                  </a:lnTo>
                  <a:lnTo>
                    <a:pt x="639" y="680"/>
                  </a:lnTo>
                  <a:lnTo>
                    <a:pt x="638" y="680"/>
                  </a:lnTo>
                  <a:lnTo>
                    <a:pt x="636" y="681"/>
                  </a:lnTo>
                  <a:lnTo>
                    <a:pt x="633" y="684"/>
                  </a:lnTo>
                  <a:lnTo>
                    <a:pt x="632" y="685"/>
                  </a:lnTo>
                  <a:lnTo>
                    <a:pt x="631" y="686"/>
                  </a:lnTo>
                  <a:lnTo>
                    <a:pt x="630" y="686"/>
                  </a:lnTo>
                  <a:lnTo>
                    <a:pt x="629" y="686"/>
                  </a:lnTo>
                  <a:lnTo>
                    <a:pt x="628" y="685"/>
                  </a:lnTo>
                  <a:lnTo>
                    <a:pt x="626" y="688"/>
                  </a:lnTo>
                  <a:lnTo>
                    <a:pt x="626" y="689"/>
                  </a:lnTo>
                  <a:lnTo>
                    <a:pt x="627" y="687"/>
                  </a:lnTo>
                  <a:lnTo>
                    <a:pt x="628" y="687"/>
                  </a:lnTo>
                  <a:lnTo>
                    <a:pt x="629" y="687"/>
                  </a:lnTo>
                  <a:lnTo>
                    <a:pt x="628" y="690"/>
                  </a:lnTo>
                  <a:lnTo>
                    <a:pt x="628" y="692"/>
                  </a:lnTo>
                  <a:lnTo>
                    <a:pt x="626" y="693"/>
                  </a:lnTo>
                  <a:lnTo>
                    <a:pt x="625" y="694"/>
                  </a:lnTo>
                  <a:lnTo>
                    <a:pt x="624" y="696"/>
                  </a:lnTo>
                  <a:lnTo>
                    <a:pt x="624" y="697"/>
                  </a:lnTo>
                  <a:lnTo>
                    <a:pt x="623" y="697"/>
                  </a:lnTo>
                  <a:lnTo>
                    <a:pt x="623" y="696"/>
                  </a:lnTo>
                  <a:lnTo>
                    <a:pt x="622" y="697"/>
                  </a:lnTo>
                  <a:lnTo>
                    <a:pt x="621" y="696"/>
                  </a:lnTo>
                  <a:lnTo>
                    <a:pt x="622" y="695"/>
                  </a:lnTo>
                  <a:lnTo>
                    <a:pt x="624" y="693"/>
                  </a:lnTo>
                  <a:lnTo>
                    <a:pt x="625" y="693"/>
                  </a:lnTo>
                  <a:lnTo>
                    <a:pt x="626" y="691"/>
                  </a:lnTo>
                  <a:lnTo>
                    <a:pt x="626" y="690"/>
                  </a:lnTo>
                  <a:lnTo>
                    <a:pt x="626" y="691"/>
                  </a:lnTo>
                  <a:lnTo>
                    <a:pt x="625" y="691"/>
                  </a:lnTo>
                  <a:lnTo>
                    <a:pt x="624" y="692"/>
                  </a:lnTo>
                  <a:lnTo>
                    <a:pt x="622" y="693"/>
                  </a:lnTo>
                  <a:lnTo>
                    <a:pt x="621" y="693"/>
                  </a:lnTo>
                  <a:lnTo>
                    <a:pt x="621" y="692"/>
                  </a:lnTo>
                  <a:lnTo>
                    <a:pt x="621" y="690"/>
                  </a:lnTo>
                  <a:lnTo>
                    <a:pt x="619" y="689"/>
                  </a:lnTo>
                  <a:lnTo>
                    <a:pt x="619" y="688"/>
                  </a:lnTo>
                  <a:lnTo>
                    <a:pt x="618" y="688"/>
                  </a:lnTo>
                  <a:lnTo>
                    <a:pt x="617" y="687"/>
                  </a:lnTo>
                  <a:lnTo>
                    <a:pt x="617" y="686"/>
                  </a:lnTo>
                  <a:lnTo>
                    <a:pt x="617" y="684"/>
                  </a:lnTo>
                  <a:lnTo>
                    <a:pt x="618" y="683"/>
                  </a:lnTo>
                  <a:lnTo>
                    <a:pt x="618" y="681"/>
                  </a:lnTo>
                  <a:lnTo>
                    <a:pt x="618" y="679"/>
                  </a:lnTo>
                  <a:lnTo>
                    <a:pt x="618" y="674"/>
                  </a:lnTo>
                  <a:lnTo>
                    <a:pt x="618" y="673"/>
                  </a:lnTo>
                  <a:lnTo>
                    <a:pt x="618" y="672"/>
                  </a:lnTo>
                  <a:lnTo>
                    <a:pt x="617" y="672"/>
                  </a:lnTo>
                  <a:lnTo>
                    <a:pt x="616" y="672"/>
                  </a:lnTo>
                  <a:lnTo>
                    <a:pt x="616" y="673"/>
                  </a:lnTo>
                  <a:lnTo>
                    <a:pt x="616" y="675"/>
                  </a:lnTo>
                  <a:lnTo>
                    <a:pt x="616" y="679"/>
                  </a:lnTo>
                  <a:lnTo>
                    <a:pt x="617" y="681"/>
                  </a:lnTo>
                  <a:lnTo>
                    <a:pt x="617" y="682"/>
                  </a:lnTo>
                  <a:lnTo>
                    <a:pt x="616" y="682"/>
                  </a:lnTo>
                  <a:lnTo>
                    <a:pt x="615" y="681"/>
                  </a:lnTo>
                  <a:lnTo>
                    <a:pt x="615" y="680"/>
                  </a:lnTo>
                  <a:lnTo>
                    <a:pt x="614" y="680"/>
                  </a:lnTo>
                  <a:lnTo>
                    <a:pt x="612" y="675"/>
                  </a:lnTo>
                  <a:lnTo>
                    <a:pt x="610" y="672"/>
                  </a:lnTo>
                  <a:lnTo>
                    <a:pt x="608" y="670"/>
                  </a:lnTo>
                  <a:lnTo>
                    <a:pt x="608" y="671"/>
                  </a:lnTo>
                  <a:lnTo>
                    <a:pt x="609" y="672"/>
                  </a:lnTo>
                  <a:lnTo>
                    <a:pt x="610" y="674"/>
                  </a:lnTo>
                  <a:lnTo>
                    <a:pt x="611" y="675"/>
                  </a:lnTo>
                  <a:lnTo>
                    <a:pt x="612" y="679"/>
                  </a:lnTo>
                  <a:lnTo>
                    <a:pt x="613" y="680"/>
                  </a:lnTo>
                  <a:lnTo>
                    <a:pt x="613" y="681"/>
                  </a:lnTo>
                  <a:lnTo>
                    <a:pt x="615" y="684"/>
                  </a:lnTo>
                  <a:lnTo>
                    <a:pt x="615" y="685"/>
                  </a:lnTo>
                  <a:lnTo>
                    <a:pt x="615" y="686"/>
                  </a:lnTo>
                  <a:lnTo>
                    <a:pt x="615" y="686"/>
                  </a:lnTo>
                  <a:lnTo>
                    <a:pt x="614" y="687"/>
                  </a:lnTo>
                  <a:lnTo>
                    <a:pt x="615" y="687"/>
                  </a:lnTo>
                  <a:lnTo>
                    <a:pt x="615" y="687"/>
                  </a:lnTo>
                  <a:lnTo>
                    <a:pt x="616" y="688"/>
                  </a:lnTo>
                  <a:lnTo>
                    <a:pt x="617" y="691"/>
                  </a:lnTo>
                  <a:lnTo>
                    <a:pt x="617" y="692"/>
                  </a:lnTo>
                  <a:lnTo>
                    <a:pt x="616" y="692"/>
                  </a:lnTo>
                  <a:lnTo>
                    <a:pt x="615" y="692"/>
                  </a:lnTo>
                  <a:lnTo>
                    <a:pt x="613" y="691"/>
                  </a:lnTo>
                  <a:lnTo>
                    <a:pt x="612" y="691"/>
                  </a:lnTo>
                  <a:lnTo>
                    <a:pt x="611" y="690"/>
                  </a:lnTo>
                  <a:lnTo>
                    <a:pt x="610" y="690"/>
                  </a:lnTo>
                  <a:lnTo>
                    <a:pt x="608" y="690"/>
                  </a:lnTo>
                  <a:lnTo>
                    <a:pt x="607" y="689"/>
                  </a:lnTo>
                  <a:lnTo>
                    <a:pt x="606" y="689"/>
                  </a:lnTo>
                  <a:lnTo>
                    <a:pt x="605" y="688"/>
                  </a:lnTo>
                  <a:lnTo>
                    <a:pt x="605" y="687"/>
                  </a:lnTo>
                  <a:lnTo>
                    <a:pt x="605" y="685"/>
                  </a:lnTo>
                  <a:lnTo>
                    <a:pt x="604" y="683"/>
                  </a:lnTo>
                  <a:lnTo>
                    <a:pt x="603" y="683"/>
                  </a:lnTo>
                  <a:lnTo>
                    <a:pt x="603" y="685"/>
                  </a:lnTo>
                  <a:lnTo>
                    <a:pt x="604" y="686"/>
                  </a:lnTo>
                  <a:lnTo>
                    <a:pt x="604" y="687"/>
                  </a:lnTo>
                  <a:lnTo>
                    <a:pt x="605" y="689"/>
                  </a:lnTo>
                  <a:lnTo>
                    <a:pt x="606" y="690"/>
                  </a:lnTo>
                  <a:lnTo>
                    <a:pt x="609" y="690"/>
                  </a:lnTo>
                  <a:lnTo>
                    <a:pt x="610" y="691"/>
                  </a:lnTo>
                  <a:lnTo>
                    <a:pt x="611" y="691"/>
                  </a:lnTo>
                  <a:lnTo>
                    <a:pt x="612" y="691"/>
                  </a:lnTo>
                  <a:lnTo>
                    <a:pt x="613" y="691"/>
                  </a:lnTo>
                  <a:lnTo>
                    <a:pt x="615" y="694"/>
                  </a:lnTo>
                  <a:lnTo>
                    <a:pt x="616" y="694"/>
                  </a:lnTo>
                  <a:lnTo>
                    <a:pt x="618" y="694"/>
                  </a:lnTo>
                  <a:lnTo>
                    <a:pt x="619" y="694"/>
                  </a:lnTo>
                  <a:lnTo>
                    <a:pt x="619" y="695"/>
                  </a:lnTo>
                  <a:lnTo>
                    <a:pt x="619" y="697"/>
                  </a:lnTo>
                  <a:lnTo>
                    <a:pt x="620" y="700"/>
                  </a:lnTo>
                  <a:lnTo>
                    <a:pt x="619" y="700"/>
                  </a:lnTo>
                  <a:lnTo>
                    <a:pt x="618" y="700"/>
                  </a:lnTo>
                  <a:lnTo>
                    <a:pt x="618" y="701"/>
                  </a:lnTo>
                  <a:lnTo>
                    <a:pt x="617" y="701"/>
                  </a:lnTo>
                  <a:lnTo>
                    <a:pt x="616" y="700"/>
                  </a:lnTo>
                  <a:lnTo>
                    <a:pt x="615" y="701"/>
                  </a:lnTo>
                  <a:lnTo>
                    <a:pt x="615" y="699"/>
                  </a:lnTo>
                  <a:lnTo>
                    <a:pt x="613" y="699"/>
                  </a:lnTo>
                  <a:lnTo>
                    <a:pt x="611" y="698"/>
                  </a:lnTo>
                  <a:lnTo>
                    <a:pt x="611" y="699"/>
                  </a:lnTo>
                  <a:lnTo>
                    <a:pt x="611" y="700"/>
                  </a:lnTo>
                  <a:lnTo>
                    <a:pt x="612" y="700"/>
                  </a:lnTo>
                  <a:lnTo>
                    <a:pt x="613" y="700"/>
                  </a:lnTo>
                  <a:lnTo>
                    <a:pt x="614" y="701"/>
                  </a:lnTo>
                  <a:lnTo>
                    <a:pt x="615" y="701"/>
                  </a:lnTo>
                  <a:lnTo>
                    <a:pt x="616" y="703"/>
                  </a:lnTo>
                  <a:lnTo>
                    <a:pt x="615" y="705"/>
                  </a:lnTo>
                  <a:lnTo>
                    <a:pt x="614" y="703"/>
                  </a:lnTo>
                  <a:lnTo>
                    <a:pt x="609" y="700"/>
                  </a:lnTo>
                  <a:lnTo>
                    <a:pt x="606" y="698"/>
                  </a:lnTo>
                  <a:lnTo>
                    <a:pt x="605" y="698"/>
                  </a:lnTo>
                  <a:lnTo>
                    <a:pt x="605" y="697"/>
                  </a:lnTo>
                  <a:lnTo>
                    <a:pt x="604" y="696"/>
                  </a:lnTo>
                  <a:lnTo>
                    <a:pt x="602" y="694"/>
                  </a:lnTo>
                  <a:lnTo>
                    <a:pt x="601" y="694"/>
                  </a:lnTo>
                  <a:lnTo>
                    <a:pt x="600" y="693"/>
                  </a:lnTo>
                  <a:lnTo>
                    <a:pt x="599" y="692"/>
                  </a:lnTo>
                  <a:lnTo>
                    <a:pt x="595" y="690"/>
                  </a:lnTo>
                  <a:lnTo>
                    <a:pt x="595" y="690"/>
                  </a:lnTo>
                  <a:lnTo>
                    <a:pt x="595" y="693"/>
                  </a:lnTo>
                  <a:lnTo>
                    <a:pt x="594" y="694"/>
                  </a:lnTo>
                  <a:lnTo>
                    <a:pt x="593" y="694"/>
                  </a:lnTo>
                  <a:lnTo>
                    <a:pt x="592" y="695"/>
                  </a:lnTo>
                  <a:lnTo>
                    <a:pt x="591" y="696"/>
                  </a:lnTo>
                  <a:lnTo>
                    <a:pt x="591" y="697"/>
                  </a:lnTo>
                  <a:lnTo>
                    <a:pt x="591" y="696"/>
                  </a:lnTo>
                  <a:lnTo>
                    <a:pt x="591" y="695"/>
                  </a:lnTo>
                  <a:lnTo>
                    <a:pt x="591" y="692"/>
                  </a:lnTo>
                  <a:lnTo>
                    <a:pt x="593" y="691"/>
                  </a:lnTo>
                  <a:lnTo>
                    <a:pt x="593" y="690"/>
                  </a:lnTo>
                  <a:lnTo>
                    <a:pt x="593" y="690"/>
                  </a:lnTo>
                  <a:lnTo>
                    <a:pt x="594" y="688"/>
                  </a:lnTo>
                  <a:lnTo>
                    <a:pt x="595" y="686"/>
                  </a:lnTo>
                  <a:lnTo>
                    <a:pt x="595" y="686"/>
                  </a:lnTo>
                  <a:lnTo>
                    <a:pt x="595" y="685"/>
                  </a:lnTo>
                  <a:lnTo>
                    <a:pt x="595" y="686"/>
                  </a:lnTo>
                  <a:lnTo>
                    <a:pt x="594" y="687"/>
                  </a:lnTo>
                  <a:lnTo>
                    <a:pt x="593" y="688"/>
                  </a:lnTo>
                  <a:lnTo>
                    <a:pt x="592" y="688"/>
                  </a:lnTo>
                  <a:lnTo>
                    <a:pt x="591" y="688"/>
                  </a:lnTo>
                  <a:lnTo>
                    <a:pt x="590" y="687"/>
                  </a:lnTo>
                  <a:lnTo>
                    <a:pt x="590" y="685"/>
                  </a:lnTo>
                  <a:lnTo>
                    <a:pt x="591" y="683"/>
                  </a:lnTo>
                  <a:lnTo>
                    <a:pt x="592" y="681"/>
                  </a:lnTo>
                  <a:lnTo>
                    <a:pt x="591" y="683"/>
                  </a:lnTo>
                  <a:lnTo>
                    <a:pt x="590" y="683"/>
                  </a:lnTo>
                  <a:lnTo>
                    <a:pt x="590" y="680"/>
                  </a:lnTo>
                  <a:lnTo>
                    <a:pt x="590" y="679"/>
                  </a:lnTo>
                  <a:lnTo>
                    <a:pt x="591" y="678"/>
                  </a:lnTo>
                  <a:lnTo>
                    <a:pt x="592" y="678"/>
                  </a:lnTo>
                  <a:lnTo>
                    <a:pt x="593" y="678"/>
                  </a:lnTo>
                  <a:lnTo>
                    <a:pt x="594" y="678"/>
                  </a:lnTo>
                  <a:lnTo>
                    <a:pt x="595" y="678"/>
                  </a:lnTo>
                  <a:lnTo>
                    <a:pt x="595" y="677"/>
                  </a:lnTo>
                  <a:lnTo>
                    <a:pt x="594" y="676"/>
                  </a:lnTo>
                  <a:lnTo>
                    <a:pt x="595" y="675"/>
                  </a:lnTo>
                  <a:lnTo>
                    <a:pt x="595" y="674"/>
                  </a:lnTo>
                  <a:lnTo>
                    <a:pt x="595" y="673"/>
                  </a:lnTo>
                  <a:lnTo>
                    <a:pt x="595" y="672"/>
                  </a:lnTo>
                  <a:lnTo>
                    <a:pt x="596" y="672"/>
                  </a:lnTo>
                  <a:lnTo>
                    <a:pt x="597" y="672"/>
                  </a:lnTo>
                  <a:lnTo>
                    <a:pt x="597" y="671"/>
                  </a:lnTo>
                  <a:lnTo>
                    <a:pt x="597" y="670"/>
                  </a:lnTo>
                  <a:lnTo>
                    <a:pt x="596" y="669"/>
                  </a:lnTo>
                  <a:lnTo>
                    <a:pt x="596" y="668"/>
                  </a:lnTo>
                  <a:lnTo>
                    <a:pt x="596" y="667"/>
                  </a:lnTo>
                  <a:lnTo>
                    <a:pt x="597" y="667"/>
                  </a:lnTo>
                  <a:lnTo>
                    <a:pt x="598" y="665"/>
                  </a:lnTo>
                  <a:lnTo>
                    <a:pt x="599" y="663"/>
                  </a:lnTo>
                  <a:lnTo>
                    <a:pt x="600" y="661"/>
                  </a:lnTo>
                  <a:lnTo>
                    <a:pt x="601" y="660"/>
                  </a:lnTo>
                  <a:lnTo>
                    <a:pt x="602" y="658"/>
                  </a:lnTo>
                  <a:lnTo>
                    <a:pt x="605" y="655"/>
                  </a:lnTo>
                  <a:lnTo>
                    <a:pt x="605" y="654"/>
                  </a:lnTo>
                  <a:lnTo>
                    <a:pt x="606" y="654"/>
                  </a:lnTo>
                  <a:lnTo>
                    <a:pt x="607" y="654"/>
                  </a:lnTo>
                  <a:lnTo>
                    <a:pt x="610" y="651"/>
                  </a:lnTo>
                  <a:lnTo>
                    <a:pt x="612" y="650"/>
                  </a:lnTo>
                  <a:lnTo>
                    <a:pt x="613" y="650"/>
                  </a:lnTo>
                  <a:lnTo>
                    <a:pt x="614" y="650"/>
                  </a:lnTo>
                  <a:lnTo>
                    <a:pt x="615" y="650"/>
                  </a:lnTo>
                  <a:lnTo>
                    <a:pt x="615" y="649"/>
                  </a:lnTo>
                  <a:lnTo>
                    <a:pt x="616" y="649"/>
                  </a:lnTo>
                  <a:lnTo>
                    <a:pt x="617" y="648"/>
                  </a:lnTo>
                  <a:lnTo>
                    <a:pt x="618" y="647"/>
                  </a:lnTo>
                  <a:lnTo>
                    <a:pt x="619" y="647"/>
                  </a:lnTo>
                  <a:lnTo>
                    <a:pt x="619" y="645"/>
                  </a:lnTo>
                  <a:lnTo>
                    <a:pt x="619" y="644"/>
                  </a:lnTo>
                  <a:lnTo>
                    <a:pt x="618" y="643"/>
                  </a:lnTo>
                  <a:lnTo>
                    <a:pt x="617" y="642"/>
                  </a:lnTo>
                  <a:lnTo>
                    <a:pt x="616" y="643"/>
                  </a:lnTo>
                  <a:lnTo>
                    <a:pt x="615" y="645"/>
                  </a:lnTo>
                  <a:lnTo>
                    <a:pt x="613" y="647"/>
                  </a:lnTo>
                  <a:lnTo>
                    <a:pt x="611" y="647"/>
                  </a:lnTo>
                  <a:lnTo>
                    <a:pt x="609" y="647"/>
                  </a:lnTo>
                  <a:lnTo>
                    <a:pt x="605" y="649"/>
                  </a:lnTo>
                  <a:lnTo>
                    <a:pt x="605" y="649"/>
                  </a:lnTo>
                  <a:lnTo>
                    <a:pt x="604" y="650"/>
                  </a:lnTo>
                  <a:lnTo>
                    <a:pt x="601" y="651"/>
                  </a:lnTo>
                  <a:lnTo>
                    <a:pt x="600" y="651"/>
                  </a:lnTo>
                  <a:lnTo>
                    <a:pt x="599" y="651"/>
                  </a:lnTo>
                  <a:lnTo>
                    <a:pt x="599" y="650"/>
                  </a:lnTo>
                  <a:lnTo>
                    <a:pt x="598" y="650"/>
                  </a:lnTo>
                  <a:lnTo>
                    <a:pt x="597" y="650"/>
                  </a:lnTo>
                  <a:lnTo>
                    <a:pt x="596" y="650"/>
                  </a:lnTo>
                  <a:lnTo>
                    <a:pt x="595" y="651"/>
                  </a:lnTo>
                  <a:lnTo>
                    <a:pt x="595" y="651"/>
                  </a:lnTo>
                  <a:lnTo>
                    <a:pt x="594" y="652"/>
                  </a:lnTo>
                  <a:lnTo>
                    <a:pt x="591" y="652"/>
                  </a:lnTo>
                  <a:lnTo>
                    <a:pt x="590" y="652"/>
                  </a:lnTo>
                  <a:lnTo>
                    <a:pt x="588" y="650"/>
                  </a:lnTo>
                  <a:lnTo>
                    <a:pt x="585" y="649"/>
                  </a:lnTo>
                  <a:lnTo>
                    <a:pt x="584" y="648"/>
                  </a:lnTo>
                  <a:lnTo>
                    <a:pt x="583" y="647"/>
                  </a:lnTo>
                  <a:lnTo>
                    <a:pt x="583" y="645"/>
                  </a:lnTo>
                  <a:lnTo>
                    <a:pt x="582" y="644"/>
                  </a:lnTo>
                  <a:lnTo>
                    <a:pt x="581" y="644"/>
                  </a:lnTo>
                  <a:lnTo>
                    <a:pt x="581" y="646"/>
                  </a:lnTo>
                  <a:lnTo>
                    <a:pt x="582" y="648"/>
                  </a:lnTo>
                  <a:lnTo>
                    <a:pt x="582" y="649"/>
                  </a:lnTo>
                  <a:lnTo>
                    <a:pt x="581" y="649"/>
                  </a:lnTo>
                  <a:lnTo>
                    <a:pt x="580" y="648"/>
                  </a:lnTo>
                  <a:lnTo>
                    <a:pt x="579" y="648"/>
                  </a:lnTo>
                  <a:lnTo>
                    <a:pt x="578" y="648"/>
                  </a:lnTo>
                  <a:lnTo>
                    <a:pt x="578" y="649"/>
                  </a:lnTo>
                  <a:lnTo>
                    <a:pt x="577" y="648"/>
                  </a:lnTo>
                  <a:lnTo>
                    <a:pt x="577" y="647"/>
                  </a:lnTo>
                  <a:lnTo>
                    <a:pt x="576" y="647"/>
                  </a:lnTo>
                  <a:lnTo>
                    <a:pt x="576" y="648"/>
                  </a:lnTo>
                  <a:lnTo>
                    <a:pt x="576" y="649"/>
                  </a:lnTo>
                  <a:lnTo>
                    <a:pt x="575" y="649"/>
                  </a:lnTo>
                  <a:lnTo>
                    <a:pt x="573" y="649"/>
                  </a:lnTo>
                  <a:lnTo>
                    <a:pt x="572" y="649"/>
                  </a:lnTo>
                  <a:lnTo>
                    <a:pt x="571" y="650"/>
                  </a:lnTo>
                  <a:lnTo>
                    <a:pt x="571" y="651"/>
                  </a:lnTo>
                  <a:lnTo>
                    <a:pt x="571" y="652"/>
                  </a:lnTo>
                  <a:lnTo>
                    <a:pt x="571" y="653"/>
                  </a:lnTo>
                  <a:lnTo>
                    <a:pt x="572" y="654"/>
                  </a:lnTo>
                  <a:lnTo>
                    <a:pt x="573" y="654"/>
                  </a:lnTo>
                  <a:lnTo>
                    <a:pt x="578" y="654"/>
                  </a:lnTo>
                  <a:lnTo>
                    <a:pt x="580" y="655"/>
                  </a:lnTo>
                  <a:lnTo>
                    <a:pt x="584" y="655"/>
                  </a:lnTo>
                  <a:lnTo>
                    <a:pt x="585" y="655"/>
                  </a:lnTo>
                  <a:lnTo>
                    <a:pt x="587" y="656"/>
                  </a:lnTo>
                  <a:lnTo>
                    <a:pt x="587" y="657"/>
                  </a:lnTo>
                  <a:lnTo>
                    <a:pt x="588" y="657"/>
                  </a:lnTo>
                  <a:lnTo>
                    <a:pt x="588" y="658"/>
                  </a:lnTo>
                  <a:lnTo>
                    <a:pt x="589" y="658"/>
                  </a:lnTo>
                  <a:lnTo>
                    <a:pt x="589" y="658"/>
                  </a:lnTo>
                  <a:lnTo>
                    <a:pt x="590" y="658"/>
                  </a:lnTo>
                  <a:lnTo>
                    <a:pt x="590" y="659"/>
                  </a:lnTo>
                  <a:lnTo>
                    <a:pt x="588" y="660"/>
                  </a:lnTo>
                  <a:lnTo>
                    <a:pt x="588" y="662"/>
                  </a:lnTo>
                  <a:lnTo>
                    <a:pt x="586" y="665"/>
                  </a:lnTo>
                  <a:lnTo>
                    <a:pt x="586" y="664"/>
                  </a:lnTo>
                  <a:lnTo>
                    <a:pt x="585" y="660"/>
                  </a:lnTo>
                  <a:lnTo>
                    <a:pt x="584" y="660"/>
                  </a:lnTo>
                  <a:lnTo>
                    <a:pt x="584" y="661"/>
                  </a:lnTo>
                  <a:lnTo>
                    <a:pt x="584" y="661"/>
                  </a:lnTo>
                  <a:lnTo>
                    <a:pt x="583" y="660"/>
                  </a:lnTo>
                  <a:lnTo>
                    <a:pt x="582" y="660"/>
                  </a:lnTo>
                  <a:lnTo>
                    <a:pt x="582" y="661"/>
                  </a:lnTo>
                  <a:lnTo>
                    <a:pt x="582" y="662"/>
                  </a:lnTo>
                  <a:lnTo>
                    <a:pt x="580" y="662"/>
                  </a:lnTo>
                  <a:lnTo>
                    <a:pt x="579" y="661"/>
                  </a:lnTo>
                  <a:lnTo>
                    <a:pt x="578" y="662"/>
                  </a:lnTo>
                  <a:lnTo>
                    <a:pt x="579" y="663"/>
                  </a:lnTo>
                  <a:lnTo>
                    <a:pt x="579" y="664"/>
                  </a:lnTo>
                  <a:lnTo>
                    <a:pt x="580" y="665"/>
                  </a:lnTo>
                  <a:lnTo>
                    <a:pt x="581" y="665"/>
                  </a:lnTo>
                  <a:lnTo>
                    <a:pt x="582" y="665"/>
                  </a:lnTo>
                  <a:lnTo>
                    <a:pt x="583" y="666"/>
                  </a:lnTo>
                  <a:lnTo>
                    <a:pt x="584" y="666"/>
                  </a:lnTo>
                  <a:lnTo>
                    <a:pt x="584" y="665"/>
                  </a:lnTo>
                  <a:lnTo>
                    <a:pt x="584" y="666"/>
                  </a:lnTo>
                  <a:lnTo>
                    <a:pt x="584" y="667"/>
                  </a:lnTo>
                  <a:lnTo>
                    <a:pt x="585" y="668"/>
                  </a:lnTo>
                  <a:lnTo>
                    <a:pt x="585" y="669"/>
                  </a:lnTo>
                  <a:lnTo>
                    <a:pt x="584" y="669"/>
                  </a:lnTo>
                  <a:lnTo>
                    <a:pt x="584" y="670"/>
                  </a:lnTo>
                  <a:lnTo>
                    <a:pt x="582" y="672"/>
                  </a:lnTo>
                  <a:lnTo>
                    <a:pt x="582" y="673"/>
                  </a:lnTo>
                  <a:lnTo>
                    <a:pt x="582" y="675"/>
                  </a:lnTo>
                  <a:lnTo>
                    <a:pt x="582" y="676"/>
                  </a:lnTo>
                  <a:lnTo>
                    <a:pt x="581" y="677"/>
                  </a:lnTo>
                  <a:lnTo>
                    <a:pt x="580" y="676"/>
                  </a:lnTo>
                  <a:lnTo>
                    <a:pt x="579" y="676"/>
                  </a:lnTo>
                  <a:lnTo>
                    <a:pt x="578" y="677"/>
                  </a:lnTo>
                  <a:lnTo>
                    <a:pt x="577" y="678"/>
                  </a:lnTo>
                  <a:lnTo>
                    <a:pt x="576" y="677"/>
                  </a:lnTo>
                  <a:lnTo>
                    <a:pt x="576" y="676"/>
                  </a:lnTo>
                  <a:lnTo>
                    <a:pt x="576" y="675"/>
                  </a:lnTo>
                  <a:lnTo>
                    <a:pt x="576" y="676"/>
                  </a:lnTo>
                  <a:lnTo>
                    <a:pt x="574" y="677"/>
                  </a:lnTo>
                  <a:lnTo>
                    <a:pt x="575" y="679"/>
                  </a:lnTo>
                  <a:lnTo>
                    <a:pt x="577" y="679"/>
                  </a:lnTo>
                  <a:lnTo>
                    <a:pt x="578" y="678"/>
                  </a:lnTo>
                  <a:lnTo>
                    <a:pt x="582" y="678"/>
                  </a:lnTo>
                  <a:lnTo>
                    <a:pt x="583" y="678"/>
                  </a:lnTo>
                  <a:lnTo>
                    <a:pt x="583" y="680"/>
                  </a:lnTo>
                  <a:lnTo>
                    <a:pt x="583" y="681"/>
                  </a:lnTo>
                  <a:lnTo>
                    <a:pt x="582" y="681"/>
                  </a:lnTo>
                  <a:lnTo>
                    <a:pt x="582" y="682"/>
                  </a:lnTo>
                  <a:lnTo>
                    <a:pt x="583" y="683"/>
                  </a:lnTo>
                  <a:lnTo>
                    <a:pt x="583" y="685"/>
                  </a:lnTo>
                  <a:lnTo>
                    <a:pt x="583" y="687"/>
                  </a:lnTo>
                  <a:lnTo>
                    <a:pt x="584" y="688"/>
                  </a:lnTo>
                  <a:lnTo>
                    <a:pt x="584" y="692"/>
                  </a:lnTo>
                  <a:lnTo>
                    <a:pt x="583" y="693"/>
                  </a:lnTo>
                  <a:lnTo>
                    <a:pt x="582" y="694"/>
                  </a:lnTo>
                  <a:lnTo>
                    <a:pt x="582" y="693"/>
                  </a:lnTo>
                  <a:lnTo>
                    <a:pt x="581" y="693"/>
                  </a:lnTo>
                  <a:lnTo>
                    <a:pt x="581" y="692"/>
                  </a:lnTo>
                  <a:lnTo>
                    <a:pt x="581" y="691"/>
                  </a:lnTo>
                  <a:lnTo>
                    <a:pt x="581" y="690"/>
                  </a:lnTo>
                  <a:lnTo>
                    <a:pt x="580" y="690"/>
                  </a:lnTo>
                  <a:lnTo>
                    <a:pt x="579" y="690"/>
                  </a:lnTo>
                  <a:lnTo>
                    <a:pt x="579" y="691"/>
                  </a:lnTo>
                  <a:lnTo>
                    <a:pt x="578" y="691"/>
                  </a:lnTo>
                  <a:lnTo>
                    <a:pt x="578" y="690"/>
                  </a:lnTo>
                  <a:lnTo>
                    <a:pt x="577" y="690"/>
                  </a:lnTo>
                  <a:lnTo>
                    <a:pt x="577" y="691"/>
                  </a:lnTo>
                  <a:lnTo>
                    <a:pt x="576" y="690"/>
                  </a:lnTo>
                  <a:lnTo>
                    <a:pt x="575" y="690"/>
                  </a:lnTo>
                  <a:lnTo>
                    <a:pt x="575" y="691"/>
                  </a:lnTo>
                  <a:lnTo>
                    <a:pt x="576" y="692"/>
                  </a:lnTo>
                  <a:lnTo>
                    <a:pt x="577" y="692"/>
                  </a:lnTo>
                  <a:lnTo>
                    <a:pt x="578" y="692"/>
                  </a:lnTo>
                  <a:lnTo>
                    <a:pt x="578" y="693"/>
                  </a:lnTo>
                  <a:lnTo>
                    <a:pt x="578" y="695"/>
                  </a:lnTo>
                  <a:lnTo>
                    <a:pt x="578" y="696"/>
                  </a:lnTo>
                  <a:lnTo>
                    <a:pt x="577" y="696"/>
                  </a:lnTo>
                  <a:lnTo>
                    <a:pt x="577" y="697"/>
                  </a:lnTo>
                  <a:lnTo>
                    <a:pt x="576" y="697"/>
                  </a:lnTo>
                  <a:lnTo>
                    <a:pt x="575" y="697"/>
                  </a:lnTo>
                  <a:lnTo>
                    <a:pt x="574" y="696"/>
                  </a:lnTo>
                  <a:lnTo>
                    <a:pt x="574" y="696"/>
                  </a:lnTo>
                  <a:lnTo>
                    <a:pt x="573" y="697"/>
                  </a:lnTo>
                  <a:lnTo>
                    <a:pt x="572" y="697"/>
                  </a:lnTo>
                  <a:lnTo>
                    <a:pt x="571" y="696"/>
                  </a:lnTo>
                  <a:lnTo>
                    <a:pt x="571" y="693"/>
                  </a:lnTo>
                  <a:lnTo>
                    <a:pt x="570" y="691"/>
                  </a:lnTo>
                  <a:lnTo>
                    <a:pt x="568" y="689"/>
                  </a:lnTo>
                  <a:lnTo>
                    <a:pt x="567" y="687"/>
                  </a:lnTo>
                  <a:lnTo>
                    <a:pt x="567" y="686"/>
                  </a:lnTo>
                  <a:lnTo>
                    <a:pt x="566" y="686"/>
                  </a:lnTo>
                  <a:lnTo>
                    <a:pt x="565" y="685"/>
                  </a:lnTo>
                  <a:lnTo>
                    <a:pt x="564" y="687"/>
                  </a:lnTo>
                  <a:lnTo>
                    <a:pt x="564" y="688"/>
                  </a:lnTo>
                  <a:lnTo>
                    <a:pt x="564" y="689"/>
                  </a:lnTo>
                  <a:lnTo>
                    <a:pt x="564" y="689"/>
                  </a:lnTo>
                  <a:lnTo>
                    <a:pt x="565" y="689"/>
                  </a:lnTo>
                  <a:lnTo>
                    <a:pt x="565" y="691"/>
                  </a:lnTo>
                  <a:lnTo>
                    <a:pt x="565" y="692"/>
                  </a:lnTo>
                  <a:lnTo>
                    <a:pt x="565" y="693"/>
                  </a:lnTo>
                  <a:lnTo>
                    <a:pt x="565" y="694"/>
                  </a:lnTo>
                  <a:lnTo>
                    <a:pt x="565" y="695"/>
                  </a:lnTo>
                  <a:lnTo>
                    <a:pt x="566" y="696"/>
                  </a:lnTo>
                  <a:lnTo>
                    <a:pt x="566" y="697"/>
                  </a:lnTo>
                  <a:lnTo>
                    <a:pt x="570" y="699"/>
                  </a:lnTo>
                  <a:lnTo>
                    <a:pt x="573" y="701"/>
                  </a:lnTo>
                  <a:lnTo>
                    <a:pt x="574" y="701"/>
                  </a:lnTo>
                  <a:lnTo>
                    <a:pt x="574" y="702"/>
                  </a:lnTo>
                  <a:lnTo>
                    <a:pt x="574" y="702"/>
                  </a:lnTo>
                  <a:lnTo>
                    <a:pt x="575" y="702"/>
                  </a:lnTo>
                  <a:lnTo>
                    <a:pt x="576" y="703"/>
                  </a:lnTo>
                  <a:lnTo>
                    <a:pt x="577" y="703"/>
                  </a:lnTo>
                  <a:lnTo>
                    <a:pt x="578" y="703"/>
                  </a:lnTo>
                  <a:lnTo>
                    <a:pt x="580" y="704"/>
                  </a:lnTo>
                  <a:lnTo>
                    <a:pt x="581" y="705"/>
                  </a:lnTo>
                  <a:lnTo>
                    <a:pt x="582" y="706"/>
                  </a:lnTo>
                  <a:lnTo>
                    <a:pt x="582" y="708"/>
                  </a:lnTo>
                  <a:lnTo>
                    <a:pt x="580" y="709"/>
                  </a:lnTo>
                  <a:lnTo>
                    <a:pt x="579" y="707"/>
                  </a:lnTo>
                  <a:lnTo>
                    <a:pt x="578" y="708"/>
                  </a:lnTo>
                  <a:lnTo>
                    <a:pt x="578" y="709"/>
                  </a:lnTo>
                  <a:lnTo>
                    <a:pt x="579" y="710"/>
                  </a:lnTo>
                  <a:lnTo>
                    <a:pt x="580" y="710"/>
                  </a:lnTo>
                  <a:lnTo>
                    <a:pt x="580" y="711"/>
                  </a:lnTo>
                  <a:lnTo>
                    <a:pt x="579" y="712"/>
                  </a:lnTo>
                  <a:lnTo>
                    <a:pt x="580" y="712"/>
                  </a:lnTo>
                  <a:lnTo>
                    <a:pt x="581" y="712"/>
                  </a:lnTo>
                  <a:lnTo>
                    <a:pt x="580" y="713"/>
                  </a:lnTo>
                  <a:lnTo>
                    <a:pt x="580" y="714"/>
                  </a:lnTo>
                  <a:lnTo>
                    <a:pt x="580" y="716"/>
                  </a:lnTo>
                  <a:lnTo>
                    <a:pt x="579" y="716"/>
                  </a:lnTo>
                  <a:lnTo>
                    <a:pt x="577" y="715"/>
                  </a:lnTo>
                  <a:lnTo>
                    <a:pt x="577" y="716"/>
                  </a:lnTo>
                  <a:lnTo>
                    <a:pt x="578" y="718"/>
                  </a:lnTo>
                  <a:lnTo>
                    <a:pt x="580" y="718"/>
                  </a:lnTo>
                  <a:lnTo>
                    <a:pt x="580" y="720"/>
                  </a:lnTo>
                  <a:lnTo>
                    <a:pt x="579" y="721"/>
                  </a:lnTo>
                  <a:lnTo>
                    <a:pt x="578" y="721"/>
                  </a:lnTo>
                  <a:lnTo>
                    <a:pt x="577" y="723"/>
                  </a:lnTo>
                  <a:lnTo>
                    <a:pt x="576" y="723"/>
                  </a:lnTo>
                  <a:lnTo>
                    <a:pt x="575" y="722"/>
                  </a:lnTo>
                  <a:lnTo>
                    <a:pt x="575" y="721"/>
                  </a:lnTo>
                  <a:lnTo>
                    <a:pt x="575" y="720"/>
                  </a:lnTo>
                  <a:lnTo>
                    <a:pt x="574" y="720"/>
                  </a:lnTo>
                  <a:lnTo>
                    <a:pt x="574" y="721"/>
                  </a:lnTo>
                  <a:lnTo>
                    <a:pt x="572" y="723"/>
                  </a:lnTo>
                  <a:lnTo>
                    <a:pt x="572" y="723"/>
                  </a:lnTo>
                  <a:lnTo>
                    <a:pt x="571" y="724"/>
                  </a:lnTo>
                  <a:lnTo>
                    <a:pt x="570" y="726"/>
                  </a:lnTo>
                  <a:lnTo>
                    <a:pt x="570" y="727"/>
                  </a:lnTo>
                  <a:lnTo>
                    <a:pt x="569" y="727"/>
                  </a:lnTo>
                  <a:lnTo>
                    <a:pt x="569" y="726"/>
                  </a:lnTo>
                  <a:lnTo>
                    <a:pt x="568" y="726"/>
                  </a:lnTo>
                  <a:lnTo>
                    <a:pt x="568" y="725"/>
                  </a:lnTo>
                  <a:lnTo>
                    <a:pt x="567" y="717"/>
                  </a:lnTo>
                  <a:lnTo>
                    <a:pt x="567" y="716"/>
                  </a:lnTo>
                  <a:lnTo>
                    <a:pt x="566" y="715"/>
                  </a:lnTo>
                  <a:lnTo>
                    <a:pt x="566" y="716"/>
                  </a:lnTo>
                  <a:lnTo>
                    <a:pt x="566" y="720"/>
                  </a:lnTo>
                  <a:lnTo>
                    <a:pt x="566" y="722"/>
                  </a:lnTo>
                  <a:lnTo>
                    <a:pt x="566" y="724"/>
                  </a:lnTo>
                  <a:lnTo>
                    <a:pt x="565" y="724"/>
                  </a:lnTo>
                  <a:lnTo>
                    <a:pt x="564" y="723"/>
                  </a:lnTo>
                  <a:lnTo>
                    <a:pt x="564" y="721"/>
                  </a:lnTo>
                  <a:lnTo>
                    <a:pt x="564" y="719"/>
                  </a:lnTo>
                  <a:lnTo>
                    <a:pt x="563" y="719"/>
                  </a:lnTo>
                  <a:lnTo>
                    <a:pt x="562" y="719"/>
                  </a:lnTo>
                  <a:lnTo>
                    <a:pt x="563" y="720"/>
                  </a:lnTo>
                  <a:lnTo>
                    <a:pt x="564" y="721"/>
                  </a:lnTo>
                  <a:lnTo>
                    <a:pt x="564" y="722"/>
                  </a:lnTo>
                  <a:lnTo>
                    <a:pt x="561" y="722"/>
                  </a:lnTo>
                  <a:lnTo>
                    <a:pt x="559" y="721"/>
                  </a:lnTo>
                  <a:lnTo>
                    <a:pt x="558" y="718"/>
                  </a:lnTo>
                  <a:lnTo>
                    <a:pt x="557" y="718"/>
                  </a:lnTo>
                  <a:lnTo>
                    <a:pt x="557" y="720"/>
                  </a:lnTo>
                  <a:lnTo>
                    <a:pt x="557" y="721"/>
                  </a:lnTo>
                  <a:lnTo>
                    <a:pt x="556" y="721"/>
                  </a:lnTo>
                  <a:lnTo>
                    <a:pt x="557" y="722"/>
                  </a:lnTo>
                  <a:lnTo>
                    <a:pt x="557" y="723"/>
                  </a:lnTo>
                  <a:lnTo>
                    <a:pt x="557" y="723"/>
                  </a:lnTo>
                  <a:lnTo>
                    <a:pt x="558" y="723"/>
                  </a:lnTo>
                  <a:lnTo>
                    <a:pt x="559" y="724"/>
                  </a:lnTo>
                  <a:lnTo>
                    <a:pt x="560" y="724"/>
                  </a:lnTo>
                  <a:lnTo>
                    <a:pt x="562" y="724"/>
                  </a:lnTo>
                  <a:lnTo>
                    <a:pt x="563" y="724"/>
                  </a:lnTo>
                  <a:lnTo>
                    <a:pt x="563" y="723"/>
                  </a:lnTo>
                  <a:lnTo>
                    <a:pt x="564" y="723"/>
                  </a:lnTo>
                  <a:lnTo>
                    <a:pt x="564" y="724"/>
                  </a:lnTo>
                  <a:lnTo>
                    <a:pt x="564" y="727"/>
                  </a:lnTo>
                  <a:lnTo>
                    <a:pt x="565" y="729"/>
                  </a:lnTo>
                  <a:lnTo>
                    <a:pt x="565" y="730"/>
                  </a:lnTo>
                  <a:lnTo>
                    <a:pt x="564" y="730"/>
                  </a:lnTo>
                  <a:lnTo>
                    <a:pt x="564" y="730"/>
                  </a:lnTo>
                  <a:lnTo>
                    <a:pt x="563" y="729"/>
                  </a:lnTo>
                  <a:lnTo>
                    <a:pt x="562" y="728"/>
                  </a:lnTo>
                  <a:lnTo>
                    <a:pt x="560" y="728"/>
                  </a:lnTo>
                  <a:lnTo>
                    <a:pt x="559" y="729"/>
                  </a:lnTo>
                  <a:lnTo>
                    <a:pt x="558" y="729"/>
                  </a:lnTo>
                  <a:lnTo>
                    <a:pt x="557" y="727"/>
                  </a:lnTo>
                  <a:lnTo>
                    <a:pt x="555" y="726"/>
                  </a:lnTo>
                  <a:lnTo>
                    <a:pt x="554" y="727"/>
                  </a:lnTo>
                  <a:lnTo>
                    <a:pt x="554" y="728"/>
                  </a:lnTo>
                  <a:lnTo>
                    <a:pt x="554" y="728"/>
                  </a:lnTo>
                  <a:lnTo>
                    <a:pt x="554" y="729"/>
                  </a:lnTo>
                  <a:lnTo>
                    <a:pt x="554" y="730"/>
                  </a:lnTo>
                  <a:lnTo>
                    <a:pt x="554" y="732"/>
                  </a:lnTo>
                  <a:lnTo>
                    <a:pt x="553" y="732"/>
                  </a:lnTo>
                  <a:lnTo>
                    <a:pt x="552" y="732"/>
                  </a:lnTo>
                  <a:lnTo>
                    <a:pt x="551" y="732"/>
                  </a:lnTo>
                  <a:lnTo>
                    <a:pt x="551" y="733"/>
                  </a:lnTo>
                  <a:lnTo>
                    <a:pt x="551" y="734"/>
                  </a:lnTo>
                  <a:lnTo>
                    <a:pt x="552" y="734"/>
                  </a:lnTo>
                  <a:lnTo>
                    <a:pt x="552" y="735"/>
                  </a:lnTo>
                  <a:lnTo>
                    <a:pt x="551" y="735"/>
                  </a:lnTo>
                  <a:lnTo>
                    <a:pt x="551" y="736"/>
                  </a:lnTo>
                  <a:lnTo>
                    <a:pt x="551" y="735"/>
                  </a:lnTo>
                  <a:lnTo>
                    <a:pt x="550" y="735"/>
                  </a:lnTo>
                  <a:lnTo>
                    <a:pt x="550" y="733"/>
                  </a:lnTo>
                  <a:lnTo>
                    <a:pt x="549" y="733"/>
                  </a:lnTo>
                  <a:lnTo>
                    <a:pt x="548" y="733"/>
                  </a:lnTo>
                  <a:lnTo>
                    <a:pt x="547" y="733"/>
                  </a:lnTo>
                  <a:lnTo>
                    <a:pt x="547" y="734"/>
                  </a:lnTo>
                  <a:lnTo>
                    <a:pt x="547" y="734"/>
                  </a:lnTo>
                  <a:lnTo>
                    <a:pt x="546" y="734"/>
                  </a:lnTo>
                  <a:lnTo>
                    <a:pt x="546" y="733"/>
                  </a:lnTo>
                  <a:lnTo>
                    <a:pt x="546" y="732"/>
                  </a:lnTo>
                  <a:lnTo>
                    <a:pt x="545" y="730"/>
                  </a:lnTo>
                  <a:lnTo>
                    <a:pt x="544" y="726"/>
                  </a:lnTo>
                  <a:lnTo>
                    <a:pt x="543" y="724"/>
                  </a:lnTo>
                  <a:lnTo>
                    <a:pt x="543" y="723"/>
                  </a:lnTo>
                  <a:lnTo>
                    <a:pt x="542" y="723"/>
                  </a:lnTo>
                  <a:lnTo>
                    <a:pt x="542" y="723"/>
                  </a:lnTo>
                  <a:lnTo>
                    <a:pt x="542" y="722"/>
                  </a:lnTo>
                  <a:lnTo>
                    <a:pt x="541" y="721"/>
                  </a:lnTo>
                  <a:lnTo>
                    <a:pt x="540" y="721"/>
                  </a:lnTo>
                  <a:lnTo>
                    <a:pt x="539" y="721"/>
                  </a:lnTo>
                  <a:lnTo>
                    <a:pt x="538" y="721"/>
                  </a:lnTo>
                  <a:lnTo>
                    <a:pt x="537" y="720"/>
                  </a:lnTo>
                  <a:lnTo>
                    <a:pt x="535" y="718"/>
                  </a:lnTo>
                  <a:lnTo>
                    <a:pt x="535" y="717"/>
                  </a:lnTo>
                  <a:lnTo>
                    <a:pt x="534" y="714"/>
                  </a:lnTo>
                  <a:lnTo>
                    <a:pt x="533" y="714"/>
                  </a:lnTo>
                  <a:lnTo>
                    <a:pt x="533" y="715"/>
                  </a:lnTo>
                  <a:lnTo>
                    <a:pt x="533" y="716"/>
                  </a:lnTo>
                  <a:lnTo>
                    <a:pt x="534" y="719"/>
                  </a:lnTo>
                  <a:lnTo>
                    <a:pt x="534" y="720"/>
                  </a:lnTo>
                  <a:lnTo>
                    <a:pt x="535" y="721"/>
                  </a:lnTo>
                  <a:lnTo>
                    <a:pt x="536" y="721"/>
                  </a:lnTo>
                  <a:lnTo>
                    <a:pt x="536" y="722"/>
                  </a:lnTo>
                  <a:lnTo>
                    <a:pt x="537" y="723"/>
                  </a:lnTo>
                  <a:lnTo>
                    <a:pt x="539" y="726"/>
                  </a:lnTo>
                  <a:lnTo>
                    <a:pt x="539" y="728"/>
                  </a:lnTo>
                  <a:lnTo>
                    <a:pt x="540" y="729"/>
                  </a:lnTo>
                  <a:lnTo>
                    <a:pt x="541" y="732"/>
                  </a:lnTo>
                  <a:lnTo>
                    <a:pt x="540" y="732"/>
                  </a:lnTo>
                  <a:lnTo>
                    <a:pt x="539" y="731"/>
                  </a:lnTo>
                  <a:lnTo>
                    <a:pt x="538" y="730"/>
                  </a:lnTo>
                  <a:lnTo>
                    <a:pt x="538" y="729"/>
                  </a:lnTo>
                  <a:lnTo>
                    <a:pt x="537" y="729"/>
                  </a:lnTo>
                  <a:lnTo>
                    <a:pt x="537" y="730"/>
                  </a:lnTo>
                  <a:lnTo>
                    <a:pt x="537" y="732"/>
                  </a:lnTo>
                  <a:lnTo>
                    <a:pt x="537" y="733"/>
                  </a:lnTo>
                  <a:lnTo>
                    <a:pt x="537" y="734"/>
                  </a:lnTo>
                  <a:lnTo>
                    <a:pt x="537" y="734"/>
                  </a:lnTo>
                  <a:lnTo>
                    <a:pt x="537" y="735"/>
                  </a:lnTo>
                  <a:lnTo>
                    <a:pt x="536" y="735"/>
                  </a:lnTo>
                  <a:lnTo>
                    <a:pt x="535" y="735"/>
                  </a:lnTo>
                  <a:lnTo>
                    <a:pt x="535" y="733"/>
                  </a:lnTo>
                  <a:lnTo>
                    <a:pt x="535" y="732"/>
                  </a:lnTo>
                  <a:lnTo>
                    <a:pt x="535" y="730"/>
                  </a:lnTo>
                  <a:lnTo>
                    <a:pt x="535" y="729"/>
                  </a:lnTo>
                  <a:lnTo>
                    <a:pt x="535" y="728"/>
                  </a:lnTo>
                  <a:lnTo>
                    <a:pt x="536" y="728"/>
                  </a:lnTo>
                  <a:lnTo>
                    <a:pt x="536" y="727"/>
                  </a:lnTo>
                  <a:lnTo>
                    <a:pt x="535" y="727"/>
                  </a:lnTo>
                  <a:lnTo>
                    <a:pt x="535" y="728"/>
                  </a:lnTo>
                  <a:lnTo>
                    <a:pt x="534" y="729"/>
                  </a:lnTo>
                  <a:lnTo>
                    <a:pt x="533" y="731"/>
                  </a:lnTo>
                  <a:lnTo>
                    <a:pt x="533" y="732"/>
                  </a:lnTo>
                  <a:lnTo>
                    <a:pt x="533" y="734"/>
                  </a:lnTo>
                  <a:lnTo>
                    <a:pt x="533" y="734"/>
                  </a:lnTo>
                  <a:lnTo>
                    <a:pt x="534" y="734"/>
                  </a:lnTo>
                  <a:lnTo>
                    <a:pt x="533" y="736"/>
                  </a:lnTo>
                  <a:lnTo>
                    <a:pt x="531" y="735"/>
                  </a:lnTo>
                  <a:lnTo>
                    <a:pt x="530" y="732"/>
                  </a:lnTo>
                  <a:lnTo>
                    <a:pt x="530" y="731"/>
                  </a:lnTo>
                  <a:lnTo>
                    <a:pt x="528" y="729"/>
                  </a:lnTo>
                  <a:lnTo>
                    <a:pt x="528" y="728"/>
                  </a:lnTo>
                  <a:lnTo>
                    <a:pt x="528" y="727"/>
                  </a:lnTo>
                  <a:lnTo>
                    <a:pt x="529" y="726"/>
                  </a:lnTo>
                  <a:lnTo>
                    <a:pt x="529" y="725"/>
                  </a:lnTo>
                  <a:lnTo>
                    <a:pt x="529" y="724"/>
                  </a:lnTo>
                  <a:lnTo>
                    <a:pt x="528" y="725"/>
                  </a:lnTo>
                  <a:lnTo>
                    <a:pt x="527" y="727"/>
                  </a:lnTo>
                  <a:lnTo>
                    <a:pt x="526" y="727"/>
                  </a:lnTo>
                  <a:lnTo>
                    <a:pt x="524" y="725"/>
                  </a:lnTo>
                  <a:lnTo>
                    <a:pt x="523" y="724"/>
                  </a:lnTo>
                  <a:lnTo>
                    <a:pt x="522" y="723"/>
                  </a:lnTo>
                  <a:lnTo>
                    <a:pt x="521" y="725"/>
                  </a:lnTo>
                  <a:lnTo>
                    <a:pt x="522" y="726"/>
                  </a:lnTo>
                  <a:lnTo>
                    <a:pt x="523" y="727"/>
                  </a:lnTo>
                  <a:lnTo>
                    <a:pt x="524" y="728"/>
                  </a:lnTo>
                  <a:lnTo>
                    <a:pt x="524" y="729"/>
                  </a:lnTo>
                  <a:lnTo>
                    <a:pt x="523" y="729"/>
                  </a:lnTo>
                  <a:lnTo>
                    <a:pt x="522" y="727"/>
                  </a:lnTo>
                  <a:lnTo>
                    <a:pt x="521" y="727"/>
                  </a:lnTo>
                  <a:lnTo>
                    <a:pt x="520" y="728"/>
                  </a:lnTo>
                  <a:lnTo>
                    <a:pt x="520" y="729"/>
                  </a:lnTo>
                  <a:lnTo>
                    <a:pt x="520" y="730"/>
                  </a:lnTo>
                  <a:lnTo>
                    <a:pt x="520" y="731"/>
                  </a:lnTo>
                  <a:lnTo>
                    <a:pt x="521" y="732"/>
                  </a:lnTo>
                  <a:lnTo>
                    <a:pt x="520" y="732"/>
                  </a:lnTo>
                  <a:lnTo>
                    <a:pt x="519" y="732"/>
                  </a:lnTo>
                  <a:lnTo>
                    <a:pt x="517" y="733"/>
                  </a:lnTo>
                  <a:lnTo>
                    <a:pt x="517" y="734"/>
                  </a:lnTo>
                  <a:lnTo>
                    <a:pt x="521" y="734"/>
                  </a:lnTo>
                  <a:lnTo>
                    <a:pt x="522" y="735"/>
                  </a:lnTo>
                  <a:lnTo>
                    <a:pt x="522" y="737"/>
                  </a:lnTo>
                  <a:lnTo>
                    <a:pt x="521" y="737"/>
                  </a:lnTo>
                  <a:lnTo>
                    <a:pt x="520" y="737"/>
                  </a:lnTo>
                  <a:lnTo>
                    <a:pt x="519" y="735"/>
                  </a:lnTo>
                  <a:lnTo>
                    <a:pt x="518" y="735"/>
                  </a:lnTo>
                  <a:lnTo>
                    <a:pt x="517" y="736"/>
                  </a:lnTo>
                  <a:lnTo>
                    <a:pt x="517" y="737"/>
                  </a:lnTo>
                  <a:lnTo>
                    <a:pt x="518" y="739"/>
                  </a:lnTo>
                  <a:lnTo>
                    <a:pt x="518" y="740"/>
                  </a:lnTo>
                  <a:lnTo>
                    <a:pt x="518" y="741"/>
                  </a:lnTo>
                  <a:lnTo>
                    <a:pt x="516" y="741"/>
                  </a:lnTo>
                  <a:lnTo>
                    <a:pt x="516" y="740"/>
                  </a:lnTo>
                  <a:lnTo>
                    <a:pt x="516" y="739"/>
                  </a:lnTo>
                  <a:lnTo>
                    <a:pt x="515" y="739"/>
                  </a:lnTo>
                  <a:lnTo>
                    <a:pt x="514" y="739"/>
                  </a:lnTo>
                  <a:lnTo>
                    <a:pt x="512" y="738"/>
                  </a:lnTo>
                  <a:lnTo>
                    <a:pt x="512" y="737"/>
                  </a:lnTo>
                  <a:lnTo>
                    <a:pt x="511" y="736"/>
                  </a:lnTo>
                  <a:lnTo>
                    <a:pt x="511" y="734"/>
                  </a:lnTo>
                  <a:lnTo>
                    <a:pt x="510" y="734"/>
                  </a:lnTo>
                  <a:lnTo>
                    <a:pt x="509" y="734"/>
                  </a:lnTo>
                  <a:lnTo>
                    <a:pt x="508" y="735"/>
                  </a:lnTo>
                  <a:lnTo>
                    <a:pt x="507" y="737"/>
                  </a:lnTo>
                  <a:lnTo>
                    <a:pt x="507" y="738"/>
                  </a:lnTo>
                  <a:lnTo>
                    <a:pt x="508" y="739"/>
                  </a:lnTo>
                  <a:lnTo>
                    <a:pt x="509" y="740"/>
                  </a:lnTo>
                  <a:lnTo>
                    <a:pt x="510" y="742"/>
                  </a:lnTo>
                  <a:lnTo>
                    <a:pt x="510" y="743"/>
                  </a:lnTo>
                  <a:lnTo>
                    <a:pt x="509" y="743"/>
                  </a:lnTo>
                  <a:lnTo>
                    <a:pt x="507" y="741"/>
                  </a:lnTo>
                  <a:lnTo>
                    <a:pt x="506" y="741"/>
                  </a:lnTo>
                  <a:lnTo>
                    <a:pt x="505" y="741"/>
                  </a:lnTo>
                  <a:lnTo>
                    <a:pt x="505" y="742"/>
                  </a:lnTo>
                  <a:lnTo>
                    <a:pt x="503" y="742"/>
                  </a:lnTo>
                  <a:lnTo>
                    <a:pt x="503" y="743"/>
                  </a:lnTo>
                  <a:lnTo>
                    <a:pt x="503" y="744"/>
                  </a:lnTo>
                  <a:lnTo>
                    <a:pt x="504" y="744"/>
                  </a:lnTo>
                  <a:lnTo>
                    <a:pt x="506" y="744"/>
                  </a:lnTo>
                  <a:lnTo>
                    <a:pt x="507" y="745"/>
                  </a:lnTo>
                  <a:lnTo>
                    <a:pt x="508" y="746"/>
                  </a:lnTo>
                  <a:lnTo>
                    <a:pt x="509" y="746"/>
                  </a:lnTo>
                  <a:lnTo>
                    <a:pt x="512" y="746"/>
                  </a:lnTo>
                  <a:lnTo>
                    <a:pt x="514" y="746"/>
                  </a:lnTo>
                  <a:lnTo>
                    <a:pt x="515" y="746"/>
                  </a:lnTo>
                  <a:lnTo>
                    <a:pt x="516" y="747"/>
                  </a:lnTo>
                  <a:lnTo>
                    <a:pt x="517" y="748"/>
                  </a:lnTo>
                  <a:lnTo>
                    <a:pt x="519" y="748"/>
                  </a:lnTo>
                  <a:lnTo>
                    <a:pt x="519" y="749"/>
                  </a:lnTo>
                  <a:lnTo>
                    <a:pt x="520" y="749"/>
                  </a:lnTo>
                  <a:lnTo>
                    <a:pt x="520" y="750"/>
                  </a:lnTo>
                  <a:lnTo>
                    <a:pt x="519" y="750"/>
                  </a:lnTo>
                  <a:lnTo>
                    <a:pt x="518" y="750"/>
                  </a:lnTo>
                  <a:lnTo>
                    <a:pt x="517" y="750"/>
                  </a:lnTo>
                  <a:lnTo>
                    <a:pt x="516" y="749"/>
                  </a:lnTo>
                  <a:lnTo>
                    <a:pt x="515" y="748"/>
                  </a:lnTo>
                  <a:lnTo>
                    <a:pt x="515" y="749"/>
                  </a:lnTo>
                  <a:lnTo>
                    <a:pt x="515" y="751"/>
                  </a:lnTo>
                  <a:lnTo>
                    <a:pt x="515" y="753"/>
                  </a:lnTo>
                  <a:lnTo>
                    <a:pt x="515" y="754"/>
                  </a:lnTo>
                  <a:lnTo>
                    <a:pt x="514" y="754"/>
                  </a:lnTo>
                  <a:lnTo>
                    <a:pt x="513" y="754"/>
                  </a:lnTo>
                  <a:lnTo>
                    <a:pt x="513" y="755"/>
                  </a:lnTo>
                  <a:lnTo>
                    <a:pt x="513" y="755"/>
                  </a:lnTo>
                  <a:lnTo>
                    <a:pt x="514" y="755"/>
                  </a:lnTo>
                  <a:lnTo>
                    <a:pt x="516" y="758"/>
                  </a:lnTo>
                  <a:lnTo>
                    <a:pt x="516" y="759"/>
                  </a:lnTo>
                  <a:lnTo>
                    <a:pt x="516" y="760"/>
                  </a:lnTo>
                  <a:lnTo>
                    <a:pt x="516" y="761"/>
                  </a:lnTo>
                  <a:lnTo>
                    <a:pt x="515" y="762"/>
                  </a:lnTo>
                  <a:lnTo>
                    <a:pt x="516" y="763"/>
                  </a:lnTo>
                  <a:lnTo>
                    <a:pt x="518" y="763"/>
                  </a:lnTo>
                  <a:lnTo>
                    <a:pt x="519" y="763"/>
                  </a:lnTo>
                  <a:lnTo>
                    <a:pt x="518" y="761"/>
                  </a:lnTo>
                  <a:lnTo>
                    <a:pt x="519" y="761"/>
                  </a:lnTo>
                  <a:lnTo>
                    <a:pt x="520" y="762"/>
                  </a:lnTo>
                  <a:lnTo>
                    <a:pt x="520" y="763"/>
                  </a:lnTo>
                  <a:lnTo>
                    <a:pt x="520" y="764"/>
                  </a:lnTo>
                  <a:lnTo>
                    <a:pt x="521" y="766"/>
                  </a:lnTo>
                  <a:lnTo>
                    <a:pt x="520" y="766"/>
                  </a:lnTo>
                  <a:lnTo>
                    <a:pt x="517" y="766"/>
                  </a:lnTo>
                  <a:lnTo>
                    <a:pt x="516" y="766"/>
                  </a:lnTo>
                  <a:lnTo>
                    <a:pt x="516" y="765"/>
                  </a:lnTo>
                  <a:lnTo>
                    <a:pt x="515" y="765"/>
                  </a:lnTo>
                  <a:lnTo>
                    <a:pt x="515" y="766"/>
                  </a:lnTo>
                  <a:lnTo>
                    <a:pt x="514" y="766"/>
                  </a:lnTo>
                  <a:lnTo>
                    <a:pt x="514" y="767"/>
                  </a:lnTo>
                  <a:lnTo>
                    <a:pt x="514" y="768"/>
                  </a:lnTo>
                  <a:lnTo>
                    <a:pt x="514" y="769"/>
                  </a:lnTo>
                  <a:lnTo>
                    <a:pt x="514" y="770"/>
                  </a:lnTo>
                  <a:lnTo>
                    <a:pt x="513" y="770"/>
                  </a:lnTo>
                  <a:lnTo>
                    <a:pt x="512" y="770"/>
                  </a:lnTo>
                  <a:lnTo>
                    <a:pt x="512" y="771"/>
                  </a:lnTo>
                  <a:lnTo>
                    <a:pt x="512" y="772"/>
                  </a:lnTo>
                  <a:lnTo>
                    <a:pt x="512" y="773"/>
                  </a:lnTo>
                  <a:lnTo>
                    <a:pt x="513" y="772"/>
                  </a:lnTo>
                  <a:lnTo>
                    <a:pt x="514" y="772"/>
                  </a:lnTo>
                  <a:lnTo>
                    <a:pt x="515" y="773"/>
                  </a:lnTo>
                  <a:lnTo>
                    <a:pt x="514" y="774"/>
                  </a:lnTo>
                  <a:lnTo>
                    <a:pt x="513" y="775"/>
                  </a:lnTo>
                  <a:lnTo>
                    <a:pt x="512" y="775"/>
                  </a:lnTo>
                  <a:lnTo>
                    <a:pt x="512" y="775"/>
                  </a:lnTo>
                  <a:lnTo>
                    <a:pt x="511" y="775"/>
                  </a:lnTo>
                  <a:lnTo>
                    <a:pt x="510" y="775"/>
                  </a:lnTo>
                  <a:lnTo>
                    <a:pt x="508" y="774"/>
                  </a:lnTo>
                  <a:lnTo>
                    <a:pt x="507" y="774"/>
                  </a:lnTo>
                  <a:lnTo>
                    <a:pt x="506" y="774"/>
                  </a:lnTo>
                  <a:lnTo>
                    <a:pt x="508" y="775"/>
                  </a:lnTo>
                  <a:lnTo>
                    <a:pt x="508" y="776"/>
                  </a:lnTo>
                  <a:lnTo>
                    <a:pt x="508" y="777"/>
                  </a:lnTo>
                  <a:lnTo>
                    <a:pt x="508" y="777"/>
                  </a:lnTo>
                  <a:lnTo>
                    <a:pt x="510" y="777"/>
                  </a:lnTo>
                  <a:lnTo>
                    <a:pt x="511" y="777"/>
                  </a:lnTo>
                  <a:lnTo>
                    <a:pt x="511" y="778"/>
                  </a:lnTo>
                  <a:lnTo>
                    <a:pt x="510" y="779"/>
                  </a:lnTo>
                  <a:lnTo>
                    <a:pt x="510" y="780"/>
                  </a:lnTo>
                  <a:lnTo>
                    <a:pt x="512" y="781"/>
                  </a:lnTo>
                  <a:lnTo>
                    <a:pt x="512" y="782"/>
                  </a:lnTo>
                  <a:lnTo>
                    <a:pt x="511" y="782"/>
                  </a:lnTo>
                  <a:lnTo>
                    <a:pt x="510" y="782"/>
                  </a:lnTo>
                  <a:lnTo>
                    <a:pt x="510" y="783"/>
                  </a:lnTo>
                  <a:lnTo>
                    <a:pt x="509" y="783"/>
                  </a:lnTo>
                  <a:lnTo>
                    <a:pt x="507" y="783"/>
                  </a:lnTo>
                  <a:lnTo>
                    <a:pt x="507" y="782"/>
                  </a:lnTo>
                  <a:lnTo>
                    <a:pt x="506" y="782"/>
                  </a:lnTo>
                  <a:lnTo>
                    <a:pt x="506" y="783"/>
                  </a:lnTo>
                  <a:lnTo>
                    <a:pt x="505" y="786"/>
                  </a:lnTo>
                  <a:lnTo>
                    <a:pt x="506" y="788"/>
                  </a:lnTo>
                  <a:lnTo>
                    <a:pt x="506" y="789"/>
                  </a:lnTo>
                  <a:lnTo>
                    <a:pt x="505" y="789"/>
                  </a:lnTo>
                  <a:lnTo>
                    <a:pt x="504" y="788"/>
                  </a:lnTo>
                  <a:lnTo>
                    <a:pt x="503" y="788"/>
                  </a:lnTo>
                  <a:lnTo>
                    <a:pt x="502" y="788"/>
                  </a:lnTo>
                  <a:lnTo>
                    <a:pt x="502" y="788"/>
                  </a:lnTo>
                  <a:lnTo>
                    <a:pt x="502" y="788"/>
                  </a:lnTo>
                  <a:lnTo>
                    <a:pt x="502" y="789"/>
                  </a:lnTo>
                  <a:lnTo>
                    <a:pt x="502" y="791"/>
                  </a:lnTo>
                  <a:lnTo>
                    <a:pt x="502" y="792"/>
                  </a:lnTo>
                  <a:lnTo>
                    <a:pt x="501" y="792"/>
                  </a:lnTo>
                  <a:lnTo>
                    <a:pt x="500" y="791"/>
                  </a:lnTo>
                  <a:lnTo>
                    <a:pt x="499" y="791"/>
                  </a:lnTo>
                  <a:lnTo>
                    <a:pt x="499" y="790"/>
                  </a:lnTo>
                  <a:lnTo>
                    <a:pt x="500" y="789"/>
                  </a:lnTo>
                  <a:lnTo>
                    <a:pt x="499" y="788"/>
                  </a:lnTo>
                  <a:lnTo>
                    <a:pt x="498" y="788"/>
                  </a:lnTo>
                  <a:lnTo>
                    <a:pt x="498" y="787"/>
                  </a:lnTo>
                  <a:lnTo>
                    <a:pt x="498" y="786"/>
                  </a:lnTo>
                  <a:lnTo>
                    <a:pt x="498" y="785"/>
                  </a:lnTo>
                  <a:lnTo>
                    <a:pt x="498" y="784"/>
                  </a:lnTo>
                  <a:lnTo>
                    <a:pt x="497" y="784"/>
                  </a:lnTo>
                  <a:lnTo>
                    <a:pt x="497" y="785"/>
                  </a:lnTo>
                  <a:lnTo>
                    <a:pt x="496" y="784"/>
                  </a:lnTo>
                  <a:lnTo>
                    <a:pt x="495" y="783"/>
                  </a:lnTo>
                  <a:lnTo>
                    <a:pt x="495" y="782"/>
                  </a:lnTo>
                  <a:lnTo>
                    <a:pt x="494" y="782"/>
                  </a:lnTo>
                  <a:lnTo>
                    <a:pt x="494" y="783"/>
                  </a:lnTo>
                  <a:lnTo>
                    <a:pt x="496" y="786"/>
                  </a:lnTo>
                  <a:lnTo>
                    <a:pt x="496" y="787"/>
                  </a:lnTo>
                  <a:lnTo>
                    <a:pt x="496" y="788"/>
                  </a:lnTo>
                  <a:lnTo>
                    <a:pt x="496" y="788"/>
                  </a:lnTo>
                  <a:lnTo>
                    <a:pt x="495" y="788"/>
                  </a:lnTo>
                  <a:lnTo>
                    <a:pt x="494" y="788"/>
                  </a:lnTo>
                  <a:lnTo>
                    <a:pt x="490" y="784"/>
                  </a:lnTo>
                  <a:lnTo>
                    <a:pt x="489" y="782"/>
                  </a:lnTo>
                  <a:lnTo>
                    <a:pt x="488" y="781"/>
                  </a:lnTo>
                  <a:lnTo>
                    <a:pt x="487" y="780"/>
                  </a:lnTo>
                  <a:lnTo>
                    <a:pt x="486" y="779"/>
                  </a:lnTo>
                  <a:lnTo>
                    <a:pt x="486" y="778"/>
                  </a:lnTo>
                  <a:lnTo>
                    <a:pt x="487" y="778"/>
                  </a:lnTo>
                  <a:lnTo>
                    <a:pt x="487" y="777"/>
                  </a:lnTo>
                  <a:lnTo>
                    <a:pt x="486" y="777"/>
                  </a:lnTo>
                  <a:lnTo>
                    <a:pt x="486" y="777"/>
                  </a:lnTo>
                  <a:lnTo>
                    <a:pt x="485" y="777"/>
                  </a:lnTo>
                  <a:lnTo>
                    <a:pt x="484" y="777"/>
                  </a:lnTo>
                  <a:lnTo>
                    <a:pt x="483" y="777"/>
                  </a:lnTo>
                  <a:lnTo>
                    <a:pt x="482" y="776"/>
                  </a:lnTo>
                  <a:lnTo>
                    <a:pt x="481" y="776"/>
                  </a:lnTo>
                  <a:lnTo>
                    <a:pt x="481" y="777"/>
                  </a:lnTo>
                  <a:lnTo>
                    <a:pt x="481" y="777"/>
                  </a:lnTo>
                  <a:lnTo>
                    <a:pt x="480" y="777"/>
                  </a:lnTo>
                  <a:lnTo>
                    <a:pt x="480" y="778"/>
                  </a:lnTo>
                  <a:lnTo>
                    <a:pt x="480" y="779"/>
                  </a:lnTo>
                  <a:lnTo>
                    <a:pt x="480" y="778"/>
                  </a:lnTo>
                  <a:lnTo>
                    <a:pt x="481" y="778"/>
                  </a:lnTo>
                  <a:lnTo>
                    <a:pt x="482" y="779"/>
                  </a:lnTo>
                  <a:lnTo>
                    <a:pt x="483" y="780"/>
                  </a:lnTo>
                  <a:lnTo>
                    <a:pt x="483" y="781"/>
                  </a:lnTo>
                  <a:lnTo>
                    <a:pt x="483" y="782"/>
                  </a:lnTo>
                  <a:lnTo>
                    <a:pt x="482" y="783"/>
                  </a:lnTo>
                  <a:lnTo>
                    <a:pt x="482" y="785"/>
                  </a:lnTo>
                  <a:lnTo>
                    <a:pt x="482" y="789"/>
                  </a:lnTo>
                  <a:lnTo>
                    <a:pt x="481" y="788"/>
                  </a:lnTo>
                  <a:lnTo>
                    <a:pt x="480" y="786"/>
                  </a:lnTo>
                  <a:lnTo>
                    <a:pt x="479" y="783"/>
                  </a:lnTo>
                  <a:lnTo>
                    <a:pt x="478" y="783"/>
                  </a:lnTo>
                  <a:lnTo>
                    <a:pt x="477" y="784"/>
                  </a:lnTo>
                  <a:lnTo>
                    <a:pt x="475" y="782"/>
                  </a:lnTo>
                  <a:lnTo>
                    <a:pt x="474" y="782"/>
                  </a:lnTo>
                  <a:lnTo>
                    <a:pt x="475" y="783"/>
                  </a:lnTo>
                  <a:lnTo>
                    <a:pt x="476" y="785"/>
                  </a:lnTo>
                  <a:lnTo>
                    <a:pt x="477" y="786"/>
                  </a:lnTo>
                  <a:lnTo>
                    <a:pt x="477" y="787"/>
                  </a:lnTo>
                  <a:lnTo>
                    <a:pt x="476" y="787"/>
                  </a:lnTo>
                  <a:lnTo>
                    <a:pt x="473" y="785"/>
                  </a:lnTo>
                  <a:lnTo>
                    <a:pt x="472" y="785"/>
                  </a:lnTo>
                  <a:lnTo>
                    <a:pt x="471" y="785"/>
                  </a:lnTo>
                  <a:lnTo>
                    <a:pt x="469" y="785"/>
                  </a:lnTo>
                  <a:lnTo>
                    <a:pt x="468" y="785"/>
                  </a:lnTo>
                  <a:lnTo>
                    <a:pt x="465" y="782"/>
                  </a:lnTo>
                  <a:lnTo>
                    <a:pt x="464" y="781"/>
                  </a:lnTo>
                  <a:lnTo>
                    <a:pt x="464" y="780"/>
                  </a:lnTo>
                  <a:lnTo>
                    <a:pt x="463" y="780"/>
                  </a:lnTo>
                  <a:lnTo>
                    <a:pt x="462" y="780"/>
                  </a:lnTo>
                  <a:lnTo>
                    <a:pt x="461" y="781"/>
                  </a:lnTo>
                  <a:lnTo>
                    <a:pt x="462" y="782"/>
                  </a:lnTo>
                  <a:lnTo>
                    <a:pt x="463" y="783"/>
                  </a:lnTo>
                  <a:lnTo>
                    <a:pt x="465" y="786"/>
                  </a:lnTo>
                  <a:lnTo>
                    <a:pt x="467" y="788"/>
                  </a:lnTo>
                  <a:lnTo>
                    <a:pt x="467" y="789"/>
                  </a:lnTo>
                  <a:lnTo>
                    <a:pt x="469" y="791"/>
                  </a:lnTo>
                  <a:lnTo>
                    <a:pt x="469" y="792"/>
                  </a:lnTo>
                  <a:lnTo>
                    <a:pt x="471" y="794"/>
                  </a:lnTo>
                  <a:lnTo>
                    <a:pt x="471" y="796"/>
                  </a:lnTo>
                  <a:lnTo>
                    <a:pt x="471" y="798"/>
                  </a:lnTo>
                  <a:lnTo>
                    <a:pt x="471" y="798"/>
                  </a:lnTo>
                  <a:lnTo>
                    <a:pt x="471" y="798"/>
                  </a:lnTo>
                  <a:lnTo>
                    <a:pt x="469" y="798"/>
                  </a:lnTo>
                  <a:lnTo>
                    <a:pt x="467" y="797"/>
                  </a:lnTo>
                  <a:lnTo>
                    <a:pt x="466" y="797"/>
                  </a:lnTo>
                  <a:lnTo>
                    <a:pt x="465" y="797"/>
                  </a:lnTo>
                  <a:lnTo>
                    <a:pt x="464" y="797"/>
                  </a:lnTo>
                  <a:lnTo>
                    <a:pt x="463" y="798"/>
                  </a:lnTo>
                  <a:lnTo>
                    <a:pt x="463" y="798"/>
                  </a:lnTo>
                  <a:lnTo>
                    <a:pt x="462" y="798"/>
                  </a:lnTo>
                  <a:lnTo>
                    <a:pt x="462" y="799"/>
                  </a:lnTo>
                  <a:lnTo>
                    <a:pt x="463" y="800"/>
                  </a:lnTo>
                  <a:lnTo>
                    <a:pt x="465" y="802"/>
                  </a:lnTo>
                  <a:lnTo>
                    <a:pt x="465" y="803"/>
                  </a:lnTo>
                  <a:lnTo>
                    <a:pt x="466" y="804"/>
                  </a:lnTo>
                  <a:lnTo>
                    <a:pt x="467" y="804"/>
                  </a:lnTo>
                  <a:lnTo>
                    <a:pt x="467" y="805"/>
                  </a:lnTo>
                  <a:lnTo>
                    <a:pt x="467" y="806"/>
                  </a:lnTo>
                  <a:lnTo>
                    <a:pt x="468" y="807"/>
                  </a:lnTo>
                  <a:lnTo>
                    <a:pt x="468" y="808"/>
                  </a:lnTo>
                  <a:lnTo>
                    <a:pt x="469" y="808"/>
                  </a:lnTo>
                  <a:lnTo>
                    <a:pt x="470" y="807"/>
                  </a:lnTo>
                  <a:lnTo>
                    <a:pt x="471" y="808"/>
                  </a:lnTo>
                  <a:lnTo>
                    <a:pt x="471" y="809"/>
                  </a:lnTo>
                  <a:lnTo>
                    <a:pt x="471" y="809"/>
                  </a:lnTo>
                  <a:lnTo>
                    <a:pt x="472" y="809"/>
                  </a:lnTo>
                  <a:lnTo>
                    <a:pt x="473" y="809"/>
                  </a:lnTo>
                  <a:lnTo>
                    <a:pt x="475" y="809"/>
                  </a:lnTo>
                  <a:lnTo>
                    <a:pt x="475" y="807"/>
                  </a:lnTo>
                  <a:lnTo>
                    <a:pt x="476" y="807"/>
                  </a:lnTo>
                  <a:lnTo>
                    <a:pt x="476" y="808"/>
                  </a:lnTo>
                  <a:lnTo>
                    <a:pt x="476" y="809"/>
                  </a:lnTo>
                  <a:lnTo>
                    <a:pt x="476" y="809"/>
                  </a:lnTo>
                  <a:lnTo>
                    <a:pt x="475" y="810"/>
                  </a:lnTo>
                  <a:lnTo>
                    <a:pt x="474" y="811"/>
                  </a:lnTo>
                  <a:lnTo>
                    <a:pt x="472" y="811"/>
                  </a:lnTo>
                  <a:lnTo>
                    <a:pt x="471" y="811"/>
                  </a:lnTo>
                  <a:lnTo>
                    <a:pt x="471" y="812"/>
                  </a:lnTo>
                  <a:lnTo>
                    <a:pt x="471" y="813"/>
                  </a:lnTo>
                  <a:lnTo>
                    <a:pt x="471" y="813"/>
                  </a:lnTo>
                  <a:lnTo>
                    <a:pt x="472" y="813"/>
                  </a:lnTo>
                  <a:lnTo>
                    <a:pt x="472" y="812"/>
                  </a:lnTo>
                  <a:lnTo>
                    <a:pt x="473" y="812"/>
                  </a:lnTo>
                  <a:lnTo>
                    <a:pt x="474" y="812"/>
                  </a:lnTo>
                  <a:lnTo>
                    <a:pt x="476" y="814"/>
                  </a:lnTo>
                  <a:lnTo>
                    <a:pt x="477" y="815"/>
                  </a:lnTo>
                  <a:lnTo>
                    <a:pt x="479" y="817"/>
                  </a:lnTo>
                  <a:lnTo>
                    <a:pt x="479" y="818"/>
                  </a:lnTo>
                  <a:lnTo>
                    <a:pt x="481" y="820"/>
                  </a:lnTo>
                  <a:lnTo>
                    <a:pt x="482" y="820"/>
                  </a:lnTo>
                  <a:lnTo>
                    <a:pt x="484" y="820"/>
                  </a:lnTo>
                  <a:lnTo>
                    <a:pt x="485" y="821"/>
                  </a:lnTo>
                  <a:lnTo>
                    <a:pt x="485" y="822"/>
                  </a:lnTo>
                  <a:lnTo>
                    <a:pt x="485" y="824"/>
                  </a:lnTo>
                  <a:lnTo>
                    <a:pt x="486" y="824"/>
                  </a:lnTo>
                  <a:lnTo>
                    <a:pt x="488" y="825"/>
                  </a:lnTo>
                  <a:lnTo>
                    <a:pt x="489" y="826"/>
                  </a:lnTo>
                  <a:lnTo>
                    <a:pt x="489" y="827"/>
                  </a:lnTo>
                  <a:lnTo>
                    <a:pt x="489" y="829"/>
                  </a:lnTo>
                  <a:lnTo>
                    <a:pt x="489" y="830"/>
                  </a:lnTo>
                  <a:lnTo>
                    <a:pt x="490" y="835"/>
                  </a:lnTo>
                  <a:lnTo>
                    <a:pt x="491" y="836"/>
                  </a:lnTo>
                  <a:lnTo>
                    <a:pt x="491" y="838"/>
                  </a:lnTo>
                  <a:lnTo>
                    <a:pt x="492" y="840"/>
                  </a:lnTo>
                  <a:lnTo>
                    <a:pt x="492" y="842"/>
                  </a:lnTo>
                  <a:lnTo>
                    <a:pt x="491" y="842"/>
                  </a:lnTo>
                  <a:lnTo>
                    <a:pt x="490" y="843"/>
                  </a:lnTo>
                  <a:lnTo>
                    <a:pt x="489" y="843"/>
                  </a:lnTo>
                  <a:lnTo>
                    <a:pt x="489" y="844"/>
                  </a:lnTo>
                  <a:lnTo>
                    <a:pt x="488" y="845"/>
                  </a:lnTo>
                  <a:lnTo>
                    <a:pt x="488" y="846"/>
                  </a:lnTo>
                  <a:lnTo>
                    <a:pt x="490" y="847"/>
                  </a:lnTo>
                  <a:lnTo>
                    <a:pt x="492" y="848"/>
                  </a:lnTo>
                  <a:lnTo>
                    <a:pt x="494" y="848"/>
                  </a:lnTo>
                  <a:lnTo>
                    <a:pt x="495" y="848"/>
                  </a:lnTo>
                  <a:lnTo>
                    <a:pt x="497" y="849"/>
                  </a:lnTo>
                  <a:lnTo>
                    <a:pt x="498" y="850"/>
                  </a:lnTo>
                  <a:lnTo>
                    <a:pt x="499" y="850"/>
                  </a:lnTo>
                  <a:lnTo>
                    <a:pt x="500" y="851"/>
                  </a:lnTo>
                  <a:lnTo>
                    <a:pt x="500" y="852"/>
                  </a:lnTo>
                  <a:lnTo>
                    <a:pt x="501" y="852"/>
                  </a:lnTo>
                  <a:lnTo>
                    <a:pt x="501" y="855"/>
                  </a:lnTo>
                  <a:lnTo>
                    <a:pt x="500" y="857"/>
                  </a:lnTo>
                  <a:lnTo>
                    <a:pt x="498" y="857"/>
                  </a:lnTo>
                  <a:lnTo>
                    <a:pt x="497" y="857"/>
                  </a:lnTo>
                  <a:lnTo>
                    <a:pt x="496" y="856"/>
                  </a:lnTo>
                  <a:lnTo>
                    <a:pt x="494" y="856"/>
                  </a:lnTo>
                  <a:lnTo>
                    <a:pt x="494" y="857"/>
                  </a:lnTo>
                  <a:lnTo>
                    <a:pt x="494" y="858"/>
                  </a:lnTo>
                  <a:lnTo>
                    <a:pt x="492" y="859"/>
                  </a:lnTo>
                  <a:lnTo>
                    <a:pt x="492" y="858"/>
                  </a:lnTo>
                  <a:lnTo>
                    <a:pt x="492" y="857"/>
                  </a:lnTo>
                  <a:lnTo>
                    <a:pt x="492" y="856"/>
                  </a:lnTo>
                  <a:lnTo>
                    <a:pt x="492" y="855"/>
                  </a:lnTo>
                  <a:lnTo>
                    <a:pt x="491" y="855"/>
                  </a:lnTo>
                  <a:lnTo>
                    <a:pt x="491" y="854"/>
                  </a:lnTo>
                  <a:lnTo>
                    <a:pt x="491" y="855"/>
                  </a:lnTo>
                  <a:lnTo>
                    <a:pt x="490" y="855"/>
                  </a:lnTo>
                  <a:lnTo>
                    <a:pt x="490" y="854"/>
                  </a:lnTo>
                  <a:lnTo>
                    <a:pt x="489" y="853"/>
                  </a:lnTo>
                  <a:lnTo>
                    <a:pt x="489" y="852"/>
                  </a:lnTo>
                  <a:lnTo>
                    <a:pt x="488" y="852"/>
                  </a:lnTo>
                  <a:lnTo>
                    <a:pt x="488" y="853"/>
                  </a:lnTo>
                  <a:lnTo>
                    <a:pt x="488" y="854"/>
                  </a:lnTo>
                  <a:lnTo>
                    <a:pt x="487" y="854"/>
                  </a:lnTo>
                  <a:lnTo>
                    <a:pt x="486" y="854"/>
                  </a:lnTo>
                  <a:lnTo>
                    <a:pt x="485" y="853"/>
                  </a:lnTo>
                  <a:lnTo>
                    <a:pt x="484" y="853"/>
                  </a:lnTo>
                  <a:lnTo>
                    <a:pt x="483" y="853"/>
                  </a:lnTo>
                  <a:lnTo>
                    <a:pt x="484" y="854"/>
                  </a:lnTo>
                  <a:lnTo>
                    <a:pt x="484" y="855"/>
                  </a:lnTo>
                  <a:lnTo>
                    <a:pt x="483" y="855"/>
                  </a:lnTo>
                  <a:lnTo>
                    <a:pt x="482" y="856"/>
                  </a:lnTo>
                  <a:lnTo>
                    <a:pt x="481" y="855"/>
                  </a:lnTo>
                  <a:lnTo>
                    <a:pt x="482" y="855"/>
                  </a:lnTo>
                  <a:lnTo>
                    <a:pt x="482" y="854"/>
                  </a:lnTo>
                  <a:lnTo>
                    <a:pt x="481" y="854"/>
                  </a:lnTo>
                  <a:lnTo>
                    <a:pt x="481" y="855"/>
                  </a:lnTo>
                  <a:lnTo>
                    <a:pt x="481" y="856"/>
                  </a:lnTo>
                  <a:lnTo>
                    <a:pt x="480" y="856"/>
                  </a:lnTo>
                  <a:lnTo>
                    <a:pt x="480" y="857"/>
                  </a:lnTo>
                  <a:lnTo>
                    <a:pt x="479" y="858"/>
                  </a:lnTo>
                  <a:lnTo>
                    <a:pt x="478" y="858"/>
                  </a:lnTo>
                  <a:lnTo>
                    <a:pt x="478" y="859"/>
                  </a:lnTo>
                  <a:lnTo>
                    <a:pt x="477" y="859"/>
                  </a:lnTo>
                  <a:lnTo>
                    <a:pt x="477" y="860"/>
                  </a:lnTo>
                  <a:lnTo>
                    <a:pt x="481" y="860"/>
                  </a:lnTo>
                  <a:lnTo>
                    <a:pt x="481" y="859"/>
                  </a:lnTo>
                  <a:lnTo>
                    <a:pt x="482" y="858"/>
                  </a:lnTo>
                  <a:lnTo>
                    <a:pt x="483" y="858"/>
                  </a:lnTo>
                  <a:lnTo>
                    <a:pt x="485" y="857"/>
                  </a:lnTo>
                  <a:lnTo>
                    <a:pt x="484" y="858"/>
                  </a:lnTo>
                  <a:lnTo>
                    <a:pt x="486" y="858"/>
                  </a:lnTo>
                  <a:lnTo>
                    <a:pt x="487" y="858"/>
                  </a:lnTo>
                  <a:lnTo>
                    <a:pt x="488" y="858"/>
                  </a:lnTo>
                  <a:lnTo>
                    <a:pt x="488" y="859"/>
                  </a:lnTo>
                  <a:lnTo>
                    <a:pt x="487" y="859"/>
                  </a:lnTo>
                  <a:lnTo>
                    <a:pt x="486" y="860"/>
                  </a:lnTo>
                  <a:lnTo>
                    <a:pt x="485" y="860"/>
                  </a:lnTo>
                  <a:lnTo>
                    <a:pt x="483" y="861"/>
                  </a:lnTo>
                  <a:lnTo>
                    <a:pt x="482" y="861"/>
                  </a:lnTo>
                  <a:lnTo>
                    <a:pt x="481" y="861"/>
                  </a:lnTo>
                  <a:lnTo>
                    <a:pt x="480" y="861"/>
                  </a:lnTo>
                  <a:lnTo>
                    <a:pt x="479" y="861"/>
                  </a:lnTo>
                  <a:lnTo>
                    <a:pt x="478" y="860"/>
                  </a:lnTo>
                  <a:lnTo>
                    <a:pt x="477" y="861"/>
                  </a:lnTo>
                  <a:lnTo>
                    <a:pt x="475" y="861"/>
                  </a:lnTo>
                  <a:lnTo>
                    <a:pt x="471" y="862"/>
                  </a:lnTo>
                  <a:lnTo>
                    <a:pt x="470" y="862"/>
                  </a:lnTo>
                  <a:lnTo>
                    <a:pt x="469" y="862"/>
                  </a:lnTo>
                  <a:lnTo>
                    <a:pt x="468" y="862"/>
                  </a:lnTo>
                  <a:lnTo>
                    <a:pt x="467" y="862"/>
                  </a:lnTo>
                  <a:lnTo>
                    <a:pt x="466" y="862"/>
                  </a:lnTo>
                  <a:lnTo>
                    <a:pt x="465" y="861"/>
                  </a:lnTo>
                  <a:lnTo>
                    <a:pt x="461" y="861"/>
                  </a:lnTo>
                  <a:lnTo>
                    <a:pt x="461" y="861"/>
                  </a:lnTo>
                  <a:lnTo>
                    <a:pt x="460" y="861"/>
                  </a:lnTo>
                  <a:lnTo>
                    <a:pt x="460" y="860"/>
                  </a:lnTo>
                  <a:lnTo>
                    <a:pt x="460" y="859"/>
                  </a:lnTo>
                  <a:lnTo>
                    <a:pt x="459" y="859"/>
                  </a:lnTo>
                  <a:lnTo>
                    <a:pt x="458" y="860"/>
                  </a:lnTo>
                  <a:lnTo>
                    <a:pt x="456" y="860"/>
                  </a:lnTo>
                  <a:lnTo>
                    <a:pt x="455" y="860"/>
                  </a:lnTo>
                  <a:lnTo>
                    <a:pt x="453" y="861"/>
                  </a:lnTo>
                  <a:lnTo>
                    <a:pt x="453" y="862"/>
                  </a:lnTo>
                  <a:lnTo>
                    <a:pt x="452" y="862"/>
                  </a:lnTo>
                  <a:lnTo>
                    <a:pt x="451" y="863"/>
                  </a:lnTo>
                  <a:lnTo>
                    <a:pt x="450" y="864"/>
                  </a:lnTo>
                  <a:lnTo>
                    <a:pt x="450" y="865"/>
                  </a:lnTo>
                  <a:lnTo>
                    <a:pt x="450" y="866"/>
                  </a:lnTo>
                  <a:lnTo>
                    <a:pt x="450" y="867"/>
                  </a:lnTo>
                  <a:lnTo>
                    <a:pt x="451" y="868"/>
                  </a:lnTo>
                  <a:lnTo>
                    <a:pt x="451" y="869"/>
                  </a:lnTo>
                  <a:lnTo>
                    <a:pt x="452" y="870"/>
                  </a:lnTo>
                  <a:lnTo>
                    <a:pt x="452" y="869"/>
                  </a:lnTo>
                  <a:lnTo>
                    <a:pt x="453" y="868"/>
                  </a:lnTo>
                  <a:lnTo>
                    <a:pt x="454" y="868"/>
                  </a:lnTo>
                  <a:lnTo>
                    <a:pt x="455" y="870"/>
                  </a:lnTo>
                  <a:lnTo>
                    <a:pt x="455" y="871"/>
                  </a:lnTo>
                  <a:lnTo>
                    <a:pt x="456" y="871"/>
                  </a:lnTo>
                  <a:lnTo>
                    <a:pt x="457" y="871"/>
                  </a:lnTo>
                  <a:lnTo>
                    <a:pt x="458" y="872"/>
                  </a:lnTo>
                  <a:lnTo>
                    <a:pt x="457" y="873"/>
                  </a:lnTo>
                  <a:lnTo>
                    <a:pt x="455" y="873"/>
                  </a:lnTo>
                  <a:lnTo>
                    <a:pt x="456" y="874"/>
                  </a:lnTo>
                  <a:lnTo>
                    <a:pt x="457" y="874"/>
                  </a:lnTo>
                  <a:lnTo>
                    <a:pt x="458" y="875"/>
                  </a:lnTo>
                  <a:lnTo>
                    <a:pt x="458" y="876"/>
                  </a:lnTo>
                  <a:lnTo>
                    <a:pt x="459" y="876"/>
                  </a:lnTo>
                  <a:lnTo>
                    <a:pt x="461" y="876"/>
                  </a:lnTo>
                  <a:lnTo>
                    <a:pt x="462" y="877"/>
                  </a:lnTo>
                  <a:lnTo>
                    <a:pt x="464" y="877"/>
                  </a:lnTo>
                  <a:lnTo>
                    <a:pt x="465" y="877"/>
                  </a:lnTo>
                  <a:lnTo>
                    <a:pt x="467" y="877"/>
                  </a:lnTo>
                  <a:lnTo>
                    <a:pt x="468" y="877"/>
                  </a:lnTo>
                  <a:lnTo>
                    <a:pt x="470" y="877"/>
                  </a:lnTo>
                  <a:lnTo>
                    <a:pt x="471" y="878"/>
                  </a:lnTo>
                  <a:lnTo>
                    <a:pt x="472" y="879"/>
                  </a:lnTo>
                  <a:lnTo>
                    <a:pt x="472" y="881"/>
                  </a:lnTo>
                  <a:lnTo>
                    <a:pt x="472" y="882"/>
                  </a:lnTo>
                  <a:lnTo>
                    <a:pt x="473" y="882"/>
                  </a:lnTo>
                  <a:lnTo>
                    <a:pt x="473" y="883"/>
                  </a:lnTo>
                  <a:lnTo>
                    <a:pt x="475" y="884"/>
                  </a:lnTo>
                  <a:lnTo>
                    <a:pt x="476" y="884"/>
                  </a:lnTo>
                  <a:lnTo>
                    <a:pt x="477" y="883"/>
                  </a:lnTo>
                  <a:lnTo>
                    <a:pt x="478" y="881"/>
                  </a:lnTo>
                  <a:lnTo>
                    <a:pt x="477" y="881"/>
                  </a:lnTo>
                  <a:lnTo>
                    <a:pt x="476" y="880"/>
                  </a:lnTo>
                  <a:lnTo>
                    <a:pt x="476" y="879"/>
                  </a:lnTo>
                  <a:lnTo>
                    <a:pt x="476" y="878"/>
                  </a:lnTo>
                  <a:lnTo>
                    <a:pt x="476" y="877"/>
                  </a:lnTo>
                  <a:lnTo>
                    <a:pt x="477" y="876"/>
                  </a:lnTo>
                  <a:lnTo>
                    <a:pt x="479" y="875"/>
                  </a:lnTo>
                  <a:lnTo>
                    <a:pt x="482" y="874"/>
                  </a:lnTo>
                  <a:lnTo>
                    <a:pt x="483" y="875"/>
                  </a:lnTo>
                  <a:lnTo>
                    <a:pt x="484" y="876"/>
                  </a:lnTo>
                  <a:lnTo>
                    <a:pt x="485" y="876"/>
                  </a:lnTo>
                  <a:lnTo>
                    <a:pt x="486" y="875"/>
                  </a:lnTo>
                  <a:lnTo>
                    <a:pt x="488" y="877"/>
                  </a:lnTo>
                  <a:lnTo>
                    <a:pt x="490" y="879"/>
                  </a:lnTo>
                  <a:lnTo>
                    <a:pt x="491" y="879"/>
                  </a:lnTo>
                  <a:lnTo>
                    <a:pt x="492" y="879"/>
                  </a:lnTo>
                  <a:lnTo>
                    <a:pt x="492" y="879"/>
                  </a:lnTo>
                  <a:lnTo>
                    <a:pt x="493" y="880"/>
                  </a:lnTo>
                  <a:lnTo>
                    <a:pt x="493" y="881"/>
                  </a:lnTo>
                  <a:lnTo>
                    <a:pt x="493" y="882"/>
                  </a:lnTo>
                  <a:lnTo>
                    <a:pt x="494" y="882"/>
                  </a:lnTo>
                  <a:lnTo>
                    <a:pt x="495" y="883"/>
                  </a:lnTo>
                  <a:lnTo>
                    <a:pt x="495" y="884"/>
                  </a:lnTo>
                  <a:lnTo>
                    <a:pt x="495" y="885"/>
                  </a:lnTo>
                  <a:lnTo>
                    <a:pt x="495" y="885"/>
                  </a:lnTo>
                  <a:lnTo>
                    <a:pt x="494" y="887"/>
                  </a:lnTo>
                  <a:lnTo>
                    <a:pt x="493" y="887"/>
                  </a:lnTo>
                  <a:lnTo>
                    <a:pt x="492" y="888"/>
                  </a:lnTo>
                  <a:lnTo>
                    <a:pt x="492" y="889"/>
                  </a:lnTo>
                  <a:lnTo>
                    <a:pt x="492" y="890"/>
                  </a:lnTo>
                  <a:lnTo>
                    <a:pt x="492" y="891"/>
                  </a:lnTo>
                  <a:lnTo>
                    <a:pt x="491" y="891"/>
                  </a:lnTo>
                  <a:lnTo>
                    <a:pt x="492" y="892"/>
                  </a:lnTo>
                  <a:lnTo>
                    <a:pt x="492" y="895"/>
                  </a:lnTo>
                  <a:lnTo>
                    <a:pt x="492" y="896"/>
                  </a:lnTo>
                  <a:lnTo>
                    <a:pt x="489" y="895"/>
                  </a:lnTo>
                  <a:lnTo>
                    <a:pt x="489" y="894"/>
                  </a:lnTo>
                  <a:lnTo>
                    <a:pt x="489" y="893"/>
                  </a:lnTo>
                  <a:lnTo>
                    <a:pt x="490" y="893"/>
                  </a:lnTo>
                  <a:lnTo>
                    <a:pt x="490" y="892"/>
                  </a:lnTo>
                  <a:lnTo>
                    <a:pt x="489" y="892"/>
                  </a:lnTo>
                  <a:lnTo>
                    <a:pt x="488" y="893"/>
                  </a:lnTo>
                  <a:lnTo>
                    <a:pt x="487" y="894"/>
                  </a:lnTo>
                  <a:lnTo>
                    <a:pt x="486" y="894"/>
                  </a:lnTo>
                  <a:lnTo>
                    <a:pt x="485" y="894"/>
                  </a:lnTo>
                  <a:lnTo>
                    <a:pt x="485" y="895"/>
                  </a:lnTo>
                  <a:lnTo>
                    <a:pt x="486" y="895"/>
                  </a:lnTo>
                  <a:lnTo>
                    <a:pt x="487" y="896"/>
                  </a:lnTo>
                  <a:lnTo>
                    <a:pt x="485" y="896"/>
                  </a:lnTo>
                  <a:lnTo>
                    <a:pt x="485" y="898"/>
                  </a:lnTo>
                  <a:lnTo>
                    <a:pt x="486" y="898"/>
                  </a:lnTo>
                  <a:lnTo>
                    <a:pt x="487" y="898"/>
                  </a:lnTo>
                  <a:lnTo>
                    <a:pt x="488" y="898"/>
                  </a:lnTo>
                  <a:lnTo>
                    <a:pt x="489" y="898"/>
                  </a:lnTo>
                  <a:lnTo>
                    <a:pt x="490" y="898"/>
                  </a:lnTo>
                  <a:lnTo>
                    <a:pt x="490" y="899"/>
                  </a:lnTo>
                  <a:lnTo>
                    <a:pt x="491" y="899"/>
                  </a:lnTo>
                  <a:lnTo>
                    <a:pt x="492" y="898"/>
                  </a:lnTo>
                  <a:lnTo>
                    <a:pt x="492" y="898"/>
                  </a:lnTo>
                  <a:lnTo>
                    <a:pt x="492" y="901"/>
                  </a:lnTo>
                  <a:lnTo>
                    <a:pt x="492" y="902"/>
                  </a:lnTo>
                  <a:lnTo>
                    <a:pt x="492" y="903"/>
                  </a:lnTo>
                  <a:lnTo>
                    <a:pt x="493" y="903"/>
                  </a:lnTo>
                  <a:lnTo>
                    <a:pt x="493" y="904"/>
                  </a:lnTo>
                  <a:lnTo>
                    <a:pt x="493" y="906"/>
                  </a:lnTo>
                  <a:lnTo>
                    <a:pt x="493" y="906"/>
                  </a:lnTo>
                  <a:lnTo>
                    <a:pt x="494" y="907"/>
                  </a:lnTo>
                  <a:lnTo>
                    <a:pt x="496" y="906"/>
                  </a:lnTo>
                  <a:lnTo>
                    <a:pt x="496" y="907"/>
                  </a:lnTo>
                  <a:lnTo>
                    <a:pt x="495" y="908"/>
                  </a:lnTo>
                  <a:lnTo>
                    <a:pt x="494" y="909"/>
                  </a:lnTo>
                  <a:lnTo>
                    <a:pt x="493" y="910"/>
                  </a:lnTo>
                  <a:lnTo>
                    <a:pt x="493" y="911"/>
                  </a:lnTo>
                  <a:lnTo>
                    <a:pt x="494" y="912"/>
                  </a:lnTo>
                  <a:lnTo>
                    <a:pt x="495" y="912"/>
                  </a:lnTo>
                  <a:lnTo>
                    <a:pt x="495" y="913"/>
                  </a:lnTo>
                  <a:lnTo>
                    <a:pt x="494" y="913"/>
                  </a:lnTo>
                  <a:lnTo>
                    <a:pt x="493" y="914"/>
                  </a:lnTo>
                  <a:lnTo>
                    <a:pt x="494" y="914"/>
                  </a:lnTo>
                  <a:lnTo>
                    <a:pt x="494" y="915"/>
                  </a:lnTo>
                  <a:lnTo>
                    <a:pt x="494" y="916"/>
                  </a:lnTo>
                  <a:lnTo>
                    <a:pt x="494" y="917"/>
                  </a:lnTo>
                  <a:lnTo>
                    <a:pt x="495" y="917"/>
                  </a:lnTo>
                  <a:lnTo>
                    <a:pt x="495" y="914"/>
                  </a:lnTo>
                  <a:lnTo>
                    <a:pt x="496" y="914"/>
                  </a:lnTo>
                  <a:lnTo>
                    <a:pt x="497" y="916"/>
                  </a:lnTo>
                  <a:lnTo>
                    <a:pt x="498" y="918"/>
                  </a:lnTo>
                  <a:lnTo>
                    <a:pt x="498" y="919"/>
                  </a:lnTo>
                  <a:lnTo>
                    <a:pt x="499" y="920"/>
                  </a:lnTo>
                  <a:lnTo>
                    <a:pt x="499" y="921"/>
                  </a:lnTo>
                  <a:lnTo>
                    <a:pt x="498" y="921"/>
                  </a:lnTo>
                  <a:lnTo>
                    <a:pt x="497" y="922"/>
                  </a:lnTo>
                  <a:lnTo>
                    <a:pt x="495" y="923"/>
                  </a:lnTo>
                  <a:lnTo>
                    <a:pt x="493" y="923"/>
                  </a:lnTo>
                  <a:lnTo>
                    <a:pt x="492" y="923"/>
                  </a:lnTo>
                  <a:lnTo>
                    <a:pt x="492" y="922"/>
                  </a:lnTo>
                  <a:lnTo>
                    <a:pt x="492" y="921"/>
                  </a:lnTo>
                  <a:lnTo>
                    <a:pt x="493" y="921"/>
                  </a:lnTo>
                  <a:lnTo>
                    <a:pt x="493" y="920"/>
                  </a:lnTo>
                  <a:lnTo>
                    <a:pt x="492" y="919"/>
                  </a:lnTo>
                  <a:lnTo>
                    <a:pt x="492" y="920"/>
                  </a:lnTo>
                  <a:lnTo>
                    <a:pt x="491" y="920"/>
                  </a:lnTo>
                  <a:lnTo>
                    <a:pt x="490" y="921"/>
                  </a:lnTo>
                  <a:lnTo>
                    <a:pt x="490" y="922"/>
                  </a:lnTo>
                  <a:lnTo>
                    <a:pt x="492" y="923"/>
                  </a:lnTo>
                  <a:lnTo>
                    <a:pt x="490" y="924"/>
                  </a:lnTo>
                  <a:lnTo>
                    <a:pt x="489" y="924"/>
                  </a:lnTo>
                  <a:lnTo>
                    <a:pt x="489" y="923"/>
                  </a:lnTo>
                  <a:lnTo>
                    <a:pt x="487" y="923"/>
                  </a:lnTo>
                  <a:lnTo>
                    <a:pt x="485" y="923"/>
                  </a:lnTo>
                  <a:lnTo>
                    <a:pt x="484" y="923"/>
                  </a:lnTo>
                  <a:lnTo>
                    <a:pt x="483" y="923"/>
                  </a:lnTo>
                  <a:lnTo>
                    <a:pt x="482" y="923"/>
                  </a:lnTo>
                  <a:lnTo>
                    <a:pt x="481" y="922"/>
                  </a:lnTo>
                  <a:lnTo>
                    <a:pt x="481" y="922"/>
                  </a:lnTo>
                  <a:lnTo>
                    <a:pt x="480" y="922"/>
                  </a:lnTo>
                  <a:lnTo>
                    <a:pt x="479" y="922"/>
                  </a:lnTo>
                  <a:lnTo>
                    <a:pt x="478" y="922"/>
                  </a:lnTo>
                  <a:lnTo>
                    <a:pt x="471" y="918"/>
                  </a:lnTo>
                  <a:lnTo>
                    <a:pt x="471" y="918"/>
                  </a:lnTo>
                  <a:lnTo>
                    <a:pt x="469" y="917"/>
                  </a:lnTo>
                  <a:lnTo>
                    <a:pt x="468" y="917"/>
                  </a:lnTo>
                  <a:lnTo>
                    <a:pt x="465" y="917"/>
                  </a:lnTo>
                  <a:lnTo>
                    <a:pt x="463" y="916"/>
                  </a:lnTo>
                  <a:lnTo>
                    <a:pt x="461" y="915"/>
                  </a:lnTo>
                  <a:lnTo>
                    <a:pt x="461" y="914"/>
                  </a:lnTo>
                  <a:lnTo>
                    <a:pt x="460" y="913"/>
                  </a:lnTo>
                  <a:lnTo>
                    <a:pt x="460" y="912"/>
                  </a:lnTo>
                  <a:lnTo>
                    <a:pt x="460" y="911"/>
                  </a:lnTo>
                  <a:lnTo>
                    <a:pt x="459" y="910"/>
                  </a:lnTo>
                  <a:lnTo>
                    <a:pt x="458" y="906"/>
                  </a:lnTo>
                  <a:lnTo>
                    <a:pt x="458" y="906"/>
                  </a:lnTo>
                  <a:lnTo>
                    <a:pt x="457" y="906"/>
                  </a:lnTo>
                  <a:lnTo>
                    <a:pt x="455" y="906"/>
                  </a:lnTo>
                  <a:lnTo>
                    <a:pt x="455" y="906"/>
                  </a:lnTo>
                  <a:lnTo>
                    <a:pt x="455" y="907"/>
                  </a:lnTo>
                  <a:lnTo>
                    <a:pt x="456" y="910"/>
                  </a:lnTo>
                  <a:lnTo>
                    <a:pt x="455" y="911"/>
                  </a:lnTo>
                  <a:lnTo>
                    <a:pt x="455" y="912"/>
                  </a:lnTo>
                  <a:lnTo>
                    <a:pt x="454" y="913"/>
                  </a:lnTo>
                  <a:lnTo>
                    <a:pt x="453" y="913"/>
                  </a:lnTo>
                  <a:lnTo>
                    <a:pt x="450" y="913"/>
                  </a:lnTo>
                  <a:lnTo>
                    <a:pt x="450" y="912"/>
                  </a:lnTo>
                  <a:lnTo>
                    <a:pt x="449" y="913"/>
                  </a:lnTo>
                  <a:lnTo>
                    <a:pt x="448" y="913"/>
                  </a:lnTo>
                  <a:lnTo>
                    <a:pt x="448" y="914"/>
                  </a:lnTo>
                  <a:lnTo>
                    <a:pt x="448" y="915"/>
                  </a:lnTo>
                  <a:lnTo>
                    <a:pt x="449" y="915"/>
                  </a:lnTo>
                  <a:lnTo>
                    <a:pt x="449" y="917"/>
                  </a:lnTo>
                  <a:lnTo>
                    <a:pt x="449" y="917"/>
                  </a:lnTo>
                  <a:lnTo>
                    <a:pt x="450" y="917"/>
                  </a:lnTo>
                  <a:lnTo>
                    <a:pt x="450" y="917"/>
                  </a:lnTo>
                  <a:lnTo>
                    <a:pt x="450" y="918"/>
                  </a:lnTo>
                  <a:lnTo>
                    <a:pt x="452" y="918"/>
                  </a:lnTo>
                  <a:lnTo>
                    <a:pt x="453" y="918"/>
                  </a:lnTo>
                  <a:lnTo>
                    <a:pt x="454" y="917"/>
                  </a:lnTo>
                  <a:lnTo>
                    <a:pt x="456" y="917"/>
                  </a:lnTo>
                  <a:lnTo>
                    <a:pt x="457" y="917"/>
                  </a:lnTo>
                  <a:lnTo>
                    <a:pt x="458" y="917"/>
                  </a:lnTo>
                  <a:lnTo>
                    <a:pt x="459" y="917"/>
                  </a:lnTo>
                  <a:lnTo>
                    <a:pt x="460" y="918"/>
                  </a:lnTo>
                  <a:lnTo>
                    <a:pt x="461" y="918"/>
                  </a:lnTo>
                  <a:lnTo>
                    <a:pt x="462" y="919"/>
                  </a:lnTo>
                  <a:lnTo>
                    <a:pt x="463" y="920"/>
                  </a:lnTo>
                  <a:lnTo>
                    <a:pt x="465" y="922"/>
                  </a:lnTo>
                  <a:lnTo>
                    <a:pt x="468" y="924"/>
                  </a:lnTo>
                  <a:lnTo>
                    <a:pt x="471" y="924"/>
                  </a:lnTo>
                  <a:lnTo>
                    <a:pt x="471" y="923"/>
                  </a:lnTo>
                  <a:lnTo>
                    <a:pt x="472" y="923"/>
                  </a:lnTo>
                  <a:lnTo>
                    <a:pt x="475" y="924"/>
                  </a:lnTo>
                  <a:lnTo>
                    <a:pt x="481" y="925"/>
                  </a:lnTo>
                  <a:lnTo>
                    <a:pt x="482" y="926"/>
                  </a:lnTo>
                  <a:lnTo>
                    <a:pt x="482" y="927"/>
                  </a:lnTo>
                  <a:lnTo>
                    <a:pt x="483" y="927"/>
                  </a:lnTo>
                  <a:lnTo>
                    <a:pt x="483" y="928"/>
                  </a:lnTo>
                  <a:lnTo>
                    <a:pt x="484" y="931"/>
                  </a:lnTo>
                  <a:lnTo>
                    <a:pt x="485" y="931"/>
                  </a:lnTo>
                  <a:lnTo>
                    <a:pt x="486" y="932"/>
                  </a:lnTo>
                  <a:lnTo>
                    <a:pt x="483" y="932"/>
                  </a:lnTo>
                  <a:lnTo>
                    <a:pt x="483" y="933"/>
                  </a:lnTo>
                  <a:lnTo>
                    <a:pt x="482" y="933"/>
                  </a:lnTo>
                  <a:lnTo>
                    <a:pt x="486" y="935"/>
                  </a:lnTo>
                  <a:lnTo>
                    <a:pt x="488" y="933"/>
                  </a:lnTo>
                  <a:lnTo>
                    <a:pt x="489" y="933"/>
                  </a:lnTo>
                  <a:lnTo>
                    <a:pt x="490" y="933"/>
                  </a:lnTo>
                  <a:lnTo>
                    <a:pt x="489" y="936"/>
                  </a:lnTo>
                  <a:lnTo>
                    <a:pt x="487" y="937"/>
                  </a:lnTo>
                  <a:lnTo>
                    <a:pt x="488" y="937"/>
                  </a:lnTo>
                  <a:lnTo>
                    <a:pt x="489" y="936"/>
                  </a:lnTo>
                  <a:lnTo>
                    <a:pt x="490" y="936"/>
                  </a:lnTo>
                  <a:lnTo>
                    <a:pt x="490" y="938"/>
                  </a:lnTo>
                  <a:lnTo>
                    <a:pt x="489" y="939"/>
                  </a:lnTo>
                  <a:lnTo>
                    <a:pt x="489" y="941"/>
                  </a:lnTo>
                  <a:lnTo>
                    <a:pt x="488" y="941"/>
                  </a:lnTo>
                  <a:lnTo>
                    <a:pt x="487" y="941"/>
                  </a:lnTo>
                  <a:lnTo>
                    <a:pt x="486" y="940"/>
                  </a:lnTo>
                  <a:lnTo>
                    <a:pt x="485" y="939"/>
                  </a:lnTo>
                  <a:lnTo>
                    <a:pt x="485" y="939"/>
                  </a:lnTo>
                  <a:lnTo>
                    <a:pt x="484" y="938"/>
                  </a:lnTo>
                  <a:lnTo>
                    <a:pt x="484" y="939"/>
                  </a:lnTo>
                  <a:lnTo>
                    <a:pt x="483" y="939"/>
                  </a:lnTo>
                  <a:lnTo>
                    <a:pt x="483" y="940"/>
                  </a:lnTo>
                  <a:lnTo>
                    <a:pt x="484" y="940"/>
                  </a:lnTo>
                  <a:lnTo>
                    <a:pt x="485" y="941"/>
                  </a:lnTo>
                  <a:lnTo>
                    <a:pt x="485" y="942"/>
                  </a:lnTo>
                  <a:lnTo>
                    <a:pt x="484" y="942"/>
                  </a:lnTo>
                  <a:lnTo>
                    <a:pt x="484" y="941"/>
                  </a:lnTo>
                  <a:lnTo>
                    <a:pt x="483" y="941"/>
                  </a:lnTo>
                  <a:lnTo>
                    <a:pt x="482" y="940"/>
                  </a:lnTo>
                  <a:lnTo>
                    <a:pt x="481" y="938"/>
                  </a:lnTo>
                  <a:lnTo>
                    <a:pt x="480" y="936"/>
                  </a:lnTo>
                  <a:lnTo>
                    <a:pt x="479" y="936"/>
                  </a:lnTo>
                  <a:lnTo>
                    <a:pt x="479" y="937"/>
                  </a:lnTo>
                  <a:lnTo>
                    <a:pt x="481" y="939"/>
                  </a:lnTo>
                  <a:lnTo>
                    <a:pt x="481" y="939"/>
                  </a:lnTo>
                  <a:lnTo>
                    <a:pt x="481" y="940"/>
                  </a:lnTo>
                  <a:lnTo>
                    <a:pt x="480" y="940"/>
                  </a:lnTo>
                  <a:lnTo>
                    <a:pt x="479" y="939"/>
                  </a:lnTo>
                  <a:lnTo>
                    <a:pt x="479" y="939"/>
                  </a:lnTo>
                  <a:lnTo>
                    <a:pt x="479" y="938"/>
                  </a:lnTo>
                  <a:lnTo>
                    <a:pt x="478" y="937"/>
                  </a:lnTo>
                  <a:lnTo>
                    <a:pt x="477" y="937"/>
                  </a:lnTo>
                  <a:lnTo>
                    <a:pt x="477" y="938"/>
                  </a:lnTo>
                  <a:lnTo>
                    <a:pt x="478" y="939"/>
                  </a:lnTo>
                  <a:lnTo>
                    <a:pt x="478" y="940"/>
                  </a:lnTo>
                  <a:lnTo>
                    <a:pt x="478" y="941"/>
                  </a:lnTo>
                  <a:lnTo>
                    <a:pt x="477" y="941"/>
                  </a:lnTo>
                  <a:lnTo>
                    <a:pt x="476" y="940"/>
                  </a:lnTo>
                  <a:lnTo>
                    <a:pt x="475" y="940"/>
                  </a:lnTo>
                  <a:lnTo>
                    <a:pt x="472" y="939"/>
                  </a:lnTo>
                  <a:lnTo>
                    <a:pt x="472" y="939"/>
                  </a:lnTo>
                  <a:lnTo>
                    <a:pt x="471" y="939"/>
                  </a:lnTo>
                  <a:lnTo>
                    <a:pt x="473" y="941"/>
                  </a:lnTo>
                  <a:lnTo>
                    <a:pt x="475" y="942"/>
                  </a:lnTo>
                  <a:lnTo>
                    <a:pt x="476" y="942"/>
                  </a:lnTo>
                  <a:lnTo>
                    <a:pt x="477" y="944"/>
                  </a:lnTo>
                  <a:lnTo>
                    <a:pt x="478" y="944"/>
                  </a:lnTo>
                  <a:lnTo>
                    <a:pt x="478" y="945"/>
                  </a:lnTo>
                  <a:lnTo>
                    <a:pt x="479" y="946"/>
                  </a:lnTo>
                  <a:lnTo>
                    <a:pt x="479" y="947"/>
                  </a:lnTo>
                  <a:lnTo>
                    <a:pt x="478" y="947"/>
                  </a:lnTo>
                  <a:lnTo>
                    <a:pt x="475" y="947"/>
                  </a:lnTo>
                  <a:lnTo>
                    <a:pt x="472" y="944"/>
                  </a:lnTo>
                  <a:lnTo>
                    <a:pt x="472" y="943"/>
                  </a:lnTo>
                  <a:lnTo>
                    <a:pt x="471" y="942"/>
                  </a:lnTo>
                  <a:lnTo>
                    <a:pt x="470" y="939"/>
                  </a:lnTo>
                  <a:lnTo>
                    <a:pt x="467" y="937"/>
                  </a:lnTo>
                  <a:lnTo>
                    <a:pt x="466" y="935"/>
                  </a:lnTo>
                  <a:lnTo>
                    <a:pt x="466" y="936"/>
                  </a:lnTo>
                  <a:lnTo>
                    <a:pt x="465" y="936"/>
                  </a:lnTo>
                  <a:lnTo>
                    <a:pt x="465" y="937"/>
                  </a:lnTo>
                  <a:lnTo>
                    <a:pt x="466" y="939"/>
                  </a:lnTo>
                  <a:lnTo>
                    <a:pt x="466" y="939"/>
                  </a:lnTo>
                  <a:lnTo>
                    <a:pt x="467" y="939"/>
                  </a:lnTo>
                  <a:lnTo>
                    <a:pt x="468" y="939"/>
                  </a:lnTo>
                  <a:lnTo>
                    <a:pt x="468" y="940"/>
                  </a:lnTo>
                  <a:lnTo>
                    <a:pt x="469" y="940"/>
                  </a:lnTo>
                  <a:lnTo>
                    <a:pt x="471" y="944"/>
                  </a:lnTo>
                  <a:lnTo>
                    <a:pt x="471" y="945"/>
                  </a:lnTo>
                  <a:lnTo>
                    <a:pt x="471" y="946"/>
                  </a:lnTo>
                  <a:lnTo>
                    <a:pt x="471" y="948"/>
                  </a:lnTo>
                  <a:lnTo>
                    <a:pt x="474" y="949"/>
                  </a:lnTo>
                  <a:lnTo>
                    <a:pt x="478" y="949"/>
                  </a:lnTo>
                  <a:lnTo>
                    <a:pt x="479" y="950"/>
                  </a:lnTo>
                  <a:lnTo>
                    <a:pt x="478" y="951"/>
                  </a:lnTo>
                  <a:lnTo>
                    <a:pt x="475" y="951"/>
                  </a:lnTo>
                  <a:lnTo>
                    <a:pt x="472" y="953"/>
                  </a:lnTo>
                  <a:lnTo>
                    <a:pt x="471" y="952"/>
                  </a:lnTo>
                  <a:lnTo>
                    <a:pt x="470" y="948"/>
                  </a:lnTo>
                  <a:lnTo>
                    <a:pt x="468" y="946"/>
                  </a:lnTo>
                  <a:lnTo>
                    <a:pt x="466" y="944"/>
                  </a:lnTo>
                  <a:lnTo>
                    <a:pt x="464" y="939"/>
                  </a:lnTo>
                  <a:lnTo>
                    <a:pt x="463" y="939"/>
                  </a:lnTo>
                  <a:lnTo>
                    <a:pt x="462" y="939"/>
                  </a:lnTo>
                  <a:lnTo>
                    <a:pt x="461" y="938"/>
                  </a:lnTo>
                  <a:lnTo>
                    <a:pt x="461" y="937"/>
                  </a:lnTo>
                  <a:lnTo>
                    <a:pt x="461" y="936"/>
                  </a:lnTo>
                  <a:lnTo>
                    <a:pt x="460" y="937"/>
                  </a:lnTo>
                  <a:lnTo>
                    <a:pt x="460" y="938"/>
                  </a:lnTo>
                  <a:lnTo>
                    <a:pt x="461" y="938"/>
                  </a:lnTo>
                  <a:lnTo>
                    <a:pt x="461" y="939"/>
                  </a:lnTo>
                  <a:lnTo>
                    <a:pt x="463" y="942"/>
                  </a:lnTo>
                  <a:lnTo>
                    <a:pt x="465" y="944"/>
                  </a:lnTo>
                  <a:lnTo>
                    <a:pt x="466" y="946"/>
                  </a:lnTo>
                  <a:lnTo>
                    <a:pt x="469" y="950"/>
                  </a:lnTo>
                  <a:lnTo>
                    <a:pt x="468" y="950"/>
                  </a:lnTo>
                  <a:lnTo>
                    <a:pt x="462" y="947"/>
                  </a:lnTo>
                  <a:lnTo>
                    <a:pt x="460" y="945"/>
                  </a:lnTo>
                  <a:lnTo>
                    <a:pt x="459" y="941"/>
                  </a:lnTo>
                  <a:lnTo>
                    <a:pt x="457" y="939"/>
                  </a:lnTo>
                  <a:lnTo>
                    <a:pt x="456" y="939"/>
                  </a:lnTo>
                  <a:lnTo>
                    <a:pt x="456" y="939"/>
                  </a:lnTo>
                  <a:lnTo>
                    <a:pt x="457" y="940"/>
                  </a:lnTo>
                  <a:lnTo>
                    <a:pt x="457" y="941"/>
                  </a:lnTo>
                  <a:lnTo>
                    <a:pt x="457" y="945"/>
                  </a:lnTo>
                  <a:lnTo>
                    <a:pt x="456" y="945"/>
                  </a:lnTo>
                  <a:lnTo>
                    <a:pt x="455" y="944"/>
                  </a:lnTo>
                  <a:lnTo>
                    <a:pt x="454" y="944"/>
                  </a:lnTo>
                  <a:lnTo>
                    <a:pt x="453" y="944"/>
                  </a:lnTo>
                  <a:lnTo>
                    <a:pt x="452" y="944"/>
                  </a:lnTo>
                  <a:lnTo>
                    <a:pt x="453" y="944"/>
                  </a:lnTo>
                  <a:lnTo>
                    <a:pt x="454" y="945"/>
                  </a:lnTo>
                  <a:lnTo>
                    <a:pt x="455" y="945"/>
                  </a:lnTo>
                  <a:lnTo>
                    <a:pt x="456" y="946"/>
                  </a:lnTo>
                  <a:lnTo>
                    <a:pt x="457" y="946"/>
                  </a:lnTo>
                  <a:lnTo>
                    <a:pt x="460" y="948"/>
                  </a:lnTo>
                  <a:lnTo>
                    <a:pt x="462" y="949"/>
                  </a:lnTo>
                  <a:lnTo>
                    <a:pt x="467" y="952"/>
                  </a:lnTo>
                  <a:lnTo>
                    <a:pt x="467" y="953"/>
                  </a:lnTo>
                  <a:lnTo>
                    <a:pt x="467" y="954"/>
                  </a:lnTo>
                  <a:lnTo>
                    <a:pt x="472" y="956"/>
                  </a:lnTo>
                  <a:lnTo>
                    <a:pt x="473" y="957"/>
                  </a:lnTo>
                  <a:lnTo>
                    <a:pt x="473" y="958"/>
                  </a:lnTo>
                  <a:lnTo>
                    <a:pt x="474" y="959"/>
                  </a:lnTo>
                  <a:lnTo>
                    <a:pt x="474" y="960"/>
                  </a:lnTo>
                  <a:lnTo>
                    <a:pt x="474" y="960"/>
                  </a:lnTo>
                  <a:lnTo>
                    <a:pt x="473" y="960"/>
                  </a:lnTo>
                  <a:lnTo>
                    <a:pt x="472" y="960"/>
                  </a:lnTo>
                  <a:lnTo>
                    <a:pt x="472" y="959"/>
                  </a:lnTo>
                  <a:lnTo>
                    <a:pt x="471" y="958"/>
                  </a:lnTo>
                  <a:lnTo>
                    <a:pt x="471" y="957"/>
                  </a:lnTo>
                  <a:lnTo>
                    <a:pt x="470" y="957"/>
                  </a:lnTo>
                  <a:lnTo>
                    <a:pt x="470" y="956"/>
                  </a:lnTo>
                  <a:lnTo>
                    <a:pt x="468" y="956"/>
                  </a:lnTo>
                  <a:lnTo>
                    <a:pt x="465" y="954"/>
                  </a:lnTo>
                  <a:lnTo>
                    <a:pt x="464" y="955"/>
                  </a:lnTo>
                  <a:lnTo>
                    <a:pt x="463" y="955"/>
                  </a:lnTo>
                  <a:lnTo>
                    <a:pt x="462" y="953"/>
                  </a:lnTo>
                  <a:lnTo>
                    <a:pt x="462" y="951"/>
                  </a:lnTo>
                  <a:lnTo>
                    <a:pt x="460" y="949"/>
                  </a:lnTo>
                  <a:lnTo>
                    <a:pt x="459" y="949"/>
                  </a:lnTo>
                  <a:lnTo>
                    <a:pt x="457" y="949"/>
                  </a:lnTo>
                  <a:lnTo>
                    <a:pt x="457" y="950"/>
                  </a:lnTo>
                  <a:lnTo>
                    <a:pt x="457" y="950"/>
                  </a:lnTo>
                  <a:lnTo>
                    <a:pt x="456" y="950"/>
                  </a:lnTo>
                  <a:lnTo>
                    <a:pt x="455" y="949"/>
                  </a:lnTo>
                  <a:lnTo>
                    <a:pt x="453" y="946"/>
                  </a:lnTo>
                  <a:lnTo>
                    <a:pt x="451" y="945"/>
                  </a:lnTo>
                  <a:lnTo>
                    <a:pt x="451" y="943"/>
                  </a:lnTo>
                  <a:lnTo>
                    <a:pt x="450" y="941"/>
                  </a:lnTo>
                  <a:lnTo>
                    <a:pt x="450" y="939"/>
                  </a:lnTo>
                  <a:lnTo>
                    <a:pt x="449" y="939"/>
                  </a:lnTo>
                  <a:lnTo>
                    <a:pt x="448" y="938"/>
                  </a:lnTo>
                  <a:lnTo>
                    <a:pt x="447" y="937"/>
                  </a:lnTo>
                  <a:lnTo>
                    <a:pt x="446" y="938"/>
                  </a:lnTo>
                  <a:lnTo>
                    <a:pt x="445" y="938"/>
                  </a:lnTo>
                  <a:lnTo>
                    <a:pt x="446" y="939"/>
                  </a:lnTo>
                  <a:lnTo>
                    <a:pt x="446" y="939"/>
                  </a:lnTo>
                  <a:lnTo>
                    <a:pt x="446" y="940"/>
                  </a:lnTo>
                  <a:lnTo>
                    <a:pt x="447" y="940"/>
                  </a:lnTo>
                  <a:lnTo>
                    <a:pt x="447" y="941"/>
                  </a:lnTo>
                  <a:lnTo>
                    <a:pt x="446" y="942"/>
                  </a:lnTo>
                  <a:lnTo>
                    <a:pt x="441" y="944"/>
                  </a:lnTo>
                  <a:lnTo>
                    <a:pt x="441" y="945"/>
                  </a:lnTo>
                  <a:lnTo>
                    <a:pt x="440" y="946"/>
                  </a:lnTo>
                  <a:lnTo>
                    <a:pt x="440" y="948"/>
                  </a:lnTo>
                  <a:lnTo>
                    <a:pt x="440" y="949"/>
                  </a:lnTo>
                  <a:lnTo>
                    <a:pt x="440" y="950"/>
                  </a:lnTo>
                  <a:lnTo>
                    <a:pt x="442" y="952"/>
                  </a:lnTo>
                  <a:lnTo>
                    <a:pt x="443" y="954"/>
                  </a:lnTo>
                  <a:lnTo>
                    <a:pt x="445" y="955"/>
                  </a:lnTo>
                  <a:lnTo>
                    <a:pt x="446" y="955"/>
                  </a:lnTo>
                  <a:lnTo>
                    <a:pt x="448" y="957"/>
                  </a:lnTo>
                  <a:lnTo>
                    <a:pt x="450" y="959"/>
                  </a:lnTo>
                  <a:lnTo>
                    <a:pt x="450" y="960"/>
                  </a:lnTo>
                  <a:lnTo>
                    <a:pt x="449" y="960"/>
                  </a:lnTo>
                  <a:lnTo>
                    <a:pt x="447" y="960"/>
                  </a:lnTo>
                  <a:lnTo>
                    <a:pt x="446" y="959"/>
                  </a:lnTo>
                  <a:lnTo>
                    <a:pt x="445" y="959"/>
                  </a:lnTo>
                  <a:lnTo>
                    <a:pt x="444" y="959"/>
                  </a:lnTo>
                  <a:lnTo>
                    <a:pt x="444" y="960"/>
                  </a:lnTo>
                  <a:lnTo>
                    <a:pt x="446" y="960"/>
                  </a:lnTo>
                  <a:lnTo>
                    <a:pt x="447" y="961"/>
                  </a:lnTo>
                  <a:lnTo>
                    <a:pt x="446" y="961"/>
                  </a:lnTo>
                  <a:lnTo>
                    <a:pt x="446" y="962"/>
                  </a:lnTo>
                  <a:lnTo>
                    <a:pt x="445" y="962"/>
                  </a:lnTo>
                  <a:lnTo>
                    <a:pt x="446" y="963"/>
                  </a:lnTo>
                  <a:lnTo>
                    <a:pt x="448" y="962"/>
                  </a:lnTo>
                  <a:lnTo>
                    <a:pt x="449" y="962"/>
                  </a:lnTo>
                  <a:lnTo>
                    <a:pt x="450" y="962"/>
                  </a:lnTo>
                  <a:lnTo>
                    <a:pt x="450" y="962"/>
                  </a:lnTo>
                  <a:lnTo>
                    <a:pt x="450" y="961"/>
                  </a:lnTo>
                  <a:lnTo>
                    <a:pt x="451" y="961"/>
                  </a:lnTo>
                  <a:lnTo>
                    <a:pt x="452" y="962"/>
                  </a:lnTo>
                  <a:lnTo>
                    <a:pt x="454" y="964"/>
                  </a:lnTo>
                  <a:lnTo>
                    <a:pt x="455" y="965"/>
                  </a:lnTo>
                  <a:lnTo>
                    <a:pt x="455" y="966"/>
                  </a:lnTo>
                  <a:lnTo>
                    <a:pt x="454" y="966"/>
                  </a:lnTo>
                  <a:lnTo>
                    <a:pt x="453" y="966"/>
                  </a:lnTo>
                  <a:lnTo>
                    <a:pt x="453" y="967"/>
                  </a:lnTo>
                  <a:lnTo>
                    <a:pt x="454" y="967"/>
                  </a:lnTo>
                  <a:lnTo>
                    <a:pt x="456" y="967"/>
                  </a:lnTo>
                  <a:lnTo>
                    <a:pt x="459" y="970"/>
                  </a:lnTo>
                  <a:lnTo>
                    <a:pt x="459" y="971"/>
                  </a:lnTo>
                  <a:lnTo>
                    <a:pt x="460" y="972"/>
                  </a:lnTo>
                  <a:lnTo>
                    <a:pt x="459" y="973"/>
                  </a:lnTo>
                  <a:lnTo>
                    <a:pt x="459" y="975"/>
                  </a:lnTo>
                  <a:lnTo>
                    <a:pt x="460" y="977"/>
                  </a:lnTo>
                  <a:lnTo>
                    <a:pt x="461" y="978"/>
                  </a:lnTo>
                  <a:lnTo>
                    <a:pt x="461" y="979"/>
                  </a:lnTo>
                  <a:lnTo>
                    <a:pt x="462" y="980"/>
                  </a:lnTo>
                  <a:lnTo>
                    <a:pt x="461" y="981"/>
                  </a:lnTo>
                  <a:lnTo>
                    <a:pt x="460" y="981"/>
                  </a:lnTo>
                  <a:lnTo>
                    <a:pt x="459" y="982"/>
                  </a:lnTo>
                  <a:lnTo>
                    <a:pt x="458" y="982"/>
                  </a:lnTo>
                  <a:lnTo>
                    <a:pt x="457" y="982"/>
                  </a:lnTo>
                  <a:lnTo>
                    <a:pt x="456" y="982"/>
                  </a:lnTo>
                  <a:lnTo>
                    <a:pt x="455" y="981"/>
                  </a:lnTo>
                  <a:lnTo>
                    <a:pt x="455" y="980"/>
                  </a:lnTo>
                  <a:lnTo>
                    <a:pt x="453" y="978"/>
                  </a:lnTo>
                  <a:lnTo>
                    <a:pt x="452" y="977"/>
                  </a:lnTo>
                  <a:lnTo>
                    <a:pt x="450" y="977"/>
                  </a:lnTo>
                  <a:lnTo>
                    <a:pt x="448" y="975"/>
                  </a:lnTo>
                  <a:lnTo>
                    <a:pt x="446" y="972"/>
                  </a:lnTo>
                  <a:lnTo>
                    <a:pt x="444" y="971"/>
                  </a:lnTo>
                  <a:lnTo>
                    <a:pt x="443" y="971"/>
                  </a:lnTo>
                  <a:lnTo>
                    <a:pt x="443" y="970"/>
                  </a:lnTo>
                  <a:lnTo>
                    <a:pt x="442" y="970"/>
                  </a:lnTo>
                  <a:lnTo>
                    <a:pt x="440" y="971"/>
                  </a:lnTo>
                  <a:lnTo>
                    <a:pt x="440" y="971"/>
                  </a:lnTo>
                  <a:lnTo>
                    <a:pt x="439" y="970"/>
                  </a:lnTo>
                  <a:lnTo>
                    <a:pt x="438" y="969"/>
                  </a:lnTo>
                  <a:lnTo>
                    <a:pt x="436" y="969"/>
                  </a:lnTo>
                  <a:lnTo>
                    <a:pt x="435" y="968"/>
                  </a:lnTo>
                  <a:lnTo>
                    <a:pt x="433" y="968"/>
                  </a:lnTo>
                  <a:lnTo>
                    <a:pt x="432" y="968"/>
                  </a:lnTo>
                  <a:lnTo>
                    <a:pt x="433" y="969"/>
                  </a:lnTo>
                  <a:lnTo>
                    <a:pt x="434" y="970"/>
                  </a:lnTo>
                  <a:lnTo>
                    <a:pt x="435" y="970"/>
                  </a:lnTo>
                  <a:lnTo>
                    <a:pt x="436" y="971"/>
                  </a:lnTo>
                  <a:lnTo>
                    <a:pt x="438" y="971"/>
                  </a:lnTo>
                  <a:lnTo>
                    <a:pt x="440" y="972"/>
                  </a:lnTo>
                  <a:lnTo>
                    <a:pt x="440" y="973"/>
                  </a:lnTo>
                  <a:lnTo>
                    <a:pt x="442" y="973"/>
                  </a:lnTo>
                  <a:lnTo>
                    <a:pt x="447" y="977"/>
                  </a:lnTo>
                  <a:lnTo>
                    <a:pt x="449" y="979"/>
                  </a:lnTo>
                  <a:lnTo>
                    <a:pt x="450" y="979"/>
                  </a:lnTo>
                  <a:lnTo>
                    <a:pt x="454" y="982"/>
                  </a:lnTo>
                  <a:lnTo>
                    <a:pt x="458" y="988"/>
                  </a:lnTo>
                  <a:lnTo>
                    <a:pt x="457" y="988"/>
                  </a:lnTo>
                  <a:lnTo>
                    <a:pt x="456" y="988"/>
                  </a:lnTo>
                  <a:lnTo>
                    <a:pt x="455" y="988"/>
                  </a:lnTo>
                  <a:lnTo>
                    <a:pt x="453" y="988"/>
                  </a:lnTo>
                  <a:lnTo>
                    <a:pt x="451" y="988"/>
                  </a:lnTo>
                  <a:lnTo>
                    <a:pt x="450" y="987"/>
                  </a:lnTo>
                  <a:lnTo>
                    <a:pt x="450" y="987"/>
                  </a:lnTo>
                  <a:lnTo>
                    <a:pt x="449" y="986"/>
                  </a:lnTo>
                  <a:lnTo>
                    <a:pt x="448" y="986"/>
                  </a:lnTo>
                  <a:lnTo>
                    <a:pt x="447" y="985"/>
                  </a:lnTo>
                  <a:lnTo>
                    <a:pt x="446" y="984"/>
                  </a:lnTo>
                  <a:lnTo>
                    <a:pt x="446" y="985"/>
                  </a:lnTo>
                  <a:lnTo>
                    <a:pt x="447" y="986"/>
                  </a:lnTo>
                  <a:lnTo>
                    <a:pt x="450" y="988"/>
                  </a:lnTo>
                  <a:lnTo>
                    <a:pt x="450" y="989"/>
                  </a:lnTo>
                  <a:lnTo>
                    <a:pt x="449" y="989"/>
                  </a:lnTo>
                  <a:lnTo>
                    <a:pt x="447" y="988"/>
                  </a:lnTo>
                  <a:lnTo>
                    <a:pt x="445" y="988"/>
                  </a:lnTo>
                  <a:lnTo>
                    <a:pt x="444" y="987"/>
                  </a:lnTo>
                  <a:lnTo>
                    <a:pt x="443" y="986"/>
                  </a:lnTo>
                  <a:lnTo>
                    <a:pt x="442" y="985"/>
                  </a:lnTo>
                  <a:lnTo>
                    <a:pt x="442" y="984"/>
                  </a:lnTo>
                  <a:lnTo>
                    <a:pt x="440" y="982"/>
                  </a:lnTo>
                  <a:lnTo>
                    <a:pt x="440" y="983"/>
                  </a:lnTo>
                  <a:lnTo>
                    <a:pt x="440" y="983"/>
                  </a:lnTo>
                  <a:lnTo>
                    <a:pt x="439" y="982"/>
                  </a:lnTo>
                  <a:lnTo>
                    <a:pt x="438" y="983"/>
                  </a:lnTo>
                  <a:lnTo>
                    <a:pt x="438" y="984"/>
                  </a:lnTo>
                  <a:lnTo>
                    <a:pt x="440" y="985"/>
                  </a:lnTo>
                  <a:lnTo>
                    <a:pt x="439" y="986"/>
                  </a:lnTo>
                  <a:lnTo>
                    <a:pt x="437" y="985"/>
                  </a:lnTo>
                  <a:lnTo>
                    <a:pt x="436" y="983"/>
                  </a:lnTo>
                  <a:lnTo>
                    <a:pt x="435" y="981"/>
                  </a:lnTo>
                  <a:lnTo>
                    <a:pt x="434" y="979"/>
                  </a:lnTo>
                  <a:lnTo>
                    <a:pt x="434" y="978"/>
                  </a:lnTo>
                  <a:lnTo>
                    <a:pt x="434" y="977"/>
                  </a:lnTo>
                  <a:lnTo>
                    <a:pt x="431" y="973"/>
                  </a:lnTo>
                  <a:lnTo>
                    <a:pt x="430" y="972"/>
                  </a:lnTo>
                  <a:lnTo>
                    <a:pt x="430" y="972"/>
                  </a:lnTo>
                  <a:lnTo>
                    <a:pt x="430" y="973"/>
                  </a:lnTo>
                  <a:lnTo>
                    <a:pt x="429" y="973"/>
                  </a:lnTo>
                  <a:lnTo>
                    <a:pt x="428" y="973"/>
                  </a:lnTo>
                  <a:lnTo>
                    <a:pt x="430" y="977"/>
                  </a:lnTo>
                  <a:lnTo>
                    <a:pt x="431" y="980"/>
                  </a:lnTo>
                  <a:lnTo>
                    <a:pt x="431" y="982"/>
                  </a:lnTo>
                  <a:lnTo>
                    <a:pt x="430" y="982"/>
                  </a:lnTo>
                  <a:lnTo>
                    <a:pt x="428" y="983"/>
                  </a:lnTo>
                  <a:lnTo>
                    <a:pt x="428" y="984"/>
                  </a:lnTo>
                  <a:lnTo>
                    <a:pt x="429" y="984"/>
                  </a:lnTo>
                  <a:lnTo>
                    <a:pt x="430" y="984"/>
                  </a:lnTo>
                  <a:lnTo>
                    <a:pt x="431" y="984"/>
                  </a:lnTo>
                  <a:lnTo>
                    <a:pt x="433" y="985"/>
                  </a:lnTo>
                  <a:lnTo>
                    <a:pt x="434" y="985"/>
                  </a:lnTo>
                  <a:lnTo>
                    <a:pt x="435" y="987"/>
                  </a:lnTo>
                  <a:lnTo>
                    <a:pt x="436" y="989"/>
                  </a:lnTo>
                  <a:lnTo>
                    <a:pt x="436" y="990"/>
                  </a:lnTo>
                  <a:lnTo>
                    <a:pt x="435" y="991"/>
                  </a:lnTo>
                  <a:lnTo>
                    <a:pt x="431" y="991"/>
                  </a:lnTo>
                  <a:lnTo>
                    <a:pt x="430" y="991"/>
                  </a:lnTo>
                  <a:lnTo>
                    <a:pt x="430" y="990"/>
                  </a:lnTo>
                  <a:lnTo>
                    <a:pt x="430" y="991"/>
                  </a:lnTo>
                  <a:lnTo>
                    <a:pt x="430" y="992"/>
                  </a:lnTo>
                  <a:lnTo>
                    <a:pt x="430" y="992"/>
                  </a:lnTo>
                  <a:lnTo>
                    <a:pt x="431" y="992"/>
                  </a:lnTo>
                  <a:lnTo>
                    <a:pt x="434" y="992"/>
                  </a:lnTo>
                  <a:lnTo>
                    <a:pt x="435" y="992"/>
                  </a:lnTo>
                  <a:lnTo>
                    <a:pt x="436" y="992"/>
                  </a:lnTo>
                  <a:lnTo>
                    <a:pt x="437" y="992"/>
                  </a:lnTo>
                  <a:lnTo>
                    <a:pt x="438" y="992"/>
                  </a:lnTo>
                  <a:lnTo>
                    <a:pt x="438" y="991"/>
                  </a:lnTo>
                  <a:lnTo>
                    <a:pt x="439" y="991"/>
                  </a:lnTo>
                  <a:lnTo>
                    <a:pt x="439" y="990"/>
                  </a:lnTo>
                  <a:lnTo>
                    <a:pt x="440" y="989"/>
                  </a:lnTo>
                  <a:lnTo>
                    <a:pt x="440" y="990"/>
                  </a:lnTo>
                  <a:lnTo>
                    <a:pt x="440" y="990"/>
                  </a:lnTo>
                  <a:lnTo>
                    <a:pt x="442" y="990"/>
                  </a:lnTo>
                  <a:lnTo>
                    <a:pt x="443" y="990"/>
                  </a:lnTo>
                  <a:lnTo>
                    <a:pt x="446" y="991"/>
                  </a:lnTo>
                  <a:lnTo>
                    <a:pt x="447" y="991"/>
                  </a:lnTo>
                  <a:lnTo>
                    <a:pt x="450" y="992"/>
                  </a:lnTo>
                  <a:lnTo>
                    <a:pt x="450" y="992"/>
                  </a:lnTo>
                  <a:lnTo>
                    <a:pt x="452" y="993"/>
                  </a:lnTo>
                  <a:lnTo>
                    <a:pt x="453" y="993"/>
                  </a:lnTo>
                  <a:lnTo>
                    <a:pt x="454" y="993"/>
                  </a:lnTo>
                  <a:lnTo>
                    <a:pt x="455" y="993"/>
                  </a:lnTo>
                  <a:lnTo>
                    <a:pt x="455" y="994"/>
                  </a:lnTo>
                  <a:lnTo>
                    <a:pt x="454" y="995"/>
                  </a:lnTo>
                  <a:lnTo>
                    <a:pt x="455" y="995"/>
                  </a:lnTo>
                  <a:lnTo>
                    <a:pt x="455" y="996"/>
                  </a:lnTo>
                  <a:lnTo>
                    <a:pt x="455" y="997"/>
                  </a:lnTo>
                  <a:lnTo>
                    <a:pt x="455" y="998"/>
                  </a:lnTo>
                  <a:lnTo>
                    <a:pt x="454" y="1000"/>
                  </a:lnTo>
                  <a:lnTo>
                    <a:pt x="454" y="999"/>
                  </a:lnTo>
                  <a:lnTo>
                    <a:pt x="453" y="999"/>
                  </a:lnTo>
                  <a:lnTo>
                    <a:pt x="453" y="1000"/>
                  </a:lnTo>
                  <a:lnTo>
                    <a:pt x="453" y="1001"/>
                  </a:lnTo>
                  <a:lnTo>
                    <a:pt x="452" y="1002"/>
                  </a:lnTo>
                  <a:lnTo>
                    <a:pt x="451" y="1002"/>
                  </a:lnTo>
                  <a:lnTo>
                    <a:pt x="450" y="1001"/>
                  </a:lnTo>
                  <a:lnTo>
                    <a:pt x="450" y="1001"/>
                  </a:lnTo>
                  <a:lnTo>
                    <a:pt x="449" y="1000"/>
                  </a:lnTo>
                  <a:lnTo>
                    <a:pt x="449" y="999"/>
                  </a:lnTo>
                  <a:lnTo>
                    <a:pt x="448" y="998"/>
                  </a:lnTo>
                  <a:lnTo>
                    <a:pt x="448" y="999"/>
                  </a:lnTo>
                  <a:lnTo>
                    <a:pt x="447" y="1000"/>
                  </a:lnTo>
                  <a:lnTo>
                    <a:pt x="447" y="1001"/>
                  </a:lnTo>
                  <a:lnTo>
                    <a:pt x="448" y="1002"/>
                  </a:lnTo>
                  <a:lnTo>
                    <a:pt x="449" y="1003"/>
                  </a:lnTo>
                  <a:lnTo>
                    <a:pt x="449" y="1004"/>
                  </a:lnTo>
                  <a:lnTo>
                    <a:pt x="450" y="1002"/>
                  </a:lnTo>
                  <a:lnTo>
                    <a:pt x="450" y="1003"/>
                  </a:lnTo>
                  <a:lnTo>
                    <a:pt x="450" y="1004"/>
                  </a:lnTo>
                  <a:lnTo>
                    <a:pt x="449" y="1005"/>
                  </a:lnTo>
                  <a:lnTo>
                    <a:pt x="447" y="1004"/>
                  </a:lnTo>
                  <a:lnTo>
                    <a:pt x="446" y="1005"/>
                  </a:lnTo>
                  <a:lnTo>
                    <a:pt x="447" y="1005"/>
                  </a:lnTo>
                  <a:lnTo>
                    <a:pt x="449" y="1006"/>
                  </a:lnTo>
                  <a:lnTo>
                    <a:pt x="450" y="1006"/>
                  </a:lnTo>
                  <a:lnTo>
                    <a:pt x="450" y="1007"/>
                  </a:lnTo>
                  <a:lnTo>
                    <a:pt x="450" y="1008"/>
                  </a:lnTo>
                  <a:lnTo>
                    <a:pt x="449" y="1009"/>
                  </a:lnTo>
                  <a:lnTo>
                    <a:pt x="447" y="1009"/>
                  </a:lnTo>
                  <a:lnTo>
                    <a:pt x="446" y="1010"/>
                  </a:lnTo>
                  <a:lnTo>
                    <a:pt x="445" y="1010"/>
                  </a:lnTo>
                  <a:lnTo>
                    <a:pt x="444" y="1009"/>
                  </a:lnTo>
                  <a:lnTo>
                    <a:pt x="442" y="1007"/>
                  </a:lnTo>
                  <a:lnTo>
                    <a:pt x="441" y="1007"/>
                  </a:lnTo>
                  <a:lnTo>
                    <a:pt x="440" y="1007"/>
                  </a:lnTo>
                  <a:lnTo>
                    <a:pt x="440" y="1008"/>
                  </a:lnTo>
                  <a:lnTo>
                    <a:pt x="439" y="1007"/>
                  </a:lnTo>
                  <a:lnTo>
                    <a:pt x="439" y="1005"/>
                  </a:lnTo>
                  <a:lnTo>
                    <a:pt x="439" y="1004"/>
                  </a:lnTo>
                  <a:lnTo>
                    <a:pt x="440" y="1004"/>
                  </a:lnTo>
                  <a:lnTo>
                    <a:pt x="440" y="1002"/>
                  </a:lnTo>
                  <a:lnTo>
                    <a:pt x="440" y="1001"/>
                  </a:lnTo>
                  <a:lnTo>
                    <a:pt x="440" y="1002"/>
                  </a:lnTo>
                  <a:lnTo>
                    <a:pt x="438" y="1004"/>
                  </a:lnTo>
                  <a:lnTo>
                    <a:pt x="436" y="1004"/>
                  </a:lnTo>
                  <a:lnTo>
                    <a:pt x="436" y="1005"/>
                  </a:lnTo>
                  <a:lnTo>
                    <a:pt x="437" y="1006"/>
                  </a:lnTo>
                  <a:lnTo>
                    <a:pt x="439" y="1012"/>
                  </a:lnTo>
                  <a:lnTo>
                    <a:pt x="440" y="1013"/>
                  </a:lnTo>
                  <a:lnTo>
                    <a:pt x="439" y="1013"/>
                  </a:lnTo>
                  <a:lnTo>
                    <a:pt x="439" y="1014"/>
                  </a:lnTo>
                  <a:lnTo>
                    <a:pt x="438" y="1014"/>
                  </a:lnTo>
                  <a:lnTo>
                    <a:pt x="437" y="1014"/>
                  </a:lnTo>
                  <a:lnTo>
                    <a:pt x="435" y="1013"/>
                  </a:lnTo>
                  <a:lnTo>
                    <a:pt x="434" y="1012"/>
                  </a:lnTo>
                  <a:lnTo>
                    <a:pt x="433" y="1012"/>
                  </a:lnTo>
                  <a:lnTo>
                    <a:pt x="432" y="1012"/>
                  </a:lnTo>
                  <a:lnTo>
                    <a:pt x="430" y="1012"/>
                  </a:lnTo>
                  <a:lnTo>
                    <a:pt x="430" y="1012"/>
                  </a:lnTo>
                  <a:lnTo>
                    <a:pt x="429" y="1011"/>
                  </a:lnTo>
                  <a:lnTo>
                    <a:pt x="428" y="1011"/>
                  </a:lnTo>
                  <a:lnTo>
                    <a:pt x="427" y="1011"/>
                  </a:lnTo>
                  <a:lnTo>
                    <a:pt x="427" y="1012"/>
                  </a:lnTo>
                  <a:lnTo>
                    <a:pt x="424" y="1012"/>
                  </a:lnTo>
                  <a:lnTo>
                    <a:pt x="423" y="1012"/>
                  </a:lnTo>
                  <a:lnTo>
                    <a:pt x="423" y="1011"/>
                  </a:lnTo>
                  <a:lnTo>
                    <a:pt x="422" y="1010"/>
                  </a:lnTo>
                  <a:lnTo>
                    <a:pt x="421" y="1007"/>
                  </a:lnTo>
                  <a:lnTo>
                    <a:pt x="422" y="1007"/>
                  </a:lnTo>
                  <a:lnTo>
                    <a:pt x="423" y="1006"/>
                  </a:lnTo>
                  <a:lnTo>
                    <a:pt x="424" y="1005"/>
                  </a:lnTo>
                  <a:lnTo>
                    <a:pt x="427" y="1005"/>
                  </a:lnTo>
                  <a:lnTo>
                    <a:pt x="427" y="1004"/>
                  </a:lnTo>
                  <a:lnTo>
                    <a:pt x="426" y="1004"/>
                  </a:lnTo>
                  <a:lnTo>
                    <a:pt x="424" y="1004"/>
                  </a:lnTo>
                  <a:lnTo>
                    <a:pt x="422" y="1005"/>
                  </a:lnTo>
                  <a:lnTo>
                    <a:pt x="422" y="1004"/>
                  </a:lnTo>
                  <a:lnTo>
                    <a:pt x="421" y="1003"/>
                  </a:lnTo>
                  <a:lnTo>
                    <a:pt x="425" y="999"/>
                  </a:lnTo>
                  <a:lnTo>
                    <a:pt x="425" y="998"/>
                  </a:lnTo>
                  <a:lnTo>
                    <a:pt x="424" y="998"/>
                  </a:lnTo>
                  <a:lnTo>
                    <a:pt x="423" y="998"/>
                  </a:lnTo>
                  <a:lnTo>
                    <a:pt x="422" y="1000"/>
                  </a:lnTo>
                  <a:lnTo>
                    <a:pt x="421" y="1000"/>
                  </a:lnTo>
                  <a:lnTo>
                    <a:pt x="421" y="1001"/>
                  </a:lnTo>
                  <a:lnTo>
                    <a:pt x="420" y="1002"/>
                  </a:lnTo>
                  <a:lnTo>
                    <a:pt x="420" y="1003"/>
                  </a:lnTo>
                  <a:lnTo>
                    <a:pt x="420" y="1003"/>
                  </a:lnTo>
                  <a:lnTo>
                    <a:pt x="419" y="1002"/>
                  </a:lnTo>
                  <a:lnTo>
                    <a:pt x="419" y="1003"/>
                  </a:lnTo>
                  <a:lnTo>
                    <a:pt x="419" y="1004"/>
                  </a:lnTo>
                  <a:lnTo>
                    <a:pt x="419" y="1005"/>
                  </a:lnTo>
                  <a:lnTo>
                    <a:pt x="419" y="1006"/>
                  </a:lnTo>
                  <a:lnTo>
                    <a:pt x="418" y="1007"/>
                  </a:lnTo>
                  <a:lnTo>
                    <a:pt x="416" y="1007"/>
                  </a:lnTo>
                  <a:lnTo>
                    <a:pt x="413" y="1006"/>
                  </a:lnTo>
                  <a:lnTo>
                    <a:pt x="412" y="1006"/>
                  </a:lnTo>
                  <a:lnTo>
                    <a:pt x="411" y="1007"/>
                  </a:lnTo>
                  <a:lnTo>
                    <a:pt x="410" y="1008"/>
                  </a:lnTo>
                  <a:lnTo>
                    <a:pt x="412" y="1008"/>
                  </a:lnTo>
                  <a:lnTo>
                    <a:pt x="413" y="1009"/>
                  </a:lnTo>
                  <a:lnTo>
                    <a:pt x="418" y="1009"/>
                  </a:lnTo>
                  <a:lnTo>
                    <a:pt x="419" y="1009"/>
                  </a:lnTo>
                  <a:lnTo>
                    <a:pt x="420" y="1010"/>
                  </a:lnTo>
                  <a:lnTo>
                    <a:pt x="420" y="1012"/>
                  </a:lnTo>
                  <a:lnTo>
                    <a:pt x="420" y="1014"/>
                  </a:lnTo>
                  <a:lnTo>
                    <a:pt x="418" y="1014"/>
                  </a:lnTo>
                  <a:lnTo>
                    <a:pt x="417" y="1015"/>
                  </a:lnTo>
                  <a:lnTo>
                    <a:pt x="416" y="1015"/>
                  </a:lnTo>
                  <a:lnTo>
                    <a:pt x="416" y="1014"/>
                  </a:lnTo>
                  <a:lnTo>
                    <a:pt x="414" y="1012"/>
                  </a:lnTo>
                  <a:lnTo>
                    <a:pt x="413" y="1011"/>
                  </a:lnTo>
                  <a:lnTo>
                    <a:pt x="413" y="1010"/>
                  </a:lnTo>
                  <a:lnTo>
                    <a:pt x="412" y="1010"/>
                  </a:lnTo>
                  <a:lnTo>
                    <a:pt x="412" y="1011"/>
                  </a:lnTo>
                  <a:lnTo>
                    <a:pt x="412" y="1013"/>
                  </a:lnTo>
                  <a:lnTo>
                    <a:pt x="414" y="1014"/>
                  </a:lnTo>
                  <a:lnTo>
                    <a:pt x="415" y="1016"/>
                  </a:lnTo>
                  <a:lnTo>
                    <a:pt x="415" y="1017"/>
                  </a:lnTo>
                  <a:lnTo>
                    <a:pt x="415" y="1018"/>
                  </a:lnTo>
                  <a:lnTo>
                    <a:pt x="416" y="1019"/>
                  </a:lnTo>
                  <a:lnTo>
                    <a:pt x="416" y="1020"/>
                  </a:lnTo>
                  <a:lnTo>
                    <a:pt x="417" y="1022"/>
                  </a:lnTo>
                  <a:lnTo>
                    <a:pt x="417" y="1023"/>
                  </a:lnTo>
                  <a:lnTo>
                    <a:pt x="417" y="1024"/>
                  </a:lnTo>
                  <a:lnTo>
                    <a:pt x="416" y="1023"/>
                  </a:lnTo>
                  <a:lnTo>
                    <a:pt x="415" y="1021"/>
                  </a:lnTo>
                  <a:lnTo>
                    <a:pt x="415" y="1020"/>
                  </a:lnTo>
                  <a:lnTo>
                    <a:pt x="414" y="1020"/>
                  </a:lnTo>
                  <a:lnTo>
                    <a:pt x="413" y="1019"/>
                  </a:lnTo>
                  <a:lnTo>
                    <a:pt x="412" y="1017"/>
                  </a:lnTo>
                  <a:lnTo>
                    <a:pt x="411" y="1017"/>
                  </a:lnTo>
                  <a:lnTo>
                    <a:pt x="411" y="1020"/>
                  </a:lnTo>
                  <a:lnTo>
                    <a:pt x="411" y="1021"/>
                  </a:lnTo>
                  <a:lnTo>
                    <a:pt x="412" y="1022"/>
                  </a:lnTo>
                  <a:lnTo>
                    <a:pt x="413" y="1023"/>
                  </a:lnTo>
                  <a:lnTo>
                    <a:pt x="413" y="1024"/>
                  </a:lnTo>
                  <a:lnTo>
                    <a:pt x="413" y="1025"/>
                  </a:lnTo>
                  <a:lnTo>
                    <a:pt x="412" y="1025"/>
                  </a:lnTo>
                  <a:lnTo>
                    <a:pt x="411" y="1025"/>
                  </a:lnTo>
                  <a:lnTo>
                    <a:pt x="410" y="1025"/>
                  </a:lnTo>
                  <a:lnTo>
                    <a:pt x="410" y="1023"/>
                  </a:lnTo>
                  <a:lnTo>
                    <a:pt x="410" y="1021"/>
                  </a:lnTo>
                  <a:lnTo>
                    <a:pt x="409" y="1018"/>
                  </a:lnTo>
                  <a:lnTo>
                    <a:pt x="408" y="1017"/>
                  </a:lnTo>
                  <a:lnTo>
                    <a:pt x="408" y="1016"/>
                  </a:lnTo>
                  <a:lnTo>
                    <a:pt x="407" y="1015"/>
                  </a:lnTo>
                  <a:lnTo>
                    <a:pt x="406" y="1016"/>
                  </a:lnTo>
                  <a:lnTo>
                    <a:pt x="407" y="1017"/>
                  </a:lnTo>
                  <a:lnTo>
                    <a:pt x="407" y="1018"/>
                  </a:lnTo>
                  <a:lnTo>
                    <a:pt x="407" y="1019"/>
                  </a:lnTo>
                  <a:lnTo>
                    <a:pt x="408" y="1020"/>
                  </a:lnTo>
                  <a:lnTo>
                    <a:pt x="409" y="1023"/>
                  </a:lnTo>
                  <a:lnTo>
                    <a:pt x="409" y="1024"/>
                  </a:lnTo>
                  <a:lnTo>
                    <a:pt x="409" y="1025"/>
                  </a:lnTo>
                  <a:lnTo>
                    <a:pt x="409" y="1026"/>
                  </a:lnTo>
                  <a:lnTo>
                    <a:pt x="408" y="1026"/>
                  </a:lnTo>
                  <a:lnTo>
                    <a:pt x="406" y="1025"/>
                  </a:lnTo>
                  <a:lnTo>
                    <a:pt x="405" y="1024"/>
                  </a:lnTo>
                  <a:lnTo>
                    <a:pt x="403" y="1023"/>
                  </a:lnTo>
                  <a:lnTo>
                    <a:pt x="398" y="1023"/>
                  </a:lnTo>
                  <a:lnTo>
                    <a:pt x="394" y="1022"/>
                  </a:lnTo>
                  <a:lnTo>
                    <a:pt x="393" y="1022"/>
                  </a:lnTo>
                  <a:lnTo>
                    <a:pt x="392" y="1022"/>
                  </a:lnTo>
                  <a:lnTo>
                    <a:pt x="391" y="1022"/>
                  </a:lnTo>
                  <a:lnTo>
                    <a:pt x="389" y="1019"/>
                  </a:lnTo>
                  <a:lnTo>
                    <a:pt x="389" y="1018"/>
                  </a:lnTo>
                  <a:lnTo>
                    <a:pt x="388" y="1017"/>
                  </a:lnTo>
                  <a:lnTo>
                    <a:pt x="376" y="1020"/>
                  </a:lnTo>
                  <a:lnTo>
                    <a:pt x="349" y="1016"/>
                  </a:lnTo>
                  <a:lnTo>
                    <a:pt x="179" y="1185"/>
                  </a:lnTo>
                  <a:lnTo>
                    <a:pt x="175" y="1187"/>
                  </a:lnTo>
                  <a:lnTo>
                    <a:pt x="174" y="1188"/>
                  </a:lnTo>
                  <a:lnTo>
                    <a:pt x="173" y="1188"/>
                  </a:lnTo>
                  <a:lnTo>
                    <a:pt x="169" y="1188"/>
                  </a:lnTo>
                  <a:lnTo>
                    <a:pt x="168" y="1187"/>
                  </a:lnTo>
                  <a:lnTo>
                    <a:pt x="166" y="1188"/>
                  </a:lnTo>
                  <a:lnTo>
                    <a:pt x="166" y="1187"/>
                  </a:lnTo>
                  <a:lnTo>
                    <a:pt x="167" y="1187"/>
                  </a:lnTo>
                  <a:lnTo>
                    <a:pt x="167" y="1187"/>
                  </a:lnTo>
                  <a:lnTo>
                    <a:pt x="167" y="1185"/>
                  </a:lnTo>
                  <a:lnTo>
                    <a:pt x="166" y="1184"/>
                  </a:lnTo>
                  <a:lnTo>
                    <a:pt x="165" y="1184"/>
                  </a:lnTo>
                  <a:lnTo>
                    <a:pt x="164" y="1185"/>
                  </a:lnTo>
                  <a:lnTo>
                    <a:pt x="164" y="1186"/>
                  </a:lnTo>
                  <a:lnTo>
                    <a:pt x="163" y="1186"/>
                  </a:lnTo>
                  <a:lnTo>
                    <a:pt x="163" y="1185"/>
                  </a:lnTo>
                  <a:lnTo>
                    <a:pt x="163" y="1183"/>
                  </a:lnTo>
                  <a:lnTo>
                    <a:pt x="162" y="1182"/>
                  </a:lnTo>
                  <a:lnTo>
                    <a:pt x="163" y="1182"/>
                  </a:lnTo>
                  <a:lnTo>
                    <a:pt x="165" y="1180"/>
                  </a:lnTo>
                  <a:lnTo>
                    <a:pt x="167" y="1179"/>
                  </a:lnTo>
                  <a:lnTo>
                    <a:pt x="168" y="1178"/>
                  </a:lnTo>
                  <a:lnTo>
                    <a:pt x="168" y="1177"/>
                  </a:lnTo>
                  <a:lnTo>
                    <a:pt x="170" y="1175"/>
                  </a:lnTo>
                  <a:lnTo>
                    <a:pt x="170" y="1174"/>
                  </a:lnTo>
                  <a:lnTo>
                    <a:pt x="172" y="1173"/>
                  </a:lnTo>
                  <a:lnTo>
                    <a:pt x="172" y="1172"/>
                  </a:lnTo>
                  <a:lnTo>
                    <a:pt x="171" y="1172"/>
                  </a:lnTo>
                  <a:lnTo>
                    <a:pt x="170" y="1172"/>
                  </a:lnTo>
                  <a:lnTo>
                    <a:pt x="169" y="1173"/>
                  </a:lnTo>
                  <a:lnTo>
                    <a:pt x="168" y="1174"/>
                  </a:lnTo>
                  <a:lnTo>
                    <a:pt x="167" y="1174"/>
                  </a:lnTo>
                  <a:lnTo>
                    <a:pt x="167" y="1175"/>
                  </a:lnTo>
                  <a:lnTo>
                    <a:pt x="166" y="1175"/>
                  </a:lnTo>
                  <a:lnTo>
                    <a:pt x="164" y="1177"/>
                  </a:lnTo>
                  <a:lnTo>
                    <a:pt x="164" y="1178"/>
                  </a:lnTo>
                  <a:lnTo>
                    <a:pt x="163" y="1178"/>
                  </a:lnTo>
                  <a:lnTo>
                    <a:pt x="164" y="1178"/>
                  </a:lnTo>
                  <a:lnTo>
                    <a:pt x="165" y="1177"/>
                  </a:lnTo>
                  <a:lnTo>
                    <a:pt x="166" y="1176"/>
                  </a:lnTo>
                  <a:lnTo>
                    <a:pt x="167" y="1176"/>
                  </a:lnTo>
                  <a:lnTo>
                    <a:pt x="167" y="1176"/>
                  </a:lnTo>
                  <a:lnTo>
                    <a:pt x="166" y="1177"/>
                  </a:lnTo>
                  <a:lnTo>
                    <a:pt x="166" y="1178"/>
                  </a:lnTo>
                  <a:lnTo>
                    <a:pt x="165" y="1178"/>
                  </a:lnTo>
                  <a:lnTo>
                    <a:pt x="165" y="1179"/>
                  </a:lnTo>
                  <a:lnTo>
                    <a:pt x="164" y="1179"/>
                  </a:lnTo>
                  <a:lnTo>
                    <a:pt x="163" y="1180"/>
                  </a:lnTo>
                  <a:lnTo>
                    <a:pt x="162" y="1180"/>
                  </a:lnTo>
                  <a:lnTo>
                    <a:pt x="161" y="1181"/>
                  </a:lnTo>
                  <a:lnTo>
                    <a:pt x="160" y="1181"/>
                  </a:lnTo>
                  <a:lnTo>
                    <a:pt x="159" y="1181"/>
                  </a:lnTo>
                  <a:lnTo>
                    <a:pt x="158" y="1181"/>
                  </a:lnTo>
                  <a:lnTo>
                    <a:pt x="156" y="1183"/>
                  </a:lnTo>
                  <a:lnTo>
                    <a:pt x="155" y="1183"/>
                  </a:lnTo>
                  <a:lnTo>
                    <a:pt x="155" y="1182"/>
                  </a:lnTo>
                  <a:lnTo>
                    <a:pt x="154" y="1181"/>
                  </a:lnTo>
                  <a:lnTo>
                    <a:pt x="154" y="1178"/>
                  </a:lnTo>
                  <a:lnTo>
                    <a:pt x="157" y="1176"/>
                  </a:lnTo>
                  <a:lnTo>
                    <a:pt x="158" y="1175"/>
                  </a:lnTo>
                  <a:lnTo>
                    <a:pt x="158" y="1173"/>
                  </a:lnTo>
                  <a:lnTo>
                    <a:pt x="159" y="1172"/>
                  </a:lnTo>
                  <a:lnTo>
                    <a:pt x="160" y="1171"/>
                  </a:lnTo>
                  <a:lnTo>
                    <a:pt x="161" y="1170"/>
                  </a:lnTo>
                  <a:lnTo>
                    <a:pt x="160" y="1170"/>
                  </a:lnTo>
                  <a:lnTo>
                    <a:pt x="158" y="1170"/>
                  </a:lnTo>
                  <a:lnTo>
                    <a:pt x="158" y="1171"/>
                  </a:lnTo>
                  <a:lnTo>
                    <a:pt x="157" y="1174"/>
                  </a:lnTo>
                  <a:lnTo>
                    <a:pt x="156" y="1175"/>
                  </a:lnTo>
                  <a:lnTo>
                    <a:pt x="155" y="1176"/>
                  </a:lnTo>
                  <a:lnTo>
                    <a:pt x="153" y="1177"/>
                  </a:lnTo>
                  <a:lnTo>
                    <a:pt x="152" y="1177"/>
                  </a:lnTo>
                  <a:lnTo>
                    <a:pt x="152" y="1175"/>
                  </a:lnTo>
                  <a:lnTo>
                    <a:pt x="150" y="1173"/>
                  </a:lnTo>
                  <a:lnTo>
                    <a:pt x="151" y="1171"/>
                  </a:lnTo>
                  <a:lnTo>
                    <a:pt x="151" y="1170"/>
                  </a:lnTo>
                  <a:lnTo>
                    <a:pt x="151" y="1169"/>
                  </a:lnTo>
                  <a:lnTo>
                    <a:pt x="153" y="1168"/>
                  </a:lnTo>
                  <a:lnTo>
                    <a:pt x="155" y="1167"/>
                  </a:lnTo>
                  <a:lnTo>
                    <a:pt x="156" y="1166"/>
                  </a:lnTo>
                  <a:lnTo>
                    <a:pt x="156" y="1166"/>
                  </a:lnTo>
                  <a:lnTo>
                    <a:pt x="156" y="1165"/>
                  </a:lnTo>
                  <a:lnTo>
                    <a:pt x="157" y="1165"/>
                  </a:lnTo>
                  <a:lnTo>
                    <a:pt x="156" y="1164"/>
                  </a:lnTo>
                  <a:lnTo>
                    <a:pt x="154" y="1164"/>
                  </a:lnTo>
                  <a:lnTo>
                    <a:pt x="155" y="1163"/>
                  </a:lnTo>
                  <a:lnTo>
                    <a:pt x="156" y="1162"/>
                  </a:lnTo>
                  <a:lnTo>
                    <a:pt x="157" y="1162"/>
                  </a:lnTo>
                  <a:lnTo>
                    <a:pt x="157" y="1161"/>
                  </a:lnTo>
                  <a:lnTo>
                    <a:pt x="160" y="1159"/>
                  </a:lnTo>
                  <a:lnTo>
                    <a:pt x="162" y="1159"/>
                  </a:lnTo>
                  <a:lnTo>
                    <a:pt x="164" y="1159"/>
                  </a:lnTo>
                  <a:lnTo>
                    <a:pt x="165" y="1160"/>
                  </a:lnTo>
                  <a:lnTo>
                    <a:pt x="165" y="1159"/>
                  </a:lnTo>
                  <a:lnTo>
                    <a:pt x="165" y="1158"/>
                  </a:lnTo>
                  <a:lnTo>
                    <a:pt x="164" y="1158"/>
                  </a:lnTo>
                  <a:lnTo>
                    <a:pt x="163" y="1158"/>
                  </a:lnTo>
                  <a:lnTo>
                    <a:pt x="162" y="1158"/>
                  </a:lnTo>
                  <a:lnTo>
                    <a:pt x="161" y="1158"/>
                  </a:lnTo>
                  <a:lnTo>
                    <a:pt x="159" y="1158"/>
                  </a:lnTo>
                  <a:lnTo>
                    <a:pt x="158" y="1158"/>
                  </a:lnTo>
                  <a:lnTo>
                    <a:pt x="158" y="1159"/>
                  </a:lnTo>
                  <a:lnTo>
                    <a:pt x="157" y="1159"/>
                  </a:lnTo>
                  <a:lnTo>
                    <a:pt x="155" y="1161"/>
                  </a:lnTo>
                  <a:lnTo>
                    <a:pt x="155" y="1160"/>
                  </a:lnTo>
                  <a:lnTo>
                    <a:pt x="155" y="1159"/>
                  </a:lnTo>
                  <a:lnTo>
                    <a:pt x="154" y="1158"/>
                  </a:lnTo>
                  <a:lnTo>
                    <a:pt x="153" y="1159"/>
                  </a:lnTo>
                  <a:lnTo>
                    <a:pt x="152" y="1160"/>
                  </a:lnTo>
                  <a:lnTo>
                    <a:pt x="152" y="1161"/>
                  </a:lnTo>
                  <a:lnTo>
                    <a:pt x="152" y="1166"/>
                  </a:lnTo>
                  <a:lnTo>
                    <a:pt x="152" y="1166"/>
                  </a:lnTo>
                  <a:lnTo>
                    <a:pt x="152" y="1166"/>
                  </a:lnTo>
                  <a:lnTo>
                    <a:pt x="151" y="1167"/>
                  </a:lnTo>
                  <a:lnTo>
                    <a:pt x="150" y="1167"/>
                  </a:lnTo>
                  <a:lnTo>
                    <a:pt x="150" y="1166"/>
                  </a:lnTo>
                  <a:lnTo>
                    <a:pt x="150" y="1166"/>
                  </a:lnTo>
                  <a:lnTo>
                    <a:pt x="149" y="1166"/>
                  </a:lnTo>
                  <a:lnTo>
                    <a:pt x="148" y="1166"/>
                  </a:lnTo>
                  <a:lnTo>
                    <a:pt x="148" y="1167"/>
                  </a:lnTo>
                  <a:lnTo>
                    <a:pt x="148" y="1168"/>
                  </a:lnTo>
                  <a:lnTo>
                    <a:pt x="149" y="1169"/>
                  </a:lnTo>
                  <a:lnTo>
                    <a:pt x="148" y="1170"/>
                  </a:lnTo>
                  <a:lnTo>
                    <a:pt x="148" y="1172"/>
                  </a:lnTo>
                  <a:lnTo>
                    <a:pt x="147" y="1172"/>
                  </a:lnTo>
                  <a:lnTo>
                    <a:pt x="146" y="1172"/>
                  </a:lnTo>
                  <a:lnTo>
                    <a:pt x="146" y="1171"/>
                  </a:lnTo>
                  <a:lnTo>
                    <a:pt x="145" y="1171"/>
                  </a:lnTo>
                  <a:lnTo>
                    <a:pt x="144" y="1171"/>
                  </a:lnTo>
                  <a:lnTo>
                    <a:pt x="144" y="1170"/>
                  </a:lnTo>
                  <a:lnTo>
                    <a:pt x="144" y="1169"/>
                  </a:lnTo>
                  <a:lnTo>
                    <a:pt x="143" y="1169"/>
                  </a:lnTo>
                  <a:lnTo>
                    <a:pt x="143" y="1170"/>
                  </a:lnTo>
                  <a:lnTo>
                    <a:pt x="142" y="1171"/>
                  </a:lnTo>
                  <a:lnTo>
                    <a:pt x="142" y="1170"/>
                  </a:lnTo>
                  <a:lnTo>
                    <a:pt x="141" y="1169"/>
                  </a:lnTo>
                  <a:lnTo>
                    <a:pt x="141" y="1171"/>
                  </a:lnTo>
                  <a:lnTo>
                    <a:pt x="137" y="1172"/>
                  </a:lnTo>
                  <a:lnTo>
                    <a:pt x="138" y="1171"/>
                  </a:lnTo>
                  <a:lnTo>
                    <a:pt x="137" y="1171"/>
                  </a:lnTo>
                  <a:lnTo>
                    <a:pt x="134" y="1169"/>
                  </a:lnTo>
                  <a:lnTo>
                    <a:pt x="135" y="1168"/>
                  </a:lnTo>
                  <a:lnTo>
                    <a:pt x="135" y="1167"/>
                  </a:lnTo>
                  <a:lnTo>
                    <a:pt x="136" y="1166"/>
                  </a:lnTo>
                  <a:lnTo>
                    <a:pt x="137" y="1166"/>
                  </a:lnTo>
                  <a:lnTo>
                    <a:pt x="137" y="1166"/>
                  </a:lnTo>
                  <a:lnTo>
                    <a:pt x="136" y="1166"/>
                  </a:lnTo>
                  <a:lnTo>
                    <a:pt x="134" y="1167"/>
                  </a:lnTo>
                  <a:lnTo>
                    <a:pt x="133" y="1167"/>
                  </a:lnTo>
                  <a:lnTo>
                    <a:pt x="134" y="1166"/>
                  </a:lnTo>
                  <a:lnTo>
                    <a:pt x="134" y="1165"/>
                  </a:lnTo>
                  <a:lnTo>
                    <a:pt x="136" y="1165"/>
                  </a:lnTo>
                  <a:lnTo>
                    <a:pt x="138" y="1164"/>
                  </a:lnTo>
                  <a:lnTo>
                    <a:pt x="138" y="1163"/>
                  </a:lnTo>
                  <a:lnTo>
                    <a:pt x="136" y="1163"/>
                  </a:lnTo>
                  <a:lnTo>
                    <a:pt x="133" y="1165"/>
                  </a:lnTo>
                  <a:lnTo>
                    <a:pt x="133" y="1166"/>
                  </a:lnTo>
                  <a:lnTo>
                    <a:pt x="131" y="1168"/>
                  </a:lnTo>
                  <a:lnTo>
                    <a:pt x="131" y="1167"/>
                  </a:lnTo>
                  <a:lnTo>
                    <a:pt x="131" y="1166"/>
                  </a:lnTo>
                  <a:lnTo>
                    <a:pt x="130" y="1166"/>
                  </a:lnTo>
                  <a:lnTo>
                    <a:pt x="131" y="1166"/>
                  </a:lnTo>
                  <a:lnTo>
                    <a:pt x="133" y="1162"/>
                  </a:lnTo>
                  <a:lnTo>
                    <a:pt x="134" y="1161"/>
                  </a:lnTo>
                  <a:lnTo>
                    <a:pt x="136" y="1161"/>
                  </a:lnTo>
                  <a:lnTo>
                    <a:pt x="138" y="1161"/>
                  </a:lnTo>
                  <a:lnTo>
                    <a:pt x="139" y="1161"/>
                  </a:lnTo>
                  <a:lnTo>
                    <a:pt x="141" y="1160"/>
                  </a:lnTo>
                  <a:lnTo>
                    <a:pt x="143" y="1160"/>
                  </a:lnTo>
                  <a:lnTo>
                    <a:pt x="142" y="1159"/>
                  </a:lnTo>
                  <a:lnTo>
                    <a:pt x="141" y="1159"/>
                  </a:lnTo>
                  <a:lnTo>
                    <a:pt x="140" y="1158"/>
                  </a:lnTo>
                  <a:lnTo>
                    <a:pt x="139" y="1159"/>
                  </a:lnTo>
                  <a:lnTo>
                    <a:pt x="137" y="1160"/>
                  </a:lnTo>
                  <a:lnTo>
                    <a:pt x="136" y="1160"/>
                  </a:lnTo>
                  <a:lnTo>
                    <a:pt x="136" y="1159"/>
                  </a:lnTo>
                  <a:lnTo>
                    <a:pt x="136" y="1158"/>
                  </a:lnTo>
                  <a:lnTo>
                    <a:pt x="138" y="1156"/>
                  </a:lnTo>
                  <a:lnTo>
                    <a:pt x="139" y="1155"/>
                  </a:lnTo>
                  <a:lnTo>
                    <a:pt x="140" y="1154"/>
                  </a:lnTo>
                  <a:lnTo>
                    <a:pt x="141" y="1155"/>
                  </a:lnTo>
                  <a:lnTo>
                    <a:pt x="142" y="1155"/>
                  </a:lnTo>
                  <a:lnTo>
                    <a:pt x="143" y="1155"/>
                  </a:lnTo>
                  <a:lnTo>
                    <a:pt x="144" y="1155"/>
                  </a:lnTo>
                  <a:lnTo>
                    <a:pt x="145" y="1155"/>
                  </a:lnTo>
                  <a:lnTo>
                    <a:pt x="146" y="1154"/>
                  </a:lnTo>
                  <a:lnTo>
                    <a:pt x="146" y="1153"/>
                  </a:lnTo>
                  <a:lnTo>
                    <a:pt x="145" y="1153"/>
                  </a:lnTo>
                  <a:lnTo>
                    <a:pt x="144" y="1154"/>
                  </a:lnTo>
                  <a:lnTo>
                    <a:pt x="143" y="1154"/>
                  </a:lnTo>
                  <a:lnTo>
                    <a:pt x="142" y="1154"/>
                  </a:lnTo>
                  <a:lnTo>
                    <a:pt x="141" y="1153"/>
                  </a:lnTo>
                  <a:lnTo>
                    <a:pt x="141" y="1153"/>
                  </a:lnTo>
                  <a:lnTo>
                    <a:pt x="140" y="1153"/>
                  </a:lnTo>
                  <a:lnTo>
                    <a:pt x="139" y="1153"/>
                  </a:lnTo>
                  <a:lnTo>
                    <a:pt x="137" y="1152"/>
                  </a:lnTo>
                  <a:lnTo>
                    <a:pt x="135" y="1152"/>
                  </a:lnTo>
                  <a:lnTo>
                    <a:pt x="134" y="1151"/>
                  </a:lnTo>
                  <a:lnTo>
                    <a:pt x="135" y="1149"/>
                  </a:lnTo>
                  <a:lnTo>
                    <a:pt x="135" y="1148"/>
                  </a:lnTo>
                  <a:lnTo>
                    <a:pt x="134" y="1148"/>
                  </a:lnTo>
                  <a:lnTo>
                    <a:pt x="132" y="1150"/>
                  </a:lnTo>
                  <a:lnTo>
                    <a:pt x="130" y="1150"/>
                  </a:lnTo>
                  <a:lnTo>
                    <a:pt x="131" y="1146"/>
                  </a:lnTo>
                  <a:lnTo>
                    <a:pt x="131" y="1145"/>
                  </a:lnTo>
                  <a:lnTo>
                    <a:pt x="131" y="1144"/>
                  </a:lnTo>
                  <a:lnTo>
                    <a:pt x="131" y="1145"/>
                  </a:lnTo>
                  <a:lnTo>
                    <a:pt x="131" y="1145"/>
                  </a:lnTo>
                  <a:lnTo>
                    <a:pt x="131" y="1146"/>
                  </a:lnTo>
                  <a:lnTo>
                    <a:pt x="130" y="1146"/>
                  </a:lnTo>
                  <a:lnTo>
                    <a:pt x="129" y="1146"/>
                  </a:lnTo>
                  <a:lnTo>
                    <a:pt x="128" y="1148"/>
                  </a:lnTo>
                  <a:lnTo>
                    <a:pt x="127" y="1148"/>
                  </a:lnTo>
                  <a:lnTo>
                    <a:pt x="126" y="1148"/>
                  </a:lnTo>
                  <a:lnTo>
                    <a:pt x="127" y="1149"/>
                  </a:lnTo>
                  <a:lnTo>
                    <a:pt x="126" y="1150"/>
                  </a:lnTo>
                  <a:lnTo>
                    <a:pt x="123" y="1151"/>
                  </a:lnTo>
                  <a:lnTo>
                    <a:pt x="122" y="1151"/>
                  </a:lnTo>
                  <a:lnTo>
                    <a:pt x="122" y="1150"/>
                  </a:lnTo>
                  <a:lnTo>
                    <a:pt x="121" y="1150"/>
                  </a:lnTo>
                  <a:lnTo>
                    <a:pt x="121" y="1151"/>
                  </a:lnTo>
                  <a:lnTo>
                    <a:pt x="121" y="1149"/>
                  </a:lnTo>
                  <a:lnTo>
                    <a:pt x="121" y="1148"/>
                  </a:lnTo>
                  <a:lnTo>
                    <a:pt x="121" y="1148"/>
                  </a:lnTo>
                  <a:lnTo>
                    <a:pt x="122" y="1148"/>
                  </a:lnTo>
                  <a:lnTo>
                    <a:pt x="122" y="1147"/>
                  </a:lnTo>
                  <a:lnTo>
                    <a:pt x="121" y="1147"/>
                  </a:lnTo>
                  <a:lnTo>
                    <a:pt x="121" y="1148"/>
                  </a:lnTo>
                  <a:lnTo>
                    <a:pt x="120" y="1148"/>
                  </a:lnTo>
                  <a:lnTo>
                    <a:pt x="118" y="1150"/>
                  </a:lnTo>
                  <a:lnTo>
                    <a:pt x="116" y="1151"/>
                  </a:lnTo>
                  <a:lnTo>
                    <a:pt x="115" y="1150"/>
                  </a:lnTo>
                  <a:lnTo>
                    <a:pt x="117" y="1148"/>
                  </a:lnTo>
                  <a:lnTo>
                    <a:pt x="114" y="1148"/>
                  </a:lnTo>
                  <a:lnTo>
                    <a:pt x="114" y="1147"/>
                  </a:lnTo>
                  <a:lnTo>
                    <a:pt x="113" y="1147"/>
                  </a:lnTo>
                  <a:lnTo>
                    <a:pt x="112" y="1148"/>
                  </a:lnTo>
                  <a:lnTo>
                    <a:pt x="110" y="1148"/>
                  </a:lnTo>
                  <a:lnTo>
                    <a:pt x="110" y="1147"/>
                  </a:lnTo>
                  <a:lnTo>
                    <a:pt x="111" y="1147"/>
                  </a:lnTo>
                  <a:lnTo>
                    <a:pt x="113" y="1147"/>
                  </a:lnTo>
                  <a:lnTo>
                    <a:pt x="113" y="1146"/>
                  </a:lnTo>
                  <a:lnTo>
                    <a:pt x="115" y="1145"/>
                  </a:lnTo>
                  <a:lnTo>
                    <a:pt x="120" y="1144"/>
                  </a:lnTo>
                  <a:lnTo>
                    <a:pt x="121" y="1144"/>
                  </a:lnTo>
                  <a:lnTo>
                    <a:pt x="122" y="1143"/>
                  </a:lnTo>
                  <a:lnTo>
                    <a:pt x="123" y="1143"/>
                  </a:lnTo>
                  <a:lnTo>
                    <a:pt x="124" y="1143"/>
                  </a:lnTo>
                  <a:lnTo>
                    <a:pt x="126" y="1143"/>
                  </a:lnTo>
                  <a:lnTo>
                    <a:pt x="126" y="1144"/>
                  </a:lnTo>
                  <a:lnTo>
                    <a:pt x="127" y="1144"/>
                  </a:lnTo>
                  <a:lnTo>
                    <a:pt x="130" y="1142"/>
                  </a:lnTo>
                  <a:lnTo>
                    <a:pt x="131" y="1141"/>
                  </a:lnTo>
                  <a:lnTo>
                    <a:pt x="131" y="1141"/>
                  </a:lnTo>
                  <a:lnTo>
                    <a:pt x="134" y="1139"/>
                  </a:lnTo>
                  <a:lnTo>
                    <a:pt x="136" y="1138"/>
                  </a:lnTo>
                  <a:lnTo>
                    <a:pt x="137" y="1139"/>
                  </a:lnTo>
                  <a:lnTo>
                    <a:pt x="137" y="1138"/>
                  </a:lnTo>
                  <a:lnTo>
                    <a:pt x="141" y="1138"/>
                  </a:lnTo>
                  <a:lnTo>
                    <a:pt x="142" y="1138"/>
                  </a:lnTo>
                  <a:lnTo>
                    <a:pt x="145" y="1138"/>
                  </a:lnTo>
                  <a:lnTo>
                    <a:pt x="148" y="1137"/>
                  </a:lnTo>
                  <a:lnTo>
                    <a:pt x="149" y="1137"/>
                  </a:lnTo>
                  <a:lnTo>
                    <a:pt x="150" y="1137"/>
                  </a:lnTo>
                  <a:lnTo>
                    <a:pt x="151" y="1137"/>
                  </a:lnTo>
                  <a:lnTo>
                    <a:pt x="151" y="1136"/>
                  </a:lnTo>
                  <a:lnTo>
                    <a:pt x="150" y="1136"/>
                  </a:lnTo>
                  <a:lnTo>
                    <a:pt x="148" y="1135"/>
                  </a:lnTo>
                  <a:lnTo>
                    <a:pt x="145" y="1136"/>
                  </a:lnTo>
                  <a:lnTo>
                    <a:pt x="143" y="1136"/>
                  </a:lnTo>
                  <a:lnTo>
                    <a:pt x="141" y="1137"/>
                  </a:lnTo>
                  <a:lnTo>
                    <a:pt x="140" y="1137"/>
                  </a:lnTo>
                  <a:lnTo>
                    <a:pt x="139" y="1137"/>
                  </a:lnTo>
                  <a:lnTo>
                    <a:pt x="140" y="1136"/>
                  </a:lnTo>
                  <a:lnTo>
                    <a:pt x="141" y="1135"/>
                  </a:lnTo>
                  <a:lnTo>
                    <a:pt x="141" y="1135"/>
                  </a:lnTo>
                  <a:lnTo>
                    <a:pt x="144" y="1134"/>
                  </a:lnTo>
                  <a:lnTo>
                    <a:pt x="146" y="1133"/>
                  </a:lnTo>
                  <a:lnTo>
                    <a:pt x="147" y="1133"/>
                  </a:lnTo>
                  <a:lnTo>
                    <a:pt x="147" y="1132"/>
                  </a:lnTo>
                  <a:lnTo>
                    <a:pt x="146" y="1131"/>
                  </a:lnTo>
                  <a:lnTo>
                    <a:pt x="146" y="1130"/>
                  </a:lnTo>
                  <a:lnTo>
                    <a:pt x="145" y="1131"/>
                  </a:lnTo>
                  <a:lnTo>
                    <a:pt x="142" y="1132"/>
                  </a:lnTo>
                  <a:lnTo>
                    <a:pt x="138" y="1135"/>
                  </a:lnTo>
                  <a:lnTo>
                    <a:pt x="135" y="1136"/>
                  </a:lnTo>
                  <a:lnTo>
                    <a:pt x="132" y="1136"/>
                  </a:lnTo>
                  <a:lnTo>
                    <a:pt x="131" y="1136"/>
                  </a:lnTo>
                  <a:lnTo>
                    <a:pt x="129" y="1139"/>
                  </a:lnTo>
                  <a:lnTo>
                    <a:pt x="125" y="1140"/>
                  </a:lnTo>
                  <a:lnTo>
                    <a:pt x="124" y="1141"/>
                  </a:lnTo>
                  <a:lnTo>
                    <a:pt x="123" y="1141"/>
                  </a:lnTo>
                  <a:lnTo>
                    <a:pt x="119" y="1141"/>
                  </a:lnTo>
                  <a:lnTo>
                    <a:pt x="118" y="1141"/>
                  </a:lnTo>
                  <a:lnTo>
                    <a:pt x="118" y="1142"/>
                  </a:lnTo>
                  <a:lnTo>
                    <a:pt x="114" y="1143"/>
                  </a:lnTo>
                  <a:lnTo>
                    <a:pt x="114" y="1142"/>
                  </a:lnTo>
                  <a:lnTo>
                    <a:pt x="114" y="1141"/>
                  </a:lnTo>
                  <a:lnTo>
                    <a:pt x="115" y="1140"/>
                  </a:lnTo>
                  <a:lnTo>
                    <a:pt x="114" y="1140"/>
                  </a:lnTo>
                  <a:lnTo>
                    <a:pt x="110" y="1140"/>
                  </a:lnTo>
                  <a:lnTo>
                    <a:pt x="110" y="1139"/>
                  </a:lnTo>
                  <a:lnTo>
                    <a:pt x="110" y="1138"/>
                  </a:lnTo>
                  <a:lnTo>
                    <a:pt x="110" y="1137"/>
                  </a:lnTo>
                  <a:lnTo>
                    <a:pt x="110" y="1136"/>
                  </a:lnTo>
                  <a:lnTo>
                    <a:pt x="110" y="1135"/>
                  </a:lnTo>
                  <a:lnTo>
                    <a:pt x="117" y="1135"/>
                  </a:lnTo>
                  <a:lnTo>
                    <a:pt x="121" y="1135"/>
                  </a:lnTo>
                  <a:lnTo>
                    <a:pt x="121" y="1134"/>
                  </a:lnTo>
                  <a:lnTo>
                    <a:pt x="110" y="1134"/>
                  </a:lnTo>
                  <a:lnTo>
                    <a:pt x="110" y="1134"/>
                  </a:lnTo>
                  <a:lnTo>
                    <a:pt x="110" y="1133"/>
                  </a:lnTo>
                  <a:lnTo>
                    <a:pt x="109" y="1133"/>
                  </a:lnTo>
                  <a:lnTo>
                    <a:pt x="109" y="1134"/>
                  </a:lnTo>
                  <a:lnTo>
                    <a:pt x="108" y="1134"/>
                  </a:lnTo>
                  <a:lnTo>
                    <a:pt x="107" y="1134"/>
                  </a:lnTo>
                  <a:lnTo>
                    <a:pt x="105" y="1133"/>
                  </a:lnTo>
                  <a:lnTo>
                    <a:pt x="104" y="1133"/>
                  </a:lnTo>
                  <a:lnTo>
                    <a:pt x="103" y="1133"/>
                  </a:lnTo>
                  <a:lnTo>
                    <a:pt x="102" y="1133"/>
                  </a:lnTo>
                  <a:lnTo>
                    <a:pt x="102" y="1132"/>
                  </a:lnTo>
                  <a:lnTo>
                    <a:pt x="103" y="1131"/>
                  </a:lnTo>
                  <a:lnTo>
                    <a:pt x="103" y="1130"/>
                  </a:lnTo>
                  <a:lnTo>
                    <a:pt x="103" y="1129"/>
                  </a:lnTo>
                  <a:lnTo>
                    <a:pt x="103" y="1128"/>
                  </a:lnTo>
                  <a:lnTo>
                    <a:pt x="104" y="1127"/>
                  </a:lnTo>
                  <a:lnTo>
                    <a:pt x="105" y="1127"/>
                  </a:lnTo>
                  <a:lnTo>
                    <a:pt x="107" y="1128"/>
                  </a:lnTo>
                  <a:lnTo>
                    <a:pt x="108" y="1129"/>
                  </a:lnTo>
                  <a:lnTo>
                    <a:pt x="108" y="1128"/>
                  </a:lnTo>
                  <a:lnTo>
                    <a:pt x="110" y="1128"/>
                  </a:lnTo>
                  <a:lnTo>
                    <a:pt x="110" y="1128"/>
                  </a:lnTo>
                  <a:lnTo>
                    <a:pt x="114" y="1129"/>
                  </a:lnTo>
                  <a:lnTo>
                    <a:pt x="115" y="1129"/>
                  </a:lnTo>
                  <a:lnTo>
                    <a:pt x="117" y="1129"/>
                  </a:lnTo>
                  <a:lnTo>
                    <a:pt x="117" y="1130"/>
                  </a:lnTo>
                  <a:lnTo>
                    <a:pt x="118" y="1131"/>
                  </a:lnTo>
                  <a:lnTo>
                    <a:pt x="124" y="1129"/>
                  </a:lnTo>
                  <a:lnTo>
                    <a:pt x="130" y="1129"/>
                  </a:lnTo>
                  <a:lnTo>
                    <a:pt x="131" y="1128"/>
                  </a:lnTo>
                  <a:lnTo>
                    <a:pt x="132" y="1126"/>
                  </a:lnTo>
                  <a:lnTo>
                    <a:pt x="134" y="1126"/>
                  </a:lnTo>
                  <a:lnTo>
                    <a:pt x="135" y="1126"/>
                  </a:lnTo>
                  <a:lnTo>
                    <a:pt x="134" y="1125"/>
                  </a:lnTo>
                  <a:lnTo>
                    <a:pt x="132" y="1124"/>
                  </a:lnTo>
                  <a:lnTo>
                    <a:pt x="131" y="1124"/>
                  </a:lnTo>
                  <a:lnTo>
                    <a:pt x="131" y="1125"/>
                  </a:lnTo>
                  <a:lnTo>
                    <a:pt x="131" y="1126"/>
                  </a:lnTo>
                  <a:lnTo>
                    <a:pt x="130" y="1127"/>
                  </a:lnTo>
                  <a:lnTo>
                    <a:pt x="127" y="1127"/>
                  </a:lnTo>
                  <a:lnTo>
                    <a:pt x="121" y="1127"/>
                  </a:lnTo>
                  <a:lnTo>
                    <a:pt x="120" y="1127"/>
                  </a:lnTo>
                  <a:lnTo>
                    <a:pt x="116" y="1128"/>
                  </a:lnTo>
                  <a:lnTo>
                    <a:pt x="115" y="1127"/>
                  </a:lnTo>
                  <a:lnTo>
                    <a:pt x="116" y="1127"/>
                  </a:lnTo>
                  <a:lnTo>
                    <a:pt x="117" y="1127"/>
                  </a:lnTo>
                  <a:lnTo>
                    <a:pt x="118" y="1126"/>
                  </a:lnTo>
                  <a:lnTo>
                    <a:pt x="119" y="1124"/>
                  </a:lnTo>
                  <a:lnTo>
                    <a:pt x="118" y="1124"/>
                  </a:lnTo>
                  <a:lnTo>
                    <a:pt x="117" y="1125"/>
                  </a:lnTo>
                  <a:lnTo>
                    <a:pt x="116" y="1125"/>
                  </a:lnTo>
                  <a:lnTo>
                    <a:pt x="115" y="1124"/>
                  </a:lnTo>
                  <a:lnTo>
                    <a:pt x="114" y="1126"/>
                  </a:lnTo>
                  <a:lnTo>
                    <a:pt x="114" y="1127"/>
                  </a:lnTo>
                  <a:lnTo>
                    <a:pt x="113" y="1127"/>
                  </a:lnTo>
                  <a:lnTo>
                    <a:pt x="112" y="1127"/>
                  </a:lnTo>
                  <a:lnTo>
                    <a:pt x="112" y="1126"/>
                  </a:lnTo>
                  <a:lnTo>
                    <a:pt x="113" y="1125"/>
                  </a:lnTo>
                  <a:lnTo>
                    <a:pt x="113" y="1124"/>
                  </a:lnTo>
                  <a:lnTo>
                    <a:pt x="113" y="1123"/>
                  </a:lnTo>
                  <a:lnTo>
                    <a:pt x="112" y="1123"/>
                  </a:lnTo>
                  <a:lnTo>
                    <a:pt x="112" y="1122"/>
                  </a:lnTo>
                  <a:lnTo>
                    <a:pt x="112" y="1122"/>
                  </a:lnTo>
                  <a:lnTo>
                    <a:pt x="113" y="1122"/>
                  </a:lnTo>
                  <a:lnTo>
                    <a:pt x="113" y="1121"/>
                  </a:lnTo>
                  <a:lnTo>
                    <a:pt x="112" y="1121"/>
                  </a:lnTo>
                  <a:lnTo>
                    <a:pt x="112" y="1119"/>
                  </a:lnTo>
                  <a:lnTo>
                    <a:pt x="114" y="1117"/>
                  </a:lnTo>
                  <a:lnTo>
                    <a:pt x="116" y="1116"/>
                  </a:lnTo>
                  <a:lnTo>
                    <a:pt x="117" y="1116"/>
                  </a:lnTo>
                  <a:lnTo>
                    <a:pt x="118" y="1117"/>
                  </a:lnTo>
                  <a:lnTo>
                    <a:pt x="119" y="1116"/>
                  </a:lnTo>
                  <a:lnTo>
                    <a:pt x="120" y="1115"/>
                  </a:lnTo>
                  <a:lnTo>
                    <a:pt x="121" y="1115"/>
                  </a:lnTo>
                  <a:lnTo>
                    <a:pt x="122" y="1116"/>
                  </a:lnTo>
                  <a:lnTo>
                    <a:pt x="121" y="1114"/>
                  </a:lnTo>
                  <a:lnTo>
                    <a:pt x="121" y="1113"/>
                  </a:lnTo>
                  <a:lnTo>
                    <a:pt x="121" y="1112"/>
                  </a:lnTo>
                  <a:lnTo>
                    <a:pt x="122" y="1111"/>
                  </a:lnTo>
                  <a:lnTo>
                    <a:pt x="123" y="1111"/>
                  </a:lnTo>
                  <a:lnTo>
                    <a:pt x="123" y="1110"/>
                  </a:lnTo>
                  <a:lnTo>
                    <a:pt x="122" y="1110"/>
                  </a:lnTo>
                  <a:lnTo>
                    <a:pt x="120" y="1112"/>
                  </a:lnTo>
                  <a:lnTo>
                    <a:pt x="115" y="1115"/>
                  </a:lnTo>
                  <a:lnTo>
                    <a:pt x="113" y="1116"/>
                  </a:lnTo>
                  <a:lnTo>
                    <a:pt x="111" y="1115"/>
                  </a:lnTo>
                  <a:lnTo>
                    <a:pt x="110" y="1117"/>
                  </a:lnTo>
                  <a:lnTo>
                    <a:pt x="109" y="1116"/>
                  </a:lnTo>
                  <a:lnTo>
                    <a:pt x="110" y="1114"/>
                  </a:lnTo>
                  <a:lnTo>
                    <a:pt x="110" y="1112"/>
                  </a:lnTo>
                  <a:lnTo>
                    <a:pt x="111" y="1112"/>
                  </a:lnTo>
                  <a:lnTo>
                    <a:pt x="112" y="1112"/>
                  </a:lnTo>
                  <a:lnTo>
                    <a:pt x="112" y="1111"/>
                  </a:lnTo>
                  <a:lnTo>
                    <a:pt x="111" y="1110"/>
                  </a:lnTo>
                  <a:lnTo>
                    <a:pt x="110" y="1109"/>
                  </a:lnTo>
                  <a:lnTo>
                    <a:pt x="110" y="1107"/>
                  </a:lnTo>
                  <a:lnTo>
                    <a:pt x="111" y="1106"/>
                  </a:lnTo>
                  <a:lnTo>
                    <a:pt x="112" y="1105"/>
                  </a:lnTo>
                  <a:lnTo>
                    <a:pt x="114" y="1104"/>
                  </a:lnTo>
                  <a:lnTo>
                    <a:pt x="115" y="1104"/>
                  </a:lnTo>
                  <a:lnTo>
                    <a:pt x="116" y="1105"/>
                  </a:lnTo>
                  <a:lnTo>
                    <a:pt x="117" y="1104"/>
                  </a:lnTo>
                  <a:lnTo>
                    <a:pt x="117" y="1103"/>
                  </a:lnTo>
                  <a:lnTo>
                    <a:pt x="116" y="1103"/>
                  </a:lnTo>
                  <a:lnTo>
                    <a:pt x="116" y="1102"/>
                  </a:lnTo>
                  <a:lnTo>
                    <a:pt x="117" y="1101"/>
                  </a:lnTo>
                  <a:lnTo>
                    <a:pt x="119" y="1101"/>
                  </a:lnTo>
                  <a:lnTo>
                    <a:pt x="120" y="1101"/>
                  </a:lnTo>
                  <a:lnTo>
                    <a:pt x="120" y="1100"/>
                  </a:lnTo>
                  <a:lnTo>
                    <a:pt x="121" y="1097"/>
                  </a:lnTo>
                  <a:lnTo>
                    <a:pt x="121" y="1095"/>
                  </a:lnTo>
                  <a:lnTo>
                    <a:pt x="124" y="1093"/>
                  </a:lnTo>
                  <a:lnTo>
                    <a:pt x="125" y="1093"/>
                  </a:lnTo>
                  <a:lnTo>
                    <a:pt x="126" y="1093"/>
                  </a:lnTo>
                  <a:lnTo>
                    <a:pt x="127" y="1093"/>
                  </a:lnTo>
                  <a:lnTo>
                    <a:pt x="128" y="1093"/>
                  </a:lnTo>
                  <a:lnTo>
                    <a:pt x="129" y="1094"/>
                  </a:lnTo>
                  <a:lnTo>
                    <a:pt x="129" y="1091"/>
                  </a:lnTo>
                  <a:lnTo>
                    <a:pt x="129" y="1090"/>
                  </a:lnTo>
                  <a:lnTo>
                    <a:pt x="128" y="1090"/>
                  </a:lnTo>
                  <a:lnTo>
                    <a:pt x="125" y="1090"/>
                  </a:lnTo>
                  <a:lnTo>
                    <a:pt x="124" y="1090"/>
                  </a:lnTo>
                  <a:lnTo>
                    <a:pt x="120" y="1093"/>
                  </a:lnTo>
                  <a:lnTo>
                    <a:pt x="117" y="1095"/>
                  </a:lnTo>
                  <a:lnTo>
                    <a:pt x="117" y="1096"/>
                  </a:lnTo>
                  <a:lnTo>
                    <a:pt x="116" y="1097"/>
                  </a:lnTo>
                  <a:lnTo>
                    <a:pt x="113" y="1100"/>
                  </a:lnTo>
                  <a:lnTo>
                    <a:pt x="112" y="1101"/>
                  </a:lnTo>
                  <a:lnTo>
                    <a:pt x="110" y="1102"/>
                  </a:lnTo>
                  <a:lnTo>
                    <a:pt x="109" y="1103"/>
                  </a:lnTo>
                  <a:lnTo>
                    <a:pt x="108" y="1105"/>
                  </a:lnTo>
                  <a:lnTo>
                    <a:pt x="108" y="1107"/>
                  </a:lnTo>
                  <a:lnTo>
                    <a:pt x="108" y="1109"/>
                  </a:lnTo>
                  <a:lnTo>
                    <a:pt x="108" y="1110"/>
                  </a:lnTo>
                  <a:lnTo>
                    <a:pt x="108" y="1111"/>
                  </a:lnTo>
                  <a:lnTo>
                    <a:pt x="108" y="1112"/>
                  </a:lnTo>
                  <a:lnTo>
                    <a:pt x="108" y="1112"/>
                  </a:lnTo>
                  <a:lnTo>
                    <a:pt x="107" y="1113"/>
                  </a:lnTo>
                  <a:lnTo>
                    <a:pt x="107" y="1114"/>
                  </a:lnTo>
                  <a:lnTo>
                    <a:pt x="106" y="1116"/>
                  </a:lnTo>
                  <a:lnTo>
                    <a:pt x="105" y="1117"/>
                  </a:lnTo>
                  <a:lnTo>
                    <a:pt x="104" y="1116"/>
                  </a:lnTo>
                  <a:lnTo>
                    <a:pt x="104" y="1115"/>
                  </a:lnTo>
                  <a:lnTo>
                    <a:pt x="103" y="1115"/>
                  </a:lnTo>
                  <a:lnTo>
                    <a:pt x="102" y="1113"/>
                  </a:lnTo>
                  <a:lnTo>
                    <a:pt x="101" y="1112"/>
                  </a:lnTo>
                  <a:lnTo>
                    <a:pt x="101" y="1112"/>
                  </a:lnTo>
                  <a:lnTo>
                    <a:pt x="100" y="1112"/>
                  </a:lnTo>
                  <a:lnTo>
                    <a:pt x="100" y="1111"/>
                  </a:lnTo>
                  <a:lnTo>
                    <a:pt x="100" y="1110"/>
                  </a:lnTo>
                  <a:lnTo>
                    <a:pt x="101" y="1110"/>
                  </a:lnTo>
                  <a:lnTo>
                    <a:pt x="102" y="1107"/>
                  </a:lnTo>
                  <a:lnTo>
                    <a:pt x="102" y="1106"/>
                  </a:lnTo>
                  <a:lnTo>
                    <a:pt x="103" y="1105"/>
                  </a:lnTo>
                  <a:lnTo>
                    <a:pt x="104" y="1105"/>
                  </a:lnTo>
                  <a:lnTo>
                    <a:pt x="104" y="1104"/>
                  </a:lnTo>
                  <a:lnTo>
                    <a:pt x="104" y="1103"/>
                  </a:lnTo>
                  <a:lnTo>
                    <a:pt x="105" y="1102"/>
                  </a:lnTo>
                  <a:lnTo>
                    <a:pt x="106" y="1101"/>
                  </a:lnTo>
                  <a:lnTo>
                    <a:pt x="107" y="1101"/>
                  </a:lnTo>
                  <a:lnTo>
                    <a:pt x="110" y="1098"/>
                  </a:lnTo>
                  <a:lnTo>
                    <a:pt x="109" y="1098"/>
                  </a:lnTo>
                  <a:lnTo>
                    <a:pt x="108" y="1097"/>
                  </a:lnTo>
                  <a:lnTo>
                    <a:pt x="107" y="1098"/>
                  </a:lnTo>
                  <a:lnTo>
                    <a:pt x="106" y="1098"/>
                  </a:lnTo>
                  <a:lnTo>
                    <a:pt x="105" y="1100"/>
                  </a:lnTo>
                  <a:lnTo>
                    <a:pt x="103" y="1100"/>
                  </a:lnTo>
                  <a:lnTo>
                    <a:pt x="103" y="1101"/>
                  </a:lnTo>
                  <a:lnTo>
                    <a:pt x="104" y="1101"/>
                  </a:lnTo>
                  <a:lnTo>
                    <a:pt x="104" y="1102"/>
                  </a:lnTo>
                  <a:lnTo>
                    <a:pt x="104" y="1103"/>
                  </a:lnTo>
                  <a:lnTo>
                    <a:pt x="103" y="1103"/>
                  </a:lnTo>
                  <a:lnTo>
                    <a:pt x="100" y="1106"/>
                  </a:lnTo>
                  <a:lnTo>
                    <a:pt x="100" y="1107"/>
                  </a:lnTo>
                  <a:lnTo>
                    <a:pt x="99" y="1107"/>
                  </a:lnTo>
                  <a:lnTo>
                    <a:pt x="98" y="1106"/>
                  </a:lnTo>
                  <a:lnTo>
                    <a:pt x="99" y="1105"/>
                  </a:lnTo>
                  <a:lnTo>
                    <a:pt x="97" y="1105"/>
                  </a:lnTo>
                  <a:lnTo>
                    <a:pt x="98" y="1104"/>
                  </a:lnTo>
                  <a:lnTo>
                    <a:pt x="98" y="1103"/>
                  </a:lnTo>
                  <a:lnTo>
                    <a:pt x="97" y="1103"/>
                  </a:lnTo>
                  <a:lnTo>
                    <a:pt x="96" y="1102"/>
                  </a:lnTo>
                  <a:lnTo>
                    <a:pt x="97" y="1101"/>
                  </a:lnTo>
                  <a:lnTo>
                    <a:pt x="99" y="1100"/>
                  </a:lnTo>
                  <a:lnTo>
                    <a:pt x="99" y="1099"/>
                  </a:lnTo>
                  <a:lnTo>
                    <a:pt x="98" y="1099"/>
                  </a:lnTo>
                  <a:lnTo>
                    <a:pt x="99" y="1098"/>
                  </a:lnTo>
                  <a:lnTo>
                    <a:pt x="100" y="1097"/>
                  </a:lnTo>
                  <a:lnTo>
                    <a:pt x="100" y="1096"/>
                  </a:lnTo>
                  <a:lnTo>
                    <a:pt x="102" y="1095"/>
                  </a:lnTo>
                  <a:lnTo>
                    <a:pt x="102" y="1094"/>
                  </a:lnTo>
                  <a:lnTo>
                    <a:pt x="100" y="1094"/>
                  </a:lnTo>
                  <a:lnTo>
                    <a:pt x="99" y="1094"/>
                  </a:lnTo>
                  <a:lnTo>
                    <a:pt x="99" y="1093"/>
                  </a:lnTo>
                  <a:lnTo>
                    <a:pt x="102" y="1092"/>
                  </a:lnTo>
                  <a:lnTo>
                    <a:pt x="107" y="1090"/>
                  </a:lnTo>
                  <a:lnTo>
                    <a:pt x="109" y="1090"/>
                  </a:lnTo>
                  <a:lnTo>
                    <a:pt x="110" y="1090"/>
                  </a:lnTo>
                  <a:lnTo>
                    <a:pt x="111" y="1090"/>
                  </a:lnTo>
                  <a:lnTo>
                    <a:pt x="112" y="1090"/>
                  </a:lnTo>
                  <a:lnTo>
                    <a:pt x="113" y="1088"/>
                  </a:lnTo>
                  <a:lnTo>
                    <a:pt x="115" y="1087"/>
                  </a:lnTo>
                  <a:lnTo>
                    <a:pt x="117" y="1086"/>
                  </a:lnTo>
                  <a:lnTo>
                    <a:pt x="120" y="1084"/>
                  </a:lnTo>
                  <a:lnTo>
                    <a:pt x="121" y="1083"/>
                  </a:lnTo>
                  <a:lnTo>
                    <a:pt x="121" y="1084"/>
                  </a:lnTo>
                  <a:lnTo>
                    <a:pt x="122" y="1084"/>
                  </a:lnTo>
                  <a:lnTo>
                    <a:pt x="123" y="1084"/>
                  </a:lnTo>
                  <a:lnTo>
                    <a:pt x="124" y="1083"/>
                  </a:lnTo>
                  <a:lnTo>
                    <a:pt x="126" y="1083"/>
                  </a:lnTo>
                  <a:lnTo>
                    <a:pt x="126" y="1082"/>
                  </a:lnTo>
                  <a:lnTo>
                    <a:pt x="126" y="1081"/>
                  </a:lnTo>
                  <a:lnTo>
                    <a:pt x="125" y="1081"/>
                  </a:lnTo>
                  <a:lnTo>
                    <a:pt x="124" y="1081"/>
                  </a:lnTo>
                  <a:lnTo>
                    <a:pt x="123" y="1081"/>
                  </a:lnTo>
                  <a:lnTo>
                    <a:pt x="121" y="1082"/>
                  </a:lnTo>
                  <a:lnTo>
                    <a:pt x="121" y="1082"/>
                  </a:lnTo>
                  <a:lnTo>
                    <a:pt x="120" y="1080"/>
                  </a:lnTo>
                  <a:lnTo>
                    <a:pt x="119" y="1080"/>
                  </a:lnTo>
                  <a:lnTo>
                    <a:pt x="118" y="1080"/>
                  </a:lnTo>
                  <a:lnTo>
                    <a:pt x="119" y="1079"/>
                  </a:lnTo>
                  <a:lnTo>
                    <a:pt x="120" y="1077"/>
                  </a:lnTo>
                  <a:lnTo>
                    <a:pt x="121" y="1076"/>
                  </a:lnTo>
                  <a:lnTo>
                    <a:pt x="120" y="1076"/>
                  </a:lnTo>
                  <a:lnTo>
                    <a:pt x="119" y="1077"/>
                  </a:lnTo>
                  <a:lnTo>
                    <a:pt x="119" y="1078"/>
                  </a:lnTo>
                  <a:lnTo>
                    <a:pt x="118" y="1079"/>
                  </a:lnTo>
                  <a:lnTo>
                    <a:pt x="118" y="1079"/>
                  </a:lnTo>
                  <a:lnTo>
                    <a:pt x="116" y="1081"/>
                  </a:lnTo>
                  <a:lnTo>
                    <a:pt x="115" y="1081"/>
                  </a:lnTo>
                  <a:lnTo>
                    <a:pt x="114" y="1081"/>
                  </a:lnTo>
                  <a:lnTo>
                    <a:pt x="114" y="1080"/>
                  </a:lnTo>
                  <a:lnTo>
                    <a:pt x="115" y="1077"/>
                  </a:lnTo>
                  <a:lnTo>
                    <a:pt x="116" y="1074"/>
                  </a:lnTo>
                  <a:lnTo>
                    <a:pt x="117" y="1072"/>
                  </a:lnTo>
                  <a:lnTo>
                    <a:pt x="118" y="1071"/>
                  </a:lnTo>
                  <a:lnTo>
                    <a:pt x="118" y="1070"/>
                  </a:lnTo>
                  <a:lnTo>
                    <a:pt x="119" y="1069"/>
                  </a:lnTo>
                  <a:lnTo>
                    <a:pt x="118" y="1068"/>
                  </a:lnTo>
                  <a:lnTo>
                    <a:pt x="118" y="1068"/>
                  </a:lnTo>
                  <a:lnTo>
                    <a:pt x="116" y="1069"/>
                  </a:lnTo>
                  <a:lnTo>
                    <a:pt x="114" y="1073"/>
                  </a:lnTo>
                  <a:lnTo>
                    <a:pt x="114" y="1075"/>
                  </a:lnTo>
                  <a:lnTo>
                    <a:pt x="112" y="1078"/>
                  </a:lnTo>
                  <a:lnTo>
                    <a:pt x="112" y="1081"/>
                  </a:lnTo>
                  <a:lnTo>
                    <a:pt x="111" y="1085"/>
                  </a:lnTo>
                  <a:lnTo>
                    <a:pt x="110" y="1087"/>
                  </a:lnTo>
                  <a:lnTo>
                    <a:pt x="110" y="1087"/>
                  </a:lnTo>
                  <a:lnTo>
                    <a:pt x="109" y="1087"/>
                  </a:lnTo>
                  <a:lnTo>
                    <a:pt x="108" y="1087"/>
                  </a:lnTo>
                  <a:lnTo>
                    <a:pt x="107" y="1087"/>
                  </a:lnTo>
                  <a:lnTo>
                    <a:pt x="104" y="1088"/>
                  </a:lnTo>
                  <a:lnTo>
                    <a:pt x="103" y="1089"/>
                  </a:lnTo>
                  <a:lnTo>
                    <a:pt x="99" y="1090"/>
                  </a:lnTo>
                  <a:lnTo>
                    <a:pt x="98" y="1090"/>
                  </a:lnTo>
                  <a:lnTo>
                    <a:pt x="98" y="1089"/>
                  </a:lnTo>
                  <a:lnTo>
                    <a:pt x="99" y="1088"/>
                  </a:lnTo>
                  <a:lnTo>
                    <a:pt x="99" y="1087"/>
                  </a:lnTo>
                  <a:lnTo>
                    <a:pt x="100" y="1088"/>
                  </a:lnTo>
                  <a:lnTo>
                    <a:pt x="101" y="1087"/>
                  </a:lnTo>
                  <a:lnTo>
                    <a:pt x="100" y="1087"/>
                  </a:lnTo>
                  <a:lnTo>
                    <a:pt x="99" y="1086"/>
                  </a:lnTo>
                  <a:lnTo>
                    <a:pt x="100" y="1084"/>
                  </a:lnTo>
                  <a:lnTo>
                    <a:pt x="100" y="1083"/>
                  </a:lnTo>
                  <a:lnTo>
                    <a:pt x="100" y="1082"/>
                  </a:lnTo>
                  <a:lnTo>
                    <a:pt x="100" y="1081"/>
                  </a:lnTo>
                  <a:lnTo>
                    <a:pt x="100" y="1080"/>
                  </a:lnTo>
                  <a:lnTo>
                    <a:pt x="100" y="1080"/>
                  </a:lnTo>
                  <a:lnTo>
                    <a:pt x="99" y="1081"/>
                  </a:lnTo>
                  <a:lnTo>
                    <a:pt x="99" y="1082"/>
                  </a:lnTo>
                  <a:lnTo>
                    <a:pt x="97" y="1084"/>
                  </a:lnTo>
                  <a:lnTo>
                    <a:pt x="97" y="1086"/>
                  </a:lnTo>
                  <a:lnTo>
                    <a:pt x="96" y="1087"/>
                  </a:lnTo>
                  <a:lnTo>
                    <a:pt x="94" y="1087"/>
                  </a:lnTo>
                  <a:lnTo>
                    <a:pt x="93" y="1087"/>
                  </a:lnTo>
                  <a:lnTo>
                    <a:pt x="92" y="1087"/>
                  </a:lnTo>
                  <a:lnTo>
                    <a:pt x="93" y="1087"/>
                  </a:lnTo>
                  <a:lnTo>
                    <a:pt x="93" y="1088"/>
                  </a:lnTo>
                  <a:lnTo>
                    <a:pt x="93" y="1089"/>
                  </a:lnTo>
                  <a:lnTo>
                    <a:pt x="88" y="1089"/>
                  </a:lnTo>
                  <a:lnTo>
                    <a:pt x="88" y="1088"/>
                  </a:lnTo>
                  <a:lnTo>
                    <a:pt x="87" y="1088"/>
                  </a:lnTo>
                  <a:lnTo>
                    <a:pt x="86" y="1087"/>
                  </a:lnTo>
                  <a:lnTo>
                    <a:pt x="86" y="1086"/>
                  </a:lnTo>
                  <a:lnTo>
                    <a:pt x="85" y="1086"/>
                  </a:lnTo>
                  <a:lnTo>
                    <a:pt x="85" y="1085"/>
                  </a:lnTo>
                  <a:lnTo>
                    <a:pt x="86" y="1085"/>
                  </a:lnTo>
                  <a:lnTo>
                    <a:pt x="86" y="1084"/>
                  </a:lnTo>
                  <a:lnTo>
                    <a:pt x="87" y="1084"/>
                  </a:lnTo>
                  <a:lnTo>
                    <a:pt x="87" y="1083"/>
                  </a:lnTo>
                  <a:lnTo>
                    <a:pt x="88" y="1083"/>
                  </a:lnTo>
                  <a:lnTo>
                    <a:pt x="89" y="1083"/>
                  </a:lnTo>
                  <a:lnTo>
                    <a:pt x="90" y="1084"/>
                  </a:lnTo>
                  <a:lnTo>
                    <a:pt x="90" y="1083"/>
                  </a:lnTo>
                  <a:lnTo>
                    <a:pt x="90" y="1082"/>
                  </a:lnTo>
                  <a:lnTo>
                    <a:pt x="90" y="1081"/>
                  </a:lnTo>
                  <a:lnTo>
                    <a:pt x="93" y="1080"/>
                  </a:lnTo>
                  <a:lnTo>
                    <a:pt x="95" y="1080"/>
                  </a:lnTo>
                  <a:lnTo>
                    <a:pt x="97" y="1079"/>
                  </a:lnTo>
                  <a:lnTo>
                    <a:pt x="97" y="1079"/>
                  </a:lnTo>
                  <a:lnTo>
                    <a:pt x="96" y="1079"/>
                  </a:lnTo>
                  <a:lnTo>
                    <a:pt x="95" y="1079"/>
                  </a:lnTo>
                  <a:lnTo>
                    <a:pt x="94" y="1079"/>
                  </a:lnTo>
                  <a:lnTo>
                    <a:pt x="92" y="1079"/>
                  </a:lnTo>
                  <a:lnTo>
                    <a:pt x="90" y="1079"/>
                  </a:lnTo>
                  <a:lnTo>
                    <a:pt x="90" y="1079"/>
                  </a:lnTo>
                  <a:lnTo>
                    <a:pt x="90" y="1079"/>
                  </a:lnTo>
                  <a:lnTo>
                    <a:pt x="89" y="1079"/>
                  </a:lnTo>
                  <a:lnTo>
                    <a:pt x="89" y="1078"/>
                  </a:lnTo>
                  <a:lnTo>
                    <a:pt x="89" y="1077"/>
                  </a:lnTo>
                  <a:lnTo>
                    <a:pt x="87" y="1078"/>
                  </a:lnTo>
                  <a:lnTo>
                    <a:pt x="86" y="1078"/>
                  </a:lnTo>
                  <a:lnTo>
                    <a:pt x="87" y="1076"/>
                  </a:lnTo>
                  <a:lnTo>
                    <a:pt x="86" y="1075"/>
                  </a:lnTo>
                  <a:lnTo>
                    <a:pt x="88" y="1075"/>
                  </a:lnTo>
                  <a:lnTo>
                    <a:pt x="92" y="1075"/>
                  </a:lnTo>
                  <a:lnTo>
                    <a:pt x="96" y="1077"/>
                  </a:lnTo>
                  <a:lnTo>
                    <a:pt x="97" y="1078"/>
                  </a:lnTo>
                  <a:lnTo>
                    <a:pt x="99" y="1078"/>
                  </a:lnTo>
                  <a:lnTo>
                    <a:pt x="102" y="1079"/>
                  </a:lnTo>
                  <a:lnTo>
                    <a:pt x="102" y="1080"/>
                  </a:lnTo>
                  <a:lnTo>
                    <a:pt x="102" y="1079"/>
                  </a:lnTo>
                  <a:lnTo>
                    <a:pt x="102" y="1079"/>
                  </a:lnTo>
                  <a:lnTo>
                    <a:pt x="101" y="1078"/>
                  </a:lnTo>
                  <a:lnTo>
                    <a:pt x="100" y="1077"/>
                  </a:lnTo>
                  <a:lnTo>
                    <a:pt x="101" y="1075"/>
                  </a:lnTo>
                  <a:lnTo>
                    <a:pt x="103" y="1075"/>
                  </a:lnTo>
                  <a:lnTo>
                    <a:pt x="105" y="1075"/>
                  </a:lnTo>
                  <a:lnTo>
                    <a:pt x="106" y="1074"/>
                  </a:lnTo>
                  <a:lnTo>
                    <a:pt x="104" y="1072"/>
                  </a:lnTo>
                  <a:lnTo>
                    <a:pt x="105" y="1071"/>
                  </a:lnTo>
                  <a:lnTo>
                    <a:pt x="105" y="1070"/>
                  </a:lnTo>
                  <a:lnTo>
                    <a:pt x="104" y="1070"/>
                  </a:lnTo>
                  <a:lnTo>
                    <a:pt x="104" y="1071"/>
                  </a:lnTo>
                  <a:lnTo>
                    <a:pt x="103" y="1072"/>
                  </a:lnTo>
                  <a:lnTo>
                    <a:pt x="102" y="1072"/>
                  </a:lnTo>
                  <a:lnTo>
                    <a:pt x="103" y="1069"/>
                  </a:lnTo>
                  <a:lnTo>
                    <a:pt x="103" y="1068"/>
                  </a:lnTo>
                  <a:lnTo>
                    <a:pt x="104" y="1067"/>
                  </a:lnTo>
                  <a:lnTo>
                    <a:pt x="103" y="1067"/>
                  </a:lnTo>
                  <a:lnTo>
                    <a:pt x="102" y="1067"/>
                  </a:lnTo>
                  <a:lnTo>
                    <a:pt x="100" y="1068"/>
                  </a:lnTo>
                  <a:lnTo>
                    <a:pt x="100" y="1068"/>
                  </a:lnTo>
                  <a:lnTo>
                    <a:pt x="100" y="1071"/>
                  </a:lnTo>
                  <a:lnTo>
                    <a:pt x="98" y="1073"/>
                  </a:lnTo>
                  <a:lnTo>
                    <a:pt x="96" y="1073"/>
                  </a:lnTo>
                  <a:lnTo>
                    <a:pt x="95" y="1072"/>
                  </a:lnTo>
                  <a:lnTo>
                    <a:pt x="94" y="1072"/>
                  </a:lnTo>
                  <a:lnTo>
                    <a:pt x="92" y="1071"/>
                  </a:lnTo>
                  <a:lnTo>
                    <a:pt x="90" y="1072"/>
                  </a:lnTo>
                  <a:lnTo>
                    <a:pt x="89" y="1072"/>
                  </a:lnTo>
                  <a:lnTo>
                    <a:pt x="87" y="1072"/>
                  </a:lnTo>
                  <a:lnTo>
                    <a:pt x="87" y="1071"/>
                  </a:lnTo>
                  <a:lnTo>
                    <a:pt x="89" y="1070"/>
                  </a:lnTo>
                  <a:lnTo>
                    <a:pt x="90" y="1070"/>
                  </a:lnTo>
                  <a:lnTo>
                    <a:pt x="91" y="1068"/>
                  </a:lnTo>
                  <a:lnTo>
                    <a:pt x="92" y="1068"/>
                  </a:lnTo>
                  <a:lnTo>
                    <a:pt x="92" y="1066"/>
                  </a:lnTo>
                  <a:lnTo>
                    <a:pt x="93" y="1065"/>
                  </a:lnTo>
                  <a:lnTo>
                    <a:pt x="93" y="1064"/>
                  </a:lnTo>
                  <a:lnTo>
                    <a:pt x="96" y="1064"/>
                  </a:lnTo>
                  <a:lnTo>
                    <a:pt x="97" y="1063"/>
                  </a:lnTo>
                  <a:lnTo>
                    <a:pt x="98" y="1063"/>
                  </a:lnTo>
                  <a:lnTo>
                    <a:pt x="100" y="1063"/>
                  </a:lnTo>
                  <a:lnTo>
                    <a:pt x="100" y="1064"/>
                  </a:lnTo>
                  <a:lnTo>
                    <a:pt x="100" y="1065"/>
                  </a:lnTo>
                  <a:lnTo>
                    <a:pt x="104" y="1065"/>
                  </a:lnTo>
                  <a:lnTo>
                    <a:pt x="107" y="1062"/>
                  </a:lnTo>
                  <a:lnTo>
                    <a:pt x="107" y="1061"/>
                  </a:lnTo>
                  <a:lnTo>
                    <a:pt x="106" y="1061"/>
                  </a:lnTo>
                  <a:lnTo>
                    <a:pt x="105" y="1062"/>
                  </a:lnTo>
                  <a:lnTo>
                    <a:pt x="104" y="1063"/>
                  </a:lnTo>
                  <a:lnTo>
                    <a:pt x="103" y="1063"/>
                  </a:lnTo>
                  <a:lnTo>
                    <a:pt x="100" y="1060"/>
                  </a:lnTo>
                  <a:lnTo>
                    <a:pt x="98" y="1060"/>
                  </a:lnTo>
                  <a:lnTo>
                    <a:pt x="95" y="1062"/>
                  </a:lnTo>
                  <a:lnTo>
                    <a:pt x="94" y="1062"/>
                  </a:lnTo>
                  <a:lnTo>
                    <a:pt x="94" y="1061"/>
                  </a:lnTo>
                  <a:lnTo>
                    <a:pt x="94" y="1060"/>
                  </a:lnTo>
                  <a:lnTo>
                    <a:pt x="95" y="1059"/>
                  </a:lnTo>
                  <a:lnTo>
                    <a:pt x="96" y="1058"/>
                  </a:lnTo>
                  <a:lnTo>
                    <a:pt x="96" y="1057"/>
                  </a:lnTo>
                  <a:lnTo>
                    <a:pt x="95" y="1057"/>
                  </a:lnTo>
                  <a:lnTo>
                    <a:pt x="94" y="1058"/>
                  </a:lnTo>
                  <a:lnTo>
                    <a:pt x="93" y="1059"/>
                  </a:lnTo>
                  <a:lnTo>
                    <a:pt x="92" y="1060"/>
                  </a:lnTo>
                  <a:lnTo>
                    <a:pt x="92" y="1061"/>
                  </a:lnTo>
                  <a:lnTo>
                    <a:pt x="91" y="1061"/>
                  </a:lnTo>
                  <a:lnTo>
                    <a:pt x="87" y="1060"/>
                  </a:lnTo>
                  <a:lnTo>
                    <a:pt x="86" y="1060"/>
                  </a:lnTo>
                  <a:lnTo>
                    <a:pt x="86" y="1061"/>
                  </a:lnTo>
                  <a:lnTo>
                    <a:pt x="85" y="1061"/>
                  </a:lnTo>
                  <a:lnTo>
                    <a:pt x="82" y="1060"/>
                  </a:lnTo>
                  <a:lnTo>
                    <a:pt x="80" y="1060"/>
                  </a:lnTo>
                  <a:lnTo>
                    <a:pt x="81" y="1059"/>
                  </a:lnTo>
                  <a:lnTo>
                    <a:pt x="83" y="1059"/>
                  </a:lnTo>
                  <a:lnTo>
                    <a:pt x="84" y="1058"/>
                  </a:lnTo>
                  <a:lnTo>
                    <a:pt x="84" y="1057"/>
                  </a:lnTo>
                  <a:lnTo>
                    <a:pt x="84" y="1056"/>
                  </a:lnTo>
                  <a:lnTo>
                    <a:pt x="83" y="1056"/>
                  </a:lnTo>
                  <a:lnTo>
                    <a:pt x="82" y="1056"/>
                  </a:lnTo>
                  <a:lnTo>
                    <a:pt x="82" y="1058"/>
                  </a:lnTo>
                  <a:lnTo>
                    <a:pt x="81" y="1058"/>
                  </a:lnTo>
                  <a:lnTo>
                    <a:pt x="80" y="1058"/>
                  </a:lnTo>
                  <a:lnTo>
                    <a:pt x="80" y="1057"/>
                  </a:lnTo>
                  <a:lnTo>
                    <a:pt x="79" y="1056"/>
                  </a:lnTo>
                  <a:lnTo>
                    <a:pt x="79" y="1053"/>
                  </a:lnTo>
                  <a:lnTo>
                    <a:pt x="80" y="1051"/>
                  </a:lnTo>
                  <a:lnTo>
                    <a:pt x="80" y="1050"/>
                  </a:lnTo>
                  <a:lnTo>
                    <a:pt x="80" y="1049"/>
                  </a:lnTo>
                  <a:lnTo>
                    <a:pt x="80" y="1049"/>
                  </a:lnTo>
                  <a:lnTo>
                    <a:pt x="80" y="1048"/>
                  </a:lnTo>
                  <a:lnTo>
                    <a:pt x="81" y="1048"/>
                  </a:lnTo>
                  <a:lnTo>
                    <a:pt x="82" y="1047"/>
                  </a:lnTo>
                  <a:lnTo>
                    <a:pt x="81" y="1047"/>
                  </a:lnTo>
                  <a:lnTo>
                    <a:pt x="82" y="1047"/>
                  </a:lnTo>
                  <a:lnTo>
                    <a:pt x="86" y="1047"/>
                  </a:lnTo>
                  <a:lnTo>
                    <a:pt x="88" y="1047"/>
                  </a:lnTo>
                  <a:lnTo>
                    <a:pt x="90" y="1048"/>
                  </a:lnTo>
                  <a:lnTo>
                    <a:pt x="90" y="1049"/>
                  </a:lnTo>
                  <a:lnTo>
                    <a:pt x="91" y="1049"/>
                  </a:lnTo>
                  <a:lnTo>
                    <a:pt x="92" y="1049"/>
                  </a:lnTo>
                  <a:lnTo>
                    <a:pt x="93" y="1049"/>
                  </a:lnTo>
                  <a:lnTo>
                    <a:pt x="93" y="1048"/>
                  </a:lnTo>
                  <a:lnTo>
                    <a:pt x="90" y="1047"/>
                  </a:lnTo>
                  <a:lnTo>
                    <a:pt x="90" y="1047"/>
                  </a:lnTo>
                  <a:lnTo>
                    <a:pt x="89" y="1047"/>
                  </a:lnTo>
                  <a:lnTo>
                    <a:pt x="89" y="1046"/>
                  </a:lnTo>
                  <a:lnTo>
                    <a:pt x="89" y="1045"/>
                  </a:lnTo>
                  <a:lnTo>
                    <a:pt x="87" y="1045"/>
                  </a:lnTo>
                  <a:lnTo>
                    <a:pt x="92" y="1042"/>
                  </a:lnTo>
                  <a:lnTo>
                    <a:pt x="93" y="1042"/>
                  </a:lnTo>
                  <a:lnTo>
                    <a:pt x="93" y="1041"/>
                  </a:lnTo>
                  <a:lnTo>
                    <a:pt x="92" y="1041"/>
                  </a:lnTo>
                  <a:lnTo>
                    <a:pt x="91" y="1042"/>
                  </a:lnTo>
                  <a:lnTo>
                    <a:pt x="90" y="1042"/>
                  </a:lnTo>
                  <a:lnTo>
                    <a:pt x="89" y="1042"/>
                  </a:lnTo>
                  <a:lnTo>
                    <a:pt x="88" y="1042"/>
                  </a:lnTo>
                  <a:lnTo>
                    <a:pt x="88" y="1041"/>
                  </a:lnTo>
                  <a:lnTo>
                    <a:pt x="88" y="1040"/>
                  </a:lnTo>
                  <a:lnTo>
                    <a:pt x="87" y="1040"/>
                  </a:lnTo>
                  <a:lnTo>
                    <a:pt x="86" y="1042"/>
                  </a:lnTo>
                  <a:lnTo>
                    <a:pt x="85" y="1044"/>
                  </a:lnTo>
                  <a:lnTo>
                    <a:pt x="85" y="1045"/>
                  </a:lnTo>
                  <a:lnTo>
                    <a:pt x="86" y="1045"/>
                  </a:lnTo>
                  <a:lnTo>
                    <a:pt x="85" y="1046"/>
                  </a:lnTo>
                  <a:lnTo>
                    <a:pt x="81" y="1046"/>
                  </a:lnTo>
                  <a:lnTo>
                    <a:pt x="80" y="1046"/>
                  </a:lnTo>
                  <a:lnTo>
                    <a:pt x="80" y="1046"/>
                  </a:lnTo>
                  <a:lnTo>
                    <a:pt x="80" y="1047"/>
                  </a:lnTo>
                  <a:lnTo>
                    <a:pt x="80" y="1047"/>
                  </a:lnTo>
                  <a:lnTo>
                    <a:pt x="80" y="1048"/>
                  </a:lnTo>
                  <a:lnTo>
                    <a:pt x="80" y="1048"/>
                  </a:lnTo>
                  <a:lnTo>
                    <a:pt x="79" y="1048"/>
                  </a:lnTo>
                  <a:lnTo>
                    <a:pt x="79" y="1049"/>
                  </a:lnTo>
                  <a:lnTo>
                    <a:pt x="78" y="1050"/>
                  </a:lnTo>
                  <a:lnTo>
                    <a:pt x="78" y="1051"/>
                  </a:lnTo>
                  <a:lnTo>
                    <a:pt x="78" y="1052"/>
                  </a:lnTo>
                  <a:lnTo>
                    <a:pt x="76" y="1051"/>
                  </a:lnTo>
                  <a:lnTo>
                    <a:pt x="74" y="1051"/>
                  </a:lnTo>
                  <a:lnTo>
                    <a:pt x="73" y="1051"/>
                  </a:lnTo>
                  <a:lnTo>
                    <a:pt x="73" y="1050"/>
                  </a:lnTo>
                  <a:lnTo>
                    <a:pt x="72" y="1050"/>
                  </a:lnTo>
                  <a:lnTo>
                    <a:pt x="72" y="1049"/>
                  </a:lnTo>
                  <a:lnTo>
                    <a:pt x="70" y="1048"/>
                  </a:lnTo>
                  <a:lnTo>
                    <a:pt x="69" y="1048"/>
                  </a:lnTo>
                  <a:lnTo>
                    <a:pt x="69" y="1047"/>
                  </a:lnTo>
                  <a:lnTo>
                    <a:pt x="68" y="1046"/>
                  </a:lnTo>
                  <a:lnTo>
                    <a:pt x="67" y="1045"/>
                  </a:lnTo>
                  <a:lnTo>
                    <a:pt x="66" y="1045"/>
                  </a:lnTo>
                  <a:lnTo>
                    <a:pt x="66" y="1043"/>
                  </a:lnTo>
                  <a:lnTo>
                    <a:pt x="66" y="1042"/>
                  </a:lnTo>
                  <a:lnTo>
                    <a:pt x="66" y="1041"/>
                  </a:lnTo>
                  <a:lnTo>
                    <a:pt x="66" y="1040"/>
                  </a:lnTo>
                  <a:lnTo>
                    <a:pt x="65" y="1039"/>
                  </a:lnTo>
                  <a:lnTo>
                    <a:pt x="64" y="1038"/>
                  </a:lnTo>
                  <a:lnTo>
                    <a:pt x="64" y="1037"/>
                  </a:lnTo>
                  <a:lnTo>
                    <a:pt x="62" y="1036"/>
                  </a:lnTo>
                  <a:lnTo>
                    <a:pt x="61" y="1036"/>
                  </a:lnTo>
                  <a:lnTo>
                    <a:pt x="62" y="1033"/>
                  </a:lnTo>
                  <a:lnTo>
                    <a:pt x="63" y="1030"/>
                  </a:lnTo>
                  <a:lnTo>
                    <a:pt x="63" y="1028"/>
                  </a:lnTo>
                  <a:lnTo>
                    <a:pt x="64" y="1028"/>
                  </a:lnTo>
                  <a:lnTo>
                    <a:pt x="65" y="1025"/>
                  </a:lnTo>
                  <a:lnTo>
                    <a:pt x="66" y="1024"/>
                  </a:lnTo>
                  <a:lnTo>
                    <a:pt x="67" y="1023"/>
                  </a:lnTo>
                  <a:lnTo>
                    <a:pt x="67" y="1021"/>
                  </a:lnTo>
                  <a:lnTo>
                    <a:pt x="67" y="1020"/>
                  </a:lnTo>
                  <a:lnTo>
                    <a:pt x="68" y="1019"/>
                  </a:lnTo>
                  <a:lnTo>
                    <a:pt x="68" y="1018"/>
                  </a:lnTo>
                  <a:lnTo>
                    <a:pt x="69" y="1017"/>
                  </a:lnTo>
                  <a:lnTo>
                    <a:pt x="69" y="1016"/>
                  </a:lnTo>
                  <a:lnTo>
                    <a:pt x="69" y="1016"/>
                  </a:lnTo>
                  <a:lnTo>
                    <a:pt x="70" y="1015"/>
                  </a:lnTo>
                  <a:lnTo>
                    <a:pt x="71" y="1015"/>
                  </a:lnTo>
                  <a:lnTo>
                    <a:pt x="72" y="1015"/>
                  </a:lnTo>
                  <a:lnTo>
                    <a:pt x="72" y="1014"/>
                  </a:lnTo>
                  <a:lnTo>
                    <a:pt x="74" y="1013"/>
                  </a:lnTo>
                  <a:lnTo>
                    <a:pt x="75" y="1012"/>
                  </a:lnTo>
                  <a:lnTo>
                    <a:pt x="75" y="1011"/>
                  </a:lnTo>
                  <a:lnTo>
                    <a:pt x="76" y="1009"/>
                  </a:lnTo>
                  <a:lnTo>
                    <a:pt x="76" y="1008"/>
                  </a:lnTo>
                  <a:lnTo>
                    <a:pt x="76" y="1007"/>
                  </a:lnTo>
                  <a:lnTo>
                    <a:pt x="77" y="1006"/>
                  </a:lnTo>
                  <a:lnTo>
                    <a:pt x="80" y="1004"/>
                  </a:lnTo>
                  <a:lnTo>
                    <a:pt x="83" y="1003"/>
                  </a:lnTo>
                  <a:lnTo>
                    <a:pt x="83" y="1002"/>
                  </a:lnTo>
                  <a:lnTo>
                    <a:pt x="82" y="1002"/>
                  </a:lnTo>
                  <a:lnTo>
                    <a:pt x="82" y="1001"/>
                  </a:lnTo>
                  <a:lnTo>
                    <a:pt x="83" y="1001"/>
                  </a:lnTo>
                  <a:lnTo>
                    <a:pt x="85" y="998"/>
                  </a:lnTo>
                  <a:lnTo>
                    <a:pt x="84" y="998"/>
                  </a:lnTo>
                  <a:lnTo>
                    <a:pt x="83" y="999"/>
                  </a:lnTo>
                  <a:lnTo>
                    <a:pt x="82" y="998"/>
                  </a:lnTo>
                  <a:lnTo>
                    <a:pt x="81" y="999"/>
                  </a:lnTo>
                  <a:lnTo>
                    <a:pt x="81" y="1001"/>
                  </a:lnTo>
                  <a:lnTo>
                    <a:pt x="80" y="1001"/>
                  </a:lnTo>
                  <a:lnTo>
                    <a:pt x="80" y="1003"/>
                  </a:lnTo>
                  <a:lnTo>
                    <a:pt x="76" y="1005"/>
                  </a:lnTo>
                  <a:lnTo>
                    <a:pt x="76" y="1006"/>
                  </a:lnTo>
                  <a:lnTo>
                    <a:pt x="75" y="1006"/>
                  </a:lnTo>
                  <a:lnTo>
                    <a:pt x="74" y="1006"/>
                  </a:lnTo>
                  <a:lnTo>
                    <a:pt x="73" y="1007"/>
                  </a:lnTo>
                  <a:lnTo>
                    <a:pt x="72" y="1007"/>
                  </a:lnTo>
                  <a:lnTo>
                    <a:pt x="72" y="1008"/>
                  </a:lnTo>
                  <a:lnTo>
                    <a:pt x="71" y="1008"/>
                  </a:lnTo>
                  <a:lnTo>
                    <a:pt x="71" y="1007"/>
                  </a:lnTo>
                  <a:lnTo>
                    <a:pt x="71" y="1006"/>
                  </a:lnTo>
                  <a:lnTo>
                    <a:pt x="71" y="1005"/>
                  </a:lnTo>
                  <a:lnTo>
                    <a:pt x="71" y="1004"/>
                  </a:lnTo>
                  <a:lnTo>
                    <a:pt x="70" y="1004"/>
                  </a:lnTo>
                  <a:lnTo>
                    <a:pt x="70" y="1005"/>
                  </a:lnTo>
                  <a:lnTo>
                    <a:pt x="69" y="1005"/>
                  </a:lnTo>
                  <a:lnTo>
                    <a:pt x="70" y="1006"/>
                  </a:lnTo>
                  <a:lnTo>
                    <a:pt x="70" y="1007"/>
                  </a:lnTo>
                  <a:lnTo>
                    <a:pt x="70" y="1009"/>
                  </a:lnTo>
                  <a:lnTo>
                    <a:pt x="70" y="1010"/>
                  </a:lnTo>
                  <a:lnTo>
                    <a:pt x="69" y="1011"/>
                  </a:lnTo>
                  <a:lnTo>
                    <a:pt x="67" y="1014"/>
                  </a:lnTo>
                  <a:lnTo>
                    <a:pt x="66" y="1014"/>
                  </a:lnTo>
                  <a:lnTo>
                    <a:pt x="65" y="1014"/>
                  </a:lnTo>
                  <a:lnTo>
                    <a:pt x="65" y="1014"/>
                  </a:lnTo>
                  <a:lnTo>
                    <a:pt x="65" y="1013"/>
                  </a:lnTo>
                  <a:lnTo>
                    <a:pt x="65" y="1012"/>
                  </a:lnTo>
                  <a:lnTo>
                    <a:pt x="64" y="1011"/>
                  </a:lnTo>
                  <a:lnTo>
                    <a:pt x="64" y="1010"/>
                  </a:lnTo>
                  <a:lnTo>
                    <a:pt x="65" y="1008"/>
                  </a:lnTo>
                  <a:lnTo>
                    <a:pt x="66" y="1006"/>
                  </a:lnTo>
                  <a:lnTo>
                    <a:pt x="67" y="1006"/>
                  </a:lnTo>
                  <a:lnTo>
                    <a:pt x="67" y="1004"/>
                  </a:lnTo>
                  <a:lnTo>
                    <a:pt x="68" y="1002"/>
                  </a:lnTo>
                  <a:lnTo>
                    <a:pt x="68" y="1001"/>
                  </a:lnTo>
                  <a:lnTo>
                    <a:pt x="69" y="1000"/>
                  </a:lnTo>
                  <a:lnTo>
                    <a:pt x="70" y="998"/>
                  </a:lnTo>
                  <a:lnTo>
                    <a:pt x="71" y="997"/>
                  </a:lnTo>
                  <a:lnTo>
                    <a:pt x="72" y="996"/>
                  </a:lnTo>
                  <a:lnTo>
                    <a:pt x="72" y="995"/>
                  </a:lnTo>
                  <a:lnTo>
                    <a:pt x="71" y="995"/>
                  </a:lnTo>
                  <a:lnTo>
                    <a:pt x="71" y="994"/>
                  </a:lnTo>
                  <a:lnTo>
                    <a:pt x="73" y="993"/>
                  </a:lnTo>
                  <a:lnTo>
                    <a:pt x="73" y="993"/>
                  </a:lnTo>
                  <a:lnTo>
                    <a:pt x="74" y="992"/>
                  </a:lnTo>
                  <a:lnTo>
                    <a:pt x="76" y="991"/>
                  </a:lnTo>
                  <a:lnTo>
                    <a:pt x="78" y="990"/>
                  </a:lnTo>
                  <a:lnTo>
                    <a:pt x="80" y="990"/>
                  </a:lnTo>
                  <a:lnTo>
                    <a:pt x="82" y="989"/>
                  </a:lnTo>
                  <a:lnTo>
                    <a:pt x="87" y="987"/>
                  </a:lnTo>
                  <a:lnTo>
                    <a:pt x="89" y="987"/>
                  </a:lnTo>
                  <a:lnTo>
                    <a:pt x="90" y="986"/>
                  </a:lnTo>
                  <a:lnTo>
                    <a:pt x="91" y="984"/>
                  </a:lnTo>
                  <a:lnTo>
                    <a:pt x="92" y="984"/>
                  </a:lnTo>
                  <a:lnTo>
                    <a:pt x="92" y="983"/>
                  </a:lnTo>
                  <a:lnTo>
                    <a:pt x="93" y="983"/>
                  </a:lnTo>
                  <a:lnTo>
                    <a:pt x="94" y="982"/>
                  </a:lnTo>
                  <a:lnTo>
                    <a:pt x="93" y="982"/>
                  </a:lnTo>
                  <a:lnTo>
                    <a:pt x="92" y="982"/>
                  </a:lnTo>
                  <a:lnTo>
                    <a:pt x="90" y="982"/>
                  </a:lnTo>
                  <a:lnTo>
                    <a:pt x="89" y="982"/>
                  </a:lnTo>
                  <a:lnTo>
                    <a:pt x="86" y="985"/>
                  </a:lnTo>
                  <a:lnTo>
                    <a:pt x="84" y="986"/>
                  </a:lnTo>
                  <a:lnTo>
                    <a:pt x="81" y="987"/>
                  </a:lnTo>
                  <a:lnTo>
                    <a:pt x="79" y="988"/>
                  </a:lnTo>
                  <a:lnTo>
                    <a:pt x="76" y="989"/>
                  </a:lnTo>
                  <a:lnTo>
                    <a:pt x="73" y="990"/>
                  </a:lnTo>
                  <a:lnTo>
                    <a:pt x="72" y="991"/>
                  </a:lnTo>
                  <a:lnTo>
                    <a:pt x="71" y="991"/>
                  </a:lnTo>
                  <a:lnTo>
                    <a:pt x="70" y="994"/>
                  </a:lnTo>
                  <a:lnTo>
                    <a:pt x="69" y="996"/>
                  </a:lnTo>
                  <a:lnTo>
                    <a:pt x="67" y="998"/>
                  </a:lnTo>
                  <a:lnTo>
                    <a:pt x="66" y="1001"/>
                  </a:lnTo>
                  <a:lnTo>
                    <a:pt x="65" y="1002"/>
                  </a:lnTo>
                  <a:lnTo>
                    <a:pt x="64" y="1003"/>
                  </a:lnTo>
                  <a:lnTo>
                    <a:pt x="64" y="1004"/>
                  </a:lnTo>
                  <a:lnTo>
                    <a:pt x="64" y="1004"/>
                  </a:lnTo>
                  <a:lnTo>
                    <a:pt x="64" y="1005"/>
                  </a:lnTo>
                  <a:lnTo>
                    <a:pt x="62" y="1006"/>
                  </a:lnTo>
                  <a:lnTo>
                    <a:pt x="61" y="1006"/>
                  </a:lnTo>
                  <a:lnTo>
                    <a:pt x="61" y="1004"/>
                  </a:lnTo>
                  <a:lnTo>
                    <a:pt x="61" y="1004"/>
                  </a:lnTo>
                  <a:lnTo>
                    <a:pt x="62" y="1004"/>
                  </a:lnTo>
                  <a:lnTo>
                    <a:pt x="63" y="1004"/>
                  </a:lnTo>
                  <a:lnTo>
                    <a:pt x="63" y="1003"/>
                  </a:lnTo>
                  <a:lnTo>
                    <a:pt x="61" y="1001"/>
                  </a:lnTo>
                  <a:lnTo>
                    <a:pt x="62" y="997"/>
                  </a:lnTo>
                  <a:lnTo>
                    <a:pt x="63" y="997"/>
                  </a:lnTo>
                  <a:lnTo>
                    <a:pt x="63" y="998"/>
                  </a:lnTo>
                  <a:lnTo>
                    <a:pt x="63" y="996"/>
                  </a:lnTo>
                  <a:lnTo>
                    <a:pt x="63" y="995"/>
                  </a:lnTo>
                  <a:lnTo>
                    <a:pt x="64" y="993"/>
                  </a:lnTo>
                  <a:lnTo>
                    <a:pt x="66" y="991"/>
                  </a:lnTo>
                  <a:lnTo>
                    <a:pt x="67" y="990"/>
                  </a:lnTo>
                  <a:lnTo>
                    <a:pt x="68" y="990"/>
                  </a:lnTo>
                  <a:lnTo>
                    <a:pt x="69" y="989"/>
                  </a:lnTo>
                  <a:lnTo>
                    <a:pt x="69" y="988"/>
                  </a:lnTo>
                  <a:lnTo>
                    <a:pt x="69" y="986"/>
                  </a:lnTo>
                  <a:lnTo>
                    <a:pt x="72" y="986"/>
                  </a:lnTo>
                  <a:lnTo>
                    <a:pt x="73" y="986"/>
                  </a:lnTo>
                  <a:lnTo>
                    <a:pt x="73" y="985"/>
                  </a:lnTo>
                  <a:lnTo>
                    <a:pt x="74" y="985"/>
                  </a:lnTo>
                  <a:lnTo>
                    <a:pt x="73" y="984"/>
                  </a:lnTo>
                  <a:lnTo>
                    <a:pt x="71" y="983"/>
                  </a:lnTo>
                  <a:lnTo>
                    <a:pt x="70" y="983"/>
                  </a:lnTo>
                  <a:lnTo>
                    <a:pt x="70" y="982"/>
                  </a:lnTo>
                  <a:lnTo>
                    <a:pt x="69" y="982"/>
                  </a:lnTo>
                  <a:lnTo>
                    <a:pt x="69" y="982"/>
                  </a:lnTo>
                  <a:lnTo>
                    <a:pt x="69" y="983"/>
                  </a:lnTo>
                  <a:lnTo>
                    <a:pt x="69" y="984"/>
                  </a:lnTo>
                  <a:lnTo>
                    <a:pt x="68" y="988"/>
                  </a:lnTo>
                  <a:lnTo>
                    <a:pt x="67" y="989"/>
                  </a:lnTo>
                  <a:lnTo>
                    <a:pt x="64" y="990"/>
                  </a:lnTo>
                  <a:lnTo>
                    <a:pt x="62" y="991"/>
                  </a:lnTo>
                  <a:lnTo>
                    <a:pt x="60" y="991"/>
                  </a:lnTo>
                  <a:lnTo>
                    <a:pt x="60" y="990"/>
                  </a:lnTo>
                  <a:lnTo>
                    <a:pt x="60" y="989"/>
                  </a:lnTo>
                  <a:lnTo>
                    <a:pt x="59" y="989"/>
                  </a:lnTo>
                  <a:lnTo>
                    <a:pt x="59" y="990"/>
                  </a:lnTo>
                  <a:lnTo>
                    <a:pt x="59" y="987"/>
                  </a:lnTo>
                  <a:lnTo>
                    <a:pt x="59" y="986"/>
                  </a:lnTo>
                  <a:lnTo>
                    <a:pt x="58" y="986"/>
                  </a:lnTo>
                  <a:lnTo>
                    <a:pt x="58" y="987"/>
                  </a:lnTo>
                  <a:lnTo>
                    <a:pt x="57" y="988"/>
                  </a:lnTo>
                  <a:lnTo>
                    <a:pt x="56" y="988"/>
                  </a:lnTo>
                  <a:lnTo>
                    <a:pt x="56" y="987"/>
                  </a:lnTo>
                  <a:lnTo>
                    <a:pt x="55" y="987"/>
                  </a:lnTo>
                  <a:lnTo>
                    <a:pt x="54" y="987"/>
                  </a:lnTo>
                  <a:lnTo>
                    <a:pt x="53" y="987"/>
                  </a:lnTo>
                  <a:lnTo>
                    <a:pt x="53" y="986"/>
                  </a:lnTo>
                  <a:lnTo>
                    <a:pt x="54" y="985"/>
                  </a:lnTo>
                  <a:lnTo>
                    <a:pt x="55" y="984"/>
                  </a:lnTo>
                  <a:lnTo>
                    <a:pt x="58" y="984"/>
                  </a:lnTo>
                  <a:lnTo>
                    <a:pt x="59" y="984"/>
                  </a:lnTo>
                  <a:lnTo>
                    <a:pt x="59" y="983"/>
                  </a:lnTo>
                  <a:lnTo>
                    <a:pt x="59" y="982"/>
                  </a:lnTo>
                  <a:lnTo>
                    <a:pt x="58" y="982"/>
                  </a:lnTo>
                  <a:lnTo>
                    <a:pt x="57" y="982"/>
                  </a:lnTo>
                  <a:lnTo>
                    <a:pt x="58" y="981"/>
                  </a:lnTo>
                  <a:lnTo>
                    <a:pt x="58" y="980"/>
                  </a:lnTo>
                  <a:lnTo>
                    <a:pt x="57" y="979"/>
                  </a:lnTo>
                  <a:lnTo>
                    <a:pt x="57" y="980"/>
                  </a:lnTo>
                  <a:lnTo>
                    <a:pt x="56" y="982"/>
                  </a:lnTo>
                  <a:lnTo>
                    <a:pt x="55" y="982"/>
                  </a:lnTo>
                  <a:lnTo>
                    <a:pt x="53" y="982"/>
                  </a:lnTo>
                  <a:lnTo>
                    <a:pt x="53" y="981"/>
                  </a:lnTo>
                  <a:lnTo>
                    <a:pt x="53" y="980"/>
                  </a:lnTo>
                  <a:lnTo>
                    <a:pt x="55" y="979"/>
                  </a:lnTo>
                  <a:lnTo>
                    <a:pt x="55" y="978"/>
                  </a:lnTo>
                  <a:lnTo>
                    <a:pt x="54" y="975"/>
                  </a:lnTo>
                  <a:lnTo>
                    <a:pt x="54" y="974"/>
                  </a:lnTo>
                  <a:lnTo>
                    <a:pt x="55" y="974"/>
                  </a:lnTo>
                  <a:lnTo>
                    <a:pt x="56" y="976"/>
                  </a:lnTo>
                  <a:lnTo>
                    <a:pt x="56" y="975"/>
                  </a:lnTo>
                  <a:lnTo>
                    <a:pt x="56" y="974"/>
                  </a:lnTo>
                  <a:lnTo>
                    <a:pt x="57" y="974"/>
                  </a:lnTo>
                  <a:lnTo>
                    <a:pt x="57" y="975"/>
                  </a:lnTo>
                  <a:lnTo>
                    <a:pt x="58" y="976"/>
                  </a:lnTo>
                  <a:lnTo>
                    <a:pt x="59" y="978"/>
                  </a:lnTo>
                  <a:lnTo>
                    <a:pt x="59" y="978"/>
                  </a:lnTo>
                  <a:lnTo>
                    <a:pt x="60" y="978"/>
                  </a:lnTo>
                  <a:lnTo>
                    <a:pt x="60" y="977"/>
                  </a:lnTo>
                  <a:lnTo>
                    <a:pt x="60" y="976"/>
                  </a:lnTo>
                  <a:lnTo>
                    <a:pt x="60" y="975"/>
                  </a:lnTo>
                  <a:lnTo>
                    <a:pt x="59" y="974"/>
                  </a:lnTo>
                  <a:lnTo>
                    <a:pt x="59" y="976"/>
                  </a:lnTo>
                  <a:lnTo>
                    <a:pt x="58" y="975"/>
                  </a:lnTo>
                  <a:lnTo>
                    <a:pt x="58" y="974"/>
                  </a:lnTo>
                  <a:lnTo>
                    <a:pt x="58" y="973"/>
                  </a:lnTo>
                  <a:lnTo>
                    <a:pt x="59" y="973"/>
                  </a:lnTo>
                  <a:lnTo>
                    <a:pt x="59" y="972"/>
                  </a:lnTo>
                  <a:lnTo>
                    <a:pt x="59" y="972"/>
                  </a:lnTo>
                  <a:lnTo>
                    <a:pt x="60" y="972"/>
                  </a:lnTo>
                  <a:lnTo>
                    <a:pt x="61" y="971"/>
                  </a:lnTo>
                  <a:lnTo>
                    <a:pt x="62" y="971"/>
                  </a:lnTo>
                  <a:lnTo>
                    <a:pt x="63" y="971"/>
                  </a:lnTo>
                  <a:lnTo>
                    <a:pt x="63" y="970"/>
                  </a:lnTo>
                  <a:lnTo>
                    <a:pt x="62" y="969"/>
                  </a:lnTo>
                  <a:lnTo>
                    <a:pt x="61" y="969"/>
                  </a:lnTo>
                  <a:lnTo>
                    <a:pt x="61" y="968"/>
                  </a:lnTo>
                  <a:lnTo>
                    <a:pt x="70" y="965"/>
                  </a:lnTo>
                  <a:lnTo>
                    <a:pt x="72" y="965"/>
                  </a:lnTo>
                  <a:lnTo>
                    <a:pt x="74" y="964"/>
                  </a:lnTo>
                  <a:lnTo>
                    <a:pt x="80" y="964"/>
                  </a:lnTo>
                  <a:lnTo>
                    <a:pt x="80" y="963"/>
                  </a:lnTo>
                  <a:lnTo>
                    <a:pt x="79" y="963"/>
                  </a:lnTo>
                  <a:lnTo>
                    <a:pt x="77" y="963"/>
                  </a:lnTo>
                  <a:lnTo>
                    <a:pt x="74" y="963"/>
                  </a:lnTo>
                  <a:lnTo>
                    <a:pt x="73" y="963"/>
                  </a:lnTo>
                  <a:lnTo>
                    <a:pt x="72" y="963"/>
                  </a:lnTo>
                  <a:lnTo>
                    <a:pt x="71" y="963"/>
                  </a:lnTo>
                  <a:lnTo>
                    <a:pt x="71" y="964"/>
                  </a:lnTo>
                  <a:lnTo>
                    <a:pt x="70" y="964"/>
                  </a:lnTo>
                  <a:lnTo>
                    <a:pt x="69" y="964"/>
                  </a:lnTo>
                  <a:lnTo>
                    <a:pt x="69" y="964"/>
                  </a:lnTo>
                  <a:lnTo>
                    <a:pt x="69" y="963"/>
                  </a:lnTo>
                  <a:lnTo>
                    <a:pt x="69" y="962"/>
                  </a:lnTo>
                  <a:lnTo>
                    <a:pt x="69" y="962"/>
                  </a:lnTo>
                  <a:lnTo>
                    <a:pt x="68" y="962"/>
                  </a:lnTo>
                  <a:lnTo>
                    <a:pt x="67" y="962"/>
                  </a:lnTo>
                  <a:lnTo>
                    <a:pt x="66" y="963"/>
                  </a:lnTo>
                  <a:lnTo>
                    <a:pt x="66" y="964"/>
                  </a:lnTo>
                  <a:lnTo>
                    <a:pt x="65" y="965"/>
                  </a:lnTo>
                  <a:lnTo>
                    <a:pt x="64" y="966"/>
                  </a:lnTo>
                  <a:lnTo>
                    <a:pt x="63" y="966"/>
                  </a:lnTo>
                  <a:lnTo>
                    <a:pt x="63" y="967"/>
                  </a:lnTo>
                  <a:lnTo>
                    <a:pt x="62" y="967"/>
                  </a:lnTo>
                  <a:lnTo>
                    <a:pt x="61" y="967"/>
                  </a:lnTo>
                  <a:lnTo>
                    <a:pt x="60" y="967"/>
                  </a:lnTo>
                  <a:lnTo>
                    <a:pt x="59" y="966"/>
                  </a:lnTo>
                  <a:lnTo>
                    <a:pt x="59" y="965"/>
                  </a:lnTo>
                  <a:lnTo>
                    <a:pt x="59" y="965"/>
                  </a:lnTo>
                  <a:lnTo>
                    <a:pt x="59" y="964"/>
                  </a:lnTo>
                  <a:lnTo>
                    <a:pt x="59" y="964"/>
                  </a:lnTo>
                  <a:lnTo>
                    <a:pt x="58" y="963"/>
                  </a:lnTo>
                  <a:lnTo>
                    <a:pt x="58" y="962"/>
                  </a:lnTo>
                  <a:lnTo>
                    <a:pt x="56" y="962"/>
                  </a:lnTo>
                  <a:lnTo>
                    <a:pt x="55" y="962"/>
                  </a:lnTo>
                  <a:lnTo>
                    <a:pt x="55" y="963"/>
                  </a:lnTo>
                  <a:lnTo>
                    <a:pt x="54" y="964"/>
                  </a:lnTo>
                  <a:lnTo>
                    <a:pt x="53" y="963"/>
                  </a:lnTo>
                  <a:lnTo>
                    <a:pt x="53" y="962"/>
                  </a:lnTo>
                  <a:lnTo>
                    <a:pt x="51" y="963"/>
                  </a:lnTo>
                  <a:lnTo>
                    <a:pt x="49" y="963"/>
                  </a:lnTo>
                  <a:lnTo>
                    <a:pt x="49" y="963"/>
                  </a:lnTo>
                  <a:lnTo>
                    <a:pt x="48" y="963"/>
                  </a:lnTo>
                  <a:lnTo>
                    <a:pt x="48" y="962"/>
                  </a:lnTo>
                  <a:lnTo>
                    <a:pt x="47" y="962"/>
                  </a:lnTo>
                  <a:lnTo>
                    <a:pt x="46" y="963"/>
                  </a:lnTo>
                  <a:lnTo>
                    <a:pt x="46" y="965"/>
                  </a:lnTo>
                  <a:lnTo>
                    <a:pt x="41" y="969"/>
                  </a:lnTo>
                  <a:lnTo>
                    <a:pt x="40" y="969"/>
                  </a:lnTo>
                  <a:lnTo>
                    <a:pt x="40" y="966"/>
                  </a:lnTo>
                  <a:lnTo>
                    <a:pt x="41" y="964"/>
                  </a:lnTo>
                  <a:lnTo>
                    <a:pt x="42" y="964"/>
                  </a:lnTo>
                  <a:lnTo>
                    <a:pt x="44" y="962"/>
                  </a:lnTo>
                  <a:lnTo>
                    <a:pt x="46" y="961"/>
                  </a:lnTo>
                  <a:lnTo>
                    <a:pt x="48" y="960"/>
                  </a:lnTo>
                  <a:lnTo>
                    <a:pt x="48" y="959"/>
                  </a:lnTo>
                  <a:lnTo>
                    <a:pt x="49" y="958"/>
                  </a:lnTo>
                  <a:lnTo>
                    <a:pt x="49" y="957"/>
                  </a:lnTo>
                  <a:lnTo>
                    <a:pt x="47" y="959"/>
                  </a:lnTo>
                  <a:lnTo>
                    <a:pt x="45" y="960"/>
                  </a:lnTo>
                  <a:lnTo>
                    <a:pt x="42" y="961"/>
                  </a:lnTo>
                  <a:lnTo>
                    <a:pt x="40" y="963"/>
                  </a:lnTo>
                  <a:lnTo>
                    <a:pt x="38" y="966"/>
                  </a:lnTo>
                  <a:lnTo>
                    <a:pt x="38" y="967"/>
                  </a:lnTo>
                  <a:lnTo>
                    <a:pt x="37" y="967"/>
                  </a:lnTo>
                  <a:lnTo>
                    <a:pt x="37" y="965"/>
                  </a:lnTo>
                  <a:lnTo>
                    <a:pt x="37" y="964"/>
                  </a:lnTo>
                  <a:lnTo>
                    <a:pt x="37" y="965"/>
                  </a:lnTo>
                  <a:lnTo>
                    <a:pt x="36" y="966"/>
                  </a:lnTo>
                  <a:lnTo>
                    <a:pt x="35" y="965"/>
                  </a:lnTo>
                  <a:lnTo>
                    <a:pt x="35" y="963"/>
                  </a:lnTo>
                  <a:lnTo>
                    <a:pt x="36" y="962"/>
                  </a:lnTo>
                  <a:lnTo>
                    <a:pt x="35" y="960"/>
                  </a:lnTo>
                  <a:lnTo>
                    <a:pt x="37" y="960"/>
                  </a:lnTo>
                  <a:lnTo>
                    <a:pt x="37" y="959"/>
                  </a:lnTo>
                  <a:lnTo>
                    <a:pt x="38" y="959"/>
                  </a:lnTo>
                  <a:lnTo>
                    <a:pt x="38" y="959"/>
                  </a:lnTo>
                  <a:lnTo>
                    <a:pt x="39" y="960"/>
                  </a:lnTo>
                  <a:lnTo>
                    <a:pt x="40" y="960"/>
                  </a:lnTo>
                  <a:lnTo>
                    <a:pt x="39" y="958"/>
                  </a:lnTo>
                  <a:lnTo>
                    <a:pt x="38" y="958"/>
                  </a:lnTo>
                  <a:lnTo>
                    <a:pt x="38" y="957"/>
                  </a:lnTo>
                  <a:lnTo>
                    <a:pt x="37" y="957"/>
                  </a:lnTo>
                  <a:lnTo>
                    <a:pt x="36" y="958"/>
                  </a:lnTo>
                  <a:lnTo>
                    <a:pt x="35" y="959"/>
                  </a:lnTo>
                  <a:lnTo>
                    <a:pt x="34" y="958"/>
                  </a:lnTo>
                  <a:lnTo>
                    <a:pt x="35" y="956"/>
                  </a:lnTo>
                  <a:lnTo>
                    <a:pt x="36" y="956"/>
                  </a:lnTo>
                  <a:lnTo>
                    <a:pt x="37" y="956"/>
                  </a:lnTo>
                  <a:lnTo>
                    <a:pt x="38" y="955"/>
                  </a:lnTo>
                  <a:lnTo>
                    <a:pt x="38" y="954"/>
                  </a:lnTo>
                  <a:lnTo>
                    <a:pt x="37" y="953"/>
                  </a:lnTo>
                  <a:lnTo>
                    <a:pt x="36" y="954"/>
                  </a:lnTo>
                  <a:lnTo>
                    <a:pt x="34" y="953"/>
                  </a:lnTo>
                  <a:lnTo>
                    <a:pt x="34" y="952"/>
                  </a:lnTo>
                  <a:lnTo>
                    <a:pt x="35" y="950"/>
                  </a:lnTo>
                  <a:lnTo>
                    <a:pt x="35" y="950"/>
                  </a:lnTo>
                  <a:lnTo>
                    <a:pt x="35" y="949"/>
                  </a:lnTo>
                  <a:lnTo>
                    <a:pt x="36" y="948"/>
                  </a:lnTo>
                  <a:lnTo>
                    <a:pt x="43" y="948"/>
                  </a:lnTo>
                  <a:lnTo>
                    <a:pt x="46" y="948"/>
                  </a:lnTo>
                  <a:lnTo>
                    <a:pt x="48" y="948"/>
                  </a:lnTo>
                  <a:lnTo>
                    <a:pt x="49" y="948"/>
                  </a:lnTo>
                  <a:lnTo>
                    <a:pt x="50" y="947"/>
                  </a:lnTo>
                  <a:lnTo>
                    <a:pt x="52" y="947"/>
                  </a:lnTo>
                  <a:lnTo>
                    <a:pt x="53" y="947"/>
                  </a:lnTo>
                  <a:lnTo>
                    <a:pt x="56" y="947"/>
                  </a:lnTo>
                  <a:lnTo>
                    <a:pt x="57" y="948"/>
                  </a:lnTo>
                  <a:lnTo>
                    <a:pt x="63" y="948"/>
                  </a:lnTo>
                  <a:lnTo>
                    <a:pt x="62" y="947"/>
                  </a:lnTo>
                  <a:lnTo>
                    <a:pt x="64" y="946"/>
                  </a:lnTo>
                  <a:lnTo>
                    <a:pt x="65" y="945"/>
                  </a:lnTo>
                  <a:lnTo>
                    <a:pt x="66" y="945"/>
                  </a:lnTo>
                  <a:lnTo>
                    <a:pt x="68" y="945"/>
                  </a:lnTo>
                  <a:lnTo>
                    <a:pt x="69" y="947"/>
                  </a:lnTo>
                  <a:lnTo>
                    <a:pt x="71" y="947"/>
                  </a:lnTo>
                  <a:lnTo>
                    <a:pt x="73" y="948"/>
                  </a:lnTo>
                  <a:lnTo>
                    <a:pt x="75" y="949"/>
                  </a:lnTo>
                  <a:lnTo>
                    <a:pt x="76" y="949"/>
                  </a:lnTo>
                  <a:lnTo>
                    <a:pt x="76" y="948"/>
                  </a:lnTo>
                  <a:lnTo>
                    <a:pt x="75" y="948"/>
                  </a:lnTo>
                  <a:lnTo>
                    <a:pt x="74" y="947"/>
                  </a:lnTo>
                  <a:lnTo>
                    <a:pt x="73" y="947"/>
                  </a:lnTo>
                  <a:lnTo>
                    <a:pt x="72" y="946"/>
                  </a:lnTo>
                  <a:lnTo>
                    <a:pt x="71" y="946"/>
                  </a:lnTo>
                  <a:lnTo>
                    <a:pt x="69" y="945"/>
                  </a:lnTo>
                  <a:lnTo>
                    <a:pt x="68" y="944"/>
                  </a:lnTo>
                  <a:lnTo>
                    <a:pt x="67" y="944"/>
                  </a:lnTo>
                  <a:lnTo>
                    <a:pt x="65" y="944"/>
                  </a:lnTo>
                  <a:lnTo>
                    <a:pt x="64" y="944"/>
                  </a:lnTo>
                  <a:lnTo>
                    <a:pt x="61" y="945"/>
                  </a:lnTo>
                  <a:lnTo>
                    <a:pt x="59" y="946"/>
                  </a:lnTo>
                  <a:lnTo>
                    <a:pt x="58" y="946"/>
                  </a:lnTo>
                  <a:lnTo>
                    <a:pt x="56" y="946"/>
                  </a:lnTo>
                  <a:lnTo>
                    <a:pt x="55" y="945"/>
                  </a:lnTo>
                  <a:lnTo>
                    <a:pt x="54" y="945"/>
                  </a:lnTo>
                  <a:lnTo>
                    <a:pt x="53" y="945"/>
                  </a:lnTo>
                  <a:lnTo>
                    <a:pt x="52" y="946"/>
                  </a:lnTo>
                  <a:lnTo>
                    <a:pt x="51" y="946"/>
                  </a:lnTo>
                  <a:lnTo>
                    <a:pt x="51" y="947"/>
                  </a:lnTo>
                  <a:lnTo>
                    <a:pt x="50" y="946"/>
                  </a:lnTo>
                  <a:lnTo>
                    <a:pt x="49" y="946"/>
                  </a:lnTo>
                  <a:lnTo>
                    <a:pt x="49" y="945"/>
                  </a:lnTo>
                  <a:lnTo>
                    <a:pt x="49" y="944"/>
                  </a:lnTo>
                  <a:lnTo>
                    <a:pt x="50" y="943"/>
                  </a:lnTo>
                  <a:lnTo>
                    <a:pt x="52" y="943"/>
                  </a:lnTo>
                  <a:lnTo>
                    <a:pt x="54" y="943"/>
                  </a:lnTo>
                  <a:lnTo>
                    <a:pt x="55" y="943"/>
                  </a:lnTo>
                  <a:lnTo>
                    <a:pt x="54" y="942"/>
                  </a:lnTo>
                  <a:lnTo>
                    <a:pt x="52" y="942"/>
                  </a:lnTo>
                  <a:lnTo>
                    <a:pt x="51" y="942"/>
                  </a:lnTo>
                  <a:lnTo>
                    <a:pt x="50" y="942"/>
                  </a:lnTo>
                  <a:lnTo>
                    <a:pt x="49" y="942"/>
                  </a:lnTo>
                  <a:lnTo>
                    <a:pt x="49" y="944"/>
                  </a:lnTo>
                  <a:lnTo>
                    <a:pt x="49" y="945"/>
                  </a:lnTo>
                  <a:lnTo>
                    <a:pt x="48" y="946"/>
                  </a:lnTo>
                  <a:lnTo>
                    <a:pt x="41" y="945"/>
                  </a:lnTo>
                  <a:lnTo>
                    <a:pt x="40" y="945"/>
                  </a:lnTo>
                  <a:lnTo>
                    <a:pt x="40" y="946"/>
                  </a:lnTo>
                  <a:lnTo>
                    <a:pt x="38" y="947"/>
                  </a:lnTo>
                  <a:lnTo>
                    <a:pt x="37" y="946"/>
                  </a:lnTo>
                  <a:lnTo>
                    <a:pt x="36" y="946"/>
                  </a:lnTo>
                  <a:lnTo>
                    <a:pt x="36" y="945"/>
                  </a:lnTo>
                  <a:lnTo>
                    <a:pt x="36" y="944"/>
                  </a:lnTo>
                  <a:lnTo>
                    <a:pt x="37" y="944"/>
                  </a:lnTo>
                  <a:lnTo>
                    <a:pt x="38" y="944"/>
                  </a:lnTo>
                  <a:lnTo>
                    <a:pt x="38" y="943"/>
                  </a:lnTo>
                  <a:lnTo>
                    <a:pt x="39" y="943"/>
                  </a:lnTo>
                  <a:lnTo>
                    <a:pt x="38" y="942"/>
                  </a:lnTo>
                  <a:lnTo>
                    <a:pt x="38" y="942"/>
                  </a:lnTo>
                  <a:lnTo>
                    <a:pt x="38" y="941"/>
                  </a:lnTo>
                  <a:lnTo>
                    <a:pt x="38" y="939"/>
                  </a:lnTo>
                  <a:lnTo>
                    <a:pt x="39" y="938"/>
                  </a:lnTo>
                  <a:lnTo>
                    <a:pt x="40" y="937"/>
                  </a:lnTo>
                  <a:lnTo>
                    <a:pt x="40" y="936"/>
                  </a:lnTo>
                  <a:lnTo>
                    <a:pt x="39" y="936"/>
                  </a:lnTo>
                  <a:lnTo>
                    <a:pt x="38" y="936"/>
                  </a:lnTo>
                  <a:lnTo>
                    <a:pt x="38" y="937"/>
                  </a:lnTo>
                  <a:lnTo>
                    <a:pt x="38" y="938"/>
                  </a:lnTo>
                  <a:lnTo>
                    <a:pt x="38" y="939"/>
                  </a:lnTo>
                  <a:lnTo>
                    <a:pt x="37" y="940"/>
                  </a:lnTo>
                  <a:lnTo>
                    <a:pt x="36" y="941"/>
                  </a:lnTo>
                  <a:lnTo>
                    <a:pt x="36" y="943"/>
                  </a:lnTo>
                  <a:lnTo>
                    <a:pt x="35" y="945"/>
                  </a:lnTo>
                  <a:lnTo>
                    <a:pt x="34" y="945"/>
                  </a:lnTo>
                  <a:lnTo>
                    <a:pt x="33" y="945"/>
                  </a:lnTo>
                  <a:lnTo>
                    <a:pt x="31" y="944"/>
                  </a:lnTo>
                  <a:lnTo>
                    <a:pt x="30" y="944"/>
                  </a:lnTo>
                  <a:lnTo>
                    <a:pt x="30" y="943"/>
                  </a:lnTo>
                  <a:lnTo>
                    <a:pt x="31" y="943"/>
                  </a:lnTo>
                  <a:lnTo>
                    <a:pt x="32" y="943"/>
                  </a:lnTo>
                  <a:lnTo>
                    <a:pt x="33" y="942"/>
                  </a:lnTo>
                  <a:lnTo>
                    <a:pt x="33" y="941"/>
                  </a:lnTo>
                  <a:lnTo>
                    <a:pt x="34" y="940"/>
                  </a:lnTo>
                  <a:lnTo>
                    <a:pt x="34" y="939"/>
                  </a:lnTo>
                  <a:lnTo>
                    <a:pt x="33" y="939"/>
                  </a:lnTo>
                  <a:lnTo>
                    <a:pt x="32" y="939"/>
                  </a:lnTo>
                  <a:lnTo>
                    <a:pt x="30" y="939"/>
                  </a:lnTo>
                  <a:lnTo>
                    <a:pt x="30" y="938"/>
                  </a:lnTo>
                  <a:lnTo>
                    <a:pt x="30" y="937"/>
                  </a:lnTo>
                  <a:lnTo>
                    <a:pt x="32" y="937"/>
                  </a:lnTo>
                  <a:lnTo>
                    <a:pt x="32" y="936"/>
                  </a:lnTo>
                  <a:lnTo>
                    <a:pt x="32" y="935"/>
                  </a:lnTo>
                  <a:lnTo>
                    <a:pt x="33" y="934"/>
                  </a:lnTo>
                  <a:lnTo>
                    <a:pt x="35" y="934"/>
                  </a:lnTo>
                  <a:lnTo>
                    <a:pt x="37" y="934"/>
                  </a:lnTo>
                  <a:lnTo>
                    <a:pt x="38" y="933"/>
                  </a:lnTo>
                  <a:lnTo>
                    <a:pt x="39" y="933"/>
                  </a:lnTo>
                  <a:lnTo>
                    <a:pt x="40" y="933"/>
                  </a:lnTo>
                  <a:lnTo>
                    <a:pt x="42" y="932"/>
                  </a:lnTo>
                  <a:lnTo>
                    <a:pt x="43" y="932"/>
                  </a:lnTo>
                  <a:lnTo>
                    <a:pt x="44" y="932"/>
                  </a:lnTo>
                  <a:lnTo>
                    <a:pt x="46" y="932"/>
                  </a:lnTo>
                  <a:lnTo>
                    <a:pt x="47" y="932"/>
                  </a:lnTo>
                  <a:lnTo>
                    <a:pt x="48" y="931"/>
                  </a:lnTo>
                  <a:lnTo>
                    <a:pt x="50" y="931"/>
                  </a:lnTo>
                  <a:lnTo>
                    <a:pt x="51" y="931"/>
                  </a:lnTo>
                  <a:lnTo>
                    <a:pt x="52" y="929"/>
                  </a:lnTo>
                  <a:lnTo>
                    <a:pt x="51" y="928"/>
                  </a:lnTo>
                  <a:lnTo>
                    <a:pt x="51" y="929"/>
                  </a:lnTo>
                  <a:lnTo>
                    <a:pt x="50" y="929"/>
                  </a:lnTo>
                  <a:lnTo>
                    <a:pt x="49" y="928"/>
                  </a:lnTo>
                  <a:lnTo>
                    <a:pt x="47" y="928"/>
                  </a:lnTo>
                  <a:lnTo>
                    <a:pt x="45" y="929"/>
                  </a:lnTo>
                  <a:lnTo>
                    <a:pt x="42" y="929"/>
                  </a:lnTo>
                  <a:lnTo>
                    <a:pt x="41" y="930"/>
                  </a:lnTo>
                  <a:lnTo>
                    <a:pt x="39" y="929"/>
                  </a:lnTo>
                  <a:lnTo>
                    <a:pt x="38" y="930"/>
                  </a:lnTo>
                  <a:lnTo>
                    <a:pt x="38" y="930"/>
                  </a:lnTo>
                  <a:lnTo>
                    <a:pt x="37" y="930"/>
                  </a:lnTo>
                  <a:lnTo>
                    <a:pt x="37" y="929"/>
                  </a:lnTo>
                  <a:lnTo>
                    <a:pt x="36" y="927"/>
                  </a:lnTo>
                  <a:lnTo>
                    <a:pt x="36" y="926"/>
                  </a:lnTo>
                  <a:lnTo>
                    <a:pt x="36" y="923"/>
                  </a:lnTo>
                  <a:lnTo>
                    <a:pt x="36" y="922"/>
                  </a:lnTo>
                  <a:lnTo>
                    <a:pt x="36" y="921"/>
                  </a:lnTo>
                  <a:lnTo>
                    <a:pt x="36" y="920"/>
                  </a:lnTo>
                  <a:lnTo>
                    <a:pt x="37" y="920"/>
                  </a:lnTo>
                  <a:lnTo>
                    <a:pt x="38" y="920"/>
                  </a:lnTo>
                  <a:lnTo>
                    <a:pt x="38" y="920"/>
                  </a:lnTo>
                  <a:lnTo>
                    <a:pt x="38" y="919"/>
                  </a:lnTo>
                  <a:lnTo>
                    <a:pt x="39" y="918"/>
                  </a:lnTo>
                  <a:lnTo>
                    <a:pt x="40" y="919"/>
                  </a:lnTo>
                  <a:lnTo>
                    <a:pt x="42" y="920"/>
                  </a:lnTo>
                  <a:lnTo>
                    <a:pt x="45" y="922"/>
                  </a:lnTo>
                  <a:lnTo>
                    <a:pt x="46" y="922"/>
                  </a:lnTo>
                  <a:lnTo>
                    <a:pt x="44" y="924"/>
                  </a:lnTo>
                  <a:lnTo>
                    <a:pt x="44" y="925"/>
                  </a:lnTo>
                  <a:lnTo>
                    <a:pt x="45" y="925"/>
                  </a:lnTo>
                  <a:lnTo>
                    <a:pt x="48" y="922"/>
                  </a:lnTo>
                  <a:lnTo>
                    <a:pt x="50" y="922"/>
                  </a:lnTo>
                  <a:lnTo>
                    <a:pt x="53" y="921"/>
                  </a:lnTo>
                  <a:lnTo>
                    <a:pt x="59" y="921"/>
                  </a:lnTo>
                  <a:lnTo>
                    <a:pt x="61" y="920"/>
                  </a:lnTo>
                  <a:lnTo>
                    <a:pt x="62" y="920"/>
                  </a:lnTo>
                  <a:lnTo>
                    <a:pt x="62" y="921"/>
                  </a:lnTo>
                  <a:lnTo>
                    <a:pt x="61" y="922"/>
                  </a:lnTo>
                  <a:lnTo>
                    <a:pt x="60" y="924"/>
                  </a:lnTo>
                  <a:lnTo>
                    <a:pt x="60" y="925"/>
                  </a:lnTo>
                  <a:lnTo>
                    <a:pt x="61" y="925"/>
                  </a:lnTo>
                  <a:lnTo>
                    <a:pt x="61" y="924"/>
                  </a:lnTo>
                  <a:lnTo>
                    <a:pt x="62" y="923"/>
                  </a:lnTo>
                  <a:lnTo>
                    <a:pt x="63" y="921"/>
                  </a:lnTo>
                  <a:lnTo>
                    <a:pt x="64" y="920"/>
                  </a:lnTo>
                  <a:lnTo>
                    <a:pt x="64" y="919"/>
                  </a:lnTo>
                  <a:lnTo>
                    <a:pt x="63" y="919"/>
                  </a:lnTo>
                  <a:lnTo>
                    <a:pt x="62" y="919"/>
                  </a:lnTo>
                  <a:lnTo>
                    <a:pt x="61" y="919"/>
                  </a:lnTo>
                  <a:lnTo>
                    <a:pt x="59" y="919"/>
                  </a:lnTo>
                  <a:lnTo>
                    <a:pt x="58" y="919"/>
                  </a:lnTo>
                  <a:lnTo>
                    <a:pt x="56" y="920"/>
                  </a:lnTo>
                  <a:lnTo>
                    <a:pt x="55" y="919"/>
                  </a:lnTo>
                  <a:lnTo>
                    <a:pt x="55" y="918"/>
                  </a:lnTo>
                  <a:lnTo>
                    <a:pt x="53" y="920"/>
                  </a:lnTo>
                  <a:lnTo>
                    <a:pt x="52" y="920"/>
                  </a:lnTo>
                  <a:lnTo>
                    <a:pt x="48" y="921"/>
                  </a:lnTo>
                  <a:lnTo>
                    <a:pt x="47" y="921"/>
                  </a:lnTo>
                  <a:lnTo>
                    <a:pt x="46" y="921"/>
                  </a:lnTo>
                  <a:lnTo>
                    <a:pt x="42" y="919"/>
                  </a:lnTo>
                  <a:lnTo>
                    <a:pt x="39" y="917"/>
                  </a:lnTo>
                  <a:lnTo>
                    <a:pt x="38" y="917"/>
                  </a:lnTo>
                  <a:lnTo>
                    <a:pt x="38" y="917"/>
                  </a:lnTo>
                  <a:lnTo>
                    <a:pt x="38" y="917"/>
                  </a:lnTo>
                  <a:lnTo>
                    <a:pt x="38" y="918"/>
                  </a:lnTo>
                  <a:lnTo>
                    <a:pt x="37" y="919"/>
                  </a:lnTo>
                  <a:lnTo>
                    <a:pt x="35" y="919"/>
                  </a:lnTo>
                  <a:lnTo>
                    <a:pt x="35" y="920"/>
                  </a:lnTo>
                  <a:lnTo>
                    <a:pt x="34" y="921"/>
                  </a:lnTo>
                  <a:lnTo>
                    <a:pt x="34" y="922"/>
                  </a:lnTo>
                  <a:lnTo>
                    <a:pt x="34" y="924"/>
                  </a:lnTo>
                  <a:lnTo>
                    <a:pt x="35" y="926"/>
                  </a:lnTo>
                  <a:lnTo>
                    <a:pt x="35" y="927"/>
                  </a:lnTo>
                  <a:lnTo>
                    <a:pt x="35" y="928"/>
                  </a:lnTo>
                  <a:lnTo>
                    <a:pt x="35" y="928"/>
                  </a:lnTo>
                  <a:lnTo>
                    <a:pt x="36" y="929"/>
                  </a:lnTo>
                  <a:lnTo>
                    <a:pt x="36" y="930"/>
                  </a:lnTo>
                  <a:lnTo>
                    <a:pt x="35" y="931"/>
                  </a:lnTo>
                  <a:lnTo>
                    <a:pt x="34" y="931"/>
                  </a:lnTo>
                  <a:lnTo>
                    <a:pt x="33" y="931"/>
                  </a:lnTo>
                  <a:lnTo>
                    <a:pt x="32" y="931"/>
                  </a:lnTo>
                  <a:lnTo>
                    <a:pt x="32" y="930"/>
                  </a:lnTo>
                  <a:lnTo>
                    <a:pt x="32" y="929"/>
                  </a:lnTo>
                  <a:lnTo>
                    <a:pt x="30" y="928"/>
                  </a:lnTo>
                  <a:lnTo>
                    <a:pt x="28" y="927"/>
                  </a:lnTo>
                  <a:lnTo>
                    <a:pt x="28" y="928"/>
                  </a:lnTo>
                  <a:lnTo>
                    <a:pt x="27" y="928"/>
                  </a:lnTo>
                  <a:lnTo>
                    <a:pt x="26" y="927"/>
                  </a:lnTo>
                  <a:lnTo>
                    <a:pt x="25" y="927"/>
                  </a:lnTo>
                  <a:lnTo>
                    <a:pt x="25" y="928"/>
                  </a:lnTo>
                  <a:lnTo>
                    <a:pt x="24" y="928"/>
                  </a:lnTo>
                  <a:lnTo>
                    <a:pt x="23" y="928"/>
                  </a:lnTo>
                  <a:lnTo>
                    <a:pt x="23" y="927"/>
                  </a:lnTo>
                  <a:lnTo>
                    <a:pt x="23" y="926"/>
                  </a:lnTo>
                  <a:lnTo>
                    <a:pt x="25" y="925"/>
                  </a:lnTo>
                  <a:lnTo>
                    <a:pt x="25" y="924"/>
                  </a:lnTo>
                  <a:lnTo>
                    <a:pt x="25" y="923"/>
                  </a:lnTo>
                  <a:lnTo>
                    <a:pt x="26" y="923"/>
                  </a:lnTo>
                  <a:lnTo>
                    <a:pt x="27" y="924"/>
                  </a:lnTo>
                  <a:lnTo>
                    <a:pt x="27" y="925"/>
                  </a:lnTo>
                  <a:lnTo>
                    <a:pt x="28" y="925"/>
                  </a:lnTo>
                  <a:lnTo>
                    <a:pt x="28" y="924"/>
                  </a:lnTo>
                  <a:lnTo>
                    <a:pt x="27" y="923"/>
                  </a:lnTo>
                  <a:lnTo>
                    <a:pt x="27" y="922"/>
                  </a:lnTo>
                  <a:lnTo>
                    <a:pt x="28" y="921"/>
                  </a:lnTo>
                  <a:lnTo>
                    <a:pt x="28" y="920"/>
                  </a:lnTo>
                  <a:lnTo>
                    <a:pt x="32" y="917"/>
                  </a:lnTo>
                  <a:lnTo>
                    <a:pt x="30" y="917"/>
                  </a:lnTo>
                  <a:lnTo>
                    <a:pt x="28" y="919"/>
                  </a:lnTo>
                  <a:lnTo>
                    <a:pt x="27" y="920"/>
                  </a:lnTo>
                  <a:lnTo>
                    <a:pt x="26" y="920"/>
                  </a:lnTo>
                  <a:lnTo>
                    <a:pt x="23" y="917"/>
                  </a:lnTo>
                  <a:lnTo>
                    <a:pt x="22" y="916"/>
                  </a:lnTo>
                  <a:lnTo>
                    <a:pt x="21" y="916"/>
                  </a:lnTo>
                  <a:lnTo>
                    <a:pt x="19" y="913"/>
                  </a:lnTo>
                  <a:lnTo>
                    <a:pt x="19" y="912"/>
                  </a:lnTo>
                  <a:lnTo>
                    <a:pt x="19" y="911"/>
                  </a:lnTo>
                  <a:lnTo>
                    <a:pt x="21" y="911"/>
                  </a:lnTo>
                  <a:lnTo>
                    <a:pt x="24" y="910"/>
                  </a:lnTo>
                  <a:lnTo>
                    <a:pt x="27" y="910"/>
                  </a:lnTo>
                  <a:lnTo>
                    <a:pt x="28" y="909"/>
                  </a:lnTo>
                  <a:lnTo>
                    <a:pt x="24" y="909"/>
                  </a:lnTo>
                  <a:lnTo>
                    <a:pt x="23" y="909"/>
                  </a:lnTo>
                  <a:lnTo>
                    <a:pt x="22" y="908"/>
                  </a:lnTo>
                  <a:lnTo>
                    <a:pt x="21" y="910"/>
                  </a:lnTo>
                  <a:lnTo>
                    <a:pt x="20" y="910"/>
                  </a:lnTo>
                  <a:lnTo>
                    <a:pt x="19" y="910"/>
                  </a:lnTo>
                  <a:lnTo>
                    <a:pt x="19" y="911"/>
                  </a:lnTo>
                  <a:lnTo>
                    <a:pt x="18" y="911"/>
                  </a:lnTo>
                  <a:lnTo>
                    <a:pt x="18" y="910"/>
                  </a:lnTo>
                  <a:lnTo>
                    <a:pt x="18" y="908"/>
                  </a:lnTo>
                  <a:lnTo>
                    <a:pt x="19" y="906"/>
                  </a:lnTo>
                  <a:lnTo>
                    <a:pt x="20" y="905"/>
                  </a:lnTo>
                  <a:lnTo>
                    <a:pt x="21" y="905"/>
                  </a:lnTo>
                  <a:lnTo>
                    <a:pt x="21" y="906"/>
                  </a:lnTo>
                  <a:lnTo>
                    <a:pt x="21" y="905"/>
                  </a:lnTo>
                  <a:lnTo>
                    <a:pt x="22" y="905"/>
                  </a:lnTo>
                  <a:lnTo>
                    <a:pt x="22" y="904"/>
                  </a:lnTo>
                  <a:lnTo>
                    <a:pt x="24" y="903"/>
                  </a:lnTo>
                  <a:lnTo>
                    <a:pt x="26" y="903"/>
                  </a:lnTo>
                  <a:lnTo>
                    <a:pt x="27" y="904"/>
                  </a:lnTo>
                  <a:lnTo>
                    <a:pt x="28" y="904"/>
                  </a:lnTo>
                  <a:lnTo>
                    <a:pt x="28" y="905"/>
                  </a:lnTo>
                  <a:lnTo>
                    <a:pt x="29" y="906"/>
                  </a:lnTo>
                  <a:lnTo>
                    <a:pt x="30" y="906"/>
                  </a:lnTo>
                  <a:lnTo>
                    <a:pt x="31" y="906"/>
                  </a:lnTo>
                  <a:lnTo>
                    <a:pt x="32" y="906"/>
                  </a:lnTo>
                  <a:lnTo>
                    <a:pt x="33" y="906"/>
                  </a:lnTo>
                  <a:lnTo>
                    <a:pt x="33" y="905"/>
                  </a:lnTo>
                  <a:lnTo>
                    <a:pt x="33" y="904"/>
                  </a:lnTo>
                  <a:lnTo>
                    <a:pt x="32" y="904"/>
                  </a:lnTo>
                  <a:lnTo>
                    <a:pt x="30" y="904"/>
                  </a:lnTo>
                  <a:lnTo>
                    <a:pt x="30" y="905"/>
                  </a:lnTo>
                  <a:lnTo>
                    <a:pt x="29" y="905"/>
                  </a:lnTo>
                  <a:lnTo>
                    <a:pt x="28" y="904"/>
                  </a:lnTo>
                  <a:lnTo>
                    <a:pt x="28" y="904"/>
                  </a:lnTo>
                  <a:lnTo>
                    <a:pt x="28" y="903"/>
                  </a:lnTo>
                  <a:lnTo>
                    <a:pt x="28" y="902"/>
                  </a:lnTo>
                  <a:lnTo>
                    <a:pt x="28" y="902"/>
                  </a:lnTo>
                  <a:lnTo>
                    <a:pt x="32" y="902"/>
                  </a:lnTo>
                  <a:lnTo>
                    <a:pt x="34" y="902"/>
                  </a:lnTo>
                  <a:lnTo>
                    <a:pt x="35" y="901"/>
                  </a:lnTo>
                  <a:lnTo>
                    <a:pt x="34" y="900"/>
                  </a:lnTo>
                  <a:lnTo>
                    <a:pt x="34" y="899"/>
                  </a:lnTo>
                  <a:lnTo>
                    <a:pt x="35" y="898"/>
                  </a:lnTo>
                  <a:lnTo>
                    <a:pt x="37" y="896"/>
                  </a:lnTo>
                  <a:lnTo>
                    <a:pt x="39" y="896"/>
                  </a:lnTo>
                  <a:lnTo>
                    <a:pt x="42" y="894"/>
                  </a:lnTo>
                  <a:lnTo>
                    <a:pt x="45" y="893"/>
                  </a:lnTo>
                  <a:lnTo>
                    <a:pt x="46" y="893"/>
                  </a:lnTo>
                  <a:lnTo>
                    <a:pt x="48" y="892"/>
                  </a:lnTo>
                  <a:lnTo>
                    <a:pt x="48" y="891"/>
                  </a:lnTo>
                  <a:lnTo>
                    <a:pt x="49" y="890"/>
                  </a:lnTo>
                  <a:lnTo>
                    <a:pt x="49" y="890"/>
                  </a:lnTo>
                  <a:lnTo>
                    <a:pt x="48" y="890"/>
                  </a:lnTo>
                  <a:lnTo>
                    <a:pt x="45" y="892"/>
                  </a:lnTo>
                  <a:lnTo>
                    <a:pt x="42" y="893"/>
                  </a:lnTo>
                  <a:lnTo>
                    <a:pt x="41" y="893"/>
                  </a:lnTo>
                  <a:lnTo>
                    <a:pt x="38" y="894"/>
                  </a:lnTo>
                  <a:lnTo>
                    <a:pt x="38" y="894"/>
                  </a:lnTo>
                  <a:lnTo>
                    <a:pt x="37" y="895"/>
                  </a:lnTo>
                  <a:lnTo>
                    <a:pt x="35" y="896"/>
                  </a:lnTo>
                  <a:lnTo>
                    <a:pt x="33" y="897"/>
                  </a:lnTo>
                  <a:lnTo>
                    <a:pt x="33" y="899"/>
                  </a:lnTo>
                  <a:lnTo>
                    <a:pt x="32" y="899"/>
                  </a:lnTo>
                  <a:lnTo>
                    <a:pt x="32" y="898"/>
                  </a:lnTo>
                  <a:lnTo>
                    <a:pt x="31" y="898"/>
                  </a:lnTo>
                  <a:lnTo>
                    <a:pt x="31" y="897"/>
                  </a:lnTo>
                  <a:lnTo>
                    <a:pt x="30" y="897"/>
                  </a:lnTo>
                  <a:lnTo>
                    <a:pt x="30" y="898"/>
                  </a:lnTo>
                  <a:lnTo>
                    <a:pt x="31" y="900"/>
                  </a:lnTo>
                  <a:lnTo>
                    <a:pt x="30" y="901"/>
                  </a:lnTo>
                  <a:lnTo>
                    <a:pt x="28" y="901"/>
                  </a:lnTo>
                  <a:lnTo>
                    <a:pt x="27" y="900"/>
                  </a:lnTo>
                  <a:lnTo>
                    <a:pt x="27" y="901"/>
                  </a:lnTo>
                  <a:lnTo>
                    <a:pt x="26" y="901"/>
                  </a:lnTo>
                  <a:lnTo>
                    <a:pt x="26" y="902"/>
                  </a:lnTo>
                  <a:lnTo>
                    <a:pt x="25" y="901"/>
                  </a:lnTo>
                  <a:lnTo>
                    <a:pt x="25" y="900"/>
                  </a:lnTo>
                  <a:lnTo>
                    <a:pt x="25" y="899"/>
                  </a:lnTo>
                  <a:lnTo>
                    <a:pt x="25" y="897"/>
                  </a:lnTo>
                  <a:lnTo>
                    <a:pt x="25" y="896"/>
                  </a:lnTo>
                  <a:lnTo>
                    <a:pt x="25" y="896"/>
                  </a:lnTo>
                  <a:lnTo>
                    <a:pt x="26" y="896"/>
                  </a:lnTo>
                  <a:lnTo>
                    <a:pt x="27" y="897"/>
                  </a:lnTo>
                  <a:lnTo>
                    <a:pt x="28" y="897"/>
                  </a:lnTo>
                  <a:lnTo>
                    <a:pt x="28" y="893"/>
                  </a:lnTo>
                  <a:lnTo>
                    <a:pt x="28" y="893"/>
                  </a:lnTo>
                  <a:lnTo>
                    <a:pt x="29" y="894"/>
                  </a:lnTo>
                  <a:lnTo>
                    <a:pt x="29" y="893"/>
                  </a:lnTo>
                  <a:lnTo>
                    <a:pt x="28" y="891"/>
                  </a:lnTo>
                  <a:lnTo>
                    <a:pt x="28" y="889"/>
                  </a:lnTo>
                  <a:lnTo>
                    <a:pt x="28" y="888"/>
                  </a:lnTo>
                  <a:lnTo>
                    <a:pt x="27" y="887"/>
                  </a:lnTo>
                  <a:lnTo>
                    <a:pt x="27" y="886"/>
                  </a:lnTo>
                  <a:lnTo>
                    <a:pt x="28" y="885"/>
                  </a:lnTo>
                  <a:lnTo>
                    <a:pt x="28" y="885"/>
                  </a:lnTo>
                  <a:lnTo>
                    <a:pt x="29" y="886"/>
                  </a:lnTo>
                  <a:lnTo>
                    <a:pt x="30" y="886"/>
                  </a:lnTo>
                  <a:lnTo>
                    <a:pt x="30" y="885"/>
                  </a:lnTo>
                  <a:lnTo>
                    <a:pt x="29" y="885"/>
                  </a:lnTo>
                  <a:lnTo>
                    <a:pt x="28" y="884"/>
                  </a:lnTo>
                  <a:lnTo>
                    <a:pt x="27" y="884"/>
                  </a:lnTo>
                  <a:lnTo>
                    <a:pt x="25" y="885"/>
                  </a:lnTo>
                  <a:lnTo>
                    <a:pt x="24" y="885"/>
                  </a:lnTo>
                  <a:lnTo>
                    <a:pt x="23" y="884"/>
                  </a:lnTo>
                  <a:lnTo>
                    <a:pt x="23" y="883"/>
                  </a:lnTo>
                  <a:lnTo>
                    <a:pt x="22" y="882"/>
                  </a:lnTo>
                  <a:lnTo>
                    <a:pt x="21" y="883"/>
                  </a:lnTo>
                  <a:lnTo>
                    <a:pt x="20" y="883"/>
                  </a:lnTo>
                  <a:lnTo>
                    <a:pt x="19" y="882"/>
                  </a:lnTo>
                  <a:lnTo>
                    <a:pt x="19" y="880"/>
                  </a:lnTo>
                  <a:lnTo>
                    <a:pt x="19" y="879"/>
                  </a:lnTo>
                  <a:lnTo>
                    <a:pt x="19" y="878"/>
                  </a:lnTo>
                  <a:lnTo>
                    <a:pt x="22" y="876"/>
                  </a:lnTo>
                  <a:lnTo>
                    <a:pt x="23" y="876"/>
                  </a:lnTo>
                  <a:lnTo>
                    <a:pt x="26" y="877"/>
                  </a:lnTo>
                  <a:lnTo>
                    <a:pt x="28" y="877"/>
                  </a:lnTo>
                  <a:lnTo>
                    <a:pt x="29" y="878"/>
                  </a:lnTo>
                  <a:lnTo>
                    <a:pt x="32" y="880"/>
                  </a:lnTo>
                  <a:lnTo>
                    <a:pt x="34" y="880"/>
                  </a:lnTo>
                  <a:lnTo>
                    <a:pt x="32" y="879"/>
                  </a:lnTo>
                  <a:lnTo>
                    <a:pt x="32" y="878"/>
                  </a:lnTo>
                  <a:lnTo>
                    <a:pt x="32" y="877"/>
                  </a:lnTo>
                  <a:lnTo>
                    <a:pt x="31" y="877"/>
                  </a:lnTo>
                  <a:lnTo>
                    <a:pt x="29" y="877"/>
                  </a:lnTo>
                  <a:lnTo>
                    <a:pt x="29" y="876"/>
                  </a:lnTo>
                  <a:lnTo>
                    <a:pt x="30" y="876"/>
                  </a:lnTo>
                  <a:lnTo>
                    <a:pt x="33" y="876"/>
                  </a:lnTo>
                  <a:lnTo>
                    <a:pt x="34" y="876"/>
                  </a:lnTo>
                  <a:lnTo>
                    <a:pt x="37" y="875"/>
                  </a:lnTo>
                  <a:lnTo>
                    <a:pt x="38" y="874"/>
                  </a:lnTo>
                  <a:lnTo>
                    <a:pt x="41" y="874"/>
                  </a:lnTo>
                  <a:lnTo>
                    <a:pt x="43" y="874"/>
                  </a:lnTo>
                  <a:lnTo>
                    <a:pt x="44" y="874"/>
                  </a:lnTo>
                  <a:lnTo>
                    <a:pt x="45" y="875"/>
                  </a:lnTo>
                  <a:lnTo>
                    <a:pt x="46" y="875"/>
                  </a:lnTo>
                  <a:lnTo>
                    <a:pt x="47" y="875"/>
                  </a:lnTo>
                  <a:lnTo>
                    <a:pt x="47" y="874"/>
                  </a:lnTo>
                  <a:lnTo>
                    <a:pt x="47" y="874"/>
                  </a:lnTo>
                  <a:lnTo>
                    <a:pt x="49" y="873"/>
                  </a:lnTo>
                  <a:lnTo>
                    <a:pt x="50" y="873"/>
                  </a:lnTo>
                  <a:lnTo>
                    <a:pt x="51" y="874"/>
                  </a:lnTo>
                  <a:lnTo>
                    <a:pt x="53" y="874"/>
                  </a:lnTo>
                  <a:lnTo>
                    <a:pt x="54" y="874"/>
                  </a:lnTo>
                  <a:lnTo>
                    <a:pt x="54" y="873"/>
                  </a:lnTo>
                  <a:lnTo>
                    <a:pt x="58" y="871"/>
                  </a:lnTo>
                  <a:lnTo>
                    <a:pt x="59" y="870"/>
                  </a:lnTo>
                  <a:lnTo>
                    <a:pt x="60" y="868"/>
                  </a:lnTo>
                  <a:lnTo>
                    <a:pt x="61" y="867"/>
                  </a:lnTo>
                  <a:lnTo>
                    <a:pt x="64" y="868"/>
                  </a:lnTo>
                  <a:lnTo>
                    <a:pt x="65" y="868"/>
                  </a:lnTo>
                  <a:lnTo>
                    <a:pt x="65" y="869"/>
                  </a:lnTo>
                  <a:lnTo>
                    <a:pt x="69" y="869"/>
                  </a:lnTo>
                  <a:lnTo>
                    <a:pt x="69" y="870"/>
                  </a:lnTo>
                  <a:lnTo>
                    <a:pt x="69" y="871"/>
                  </a:lnTo>
                  <a:lnTo>
                    <a:pt x="70" y="871"/>
                  </a:lnTo>
                  <a:lnTo>
                    <a:pt x="72" y="869"/>
                  </a:lnTo>
                  <a:lnTo>
                    <a:pt x="75" y="869"/>
                  </a:lnTo>
                  <a:lnTo>
                    <a:pt x="78" y="866"/>
                  </a:lnTo>
                  <a:lnTo>
                    <a:pt x="79" y="866"/>
                  </a:lnTo>
                  <a:lnTo>
                    <a:pt x="81" y="866"/>
                  </a:lnTo>
                  <a:lnTo>
                    <a:pt x="83" y="867"/>
                  </a:lnTo>
                  <a:lnTo>
                    <a:pt x="84" y="870"/>
                  </a:lnTo>
                  <a:lnTo>
                    <a:pt x="84" y="871"/>
                  </a:lnTo>
                  <a:lnTo>
                    <a:pt x="84" y="872"/>
                  </a:lnTo>
                  <a:lnTo>
                    <a:pt x="84" y="873"/>
                  </a:lnTo>
                  <a:lnTo>
                    <a:pt x="85" y="874"/>
                  </a:lnTo>
                  <a:lnTo>
                    <a:pt x="85" y="874"/>
                  </a:lnTo>
                  <a:lnTo>
                    <a:pt x="86" y="874"/>
                  </a:lnTo>
                  <a:lnTo>
                    <a:pt x="86" y="875"/>
                  </a:lnTo>
                  <a:lnTo>
                    <a:pt x="87" y="875"/>
                  </a:lnTo>
                  <a:lnTo>
                    <a:pt x="86" y="874"/>
                  </a:lnTo>
                  <a:lnTo>
                    <a:pt x="85" y="874"/>
                  </a:lnTo>
                  <a:lnTo>
                    <a:pt x="85" y="873"/>
                  </a:lnTo>
                  <a:lnTo>
                    <a:pt x="85" y="872"/>
                  </a:lnTo>
                  <a:lnTo>
                    <a:pt x="85" y="871"/>
                  </a:lnTo>
                  <a:lnTo>
                    <a:pt x="86" y="867"/>
                  </a:lnTo>
                  <a:lnTo>
                    <a:pt x="85" y="866"/>
                  </a:lnTo>
                  <a:lnTo>
                    <a:pt x="85" y="865"/>
                  </a:lnTo>
                  <a:lnTo>
                    <a:pt x="83" y="865"/>
                  </a:lnTo>
                  <a:lnTo>
                    <a:pt x="83" y="864"/>
                  </a:lnTo>
                  <a:lnTo>
                    <a:pt x="83" y="863"/>
                  </a:lnTo>
                  <a:lnTo>
                    <a:pt x="83" y="863"/>
                  </a:lnTo>
                  <a:lnTo>
                    <a:pt x="81" y="863"/>
                  </a:lnTo>
                  <a:lnTo>
                    <a:pt x="80" y="863"/>
                  </a:lnTo>
                  <a:lnTo>
                    <a:pt x="78" y="863"/>
                  </a:lnTo>
                  <a:lnTo>
                    <a:pt x="76" y="864"/>
                  </a:lnTo>
                  <a:lnTo>
                    <a:pt x="75" y="865"/>
                  </a:lnTo>
                  <a:lnTo>
                    <a:pt x="73" y="866"/>
                  </a:lnTo>
                  <a:lnTo>
                    <a:pt x="67" y="866"/>
                  </a:lnTo>
                  <a:lnTo>
                    <a:pt x="67" y="864"/>
                  </a:lnTo>
                  <a:lnTo>
                    <a:pt x="68" y="863"/>
                  </a:lnTo>
                  <a:lnTo>
                    <a:pt x="69" y="863"/>
                  </a:lnTo>
                  <a:lnTo>
                    <a:pt x="69" y="862"/>
                  </a:lnTo>
                  <a:lnTo>
                    <a:pt x="69" y="860"/>
                  </a:lnTo>
                  <a:lnTo>
                    <a:pt x="72" y="858"/>
                  </a:lnTo>
                  <a:lnTo>
                    <a:pt x="73" y="856"/>
                  </a:lnTo>
                  <a:lnTo>
                    <a:pt x="73" y="855"/>
                  </a:lnTo>
                  <a:lnTo>
                    <a:pt x="74" y="853"/>
                  </a:lnTo>
                  <a:lnTo>
                    <a:pt x="76" y="852"/>
                  </a:lnTo>
                  <a:lnTo>
                    <a:pt x="75" y="851"/>
                  </a:lnTo>
                  <a:lnTo>
                    <a:pt x="74" y="851"/>
                  </a:lnTo>
                  <a:lnTo>
                    <a:pt x="72" y="852"/>
                  </a:lnTo>
                  <a:lnTo>
                    <a:pt x="72" y="852"/>
                  </a:lnTo>
                  <a:lnTo>
                    <a:pt x="70" y="856"/>
                  </a:lnTo>
                  <a:lnTo>
                    <a:pt x="69" y="857"/>
                  </a:lnTo>
                  <a:lnTo>
                    <a:pt x="68" y="860"/>
                  </a:lnTo>
                  <a:lnTo>
                    <a:pt x="67" y="860"/>
                  </a:lnTo>
                  <a:lnTo>
                    <a:pt x="66" y="860"/>
                  </a:lnTo>
                  <a:lnTo>
                    <a:pt x="66" y="862"/>
                  </a:lnTo>
                  <a:lnTo>
                    <a:pt x="64" y="863"/>
                  </a:lnTo>
                  <a:lnTo>
                    <a:pt x="62" y="864"/>
                  </a:lnTo>
                  <a:lnTo>
                    <a:pt x="58" y="864"/>
                  </a:lnTo>
                  <a:lnTo>
                    <a:pt x="57" y="865"/>
                  </a:lnTo>
                  <a:lnTo>
                    <a:pt x="56" y="866"/>
                  </a:lnTo>
                  <a:lnTo>
                    <a:pt x="55" y="868"/>
                  </a:lnTo>
                  <a:lnTo>
                    <a:pt x="53" y="868"/>
                  </a:lnTo>
                  <a:lnTo>
                    <a:pt x="49" y="870"/>
                  </a:lnTo>
                  <a:lnTo>
                    <a:pt x="47" y="871"/>
                  </a:lnTo>
                  <a:lnTo>
                    <a:pt x="46" y="871"/>
                  </a:lnTo>
                  <a:lnTo>
                    <a:pt x="45" y="871"/>
                  </a:lnTo>
                  <a:lnTo>
                    <a:pt x="43" y="871"/>
                  </a:lnTo>
                  <a:lnTo>
                    <a:pt x="38" y="872"/>
                  </a:lnTo>
                  <a:lnTo>
                    <a:pt x="36" y="873"/>
                  </a:lnTo>
                  <a:lnTo>
                    <a:pt x="32" y="873"/>
                  </a:lnTo>
                  <a:lnTo>
                    <a:pt x="28" y="874"/>
                  </a:lnTo>
                  <a:lnTo>
                    <a:pt x="27" y="874"/>
                  </a:lnTo>
                  <a:lnTo>
                    <a:pt x="26" y="874"/>
                  </a:lnTo>
                  <a:lnTo>
                    <a:pt x="23" y="873"/>
                  </a:lnTo>
                  <a:lnTo>
                    <a:pt x="23" y="872"/>
                  </a:lnTo>
                  <a:lnTo>
                    <a:pt x="24" y="871"/>
                  </a:lnTo>
                  <a:lnTo>
                    <a:pt x="23" y="871"/>
                  </a:lnTo>
                  <a:lnTo>
                    <a:pt x="22" y="871"/>
                  </a:lnTo>
                  <a:lnTo>
                    <a:pt x="21" y="871"/>
                  </a:lnTo>
                  <a:lnTo>
                    <a:pt x="20" y="869"/>
                  </a:lnTo>
                  <a:lnTo>
                    <a:pt x="22" y="867"/>
                  </a:lnTo>
                  <a:lnTo>
                    <a:pt x="23" y="866"/>
                  </a:lnTo>
                  <a:lnTo>
                    <a:pt x="25" y="864"/>
                  </a:lnTo>
                  <a:lnTo>
                    <a:pt x="26" y="864"/>
                  </a:lnTo>
                  <a:lnTo>
                    <a:pt x="28" y="865"/>
                  </a:lnTo>
                  <a:lnTo>
                    <a:pt x="30" y="868"/>
                  </a:lnTo>
                  <a:lnTo>
                    <a:pt x="31" y="868"/>
                  </a:lnTo>
                  <a:lnTo>
                    <a:pt x="31" y="867"/>
                  </a:lnTo>
                  <a:lnTo>
                    <a:pt x="30" y="865"/>
                  </a:lnTo>
                  <a:lnTo>
                    <a:pt x="29" y="865"/>
                  </a:lnTo>
                  <a:lnTo>
                    <a:pt x="28" y="864"/>
                  </a:lnTo>
                  <a:lnTo>
                    <a:pt x="27" y="863"/>
                  </a:lnTo>
                  <a:lnTo>
                    <a:pt x="25" y="863"/>
                  </a:lnTo>
                  <a:lnTo>
                    <a:pt x="24" y="863"/>
                  </a:lnTo>
                  <a:lnTo>
                    <a:pt x="21" y="866"/>
                  </a:lnTo>
                  <a:lnTo>
                    <a:pt x="19" y="866"/>
                  </a:lnTo>
                  <a:lnTo>
                    <a:pt x="18" y="867"/>
                  </a:lnTo>
                  <a:lnTo>
                    <a:pt x="18" y="866"/>
                  </a:lnTo>
                  <a:lnTo>
                    <a:pt x="18" y="865"/>
                  </a:lnTo>
                  <a:lnTo>
                    <a:pt x="18" y="864"/>
                  </a:lnTo>
                  <a:lnTo>
                    <a:pt x="19" y="863"/>
                  </a:lnTo>
                  <a:lnTo>
                    <a:pt x="18" y="863"/>
                  </a:lnTo>
                  <a:lnTo>
                    <a:pt x="18" y="863"/>
                  </a:lnTo>
                  <a:lnTo>
                    <a:pt x="17" y="863"/>
                  </a:lnTo>
                  <a:lnTo>
                    <a:pt x="16" y="863"/>
                  </a:lnTo>
                  <a:lnTo>
                    <a:pt x="16" y="863"/>
                  </a:lnTo>
                  <a:lnTo>
                    <a:pt x="16" y="862"/>
                  </a:lnTo>
                  <a:lnTo>
                    <a:pt x="17" y="862"/>
                  </a:lnTo>
                  <a:lnTo>
                    <a:pt x="18" y="861"/>
                  </a:lnTo>
                  <a:lnTo>
                    <a:pt x="18" y="861"/>
                  </a:lnTo>
                  <a:lnTo>
                    <a:pt x="19" y="861"/>
                  </a:lnTo>
                  <a:lnTo>
                    <a:pt x="20" y="861"/>
                  </a:lnTo>
                  <a:lnTo>
                    <a:pt x="21" y="861"/>
                  </a:lnTo>
                  <a:lnTo>
                    <a:pt x="23" y="860"/>
                  </a:lnTo>
                  <a:lnTo>
                    <a:pt x="24" y="860"/>
                  </a:lnTo>
                  <a:lnTo>
                    <a:pt x="26" y="861"/>
                  </a:lnTo>
                  <a:lnTo>
                    <a:pt x="27" y="860"/>
                  </a:lnTo>
                  <a:lnTo>
                    <a:pt x="28" y="860"/>
                  </a:lnTo>
                  <a:lnTo>
                    <a:pt x="29" y="860"/>
                  </a:lnTo>
                  <a:lnTo>
                    <a:pt x="31" y="860"/>
                  </a:lnTo>
                  <a:lnTo>
                    <a:pt x="31" y="861"/>
                  </a:lnTo>
                  <a:lnTo>
                    <a:pt x="33" y="863"/>
                  </a:lnTo>
                  <a:lnTo>
                    <a:pt x="33" y="863"/>
                  </a:lnTo>
                  <a:lnTo>
                    <a:pt x="34" y="864"/>
                  </a:lnTo>
                  <a:lnTo>
                    <a:pt x="35" y="864"/>
                  </a:lnTo>
                  <a:lnTo>
                    <a:pt x="36" y="865"/>
                  </a:lnTo>
                  <a:lnTo>
                    <a:pt x="38" y="865"/>
                  </a:lnTo>
                  <a:lnTo>
                    <a:pt x="38" y="865"/>
                  </a:lnTo>
                  <a:lnTo>
                    <a:pt x="40" y="864"/>
                  </a:lnTo>
                  <a:lnTo>
                    <a:pt x="42" y="863"/>
                  </a:lnTo>
                  <a:lnTo>
                    <a:pt x="44" y="861"/>
                  </a:lnTo>
                  <a:lnTo>
                    <a:pt x="46" y="859"/>
                  </a:lnTo>
                  <a:lnTo>
                    <a:pt x="47" y="859"/>
                  </a:lnTo>
                  <a:lnTo>
                    <a:pt x="48" y="860"/>
                  </a:lnTo>
                  <a:lnTo>
                    <a:pt x="49" y="862"/>
                  </a:lnTo>
                  <a:lnTo>
                    <a:pt x="50" y="862"/>
                  </a:lnTo>
                  <a:lnTo>
                    <a:pt x="50" y="861"/>
                  </a:lnTo>
                  <a:lnTo>
                    <a:pt x="51" y="861"/>
                  </a:lnTo>
                  <a:lnTo>
                    <a:pt x="53" y="860"/>
                  </a:lnTo>
                  <a:lnTo>
                    <a:pt x="54" y="860"/>
                  </a:lnTo>
                  <a:lnTo>
                    <a:pt x="54" y="859"/>
                  </a:lnTo>
                  <a:lnTo>
                    <a:pt x="54" y="858"/>
                  </a:lnTo>
                  <a:lnTo>
                    <a:pt x="52" y="858"/>
                  </a:lnTo>
                  <a:lnTo>
                    <a:pt x="51" y="859"/>
                  </a:lnTo>
                  <a:lnTo>
                    <a:pt x="50" y="859"/>
                  </a:lnTo>
                  <a:lnTo>
                    <a:pt x="48" y="858"/>
                  </a:lnTo>
                  <a:lnTo>
                    <a:pt x="47" y="857"/>
                  </a:lnTo>
                  <a:lnTo>
                    <a:pt x="47" y="856"/>
                  </a:lnTo>
                  <a:lnTo>
                    <a:pt x="49" y="853"/>
                  </a:lnTo>
                  <a:lnTo>
                    <a:pt x="50" y="850"/>
                  </a:lnTo>
                  <a:lnTo>
                    <a:pt x="51" y="848"/>
                  </a:lnTo>
                  <a:lnTo>
                    <a:pt x="53" y="846"/>
                  </a:lnTo>
                  <a:lnTo>
                    <a:pt x="53" y="845"/>
                  </a:lnTo>
                  <a:lnTo>
                    <a:pt x="54" y="844"/>
                  </a:lnTo>
                  <a:lnTo>
                    <a:pt x="57" y="843"/>
                  </a:lnTo>
                  <a:lnTo>
                    <a:pt x="59" y="842"/>
                  </a:lnTo>
                  <a:lnTo>
                    <a:pt x="59" y="844"/>
                  </a:lnTo>
                  <a:lnTo>
                    <a:pt x="60" y="846"/>
                  </a:lnTo>
                  <a:lnTo>
                    <a:pt x="62" y="848"/>
                  </a:lnTo>
                  <a:lnTo>
                    <a:pt x="63" y="848"/>
                  </a:lnTo>
                  <a:lnTo>
                    <a:pt x="65" y="849"/>
                  </a:lnTo>
                  <a:lnTo>
                    <a:pt x="66" y="849"/>
                  </a:lnTo>
                  <a:lnTo>
                    <a:pt x="67" y="849"/>
                  </a:lnTo>
                  <a:lnTo>
                    <a:pt x="67" y="848"/>
                  </a:lnTo>
                  <a:lnTo>
                    <a:pt x="66" y="847"/>
                  </a:lnTo>
                  <a:lnTo>
                    <a:pt x="65" y="846"/>
                  </a:lnTo>
                  <a:lnTo>
                    <a:pt x="63" y="846"/>
                  </a:lnTo>
                  <a:lnTo>
                    <a:pt x="62" y="845"/>
                  </a:lnTo>
                  <a:lnTo>
                    <a:pt x="63" y="844"/>
                  </a:lnTo>
                  <a:lnTo>
                    <a:pt x="62" y="843"/>
                  </a:lnTo>
                  <a:lnTo>
                    <a:pt x="62" y="842"/>
                  </a:lnTo>
                  <a:lnTo>
                    <a:pt x="62" y="842"/>
                  </a:lnTo>
                  <a:lnTo>
                    <a:pt x="63" y="842"/>
                  </a:lnTo>
                  <a:lnTo>
                    <a:pt x="64" y="842"/>
                  </a:lnTo>
                  <a:lnTo>
                    <a:pt x="64" y="842"/>
                  </a:lnTo>
                  <a:lnTo>
                    <a:pt x="65" y="843"/>
                  </a:lnTo>
                  <a:lnTo>
                    <a:pt x="66" y="843"/>
                  </a:lnTo>
                  <a:lnTo>
                    <a:pt x="67" y="843"/>
                  </a:lnTo>
                  <a:lnTo>
                    <a:pt x="67" y="845"/>
                  </a:lnTo>
                  <a:lnTo>
                    <a:pt x="68" y="845"/>
                  </a:lnTo>
                  <a:lnTo>
                    <a:pt x="69" y="845"/>
                  </a:lnTo>
                  <a:lnTo>
                    <a:pt x="69" y="845"/>
                  </a:lnTo>
                  <a:lnTo>
                    <a:pt x="70" y="845"/>
                  </a:lnTo>
                  <a:lnTo>
                    <a:pt x="71" y="846"/>
                  </a:lnTo>
                  <a:lnTo>
                    <a:pt x="72" y="846"/>
                  </a:lnTo>
                  <a:lnTo>
                    <a:pt x="73" y="847"/>
                  </a:lnTo>
                  <a:lnTo>
                    <a:pt x="74" y="847"/>
                  </a:lnTo>
                  <a:lnTo>
                    <a:pt x="75" y="848"/>
                  </a:lnTo>
                  <a:lnTo>
                    <a:pt x="75" y="849"/>
                  </a:lnTo>
                  <a:lnTo>
                    <a:pt x="77" y="847"/>
                  </a:lnTo>
                  <a:lnTo>
                    <a:pt x="77" y="846"/>
                  </a:lnTo>
                  <a:lnTo>
                    <a:pt x="78" y="847"/>
                  </a:lnTo>
                  <a:lnTo>
                    <a:pt x="79" y="847"/>
                  </a:lnTo>
                  <a:lnTo>
                    <a:pt x="80" y="847"/>
                  </a:lnTo>
                  <a:lnTo>
                    <a:pt x="80" y="846"/>
                  </a:lnTo>
                  <a:lnTo>
                    <a:pt x="81" y="844"/>
                  </a:lnTo>
                  <a:lnTo>
                    <a:pt x="81" y="843"/>
                  </a:lnTo>
                  <a:lnTo>
                    <a:pt x="83" y="843"/>
                  </a:lnTo>
                  <a:lnTo>
                    <a:pt x="83" y="844"/>
                  </a:lnTo>
                  <a:lnTo>
                    <a:pt x="84" y="843"/>
                  </a:lnTo>
                  <a:lnTo>
                    <a:pt x="84" y="842"/>
                  </a:lnTo>
                  <a:lnTo>
                    <a:pt x="82" y="842"/>
                  </a:lnTo>
                  <a:lnTo>
                    <a:pt x="82" y="841"/>
                  </a:lnTo>
                  <a:lnTo>
                    <a:pt x="83" y="841"/>
                  </a:lnTo>
                  <a:lnTo>
                    <a:pt x="83" y="840"/>
                  </a:lnTo>
                  <a:lnTo>
                    <a:pt x="82" y="840"/>
                  </a:lnTo>
                  <a:lnTo>
                    <a:pt x="81" y="840"/>
                  </a:lnTo>
                  <a:lnTo>
                    <a:pt x="81" y="841"/>
                  </a:lnTo>
                  <a:lnTo>
                    <a:pt x="80" y="842"/>
                  </a:lnTo>
                  <a:lnTo>
                    <a:pt x="80" y="842"/>
                  </a:lnTo>
                  <a:lnTo>
                    <a:pt x="80" y="843"/>
                  </a:lnTo>
                  <a:lnTo>
                    <a:pt x="79" y="844"/>
                  </a:lnTo>
                  <a:lnTo>
                    <a:pt x="78" y="844"/>
                  </a:lnTo>
                  <a:lnTo>
                    <a:pt x="78" y="843"/>
                  </a:lnTo>
                  <a:lnTo>
                    <a:pt x="77" y="843"/>
                  </a:lnTo>
                  <a:lnTo>
                    <a:pt x="75" y="844"/>
                  </a:lnTo>
                  <a:lnTo>
                    <a:pt x="74" y="844"/>
                  </a:lnTo>
                  <a:lnTo>
                    <a:pt x="73" y="843"/>
                  </a:lnTo>
                  <a:lnTo>
                    <a:pt x="72" y="843"/>
                  </a:lnTo>
                  <a:lnTo>
                    <a:pt x="70" y="843"/>
                  </a:lnTo>
                  <a:lnTo>
                    <a:pt x="69" y="842"/>
                  </a:lnTo>
                  <a:lnTo>
                    <a:pt x="68" y="842"/>
                  </a:lnTo>
                  <a:lnTo>
                    <a:pt x="67" y="842"/>
                  </a:lnTo>
                  <a:lnTo>
                    <a:pt x="67" y="841"/>
                  </a:lnTo>
                  <a:lnTo>
                    <a:pt x="64" y="839"/>
                  </a:lnTo>
                  <a:lnTo>
                    <a:pt x="64" y="838"/>
                  </a:lnTo>
                  <a:lnTo>
                    <a:pt x="67" y="836"/>
                  </a:lnTo>
                  <a:lnTo>
                    <a:pt x="71" y="835"/>
                  </a:lnTo>
                  <a:lnTo>
                    <a:pt x="71" y="833"/>
                  </a:lnTo>
                  <a:lnTo>
                    <a:pt x="73" y="833"/>
                  </a:lnTo>
                  <a:lnTo>
                    <a:pt x="73" y="832"/>
                  </a:lnTo>
                  <a:lnTo>
                    <a:pt x="71" y="832"/>
                  </a:lnTo>
                  <a:lnTo>
                    <a:pt x="69" y="834"/>
                  </a:lnTo>
                  <a:lnTo>
                    <a:pt x="68" y="835"/>
                  </a:lnTo>
                  <a:lnTo>
                    <a:pt x="67" y="835"/>
                  </a:lnTo>
                  <a:lnTo>
                    <a:pt x="65" y="835"/>
                  </a:lnTo>
                  <a:lnTo>
                    <a:pt x="65" y="834"/>
                  </a:lnTo>
                  <a:lnTo>
                    <a:pt x="64" y="833"/>
                  </a:lnTo>
                  <a:lnTo>
                    <a:pt x="64" y="832"/>
                  </a:lnTo>
                  <a:lnTo>
                    <a:pt x="65" y="831"/>
                  </a:lnTo>
                  <a:lnTo>
                    <a:pt x="67" y="830"/>
                  </a:lnTo>
                  <a:lnTo>
                    <a:pt x="66" y="830"/>
                  </a:lnTo>
                  <a:lnTo>
                    <a:pt x="65" y="830"/>
                  </a:lnTo>
                  <a:lnTo>
                    <a:pt x="62" y="830"/>
                  </a:lnTo>
                  <a:lnTo>
                    <a:pt x="61" y="829"/>
                  </a:lnTo>
                  <a:lnTo>
                    <a:pt x="61" y="827"/>
                  </a:lnTo>
                  <a:lnTo>
                    <a:pt x="60" y="826"/>
                  </a:lnTo>
                  <a:lnTo>
                    <a:pt x="59" y="826"/>
                  </a:lnTo>
                  <a:lnTo>
                    <a:pt x="59" y="827"/>
                  </a:lnTo>
                  <a:lnTo>
                    <a:pt x="59" y="828"/>
                  </a:lnTo>
                  <a:lnTo>
                    <a:pt x="59" y="829"/>
                  </a:lnTo>
                  <a:lnTo>
                    <a:pt x="56" y="829"/>
                  </a:lnTo>
                  <a:lnTo>
                    <a:pt x="55" y="828"/>
                  </a:lnTo>
                  <a:lnTo>
                    <a:pt x="56" y="827"/>
                  </a:lnTo>
                  <a:lnTo>
                    <a:pt x="57" y="825"/>
                  </a:lnTo>
                  <a:lnTo>
                    <a:pt x="57" y="824"/>
                  </a:lnTo>
                  <a:lnTo>
                    <a:pt x="58" y="824"/>
                  </a:lnTo>
                  <a:lnTo>
                    <a:pt x="61" y="821"/>
                  </a:lnTo>
                  <a:lnTo>
                    <a:pt x="62" y="822"/>
                  </a:lnTo>
                  <a:lnTo>
                    <a:pt x="65" y="824"/>
                  </a:lnTo>
                  <a:lnTo>
                    <a:pt x="66" y="824"/>
                  </a:lnTo>
                  <a:lnTo>
                    <a:pt x="68" y="825"/>
                  </a:lnTo>
                  <a:lnTo>
                    <a:pt x="70" y="825"/>
                  </a:lnTo>
                  <a:lnTo>
                    <a:pt x="70" y="824"/>
                  </a:lnTo>
                  <a:lnTo>
                    <a:pt x="70" y="823"/>
                  </a:lnTo>
                  <a:lnTo>
                    <a:pt x="71" y="823"/>
                  </a:lnTo>
                  <a:lnTo>
                    <a:pt x="71" y="822"/>
                  </a:lnTo>
                  <a:lnTo>
                    <a:pt x="72" y="822"/>
                  </a:lnTo>
                  <a:lnTo>
                    <a:pt x="73" y="822"/>
                  </a:lnTo>
                  <a:lnTo>
                    <a:pt x="74" y="822"/>
                  </a:lnTo>
                  <a:lnTo>
                    <a:pt x="74" y="821"/>
                  </a:lnTo>
                  <a:lnTo>
                    <a:pt x="70" y="821"/>
                  </a:lnTo>
                  <a:lnTo>
                    <a:pt x="69" y="822"/>
                  </a:lnTo>
                  <a:lnTo>
                    <a:pt x="69" y="822"/>
                  </a:lnTo>
                  <a:lnTo>
                    <a:pt x="66" y="820"/>
                  </a:lnTo>
                  <a:lnTo>
                    <a:pt x="66" y="820"/>
                  </a:lnTo>
                  <a:lnTo>
                    <a:pt x="67" y="819"/>
                  </a:lnTo>
                  <a:lnTo>
                    <a:pt x="72" y="818"/>
                  </a:lnTo>
                  <a:lnTo>
                    <a:pt x="73" y="818"/>
                  </a:lnTo>
                  <a:lnTo>
                    <a:pt x="74" y="818"/>
                  </a:lnTo>
                  <a:lnTo>
                    <a:pt x="77" y="820"/>
                  </a:lnTo>
                  <a:lnTo>
                    <a:pt x="79" y="820"/>
                  </a:lnTo>
                  <a:lnTo>
                    <a:pt x="80" y="821"/>
                  </a:lnTo>
                  <a:lnTo>
                    <a:pt x="81" y="822"/>
                  </a:lnTo>
                  <a:lnTo>
                    <a:pt x="82" y="823"/>
                  </a:lnTo>
                  <a:lnTo>
                    <a:pt x="83" y="828"/>
                  </a:lnTo>
                  <a:lnTo>
                    <a:pt x="83" y="831"/>
                  </a:lnTo>
                  <a:lnTo>
                    <a:pt x="83" y="832"/>
                  </a:lnTo>
                  <a:lnTo>
                    <a:pt x="84" y="834"/>
                  </a:lnTo>
                  <a:lnTo>
                    <a:pt x="84" y="836"/>
                  </a:lnTo>
                  <a:lnTo>
                    <a:pt x="84" y="838"/>
                  </a:lnTo>
                  <a:lnTo>
                    <a:pt x="85" y="839"/>
                  </a:lnTo>
                  <a:lnTo>
                    <a:pt x="85" y="840"/>
                  </a:lnTo>
                  <a:lnTo>
                    <a:pt x="85" y="841"/>
                  </a:lnTo>
                  <a:lnTo>
                    <a:pt x="86" y="841"/>
                  </a:lnTo>
                  <a:lnTo>
                    <a:pt x="87" y="842"/>
                  </a:lnTo>
                  <a:lnTo>
                    <a:pt x="88" y="842"/>
                  </a:lnTo>
                  <a:lnTo>
                    <a:pt x="90" y="842"/>
                  </a:lnTo>
                  <a:lnTo>
                    <a:pt x="90" y="844"/>
                  </a:lnTo>
                  <a:lnTo>
                    <a:pt x="92" y="846"/>
                  </a:lnTo>
                  <a:lnTo>
                    <a:pt x="92" y="847"/>
                  </a:lnTo>
                  <a:lnTo>
                    <a:pt x="94" y="849"/>
                  </a:lnTo>
                  <a:lnTo>
                    <a:pt x="95" y="850"/>
                  </a:lnTo>
                  <a:lnTo>
                    <a:pt x="97" y="850"/>
                  </a:lnTo>
                  <a:lnTo>
                    <a:pt x="98" y="851"/>
                  </a:lnTo>
                  <a:lnTo>
                    <a:pt x="99" y="852"/>
                  </a:lnTo>
                  <a:lnTo>
                    <a:pt x="100" y="852"/>
                  </a:lnTo>
                  <a:lnTo>
                    <a:pt x="100" y="853"/>
                  </a:lnTo>
                  <a:lnTo>
                    <a:pt x="100" y="854"/>
                  </a:lnTo>
                  <a:lnTo>
                    <a:pt x="102" y="855"/>
                  </a:lnTo>
                  <a:lnTo>
                    <a:pt x="102" y="856"/>
                  </a:lnTo>
                  <a:lnTo>
                    <a:pt x="103" y="857"/>
                  </a:lnTo>
                  <a:lnTo>
                    <a:pt x="104" y="858"/>
                  </a:lnTo>
                  <a:lnTo>
                    <a:pt x="105" y="858"/>
                  </a:lnTo>
                  <a:lnTo>
                    <a:pt x="106" y="857"/>
                  </a:lnTo>
                  <a:lnTo>
                    <a:pt x="107" y="856"/>
                  </a:lnTo>
                  <a:lnTo>
                    <a:pt x="106" y="854"/>
                  </a:lnTo>
                  <a:lnTo>
                    <a:pt x="106" y="853"/>
                  </a:lnTo>
                  <a:lnTo>
                    <a:pt x="104" y="853"/>
                  </a:lnTo>
                  <a:lnTo>
                    <a:pt x="103" y="852"/>
                  </a:lnTo>
                  <a:lnTo>
                    <a:pt x="102" y="852"/>
                  </a:lnTo>
                  <a:lnTo>
                    <a:pt x="101" y="852"/>
                  </a:lnTo>
                  <a:lnTo>
                    <a:pt x="101" y="851"/>
                  </a:lnTo>
                  <a:lnTo>
                    <a:pt x="102" y="849"/>
                  </a:lnTo>
                  <a:lnTo>
                    <a:pt x="102" y="848"/>
                  </a:lnTo>
                  <a:lnTo>
                    <a:pt x="100" y="848"/>
                  </a:lnTo>
                  <a:lnTo>
                    <a:pt x="100" y="848"/>
                  </a:lnTo>
                  <a:lnTo>
                    <a:pt x="99" y="847"/>
                  </a:lnTo>
                  <a:lnTo>
                    <a:pt x="97" y="846"/>
                  </a:lnTo>
                  <a:lnTo>
                    <a:pt x="97" y="845"/>
                  </a:lnTo>
                  <a:lnTo>
                    <a:pt x="97" y="844"/>
                  </a:lnTo>
                  <a:lnTo>
                    <a:pt x="94" y="842"/>
                  </a:lnTo>
                  <a:lnTo>
                    <a:pt x="92" y="841"/>
                  </a:lnTo>
                  <a:lnTo>
                    <a:pt x="91" y="840"/>
                  </a:lnTo>
                  <a:lnTo>
                    <a:pt x="91" y="839"/>
                  </a:lnTo>
                  <a:lnTo>
                    <a:pt x="90" y="839"/>
                  </a:lnTo>
                  <a:lnTo>
                    <a:pt x="90" y="837"/>
                  </a:lnTo>
                  <a:lnTo>
                    <a:pt x="90" y="836"/>
                  </a:lnTo>
                  <a:lnTo>
                    <a:pt x="89" y="833"/>
                  </a:lnTo>
                  <a:lnTo>
                    <a:pt x="88" y="832"/>
                  </a:lnTo>
                  <a:lnTo>
                    <a:pt x="88" y="831"/>
                  </a:lnTo>
                  <a:lnTo>
                    <a:pt x="88" y="827"/>
                  </a:lnTo>
                  <a:lnTo>
                    <a:pt x="88" y="826"/>
                  </a:lnTo>
                  <a:lnTo>
                    <a:pt x="88" y="825"/>
                  </a:lnTo>
                  <a:lnTo>
                    <a:pt x="89" y="824"/>
                  </a:lnTo>
                  <a:lnTo>
                    <a:pt x="90" y="824"/>
                  </a:lnTo>
                  <a:lnTo>
                    <a:pt x="90" y="823"/>
                  </a:lnTo>
                  <a:lnTo>
                    <a:pt x="90" y="823"/>
                  </a:lnTo>
                  <a:lnTo>
                    <a:pt x="91" y="824"/>
                  </a:lnTo>
                  <a:lnTo>
                    <a:pt x="91" y="823"/>
                  </a:lnTo>
                  <a:lnTo>
                    <a:pt x="92" y="823"/>
                  </a:lnTo>
                  <a:lnTo>
                    <a:pt x="92" y="822"/>
                  </a:lnTo>
                  <a:lnTo>
                    <a:pt x="94" y="821"/>
                  </a:lnTo>
                  <a:lnTo>
                    <a:pt x="92" y="820"/>
                  </a:lnTo>
                  <a:lnTo>
                    <a:pt x="92" y="820"/>
                  </a:lnTo>
                  <a:lnTo>
                    <a:pt x="90" y="820"/>
                  </a:lnTo>
                  <a:lnTo>
                    <a:pt x="88" y="820"/>
                  </a:lnTo>
                  <a:lnTo>
                    <a:pt x="87" y="820"/>
                  </a:lnTo>
                  <a:lnTo>
                    <a:pt x="86" y="819"/>
                  </a:lnTo>
                  <a:lnTo>
                    <a:pt x="85" y="819"/>
                  </a:lnTo>
                  <a:lnTo>
                    <a:pt x="85" y="818"/>
                  </a:lnTo>
                  <a:lnTo>
                    <a:pt x="86" y="816"/>
                  </a:lnTo>
                  <a:lnTo>
                    <a:pt x="87" y="814"/>
                  </a:lnTo>
                  <a:lnTo>
                    <a:pt x="89" y="813"/>
                  </a:lnTo>
                  <a:lnTo>
                    <a:pt x="90" y="813"/>
                  </a:lnTo>
                  <a:lnTo>
                    <a:pt x="90" y="812"/>
                  </a:lnTo>
                  <a:lnTo>
                    <a:pt x="89" y="811"/>
                  </a:lnTo>
                  <a:lnTo>
                    <a:pt x="90" y="809"/>
                  </a:lnTo>
                  <a:lnTo>
                    <a:pt x="90" y="809"/>
                  </a:lnTo>
                  <a:lnTo>
                    <a:pt x="92" y="809"/>
                  </a:lnTo>
                  <a:lnTo>
                    <a:pt x="94" y="808"/>
                  </a:lnTo>
                  <a:lnTo>
                    <a:pt x="95" y="807"/>
                  </a:lnTo>
                  <a:lnTo>
                    <a:pt x="96" y="807"/>
                  </a:lnTo>
                  <a:lnTo>
                    <a:pt x="96" y="806"/>
                  </a:lnTo>
                  <a:lnTo>
                    <a:pt x="95" y="806"/>
                  </a:lnTo>
                  <a:lnTo>
                    <a:pt x="93" y="806"/>
                  </a:lnTo>
                  <a:lnTo>
                    <a:pt x="89" y="807"/>
                  </a:lnTo>
                  <a:lnTo>
                    <a:pt x="89" y="808"/>
                  </a:lnTo>
                  <a:lnTo>
                    <a:pt x="87" y="809"/>
                  </a:lnTo>
                  <a:lnTo>
                    <a:pt x="86" y="811"/>
                  </a:lnTo>
                  <a:lnTo>
                    <a:pt x="85" y="812"/>
                  </a:lnTo>
                  <a:lnTo>
                    <a:pt x="83" y="813"/>
                  </a:lnTo>
                  <a:lnTo>
                    <a:pt x="83" y="815"/>
                  </a:lnTo>
                  <a:lnTo>
                    <a:pt x="82" y="815"/>
                  </a:lnTo>
                  <a:lnTo>
                    <a:pt x="81" y="815"/>
                  </a:lnTo>
                  <a:lnTo>
                    <a:pt x="80" y="815"/>
                  </a:lnTo>
                  <a:lnTo>
                    <a:pt x="81" y="813"/>
                  </a:lnTo>
                  <a:lnTo>
                    <a:pt x="80" y="813"/>
                  </a:lnTo>
                  <a:lnTo>
                    <a:pt x="80" y="813"/>
                  </a:lnTo>
                  <a:lnTo>
                    <a:pt x="80" y="814"/>
                  </a:lnTo>
                  <a:lnTo>
                    <a:pt x="79" y="814"/>
                  </a:lnTo>
                  <a:lnTo>
                    <a:pt x="75" y="812"/>
                  </a:lnTo>
                  <a:lnTo>
                    <a:pt x="73" y="812"/>
                  </a:lnTo>
                  <a:lnTo>
                    <a:pt x="72" y="812"/>
                  </a:lnTo>
                  <a:lnTo>
                    <a:pt x="71" y="812"/>
                  </a:lnTo>
                  <a:lnTo>
                    <a:pt x="71" y="811"/>
                  </a:lnTo>
                  <a:lnTo>
                    <a:pt x="71" y="808"/>
                  </a:lnTo>
                  <a:lnTo>
                    <a:pt x="70" y="807"/>
                  </a:lnTo>
                  <a:lnTo>
                    <a:pt x="70" y="804"/>
                  </a:lnTo>
                  <a:lnTo>
                    <a:pt x="70" y="803"/>
                  </a:lnTo>
                  <a:lnTo>
                    <a:pt x="70" y="802"/>
                  </a:lnTo>
                  <a:lnTo>
                    <a:pt x="69" y="800"/>
                  </a:lnTo>
                  <a:lnTo>
                    <a:pt x="69" y="799"/>
                  </a:lnTo>
                  <a:lnTo>
                    <a:pt x="69" y="798"/>
                  </a:lnTo>
                  <a:lnTo>
                    <a:pt x="69" y="798"/>
                  </a:lnTo>
                  <a:lnTo>
                    <a:pt x="69" y="798"/>
                  </a:lnTo>
                  <a:lnTo>
                    <a:pt x="68" y="798"/>
                  </a:lnTo>
                  <a:lnTo>
                    <a:pt x="68" y="798"/>
                  </a:lnTo>
                  <a:lnTo>
                    <a:pt x="68" y="797"/>
                  </a:lnTo>
                  <a:lnTo>
                    <a:pt x="68" y="793"/>
                  </a:lnTo>
                  <a:lnTo>
                    <a:pt x="68" y="792"/>
                  </a:lnTo>
                  <a:lnTo>
                    <a:pt x="67" y="793"/>
                  </a:lnTo>
                  <a:lnTo>
                    <a:pt x="67" y="795"/>
                  </a:lnTo>
                  <a:lnTo>
                    <a:pt x="67" y="796"/>
                  </a:lnTo>
                  <a:lnTo>
                    <a:pt x="67" y="798"/>
                  </a:lnTo>
                  <a:lnTo>
                    <a:pt x="66" y="799"/>
                  </a:lnTo>
                  <a:lnTo>
                    <a:pt x="65" y="801"/>
                  </a:lnTo>
                  <a:lnTo>
                    <a:pt x="66" y="802"/>
                  </a:lnTo>
                  <a:lnTo>
                    <a:pt x="67" y="802"/>
                  </a:lnTo>
                  <a:lnTo>
                    <a:pt x="67" y="803"/>
                  </a:lnTo>
                  <a:lnTo>
                    <a:pt x="68" y="803"/>
                  </a:lnTo>
                  <a:lnTo>
                    <a:pt x="69" y="804"/>
                  </a:lnTo>
                  <a:lnTo>
                    <a:pt x="69" y="805"/>
                  </a:lnTo>
                  <a:lnTo>
                    <a:pt x="69" y="806"/>
                  </a:lnTo>
                  <a:lnTo>
                    <a:pt x="69" y="807"/>
                  </a:lnTo>
                  <a:lnTo>
                    <a:pt x="68" y="807"/>
                  </a:lnTo>
                  <a:lnTo>
                    <a:pt x="67" y="808"/>
                  </a:lnTo>
                  <a:lnTo>
                    <a:pt x="66" y="809"/>
                  </a:lnTo>
                  <a:lnTo>
                    <a:pt x="65" y="809"/>
                  </a:lnTo>
                  <a:lnTo>
                    <a:pt x="68" y="809"/>
                  </a:lnTo>
                  <a:lnTo>
                    <a:pt x="69" y="810"/>
                  </a:lnTo>
                  <a:lnTo>
                    <a:pt x="69" y="812"/>
                  </a:lnTo>
                  <a:lnTo>
                    <a:pt x="68" y="813"/>
                  </a:lnTo>
                  <a:lnTo>
                    <a:pt x="67" y="814"/>
                  </a:lnTo>
                  <a:lnTo>
                    <a:pt x="66" y="814"/>
                  </a:lnTo>
                  <a:lnTo>
                    <a:pt x="65" y="813"/>
                  </a:lnTo>
                  <a:lnTo>
                    <a:pt x="65" y="812"/>
                  </a:lnTo>
                  <a:lnTo>
                    <a:pt x="66" y="811"/>
                  </a:lnTo>
                  <a:lnTo>
                    <a:pt x="66" y="810"/>
                  </a:lnTo>
                  <a:lnTo>
                    <a:pt x="65" y="810"/>
                  </a:lnTo>
                  <a:lnTo>
                    <a:pt x="63" y="812"/>
                  </a:lnTo>
                  <a:lnTo>
                    <a:pt x="62" y="812"/>
                  </a:lnTo>
                  <a:lnTo>
                    <a:pt x="61" y="813"/>
                  </a:lnTo>
                  <a:lnTo>
                    <a:pt x="60" y="814"/>
                  </a:lnTo>
                  <a:lnTo>
                    <a:pt x="60" y="815"/>
                  </a:lnTo>
                  <a:lnTo>
                    <a:pt x="59" y="817"/>
                  </a:lnTo>
                  <a:lnTo>
                    <a:pt x="59" y="818"/>
                  </a:lnTo>
                  <a:lnTo>
                    <a:pt x="58" y="819"/>
                  </a:lnTo>
                  <a:lnTo>
                    <a:pt x="55" y="820"/>
                  </a:lnTo>
                  <a:lnTo>
                    <a:pt x="53" y="820"/>
                  </a:lnTo>
                  <a:lnTo>
                    <a:pt x="52" y="820"/>
                  </a:lnTo>
                  <a:lnTo>
                    <a:pt x="52" y="821"/>
                  </a:lnTo>
                  <a:lnTo>
                    <a:pt x="52" y="823"/>
                  </a:lnTo>
                  <a:lnTo>
                    <a:pt x="51" y="823"/>
                  </a:lnTo>
                  <a:lnTo>
                    <a:pt x="49" y="824"/>
                  </a:lnTo>
                  <a:lnTo>
                    <a:pt x="49" y="823"/>
                  </a:lnTo>
                  <a:lnTo>
                    <a:pt x="48" y="823"/>
                  </a:lnTo>
                  <a:lnTo>
                    <a:pt x="47" y="824"/>
                  </a:lnTo>
                  <a:lnTo>
                    <a:pt x="47" y="823"/>
                  </a:lnTo>
                  <a:lnTo>
                    <a:pt x="46" y="823"/>
                  </a:lnTo>
                  <a:lnTo>
                    <a:pt x="45" y="823"/>
                  </a:lnTo>
                  <a:lnTo>
                    <a:pt x="44" y="823"/>
                  </a:lnTo>
                  <a:lnTo>
                    <a:pt x="43" y="823"/>
                  </a:lnTo>
                  <a:lnTo>
                    <a:pt x="43" y="822"/>
                  </a:lnTo>
                  <a:lnTo>
                    <a:pt x="45" y="820"/>
                  </a:lnTo>
                  <a:lnTo>
                    <a:pt x="48" y="813"/>
                  </a:lnTo>
                  <a:lnTo>
                    <a:pt x="49" y="813"/>
                  </a:lnTo>
                  <a:lnTo>
                    <a:pt x="50" y="811"/>
                  </a:lnTo>
                  <a:lnTo>
                    <a:pt x="50" y="810"/>
                  </a:lnTo>
                  <a:lnTo>
                    <a:pt x="50" y="809"/>
                  </a:lnTo>
                  <a:lnTo>
                    <a:pt x="51" y="810"/>
                  </a:lnTo>
                  <a:lnTo>
                    <a:pt x="52" y="810"/>
                  </a:lnTo>
                  <a:lnTo>
                    <a:pt x="52" y="809"/>
                  </a:lnTo>
                  <a:lnTo>
                    <a:pt x="53" y="809"/>
                  </a:lnTo>
                  <a:lnTo>
                    <a:pt x="52" y="808"/>
                  </a:lnTo>
                  <a:lnTo>
                    <a:pt x="52" y="807"/>
                  </a:lnTo>
                  <a:lnTo>
                    <a:pt x="51" y="807"/>
                  </a:lnTo>
                  <a:lnTo>
                    <a:pt x="50" y="807"/>
                  </a:lnTo>
                  <a:lnTo>
                    <a:pt x="49" y="808"/>
                  </a:lnTo>
                  <a:lnTo>
                    <a:pt x="46" y="808"/>
                  </a:lnTo>
                  <a:lnTo>
                    <a:pt x="45" y="809"/>
                  </a:lnTo>
                  <a:lnTo>
                    <a:pt x="44" y="809"/>
                  </a:lnTo>
                  <a:lnTo>
                    <a:pt x="44" y="810"/>
                  </a:lnTo>
                  <a:lnTo>
                    <a:pt x="41" y="813"/>
                  </a:lnTo>
                  <a:lnTo>
                    <a:pt x="41" y="814"/>
                  </a:lnTo>
                  <a:lnTo>
                    <a:pt x="41" y="815"/>
                  </a:lnTo>
                  <a:lnTo>
                    <a:pt x="40" y="816"/>
                  </a:lnTo>
                  <a:lnTo>
                    <a:pt x="38" y="820"/>
                  </a:lnTo>
                  <a:lnTo>
                    <a:pt x="38" y="820"/>
                  </a:lnTo>
                  <a:lnTo>
                    <a:pt x="38" y="820"/>
                  </a:lnTo>
                  <a:lnTo>
                    <a:pt x="37" y="820"/>
                  </a:lnTo>
                  <a:lnTo>
                    <a:pt x="37" y="820"/>
                  </a:lnTo>
                  <a:lnTo>
                    <a:pt x="35" y="822"/>
                  </a:lnTo>
                  <a:lnTo>
                    <a:pt x="34" y="823"/>
                  </a:lnTo>
                  <a:lnTo>
                    <a:pt x="34" y="827"/>
                  </a:lnTo>
                  <a:lnTo>
                    <a:pt x="34" y="830"/>
                  </a:lnTo>
                  <a:lnTo>
                    <a:pt x="33" y="831"/>
                  </a:lnTo>
                  <a:lnTo>
                    <a:pt x="33" y="831"/>
                  </a:lnTo>
                  <a:lnTo>
                    <a:pt x="31" y="832"/>
                  </a:lnTo>
                  <a:lnTo>
                    <a:pt x="30" y="833"/>
                  </a:lnTo>
                  <a:lnTo>
                    <a:pt x="30" y="834"/>
                  </a:lnTo>
                  <a:lnTo>
                    <a:pt x="30" y="835"/>
                  </a:lnTo>
                  <a:lnTo>
                    <a:pt x="28" y="837"/>
                  </a:lnTo>
                  <a:lnTo>
                    <a:pt x="28" y="837"/>
                  </a:lnTo>
                  <a:lnTo>
                    <a:pt x="27" y="836"/>
                  </a:lnTo>
                  <a:lnTo>
                    <a:pt x="26" y="836"/>
                  </a:lnTo>
                  <a:lnTo>
                    <a:pt x="26" y="837"/>
                  </a:lnTo>
                  <a:lnTo>
                    <a:pt x="28" y="838"/>
                  </a:lnTo>
                  <a:lnTo>
                    <a:pt x="28" y="839"/>
                  </a:lnTo>
                  <a:lnTo>
                    <a:pt x="27" y="839"/>
                  </a:lnTo>
                  <a:lnTo>
                    <a:pt x="26" y="841"/>
                  </a:lnTo>
                  <a:lnTo>
                    <a:pt x="25" y="842"/>
                  </a:lnTo>
                  <a:lnTo>
                    <a:pt x="25" y="842"/>
                  </a:lnTo>
                  <a:lnTo>
                    <a:pt x="23" y="843"/>
                  </a:lnTo>
                  <a:lnTo>
                    <a:pt x="21" y="845"/>
                  </a:lnTo>
                  <a:lnTo>
                    <a:pt x="20" y="845"/>
                  </a:lnTo>
                  <a:lnTo>
                    <a:pt x="19" y="846"/>
                  </a:lnTo>
                  <a:lnTo>
                    <a:pt x="19" y="847"/>
                  </a:lnTo>
                  <a:lnTo>
                    <a:pt x="20" y="846"/>
                  </a:lnTo>
                  <a:lnTo>
                    <a:pt x="21" y="846"/>
                  </a:lnTo>
                  <a:lnTo>
                    <a:pt x="20" y="849"/>
                  </a:lnTo>
                  <a:lnTo>
                    <a:pt x="19" y="852"/>
                  </a:lnTo>
                  <a:lnTo>
                    <a:pt x="18" y="852"/>
                  </a:lnTo>
                  <a:lnTo>
                    <a:pt x="18" y="852"/>
                  </a:lnTo>
                  <a:lnTo>
                    <a:pt x="18" y="853"/>
                  </a:lnTo>
                  <a:lnTo>
                    <a:pt x="16" y="856"/>
                  </a:lnTo>
                  <a:lnTo>
                    <a:pt x="15" y="856"/>
                  </a:lnTo>
                  <a:lnTo>
                    <a:pt x="15" y="857"/>
                  </a:lnTo>
                  <a:lnTo>
                    <a:pt x="14" y="858"/>
                  </a:lnTo>
                  <a:lnTo>
                    <a:pt x="13" y="858"/>
                  </a:lnTo>
                  <a:lnTo>
                    <a:pt x="11" y="859"/>
                  </a:lnTo>
                  <a:lnTo>
                    <a:pt x="11" y="860"/>
                  </a:lnTo>
                  <a:lnTo>
                    <a:pt x="9" y="859"/>
                  </a:lnTo>
                  <a:lnTo>
                    <a:pt x="8" y="858"/>
                  </a:lnTo>
                  <a:lnTo>
                    <a:pt x="7" y="858"/>
                  </a:lnTo>
                  <a:lnTo>
                    <a:pt x="8" y="859"/>
                  </a:lnTo>
                  <a:lnTo>
                    <a:pt x="7" y="860"/>
                  </a:lnTo>
                  <a:lnTo>
                    <a:pt x="7" y="859"/>
                  </a:lnTo>
                  <a:lnTo>
                    <a:pt x="7" y="860"/>
                  </a:lnTo>
                  <a:lnTo>
                    <a:pt x="6" y="860"/>
                  </a:lnTo>
                  <a:lnTo>
                    <a:pt x="6" y="857"/>
                  </a:lnTo>
                  <a:lnTo>
                    <a:pt x="5" y="856"/>
                  </a:lnTo>
                  <a:lnTo>
                    <a:pt x="6" y="854"/>
                  </a:lnTo>
                  <a:lnTo>
                    <a:pt x="7" y="854"/>
                  </a:lnTo>
                  <a:lnTo>
                    <a:pt x="7" y="852"/>
                  </a:lnTo>
                  <a:lnTo>
                    <a:pt x="7" y="852"/>
                  </a:lnTo>
                  <a:lnTo>
                    <a:pt x="7" y="852"/>
                  </a:lnTo>
                  <a:lnTo>
                    <a:pt x="4" y="848"/>
                  </a:lnTo>
                  <a:lnTo>
                    <a:pt x="4" y="846"/>
                  </a:lnTo>
                  <a:lnTo>
                    <a:pt x="4" y="845"/>
                  </a:lnTo>
                  <a:lnTo>
                    <a:pt x="5" y="845"/>
                  </a:lnTo>
                  <a:lnTo>
                    <a:pt x="6" y="845"/>
                  </a:lnTo>
                  <a:lnTo>
                    <a:pt x="7" y="846"/>
                  </a:lnTo>
                  <a:lnTo>
                    <a:pt x="7" y="847"/>
                  </a:lnTo>
                  <a:lnTo>
                    <a:pt x="8" y="847"/>
                  </a:lnTo>
                  <a:lnTo>
                    <a:pt x="9" y="846"/>
                  </a:lnTo>
                  <a:lnTo>
                    <a:pt x="8" y="845"/>
                  </a:lnTo>
                  <a:lnTo>
                    <a:pt x="7" y="845"/>
                  </a:lnTo>
                  <a:lnTo>
                    <a:pt x="7" y="845"/>
                  </a:lnTo>
                  <a:lnTo>
                    <a:pt x="6" y="844"/>
                  </a:lnTo>
                  <a:lnTo>
                    <a:pt x="6" y="843"/>
                  </a:lnTo>
                  <a:lnTo>
                    <a:pt x="6" y="842"/>
                  </a:lnTo>
                  <a:lnTo>
                    <a:pt x="5" y="842"/>
                  </a:lnTo>
                  <a:lnTo>
                    <a:pt x="4" y="842"/>
                  </a:lnTo>
                  <a:lnTo>
                    <a:pt x="3" y="842"/>
                  </a:lnTo>
                  <a:lnTo>
                    <a:pt x="3" y="840"/>
                  </a:lnTo>
                  <a:lnTo>
                    <a:pt x="4" y="839"/>
                  </a:lnTo>
                  <a:lnTo>
                    <a:pt x="4" y="838"/>
                  </a:lnTo>
                  <a:lnTo>
                    <a:pt x="5" y="838"/>
                  </a:lnTo>
                  <a:lnTo>
                    <a:pt x="7" y="838"/>
                  </a:lnTo>
                  <a:lnTo>
                    <a:pt x="8" y="837"/>
                  </a:lnTo>
                  <a:lnTo>
                    <a:pt x="9" y="837"/>
                  </a:lnTo>
                  <a:lnTo>
                    <a:pt x="8" y="839"/>
                  </a:lnTo>
                  <a:lnTo>
                    <a:pt x="8" y="841"/>
                  </a:lnTo>
                  <a:lnTo>
                    <a:pt x="8" y="842"/>
                  </a:lnTo>
                  <a:lnTo>
                    <a:pt x="9" y="842"/>
                  </a:lnTo>
                  <a:lnTo>
                    <a:pt x="10" y="840"/>
                  </a:lnTo>
                  <a:lnTo>
                    <a:pt x="10" y="839"/>
                  </a:lnTo>
                  <a:lnTo>
                    <a:pt x="10" y="838"/>
                  </a:lnTo>
                  <a:lnTo>
                    <a:pt x="11" y="837"/>
                  </a:lnTo>
                  <a:lnTo>
                    <a:pt x="12" y="836"/>
                  </a:lnTo>
                  <a:lnTo>
                    <a:pt x="13" y="836"/>
                  </a:lnTo>
                  <a:lnTo>
                    <a:pt x="16" y="834"/>
                  </a:lnTo>
                  <a:lnTo>
                    <a:pt x="18" y="833"/>
                  </a:lnTo>
                  <a:lnTo>
                    <a:pt x="23" y="830"/>
                  </a:lnTo>
                  <a:lnTo>
                    <a:pt x="24" y="829"/>
                  </a:lnTo>
                  <a:lnTo>
                    <a:pt x="25" y="828"/>
                  </a:lnTo>
                  <a:lnTo>
                    <a:pt x="26" y="828"/>
                  </a:lnTo>
                  <a:lnTo>
                    <a:pt x="27" y="827"/>
                  </a:lnTo>
                  <a:lnTo>
                    <a:pt x="27" y="826"/>
                  </a:lnTo>
                  <a:lnTo>
                    <a:pt x="29" y="822"/>
                  </a:lnTo>
                  <a:lnTo>
                    <a:pt x="32" y="820"/>
                  </a:lnTo>
                  <a:lnTo>
                    <a:pt x="36" y="817"/>
                  </a:lnTo>
                  <a:lnTo>
                    <a:pt x="37" y="816"/>
                  </a:lnTo>
                  <a:lnTo>
                    <a:pt x="36" y="816"/>
                  </a:lnTo>
                  <a:lnTo>
                    <a:pt x="32" y="816"/>
                  </a:lnTo>
                  <a:lnTo>
                    <a:pt x="32" y="817"/>
                  </a:lnTo>
                  <a:lnTo>
                    <a:pt x="32" y="818"/>
                  </a:lnTo>
                  <a:lnTo>
                    <a:pt x="30" y="818"/>
                  </a:lnTo>
                  <a:lnTo>
                    <a:pt x="30" y="819"/>
                  </a:lnTo>
                  <a:lnTo>
                    <a:pt x="28" y="819"/>
                  </a:lnTo>
                  <a:lnTo>
                    <a:pt x="28" y="820"/>
                  </a:lnTo>
                  <a:lnTo>
                    <a:pt x="28" y="821"/>
                  </a:lnTo>
                  <a:lnTo>
                    <a:pt x="27" y="823"/>
                  </a:lnTo>
                  <a:lnTo>
                    <a:pt x="27" y="825"/>
                  </a:lnTo>
                  <a:lnTo>
                    <a:pt x="25" y="826"/>
                  </a:lnTo>
                  <a:lnTo>
                    <a:pt x="26" y="826"/>
                  </a:lnTo>
                  <a:lnTo>
                    <a:pt x="26" y="827"/>
                  </a:lnTo>
                  <a:lnTo>
                    <a:pt x="25" y="827"/>
                  </a:lnTo>
                  <a:lnTo>
                    <a:pt x="25" y="828"/>
                  </a:lnTo>
                  <a:lnTo>
                    <a:pt x="24" y="828"/>
                  </a:lnTo>
                  <a:lnTo>
                    <a:pt x="22" y="829"/>
                  </a:lnTo>
                  <a:lnTo>
                    <a:pt x="18" y="831"/>
                  </a:lnTo>
                  <a:lnTo>
                    <a:pt x="17" y="832"/>
                  </a:lnTo>
                  <a:lnTo>
                    <a:pt x="16" y="832"/>
                  </a:lnTo>
                  <a:lnTo>
                    <a:pt x="15" y="832"/>
                  </a:lnTo>
                  <a:lnTo>
                    <a:pt x="15" y="831"/>
                  </a:lnTo>
                  <a:lnTo>
                    <a:pt x="14" y="831"/>
                  </a:lnTo>
                  <a:lnTo>
                    <a:pt x="15" y="831"/>
                  </a:lnTo>
                  <a:lnTo>
                    <a:pt x="14" y="832"/>
                  </a:lnTo>
                  <a:lnTo>
                    <a:pt x="14" y="833"/>
                  </a:lnTo>
                  <a:lnTo>
                    <a:pt x="14" y="834"/>
                  </a:lnTo>
                  <a:lnTo>
                    <a:pt x="11" y="835"/>
                  </a:lnTo>
                  <a:lnTo>
                    <a:pt x="12" y="834"/>
                  </a:lnTo>
                  <a:lnTo>
                    <a:pt x="12" y="833"/>
                  </a:lnTo>
                  <a:lnTo>
                    <a:pt x="13" y="832"/>
                  </a:lnTo>
                  <a:lnTo>
                    <a:pt x="13" y="831"/>
                  </a:lnTo>
                  <a:lnTo>
                    <a:pt x="12" y="831"/>
                  </a:lnTo>
                  <a:lnTo>
                    <a:pt x="11" y="832"/>
                  </a:lnTo>
                  <a:lnTo>
                    <a:pt x="11" y="833"/>
                  </a:lnTo>
                  <a:lnTo>
                    <a:pt x="10" y="835"/>
                  </a:lnTo>
                  <a:lnTo>
                    <a:pt x="10" y="836"/>
                  </a:lnTo>
                  <a:lnTo>
                    <a:pt x="9" y="836"/>
                  </a:lnTo>
                  <a:lnTo>
                    <a:pt x="8" y="836"/>
                  </a:lnTo>
                  <a:lnTo>
                    <a:pt x="7" y="836"/>
                  </a:lnTo>
                  <a:lnTo>
                    <a:pt x="7" y="836"/>
                  </a:lnTo>
                  <a:lnTo>
                    <a:pt x="6" y="837"/>
                  </a:lnTo>
                  <a:lnTo>
                    <a:pt x="5" y="837"/>
                  </a:lnTo>
                  <a:lnTo>
                    <a:pt x="4" y="837"/>
                  </a:lnTo>
                  <a:lnTo>
                    <a:pt x="4" y="834"/>
                  </a:lnTo>
                  <a:lnTo>
                    <a:pt x="4" y="832"/>
                  </a:lnTo>
                  <a:lnTo>
                    <a:pt x="4" y="831"/>
                  </a:lnTo>
                  <a:lnTo>
                    <a:pt x="5" y="831"/>
                  </a:lnTo>
                  <a:lnTo>
                    <a:pt x="5" y="832"/>
                  </a:lnTo>
                  <a:lnTo>
                    <a:pt x="6" y="831"/>
                  </a:lnTo>
                  <a:lnTo>
                    <a:pt x="7" y="831"/>
                  </a:lnTo>
                  <a:lnTo>
                    <a:pt x="7" y="831"/>
                  </a:lnTo>
                  <a:lnTo>
                    <a:pt x="7" y="830"/>
                  </a:lnTo>
                  <a:lnTo>
                    <a:pt x="7" y="830"/>
                  </a:lnTo>
                  <a:lnTo>
                    <a:pt x="7" y="829"/>
                  </a:lnTo>
                  <a:lnTo>
                    <a:pt x="7" y="830"/>
                  </a:lnTo>
                  <a:lnTo>
                    <a:pt x="6" y="830"/>
                  </a:lnTo>
                  <a:lnTo>
                    <a:pt x="5" y="829"/>
                  </a:lnTo>
                  <a:lnTo>
                    <a:pt x="5" y="827"/>
                  </a:lnTo>
                  <a:lnTo>
                    <a:pt x="5" y="826"/>
                  </a:lnTo>
                  <a:lnTo>
                    <a:pt x="4" y="826"/>
                  </a:lnTo>
                  <a:lnTo>
                    <a:pt x="3" y="826"/>
                  </a:lnTo>
                  <a:lnTo>
                    <a:pt x="4" y="825"/>
                  </a:lnTo>
                  <a:lnTo>
                    <a:pt x="4" y="824"/>
                  </a:lnTo>
                  <a:lnTo>
                    <a:pt x="5" y="824"/>
                  </a:lnTo>
                  <a:lnTo>
                    <a:pt x="6" y="824"/>
                  </a:lnTo>
                  <a:lnTo>
                    <a:pt x="7" y="823"/>
                  </a:lnTo>
                  <a:lnTo>
                    <a:pt x="7" y="822"/>
                  </a:lnTo>
                  <a:lnTo>
                    <a:pt x="9" y="821"/>
                  </a:lnTo>
                  <a:lnTo>
                    <a:pt x="10" y="820"/>
                  </a:lnTo>
                  <a:lnTo>
                    <a:pt x="11" y="820"/>
                  </a:lnTo>
                  <a:lnTo>
                    <a:pt x="12" y="820"/>
                  </a:lnTo>
                  <a:lnTo>
                    <a:pt x="13" y="820"/>
                  </a:lnTo>
                  <a:lnTo>
                    <a:pt x="14" y="820"/>
                  </a:lnTo>
                  <a:lnTo>
                    <a:pt x="18" y="820"/>
                  </a:lnTo>
                  <a:lnTo>
                    <a:pt x="19" y="820"/>
                  </a:lnTo>
                  <a:lnTo>
                    <a:pt x="20" y="820"/>
                  </a:lnTo>
                  <a:lnTo>
                    <a:pt x="22" y="819"/>
                  </a:lnTo>
                  <a:lnTo>
                    <a:pt x="23" y="819"/>
                  </a:lnTo>
                  <a:lnTo>
                    <a:pt x="23" y="818"/>
                  </a:lnTo>
                  <a:lnTo>
                    <a:pt x="24" y="817"/>
                  </a:lnTo>
                  <a:lnTo>
                    <a:pt x="25" y="816"/>
                  </a:lnTo>
                  <a:lnTo>
                    <a:pt x="25" y="815"/>
                  </a:lnTo>
                  <a:lnTo>
                    <a:pt x="25" y="814"/>
                  </a:lnTo>
                  <a:lnTo>
                    <a:pt x="26" y="813"/>
                  </a:lnTo>
                  <a:lnTo>
                    <a:pt x="27" y="812"/>
                  </a:lnTo>
                  <a:lnTo>
                    <a:pt x="28" y="811"/>
                  </a:lnTo>
                  <a:lnTo>
                    <a:pt x="29" y="807"/>
                  </a:lnTo>
                  <a:lnTo>
                    <a:pt x="30" y="806"/>
                  </a:lnTo>
                  <a:lnTo>
                    <a:pt x="31" y="806"/>
                  </a:lnTo>
                  <a:lnTo>
                    <a:pt x="31" y="805"/>
                  </a:lnTo>
                  <a:lnTo>
                    <a:pt x="32" y="805"/>
                  </a:lnTo>
                  <a:lnTo>
                    <a:pt x="33" y="805"/>
                  </a:lnTo>
                  <a:lnTo>
                    <a:pt x="32" y="804"/>
                  </a:lnTo>
                  <a:lnTo>
                    <a:pt x="32" y="803"/>
                  </a:lnTo>
                  <a:lnTo>
                    <a:pt x="33" y="802"/>
                  </a:lnTo>
                  <a:lnTo>
                    <a:pt x="34" y="802"/>
                  </a:lnTo>
                  <a:lnTo>
                    <a:pt x="35" y="801"/>
                  </a:lnTo>
                  <a:lnTo>
                    <a:pt x="36" y="801"/>
                  </a:lnTo>
                  <a:lnTo>
                    <a:pt x="36" y="800"/>
                  </a:lnTo>
                  <a:lnTo>
                    <a:pt x="37" y="800"/>
                  </a:lnTo>
                  <a:lnTo>
                    <a:pt x="36" y="799"/>
                  </a:lnTo>
                  <a:lnTo>
                    <a:pt x="36" y="798"/>
                  </a:lnTo>
                  <a:lnTo>
                    <a:pt x="37" y="797"/>
                  </a:lnTo>
                  <a:lnTo>
                    <a:pt x="37" y="796"/>
                  </a:lnTo>
                  <a:lnTo>
                    <a:pt x="47" y="795"/>
                  </a:lnTo>
                  <a:lnTo>
                    <a:pt x="51" y="795"/>
                  </a:lnTo>
                  <a:lnTo>
                    <a:pt x="52" y="796"/>
                  </a:lnTo>
                  <a:lnTo>
                    <a:pt x="53" y="796"/>
                  </a:lnTo>
                  <a:lnTo>
                    <a:pt x="54" y="795"/>
                  </a:lnTo>
                  <a:lnTo>
                    <a:pt x="57" y="794"/>
                  </a:lnTo>
                  <a:lnTo>
                    <a:pt x="57" y="793"/>
                  </a:lnTo>
                  <a:lnTo>
                    <a:pt x="57" y="792"/>
                  </a:lnTo>
                  <a:lnTo>
                    <a:pt x="58" y="791"/>
                  </a:lnTo>
                  <a:lnTo>
                    <a:pt x="61" y="790"/>
                  </a:lnTo>
                  <a:lnTo>
                    <a:pt x="62" y="790"/>
                  </a:lnTo>
                  <a:lnTo>
                    <a:pt x="63" y="789"/>
                  </a:lnTo>
                  <a:lnTo>
                    <a:pt x="63" y="788"/>
                  </a:lnTo>
                  <a:lnTo>
                    <a:pt x="64" y="787"/>
                  </a:lnTo>
                  <a:lnTo>
                    <a:pt x="64" y="784"/>
                  </a:lnTo>
                  <a:lnTo>
                    <a:pt x="64" y="782"/>
                  </a:lnTo>
                  <a:lnTo>
                    <a:pt x="64" y="780"/>
                  </a:lnTo>
                  <a:lnTo>
                    <a:pt x="63" y="778"/>
                  </a:lnTo>
                  <a:lnTo>
                    <a:pt x="63" y="777"/>
                  </a:lnTo>
                  <a:lnTo>
                    <a:pt x="63" y="776"/>
                  </a:lnTo>
                  <a:lnTo>
                    <a:pt x="63" y="775"/>
                  </a:lnTo>
                  <a:lnTo>
                    <a:pt x="64" y="774"/>
                  </a:lnTo>
                  <a:lnTo>
                    <a:pt x="67" y="773"/>
                  </a:lnTo>
                  <a:lnTo>
                    <a:pt x="68" y="772"/>
                  </a:lnTo>
                  <a:lnTo>
                    <a:pt x="69" y="771"/>
                  </a:lnTo>
                  <a:lnTo>
                    <a:pt x="71" y="769"/>
                  </a:lnTo>
                  <a:lnTo>
                    <a:pt x="74" y="766"/>
                  </a:lnTo>
                  <a:lnTo>
                    <a:pt x="76" y="765"/>
                  </a:lnTo>
                  <a:lnTo>
                    <a:pt x="81" y="761"/>
                  </a:lnTo>
                  <a:lnTo>
                    <a:pt x="84" y="760"/>
                  </a:lnTo>
                  <a:lnTo>
                    <a:pt x="86" y="758"/>
                  </a:lnTo>
                  <a:lnTo>
                    <a:pt x="88" y="757"/>
                  </a:lnTo>
                  <a:lnTo>
                    <a:pt x="90" y="756"/>
                  </a:lnTo>
                  <a:lnTo>
                    <a:pt x="94" y="755"/>
                  </a:lnTo>
                  <a:lnTo>
                    <a:pt x="96" y="755"/>
                  </a:lnTo>
                  <a:lnTo>
                    <a:pt x="98" y="755"/>
                  </a:lnTo>
                  <a:lnTo>
                    <a:pt x="100" y="754"/>
                  </a:lnTo>
                  <a:lnTo>
                    <a:pt x="101" y="754"/>
                  </a:lnTo>
                  <a:lnTo>
                    <a:pt x="125" y="756"/>
                  </a:lnTo>
                  <a:lnTo>
                    <a:pt x="213" y="762"/>
                  </a:lnTo>
                  <a:lnTo>
                    <a:pt x="305" y="763"/>
                  </a:lnTo>
                  <a:lnTo>
                    <a:pt x="344" y="763"/>
                  </a:lnTo>
                  <a:lnTo>
                    <a:pt x="341" y="592"/>
                  </a:lnTo>
                  <a:lnTo>
                    <a:pt x="340" y="550"/>
                  </a:lnTo>
                  <a:lnTo>
                    <a:pt x="338" y="456"/>
                  </a:lnTo>
                  <a:lnTo>
                    <a:pt x="337" y="430"/>
                  </a:lnTo>
                  <a:lnTo>
                    <a:pt x="337" y="409"/>
                  </a:lnTo>
                  <a:lnTo>
                    <a:pt x="334" y="294"/>
                  </a:lnTo>
                  <a:lnTo>
                    <a:pt x="331" y="215"/>
                  </a:lnTo>
                  <a:lnTo>
                    <a:pt x="398" y="214"/>
                  </a:lnTo>
                  <a:lnTo>
                    <a:pt x="492" y="206"/>
                  </a:lnTo>
                  <a:lnTo>
                    <a:pt x="548" y="199"/>
                  </a:lnTo>
                  <a:lnTo>
                    <a:pt x="554" y="198"/>
                  </a:lnTo>
                  <a:lnTo>
                    <a:pt x="565" y="197"/>
                  </a:lnTo>
                  <a:lnTo>
                    <a:pt x="584" y="194"/>
                  </a:lnTo>
                  <a:lnTo>
                    <a:pt x="615" y="189"/>
                  </a:lnTo>
                  <a:lnTo>
                    <a:pt x="646" y="183"/>
                  </a:lnTo>
                  <a:lnTo>
                    <a:pt x="651" y="182"/>
                  </a:lnTo>
                  <a:lnTo>
                    <a:pt x="677" y="177"/>
                  </a:lnTo>
                  <a:lnTo>
                    <a:pt x="708" y="170"/>
                  </a:lnTo>
                  <a:lnTo>
                    <a:pt x="738" y="162"/>
                  </a:lnTo>
                  <a:lnTo>
                    <a:pt x="767" y="155"/>
                  </a:lnTo>
                  <a:lnTo>
                    <a:pt x="787" y="150"/>
                  </a:lnTo>
                  <a:lnTo>
                    <a:pt x="803" y="145"/>
                  </a:lnTo>
                  <a:lnTo>
                    <a:pt x="813" y="137"/>
                  </a:lnTo>
                  <a:lnTo>
                    <a:pt x="825" y="129"/>
                  </a:lnTo>
                  <a:lnTo>
                    <a:pt x="826" y="128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</p:grpSp>
      <p:grpSp>
        <p:nvGrpSpPr>
          <p:cNvPr id="1326" name="Group 1325">
            <a:extLst>
              <a:ext uri="{FF2B5EF4-FFF2-40B4-BE49-F238E27FC236}">
                <a16:creationId xmlns:a16="http://schemas.microsoft.com/office/drawing/2014/main" id="{576CE532-105C-2C61-58DB-D3B71DE947CB}"/>
              </a:ext>
            </a:extLst>
          </p:cNvPr>
          <p:cNvGrpSpPr/>
          <p:nvPr/>
        </p:nvGrpSpPr>
        <p:grpSpPr>
          <a:xfrm>
            <a:off x="1761753" y="2281512"/>
            <a:ext cx="1853790" cy="2412999"/>
            <a:chOff x="3270027" y="2325689"/>
            <a:chExt cx="1853790" cy="2412999"/>
          </a:xfrm>
        </p:grpSpPr>
        <p:sp>
          <p:nvSpPr>
            <p:cNvPr id="121" name="Rectangle 1317">
              <a:extLst>
                <a:ext uri="{FF2B5EF4-FFF2-40B4-BE49-F238E27FC236}">
                  <a16:creationId xmlns:a16="http://schemas.microsoft.com/office/drawing/2014/main" id="{DAEAAE0D-E067-42FA-56C2-3B931A280B88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144963" y="2476501"/>
              <a:ext cx="841375" cy="11271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none" lIns="0" tIns="0" rIns="0" bIns="0" numCol="1" anchor="t" anchorCtr="0" compatLnSpc="1">
              <a:prstTxWarp prst="textNoShape">
                <a:avLst/>
              </a:prstTxWarp>
              <a:spAutoFit/>
            </a:bodyPr>
            <a:lstStyle>
              <a:lvl1pPr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1pPr>
              <a:lvl2pPr marL="457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2pPr>
              <a:lvl3pPr marL="914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3pPr>
              <a:lvl4pPr marL="1371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4pPr>
              <a:lvl5pPr marL="18288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5pPr>
              <a:lvl6pPr marL="22860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6pPr>
              <a:lvl7pPr marL="2743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7pPr>
              <a:lvl8pPr marL="3200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8pPr>
              <a:lvl9pPr marL="3657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9pPr>
            </a:lstStyle>
            <a:p>
              <a:pPr marL="0" marR="0" lvl="0" indent="0" algn="l" defTabSz="914400" rtl="0" eaLnBrk="0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tabLst/>
              </a:pPr>
              <a:r>
                <a:rPr kumimoji="0" lang="zh-CN" altLang="zh-CN" sz="600" b="0" i="0" u="none" strike="noStrike" cap="none" normalizeH="0" baseline="0" dirty="0">
                  <a:ln>
                    <a:noFill/>
                  </a:ln>
                  <a:solidFill>
                    <a:srgbClr val="000000"/>
                  </a:solidFill>
                  <a:effectLst/>
                  <a:latin typeface="Calibri" panose="020F0502020204030204" pitchFamily="34" charset="0"/>
                </a:rPr>
                <a:t>Nuna Allanngutsaaaliugaq</a:t>
              </a:r>
              <a:endParaRPr kumimoji="0" lang="zh-CN" altLang="zh-CN" sz="1800" b="0" i="0" u="none" strike="noStrike" cap="none" normalizeH="0" baseline="0" dirty="0">
                <a:ln>
                  <a:noFill/>
                </a:ln>
                <a:solidFill>
                  <a:schemeClr val="tx1"/>
                </a:solidFill>
                <a:effectLst/>
                <a:latin typeface="Arial" panose="020B0604020202020204" pitchFamily="34" charset="0"/>
              </a:endParaRPr>
            </a:p>
          </p:txBody>
        </p:sp>
        <p:sp>
          <p:nvSpPr>
            <p:cNvPr id="122" name="Rectangle 1318">
              <a:extLst>
                <a:ext uri="{FF2B5EF4-FFF2-40B4-BE49-F238E27FC236}">
                  <a16:creationId xmlns:a16="http://schemas.microsoft.com/office/drawing/2014/main" id="{80226E29-0C06-23CF-C859-5574D178408F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270027" y="2325689"/>
              <a:ext cx="736600" cy="11271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none" lIns="0" tIns="0" rIns="0" bIns="0" numCol="1" anchor="t" anchorCtr="0" compatLnSpc="1">
              <a:prstTxWarp prst="textNoShape">
                <a:avLst/>
              </a:prstTxWarp>
              <a:spAutoFit/>
            </a:bodyPr>
            <a:lstStyle>
              <a:lvl1pPr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1pPr>
              <a:lvl2pPr marL="457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2pPr>
              <a:lvl3pPr marL="914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3pPr>
              <a:lvl4pPr marL="1371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4pPr>
              <a:lvl5pPr marL="18288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5pPr>
              <a:lvl6pPr marL="22860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6pPr>
              <a:lvl7pPr marL="2743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7pPr>
              <a:lvl8pPr marL="3200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8pPr>
              <a:lvl9pPr marL="3657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9pPr>
            </a:lstStyle>
            <a:p>
              <a:pPr marL="0" marR="0" lvl="0" indent="0" algn="l" defTabSz="914400" rtl="0" eaLnBrk="0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tabLst/>
              </a:pPr>
              <a:r>
                <a:rPr kumimoji="0" lang="zh-CN" altLang="zh-CN" sz="600" b="0" i="0" u="none" strike="noStrike" cap="none" normalizeH="0" baseline="0" dirty="0">
                  <a:ln>
                    <a:noFill/>
                  </a:ln>
                  <a:solidFill>
                    <a:srgbClr val="000000"/>
                  </a:solidFill>
                  <a:effectLst/>
                  <a:latin typeface="Calibri" panose="020F0502020204030204" pitchFamily="34" charset="0"/>
                </a:rPr>
                <a:t>Qaasuitsup Kommunia</a:t>
              </a:r>
              <a:endParaRPr kumimoji="0" lang="zh-CN" altLang="zh-CN" sz="1800" b="0" i="0" u="none" strike="noStrike" cap="none" normalizeH="0" baseline="0" dirty="0">
                <a:ln>
                  <a:noFill/>
                </a:ln>
                <a:solidFill>
                  <a:schemeClr val="tx1"/>
                </a:solidFill>
                <a:effectLst/>
                <a:latin typeface="Arial" panose="020B0604020202020204" pitchFamily="34" charset="0"/>
              </a:endParaRPr>
            </a:p>
          </p:txBody>
        </p:sp>
        <p:sp>
          <p:nvSpPr>
            <p:cNvPr id="123" name="Rectangle 1319">
              <a:extLst>
                <a:ext uri="{FF2B5EF4-FFF2-40B4-BE49-F238E27FC236}">
                  <a16:creationId xmlns:a16="http://schemas.microsoft.com/office/drawing/2014/main" id="{90632E48-293E-9E27-00D2-8E5094E67559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199892" y="3415570"/>
              <a:ext cx="923925" cy="11271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none" lIns="0" tIns="0" rIns="0" bIns="0" numCol="1" anchor="t" anchorCtr="0" compatLnSpc="1">
              <a:prstTxWarp prst="textNoShape">
                <a:avLst/>
              </a:prstTxWarp>
              <a:spAutoFit/>
            </a:bodyPr>
            <a:lstStyle>
              <a:lvl1pPr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1pPr>
              <a:lvl2pPr marL="457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2pPr>
              <a:lvl3pPr marL="914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3pPr>
              <a:lvl4pPr marL="1371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4pPr>
              <a:lvl5pPr marL="18288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5pPr>
              <a:lvl6pPr marL="22860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6pPr>
              <a:lvl7pPr marL="2743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7pPr>
              <a:lvl8pPr marL="3200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8pPr>
              <a:lvl9pPr marL="3657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9pPr>
            </a:lstStyle>
            <a:p>
              <a:pPr marL="0" marR="0" lvl="0" indent="0" algn="l" defTabSz="914400" rtl="0" eaLnBrk="0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tabLst/>
              </a:pPr>
              <a:r>
                <a:rPr kumimoji="0" lang="zh-CN" altLang="zh-CN" sz="600" b="0" i="0" u="none" strike="noStrike" cap="none" normalizeH="0" baseline="0" dirty="0">
                  <a:ln>
                    <a:noFill/>
                  </a:ln>
                  <a:solidFill>
                    <a:srgbClr val="000000"/>
                  </a:solidFill>
                  <a:effectLst/>
                  <a:latin typeface="Calibri" panose="020F0502020204030204" pitchFamily="34" charset="0"/>
                </a:rPr>
                <a:t>Kommuneqarfik Sermersooq</a:t>
              </a:r>
              <a:endParaRPr kumimoji="0" lang="zh-CN" altLang="zh-CN" sz="1800" b="0" i="0" u="none" strike="noStrike" cap="none" normalizeH="0" baseline="0" dirty="0">
                <a:ln>
                  <a:noFill/>
                </a:ln>
                <a:solidFill>
                  <a:schemeClr val="tx1"/>
                </a:solidFill>
                <a:effectLst/>
                <a:latin typeface="Arial" panose="020B0604020202020204" pitchFamily="34" charset="0"/>
              </a:endParaRPr>
            </a:p>
          </p:txBody>
        </p:sp>
        <p:sp>
          <p:nvSpPr>
            <p:cNvPr id="124" name="Rectangle 1320">
              <a:extLst>
                <a:ext uri="{FF2B5EF4-FFF2-40B4-BE49-F238E27FC236}">
                  <a16:creationId xmlns:a16="http://schemas.microsoft.com/office/drawing/2014/main" id="{4DBC9B3C-B8F9-FC3D-5558-CDCE278B688F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309714" y="3855846"/>
              <a:ext cx="657225" cy="11271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none" lIns="0" tIns="0" rIns="0" bIns="0" numCol="1" anchor="t" anchorCtr="0" compatLnSpc="1">
              <a:prstTxWarp prst="textNoShape">
                <a:avLst/>
              </a:prstTxWarp>
              <a:spAutoFit/>
            </a:bodyPr>
            <a:lstStyle>
              <a:lvl1pPr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1pPr>
              <a:lvl2pPr marL="457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2pPr>
              <a:lvl3pPr marL="914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3pPr>
              <a:lvl4pPr marL="1371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4pPr>
              <a:lvl5pPr marL="18288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5pPr>
              <a:lvl6pPr marL="22860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6pPr>
              <a:lvl7pPr marL="2743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7pPr>
              <a:lvl8pPr marL="3200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8pPr>
              <a:lvl9pPr marL="3657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9pPr>
            </a:lstStyle>
            <a:p>
              <a:pPr marL="0" marR="0" lvl="0" indent="0" algn="l" defTabSz="914400" rtl="0" eaLnBrk="0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tabLst/>
              </a:pPr>
              <a:r>
                <a:rPr kumimoji="0" lang="zh-CN" altLang="zh-CN" sz="600" b="0" i="0" u="none" strike="noStrike" cap="none" normalizeH="0" baseline="0" dirty="0">
                  <a:ln>
                    <a:noFill/>
                  </a:ln>
                  <a:solidFill>
                    <a:srgbClr val="000000"/>
                  </a:solidFill>
                  <a:effectLst/>
                  <a:latin typeface="Calibri" panose="020F0502020204030204" pitchFamily="34" charset="0"/>
                </a:rPr>
                <a:t>Qeqqata Kommunia</a:t>
              </a:r>
              <a:endParaRPr kumimoji="0" lang="zh-CN" altLang="zh-CN" sz="1800" b="0" i="0" u="none" strike="noStrike" cap="none" normalizeH="0" baseline="0" dirty="0">
                <a:ln>
                  <a:noFill/>
                </a:ln>
                <a:solidFill>
                  <a:schemeClr val="tx1"/>
                </a:solidFill>
                <a:effectLst/>
                <a:latin typeface="Arial" panose="020B0604020202020204" pitchFamily="34" charset="0"/>
              </a:endParaRPr>
            </a:p>
          </p:txBody>
        </p:sp>
        <p:sp>
          <p:nvSpPr>
            <p:cNvPr id="125" name="Rectangle 1321">
              <a:extLst>
                <a:ext uri="{FF2B5EF4-FFF2-40B4-BE49-F238E27FC236}">
                  <a16:creationId xmlns:a16="http://schemas.microsoft.com/office/drawing/2014/main" id="{453ABF13-EE6A-5C3D-7EE7-EF08B24370BD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046538" y="4625976"/>
              <a:ext cx="619125" cy="112712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none" lIns="0" tIns="0" rIns="0" bIns="0" numCol="1" anchor="t" anchorCtr="0" compatLnSpc="1">
              <a:prstTxWarp prst="textNoShape">
                <a:avLst/>
              </a:prstTxWarp>
              <a:spAutoFit/>
            </a:bodyPr>
            <a:lstStyle>
              <a:lvl1pPr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1pPr>
              <a:lvl2pPr marL="457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2pPr>
              <a:lvl3pPr marL="914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3pPr>
              <a:lvl4pPr marL="1371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4pPr>
              <a:lvl5pPr marL="18288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5pPr>
              <a:lvl6pPr marL="22860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6pPr>
              <a:lvl7pPr marL="2743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7pPr>
              <a:lvl8pPr marL="3200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8pPr>
              <a:lvl9pPr marL="3657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9pPr>
            </a:lstStyle>
            <a:p>
              <a:pPr marL="0" marR="0" lvl="0" indent="0" algn="l" defTabSz="914400" rtl="0" eaLnBrk="0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tabLst/>
              </a:pPr>
              <a:r>
                <a:rPr kumimoji="0" lang="zh-CN" altLang="zh-CN" sz="600" b="0" i="0" u="none" strike="noStrike" cap="none" normalizeH="0" baseline="0" dirty="0">
                  <a:ln>
                    <a:noFill/>
                  </a:ln>
                  <a:solidFill>
                    <a:srgbClr val="000000"/>
                  </a:solidFill>
                  <a:effectLst/>
                  <a:latin typeface="Calibri" panose="020F0502020204030204" pitchFamily="34" charset="0"/>
                </a:rPr>
                <a:t>Kommune Kujalleq</a:t>
              </a:r>
              <a:endParaRPr kumimoji="0" lang="zh-CN" altLang="zh-CN" sz="1800" b="0" i="0" u="none" strike="noStrike" cap="none" normalizeH="0" baseline="0" dirty="0">
                <a:ln>
                  <a:noFill/>
                </a:ln>
                <a:solidFill>
                  <a:schemeClr val="tx1"/>
                </a:solidFill>
                <a:effectLst/>
                <a:latin typeface="Arial" panose="020B0604020202020204" pitchFamily="34" charset="0"/>
              </a:endParaRPr>
            </a:p>
          </p:txBody>
        </p:sp>
      </p:grpSp>
      <p:sp>
        <p:nvSpPr>
          <p:cNvPr id="7" name="Freeform 5">
            <a:extLst>
              <a:ext uri="{FF2B5EF4-FFF2-40B4-BE49-F238E27FC236}">
                <a16:creationId xmlns:a16="http://schemas.microsoft.com/office/drawing/2014/main" id="{3D1AFCD0-F0AE-4DB1-2514-92551699A178}"/>
              </a:ext>
            </a:extLst>
          </p:cNvPr>
          <p:cNvSpPr>
            <a:spLocks noEditPoints="1"/>
          </p:cNvSpPr>
          <p:nvPr/>
        </p:nvSpPr>
        <p:spPr bwMode="auto">
          <a:xfrm>
            <a:off x="4934440" y="1131590"/>
            <a:ext cx="2093913" cy="3684587"/>
          </a:xfrm>
          <a:custGeom>
            <a:avLst/>
            <a:gdLst>
              <a:gd name="T0" fmla="*/ 1168 w 1319"/>
              <a:gd name="T1" fmla="*/ 1196 h 2321"/>
              <a:gd name="T2" fmla="*/ 1246 w 1319"/>
              <a:gd name="T3" fmla="*/ 1296 h 2321"/>
              <a:gd name="T4" fmla="*/ 1030 w 1319"/>
              <a:gd name="T5" fmla="*/ 1412 h 2321"/>
              <a:gd name="T6" fmla="*/ 987 w 1319"/>
              <a:gd name="T7" fmla="*/ 1636 h 2321"/>
              <a:gd name="T8" fmla="*/ 861 w 1319"/>
              <a:gd name="T9" fmla="*/ 1653 h 2321"/>
              <a:gd name="T10" fmla="*/ 780 w 1319"/>
              <a:gd name="T11" fmla="*/ 1792 h 2321"/>
              <a:gd name="T12" fmla="*/ 762 w 1319"/>
              <a:gd name="T13" fmla="*/ 1949 h 2321"/>
              <a:gd name="T14" fmla="*/ 707 w 1319"/>
              <a:gd name="T15" fmla="*/ 2041 h 2321"/>
              <a:gd name="T16" fmla="*/ 695 w 1319"/>
              <a:gd name="T17" fmla="*/ 2183 h 2321"/>
              <a:gd name="T18" fmla="*/ 679 w 1319"/>
              <a:gd name="T19" fmla="*/ 2270 h 2321"/>
              <a:gd name="T20" fmla="*/ 554 w 1319"/>
              <a:gd name="T21" fmla="*/ 2246 h 2321"/>
              <a:gd name="T22" fmla="*/ 494 w 1319"/>
              <a:gd name="T23" fmla="*/ 2219 h 2321"/>
              <a:gd name="T24" fmla="*/ 421 w 1319"/>
              <a:gd name="T25" fmla="*/ 2143 h 2321"/>
              <a:gd name="T26" fmla="*/ 364 w 1319"/>
              <a:gd name="T27" fmla="*/ 2052 h 2321"/>
              <a:gd name="T28" fmla="*/ 343 w 1319"/>
              <a:gd name="T29" fmla="*/ 1926 h 2321"/>
              <a:gd name="T30" fmla="*/ 349 w 1319"/>
              <a:gd name="T31" fmla="*/ 1829 h 2321"/>
              <a:gd name="T32" fmla="*/ 319 w 1319"/>
              <a:gd name="T33" fmla="*/ 1793 h 2321"/>
              <a:gd name="T34" fmla="*/ 320 w 1319"/>
              <a:gd name="T35" fmla="*/ 1694 h 2321"/>
              <a:gd name="T36" fmla="*/ 261 w 1319"/>
              <a:gd name="T37" fmla="*/ 1623 h 2321"/>
              <a:gd name="T38" fmla="*/ 355 w 1319"/>
              <a:gd name="T39" fmla="*/ 1530 h 2321"/>
              <a:gd name="T40" fmla="*/ 310 w 1319"/>
              <a:gd name="T41" fmla="*/ 1481 h 2321"/>
              <a:gd name="T42" fmla="*/ 343 w 1319"/>
              <a:gd name="T43" fmla="*/ 1443 h 2321"/>
              <a:gd name="T44" fmla="*/ 412 w 1319"/>
              <a:gd name="T45" fmla="*/ 1332 h 2321"/>
              <a:gd name="T46" fmla="*/ 394 w 1319"/>
              <a:gd name="T47" fmla="*/ 1197 h 2321"/>
              <a:gd name="T48" fmla="*/ 284 w 1319"/>
              <a:gd name="T49" fmla="*/ 1090 h 2321"/>
              <a:gd name="T50" fmla="*/ 308 w 1319"/>
              <a:gd name="T51" fmla="*/ 878 h 2321"/>
              <a:gd name="T52" fmla="*/ 216 w 1319"/>
              <a:gd name="T53" fmla="*/ 671 h 2321"/>
              <a:gd name="T54" fmla="*/ 80 w 1319"/>
              <a:gd name="T55" fmla="*/ 535 h 2321"/>
              <a:gd name="T56" fmla="*/ 85 w 1319"/>
              <a:gd name="T57" fmla="*/ 392 h 2321"/>
              <a:gd name="T58" fmla="*/ 409 w 1319"/>
              <a:gd name="T59" fmla="*/ 205 h 2321"/>
              <a:gd name="T60" fmla="*/ 585 w 1319"/>
              <a:gd name="T61" fmla="*/ 110 h 2321"/>
              <a:gd name="T62" fmla="*/ 725 w 1319"/>
              <a:gd name="T63" fmla="*/ 8 h 2321"/>
              <a:gd name="T64" fmla="*/ 849 w 1319"/>
              <a:gd name="T65" fmla="*/ 112 h 2321"/>
              <a:gd name="T66" fmla="*/ 963 w 1319"/>
              <a:gd name="T67" fmla="*/ 134 h 2321"/>
              <a:gd name="T68" fmla="*/ 1025 w 1319"/>
              <a:gd name="T69" fmla="*/ 268 h 2321"/>
              <a:gd name="T70" fmla="*/ 1072 w 1319"/>
              <a:gd name="T71" fmla="*/ 482 h 2321"/>
              <a:gd name="T72" fmla="*/ 1121 w 1319"/>
              <a:gd name="T73" fmla="*/ 607 h 2321"/>
              <a:gd name="T74" fmla="*/ 1167 w 1319"/>
              <a:gd name="T75" fmla="*/ 806 h 2321"/>
              <a:gd name="T76" fmla="*/ 1123 w 1319"/>
              <a:gd name="T77" fmla="*/ 929 h 2321"/>
              <a:gd name="T78" fmla="*/ 1274 w 1319"/>
              <a:gd name="T79" fmla="*/ 1034 h 2321"/>
              <a:gd name="T80" fmla="*/ 1201 w 1319"/>
              <a:gd name="T81" fmla="*/ 660 h 2321"/>
              <a:gd name="T82" fmla="*/ 1066 w 1319"/>
              <a:gd name="T83" fmla="*/ 406 h 2321"/>
              <a:gd name="T84" fmla="*/ 1168 w 1319"/>
              <a:gd name="T85" fmla="*/ 796 h 2321"/>
              <a:gd name="T86" fmla="*/ 1149 w 1319"/>
              <a:gd name="T87" fmla="*/ 937 h 2321"/>
              <a:gd name="T88" fmla="*/ 1288 w 1319"/>
              <a:gd name="T89" fmla="*/ 1211 h 2321"/>
              <a:gd name="T90" fmla="*/ 1023 w 1319"/>
              <a:gd name="T91" fmla="*/ 1534 h 2321"/>
              <a:gd name="T92" fmla="*/ 870 w 1319"/>
              <a:gd name="T93" fmla="*/ 1717 h 2321"/>
              <a:gd name="T94" fmla="*/ 789 w 1319"/>
              <a:gd name="T95" fmla="*/ 1798 h 2321"/>
              <a:gd name="T96" fmla="*/ 742 w 1319"/>
              <a:gd name="T97" fmla="*/ 1873 h 2321"/>
              <a:gd name="T98" fmla="*/ 698 w 1319"/>
              <a:gd name="T99" fmla="*/ 2210 h 2321"/>
              <a:gd name="T100" fmla="*/ 597 w 1319"/>
              <a:gd name="T101" fmla="*/ 63 h 2321"/>
              <a:gd name="T102" fmla="*/ 546 w 1319"/>
              <a:gd name="T103" fmla="*/ 2232 h 2321"/>
              <a:gd name="T104" fmla="*/ 436 w 1319"/>
              <a:gd name="T105" fmla="*/ 2222 h 2321"/>
              <a:gd name="T106" fmla="*/ 372 w 1319"/>
              <a:gd name="T107" fmla="*/ 2074 h 2321"/>
              <a:gd name="T108" fmla="*/ 322 w 1319"/>
              <a:gd name="T109" fmla="*/ 1973 h 2321"/>
              <a:gd name="T110" fmla="*/ 379 w 1319"/>
              <a:gd name="T111" fmla="*/ 1221 h 2321"/>
              <a:gd name="T112" fmla="*/ 286 w 1319"/>
              <a:gd name="T113" fmla="*/ 1860 h 2321"/>
              <a:gd name="T114" fmla="*/ 314 w 1319"/>
              <a:gd name="T115" fmla="*/ 1442 h 2321"/>
              <a:gd name="T116" fmla="*/ 301 w 1319"/>
              <a:gd name="T117" fmla="*/ 1393 h 2321"/>
              <a:gd name="T118" fmla="*/ 309 w 1319"/>
              <a:gd name="T119" fmla="*/ 1035 h 2321"/>
              <a:gd name="T120" fmla="*/ 293 w 1319"/>
              <a:gd name="T121" fmla="*/ 1025 h 2321"/>
              <a:gd name="T122" fmla="*/ 280 w 1319"/>
              <a:gd name="T123" fmla="*/ 979 h 2321"/>
              <a:gd name="T124" fmla="*/ 271 w 1319"/>
              <a:gd name="T125" fmla="*/ 745 h 232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  <a:cxn ang="0">
                <a:pos x="T122" y="T123"/>
              </a:cxn>
              <a:cxn ang="0">
                <a:pos x="T124" y="T125"/>
              </a:cxn>
            </a:cxnLst>
            <a:rect l="0" t="0" r="r" b="b"/>
            <a:pathLst>
              <a:path w="1319" h="2321">
                <a:moveTo>
                  <a:pt x="1172" y="1078"/>
                </a:moveTo>
                <a:lnTo>
                  <a:pt x="1171" y="1078"/>
                </a:lnTo>
                <a:lnTo>
                  <a:pt x="1166" y="1074"/>
                </a:lnTo>
                <a:lnTo>
                  <a:pt x="1165" y="1073"/>
                </a:lnTo>
                <a:lnTo>
                  <a:pt x="1164" y="1073"/>
                </a:lnTo>
                <a:lnTo>
                  <a:pt x="1164" y="1072"/>
                </a:lnTo>
                <a:lnTo>
                  <a:pt x="1163" y="1073"/>
                </a:lnTo>
                <a:lnTo>
                  <a:pt x="1161" y="1074"/>
                </a:lnTo>
                <a:lnTo>
                  <a:pt x="1159" y="1074"/>
                </a:lnTo>
                <a:lnTo>
                  <a:pt x="1157" y="1073"/>
                </a:lnTo>
                <a:lnTo>
                  <a:pt x="1157" y="1072"/>
                </a:lnTo>
                <a:lnTo>
                  <a:pt x="1157" y="1072"/>
                </a:lnTo>
                <a:lnTo>
                  <a:pt x="1157" y="1073"/>
                </a:lnTo>
                <a:lnTo>
                  <a:pt x="1157" y="1074"/>
                </a:lnTo>
                <a:lnTo>
                  <a:pt x="1156" y="1075"/>
                </a:lnTo>
                <a:lnTo>
                  <a:pt x="1155" y="1075"/>
                </a:lnTo>
                <a:lnTo>
                  <a:pt x="1152" y="1074"/>
                </a:lnTo>
                <a:lnTo>
                  <a:pt x="1150" y="1073"/>
                </a:lnTo>
                <a:lnTo>
                  <a:pt x="1149" y="1072"/>
                </a:lnTo>
                <a:lnTo>
                  <a:pt x="1148" y="1072"/>
                </a:lnTo>
                <a:lnTo>
                  <a:pt x="1147" y="1073"/>
                </a:lnTo>
                <a:lnTo>
                  <a:pt x="1147" y="1075"/>
                </a:lnTo>
                <a:lnTo>
                  <a:pt x="1145" y="1077"/>
                </a:lnTo>
                <a:lnTo>
                  <a:pt x="1144" y="1076"/>
                </a:lnTo>
                <a:lnTo>
                  <a:pt x="1143" y="1076"/>
                </a:lnTo>
                <a:lnTo>
                  <a:pt x="1142" y="1076"/>
                </a:lnTo>
                <a:lnTo>
                  <a:pt x="1138" y="1071"/>
                </a:lnTo>
                <a:lnTo>
                  <a:pt x="1137" y="1071"/>
                </a:lnTo>
                <a:lnTo>
                  <a:pt x="1137" y="1072"/>
                </a:lnTo>
                <a:lnTo>
                  <a:pt x="1137" y="1073"/>
                </a:lnTo>
                <a:lnTo>
                  <a:pt x="1138" y="1075"/>
                </a:lnTo>
                <a:lnTo>
                  <a:pt x="1139" y="1077"/>
                </a:lnTo>
                <a:lnTo>
                  <a:pt x="1139" y="1078"/>
                </a:lnTo>
                <a:lnTo>
                  <a:pt x="1137" y="1080"/>
                </a:lnTo>
                <a:lnTo>
                  <a:pt x="1137" y="1081"/>
                </a:lnTo>
                <a:lnTo>
                  <a:pt x="1136" y="1082"/>
                </a:lnTo>
                <a:lnTo>
                  <a:pt x="1135" y="1082"/>
                </a:lnTo>
                <a:lnTo>
                  <a:pt x="1133" y="1083"/>
                </a:lnTo>
                <a:lnTo>
                  <a:pt x="1128" y="1083"/>
                </a:lnTo>
                <a:lnTo>
                  <a:pt x="1126" y="1082"/>
                </a:lnTo>
                <a:lnTo>
                  <a:pt x="1126" y="1082"/>
                </a:lnTo>
                <a:lnTo>
                  <a:pt x="1125" y="1082"/>
                </a:lnTo>
                <a:lnTo>
                  <a:pt x="1124" y="1081"/>
                </a:lnTo>
                <a:lnTo>
                  <a:pt x="1123" y="1081"/>
                </a:lnTo>
                <a:lnTo>
                  <a:pt x="1122" y="1080"/>
                </a:lnTo>
                <a:lnTo>
                  <a:pt x="1121" y="1080"/>
                </a:lnTo>
                <a:lnTo>
                  <a:pt x="1120" y="1080"/>
                </a:lnTo>
                <a:lnTo>
                  <a:pt x="1119" y="1079"/>
                </a:lnTo>
                <a:lnTo>
                  <a:pt x="1117" y="1079"/>
                </a:lnTo>
                <a:lnTo>
                  <a:pt x="1116" y="1077"/>
                </a:lnTo>
                <a:lnTo>
                  <a:pt x="1114" y="1075"/>
                </a:lnTo>
                <a:lnTo>
                  <a:pt x="1113" y="1072"/>
                </a:lnTo>
                <a:lnTo>
                  <a:pt x="1112" y="1071"/>
                </a:lnTo>
                <a:lnTo>
                  <a:pt x="1109" y="1069"/>
                </a:lnTo>
                <a:lnTo>
                  <a:pt x="1107" y="1069"/>
                </a:lnTo>
                <a:lnTo>
                  <a:pt x="1105" y="1069"/>
                </a:lnTo>
                <a:lnTo>
                  <a:pt x="1105" y="1068"/>
                </a:lnTo>
                <a:lnTo>
                  <a:pt x="1104" y="1068"/>
                </a:lnTo>
                <a:lnTo>
                  <a:pt x="1103" y="1067"/>
                </a:lnTo>
                <a:lnTo>
                  <a:pt x="1101" y="1066"/>
                </a:lnTo>
                <a:lnTo>
                  <a:pt x="1098" y="1065"/>
                </a:lnTo>
                <a:lnTo>
                  <a:pt x="1097" y="1064"/>
                </a:lnTo>
                <a:lnTo>
                  <a:pt x="1096" y="1063"/>
                </a:lnTo>
                <a:lnTo>
                  <a:pt x="1097" y="1061"/>
                </a:lnTo>
                <a:lnTo>
                  <a:pt x="1096" y="1060"/>
                </a:lnTo>
                <a:lnTo>
                  <a:pt x="1095" y="1059"/>
                </a:lnTo>
                <a:lnTo>
                  <a:pt x="1095" y="1058"/>
                </a:lnTo>
                <a:lnTo>
                  <a:pt x="1091" y="1058"/>
                </a:lnTo>
                <a:lnTo>
                  <a:pt x="1090" y="1058"/>
                </a:lnTo>
                <a:lnTo>
                  <a:pt x="1087" y="1057"/>
                </a:lnTo>
                <a:lnTo>
                  <a:pt x="1086" y="1056"/>
                </a:lnTo>
                <a:lnTo>
                  <a:pt x="1086" y="1055"/>
                </a:lnTo>
                <a:lnTo>
                  <a:pt x="1085" y="1055"/>
                </a:lnTo>
                <a:lnTo>
                  <a:pt x="1085" y="1055"/>
                </a:lnTo>
                <a:lnTo>
                  <a:pt x="1085" y="1057"/>
                </a:lnTo>
                <a:lnTo>
                  <a:pt x="1085" y="1058"/>
                </a:lnTo>
                <a:lnTo>
                  <a:pt x="1084" y="1058"/>
                </a:lnTo>
                <a:lnTo>
                  <a:pt x="1083" y="1058"/>
                </a:lnTo>
                <a:lnTo>
                  <a:pt x="1082" y="1058"/>
                </a:lnTo>
                <a:lnTo>
                  <a:pt x="1080" y="1058"/>
                </a:lnTo>
                <a:lnTo>
                  <a:pt x="1078" y="1058"/>
                </a:lnTo>
                <a:lnTo>
                  <a:pt x="1077" y="1058"/>
                </a:lnTo>
                <a:lnTo>
                  <a:pt x="1076" y="1058"/>
                </a:lnTo>
                <a:lnTo>
                  <a:pt x="1075" y="1056"/>
                </a:lnTo>
                <a:lnTo>
                  <a:pt x="1074" y="1054"/>
                </a:lnTo>
                <a:lnTo>
                  <a:pt x="1074" y="1054"/>
                </a:lnTo>
                <a:lnTo>
                  <a:pt x="1070" y="1051"/>
                </a:lnTo>
                <a:lnTo>
                  <a:pt x="1068" y="1051"/>
                </a:lnTo>
                <a:lnTo>
                  <a:pt x="1066" y="1050"/>
                </a:lnTo>
                <a:lnTo>
                  <a:pt x="1065" y="1050"/>
                </a:lnTo>
                <a:lnTo>
                  <a:pt x="1064" y="1049"/>
                </a:lnTo>
                <a:lnTo>
                  <a:pt x="1064" y="1049"/>
                </a:lnTo>
                <a:lnTo>
                  <a:pt x="1063" y="1050"/>
                </a:lnTo>
                <a:lnTo>
                  <a:pt x="1063" y="1051"/>
                </a:lnTo>
                <a:lnTo>
                  <a:pt x="1062" y="1052"/>
                </a:lnTo>
                <a:lnTo>
                  <a:pt x="1061" y="1053"/>
                </a:lnTo>
                <a:lnTo>
                  <a:pt x="1059" y="1053"/>
                </a:lnTo>
                <a:lnTo>
                  <a:pt x="1060" y="1054"/>
                </a:lnTo>
                <a:lnTo>
                  <a:pt x="1060" y="1055"/>
                </a:lnTo>
                <a:lnTo>
                  <a:pt x="1061" y="1055"/>
                </a:lnTo>
                <a:lnTo>
                  <a:pt x="1062" y="1054"/>
                </a:lnTo>
                <a:lnTo>
                  <a:pt x="1064" y="1054"/>
                </a:lnTo>
                <a:lnTo>
                  <a:pt x="1066" y="1054"/>
                </a:lnTo>
                <a:lnTo>
                  <a:pt x="1068" y="1055"/>
                </a:lnTo>
                <a:lnTo>
                  <a:pt x="1070" y="1056"/>
                </a:lnTo>
                <a:lnTo>
                  <a:pt x="1071" y="1057"/>
                </a:lnTo>
                <a:lnTo>
                  <a:pt x="1072" y="1057"/>
                </a:lnTo>
                <a:lnTo>
                  <a:pt x="1072" y="1058"/>
                </a:lnTo>
                <a:lnTo>
                  <a:pt x="1072" y="1058"/>
                </a:lnTo>
                <a:lnTo>
                  <a:pt x="1071" y="1059"/>
                </a:lnTo>
                <a:lnTo>
                  <a:pt x="1070" y="1060"/>
                </a:lnTo>
                <a:lnTo>
                  <a:pt x="1069" y="1061"/>
                </a:lnTo>
                <a:lnTo>
                  <a:pt x="1070" y="1062"/>
                </a:lnTo>
                <a:lnTo>
                  <a:pt x="1071" y="1063"/>
                </a:lnTo>
                <a:lnTo>
                  <a:pt x="1071" y="1065"/>
                </a:lnTo>
                <a:lnTo>
                  <a:pt x="1072" y="1066"/>
                </a:lnTo>
                <a:lnTo>
                  <a:pt x="1073" y="1065"/>
                </a:lnTo>
                <a:lnTo>
                  <a:pt x="1074" y="1064"/>
                </a:lnTo>
                <a:lnTo>
                  <a:pt x="1075" y="1064"/>
                </a:lnTo>
                <a:lnTo>
                  <a:pt x="1076" y="1064"/>
                </a:lnTo>
                <a:lnTo>
                  <a:pt x="1078" y="1064"/>
                </a:lnTo>
                <a:lnTo>
                  <a:pt x="1079" y="1064"/>
                </a:lnTo>
                <a:lnTo>
                  <a:pt x="1083" y="1063"/>
                </a:lnTo>
                <a:lnTo>
                  <a:pt x="1086" y="1063"/>
                </a:lnTo>
                <a:lnTo>
                  <a:pt x="1089" y="1063"/>
                </a:lnTo>
                <a:lnTo>
                  <a:pt x="1092" y="1064"/>
                </a:lnTo>
                <a:lnTo>
                  <a:pt x="1092" y="1065"/>
                </a:lnTo>
                <a:lnTo>
                  <a:pt x="1091" y="1065"/>
                </a:lnTo>
                <a:lnTo>
                  <a:pt x="1089" y="1064"/>
                </a:lnTo>
                <a:lnTo>
                  <a:pt x="1087" y="1064"/>
                </a:lnTo>
                <a:lnTo>
                  <a:pt x="1085" y="1064"/>
                </a:lnTo>
                <a:lnTo>
                  <a:pt x="1085" y="1065"/>
                </a:lnTo>
                <a:lnTo>
                  <a:pt x="1085" y="1067"/>
                </a:lnTo>
                <a:lnTo>
                  <a:pt x="1087" y="1067"/>
                </a:lnTo>
                <a:lnTo>
                  <a:pt x="1092" y="1068"/>
                </a:lnTo>
                <a:lnTo>
                  <a:pt x="1094" y="1069"/>
                </a:lnTo>
                <a:lnTo>
                  <a:pt x="1095" y="1069"/>
                </a:lnTo>
                <a:lnTo>
                  <a:pt x="1096" y="1070"/>
                </a:lnTo>
                <a:lnTo>
                  <a:pt x="1101" y="1072"/>
                </a:lnTo>
                <a:lnTo>
                  <a:pt x="1108" y="1074"/>
                </a:lnTo>
                <a:lnTo>
                  <a:pt x="1109" y="1075"/>
                </a:lnTo>
                <a:lnTo>
                  <a:pt x="1109" y="1077"/>
                </a:lnTo>
                <a:lnTo>
                  <a:pt x="1110" y="1080"/>
                </a:lnTo>
                <a:lnTo>
                  <a:pt x="1110" y="1081"/>
                </a:lnTo>
                <a:lnTo>
                  <a:pt x="1110" y="1082"/>
                </a:lnTo>
                <a:lnTo>
                  <a:pt x="1108" y="1083"/>
                </a:lnTo>
                <a:lnTo>
                  <a:pt x="1105" y="1083"/>
                </a:lnTo>
                <a:lnTo>
                  <a:pt x="1104" y="1082"/>
                </a:lnTo>
                <a:lnTo>
                  <a:pt x="1103" y="1083"/>
                </a:lnTo>
                <a:lnTo>
                  <a:pt x="1102" y="1083"/>
                </a:lnTo>
                <a:lnTo>
                  <a:pt x="1101" y="1086"/>
                </a:lnTo>
                <a:lnTo>
                  <a:pt x="1098" y="1088"/>
                </a:lnTo>
                <a:lnTo>
                  <a:pt x="1097" y="1089"/>
                </a:lnTo>
                <a:lnTo>
                  <a:pt x="1095" y="1089"/>
                </a:lnTo>
                <a:lnTo>
                  <a:pt x="1094" y="1089"/>
                </a:lnTo>
                <a:lnTo>
                  <a:pt x="1094" y="1090"/>
                </a:lnTo>
                <a:lnTo>
                  <a:pt x="1095" y="1090"/>
                </a:lnTo>
                <a:lnTo>
                  <a:pt x="1096" y="1091"/>
                </a:lnTo>
                <a:lnTo>
                  <a:pt x="1096" y="1091"/>
                </a:lnTo>
                <a:lnTo>
                  <a:pt x="1095" y="1092"/>
                </a:lnTo>
                <a:lnTo>
                  <a:pt x="1094" y="1093"/>
                </a:lnTo>
                <a:lnTo>
                  <a:pt x="1092" y="1094"/>
                </a:lnTo>
                <a:lnTo>
                  <a:pt x="1087" y="1096"/>
                </a:lnTo>
                <a:lnTo>
                  <a:pt x="1086" y="1097"/>
                </a:lnTo>
                <a:lnTo>
                  <a:pt x="1085" y="1099"/>
                </a:lnTo>
                <a:lnTo>
                  <a:pt x="1084" y="1098"/>
                </a:lnTo>
                <a:lnTo>
                  <a:pt x="1082" y="1097"/>
                </a:lnTo>
                <a:lnTo>
                  <a:pt x="1081" y="1097"/>
                </a:lnTo>
                <a:lnTo>
                  <a:pt x="1081" y="1098"/>
                </a:lnTo>
                <a:lnTo>
                  <a:pt x="1081" y="1099"/>
                </a:lnTo>
                <a:lnTo>
                  <a:pt x="1082" y="1099"/>
                </a:lnTo>
                <a:lnTo>
                  <a:pt x="1082" y="1100"/>
                </a:lnTo>
                <a:lnTo>
                  <a:pt x="1083" y="1100"/>
                </a:lnTo>
                <a:lnTo>
                  <a:pt x="1085" y="1099"/>
                </a:lnTo>
                <a:lnTo>
                  <a:pt x="1087" y="1098"/>
                </a:lnTo>
                <a:lnTo>
                  <a:pt x="1089" y="1097"/>
                </a:lnTo>
                <a:lnTo>
                  <a:pt x="1091" y="1096"/>
                </a:lnTo>
                <a:lnTo>
                  <a:pt x="1093" y="1095"/>
                </a:lnTo>
                <a:lnTo>
                  <a:pt x="1095" y="1095"/>
                </a:lnTo>
                <a:lnTo>
                  <a:pt x="1095" y="1094"/>
                </a:lnTo>
                <a:lnTo>
                  <a:pt x="1097" y="1093"/>
                </a:lnTo>
                <a:lnTo>
                  <a:pt x="1097" y="1092"/>
                </a:lnTo>
                <a:lnTo>
                  <a:pt x="1098" y="1092"/>
                </a:lnTo>
                <a:lnTo>
                  <a:pt x="1098" y="1091"/>
                </a:lnTo>
                <a:lnTo>
                  <a:pt x="1099" y="1091"/>
                </a:lnTo>
                <a:lnTo>
                  <a:pt x="1100" y="1091"/>
                </a:lnTo>
                <a:lnTo>
                  <a:pt x="1101" y="1090"/>
                </a:lnTo>
                <a:lnTo>
                  <a:pt x="1102" y="1090"/>
                </a:lnTo>
                <a:lnTo>
                  <a:pt x="1103" y="1088"/>
                </a:lnTo>
                <a:lnTo>
                  <a:pt x="1103" y="1087"/>
                </a:lnTo>
                <a:lnTo>
                  <a:pt x="1105" y="1086"/>
                </a:lnTo>
                <a:lnTo>
                  <a:pt x="1106" y="1086"/>
                </a:lnTo>
                <a:lnTo>
                  <a:pt x="1111" y="1086"/>
                </a:lnTo>
                <a:lnTo>
                  <a:pt x="1113" y="1086"/>
                </a:lnTo>
                <a:lnTo>
                  <a:pt x="1115" y="1085"/>
                </a:lnTo>
                <a:lnTo>
                  <a:pt x="1116" y="1086"/>
                </a:lnTo>
                <a:lnTo>
                  <a:pt x="1116" y="1086"/>
                </a:lnTo>
                <a:lnTo>
                  <a:pt x="1118" y="1086"/>
                </a:lnTo>
                <a:lnTo>
                  <a:pt x="1119" y="1086"/>
                </a:lnTo>
                <a:lnTo>
                  <a:pt x="1120" y="1087"/>
                </a:lnTo>
                <a:lnTo>
                  <a:pt x="1120" y="1088"/>
                </a:lnTo>
                <a:lnTo>
                  <a:pt x="1119" y="1090"/>
                </a:lnTo>
                <a:lnTo>
                  <a:pt x="1116" y="1091"/>
                </a:lnTo>
                <a:lnTo>
                  <a:pt x="1116" y="1092"/>
                </a:lnTo>
                <a:lnTo>
                  <a:pt x="1118" y="1092"/>
                </a:lnTo>
                <a:lnTo>
                  <a:pt x="1118" y="1093"/>
                </a:lnTo>
                <a:lnTo>
                  <a:pt x="1119" y="1094"/>
                </a:lnTo>
                <a:lnTo>
                  <a:pt x="1119" y="1095"/>
                </a:lnTo>
                <a:lnTo>
                  <a:pt x="1120" y="1095"/>
                </a:lnTo>
                <a:lnTo>
                  <a:pt x="1120" y="1094"/>
                </a:lnTo>
                <a:lnTo>
                  <a:pt x="1121" y="1092"/>
                </a:lnTo>
                <a:lnTo>
                  <a:pt x="1121" y="1091"/>
                </a:lnTo>
                <a:lnTo>
                  <a:pt x="1122" y="1091"/>
                </a:lnTo>
                <a:lnTo>
                  <a:pt x="1123" y="1090"/>
                </a:lnTo>
                <a:lnTo>
                  <a:pt x="1123" y="1089"/>
                </a:lnTo>
                <a:lnTo>
                  <a:pt x="1125" y="1088"/>
                </a:lnTo>
                <a:lnTo>
                  <a:pt x="1126" y="1088"/>
                </a:lnTo>
                <a:lnTo>
                  <a:pt x="1129" y="1088"/>
                </a:lnTo>
                <a:lnTo>
                  <a:pt x="1132" y="1088"/>
                </a:lnTo>
                <a:lnTo>
                  <a:pt x="1133" y="1088"/>
                </a:lnTo>
                <a:lnTo>
                  <a:pt x="1134" y="1088"/>
                </a:lnTo>
                <a:lnTo>
                  <a:pt x="1135" y="1088"/>
                </a:lnTo>
                <a:lnTo>
                  <a:pt x="1135" y="1089"/>
                </a:lnTo>
                <a:lnTo>
                  <a:pt x="1135" y="1090"/>
                </a:lnTo>
                <a:lnTo>
                  <a:pt x="1136" y="1090"/>
                </a:lnTo>
                <a:lnTo>
                  <a:pt x="1136" y="1089"/>
                </a:lnTo>
                <a:lnTo>
                  <a:pt x="1137" y="1089"/>
                </a:lnTo>
                <a:lnTo>
                  <a:pt x="1139" y="1087"/>
                </a:lnTo>
                <a:lnTo>
                  <a:pt x="1140" y="1086"/>
                </a:lnTo>
                <a:lnTo>
                  <a:pt x="1141" y="1084"/>
                </a:lnTo>
                <a:lnTo>
                  <a:pt x="1143" y="1084"/>
                </a:lnTo>
                <a:lnTo>
                  <a:pt x="1145" y="1084"/>
                </a:lnTo>
                <a:lnTo>
                  <a:pt x="1147" y="1082"/>
                </a:lnTo>
                <a:lnTo>
                  <a:pt x="1147" y="1082"/>
                </a:lnTo>
                <a:lnTo>
                  <a:pt x="1148" y="1082"/>
                </a:lnTo>
                <a:lnTo>
                  <a:pt x="1149" y="1082"/>
                </a:lnTo>
                <a:lnTo>
                  <a:pt x="1149" y="1083"/>
                </a:lnTo>
                <a:lnTo>
                  <a:pt x="1150" y="1083"/>
                </a:lnTo>
                <a:lnTo>
                  <a:pt x="1151" y="1083"/>
                </a:lnTo>
                <a:lnTo>
                  <a:pt x="1151" y="1082"/>
                </a:lnTo>
                <a:lnTo>
                  <a:pt x="1152" y="1082"/>
                </a:lnTo>
                <a:lnTo>
                  <a:pt x="1157" y="1080"/>
                </a:lnTo>
                <a:lnTo>
                  <a:pt x="1162" y="1080"/>
                </a:lnTo>
                <a:lnTo>
                  <a:pt x="1163" y="1080"/>
                </a:lnTo>
                <a:lnTo>
                  <a:pt x="1164" y="1080"/>
                </a:lnTo>
                <a:lnTo>
                  <a:pt x="1165" y="1080"/>
                </a:lnTo>
                <a:lnTo>
                  <a:pt x="1165" y="1082"/>
                </a:lnTo>
                <a:lnTo>
                  <a:pt x="1166" y="1082"/>
                </a:lnTo>
                <a:lnTo>
                  <a:pt x="1167" y="1082"/>
                </a:lnTo>
                <a:lnTo>
                  <a:pt x="1167" y="1083"/>
                </a:lnTo>
                <a:lnTo>
                  <a:pt x="1169" y="1084"/>
                </a:lnTo>
                <a:lnTo>
                  <a:pt x="1169" y="1085"/>
                </a:lnTo>
                <a:lnTo>
                  <a:pt x="1170" y="1085"/>
                </a:lnTo>
                <a:lnTo>
                  <a:pt x="1171" y="1085"/>
                </a:lnTo>
                <a:lnTo>
                  <a:pt x="1172" y="1086"/>
                </a:lnTo>
                <a:lnTo>
                  <a:pt x="1173" y="1086"/>
                </a:lnTo>
                <a:lnTo>
                  <a:pt x="1174" y="1086"/>
                </a:lnTo>
                <a:lnTo>
                  <a:pt x="1175" y="1086"/>
                </a:lnTo>
                <a:lnTo>
                  <a:pt x="1176" y="1087"/>
                </a:lnTo>
                <a:lnTo>
                  <a:pt x="1177" y="1087"/>
                </a:lnTo>
                <a:lnTo>
                  <a:pt x="1177" y="1089"/>
                </a:lnTo>
                <a:lnTo>
                  <a:pt x="1177" y="1090"/>
                </a:lnTo>
                <a:lnTo>
                  <a:pt x="1177" y="1091"/>
                </a:lnTo>
                <a:lnTo>
                  <a:pt x="1177" y="1092"/>
                </a:lnTo>
                <a:lnTo>
                  <a:pt x="1178" y="1093"/>
                </a:lnTo>
                <a:lnTo>
                  <a:pt x="1179" y="1093"/>
                </a:lnTo>
                <a:lnTo>
                  <a:pt x="1179" y="1094"/>
                </a:lnTo>
                <a:lnTo>
                  <a:pt x="1177" y="1097"/>
                </a:lnTo>
                <a:lnTo>
                  <a:pt x="1177" y="1098"/>
                </a:lnTo>
                <a:lnTo>
                  <a:pt x="1177" y="1100"/>
                </a:lnTo>
                <a:lnTo>
                  <a:pt x="1177" y="1100"/>
                </a:lnTo>
                <a:lnTo>
                  <a:pt x="1170" y="1099"/>
                </a:lnTo>
                <a:lnTo>
                  <a:pt x="1169" y="1099"/>
                </a:lnTo>
                <a:lnTo>
                  <a:pt x="1168" y="1099"/>
                </a:lnTo>
                <a:lnTo>
                  <a:pt x="1169" y="1099"/>
                </a:lnTo>
                <a:lnTo>
                  <a:pt x="1169" y="1100"/>
                </a:lnTo>
                <a:lnTo>
                  <a:pt x="1172" y="1101"/>
                </a:lnTo>
                <a:lnTo>
                  <a:pt x="1175" y="1102"/>
                </a:lnTo>
                <a:lnTo>
                  <a:pt x="1177" y="1103"/>
                </a:lnTo>
                <a:lnTo>
                  <a:pt x="1177" y="1105"/>
                </a:lnTo>
                <a:lnTo>
                  <a:pt x="1176" y="1107"/>
                </a:lnTo>
                <a:lnTo>
                  <a:pt x="1176" y="1108"/>
                </a:lnTo>
                <a:lnTo>
                  <a:pt x="1175" y="1109"/>
                </a:lnTo>
                <a:lnTo>
                  <a:pt x="1174" y="1110"/>
                </a:lnTo>
                <a:lnTo>
                  <a:pt x="1173" y="1112"/>
                </a:lnTo>
                <a:lnTo>
                  <a:pt x="1171" y="1112"/>
                </a:lnTo>
                <a:lnTo>
                  <a:pt x="1170" y="1114"/>
                </a:lnTo>
                <a:lnTo>
                  <a:pt x="1168" y="1116"/>
                </a:lnTo>
                <a:lnTo>
                  <a:pt x="1168" y="1119"/>
                </a:lnTo>
                <a:lnTo>
                  <a:pt x="1167" y="1120"/>
                </a:lnTo>
                <a:lnTo>
                  <a:pt x="1167" y="1121"/>
                </a:lnTo>
                <a:lnTo>
                  <a:pt x="1167" y="1120"/>
                </a:lnTo>
                <a:lnTo>
                  <a:pt x="1165" y="1121"/>
                </a:lnTo>
                <a:lnTo>
                  <a:pt x="1164" y="1121"/>
                </a:lnTo>
                <a:lnTo>
                  <a:pt x="1164" y="1123"/>
                </a:lnTo>
                <a:lnTo>
                  <a:pt x="1163" y="1123"/>
                </a:lnTo>
                <a:lnTo>
                  <a:pt x="1162" y="1123"/>
                </a:lnTo>
                <a:lnTo>
                  <a:pt x="1161" y="1124"/>
                </a:lnTo>
                <a:lnTo>
                  <a:pt x="1162" y="1125"/>
                </a:lnTo>
                <a:lnTo>
                  <a:pt x="1161" y="1126"/>
                </a:lnTo>
                <a:lnTo>
                  <a:pt x="1161" y="1127"/>
                </a:lnTo>
                <a:lnTo>
                  <a:pt x="1160" y="1128"/>
                </a:lnTo>
                <a:lnTo>
                  <a:pt x="1159" y="1131"/>
                </a:lnTo>
                <a:lnTo>
                  <a:pt x="1159" y="1132"/>
                </a:lnTo>
                <a:lnTo>
                  <a:pt x="1158" y="1132"/>
                </a:lnTo>
                <a:lnTo>
                  <a:pt x="1157" y="1133"/>
                </a:lnTo>
                <a:lnTo>
                  <a:pt x="1157" y="1134"/>
                </a:lnTo>
                <a:lnTo>
                  <a:pt x="1149" y="1139"/>
                </a:lnTo>
                <a:lnTo>
                  <a:pt x="1147" y="1140"/>
                </a:lnTo>
                <a:lnTo>
                  <a:pt x="1144" y="1140"/>
                </a:lnTo>
                <a:lnTo>
                  <a:pt x="1142" y="1140"/>
                </a:lnTo>
                <a:lnTo>
                  <a:pt x="1140" y="1141"/>
                </a:lnTo>
                <a:lnTo>
                  <a:pt x="1139" y="1141"/>
                </a:lnTo>
                <a:lnTo>
                  <a:pt x="1138" y="1142"/>
                </a:lnTo>
                <a:lnTo>
                  <a:pt x="1137" y="1143"/>
                </a:lnTo>
                <a:lnTo>
                  <a:pt x="1136" y="1144"/>
                </a:lnTo>
                <a:lnTo>
                  <a:pt x="1136" y="1144"/>
                </a:lnTo>
                <a:lnTo>
                  <a:pt x="1134" y="1145"/>
                </a:lnTo>
                <a:lnTo>
                  <a:pt x="1133" y="1145"/>
                </a:lnTo>
                <a:lnTo>
                  <a:pt x="1132" y="1145"/>
                </a:lnTo>
                <a:lnTo>
                  <a:pt x="1130" y="1145"/>
                </a:lnTo>
                <a:lnTo>
                  <a:pt x="1128" y="1145"/>
                </a:lnTo>
                <a:lnTo>
                  <a:pt x="1127" y="1145"/>
                </a:lnTo>
                <a:lnTo>
                  <a:pt x="1126" y="1143"/>
                </a:lnTo>
                <a:lnTo>
                  <a:pt x="1126" y="1142"/>
                </a:lnTo>
                <a:lnTo>
                  <a:pt x="1124" y="1141"/>
                </a:lnTo>
                <a:lnTo>
                  <a:pt x="1123" y="1141"/>
                </a:lnTo>
                <a:lnTo>
                  <a:pt x="1122" y="1139"/>
                </a:lnTo>
                <a:lnTo>
                  <a:pt x="1120" y="1137"/>
                </a:lnTo>
                <a:lnTo>
                  <a:pt x="1119" y="1136"/>
                </a:lnTo>
                <a:lnTo>
                  <a:pt x="1117" y="1135"/>
                </a:lnTo>
                <a:lnTo>
                  <a:pt x="1117" y="1134"/>
                </a:lnTo>
                <a:lnTo>
                  <a:pt x="1116" y="1134"/>
                </a:lnTo>
                <a:lnTo>
                  <a:pt x="1116" y="1134"/>
                </a:lnTo>
                <a:lnTo>
                  <a:pt x="1116" y="1134"/>
                </a:lnTo>
                <a:lnTo>
                  <a:pt x="1116" y="1133"/>
                </a:lnTo>
                <a:lnTo>
                  <a:pt x="1114" y="1131"/>
                </a:lnTo>
                <a:lnTo>
                  <a:pt x="1113" y="1130"/>
                </a:lnTo>
                <a:lnTo>
                  <a:pt x="1112" y="1130"/>
                </a:lnTo>
                <a:lnTo>
                  <a:pt x="1112" y="1131"/>
                </a:lnTo>
                <a:lnTo>
                  <a:pt x="1110" y="1132"/>
                </a:lnTo>
                <a:lnTo>
                  <a:pt x="1109" y="1132"/>
                </a:lnTo>
                <a:lnTo>
                  <a:pt x="1110" y="1133"/>
                </a:lnTo>
                <a:lnTo>
                  <a:pt x="1110" y="1134"/>
                </a:lnTo>
                <a:lnTo>
                  <a:pt x="1114" y="1137"/>
                </a:lnTo>
                <a:lnTo>
                  <a:pt x="1117" y="1141"/>
                </a:lnTo>
                <a:lnTo>
                  <a:pt x="1118" y="1142"/>
                </a:lnTo>
                <a:lnTo>
                  <a:pt x="1120" y="1141"/>
                </a:lnTo>
                <a:lnTo>
                  <a:pt x="1121" y="1143"/>
                </a:lnTo>
                <a:lnTo>
                  <a:pt x="1123" y="1144"/>
                </a:lnTo>
                <a:lnTo>
                  <a:pt x="1125" y="1145"/>
                </a:lnTo>
                <a:lnTo>
                  <a:pt x="1125" y="1146"/>
                </a:lnTo>
                <a:lnTo>
                  <a:pt x="1125" y="1147"/>
                </a:lnTo>
                <a:lnTo>
                  <a:pt x="1124" y="1147"/>
                </a:lnTo>
                <a:lnTo>
                  <a:pt x="1123" y="1147"/>
                </a:lnTo>
                <a:lnTo>
                  <a:pt x="1122" y="1147"/>
                </a:lnTo>
                <a:lnTo>
                  <a:pt x="1120" y="1147"/>
                </a:lnTo>
                <a:lnTo>
                  <a:pt x="1117" y="1146"/>
                </a:lnTo>
                <a:lnTo>
                  <a:pt x="1116" y="1146"/>
                </a:lnTo>
                <a:lnTo>
                  <a:pt x="1116" y="1146"/>
                </a:lnTo>
                <a:lnTo>
                  <a:pt x="1114" y="1147"/>
                </a:lnTo>
                <a:lnTo>
                  <a:pt x="1113" y="1147"/>
                </a:lnTo>
                <a:lnTo>
                  <a:pt x="1111" y="1146"/>
                </a:lnTo>
                <a:lnTo>
                  <a:pt x="1110" y="1147"/>
                </a:lnTo>
                <a:lnTo>
                  <a:pt x="1109" y="1148"/>
                </a:lnTo>
                <a:lnTo>
                  <a:pt x="1108" y="1150"/>
                </a:lnTo>
                <a:lnTo>
                  <a:pt x="1108" y="1151"/>
                </a:lnTo>
                <a:lnTo>
                  <a:pt x="1107" y="1151"/>
                </a:lnTo>
                <a:lnTo>
                  <a:pt x="1105" y="1150"/>
                </a:lnTo>
                <a:lnTo>
                  <a:pt x="1105" y="1150"/>
                </a:lnTo>
                <a:lnTo>
                  <a:pt x="1104" y="1150"/>
                </a:lnTo>
                <a:lnTo>
                  <a:pt x="1103" y="1149"/>
                </a:lnTo>
                <a:lnTo>
                  <a:pt x="1102" y="1149"/>
                </a:lnTo>
                <a:lnTo>
                  <a:pt x="1102" y="1150"/>
                </a:lnTo>
                <a:lnTo>
                  <a:pt x="1102" y="1151"/>
                </a:lnTo>
                <a:lnTo>
                  <a:pt x="1102" y="1152"/>
                </a:lnTo>
                <a:lnTo>
                  <a:pt x="1102" y="1153"/>
                </a:lnTo>
                <a:lnTo>
                  <a:pt x="1103" y="1153"/>
                </a:lnTo>
                <a:lnTo>
                  <a:pt x="1105" y="1152"/>
                </a:lnTo>
                <a:lnTo>
                  <a:pt x="1106" y="1153"/>
                </a:lnTo>
                <a:lnTo>
                  <a:pt x="1107" y="1153"/>
                </a:lnTo>
                <a:lnTo>
                  <a:pt x="1108" y="1152"/>
                </a:lnTo>
                <a:lnTo>
                  <a:pt x="1110" y="1152"/>
                </a:lnTo>
                <a:lnTo>
                  <a:pt x="1111" y="1153"/>
                </a:lnTo>
                <a:lnTo>
                  <a:pt x="1112" y="1153"/>
                </a:lnTo>
                <a:lnTo>
                  <a:pt x="1113" y="1155"/>
                </a:lnTo>
                <a:lnTo>
                  <a:pt x="1115" y="1155"/>
                </a:lnTo>
                <a:lnTo>
                  <a:pt x="1117" y="1155"/>
                </a:lnTo>
                <a:lnTo>
                  <a:pt x="1119" y="1155"/>
                </a:lnTo>
                <a:lnTo>
                  <a:pt x="1119" y="1157"/>
                </a:lnTo>
                <a:lnTo>
                  <a:pt x="1119" y="1166"/>
                </a:lnTo>
                <a:lnTo>
                  <a:pt x="1119" y="1169"/>
                </a:lnTo>
                <a:lnTo>
                  <a:pt x="1119" y="1172"/>
                </a:lnTo>
                <a:lnTo>
                  <a:pt x="1119" y="1173"/>
                </a:lnTo>
                <a:lnTo>
                  <a:pt x="1118" y="1177"/>
                </a:lnTo>
                <a:lnTo>
                  <a:pt x="1118" y="1178"/>
                </a:lnTo>
                <a:lnTo>
                  <a:pt x="1118" y="1180"/>
                </a:lnTo>
                <a:lnTo>
                  <a:pt x="1117" y="1180"/>
                </a:lnTo>
                <a:lnTo>
                  <a:pt x="1117" y="1181"/>
                </a:lnTo>
                <a:lnTo>
                  <a:pt x="1116" y="1181"/>
                </a:lnTo>
                <a:lnTo>
                  <a:pt x="1114" y="1182"/>
                </a:lnTo>
                <a:lnTo>
                  <a:pt x="1113" y="1182"/>
                </a:lnTo>
                <a:lnTo>
                  <a:pt x="1114" y="1183"/>
                </a:lnTo>
                <a:lnTo>
                  <a:pt x="1115" y="1184"/>
                </a:lnTo>
                <a:lnTo>
                  <a:pt x="1116" y="1184"/>
                </a:lnTo>
                <a:lnTo>
                  <a:pt x="1116" y="1184"/>
                </a:lnTo>
                <a:lnTo>
                  <a:pt x="1117" y="1184"/>
                </a:lnTo>
                <a:lnTo>
                  <a:pt x="1117" y="1185"/>
                </a:lnTo>
                <a:lnTo>
                  <a:pt x="1116" y="1187"/>
                </a:lnTo>
                <a:lnTo>
                  <a:pt x="1115" y="1189"/>
                </a:lnTo>
                <a:lnTo>
                  <a:pt x="1114" y="1190"/>
                </a:lnTo>
                <a:lnTo>
                  <a:pt x="1112" y="1191"/>
                </a:lnTo>
                <a:lnTo>
                  <a:pt x="1111" y="1191"/>
                </a:lnTo>
                <a:lnTo>
                  <a:pt x="1110" y="1191"/>
                </a:lnTo>
                <a:lnTo>
                  <a:pt x="1108" y="1194"/>
                </a:lnTo>
                <a:lnTo>
                  <a:pt x="1107" y="1195"/>
                </a:lnTo>
                <a:lnTo>
                  <a:pt x="1105" y="1195"/>
                </a:lnTo>
                <a:lnTo>
                  <a:pt x="1102" y="1197"/>
                </a:lnTo>
                <a:lnTo>
                  <a:pt x="1098" y="1200"/>
                </a:lnTo>
                <a:lnTo>
                  <a:pt x="1098" y="1202"/>
                </a:lnTo>
                <a:lnTo>
                  <a:pt x="1096" y="1203"/>
                </a:lnTo>
                <a:lnTo>
                  <a:pt x="1095" y="1203"/>
                </a:lnTo>
                <a:lnTo>
                  <a:pt x="1095" y="1203"/>
                </a:lnTo>
                <a:lnTo>
                  <a:pt x="1094" y="1203"/>
                </a:lnTo>
                <a:lnTo>
                  <a:pt x="1093" y="1203"/>
                </a:lnTo>
                <a:lnTo>
                  <a:pt x="1093" y="1204"/>
                </a:lnTo>
                <a:lnTo>
                  <a:pt x="1092" y="1204"/>
                </a:lnTo>
                <a:lnTo>
                  <a:pt x="1092" y="1205"/>
                </a:lnTo>
                <a:lnTo>
                  <a:pt x="1093" y="1206"/>
                </a:lnTo>
                <a:lnTo>
                  <a:pt x="1094" y="1207"/>
                </a:lnTo>
                <a:lnTo>
                  <a:pt x="1094" y="1208"/>
                </a:lnTo>
                <a:lnTo>
                  <a:pt x="1094" y="1209"/>
                </a:lnTo>
                <a:lnTo>
                  <a:pt x="1095" y="1210"/>
                </a:lnTo>
                <a:lnTo>
                  <a:pt x="1096" y="1210"/>
                </a:lnTo>
                <a:lnTo>
                  <a:pt x="1097" y="1209"/>
                </a:lnTo>
                <a:lnTo>
                  <a:pt x="1099" y="1208"/>
                </a:lnTo>
                <a:lnTo>
                  <a:pt x="1101" y="1204"/>
                </a:lnTo>
                <a:lnTo>
                  <a:pt x="1102" y="1203"/>
                </a:lnTo>
                <a:lnTo>
                  <a:pt x="1104" y="1200"/>
                </a:lnTo>
                <a:lnTo>
                  <a:pt x="1105" y="1199"/>
                </a:lnTo>
                <a:lnTo>
                  <a:pt x="1108" y="1199"/>
                </a:lnTo>
                <a:lnTo>
                  <a:pt x="1109" y="1198"/>
                </a:lnTo>
                <a:lnTo>
                  <a:pt x="1110" y="1198"/>
                </a:lnTo>
                <a:lnTo>
                  <a:pt x="1111" y="1197"/>
                </a:lnTo>
                <a:lnTo>
                  <a:pt x="1113" y="1195"/>
                </a:lnTo>
                <a:lnTo>
                  <a:pt x="1116" y="1192"/>
                </a:lnTo>
                <a:lnTo>
                  <a:pt x="1117" y="1192"/>
                </a:lnTo>
                <a:lnTo>
                  <a:pt x="1118" y="1192"/>
                </a:lnTo>
                <a:lnTo>
                  <a:pt x="1117" y="1193"/>
                </a:lnTo>
                <a:lnTo>
                  <a:pt x="1117" y="1194"/>
                </a:lnTo>
                <a:lnTo>
                  <a:pt x="1117" y="1195"/>
                </a:lnTo>
                <a:lnTo>
                  <a:pt x="1119" y="1199"/>
                </a:lnTo>
                <a:lnTo>
                  <a:pt x="1122" y="1202"/>
                </a:lnTo>
                <a:lnTo>
                  <a:pt x="1123" y="1203"/>
                </a:lnTo>
                <a:lnTo>
                  <a:pt x="1124" y="1204"/>
                </a:lnTo>
                <a:lnTo>
                  <a:pt x="1126" y="1202"/>
                </a:lnTo>
                <a:lnTo>
                  <a:pt x="1128" y="1202"/>
                </a:lnTo>
                <a:lnTo>
                  <a:pt x="1130" y="1201"/>
                </a:lnTo>
                <a:lnTo>
                  <a:pt x="1134" y="1199"/>
                </a:lnTo>
                <a:lnTo>
                  <a:pt x="1134" y="1198"/>
                </a:lnTo>
                <a:lnTo>
                  <a:pt x="1138" y="1195"/>
                </a:lnTo>
                <a:lnTo>
                  <a:pt x="1145" y="1191"/>
                </a:lnTo>
                <a:lnTo>
                  <a:pt x="1146" y="1190"/>
                </a:lnTo>
                <a:lnTo>
                  <a:pt x="1149" y="1188"/>
                </a:lnTo>
                <a:lnTo>
                  <a:pt x="1152" y="1186"/>
                </a:lnTo>
                <a:lnTo>
                  <a:pt x="1153" y="1186"/>
                </a:lnTo>
                <a:lnTo>
                  <a:pt x="1154" y="1187"/>
                </a:lnTo>
                <a:lnTo>
                  <a:pt x="1156" y="1187"/>
                </a:lnTo>
                <a:lnTo>
                  <a:pt x="1157" y="1186"/>
                </a:lnTo>
                <a:lnTo>
                  <a:pt x="1157" y="1185"/>
                </a:lnTo>
                <a:lnTo>
                  <a:pt x="1159" y="1185"/>
                </a:lnTo>
                <a:lnTo>
                  <a:pt x="1160" y="1185"/>
                </a:lnTo>
                <a:lnTo>
                  <a:pt x="1161" y="1183"/>
                </a:lnTo>
                <a:lnTo>
                  <a:pt x="1162" y="1180"/>
                </a:lnTo>
                <a:lnTo>
                  <a:pt x="1163" y="1180"/>
                </a:lnTo>
                <a:lnTo>
                  <a:pt x="1165" y="1179"/>
                </a:lnTo>
                <a:lnTo>
                  <a:pt x="1168" y="1177"/>
                </a:lnTo>
                <a:lnTo>
                  <a:pt x="1169" y="1177"/>
                </a:lnTo>
                <a:lnTo>
                  <a:pt x="1169" y="1178"/>
                </a:lnTo>
                <a:lnTo>
                  <a:pt x="1170" y="1177"/>
                </a:lnTo>
                <a:lnTo>
                  <a:pt x="1171" y="1177"/>
                </a:lnTo>
                <a:lnTo>
                  <a:pt x="1172" y="1177"/>
                </a:lnTo>
                <a:lnTo>
                  <a:pt x="1175" y="1180"/>
                </a:lnTo>
                <a:lnTo>
                  <a:pt x="1177" y="1181"/>
                </a:lnTo>
                <a:lnTo>
                  <a:pt x="1178" y="1182"/>
                </a:lnTo>
                <a:lnTo>
                  <a:pt x="1179" y="1183"/>
                </a:lnTo>
                <a:lnTo>
                  <a:pt x="1180" y="1184"/>
                </a:lnTo>
                <a:lnTo>
                  <a:pt x="1180" y="1185"/>
                </a:lnTo>
                <a:lnTo>
                  <a:pt x="1177" y="1188"/>
                </a:lnTo>
                <a:lnTo>
                  <a:pt x="1177" y="1189"/>
                </a:lnTo>
                <a:lnTo>
                  <a:pt x="1177" y="1190"/>
                </a:lnTo>
                <a:lnTo>
                  <a:pt x="1177" y="1190"/>
                </a:lnTo>
                <a:lnTo>
                  <a:pt x="1177" y="1191"/>
                </a:lnTo>
                <a:lnTo>
                  <a:pt x="1176" y="1192"/>
                </a:lnTo>
                <a:lnTo>
                  <a:pt x="1175" y="1193"/>
                </a:lnTo>
                <a:lnTo>
                  <a:pt x="1174" y="1193"/>
                </a:lnTo>
                <a:lnTo>
                  <a:pt x="1173" y="1193"/>
                </a:lnTo>
                <a:lnTo>
                  <a:pt x="1173" y="1194"/>
                </a:lnTo>
                <a:lnTo>
                  <a:pt x="1172" y="1195"/>
                </a:lnTo>
                <a:lnTo>
                  <a:pt x="1171" y="1196"/>
                </a:lnTo>
                <a:lnTo>
                  <a:pt x="1169" y="1196"/>
                </a:lnTo>
                <a:lnTo>
                  <a:pt x="1168" y="1196"/>
                </a:lnTo>
                <a:lnTo>
                  <a:pt x="1167" y="1196"/>
                </a:lnTo>
                <a:lnTo>
                  <a:pt x="1166" y="1196"/>
                </a:lnTo>
                <a:lnTo>
                  <a:pt x="1165" y="1196"/>
                </a:lnTo>
                <a:lnTo>
                  <a:pt x="1163" y="1196"/>
                </a:lnTo>
                <a:lnTo>
                  <a:pt x="1162" y="1196"/>
                </a:lnTo>
                <a:lnTo>
                  <a:pt x="1162" y="1197"/>
                </a:lnTo>
                <a:lnTo>
                  <a:pt x="1159" y="1200"/>
                </a:lnTo>
                <a:lnTo>
                  <a:pt x="1160" y="1200"/>
                </a:lnTo>
                <a:lnTo>
                  <a:pt x="1160" y="1201"/>
                </a:lnTo>
                <a:lnTo>
                  <a:pt x="1158" y="1201"/>
                </a:lnTo>
                <a:lnTo>
                  <a:pt x="1157" y="1202"/>
                </a:lnTo>
                <a:lnTo>
                  <a:pt x="1156" y="1205"/>
                </a:lnTo>
                <a:lnTo>
                  <a:pt x="1155" y="1207"/>
                </a:lnTo>
                <a:lnTo>
                  <a:pt x="1154" y="1210"/>
                </a:lnTo>
                <a:lnTo>
                  <a:pt x="1153" y="1212"/>
                </a:lnTo>
                <a:lnTo>
                  <a:pt x="1151" y="1215"/>
                </a:lnTo>
                <a:lnTo>
                  <a:pt x="1147" y="1218"/>
                </a:lnTo>
                <a:lnTo>
                  <a:pt x="1147" y="1220"/>
                </a:lnTo>
                <a:lnTo>
                  <a:pt x="1146" y="1220"/>
                </a:lnTo>
                <a:lnTo>
                  <a:pt x="1141" y="1224"/>
                </a:lnTo>
                <a:lnTo>
                  <a:pt x="1139" y="1225"/>
                </a:lnTo>
                <a:lnTo>
                  <a:pt x="1137" y="1224"/>
                </a:lnTo>
                <a:lnTo>
                  <a:pt x="1136" y="1224"/>
                </a:lnTo>
                <a:lnTo>
                  <a:pt x="1136" y="1223"/>
                </a:lnTo>
                <a:lnTo>
                  <a:pt x="1135" y="1222"/>
                </a:lnTo>
                <a:lnTo>
                  <a:pt x="1133" y="1222"/>
                </a:lnTo>
                <a:lnTo>
                  <a:pt x="1131" y="1222"/>
                </a:lnTo>
                <a:lnTo>
                  <a:pt x="1129" y="1223"/>
                </a:lnTo>
                <a:lnTo>
                  <a:pt x="1128" y="1225"/>
                </a:lnTo>
                <a:lnTo>
                  <a:pt x="1127" y="1226"/>
                </a:lnTo>
                <a:lnTo>
                  <a:pt x="1126" y="1227"/>
                </a:lnTo>
                <a:lnTo>
                  <a:pt x="1126" y="1229"/>
                </a:lnTo>
                <a:lnTo>
                  <a:pt x="1126" y="1230"/>
                </a:lnTo>
                <a:lnTo>
                  <a:pt x="1125" y="1231"/>
                </a:lnTo>
                <a:lnTo>
                  <a:pt x="1124" y="1231"/>
                </a:lnTo>
                <a:lnTo>
                  <a:pt x="1122" y="1231"/>
                </a:lnTo>
                <a:lnTo>
                  <a:pt x="1121" y="1231"/>
                </a:lnTo>
                <a:lnTo>
                  <a:pt x="1121" y="1231"/>
                </a:lnTo>
                <a:lnTo>
                  <a:pt x="1122" y="1232"/>
                </a:lnTo>
                <a:lnTo>
                  <a:pt x="1123" y="1233"/>
                </a:lnTo>
                <a:lnTo>
                  <a:pt x="1123" y="1234"/>
                </a:lnTo>
                <a:lnTo>
                  <a:pt x="1123" y="1235"/>
                </a:lnTo>
                <a:lnTo>
                  <a:pt x="1124" y="1235"/>
                </a:lnTo>
                <a:lnTo>
                  <a:pt x="1125" y="1235"/>
                </a:lnTo>
                <a:lnTo>
                  <a:pt x="1132" y="1231"/>
                </a:lnTo>
                <a:lnTo>
                  <a:pt x="1134" y="1229"/>
                </a:lnTo>
                <a:lnTo>
                  <a:pt x="1135" y="1229"/>
                </a:lnTo>
                <a:lnTo>
                  <a:pt x="1136" y="1230"/>
                </a:lnTo>
                <a:lnTo>
                  <a:pt x="1136" y="1231"/>
                </a:lnTo>
                <a:lnTo>
                  <a:pt x="1137" y="1231"/>
                </a:lnTo>
                <a:lnTo>
                  <a:pt x="1138" y="1232"/>
                </a:lnTo>
                <a:lnTo>
                  <a:pt x="1139" y="1232"/>
                </a:lnTo>
                <a:lnTo>
                  <a:pt x="1140" y="1232"/>
                </a:lnTo>
                <a:lnTo>
                  <a:pt x="1141" y="1233"/>
                </a:lnTo>
                <a:lnTo>
                  <a:pt x="1142" y="1233"/>
                </a:lnTo>
                <a:lnTo>
                  <a:pt x="1148" y="1228"/>
                </a:lnTo>
                <a:lnTo>
                  <a:pt x="1148" y="1227"/>
                </a:lnTo>
                <a:lnTo>
                  <a:pt x="1150" y="1226"/>
                </a:lnTo>
                <a:lnTo>
                  <a:pt x="1152" y="1226"/>
                </a:lnTo>
                <a:lnTo>
                  <a:pt x="1154" y="1225"/>
                </a:lnTo>
                <a:lnTo>
                  <a:pt x="1155" y="1226"/>
                </a:lnTo>
                <a:lnTo>
                  <a:pt x="1156" y="1230"/>
                </a:lnTo>
                <a:lnTo>
                  <a:pt x="1156" y="1231"/>
                </a:lnTo>
                <a:lnTo>
                  <a:pt x="1157" y="1231"/>
                </a:lnTo>
                <a:lnTo>
                  <a:pt x="1157" y="1232"/>
                </a:lnTo>
                <a:lnTo>
                  <a:pt x="1159" y="1232"/>
                </a:lnTo>
                <a:lnTo>
                  <a:pt x="1161" y="1231"/>
                </a:lnTo>
                <a:lnTo>
                  <a:pt x="1162" y="1231"/>
                </a:lnTo>
                <a:lnTo>
                  <a:pt x="1162" y="1231"/>
                </a:lnTo>
                <a:lnTo>
                  <a:pt x="1163" y="1230"/>
                </a:lnTo>
                <a:lnTo>
                  <a:pt x="1163" y="1229"/>
                </a:lnTo>
                <a:lnTo>
                  <a:pt x="1162" y="1227"/>
                </a:lnTo>
                <a:lnTo>
                  <a:pt x="1163" y="1219"/>
                </a:lnTo>
                <a:lnTo>
                  <a:pt x="1162" y="1217"/>
                </a:lnTo>
                <a:lnTo>
                  <a:pt x="1161" y="1216"/>
                </a:lnTo>
                <a:lnTo>
                  <a:pt x="1161" y="1215"/>
                </a:lnTo>
                <a:lnTo>
                  <a:pt x="1161" y="1211"/>
                </a:lnTo>
                <a:lnTo>
                  <a:pt x="1162" y="1209"/>
                </a:lnTo>
                <a:lnTo>
                  <a:pt x="1162" y="1209"/>
                </a:lnTo>
                <a:lnTo>
                  <a:pt x="1162" y="1208"/>
                </a:lnTo>
                <a:lnTo>
                  <a:pt x="1163" y="1208"/>
                </a:lnTo>
                <a:lnTo>
                  <a:pt x="1164" y="1208"/>
                </a:lnTo>
                <a:lnTo>
                  <a:pt x="1166" y="1207"/>
                </a:lnTo>
                <a:lnTo>
                  <a:pt x="1167" y="1204"/>
                </a:lnTo>
                <a:lnTo>
                  <a:pt x="1167" y="1202"/>
                </a:lnTo>
                <a:lnTo>
                  <a:pt x="1167" y="1201"/>
                </a:lnTo>
                <a:lnTo>
                  <a:pt x="1168" y="1201"/>
                </a:lnTo>
                <a:lnTo>
                  <a:pt x="1170" y="1199"/>
                </a:lnTo>
                <a:lnTo>
                  <a:pt x="1172" y="1199"/>
                </a:lnTo>
                <a:lnTo>
                  <a:pt x="1175" y="1199"/>
                </a:lnTo>
                <a:lnTo>
                  <a:pt x="1177" y="1199"/>
                </a:lnTo>
                <a:lnTo>
                  <a:pt x="1177" y="1200"/>
                </a:lnTo>
                <a:lnTo>
                  <a:pt x="1177" y="1201"/>
                </a:lnTo>
                <a:lnTo>
                  <a:pt x="1178" y="1201"/>
                </a:lnTo>
                <a:lnTo>
                  <a:pt x="1180" y="1201"/>
                </a:lnTo>
                <a:lnTo>
                  <a:pt x="1182" y="1201"/>
                </a:lnTo>
                <a:lnTo>
                  <a:pt x="1183" y="1201"/>
                </a:lnTo>
                <a:lnTo>
                  <a:pt x="1184" y="1202"/>
                </a:lnTo>
                <a:lnTo>
                  <a:pt x="1185" y="1201"/>
                </a:lnTo>
                <a:lnTo>
                  <a:pt x="1187" y="1200"/>
                </a:lnTo>
                <a:lnTo>
                  <a:pt x="1188" y="1199"/>
                </a:lnTo>
                <a:lnTo>
                  <a:pt x="1188" y="1199"/>
                </a:lnTo>
                <a:lnTo>
                  <a:pt x="1188" y="1197"/>
                </a:lnTo>
                <a:lnTo>
                  <a:pt x="1191" y="1194"/>
                </a:lnTo>
                <a:lnTo>
                  <a:pt x="1196" y="1187"/>
                </a:lnTo>
                <a:lnTo>
                  <a:pt x="1198" y="1185"/>
                </a:lnTo>
                <a:lnTo>
                  <a:pt x="1199" y="1183"/>
                </a:lnTo>
                <a:lnTo>
                  <a:pt x="1199" y="1182"/>
                </a:lnTo>
                <a:lnTo>
                  <a:pt x="1200" y="1182"/>
                </a:lnTo>
                <a:lnTo>
                  <a:pt x="1204" y="1177"/>
                </a:lnTo>
                <a:lnTo>
                  <a:pt x="1206" y="1176"/>
                </a:lnTo>
                <a:lnTo>
                  <a:pt x="1206" y="1175"/>
                </a:lnTo>
                <a:lnTo>
                  <a:pt x="1208" y="1174"/>
                </a:lnTo>
                <a:lnTo>
                  <a:pt x="1208" y="1173"/>
                </a:lnTo>
                <a:lnTo>
                  <a:pt x="1208" y="1173"/>
                </a:lnTo>
                <a:lnTo>
                  <a:pt x="1210" y="1170"/>
                </a:lnTo>
                <a:lnTo>
                  <a:pt x="1211" y="1169"/>
                </a:lnTo>
                <a:lnTo>
                  <a:pt x="1212" y="1169"/>
                </a:lnTo>
                <a:lnTo>
                  <a:pt x="1212" y="1173"/>
                </a:lnTo>
                <a:lnTo>
                  <a:pt x="1211" y="1174"/>
                </a:lnTo>
                <a:lnTo>
                  <a:pt x="1209" y="1175"/>
                </a:lnTo>
                <a:lnTo>
                  <a:pt x="1209" y="1176"/>
                </a:lnTo>
                <a:lnTo>
                  <a:pt x="1210" y="1176"/>
                </a:lnTo>
                <a:lnTo>
                  <a:pt x="1211" y="1175"/>
                </a:lnTo>
                <a:lnTo>
                  <a:pt x="1212" y="1175"/>
                </a:lnTo>
                <a:lnTo>
                  <a:pt x="1212" y="1176"/>
                </a:lnTo>
                <a:lnTo>
                  <a:pt x="1211" y="1178"/>
                </a:lnTo>
                <a:lnTo>
                  <a:pt x="1212" y="1180"/>
                </a:lnTo>
                <a:lnTo>
                  <a:pt x="1213" y="1182"/>
                </a:lnTo>
                <a:lnTo>
                  <a:pt x="1213" y="1183"/>
                </a:lnTo>
                <a:lnTo>
                  <a:pt x="1214" y="1183"/>
                </a:lnTo>
                <a:lnTo>
                  <a:pt x="1216" y="1183"/>
                </a:lnTo>
                <a:lnTo>
                  <a:pt x="1217" y="1183"/>
                </a:lnTo>
                <a:lnTo>
                  <a:pt x="1218" y="1182"/>
                </a:lnTo>
                <a:lnTo>
                  <a:pt x="1217" y="1181"/>
                </a:lnTo>
                <a:lnTo>
                  <a:pt x="1217" y="1180"/>
                </a:lnTo>
                <a:lnTo>
                  <a:pt x="1217" y="1179"/>
                </a:lnTo>
                <a:lnTo>
                  <a:pt x="1218" y="1175"/>
                </a:lnTo>
                <a:lnTo>
                  <a:pt x="1218" y="1174"/>
                </a:lnTo>
                <a:lnTo>
                  <a:pt x="1219" y="1174"/>
                </a:lnTo>
                <a:lnTo>
                  <a:pt x="1219" y="1172"/>
                </a:lnTo>
                <a:lnTo>
                  <a:pt x="1219" y="1172"/>
                </a:lnTo>
                <a:lnTo>
                  <a:pt x="1220" y="1171"/>
                </a:lnTo>
                <a:lnTo>
                  <a:pt x="1222" y="1172"/>
                </a:lnTo>
                <a:lnTo>
                  <a:pt x="1224" y="1172"/>
                </a:lnTo>
                <a:lnTo>
                  <a:pt x="1225" y="1173"/>
                </a:lnTo>
                <a:lnTo>
                  <a:pt x="1226" y="1176"/>
                </a:lnTo>
                <a:lnTo>
                  <a:pt x="1227" y="1177"/>
                </a:lnTo>
                <a:lnTo>
                  <a:pt x="1228" y="1176"/>
                </a:lnTo>
                <a:lnTo>
                  <a:pt x="1228" y="1175"/>
                </a:lnTo>
                <a:lnTo>
                  <a:pt x="1227" y="1175"/>
                </a:lnTo>
                <a:lnTo>
                  <a:pt x="1227" y="1174"/>
                </a:lnTo>
                <a:lnTo>
                  <a:pt x="1227" y="1173"/>
                </a:lnTo>
                <a:lnTo>
                  <a:pt x="1228" y="1173"/>
                </a:lnTo>
                <a:lnTo>
                  <a:pt x="1229" y="1174"/>
                </a:lnTo>
                <a:lnTo>
                  <a:pt x="1235" y="1176"/>
                </a:lnTo>
                <a:lnTo>
                  <a:pt x="1237" y="1176"/>
                </a:lnTo>
                <a:lnTo>
                  <a:pt x="1238" y="1176"/>
                </a:lnTo>
                <a:lnTo>
                  <a:pt x="1239" y="1176"/>
                </a:lnTo>
                <a:lnTo>
                  <a:pt x="1240" y="1177"/>
                </a:lnTo>
                <a:lnTo>
                  <a:pt x="1240" y="1177"/>
                </a:lnTo>
                <a:lnTo>
                  <a:pt x="1241" y="1178"/>
                </a:lnTo>
                <a:lnTo>
                  <a:pt x="1242" y="1178"/>
                </a:lnTo>
                <a:lnTo>
                  <a:pt x="1242" y="1177"/>
                </a:lnTo>
                <a:lnTo>
                  <a:pt x="1243" y="1177"/>
                </a:lnTo>
                <a:lnTo>
                  <a:pt x="1245" y="1177"/>
                </a:lnTo>
                <a:lnTo>
                  <a:pt x="1249" y="1177"/>
                </a:lnTo>
                <a:lnTo>
                  <a:pt x="1250" y="1177"/>
                </a:lnTo>
                <a:lnTo>
                  <a:pt x="1250" y="1177"/>
                </a:lnTo>
                <a:lnTo>
                  <a:pt x="1251" y="1177"/>
                </a:lnTo>
                <a:lnTo>
                  <a:pt x="1251" y="1177"/>
                </a:lnTo>
                <a:lnTo>
                  <a:pt x="1252" y="1177"/>
                </a:lnTo>
                <a:lnTo>
                  <a:pt x="1253" y="1177"/>
                </a:lnTo>
                <a:lnTo>
                  <a:pt x="1255" y="1177"/>
                </a:lnTo>
                <a:lnTo>
                  <a:pt x="1256" y="1177"/>
                </a:lnTo>
                <a:lnTo>
                  <a:pt x="1258" y="1177"/>
                </a:lnTo>
                <a:lnTo>
                  <a:pt x="1259" y="1177"/>
                </a:lnTo>
                <a:lnTo>
                  <a:pt x="1260" y="1177"/>
                </a:lnTo>
                <a:lnTo>
                  <a:pt x="1260" y="1178"/>
                </a:lnTo>
                <a:lnTo>
                  <a:pt x="1261" y="1180"/>
                </a:lnTo>
                <a:lnTo>
                  <a:pt x="1262" y="1179"/>
                </a:lnTo>
                <a:lnTo>
                  <a:pt x="1263" y="1179"/>
                </a:lnTo>
                <a:lnTo>
                  <a:pt x="1263" y="1177"/>
                </a:lnTo>
                <a:lnTo>
                  <a:pt x="1264" y="1177"/>
                </a:lnTo>
                <a:lnTo>
                  <a:pt x="1264" y="1177"/>
                </a:lnTo>
                <a:lnTo>
                  <a:pt x="1265" y="1177"/>
                </a:lnTo>
                <a:lnTo>
                  <a:pt x="1270" y="1177"/>
                </a:lnTo>
                <a:lnTo>
                  <a:pt x="1270" y="1177"/>
                </a:lnTo>
                <a:lnTo>
                  <a:pt x="1270" y="1177"/>
                </a:lnTo>
                <a:lnTo>
                  <a:pt x="1270" y="1178"/>
                </a:lnTo>
                <a:lnTo>
                  <a:pt x="1272" y="1177"/>
                </a:lnTo>
                <a:lnTo>
                  <a:pt x="1273" y="1177"/>
                </a:lnTo>
                <a:lnTo>
                  <a:pt x="1273" y="1177"/>
                </a:lnTo>
                <a:lnTo>
                  <a:pt x="1280" y="1176"/>
                </a:lnTo>
                <a:lnTo>
                  <a:pt x="1281" y="1175"/>
                </a:lnTo>
                <a:lnTo>
                  <a:pt x="1286" y="1174"/>
                </a:lnTo>
                <a:lnTo>
                  <a:pt x="1289" y="1173"/>
                </a:lnTo>
                <a:lnTo>
                  <a:pt x="1292" y="1172"/>
                </a:lnTo>
                <a:lnTo>
                  <a:pt x="1293" y="1172"/>
                </a:lnTo>
                <a:lnTo>
                  <a:pt x="1294" y="1172"/>
                </a:lnTo>
                <a:lnTo>
                  <a:pt x="1294" y="1171"/>
                </a:lnTo>
                <a:lnTo>
                  <a:pt x="1295" y="1171"/>
                </a:lnTo>
                <a:lnTo>
                  <a:pt x="1296" y="1171"/>
                </a:lnTo>
                <a:lnTo>
                  <a:pt x="1297" y="1170"/>
                </a:lnTo>
                <a:lnTo>
                  <a:pt x="1298" y="1169"/>
                </a:lnTo>
                <a:lnTo>
                  <a:pt x="1299" y="1169"/>
                </a:lnTo>
                <a:lnTo>
                  <a:pt x="1300" y="1168"/>
                </a:lnTo>
                <a:lnTo>
                  <a:pt x="1305" y="1165"/>
                </a:lnTo>
                <a:lnTo>
                  <a:pt x="1306" y="1165"/>
                </a:lnTo>
                <a:lnTo>
                  <a:pt x="1307" y="1164"/>
                </a:lnTo>
                <a:lnTo>
                  <a:pt x="1309" y="1163"/>
                </a:lnTo>
                <a:lnTo>
                  <a:pt x="1311" y="1161"/>
                </a:lnTo>
                <a:lnTo>
                  <a:pt x="1311" y="1160"/>
                </a:lnTo>
                <a:lnTo>
                  <a:pt x="1312" y="1157"/>
                </a:lnTo>
                <a:lnTo>
                  <a:pt x="1313" y="1156"/>
                </a:lnTo>
                <a:lnTo>
                  <a:pt x="1316" y="1155"/>
                </a:lnTo>
                <a:lnTo>
                  <a:pt x="1317" y="1156"/>
                </a:lnTo>
                <a:lnTo>
                  <a:pt x="1317" y="1160"/>
                </a:lnTo>
                <a:lnTo>
                  <a:pt x="1318" y="1161"/>
                </a:lnTo>
                <a:lnTo>
                  <a:pt x="1317" y="1162"/>
                </a:lnTo>
                <a:lnTo>
                  <a:pt x="1318" y="1162"/>
                </a:lnTo>
                <a:lnTo>
                  <a:pt x="1317" y="1163"/>
                </a:lnTo>
                <a:lnTo>
                  <a:pt x="1317" y="1164"/>
                </a:lnTo>
                <a:lnTo>
                  <a:pt x="1317" y="1165"/>
                </a:lnTo>
                <a:lnTo>
                  <a:pt x="1316" y="1166"/>
                </a:lnTo>
                <a:lnTo>
                  <a:pt x="1315" y="1168"/>
                </a:lnTo>
                <a:lnTo>
                  <a:pt x="1314" y="1172"/>
                </a:lnTo>
                <a:lnTo>
                  <a:pt x="1314" y="1174"/>
                </a:lnTo>
                <a:lnTo>
                  <a:pt x="1313" y="1175"/>
                </a:lnTo>
                <a:lnTo>
                  <a:pt x="1312" y="1176"/>
                </a:lnTo>
                <a:lnTo>
                  <a:pt x="1311" y="1176"/>
                </a:lnTo>
                <a:lnTo>
                  <a:pt x="1311" y="1174"/>
                </a:lnTo>
                <a:lnTo>
                  <a:pt x="1310" y="1174"/>
                </a:lnTo>
                <a:lnTo>
                  <a:pt x="1310" y="1176"/>
                </a:lnTo>
                <a:lnTo>
                  <a:pt x="1310" y="1177"/>
                </a:lnTo>
                <a:lnTo>
                  <a:pt x="1309" y="1177"/>
                </a:lnTo>
                <a:lnTo>
                  <a:pt x="1308" y="1176"/>
                </a:lnTo>
                <a:lnTo>
                  <a:pt x="1308" y="1177"/>
                </a:lnTo>
                <a:lnTo>
                  <a:pt x="1309" y="1179"/>
                </a:lnTo>
                <a:lnTo>
                  <a:pt x="1309" y="1181"/>
                </a:lnTo>
                <a:lnTo>
                  <a:pt x="1308" y="1181"/>
                </a:lnTo>
                <a:lnTo>
                  <a:pt x="1306" y="1181"/>
                </a:lnTo>
                <a:lnTo>
                  <a:pt x="1303" y="1182"/>
                </a:lnTo>
                <a:lnTo>
                  <a:pt x="1302" y="1182"/>
                </a:lnTo>
                <a:lnTo>
                  <a:pt x="1302" y="1183"/>
                </a:lnTo>
                <a:lnTo>
                  <a:pt x="1303" y="1183"/>
                </a:lnTo>
                <a:lnTo>
                  <a:pt x="1303" y="1184"/>
                </a:lnTo>
                <a:lnTo>
                  <a:pt x="1302" y="1184"/>
                </a:lnTo>
                <a:lnTo>
                  <a:pt x="1301" y="1184"/>
                </a:lnTo>
                <a:lnTo>
                  <a:pt x="1301" y="1183"/>
                </a:lnTo>
                <a:lnTo>
                  <a:pt x="1300" y="1182"/>
                </a:lnTo>
                <a:lnTo>
                  <a:pt x="1300" y="1183"/>
                </a:lnTo>
                <a:lnTo>
                  <a:pt x="1299" y="1183"/>
                </a:lnTo>
                <a:lnTo>
                  <a:pt x="1298" y="1184"/>
                </a:lnTo>
                <a:lnTo>
                  <a:pt x="1299" y="1186"/>
                </a:lnTo>
                <a:lnTo>
                  <a:pt x="1300" y="1187"/>
                </a:lnTo>
                <a:lnTo>
                  <a:pt x="1302" y="1187"/>
                </a:lnTo>
                <a:lnTo>
                  <a:pt x="1304" y="1187"/>
                </a:lnTo>
                <a:lnTo>
                  <a:pt x="1304" y="1188"/>
                </a:lnTo>
                <a:lnTo>
                  <a:pt x="1303" y="1189"/>
                </a:lnTo>
                <a:lnTo>
                  <a:pt x="1300" y="1189"/>
                </a:lnTo>
                <a:lnTo>
                  <a:pt x="1300" y="1188"/>
                </a:lnTo>
                <a:lnTo>
                  <a:pt x="1298" y="1188"/>
                </a:lnTo>
                <a:lnTo>
                  <a:pt x="1297" y="1187"/>
                </a:lnTo>
                <a:lnTo>
                  <a:pt x="1297" y="1186"/>
                </a:lnTo>
                <a:lnTo>
                  <a:pt x="1296" y="1185"/>
                </a:lnTo>
                <a:lnTo>
                  <a:pt x="1295" y="1186"/>
                </a:lnTo>
                <a:lnTo>
                  <a:pt x="1294" y="1187"/>
                </a:lnTo>
                <a:lnTo>
                  <a:pt x="1293" y="1187"/>
                </a:lnTo>
                <a:lnTo>
                  <a:pt x="1293" y="1188"/>
                </a:lnTo>
                <a:lnTo>
                  <a:pt x="1294" y="1188"/>
                </a:lnTo>
                <a:lnTo>
                  <a:pt x="1297" y="1191"/>
                </a:lnTo>
                <a:lnTo>
                  <a:pt x="1297" y="1192"/>
                </a:lnTo>
                <a:lnTo>
                  <a:pt x="1296" y="1193"/>
                </a:lnTo>
                <a:lnTo>
                  <a:pt x="1292" y="1193"/>
                </a:lnTo>
                <a:lnTo>
                  <a:pt x="1291" y="1194"/>
                </a:lnTo>
                <a:lnTo>
                  <a:pt x="1292" y="1195"/>
                </a:lnTo>
                <a:lnTo>
                  <a:pt x="1292" y="1196"/>
                </a:lnTo>
                <a:lnTo>
                  <a:pt x="1296" y="1195"/>
                </a:lnTo>
                <a:lnTo>
                  <a:pt x="1297" y="1194"/>
                </a:lnTo>
                <a:lnTo>
                  <a:pt x="1298" y="1194"/>
                </a:lnTo>
                <a:lnTo>
                  <a:pt x="1299" y="1195"/>
                </a:lnTo>
                <a:lnTo>
                  <a:pt x="1300" y="1195"/>
                </a:lnTo>
                <a:lnTo>
                  <a:pt x="1302" y="1195"/>
                </a:lnTo>
                <a:lnTo>
                  <a:pt x="1303" y="1196"/>
                </a:lnTo>
                <a:lnTo>
                  <a:pt x="1304" y="1197"/>
                </a:lnTo>
                <a:lnTo>
                  <a:pt x="1303" y="1199"/>
                </a:lnTo>
                <a:lnTo>
                  <a:pt x="1302" y="1202"/>
                </a:lnTo>
                <a:lnTo>
                  <a:pt x="1301" y="1202"/>
                </a:lnTo>
                <a:lnTo>
                  <a:pt x="1301" y="1202"/>
                </a:lnTo>
                <a:lnTo>
                  <a:pt x="1299" y="1202"/>
                </a:lnTo>
                <a:lnTo>
                  <a:pt x="1296" y="1200"/>
                </a:lnTo>
                <a:lnTo>
                  <a:pt x="1295" y="1200"/>
                </a:lnTo>
                <a:lnTo>
                  <a:pt x="1294" y="1199"/>
                </a:lnTo>
                <a:lnTo>
                  <a:pt x="1293" y="1199"/>
                </a:lnTo>
                <a:lnTo>
                  <a:pt x="1292" y="1198"/>
                </a:lnTo>
                <a:lnTo>
                  <a:pt x="1291" y="1197"/>
                </a:lnTo>
                <a:lnTo>
                  <a:pt x="1290" y="1197"/>
                </a:lnTo>
                <a:lnTo>
                  <a:pt x="1289" y="1197"/>
                </a:lnTo>
                <a:lnTo>
                  <a:pt x="1288" y="1197"/>
                </a:lnTo>
                <a:lnTo>
                  <a:pt x="1287" y="1197"/>
                </a:lnTo>
                <a:lnTo>
                  <a:pt x="1287" y="1198"/>
                </a:lnTo>
                <a:lnTo>
                  <a:pt x="1288" y="1199"/>
                </a:lnTo>
                <a:lnTo>
                  <a:pt x="1290" y="1199"/>
                </a:lnTo>
                <a:lnTo>
                  <a:pt x="1294" y="1203"/>
                </a:lnTo>
                <a:lnTo>
                  <a:pt x="1295" y="1205"/>
                </a:lnTo>
                <a:lnTo>
                  <a:pt x="1295" y="1206"/>
                </a:lnTo>
                <a:lnTo>
                  <a:pt x="1294" y="1206"/>
                </a:lnTo>
                <a:lnTo>
                  <a:pt x="1291" y="1206"/>
                </a:lnTo>
                <a:lnTo>
                  <a:pt x="1290" y="1208"/>
                </a:lnTo>
                <a:lnTo>
                  <a:pt x="1288" y="1208"/>
                </a:lnTo>
                <a:lnTo>
                  <a:pt x="1288" y="1209"/>
                </a:lnTo>
                <a:lnTo>
                  <a:pt x="1288" y="1209"/>
                </a:lnTo>
                <a:lnTo>
                  <a:pt x="1287" y="1210"/>
                </a:lnTo>
                <a:lnTo>
                  <a:pt x="1286" y="1211"/>
                </a:lnTo>
                <a:lnTo>
                  <a:pt x="1286" y="1212"/>
                </a:lnTo>
                <a:lnTo>
                  <a:pt x="1284" y="1212"/>
                </a:lnTo>
                <a:lnTo>
                  <a:pt x="1281" y="1212"/>
                </a:lnTo>
                <a:lnTo>
                  <a:pt x="1280" y="1212"/>
                </a:lnTo>
                <a:lnTo>
                  <a:pt x="1278" y="1212"/>
                </a:lnTo>
                <a:lnTo>
                  <a:pt x="1276" y="1213"/>
                </a:lnTo>
                <a:lnTo>
                  <a:pt x="1275" y="1213"/>
                </a:lnTo>
                <a:lnTo>
                  <a:pt x="1276" y="1213"/>
                </a:lnTo>
                <a:lnTo>
                  <a:pt x="1279" y="1213"/>
                </a:lnTo>
                <a:lnTo>
                  <a:pt x="1280" y="1214"/>
                </a:lnTo>
                <a:lnTo>
                  <a:pt x="1281" y="1214"/>
                </a:lnTo>
                <a:lnTo>
                  <a:pt x="1282" y="1214"/>
                </a:lnTo>
                <a:lnTo>
                  <a:pt x="1286" y="1218"/>
                </a:lnTo>
                <a:lnTo>
                  <a:pt x="1288" y="1219"/>
                </a:lnTo>
                <a:lnTo>
                  <a:pt x="1289" y="1220"/>
                </a:lnTo>
                <a:lnTo>
                  <a:pt x="1290" y="1220"/>
                </a:lnTo>
                <a:lnTo>
                  <a:pt x="1290" y="1221"/>
                </a:lnTo>
                <a:lnTo>
                  <a:pt x="1289" y="1222"/>
                </a:lnTo>
                <a:lnTo>
                  <a:pt x="1288" y="1222"/>
                </a:lnTo>
                <a:lnTo>
                  <a:pt x="1287" y="1223"/>
                </a:lnTo>
                <a:lnTo>
                  <a:pt x="1286" y="1224"/>
                </a:lnTo>
                <a:lnTo>
                  <a:pt x="1286" y="1225"/>
                </a:lnTo>
                <a:lnTo>
                  <a:pt x="1287" y="1225"/>
                </a:lnTo>
                <a:lnTo>
                  <a:pt x="1288" y="1224"/>
                </a:lnTo>
                <a:lnTo>
                  <a:pt x="1289" y="1224"/>
                </a:lnTo>
                <a:lnTo>
                  <a:pt x="1290" y="1224"/>
                </a:lnTo>
                <a:lnTo>
                  <a:pt x="1290" y="1225"/>
                </a:lnTo>
                <a:lnTo>
                  <a:pt x="1290" y="1226"/>
                </a:lnTo>
                <a:lnTo>
                  <a:pt x="1289" y="1228"/>
                </a:lnTo>
                <a:lnTo>
                  <a:pt x="1288" y="1231"/>
                </a:lnTo>
                <a:lnTo>
                  <a:pt x="1287" y="1232"/>
                </a:lnTo>
                <a:lnTo>
                  <a:pt x="1287" y="1233"/>
                </a:lnTo>
                <a:lnTo>
                  <a:pt x="1286" y="1233"/>
                </a:lnTo>
                <a:lnTo>
                  <a:pt x="1283" y="1233"/>
                </a:lnTo>
                <a:lnTo>
                  <a:pt x="1281" y="1233"/>
                </a:lnTo>
                <a:lnTo>
                  <a:pt x="1281" y="1232"/>
                </a:lnTo>
                <a:lnTo>
                  <a:pt x="1280" y="1231"/>
                </a:lnTo>
                <a:lnTo>
                  <a:pt x="1278" y="1231"/>
                </a:lnTo>
                <a:lnTo>
                  <a:pt x="1278" y="1232"/>
                </a:lnTo>
                <a:lnTo>
                  <a:pt x="1277" y="1233"/>
                </a:lnTo>
                <a:lnTo>
                  <a:pt x="1272" y="1233"/>
                </a:lnTo>
                <a:lnTo>
                  <a:pt x="1271" y="1233"/>
                </a:lnTo>
                <a:lnTo>
                  <a:pt x="1268" y="1233"/>
                </a:lnTo>
                <a:lnTo>
                  <a:pt x="1268" y="1232"/>
                </a:lnTo>
                <a:lnTo>
                  <a:pt x="1267" y="1233"/>
                </a:lnTo>
                <a:lnTo>
                  <a:pt x="1268" y="1234"/>
                </a:lnTo>
                <a:lnTo>
                  <a:pt x="1270" y="1235"/>
                </a:lnTo>
                <a:lnTo>
                  <a:pt x="1275" y="1235"/>
                </a:lnTo>
                <a:lnTo>
                  <a:pt x="1277" y="1236"/>
                </a:lnTo>
                <a:lnTo>
                  <a:pt x="1278" y="1238"/>
                </a:lnTo>
                <a:lnTo>
                  <a:pt x="1279" y="1240"/>
                </a:lnTo>
                <a:lnTo>
                  <a:pt x="1280" y="1241"/>
                </a:lnTo>
                <a:lnTo>
                  <a:pt x="1280" y="1242"/>
                </a:lnTo>
                <a:lnTo>
                  <a:pt x="1279" y="1242"/>
                </a:lnTo>
                <a:lnTo>
                  <a:pt x="1277" y="1242"/>
                </a:lnTo>
                <a:lnTo>
                  <a:pt x="1276" y="1242"/>
                </a:lnTo>
                <a:lnTo>
                  <a:pt x="1276" y="1242"/>
                </a:lnTo>
                <a:lnTo>
                  <a:pt x="1277" y="1242"/>
                </a:lnTo>
                <a:lnTo>
                  <a:pt x="1278" y="1243"/>
                </a:lnTo>
                <a:lnTo>
                  <a:pt x="1279" y="1243"/>
                </a:lnTo>
                <a:lnTo>
                  <a:pt x="1279" y="1244"/>
                </a:lnTo>
                <a:lnTo>
                  <a:pt x="1279" y="1245"/>
                </a:lnTo>
                <a:lnTo>
                  <a:pt x="1280" y="1245"/>
                </a:lnTo>
                <a:lnTo>
                  <a:pt x="1281" y="1246"/>
                </a:lnTo>
                <a:lnTo>
                  <a:pt x="1281" y="1247"/>
                </a:lnTo>
                <a:lnTo>
                  <a:pt x="1280" y="1247"/>
                </a:lnTo>
                <a:lnTo>
                  <a:pt x="1278" y="1247"/>
                </a:lnTo>
                <a:lnTo>
                  <a:pt x="1276" y="1246"/>
                </a:lnTo>
                <a:lnTo>
                  <a:pt x="1273" y="1247"/>
                </a:lnTo>
                <a:lnTo>
                  <a:pt x="1272" y="1247"/>
                </a:lnTo>
                <a:lnTo>
                  <a:pt x="1272" y="1246"/>
                </a:lnTo>
                <a:lnTo>
                  <a:pt x="1271" y="1246"/>
                </a:lnTo>
                <a:lnTo>
                  <a:pt x="1271" y="1247"/>
                </a:lnTo>
                <a:lnTo>
                  <a:pt x="1271" y="1248"/>
                </a:lnTo>
                <a:lnTo>
                  <a:pt x="1272" y="1248"/>
                </a:lnTo>
                <a:lnTo>
                  <a:pt x="1273" y="1250"/>
                </a:lnTo>
                <a:lnTo>
                  <a:pt x="1273" y="1251"/>
                </a:lnTo>
                <a:lnTo>
                  <a:pt x="1273" y="1253"/>
                </a:lnTo>
                <a:lnTo>
                  <a:pt x="1272" y="1256"/>
                </a:lnTo>
                <a:lnTo>
                  <a:pt x="1272" y="1257"/>
                </a:lnTo>
                <a:lnTo>
                  <a:pt x="1271" y="1257"/>
                </a:lnTo>
                <a:lnTo>
                  <a:pt x="1271" y="1256"/>
                </a:lnTo>
                <a:lnTo>
                  <a:pt x="1270" y="1255"/>
                </a:lnTo>
                <a:lnTo>
                  <a:pt x="1269" y="1254"/>
                </a:lnTo>
                <a:lnTo>
                  <a:pt x="1265" y="1254"/>
                </a:lnTo>
                <a:lnTo>
                  <a:pt x="1262" y="1255"/>
                </a:lnTo>
                <a:lnTo>
                  <a:pt x="1262" y="1254"/>
                </a:lnTo>
                <a:lnTo>
                  <a:pt x="1261" y="1253"/>
                </a:lnTo>
                <a:lnTo>
                  <a:pt x="1260" y="1253"/>
                </a:lnTo>
                <a:lnTo>
                  <a:pt x="1260" y="1253"/>
                </a:lnTo>
                <a:lnTo>
                  <a:pt x="1259" y="1253"/>
                </a:lnTo>
                <a:lnTo>
                  <a:pt x="1259" y="1254"/>
                </a:lnTo>
                <a:lnTo>
                  <a:pt x="1260" y="1255"/>
                </a:lnTo>
                <a:lnTo>
                  <a:pt x="1260" y="1256"/>
                </a:lnTo>
                <a:lnTo>
                  <a:pt x="1262" y="1256"/>
                </a:lnTo>
                <a:lnTo>
                  <a:pt x="1265" y="1258"/>
                </a:lnTo>
                <a:lnTo>
                  <a:pt x="1268" y="1261"/>
                </a:lnTo>
                <a:lnTo>
                  <a:pt x="1268" y="1262"/>
                </a:lnTo>
                <a:lnTo>
                  <a:pt x="1267" y="1263"/>
                </a:lnTo>
                <a:lnTo>
                  <a:pt x="1266" y="1264"/>
                </a:lnTo>
                <a:lnTo>
                  <a:pt x="1264" y="1264"/>
                </a:lnTo>
                <a:lnTo>
                  <a:pt x="1264" y="1265"/>
                </a:lnTo>
                <a:lnTo>
                  <a:pt x="1264" y="1266"/>
                </a:lnTo>
                <a:lnTo>
                  <a:pt x="1265" y="1267"/>
                </a:lnTo>
                <a:lnTo>
                  <a:pt x="1266" y="1266"/>
                </a:lnTo>
                <a:lnTo>
                  <a:pt x="1266" y="1265"/>
                </a:lnTo>
                <a:lnTo>
                  <a:pt x="1269" y="1265"/>
                </a:lnTo>
                <a:lnTo>
                  <a:pt x="1270" y="1265"/>
                </a:lnTo>
                <a:lnTo>
                  <a:pt x="1270" y="1266"/>
                </a:lnTo>
                <a:lnTo>
                  <a:pt x="1269" y="1268"/>
                </a:lnTo>
                <a:lnTo>
                  <a:pt x="1267" y="1270"/>
                </a:lnTo>
                <a:lnTo>
                  <a:pt x="1267" y="1271"/>
                </a:lnTo>
                <a:lnTo>
                  <a:pt x="1265" y="1272"/>
                </a:lnTo>
                <a:lnTo>
                  <a:pt x="1264" y="1272"/>
                </a:lnTo>
                <a:lnTo>
                  <a:pt x="1263" y="1272"/>
                </a:lnTo>
                <a:lnTo>
                  <a:pt x="1263" y="1271"/>
                </a:lnTo>
                <a:lnTo>
                  <a:pt x="1263" y="1270"/>
                </a:lnTo>
                <a:lnTo>
                  <a:pt x="1262" y="1270"/>
                </a:lnTo>
                <a:lnTo>
                  <a:pt x="1261" y="1271"/>
                </a:lnTo>
                <a:lnTo>
                  <a:pt x="1260" y="1271"/>
                </a:lnTo>
                <a:lnTo>
                  <a:pt x="1260" y="1270"/>
                </a:lnTo>
                <a:lnTo>
                  <a:pt x="1257" y="1270"/>
                </a:lnTo>
                <a:lnTo>
                  <a:pt x="1256" y="1270"/>
                </a:lnTo>
                <a:lnTo>
                  <a:pt x="1254" y="1270"/>
                </a:lnTo>
                <a:lnTo>
                  <a:pt x="1253" y="1269"/>
                </a:lnTo>
                <a:lnTo>
                  <a:pt x="1252" y="1270"/>
                </a:lnTo>
                <a:lnTo>
                  <a:pt x="1251" y="1271"/>
                </a:lnTo>
                <a:lnTo>
                  <a:pt x="1250" y="1271"/>
                </a:lnTo>
                <a:lnTo>
                  <a:pt x="1250" y="1273"/>
                </a:lnTo>
                <a:lnTo>
                  <a:pt x="1250" y="1273"/>
                </a:lnTo>
                <a:lnTo>
                  <a:pt x="1249" y="1273"/>
                </a:lnTo>
                <a:lnTo>
                  <a:pt x="1249" y="1274"/>
                </a:lnTo>
                <a:lnTo>
                  <a:pt x="1250" y="1274"/>
                </a:lnTo>
                <a:lnTo>
                  <a:pt x="1250" y="1274"/>
                </a:lnTo>
                <a:lnTo>
                  <a:pt x="1250" y="1275"/>
                </a:lnTo>
                <a:lnTo>
                  <a:pt x="1250" y="1275"/>
                </a:lnTo>
                <a:lnTo>
                  <a:pt x="1249" y="1276"/>
                </a:lnTo>
                <a:lnTo>
                  <a:pt x="1247" y="1276"/>
                </a:lnTo>
                <a:lnTo>
                  <a:pt x="1246" y="1276"/>
                </a:lnTo>
                <a:lnTo>
                  <a:pt x="1246" y="1277"/>
                </a:lnTo>
                <a:lnTo>
                  <a:pt x="1246" y="1279"/>
                </a:lnTo>
                <a:lnTo>
                  <a:pt x="1247" y="1278"/>
                </a:lnTo>
                <a:lnTo>
                  <a:pt x="1248" y="1278"/>
                </a:lnTo>
                <a:lnTo>
                  <a:pt x="1253" y="1277"/>
                </a:lnTo>
                <a:lnTo>
                  <a:pt x="1258" y="1276"/>
                </a:lnTo>
                <a:lnTo>
                  <a:pt x="1260" y="1277"/>
                </a:lnTo>
                <a:lnTo>
                  <a:pt x="1260" y="1278"/>
                </a:lnTo>
                <a:lnTo>
                  <a:pt x="1260" y="1280"/>
                </a:lnTo>
                <a:lnTo>
                  <a:pt x="1260" y="1281"/>
                </a:lnTo>
                <a:lnTo>
                  <a:pt x="1260" y="1282"/>
                </a:lnTo>
                <a:lnTo>
                  <a:pt x="1258" y="1283"/>
                </a:lnTo>
                <a:lnTo>
                  <a:pt x="1257" y="1284"/>
                </a:lnTo>
                <a:lnTo>
                  <a:pt x="1258" y="1285"/>
                </a:lnTo>
                <a:lnTo>
                  <a:pt x="1259" y="1285"/>
                </a:lnTo>
                <a:lnTo>
                  <a:pt x="1260" y="1285"/>
                </a:lnTo>
                <a:lnTo>
                  <a:pt x="1260" y="1285"/>
                </a:lnTo>
                <a:lnTo>
                  <a:pt x="1260" y="1286"/>
                </a:lnTo>
                <a:lnTo>
                  <a:pt x="1260" y="1286"/>
                </a:lnTo>
                <a:lnTo>
                  <a:pt x="1259" y="1287"/>
                </a:lnTo>
                <a:lnTo>
                  <a:pt x="1256" y="1288"/>
                </a:lnTo>
                <a:lnTo>
                  <a:pt x="1254" y="1288"/>
                </a:lnTo>
                <a:lnTo>
                  <a:pt x="1253" y="1287"/>
                </a:lnTo>
                <a:lnTo>
                  <a:pt x="1252" y="1285"/>
                </a:lnTo>
                <a:lnTo>
                  <a:pt x="1251" y="1286"/>
                </a:lnTo>
                <a:lnTo>
                  <a:pt x="1250" y="1287"/>
                </a:lnTo>
                <a:lnTo>
                  <a:pt x="1250" y="1287"/>
                </a:lnTo>
                <a:lnTo>
                  <a:pt x="1250" y="1288"/>
                </a:lnTo>
                <a:lnTo>
                  <a:pt x="1252" y="1289"/>
                </a:lnTo>
                <a:lnTo>
                  <a:pt x="1253" y="1291"/>
                </a:lnTo>
                <a:lnTo>
                  <a:pt x="1255" y="1292"/>
                </a:lnTo>
                <a:lnTo>
                  <a:pt x="1256" y="1293"/>
                </a:lnTo>
                <a:lnTo>
                  <a:pt x="1256" y="1294"/>
                </a:lnTo>
                <a:lnTo>
                  <a:pt x="1256" y="1296"/>
                </a:lnTo>
                <a:lnTo>
                  <a:pt x="1255" y="1296"/>
                </a:lnTo>
                <a:lnTo>
                  <a:pt x="1254" y="1296"/>
                </a:lnTo>
                <a:lnTo>
                  <a:pt x="1254" y="1297"/>
                </a:lnTo>
                <a:lnTo>
                  <a:pt x="1253" y="1297"/>
                </a:lnTo>
                <a:lnTo>
                  <a:pt x="1252" y="1297"/>
                </a:lnTo>
                <a:lnTo>
                  <a:pt x="1251" y="1297"/>
                </a:lnTo>
                <a:lnTo>
                  <a:pt x="1251" y="1296"/>
                </a:lnTo>
                <a:lnTo>
                  <a:pt x="1251" y="1296"/>
                </a:lnTo>
                <a:lnTo>
                  <a:pt x="1252" y="1295"/>
                </a:lnTo>
                <a:lnTo>
                  <a:pt x="1251" y="1294"/>
                </a:lnTo>
                <a:lnTo>
                  <a:pt x="1249" y="1295"/>
                </a:lnTo>
                <a:lnTo>
                  <a:pt x="1248" y="1296"/>
                </a:lnTo>
                <a:lnTo>
                  <a:pt x="1246" y="1296"/>
                </a:lnTo>
                <a:lnTo>
                  <a:pt x="1246" y="1296"/>
                </a:lnTo>
                <a:lnTo>
                  <a:pt x="1243" y="1296"/>
                </a:lnTo>
                <a:lnTo>
                  <a:pt x="1242" y="1295"/>
                </a:lnTo>
                <a:lnTo>
                  <a:pt x="1242" y="1293"/>
                </a:lnTo>
                <a:lnTo>
                  <a:pt x="1241" y="1293"/>
                </a:lnTo>
                <a:lnTo>
                  <a:pt x="1241" y="1295"/>
                </a:lnTo>
                <a:lnTo>
                  <a:pt x="1241" y="1296"/>
                </a:lnTo>
                <a:lnTo>
                  <a:pt x="1245" y="1298"/>
                </a:lnTo>
                <a:lnTo>
                  <a:pt x="1245" y="1299"/>
                </a:lnTo>
                <a:lnTo>
                  <a:pt x="1245" y="1300"/>
                </a:lnTo>
                <a:lnTo>
                  <a:pt x="1244" y="1301"/>
                </a:lnTo>
                <a:lnTo>
                  <a:pt x="1243" y="1301"/>
                </a:lnTo>
                <a:lnTo>
                  <a:pt x="1243" y="1302"/>
                </a:lnTo>
                <a:lnTo>
                  <a:pt x="1242" y="1302"/>
                </a:lnTo>
                <a:lnTo>
                  <a:pt x="1241" y="1303"/>
                </a:lnTo>
                <a:lnTo>
                  <a:pt x="1241" y="1304"/>
                </a:lnTo>
                <a:lnTo>
                  <a:pt x="1240" y="1304"/>
                </a:lnTo>
                <a:lnTo>
                  <a:pt x="1240" y="1305"/>
                </a:lnTo>
                <a:lnTo>
                  <a:pt x="1241" y="1305"/>
                </a:lnTo>
                <a:lnTo>
                  <a:pt x="1243" y="1305"/>
                </a:lnTo>
                <a:lnTo>
                  <a:pt x="1244" y="1305"/>
                </a:lnTo>
                <a:lnTo>
                  <a:pt x="1246" y="1303"/>
                </a:lnTo>
                <a:lnTo>
                  <a:pt x="1247" y="1303"/>
                </a:lnTo>
                <a:lnTo>
                  <a:pt x="1248" y="1303"/>
                </a:lnTo>
                <a:lnTo>
                  <a:pt x="1249" y="1304"/>
                </a:lnTo>
                <a:lnTo>
                  <a:pt x="1249" y="1305"/>
                </a:lnTo>
                <a:lnTo>
                  <a:pt x="1249" y="1306"/>
                </a:lnTo>
                <a:lnTo>
                  <a:pt x="1249" y="1307"/>
                </a:lnTo>
                <a:lnTo>
                  <a:pt x="1248" y="1307"/>
                </a:lnTo>
                <a:lnTo>
                  <a:pt x="1246" y="1307"/>
                </a:lnTo>
                <a:lnTo>
                  <a:pt x="1243" y="1307"/>
                </a:lnTo>
                <a:lnTo>
                  <a:pt x="1240" y="1308"/>
                </a:lnTo>
                <a:lnTo>
                  <a:pt x="1239" y="1308"/>
                </a:lnTo>
                <a:lnTo>
                  <a:pt x="1239" y="1309"/>
                </a:lnTo>
                <a:lnTo>
                  <a:pt x="1240" y="1310"/>
                </a:lnTo>
                <a:lnTo>
                  <a:pt x="1240" y="1311"/>
                </a:lnTo>
                <a:lnTo>
                  <a:pt x="1240" y="1312"/>
                </a:lnTo>
                <a:lnTo>
                  <a:pt x="1244" y="1313"/>
                </a:lnTo>
                <a:lnTo>
                  <a:pt x="1245" y="1312"/>
                </a:lnTo>
                <a:lnTo>
                  <a:pt x="1246" y="1312"/>
                </a:lnTo>
                <a:lnTo>
                  <a:pt x="1246" y="1316"/>
                </a:lnTo>
                <a:lnTo>
                  <a:pt x="1246" y="1317"/>
                </a:lnTo>
                <a:lnTo>
                  <a:pt x="1245" y="1317"/>
                </a:lnTo>
                <a:lnTo>
                  <a:pt x="1244" y="1317"/>
                </a:lnTo>
                <a:lnTo>
                  <a:pt x="1239" y="1317"/>
                </a:lnTo>
                <a:lnTo>
                  <a:pt x="1239" y="1317"/>
                </a:lnTo>
                <a:lnTo>
                  <a:pt x="1239" y="1318"/>
                </a:lnTo>
                <a:lnTo>
                  <a:pt x="1240" y="1319"/>
                </a:lnTo>
                <a:lnTo>
                  <a:pt x="1240" y="1320"/>
                </a:lnTo>
                <a:lnTo>
                  <a:pt x="1239" y="1320"/>
                </a:lnTo>
                <a:lnTo>
                  <a:pt x="1239" y="1321"/>
                </a:lnTo>
                <a:lnTo>
                  <a:pt x="1239" y="1322"/>
                </a:lnTo>
                <a:lnTo>
                  <a:pt x="1239" y="1323"/>
                </a:lnTo>
                <a:lnTo>
                  <a:pt x="1237" y="1324"/>
                </a:lnTo>
                <a:lnTo>
                  <a:pt x="1237" y="1325"/>
                </a:lnTo>
                <a:lnTo>
                  <a:pt x="1237" y="1326"/>
                </a:lnTo>
                <a:lnTo>
                  <a:pt x="1237" y="1327"/>
                </a:lnTo>
                <a:lnTo>
                  <a:pt x="1233" y="1328"/>
                </a:lnTo>
                <a:lnTo>
                  <a:pt x="1229" y="1328"/>
                </a:lnTo>
                <a:lnTo>
                  <a:pt x="1229" y="1328"/>
                </a:lnTo>
                <a:lnTo>
                  <a:pt x="1229" y="1328"/>
                </a:lnTo>
                <a:lnTo>
                  <a:pt x="1229" y="1330"/>
                </a:lnTo>
                <a:lnTo>
                  <a:pt x="1229" y="1331"/>
                </a:lnTo>
                <a:lnTo>
                  <a:pt x="1229" y="1332"/>
                </a:lnTo>
                <a:lnTo>
                  <a:pt x="1229" y="1332"/>
                </a:lnTo>
                <a:lnTo>
                  <a:pt x="1229" y="1335"/>
                </a:lnTo>
                <a:lnTo>
                  <a:pt x="1230" y="1335"/>
                </a:lnTo>
                <a:lnTo>
                  <a:pt x="1230" y="1336"/>
                </a:lnTo>
                <a:lnTo>
                  <a:pt x="1229" y="1338"/>
                </a:lnTo>
                <a:lnTo>
                  <a:pt x="1228" y="1339"/>
                </a:lnTo>
                <a:lnTo>
                  <a:pt x="1228" y="1340"/>
                </a:lnTo>
                <a:lnTo>
                  <a:pt x="1227" y="1341"/>
                </a:lnTo>
                <a:lnTo>
                  <a:pt x="1226" y="1341"/>
                </a:lnTo>
                <a:lnTo>
                  <a:pt x="1225" y="1340"/>
                </a:lnTo>
                <a:lnTo>
                  <a:pt x="1224" y="1339"/>
                </a:lnTo>
                <a:lnTo>
                  <a:pt x="1223" y="1341"/>
                </a:lnTo>
                <a:lnTo>
                  <a:pt x="1221" y="1343"/>
                </a:lnTo>
                <a:lnTo>
                  <a:pt x="1219" y="1344"/>
                </a:lnTo>
                <a:lnTo>
                  <a:pt x="1218" y="1344"/>
                </a:lnTo>
                <a:lnTo>
                  <a:pt x="1218" y="1343"/>
                </a:lnTo>
                <a:lnTo>
                  <a:pt x="1218" y="1339"/>
                </a:lnTo>
                <a:lnTo>
                  <a:pt x="1217" y="1339"/>
                </a:lnTo>
                <a:lnTo>
                  <a:pt x="1217" y="1340"/>
                </a:lnTo>
                <a:lnTo>
                  <a:pt x="1216" y="1343"/>
                </a:lnTo>
                <a:lnTo>
                  <a:pt x="1216" y="1345"/>
                </a:lnTo>
                <a:lnTo>
                  <a:pt x="1216" y="1347"/>
                </a:lnTo>
                <a:lnTo>
                  <a:pt x="1215" y="1347"/>
                </a:lnTo>
                <a:lnTo>
                  <a:pt x="1213" y="1347"/>
                </a:lnTo>
                <a:lnTo>
                  <a:pt x="1213" y="1346"/>
                </a:lnTo>
                <a:lnTo>
                  <a:pt x="1212" y="1346"/>
                </a:lnTo>
                <a:lnTo>
                  <a:pt x="1211" y="1344"/>
                </a:lnTo>
                <a:lnTo>
                  <a:pt x="1209" y="1345"/>
                </a:lnTo>
                <a:lnTo>
                  <a:pt x="1208" y="1346"/>
                </a:lnTo>
                <a:lnTo>
                  <a:pt x="1208" y="1347"/>
                </a:lnTo>
                <a:lnTo>
                  <a:pt x="1208" y="1348"/>
                </a:lnTo>
                <a:lnTo>
                  <a:pt x="1209" y="1349"/>
                </a:lnTo>
                <a:lnTo>
                  <a:pt x="1210" y="1350"/>
                </a:lnTo>
                <a:lnTo>
                  <a:pt x="1210" y="1351"/>
                </a:lnTo>
                <a:lnTo>
                  <a:pt x="1211" y="1352"/>
                </a:lnTo>
                <a:lnTo>
                  <a:pt x="1211" y="1353"/>
                </a:lnTo>
                <a:lnTo>
                  <a:pt x="1211" y="1354"/>
                </a:lnTo>
                <a:lnTo>
                  <a:pt x="1209" y="1355"/>
                </a:lnTo>
                <a:lnTo>
                  <a:pt x="1208" y="1355"/>
                </a:lnTo>
                <a:lnTo>
                  <a:pt x="1207" y="1355"/>
                </a:lnTo>
                <a:lnTo>
                  <a:pt x="1207" y="1354"/>
                </a:lnTo>
                <a:lnTo>
                  <a:pt x="1206" y="1354"/>
                </a:lnTo>
                <a:lnTo>
                  <a:pt x="1204" y="1356"/>
                </a:lnTo>
                <a:lnTo>
                  <a:pt x="1203" y="1356"/>
                </a:lnTo>
                <a:lnTo>
                  <a:pt x="1201" y="1355"/>
                </a:lnTo>
                <a:lnTo>
                  <a:pt x="1200" y="1357"/>
                </a:lnTo>
                <a:lnTo>
                  <a:pt x="1199" y="1358"/>
                </a:lnTo>
                <a:lnTo>
                  <a:pt x="1201" y="1358"/>
                </a:lnTo>
                <a:lnTo>
                  <a:pt x="1205" y="1360"/>
                </a:lnTo>
                <a:lnTo>
                  <a:pt x="1206" y="1361"/>
                </a:lnTo>
                <a:lnTo>
                  <a:pt x="1206" y="1361"/>
                </a:lnTo>
                <a:lnTo>
                  <a:pt x="1205" y="1362"/>
                </a:lnTo>
                <a:lnTo>
                  <a:pt x="1204" y="1362"/>
                </a:lnTo>
                <a:lnTo>
                  <a:pt x="1203" y="1362"/>
                </a:lnTo>
                <a:lnTo>
                  <a:pt x="1203" y="1363"/>
                </a:lnTo>
                <a:lnTo>
                  <a:pt x="1202" y="1363"/>
                </a:lnTo>
                <a:lnTo>
                  <a:pt x="1201" y="1363"/>
                </a:lnTo>
                <a:lnTo>
                  <a:pt x="1200" y="1363"/>
                </a:lnTo>
                <a:lnTo>
                  <a:pt x="1199" y="1363"/>
                </a:lnTo>
                <a:lnTo>
                  <a:pt x="1198" y="1364"/>
                </a:lnTo>
                <a:lnTo>
                  <a:pt x="1198" y="1364"/>
                </a:lnTo>
                <a:lnTo>
                  <a:pt x="1197" y="1364"/>
                </a:lnTo>
                <a:lnTo>
                  <a:pt x="1196" y="1364"/>
                </a:lnTo>
                <a:lnTo>
                  <a:pt x="1196" y="1363"/>
                </a:lnTo>
                <a:lnTo>
                  <a:pt x="1196" y="1362"/>
                </a:lnTo>
                <a:lnTo>
                  <a:pt x="1196" y="1361"/>
                </a:lnTo>
                <a:lnTo>
                  <a:pt x="1195" y="1361"/>
                </a:lnTo>
                <a:lnTo>
                  <a:pt x="1194" y="1361"/>
                </a:lnTo>
                <a:lnTo>
                  <a:pt x="1193" y="1361"/>
                </a:lnTo>
                <a:lnTo>
                  <a:pt x="1192" y="1362"/>
                </a:lnTo>
                <a:lnTo>
                  <a:pt x="1192" y="1366"/>
                </a:lnTo>
                <a:lnTo>
                  <a:pt x="1191" y="1367"/>
                </a:lnTo>
                <a:lnTo>
                  <a:pt x="1190" y="1367"/>
                </a:lnTo>
                <a:lnTo>
                  <a:pt x="1188" y="1367"/>
                </a:lnTo>
                <a:lnTo>
                  <a:pt x="1188" y="1368"/>
                </a:lnTo>
                <a:lnTo>
                  <a:pt x="1188" y="1369"/>
                </a:lnTo>
                <a:lnTo>
                  <a:pt x="1188" y="1369"/>
                </a:lnTo>
                <a:lnTo>
                  <a:pt x="1188" y="1370"/>
                </a:lnTo>
                <a:lnTo>
                  <a:pt x="1189" y="1370"/>
                </a:lnTo>
                <a:lnTo>
                  <a:pt x="1191" y="1370"/>
                </a:lnTo>
                <a:lnTo>
                  <a:pt x="1194" y="1371"/>
                </a:lnTo>
                <a:lnTo>
                  <a:pt x="1195" y="1371"/>
                </a:lnTo>
                <a:lnTo>
                  <a:pt x="1195" y="1371"/>
                </a:lnTo>
                <a:lnTo>
                  <a:pt x="1194" y="1372"/>
                </a:lnTo>
                <a:lnTo>
                  <a:pt x="1191" y="1373"/>
                </a:lnTo>
                <a:lnTo>
                  <a:pt x="1190" y="1373"/>
                </a:lnTo>
                <a:lnTo>
                  <a:pt x="1189" y="1374"/>
                </a:lnTo>
                <a:lnTo>
                  <a:pt x="1188" y="1374"/>
                </a:lnTo>
                <a:lnTo>
                  <a:pt x="1185" y="1372"/>
                </a:lnTo>
                <a:lnTo>
                  <a:pt x="1183" y="1371"/>
                </a:lnTo>
                <a:lnTo>
                  <a:pt x="1182" y="1369"/>
                </a:lnTo>
                <a:lnTo>
                  <a:pt x="1181" y="1367"/>
                </a:lnTo>
                <a:lnTo>
                  <a:pt x="1180" y="1366"/>
                </a:lnTo>
                <a:lnTo>
                  <a:pt x="1178" y="1366"/>
                </a:lnTo>
                <a:lnTo>
                  <a:pt x="1178" y="1367"/>
                </a:lnTo>
                <a:lnTo>
                  <a:pt x="1178" y="1368"/>
                </a:lnTo>
                <a:lnTo>
                  <a:pt x="1177" y="1370"/>
                </a:lnTo>
                <a:lnTo>
                  <a:pt x="1178" y="1371"/>
                </a:lnTo>
                <a:lnTo>
                  <a:pt x="1180" y="1373"/>
                </a:lnTo>
                <a:lnTo>
                  <a:pt x="1181" y="1377"/>
                </a:lnTo>
                <a:lnTo>
                  <a:pt x="1181" y="1378"/>
                </a:lnTo>
                <a:lnTo>
                  <a:pt x="1181" y="1379"/>
                </a:lnTo>
                <a:lnTo>
                  <a:pt x="1180" y="1379"/>
                </a:lnTo>
                <a:lnTo>
                  <a:pt x="1179" y="1378"/>
                </a:lnTo>
                <a:lnTo>
                  <a:pt x="1178" y="1378"/>
                </a:lnTo>
                <a:lnTo>
                  <a:pt x="1178" y="1380"/>
                </a:lnTo>
                <a:lnTo>
                  <a:pt x="1177" y="1380"/>
                </a:lnTo>
                <a:lnTo>
                  <a:pt x="1177" y="1379"/>
                </a:lnTo>
                <a:lnTo>
                  <a:pt x="1176" y="1378"/>
                </a:lnTo>
                <a:lnTo>
                  <a:pt x="1171" y="1376"/>
                </a:lnTo>
                <a:lnTo>
                  <a:pt x="1170" y="1376"/>
                </a:lnTo>
                <a:lnTo>
                  <a:pt x="1169" y="1377"/>
                </a:lnTo>
                <a:lnTo>
                  <a:pt x="1169" y="1378"/>
                </a:lnTo>
                <a:lnTo>
                  <a:pt x="1170" y="1378"/>
                </a:lnTo>
                <a:lnTo>
                  <a:pt x="1172" y="1379"/>
                </a:lnTo>
                <a:lnTo>
                  <a:pt x="1173" y="1380"/>
                </a:lnTo>
                <a:lnTo>
                  <a:pt x="1174" y="1382"/>
                </a:lnTo>
                <a:lnTo>
                  <a:pt x="1174" y="1382"/>
                </a:lnTo>
                <a:lnTo>
                  <a:pt x="1174" y="1383"/>
                </a:lnTo>
                <a:lnTo>
                  <a:pt x="1172" y="1384"/>
                </a:lnTo>
                <a:lnTo>
                  <a:pt x="1171" y="1384"/>
                </a:lnTo>
                <a:lnTo>
                  <a:pt x="1170" y="1384"/>
                </a:lnTo>
                <a:lnTo>
                  <a:pt x="1169" y="1383"/>
                </a:lnTo>
                <a:lnTo>
                  <a:pt x="1167" y="1382"/>
                </a:lnTo>
                <a:lnTo>
                  <a:pt x="1166" y="1382"/>
                </a:lnTo>
                <a:lnTo>
                  <a:pt x="1166" y="1382"/>
                </a:lnTo>
                <a:lnTo>
                  <a:pt x="1165" y="1382"/>
                </a:lnTo>
                <a:lnTo>
                  <a:pt x="1165" y="1383"/>
                </a:lnTo>
                <a:lnTo>
                  <a:pt x="1166" y="1385"/>
                </a:lnTo>
                <a:lnTo>
                  <a:pt x="1166" y="1387"/>
                </a:lnTo>
                <a:lnTo>
                  <a:pt x="1166" y="1388"/>
                </a:lnTo>
                <a:lnTo>
                  <a:pt x="1165" y="1388"/>
                </a:lnTo>
                <a:lnTo>
                  <a:pt x="1163" y="1388"/>
                </a:lnTo>
                <a:lnTo>
                  <a:pt x="1162" y="1388"/>
                </a:lnTo>
                <a:lnTo>
                  <a:pt x="1162" y="1389"/>
                </a:lnTo>
                <a:lnTo>
                  <a:pt x="1161" y="1390"/>
                </a:lnTo>
                <a:lnTo>
                  <a:pt x="1163" y="1391"/>
                </a:lnTo>
                <a:lnTo>
                  <a:pt x="1163" y="1392"/>
                </a:lnTo>
                <a:lnTo>
                  <a:pt x="1164" y="1393"/>
                </a:lnTo>
                <a:lnTo>
                  <a:pt x="1163" y="1393"/>
                </a:lnTo>
                <a:lnTo>
                  <a:pt x="1161" y="1393"/>
                </a:lnTo>
                <a:lnTo>
                  <a:pt x="1159" y="1392"/>
                </a:lnTo>
                <a:lnTo>
                  <a:pt x="1159" y="1393"/>
                </a:lnTo>
                <a:lnTo>
                  <a:pt x="1158" y="1393"/>
                </a:lnTo>
                <a:lnTo>
                  <a:pt x="1157" y="1393"/>
                </a:lnTo>
                <a:lnTo>
                  <a:pt x="1157" y="1393"/>
                </a:lnTo>
                <a:lnTo>
                  <a:pt x="1156" y="1393"/>
                </a:lnTo>
                <a:lnTo>
                  <a:pt x="1157" y="1396"/>
                </a:lnTo>
                <a:lnTo>
                  <a:pt x="1157" y="1397"/>
                </a:lnTo>
                <a:lnTo>
                  <a:pt x="1157" y="1399"/>
                </a:lnTo>
                <a:lnTo>
                  <a:pt x="1157" y="1399"/>
                </a:lnTo>
                <a:lnTo>
                  <a:pt x="1156" y="1399"/>
                </a:lnTo>
                <a:lnTo>
                  <a:pt x="1155" y="1398"/>
                </a:lnTo>
                <a:lnTo>
                  <a:pt x="1152" y="1395"/>
                </a:lnTo>
                <a:lnTo>
                  <a:pt x="1152" y="1396"/>
                </a:lnTo>
                <a:lnTo>
                  <a:pt x="1151" y="1397"/>
                </a:lnTo>
                <a:lnTo>
                  <a:pt x="1149" y="1397"/>
                </a:lnTo>
                <a:lnTo>
                  <a:pt x="1148" y="1396"/>
                </a:lnTo>
                <a:lnTo>
                  <a:pt x="1147" y="1396"/>
                </a:lnTo>
                <a:lnTo>
                  <a:pt x="1146" y="1396"/>
                </a:lnTo>
                <a:lnTo>
                  <a:pt x="1146" y="1395"/>
                </a:lnTo>
                <a:lnTo>
                  <a:pt x="1144" y="1394"/>
                </a:lnTo>
                <a:lnTo>
                  <a:pt x="1144" y="1395"/>
                </a:lnTo>
                <a:lnTo>
                  <a:pt x="1143" y="1395"/>
                </a:lnTo>
                <a:lnTo>
                  <a:pt x="1143" y="1398"/>
                </a:lnTo>
                <a:lnTo>
                  <a:pt x="1145" y="1399"/>
                </a:lnTo>
                <a:lnTo>
                  <a:pt x="1146" y="1400"/>
                </a:lnTo>
                <a:lnTo>
                  <a:pt x="1148" y="1401"/>
                </a:lnTo>
                <a:lnTo>
                  <a:pt x="1148" y="1403"/>
                </a:lnTo>
                <a:lnTo>
                  <a:pt x="1148" y="1404"/>
                </a:lnTo>
                <a:lnTo>
                  <a:pt x="1148" y="1405"/>
                </a:lnTo>
                <a:lnTo>
                  <a:pt x="1147" y="1407"/>
                </a:lnTo>
                <a:lnTo>
                  <a:pt x="1147" y="1408"/>
                </a:lnTo>
                <a:lnTo>
                  <a:pt x="1147" y="1408"/>
                </a:lnTo>
                <a:lnTo>
                  <a:pt x="1146" y="1407"/>
                </a:lnTo>
                <a:lnTo>
                  <a:pt x="1145" y="1406"/>
                </a:lnTo>
                <a:lnTo>
                  <a:pt x="1145" y="1405"/>
                </a:lnTo>
                <a:lnTo>
                  <a:pt x="1144" y="1405"/>
                </a:lnTo>
                <a:lnTo>
                  <a:pt x="1143" y="1405"/>
                </a:lnTo>
                <a:lnTo>
                  <a:pt x="1143" y="1404"/>
                </a:lnTo>
                <a:lnTo>
                  <a:pt x="1142" y="1404"/>
                </a:lnTo>
                <a:lnTo>
                  <a:pt x="1141" y="1404"/>
                </a:lnTo>
                <a:lnTo>
                  <a:pt x="1140" y="1404"/>
                </a:lnTo>
                <a:lnTo>
                  <a:pt x="1140" y="1405"/>
                </a:lnTo>
                <a:lnTo>
                  <a:pt x="1141" y="1406"/>
                </a:lnTo>
                <a:lnTo>
                  <a:pt x="1141" y="1407"/>
                </a:lnTo>
                <a:lnTo>
                  <a:pt x="1141" y="1410"/>
                </a:lnTo>
                <a:lnTo>
                  <a:pt x="1141" y="1411"/>
                </a:lnTo>
                <a:lnTo>
                  <a:pt x="1141" y="1412"/>
                </a:lnTo>
                <a:lnTo>
                  <a:pt x="1140" y="1412"/>
                </a:lnTo>
                <a:lnTo>
                  <a:pt x="1138" y="1411"/>
                </a:lnTo>
                <a:lnTo>
                  <a:pt x="1137" y="1411"/>
                </a:lnTo>
                <a:lnTo>
                  <a:pt x="1137" y="1412"/>
                </a:lnTo>
                <a:lnTo>
                  <a:pt x="1137" y="1413"/>
                </a:lnTo>
                <a:lnTo>
                  <a:pt x="1139" y="1414"/>
                </a:lnTo>
                <a:lnTo>
                  <a:pt x="1140" y="1415"/>
                </a:lnTo>
                <a:lnTo>
                  <a:pt x="1140" y="1415"/>
                </a:lnTo>
                <a:lnTo>
                  <a:pt x="1136" y="1415"/>
                </a:lnTo>
                <a:lnTo>
                  <a:pt x="1133" y="1415"/>
                </a:lnTo>
                <a:lnTo>
                  <a:pt x="1133" y="1414"/>
                </a:lnTo>
                <a:lnTo>
                  <a:pt x="1132" y="1413"/>
                </a:lnTo>
                <a:lnTo>
                  <a:pt x="1131" y="1412"/>
                </a:lnTo>
                <a:lnTo>
                  <a:pt x="1131" y="1410"/>
                </a:lnTo>
                <a:lnTo>
                  <a:pt x="1132" y="1409"/>
                </a:lnTo>
                <a:lnTo>
                  <a:pt x="1131" y="1409"/>
                </a:lnTo>
                <a:lnTo>
                  <a:pt x="1130" y="1408"/>
                </a:lnTo>
                <a:lnTo>
                  <a:pt x="1130" y="1409"/>
                </a:lnTo>
                <a:lnTo>
                  <a:pt x="1129" y="1410"/>
                </a:lnTo>
                <a:lnTo>
                  <a:pt x="1128" y="1411"/>
                </a:lnTo>
                <a:lnTo>
                  <a:pt x="1126" y="1411"/>
                </a:lnTo>
                <a:lnTo>
                  <a:pt x="1126" y="1410"/>
                </a:lnTo>
                <a:lnTo>
                  <a:pt x="1126" y="1409"/>
                </a:lnTo>
                <a:lnTo>
                  <a:pt x="1125" y="1409"/>
                </a:lnTo>
                <a:lnTo>
                  <a:pt x="1125" y="1406"/>
                </a:lnTo>
                <a:lnTo>
                  <a:pt x="1124" y="1405"/>
                </a:lnTo>
                <a:lnTo>
                  <a:pt x="1124" y="1404"/>
                </a:lnTo>
                <a:lnTo>
                  <a:pt x="1124" y="1402"/>
                </a:lnTo>
                <a:lnTo>
                  <a:pt x="1123" y="1402"/>
                </a:lnTo>
                <a:lnTo>
                  <a:pt x="1121" y="1402"/>
                </a:lnTo>
                <a:lnTo>
                  <a:pt x="1120" y="1402"/>
                </a:lnTo>
                <a:lnTo>
                  <a:pt x="1119" y="1400"/>
                </a:lnTo>
                <a:lnTo>
                  <a:pt x="1118" y="1401"/>
                </a:lnTo>
                <a:lnTo>
                  <a:pt x="1117" y="1401"/>
                </a:lnTo>
                <a:lnTo>
                  <a:pt x="1116" y="1401"/>
                </a:lnTo>
                <a:lnTo>
                  <a:pt x="1116" y="1401"/>
                </a:lnTo>
                <a:lnTo>
                  <a:pt x="1115" y="1403"/>
                </a:lnTo>
                <a:lnTo>
                  <a:pt x="1115" y="1404"/>
                </a:lnTo>
                <a:lnTo>
                  <a:pt x="1115" y="1404"/>
                </a:lnTo>
                <a:lnTo>
                  <a:pt x="1115" y="1407"/>
                </a:lnTo>
                <a:lnTo>
                  <a:pt x="1114" y="1408"/>
                </a:lnTo>
                <a:lnTo>
                  <a:pt x="1114" y="1410"/>
                </a:lnTo>
                <a:lnTo>
                  <a:pt x="1114" y="1412"/>
                </a:lnTo>
                <a:lnTo>
                  <a:pt x="1114" y="1413"/>
                </a:lnTo>
                <a:lnTo>
                  <a:pt x="1117" y="1413"/>
                </a:lnTo>
                <a:lnTo>
                  <a:pt x="1117" y="1414"/>
                </a:lnTo>
                <a:lnTo>
                  <a:pt x="1118" y="1415"/>
                </a:lnTo>
                <a:lnTo>
                  <a:pt x="1118" y="1415"/>
                </a:lnTo>
                <a:lnTo>
                  <a:pt x="1118" y="1416"/>
                </a:lnTo>
                <a:lnTo>
                  <a:pt x="1116" y="1417"/>
                </a:lnTo>
                <a:lnTo>
                  <a:pt x="1115" y="1416"/>
                </a:lnTo>
                <a:lnTo>
                  <a:pt x="1114" y="1415"/>
                </a:lnTo>
                <a:lnTo>
                  <a:pt x="1113" y="1415"/>
                </a:lnTo>
                <a:lnTo>
                  <a:pt x="1112" y="1415"/>
                </a:lnTo>
                <a:lnTo>
                  <a:pt x="1110" y="1415"/>
                </a:lnTo>
                <a:lnTo>
                  <a:pt x="1108" y="1415"/>
                </a:lnTo>
                <a:lnTo>
                  <a:pt x="1106" y="1416"/>
                </a:lnTo>
                <a:lnTo>
                  <a:pt x="1107" y="1418"/>
                </a:lnTo>
                <a:lnTo>
                  <a:pt x="1108" y="1418"/>
                </a:lnTo>
                <a:lnTo>
                  <a:pt x="1110" y="1418"/>
                </a:lnTo>
                <a:lnTo>
                  <a:pt x="1111" y="1418"/>
                </a:lnTo>
                <a:lnTo>
                  <a:pt x="1114" y="1419"/>
                </a:lnTo>
                <a:lnTo>
                  <a:pt x="1115" y="1419"/>
                </a:lnTo>
                <a:lnTo>
                  <a:pt x="1116" y="1420"/>
                </a:lnTo>
                <a:lnTo>
                  <a:pt x="1116" y="1423"/>
                </a:lnTo>
                <a:lnTo>
                  <a:pt x="1117" y="1424"/>
                </a:lnTo>
                <a:lnTo>
                  <a:pt x="1118" y="1425"/>
                </a:lnTo>
                <a:lnTo>
                  <a:pt x="1120" y="1426"/>
                </a:lnTo>
                <a:lnTo>
                  <a:pt x="1120" y="1427"/>
                </a:lnTo>
                <a:lnTo>
                  <a:pt x="1120" y="1428"/>
                </a:lnTo>
                <a:lnTo>
                  <a:pt x="1119" y="1429"/>
                </a:lnTo>
                <a:lnTo>
                  <a:pt x="1117" y="1429"/>
                </a:lnTo>
                <a:lnTo>
                  <a:pt x="1116" y="1430"/>
                </a:lnTo>
                <a:lnTo>
                  <a:pt x="1116" y="1431"/>
                </a:lnTo>
                <a:lnTo>
                  <a:pt x="1114" y="1431"/>
                </a:lnTo>
                <a:lnTo>
                  <a:pt x="1113" y="1431"/>
                </a:lnTo>
                <a:lnTo>
                  <a:pt x="1112" y="1432"/>
                </a:lnTo>
                <a:lnTo>
                  <a:pt x="1111" y="1433"/>
                </a:lnTo>
                <a:lnTo>
                  <a:pt x="1109" y="1432"/>
                </a:lnTo>
                <a:lnTo>
                  <a:pt x="1109" y="1433"/>
                </a:lnTo>
                <a:lnTo>
                  <a:pt x="1108" y="1433"/>
                </a:lnTo>
                <a:lnTo>
                  <a:pt x="1106" y="1432"/>
                </a:lnTo>
                <a:lnTo>
                  <a:pt x="1105" y="1429"/>
                </a:lnTo>
                <a:lnTo>
                  <a:pt x="1105" y="1423"/>
                </a:lnTo>
                <a:lnTo>
                  <a:pt x="1104" y="1422"/>
                </a:lnTo>
                <a:lnTo>
                  <a:pt x="1103" y="1421"/>
                </a:lnTo>
                <a:lnTo>
                  <a:pt x="1103" y="1422"/>
                </a:lnTo>
                <a:lnTo>
                  <a:pt x="1097" y="1422"/>
                </a:lnTo>
                <a:lnTo>
                  <a:pt x="1095" y="1421"/>
                </a:lnTo>
                <a:lnTo>
                  <a:pt x="1092" y="1420"/>
                </a:lnTo>
                <a:lnTo>
                  <a:pt x="1091" y="1420"/>
                </a:lnTo>
                <a:lnTo>
                  <a:pt x="1090" y="1421"/>
                </a:lnTo>
                <a:lnTo>
                  <a:pt x="1089" y="1422"/>
                </a:lnTo>
                <a:lnTo>
                  <a:pt x="1090" y="1422"/>
                </a:lnTo>
                <a:lnTo>
                  <a:pt x="1090" y="1423"/>
                </a:lnTo>
                <a:lnTo>
                  <a:pt x="1095" y="1425"/>
                </a:lnTo>
                <a:lnTo>
                  <a:pt x="1095" y="1425"/>
                </a:lnTo>
                <a:lnTo>
                  <a:pt x="1100" y="1425"/>
                </a:lnTo>
                <a:lnTo>
                  <a:pt x="1101" y="1425"/>
                </a:lnTo>
                <a:lnTo>
                  <a:pt x="1102" y="1426"/>
                </a:lnTo>
                <a:lnTo>
                  <a:pt x="1103" y="1428"/>
                </a:lnTo>
                <a:lnTo>
                  <a:pt x="1103" y="1430"/>
                </a:lnTo>
                <a:lnTo>
                  <a:pt x="1104" y="1431"/>
                </a:lnTo>
                <a:lnTo>
                  <a:pt x="1105" y="1433"/>
                </a:lnTo>
                <a:lnTo>
                  <a:pt x="1105" y="1434"/>
                </a:lnTo>
                <a:lnTo>
                  <a:pt x="1105" y="1434"/>
                </a:lnTo>
                <a:lnTo>
                  <a:pt x="1104" y="1435"/>
                </a:lnTo>
                <a:lnTo>
                  <a:pt x="1104" y="1436"/>
                </a:lnTo>
                <a:lnTo>
                  <a:pt x="1103" y="1436"/>
                </a:lnTo>
                <a:lnTo>
                  <a:pt x="1100" y="1437"/>
                </a:lnTo>
                <a:lnTo>
                  <a:pt x="1099" y="1437"/>
                </a:lnTo>
                <a:lnTo>
                  <a:pt x="1098" y="1438"/>
                </a:lnTo>
                <a:lnTo>
                  <a:pt x="1098" y="1439"/>
                </a:lnTo>
                <a:lnTo>
                  <a:pt x="1097" y="1439"/>
                </a:lnTo>
                <a:lnTo>
                  <a:pt x="1096" y="1439"/>
                </a:lnTo>
                <a:lnTo>
                  <a:pt x="1094" y="1439"/>
                </a:lnTo>
                <a:lnTo>
                  <a:pt x="1093" y="1440"/>
                </a:lnTo>
                <a:lnTo>
                  <a:pt x="1092" y="1439"/>
                </a:lnTo>
                <a:lnTo>
                  <a:pt x="1090" y="1438"/>
                </a:lnTo>
                <a:lnTo>
                  <a:pt x="1088" y="1436"/>
                </a:lnTo>
                <a:lnTo>
                  <a:pt x="1085" y="1434"/>
                </a:lnTo>
                <a:lnTo>
                  <a:pt x="1085" y="1432"/>
                </a:lnTo>
                <a:lnTo>
                  <a:pt x="1085" y="1431"/>
                </a:lnTo>
                <a:lnTo>
                  <a:pt x="1084" y="1430"/>
                </a:lnTo>
                <a:lnTo>
                  <a:pt x="1083" y="1431"/>
                </a:lnTo>
                <a:lnTo>
                  <a:pt x="1082" y="1432"/>
                </a:lnTo>
                <a:lnTo>
                  <a:pt x="1081" y="1431"/>
                </a:lnTo>
                <a:lnTo>
                  <a:pt x="1079" y="1431"/>
                </a:lnTo>
                <a:lnTo>
                  <a:pt x="1079" y="1432"/>
                </a:lnTo>
                <a:lnTo>
                  <a:pt x="1078" y="1432"/>
                </a:lnTo>
                <a:lnTo>
                  <a:pt x="1079" y="1433"/>
                </a:lnTo>
                <a:lnTo>
                  <a:pt x="1080" y="1433"/>
                </a:lnTo>
                <a:lnTo>
                  <a:pt x="1081" y="1433"/>
                </a:lnTo>
                <a:lnTo>
                  <a:pt x="1085" y="1436"/>
                </a:lnTo>
                <a:lnTo>
                  <a:pt x="1082" y="1437"/>
                </a:lnTo>
                <a:lnTo>
                  <a:pt x="1082" y="1438"/>
                </a:lnTo>
                <a:lnTo>
                  <a:pt x="1083" y="1438"/>
                </a:lnTo>
                <a:lnTo>
                  <a:pt x="1085" y="1438"/>
                </a:lnTo>
                <a:lnTo>
                  <a:pt x="1086" y="1438"/>
                </a:lnTo>
                <a:lnTo>
                  <a:pt x="1090" y="1441"/>
                </a:lnTo>
                <a:lnTo>
                  <a:pt x="1090" y="1442"/>
                </a:lnTo>
                <a:lnTo>
                  <a:pt x="1089" y="1442"/>
                </a:lnTo>
                <a:lnTo>
                  <a:pt x="1088" y="1442"/>
                </a:lnTo>
                <a:lnTo>
                  <a:pt x="1087" y="1442"/>
                </a:lnTo>
                <a:lnTo>
                  <a:pt x="1087" y="1444"/>
                </a:lnTo>
                <a:lnTo>
                  <a:pt x="1086" y="1444"/>
                </a:lnTo>
                <a:lnTo>
                  <a:pt x="1086" y="1443"/>
                </a:lnTo>
                <a:lnTo>
                  <a:pt x="1085" y="1443"/>
                </a:lnTo>
                <a:lnTo>
                  <a:pt x="1085" y="1445"/>
                </a:lnTo>
                <a:lnTo>
                  <a:pt x="1085" y="1445"/>
                </a:lnTo>
                <a:lnTo>
                  <a:pt x="1084" y="1445"/>
                </a:lnTo>
                <a:lnTo>
                  <a:pt x="1083" y="1444"/>
                </a:lnTo>
                <a:lnTo>
                  <a:pt x="1081" y="1444"/>
                </a:lnTo>
                <a:lnTo>
                  <a:pt x="1081" y="1443"/>
                </a:lnTo>
                <a:lnTo>
                  <a:pt x="1080" y="1444"/>
                </a:lnTo>
                <a:lnTo>
                  <a:pt x="1079" y="1444"/>
                </a:lnTo>
                <a:lnTo>
                  <a:pt x="1078" y="1444"/>
                </a:lnTo>
                <a:lnTo>
                  <a:pt x="1077" y="1443"/>
                </a:lnTo>
                <a:lnTo>
                  <a:pt x="1076" y="1443"/>
                </a:lnTo>
                <a:lnTo>
                  <a:pt x="1074" y="1443"/>
                </a:lnTo>
                <a:lnTo>
                  <a:pt x="1072" y="1442"/>
                </a:lnTo>
                <a:lnTo>
                  <a:pt x="1071" y="1442"/>
                </a:lnTo>
                <a:lnTo>
                  <a:pt x="1070" y="1441"/>
                </a:lnTo>
                <a:lnTo>
                  <a:pt x="1070" y="1440"/>
                </a:lnTo>
                <a:lnTo>
                  <a:pt x="1071" y="1439"/>
                </a:lnTo>
                <a:lnTo>
                  <a:pt x="1074" y="1438"/>
                </a:lnTo>
                <a:lnTo>
                  <a:pt x="1074" y="1437"/>
                </a:lnTo>
                <a:lnTo>
                  <a:pt x="1074" y="1436"/>
                </a:lnTo>
                <a:lnTo>
                  <a:pt x="1073" y="1437"/>
                </a:lnTo>
                <a:lnTo>
                  <a:pt x="1069" y="1438"/>
                </a:lnTo>
                <a:lnTo>
                  <a:pt x="1068" y="1439"/>
                </a:lnTo>
                <a:lnTo>
                  <a:pt x="1068" y="1440"/>
                </a:lnTo>
                <a:lnTo>
                  <a:pt x="1068" y="1442"/>
                </a:lnTo>
                <a:lnTo>
                  <a:pt x="1070" y="1443"/>
                </a:lnTo>
                <a:lnTo>
                  <a:pt x="1071" y="1444"/>
                </a:lnTo>
                <a:lnTo>
                  <a:pt x="1072" y="1444"/>
                </a:lnTo>
                <a:lnTo>
                  <a:pt x="1073" y="1444"/>
                </a:lnTo>
                <a:lnTo>
                  <a:pt x="1073" y="1445"/>
                </a:lnTo>
                <a:lnTo>
                  <a:pt x="1071" y="1446"/>
                </a:lnTo>
                <a:lnTo>
                  <a:pt x="1068" y="1447"/>
                </a:lnTo>
                <a:lnTo>
                  <a:pt x="1067" y="1447"/>
                </a:lnTo>
                <a:lnTo>
                  <a:pt x="1066" y="1447"/>
                </a:lnTo>
                <a:lnTo>
                  <a:pt x="1065" y="1446"/>
                </a:lnTo>
                <a:lnTo>
                  <a:pt x="1065" y="1444"/>
                </a:lnTo>
                <a:lnTo>
                  <a:pt x="1064" y="1444"/>
                </a:lnTo>
                <a:lnTo>
                  <a:pt x="1064" y="1446"/>
                </a:lnTo>
                <a:lnTo>
                  <a:pt x="1063" y="1446"/>
                </a:lnTo>
                <a:lnTo>
                  <a:pt x="1062" y="1444"/>
                </a:lnTo>
                <a:lnTo>
                  <a:pt x="1062" y="1442"/>
                </a:lnTo>
                <a:lnTo>
                  <a:pt x="1061" y="1442"/>
                </a:lnTo>
                <a:lnTo>
                  <a:pt x="1061" y="1443"/>
                </a:lnTo>
                <a:lnTo>
                  <a:pt x="1060" y="1443"/>
                </a:lnTo>
                <a:lnTo>
                  <a:pt x="1060" y="1442"/>
                </a:lnTo>
                <a:lnTo>
                  <a:pt x="1060" y="1441"/>
                </a:lnTo>
                <a:lnTo>
                  <a:pt x="1062" y="1439"/>
                </a:lnTo>
                <a:lnTo>
                  <a:pt x="1062" y="1438"/>
                </a:lnTo>
                <a:lnTo>
                  <a:pt x="1061" y="1437"/>
                </a:lnTo>
                <a:lnTo>
                  <a:pt x="1058" y="1436"/>
                </a:lnTo>
                <a:lnTo>
                  <a:pt x="1059" y="1436"/>
                </a:lnTo>
                <a:lnTo>
                  <a:pt x="1059" y="1435"/>
                </a:lnTo>
                <a:lnTo>
                  <a:pt x="1059" y="1434"/>
                </a:lnTo>
                <a:lnTo>
                  <a:pt x="1059" y="1433"/>
                </a:lnTo>
                <a:lnTo>
                  <a:pt x="1060" y="1433"/>
                </a:lnTo>
                <a:lnTo>
                  <a:pt x="1063" y="1433"/>
                </a:lnTo>
                <a:lnTo>
                  <a:pt x="1064" y="1433"/>
                </a:lnTo>
                <a:lnTo>
                  <a:pt x="1065" y="1432"/>
                </a:lnTo>
                <a:lnTo>
                  <a:pt x="1066" y="1431"/>
                </a:lnTo>
                <a:lnTo>
                  <a:pt x="1066" y="1430"/>
                </a:lnTo>
                <a:lnTo>
                  <a:pt x="1064" y="1430"/>
                </a:lnTo>
                <a:lnTo>
                  <a:pt x="1064" y="1430"/>
                </a:lnTo>
                <a:lnTo>
                  <a:pt x="1063" y="1430"/>
                </a:lnTo>
                <a:lnTo>
                  <a:pt x="1062" y="1430"/>
                </a:lnTo>
                <a:lnTo>
                  <a:pt x="1060" y="1430"/>
                </a:lnTo>
                <a:lnTo>
                  <a:pt x="1058" y="1430"/>
                </a:lnTo>
                <a:lnTo>
                  <a:pt x="1057" y="1430"/>
                </a:lnTo>
                <a:lnTo>
                  <a:pt x="1056" y="1431"/>
                </a:lnTo>
                <a:lnTo>
                  <a:pt x="1054" y="1431"/>
                </a:lnTo>
                <a:lnTo>
                  <a:pt x="1053" y="1431"/>
                </a:lnTo>
                <a:lnTo>
                  <a:pt x="1052" y="1431"/>
                </a:lnTo>
                <a:lnTo>
                  <a:pt x="1051" y="1432"/>
                </a:lnTo>
                <a:lnTo>
                  <a:pt x="1051" y="1433"/>
                </a:lnTo>
                <a:lnTo>
                  <a:pt x="1049" y="1432"/>
                </a:lnTo>
                <a:lnTo>
                  <a:pt x="1048" y="1433"/>
                </a:lnTo>
                <a:lnTo>
                  <a:pt x="1047" y="1433"/>
                </a:lnTo>
                <a:lnTo>
                  <a:pt x="1047" y="1432"/>
                </a:lnTo>
                <a:lnTo>
                  <a:pt x="1047" y="1431"/>
                </a:lnTo>
                <a:lnTo>
                  <a:pt x="1047" y="1430"/>
                </a:lnTo>
                <a:lnTo>
                  <a:pt x="1046" y="1430"/>
                </a:lnTo>
                <a:lnTo>
                  <a:pt x="1045" y="1429"/>
                </a:lnTo>
                <a:lnTo>
                  <a:pt x="1044" y="1426"/>
                </a:lnTo>
                <a:lnTo>
                  <a:pt x="1044" y="1425"/>
                </a:lnTo>
                <a:lnTo>
                  <a:pt x="1043" y="1425"/>
                </a:lnTo>
                <a:lnTo>
                  <a:pt x="1042" y="1424"/>
                </a:lnTo>
                <a:lnTo>
                  <a:pt x="1039" y="1422"/>
                </a:lnTo>
                <a:lnTo>
                  <a:pt x="1038" y="1421"/>
                </a:lnTo>
                <a:lnTo>
                  <a:pt x="1038" y="1420"/>
                </a:lnTo>
                <a:lnTo>
                  <a:pt x="1037" y="1416"/>
                </a:lnTo>
                <a:lnTo>
                  <a:pt x="1037" y="1414"/>
                </a:lnTo>
                <a:lnTo>
                  <a:pt x="1037" y="1413"/>
                </a:lnTo>
                <a:lnTo>
                  <a:pt x="1036" y="1413"/>
                </a:lnTo>
                <a:lnTo>
                  <a:pt x="1035" y="1413"/>
                </a:lnTo>
                <a:lnTo>
                  <a:pt x="1035" y="1414"/>
                </a:lnTo>
                <a:lnTo>
                  <a:pt x="1034" y="1419"/>
                </a:lnTo>
                <a:lnTo>
                  <a:pt x="1034" y="1420"/>
                </a:lnTo>
                <a:lnTo>
                  <a:pt x="1033" y="1421"/>
                </a:lnTo>
                <a:lnTo>
                  <a:pt x="1031" y="1419"/>
                </a:lnTo>
                <a:lnTo>
                  <a:pt x="1031" y="1417"/>
                </a:lnTo>
                <a:lnTo>
                  <a:pt x="1031" y="1416"/>
                </a:lnTo>
                <a:lnTo>
                  <a:pt x="1031" y="1415"/>
                </a:lnTo>
                <a:lnTo>
                  <a:pt x="1030" y="1412"/>
                </a:lnTo>
                <a:lnTo>
                  <a:pt x="1028" y="1409"/>
                </a:lnTo>
                <a:lnTo>
                  <a:pt x="1027" y="1406"/>
                </a:lnTo>
                <a:lnTo>
                  <a:pt x="1026" y="1404"/>
                </a:lnTo>
                <a:lnTo>
                  <a:pt x="1023" y="1403"/>
                </a:lnTo>
                <a:lnTo>
                  <a:pt x="1023" y="1403"/>
                </a:lnTo>
                <a:lnTo>
                  <a:pt x="1022" y="1403"/>
                </a:lnTo>
                <a:lnTo>
                  <a:pt x="1021" y="1403"/>
                </a:lnTo>
                <a:lnTo>
                  <a:pt x="1021" y="1404"/>
                </a:lnTo>
                <a:lnTo>
                  <a:pt x="1022" y="1405"/>
                </a:lnTo>
                <a:lnTo>
                  <a:pt x="1022" y="1406"/>
                </a:lnTo>
                <a:lnTo>
                  <a:pt x="1023" y="1407"/>
                </a:lnTo>
                <a:lnTo>
                  <a:pt x="1023" y="1408"/>
                </a:lnTo>
                <a:lnTo>
                  <a:pt x="1023" y="1409"/>
                </a:lnTo>
                <a:lnTo>
                  <a:pt x="1022" y="1408"/>
                </a:lnTo>
                <a:lnTo>
                  <a:pt x="1020" y="1408"/>
                </a:lnTo>
                <a:lnTo>
                  <a:pt x="1019" y="1409"/>
                </a:lnTo>
                <a:lnTo>
                  <a:pt x="1018" y="1409"/>
                </a:lnTo>
                <a:lnTo>
                  <a:pt x="1017" y="1409"/>
                </a:lnTo>
                <a:lnTo>
                  <a:pt x="1016" y="1409"/>
                </a:lnTo>
                <a:lnTo>
                  <a:pt x="1014" y="1408"/>
                </a:lnTo>
                <a:lnTo>
                  <a:pt x="1014" y="1410"/>
                </a:lnTo>
                <a:lnTo>
                  <a:pt x="1014" y="1411"/>
                </a:lnTo>
                <a:lnTo>
                  <a:pt x="1014" y="1412"/>
                </a:lnTo>
                <a:lnTo>
                  <a:pt x="1014" y="1414"/>
                </a:lnTo>
                <a:lnTo>
                  <a:pt x="1016" y="1414"/>
                </a:lnTo>
                <a:lnTo>
                  <a:pt x="1017" y="1414"/>
                </a:lnTo>
                <a:lnTo>
                  <a:pt x="1018" y="1414"/>
                </a:lnTo>
                <a:lnTo>
                  <a:pt x="1021" y="1414"/>
                </a:lnTo>
                <a:lnTo>
                  <a:pt x="1022" y="1416"/>
                </a:lnTo>
                <a:lnTo>
                  <a:pt x="1023" y="1417"/>
                </a:lnTo>
                <a:lnTo>
                  <a:pt x="1023" y="1418"/>
                </a:lnTo>
                <a:lnTo>
                  <a:pt x="1025" y="1421"/>
                </a:lnTo>
                <a:lnTo>
                  <a:pt x="1028" y="1424"/>
                </a:lnTo>
                <a:lnTo>
                  <a:pt x="1029" y="1425"/>
                </a:lnTo>
                <a:lnTo>
                  <a:pt x="1031" y="1425"/>
                </a:lnTo>
                <a:lnTo>
                  <a:pt x="1032" y="1426"/>
                </a:lnTo>
                <a:lnTo>
                  <a:pt x="1033" y="1426"/>
                </a:lnTo>
                <a:lnTo>
                  <a:pt x="1033" y="1426"/>
                </a:lnTo>
                <a:lnTo>
                  <a:pt x="1034" y="1426"/>
                </a:lnTo>
                <a:lnTo>
                  <a:pt x="1035" y="1426"/>
                </a:lnTo>
                <a:lnTo>
                  <a:pt x="1037" y="1425"/>
                </a:lnTo>
                <a:lnTo>
                  <a:pt x="1037" y="1426"/>
                </a:lnTo>
                <a:lnTo>
                  <a:pt x="1040" y="1430"/>
                </a:lnTo>
                <a:lnTo>
                  <a:pt x="1041" y="1432"/>
                </a:lnTo>
                <a:lnTo>
                  <a:pt x="1042" y="1434"/>
                </a:lnTo>
                <a:lnTo>
                  <a:pt x="1042" y="1435"/>
                </a:lnTo>
                <a:lnTo>
                  <a:pt x="1044" y="1436"/>
                </a:lnTo>
                <a:lnTo>
                  <a:pt x="1045" y="1438"/>
                </a:lnTo>
                <a:lnTo>
                  <a:pt x="1046" y="1439"/>
                </a:lnTo>
                <a:lnTo>
                  <a:pt x="1046" y="1441"/>
                </a:lnTo>
                <a:lnTo>
                  <a:pt x="1045" y="1441"/>
                </a:lnTo>
                <a:lnTo>
                  <a:pt x="1044" y="1441"/>
                </a:lnTo>
                <a:lnTo>
                  <a:pt x="1043" y="1440"/>
                </a:lnTo>
                <a:lnTo>
                  <a:pt x="1042" y="1440"/>
                </a:lnTo>
                <a:lnTo>
                  <a:pt x="1042" y="1438"/>
                </a:lnTo>
                <a:lnTo>
                  <a:pt x="1036" y="1439"/>
                </a:lnTo>
                <a:lnTo>
                  <a:pt x="1033" y="1440"/>
                </a:lnTo>
                <a:lnTo>
                  <a:pt x="1033" y="1440"/>
                </a:lnTo>
                <a:lnTo>
                  <a:pt x="1032" y="1440"/>
                </a:lnTo>
                <a:lnTo>
                  <a:pt x="1032" y="1441"/>
                </a:lnTo>
                <a:lnTo>
                  <a:pt x="1033" y="1443"/>
                </a:lnTo>
                <a:lnTo>
                  <a:pt x="1033" y="1444"/>
                </a:lnTo>
                <a:lnTo>
                  <a:pt x="1033" y="1443"/>
                </a:lnTo>
                <a:lnTo>
                  <a:pt x="1034" y="1443"/>
                </a:lnTo>
                <a:lnTo>
                  <a:pt x="1034" y="1442"/>
                </a:lnTo>
                <a:lnTo>
                  <a:pt x="1036" y="1441"/>
                </a:lnTo>
                <a:lnTo>
                  <a:pt x="1037" y="1441"/>
                </a:lnTo>
                <a:lnTo>
                  <a:pt x="1039" y="1442"/>
                </a:lnTo>
                <a:lnTo>
                  <a:pt x="1042" y="1442"/>
                </a:lnTo>
                <a:lnTo>
                  <a:pt x="1043" y="1443"/>
                </a:lnTo>
                <a:lnTo>
                  <a:pt x="1044" y="1444"/>
                </a:lnTo>
                <a:lnTo>
                  <a:pt x="1044" y="1445"/>
                </a:lnTo>
                <a:lnTo>
                  <a:pt x="1044" y="1446"/>
                </a:lnTo>
                <a:lnTo>
                  <a:pt x="1044" y="1446"/>
                </a:lnTo>
                <a:lnTo>
                  <a:pt x="1045" y="1445"/>
                </a:lnTo>
                <a:lnTo>
                  <a:pt x="1046" y="1445"/>
                </a:lnTo>
                <a:lnTo>
                  <a:pt x="1047" y="1445"/>
                </a:lnTo>
                <a:lnTo>
                  <a:pt x="1049" y="1445"/>
                </a:lnTo>
                <a:lnTo>
                  <a:pt x="1051" y="1445"/>
                </a:lnTo>
                <a:lnTo>
                  <a:pt x="1052" y="1446"/>
                </a:lnTo>
                <a:lnTo>
                  <a:pt x="1051" y="1447"/>
                </a:lnTo>
                <a:lnTo>
                  <a:pt x="1050" y="1447"/>
                </a:lnTo>
                <a:lnTo>
                  <a:pt x="1051" y="1448"/>
                </a:lnTo>
                <a:lnTo>
                  <a:pt x="1051" y="1449"/>
                </a:lnTo>
                <a:lnTo>
                  <a:pt x="1052" y="1451"/>
                </a:lnTo>
                <a:lnTo>
                  <a:pt x="1052" y="1452"/>
                </a:lnTo>
                <a:lnTo>
                  <a:pt x="1052" y="1453"/>
                </a:lnTo>
                <a:lnTo>
                  <a:pt x="1052" y="1454"/>
                </a:lnTo>
                <a:lnTo>
                  <a:pt x="1053" y="1454"/>
                </a:lnTo>
                <a:lnTo>
                  <a:pt x="1053" y="1455"/>
                </a:lnTo>
                <a:lnTo>
                  <a:pt x="1053" y="1456"/>
                </a:lnTo>
                <a:lnTo>
                  <a:pt x="1052" y="1457"/>
                </a:lnTo>
                <a:lnTo>
                  <a:pt x="1051" y="1456"/>
                </a:lnTo>
                <a:lnTo>
                  <a:pt x="1050" y="1454"/>
                </a:lnTo>
                <a:lnTo>
                  <a:pt x="1049" y="1455"/>
                </a:lnTo>
                <a:lnTo>
                  <a:pt x="1048" y="1456"/>
                </a:lnTo>
                <a:lnTo>
                  <a:pt x="1049" y="1457"/>
                </a:lnTo>
                <a:lnTo>
                  <a:pt x="1050" y="1457"/>
                </a:lnTo>
                <a:lnTo>
                  <a:pt x="1051" y="1457"/>
                </a:lnTo>
                <a:lnTo>
                  <a:pt x="1051" y="1458"/>
                </a:lnTo>
                <a:lnTo>
                  <a:pt x="1051" y="1458"/>
                </a:lnTo>
                <a:lnTo>
                  <a:pt x="1051" y="1459"/>
                </a:lnTo>
                <a:lnTo>
                  <a:pt x="1052" y="1459"/>
                </a:lnTo>
                <a:lnTo>
                  <a:pt x="1053" y="1458"/>
                </a:lnTo>
                <a:lnTo>
                  <a:pt x="1054" y="1459"/>
                </a:lnTo>
                <a:lnTo>
                  <a:pt x="1053" y="1460"/>
                </a:lnTo>
                <a:lnTo>
                  <a:pt x="1052" y="1460"/>
                </a:lnTo>
                <a:lnTo>
                  <a:pt x="1052" y="1461"/>
                </a:lnTo>
                <a:lnTo>
                  <a:pt x="1052" y="1462"/>
                </a:lnTo>
                <a:lnTo>
                  <a:pt x="1053" y="1463"/>
                </a:lnTo>
                <a:lnTo>
                  <a:pt x="1054" y="1464"/>
                </a:lnTo>
                <a:lnTo>
                  <a:pt x="1054" y="1464"/>
                </a:lnTo>
                <a:lnTo>
                  <a:pt x="1054" y="1465"/>
                </a:lnTo>
                <a:lnTo>
                  <a:pt x="1054" y="1465"/>
                </a:lnTo>
                <a:lnTo>
                  <a:pt x="1053" y="1465"/>
                </a:lnTo>
                <a:lnTo>
                  <a:pt x="1052" y="1465"/>
                </a:lnTo>
                <a:lnTo>
                  <a:pt x="1053" y="1467"/>
                </a:lnTo>
                <a:lnTo>
                  <a:pt x="1054" y="1468"/>
                </a:lnTo>
                <a:lnTo>
                  <a:pt x="1053" y="1468"/>
                </a:lnTo>
                <a:lnTo>
                  <a:pt x="1053" y="1469"/>
                </a:lnTo>
                <a:lnTo>
                  <a:pt x="1052" y="1469"/>
                </a:lnTo>
                <a:lnTo>
                  <a:pt x="1052" y="1468"/>
                </a:lnTo>
                <a:lnTo>
                  <a:pt x="1051" y="1467"/>
                </a:lnTo>
                <a:lnTo>
                  <a:pt x="1051" y="1466"/>
                </a:lnTo>
                <a:lnTo>
                  <a:pt x="1050" y="1466"/>
                </a:lnTo>
                <a:lnTo>
                  <a:pt x="1050" y="1467"/>
                </a:lnTo>
                <a:lnTo>
                  <a:pt x="1050" y="1469"/>
                </a:lnTo>
                <a:lnTo>
                  <a:pt x="1051" y="1470"/>
                </a:lnTo>
                <a:lnTo>
                  <a:pt x="1052" y="1470"/>
                </a:lnTo>
                <a:lnTo>
                  <a:pt x="1053" y="1471"/>
                </a:lnTo>
                <a:lnTo>
                  <a:pt x="1053" y="1472"/>
                </a:lnTo>
                <a:lnTo>
                  <a:pt x="1052" y="1473"/>
                </a:lnTo>
                <a:lnTo>
                  <a:pt x="1052" y="1474"/>
                </a:lnTo>
                <a:lnTo>
                  <a:pt x="1051" y="1474"/>
                </a:lnTo>
                <a:lnTo>
                  <a:pt x="1049" y="1473"/>
                </a:lnTo>
                <a:lnTo>
                  <a:pt x="1047" y="1472"/>
                </a:lnTo>
                <a:lnTo>
                  <a:pt x="1045" y="1471"/>
                </a:lnTo>
                <a:lnTo>
                  <a:pt x="1044" y="1470"/>
                </a:lnTo>
                <a:lnTo>
                  <a:pt x="1044" y="1471"/>
                </a:lnTo>
                <a:lnTo>
                  <a:pt x="1044" y="1471"/>
                </a:lnTo>
                <a:lnTo>
                  <a:pt x="1043" y="1472"/>
                </a:lnTo>
                <a:lnTo>
                  <a:pt x="1042" y="1473"/>
                </a:lnTo>
                <a:lnTo>
                  <a:pt x="1041" y="1474"/>
                </a:lnTo>
                <a:lnTo>
                  <a:pt x="1038" y="1474"/>
                </a:lnTo>
                <a:lnTo>
                  <a:pt x="1037" y="1475"/>
                </a:lnTo>
                <a:lnTo>
                  <a:pt x="1037" y="1476"/>
                </a:lnTo>
                <a:lnTo>
                  <a:pt x="1038" y="1477"/>
                </a:lnTo>
                <a:lnTo>
                  <a:pt x="1039" y="1479"/>
                </a:lnTo>
                <a:lnTo>
                  <a:pt x="1039" y="1479"/>
                </a:lnTo>
                <a:lnTo>
                  <a:pt x="1038" y="1479"/>
                </a:lnTo>
                <a:lnTo>
                  <a:pt x="1037" y="1480"/>
                </a:lnTo>
                <a:lnTo>
                  <a:pt x="1036" y="1480"/>
                </a:lnTo>
                <a:lnTo>
                  <a:pt x="1036" y="1481"/>
                </a:lnTo>
                <a:lnTo>
                  <a:pt x="1036" y="1482"/>
                </a:lnTo>
                <a:lnTo>
                  <a:pt x="1035" y="1482"/>
                </a:lnTo>
                <a:lnTo>
                  <a:pt x="1035" y="1481"/>
                </a:lnTo>
                <a:lnTo>
                  <a:pt x="1035" y="1480"/>
                </a:lnTo>
                <a:lnTo>
                  <a:pt x="1034" y="1481"/>
                </a:lnTo>
                <a:lnTo>
                  <a:pt x="1034" y="1482"/>
                </a:lnTo>
                <a:lnTo>
                  <a:pt x="1034" y="1483"/>
                </a:lnTo>
                <a:lnTo>
                  <a:pt x="1034" y="1484"/>
                </a:lnTo>
                <a:lnTo>
                  <a:pt x="1034" y="1485"/>
                </a:lnTo>
                <a:lnTo>
                  <a:pt x="1034" y="1486"/>
                </a:lnTo>
                <a:lnTo>
                  <a:pt x="1034" y="1487"/>
                </a:lnTo>
                <a:lnTo>
                  <a:pt x="1033" y="1488"/>
                </a:lnTo>
                <a:lnTo>
                  <a:pt x="1033" y="1489"/>
                </a:lnTo>
                <a:lnTo>
                  <a:pt x="1033" y="1490"/>
                </a:lnTo>
                <a:lnTo>
                  <a:pt x="1031" y="1492"/>
                </a:lnTo>
                <a:lnTo>
                  <a:pt x="1030" y="1493"/>
                </a:lnTo>
                <a:lnTo>
                  <a:pt x="1030" y="1494"/>
                </a:lnTo>
                <a:lnTo>
                  <a:pt x="1028" y="1495"/>
                </a:lnTo>
                <a:lnTo>
                  <a:pt x="1027" y="1496"/>
                </a:lnTo>
                <a:lnTo>
                  <a:pt x="1025" y="1496"/>
                </a:lnTo>
                <a:lnTo>
                  <a:pt x="1024" y="1497"/>
                </a:lnTo>
                <a:lnTo>
                  <a:pt x="1023" y="1498"/>
                </a:lnTo>
                <a:lnTo>
                  <a:pt x="1021" y="1497"/>
                </a:lnTo>
                <a:lnTo>
                  <a:pt x="1018" y="1496"/>
                </a:lnTo>
                <a:lnTo>
                  <a:pt x="1014" y="1493"/>
                </a:lnTo>
                <a:lnTo>
                  <a:pt x="1013" y="1492"/>
                </a:lnTo>
                <a:lnTo>
                  <a:pt x="1013" y="1492"/>
                </a:lnTo>
                <a:lnTo>
                  <a:pt x="1012" y="1492"/>
                </a:lnTo>
                <a:lnTo>
                  <a:pt x="1012" y="1493"/>
                </a:lnTo>
                <a:lnTo>
                  <a:pt x="1012" y="1494"/>
                </a:lnTo>
                <a:lnTo>
                  <a:pt x="1013" y="1494"/>
                </a:lnTo>
                <a:lnTo>
                  <a:pt x="1013" y="1495"/>
                </a:lnTo>
                <a:lnTo>
                  <a:pt x="1013" y="1495"/>
                </a:lnTo>
                <a:lnTo>
                  <a:pt x="1014" y="1496"/>
                </a:lnTo>
                <a:lnTo>
                  <a:pt x="1015" y="1497"/>
                </a:lnTo>
                <a:lnTo>
                  <a:pt x="1016" y="1497"/>
                </a:lnTo>
                <a:lnTo>
                  <a:pt x="1017" y="1498"/>
                </a:lnTo>
                <a:lnTo>
                  <a:pt x="1017" y="1500"/>
                </a:lnTo>
                <a:lnTo>
                  <a:pt x="1017" y="1501"/>
                </a:lnTo>
                <a:lnTo>
                  <a:pt x="1017" y="1501"/>
                </a:lnTo>
                <a:lnTo>
                  <a:pt x="1018" y="1501"/>
                </a:lnTo>
                <a:lnTo>
                  <a:pt x="1021" y="1501"/>
                </a:lnTo>
                <a:lnTo>
                  <a:pt x="1022" y="1501"/>
                </a:lnTo>
                <a:lnTo>
                  <a:pt x="1023" y="1501"/>
                </a:lnTo>
                <a:lnTo>
                  <a:pt x="1023" y="1501"/>
                </a:lnTo>
                <a:lnTo>
                  <a:pt x="1024" y="1501"/>
                </a:lnTo>
                <a:lnTo>
                  <a:pt x="1023" y="1501"/>
                </a:lnTo>
                <a:lnTo>
                  <a:pt x="1023" y="1502"/>
                </a:lnTo>
                <a:lnTo>
                  <a:pt x="1023" y="1503"/>
                </a:lnTo>
                <a:lnTo>
                  <a:pt x="1023" y="1504"/>
                </a:lnTo>
                <a:lnTo>
                  <a:pt x="1023" y="1505"/>
                </a:lnTo>
                <a:lnTo>
                  <a:pt x="1022" y="1506"/>
                </a:lnTo>
                <a:lnTo>
                  <a:pt x="1022" y="1507"/>
                </a:lnTo>
                <a:lnTo>
                  <a:pt x="1022" y="1508"/>
                </a:lnTo>
                <a:lnTo>
                  <a:pt x="1022" y="1509"/>
                </a:lnTo>
                <a:lnTo>
                  <a:pt x="1021" y="1509"/>
                </a:lnTo>
                <a:lnTo>
                  <a:pt x="1021" y="1510"/>
                </a:lnTo>
                <a:lnTo>
                  <a:pt x="1020" y="1511"/>
                </a:lnTo>
                <a:lnTo>
                  <a:pt x="1020" y="1512"/>
                </a:lnTo>
                <a:lnTo>
                  <a:pt x="1020" y="1512"/>
                </a:lnTo>
                <a:lnTo>
                  <a:pt x="1019" y="1512"/>
                </a:lnTo>
                <a:lnTo>
                  <a:pt x="1018" y="1512"/>
                </a:lnTo>
                <a:lnTo>
                  <a:pt x="1018" y="1512"/>
                </a:lnTo>
                <a:lnTo>
                  <a:pt x="1017" y="1512"/>
                </a:lnTo>
                <a:lnTo>
                  <a:pt x="1016" y="1512"/>
                </a:lnTo>
                <a:lnTo>
                  <a:pt x="1015" y="1511"/>
                </a:lnTo>
                <a:lnTo>
                  <a:pt x="1014" y="1511"/>
                </a:lnTo>
                <a:lnTo>
                  <a:pt x="1014" y="1512"/>
                </a:lnTo>
                <a:lnTo>
                  <a:pt x="1014" y="1512"/>
                </a:lnTo>
                <a:lnTo>
                  <a:pt x="1015" y="1512"/>
                </a:lnTo>
                <a:lnTo>
                  <a:pt x="1016" y="1513"/>
                </a:lnTo>
                <a:lnTo>
                  <a:pt x="1016" y="1514"/>
                </a:lnTo>
                <a:lnTo>
                  <a:pt x="1015" y="1515"/>
                </a:lnTo>
                <a:lnTo>
                  <a:pt x="1016" y="1515"/>
                </a:lnTo>
                <a:lnTo>
                  <a:pt x="1017" y="1516"/>
                </a:lnTo>
                <a:lnTo>
                  <a:pt x="1018" y="1517"/>
                </a:lnTo>
                <a:lnTo>
                  <a:pt x="1019" y="1517"/>
                </a:lnTo>
                <a:lnTo>
                  <a:pt x="1020" y="1517"/>
                </a:lnTo>
                <a:lnTo>
                  <a:pt x="1020" y="1518"/>
                </a:lnTo>
                <a:lnTo>
                  <a:pt x="1020" y="1519"/>
                </a:lnTo>
                <a:lnTo>
                  <a:pt x="1020" y="1520"/>
                </a:lnTo>
                <a:lnTo>
                  <a:pt x="1019" y="1521"/>
                </a:lnTo>
                <a:lnTo>
                  <a:pt x="1019" y="1522"/>
                </a:lnTo>
                <a:lnTo>
                  <a:pt x="1019" y="1523"/>
                </a:lnTo>
                <a:lnTo>
                  <a:pt x="1018" y="1523"/>
                </a:lnTo>
                <a:lnTo>
                  <a:pt x="1019" y="1524"/>
                </a:lnTo>
                <a:lnTo>
                  <a:pt x="1020" y="1524"/>
                </a:lnTo>
                <a:lnTo>
                  <a:pt x="1021" y="1524"/>
                </a:lnTo>
                <a:lnTo>
                  <a:pt x="1022" y="1524"/>
                </a:lnTo>
                <a:lnTo>
                  <a:pt x="1022" y="1525"/>
                </a:lnTo>
                <a:lnTo>
                  <a:pt x="1021" y="1526"/>
                </a:lnTo>
                <a:lnTo>
                  <a:pt x="1020" y="1527"/>
                </a:lnTo>
                <a:lnTo>
                  <a:pt x="1020" y="1528"/>
                </a:lnTo>
                <a:lnTo>
                  <a:pt x="1020" y="1529"/>
                </a:lnTo>
                <a:lnTo>
                  <a:pt x="1019" y="1531"/>
                </a:lnTo>
                <a:lnTo>
                  <a:pt x="1018" y="1531"/>
                </a:lnTo>
                <a:lnTo>
                  <a:pt x="1016" y="1530"/>
                </a:lnTo>
                <a:lnTo>
                  <a:pt x="1016" y="1528"/>
                </a:lnTo>
                <a:lnTo>
                  <a:pt x="1015" y="1527"/>
                </a:lnTo>
                <a:lnTo>
                  <a:pt x="1014" y="1528"/>
                </a:lnTo>
                <a:lnTo>
                  <a:pt x="1015" y="1530"/>
                </a:lnTo>
                <a:lnTo>
                  <a:pt x="1014" y="1530"/>
                </a:lnTo>
                <a:lnTo>
                  <a:pt x="1014" y="1529"/>
                </a:lnTo>
                <a:lnTo>
                  <a:pt x="1013" y="1528"/>
                </a:lnTo>
                <a:lnTo>
                  <a:pt x="1013" y="1529"/>
                </a:lnTo>
                <a:lnTo>
                  <a:pt x="1013" y="1530"/>
                </a:lnTo>
                <a:lnTo>
                  <a:pt x="1013" y="1530"/>
                </a:lnTo>
                <a:lnTo>
                  <a:pt x="1012" y="1530"/>
                </a:lnTo>
                <a:lnTo>
                  <a:pt x="1011" y="1530"/>
                </a:lnTo>
                <a:lnTo>
                  <a:pt x="1010" y="1530"/>
                </a:lnTo>
                <a:lnTo>
                  <a:pt x="1011" y="1531"/>
                </a:lnTo>
                <a:lnTo>
                  <a:pt x="1011" y="1532"/>
                </a:lnTo>
                <a:lnTo>
                  <a:pt x="1011" y="1533"/>
                </a:lnTo>
                <a:lnTo>
                  <a:pt x="1012" y="1533"/>
                </a:lnTo>
                <a:lnTo>
                  <a:pt x="1013" y="1533"/>
                </a:lnTo>
                <a:lnTo>
                  <a:pt x="1013" y="1532"/>
                </a:lnTo>
                <a:lnTo>
                  <a:pt x="1016" y="1532"/>
                </a:lnTo>
                <a:lnTo>
                  <a:pt x="1017" y="1532"/>
                </a:lnTo>
                <a:lnTo>
                  <a:pt x="1017" y="1533"/>
                </a:lnTo>
                <a:lnTo>
                  <a:pt x="1017" y="1533"/>
                </a:lnTo>
                <a:lnTo>
                  <a:pt x="1016" y="1533"/>
                </a:lnTo>
                <a:lnTo>
                  <a:pt x="1014" y="1533"/>
                </a:lnTo>
                <a:lnTo>
                  <a:pt x="1014" y="1534"/>
                </a:lnTo>
                <a:lnTo>
                  <a:pt x="1015" y="1534"/>
                </a:lnTo>
                <a:lnTo>
                  <a:pt x="1016" y="1534"/>
                </a:lnTo>
                <a:lnTo>
                  <a:pt x="1016" y="1535"/>
                </a:lnTo>
                <a:lnTo>
                  <a:pt x="1016" y="1538"/>
                </a:lnTo>
                <a:lnTo>
                  <a:pt x="1017" y="1539"/>
                </a:lnTo>
                <a:lnTo>
                  <a:pt x="1018" y="1539"/>
                </a:lnTo>
                <a:lnTo>
                  <a:pt x="1020" y="1540"/>
                </a:lnTo>
                <a:lnTo>
                  <a:pt x="1021" y="1540"/>
                </a:lnTo>
                <a:lnTo>
                  <a:pt x="1018" y="1542"/>
                </a:lnTo>
                <a:lnTo>
                  <a:pt x="1017" y="1543"/>
                </a:lnTo>
                <a:lnTo>
                  <a:pt x="1016" y="1544"/>
                </a:lnTo>
                <a:lnTo>
                  <a:pt x="1013" y="1544"/>
                </a:lnTo>
                <a:lnTo>
                  <a:pt x="1013" y="1541"/>
                </a:lnTo>
                <a:lnTo>
                  <a:pt x="1012" y="1541"/>
                </a:lnTo>
                <a:lnTo>
                  <a:pt x="1012" y="1542"/>
                </a:lnTo>
                <a:lnTo>
                  <a:pt x="1011" y="1544"/>
                </a:lnTo>
                <a:lnTo>
                  <a:pt x="1009" y="1544"/>
                </a:lnTo>
                <a:lnTo>
                  <a:pt x="1008" y="1544"/>
                </a:lnTo>
                <a:lnTo>
                  <a:pt x="1007" y="1544"/>
                </a:lnTo>
                <a:lnTo>
                  <a:pt x="1006" y="1544"/>
                </a:lnTo>
                <a:lnTo>
                  <a:pt x="1006" y="1545"/>
                </a:lnTo>
                <a:lnTo>
                  <a:pt x="1005" y="1545"/>
                </a:lnTo>
                <a:lnTo>
                  <a:pt x="1006" y="1546"/>
                </a:lnTo>
                <a:lnTo>
                  <a:pt x="1007" y="1546"/>
                </a:lnTo>
                <a:lnTo>
                  <a:pt x="1009" y="1545"/>
                </a:lnTo>
                <a:lnTo>
                  <a:pt x="1011" y="1545"/>
                </a:lnTo>
                <a:lnTo>
                  <a:pt x="1012" y="1545"/>
                </a:lnTo>
                <a:lnTo>
                  <a:pt x="1013" y="1545"/>
                </a:lnTo>
                <a:lnTo>
                  <a:pt x="1013" y="1545"/>
                </a:lnTo>
                <a:lnTo>
                  <a:pt x="1014" y="1545"/>
                </a:lnTo>
                <a:lnTo>
                  <a:pt x="1015" y="1546"/>
                </a:lnTo>
                <a:lnTo>
                  <a:pt x="1016" y="1548"/>
                </a:lnTo>
                <a:lnTo>
                  <a:pt x="1015" y="1548"/>
                </a:lnTo>
                <a:lnTo>
                  <a:pt x="1015" y="1549"/>
                </a:lnTo>
                <a:lnTo>
                  <a:pt x="1015" y="1550"/>
                </a:lnTo>
                <a:lnTo>
                  <a:pt x="1016" y="1550"/>
                </a:lnTo>
                <a:lnTo>
                  <a:pt x="1016" y="1551"/>
                </a:lnTo>
                <a:lnTo>
                  <a:pt x="1017" y="1551"/>
                </a:lnTo>
                <a:lnTo>
                  <a:pt x="1017" y="1552"/>
                </a:lnTo>
                <a:lnTo>
                  <a:pt x="1016" y="1553"/>
                </a:lnTo>
                <a:lnTo>
                  <a:pt x="1015" y="1553"/>
                </a:lnTo>
                <a:lnTo>
                  <a:pt x="1015" y="1554"/>
                </a:lnTo>
                <a:lnTo>
                  <a:pt x="1015" y="1555"/>
                </a:lnTo>
                <a:lnTo>
                  <a:pt x="1017" y="1556"/>
                </a:lnTo>
                <a:lnTo>
                  <a:pt x="1016" y="1557"/>
                </a:lnTo>
                <a:lnTo>
                  <a:pt x="1015" y="1557"/>
                </a:lnTo>
                <a:lnTo>
                  <a:pt x="1014" y="1557"/>
                </a:lnTo>
                <a:lnTo>
                  <a:pt x="1013" y="1556"/>
                </a:lnTo>
                <a:lnTo>
                  <a:pt x="1013" y="1556"/>
                </a:lnTo>
                <a:lnTo>
                  <a:pt x="1012" y="1557"/>
                </a:lnTo>
                <a:lnTo>
                  <a:pt x="1011" y="1558"/>
                </a:lnTo>
                <a:lnTo>
                  <a:pt x="1012" y="1561"/>
                </a:lnTo>
                <a:lnTo>
                  <a:pt x="1011" y="1562"/>
                </a:lnTo>
                <a:lnTo>
                  <a:pt x="1010" y="1563"/>
                </a:lnTo>
                <a:lnTo>
                  <a:pt x="1008" y="1564"/>
                </a:lnTo>
                <a:lnTo>
                  <a:pt x="1007" y="1564"/>
                </a:lnTo>
                <a:lnTo>
                  <a:pt x="1007" y="1565"/>
                </a:lnTo>
                <a:lnTo>
                  <a:pt x="1005" y="1566"/>
                </a:lnTo>
                <a:lnTo>
                  <a:pt x="1006" y="1566"/>
                </a:lnTo>
                <a:lnTo>
                  <a:pt x="1007" y="1566"/>
                </a:lnTo>
                <a:lnTo>
                  <a:pt x="1009" y="1565"/>
                </a:lnTo>
                <a:lnTo>
                  <a:pt x="1010" y="1565"/>
                </a:lnTo>
                <a:lnTo>
                  <a:pt x="1012" y="1566"/>
                </a:lnTo>
                <a:lnTo>
                  <a:pt x="1012" y="1566"/>
                </a:lnTo>
                <a:lnTo>
                  <a:pt x="1011" y="1567"/>
                </a:lnTo>
                <a:lnTo>
                  <a:pt x="1011" y="1568"/>
                </a:lnTo>
                <a:lnTo>
                  <a:pt x="1008" y="1569"/>
                </a:lnTo>
                <a:lnTo>
                  <a:pt x="1007" y="1569"/>
                </a:lnTo>
                <a:lnTo>
                  <a:pt x="1006" y="1570"/>
                </a:lnTo>
                <a:lnTo>
                  <a:pt x="1002" y="1569"/>
                </a:lnTo>
                <a:lnTo>
                  <a:pt x="1001" y="1568"/>
                </a:lnTo>
                <a:lnTo>
                  <a:pt x="1000" y="1569"/>
                </a:lnTo>
                <a:lnTo>
                  <a:pt x="1001" y="1569"/>
                </a:lnTo>
                <a:lnTo>
                  <a:pt x="1001" y="1570"/>
                </a:lnTo>
                <a:lnTo>
                  <a:pt x="1002" y="1571"/>
                </a:lnTo>
                <a:lnTo>
                  <a:pt x="1003" y="1571"/>
                </a:lnTo>
                <a:lnTo>
                  <a:pt x="1006" y="1571"/>
                </a:lnTo>
                <a:lnTo>
                  <a:pt x="1007" y="1571"/>
                </a:lnTo>
                <a:lnTo>
                  <a:pt x="1007" y="1572"/>
                </a:lnTo>
                <a:lnTo>
                  <a:pt x="1006" y="1573"/>
                </a:lnTo>
                <a:lnTo>
                  <a:pt x="1005" y="1574"/>
                </a:lnTo>
                <a:lnTo>
                  <a:pt x="1002" y="1574"/>
                </a:lnTo>
                <a:lnTo>
                  <a:pt x="1002" y="1574"/>
                </a:lnTo>
                <a:lnTo>
                  <a:pt x="1002" y="1575"/>
                </a:lnTo>
                <a:lnTo>
                  <a:pt x="1004" y="1576"/>
                </a:lnTo>
                <a:lnTo>
                  <a:pt x="1004" y="1577"/>
                </a:lnTo>
                <a:lnTo>
                  <a:pt x="1004" y="1577"/>
                </a:lnTo>
                <a:lnTo>
                  <a:pt x="1002" y="1577"/>
                </a:lnTo>
                <a:lnTo>
                  <a:pt x="1002" y="1578"/>
                </a:lnTo>
                <a:lnTo>
                  <a:pt x="1002" y="1579"/>
                </a:lnTo>
                <a:lnTo>
                  <a:pt x="1001" y="1580"/>
                </a:lnTo>
                <a:lnTo>
                  <a:pt x="1001" y="1581"/>
                </a:lnTo>
                <a:lnTo>
                  <a:pt x="1002" y="1581"/>
                </a:lnTo>
                <a:lnTo>
                  <a:pt x="1002" y="1581"/>
                </a:lnTo>
                <a:lnTo>
                  <a:pt x="1003" y="1582"/>
                </a:lnTo>
                <a:lnTo>
                  <a:pt x="1003" y="1583"/>
                </a:lnTo>
                <a:lnTo>
                  <a:pt x="1002" y="1583"/>
                </a:lnTo>
                <a:lnTo>
                  <a:pt x="1002" y="1584"/>
                </a:lnTo>
                <a:lnTo>
                  <a:pt x="1003" y="1584"/>
                </a:lnTo>
                <a:lnTo>
                  <a:pt x="1004" y="1587"/>
                </a:lnTo>
                <a:lnTo>
                  <a:pt x="1005" y="1590"/>
                </a:lnTo>
                <a:lnTo>
                  <a:pt x="1006" y="1590"/>
                </a:lnTo>
                <a:lnTo>
                  <a:pt x="1007" y="1591"/>
                </a:lnTo>
                <a:lnTo>
                  <a:pt x="1008" y="1591"/>
                </a:lnTo>
                <a:lnTo>
                  <a:pt x="1009" y="1590"/>
                </a:lnTo>
                <a:lnTo>
                  <a:pt x="1009" y="1591"/>
                </a:lnTo>
                <a:lnTo>
                  <a:pt x="1008" y="1593"/>
                </a:lnTo>
                <a:lnTo>
                  <a:pt x="1008" y="1594"/>
                </a:lnTo>
                <a:lnTo>
                  <a:pt x="1007" y="1594"/>
                </a:lnTo>
                <a:lnTo>
                  <a:pt x="1005" y="1592"/>
                </a:lnTo>
                <a:lnTo>
                  <a:pt x="1005" y="1591"/>
                </a:lnTo>
                <a:lnTo>
                  <a:pt x="1003" y="1589"/>
                </a:lnTo>
                <a:lnTo>
                  <a:pt x="1002" y="1588"/>
                </a:lnTo>
                <a:lnTo>
                  <a:pt x="1001" y="1587"/>
                </a:lnTo>
                <a:lnTo>
                  <a:pt x="1001" y="1588"/>
                </a:lnTo>
                <a:lnTo>
                  <a:pt x="1003" y="1592"/>
                </a:lnTo>
                <a:lnTo>
                  <a:pt x="1005" y="1594"/>
                </a:lnTo>
                <a:lnTo>
                  <a:pt x="1005" y="1595"/>
                </a:lnTo>
                <a:lnTo>
                  <a:pt x="1006" y="1595"/>
                </a:lnTo>
                <a:lnTo>
                  <a:pt x="1005" y="1595"/>
                </a:lnTo>
                <a:lnTo>
                  <a:pt x="1004" y="1595"/>
                </a:lnTo>
                <a:lnTo>
                  <a:pt x="1003" y="1595"/>
                </a:lnTo>
                <a:lnTo>
                  <a:pt x="1003" y="1598"/>
                </a:lnTo>
                <a:lnTo>
                  <a:pt x="1003" y="1599"/>
                </a:lnTo>
                <a:lnTo>
                  <a:pt x="1002" y="1600"/>
                </a:lnTo>
                <a:lnTo>
                  <a:pt x="1002" y="1601"/>
                </a:lnTo>
                <a:lnTo>
                  <a:pt x="1002" y="1602"/>
                </a:lnTo>
                <a:lnTo>
                  <a:pt x="1002" y="1603"/>
                </a:lnTo>
                <a:lnTo>
                  <a:pt x="1002" y="1604"/>
                </a:lnTo>
                <a:lnTo>
                  <a:pt x="1001" y="1606"/>
                </a:lnTo>
                <a:lnTo>
                  <a:pt x="1001" y="1607"/>
                </a:lnTo>
                <a:lnTo>
                  <a:pt x="1001" y="1609"/>
                </a:lnTo>
                <a:lnTo>
                  <a:pt x="1000" y="1609"/>
                </a:lnTo>
                <a:lnTo>
                  <a:pt x="999" y="1611"/>
                </a:lnTo>
                <a:lnTo>
                  <a:pt x="999" y="1612"/>
                </a:lnTo>
                <a:lnTo>
                  <a:pt x="998" y="1612"/>
                </a:lnTo>
                <a:lnTo>
                  <a:pt x="997" y="1613"/>
                </a:lnTo>
                <a:lnTo>
                  <a:pt x="997" y="1612"/>
                </a:lnTo>
                <a:lnTo>
                  <a:pt x="997" y="1610"/>
                </a:lnTo>
                <a:lnTo>
                  <a:pt x="999" y="1609"/>
                </a:lnTo>
                <a:lnTo>
                  <a:pt x="999" y="1607"/>
                </a:lnTo>
                <a:lnTo>
                  <a:pt x="999" y="1605"/>
                </a:lnTo>
                <a:lnTo>
                  <a:pt x="998" y="1604"/>
                </a:lnTo>
                <a:lnTo>
                  <a:pt x="998" y="1601"/>
                </a:lnTo>
                <a:lnTo>
                  <a:pt x="996" y="1602"/>
                </a:lnTo>
                <a:lnTo>
                  <a:pt x="997" y="1603"/>
                </a:lnTo>
                <a:lnTo>
                  <a:pt x="997" y="1604"/>
                </a:lnTo>
                <a:lnTo>
                  <a:pt x="997" y="1605"/>
                </a:lnTo>
                <a:lnTo>
                  <a:pt x="997" y="1607"/>
                </a:lnTo>
                <a:lnTo>
                  <a:pt x="997" y="1608"/>
                </a:lnTo>
                <a:lnTo>
                  <a:pt x="996" y="1608"/>
                </a:lnTo>
                <a:lnTo>
                  <a:pt x="996" y="1609"/>
                </a:lnTo>
                <a:lnTo>
                  <a:pt x="995" y="1611"/>
                </a:lnTo>
                <a:lnTo>
                  <a:pt x="995" y="1612"/>
                </a:lnTo>
                <a:lnTo>
                  <a:pt x="994" y="1612"/>
                </a:lnTo>
                <a:lnTo>
                  <a:pt x="994" y="1611"/>
                </a:lnTo>
                <a:lnTo>
                  <a:pt x="992" y="1608"/>
                </a:lnTo>
                <a:lnTo>
                  <a:pt x="992" y="1606"/>
                </a:lnTo>
                <a:lnTo>
                  <a:pt x="992" y="1605"/>
                </a:lnTo>
                <a:lnTo>
                  <a:pt x="993" y="1603"/>
                </a:lnTo>
                <a:lnTo>
                  <a:pt x="993" y="1602"/>
                </a:lnTo>
                <a:lnTo>
                  <a:pt x="992" y="1601"/>
                </a:lnTo>
                <a:lnTo>
                  <a:pt x="992" y="1599"/>
                </a:lnTo>
                <a:lnTo>
                  <a:pt x="992" y="1599"/>
                </a:lnTo>
                <a:lnTo>
                  <a:pt x="991" y="1597"/>
                </a:lnTo>
                <a:lnTo>
                  <a:pt x="990" y="1598"/>
                </a:lnTo>
                <a:lnTo>
                  <a:pt x="990" y="1598"/>
                </a:lnTo>
                <a:lnTo>
                  <a:pt x="991" y="1601"/>
                </a:lnTo>
                <a:lnTo>
                  <a:pt x="991" y="1602"/>
                </a:lnTo>
                <a:lnTo>
                  <a:pt x="991" y="1604"/>
                </a:lnTo>
                <a:lnTo>
                  <a:pt x="990" y="1604"/>
                </a:lnTo>
                <a:lnTo>
                  <a:pt x="990" y="1605"/>
                </a:lnTo>
                <a:lnTo>
                  <a:pt x="990" y="1606"/>
                </a:lnTo>
                <a:lnTo>
                  <a:pt x="989" y="1607"/>
                </a:lnTo>
                <a:lnTo>
                  <a:pt x="987" y="1609"/>
                </a:lnTo>
                <a:lnTo>
                  <a:pt x="986" y="1609"/>
                </a:lnTo>
                <a:lnTo>
                  <a:pt x="985" y="1610"/>
                </a:lnTo>
                <a:lnTo>
                  <a:pt x="985" y="1611"/>
                </a:lnTo>
                <a:lnTo>
                  <a:pt x="986" y="1611"/>
                </a:lnTo>
                <a:lnTo>
                  <a:pt x="986" y="1612"/>
                </a:lnTo>
                <a:lnTo>
                  <a:pt x="987" y="1611"/>
                </a:lnTo>
                <a:lnTo>
                  <a:pt x="987" y="1610"/>
                </a:lnTo>
                <a:lnTo>
                  <a:pt x="989" y="1609"/>
                </a:lnTo>
                <a:lnTo>
                  <a:pt x="990" y="1609"/>
                </a:lnTo>
                <a:lnTo>
                  <a:pt x="991" y="1612"/>
                </a:lnTo>
                <a:lnTo>
                  <a:pt x="989" y="1613"/>
                </a:lnTo>
                <a:lnTo>
                  <a:pt x="988" y="1613"/>
                </a:lnTo>
                <a:lnTo>
                  <a:pt x="989" y="1614"/>
                </a:lnTo>
                <a:lnTo>
                  <a:pt x="990" y="1616"/>
                </a:lnTo>
                <a:lnTo>
                  <a:pt x="991" y="1616"/>
                </a:lnTo>
                <a:lnTo>
                  <a:pt x="992" y="1616"/>
                </a:lnTo>
                <a:lnTo>
                  <a:pt x="992" y="1616"/>
                </a:lnTo>
                <a:lnTo>
                  <a:pt x="993" y="1616"/>
                </a:lnTo>
                <a:lnTo>
                  <a:pt x="993" y="1618"/>
                </a:lnTo>
                <a:lnTo>
                  <a:pt x="992" y="1620"/>
                </a:lnTo>
                <a:lnTo>
                  <a:pt x="992" y="1620"/>
                </a:lnTo>
                <a:lnTo>
                  <a:pt x="992" y="1621"/>
                </a:lnTo>
                <a:lnTo>
                  <a:pt x="991" y="1621"/>
                </a:lnTo>
                <a:lnTo>
                  <a:pt x="990" y="1622"/>
                </a:lnTo>
                <a:lnTo>
                  <a:pt x="989" y="1622"/>
                </a:lnTo>
                <a:lnTo>
                  <a:pt x="989" y="1623"/>
                </a:lnTo>
                <a:lnTo>
                  <a:pt x="990" y="1626"/>
                </a:lnTo>
                <a:lnTo>
                  <a:pt x="990" y="1627"/>
                </a:lnTo>
                <a:lnTo>
                  <a:pt x="989" y="1628"/>
                </a:lnTo>
                <a:lnTo>
                  <a:pt x="988" y="1628"/>
                </a:lnTo>
                <a:lnTo>
                  <a:pt x="988" y="1629"/>
                </a:lnTo>
                <a:lnTo>
                  <a:pt x="988" y="1630"/>
                </a:lnTo>
                <a:lnTo>
                  <a:pt x="987" y="1630"/>
                </a:lnTo>
                <a:lnTo>
                  <a:pt x="986" y="1630"/>
                </a:lnTo>
                <a:lnTo>
                  <a:pt x="986" y="1629"/>
                </a:lnTo>
                <a:lnTo>
                  <a:pt x="986" y="1630"/>
                </a:lnTo>
                <a:lnTo>
                  <a:pt x="985" y="1629"/>
                </a:lnTo>
                <a:lnTo>
                  <a:pt x="984" y="1628"/>
                </a:lnTo>
                <a:lnTo>
                  <a:pt x="984" y="1629"/>
                </a:lnTo>
                <a:lnTo>
                  <a:pt x="984" y="1630"/>
                </a:lnTo>
                <a:lnTo>
                  <a:pt x="984" y="1631"/>
                </a:lnTo>
                <a:lnTo>
                  <a:pt x="984" y="1631"/>
                </a:lnTo>
                <a:lnTo>
                  <a:pt x="984" y="1632"/>
                </a:lnTo>
                <a:lnTo>
                  <a:pt x="985" y="1632"/>
                </a:lnTo>
                <a:lnTo>
                  <a:pt x="986" y="1631"/>
                </a:lnTo>
                <a:lnTo>
                  <a:pt x="987" y="1631"/>
                </a:lnTo>
                <a:lnTo>
                  <a:pt x="988" y="1631"/>
                </a:lnTo>
                <a:lnTo>
                  <a:pt x="988" y="1634"/>
                </a:lnTo>
                <a:lnTo>
                  <a:pt x="988" y="1635"/>
                </a:lnTo>
                <a:lnTo>
                  <a:pt x="988" y="1636"/>
                </a:lnTo>
                <a:lnTo>
                  <a:pt x="987" y="1636"/>
                </a:lnTo>
                <a:lnTo>
                  <a:pt x="986" y="1637"/>
                </a:lnTo>
                <a:lnTo>
                  <a:pt x="985" y="1636"/>
                </a:lnTo>
                <a:lnTo>
                  <a:pt x="984" y="1634"/>
                </a:lnTo>
                <a:lnTo>
                  <a:pt x="984" y="1633"/>
                </a:lnTo>
                <a:lnTo>
                  <a:pt x="983" y="1634"/>
                </a:lnTo>
                <a:lnTo>
                  <a:pt x="983" y="1635"/>
                </a:lnTo>
                <a:lnTo>
                  <a:pt x="983" y="1636"/>
                </a:lnTo>
                <a:lnTo>
                  <a:pt x="984" y="1637"/>
                </a:lnTo>
                <a:lnTo>
                  <a:pt x="985" y="1639"/>
                </a:lnTo>
                <a:lnTo>
                  <a:pt x="985" y="1640"/>
                </a:lnTo>
                <a:lnTo>
                  <a:pt x="984" y="1640"/>
                </a:lnTo>
                <a:lnTo>
                  <a:pt x="983" y="1640"/>
                </a:lnTo>
                <a:lnTo>
                  <a:pt x="983" y="1641"/>
                </a:lnTo>
                <a:lnTo>
                  <a:pt x="982" y="1641"/>
                </a:lnTo>
                <a:lnTo>
                  <a:pt x="982" y="1642"/>
                </a:lnTo>
                <a:lnTo>
                  <a:pt x="981" y="1642"/>
                </a:lnTo>
                <a:lnTo>
                  <a:pt x="981" y="1641"/>
                </a:lnTo>
                <a:lnTo>
                  <a:pt x="981" y="1640"/>
                </a:lnTo>
                <a:lnTo>
                  <a:pt x="981" y="1639"/>
                </a:lnTo>
                <a:lnTo>
                  <a:pt x="979" y="1639"/>
                </a:lnTo>
                <a:lnTo>
                  <a:pt x="980" y="1640"/>
                </a:lnTo>
                <a:lnTo>
                  <a:pt x="979" y="1640"/>
                </a:lnTo>
                <a:lnTo>
                  <a:pt x="978" y="1640"/>
                </a:lnTo>
                <a:lnTo>
                  <a:pt x="977" y="1640"/>
                </a:lnTo>
                <a:lnTo>
                  <a:pt x="977" y="1641"/>
                </a:lnTo>
                <a:lnTo>
                  <a:pt x="979" y="1641"/>
                </a:lnTo>
                <a:lnTo>
                  <a:pt x="979" y="1641"/>
                </a:lnTo>
                <a:lnTo>
                  <a:pt x="979" y="1642"/>
                </a:lnTo>
                <a:lnTo>
                  <a:pt x="979" y="1643"/>
                </a:lnTo>
                <a:lnTo>
                  <a:pt x="979" y="1644"/>
                </a:lnTo>
                <a:lnTo>
                  <a:pt x="978" y="1644"/>
                </a:lnTo>
                <a:lnTo>
                  <a:pt x="978" y="1645"/>
                </a:lnTo>
                <a:lnTo>
                  <a:pt x="976" y="1645"/>
                </a:lnTo>
                <a:lnTo>
                  <a:pt x="973" y="1644"/>
                </a:lnTo>
                <a:lnTo>
                  <a:pt x="971" y="1642"/>
                </a:lnTo>
                <a:lnTo>
                  <a:pt x="971" y="1642"/>
                </a:lnTo>
                <a:lnTo>
                  <a:pt x="970" y="1642"/>
                </a:lnTo>
                <a:lnTo>
                  <a:pt x="970" y="1641"/>
                </a:lnTo>
                <a:lnTo>
                  <a:pt x="971" y="1641"/>
                </a:lnTo>
                <a:lnTo>
                  <a:pt x="971" y="1640"/>
                </a:lnTo>
                <a:lnTo>
                  <a:pt x="971" y="1637"/>
                </a:lnTo>
                <a:lnTo>
                  <a:pt x="970" y="1635"/>
                </a:lnTo>
                <a:lnTo>
                  <a:pt x="969" y="1635"/>
                </a:lnTo>
                <a:lnTo>
                  <a:pt x="968" y="1638"/>
                </a:lnTo>
                <a:lnTo>
                  <a:pt x="967" y="1638"/>
                </a:lnTo>
                <a:lnTo>
                  <a:pt x="966" y="1639"/>
                </a:lnTo>
                <a:lnTo>
                  <a:pt x="966" y="1640"/>
                </a:lnTo>
                <a:lnTo>
                  <a:pt x="967" y="1641"/>
                </a:lnTo>
                <a:lnTo>
                  <a:pt x="967" y="1643"/>
                </a:lnTo>
                <a:lnTo>
                  <a:pt x="966" y="1644"/>
                </a:lnTo>
                <a:lnTo>
                  <a:pt x="967" y="1644"/>
                </a:lnTo>
                <a:lnTo>
                  <a:pt x="968" y="1644"/>
                </a:lnTo>
                <a:lnTo>
                  <a:pt x="971" y="1647"/>
                </a:lnTo>
                <a:lnTo>
                  <a:pt x="971" y="1647"/>
                </a:lnTo>
                <a:lnTo>
                  <a:pt x="973" y="1647"/>
                </a:lnTo>
                <a:lnTo>
                  <a:pt x="974" y="1647"/>
                </a:lnTo>
                <a:lnTo>
                  <a:pt x="974" y="1648"/>
                </a:lnTo>
                <a:lnTo>
                  <a:pt x="973" y="1649"/>
                </a:lnTo>
                <a:lnTo>
                  <a:pt x="971" y="1650"/>
                </a:lnTo>
                <a:lnTo>
                  <a:pt x="970" y="1650"/>
                </a:lnTo>
                <a:lnTo>
                  <a:pt x="967" y="1650"/>
                </a:lnTo>
                <a:lnTo>
                  <a:pt x="964" y="1648"/>
                </a:lnTo>
                <a:lnTo>
                  <a:pt x="961" y="1648"/>
                </a:lnTo>
                <a:lnTo>
                  <a:pt x="960" y="1647"/>
                </a:lnTo>
                <a:lnTo>
                  <a:pt x="959" y="1646"/>
                </a:lnTo>
                <a:lnTo>
                  <a:pt x="960" y="1644"/>
                </a:lnTo>
                <a:lnTo>
                  <a:pt x="959" y="1643"/>
                </a:lnTo>
                <a:lnTo>
                  <a:pt x="959" y="1642"/>
                </a:lnTo>
                <a:lnTo>
                  <a:pt x="958" y="1642"/>
                </a:lnTo>
                <a:lnTo>
                  <a:pt x="958" y="1645"/>
                </a:lnTo>
                <a:lnTo>
                  <a:pt x="958" y="1648"/>
                </a:lnTo>
                <a:lnTo>
                  <a:pt x="957" y="1649"/>
                </a:lnTo>
                <a:lnTo>
                  <a:pt x="956" y="1649"/>
                </a:lnTo>
                <a:lnTo>
                  <a:pt x="955" y="1649"/>
                </a:lnTo>
                <a:lnTo>
                  <a:pt x="952" y="1647"/>
                </a:lnTo>
                <a:lnTo>
                  <a:pt x="950" y="1642"/>
                </a:lnTo>
                <a:lnTo>
                  <a:pt x="948" y="1641"/>
                </a:lnTo>
                <a:lnTo>
                  <a:pt x="945" y="1639"/>
                </a:lnTo>
                <a:lnTo>
                  <a:pt x="945" y="1638"/>
                </a:lnTo>
                <a:lnTo>
                  <a:pt x="944" y="1638"/>
                </a:lnTo>
                <a:lnTo>
                  <a:pt x="944" y="1636"/>
                </a:lnTo>
                <a:lnTo>
                  <a:pt x="941" y="1636"/>
                </a:lnTo>
                <a:lnTo>
                  <a:pt x="941" y="1636"/>
                </a:lnTo>
                <a:lnTo>
                  <a:pt x="941" y="1637"/>
                </a:lnTo>
                <a:lnTo>
                  <a:pt x="941" y="1638"/>
                </a:lnTo>
                <a:lnTo>
                  <a:pt x="941" y="1638"/>
                </a:lnTo>
                <a:lnTo>
                  <a:pt x="942" y="1640"/>
                </a:lnTo>
                <a:lnTo>
                  <a:pt x="943" y="1640"/>
                </a:lnTo>
                <a:lnTo>
                  <a:pt x="944" y="1640"/>
                </a:lnTo>
                <a:lnTo>
                  <a:pt x="944" y="1641"/>
                </a:lnTo>
                <a:lnTo>
                  <a:pt x="945" y="1641"/>
                </a:lnTo>
                <a:lnTo>
                  <a:pt x="946" y="1642"/>
                </a:lnTo>
                <a:lnTo>
                  <a:pt x="946" y="1643"/>
                </a:lnTo>
                <a:lnTo>
                  <a:pt x="947" y="1644"/>
                </a:lnTo>
                <a:lnTo>
                  <a:pt x="948" y="1644"/>
                </a:lnTo>
                <a:lnTo>
                  <a:pt x="950" y="1644"/>
                </a:lnTo>
                <a:lnTo>
                  <a:pt x="951" y="1645"/>
                </a:lnTo>
                <a:lnTo>
                  <a:pt x="951" y="1646"/>
                </a:lnTo>
                <a:lnTo>
                  <a:pt x="951" y="1647"/>
                </a:lnTo>
                <a:lnTo>
                  <a:pt x="950" y="1649"/>
                </a:lnTo>
                <a:lnTo>
                  <a:pt x="950" y="1650"/>
                </a:lnTo>
                <a:lnTo>
                  <a:pt x="948" y="1651"/>
                </a:lnTo>
                <a:lnTo>
                  <a:pt x="946" y="1652"/>
                </a:lnTo>
                <a:lnTo>
                  <a:pt x="945" y="1652"/>
                </a:lnTo>
                <a:lnTo>
                  <a:pt x="944" y="1652"/>
                </a:lnTo>
                <a:lnTo>
                  <a:pt x="945" y="1653"/>
                </a:lnTo>
                <a:lnTo>
                  <a:pt x="946" y="1654"/>
                </a:lnTo>
                <a:lnTo>
                  <a:pt x="948" y="1652"/>
                </a:lnTo>
                <a:lnTo>
                  <a:pt x="951" y="1651"/>
                </a:lnTo>
                <a:lnTo>
                  <a:pt x="953" y="1651"/>
                </a:lnTo>
                <a:lnTo>
                  <a:pt x="954" y="1651"/>
                </a:lnTo>
                <a:lnTo>
                  <a:pt x="955" y="1652"/>
                </a:lnTo>
                <a:lnTo>
                  <a:pt x="957" y="1652"/>
                </a:lnTo>
                <a:lnTo>
                  <a:pt x="956" y="1652"/>
                </a:lnTo>
                <a:lnTo>
                  <a:pt x="951" y="1656"/>
                </a:lnTo>
                <a:lnTo>
                  <a:pt x="951" y="1657"/>
                </a:lnTo>
                <a:lnTo>
                  <a:pt x="951" y="1657"/>
                </a:lnTo>
                <a:lnTo>
                  <a:pt x="953" y="1656"/>
                </a:lnTo>
                <a:lnTo>
                  <a:pt x="954" y="1655"/>
                </a:lnTo>
                <a:lnTo>
                  <a:pt x="955" y="1655"/>
                </a:lnTo>
                <a:lnTo>
                  <a:pt x="955" y="1656"/>
                </a:lnTo>
                <a:lnTo>
                  <a:pt x="956" y="1658"/>
                </a:lnTo>
                <a:lnTo>
                  <a:pt x="958" y="1662"/>
                </a:lnTo>
                <a:lnTo>
                  <a:pt x="958" y="1663"/>
                </a:lnTo>
                <a:lnTo>
                  <a:pt x="958" y="1663"/>
                </a:lnTo>
                <a:lnTo>
                  <a:pt x="957" y="1663"/>
                </a:lnTo>
                <a:lnTo>
                  <a:pt x="957" y="1664"/>
                </a:lnTo>
                <a:lnTo>
                  <a:pt x="957" y="1665"/>
                </a:lnTo>
                <a:lnTo>
                  <a:pt x="956" y="1665"/>
                </a:lnTo>
                <a:lnTo>
                  <a:pt x="956" y="1664"/>
                </a:lnTo>
                <a:lnTo>
                  <a:pt x="955" y="1664"/>
                </a:lnTo>
                <a:lnTo>
                  <a:pt x="955" y="1663"/>
                </a:lnTo>
                <a:lnTo>
                  <a:pt x="954" y="1660"/>
                </a:lnTo>
                <a:lnTo>
                  <a:pt x="953" y="1659"/>
                </a:lnTo>
                <a:lnTo>
                  <a:pt x="951" y="1658"/>
                </a:lnTo>
                <a:lnTo>
                  <a:pt x="950" y="1658"/>
                </a:lnTo>
                <a:lnTo>
                  <a:pt x="949" y="1658"/>
                </a:lnTo>
                <a:lnTo>
                  <a:pt x="949" y="1659"/>
                </a:lnTo>
                <a:lnTo>
                  <a:pt x="950" y="1660"/>
                </a:lnTo>
                <a:lnTo>
                  <a:pt x="951" y="1660"/>
                </a:lnTo>
                <a:lnTo>
                  <a:pt x="952" y="1661"/>
                </a:lnTo>
                <a:lnTo>
                  <a:pt x="954" y="1663"/>
                </a:lnTo>
                <a:lnTo>
                  <a:pt x="954" y="1664"/>
                </a:lnTo>
                <a:lnTo>
                  <a:pt x="954" y="1665"/>
                </a:lnTo>
                <a:lnTo>
                  <a:pt x="953" y="1665"/>
                </a:lnTo>
                <a:lnTo>
                  <a:pt x="952" y="1666"/>
                </a:lnTo>
                <a:lnTo>
                  <a:pt x="951" y="1665"/>
                </a:lnTo>
                <a:lnTo>
                  <a:pt x="948" y="1664"/>
                </a:lnTo>
                <a:lnTo>
                  <a:pt x="947" y="1664"/>
                </a:lnTo>
                <a:lnTo>
                  <a:pt x="946" y="1665"/>
                </a:lnTo>
                <a:lnTo>
                  <a:pt x="946" y="1666"/>
                </a:lnTo>
                <a:lnTo>
                  <a:pt x="944" y="1667"/>
                </a:lnTo>
                <a:lnTo>
                  <a:pt x="943" y="1669"/>
                </a:lnTo>
                <a:lnTo>
                  <a:pt x="942" y="1670"/>
                </a:lnTo>
                <a:lnTo>
                  <a:pt x="943" y="1670"/>
                </a:lnTo>
                <a:lnTo>
                  <a:pt x="943" y="1671"/>
                </a:lnTo>
                <a:lnTo>
                  <a:pt x="943" y="1670"/>
                </a:lnTo>
                <a:lnTo>
                  <a:pt x="944" y="1670"/>
                </a:lnTo>
                <a:lnTo>
                  <a:pt x="945" y="1669"/>
                </a:lnTo>
                <a:lnTo>
                  <a:pt x="946" y="1668"/>
                </a:lnTo>
                <a:lnTo>
                  <a:pt x="946" y="1667"/>
                </a:lnTo>
                <a:lnTo>
                  <a:pt x="950" y="1668"/>
                </a:lnTo>
                <a:lnTo>
                  <a:pt x="951" y="1668"/>
                </a:lnTo>
                <a:lnTo>
                  <a:pt x="951" y="1669"/>
                </a:lnTo>
                <a:lnTo>
                  <a:pt x="952" y="1669"/>
                </a:lnTo>
                <a:lnTo>
                  <a:pt x="952" y="1670"/>
                </a:lnTo>
                <a:lnTo>
                  <a:pt x="951" y="1671"/>
                </a:lnTo>
                <a:lnTo>
                  <a:pt x="951" y="1671"/>
                </a:lnTo>
                <a:lnTo>
                  <a:pt x="948" y="1671"/>
                </a:lnTo>
                <a:lnTo>
                  <a:pt x="947" y="1670"/>
                </a:lnTo>
                <a:lnTo>
                  <a:pt x="946" y="1670"/>
                </a:lnTo>
                <a:lnTo>
                  <a:pt x="946" y="1672"/>
                </a:lnTo>
                <a:lnTo>
                  <a:pt x="945" y="1672"/>
                </a:lnTo>
                <a:lnTo>
                  <a:pt x="944" y="1672"/>
                </a:lnTo>
                <a:lnTo>
                  <a:pt x="943" y="1672"/>
                </a:lnTo>
                <a:lnTo>
                  <a:pt x="942" y="1673"/>
                </a:lnTo>
                <a:lnTo>
                  <a:pt x="941" y="1673"/>
                </a:lnTo>
                <a:lnTo>
                  <a:pt x="941" y="1674"/>
                </a:lnTo>
                <a:lnTo>
                  <a:pt x="942" y="1674"/>
                </a:lnTo>
                <a:lnTo>
                  <a:pt x="943" y="1674"/>
                </a:lnTo>
                <a:lnTo>
                  <a:pt x="944" y="1673"/>
                </a:lnTo>
                <a:lnTo>
                  <a:pt x="945" y="1673"/>
                </a:lnTo>
                <a:lnTo>
                  <a:pt x="946" y="1673"/>
                </a:lnTo>
                <a:lnTo>
                  <a:pt x="948" y="1673"/>
                </a:lnTo>
                <a:lnTo>
                  <a:pt x="948" y="1674"/>
                </a:lnTo>
                <a:lnTo>
                  <a:pt x="946" y="1675"/>
                </a:lnTo>
                <a:lnTo>
                  <a:pt x="947" y="1676"/>
                </a:lnTo>
                <a:lnTo>
                  <a:pt x="947" y="1677"/>
                </a:lnTo>
                <a:lnTo>
                  <a:pt x="945" y="1680"/>
                </a:lnTo>
                <a:lnTo>
                  <a:pt x="945" y="1681"/>
                </a:lnTo>
                <a:lnTo>
                  <a:pt x="944" y="1681"/>
                </a:lnTo>
                <a:lnTo>
                  <a:pt x="943" y="1681"/>
                </a:lnTo>
                <a:lnTo>
                  <a:pt x="942" y="1682"/>
                </a:lnTo>
                <a:lnTo>
                  <a:pt x="941" y="1683"/>
                </a:lnTo>
                <a:lnTo>
                  <a:pt x="941" y="1684"/>
                </a:lnTo>
                <a:lnTo>
                  <a:pt x="942" y="1684"/>
                </a:lnTo>
                <a:lnTo>
                  <a:pt x="941" y="1686"/>
                </a:lnTo>
                <a:lnTo>
                  <a:pt x="941" y="1686"/>
                </a:lnTo>
                <a:lnTo>
                  <a:pt x="940" y="1685"/>
                </a:lnTo>
                <a:lnTo>
                  <a:pt x="940" y="1685"/>
                </a:lnTo>
                <a:lnTo>
                  <a:pt x="939" y="1685"/>
                </a:lnTo>
                <a:lnTo>
                  <a:pt x="938" y="1684"/>
                </a:lnTo>
                <a:lnTo>
                  <a:pt x="938" y="1685"/>
                </a:lnTo>
                <a:lnTo>
                  <a:pt x="938" y="1686"/>
                </a:lnTo>
                <a:lnTo>
                  <a:pt x="937" y="1686"/>
                </a:lnTo>
                <a:lnTo>
                  <a:pt x="937" y="1687"/>
                </a:lnTo>
                <a:lnTo>
                  <a:pt x="936" y="1687"/>
                </a:lnTo>
                <a:lnTo>
                  <a:pt x="936" y="1686"/>
                </a:lnTo>
                <a:lnTo>
                  <a:pt x="936" y="1685"/>
                </a:lnTo>
                <a:lnTo>
                  <a:pt x="936" y="1684"/>
                </a:lnTo>
                <a:lnTo>
                  <a:pt x="936" y="1683"/>
                </a:lnTo>
                <a:lnTo>
                  <a:pt x="935" y="1683"/>
                </a:lnTo>
                <a:lnTo>
                  <a:pt x="935" y="1685"/>
                </a:lnTo>
                <a:lnTo>
                  <a:pt x="934" y="1685"/>
                </a:lnTo>
                <a:lnTo>
                  <a:pt x="933" y="1685"/>
                </a:lnTo>
                <a:lnTo>
                  <a:pt x="933" y="1685"/>
                </a:lnTo>
                <a:lnTo>
                  <a:pt x="933" y="1680"/>
                </a:lnTo>
                <a:lnTo>
                  <a:pt x="932" y="1681"/>
                </a:lnTo>
                <a:lnTo>
                  <a:pt x="931" y="1683"/>
                </a:lnTo>
                <a:lnTo>
                  <a:pt x="930" y="1683"/>
                </a:lnTo>
                <a:lnTo>
                  <a:pt x="930" y="1684"/>
                </a:lnTo>
                <a:lnTo>
                  <a:pt x="931" y="1685"/>
                </a:lnTo>
                <a:lnTo>
                  <a:pt x="931" y="1685"/>
                </a:lnTo>
                <a:lnTo>
                  <a:pt x="932" y="1686"/>
                </a:lnTo>
                <a:lnTo>
                  <a:pt x="932" y="1688"/>
                </a:lnTo>
                <a:lnTo>
                  <a:pt x="931" y="1688"/>
                </a:lnTo>
                <a:lnTo>
                  <a:pt x="931" y="1690"/>
                </a:lnTo>
                <a:lnTo>
                  <a:pt x="930" y="1690"/>
                </a:lnTo>
                <a:lnTo>
                  <a:pt x="930" y="1690"/>
                </a:lnTo>
                <a:lnTo>
                  <a:pt x="930" y="1689"/>
                </a:lnTo>
                <a:lnTo>
                  <a:pt x="928" y="1679"/>
                </a:lnTo>
                <a:lnTo>
                  <a:pt x="928" y="1677"/>
                </a:lnTo>
                <a:lnTo>
                  <a:pt x="928" y="1676"/>
                </a:lnTo>
                <a:lnTo>
                  <a:pt x="929" y="1674"/>
                </a:lnTo>
                <a:lnTo>
                  <a:pt x="930" y="1674"/>
                </a:lnTo>
                <a:lnTo>
                  <a:pt x="929" y="1674"/>
                </a:lnTo>
                <a:lnTo>
                  <a:pt x="928" y="1674"/>
                </a:lnTo>
                <a:lnTo>
                  <a:pt x="926" y="1675"/>
                </a:lnTo>
                <a:lnTo>
                  <a:pt x="925" y="1675"/>
                </a:lnTo>
                <a:lnTo>
                  <a:pt x="924" y="1675"/>
                </a:lnTo>
                <a:lnTo>
                  <a:pt x="922" y="1675"/>
                </a:lnTo>
                <a:lnTo>
                  <a:pt x="920" y="1675"/>
                </a:lnTo>
                <a:lnTo>
                  <a:pt x="920" y="1674"/>
                </a:lnTo>
                <a:lnTo>
                  <a:pt x="918" y="1674"/>
                </a:lnTo>
                <a:lnTo>
                  <a:pt x="917" y="1675"/>
                </a:lnTo>
                <a:lnTo>
                  <a:pt x="917" y="1676"/>
                </a:lnTo>
                <a:lnTo>
                  <a:pt x="918" y="1677"/>
                </a:lnTo>
                <a:lnTo>
                  <a:pt x="919" y="1677"/>
                </a:lnTo>
                <a:lnTo>
                  <a:pt x="920" y="1677"/>
                </a:lnTo>
                <a:lnTo>
                  <a:pt x="920" y="1677"/>
                </a:lnTo>
                <a:lnTo>
                  <a:pt x="923" y="1677"/>
                </a:lnTo>
                <a:lnTo>
                  <a:pt x="924" y="1678"/>
                </a:lnTo>
                <a:lnTo>
                  <a:pt x="924" y="1681"/>
                </a:lnTo>
                <a:lnTo>
                  <a:pt x="924" y="1682"/>
                </a:lnTo>
                <a:lnTo>
                  <a:pt x="924" y="1683"/>
                </a:lnTo>
                <a:lnTo>
                  <a:pt x="923" y="1684"/>
                </a:lnTo>
                <a:lnTo>
                  <a:pt x="923" y="1685"/>
                </a:lnTo>
                <a:lnTo>
                  <a:pt x="922" y="1685"/>
                </a:lnTo>
                <a:lnTo>
                  <a:pt x="920" y="1686"/>
                </a:lnTo>
                <a:lnTo>
                  <a:pt x="917" y="1689"/>
                </a:lnTo>
                <a:lnTo>
                  <a:pt x="916" y="1690"/>
                </a:lnTo>
                <a:lnTo>
                  <a:pt x="915" y="1691"/>
                </a:lnTo>
                <a:lnTo>
                  <a:pt x="914" y="1691"/>
                </a:lnTo>
                <a:lnTo>
                  <a:pt x="913" y="1691"/>
                </a:lnTo>
                <a:lnTo>
                  <a:pt x="912" y="1690"/>
                </a:lnTo>
                <a:lnTo>
                  <a:pt x="910" y="1693"/>
                </a:lnTo>
                <a:lnTo>
                  <a:pt x="910" y="1694"/>
                </a:lnTo>
                <a:lnTo>
                  <a:pt x="911" y="1692"/>
                </a:lnTo>
                <a:lnTo>
                  <a:pt x="912" y="1692"/>
                </a:lnTo>
                <a:lnTo>
                  <a:pt x="913" y="1692"/>
                </a:lnTo>
                <a:lnTo>
                  <a:pt x="912" y="1695"/>
                </a:lnTo>
                <a:lnTo>
                  <a:pt x="912" y="1697"/>
                </a:lnTo>
                <a:lnTo>
                  <a:pt x="910" y="1698"/>
                </a:lnTo>
                <a:lnTo>
                  <a:pt x="909" y="1699"/>
                </a:lnTo>
                <a:lnTo>
                  <a:pt x="908" y="1701"/>
                </a:lnTo>
                <a:lnTo>
                  <a:pt x="908" y="1702"/>
                </a:lnTo>
                <a:lnTo>
                  <a:pt x="907" y="1702"/>
                </a:lnTo>
                <a:lnTo>
                  <a:pt x="907" y="1701"/>
                </a:lnTo>
                <a:lnTo>
                  <a:pt x="906" y="1702"/>
                </a:lnTo>
                <a:lnTo>
                  <a:pt x="905" y="1701"/>
                </a:lnTo>
                <a:lnTo>
                  <a:pt x="906" y="1700"/>
                </a:lnTo>
                <a:lnTo>
                  <a:pt x="908" y="1698"/>
                </a:lnTo>
                <a:lnTo>
                  <a:pt x="909" y="1698"/>
                </a:lnTo>
                <a:lnTo>
                  <a:pt x="910" y="1696"/>
                </a:lnTo>
                <a:lnTo>
                  <a:pt x="910" y="1695"/>
                </a:lnTo>
                <a:lnTo>
                  <a:pt x="910" y="1696"/>
                </a:lnTo>
                <a:lnTo>
                  <a:pt x="909" y="1696"/>
                </a:lnTo>
                <a:lnTo>
                  <a:pt x="908" y="1697"/>
                </a:lnTo>
                <a:lnTo>
                  <a:pt x="906" y="1698"/>
                </a:lnTo>
                <a:lnTo>
                  <a:pt x="905" y="1698"/>
                </a:lnTo>
                <a:lnTo>
                  <a:pt x="905" y="1697"/>
                </a:lnTo>
                <a:lnTo>
                  <a:pt x="905" y="1695"/>
                </a:lnTo>
                <a:lnTo>
                  <a:pt x="903" y="1694"/>
                </a:lnTo>
                <a:lnTo>
                  <a:pt x="903" y="1693"/>
                </a:lnTo>
                <a:lnTo>
                  <a:pt x="902" y="1693"/>
                </a:lnTo>
                <a:lnTo>
                  <a:pt x="901" y="1692"/>
                </a:lnTo>
                <a:lnTo>
                  <a:pt x="901" y="1691"/>
                </a:lnTo>
                <a:lnTo>
                  <a:pt x="901" y="1689"/>
                </a:lnTo>
                <a:lnTo>
                  <a:pt x="902" y="1688"/>
                </a:lnTo>
                <a:lnTo>
                  <a:pt x="902" y="1686"/>
                </a:lnTo>
                <a:lnTo>
                  <a:pt x="902" y="1684"/>
                </a:lnTo>
                <a:lnTo>
                  <a:pt x="902" y="1679"/>
                </a:lnTo>
                <a:lnTo>
                  <a:pt x="902" y="1678"/>
                </a:lnTo>
                <a:lnTo>
                  <a:pt x="902" y="1677"/>
                </a:lnTo>
                <a:lnTo>
                  <a:pt x="901" y="1677"/>
                </a:lnTo>
                <a:lnTo>
                  <a:pt x="900" y="1677"/>
                </a:lnTo>
                <a:lnTo>
                  <a:pt x="900" y="1678"/>
                </a:lnTo>
                <a:lnTo>
                  <a:pt x="900" y="1680"/>
                </a:lnTo>
                <a:lnTo>
                  <a:pt x="900" y="1684"/>
                </a:lnTo>
                <a:lnTo>
                  <a:pt x="901" y="1686"/>
                </a:lnTo>
                <a:lnTo>
                  <a:pt x="901" y="1687"/>
                </a:lnTo>
                <a:lnTo>
                  <a:pt x="900" y="1687"/>
                </a:lnTo>
                <a:lnTo>
                  <a:pt x="899" y="1686"/>
                </a:lnTo>
                <a:lnTo>
                  <a:pt x="899" y="1685"/>
                </a:lnTo>
                <a:lnTo>
                  <a:pt x="898" y="1685"/>
                </a:lnTo>
                <a:lnTo>
                  <a:pt x="896" y="1680"/>
                </a:lnTo>
                <a:lnTo>
                  <a:pt x="894" y="1677"/>
                </a:lnTo>
                <a:lnTo>
                  <a:pt x="892" y="1675"/>
                </a:lnTo>
                <a:lnTo>
                  <a:pt x="892" y="1676"/>
                </a:lnTo>
                <a:lnTo>
                  <a:pt x="893" y="1677"/>
                </a:lnTo>
                <a:lnTo>
                  <a:pt x="894" y="1679"/>
                </a:lnTo>
                <a:lnTo>
                  <a:pt x="895" y="1680"/>
                </a:lnTo>
                <a:lnTo>
                  <a:pt x="896" y="1684"/>
                </a:lnTo>
                <a:lnTo>
                  <a:pt x="897" y="1685"/>
                </a:lnTo>
                <a:lnTo>
                  <a:pt x="897" y="1686"/>
                </a:lnTo>
                <a:lnTo>
                  <a:pt x="899" y="1689"/>
                </a:lnTo>
                <a:lnTo>
                  <a:pt x="899" y="1690"/>
                </a:lnTo>
                <a:lnTo>
                  <a:pt x="899" y="1691"/>
                </a:lnTo>
                <a:lnTo>
                  <a:pt x="899" y="1691"/>
                </a:lnTo>
                <a:lnTo>
                  <a:pt x="898" y="1692"/>
                </a:lnTo>
                <a:lnTo>
                  <a:pt x="899" y="1692"/>
                </a:lnTo>
                <a:lnTo>
                  <a:pt x="899" y="1692"/>
                </a:lnTo>
                <a:lnTo>
                  <a:pt x="900" y="1693"/>
                </a:lnTo>
                <a:lnTo>
                  <a:pt x="901" y="1696"/>
                </a:lnTo>
                <a:lnTo>
                  <a:pt x="901" y="1697"/>
                </a:lnTo>
                <a:lnTo>
                  <a:pt x="900" y="1697"/>
                </a:lnTo>
                <a:lnTo>
                  <a:pt x="899" y="1697"/>
                </a:lnTo>
                <a:lnTo>
                  <a:pt x="897" y="1696"/>
                </a:lnTo>
                <a:lnTo>
                  <a:pt x="896" y="1696"/>
                </a:lnTo>
                <a:lnTo>
                  <a:pt x="895" y="1695"/>
                </a:lnTo>
                <a:lnTo>
                  <a:pt x="894" y="1695"/>
                </a:lnTo>
                <a:lnTo>
                  <a:pt x="892" y="1695"/>
                </a:lnTo>
                <a:lnTo>
                  <a:pt x="891" y="1694"/>
                </a:lnTo>
                <a:lnTo>
                  <a:pt x="890" y="1694"/>
                </a:lnTo>
                <a:lnTo>
                  <a:pt x="889" y="1693"/>
                </a:lnTo>
                <a:lnTo>
                  <a:pt x="889" y="1692"/>
                </a:lnTo>
                <a:lnTo>
                  <a:pt x="889" y="1690"/>
                </a:lnTo>
                <a:lnTo>
                  <a:pt x="888" y="1688"/>
                </a:lnTo>
                <a:lnTo>
                  <a:pt x="887" y="1688"/>
                </a:lnTo>
                <a:lnTo>
                  <a:pt x="887" y="1690"/>
                </a:lnTo>
                <a:lnTo>
                  <a:pt x="888" y="1691"/>
                </a:lnTo>
                <a:lnTo>
                  <a:pt x="888" y="1692"/>
                </a:lnTo>
                <a:lnTo>
                  <a:pt x="889" y="1694"/>
                </a:lnTo>
                <a:lnTo>
                  <a:pt x="890" y="1695"/>
                </a:lnTo>
                <a:lnTo>
                  <a:pt x="893" y="1695"/>
                </a:lnTo>
                <a:lnTo>
                  <a:pt x="894" y="1696"/>
                </a:lnTo>
                <a:lnTo>
                  <a:pt x="895" y="1696"/>
                </a:lnTo>
                <a:lnTo>
                  <a:pt x="896" y="1696"/>
                </a:lnTo>
                <a:lnTo>
                  <a:pt x="897" y="1696"/>
                </a:lnTo>
                <a:lnTo>
                  <a:pt x="899" y="1699"/>
                </a:lnTo>
                <a:lnTo>
                  <a:pt x="900" y="1699"/>
                </a:lnTo>
                <a:lnTo>
                  <a:pt x="902" y="1699"/>
                </a:lnTo>
                <a:lnTo>
                  <a:pt x="903" y="1699"/>
                </a:lnTo>
                <a:lnTo>
                  <a:pt x="903" y="1700"/>
                </a:lnTo>
                <a:lnTo>
                  <a:pt x="903" y="1702"/>
                </a:lnTo>
                <a:lnTo>
                  <a:pt x="904" y="1705"/>
                </a:lnTo>
                <a:lnTo>
                  <a:pt x="903" y="1705"/>
                </a:lnTo>
                <a:lnTo>
                  <a:pt x="902" y="1705"/>
                </a:lnTo>
                <a:lnTo>
                  <a:pt x="902" y="1706"/>
                </a:lnTo>
                <a:lnTo>
                  <a:pt x="901" y="1706"/>
                </a:lnTo>
                <a:lnTo>
                  <a:pt x="900" y="1705"/>
                </a:lnTo>
                <a:lnTo>
                  <a:pt x="899" y="1706"/>
                </a:lnTo>
                <a:lnTo>
                  <a:pt x="899" y="1704"/>
                </a:lnTo>
                <a:lnTo>
                  <a:pt x="897" y="1704"/>
                </a:lnTo>
                <a:lnTo>
                  <a:pt x="895" y="1703"/>
                </a:lnTo>
                <a:lnTo>
                  <a:pt x="895" y="1704"/>
                </a:lnTo>
                <a:lnTo>
                  <a:pt x="895" y="1705"/>
                </a:lnTo>
                <a:lnTo>
                  <a:pt x="896" y="1705"/>
                </a:lnTo>
                <a:lnTo>
                  <a:pt x="897" y="1705"/>
                </a:lnTo>
                <a:lnTo>
                  <a:pt x="898" y="1706"/>
                </a:lnTo>
                <a:lnTo>
                  <a:pt x="899" y="1706"/>
                </a:lnTo>
                <a:lnTo>
                  <a:pt x="900" y="1708"/>
                </a:lnTo>
                <a:lnTo>
                  <a:pt x="899" y="1710"/>
                </a:lnTo>
                <a:lnTo>
                  <a:pt x="898" y="1708"/>
                </a:lnTo>
                <a:lnTo>
                  <a:pt x="893" y="1705"/>
                </a:lnTo>
                <a:lnTo>
                  <a:pt x="890" y="1703"/>
                </a:lnTo>
                <a:lnTo>
                  <a:pt x="889" y="1703"/>
                </a:lnTo>
                <a:lnTo>
                  <a:pt x="889" y="1702"/>
                </a:lnTo>
                <a:lnTo>
                  <a:pt x="888" y="1701"/>
                </a:lnTo>
                <a:lnTo>
                  <a:pt x="886" y="1699"/>
                </a:lnTo>
                <a:lnTo>
                  <a:pt x="885" y="1699"/>
                </a:lnTo>
                <a:lnTo>
                  <a:pt x="884" y="1698"/>
                </a:lnTo>
                <a:lnTo>
                  <a:pt x="883" y="1697"/>
                </a:lnTo>
                <a:lnTo>
                  <a:pt x="879" y="1695"/>
                </a:lnTo>
                <a:lnTo>
                  <a:pt x="879" y="1695"/>
                </a:lnTo>
                <a:lnTo>
                  <a:pt x="879" y="1698"/>
                </a:lnTo>
                <a:lnTo>
                  <a:pt x="878" y="1699"/>
                </a:lnTo>
                <a:lnTo>
                  <a:pt x="877" y="1699"/>
                </a:lnTo>
                <a:lnTo>
                  <a:pt x="876" y="1700"/>
                </a:lnTo>
                <a:lnTo>
                  <a:pt x="875" y="1701"/>
                </a:lnTo>
                <a:lnTo>
                  <a:pt x="875" y="1702"/>
                </a:lnTo>
                <a:lnTo>
                  <a:pt x="875" y="1701"/>
                </a:lnTo>
                <a:lnTo>
                  <a:pt x="875" y="1700"/>
                </a:lnTo>
                <a:lnTo>
                  <a:pt x="875" y="1697"/>
                </a:lnTo>
                <a:lnTo>
                  <a:pt x="877" y="1696"/>
                </a:lnTo>
                <a:lnTo>
                  <a:pt x="877" y="1695"/>
                </a:lnTo>
                <a:lnTo>
                  <a:pt x="877" y="1695"/>
                </a:lnTo>
                <a:lnTo>
                  <a:pt x="878" y="1693"/>
                </a:lnTo>
                <a:lnTo>
                  <a:pt x="879" y="1691"/>
                </a:lnTo>
                <a:lnTo>
                  <a:pt x="879" y="1691"/>
                </a:lnTo>
                <a:lnTo>
                  <a:pt x="879" y="1690"/>
                </a:lnTo>
                <a:lnTo>
                  <a:pt x="879" y="1691"/>
                </a:lnTo>
                <a:lnTo>
                  <a:pt x="878" y="1692"/>
                </a:lnTo>
                <a:lnTo>
                  <a:pt x="877" y="1693"/>
                </a:lnTo>
                <a:lnTo>
                  <a:pt x="876" y="1693"/>
                </a:lnTo>
                <a:lnTo>
                  <a:pt x="875" y="1693"/>
                </a:lnTo>
                <a:lnTo>
                  <a:pt x="874" y="1692"/>
                </a:lnTo>
                <a:lnTo>
                  <a:pt x="874" y="1690"/>
                </a:lnTo>
                <a:lnTo>
                  <a:pt x="875" y="1688"/>
                </a:lnTo>
                <a:lnTo>
                  <a:pt x="876" y="1686"/>
                </a:lnTo>
                <a:lnTo>
                  <a:pt x="875" y="1688"/>
                </a:lnTo>
                <a:lnTo>
                  <a:pt x="874" y="1688"/>
                </a:lnTo>
                <a:lnTo>
                  <a:pt x="874" y="1685"/>
                </a:lnTo>
                <a:lnTo>
                  <a:pt x="874" y="1684"/>
                </a:lnTo>
                <a:lnTo>
                  <a:pt x="875" y="1683"/>
                </a:lnTo>
                <a:lnTo>
                  <a:pt x="876" y="1683"/>
                </a:lnTo>
                <a:lnTo>
                  <a:pt x="877" y="1683"/>
                </a:lnTo>
                <a:lnTo>
                  <a:pt x="878" y="1683"/>
                </a:lnTo>
                <a:lnTo>
                  <a:pt x="879" y="1683"/>
                </a:lnTo>
                <a:lnTo>
                  <a:pt x="879" y="1682"/>
                </a:lnTo>
                <a:lnTo>
                  <a:pt x="878" y="1681"/>
                </a:lnTo>
                <a:lnTo>
                  <a:pt x="879" y="1680"/>
                </a:lnTo>
                <a:lnTo>
                  <a:pt x="879" y="1679"/>
                </a:lnTo>
                <a:lnTo>
                  <a:pt x="879" y="1678"/>
                </a:lnTo>
                <a:lnTo>
                  <a:pt x="879" y="1677"/>
                </a:lnTo>
                <a:lnTo>
                  <a:pt x="880" y="1677"/>
                </a:lnTo>
                <a:lnTo>
                  <a:pt x="881" y="1677"/>
                </a:lnTo>
                <a:lnTo>
                  <a:pt x="881" y="1676"/>
                </a:lnTo>
                <a:lnTo>
                  <a:pt x="881" y="1675"/>
                </a:lnTo>
                <a:lnTo>
                  <a:pt x="880" y="1674"/>
                </a:lnTo>
                <a:lnTo>
                  <a:pt x="880" y="1673"/>
                </a:lnTo>
                <a:lnTo>
                  <a:pt x="880" y="1672"/>
                </a:lnTo>
                <a:lnTo>
                  <a:pt x="881" y="1672"/>
                </a:lnTo>
                <a:lnTo>
                  <a:pt x="882" y="1670"/>
                </a:lnTo>
                <a:lnTo>
                  <a:pt x="883" y="1668"/>
                </a:lnTo>
                <a:lnTo>
                  <a:pt x="884" y="1666"/>
                </a:lnTo>
                <a:lnTo>
                  <a:pt x="885" y="1665"/>
                </a:lnTo>
                <a:lnTo>
                  <a:pt x="886" y="1663"/>
                </a:lnTo>
                <a:lnTo>
                  <a:pt x="889" y="1660"/>
                </a:lnTo>
                <a:lnTo>
                  <a:pt x="889" y="1659"/>
                </a:lnTo>
                <a:lnTo>
                  <a:pt x="890" y="1659"/>
                </a:lnTo>
                <a:lnTo>
                  <a:pt x="891" y="1659"/>
                </a:lnTo>
                <a:lnTo>
                  <a:pt x="894" y="1656"/>
                </a:lnTo>
                <a:lnTo>
                  <a:pt x="896" y="1655"/>
                </a:lnTo>
                <a:lnTo>
                  <a:pt x="897" y="1655"/>
                </a:lnTo>
                <a:lnTo>
                  <a:pt x="898" y="1655"/>
                </a:lnTo>
                <a:lnTo>
                  <a:pt x="899" y="1655"/>
                </a:lnTo>
                <a:lnTo>
                  <a:pt x="899" y="1654"/>
                </a:lnTo>
                <a:lnTo>
                  <a:pt x="900" y="1654"/>
                </a:lnTo>
                <a:lnTo>
                  <a:pt x="901" y="1653"/>
                </a:lnTo>
                <a:lnTo>
                  <a:pt x="902" y="1652"/>
                </a:lnTo>
                <a:lnTo>
                  <a:pt x="903" y="1652"/>
                </a:lnTo>
                <a:lnTo>
                  <a:pt x="903" y="1650"/>
                </a:lnTo>
                <a:lnTo>
                  <a:pt x="903" y="1649"/>
                </a:lnTo>
                <a:lnTo>
                  <a:pt x="902" y="1648"/>
                </a:lnTo>
                <a:lnTo>
                  <a:pt x="901" y="1647"/>
                </a:lnTo>
                <a:lnTo>
                  <a:pt x="900" y="1648"/>
                </a:lnTo>
                <a:lnTo>
                  <a:pt x="899" y="1650"/>
                </a:lnTo>
                <a:lnTo>
                  <a:pt x="897" y="1652"/>
                </a:lnTo>
                <a:lnTo>
                  <a:pt x="895" y="1652"/>
                </a:lnTo>
                <a:lnTo>
                  <a:pt x="893" y="1652"/>
                </a:lnTo>
                <a:lnTo>
                  <a:pt x="889" y="1654"/>
                </a:lnTo>
                <a:lnTo>
                  <a:pt x="889" y="1654"/>
                </a:lnTo>
                <a:lnTo>
                  <a:pt x="888" y="1655"/>
                </a:lnTo>
                <a:lnTo>
                  <a:pt x="885" y="1656"/>
                </a:lnTo>
                <a:lnTo>
                  <a:pt x="884" y="1656"/>
                </a:lnTo>
                <a:lnTo>
                  <a:pt x="883" y="1656"/>
                </a:lnTo>
                <a:lnTo>
                  <a:pt x="883" y="1655"/>
                </a:lnTo>
                <a:lnTo>
                  <a:pt x="882" y="1655"/>
                </a:lnTo>
                <a:lnTo>
                  <a:pt x="881" y="1655"/>
                </a:lnTo>
                <a:lnTo>
                  <a:pt x="880" y="1655"/>
                </a:lnTo>
                <a:lnTo>
                  <a:pt x="879" y="1656"/>
                </a:lnTo>
                <a:lnTo>
                  <a:pt x="879" y="1656"/>
                </a:lnTo>
                <a:lnTo>
                  <a:pt x="878" y="1657"/>
                </a:lnTo>
                <a:lnTo>
                  <a:pt x="875" y="1657"/>
                </a:lnTo>
                <a:lnTo>
                  <a:pt x="874" y="1657"/>
                </a:lnTo>
                <a:lnTo>
                  <a:pt x="872" y="1655"/>
                </a:lnTo>
                <a:lnTo>
                  <a:pt x="869" y="1654"/>
                </a:lnTo>
                <a:lnTo>
                  <a:pt x="868" y="1653"/>
                </a:lnTo>
                <a:lnTo>
                  <a:pt x="867" y="1652"/>
                </a:lnTo>
                <a:lnTo>
                  <a:pt x="867" y="1650"/>
                </a:lnTo>
                <a:lnTo>
                  <a:pt x="866" y="1649"/>
                </a:lnTo>
                <a:lnTo>
                  <a:pt x="865" y="1649"/>
                </a:lnTo>
                <a:lnTo>
                  <a:pt x="865" y="1651"/>
                </a:lnTo>
                <a:lnTo>
                  <a:pt x="866" y="1653"/>
                </a:lnTo>
                <a:lnTo>
                  <a:pt x="866" y="1654"/>
                </a:lnTo>
                <a:lnTo>
                  <a:pt x="865" y="1654"/>
                </a:lnTo>
                <a:lnTo>
                  <a:pt x="864" y="1653"/>
                </a:lnTo>
                <a:lnTo>
                  <a:pt x="863" y="1653"/>
                </a:lnTo>
                <a:lnTo>
                  <a:pt x="862" y="1653"/>
                </a:lnTo>
                <a:lnTo>
                  <a:pt x="862" y="1654"/>
                </a:lnTo>
                <a:lnTo>
                  <a:pt x="861" y="1653"/>
                </a:lnTo>
                <a:lnTo>
                  <a:pt x="861" y="1652"/>
                </a:lnTo>
                <a:lnTo>
                  <a:pt x="860" y="1652"/>
                </a:lnTo>
                <a:lnTo>
                  <a:pt x="860" y="1653"/>
                </a:lnTo>
                <a:lnTo>
                  <a:pt x="860" y="1654"/>
                </a:lnTo>
                <a:lnTo>
                  <a:pt x="859" y="1654"/>
                </a:lnTo>
                <a:lnTo>
                  <a:pt x="857" y="1654"/>
                </a:lnTo>
                <a:lnTo>
                  <a:pt x="856" y="1654"/>
                </a:lnTo>
                <a:lnTo>
                  <a:pt x="855" y="1655"/>
                </a:lnTo>
                <a:lnTo>
                  <a:pt x="855" y="1656"/>
                </a:lnTo>
                <a:lnTo>
                  <a:pt x="855" y="1657"/>
                </a:lnTo>
                <a:lnTo>
                  <a:pt x="855" y="1658"/>
                </a:lnTo>
                <a:lnTo>
                  <a:pt x="856" y="1659"/>
                </a:lnTo>
                <a:lnTo>
                  <a:pt x="857" y="1659"/>
                </a:lnTo>
                <a:lnTo>
                  <a:pt x="862" y="1659"/>
                </a:lnTo>
                <a:lnTo>
                  <a:pt x="864" y="1660"/>
                </a:lnTo>
                <a:lnTo>
                  <a:pt x="868" y="1660"/>
                </a:lnTo>
                <a:lnTo>
                  <a:pt x="869" y="1660"/>
                </a:lnTo>
                <a:lnTo>
                  <a:pt x="871" y="1661"/>
                </a:lnTo>
                <a:lnTo>
                  <a:pt x="871" y="1662"/>
                </a:lnTo>
                <a:lnTo>
                  <a:pt x="872" y="1662"/>
                </a:lnTo>
                <a:lnTo>
                  <a:pt x="872" y="1663"/>
                </a:lnTo>
                <a:lnTo>
                  <a:pt x="873" y="1663"/>
                </a:lnTo>
                <a:lnTo>
                  <a:pt x="873" y="1663"/>
                </a:lnTo>
                <a:lnTo>
                  <a:pt x="874" y="1663"/>
                </a:lnTo>
                <a:lnTo>
                  <a:pt x="874" y="1664"/>
                </a:lnTo>
                <a:lnTo>
                  <a:pt x="872" y="1665"/>
                </a:lnTo>
                <a:lnTo>
                  <a:pt x="872" y="1667"/>
                </a:lnTo>
                <a:lnTo>
                  <a:pt x="870" y="1670"/>
                </a:lnTo>
                <a:lnTo>
                  <a:pt x="870" y="1669"/>
                </a:lnTo>
                <a:lnTo>
                  <a:pt x="869" y="1665"/>
                </a:lnTo>
                <a:lnTo>
                  <a:pt x="868" y="1665"/>
                </a:lnTo>
                <a:lnTo>
                  <a:pt x="868" y="1666"/>
                </a:lnTo>
                <a:lnTo>
                  <a:pt x="868" y="1666"/>
                </a:lnTo>
                <a:lnTo>
                  <a:pt x="867" y="1665"/>
                </a:lnTo>
                <a:lnTo>
                  <a:pt x="866" y="1665"/>
                </a:lnTo>
                <a:lnTo>
                  <a:pt x="866" y="1666"/>
                </a:lnTo>
                <a:lnTo>
                  <a:pt x="866" y="1667"/>
                </a:lnTo>
                <a:lnTo>
                  <a:pt x="864" y="1667"/>
                </a:lnTo>
                <a:lnTo>
                  <a:pt x="863" y="1666"/>
                </a:lnTo>
                <a:lnTo>
                  <a:pt x="862" y="1667"/>
                </a:lnTo>
                <a:lnTo>
                  <a:pt x="863" y="1668"/>
                </a:lnTo>
                <a:lnTo>
                  <a:pt x="863" y="1669"/>
                </a:lnTo>
                <a:lnTo>
                  <a:pt x="864" y="1670"/>
                </a:lnTo>
                <a:lnTo>
                  <a:pt x="865" y="1670"/>
                </a:lnTo>
                <a:lnTo>
                  <a:pt x="866" y="1670"/>
                </a:lnTo>
                <a:lnTo>
                  <a:pt x="867" y="1671"/>
                </a:lnTo>
                <a:lnTo>
                  <a:pt x="868" y="1671"/>
                </a:lnTo>
                <a:lnTo>
                  <a:pt x="868" y="1670"/>
                </a:lnTo>
                <a:lnTo>
                  <a:pt x="868" y="1671"/>
                </a:lnTo>
                <a:lnTo>
                  <a:pt x="868" y="1672"/>
                </a:lnTo>
                <a:lnTo>
                  <a:pt x="869" y="1673"/>
                </a:lnTo>
                <a:lnTo>
                  <a:pt x="869" y="1674"/>
                </a:lnTo>
                <a:lnTo>
                  <a:pt x="868" y="1674"/>
                </a:lnTo>
                <a:lnTo>
                  <a:pt x="868" y="1675"/>
                </a:lnTo>
                <a:lnTo>
                  <a:pt x="866" y="1677"/>
                </a:lnTo>
                <a:lnTo>
                  <a:pt x="866" y="1678"/>
                </a:lnTo>
                <a:lnTo>
                  <a:pt x="866" y="1680"/>
                </a:lnTo>
                <a:lnTo>
                  <a:pt x="866" y="1681"/>
                </a:lnTo>
                <a:lnTo>
                  <a:pt x="865" y="1682"/>
                </a:lnTo>
                <a:lnTo>
                  <a:pt x="864" y="1681"/>
                </a:lnTo>
                <a:lnTo>
                  <a:pt x="863" y="1681"/>
                </a:lnTo>
                <a:lnTo>
                  <a:pt x="862" y="1682"/>
                </a:lnTo>
                <a:lnTo>
                  <a:pt x="861" y="1683"/>
                </a:lnTo>
                <a:lnTo>
                  <a:pt x="860" y="1682"/>
                </a:lnTo>
                <a:lnTo>
                  <a:pt x="860" y="1681"/>
                </a:lnTo>
                <a:lnTo>
                  <a:pt x="860" y="1680"/>
                </a:lnTo>
                <a:lnTo>
                  <a:pt x="860" y="1681"/>
                </a:lnTo>
                <a:lnTo>
                  <a:pt x="858" y="1682"/>
                </a:lnTo>
                <a:lnTo>
                  <a:pt x="859" y="1684"/>
                </a:lnTo>
                <a:lnTo>
                  <a:pt x="861" y="1684"/>
                </a:lnTo>
                <a:lnTo>
                  <a:pt x="862" y="1683"/>
                </a:lnTo>
                <a:lnTo>
                  <a:pt x="866" y="1683"/>
                </a:lnTo>
                <a:lnTo>
                  <a:pt x="867" y="1683"/>
                </a:lnTo>
                <a:lnTo>
                  <a:pt x="867" y="1685"/>
                </a:lnTo>
                <a:lnTo>
                  <a:pt x="867" y="1686"/>
                </a:lnTo>
                <a:lnTo>
                  <a:pt x="866" y="1686"/>
                </a:lnTo>
                <a:lnTo>
                  <a:pt x="866" y="1687"/>
                </a:lnTo>
                <a:lnTo>
                  <a:pt x="867" y="1688"/>
                </a:lnTo>
                <a:lnTo>
                  <a:pt x="867" y="1690"/>
                </a:lnTo>
                <a:lnTo>
                  <a:pt x="867" y="1692"/>
                </a:lnTo>
                <a:lnTo>
                  <a:pt x="868" y="1693"/>
                </a:lnTo>
                <a:lnTo>
                  <a:pt x="868" y="1697"/>
                </a:lnTo>
                <a:lnTo>
                  <a:pt x="867" y="1698"/>
                </a:lnTo>
                <a:lnTo>
                  <a:pt x="866" y="1699"/>
                </a:lnTo>
                <a:lnTo>
                  <a:pt x="866" y="1698"/>
                </a:lnTo>
                <a:lnTo>
                  <a:pt x="865" y="1698"/>
                </a:lnTo>
                <a:lnTo>
                  <a:pt x="865" y="1697"/>
                </a:lnTo>
                <a:lnTo>
                  <a:pt x="865" y="1696"/>
                </a:lnTo>
                <a:lnTo>
                  <a:pt x="865" y="1695"/>
                </a:lnTo>
                <a:lnTo>
                  <a:pt x="864" y="1695"/>
                </a:lnTo>
                <a:lnTo>
                  <a:pt x="863" y="1695"/>
                </a:lnTo>
                <a:lnTo>
                  <a:pt x="863" y="1696"/>
                </a:lnTo>
                <a:lnTo>
                  <a:pt x="862" y="1696"/>
                </a:lnTo>
                <a:lnTo>
                  <a:pt x="862" y="1695"/>
                </a:lnTo>
                <a:lnTo>
                  <a:pt x="861" y="1695"/>
                </a:lnTo>
                <a:lnTo>
                  <a:pt x="861" y="1696"/>
                </a:lnTo>
                <a:lnTo>
                  <a:pt x="860" y="1695"/>
                </a:lnTo>
                <a:lnTo>
                  <a:pt x="859" y="1695"/>
                </a:lnTo>
                <a:lnTo>
                  <a:pt x="859" y="1696"/>
                </a:lnTo>
                <a:lnTo>
                  <a:pt x="860" y="1697"/>
                </a:lnTo>
                <a:lnTo>
                  <a:pt x="861" y="1697"/>
                </a:lnTo>
                <a:lnTo>
                  <a:pt x="862" y="1697"/>
                </a:lnTo>
                <a:lnTo>
                  <a:pt x="862" y="1698"/>
                </a:lnTo>
                <a:lnTo>
                  <a:pt x="862" y="1700"/>
                </a:lnTo>
                <a:lnTo>
                  <a:pt x="862" y="1701"/>
                </a:lnTo>
                <a:lnTo>
                  <a:pt x="861" y="1701"/>
                </a:lnTo>
                <a:lnTo>
                  <a:pt x="861" y="1702"/>
                </a:lnTo>
                <a:lnTo>
                  <a:pt x="860" y="1702"/>
                </a:lnTo>
                <a:lnTo>
                  <a:pt x="859" y="1702"/>
                </a:lnTo>
                <a:lnTo>
                  <a:pt x="858" y="1701"/>
                </a:lnTo>
                <a:lnTo>
                  <a:pt x="858" y="1701"/>
                </a:lnTo>
                <a:lnTo>
                  <a:pt x="857" y="1702"/>
                </a:lnTo>
                <a:lnTo>
                  <a:pt x="856" y="1702"/>
                </a:lnTo>
                <a:lnTo>
                  <a:pt x="855" y="1701"/>
                </a:lnTo>
                <a:lnTo>
                  <a:pt x="855" y="1698"/>
                </a:lnTo>
                <a:lnTo>
                  <a:pt x="854" y="1696"/>
                </a:lnTo>
                <a:lnTo>
                  <a:pt x="852" y="1694"/>
                </a:lnTo>
                <a:lnTo>
                  <a:pt x="851" y="1692"/>
                </a:lnTo>
                <a:lnTo>
                  <a:pt x="851" y="1691"/>
                </a:lnTo>
                <a:lnTo>
                  <a:pt x="850" y="1691"/>
                </a:lnTo>
                <a:lnTo>
                  <a:pt x="849" y="1690"/>
                </a:lnTo>
                <a:lnTo>
                  <a:pt x="848" y="1692"/>
                </a:lnTo>
                <a:lnTo>
                  <a:pt x="848" y="1693"/>
                </a:lnTo>
                <a:lnTo>
                  <a:pt x="848" y="1694"/>
                </a:lnTo>
                <a:lnTo>
                  <a:pt x="848" y="1694"/>
                </a:lnTo>
                <a:lnTo>
                  <a:pt x="849" y="1694"/>
                </a:lnTo>
                <a:lnTo>
                  <a:pt x="849" y="1696"/>
                </a:lnTo>
                <a:lnTo>
                  <a:pt x="849" y="1697"/>
                </a:lnTo>
                <a:lnTo>
                  <a:pt x="849" y="1698"/>
                </a:lnTo>
                <a:lnTo>
                  <a:pt x="849" y="1699"/>
                </a:lnTo>
                <a:lnTo>
                  <a:pt x="849" y="1700"/>
                </a:lnTo>
                <a:lnTo>
                  <a:pt x="850" y="1701"/>
                </a:lnTo>
                <a:lnTo>
                  <a:pt x="850" y="1702"/>
                </a:lnTo>
                <a:lnTo>
                  <a:pt x="854" y="1704"/>
                </a:lnTo>
                <a:lnTo>
                  <a:pt x="857" y="1706"/>
                </a:lnTo>
                <a:lnTo>
                  <a:pt x="858" y="1706"/>
                </a:lnTo>
                <a:lnTo>
                  <a:pt x="858" y="1707"/>
                </a:lnTo>
                <a:lnTo>
                  <a:pt x="858" y="1707"/>
                </a:lnTo>
                <a:lnTo>
                  <a:pt x="859" y="1707"/>
                </a:lnTo>
                <a:lnTo>
                  <a:pt x="860" y="1708"/>
                </a:lnTo>
                <a:lnTo>
                  <a:pt x="861" y="1708"/>
                </a:lnTo>
                <a:lnTo>
                  <a:pt x="862" y="1708"/>
                </a:lnTo>
                <a:lnTo>
                  <a:pt x="864" y="1709"/>
                </a:lnTo>
                <a:lnTo>
                  <a:pt x="865" y="1710"/>
                </a:lnTo>
                <a:lnTo>
                  <a:pt x="866" y="1711"/>
                </a:lnTo>
                <a:lnTo>
                  <a:pt x="866" y="1713"/>
                </a:lnTo>
                <a:lnTo>
                  <a:pt x="864" y="1714"/>
                </a:lnTo>
                <a:lnTo>
                  <a:pt x="863" y="1712"/>
                </a:lnTo>
                <a:lnTo>
                  <a:pt x="862" y="1713"/>
                </a:lnTo>
                <a:lnTo>
                  <a:pt x="862" y="1714"/>
                </a:lnTo>
                <a:lnTo>
                  <a:pt x="863" y="1715"/>
                </a:lnTo>
                <a:lnTo>
                  <a:pt x="864" y="1715"/>
                </a:lnTo>
                <a:lnTo>
                  <a:pt x="864" y="1716"/>
                </a:lnTo>
                <a:lnTo>
                  <a:pt x="863" y="1717"/>
                </a:lnTo>
                <a:lnTo>
                  <a:pt x="864" y="1717"/>
                </a:lnTo>
                <a:lnTo>
                  <a:pt x="865" y="1717"/>
                </a:lnTo>
                <a:lnTo>
                  <a:pt x="864" y="1718"/>
                </a:lnTo>
                <a:lnTo>
                  <a:pt x="864" y="1719"/>
                </a:lnTo>
                <a:lnTo>
                  <a:pt x="864" y="1721"/>
                </a:lnTo>
                <a:lnTo>
                  <a:pt x="863" y="1721"/>
                </a:lnTo>
                <a:lnTo>
                  <a:pt x="861" y="1720"/>
                </a:lnTo>
                <a:lnTo>
                  <a:pt x="861" y="1721"/>
                </a:lnTo>
                <a:lnTo>
                  <a:pt x="862" y="1723"/>
                </a:lnTo>
                <a:lnTo>
                  <a:pt x="864" y="1723"/>
                </a:lnTo>
                <a:lnTo>
                  <a:pt x="864" y="1725"/>
                </a:lnTo>
                <a:lnTo>
                  <a:pt x="863" y="1726"/>
                </a:lnTo>
                <a:lnTo>
                  <a:pt x="862" y="1726"/>
                </a:lnTo>
                <a:lnTo>
                  <a:pt x="861" y="1728"/>
                </a:lnTo>
                <a:lnTo>
                  <a:pt x="860" y="1728"/>
                </a:lnTo>
                <a:lnTo>
                  <a:pt x="859" y="1727"/>
                </a:lnTo>
                <a:lnTo>
                  <a:pt x="859" y="1726"/>
                </a:lnTo>
                <a:lnTo>
                  <a:pt x="859" y="1725"/>
                </a:lnTo>
                <a:lnTo>
                  <a:pt x="858" y="1725"/>
                </a:lnTo>
                <a:lnTo>
                  <a:pt x="858" y="1726"/>
                </a:lnTo>
                <a:lnTo>
                  <a:pt x="856" y="1728"/>
                </a:lnTo>
                <a:lnTo>
                  <a:pt x="856" y="1728"/>
                </a:lnTo>
                <a:lnTo>
                  <a:pt x="855" y="1729"/>
                </a:lnTo>
                <a:lnTo>
                  <a:pt x="854" y="1731"/>
                </a:lnTo>
                <a:lnTo>
                  <a:pt x="854" y="1732"/>
                </a:lnTo>
                <a:lnTo>
                  <a:pt x="853" y="1732"/>
                </a:lnTo>
                <a:lnTo>
                  <a:pt x="853" y="1731"/>
                </a:lnTo>
                <a:lnTo>
                  <a:pt x="852" y="1731"/>
                </a:lnTo>
                <a:lnTo>
                  <a:pt x="852" y="1730"/>
                </a:lnTo>
                <a:lnTo>
                  <a:pt x="851" y="1722"/>
                </a:lnTo>
                <a:lnTo>
                  <a:pt x="851" y="1721"/>
                </a:lnTo>
                <a:lnTo>
                  <a:pt x="850" y="1720"/>
                </a:lnTo>
                <a:lnTo>
                  <a:pt x="850" y="1721"/>
                </a:lnTo>
                <a:lnTo>
                  <a:pt x="850" y="1725"/>
                </a:lnTo>
                <a:lnTo>
                  <a:pt x="850" y="1727"/>
                </a:lnTo>
                <a:lnTo>
                  <a:pt x="850" y="1729"/>
                </a:lnTo>
                <a:lnTo>
                  <a:pt x="849" y="1729"/>
                </a:lnTo>
                <a:lnTo>
                  <a:pt x="848" y="1728"/>
                </a:lnTo>
                <a:lnTo>
                  <a:pt x="848" y="1726"/>
                </a:lnTo>
                <a:lnTo>
                  <a:pt x="848" y="1724"/>
                </a:lnTo>
                <a:lnTo>
                  <a:pt x="847" y="1724"/>
                </a:lnTo>
                <a:lnTo>
                  <a:pt x="846" y="1724"/>
                </a:lnTo>
                <a:lnTo>
                  <a:pt x="847" y="1725"/>
                </a:lnTo>
                <a:lnTo>
                  <a:pt x="848" y="1726"/>
                </a:lnTo>
                <a:lnTo>
                  <a:pt x="848" y="1727"/>
                </a:lnTo>
                <a:lnTo>
                  <a:pt x="845" y="1727"/>
                </a:lnTo>
                <a:lnTo>
                  <a:pt x="843" y="1726"/>
                </a:lnTo>
                <a:lnTo>
                  <a:pt x="842" y="1723"/>
                </a:lnTo>
                <a:lnTo>
                  <a:pt x="841" y="1723"/>
                </a:lnTo>
                <a:lnTo>
                  <a:pt x="841" y="1725"/>
                </a:lnTo>
                <a:lnTo>
                  <a:pt x="841" y="1726"/>
                </a:lnTo>
                <a:lnTo>
                  <a:pt x="840" y="1726"/>
                </a:lnTo>
                <a:lnTo>
                  <a:pt x="841" y="1727"/>
                </a:lnTo>
                <a:lnTo>
                  <a:pt x="841" y="1728"/>
                </a:lnTo>
                <a:lnTo>
                  <a:pt x="842" y="1728"/>
                </a:lnTo>
                <a:lnTo>
                  <a:pt x="843" y="1729"/>
                </a:lnTo>
                <a:lnTo>
                  <a:pt x="844" y="1729"/>
                </a:lnTo>
                <a:lnTo>
                  <a:pt x="846" y="1729"/>
                </a:lnTo>
                <a:lnTo>
                  <a:pt x="847" y="1729"/>
                </a:lnTo>
                <a:lnTo>
                  <a:pt x="847" y="1728"/>
                </a:lnTo>
                <a:lnTo>
                  <a:pt x="848" y="1728"/>
                </a:lnTo>
                <a:lnTo>
                  <a:pt x="848" y="1729"/>
                </a:lnTo>
                <a:lnTo>
                  <a:pt x="848" y="1732"/>
                </a:lnTo>
                <a:lnTo>
                  <a:pt x="849" y="1734"/>
                </a:lnTo>
                <a:lnTo>
                  <a:pt x="849" y="1735"/>
                </a:lnTo>
                <a:lnTo>
                  <a:pt x="848" y="1735"/>
                </a:lnTo>
                <a:lnTo>
                  <a:pt x="848" y="1735"/>
                </a:lnTo>
                <a:lnTo>
                  <a:pt x="847" y="1734"/>
                </a:lnTo>
                <a:lnTo>
                  <a:pt x="846" y="1733"/>
                </a:lnTo>
                <a:lnTo>
                  <a:pt x="844" y="1733"/>
                </a:lnTo>
                <a:lnTo>
                  <a:pt x="843" y="1734"/>
                </a:lnTo>
                <a:lnTo>
                  <a:pt x="842" y="1734"/>
                </a:lnTo>
                <a:lnTo>
                  <a:pt x="841" y="1732"/>
                </a:lnTo>
                <a:lnTo>
                  <a:pt x="839" y="1731"/>
                </a:lnTo>
                <a:lnTo>
                  <a:pt x="838" y="1732"/>
                </a:lnTo>
                <a:lnTo>
                  <a:pt x="838" y="1733"/>
                </a:lnTo>
                <a:lnTo>
                  <a:pt x="838" y="1733"/>
                </a:lnTo>
                <a:lnTo>
                  <a:pt x="838" y="1734"/>
                </a:lnTo>
                <a:lnTo>
                  <a:pt x="838" y="1735"/>
                </a:lnTo>
                <a:lnTo>
                  <a:pt x="838" y="1737"/>
                </a:lnTo>
                <a:lnTo>
                  <a:pt x="837" y="1737"/>
                </a:lnTo>
                <a:lnTo>
                  <a:pt x="836" y="1737"/>
                </a:lnTo>
                <a:lnTo>
                  <a:pt x="835" y="1737"/>
                </a:lnTo>
                <a:lnTo>
                  <a:pt x="835" y="1738"/>
                </a:lnTo>
                <a:lnTo>
                  <a:pt x="835" y="1739"/>
                </a:lnTo>
                <a:lnTo>
                  <a:pt x="836" y="1739"/>
                </a:lnTo>
                <a:lnTo>
                  <a:pt x="836" y="1740"/>
                </a:lnTo>
                <a:lnTo>
                  <a:pt x="835" y="1740"/>
                </a:lnTo>
                <a:lnTo>
                  <a:pt x="835" y="1741"/>
                </a:lnTo>
                <a:lnTo>
                  <a:pt x="835" y="1740"/>
                </a:lnTo>
                <a:lnTo>
                  <a:pt x="834" y="1740"/>
                </a:lnTo>
                <a:lnTo>
                  <a:pt x="834" y="1738"/>
                </a:lnTo>
                <a:lnTo>
                  <a:pt x="833" y="1738"/>
                </a:lnTo>
                <a:lnTo>
                  <a:pt x="832" y="1738"/>
                </a:lnTo>
                <a:lnTo>
                  <a:pt x="831" y="1738"/>
                </a:lnTo>
                <a:lnTo>
                  <a:pt x="831" y="1739"/>
                </a:lnTo>
                <a:lnTo>
                  <a:pt x="831" y="1739"/>
                </a:lnTo>
                <a:lnTo>
                  <a:pt x="830" y="1739"/>
                </a:lnTo>
                <a:lnTo>
                  <a:pt x="830" y="1738"/>
                </a:lnTo>
                <a:lnTo>
                  <a:pt x="830" y="1737"/>
                </a:lnTo>
                <a:lnTo>
                  <a:pt x="829" y="1735"/>
                </a:lnTo>
                <a:lnTo>
                  <a:pt x="828" y="1731"/>
                </a:lnTo>
                <a:lnTo>
                  <a:pt x="827" y="1729"/>
                </a:lnTo>
                <a:lnTo>
                  <a:pt x="827" y="1728"/>
                </a:lnTo>
                <a:lnTo>
                  <a:pt x="826" y="1728"/>
                </a:lnTo>
                <a:lnTo>
                  <a:pt x="826" y="1728"/>
                </a:lnTo>
                <a:lnTo>
                  <a:pt x="826" y="1727"/>
                </a:lnTo>
                <a:lnTo>
                  <a:pt x="825" y="1726"/>
                </a:lnTo>
                <a:lnTo>
                  <a:pt x="824" y="1726"/>
                </a:lnTo>
                <a:lnTo>
                  <a:pt x="823" y="1726"/>
                </a:lnTo>
                <a:lnTo>
                  <a:pt x="822" y="1726"/>
                </a:lnTo>
                <a:lnTo>
                  <a:pt x="821" y="1725"/>
                </a:lnTo>
                <a:lnTo>
                  <a:pt x="819" y="1723"/>
                </a:lnTo>
                <a:lnTo>
                  <a:pt x="819" y="1722"/>
                </a:lnTo>
                <a:lnTo>
                  <a:pt x="818" y="1719"/>
                </a:lnTo>
                <a:lnTo>
                  <a:pt x="817" y="1719"/>
                </a:lnTo>
                <a:lnTo>
                  <a:pt x="817" y="1720"/>
                </a:lnTo>
                <a:lnTo>
                  <a:pt x="817" y="1721"/>
                </a:lnTo>
                <a:lnTo>
                  <a:pt x="818" y="1724"/>
                </a:lnTo>
                <a:lnTo>
                  <a:pt x="818" y="1725"/>
                </a:lnTo>
                <a:lnTo>
                  <a:pt x="819" y="1726"/>
                </a:lnTo>
                <a:lnTo>
                  <a:pt x="820" y="1726"/>
                </a:lnTo>
                <a:lnTo>
                  <a:pt x="820" y="1727"/>
                </a:lnTo>
                <a:lnTo>
                  <a:pt x="821" y="1728"/>
                </a:lnTo>
                <a:lnTo>
                  <a:pt x="823" y="1731"/>
                </a:lnTo>
                <a:lnTo>
                  <a:pt x="823" y="1733"/>
                </a:lnTo>
                <a:lnTo>
                  <a:pt x="824" y="1734"/>
                </a:lnTo>
                <a:lnTo>
                  <a:pt x="825" y="1737"/>
                </a:lnTo>
                <a:lnTo>
                  <a:pt x="824" y="1737"/>
                </a:lnTo>
                <a:lnTo>
                  <a:pt x="823" y="1736"/>
                </a:lnTo>
                <a:lnTo>
                  <a:pt x="822" y="1735"/>
                </a:lnTo>
                <a:lnTo>
                  <a:pt x="822" y="1734"/>
                </a:lnTo>
                <a:lnTo>
                  <a:pt x="821" y="1734"/>
                </a:lnTo>
                <a:lnTo>
                  <a:pt x="821" y="1735"/>
                </a:lnTo>
                <a:lnTo>
                  <a:pt x="821" y="1737"/>
                </a:lnTo>
                <a:lnTo>
                  <a:pt x="821" y="1738"/>
                </a:lnTo>
                <a:lnTo>
                  <a:pt x="821" y="1739"/>
                </a:lnTo>
                <a:lnTo>
                  <a:pt x="821" y="1739"/>
                </a:lnTo>
                <a:lnTo>
                  <a:pt x="821" y="1740"/>
                </a:lnTo>
                <a:lnTo>
                  <a:pt x="820" y="1740"/>
                </a:lnTo>
                <a:lnTo>
                  <a:pt x="819" y="1740"/>
                </a:lnTo>
                <a:lnTo>
                  <a:pt x="819" y="1738"/>
                </a:lnTo>
                <a:lnTo>
                  <a:pt x="819" y="1737"/>
                </a:lnTo>
                <a:lnTo>
                  <a:pt x="819" y="1735"/>
                </a:lnTo>
                <a:lnTo>
                  <a:pt x="819" y="1734"/>
                </a:lnTo>
                <a:lnTo>
                  <a:pt x="819" y="1733"/>
                </a:lnTo>
                <a:lnTo>
                  <a:pt x="820" y="1733"/>
                </a:lnTo>
                <a:lnTo>
                  <a:pt x="820" y="1732"/>
                </a:lnTo>
                <a:lnTo>
                  <a:pt x="819" y="1732"/>
                </a:lnTo>
                <a:lnTo>
                  <a:pt x="819" y="1733"/>
                </a:lnTo>
                <a:lnTo>
                  <a:pt x="818" y="1734"/>
                </a:lnTo>
                <a:lnTo>
                  <a:pt x="817" y="1736"/>
                </a:lnTo>
                <a:lnTo>
                  <a:pt x="817" y="1737"/>
                </a:lnTo>
                <a:lnTo>
                  <a:pt x="817" y="1739"/>
                </a:lnTo>
                <a:lnTo>
                  <a:pt x="817" y="1739"/>
                </a:lnTo>
                <a:lnTo>
                  <a:pt x="818" y="1739"/>
                </a:lnTo>
                <a:lnTo>
                  <a:pt x="817" y="1741"/>
                </a:lnTo>
                <a:lnTo>
                  <a:pt x="815" y="1740"/>
                </a:lnTo>
                <a:lnTo>
                  <a:pt x="814" y="1737"/>
                </a:lnTo>
                <a:lnTo>
                  <a:pt x="814" y="1736"/>
                </a:lnTo>
                <a:lnTo>
                  <a:pt x="812" y="1734"/>
                </a:lnTo>
                <a:lnTo>
                  <a:pt x="812" y="1733"/>
                </a:lnTo>
                <a:lnTo>
                  <a:pt x="812" y="1732"/>
                </a:lnTo>
                <a:lnTo>
                  <a:pt x="813" y="1731"/>
                </a:lnTo>
                <a:lnTo>
                  <a:pt x="813" y="1730"/>
                </a:lnTo>
                <a:lnTo>
                  <a:pt x="813" y="1729"/>
                </a:lnTo>
                <a:lnTo>
                  <a:pt x="812" y="1730"/>
                </a:lnTo>
                <a:lnTo>
                  <a:pt x="811" y="1732"/>
                </a:lnTo>
                <a:lnTo>
                  <a:pt x="810" y="1732"/>
                </a:lnTo>
                <a:lnTo>
                  <a:pt x="808" y="1730"/>
                </a:lnTo>
                <a:lnTo>
                  <a:pt x="807" y="1729"/>
                </a:lnTo>
                <a:lnTo>
                  <a:pt x="806" y="1728"/>
                </a:lnTo>
                <a:lnTo>
                  <a:pt x="805" y="1730"/>
                </a:lnTo>
                <a:lnTo>
                  <a:pt x="806" y="1731"/>
                </a:lnTo>
                <a:lnTo>
                  <a:pt x="807" y="1732"/>
                </a:lnTo>
                <a:lnTo>
                  <a:pt x="808" y="1733"/>
                </a:lnTo>
                <a:lnTo>
                  <a:pt x="808" y="1734"/>
                </a:lnTo>
                <a:lnTo>
                  <a:pt x="807" y="1734"/>
                </a:lnTo>
                <a:lnTo>
                  <a:pt x="806" y="1732"/>
                </a:lnTo>
                <a:lnTo>
                  <a:pt x="805" y="1732"/>
                </a:lnTo>
                <a:lnTo>
                  <a:pt x="804" y="1733"/>
                </a:lnTo>
                <a:lnTo>
                  <a:pt x="804" y="1734"/>
                </a:lnTo>
                <a:lnTo>
                  <a:pt x="804" y="1735"/>
                </a:lnTo>
                <a:lnTo>
                  <a:pt x="804" y="1736"/>
                </a:lnTo>
                <a:lnTo>
                  <a:pt x="805" y="1737"/>
                </a:lnTo>
                <a:lnTo>
                  <a:pt x="804" y="1737"/>
                </a:lnTo>
                <a:lnTo>
                  <a:pt x="803" y="1737"/>
                </a:lnTo>
                <a:lnTo>
                  <a:pt x="801" y="1738"/>
                </a:lnTo>
                <a:lnTo>
                  <a:pt x="801" y="1739"/>
                </a:lnTo>
                <a:lnTo>
                  <a:pt x="805" y="1739"/>
                </a:lnTo>
                <a:lnTo>
                  <a:pt x="806" y="1740"/>
                </a:lnTo>
                <a:lnTo>
                  <a:pt x="806" y="1742"/>
                </a:lnTo>
                <a:lnTo>
                  <a:pt x="805" y="1742"/>
                </a:lnTo>
                <a:lnTo>
                  <a:pt x="804" y="1742"/>
                </a:lnTo>
                <a:lnTo>
                  <a:pt x="803" y="1740"/>
                </a:lnTo>
                <a:lnTo>
                  <a:pt x="802" y="1740"/>
                </a:lnTo>
                <a:lnTo>
                  <a:pt x="801" y="1741"/>
                </a:lnTo>
                <a:lnTo>
                  <a:pt x="801" y="1742"/>
                </a:lnTo>
                <a:lnTo>
                  <a:pt x="802" y="1744"/>
                </a:lnTo>
                <a:lnTo>
                  <a:pt x="802" y="1745"/>
                </a:lnTo>
                <a:lnTo>
                  <a:pt x="802" y="1746"/>
                </a:lnTo>
                <a:lnTo>
                  <a:pt x="800" y="1746"/>
                </a:lnTo>
                <a:lnTo>
                  <a:pt x="800" y="1745"/>
                </a:lnTo>
                <a:lnTo>
                  <a:pt x="800" y="1744"/>
                </a:lnTo>
                <a:lnTo>
                  <a:pt x="799" y="1744"/>
                </a:lnTo>
                <a:lnTo>
                  <a:pt x="798" y="1744"/>
                </a:lnTo>
                <a:lnTo>
                  <a:pt x="796" y="1743"/>
                </a:lnTo>
                <a:lnTo>
                  <a:pt x="796" y="1742"/>
                </a:lnTo>
                <a:lnTo>
                  <a:pt x="795" y="1741"/>
                </a:lnTo>
                <a:lnTo>
                  <a:pt x="795" y="1739"/>
                </a:lnTo>
                <a:lnTo>
                  <a:pt x="794" y="1739"/>
                </a:lnTo>
                <a:lnTo>
                  <a:pt x="793" y="1739"/>
                </a:lnTo>
                <a:lnTo>
                  <a:pt x="792" y="1740"/>
                </a:lnTo>
                <a:lnTo>
                  <a:pt x="791" y="1742"/>
                </a:lnTo>
                <a:lnTo>
                  <a:pt x="791" y="1743"/>
                </a:lnTo>
                <a:lnTo>
                  <a:pt x="792" y="1744"/>
                </a:lnTo>
                <a:lnTo>
                  <a:pt x="793" y="1745"/>
                </a:lnTo>
                <a:lnTo>
                  <a:pt x="794" y="1747"/>
                </a:lnTo>
                <a:lnTo>
                  <a:pt x="794" y="1748"/>
                </a:lnTo>
                <a:lnTo>
                  <a:pt x="793" y="1748"/>
                </a:lnTo>
                <a:lnTo>
                  <a:pt x="791" y="1746"/>
                </a:lnTo>
                <a:lnTo>
                  <a:pt x="790" y="1746"/>
                </a:lnTo>
                <a:lnTo>
                  <a:pt x="789" y="1746"/>
                </a:lnTo>
                <a:lnTo>
                  <a:pt x="789" y="1747"/>
                </a:lnTo>
                <a:lnTo>
                  <a:pt x="787" y="1747"/>
                </a:lnTo>
                <a:lnTo>
                  <a:pt x="787" y="1748"/>
                </a:lnTo>
                <a:lnTo>
                  <a:pt x="787" y="1749"/>
                </a:lnTo>
                <a:lnTo>
                  <a:pt x="788" y="1749"/>
                </a:lnTo>
                <a:lnTo>
                  <a:pt x="790" y="1749"/>
                </a:lnTo>
                <a:lnTo>
                  <a:pt x="791" y="1750"/>
                </a:lnTo>
                <a:lnTo>
                  <a:pt x="792" y="1751"/>
                </a:lnTo>
                <a:lnTo>
                  <a:pt x="793" y="1751"/>
                </a:lnTo>
                <a:lnTo>
                  <a:pt x="796" y="1751"/>
                </a:lnTo>
                <a:lnTo>
                  <a:pt x="798" y="1751"/>
                </a:lnTo>
                <a:lnTo>
                  <a:pt x="799" y="1751"/>
                </a:lnTo>
                <a:lnTo>
                  <a:pt x="800" y="1752"/>
                </a:lnTo>
                <a:lnTo>
                  <a:pt x="801" y="1753"/>
                </a:lnTo>
                <a:lnTo>
                  <a:pt x="803" y="1753"/>
                </a:lnTo>
                <a:lnTo>
                  <a:pt x="803" y="1754"/>
                </a:lnTo>
                <a:lnTo>
                  <a:pt x="804" y="1754"/>
                </a:lnTo>
                <a:lnTo>
                  <a:pt x="804" y="1755"/>
                </a:lnTo>
                <a:lnTo>
                  <a:pt x="803" y="1755"/>
                </a:lnTo>
                <a:lnTo>
                  <a:pt x="802" y="1755"/>
                </a:lnTo>
                <a:lnTo>
                  <a:pt x="801" y="1755"/>
                </a:lnTo>
                <a:lnTo>
                  <a:pt x="800" y="1754"/>
                </a:lnTo>
                <a:lnTo>
                  <a:pt x="799" y="1753"/>
                </a:lnTo>
                <a:lnTo>
                  <a:pt x="799" y="1754"/>
                </a:lnTo>
                <a:lnTo>
                  <a:pt x="799" y="1756"/>
                </a:lnTo>
                <a:lnTo>
                  <a:pt x="799" y="1758"/>
                </a:lnTo>
                <a:lnTo>
                  <a:pt x="799" y="1759"/>
                </a:lnTo>
                <a:lnTo>
                  <a:pt x="798" y="1759"/>
                </a:lnTo>
                <a:lnTo>
                  <a:pt x="797" y="1759"/>
                </a:lnTo>
                <a:lnTo>
                  <a:pt x="797" y="1760"/>
                </a:lnTo>
                <a:lnTo>
                  <a:pt x="797" y="1760"/>
                </a:lnTo>
                <a:lnTo>
                  <a:pt x="798" y="1760"/>
                </a:lnTo>
                <a:lnTo>
                  <a:pt x="800" y="1763"/>
                </a:lnTo>
                <a:lnTo>
                  <a:pt x="800" y="1764"/>
                </a:lnTo>
                <a:lnTo>
                  <a:pt x="800" y="1765"/>
                </a:lnTo>
                <a:lnTo>
                  <a:pt x="800" y="1766"/>
                </a:lnTo>
                <a:lnTo>
                  <a:pt x="799" y="1767"/>
                </a:lnTo>
                <a:lnTo>
                  <a:pt x="800" y="1768"/>
                </a:lnTo>
                <a:lnTo>
                  <a:pt x="802" y="1768"/>
                </a:lnTo>
                <a:lnTo>
                  <a:pt x="803" y="1768"/>
                </a:lnTo>
                <a:lnTo>
                  <a:pt x="802" y="1766"/>
                </a:lnTo>
                <a:lnTo>
                  <a:pt x="803" y="1766"/>
                </a:lnTo>
                <a:lnTo>
                  <a:pt x="804" y="1767"/>
                </a:lnTo>
                <a:lnTo>
                  <a:pt x="804" y="1768"/>
                </a:lnTo>
                <a:lnTo>
                  <a:pt x="804" y="1769"/>
                </a:lnTo>
                <a:lnTo>
                  <a:pt x="805" y="1771"/>
                </a:lnTo>
                <a:lnTo>
                  <a:pt x="804" y="1771"/>
                </a:lnTo>
                <a:lnTo>
                  <a:pt x="801" y="1771"/>
                </a:lnTo>
                <a:lnTo>
                  <a:pt x="800" y="1771"/>
                </a:lnTo>
                <a:lnTo>
                  <a:pt x="800" y="1770"/>
                </a:lnTo>
                <a:lnTo>
                  <a:pt x="799" y="1770"/>
                </a:lnTo>
                <a:lnTo>
                  <a:pt x="799" y="1771"/>
                </a:lnTo>
                <a:lnTo>
                  <a:pt x="798" y="1771"/>
                </a:lnTo>
                <a:lnTo>
                  <a:pt x="798" y="1772"/>
                </a:lnTo>
                <a:lnTo>
                  <a:pt x="798" y="1773"/>
                </a:lnTo>
                <a:lnTo>
                  <a:pt x="798" y="1774"/>
                </a:lnTo>
                <a:lnTo>
                  <a:pt x="798" y="1775"/>
                </a:lnTo>
                <a:lnTo>
                  <a:pt x="797" y="1775"/>
                </a:lnTo>
                <a:lnTo>
                  <a:pt x="796" y="1775"/>
                </a:lnTo>
                <a:lnTo>
                  <a:pt x="796" y="1776"/>
                </a:lnTo>
                <a:lnTo>
                  <a:pt x="796" y="1777"/>
                </a:lnTo>
                <a:lnTo>
                  <a:pt x="796" y="1778"/>
                </a:lnTo>
                <a:lnTo>
                  <a:pt x="797" y="1777"/>
                </a:lnTo>
                <a:lnTo>
                  <a:pt x="798" y="1777"/>
                </a:lnTo>
                <a:lnTo>
                  <a:pt x="799" y="1778"/>
                </a:lnTo>
                <a:lnTo>
                  <a:pt x="798" y="1779"/>
                </a:lnTo>
                <a:lnTo>
                  <a:pt x="797" y="1780"/>
                </a:lnTo>
                <a:lnTo>
                  <a:pt x="796" y="1780"/>
                </a:lnTo>
                <a:lnTo>
                  <a:pt x="796" y="1780"/>
                </a:lnTo>
                <a:lnTo>
                  <a:pt x="795" y="1780"/>
                </a:lnTo>
                <a:lnTo>
                  <a:pt x="794" y="1780"/>
                </a:lnTo>
                <a:lnTo>
                  <a:pt x="792" y="1779"/>
                </a:lnTo>
                <a:lnTo>
                  <a:pt x="791" y="1779"/>
                </a:lnTo>
                <a:lnTo>
                  <a:pt x="790" y="1779"/>
                </a:lnTo>
                <a:lnTo>
                  <a:pt x="792" y="1780"/>
                </a:lnTo>
                <a:lnTo>
                  <a:pt x="792" y="1781"/>
                </a:lnTo>
                <a:lnTo>
                  <a:pt x="792" y="1782"/>
                </a:lnTo>
                <a:lnTo>
                  <a:pt x="792" y="1782"/>
                </a:lnTo>
                <a:lnTo>
                  <a:pt x="794" y="1782"/>
                </a:lnTo>
                <a:lnTo>
                  <a:pt x="795" y="1782"/>
                </a:lnTo>
                <a:lnTo>
                  <a:pt x="795" y="1783"/>
                </a:lnTo>
                <a:lnTo>
                  <a:pt x="794" y="1784"/>
                </a:lnTo>
                <a:lnTo>
                  <a:pt x="794" y="1785"/>
                </a:lnTo>
                <a:lnTo>
                  <a:pt x="796" y="1786"/>
                </a:lnTo>
                <a:lnTo>
                  <a:pt x="796" y="1787"/>
                </a:lnTo>
                <a:lnTo>
                  <a:pt x="795" y="1787"/>
                </a:lnTo>
                <a:lnTo>
                  <a:pt x="794" y="1787"/>
                </a:lnTo>
                <a:lnTo>
                  <a:pt x="794" y="1788"/>
                </a:lnTo>
                <a:lnTo>
                  <a:pt x="793" y="1788"/>
                </a:lnTo>
                <a:lnTo>
                  <a:pt x="791" y="1788"/>
                </a:lnTo>
                <a:lnTo>
                  <a:pt x="791" y="1787"/>
                </a:lnTo>
                <a:lnTo>
                  <a:pt x="790" y="1787"/>
                </a:lnTo>
                <a:lnTo>
                  <a:pt x="790" y="1788"/>
                </a:lnTo>
                <a:lnTo>
                  <a:pt x="789" y="1791"/>
                </a:lnTo>
                <a:lnTo>
                  <a:pt x="790" y="1793"/>
                </a:lnTo>
                <a:lnTo>
                  <a:pt x="790" y="1794"/>
                </a:lnTo>
                <a:lnTo>
                  <a:pt x="789" y="1794"/>
                </a:lnTo>
                <a:lnTo>
                  <a:pt x="788" y="1793"/>
                </a:lnTo>
                <a:lnTo>
                  <a:pt x="787" y="1793"/>
                </a:lnTo>
                <a:lnTo>
                  <a:pt x="786" y="1793"/>
                </a:lnTo>
                <a:lnTo>
                  <a:pt x="786" y="1793"/>
                </a:lnTo>
                <a:lnTo>
                  <a:pt x="786" y="1793"/>
                </a:lnTo>
                <a:lnTo>
                  <a:pt x="786" y="1794"/>
                </a:lnTo>
                <a:lnTo>
                  <a:pt x="786" y="1796"/>
                </a:lnTo>
                <a:lnTo>
                  <a:pt x="786" y="1797"/>
                </a:lnTo>
                <a:lnTo>
                  <a:pt x="785" y="1797"/>
                </a:lnTo>
                <a:lnTo>
                  <a:pt x="784" y="1796"/>
                </a:lnTo>
                <a:lnTo>
                  <a:pt x="783" y="1796"/>
                </a:lnTo>
                <a:lnTo>
                  <a:pt x="783" y="1795"/>
                </a:lnTo>
                <a:lnTo>
                  <a:pt x="784" y="1794"/>
                </a:lnTo>
                <a:lnTo>
                  <a:pt x="783" y="1793"/>
                </a:lnTo>
                <a:lnTo>
                  <a:pt x="782" y="1793"/>
                </a:lnTo>
                <a:lnTo>
                  <a:pt x="782" y="1792"/>
                </a:lnTo>
                <a:lnTo>
                  <a:pt x="782" y="1791"/>
                </a:lnTo>
                <a:lnTo>
                  <a:pt x="782" y="1790"/>
                </a:lnTo>
                <a:lnTo>
                  <a:pt x="782" y="1789"/>
                </a:lnTo>
                <a:lnTo>
                  <a:pt x="781" y="1789"/>
                </a:lnTo>
                <a:lnTo>
                  <a:pt x="781" y="1790"/>
                </a:lnTo>
                <a:lnTo>
                  <a:pt x="780" y="1789"/>
                </a:lnTo>
                <a:lnTo>
                  <a:pt x="779" y="1788"/>
                </a:lnTo>
                <a:lnTo>
                  <a:pt x="779" y="1787"/>
                </a:lnTo>
                <a:lnTo>
                  <a:pt x="778" y="1787"/>
                </a:lnTo>
                <a:lnTo>
                  <a:pt x="778" y="1788"/>
                </a:lnTo>
                <a:lnTo>
                  <a:pt x="780" y="1791"/>
                </a:lnTo>
                <a:lnTo>
                  <a:pt x="780" y="1792"/>
                </a:lnTo>
                <a:lnTo>
                  <a:pt x="780" y="1793"/>
                </a:lnTo>
                <a:lnTo>
                  <a:pt x="780" y="1793"/>
                </a:lnTo>
                <a:lnTo>
                  <a:pt x="779" y="1793"/>
                </a:lnTo>
                <a:lnTo>
                  <a:pt x="778" y="1793"/>
                </a:lnTo>
                <a:lnTo>
                  <a:pt x="774" y="1789"/>
                </a:lnTo>
                <a:lnTo>
                  <a:pt x="773" y="1787"/>
                </a:lnTo>
                <a:lnTo>
                  <a:pt x="772" y="1786"/>
                </a:lnTo>
                <a:lnTo>
                  <a:pt x="771" y="1785"/>
                </a:lnTo>
                <a:lnTo>
                  <a:pt x="770" y="1784"/>
                </a:lnTo>
                <a:lnTo>
                  <a:pt x="770" y="1783"/>
                </a:lnTo>
                <a:lnTo>
                  <a:pt x="771" y="1783"/>
                </a:lnTo>
                <a:lnTo>
                  <a:pt x="771" y="1782"/>
                </a:lnTo>
                <a:lnTo>
                  <a:pt x="770" y="1782"/>
                </a:lnTo>
                <a:lnTo>
                  <a:pt x="770" y="1782"/>
                </a:lnTo>
                <a:lnTo>
                  <a:pt x="769" y="1782"/>
                </a:lnTo>
                <a:lnTo>
                  <a:pt x="768" y="1782"/>
                </a:lnTo>
                <a:lnTo>
                  <a:pt x="767" y="1782"/>
                </a:lnTo>
                <a:lnTo>
                  <a:pt x="766" y="1781"/>
                </a:lnTo>
                <a:lnTo>
                  <a:pt x="765" y="1781"/>
                </a:lnTo>
                <a:lnTo>
                  <a:pt x="765" y="1782"/>
                </a:lnTo>
                <a:lnTo>
                  <a:pt x="765" y="1782"/>
                </a:lnTo>
                <a:lnTo>
                  <a:pt x="764" y="1782"/>
                </a:lnTo>
                <a:lnTo>
                  <a:pt x="764" y="1783"/>
                </a:lnTo>
                <a:lnTo>
                  <a:pt x="764" y="1784"/>
                </a:lnTo>
                <a:lnTo>
                  <a:pt x="764" y="1783"/>
                </a:lnTo>
                <a:lnTo>
                  <a:pt x="765" y="1783"/>
                </a:lnTo>
                <a:lnTo>
                  <a:pt x="766" y="1784"/>
                </a:lnTo>
                <a:lnTo>
                  <a:pt x="767" y="1785"/>
                </a:lnTo>
                <a:lnTo>
                  <a:pt x="767" y="1786"/>
                </a:lnTo>
                <a:lnTo>
                  <a:pt x="767" y="1787"/>
                </a:lnTo>
                <a:lnTo>
                  <a:pt x="766" y="1788"/>
                </a:lnTo>
                <a:lnTo>
                  <a:pt x="766" y="1790"/>
                </a:lnTo>
                <a:lnTo>
                  <a:pt x="766" y="1794"/>
                </a:lnTo>
                <a:lnTo>
                  <a:pt x="765" y="1793"/>
                </a:lnTo>
                <a:lnTo>
                  <a:pt x="764" y="1791"/>
                </a:lnTo>
                <a:lnTo>
                  <a:pt x="763" y="1788"/>
                </a:lnTo>
                <a:lnTo>
                  <a:pt x="762" y="1788"/>
                </a:lnTo>
                <a:lnTo>
                  <a:pt x="761" y="1789"/>
                </a:lnTo>
                <a:lnTo>
                  <a:pt x="759" y="1787"/>
                </a:lnTo>
                <a:lnTo>
                  <a:pt x="758" y="1787"/>
                </a:lnTo>
                <a:lnTo>
                  <a:pt x="759" y="1788"/>
                </a:lnTo>
                <a:lnTo>
                  <a:pt x="760" y="1790"/>
                </a:lnTo>
                <a:lnTo>
                  <a:pt x="761" y="1791"/>
                </a:lnTo>
                <a:lnTo>
                  <a:pt x="761" y="1792"/>
                </a:lnTo>
                <a:lnTo>
                  <a:pt x="760" y="1792"/>
                </a:lnTo>
                <a:lnTo>
                  <a:pt x="757" y="1790"/>
                </a:lnTo>
                <a:lnTo>
                  <a:pt x="756" y="1790"/>
                </a:lnTo>
                <a:lnTo>
                  <a:pt x="755" y="1790"/>
                </a:lnTo>
                <a:lnTo>
                  <a:pt x="753" y="1790"/>
                </a:lnTo>
                <a:lnTo>
                  <a:pt x="752" y="1790"/>
                </a:lnTo>
                <a:lnTo>
                  <a:pt x="749" y="1787"/>
                </a:lnTo>
                <a:lnTo>
                  <a:pt x="748" y="1786"/>
                </a:lnTo>
                <a:lnTo>
                  <a:pt x="748" y="1785"/>
                </a:lnTo>
                <a:lnTo>
                  <a:pt x="747" y="1785"/>
                </a:lnTo>
                <a:lnTo>
                  <a:pt x="746" y="1785"/>
                </a:lnTo>
                <a:lnTo>
                  <a:pt x="745" y="1786"/>
                </a:lnTo>
                <a:lnTo>
                  <a:pt x="746" y="1787"/>
                </a:lnTo>
                <a:lnTo>
                  <a:pt x="747" y="1788"/>
                </a:lnTo>
                <a:lnTo>
                  <a:pt x="749" y="1791"/>
                </a:lnTo>
                <a:lnTo>
                  <a:pt x="751" y="1793"/>
                </a:lnTo>
                <a:lnTo>
                  <a:pt x="751" y="1794"/>
                </a:lnTo>
                <a:lnTo>
                  <a:pt x="753" y="1796"/>
                </a:lnTo>
                <a:lnTo>
                  <a:pt x="753" y="1797"/>
                </a:lnTo>
                <a:lnTo>
                  <a:pt x="755" y="1799"/>
                </a:lnTo>
                <a:lnTo>
                  <a:pt x="755" y="1801"/>
                </a:lnTo>
                <a:lnTo>
                  <a:pt x="755" y="1803"/>
                </a:lnTo>
                <a:lnTo>
                  <a:pt x="755" y="1803"/>
                </a:lnTo>
                <a:lnTo>
                  <a:pt x="755" y="1803"/>
                </a:lnTo>
                <a:lnTo>
                  <a:pt x="753" y="1803"/>
                </a:lnTo>
                <a:lnTo>
                  <a:pt x="751" y="1802"/>
                </a:lnTo>
                <a:lnTo>
                  <a:pt x="750" y="1802"/>
                </a:lnTo>
                <a:lnTo>
                  <a:pt x="749" y="1802"/>
                </a:lnTo>
                <a:lnTo>
                  <a:pt x="748" y="1802"/>
                </a:lnTo>
                <a:lnTo>
                  <a:pt x="747" y="1803"/>
                </a:lnTo>
                <a:lnTo>
                  <a:pt x="746" y="1803"/>
                </a:lnTo>
                <a:lnTo>
                  <a:pt x="746" y="1804"/>
                </a:lnTo>
                <a:lnTo>
                  <a:pt x="747" y="1805"/>
                </a:lnTo>
                <a:lnTo>
                  <a:pt x="749" y="1807"/>
                </a:lnTo>
                <a:lnTo>
                  <a:pt x="749" y="1808"/>
                </a:lnTo>
                <a:lnTo>
                  <a:pt x="750" y="1809"/>
                </a:lnTo>
                <a:lnTo>
                  <a:pt x="751" y="1809"/>
                </a:lnTo>
                <a:lnTo>
                  <a:pt x="751" y="1810"/>
                </a:lnTo>
                <a:lnTo>
                  <a:pt x="751" y="1811"/>
                </a:lnTo>
                <a:lnTo>
                  <a:pt x="752" y="1812"/>
                </a:lnTo>
                <a:lnTo>
                  <a:pt x="753" y="1813"/>
                </a:lnTo>
                <a:lnTo>
                  <a:pt x="754" y="1812"/>
                </a:lnTo>
                <a:lnTo>
                  <a:pt x="755" y="1813"/>
                </a:lnTo>
                <a:lnTo>
                  <a:pt x="755" y="1814"/>
                </a:lnTo>
                <a:lnTo>
                  <a:pt x="755" y="1814"/>
                </a:lnTo>
                <a:lnTo>
                  <a:pt x="756" y="1814"/>
                </a:lnTo>
                <a:lnTo>
                  <a:pt x="757" y="1814"/>
                </a:lnTo>
                <a:lnTo>
                  <a:pt x="759" y="1814"/>
                </a:lnTo>
                <a:lnTo>
                  <a:pt x="759" y="1812"/>
                </a:lnTo>
                <a:lnTo>
                  <a:pt x="760" y="1812"/>
                </a:lnTo>
                <a:lnTo>
                  <a:pt x="760" y="1813"/>
                </a:lnTo>
                <a:lnTo>
                  <a:pt x="760" y="1814"/>
                </a:lnTo>
                <a:lnTo>
                  <a:pt x="760" y="1814"/>
                </a:lnTo>
                <a:lnTo>
                  <a:pt x="759" y="1815"/>
                </a:lnTo>
                <a:lnTo>
                  <a:pt x="758" y="1816"/>
                </a:lnTo>
                <a:lnTo>
                  <a:pt x="756" y="1816"/>
                </a:lnTo>
                <a:lnTo>
                  <a:pt x="755" y="1816"/>
                </a:lnTo>
                <a:lnTo>
                  <a:pt x="755" y="1817"/>
                </a:lnTo>
                <a:lnTo>
                  <a:pt x="755" y="1818"/>
                </a:lnTo>
                <a:lnTo>
                  <a:pt x="755" y="1818"/>
                </a:lnTo>
                <a:lnTo>
                  <a:pt x="756" y="1818"/>
                </a:lnTo>
                <a:lnTo>
                  <a:pt x="756" y="1817"/>
                </a:lnTo>
                <a:lnTo>
                  <a:pt x="757" y="1817"/>
                </a:lnTo>
                <a:lnTo>
                  <a:pt x="758" y="1817"/>
                </a:lnTo>
                <a:lnTo>
                  <a:pt x="760" y="1819"/>
                </a:lnTo>
                <a:lnTo>
                  <a:pt x="761" y="1820"/>
                </a:lnTo>
                <a:lnTo>
                  <a:pt x="763" y="1822"/>
                </a:lnTo>
                <a:lnTo>
                  <a:pt x="763" y="1823"/>
                </a:lnTo>
                <a:lnTo>
                  <a:pt x="765" y="1825"/>
                </a:lnTo>
                <a:lnTo>
                  <a:pt x="766" y="1825"/>
                </a:lnTo>
                <a:lnTo>
                  <a:pt x="768" y="1825"/>
                </a:lnTo>
                <a:lnTo>
                  <a:pt x="769" y="1826"/>
                </a:lnTo>
                <a:lnTo>
                  <a:pt x="769" y="1827"/>
                </a:lnTo>
                <a:lnTo>
                  <a:pt x="769" y="1829"/>
                </a:lnTo>
                <a:lnTo>
                  <a:pt x="770" y="1829"/>
                </a:lnTo>
                <a:lnTo>
                  <a:pt x="772" y="1830"/>
                </a:lnTo>
                <a:lnTo>
                  <a:pt x="773" y="1831"/>
                </a:lnTo>
                <a:lnTo>
                  <a:pt x="773" y="1832"/>
                </a:lnTo>
                <a:lnTo>
                  <a:pt x="773" y="1834"/>
                </a:lnTo>
                <a:lnTo>
                  <a:pt x="773" y="1835"/>
                </a:lnTo>
                <a:lnTo>
                  <a:pt x="774" y="1840"/>
                </a:lnTo>
                <a:lnTo>
                  <a:pt x="775" y="1841"/>
                </a:lnTo>
                <a:lnTo>
                  <a:pt x="775" y="1843"/>
                </a:lnTo>
                <a:lnTo>
                  <a:pt x="776" y="1845"/>
                </a:lnTo>
                <a:lnTo>
                  <a:pt x="776" y="1847"/>
                </a:lnTo>
                <a:lnTo>
                  <a:pt x="775" y="1847"/>
                </a:lnTo>
                <a:lnTo>
                  <a:pt x="774" y="1848"/>
                </a:lnTo>
                <a:lnTo>
                  <a:pt x="773" y="1848"/>
                </a:lnTo>
                <a:lnTo>
                  <a:pt x="773" y="1849"/>
                </a:lnTo>
                <a:lnTo>
                  <a:pt x="772" y="1850"/>
                </a:lnTo>
                <a:lnTo>
                  <a:pt x="772" y="1851"/>
                </a:lnTo>
                <a:lnTo>
                  <a:pt x="774" y="1852"/>
                </a:lnTo>
                <a:lnTo>
                  <a:pt x="776" y="1853"/>
                </a:lnTo>
                <a:lnTo>
                  <a:pt x="778" y="1853"/>
                </a:lnTo>
                <a:lnTo>
                  <a:pt x="779" y="1853"/>
                </a:lnTo>
                <a:lnTo>
                  <a:pt x="781" y="1854"/>
                </a:lnTo>
                <a:lnTo>
                  <a:pt x="782" y="1855"/>
                </a:lnTo>
                <a:lnTo>
                  <a:pt x="783" y="1855"/>
                </a:lnTo>
                <a:lnTo>
                  <a:pt x="784" y="1856"/>
                </a:lnTo>
                <a:lnTo>
                  <a:pt x="784" y="1857"/>
                </a:lnTo>
                <a:lnTo>
                  <a:pt x="785" y="1857"/>
                </a:lnTo>
                <a:lnTo>
                  <a:pt x="785" y="1860"/>
                </a:lnTo>
                <a:lnTo>
                  <a:pt x="784" y="1862"/>
                </a:lnTo>
                <a:lnTo>
                  <a:pt x="782" y="1862"/>
                </a:lnTo>
                <a:lnTo>
                  <a:pt x="781" y="1862"/>
                </a:lnTo>
                <a:lnTo>
                  <a:pt x="780" y="1861"/>
                </a:lnTo>
                <a:lnTo>
                  <a:pt x="778" y="1861"/>
                </a:lnTo>
                <a:lnTo>
                  <a:pt x="778" y="1862"/>
                </a:lnTo>
                <a:lnTo>
                  <a:pt x="778" y="1863"/>
                </a:lnTo>
                <a:lnTo>
                  <a:pt x="776" y="1864"/>
                </a:lnTo>
                <a:lnTo>
                  <a:pt x="776" y="1863"/>
                </a:lnTo>
                <a:lnTo>
                  <a:pt x="776" y="1862"/>
                </a:lnTo>
                <a:lnTo>
                  <a:pt x="776" y="1861"/>
                </a:lnTo>
                <a:lnTo>
                  <a:pt x="776" y="1860"/>
                </a:lnTo>
                <a:lnTo>
                  <a:pt x="775" y="1860"/>
                </a:lnTo>
                <a:lnTo>
                  <a:pt x="775" y="1859"/>
                </a:lnTo>
                <a:lnTo>
                  <a:pt x="775" y="1860"/>
                </a:lnTo>
                <a:lnTo>
                  <a:pt x="774" y="1860"/>
                </a:lnTo>
                <a:lnTo>
                  <a:pt x="774" y="1859"/>
                </a:lnTo>
                <a:lnTo>
                  <a:pt x="773" y="1857"/>
                </a:lnTo>
                <a:lnTo>
                  <a:pt x="772" y="1857"/>
                </a:lnTo>
                <a:lnTo>
                  <a:pt x="772" y="1858"/>
                </a:lnTo>
                <a:lnTo>
                  <a:pt x="772" y="1859"/>
                </a:lnTo>
                <a:lnTo>
                  <a:pt x="771" y="1859"/>
                </a:lnTo>
                <a:lnTo>
                  <a:pt x="770" y="1859"/>
                </a:lnTo>
                <a:lnTo>
                  <a:pt x="769" y="1858"/>
                </a:lnTo>
                <a:lnTo>
                  <a:pt x="768" y="1858"/>
                </a:lnTo>
                <a:lnTo>
                  <a:pt x="767" y="1858"/>
                </a:lnTo>
                <a:lnTo>
                  <a:pt x="768" y="1859"/>
                </a:lnTo>
                <a:lnTo>
                  <a:pt x="768" y="1860"/>
                </a:lnTo>
                <a:lnTo>
                  <a:pt x="767" y="1860"/>
                </a:lnTo>
                <a:lnTo>
                  <a:pt x="766" y="1861"/>
                </a:lnTo>
                <a:lnTo>
                  <a:pt x="765" y="1860"/>
                </a:lnTo>
                <a:lnTo>
                  <a:pt x="766" y="1860"/>
                </a:lnTo>
                <a:lnTo>
                  <a:pt x="766" y="1859"/>
                </a:lnTo>
                <a:lnTo>
                  <a:pt x="765" y="1859"/>
                </a:lnTo>
                <a:lnTo>
                  <a:pt x="765" y="1860"/>
                </a:lnTo>
                <a:lnTo>
                  <a:pt x="765" y="1861"/>
                </a:lnTo>
                <a:lnTo>
                  <a:pt x="764" y="1861"/>
                </a:lnTo>
                <a:lnTo>
                  <a:pt x="764" y="1862"/>
                </a:lnTo>
                <a:lnTo>
                  <a:pt x="763" y="1863"/>
                </a:lnTo>
                <a:lnTo>
                  <a:pt x="762" y="1863"/>
                </a:lnTo>
                <a:lnTo>
                  <a:pt x="762" y="1864"/>
                </a:lnTo>
                <a:lnTo>
                  <a:pt x="761" y="1864"/>
                </a:lnTo>
                <a:lnTo>
                  <a:pt x="761" y="1865"/>
                </a:lnTo>
                <a:lnTo>
                  <a:pt x="765" y="1865"/>
                </a:lnTo>
                <a:lnTo>
                  <a:pt x="765" y="1864"/>
                </a:lnTo>
                <a:lnTo>
                  <a:pt x="766" y="1863"/>
                </a:lnTo>
                <a:lnTo>
                  <a:pt x="767" y="1863"/>
                </a:lnTo>
                <a:lnTo>
                  <a:pt x="769" y="1862"/>
                </a:lnTo>
                <a:lnTo>
                  <a:pt x="768" y="1863"/>
                </a:lnTo>
                <a:lnTo>
                  <a:pt x="770" y="1863"/>
                </a:lnTo>
                <a:lnTo>
                  <a:pt x="771" y="1863"/>
                </a:lnTo>
                <a:lnTo>
                  <a:pt x="772" y="1863"/>
                </a:lnTo>
                <a:lnTo>
                  <a:pt x="772" y="1864"/>
                </a:lnTo>
                <a:lnTo>
                  <a:pt x="771" y="1864"/>
                </a:lnTo>
                <a:lnTo>
                  <a:pt x="770" y="1865"/>
                </a:lnTo>
                <a:lnTo>
                  <a:pt x="769" y="1865"/>
                </a:lnTo>
                <a:lnTo>
                  <a:pt x="767" y="1866"/>
                </a:lnTo>
                <a:lnTo>
                  <a:pt x="766" y="1866"/>
                </a:lnTo>
                <a:lnTo>
                  <a:pt x="765" y="1866"/>
                </a:lnTo>
                <a:lnTo>
                  <a:pt x="764" y="1866"/>
                </a:lnTo>
                <a:lnTo>
                  <a:pt x="763" y="1866"/>
                </a:lnTo>
                <a:lnTo>
                  <a:pt x="762" y="1865"/>
                </a:lnTo>
                <a:lnTo>
                  <a:pt x="761" y="1866"/>
                </a:lnTo>
                <a:lnTo>
                  <a:pt x="759" y="1866"/>
                </a:lnTo>
                <a:lnTo>
                  <a:pt x="755" y="1867"/>
                </a:lnTo>
                <a:lnTo>
                  <a:pt x="754" y="1867"/>
                </a:lnTo>
                <a:lnTo>
                  <a:pt x="753" y="1867"/>
                </a:lnTo>
                <a:lnTo>
                  <a:pt x="752" y="1867"/>
                </a:lnTo>
                <a:lnTo>
                  <a:pt x="751" y="1867"/>
                </a:lnTo>
                <a:lnTo>
                  <a:pt x="750" y="1867"/>
                </a:lnTo>
                <a:lnTo>
                  <a:pt x="749" y="1866"/>
                </a:lnTo>
                <a:lnTo>
                  <a:pt x="745" y="1866"/>
                </a:lnTo>
                <a:lnTo>
                  <a:pt x="745" y="1866"/>
                </a:lnTo>
                <a:lnTo>
                  <a:pt x="744" y="1866"/>
                </a:lnTo>
                <a:lnTo>
                  <a:pt x="744" y="1865"/>
                </a:lnTo>
                <a:lnTo>
                  <a:pt x="744" y="1864"/>
                </a:lnTo>
                <a:lnTo>
                  <a:pt x="743" y="1864"/>
                </a:lnTo>
                <a:lnTo>
                  <a:pt x="742" y="1865"/>
                </a:lnTo>
                <a:lnTo>
                  <a:pt x="740" y="1865"/>
                </a:lnTo>
                <a:lnTo>
                  <a:pt x="739" y="1865"/>
                </a:lnTo>
                <a:lnTo>
                  <a:pt x="737" y="1866"/>
                </a:lnTo>
                <a:lnTo>
                  <a:pt x="737" y="1867"/>
                </a:lnTo>
                <a:lnTo>
                  <a:pt x="736" y="1867"/>
                </a:lnTo>
                <a:lnTo>
                  <a:pt x="735" y="1868"/>
                </a:lnTo>
                <a:lnTo>
                  <a:pt x="734" y="1869"/>
                </a:lnTo>
                <a:lnTo>
                  <a:pt x="734" y="1871"/>
                </a:lnTo>
                <a:lnTo>
                  <a:pt x="734" y="1872"/>
                </a:lnTo>
                <a:lnTo>
                  <a:pt x="735" y="1873"/>
                </a:lnTo>
                <a:lnTo>
                  <a:pt x="735" y="1874"/>
                </a:lnTo>
                <a:lnTo>
                  <a:pt x="736" y="1875"/>
                </a:lnTo>
                <a:lnTo>
                  <a:pt x="736" y="1874"/>
                </a:lnTo>
                <a:lnTo>
                  <a:pt x="737" y="1873"/>
                </a:lnTo>
                <a:lnTo>
                  <a:pt x="738" y="1873"/>
                </a:lnTo>
                <a:lnTo>
                  <a:pt x="739" y="1875"/>
                </a:lnTo>
                <a:lnTo>
                  <a:pt x="739" y="1876"/>
                </a:lnTo>
                <a:lnTo>
                  <a:pt x="740" y="1876"/>
                </a:lnTo>
                <a:lnTo>
                  <a:pt x="741" y="1876"/>
                </a:lnTo>
                <a:lnTo>
                  <a:pt x="742" y="1877"/>
                </a:lnTo>
                <a:lnTo>
                  <a:pt x="741" y="1878"/>
                </a:lnTo>
                <a:lnTo>
                  <a:pt x="739" y="1878"/>
                </a:lnTo>
                <a:lnTo>
                  <a:pt x="740" y="1879"/>
                </a:lnTo>
                <a:lnTo>
                  <a:pt x="741" y="1879"/>
                </a:lnTo>
                <a:lnTo>
                  <a:pt x="742" y="1880"/>
                </a:lnTo>
                <a:lnTo>
                  <a:pt x="742" y="1881"/>
                </a:lnTo>
                <a:lnTo>
                  <a:pt x="743" y="1881"/>
                </a:lnTo>
                <a:lnTo>
                  <a:pt x="745" y="1881"/>
                </a:lnTo>
                <a:lnTo>
                  <a:pt x="746" y="1882"/>
                </a:lnTo>
                <a:lnTo>
                  <a:pt x="748" y="1882"/>
                </a:lnTo>
                <a:lnTo>
                  <a:pt x="749" y="1882"/>
                </a:lnTo>
                <a:lnTo>
                  <a:pt x="751" y="1882"/>
                </a:lnTo>
                <a:lnTo>
                  <a:pt x="752" y="1882"/>
                </a:lnTo>
                <a:lnTo>
                  <a:pt x="754" y="1882"/>
                </a:lnTo>
                <a:lnTo>
                  <a:pt x="755" y="1883"/>
                </a:lnTo>
                <a:lnTo>
                  <a:pt x="756" y="1884"/>
                </a:lnTo>
                <a:lnTo>
                  <a:pt x="756" y="1886"/>
                </a:lnTo>
                <a:lnTo>
                  <a:pt x="756" y="1887"/>
                </a:lnTo>
                <a:lnTo>
                  <a:pt x="757" y="1887"/>
                </a:lnTo>
                <a:lnTo>
                  <a:pt x="757" y="1888"/>
                </a:lnTo>
                <a:lnTo>
                  <a:pt x="759" y="1889"/>
                </a:lnTo>
                <a:lnTo>
                  <a:pt x="760" y="1889"/>
                </a:lnTo>
                <a:lnTo>
                  <a:pt x="761" y="1888"/>
                </a:lnTo>
                <a:lnTo>
                  <a:pt x="762" y="1886"/>
                </a:lnTo>
                <a:lnTo>
                  <a:pt x="761" y="1886"/>
                </a:lnTo>
                <a:lnTo>
                  <a:pt x="760" y="1885"/>
                </a:lnTo>
                <a:lnTo>
                  <a:pt x="760" y="1884"/>
                </a:lnTo>
                <a:lnTo>
                  <a:pt x="760" y="1883"/>
                </a:lnTo>
                <a:lnTo>
                  <a:pt x="760" y="1882"/>
                </a:lnTo>
                <a:lnTo>
                  <a:pt x="761" y="1881"/>
                </a:lnTo>
                <a:lnTo>
                  <a:pt x="763" y="1880"/>
                </a:lnTo>
                <a:lnTo>
                  <a:pt x="766" y="1879"/>
                </a:lnTo>
                <a:lnTo>
                  <a:pt x="767" y="1880"/>
                </a:lnTo>
                <a:lnTo>
                  <a:pt x="768" y="1881"/>
                </a:lnTo>
                <a:lnTo>
                  <a:pt x="769" y="1881"/>
                </a:lnTo>
                <a:lnTo>
                  <a:pt x="770" y="1880"/>
                </a:lnTo>
                <a:lnTo>
                  <a:pt x="772" y="1882"/>
                </a:lnTo>
                <a:lnTo>
                  <a:pt x="774" y="1884"/>
                </a:lnTo>
                <a:lnTo>
                  <a:pt x="775" y="1884"/>
                </a:lnTo>
                <a:lnTo>
                  <a:pt x="776" y="1884"/>
                </a:lnTo>
                <a:lnTo>
                  <a:pt x="776" y="1884"/>
                </a:lnTo>
                <a:lnTo>
                  <a:pt x="777" y="1885"/>
                </a:lnTo>
                <a:lnTo>
                  <a:pt x="777" y="1886"/>
                </a:lnTo>
                <a:lnTo>
                  <a:pt x="777" y="1887"/>
                </a:lnTo>
                <a:lnTo>
                  <a:pt x="778" y="1887"/>
                </a:lnTo>
                <a:lnTo>
                  <a:pt x="779" y="1888"/>
                </a:lnTo>
                <a:lnTo>
                  <a:pt x="779" y="1889"/>
                </a:lnTo>
                <a:lnTo>
                  <a:pt x="779" y="1890"/>
                </a:lnTo>
                <a:lnTo>
                  <a:pt x="779" y="1890"/>
                </a:lnTo>
                <a:lnTo>
                  <a:pt x="778" y="1892"/>
                </a:lnTo>
                <a:lnTo>
                  <a:pt x="777" y="1892"/>
                </a:lnTo>
                <a:lnTo>
                  <a:pt x="776" y="1893"/>
                </a:lnTo>
                <a:lnTo>
                  <a:pt x="776" y="1894"/>
                </a:lnTo>
                <a:lnTo>
                  <a:pt x="776" y="1895"/>
                </a:lnTo>
                <a:lnTo>
                  <a:pt x="776" y="1896"/>
                </a:lnTo>
                <a:lnTo>
                  <a:pt x="775" y="1896"/>
                </a:lnTo>
                <a:lnTo>
                  <a:pt x="776" y="1897"/>
                </a:lnTo>
                <a:lnTo>
                  <a:pt x="776" y="1900"/>
                </a:lnTo>
                <a:lnTo>
                  <a:pt x="776" y="1901"/>
                </a:lnTo>
                <a:lnTo>
                  <a:pt x="773" y="1900"/>
                </a:lnTo>
                <a:lnTo>
                  <a:pt x="773" y="1899"/>
                </a:lnTo>
                <a:lnTo>
                  <a:pt x="773" y="1898"/>
                </a:lnTo>
                <a:lnTo>
                  <a:pt x="774" y="1898"/>
                </a:lnTo>
                <a:lnTo>
                  <a:pt x="774" y="1897"/>
                </a:lnTo>
                <a:lnTo>
                  <a:pt x="773" y="1897"/>
                </a:lnTo>
                <a:lnTo>
                  <a:pt x="772" y="1898"/>
                </a:lnTo>
                <a:lnTo>
                  <a:pt x="771" y="1899"/>
                </a:lnTo>
                <a:lnTo>
                  <a:pt x="770" y="1899"/>
                </a:lnTo>
                <a:lnTo>
                  <a:pt x="769" y="1899"/>
                </a:lnTo>
                <a:lnTo>
                  <a:pt x="769" y="1900"/>
                </a:lnTo>
                <a:lnTo>
                  <a:pt x="770" y="1900"/>
                </a:lnTo>
                <a:lnTo>
                  <a:pt x="771" y="1901"/>
                </a:lnTo>
                <a:lnTo>
                  <a:pt x="769" y="1901"/>
                </a:lnTo>
                <a:lnTo>
                  <a:pt x="769" y="1903"/>
                </a:lnTo>
                <a:lnTo>
                  <a:pt x="770" y="1903"/>
                </a:lnTo>
                <a:lnTo>
                  <a:pt x="771" y="1903"/>
                </a:lnTo>
                <a:lnTo>
                  <a:pt x="772" y="1903"/>
                </a:lnTo>
                <a:lnTo>
                  <a:pt x="773" y="1903"/>
                </a:lnTo>
                <a:lnTo>
                  <a:pt x="774" y="1903"/>
                </a:lnTo>
                <a:lnTo>
                  <a:pt x="774" y="1904"/>
                </a:lnTo>
                <a:lnTo>
                  <a:pt x="775" y="1904"/>
                </a:lnTo>
                <a:lnTo>
                  <a:pt x="776" y="1903"/>
                </a:lnTo>
                <a:lnTo>
                  <a:pt x="776" y="1903"/>
                </a:lnTo>
                <a:lnTo>
                  <a:pt x="776" y="1906"/>
                </a:lnTo>
                <a:lnTo>
                  <a:pt x="776" y="1907"/>
                </a:lnTo>
                <a:lnTo>
                  <a:pt x="776" y="1908"/>
                </a:lnTo>
                <a:lnTo>
                  <a:pt x="777" y="1908"/>
                </a:lnTo>
                <a:lnTo>
                  <a:pt x="777" y="1909"/>
                </a:lnTo>
                <a:lnTo>
                  <a:pt x="777" y="1911"/>
                </a:lnTo>
                <a:lnTo>
                  <a:pt x="777" y="1911"/>
                </a:lnTo>
                <a:lnTo>
                  <a:pt x="778" y="1912"/>
                </a:lnTo>
                <a:lnTo>
                  <a:pt x="780" y="1911"/>
                </a:lnTo>
                <a:lnTo>
                  <a:pt x="780" y="1912"/>
                </a:lnTo>
                <a:lnTo>
                  <a:pt x="779" y="1913"/>
                </a:lnTo>
                <a:lnTo>
                  <a:pt x="778" y="1914"/>
                </a:lnTo>
                <a:lnTo>
                  <a:pt x="777" y="1915"/>
                </a:lnTo>
                <a:lnTo>
                  <a:pt x="777" y="1916"/>
                </a:lnTo>
                <a:lnTo>
                  <a:pt x="778" y="1917"/>
                </a:lnTo>
                <a:lnTo>
                  <a:pt x="779" y="1917"/>
                </a:lnTo>
                <a:lnTo>
                  <a:pt x="779" y="1918"/>
                </a:lnTo>
                <a:lnTo>
                  <a:pt x="778" y="1918"/>
                </a:lnTo>
                <a:lnTo>
                  <a:pt x="777" y="1919"/>
                </a:lnTo>
                <a:lnTo>
                  <a:pt x="778" y="1919"/>
                </a:lnTo>
                <a:lnTo>
                  <a:pt x="778" y="1920"/>
                </a:lnTo>
                <a:lnTo>
                  <a:pt x="778" y="1921"/>
                </a:lnTo>
                <a:lnTo>
                  <a:pt x="778" y="1922"/>
                </a:lnTo>
                <a:lnTo>
                  <a:pt x="779" y="1922"/>
                </a:lnTo>
                <a:lnTo>
                  <a:pt x="779" y="1919"/>
                </a:lnTo>
                <a:lnTo>
                  <a:pt x="780" y="1919"/>
                </a:lnTo>
                <a:lnTo>
                  <a:pt x="781" y="1921"/>
                </a:lnTo>
                <a:lnTo>
                  <a:pt x="782" y="1923"/>
                </a:lnTo>
                <a:lnTo>
                  <a:pt x="782" y="1924"/>
                </a:lnTo>
                <a:lnTo>
                  <a:pt x="783" y="1925"/>
                </a:lnTo>
                <a:lnTo>
                  <a:pt x="783" y="1926"/>
                </a:lnTo>
                <a:lnTo>
                  <a:pt x="782" y="1926"/>
                </a:lnTo>
                <a:lnTo>
                  <a:pt x="781" y="1927"/>
                </a:lnTo>
                <a:lnTo>
                  <a:pt x="779" y="1928"/>
                </a:lnTo>
                <a:lnTo>
                  <a:pt x="777" y="1928"/>
                </a:lnTo>
                <a:lnTo>
                  <a:pt x="776" y="1928"/>
                </a:lnTo>
                <a:lnTo>
                  <a:pt x="776" y="1927"/>
                </a:lnTo>
                <a:lnTo>
                  <a:pt x="776" y="1926"/>
                </a:lnTo>
                <a:lnTo>
                  <a:pt x="777" y="1926"/>
                </a:lnTo>
                <a:lnTo>
                  <a:pt x="777" y="1925"/>
                </a:lnTo>
                <a:lnTo>
                  <a:pt x="776" y="1924"/>
                </a:lnTo>
                <a:lnTo>
                  <a:pt x="776" y="1925"/>
                </a:lnTo>
                <a:lnTo>
                  <a:pt x="775" y="1925"/>
                </a:lnTo>
                <a:lnTo>
                  <a:pt x="774" y="1926"/>
                </a:lnTo>
                <a:lnTo>
                  <a:pt x="774" y="1927"/>
                </a:lnTo>
                <a:lnTo>
                  <a:pt x="776" y="1928"/>
                </a:lnTo>
                <a:lnTo>
                  <a:pt x="774" y="1929"/>
                </a:lnTo>
                <a:lnTo>
                  <a:pt x="773" y="1929"/>
                </a:lnTo>
                <a:lnTo>
                  <a:pt x="773" y="1928"/>
                </a:lnTo>
                <a:lnTo>
                  <a:pt x="771" y="1928"/>
                </a:lnTo>
                <a:lnTo>
                  <a:pt x="769" y="1928"/>
                </a:lnTo>
                <a:lnTo>
                  <a:pt x="768" y="1928"/>
                </a:lnTo>
                <a:lnTo>
                  <a:pt x="767" y="1928"/>
                </a:lnTo>
                <a:lnTo>
                  <a:pt x="766" y="1928"/>
                </a:lnTo>
                <a:lnTo>
                  <a:pt x="765" y="1927"/>
                </a:lnTo>
                <a:lnTo>
                  <a:pt x="765" y="1927"/>
                </a:lnTo>
                <a:lnTo>
                  <a:pt x="764" y="1927"/>
                </a:lnTo>
                <a:lnTo>
                  <a:pt x="763" y="1927"/>
                </a:lnTo>
                <a:lnTo>
                  <a:pt x="762" y="1927"/>
                </a:lnTo>
                <a:lnTo>
                  <a:pt x="755" y="1923"/>
                </a:lnTo>
                <a:lnTo>
                  <a:pt x="755" y="1923"/>
                </a:lnTo>
                <a:lnTo>
                  <a:pt x="753" y="1922"/>
                </a:lnTo>
                <a:lnTo>
                  <a:pt x="752" y="1922"/>
                </a:lnTo>
                <a:lnTo>
                  <a:pt x="749" y="1922"/>
                </a:lnTo>
                <a:lnTo>
                  <a:pt x="747" y="1921"/>
                </a:lnTo>
                <a:lnTo>
                  <a:pt x="745" y="1920"/>
                </a:lnTo>
                <a:lnTo>
                  <a:pt x="745" y="1919"/>
                </a:lnTo>
                <a:lnTo>
                  <a:pt x="744" y="1918"/>
                </a:lnTo>
                <a:lnTo>
                  <a:pt x="744" y="1916"/>
                </a:lnTo>
                <a:lnTo>
                  <a:pt x="743" y="1915"/>
                </a:lnTo>
                <a:lnTo>
                  <a:pt x="742" y="1911"/>
                </a:lnTo>
                <a:lnTo>
                  <a:pt x="742" y="1911"/>
                </a:lnTo>
                <a:lnTo>
                  <a:pt x="741" y="1911"/>
                </a:lnTo>
                <a:lnTo>
                  <a:pt x="739" y="1911"/>
                </a:lnTo>
                <a:lnTo>
                  <a:pt x="739" y="1911"/>
                </a:lnTo>
                <a:lnTo>
                  <a:pt x="739" y="1912"/>
                </a:lnTo>
                <a:lnTo>
                  <a:pt x="740" y="1915"/>
                </a:lnTo>
                <a:lnTo>
                  <a:pt x="739" y="1916"/>
                </a:lnTo>
                <a:lnTo>
                  <a:pt x="739" y="1917"/>
                </a:lnTo>
                <a:lnTo>
                  <a:pt x="738" y="1918"/>
                </a:lnTo>
                <a:lnTo>
                  <a:pt x="737" y="1918"/>
                </a:lnTo>
                <a:lnTo>
                  <a:pt x="734" y="1918"/>
                </a:lnTo>
                <a:lnTo>
                  <a:pt x="734" y="1917"/>
                </a:lnTo>
                <a:lnTo>
                  <a:pt x="733" y="1918"/>
                </a:lnTo>
                <a:lnTo>
                  <a:pt x="732" y="1918"/>
                </a:lnTo>
                <a:lnTo>
                  <a:pt x="732" y="1919"/>
                </a:lnTo>
                <a:lnTo>
                  <a:pt x="732" y="1920"/>
                </a:lnTo>
                <a:lnTo>
                  <a:pt x="733" y="1920"/>
                </a:lnTo>
                <a:lnTo>
                  <a:pt x="733" y="1922"/>
                </a:lnTo>
                <a:lnTo>
                  <a:pt x="733" y="1922"/>
                </a:lnTo>
                <a:lnTo>
                  <a:pt x="734" y="1922"/>
                </a:lnTo>
                <a:lnTo>
                  <a:pt x="734" y="1922"/>
                </a:lnTo>
                <a:lnTo>
                  <a:pt x="734" y="1923"/>
                </a:lnTo>
                <a:lnTo>
                  <a:pt x="736" y="1923"/>
                </a:lnTo>
                <a:lnTo>
                  <a:pt x="737" y="1923"/>
                </a:lnTo>
                <a:lnTo>
                  <a:pt x="738" y="1922"/>
                </a:lnTo>
                <a:lnTo>
                  <a:pt x="740" y="1922"/>
                </a:lnTo>
                <a:lnTo>
                  <a:pt x="741" y="1922"/>
                </a:lnTo>
                <a:lnTo>
                  <a:pt x="742" y="1922"/>
                </a:lnTo>
                <a:lnTo>
                  <a:pt x="743" y="1922"/>
                </a:lnTo>
                <a:lnTo>
                  <a:pt x="744" y="1923"/>
                </a:lnTo>
                <a:lnTo>
                  <a:pt x="745" y="1923"/>
                </a:lnTo>
                <a:lnTo>
                  <a:pt x="746" y="1924"/>
                </a:lnTo>
                <a:lnTo>
                  <a:pt x="747" y="1925"/>
                </a:lnTo>
                <a:lnTo>
                  <a:pt x="749" y="1927"/>
                </a:lnTo>
                <a:lnTo>
                  <a:pt x="752" y="1929"/>
                </a:lnTo>
                <a:lnTo>
                  <a:pt x="755" y="1929"/>
                </a:lnTo>
                <a:lnTo>
                  <a:pt x="755" y="1928"/>
                </a:lnTo>
                <a:lnTo>
                  <a:pt x="756" y="1928"/>
                </a:lnTo>
                <a:lnTo>
                  <a:pt x="759" y="1929"/>
                </a:lnTo>
                <a:lnTo>
                  <a:pt x="765" y="1930"/>
                </a:lnTo>
                <a:lnTo>
                  <a:pt x="766" y="1931"/>
                </a:lnTo>
                <a:lnTo>
                  <a:pt x="766" y="1932"/>
                </a:lnTo>
                <a:lnTo>
                  <a:pt x="767" y="1932"/>
                </a:lnTo>
                <a:lnTo>
                  <a:pt x="767" y="1933"/>
                </a:lnTo>
                <a:lnTo>
                  <a:pt x="768" y="1936"/>
                </a:lnTo>
                <a:lnTo>
                  <a:pt x="769" y="1936"/>
                </a:lnTo>
                <a:lnTo>
                  <a:pt x="770" y="1937"/>
                </a:lnTo>
                <a:lnTo>
                  <a:pt x="767" y="1937"/>
                </a:lnTo>
                <a:lnTo>
                  <a:pt x="767" y="1938"/>
                </a:lnTo>
                <a:lnTo>
                  <a:pt x="766" y="1938"/>
                </a:lnTo>
                <a:lnTo>
                  <a:pt x="770" y="1940"/>
                </a:lnTo>
                <a:lnTo>
                  <a:pt x="772" y="1938"/>
                </a:lnTo>
                <a:lnTo>
                  <a:pt x="773" y="1938"/>
                </a:lnTo>
                <a:lnTo>
                  <a:pt x="774" y="1938"/>
                </a:lnTo>
                <a:lnTo>
                  <a:pt x="773" y="1941"/>
                </a:lnTo>
                <a:lnTo>
                  <a:pt x="771" y="1942"/>
                </a:lnTo>
                <a:lnTo>
                  <a:pt x="772" y="1942"/>
                </a:lnTo>
                <a:lnTo>
                  <a:pt x="773" y="1941"/>
                </a:lnTo>
                <a:lnTo>
                  <a:pt x="774" y="1941"/>
                </a:lnTo>
                <a:lnTo>
                  <a:pt x="774" y="1943"/>
                </a:lnTo>
                <a:lnTo>
                  <a:pt x="773" y="1944"/>
                </a:lnTo>
                <a:lnTo>
                  <a:pt x="773" y="1946"/>
                </a:lnTo>
                <a:lnTo>
                  <a:pt x="772" y="1946"/>
                </a:lnTo>
                <a:lnTo>
                  <a:pt x="771" y="1946"/>
                </a:lnTo>
                <a:lnTo>
                  <a:pt x="770" y="1945"/>
                </a:lnTo>
                <a:lnTo>
                  <a:pt x="769" y="1944"/>
                </a:lnTo>
                <a:lnTo>
                  <a:pt x="769" y="1944"/>
                </a:lnTo>
                <a:lnTo>
                  <a:pt x="768" y="1943"/>
                </a:lnTo>
                <a:lnTo>
                  <a:pt x="768" y="1944"/>
                </a:lnTo>
                <a:lnTo>
                  <a:pt x="767" y="1944"/>
                </a:lnTo>
                <a:lnTo>
                  <a:pt x="769" y="1946"/>
                </a:lnTo>
                <a:lnTo>
                  <a:pt x="769" y="1947"/>
                </a:lnTo>
                <a:lnTo>
                  <a:pt x="768" y="1947"/>
                </a:lnTo>
                <a:lnTo>
                  <a:pt x="768" y="1946"/>
                </a:lnTo>
                <a:lnTo>
                  <a:pt x="767" y="1946"/>
                </a:lnTo>
                <a:lnTo>
                  <a:pt x="766" y="1945"/>
                </a:lnTo>
                <a:lnTo>
                  <a:pt x="765" y="1943"/>
                </a:lnTo>
                <a:lnTo>
                  <a:pt x="764" y="1941"/>
                </a:lnTo>
                <a:lnTo>
                  <a:pt x="763" y="1941"/>
                </a:lnTo>
                <a:lnTo>
                  <a:pt x="763" y="1942"/>
                </a:lnTo>
                <a:lnTo>
                  <a:pt x="765" y="1944"/>
                </a:lnTo>
                <a:lnTo>
                  <a:pt x="765" y="1944"/>
                </a:lnTo>
                <a:lnTo>
                  <a:pt x="765" y="1945"/>
                </a:lnTo>
                <a:lnTo>
                  <a:pt x="764" y="1945"/>
                </a:lnTo>
                <a:lnTo>
                  <a:pt x="763" y="1944"/>
                </a:lnTo>
                <a:lnTo>
                  <a:pt x="763" y="1944"/>
                </a:lnTo>
                <a:lnTo>
                  <a:pt x="763" y="1943"/>
                </a:lnTo>
                <a:lnTo>
                  <a:pt x="762" y="1942"/>
                </a:lnTo>
                <a:lnTo>
                  <a:pt x="761" y="1942"/>
                </a:lnTo>
                <a:lnTo>
                  <a:pt x="761" y="1943"/>
                </a:lnTo>
                <a:lnTo>
                  <a:pt x="762" y="1944"/>
                </a:lnTo>
                <a:lnTo>
                  <a:pt x="762" y="1945"/>
                </a:lnTo>
                <a:lnTo>
                  <a:pt x="762" y="1946"/>
                </a:lnTo>
                <a:lnTo>
                  <a:pt x="761" y="1946"/>
                </a:lnTo>
                <a:lnTo>
                  <a:pt x="760" y="1945"/>
                </a:lnTo>
                <a:lnTo>
                  <a:pt x="759" y="1945"/>
                </a:lnTo>
                <a:lnTo>
                  <a:pt x="756" y="1944"/>
                </a:lnTo>
                <a:lnTo>
                  <a:pt x="756" y="1944"/>
                </a:lnTo>
                <a:lnTo>
                  <a:pt x="755" y="1944"/>
                </a:lnTo>
                <a:lnTo>
                  <a:pt x="757" y="1946"/>
                </a:lnTo>
                <a:lnTo>
                  <a:pt x="759" y="1947"/>
                </a:lnTo>
                <a:lnTo>
                  <a:pt x="760" y="1947"/>
                </a:lnTo>
                <a:lnTo>
                  <a:pt x="761" y="1949"/>
                </a:lnTo>
                <a:lnTo>
                  <a:pt x="762" y="1949"/>
                </a:lnTo>
                <a:lnTo>
                  <a:pt x="762" y="1950"/>
                </a:lnTo>
                <a:lnTo>
                  <a:pt x="763" y="1951"/>
                </a:lnTo>
                <a:lnTo>
                  <a:pt x="763" y="1952"/>
                </a:lnTo>
                <a:lnTo>
                  <a:pt x="762" y="1952"/>
                </a:lnTo>
                <a:lnTo>
                  <a:pt x="759" y="1952"/>
                </a:lnTo>
                <a:lnTo>
                  <a:pt x="756" y="1949"/>
                </a:lnTo>
                <a:lnTo>
                  <a:pt x="756" y="1948"/>
                </a:lnTo>
                <a:lnTo>
                  <a:pt x="755" y="1947"/>
                </a:lnTo>
                <a:lnTo>
                  <a:pt x="754" y="1944"/>
                </a:lnTo>
                <a:lnTo>
                  <a:pt x="751" y="1942"/>
                </a:lnTo>
                <a:lnTo>
                  <a:pt x="750" y="1940"/>
                </a:lnTo>
                <a:lnTo>
                  <a:pt x="750" y="1941"/>
                </a:lnTo>
                <a:lnTo>
                  <a:pt x="749" y="1941"/>
                </a:lnTo>
                <a:lnTo>
                  <a:pt x="749" y="1942"/>
                </a:lnTo>
                <a:lnTo>
                  <a:pt x="750" y="1944"/>
                </a:lnTo>
                <a:lnTo>
                  <a:pt x="750" y="1944"/>
                </a:lnTo>
                <a:lnTo>
                  <a:pt x="751" y="1944"/>
                </a:lnTo>
                <a:lnTo>
                  <a:pt x="752" y="1944"/>
                </a:lnTo>
                <a:lnTo>
                  <a:pt x="752" y="1945"/>
                </a:lnTo>
                <a:lnTo>
                  <a:pt x="753" y="1945"/>
                </a:lnTo>
                <a:lnTo>
                  <a:pt x="755" y="1949"/>
                </a:lnTo>
                <a:lnTo>
                  <a:pt x="755" y="1950"/>
                </a:lnTo>
                <a:lnTo>
                  <a:pt x="755" y="1951"/>
                </a:lnTo>
                <a:lnTo>
                  <a:pt x="755" y="1953"/>
                </a:lnTo>
                <a:lnTo>
                  <a:pt x="758" y="1954"/>
                </a:lnTo>
                <a:lnTo>
                  <a:pt x="762" y="1954"/>
                </a:lnTo>
                <a:lnTo>
                  <a:pt x="763" y="1955"/>
                </a:lnTo>
                <a:lnTo>
                  <a:pt x="762" y="1956"/>
                </a:lnTo>
                <a:lnTo>
                  <a:pt x="759" y="1956"/>
                </a:lnTo>
                <a:lnTo>
                  <a:pt x="756" y="1958"/>
                </a:lnTo>
                <a:lnTo>
                  <a:pt x="755" y="1957"/>
                </a:lnTo>
                <a:lnTo>
                  <a:pt x="754" y="1953"/>
                </a:lnTo>
                <a:lnTo>
                  <a:pt x="752" y="1951"/>
                </a:lnTo>
                <a:lnTo>
                  <a:pt x="750" y="1949"/>
                </a:lnTo>
                <a:lnTo>
                  <a:pt x="748" y="1944"/>
                </a:lnTo>
                <a:lnTo>
                  <a:pt x="747" y="1944"/>
                </a:lnTo>
                <a:lnTo>
                  <a:pt x="746" y="1944"/>
                </a:lnTo>
                <a:lnTo>
                  <a:pt x="745" y="1943"/>
                </a:lnTo>
                <a:lnTo>
                  <a:pt x="745" y="1942"/>
                </a:lnTo>
                <a:lnTo>
                  <a:pt x="745" y="1941"/>
                </a:lnTo>
                <a:lnTo>
                  <a:pt x="744" y="1942"/>
                </a:lnTo>
                <a:lnTo>
                  <a:pt x="744" y="1943"/>
                </a:lnTo>
                <a:lnTo>
                  <a:pt x="745" y="1943"/>
                </a:lnTo>
                <a:lnTo>
                  <a:pt x="745" y="1944"/>
                </a:lnTo>
                <a:lnTo>
                  <a:pt x="747" y="1947"/>
                </a:lnTo>
                <a:lnTo>
                  <a:pt x="749" y="1949"/>
                </a:lnTo>
                <a:lnTo>
                  <a:pt x="750" y="1951"/>
                </a:lnTo>
                <a:lnTo>
                  <a:pt x="753" y="1955"/>
                </a:lnTo>
                <a:lnTo>
                  <a:pt x="752" y="1955"/>
                </a:lnTo>
                <a:lnTo>
                  <a:pt x="746" y="1952"/>
                </a:lnTo>
                <a:lnTo>
                  <a:pt x="744" y="1950"/>
                </a:lnTo>
                <a:lnTo>
                  <a:pt x="743" y="1946"/>
                </a:lnTo>
                <a:lnTo>
                  <a:pt x="741" y="1944"/>
                </a:lnTo>
                <a:lnTo>
                  <a:pt x="740" y="1944"/>
                </a:lnTo>
                <a:lnTo>
                  <a:pt x="740" y="1944"/>
                </a:lnTo>
                <a:lnTo>
                  <a:pt x="741" y="1945"/>
                </a:lnTo>
                <a:lnTo>
                  <a:pt x="741" y="1946"/>
                </a:lnTo>
                <a:lnTo>
                  <a:pt x="741" y="1950"/>
                </a:lnTo>
                <a:lnTo>
                  <a:pt x="740" y="1950"/>
                </a:lnTo>
                <a:lnTo>
                  <a:pt x="739" y="1949"/>
                </a:lnTo>
                <a:lnTo>
                  <a:pt x="738" y="1949"/>
                </a:lnTo>
                <a:lnTo>
                  <a:pt x="737" y="1949"/>
                </a:lnTo>
                <a:lnTo>
                  <a:pt x="736" y="1949"/>
                </a:lnTo>
                <a:lnTo>
                  <a:pt x="737" y="1949"/>
                </a:lnTo>
                <a:lnTo>
                  <a:pt x="738" y="1950"/>
                </a:lnTo>
                <a:lnTo>
                  <a:pt x="739" y="1950"/>
                </a:lnTo>
                <a:lnTo>
                  <a:pt x="740" y="1951"/>
                </a:lnTo>
                <a:lnTo>
                  <a:pt x="741" y="1951"/>
                </a:lnTo>
                <a:lnTo>
                  <a:pt x="744" y="1953"/>
                </a:lnTo>
                <a:lnTo>
                  <a:pt x="746" y="1954"/>
                </a:lnTo>
                <a:lnTo>
                  <a:pt x="751" y="1957"/>
                </a:lnTo>
                <a:lnTo>
                  <a:pt x="751" y="1958"/>
                </a:lnTo>
                <a:lnTo>
                  <a:pt x="751" y="1959"/>
                </a:lnTo>
                <a:lnTo>
                  <a:pt x="756" y="1961"/>
                </a:lnTo>
                <a:lnTo>
                  <a:pt x="757" y="1962"/>
                </a:lnTo>
                <a:lnTo>
                  <a:pt x="757" y="1963"/>
                </a:lnTo>
                <a:lnTo>
                  <a:pt x="758" y="1964"/>
                </a:lnTo>
                <a:lnTo>
                  <a:pt x="758" y="1965"/>
                </a:lnTo>
                <a:lnTo>
                  <a:pt x="758" y="1965"/>
                </a:lnTo>
                <a:lnTo>
                  <a:pt x="757" y="1965"/>
                </a:lnTo>
                <a:lnTo>
                  <a:pt x="756" y="1965"/>
                </a:lnTo>
                <a:lnTo>
                  <a:pt x="756" y="1964"/>
                </a:lnTo>
                <a:lnTo>
                  <a:pt x="755" y="1963"/>
                </a:lnTo>
                <a:lnTo>
                  <a:pt x="755" y="1962"/>
                </a:lnTo>
                <a:lnTo>
                  <a:pt x="754" y="1962"/>
                </a:lnTo>
                <a:lnTo>
                  <a:pt x="754" y="1961"/>
                </a:lnTo>
                <a:lnTo>
                  <a:pt x="752" y="1961"/>
                </a:lnTo>
                <a:lnTo>
                  <a:pt x="749" y="1959"/>
                </a:lnTo>
                <a:lnTo>
                  <a:pt x="748" y="1960"/>
                </a:lnTo>
                <a:lnTo>
                  <a:pt x="747" y="1960"/>
                </a:lnTo>
                <a:lnTo>
                  <a:pt x="746" y="1958"/>
                </a:lnTo>
                <a:lnTo>
                  <a:pt x="746" y="1956"/>
                </a:lnTo>
                <a:lnTo>
                  <a:pt x="744" y="1954"/>
                </a:lnTo>
                <a:lnTo>
                  <a:pt x="743" y="1954"/>
                </a:lnTo>
                <a:lnTo>
                  <a:pt x="741" y="1954"/>
                </a:lnTo>
                <a:lnTo>
                  <a:pt x="741" y="1955"/>
                </a:lnTo>
                <a:lnTo>
                  <a:pt x="741" y="1955"/>
                </a:lnTo>
                <a:lnTo>
                  <a:pt x="740" y="1955"/>
                </a:lnTo>
                <a:lnTo>
                  <a:pt x="739" y="1954"/>
                </a:lnTo>
                <a:lnTo>
                  <a:pt x="737" y="1951"/>
                </a:lnTo>
                <a:lnTo>
                  <a:pt x="735" y="1950"/>
                </a:lnTo>
                <a:lnTo>
                  <a:pt x="735" y="1948"/>
                </a:lnTo>
                <a:lnTo>
                  <a:pt x="734" y="1946"/>
                </a:lnTo>
                <a:lnTo>
                  <a:pt x="734" y="1944"/>
                </a:lnTo>
                <a:lnTo>
                  <a:pt x="733" y="1944"/>
                </a:lnTo>
                <a:lnTo>
                  <a:pt x="732" y="1943"/>
                </a:lnTo>
                <a:lnTo>
                  <a:pt x="731" y="1942"/>
                </a:lnTo>
                <a:lnTo>
                  <a:pt x="730" y="1943"/>
                </a:lnTo>
                <a:lnTo>
                  <a:pt x="729" y="1943"/>
                </a:lnTo>
                <a:lnTo>
                  <a:pt x="730" y="1944"/>
                </a:lnTo>
                <a:lnTo>
                  <a:pt x="730" y="1944"/>
                </a:lnTo>
                <a:lnTo>
                  <a:pt x="730" y="1945"/>
                </a:lnTo>
                <a:lnTo>
                  <a:pt x="731" y="1945"/>
                </a:lnTo>
                <a:lnTo>
                  <a:pt x="731" y="1946"/>
                </a:lnTo>
                <a:lnTo>
                  <a:pt x="730" y="1947"/>
                </a:lnTo>
                <a:lnTo>
                  <a:pt x="725" y="1949"/>
                </a:lnTo>
                <a:lnTo>
                  <a:pt x="725" y="1950"/>
                </a:lnTo>
                <a:lnTo>
                  <a:pt x="724" y="1951"/>
                </a:lnTo>
                <a:lnTo>
                  <a:pt x="724" y="1953"/>
                </a:lnTo>
                <a:lnTo>
                  <a:pt x="724" y="1954"/>
                </a:lnTo>
                <a:lnTo>
                  <a:pt x="724" y="1955"/>
                </a:lnTo>
                <a:lnTo>
                  <a:pt x="726" y="1957"/>
                </a:lnTo>
                <a:lnTo>
                  <a:pt x="727" y="1959"/>
                </a:lnTo>
                <a:lnTo>
                  <a:pt x="729" y="1960"/>
                </a:lnTo>
                <a:lnTo>
                  <a:pt x="730" y="1960"/>
                </a:lnTo>
                <a:lnTo>
                  <a:pt x="732" y="1962"/>
                </a:lnTo>
                <a:lnTo>
                  <a:pt x="734" y="1964"/>
                </a:lnTo>
                <a:lnTo>
                  <a:pt x="734" y="1965"/>
                </a:lnTo>
                <a:lnTo>
                  <a:pt x="733" y="1965"/>
                </a:lnTo>
                <a:lnTo>
                  <a:pt x="731" y="1965"/>
                </a:lnTo>
                <a:lnTo>
                  <a:pt x="730" y="1964"/>
                </a:lnTo>
                <a:lnTo>
                  <a:pt x="729" y="1964"/>
                </a:lnTo>
                <a:lnTo>
                  <a:pt x="728" y="1964"/>
                </a:lnTo>
                <a:lnTo>
                  <a:pt x="728" y="1965"/>
                </a:lnTo>
                <a:lnTo>
                  <a:pt x="730" y="1965"/>
                </a:lnTo>
                <a:lnTo>
                  <a:pt x="731" y="1966"/>
                </a:lnTo>
                <a:lnTo>
                  <a:pt x="730" y="1966"/>
                </a:lnTo>
                <a:lnTo>
                  <a:pt x="730" y="1967"/>
                </a:lnTo>
                <a:lnTo>
                  <a:pt x="729" y="1967"/>
                </a:lnTo>
                <a:lnTo>
                  <a:pt x="730" y="1968"/>
                </a:lnTo>
                <a:lnTo>
                  <a:pt x="732" y="1967"/>
                </a:lnTo>
                <a:lnTo>
                  <a:pt x="733" y="1967"/>
                </a:lnTo>
                <a:lnTo>
                  <a:pt x="734" y="1967"/>
                </a:lnTo>
                <a:lnTo>
                  <a:pt x="734" y="1967"/>
                </a:lnTo>
                <a:lnTo>
                  <a:pt x="734" y="1966"/>
                </a:lnTo>
                <a:lnTo>
                  <a:pt x="735" y="1966"/>
                </a:lnTo>
                <a:lnTo>
                  <a:pt x="736" y="1967"/>
                </a:lnTo>
                <a:lnTo>
                  <a:pt x="738" y="1969"/>
                </a:lnTo>
                <a:lnTo>
                  <a:pt x="739" y="1970"/>
                </a:lnTo>
                <a:lnTo>
                  <a:pt x="739" y="1971"/>
                </a:lnTo>
                <a:lnTo>
                  <a:pt x="738" y="1971"/>
                </a:lnTo>
                <a:lnTo>
                  <a:pt x="737" y="1971"/>
                </a:lnTo>
                <a:lnTo>
                  <a:pt x="737" y="1972"/>
                </a:lnTo>
                <a:lnTo>
                  <a:pt x="738" y="1972"/>
                </a:lnTo>
                <a:lnTo>
                  <a:pt x="740" y="1972"/>
                </a:lnTo>
                <a:lnTo>
                  <a:pt x="743" y="1975"/>
                </a:lnTo>
                <a:lnTo>
                  <a:pt x="743" y="1976"/>
                </a:lnTo>
                <a:lnTo>
                  <a:pt x="744" y="1977"/>
                </a:lnTo>
                <a:lnTo>
                  <a:pt x="743" y="1978"/>
                </a:lnTo>
                <a:lnTo>
                  <a:pt x="743" y="1980"/>
                </a:lnTo>
                <a:lnTo>
                  <a:pt x="744" y="1982"/>
                </a:lnTo>
                <a:lnTo>
                  <a:pt x="745" y="1983"/>
                </a:lnTo>
                <a:lnTo>
                  <a:pt x="745" y="1984"/>
                </a:lnTo>
                <a:lnTo>
                  <a:pt x="746" y="1985"/>
                </a:lnTo>
                <a:lnTo>
                  <a:pt x="745" y="1986"/>
                </a:lnTo>
                <a:lnTo>
                  <a:pt x="744" y="1986"/>
                </a:lnTo>
                <a:lnTo>
                  <a:pt x="743" y="1987"/>
                </a:lnTo>
                <a:lnTo>
                  <a:pt x="742" y="1987"/>
                </a:lnTo>
                <a:lnTo>
                  <a:pt x="741" y="1987"/>
                </a:lnTo>
                <a:lnTo>
                  <a:pt x="740" y="1987"/>
                </a:lnTo>
                <a:lnTo>
                  <a:pt x="739" y="1986"/>
                </a:lnTo>
                <a:lnTo>
                  <a:pt x="739" y="1985"/>
                </a:lnTo>
                <a:lnTo>
                  <a:pt x="737" y="1983"/>
                </a:lnTo>
                <a:lnTo>
                  <a:pt x="736" y="1982"/>
                </a:lnTo>
                <a:lnTo>
                  <a:pt x="734" y="1982"/>
                </a:lnTo>
                <a:lnTo>
                  <a:pt x="732" y="1980"/>
                </a:lnTo>
                <a:lnTo>
                  <a:pt x="730" y="1977"/>
                </a:lnTo>
                <a:lnTo>
                  <a:pt x="728" y="1976"/>
                </a:lnTo>
                <a:lnTo>
                  <a:pt x="727" y="1976"/>
                </a:lnTo>
                <a:lnTo>
                  <a:pt x="726" y="1975"/>
                </a:lnTo>
                <a:lnTo>
                  <a:pt x="724" y="1976"/>
                </a:lnTo>
                <a:lnTo>
                  <a:pt x="724" y="1976"/>
                </a:lnTo>
                <a:lnTo>
                  <a:pt x="723" y="1975"/>
                </a:lnTo>
                <a:lnTo>
                  <a:pt x="722" y="1974"/>
                </a:lnTo>
                <a:lnTo>
                  <a:pt x="720" y="1974"/>
                </a:lnTo>
                <a:lnTo>
                  <a:pt x="719" y="1973"/>
                </a:lnTo>
                <a:lnTo>
                  <a:pt x="717" y="1973"/>
                </a:lnTo>
                <a:lnTo>
                  <a:pt x="716" y="1973"/>
                </a:lnTo>
                <a:lnTo>
                  <a:pt x="717" y="1974"/>
                </a:lnTo>
                <a:lnTo>
                  <a:pt x="718" y="1975"/>
                </a:lnTo>
                <a:lnTo>
                  <a:pt x="719" y="1975"/>
                </a:lnTo>
                <a:lnTo>
                  <a:pt x="720" y="1976"/>
                </a:lnTo>
                <a:lnTo>
                  <a:pt x="722" y="1976"/>
                </a:lnTo>
                <a:lnTo>
                  <a:pt x="724" y="1977"/>
                </a:lnTo>
                <a:lnTo>
                  <a:pt x="724" y="1978"/>
                </a:lnTo>
                <a:lnTo>
                  <a:pt x="726" y="1978"/>
                </a:lnTo>
                <a:lnTo>
                  <a:pt x="731" y="1982"/>
                </a:lnTo>
                <a:lnTo>
                  <a:pt x="733" y="1984"/>
                </a:lnTo>
                <a:lnTo>
                  <a:pt x="734" y="1984"/>
                </a:lnTo>
                <a:lnTo>
                  <a:pt x="738" y="1987"/>
                </a:lnTo>
                <a:lnTo>
                  <a:pt x="742" y="1993"/>
                </a:lnTo>
                <a:lnTo>
                  <a:pt x="741" y="1993"/>
                </a:lnTo>
                <a:lnTo>
                  <a:pt x="740" y="1993"/>
                </a:lnTo>
                <a:lnTo>
                  <a:pt x="739" y="1993"/>
                </a:lnTo>
                <a:lnTo>
                  <a:pt x="737" y="1993"/>
                </a:lnTo>
                <a:lnTo>
                  <a:pt x="735" y="1993"/>
                </a:lnTo>
                <a:lnTo>
                  <a:pt x="734" y="1992"/>
                </a:lnTo>
                <a:lnTo>
                  <a:pt x="734" y="1992"/>
                </a:lnTo>
                <a:lnTo>
                  <a:pt x="733" y="1991"/>
                </a:lnTo>
                <a:lnTo>
                  <a:pt x="732" y="1991"/>
                </a:lnTo>
                <a:lnTo>
                  <a:pt x="731" y="1990"/>
                </a:lnTo>
                <a:lnTo>
                  <a:pt x="730" y="1989"/>
                </a:lnTo>
                <a:lnTo>
                  <a:pt x="730" y="1990"/>
                </a:lnTo>
                <a:lnTo>
                  <a:pt x="731" y="1991"/>
                </a:lnTo>
                <a:lnTo>
                  <a:pt x="734" y="1993"/>
                </a:lnTo>
                <a:lnTo>
                  <a:pt x="734" y="1994"/>
                </a:lnTo>
                <a:lnTo>
                  <a:pt x="733" y="1994"/>
                </a:lnTo>
                <a:lnTo>
                  <a:pt x="731" y="1993"/>
                </a:lnTo>
                <a:lnTo>
                  <a:pt x="729" y="1993"/>
                </a:lnTo>
                <a:lnTo>
                  <a:pt x="728" y="1992"/>
                </a:lnTo>
                <a:lnTo>
                  <a:pt x="727" y="1991"/>
                </a:lnTo>
                <a:lnTo>
                  <a:pt x="726" y="1990"/>
                </a:lnTo>
                <a:lnTo>
                  <a:pt x="726" y="1989"/>
                </a:lnTo>
                <a:lnTo>
                  <a:pt x="724" y="1987"/>
                </a:lnTo>
                <a:lnTo>
                  <a:pt x="724" y="1988"/>
                </a:lnTo>
                <a:lnTo>
                  <a:pt x="724" y="1988"/>
                </a:lnTo>
                <a:lnTo>
                  <a:pt x="723" y="1987"/>
                </a:lnTo>
                <a:lnTo>
                  <a:pt x="722" y="1988"/>
                </a:lnTo>
                <a:lnTo>
                  <a:pt x="722" y="1989"/>
                </a:lnTo>
                <a:lnTo>
                  <a:pt x="724" y="1990"/>
                </a:lnTo>
                <a:lnTo>
                  <a:pt x="723" y="1991"/>
                </a:lnTo>
                <a:lnTo>
                  <a:pt x="721" y="1990"/>
                </a:lnTo>
                <a:lnTo>
                  <a:pt x="720" y="1988"/>
                </a:lnTo>
                <a:lnTo>
                  <a:pt x="719" y="1986"/>
                </a:lnTo>
                <a:lnTo>
                  <a:pt x="718" y="1984"/>
                </a:lnTo>
                <a:lnTo>
                  <a:pt x="718" y="1983"/>
                </a:lnTo>
                <a:lnTo>
                  <a:pt x="718" y="1982"/>
                </a:lnTo>
                <a:lnTo>
                  <a:pt x="715" y="1978"/>
                </a:lnTo>
                <a:lnTo>
                  <a:pt x="714" y="1977"/>
                </a:lnTo>
                <a:lnTo>
                  <a:pt x="714" y="1978"/>
                </a:lnTo>
                <a:lnTo>
                  <a:pt x="713" y="1978"/>
                </a:lnTo>
                <a:lnTo>
                  <a:pt x="712" y="1978"/>
                </a:lnTo>
                <a:lnTo>
                  <a:pt x="714" y="1982"/>
                </a:lnTo>
                <a:lnTo>
                  <a:pt x="715" y="1985"/>
                </a:lnTo>
                <a:lnTo>
                  <a:pt x="715" y="1987"/>
                </a:lnTo>
                <a:lnTo>
                  <a:pt x="714" y="1987"/>
                </a:lnTo>
                <a:lnTo>
                  <a:pt x="712" y="1988"/>
                </a:lnTo>
                <a:lnTo>
                  <a:pt x="712" y="1989"/>
                </a:lnTo>
                <a:lnTo>
                  <a:pt x="713" y="1989"/>
                </a:lnTo>
                <a:lnTo>
                  <a:pt x="714" y="1989"/>
                </a:lnTo>
                <a:lnTo>
                  <a:pt x="715" y="1989"/>
                </a:lnTo>
                <a:lnTo>
                  <a:pt x="717" y="1990"/>
                </a:lnTo>
                <a:lnTo>
                  <a:pt x="718" y="1990"/>
                </a:lnTo>
                <a:lnTo>
                  <a:pt x="719" y="1992"/>
                </a:lnTo>
                <a:lnTo>
                  <a:pt x="720" y="1994"/>
                </a:lnTo>
                <a:lnTo>
                  <a:pt x="720" y="1995"/>
                </a:lnTo>
                <a:lnTo>
                  <a:pt x="719" y="1996"/>
                </a:lnTo>
                <a:lnTo>
                  <a:pt x="715" y="1996"/>
                </a:lnTo>
                <a:lnTo>
                  <a:pt x="714" y="1996"/>
                </a:lnTo>
                <a:lnTo>
                  <a:pt x="714" y="1995"/>
                </a:lnTo>
                <a:lnTo>
                  <a:pt x="714" y="1996"/>
                </a:lnTo>
                <a:lnTo>
                  <a:pt x="714" y="1997"/>
                </a:lnTo>
                <a:lnTo>
                  <a:pt x="714" y="1997"/>
                </a:lnTo>
                <a:lnTo>
                  <a:pt x="715" y="1997"/>
                </a:lnTo>
                <a:lnTo>
                  <a:pt x="718" y="1997"/>
                </a:lnTo>
                <a:lnTo>
                  <a:pt x="719" y="1997"/>
                </a:lnTo>
                <a:lnTo>
                  <a:pt x="720" y="1997"/>
                </a:lnTo>
                <a:lnTo>
                  <a:pt x="721" y="1997"/>
                </a:lnTo>
                <a:lnTo>
                  <a:pt x="722" y="1997"/>
                </a:lnTo>
                <a:lnTo>
                  <a:pt x="722" y="1996"/>
                </a:lnTo>
                <a:lnTo>
                  <a:pt x="723" y="1996"/>
                </a:lnTo>
                <a:lnTo>
                  <a:pt x="723" y="1995"/>
                </a:lnTo>
                <a:lnTo>
                  <a:pt x="724" y="1994"/>
                </a:lnTo>
                <a:lnTo>
                  <a:pt x="724" y="1995"/>
                </a:lnTo>
                <a:lnTo>
                  <a:pt x="724" y="1995"/>
                </a:lnTo>
                <a:lnTo>
                  <a:pt x="726" y="1995"/>
                </a:lnTo>
                <a:lnTo>
                  <a:pt x="727" y="1995"/>
                </a:lnTo>
                <a:lnTo>
                  <a:pt x="730" y="1996"/>
                </a:lnTo>
                <a:lnTo>
                  <a:pt x="731" y="1996"/>
                </a:lnTo>
                <a:lnTo>
                  <a:pt x="734" y="1997"/>
                </a:lnTo>
                <a:lnTo>
                  <a:pt x="734" y="1997"/>
                </a:lnTo>
                <a:lnTo>
                  <a:pt x="736" y="1998"/>
                </a:lnTo>
                <a:lnTo>
                  <a:pt x="737" y="1998"/>
                </a:lnTo>
                <a:lnTo>
                  <a:pt x="738" y="1998"/>
                </a:lnTo>
                <a:lnTo>
                  <a:pt x="739" y="1998"/>
                </a:lnTo>
                <a:lnTo>
                  <a:pt x="739" y="1999"/>
                </a:lnTo>
                <a:lnTo>
                  <a:pt x="738" y="2000"/>
                </a:lnTo>
                <a:lnTo>
                  <a:pt x="739" y="2000"/>
                </a:lnTo>
                <a:lnTo>
                  <a:pt x="739" y="2001"/>
                </a:lnTo>
                <a:lnTo>
                  <a:pt x="739" y="2002"/>
                </a:lnTo>
                <a:lnTo>
                  <a:pt x="739" y="2003"/>
                </a:lnTo>
                <a:lnTo>
                  <a:pt x="738" y="2005"/>
                </a:lnTo>
                <a:lnTo>
                  <a:pt x="738" y="2004"/>
                </a:lnTo>
                <a:lnTo>
                  <a:pt x="737" y="2004"/>
                </a:lnTo>
                <a:lnTo>
                  <a:pt x="737" y="2005"/>
                </a:lnTo>
                <a:lnTo>
                  <a:pt x="737" y="2006"/>
                </a:lnTo>
                <a:lnTo>
                  <a:pt x="736" y="2007"/>
                </a:lnTo>
                <a:lnTo>
                  <a:pt x="735" y="2007"/>
                </a:lnTo>
                <a:lnTo>
                  <a:pt x="734" y="2006"/>
                </a:lnTo>
                <a:lnTo>
                  <a:pt x="734" y="2006"/>
                </a:lnTo>
                <a:lnTo>
                  <a:pt x="733" y="2005"/>
                </a:lnTo>
                <a:lnTo>
                  <a:pt x="733" y="2004"/>
                </a:lnTo>
                <a:lnTo>
                  <a:pt x="732" y="2003"/>
                </a:lnTo>
                <a:lnTo>
                  <a:pt x="732" y="2004"/>
                </a:lnTo>
                <a:lnTo>
                  <a:pt x="731" y="2005"/>
                </a:lnTo>
                <a:lnTo>
                  <a:pt x="731" y="2006"/>
                </a:lnTo>
                <a:lnTo>
                  <a:pt x="732" y="2007"/>
                </a:lnTo>
                <a:lnTo>
                  <a:pt x="733" y="2008"/>
                </a:lnTo>
                <a:lnTo>
                  <a:pt x="733" y="2009"/>
                </a:lnTo>
                <a:lnTo>
                  <a:pt x="734" y="2007"/>
                </a:lnTo>
                <a:lnTo>
                  <a:pt x="734" y="2008"/>
                </a:lnTo>
                <a:lnTo>
                  <a:pt x="734" y="2009"/>
                </a:lnTo>
                <a:lnTo>
                  <a:pt x="733" y="2010"/>
                </a:lnTo>
                <a:lnTo>
                  <a:pt x="731" y="2009"/>
                </a:lnTo>
                <a:lnTo>
                  <a:pt x="730" y="2010"/>
                </a:lnTo>
                <a:lnTo>
                  <a:pt x="731" y="2010"/>
                </a:lnTo>
                <a:lnTo>
                  <a:pt x="733" y="2011"/>
                </a:lnTo>
                <a:lnTo>
                  <a:pt x="734" y="2011"/>
                </a:lnTo>
                <a:lnTo>
                  <a:pt x="734" y="2012"/>
                </a:lnTo>
                <a:lnTo>
                  <a:pt x="734" y="2013"/>
                </a:lnTo>
                <a:lnTo>
                  <a:pt x="733" y="2014"/>
                </a:lnTo>
                <a:lnTo>
                  <a:pt x="731" y="2014"/>
                </a:lnTo>
                <a:lnTo>
                  <a:pt x="730" y="2015"/>
                </a:lnTo>
                <a:lnTo>
                  <a:pt x="729" y="2015"/>
                </a:lnTo>
                <a:lnTo>
                  <a:pt x="728" y="2014"/>
                </a:lnTo>
                <a:lnTo>
                  <a:pt x="726" y="2012"/>
                </a:lnTo>
                <a:lnTo>
                  <a:pt x="725" y="2012"/>
                </a:lnTo>
                <a:lnTo>
                  <a:pt x="724" y="2012"/>
                </a:lnTo>
                <a:lnTo>
                  <a:pt x="724" y="2013"/>
                </a:lnTo>
                <a:lnTo>
                  <a:pt x="723" y="2012"/>
                </a:lnTo>
                <a:lnTo>
                  <a:pt x="723" y="2010"/>
                </a:lnTo>
                <a:lnTo>
                  <a:pt x="723" y="2009"/>
                </a:lnTo>
                <a:lnTo>
                  <a:pt x="724" y="2009"/>
                </a:lnTo>
                <a:lnTo>
                  <a:pt x="724" y="2007"/>
                </a:lnTo>
                <a:lnTo>
                  <a:pt x="724" y="2006"/>
                </a:lnTo>
                <a:lnTo>
                  <a:pt x="724" y="2007"/>
                </a:lnTo>
                <a:lnTo>
                  <a:pt x="722" y="2009"/>
                </a:lnTo>
                <a:lnTo>
                  <a:pt x="720" y="2009"/>
                </a:lnTo>
                <a:lnTo>
                  <a:pt x="720" y="2010"/>
                </a:lnTo>
                <a:lnTo>
                  <a:pt x="721" y="2011"/>
                </a:lnTo>
                <a:lnTo>
                  <a:pt x="723" y="2017"/>
                </a:lnTo>
                <a:lnTo>
                  <a:pt x="724" y="2018"/>
                </a:lnTo>
                <a:lnTo>
                  <a:pt x="723" y="2018"/>
                </a:lnTo>
                <a:lnTo>
                  <a:pt x="723" y="2019"/>
                </a:lnTo>
                <a:lnTo>
                  <a:pt x="722" y="2019"/>
                </a:lnTo>
                <a:lnTo>
                  <a:pt x="721" y="2019"/>
                </a:lnTo>
                <a:lnTo>
                  <a:pt x="719" y="2018"/>
                </a:lnTo>
                <a:lnTo>
                  <a:pt x="718" y="2017"/>
                </a:lnTo>
                <a:lnTo>
                  <a:pt x="717" y="2017"/>
                </a:lnTo>
                <a:lnTo>
                  <a:pt x="716" y="2017"/>
                </a:lnTo>
                <a:lnTo>
                  <a:pt x="714" y="2017"/>
                </a:lnTo>
                <a:lnTo>
                  <a:pt x="714" y="2017"/>
                </a:lnTo>
                <a:lnTo>
                  <a:pt x="713" y="2016"/>
                </a:lnTo>
                <a:lnTo>
                  <a:pt x="712" y="2016"/>
                </a:lnTo>
                <a:lnTo>
                  <a:pt x="711" y="2016"/>
                </a:lnTo>
                <a:lnTo>
                  <a:pt x="711" y="2017"/>
                </a:lnTo>
                <a:lnTo>
                  <a:pt x="708" y="2017"/>
                </a:lnTo>
                <a:lnTo>
                  <a:pt x="707" y="2017"/>
                </a:lnTo>
                <a:lnTo>
                  <a:pt x="707" y="2016"/>
                </a:lnTo>
                <a:lnTo>
                  <a:pt x="706" y="2015"/>
                </a:lnTo>
                <a:lnTo>
                  <a:pt x="705" y="2012"/>
                </a:lnTo>
                <a:lnTo>
                  <a:pt x="706" y="2012"/>
                </a:lnTo>
                <a:lnTo>
                  <a:pt x="707" y="2011"/>
                </a:lnTo>
                <a:lnTo>
                  <a:pt x="708" y="2010"/>
                </a:lnTo>
                <a:lnTo>
                  <a:pt x="711" y="2010"/>
                </a:lnTo>
                <a:lnTo>
                  <a:pt x="711" y="2009"/>
                </a:lnTo>
                <a:lnTo>
                  <a:pt x="710" y="2009"/>
                </a:lnTo>
                <a:lnTo>
                  <a:pt x="708" y="2009"/>
                </a:lnTo>
                <a:lnTo>
                  <a:pt x="706" y="2010"/>
                </a:lnTo>
                <a:lnTo>
                  <a:pt x="706" y="2009"/>
                </a:lnTo>
                <a:lnTo>
                  <a:pt x="705" y="2008"/>
                </a:lnTo>
                <a:lnTo>
                  <a:pt x="709" y="2004"/>
                </a:lnTo>
                <a:lnTo>
                  <a:pt x="709" y="2003"/>
                </a:lnTo>
                <a:lnTo>
                  <a:pt x="708" y="2003"/>
                </a:lnTo>
                <a:lnTo>
                  <a:pt x="707" y="2003"/>
                </a:lnTo>
                <a:lnTo>
                  <a:pt x="706" y="2005"/>
                </a:lnTo>
                <a:lnTo>
                  <a:pt x="705" y="2005"/>
                </a:lnTo>
                <a:lnTo>
                  <a:pt x="705" y="2006"/>
                </a:lnTo>
                <a:lnTo>
                  <a:pt x="704" y="2007"/>
                </a:lnTo>
                <a:lnTo>
                  <a:pt x="704" y="2008"/>
                </a:lnTo>
                <a:lnTo>
                  <a:pt x="704" y="2008"/>
                </a:lnTo>
                <a:lnTo>
                  <a:pt x="703" y="2007"/>
                </a:lnTo>
                <a:lnTo>
                  <a:pt x="703" y="2008"/>
                </a:lnTo>
                <a:lnTo>
                  <a:pt x="703" y="2009"/>
                </a:lnTo>
                <a:lnTo>
                  <a:pt x="703" y="2010"/>
                </a:lnTo>
                <a:lnTo>
                  <a:pt x="703" y="2011"/>
                </a:lnTo>
                <a:lnTo>
                  <a:pt x="702" y="2012"/>
                </a:lnTo>
                <a:lnTo>
                  <a:pt x="700" y="2012"/>
                </a:lnTo>
                <a:lnTo>
                  <a:pt x="697" y="2011"/>
                </a:lnTo>
                <a:lnTo>
                  <a:pt x="696" y="2011"/>
                </a:lnTo>
                <a:lnTo>
                  <a:pt x="695" y="2012"/>
                </a:lnTo>
                <a:lnTo>
                  <a:pt x="694" y="2013"/>
                </a:lnTo>
                <a:lnTo>
                  <a:pt x="696" y="2013"/>
                </a:lnTo>
                <a:lnTo>
                  <a:pt x="697" y="2014"/>
                </a:lnTo>
                <a:lnTo>
                  <a:pt x="702" y="2014"/>
                </a:lnTo>
                <a:lnTo>
                  <a:pt x="703" y="2014"/>
                </a:lnTo>
                <a:lnTo>
                  <a:pt x="704" y="2015"/>
                </a:lnTo>
                <a:lnTo>
                  <a:pt x="704" y="2017"/>
                </a:lnTo>
                <a:lnTo>
                  <a:pt x="704" y="2019"/>
                </a:lnTo>
                <a:lnTo>
                  <a:pt x="702" y="2019"/>
                </a:lnTo>
                <a:lnTo>
                  <a:pt x="701" y="2020"/>
                </a:lnTo>
                <a:lnTo>
                  <a:pt x="700" y="2020"/>
                </a:lnTo>
                <a:lnTo>
                  <a:pt x="700" y="2019"/>
                </a:lnTo>
                <a:lnTo>
                  <a:pt x="698" y="2017"/>
                </a:lnTo>
                <a:lnTo>
                  <a:pt x="697" y="2016"/>
                </a:lnTo>
                <a:lnTo>
                  <a:pt x="697" y="2015"/>
                </a:lnTo>
                <a:lnTo>
                  <a:pt x="696" y="2015"/>
                </a:lnTo>
                <a:lnTo>
                  <a:pt x="696" y="2016"/>
                </a:lnTo>
                <a:lnTo>
                  <a:pt x="696" y="2018"/>
                </a:lnTo>
                <a:lnTo>
                  <a:pt x="698" y="2019"/>
                </a:lnTo>
                <a:lnTo>
                  <a:pt x="699" y="2021"/>
                </a:lnTo>
                <a:lnTo>
                  <a:pt x="699" y="2022"/>
                </a:lnTo>
                <a:lnTo>
                  <a:pt x="699" y="2023"/>
                </a:lnTo>
                <a:lnTo>
                  <a:pt x="700" y="2024"/>
                </a:lnTo>
                <a:lnTo>
                  <a:pt x="700" y="2025"/>
                </a:lnTo>
                <a:lnTo>
                  <a:pt x="701" y="2027"/>
                </a:lnTo>
                <a:lnTo>
                  <a:pt x="701" y="2028"/>
                </a:lnTo>
                <a:lnTo>
                  <a:pt x="701" y="2029"/>
                </a:lnTo>
                <a:lnTo>
                  <a:pt x="700" y="2028"/>
                </a:lnTo>
                <a:lnTo>
                  <a:pt x="699" y="2026"/>
                </a:lnTo>
                <a:lnTo>
                  <a:pt x="699" y="2025"/>
                </a:lnTo>
                <a:lnTo>
                  <a:pt x="698" y="2025"/>
                </a:lnTo>
                <a:lnTo>
                  <a:pt x="697" y="2024"/>
                </a:lnTo>
                <a:lnTo>
                  <a:pt x="696" y="2022"/>
                </a:lnTo>
                <a:lnTo>
                  <a:pt x="695" y="2022"/>
                </a:lnTo>
                <a:lnTo>
                  <a:pt x="695" y="2025"/>
                </a:lnTo>
                <a:lnTo>
                  <a:pt x="695" y="2026"/>
                </a:lnTo>
                <a:lnTo>
                  <a:pt x="696" y="2027"/>
                </a:lnTo>
                <a:lnTo>
                  <a:pt x="697" y="2028"/>
                </a:lnTo>
                <a:lnTo>
                  <a:pt x="697" y="2029"/>
                </a:lnTo>
                <a:lnTo>
                  <a:pt x="697" y="2030"/>
                </a:lnTo>
                <a:lnTo>
                  <a:pt x="696" y="2030"/>
                </a:lnTo>
                <a:lnTo>
                  <a:pt x="695" y="2030"/>
                </a:lnTo>
                <a:lnTo>
                  <a:pt x="694" y="2030"/>
                </a:lnTo>
                <a:lnTo>
                  <a:pt x="694" y="2028"/>
                </a:lnTo>
                <a:lnTo>
                  <a:pt x="694" y="2026"/>
                </a:lnTo>
                <a:lnTo>
                  <a:pt x="693" y="2023"/>
                </a:lnTo>
                <a:lnTo>
                  <a:pt x="692" y="2022"/>
                </a:lnTo>
                <a:lnTo>
                  <a:pt x="692" y="2021"/>
                </a:lnTo>
                <a:lnTo>
                  <a:pt x="691" y="2020"/>
                </a:lnTo>
                <a:lnTo>
                  <a:pt x="690" y="2021"/>
                </a:lnTo>
                <a:lnTo>
                  <a:pt x="691" y="2022"/>
                </a:lnTo>
                <a:lnTo>
                  <a:pt x="691" y="2023"/>
                </a:lnTo>
                <a:lnTo>
                  <a:pt x="691" y="2024"/>
                </a:lnTo>
                <a:lnTo>
                  <a:pt x="692" y="2025"/>
                </a:lnTo>
                <a:lnTo>
                  <a:pt x="693" y="2028"/>
                </a:lnTo>
                <a:lnTo>
                  <a:pt x="693" y="2029"/>
                </a:lnTo>
                <a:lnTo>
                  <a:pt x="693" y="2030"/>
                </a:lnTo>
                <a:lnTo>
                  <a:pt x="693" y="2031"/>
                </a:lnTo>
                <a:lnTo>
                  <a:pt x="692" y="2031"/>
                </a:lnTo>
                <a:lnTo>
                  <a:pt x="690" y="2030"/>
                </a:lnTo>
                <a:lnTo>
                  <a:pt x="689" y="2029"/>
                </a:lnTo>
                <a:lnTo>
                  <a:pt x="687" y="2028"/>
                </a:lnTo>
                <a:lnTo>
                  <a:pt x="682" y="2028"/>
                </a:lnTo>
                <a:lnTo>
                  <a:pt x="678" y="2027"/>
                </a:lnTo>
                <a:lnTo>
                  <a:pt x="677" y="2027"/>
                </a:lnTo>
                <a:lnTo>
                  <a:pt x="676" y="2027"/>
                </a:lnTo>
                <a:lnTo>
                  <a:pt x="675" y="2027"/>
                </a:lnTo>
                <a:lnTo>
                  <a:pt x="673" y="2024"/>
                </a:lnTo>
                <a:lnTo>
                  <a:pt x="673" y="2023"/>
                </a:lnTo>
                <a:lnTo>
                  <a:pt x="672" y="2022"/>
                </a:lnTo>
                <a:lnTo>
                  <a:pt x="671" y="2022"/>
                </a:lnTo>
                <a:lnTo>
                  <a:pt x="670" y="2023"/>
                </a:lnTo>
                <a:lnTo>
                  <a:pt x="670" y="2024"/>
                </a:lnTo>
                <a:lnTo>
                  <a:pt x="672" y="2025"/>
                </a:lnTo>
                <a:lnTo>
                  <a:pt x="673" y="2027"/>
                </a:lnTo>
                <a:lnTo>
                  <a:pt x="673" y="2028"/>
                </a:lnTo>
                <a:lnTo>
                  <a:pt x="673" y="2029"/>
                </a:lnTo>
                <a:lnTo>
                  <a:pt x="673" y="2030"/>
                </a:lnTo>
                <a:lnTo>
                  <a:pt x="673" y="2030"/>
                </a:lnTo>
                <a:lnTo>
                  <a:pt x="673" y="2030"/>
                </a:lnTo>
                <a:lnTo>
                  <a:pt x="673" y="2030"/>
                </a:lnTo>
                <a:lnTo>
                  <a:pt x="676" y="2030"/>
                </a:lnTo>
                <a:lnTo>
                  <a:pt x="681" y="2030"/>
                </a:lnTo>
                <a:lnTo>
                  <a:pt x="683" y="2030"/>
                </a:lnTo>
                <a:lnTo>
                  <a:pt x="683" y="2031"/>
                </a:lnTo>
                <a:lnTo>
                  <a:pt x="685" y="2032"/>
                </a:lnTo>
                <a:lnTo>
                  <a:pt x="687" y="2032"/>
                </a:lnTo>
                <a:lnTo>
                  <a:pt x="688" y="2033"/>
                </a:lnTo>
                <a:lnTo>
                  <a:pt x="690" y="2034"/>
                </a:lnTo>
                <a:lnTo>
                  <a:pt x="692" y="2035"/>
                </a:lnTo>
                <a:lnTo>
                  <a:pt x="691" y="2036"/>
                </a:lnTo>
                <a:lnTo>
                  <a:pt x="691" y="2037"/>
                </a:lnTo>
                <a:lnTo>
                  <a:pt x="692" y="2038"/>
                </a:lnTo>
                <a:lnTo>
                  <a:pt x="693" y="2040"/>
                </a:lnTo>
                <a:lnTo>
                  <a:pt x="693" y="2041"/>
                </a:lnTo>
                <a:lnTo>
                  <a:pt x="693" y="2041"/>
                </a:lnTo>
                <a:lnTo>
                  <a:pt x="694" y="2041"/>
                </a:lnTo>
                <a:lnTo>
                  <a:pt x="695" y="2041"/>
                </a:lnTo>
                <a:lnTo>
                  <a:pt x="693" y="2038"/>
                </a:lnTo>
                <a:lnTo>
                  <a:pt x="693" y="2037"/>
                </a:lnTo>
                <a:lnTo>
                  <a:pt x="693" y="2036"/>
                </a:lnTo>
                <a:lnTo>
                  <a:pt x="695" y="2035"/>
                </a:lnTo>
                <a:lnTo>
                  <a:pt x="696" y="2035"/>
                </a:lnTo>
                <a:lnTo>
                  <a:pt x="697" y="2035"/>
                </a:lnTo>
                <a:lnTo>
                  <a:pt x="698" y="2036"/>
                </a:lnTo>
                <a:lnTo>
                  <a:pt x="700" y="2037"/>
                </a:lnTo>
                <a:lnTo>
                  <a:pt x="701" y="2038"/>
                </a:lnTo>
                <a:lnTo>
                  <a:pt x="705" y="2041"/>
                </a:lnTo>
                <a:lnTo>
                  <a:pt x="705" y="2041"/>
                </a:lnTo>
                <a:lnTo>
                  <a:pt x="706" y="2041"/>
                </a:lnTo>
                <a:lnTo>
                  <a:pt x="707" y="2041"/>
                </a:lnTo>
                <a:lnTo>
                  <a:pt x="707" y="2042"/>
                </a:lnTo>
                <a:lnTo>
                  <a:pt x="708" y="2044"/>
                </a:lnTo>
                <a:lnTo>
                  <a:pt x="708" y="2045"/>
                </a:lnTo>
                <a:lnTo>
                  <a:pt x="710" y="2047"/>
                </a:lnTo>
                <a:lnTo>
                  <a:pt x="710" y="2048"/>
                </a:lnTo>
                <a:lnTo>
                  <a:pt x="710" y="2049"/>
                </a:lnTo>
                <a:lnTo>
                  <a:pt x="710" y="2052"/>
                </a:lnTo>
                <a:lnTo>
                  <a:pt x="708" y="2052"/>
                </a:lnTo>
                <a:lnTo>
                  <a:pt x="706" y="2052"/>
                </a:lnTo>
                <a:lnTo>
                  <a:pt x="705" y="2052"/>
                </a:lnTo>
                <a:lnTo>
                  <a:pt x="704" y="2051"/>
                </a:lnTo>
                <a:lnTo>
                  <a:pt x="704" y="2050"/>
                </a:lnTo>
                <a:lnTo>
                  <a:pt x="703" y="2048"/>
                </a:lnTo>
                <a:lnTo>
                  <a:pt x="702" y="2047"/>
                </a:lnTo>
                <a:lnTo>
                  <a:pt x="701" y="2046"/>
                </a:lnTo>
                <a:lnTo>
                  <a:pt x="701" y="2047"/>
                </a:lnTo>
                <a:lnTo>
                  <a:pt x="703" y="2051"/>
                </a:lnTo>
                <a:lnTo>
                  <a:pt x="704" y="2052"/>
                </a:lnTo>
                <a:lnTo>
                  <a:pt x="701" y="2052"/>
                </a:lnTo>
                <a:lnTo>
                  <a:pt x="700" y="2051"/>
                </a:lnTo>
                <a:lnTo>
                  <a:pt x="699" y="2051"/>
                </a:lnTo>
                <a:lnTo>
                  <a:pt x="700" y="2052"/>
                </a:lnTo>
                <a:lnTo>
                  <a:pt x="701" y="2052"/>
                </a:lnTo>
                <a:lnTo>
                  <a:pt x="702" y="2052"/>
                </a:lnTo>
                <a:lnTo>
                  <a:pt x="703" y="2052"/>
                </a:lnTo>
                <a:lnTo>
                  <a:pt x="704" y="2053"/>
                </a:lnTo>
                <a:lnTo>
                  <a:pt x="704" y="2054"/>
                </a:lnTo>
                <a:lnTo>
                  <a:pt x="705" y="2054"/>
                </a:lnTo>
                <a:lnTo>
                  <a:pt x="708" y="2056"/>
                </a:lnTo>
                <a:lnTo>
                  <a:pt x="708" y="2055"/>
                </a:lnTo>
                <a:lnTo>
                  <a:pt x="708" y="2054"/>
                </a:lnTo>
                <a:lnTo>
                  <a:pt x="709" y="2054"/>
                </a:lnTo>
                <a:lnTo>
                  <a:pt x="711" y="2054"/>
                </a:lnTo>
                <a:lnTo>
                  <a:pt x="713" y="2055"/>
                </a:lnTo>
                <a:lnTo>
                  <a:pt x="714" y="2055"/>
                </a:lnTo>
                <a:lnTo>
                  <a:pt x="714" y="2057"/>
                </a:lnTo>
                <a:lnTo>
                  <a:pt x="714" y="2058"/>
                </a:lnTo>
                <a:lnTo>
                  <a:pt x="713" y="2059"/>
                </a:lnTo>
                <a:lnTo>
                  <a:pt x="714" y="2060"/>
                </a:lnTo>
                <a:lnTo>
                  <a:pt x="714" y="2059"/>
                </a:lnTo>
                <a:lnTo>
                  <a:pt x="715" y="2059"/>
                </a:lnTo>
                <a:lnTo>
                  <a:pt x="717" y="2059"/>
                </a:lnTo>
                <a:lnTo>
                  <a:pt x="718" y="2059"/>
                </a:lnTo>
                <a:lnTo>
                  <a:pt x="717" y="2061"/>
                </a:lnTo>
                <a:lnTo>
                  <a:pt x="716" y="2061"/>
                </a:lnTo>
                <a:lnTo>
                  <a:pt x="715" y="2061"/>
                </a:lnTo>
                <a:lnTo>
                  <a:pt x="715" y="2062"/>
                </a:lnTo>
                <a:lnTo>
                  <a:pt x="714" y="2062"/>
                </a:lnTo>
                <a:lnTo>
                  <a:pt x="714" y="2062"/>
                </a:lnTo>
                <a:lnTo>
                  <a:pt x="714" y="2063"/>
                </a:lnTo>
                <a:lnTo>
                  <a:pt x="714" y="2062"/>
                </a:lnTo>
                <a:lnTo>
                  <a:pt x="713" y="2061"/>
                </a:lnTo>
                <a:lnTo>
                  <a:pt x="712" y="2061"/>
                </a:lnTo>
                <a:lnTo>
                  <a:pt x="711" y="2061"/>
                </a:lnTo>
                <a:lnTo>
                  <a:pt x="712" y="2061"/>
                </a:lnTo>
                <a:lnTo>
                  <a:pt x="712" y="2062"/>
                </a:lnTo>
                <a:lnTo>
                  <a:pt x="712" y="2063"/>
                </a:lnTo>
                <a:lnTo>
                  <a:pt x="708" y="2061"/>
                </a:lnTo>
                <a:lnTo>
                  <a:pt x="705" y="2059"/>
                </a:lnTo>
                <a:lnTo>
                  <a:pt x="704" y="2058"/>
                </a:lnTo>
                <a:lnTo>
                  <a:pt x="703" y="2058"/>
                </a:lnTo>
                <a:lnTo>
                  <a:pt x="703" y="2057"/>
                </a:lnTo>
                <a:lnTo>
                  <a:pt x="704" y="2057"/>
                </a:lnTo>
                <a:lnTo>
                  <a:pt x="703" y="2056"/>
                </a:lnTo>
                <a:lnTo>
                  <a:pt x="702" y="2057"/>
                </a:lnTo>
                <a:lnTo>
                  <a:pt x="701" y="2057"/>
                </a:lnTo>
                <a:lnTo>
                  <a:pt x="700" y="2056"/>
                </a:lnTo>
                <a:lnTo>
                  <a:pt x="699" y="2055"/>
                </a:lnTo>
                <a:lnTo>
                  <a:pt x="698" y="2056"/>
                </a:lnTo>
                <a:lnTo>
                  <a:pt x="698" y="2055"/>
                </a:lnTo>
                <a:lnTo>
                  <a:pt x="696" y="2054"/>
                </a:lnTo>
                <a:lnTo>
                  <a:pt x="695" y="2053"/>
                </a:lnTo>
                <a:lnTo>
                  <a:pt x="694" y="2052"/>
                </a:lnTo>
                <a:lnTo>
                  <a:pt x="693" y="2052"/>
                </a:lnTo>
                <a:lnTo>
                  <a:pt x="693" y="2051"/>
                </a:lnTo>
                <a:lnTo>
                  <a:pt x="693" y="2050"/>
                </a:lnTo>
                <a:lnTo>
                  <a:pt x="692" y="2050"/>
                </a:lnTo>
                <a:lnTo>
                  <a:pt x="692" y="2049"/>
                </a:lnTo>
                <a:lnTo>
                  <a:pt x="691" y="2049"/>
                </a:lnTo>
                <a:lnTo>
                  <a:pt x="691" y="2050"/>
                </a:lnTo>
                <a:lnTo>
                  <a:pt x="689" y="2051"/>
                </a:lnTo>
                <a:lnTo>
                  <a:pt x="684" y="2048"/>
                </a:lnTo>
                <a:lnTo>
                  <a:pt x="684" y="2049"/>
                </a:lnTo>
                <a:lnTo>
                  <a:pt x="683" y="2049"/>
                </a:lnTo>
                <a:lnTo>
                  <a:pt x="680" y="2047"/>
                </a:lnTo>
                <a:lnTo>
                  <a:pt x="679" y="2046"/>
                </a:lnTo>
                <a:lnTo>
                  <a:pt x="678" y="2047"/>
                </a:lnTo>
                <a:lnTo>
                  <a:pt x="678" y="2048"/>
                </a:lnTo>
                <a:lnTo>
                  <a:pt x="678" y="2049"/>
                </a:lnTo>
                <a:lnTo>
                  <a:pt x="679" y="2049"/>
                </a:lnTo>
                <a:lnTo>
                  <a:pt x="680" y="2049"/>
                </a:lnTo>
                <a:lnTo>
                  <a:pt x="681" y="2050"/>
                </a:lnTo>
                <a:lnTo>
                  <a:pt x="681" y="2051"/>
                </a:lnTo>
                <a:lnTo>
                  <a:pt x="680" y="2053"/>
                </a:lnTo>
                <a:lnTo>
                  <a:pt x="681" y="2053"/>
                </a:lnTo>
                <a:lnTo>
                  <a:pt x="681" y="2054"/>
                </a:lnTo>
                <a:lnTo>
                  <a:pt x="682" y="2053"/>
                </a:lnTo>
                <a:lnTo>
                  <a:pt x="682" y="2052"/>
                </a:lnTo>
                <a:lnTo>
                  <a:pt x="683" y="2052"/>
                </a:lnTo>
                <a:lnTo>
                  <a:pt x="684" y="2053"/>
                </a:lnTo>
                <a:lnTo>
                  <a:pt x="685" y="2054"/>
                </a:lnTo>
                <a:lnTo>
                  <a:pt x="690" y="2055"/>
                </a:lnTo>
                <a:lnTo>
                  <a:pt x="691" y="2057"/>
                </a:lnTo>
                <a:lnTo>
                  <a:pt x="692" y="2058"/>
                </a:lnTo>
                <a:lnTo>
                  <a:pt x="693" y="2058"/>
                </a:lnTo>
                <a:lnTo>
                  <a:pt x="693" y="2059"/>
                </a:lnTo>
                <a:lnTo>
                  <a:pt x="693" y="2060"/>
                </a:lnTo>
                <a:lnTo>
                  <a:pt x="695" y="2061"/>
                </a:lnTo>
                <a:lnTo>
                  <a:pt x="696" y="2063"/>
                </a:lnTo>
                <a:lnTo>
                  <a:pt x="696" y="2063"/>
                </a:lnTo>
                <a:lnTo>
                  <a:pt x="696" y="2064"/>
                </a:lnTo>
                <a:lnTo>
                  <a:pt x="696" y="2065"/>
                </a:lnTo>
                <a:lnTo>
                  <a:pt x="699" y="2065"/>
                </a:lnTo>
                <a:lnTo>
                  <a:pt x="702" y="2065"/>
                </a:lnTo>
                <a:lnTo>
                  <a:pt x="703" y="2065"/>
                </a:lnTo>
                <a:lnTo>
                  <a:pt x="703" y="2066"/>
                </a:lnTo>
                <a:lnTo>
                  <a:pt x="704" y="2065"/>
                </a:lnTo>
                <a:lnTo>
                  <a:pt x="704" y="2064"/>
                </a:lnTo>
                <a:lnTo>
                  <a:pt x="704" y="2064"/>
                </a:lnTo>
                <a:lnTo>
                  <a:pt x="705" y="2064"/>
                </a:lnTo>
                <a:lnTo>
                  <a:pt x="711" y="2066"/>
                </a:lnTo>
                <a:lnTo>
                  <a:pt x="714" y="2067"/>
                </a:lnTo>
                <a:lnTo>
                  <a:pt x="714" y="2068"/>
                </a:lnTo>
                <a:lnTo>
                  <a:pt x="714" y="2069"/>
                </a:lnTo>
                <a:lnTo>
                  <a:pt x="713" y="2069"/>
                </a:lnTo>
                <a:lnTo>
                  <a:pt x="712" y="2069"/>
                </a:lnTo>
                <a:lnTo>
                  <a:pt x="712" y="2071"/>
                </a:lnTo>
                <a:lnTo>
                  <a:pt x="712" y="2072"/>
                </a:lnTo>
                <a:lnTo>
                  <a:pt x="710" y="2072"/>
                </a:lnTo>
                <a:lnTo>
                  <a:pt x="710" y="2073"/>
                </a:lnTo>
                <a:lnTo>
                  <a:pt x="710" y="2073"/>
                </a:lnTo>
                <a:lnTo>
                  <a:pt x="711" y="2073"/>
                </a:lnTo>
                <a:lnTo>
                  <a:pt x="712" y="2073"/>
                </a:lnTo>
                <a:lnTo>
                  <a:pt x="714" y="2073"/>
                </a:lnTo>
                <a:lnTo>
                  <a:pt x="714" y="2073"/>
                </a:lnTo>
                <a:lnTo>
                  <a:pt x="714" y="2074"/>
                </a:lnTo>
                <a:lnTo>
                  <a:pt x="714" y="2075"/>
                </a:lnTo>
                <a:lnTo>
                  <a:pt x="715" y="2076"/>
                </a:lnTo>
                <a:lnTo>
                  <a:pt x="714" y="2077"/>
                </a:lnTo>
                <a:lnTo>
                  <a:pt x="714" y="2078"/>
                </a:lnTo>
                <a:lnTo>
                  <a:pt x="714" y="2081"/>
                </a:lnTo>
                <a:lnTo>
                  <a:pt x="712" y="2083"/>
                </a:lnTo>
                <a:lnTo>
                  <a:pt x="710" y="2083"/>
                </a:lnTo>
                <a:lnTo>
                  <a:pt x="710" y="2084"/>
                </a:lnTo>
                <a:lnTo>
                  <a:pt x="710" y="2084"/>
                </a:lnTo>
                <a:lnTo>
                  <a:pt x="711" y="2084"/>
                </a:lnTo>
                <a:lnTo>
                  <a:pt x="712" y="2084"/>
                </a:lnTo>
                <a:lnTo>
                  <a:pt x="713" y="2085"/>
                </a:lnTo>
                <a:lnTo>
                  <a:pt x="713" y="2086"/>
                </a:lnTo>
                <a:lnTo>
                  <a:pt x="713" y="2088"/>
                </a:lnTo>
                <a:lnTo>
                  <a:pt x="710" y="2088"/>
                </a:lnTo>
                <a:lnTo>
                  <a:pt x="708" y="2088"/>
                </a:lnTo>
                <a:lnTo>
                  <a:pt x="707" y="2090"/>
                </a:lnTo>
                <a:lnTo>
                  <a:pt x="708" y="2090"/>
                </a:lnTo>
                <a:lnTo>
                  <a:pt x="709" y="2090"/>
                </a:lnTo>
                <a:lnTo>
                  <a:pt x="709" y="2091"/>
                </a:lnTo>
                <a:lnTo>
                  <a:pt x="709" y="2093"/>
                </a:lnTo>
                <a:lnTo>
                  <a:pt x="708" y="2094"/>
                </a:lnTo>
                <a:lnTo>
                  <a:pt x="705" y="2094"/>
                </a:lnTo>
                <a:lnTo>
                  <a:pt x="704" y="2094"/>
                </a:lnTo>
                <a:lnTo>
                  <a:pt x="704" y="2095"/>
                </a:lnTo>
                <a:lnTo>
                  <a:pt x="704" y="2095"/>
                </a:lnTo>
                <a:lnTo>
                  <a:pt x="704" y="2095"/>
                </a:lnTo>
                <a:lnTo>
                  <a:pt x="705" y="2095"/>
                </a:lnTo>
                <a:lnTo>
                  <a:pt x="707" y="2095"/>
                </a:lnTo>
                <a:lnTo>
                  <a:pt x="708" y="2095"/>
                </a:lnTo>
                <a:lnTo>
                  <a:pt x="708" y="2096"/>
                </a:lnTo>
                <a:lnTo>
                  <a:pt x="707" y="2097"/>
                </a:lnTo>
                <a:lnTo>
                  <a:pt x="706" y="2098"/>
                </a:lnTo>
                <a:lnTo>
                  <a:pt x="705" y="2100"/>
                </a:lnTo>
                <a:lnTo>
                  <a:pt x="704" y="2101"/>
                </a:lnTo>
                <a:lnTo>
                  <a:pt x="704" y="2102"/>
                </a:lnTo>
                <a:lnTo>
                  <a:pt x="703" y="2103"/>
                </a:lnTo>
                <a:lnTo>
                  <a:pt x="703" y="2104"/>
                </a:lnTo>
                <a:lnTo>
                  <a:pt x="704" y="2105"/>
                </a:lnTo>
                <a:lnTo>
                  <a:pt x="705" y="2102"/>
                </a:lnTo>
                <a:lnTo>
                  <a:pt x="706" y="2102"/>
                </a:lnTo>
                <a:lnTo>
                  <a:pt x="707" y="2101"/>
                </a:lnTo>
                <a:lnTo>
                  <a:pt x="709" y="2099"/>
                </a:lnTo>
                <a:lnTo>
                  <a:pt x="711" y="2097"/>
                </a:lnTo>
                <a:lnTo>
                  <a:pt x="712" y="2096"/>
                </a:lnTo>
                <a:lnTo>
                  <a:pt x="713" y="2096"/>
                </a:lnTo>
                <a:lnTo>
                  <a:pt x="714" y="2095"/>
                </a:lnTo>
                <a:lnTo>
                  <a:pt x="718" y="2095"/>
                </a:lnTo>
                <a:lnTo>
                  <a:pt x="719" y="2095"/>
                </a:lnTo>
                <a:lnTo>
                  <a:pt x="720" y="2095"/>
                </a:lnTo>
                <a:lnTo>
                  <a:pt x="722" y="2095"/>
                </a:lnTo>
                <a:lnTo>
                  <a:pt x="722" y="2095"/>
                </a:lnTo>
                <a:lnTo>
                  <a:pt x="722" y="2096"/>
                </a:lnTo>
                <a:lnTo>
                  <a:pt x="722" y="2097"/>
                </a:lnTo>
                <a:lnTo>
                  <a:pt x="721" y="2099"/>
                </a:lnTo>
                <a:lnTo>
                  <a:pt x="720" y="2100"/>
                </a:lnTo>
                <a:lnTo>
                  <a:pt x="720" y="2101"/>
                </a:lnTo>
                <a:lnTo>
                  <a:pt x="719" y="2103"/>
                </a:lnTo>
                <a:lnTo>
                  <a:pt x="719" y="2104"/>
                </a:lnTo>
                <a:lnTo>
                  <a:pt x="718" y="2106"/>
                </a:lnTo>
                <a:lnTo>
                  <a:pt x="717" y="2106"/>
                </a:lnTo>
                <a:lnTo>
                  <a:pt x="715" y="2106"/>
                </a:lnTo>
                <a:lnTo>
                  <a:pt x="714" y="2106"/>
                </a:lnTo>
                <a:lnTo>
                  <a:pt x="713" y="2106"/>
                </a:lnTo>
                <a:lnTo>
                  <a:pt x="711" y="2106"/>
                </a:lnTo>
                <a:lnTo>
                  <a:pt x="709" y="2106"/>
                </a:lnTo>
                <a:lnTo>
                  <a:pt x="708" y="2106"/>
                </a:lnTo>
                <a:lnTo>
                  <a:pt x="708" y="2107"/>
                </a:lnTo>
                <a:lnTo>
                  <a:pt x="709" y="2107"/>
                </a:lnTo>
                <a:lnTo>
                  <a:pt x="710" y="2108"/>
                </a:lnTo>
                <a:lnTo>
                  <a:pt x="712" y="2108"/>
                </a:lnTo>
                <a:lnTo>
                  <a:pt x="713" y="2108"/>
                </a:lnTo>
                <a:lnTo>
                  <a:pt x="714" y="2108"/>
                </a:lnTo>
                <a:lnTo>
                  <a:pt x="714" y="2108"/>
                </a:lnTo>
                <a:lnTo>
                  <a:pt x="716" y="2108"/>
                </a:lnTo>
                <a:lnTo>
                  <a:pt x="717" y="2109"/>
                </a:lnTo>
                <a:lnTo>
                  <a:pt x="716" y="2110"/>
                </a:lnTo>
                <a:lnTo>
                  <a:pt x="715" y="2111"/>
                </a:lnTo>
                <a:lnTo>
                  <a:pt x="716" y="2111"/>
                </a:lnTo>
                <a:lnTo>
                  <a:pt x="717" y="2110"/>
                </a:lnTo>
                <a:lnTo>
                  <a:pt x="718" y="2110"/>
                </a:lnTo>
                <a:lnTo>
                  <a:pt x="719" y="2110"/>
                </a:lnTo>
                <a:lnTo>
                  <a:pt x="719" y="2111"/>
                </a:lnTo>
                <a:lnTo>
                  <a:pt x="718" y="2112"/>
                </a:lnTo>
                <a:lnTo>
                  <a:pt x="718" y="2113"/>
                </a:lnTo>
                <a:lnTo>
                  <a:pt x="717" y="2114"/>
                </a:lnTo>
                <a:lnTo>
                  <a:pt x="716" y="2116"/>
                </a:lnTo>
                <a:lnTo>
                  <a:pt x="715" y="2117"/>
                </a:lnTo>
                <a:lnTo>
                  <a:pt x="714" y="2119"/>
                </a:lnTo>
                <a:lnTo>
                  <a:pt x="714" y="2120"/>
                </a:lnTo>
                <a:lnTo>
                  <a:pt x="714" y="2120"/>
                </a:lnTo>
                <a:lnTo>
                  <a:pt x="714" y="2121"/>
                </a:lnTo>
                <a:lnTo>
                  <a:pt x="713" y="2121"/>
                </a:lnTo>
                <a:lnTo>
                  <a:pt x="713" y="2122"/>
                </a:lnTo>
                <a:lnTo>
                  <a:pt x="712" y="2122"/>
                </a:lnTo>
                <a:lnTo>
                  <a:pt x="709" y="2123"/>
                </a:lnTo>
                <a:lnTo>
                  <a:pt x="708" y="2123"/>
                </a:lnTo>
                <a:lnTo>
                  <a:pt x="707" y="2123"/>
                </a:lnTo>
                <a:lnTo>
                  <a:pt x="706" y="2124"/>
                </a:lnTo>
                <a:lnTo>
                  <a:pt x="704" y="2124"/>
                </a:lnTo>
                <a:lnTo>
                  <a:pt x="703" y="2124"/>
                </a:lnTo>
                <a:lnTo>
                  <a:pt x="700" y="2124"/>
                </a:lnTo>
                <a:lnTo>
                  <a:pt x="700" y="2123"/>
                </a:lnTo>
                <a:lnTo>
                  <a:pt x="693" y="2118"/>
                </a:lnTo>
                <a:lnTo>
                  <a:pt x="693" y="2117"/>
                </a:lnTo>
                <a:lnTo>
                  <a:pt x="693" y="2116"/>
                </a:lnTo>
                <a:lnTo>
                  <a:pt x="692" y="2116"/>
                </a:lnTo>
                <a:lnTo>
                  <a:pt x="692" y="2117"/>
                </a:lnTo>
                <a:lnTo>
                  <a:pt x="691" y="2117"/>
                </a:lnTo>
                <a:lnTo>
                  <a:pt x="690" y="2117"/>
                </a:lnTo>
                <a:lnTo>
                  <a:pt x="689" y="2118"/>
                </a:lnTo>
                <a:lnTo>
                  <a:pt x="688" y="2119"/>
                </a:lnTo>
                <a:lnTo>
                  <a:pt x="688" y="2120"/>
                </a:lnTo>
                <a:lnTo>
                  <a:pt x="687" y="2121"/>
                </a:lnTo>
                <a:lnTo>
                  <a:pt x="688" y="2121"/>
                </a:lnTo>
                <a:lnTo>
                  <a:pt x="689" y="2122"/>
                </a:lnTo>
                <a:lnTo>
                  <a:pt x="690" y="2120"/>
                </a:lnTo>
                <a:lnTo>
                  <a:pt x="691" y="2119"/>
                </a:lnTo>
                <a:lnTo>
                  <a:pt x="692" y="2119"/>
                </a:lnTo>
                <a:lnTo>
                  <a:pt x="693" y="2119"/>
                </a:lnTo>
                <a:lnTo>
                  <a:pt x="695" y="2122"/>
                </a:lnTo>
                <a:lnTo>
                  <a:pt x="698" y="2125"/>
                </a:lnTo>
                <a:lnTo>
                  <a:pt x="699" y="2126"/>
                </a:lnTo>
                <a:lnTo>
                  <a:pt x="699" y="2127"/>
                </a:lnTo>
                <a:lnTo>
                  <a:pt x="699" y="2127"/>
                </a:lnTo>
                <a:lnTo>
                  <a:pt x="700" y="2128"/>
                </a:lnTo>
                <a:lnTo>
                  <a:pt x="700" y="2127"/>
                </a:lnTo>
                <a:lnTo>
                  <a:pt x="701" y="2127"/>
                </a:lnTo>
                <a:lnTo>
                  <a:pt x="704" y="2127"/>
                </a:lnTo>
                <a:lnTo>
                  <a:pt x="705" y="2127"/>
                </a:lnTo>
                <a:lnTo>
                  <a:pt x="706" y="2127"/>
                </a:lnTo>
                <a:lnTo>
                  <a:pt x="707" y="2127"/>
                </a:lnTo>
                <a:lnTo>
                  <a:pt x="708" y="2128"/>
                </a:lnTo>
                <a:lnTo>
                  <a:pt x="710" y="2127"/>
                </a:lnTo>
                <a:lnTo>
                  <a:pt x="712" y="2127"/>
                </a:lnTo>
                <a:lnTo>
                  <a:pt x="714" y="2125"/>
                </a:lnTo>
                <a:lnTo>
                  <a:pt x="714" y="2124"/>
                </a:lnTo>
                <a:lnTo>
                  <a:pt x="715" y="2124"/>
                </a:lnTo>
                <a:lnTo>
                  <a:pt x="716" y="2124"/>
                </a:lnTo>
                <a:lnTo>
                  <a:pt x="717" y="2125"/>
                </a:lnTo>
                <a:lnTo>
                  <a:pt x="718" y="2126"/>
                </a:lnTo>
                <a:lnTo>
                  <a:pt x="718" y="2127"/>
                </a:lnTo>
                <a:lnTo>
                  <a:pt x="717" y="2127"/>
                </a:lnTo>
                <a:lnTo>
                  <a:pt x="714" y="2126"/>
                </a:lnTo>
                <a:lnTo>
                  <a:pt x="714" y="2126"/>
                </a:lnTo>
                <a:lnTo>
                  <a:pt x="714" y="2127"/>
                </a:lnTo>
                <a:lnTo>
                  <a:pt x="716" y="2127"/>
                </a:lnTo>
                <a:lnTo>
                  <a:pt x="716" y="2128"/>
                </a:lnTo>
                <a:lnTo>
                  <a:pt x="714" y="2127"/>
                </a:lnTo>
                <a:lnTo>
                  <a:pt x="713" y="2128"/>
                </a:lnTo>
                <a:lnTo>
                  <a:pt x="712" y="2128"/>
                </a:lnTo>
                <a:lnTo>
                  <a:pt x="712" y="2129"/>
                </a:lnTo>
                <a:lnTo>
                  <a:pt x="711" y="2130"/>
                </a:lnTo>
                <a:lnTo>
                  <a:pt x="710" y="2131"/>
                </a:lnTo>
                <a:lnTo>
                  <a:pt x="710" y="2132"/>
                </a:lnTo>
                <a:lnTo>
                  <a:pt x="711" y="2132"/>
                </a:lnTo>
                <a:lnTo>
                  <a:pt x="713" y="2131"/>
                </a:lnTo>
                <a:lnTo>
                  <a:pt x="714" y="2131"/>
                </a:lnTo>
                <a:lnTo>
                  <a:pt x="714" y="2133"/>
                </a:lnTo>
                <a:lnTo>
                  <a:pt x="714" y="2134"/>
                </a:lnTo>
                <a:lnTo>
                  <a:pt x="713" y="2134"/>
                </a:lnTo>
                <a:lnTo>
                  <a:pt x="713" y="2135"/>
                </a:lnTo>
                <a:lnTo>
                  <a:pt x="712" y="2135"/>
                </a:lnTo>
                <a:lnTo>
                  <a:pt x="712" y="2134"/>
                </a:lnTo>
                <a:lnTo>
                  <a:pt x="711" y="2134"/>
                </a:lnTo>
                <a:lnTo>
                  <a:pt x="710" y="2134"/>
                </a:lnTo>
                <a:lnTo>
                  <a:pt x="709" y="2133"/>
                </a:lnTo>
                <a:lnTo>
                  <a:pt x="709" y="2134"/>
                </a:lnTo>
                <a:lnTo>
                  <a:pt x="708" y="2134"/>
                </a:lnTo>
                <a:lnTo>
                  <a:pt x="709" y="2135"/>
                </a:lnTo>
                <a:lnTo>
                  <a:pt x="710" y="2135"/>
                </a:lnTo>
                <a:lnTo>
                  <a:pt x="711" y="2136"/>
                </a:lnTo>
                <a:lnTo>
                  <a:pt x="712" y="2136"/>
                </a:lnTo>
                <a:lnTo>
                  <a:pt x="712" y="2137"/>
                </a:lnTo>
                <a:lnTo>
                  <a:pt x="711" y="2137"/>
                </a:lnTo>
                <a:lnTo>
                  <a:pt x="707" y="2135"/>
                </a:lnTo>
                <a:lnTo>
                  <a:pt x="706" y="2135"/>
                </a:lnTo>
                <a:lnTo>
                  <a:pt x="706" y="2136"/>
                </a:lnTo>
                <a:lnTo>
                  <a:pt x="707" y="2137"/>
                </a:lnTo>
                <a:lnTo>
                  <a:pt x="708" y="2137"/>
                </a:lnTo>
                <a:lnTo>
                  <a:pt x="708" y="2138"/>
                </a:lnTo>
                <a:lnTo>
                  <a:pt x="709" y="2139"/>
                </a:lnTo>
                <a:lnTo>
                  <a:pt x="710" y="2140"/>
                </a:lnTo>
                <a:lnTo>
                  <a:pt x="710" y="2141"/>
                </a:lnTo>
                <a:lnTo>
                  <a:pt x="709" y="2142"/>
                </a:lnTo>
                <a:lnTo>
                  <a:pt x="708" y="2142"/>
                </a:lnTo>
                <a:lnTo>
                  <a:pt x="707" y="2142"/>
                </a:lnTo>
                <a:lnTo>
                  <a:pt x="707" y="2141"/>
                </a:lnTo>
                <a:lnTo>
                  <a:pt x="706" y="2140"/>
                </a:lnTo>
                <a:lnTo>
                  <a:pt x="704" y="2141"/>
                </a:lnTo>
                <a:lnTo>
                  <a:pt x="704" y="2141"/>
                </a:lnTo>
                <a:lnTo>
                  <a:pt x="703" y="2142"/>
                </a:lnTo>
                <a:lnTo>
                  <a:pt x="700" y="2142"/>
                </a:lnTo>
                <a:lnTo>
                  <a:pt x="699" y="2142"/>
                </a:lnTo>
                <a:lnTo>
                  <a:pt x="693" y="2142"/>
                </a:lnTo>
                <a:lnTo>
                  <a:pt x="688" y="2141"/>
                </a:lnTo>
                <a:lnTo>
                  <a:pt x="683" y="2140"/>
                </a:lnTo>
                <a:lnTo>
                  <a:pt x="680" y="2138"/>
                </a:lnTo>
                <a:lnTo>
                  <a:pt x="679" y="2138"/>
                </a:lnTo>
                <a:lnTo>
                  <a:pt x="678" y="2138"/>
                </a:lnTo>
                <a:lnTo>
                  <a:pt x="678" y="2139"/>
                </a:lnTo>
                <a:lnTo>
                  <a:pt x="679" y="2139"/>
                </a:lnTo>
                <a:lnTo>
                  <a:pt x="680" y="2140"/>
                </a:lnTo>
                <a:lnTo>
                  <a:pt x="684" y="2142"/>
                </a:lnTo>
                <a:lnTo>
                  <a:pt x="685" y="2143"/>
                </a:lnTo>
                <a:lnTo>
                  <a:pt x="684" y="2144"/>
                </a:lnTo>
                <a:lnTo>
                  <a:pt x="684" y="2145"/>
                </a:lnTo>
                <a:lnTo>
                  <a:pt x="685" y="2146"/>
                </a:lnTo>
                <a:lnTo>
                  <a:pt x="686" y="2146"/>
                </a:lnTo>
                <a:lnTo>
                  <a:pt x="687" y="2145"/>
                </a:lnTo>
                <a:lnTo>
                  <a:pt x="688" y="2145"/>
                </a:lnTo>
                <a:lnTo>
                  <a:pt x="689" y="2144"/>
                </a:lnTo>
                <a:lnTo>
                  <a:pt x="695" y="2145"/>
                </a:lnTo>
                <a:lnTo>
                  <a:pt x="697" y="2144"/>
                </a:lnTo>
                <a:lnTo>
                  <a:pt x="702" y="2144"/>
                </a:lnTo>
                <a:lnTo>
                  <a:pt x="704" y="2144"/>
                </a:lnTo>
                <a:lnTo>
                  <a:pt x="704" y="2145"/>
                </a:lnTo>
                <a:lnTo>
                  <a:pt x="704" y="2145"/>
                </a:lnTo>
                <a:lnTo>
                  <a:pt x="704" y="2146"/>
                </a:lnTo>
                <a:lnTo>
                  <a:pt x="704" y="2147"/>
                </a:lnTo>
                <a:lnTo>
                  <a:pt x="705" y="2147"/>
                </a:lnTo>
                <a:lnTo>
                  <a:pt x="706" y="2147"/>
                </a:lnTo>
                <a:lnTo>
                  <a:pt x="706" y="2148"/>
                </a:lnTo>
                <a:lnTo>
                  <a:pt x="704" y="2149"/>
                </a:lnTo>
                <a:lnTo>
                  <a:pt x="704" y="2149"/>
                </a:lnTo>
                <a:lnTo>
                  <a:pt x="704" y="2149"/>
                </a:lnTo>
                <a:lnTo>
                  <a:pt x="704" y="2149"/>
                </a:lnTo>
                <a:lnTo>
                  <a:pt x="704" y="2150"/>
                </a:lnTo>
                <a:lnTo>
                  <a:pt x="704" y="2151"/>
                </a:lnTo>
                <a:lnTo>
                  <a:pt x="705" y="2151"/>
                </a:lnTo>
                <a:lnTo>
                  <a:pt x="705" y="2152"/>
                </a:lnTo>
                <a:lnTo>
                  <a:pt x="705" y="2153"/>
                </a:lnTo>
                <a:lnTo>
                  <a:pt x="706" y="2154"/>
                </a:lnTo>
                <a:lnTo>
                  <a:pt x="706" y="2151"/>
                </a:lnTo>
                <a:lnTo>
                  <a:pt x="707" y="2150"/>
                </a:lnTo>
                <a:lnTo>
                  <a:pt x="708" y="2150"/>
                </a:lnTo>
                <a:lnTo>
                  <a:pt x="708" y="2149"/>
                </a:lnTo>
                <a:lnTo>
                  <a:pt x="709" y="2148"/>
                </a:lnTo>
                <a:lnTo>
                  <a:pt x="711" y="2148"/>
                </a:lnTo>
                <a:lnTo>
                  <a:pt x="710" y="2149"/>
                </a:lnTo>
                <a:lnTo>
                  <a:pt x="710" y="2149"/>
                </a:lnTo>
                <a:lnTo>
                  <a:pt x="710" y="2152"/>
                </a:lnTo>
                <a:lnTo>
                  <a:pt x="710" y="2153"/>
                </a:lnTo>
                <a:lnTo>
                  <a:pt x="712" y="2156"/>
                </a:lnTo>
                <a:lnTo>
                  <a:pt x="712" y="2157"/>
                </a:lnTo>
                <a:lnTo>
                  <a:pt x="710" y="2157"/>
                </a:lnTo>
                <a:lnTo>
                  <a:pt x="709" y="2157"/>
                </a:lnTo>
                <a:lnTo>
                  <a:pt x="709" y="2156"/>
                </a:lnTo>
                <a:lnTo>
                  <a:pt x="708" y="2156"/>
                </a:lnTo>
                <a:lnTo>
                  <a:pt x="708" y="2157"/>
                </a:lnTo>
                <a:lnTo>
                  <a:pt x="707" y="2157"/>
                </a:lnTo>
                <a:lnTo>
                  <a:pt x="707" y="2158"/>
                </a:lnTo>
                <a:lnTo>
                  <a:pt x="707" y="2159"/>
                </a:lnTo>
                <a:lnTo>
                  <a:pt x="708" y="2159"/>
                </a:lnTo>
                <a:lnTo>
                  <a:pt x="707" y="2160"/>
                </a:lnTo>
                <a:lnTo>
                  <a:pt x="706" y="2160"/>
                </a:lnTo>
                <a:lnTo>
                  <a:pt x="705" y="2160"/>
                </a:lnTo>
                <a:lnTo>
                  <a:pt x="707" y="2161"/>
                </a:lnTo>
                <a:lnTo>
                  <a:pt x="706" y="2162"/>
                </a:lnTo>
                <a:lnTo>
                  <a:pt x="704" y="2162"/>
                </a:lnTo>
                <a:lnTo>
                  <a:pt x="702" y="2163"/>
                </a:lnTo>
                <a:lnTo>
                  <a:pt x="702" y="2164"/>
                </a:lnTo>
                <a:lnTo>
                  <a:pt x="703" y="2164"/>
                </a:lnTo>
                <a:lnTo>
                  <a:pt x="704" y="2164"/>
                </a:lnTo>
                <a:lnTo>
                  <a:pt x="703" y="2165"/>
                </a:lnTo>
                <a:lnTo>
                  <a:pt x="702" y="2166"/>
                </a:lnTo>
                <a:lnTo>
                  <a:pt x="701" y="2166"/>
                </a:lnTo>
                <a:lnTo>
                  <a:pt x="700" y="2166"/>
                </a:lnTo>
                <a:lnTo>
                  <a:pt x="697" y="2165"/>
                </a:lnTo>
                <a:lnTo>
                  <a:pt x="696" y="2165"/>
                </a:lnTo>
                <a:lnTo>
                  <a:pt x="698" y="2166"/>
                </a:lnTo>
                <a:lnTo>
                  <a:pt x="699" y="2167"/>
                </a:lnTo>
                <a:lnTo>
                  <a:pt x="701" y="2167"/>
                </a:lnTo>
                <a:lnTo>
                  <a:pt x="701" y="2168"/>
                </a:lnTo>
                <a:lnTo>
                  <a:pt x="700" y="2169"/>
                </a:lnTo>
                <a:lnTo>
                  <a:pt x="699" y="2169"/>
                </a:lnTo>
                <a:lnTo>
                  <a:pt x="697" y="2168"/>
                </a:lnTo>
                <a:lnTo>
                  <a:pt x="693" y="2167"/>
                </a:lnTo>
                <a:lnTo>
                  <a:pt x="691" y="2165"/>
                </a:lnTo>
                <a:lnTo>
                  <a:pt x="690" y="2164"/>
                </a:lnTo>
                <a:lnTo>
                  <a:pt x="689" y="2163"/>
                </a:lnTo>
                <a:lnTo>
                  <a:pt x="687" y="2163"/>
                </a:lnTo>
                <a:lnTo>
                  <a:pt x="686" y="2164"/>
                </a:lnTo>
                <a:lnTo>
                  <a:pt x="684" y="2165"/>
                </a:lnTo>
                <a:lnTo>
                  <a:pt x="683" y="2165"/>
                </a:lnTo>
                <a:lnTo>
                  <a:pt x="682" y="2165"/>
                </a:lnTo>
                <a:lnTo>
                  <a:pt x="682" y="2164"/>
                </a:lnTo>
                <a:lnTo>
                  <a:pt x="678" y="2165"/>
                </a:lnTo>
                <a:lnTo>
                  <a:pt x="676" y="2164"/>
                </a:lnTo>
                <a:lnTo>
                  <a:pt x="674" y="2164"/>
                </a:lnTo>
                <a:lnTo>
                  <a:pt x="673" y="2164"/>
                </a:lnTo>
                <a:lnTo>
                  <a:pt x="671" y="2164"/>
                </a:lnTo>
                <a:lnTo>
                  <a:pt x="671" y="2165"/>
                </a:lnTo>
                <a:lnTo>
                  <a:pt x="671" y="2166"/>
                </a:lnTo>
                <a:lnTo>
                  <a:pt x="673" y="2166"/>
                </a:lnTo>
                <a:lnTo>
                  <a:pt x="676" y="2166"/>
                </a:lnTo>
                <a:lnTo>
                  <a:pt x="679" y="2167"/>
                </a:lnTo>
                <a:lnTo>
                  <a:pt x="680" y="2167"/>
                </a:lnTo>
                <a:lnTo>
                  <a:pt x="683" y="2166"/>
                </a:lnTo>
                <a:lnTo>
                  <a:pt x="685" y="2167"/>
                </a:lnTo>
                <a:lnTo>
                  <a:pt x="689" y="2168"/>
                </a:lnTo>
                <a:lnTo>
                  <a:pt x="694" y="2170"/>
                </a:lnTo>
                <a:lnTo>
                  <a:pt x="694" y="2171"/>
                </a:lnTo>
                <a:lnTo>
                  <a:pt x="693" y="2171"/>
                </a:lnTo>
                <a:lnTo>
                  <a:pt x="692" y="2171"/>
                </a:lnTo>
                <a:lnTo>
                  <a:pt x="691" y="2171"/>
                </a:lnTo>
                <a:lnTo>
                  <a:pt x="690" y="2171"/>
                </a:lnTo>
                <a:lnTo>
                  <a:pt x="688" y="2172"/>
                </a:lnTo>
                <a:lnTo>
                  <a:pt x="687" y="2172"/>
                </a:lnTo>
                <a:lnTo>
                  <a:pt x="688" y="2173"/>
                </a:lnTo>
                <a:lnTo>
                  <a:pt x="689" y="2173"/>
                </a:lnTo>
                <a:lnTo>
                  <a:pt x="690" y="2172"/>
                </a:lnTo>
                <a:lnTo>
                  <a:pt x="693" y="2172"/>
                </a:lnTo>
                <a:lnTo>
                  <a:pt x="694" y="2171"/>
                </a:lnTo>
                <a:lnTo>
                  <a:pt x="695" y="2171"/>
                </a:lnTo>
                <a:lnTo>
                  <a:pt x="696" y="2171"/>
                </a:lnTo>
                <a:lnTo>
                  <a:pt x="698" y="2171"/>
                </a:lnTo>
                <a:lnTo>
                  <a:pt x="700" y="2171"/>
                </a:lnTo>
                <a:lnTo>
                  <a:pt x="699" y="2172"/>
                </a:lnTo>
                <a:lnTo>
                  <a:pt x="700" y="2172"/>
                </a:lnTo>
                <a:lnTo>
                  <a:pt x="700" y="2173"/>
                </a:lnTo>
                <a:lnTo>
                  <a:pt x="701" y="2173"/>
                </a:lnTo>
                <a:lnTo>
                  <a:pt x="701" y="2174"/>
                </a:lnTo>
                <a:lnTo>
                  <a:pt x="701" y="2175"/>
                </a:lnTo>
                <a:lnTo>
                  <a:pt x="702" y="2175"/>
                </a:lnTo>
                <a:lnTo>
                  <a:pt x="703" y="2175"/>
                </a:lnTo>
                <a:lnTo>
                  <a:pt x="704" y="2176"/>
                </a:lnTo>
                <a:lnTo>
                  <a:pt x="704" y="2177"/>
                </a:lnTo>
                <a:lnTo>
                  <a:pt x="704" y="2178"/>
                </a:lnTo>
                <a:lnTo>
                  <a:pt x="702" y="2178"/>
                </a:lnTo>
                <a:lnTo>
                  <a:pt x="701" y="2177"/>
                </a:lnTo>
                <a:lnTo>
                  <a:pt x="700" y="2177"/>
                </a:lnTo>
                <a:lnTo>
                  <a:pt x="701" y="2178"/>
                </a:lnTo>
                <a:lnTo>
                  <a:pt x="700" y="2178"/>
                </a:lnTo>
                <a:lnTo>
                  <a:pt x="699" y="2178"/>
                </a:lnTo>
                <a:lnTo>
                  <a:pt x="699" y="2179"/>
                </a:lnTo>
                <a:lnTo>
                  <a:pt x="698" y="2179"/>
                </a:lnTo>
                <a:lnTo>
                  <a:pt x="697" y="2178"/>
                </a:lnTo>
                <a:lnTo>
                  <a:pt x="696" y="2179"/>
                </a:lnTo>
                <a:lnTo>
                  <a:pt x="694" y="2179"/>
                </a:lnTo>
                <a:lnTo>
                  <a:pt x="692" y="2179"/>
                </a:lnTo>
                <a:lnTo>
                  <a:pt x="691" y="2177"/>
                </a:lnTo>
                <a:lnTo>
                  <a:pt x="689" y="2177"/>
                </a:lnTo>
                <a:lnTo>
                  <a:pt x="686" y="2176"/>
                </a:lnTo>
                <a:lnTo>
                  <a:pt x="685" y="2177"/>
                </a:lnTo>
                <a:lnTo>
                  <a:pt x="686" y="2178"/>
                </a:lnTo>
                <a:lnTo>
                  <a:pt x="685" y="2178"/>
                </a:lnTo>
                <a:lnTo>
                  <a:pt x="681" y="2177"/>
                </a:lnTo>
                <a:lnTo>
                  <a:pt x="679" y="2177"/>
                </a:lnTo>
                <a:lnTo>
                  <a:pt x="675" y="2177"/>
                </a:lnTo>
                <a:lnTo>
                  <a:pt x="674" y="2177"/>
                </a:lnTo>
                <a:lnTo>
                  <a:pt x="674" y="2178"/>
                </a:lnTo>
                <a:lnTo>
                  <a:pt x="675" y="2178"/>
                </a:lnTo>
                <a:lnTo>
                  <a:pt x="676" y="2178"/>
                </a:lnTo>
                <a:lnTo>
                  <a:pt x="682" y="2179"/>
                </a:lnTo>
                <a:lnTo>
                  <a:pt x="683" y="2179"/>
                </a:lnTo>
                <a:lnTo>
                  <a:pt x="684" y="2180"/>
                </a:lnTo>
                <a:lnTo>
                  <a:pt x="685" y="2180"/>
                </a:lnTo>
                <a:lnTo>
                  <a:pt x="686" y="2180"/>
                </a:lnTo>
                <a:lnTo>
                  <a:pt x="689" y="2181"/>
                </a:lnTo>
                <a:lnTo>
                  <a:pt x="690" y="2181"/>
                </a:lnTo>
                <a:lnTo>
                  <a:pt x="691" y="2181"/>
                </a:lnTo>
                <a:lnTo>
                  <a:pt x="692" y="2182"/>
                </a:lnTo>
                <a:lnTo>
                  <a:pt x="693" y="2182"/>
                </a:lnTo>
                <a:lnTo>
                  <a:pt x="693" y="2181"/>
                </a:lnTo>
                <a:lnTo>
                  <a:pt x="695" y="2183"/>
                </a:lnTo>
                <a:lnTo>
                  <a:pt x="699" y="2183"/>
                </a:lnTo>
                <a:lnTo>
                  <a:pt x="699" y="2184"/>
                </a:lnTo>
                <a:lnTo>
                  <a:pt x="699" y="2185"/>
                </a:lnTo>
                <a:lnTo>
                  <a:pt x="701" y="2186"/>
                </a:lnTo>
                <a:lnTo>
                  <a:pt x="702" y="2187"/>
                </a:lnTo>
                <a:lnTo>
                  <a:pt x="702" y="2188"/>
                </a:lnTo>
                <a:lnTo>
                  <a:pt x="701" y="2188"/>
                </a:lnTo>
                <a:lnTo>
                  <a:pt x="700" y="2187"/>
                </a:lnTo>
                <a:lnTo>
                  <a:pt x="698" y="2187"/>
                </a:lnTo>
                <a:lnTo>
                  <a:pt x="697" y="2186"/>
                </a:lnTo>
                <a:lnTo>
                  <a:pt x="697" y="2187"/>
                </a:lnTo>
                <a:lnTo>
                  <a:pt x="693" y="2187"/>
                </a:lnTo>
                <a:lnTo>
                  <a:pt x="692" y="2187"/>
                </a:lnTo>
                <a:lnTo>
                  <a:pt x="690" y="2186"/>
                </a:lnTo>
                <a:lnTo>
                  <a:pt x="690" y="2185"/>
                </a:lnTo>
                <a:lnTo>
                  <a:pt x="689" y="2185"/>
                </a:lnTo>
                <a:lnTo>
                  <a:pt x="688" y="2186"/>
                </a:lnTo>
                <a:lnTo>
                  <a:pt x="688" y="2187"/>
                </a:lnTo>
                <a:lnTo>
                  <a:pt x="689" y="2187"/>
                </a:lnTo>
                <a:lnTo>
                  <a:pt x="689" y="2188"/>
                </a:lnTo>
                <a:lnTo>
                  <a:pt x="688" y="2188"/>
                </a:lnTo>
                <a:lnTo>
                  <a:pt x="687" y="2188"/>
                </a:lnTo>
                <a:lnTo>
                  <a:pt x="683" y="2187"/>
                </a:lnTo>
                <a:lnTo>
                  <a:pt x="682" y="2186"/>
                </a:lnTo>
                <a:lnTo>
                  <a:pt x="681" y="2186"/>
                </a:lnTo>
                <a:lnTo>
                  <a:pt x="679" y="2186"/>
                </a:lnTo>
                <a:lnTo>
                  <a:pt x="678" y="2185"/>
                </a:lnTo>
                <a:lnTo>
                  <a:pt x="677" y="2185"/>
                </a:lnTo>
                <a:lnTo>
                  <a:pt x="676" y="2185"/>
                </a:lnTo>
                <a:lnTo>
                  <a:pt x="674" y="2185"/>
                </a:lnTo>
                <a:lnTo>
                  <a:pt x="673" y="2186"/>
                </a:lnTo>
                <a:lnTo>
                  <a:pt x="670" y="2187"/>
                </a:lnTo>
                <a:lnTo>
                  <a:pt x="665" y="2186"/>
                </a:lnTo>
                <a:lnTo>
                  <a:pt x="661" y="2185"/>
                </a:lnTo>
                <a:lnTo>
                  <a:pt x="655" y="2185"/>
                </a:lnTo>
                <a:lnTo>
                  <a:pt x="654" y="2185"/>
                </a:lnTo>
                <a:lnTo>
                  <a:pt x="654" y="2186"/>
                </a:lnTo>
                <a:lnTo>
                  <a:pt x="654" y="2187"/>
                </a:lnTo>
                <a:lnTo>
                  <a:pt x="655" y="2186"/>
                </a:lnTo>
                <a:lnTo>
                  <a:pt x="656" y="2186"/>
                </a:lnTo>
                <a:lnTo>
                  <a:pt x="659" y="2187"/>
                </a:lnTo>
                <a:lnTo>
                  <a:pt x="661" y="2187"/>
                </a:lnTo>
                <a:lnTo>
                  <a:pt x="662" y="2187"/>
                </a:lnTo>
                <a:lnTo>
                  <a:pt x="663" y="2188"/>
                </a:lnTo>
                <a:lnTo>
                  <a:pt x="664" y="2188"/>
                </a:lnTo>
                <a:lnTo>
                  <a:pt x="666" y="2188"/>
                </a:lnTo>
                <a:lnTo>
                  <a:pt x="667" y="2188"/>
                </a:lnTo>
                <a:lnTo>
                  <a:pt x="671" y="2188"/>
                </a:lnTo>
                <a:lnTo>
                  <a:pt x="676" y="2187"/>
                </a:lnTo>
                <a:lnTo>
                  <a:pt x="677" y="2188"/>
                </a:lnTo>
                <a:lnTo>
                  <a:pt x="677" y="2189"/>
                </a:lnTo>
                <a:lnTo>
                  <a:pt x="676" y="2190"/>
                </a:lnTo>
                <a:lnTo>
                  <a:pt x="677" y="2191"/>
                </a:lnTo>
                <a:lnTo>
                  <a:pt x="678" y="2190"/>
                </a:lnTo>
                <a:lnTo>
                  <a:pt x="679" y="2189"/>
                </a:lnTo>
                <a:lnTo>
                  <a:pt x="680" y="2188"/>
                </a:lnTo>
                <a:lnTo>
                  <a:pt x="681" y="2188"/>
                </a:lnTo>
                <a:lnTo>
                  <a:pt x="683" y="2189"/>
                </a:lnTo>
                <a:lnTo>
                  <a:pt x="683" y="2189"/>
                </a:lnTo>
                <a:lnTo>
                  <a:pt x="684" y="2189"/>
                </a:lnTo>
                <a:lnTo>
                  <a:pt x="685" y="2190"/>
                </a:lnTo>
                <a:lnTo>
                  <a:pt x="684" y="2191"/>
                </a:lnTo>
                <a:lnTo>
                  <a:pt x="683" y="2192"/>
                </a:lnTo>
                <a:lnTo>
                  <a:pt x="683" y="2193"/>
                </a:lnTo>
                <a:lnTo>
                  <a:pt x="683" y="2194"/>
                </a:lnTo>
                <a:lnTo>
                  <a:pt x="683" y="2194"/>
                </a:lnTo>
                <a:lnTo>
                  <a:pt x="685" y="2192"/>
                </a:lnTo>
                <a:lnTo>
                  <a:pt x="686" y="2191"/>
                </a:lnTo>
                <a:lnTo>
                  <a:pt x="687" y="2191"/>
                </a:lnTo>
                <a:lnTo>
                  <a:pt x="688" y="2191"/>
                </a:lnTo>
                <a:lnTo>
                  <a:pt x="690" y="2191"/>
                </a:lnTo>
                <a:lnTo>
                  <a:pt x="692" y="2191"/>
                </a:lnTo>
                <a:lnTo>
                  <a:pt x="693" y="2191"/>
                </a:lnTo>
                <a:lnTo>
                  <a:pt x="693" y="2192"/>
                </a:lnTo>
                <a:lnTo>
                  <a:pt x="693" y="2192"/>
                </a:lnTo>
                <a:lnTo>
                  <a:pt x="695" y="2191"/>
                </a:lnTo>
                <a:lnTo>
                  <a:pt x="696" y="2191"/>
                </a:lnTo>
                <a:lnTo>
                  <a:pt x="697" y="2191"/>
                </a:lnTo>
                <a:lnTo>
                  <a:pt x="698" y="2191"/>
                </a:lnTo>
                <a:lnTo>
                  <a:pt x="698" y="2192"/>
                </a:lnTo>
                <a:lnTo>
                  <a:pt x="697" y="2192"/>
                </a:lnTo>
                <a:lnTo>
                  <a:pt x="696" y="2192"/>
                </a:lnTo>
                <a:lnTo>
                  <a:pt x="696" y="2192"/>
                </a:lnTo>
                <a:lnTo>
                  <a:pt x="695" y="2192"/>
                </a:lnTo>
                <a:lnTo>
                  <a:pt x="695" y="2193"/>
                </a:lnTo>
                <a:lnTo>
                  <a:pt x="696" y="2193"/>
                </a:lnTo>
                <a:lnTo>
                  <a:pt x="697" y="2193"/>
                </a:lnTo>
                <a:lnTo>
                  <a:pt x="699" y="2193"/>
                </a:lnTo>
                <a:lnTo>
                  <a:pt x="700" y="2194"/>
                </a:lnTo>
                <a:lnTo>
                  <a:pt x="700" y="2195"/>
                </a:lnTo>
                <a:lnTo>
                  <a:pt x="699" y="2196"/>
                </a:lnTo>
                <a:lnTo>
                  <a:pt x="699" y="2197"/>
                </a:lnTo>
                <a:lnTo>
                  <a:pt x="700" y="2197"/>
                </a:lnTo>
                <a:lnTo>
                  <a:pt x="700" y="2198"/>
                </a:lnTo>
                <a:lnTo>
                  <a:pt x="700" y="2199"/>
                </a:lnTo>
                <a:lnTo>
                  <a:pt x="699" y="2199"/>
                </a:lnTo>
                <a:lnTo>
                  <a:pt x="698" y="2199"/>
                </a:lnTo>
                <a:lnTo>
                  <a:pt x="697" y="2198"/>
                </a:lnTo>
                <a:lnTo>
                  <a:pt x="696" y="2197"/>
                </a:lnTo>
                <a:lnTo>
                  <a:pt x="695" y="2196"/>
                </a:lnTo>
                <a:lnTo>
                  <a:pt x="694" y="2195"/>
                </a:lnTo>
                <a:lnTo>
                  <a:pt x="693" y="2195"/>
                </a:lnTo>
                <a:lnTo>
                  <a:pt x="693" y="2196"/>
                </a:lnTo>
                <a:lnTo>
                  <a:pt x="693" y="2197"/>
                </a:lnTo>
                <a:lnTo>
                  <a:pt x="694" y="2197"/>
                </a:lnTo>
                <a:lnTo>
                  <a:pt x="694" y="2199"/>
                </a:lnTo>
                <a:lnTo>
                  <a:pt x="695" y="2200"/>
                </a:lnTo>
                <a:lnTo>
                  <a:pt x="695" y="2201"/>
                </a:lnTo>
                <a:lnTo>
                  <a:pt x="694" y="2202"/>
                </a:lnTo>
                <a:lnTo>
                  <a:pt x="695" y="2203"/>
                </a:lnTo>
                <a:lnTo>
                  <a:pt x="697" y="2203"/>
                </a:lnTo>
                <a:lnTo>
                  <a:pt x="698" y="2203"/>
                </a:lnTo>
                <a:lnTo>
                  <a:pt x="699" y="2203"/>
                </a:lnTo>
                <a:lnTo>
                  <a:pt x="699" y="2204"/>
                </a:lnTo>
                <a:lnTo>
                  <a:pt x="698" y="2204"/>
                </a:lnTo>
                <a:lnTo>
                  <a:pt x="695" y="2204"/>
                </a:lnTo>
                <a:lnTo>
                  <a:pt x="693" y="2205"/>
                </a:lnTo>
                <a:lnTo>
                  <a:pt x="691" y="2206"/>
                </a:lnTo>
                <a:lnTo>
                  <a:pt x="688" y="2208"/>
                </a:lnTo>
                <a:lnTo>
                  <a:pt x="687" y="2209"/>
                </a:lnTo>
                <a:lnTo>
                  <a:pt x="685" y="2209"/>
                </a:lnTo>
                <a:lnTo>
                  <a:pt x="683" y="2209"/>
                </a:lnTo>
                <a:lnTo>
                  <a:pt x="681" y="2209"/>
                </a:lnTo>
                <a:lnTo>
                  <a:pt x="679" y="2208"/>
                </a:lnTo>
                <a:lnTo>
                  <a:pt x="677" y="2208"/>
                </a:lnTo>
                <a:lnTo>
                  <a:pt x="674" y="2206"/>
                </a:lnTo>
                <a:lnTo>
                  <a:pt x="673" y="2207"/>
                </a:lnTo>
                <a:lnTo>
                  <a:pt x="672" y="2206"/>
                </a:lnTo>
                <a:lnTo>
                  <a:pt x="670" y="2206"/>
                </a:lnTo>
                <a:lnTo>
                  <a:pt x="669" y="2206"/>
                </a:lnTo>
                <a:lnTo>
                  <a:pt x="668" y="2206"/>
                </a:lnTo>
                <a:lnTo>
                  <a:pt x="667" y="2206"/>
                </a:lnTo>
                <a:lnTo>
                  <a:pt x="666" y="2205"/>
                </a:lnTo>
                <a:lnTo>
                  <a:pt x="664" y="2204"/>
                </a:lnTo>
                <a:lnTo>
                  <a:pt x="661" y="2204"/>
                </a:lnTo>
                <a:lnTo>
                  <a:pt x="661" y="2205"/>
                </a:lnTo>
                <a:lnTo>
                  <a:pt x="661" y="2206"/>
                </a:lnTo>
                <a:lnTo>
                  <a:pt x="661" y="2207"/>
                </a:lnTo>
                <a:lnTo>
                  <a:pt x="662" y="2207"/>
                </a:lnTo>
                <a:lnTo>
                  <a:pt x="664" y="2208"/>
                </a:lnTo>
                <a:lnTo>
                  <a:pt x="673" y="2208"/>
                </a:lnTo>
                <a:lnTo>
                  <a:pt x="675" y="2210"/>
                </a:lnTo>
                <a:lnTo>
                  <a:pt x="676" y="2210"/>
                </a:lnTo>
                <a:lnTo>
                  <a:pt x="677" y="2210"/>
                </a:lnTo>
                <a:lnTo>
                  <a:pt x="678" y="2210"/>
                </a:lnTo>
                <a:lnTo>
                  <a:pt x="683" y="2211"/>
                </a:lnTo>
                <a:lnTo>
                  <a:pt x="685" y="2212"/>
                </a:lnTo>
                <a:lnTo>
                  <a:pt x="686" y="2212"/>
                </a:lnTo>
                <a:lnTo>
                  <a:pt x="689" y="2213"/>
                </a:lnTo>
                <a:lnTo>
                  <a:pt x="691" y="2214"/>
                </a:lnTo>
                <a:lnTo>
                  <a:pt x="692" y="2214"/>
                </a:lnTo>
                <a:lnTo>
                  <a:pt x="693" y="2214"/>
                </a:lnTo>
                <a:lnTo>
                  <a:pt x="695" y="2214"/>
                </a:lnTo>
                <a:lnTo>
                  <a:pt x="695" y="2215"/>
                </a:lnTo>
                <a:lnTo>
                  <a:pt x="695" y="2216"/>
                </a:lnTo>
                <a:lnTo>
                  <a:pt x="695" y="2217"/>
                </a:lnTo>
                <a:lnTo>
                  <a:pt x="694" y="2217"/>
                </a:lnTo>
                <a:lnTo>
                  <a:pt x="693" y="2218"/>
                </a:lnTo>
                <a:lnTo>
                  <a:pt x="691" y="2218"/>
                </a:lnTo>
                <a:lnTo>
                  <a:pt x="688" y="2218"/>
                </a:lnTo>
                <a:lnTo>
                  <a:pt x="687" y="2218"/>
                </a:lnTo>
                <a:lnTo>
                  <a:pt x="683" y="2217"/>
                </a:lnTo>
                <a:lnTo>
                  <a:pt x="682" y="2216"/>
                </a:lnTo>
                <a:lnTo>
                  <a:pt x="679" y="2215"/>
                </a:lnTo>
                <a:lnTo>
                  <a:pt x="671" y="2215"/>
                </a:lnTo>
                <a:lnTo>
                  <a:pt x="670" y="2215"/>
                </a:lnTo>
                <a:lnTo>
                  <a:pt x="667" y="2215"/>
                </a:lnTo>
                <a:lnTo>
                  <a:pt x="664" y="2214"/>
                </a:lnTo>
                <a:lnTo>
                  <a:pt x="662" y="2214"/>
                </a:lnTo>
                <a:lnTo>
                  <a:pt x="662" y="2214"/>
                </a:lnTo>
                <a:lnTo>
                  <a:pt x="661" y="2214"/>
                </a:lnTo>
                <a:lnTo>
                  <a:pt x="660" y="2214"/>
                </a:lnTo>
                <a:lnTo>
                  <a:pt x="661" y="2215"/>
                </a:lnTo>
                <a:lnTo>
                  <a:pt x="664" y="2216"/>
                </a:lnTo>
                <a:lnTo>
                  <a:pt x="665" y="2216"/>
                </a:lnTo>
                <a:lnTo>
                  <a:pt x="666" y="2216"/>
                </a:lnTo>
                <a:lnTo>
                  <a:pt x="673" y="2218"/>
                </a:lnTo>
                <a:lnTo>
                  <a:pt x="673" y="2219"/>
                </a:lnTo>
                <a:lnTo>
                  <a:pt x="673" y="2220"/>
                </a:lnTo>
                <a:lnTo>
                  <a:pt x="673" y="2221"/>
                </a:lnTo>
                <a:lnTo>
                  <a:pt x="673" y="2220"/>
                </a:lnTo>
                <a:lnTo>
                  <a:pt x="674" y="2220"/>
                </a:lnTo>
                <a:lnTo>
                  <a:pt x="674" y="2219"/>
                </a:lnTo>
                <a:lnTo>
                  <a:pt x="675" y="2218"/>
                </a:lnTo>
                <a:lnTo>
                  <a:pt x="678" y="2218"/>
                </a:lnTo>
                <a:lnTo>
                  <a:pt x="682" y="2219"/>
                </a:lnTo>
                <a:lnTo>
                  <a:pt x="684" y="2219"/>
                </a:lnTo>
                <a:lnTo>
                  <a:pt x="685" y="2220"/>
                </a:lnTo>
                <a:lnTo>
                  <a:pt x="688" y="2220"/>
                </a:lnTo>
                <a:lnTo>
                  <a:pt x="689" y="2221"/>
                </a:lnTo>
                <a:lnTo>
                  <a:pt x="689" y="2222"/>
                </a:lnTo>
                <a:lnTo>
                  <a:pt x="690" y="2222"/>
                </a:lnTo>
                <a:lnTo>
                  <a:pt x="691" y="2222"/>
                </a:lnTo>
                <a:lnTo>
                  <a:pt x="693" y="2222"/>
                </a:lnTo>
                <a:lnTo>
                  <a:pt x="694" y="2223"/>
                </a:lnTo>
                <a:lnTo>
                  <a:pt x="696" y="2223"/>
                </a:lnTo>
                <a:lnTo>
                  <a:pt x="697" y="2225"/>
                </a:lnTo>
                <a:lnTo>
                  <a:pt x="698" y="2225"/>
                </a:lnTo>
                <a:lnTo>
                  <a:pt x="697" y="2225"/>
                </a:lnTo>
                <a:lnTo>
                  <a:pt x="695" y="2226"/>
                </a:lnTo>
                <a:lnTo>
                  <a:pt x="694" y="2227"/>
                </a:lnTo>
                <a:lnTo>
                  <a:pt x="694" y="2228"/>
                </a:lnTo>
                <a:lnTo>
                  <a:pt x="693" y="2229"/>
                </a:lnTo>
                <a:lnTo>
                  <a:pt x="691" y="2231"/>
                </a:lnTo>
                <a:lnTo>
                  <a:pt x="690" y="2232"/>
                </a:lnTo>
                <a:lnTo>
                  <a:pt x="689" y="2233"/>
                </a:lnTo>
                <a:lnTo>
                  <a:pt x="688" y="2233"/>
                </a:lnTo>
                <a:lnTo>
                  <a:pt x="687" y="2233"/>
                </a:lnTo>
                <a:lnTo>
                  <a:pt x="686" y="2233"/>
                </a:lnTo>
                <a:lnTo>
                  <a:pt x="685" y="2233"/>
                </a:lnTo>
                <a:lnTo>
                  <a:pt x="684" y="2233"/>
                </a:lnTo>
                <a:lnTo>
                  <a:pt x="683" y="2232"/>
                </a:lnTo>
                <a:lnTo>
                  <a:pt x="683" y="2232"/>
                </a:lnTo>
                <a:lnTo>
                  <a:pt x="682" y="2232"/>
                </a:lnTo>
                <a:lnTo>
                  <a:pt x="680" y="2232"/>
                </a:lnTo>
                <a:lnTo>
                  <a:pt x="678" y="2232"/>
                </a:lnTo>
                <a:lnTo>
                  <a:pt x="675" y="2231"/>
                </a:lnTo>
                <a:lnTo>
                  <a:pt x="673" y="2231"/>
                </a:lnTo>
                <a:lnTo>
                  <a:pt x="672" y="2231"/>
                </a:lnTo>
                <a:lnTo>
                  <a:pt x="673" y="2232"/>
                </a:lnTo>
                <a:lnTo>
                  <a:pt x="673" y="2233"/>
                </a:lnTo>
                <a:lnTo>
                  <a:pt x="673" y="2234"/>
                </a:lnTo>
                <a:lnTo>
                  <a:pt x="674" y="2234"/>
                </a:lnTo>
                <a:lnTo>
                  <a:pt x="675" y="2233"/>
                </a:lnTo>
                <a:lnTo>
                  <a:pt x="676" y="2233"/>
                </a:lnTo>
                <a:lnTo>
                  <a:pt x="677" y="2233"/>
                </a:lnTo>
                <a:lnTo>
                  <a:pt x="678" y="2233"/>
                </a:lnTo>
                <a:lnTo>
                  <a:pt x="683" y="2234"/>
                </a:lnTo>
                <a:lnTo>
                  <a:pt x="686" y="2235"/>
                </a:lnTo>
                <a:lnTo>
                  <a:pt x="689" y="2235"/>
                </a:lnTo>
                <a:lnTo>
                  <a:pt x="690" y="2235"/>
                </a:lnTo>
                <a:lnTo>
                  <a:pt x="691" y="2235"/>
                </a:lnTo>
                <a:lnTo>
                  <a:pt x="690" y="2235"/>
                </a:lnTo>
                <a:lnTo>
                  <a:pt x="689" y="2235"/>
                </a:lnTo>
                <a:lnTo>
                  <a:pt x="689" y="2234"/>
                </a:lnTo>
                <a:lnTo>
                  <a:pt x="690" y="2233"/>
                </a:lnTo>
                <a:lnTo>
                  <a:pt x="691" y="2232"/>
                </a:lnTo>
                <a:lnTo>
                  <a:pt x="692" y="2232"/>
                </a:lnTo>
                <a:lnTo>
                  <a:pt x="693" y="2231"/>
                </a:lnTo>
                <a:lnTo>
                  <a:pt x="693" y="2231"/>
                </a:lnTo>
                <a:lnTo>
                  <a:pt x="694" y="2229"/>
                </a:lnTo>
                <a:lnTo>
                  <a:pt x="695" y="2229"/>
                </a:lnTo>
                <a:lnTo>
                  <a:pt x="696" y="2228"/>
                </a:lnTo>
                <a:lnTo>
                  <a:pt x="697" y="2228"/>
                </a:lnTo>
                <a:lnTo>
                  <a:pt x="697" y="2230"/>
                </a:lnTo>
                <a:lnTo>
                  <a:pt x="695" y="2231"/>
                </a:lnTo>
                <a:lnTo>
                  <a:pt x="694" y="2233"/>
                </a:lnTo>
                <a:lnTo>
                  <a:pt x="693" y="2233"/>
                </a:lnTo>
                <a:lnTo>
                  <a:pt x="693" y="2234"/>
                </a:lnTo>
                <a:lnTo>
                  <a:pt x="694" y="2234"/>
                </a:lnTo>
                <a:lnTo>
                  <a:pt x="694" y="2235"/>
                </a:lnTo>
                <a:lnTo>
                  <a:pt x="694" y="2235"/>
                </a:lnTo>
                <a:lnTo>
                  <a:pt x="693" y="2235"/>
                </a:lnTo>
                <a:lnTo>
                  <a:pt x="693" y="2236"/>
                </a:lnTo>
                <a:lnTo>
                  <a:pt x="691" y="2237"/>
                </a:lnTo>
                <a:lnTo>
                  <a:pt x="690" y="2237"/>
                </a:lnTo>
                <a:lnTo>
                  <a:pt x="689" y="2237"/>
                </a:lnTo>
                <a:lnTo>
                  <a:pt x="683" y="2237"/>
                </a:lnTo>
                <a:lnTo>
                  <a:pt x="681" y="2237"/>
                </a:lnTo>
                <a:lnTo>
                  <a:pt x="679" y="2237"/>
                </a:lnTo>
                <a:lnTo>
                  <a:pt x="677" y="2237"/>
                </a:lnTo>
                <a:lnTo>
                  <a:pt x="676" y="2237"/>
                </a:lnTo>
                <a:lnTo>
                  <a:pt x="676" y="2238"/>
                </a:lnTo>
                <a:lnTo>
                  <a:pt x="677" y="2238"/>
                </a:lnTo>
                <a:lnTo>
                  <a:pt x="692" y="2238"/>
                </a:lnTo>
                <a:lnTo>
                  <a:pt x="693" y="2238"/>
                </a:lnTo>
                <a:lnTo>
                  <a:pt x="693" y="2239"/>
                </a:lnTo>
                <a:lnTo>
                  <a:pt x="693" y="2240"/>
                </a:lnTo>
                <a:lnTo>
                  <a:pt x="693" y="2241"/>
                </a:lnTo>
                <a:lnTo>
                  <a:pt x="693" y="2241"/>
                </a:lnTo>
                <a:lnTo>
                  <a:pt x="692" y="2241"/>
                </a:lnTo>
                <a:lnTo>
                  <a:pt x="692" y="2240"/>
                </a:lnTo>
                <a:lnTo>
                  <a:pt x="691" y="2240"/>
                </a:lnTo>
                <a:lnTo>
                  <a:pt x="690" y="2241"/>
                </a:lnTo>
                <a:lnTo>
                  <a:pt x="689" y="2241"/>
                </a:lnTo>
                <a:lnTo>
                  <a:pt x="688" y="2242"/>
                </a:lnTo>
                <a:lnTo>
                  <a:pt x="687" y="2243"/>
                </a:lnTo>
                <a:lnTo>
                  <a:pt x="685" y="2244"/>
                </a:lnTo>
                <a:lnTo>
                  <a:pt x="684" y="2243"/>
                </a:lnTo>
                <a:lnTo>
                  <a:pt x="683" y="2244"/>
                </a:lnTo>
                <a:lnTo>
                  <a:pt x="681" y="2244"/>
                </a:lnTo>
                <a:lnTo>
                  <a:pt x="680" y="2244"/>
                </a:lnTo>
                <a:lnTo>
                  <a:pt x="679" y="2244"/>
                </a:lnTo>
                <a:lnTo>
                  <a:pt x="678" y="2244"/>
                </a:lnTo>
                <a:lnTo>
                  <a:pt x="679" y="2245"/>
                </a:lnTo>
                <a:lnTo>
                  <a:pt x="682" y="2245"/>
                </a:lnTo>
                <a:lnTo>
                  <a:pt x="684" y="2246"/>
                </a:lnTo>
                <a:lnTo>
                  <a:pt x="683" y="2246"/>
                </a:lnTo>
                <a:lnTo>
                  <a:pt x="683" y="2247"/>
                </a:lnTo>
                <a:lnTo>
                  <a:pt x="683" y="2247"/>
                </a:lnTo>
                <a:lnTo>
                  <a:pt x="683" y="2248"/>
                </a:lnTo>
                <a:lnTo>
                  <a:pt x="682" y="2247"/>
                </a:lnTo>
                <a:lnTo>
                  <a:pt x="681" y="2247"/>
                </a:lnTo>
                <a:lnTo>
                  <a:pt x="680" y="2247"/>
                </a:lnTo>
                <a:lnTo>
                  <a:pt x="679" y="2246"/>
                </a:lnTo>
                <a:lnTo>
                  <a:pt x="677" y="2246"/>
                </a:lnTo>
                <a:lnTo>
                  <a:pt x="676" y="2245"/>
                </a:lnTo>
                <a:lnTo>
                  <a:pt x="676" y="2244"/>
                </a:lnTo>
                <a:lnTo>
                  <a:pt x="676" y="2243"/>
                </a:lnTo>
                <a:lnTo>
                  <a:pt x="675" y="2243"/>
                </a:lnTo>
                <a:lnTo>
                  <a:pt x="674" y="2243"/>
                </a:lnTo>
                <a:lnTo>
                  <a:pt x="674" y="2244"/>
                </a:lnTo>
                <a:lnTo>
                  <a:pt x="674" y="2245"/>
                </a:lnTo>
                <a:lnTo>
                  <a:pt x="673" y="2245"/>
                </a:lnTo>
                <a:lnTo>
                  <a:pt x="673" y="2244"/>
                </a:lnTo>
                <a:lnTo>
                  <a:pt x="672" y="2244"/>
                </a:lnTo>
                <a:lnTo>
                  <a:pt x="671" y="2243"/>
                </a:lnTo>
                <a:lnTo>
                  <a:pt x="671" y="2244"/>
                </a:lnTo>
                <a:lnTo>
                  <a:pt x="672" y="2246"/>
                </a:lnTo>
                <a:lnTo>
                  <a:pt x="675" y="2247"/>
                </a:lnTo>
                <a:lnTo>
                  <a:pt x="678" y="2248"/>
                </a:lnTo>
                <a:lnTo>
                  <a:pt x="679" y="2249"/>
                </a:lnTo>
                <a:lnTo>
                  <a:pt x="679" y="2250"/>
                </a:lnTo>
                <a:lnTo>
                  <a:pt x="679" y="2251"/>
                </a:lnTo>
                <a:lnTo>
                  <a:pt x="678" y="2251"/>
                </a:lnTo>
                <a:lnTo>
                  <a:pt x="676" y="2250"/>
                </a:lnTo>
                <a:lnTo>
                  <a:pt x="674" y="2249"/>
                </a:lnTo>
                <a:lnTo>
                  <a:pt x="673" y="2249"/>
                </a:lnTo>
                <a:lnTo>
                  <a:pt x="674" y="2252"/>
                </a:lnTo>
                <a:lnTo>
                  <a:pt x="672" y="2250"/>
                </a:lnTo>
                <a:lnTo>
                  <a:pt x="672" y="2249"/>
                </a:lnTo>
                <a:lnTo>
                  <a:pt x="670" y="2250"/>
                </a:lnTo>
                <a:lnTo>
                  <a:pt x="669" y="2250"/>
                </a:lnTo>
                <a:lnTo>
                  <a:pt x="669" y="2249"/>
                </a:lnTo>
                <a:lnTo>
                  <a:pt x="666" y="2248"/>
                </a:lnTo>
                <a:lnTo>
                  <a:pt x="666" y="2247"/>
                </a:lnTo>
                <a:lnTo>
                  <a:pt x="665" y="2246"/>
                </a:lnTo>
                <a:lnTo>
                  <a:pt x="664" y="2246"/>
                </a:lnTo>
                <a:lnTo>
                  <a:pt x="663" y="2247"/>
                </a:lnTo>
                <a:lnTo>
                  <a:pt x="662" y="2247"/>
                </a:lnTo>
                <a:lnTo>
                  <a:pt x="660" y="2246"/>
                </a:lnTo>
                <a:lnTo>
                  <a:pt x="658" y="2246"/>
                </a:lnTo>
                <a:lnTo>
                  <a:pt x="657" y="2245"/>
                </a:lnTo>
                <a:lnTo>
                  <a:pt x="657" y="2244"/>
                </a:lnTo>
                <a:lnTo>
                  <a:pt x="657" y="2243"/>
                </a:lnTo>
                <a:lnTo>
                  <a:pt x="657" y="2242"/>
                </a:lnTo>
                <a:lnTo>
                  <a:pt x="656" y="2242"/>
                </a:lnTo>
                <a:lnTo>
                  <a:pt x="656" y="2241"/>
                </a:lnTo>
                <a:lnTo>
                  <a:pt x="654" y="2238"/>
                </a:lnTo>
                <a:lnTo>
                  <a:pt x="655" y="2237"/>
                </a:lnTo>
                <a:lnTo>
                  <a:pt x="654" y="2237"/>
                </a:lnTo>
                <a:lnTo>
                  <a:pt x="653" y="2235"/>
                </a:lnTo>
                <a:lnTo>
                  <a:pt x="653" y="2233"/>
                </a:lnTo>
                <a:lnTo>
                  <a:pt x="653" y="2232"/>
                </a:lnTo>
                <a:lnTo>
                  <a:pt x="652" y="2231"/>
                </a:lnTo>
                <a:lnTo>
                  <a:pt x="652" y="2229"/>
                </a:lnTo>
                <a:lnTo>
                  <a:pt x="653" y="2228"/>
                </a:lnTo>
                <a:lnTo>
                  <a:pt x="652" y="2228"/>
                </a:lnTo>
                <a:lnTo>
                  <a:pt x="651" y="2227"/>
                </a:lnTo>
                <a:lnTo>
                  <a:pt x="650" y="2226"/>
                </a:lnTo>
                <a:lnTo>
                  <a:pt x="650" y="2227"/>
                </a:lnTo>
                <a:lnTo>
                  <a:pt x="650" y="2228"/>
                </a:lnTo>
                <a:lnTo>
                  <a:pt x="651" y="2230"/>
                </a:lnTo>
                <a:lnTo>
                  <a:pt x="651" y="2233"/>
                </a:lnTo>
                <a:lnTo>
                  <a:pt x="652" y="2234"/>
                </a:lnTo>
                <a:lnTo>
                  <a:pt x="652" y="2235"/>
                </a:lnTo>
                <a:lnTo>
                  <a:pt x="651" y="2235"/>
                </a:lnTo>
                <a:lnTo>
                  <a:pt x="651" y="2236"/>
                </a:lnTo>
                <a:lnTo>
                  <a:pt x="652" y="2236"/>
                </a:lnTo>
                <a:lnTo>
                  <a:pt x="653" y="2238"/>
                </a:lnTo>
                <a:lnTo>
                  <a:pt x="655" y="2244"/>
                </a:lnTo>
                <a:lnTo>
                  <a:pt x="655" y="2245"/>
                </a:lnTo>
                <a:lnTo>
                  <a:pt x="654" y="2245"/>
                </a:lnTo>
                <a:lnTo>
                  <a:pt x="654" y="2244"/>
                </a:lnTo>
                <a:lnTo>
                  <a:pt x="653" y="2244"/>
                </a:lnTo>
                <a:lnTo>
                  <a:pt x="652" y="2244"/>
                </a:lnTo>
                <a:lnTo>
                  <a:pt x="651" y="2244"/>
                </a:lnTo>
                <a:lnTo>
                  <a:pt x="650" y="2244"/>
                </a:lnTo>
                <a:lnTo>
                  <a:pt x="648" y="2243"/>
                </a:lnTo>
                <a:lnTo>
                  <a:pt x="645" y="2242"/>
                </a:lnTo>
                <a:lnTo>
                  <a:pt x="643" y="2242"/>
                </a:lnTo>
                <a:lnTo>
                  <a:pt x="642" y="2242"/>
                </a:lnTo>
                <a:lnTo>
                  <a:pt x="641" y="2240"/>
                </a:lnTo>
                <a:lnTo>
                  <a:pt x="640" y="2240"/>
                </a:lnTo>
                <a:lnTo>
                  <a:pt x="639" y="2240"/>
                </a:lnTo>
                <a:lnTo>
                  <a:pt x="637" y="2241"/>
                </a:lnTo>
                <a:lnTo>
                  <a:pt x="634" y="2241"/>
                </a:lnTo>
                <a:lnTo>
                  <a:pt x="632" y="2239"/>
                </a:lnTo>
                <a:lnTo>
                  <a:pt x="632" y="2240"/>
                </a:lnTo>
                <a:lnTo>
                  <a:pt x="631" y="2240"/>
                </a:lnTo>
                <a:lnTo>
                  <a:pt x="631" y="2239"/>
                </a:lnTo>
                <a:lnTo>
                  <a:pt x="631" y="2237"/>
                </a:lnTo>
                <a:lnTo>
                  <a:pt x="631" y="2236"/>
                </a:lnTo>
                <a:lnTo>
                  <a:pt x="630" y="2235"/>
                </a:lnTo>
                <a:lnTo>
                  <a:pt x="628" y="2235"/>
                </a:lnTo>
                <a:lnTo>
                  <a:pt x="627" y="2235"/>
                </a:lnTo>
                <a:lnTo>
                  <a:pt x="626" y="2236"/>
                </a:lnTo>
                <a:lnTo>
                  <a:pt x="628" y="2236"/>
                </a:lnTo>
                <a:lnTo>
                  <a:pt x="629" y="2238"/>
                </a:lnTo>
                <a:lnTo>
                  <a:pt x="630" y="2239"/>
                </a:lnTo>
                <a:lnTo>
                  <a:pt x="629" y="2239"/>
                </a:lnTo>
                <a:lnTo>
                  <a:pt x="627" y="2239"/>
                </a:lnTo>
                <a:lnTo>
                  <a:pt x="627" y="2240"/>
                </a:lnTo>
                <a:lnTo>
                  <a:pt x="627" y="2241"/>
                </a:lnTo>
                <a:lnTo>
                  <a:pt x="628" y="2241"/>
                </a:lnTo>
                <a:lnTo>
                  <a:pt x="629" y="2241"/>
                </a:lnTo>
                <a:lnTo>
                  <a:pt x="630" y="2241"/>
                </a:lnTo>
                <a:lnTo>
                  <a:pt x="631" y="2241"/>
                </a:lnTo>
                <a:lnTo>
                  <a:pt x="635" y="2242"/>
                </a:lnTo>
                <a:lnTo>
                  <a:pt x="638" y="2243"/>
                </a:lnTo>
                <a:lnTo>
                  <a:pt x="639" y="2243"/>
                </a:lnTo>
                <a:lnTo>
                  <a:pt x="640" y="2243"/>
                </a:lnTo>
                <a:lnTo>
                  <a:pt x="641" y="2244"/>
                </a:lnTo>
                <a:lnTo>
                  <a:pt x="642" y="2244"/>
                </a:lnTo>
                <a:lnTo>
                  <a:pt x="642" y="2244"/>
                </a:lnTo>
                <a:lnTo>
                  <a:pt x="643" y="2245"/>
                </a:lnTo>
                <a:lnTo>
                  <a:pt x="644" y="2245"/>
                </a:lnTo>
                <a:lnTo>
                  <a:pt x="645" y="2246"/>
                </a:lnTo>
                <a:lnTo>
                  <a:pt x="646" y="2249"/>
                </a:lnTo>
                <a:lnTo>
                  <a:pt x="647" y="2251"/>
                </a:lnTo>
                <a:lnTo>
                  <a:pt x="647" y="2252"/>
                </a:lnTo>
                <a:lnTo>
                  <a:pt x="646" y="2253"/>
                </a:lnTo>
                <a:lnTo>
                  <a:pt x="645" y="2253"/>
                </a:lnTo>
                <a:lnTo>
                  <a:pt x="645" y="2254"/>
                </a:lnTo>
                <a:lnTo>
                  <a:pt x="645" y="2255"/>
                </a:lnTo>
                <a:lnTo>
                  <a:pt x="646" y="2254"/>
                </a:lnTo>
                <a:lnTo>
                  <a:pt x="649" y="2254"/>
                </a:lnTo>
                <a:lnTo>
                  <a:pt x="649" y="2253"/>
                </a:lnTo>
                <a:lnTo>
                  <a:pt x="649" y="2252"/>
                </a:lnTo>
                <a:lnTo>
                  <a:pt x="648" y="2252"/>
                </a:lnTo>
                <a:lnTo>
                  <a:pt x="647" y="2250"/>
                </a:lnTo>
                <a:lnTo>
                  <a:pt x="647" y="2247"/>
                </a:lnTo>
                <a:lnTo>
                  <a:pt x="647" y="2246"/>
                </a:lnTo>
                <a:lnTo>
                  <a:pt x="648" y="2246"/>
                </a:lnTo>
                <a:lnTo>
                  <a:pt x="649" y="2246"/>
                </a:lnTo>
                <a:lnTo>
                  <a:pt x="650" y="2246"/>
                </a:lnTo>
                <a:lnTo>
                  <a:pt x="651" y="2246"/>
                </a:lnTo>
                <a:lnTo>
                  <a:pt x="652" y="2246"/>
                </a:lnTo>
                <a:lnTo>
                  <a:pt x="652" y="2247"/>
                </a:lnTo>
                <a:lnTo>
                  <a:pt x="653" y="2247"/>
                </a:lnTo>
                <a:lnTo>
                  <a:pt x="654" y="2246"/>
                </a:lnTo>
                <a:lnTo>
                  <a:pt x="654" y="2247"/>
                </a:lnTo>
                <a:lnTo>
                  <a:pt x="655" y="2247"/>
                </a:lnTo>
                <a:lnTo>
                  <a:pt x="656" y="2247"/>
                </a:lnTo>
                <a:lnTo>
                  <a:pt x="657" y="2247"/>
                </a:lnTo>
                <a:lnTo>
                  <a:pt x="662" y="2249"/>
                </a:lnTo>
                <a:lnTo>
                  <a:pt x="663" y="2250"/>
                </a:lnTo>
                <a:lnTo>
                  <a:pt x="664" y="2250"/>
                </a:lnTo>
                <a:lnTo>
                  <a:pt x="665" y="2251"/>
                </a:lnTo>
                <a:lnTo>
                  <a:pt x="666" y="2252"/>
                </a:lnTo>
                <a:lnTo>
                  <a:pt x="669" y="2252"/>
                </a:lnTo>
                <a:lnTo>
                  <a:pt x="670" y="2253"/>
                </a:lnTo>
                <a:lnTo>
                  <a:pt x="671" y="2253"/>
                </a:lnTo>
                <a:lnTo>
                  <a:pt x="670" y="2255"/>
                </a:lnTo>
                <a:lnTo>
                  <a:pt x="669" y="2256"/>
                </a:lnTo>
                <a:lnTo>
                  <a:pt x="668" y="2256"/>
                </a:lnTo>
                <a:lnTo>
                  <a:pt x="668" y="2257"/>
                </a:lnTo>
                <a:lnTo>
                  <a:pt x="667" y="2257"/>
                </a:lnTo>
                <a:lnTo>
                  <a:pt x="666" y="2258"/>
                </a:lnTo>
                <a:lnTo>
                  <a:pt x="665" y="2259"/>
                </a:lnTo>
                <a:lnTo>
                  <a:pt x="664" y="2259"/>
                </a:lnTo>
                <a:lnTo>
                  <a:pt x="662" y="2259"/>
                </a:lnTo>
                <a:lnTo>
                  <a:pt x="662" y="2261"/>
                </a:lnTo>
                <a:lnTo>
                  <a:pt x="662" y="2260"/>
                </a:lnTo>
                <a:lnTo>
                  <a:pt x="664" y="2260"/>
                </a:lnTo>
                <a:lnTo>
                  <a:pt x="664" y="2261"/>
                </a:lnTo>
                <a:lnTo>
                  <a:pt x="662" y="2264"/>
                </a:lnTo>
                <a:lnTo>
                  <a:pt x="660" y="2266"/>
                </a:lnTo>
                <a:lnTo>
                  <a:pt x="659" y="2266"/>
                </a:lnTo>
                <a:lnTo>
                  <a:pt x="658" y="2267"/>
                </a:lnTo>
                <a:lnTo>
                  <a:pt x="657" y="2268"/>
                </a:lnTo>
                <a:lnTo>
                  <a:pt x="658" y="2268"/>
                </a:lnTo>
                <a:lnTo>
                  <a:pt x="665" y="2262"/>
                </a:lnTo>
                <a:lnTo>
                  <a:pt x="666" y="2262"/>
                </a:lnTo>
                <a:lnTo>
                  <a:pt x="667" y="2264"/>
                </a:lnTo>
                <a:lnTo>
                  <a:pt x="668" y="2263"/>
                </a:lnTo>
                <a:lnTo>
                  <a:pt x="666" y="2261"/>
                </a:lnTo>
                <a:lnTo>
                  <a:pt x="666" y="2260"/>
                </a:lnTo>
                <a:lnTo>
                  <a:pt x="668" y="2259"/>
                </a:lnTo>
                <a:lnTo>
                  <a:pt x="670" y="2258"/>
                </a:lnTo>
                <a:lnTo>
                  <a:pt x="671" y="2258"/>
                </a:lnTo>
                <a:lnTo>
                  <a:pt x="674" y="2258"/>
                </a:lnTo>
                <a:lnTo>
                  <a:pt x="677" y="2257"/>
                </a:lnTo>
                <a:lnTo>
                  <a:pt x="678" y="2257"/>
                </a:lnTo>
                <a:lnTo>
                  <a:pt x="679" y="2258"/>
                </a:lnTo>
                <a:lnTo>
                  <a:pt x="678" y="2258"/>
                </a:lnTo>
                <a:lnTo>
                  <a:pt x="678" y="2259"/>
                </a:lnTo>
                <a:lnTo>
                  <a:pt x="678" y="2260"/>
                </a:lnTo>
                <a:lnTo>
                  <a:pt x="678" y="2261"/>
                </a:lnTo>
                <a:lnTo>
                  <a:pt x="679" y="2262"/>
                </a:lnTo>
                <a:lnTo>
                  <a:pt x="678" y="2263"/>
                </a:lnTo>
                <a:lnTo>
                  <a:pt x="677" y="2263"/>
                </a:lnTo>
                <a:lnTo>
                  <a:pt x="671" y="2261"/>
                </a:lnTo>
                <a:lnTo>
                  <a:pt x="670" y="2261"/>
                </a:lnTo>
                <a:lnTo>
                  <a:pt x="669" y="2261"/>
                </a:lnTo>
                <a:lnTo>
                  <a:pt x="670" y="2262"/>
                </a:lnTo>
                <a:lnTo>
                  <a:pt x="670" y="2263"/>
                </a:lnTo>
                <a:lnTo>
                  <a:pt x="671" y="2263"/>
                </a:lnTo>
                <a:lnTo>
                  <a:pt x="671" y="2264"/>
                </a:lnTo>
                <a:lnTo>
                  <a:pt x="672" y="2264"/>
                </a:lnTo>
                <a:lnTo>
                  <a:pt x="672" y="2263"/>
                </a:lnTo>
                <a:lnTo>
                  <a:pt x="673" y="2263"/>
                </a:lnTo>
                <a:lnTo>
                  <a:pt x="676" y="2264"/>
                </a:lnTo>
                <a:lnTo>
                  <a:pt x="677" y="2265"/>
                </a:lnTo>
                <a:lnTo>
                  <a:pt x="678" y="2266"/>
                </a:lnTo>
                <a:lnTo>
                  <a:pt x="679" y="2266"/>
                </a:lnTo>
                <a:lnTo>
                  <a:pt x="680" y="2266"/>
                </a:lnTo>
                <a:lnTo>
                  <a:pt x="682" y="2266"/>
                </a:lnTo>
                <a:lnTo>
                  <a:pt x="682" y="2267"/>
                </a:lnTo>
                <a:lnTo>
                  <a:pt x="682" y="2269"/>
                </a:lnTo>
                <a:lnTo>
                  <a:pt x="681" y="2270"/>
                </a:lnTo>
                <a:lnTo>
                  <a:pt x="679" y="2270"/>
                </a:lnTo>
                <a:lnTo>
                  <a:pt x="678" y="2270"/>
                </a:lnTo>
                <a:lnTo>
                  <a:pt x="681" y="2271"/>
                </a:lnTo>
                <a:lnTo>
                  <a:pt x="683" y="2271"/>
                </a:lnTo>
                <a:lnTo>
                  <a:pt x="683" y="2272"/>
                </a:lnTo>
                <a:lnTo>
                  <a:pt x="682" y="2274"/>
                </a:lnTo>
                <a:lnTo>
                  <a:pt x="681" y="2274"/>
                </a:lnTo>
                <a:lnTo>
                  <a:pt x="681" y="2273"/>
                </a:lnTo>
                <a:lnTo>
                  <a:pt x="676" y="2273"/>
                </a:lnTo>
                <a:lnTo>
                  <a:pt x="675" y="2273"/>
                </a:lnTo>
                <a:lnTo>
                  <a:pt x="675" y="2274"/>
                </a:lnTo>
                <a:lnTo>
                  <a:pt x="674" y="2275"/>
                </a:lnTo>
                <a:lnTo>
                  <a:pt x="673" y="2276"/>
                </a:lnTo>
                <a:lnTo>
                  <a:pt x="672" y="2276"/>
                </a:lnTo>
                <a:lnTo>
                  <a:pt x="671" y="2276"/>
                </a:lnTo>
                <a:lnTo>
                  <a:pt x="671" y="2277"/>
                </a:lnTo>
                <a:lnTo>
                  <a:pt x="673" y="2277"/>
                </a:lnTo>
                <a:lnTo>
                  <a:pt x="674" y="2278"/>
                </a:lnTo>
                <a:lnTo>
                  <a:pt x="674" y="2277"/>
                </a:lnTo>
                <a:lnTo>
                  <a:pt x="675" y="2278"/>
                </a:lnTo>
                <a:lnTo>
                  <a:pt x="676" y="2280"/>
                </a:lnTo>
                <a:lnTo>
                  <a:pt x="677" y="2281"/>
                </a:lnTo>
                <a:lnTo>
                  <a:pt x="678" y="2284"/>
                </a:lnTo>
                <a:lnTo>
                  <a:pt x="679" y="2285"/>
                </a:lnTo>
                <a:lnTo>
                  <a:pt x="682" y="2285"/>
                </a:lnTo>
                <a:lnTo>
                  <a:pt x="683" y="2286"/>
                </a:lnTo>
                <a:lnTo>
                  <a:pt x="683" y="2287"/>
                </a:lnTo>
                <a:lnTo>
                  <a:pt x="683" y="2288"/>
                </a:lnTo>
                <a:lnTo>
                  <a:pt x="683" y="2288"/>
                </a:lnTo>
                <a:lnTo>
                  <a:pt x="683" y="2289"/>
                </a:lnTo>
                <a:lnTo>
                  <a:pt x="683" y="2289"/>
                </a:lnTo>
                <a:lnTo>
                  <a:pt x="682" y="2289"/>
                </a:lnTo>
                <a:lnTo>
                  <a:pt x="682" y="2289"/>
                </a:lnTo>
                <a:lnTo>
                  <a:pt x="681" y="2289"/>
                </a:lnTo>
                <a:lnTo>
                  <a:pt x="681" y="2289"/>
                </a:lnTo>
                <a:lnTo>
                  <a:pt x="680" y="2289"/>
                </a:lnTo>
                <a:lnTo>
                  <a:pt x="678" y="2289"/>
                </a:lnTo>
                <a:lnTo>
                  <a:pt x="677" y="2289"/>
                </a:lnTo>
                <a:lnTo>
                  <a:pt x="675" y="2289"/>
                </a:lnTo>
                <a:lnTo>
                  <a:pt x="671" y="2289"/>
                </a:lnTo>
                <a:lnTo>
                  <a:pt x="670" y="2288"/>
                </a:lnTo>
                <a:lnTo>
                  <a:pt x="670" y="2287"/>
                </a:lnTo>
                <a:lnTo>
                  <a:pt x="669" y="2286"/>
                </a:lnTo>
                <a:lnTo>
                  <a:pt x="668" y="2287"/>
                </a:lnTo>
                <a:lnTo>
                  <a:pt x="669" y="2288"/>
                </a:lnTo>
                <a:lnTo>
                  <a:pt x="668" y="2288"/>
                </a:lnTo>
                <a:lnTo>
                  <a:pt x="665" y="2287"/>
                </a:lnTo>
                <a:lnTo>
                  <a:pt x="662" y="2286"/>
                </a:lnTo>
                <a:lnTo>
                  <a:pt x="661" y="2286"/>
                </a:lnTo>
                <a:lnTo>
                  <a:pt x="657" y="2286"/>
                </a:lnTo>
                <a:lnTo>
                  <a:pt x="656" y="2285"/>
                </a:lnTo>
                <a:lnTo>
                  <a:pt x="656" y="2284"/>
                </a:lnTo>
                <a:lnTo>
                  <a:pt x="656" y="2282"/>
                </a:lnTo>
                <a:lnTo>
                  <a:pt x="656" y="2280"/>
                </a:lnTo>
                <a:lnTo>
                  <a:pt x="656" y="2279"/>
                </a:lnTo>
                <a:lnTo>
                  <a:pt x="655" y="2279"/>
                </a:lnTo>
                <a:lnTo>
                  <a:pt x="655" y="2280"/>
                </a:lnTo>
                <a:lnTo>
                  <a:pt x="655" y="2283"/>
                </a:lnTo>
                <a:lnTo>
                  <a:pt x="654" y="2284"/>
                </a:lnTo>
                <a:lnTo>
                  <a:pt x="653" y="2284"/>
                </a:lnTo>
                <a:lnTo>
                  <a:pt x="652" y="2283"/>
                </a:lnTo>
                <a:lnTo>
                  <a:pt x="652" y="2283"/>
                </a:lnTo>
                <a:lnTo>
                  <a:pt x="651" y="2282"/>
                </a:lnTo>
                <a:lnTo>
                  <a:pt x="650" y="2283"/>
                </a:lnTo>
                <a:lnTo>
                  <a:pt x="649" y="2283"/>
                </a:lnTo>
                <a:lnTo>
                  <a:pt x="646" y="2282"/>
                </a:lnTo>
                <a:lnTo>
                  <a:pt x="640" y="2281"/>
                </a:lnTo>
                <a:lnTo>
                  <a:pt x="638" y="2281"/>
                </a:lnTo>
                <a:lnTo>
                  <a:pt x="631" y="2280"/>
                </a:lnTo>
                <a:lnTo>
                  <a:pt x="631" y="2280"/>
                </a:lnTo>
                <a:lnTo>
                  <a:pt x="630" y="2283"/>
                </a:lnTo>
                <a:lnTo>
                  <a:pt x="629" y="2283"/>
                </a:lnTo>
                <a:lnTo>
                  <a:pt x="629" y="2281"/>
                </a:lnTo>
                <a:lnTo>
                  <a:pt x="629" y="2279"/>
                </a:lnTo>
                <a:lnTo>
                  <a:pt x="630" y="2278"/>
                </a:lnTo>
                <a:lnTo>
                  <a:pt x="630" y="2277"/>
                </a:lnTo>
                <a:lnTo>
                  <a:pt x="631" y="2276"/>
                </a:lnTo>
                <a:lnTo>
                  <a:pt x="631" y="2275"/>
                </a:lnTo>
                <a:lnTo>
                  <a:pt x="632" y="2273"/>
                </a:lnTo>
                <a:lnTo>
                  <a:pt x="634" y="2271"/>
                </a:lnTo>
                <a:lnTo>
                  <a:pt x="636" y="2269"/>
                </a:lnTo>
                <a:lnTo>
                  <a:pt x="637" y="2268"/>
                </a:lnTo>
                <a:lnTo>
                  <a:pt x="639" y="2268"/>
                </a:lnTo>
                <a:lnTo>
                  <a:pt x="639" y="2268"/>
                </a:lnTo>
                <a:lnTo>
                  <a:pt x="639" y="2267"/>
                </a:lnTo>
                <a:lnTo>
                  <a:pt x="637" y="2268"/>
                </a:lnTo>
                <a:lnTo>
                  <a:pt x="636" y="2268"/>
                </a:lnTo>
                <a:lnTo>
                  <a:pt x="635" y="2268"/>
                </a:lnTo>
                <a:lnTo>
                  <a:pt x="634" y="2268"/>
                </a:lnTo>
                <a:lnTo>
                  <a:pt x="634" y="2268"/>
                </a:lnTo>
                <a:lnTo>
                  <a:pt x="634" y="2267"/>
                </a:lnTo>
                <a:lnTo>
                  <a:pt x="633" y="2263"/>
                </a:lnTo>
                <a:lnTo>
                  <a:pt x="633" y="2262"/>
                </a:lnTo>
                <a:lnTo>
                  <a:pt x="632" y="2261"/>
                </a:lnTo>
                <a:lnTo>
                  <a:pt x="631" y="2261"/>
                </a:lnTo>
                <a:lnTo>
                  <a:pt x="631" y="2262"/>
                </a:lnTo>
                <a:lnTo>
                  <a:pt x="631" y="2263"/>
                </a:lnTo>
                <a:lnTo>
                  <a:pt x="632" y="2266"/>
                </a:lnTo>
                <a:lnTo>
                  <a:pt x="632" y="2268"/>
                </a:lnTo>
                <a:lnTo>
                  <a:pt x="632" y="2270"/>
                </a:lnTo>
                <a:lnTo>
                  <a:pt x="631" y="2273"/>
                </a:lnTo>
                <a:lnTo>
                  <a:pt x="630" y="2275"/>
                </a:lnTo>
                <a:lnTo>
                  <a:pt x="629" y="2275"/>
                </a:lnTo>
                <a:lnTo>
                  <a:pt x="629" y="2274"/>
                </a:lnTo>
                <a:lnTo>
                  <a:pt x="629" y="2273"/>
                </a:lnTo>
                <a:lnTo>
                  <a:pt x="628" y="2271"/>
                </a:lnTo>
                <a:lnTo>
                  <a:pt x="625" y="2268"/>
                </a:lnTo>
                <a:lnTo>
                  <a:pt x="625" y="2266"/>
                </a:lnTo>
                <a:lnTo>
                  <a:pt x="624" y="2266"/>
                </a:lnTo>
                <a:lnTo>
                  <a:pt x="623" y="2266"/>
                </a:lnTo>
                <a:lnTo>
                  <a:pt x="624" y="2268"/>
                </a:lnTo>
                <a:lnTo>
                  <a:pt x="625" y="2269"/>
                </a:lnTo>
                <a:lnTo>
                  <a:pt x="626" y="2271"/>
                </a:lnTo>
                <a:lnTo>
                  <a:pt x="626" y="2272"/>
                </a:lnTo>
                <a:lnTo>
                  <a:pt x="627" y="2273"/>
                </a:lnTo>
                <a:lnTo>
                  <a:pt x="627" y="2275"/>
                </a:lnTo>
                <a:lnTo>
                  <a:pt x="627" y="2276"/>
                </a:lnTo>
                <a:lnTo>
                  <a:pt x="626" y="2276"/>
                </a:lnTo>
                <a:lnTo>
                  <a:pt x="625" y="2277"/>
                </a:lnTo>
                <a:lnTo>
                  <a:pt x="624" y="2277"/>
                </a:lnTo>
                <a:lnTo>
                  <a:pt x="621" y="2276"/>
                </a:lnTo>
                <a:lnTo>
                  <a:pt x="621" y="2276"/>
                </a:lnTo>
                <a:lnTo>
                  <a:pt x="621" y="2277"/>
                </a:lnTo>
                <a:lnTo>
                  <a:pt x="622" y="2277"/>
                </a:lnTo>
                <a:lnTo>
                  <a:pt x="624" y="2279"/>
                </a:lnTo>
                <a:lnTo>
                  <a:pt x="624" y="2281"/>
                </a:lnTo>
                <a:lnTo>
                  <a:pt x="624" y="2282"/>
                </a:lnTo>
                <a:lnTo>
                  <a:pt x="623" y="2284"/>
                </a:lnTo>
                <a:lnTo>
                  <a:pt x="621" y="2285"/>
                </a:lnTo>
                <a:lnTo>
                  <a:pt x="616" y="2284"/>
                </a:lnTo>
                <a:lnTo>
                  <a:pt x="615" y="2282"/>
                </a:lnTo>
                <a:lnTo>
                  <a:pt x="614" y="2283"/>
                </a:lnTo>
                <a:lnTo>
                  <a:pt x="614" y="2284"/>
                </a:lnTo>
                <a:lnTo>
                  <a:pt x="612" y="2288"/>
                </a:lnTo>
                <a:lnTo>
                  <a:pt x="612" y="2289"/>
                </a:lnTo>
                <a:lnTo>
                  <a:pt x="611" y="2290"/>
                </a:lnTo>
                <a:lnTo>
                  <a:pt x="611" y="2291"/>
                </a:lnTo>
                <a:lnTo>
                  <a:pt x="611" y="2292"/>
                </a:lnTo>
                <a:lnTo>
                  <a:pt x="611" y="2293"/>
                </a:lnTo>
                <a:lnTo>
                  <a:pt x="611" y="2297"/>
                </a:lnTo>
                <a:lnTo>
                  <a:pt x="610" y="2299"/>
                </a:lnTo>
                <a:lnTo>
                  <a:pt x="608" y="2300"/>
                </a:lnTo>
                <a:lnTo>
                  <a:pt x="606" y="2300"/>
                </a:lnTo>
                <a:lnTo>
                  <a:pt x="604" y="2300"/>
                </a:lnTo>
                <a:lnTo>
                  <a:pt x="604" y="2296"/>
                </a:lnTo>
                <a:lnTo>
                  <a:pt x="603" y="2294"/>
                </a:lnTo>
                <a:lnTo>
                  <a:pt x="603" y="2293"/>
                </a:lnTo>
                <a:lnTo>
                  <a:pt x="604" y="2289"/>
                </a:lnTo>
                <a:lnTo>
                  <a:pt x="603" y="2289"/>
                </a:lnTo>
                <a:lnTo>
                  <a:pt x="602" y="2288"/>
                </a:lnTo>
                <a:lnTo>
                  <a:pt x="601" y="2287"/>
                </a:lnTo>
                <a:lnTo>
                  <a:pt x="601" y="2287"/>
                </a:lnTo>
                <a:lnTo>
                  <a:pt x="601" y="2288"/>
                </a:lnTo>
                <a:lnTo>
                  <a:pt x="602" y="2289"/>
                </a:lnTo>
                <a:lnTo>
                  <a:pt x="602" y="2290"/>
                </a:lnTo>
                <a:lnTo>
                  <a:pt x="601" y="2293"/>
                </a:lnTo>
                <a:lnTo>
                  <a:pt x="601" y="2294"/>
                </a:lnTo>
                <a:lnTo>
                  <a:pt x="601" y="2295"/>
                </a:lnTo>
                <a:lnTo>
                  <a:pt x="602" y="2296"/>
                </a:lnTo>
                <a:lnTo>
                  <a:pt x="602" y="2297"/>
                </a:lnTo>
                <a:lnTo>
                  <a:pt x="602" y="2299"/>
                </a:lnTo>
                <a:lnTo>
                  <a:pt x="602" y="2300"/>
                </a:lnTo>
                <a:lnTo>
                  <a:pt x="601" y="2300"/>
                </a:lnTo>
                <a:lnTo>
                  <a:pt x="601" y="2300"/>
                </a:lnTo>
                <a:lnTo>
                  <a:pt x="600" y="2300"/>
                </a:lnTo>
                <a:lnTo>
                  <a:pt x="599" y="2300"/>
                </a:lnTo>
                <a:lnTo>
                  <a:pt x="598" y="2299"/>
                </a:lnTo>
                <a:lnTo>
                  <a:pt x="598" y="2298"/>
                </a:lnTo>
                <a:lnTo>
                  <a:pt x="597" y="2297"/>
                </a:lnTo>
                <a:lnTo>
                  <a:pt x="596" y="2296"/>
                </a:lnTo>
                <a:lnTo>
                  <a:pt x="596" y="2295"/>
                </a:lnTo>
                <a:lnTo>
                  <a:pt x="595" y="2294"/>
                </a:lnTo>
                <a:lnTo>
                  <a:pt x="594" y="2289"/>
                </a:lnTo>
                <a:lnTo>
                  <a:pt x="592" y="2289"/>
                </a:lnTo>
                <a:lnTo>
                  <a:pt x="592" y="2288"/>
                </a:lnTo>
                <a:lnTo>
                  <a:pt x="594" y="2285"/>
                </a:lnTo>
                <a:lnTo>
                  <a:pt x="594" y="2284"/>
                </a:lnTo>
                <a:lnTo>
                  <a:pt x="593" y="2284"/>
                </a:lnTo>
                <a:lnTo>
                  <a:pt x="592" y="2285"/>
                </a:lnTo>
                <a:lnTo>
                  <a:pt x="591" y="2286"/>
                </a:lnTo>
                <a:lnTo>
                  <a:pt x="591" y="2287"/>
                </a:lnTo>
                <a:lnTo>
                  <a:pt x="591" y="2288"/>
                </a:lnTo>
                <a:lnTo>
                  <a:pt x="591" y="2289"/>
                </a:lnTo>
                <a:lnTo>
                  <a:pt x="592" y="2289"/>
                </a:lnTo>
                <a:lnTo>
                  <a:pt x="591" y="2289"/>
                </a:lnTo>
                <a:lnTo>
                  <a:pt x="591" y="2290"/>
                </a:lnTo>
                <a:lnTo>
                  <a:pt x="590" y="2290"/>
                </a:lnTo>
                <a:lnTo>
                  <a:pt x="590" y="2290"/>
                </a:lnTo>
                <a:lnTo>
                  <a:pt x="588" y="2290"/>
                </a:lnTo>
                <a:lnTo>
                  <a:pt x="586" y="2289"/>
                </a:lnTo>
                <a:lnTo>
                  <a:pt x="586" y="2289"/>
                </a:lnTo>
                <a:lnTo>
                  <a:pt x="586" y="2288"/>
                </a:lnTo>
                <a:lnTo>
                  <a:pt x="585" y="2289"/>
                </a:lnTo>
                <a:lnTo>
                  <a:pt x="585" y="2289"/>
                </a:lnTo>
                <a:lnTo>
                  <a:pt x="585" y="2290"/>
                </a:lnTo>
                <a:lnTo>
                  <a:pt x="584" y="2290"/>
                </a:lnTo>
                <a:lnTo>
                  <a:pt x="583" y="2290"/>
                </a:lnTo>
                <a:lnTo>
                  <a:pt x="583" y="2289"/>
                </a:lnTo>
                <a:lnTo>
                  <a:pt x="582" y="2289"/>
                </a:lnTo>
                <a:lnTo>
                  <a:pt x="582" y="2289"/>
                </a:lnTo>
                <a:lnTo>
                  <a:pt x="581" y="2289"/>
                </a:lnTo>
                <a:lnTo>
                  <a:pt x="582" y="2290"/>
                </a:lnTo>
                <a:lnTo>
                  <a:pt x="582" y="2291"/>
                </a:lnTo>
                <a:lnTo>
                  <a:pt x="582" y="2292"/>
                </a:lnTo>
                <a:lnTo>
                  <a:pt x="580" y="2292"/>
                </a:lnTo>
                <a:lnTo>
                  <a:pt x="580" y="2291"/>
                </a:lnTo>
                <a:lnTo>
                  <a:pt x="579" y="2290"/>
                </a:lnTo>
                <a:lnTo>
                  <a:pt x="580" y="2290"/>
                </a:lnTo>
                <a:lnTo>
                  <a:pt x="580" y="2289"/>
                </a:lnTo>
                <a:lnTo>
                  <a:pt x="580" y="2289"/>
                </a:lnTo>
                <a:lnTo>
                  <a:pt x="580" y="2289"/>
                </a:lnTo>
                <a:lnTo>
                  <a:pt x="582" y="2288"/>
                </a:lnTo>
                <a:lnTo>
                  <a:pt x="583" y="2287"/>
                </a:lnTo>
                <a:lnTo>
                  <a:pt x="584" y="2288"/>
                </a:lnTo>
                <a:lnTo>
                  <a:pt x="584" y="2287"/>
                </a:lnTo>
                <a:lnTo>
                  <a:pt x="584" y="2286"/>
                </a:lnTo>
                <a:lnTo>
                  <a:pt x="583" y="2285"/>
                </a:lnTo>
                <a:lnTo>
                  <a:pt x="584" y="2283"/>
                </a:lnTo>
                <a:lnTo>
                  <a:pt x="584" y="2282"/>
                </a:lnTo>
                <a:lnTo>
                  <a:pt x="585" y="2283"/>
                </a:lnTo>
                <a:lnTo>
                  <a:pt x="586" y="2284"/>
                </a:lnTo>
                <a:lnTo>
                  <a:pt x="588" y="2284"/>
                </a:lnTo>
                <a:lnTo>
                  <a:pt x="590" y="2282"/>
                </a:lnTo>
                <a:lnTo>
                  <a:pt x="592" y="2281"/>
                </a:lnTo>
                <a:lnTo>
                  <a:pt x="593" y="2280"/>
                </a:lnTo>
                <a:lnTo>
                  <a:pt x="595" y="2280"/>
                </a:lnTo>
                <a:lnTo>
                  <a:pt x="597" y="2280"/>
                </a:lnTo>
                <a:lnTo>
                  <a:pt x="599" y="2280"/>
                </a:lnTo>
                <a:lnTo>
                  <a:pt x="600" y="2279"/>
                </a:lnTo>
                <a:lnTo>
                  <a:pt x="600" y="2278"/>
                </a:lnTo>
                <a:lnTo>
                  <a:pt x="600" y="2277"/>
                </a:lnTo>
                <a:lnTo>
                  <a:pt x="599" y="2277"/>
                </a:lnTo>
                <a:lnTo>
                  <a:pt x="598" y="2278"/>
                </a:lnTo>
                <a:lnTo>
                  <a:pt x="598" y="2279"/>
                </a:lnTo>
                <a:lnTo>
                  <a:pt x="597" y="2279"/>
                </a:lnTo>
                <a:lnTo>
                  <a:pt x="596" y="2279"/>
                </a:lnTo>
                <a:lnTo>
                  <a:pt x="597" y="2278"/>
                </a:lnTo>
                <a:lnTo>
                  <a:pt x="597" y="2276"/>
                </a:lnTo>
                <a:lnTo>
                  <a:pt x="597" y="2275"/>
                </a:lnTo>
                <a:lnTo>
                  <a:pt x="599" y="2274"/>
                </a:lnTo>
                <a:lnTo>
                  <a:pt x="600" y="2273"/>
                </a:lnTo>
                <a:lnTo>
                  <a:pt x="600" y="2272"/>
                </a:lnTo>
                <a:lnTo>
                  <a:pt x="600" y="2271"/>
                </a:lnTo>
                <a:lnTo>
                  <a:pt x="601" y="2272"/>
                </a:lnTo>
                <a:lnTo>
                  <a:pt x="601" y="2271"/>
                </a:lnTo>
                <a:lnTo>
                  <a:pt x="601" y="2269"/>
                </a:lnTo>
                <a:lnTo>
                  <a:pt x="601" y="2268"/>
                </a:lnTo>
                <a:lnTo>
                  <a:pt x="602" y="2267"/>
                </a:lnTo>
                <a:lnTo>
                  <a:pt x="605" y="2264"/>
                </a:lnTo>
                <a:lnTo>
                  <a:pt x="605" y="2263"/>
                </a:lnTo>
                <a:lnTo>
                  <a:pt x="606" y="2261"/>
                </a:lnTo>
                <a:lnTo>
                  <a:pt x="607" y="2260"/>
                </a:lnTo>
                <a:lnTo>
                  <a:pt x="607" y="2258"/>
                </a:lnTo>
                <a:lnTo>
                  <a:pt x="607" y="2257"/>
                </a:lnTo>
                <a:lnTo>
                  <a:pt x="608" y="2257"/>
                </a:lnTo>
                <a:lnTo>
                  <a:pt x="610" y="2255"/>
                </a:lnTo>
                <a:lnTo>
                  <a:pt x="610" y="2254"/>
                </a:lnTo>
                <a:lnTo>
                  <a:pt x="611" y="2254"/>
                </a:lnTo>
                <a:lnTo>
                  <a:pt x="611" y="2252"/>
                </a:lnTo>
                <a:lnTo>
                  <a:pt x="612" y="2249"/>
                </a:lnTo>
                <a:lnTo>
                  <a:pt x="613" y="2247"/>
                </a:lnTo>
                <a:lnTo>
                  <a:pt x="614" y="2246"/>
                </a:lnTo>
                <a:lnTo>
                  <a:pt x="614" y="2245"/>
                </a:lnTo>
                <a:lnTo>
                  <a:pt x="614" y="2244"/>
                </a:lnTo>
                <a:lnTo>
                  <a:pt x="613" y="2244"/>
                </a:lnTo>
                <a:lnTo>
                  <a:pt x="612" y="2245"/>
                </a:lnTo>
                <a:lnTo>
                  <a:pt x="611" y="2249"/>
                </a:lnTo>
                <a:lnTo>
                  <a:pt x="610" y="2251"/>
                </a:lnTo>
                <a:lnTo>
                  <a:pt x="610" y="2252"/>
                </a:lnTo>
                <a:lnTo>
                  <a:pt x="607" y="2254"/>
                </a:lnTo>
                <a:lnTo>
                  <a:pt x="605" y="2255"/>
                </a:lnTo>
                <a:lnTo>
                  <a:pt x="605" y="2257"/>
                </a:lnTo>
                <a:lnTo>
                  <a:pt x="605" y="2259"/>
                </a:lnTo>
                <a:lnTo>
                  <a:pt x="604" y="2260"/>
                </a:lnTo>
                <a:lnTo>
                  <a:pt x="600" y="2265"/>
                </a:lnTo>
                <a:lnTo>
                  <a:pt x="600" y="2266"/>
                </a:lnTo>
                <a:lnTo>
                  <a:pt x="598" y="2270"/>
                </a:lnTo>
                <a:lnTo>
                  <a:pt x="597" y="2271"/>
                </a:lnTo>
                <a:lnTo>
                  <a:pt x="596" y="2271"/>
                </a:lnTo>
                <a:lnTo>
                  <a:pt x="595" y="2273"/>
                </a:lnTo>
                <a:lnTo>
                  <a:pt x="594" y="2274"/>
                </a:lnTo>
                <a:lnTo>
                  <a:pt x="594" y="2275"/>
                </a:lnTo>
                <a:lnTo>
                  <a:pt x="595" y="2276"/>
                </a:lnTo>
                <a:lnTo>
                  <a:pt x="594" y="2277"/>
                </a:lnTo>
                <a:lnTo>
                  <a:pt x="594" y="2278"/>
                </a:lnTo>
                <a:lnTo>
                  <a:pt x="593" y="2278"/>
                </a:lnTo>
                <a:lnTo>
                  <a:pt x="592" y="2278"/>
                </a:lnTo>
                <a:lnTo>
                  <a:pt x="592" y="2279"/>
                </a:lnTo>
                <a:lnTo>
                  <a:pt x="592" y="2279"/>
                </a:lnTo>
                <a:lnTo>
                  <a:pt x="591" y="2279"/>
                </a:lnTo>
                <a:lnTo>
                  <a:pt x="590" y="2280"/>
                </a:lnTo>
                <a:lnTo>
                  <a:pt x="585" y="2280"/>
                </a:lnTo>
                <a:lnTo>
                  <a:pt x="584" y="2280"/>
                </a:lnTo>
                <a:lnTo>
                  <a:pt x="584" y="2279"/>
                </a:lnTo>
                <a:lnTo>
                  <a:pt x="583" y="2280"/>
                </a:lnTo>
                <a:lnTo>
                  <a:pt x="582" y="2282"/>
                </a:lnTo>
                <a:lnTo>
                  <a:pt x="582" y="2283"/>
                </a:lnTo>
                <a:lnTo>
                  <a:pt x="582" y="2282"/>
                </a:lnTo>
                <a:lnTo>
                  <a:pt x="581" y="2282"/>
                </a:lnTo>
                <a:lnTo>
                  <a:pt x="581" y="2283"/>
                </a:lnTo>
                <a:lnTo>
                  <a:pt x="580" y="2286"/>
                </a:lnTo>
                <a:lnTo>
                  <a:pt x="580" y="2286"/>
                </a:lnTo>
                <a:lnTo>
                  <a:pt x="579" y="2287"/>
                </a:lnTo>
                <a:lnTo>
                  <a:pt x="578" y="2287"/>
                </a:lnTo>
                <a:lnTo>
                  <a:pt x="578" y="2286"/>
                </a:lnTo>
                <a:lnTo>
                  <a:pt x="579" y="2284"/>
                </a:lnTo>
                <a:lnTo>
                  <a:pt x="579" y="2283"/>
                </a:lnTo>
                <a:lnTo>
                  <a:pt x="580" y="2282"/>
                </a:lnTo>
                <a:lnTo>
                  <a:pt x="580" y="2281"/>
                </a:lnTo>
                <a:lnTo>
                  <a:pt x="580" y="2281"/>
                </a:lnTo>
                <a:lnTo>
                  <a:pt x="578" y="2282"/>
                </a:lnTo>
                <a:lnTo>
                  <a:pt x="577" y="2282"/>
                </a:lnTo>
                <a:lnTo>
                  <a:pt x="579" y="2278"/>
                </a:lnTo>
                <a:lnTo>
                  <a:pt x="580" y="2276"/>
                </a:lnTo>
                <a:lnTo>
                  <a:pt x="582" y="2273"/>
                </a:lnTo>
                <a:lnTo>
                  <a:pt x="584" y="2271"/>
                </a:lnTo>
                <a:lnTo>
                  <a:pt x="586" y="2269"/>
                </a:lnTo>
                <a:lnTo>
                  <a:pt x="588" y="2268"/>
                </a:lnTo>
                <a:lnTo>
                  <a:pt x="588" y="2268"/>
                </a:lnTo>
                <a:lnTo>
                  <a:pt x="590" y="2268"/>
                </a:lnTo>
                <a:lnTo>
                  <a:pt x="590" y="2267"/>
                </a:lnTo>
                <a:lnTo>
                  <a:pt x="589" y="2266"/>
                </a:lnTo>
                <a:lnTo>
                  <a:pt x="589" y="2265"/>
                </a:lnTo>
                <a:lnTo>
                  <a:pt x="590" y="2262"/>
                </a:lnTo>
                <a:lnTo>
                  <a:pt x="591" y="2258"/>
                </a:lnTo>
                <a:lnTo>
                  <a:pt x="592" y="2257"/>
                </a:lnTo>
                <a:lnTo>
                  <a:pt x="593" y="2257"/>
                </a:lnTo>
                <a:lnTo>
                  <a:pt x="593" y="2255"/>
                </a:lnTo>
                <a:lnTo>
                  <a:pt x="596" y="2252"/>
                </a:lnTo>
                <a:lnTo>
                  <a:pt x="595" y="2252"/>
                </a:lnTo>
                <a:lnTo>
                  <a:pt x="594" y="2253"/>
                </a:lnTo>
                <a:lnTo>
                  <a:pt x="592" y="2254"/>
                </a:lnTo>
                <a:lnTo>
                  <a:pt x="591" y="2254"/>
                </a:lnTo>
                <a:lnTo>
                  <a:pt x="590" y="2254"/>
                </a:lnTo>
                <a:lnTo>
                  <a:pt x="590" y="2253"/>
                </a:lnTo>
                <a:lnTo>
                  <a:pt x="590" y="2252"/>
                </a:lnTo>
                <a:lnTo>
                  <a:pt x="594" y="2247"/>
                </a:lnTo>
                <a:lnTo>
                  <a:pt x="595" y="2246"/>
                </a:lnTo>
                <a:lnTo>
                  <a:pt x="597" y="2243"/>
                </a:lnTo>
                <a:lnTo>
                  <a:pt x="598" y="2241"/>
                </a:lnTo>
                <a:lnTo>
                  <a:pt x="600" y="2238"/>
                </a:lnTo>
                <a:lnTo>
                  <a:pt x="600" y="2237"/>
                </a:lnTo>
                <a:lnTo>
                  <a:pt x="600" y="2236"/>
                </a:lnTo>
                <a:lnTo>
                  <a:pt x="599" y="2235"/>
                </a:lnTo>
                <a:lnTo>
                  <a:pt x="599" y="2235"/>
                </a:lnTo>
                <a:lnTo>
                  <a:pt x="599" y="2234"/>
                </a:lnTo>
                <a:lnTo>
                  <a:pt x="601" y="2233"/>
                </a:lnTo>
                <a:lnTo>
                  <a:pt x="606" y="2227"/>
                </a:lnTo>
                <a:lnTo>
                  <a:pt x="607" y="2226"/>
                </a:lnTo>
                <a:lnTo>
                  <a:pt x="608" y="2226"/>
                </a:lnTo>
                <a:lnTo>
                  <a:pt x="609" y="2226"/>
                </a:lnTo>
                <a:lnTo>
                  <a:pt x="610" y="2226"/>
                </a:lnTo>
                <a:lnTo>
                  <a:pt x="610" y="2225"/>
                </a:lnTo>
                <a:lnTo>
                  <a:pt x="610" y="2225"/>
                </a:lnTo>
                <a:lnTo>
                  <a:pt x="609" y="2224"/>
                </a:lnTo>
                <a:lnTo>
                  <a:pt x="609" y="2223"/>
                </a:lnTo>
                <a:lnTo>
                  <a:pt x="608" y="2224"/>
                </a:lnTo>
                <a:lnTo>
                  <a:pt x="605" y="2225"/>
                </a:lnTo>
                <a:lnTo>
                  <a:pt x="601" y="2227"/>
                </a:lnTo>
                <a:lnTo>
                  <a:pt x="601" y="2228"/>
                </a:lnTo>
                <a:lnTo>
                  <a:pt x="601" y="2230"/>
                </a:lnTo>
                <a:lnTo>
                  <a:pt x="599" y="2231"/>
                </a:lnTo>
                <a:lnTo>
                  <a:pt x="597" y="2232"/>
                </a:lnTo>
                <a:lnTo>
                  <a:pt x="596" y="2235"/>
                </a:lnTo>
                <a:lnTo>
                  <a:pt x="595" y="2239"/>
                </a:lnTo>
                <a:lnTo>
                  <a:pt x="594" y="2243"/>
                </a:lnTo>
                <a:lnTo>
                  <a:pt x="592" y="2245"/>
                </a:lnTo>
                <a:lnTo>
                  <a:pt x="588" y="2250"/>
                </a:lnTo>
                <a:lnTo>
                  <a:pt x="587" y="2252"/>
                </a:lnTo>
                <a:lnTo>
                  <a:pt x="586" y="2252"/>
                </a:lnTo>
                <a:lnTo>
                  <a:pt x="585" y="2253"/>
                </a:lnTo>
                <a:lnTo>
                  <a:pt x="581" y="2253"/>
                </a:lnTo>
                <a:lnTo>
                  <a:pt x="580" y="2254"/>
                </a:lnTo>
                <a:lnTo>
                  <a:pt x="580" y="2254"/>
                </a:lnTo>
                <a:lnTo>
                  <a:pt x="579" y="2253"/>
                </a:lnTo>
                <a:lnTo>
                  <a:pt x="578" y="2253"/>
                </a:lnTo>
                <a:lnTo>
                  <a:pt x="578" y="2254"/>
                </a:lnTo>
                <a:lnTo>
                  <a:pt x="580" y="2255"/>
                </a:lnTo>
                <a:lnTo>
                  <a:pt x="579" y="2256"/>
                </a:lnTo>
                <a:lnTo>
                  <a:pt x="577" y="2257"/>
                </a:lnTo>
                <a:lnTo>
                  <a:pt x="576" y="2256"/>
                </a:lnTo>
                <a:lnTo>
                  <a:pt x="576" y="2255"/>
                </a:lnTo>
                <a:lnTo>
                  <a:pt x="575" y="2255"/>
                </a:lnTo>
                <a:lnTo>
                  <a:pt x="574" y="2254"/>
                </a:lnTo>
                <a:lnTo>
                  <a:pt x="574" y="2253"/>
                </a:lnTo>
                <a:lnTo>
                  <a:pt x="576" y="2251"/>
                </a:lnTo>
                <a:lnTo>
                  <a:pt x="574" y="2250"/>
                </a:lnTo>
                <a:lnTo>
                  <a:pt x="574" y="2249"/>
                </a:lnTo>
                <a:lnTo>
                  <a:pt x="575" y="2247"/>
                </a:lnTo>
                <a:lnTo>
                  <a:pt x="576" y="2246"/>
                </a:lnTo>
                <a:lnTo>
                  <a:pt x="579" y="2242"/>
                </a:lnTo>
                <a:lnTo>
                  <a:pt x="580" y="2241"/>
                </a:lnTo>
                <a:lnTo>
                  <a:pt x="580" y="2239"/>
                </a:lnTo>
                <a:lnTo>
                  <a:pt x="580" y="2238"/>
                </a:lnTo>
                <a:lnTo>
                  <a:pt x="582" y="2236"/>
                </a:lnTo>
                <a:lnTo>
                  <a:pt x="583" y="2235"/>
                </a:lnTo>
                <a:lnTo>
                  <a:pt x="582" y="2235"/>
                </a:lnTo>
                <a:lnTo>
                  <a:pt x="579" y="2238"/>
                </a:lnTo>
                <a:lnTo>
                  <a:pt x="578" y="2238"/>
                </a:lnTo>
                <a:lnTo>
                  <a:pt x="577" y="2236"/>
                </a:lnTo>
                <a:lnTo>
                  <a:pt x="576" y="2237"/>
                </a:lnTo>
                <a:lnTo>
                  <a:pt x="577" y="2237"/>
                </a:lnTo>
                <a:lnTo>
                  <a:pt x="578" y="2239"/>
                </a:lnTo>
                <a:lnTo>
                  <a:pt x="578" y="2240"/>
                </a:lnTo>
                <a:lnTo>
                  <a:pt x="578" y="2241"/>
                </a:lnTo>
                <a:lnTo>
                  <a:pt x="577" y="2242"/>
                </a:lnTo>
                <a:lnTo>
                  <a:pt x="576" y="2242"/>
                </a:lnTo>
                <a:lnTo>
                  <a:pt x="575" y="2241"/>
                </a:lnTo>
                <a:lnTo>
                  <a:pt x="575" y="2240"/>
                </a:lnTo>
                <a:lnTo>
                  <a:pt x="574" y="2240"/>
                </a:lnTo>
                <a:lnTo>
                  <a:pt x="574" y="2241"/>
                </a:lnTo>
                <a:lnTo>
                  <a:pt x="573" y="2243"/>
                </a:lnTo>
                <a:lnTo>
                  <a:pt x="574" y="2244"/>
                </a:lnTo>
                <a:lnTo>
                  <a:pt x="574" y="2245"/>
                </a:lnTo>
                <a:lnTo>
                  <a:pt x="573" y="2246"/>
                </a:lnTo>
                <a:lnTo>
                  <a:pt x="572" y="2246"/>
                </a:lnTo>
                <a:lnTo>
                  <a:pt x="571" y="2246"/>
                </a:lnTo>
                <a:lnTo>
                  <a:pt x="570" y="2246"/>
                </a:lnTo>
                <a:lnTo>
                  <a:pt x="570" y="2246"/>
                </a:lnTo>
                <a:lnTo>
                  <a:pt x="570" y="2247"/>
                </a:lnTo>
                <a:lnTo>
                  <a:pt x="569" y="2248"/>
                </a:lnTo>
                <a:lnTo>
                  <a:pt x="567" y="2250"/>
                </a:lnTo>
                <a:lnTo>
                  <a:pt x="566" y="2250"/>
                </a:lnTo>
                <a:lnTo>
                  <a:pt x="564" y="2250"/>
                </a:lnTo>
                <a:lnTo>
                  <a:pt x="563" y="2251"/>
                </a:lnTo>
                <a:lnTo>
                  <a:pt x="562" y="2251"/>
                </a:lnTo>
                <a:lnTo>
                  <a:pt x="562" y="2250"/>
                </a:lnTo>
                <a:lnTo>
                  <a:pt x="563" y="2249"/>
                </a:lnTo>
                <a:lnTo>
                  <a:pt x="566" y="2246"/>
                </a:lnTo>
                <a:lnTo>
                  <a:pt x="568" y="2245"/>
                </a:lnTo>
                <a:lnTo>
                  <a:pt x="569" y="2244"/>
                </a:lnTo>
                <a:lnTo>
                  <a:pt x="569" y="2242"/>
                </a:lnTo>
                <a:lnTo>
                  <a:pt x="569" y="2240"/>
                </a:lnTo>
                <a:lnTo>
                  <a:pt x="569" y="2239"/>
                </a:lnTo>
                <a:lnTo>
                  <a:pt x="570" y="2239"/>
                </a:lnTo>
                <a:lnTo>
                  <a:pt x="571" y="2237"/>
                </a:lnTo>
                <a:lnTo>
                  <a:pt x="574" y="2235"/>
                </a:lnTo>
                <a:lnTo>
                  <a:pt x="578" y="2233"/>
                </a:lnTo>
                <a:lnTo>
                  <a:pt x="580" y="2232"/>
                </a:lnTo>
                <a:lnTo>
                  <a:pt x="581" y="2231"/>
                </a:lnTo>
                <a:lnTo>
                  <a:pt x="581" y="2230"/>
                </a:lnTo>
                <a:lnTo>
                  <a:pt x="582" y="2228"/>
                </a:lnTo>
                <a:lnTo>
                  <a:pt x="581" y="2228"/>
                </a:lnTo>
                <a:lnTo>
                  <a:pt x="581" y="2227"/>
                </a:lnTo>
                <a:lnTo>
                  <a:pt x="580" y="2228"/>
                </a:lnTo>
                <a:lnTo>
                  <a:pt x="580" y="2230"/>
                </a:lnTo>
                <a:lnTo>
                  <a:pt x="578" y="2231"/>
                </a:lnTo>
                <a:lnTo>
                  <a:pt x="577" y="2232"/>
                </a:lnTo>
                <a:lnTo>
                  <a:pt x="575" y="2233"/>
                </a:lnTo>
                <a:lnTo>
                  <a:pt x="573" y="2234"/>
                </a:lnTo>
                <a:lnTo>
                  <a:pt x="572" y="2234"/>
                </a:lnTo>
                <a:lnTo>
                  <a:pt x="573" y="2233"/>
                </a:lnTo>
                <a:lnTo>
                  <a:pt x="572" y="2232"/>
                </a:lnTo>
                <a:lnTo>
                  <a:pt x="573" y="2229"/>
                </a:lnTo>
                <a:lnTo>
                  <a:pt x="575" y="2227"/>
                </a:lnTo>
                <a:lnTo>
                  <a:pt x="577" y="2226"/>
                </a:lnTo>
                <a:lnTo>
                  <a:pt x="578" y="2225"/>
                </a:lnTo>
                <a:lnTo>
                  <a:pt x="578" y="2224"/>
                </a:lnTo>
                <a:lnTo>
                  <a:pt x="577" y="2224"/>
                </a:lnTo>
                <a:lnTo>
                  <a:pt x="575" y="2225"/>
                </a:lnTo>
                <a:lnTo>
                  <a:pt x="573" y="2227"/>
                </a:lnTo>
                <a:lnTo>
                  <a:pt x="572" y="2227"/>
                </a:lnTo>
                <a:lnTo>
                  <a:pt x="571" y="2227"/>
                </a:lnTo>
                <a:lnTo>
                  <a:pt x="571" y="2228"/>
                </a:lnTo>
                <a:lnTo>
                  <a:pt x="570" y="2228"/>
                </a:lnTo>
                <a:lnTo>
                  <a:pt x="570" y="2228"/>
                </a:lnTo>
                <a:lnTo>
                  <a:pt x="570" y="2229"/>
                </a:lnTo>
                <a:lnTo>
                  <a:pt x="570" y="2231"/>
                </a:lnTo>
                <a:lnTo>
                  <a:pt x="570" y="2235"/>
                </a:lnTo>
                <a:lnTo>
                  <a:pt x="570" y="2235"/>
                </a:lnTo>
                <a:lnTo>
                  <a:pt x="568" y="2235"/>
                </a:lnTo>
                <a:lnTo>
                  <a:pt x="566" y="2236"/>
                </a:lnTo>
                <a:lnTo>
                  <a:pt x="565" y="2235"/>
                </a:lnTo>
                <a:lnTo>
                  <a:pt x="565" y="2237"/>
                </a:lnTo>
                <a:lnTo>
                  <a:pt x="565" y="2240"/>
                </a:lnTo>
                <a:lnTo>
                  <a:pt x="564" y="2241"/>
                </a:lnTo>
                <a:lnTo>
                  <a:pt x="565" y="2244"/>
                </a:lnTo>
                <a:lnTo>
                  <a:pt x="564" y="2244"/>
                </a:lnTo>
                <a:lnTo>
                  <a:pt x="564" y="2242"/>
                </a:lnTo>
                <a:lnTo>
                  <a:pt x="563" y="2242"/>
                </a:lnTo>
                <a:lnTo>
                  <a:pt x="562" y="2242"/>
                </a:lnTo>
                <a:lnTo>
                  <a:pt x="562" y="2245"/>
                </a:lnTo>
                <a:lnTo>
                  <a:pt x="562" y="2246"/>
                </a:lnTo>
                <a:lnTo>
                  <a:pt x="561" y="2247"/>
                </a:lnTo>
                <a:lnTo>
                  <a:pt x="560" y="2249"/>
                </a:lnTo>
                <a:lnTo>
                  <a:pt x="560" y="2251"/>
                </a:lnTo>
                <a:lnTo>
                  <a:pt x="559" y="2252"/>
                </a:lnTo>
                <a:lnTo>
                  <a:pt x="559" y="2253"/>
                </a:lnTo>
                <a:lnTo>
                  <a:pt x="559" y="2252"/>
                </a:lnTo>
                <a:lnTo>
                  <a:pt x="559" y="2251"/>
                </a:lnTo>
                <a:lnTo>
                  <a:pt x="559" y="2250"/>
                </a:lnTo>
                <a:lnTo>
                  <a:pt x="559" y="2249"/>
                </a:lnTo>
                <a:lnTo>
                  <a:pt x="558" y="2249"/>
                </a:lnTo>
                <a:lnTo>
                  <a:pt x="557" y="2248"/>
                </a:lnTo>
                <a:lnTo>
                  <a:pt x="558" y="2246"/>
                </a:lnTo>
                <a:lnTo>
                  <a:pt x="559" y="2246"/>
                </a:lnTo>
                <a:lnTo>
                  <a:pt x="559" y="2246"/>
                </a:lnTo>
                <a:lnTo>
                  <a:pt x="557" y="2246"/>
                </a:lnTo>
                <a:lnTo>
                  <a:pt x="556" y="2246"/>
                </a:lnTo>
                <a:lnTo>
                  <a:pt x="555" y="2247"/>
                </a:lnTo>
                <a:lnTo>
                  <a:pt x="554" y="2247"/>
                </a:lnTo>
                <a:lnTo>
                  <a:pt x="554" y="2246"/>
                </a:lnTo>
                <a:lnTo>
                  <a:pt x="554" y="2246"/>
                </a:lnTo>
                <a:lnTo>
                  <a:pt x="555" y="2245"/>
                </a:lnTo>
                <a:lnTo>
                  <a:pt x="556" y="2244"/>
                </a:lnTo>
                <a:lnTo>
                  <a:pt x="557" y="2244"/>
                </a:lnTo>
                <a:lnTo>
                  <a:pt x="558" y="2243"/>
                </a:lnTo>
                <a:lnTo>
                  <a:pt x="559" y="2243"/>
                </a:lnTo>
                <a:lnTo>
                  <a:pt x="558" y="2241"/>
                </a:lnTo>
                <a:lnTo>
                  <a:pt x="557" y="2239"/>
                </a:lnTo>
                <a:lnTo>
                  <a:pt x="557" y="2240"/>
                </a:lnTo>
                <a:lnTo>
                  <a:pt x="557" y="2241"/>
                </a:lnTo>
                <a:lnTo>
                  <a:pt x="557" y="2242"/>
                </a:lnTo>
                <a:lnTo>
                  <a:pt x="557" y="2243"/>
                </a:lnTo>
                <a:lnTo>
                  <a:pt x="555" y="2243"/>
                </a:lnTo>
                <a:lnTo>
                  <a:pt x="553" y="2243"/>
                </a:lnTo>
                <a:lnTo>
                  <a:pt x="552" y="2243"/>
                </a:lnTo>
                <a:lnTo>
                  <a:pt x="551" y="2242"/>
                </a:lnTo>
                <a:lnTo>
                  <a:pt x="551" y="2240"/>
                </a:lnTo>
                <a:lnTo>
                  <a:pt x="552" y="2239"/>
                </a:lnTo>
                <a:lnTo>
                  <a:pt x="552" y="2238"/>
                </a:lnTo>
                <a:lnTo>
                  <a:pt x="558" y="2236"/>
                </a:lnTo>
                <a:lnTo>
                  <a:pt x="558" y="2235"/>
                </a:lnTo>
                <a:lnTo>
                  <a:pt x="557" y="2235"/>
                </a:lnTo>
                <a:lnTo>
                  <a:pt x="556" y="2235"/>
                </a:lnTo>
                <a:lnTo>
                  <a:pt x="555" y="2235"/>
                </a:lnTo>
                <a:lnTo>
                  <a:pt x="553" y="2236"/>
                </a:lnTo>
                <a:lnTo>
                  <a:pt x="552" y="2236"/>
                </a:lnTo>
                <a:lnTo>
                  <a:pt x="551" y="2236"/>
                </a:lnTo>
                <a:lnTo>
                  <a:pt x="551" y="2235"/>
                </a:lnTo>
                <a:lnTo>
                  <a:pt x="549" y="2235"/>
                </a:lnTo>
                <a:lnTo>
                  <a:pt x="550" y="2235"/>
                </a:lnTo>
                <a:lnTo>
                  <a:pt x="552" y="2234"/>
                </a:lnTo>
                <a:lnTo>
                  <a:pt x="553" y="2233"/>
                </a:lnTo>
                <a:lnTo>
                  <a:pt x="556" y="2232"/>
                </a:lnTo>
                <a:lnTo>
                  <a:pt x="556" y="2231"/>
                </a:lnTo>
                <a:lnTo>
                  <a:pt x="558" y="2231"/>
                </a:lnTo>
                <a:lnTo>
                  <a:pt x="559" y="2229"/>
                </a:lnTo>
                <a:lnTo>
                  <a:pt x="559" y="2228"/>
                </a:lnTo>
                <a:lnTo>
                  <a:pt x="559" y="2228"/>
                </a:lnTo>
                <a:lnTo>
                  <a:pt x="558" y="2229"/>
                </a:lnTo>
                <a:lnTo>
                  <a:pt x="553" y="2232"/>
                </a:lnTo>
                <a:lnTo>
                  <a:pt x="551" y="2232"/>
                </a:lnTo>
                <a:lnTo>
                  <a:pt x="550" y="2233"/>
                </a:lnTo>
                <a:lnTo>
                  <a:pt x="550" y="2232"/>
                </a:lnTo>
                <a:lnTo>
                  <a:pt x="550" y="2231"/>
                </a:lnTo>
                <a:lnTo>
                  <a:pt x="549" y="2231"/>
                </a:lnTo>
                <a:lnTo>
                  <a:pt x="549" y="2232"/>
                </a:lnTo>
                <a:lnTo>
                  <a:pt x="548" y="2232"/>
                </a:lnTo>
                <a:lnTo>
                  <a:pt x="548" y="2231"/>
                </a:lnTo>
                <a:lnTo>
                  <a:pt x="549" y="2230"/>
                </a:lnTo>
                <a:lnTo>
                  <a:pt x="548" y="2230"/>
                </a:lnTo>
                <a:lnTo>
                  <a:pt x="547" y="2231"/>
                </a:lnTo>
                <a:lnTo>
                  <a:pt x="546" y="2230"/>
                </a:lnTo>
                <a:lnTo>
                  <a:pt x="547" y="2230"/>
                </a:lnTo>
                <a:lnTo>
                  <a:pt x="548" y="2229"/>
                </a:lnTo>
                <a:lnTo>
                  <a:pt x="549" y="2229"/>
                </a:lnTo>
                <a:lnTo>
                  <a:pt x="551" y="2226"/>
                </a:lnTo>
                <a:lnTo>
                  <a:pt x="554" y="2225"/>
                </a:lnTo>
                <a:lnTo>
                  <a:pt x="557" y="2224"/>
                </a:lnTo>
                <a:lnTo>
                  <a:pt x="559" y="2224"/>
                </a:lnTo>
                <a:lnTo>
                  <a:pt x="559" y="2223"/>
                </a:lnTo>
                <a:lnTo>
                  <a:pt x="560" y="2223"/>
                </a:lnTo>
                <a:lnTo>
                  <a:pt x="559" y="2222"/>
                </a:lnTo>
                <a:lnTo>
                  <a:pt x="558" y="2222"/>
                </a:lnTo>
                <a:lnTo>
                  <a:pt x="558" y="2221"/>
                </a:lnTo>
                <a:lnTo>
                  <a:pt x="559" y="2221"/>
                </a:lnTo>
                <a:lnTo>
                  <a:pt x="560" y="2220"/>
                </a:lnTo>
                <a:lnTo>
                  <a:pt x="563" y="2216"/>
                </a:lnTo>
                <a:lnTo>
                  <a:pt x="563" y="2215"/>
                </a:lnTo>
                <a:lnTo>
                  <a:pt x="564" y="2215"/>
                </a:lnTo>
                <a:lnTo>
                  <a:pt x="565" y="2216"/>
                </a:lnTo>
                <a:lnTo>
                  <a:pt x="565" y="2215"/>
                </a:lnTo>
                <a:lnTo>
                  <a:pt x="567" y="2214"/>
                </a:lnTo>
                <a:lnTo>
                  <a:pt x="568" y="2212"/>
                </a:lnTo>
                <a:lnTo>
                  <a:pt x="568" y="2211"/>
                </a:lnTo>
                <a:lnTo>
                  <a:pt x="568" y="2210"/>
                </a:lnTo>
                <a:lnTo>
                  <a:pt x="569" y="2210"/>
                </a:lnTo>
                <a:lnTo>
                  <a:pt x="571" y="2210"/>
                </a:lnTo>
                <a:lnTo>
                  <a:pt x="573" y="2209"/>
                </a:lnTo>
                <a:lnTo>
                  <a:pt x="574" y="2209"/>
                </a:lnTo>
                <a:lnTo>
                  <a:pt x="575" y="2208"/>
                </a:lnTo>
                <a:lnTo>
                  <a:pt x="575" y="2207"/>
                </a:lnTo>
                <a:lnTo>
                  <a:pt x="573" y="2207"/>
                </a:lnTo>
                <a:lnTo>
                  <a:pt x="573" y="2206"/>
                </a:lnTo>
                <a:lnTo>
                  <a:pt x="571" y="2208"/>
                </a:lnTo>
                <a:lnTo>
                  <a:pt x="570" y="2208"/>
                </a:lnTo>
                <a:lnTo>
                  <a:pt x="570" y="2207"/>
                </a:lnTo>
                <a:lnTo>
                  <a:pt x="571" y="2204"/>
                </a:lnTo>
                <a:lnTo>
                  <a:pt x="571" y="2203"/>
                </a:lnTo>
                <a:lnTo>
                  <a:pt x="571" y="2202"/>
                </a:lnTo>
                <a:lnTo>
                  <a:pt x="570" y="2202"/>
                </a:lnTo>
                <a:lnTo>
                  <a:pt x="570" y="2201"/>
                </a:lnTo>
                <a:lnTo>
                  <a:pt x="570" y="2201"/>
                </a:lnTo>
                <a:lnTo>
                  <a:pt x="569" y="2200"/>
                </a:lnTo>
                <a:lnTo>
                  <a:pt x="569" y="2199"/>
                </a:lnTo>
                <a:lnTo>
                  <a:pt x="568" y="2199"/>
                </a:lnTo>
                <a:lnTo>
                  <a:pt x="568" y="2201"/>
                </a:lnTo>
                <a:lnTo>
                  <a:pt x="569" y="2203"/>
                </a:lnTo>
                <a:lnTo>
                  <a:pt x="569" y="2204"/>
                </a:lnTo>
                <a:lnTo>
                  <a:pt x="564" y="2209"/>
                </a:lnTo>
                <a:lnTo>
                  <a:pt x="564" y="2212"/>
                </a:lnTo>
                <a:lnTo>
                  <a:pt x="563" y="2213"/>
                </a:lnTo>
                <a:lnTo>
                  <a:pt x="559" y="2215"/>
                </a:lnTo>
                <a:lnTo>
                  <a:pt x="557" y="2219"/>
                </a:lnTo>
                <a:lnTo>
                  <a:pt x="555" y="2220"/>
                </a:lnTo>
                <a:lnTo>
                  <a:pt x="554" y="2221"/>
                </a:lnTo>
                <a:lnTo>
                  <a:pt x="554" y="2222"/>
                </a:lnTo>
                <a:lnTo>
                  <a:pt x="554" y="2223"/>
                </a:lnTo>
                <a:lnTo>
                  <a:pt x="552" y="2224"/>
                </a:lnTo>
                <a:lnTo>
                  <a:pt x="551" y="2223"/>
                </a:lnTo>
                <a:lnTo>
                  <a:pt x="550" y="2223"/>
                </a:lnTo>
                <a:lnTo>
                  <a:pt x="549" y="2224"/>
                </a:lnTo>
                <a:lnTo>
                  <a:pt x="548" y="2225"/>
                </a:lnTo>
                <a:lnTo>
                  <a:pt x="545" y="2225"/>
                </a:lnTo>
                <a:lnTo>
                  <a:pt x="544" y="2224"/>
                </a:lnTo>
                <a:lnTo>
                  <a:pt x="544" y="2223"/>
                </a:lnTo>
                <a:lnTo>
                  <a:pt x="544" y="2222"/>
                </a:lnTo>
                <a:lnTo>
                  <a:pt x="546" y="2221"/>
                </a:lnTo>
                <a:lnTo>
                  <a:pt x="549" y="2218"/>
                </a:lnTo>
                <a:lnTo>
                  <a:pt x="550" y="2217"/>
                </a:lnTo>
                <a:lnTo>
                  <a:pt x="550" y="2216"/>
                </a:lnTo>
                <a:lnTo>
                  <a:pt x="550" y="2215"/>
                </a:lnTo>
                <a:lnTo>
                  <a:pt x="549" y="2215"/>
                </a:lnTo>
                <a:lnTo>
                  <a:pt x="547" y="2215"/>
                </a:lnTo>
                <a:lnTo>
                  <a:pt x="546" y="2216"/>
                </a:lnTo>
                <a:lnTo>
                  <a:pt x="546" y="2214"/>
                </a:lnTo>
                <a:lnTo>
                  <a:pt x="545" y="2214"/>
                </a:lnTo>
                <a:lnTo>
                  <a:pt x="545" y="2215"/>
                </a:lnTo>
                <a:lnTo>
                  <a:pt x="545" y="2216"/>
                </a:lnTo>
                <a:lnTo>
                  <a:pt x="544" y="2217"/>
                </a:lnTo>
                <a:lnTo>
                  <a:pt x="543" y="2217"/>
                </a:lnTo>
                <a:lnTo>
                  <a:pt x="542" y="2217"/>
                </a:lnTo>
                <a:lnTo>
                  <a:pt x="542" y="2216"/>
                </a:lnTo>
                <a:lnTo>
                  <a:pt x="543" y="2215"/>
                </a:lnTo>
                <a:lnTo>
                  <a:pt x="542" y="2215"/>
                </a:lnTo>
                <a:lnTo>
                  <a:pt x="541" y="2216"/>
                </a:lnTo>
                <a:lnTo>
                  <a:pt x="540" y="2216"/>
                </a:lnTo>
                <a:lnTo>
                  <a:pt x="540" y="2217"/>
                </a:lnTo>
                <a:lnTo>
                  <a:pt x="540" y="2218"/>
                </a:lnTo>
                <a:lnTo>
                  <a:pt x="539" y="2220"/>
                </a:lnTo>
                <a:lnTo>
                  <a:pt x="539" y="2222"/>
                </a:lnTo>
                <a:lnTo>
                  <a:pt x="539" y="2223"/>
                </a:lnTo>
                <a:lnTo>
                  <a:pt x="539" y="2225"/>
                </a:lnTo>
                <a:lnTo>
                  <a:pt x="539" y="2226"/>
                </a:lnTo>
                <a:lnTo>
                  <a:pt x="539" y="2227"/>
                </a:lnTo>
                <a:lnTo>
                  <a:pt x="538" y="2227"/>
                </a:lnTo>
                <a:lnTo>
                  <a:pt x="537" y="2226"/>
                </a:lnTo>
                <a:lnTo>
                  <a:pt x="536" y="2227"/>
                </a:lnTo>
                <a:lnTo>
                  <a:pt x="534" y="2227"/>
                </a:lnTo>
                <a:lnTo>
                  <a:pt x="533" y="2226"/>
                </a:lnTo>
                <a:lnTo>
                  <a:pt x="532" y="2227"/>
                </a:lnTo>
                <a:lnTo>
                  <a:pt x="531" y="2227"/>
                </a:lnTo>
                <a:lnTo>
                  <a:pt x="530" y="2226"/>
                </a:lnTo>
                <a:lnTo>
                  <a:pt x="529" y="2225"/>
                </a:lnTo>
                <a:lnTo>
                  <a:pt x="528" y="2225"/>
                </a:lnTo>
                <a:lnTo>
                  <a:pt x="528" y="2225"/>
                </a:lnTo>
                <a:lnTo>
                  <a:pt x="528" y="2224"/>
                </a:lnTo>
                <a:lnTo>
                  <a:pt x="528" y="2223"/>
                </a:lnTo>
                <a:lnTo>
                  <a:pt x="528" y="2222"/>
                </a:lnTo>
                <a:lnTo>
                  <a:pt x="529" y="2221"/>
                </a:lnTo>
                <a:lnTo>
                  <a:pt x="531" y="2220"/>
                </a:lnTo>
                <a:lnTo>
                  <a:pt x="532" y="2221"/>
                </a:lnTo>
                <a:lnTo>
                  <a:pt x="533" y="2220"/>
                </a:lnTo>
                <a:lnTo>
                  <a:pt x="537" y="2219"/>
                </a:lnTo>
                <a:lnTo>
                  <a:pt x="537" y="2217"/>
                </a:lnTo>
                <a:lnTo>
                  <a:pt x="538" y="2216"/>
                </a:lnTo>
                <a:lnTo>
                  <a:pt x="543" y="2214"/>
                </a:lnTo>
                <a:lnTo>
                  <a:pt x="547" y="2211"/>
                </a:lnTo>
                <a:lnTo>
                  <a:pt x="547" y="2210"/>
                </a:lnTo>
                <a:lnTo>
                  <a:pt x="546" y="2210"/>
                </a:lnTo>
                <a:lnTo>
                  <a:pt x="544" y="2212"/>
                </a:lnTo>
                <a:lnTo>
                  <a:pt x="543" y="2212"/>
                </a:lnTo>
                <a:lnTo>
                  <a:pt x="543" y="2211"/>
                </a:lnTo>
                <a:lnTo>
                  <a:pt x="543" y="2212"/>
                </a:lnTo>
                <a:lnTo>
                  <a:pt x="542" y="2212"/>
                </a:lnTo>
                <a:lnTo>
                  <a:pt x="542" y="2213"/>
                </a:lnTo>
                <a:lnTo>
                  <a:pt x="541" y="2213"/>
                </a:lnTo>
                <a:lnTo>
                  <a:pt x="540" y="2213"/>
                </a:lnTo>
                <a:lnTo>
                  <a:pt x="540" y="2211"/>
                </a:lnTo>
                <a:lnTo>
                  <a:pt x="539" y="2212"/>
                </a:lnTo>
                <a:lnTo>
                  <a:pt x="539" y="2214"/>
                </a:lnTo>
                <a:lnTo>
                  <a:pt x="539" y="2214"/>
                </a:lnTo>
                <a:lnTo>
                  <a:pt x="538" y="2215"/>
                </a:lnTo>
                <a:lnTo>
                  <a:pt x="536" y="2216"/>
                </a:lnTo>
                <a:lnTo>
                  <a:pt x="535" y="2217"/>
                </a:lnTo>
                <a:lnTo>
                  <a:pt x="534" y="2217"/>
                </a:lnTo>
                <a:lnTo>
                  <a:pt x="533" y="2216"/>
                </a:lnTo>
                <a:lnTo>
                  <a:pt x="532" y="2216"/>
                </a:lnTo>
                <a:lnTo>
                  <a:pt x="532" y="2217"/>
                </a:lnTo>
                <a:lnTo>
                  <a:pt x="533" y="2217"/>
                </a:lnTo>
                <a:lnTo>
                  <a:pt x="533" y="2218"/>
                </a:lnTo>
                <a:lnTo>
                  <a:pt x="532" y="2218"/>
                </a:lnTo>
                <a:lnTo>
                  <a:pt x="529" y="2218"/>
                </a:lnTo>
                <a:lnTo>
                  <a:pt x="528" y="2218"/>
                </a:lnTo>
                <a:lnTo>
                  <a:pt x="528" y="2217"/>
                </a:lnTo>
                <a:lnTo>
                  <a:pt x="531" y="2215"/>
                </a:lnTo>
                <a:lnTo>
                  <a:pt x="534" y="2214"/>
                </a:lnTo>
                <a:lnTo>
                  <a:pt x="539" y="2210"/>
                </a:lnTo>
                <a:lnTo>
                  <a:pt x="540" y="2209"/>
                </a:lnTo>
                <a:lnTo>
                  <a:pt x="546" y="2206"/>
                </a:lnTo>
                <a:lnTo>
                  <a:pt x="549" y="2205"/>
                </a:lnTo>
                <a:lnTo>
                  <a:pt x="550" y="2205"/>
                </a:lnTo>
                <a:lnTo>
                  <a:pt x="551" y="2206"/>
                </a:lnTo>
                <a:lnTo>
                  <a:pt x="552" y="2206"/>
                </a:lnTo>
                <a:lnTo>
                  <a:pt x="558" y="2203"/>
                </a:lnTo>
                <a:lnTo>
                  <a:pt x="561" y="2203"/>
                </a:lnTo>
                <a:lnTo>
                  <a:pt x="563" y="2202"/>
                </a:lnTo>
                <a:lnTo>
                  <a:pt x="564" y="2201"/>
                </a:lnTo>
                <a:lnTo>
                  <a:pt x="565" y="2200"/>
                </a:lnTo>
                <a:lnTo>
                  <a:pt x="565" y="2199"/>
                </a:lnTo>
                <a:lnTo>
                  <a:pt x="565" y="2198"/>
                </a:lnTo>
                <a:lnTo>
                  <a:pt x="566" y="2198"/>
                </a:lnTo>
                <a:lnTo>
                  <a:pt x="566" y="2196"/>
                </a:lnTo>
                <a:lnTo>
                  <a:pt x="567" y="2195"/>
                </a:lnTo>
                <a:lnTo>
                  <a:pt x="570" y="2192"/>
                </a:lnTo>
                <a:lnTo>
                  <a:pt x="571" y="2192"/>
                </a:lnTo>
                <a:lnTo>
                  <a:pt x="573" y="2190"/>
                </a:lnTo>
                <a:lnTo>
                  <a:pt x="575" y="2190"/>
                </a:lnTo>
                <a:lnTo>
                  <a:pt x="576" y="2190"/>
                </a:lnTo>
                <a:lnTo>
                  <a:pt x="575" y="2186"/>
                </a:lnTo>
                <a:lnTo>
                  <a:pt x="576" y="2185"/>
                </a:lnTo>
                <a:lnTo>
                  <a:pt x="577" y="2182"/>
                </a:lnTo>
                <a:lnTo>
                  <a:pt x="578" y="2181"/>
                </a:lnTo>
                <a:lnTo>
                  <a:pt x="579" y="2181"/>
                </a:lnTo>
                <a:lnTo>
                  <a:pt x="578" y="2180"/>
                </a:lnTo>
                <a:lnTo>
                  <a:pt x="577" y="2180"/>
                </a:lnTo>
                <a:lnTo>
                  <a:pt x="576" y="2181"/>
                </a:lnTo>
                <a:lnTo>
                  <a:pt x="575" y="2182"/>
                </a:lnTo>
                <a:lnTo>
                  <a:pt x="573" y="2186"/>
                </a:lnTo>
                <a:lnTo>
                  <a:pt x="572" y="2189"/>
                </a:lnTo>
                <a:lnTo>
                  <a:pt x="570" y="2191"/>
                </a:lnTo>
                <a:lnTo>
                  <a:pt x="570" y="2191"/>
                </a:lnTo>
                <a:lnTo>
                  <a:pt x="569" y="2191"/>
                </a:lnTo>
                <a:lnTo>
                  <a:pt x="568" y="2188"/>
                </a:lnTo>
                <a:lnTo>
                  <a:pt x="568" y="2186"/>
                </a:lnTo>
                <a:lnTo>
                  <a:pt x="567" y="2183"/>
                </a:lnTo>
                <a:lnTo>
                  <a:pt x="567" y="2182"/>
                </a:lnTo>
                <a:lnTo>
                  <a:pt x="567" y="2181"/>
                </a:lnTo>
                <a:lnTo>
                  <a:pt x="564" y="2177"/>
                </a:lnTo>
                <a:lnTo>
                  <a:pt x="564" y="2175"/>
                </a:lnTo>
                <a:lnTo>
                  <a:pt x="563" y="2175"/>
                </a:lnTo>
                <a:lnTo>
                  <a:pt x="562" y="2176"/>
                </a:lnTo>
                <a:lnTo>
                  <a:pt x="562" y="2177"/>
                </a:lnTo>
                <a:lnTo>
                  <a:pt x="563" y="2178"/>
                </a:lnTo>
                <a:lnTo>
                  <a:pt x="563" y="2179"/>
                </a:lnTo>
                <a:lnTo>
                  <a:pt x="564" y="2181"/>
                </a:lnTo>
                <a:lnTo>
                  <a:pt x="564" y="2181"/>
                </a:lnTo>
                <a:lnTo>
                  <a:pt x="563" y="2182"/>
                </a:lnTo>
                <a:lnTo>
                  <a:pt x="563" y="2183"/>
                </a:lnTo>
                <a:lnTo>
                  <a:pt x="564" y="2185"/>
                </a:lnTo>
                <a:lnTo>
                  <a:pt x="565" y="2188"/>
                </a:lnTo>
                <a:lnTo>
                  <a:pt x="565" y="2189"/>
                </a:lnTo>
                <a:lnTo>
                  <a:pt x="564" y="2190"/>
                </a:lnTo>
                <a:lnTo>
                  <a:pt x="563" y="2192"/>
                </a:lnTo>
                <a:lnTo>
                  <a:pt x="562" y="2193"/>
                </a:lnTo>
                <a:lnTo>
                  <a:pt x="559" y="2196"/>
                </a:lnTo>
                <a:lnTo>
                  <a:pt x="559" y="2197"/>
                </a:lnTo>
                <a:lnTo>
                  <a:pt x="558" y="2198"/>
                </a:lnTo>
                <a:lnTo>
                  <a:pt x="554" y="2202"/>
                </a:lnTo>
                <a:lnTo>
                  <a:pt x="551" y="2203"/>
                </a:lnTo>
                <a:lnTo>
                  <a:pt x="549" y="2204"/>
                </a:lnTo>
                <a:lnTo>
                  <a:pt x="549" y="2204"/>
                </a:lnTo>
                <a:lnTo>
                  <a:pt x="548" y="2203"/>
                </a:lnTo>
                <a:lnTo>
                  <a:pt x="549" y="2203"/>
                </a:lnTo>
                <a:lnTo>
                  <a:pt x="551" y="2201"/>
                </a:lnTo>
                <a:lnTo>
                  <a:pt x="550" y="2201"/>
                </a:lnTo>
                <a:lnTo>
                  <a:pt x="549" y="2202"/>
                </a:lnTo>
                <a:lnTo>
                  <a:pt x="547" y="2203"/>
                </a:lnTo>
                <a:lnTo>
                  <a:pt x="541" y="2206"/>
                </a:lnTo>
                <a:lnTo>
                  <a:pt x="538" y="2208"/>
                </a:lnTo>
                <a:lnTo>
                  <a:pt x="538" y="2209"/>
                </a:lnTo>
                <a:lnTo>
                  <a:pt x="537" y="2208"/>
                </a:lnTo>
                <a:lnTo>
                  <a:pt x="537" y="2207"/>
                </a:lnTo>
                <a:lnTo>
                  <a:pt x="536" y="2206"/>
                </a:lnTo>
                <a:lnTo>
                  <a:pt x="537" y="2205"/>
                </a:lnTo>
                <a:lnTo>
                  <a:pt x="537" y="2204"/>
                </a:lnTo>
                <a:lnTo>
                  <a:pt x="534" y="2204"/>
                </a:lnTo>
                <a:lnTo>
                  <a:pt x="534" y="2203"/>
                </a:lnTo>
                <a:lnTo>
                  <a:pt x="534" y="2202"/>
                </a:lnTo>
                <a:lnTo>
                  <a:pt x="539" y="2199"/>
                </a:lnTo>
                <a:lnTo>
                  <a:pt x="541" y="2198"/>
                </a:lnTo>
                <a:lnTo>
                  <a:pt x="545" y="2196"/>
                </a:lnTo>
                <a:lnTo>
                  <a:pt x="546" y="2195"/>
                </a:lnTo>
                <a:lnTo>
                  <a:pt x="552" y="2193"/>
                </a:lnTo>
                <a:lnTo>
                  <a:pt x="554" y="2192"/>
                </a:lnTo>
                <a:lnTo>
                  <a:pt x="555" y="2192"/>
                </a:lnTo>
                <a:lnTo>
                  <a:pt x="554" y="2191"/>
                </a:lnTo>
                <a:lnTo>
                  <a:pt x="553" y="2191"/>
                </a:lnTo>
                <a:lnTo>
                  <a:pt x="552" y="2191"/>
                </a:lnTo>
                <a:lnTo>
                  <a:pt x="551" y="2191"/>
                </a:lnTo>
                <a:lnTo>
                  <a:pt x="550" y="2191"/>
                </a:lnTo>
                <a:lnTo>
                  <a:pt x="550" y="2190"/>
                </a:lnTo>
                <a:lnTo>
                  <a:pt x="551" y="2189"/>
                </a:lnTo>
                <a:lnTo>
                  <a:pt x="552" y="2189"/>
                </a:lnTo>
                <a:lnTo>
                  <a:pt x="553" y="2189"/>
                </a:lnTo>
                <a:lnTo>
                  <a:pt x="557" y="2188"/>
                </a:lnTo>
                <a:lnTo>
                  <a:pt x="557" y="2187"/>
                </a:lnTo>
                <a:lnTo>
                  <a:pt x="553" y="2187"/>
                </a:lnTo>
                <a:lnTo>
                  <a:pt x="552" y="2186"/>
                </a:lnTo>
                <a:lnTo>
                  <a:pt x="553" y="2184"/>
                </a:lnTo>
                <a:lnTo>
                  <a:pt x="554" y="2184"/>
                </a:lnTo>
                <a:lnTo>
                  <a:pt x="554" y="2185"/>
                </a:lnTo>
                <a:lnTo>
                  <a:pt x="555" y="2185"/>
                </a:lnTo>
                <a:lnTo>
                  <a:pt x="556" y="2184"/>
                </a:lnTo>
                <a:lnTo>
                  <a:pt x="557" y="2184"/>
                </a:lnTo>
                <a:lnTo>
                  <a:pt x="557" y="2185"/>
                </a:lnTo>
                <a:lnTo>
                  <a:pt x="557" y="2186"/>
                </a:lnTo>
                <a:lnTo>
                  <a:pt x="558" y="2185"/>
                </a:lnTo>
                <a:lnTo>
                  <a:pt x="557" y="2184"/>
                </a:lnTo>
                <a:lnTo>
                  <a:pt x="556" y="2183"/>
                </a:lnTo>
                <a:lnTo>
                  <a:pt x="556" y="2182"/>
                </a:lnTo>
                <a:lnTo>
                  <a:pt x="554" y="2182"/>
                </a:lnTo>
                <a:lnTo>
                  <a:pt x="553" y="2182"/>
                </a:lnTo>
                <a:lnTo>
                  <a:pt x="552" y="2181"/>
                </a:lnTo>
                <a:lnTo>
                  <a:pt x="552" y="2182"/>
                </a:lnTo>
                <a:lnTo>
                  <a:pt x="551" y="2185"/>
                </a:lnTo>
                <a:lnTo>
                  <a:pt x="550" y="2185"/>
                </a:lnTo>
                <a:lnTo>
                  <a:pt x="550" y="2184"/>
                </a:lnTo>
                <a:lnTo>
                  <a:pt x="550" y="2181"/>
                </a:lnTo>
                <a:lnTo>
                  <a:pt x="549" y="2181"/>
                </a:lnTo>
                <a:lnTo>
                  <a:pt x="549" y="2180"/>
                </a:lnTo>
                <a:lnTo>
                  <a:pt x="547" y="2179"/>
                </a:lnTo>
                <a:lnTo>
                  <a:pt x="546" y="2178"/>
                </a:lnTo>
                <a:lnTo>
                  <a:pt x="547" y="2176"/>
                </a:lnTo>
                <a:lnTo>
                  <a:pt x="549" y="2171"/>
                </a:lnTo>
                <a:lnTo>
                  <a:pt x="550" y="2170"/>
                </a:lnTo>
                <a:lnTo>
                  <a:pt x="554" y="2168"/>
                </a:lnTo>
                <a:lnTo>
                  <a:pt x="553" y="2168"/>
                </a:lnTo>
                <a:lnTo>
                  <a:pt x="552" y="2167"/>
                </a:lnTo>
                <a:lnTo>
                  <a:pt x="551" y="2167"/>
                </a:lnTo>
                <a:lnTo>
                  <a:pt x="550" y="2167"/>
                </a:lnTo>
                <a:lnTo>
                  <a:pt x="549" y="2167"/>
                </a:lnTo>
                <a:lnTo>
                  <a:pt x="549" y="2167"/>
                </a:lnTo>
                <a:lnTo>
                  <a:pt x="549" y="2168"/>
                </a:lnTo>
                <a:lnTo>
                  <a:pt x="548" y="2170"/>
                </a:lnTo>
                <a:lnTo>
                  <a:pt x="547" y="2170"/>
                </a:lnTo>
                <a:lnTo>
                  <a:pt x="546" y="2171"/>
                </a:lnTo>
                <a:lnTo>
                  <a:pt x="545" y="2174"/>
                </a:lnTo>
                <a:lnTo>
                  <a:pt x="543" y="2176"/>
                </a:lnTo>
                <a:lnTo>
                  <a:pt x="543" y="2177"/>
                </a:lnTo>
                <a:lnTo>
                  <a:pt x="541" y="2177"/>
                </a:lnTo>
                <a:lnTo>
                  <a:pt x="538" y="2174"/>
                </a:lnTo>
                <a:lnTo>
                  <a:pt x="538" y="2173"/>
                </a:lnTo>
                <a:lnTo>
                  <a:pt x="537" y="2173"/>
                </a:lnTo>
                <a:lnTo>
                  <a:pt x="537" y="2174"/>
                </a:lnTo>
                <a:lnTo>
                  <a:pt x="536" y="2174"/>
                </a:lnTo>
                <a:lnTo>
                  <a:pt x="534" y="2174"/>
                </a:lnTo>
                <a:lnTo>
                  <a:pt x="536" y="2175"/>
                </a:lnTo>
                <a:lnTo>
                  <a:pt x="541" y="2178"/>
                </a:lnTo>
                <a:lnTo>
                  <a:pt x="542" y="2179"/>
                </a:lnTo>
                <a:lnTo>
                  <a:pt x="542" y="2181"/>
                </a:lnTo>
                <a:lnTo>
                  <a:pt x="544" y="2180"/>
                </a:lnTo>
                <a:lnTo>
                  <a:pt x="546" y="2181"/>
                </a:lnTo>
                <a:lnTo>
                  <a:pt x="547" y="2182"/>
                </a:lnTo>
                <a:lnTo>
                  <a:pt x="548" y="2186"/>
                </a:lnTo>
                <a:lnTo>
                  <a:pt x="548" y="2187"/>
                </a:lnTo>
                <a:lnTo>
                  <a:pt x="546" y="2187"/>
                </a:lnTo>
                <a:lnTo>
                  <a:pt x="543" y="2186"/>
                </a:lnTo>
                <a:lnTo>
                  <a:pt x="542" y="2187"/>
                </a:lnTo>
                <a:lnTo>
                  <a:pt x="542" y="2188"/>
                </a:lnTo>
                <a:lnTo>
                  <a:pt x="543" y="2188"/>
                </a:lnTo>
                <a:lnTo>
                  <a:pt x="544" y="2189"/>
                </a:lnTo>
                <a:lnTo>
                  <a:pt x="544" y="2190"/>
                </a:lnTo>
                <a:lnTo>
                  <a:pt x="544" y="2191"/>
                </a:lnTo>
                <a:lnTo>
                  <a:pt x="541" y="2192"/>
                </a:lnTo>
                <a:lnTo>
                  <a:pt x="539" y="2195"/>
                </a:lnTo>
                <a:lnTo>
                  <a:pt x="537" y="2195"/>
                </a:lnTo>
                <a:lnTo>
                  <a:pt x="536" y="2195"/>
                </a:lnTo>
                <a:lnTo>
                  <a:pt x="535" y="2195"/>
                </a:lnTo>
                <a:lnTo>
                  <a:pt x="533" y="2194"/>
                </a:lnTo>
                <a:lnTo>
                  <a:pt x="532" y="2193"/>
                </a:lnTo>
                <a:lnTo>
                  <a:pt x="531" y="2192"/>
                </a:lnTo>
                <a:lnTo>
                  <a:pt x="532" y="2191"/>
                </a:lnTo>
                <a:lnTo>
                  <a:pt x="531" y="2191"/>
                </a:lnTo>
                <a:lnTo>
                  <a:pt x="530" y="2191"/>
                </a:lnTo>
                <a:lnTo>
                  <a:pt x="529" y="2191"/>
                </a:lnTo>
                <a:lnTo>
                  <a:pt x="529" y="2190"/>
                </a:lnTo>
                <a:lnTo>
                  <a:pt x="528" y="2191"/>
                </a:lnTo>
                <a:lnTo>
                  <a:pt x="528" y="2191"/>
                </a:lnTo>
                <a:lnTo>
                  <a:pt x="527" y="2191"/>
                </a:lnTo>
                <a:lnTo>
                  <a:pt x="526" y="2191"/>
                </a:lnTo>
                <a:lnTo>
                  <a:pt x="526" y="2192"/>
                </a:lnTo>
                <a:lnTo>
                  <a:pt x="525" y="2192"/>
                </a:lnTo>
                <a:lnTo>
                  <a:pt x="526" y="2192"/>
                </a:lnTo>
                <a:lnTo>
                  <a:pt x="527" y="2192"/>
                </a:lnTo>
                <a:lnTo>
                  <a:pt x="528" y="2192"/>
                </a:lnTo>
                <a:lnTo>
                  <a:pt x="532" y="2195"/>
                </a:lnTo>
                <a:lnTo>
                  <a:pt x="532" y="2196"/>
                </a:lnTo>
                <a:lnTo>
                  <a:pt x="533" y="2197"/>
                </a:lnTo>
                <a:lnTo>
                  <a:pt x="534" y="2197"/>
                </a:lnTo>
                <a:lnTo>
                  <a:pt x="533" y="2198"/>
                </a:lnTo>
                <a:lnTo>
                  <a:pt x="533" y="2199"/>
                </a:lnTo>
                <a:lnTo>
                  <a:pt x="530" y="2201"/>
                </a:lnTo>
                <a:lnTo>
                  <a:pt x="528" y="2202"/>
                </a:lnTo>
                <a:lnTo>
                  <a:pt x="528" y="2202"/>
                </a:lnTo>
                <a:lnTo>
                  <a:pt x="527" y="2201"/>
                </a:lnTo>
                <a:lnTo>
                  <a:pt x="527" y="2198"/>
                </a:lnTo>
                <a:lnTo>
                  <a:pt x="527" y="2196"/>
                </a:lnTo>
                <a:lnTo>
                  <a:pt x="527" y="2195"/>
                </a:lnTo>
                <a:lnTo>
                  <a:pt x="527" y="2194"/>
                </a:lnTo>
                <a:lnTo>
                  <a:pt x="525" y="2195"/>
                </a:lnTo>
                <a:lnTo>
                  <a:pt x="524" y="2193"/>
                </a:lnTo>
                <a:lnTo>
                  <a:pt x="523" y="2192"/>
                </a:lnTo>
                <a:lnTo>
                  <a:pt x="522" y="2192"/>
                </a:lnTo>
                <a:lnTo>
                  <a:pt x="521" y="2192"/>
                </a:lnTo>
                <a:lnTo>
                  <a:pt x="521" y="2191"/>
                </a:lnTo>
                <a:lnTo>
                  <a:pt x="520" y="2191"/>
                </a:lnTo>
                <a:lnTo>
                  <a:pt x="519" y="2191"/>
                </a:lnTo>
                <a:lnTo>
                  <a:pt x="520" y="2192"/>
                </a:lnTo>
                <a:lnTo>
                  <a:pt x="521" y="2192"/>
                </a:lnTo>
                <a:lnTo>
                  <a:pt x="521" y="2194"/>
                </a:lnTo>
                <a:lnTo>
                  <a:pt x="520" y="2196"/>
                </a:lnTo>
                <a:lnTo>
                  <a:pt x="519" y="2195"/>
                </a:lnTo>
                <a:lnTo>
                  <a:pt x="519" y="2194"/>
                </a:lnTo>
                <a:lnTo>
                  <a:pt x="519" y="2193"/>
                </a:lnTo>
                <a:lnTo>
                  <a:pt x="518" y="2192"/>
                </a:lnTo>
                <a:lnTo>
                  <a:pt x="518" y="2193"/>
                </a:lnTo>
                <a:lnTo>
                  <a:pt x="518" y="2194"/>
                </a:lnTo>
                <a:lnTo>
                  <a:pt x="518" y="2196"/>
                </a:lnTo>
                <a:lnTo>
                  <a:pt x="520" y="2198"/>
                </a:lnTo>
                <a:lnTo>
                  <a:pt x="520" y="2199"/>
                </a:lnTo>
                <a:lnTo>
                  <a:pt x="519" y="2199"/>
                </a:lnTo>
                <a:lnTo>
                  <a:pt x="518" y="2199"/>
                </a:lnTo>
                <a:lnTo>
                  <a:pt x="518" y="2199"/>
                </a:lnTo>
                <a:lnTo>
                  <a:pt x="517" y="2199"/>
                </a:lnTo>
                <a:lnTo>
                  <a:pt x="516" y="2197"/>
                </a:lnTo>
                <a:lnTo>
                  <a:pt x="514" y="2197"/>
                </a:lnTo>
                <a:lnTo>
                  <a:pt x="513" y="2196"/>
                </a:lnTo>
                <a:lnTo>
                  <a:pt x="513" y="2197"/>
                </a:lnTo>
                <a:lnTo>
                  <a:pt x="512" y="2197"/>
                </a:lnTo>
                <a:lnTo>
                  <a:pt x="512" y="2198"/>
                </a:lnTo>
                <a:lnTo>
                  <a:pt x="512" y="2199"/>
                </a:lnTo>
                <a:lnTo>
                  <a:pt x="513" y="2200"/>
                </a:lnTo>
                <a:lnTo>
                  <a:pt x="513" y="2201"/>
                </a:lnTo>
                <a:lnTo>
                  <a:pt x="513" y="2203"/>
                </a:lnTo>
                <a:lnTo>
                  <a:pt x="513" y="2204"/>
                </a:lnTo>
                <a:lnTo>
                  <a:pt x="511" y="2203"/>
                </a:lnTo>
                <a:lnTo>
                  <a:pt x="509" y="2199"/>
                </a:lnTo>
                <a:lnTo>
                  <a:pt x="509" y="2197"/>
                </a:lnTo>
                <a:lnTo>
                  <a:pt x="510" y="2196"/>
                </a:lnTo>
                <a:lnTo>
                  <a:pt x="509" y="2195"/>
                </a:lnTo>
                <a:lnTo>
                  <a:pt x="508" y="2195"/>
                </a:lnTo>
                <a:lnTo>
                  <a:pt x="508" y="2196"/>
                </a:lnTo>
                <a:lnTo>
                  <a:pt x="508" y="2197"/>
                </a:lnTo>
                <a:lnTo>
                  <a:pt x="507" y="2197"/>
                </a:lnTo>
                <a:lnTo>
                  <a:pt x="506" y="2197"/>
                </a:lnTo>
                <a:lnTo>
                  <a:pt x="506" y="2198"/>
                </a:lnTo>
                <a:lnTo>
                  <a:pt x="507" y="2199"/>
                </a:lnTo>
                <a:lnTo>
                  <a:pt x="508" y="2201"/>
                </a:lnTo>
                <a:lnTo>
                  <a:pt x="509" y="2202"/>
                </a:lnTo>
                <a:lnTo>
                  <a:pt x="510" y="2203"/>
                </a:lnTo>
                <a:lnTo>
                  <a:pt x="511" y="2205"/>
                </a:lnTo>
                <a:lnTo>
                  <a:pt x="511" y="2206"/>
                </a:lnTo>
                <a:lnTo>
                  <a:pt x="511" y="2207"/>
                </a:lnTo>
                <a:lnTo>
                  <a:pt x="511" y="2208"/>
                </a:lnTo>
                <a:lnTo>
                  <a:pt x="510" y="2207"/>
                </a:lnTo>
                <a:lnTo>
                  <a:pt x="510" y="2206"/>
                </a:lnTo>
                <a:lnTo>
                  <a:pt x="509" y="2205"/>
                </a:lnTo>
                <a:lnTo>
                  <a:pt x="509" y="2204"/>
                </a:lnTo>
                <a:lnTo>
                  <a:pt x="508" y="2204"/>
                </a:lnTo>
                <a:lnTo>
                  <a:pt x="508" y="2205"/>
                </a:lnTo>
                <a:lnTo>
                  <a:pt x="509" y="2205"/>
                </a:lnTo>
                <a:lnTo>
                  <a:pt x="509" y="2206"/>
                </a:lnTo>
                <a:lnTo>
                  <a:pt x="509" y="2207"/>
                </a:lnTo>
                <a:lnTo>
                  <a:pt x="509" y="2208"/>
                </a:lnTo>
                <a:lnTo>
                  <a:pt x="508" y="2208"/>
                </a:lnTo>
                <a:lnTo>
                  <a:pt x="508" y="2209"/>
                </a:lnTo>
                <a:lnTo>
                  <a:pt x="508" y="2208"/>
                </a:lnTo>
                <a:lnTo>
                  <a:pt x="507" y="2208"/>
                </a:lnTo>
                <a:lnTo>
                  <a:pt x="506" y="2207"/>
                </a:lnTo>
                <a:lnTo>
                  <a:pt x="504" y="2204"/>
                </a:lnTo>
                <a:lnTo>
                  <a:pt x="503" y="2204"/>
                </a:lnTo>
                <a:lnTo>
                  <a:pt x="502" y="2204"/>
                </a:lnTo>
                <a:lnTo>
                  <a:pt x="503" y="2205"/>
                </a:lnTo>
                <a:lnTo>
                  <a:pt x="504" y="2207"/>
                </a:lnTo>
                <a:lnTo>
                  <a:pt x="505" y="2207"/>
                </a:lnTo>
                <a:lnTo>
                  <a:pt x="505" y="2208"/>
                </a:lnTo>
                <a:lnTo>
                  <a:pt x="504" y="2208"/>
                </a:lnTo>
                <a:lnTo>
                  <a:pt x="500" y="2205"/>
                </a:lnTo>
                <a:lnTo>
                  <a:pt x="499" y="2205"/>
                </a:lnTo>
                <a:lnTo>
                  <a:pt x="498" y="2205"/>
                </a:lnTo>
                <a:lnTo>
                  <a:pt x="498" y="2204"/>
                </a:lnTo>
                <a:lnTo>
                  <a:pt x="497" y="2204"/>
                </a:lnTo>
                <a:lnTo>
                  <a:pt x="496" y="2204"/>
                </a:lnTo>
                <a:lnTo>
                  <a:pt x="496" y="2205"/>
                </a:lnTo>
                <a:lnTo>
                  <a:pt x="497" y="2205"/>
                </a:lnTo>
                <a:lnTo>
                  <a:pt x="499" y="2206"/>
                </a:lnTo>
                <a:lnTo>
                  <a:pt x="502" y="2207"/>
                </a:lnTo>
                <a:lnTo>
                  <a:pt x="502" y="2208"/>
                </a:lnTo>
                <a:lnTo>
                  <a:pt x="503" y="2208"/>
                </a:lnTo>
                <a:lnTo>
                  <a:pt x="505" y="2209"/>
                </a:lnTo>
                <a:lnTo>
                  <a:pt x="506" y="2210"/>
                </a:lnTo>
                <a:lnTo>
                  <a:pt x="504" y="2211"/>
                </a:lnTo>
                <a:lnTo>
                  <a:pt x="505" y="2212"/>
                </a:lnTo>
                <a:lnTo>
                  <a:pt x="505" y="2214"/>
                </a:lnTo>
                <a:lnTo>
                  <a:pt x="502" y="2214"/>
                </a:lnTo>
                <a:lnTo>
                  <a:pt x="500" y="2216"/>
                </a:lnTo>
                <a:lnTo>
                  <a:pt x="499" y="2216"/>
                </a:lnTo>
                <a:lnTo>
                  <a:pt x="498" y="2216"/>
                </a:lnTo>
                <a:lnTo>
                  <a:pt x="498" y="2218"/>
                </a:lnTo>
                <a:lnTo>
                  <a:pt x="497" y="2218"/>
                </a:lnTo>
                <a:lnTo>
                  <a:pt x="496" y="2219"/>
                </a:lnTo>
                <a:lnTo>
                  <a:pt x="495" y="2218"/>
                </a:lnTo>
                <a:lnTo>
                  <a:pt x="494" y="2219"/>
                </a:lnTo>
                <a:lnTo>
                  <a:pt x="493" y="2219"/>
                </a:lnTo>
                <a:lnTo>
                  <a:pt x="493" y="2218"/>
                </a:lnTo>
                <a:lnTo>
                  <a:pt x="493" y="2217"/>
                </a:lnTo>
                <a:lnTo>
                  <a:pt x="494" y="2216"/>
                </a:lnTo>
                <a:lnTo>
                  <a:pt x="496" y="2216"/>
                </a:lnTo>
                <a:lnTo>
                  <a:pt x="497" y="2216"/>
                </a:lnTo>
                <a:lnTo>
                  <a:pt x="497" y="2215"/>
                </a:lnTo>
                <a:lnTo>
                  <a:pt x="496" y="2215"/>
                </a:lnTo>
                <a:lnTo>
                  <a:pt x="495" y="2215"/>
                </a:lnTo>
                <a:lnTo>
                  <a:pt x="494" y="2215"/>
                </a:lnTo>
                <a:lnTo>
                  <a:pt x="493" y="2216"/>
                </a:lnTo>
                <a:lnTo>
                  <a:pt x="493" y="2217"/>
                </a:lnTo>
                <a:lnTo>
                  <a:pt x="492" y="2217"/>
                </a:lnTo>
                <a:lnTo>
                  <a:pt x="491" y="2217"/>
                </a:lnTo>
                <a:lnTo>
                  <a:pt x="491" y="2216"/>
                </a:lnTo>
                <a:lnTo>
                  <a:pt x="492" y="2215"/>
                </a:lnTo>
                <a:lnTo>
                  <a:pt x="493" y="2214"/>
                </a:lnTo>
                <a:lnTo>
                  <a:pt x="494" y="2214"/>
                </a:lnTo>
                <a:lnTo>
                  <a:pt x="495" y="2214"/>
                </a:lnTo>
                <a:lnTo>
                  <a:pt x="495" y="2213"/>
                </a:lnTo>
                <a:lnTo>
                  <a:pt x="498" y="2211"/>
                </a:lnTo>
                <a:lnTo>
                  <a:pt x="498" y="2210"/>
                </a:lnTo>
                <a:lnTo>
                  <a:pt x="497" y="2210"/>
                </a:lnTo>
                <a:lnTo>
                  <a:pt x="494" y="2212"/>
                </a:lnTo>
                <a:lnTo>
                  <a:pt x="494" y="2213"/>
                </a:lnTo>
                <a:lnTo>
                  <a:pt x="493" y="2213"/>
                </a:lnTo>
                <a:lnTo>
                  <a:pt x="492" y="2213"/>
                </a:lnTo>
                <a:lnTo>
                  <a:pt x="492" y="2212"/>
                </a:lnTo>
                <a:lnTo>
                  <a:pt x="491" y="2213"/>
                </a:lnTo>
                <a:lnTo>
                  <a:pt x="492" y="2214"/>
                </a:lnTo>
                <a:lnTo>
                  <a:pt x="491" y="2214"/>
                </a:lnTo>
                <a:lnTo>
                  <a:pt x="490" y="2214"/>
                </a:lnTo>
                <a:lnTo>
                  <a:pt x="491" y="2214"/>
                </a:lnTo>
                <a:lnTo>
                  <a:pt x="491" y="2215"/>
                </a:lnTo>
                <a:lnTo>
                  <a:pt x="490" y="2215"/>
                </a:lnTo>
                <a:lnTo>
                  <a:pt x="489" y="2215"/>
                </a:lnTo>
                <a:lnTo>
                  <a:pt x="488" y="2215"/>
                </a:lnTo>
                <a:lnTo>
                  <a:pt x="487" y="2215"/>
                </a:lnTo>
                <a:lnTo>
                  <a:pt x="487" y="2214"/>
                </a:lnTo>
                <a:lnTo>
                  <a:pt x="487" y="2212"/>
                </a:lnTo>
                <a:lnTo>
                  <a:pt x="488" y="2211"/>
                </a:lnTo>
                <a:lnTo>
                  <a:pt x="488" y="2212"/>
                </a:lnTo>
                <a:lnTo>
                  <a:pt x="489" y="2212"/>
                </a:lnTo>
                <a:lnTo>
                  <a:pt x="488" y="2211"/>
                </a:lnTo>
                <a:lnTo>
                  <a:pt x="488" y="2210"/>
                </a:lnTo>
                <a:lnTo>
                  <a:pt x="489" y="2210"/>
                </a:lnTo>
                <a:lnTo>
                  <a:pt x="490" y="2209"/>
                </a:lnTo>
                <a:lnTo>
                  <a:pt x="491" y="2208"/>
                </a:lnTo>
                <a:lnTo>
                  <a:pt x="492" y="2207"/>
                </a:lnTo>
                <a:lnTo>
                  <a:pt x="493" y="2207"/>
                </a:lnTo>
                <a:lnTo>
                  <a:pt x="493" y="2206"/>
                </a:lnTo>
                <a:lnTo>
                  <a:pt x="494" y="2205"/>
                </a:lnTo>
                <a:lnTo>
                  <a:pt x="495" y="2206"/>
                </a:lnTo>
                <a:lnTo>
                  <a:pt x="496" y="2206"/>
                </a:lnTo>
                <a:lnTo>
                  <a:pt x="495" y="2205"/>
                </a:lnTo>
                <a:lnTo>
                  <a:pt x="494" y="2203"/>
                </a:lnTo>
                <a:lnTo>
                  <a:pt x="493" y="2203"/>
                </a:lnTo>
                <a:lnTo>
                  <a:pt x="492" y="2203"/>
                </a:lnTo>
                <a:lnTo>
                  <a:pt x="487" y="2205"/>
                </a:lnTo>
                <a:lnTo>
                  <a:pt x="487" y="2206"/>
                </a:lnTo>
                <a:lnTo>
                  <a:pt x="487" y="2207"/>
                </a:lnTo>
                <a:lnTo>
                  <a:pt x="485" y="2209"/>
                </a:lnTo>
                <a:lnTo>
                  <a:pt x="485" y="2210"/>
                </a:lnTo>
                <a:lnTo>
                  <a:pt x="483" y="2210"/>
                </a:lnTo>
                <a:lnTo>
                  <a:pt x="482" y="2209"/>
                </a:lnTo>
                <a:lnTo>
                  <a:pt x="484" y="2207"/>
                </a:lnTo>
                <a:lnTo>
                  <a:pt x="486" y="2206"/>
                </a:lnTo>
                <a:lnTo>
                  <a:pt x="486" y="2205"/>
                </a:lnTo>
                <a:lnTo>
                  <a:pt x="487" y="2203"/>
                </a:lnTo>
                <a:lnTo>
                  <a:pt x="489" y="2202"/>
                </a:lnTo>
                <a:lnTo>
                  <a:pt x="491" y="2201"/>
                </a:lnTo>
                <a:lnTo>
                  <a:pt x="490" y="2201"/>
                </a:lnTo>
                <a:lnTo>
                  <a:pt x="489" y="2200"/>
                </a:lnTo>
                <a:lnTo>
                  <a:pt x="488" y="2201"/>
                </a:lnTo>
                <a:lnTo>
                  <a:pt x="487" y="2202"/>
                </a:lnTo>
                <a:lnTo>
                  <a:pt x="487" y="2203"/>
                </a:lnTo>
                <a:lnTo>
                  <a:pt x="486" y="2203"/>
                </a:lnTo>
                <a:lnTo>
                  <a:pt x="485" y="2203"/>
                </a:lnTo>
                <a:lnTo>
                  <a:pt x="484" y="2204"/>
                </a:lnTo>
                <a:lnTo>
                  <a:pt x="483" y="2204"/>
                </a:lnTo>
                <a:lnTo>
                  <a:pt x="481" y="2206"/>
                </a:lnTo>
                <a:lnTo>
                  <a:pt x="481" y="2207"/>
                </a:lnTo>
                <a:lnTo>
                  <a:pt x="478" y="2208"/>
                </a:lnTo>
                <a:lnTo>
                  <a:pt x="477" y="2209"/>
                </a:lnTo>
                <a:lnTo>
                  <a:pt x="477" y="2208"/>
                </a:lnTo>
                <a:lnTo>
                  <a:pt x="477" y="2207"/>
                </a:lnTo>
                <a:lnTo>
                  <a:pt x="478" y="2206"/>
                </a:lnTo>
                <a:lnTo>
                  <a:pt x="478" y="2205"/>
                </a:lnTo>
                <a:lnTo>
                  <a:pt x="477" y="2204"/>
                </a:lnTo>
                <a:lnTo>
                  <a:pt x="477" y="2203"/>
                </a:lnTo>
                <a:lnTo>
                  <a:pt x="477" y="2203"/>
                </a:lnTo>
                <a:lnTo>
                  <a:pt x="477" y="2202"/>
                </a:lnTo>
                <a:lnTo>
                  <a:pt x="476" y="2203"/>
                </a:lnTo>
                <a:lnTo>
                  <a:pt x="474" y="2203"/>
                </a:lnTo>
                <a:lnTo>
                  <a:pt x="472" y="2204"/>
                </a:lnTo>
                <a:lnTo>
                  <a:pt x="471" y="2204"/>
                </a:lnTo>
                <a:lnTo>
                  <a:pt x="470" y="2203"/>
                </a:lnTo>
                <a:lnTo>
                  <a:pt x="469" y="2203"/>
                </a:lnTo>
                <a:lnTo>
                  <a:pt x="468" y="2203"/>
                </a:lnTo>
                <a:lnTo>
                  <a:pt x="468" y="2202"/>
                </a:lnTo>
                <a:lnTo>
                  <a:pt x="468" y="2201"/>
                </a:lnTo>
                <a:lnTo>
                  <a:pt x="468" y="2200"/>
                </a:lnTo>
                <a:lnTo>
                  <a:pt x="467" y="2199"/>
                </a:lnTo>
                <a:lnTo>
                  <a:pt x="467" y="2198"/>
                </a:lnTo>
                <a:lnTo>
                  <a:pt x="468" y="2198"/>
                </a:lnTo>
                <a:lnTo>
                  <a:pt x="468" y="2197"/>
                </a:lnTo>
                <a:lnTo>
                  <a:pt x="467" y="2197"/>
                </a:lnTo>
                <a:lnTo>
                  <a:pt x="465" y="2199"/>
                </a:lnTo>
                <a:lnTo>
                  <a:pt x="466" y="2200"/>
                </a:lnTo>
                <a:lnTo>
                  <a:pt x="466" y="2201"/>
                </a:lnTo>
                <a:lnTo>
                  <a:pt x="467" y="2202"/>
                </a:lnTo>
                <a:lnTo>
                  <a:pt x="467" y="2203"/>
                </a:lnTo>
                <a:lnTo>
                  <a:pt x="468" y="2203"/>
                </a:lnTo>
                <a:lnTo>
                  <a:pt x="469" y="2204"/>
                </a:lnTo>
                <a:lnTo>
                  <a:pt x="468" y="2205"/>
                </a:lnTo>
                <a:lnTo>
                  <a:pt x="467" y="2205"/>
                </a:lnTo>
                <a:lnTo>
                  <a:pt x="467" y="2205"/>
                </a:lnTo>
                <a:lnTo>
                  <a:pt x="466" y="2205"/>
                </a:lnTo>
                <a:lnTo>
                  <a:pt x="465" y="2205"/>
                </a:lnTo>
                <a:lnTo>
                  <a:pt x="465" y="2206"/>
                </a:lnTo>
                <a:lnTo>
                  <a:pt x="466" y="2207"/>
                </a:lnTo>
                <a:lnTo>
                  <a:pt x="467" y="2207"/>
                </a:lnTo>
                <a:lnTo>
                  <a:pt x="467" y="2207"/>
                </a:lnTo>
                <a:lnTo>
                  <a:pt x="467" y="2208"/>
                </a:lnTo>
                <a:lnTo>
                  <a:pt x="466" y="2208"/>
                </a:lnTo>
                <a:lnTo>
                  <a:pt x="464" y="2208"/>
                </a:lnTo>
                <a:lnTo>
                  <a:pt x="462" y="2207"/>
                </a:lnTo>
                <a:lnTo>
                  <a:pt x="461" y="2208"/>
                </a:lnTo>
                <a:lnTo>
                  <a:pt x="460" y="2208"/>
                </a:lnTo>
                <a:lnTo>
                  <a:pt x="459" y="2208"/>
                </a:lnTo>
                <a:lnTo>
                  <a:pt x="459" y="2207"/>
                </a:lnTo>
                <a:lnTo>
                  <a:pt x="460" y="2207"/>
                </a:lnTo>
                <a:lnTo>
                  <a:pt x="462" y="2206"/>
                </a:lnTo>
                <a:lnTo>
                  <a:pt x="460" y="2206"/>
                </a:lnTo>
                <a:lnTo>
                  <a:pt x="459" y="2206"/>
                </a:lnTo>
                <a:lnTo>
                  <a:pt x="460" y="2206"/>
                </a:lnTo>
                <a:lnTo>
                  <a:pt x="460" y="2205"/>
                </a:lnTo>
                <a:lnTo>
                  <a:pt x="459" y="2205"/>
                </a:lnTo>
                <a:lnTo>
                  <a:pt x="458" y="2205"/>
                </a:lnTo>
                <a:lnTo>
                  <a:pt x="458" y="2206"/>
                </a:lnTo>
                <a:lnTo>
                  <a:pt x="457" y="2206"/>
                </a:lnTo>
                <a:lnTo>
                  <a:pt x="457" y="2207"/>
                </a:lnTo>
                <a:lnTo>
                  <a:pt x="456" y="2207"/>
                </a:lnTo>
                <a:lnTo>
                  <a:pt x="456" y="2207"/>
                </a:lnTo>
                <a:lnTo>
                  <a:pt x="455" y="2206"/>
                </a:lnTo>
                <a:lnTo>
                  <a:pt x="455" y="2205"/>
                </a:lnTo>
                <a:lnTo>
                  <a:pt x="456" y="2205"/>
                </a:lnTo>
                <a:lnTo>
                  <a:pt x="456" y="2204"/>
                </a:lnTo>
                <a:lnTo>
                  <a:pt x="455" y="2204"/>
                </a:lnTo>
                <a:lnTo>
                  <a:pt x="455" y="2205"/>
                </a:lnTo>
                <a:lnTo>
                  <a:pt x="454" y="2206"/>
                </a:lnTo>
                <a:lnTo>
                  <a:pt x="452" y="2207"/>
                </a:lnTo>
                <a:lnTo>
                  <a:pt x="452" y="2208"/>
                </a:lnTo>
                <a:lnTo>
                  <a:pt x="450" y="2209"/>
                </a:lnTo>
                <a:lnTo>
                  <a:pt x="449" y="2209"/>
                </a:lnTo>
                <a:lnTo>
                  <a:pt x="450" y="2210"/>
                </a:lnTo>
                <a:lnTo>
                  <a:pt x="455" y="2208"/>
                </a:lnTo>
                <a:lnTo>
                  <a:pt x="456" y="2208"/>
                </a:lnTo>
                <a:lnTo>
                  <a:pt x="456" y="2209"/>
                </a:lnTo>
                <a:lnTo>
                  <a:pt x="455" y="2210"/>
                </a:lnTo>
                <a:lnTo>
                  <a:pt x="454" y="2211"/>
                </a:lnTo>
                <a:lnTo>
                  <a:pt x="454" y="2212"/>
                </a:lnTo>
                <a:lnTo>
                  <a:pt x="455" y="2212"/>
                </a:lnTo>
                <a:lnTo>
                  <a:pt x="456" y="2211"/>
                </a:lnTo>
                <a:lnTo>
                  <a:pt x="459" y="2209"/>
                </a:lnTo>
                <a:lnTo>
                  <a:pt x="460" y="2209"/>
                </a:lnTo>
                <a:lnTo>
                  <a:pt x="461" y="2209"/>
                </a:lnTo>
                <a:lnTo>
                  <a:pt x="464" y="2209"/>
                </a:lnTo>
                <a:lnTo>
                  <a:pt x="465" y="2209"/>
                </a:lnTo>
                <a:lnTo>
                  <a:pt x="466" y="2209"/>
                </a:lnTo>
                <a:lnTo>
                  <a:pt x="466" y="2208"/>
                </a:lnTo>
                <a:lnTo>
                  <a:pt x="467" y="2208"/>
                </a:lnTo>
                <a:lnTo>
                  <a:pt x="468" y="2208"/>
                </a:lnTo>
                <a:lnTo>
                  <a:pt x="469" y="2208"/>
                </a:lnTo>
                <a:lnTo>
                  <a:pt x="471" y="2208"/>
                </a:lnTo>
                <a:lnTo>
                  <a:pt x="474" y="2209"/>
                </a:lnTo>
                <a:lnTo>
                  <a:pt x="474" y="2210"/>
                </a:lnTo>
                <a:lnTo>
                  <a:pt x="475" y="2211"/>
                </a:lnTo>
                <a:lnTo>
                  <a:pt x="474" y="2212"/>
                </a:lnTo>
                <a:lnTo>
                  <a:pt x="473" y="2212"/>
                </a:lnTo>
                <a:lnTo>
                  <a:pt x="472" y="2213"/>
                </a:lnTo>
                <a:lnTo>
                  <a:pt x="469" y="2214"/>
                </a:lnTo>
                <a:lnTo>
                  <a:pt x="470" y="2214"/>
                </a:lnTo>
                <a:lnTo>
                  <a:pt x="469" y="2215"/>
                </a:lnTo>
                <a:lnTo>
                  <a:pt x="468" y="2215"/>
                </a:lnTo>
                <a:lnTo>
                  <a:pt x="467" y="2214"/>
                </a:lnTo>
                <a:lnTo>
                  <a:pt x="467" y="2214"/>
                </a:lnTo>
                <a:lnTo>
                  <a:pt x="465" y="2213"/>
                </a:lnTo>
                <a:lnTo>
                  <a:pt x="465" y="2214"/>
                </a:lnTo>
                <a:lnTo>
                  <a:pt x="464" y="2214"/>
                </a:lnTo>
                <a:lnTo>
                  <a:pt x="463" y="2214"/>
                </a:lnTo>
                <a:lnTo>
                  <a:pt x="463" y="2215"/>
                </a:lnTo>
                <a:lnTo>
                  <a:pt x="456" y="2215"/>
                </a:lnTo>
                <a:lnTo>
                  <a:pt x="456" y="2214"/>
                </a:lnTo>
                <a:lnTo>
                  <a:pt x="455" y="2214"/>
                </a:lnTo>
                <a:lnTo>
                  <a:pt x="454" y="2214"/>
                </a:lnTo>
                <a:lnTo>
                  <a:pt x="453" y="2213"/>
                </a:lnTo>
                <a:lnTo>
                  <a:pt x="453" y="2214"/>
                </a:lnTo>
                <a:lnTo>
                  <a:pt x="452" y="2214"/>
                </a:lnTo>
                <a:lnTo>
                  <a:pt x="450" y="2214"/>
                </a:lnTo>
                <a:lnTo>
                  <a:pt x="449" y="2213"/>
                </a:lnTo>
                <a:lnTo>
                  <a:pt x="449" y="2212"/>
                </a:lnTo>
                <a:lnTo>
                  <a:pt x="446" y="2213"/>
                </a:lnTo>
                <a:lnTo>
                  <a:pt x="444" y="2212"/>
                </a:lnTo>
                <a:lnTo>
                  <a:pt x="444" y="2211"/>
                </a:lnTo>
                <a:lnTo>
                  <a:pt x="446" y="2210"/>
                </a:lnTo>
                <a:lnTo>
                  <a:pt x="446" y="2209"/>
                </a:lnTo>
                <a:lnTo>
                  <a:pt x="446" y="2208"/>
                </a:lnTo>
                <a:lnTo>
                  <a:pt x="446" y="2207"/>
                </a:lnTo>
                <a:lnTo>
                  <a:pt x="447" y="2207"/>
                </a:lnTo>
                <a:lnTo>
                  <a:pt x="448" y="2207"/>
                </a:lnTo>
                <a:lnTo>
                  <a:pt x="447" y="2206"/>
                </a:lnTo>
                <a:lnTo>
                  <a:pt x="447" y="2207"/>
                </a:lnTo>
                <a:lnTo>
                  <a:pt x="446" y="2207"/>
                </a:lnTo>
                <a:lnTo>
                  <a:pt x="445" y="2207"/>
                </a:lnTo>
                <a:lnTo>
                  <a:pt x="445" y="2206"/>
                </a:lnTo>
                <a:lnTo>
                  <a:pt x="446" y="2205"/>
                </a:lnTo>
                <a:lnTo>
                  <a:pt x="446" y="2204"/>
                </a:lnTo>
                <a:lnTo>
                  <a:pt x="446" y="2203"/>
                </a:lnTo>
                <a:lnTo>
                  <a:pt x="446" y="2203"/>
                </a:lnTo>
                <a:lnTo>
                  <a:pt x="447" y="2202"/>
                </a:lnTo>
                <a:lnTo>
                  <a:pt x="448" y="2201"/>
                </a:lnTo>
                <a:lnTo>
                  <a:pt x="449" y="2201"/>
                </a:lnTo>
                <a:lnTo>
                  <a:pt x="450" y="2201"/>
                </a:lnTo>
                <a:lnTo>
                  <a:pt x="451" y="2201"/>
                </a:lnTo>
                <a:lnTo>
                  <a:pt x="452" y="2201"/>
                </a:lnTo>
                <a:lnTo>
                  <a:pt x="452" y="2200"/>
                </a:lnTo>
                <a:lnTo>
                  <a:pt x="453" y="2200"/>
                </a:lnTo>
                <a:lnTo>
                  <a:pt x="454" y="2200"/>
                </a:lnTo>
                <a:lnTo>
                  <a:pt x="454" y="2199"/>
                </a:lnTo>
                <a:lnTo>
                  <a:pt x="455" y="2199"/>
                </a:lnTo>
                <a:lnTo>
                  <a:pt x="456" y="2198"/>
                </a:lnTo>
                <a:lnTo>
                  <a:pt x="456" y="2197"/>
                </a:lnTo>
                <a:lnTo>
                  <a:pt x="456" y="2197"/>
                </a:lnTo>
                <a:lnTo>
                  <a:pt x="457" y="2197"/>
                </a:lnTo>
                <a:lnTo>
                  <a:pt x="457" y="2196"/>
                </a:lnTo>
                <a:lnTo>
                  <a:pt x="456" y="2196"/>
                </a:lnTo>
                <a:lnTo>
                  <a:pt x="455" y="2196"/>
                </a:lnTo>
                <a:lnTo>
                  <a:pt x="454" y="2195"/>
                </a:lnTo>
                <a:lnTo>
                  <a:pt x="453" y="2196"/>
                </a:lnTo>
                <a:lnTo>
                  <a:pt x="451" y="2196"/>
                </a:lnTo>
                <a:lnTo>
                  <a:pt x="450" y="2196"/>
                </a:lnTo>
                <a:lnTo>
                  <a:pt x="449" y="2196"/>
                </a:lnTo>
                <a:lnTo>
                  <a:pt x="448" y="2195"/>
                </a:lnTo>
                <a:lnTo>
                  <a:pt x="449" y="2194"/>
                </a:lnTo>
                <a:lnTo>
                  <a:pt x="451" y="2194"/>
                </a:lnTo>
                <a:lnTo>
                  <a:pt x="452" y="2194"/>
                </a:lnTo>
                <a:lnTo>
                  <a:pt x="452" y="2193"/>
                </a:lnTo>
                <a:lnTo>
                  <a:pt x="451" y="2193"/>
                </a:lnTo>
                <a:lnTo>
                  <a:pt x="450" y="2193"/>
                </a:lnTo>
                <a:lnTo>
                  <a:pt x="450" y="2192"/>
                </a:lnTo>
                <a:lnTo>
                  <a:pt x="451" y="2192"/>
                </a:lnTo>
                <a:lnTo>
                  <a:pt x="451" y="2192"/>
                </a:lnTo>
                <a:lnTo>
                  <a:pt x="451" y="2190"/>
                </a:lnTo>
                <a:lnTo>
                  <a:pt x="450" y="2189"/>
                </a:lnTo>
                <a:lnTo>
                  <a:pt x="449" y="2189"/>
                </a:lnTo>
                <a:lnTo>
                  <a:pt x="448" y="2190"/>
                </a:lnTo>
                <a:lnTo>
                  <a:pt x="448" y="2191"/>
                </a:lnTo>
                <a:lnTo>
                  <a:pt x="447" y="2191"/>
                </a:lnTo>
                <a:lnTo>
                  <a:pt x="447" y="2190"/>
                </a:lnTo>
                <a:lnTo>
                  <a:pt x="447" y="2188"/>
                </a:lnTo>
                <a:lnTo>
                  <a:pt x="446" y="2187"/>
                </a:lnTo>
                <a:lnTo>
                  <a:pt x="447" y="2187"/>
                </a:lnTo>
                <a:lnTo>
                  <a:pt x="449" y="2185"/>
                </a:lnTo>
                <a:lnTo>
                  <a:pt x="451" y="2184"/>
                </a:lnTo>
                <a:lnTo>
                  <a:pt x="452" y="2183"/>
                </a:lnTo>
                <a:lnTo>
                  <a:pt x="452" y="2182"/>
                </a:lnTo>
                <a:lnTo>
                  <a:pt x="454" y="2180"/>
                </a:lnTo>
                <a:lnTo>
                  <a:pt x="454" y="2179"/>
                </a:lnTo>
                <a:lnTo>
                  <a:pt x="456" y="2178"/>
                </a:lnTo>
                <a:lnTo>
                  <a:pt x="456" y="2177"/>
                </a:lnTo>
                <a:lnTo>
                  <a:pt x="455" y="2177"/>
                </a:lnTo>
                <a:lnTo>
                  <a:pt x="454" y="2177"/>
                </a:lnTo>
                <a:lnTo>
                  <a:pt x="453" y="2178"/>
                </a:lnTo>
                <a:lnTo>
                  <a:pt x="452" y="2179"/>
                </a:lnTo>
                <a:lnTo>
                  <a:pt x="451" y="2179"/>
                </a:lnTo>
                <a:lnTo>
                  <a:pt x="451" y="2180"/>
                </a:lnTo>
                <a:lnTo>
                  <a:pt x="450" y="2180"/>
                </a:lnTo>
                <a:lnTo>
                  <a:pt x="448" y="2182"/>
                </a:lnTo>
                <a:lnTo>
                  <a:pt x="448" y="2183"/>
                </a:lnTo>
                <a:lnTo>
                  <a:pt x="447" y="2183"/>
                </a:lnTo>
                <a:lnTo>
                  <a:pt x="448" y="2183"/>
                </a:lnTo>
                <a:lnTo>
                  <a:pt x="449" y="2182"/>
                </a:lnTo>
                <a:lnTo>
                  <a:pt x="450" y="2181"/>
                </a:lnTo>
                <a:lnTo>
                  <a:pt x="451" y="2181"/>
                </a:lnTo>
                <a:lnTo>
                  <a:pt x="451" y="2181"/>
                </a:lnTo>
                <a:lnTo>
                  <a:pt x="450" y="2182"/>
                </a:lnTo>
                <a:lnTo>
                  <a:pt x="450" y="2183"/>
                </a:lnTo>
                <a:lnTo>
                  <a:pt x="449" y="2183"/>
                </a:lnTo>
                <a:lnTo>
                  <a:pt x="449" y="2184"/>
                </a:lnTo>
                <a:lnTo>
                  <a:pt x="448" y="2184"/>
                </a:lnTo>
                <a:lnTo>
                  <a:pt x="447" y="2185"/>
                </a:lnTo>
                <a:lnTo>
                  <a:pt x="446" y="2185"/>
                </a:lnTo>
                <a:lnTo>
                  <a:pt x="445" y="2186"/>
                </a:lnTo>
                <a:lnTo>
                  <a:pt x="444" y="2186"/>
                </a:lnTo>
                <a:lnTo>
                  <a:pt x="443" y="2186"/>
                </a:lnTo>
                <a:lnTo>
                  <a:pt x="442" y="2186"/>
                </a:lnTo>
                <a:lnTo>
                  <a:pt x="440" y="2188"/>
                </a:lnTo>
                <a:lnTo>
                  <a:pt x="439" y="2188"/>
                </a:lnTo>
                <a:lnTo>
                  <a:pt x="439" y="2187"/>
                </a:lnTo>
                <a:lnTo>
                  <a:pt x="438" y="2186"/>
                </a:lnTo>
                <a:lnTo>
                  <a:pt x="438" y="2183"/>
                </a:lnTo>
                <a:lnTo>
                  <a:pt x="441" y="2181"/>
                </a:lnTo>
                <a:lnTo>
                  <a:pt x="442" y="2180"/>
                </a:lnTo>
                <a:lnTo>
                  <a:pt x="442" y="2178"/>
                </a:lnTo>
                <a:lnTo>
                  <a:pt x="443" y="2177"/>
                </a:lnTo>
                <a:lnTo>
                  <a:pt x="444" y="2176"/>
                </a:lnTo>
                <a:lnTo>
                  <a:pt x="445" y="2175"/>
                </a:lnTo>
                <a:lnTo>
                  <a:pt x="444" y="2175"/>
                </a:lnTo>
                <a:lnTo>
                  <a:pt x="442" y="2175"/>
                </a:lnTo>
                <a:lnTo>
                  <a:pt x="442" y="2176"/>
                </a:lnTo>
                <a:lnTo>
                  <a:pt x="441" y="2179"/>
                </a:lnTo>
                <a:lnTo>
                  <a:pt x="440" y="2180"/>
                </a:lnTo>
                <a:lnTo>
                  <a:pt x="439" y="2181"/>
                </a:lnTo>
                <a:lnTo>
                  <a:pt x="437" y="2182"/>
                </a:lnTo>
                <a:lnTo>
                  <a:pt x="436" y="2182"/>
                </a:lnTo>
                <a:lnTo>
                  <a:pt x="436" y="2180"/>
                </a:lnTo>
                <a:lnTo>
                  <a:pt x="434" y="2178"/>
                </a:lnTo>
                <a:lnTo>
                  <a:pt x="435" y="2176"/>
                </a:lnTo>
                <a:lnTo>
                  <a:pt x="435" y="2175"/>
                </a:lnTo>
                <a:lnTo>
                  <a:pt x="435" y="2174"/>
                </a:lnTo>
                <a:lnTo>
                  <a:pt x="437" y="2173"/>
                </a:lnTo>
                <a:lnTo>
                  <a:pt x="439" y="2172"/>
                </a:lnTo>
                <a:lnTo>
                  <a:pt x="440" y="2171"/>
                </a:lnTo>
                <a:lnTo>
                  <a:pt x="440" y="2171"/>
                </a:lnTo>
                <a:lnTo>
                  <a:pt x="440" y="2170"/>
                </a:lnTo>
                <a:lnTo>
                  <a:pt x="441" y="2170"/>
                </a:lnTo>
                <a:lnTo>
                  <a:pt x="440" y="2169"/>
                </a:lnTo>
                <a:lnTo>
                  <a:pt x="438" y="2169"/>
                </a:lnTo>
                <a:lnTo>
                  <a:pt x="439" y="2168"/>
                </a:lnTo>
                <a:lnTo>
                  <a:pt x="440" y="2167"/>
                </a:lnTo>
                <a:lnTo>
                  <a:pt x="441" y="2167"/>
                </a:lnTo>
                <a:lnTo>
                  <a:pt x="441" y="2166"/>
                </a:lnTo>
                <a:lnTo>
                  <a:pt x="444" y="2164"/>
                </a:lnTo>
                <a:lnTo>
                  <a:pt x="446" y="2164"/>
                </a:lnTo>
                <a:lnTo>
                  <a:pt x="448" y="2164"/>
                </a:lnTo>
                <a:lnTo>
                  <a:pt x="449" y="2165"/>
                </a:lnTo>
                <a:lnTo>
                  <a:pt x="449" y="2164"/>
                </a:lnTo>
                <a:lnTo>
                  <a:pt x="449" y="2163"/>
                </a:lnTo>
                <a:lnTo>
                  <a:pt x="448" y="2163"/>
                </a:lnTo>
                <a:lnTo>
                  <a:pt x="447" y="2163"/>
                </a:lnTo>
                <a:lnTo>
                  <a:pt x="446" y="2163"/>
                </a:lnTo>
                <a:lnTo>
                  <a:pt x="445" y="2163"/>
                </a:lnTo>
                <a:lnTo>
                  <a:pt x="443" y="2163"/>
                </a:lnTo>
                <a:lnTo>
                  <a:pt x="442" y="2163"/>
                </a:lnTo>
                <a:lnTo>
                  <a:pt x="442" y="2164"/>
                </a:lnTo>
                <a:lnTo>
                  <a:pt x="441" y="2164"/>
                </a:lnTo>
                <a:lnTo>
                  <a:pt x="439" y="2166"/>
                </a:lnTo>
                <a:lnTo>
                  <a:pt x="439" y="2165"/>
                </a:lnTo>
                <a:lnTo>
                  <a:pt x="439" y="2164"/>
                </a:lnTo>
                <a:lnTo>
                  <a:pt x="438" y="2163"/>
                </a:lnTo>
                <a:lnTo>
                  <a:pt x="437" y="2164"/>
                </a:lnTo>
                <a:lnTo>
                  <a:pt x="436" y="2165"/>
                </a:lnTo>
                <a:lnTo>
                  <a:pt x="436" y="2166"/>
                </a:lnTo>
                <a:lnTo>
                  <a:pt x="436" y="2171"/>
                </a:lnTo>
                <a:lnTo>
                  <a:pt x="436" y="2171"/>
                </a:lnTo>
                <a:lnTo>
                  <a:pt x="436" y="2171"/>
                </a:lnTo>
                <a:lnTo>
                  <a:pt x="435" y="2172"/>
                </a:lnTo>
                <a:lnTo>
                  <a:pt x="434" y="2172"/>
                </a:lnTo>
                <a:lnTo>
                  <a:pt x="434" y="2171"/>
                </a:lnTo>
                <a:lnTo>
                  <a:pt x="434" y="2171"/>
                </a:lnTo>
                <a:lnTo>
                  <a:pt x="433" y="2171"/>
                </a:lnTo>
                <a:lnTo>
                  <a:pt x="432" y="2171"/>
                </a:lnTo>
                <a:lnTo>
                  <a:pt x="432" y="2172"/>
                </a:lnTo>
                <a:lnTo>
                  <a:pt x="432" y="2173"/>
                </a:lnTo>
                <a:lnTo>
                  <a:pt x="433" y="2174"/>
                </a:lnTo>
                <a:lnTo>
                  <a:pt x="432" y="2175"/>
                </a:lnTo>
                <a:lnTo>
                  <a:pt x="432" y="2177"/>
                </a:lnTo>
                <a:lnTo>
                  <a:pt x="431" y="2177"/>
                </a:lnTo>
                <a:lnTo>
                  <a:pt x="430" y="2177"/>
                </a:lnTo>
                <a:lnTo>
                  <a:pt x="430" y="2176"/>
                </a:lnTo>
                <a:lnTo>
                  <a:pt x="429" y="2176"/>
                </a:lnTo>
                <a:lnTo>
                  <a:pt x="428" y="2176"/>
                </a:lnTo>
                <a:lnTo>
                  <a:pt x="428" y="2175"/>
                </a:lnTo>
                <a:lnTo>
                  <a:pt x="428" y="2174"/>
                </a:lnTo>
                <a:lnTo>
                  <a:pt x="427" y="2174"/>
                </a:lnTo>
                <a:lnTo>
                  <a:pt x="427" y="2175"/>
                </a:lnTo>
                <a:lnTo>
                  <a:pt x="426" y="2176"/>
                </a:lnTo>
                <a:lnTo>
                  <a:pt x="426" y="2175"/>
                </a:lnTo>
                <a:lnTo>
                  <a:pt x="425" y="2174"/>
                </a:lnTo>
                <a:lnTo>
                  <a:pt x="425" y="2176"/>
                </a:lnTo>
                <a:lnTo>
                  <a:pt x="421" y="2177"/>
                </a:lnTo>
                <a:lnTo>
                  <a:pt x="422" y="2176"/>
                </a:lnTo>
                <a:lnTo>
                  <a:pt x="421" y="2176"/>
                </a:lnTo>
                <a:lnTo>
                  <a:pt x="418" y="2174"/>
                </a:lnTo>
                <a:lnTo>
                  <a:pt x="419" y="2173"/>
                </a:lnTo>
                <a:lnTo>
                  <a:pt x="419" y="2172"/>
                </a:lnTo>
                <a:lnTo>
                  <a:pt x="420" y="2171"/>
                </a:lnTo>
                <a:lnTo>
                  <a:pt x="421" y="2171"/>
                </a:lnTo>
                <a:lnTo>
                  <a:pt x="421" y="2171"/>
                </a:lnTo>
                <a:lnTo>
                  <a:pt x="420" y="2171"/>
                </a:lnTo>
                <a:lnTo>
                  <a:pt x="418" y="2172"/>
                </a:lnTo>
                <a:lnTo>
                  <a:pt x="417" y="2172"/>
                </a:lnTo>
                <a:lnTo>
                  <a:pt x="418" y="2171"/>
                </a:lnTo>
                <a:lnTo>
                  <a:pt x="418" y="2170"/>
                </a:lnTo>
                <a:lnTo>
                  <a:pt x="420" y="2170"/>
                </a:lnTo>
                <a:lnTo>
                  <a:pt x="422" y="2169"/>
                </a:lnTo>
                <a:lnTo>
                  <a:pt x="422" y="2168"/>
                </a:lnTo>
                <a:lnTo>
                  <a:pt x="420" y="2168"/>
                </a:lnTo>
                <a:lnTo>
                  <a:pt x="417" y="2170"/>
                </a:lnTo>
                <a:lnTo>
                  <a:pt x="417" y="2171"/>
                </a:lnTo>
                <a:lnTo>
                  <a:pt x="415" y="2173"/>
                </a:lnTo>
                <a:lnTo>
                  <a:pt x="415" y="2172"/>
                </a:lnTo>
                <a:lnTo>
                  <a:pt x="415" y="2171"/>
                </a:lnTo>
                <a:lnTo>
                  <a:pt x="414" y="2171"/>
                </a:lnTo>
                <a:lnTo>
                  <a:pt x="415" y="2171"/>
                </a:lnTo>
                <a:lnTo>
                  <a:pt x="417" y="2167"/>
                </a:lnTo>
                <a:lnTo>
                  <a:pt x="418" y="2166"/>
                </a:lnTo>
                <a:lnTo>
                  <a:pt x="420" y="2166"/>
                </a:lnTo>
                <a:lnTo>
                  <a:pt x="422" y="2166"/>
                </a:lnTo>
                <a:lnTo>
                  <a:pt x="423" y="2166"/>
                </a:lnTo>
                <a:lnTo>
                  <a:pt x="425" y="2165"/>
                </a:lnTo>
                <a:lnTo>
                  <a:pt x="427" y="2165"/>
                </a:lnTo>
                <a:lnTo>
                  <a:pt x="426" y="2164"/>
                </a:lnTo>
                <a:lnTo>
                  <a:pt x="425" y="2164"/>
                </a:lnTo>
                <a:lnTo>
                  <a:pt x="424" y="2163"/>
                </a:lnTo>
                <a:lnTo>
                  <a:pt x="423" y="2164"/>
                </a:lnTo>
                <a:lnTo>
                  <a:pt x="421" y="2165"/>
                </a:lnTo>
                <a:lnTo>
                  <a:pt x="420" y="2165"/>
                </a:lnTo>
                <a:lnTo>
                  <a:pt x="420" y="2164"/>
                </a:lnTo>
                <a:lnTo>
                  <a:pt x="420" y="2163"/>
                </a:lnTo>
                <a:lnTo>
                  <a:pt x="422" y="2161"/>
                </a:lnTo>
                <a:lnTo>
                  <a:pt x="423" y="2160"/>
                </a:lnTo>
                <a:lnTo>
                  <a:pt x="424" y="2159"/>
                </a:lnTo>
                <a:lnTo>
                  <a:pt x="425" y="2160"/>
                </a:lnTo>
                <a:lnTo>
                  <a:pt x="426" y="2160"/>
                </a:lnTo>
                <a:lnTo>
                  <a:pt x="427" y="2160"/>
                </a:lnTo>
                <a:lnTo>
                  <a:pt x="428" y="2160"/>
                </a:lnTo>
                <a:lnTo>
                  <a:pt x="429" y="2160"/>
                </a:lnTo>
                <a:lnTo>
                  <a:pt x="430" y="2159"/>
                </a:lnTo>
                <a:lnTo>
                  <a:pt x="430" y="2158"/>
                </a:lnTo>
                <a:lnTo>
                  <a:pt x="429" y="2158"/>
                </a:lnTo>
                <a:lnTo>
                  <a:pt x="428" y="2159"/>
                </a:lnTo>
                <a:lnTo>
                  <a:pt x="427" y="2159"/>
                </a:lnTo>
                <a:lnTo>
                  <a:pt x="426" y="2159"/>
                </a:lnTo>
                <a:lnTo>
                  <a:pt x="425" y="2158"/>
                </a:lnTo>
                <a:lnTo>
                  <a:pt x="425" y="2158"/>
                </a:lnTo>
                <a:lnTo>
                  <a:pt x="424" y="2158"/>
                </a:lnTo>
                <a:lnTo>
                  <a:pt x="423" y="2158"/>
                </a:lnTo>
                <a:lnTo>
                  <a:pt x="421" y="2157"/>
                </a:lnTo>
                <a:lnTo>
                  <a:pt x="419" y="2157"/>
                </a:lnTo>
                <a:lnTo>
                  <a:pt x="418" y="2156"/>
                </a:lnTo>
                <a:lnTo>
                  <a:pt x="419" y="2154"/>
                </a:lnTo>
                <a:lnTo>
                  <a:pt x="419" y="2153"/>
                </a:lnTo>
                <a:lnTo>
                  <a:pt x="418" y="2153"/>
                </a:lnTo>
                <a:lnTo>
                  <a:pt x="416" y="2155"/>
                </a:lnTo>
                <a:lnTo>
                  <a:pt x="414" y="2155"/>
                </a:lnTo>
                <a:lnTo>
                  <a:pt x="415" y="2151"/>
                </a:lnTo>
                <a:lnTo>
                  <a:pt x="415" y="2150"/>
                </a:lnTo>
                <a:lnTo>
                  <a:pt x="415" y="2149"/>
                </a:lnTo>
                <a:lnTo>
                  <a:pt x="415" y="2150"/>
                </a:lnTo>
                <a:lnTo>
                  <a:pt x="415" y="2150"/>
                </a:lnTo>
                <a:lnTo>
                  <a:pt x="415" y="2151"/>
                </a:lnTo>
                <a:lnTo>
                  <a:pt x="414" y="2151"/>
                </a:lnTo>
                <a:lnTo>
                  <a:pt x="413" y="2151"/>
                </a:lnTo>
                <a:lnTo>
                  <a:pt x="412" y="2153"/>
                </a:lnTo>
                <a:lnTo>
                  <a:pt x="411" y="2153"/>
                </a:lnTo>
                <a:lnTo>
                  <a:pt x="410" y="2153"/>
                </a:lnTo>
                <a:lnTo>
                  <a:pt x="411" y="2154"/>
                </a:lnTo>
                <a:lnTo>
                  <a:pt x="410" y="2155"/>
                </a:lnTo>
                <a:lnTo>
                  <a:pt x="407" y="2156"/>
                </a:lnTo>
                <a:lnTo>
                  <a:pt x="406" y="2156"/>
                </a:lnTo>
                <a:lnTo>
                  <a:pt x="406" y="2155"/>
                </a:lnTo>
                <a:lnTo>
                  <a:pt x="405" y="2155"/>
                </a:lnTo>
                <a:lnTo>
                  <a:pt x="405" y="2156"/>
                </a:lnTo>
                <a:lnTo>
                  <a:pt x="405" y="2154"/>
                </a:lnTo>
                <a:lnTo>
                  <a:pt x="405" y="2153"/>
                </a:lnTo>
                <a:lnTo>
                  <a:pt x="405" y="2153"/>
                </a:lnTo>
                <a:lnTo>
                  <a:pt x="406" y="2153"/>
                </a:lnTo>
                <a:lnTo>
                  <a:pt x="406" y="2152"/>
                </a:lnTo>
                <a:lnTo>
                  <a:pt x="405" y="2152"/>
                </a:lnTo>
                <a:lnTo>
                  <a:pt x="405" y="2153"/>
                </a:lnTo>
                <a:lnTo>
                  <a:pt x="404" y="2153"/>
                </a:lnTo>
                <a:lnTo>
                  <a:pt x="402" y="2155"/>
                </a:lnTo>
                <a:lnTo>
                  <a:pt x="400" y="2156"/>
                </a:lnTo>
                <a:lnTo>
                  <a:pt x="399" y="2155"/>
                </a:lnTo>
                <a:lnTo>
                  <a:pt x="401" y="2153"/>
                </a:lnTo>
                <a:lnTo>
                  <a:pt x="398" y="2153"/>
                </a:lnTo>
                <a:lnTo>
                  <a:pt x="398" y="2152"/>
                </a:lnTo>
                <a:lnTo>
                  <a:pt x="397" y="2152"/>
                </a:lnTo>
                <a:lnTo>
                  <a:pt x="396" y="2153"/>
                </a:lnTo>
                <a:lnTo>
                  <a:pt x="394" y="2153"/>
                </a:lnTo>
                <a:lnTo>
                  <a:pt x="394" y="2152"/>
                </a:lnTo>
                <a:lnTo>
                  <a:pt x="395" y="2152"/>
                </a:lnTo>
                <a:lnTo>
                  <a:pt x="397" y="2152"/>
                </a:lnTo>
                <a:lnTo>
                  <a:pt x="397" y="2151"/>
                </a:lnTo>
                <a:lnTo>
                  <a:pt x="399" y="2150"/>
                </a:lnTo>
                <a:lnTo>
                  <a:pt x="404" y="2149"/>
                </a:lnTo>
                <a:lnTo>
                  <a:pt x="405" y="2149"/>
                </a:lnTo>
                <a:lnTo>
                  <a:pt x="406" y="2148"/>
                </a:lnTo>
                <a:lnTo>
                  <a:pt x="407" y="2148"/>
                </a:lnTo>
                <a:lnTo>
                  <a:pt x="408" y="2148"/>
                </a:lnTo>
                <a:lnTo>
                  <a:pt x="410" y="2148"/>
                </a:lnTo>
                <a:lnTo>
                  <a:pt x="410" y="2149"/>
                </a:lnTo>
                <a:lnTo>
                  <a:pt x="411" y="2149"/>
                </a:lnTo>
                <a:lnTo>
                  <a:pt x="414" y="2147"/>
                </a:lnTo>
                <a:lnTo>
                  <a:pt x="415" y="2146"/>
                </a:lnTo>
                <a:lnTo>
                  <a:pt x="415" y="2146"/>
                </a:lnTo>
                <a:lnTo>
                  <a:pt x="418" y="2144"/>
                </a:lnTo>
                <a:lnTo>
                  <a:pt x="420" y="2143"/>
                </a:lnTo>
                <a:lnTo>
                  <a:pt x="421" y="2144"/>
                </a:lnTo>
                <a:lnTo>
                  <a:pt x="421" y="2143"/>
                </a:lnTo>
                <a:lnTo>
                  <a:pt x="425" y="2143"/>
                </a:lnTo>
                <a:lnTo>
                  <a:pt x="426" y="2143"/>
                </a:lnTo>
                <a:lnTo>
                  <a:pt x="429" y="2143"/>
                </a:lnTo>
                <a:lnTo>
                  <a:pt x="432" y="2142"/>
                </a:lnTo>
                <a:lnTo>
                  <a:pt x="433" y="2142"/>
                </a:lnTo>
                <a:lnTo>
                  <a:pt x="434" y="2142"/>
                </a:lnTo>
                <a:lnTo>
                  <a:pt x="435" y="2142"/>
                </a:lnTo>
                <a:lnTo>
                  <a:pt x="435" y="2141"/>
                </a:lnTo>
                <a:lnTo>
                  <a:pt x="434" y="2141"/>
                </a:lnTo>
                <a:lnTo>
                  <a:pt x="432" y="2140"/>
                </a:lnTo>
                <a:lnTo>
                  <a:pt x="429" y="2141"/>
                </a:lnTo>
                <a:lnTo>
                  <a:pt x="427" y="2141"/>
                </a:lnTo>
                <a:lnTo>
                  <a:pt x="425" y="2142"/>
                </a:lnTo>
                <a:lnTo>
                  <a:pt x="424" y="2142"/>
                </a:lnTo>
                <a:lnTo>
                  <a:pt x="423" y="2142"/>
                </a:lnTo>
                <a:lnTo>
                  <a:pt x="424" y="2141"/>
                </a:lnTo>
                <a:lnTo>
                  <a:pt x="425" y="2140"/>
                </a:lnTo>
                <a:lnTo>
                  <a:pt x="425" y="2140"/>
                </a:lnTo>
                <a:lnTo>
                  <a:pt x="428" y="2139"/>
                </a:lnTo>
                <a:lnTo>
                  <a:pt x="430" y="2138"/>
                </a:lnTo>
                <a:lnTo>
                  <a:pt x="431" y="2138"/>
                </a:lnTo>
                <a:lnTo>
                  <a:pt x="431" y="2137"/>
                </a:lnTo>
                <a:lnTo>
                  <a:pt x="430" y="2136"/>
                </a:lnTo>
                <a:lnTo>
                  <a:pt x="430" y="2135"/>
                </a:lnTo>
                <a:lnTo>
                  <a:pt x="429" y="2136"/>
                </a:lnTo>
                <a:lnTo>
                  <a:pt x="426" y="2137"/>
                </a:lnTo>
                <a:lnTo>
                  <a:pt x="422" y="2140"/>
                </a:lnTo>
                <a:lnTo>
                  <a:pt x="419" y="2141"/>
                </a:lnTo>
                <a:lnTo>
                  <a:pt x="416" y="2141"/>
                </a:lnTo>
                <a:lnTo>
                  <a:pt x="415" y="2141"/>
                </a:lnTo>
                <a:lnTo>
                  <a:pt x="413" y="2144"/>
                </a:lnTo>
                <a:lnTo>
                  <a:pt x="409" y="2145"/>
                </a:lnTo>
                <a:lnTo>
                  <a:pt x="408" y="2146"/>
                </a:lnTo>
                <a:lnTo>
                  <a:pt x="407" y="2146"/>
                </a:lnTo>
                <a:lnTo>
                  <a:pt x="403" y="2146"/>
                </a:lnTo>
                <a:lnTo>
                  <a:pt x="402" y="2146"/>
                </a:lnTo>
                <a:lnTo>
                  <a:pt x="402" y="2147"/>
                </a:lnTo>
                <a:lnTo>
                  <a:pt x="398" y="2148"/>
                </a:lnTo>
                <a:lnTo>
                  <a:pt x="398" y="2147"/>
                </a:lnTo>
                <a:lnTo>
                  <a:pt x="398" y="2146"/>
                </a:lnTo>
                <a:lnTo>
                  <a:pt x="399" y="2145"/>
                </a:lnTo>
                <a:lnTo>
                  <a:pt x="398" y="2145"/>
                </a:lnTo>
                <a:lnTo>
                  <a:pt x="394" y="2145"/>
                </a:lnTo>
                <a:lnTo>
                  <a:pt x="394" y="2144"/>
                </a:lnTo>
                <a:lnTo>
                  <a:pt x="394" y="2143"/>
                </a:lnTo>
                <a:lnTo>
                  <a:pt x="394" y="2142"/>
                </a:lnTo>
                <a:lnTo>
                  <a:pt x="394" y="2141"/>
                </a:lnTo>
                <a:lnTo>
                  <a:pt x="394" y="2140"/>
                </a:lnTo>
                <a:lnTo>
                  <a:pt x="401" y="2140"/>
                </a:lnTo>
                <a:lnTo>
                  <a:pt x="405" y="2140"/>
                </a:lnTo>
                <a:lnTo>
                  <a:pt x="405" y="2139"/>
                </a:lnTo>
                <a:lnTo>
                  <a:pt x="394" y="2139"/>
                </a:lnTo>
                <a:lnTo>
                  <a:pt x="394" y="2139"/>
                </a:lnTo>
                <a:lnTo>
                  <a:pt x="394" y="2138"/>
                </a:lnTo>
                <a:lnTo>
                  <a:pt x="393" y="2138"/>
                </a:lnTo>
                <a:lnTo>
                  <a:pt x="393" y="2139"/>
                </a:lnTo>
                <a:lnTo>
                  <a:pt x="392" y="2139"/>
                </a:lnTo>
                <a:lnTo>
                  <a:pt x="391" y="2139"/>
                </a:lnTo>
                <a:lnTo>
                  <a:pt x="389" y="2138"/>
                </a:lnTo>
                <a:lnTo>
                  <a:pt x="388" y="2138"/>
                </a:lnTo>
                <a:lnTo>
                  <a:pt x="387" y="2138"/>
                </a:lnTo>
                <a:lnTo>
                  <a:pt x="386" y="2138"/>
                </a:lnTo>
                <a:lnTo>
                  <a:pt x="386" y="2137"/>
                </a:lnTo>
                <a:lnTo>
                  <a:pt x="387" y="2136"/>
                </a:lnTo>
                <a:lnTo>
                  <a:pt x="387" y="2135"/>
                </a:lnTo>
                <a:lnTo>
                  <a:pt x="387" y="2134"/>
                </a:lnTo>
                <a:lnTo>
                  <a:pt x="387" y="2133"/>
                </a:lnTo>
                <a:lnTo>
                  <a:pt x="388" y="2132"/>
                </a:lnTo>
                <a:lnTo>
                  <a:pt x="389" y="2132"/>
                </a:lnTo>
                <a:lnTo>
                  <a:pt x="391" y="2133"/>
                </a:lnTo>
                <a:lnTo>
                  <a:pt x="392" y="2134"/>
                </a:lnTo>
                <a:lnTo>
                  <a:pt x="392" y="2133"/>
                </a:lnTo>
                <a:lnTo>
                  <a:pt x="394" y="2133"/>
                </a:lnTo>
                <a:lnTo>
                  <a:pt x="394" y="2133"/>
                </a:lnTo>
                <a:lnTo>
                  <a:pt x="398" y="2134"/>
                </a:lnTo>
                <a:lnTo>
                  <a:pt x="399" y="2134"/>
                </a:lnTo>
                <a:lnTo>
                  <a:pt x="401" y="2134"/>
                </a:lnTo>
                <a:lnTo>
                  <a:pt x="401" y="2135"/>
                </a:lnTo>
                <a:lnTo>
                  <a:pt x="402" y="2136"/>
                </a:lnTo>
                <a:lnTo>
                  <a:pt x="408" y="2134"/>
                </a:lnTo>
                <a:lnTo>
                  <a:pt x="414" y="2134"/>
                </a:lnTo>
                <a:lnTo>
                  <a:pt x="415" y="2133"/>
                </a:lnTo>
                <a:lnTo>
                  <a:pt x="416" y="2131"/>
                </a:lnTo>
                <a:lnTo>
                  <a:pt x="418" y="2131"/>
                </a:lnTo>
                <a:lnTo>
                  <a:pt x="419" y="2131"/>
                </a:lnTo>
                <a:lnTo>
                  <a:pt x="418" y="2130"/>
                </a:lnTo>
                <a:lnTo>
                  <a:pt x="416" y="2129"/>
                </a:lnTo>
                <a:lnTo>
                  <a:pt x="415" y="2129"/>
                </a:lnTo>
                <a:lnTo>
                  <a:pt x="415" y="2130"/>
                </a:lnTo>
                <a:lnTo>
                  <a:pt x="415" y="2131"/>
                </a:lnTo>
                <a:lnTo>
                  <a:pt x="414" y="2132"/>
                </a:lnTo>
                <a:lnTo>
                  <a:pt x="411" y="2132"/>
                </a:lnTo>
                <a:lnTo>
                  <a:pt x="405" y="2132"/>
                </a:lnTo>
                <a:lnTo>
                  <a:pt x="404" y="2132"/>
                </a:lnTo>
                <a:lnTo>
                  <a:pt x="400" y="2133"/>
                </a:lnTo>
                <a:lnTo>
                  <a:pt x="399" y="2132"/>
                </a:lnTo>
                <a:lnTo>
                  <a:pt x="400" y="2132"/>
                </a:lnTo>
                <a:lnTo>
                  <a:pt x="401" y="2132"/>
                </a:lnTo>
                <a:lnTo>
                  <a:pt x="402" y="2131"/>
                </a:lnTo>
                <a:lnTo>
                  <a:pt x="403" y="2129"/>
                </a:lnTo>
                <a:lnTo>
                  <a:pt x="402" y="2129"/>
                </a:lnTo>
                <a:lnTo>
                  <a:pt x="401" y="2130"/>
                </a:lnTo>
                <a:lnTo>
                  <a:pt x="400" y="2130"/>
                </a:lnTo>
                <a:lnTo>
                  <a:pt x="399" y="2129"/>
                </a:lnTo>
                <a:lnTo>
                  <a:pt x="398" y="2131"/>
                </a:lnTo>
                <a:lnTo>
                  <a:pt x="398" y="2132"/>
                </a:lnTo>
                <a:lnTo>
                  <a:pt x="397" y="2132"/>
                </a:lnTo>
                <a:lnTo>
                  <a:pt x="396" y="2132"/>
                </a:lnTo>
                <a:lnTo>
                  <a:pt x="396" y="2131"/>
                </a:lnTo>
                <a:lnTo>
                  <a:pt x="397" y="2130"/>
                </a:lnTo>
                <a:lnTo>
                  <a:pt x="397" y="2129"/>
                </a:lnTo>
                <a:lnTo>
                  <a:pt x="397" y="2128"/>
                </a:lnTo>
                <a:lnTo>
                  <a:pt x="396" y="2128"/>
                </a:lnTo>
                <a:lnTo>
                  <a:pt x="396" y="2127"/>
                </a:lnTo>
                <a:lnTo>
                  <a:pt x="396" y="2127"/>
                </a:lnTo>
                <a:lnTo>
                  <a:pt x="397" y="2127"/>
                </a:lnTo>
                <a:lnTo>
                  <a:pt x="397" y="2126"/>
                </a:lnTo>
                <a:lnTo>
                  <a:pt x="396" y="2126"/>
                </a:lnTo>
                <a:lnTo>
                  <a:pt x="396" y="2124"/>
                </a:lnTo>
                <a:lnTo>
                  <a:pt x="398" y="2122"/>
                </a:lnTo>
                <a:lnTo>
                  <a:pt x="400" y="2121"/>
                </a:lnTo>
                <a:lnTo>
                  <a:pt x="401" y="2121"/>
                </a:lnTo>
                <a:lnTo>
                  <a:pt x="402" y="2122"/>
                </a:lnTo>
                <a:lnTo>
                  <a:pt x="403" y="2121"/>
                </a:lnTo>
                <a:lnTo>
                  <a:pt x="404" y="2120"/>
                </a:lnTo>
                <a:lnTo>
                  <a:pt x="405" y="2120"/>
                </a:lnTo>
                <a:lnTo>
                  <a:pt x="406" y="2121"/>
                </a:lnTo>
                <a:lnTo>
                  <a:pt x="405" y="2119"/>
                </a:lnTo>
                <a:lnTo>
                  <a:pt x="405" y="2118"/>
                </a:lnTo>
                <a:lnTo>
                  <a:pt x="405" y="2117"/>
                </a:lnTo>
                <a:lnTo>
                  <a:pt x="406" y="2116"/>
                </a:lnTo>
                <a:lnTo>
                  <a:pt x="407" y="2116"/>
                </a:lnTo>
                <a:lnTo>
                  <a:pt x="407" y="2115"/>
                </a:lnTo>
                <a:lnTo>
                  <a:pt x="406" y="2115"/>
                </a:lnTo>
                <a:lnTo>
                  <a:pt x="404" y="2117"/>
                </a:lnTo>
                <a:lnTo>
                  <a:pt x="399" y="2120"/>
                </a:lnTo>
                <a:lnTo>
                  <a:pt x="397" y="2121"/>
                </a:lnTo>
                <a:lnTo>
                  <a:pt x="395" y="2120"/>
                </a:lnTo>
                <a:lnTo>
                  <a:pt x="394" y="2122"/>
                </a:lnTo>
                <a:lnTo>
                  <a:pt x="393" y="2121"/>
                </a:lnTo>
                <a:lnTo>
                  <a:pt x="394" y="2119"/>
                </a:lnTo>
                <a:lnTo>
                  <a:pt x="394" y="2117"/>
                </a:lnTo>
                <a:lnTo>
                  <a:pt x="395" y="2117"/>
                </a:lnTo>
                <a:lnTo>
                  <a:pt x="396" y="2117"/>
                </a:lnTo>
                <a:lnTo>
                  <a:pt x="396" y="2116"/>
                </a:lnTo>
                <a:lnTo>
                  <a:pt x="395" y="2115"/>
                </a:lnTo>
                <a:lnTo>
                  <a:pt x="394" y="2114"/>
                </a:lnTo>
                <a:lnTo>
                  <a:pt x="394" y="2112"/>
                </a:lnTo>
                <a:lnTo>
                  <a:pt x="395" y="2111"/>
                </a:lnTo>
                <a:lnTo>
                  <a:pt x="396" y="2110"/>
                </a:lnTo>
                <a:lnTo>
                  <a:pt x="398" y="2109"/>
                </a:lnTo>
                <a:lnTo>
                  <a:pt x="399" y="2109"/>
                </a:lnTo>
                <a:lnTo>
                  <a:pt x="400" y="2110"/>
                </a:lnTo>
                <a:lnTo>
                  <a:pt x="401" y="2109"/>
                </a:lnTo>
                <a:lnTo>
                  <a:pt x="401" y="2108"/>
                </a:lnTo>
                <a:lnTo>
                  <a:pt x="400" y="2108"/>
                </a:lnTo>
                <a:lnTo>
                  <a:pt x="400" y="2107"/>
                </a:lnTo>
                <a:lnTo>
                  <a:pt x="401" y="2106"/>
                </a:lnTo>
                <a:lnTo>
                  <a:pt x="403" y="2106"/>
                </a:lnTo>
                <a:lnTo>
                  <a:pt x="404" y="2106"/>
                </a:lnTo>
                <a:lnTo>
                  <a:pt x="404" y="2105"/>
                </a:lnTo>
                <a:lnTo>
                  <a:pt x="405" y="2102"/>
                </a:lnTo>
                <a:lnTo>
                  <a:pt x="405" y="2100"/>
                </a:lnTo>
                <a:lnTo>
                  <a:pt x="408" y="2098"/>
                </a:lnTo>
                <a:lnTo>
                  <a:pt x="409" y="2098"/>
                </a:lnTo>
                <a:lnTo>
                  <a:pt x="410" y="2098"/>
                </a:lnTo>
                <a:lnTo>
                  <a:pt x="411" y="2098"/>
                </a:lnTo>
                <a:lnTo>
                  <a:pt x="412" y="2098"/>
                </a:lnTo>
                <a:lnTo>
                  <a:pt x="413" y="2099"/>
                </a:lnTo>
                <a:lnTo>
                  <a:pt x="413" y="2096"/>
                </a:lnTo>
                <a:lnTo>
                  <a:pt x="413" y="2095"/>
                </a:lnTo>
                <a:lnTo>
                  <a:pt x="412" y="2095"/>
                </a:lnTo>
                <a:lnTo>
                  <a:pt x="409" y="2095"/>
                </a:lnTo>
                <a:lnTo>
                  <a:pt x="408" y="2095"/>
                </a:lnTo>
                <a:lnTo>
                  <a:pt x="404" y="2098"/>
                </a:lnTo>
                <a:lnTo>
                  <a:pt x="401" y="2100"/>
                </a:lnTo>
                <a:lnTo>
                  <a:pt x="401" y="2101"/>
                </a:lnTo>
                <a:lnTo>
                  <a:pt x="400" y="2102"/>
                </a:lnTo>
                <a:lnTo>
                  <a:pt x="397" y="2105"/>
                </a:lnTo>
                <a:lnTo>
                  <a:pt x="396" y="2106"/>
                </a:lnTo>
                <a:lnTo>
                  <a:pt x="394" y="2107"/>
                </a:lnTo>
                <a:lnTo>
                  <a:pt x="393" y="2108"/>
                </a:lnTo>
                <a:lnTo>
                  <a:pt x="392" y="2110"/>
                </a:lnTo>
                <a:lnTo>
                  <a:pt x="392" y="2112"/>
                </a:lnTo>
                <a:lnTo>
                  <a:pt x="392" y="2114"/>
                </a:lnTo>
                <a:lnTo>
                  <a:pt x="392" y="2115"/>
                </a:lnTo>
                <a:lnTo>
                  <a:pt x="392" y="2116"/>
                </a:lnTo>
                <a:lnTo>
                  <a:pt x="392" y="2117"/>
                </a:lnTo>
                <a:lnTo>
                  <a:pt x="392" y="2117"/>
                </a:lnTo>
                <a:lnTo>
                  <a:pt x="391" y="2118"/>
                </a:lnTo>
                <a:lnTo>
                  <a:pt x="391" y="2119"/>
                </a:lnTo>
                <a:lnTo>
                  <a:pt x="390" y="2121"/>
                </a:lnTo>
                <a:lnTo>
                  <a:pt x="389" y="2122"/>
                </a:lnTo>
                <a:lnTo>
                  <a:pt x="388" y="2121"/>
                </a:lnTo>
                <a:lnTo>
                  <a:pt x="388" y="2120"/>
                </a:lnTo>
                <a:lnTo>
                  <a:pt x="387" y="2120"/>
                </a:lnTo>
                <a:lnTo>
                  <a:pt x="386" y="2118"/>
                </a:lnTo>
                <a:lnTo>
                  <a:pt x="385" y="2117"/>
                </a:lnTo>
                <a:lnTo>
                  <a:pt x="385" y="2117"/>
                </a:lnTo>
                <a:lnTo>
                  <a:pt x="384" y="2117"/>
                </a:lnTo>
                <a:lnTo>
                  <a:pt x="384" y="2116"/>
                </a:lnTo>
                <a:lnTo>
                  <a:pt x="384" y="2115"/>
                </a:lnTo>
                <a:lnTo>
                  <a:pt x="385" y="2115"/>
                </a:lnTo>
                <a:lnTo>
                  <a:pt x="386" y="2112"/>
                </a:lnTo>
                <a:lnTo>
                  <a:pt x="386" y="2111"/>
                </a:lnTo>
                <a:lnTo>
                  <a:pt x="387" y="2110"/>
                </a:lnTo>
                <a:lnTo>
                  <a:pt x="388" y="2110"/>
                </a:lnTo>
                <a:lnTo>
                  <a:pt x="388" y="2109"/>
                </a:lnTo>
                <a:lnTo>
                  <a:pt x="388" y="2108"/>
                </a:lnTo>
                <a:lnTo>
                  <a:pt x="389" y="2107"/>
                </a:lnTo>
                <a:lnTo>
                  <a:pt x="390" y="2106"/>
                </a:lnTo>
                <a:lnTo>
                  <a:pt x="391" y="2106"/>
                </a:lnTo>
                <a:lnTo>
                  <a:pt x="394" y="2103"/>
                </a:lnTo>
                <a:lnTo>
                  <a:pt x="393" y="2103"/>
                </a:lnTo>
                <a:lnTo>
                  <a:pt x="392" y="2102"/>
                </a:lnTo>
                <a:lnTo>
                  <a:pt x="391" y="2103"/>
                </a:lnTo>
                <a:lnTo>
                  <a:pt x="390" y="2103"/>
                </a:lnTo>
                <a:lnTo>
                  <a:pt x="389" y="2105"/>
                </a:lnTo>
                <a:lnTo>
                  <a:pt x="387" y="2105"/>
                </a:lnTo>
                <a:lnTo>
                  <a:pt x="387" y="2106"/>
                </a:lnTo>
                <a:lnTo>
                  <a:pt x="388" y="2106"/>
                </a:lnTo>
                <a:lnTo>
                  <a:pt x="388" y="2107"/>
                </a:lnTo>
                <a:lnTo>
                  <a:pt x="388" y="2108"/>
                </a:lnTo>
                <a:lnTo>
                  <a:pt x="387" y="2108"/>
                </a:lnTo>
                <a:lnTo>
                  <a:pt x="384" y="2111"/>
                </a:lnTo>
                <a:lnTo>
                  <a:pt x="384" y="2112"/>
                </a:lnTo>
                <a:lnTo>
                  <a:pt x="383" y="2112"/>
                </a:lnTo>
                <a:lnTo>
                  <a:pt x="382" y="2111"/>
                </a:lnTo>
                <a:lnTo>
                  <a:pt x="383" y="2110"/>
                </a:lnTo>
                <a:lnTo>
                  <a:pt x="381" y="2110"/>
                </a:lnTo>
                <a:lnTo>
                  <a:pt x="382" y="2109"/>
                </a:lnTo>
                <a:lnTo>
                  <a:pt x="382" y="2108"/>
                </a:lnTo>
                <a:lnTo>
                  <a:pt x="381" y="2108"/>
                </a:lnTo>
                <a:lnTo>
                  <a:pt x="380" y="2107"/>
                </a:lnTo>
                <a:lnTo>
                  <a:pt x="381" y="2106"/>
                </a:lnTo>
                <a:lnTo>
                  <a:pt x="383" y="2105"/>
                </a:lnTo>
                <a:lnTo>
                  <a:pt x="383" y="2104"/>
                </a:lnTo>
                <a:lnTo>
                  <a:pt x="382" y="2104"/>
                </a:lnTo>
                <a:lnTo>
                  <a:pt x="383" y="2103"/>
                </a:lnTo>
                <a:lnTo>
                  <a:pt x="384" y="2102"/>
                </a:lnTo>
                <a:lnTo>
                  <a:pt x="384" y="2101"/>
                </a:lnTo>
                <a:lnTo>
                  <a:pt x="386" y="2100"/>
                </a:lnTo>
                <a:lnTo>
                  <a:pt x="386" y="2099"/>
                </a:lnTo>
                <a:lnTo>
                  <a:pt x="384" y="2099"/>
                </a:lnTo>
                <a:lnTo>
                  <a:pt x="383" y="2099"/>
                </a:lnTo>
                <a:lnTo>
                  <a:pt x="383" y="2098"/>
                </a:lnTo>
                <a:lnTo>
                  <a:pt x="386" y="2097"/>
                </a:lnTo>
                <a:lnTo>
                  <a:pt x="391" y="2095"/>
                </a:lnTo>
                <a:lnTo>
                  <a:pt x="393" y="2095"/>
                </a:lnTo>
                <a:lnTo>
                  <a:pt x="394" y="2095"/>
                </a:lnTo>
                <a:lnTo>
                  <a:pt x="395" y="2095"/>
                </a:lnTo>
                <a:lnTo>
                  <a:pt x="396" y="2095"/>
                </a:lnTo>
                <a:lnTo>
                  <a:pt x="397" y="2093"/>
                </a:lnTo>
                <a:lnTo>
                  <a:pt x="399" y="2092"/>
                </a:lnTo>
                <a:lnTo>
                  <a:pt x="401" y="2091"/>
                </a:lnTo>
                <a:lnTo>
                  <a:pt x="404" y="2089"/>
                </a:lnTo>
                <a:lnTo>
                  <a:pt x="405" y="2088"/>
                </a:lnTo>
                <a:lnTo>
                  <a:pt x="405" y="2089"/>
                </a:lnTo>
                <a:lnTo>
                  <a:pt x="406" y="2089"/>
                </a:lnTo>
                <a:lnTo>
                  <a:pt x="407" y="2089"/>
                </a:lnTo>
                <a:lnTo>
                  <a:pt x="408" y="2088"/>
                </a:lnTo>
                <a:lnTo>
                  <a:pt x="410" y="2088"/>
                </a:lnTo>
                <a:lnTo>
                  <a:pt x="410" y="2087"/>
                </a:lnTo>
                <a:lnTo>
                  <a:pt x="410" y="2086"/>
                </a:lnTo>
                <a:lnTo>
                  <a:pt x="409" y="2086"/>
                </a:lnTo>
                <a:lnTo>
                  <a:pt x="408" y="2086"/>
                </a:lnTo>
                <a:lnTo>
                  <a:pt x="407" y="2086"/>
                </a:lnTo>
                <a:lnTo>
                  <a:pt x="405" y="2087"/>
                </a:lnTo>
                <a:lnTo>
                  <a:pt x="405" y="2087"/>
                </a:lnTo>
                <a:lnTo>
                  <a:pt x="404" y="2085"/>
                </a:lnTo>
                <a:lnTo>
                  <a:pt x="403" y="2085"/>
                </a:lnTo>
                <a:lnTo>
                  <a:pt x="402" y="2085"/>
                </a:lnTo>
                <a:lnTo>
                  <a:pt x="403" y="2084"/>
                </a:lnTo>
                <a:lnTo>
                  <a:pt x="404" y="2082"/>
                </a:lnTo>
                <a:lnTo>
                  <a:pt x="405" y="2081"/>
                </a:lnTo>
                <a:lnTo>
                  <a:pt x="404" y="2081"/>
                </a:lnTo>
                <a:lnTo>
                  <a:pt x="403" y="2082"/>
                </a:lnTo>
                <a:lnTo>
                  <a:pt x="403" y="2083"/>
                </a:lnTo>
                <a:lnTo>
                  <a:pt x="402" y="2084"/>
                </a:lnTo>
                <a:lnTo>
                  <a:pt x="402" y="2084"/>
                </a:lnTo>
                <a:lnTo>
                  <a:pt x="400" y="2086"/>
                </a:lnTo>
                <a:lnTo>
                  <a:pt x="399" y="2086"/>
                </a:lnTo>
                <a:lnTo>
                  <a:pt x="398" y="2086"/>
                </a:lnTo>
                <a:lnTo>
                  <a:pt x="398" y="2085"/>
                </a:lnTo>
                <a:lnTo>
                  <a:pt x="399" y="2082"/>
                </a:lnTo>
                <a:lnTo>
                  <a:pt x="400" y="2079"/>
                </a:lnTo>
                <a:lnTo>
                  <a:pt x="401" y="2077"/>
                </a:lnTo>
                <a:lnTo>
                  <a:pt x="402" y="2076"/>
                </a:lnTo>
                <a:lnTo>
                  <a:pt x="402" y="2075"/>
                </a:lnTo>
                <a:lnTo>
                  <a:pt x="403" y="2074"/>
                </a:lnTo>
                <a:lnTo>
                  <a:pt x="402" y="2073"/>
                </a:lnTo>
                <a:lnTo>
                  <a:pt x="402" y="2073"/>
                </a:lnTo>
                <a:lnTo>
                  <a:pt x="400" y="2074"/>
                </a:lnTo>
                <a:lnTo>
                  <a:pt x="398" y="2078"/>
                </a:lnTo>
                <a:lnTo>
                  <a:pt x="398" y="2080"/>
                </a:lnTo>
                <a:lnTo>
                  <a:pt x="396" y="2083"/>
                </a:lnTo>
                <a:lnTo>
                  <a:pt x="396" y="2086"/>
                </a:lnTo>
                <a:lnTo>
                  <a:pt x="395" y="2090"/>
                </a:lnTo>
                <a:lnTo>
                  <a:pt x="394" y="2092"/>
                </a:lnTo>
                <a:lnTo>
                  <a:pt x="394" y="2092"/>
                </a:lnTo>
                <a:lnTo>
                  <a:pt x="393" y="2092"/>
                </a:lnTo>
                <a:lnTo>
                  <a:pt x="392" y="2092"/>
                </a:lnTo>
                <a:lnTo>
                  <a:pt x="391" y="2092"/>
                </a:lnTo>
                <a:lnTo>
                  <a:pt x="388" y="2093"/>
                </a:lnTo>
                <a:lnTo>
                  <a:pt x="387" y="2094"/>
                </a:lnTo>
                <a:lnTo>
                  <a:pt x="383" y="2095"/>
                </a:lnTo>
                <a:lnTo>
                  <a:pt x="382" y="2095"/>
                </a:lnTo>
                <a:lnTo>
                  <a:pt x="382" y="2094"/>
                </a:lnTo>
                <a:lnTo>
                  <a:pt x="383" y="2093"/>
                </a:lnTo>
                <a:lnTo>
                  <a:pt x="383" y="2092"/>
                </a:lnTo>
                <a:lnTo>
                  <a:pt x="384" y="2093"/>
                </a:lnTo>
                <a:lnTo>
                  <a:pt x="385" y="2092"/>
                </a:lnTo>
                <a:lnTo>
                  <a:pt x="384" y="2092"/>
                </a:lnTo>
                <a:lnTo>
                  <a:pt x="383" y="2091"/>
                </a:lnTo>
                <a:lnTo>
                  <a:pt x="384" y="2089"/>
                </a:lnTo>
                <a:lnTo>
                  <a:pt x="384" y="2088"/>
                </a:lnTo>
                <a:lnTo>
                  <a:pt x="384" y="2087"/>
                </a:lnTo>
                <a:lnTo>
                  <a:pt x="384" y="2086"/>
                </a:lnTo>
                <a:lnTo>
                  <a:pt x="384" y="2085"/>
                </a:lnTo>
                <a:lnTo>
                  <a:pt x="384" y="2085"/>
                </a:lnTo>
                <a:lnTo>
                  <a:pt x="383" y="2086"/>
                </a:lnTo>
                <a:lnTo>
                  <a:pt x="383" y="2087"/>
                </a:lnTo>
                <a:lnTo>
                  <a:pt x="381" y="2089"/>
                </a:lnTo>
                <a:lnTo>
                  <a:pt x="381" y="2091"/>
                </a:lnTo>
                <a:lnTo>
                  <a:pt x="380" y="2092"/>
                </a:lnTo>
                <a:lnTo>
                  <a:pt x="378" y="2092"/>
                </a:lnTo>
                <a:lnTo>
                  <a:pt x="377" y="2092"/>
                </a:lnTo>
                <a:lnTo>
                  <a:pt x="376" y="2092"/>
                </a:lnTo>
                <a:lnTo>
                  <a:pt x="377" y="2092"/>
                </a:lnTo>
                <a:lnTo>
                  <a:pt x="377" y="2093"/>
                </a:lnTo>
                <a:lnTo>
                  <a:pt x="377" y="2094"/>
                </a:lnTo>
                <a:lnTo>
                  <a:pt x="372" y="2094"/>
                </a:lnTo>
                <a:lnTo>
                  <a:pt x="372" y="2093"/>
                </a:lnTo>
                <a:lnTo>
                  <a:pt x="371" y="2093"/>
                </a:lnTo>
                <a:lnTo>
                  <a:pt x="370" y="2092"/>
                </a:lnTo>
                <a:lnTo>
                  <a:pt x="370" y="2091"/>
                </a:lnTo>
                <a:lnTo>
                  <a:pt x="369" y="2091"/>
                </a:lnTo>
                <a:lnTo>
                  <a:pt x="369" y="2090"/>
                </a:lnTo>
                <a:lnTo>
                  <a:pt x="370" y="2090"/>
                </a:lnTo>
                <a:lnTo>
                  <a:pt x="370" y="2089"/>
                </a:lnTo>
                <a:lnTo>
                  <a:pt x="371" y="2089"/>
                </a:lnTo>
                <a:lnTo>
                  <a:pt x="371" y="2088"/>
                </a:lnTo>
                <a:lnTo>
                  <a:pt x="372" y="2088"/>
                </a:lnTo>
                <a:lnTo>
                  <a:pt x="373" y="2088"/>
                </a:lnTo>
                <a:lnTo>
                  <a:pt x="374" y="2089"/>
                </a:lnTo>
                <a:lnTo>
                  <a:pt x="374" y="2088"/>
                </a:lnTo>
                <a:lnTo>
                  <a:pt x="374" y="2087"/>
                </a:lnTo>
                <a:lnTo>
                  <a:pt x="374" y="2086"/>
                </a:lnTo>
                <a:lnTo>
                  <a:pt x="377" y="2085"/>
                </a:lnTo>
                <a:lnTo>
                  <a:pt x="379" y="2085"/>
                </a:lnTo>
                <a:lnTo>
                  <a:pt x="381" y="2084"/>
                </a:lnTo>
                <a:lnTo>
                  <a:pt x="381" y="2084"/>
                </a:lnTo>
                <a:lnTo>
                  <a:pt x="380" y="2084"/>
                </a:lnTo>
                <a:lnTo>
                  <a:pt x="379" y="2084"/>
                </a:lnTo>
                <a:lnTo>
                  <a:pt x="378" y="2084"/>
                </a:lnTo>
                <a:lnTo>
                  <a:pt x="376" y="2084"/>
                </a:lnTo>
                <a:lnTo>
                  <a:pt x="374" y="2084"/>
                </a:lnTo>
                <a:lnTo>
                  <a:pt x="374" y="2084"/>
                </a:lnTo>
                <a:lnTo>
                  <a:pt x="374" y="2084"/>
                </a:lnTo>
                <a:lnTo>
                  <a:pt x="373" y="2084"/>
                </a:lnTo>
                <a:lnTo>
                  <a:pt x="373" y="2083"/>
                </a:lnTo>
                <a:lnTo>
                  <a:pt x="373" y="2082"/>
                </a:lnTo>
                <a:lnTo>
                  <a:pt x="371" y="2083"/>
                </a:lnTo>
                <a:lnTo>
                  <a:pt x="370" y="2083"/>
                </a:lnTo>
                <a:lnTo>
                  <a:pt x="371" y="2081"/>
                </a:lnTo>
                <a:lnTo>
                  <a:pt x="370" y="2080"/>
                </a:lnTo>
                <a:lnTo>
                  <a:pt x="372" y="2080"/>
                </a:lnTo>
                <a:lnTo>
                  <a:pt x="376" y="2080"/>
                </a:lnTo>
                <a:lnTo>
                  <a:pt x="380" y="2082"/>
                </a:lnTo>
                <a:lnTo>
                  <a:pt x="381" y="2083"/>
                </a:lnTo>
                <a:lnTo>
                  <a:pt x="383" y="2083"/>
                </a:lnTo>
                <a:lnTo>
                  <a:pt x="386" y="2084"/>
                </a:lnTo>
                <a:lnTo>
                  <a:pt x="386" y="2085"/>
                </a:lnTo>
                <a:lnTo>
                  <a:pt x="386" y="2084"/>
                </a:lnTo>
                <a:lnTo>
                  <a:pt x="386" y="2084"/>
                </a:lnTo>
                <a:lnTo>
                  <a:pt x="385" y="2083"/>
                </a:lnTo>
                <a:lnTo>
                  <a:pt x="384" y="2082"/>
                </a:lnTo>
                <a:lnTo>
                  <a:pt x="385" y="2080"/>
                </a:lnTo>
                <a:lnTo>
                  <a:pt x="387" y="2080"/>
                </a:lnTo>
                <a:lnTo>
                  <a:pt x="389" y="2080"/>
                </a:lnTo>
                <a:lnTo>
                  <a:pt x="390" y="2079"/>
                </a:lnTo>
                <a:lnTo>
                  <a:pt x="388" y="2077"/>
                </a:lnTo>
                <a:lnTo>
                  <a:pt x="389" y="2076"/>
                </a:lnTo>
                <a:lnTo>
                  <a:pt x="389" y="2075"/>
                </a:lnTo>
                <a:lnTo>
                  <a:pt x="388" y="2075"/>
                </a:lnTo>
                <a:lnTo>
                  <a:pt x="388" y="2076"/>
                </a:lnTo>
                <a:lnTo>
                  <a:pt x="387" y="2077"/>
                </a:lnTo>
                <a:lnTo>
                  <a:pt x="386" y="2077"/>
                </a:lnTo>
                <a:lnTo>
                  <a:pt x="387" y="2074"/>
                </a:lnTo>
                <a:lnTo>
                  <a:pt x="387" y="2073"/>
                </a:lnTo>
                <a:lnTo>
                  <a:pt x="388" y="2072"/>
                </a:lnTo>
                <a:lnTo>
                  <a:pt x="387" y="2072"/>
                </a:lnTo>
                <a:lnTo>
                  <a:pt x="386" y="2072"/>
                </a:lnTo>
                <a:lnTo>
                  <a:pt x="384" y="2073"/>
                </a:lnTo>
                <a:lnTo>
                  <a:pt x="384" y="2073"/>
                </a:lnTo>
                <a:lnTo>
                  <a:pt x="384" y="2076"/>
                </a:lnTo>
                <a:lnTo>
                  <a:pt x="382" y="2078"/>
                </a:lnTo>
                <a:lnTo>
                  <a:pt x="380" y="2078"/>
                </a:lnTo>
                <a:lnTo>
                  <a:pt x="379" y="2077"/>
                </a:lnTo>
                <a:lnTo>
                  <a:pt x="378" y="2077"/>
                </a:lnTo>
                <a:lnTo>
                  <a:pt x="376" y="2076"/>
                </a:lnTo>
                <a:lnTo>
                  <a:pt x="374" y="2077"/>
                </a:lnTo>
                <a:lnTo>
                  <a:pt x="373" y="2077"/>
                </a:lnTo>
                <a:lnTo>
                  <a:pt x="371" y="2077"/>
                </a:lnTo>
                <a:lnTo>
                  <a:pt x="371" y="2076"/>
                </a:lnTo>
                <a:lnTo>
                  <a:pt x="373" y="2075"/>
                </a:lnTo>
                <a:lnTo>
                  <a:pt x="374" y="2075"/>
                </a:lnTo>
                <a:lnTo>
                  <a:pt x="375" y="2073"/>
                </a:lnTo>
                <a:lnTo>
                  <a:pt x="376" y="2073"/>
                </a:lnTo>
                <a:lnTo>
                  <a:pt x="376" y="2071"/>
                </a:lnTo>
                <a:lnTo>
                  <a:pt x="377" y="2070"/>
                </a:lnTo>
                <a:lnTo>
                  <a:pt x="377" y="2069"/>
                </a:lnTo>
                <a:lnTo>
                  <a:pt x="380" y="2069"/>
                </a:lnTo>
                <a:lnTo>
                  <a:pt x="381" y="2068"/>
                </a:lnTo>
                <a:lnTo>
                  <a:pt x="382" y="2068"/>
                </a:lnTo>
                <a:lnTo>
                  <a:pt x="384" y="2068"/>
                </a:lnTo>
                <a:lnTo>
                  <a:pt x="384" y="2069"/>
                </a:lnTo>
                <a:lnTo>
                  <a:pt x="384" y="2070"/>
                </a:lnTo>
                <a:lnTo>
                  <a:pt x="388" y="2070"/>
                </a:lnTo>
                <a:lnTo>
                  <a:pt x="391" y="2067"/>
                </a:lnTo>
                <a:lnTo>
                  <a:pt x="391" y="2066"/>
                </a:lnTo>
                <a:lnTo>
                  <a:pt x="390" y="2066"/>
                </a:lnTo>
                <a:lnTo>
                  <a:pt x="389" y="2067"/>
                </a:lnTo>
                <a:lnTo>
                  <a:pt x="388" y="2068"/>
                </a:lnTo>
                <a:lnTo>
                  <a:pt x="387" y="2068"/>
                </a:lnTo>
                <a:lnTo>
                  <a:pt x="384" y="2065"/>
                </a:lnTo>
                <a:lnTo>
                  <a:pt x="382" y="2065"/>
                </a:lnTo>
                <a:lnTo>
                  <a:pt x="379" y="2067"/>
                </a:lnTo>
                <a:lnTo>
                  <a:pt x="378" y="2067"/>
                </a:lnTo>
                <a:lnTo>
                  <a:pt x="378" y="2066"/>
                </a:lnTo>
                <a:lnTo>
                  <a:pt x="378" y="2065"/>
                </a:lnTo>
                <a:lnTo>
                  <a:pt x="379" y="2064"/>
                </a:lnTo>
                <a:lnTo>
                  <a:pt x="380" y="2063"/>
                </a:lnTo>
                <a:lnTo>
                  <a:pt x="380" y="2062"/>
                </a:lnTo>
                <a:lnTo>
                  <a:pt x="379" y="2062"/>
                </a:lnTo>
                <a:lnTo>
                  <a:pt x="378" y="2063"/>
                </a:lnTo>
                <a:lnTo>
                  <a:pt x="377" y="2064"/>
                </a:lnTo>
                <a:lnTo>
                  <a:pt x="376" y="2065"/>
                </a:lnTo>
                <a:lnTo>
                  <a:pt x="376" y="2066"/>
                </a:lnTo>
                <a:lnTo>
                  <a:pt x="375" y="2066"/>
                </a:lnTo>
                <a:lnTo>
                  <a:pt x="371" y="2065"/>
                </a:lnTo>
                <a:lnTo>
                  <a:pt x="370" y="2065"/>
                </a:lnTo>
                <a:lnTo>
                  <a:pt x="370" y="2066"/>
                </a:lnTo>
                <a:lnTo>
                  <a:pt x="369" y="2066"/>
                </a:lnTo>
                <a:lnTo>
                  <a:pt x="366" y="2065"/>
                </a:lnTo>
                <a:lnTo>
                  <a:pt x="364" y="2065"/>
                </a:lnTo>
                <a:lnTo>
                  <a:pt x="365" y="2064"/>
                </a:lnTo>
                <a:lnTo>
                  <a:pt x="367" y="2064"/>
                </a:lnTo>
                <a:lnTo>
                  <a:pt x="368" y="2063"/>
                </a:lnTo>
                <a:lnTo>
                  <a:pt x="368" y="2062"/>
                </a:lnTo>
                <a:lnTo>
                  <a:pt x="368" y="2061"/>
                </a:lnTo>
                <a:lnTo>
                  <a:pt x="367" y="2061"/>
                </a:lnTo>
                <a:lnTo>
                  <a:pt x="366" y="2061"/>
                </a:lnTo>
                <a:lnTo>
                  <a:pt x="366" y="2063"/>
                </a:lnTo>
                <a:lnTo>
                  <a:pt x="365" y="2063"/>
                </a:lnTo>
                <a:lnTo>
                  <a:pt x="364" y="2063"/>
                </a:lnTo>
                <a:lnTo>
                  <a:pt x="364" y="2062"/>
                </a:lnTo>
                <a:lnTo>
                  <a:pt x="363" y="2061"/>
                </a:lnTo>
                <a:lnTo>
                  <a:pt x="363" y="2058"/>
                </a:lnTo>
                <a:lnTo>
                  <a:pt x="364" y="2056"/>
                </a:lnTo>
                <a:lnTo>
                  <a:pt x="364" y="2055"/>
                </a:lnTo>
                <a:lnTo>
                  <a:pt x="364" y="2054"/>
                </a:lnTo>
                <a:lnTo>
                  <a:pt x="364" y="2054"/>
                </a:lnTo>
                <a:lnTo>
                  <a:pt x="364" y="2053"/>
                </a:lnTo>
                <a:lnTo>
                  <a:pt x="365" y="2053"/>
                </a:lnTo>
                <a:lnTo>
                  <a:pt x="366" y="2052"/>
                </a:lnTo>
                <a:lnTo>
                  <a:pt x="365" y="2052"/>
                </a:lnTo>
                <a:lnTo>
                  <a:pt x="366" y="2052"/>
                </a:lnTo>
                <a:lnTo>
                  <a:pt x="370" y="2052"/>
                </a:lnTo>
                <a:lnTo>
                  <a:pt x="372" y="2052"/>
                </a:lnTo>
                <a:lnTo>
                  <a:pt x="374" y="2053"/>
                </a:lnTo>
                <a:lnTo>
                  <a:pt x="374" y="2054"/>
                </a:lnTo>
                <a:lnTo>
                  <a:pt x="375" y="2054"/>
                </a:lnTo>
                <a:lnTo>
                  <a:pt x="376" y="2054"/>
                </a:lnTo>
                <a:lnTo>
                  <a:pt x="377" y="2054"/>
                </a:lnTo>
                <a:lnTo>
                  <a:pt x="377" y="2053"/>
                </a:lnTo>
                <a:lnTo>
                  <a:pt x="374" y="2052"/>
                </a:lnTo>
                <a:lnTo>
                  <a:pt x="374" y="2052"/>
                </a:lnTo>
                <a:lnTo>
                  <a:pt x="373" y="2052"/>
                </a:lnTo>
                <a:lnTo>
                  <a:pt x="373" y="2051"/>
                </a:lnTo>
                <a:lnTo>
                  <a:pt x="373" y="2050"/>
                </a:lnTo>
                <a:lnTo>
                  <a:pt x="371" y="2050"/>
                </a:lnTo>
                <a:lnTo>
                  <a:pt x="376" y="2047"/>
                </a:lnTo>
                <a:lnTo>
                  <a:pt x="377" y="2047"/>
                </a:lnTo>
                <a:lnTo>
                  <a:pt x="377" y="2046"/>
                </a:lnTo>
                <a:lnTo>
                  <a:pt x="376" y="2046"/>
                </a:lnTo>
                <a:lnTo>
                  <a:pt x="375" y="2047"/>
                </a:lnTo>
                <a:lnTo>
                  <a:pt x="374" y="2047"/>
                </a:lnTo>
                <a:lnTo>
                  <a:pt x="373" y="2047"/>
                </a:lnTo>
                <a:lnTo>
                  <a:pt x="372" y="2047"/>
                </a:lnTo>
                <a:lnTo>
                  <a:pt x="372" y="2046"/>
                </a:lnTo>
                <a:lnTo>
                  <a:pt x="372" y="2045"/>
                </a:lnTo>
                <a:lnTo>
                  <a:pt x="371" y="2045"/>
                </a:lnTo>
                <a:lnTo>
                  <a:pt x="370" y="2047"/>
                </a:lnTo>
                <a:lnTo>
                  <a:pt x="369" y="2049"/>
                </a:lnTo>
                <a:lnTo>
                  <a:pt x="369" y="2050"/>
                </a:lnTo>
                <a:lnTo>
                  <a:pt x="370" y="2050"/>
                </a:lnTo>
                <a:lnTo>
                  <a:pt x="369" y="2051"/>
                </a:lnTo>
                <a:lnTo>
                  <a:pt x="365" y="2051"/>
                </a:lnTo>
                <a:lnTo>
                  <a:pt x="364" y="2051"/>
                </a:lnTo>
                <a:lnTo>
                  <a:pt x="364" y="2051"/>
                </a:lnTo>
                <a:lnTo>
                  <a:pt x="364" y="2052"/>
                </a:lnTo>
                <a:lnTo>
                  <a:pt x="364" y="2052"/>
                </a:lnTo>
                <a:lnTo>
                  <a:pt x="364" y="2053"/>
                </a:lnTo>
                <a:lnTo>
                  <a:pt x="364" y="2053"/>
                </a:lnTo>
                <a:lnTo>
                  <a:pt x="363" y="2053"/>
                </a:lnTo>
                <a:lnTo>
                  <a:pt x="363" y="2054"/>
                </a:lnTo>
                <a:lnTo>
                  <a:pt x="362" y="2055"/>
                </a:lnTo>
                <a:lnTo>
                  <a:pt x="362" y="2056"/>
                </a:lnTo>
                <a:lnTo>
                  <a:pt x="362" y="2057"/>
                </a:lnTo>
                <a:lnTo>
                  <a:pt x="360" y="2056"/>
                </a:lnTo>
                <a:lnTo>
                  <a:pt x="358" y="2056"/>
                </a:lnTo>
                <a:lnTo>
                  <a:pt x="357" y="2056"/>
                </a:lnTo>
                <a:lnTo>
                  <a:pt x="357" y="2055"/>
                </a:lnTo>
                <a:lnTo>
                  <a:pt x="356" y="2055"/>
                </a:lnTo>
                <a:lnTo>
                  <a:pt x="356" y="2054"/>
                </a:lnTo>
                <a:lnTo>
                  <a:pt x="354" y="2053"/>
                </a:lnTo>
                <a:lnTo>
                  <a:pt x="353" y="2053"/>
                </a:lnTo>
                <a:lnTo>
                  <a:pt x="353" y="2052"/>
                </a:lnTo>
                <a:lnTo>
                  <a:pt x="352" y="2051"/>
                </a:lnTo>
                <a:lnTo>
                  <a:pt x="351" y="2050"/>
                </a:lnTo>
                <a:lnTo>
                  <a:pt x="350" y="2050"/>
                </a:lnTo>
                <a:lnTo>
                  <a:pt x="350" y="2048"/>
                </a:lnTo>
                <a:lnTo>
                  <a:pt x="350" y="2047"/>
                </a:lnTo>
                <a:lnTo>
                  <a:pt x="350" y="2046"/>
                </a:lnTo>
                <a:lnTo>
                  <a:pt x="350" y="2045"/>
                </a:lnTo>
                <a:lnTo>
                  <a:pt x="349" y="2044"/>
                </a:lnTo>
                <a:lnTo>
                  <a:pt x="348" y="2043"/>
                </a:lnTo>
                <a:lnTo>
                  <a:pt x="348" y="2042"/>
                </a:lnTo>
                <a:lnTo>
                  <a:pt x="346" y="2041"/>
                </a:lnTo>
                <a:lnTo>
                  <a:pt x="345" y="2041"/>
                </a:lnTo>
                <a:lnTo>
                  <a:pt x="346" y="2038"/>
                </a:lnTo>
                <a:lnTo>
                  <a:pt x="347" y="2035"/>
                </a:lnTo>
                <a:lnTo>
                  <a:pt x="347" y="2033"/>
                </a:lnTo>
                <a:lnTo>
                  <a:pt x="348" y="2033"/>
                </a:lnTo>
                <a:lnTo>
                  <a:pt x="349" y="2030"/>
                </a:lnTo>
                <a:lnTo>
                  <a:pt x="350" y="2029"/>
                </a:lnTo>
                <a:lnTo>
                  <a:pt x="351" y="2028"/>
                </a:lnTo>
                <a:lnTo>
                  <a:pt x="351" y="2026"/>
                </a:lnTo>
                <a:lnTo>
                  <a:pt x="351" y="2025"/>
                </a:lnTo>
                <a:lnTo>
                  <a:pt x="352" y="2024"/>
                </a:lnTo>
                <a:lnTo>
                  <a:pt x="352" y="2023"/>
                </a:lnTo>
                <a:lnTo>
                  <a:pt x="353" y="2022"/>
                </a:lnTo>
                <a:lnTo>
                  <a:pt x="353" y="2021"/>
                </a:lnTo>
                <a:lnTo>
                  <a:pt x="353" y="2021"/>
                </a:lnTo>
                <a:lnTo>
                  <a:pt x="354" y="2020"/>
                </a:lnTo>
                <a:lnTo>
                  <a:pt x="355" y="2020"/>
                </a:lnTo>
                <a:lnTo>
                  <a:pt x="356" y="2020"/>
                </a:lnTo>
                <a:lnTo>
                  <a:pt x="356" y="2019"/>
                </a:lnTo>
                <a:lnTo>
                  <a:pt x="358" y="2018"/>
                </a:lnTo>
                <a:lnTo>
                  <a:pt x="359" y="2017"/>
                </a:lnTo>
                <a:lnTo>
                  <a:pt x="359" y="2016"/>
                </a:lnTo>
                <a:lnTo>
                  <a:pt x="360" y="2014"/>
                </a:lnTo>
                <a:lnTo>
                  <a:pt x="360" y="2013"/>
                </a:lnTo>
                <a:lnTo>
                  <a:pt x="360" y="2012"/>
                </a:lnTo>
                <a:lnTo>
                  <a:pt x="361" y="2011"/>
                </a:lnTo>
                <a:lnTo>
                  <a:pt x="364" y="2009"/>
                </a:lnTo>
                <a:lnTo>
                  <a:pt x="367" y="2008"/>
                </a:lnTo>
                <a:lnTo>
                  <a:pt x="367" y="2007"/>
                </a:lnTo>
                <a:lnTo>
                  <a:pt x="366" y="2007"/>
                </a:lnTo>
                <a:lnTo>
                  <a:pt x="366" y="2006"/>
                </a:lnTo>
                <a:lnTo>
                  <a:pt x="367" y="2006"/>
                </a:lnTo>
                <a:lnTo>
                  <a:pt x="369" y="2003"/>
                </a:lnTo>
                <a:lnTo>
                  <a:pt x="368" y="2003"/>
                </a:lnTo>
                <a:lnTo>
                  <a:pt x="367" y="2004"/>
                </a:lnTo>
                <a:lnTo>
                  <a:pt x="366" y="2003"/>
                </a:lnTo>
                <a:lnTo>
                  <a:pt x="365" y="2004"/>
                </a:lnTo>
                <a:lnTo>
                  <a:pt x="365" y="2006"/>
                </a:lnTo>
                <a:lnTo>
                  <a:pt x="364" y="2006"/>
                </a:lnTo>
                <a:lnTo>
                  <a:pt x="364" y="2008"/>
                </a:lnTo>
                <a:lnTo>
                  <a:pt x="360" y="2010"/>
                </a:lnTo>
                <a:lnTo>
                  <a:pt x="360" y="2011"/>
                </a:lnTo>
                <a:lnTo>
                  <a:pt x="359" y="2011"/>
                </a:lnTo>
                <a:lnTo>
                  <a:pt x="358" y="2011"/>
                </a:lnTo>
                <a:lnTo>
                  <a:pt x="357" y="2012"/>
                </a:lnTo>
                <a:lnTo>
                  <a:pt x="356" y="2012"/>
                </a:lnTo>
                <a:lnTo>
                  <a:pt x="356" y="2013"/>
                </a:lnTo>
                <a:lnTo>
                  <a:pt x="355" y="2013"/>
                </a:lnTo>
                <a:lnTo>
                  <a:pt x="355" y="2012"/>
                </a:lnTo>
                <a:lnTo>
                  <a:pt x="355" y="2011"/>
                </a:lnTo>
                <a:lnTo>
                  <a:pt x="355" y="2010"/>
                </a:lnTo>
                <a:lnTo>
                  <a:pt x="355" y="2009"/>
                </a:lnTo>
                <a:lnTo>
                  <a:pt x="354" y="2009"/>
                </a:lnTo>
                <a:lnTo>
                  <a:pt x="354" y="2010"/>
                </a:lnTo>
                <a:lnTo>
                  <a:pt x="353" y="2010"/>
                </a:lnTo>
                <a:lnTo>
                  <a:pt x="354" y="2011"/>
                </a:lnTo>
                <a:lnTo>
                  <a:pt x="354" y="2012"/>
                </a:lnTo>
                <a:lnTo>
                  <a:pt x="354" y="2014"/>
                </a:lnTo>
                <a:lnTo>
                  <a:pt x="354" y="2015"/>
                </a:lnTo>
                <a:lnTo>
                  <a:pt x="353" y="2016"/>
                </a:lnTo>
                <a:lnTo>
                  <a:pt x="350" y="2019"/>
                </a:lnTo>
                <a:lnTo>
                  <a:pt x="349" y="2019"/>
                </a:lnTo>
                <a:lnTo>
                  <a:pt x="349" y="2019"/>
                </a:lnTo>
                <a:lnTo>
                  <a:pt x="349" y="2018"/>
                </a:lnTo>
                <a:lnTo>
                  <a:pt x="349" y="2017"/>
                </a:lnTo>
                <a:lnTo>
                  <a:pt x="348" y="2016"/>
                </a:lnTo>
                <a:lnTo>
                  <a:pt x="348" y="2015"/>
                </a:lnTo>
                <a:lnTo>
                  <a:pt x="349" y="2013"/>
                </a:lnTo>
                <a:lnTo>
                  <a:pt x="350" y="2011"/>
                </a:lnTo>
                <a:lnTo>
                  <a:pt x="351" y="2011"/>
                </a:lnTo>
                <a:lnTo>
                  <a:pt x="351" y="2009"/>
                </a:lnTo>
                <a:lnTo>
                  <a:pt x="352" y="2007"/>
                </a:lnTo>
                <a:lnTo>
                  <a:pt x="352" y="2006"/>
                </a:lnTo>
                <a:lnTo>
                  <a:pt x="353" y="2005"/>
                </a:lnTo>
                <a:lnTo>
                  <a:pt x="354" y="2003"/>
                </a:lnTo>
                <a:lnTo>
                  <a:pt x="355" y="2002"/>
                </a:lnTo>
                <a:lnTo>
                  <a:pt x="356" y="2001"/>
                </a:lnTo>
                <a:lnTo>
                  <a:pt x="356" y="2000"/>
                </a:lnTo>
                <a:lnTo>
                  <a:pt x="355" y="2000"/>
                </a:lnTo>
                <a:lnTo>
                  <a:pt x="355" y="1999"/>
                </a:lnTo>
                <a:lnTo>
                  <a:pt x="357" y="1998"/>
                </a:lnTo>
                <a:lnTo>
                  <a:pt x="357" y="1998"/>
                </a:lnTo>
                <a:lnTo>
                  <a:pt x="358" y="1997"/>
                </a:lnTo>
                <a:lnTo>
                  <a:pt x="360" y="1996"/>
                </a:lnTo>
                <a:lnTo>
                  <a:pt x="362" y="1995"/>
                </a:lnTo>
                <a:lnTo>
                  <a:pt x="364" y="1995"/>
                </a:lnTo>
                <a:lnTo>
                  <a:pt x="366" y="1994"/>
                </a:lnTo>
                <a:lnTo>
                  <a:pt x="371" y="1992"/>
                </a:lnTo>
                <a:lnTo>
                  <a:pt x="373" y="1992"/>
                </a:lnTo>
                <a:lnTo>
                  <a:pt x="374" y="1991"/>
                </a:lnTo>
                <a:lnTo>
                  <a:pt x="375" y="1989"/>
                </a:lnTo>
                <a:lnTo>
                  <a:pt x="376" y="1989"/>
                </a:lnTo>
                <a:lnTo>
                  <a:pt x="376" y="1988"/>
                </a:lnTo>
                <a:lnTo>
                  <a:pt x="377" y="1988"/>
                </a:lnTo>
                <a:lnTo>
                  <a:pt x="378" y="1987"/>
                </a:lnTo>
                <a:lnTo>
                  <a:pt x="377" y="1987"/>
                </a:lnTo>
                <a:lnTo>
                  <a:pt x="376" y="1987"/>
                </a:lnTo>
                <a:lnTo>
                  <a:pt x="374" y="1987"/>
                </a:lnTo>
                <a:lnTo>
                  <a:pt x="373" y="1987"/>
                </a:lnTo>
                <a:lnTo>
                  <a:pt x="370" y="1990"/>
                </a:lnTo>
                <a:lnTo>
                  <a:pt x="368" y="1991"/>
                </a:lnTo>
                <a:lnTo>
                  <a:pt x="365" y="1992"/>
                </a:lnTo>
                <a:lnTo>
                  <a:pt x="363" y="1993"/>
                </a:lnTo>
                <a:lnTo>
                  <a:pt x="360" y="1994"/>
                </a:lnTo>
                <a:lnTo>
                  <a:pt x="357" y="1995"/>
                </a:lnTo>
                <a:lnTo>
                  <a:pt x="356" y="1996"/>
                </a:lnTo>
                <a:lnTo>
                  <a:pt x="355" y="1996"/>
                </a:lnTo>
                <a:lnTo>
                  <a:pt x="354" y="1999"/>
                </a:lnTo>
                <a:lnTo>
                  <a:pt x="353" y="2001"/>
                </a:lnTo>
                <a:lnTo>
                  <a:pt x="351" y="2003"/>
                </a:lnTo>
                <a:lnTo>
                  <a:pt x="350" y="2006"/>
                </a:lnTo>
                <a:lnTo>
                  <a:pt x="349" y="2007"/>
                </a:lnTo>
                <a:lnTo>
                  <a:pt x="348" y="2008"/>
                </a:lnTo>
                <a:lnTo>
                  <a:pt x="348" y="2009"/>
                </a:lnTo>
                <a:lnTo>
                  <a:pt x="348" y="2009"/>
                </a:lnTo>
                <a:lnTo>
                  <a:pt x="348" y="2010"/>
                </a:lnTo>
                <a:lnTo>
                  <a:pt x="346" y="2011"/>
                </a:lnTo>
                <a:lnTo>
                  <a:pt x="345" y="2011"/>
                </a:lnTo>
                <a:lnTo>
                  <a:pt x="345" y="2009"/>
                </a:lnTo>
                <a:lnTo>
                  <a:pt x="345" y="2009"/>
                </a:lnTo>
                <a:lnTo>
                  <a:pt x="346" y="2009"/>
                </a:lnTo>
                <a:lnTo>
                  <a:pt x="347" y="2009"/>
                </a:lnTo>
                <a:lnTo>
                  <a:pt x="347" y="2008"/>
                </a:lnTo>
                <a:lnTo>
                  <a:pt x="345" y="2006"/>
                </a:lnTo>
                <a:lnTo>
                  <a:pt x="346" y="2002"/>
                </a:lnTo>
                <a:lnTo>
                  <a:pt x="347" y="2002"/>
                </a:lnTo>
                <a:lnTo>
                  <a:pt x="347" y="2003"/>
                </a:lnTo>
                <a:lnTo>
                  <a:pt x="347" y="2001"/>
                </a:lnTo>
                <a:lnTo>
                  <a:pt x="347" y="2000"/>
                </a:lnTo>
                <a:lnTo>
                  <a:pt x="348" y="1998"/>
                </a:lnTo>
                <a:lnTo>
                  <a:pt x="350" y="1996"/>
                </a:lnTo>
                <a:lnTo>
                  <a:pt x="351" y="1995"/>
                </a:lnTo>
                <a:lnTo>
                  <a:pt x="352" y="1995"/>
                </a:lnTo>
                <a:lnTo>
                  <a:pt x="353" y="1994"/>
                </a:lnTo>
                <a:lnTo>
                  <a:pt x="353" y="1993"/>
                </a:lnTo>
                <a:lnTo>
                  <a:pt x="353" y="1991"/>
                </a:lnTo>
                <a:lnTo>
                  <a:pt x="356" y="1991"/>
                </a:lnTo>
                <a:lnTo>
                  <a:pt x="357" y="1991"/>
                </a:lnTo>
                <a:lnTo>
                  <a:pt x="357" y="1990"/>
                </a:lnTo>
                <a:lnTo>
                  <a:pt x="358" y="1990"/>
                </a:lnTo>
                <a:lnTo>
                  <a:pt x="357" y="1989"/>
                </a:lnTo>
                <a:lnTo>
                  <a:pt x="355" y="1988"/>
                </a:lnTo>
                <a:lnTo>
                  <a:pt x="354" y="1988"/>
                </a:lnTo>
                <a:lnTo>
                  <a:pt x="354" y="1987"/>
                </a:lnTo>
                <a:lnTo>
                  <a:pt x="353" y="1987"/>
                </a:lnTo>
                <a:lnTo>
                  <a:pt x="353" y="1987"/>
                </a:lnTo>
                <a:lnTo>
                  <a:pt x="353" y="1988"/>
                </a:lnTo>
                <a:lnTo>
                  <a:pt x="353" y="1989"/>
                </a:lnTo>
                <a:lnTo>
                  <a:pt x="352" y="1993"/>
                </a:lnTo>
                <a:lnTo>
                  <a:pt x="351" y="1994"/>
                </a:lnTo>
                <a:lnTo>
                  <a:pt x="348" y="1995"/>
                </a:lnTo>
                <a:lnTo>
                  <a:pt x="346" y="1996"/>
                </a:lnTo>
                <a:lnTo>
                  <a:pt x="344" y="1996"/>
                </a:lnTo>
                <a:lnTo>
                  <a:pt x="344" y="1995"/>
                </a:lnTo>
                <a:lnTo>
                  <a:pt x="344" y="1994"/>
                </a:lnTo>
                <a:lnTo>
                  <a:pt x="343" y="1994"/>
                </a:lnTo>
                <a:lnTo>
                  <a:pt x="343" y="1995"/>
                </a:lnTo>
                <a:lnTo>
                  <a:pt x="343" y="1992"/>
                </a:lnTo>
                <a:lnTo>
                  <a:pt x="343" y="1991"/>
                </a:lnTo>
                <a:lnTo>
                  <a:pt x="342" y="1991"/>
                </a:lnTo>
                <a:lnTo>
                  <a:pt x="342" y="1992"/>
                </a:lnTo>
                <a:lnTo>
                  <a:pt x="341" y="1993"/>
                </a:lnTo>
                <a:lnTo>
                  <a:pt x="340" y="1993"/>
                </a:lnTo>
                <a:lnTo>
                  <a:pt x="340" y="1992"/>
                </a:lnTo>
                <a:lnTo>
                  <a:pt x="339" y="1992"/>
                </a:lnTo>
                <a:lnTo>
                  <a:pt x="338" y="1992"/>
                </a:lnTo>
                <a:lnTo>
                  <a:pt x="337" y="1992"/>
                </a:lnTo>
                <a:lnTo>
                  <a:pt x="337" y="1991"/>
                </a:lnTo>
                <a:lnTo>
                  <a:pt x="338" y="1990"/>
                </a:lnTo>
                <a:lnTo>
                  <a:pt x="339" y="1989"/>
                </a:lnTo>
                <a:lnTo>
                  <a:pt x="342" y="1989"/>
                </a:lnTo>
                <a:lnTo>
                  <a:pt x="343" y="1989"/>
                </a:lnTo>
                <a:lnTo>
                  <a:pt x="343" y="1988"/>
                </a:lnTo>
                <a:lnTo>
                  <a:pt x="343" y="1987"/>
                </a:lnTo>
                <a:lnTo>
                  <a:pt x="342" y="1987"/>
                </a:lnTo>
                <a:lnTo>
                  <a:pt x="341" y="1987"/>
                </a:lnTo>
                <a:lnTo>
                  <a:pt x="342" y="1986"/>
                </a:lnTo>
                <a:lnTo>
                  <a:pt x="342" y="1985"/>
                </a:lnTo>
                <a:lnTo>
                  <a:pt x="341" y="1984"/>
                </a:lnTo>
                <a:lnTo>
                  <a:pt x="341" y="1985"/>
                </a:lnTo>
                <a:lnTo>
                  <a:pt x="340" y="1987"/>
                </a:lnTo>
                <a:lnTo>
                  <a:pt x="339" y="1987"/>
                </a:lnTo>
                <a:lnTo>
                  <a:pt x="337" y="1987"/>
                </a:lnTo>
                <a:lnTo>
                  <a:pt x="337" y="1986"/>
                </a:lnTo>
                <a:lnTo>
                  <a:pt x="337" y="1985"/>
                </a:lnTo>
                <a:lnTo>
                  <a:pt x="339" y="1984"/>
                </a:lnTo>
                <a:lnTo>
                  <a:pt x="339" y="1983"/>
                </a:lnTo>
                <a:lnTo>
                  <a:pt x="338" y="1980"/>
                </a:lnTo>
                <a:lnTo>
                  <a:pt x="338" y="1979"/>
                </a:lnTo>
                <a:lnTo>
                  <a:pt x="339" y="1979"/>
                </a:lnTo>
                <a:lnTo>
                  <a:pt x="340" y="1981"/>
                </a:lnTo>
                <a:lnTo>
                  <a:pt x="340" y="1980"/>
                </a:lnTo>
                <a:lnTo>
                  <a:pt x="340" y="1979"/>
                </a:lnTo>
                <a:lnTo>
                  <a:pt x="341" y="1979"/>
                </a:lnTo>
                <a:lnTo>
                  <a:pt x="341" y="1980"/>
                </a:lnTo>
                <a:lnTo>
                  <a:pt x="342" y="1981"/>
                </a:lnTo>
                <a:lnTo>
                  <a:pt x="343" y="1983"/>
                </a:lnTo>
                <a:lnTo>
                  <a:pt x="343" y="1983"/>
                </a:lnTo>
                <a:lnTo>
                  <a:pt x="344" y="1983"/>
                </a:lnTo>
                <a:lnTo>
                  <a:pt x="344" y="1982"/>
                </a:lnTo>
                <a:lnTo>
                  <a:pt x="344" y="1981"/>
                </a:lnTo>
                <a:lnTo>
                  <a:pt x="344" y="1980"/>
                </a:lnTo>
                <a:lnTo>
                  <a:pt x="343" y="1979"/>
                </a:lnTo>
                <a:lnTo>
                  <a:pt x="343" y="1981"/>
                </a:lnTo>
                <a:lnTo>
                  <a:pt x="342" y="1980"/>
                </a:lnTo>
                <a:lnTo>
                  <a:pt x="342" y="1979"/>
                </a:lnTo>
                <a:lnTo>
                  <a:pt x="342" y="1978"/>
                </a:lnTo>
                <a:lnTo>
                  <a:pt x="343" y="1978"/>
                </a:lnTo>
                <a:lnTo>
                  <a:pt x="343" y="1977"/>
                </a:lnTo>
                <a:lnTo>
                  <a:pt x="343" y="1977"/>
                </a:lnTo>
                <a:lnTo>
                  <a:pt x="344" y="1977"/>
                </a:lnTo>
                <a:lnTo>
                  <a:pt x="345" y="1976"/>
                </a:lnTo>
                <a:lnTo>
                  <a:pt x="346" y="1976"/>
                </a:lnTo>
                <a:lnTo>
                  <a:pt x="347" y="1976"/>
                </a:lnTo>
                <a:lnTo>
                  <a:pt x="347" y="1975"/>
                </a:lnTo>
                <a:lnTo>
                  <a:pt x="346" y="1974"/>
                </a:lnTo>
                <a:lnTo>
                  <a:pt x="345" y="1974"/>
                </a:lnTo>
                <a:lnTo>
                  <a:pt x="345" y="1973"/>
                </a:lnTo>
                <a:lnTo>
                  <a:pt x="354" y="1970"/>
                </a:lnTo>
                <a:lnTo>
                  <a:pt x="356" y="1970"/>
                </a:lnTo>
                <a:lnTo>
                  <a:pt x="358" y="1969"/>
                </a:lnTo>
                <a:lnTo>
                  <a:pt x="364" y="1969"/>
                </a:lnTo>
                <a:lnTo>
                  <a:pt x="364" y="1968"/>
                </a:lnTo>
                <a:lnTo>
                  <a:pt x="363" y="1968"/>
                </a:lnTo>
                <a:lnTo>
                  <a:pt x="361" y="1968"/>
                </a:lnTo>
                <a:lnTo>
                  <a:pt x="358" y="1968"/>
                </a:lnTo>
                <a:lnTo>
                  <a:pt x="357" y="1968"/>
                </a:lnTo>
                <a:lnTo>
                  <a:pt x="356" y="1968"/>
                </a:lnTo>
                <a:lnTo>
                  <a:pt x="355" y="1968"/>
                </a:lnTo>
                <a:lnTo>
                  <a:pt x="355" y="1969"/>
                </a:lnTo>
                <a:lnTo>
                  <a:pt x="354" y="1969"/>
                </a:lnTo>
                <a:lnTo>
                  <a:pt x="353" y="1969"/>
                </a:lnTo>
                <a:lnTo>
                  <a:pt x="353" y="1969"/>
                </a:lnTo>
                <a:lnTo>
                  <a:pt x="353" y="1968"/>
                </a:lnTo>
                <a:lnTo>
                  <a:pt x="353" y="1967"/>
                </a:lnTo>
                <a:lnTo>
                  <a:pt x="353" y="1967"/>
                </a:lnTo>
                <a:lnTo>
                  <a:pt x="352" y="1967"/>
                </a:lnTo>
                <a:lnTo>
                  <a:pt x="351" y="1967"/>
                </a:lnTo>
                <a:lnTo>
                  <a:pt x="350" y="1968"/>
                </a:lnTo>
                <a:lnTo>
                  <a:pt x="350" y="1969"/>
                </a:lnTo>
                <a:lnTo>
                  <a:pt x="349" y="1970"/>
                </a:lnTo>
                <a:lnTo>
                  <a:pt x="348" y="1971"/>
                </a:lnTo>
                <a:lnTo>
                  <a:pt x="347" y="1971"/>
                </a:lnTo>
                <a:lnTo>
                  <a:pt x="347" y="1972"/>
                </a:lnTo>
                <a:lnTo>
                  <a:pt x="346" y="1972"/>
                </a:lnTo>
                <a:lnTo>
                  <a:pt x="345" y="1972"/>
                </a:lnTo>
                <a:lnTo>
                  <a:pt x="344" y="1972"/>
                </a:lnTo>
                <a:lnTo>
                  <a:pt x="343" y="1971"/>
                </a:lnTo>
                <a:lnTo>
                  <a:pt x="343" y="1970"/>
                </a:lnTo>
                <a:lnTo>
                  <a:pt x="343" y="1970"/>
                </a:lnTo>
                <a:lnTo>
                  <a:pt x="343" y="1969"/>
                </a:lnTo>
                <a:lnTo>
                  <a:pt x="343" y="1969"/>
                </a:lnTo>
                <a:lnTo>
                  <a:pt x="342" y="1968"/>
                </a:lnTo>
                <a:lnTo>
                  <a:pt x="342" y="1967"/>
                </a:lnTo>
                <a:lnTo>
                  <a:pt x="340" y="1967"/>
                </a:lnTo>
                <a:lnTo>
                  <a:pt x="339" y="1967"/>
                </a:lnTo>
                <a:lnTo>
                  <a:pt x="339" y="1968"/>
                </a:lnTo>
                <a:lnTo>
                  <a:pt x="338" y="1969"/>
                </a:lnTo>
                <a:lnTo>
                  <a:pt x="337" y="1968"/>
                </a:lnTo>
                <a:lnTo>
                  <a:pt x="337" y="1967"/>
                </a:lnTo>
                <a:lnTo>
                  <a:pt x="335" y="1968"/>
                </a:lnTo>
                <a:lnTo>
                  <a:pt x="333" y="1968"/>
                </a:lnTo>
                <a:lnTo>
                  <a:pt x="333" y="1968"/>
                </a:lnTo>
                <a:lnTo>
                  <a:pt x="332" y="1968"/>
                </a:lnTo>
                <a:lnTo>
                  <a:pt x="332" y="1967"/>
                </a:lnTo>
                <a:lnTo>
                  <a:pt x="331" y="1967"/>
                </a:lnTo>
                <a:lnTo>
                  <a:pt x="330" y="1968"/>
                </a:lnTo>
                <a:lnTo>
                  <a:pt x="330" y="1970"/>
                </a:lnTo>
                <a:lnTo>
                  <a:pt x="325" y="1974"/>
                </a:lnTo>
                <a:lnTo>
                  <a:pt x="324" y="1974"/>
                </a:lnTo>
                <a:lnTo>
                  <a:pt x="324" y="1971"/>
                </a:lnTo>
                <a:lnTo>
                  <a:pt x="325" y="1969"/>
                </a:lnTo>
                <a:lnTo>
                  <a:pt x="326" y="1969"/>
                </a:lnTo>
                <a:lnTo>
                  <a:pt x="328" y="1967"/>
                </a:lnTo>
                <a:lnTo>
                  <a:pt x="330" y="1966"/>
                </a:lnTo>
                <a:lnTo>
                  <a:pt x="332" y="1965"/>
                </a:lnTo>
                <a:lnTo>
                  <a:pt x="332" y="1964"/>
                </a:lnTo>
                <a:lnTo>
                  <a:pt x="333" y="1963"/>
                </a:lnTo>
                <a:lnTo>
                  <a:pt x="333" y="1962"/>
                </a:lnTo>
                <a:lnTo>
                  <a:pt x="331" y="1964"/>
                </a:lnTo>
                <a:lnTo>
                  <a:pt x="329" y="1965"/>
                </a:lnTo>
                <a:lnTo>
                  <a:pt x="326" y="1966"/>
                </a:lnTo>
                <a:lnTo>
                  <a:pt x="324" y="1968"/>
                </a:lnTo>
                <a:lnTo>
                  <a:pt x="322" y="1971"/>
                </a:lnTo>
                <a:lnTo>
                  <a:pt x="322" y="1972"/>
                </a:lnTo>
                <a:lnTo>
                  <a:pt x="321" y="1972"/>
                </a:lnTo>
                <a:lnTo>
                  <a:pt x="321" y="1970"/>
                </a:lnTo>
                <a:lnTo>
                  <a:pt x="321" y="1969"/>
                </a:lnTo>
                <a:lnTo>
                  <a:pt x="321" y="1970"/>
                </a:lnTo>
                <a:lnTo>
                  <a:pt x="320" y="1971"/>
                </a:lnTo>
                <a:lnTo>
                  <a:pt x="319" y="1970"/>
                </a:lnTo>
                <a:lnTo>
                  <a:pt x="319" y="1968"/>
                </a:lnTo>
                <a:lnTo>
                  <a:pt x="320" y="1967"/>
                </a:lnTo>
                <a:lnTo>
                  <a:pt x="319" y="1965"/>
                </a:lnTo>
                <a:lnTo>
                  <a:pt x="321" y="1965"/>
                </a:lnTo>
                <a:lnTo>
                  <a:pt x="321" y="1964"/>
                </a:lnTo>
                <a:lnTo>
                  <a:pt x="322" y="1964"/>
                </a:lnTo>
                <a:lnTo>
                  <a:pt x="322" y="1964"/>
                </a:lnTo>
                <a:lnTo>
                  <a:pt x="323" y="1965"/>
                </a:lnTo>
                <a:lnTo>
                  <a:pt x="324" y="1965"/>
                </a:lnTo>
                <a:lnTo>
                  <a:pt x="323" y="1963"/>
                </a:lnTo>
                <a:lnTo>
                  <a:pt x="322" y="1963"/>
                </a:lnTo>
                <a:lnTo>
                  <a:pt x="322" y="1962"/>
                </a:lnTo>
                <a:lnTo>
                  <a:pt x="321" y="1962"/>
                </a:lnTo>
                <a:lnTo>
                  <a:pt x="320" y="1963"/>
                </a:lnTo>
                <a:lnTo>
                  <a:pt x="319" y="1964"/>
                </a:lnTo>
                <a:lnTo>
                  <a:pt x="318" y="1963"/>
                </a:lnTo>
                <a:lnTo>
                  <a:pt x="319" y="1961"/>
                </a:lnTo>
                <a:lnTo>
                  <a:pt x="320" y="1961"/>
                </a:lnTo>
                <a:lnTo>
                  <a:pt x="321" y="1961"/>
                </a:lnTo>
                <a:lnTo>
                  <a:pt x="322" y="1960"/>
                </a:lnTo>
                <a:lnTo>
                  <a:pt x="322" y="1959"/>
                </a:lnTo>
                <a:lnTo>
                  <a:pt x="321" y="1958"/>
                </a:lnTo>
                <a:lnTo>
                  <a:pt x="320" y="1959"/>
                </a:lnTo>
                <a:lnTo>
                  <a:pt x="318" y="1958"/>
                </a:lnTo>
                <a:lnTo>
                  <a:pt x="318" y="1957"/>
                </a:lnTo>
                <a:lnTo>
                  <a:pt x="319" y="1955"/>
                </a:lnTo>
                <a:lnTo>
                  <a:pt x="319" y="1955"/>
                </a:lnTo>
                <a:lnTo>
                  <a:pt x="319" y="1954"/>
                </a:lnTo>
                <a:lnTo>
                  <a:pt x="320" y="1953"/>
                </a:lnTo>
                <a:lnTo>
                  <a:pt x="327" y="1953"/>
                </a:lnTo>
                <a:lnTo>
                  <a:pt x="330" y="1953"/>
                </a:lnTo>
                <a:lnTo>
                  <a:pt x="332" y="1953"/>
                </a:lnTo>
                <a:lnTo>
                  <a:pt x="333" y="1953"/>
                </a:lnTo>
                <a:lnTo>
                  <a:pt x="334" y="1952"/>
                </a:lnTo>
                <a:lnTo>
                  <a:pt x="336" y="1952"/>
                </a:lnTo>
                <a:lnTo>
                  <a:pt x="337" y="1952"/>
                </a:lnTo>
                <a:lnTo>
                  <a:pt x="340" y="1952"/>
                </a:lnTo>
                <a:lnTo>
                  <a:pt x="341" y="1953"/>
                </a:lnTo>
                <a:lnTo>
                  <a:pt x="347" y="1953"/>
                </a:lnTo>
                <a:lnTo>
                  <a:pt x="346" y="1952"/>
                </a:lnTo>
                <a:lnTo>
                  <a:pt x="348" y="1951"/>
                </a:lnTo>
                <a:lnTo>
                  <a:pt x="349" y="1950"/>
                </a:lnTo>
                <a:lnTo>
                  <a:pt x="350" y="1950"/>
                </a:lnTo>
                <a:lnTo>
                  <a:pt x="352" y="1950"/>
                </a:lnTo>
                <a:lnTo>
                  <a:pt x="353" y="1952"/>
                </a:lnTo>
                <a:lnTo>
                  <a:pt x="355" y="1952"/>
                </a:lnTo>
                <a:lnTo>
                  <a:pt x="357" y="1953"/>
                </a:lnTo>
                <a:lnTo>
                  <a:pt x="359" y="1954"/>
                </a:lnTo>
                <a:lnTo>
                  <a:pt x="360" y="1954"/>
                </a:lnTo>
                <a:lnTo>
                  <a:pt x="360" y="1953"/>
                </a:lnTo>
                <a:lnTo>
                  <a:pt x="359" y="1953"/>
                </a:lnTo>
                <a:lnTo>
                  <a:pt x="358" y="1952"/>
                </a:lnTo>
                <a:lnTo>
                  <a:pt x="357" y="1952"/>
                </a:lnTo>
                <a:lnTo>
                  <a:pt x="356" y="1951"/>
                </a:lnTo>
                <a:lnTo>
                  <a:pt x="355" y="1951"/>
                </a:lnTo>
                <a:lnTo>
                  <a:pt x="353" y="1950"/>
                </a:lnTo>
                <a:lnTo>
                  <a:pt x="352" y="1949"/>
                </a:lnTo>
                <a:lnTo>
                  <a:pt x="351" y="1949"/>
                </a:lnTo>
                <a:lnTo>
                  <a:pt x="349" y="1949"/>
                </a:lnTo>
                <a:lnTo>
                  <a:pt x="348" y="1949"/>
                </a:lnTo>
                <a:lnTo>
                  <a:pt x="345" y="1950"/>
                </a:lnTo>
                <a:lnTo>
                  <a:pt x="343" y="1951"/>
                </a:lnTo>
                <a:lnTo>
                  <a:pt x="342" y="1951"/>
                </a:lnTo>
                <a:lnTo>
                  <a:pt x="340" y="1951"/>
                </a:lnTo>
                <a:lnTo>
                  <a:pt x="339" y="1950"/>
                </a:lnTo>
                <a:lnTo>
                  <a:pt x="338" y="1950"/>
                </a:lnTo>
                <a:lnTo>
                  <a:pt x="337" y="1950"/>
                </a:lnTo>
                <a:lnTo>
                  <a:pt x="336" y="1951"/>
                </a:lnTo>
                <a:lnTo>
                  <a:pt x="335" y="1951"/>
                </a:lnTo>
                <a:lnTo>
                  <a:pt x="335" y="1952"/>
                </a:lnTo>
                <a:lnTo>
                  <a:pt x="334" y="1951"/>
                </a:lnTo>
                <a:lnTo>
                  <a:pt x="333" y="1951"/>
                </a:lnTo>
                <a:lnTo>
                  <a:pt x="333" y="1950"/>
                </a:lnTo>
                <a:lnTo>
                  <a:pt x="333" y="1949"/>
                </a:lnTo>
                <a:lnTo>
                  <a:pt x="334" y="1948"/>
                </a:lnTo>
                <a:lnTo>
                  <a:pt x="336" y="1948"/>
                </a:lnTo>
                <a:lnTo>
                  <a:pt x="338" y="1948"/>
                </a:lnTo>
                <a:lnTo>
                  <a:pt x="339" y="1948"/>
                </a:lnTo>
                <a:lnTo>
                  <a:pt x="338" y="1947"/>
                </a:lnTo>
                <a:lnTo>
                  <a:pt x="336" y="1947"/>
                </a:lnTo>
                <a:lnTo>
                  <a:pt x="335" y="1947"/>
                </a:lnTo>
                <a:lnTo>
                  <a:pt x="334" y="1947"/>
                </a:lnTo>
                <a:lnTo>
                  <a:pt x="333" y="1947"/>
                </a:lnTo>
                <a:lnTo>
                  <a:pt x="333" y="1949"/>
                </a:lnTo>
                <a:lnTo>
                  <a:pt x="333" y="1950"/>
                </a:lnTo>
                <a:lnTo>
                  <a:pt x="332" y="1951"/>
                </a:lnTo>
                <a:lnTo>
                  <a:pt x="325" y="1950"/>
                </a:lnTo>
                <a:lnTo>
                  <a:pt x="324" y="1950"/>
                </a:lnTo>
                <a:lnTo>
                  <a:pt x="324" y="1951"/>
                </a:lnTo>
                <a:lnTo>
                  <a:pt x="322" y="1952"/>
                </a:lnTo>
                <a:lnTo>
                  <a:pt x="321" y="1951"/>
                </a:lnTo>
                <a:lnTo>
                  <a:pt x="320" y="1951"/>
                </a:lnTo>
                <a:lnTo>
                  <a:pt x="320" y="1950"/>
                </a:lnTo>
                <a:lnTo>
                  <a:pt x="320" y="1949"/>
                </a:lnTo>
                <a:lnTo>
                  <a:pt x="321" y="1949"/>
                </a:lnTo>
                <a:lnTo>
                  <a:pt x="322" y="1949"/>
                </a:lnTo>
                <a:lnTo>
                  <a:pt x="322" y="1948"/>
                </a:lnTo>
                <a:lnTo>
                  <a:pt x="323" y="1948"/>
                </a:lnTo>
                <a:lnTo>
                  <a:pt x="322" y="1947"/>
                </a:lnTo>
                <a:lnTo>
                  <a:pt x="322" y="1947"/>
                </a:lnTo>
                <a:lnTo>
                  <a:pt x="322" y="1946"/>
                </a:lnTo>
                <a:lnTo>
                  <a:pt x="322" y="1944"/>
                </a:lnTo>
                <a:lnTo>
                  <a:pt x="323" y="1943"/>
                </a:lnTo>
                <a:lnTo>
                  <a:pt x="324" y="1942"/>
                </a:lnTo>
                <a:lnTo>
                  <a:pt x="324" y="1941"/>
                </a:lnTo>
                <a:lnTo>
                  <a:pt x="323" y="1941"/>
                </a:lnTo>
                <a:lnTo>
                  <a:pt x="322" y="1941"/>
                </a:lnTo>
                <a:lnTo>
                  <a:pt x="322" y="1942"/>
                </a:lnTo>
                <a:lnTo>
                  <a:pt x="322" y="1943"/>
                </a:lnTo>
                <a:lnTo>
                  <a:pt x="322" y="1944"/>
                </a:lnTo>
                <a:lnTo>
                  <a:pt x="321" y="1945"/>
                </a:lnTo>
                <a:lnTo>
                  <a:pt x="320" y="1946"/>
                </a:lnTo>
                <a:lnTo>
                  <a:pt x="320" y="1948"/>
                </a:lnTo>
                <a:lnTo>
                  <a:pt x="319" y="1950"/>
                </a:lnTo>
                <a:lnTo>
                  <a:pt x="318" y="1950"/>
                </a:lnTo>
                <a:lnTo>
                  <a:pt x="317" y="1950"/>
                </a:lnTo>
                <a:lnTo>
                  <a:pt x="315" y="1949"/>
                </a:lnTo>
                <a:lnTo>
                  <a:pt x="314" y="1949"/>
                </a:lnTo>
                <a:lnTo>
                  <a:pt x="314" y="1948"/>
                </a:lnTo>
                <a:lnTo>
                  <a:pt x="315" y="1948"/>
                </a:lnTo>
                <a:lnTo>
                  <a:pt x="316" y="1948"/>
                </a:lnTo>
                <a:lnTo>
                  <a:pt x="317" y="1947"/>
                </a:lnTo>
                <a:lnTo>
                  <a:pt x="317" y="1946"/>
                </a:lnTo>
                <a:lnTo>
                  <a:pt x="318" y="1945"/>
                </a:lnTo>
                <a:lnTo>
                  <a:pt x="318" y="1944"/>
                </a:lnTo>
                <a:lnTo>
                  <a:pt x="317" y="1944"/>
                </a:lnTo>
                <a:lnTo>
                  <a:pt x="316" y="1944"/>
                </a:lnTo>
                <a:lnTo>
                  <a:pt x="314" y="1944"/>
                </a:lnTo>
                <a:lnTo>
                  <a:pt x="314" y="1943"/>
                </a:lnTo>
                <a:lnTo>
                  <a:pt x="314" y="1942"/>
                </a:lnTo>
                <a:lnTo>
                  <a:pt x="316" y="1942"/>
                </a:lnTo>
                <a:lnTo>
                  <a:pt x="316" y="1941"/>
                </a:lnTo>
                <a:lnTo>
                  <a:pt x="316" y="1940"/>
                </a:lnTo>
                <a:lnTo>
                  <a:pt x="317" y="1939"/>
                </a:lnTo>
                <a:lnTo>
                  <a:pt x="319" y="1939"/>
                </a:lnTo>
                <a:lnTo>
                  <a:pt x="321" y="1939"/>
                </a:lnTo>
                <a:lnTo>
                  <a:pt x="322" y="1938"/>
                </a:lnTo>
                <a:lnTo>
                  <a:pt x="323" y="1938"/>
                </a:lnTo>
                <a:lnTo>
                  <a:pt x="324" y="1938"/>
                </a:lnTo>
                <a:lnTo>
                  <a:pt x="326" y="1937"/>
                </a:lnTo>
                <a:lnTo>
                  <a:pt x="327" y="1937"/>
                </a:lnTo>
                <a:lnTo>
                  <a:pt x="328" y="1937"/>
                </a:lnTo>
                <a:lnTo>
                  <a:pt x="330" y="1937"/>
                </a:lnTo>
                <a:lnTo>
                  <a:pt x="331" y="1937"/>
                </a:lnTo>
                <a:lnTo>
                  <a:pt x="332" y="1936"/>
                </a:lnTo>
                <a:lnTo>
                  <a:pt x="334" y="1936"/>
                </a:lnTo>
                <a:lnTo>
                  <a:pt x="335" y="1936"/>
                </a:lnTo>
                <a:lnTo>
                  <a:pt x="336" y="1934"/>
                </a:lnTo>
                <a:lnTo>
                  <a:pt x="335" y="1933"/>
                </a:lnTo>
                <a:lnTo>
                  <a:pt x="335" y="1934"/>
                </a:lnTo>
                <a:lnTo>
                  <a:pt x="334" y="1934"/>
                </a:lnTo>
                <a:lnTo>
                  <a:pt x="333" y="1933"/>
                </a:lnTo>
                <a:lnTo>
                  <a:pt x="331" y="1933"/>
                </a:lnTo>
                <a:lnTo>
                  <a:pt x="329" y="1934"/>
                </a:lnTo>
                <a:lnTo>
                  <a:pt x="326" y="1934"/>
                </a:lnTo>
                <a:lnTo>
                  <a:pt x="325" y="1935"/>
                </a:lnTo>
                <a:lnTo>
                  <a:pt x="323" y="1934"/>
                </a:lnTo>
                <a:lnTo>
                  <a:pt x="322" y="1935"/>
                </a:lnTo>
                <a:lnTo>
                  <a:pt x="322" y="1935"/>
                </a:lnTo>
                <a:lnTo>
                  <a:pt x="321" y="1935"/>
                </a:lnTo>
                <a:lnTo>
                  <a:pt x="321" y="1934"/>
                </a:lnTo>
                <a:lnTo>
                  <a:pt x="320" y="1932"/>
                </a:lnTo>
                <a:lnTo>
                  <a:pt x="320" y="1931"/>
                </a:lnTo>
                <a:lnTo>
                  <a:pt x="320" y="1928"/>
                </a:lnTo>
                <a:lnTo>
                  <a:pt x="320" y="1927"/>
                </a:lnTo>
                <a:lnTo>
                  <a:pt x="320" y="1926"/>
                </a:lnTo>
                <a:lnTo>
                  <a:pt x="320" y="1925"/>
                </a:lnTo>
                <a:lnTo>
                  <a:pt x="321" y="1925"/>
                </a:lnTo>
                <a:lnTo>
                  <a:pt x="322" y="1925"/>
                </a:lnTo>
                <a:lnTo>
                  <a:pt x="322" y="1925"/>
                </a:lnTo>
                <a:lnTo>
                  <a:pt x="322" y="1924"/>
                </a:lnTo>
                <a:lnTo>
                  <a:pt x="323" y="1923"/>
                </a:lnTo>
                <a:lnTo>
                  <a:pt x="324" y="1924"/>
                </a:lnTo>
                <a:lnTo>
                  <a:pt x="326" y="1925"/>
                </a:lnTo>
                <a:lnTo>
                  <a:pt x="329" y="1927"/>
                </a:lnTo>
                <a:lnTo>
                  <a:pt x="330" y="1927"/>
                </a:lnTo>
                <a:lnTo>
                  <a:pt x="328" y="1929"/>
                </a:lnTo>
                <a:lnTo>
                  <a:pt x="328" y="1930"/>
                </a:lnTo>
                <a:lnTo>
                  <a:pt x="329" y="1930"/>
                </a:lnTo>
                <a:lnTo>
                  <a:pt x="332" y="1927"/>
                </a:lnTo>
                <a:lnTo>
                  <a:pt x="334" y="1927"/>
                </a:lnTo>
                <a:lnTo>
                  <a:pt x="337" y="1926"/>
                </a:lnTo>
                <a:lnTo>
                  <a:pt x="343" y="1926"/>
                </a:lnTo>
                <a:lnTo>
                  <a:pt x="345" y="1925"/>
                </a:lnTo>
                <a:lnTo>
                  <a:pt x="346" y="1925"/>
                </a:lnTo>
                <a:lnTo>
                  <a:pt x="346" y="1926"/>
                </a:lnTo>
                <a:lnTo>
                  <a:pt x="345" y="1927"/>
                </a:lnTo>
                <a:lnTo>
                  <a:pt x="344" y="1929"/>
                </a:lnTo>
                <a:lnTo>
                  <a:pt x="344" y="1930"/>
                </a:lnTo>
                <a:lnTo>
                  <a:pt x="345" y="1930"/>
                </a:lnTo>
                <a:lnTo>
                  <a:pt x="345" y="1929"/>
                </a:lnTo>
                <a:lnTo>
                  <a:pt x="346" y="1928"/>
                </a:lnTo>
                <a:lnTo>
                  <a:pt x="347" y="1926"/>
                </a:lnTo>
                <a:lnTo>
                  <a:pt x="348" y="1925"/>
                </a:lnTo>
                <a:lnTo>
                  <a:pt x="348" y="1924"/>
                </a:lnTo>
                <a:lnTo>
                  <a:pt x="347" y="1924"/>
                </a:lnTo>
                <a:lnTo>
                  <a:pt x="346" y="1924"/>
                </a:lnTo>
                <a:lnTo>
                  <a:pt x="345" y="1924"/>
                </a:lnTo>
                <a:lnTo>
                  <a:pt x="343" y="1924"/>
                </a:lnTo>
                <a:lnTo>
                  <a:pt x="342" y="1924"/>
                </a:lnTo>
                <a:lnTo>
                  <a:pt x="340" y="1925"/>
                </a:lnTo>
                <a:lnTo>
                  <a:pt x="339" y="1924"/>
                </a:lnTo>
                <a:lnTo>
                  <a:pt x="339" y="1923"/>
                </a:lnTo>
                <a:lnTo>
                  <a:pt x="337" y="1925"/>
                </a:lnTo>
                <a:lnTo>
                  <a:pt x="336" y="1925"/>
                </a:lnTo>
                <a:lnTo>
                  <a:pt x="332" y="1926"/>
                </a:lnTo>
                <a:lnTo>
                  <a:pt x="331" y="1926"/>
                </a:lnTo>
                <a:lnTo>
                  <a:pt x="330" y="1926"/>
                </a:lnTo>
                <a:lnTo>
                  <a:pt x="326" y="1924"/>
                </a:lnTo>
                <a:lnTo>
                  <a:pt x="323" y="1922"/>
                </a:lnTo>
                <a:lnTo>
                  <a:pt x="322" y="1922"/>
                </a:lnTo>
                <a:lnTo>
                  <a:pt x="322" y="1922"/>
                </a:lnTo>
                <a:lnTo>
                  <a:pt x="322" y="1922"/>
                </a:lnTo>
                <a:lnTo>
                  <a:pt x="322" y="1923"/>
                </a:lnTo>
                <a:lnTo>
                  <a:pt x="321" y="1924"/>
                </a:lnTo>
                <a:lnTo>
                  <a:pt x="319" y="1924"/>
                </a:lnTo>
                <a:lnTo>
                  <a:pt x="319" y="1925"/>
                </a:lnTo>
                <a:lnTo>
                  <a:pt x="318" y="1926"/>
                </a:lnTo>
                <a:lnTo>
                  <a:pt x="318" y="1927"/>
                </a:lnTo>
                <a:lnTo>
                  <a:pt x="318" y="1929"/>
                </a:lnTo>
                <a:lnTo>
                  <a:pt x="319" y="1931"/>
                </a:lnTo>
                <a:lnTo>
                  <a:pt x="319" y="1932"/>
                </a:lnTo>
                <a:lnTo>
                  <a:pt x="319" y="1933"/>
                </a:lnTo>
                <a:lnTo>
                  <a:pt x="319" y="1933"/>
                </a:lnTo>
                <a:lnTo>
                  <a:pt x="320" y="1934"/>
                </a:lnTo>
                <a:lnTo>
                  <a:pt x="320" y="1935"/>
                </a:lnTo>
                <a:lnTo>
                  <a:pt x="319" y="1936"/>
                </a:lnTo>
                <a:lnTo>
                  <a:pt x="318" y="1936"/>
                </a:lnTo>
                <a:lnTo>
                  <a:pt x="317" y="1936"/>
                </a:lnTo>
                <a:lnTo>
                  <a:pt x="316" y="1936"/>
                </a:lnTo>
                <a:lnTo>
                  <a:pt x="316" y="1935"/>
                </a:lnTo>
                <a:lnTo>
                  <a:pt x="316" y="1934"/>
                </a:lnTo>
                <a:lnTo>
                  <a:pt x="314" y="1933"/>
                </a:lnTo>
                <a:lnTo>
                  <a:pt x="312" y="1932"/>
                </a:lnTo>
                <a:lnTo>
                  <a:pt x="312" y="1933"/>
                </a:lnTo>
                <a:lnTo>
                  <a:pt x="311" y="1933"/>
                </a:lnTo>
                <a:lnTo>
                  <a:pt x="310" y="1932"/>
                </a:lnTo>
                <a:lnTo>
                  <a:pt x="309" y="1932"/>
                </a:lnTo>
                <a:lnTo>
                  <a:pt x="309" y="1933"/>
                </a:lnTo>
                <a:lnTo>
                  <a:pt x="308" y="1933"/>
                </a:lnTo>
                <a:lnTo>
                  <a:pt x="307" y="1933"/>
                </a:lnTo>
                <a:lnTo>
                  <a:pt x="307" y="1932"/>
                </a:lnTo>
                <a:lnTo>
                  <a:pt x="307" y="1931"/>
                </a:lnTo>
                <a:lnTo>
                  <a:pt x="309" y="1930"/>
                </a:lnTo>
                <a:lnTo>
                  <a:pt x="309" y="1929"/>
                </a:lnTo>
                <a:lnTo>
                  <a:pt x="309" y="1928"/>
                </a:lnTo>
                <a:lnTo>
                  <a:pt x="310" y="1928"/>
                </a:lnTo>
                <a:lnTo>
                  <a:pt x="311" y="1929"/>
                </a:lnTo>
                <a:lnTo>
                  <a:pt x="311" y="1930"/>
                </a:lnTo>
                <a:lnTo>
                  <a:pt x="312" y="1930"/>
                </a:lnTo>
                <a:lnTo>
                  <a:pt x="312" y="1929"/>
                </a:lnTo>
                <a:lnTo>
                  <a:pt x="311" y="1928"/>
                </a:lnTo>
                <a:lnTo>
                  <a:pt x="311" y="1927"/>
                </a:lnTo>
                <a:lnTo>
                  <a:pt x="312" y="1926"/>
                </a:lnTo>
                <a:lnTo>
                  <a:pt x="312" y="1925"/>
                </a:lnTo>
                <a:lnTo>
                  <a:pt x="316" y="1922"/>
                </a:lnTo>
                <a:lnTo>
                  <a:pt x="314" y="1922"/>
                </a:lnTo>
                <a:lnTo>
                  <a:pt x="312" y="1924"/>
                </a:lnTo>
                <a:lnTo>
                  <a:pt x="311" y="1925"/>
                </a:lnTo>
                <a:lnTo>
                  <a:pt x="310" y="1925"/>
                </a:lnTo>
                <a:lnTo>
                  <a:pt x="307" y="1922"/>
                </a:lnTo>
                <a:lnTo>
                  <a:pt x="306" y="1921"/>
                </a:lnTo>
                <a:lnTo>
                  <a:pt x="305" y="1921"/>
                </a:lnTo>
                <a:lnTo>
                  <a:pt x="303" y="1918"/>
                </a:lnTo>
                <a:lnTo>
                  <a:pt x="303" y="1917"/>
                </a:lnTo>
                <a:lnTo>
                  <a:pt x="303" y="1916"/>
                </a:lnTo>
                <a:lnTo>
                  <a:pt x="305" y="1916"/>
                </a:lnTo>
                <a:lnTo>
                  <a:pt x="308" y="1915"/>
                </a:lnTo>
                <a:lnTo>
                  <a:pt x="311" y="1915"/>
                </a:lnTo>
                <a:lnTo>
                  <a:pt x="312" y="1914"/>
                </a:lnTo>
                <a:lnTo>
                  <a:pt x="308" y="1914"/>
                </a:lnTo>
                <a:lnTo>
                  <a:pt x="307" y="1914"/>
                </a:lnTo>
                <a:lnTo>
                  <a:pt x="306" y="1913"/>
                </a:lnTo>
                <a:lnTo>
                  <a:pt x="305" y="1915"/>
                </a:lnTo>
                <a:lnTo>
                  <a:pt x="304" y="1915"/>
                </a:lnTo>
                <a:lnTo>
                  <a:pt x="303" y="1915"/>
                </a:lnTo>
                <a:lnTo>
                  <a:pt x="303" y="1916"/>
                </a:lnTo>
                <a:lnTo>
                  <a:pt x="302" y="1916"/>
                </a:lnTo>
                <a:lnTo>
                  <a:pt x="302" y="1915"/>
                </a:lnTo>
                <a:lnTo>
                  <a:pt x="302" y="1913"/>
                </a:lnTo>
                <a:lnTo>
                  <a:pt x="303" y="1911"/>
                </a:lnTo>
                <a:lnTo>
                  <a:pt x="304" y="1910"/>
                </a:lnTo>
                <a:lnTo>
                  <a:pt x="305" y="1910"/>
                </a:lnTo>
                <a:lnTo>
                  <a:pt x="305" y="1911"/>
                </a:lnTo>
                <a:lnTo>
                  <a:pt x="305" y="1910"/>
                </a:lnTo>
                <a:lnTo>
                  <a:pt x="306" y="1910"/>
                </a:lnTo>
                <a:lnTo>
                  <a:pt x="306" y="1909"/>
                </a:lnTo>
                <a:lnTo>
                  <a:pt x="308" y="1908"/>
                </a:lnTo>
                <a:lnTo>
                  <a:pt x="310" y="1908"/>
                </a:lnTo>
                <a:lnTo>
                  <a:pt x="311" y="1909"/>
                </a:lnTo>
                <a:lnTo>
                  <a:pt x="312" y="1909"/>
                </a:lnTo>
                <a:lnTo>
                  <a:pt x="312" y="1910"/>
                </a:lnTo>
                <a:lnTo>
                  <a:pt x="313" y="1911"/>
                </a:lnTo>
                <a:lnTo>
                  <a:pt x="314" y="1911"/>
                </a:lnTo>
                <a:lnTo>
                  <a:pt x="315" y="1911"/>
                </a:lnTo>
                <a:lnTo>
                  <a:pt x="316" y="1911"/>
                </a:lnTo>
                <a:lnTo>
                  <a:pt x="317" y="1911"/>
                </a:lnTo>
                <a:lnTo>
                  <a:pt x="317" y="1910"/>
                </a:lnTo>
                <a:lnTo>
                  <a:pt x="317" y="1909"/>
                </a:lnTo>
                <a:lnTo>
                  <a:pt x="316" y="1909"/>
                </a:lnTo>
                <a:lnTo>
                  <a:pt x="314" y="1909"/>
                </a:lnTo>
                <a:lnTo>
                  <a:pt x="314" y="1910"/>
                </a:lnTo>
                <a:lnTo>
                  <a:pt x="313" y="1910"/>
                </a:lnTo>
                <a:lnTo>
                  <a:pt x="312" y="1909"/>
                </a:lnTo>
                <a:lnTo>
                  <a:pt x="312" y="1909"/>
                </a:lnTo>
                <a:lnTo>
                  <a:pt x="312" y="1908"/>
                </a:lnTo>
                <a:lnTo>
                  <a:pt x="312" y="1907"/>
                </a:lnTo>
                <a:lnTo>
                  <a:pt x="312" y="1907"/>
                </a:lnTo>
                <a:lnTo>
                  <a:pt x="316" y="1907"/>
                </a:lnTo>
                <a:lnTo>
                  <a:pt x="318" y="1907"/>
                </a:lnTo>
                <a:lnTo>
                  <a:pt x="319" y="1906"/>
                </a:lnTo>
                <a:lnTo>
                  <a:pt x="318" y="1905"/>
                </a:lnTo>
                <a:lnTo>
                  <a:pt x="318" y="1904"/>
                </a:lnTo>
                <a:lnTo>
                  <a:pt x="319" y="1903"/>
                </a:lnTo>
                <a:lnTo>
                  <a:pt x="321" y="1901"/>
                </a:lnTo>
                <a:lnTo>
                  <a:pt x="323" y="1901"/>
                </a:lnTo>
                <a:lnTo>
                  <a:pt x="326" y="1899"/>
                </a:lnTo>
                <a:lnTo>
                  <a:pt x="329" y="1898"/>
                </a:lnTo>
                <a:lnTo>
                  <a:pt x="330" y="1898"/>
                </a:lnTo>
                <a:lnTo>
                  <a:pt x="332" y="1897"/>
                </a:lnTo>
                <a:lnTo>
                  <a:pt x="332" y="1896"/>
                </a:lnTo>
                <a:lnTo>
                  <a:pt x="333" y="1895"/>
                </a:lnTo>
                <a:lnTo>
                  <a:pt x="333" y="1895"/>
                </a:lnTo>
                <a:lnTo>
                  <a:pt x="332" y="1895"/>
                </a:lnTo>
                <a:lnTo>
                  <a:pt x="329" y="1897"/>
                </a:lnTo>
                <a:lnTo>
                  <a:pt x="326" y="1898"/>
                </a:lnTo>
                <a:lnTo>
                  <a:pt x="325" y="1898"/>
                </a:lnTo>
                <a:lnTo>
                  <a:pt x="322" y="1899"/>
                </a:lnTo>
                <a:lnTo>
                  <a:pt x="322" y="1899"/>
                </a:lnTo>
                <a:lnTo>
                  <a:pt x="321" y="1900"/>
                </a:lnTo>
                <a:lnTo>
                  <a:pt x="319" y="1901"/>
                </a:lnTo>
                <a:lnTo>
                  <a:pt x="317" y="1902"/>
                </a:lnTo>
                <a:lnTo>
                  <a:pt x="317" y="1904"/>
                </a:lnTo>
                <a:lnTo>
                  <a:pt x="316" y="1904"/>
                </a:lnTo>
                <a:lnTo>
                  <a:pt x="316" y="1903"/>
                </a:lnTo>
                <a:lnTo>
                  <a:pt x="315" y="1903"/>
                </a:lnTo>
                <a:lnTo>
                  <a:pt x="315" y="1902"/>
                </a:lnTo>
                <a:lnTo>
                  <a:pt x="314" y="1902"/>
                </a:lnTo>
                <a:lnTo>
                  <a:pt x="314" y="1903"/>
                </a:lnTo>
                <a:lnTo>
                  <a:pt x="315" y="1905"/>
                </a:lnTo>
                <a:lnTo>
                  <a:pt x="314" y="1906"/>
                </a:lnTo>
                <a:lnTo>
                  <a:pt x="312" y="1906"/>
                </a:lnTo>
                <a:lnTo>
                  <a:pt x="311" y="1905"/>
                </a:lnTo>
                <a:lnTo>
                  <a:pt x="311" y="1906"/>
                </a:lnTo>
                <a:lnTo>
                  <a:pt x="310" y="1906"/>
                </a:lnTo>
                <a:lnTo>
                  <a:pt x="310" y="1907"/>
                </a:lnTo>
                <a:lnTo>
                  <a:pt x="309" y="1906"/>
                </a:lnTo>
                <a:lnTo>
                  <a:pt x="309" y="1905"/>
                </a:lnTo>
                <a:lnTo>
                  <a:pt x="309" y="1904"/>
                </a:lnTo>
                <a:lnTo>
                  <a:pt x="309" y="1902"/>
                </a:lnTo>
                <a:lnTo>
                  <a:pt x="309" y="1901"/>
                </a:lnTo>
                <a:lnTo>
                  <a:pt x="309" y="1901"/>
                </a:lnTo>
                <a:lnTo>
                  <a:pt x="310" y="1901"/>
                </a:lnTo>
                <a:lnTo>
                  <a:pt x="311" y="1902"/>
                </a:lnTo>
                <a:lnTo>
                  <a:pt x="312" y="1902"/>
                </a:lnTo>
                <a:lnTo>
                  <a:pt x="312" y="1898"/>
                </a:lnTo>
                <a:lnTo>
                  <a:pt x="312" y="1898"/>
                </a:lnTo>
                <a:lnTo>
                  <a:pt x="313" y="1899"/>
                </a:lnTo>
                <a:lnTo>
                  <a:pt x="313" y="1898"/>
                </a:lnTo>
                <a:lnTo>
                  <a:pt x="312" y="1896"/>
                </a:lnTo>
                <a:lnTo>
                  <a:pt x="312" y="1894"/>
                </a:lnTo>
                <a:lnTo>
                  <a:pt x="312" y="1893"/>
                </a:lnTo>
                <a:lnTo>
                  <a:pt x="311" y="1892"/>
                </a:lnTo>
                <a:lnTo>
                  <a:pt x="311" y="1891"/>
                </a:lnTo>
                <a:lnTo>
                  <a:pt x="312" y="1890"/>
                </a:lnTo>
                <a:lnTo>
                  <a:pt x="312" y="1890"/>
                </a:lnTo>
                <a:lnTo>
                  <a:pt x="313" y="1891"/>
                </a:lnTo>
                <a:lnTo>
                  <a:pt x="314" y="1891"/>
                </a:lnTo>
                <a:lnTo>
                  <a:pt x="314" y="1890"/>
                </a:lnTo>
                <a:lnTo>
                  <a:pt x="313" y="1890"/>
                </a:lnTo>
                <a:lnTo>
                  <a:pt x="312" y="1889"/>
                </a:lnTo>
                <a:lnTo>
                  <a:pt x="311" y="1889"/>
                </a:lnTo>
                <a:lnTo>
                  <a:pt x="309" y="1890"/>
                </a:lnTo>
                <a:lnTo>
                  <a:pt x="308" y="1890"/>
                </a:lnTo>
                <a:lnTo>
                  <a:pt x="307" y="1889"/>
                </a:lnTo>
                <a:lnTo>
                  <a:pt x="307" y="1888"/>
                </a:lnTo>
                <a:lnTo>
                  <a:pt x="306" y="1887"/>
                </a:lnTo>
                <a:lnTo>
                  <a:pt x="305" y="1888"/>
                </a:lnTo>
                <a:lnTo>
                  <a:pt x="304" y="1888"/>
                </a:lnTo>
                <a:lnTo>
                  <a:pt x="303" y="1887"/>
                </a:lnTo>
                <a:lnTo>
                  <a:pt x="303" y="1885"/>
                </a:lnTo>
                <a:lnTo>
                  <a:pt x="303" y="1884"/>
                </a:lnTo>
                <a:lnTo>
                  <a:pt x="303" y="1883"/>
                </a:lnTo>
                <a:lnTo>
                  <a:pt x="306" y="1881"/>
                </a:lnTo>
                <a:lnTo>
                  <a:pt x="307" y="1881"/>
                </a:lnTo>
                <a:lnTo>
                  <a:pt x="310" y="1882"/>
                </a:lnTo>
                <a:lnTo>
                  <a:pt x="312" y="1882"/>
                </a:lnTo>
                <a:lnTo>
                  <a:pt x="313" y="1883"/>
                </a:lnTo>
                <a:lnTo>
                  <a:pt x="316" y="1885"/>
                </a:lnTo>
                <a:lnTo>
                  <a:pt x="318" y="1885"/>
                </a:lnTo>
                <a:lnTo>
                  <a:pt x="316" y="1884"/>
                </a:lnTo>
                <a:lnTo>
                  <a:pt x="316" y="1883"/>
                </a:lnTo>
                <a:lnTo>
                  <a:pt x="316" y="1882"/>
                </a:lnTo>
                <a:lnTo>
                  <a:pt x="315" y="1882"/>
                </a:lnTo>
                <a:lnTo>
                  <a:pt x="313" y="1882"/>
                </a:lnTo>
                <a:lnTo>
                  <a:pt x="313" y="1881"/>
                </a:lnTo>
                <a:lnTo>
                  <a:pt x="314" y="1881"/>
                </a:lnTo>
                <a:lnTo>
                  <a:pt x="317" y="1881"/>
                </a:lnTo>
                <a:lnTo>
                  <a:pt x="318" y="1881"/>
                </a:lnTo>
                <a:lnTo>
                  <a:pt x="321" y="1880"/>
                </a:lnTo>
                <a:lnTo>
                  <a:pt x="322" y="1879"/>
                </a:lnTo>
                <a:lnTo>
                  <a:pt x="325" y="1879"/>
                </a:lnTo>
                <a:lnTo>
                  <a:pt x="327" y="1879"/>
                </a:lnTo>
                <a:lnTo>
                  <a:pt x="328" y="1879"/>
                </a:lnTo>
                <a:lnTo>
                  <a:pt x="329" y="1880"/>
                </a:lnTo>
                <a:lnTo>
                  <a:pt x="330" y="1880"/>
                </a:lnTo>
                <a:lnTo>
                  <a:pt x="331" y="1880"/>
                </a:lnTo>
                <a:lnTo>
                  <a:pt x="331" y="1879"/>
                </a:lnTo>
                <a:lnTo>
                  <a:pt x="331" y="1879"/>
                </a:lnTo>
                <a:lnTo>
                  <a:pt x="333" y="1878"/>
                </a:lnTo>
                <a:lnTo>
                  <a:pt x="334" y="1878"/>
                </a:lnTo>
                <a:lnTo>
                  <a:pt x="335" y="1879"/>
                </a:lnTo>
                <a:lnTo>
                  <a:pt x="337" y="1879"/>
                </a:lnTo>
                <a:lnTo>
                  <a:pt x="338" y="1879"/>
                </a:lnTo>
                <a:lnTo>
                  <a:pt x="338" y="1878"/>
                </a:lnTo>
                <a:lnTo>
                  <a:pt x="342" y="1876"/>
                </a:lnTo>
                <a:lnTo>
                  <a:pt x="343" y="1875"/>
                </a:lnTo>
                <a:lnTo>
                  <a:pt x="344" y="1873"/>
                </a:lnTo>
                <a:lnTo>
                  <a:pt x="345" y="1872"/>
                </a:lnTo>
                <a:lnTo>
                  <a:pt x="348" y="1873"/>
                </a:lnTo>
                <a:lnTo>
                  <a:pt x="349" y="1873"/>
                </a:lnTo>
                <a:lnTo>
                  <a:pt x="349" y="1874"/>
                </a:lnTo>
                <a:lnTo>
                  <a:pt x="353" y="1874"/>
                </a:lnTo>
                <a:lnTo>
                  <a:pt x="353" y="1875"/>
                </a:lnTo>
                <a:lnTo>
                  <a:pt x="353" y="1876"/>
                </a:lnTo>
                <a:lnTo>
                  <a:pt x="354" y="1876"/>
                </a:lnTo>
                <a:lnTo>
                  <a:pt x="356" y="1874"/>
                </a:lnTo>
                <a:lnTo>
                  <a:pt x="359" y="1874"/>
                </a:lnTo>
                <a:lnTo>
                  <a:pt x="362" y="1871"/>
                </a:lnTo>
                <a:lnTo>
                  <a:pt x="363" y="1871"/>
                </a:lnTo>
                <a:lnTo>
                  <a:pt x="365" y="1871"/>
                </a:lnTo>
                <a:lnTo>
                  <a:pt x="367" y="1872"/>
                </a:lnTo>
                <a:lnTo>
                  <a:pt x="368" y="1875"/>
                </a:lnTo>
                <a:lnTo>
                  <a:pt x="368" y="1876"/>
                </a:lnTo>
                <a:lnTo>
                  <a:pt x="368" y="1877"/>
                </a:lnTo>
                <a:lnTo>
                  <a:pt x="368" y="1878"/>
                </a:lnTo>
                <a:lnTo>
                  <a:pt x="369" y="1879"/>
                </a:lnTo>
                <a:lnTo>
                  <a:pt x="369" y="1879"/>
                </a:lnTo>
                <a:lnTo>
                  <a:pt x="370" y="1879"/>
                </a:lnTo>
                <a:lnTo>
                  <a:pt x="370" y="1880"/>
                </a:lnTo>
                <a:lnTo>
                  <a:pt x="371" y="1880"/>
                </a:lnTo>
                <a:lnTo>
                  <a:pt x="370" y="1879"/>
                </a:lnTo>
                <a:lnTo>
                  <a:pt x="369" y="1879"/>
                </a:lnTo>
                <a:lnTo>
                  <a:pt x="369" y="1878"/>
                </a:lnTo>
                <a:lnTo>
                  <a:pt x="369" y="1877"/>
                </a:lnTo>
                <a:lnTo>
                  <a:pt x="369" y="1876"/>
                </a:lnTo>
                <a:lnTo>
                  <a:pt x="370" y="1872"/>
                </a:lnTo>
                <a:lnTo>
                  <a:pt x="369" y="1871"/>
                </a:lnTo>
                <a:lnTo>
                  <a:pt x="369" y="1870"/>
                </a:lnTo>
                <a:lnTo>
                  <a:pt x="367" y="1870"/>
                </a:lnTo>
                <a:lnTo>
                  <a:pt x="367" y="1869"/>
                </a:lnTo>
                <a:lnTo>
                  <a:pt x="367" y="1868"/>
                </a:lnTo>
                <a:lnTo>
                  <a:pt x="367" y="1868"/>
                </a:lnTo>
                <a:lnTo>
                  <a:pt x="365" y="1868"/>
                </a:lnTo>
                <a:lnTo>
                  <a:pt x="364" y="1868"/>
                </a:lnTo>
                <a:lnTo>
                  <a:pt x="362" y="1868"/>
                </a:lnTo>
                <a:lnTo>
                  <a:pt x="360" y="1869"/>
                </a:lnTo>
                <a:lnTo>
                  <a:pt x="359" y="1870"/>
                </a:lnTo>
                <a:lnTo>
                  <a:pt x="357" y="1871"/>
                </a:lnTo>
                <a:lnTo>
                  <a:pt x="351" y="1871"/>
                </a:lnTo>
                <a:lnTo>
                  <a:pt x="351" y="1869"/>
                </a:lnTo>
                <a:lnTo>
                  <a:pt x="352" y="1868"/>
                </a:lnTo>
                <a:lnTo>
                  <a:pt x="353" y="1868"/>
                </a:lnTo>
                <a:lnTo>
                  <a:pt x="353" y="1867"/>
                </a:lnTo>
                <a:lnTo>
                  <a:pt x="353" y="1865"/>
                </a:lnTo>
                <a:lnTo>
                  <a:pt x="356" y="1863"/>
                </a:lnTo>
                <a:lnTo>
                  <a:pt x="357" y="1861"/>
                </a:lnTo>
                <a:lnTo>
                  <a:pt x="357" y="1860"/>
                </a:lnTo>
                <a:lnTo>
                  <a:pt x="358" y="1858"/>
                </a:lnTo>
                <a:lnTo>
                  <a:pt x="360" y="1857"/>
                </a:lnTo>
                <a:lnTo>
                  <a:pt x="359" y="1856"/>
                </a:lnTo>
                <a:lnTo>
                  <a:pt x="358" y="1856"/>
                </a:lnTo>
                <a:lnTo>
                  <a:pt x="356" y="1857"/>
                </a:lnTo>
                <a:lnTo>
                  <a:pt x="356" y="1857"/>
                </a:lnTo>
                <a:lnTo>
                  <a:pt x="354" y="1861"/>
                </a:lnTo>
                <a:lnTo>
                  <a:pt x="353" y="1862"/>
                </a:lnTo>
                <a:lnTo>
                  <a:pt x="352" y="1865"/>
                </a:lnTo>
                <a:lnTo>
                  <a:pt x="351" y="1865"/>
                </a:lnTo>
                <a:lnTo>
                  <a:pt x="350" y="1865"/>
                </a:lnTo>
                <a:lnTo>
                  <a:pt x="350" y="1867"/>
                </a:lnTo>
                <a:lnTo>
                  <a:pt x="348" y="1868"/>
                </a:lnTo>
                <a:lnTo>
                  <a:pt x="346" y="1869"/>
                </a:lnTo>
                <a:lnTo>
                  <a:pt x="342" y="1869"/>
                </a:lnTo>
                <a:lnTo>
                  <a:pt x="341" y="1870"/>
                </a:lnTo>
                <a:lnTo>
                  <a:pt x="340" y="1871"/>
                </a:lnTo>
                <a:lnTo>
                  <a:pt x="339" y="1873"/>
                </a:lnTo>
                <a:lnTo>
                  <a:pt x="337" y="1873"/>
                </a:lnTo>
                <a:lnTo>
                  <a:pt x="333" y="1875"/>
                </a:lnTo>
                <a:lnTo>
                  <a:pt x="331" y="1876"/>
                </a:lnTo>
                <a:lnTo>
                  <a:pt x="330" y="1876"/>
                </a:lnTo>
                <a:lnTo>
                  <a:pt x="329" y="1876"/>
                </a:lnTo>
                <a:lnTo>
                  <a:pt x="327" y="1876"/>
                </a:lnTo>
                <a:lnTo>
                  <a:pt x="322" y="1877"/>
                </a:lnTo>
                <a:lnTo>
                  <a:pt x="320" y="1878"/>
                </a:lnTo>
                <a:lnTo>
                  <a:pt x="316" y="1878"/>
                </a:lnTo>
                <a:lnTo>
                  <a:pt x="312" y="1879"/>
                </a:lnTo>
                <a:lnTo>
                  <a:pt x="311" y="1879"/>
                </a:lnTo>
                <a:lnTo>
                  <a:pt x="310" y="1879"/>
                </a:lnTo>
                <a:lnTo>
                  <a:pt x="307" y="1878"/>
                </a:lnTo>
                <a:lnTo>
                  <a:pt x="307" y="1877"/>
                </a:lnTo>
                <a:lnTo>
                  <a:pt x="308" y="1876"/>
                </a:lnTo>
                <a:lnTo>
                  <a:pt x="307" y="1876"/>
                </a:lnTo>
                <a:lnTo>
                  <a:pt x="306" y="1876"/>
                </a:lnTo>
                <a:lnTo>
                  <a:pt x="305" y="1876"/>
                </a:lnTo>
                <a:lnTo>
                  <a:pt x="304" y="1874"/>
                </a:lnTo>
                <a:lnTo>
                  <a:pt x="306" y="1872"/>
                </a:lnTo>
                <a:lnTo>
                  <a:pt x="307" y="1871"/>
                </a:lnTo>
                <a:lnTo>
                  <a:pt x="309" y="1869"/>
                </a:lnTo>
                <a:lnTo>
                  <a:pt x="310" y="1869"/>
                </a:lnTo>
                <a:lnTo>
                  <a:pt x="312" y="1870"/>
                </a:lnTo>
                <a:lnTo>
                  <a:pt x="314" y="1873"/>
                </a:lnTo>
                <a:lnTo>
                  <a:pt x="315" y="1873"/>
                </a:lnTo>
                <a:lnTo>
                  <a:pt x="315" y="1872"/>
                </a:lnTo>
                <a:lnTo>
                  <a:pt x="314" y="1870"/>
                </a:lnTo>
                <a:lnTo>
                  <a:pt x="313" y="1870"/>
                </a:lnTo>
                <a:lnTo>
                  <a:pt x="312" y="1869"/>
                </a:lnTo>
                <a:lnTo>
                  <a:pt x="311" y="1868"/>
                </a:lnTo>
                <a:lnTo>
                  <a:pt x="309" y="1868"/>
                </a:lnTo>
                <a:lnTo>
                  <a:pt x="308" y="1868"/>
                </a:lnTo>
                <a:lnTo>
                  <a:pt x="305" y="1871"/>
                </a:lnTo>
                <a:lnTo>
                  <a:pt x="303" y="1871"/>
                </a:lnTo>
                <a:lnTo>
                  <a:pt x="302" y="1872"/>
                </a:lnTo>
                <a:lnTo>
                  <a:pt x="302" y="1871"/>
                </a:lnTo>
                <a:lnTo>
                  <a:pt x="302" y="1870"/>
                </a:lnTo>
                <a:lnTo>
                  <a:pt x="302" y="1869"/>
                </a:lnTo>
                <a:lnTo>
                  <a:pt x="303" y="1868"/>
                </a:lnTo>
                <a:lnTo>
                  <a:pt x="302" y="1868"/>
                </a:lnTo>
                <a:lnTo>
                  <a:pt x="302" y="1868"/>
                </a:lnTo>
                <a:lnTo>
                  <a:pt x="301" y="1868"/>
                </a:lnTo>
                <a:lnTo>
                  <a:pt x="300" y="1868"/>
                </a:lnTo>
                <a:lnTo>
                  <a:pt x="300" y="1868"/>
                </a:lnTo>
                <a:lnTo>
                  <a:pt x="300" y="1867"/>
                </a:lnTo>
                <a:lnTo>
                  <a:pt x="301" y="1867"/>
                </a:lnTo>
                <a:lnTo>
                  <a:pt x="302" y="1866"/>
                </a:lnTo>
                <a:lnTo>
                  <a:pt x="302" y="1866"/>
                </a:lnTo>
                <a:lnTo>
                  <a:pt x="303" y="1866"/>
                </a:lnTo>
                <a:lnTo>
                  <a:pt x="304" y="1866"/>
                </a:lnTo>
                <a:lnTo>
                  <a:pt x="305" y="1866"/>
                </a:lnTo>
                <a:lnTo>
                  <a:pt x="307" y="1865"/>
                </a:lnTo>
                <a:lnTo>
                  <a:pt x="308" y="1865"/>
                </a:lnTo>
                <a:lnTo>
                  <a:pt x="310" y="1866"/>
                </a:lnTo>
                <a:lnTo>
                  <a:pt x="311" y="1865"/>
                </a:lnTo>
                <a:lnTo>
                  <a:pt x="312" y="1865"/>
                </a:lnTo>
                <a:lnTo>
                  <a:pt x="313" y="1865"/>
                </a:lnTo>
                <a:lnTo>
                  <a:pt x="315" y="1865"/>
                </a:lnTo>
                <a:lnTo>
                  <a:pt x="315" y="1866"/>
                </a:lnTo>
                <a:lnTo>
                  <a:pt x="317" y="1868"/>
                </a:lnTo>
                <a:lnTo>
                  <a:pt x="317" y="1868"/>
                </a:lnTo>
                <a:lnTo>
                  <a:pt x="318" y="1869"/>
                </a:lnTo>
                <a:lnTo>
                  <a:pt x="319" y="1869"/>
                </a:lnTo>
                <a:lnTo>
                  <a:pt x="320" y="1870"/>
                </a:lnTo>
                <a:lnTo>
                  <a:pt x="322" y="1870"/>
                </a:lnTo>
                <a:lnTo>
                  <a:pt x="322" y="1870"/>
                </a:lnTo>
                <a:lnTo>
                  <a:pt x="324" y="1869"/>
                </a:lnTo>
                <a:lnTo>
                  <a:pt x="326" y="1868"/>
                </a:lnTo>
                <a:lnTo>
                  <a:pt x="328" y="1866"/>
                </a:lnTo>
                <a:lnTo>
                  <a:pt x="330" y="1864"/>
                </a:lnTo>
                <a:lnTo>
                  <a:pt x="331" y="1864"/>
                </a:lnTo>
                <a:lnTo>
                  <a:pt x="332" y="1865"/>
                </a:lnTo>
                <a:lnTo>
                  <a:pt x="333" y="1867"/>
                </a:lnTo>
                <a:lnTo>
                  <a:pt x="334" y="1867"/>
                </a:lnTo>
                <a:lnTo>
                  <a:pt x="334" y="1866"/>
                </a:lnTo>
                <a:lnTo>
                  <a:pt x="335" y="1866"/>
                </a:lnTo>
                <a:lnTo>
                  <a:pt x="337" y="1865"/>
                </a:lnTo>
                <a:lnTo>
                  <a:pt x="338" y="1865"/>
                </a:lnTo>
                <a:lnTo>
                  <a:pt x="338" y="1864"/>
                </a:lnTo>
                <a:lnTo>
                  <a:pt x="338" y="1863"/>
                </a:lnTo>
                <a:lnTo>
                  <a:pt x="336" y="1863"/>
                </a:lnTo>
                <a:lnTo>
                  <a:pt x="335" y="1864"/>
                </a:lnTo>
                <a:lnTo>
                  <a:pt x="334" y="1864"/>
                </a:lnTo>
                <a:lnTo>
                  <a:pt x="332" y="1863"/>
                </a:lnTo>
                <a:lnTo>
                  <a:pt x="331" y="1862"/>
                </a:lnTo>
                <a:lnTo>
                  <a:pt x="331" y="1861"/>
                </a:lnTo>
                <a:lnTo>
                  <a:pt x="333" y="1858"/>
                </a:lnTo>
                <a:lnTo>
                  <a:pt x="334" y="1855"/>
                </a:lnTo>
                <a:lnTo>
                  <a:pt x="335" y="1853"/>
                </a:lnTo>
                <a:lnTo>
                  <a:pt x="337" y="1851"/>
                </a:lnTo>
                <a:lnTo>
                  <a:pt x="337" y="1850"/>
                </a:lnTo>
                <a:lnTo>
                  <a:pt x="338" y="1849"/>
                </a:lnTo>
                <a:lnTo>
                  <a:pt x="341" y="1848"/>
                </a:lnTo>
                <a:lnTo>
                  <a:pt x="343" y="1847"/>
                </a:lnTo>
                <a:lnTo>
                  <a:pt x="343" y="1849"/>
                </a:lnTo>
                <a:lnTo>
                  <a:pt x="344" y="1851"/>
                </a:lnTo>
                <a:lnTo>
                  <a:pt x="346" y="1853"/>
                </a:lnTo>
                <a:lnTo>
                  <a:pt x="347" y="1853"/>
                </a:lnTo>
                <a:lnTo>
                  <a:pt x="349" y="1854"/>
                </a:lnTo>
                <a:lnTo>
                  <a:pt x="350" y="1854"/>
                </a:lnTo>
                <a:lnTo>
                  <a:pt x="351" y="1854"/>
                </a:lnTo>
                <a:lnTo>
                  <a:pt x="351" y="1853"/>
                </a:lnTo>
                <a:lnTo>
                  <a:pt x="350" y="1852"/>
                </a:lnTo>
                <a:lnTo>
                  <a:pt x="349" y="1851"/>
                </a:lnTo>
                <a:lnTo>
                  <a:pt x="347" y="1851"/>
                </a:lnTo>
                <a:lnTo>
                  <a:pt x="346" y="1850"/>
                </a:lnTo>
                <a:lnTo>
                  <a:pt x="347" y="1849"/>
                </a:lnTo>
                <a:lnTo>
                  <a:pt x="346" y="1848"/>
                </a:lnTo>
                <a:lnTo>
                  <a:pt x="346" y="1847"/>
                </a:lnTo>
                <a:lnTo>
                  <a:pt x="346" y="1847"/>
                </a:lnTo>
                <a:lnTo>
                  <a:pt x="347" y="1847"/>
                </a:lnTo>
                <a:lnTo>
                  <a:pt x="348" y="1847"/>
                </a:lnTo>
                <a:lnTo>
                  <a:pt x="348" y="1847"/>
                </a:lnTo>
                <a:lnTo>
                  <a:pt x="349" y="1848"/>
                </a:lnTo>
                <a:lnTo>
                  <a:pt x="350" y="1848"/>
                </a:lnTo>
                <a:lnTo>
                  <a:pt x="351" y="1848"/>
                </a:lnTo>
                <a:lnTo>
                  <a:pt x="351" y="1850"/>
                </a:lnTo>
                <a:lnTo>
                  <a:pt x="352" y="1850"/>
                </a:lnTo>
                <a:lnTo>
                  <a:pt x="353" y="1850"/>
                </a:lnTo>
                <a:lnTo>
                  <a:pt x="353" y="1850"/>
                </a:lnTo>
                <a:lnTo>
                  <a:pt x="354" y="1850"/>
                </a:lnTo>
                <a:lnTo>
                  <a:pt x="355" y="1851"/>
                </a:lnTo>
                <a:lnTo>
                  <a:pt x="356" y="1851"/>
                </a:lnTo>
                <a:lnTo>
                  <a:pt x="357" y="1852"/>
                </a:lnTo>
                <a:lnTo>
                  <a:pt x="358" y="1852"/>
                </a:lnTo>
                <a:lnTo>
                  <a:pt x="359" y="1853"/>
                </a:lnTo>
                <a:lnTo>
                  <a:pt x="359" y="1854"/>
                </a:lnTo>
                <a:lnTo>
                  <a:pt x="361" y="1852"/>
                </a:lnTo>
                <a:lnTo>
                  <a:pt x="361" y="1851"/>
                </a:lnTo>
                <a:lnTo>
                  <a:pt x="362" y="1852"/>
                </a:lnTo>
                <a:lnTo>
                  <a:pt x="363" y="1852"/>
                </a:lnTo>
                <a:lnTo>
                  <a:pt x="364" y="1852"/>
                </a:lnTo>
                <a:lnTo>
                  <a:pt x="364" y="1851"/>
                </a:lnTo>
                <a:lnTo>
                  <a:pt x="365" y="1849"/>
                </a:lnTo>
                <a:lnTo>
                  <a:pt x="365" y="1848"/>
                </a:lnTo>
                <a:lnTo>
                  <a:pt x="367" y="1848"/>
                </a:lnTo>
                <a:lnTo>
                  <a:pt x="367" y="1849"/>
                </a:lnTo>
                <a:lnTo>
                  <a:pt x="368" y="1848"/>
                </a:lnTo>
                <a:lnTo>
                  <a:pt x="368" y="1847"/>
                </a:lnTo>
                <a:lnTo>
                  <a:pt x="366" y="1847"/>
                </a:lnTo>
                <a:lnTo>
                  <a:pt x="366" y="1846"/>
                </a:lnTo>
                <a:lnTo>
                  <a:pt x="367" y="1846"/>
                </a:lnTo>
                <a:lnTo>
                  <a:pt x="367" y="1845"/>
                </a:lnTo>
                <a:lnTo>
                  <a:pt x="366" y="1845"/>
                </a:lnTo>
                <a:lnTo>
                  <a:pt x="365" y="1845"/>
                </a:lnTo>
                <a:lnTo>
                  <a:pt x="365" y="1846"/>
                </a:lnTo>
                <a:lnTo>
                  <a:pt x="364" y="1847"/>
                </a:lnTo>
                <a:lnTo>
                  <a:pt x="364" y="1847"/>
                </a:lnTo>
                <a:lnTo>
                  <a:pt x="364" y="1848"/>
                </a:lnTo>
                <a:lnTo>
                  <a:pt x="363" y="1849"/>
                </a:lnTo>
                <a:lnTo>
                  <a:pt x="362" y="1849"/>
                </a:lnTo>
                <a:lnTo>
                  <a:pt x="362" y="1848"/>
                </a:lnTo>
                <a:lnTo>
                  <a:pt x="361" y="1848"/>
                </a:lnTo>
                <a:lnTo>
                  <a:pt x="359" y="1849"/>
                </a:lnTo>
                <a:lnTo>
                  <a:pt x="358" y="1849"/>
                </a:lnTo>
                <a:lnTo>
                  <a:pt x="357" y="1848"/>
                </a:lnTo>
                <a:lnTo>
                  <a:pt x="356" y="1848"/>
                </a:lnTo>
                <a:lnTo>
                  <a:pt x="354" y="1848"/>
                </a:lnTo>
                <a:lnTo>
                  <a:pt x="353" y="1847"/>
                </a:lnTo>
                <a:lnTo>
                  <a:pt x="352" y="1847"/>
                </a:lnTo>
                <a:lnTo>
                  <a:pt x="351" y="1847"/>
                </a:lnTo>
                <a:lnTo>
                  <a:pt x="351" y="1846"/>
                </a:lnTo>
                <a:lnTo>
                  <a:pt x="348" y="1844"/>
                </a:lnTo>
                <a:lnTo>
                  <a:pt x="348" y="1843"/>
                </a:lnTo>
                <a:lnTo>
                  <a:pt x="351" y="1841"/>
                </a:lnTo>
                <a:lnTo>
                  <a:pt x="355" y="1840"/>
                </a:lnTo>
                <a:lnTo>
                  <a:pt x="355" y="1838"/>
                </a:lnTo>
                <a:lnTo>
                  <a:pt x="357" y="1838"/>
                </a:lnTo>
                <a:lnTo>
                  <a:pt x="357" y="1837"/>
                </a:lnTo>
                <a:lnTo>
                  <a:pt x="355" y="1837"/>
                </a:lnTo>
                <a:lnTo>
                  <a:pt x="353" y="1839"/>
                </a:lnTo>
                <a:lnTo>
                  <a:pt x="352" y="1840"/>
                </a:lnTo>
                <a:lnTo>
                  <a:pt x="351" y="1840"/>
                </a:lnTo>
                <a:lnTo>
                  <a:pt x="349" y="1840"/>
                </a:lnTo>
                <a:lnTo>
                  <a:pt x="349" y="1839"/>
                </a:lnTo>
                <a:lnTo>
                  <a:pt x="348" y="1838"/>
                </a:lnTo>
                <a:lnTo>
                  <a:pt x="348" y="1837"/>
                </a:lnTo>
                <a:lnTo>
                  <a:pt x="349" y="1836"/>
                </a:lnTo>
                <a:lnTo>
                  <a:pt x="351" y="1835"/>
                </a:lnTo>
                <a:lnTo>
                  <a:pt x="350" y="1835"/>
                </a:lnTo>
                <a:lnTo>
                  <a:pt x="349" y="1835"/>
                </a:lnTo>
                <a:lnTo>
                  <a:pt x="346" y="1835"/>
                </a:lnTo>
                <a:lnTo>
                  <a:pt x="345" y="1834"/>
                </a:lnTo>
                <a:lnTo>
                  <a:pt x="345" y="1832"/>
                </a:lnTo>
                <a:lnTo>
                  <a:pt x="344" y="1831"/>
                </a:lnTo>
                <a:lnTo>
                  <a:pt x="343" y="1831"/>
                </a:lnTo>
                <a:lnTo>
                  <a:pt x="343" y="1832"/>
                </a:lnTo>
                <a:lnTo>
                  <a:pt x="343" y="1833"/>
                </a:lnTo>
                <a:lnTo>
                  <a:pt x="343" y="1834"/>
                </a:lnTo>
                <a:lnTo>
                  <a:pt x="340" y="1834"/>
                </a:lnTo>
                <a:lnTo>
                  <a:pt x="339" y="1833"/>
                </a:lnTo>
                <a:lnTo>
                  <a:pt x="340" y="1832"/>
                </a:lnTo>
                <a:lnTo>
                  <a:pt x="341" y="1830"/>
                </a:lnTo>
                <a:lnTo>
                  <a:pt x="341" y="1829"/>
                </a:lnTo>
                <a:lnTo>
                  <a:pt x="342" y="1829"/>
                </a:lnTo>
                <a:lnTo>
                  <a:pt x="345" y="1826"/>
                </a:lnTo>
                <a:lnTo>
                  <a:pt x="346" y="1827"/>
                </a:lnTo>
                <a:lnTo>
                  <a:pt x="349" y="1829"/>
                </a:lnTo>
                <a:lnTo>
                  <a:pt x="350" y="1829"/>
                </a:lnTo>
                <a:lnTo>
                  <a:pt x="352" y="1830"/>
                </a:lnTo>
                <a:lnTo>
                  <a:pt x="354" y="1830"/>
                </a:lnTo>
                <a:lnTo>
                  <a:pt x="354" y="1829"/>
                </a:lnTo>
                <a:lnTo>
                  <a:pt x="354" y="1828"/>
                </a:lnTo>
                <a:lnTo>
                  <a:pt x="355" y="1828"/>
                </a:lnTo>
                <a:lnTo>
                  <a:pt x="355" y="1827"/>
                </a:lnTo>
                <a:lnTo>
                  <a:pt x="356" y="1827"/>
                </a:lnTo>
                <a:lnTo>
                  <a:pt x="357" y="1827"/>
                </a:lnTo>
                <a:lnTo>
                  <a:pt x="358" y="1827"/>
                </a:lnTo>
                <a:lnTo>
                  <a:pt x="358" y="1826"/>
                </a:lnTo>
                <a:lnTo>
                  <a:pt x="354" y="1826"/>
                </a:lnTo>
                <a:lnTo>
                  <a:pt x="353" y="1827"/>
                </a:lnTo>
                <a:lnTo>
                  <a:pt x="353" y="1827"/>
                </a:lnTo>
                <a:lnTo>
                  <a:pt x="350" y="1825"/>
                </a:lnTo>
                <a:lnTo>
                  <a:pt x="350" y="1825"/>
                </a:lnTo>
                <a:lnTo>
                  <a:pt x="351" y="1824"/>
                </a:lnTo>
                <a:lnTo>
                  <a:pt x="356" y="1823"/>
                </a:lnTo>
                <a:lnTo>
                  <a:pt x="357" y="1823"/>
                </a:lnTo>
                <a:lnTo>
                  <a:pt x="358" y="1823"/>
                </a:lnTo>
                <a:lnTo>
                  <a:pt x="361" y="1825"/>
                </a:lnTo>
                <a:lnTo>
                  <a:pt x="363" y="1825"/>
                </a:lnTo>
                <a:lnTo>
                  <a:pt x="364" y="1826"/>
                </a:lnTo>
                <a:lnTo>
                  <a:pt x="365" y="1827"/>
                </a:lnTo>
                <a:lnTo>
                  <a:pt x="366" y="1828"/>
                </a:lnTo>
                <a:lnTo>
                  <a:pt x="367" y="1833"/>
                </a:lnTo>
                <a:lnTo>
                  <a:pt x="367" y="1836"/>
                </a:lnTo>
                <a:lnTo>
                  <a:pt x="367" y="1837"/>
                </a:lnTo>
                <a:lnTo>
                  <a:pt x="368" y="1839"/>
                </a:lnTo>
                <a:lnTo>
                  <a:pt x="368" y="1841"/>
                </a:lnTo>
                <a:lnTo>
                  <a:pt x="368" y="1843"/>
                </a:lnTo>
                <a:lnTo>
                  <a:pt x="369" y="1844"/>
                </a:lnTo>
                <a:lnTo>
                  <a:pt x="369" y="1845"/>
                </a:lnTo>
                <a:lnTo>
                  <a:pt x="369" y="1846"/>
                </a:lnTo>
                <a:lnTo>
                  <a:pt x="370" y="1846"/>
                </a:lnTo>
                <a:lnTo>
                  <a:pt x="371" y="1847"/>
                </a:lnTo>
                <a:lnTo>
                  <a:pt x="372" y="1847"/>
                </a:lnTo>
                <a:lnTo>
                  <a:pt x="374" y="1847"/>
                </a:lnTo>
                <a:lnTo>
                  <a:pt x="374" y="1849"/>
                </a:lnTo>
                <a:lnTo>
                  <a:pt x="376" y="1851"/>
                </a:lnTo>
                <a:lnTo>
                  <a:pt x="376" y="1852"/>
                </a:lnTo>
                <a:lnTo>
                  <a:pt x="378" y="1854"/>
                </a:lnTo>
                <a:lnTo>
                  <a:pt x="379" y="1855"/>
                </a:lnTo>
                <a:lnTo>
                  <a:pt x="381" y="1855"/>
                </a:lnTo>
                <a:lnTo>
                  <a:pt x="382" y="1856"/>
                </a:lnTo>
                <a:lnTo>
                  <a:pt x="383" y="1857"/>
                </a:lnTo>
                <a:lnTo>
                  <a:pt x="384" y="1857"/>
                </a:lnTo>
                <a:lnTo>
                  <a:pt x="384" y="1858"/>
                </a:lnTo>
                <a:lnTo>
                  <a:pt x="384" y="1859"/>
                </a:lnTo>
                <a:lnTo>
                  <a:pt x="386" y="1860"/>
                </a:lnTo>
                <a:lnTo>
                  <a:pt x="386" y="1861"/>
                </a:lnTo>
                <a:lnTo>
                  <a:pt x="387" y="1862"/>
                </a:lnTo>
                <a:lnTo>
                  <a:pt x="388" y="1863"/>
                </a:lnTo>
                <a:lnTo>
                  <a:pt x="389" y="1863"/>
                </a:lnTo>
                <a:lnTo>
                  <a:pt x="390" y="1862"/>
                </a:lnTo>
                <a:lnTo>
                  <a:pt x="391" y="1861"/>
                </a:lnTo>
                <a:lnTo>
                  <a:pt x="390" y="1859"/>
                </a:lnTo>
                <a:lnTo>
                  <a:pt x="390" y="1858"/>
                </a:lnTo>
                <a:lnTo>
                  <a:pt x="388" y="1858"/>
                </a:lnTo>
                <a:lnTo>
                  <a:pt x="387" y="1857"/>
                </a:lnTo>
                <a:lnTo>
                  <a:pt x="386" y="1857"/>
                </a:lnTo>
                <a:lnTo>
                  <a:pt x="385" y="1857"/>
                </a:lnTo>
                <a:lnTo>
                  <a:pt x="385" y="1856"/>
                </a:lnTo>
                <a:lnTo>
                  <a:pt x="386" y="1854"/>
                </a:lnTo>
                <a:lnTo>
                  <a:pt x="386" y="1853"/>
                </a:lnTo>
                <a:lnTo>
                  <a:pt x="384" y="1853"/>
                </a:lnTo>
                <a:lnTo>
                  <a:pt x="384" y="1853"/>
                </a:lnTo>
                <a:lnTo>
                  <a:pt x="383" y="1852"/>
                </a:lnTo>
                <a:lnTo>
                  <a:pt x="381" y="1851"/>
                </a:lnTo>
                <a:lnTo>
                  <a:pt x="381" y="1850"/>
                </a:lnTo>
                <a:lnTo>
                  <a:pt x="381" y="1849"/>
                </a:lnTo>
                <a:lnTo>
                  <a:pt x="378" y="1847"/>
                </a:lnTo>
                <a:lnTo>
                  <a:pt x="376" y="1846"/>
                </a:lnTo>
                <a:lnTo>
                  <a:pt x="375" y="1845"/>
                </a:lnTo>
                <a:lnTo>
                  <a:pt x="375" y="1844"/>
                </a:lnTo>
                <a:lnTo>
                  <a:pt x="374" y="1844"/>
                </a:lnTo>
                <a:lnTo>
                  <a:pt x="374" y="1842"/>
                </a:lnTo>
                <a:lnTo>
                  <a:pt x="374" y="1841"/>
                </a:lnTo>
                <a:lnTo>
                  <a:pt x="373" y="1838"/>
                </a:lnTo>
                <a:lnTo>
                  <a:pt x="372" y="1837"/>
                </a:lnTo>
                <a:lnTo>
                  <a:pt x="372" y="1836"/>
                </a:lnTo>
                <a:lnTo>
                  <a:pt x="372" y="1832"/>
                </a:lnTo>
                <a:lnTo>
                  <a:pt x="372" y="1831"/>
                </a:lnTo>
                <a:lnTo>
                  <a:pt x="372" y="1830"/>
                </a:lnTo>
                <a:lnTo>
                  <a:pt x="373" y="1829"/>
                </a:lnTo>
                <a:lnTo>
                  <a:pt x="374" y="1829"/>
                </a:lnTo>
                <a:lnTo>
                  <a:pt x="374" y="1828"/>
                </a:lnTo>
                <a:lnTo>
                  <a:pt x="374" y="1828"/>
                </a:lnTo>
                <a:lnTo>
                  <a:pt x="375" y="1829"/>
                </a:lnTo>
                <a:lnTo>
                  <a:pt x="375" y="1828"/>
                </a:lnTo>
                <a:lnTo>
                  <a:pt x="376" y="1828"/>
                </a:lnTo>
                <a:lnTo>
                  <a:pt x="376" y="1827"/>
                </a:lnTo>
                <a:lnTo>
                  <a:pt x="378" y="1826"/>
                </a:lnTo>
                <a:lnTo>
                  <a:pt x="376" y="1825"/>
                </a:lnTo>
                <a:lnTo>
                  <a:pt x="376" y="1825"/>
                </a:lnTo>
                <a:lnTo>
                  <a:pt x="374" y="1825"/>
                </a:lnTo>
                <a:lnTo>
                  <a:pt x="372" y="1825"/>
                </a:lnTo>
                <a:lnTo>
                  <a:pt x="371" y="1825"/>
                </a:lnTo>
                <a:lnTo>
                  <a:pt x="370" y="1824"/>
                </a:lnTo>
                <a:lnTo>
                  <a:pt x="369" y="1824"/>
                </a:lnTo>
                <a:lnTo>
                  <a:pt x="369" y="1823"/>
                </a:lnTo>
                <a:lnTo>
                  <a:pt x="370" y="1821"/>
                </a:lnTo>
                <a:lnTo>
                  <a:pt x="371" y="1819"/>
                </a:lnTo>
                <a:lnTo>
                  <a:pt x="373" y="1818"/>
                </a:lnTo>
                <a:lnTo>
                  <a:pt x="374" y="1818"/>
                </a:lnTo>
                <a:lnTo>
                  <a:pt x="374" y="1817"/>
                </a:lnTo>
                <a:lnTo>
                  <a:pt x="373" y="1816"/>
                </a:lnTo>
                <a:lnTo>
                  <a:pt x="374" y="1814"/>
                </a:lnTo>
                <a:lnTo>
                  <a:pt x="374" y="1814"/>
                </a:lnTo>
                <a:lnTo>
                  <a:pt x="376" y="1814"/>
                </a:lnTo>
                <a:lnTo>
                  <a:pt x="378" y="1813"/>
                </a:lnTo>
                <a:lnTo>
                  <a:pt x="379" y="1812"/>
                </a:lnTo>
                <a:lnTo>
                  <a:pt x="380" y="1812"/>
                </a:lnTo>
                <a:lnTo>
                  <a:pt x="380" y="1811"/>
                </a:lnTo>
                <a:lnTo>
                  <a:pt x="379" y="1811"/>
                </a:lnTo>
                <a:lnTo>
                  <a:pt x="377" y="1811"/>
                </a:lnTo>
                <a:lnTo>
                  <a:pt x="373" y="1812"/>
                </a:lnTo>
                <a:lnTo>
                  <a:pt x="373" y="1813"/>
                </a:lnTo>
                <a:lnTo>
                  <a:pt x="371" y="1814"/>
                </a:lnTo>
                <a:lnTo>
                  <a:pt x="370" y="1816"/>
                </a:lnTo>
                <a:lnTo>
                  <a:pt x="369" y="1817"/>
                </a:lnTo>
                <a:lnTo>
                  <a:pt x="367" y="1818"/>
                </a:lnTo>
                <a:lnTo>
                  <a:pt x="367" y="1820"/>
                </a:lnTo>
                <a:lnTo>
                  <a:pt x="366" y="1820"/>
                </a:lnTo>
                <a:lnTo>
                  <a:pt x="365" y="1820"/>
                </a:lnTo>
                <a:lnTo>
                  <a:pt x="364" y="1820"/>
                </a:lnTo>
                <a:lnTo>
                  <a:pt x="365" y="1818"/>
                </a:lnTo>
                <a:lnTo>
                  <a:pt x="364" y="1818"/>
                </a:lnTo>
                <a:lnTo>
                  <a:pt x="364" y="1818"/>
                </a:lnTo>
                <a:lnTo>
                  <a:pt x="364" y="1819"/>
                </a:lnTo>
                <a:lnTo>
                  <a:pt x="363" y="1819"/>
                </a:lnTo>
                <a:lnTo>
                  <a:pt x="359" y="1817"/>
                </a:lnTo>
                <a:lnTo>
                  <a:pt x="357" y="1817"/>
                </a:lnTo>
                <a:lnTo>
                  <a:pt x="356" y="1817"/>
                </a:lnTo>
                <a:lnTo>
                  <a:pt x="355" y="1817"/>
                </a:lnTo>
                <a:lnTo>
                  <a:pt x="355" y="1816"/>
                </a:lnTo>
                <a:lnTo>
                  <a:pt x="355" y="1813"/>
                </a:lnTo>
                <a:lnTo>
                  <a:pt x="354" y="1812"/>
                </a:lnTo>
                <a:lnTo>
                  <a:pt x="354" y="1809"/>
                </a:lnTo>
                <a:lnTo>
                  <a:pt x="354" y="1808"/>
                </a:lnTo>
                <a:lnTo>
                  <a:pt x="354" y="1807"/>
                </a:lnTo>
                <a:lnTo>
                  <a:pt x="353" y="1805"/>
                </a:lnTo>
                <a:lnTo>
                  <a:pt x="353" y="1804"/>
                </a:lnTo>
                <a:lnTo>
                  <a:pt x="353" y="1803"/>
                </a:lnTo>
                <a:lnTo>
                  <a:pt x="353" y="1803"/>
                </a:lnTo>
                <a:lnTo>
                  <a:pt x="353" y="1803"/>
                </a:lnTo>
                <a:lnTo>
                  <a:pt x="352" y="1803"/>
                </a:lnTo>
                <a:lnTo>
                  <a:pt x="352" y="1803"/>
                </a:lnTo>
                <a:lnTo>
                  <a:pt x="352" y="1802"/>
                </a:lnTo>
                <a:lnTo>
                  <a:pt x="352" y="1798"/>
                </a:lnTo>
                <a:lnTo>
                  <a:pt x="352" y="1797"/>
                </a:lnTo>
                <a:lnTo>
                  <a:pt x="351" y="1798"/>
                </a:lnTo>
                <a:lnTo>
                  <a:pt x="351" y="1800"/>
                </a:lnTo>
                <a:lnTo>
                  <a:pt x="351" y="1801"/>
                </a:lnTo>
                <a:lnTo>
                  <a:pt x="351" y="1803"/>
                </a:lnTo>
                <a:lnTo>
                  <a:pt x="350" y="1804"/>
                </a:lnTo>
                <a:lnTo>
                  <a:pt x="349" y="1806"/>
                </a:lnTo>
                <a:lnTo>
                  <a:pt x="350" y="1807"/>
                </a:lnTo>
                <a:lnTo>
                  <a:pt x="351" y="1807"/>
                </a:lnTo>
                <a:lnTo>
                  <a:pt x="351" y="1808"/>
                </a:lnTo>
                <a:lnTo>
                  <a:pt x="352" y="1808"/>
                </a:lnTo>
                <a:lnTo>
                  <a:pt x="353" y="1809"/>
                </a:lnTo>
                <a:lnTo>
                  <a:pt x="353" y="1810"/>
                </a:lnTo>
                <a:lnTo>
                  <a:pt x="353" y="1811"/>
                </a:lnTo>
                <a:lnTo>
                  <a:pt x="353" y="1812"/>
                </a:lnTo>
                <a:lnTo>
                  <a:pt x="352" y="1812"/>
                </a:lnTo>
                <a:lnTo>
                  <a:pt x="351" y="1813"/>
                </a:lnTo>
                <a:lnTo>
                  <a:pt x="350" y="1814"/>
                </a:lnTo>
                <a:lnTo>
                  <a:pt x="349" y="1814"/>
                </a:lnTo>
                <a:lnTo>
                  <a:pt x="352" y="1814"/>
                </a:lnTo>
                <a:lnTo>
                  <a:pt x="353" y="1815"/>
                </a:lnTo>
                <a:lnTo>
                  <a:pt x="353" y="1817"/>
                </a:lnTo>
                <a:lnTo>
                  <a:pt x="352" y="1818"/>
                </a:lnTo>
                <a:lnTo>
                  <a:pt x="351" y="1819"/>
                </a:lnTo>
                <a:lnTo>
                  <a:pt x="350" y="1819"/>
                </a:lnTo>
                <a:lnTo>
                  <a:pt x="349" y="1818"/>
                </a:lnTo>
                <a:lnTo>
                  <a:pt x="349" y="1817"/>
                </a:lnTo>
                <a:lnTo>
                  <a:pt x="350" y="1816"/>
                </a:lnTo>
                <a:lnTo>
                  <a:pt x="350" y="1815"/>
                </a:lnTo>
                <a:lnTo>
                  <a:pt x="349" y="1815"/>
                </a:lnTo>
                <a:lnTo>
                  <a:pt x="347" y="1817"/>
                </a:lnTo>
                <a:lnTo>
                  <a:pt x="346" y="1817"/>
                </a:lnTo>
                <a:lnTo>
                  <a:pt x="345" y="1818"/>
                </a:lnTo>
                <a:lnTo>
                  <a:pt x="344" y="1819"/>
                </a:lnTo>
                <a:lnTo>
                  <a:pt x="344" y="1820"/>
                </a:lnTo>
                <a:lnTo>
                  <a:pt x="343" y="1822"/>
                </a:lnTo>
                <a:lnTo>
                  <a:pt x="343" y="1823"/>
                </a:lnTo>
                <a:lnTo>
                  <a:pt x="342" y="1824"/>
                </a:lnTo>
                <a:lnTo>
                  <a:pt x="339" y="1825"/>
                </a:lnTo>
                <a:lnTo>
                  <a:pt x="337" y="1825"/>
                </a:lnTo>
                <a:lnTo>
                  <a:pt x="336" y="1825"/>
                </a:lnTo>
                <a:lnTo>
                  <a:pt x="336" y="1826"/>
                </a:lnTo>
                <a:lnTo>
                  <a:pt x="336" y="1828"/>
                </a:lnTo>
                <a:lnTo>
                  <a:pt x="335" y="1828"/>
                </a:lnTo>
                <a:lnTo>
                  <a:pt x="333" y="1829"/>
                </a:lnTo>
                <a:lnTo>
                  <a:pt x="333" y="1828"/>
                </a:lnTo>
                <a:lnTo>
                  <a:pt x="332" y="1828"/>
                </a:lnTo>
                <a:lnTo>
                  <a:pt x="331" y="1829"/>
                </a:lnTo>
                <a:lnTo>
                  <a:pt x="331" y="1828"/>
                </a:lnTo>
                <a:lnTo>
                  <a:pt x="330" y="1828"/>
                </a:lnTo>
                <a:lnTo>
                  <a:pt x="329" y="1828"/>
                </a:lnTo>
                <a:lnTo>
                  <a:pt x="328" y="1828"/>
                </a:lnTo>
                <a:lnTo>
                  <a:pt x="327" y="1828"/>
                </a:lnTo>
                <a:lnTo>
                  <a:pt x="327" y="1827"/>
                </a:lnTo>
                <a:lnTo>
                  <a:pt x="329" y="1825"/>
                </a:lnTo>
                <a:lnTo>
                  <a:pt x="332" y="1818"/>
                </a:lnTo>
                <a:lnTo>
                  <a:pt x="333" y="1818"/>
                </a:lnTo>
                <a:lnTo>
                  <a:pt x="334" y="1816"/>
                </a:lnTo>
                <a:lnTo>
                  <a:pt x="334" y="1815"/>
                </a:lnTo>
                <a:lnTo>
                  <a:pt x="334" y="1814"/>
                </a:lnTo>
                <a:lnTo>
                  <a:pt x="335" y="1815"/>
                </a:lnTo>
                <a:lnTo>
                  <a:pt x="336" y="1815"/>
                </a:lnTo>
                <a:lnTo>
                  <a:pt x="336" y="1814"/>
                </a:lnTo>
                <a:lnTo>
                  <a:pt x="337" y="1814"/>
                </a:lnTo>
                <a:lnTo>
                  <a:pt x="336" y="1813"/>
                </a:lnTo>
                <a:lnTo>
                  <a:pt x="336" y="1812"/>
                </a:lnTo>
                <a:lnTo>
                  <a:pt x="335" y="1812"/>
                </a:lnTo>
                <a:lnTo>
                  <a:pt x="334" y="1812"/>
                </a:lnTo>
                <a:lnTo>
                  <a:pt x="333" y="1813"/>
                </a:lnTo>
                <a:lnTo>
                  <a:pt x="330" y="1813"/>
                </a:lnTo>
                <a:lnTo>
                  <a:pt x="329" y="1814"/>
                </a:lnTo>
                <a:lnTo>
                  <a:pt x="328" y="1814"/>
                </a:lnTo>
                <a:lnTo>
                  <a:pt x="328" y="1815"/>
                </a:lnTo>
                <a:lnTo>
                  <a:pt x="325" y="1818"/>
                </a:lnTo>
                <a:lnTo>
                  <a:pt x="325" y="1819"/>
                </a:lnTo>
                <a:lnTo>
                  <a:pt x="325" y="1820"/>
                </a:lnTo>
                <a:lnTo>
                  <a:pt x="324" y="1821"/>
                </a:lnTo>
                <a:lnTo>
                  <a:pt x="322" y="1825"/>
                </a:lnTo>
                <a:lnTo>
                  <a:pt x="322" y="1825"/>
                </a:lnTo>
                <a:lnTo>
                  <a:pt x="322" y="1825"/>
                </a:lnTo>
                <a:lnTo>
                  <a:pt x="321" y="1825"/>
                </a:lnTo>
                <a:lnTo>
                  <a:pt x="321" y="1825"/>
                </a:lnTo>
                <a:lnTo>
                  <a:pt x="319" y="1827"/>
                </a:lnTo>
                <a:lnTo>
                  <a:pt x="318" y="1828"/>
                </a:lnTo>
                <a:lnTo>
                  <a:pt x="318" y="1832"/>
                </a:lnTo>
                <a:lnTo>
                  <a:pt x="318" y="1835"/>
                </a:lnTo>
                <a:lnTo>
                  <a:pt x="317" y="1836"/>
                </a:lnTo>
                <a:lnTo>
                  <a:pt x="317" y="1836"/>
                </a:lnTo>
                <a:lnTo>
                  <a:pt x="315" y="1837"/>
                </a:lnTo>
                <a:lnTo>
                  <a:pt x="314" y="1838"/>
                </a:lnTo>
                <a:lnTo>
                  <a:pt x="314" y="1839"/>
                </a:lnTo>
                <a:lnTo>
                  <a:pt x="314" y="1840"/>
                </a:lnTo>
                <a:lnTo>
                  <a:pt x="312" y="1842"/>
                </a:lnTo>
                <a:lnTo>
                  <a:pt x="312" y="1842"/>
                </a:lnTo>
                <a:lnTo>
                  <a:pt x="311" y="1841"/>
                </a:lnTo>
                <a:lnTo>
                  <a:pt x="310" y="1841"/>
                </a:lnTo>
                <a:lnTo>
                  <a:pt x="310" y="1842"/>
                </a:lnTo>
                <a:lnTo>
                  <a:pt x="312" y="1843"/>
                </a:lnTo>
                <a:lnTo>
                  <a:pt x="312" y="1844"/>
                </a:lnTo>
                <a:lnTo>
                  <a:pt x="311" y="1844"/>
                </a:lnTo>
                <a:lnTo>
                  <a:pt x="310" y="1846"/>
                </a:lnTo>
                <a:lnTo>
                  <a:pt x="309" y="1847"/>
                </a:lnTo>
                <a:lnTo>
                  <a:pt x="309" y="1847"/>
                </a:lnTo>
                <a:lnTo>
                  <a:pt x="307" y="1848"/>
                </a:lnTo>
                <a:lnTo>
                  <a:pt x="305" y="1850"/>
                </a:lnTo>
                <a:lnTo>
                  <a:pt x="304" y="1850"/>
                </a:lnTo>
                <a:lnTo>
                  <a:pt x="303" y="1851"/>
                </a:lnTo>
                <a:lnTo>
                  <a:pt x="303" y="1852"/>
                </a:lnTo>
                <a:lnTo>
                  <a:pt x="304" y="1851"/>
                </a:lnTo>
                <a:lnTo>
                  <a:pt x="305" y="1851"/>
                </a:lnTo>
                <a:lnTo>
                  <a:pt x="304" y="1854"/>
                </a:lnTo>
                <a:lnTo>
                  <a:pt x="303" y="1857"/>
                </a:lnTo>
                <a:lnTo>
                  <a:pt x="302" y="1857"/>
                </a:lnTo>
                <a:lnTo>
                  <a:pt x="302" y="1857"/>
                </a:lnTo>
                <a:lnTo>
                  <a:pt x="302" y="1858"/>
                </a:lnTo>
                <a:lnTo>
                  <a:pt x="300" y="1861"/>
                </a:lnTo>
                <a:lnTo>
                  <a:pt x="299" y="1861"/>
                </a:lnTo>
                <a:lnTo>
                  <a:pt x="299" y="1862"/>
                </a:lnTo>
                <a:lnTo>
                  <a:pt x="298" y="1863"/>
                </a:lnTo>
                <a:lnTo>
                  <a:pt x="297" y="1863"/>
                </a:lnTo>
                <a:lnTo>
                  <a:pt x="295" y="1864"/>
                </a:lnTo>
                <a:lnTo>
                  <a:pt x="295" y="1865"/>
                </a:lnTo>
                <a:lnTo>
                  <a:pt x="293" y="1864"/>
                </a:lnTo>
                <a:lnTo>
                  <a:pt x="292" y="1863"/>
                </a:lnTo>
                <a:lnTo>
                  <a:pt x="291" y="1863"/>
                </a:lnTo>
                <a:lnTo>
                  <a:pt x="292" y="1864"/>
                </a:lnTo>
                <a:lnTo>
                  <a:pt x="291" y="1865"/>
                </a:lnTo>
                <a:lnTo>
                  <a:pt x="291" y="1864"/>
                </a:lnTo>
                <a:lnTo>
                  <a:pt x="291" y="1865"/>
                </a:lnTo>
                <a:lnTo>
                  <a:pt x="290" y="1865"/>
                </a:lnTo>
                <a:lnTo>
                  <a:pt x="290" y="1862"/>
                </a:lnTo>
                <a:lnTo>
                  <a:pt x="289" y="1861"/>
                </a:lnTo>
                <a:lnTo>
                  <a:pt x="290" y="1859"/>
                </a:lnTo>
                <a:lnTo>
                  <a:pt x="291" y="1859"/>
                </a:lnTo>
                <a:lnTo>
                  <a:pt x="291" y="1857"/>
                </a:lnTo>
                <a:lnTo>
                  <a:pt x="291" y="1857"/>
                </a:lnTo>
                <a:lnTo>
                  <a:pt x="291" y="1857"/>
                </a:lnTo>
                <a:lnTo>
                  <a:pt x="288" y="1853"/>
                </a:lnTo>
                <a:lnTo>
                  <a:pt x="288" y="1851"/>
                </a:lnTo>
                <a:lnTo>
                  <a:pt x="288" y="1850"/>
                </a:lnTo>
                <a:lnTo>
                  <a:pt x="289" y="1850"/>
                </a:lnTo>
                <a:lnTo>
                  <a:pt x="290" y="1850"/>
                </a:lnTo>
                <a:lnTo>
                  <a:pt x="291" y="1851"/>
                </a:lnTo>
                <a:lnTo>
                  <a:pt x="291" y="1852"/>
                </a:lnTo>
                <a:lnTo>
                  <a:pt x="292" y="1852"/>
                </a:lnTo>
                <a:lnTo>
                  <a:pt x="293" y="1851"/>
                </a:lnTo>
                <a:lnTo>
                  <a:pt x="292" y="1850"/>
                </a:lnTo>
                <a:lnTo>
                  <a:pt x="291" y="1850"/>
                </a:lnTo>
                <a:lnTo>
                  <a:pt x="291" y="1850"/>
                </a:lnTo>
                <a:lnTo>
                  <a:pt x="290" y="1849"/>
                </a:lnTo>
                <a:lnTo>
                  <a:pt x="290" y="1848"/>
                </a:lnTo>
                <a:lnTo>
                  <a:pt x="290" y="1847"/>
                </a:lnTo>
                <a:lnTo>
                  <a:pt x="289" y="1847"/>
                </a:lnTo>
                <a:lnTo>
                  <a:pt x="288" y="1847"/>
                </a:lnTo>
                <a:lnTo>
                  <a:pt x="287" y="1847"/>
                </a:lnTo>
                <a:lnTo>
                  <a:pt x="287" y="1845"/>
                </a:lnTo>
                <a:lnTo>
                  <a:pt x="288" y="1844"/>
                </a:lnTo>
                <a:lnTo>
                  <a:pt x="288" y="1843"/>
                </a:lnTo>
                <a:lnTo>
                  <a:pt x="289" y="1843"/>
                </a:lnTo>
                <a:lnTo>
                  <a:pt x="291" y="1843"/>
                </a:lnTo>
                <a:lnTo>
                  <a:pt x="292" y="1842"/>
                </a:lnTo>
                <a:lnTo>
                  <a:pt x="293" y="1842"/>
                </a:lnTo>
                <a:lnTo>
                  <a:pt x="292" y="1844"/>
                </a:lnTo>
                <a:lnTo>
                  <a:pt x="292" y="1846"/>
                </a:lnTo>
                <a:lnTo>
                  <a:pt x="292" y="1847"/>
                </a:lnTo>
                <a:lnTo>
                  <a:pt x="293" y="1847"/>
                </a:lnTo>
                <a:lnTo>
                  <a:pt x="294" y="1845"/>
                </a:lnTo>
                <a:lnTo>
                  <a:pt x="294" y="1844"/>
                </a:lnTo>
                <a:lnTo>
                  <a:pt x="294" y="1843"/>
                </a:lnTo>
                <a:lnTo>
                  <a:pt x="295" y="1842"/>
                </a:lnTo>
                <a:lnTo>
                  <a:pt x="296" y="1841"/>
                </a:lnTo>
                <a:lnTo>
                  <a:pt x="297" y="1841"/>
                </a:lnTo>
                <a:lnTo>
                  <a:pt x="300" y="1839"/>
                </a:lnTo>
                <a:lnTo>
                  <a:pt x="302" y="1838"/>
                </a:lnTo>
                <a:lnTo>
                  <a:pt x="307" y="1835"/>
                </a:lnTo>
                <a:lnTo>
                  <a:pt x="308" y="1834"/>
                </a:lnTo>
                <a:lnTo>
                  <a:pt x="309" y="1833"/>
                </a:lnTo>
                <a:lnTo>
                  <a:pt x="310" y="1833"/>
                </a:lnTo>
                <a:lnTo>
                  <a:pt x="311" y="1832"/>
                </a:lnTo>
                <a:lnTo>
                  <a:pt x="311" y="1831"/>
                </a:lnTo>
                <a:lnTo>
                  <a:pt x="313" y="1827"/>
                </a:lnTo>
                <a:lnTo>
                  <a:pt x="316" y="1825"/>
                </a:lnTo>
                <a:lnTo>
                  <a:pt x="320" y="1822"/>
                </a:lnTo>
                <a:lnTo>
                  <a:pt x="321" y="1821"/>
                </a:lnTo>
                <a:lnTo>
                  <a:pt x="320" y="1821"/>
                </a:lnTo>
                <a:lnTo>
                  <a:pt x="316" y="1821"/>
                </a:lnTo>
                <a:lnTo>
                  <a:pt x="316" y="1822"/>
                </a:lnTo>
                <a:lnTo>
                  <a:pt x="316" y="1823"/>
                </a:lnTo>
                <a:lnTo>
                  <a:pt x="314" y="1823"/>
                </a:lnTo>
                <a:lnTo>
                  <a:pt x="314" y="1824"/>
                </a:lnTo>
                <a:lnTo>
                  <a:pt x="312" y="1824"/>
                </a:lnTo>
                <a:lnTo>
                  <a:pt x="312" y="1825"/>
                </a:lnTo>
                <a:lnTo>
                  <a:pt x="312" y="1826"/>
                </a:lnTo>
                <a:lnTo>
                  <a:pt x="311" y="1828"/>
                </a:lnTo>
                <a:lnTo>
                  <a:pt x="311" y="1830"/>
                </a:lnTo>
                <a:lnTo>
                  <a:pt x="309" y="1831"/>
                </a:lnTo>
                <a:lnTo>
                  <a:pt x="310" y="1831"/>
                </a:lnTo>
                <a:lnTo>
                  <a:pt x="310" y="1832"/>
                </a:lnTo>
                <a:lnTo>
                  <a:pt x="309" y="1832"/>
                </a:lnTo>
                <a:lnTo>
                  <a:pt x="309" y="1833"/>
                </a:lnTo>
                <a:lnTo>
                  <a:pt x="308" y="1833"/>
                </a:lnTo>
                <a:lnTo>
                  <a:pt x="306" y="1834"/>
                </a:lnTo>
                <a:lnTo>
                  <a:pt x="302" y="1836"/>
                </a:lnTo>
                <a:lnTo>
                  <a:pt x="301" y="1837"/>
                </a:lnTo>
                <a:lnTo>
                  <a:pt x="300" y="1837"/>
                </a:lnTo>
                <a:lnTo>
                  <a:pt x="299" y="1837"/>
                </a:lnTo>
                <a:lnTo>
                  <a:pt x="299" y="1836"/>
                </a:lnTo>
                <a:lnTo>
                  <a:pt x="298" y="1836"/>
                </a:lnTo>
                <a:lnTo>
                  <a:pt x="299" y="1836"/>
                </a:lnTo>
                <a:lnTo>
                  <a:pt x="298" y="1837"/>
                </a:lnTo>
                <a:lnTo>
                  <a:pt x="298" y="1838"/>
                </a:lnTo>
                <a:lnTo>
                  <a:pt x="298" y="1839"/>
                </a:lnTo>
                <a:lnTo>
                  <a:pt x="295" y="1840"/>
                </a:lnTo>
                <a:lnTo>
                  <a:pt x="296" y="1839"/>
                </a:lnTo>
                <a:lnTo>
                  <a:pt x="296" y="1838"/>
                </a:lnTo>
                <a:lnTo>
                  <a:pt x="297" y="1837"/>
                </a:lnTo>
                <a:lnTo>
                  <a:pt x="297" y="1836"/>
                </a:lnTo>
                <a:lnTo>
                  <a:pt x="296" y="1836"/>
                </a:lnTo>
                <a:lnTo>
                  <a:pt x="295" y="1837"/>
                </a:lnTo>
                <a:lnTo>
                  <a:pt x="295" y="1838"/>
                </a:lnTo>
                <a:lnTo>
                  <a:pt x="294" y="1840"/>
                </a:lnTo>
                <a:lnTo>
                  <a:pt x="294" y="1841"/>
                </a:lnTo>
                <a:lnTo>
                  <a:pt x="293" y="1841"/>
                </a:lnTo>
                <a:lnTo>
                  <a:pt x="292" y="1841"/>
                </a:lnTo>
                <a:lnTo>
                  <a:pt x="291" y="1841"/>
                </a:lnTo>
                <a:lnTo>
                  <a:pt x="291" y="1841"/>
                </a:lnTo>
                <a:lnTo>
                  <a:pt x="290" y="1842"/>
                </a:lnTo>
                <a:lnTo>
                  <a:pt x="289" y="1842"/>
                </a:lnTo>
                <a:lnTo>
                  <a:pt x="288" y="1842"/>
                </a:lnTo>
                <a:lnTo>
                  <a:pt x="288" y="1839"/>
                </a:lnTo>
                <a:lnTo>
                  <a:pt x="288" y="1837"/>
                </a:lnTo>
                <a:lnTo>
                  <a:pt x="288" y="1836"/>
                </a:lnTo>
                <a:lnTo>
                  <a:pt x="289" y="1836"/>
                </a:lnTo>
                <a:lnTo>
                  <a:pt x="289" y="1837"/>
                </a:lnTo>
                <a:lnTo>
                  <a:pt x="290" y="1836"/>
                </a:lnTo>
                <a:lnTo>
                  <a:pt x="291" y="1836"/>
                </a:lnTo>
                <a:lnTo>
                  <a:pt x="291" y="1836"/>
                </a:lnTo>
                <a:lnTo>
                  <a:pt x="291" y="1835"/>
                </a:lnTo>
                <a:lnTo>
                  <a:pt x="291" y="1835"/>
                </a:lnTo>
                <a:lnTo>
                  <a:pt x="291" y="1834"/>
                </a:lnTo>
                <a:lnTo>
                  <a:pt x="291" y="1835"/>
                </a:lnTo>
                <a:lnTo>
                  <a:pt x="290" y="1835"/>
                </a:lnTo>
                <a:lnTo>
                  <a:pt x="289" y="1834"/>
                </a:lnTo>
                <a:lnTo>
                  <a:pt x="289" y="1832"/>
                </a:lnTo>
                <a:lnTo>
                  <a:pt x="289" y="1831"/>
                </a:lnTo>
                <a:lnTo>
                  <a:pt x="288" y="1831"/>
                </a:lnTo>
                <a:lnTo>
                  <a:pt x="287" y="1831"/>
                </a:lnTo>
                <a:lnTo>
                  <a:pt x="288" y="1830"/>
                </a:lnTo>
                <a:lnTo>
                  <a:pt x="288" y="1829"/>
                </a:lnTo>
                <a:lnTo>
                  <a:pt x="289" y="1829"/>
                </a:lnTo>
                <a:lnTo>
                  <a:pt x="290" y="1829"/>
                </a:lnTo>
                <a:lnTo>
                  <a:pt x="291" y="1828"/>
                </a:lnTo>
                <a:lnTo>
                  <a:pt x="291" y="1827"/>
                </a:lnTo>
                <a:lnTo>
                  <a:pt x="293" y="1826"/>
                </a:lnTo>
                <a:lnTo>
                  <a:pt x="293" y="1825"/>
                </a:lnTo>
                <a:lnTo>
                  <a:pt x="292" y="1825"/>
                </a:lnTo>
                <a:lnTo>
                  <a:pt x="291" y="1825"/>
                </a:lnTo>
                <a:lnTo>
                  <a:pt x="293" y="1822"/>
                </a:lnTo>
                <a:lnTo>
                  <a:pt x="291" y="1822"/>
                </a:lnTo>
                <a:lnTo>
                  <a:pt x="289" y="1819"/>
                </a:lnTo>
                <a:lnTo>
                  <a:pt x="289" y="1815"/>
                </a:lnTo>
                <a:lnTo>
                  <a:pt x="290" y="1814"/>
                </a:lnTo>
                <a:lnTo>
                  <a:pt x="291" y="1813"/>
                </a:lnTo>
                <a:lnTo>
                  <a:pt x="291" y="1812"/>
                </a:lnTo>
                <a:lnTo>
                  <a:pt x="292" y="1812"/>
                </a:lnTo>
                <a:lnTo>
                  <a:pt x="294" y="1811"/>
                </a:lnTo>
                <a:lnTo>
                  <a:pt x="295" y="1811"/>
                </a:lnTo>
                <a:lnTo>
                  <a:pt x="295" y="1810"/>
                </a:lnTo>
                <a:lnTo>
                  <a:pt x="295" y="1811"/>
                </a:lnTo>
                <a:lnTo>
                  <a:pt x="295" y="1810"/>
                </a:lnTo>
                <a:lnTo>
                  <a:pt x="295" y="1811"/>
                </a:lnTo>
                <a:lnTo>
                  <a:pt x="295" y="1812"/>
                </a:lnTo>
                <a:lnTo>
                  <a:pt x="295" y="1813"/>
                </a:lnTo>
                <a:lnTo>
                  <a:pt x="296" y="1813"/>
                </a:lnTo>
                <a:lnTo>
                  <a:pt x="297" y="1813"/>
                </a:lnTo>
                <a:lnTo>
                  <a:pt x="298" y="1811"/>
                </a:lnTo>
                <a:lnTo>
                  <a:pt x="299" y="1810"/>
                </a:lnTo>
                <a:lnTo>
                  <a:pt x="298" y="1809"/>
                </a:lnTo>
                <a:lnTo>
                  <a:pt x="297" y="1809"/>
                </a:lnTo>
                <a:lnTo>
                  <a:pt x="298" y="1808"/>
                </a:lnTo>
                <a:lnTo>
                  <a:pt x="299" y="1808"/>
                </a:lnTo>
                <a:lnTo>
                  <a:pt x="299" y="1809"/>
                </a:lnTo>
                <a:lnTo>
                  <a:pt x="300" y="1809"/>
                </a:lnTo>
                <a:lnTo>
                  <a:pt x="300" y="1808"/>
                </a:lnTo>
                <a:lnTo>
                  <a:pt x="301" y="1808"/>
                </a:lnTo>
                <a:lnTo>
                  <a:pt x="302" y="1805"/>
                </a:lnTo>
                <a:lnTo>
                  <a:pt x="302" y="1804"/>
                </a:lnTo>
                <a:lnTo>
                  <a:pt x="302" y="1804"/>
                </a:lnTo>
                <a:lnTo>
                  <a:pt x="303" y="1805"/>
                </a:lnTo>
                <a:lnTo>
                  <a:pt x="303" y="1804"/>
                </a:lnTo>
                <a:lnTo>
                  <a:pt x="303" y="1803"/>
                </a:lnTo>
                <a:lnTo>
                  <a:pt x="306" y="1803"/>
                </a:lnTo>
                <a:lnTo>
                  <a:pt x="307" y="1803"/>
                </a:lnTo>
                <a:lnTo>
                  <a:pt x="308" y="1803"/>
                </a:lnTo>
                <a:lnTo>
                  <a:pt x="310" y="1802"/>
                </a:lnTo>
                <a:lnTo>
                  <a:pt x="311" y="1801"/>
                </a:lnTo>
                <a:lnTo>
                  <a:pt x="312" y="1801"/>
                </a:lnTo>
                <a:lnTo>
                  <a:pt x="312" y="1801"/>
                </a:lnTo>
                <a:lnTo>
                  <a:pt x="312" y="1800"/>
                </a:lnTo>
                <a:lnTo>
                  <a:pt x="313" y="1800"/>
                </a:lnTo>
                <a:lnTo>
                  <a:pt x="314" y="1800"/>
                </a:lnTo>
                <a:lnTo>
                  <a:pt x="315" y="1801"/>
                </a:lnTo>
                <a:lnTo>
                  <a:pt x="315" y="1802"/>
                </a:lnTo>
                <a:lnTo>
                  <a:pt x="316" y="1803"/>
                </a:lnTo>
                <a:lnTo>
                  <a:pt x="317" y="1803"/>
                </a:lnTo>
                <a:lnTo>
                  <a:pt x="317" y="1802"/>
                </a:lnTo>
                <a:lnTo>
                  <a:pt x="316" y="1802"/>
                </a:lnTo>
                <a:lnTo>
                  <a:pt x="317" y="1802"/>
                </a:lnTo>
                <a:lnTo>
                  <a:pt x="317" y="1801"/>
                </a:lnTo>
                <a:lnTo>
                  <a:pt x="318" y="1800"/>
                </a:lnTo>
                <a:lnTo>
                  <a:pt x="319" y="1799"/>
                </a:lnTo>
                <a:lnTo>
                  <a:pt x="321" y="1798"/>
                </a:lnTo>
                <a:lnTo>
                  <a:pt x="322" y="1798"/>
                </a:lnTo>
                <a:lnTo>
                  <a:pt x="322" y="1798"/>
                </a:lnTo>
                <a:lnTo>
                  <a:pt x="323" y="1799"/>
                </a:lnTo>
                <a:lnTo>
                  <a:pt x="324" y="1799"/>
                </a:lnTo>
                <a:lnTo>
                  <a:pt x="323" y="1797"/>
                </a:lnTo>
                <a:lnTo>
                  <a:pt x="322" y="1797"/>
                </a:lnTo>
                <a:lnTo>
                  <a:pt x="322" y="1796"/>
                </a:lnTo>
                <a:lnTo>
                  <a:pt x="322" y="1795"/>
                </a:lnTo>
                <a:lnTo>
                  <a:pt x="322" y="1794"/>
                </a:lnTo>
                <a:lnTo>
                  <a:pt x="326" y="1793"/>
                </a:lnTo>
                <a:lnTo>
                  <a:pt x="326" y="1792"/>
                </a:lnTo>
                <a:lnTo>
                  <a:pt x="330" y="1789"/>
                </a:lnTo>
                <a:lnTo>
                  <a:pt x="331" y="1788"/>
                </a:lnTo>
                <a:lnTo>
                  <a:pt x="330" y="1787"/>
                </a:lnTo>
                <a:lnTo>
                  <a:pt x="330" y="1786"/>
                </a:lnTo>
                <a:lnTo>
                  <a:pt x="329" y="1787"/>
                </a:lnTo>
                <a:lnTo>
                  <a:pt x="329" y="1788"/>
                </a:lnTo>
                <a:lnTo>
                  <a:pt x="329" y="1789"/>
                </a:lnTo>
                <a:lnTo>
                  <a:pt x="327" y="1790"/>
                </a:lnTo>
                <a:lnTo>
                  <a:pt x="326" y="1790"/>
                </a:lnTo>
                <a:lnTo>
                  <a:pt x="324" y="1790"/>
                </a:lnTo>
                <a:lnTo>
                  <a:pt x="322" y="1790"/>
                </a:lnTo>
                <a:lnTo>
                  <a:pt x="322" y="1791"/>
                </a:lnTo>
                <a:lnTo>
                  <a:pt x="323" y="1791"/>
                </a:lnTo>
                <a:lnTo>
                  <a:pt x="325" y="1792"/>
                </a:lnTo>
                <a:lnTo>
                  <a:pt x="325" y="1793"/>
                </a:lnTo>
                <a:lnTo>
                  <a:pt x="323" y="1793"/>
                </a:lnTo>
                <a:lnTo>
                  <a:pt x="322" y="1793"/>
                </a:lnTo>
                <a:lnTo>
                  <a:pt x="322" y="1793"/>
                </a:lnTo>
                <a:lnTo>
                  <a:pt x="322" y="1792"/>
                </a:lnTo>
                <a:lnTo>
                  <a:pt x="321" y="1790"/>
                </a:lnTo>
                <a:lnTo>
                  <a:pt x="320" y="1790"/>
                </a:lnTo>
                <a:lnTo>
                  <a:pt x="320" y="1789"/>
                </a:lnTo>
                <a:lnTo>
                  <a:pt x="319" y="1790"/>
                </a:lnTo>
                <a:lnTo>
                  <a:pt x="318" y="1791"/>
                </a:lnTo>
                <a:lnTo>
                  <a:pt x="318" y="1792"/>
                </a:lnTo>
                <a:lnTo>
                  <a:pt x="318" y="1793"/>
                </a:lnTo>
                <a:lnTo>
                  <a:pt x="318" y="1793"/>
                </a:lnTo>
                <a:lnTo>
                  <a:pt x="319" y="1793"/>
                </a:lnTo>
                <a:lnTo>
                  <a:pt x="319" y="1793"/>
                </a:lnTo>
                <a:lnTo>
                  <a:pt x="319" y="1792"/>
                </a:lnTo>
                <a:lnTo>
                  <a:pt x="319" y="1791"/>
                </a:lnTo>
                <a:lnTo>
                  <a:pt x="320" y="1791"/>
                </a:lnTo>
                <a:lnTo>
                  <a:pt x="320" y="1792"/>
                </a:lnTo>
                <a:lnTo>
                  <a:pt x="321" y="1792"/>
                </a:lnTo>
                <a:lnTo>
                  <a:pt x="321" y="1793"/>
                </a:lnTo>
                <a:lnTo>
                  <a:pt x="320" y="1794"/>
                </a:lnTo>
                <a:lnTo>
                  <a:pt x="319" y="1795"/>
                </a:lnTo>
                <a:lnTo>
                  <a:pt x="317" y="1796"/>
                </a:lnTo>
                <a:lnTo>
                  <a:pt x="316" y="1797"/>
                </a:lnTo>
                <a:lnTo>
                  <a:pt x="314" y="1799"/>
                </a:lnTo>
                <a:lnTo>
                  <a:pt x="312" y="1799"/>
                </a:lnTo>
                <a:lnTo>
                  <a:pt x="312" y="1800"/>
                </a:lnTo>
                <a:lnTo>
                  <a:pt x="311" y="1800"/>
                </a:lnTo>
                <a:lnTo>
                  <a:pt x="310" y="1799"/>
                </a:lnTo>
                <a:lnTo>
                  <a:pt x="311" y="1798"/>
                </a:lnTo>
                <a:lnTo>
                  <a:pt x="312" y="1798"/>
                </a:lnTo>
                <a:lnTo>
                  <a:pt x="312" y="1797"/>
                </a:lnTo>
                <a:lnTo>
                  <a:pt x="312" y="1797"/>
                </a:lnTo>
                <a:lnTo>
                  <a:pt x="312" y="1796"/>
                </a:lnTo>
                <a:lnTo>
                  <a:pt x="312" y="1796"/>
                </a:lnTo>
                <a:lnTo>
                  <a:pt x="311" y="1796"/>
                </a:lnTo>
                <a:lnTo>
                  <a:pt x="311" y="1795"/>
                </a:lnTo>
                <a:lnTo>
                  <a:pt x="312" y="1794"/>
                </a:lnTo>
                <a:lnTo>
                  <a:pt x="312" y="1793"/>
                </a:lnTo>
                <a:lnTo>
                  <a:pt x="312" y="1793"/>
                </a:lnTo>
                <a:lnTo>
                  <a:pt x="314" y="1792"/>
                </a:lnTo>
                <a:lnTo>
                  <a:pt x="315" y="1792"/>
                </a:lnTo>
                <a:lnTo>
                  <a:pt x="316" y="1791"/>
                </a:lnTo>
                <a:lnTo>
                  <a:pt x="316" y="1789"/>
                </a:lnTo>
                <a:lnTo>
                  <a:pt x="315" y="1790"/>
                </a:lnTo>
                <a:lnTo>
                  <a:pt x="314" y="1790"/>
                </a:lnTo>
                <a:lnTo>
                  <a:pt x="314" y="1789"/>
                </a:lnTo>
                <a:lnTo>
                  <a:pt x="312" y="1787"/>
                </a:lnTo>
                <a:lnTo>
                  <a:pt x="313" y="1787"/>
                </a:lnTo>
                <a:lnTo>
                  <a:pt x="312" y="1786"/>
                </a:lnTo>
                <a:lnTo>
                  <a:pt x="312" y="1787"/>
                </a:lnTo>
                <a:lnTo>
                  <a:pt x="312" y="1787"/>
                </a:lnTo>
                <a:lnTo>
                  <a:pt x="311" y="1786"/>
                </a:lnTo>
                <a:lnTo>
                  <a:pt x="311" y="1787"/>
                </a:lnTo>
                <a:lnTo>
                  <a:pt x="311" y="1789"/>
                </a:lnTo>
                <a:lnTo>
                  <a:pt x="310" y="1791"/>
                </a:lnTo>
                <a:lnTo>
                  <a:pt x="311" y="1792"/>
                </a:lnTo>
                <a:lnTo>
                  <a:pt x="311" y="1793"/>
                </a:lnTo>
                <a:lnTo>
                  <a:pt x="309" y="1793"/>
                </a:lnTo>
                <a:lnTo>
                  <a:pt x="308" y="1793"/>
                </a:lnTo>
                <a:lnTo>
                  <a:pt x="308" y="1794"/>
                </a:lnTo>
                <a:lnTo>
                  <a:pt x="307" y="1794"/>
                </a:lnTo>
                <a:lnTo>
                  <a:pt x="305" y="1795"/>
                </a:lnTo>
                <a:lnTo>
                  <a:pt x="305" y="1796"/>
                </a:lnTo>
                <a:lnTo>
                  <a:pt x="307" y="1796"/>
                </a:lnTo>
                <a:lnTo>
                  <a:pt x="307" y="1799"/>
                </a:lnTo>
                <a:lnTo>
                  <a:pt x="308" y="1800"/>
                </a:lnTo>
                <a:lnTo>
                  <a:pt x="310" y="1800"/>
                </a:lnTo>
                <a:lnTo>
                  <a:pt x="310" y="1801"/>
                </a:lnTo>
                <a:lnTo>
                  <a:pt x="309" y="1801"/>
                </a:lnTo>
                <a:lnTo>
                  <a:pt x="306" y="1802"/>
                </a:lnTo>
                <a:lnTo>
                  <a:pt x="305" y="1802"/>
                </a:lnTo>
                <a:lnTo>
                  <a:pt x="306" y="1801"/>
                </a:lnTo>
                <a:lnTo>
                  <a:pt x="306" y="1800"/>
                </a:lnTo>
                <a:lnTo>
                  <a:pt x="305" y="1799"/>
                </a:lnTo>
                <a:lnTo>
                  <a:pt x="304" y="1798"/>
                </a:lnTo>
                <a:lnTo>
                  <a:pt x="303" y="1799"/>
                </a:lnTo>
                <a:lnTo>
                  <a:pt x="303" y="1800"/>
                </a:lnTo>
                <a:lnTo>
                  <a:pt x="302" y="1801"/>
                </a:lnTo>
                <a:lnTo>
                  <a:pt x="302" y="1802"/>
                </a:lnTo>
                <a:lnTo>
                  <a:pt x="303" y="1803"/>
                </a:lnTo>
                <a:lnTo>
                  <a:pt x="302" y="1803"/>
                </a:lnTo>
                <a:lnTo>
                  <a:pt x="302" y="1803"/>
                </a:lnTo>
                <a:lnTo>
                  <a:pt x="299" y="1805"/>
                </a:lnTo>
                <a:lnTo>
                  <a:pt x="298" y="1805"/>
                </a:lnTo>
                <a:lnTo>
                  <a:pt x="297" y="1805"/>
                </a:lnTo>
                <a:lnTo>
                  <a:pt x="297" y="1804"/>
                </a:lnTo>
                <a:lnTo>
                  <a:pt x="296" y="1804"/>
                </a:lnTo>
                <a:lnTo>
                  <a:pt x="295" y="1804"/>
                </a:lnTo>
                <a:lnTo>
                  <a:pt x="294" y="1806"/>
                </a:lnTo>
                <a:lnTo>
                  <a:pt x="293" y="1805"/>
                </a:lnTo>
                <a:lnTo>
                  <a:pt x="292" y="1805"/>
                </a:lnTo>
                <a:lnTo>
                  <a:pt x="293" y="1803"/>
                </a:lnTo>
                <a:lnTo>
                  <a:pt x="296" y="1803"/>
                </a:lnTo>
                <a:lnTo>
                  <a:pt x="297" y="1803"/>
                </a:lnTo>
                <a:lnTo>
                  <a:pt x="298" y="1803"/>
                </a:lnTo>
                <a:lnTo>
                  <a:pt x="299" y="1803"/>
                </a:lnTo>
                <a:lnTo>
                  <a:pt x="299" y="1802"/>
                </a:lnTo>
                <a:lnTo>
                  <a:pt x="298" y="1802"/>
                </a:lnTo>
                <a:lnTo>
                  <a:pt x="298" y="1801"/>
                </a:lnTo>
                <a:lnTo>
                  <a:pt x="299" y="1800"/>
                </a:lnTo>
                <a:lnTo>
                  <a:pt x="300" y="1800"/>
                </a:lnTo>
                <a:lnTo>
                  <a:pt x="301" y="1799"/>
                </a:lnTo>
                <a:lnTo>
                  <a:pt x="302" y="1799"/>
                </a:lnTo>
                <a:lnTo>
                  <a:pt x="303" y="1797"/>
                </a:lnTo>
                <a:lnTo>
                  <a:pt x="302" y="1797"/>
                </a:lnTo>
                <a:lnTo>
                  <a:pt x="302" y="1798"/>
                </a:lnTo>
                <a:lnTo>
                  <a:pt x="301" y="1798"/>
                </a:lnTo>
                <a:lnTo>
                  <a:pt x="298" y="1798"/>
                </a:lnTo>
                <a:lnTo>
                  <a:pt x="297" y="1795"/>
                </a:lnTo>
                <a:lnTo>
                  <a:pt x="297" y="1794"/>
                </a:lnTo>
                <a:lnTo>
                  <a:pt x="296" y="1793"/>
                </a:lnTo>
                <a:lnTo>
                  <a:pt x="296" y="1794"/>
                </a:lnTo>
                <a:lnTo>
                  <a:pt x="296" y="1799"/>
                </a:lnTo>
                <a:lnTo>
                  <a:pt x="291" y="1804"/>
                </a:lnTo>
                <a:lnTo>
                  <a:pt x="289" y="1804"/>
                </a:lnTo>
                <a:lnTo>
                  <a:pt x="289" y="1803"/>
                </a:lnTo>
                <a:lnTo>
                  <a:pt x="289" y="1802"/>
                </a:lnTo>
                <a:lnTo>
                  <a:pt x="290" y="1802"/>
                </a:lnTo>
                <a:lnTo>
                  <a:pt x="291" y="1802"/>
                </a:lnTo>
                <a:lnTo>
                  <a:pt x="292" y="1800"/>
                </a:lnTo>
                <a:lnTo>
                  <a:pt x="291" y="1800"/>
                </a:lnTo>
                <a:lnTo>
                  <a:pt x="291" y="1800"/>
                </a:lnTo>
                <a:lnTo>
                  <a:pt x="290" y="1800"/>
                </a:lnTo>
                <a:lnTo>
                  <a:pt x="291" y="1799"/>
                </a:lnTo>
                <a:lnTo>
                  <a:pt x="291" y="1798"/>
                </a:lnTo>
                <a:lnTo>
                  <a:pt x="290" y="1798"/>
                </a:lnTo>
                <a:lnTo>
                  <a:pt x="289" y="1797"/>
                </a:lnTo>
                <a:lnTo>
                  <a:pt x="289" y="1794"/>
                </a:lnTo>
                <a:lnTo>
                  <a:pt x="289" y="1793"/>
                </a:lnTo>
                <a:lnTo>
                  <a:pt x="292" y="1792"/>
                </a:lnTo>
                <a:lnTo>
                  <a:pt x="293" y="1792"/>
                </a:lnTo>
                <a:lnTo>
                  <a:pt x="294" y="1791"/>
                </a:lnTo>
                <a:lnTo>
                  <a:pt x="295" y="1791"/>
                </a:lnTo>
                <a:lnTo>
                  <a:pt x="297" y="1790"/>
                </a:lnTo>
                <a:lnTo>
                  <a:pt x="299" y="1790"/>
                </a:lnTo>
                <a:lnTo>
                  <a:pt x="299" y="1788"/>
                </a:lnTo>
                <a:lnTo>
                  <a:pt x="299" y="1787"/>
                </a:lnTo>
                <a:lnTo>
                  <a:pt x="298" y="1787"/>
                </a:lnTo>
                <a:lnTo>
                  <a:pt x="297" y="1788"/>
                </a:lnTo>
                <a:lnTo>
                  <a:pt x="296" y="1788"/>
                </a:lnTo>
                <a:lnTo>
                  <a:pt x="295" y="1788"/>
                </a:lnTo>
                <a:lnTo>
                  <a:pt x="295" y="1787"/>
                </a:lnTo>
                <a:lnTo>
                  <a:pt x="297" y="1785"/>
                </a:lnTo>
                <a:lnTo>
                  <a:pt x="296" y="1784"/>
                </a:lnTo>
                <a:lnTo>
                  <a:pt x="295" y="1784"/>
                </a:lnTo>
                <a:lnTo>
                  <a:pt x="292" y="1786"/>
                </a:lnTo>
                <a:lnTo>
                  <a:pt x="291" y="1786"/>
                </a:lnTo>
                <a:lnTo>
                  <a:pt x="291" y="1785"/>
                </a:lnTo>
                <a:lnTo>
                  <a:pt x="293" y="1784"/>
                </a:lnTo>
                <a:lnTo>
                  <a:pt x="292" y="1783"/>
                </a:lnTo>
                <a:lnTo>
                  <a:pt x="292" y="1782"/>
                </a:lnTo>
                <a:lnTo>
                  <a:pt x="293" y="1782"/>
                </a:lnTo>
                <a:lnTo>
                  <a:pt x="294" y="1781"/>
                </a:lnTo>
                <a:lnTo>
                  <a:pt x="293" y="1781"/>
                </a:lnTo>
                <a:lnTo>
                  <a:pt x="292" y="1781"/>
                </a:lnTo>
                <a:lnTo>
                  <a:pt x="291" y="1781"/>
                </a:lnTo>
                <a:lnTo>
                  <a:pt x="291" y="1781"/>
                </a:lnTo>
                <a:lnTo>
                  <a:pt x="290" y="1780"/>
                </a:lnTo>
                <a:lnTo>
                  <a:pt x="290" y="1779"/>
                </a:lnTo>
                <a:lnTo>
                  <a:pt x="289" y="1778"/>
                </a:lnTo>
                <a:lnTo>
                  <a:pt x="289" y="1776"/>
                </a:lnTo>
                <a:lnTo>
                  <a:pt x="290" y="1775"/>
                </a:lnTo>
                <a:lnTo>
                  <a:pt x="291" y="1775"/>
                </a:lnTo>
                <a:lnTo>
                  <a:pt x="291" y="1774"/>
                </a:lnTo>
                <a:lnTo>
                  <a:pt x="292" y="1774"/>
                </a:lnTo>
                <a:lnTo>
                  <a:pt x="293" y="1775"/>
                </a:lnTo>
                <a:lnTo>
                  <a:pt x="294" y="1776"/>
                </a:lnTo>
                <a:lnTo>
                  <a:pt x="296" y="1774"/>
                </a:lnTo>
                <a:lnTo>
                  <a:pt x="296" y="1773"/>
                </a:lnTo>
                <a:lnTo>
                  <a:pt x="294" y="1774"/>
                </a:lnTo>
                <a:lnTo>
                  <a:pt x="294" y="1771"/>
                </a:lnTo>
                <a:lnTo>
                  <a:pt x="297" y="1770"/>
                </a:lnTo>
                <a:lnTo>
                  <a:pt x="300" y="1769"/>
                </a:lnTo>
                <a:lnTo>
                  <a:pt x="302" y="1769"/>
                </a:lnTo>
                <a:lnTo>
                  <a:pt x="302" y="1768"/>
                </a:lnTo>
                <a:lnTo>
                  <a:pt x="301" y="1767"/>
                </a:lnTo>
                <a:lnTo>
                  <a:pt x="299" y="1767"/>
                </a:lnTo>
                <a:lnTo>
                  <a:pt x="294" y="1770"/>
                </a:lnTo>
                <a:lnTo>
                  <a:pt x="293" y="1770"/>
                </a:lnTo>
                <a:lnTo>
                  <a:pt x="293" y="1769"/>
                </a:lnTo>
                <a:lnTo>
                  <a:pt x="296" y="1766"/>
                </a:lnTo>
                <a:lnTo>
                  <a:pt x="297" y="1765"/>
                </a:lnTo>
                <a:lnTo>
                  <a:pt x="297" y="1764"/>
                </a:lnTo>
                <a:lnTo>
                  <a:pt x="299" y="1762"/>
                </a:lnTo>
                <a:lnTo>
                  <a:pt x="301" y="1760"/>
                </a:lnTo>
                <a:lnTo>
                  <a:pt x="302" y="1760"/>
                </a:lnTo>
                <a:lnTo>
                  <a:pt x="302" y="1759"/>
                </a:lnTo>
                <a:lnTo>
                  <a:pt x="304" y="1757"/>
                </a:lnTo>
                <a:lnTo>
                  <a:pt x="304" y="1756"/>
                </a:lnTo>
                <a:lnTo>
                  <a:pt x="303" y="1756"/>
                </a:lnTo>
                <a:lnTo>
                  <a:pt x="302" y="1757"/>
                </a:lnTo>
                <a:lnTo>
                  <a:pt x="302" y="1757"/>
                </a:lnTo>
                <a:lnTo>
                  <a:pt x="299" y="1760"/>
                </a:lnTo>
                <a:lnTo>
                  <a:pt x="296" y="1763"/>
                </a:lnTo>
                <a:lnTo>
                  <a:pt x="293" y="1766"/>
                </a:lnTo>
                <a:lnTo>
                  <a:pt x="290" y="1766"/>
                </a:lnTo>
                <a:lnTo>
                  <a:pt x="290" y="1765"/>
                </a:lnTo>
                <a:lnTo>
                  <a:pt x="293" y="1762"/>
                </a:lnTo>
                <a:lnTo>
                  <a:pt x="296" y="1759"/>
                </a:lnTo>
                <a:lnTo>
                  <a:pt x="296" y="1758"/>
                </a:lnTo>
                <a:lnTo>
                  <a:pt x="295" y="1758"/>
                </a:lnTo>
                <a:lnTo>
                  <a:pt x="295" y="1757"/>
                </a:lnTo>
                <a:lnTo>
                  <a:pt x="296" y="1756"/>
                </a:lnTo>
                <a:lnTo>
                  <a:pt x="296" y="1755"/>
                </a:lnTo>
                <a:lnTo>
                  <a:pt x="296" y="1754"/>
                </a:lnTo>
                <a:lnTo>
                  <a:pt x="295" y="1754"/>
                </a:lnTo>
                <a:lnTo>
                  <a:pt x="295" y="1755"/>
                </a:lnTo>
                <a:lnTo>
                  <a:pt x="294" y="1755"/>
                </a:lnTo>
                <a:lnTo>
                  <a:pt x="294" y="1754"/>
                </a:lnTo>
                <a:lnTo>
                  <a:pt x="292" y="1756"/>
                </a:lnTo>
                <a:lnTo>
                  <a:pt x="291" y="1756"/>
                </a:lnTo>
                <a:lnTo>
                  <a:pt x="291" y="1757"/>
                </a:lnTo>
                <a:lnTo>
                  <a:pt x="290" y="1758"/>
                </a:lnTo>
                <a:lnTo>
                  <a:pt x="290" y="1756"/>
                </a:lnTo>
                <a:lnTo>
                  <a:pt x="290" y="1755"/>
                </a:lnTo>
                <a:lnTo>
                  <a:pt x="291" y="1752"/>
                </a:lnTo>
                <a:lnTo>
                  <a:pt x="291" y="1751"/>
                </a:lnTo>
                <a:lnTo>
                  <a:pt x="290" y="1752"/>
                </a:lnTo>
                <a:lnTo>
                  <a:pt x="290" y="1755"/>
                </a:lnTo>
                <a:lnTo>
                  <a:pt x="289" y="1756"/>
                </a:lnTo>
                <a:lnTo>
                  <a:pt x="289" y="1757"/>
                </a:lnTo>
                <a:lnTo>
                  <a:pt x="288" y="1758"/>
                </a:lnTo>
                <a:lnTo>
                  <a:pt x="289" y="1758"/>
                </a:lnTo>
                <a:lnTo>
                  <a:pt x="289" y="1759"/>
                </a:lnTo>
                <a:lnTo>
                  <a:pt x="287" y="1760"/>
                </a:lnTo>
                <a:lnTo>
                  <a:pt x="283" y="1763"/>
                </a:lnTo>
                <a:lnTo>
                  <a:pt x="283" y="1764"/>
                </a:lnTo>
                <a:lnTo>
                  <a:pt x="282" y="1764"/>
                </a:lnTo>
                <a:lnTo>
                  <a:pt x="282" y="1765"/>
                </a:lnTo>
                <a:lnTo>
                  <a:pt x="281" y="1765"/>
                </a:lnTo>
                <a:lnTo>
                  <a:pt x="281" y="1765"/>
                </a:lnTo>
                <a:lnTo>
                  <a:pt x="281" y="1764"/>
                </a:lnTo>
                <a:lnTo>
                  <a:pt x="281" y="1763"/>
                </a:lnTo>
                <a:lnTo>
                  <a:pt x="281" y="1762"/>
                </a:lnTo>
                <a:lnTo>
                  <a:pt x="281" y="1762"/>
                </a:lnTo>
                <a:lnTo>
                  <a:pt x="281" y="1761"/>
                </a:lnTo>
                <a:lnTo>
                  <a:pt x="281" y="1760"/>
                </a:lnTo>
                <a:lnTo>
                  <a:pt x="282" y="1760"/>
                </a:lnTo>
                <a:lnTo>
                  <a:pt x="282" y="1761"/>
                </a:lnTo>
                <a:lnTo>
                  <a:pt x="283" y="1761"/>
                </a:lnTo>
                <a:lnTo>
                  <a:pt x="283" y="1760"/>
                </a:lnTo>
                <a:lnTo>
                  <a:pt x="283" y="1759"/>
                </a:lnTo>
                <a:lnTo>
                  <a:pt x="285" y="1759"/>
                </a:lnTo>
                <a:lnTo>
                  <a:pt x="285" y="1758"/>
                </a:lnTo>
                <a:lnTo>
                  <a:pt x="285" y="1757"/>
                </a:lnTo>
                <a:lnTo>
                  <a:pt x="285" y="1756"/>
                </a:lnTo>
                <a:lnTo>
                  <a:pt x="284" y="1756"/>
                </a:lnTo>
                <a:lnTo>
                  <a:pt x="283" y="1756"/>
                </a:lnTo>
                <a:lnTo>
                  <a:pt x="283" y="1758"/>
                </a:lnTo>
                <a:lnTo>
                  <a:pt x="282" y="1758"/>
                </a:lnTo>
                <a:lnTo>
                  <a:pt x="281" y="1756"/>
                </a:lnTo>
                <a:lnTo>
                  <a:pt x="281" y="1756"/>
                </a:lnTo>
                <a:lnTo>
                  <a:pt x="281" y="1755"/>
                </a:lnTo>
                <a:lnTo>
                  <a:pt x="281" y="1754"/>
                </a:lnTo>
                <a:lnTo>
                  <a:pt x="280" y="1753"/>
                </a:lnTo>
                <a:lnTo>
                  <a:pt x="280" y="1752"/>
                </a:lnTo>
                <a:lnTo>
                  <a:pt x="281" y="1750"/>
                </a:lnTo>
                <a:lnTo>
                  <a:pt x="282" y="1750"/>
                </a:lnTo>
                <a:lnTo>
                  <a:pt x="283" y="1749"/>
                </a:lnTo>
                <a:lnTo>
                  <a:pt x="285" y="1749"/>
                </a:lnTo>
                <a:lnTo>
                  <a:pt x="286" y="1749"/>
                </a:lnTo>
                <a:lnTo>
                  <a:pt x="287" y="1747"/>
                </a:lnTo>
                <a:lnTo>
                  <a:pt x="289" y="1746"/>
                </a:lnTo>
                <a:lnTo>
                  <a:pt x="290" y="1746"/>
                </a:lnTo>
                <a:lnTo>
                  <a:pt x="291" y="1746"/>
                </a:lnTo>
                <a:lnTo>
                  <a:pt x="291" y="1746"/>
                </a:lnTo>
                <a:lnTo>
                  <a:pt x="292" y="1746"/>
                </a:lnTo>
                <a:lnTo>
                  <a:pt x="293" y="1746"/>
                </a:lnTo>
                <a:lnTo>
                  <a:pt x="293" y="1747"/>
                </a:lnTo>
                <a:lnTo>
                  <a:pt x="294" y="1747"/>
                </a:lnTo>
                <a:lnTo>
                  <a:pt x="294" y="1746"/>
                </a:lnTo>
                <a:lnTo>
                  <a:pt x="296" y="1745"/>
                </a:lnTo>
                <a:lnTo>
                  <a:pt x="298" y="1742"/>
                </a:lnTo>
                <a:lnTo>
                  <a:pt x="299" y="1741"/>
                </a:lnTo>
                <a:lnTo>
                  <a:pt x="303" y="1739"/>
                </a:lnTo>
                <a:lnTo>
                  <a:pt x="304" y="1739"/>
                </a:lnTo>
                <a:lnTo>
                  <a:pt x="306" y="1739"/>
                </a:lnTo>
                <a:lnTo>
                  <a:pt x="306" y="1739"/>
                </a:lnTo>
                <a:lnTo>
                  <a:pt x="307" y="1738"/>
                </a:lnTo>
                <a:lnTo>
                  <a:pt x="308" y="1737"/>
                </a:lnTo>
                <a:lnTo>
                  <a:pt x="310" y="1736"/>
                </a:lnTo>
                <a:lnTo>
                  <a:pt x="311" y="1735"/>
                </a:lnTo>
                <a:lnTo>
                  <a:pt x="312" y="1733"/>
                </a:lnTo>
                <a:lnTo>
                  <a:pt x="312" y="1732"/>
                </a:lnTo>
                <a:lnTo>
                  <a:pt x="312" y="1731"/>
                </a:lnTo>
                <a:lnTo>
                  <a:pt x="313" y="1731"/>
                </a:lnTo>
                <a:lnTo>
                  <a:pt x="314" y="1730"/>
                </a:lnTo>
                <a:lnTo>
                  <a:pt x="316" y="1731"/>
                </a:lnTo>
                <a:lnTo>
                  <a:pt x="317" y="1730"/>
                </a:lnTo>
                <a:lnTo>
                  <a:pt x="315" y="1728"/>
                </a:lnTo>
                <a:lnTo>
                  <a:pt x="313" y="1728"/>
                </a:lnTo>
                <a:lnTo>
                  <a:pt x="312" y="1728"/>
                </a:lnTo>
                <a:lnTo>
                  <a:pt x="311" y="1727"/>
                </a:lnTo>
                <a:lnTo>
                  <a:pt x="310" y="1727"/>
                </a:lnTo>
                <a:lnTo>
                  <a:pt x="310" y="1728"/>
                </a:lnTo>
                <a:lnTo>
                  <a:pt x="310" y="1730"/>
                </a:lnTo>
                <a:lnTo>
                  <a:pt x="309" y="1731"/>
                </a:lnTo>
                <a:lnTo>
                  <a:pt x="310" y="1732"/>
                </a:lnTo>
                <a:lnTo>
                  <a:pt x="310" y="1733"/>
                </a:lnTo>
                <a:lnTo>
                  <a:pt x="310" y="1734"/>
                </a:lnTo>
                <a:lnTo>
                  <a:pt x="309" y="1735"/>
                </a:lnTo>
                <a:lnTo>
                  <a:pt x="306" y="1736"/>
                </a:lnTo>
                <a:lnTo>
                  <a:pt x="306" y="1737"/>
                </a:lnTo>
                <a:lnTo>
                  <a:pt x="305" y="1737"/>
                </a:lnTo>
                <a:lnTo>
                  <a:pt x="304" y="1737"/>
                </a:lnTo>
                <a:lnTo>
                  <a:pt x="302" y="1739"/>
                </a:lnTo>
                <a:lnTo>
                  <a:pt x="301" y="1739"/>
                </a:lnTo>
                <a:lnTo>
                  <a:pt x="300" y="1739"/>
                </a:lnTo>
                <a:lnTo>
                  <a:pt x="299" y="1738"/>
                </a:lnTo>
                <a:lnTo>
                  <a:pt x="297" y="1739"/>
                </a:lnTo>
                <a:lnTo>
                  <a:pt x="296" y="1740"/>
                </a:lnTo>
                <a:lnTo>
                  <a:pt x="295" y="1742"/>
                </a:lnTo>
                <a:lnTo>
                  <a:pt x="294" y="1743"/>
                </a:lnTo>
                <a:lnTo>
                  <a:pt x="293" y="1743"/>
                </a:lnTo>
                <a:lnTo>
                  <a:pt x="295" y="1740"/>
                </a:lnTo>
                <a:lnTo>
                  <a:pt x="295" y="1739"/>
                </a:lnTo>
                <a:lnTo>
                  <a:pt x="294" y="1739"/>
                </a:lnTo>
                <a:lnTo>
                  <a:pt x="294" y="1740"/>
                </a:lnTo>
                <a:lnTo>
                  <a:pt x="291" y="1743"/>
                </a:lnTo>
                <a:lnTo>
                  <a:pt x="291" y="1743"/>
                </a:lnTo>
                <a:lnTo>
                  <a:pt x="290" y="1742"/>
                </a:lnTo>
                <a:lnTo>
                  <a:pt x="289" y="1743"/>
                </a:lnTo>
                <a:lnTo>
                  <a:pt x="288" y="1743"/>
                </a:lnTo>
                <a:lnTo>
                  <a:pt x="287" y="1743"/>
                </a:lnTo>
                <a:lnTo>
                  <a:pt x="286" y="1744"/>
                </a:lnTo>
                <a:lnTo>
                  <a:pt x="285" y="1746"/>
                </a:lnTo>
                <a:lnTo>
                  <a:pt x="284" y="1747"/>
                </a:lnTo>
                <a:lnTo>
                  <a:pt x="284" y="1746"/>
                </a:lnTo>
                <a:lnTo>
                  <a:pt x="284" y="1745"/>
                </a:lnTo>
                <a:lnTo>
                  <a:pt x="284" y="1744"/>
                </a:lnTo>
                <a:lnTo>
                  <a:pt x="283" y="1744"/>
                </a:lnTo>
                <a:lnTo>
                  <a:pt x="283" y="1742"/>
                </a:lnTo>
                <a:lnTo>
                  <a:pt x="283" y="1741"/>
                </a:lnTo>
                <a:lnTo>
                  <a:pt x="284" y="1740"/>
                </a:lnTo>
                <a:lnTo>
                  <a:pt x="284" y="1739"/>
                </a:lnTo>
                <a:lnTo>
                  <a:pt x="288" y="1734"/>
                </a:lnTo>
                <a:lnTo>
                  <a:pt x="288" y="1732"/>
                </a:lnTo>
                <a:lnTo>
                  <a:pt x="291" y="1729"/>
                </a:lnTo>
                <a:lnTo>
                  <a:pt x="291" y="1728"/>
                </a:lnTo>
                <a:lnTo>
                  <a:pt x="291" y="1729"/>
                </a:lnTo>
                <a:lnTo>
                  <a:pt x="289" y="1730"/>
                </a:lnTo>
                <a:lnTo>
                  <a:pt x="284" y="1737"/>
                </a:lnTo>
                <a:lnTo>
                  <a:pt x="283" y="1738"/>
                </a:lnTo>
                <a:lnTo>
                  <a:pt x="282" y="1739"/>
                </a:lnTo>
                <a:lnTo>
                  <a:pt x="281" y="1739"/>
                </a:lnTo>
                <a:lnTo>
                  <a:pt x="281" y="1739"/>
                </a:lnTo>
                <a:lnTo>
                  <a:pt x="281" y="1737"/>
                </a:lnTo>
                <a:lnTo>
                  <a:pt x="281" y="1735"/>
                </a:lnTo>
                <a:lnTo>
                  <a:pt x="281" y="1734"/>
                </a:lnTo>
                <a:lnTo>
                  <a:pt x="282" y="1731"/>
                </a:lnTo>
                <a:lnTo>
                  <a:pt x="285" y="1728"/>
                </a:lnTo>
                <a:lnTo>
                  <a:pt x="285" y="1727"/>
                </a:lnTo>
                <a:lnTo>
                  <a:pt x="286" y="1726"/>
                </a:lnTo>
                <a:lnTo>
                  <a:pt x="286" y="1725"/>
                </a:lnTo>
                <a:lnTo>
                  <a:pt x="287" y="1724"/>
                </a:lnTo>
                <a:lnTo>
                  <a:pt x="288" y="1721"/>
                </a:lnTo>
                <a:lnTo>
                  <a:pt x="289" y="1720"/>
                </a:lnTo>
                <a:lnTo>
                  <a:pt x="289" y="1719"/>
                </a:lnTo>
                <a:lnTo>
                  <a:pt x="288" y="1719"/>
                </a:lnTo>
                <a:lnTo>
                  <a:pt x="287" y="1722"/>
                </a:lnTo>
                <a:lnTo>
                  <a:pt x="285" y="1724"/>
                </a:lnTo>
                <a:lnTo>
                  <a:pt x="284" y="1728"/>
                </a:lnTo>
                <a:lnTo>
                  <a:pt x="282" y="1728"/>
                </a:lnTo>
                <a:lnTo>
                  <a:pt x="281" y="1731"/>
                </a:lnTo>
                <a:lnTo>
                  <a:pt x="279" y="1734"/>
                </a:lnTo>
                <a:lnTo>
                  <a:pt x="279" y="1735"/>
                </a:lnTo>
                <a:lnTo>
                  <a:pt x="278" y="1735"/>
                </a:lnTo>
                <a:lnTo>
                  <a:pt x="277" y="1734"/>
                </a:lnTo>
                <a:lnTo>
                  <a:pt x="277" y="1733"/>
                </a:lnTo>
                <a:lnTo>
                  <a:pt x="275" y="1733"/>
                </a:lnTo>
                <a:lnTo>
                  <a:pt x="275" y="1732"/>
                </a:lnTo>
                <a:lnTo>
                  <a:pt x="274" y="1732"/>
                </a:lnTo>
                <a:lnTo>
                  <a:pt x="274" y="1731"/>
                </a:lnTo>
                <a:lnTo>
                  <a:pt x="274" y="1729"/>
                </a:lnTo>
                <a:lnTo>
                  <a:pt x="275" y="1728"/>
                </a:lnTo>
                <a:lnTo>
                  <a:pt x="275" y="1727"/>
                </a:lnTo>
                <a:lnTo>
                  <a:pt x="276" y="1727"/>
                </a:lnTo>
                <a:lnTo>
                  <a:pt x="276" y="1726"/>
                </a:lnTo>
                <a:lnTo>
                  <a:pt x="274" y="1725"/>
                </a:lnTo>
                <a:lnTo>
                  <a:pt x="274" y="1724"/>
                </a:lnTo>
                <a:lnTo>
                  <a:pt x="276" y="1723"/>
                </a:lnTo>
                <a:lnTo>
                  <a:pt x="277" y="1723"/>
                </a:lnTo>
                <a:lnTo>
                  <a:pt x="281" y="1721"/>
                </a:lnTo>
                <a:lnTo>
                  <a:pt x="284" y="1719"/>
                </a:lnTo>
                <a:lnTo>
                  <a:pt x="285" y="1718"/>
                </a:lnTo>
                <a:lnTo>
                  <a:pt x="285" y="1717"/>
                </a:lnTo>
                <a:lnTo>
                  <a:pt x="284" y="1717"/>
                </a:lnTo>
                <a:lnTo>
                  <a:pt x="282" y="1717"/>
                </a:lnTo>
                <a:lnTo>
                  <a:pt x="277" y="1721"/>
                </a:lnTo>
                <a:lnTo>
                  <a:pt x="276" y="1721"/>
                </a:lnTo>
                <a:lnTo>
                  <a:pt x="276" y="1720"/>
                </a:lnTo>
                <a:lnTo>
                  <a:pt x="277" y="1718"/>
                </a:lnTo>
                <a:lnTo>
                  <a:pt x="279" y="1717"/>
                </a:lnTo>
                <a:lnTo>
                  <a:pt x="280" y="1716"/>
                </a:lnTo>
                <a:lnTo>
                  <a:pt x="281" y="1715"/>
                </a:lnTo>
                <a:lnTo>
                  <a:pt x="281" y="1715"/>
                </a:lnTo>
                <a:lnTo>
                  <a:pt x="281" y="1714"/>
                </a:lnTo>
                <a:lnTo>
                  <a:pt x="281" y="1713"/>
                </a:lnTo>
                <a:lnTo>
                  <a:pt x="281" y="1712"/>
                </a:lnTo>
                <a:lnTo>
                  <a:pt x="281" y="1709"/>
                </a:lnTo>
                <a:lnTo>
                  <a:pt x="281" y="1707"/>
                </a:lnTo>
                <a:lnTo>
                  <a:pt x="281" y="1705"/>
                </a:lnTo>
                <a:lnTo>
                  <a:pt x="281" y="1704"/>
                </a:lnTo>
                <a:lnTo>
                  <a:pt x="281" y="1705"/>
                </a:lnTo>
                <a:lnTo>
                  <a:pt x="281" y="1706"/>
                </a:lnTo>
                <a:lnTo>
                  <a:pt x="280" y="1709"/>
                </a:lnTo>
                <a:lnTo>
                  <a:pt x="280" y="1710"/>
                </a:lnTo>
                <a:lnTo>
                  <a:pt x="280" y="1711"/>
                </a:lnTo>
                <a:lnTo>
                  <a:pt x="278" y="1713"/>
                </a:lnTo>
                <a:lnTo>
                  <a:pt x="278" y="1715"/>
                </a:lnTo>
                <a:lnTo>
                  <a:pt x="276" y="1717"/>
                </a:lnTo>
                <a:lnTo>
                  <a:pt x="275" y="1717"/>
                </a:lnTo>
                <a:lnTo>
                  <a:pt x="274" y="1717"/>
                </a:lnTo>
                <a:lnTo>
                  <a:pt x="273" y="1717"/>
                </a:lnTo>
                <a:lnTo>
                  <a:pt x="273" y="1716"/>
                </a:lnTo>
                <a:lnTo>
                  <a:pt x="273" y="1715"/>
                </a:lnTo>
                <a:lnTo>
                  <a:pt x="272" y="1715"/>
                </a:lnTo>
                <a:lnTo>
                  <a:pt x="271" y="1715"/>
                </a:lnTo>
                <a:lnTo>
                  <a:pt x="271" y="1717"/>
                </a:lnTo>
                <a:lnTo>
                  <a:pt x="270" y="1717"/>
                </a:lnTo>
                <a:lnTo>
                  <a:pt x="269" y="1717"/>
                </a:lnTo>
                <a:lnTo>
                  <a:pt x="268" y="1717"/>
                </a:lnTo>
                <a:lnTo>
                  <a:pt x="267" y="1717"/>
                </a:lnTo>
                <a:lnTo>
                  <a:pt x="264" y="1717"/>
                </a:lnTo>
                <a:lnTo>
                  <a:pt x="261" y="1716"/>
                </a:lnTo>
                <a:lnTo>
                  <a:pt x="261" y="1715"/>
                </a:lnTo>
                <a:lnTo>
                  <a:pt x="260" y="1715"/>
                </a:lnTo>
                <a:lnTo>
                  <a:pt x="259" y="1715"/>
                </a:lnTo>
                <a:lnTo>
                  <a:pt x="259" y="1714"/>
                </a:lnTo>
                <a:lnTo>
                  <a:pt x="260" y="1713"/>
                </a:lnTo>
                <a:lnTo>
                  <a:pt x="261" y="1711"/>
                </a:lnTo>
                <a:lnTo>
                  <a:pt x="261" y="1710"/>
                </a:lnTo>
                <a:lnTo>
                  <a:pt x="265" y="1709"/>
                </a:lnTo>
                <a:lnTo>
                  <a:pt x="266" y="1708"/>
                </a:lnTo>
                <a:lnTo>
                  <a:pt x="267" y="1709"/>
                </a:lnTo>
                <a:lnTo>
                  <a:pt x="268" y="1709"/>
                </a:lnTo>
                <a:lnTo>
                  <a:pt x="271" y="1707"/>
                </a:lnTo>
                <a:lnTo>
                  <a:pt x="273" y="1706"/>
                </a:lnTo>
                <a:lnTo>
                  <a:pt x="274" y="1705"/>
                </a:lnTo>
                <a:lnTo>
                  <a:pt x="275" y="1705"/>
                </a:lnTo>
                <a:lnTo>
                  <a:pt x="275" y="1704"/>
                </a:lnTo>
                <a:lnTo>
                  <a:pt x="273" y="1704"/>
                </a:lnTo>
                <a:lnTo>
                  <a:pt x="273" y="1703"/>
                </a:lnTo>
                <a:lnTo>
                  <a:pt x="272" y="1703"/>
                </a:lnTo>
                <a:lnTo>
                  <a:pt x="271" y="1705"/>
                </a:lnTo>
                <a:lnTo>
                  <a:pt x="270" y="1706"/>
                </a:lnTo>
                <a:lnTo>
                  <a:pt x="268" y="1706"/>
                </a:lnTo>
                <a:lnTo>
                  <a:pt x="266" y="1707"/>
                </a:lnTo>
                <a:lnTo>
                  <a:pt x="262" y="1708"/>
                </a:lnTo>
                <a:lnTo>
                  <a:pt x="261" y="1708"/>
                </a:lnTo>
                <a:lnTo>
                  <a:pt x="261" y="1707"/>
                </a:lnTo>
                <a:lnTo>
                  <a:pt x="261" y="1706"/>
                </a:lnTo>
                <a:lnTo>
                  <a:pt x="261" y="1706"/>
                </a:lnTo>
                <a:lnTo>
                  <a:pt x="262" y="1705"/>
                </a:lnTo>
                <a:lnTo>
                  <a:pt x="263" y="1704"/>
                </a:lnTo>
                <a:lnTo>
                  <a:pt x="264" y="1704"/>
                </a:lnTo>
                <a:lnTo>
                  <a:pt x="266" y="1703"/>
                </a:lnTo>
                <a:lnTo>
                  <a:pt x="270" y="1702"/>
                </a:lnTo>
                <a:lnTo>
                  <a:pt x="269" y="1701"/>
                </a:lnTo>
                <a:lnTo>
                  <a:pt x="266" y="1701"/>
                </a:lnTo>
                <a:lnTo>
                  <a:pt x="266" y="1700"/>
                </a:lnTo>
                <a:lnTo>
                  <a:pt x="267" y="1700"/>
                </a:lnTo>
                <a:lnTo>
                  <a:pt x="268" y="1699"/>
                </a:lnTo>
                <a:lnTo>
                  <a:pt x="268" y="1698"/>
                </a:lnTo>
                <a:lnTo>
                  <a:pt x="269" y="1698"/>
                </a:lnTo>
                <a:lnTo>
                  <a:pt x="273" y="1695"/>
                </a:lnTo>
                <a:lnTo>
                  <a:pt x="274" y="1695"/>
                </a:lnTo>
                <a:lnTo>
                  <a:pt x="275" y="1696"/>
                </a:lnTo>
                <a:lnTo>
                  <a:pt x="276" y="1696"/>
                </a:lnTo>
                <a:lnTo>
                  <a:pt x="277" y="1696"/>
                </a:lnTo>
                <a:lnTo>
                  <a:pt x="277" y="1697"/>
                </a:lnTo>
                <a:lnTo>
                  <a:pt x="278" y="1697"/>
                </a:lnTo>
                <a:lnTo>
                  <a:pt x="278" y="1696"/>
                </a:lnTo>
                <a:lnTo>
                  <a:pt x="279" y="1696"/>
                </a:lnTo>
                <a:lnTo>
                  <a:pt x="280" y="1695"/>
                </a:lnTo>
                <a:lnTo>
                  <a:pt x="279" y="1695"/>
                </a:lnTo>
                <a:lnTo>
                  <a:pt x="278" y="1695"/>
                </a:lnTo>
                <a:lnTo>
                  <a:pt x="277" y="1695"/>
                </a:lnTo>
                <a:lnTo>
                  <a:pt x="279" y="1694"/>
                </a:lnTo>
                <a:lnTo>
                  <a:pt x="281" y="1693"/>
                </a:lnTo>
                <a:lnTo>
                  <a:pt x="282" y="1692"/>
                </a:lnTo>
                <a:lnTo>
                  <a:pt x="283" y="1692"/>
                </a:lnTo>
                <a:lnTo>
                  <a:pt x="284" y="1692"/>
                </a:lnTo>
                <a:lnTo>
                  <a:pt x="285" y="1693"/>
                </a:lnTo>
                <a:lnTo>
                  <a:pt x="286" y="1695"/>
                </a:lnTo>
                <a:lnTo>
                  <a:pt x="287" y="1695"/>
                </a:lnTo>
                <a:lnTo>
                  <a:pt x="289" y="1697"/>
                </a:lnTo>
                <a:lnTo>
                  <a:pt x="291" y="1698"/>
                </a:lnTo>
                <a:lnTo>
                  <a:pt x="292" y="1699"/>
                </a:lnTo>
                <a:lnTo>
                  <a:pt x="295" y="1699"/>
                </a:lnTo>
                <a:lnTo>
                  <a:pt x="296" y="1699"/>
                </a:lnTo>
                <a:lnTo>
                  <a:pt x="297" y="1701"/>
                </a:lnTo>
                <a:lnTo>
                  <a:pt x="297" y="1702"/>
                </a:lnTo>
                <a:lnTo>
                  <a:pt x="297" y="1703"/>
                </a:lnTo>
                <a:lnTo>
                  <a:pt x="297" y="1704"/>
                </a:lnTo>
                <a:lnTo>
                  <a:pt x="297" y="1703"/>
                </a:lnTo>
                <a:lnTo>
                  <a:pt x="298" y="1702"/>
                </a:lnTo>
                <a:lnTo>
                  <a:pt x="300" y="1701"/>
                </a:lnTo>
                <a:lnTo>
                  <a:pt x="301" y="1700"/>
                </a:lnTo>
                <a:lnTo>
                  <a:pt x="300" y="1699"/>
                </a:lnTo>
                <a:lnTo>
                  <a:pt x="299" y="1698"/>
                </a:lnTo>
                <a:lnTo>
                  <a:pt x="301" y="1695"/>
                </a:lnTo>
                <a:lnTo>
                  <a:pt x="302" y="1693"/>
                </a:lnTo>
                <a:lnTo>
                  <a:pt x="304" y="1691"/>
                </a:lnTo>
                <a:lnTo>
                  <a:pt x="308" y="1691"/>
                </a:lnTo>
                <a:lnTo>
                  <a:pt x="313" y="1688"/>
                </a:lnTo>
                <a:lnTo>
                  <a:pt x="314" y="1688"/>
                </a:lnTo>
                <a:lnTo>
                  <a:pt x="315" y="1688"/>
                </a:lnTo>
                <a:lnTo>
                  <a:pt x="316" y="1688"/>
                </a:lnTo>
                <a:lnTo>
                  <a:pt x="315" y="1689"/>
                </a:lnTo>
                <a:lnTo>
                  <a:pt x="316" y="1689"/>
                </a:lnTo>
                <a:lnTo>
                  <a:pt x="317" y="1690"/>
                </a:lnTo>
                <a:lnTo>
                  <a:pt x="318" y="1692"/>
                </a:lnTo>
                <a:lnTo>
                  <a:pt x="319" y="1692"/>
                </a:lnTo>
                <a:lnTo>
                  <a:pt x="320" y="1694"/>
                </a:lnTo>
                <a:lnTo>
                  <a:pt x="321" y="1696"/>
                </a:lnTo>
                <a:lnTo>
                  <a:pt x="322" y="1697"/>
                </a:lnTo>
                <a:lnTo>
                  <a:pt x="322" y="1696"/>
                </a:lnTo>
                <a:lnTo>
                  <a:pt x="322" y="1695"/>
                </a:lnTo>
                <a:lnTo>
                  <a:pt x="321" y="1693"/>
                </a:lnTo>
                <a:lnTo>
                  <a:pt x="319" y="1691"/>
                </a:lnTo>
                <a:lnTo>
                  <a:pt x="317" y="1688"/>
                </a:lnTo>
                <a:lnTo>
                  <a:pt x="317" y="1687"/>
                </a:lnTo>
                <a:lnTo>
                  <a:pt x="318" y="1686"/>
                </a:lnTo>
                <a:lnTo>
                  <a:pt x="320" y="1685"/>
                </a:lnTo>
                <a:lnTo>
                  <a:pt x="321" y="1684"/>
                </a:lnTo>
                <a:lnTo>
                  <a:pt x="322" y="1684"/>
                </a:lnTo>
                <a:lnTo>
                  <a:pt x="322" y="1683"/>
                </a:lnTo>
                <a:lnTo>
                  <a:pt x="322" y="1682"/>
                </a:lnTo>
                <a:lnTo>
                  <a:pt x="321" y="1682"/>
                </a:lnTo>
                <a:lnTo>
                  <a:pt x="320" y="1683"/>
                </a:lnTo>
                <a:lnTo>
                  <a:pt x="316" y="1685"/>
                </a:lnTo>
                <a:lnTo>
                  <a:pt x="315" y="1685"/>
                </a:lnTo>
                <a:lnTo>
                  <a:pt x="312" y="1685"/>
                </a:lnTo>
                <a:lnTo>
                  <a:pt x="311" y="1686"/>
                </a:lnTo>
                <a:lnTo>
                  <a:pt x="306" y="1688"/>
                </a:lnTo>
                <a:lnTo>
                  <a:pt x="304" y="1688"/>
                </a:lnTo>
                <a:lnTo>
                  <a:pt x="303" y="1689"/>
                </a:lnTo>
                <a:lnTo>
                  <a:pt x="301" y="1692"/>
                </a:lnTo>
                <a:lnTo>
                  <a:pt x="300" y="1695"/>
                </a:lnTo>
                <a:lnTo>
                  <a:pt x="298" y="1697"/>
                </a:lnTo>
                <a:lnTo>
                  <a:pt x="293" y="1696"/>
                </a:lnTo>
                <a:lnTo>
                  <a:pt x="292" y="1696"/>
                </a:lnTo>
                <a:lnTo>
                  <a:pt x="290" y="1696"/>
                </a:lnTo>
                <a:lnTo>
                  <a:pt x="289" y="1695"/>
                </a:lnTo>
                <a:lnTo>
                  <a:pt x="288" y="1695"/>
                </a:lnTo>
                <a:lnTo>
                  <a:pt x="288" y="1694"/>
                </a:lnTo>
                <a:lnTo>
                  <a:pt x="288" y="1693"/>
                </a:lnTo>
                <a:lnTo>
                  <a:pt x="287" y="1692"/>
                </a:lnTo>
                <a:lnTo>
                  <a:pt x="287" y="1691"/>
                </a:lnTo>
                <a:lnTo>
                  <a:pt x="287" y="1689"/>
                </a:lnTo>
                <a:lnTo>
                  <a:pt x="288" y="1688"/>
                </a:lnTo>
                <a:lnTo>
                  <a:pt x="289" y="1688"/>
                </a:lnTo>
                <a:lnTo>
                  <a:pt x="291" y="1687"/>
                </a:lnTo>
                <a:lnTo>
                  <a:pt x="292" y="1687"/>
                </a:lnTo>
                <a:lnTo>
                  <a:pt x="291" y="1686"/>
                </a:lnTo>
                <a:lnTo>
                  <a:pt x="291" y="1686"/>
                </a:lnTo>
                <a:lnTo>
                  <a:pt x="290" y="1686"/>
                </a:lnTo>
                <a:lnTo>
                  <a:pt x="289" y="1686"/>
                </a:lnTo>
                <a:lnTo>
                  <a:pt x="289" y="1685"/>
                </a:lnTo>
                <a:lnTo>
                  <a:pt x="290" y="1685"/>
                </a:lnTo>
                <a:lnTo>
                  <a:pt x="290" y="1684"/>
                </a:lnTo>
                <a:lnTo>
                  <a:pt x="289" y="1684"/>
                </a:lnTo>
                <a:lnTo>
                  <a:pt x="288" y="1685"/>
                </a:lnTo>
                <a:lnTo>
                  <a:pt x="288" y="1685"/>
                </a:lnTo>
                <a:lnTo>
                  <a:pt x="287" y="1686"/>
                </a:lnTo>
                <a:lnTo>
                  <a:pt x="287" y="1687"/>
                </a:lnTo>
                <a:lnTo>
                  <a:pt x="286" y="1688"/>
                </a:lnTo>
                <a:lnTo>
                  <a:pt x="284" y="1689"/>
                </a:lnTo>
                <a:lnTo>
                  <a:pt x="282" y="1689"/>
                </a:lnTo>
                <a:lnTo>
                  <a:pt x="281" y="1689"/>
                </a:lnTo>
                <a:lnTo>
                  <a:pt x="281" y="1687"/>
                </a:lnTo>
                <a:lnTo>
                  <a:pt x="281" y="1686"/>
                </a:lnTo>
                <a:lnTo>
                  <a:pt x="280" y="1687"/>
                </a:lnTo>
                <a:lnTo>
                  <a:pt x="279" y="1687"/>
                </a:lnTo>
                <a:lnTo>
                  <a:pt x="280" y="1688"/>
                </a:lnTo>
                <a:lnTo>
                  <a:pt x="280" y="1689"/>
                </a:lnTo>
                <a:lnTo>
                  <a:pt x="281" y="1690"/>
                </a:lnTo>
                <a:lnTo>
                  <a:pt x="280" y="1691"/>
                </a:lnTo>
                <a:lnTo>
                  <a:pt x="279" y="1691"/>
                </a:lnTo>
                <a:lnTo>
                  <a:pt x="277" y="1692"/>
                </a:lnTo>
                <a:lnTo>
                  <a:pt x="276" y="1693"/>
                </a:lnTo>
                <a:lnTo>
                  <a:pt x="272" y="1695"/>
                </a:lnTo>
                <a:lnTo>
                  <a:pt x="271" y="1695"/>
                </a:lnTo>
                <a:lnTo>
                  <a:pt x="271" y="1695"/>
                </a:lnTo>
                <a:lnTo>
                  <a:pt x="270" y="1695"/>
                </a:lnTo>
                <a:lnTo>
                  <a:pt x="269" y="1695"/>
                </a:lnTo>
                <a:lnTo>
                  <a:pt x="267" y="1695"/>
                </a:lnTo>
                <a:lnTo>
                  <a:pt x="266" y="1696"/>
                </a:lnTo>
                <a:lnTo>
                  <a:pt x="264" y="1697"/>
                </a:lnTo>
                <a:lnTo>
                  <a:pt x="263" y="1699"/>
                </a:lnTo>
                <a:lnTo>
                  <a:pt x="262" y="1700"/>
                </a:lnTo>
                <a:lnTo>
                  <a:pt x="261" y="1699"/>
                </a:lnTo>
                <a:lnTo>
                  <a:pt x="262" y="1697"/>
                </a:lnTo>
                <a:lnTo>
                  <a:pt x="261" y="1696"/>
                </a:lnTo>
                <a:lnTo>
                  <a:pt x="261" y="1695"/>
                </a:lnTo>
                <a:lnTo>
                  <a:pt x="261" y="1695"/>
                </a:lnTo>
                <a:lnTo>
                  <a:pt x="261" y="1694"/>
                </a:lnTo>
                <a:lnTo>
                  <a:pt x="262" y="1694"/>
                </a:lnTo>
                <a:lnTo>
                  <a:pt x="263" y="1695"/>
                </a:lnTo>
                <a:lnTo>
                  <a:pt x="264" y="1695"/>
                </a:lnTo>
                <a:lnTo>
                  <a:pt x="264" y="1694"/>
                </a:lnTo>
                <a:lnTo>
                  <a:pt x="263" y="1693"/>
                </a:lnTo>
                <a:lnTo>
                  <a:pt x="262" y="1693"/>
                </a:lnTo>
                <a:lnTo>
                  <a:pt x="261" y="1692"/>
                </a:lnTo>
                <a:lnTo>
                  <a:pt x="261" y="1691"/>
                </a:lnTo>
                <a:lnTo>
                  <a:pt x="263" y="1690"/>
                </a:lnTo>
                <a:lnTo>
                  <a:pt x="265" y="1689"/>
                </a:lnTo>
                <a:lnTo>
                  <a:pt x="267" y="1688"/>
                </a:lnTo>
                <a:lnTo>
                  <a:pt x="267" y="1687"/>
                </a:lnTo>
                <a:lnTo>
                  <a:pt x="268" y="1687"/>
                </a:lnTo>
                <a:lnTo>
                  <a:pt x="271" y="1685"/>
                </a:lnTo>
                <a:lnTo>
                  <a:pt x="274" y="1684"/>
                </a:lnTo>
                <a:lnTo>
                  <a:pt x="275" y="1683"/>
                </a:lnTo>
                <a:lnTo>
                  <a:pt x="276" y="1683"/>
                </a:lnTo>
                <a:lnTo>
                  <a:pt x="277" y="1683"/>
                </a:lnTo>
                <a:lnTo>
                  <a:pt x="276" y="1682"/>
                </a:lnTo>
                <a:lnTo>
                  <a:pt x="275" y="1682"/>
                </a:lnTo>
                <a:lnTo>
                  <a:pt x="273" y="1683"/>
                </a:lnTo>
                <a:lnTo>
                  <a:pt x="270" y="1685"/>
                </a:lnTo>
                <a:lnTo>
                  <a:pt x="268" y="1685"/>
                </a:lnTo>
                <a:lnTo>
                  <a:pt x="265" y="1687"/>
                </a:lnTo>
                <a:lnTo>
                  <a:pt x="263" y="1687"/>
                </a:lnTo>
                <a:lnTo>
                  <a:pt x="262" y="1688"/>
                </a:lnTo>
                <a:lnTo>
                  <a:pt x="262" y="1689"/>
                </a:lnTo>
                <a:lnTo>
                  <a:pt x="261" y="1689"/>
                </a:lnTo>
                <a:lnTo>
                  <a:pt x="260" y="1689"/>
                </a:lnTo>
                <a:lnTo>
                  <a:pt x="260" y="1688"/>
                </a:lnTo>
                <a:lnTo>
                  <a:pt x="261" y="1687"/>
                </a:lnTo>
                <a:lnTo>
                  <a:pt x="259" y="1687"/>
                </a:lnTo>
                <a:lnTo>
                  <a:pt x="258" y="1688"/>
                </a:lnTo>
                <a:lnTo>
                  <a:pt x="257" y="1689"/>
                </a:lnTo>
                <a:lnTo>
                  <a:pt x="256" y="1689"/>
                </a:lnTo>
                <a:lnTo>
                  <a:pt x="256" y="1688"/>
                </a:lnTo>
                <a:lnTo>
                  <a:pt x="255" y="1688"/>
                </a:lnTo>
                <a:lnTo>
                  <a:pt x="255" y="1689"/>
                </a:lnTo>
                <a:lnTo>
                  <a:pt x="255" y="1690"/>
                </a:lnTo>
                <a:lnTo>
                  <a:pt x="254" y="1689"/>
                </a:lnTo>
                <a:lnTo>
                  <a:pt x="253" y="1687"/>
                </a:lnTo>
                <a:lnTo>
                  <a:pt x="252" y="1686"/>
                </a:lnTo>
                <a:lnTo>
                  <a:pt x="251" y="1686"/>
                </a:lnTo>
                <a:lnTo>
                  <a:pt x="252" y="1685"/>
                </a:lnTo>
                <a:lnTo>
                  <a:pt x="252" y="1684"/>
                </a:lnTo>
                <a:lnTo>
                  <a:pt x="253" y="1683"/>
                </a:lnTo>
                <a:lnTo>
                  <a:pt x="255" y="1682"/>
                </a:lnTo>
                <a:lnTo>
                  <a:pt x="255" y="1681"/>
                </a:lnTo>
                <a:lnTo>
                  <a:pt x="257" y="1681"/>
                </a:lnTo>
                <a:lnTo>
                  <a:pt x="258" y="1681"/>
                </a:lnTo>
                <a:lnTo>
                  <a:pt x="258" y="1680"/>
                </a:lnTo>
                <a:lnTo>
                  <a:pt x="257" y="1680"/>
                </a:lnTo>
                <a:lnTo>
                  <a:pt x="255" y="1680"/>
                </a:lnTo>
                <a:lnTo>
                  <a:pt x="254" y="1679"/>
                </a:lnTo>
                <a:lnTo>
                  <a:pt x="253" y="1679"/>
                </a:lnTo>
                <a:lnTo>
                  <a:pt x="253" y="1680"/>
                </a:lnTo>
                <a:lnTo>
                  <a:pt x="253" y="1681"/>
                </a:lnTo>
                <a:lnTo>
                  <a:pt x="252" y="1681"/>
                </a:lnTo>
                <a:lnTo>
                  <a:pt x="252" y="1680"/>
                </a:lnTo>
                <a:lnTo>
                  <a:pt x="252" y="1679"/>
                </a:lnTo>
                <a:lnTo>
                  <a:pt x="254" y="1678"/>
                </a:lnTo>
                <a:lnTo>
                  <a:pt x="255" y="1676"/>
                </a:lnTo>
                <a:lnTo>
                  <a:pt x="256" y="1676"/>
                </a:lnTo>
                <a:lnTo>
                  <a:pt x="259" y="1674"/>
                </a:lnTo>
                <a:lnTo>
                  <a:pt x="260" y="1674"/>
                </a:lnTo>
                <a:lnTo>
                  <a:pt x="261" y="1674"/>
                </a:lnTo>
                <a:lnTo>
                  <a:pt x="261" y="1673"/>
                </a:lnTo>
                <a:lnTo>
                  <a:pt x="263" y="1672"/>
                </a:lnTo>
                <a:lnTo>
                  <a:pt x="269" y="1670"/>
                </a:lnTo>
                <a:lnTo>
                  <a:pt x="270" y="1669"/>
                </a:lnTo>
                <a:lnTo>
                  <a:pt x="271" y="1669"/>
                </a:lnTo>
                <a:lnTo>
                  <a:pt x="273" y="1668"/>
                </a:lnTo>
                <a:lnTo>
                  <a:pt x="275" y="1667"/>
                </a:lnTo>
                <a:lnTo>
                  <a:pt x="279" y="1664"/>
                </a:lnTo>
                <a:lnTo>
                  <a:pt x="280" y="1664"/>
                </a:lnTo>
                <a:lnTo>
                  <a:pt x="281" y="1663"/>
                </a:lnTo>
                <a:lnTo>
                  <a:pt x="285" y="1661"/>
                </a:lnTo>
                <a:lnTo>
                  <a:pt x="286" y="1658"/>
                </a:lnTo>
                <a:lnTo>
                  <a:pt x="287" y="1655"/>
                </a:lnTo>
                <a:lnTo>
                  <a:pt x="289" y="1654"/>
                </a:lnTo>
                <a:lnTo>
                  <a:pt x="290" y="1653"/>
                </a:lnTo>
                <a:lnTo>
                  <a:pt x="291" y="1653"/>
                </a:lnTo>
                <a:lnTo>
                  <a:pt x="291" y="1652"/>
                </a:lnTo>
                <a:lnTo>
                  <a:pt x="292" y="1651"/>
                </a:lnTo>
                <a:lnTo>
                  <a:pt x="294" y="1651"/>
                </a:lnTo>
                <a:lnTo>
                  <a:pt x="295" y="1651"/>
                </a:lnTo>
                <a:lnTo>
                  <a:pt x="300" y="1646"/>
                </a:lnTo>
                <a:lnTo>
                  <a:pt x="302" y="1645"/>
                </a:lnTo>
                <a:lnTo>
                  <a:pt x="302" y="1645"/>
                </a:lnTo>
                <a:lnTo>
                  <a:pt x="306" y="1645"/>
                </a:lnTo>
                <a:lnTo>
                  <a:pt x="307" y="1645"/>
                </a:lnTo>
                <a:lnTo>
                  <a:pt x="309" y="1644"/>
                </a:lnTo>
                <a:lnTo>
                  <a:pt x="310" y="1643"/>
                </a:lnTo>
                <a:lnTo>
                  <a:pt x="312" y="1641"/>
                </a:lnTo>
                <a:lnTo>
                  <a:pt x="315" y="1641"/>
                </a:lnTo>
                <a:lnTo>
                  <a:pt x="317" y="1641"/>
                </a:lnTo>
                <a:lnTo>
                  <a:pt x="318" y="1641"/>
                </a:lnTo>
                <a:lnTo>
                  <a:pt x="319" y="1641"/>
                </a:lnTo>
                <a:lnTo>
                  <a:pt x="319" y="1641"/>
                </a:lnTo>
                <a:lnTo>
                  <a:pt x="317" y="1641"/>
                </a:lnTo>
                <a:lnTo>
                  <a:pt x="315" y="1640"/>
                </a:lnTo>
                <a:lnTo>
                  <a:pt x="315" y="1639"/>
                </a:lnTo>
                <a:lnTo>
                  <a:pt x="318" y="1634"/>
                </a:lnTo>
                <a:lnTo>
                  <a:pt x="320" y="1631"/>
                </a:lnTo>
                <a:lnTo>
                  <a:pt x="321" y="1630"/>
                </a:lnTo>
                <a:lnTo>
                  <a:pt x="322" y="1629"/>
                </a:lnTo>
                <a:lnTo>
                  <a:pt x="324" y="1628"/>
                </a:lnTo>
                <a:lnTo>
                  <a:pt x="326" y="1627"/>
                </a:lnTo>
                <a:lnTo>
                  <a:pt x="327" y="1627"/>
                </a:lnTo>
                <a:lnTo>
                  <a:pt x="329" y="1626"/>
                </a:lnTo>
                <a:lnTo>
                  <a:pt x="332" y="1624"/>
                </a:lnTo>
                <a:lnTo>
                  <a:pt x="333" y="1623"/>
                </a:lnTo>
                <a:lnTo>
                  <a:pt x="334" y="1622"/>
                </a:lnTo>
                <a:lnTo>
                  <a:pt x="335" y="1622"/>
                </a:lnTo>
                <a:lnTo>
                  <a:pt x="336" y="1622"/>
                </a:lnTo>
                <a:lnTo>
                  <a:pt x="339" y="1622"/>
                </a:lnTo>
                <a:lnTo>
                  <a:pt x="340" y="1622"/>
                </a:lnTo>
                <a:lnTo>
                  <a:pt x="341" y="1622"/>
                </a:lnTo>
                <a:lnTo>
                  <a:pt x="341" y="1621"/>
                </a:lnTo>
                <a:lnTo>
                  <a:pt x="338" y="1620"/>
                </a:lnTo>
                <a:lnTo>
                  <a:pt x="337" y="1619"/>
                </a:lnTo>
                <a:lnTo>
                  <a:pt x="338" y="1618"/>
                </a:lnTo>
                <a:lnTo>
                  <a:pt x="340" y="1617"/>
                </a:lnTo>
                <a:lnTo>
                  <a:pt x="344" y="1614"/>
                </a:lnTo>
                <a:lnTo>
                  <a:pt x="348" y="1610"/>
                </a:lnTo>
                <a:lnTo>
                  <a:pt x="349" y="1610"/>
                </a:lnTo>
                <a:lnTo>
                  <a:pt x="352" y="1610"/>
                </a:lnTo>
                <a:lnTo>
                  <a:pt x="353" y="1610"/>
                </a:lnTo>
                <a:lnTo>
                  <a:pt x="353" y="1611"/>
                </a:lnTo>
                <a:lnTo>
                  <a:pt x="354" y="1612"/>
                </a:lnTo>
                <a:lnTo>
                  <a:pt x="355" y="1612"/>
                </a:lnTo>
                <a:lnTo>
                  <a:pt x="354" y="1610"/>
                </a:lnTo>
                <a:lnTo>
                  <a:pt x="353" y="1609"/>
                </a:lnTo>
                <a:lnTo>
                  <a:pt x="354" y="1608"/>
                </a:lnTo>
                <a:lnTo>
                  <a:pt x="355" y="1608"/>
                </a:lnTo>
                <a:lnTo>
                  <a:pt x="358" y="1609"/>
                </a:lnTo>
                <a:lnTo>
                  <a:pt x="359" y="1609"/>
                </a:lnTo>
                <a:lnTo>
                  <a:pt x="360" y="1610"/>
                </a:lnTo>
                <a:lnTo>
                  <a:pt x="360" y="1611"/>
                </a:lnTo>
                <a:lnTo>
                  <a:pt x="362" y="1612"/>
                </a:lnTo>
                <a:lnTo>
                  <a:pt x="364" y="1612"/>
                </a:lnTo>
                <a:lnTo>
                  <a:pt x="364" y="1613"/>
                </a:lnTo>
                <a:lnTo>
                  <a:pt x="369" y="1614"/>
                </a:lnTo>
                <a:lnTo>
                  <a:pt x="370" y="1612"/>
                </a:lnTo>
                <a:lnTo>
                  <a:pt x="371" y="1611"/>
                </a:lnTo>
                <a:lnTo>
                  <a:pt x="373" y="1611"/>
                </a:lnTo>
                <a:lnTo>
                  <a:pt x="374" y="1612"/>
                </a:lnTo>
                <a:lnTo>
                  <a:pt x="374" y="1613"/>
                </a:lnTo>
                <a:lnTo>
                  <a:pt x="376" y="1614"/>
                </a:lnTo>
                <a:lnTo>
                  <a:pt x="377" y="1614"/>
                </a:lnTo>
                <a:lnTo>
                  <a:pt x="379" y="1614"/>
                </a:lnTo>
                <a:lnTo>
                  <a:pt x="380" y="1614"/>
                </a:lnTo>
                <a:lnTo>
                  <a:pt x="380" y="1615"/>
                </a:lnTo>
                <a:lnTo>
                  <a:pt x="382" y="1615"/>
                </a:lnTo>
                <a:lnTo>
                  <a:pt x="383" y="1614"/>
                </a:lnTo>
                <a:lnTo>
                  <a:pt x="381" y="1613"/>
                </a:lnTo>
                <a:lnTo>
                  <a:pt x="382" y="1613"/>
                </a:lnTo>
                <a:lnTo>
                  <a:pt x="382" y="1612"/>
                </a:lnTo>
                <a:lnTo>
                  <a:pt x="380" y="1612"/>
                </a:lnTo>
                <a:lnTo>
                  <a:pt x="380" y="1613"/>
                </a:lnTo>
                <a:lnTo>
                  <a:pt x="377" y="1613"/>
                </a:lnTo>
                <a:lnTo>
                  <a:pt x="376" y="1613"/>
                </a:lnTo>
                <a:lnTo>
                  <a:pt x="374" y="1611"/>
                </a:lnTo>
                <a:lnTo>
                  <a:pt x="373" y="1610"/>
                </a:lnTo>
                <a:lnTo>
                  <a:pt x="372" y="1610"/>
                </a:lnTo>
                <a:lnTo>
                  <a:pt x="371" y="1610"/>
                </a:lnTo>
                <a:lnTo>
                  <a:pt x="370" y="1611"/>
                </a:lnTo>
                <a:lnTo>
                  <a:pt x="369" y="1611"/>
                </a:lnTo>
                <a:lnTo>
                  <a:pt x="369" y="1612"/>
                </a:lnTo>
                <a:lnTo>
                  <a:pt x="368" y="1612"/>
                </a:lnTo>
                <a:lnTo>
                  <a:pt x="367" y="1612"/>
                </a:lnTo>
                <a:lnTo>
                  <a:pt x="367" y="1611"/>
                </a:lnTo>
                <a:lnTo>
                  <a:pt x="367" y="1610"/>
                </a:lnTo>
                <a:lnTo>
                  <a:pt x="366" y="1610"/>
                </a:lnTo>
                <a:lnTo>
                  <a:pt x="365" y="1610"/>
                </a:lnTo>
                <a:lnTo>
                  <a:pt x="364" y="1609"/>
                </a:lnTo>
                <a:lnTo>
                  <a:pt x="364" y="1609"/>
                </a:lnTo>
                <a:lnTo>
                  <a:pt x="363" y="1609"/>
                </a:lnTo>
                <a:lnTo>
                  <a:pt x="362" y="1609"/>
                </a:lnTo>
                <a:lnTo>
                  <a:pt x="362" y="1607"/>
                </a:lnTo>
                <a:lnTo>
                  <a:pt x="361" y="1607"/>
                </a:lnTo>
                <a:lnTo>
                  <a:pt x="361" y="1606"/>
                </a:lnTo>
                <a:lnTo>
                  <a:pt x="361" y="1605"/>
                </a:lnTo>
                <a:lnTo>
                  <a:pt x="362" y="1604"/>
                </a:lnTo>
                <a:lnTo>
                  <a:pt x="363" y="1603"/>
                </a:lnTo>
                <a:lnTo>
                  <a:pt x="364" y="1602"/>
                </a:lnTo>
                <a:lnTo>
                  <a:pt x="365" y="1602"/>
                </a:lnTo>
                <a:lnTo>
                  <a:pt x="365" y="1601"/>
                </a:lnTo>
                <a:lnTo>
                  <a:pt x="366" y="1600"/>
                </a:lnTo>
                <a:lnTo>
                  <a:pt x="367" y="1600"/>
                </a:lnTo>
                <a:lnTo>
                  <a:pt x="368" y="1599"/>
                </a:lnTo>
                <a:lnTo>
                  <a:pt x="369" y="1598"/>
                </a:lnTo>
                <a:lnTo>
                  <a:pt x="370" y="1598"/>
                </a:lnTo>
                <a:lnTo>
                  <a:pt x="371" y="1598"/>
                </a:lnTo>
                <a:lnTo>
                  <a:pt x="372" y="1598"/>
                </a:lnTo>
                <a:lnTo>
                  <a:pt x="372" y="1598"/>
                </a:lnTo>
                <a:lnTo>
                  <a:pt x="371" y="1598"/>
                </a:lnTo>
                <a:lnTo>
                  <a:pt x="370" y="1598"/>
                </a:lnTo>
                <a:lnTo>
                  <a:pt x="364" y="1598"/>
                </a:lnTo>
                <a:lnTo>
                  <a:pt x="364" y="1599"/>
                </a:lnTo>
                <a:lnTo>
                  <a:pt x="363" y="1599"/>
                </a:lnTo>
                <a:lnTo>
                  <a:pt x="363" y="1600"/>
                </a:lnTo>
                <a:lnTo>
                  <a:pt x="362" y="1600"/>
                </a:lnTo>
                <a:lnTo>
                  <a:pt x="361" y="1600"/>
                </a:lnTo>
                <a:lnTo>
                  <a:pt x="360" y="1601"/>
                </a:lnTo>
                <a:lnTo>
                  <a:pt x="357" y="1603"/>
                </a:lnTo>
                <a:lnTo>
                  <a:pt x="355" y="1603"/>
                </a:lnTo>
                <a:lnTo>
                  <a:pt x="353" y="1604"/>
                </a:lnTo>
                <a:lnTo>
                  <a:pt x="352" y="1604"/>
                </a:lnTo>
                <a:lnTo>
                  <a:pt x="350" y="1606"/>
                </a:lnTo>
                <a:lnTo>
                  <a:pt x="349" y="1607"/>
                </a:lnTo>
                <a:lnTo>
                  <a:pt x="345" y="1608"/>
                </a:lnTo>
                <a:lnTo>
                  <a:pt x="343" y="1609"/>
                </a:lnTo>
                <a:lnTo>
                  <a:pt x="341" y="1610"/>
                </a:lnTo>
                <a:lnTo>
                  <a:pt x="333" y="1617"/>
                </a:lnTo>
                <a:lnTo>
                  <a:pt x="326" y="1623"/>
                </a:lnTo>
                <a:lnTo>
                  <a:pt x="325" y="1623"/>
                </a:lnTo>
                <a:lnTo>
                  <a:pt x="324" y="1623"/>
                </a:lnTo>
                <a:lnTo>
                  <a:pt x="322" y="1624"/>
                </a:lnTo>
                <a:lnTo>
                  <a:pt x="322" y="1624"/>
                </a:lnTo>
                <a:lnTo>
                  <a:pt x="321" y="1625"/>
                </a:lnTo>
                <a:lnTo>
                  <a:pt x="319" y="1626"/>
                </a:lnTo>
                <a:lnTo>
                  <a:pt x="318" y="1628"/>
                </a:lnTo>
                <a:lnTo>
                  <a:pt x="317" y="1630"/>
                </a:lnTo>
                <a:lnTo>
                  <a:pt x="317" y="1632"/>
                </a:lnTo>
                <a:lnTo>
                  <a:pt x="315" y="1635"/>
                </a:lnTo>
                <a:lnTo>
                  <a:pt x="313" y="1637"/>
                </a:lnTo>
                <a:lnTo>
                  <a:pt x="309" y="1641"/>
                </a:lnTo>
                <a:lnTo>
                  <a:pt x="307" y="1641"/>
                </a:lnTo>
                <a:lnTo>
                  <a:pt x="303" y="1642"/>
                </a:lnTo>
                <a:lnTo>
                  <a:pt x="300" y="1643"/>
                </a:lnTo>
                <a:lnTo>
                  <a:pt x="295" y="1648"/>
                </a:lnTo>
                <a:lnTo>
                  <a:pt x="291" y="1650"/>
                </a:lnTo>
                <a:lnTo>
                  <a:pt x="289" y="1652"/>
                </a:lnTo>
                <a:lnTo>
                  <a:pt x="286" y="1654"/>
                </a:lnTo>
                <a:lnTo>
                  <a:pt x="285" y="1655"/>
                </a:lnTo>
                <a:lnTo>
                  <a:pt x="284" y="1656"/>
                </a:lnTo>
                <a:lnTo>
                  <a:pt x="284" y="1657"/>
                </a:lnTo>
                <a:lnTo>
                  <a:pt x="282" y="1660"/>
                </a:lnTo>
                <a:lnTo>
                  <a:pt x="281" y="1662"/>
                </a:lnTo>
                <a:lnTo>
                  <a:pt x="280" y="1663"/>
                </a:lnTo>
                <a:lnTo>
                  <a:pt x="279" y="1663"/>
                </a:lnTo>
                <a:lnTo>
                  <a:pt x="277" y="1664"/>
                </a:lnTo>
                <a:lnTo>
                  <a:pt x="275" y="1665"/>
                </a:lnTo>
                <a:lnTo>
                  <a:pt x="274" y="1666"/>
                </a:lnTo>
                <a:lnTo>
                  <a:pt x="271" y="1667"/>
                </a:lnTo>
                <a:lnTo>
                  <a:pt x="270" y="1667"/>
                </a:lnTo>
                <a:lnTo>
                  <a:pt x="266" y="1669"/>
                </a:lnTo>
                <a:lnTo>
                  <a:pt x="261" y="1671"/>
                </a:lnTo>
                <a:lnTo>
                  <a:pt x="259" y="1672"/>
                </a:lnTo>
                <a:lnTo>
                  <a:pt x="255" y="1672"/>
                </a:lnTo>
                <a:lnTo>
                  <a:pt x="253" y="1672"/>
                </a:lnTo>
                <a:lnTo>
                  <a:pt x="251" y="1671"/>
                </a:lnTo>
                <a:lnTo>
                  <a:pt x="251" y="1670"/>
                </a:lnTo>
                <a:lnTo>
                  <a:pt x="251" y="1669"/>
                </a:lnTo>
                <a:lnTo>
                  <a:pt x="250" y="1670"/>
                </a:lnTo>
                <a:lnTo>
                  <a:pt x="250" y="1670"/>
                </a:lnTo>
                <a:lnTo>
                  <a:pt x="249" y="1670"/>
                </a:lnTo>
                <a:lnTo>
                  <a:pt x="248" y="1670"/>
                </a:lnTo>
                <a:lnTo>
                  <a:pt x="247" y="1670"/>
                </a:lnTo>
                <a:lnTo>
                  <a:pt x="247" y="1669"/>
                </a:lnTo>
                <a:lnTo>
                  <a:pt x="248" y="1669"/>
                </a:lnTo>
                <a:lnTo>
                  <a:pt x="249" y="1668"/>
                </a:lnTo>
                <a:lnTo>
                  <a:pt x="250" y="1667"/>
                </a:lnTo>
                <a:lnTo>
                  <a:pt x="251" y="1667"/>
                </a:lnTo>
                <a:lnTo>
                  <a:pt x="253" y="1667"/>
                </a:lnTo>
                <a:lnTo>
                  <a:pt x="254" y="1666"/>
                </a:lnTo>
                <a:lnTo>
                  <a:pt x="253" y="1666"/>
                </a:lnTo>
                <a:lnTo>
                  <a:pt x="252" y="1666"/>
                </a:lnTo>
                <a:lnTo>
                  <a:pt x="250" y="1666"/>
                </a:lnTo>
                <a:lnTo>
                  <a:pt x="249" y="1667"/>
                </a:lnTo>
                <a:lnTo>
                  <a:pt x="248" y="1668"/>
                </a:lnTo>
                <a:lnTo>
                  <a:pt x="247" y="1667"/>
                </a:lnTo>
                <a:lnTo>
                  <a:pt x="248" y="1667"/>
                </a:lnTo>
                <a:lnTo>
                  <a:pt x="248" y="1666"/>
                </a:lnTo>
                <a:lnTo>
                  <a:pt x="249" y="1666"/>
                </a:lnTo>
                <a:lnTo>
                  <a:pt x="249" y="1665"/>
                </a:lnTo>
                <a:lnTo>
                  <a:pt x="250" y="1664"/>
                </a:lnTo>
                <a:lnTo>
                  <a:pt x="250" y="1663"/>
                </a:lnTo>
                <a:lnTo>
                  <a:pt x="250" y="1663"/>
                </a:lnTo>
                <a:lnTo>
                  <a:pt x="252" y="1661"/>
                </a:lnTo>
                <a:lnTo>
                  <a:pt x="252" y="1660"/>
                </a:lnTo>
                <a:lnTo>
                  <a:pt x="253" y="1660"/>
                </a:lnTo>
                <a:lnTo>
                  <a:pt x="254" y="1662"/>
                </a:lnTo>
                <a:lnTo>
                  <a:pt x="254" y="1661"/>
                </a:lnTo>
                <a:lnTo>
                  <a:pt x="253" y="1660"/>
                </a:lnTo>
                <a:lnTo>
                  <a:pt x="253" y="1659"/>
                </a:lnTo>
                <a:lnTo>
                  <a:pt x="257" y="1658"/>
                </a:lnTo>
                <a:lnTo>
                  <a:pt x="258" y="1658"/>
                </a:lnTo>
                <a:lnTo>
                  <a:pt x="259" y="1658"/>
                </a:lnTo>
                <a:lnTo>
                  <a:pt x="261" y="1658"/>
                </a:lnTo>
                <a:lnTo>
                  <a:pt x="264" y="1657"/>
                </a:lnTo>
                <a:lnTo>
                  <a:pt x="266" y="1657"/>
                </a:lnTo>
                <a:lnTo>
                  <a:pt x="271" y="1656"/>
                </a:lnTo>
                <a:lnTo>
                  <a:pt x="272" y="1655"/>
                </a:lnTo>
                <a:lnTo>
                  <a:pt x="271" y="1655"/>
                </a:lnTo>
                <a:lnTo>
                  <a:pt x="270" y="1655"/>
                </a:lnTo>
                <a:lnTo>
                  <a:pt x="266" y="1655"/>
                </a:lnTo>
                <a:lnTo>
                  <a:pt x="264" y="1655"/>
                </a:lnTo>
                <a:lnTo>
                  <a:pt x="263" y="1655"/>
                </a:lnTo>
                <a:lnTo>
                  <a:pt x="261" y="1656"/>
                </a:lnTo>
                <a:lnTo>
                  <a:pt x="260" y="1656"/>
                </a:lnTo>
                <a:lnTo>
                  <a:pt x="259" y="1656"/>
                </a:lnTo>
                <a:lnTo>
                  <a:pt x="255" y="1657"/>
                </a:lnTo>
                <a:lnTo>
                  <a:pt x="253" y="1657"/>
                </a:lnTo>
                <a:lnTo>
                  <a:pt x="252" y="1657"/>
                </a:lnTo>
                <a:lnTo>
                  <a:pt x="251" y="1657"/>
                </a:lnTo>
                <a:lnTo>
                  <a:pt x="250" y="1656"/>
                </a:lnTo>
                <a:lnTo>
                  <a:pt x="252" y="1656"/>
                </a:lnTo>
                <a:lnTo>
                  <a:pt x="251" y="1655"/>
                </a:lnTo>
                <a:lnTo>
                  <a:pt x="250" y="1654"/>
                </a:lnTo>
                <a:lnTo>
                  <a:pt x="250" y="1651"/>
                </a:lnTo>
                <a:lnTo>
                  <a:pt x="250" y="1649"/>
                </a:lnTo>
                <a:lnTo>
                  <a:pt x="250" y="1647"/>
                </a:lnTo>
                <a:lnTo>
                  <a:pt x="251" y="1641"/>
                </a:lnTo>
                <a:lnTo>
                  <a:pt x="252" y="1641"/>
                </a:lnTo>
                <a:lnTo>
                  <a:pt x="253" y="1641"/>
                </a:lnTo>
                <a:lnTo>
                  <a:pt x="253" y="1640"/>
                </a:lnTo>
                <a:lnTo>
                  <a:pt x="254" y="1639"/>
                </a:lnTo>
                <a:lnTo>
                  <a:pt x="253" y="1639"/>
                </a:lnTo>
                <a:lnTo>
                  <a:pt x="252" y="1639"/>
                </a:lnTo>
                <a:lnTo>
                  <a:pt x="252" y="1637"/>
                </a:lnTo>
                <a:lnTo>
                  <a:pt x="252" y="1636"/>
                </a:lnTo>
                <a:lnTo>
                  <a:pt x="254" y="1635"/>
                </a:lnTo>
                <a:lnTo>
                  <a:pt x="254" y="1634"/>
                </a:lnTo>
                <a:lnTo>
                  <a:pt x="254" y="1633"/>
                </a:lnTo>
                <a:lnTo>
                  <a:pt x="255" y="1633"/>
                </a:lnTo>
                <a:lnTo>
                  <a:pt x="254" y="1633"/>
                </a:lnTo>
                <a:lnTo>
                  <a:pt x="254" y="1632"/>
                </a:lnTo>
                <a:lnTo>
                  <a:pt x="254" y="1631"/>
                </a:lnTo>
                <a:lnTo>
                  <a:pt x="255" y="1631"/>
                </a:lnTo>
                <a:lnTo>
                  <a:pt x="256" y="1632"/>
                </a:lnTo>
                <a:lnTo>
                  <a:pt x="256" y="1631"/>
                </a:lnTo>
                <a:lnTo>
                  <a:pt x="255" y="1631"/>
                </a:lnTo>
                <a:lnTo>
                  <a:pt x="256" y="1631"/>
                </a:lnTo>
                <a:lnTo>
                  <a:pt x="258" y="1630"/>
                </a:lnTo>
                <a:lnTo>
                  <a:pt x="259" y="1629"/>
                </a:lnTo>
                <a:lnTo>
                  <a:pt x="260" y="1629"/>
                </a:lnTo>
                <a:lnTo>
                  <a:pt x="260" y="1630"/>
                </a:lnTo>
                <a:lnTo>
                  <a:pt x="260" y="1631"/>
                </a:lnTo>
                <a:lnTo>
                  <a:pt x="260" y="1630"/>
                </a:lnTo>
                <a:lnTo>
                  <a:pt x="261" y="1630"/>
                </a:lnTo>
                <a:lnTo>
                  <a:pt x="261" y="1630"/>
                </a:lnTo>
                <a:lnTo>
                  <a:pt x="262" y="1631"/>
                </a:lnTo>
                <a:lnTo>
                  <a:pt x="263" y="1631"/>
                </a:lnTo>
                <a:lnTo>
                  <a:pt x="263" y="1631"/>
                </a:lnTo>
                <a:lnTo>
                  <a:pt x="264" y="1631"/>
                </a:lnTo>
                <a:lnTo>
                  <a:pt x="264" y="1631"/>
                </a:lnTo>
                <a:lnTo>
                  <a:pt x="266" y="1631"/>
                </a:lnTo>
                <a:lnTo>
                  <a:pt x="268" y="1631"/>
                </a:lnTo>
                <a:lnTo>
                  <a:pt x="270" y="1632"/>
                </a:lnTo>
                <a:lnTo>
                  <a:pt x="271" y="1633"/>
                </a:lnTo>
                <a:lnTo>
                  <a:pt x="271" y="1633"/>
                </a:lnTo>
                <a:lnTo>
                  <a:pt x="271" y="1634"/>
                </a:lnTo>
                <a:lnTo>
                  <a:pt x="267" y="1632"/>
                </a:lnTo>
                <a:lnTo>
                  <a:pt x="266" y="1632"/>
                </a:lnTo>
                <a:lnTo>
                  <a:pt x="265" y="1632"/>
                </a:lnTo>
                <a:lnTo>
                  <a:pt x="264" y="1632"/>
                </a:lnTo>
                <a:lnTo>
                  <a:pt x="265" y="1633"/>
                </a:lnTo>
                <a:lnTo>
                  <a:pt x="266" y="1633"/>
                </a:lnTo>
                <a:lnTo>
                  <a:pt x="268" y="1634"/>
                </a:lnTo>
                <a:lnTo>
                  <a:pt x="271" y="1634"/>
                </a:lnTo>
                <a:lnTo>
                  <a:pt x="271" y="1636"/>
                </a:lnTo>
                <a:lnTo>
                  <a:pt x="272" y="1635"/>
                </a:lnTo>
                <a:lnTo>
                  <a:pt x="272" y="1634"/>
                </a:lnTo>
                <a:lnTo>
                  <a:pt x="274" y="1633"/>
                </a:lnTo>
                <a:lnTo>
                  <a:pt x="276" y="1634"/>
                </a:lnTo>
                <a:lnTo>
                  <a:pt x="277" y="1634"/>
                </a:lnTo>
                <a:lnTo>
                  <a:pt x="277" y="1633"/>
                </a:lnTo>
                <a:lnTo>
                  <a:pt x="281" y="1632"/>
                </a:lnTo>
                <a:lnTo>
                  <a:pt x="282" y="1631"/>
                </a:lnTo>
                <a:lnTo>
                  <a:pt x="281" y="1631"/>
                </a:lnTo>
                <a:lnTo>
                  <a:pt x="286" y="1631"/>
                </a:lnTo>
                <a:lnTo>
                  <a:pt x="287" y="1631"/>
                </a:lnTo>
                <a:lnTo>
                  <a:pt x="288" y="1631"/>
                </a:lnTo>
                <a:lnTo>
                  <a:pt x="288" y="1632"/>
                </a:lnTo>
                <a:lnTo>
                  <a:pt x="290" y="1633"/>
                </a:lnTo>
                <a:lnTo>
                  <a:pt x="295" y="1634"/>
                </a:lnTo>
                <a:lnTo>
                  <a:pt x="296" y="1635"/>
                </a:lnTo>
                <a:lnTo>
                  <a:pt x="298" y="1635"/>
                </a:lnTo>
                <a:lnTo>
                  <a:pt x="301" y="1635"/>
                </a:lnTo>
                <a:lnTo>
                  <a:pt x="301" y="1636"/>
                </a:lnTo>
                <a:lnTo>
                  <a:pt x="301" y="1635"/>
                </a:lnTo>
                <a:lnTo>
                  <a:pt x="301" y="1634"/>
                </a:lnTo>
                <a:lnTo>
                  <a:pt x="302" y="1634"/>
                </a:lnTo>
                <a:lnTo>
                  <a:pt x="302" y="1633"/>
                </a:lnTo>
                <a:lnTo>
                  <a:pt x="301" y="1633"/>
                </a:lnTo>
                <a:lnTo>
                  <a:pt x="299" y="1634"/>
                </a:lnTo>
                <a:lnTo>
                  <a:pt x="298" y="1634"/>
                </a:lnTo>
                <a:lnTo>
                  <a:pt x="296" y="1632"/>
                </a:lnTo>
                <a:lnTo>
                  <a:pt x="293" y="1632"/>
                </a:lnTo>
                <a:lnTo>
                  <a:pt x="291" y="1631"/>
                </a:lnTo>
                <a:lnTo>
                  <a:pt x="287" y="1630"/>
                </a:lnTo>
                <a:lnTo>
                  <a:pt x="288" y="1630"/>
                </a:lnTo>
                <a:lnTo>
                  <a:pt x="289" y="1629"/>
                </a:lnTo>
                <a:lnTo>
                  <a:pt x="288" y="1629"/>
                </a:lnTo>
                <a:lnTo>
                  <a:pt x="283" y="1629"/>
                </a:lnTo>
                <a:lnTo>
                  <a:pt x="281" y="1629"/>
                </a:lnTo>
                <a:lnTo>
                  <a:pt x="277" y="1630"/>
                </a:lnTo>
                <a:lnTo>
                  <a:pt x="275" y="1631"/>
                </a:lnTo>
                <a:lnTo>
                  <a:pt x="274" y="1631"/>
                </a:lnTo>
                <a:lnTo>
                  <a:pt x="271" y="1631"/>
                </a:lnTo>
                <a:lnTo>
                  <a:pt x="271" y="1630"/>
                </a:lnTo>
                <a:lnTo>
                  <a:pt x="270" y="1629"/>
                </a:lnTo>
                <a:lnTo>
                  <a:pt x="268" y="1629"/>
                </a:lnTo>
                <a:lnTo>
                  <a:pt x="268" y="1628"/>
                </a:lnTo>
                <a:lnTo>
                  <a:pt x="269" y="1628"/>
                </a:lnTo>
                <a:lnTo>
                  <a:pt x="268" y="1627"/>
                </a:lnTo>
                <a:lnTo>
                  <a:pt x="265" y="1627"/>
                </a:lnTo>
                <a:lnTo>
                  <a:pt x="262" y="1626"/>
                </a:lnTo>
                <a:lnTo>
                  <a:pt x="263" y="1625"/>
                </a:lnTo>
                <a:lnTo>
                  <a:pt x="265" y="1624"/>
                </a:lnTo>
                <a:lnTo>
                  <a:pt x="267" y="1623"/>
                </a:lnTo>
                <a:lnTo>
                  <a:pt x="268" y="1621"/>
                </a:lnTo>
                <a:lnTo>
                  <a:pt x="267" y="1621"/>
                </a:lnTo>
                <a:lnTo>
                  <a:pt x="265" y="1622"/>
                </a:lnTo>
                <a:lnTo>
                  <a:pt x="264" y="1623"/>
                </a:lnTo>
                <a:lnTo>
                  <a:pt x="263" y="1623"/>
                </a:lnTo>
                <a:lnTo>
                  <a:pt x="261" y="1623"/>
                </a:lnTo>
                <a:lnTo>
                  <a:pt x="261" y="1623"/>
                </a:lnTo>
                <a:lnTo>
                  <a:pt x="261" y="1622"/>
                </a:lnTo>
                <a:lnTo>
                  <a:pt x="261" y="1621"/>
                </a:lnTo>
                <a:lnTo>
                  <a:pt x="262" y="1620"/>
                </a:lnTo>
                <a:lnTo>
                  <a:pt x="262" y="1620"/>
                </a:lnTo>
                <a:lnTo>
                  <a:pt x="263" y="1619"/>
                </a:lnTo>
                <a:lnTo>
                  <a:pt x="265" y="1618"/>
                </a:lnTo>
                <a:lnTo>
                  <a:pt x="267" y="1617"/>
                </a:lnTo>
                <a:lnTo>
                  <a:pt x="268" y="1616"/>
                </a:lnTo>
                <a:lnTo>
                  <a:pt x="270" y="1615"/>
                </a:lnTo>
                <a:lnTo>
                  <a:pt x="270" y="1614"/>
                </a:lnTo>
                <a:lnTo>
                  <a:pt x="271" y="1614"/>
                </a:lnTo>
                <a:lnTo>
                  <a:pt x="272" y="1614"/>
                </a:lnTo>
                <a:lnTo>
                  <a:pt x="273" y="1615"/>
                </a:lnTo>
                <a:lnTo>
                  <a:pt x="276" y="1617"/>
                </a:lnTo>
                <a:lnTo>
                  <a:pt x="277" y="1617"/>
                </a:lnTo>
                <a:lnTo>
                  <a:pt x="278" y="1616"/>
                </a:lnTo>
                <a:lnTo>
                  <a:pt x="279" y="1616"/>
                </a:lnTo>
                <a:lnTo>
                  <a:pt x="281" y="1618"/>
                </a:lnTo>
                <a:lnTo>
                  <a:pt x="284" y="1618"/>
                </a:lnTo>
                <a:lnTo>
                  <a:pt x="287" y="1618"/>
                </a:lnTo>
                <a:lnTo>
                  <a:pt x="288" y="1618"/>
                </a:lnTo>
                <a:lnTo>
                  <a:pt x="290" y="1617"/>
                </a:lnTo>
                <a:lnTo>
                  <a:pt x="291" y="1616"/>
                </a:lnTo>
                <a:lnTo>
                  <a:pt x="292" y="1617"/>
                </a:lnTo>
                <a:lnTo>
                  <a:pt x="293" y="1618"/>
                </a:lnTo>
                <a:lnTo>
                  <a:pt x="293" y="1619"/>
                </a:lnTo>
                <a:lnTo>
                  <a:pt x="294" y="1619"/>
                </a:lnTo>
                <a:lnTo>
                  <a:pt x="294" y="1618"/>
                </a:lnTo>
                <a:lnTo>
                  <a:pt x="294" y="1617"/>
                </a:lnTo>
                <a:lnTo>
                  <a:pt x="293" y="1617"/>
                </a:lnTo>
                <a:lnTo>
                  <a:pt x="294" y="1617"/>
                </a:lnTo>
                <a:lnTo>
                  <a:pt x="296" y="1617"/>
                </a:lnTo>
                <a:lnTo>
                  <a:pt x="297" y="1615"/>
                </a:lnTo>
                <a:lnTo>
                  <a:pt x="297" y="1614"/>
                </a:lnTo>
                <a:lnTo>
                  <a:pt x="296" y="1614"/>
                </a:lnTo>
                <a:lnTo>
                  <a:pt x="293" y="1614"/>
                </a:lnTo>
                <a:lnTo>
                  <a:pt x="292" y="1614"/>
                </a:lnTo>
                <a:lnTo>
                  <a:pt x="291" y="1613"/>
                </a:lnTo>
                <a:lnTo>
                  <a:pt x="291" y="1613"/>
                </a:lnTo>
                <a:lnTo>
                  <a:pt x="290" y="1613"/>
                </a:lnTo>
                <a:lnTo>
                  <a:pt x="287" y="1615"/>
                </a:lnTo>
                <a:lnTo>
                  <a:pt x="285" y="1615"/>
                </a:lnTo>
                <a:lnTo>
                  <a:pt x="284" y="1615"/>
                </a:lnTo>
                <a:lnTo>
                  <a:pt x="283" y="1615"/>
                </a:lnTo>
                <a:lnTo>
                  <a:pt x="283" y="1616"/>
                </a:lnTo>
                <a:lnTo>
                  <a:pt x="281" y="1616"/>
                </a:lnTo>
                <a:lnTo>
                  <a:pt x="281" y="1616"/>
                </a:lnTo>
                <a:lnTo>
                  <a:pt x="281" y="1615"/>
                </a:lnTo>
                <a:lnTo>
                  <a:pt x="280" y="1615"/>
                </a:lnTo>
                <a:lnTo>
                  <a:pt x="280" y="1614"/>
                </a:lnTo>
                <a:lnTo>
                  <a:pt x="276" y="1614"/>
                </a:lnTo>
                <a:lnTo>
                  <a:pt x="275" y="1613"/>
                </a:lnTo>
                <a:lnTo>
                  <a:pt x="276" y="1612"/>
                </a:lnTo>
                <a:lnTo>
                  <a:pt x="274" y="1611"/>
                </a:lnTo>
                <a:lnTo>
                  <a:pt x="274" y="1610"/>
                </a:lnTo>
                <a:lnTo>
                  <a:pt x="275" y="1610"/>
                </a:lnTo>
                <a:lnTo>
                  <a:pt x="276" y="1611"/>
                </a:lnTo>
                <a:lnTo>
                  <a:pt x="277" y="1612"/>
                </a:lnTo>
                <a:lnTo>
                  <a:pt x="278" y="1612"/>
                </a:lnTo>
                <a:lnTo>
                  <a:pt x="281" y="1612"/>
                </a:lnTo>
                <a:lnTo>
                  <a:pt x="281" y="1611"/>
                </a:lnTo>
                <a:lnTo>
                  <a:pt x="281" y="1610"/>
                </a:lnTo>
                <a:lnTo>
                  <a:pt x="281" y="1610"/>
                </a:lnTo>
                <a:lnTo>
                  <a:pt x="286" y="1610"/>
                </a:lnTo>
                <a:lnTo>
                  <a:pt x="286" y="1611"/>
                </a:lnTo>
                <a:lnTo>
                  <a:pt x="287" y="1611"/>
                </a:lnTo>
                <a:lnTo>
                  <a:pt x="288" y="1611"/>
                </a:lnTo>
                <a:lnTo>
                  <a:pt x="290" y="1610"/>
                </a:lnTo>
                <a:lnTo>
                  <a:pt x="291" y="1609"/>
                </a:lnTo>
                <a:lnTo>
                  <a:pt x="292" y="1609"/>
                </a:lnTo>
                <a:lnTo>
                  <a:pt x="293" y="1609"/>
                </a:lnTo>
                <a:lnTo>
                  <a:pt x="295" y="1608"/>
                </a:lnTo>
                <a:lnTo>
                  <a:pt x="295" y="1607"/>
                </a:lnTo>
                <a:lnTo>
                  <a:pt x="296" y="1606"/>
                </a:lnTo>
                <a:lnTo>
                  <a:pt x="296" y="1605"/>
                </a:lnTo>
                <a:lnTo>
                  <a:pt x="295" y="1604"/>
                </a:lnTo>
                <a:lnTo>
                  <a:pt x="294" y="1604"/>
                </a:lnTo>
                <a:lnTo>
                  <a:pt x="293" y="1605"/>
                </a:lnTo>
                <a:lnTo>
                  <a:pt x="293" y="1606"/>
                </a:lnTo>
                <a:lnTo>
                  <a:pt x="292" y="1606"/>
                </a:lnTo>
                <a:lnTo>
                  <a:pt x="287" y="1604"/>
                </a:lnTo>
                <a:lnTo>
                  <a:pt x="286" y="1604"/>
                </a:lnTo>
                <a:lnTo>
                  <a:pt x="283" y="1606"/>
                </a:lnTo>
                <a:lnTo>
                  <a:pt x="281" y="1609"/>
                </a:lnTo>
                <a:lnTo>
                  <a:pt x="279" y="1609"/>
                </a:lnTo>
                <a:lnTo>
                  <a:pt x="278" y="1609"/>
                </a:lnTo>
                <a:lnTo>
                  <a:pt x="278" y="1608"/>
                </a:lnTo>
                <a:lnTo>
                  <a:pt x="279" y="1607"/>
                </a:lnTo>
                <a:lnTo>
                  <a:pt x="279" y="1606"/>
                </a:lnTo>
                <a:lnTo>
                  <a:pt x="280" y="1606"/>
                </a:lnTo>
                <a:lnTo>
                  <a:pt x="281" y="1606"/>
                </a:lnTo>
                <a:lnTo>
                  <a:pt x="281" y="1605"/>
                </a:lnTo>
                <a:lnTo>
                  <a:pt x="280" y="1604"/>
                </a:lnTo>
                <a:lnTo>
                  <a:pt x="279" y="1604"/>
                </a:lnTo>
                <a:lnTo>
                  <a:pt x="279" y="1603"/>
                </a:lnTo>
                <a:lnTo>
                  <a:pt x="280" y="1602"/>
                </a:lnTo>
                <a:lnTo>
                  <a:pt x="281" y="1602"/>
                </a:lnTo>
                <a:lnTo>
                  <a:pt x="281" y="1601"/>
                </a:lnTo>
                <a:lnTo>
                  <a:pt x="280" y="1601"/>
                </a:lnTo>
                <a:lnTo>
                  <a:pt x="281" y="1600"/>
                </a:lnTo>
                <a:lnTo>
                  <a:pt x="281" y="1600"/>
                </a:lnTo>
                <a:lnTo>
                  <a:pt x="281" y="1601"/>
                </a:lnTo>
                <a:lnTo>
                  <a:pt x="282" y="1601"/>
                </a:lnTo>
                <a:lnTo>
                  <a:pt x="282" y="1600"/>
                </a:lnTo>
                <a:lnTo>
                  <a:pt x="283" y="1600"/>
                </a:lnTo>
                <a:lnTo>
                  <a:pt x="285" y="1601"/>
                </a:lnTo>
                <a:lnTo>
                  <a:pt x="286" y="1602"/>
                </a:lnTo>
                <a:lnTo>
                  <a:pt x="288" y="1603"/>
                </a:lnTo>
                <a:lnTo>
                  <a:pt x="288" y="1602"/>
                </a:lnTo>
                <a:lnTo>
                  <a:pt x="287" y="1601"/>
                </a:lnTo>
                <a:lnTo>
                  <a:pt x="287" y="1600"/>
                </a:lnTo>
                <a:lnTo>
                  <a:pt x="288" y="1600"/>
                </a:lnTo>
                <a:lnTo>
                  <a:pt x="289" y="1600"/>
                </a:lnTo>
                <a:lnTo>
                  <a:pt x="290" y="1600"/>
                </a:lnTo>
                <a:lnTo>
                  <a:pt x="295" y="1600"/>
                </a:lnTo>
                <a:lnTo>
                  <a:pt x="297" y="1600"/>
                </a:lnTo>
                <a:lnTo>
                  <a:pt x="298" y="1600"/>
                </a:lnTo>
                <a:lnTo>
                  <a:pt x="300" y="1600"/>
                </a:lnTo>
                <a:lnTo>
                  <a:pt x="304" y="1603"/>
                </a:lnTo>
                <a:lnTo>
                  <a:pt x="305" y="1604"/>
                </a:lnTo>
                <a:lnTo>
                  <a:pt x="306" y="1606"/>
                </a:lnTo>
                <a:lnTo>
                  <a:pt x="307" y="1608"/>
                </a:lnTo>
                <a:lnTo>
                  <a:pt x="308" y="1608"/>
                </a:lnTo>
                <a:lnTo>
                  <a:pt x="310" y="1608"/>
                </a:lnTo>
                <a:lnTo>
                  <a:pt x="311" y="1607"/>
                </a:lnTo>
                <a:lnTo>
                  <a:pt x="312" y="1606"/>
                </a:lnTo>
                <a:lnTo>
                  <a:pt x="309" y="1605"/>
                </a:lnTo>
                <a:lnTo>
                  <a:pt x="308" y="1605"/>
                </a:lnTo>
                <a:lnTo>
                  <a:pt x="307" y="1604"/>
                </a:lnTo>
                <a:lnTo>
                  <a:pt x="306" y="1603"/>
                </a:lnTo>
                <a:lnTo>
                  <a:pt x="306" y="1602"/>
                </a:lnTo>
                <a:lnTo>
                  <a:pt x="303" y="1600"/>
                </a:lnTo>
                <a:lnTo>
                  <a:pt x="304" y="1599"/>
                </a:lnTo>
                <a:lnTo>
                  <a:pt x="307" y="1600"/>
                </a:lnTo>
                <a:lnTo>
                  <a:pt x="309" y="1599"/>
                </a:lnTo>
                <a:lnTo>
                  <a:pt x="310" y="1599"/>
                </a:lnTo>
                <a:lnTo>
                  <a:pt x="310" y="1600"/>
                </a:lnTo>
                <a:lnTo>
                  <a:pt x="311" y="1600"/>
                </a:lnTo>
                <a:lnTo>
                  <a:pt x="311" y="1599"/>
                </a:lnTo>
                <a:lnTo>
                  <a:pt x="310" y="1598"/>
                </a:lnTo>
                <a:lnTo>
                  <a:pt x="311" y="1598"/>
                </a:lnTo>
                <a:lnTo>
                  <a:pt x="312" y="1598"/>
                </a:lnTo>
                <a:lnTo>
                  <a:pt x="312" y="1597"/>
                </a:lnTo>
                <a:lnTo>
                  <a:pt x="311" y="1597"/>
                </a:lnTo>
                <a:lnTo>
                  <a:pt x="311" y="1598"/>
                </a:lnTo>
                <a:lnTo>
                  <a:pt x="307" y="1598"/>
                </a:lnTo>
                <a:lnTo>
                  <a:pt x="306" y="1598"/>
                </a:lnTo>
                <a:lnTo>
                  <a:pt x="302" y="1598"/>
                </a:lnTo>
                <a:lnTo>
                  <a:pt x="303" y="1594"/>
                </a:lnTo>
                <a:lnTo>
                  <a:pt x="305" y="1593"/>
                </a:lnTo>
                <a:lnTo>
                  <a:pt x="305" y="1592"/>
                </a:lnTo>
                <a:lnTo>
                  <a:pt x="307" y="1592"/>
                </a:lnTo>
                <a:lnTo>
                  <a:pt x="307" y="1591"/>
                </a:lnTo>
                <a:lnTo>
                  <a:pt x="306" y="1591"/>
                </a:lnTo>
                <a:lnTo>
                  <a:pt x="305" y="1591"/>
                </a:lnTo>
                <a:lnTo>
                  <a:pt x="304" y="1591"/>
                </a:lnTo>
                <a:lnTo>
                  <a:pt x="303" y="1592"/>
                </a:lnTo>
                <a:lnTo>
                  <a:pt x="302" y="1593"/>
                </a:lnTo>
                <a:lnTo>
                  <a:pt x="302" y="1593"/>
                </a:lnTo>
                <a:lnTo>
                  <a:pt x="302" y="1597"/>
                </a:lnTo>
                <a:lnTo>
                  <a:pt x="301" y="1597"/>
                </a:lnTo>
                <a:lnTo>
                  <a:pt x="299" y="1598"/>
                </a:lnTo>
                <a:lnTo>
                  <a:pt x="294" y="1598"/>
                </a:lnTo>
                <a:lnTo>
                  <a:pt x="292" y="1598"/>
                </a:lnTo>
                <a:lnTo>
                  <a:pt x="291" y="1598"/>
                </a:lnTo>
                <a:lnTo>
                  <a:pt x="290" y="1598"/>
                </a:lnTo>
                <a:lnTo>
                  <a:pt x="289" y="1597"/>
                </a:lnTo>
                <a:lnTo>
                  <a:pt x="288" y="1596"/>
                </a:lnTo>
                <a:lnTo>
                  <a:pt x="285" y="1596"/>
                </a:lnTo>
                <a:lnTo>
                  <a:pt x="281" y="1594"/>
                </a:lnTo>
                <a:lnTo>
                  <a:pt x="281" y="1593"/>
                </a:lnTo>
                <a:lnTo>
                  <a:pt x="281" y="1593"/>
                </a:lnTo>
                <a:lnTo>
                  <a:pt x="280" y="1593"/>
                </a:lnTo>
                <a:lnTo>
                  <a:pt x="279" y="1593"/>
                </a:lnTo>
                <a:lnTo>
                  <a:pt x="278" y="1593"/>
                </a:lnTo>
                <a:lnTo>
                  <a:pt x="277" y="1593"/>
                </a:lnTo>
                <a:lnTo>
                  <a:pt x="276" y="1592"/>
                </a:lnTo>
                <a:lnTo>
                  <a:pt x="271" y="1593"/>
                </a:lnTo>
                <a:lnTo>
                  <a:pt x="268" y="1592"/>
                </a:lnTo>
                <a:lnTo>
                  <a:pt x="264" y="1592"/>
                </a:lnTo>
                <a:lnTo>
                  <a:pt x="263" y="1592"/>
                </a:lnTo>
                <a:lnTo>
                  <a:pt x="262" y="1591"/>
                </a:lnTo>
                <a:lnTo>
                  <a:pt x="261" y="1591"/>
                </a:lnTo>
                <a:lnTo>
                  <a:pt x="261" y="1591"/>
                </a:lnTo>
                <a:lnTo>
                  <a:pt x="260" y="1590"/>
                </a:lnTo>
                <a:lnTo>
                  <a:pt x="259" y="1589"/>
                </a:lnTo>
                <a:lnTo>
                  <a:pt x="258" y="1589"/>
                </a:lnTo>
                <a:lnTo>
                  <a:pt x="258" y="1588"/>
                </a:lnTo>
                <a:lnTo>
                  <a:pt x="261" y="1588"/>
                </a:lnTo>
                <a:lnTo>
                  <a:pt x="258" y="1587"/>
                </a:lnTo>
                <a:lnTo>
                  <a:pt x="256" y="1587"/>
                </a:lnTo>
                <a:lnTo>
                  <a:pt x="255" y="1586"/>
                </a:lnTo>
                <a:lnTo>
                  <a:pt x="255" y="1585"/>
                </a:lnTo>
                <a:lnTo>
                  <a:pt x="255" y="1584"/>
                </a:lnTo>
                <a:lnTo>
                  <a:pt x="255" y="1582"/>
                </a:lnTo>
                <a:lnTo>
                  <a:pt x="256" y="1582"/>
                </a:lnTo>
                <a:lnTo>
                  <a:pt x="258" y="1583"/>
                </a:lnTo>
                <a:lnTo>
                  <a:pt x="260" y="1584"/>
                </a:lnTo>
                <a:lnTo>
                  <a:pt x="261" y="1585"/>
                </a:lnTo>
                <a:lnTo>
                  <a:pt x="265" y="1584"/>
                </a:lnTo>
                <a:lnTo>
                  <a:pt x="268" y="1584"/>
                </a:lnTo>
                <a:lnTo>
                  <a:pt x="271" y="1586"/>
                </a:lnTo>
                <a:lnTo>
                  <a:pt x="273" y="1587"/>
                </a:lnTo>
                <a:lnTo>
                  <a:pt x="275" y="1587"/>
                </a:lnTo>
                <a:lnTo>
                  <a:pt x="277" y="1587"/>
                </a:lnTo>
                <a:lnTo>
                  <a:pt x="277" y="1586"/>
                </a:lnTo>
                <a:lnTo>
                  <a:pt x="276" y="1585"/>
                </a:lnTo>
                <a:lnTo>
                  <a:pt x="272" y="1585"/>
                </a:lnTo>
                <a:lnTo>
                  <a:pt x="271" y="1584"/>
                </a:lnTo>
                <a:lnTo>
                  <a:pt x="271" y="1584"/>
                </a:lnTo>
                <a:lnTo>
                  <a:pt x="270" y="1583"/>
                </a:lnTo>
                <a:lnTo>
                  <a:pt x="269" y="1583"/>
                </a:lnTo>
                <a:lnTo>
                  <a:pt x="268" y="1583"/>
                </a:lnTo>
                <a:lnTo>
                  <a:pt x="266" y="1583"/>
                </a:lnTo>
                <a:lnTo>
                  <a:pt x="265" y="1583"/>
                </a:lnTo>
                <a:lnTo>
                  <a:pt x="263" y="1583"/>
                </a:lnTo>
                <a:lnTo>
                  <a:pt x="263" y="1584"/>
                </a:lnTo>
                <a:lnTo>
                  <a:pt x="262" y="1584"/>
                </a:lnTo>
                <a:lnTo>
                  <a:pt x="261" y="1583"/>
                </a:lnTo>
                <a:lnTo>
                  <a:pt x="260" y="1582"/>
                </a:lnTo>
                <a:lnTo>
                  <a:pt x="258" y="1581"/>
                </a:lnTo>
                <a:lnTo>
                  <a:pt x="257" y="1580"/>
                </a:lnTo>
                <a:lnTo>
                  <a:pt x="256" y="1580"/>
                </a:lnTo>
                <a:lnTo>
                  <a:pt x="256" y="1579"/>
                </a:lnTo>
                <a:lnTo>
                  <a:pt x="255" y="1578"/>
                </a:lnTo>
                <a:lnTo>
                  <a:pt x="255" y="1577"/>
                </a:lnTo>
                <a:lnTo>
                  <a:pt x="256" y="1577"/>
                </a:lnTo>
                <a:lnTo>
                  <a:pt x="255" y="1577"/>
                </a:lnTo>
                <a:lnTo>
                  <a:pt x="255" y="1576"/>
                </a:lnTo>
                <a:lnTo>
                  <a:pt x="256" y="1576"/>
                </a:lnTo>
                <a:lnTo>
                  <a:pt x="259" y="1576"/>
                </a:lnTo>
                <a:lnTo>
                  <a:pt x="261" y="1576"/>
                </a:lnTo>
                <a:lnTo>
                  <a:pt x="265" y="1577"/>
                </a:lnTo>
                <a:lnTo>
                  <a:pt x="266" y="1578"/>
                </a:lnTo>
                <a:lnTo>
                  <a:pt x="271" y="1577"/>
                </a:lnTo>
                <a:lnTo>
                  <a:pt x="272" y="1575"/>
                </a:lnTo>
                <a:lnTo>
                  <a:pt x="275" y="1574"/>
                </a:lnTo>
                <a:lnTo>
                  <a:pt x="274" y="1574"/>
                </a:lnTo>
                <a:lnTo>
                  <a:pt x="271" y="1574"/>
                </a:lnTo>
                <a:lnTo>
                  <a:pt x="270" y="1576"/>
                </a:lnTo>
                <a:lnTo>
                  <a:pt x="267" y="1577"/>
                </a:lnTo>
                <a:lnTo>
                  <a:pt x="266" y="1577"/>
                </a:lnTo>
                <a:lnTo>
                  <a:pt x="264" y="1577"/>
                </a:lnTo>
                <a:lnTo>
                  <a:pt x="262" y="1576"/>
                </a:lnTo>
                <a:lnTo>
                  <a:pt x="261" y="1575"/>
                </a:lnTo>
                <a:lnTo>
                  <a:pt x="261" y="1575"/>
                </a:lnTo>
                <a:lnTo>
                  <a:pt x="260" y="1575"/>
                </a:lnTo>
                <a:lnTo>
                  <a:pt x="259" y="1575"/>
                </a:lnTo>
                <a:lnTo>
                  <a:pt x="258" y="1575"/>
                </a:lnTo>
                <a:lnTo>
                  <a:pt x="257" y="1575"/>
                </a:lnTo>
                <a:lnTo>
                  <a:pt x="256" y="1575"/>
                </a:lnTo>
                <a:lnTo>
                  <a:pt x="251" y="1575"/>
                </a:lnTo>
                <a:lnTo>
                  <a:pt x="251" y="1574"/>
                </a:lnTo>
                <a:lnTo>
                  <a:pt x="252" y="1574"/>
                </a:lnTo>
                <a:lnTo>
                  <a:pt x="252" y="1573"/>
                </a:lnTo>
                <a:lnTo>
                  <a:pt x="251" y="1573"/>
                </a:lnTo>
                <a:lnTo>
                  <a:pt x="250" y="1573"/>
                </a:lnTo>
                <a:lnTo>
                  <a:pt x="250" y="1572"/>
                </a:lnTo>
                <a:lnTo>
                  <a:pt x="251" y="1572"/>
                </a:lnTo>
                <a:lnTo>
                  <a:pt x="252" y="1571"/>
                </a:lnTo>
                <a:lnTo>
                  <a:pt x="253" y="1571"/>
                </a:lnTo>
                <a:lnTo>
                  <a:pt x="254" y="1570"/>
                </a:lnTo>
                <a:lnTo>
                  <a:pt x="253" y="1570"/>
                </a:lnTo>
                <a:lnTo>
                  <a:pt x="252" y="1570"/>
                </a:lnTo>
                <a:lnTo>
                  <a:pt x="253" y="1569"/>
                </a:lnTo>
                <a:lnTo>
                  <a:pt x="254" y="1568"/>
                </a:lnTo>
                <a:lnTo>
                  <a:pt x="254" y="1567"/>
                </a:lnTo>
                <a:lnTo>
                  <a:pt x="255" y="1567"/>
                </a:lnTo>
                <a:lnTo>
                  <a:pt x="256" y="1567"/>
                </a:lnTo>
                <a:lnTo>
                  <a:pt x="258" y="1566"/>
                </a:lnTo>
                <a:lnTo>
                  <a:pt x="260" y="1566"/>
                </a:lnTo>
                <a:lnTo>
                  <a:pt x="264" y="1566"/>
                </a:lnTo>
                <a:lnTo>
                  <a:pt x="267" y="1566"/>
                </a:lnTo>
                <a:lnTo>
                  <a:pt x="268" y="1566"/>
                </a:lnTo>
                <a:lnTo>
                  <a:pt x="271" y="1566"/>
                </a:lnTo>
                <a:lnTo>
                  <a:pt x="272" y="1566"/>
                </a:lnTo>
                <a:lnTo>
                  <a:pt x="273" y="1566"/>
                </a:lnTo>
                <a:lnTo>
                  <a:pt x="268" y="1565"/>
                </a:lnTo>
                <a:lnTo>
                  <a:pt x="267" y="1564"/>
                </a:lnTo>
                <a:lnTo>
                  <a:pt x="266" y="1563"/>
                </a:lnTo>
                <a:lnTo>
                  <a:pt x="268" y="1562"/>
                </a:lnTo>
                <a:lnTo>
                  <a:pt x="269" y="1562"/>
                </a:lnTo>
                <a:lnTo>
                  <a:pt x="270" y="1562"/>
                </a:lnTo>
                <a:lnTo>
                  <a:pt x="271" y="1562"/>
                </a:lnTo>
                <a:lnTo>
                  <a:pt x="271" y="1562"/>
                </a:lnTo>
                <a:lnTo>
                  <a:pt x="272" y="1563"/>
                </a:lnTo>
                <a:lnTo>
                  <a:pt x="272" y="1564"/>
                </a:lnTo>
                <a:lnTo>
                  <a:pt x="273" y="1563"/>
                </a:lnTo>
                <a:lnTo>
                  <a:pt x="275" y="1563"/>
                </a:lnTo>
                <a:lnTo>
                  <a:pt x="278" y="1561"/>
                </a:lnTo>
                <a:lnTo>
                  <a:pt x="280" y="1561"/>
                </a:lnTo>
                <a:lnTo>
                  <a:pt x="283" y="1563"/>
                </a:lnTo>
                <a:lnTo>
                  <a:pt x="285" y="1563"/>
                </a:lnTo>
                <a:lnTo>
                  <a:pt x="287" y="1562"/>
                </a:lnTo>
                <a:lnTo>
                  <a:pt x="288" y="1561"/>
                </a:lnTo>
                <a:lnTo>
                  <a:pt x="291" y="1561"/>
                </a:lnTo>
                <a:lnTo>
                  <a:pt x="294" y="1560"/>
                </a:lnTo>
                <a:lnTo>
                  <a:pt x="294" y="1559"/>
                </a:lnTo>
                <a:lnTo>
                  <a:pt x="299" y="1559"/>
                </a:lnTo>
                <a:lnTo>
                  <a:pt x="302" y="1558"/>
                </a:lnTo>
                <a:lnTo>
                  <a:pt x="303" y="1557"/>
                </a:lnTo>
                <a:lnTo>
                  <a:pt x="306" y="1558"/>
                </a:lnTo>
                <a:lnTo>
                  <a:pt x="308" y="1558"/>
                </a:lnTo>
                <a:lnTo>
                  <a:pt x="309" y="1557"/>
                </a:lnTo>
                <a:lnTo>
                  <a:pt x="310" y="1557"/>
                </a:lnTo>
                <a:lnTo>
                  <a:pt x="313" y="1556"/>
                </a:lnTo>
                <a:lnTo>
                  <a:pt x="318" y="1555"/>
                </a:lnTo>
                <a:lnTo>
                  <a:pt x="319" y="1555"/>
                </a:lnTo>
                <a:lnTo>
                  <a:pt x="320" y="1554"/>
                </a:lnTo>
                <a:lnTo>
                  <a:pt x="319" y="1554"/>
                </a:lnTo>
                <a:lnTo>
                  <a:pt x="318" y="1554"/>
                </a:lnTo>
                <a:lnTo>
                  <a:pt x="317" y="1554"/>
                </a:lnTo>
                <a:lnTo>
                  <a:pt x="315" y="1555"/>
                </a:lnTo>
                <a:lnTo>
                  <a:pt x="313" y="1555"/>
                </a:lnTo>
                <a:lnTo>
                  <a:pt x="311" y="1555"/>
                </a:lnTo>
                <a:lnTo>
                  <a:pt x="310" y="1555"/>
                </a:lnTo>
                <a:lnTo>
                  <a:pt x="309" y="1555"/>
                </a:lnTo>
                <a:lnTo>
                  <a:pt x="308" y="1555"/>
                </a:lnTo>
                <a:lnTo>
                  <a:pt x="307" y="1555"/>
                </a:lnTo>
                <a:lnTo>
                  <a:pt x="307" y="1555"/>
                </a:lnTo>
                <a:lnTo>
                  <a:pt x="306" y="1555"/>
                </a:lnTo>
                <a:lnTo>
                  <a:pt x="300" y="1556"/>
                </a:lnTo>
                <a:lnTo>
                  <a:pt x="291" y="1558"/>
                </a:lnTo>
                <a:lnTo>
                  <a:pt x="291" y="1558"/>
                </a:lnTo>
                <a:lnTo>
                  <a:pt x="289" y="1558"/>
                </a:lnTo>
                <a:lnTo>
                  <a:pt x="285" y="1559"/>
                </a:lnTo>
                <a:lnTo>
                  <a:pt x="283" y="1559"/>
                </a:lnTo>
                <a:lnTo>
                  <a:pt x="281" y="1559"/>
                </a:lnTo>
                <a:lnTo>
                  <a:pt x="281" y="1558"/>
                </a:lnTo>
                <a:lnTo>
                  <a:pt x="281" y="1557"/>
                </a:lnTo>
                <a:lnTo>
                  <a:pt x="284" y="1555"/>
                </a:lnTo>
                <a:lnTo>
                  <a:pt x="284" y="1554"/>
                </a:lnTo>
                <a:lnTo>
                  <a:pt x="284" y="1553"/>
                </a:lnTo>
                <a:lnTo>
                  <a:pt x="282" y="1555"/>
                </a:lnTo>
                <a:lnTo>
                  <a:pt x="278" y="1559"/>
                </a:lnTo>
                <a:lnTo>
                  <a:pt x="274" y="1561"/>
                </a:lnTo>
                <a:lnTo>
                  <a:pt x="274" y="1560"/>
                </a:lnTo>
                <a:lnTo>
                  <a:pt x="273" y="1559"/>
                </a:lnTo>
                <a:lnTo>
                  <a:pt x="271" y="1560"/>
                </a:lnTo>
                <a:lnTo>
                  <a:pt x="267" y="1560"/>
                </a:lnTo>
                <a:lnTo>
                  <a:pt x="265" y="1561"/>
                </a:lnTo>
                <a:lnTo>
                  <a:pt x="263" y="1563"/>
                </a:lnTo>
                <a:lnTo>
                  <a:pt x="262" y="1564"/>
                </a:lnTo>
                <a:lnTo>
                  <a:pt x="261" y="1564"/>
                </a:lnTo>
                <a:lnTo>
                  <a:pt x="259" y="1564"/>
                </a:lnTo>
                <a:lnTo>
                  <a:pt x="258" y="1564"/>
                </a:lnTo>
                <a:lnTo>
                  <a:pt x="258" y="1563"/>
                </a:lnTo>
                <a:lnTo>
                  <a:pt x="259" y="1562"/>
                </a:lnTo>
                <a:lnTo>
                  <a:pt x="259" y="1561"/>
                </a:lnTo>
                <a:lnTo>
                  <a:pt x="257" y="1561"/>
                </a:lnTo>
                <a:lnTo>
                  <a:pt x="256" y="1561"/>
                </a:lnTo>
                <a:lnTo>
                  <a:pt x="255" y="1561"/>
                </a:lnTo>
                <a:lnTo>
                  <a:pt x="255" y="1560"/>
                </a:lnTo>
                <a:lnTo>
                  <a:pt x="255" y="1559"/>
                </a:lnTo>
                <a:lnTo>
                  <a:pt x="256" y="1559"/>
                </a:lnTo>
                <a:lnTo>
                  <a:pt x="256" y="1558"/>
                </a:lnTo>
                <a:lnTo>
                  <a:pt x="256" y="1557"/>
                </a:lnTo>
                <a:lnTo>
                  <a:pt x="256" y="1556"/>
                </a:lnTo>
                <a:lnTo>
                  <a:pt x="256" y="1555"/>
                </a:lnTo>
                <a:lnTo>
                  <a:pt x="257" y="1555"/>
                </a:lnTo>
                <a:lnTo>
                  <a:pt x="257" y="1555"/>
                </a:lnTo>
                <a:lnTo>
                  <a:pt x="257" y="1552"/>
                </a:lnTo>
                <a:lnTo>
                  <a:pt x="259" y="1552"/>
                </a:lnTo>
                <a:lnTo>
                  <a:pt x="259" y="1551"/>
                </a:lnTo>
                <a:lnTo>
                  <a:pt x="258" y="1551"/>
                </a:lnTo>
                <a:lnTo>
                  <a:pt x="259" y="1551"/>
                </a:lnTo>
                <a:lnTo>
                  <a:pt x="259" y="1550"/>
                </a:lnTo>
                <a:lnTo>
                  <a:pt x="258" y="1549"/>
                </a:lnTo>
                <a:lnTo>
                  <a:pt x="260" y="1547"/>
                </a:lnTo>
                <a:lnTo>
                  <a:pt x="261" y="1546"/>
                </a:lnTo>
                <a:lnTo>
                  <a:pt x="261" y="1545"/>
                </a:lnTo>
                <a:lnTo>
                  <a:pt x="261" y="1544"/>
                </a:lnTo>
                <a:lnTo>
                  <a:pt x="261" y="1544"/>
                </a:lnTo>
                <a:lnTo>
                  <a:pt x="261" y="1543"/>
                </a:lnTo>
                <a:lnTo>
                  <a:pt x="261" y="1544"/>
                </a:lnTo>
                <a:lnTo>
                  <a:pt x="262" y="1544"/>
                </a:lnTo>
                <a:lnTo>
                  <a:pt x="262" y="1543"/>
                </a:lnTo>
                <a:lnTo>
                  <a:pt x="262" y="1542"/>
                </a:lnTo>
                <a:lnTo>
                  <a:pt x="263" y="1542"/>
                </a:lnTo>
                <a:lnTo>
                  <a:pt x="263" y="1541"/>
                </a:lnTo>
                <a:lnTo>
                  <a:pt x="264" y="1541"/>
                </a:lnTo>
                <a:lnTo>
                  <a:pt x="264" y="1539"/>
                </a:lnTo>
                <a:lnTo>
                  <a:pt x="265" y="1539"/>
                </a:lnTo>
                <a:lnTo>
                  <a:pt x="266" y="1539"/>
                </a:lnTo>
                <a:lnTo>
                  <a:pt x="266" y="1540"/>
                </a:lnTo>
                <a:lnTo>
                  <a:pt x="267" y="1540"/>
                </a:lnTo>
                <a:lnTo>
                  <a:pt x="267" y="1539"/>
                </a:lnTo>
                <a:lnTo>
                  <a:pt x="267" y="1538"/>
                </a:lnTo>
                <a:lnTo>
                  <a:pt x="270" y="1537"/>
                </a:lnTo>
                <a:lnTo>
                  <a:pt x="271" y="1536"/>
                </a:lnTo>
                <a:lnTo>
                  <a:pt x="274" y="1536"/>
                </a:lnTo>
                <a:lnTo>
                  <a:pt x="278" y="1534"/>
                </a:lnTo>
                <a:lnTo>
                  <a:pt x="278" y="1533"/>
                </a:lnTo>
                <a:lnTo>
                  <a:pt x="281" y="1532"/>
                </a:lnTo>
                <a:lnTo>
                  <a:pt x="281" y="1532"/>
                </a:lnTo>
                <a:lnTo>
                  <a:pt x="282" y="1532"/>
                </a:lnTo>
                <a:lnTo>
                  <a:pt x="283" y="1532"/>
                </a:lnTo>
                <a:lnTo>
                  <a:pt x="284" y="1532"/>
                </a:lnTo>
                <a:lnTo>
                  <a:pt x="285" y="1532"/>
                </a:lnTo>
                <a:lnTo>
                  <a:pt x="285" y="1531"/>
                </a:lnTo>
                <a:lnTo>
                  <a:pt x="286" y="1531"/>
                </a:lnTo>
                <a:lnTo>
                  <a:pt x="288" y="1530"/>
                </a:lnTo>
                <a:lnTo>
                  <a:pt x="289" y="1530"/>
                </a:lnTo>
                <a:lnTo>
                  <a:pt x="288" y="1529"/>
                </a:lnTo>
                <a:lnTo>
                  <a:pt x="286" y="1529"/>
                </a:lnTo>
                <a:lnTo>
                  <a:pt x="284" y="1530"/>
                </a:lnTo>
                <a:lnTo>
                  <a:pt x="283" y="1530"/>
                </a:lnTo>
                <a:lnTo>
                  <a:pt x="283" y="1529"/>
                </a:lnTo>
                <a:lnTo>
                  <a:pt x="288" y="1527"/>
                </a:lnTo>
                <a:lnTo>
                  <a:pt x="289" y="1526"/>
                </a:lnTo>
                <a:lnTo>
                  <a:pt x="290" y="1526"/>
                </a:lnTo>
                <a:lnTo>
                  <a:pt x="291" y="1525"/>
                </a:lnTo>
                <a:lnTo>
                  <a:pt x="293" y="1523"/>
                </a:lnTo>
                <a:lnTo>
                  <a:pt x="295" y="1523"/>
                </a:lnTo>
                <a:lnTo>
                  <a:pt x="296" y="1523"/>
                </a:lnTo>
                <a:lnTo>
                  <a:pt x="298" y="1522"/>
                </a:lnTo>
                <a:lnTo>
                  <a:pt x="298" y="1521"/>
                </a:lnTo>
                <a:lnTo>
                  <a:pt x="297" y="1522"/>
                </a:lnTo>
                <a:lnTo>
                  <a:pt x="296" y="1522"/>
                </a:lnTo>
                <a:lnTo>
                  <a:pt x="294" y="1523"/>
                </a:lnTo>
                <a:lnTo>
                  <a:pt x="293" y="1523"/>
                </a:lnTo>
                <a:lnTo>
                  <a:pt x="291" y="1523"/>
                </a:lnTo>
                <a:lnTo>
                  <a:pt x="291" y="1524"/>
                </a:lnTo>
                <a:lnTo>
                  <a:pt x="290" y="1524"/>
                </a:lnTo>
                <a:lnTo>
                  <a:pt x="291" y="1523"/>
                </a:lnTo>
                <a:lnTo>
                  <a:pt x="291" y="1523"/>
                </a:lnTo>
                <a:lnTo>
                  <a:pt x="291" y="1521"/>
                </a:lnTo>
                <a:lnTo>
                  <a:pt x="293" y="1519"/>
                </a:lnTo>
                <a:lnTo>
                  <a:pt x="295" y="1518"/>
                </a:lnTo>
                <a:lnTo>
                  <a:pt x="296" y="1517"/>
                </a:lnTo>
                <a:lnTo>
                  <a:pt x="297" y="1517"/>
                </a:lnTo>
                <a:lnTo>
                  <a:pt x="299" y="1518"/>
                </a:lnTo>
                <a:lnTo>
                  <a:pt x="301" y="1518"/>
                </a:lnTo>
                <a:lnTo>
                  <a:pt x="302" y="1519"/>
                </a:lnTo>
                <a:lnTo>
                  <a:pt x="303" y="1519"/>
                </a:lnTo>
                <a:lnTo>
                  <a:pt x="303" y="1521"/>
                </a:lnTo>
                <a:lnTo>
                  <a:pt x="305" y="1522"/>
                </a:lnTo>
                <a:lnTo>
                  <a:pt x="305" y="1521"/>
                </a:lnTo>
                <a:lnTo>
                  <a:pt x="305" y="1520"/>
                </a:lnTo>
                <a:lnTo>
                  <a:pt x="307" y="1521"/>
                </a:lnTo>
                <a:lnTo>
                  <a:pt x="307" y="1520"/>
                </a:lnTo>
                <a:lnTo>
                  <a:pt x="308" y="1519"/>
                </a:lnTo>
                <a:lnTo>
                  <a:pt x="310" y="1519"/>
                </a:lnTo>
                <a:lnTo>
                  <a:pt x="311" y="1519"/>
                </a:lnTo>
                <a:lnTo>
                  <a:pt x="311" y="1518"/>
                </a:lnTo>
                <a:lnTo>
                  <a:pt x="309" y="1518"/>
                </a:lnTo>
                <a:lnTo>
                  <a:pt x="308" y="1519"/>
                </a:lnTo>
                <a:lnTo>
                  <a:pt x="304" y="1519"/>
                </a:lnTo>
                <a:lnTo>
                  <a:pt x="304" y="1518"/>
                </a:lnTo>
                <a:lnTo>
                  <a:pt x="303" y="1517"/>
                </a:lnTo>
                <a:lnTo>
                  <a:pt x="301" y="1517"/>
                </a:lnTo>
                <a:lnTo>
                  <a:pt x="300" y="1516"/>
                </a:lnTo>
                <a:lnTo>
                  <a:pt x="301" y="1515"/>
                </a:lnTo>
                <a:lnTo>
                  <a:pt x="303" y="1515"/>
                </a:lnTo>
                <a:lnTo>
                  <a:pt x="305" y="1516"/>
                </a:lnTo>
                <a:lnTo>
                  <a:pt x="307" y="1516"/>
                </a:lnTo>
                <a:lnTo>
                  <a:pt x="312" y="1515"/>
                </a:lnTo>
                <a:lnTo>
                  <a:pt x="315" y="1515"/>
                </a:lnTo>
                <a:lnTo>
                  <a:pt x="317" y="1515"/>
                </a:lnTo>
                <a:lnTo>
                  <a:pt x="318" y="1516"/>
                </a:lnTo>
                <a:lnTo>
                  <a:pt x="319" y="1517"/>
                </a:lnTo>
                <a:lnTo>
                  <a:pt x="320" y="1518"/>
                </a:lnTo>
                <a:lnTo>
                  <a:pt x="322" y="1520"/>
                </a:lnTo>
                <a:lnTo>
                  <a:pt x="325" y="1521"/>
                </a:lnTo>
                <a:lnTo>
                  <a:pt x="324" y="1521"/>
                </a:lnTo>
                <a:lnTo>
                  <a:pt x="324" y="1522"/>
                </a:lnTo>
                <a:lnTo>
                  <a:pt x="325" y="1523"/>
                </a:lnTo>
                <a:lnTo>
                  <a:pt x="327" y="1523"/>
                </a:lnTo>
                <a:lnTo>
                  <a:pt x="327" y="1522"/>
                </a:lnTo>
                <a:lnTo>
                  <a:pt x="328" y="1522"/>
                </a:lnTo>
                <a:lnTo>
                  <a:pt x="329" y="1522"/>
                </a:lnTo>
                <a:lnTo>
                  <a:pt x="330" y="1523"/>
                </a:lnTo>
                <a:lnTo>
                  <a:pt x="330" y="1523"/>
                </a:lnTo>
                <a:lnTo>
                  <a:pt x="331" y="1523"/>
                </a:lnTo>
                <a:lnTo>
                  <a:pt x="332" y="1524"/>
                </a:lnTo>
                <a:lnTo>
                  <a:pt x="333" y="1526"/>
                </a:lnTo>
                <a:lnTo>
                  <a:pt x="334" y="1526"/>
                </a:lnTo>
                <a:lnTo>
                  <a:pt x="334" y="1527"/>
                </a:lnTo>
                <a:lnTo>
                  <a:pt x="335" y="1527"/>
                </a:lnTo>
                <a:lnTo>
                  <a:pt x="334" y="1528"/>
                </a:lnTo>
                <a:lnTo>
                  <a:pt x="334" y="1530"/>
                </a:lnTo>
                <a:lnTo>
                  <a:pt x="335" y="1530"/>
                </a:lnTo>
                <a:lnTo>
                  <a:pt x="337" y="1530"/>
                </a:lnTo>
                <a:lnTo>
                  <a:pt x="337" y="1531"/>
                </a:lnTo>
                <a:lnTo>
                  <a:pt x="337" y="1532"/>
                </a:lnTo>
                <a:lnTo>
                  <a:pt x="338" y="1532"/>
                </a:lnTo>
                <a:lnTo>
                  <a:pt x="339" y="1532"/>
                </a:lnTo>
                <a:lnTo>
                  <a:pt x="342" y="1532"/>
                </a:lnTo>
                <a:lnTo>
                  <a:pt x="343" y="1531"/>
                </a:lnTo>
                <a:lnTo>
                  <a:pt x="346" y="1531"/>
                </a:lnTo>
                <a:lnTo>
                  <a:pt x="348" y="1529"/>
                </a:lnTo>
                <a:lnTo>
                  <a:pt x="349" y="1529"/>
                </a:lnTo>
                <a:lnTo>
                  <a:pt x="351" y="1530"/>
                </a:lnTo>
                <a:lnTo>
                  <a:pt x="351" y="1531"/>
                </a:lnTo>
                <a:lnTo>
                  <a:pt x="352" y="1531"/>
                </a:lnTo>
                <a:lnTo>
                  <a:pt x="353" y="1531"/>
                </a:lnTo>
                <a:lnTo>
                  <a:pt x="352" y="1529"/>
                </a:lnTo>
                <a:lnTo>
                  <a:pt x="353" y="1529"/>
                </a:lnTo>
                <a:lnTo>
                  <a:pt x="353" y="1529"/>
                </a:lnTo>
                <a:lnTo>
                  <a:pt x="355" y="1529"/>
                </a:lnTo>
                <a:lnTo>
                  <a:pt x="355" y="1530"/>
                </a:lnTo>
                <a:lnTo>
                  <a:pt x="356" y="1531"/>
                </a:lnTo>
                <a:lnTo>
                  <a:pt x="358" y="1533"/>
                </a:lnTo>
                <a:lnTo>
                  <a:pt x="360" y="1533"/>
                </a:lnTo>
                <a:lnTo>
                  <a:pt x="361" y="1533"/>
                </a:lnTo>
                <a:lnTo>
                  <a:pt x="362" y="1533"/>
                </a:lnTo>
                <a:lnTo>
                  <a:pt x="363" y="1533"/>
                </a:lnTo>
                <a:lnTo>
                  <a:pt x="363" y="1534"/>
                </a:lnTo>
                <a:lnTo>
                  <a:pt x="363" y="1535"/>
                </a:lnTo>
                <a:lnTo>
                  <a:pt x="364" y="1535"/>
                </a:lnTo>
                <a:lnTo>
                  <a:pt x="365" y="1537"/>
                </a:lnTo>
                <a:lnTo>
                  <a:pt x="366" y="1537"/>
                </a:lnTo>
                <a:lnTo>
                  <a:pt x="368" y="1538"/>
                </a:lnTo>
                <a:lnTo>
                  <a:pt x="369" y="1538"/>
                </a:lnTo>
                <a:lnTo>
                  <a:pt x="369" y="1539"/>
                </a:lnTo>
                <a:lnTo>
                  <a:pt x="370" y="1540"/>
                </a:lnTo>
                <a:lnTo>
                  <a:pt x="371" y="1541"/>
                </a:lnTo>
                <a:lnTo>
                  <a:pt x="372" y="1541"/>
                </a:lnTo>
                <a:lnTo>
                  <a:pt x="372" y="1540"/>
                </a:lnTo>
                <a:lnTo>
                  <a:pt x="371" y="1539"/>
                </a:lnTo>
                <a:lnTo>
                  <a:pt x="371" y="1538"/>
                </a:lnTo>
                <a:lnTo>
                  <a:pt x="370" y="1537"/>
                </a:lnTo>
                <a:lnTo>
                  <a:pt x="368" y="1536"/>
                </a:lnTo>
                <a:lnTo>
                  <a:pt x="368" y="1535"/>
                </a:lnTo>
                <a:lnTo>
                  <a:pt x="367" y="1535"/>
                </a:lnTo>
                <a:lnTo>
                  <a:pt x="366" y="1534"/>
                </a:lnTo>
                <a:lnTo>
                  <a:pt x="369" y="1533"/>
                </a:lnTo>
                <a:lnTo>
                  <a:pt x="371" y="1533"/>
                </a:lnTo>
                <a:lnTo>
                  <a:pt x="371" y="1532"/>
                </a:lnTo>
                <a:lnTo>
                  <a:pt x="370" y="1532"/>
                </a:lnTo>
                <a:lnTo>
                  <a:pt x="370" y="1533"/>
                </a:lnTo>
                <a:lnTo>
                  <a:pt x="369" y="1533"/>
                </a:lnTo>
                <a:lnTo>
                  <a:pt x="367" y="1533"/>
                </a:lnTo>
                <a:lnTo>
                  <a:pt x="365" y="1533"/>
                </a:lnTo>
                <a:lnTo>
                  <a:pt x="364" y="1532"/>
                </a:lnTo>
                <a:lnTo>
                  <a:pt x="364" y="1532"/>
                </a:lnTo>
                <a:lnTo>
                  <a:pt x="363" y="1531"/>
                </a:lnTo>
                <a:lnTo>
                  <a:pt x="363" y="1530"/>
                </a:lnTo>
                <a:lnTo>
                  <a:pt x="362" y="1530"/>
                </a:lnTo>
                <a:lnTo>
                  <a:pt x="361" y="1529"/>
                </a:lnTo>
                <a:lnTo>
                  <a:pt x="358" y="1526"/>
                </a:lnTo>
                <a:lnTo>
                  <a:pt x="355" y="1525"/>
                </a:lnTo>
                <a:lnTo>
                  <a:pt x="354" y="1525"/>
                </a:lnTo>
                <a:lnTo>
                  <a:pt x="356" y="1523"/>
                </a:lnTo>
                <a:lnTo>
                  <a:pt x="356" y="1523"/>
                </a:lnTo>
                <a:lnTo>
                  <a:pt x="357" y="1523"/>
                </a:lnTo>
                <a:lnTo>
                  <a:pt x="358" y="1523"/>
                </a:lnTo>
                <a:lnTo>
                  <a:pt x="358" y="1523"/>
                </a:lnTo>
                <a:lnTo>
                  <a:pt x="359" y="1524"/>
                </a:lnTo>
                <a:lnTo>
                  <a:pt x="359" y="1525"/>
                </a:lnTo>
                <a:lnTo>
                  <a:pt x="359" y="1526"/>
                </a:lnTo>
                <a:lnTo>
                  <a:pt x="360" y="1526"/>
                </a:lnTo>
                <a:lnTo>
                  <a:pt x="360" y="1525"/>
                </a:lnTo>
                <a:lnTo>
                  <a:pt x="363" y="1524"/>
                </a:lnTo>
                <a:lnTo>
                  <a:pt x="364" y="1524"/>
                </a:lnTo>
                <a:lnTo>
                  <a:pt x="364" y="1524"/>
                </a:lnTo>
                <a:lnTo>
                  <a:pt x="364" y="1525"/>
                </a:lnTo>
                <a:lnTo>
                  <a:pt x="364" y="1525"/>
                </a:lnTo>
                <a:lnTo>
                  <a:pt x="364" y="1526"/>
                </a:lnTo>
                <a:lnTo>
                  <a:pt x="364" y="1526"/>
                </a:lnTo>
                <a:lnTo>
                  <a:pt x="365" y="1525"/>
                </a:lnTo>
                <a:lnTo>
                  <a:pt x="366" y="1525"/>
                </a:lnTo>
                <a:lnTo>
                  <a:pt x="367" y="1526"/>
                </a:lnTo>
                <a:lnTo>
                  <a:pt x="368" y="1526"/>
                </a:lnTo>
                <a:lnTo>
                  <a:pt x="369" y="1526"/>
                </a:lnTo>
                <a:lnTo>
                  <a:pt x="370" y="1525"/>
                </a:lnTo>
                <a:lnTo>
                  <a:pt x="368" y="1524"/>
                </a:lnTo>
                <a:lnTo>
                  <a:pt x="368" y="1523"/>
                </a:lnTo>
                <a:lnTo>
                  <a:pt x="371" y="1523"/>
                </a:lnTo>
                <a:lnTo>
                  <a:pt x="372" y="1523"/>
                </a:lnTo>
                <a:lnTo>
                  <a:pt x="372" y="1523"/>
                </a:lnTo>
                <a:lnTo>
                  <a:pt x="374" y="1523"/>
                </a:lnTo>
                <a:lnTo>
                  <a:pt x="376" y="1523"/>
                </a:lnTo>
                <a:lnTo>
                  <a:pt x="376" y="1522"/>
                </a:lnTo>
                <a:lnTo>
                  <a:pt x="377" y="1522"/>
                </a:lnTo>
                <a:lnTo>
                  <a:pt x="377" y="1521"/>
                </a:lnTo>
                <a:lnTo>
                  <a:pt x="376" y="1521"/>
                </a:lnTo>
                <a:lnTo>
                  <a:pt x="376" y="1520"/>
                </a:lnTo>
                <a:lnTo>
                  <a:pt x="380" y="1519"/>
                </a:lnTo>
                <a:lnTo>
                  <a:pt x="381" y="1518"/>
                </a:lnTo>
                <a:lnTo>
                  <a:pt x="382" y="1518"/>
                </a:lnTo>
                <a:lnTo>
                  <a:pt x="384" y="1519"/>
                </a:lnTo>
                <a:lnTo>
                  <a:pt x="389" y="1518"/>
                </a:lnTo>
                <a:lnTo>
                  <a:pt x="392" y="1519"/>
                </a:lnTo>
                <a:lnTo>
                  <a:pt x="395" y="1520"/>
                </a:lnTo>
                <a:lnTo>
                  <a:pt x="395" y="1519"/>
                </a:lnTo>
                <a:lnTo>
                  <a:pt x="395" y="1518"/>
                </a:lnTo>
                <a:lnTo>
                  <a:pt x="395" y="1517"/>
                </a:lnTo>
                <a:lnTo>
                  <a:pt x="393" y="1516"/>
                </a:lnTo>
                <a:lnTo>
                  <a:pt x="392" y="1516"/>
                </a:lnTo>
                <a:lnTo>
                  <a:pt x="389" y="1515"/>
                </a:lnTo>
                <a:lnTo>
                  <a:pt x="388" y="1515"/>
                </a:lnTo>
                <a:lnTo>
                  <a:pt x="388" y="1514"/>
                </a:lnTo>
                <a:lnTo>
                  <a:pt x="390" y="1513"/>
                </a:lnTo>
                <a:lnTo>
                  <a:pt x="390" y="1512"/>
                </a:lnTo>
                <a:lnTo>
                  <a:pt x="389" y="1512"/>
                </a:lnTo>
                <a:lnTo>
                  <a:pt x="389" y="1512"/>
                </a:lnTo>
                <a:lnTo>
                  <a:pt x="388" y="1512"/>
                </a:lnTo>
                <a:lnTo>
                  <a:pt x="387" y="1512"/>
                </a:lnTo>
                <a:lnTo>
                  <a:pt x="387" y="1512"/>
                </a:lnTo>
                <a:lnTo>
                  <a:pt x="388" y="1512"/>
                </a:lnTo>
                <a:lnTo>
                  <a:pt x="388" y="1513"/>
                </a:lnTo>
                <a:lnTo>
                  <a:pt x="387" y="1513"/>
                </a:lnTo>
                <a:lnTo>
                  <a:pt x="386" y="1514"/>
                </a:lnTo>
                <a:lnTo>
                  <a:pt x="385" y="1514"/>
                </a:lnTo>
                <a:lnTo>
                  <a:pt x="384" y="1513"/>
                </a:lnTo>
                <a:lnTo>
                  <a:pt x="383" y="1512"/>
                </a:lnTo>
                <a:lnTo>
                  <a:pt x="382" y="1512"/>
                </a:lnTo>
                <a:lnTo>
                  <a:pt x="380" y="1512"/>
                </a:lnTo>
                <a:lnTo>
                  <a:pt x="379" y="1511"/>
                </a:lnTo>
                <a:lnTo>
                  <a:pt x="378" y="1511"/>
                </a:lnTo>
                <a:lnTo>
                  <a:pt x="377" y="1511"/>
                </a:lnTo>
                <a:lnTo>
                  <a:pt x="376" y="1511"/>
                </a:lnTo>
                <a:lnTo>
                  <a:pt x="376" y="1512"/>
                </a:lnTo>
                <a:lnTo>
                  <a:pt x="375" y="1512"/>
                </a:lnTo>
                <a:lnTo>
                  <a:pt x="375" y="1512"/>
                </a:lnTo>
                <a:lnTo>
                  <a:pt x="376" y="1512"/>
                </a:lnTo>
                <a:lnTo>
                  <a:pt x="376" y="1512"/>
                </a:lnTo>
                <a:lnTo>
                  <a:pt x="377" y="1512"/>
                </a:lnTo>
                <a:lnTo>
                  <a:pt x="376" y="1512"/>
                </a:lnTo>
                <a:lnTo>
                  <a:pt x="375" y="1512"/>
                </a:lnTo>
                <a:lnTo>
                  <a:pt x="375" y="1513"/>
                </a:lnTo>
                <a:lnTo>
                  <a:pt x="374" y="1513"/>
                </a:lnTo>
                <a:lnTo>
                  <a:pt x="372" y="1514"/>
                </a:lnTo>
                <a:lnTo>
                  <a:pt x="371" y="1514"/>
                </a:lnTo>
                <a:lnTo>
                  <a:pt x="372" y="1514"/>
                </a:lnTo>
                <a:lnTo>
                  <a:pt x="374" y="1515"/>
                </a:lnTo>
                <a:lnTo>
                  <a:pt x="375" y="1515"/>
                </a:lnTo>
                <a:lnTo>
                  <a:pt x="376" y="1514"/>
                </a:lnTo>
                <a:lnTo>
                  <a:pt x="377" y="1513"/>
                </a:lnTo>
                <a:lnTo>
                  <a:pt x="378" y="1513"/>
                </a:lnTo>
                <a:lnTo>
                  <a:pt x="379" y="1512"/>
                </a:lnTo>
                <a:lnTo>
                  <a:pt x="380" y="1513"/>
                </a:lnTo>
                <a:lnTo>
                  <a:pt x="380" y="1514"/>
                </a:lnTo>
                <a:lnTo>
                  <a:pt x="382" y="1515"/>
                </a:lnTo>
                <a:lnTo>
                  <a:pt x="383" y="1516"/>
                </a:lnTo>
                <a:lnTo>
                  <a:pt x="382" y="1517"/>
                </a:lnTo>
                <a:lnTo>
                  <a:pt x="380" y="1517"/>
                </a:lnTo>
                <a:lnTo>
                  <a:pt x="380" y="1518"/>
                </a:lnTo>
                <a:lnTo>
                  <a:pt x="379" y="1518"/>
                </a:lnTo>
                <a:lnTo>
                  <a:pt x="378" y="1518"/>
                </a:lnTo>
                <a:lnTo>
                  <a:pt x="377" y="1518"/>
                </a:lnTo>
                <a:lnTo>
                  <a:pt x="376" y="1519"/>
                </a:lnTo>
                <a:lnTo>
                  <a:pt x="375" y="1519"/>
                </a:lnTo>
                <a:lnTo>
                  <a:pt x="375" y="1518"/>
                </a:lnTo>
                <a:lnTo>
                  <a:pt x="374" y="1518"/>
                </a:lnTo>
                <a:lnTo>
                  <a:pt x="374" y="1518"/>
                </a:lnTo>
                <a:lnTo>
                  <a:pt x="374" y="1519"/>
                </a:lnTo>
                <a:lnTo>
                  <a:pt x="374" y="1520"/>
                </a:lnTo>
                <a:lnTo>
                  <a:pt x="374" y="1521"/>
                </a:lnTo>
                <a:lnTo>
                  <a:pt x="373" y="1521"/>
                </a:lnTo>
                <a:lnTo>
                  <a:pt x="371" y="1520"/>
                </a:lnTo>
                <a:lnTo>
                  <a:pt x="369" y="1521"/>
                </a:lnTo>
                <a:lnTo>
                  <a:pt x="369" y="1522"/>
                </a:lnTo>
                <a:lnTo>
                  <a:pt x="368" y="1522"/>
                </a:lnTo>
                <a:lnTo>
                  <a:pt x="367" y="1522"/>
                </a:lnTo>
                <a:lnTo>
                  <a:pt x="366" y="1522"/>
                </a:lnTo>
                <a:lnTo>
                  <a:pt x="362" y="1523"/>
                </a:lnTo>
                <a:lnTo>
                  <a:pt x="361" y="1523"/>
                </a:lnTo>
                <a:lnTo>
                  <a:pt x="361" y="1521"/>
                </a:lnTo>
                <a:lnTo>
                  <a:pt x="360" y="1519"/>
                </a:lnTo>
                <a:lnTo>
                  <a:pt x="361" y="1519"/>
                </a:lnTo>
                <a:lnTo>
                  <a:pt x="362" y="1519"/>
                </a:lnTo>
                <a:lnTo>
                  <a:pt x="363" y="1519"/>
                </a:lnTo>
                <a:lnTo>
                  <a:pt x="363" y="1518"/>
                </a:lnTo>
                <a:lnTo>
                  <a:pt x="362" y="1517"/>
                </a:lnTo>
                <a:lnTo>
                  <a:pt x="361" y="1517"/>
                </a:lnTo>
                <a:lnTo>
                  <a:pt x="360" y="1517"/>
                </a:lnTo>
                <a:lnTo>
                  <a:pt x="360" y="1515"/>
                </a:lnTo>
                <a:lnTo>
                  <a:pt x="360" y="1514"/>
                </a:lnTo>
                <a:lnTo>
                  <a:pt x="359" y="1513"/>
                </a:lnTo>
                <a:lnTo>
                  <a:pt x="358" y="1512"/>
                </a:lnTo>
                <a:lnTo>
                  <a:pt x="357" y="1512"/>
                </a:lnTo>
                <a:lnTo>
                  <a:pt x="356" y="1511"/>
                </a:lnTo>
                <a:lnTo>
                  <a:pt x="355" y="1511"/>
                </a:lnTo>
                <a:lnTo>
                  <a:pt x="356" y="1511"/>
                </a:lnTo>
                <a:lnTo>
                  <a:pt x="357" y="1511"/>
                </a:lnTo>
                <a:lnTo>
                  <a:pt x="359" y="1510"/>
                </a:lnTo>
                <a:lnTo>
                  <a:pt x="361" y="1509"/>
                </a:lnTo>
                <a:lnTo>
                  <a:pt x="363" y="1508"/>
                </a:lnTo>
                <a:lnTo>
                  <a:pt x="364" y="1509"/>
                </a:lnTo>
                <a:lnTo>
                  <a:pt x="367" y="1509"/>
                </a:lnTo>
                <a:lnTo>
                  <a:pt x="368" y="1510"/>
                </a:lnTo>
                <a:lnTo>
                  <a:pt x="369" y="1512"/>
                </a:lnTo>
                <a:lnTo>
                  <a:pt x="370" y="1512"/>
                </a:lnTo>
                <a:lnTo>
                  <a:pt x="371" y="1512"/>
                </a:lnTo>
                <a:lnTo>
                  <a:pt x="371" y="1509"/>
                </a:lnTo>
                <a:lnTo>
                  <a:pt x="372" y="1508"/>
                </a:lnTo>
                <a:lnTo>
                  <a:pt x="371" y="1508"/>
                </a:lnTo>
                <a:lnTo>
                  <a:pt x="370" y="1507"/>
                </a:lnTo>
                <a:lnTo>
                  <a:pt x="369" y="1506"/>
                </a:lnTo>
                <a:lnTo>
                  <a:pt x="369" y="1505"/>
                </a:lnTo>
                <a:lnTo>
                  <a:pt x="369" y="1504"/>
                </a:lnTo>
                <a:lnTo>
                  <a:pt x="369" y="1503"/>
                </a:lnTo>
                <a:lnTo>
                  <a:pt x="368" y="1503"/>
                </a:lnTo>
                <a:lnTo>
                  <a:pt x="368" y="1502"/>
                </a:lnTo>
                <a:lnTo>
                  <a:pt x="369" y="1501"/>
                </a:lnTo>
                <a:lnTo>
                  <a:pt x="370" y="1501"/>
                </a:lnTo>
                <a:lnTo>
                  <a:pt x="369" y="1501"/>
                </a:lnTo>
                <a:lnTo>
                  <a:pt x="368" y="1501"/>
                </a:lnTo>
                <a:lnTo>
                  <a:pt x="364" y="1502"/>
                </a:lnTo>
                <a:lnTo>
                  <a:pt x="362" y="1503"/>
                </a:lnTo>
                <a:lnTo>
                  <a:pt x="360" y="1505"/>
                </a:lnTo>
                <a:lnTo>
                  <a:pt x="359" y="1506"/>
                </a:lnTo>
                <a:lnTo>
                  <a:pt x="358" y="1506"/>
                </a:lnTo>
                <a:lnTo>
                  <a:pt x="357" y="1506"/>
                </a:lnTo>
                <a:lnTo>
                  <a:pt x="356" y="1506"/>
                </a:lnTo>
                <a:lnTo>
                  <a:pt x="353" y="1505"/>
                </a:lnTo>
                <a:lnTo>
                  <a:pt x="352" y="1504"/>
                </a:lnTo>
                <a:lnTo>
                  <a:pt x="352" y="1503"/>
                </a:lnTo>
                <a:lnTo>
                  <a:pt x="351" y="1503"/>
                </a:lnTo>
                <a:lnTo>
                  <a:pt x="350" y="1503"/>
                </a:lnTo>
                <a:lnTo>
                  <a:pt x="349" y="1502"/>
                </a:lnTo>
                <a:lnTo>
                  <a:pt x="349" y="1501"/>
                </a:lnTo>
                <a:lnTo>
                  <a:pt x="350" y="1501"/>
                </a:lnTo>
                <a:lnTo>
                  <a:pt x="349" y="1501"/>
                </a:lnTo>
                <a:lnTo>
                  <a:pt x="348" y="1500"/>
                </a:lnTo>
                <a:lnTo>
                  <a:pt x="348" y="1501"/>
                </a:lnTo>
                <a:lnTo>
                  <a:pt x="347" y="1501"/>
                </a:lnTo>
                <a:lnTo>
                  <a:pt x="346" y="1501"/>
                </a:lnTo>
                <a:lnTo>
                  <a:pt x="344" y="1501"/>
                </a:lnTo>
                <a:lnTo>
                  <a:pt x="343" y="1501"/>
                </a:lnTo>
                <a:lnTo>
                  <a:pt x="342" y="1501"/>
                </a:lnTo>
                <a:lnTo>
                  <a:pt x="341" y="1501"/>
                </a:lnTo>
                <a:lnTo>
                  <a:pt x="339" y="1503"/>
                </a:lnTo>
                <a:lnTo>
                  <a:pt x="335" y="1504"/>
                </a:lnTo>
                <a:lnTo>
                  <a:pt x="333" y="1505"/>
                </a:lnTo>
                <a:lnTo>
                  <a:pt x="331" y="1505"/>
                </a:lnTo>
                <a:lnTo>
                  <a:pt x="329" y="1504"/>
                </a:lnTo>
                <a:lnTo>
                  <a:pt x="325" y="1504"/>
                </a:lnTo>
                <a:lnTo>
                  <a:pt x="324" y="1505"/>
                </a:lnTo>
                <a:lnTo>
                  <a:pt x="322" y="1506"/>
                </a:lnTo>
                <a:lnTo>
                  <a:pt x="319" y="1507"/>
                </a:lnTo>
                <a:lnTo>
                  <a:pt x="317" y="1508"/>
                </a:lnTo>
                <a:lnTo>
                  <a:pt x="317" y="1510"/>
                </a:lnTo>
                <a:lnTo>
                  <a:pt x="316" y="1510"/>
                </a:lnTo>
                <a:lnTo>
                  <a:pt x="314" y="1512"/>
                </a:lnTo>
                <a:lnTo>
                  <a:pt x="312" y="1512"/>
                </a:lnTo>
                <a:lnTo>
                  <a:pt x="306" y="1512"/>
                </a:lnTo>
                <a:lnTo>
                  <a:pt x="302" y="1512"/>
                </a:lnTo>
                <a:lnTo>
                  <a:pt x="302" y="1512"/>
                </a:lnTo>
                <a:lnTo>
                  <a:pt x="300" y="1513"/>
                </a:lnTo>
                <a:lnTo>
                  <a:pt x="296" y="1513"/>
                </a:lnTo>
                <a:lnTo>
                  <a:pt x="295" y="1514"/>
                </a:lnTo>
                <a:lnTo>
                  <a:pt x="289" y="1520"/>
                </a:lnTo>
                <a:lnTo>
                  <a:pt x="287" y="1523"/>
                </a:lnTo>
                <a:lnTo>
                  <a:pt x="287" y="1523"/>
                </a:lnTo>
                <a:lnTo>
                  <a:pt x="286" y="1525"/>
                </a:lnTo>
                <a:lnTo>
                  <a:pt x="284" y="1526"/>
                </a:lnTo>
                <a:lnTo>
                  <a:pt x="279" y="1531"/>
                </a:lnTo>
                <a:lnTo>
                  <a:pt x="275" y="1533"/>
                </a:lnTo>
                <a:lnTo>
                  <a:pt x="273" y="1533"/>
                </a:lnTo>
                <a:lnTo>
                  <a:pt x="268" y="1536"/>
                </a:lnTo>
                <a:lnTo>
                  <a:pt x="267" y="1536"/>
                </a:lnTo>
                <a:lnTo>
                  <a:pt x="267" y="1535"/>
                </a:lnTo>
                <a:lnTo>
                  <a:pt x="267" y="1534"/>
                </a:lnTo>
                <a:lnTo>
                  <a:pt x="267" y="1533"/>
                </a:lnTo>
                <a:lnTo>
                  <a:pt x="266" y="1533"/>
                </a:lnTo>
                <a:lnTo>
                  <a:pt x="265" y="1533"/>
                </a:lnTo>
                <a:lnTo>
                  <a:pt x="266" y="1532"/>
                </a:lnTo>
                <a:lnTo>
                  <a:pt x="266" y="1531"/>
                </a:lnTo>
                <a:lnTo>
                  <a:pt x="265" y="1530"/>
                </a:lnTo>
                <a:lnTo>
                  <a:pt x="265" y="1529"/>
                </a:lnTo>
                <a:lnTo>
                  <a:pt x="265" y="1527"/>
                </a:lnTo>
                <a:lnTo>
                  <a:pt x="265" y="1526"/>
                </a:lnTo>
                <a:lnTo>
                  <a:pt x="265" y="1525"/>
                </a:lnTo>
                <a:lnTo>
                  <a:pt x="266" y="1525"/>
                </a:lnTo>
                <a:lnTo>
                  <a:pt x="268" y="1524"/>
                </a:lnTo>
                <a:lnTo>
                  <a:pt x="272" y="1523"/>
                </a:lnTo>
                <a:lnTo>
                  <a:pt x="273" y="1522"/>
                </a:lnTo>
                <a:lnTo>
                  <a:pt x="272" y="1522"/>
                </a:lnTo>
                <a:lnTo>
                  <a:pt x="271" y="1522"/>
                </a:lnTo>
                <a:lnTo>
                  <a:pt x="268" y="1523"/>
                </a:lnTo>
                <a:lnTo>
                  <a:pt x="267" y="1523"/>
                </a:lnTo>
                <a:lnTo>
                  <a:pt x="268" y="1522"/>
                </a:lnTo>
                <a:lnTo>
                  <a:pt x="270" y="1521"/>
                </a:lnTo>
                <a:lnTo>
                  <a:pt x="271" y="1520"/>
                </a:lnTo>
                <a:lnTo>
                  <a:pt x="273" y="1517"/>
                </a:lnTo>
                <a:lnTo>
                  <a:pt x="274" y="1516"/>
                </a:lnTo>
                <a:lnTo>
                  <a:pt x="274" y="1514"/>
                </a:lnTo>
                <a:lnTo>
                  <a:pt x="273" y="1513"/>
                </a:lnTo>
                <a:lnTo>
                  <a:pt x="273" y="1512"/>
                </a:lnTo>
                <a:lnTo>
                  <a:pt x="274" y="1512"/>
                </a:lnTo>
                <a:lnTo>
                  <a:pt x="274" y="1512"/>
                </a:lnTo>
                <a:lnTo>
                  <a:pt x="273" y="1512"/>
                </a:lnTo>
                <a:lnTo>
                  <a:pt x="273" y="1511"/>
                </a:lnTo>
                <a:lnTo>
                  <a:pt x="273" y="1510"/>
                </a:lnTo>
                <a:lnTo>
                  <a:pt x="272" y="1510"/>
                </a:lnTo>
                <a:lnTo>
                  <a:pt x="271" y="1509"/>
                </a:lnTo>
                <a:lnTo>
                  <a:pt x="272" y="1508"/>
                </a:lnTo>
                <a:lnTo>
                  <a:pt x="271" y="1507"/>
                </a:lnTo>
                <a:lnTo>
                  <a:pt x="270" y="1507"/>
                </a:lnTo>
                <a:lnTo>
                  <a:pt x="270" y="1506"/>
                </a:lnTo>
                <a:lnTo>
                  <a:pt x="271" y="1505"/>
                </a:lnTo>
                <a:lnTo>
                  <a:pt x="272" y="1505"/>
                </a:lnTo>
                <a:lnTo>
                  <a:pt x="273" y="1505"/>
                </a:lnTo>
                <a:lnTo>
                  <a:pt x="273" y="1504"/>
                </a:lnTo>
                <a:lnTo>
                  <a:pt x="274" y="1504"/>
                </a:lnTo>
                <a:lnTo>
                  <a:pt x="275" y="1503"/>
                </a:lnTo>
                <a:lnTo>
                  <a:pt x="275" y="1501"/>
                </a:lnTo>
                <a:lnTo>
                  <a:pt x="276" y="1501"/>
                </a:lnTo>
                <a:lnTo>
                  <a:pt x="276" y="1501"/>
                </a:lnTo>
                <a:lnTo>
                  <a:pt x="277" y="1501"/>
                </a:lnTo>
                <a:lnTo>
                  <a:pt x="276" y="1502"/>
                </a:lnTo>
                <a:lnTo>
                  <a:pt x="277" y="1503"/>
                </a:lnTo>
                <a:lnTo>
                  <a:pt x="278" y="1503"/>
                </a:lnTo>
                <a:lnTo>
                  <a:pt x="280" y="1503"/>
                </a:lnTo>
                <a:lnTo>
                  <a:pt x="280" y="1507"/>
                </a:lnTo>
                <a:lnTo>
                  <a:pt x="281" y="1507"/>
                </a:lnTo>
                <a:lnTo>
                  <a:pt x="281" y="1506"/>
                </a:lnTo>
                <a:lnTo>
                  <a:pt x="281" y="1504"/>
                </a:lnTo>
                <a:lnTo>
                  <a:pt x="281" y="1503"/>
                </a:lnTo>
                <a:lnTo>
                  <a:pt x="282" y="1502"/>
                </a:lnTo>
                <a:lnTo>
                  <a:pt x="283" y="1502"/>
                </a:lnTo>
                <a:lnTo>
                  <a:pt x="283" y="1501"/>
                </a:lnTo>
                <a:lnTo>
                  <a:pt x="281" y="1501"/>
                </a:lnTo>
                <a:lnTo>
                  <a:pt x="280" y="1501"/>
                </a:lnTo>
                <a:lnTo>
                  <a:pt x="279" y="1501"/>
                </a:lnTo>
                <a:lnTo>
                  <a:pt x="280" y="1500"/>
                </a:lnTo>
                <a:lnTo>
                  <a:pt x="280" y="1499"/>
                </a:lnTo>
                <a:lnTo>
                  <a:pt x="281" y="1499"/>
                </a:lnTo>
                <a:lnTo>
                  <a:pt x="281" y="1499"/>
                </a:lnTo>
                <a:lnTo>
                  <a:pt x="282" y="1499"/>
                </a:lnTo>
                <a:lnTo>
                  <a:pt x="283" y="1499"/>
                </a:lnTo>
                <a:lnTo>
                  <a:pt x="284" y="1499"/>
                </a:lnTo>
                <a:lnTo>
                  <a:pt x="284" y="1500"/>
                </a:lnTo>
                <a:lnTo>
                  <a:pt x="286" y="1500"/>
                </a:lnTo>
                <a:lnTo>
                  <a:pt x="286" y="1501"/>
                </a:lnTo>
                <a:lnTo>
                  <a:pt x="286" y="1501"/>
                </a:lnTo>
                <a:lnTo>
                  <a:pt x="286" y="1502"/>
                </a:lnTo>
                <a:lnTo>
                  <a:pt x="285" y="1503"/>
                </a:lnTo>
                <a:lnTo>
                  <a:pt x="285" y="1504"/>
                </a:lnTo>
                <a:lnTo>
                  <a:pt x="286" y="1504"/>
                </a:lnTo>
                <a:lnTo>
                  <a:pt x="286" y="1503"/>
                </a:lnTo>
                <a:lnTo>
                  <a:pt x="288" y="1502"/>
                </a:lnTo>
                <a:lnTo>
                  <a:pt x="289" y="1501"/>
                </a:lnTo>
                <a:lnTo>
                  <a:pt x="290" y="1501"/>
                </a:lnTo>
                <a:lnTo>
                  <a:pt x="291" y="1501"/>
                </a:lnTo>
                <a:lnTo>
                  <a:pt x="293" y="1501"/>
                </a:lnTo>
                <a:lnTo>
                  <a:pt x="294" y="1501"/>
                </a:lnTo>
                <a:lnTo>
                  <a:pt x="295" y="1501"/>
                </a:lnTo>
                <a:lnTo>
                  <a:pt x="294" y="1501"/>
                </a:lnTo>
                <a:lnTo>
                  <a:pt x="293" y="1500"/>
                </a:lnTo>
                <a:lnTo>
                  <a:pt x="292" y="1500"/>
                </a:lnTo>
                <a:lnTo>
                  <a:pt x="290" y="1500"/>
                </a:lnTo>
                <a:lnTo>
                  <a:pt x="289" y="1501"/>
                </a:lnTo>
                <a:lnTo>
                  <a:pt x="288" y="1501"/>
                </a:lnTo>
                <a:lnTo>
                  <a:pt x="287" y="1501"/>
                </a:lnTo>
                <a:lnTo>
                  <a:pt x="287" y="1501"/>
                </a:lnTo>
                <a:lnTo>
                  <a:pt x="287" y="1500"/>
                </a:lnTo>
                <a:lnTo>
                  <a:pt x="287" y="1499"/>
                </a:lnTo>
                <a:lnTo>
                  <a:pt x="286" y="1499"/>
                </a:lnTo>
                <a:lnTo>
                  <a:pt x="285" y="1498"/>
                </a:lnTo>
                <a:lnTo>
                  <a:pt x="285" y="1497"/>
                </a:lnTo>
                <a:lnTo>
                  <a:pt x="286" y="1498"/>
                </a:lnTo>
                <a:lnTo>
                  <a:pt x="287" y="1498"/>
                </a:lnTo>
                <a:lnTo>
                  <a:pt x="288" y="1497"/>
                </a:lnTo>
                <a:lnTo>
                  <a:pt x="290" y="1496"/>
                </a:lnTo>
                <a:lnTo>
                  <a:pt x="290" y="1495"/>
                </a:lnTo>
                <a:lnTo>
                  <a:pt x="288" y="1494"/>
                </a:lnTo>
                <a:lnTo>
                  <a:pt x="288" y="1493"/>
                </a:lnTo>
                <a:lnTo>
                  <a:pt x="291" y="1493"/>
                </a:lnTo>
                <a:lnTo>
                  <a:pt x="292" y="1494"/>
                </a:lnTo>
                <a:lnTo>
                  <a:pt x="293" y="1493"/>
                </a:lnTo>
                <a:lnTo>
                  <a:pt x="296" y="1493"/>
                </a:lnTo>
                <a:lnTo>
                  <a:pt x="300" y="1493"/>
                </a:lnTo>
                <a:lnTo>
                  <a:pt x="301" y="1494"/>
                </a:lnTo>
                <a:lnTo>
                  <a:pt x="302" y="1494"/>
                </a:lnTo>
                <a:lnTo>
                  <a:pt x="302" y="1493"/>
                </a:lnTo>
                <a:lnTo>
                  <a:pt x="301" y="1492"/>
                </a:lnTo>
                <a:lnTo>
                  <a:pt x="300" y="1492"/>
                </a:lnTo>
                <a:lnTo>
                  <a:pt x="298" y="1492"/>
                </a:lnTo>
                <a:lnTo>
                  <a:pt x="296" y="1492"/>
                </a:lnTo>
                <a:lnTo>
                  <a:pt x="294" y="1491"/>
                </a:lnTo>
                <a:lnTo>
                  <a:pt x="292" y="1491"/>
                </a:lnTo>
                <a:lnTo>
                  <a:pt x="290" y="1491"/>
                </a:lnTo>
                <a:lnTo>
                  <a:pt x="289" y="1491"/>
                </a:lnTo>
                <a:lnTo>
                  <a:pt x="289" y="1490"/>
                </a:lnTo>
                <a:lnTo>
                  <a:pt x="290" y="1490"/>
                </a:lnTo>
                <a:lnTo>
                  <a:pt x="290" y="1490"/>
                </a:lnTo>
                <a:lnTo>
                  <a:pt x="290" y="1489"/>
                </a:lnTo>
                <a:lnTo>
                  <a:pt x="291" y="1488"/>
                </a:lnTo>
                <a:lnTo>
                  <a:pt x="292" y="1486"/>
                </a:lnTo>
                <a:lnTo>
                  <a:pt x="294" y="1486"/>
                </a:lnTo>
                <a:lnTo>
                  <a:pt x="295" y="1484"/>
                </a:lnTo>
                <a:lnTo>
                  <a:pt x="297" y="1485"/>
                </a:lnTo>
                <a:lnTo>
                  <a:pt x="298" y="1485"/>
                </a:lnTo>
                <a:lnTo>
                  <a:pt x="299" y="1487"/>
                </a:lnTo>
                <a:lnTo>
                  <a:pt x="302" y="1490"/>
                </a:lnTo>
                <a:lnTo>
                  <a:pt x="303" y="1491"/>
                </a:lnTo>
                <a:lnTo>
                  <a:pt x="305" y="1493"/>
                </a:lnTo>
                <a:lnTo>
                  <a:pt x="306" y="1495"/>
                </a:lnTo>
                <a:lnTo>
                  <a:pt x="308" y="1495"/>
                </a:lnTo>
                <a:lnTo>
                  <a:pt x="309" y="1496"/>
                </a:lnTo>
                <a:lnTo>
                  <a:pt x="311" y="1496"/>
                </a:lnTo>
                <a:lnTo>
                  <a:pt x="312" y="1498"/>
                </a:lnTo>
                <a:lnTo>
                  <a:pt x="312" y="1498"/>
                </a:lnTo>
                <a:lnTo>
                  <a:pt x="312" y="1497"/>
                </a:lnTo>
                <a:lnTo>
                  <a:pt x="314" y="1497"/>
                </a:lnTo>
                <a:lnTo>
                  <a:pt x="317" y="1498"/>
                </a:lnTo>
                <a:lnTo>
                  <a:pt x="318" y="1499"/>
                </a:lnTo>
                <a:lnTo>
                  <a:pt x="319" y="1500"/>
                </a:lnTo>
                <a:lnTo>
                  <a:pt x="322" y="1499"/>
                </a:lnTo>
                <a:lnTo>
                  <a:pt x="323" y="1499"/>
                </a:lnTo>
                <a:lnTo>
                  <a:pt x="323" y="1500"/>
                </a:lnTo>
                <a:lnTo>
                  <a:pt x="324" y="1500"/>
                </a:lnTo>
                <a:lnTo>
                  <a:pt x="325" y="1501"/>
                </a:lnTo>
                <a:lnTo>
                  <a:pt x="326" y="1501"/>
                </a:lnTo>
                <a:lnTo>
                  <a:pt x="328" y="1501"/>
                </a:lnTo>
                <a:lnTo>
                  <a:pt x="329" y="1501"/>
                </a:lnTo>
                <a:lnTo>
                  <a:pt x="331" y="1500"/>
                </a:lnTo>
                <a:lnTo>
                  <a:pt x="332" y="1500"/>
                </a:lnTo>
                <a:lnTo>
                  <a:pt x="332" y="1499"/>
                </a:lnTo>
                <a:lnTo>
                  <a:pt x="332" y="1498"/>
                </a:lnTo>
                <a:lnTo>
                  <a:pt x="332" y="1497"/>
                </a:lnTo>
                <a:lnTo>
                  <a:pt x="331" y="1497"/>
                </a:lnTo>
                <a:lnTo>
                  <a:pt x="330" y="1498"/>
                </a:lnTo>
                <a:lnTo>
                  <a:pt x="330" y="1499"/>
                </a:lnTo>
                <a:lnTo>
                  <a:pt x="328" y="1499"/>
                </a:lnTo>
                <a:lnTo>
                  <a:pt x="327" y="1499"/>
                </a:lnTo>
                <a:lnTo>
                  <a:pt x="325" y="1499"/>
                </a:lnTo>
                <a:lnTo>
                  <a:pt x="321" y="1498"/>
                </a:lnTo>
                <a:lnTo>
                  <a:pt x="319" y="1497"/>
                </a:lnTo>
                <a:lnTo>
                  <a:pt x="317" y="1497"/>
                </a:lnTo>
                <a:lnTo>
                  <a:pt x="313" y="1496"/>
                </a:lnTo>
                <a:lnTo>
                  <a:pt x="308" y="1493"/>
                </a:lnTo>
                <a:lnTo>
                  <a:pt x="307" y="1493"/>
                </a:lnTo>
                <a:lnTo>
                  <a:pt x="304" y="1491"/>
                </a:lnTo>
                <a:lnTo>
                  <a:pt x="304" y="1490"/>
                </a:lnTo>
                <a:lnTo>
                  <a:pt x="303" y="1490"/>
                </a:lnTo>
                <a:lnTo>
                  <a:pt x="302" y="1490"/>
                </a:lnTo>
                <a:lnTo>
                  <a:pt x="302" y="1488"/>
                </a:lnTo>
                <a:lnTo>
                  <a:pt x="302" y="1487"/>
                </a:lnTo>
                <a:lnTo>
                  <a:pt x="300" y="1486"/>
                </a:lnTo>
                <a:lnTo>
                  <a:pt x="299" y="1485"/>
                </a:lnTo>
                <a:lnTo>
                  <a:pt x="299" y="1484"/>
                </a:lnTo>
                <a:lnTo>
                  <a:pt x="299" y="1483"/>
                </a:lnTo>
                <a:lnTo>
                  <a:pt x="299" y="1481"/>
                </a:lnTo>
                <a:lnTo>
                  <a:pt x="298" y="1481"/>
                </a:lnTo>
                <a:lnTo>
                  <a:pt x="297" y="1482"/>
                </a:lnTo>
                <a:lnTo>
                  <a:pt x="296" y="1482"/>
                </a:lnTo>
                <a:lnTo>
                  <a:pt x="296" y="1481"/>
                </a:lnTo>
                <a:lnTo>
                  <a:pt x="295" y="1480"/>
                </a:lnTo>
                <a:lnTo>
                  <a:pt x="296" y="1480"/>
                </a:lnTo>
                <a:lnTo>
                  <a:pt x="295" y="1479"/>
                </a:lnTo>
                <a:lnTo>
                  <a:pt x="295" y="1480"/>
                </a:lnTo>
                <a:lnTo>
                  <a:pt x="294" y="1480"/>
                </a:lnTo>
                <a:lnTo>
                  <a:pt x="294" y="1479"/>
                </a:lnTo>
                <a:lnTo>
                  <a:pt x="293" y="1479"/>
                </a:lnTo>
                <a:lnTo>
                  <a:pt x="293" y="1478"/>
                </a:lnTo>
                <a:lnTo>
                  <a:pt x="294" y="1478"/>
                </a:lnTo>
                <a:lnTo>
                  <a:pt x="295" y="1478"/>
                </a:lnTo>
                <a:lnTo>
                  <a:pt x="296" y="1477"/>
                </a:lnTo>
                <a:lnTo>
                  <a:pt x="298" y="1475"/>
                </a:lnTo>
                <a:lnTo>
                  <a:pt x="298" y="1474"/>
                </a:lnTo>
                <a:lnTo>
                  <a:pt x="297" y="1474"/>
                </a:lnTo>
                <a:lnTo>
                  <a:pt x="296" y="1474"/>
                </a:lnTo>
                <a:lnTo>
                  <a:pt x="295" y="1474"/>
                </a:lnTo>
                <a:lnTo>
                  <a:pt x="295" y="1475"/>
                </a:lnTo>
                <a:lnTo>
                  <a:pt x="296" y="1476"/>
                </a:lnTo>
                <a:lnTo>
                  <a:pt x="294" y="1476"/>
                </a:lnTo>
                <a:lnTo>
                  <a:pt x="294" y="1475"/>
                </a:lnTo>
                <a:lnTo>
                  <a:pt x="293" y="1475"/>
                </a:lnTo>
                <a:lnTo>
                  <a:pt x="293" y="1476"/>
                </a:lnTo>
                <a:lnTo>
                  <a:pt x="292" y="1476"/>
                </a:lnTo>
                <a:lnTo>
                  <a:pt x="291" y="1477"/>
                </a:lnTo>
                <a:lnTo>
                  <a:pt x="291" y="1478"/>
                </a:lnTo>
                <a:lnTo>
                  <a:pt x="290" y="1477"/>
                </a:lnTo>
                <a:lnTo>
                  <a:pt x="290" y="1476"/>
                </a:lnTo>
                <a:lnTo>
                  <a:pt x="291" y="1475"/>
                </a:lnTo>
                <a:lnTo>
                  <a:pt x="291" y="1474"/>
                </a:lnTo>
                <a:lnTo>
                  <a:pt x="291" y="1473"/>
                </a:lnTo>
                <a:lnTo>
                  <a:pt x="289" y="1475"/>
                </a:lnTo>
                <a:lnTo>
                  <a:pt x="288" y="1475"/>
                </a:lnTo>
                <a:lnTo>
                  <a:pt x="287" y="1476"/>
                </a:lnTo>
                <a:lnTo>
                  <a:pt x="285" y="1475"/>
                </a:lnTo>
                <a:lnTo>
                  <a:pt x="284" y="1474"/>
                </a:lnTo>
                <a:lnTo>
                  <a:pt x="283" y="1474"/>
                </a:lnTo>
                <a:lnTo>
                  <a:pt x="282" y="1474"/>
                </a:lnTo>
                <a:lnTo>
                  <a:pt x="283" y="1474"/>
                </a:lnTo>
                <a:lnTo>
                  <a:pt x="283" y="1473"/>
                </a:lnTo>
                <a:lnTo>
                  <a:pt x="284" y="1473"/>
                </a:lnTo>
                <a:lnTo>
                  <a:pt x="284" y="1472"/>
                </a:lnTo>
                <a:lnTo>
                  <a:pt x="287" y="1471"/>
                </a:lnTo>
                <a:lnTo>
                  <a:pt x="289" y="1471"/>
                </a:lnTo>
                <a:lnTo>
                  <a:pt x="290" y="1471"/>
                </a:lnTo>
                <a:lnTo>
                  <a:pt x="291" y="1471"/>
                </a:lnTo>
                <a:lnTo>
                  <a:pt x="293" y="1471"/>
                </a:lnTo>
                <a:lnTo>
                  <a:pt x="296" y="1470"/>
                </a:lnTo>
                <a:lnTo>
                  <a:pt x="297" y="1470"/>
                </a:lnTo>
                <a:lnTo>
                  <a:pt x="296" y="1471"/>
                </a:lnTo>
                <a:lnTo>
                  <a:pt x="298" y="1472"/>
                </a:lnTo>
                <a:lnTo>
                  <a:pt x="299" y="1472"/>
                </a:lnTo>
                <a:lnTo>
                  <a:pt x="300" y="1473"/>
                </a:lnTo>
                <a:lnTo>
                  <a:pt x="301" y="1475"/>
                </a:lnTo>
                <a:lnTo>
                  <a:pt x="302" y="1477"/>
                </a:lnTo>
                <a:lnTo>
                  <a:pt x="302" y="1478"/>
                </a:lnTo>
                <a:lnTo>
                  <a:pt x="303" y="1478"/>
                </a:lnTo>
                <a:lnTo>
                  <a:pt x="304" y="1477"/>
                </a:lnTo>
                <a:lnTo>
                  <a:pt x="305" y="1477"/>
                </a:lnTo>
                <a:lnTo>
                  <a:pt x="307" y="1479"/>
                </a:lnTo>
                <a:lnTo>
                  <a:pt x="309" y="1480"/>
                </a:lnTo>
                <a:lnTo>
                  <a:pt x="310" y="1481"/>
                </a:lnTo>
                <a:lnTo>
                  <a:pt x="312" y="1483"/>
                </a:lnTo>
                <a:lnTo>
                  <a:pt x="314" y="1483"/>
                </a:lnTo>
                <a:lnTo>
                  <a:pt x="315" y="1485"/>
                </a:lnTo>
                <a:lnTo>
                  <a:pt x="317" y="1485"/>
                </a:lnTo>
                <a:lnTo>
                  <a:pt x="318" y="1486"/>
                </a:lnTo>
                <a:lnTo>
                  <a:pt x="319" y="1486"/>
                </a:lnTo>
                <a:lnTo>
                  <a:pt x="319" y="1487"/>
                </a:lnTo>
                <a:lnTo>
                  <a:pt x="321" y="1489"/>
                </a:lnTo>
                <a:lnTo>
                  <a:pt x="321" y="1488"/>
                </a:lnTo>
                <a:lnTo>
                  <a:pt x="322" y="1488"/>
                </a:lnTo>
                <a:lnTo>
                  <a:pt x="322" y="1487"/>
                </a:lnTo>
                <a:lnTo>
                  <a:pt x="320" y="1486"/>
                </a:lnTo>
                <a:lnTo>
                  <a:pt x="318" y="1484"/>
                </a:lnTo>
                <a:lnTo>
                  <a:pt x="317" y="1484"/>
                </a:lnTo>
                <a:lnTo>
                  <a:pt x="316" y="1484"/>
                </a:lnTo>
                <a:lnTo>
                  <a:pt x="315" y="1483"/>
                </a:lnTo>
                <a:lnTo>
                  <a:pt x="316" y="1482"/>
                </a:lnTo>
                <a:lnTo>
                  <a:pt x="318" y="1482"/>
                </a:lnTo>
                <a:lnTo>
                  <a:pt x="319" y="1481"/>
                </a:lnTo>
                <a:lnTo>
                  <a:pt x="318" y="1481"/>
                </a:lnTo>
                <a:lnTo>
                  <a:pt x="315" y="1481"/>
                </a:lnTo>
                <a:lnTo>
                  <a:pt x="314" y="1480"/>
                </a:lnTo>
                <a:lnTo>
                  <a:pt x="313" y="1481"/>
                </a:lnTo>
                <a:lnTo>
                  <a:pt x="312" y="1481"/>
                </a:lnTo>
                <a:lnTo>
                  <a:pt x="312" y="1480"/>
                </a:lnTo>
                <a:lnTo>
                  <a:pt x="313" y="1479"/>
                </a:lnTo>
                <a:lnTo>
                  <a:pt x="313" y="1479"/>
                </a:lnTo>
                <a:lnTo>
                  <a:pt x="312" y="1479"/>
                </a:lnTo>
                <a:lnTo>
                  <a:pt x="312" y="1479"/>
                </a:lnTo>
                <a:lnTo>
                  <a:pt x="311" y="1478"/>
                </a:lnTo>
                <a:lnTo>
                  <a:pt x="311" y="1477"/>
                </a:lnTo>
                <a:lnTo>
                  <a:pt x="312" y="1477"/>
                </a:lnTo>
                <a:lnTo>
                  <a:pt x="312" y="1476"/>
                </a:lnTo>
                <a:lnTo>
                  <a:pt x="312" y="1475"/>
                </a:lnTo>
                <a:lnTo>
                  <a:pt x="311" y="1476"/>
                </a:lnTo>
                <a:lnTo>
                  <a:pt x="310" y="1477"/>
                </a:lnTo>
                <a:lnTo>
                  <a:pt x="309" y="1477"/>
                </a:lnTo>
                <a:lnTo>
                  <a:pt x="308" y="1476"/>
                </a:lnTo>
                <a:lnTo>
                  <a:pt x="307" y="1476"/>
                </a:lnTo>
                <a:lnTo>
                  <a:pt x="307" y="1475"/>
                </a:lnTo>
                <a:lnTo>
                  <a:pt x="307" y="1474"/>
                </a:lnTo>
                <a:lnTo>
                  <a:pt x="308" y="1473"/>
                </a:lnTo>
                <a:lnTo>
                  <a:pt x="308" y="1472"/>
                </a:lnTo>
                <a:lnTo>
                  <a:pt x="309" y="1472"/>
                </a:lnTo>
                <a:lnTo>
                  <a:pt x="310" y="1472"/>
                </a:lnTo>
                <a:lnTo>
                  <a:pt x="311" y="1473"/>
                </a:lnTo>
                <a:lnTo>
                  <a:pt x="312" y="1473"/>
                </a:lnTo>
                <a:lnTo>
                  <a:pt x="312" y="1474"/>
                </a:lnTo>
                <a:lnTo>
                  <a:pt x="312" y="1474"/>
                </a:lnTo>
                <a:lnTo>
                  <a:pt x="312" y="1475"/>
                </a:lnTo>
                <a:lnTo>
                  <a:pt x="313" y="1475"/>
                </a:lnTo>
                <a:lnTo>
                  <a:pt x="314" y="1475"/>
                </a:lnTo>
                <a:lnTo>
                  <a:pt x="315" y="1475"/>
                </a:lnTo>
                <a:lnTo>
                  <a:pt x="315" y="1474"/>
                </a:lnTo>
                <a:lnTo>
                  <a:pt x="316" y="1474"/>
                </a:lnTo>
                <a:lnTo>
                  <a:pt x="316" y="1475"/>
                </a:lnTo>
                <a:lnTo>
                  <a:pt x="317" y="1475"/>
                </a:lnTo>
                <a:lnTo>
                  <a:pt x="318" y="1476"/>
                </a:lnTo>
                <a:lnTo>
                  <a:pt x="318" y="1477"/>
                </a:lnTo>
                <a:lnTo>
                  <a:pt x="319" y="1478"/>
                </a:lnTo>
                <a:lnTo>
                  <a:pt x="324" y="1481"/>
                </a:lnTo>
                <a:lnTo>
                  <a:pt x="325" y="1483"/>
                </a:lnTo>
                <a:lnTo>
                  <a:pt x="326" y="1483"/>
                </a:lnTo>
                <a:lnTo>
                  <a:pt x="327" y="1484"/>
                </a:lnTo>
                <a:lnTo>
                  <a:pt x="327" y="1485"/>
                </a:lnTo>
                <a:lnTo>
                  <a:pt x="328" y="1486"/>
                </a:lnTo>
                <a:lnTo>
                  <a:pt x="329" y="1487"/>
                </a:lnTo>
                <a:lnTo>
                  <a:pt x="332" y="1487"/>
                </a:lnTo>
                <a:lnTo>
                  <a:pt x="333" y="1490"/>
                </a:lnTo>
                <a:lnTo>
                  <a:pt x="334" y="1490"/>
                </a:lnTo>
                <a:lnTo>
                  <a:pt x="335" y="1490"/>
                </a:lnTo>
                <a:lnTo>
                  <a:pt x="338" y="1491"/>
                </a:lnTo>
                <a:lnTo>
                  <a:pt x="338" y="1490"/>
                </a:lnTo>
                <a:lnTo>
                  <a:pt x="340" y="1492"/>
                </a:lnTo>
                <a:lnTo>
                  <a:pt x="343" y="1492"/>
                </a:lnTo>
                <a:lnTo>
                  <a:pt x="348" y="1492"/>
                </a:lnTo>
                <a:lnTo>
                  <a:pt x="350" y="1492"/>
                </a:lnTo>
                <a:lnTo>
                  <a:pt x="351" y="1492"/>
                </a:lnTo>
                <a:lnTo>
                  <a:pt x="352" y="1493"/>
                </a:lnTo>
                <a:lnTo>
                  <a:pt x="353" y="1493"/>
                </a:lnTo>
                <a:lnTo>
                  <a:pt x="363" y="1493"/>
                </a:lnTo>
                <a:lnTo>
                  <a:pt x="364" y="1493"/>
                </a:lnTo>
                <a:lnTo>
                  <a:pt x="365" y="1494"/>
                </a:lnTo>
                <a:lnTo>
                  <a:pt x="365" y="1495"/>
                </a:lnTo>
                <a:lnTo>
                  <a:pt x="366" y="1495"/>
                </a:lnTo>
                <a:lnTo>
                  <a:pt x="367" y="1496"/>
                </a:lnTo>
                <a:lnTo>
                  <a:pt x="369" y="1498"/>
                </a:lnTo>
                <a:lnTo>
                  <a:pt x="370" y="1499"/>
                </a:lnTo>
                <a:lnTo>
                  <a:pt x="373" y="1501"/>
                </a:lnTo>
                <a:lnTo>
                  <a:pt x="374" y="1501"/>
                </a:lnTo>
                <a:lnTo>
                  <a:pt x="374" y="1501"/>
                </a:lnTo>
                <a:lnTo>
                  <a:pt x="375" y="1502"/>
                </a:lnTo>
                <a:lnTo>
                  <a:pt x="377" y="1504"/>
                </a:lnTo>
                <a:lnTo>
                  <a:pt x="378" y="1504"/>
                </a:lnTo>
                <a:lnTo>
                  <a:pt x="381" y="1505"/>
                </a:lnTo>
                <a:lnTo>
                  <a:pt x="383" y="1508"/>
                </a:lnTo>
                <a:lnTo>
                  <a:pt x="383" y="1510"/>
                </a:lnTo>
                <a:lnTo>
                  <a:pt x="384" y="1511"/>
                </a:lnTo>
                <a:lnTo>
                  <a:pt x="384" y="1511"/>
                </a:lnTo>
                <a:lnTo>
                  <a:pt x="385" y="1510"/>
                </a:lnTo>
                <a:lnTo>
                  <a:pt x="388" y="1510"/>
                </a:lnTo>
                <a:lnTo>
                  <a:pt x="388" y="1509"/>
                </a:lnTo>
                <a:lnTo>
                  <a:pt x="389" y="1509"/>
                </a:lnTo>
                <a:lnTo>
                  <a:pt x="394" y="1510"/>
                </a:lnTo>
                <a:lnTo>
                  <a:pt x="394" y="1510"/>
                </a:lnTo>
                <a:lnTo>
                  <a:pt x="394" y="1509"/>
                </a:lnTo>
                <a:lnTo>
                  <a:pt x="394" y="1507"/>
                </a:lnTo>
                <a:lnTo>
                  <a:pt x="393" y="1507"/>
                </a:lnTo>
                <a:lnTo>
                  <a:pt x="391" y="1506"/>
                </a:lnTo>
                <a:lnTo>
                  <a:pt x="389" y="1506"/>
                </a:lnTo>
                <a:lnTo>
                  <a:pt x="385" y="1505"/>
                </a:lnTo>
                <a:lnTo>
                  <a:pt x="385" y="1504"/>
                </a:lnTo>
                <a:lnTo>
                  <a:pt x="386" y="1504"/>
                </a:lnTo>
                <a:lnTo>
                  <a:pt x="386" y="1502"/>
                </a:lnTo>
                <a:lnTo>
                  <a:pt x="386" y="1501"/>
                </a:lnTo>
                <a:lnTo>
                  <a:pt x="385" y="1501"/>
                </a:lnTo>
                <a:lnTo>
                  <a:pt x="384" y="1501"/>
                </a:lnTo>
                <a:lnTo>
                  <a:pt x="382" y="1501"/>
                </a:lnTo>
                <a:lnTo>
                  <a:pt x="381" y="1501"/>
                </a:lnTo>
                <a:lnTo>
                  <a:pt x="381" y="1501"/>
                </a:lnTo>
                <a:lnTo>
                  <a:pt x="382" y="1501"/>
                </a:lnTo>
                <a:lnTo>
                  <a:pt x="382" y="1500"/>
                </a:lnTo>
                <a:lnTo>
                  <a:pt x="382" y="1499"/>
                </a:lnTo>
                <a:lnTo>
                  <a:pt x="383" y="1498"/>
                </a:lnTo>
                <a:lnTo>
                  <a:pt x="382" y="1498"/>
                </a:lnTo>
                <a:lnTo>
                  <a:pt x="381" y="1498"/>
                </a:lnTo>
                <a:lnTo>
                  <a:pt x="379" y="1498"/>
                </a:lnTo>
                <a:lnTo>
                  <a:pt x="377" y="1498"/>
                </a:lnTo>
                <a:lnTo>
                  <a:pt x="375" y="1496"/>
                </a:lnTo>
                <a:lnTo>
                  <a:pt x="374" y="1496"/>
                </a:lnTo>
                <a:lnTo>
                  <a:pt x="373" y="1496"/>
                </a:lnTo>
                <a:lnTo>
                  <a:pt x="373" y="1495"/>
                </a:lnTo>
                <a:lnTo>
                  <a:pt x="372" y="1492"/>
                </a:lnTo>
                <a:lnTo>
                  <a:pt x="371" y="1492"/>
                </a:lnTo>
                <a:lnTo>
                  <a:pt x="369" y="1491"/>
                </a:lnTo>
                <a:lnTo>
                  <a:pt x="370" y="1490"/>
                </a:lnTo>
                <a:lnTo>
                  <a:pt x="372" y="1490"/>
                </a:lnTo>
                <a:lnTo>
                  <a:pt x="373" y="1490"/>
                </a:lnTo>
                <a:lnTo>
                  <a:pt x="374" y="1489"/>
                </a:lnTo>
                <a:lnTo>
                  <a:pt x="374" y="1489"/>
                </a:lnTo>
                <a:lnTo>
                  <a:pt x="374" y="1488"/>
                </a:lnTo>
                <a:lnTo>
                  <a:pt x="373" y="1488"/>
                </a:lnTo>
                <a:lnTo>
                  <a:pt x="370" y="1490"/>
                </a:lnTo>
                <a:lnTo>
                  <a:pt x="369" y="1490"/>
                </a:lnTo>
                <a:lnTo>
                  <a:pt x="367" y="1490"/>
                </a:lnTo>
                <a:lnTo>
                  <a:pt x="366" y="1490"/>
                </a:lnTo>
                <a:lnTo>
                  <a:pt x="366" y="1489"/>
                </a:lnTo>
                <a:lnTo>
                  <a:pt x="368" y="1488"/>
                </a:lnTo>
                <a:lnTo>
                  <a:pt x="368" y="1487"/>
                </a:lnTo>
                <a:lnTo>
                  <a:pt x="370" y="1486"/>
                </a:lnTo>
                <a:lnTo>
                  <a:pt x="370" y="1485"/>
                </a:lnTo>
                <a:lnTo>
                  <a:pt x="369" y="1485"/>
                </a:lnTo>
                <a:lnTo>
                  <a:pt x="366" y="1486"/>
                </a:lnTo>
                <a:lnTo>
                  <a:pt x="364" y="1486"/>
                </a:lnTo>
                <a:lnTo>
                  <a:pt x="364" y="1485"/>
                </a:lnTo>
                <a:lnTo>
                  <a:pt x="364" y="1484"/>
                </a:lnTo>
                <a:lnTo>
                  <a:pt x="362" y="1484"/>
                </a:lnTo>
                <a:lnTo>
                  <a:pt x="360" y="1482"/>
                </a:lnTo>
                <a:lnTo>
                  <a:pt x="360" y="1481"/>
                </a:lnTo>
                <a:lnTo>
                  <a:pt x="359" y="1480"/>
                </a:lnTo>
                <a:lnTo>
                  <a:pt x="357" y="1480"/>
                </a:lnTo>
                <a:lnTo>
                  <a:pt x="357" y="1479"/>
                </a:lnTo>
                <a:lnTo>
                  <a:pt x="357" y="1479"/>
                </a:lnTo>
                <a:lnTo>
                  <a:pt x="358" y="1478"/>
                </a:lnTo>
                <a:lnTo>
                  <a:pt x="360" y="1479"/>
                </a:lnTo>
                <a:lnTo>
                  <a:pt x="364" y="1479"/>
                </a:lnTo>
                <a:lnTo>
                  <a:pt x="364" y="1479"/>
                </a:lnTo>
                <a:lnTo>
                  <a:pt x="364" y="1480"/>
                </a:lnTo>
                <a:lnTo>
                  <a:pt x="366" y="1481"/>
                </a:lnTo>
                <a:lnTo>
                  <a:pt x="367" y="1482"/>
                </a:lnTo>
                <a:lnTo>
                  <a:pt x="369" y="1482"/>
                </a:lnTo>
                <a:lnTo>
                  <a:pt x="369" y="1481"/>
                </a:lnTo>
                <a:lnTo>
                  <a:pt x="368" y="1481"/>
                </a:lnTo>
                <a:lnTo>
                  <a:pt x="369" y="1481"/>
                </a:lnTo>
                <a:lnTo>
                  <a:pt x="372" y="1482"/>
                </a:lnTo>
                <a:lnTo>
                  <a:pt x="374" y="1482"/>
                </a:lnTo>
                <a:lnTo>
                  <a:pt x="374" y="1481"/>
                </a:lnTo>
                <a:lnTo>
                  <a:pt x="372" y="1480"/>
                </a:lnTo>
                <a:lnTo>
                  <a:pt x="371" y="1479"/>
                </a:lnTo>
                <a:lnTo>
                  <a:pt x="368" y="1479"/>
                </a:lnTo>
                <a:lnTo>
                  <a:pt x="367" y="1479"/>
                </a:lnTo>
                <a:lnTo>
                  <a:pt x="366" y="1479"/>
                </a:lnTo>
                <a:lnTo>
                  <a:pt x="366" y="1477"/>
                </a:lnTo>
                <a:lnTo>
                  <a:pt x="366" y="1476"/>
                </a:lnTo>
                <a:lnTo>
                  <a:pt x="365" y="1475"/>
                </a:lnTo>
                <a:lnTo>
                  <a:pt x="364" y="1475"/>
                </a:lnTo>
                <a:lnTo>
                  <a:pt x="363" y="1475"/>
                </a:lnTo>
                <a:lnTo>
                  <a:pt x="359" y="1475"/>
                </a:lnTo>
                <a:lnTo>
                  <a:pt x="358" y="1475"/>
                </a:lnTo>
                <a:lnTo>
                  <a:pt x="359" y="1474"/>
                </a:lnTo>
                <a:lnTo>
                  <a:pt x="359" y="1473"/>
                </a:lnTo>
                <a:lnTo>
                  <a:pt x="360" y="1473"/>
                </a:lnTo>
                <a:lnTo>
                  <a:pt x="361" y="1473"/>
                </a:lnTo>
                <a:lnTo>
                  <a:pt x="364" y="1472"/>
                </a:lnTo>
                <a:lnTo>
                  <a:pt x="366" y="1472"/>
                </a:lnTo>
                <a:lnTo>
                  <a:pt x="367" y="1472"/>
                </a:lnTo>
                <a:lnTo>
                  <a:pt x="367" y="1473"/>
                </a:lnTo>
                <a:lnTo>
                  <a:pt x="369" y="1473"/>
                </a:lnTo>
                <a:lnTo>
                  <a:pt x="369" y="1472"/>
                </a:lnTo>
                <a:lnTo>
                  <a:pt x="370" y="1472"/>
                </a:lnTo>
                <a:lnTo>
                  <a:pt x="369" y="1471"/>
                </a:lnTo>
                <a:lnTo>
                  <a:pt x="368" y="1471"/>
                </a:lnTo>
                <a:lnTo>
                  <a:pt x="367" y="1471"/>
                </a:lnTo>
                <a:lnTo>
                  <a:pt x="368" y="1470"/>
                </a:lnTo>
                <a:lnTo>
                  <a:pt x="369" y="1469"/>
                </a:lnTo>
                <a:lnTo>
                  <a:pt x="368" y="1469"/>
                </a:lnTo>
                <a:lnTo>
                  <a:pt x="368" y="1469"/>
                </a:lnTo>
                <a:lnTo>
                  <a:pt x="368" y="1467"/>
                </a:lnTo>
                <a:lnTo>
                  <a:pt x="369" y="1466"/>
                </a:lnTo>
                <a:lnTo>
                  <a:pt x="369" y="1465"/>
                </a:lnTo>
                <a:lnTo>
                  <a:pt x="370" y="1465"/>
                </a:lnTo>
                <a:lnTo>
                  <a:pt x="371" y="1464"/>
                </a:lnTo>
                <a:lnTo>
                  <a:pt x="370" y="1464"/>
                </a:lnTo>
                <a:lnTo>
                  <a:pt x="369" y="1464"/>
                </a:lnTo>
                <a:lnTo>
                  <a:pt x="368" y="1463"/>
                </a:lnTo>
                <a:lnTo>
                  <a:pt x="367" y="1463"/>
                </a:lnTo>
                <a:lnTo>
                  <a:pt x="367" y="1462"/>
                </a:lnTo>
                <a:lnTo>
                  <a:pt x="367" y="1461"/>
                </a:lnTo>
                <a:lnTo>
                  <a:pt x="369" y="1460"/>
                </a:lnTo>
                <a:lnTo>
                  <a:pt x="371" y="1458"/>
                </a:lnTo>
                <a:lnTo>
                  <a:pt x="372" y="1458"/>
                </a:lnTo>
                <a:lnTo>
                  <a:pt x="373" y="1458"/>
                </a:lnTo>
                <a:lnTo>
                  <a:pt x="374" y="1458"/>
                </a:lnTo>
                <a:lnTo>
                  <a:pt x="374" y="1458"/>
                </a:lnTo>
                <a:lnTo>
                  <a:pt x="374" y="1457"/>
                </a:lnTo>
                <a:lnTo>
                  <a:pt x="375" y="1458"/>
                </a:lnTo>
                <a:lnTo>
                  <a:pt x="377" y="1457"/>
                </a:lnTo>
                <a:lnTo>
                  <a:pt x="378" y="1457"/>
                </a:lnTo>
                <a:lnTo>
                  <a:pt x="378" y="1456"/>
                </a:lnTo>
                <a:lnTo>
                  <a:pt x="381" y="1454"/>
                </a:lnTo>
                <a:lnTo>
                  <a:pt x="383" y="1454"/>
                </a:lnTo>
                <a:lnTo>
                  <a:pt x="383" y="1455"/>
                </a:lnTo>
                <a:lnTo>
                  <a:pt x="382" y="1455"/>
                </a:lnTo>
                <a:lnTo>
                  <a:pt x="380" y="1456"/>
                </a:lnTo>
                <a:lnTo>
                  <a:pt x="379" y="1456"/>
                </a:lnTo>
                <a:lnTo>
                  <a:pt x="379" y="1457"/>
                </a:lnTo>
                <a:lnTo>
                  <a:pt x="380" y="1457"/>
                </a:lnTo>
                <a:lnTo>
                  <a:pt x="384" y="1455"/>
                </a:lnTo>
                <a:lnTo>
                  <a:pt x="384" y="1455"/>
                </a:lnTo>
                <a:lnTo>
                  <a:pt x="384" y="1454"/>
                </a:lnTo>
                <a:lnTo>
                  <a:pt x="384" y="1453"/>
                </a:lnTo>
                <a:lnTo>
                  <a:pt x="383" y="1452"/>
                </a:lnTo>
                <a:lnTo>
                  <a:pt x="382" y="1452"/>
                </a:lnTo>
                <a:lnTo>
                  <a:pt x="380" y="1453"/>
                </a:lnTo>
                <a:lnTo>
                  <a:pt x="378" y="1454"/>
                </a:lnTo>
                <a:lnTo>
                  <a:pt x="377" y="1454"/>
                </a:lnTo>
                <a:lnTo>
                  <a:pt x="376" y="1456"/>
                </a:lnTo>
                <a:lnTo>
                  <a:pt x="374" y="1456"/>
                </a:lnTo>
                <a:lnTo>
                  <a:pt x="373" y="1458"/>
                </a:lnTo>
                <a:lnTo>
                  <a:pt x="372" y="1458"/>
                </a:lnTo>
                <a:lnTo>
                  <a:pt x="371" y="1458"/>
                </a:lnTo>
                <a:lnTo>
                  <a:pt x="369" y="1458"/>
                </a:lnTo>
                <a:lnTo>
                  <a:pt x="368" y="1458"/>
                </a:lnTo>
                <a:lnTo>
                  <a:pt x="367" y="1459"/>
                </a:lnTo>
                <a:lnTo>
                  <a:pt x="362" y="1459"/>
                </a:lnTo>
                <a:lnTo>
                  <a:pt x="359" y="1459"/>
                </a:lnTo>
                <a:lnTo>
                  <a:pt x="358" y="1459"/>
                </a:lnTo>
                <a:lnTo>
                  <a:pt x="358" y="1458"/>
                </a:lnTo>
                <a:lnTo>
                  <a:pt x="357" y="1458"/>
                </a:lnTo>
                <a:lnTo>
                  <a:pt x="356" y="1457"/>
                </a:lnTo>
                <a:lnTo>
                  <a:pt x="355" y="1457"/>
                </a:lnTo>
                <a:lnTo>
                  <a:pt x="354" y="1457"/>
                </a:lnTo>
                <a:lnTo>
                  <a:pt x="353" y="1458"/>
                </a:lnTo>
                <a:lnTo>
                  <a:pt x="353" y="1458"/>
                </a:lnTo>
                <a:lnTo>
                  <a:pt x="352" y="1458"/>
                </a:lnTo>
                <a:lnTo>
                  <a:pt x="353" y="1458"/>
                </a:lnTo>
                <a:lnTo>
                  <a:pt x="353" y="1459"/>
                </a:lnTo>
                <a:lnTo>
                  <a:pt x="353" y="1460"/>
                </a:lnTo>
                <a:lnTo>
                  <a:pt x="353" y="1460"/>
                </a:lnTo>
                <a:lnTo>
                  <a:pt x="354" y="1460"/>
                </a:lnTo>
                <a:lnTo>
                  <a:pt x="355" y="1460"/>
                </a:lnTo>
                <a:lnTo>
                  <a:pt x="355" y="1462"/>
                </a:lnTo>
                <a:lnTo>
                  <a:pt x="358" y="1464"/>
                </a:lnTo>
                <a:lnTo>
                  <a:pt x="360" y="1464"/>
                </a:lnTo>
                <a:lnTo>
                  <a:pt x="361" y="1466"/>
                </a:lnTo>
                <a:lnTo>
                  <a:pt x="362" y="1466"/>
                </a:lnTo>
                <a:lnTo>
                  <a:pt x="362" y="1464"/>
                </a:lnTo>
                <a:lnTo>
                  <a:pt x="362" y="1463"/>
                </a:lnTo>
                <a:lnTo>
                  <a:pt x="363" y="1463"/>
                </a:lnTo>
                <a:lnTo>
                  <a:pt x="363" y="1464"/>
                </a:lnTo>
                <a:lnTo>
                  <a:pt x="364" y="1467"/>
                </a:lnTo>
                <a:lnTo>
                  <a:pt x="365" y="1469"/>
                </a:lnTo>
                <a:lnTo>
                  <a:pt x="365" y="1470"/>
                </a:lnTo>
                <a:lnTo>
                  <a:pt x="364" y="1471"/>
                </a:lnTo>
                <a:lnTo>
                  <a:pt x="364" y="1471"/>
                </a:lnTo>
                <a:lnTo>
                  <a:pt x="362" y="1471"/>
                </a:lnTo>
                <a:lnTo>
                  <a:pt x="360" y="1471"/>
                </a:lnTo>
                <a:lnTo>
                  <a:pt x="359" y="1472"/>
                </a:lnTo>
                <a:lnTo>
                  <a:pt x="358" y="1471"/>
                </a:lnTo>
                <a:lnTo>
                  <a:pt x="357" y="1471"/>
                </a:lnTo>
                <a:lnTo>
                  <a:pt x="356" y="1471"/>
                </a:lnTo>
                <a:lnTo>
                  <a:pt x="355" y="1471"/>
                </a:lnTo>
                <a:lnTo>
                  <a:pt x="354" y="1471"/>
                </a:lnTo>
                <a:lnTo>
                  <a:pt x="353" y="1471"/>
                </a:lnTo>
                <a:lnTo>
                  <a:pt x="352" y="1471"/>
                </a:lnTo>
                <a:lnTo>
                  <a:pt x="351" y="1472"/>
                </a:lnTo>
                <a:lnTo>
                  <a:pt x="350" y="1471"/>
                </a:lnTo>
                <a:lnTo>
                  <a:pt x="349" y="1471"/>
                </a:lnTo>
                <a:lnTo>
                  <a:pt x="349" y="1472"/>
                </a:lnTo>
                <a:lnTo>
                  <a:pt x="348" y="1472"/>
                </a:lnTo>
                <a:lnTo>
                  <a:pt x="344" y="1474"/>
                </a:lnTo>
                <a:lnTo>
                  <a:pt x="343" y="1474"/>
                </a:lnTo>
                <a:lnTo>
                  <a:pt x="342" y="1473"/>
                </a:lnTo>
                <a:lnTo>
                  <a:pt x="341" y="1473"/>
                </a:lnTo>
                <a:lnTo>
                  <a:pt x="338" y="1473"/>
                </a:lnTo>
                <a:lnTo>
                  <a:pt x="336" y="1472"/>
                </a:lnTo>
                <a:lnTo>
                  <a:pt x="335" y="1473"/>
                </a:lnTo>
                <a:lnTo>
                  <a:pt x="334" y="1473"/>
                </a:lnTo>
                <a:lnTo>
                  <a:pt x="333" y="1474"/>
                </a:lnTo>
                <a:lnTo>
                  <a:pt x="333" y="1475"/>
                </a:lnTo>
                <a:lnTo>
                  <a:pt x="333" y="1475"/>
                </a:lnTo>
                <a:lnTo>
                  <a:pt x="330" y="1475"/>
                </a:lnTo>
                <a:lnTo>
                  <a:pt x="329" y="1475"/>
                </a:lnTo>
                <a:lnTo>
                  <a:pt x="327" y="1475"/>
                </a:lnTo>
                <a:lnTo>
                  <a:pt x="326" y="1475"/>
                </a:lnTo>
                <a:lnTo>
                  <a:pt x="325" y="1476"/>
                </a:lnTo>
                <a:lnTo>
                  <a:pt x="323" y="1476"/>
                </a:lnTo>
                <a:lnTo>
                  <a:pt x="322" y="1477"/>
                </a:lnTo>
                <a:lnTo>
                  <a:pt x="321" y="1477"/>
                </a:lnTo>
                <a:lnTo>
                  <a:pt x="320" y="1476"/>
                </a:lnTo>
                <a:lnTo>
                  <a:pt x="320" y="1475"/>
                </a:lnTo>
                <a:lnTo>
                  <a:pt x="319" y="1474"/>
                </a:lnTo>
                <a:lnTo>
                  <a:pt x="320" y="1473"/>
                </a:lnTo>
                <a:lnTo>
                  <a:pt x="320" y="1471"/>
                </a:lnTo>
                <a:lnTo>
                  <a:pt x="321" y="1471"/>
                </a:lnTo>
                <a:lnTo>
                  <a:pt x="322" y="1470"/>
                </a:lnTo>
                <a:lnTo>
                  <a:pt x="321" y="1469"/>
                </a:lnTo>
                <a:lnTo>
                  <a:pt x="319" y="1469"/>
                </a:lnTo>
                <a:lnTo>
                  <a:pt x="318" y="1468"/>
                </a:lnTo>
                <a:lnTo>
                  <a:pt x="318" y="1467"/>
                </a:lnTo>
                <a:lnTo>
                  <a:pt x="320" y="1464"/>
                </a:lnTo>
                <a:lnTo>
                  <a:pt x="317" y="1465"/>
                </a:lnTo>
                <a:lnTo>
                  <a:pt x="317" y="1466"/>
                </a:lnTo>
                <a:lnTo>
                  <a:pt x="315" y="1466"/>
                </a:lnTo>
                <a:lnTo>
                  <a:pt x="314" y="1466"/>
                </a:lnTo>
                <a:lnTo>
                  <a:pt x="313" y="1465"/>
                </a:lnTo>
                <a:lnTo>
                  <a:pt x="312" y="1465"/>
                </a:lnTo>
                <a:lnTo>
                  <a:pt x="311" y="1464"/>
                </a:lnTo>
                <a:lnTo>
                  <a:pt x="310" y="1465"/>
                </a:lnTo>
                <a:lnTo>
                  <a:pt x="311" y="1466"/>
                </a:lnTo>
                <a:lnTo>
                  <a:pt x="311" y="1467"/>
                </a:lnTo>
                <a:lnTo>
                  <a:pt x="312" y="1467"/>
                </a:lnTo>
                <a:lnTo>
                  <a:pt x="314" y="1468"/>
                </a:lnTo>
                <a:lnTo>
                  <a:pt x="314" y="1469"/>
                </a:lnTo>
                <a:lnTo>
                  <a:pt x="315" y="1469"/>
                </a:lnTo>
                <a:lnTo>
                  <a:pt x="313" y="1469"/>
                </a:lnTo>
                <a:lnTo>
                  <a:pt x="311" y="1470"/>
                </a:lnTo>
                <a:lnTo>
                  <a:pt x="310" y="1470"/>
                </a:lnTo>
                <a:lnTo>
                  <a:pt x="309" y="1470"/>
                </a:lnTo>
                <a:lnTo>
                  <a:pt x="309" y="1469"/>
                </a:lnTo>
                <a:lnTo>
                  <a:pt x="309" y="1469"/>
                </a:lnTo>
                <a:lnTo>
                  <a:pt x="308" y="1469"/>
                </a:lnTo>
                <a:lnTo>
                  <a:pt x="307" y="1469"/>
                </a:lnTo>
                <a:lnTo>
                  <a:pt x="305" y="1469"/>
                </a:lnTo>
                <a:lnTo>
                  <a:pt x="305" y="1469"/>
                </a:lnTo>
                <a:lnTo>
                  <a:pt x="305" y="1470"/>
                </a:lnTo>
                <a:lnTo>
                  <a:pt x="303" y="1469"/>
                </a:lnTo>
                <a:lnTo>
                  <a:pt x="305" y="1468"/>
                </a:lnTo>
                <a:lnTo>
                  <a:pt x="306" y="1468"/>
                </a:lnTo>
                <a:lnTo>
                  <a:pt x="307" y="1467"/>
                </a:lnTo>
                <a:lnTo>
                  <a:pt x="308" y="1467"/>
                </a:lnTo>
                <a:lnTo>
                  <a:pt x="308" y="1466"/>
                </a:lnTo>
                <a:lnTo>
                  <a:pt x="307" y="1466"/>
                </a:lnTo>
                <a:lnTo>
                  <a:pt x="305" y="1467"/>
                </a:lnTo>
                <a:lnTo>
                  <a:pt x="304" y="1466"/>
                </a:lnTo>
                <a:lnTo>
                  <a:pt x="305" y="1466"/>
                </a:lnTo>
                <a:lnTo>
                  <a:pt x="305" y="1465"/>
                </a:lnTo>
                <a:lnTo>
                  <a:pt x="304" y="1464"/>
                </a:lnTo>
                <a:lnTo>
                  <a:pt x="305" y="1463"/>
                </a:lnTo>
                <a:lnTo>
                  <a:pt x="308" y="1463"/>
                </a:lnTo>
                <a:lnTo>
                  <a:pt x="310" y="1461"/>
                </a:lnTo>
                <a:lnTo>
                  <a:pt x="311" y="1461"/>
                </a:lnTo>
                <a:lnTo>
                  <a:pt x="312" y="1462"/>
                </a:lnTo>
                <a:lnTo>
                  <a:pt x="312" y="1463"/>
                </a:lnTo>
                <a:lnTo>
                  <a:pt x="312" y="1462"/>
                </a:lnTo>
                <a:lnTo>
                  <a:pt x="313" y="1461"/>
                </a:lnTo>
                <a:lnTo>
                  <a:pt x="314" y="1461"/>
                </a:lnTo>
                <a:lnTo>
                  <a:pt x="314" y="1462"/>
                </a:lnTo>
                <a:lnTo>
                  <a:pt x="314" y="1463"/>
                </a:lnTo>
                <a:lnTo>
                  <a:pt x="315" y="1463"/>
                </a:lnTo>
                <a:lnTo>
                  <a:pt x="316" y="1462"/>
                </a:lnTo>
                <a:lnTo>
                  <a:pt x="315" y="1460"/>
                </a:lnTo>
                <a:lnTo>
                  <a:pt x="317" y="1460"/>
                </a:lnTo>
                <a:lnTo>
                  <a:pt x="318" y="1460"/>
                </a:lnTo>
                <a:lnTo>
                  <a:pt x="318" y="1459"/>
                </a:lnTo>
                <a:lnTo>
                  <a:pt x="318" y="1458"/>
                </a:lnTo>
                <a:lnTo>
                  <a:pt x="315" y="1458"/>
                </a:lnTo>
                <a:lnTo>
                  <a:pt x="314" y="1459"/>
                </a:lnTo>
                <a:lnTo>
                  <a:pt x="311" y="1459"/>
                </a:lnTo>
                <a:lnTo>
                  <a:pt x="309" y="1460"/>
                </a:lnTo>
                <a:lnTo>
                  <a:pt x="308" y="1461"/>
                </a:lnTo>
                <a:lnTo>
                  <a:pt x="306" y="1461"/>
                </a:lnTo>
                <a:lnTo>
                  <a:pt x="305" y="1461"/>
                </a:lnTo>
                <a:lnTo>
                  <a:pt x="303" y="1462"/>
                </a:lnTo>
                <a:lnTo>
                  <a:pt x="302" y="1462"/>
                </a:lnTo>
                <a:lnTo>
                  <a:pt x="301" y="1462"/>
                </a:lnTo>
                <a:lnTo>
                  <a:pt x="299" y="1462"/>
                </a:lnTo>
                <a:lnTo>
                  <a:pt x="298" y="1463"/>
                </a:lnTo>
                <a:lnTo>
                  <a:pt x="297" y="1461"/>
                </a:lnTo>
                <a:lnTo>
                  <a:pt x="296" y="1460"/>
                </a:lnTo>
                <a:lnTo>
                  <a:pt x="296" y="1459"/>
                </a:lnTo>
                <a:lnTo>
                  <a:pt x="295" y="1459"/>
                </a:lnTo>
                <a:lnTo>
                  <a:pt x="294" y="1460"/>
                </a:lnTo>
                <a:lnTo>
                  <a:pt x="291" y="1461"/>
                </a:lnTo>
                <a:lnTo>
                  <a:pt x="291" y="1461"/>
                </a:lnTo>
                <a:lnTo>
                  <a:pt x="290" y="1461"/>
                </a:lnTo>
                <a:lnTo>
                  <a:pt x="289" y="1461"/>
                </a:lnTo>
                <a:lnTo>
                  <a:pt x="289" y="1460"/>
                </a:lnTo>
                <a:lnTo>
                  <a:pt x="289" y="1459"/>
                </a:lnTo>
                <a:lnTo>
                  <a:pt x="289" y="1458"/>
                </a:lnTo>
                <a:lnTo>
                  <a:pt x="288" y="1458"/>
                </a:lnTo>
                <a:lnTo>
                  <a:pt x="287" y="1458"/>
                </a:lnTo>
                <a:lnTo>
                  <a:pt x="286" y="1458"/>
                </a:lnTo>
                <a:lnTo>
                  <a:pt x="287" y="1458"/>
                </a:lnTo>
                <a:lnTo>
                  <a:pt x="288" y="1458"/>
                </a:lnTo>
                <a:lnTo>
                  <a:pt x="289" y="1458"/>
                </a:lnTo>
                <a:lnTo>
                  <a:pt x="289" y="1457"/>
                </a:lnTo>
                <a:lnTo>
                  <a:pt x="290" y="1456"/>
                </a:lnTo>
                <a:lnTo>
                  <a:pt x="291" y="1456"/>
                </a:lnTo>
                <a:lnTo>
                  <a:pt x="295" y="1455"/>
                </a:lnTo>
                <a:lnTo>
                  <a:pt x="296" y="1458"/>
                </a:lnTo>
                <a:lnTo>
                  <a:pt x="298" y="1458"/>
                </a:lnTo>
                <a:lnTo>
                  <a:pt x="298" y="1459"/>
                </a:lnTo>
                <a:lnTo>
                  <a:pt x="299" y="1459"/>
                </a:lnTo>
                <a:lnTo>
                  <a:pt x="300" y="1459"/>
                </a:lnTo>
                <a:lnTo>
                  <a:pt x="300" y="1458"/>
                </a:lnTo>
                <a:lnTo>
                  <a:pt x="299" y="1458"/>
                </a:lnTo>
                <a:lnTo>
                  <a:pt x="299" y="1458"/>
                </a:lnTo>
                <a:lnTo>
                  <a:pt x="300" y="1458"/>
                </a:lnTo>
                <a:lnTo>
                  <a:pt x="301" y="1458"/>
                </a:lnTo>
                <a:lnTo>
                  <a:pt x="302" y="1457"/>
                </a:lnTo>
                <a:lnTo>
                  <a:pt x="304" y="1457"/>
                </a:lnTo>
                <a:lnTo>
                  <a:pt x="305" y="1457"/>
                </a:lnTo>
                <a:lnTo>
                  <a:pt x="306" y="1456"/>
                </a:lnTo>
                <a:lnTo>
                  <a:pt x="309" y="1455"/>
                </a:lnTo>
                <a:lnTo>
                  <a:pt x="311" y="1455"/>
                </a:lnTo>
                <a:lnTo>
                  <a:pt x="312" y="1455"/>
                </a:lnTo>
                <a:lnTo>
                  <a:pt x="312" y="1455"/>
                </a:lnTo>
                <a:lnTo>
                  <a:pt x="313" y="1456"/>
                </a:lnTo>
                <a:lnTo>
                  <a:pt x="312" y="1457"/>
                </a:lnTo>
                <a:lnTo>
                  <a:pt x="312" y="1458"/>
                </a:lnTo>
                <a:lnTo>
                  <a:pt x="314" y="1458"/>
                </a:lnTo>
                <a:lnTo>
                  <a:pt x="314" y="1455"/>
                </a:lnTo>
                <a:lnTo>
                  <a:pt x="314" y="1454"/>
                </a:lnTo>
                <a:lnTo>
                  <a:pt x="314" y="1453"/>
                </a:lnTo>
                <a:lnTo>
                  <a:pt x="312" y="1454"/>
                </a:lnTo>
                <a:lnTo>
                  <a:pt x="311" y="1453"/>
                </a:lnTo>
                <a:lnTo>
                  <a:pt x="311" y="1452"/>
                </a:lnTo>
                <a:lnTo>
                  <a:pt x="311" y="1451"/>
                </a:lnTo>
                <a:lnTo>
                  <a:pt x="312" y="1451"/>
                </a:lnTo>
                <a:lnTo>
                  <a:pt x="312" y="1450"/>
                </a:lnTo>
                <a:lnTo>
                  <a:pt x="313" y="1450"/>
                </a:lnTo>
                <a:lnTo>
                  <a:pt x="314" y="1451"/>
                </a:lnTo>
                <a:lnTo>
                  <a:pt x="315" y="1451"/>
                </a:lnTo>
                <a:lnTo>
                  <a:pt x="316" y="1450"/>
                </a:lnTo>
                <a:lnTo>
                  <a:pt x="317" y="1449"/>
                </a:lnTo>
                <a:lnTo>
                  <a:pt x="319" y="1449"/>
                </a:lnTo>
                <a:lnTo>
                  <a:pt x="320" y="1449"/>
                </a:lnTo>
                <a:lnTo>
                  <a:pt x="321" y="1450"/>
                </a:lnTo>
                <a:lnTo>
                  <a:pt x="322" y="1448"/>
                </a:lnTo>
                <a:lnTo>
                  <a:pt x="323" y="1447"/>
                </a:lnTo>
                <a:lnTo>
                  <a:pt x="324" y="1447"/>
                </a:lnTo>
                <a:lnTo>
                  <a:pt x="324" y="1447"/>
                </a:lnTo>
                <a:lnTo>
                  <a:pt x="323" y="1446"/>
                </a:lnTo>
                <a:lnTo>
                  <a:pt x="323" y="1445"/>
                </a:lnTo>
                <a:lnTo>
                  <a:pt x="325" y="1445"/>
                </a:lnTo>
                <a:lnTo>
                  <a:pt x="326" y="1445"/>
                </a:lnTo>
                <a:lnTo>
                  <a:pt x="326" y="1444"/>
                </a:lnTo>
                <a:lnTo>
                  <a:pt x="327" y="1444"/>
                </a:lnTo>
                <a:lnTo>
                  <a:pt x="327" y="1443"/>
                </a:lnTo>
                <a:lnTo>
                  <a:pt x="326" y="1443"/>
                </a:lnTo>
                <a:lnTo>
                  <a:pt x="322" y="1444"/>
                </a:lnTo>
                <a:lnTo>
                  <a:pt x="321" y="1445"/>
                </a:lnTo>
                <a:lnTo>
                  <a:pt x="320" y="1445"/>
                </a:lnTo>
                <a:lnTo>
                  <a:pt x="319" y="1444"/>
                </a:lnTo>
                <a:lnTo>
                  <a:pt x="318" y="1443"/>
                </a:lnTo>
                <a:lnTo>
                  <a:pt x="318" y="1442"/>
                </a:lnTo>
                <a:lnTo>
                  <a:pt x="319" y="1442"/>
                </a:lnTo>
                <a:lnTo>
                  <a:pt x="321" y="1442"/>
                </a:lnTo>
                <a:lnTo>
                  <a:pt x="323" y="1441"/>
                </a:lnTo>
                <a:lnTo>
                  <a:pt x="327" y="1439"/>
                </a:lnTo>
                <a:lnTo>
                  <a:pt x="328" y="1440"/>
                </a:lnTo>
                <a:lnTo>
                  <a:pt x="329" y="1440"/>
                </a:lnTo>
                <a:lnTo>
                  <a:pt x="330" y="1440"/>
                </a:lnTo>
                <a:lnTo>
                  <a:pt x="331" y="1440"/>
                </a:lnTo>
                <a:lnTo>
                  <a:pt x="333" y="1440"/>
                </a:lnTo>
                <a:lnTo>
                  <a:pt x="333" y="1440"/>
                </a:lnTo>
                <a:lnTo>
                  <a:pt x="334" y="1440"/>
                </a:lnTo>
                <a:lnTo>
                  <a:pt x="335" y="1441"/>
                </a:lnTo>
                <a:lnTo>
                  <a:pt x="335" y="1442"/>
                </a:lnTo>
                <a:lnTo>
                  <a:pt x="335" y="1443"/>
                </a:lnTo>
                <a:lnTo>
                  <a:pt x="336" y="1442"/>
                </a:lnTo>
                <a:lnTo>
                  <a:pt x="336" y="1441"/>
                </a:lnTo>
                <a:lnTo>
                  <a:pt x="343" y="1440"/>
                </a:lnTo>
                <a:lnTo>
                  <a:pt x="345" y="1440"/>
                </a:lnTo>
                <a:lnTo>
                  <a:pt x="346" y="1441"/>
                </a:lnTo>
                <a:lnTo>
                  <a:pt x="345" y="1441"/>
                </a:lnTo>
                <a:lnTo>
                  <a:pt x="343" y="1441"/>
                </a:lnTo>
                <a:lnTo>
                  <a:pt x="342" y="1441"/>
                </a:lnTo>
                <a:lnTo>
                  <a:pt x="342" y="1442"/>
                </a:lnTo>
                <a:lnTo>
                  <a:pt x="341" y="1442"/>
                </a:lnTo>
                <a:lnTo>
                  <a:pt x="343" y="1443"/>
                </a:lnTo>
                <a:lnTo>
                  <a:pt x="343" y="1443"/>
                </a:lnTo>
                <a:lnTo>
                  <a:pt x="343" y="1444"/>
                </a:lnTo>
                <a:lnTo>
                  <a:pt x="343" y="1444"/>
                </a:lnTo>
                <a:lnTo>
                  <a:pt x="342" y="1445"/>
                </a:lnTo>
                <a:lnTo>
                  <a:pt x="343" y="1445"/>
                </a:lnTo>
                <a:lnTo>
                  <a:pt x="343" y="1445"/>
                </a:lnTo>
                <a:lnTo>
                  <a:pt x="344" y="1446"/>
                </a:lnTo>
                <a:lnTo>
                  <a:pt x="344" y="1447"/>
                </a:lnTo>
                <a:lnTo>
                  <a:pt x="344" y="1447"/>
                </a:lnTo>
                <a:lnTo>
                  <a:pt x="346" y="1447"/>
                </a:lnTo>
                <a:lnTo>
                  <a:pt x="347" y="1447"/>
                </a:lnTo>
                <a:lnTo>
                  <a:pt x="349" y="1446"/>
                </a:lnTo>
                <a:lnTo>
                  <a:pt x="350" y="1445"/>
                </a:lnTo>
                <a:lnTo>
                  <a:pt x="351" y="1446"/>
                </a:lnTo>
                <a:lnTo>
                  <a:pt x="352" y="1446"/>
                </a:lnTo>
                <a:lnTo>
                  <a:pt x="353" y="1446"/>
                </a:lnTo>
                <a:lnTo>
                  <a:pt x="353" y="1447"/>
                </a:lnTo>
                <a:lnTo>
                  <a:pt x="353" y="1447"/>
                </a:lnTo>
                <a:lnTo>
                  <a:pt x="353" y="1447"/>
                </a:lnTo>
                <a:lnTo>
                  <a:pt x="354" y="1447"/>
                </a:lnTo>
                <a:lnTo>
                  <a:pt x="356" y="1447"/>
                </a:lnTo>
                <a:lnTo>
                  <a:pt x="357" y="1447"/>
                </a:lnTo>
                <a:lnTo>
                  <a:pt x="358" y="1446"/>
                </a:lnTo>
                <a:lnTo>
                  <a:pt x="359" y="1446"/>
                </a:lnTo>
                <a:lnTo>
                  <a:pt x="360" y="1446"/>
                </a:lnTo>
                <a:lnTo>
                  <a:pt x="363" y="1446"/>
                </a:lnTo>
                <a:lnTo>
                  <a:pt x="364" y="1445"/>
                </a:lnTo>
                <a:lnTo>
                  <a:pt x="364" y="1445"/>
                </a:lnTo>
                <a:lnTo>
                  <a:pt x="364" y="1444"/>
                </a:lnTo>
                <a:lnTo>
                  <a:pt x="364" y="1445"/>
                </a:lnTo>
                <a:lnTo>
                  <a:pt x="363" y="1444"/>
                </a:lnTo>
                <a:lnTo>
                  <a:pt x="364" y="1443"/>
                </a:lnTo>
                <a:lnTo>
                  <a:pt x="365" y="1443"/>
                </a:lnTo>
                <a:lnTo>
                  <a:pt x="365" y="1444"/>
                </a:lnTo>
                <a:lnTo>
                  <a:pt x="365" y="1445"/>
                </a:lnTo>
                <a:lnTo>
                  <a:pt x="366" y="1445"/>
                </a:lnTo>
                <a:lnTo>
                  <a:pt x="367" y="1444"/>
                </a:lnTo>
                <a:lnTo>
                  <a:pt x="369" y="1444"/>
                </a:lnTo>
                <a:lnTo>
                  <a:pt x="370" y="1445"/>
                </a:lnTo>
                <a:lnTo>
                  <a:pt x="370" y="1446"/>
                </a:lnTo>
                <a:lnTo>
                  <a:pt x="370" y="1447"/>
                </a:lnTo>
                <a:lnTo>
                  <a:pt x="371" y="1447"/>
                </a:lnTo>
                <a:lnTo>
                  <a:pt x="371" y="1446"/>
                </a:lnTo>
                <a:lnTo>
                  <a:pt x="372" y="1445"/>
                </a:lnTo>
                <a:lnTo>
                  <a:pt x="374" y="1445"/>
                </a:lnTo>
                <a:lnTo>
                  <a:pt x="375" y="1445"/>
                </a:lnTo>
                <a:lnTo>
                  <a:pt x="375" y="1444"/>
                </a:lnTo>
                <a:lnTo>
                  <a:pt x="375" y="1443"/>
                </a:lnTo>
                <a:lnTo>
                  <a:pt x="374" y="1442"/>
                </a:lnTo>
                <a:lnTo>
                  <a:pt x="375" y="1440"/>
                </a:lnTo>
                <a:lnTo>
                  <a:pt x="377" y="1438"/>
                </a:lnTo>
                <a:lnTo>
                  <a:pt x="377" y="1437"/>
                </a:lnTo>
                <a:lnTo>
                  <a:pt x="376" y="1437"/>
                </a:lnTo>
                <a:lnTo>
                  <a:pt x="377" y="1436"/>
                </a:lnTo>
                <a:lnTo>
                  <a:pt x="376" y="1436"/>
                </a:lnTo>
                <a:lnTo>
                  <a:pt x="376" y="1435"/>
                </a:lnTo>
                <a:lnTo>
                  <a:pt x="375" y="1434"/>
                </a:lnTo>
                <a:lnTo>
                  <a:pt x="375" y="1433"/>
                </a:lnTo>
                <a:lnTo>
                  <a:pt x="375" y="1432"/>
                </a:lnTo>
                <a:lnTo>
                  <a:pt x="376" y="1432"/>
                </a:lnTo>
                <a:lnTo>
                  <a:pt x="376" y="1433"/>
                </a:lnTo>
                <a:lnTo>
                  <a:pt x="377" y="1434"/>
                </a:lnTo>
                <a:lnTo>
                  <a:pt x="378" y="1434"/>
                </a:lnTo>
                <a:lnTo>
                  <a:pt x="378" y="1435"/>
                </a:lnTo>
                <a:lnTo>
                  <a:pt x="378" y="1436"/>
                </a:lnTo>
                <a:lnTo>
                  <a:pt x="379" y="1437"/>
                </a:lnTo>
                <a:lnTo>
                  <a:pt x="379" y="1438"/>
                </a:lnTo>
                <a:lnTo>
                  <a:pt x="380" y="1438"/>
                </a:lnTo>
                <a:lnTo>
                  <a:pt x="380" y="1439"/>
                </a:lnTo>
                <a:lnTo>
                  <a:pt x="381" y="1440"/>
                </a:lnTo>
                <a:lnTo>
                  <a:pt x="382" y="1441"/>
                </a:lnTo>
                <a:lnTo>
                  <a:pt x="382" y="1440"/>
                </a:lnTo>
                <a:lnTo>
                  <a:pt x="382" y="1439"/>
                </a:lnTo>
                <a:lnTo>
                  <a:pt x="381" y="1437"/>
                </a:lnTo>
                <a:lnTo>
                  <a:pt x="382" y="1436"/>
                </a:lnTo>
                <a:lnTo>
                  <a:pt x="384" y="1436"/>
                </a:lnTo>
                <a:lnTo>
                  <a:pt x="384" y="1436"/>
                </a:lnTo>
                <a:lnTo>
                  <a:pt x="383" y="1436"/>
                </a:lnTo>
                <a:lnTo>
                  <a:pt x="382" y="1436"/>
                </a:lnTo>
                <a:lnTo>
                  <a:pt x="381" y="1436"/>
                </a:lnTo>
                <a:lnTo>
                  <a:pt x="381" y="1436"/>
                </a:lnTo>
                <a:lnTo>
                  <a:pt x="380" y="1436"/>
                </a:lnTo>
                <a:lnTo>
                  <a:pt x="380" y="1433"/>
                </a:lnTo>
                <a:lnTo>
                  <a:pt x="379" y="1433"/>
                </a:lnTo>
                <a:lnTo>
                  <a:pt x="379" y="1431"/>
                </a:lnTo>
                <a:lnTo>
                  <a:pt x="378" y="1430"/>
                </a:lnTo>
                <a:lnTo>
                  <a:pt x="380" y="1429"/>
                </a:lnTo>
                <a:lnTo>
                  <a:pt x="380" y="1428"/>
                </a:lnTo>
                <a:lnTo>
                  <a:pt x="381" y="1428"/>
                </a:lnTo>
                <a:lnTo>
                  <a:pt x="382" y="1427"/>
                </a:lnTo>
                <a:lnTo>
                  <a:pt x="384" y="1425"/>
                </a:lnTo>
                <a:lnTo>
                  <a:pt x="384" y="1425"/>
                </a:lnTo>
                <a:lnTo>
                  <a:pt x="385" y="1426"/>
                </a:lnTo>
                <a:lnTo>
                  <a:pt x="386" y="1424"/>
                </a:lnTo>
                <a:lnTo>
                  <a:pt x="387" y="1422"/>
                </a:lnTo>
                <a:lnTo>
                  <a:pt x="390" y="1422"/>
                </a:lnTo>
                <a:lnTo>
                  <a:pt x="391" y="1422"/>
                </a:lnTo>
                <a:lnTo>
                  <a:pt x="391" y="1421"/>
                </a:lnTo>
                <a:lnTo>
                  <a:pt x="390" y="1421"/>
                </a:lnTo>
                <a:lnTo>
                  <a:pt x="387" y="1421"/>
                </a:lnTo>
                <a:lnTo>
                  <a:pt x="387" y="1420"/>
                </a:lnTo>
                <a:lnTo>
                  <a:pt x="385" y="1420"/>
                </a:lnTo>
                <a:lnTo>
                  <a:pt x="384" y="1421"/>
                </a:lnTo>
                <a:lnTo>
                  <a:pt x="384" y="1423"/>
                </a:lnTo>
                <a:lnTo>
                  <a:pt x="382" y="1424"/>
                </a:lnTo>
                <a:lnTo>
                  <a:pt x="381" y="1425"/>
                </a:lnTo>
                <a:lnTo>
                  <a:pt x="380" y="1425"/>
                </a:lnTo>
                <a:lnTo>
                  <a:pt x="379" y="1425"/>
                </a:lnTo>
                <a:lnTo>
                  <a:pt x="378" y="1425"/>
                </a:lnTo>
                <a:lnTo>
                  <a:pt x="377" y="1427"/>
                </a:lnTo>
                <a:lnTo>
                  <a:pt x="376" y="1428"/>
                </a:lnTo>
                <a:lnTo>
                  <a:pt x="375" y="1428"/>
                </a:lnTo>
                <a:lnTo>
                  <a:pt x="374" y="1428"/>
                </a:lnTo>
                <a:lnTo>
                  <a:pt x="374" y="1428"/>
                </a:lnTo>
                <a:lnTo>
                  <a:pt x="373" y="1428"/>
                </a:lnTo>
                <a:lnTo>
                  <a:pt x="372" y="1427"/>
                </a:lnTo>
                <a:lnTo>
                  <a:pt x="371" y="1427"/>
                </a:lnTo>
                <a:lnTo>
                  <a:pt x="369" y="1427"/>
                </a:lnTo>
                <a:lnTo>
                  <a:pt x="368" y="1426"/>
                </a:lnTo>
                <a:lnTo>
                  <a:pt x="369" y="1425"/>
                </a:lnTo>
                <a:lnTo>
                  <a:pt x="372" y="1424"/>
                </a:lnTo>
                <a:lnTo>
                  <a:pt x="373" y="1423"/>
                </a:lnTo>
                <a:lnTo>
                  <a:pt x="372" y="1422"/>
                </a:lnTo>
                <a:lnTo>
                  <a:pt x="371" y="1422"/>
                </a:lnTo>
                <a:lnTo>
                  <a:pt x="372" y="1420"/>
                </a:lnTo>
                <a:lnTo>
                  <a:pt x="372" y="1419"/>
                </a:lnTo>
                <a:lnTo>
                  <a:pt x="372" y="1418"/>
                </a:lnTo>
                <a:lnTo>
                  <a:pt x="372" y="1417"/>
                </a:lnTo>
                <a:lnTo>
                  <a:pt x="374" y="1416"/>
                </a:lnTo>
                <a:lnTo>
                  <a:pt x="376" y="1415"/>
                </a:lnTo>
                <a:lnTo>
                  <a:pt x="381" y="1411"/>
                </a:lnTo>
                <a:lnTo>
                  <a:pt x="381" y="1410"/>
                </a:lnTo>
                <a:lnTo>
                  <a:pt x="380" y="1409"/>
                </a:lnTo>
                <a:lnTo>
                  <a:pt x="379" y="1412"/>
                </a:lnTo>
                <a:lnTo>
                  <a:pt x="379" y="1411"/>
                </a:lnTo>
                <a:lnTo>
                  <a:pt x="378" y="1411"/>
                </a:lnTo>
                <a:lnTo>
                  <a:pt x="375" y="1414"/>
                </a:lnTo>
                <a:lnTo>
                  <a:pt x="374" y="1414"/>
                </a:lnTo>
                <a:lnTo>
                  <a:pt x="373" y="1414"/>
                </a:lnTo>
                <a:lnTo>
                  <a:pt x="373" y="1413"/>
                </a:lnTo>
                <a:lnTo>
                  <a:pt x="373" y="1412"/>
                </a:lnTo>
                <a:lnTo>
                  <a:pt x="374" y="1411"/>
                </a:lnTo>
                <a:lnTo>
                  <a:pt x="375" y="1408"/>
                </a:lnTo>
                <a:lnTo>
                  <a:pt x="376" y="1407"/>
                </a:lnTo>
                <a:lnTo>
                  <a:pt x="377" y="1405"/>
                </a:lnTo>
                <a:lnTo>
                  <a:pt x="377" y="1404"/>
                </a:lnTo>
                <a:lnTo>
                  <a:pt x="376" y="1402"/>
                </a:lnTo>
                <a:lnTo>
                  <a:pt x="376" y="1399"/>
                </a:lnTo>
                <a:lnTo>
                  <a:pt x="377" y="1399"/>
                </a:lnTo>
                <a:lnTo>
                  <a:pt x="378" y="1398"/>
                </a:lnTo>
                <a:lnTo>
                  <a:pt x="378" y="1397"/>
                </a:lnTo>
                <a:lnTo>
                  <a:pt x="378" y="1396"/>
                </a:lnTo>
                <a:lnTo>
                  <a:pt x="378" y="1395"/>
                </a:lnTo>
                <a:lnTo>
                  <a:pt x="378" y="1393"/>
                </a:lnTo>
                <a:lnTo>
                  <a:pt x="379" y="1393"/>
                </a:lnTo>
                <a:lnTo>
                  <a:pt x="379" y="1391"/>
                </a:lnTo>
                <a:lnTo>
                  <a:pt x="379" y="1390"/>
                </a:lnTo>
                <a:lnTo>
                  <a:pt x="381" y="1390"/>
                </a:lnTo>
                <a:lnTo>
                  <a:pt x="382" y="1391"/>
                </a:lnTo>
                <a:lnTo>
                  <a:pt x="383" y="1391"/>
                </a:lnTo>
                <a:lnTo>
                  <a:pt x="385" y="1392"/>
                </a:lnTo>
                <a:lnTo>
                  <a:pt x="386" y="1392"/>
                </a:lnTo>
                <a:lnTo>
                  <a:pt x="388" y="1392"/>
                </a:lnTo>
                <a:lnTo>
                  <a:pt x="389" y="1391"/>
                </a:lnTo>
                <a:lnTo>
                  <a:pt x="390" y="1391"/>
                </a:lnTo>
                <a:lnTo>
                  <a:pt x="391" y="1391"/>
                </a:lnTo>
                <a:lnTo>
                  <a:pt x="391" y="1392"/>
                </a:lnTo>
                <a:lnTo>
                  <a:pt x="390" y="1393"/>
                </a:lnTo>
                <a:lnTo>
                  <a:pt x="391" y="1393"/>
                </a:lnTo>
                <a:lnTo>
                  <a:pt x="391" y="1394"/>
                </a:lnTo>
                <a:lnTo>
                  <a:pt x="390" y="1394"/>
                </a:lnTo>
                <a:lnTo>
                  <a:pt x="384" y="1396"/>
                </a:lnTo>
                <a:lnTo>
                  <a:pt x="383" y="1398"/>
                </a:lnTo>
                <a:lnTo>
                  <a:pt x="382" y="1399"/>
                </a:lnTo>
                <a:lnTo>
                  <a:pt x="381" y="1399"/>
                </a:lnTo>
                <a:lnTo>
                  <a:pt x="382" y="1400"/>
                </a:lnTo>
                <a:lnTo>
                  <a:pt x="382" y="1401"/>
                </a:lnTo>
                <a:lnTo>
                  <a:pt x="383" y="1401"/>
                </a:lnTo>
                <a:lnTo>
                  <a:pt x="384" y="1400"/>
                </a:lnTo>
                <a:lnTo>
                  <a:pt x="384" y="1399"/>
                </a:lnTo>
                <a:lnTo>
                  <a:pt x="386" y="1399"/>
                </a:lnTo>
                <a:lnTo>
                  <a:pt x="388" y="1399"/>
                </a:lnTo>
                <a:lnTo>
                  <a:pt x="389" y="1398"/>
                </a:lnTo>
                <a:lnTo>
                  <a:pt x="390" y="1397"/>
                </a:lnTo>
                <a:lnTo>
                  <a:pt x="392" y="1397"/>
                </a:lnTo>
                <a:lnTo>
                  <a:pt x="394" y="1397"/>
                </a:lnTo>
                <a:lnTo>
                  <a:pt x="394" y="1398"/>
                </a:lnTo>
                <a:lnTo>
                  <a:pt x="393" y="1400"/>
                </a:lnTo>
                <a:lnTo>
                  <a:pt x="393" y="1401"/>
                </a:lnTo>
                <a:lnTo>
                  <a:pt x="394" y="1401"/>
                </a:lnTo>
                <a:lnTo>
                  <a:pt x="394" y="1400"/>
                </a:lnTo>
                <a:lnTo>
                  <a:pt x="395" y="1400"/>
                </a:lnTo>
                <a:lnTo>
                  <a:pt x="396" y="1401"/>
                </a:lnTo>
                <a:lnTo>
                  <a:pt x="396" y="1402"/>
                </a:lnTo>
                <a:lnTo>
                  <a:pt x="396" y="1403"/>
                </a:lnTo>
                <a:lnTo>
                  <a:pt x="395" y="1404"/>
                </a:lnTo>
                <a:lnTo>
                  <a:pt x="395" y="1407"/>
                </a:lnTo>
                <a:lnTo>
                  <a:pt x="395" y="1409"/>
                </a:lnTo>
                <a:lnTo>
                  <a:pt x="397" y="1410"/>
                </a:lnTo>
                <a:lnTo>
                  <a:pt x="399" y="1410"/>
                </a:lnTo>
                <a:lnTo>
                  <a:pt x="400" y="1411"/>
                </a:lnTo>
                <a:lnTo>
                  <a:pt x="400" y="1412"/>
                </a:lnTo>
                <a:lnTo>
                  <a:pt x="401" y="1415"/>
                </a:lnTo>
                <a:lnTo>
                  <a:pt x="401" y="1415"/>
                </a:lnTo>
                <a:lnTo>
                  <a:pt x="403" y="1415"/>
                </a:lnTo>
                <a:lnTo>
                  <a:pt x="405" y="1415"/>
                </a:lnTo>
                <a:lnTo>
                  <a:pt x="405" y="1414"/>
                </a:lnTo>
                <a:lnTo>
                  <a:pt x="405" y="1413"/>
                </a:lnTo>
                <a:lnTo>
                  <a:pt x="404" y="1411"/>
                </a:lnTo>
                <a:lnTo>
                  <a:pt x="403" y="1409"/>
                </a:lnTo>
                <a:lnTo>
                  <a:pt x="402" y="1408"/>
                </a:lnTo>
                <a:lnTo>
                  <a:pt x="401" y="1408"/>
                </a:lnTo>
                <a:lnTo>
                  <a:pt x="400" y="1408"/>
                </a:lnTo>
                <a:lnTo>
                  <a:pt x="399" y="1408"/>
                </a:lnTo>
                <a:lnTo>
                  <a:pt x="398" y="1407"/>
                </a:lnTo>
                <a:lnTo>
                  <a:pt x="397" y="1405"/>
                </a:lnTo>
                <a:lnTo>
                  <a:pt x="398" y="1404"/>
                </a:lnTo>
                <a:lnTo>
                  <a:pt x="399" y="1404"/>
                </a:lnTo>
                <a:lnTo>
                  <a:pt x="400" y="1403"/>
                </a:lnTo>
                <a:lnTo>
                  <a:pt x="401" y="1403"/>
                </a:lnTo>
                <a:lnTo>
                  <a:pt x="402" y="1403"/>
                </a:lnTo>
                <a:lnTo>
                  <a:pt x="402" y="1405"/>
                </a:lnTo>
                <a:lnTo>
                  <a:pt x="403" y="1405"/>
                </a:lnTo>
                <a:lnTo>
                  <a:pt x="403" y="1403"/>
                </a:lnTo>
                <a:lnTo>
                  <a:pt x="403" y="1402"/>
                </a:lnTo>
                <a:lnTo>
                  <a:pt x="404" y="1402"/>
                </a:lnTo>
                <a:lnTo>
                  <a:pt x="405" y="1401"/>
                </a:lnTo>
                <a:lnTo>
                  <a:pt x="406" y="1400"/>
                </a:lnTo>
                <a:lnTo>
                  <a:pt x="407" y="1401"/>
                </a:lnTo>
                <a:lnTo>
                  <a:pt x="407" y="1402"/>
                </a:lnTo>
                <a:lnTo>
                  <a:pt x="407" y="1403"/>
                </a:lnTo>
                <a:lnTo>
                  <a:pt x="405" y="1403"/>
                </a:lnTo>
                <a:lnTo>
                  <a:pt x="405" y="1404"/>
                </a:lnTo>
                <a:lnTo>
                  <a:pt x="406" y="1404"/>
                </a:lnTo>
                <a:lnTo>
                  <a:pt x="407" y="1404"/>
                </a:lnTo>
                <a:lnTo>
                  <a:pt x="406" y="1406"/>
                </a:lnTo>
                <a:lnTo>
                  <a:pt x="405" y="1407"/>
                </a:lnTo>
                <a:lnTo>
                  <a:pt x="405" y="1408"/>
                </a:lnTo>
                <a:lnTo>
                  <a:pt x="406" y="1409"/>
                </a:lnTo>
                <a:lnTo>
                  <a:pt x="406" y="1411"/>
                </a:lnTo>
                <a:lnTo>
                  <a:pt x="407" y="1410"/>
                </a:lnTo>
                <a:lnTo>
                  <a:pt x="408" y="1410"/>
                </a:lnTo>
                <a:lnTo>
                  <a:pt x="407" y="1408"/>
                </a:lnTo>
                <a:lnTo>
                  <a:pt x="408" y="1407"/>
                </a:lnTo>
                <a:lnTo>
                  <a:pt x="408" y="1404"/>
                </a:lnTo>
                <a:lnTo>
                  <a:pt x="408" y="1404"/>
                </a:lnTo>
                <a:lnTo>
                  <a:pt x="411" y="1404"/>
                </a:lnTo>
                <a:lnTo>
                  <a:pt x="411" y="1404"/>
                </a:lnTo>
                <a:lnTo>
                  <a:pt x="411" y="1403"/>
                </a:lnTo>
                <a:lnTo>
                  <a:pt x="409" y="1403"/>
                </a:lnTo>
                <a:lnTo>
                  <a:pt x="408" y="1402"/>
                </a:lnTo>
                <a:lnTo>
                  <a:pt x="408" y="1400"/>
                </a:lnTo>
                <a:lnTo>
                  <a:pt x="408" y="1398"/>
                </a:lnTo>
                <a:lnTo>
                  <a:pt x="407" y="1398"/>
                </a:lnTo>
                <a:lnTo>
                  <a:pt x="406" y="1398"/>
                </a:lnTo>
                <a:lnTo>
                  <a:pt x="406" y="1399"/>
                </a:lnTo>
                <a:lnTo>
                  <a:pt x="404" y="1399"/>
                </a:lnTo>
                <a:lnTo>
                  <a:pt x="402" y="1400"/>
                </a:lnTo>
                <a:lnTo>
                  <a:pt x="401" y="1400"/>
                </a:lnTo>
                <a:lnTo>
                  <a:pt x="399" y="1400"/>
                </a:lnTo>
                <a:lnTo>
                  <a:pt x="398" y="1400"/>
                </a:lnTo>
                <a:lnTo>
                  <a:pt x="397" y="1399"/>
                </a:lnTo>
                <a:lnTo>
                  <a:pt x="396" y="1398"/>
                </a:lnTo>
                <a:lnTo>
                  <a:pt x="395" y="1398"/>
                </a:lnTo>
                <a:lnTo>
                  <a:pt x="396" y="1396"/>
                </a:lnTo>
                <a:lnTo>
                  <a:pt x="394" y="1395"/>
                </a:lnTo>
                <a:lnTo>
                  <a:pt x="394" y="1394"/>
                </a:lnTo>
                <a:lnTo>
                  <a:pt x="393" y="1394"/>
                </a:lnTo>
                <a:lnTo>
                  <a:pt x="392" y="1393"/>
                </a:lnTo>
                <a:lnTo>
                  <a:pt x="393" y="1393"/>
                </a:lnTo>
                <a:lnTo>
                  <a:pt x="393" y="1392"/>
                </a:lnTo>
                <a:lnTo>
                  <a:pt x="396" y="1393"/>
                </a:lnTo>
                <a:lnTo>
                  <a:pt x="397" y="1393"/>
                </a:lnTo>
                <a:lnTo>
                  <a:pt x="398" y="1393"/>
                </a:lnTo>
                <a:lnTo>
                  <a:pt x="398" y="1394"/>
                </a:lnTo>
                <a:lnTo>
                  <a:pt x="399" y="1395"/>
                </a:lnTo>
                <a:lnTo>
                  <a:pt x="399" y="1394"/>
                </a:lnTo>
                <a:lnTo>
                  <a:pt x="399" y="1393"/>
                </a:lnTo>
                <a:lnTo>
                  <a:pt x="400" y="1393"/>
                </a:lnTo>
                <a:lnTo>
                  <a:pt x="401" y="1393"/>
                </a:lnTo>
                <a:lnTo>
                  <a:pt x="402" y="1393"/>
                </a:lnTo>
                <a:lnTo>
                  <a:pt x="403" y="1393"/>
                </a:lnTo>
                <a:lnTo>
                  <a:pt x="405" y="1393"/>
                </a:lnTo>
                <a:lnTo>
                  <a:pt x="405" y="1393"/>
                </a:lnTo>
                <a:lnTo>
                  <a:pt x="405" y="1394"/>
                </a:lnTo>
                <a:lnTo>
                  <a:pt x="406" y="1393"/>
                </a:lnTo>
                <a:lnTo>
                  <a:pt x="406" y="1393"/>
                </a:lnTo>
                <a:lnTo>
                  <a:pt x="409" y="1393"/>
                </a:lnTo>
                <a:lnTo>
                  <a:pt x="412" y="1392"/>
                </a:lnTo>
                <a:lnTo>
                  <a:pt x="414" y="1392"/>
                </a:lnTo>
                <a:lnTo>
                  <a:pt x="415" y="1391"/>
                </a:lnTo>
                <a:lnTo>
                  <a:pt x="416" y="1391"/>
                </a:lnTo>
                <a:lnTo>
                  <a:pt x="417" y="1391"/>
                </a:lnTo>
                <a:lnTo>
                  <a:pt x="417" y="1390"/>
                </a:lnTo>
                <a:lnTo>
                  <a:pt x="417" y="1387"/>
                </a:lnTo>
                <a:lnTo>
                  <a:pt x="417" y="1386"/>
                </a:lnTo>
                <a:lnTo>
                  <a:pt x="416" y="1385"/>
                </a:lnTo>
                <a:lnTo>
                  <a:pt x="414" y="1385"/>
                </a:lnTo>
                <a:lnTo>
                  <a:pt x="414" y="1384"/>
                </a:lnTo>
                <a:lnTo>
                  <a:pt x="414" y="1383"/>
                </a:lnTo>
                <a:lnTo>
                  <a:pt x="413" y="1382"/>
                </a:lnTo>
                <a:lnTo>
                  <a:pt x="412" y="1382"/>
                </a:lnTo>
                <a:lnTo>
                  <a:pt x="411" y="1382"/>
                </a:lnTo>
                <a:lnTo>
                  <a:pt x="411" y="1382"/>
                </a:lnTo>
                <a:lnTo>
                  <a:pt x="410" y="1384"/>
                </a:lnTo>
                <a:lnTo>
                  <a:pt x="409" y="1385"/>
                </a:lnTo>
                <a:lnTo>
                  <a:pt x="406" y="1386"/>
                </a:lnTo>
                <a:lnTo>
                  <a:pt x="405" y="1386"/>
                </a:lnTo>
                <a:lnTo>
                  <a:pt x="405" y="1386"/>
                </a:lnTo>
                <a:lnTo>
                  <a:pt x="404" y="1385"/>
                </a:lnTo>
                <a:lnTo>
                  <a:pt x="404" y="1386"/>
                </a:lnTo>
                <a:lnTo>
                  <a:pt x="403" y="1386"/>
                </a:lnTo>
                <a:lnTo>
                  <a:pt x="401" y="1386"/>
                </a:lnTo>
                <a:lnTo>
                  <a:pt x="400" y="1386"/>
                </a:lnTo>
                <a:lnTo>
                  <a:pt x="400" y="1385"/>
                </a:lnTo>
                <a:lnTo>
                  <a:pt x="401" y="1385"/>
                </a:lnTo>
                <a:lnTo>
                  <a:pt x="402" y="1384"/>
                </a:lnTo>
                <a:lnTo>
                  <a:pt x="402" y="1383"/>
                </a:lnTo>
                <a:lnTo>
                  <a:pt x="401" y="1383"/>
                </a:lnTo>
                <a:lnTo>
                  <a:pt x="402" y="1382"/>
                </a:lnTo>
                <a:lnTo>
                  <a:pt x="402" y="1382"/>
                </a:lnTo>
                <a:lnTo>
                  <a:pt x="401" y="1381"/>
                </a:lnTo>
                <a:lnTo>
                  <a:pt x="402" y="1380"/>
                </a:lnTo>
                <a:lnTo>
                  <a:pt x="402" y="1378"/>
                </a:lnTo>
                <a:lnTo>
                  <a:pt x="402" y="1376"/>
                </a:lnTo>
                <a:lnTo>
                  <a:pt x="403" y="1376"/>
                </a:lnTo>
                <a:lnTo>
                  <a:pt x="405" y="1375"/>
                </a:lnTo>
                <a:lnTo>
                  <a:pt x="405" y="1374"/>
                </a:lnTo>
                <a:lnTo>
                  <a:pt x="406" y="1373"/>
                </a:lnTo>
                <a:lnTo>
                  <a:pt x="405" y="1372"/>
                </a:lnTo>
                <a:lnTo>
                  <a:pt x="405" y="1371"/>
                </a:lnTo>
                <a:lnTo>
                  <a:pt x="404" y="1371"/>
                </a:lnTo>
                <a:lnTo>
                  <a:pt x="401" y="1373"/>
                </a:lnTo>
                <a:lnTo>
                  <a:pt x="399" y="1375"/>
                </a:lnTo>
                <a:lnTo>
                  <a:pt x="399" y="1376"/>
                </a:lnTo>
                <a:lnTo>
                  <a:pt x="398" y="1376"/>
                </a:lnTo>
                <a:lnTo>
                  <a:pt x="398" y="1379"/>
                </a:lnTo>
                <a:lnTo>
                  <a:pt x="397" y="1380"/>
                </a:lnTo>
                <a:lnTo>
                  <a:pt x="397" y="1382"/>
                </a:lnTo>
                <a:lnTo>
                  <a:pt x="397" y="1383"/>
                </a:lnTo>
                <a:lnTo>
                  <a:pt x="396" y="1383"/>
                </a:lnTo>
                <a:lnTo>
                  <a:pt x="395" y="1383"/>
                </a:lnTo>
                <a:lnTo>
                  <a:pt x="394" y="1384"/>
                </a:lnTo>
                <a:lnTo>
                  <a:pt x="394" y="1385"/>
                </a:lnTo>
                <a:lnTo>
                  <a:pt x="392" y="1385"/>
                </a:lnTo>
                <a:lnTo>
                  <a:pt x="395" y="1382"/>
                </a:lnTo>
                <a:lnTo>
                  <a:pt x="394" y="1382"/>
                </a:lnTo>
                <a:lnTo>
                  <a:pt x="394" y="1382"/>
                </a:lnTo>
                <a:lnTo>
                  <a:pt x="393" y="1382"/>
                </a:lnTo>
                <a:lnTo>
                  <a:pt x="391" y="1384"/>
                </a:lnTo>
                <a:lnTo>
                  <a:pt x="390" y="1385"/>
                </a:lnTo>
                <a:lnTo>
                  <a:pt x="390" y="1386"/>
                </a:lnTo>
                <a:lnTo>
                  <a:pt x="385" y="1387"/>
                </a:lnTo>
                <a:lnTo>
                  <a:pt x="384" y="1387"/>
                </a:lnTo>
                <a:lnTo>
                  <a:pt x="382" y="1386"/>
                </a:lnTo>
                <a:lnTo>
                  <a:pt x="381" y="1386"/>
                </a:lnTo>
                <a:lnTo>
                  <a:pt x="381" y="1384"/>
                </a:lnTo>
                <a:lnTo>
                  <a:pt x="380" y="1383"/>
                </a:lnTo>
                <a:lnTo>
                  <a:pt x="379" y="1383"/>
                </a:lnTo>
                <a:lnTo>
                  <a:pt x="378" y="1382"/>
                </a:lnTo>
                <a:lnTo>
                  <a:pt x="379" y="1382"/>
                </a:lnTo>
                <a:lnTo>
                  <a:pt x="380" y="1381"/>
                </a:lnTo>
                <a:lnTo>
                  <a:pt x="379" y="1380"/>
                </a:lnTo>
                <a:lnTo>
                  <a:pt x="381" y="1379"/>
                </a:lnTo>
                <a:lnTo>
                  <a:pt x="382" y="1378"/>
                </a:lnTo>
                <a:lnTo>
                  <a:pt x="382" y="1377"/>
                </a:lnTo>
                <a:lnTo>
                  <a:pt x="384" y="1377"/>
                </a:lnTo>
                <a:lnTo>
                  <a:pt x="386" y="1377"/>
                </a:lnTo>
                <a:lnTo>
                  <a:pt x="387" y="1377"/>
                </a:lnTo>
                <a:lnTo>
                  <a:pt x="386" y="1376"/>
                </a:lnTo>
                <a:lnTo>
                  <a:pt x="386" y="1375"/>
                </a:lnTo>
                <a:lnTo>
                  <a:pt x="385" y="1375"/>
                </a:lnTo>
                <a:lnTo>
                  <a:pt x="384" y="1374"/>
                </a:lnTo>
                <a:lnTo>
                  <a:pt x="384" y="1373"/>
                </a:lnTo>
                <a:lnTo>
                  <a:pt x="384" y="1374"/>
                </a:lnTo>
                <a:lnTo>
                  <a:pt x="383" y="1374"/>
                </a:lnTo>
                <a:lnTo>
                  <a:pt x="384" y="1371"/>
                </a:lnTo>
                <a:lnTo>
                  <a:pt x="384" y="1371"/>
                </a:lnTo>
                <a:lnTo>
                  <a:pt x="385" y="1371"/>
                </a:lnTo>
                <a:lnTo>
                  <a:pt x="387" y="1370"/>
                </a:lnTo>
                <a:lnTo>
                  <a:pt x="388" y="1370"/>
                </a:lnTo>
                <a:lnTo>
                  <a:pt x="389" y="1371"/>
                </a:lnTo>
                <a:lnTo>
                  <a:pt x="389" y="1370"/>
                </a:lnTo>
                <a:lnTo>
                  <a:pt x="388" y="1368"/>
                </a:lnTo>
                <a:lnTo>
                  <a:pt x="388" y="1367"/>
                </a:lnTo>
                <a:lnTo>
                  <a:pt x="388" y="1366"/>
                </a:lnTo>
                <a:lnTo>
                  <a:pt x="388" y="1365"/>
                </a:lnTo>
                <a:lnTo>
                  <a:pt x="389" y="1364"/>
                </a:lnTo>
                <a:lnTo>
                  <a:pt x="389" y="1361"/>
                </a:lnTo>
                <a:lnTo>
                  <a:pt x="388" y="1360"/>
                </a:lnTo>
                <a:lnTo>
                  <a:pt x="389" y="1359"/>
                </a:lnTo>
                <a:lnTo>
                  <a:pt x="391" y="1359"/>
                </a:lnTo>
                <a:lnTo>
                  <a:pt x="394" y="1358"/>
                </a:lnTo>
                <a:lnTo>
                  <a:pt x="394" y="1357"/>
                </a:lnTo>
                <a:lnTo>
                  <a:pt x="394" y="1356"/>
                </a:lnTo>
                <a:lnTo>
                  <a:pt x="394" y="1357"/>
                </a:lnTo>
                <a:lnTo>
                  <a:pt x="395" y="1358"/>
                </a:lnTo>
                <a:lnTo>
                  <a:pt x="396" y="1358"/>
                </a:lnTo>
                <a:lnTo>
                  <a:pt x="397" y="1360"/>
                </a:lnTo>
                <a:lnTo>
                  <a:pt x="398" y="1361"/>
                </a:lnTo>
                <a:lnTo>
                  <a:pt x="399" y="1361"/>
                </a:lnTo>
                <a:lnTo>
                  <a:pt x="400" y="1361"/>
                </a:lnTo>
                <a:lnTo>
                  <a:pt x="400" y="1361"/>
                </a:lnTo>
                <a:lnTo>
                  <a:pt x="403" y="1363"/>
                </a:lnTo>
                <a:lnTo>
                  <a:pt x="404" y="1363"/>
                </a:lnTo>
                <a:lnTo>
                  <a:pt x="405" y="1363"/>
                </a:lnTo>
                <a:lnTo>
                  <a:pt x="405" y="1364"/>
                </a:lnTo>
                <a:lnTo>
                  <a:pt x="405" y="1363"/>
                </a:lnTo>
                <a:lnTo>
                  <a:pt x="405" y="1362"/>
                </a:lnTo>
                <a:lnTo>
                  <a:pt x="405" y="1362"/>
                </a:lnTo>
                <a:lnTo>
                  <a:pt x="404" y="1362"/>
                </a:lnTo>
                <a:lnTo>
                  <a:pt x="402" y="1361"/>
                </a:lnTo>
                <a:lnTo>
                  <a:pt x="402" y="1361"/>
                </a:lnTo>
                <a:lnTo>
                  <a:pt x="401" y="1361"/>
                </a:lnTo>
                <a:lnTo>
                  <a:pt x="402" y="1360"/>
                </a:lnTo>
                <a:lnTo>
                  <a:pt x="403" y="1359"/>
                </a:lnTo>
                <a:lnTo>
                  <a:pt x="402" y="1359"/>
                </a:lnTo>
                <a:lnTo>
                  <a:pt x="401" y="1359"/>
                </a:lnTo>
                <a:lnTo>
                  <a:pt x="401" y="1358"/>
                </a:lnTo>
                <a:lnTo>
                  <a:pt x="402" y="1358"/>
                </a:lnTo>
                <a:lnTo>
                  <a:pt x="404" y="1357"/>
                </a:lnTo>
                <a:lnTo>
                  <a:pt x="405" y="1357"/>
                </a:lnTo>
                <a:lnTo>
                  <a:pt x="405" y="1356"/>
                </a:lnTo>
                <a:lnTo>
                  <a:pt x="405" y="1357"/>
                </a:lnTo>
                <a:lnTo>
                  <a:pt x="407" y="1358"/>
                </a:lnTo>
                <a:lnTo>
                  <a:pt x="408" y="1358"/>
                </a:lnTo>
                <a:lnTo>
                  <a:pt x="409" y="1357"/>
                </a:lnTo>
                <a:lnTo>
                  <a:pt x="411" y="1357"/>
                </a:lnTo>
                <a:lnTo>
                  <a:pt x="412" y="1356"/>
                </a:lnTo>
                <a:lnTo>
                  <a:pt x="412" y="1355"/>
                </a:lnTo>
                <a:lnTo>
                  <a:pt x="412" y="1354"/>
                </a:lnTo>
                <a:lnTo>
                  <a:pt x="411" y="1354"/>
                </a:lnTo>
                <a:lnTo>
                  <a:pt x="410" y="1355"/>
                </a:lnTo>
                <a:lnTo>
                  <a:pt x="407" y="1355"/>
                </a:lnTo>
                <a:lnTo>
                  <a:pt x="407" y="1353"/>
                </a:lnTo>
                <a:lnTo>
                  <a:pt x="406" y="1352"/>
                </a:lnTo>
                <a:lnTo>
                  <a:pt x="405" y="1352"/>
                </a:lnTo>
                <a:lnTo>
                  <a:pt x="405" y="1353"/>
                </a:lnTo>
                <a:lnTo>
                  <a:pt x="403" y="1353"/>
                </a:lnTo>
                <a:lnTo>
                  <a:pt x="403" y="1354"/>
                </a:lnTo>
                <a:lnTo>
                  <a:pt x="402" y="1355"/>
                </a:lnTo>
                <a:lnTo>
                  <a:pt x="401" y="1355"/>
                </a:lnTo>
                <a:lnTo>
                  <a:pt x="399" y="1356"/>
                </a:lnTo>
                <a:lnTo>
                  <a:pt x="399" y="1357"/>
                </a:lnTo>
                <a:lnTo>
                  <a:pt x="398" y="1357"/>
                </a:lnTo>
                <a:lnTo>
                  <a:pt x="396" y="1356"/>
                </a:lnTo>
                <a:lnTo>
                  <a:pt x="395" y="1356"/>
                </a:lnTo>
                <a:lnTo>
                  <a:pt x="394" y="1356"/>
                </a:lnTo>
                <a:lnTo>
                  <a:pt x="395" y="1355"/>
                </a:lnTo>
                <a:lnTo>
                  <a:pt x="395" y="1354"/>
                </a:lnTo>
                <a:lnTo>
                  <a:pt x="394" y="1354"/>
                </a:lnTo>
                <a:lnTo>
                  <a:pt x="393" y="1354"/>
                </a:lnTo>
                <a:lnTo>
                  <a:pt x="390" y="1357"/>
                </a:lnTo>
                <a:lnTo>
                  <a:pt x="389" y="1357"/>
                </a:lnTo>
                <a:lnTo>
                  <a:pt x="389" y="1356"/>
                </a:lnTo>
                <a:lnTo>
                  <a:pt x="389" y="1355"/>
                </a:lnTo>
                <a:lnTo>
                  <a:pt x="390" y="1352"/>
                </a:lnTo>
                <a:lnTo>
                  <a:pt x="392" y="1350"/>
                </a:lnTo>
                <a:lnTo>
                  <a:pt x="392" y="1350"/>
                </a:lnTo>
                <a:lnTo>
                  <a:pt x="393" y="1349"/>
                </a:lnTo>
                <a:lnTo>
                  <a:pt x="393" y="1347"/>
                </a:lnTo>
                <a:lnTo>
                  <a:pt x="392" y="1345"/>
                </a:lnTo>
                <a:lnTo>
                  <a:pt x="392" y="1343"/>
                </a:lnTo>
                <a:lnTo>
                  <a:pt x="393" y="1342"/>
                </a:lnTo>
                <a:lnTo>
                  <a:pt x="394" y="1342"/>
                </a:lnTo>
                <a:lnTo>
                  <a:pt x="395" y="1342"/>
                </a:lnTo>
                <a:lnTo>
                  <a:pt x="397" y="1343"/>
                </a:lnTo>
                <a:lnTo>
                  <a:pt x="399" y="1344"/>
                </a:lnTo>
                <a:lnTo>
                  <a:pt x="400" y="1344"/>
                </a:lnTo>
                <a:lnTo>
                  <a:pt x="402" y="1345"/>
                </a:lnTo>
                <a:lnTo>
                  <a:pt x="405" y="1348"/>
                </a:lnTo>
                <a:lnTo>
                  <a:pt x="405" y="1346"/>
                </a:lnTo>
                <a:lnTo>
                  <a:pt x="405" y="1345"/>
                </a:lnTo>
                <a:lnTo>
                  <a:pt x="405" y="1345"/>
                </a:lnTo>
                <a:lnTo>
                  <a:pt x="405" y="1344"/>
                </a:lnTo>
                <a:lnTo>
                  <a:pt x="405" y="1343"/>
                </a:lnTo>
                <a:lnTo>
                  <a:pt x="405" y="1343"/>
                </a:lnTo>
                <a:lnTo>
                  <a:pt x="406" y="1342"/>
                </a:lnTo>
                <a:lnTo>
                  <a:pt x="405" y="1342"/>
                </a:lnTo>
                <a:lnTo>
                  <a:pt x="405" y="1342"/>
                </a:lnTo>
                <a:lnTo>
                  <a:pt x="403" y="1343"/>
                </a:lnTo>
                <a:lnTo>
                  <a:pt x="402" y="1343"/>
                </a:lnTo>
                <a:lnTo>
                  <a:pt x="401" y="1342"/>
                </a:lnTo>
                <a:lnTo>
                  <a:pt x="401" y="1341"/>
                </a:lnTo>
                <a:lnTo>
                  <a:pt x="401" y="1340"/>
                </a:lnTo>
                <a:lnTo>
                  <a:pt x="400" y="1340"/>
                </a:lnTo>
                <a:lnTo>
                  <a:pt x="399" y="1339"/>
                </a:lnTo>
                <a:lnTo>
                  <a:pt x="396" y="1339"/>
                </a:lnTo>
                <a:lnTo>
                  <a:pt x="395" y="1339"/>
                </a:lnTo>
                <a:lnTo>
                  <a:pt x="394" y="1339"/>
                </a:lnTo>
                <a:lnTo>
                  <a:pt x="393" y="1336"/>
                </a:lnTo>
                <a:lnTo>
                  <a:pt x="394" y="1336"/>
                </a:lnTo>
                <a:lnTo>
                  <a:pt x="396" y="1334"/>
                </a:lnTo>
                <a:lnTo>
                  <a:pt x="399" y="1333"/>
                </a:lnTo>
                <a:lnTo>
                  <a:pt x="400" y="1331"/>
                </a:lnTo>
                <a:lnTo>
                  <a:pt x="401" y="1329"/>
                </a:lnTo>
                <a:lnTo>
                  <a:pt x="405" y="1330"/>
                </a:lnTo>
                <a:lnTo>
                  <a:pt x="406" y="1330"/>
                </a:lnTo>
                <a:lnTo>
                  <a:pt x="408" y="1331"/>
                </a:lnTo>
                <a:lnTo>
                  <a:pt x="410" y="1332"/>
                </a:lnTo>
                <a:lnTo>
                  <a:pt x="411" y="1332"/>
                </a:lnTo>
                <a:lnTo>
                  <a:pt x="412" y="1332"/>
                </a:lnTo>
                <a:lnTo>
                  <a:pt x="414" y="1332"/>
                </a:lnTo>
                <a:lnTo>
                  <a:pt x="415" y="1332"/>
                </a:lnTo>
                <a:lnTo>
                  <a:pt x="414" y="1331"/>
                </a:lnTo>
                <a:lnTo>
                  <a:pt x="414" y="1330"/>
                </a:lnTo>
                <a:lnTo>
                  <a:pt x="413" y="1329"/>
                </a:lnTo>
                <a:lnTo>
                  <a:pt x="412" y="1328"/>
                </a:lnTo>
                <a:lnTo>
                  <a:pt x="412" y="1328"/>
                </a:lnTo>
                <a:lnTo>
                  <a:pt x="412" y="1327"/>
                </a:lnTo>
                <a:lnTo>
                  <a:pt x="411" y="1326"/>
                </a:lnTo>
                <a:lnTo>
                  <a:pt x="412" y="1323"/>
                </a:lnTo>
                <a:lnTo>
                  <a:pt x="412" y="1322"/>
                </a:lnTo>
                <a:lnTo>
                  <a:pt x="412" y="1321"/>
                </a:lnTo>
                <a:lnTo>
                  <a:pt x="411" y="1320"/>
                </a:lnTo>
                <a:lnTo>
                  <a:pt x="411" y="1319"/>
                </a:lnTo>
                <a:lnTo>
                  <a:pt x="411" y="1318"/>
                </a:lnTo>
                <a:lnTo>
                  <a:pt x="410" y="1318"/>
                </a:lnTo>
                <a:lnTo>
                  <a:pt x="409" y="1318"/>
                </a:lnTo>
                <a:lnTo>
                  <a:pt x="407" y="1317"/>
                </a:lnTo>
                <a:lnTo>
                  <a:pt x="406" y="1317"/>
                </a:lnTo>
                <a:lnTo>
                  <a:pt x="405" y="1317"/>
                </a:lnTo>
                <a:lnTo>
                  <a:pt x="405" y="1317"/>
                </a:lnTo>
                <a:lnTo>
                  <a:pt x="405" y="1317"/>
                </a:lnTo>
                <a:lnTo>
                  <a:pt x="404" y="1317"/>
                </a:lnTo>
                <a:lnTo>
                  <a:pt x="403" y="1316"/>
                </a:lnTo>
                <a:lnTo>
                  <a:pt x="403" y="1315"/>
                </a:lnTo>
                <a:lnTo>
                  <a:pt x="404" y="1315"/>
                </a:lnTo>
                <a:lnTo>
                  <a:pt x="405" y="1314"/>
                </a:lnTo>
                <a:lnTo>
                  <a:pt x="405" y="1313"/>
                </a:lnTo>
                <a:lnTo>
                  <a:pt x="405" y="1313"/>
                </a:lnTo>
                <a:lnTo>
                  <a:pt x="405" y="1312"/>
                </a:lnTo>
                <a:lnTo>
                  <a:pt x="405" y="1311"/>
                </a:lnTo>
                <a:lnTo>
                  <a:pt x="406" y="1312"/>
                </a:lnTo>
                <a:lnTo>
                  <a:pt x="408" y="1312"/>
                </a:lnTo>
                <a:lnTo>
                  <a:pt x="410" y="1312"/>
                </a:lnTo>
                <a:lnTo>
                  <a:pt x="412" y="1312"/>
                </a:lnTo>
                <a:lnTo>
                  <a:pt x="413" y="1312"/>
                </a:lnTo>
                <a:lnTo>
                  <a:pt x="415" y="1311"/>
                </a:lnTo>
                <a:lnTo>
                  <a:pt x="415" y="1311"/>
                </a:lnTo>
                <a:lnTo>
                  <a:pt x="416" y="1309"/>
                </a:lnTo>
                <a:lnTo>
                  <a:pt x="416" y="1307"/>
                </a:lnTo>
                <a:lnTo>
                  <a:pt x="416" y="1306"/>
                </a:lnTo>
                <a:lnTo>
                  <a:pt x="415" y="1305"/>
                </a:lnTo>
                <a:lnTo>
                  <a:pt x="413" y="1305"/>
                </a:lnTo>
                <a:lnTo>
                  <a:pt x="411" y="1305"/>
                </a:lnTo>
                <a:lnTo>
                  <a:pt x="410" y="1306"/>
                </a:lnTo>
                <a:lnTo>
                  <a:pt x="409" y="1306"/>
                </a:lnTo>
                <a:lnTo>
                  <a:pt x="409" y="1305"/>
                </a:lnTo>
                <a:lnTo>
                  <a:pt x="409" y="1304"/>
                </a:lnTo>
                <a:lnTo>
                  <a:pt x="409" y="1303"/>
                </a:lnTo>
                <a:lnTo>
                  <a:pt x="408" y="1303"/>
                </a:lnTo>
                <a:lnTo>
                  <a:pt x="407" y="1305"/>
                </a:lnTo>
                <a:lnTo>
                  <a:pt x="407" y="1306"/>
                </a:lnTo>
                <a:lnTo>
                  <a:pt x="405" y="1306"/>
                </a:lnTo>
                <a:lnTo>
                  <a:pt x="405" y="1306"/>
                </a:lnTo>
                <a:lnTo>
                  <a:pt x="405" y="1307"/>
                </a:lnTo>
                <a:lnTo>
                  <a:pt x="402" y="1307"/>
                </a:lnTo>
                <a:lnTo>
                  <a:pt x="400" y="1307"/>
                </a:lnTo>
                <a:lnTo>
                  <a:pt x="395" y="1308"/>
                </a:lnTo>
                <a:lnTo>
                  <a:pt x="393" y="1310"/>
                </a:lnTo>
                <a:lnTo>
                  <a:pt x="391" y="1311"/>
                </a:lnTo>
                <a:lnTo>
                  <a:pt x="390" y="1310"/>
                </a:lnTo>
                <a:lnTo>
                  <a:pt x="390" y="1309"/>
                </a:lnTo>
                <a:lnTo>
                  <a:pt x="389" y="1309"/>
                </a:lnTo>
                <a:lnTo>
                  <a:pt x="388" y="1309"/>
                </a:lnTo>
                <a:lnTo>
                  <a:pt x="386" y="1310"/>
                </a:lnTo>
                <a:lnTo>
                  <a:pt x="383" y="1309"/>
                </a:lnTo>
                <a:lnTo>
                  <a:pt x="382" y="1309"/>
                </a:lnTo>
                <a:lnTo>
                  <a:pt x="383" y="1308"/>
                </a:lnTo>
                <a:lnTo>
                  <a:pt x="384" y="1308"/>
                </a:lnTo>
                <a:lnTo>
                  <a:pt x="384" y="1307"/>
                </a:lnTo>
                <a:lnTo>
                  <a:pt x="386" y="1307"/>
                </a:lnTo>
                <a:lnTo>
                  <a:pt x="387" y="1307"/>
                </a:lnTo>
                <a:lnTo>
                  <a:pt x="388" y="1305"/>
                </a:lnTo>
                <a:lnTo>
                  <a:pt x="388" y="1304"/>
                </a:lnTo>
                <a:lnTo>
                  <a:pt x="389" y="1303"/>
                </a:lnTo>
                <a:lnTo>
                  <a:pt x="390" y="1304"/>
                </a:lnTo>
                <a:lnTo>
                  <a:pt x="391" y="1305"/>
                </a:lnTo>
                <a:lnTo>
                  <a:pt x="391" y="1307"/>
                </a:lnTo>
                <a:lnTo>
                  <a:pt x="392" y="1307"/>
                </a:lnTo>
                <a:lnTo>
                  <a:pt x="393" y="1306"/>
                </a:lnTo>
                <a:lnTo>
                  <a:pt x="394" y="1306"/>
                </a:lnTo>
                <a:lnTo>
                  <a:pt x="394" y="1305"/>
                </a:lnTo>
                <a:lnTo>
                  <a:pt x="394" y="1304"/>
                </a:lnTo>
                <a:lnTo>
                  <a:pt x="392" y="1303"/>
                </a:lnTo>
                <a:lnTo>
                  <a:pt x="391" y="1302"/>
                </a:lnTo>
                <a:lnTo>
                  <a:pt x="390" y="1301"/>
                </a:lnTo>
                <a:lnTo>
                  <a:pt x="389" y="1301"/>
                </a:lnTo>
                <a:lnTo>
                  <a:pt x="386" y="1300"/>
                </a:lnTo>
                <a:lnTo>
                  <a:pt x="384" y="1300"/>
                </a:lnTo>
                <a:lnTo>
                  <a:pt x="383" y="1301"/>
                </a:lnTo>
                <a:lnTo>
                  <a:pt x="381" y="1302"/>
                </a:lnTo>
                <a:lnTo>
                  <a:pt x="380" y="1304"/>
                </a:lnTo>
                <a:lnTo>
                  <a:pt x="380" y="1305"/>
                </a:lnTo>
                <a:lnTo>
                  <a:pt x="378" y="1307"/>
                </a:lnTo>
                <a:lnTo>
                  <a:pt x="376" y="1308"/>
                </a:lnTo>
                <a:lnTo>
                  <a:pt x="375" y="1308"/>
                </a:lnTo>
                <a:lnTo>
                  <a:pt x="374" y="1307"/>
                </a:lnTo>
                <a:lnTo>
                  <a:pt x="373" y="1307"/>
                </a:lnTo>
                <a:lnTo>
                  <a:pt x="374" y="1303"/>
                </a:lnTo>
                <a:lnTo>
                  <a:pt x="374" y="1302"/>
                </a:lnTo>
                <a:lnTo>
                  <a:pt x="373" y="1302"/>
                </a:lnTo>
                <a:lnTo>
                  <a:pt x="373" y="1304"/>
                </a:lnTo>
                <a:lnTo>
                  <a:pt x="372" y="1304"/>
                </a:lnTo>
                <a:lnTo>
                  <a:pt x="372" y="1305"/>
                </a:lnTo>
                <a:lnTo>
                  <a:pt x="371" y="1305"/>
                </a:lnTo>
                <a:lnTo>
                  <a:pt x="370" y="1304"/>
                </a:lnTo>
                <a:lnTo>
                  <a:pt x="368" y="1304"/>
                </a:lnTo>
                <a:lnTo>
                  <a:pt x="362" y="1303"/>
                </a:lnTo>
                <a:lnTo>
                  <a:pt x="361" y="1303"/>
                </a:lnTo>
                <a:lnTo>
                  <a:pt x="359" y="1302"/>
                </a:lnTo>
                <a:lnTo>
                  <a:pt x="358" y="1301"/>
                </a:lnTo>
                <a:lnTo>
                  <a:pt x="358" y="1300"/>
                </a:lnTo>
                <a:lnTo>
                  <a:pt x="357" y="1299"/>
                </a:lnTo>
                <a:lnTo>
                  <a:pt x="356" y="1299"/>
                </a:lnTo>
                <a:lnTo>
                  <a:pt x="355" y="1298"/>
                </a:lnTo>
                <a:lnTo>
                  <a:pt x="354" y="1298"/>
                </a:lnTo>
                <a:lnTo>
                  <a:pt x="353" y="1300"/>
                </a:lnTo>
                <a:lnTo>
                  <a:pt x="353" y="1300"/>
                </a:lnTo>
                <a:lnTo>
                  <a:pt x="353" y="1299"/>
                </a:lnTo>
                <a:lnTo>
                  <a:pt x="351" y="1298"/>
                </a:lnTo>
                <a:lnTo>
                  <a:pt x="350" y="1297"/>
                </a:lnTo>
                <a:lnTo>
                  <a:pt x="348" y="1297"/>
                </a:lnTo>
                <a:lnTo>
                  <a:pt x="348" y="1296"/>
                </a:lnTo>
                <a:lnTo>
                  <a:pt x="347" y="1296"/>
                </a:lnTo>
                <a:lnTo>
                  <a:pt x="347" y="1296"/>
                </a:lnTo>
                <a:lnTo>
                  <a:pt x="347" y="1295"/>
                </a:lnTo>
                <a:lnTo>
                  <a:pt x="346" y="1294"/>
                </a:lnTo>
                <a:lnTo>
                  <a:pt x="346" y="1293"/>
                </a:lnTo>
                <a:lnTo>
                  <a:pt x="346" y="1292"/>
                </a:lnTo>
                <a:lnTo>
                  <a:pt x="345" y="1291"/>
                </a:lnTo>
                <a:lnTo>
                  <a:pt x="343" y="1285"/>
                </a:lnTo>
                <a:lnTo>
                  <a:pt x="342" y="1284"/>
                </a:lnTo>
                <a:lnTo>
                  <a:pt x="340" y="1282"/>
                </a:lnTo>
                <a:lnTo>
                  <a:pt x="339" y="1280"/>
                </a:lnTo>
                <a:lnTo>
                  <a:pt x="336" y="1276"/>
                </a:lnTo>
                <a:lnTo>
                  <a:pt x="333" y="1274"/>
                </a:lnTo>
                <a:lnTo>
                  <a:pt x="332" y="1272"/>
                </a:lnTo>
                <a:lnTo>
                  <a:pt x="331" y="1271"/>
                </a:lnTo>
                <a:lnTo>
                  <a:pt x="331" y="1270"/>
                </a:lnTo>
                <a:lnTo>
                  <a:pt x="330" y="1269"/>
                </a:lnTo>
                <a:lnTo>
                  <a:pt x="328" y="1269"/>
                </a:lnTo>
                <a:lnTo>
                  <a:pt x="326" y="1267"/>
                </a:lnTo>
                <a:lnTo>
                  <a:pt x="323" y="1265"/>
                </a:lnTo>
                <a:lnTo>
                  <a:pt x="320" y="1263"/>
                </a:lnTo>
                <a:lnTo>
                  <a:pt x="317" y="1263"/>
                </a:lnTo>
                <a:lnTo>
                  <a:pt x="314" y="1262"/>
                </a:lnTo>
                <a:lnTo>
                  <a:pt x="310" y="1260"/>
                </a:lnTo>
                <a:lnTo>
                  <a:pt x="302" y="1257"/>
                </a:lnTo>
                <a:lnTo>
                  <a:pt x="302" y="1258"/>
                </a:lnTo>
                <a:lnTo>
                  <a:pt x="302" y="1257"/>
                </a:lnTo>
                <a:lnTo>
                  <a:pt x="301" y="1255"/>
                </a:lnTo>
                <a:lnTo>
                  <a:pt x="301" y="1254"/>
                </a:lnTo>
                <a:lnTo>
                  <a:pt x="299" y="1253"/>
                </a:lnTo>
                <a:lnTo>
                  <a:pt x="298" y="1253"/>
                </a:lnTo>
                <a:lnTo>
                  <a:pt x="298" y="1253"/>
                </a:lnTo>
                <a:lnTo>
                  <a:pt x="298" y="1252"/>
                </a:lnTo>
                <a:lnTo>
                  <a:pt x="297" y="1251"/>
                </a:lnTo>
                <a:lnTo>
                  <a:pt x="296" y="1250"/>
                </a:lnTo>
                <a:lnTo>
                  <a:pt x="295" y="1249"/>
                </a:lnTo>
                <a:lnTo>
                  <a:pt x="295" y="1248"/>
                </a:lnTo>
                <a:lnTo>
                  <a:pt x="295" y="1247"/>
                </a:lnTo>
                <a:lnTo>
                  <a:pt x="294" y="1246"/>
                </a:lnTo>
                <a:lnTo>
                  <a:pt x="295" y="1245"/>
                </a:lnTo>
                <a:lnTo>
                  <a:pt x="295" y="1244"/>
                </a:lnTo>
                <a:lnTo>
                  <a:pt x="293" y="1242"/>
                </a:lnTo>
                <a:lnTo>
                  <a:pt x="293" y="1242"/>
                </a:lnTo>
                <a:lnTo>
                  <a:pt x="291" y="1238"/>
                </a:lnTo>
                <a:lnTo>
                  <a:pt x="291" y="1238"/>
                </a:lnTo>
                <a:lnTo>
                  <a:pt x="289" y="1235"/>
                </a:lnTo>
                <a:lnTo>
                  <a:pt x="287" y="1230"/>
                </a:lnTo>
                <a:lnTo>
                  <a:pt x="286" y="1229"/>
                </a:lnTo>
                <a:lnTo>
                  <a:pt x="285" y="1229"/>
                </a:lnTo>
                <a:lnTo>
                  <a:pt x="284" y="1229"/>
                </a:lnTo>
                <a:lnTo>
                  <a:pt x="284" y="1228"/>
                </a:lnTo>
                <a:lnTo>
                  <a:pt x="286" y="1226"/>
                </a:lnTo>
                <a:lnTo>
                  <a:pt x="286" y="1223"/>
                </a:lnTo>
                <a:lnTo>
                  <a:pt x="286" y="1222"/>
                </a:lnTo>
                <a:lnTo>
                  <a:pt x="288" y="1221"/>
                </a:lnTo>
                <a:lnTo>
                  <a:pt x="291" y="1220"/>
                </a:lnTo>
                <a:lnTo>
                  <a:pt x="293" y="1219"/>
                </a:lnTo>
                <a:lnTo>
                  <a:pt x="298" y="1216"/>
                </a:lnTo>
                <a:lnTo>
                  <a:pt x="301" y="1215"/>
                </a:lnTo>
                <a:lnTo>
                  <a:pt x="302" y="1214"/>
                </a:lnTo>
                <a:lnTo>
                  <a:pt x="306" y="1215"/>
                </a:lnTo>
                <a:lnTo>
                  <a:pt x="311" y="1219"/>
                </a:lnTo>
                <a:lnTo>
                  <a:pt x="311" y="1220"/>
                </a:lnTo>
                <a:lnTo>
                  <a:pt x="312" y="1220"/>
                </a:lnTo>
                <a:lnTo>
                  <a:pt x="312" y="1220"/>
                </a:lnTo>
                <a:lnTo>
                  <a:pt x="313" y="1220"/>
                </a:lnTo>
                <a:lnTo>
                  <a:pt x="314" y="1220"/>
                </a:lnTo>
                <a:lnTo>
                  <a:pt x="316" y="1220"/>
                </a:lnTo>
                <a:lnTo>
                  <a:pt x="318" y="1222"/>
                </a:lnTo>
                <a:lnTo>
                  <a:pt x="322" y="1225"/>
                </a:lnTo>
                <a:lnTo>
                  <a:pt x="326" y="1226"/>
                </a:lnTo>
                <a:lnTo>
                  <a:pt x="328" y="1226"/>
                </a:lnTo>
                <a:lnTo>
                  <a:pt x="329" y="1225"/>
                </a:lnTo>
                <a:lnTo>
                  <a:pt x="331" y="1225"/>
                </a:lnTo>
                <a:lnTo>
                  <a:pt x="332" y="1224"/>
                </a:lnTo>
                <a:lnTo>
                  <a:pt x="334" y="1225"/>
                </a:lnTo>
                <a:lnTo>
                  <a:pt x="337" y="1225"/>
                </a:lnTo>
                <a:lnTo>
                  <a:pt x="339" y="1226"/>
                </a:lnTo>
                <a:lnTo>
                  <a:pt x="342" y="1228"/>
                </a:lnTo>
                <a:lnTo>
                  <a:pt x="344" y="1230"/>
                </a:lnTo>
                <a:lnTo>
                  <a:pt x="346" y="1231"/>
                </a:lnTo>
                <a:lnTo>
                  <a:pt x="348" y="1231"/>
                </a:lnTo>
                <a:lnTo>
                  <a:pt x="349" y="1232"/>
                </a:lnTo>
                <a:lnTo>
                  <a:pt x="349" y="1233"/>
                </a:lnTo>
                <a:lnTo>
                  <a:pt x="350" y="1233"/>
                </a:lnTo>
                <a:lnTo>
                  <a:pt x="355" y="1241"/>
                </a:lnTo>
                <a:lnTo>
                  <a:pt x="357" y="1242"/>
                </a:lnTo>
                <a:lnTo>
                  <a:pt x="358" y="1243"/>
                </a:lnTo>
                <a:lnTo>
                  <a:pt x="359" y="1244"/>
                </a:lnTo>
                <a:lnTo>
                  <a:pt x="361" y="1245"/>
                </a:lnTo>
                <a:lnTo>
                  <a:pt x="366" y="1253"/>
                </a:lnTo>
                <a:lnTo>
                  <a:pt x="368" y="1254"/>
                </a:lnTo>
                <a:lnTo>
                  <a:pt x="370" y="1257"/>
                </a:lnTo>
                <a:lnTo>
                  <a:pt x="371" y="1259"/>
                </a:lnTo>
                <a:lnTo>
                  <a:pt x="372" y="1259"/>
                </a:lnTo>
                <a:lnTo>
                  <a:pt x="374" y="1260"/>
                </a:lnTo>
                <a:lnTo>
                  <a:pt x="374" y="1261"/>
                </a:lnTo>
                <a:lnTo>
                  <a:pt x="375" y="1262"/>
                </a:lnTo>
                <a:lnTo>
                  <a:pt x="375" y="1263"/>
                </a:lnTo>
                <a:lnTo>
                  <a:pt x="377" y="1263"/>
                </a:lnTo>
                <a:lnTo>
                  <a:pt x="379" y="1264"/>
                </a:lnTo>
                <a:lnTo>
                  <a:pt x="380" y="1264"/>
                </a:lnTo>
                <a:lnTo>
                  <a:pt x="381" y="1263"/>
                </a:lnTo>
                <a:lnTo>
                  <a:pt x="382" y="1263"/>
                </a:lnTo>
                <a:lnTo>
                  <a:pt x="382" y="1264"/>
                </a:lnTo>
                <a:lnTo>
                  <a:pt x="384" y="1265"/>
                </a:lnTo>
                <a:lnTo>
                  <a:pt x="384" y="1266"/>
                </a:lnTo>
                <a:lnTo>
                  <a:pt x="385" y="1267"/>
                </a:lnTo>
                <a:lnTo>
                  <a:pt x="387" y="1268"/>
                </a:lnTo>
                <a:lnTo>
                  <a:pt x="388" y="1268"/>
                </a:lnTo>
                <a:lnTo>
                  <a:pt x="389" y="1268"/>
                </a:lnTo>
                <a:lnTo>
                  <a:pt x="390" y="1270"/>
                </a:lnTo>
                <a:lnTo>
                  <a:pt x="393" y="1272"/>
                </a:lnTo>
                <a:lnTo>
                  <a:pt x="393" y="1273"/>
                </a:lnTo>
                <a:lnTo>
                  <a:pt x="394" y="1273"/>
                </a:lnTo>
                <a:lnTo>
                  <a:pt x="394" y="1272"/>
                </a:lnTo>
                <a:lnTo>
                  <a:pt x="397" y="1273"/>
                </a:lnTo>
                <a:lnTo>
                  <a:pt x="399" y="1274"/>
                </a:lnTo>
                <a:lnTo>
                  <a:pt x="401" y="1274"/>
                </a:lnTo>
                <a:lnTo>
                  <a:pt x="402" y="1276"/>
                </a:lnTo>
                <a:lnTo>
                  <a:pt x="404" y="1276"/>
                </a:lnTo>
                <a:lnTo>
                  <a:pt x="408" y="1276"/>
                </a:lnTo>
                <a:lnTo>
                  <a:pt x="408" y="1275"/>
                </a:lnTo>
                <a:lnTo>
                  <a:pt x="408" y="1274"/>
                </a:lnTo>
                <a:lnTo>
                  <a:pt x="409" y="1274"/>
                </a:lnTo>
                <a:lnTo>
                  <a:pt x="408" y="1273"/>
                </a:lnTo>
                <a:lnTo>
                  <a:pt x="408" y="1272"/>
                </a:lnTo>
                <a:lnTo>
                  <a:pt x="407" y="1271"/>
                </a:lnTo>
                <a:lnTo>
                  <a:pt x="407" y="1270"/>
                </a:lnTo>
                <a:lnTo>
                  <a:pt x="406" y="1271"/>
                </a:lnTo>
                <a:lnTo>
                  <a:pt x="405" y="1271"/>
                </a:lnTo>
                <a:lnTo>
                  <a:pt x="405" y="1271"/>
                </a:lnTo>
                <a:lnTo>
                  <a:pt x="405" y="1269"/>
                </a:lnTo>
                <a:lnTo>
                  <a:pt x="406" y="1267"/>
                </a:lnTo>
                <a:lnTo>
                  <a:pt x="408" y="1265"/>
                </a:lnTo>
                <a:lnTo>
                  <a:pt x="408" y="1264"/>
                </a:lnTo>
                <a:lnTo>
                  <a:pt x="409" y="1263"/>
                </a:lnTo>
                <a:lnTo>
                  <a:pt x="409" y="1262"/>
                </a:lnTo>
                <a:lnTo>
                  <a:pt x="411" y="1261"/>
                </a:lnTo>
                <a:lnTo>
                  <a:pt x="412" y="1260"/>
                </a:lnTo>
                <a:lnTo>
                  <a:pt x="411" y="1259"/>
                </a:lnTo>
                <a:lnTo>
                  <a:pt x="411" y="1258"/>
                </a:lnTo>
                <a:lnTo>
                  <a:pt x="411" y="1257"/>
                </a:lnTo>
                <a:lnTo>
                  <a:pt x="410" y="1258"/>
                </a:lnTo>
                <a:lnTo>
                  <a:pt x="408" y="1259"/>
                </a:lnTo>
                <a:lnTo>
                  <a:pt x="407" y="1261"/>
                </a:lnTo>
                <a:lnTo>
                  <a:pt x="406" y="1263"/>
                </a:lnTo>
                <a:lnTo>
                  <a:pt x="405" y="1264"/>
                </a:lnTo>
                <a:lnTo>
                  <a:pt x="405" y="1264"/>
                </a:lnTo>
                <a:lnTo>
                  <a:pt x="404" y="1266"/>
                </a:lnTo>
                <a:lnTo>
                  <a:pt x="403" y="1267"/>
                </a:lnTo>
                <a:lnTo>
                  <a:pt x="400" y="1267"/>
                </a:lnTo>
                <a:lnTo>
                  <a:pt x="398" y="1267"/>
                </a:lnTo>
                <a:lnTo>
                  <a:pt x="396" y="1266"/>
                </a:lnTo>
                <a:lnTo>
                  <a:pt x="394" y="1266"/>
                </a:lnTo>
                <a:lnTo>
                  <a:pt x="394" y="1265"/>
                </a:lnTo>
                <a:lnTo>
                  <a:pt x="393" y="1264"/>
                </a:lnTo>
                <a:lnTo>
                  <a:pt x="393" y="1263"/>
                </a:lnTo>
                <a:lnTo>
                  <a:pt x="393" y="1263"/>
                </a:lnTo>
                <a:lnTo>
                  <a:pt x="394" y="1263"/>
                </a:lnTo>
                <a:lnTo>
                  <a:pt x="395" y="1263"/>
                </a:lnTo>
                <a:lnTo>
                  <a:pt x="396" y="1263"/>
                </a:lnTo>
                <a:lnTo>
                  <a:pt x="396" y="1263"/>
                </a:lnTo>
                <a:lnTo>
                  <a:pt x="396" y="1260"/>
                </a:lnTo>
                <a:lnTo>
                  <a:pt x="394" y="1258"/>
                </a:lnTo>
                <a:lnTo>
                  <a:pt x="393" y="1258"/>
                </a:lnTo>
                <a:lnTo>
                  <a:pt x="390" y="1259"/>
                </a:lnTo>
                <a:lnTo>
                  <a:pt x="387" y="1253"/>
                </a:lnTo>
                <a:lnTo>
                  <a:pt x="386" y="1253"/>
                </a:lnTo>
                <a:lnTo>
                  <a:pt x="386" y="1253"/>
                </a:lnTo>
                <a:lnTo>
                  <a:pt x="386" y="1251"/>
                </a:lnTo>
                <a:lnTo>
                  <a:pt x="387" y="1250"/>
                </a:lnTo>
                <a:lnTo>
                  <a:pt x="388" y="1250"/>
                </a:lnTo>
                <a:lnTo>
                  <a:pt x="389" y="1250"/>
                </a:lnTo>
                <a:lnTo>
                  <a:pt x="391" y="1248"/>
                </a:lnTo>
                <a:lnTo>
                  <a:pt x="391" y="1247"/>
                </a:lnTo>
                <a:lnTo>
                  <a:pt x="392" y="1250"/>
                </a:lnTo>
                <a:lnTo>
                  <a:pt x="392" y="1252"/>
                </a:lnTo>
                <a:lnTo>
                  <a:pt x="395" y="1255"/>
                </a:lnTo>
                <a:lnTo>
                  <a:pt x="398" y="1257"/>
                </a:lnTo>
                <a:lnTo>
                  <a:pt x="399" y="1259"/>
                </a:lnTo>
                <a:lnTo>
                  <a:pt x="400" y="1258"/>
                </a:lnTo>
                <a:lnTo>
                  <a:pt x="400" y="1257"/>
                </a:lnTo>
                <a:lnTo>
                  <a:pt x="399" y="1256"/>
                </a:lnTo>
                <a:lnTo>
                  <a:pt x="400" y="1255"/>
                </a:lnTo>
                <a:lnTo>
                  <a:pt x="400" y="1254"/>
                </a:lnTo>
                <a:lnTo>
                  <a:pt x="398" y="1253"/>
                </a:lnTo>
                <a:lnTo>
                  <a:pt x="399" y="1253"/>
                </a:lnTo>
                <a:lnTo>
                  <a:pt x="400" y="1253"/>
                </a:lnTo>
                <a:lnTo>
                  <a:pt x="401" y="1253"/>
                </a:lnTo>
                <a:lnTo>
                  <a:pt x="404" y="1257"/>
                </a:lnTo>
                <a:lnTo>
                  <a:pt x="404" y="1256"/>
                </a:lnTo>
                <a:lnTo>
                  <a:pt x="404" y="1254"/>
                </a:lnTo>
                <a:lnTo>
                  <a:pt x="401" y="1252"/>
                </a:lnTo>
                <a:lnTo>
                  <a:pt x="401" y="1251"/>
                </a:lnTo>
                <a:lnTo>
                  <a:pt x="402" y="1250"/>
                </a:lnTo>
                <a:lnTo>
                  <a:pt x="400" y="1250"/>
                </a:lnTo>
                <a:lnTo>
                  <a:pt x="399" y="1251"/>
                </a:lnTo>
                <a:lnTo>
                  <a:pt x="398" y="1251"/>
                </a:lnTo>
                <a:lnTo>
                  <a:pt x="397" y="1251"/>
                </a:lnTo>
                <a:lnTo>
                  <a:pt x="396" y="1250"/>
                </a:lnTo>
                <a:lnTo>
                  <a:pt x="396" y="1249"/>
                </a:lnTo>
                <a:lnTo>
                  <a:pt x="399" y="1247"/>
                </a:lnTo>
                <a:lnTo>
                  <a:pt x="399" y="1246"/>
                </a:lnTo>
                <a:lnTo>
                  <a:pt x="400" y="1245"/>
                </a:lnTo>
                <a:lnTo>
                  <a:pt x="400" y="1244"/>
                </a:lnTo>
                <a:lnTo>
                  <a:pt x="402" y="1245"/>
                </a:lnTo>
                <a:lnTo>
                  <a:pt x="404" y="1246"/>
                </a:lnTo>
                <a:lnTo>
                  <a:pt x="407" y="1248"/>
                </a:lnTo>
                <a:lnTo>
                  <a:pt x="407" y="1249"/>
                </a:lnTo>
                <a:lnTo>
                  <a:pt x="408" y="1249"/>
                </a:lnTo>
                <a:lnTo>
                  <a:pt x="408" y="1248"/>
                </a:lnTo>
                <a:lnTo>
                  <a:pt x="409" y="1247"/>
                </a:lnTo>
                <a:lnTo>
                  <a:pt x="409" y="1246"/>
                </a:lnTo>
                <a:lnTo>
                  <a:pt x="407" y="1246"/>
                </a:lnTo>
                <a:lnTo>
                  <a:pt x="405" y="1245"/>
                </a:lnTo>
                <a:lnTo>
                  <a:pt x="405" y="1244"/>
                </a:lnTo>
                <a:lnTo>
                  <a:pt x="405" y="1244"/>
                </a:lnTo>
                <a:lnTo>
                  <a:pt x="405" y="1243"/>
                </a:lnTo>
                <a:lnTo>
                  <a:pt x="405" y="1243"/>
                </a:lnTo>
                <a:lnTo>
                  <a:pt x="402" y="1242"/>
                </a:lnTo>
                <a:lnTo>
                  <a:pt x="400" y="1242"/>
                </a:lnTo>
                <a:lnTo>
                  <a:pt x="399" y="1242"/>
                </a:lnTo>
                <a:lnTo>
                  <a:pt x="397" y="1243"/>
                </a:lnTo>
                <a:lnTo>
                  <a:pt x="396" y="1244"/>
                </a:lnTo>
                <a:lnTo>
                  <a:pt x="395" y="1244"/>
                </a:lnTo>
                <a:lnTo>
                  <a:pt x="394" y="1244"/>
                </a:lnTo>
                <a:lnTo>
                  <a:pt x="394" y="1243"/>
                </a:lnTo>
                <a:lnTo>
                  <a:pt x="395" y="1242"/>
                </a:lnTo>
                <a:lnTo>
                  <a:pt x="395" y="1238"/>
                </a:lnTo>
                <a:lnTo>
                  <a:pt x="396" y="1234"/>
                </a:lnTo>
                <a:lnTo>
                  <a:pt x="396" y="1233"/>
                </a:lnTo>
                <a:lnTo>
                  <a:pt x="395" y="1233"/>
                </a:lnTo>
                <a:lnTo>
                  <a:pt x="395" y="1235"/>
                </a:lnTo>
                <a:lnTo>
                  <a:pt x="394" y="1236"/>
                </a:lnTo>
                <a:lnTo>
                  <a:pt x="394" y="1238"/>
                </a:lnTo>
                <a:lnTo>
                  <a:pt x="394" y="1239"/>
                </a:lnTo>
                <a:lnTo>
                  <a:pt x="393" y="1240"/>
                </a:lnTo>
                <a:lnTo>
                  <a:pt x="392" y="1240"/>
                </a:lnTo>
                <a:lnTo>
                  <a:pt x="391" y="1240"/>
                </a:lnTo>
                <a:lnTo>
                  <a:pt x="390" y="1239"/>
                </a:lnTo>
                <a:lnTo>
                  <a:pt x="384" y="1238"/>
                </a:lnTo>
                <a:lnTo>
                  <a:pt x="384" y="1237"/>
                </a:lnTo>
                <a:lnTo>
                  <a:pt x="384" y="1236"/>
                </a:lnTo>
                <a:lnTo>
                  <a:pt x="384" y="1235"/>
                </a:lnTo>
                <a:lnTo>
                  <a:pt x="384" y="1234"/>
                </a:lnTo>
                <a:lnTo>
                  <a:pt x="385" y="1233"/>
                </a:lnTo>
                <a:lnTo>
                  <a:pt x="386" y="1233"/>
                </a:lnTo>
                <a:lnTo>
                  <a:pt x="388" y="1233"/>
                </a:lnTo>
                <a:lnTo>
                  <a:pt x="390" y="1234"/>
                </a:lnTo>
                <a:lnTo>
                  <a:pt x="391" y="1234"/>
                </a:lnTo>
                <a:lnTo>
                  <a:pt x="391" y="1233"/>
                </a:lnTo>
                <a:lnTo>
                  <a:pt x="390" y="1232"/>
                </a:lnTo>
                <a:lnTo>
                  <a:pt x="390" y="1231"/>
                </a:lnTo>
                <a:lnTo>
                  <a:pt x="390" y="1230"/>
                </a:lnTo>
                <a:lnTo>
                  <a:pt x="390" y="1229"/>
                </a:lnTo>
                <a:lnTo>
                  <a:pt x="392" y="1229"/>
                </a:lnTo>
                <a:lnTo>
                  <a:pt x="393" y="1229"/>
                </a:lnTo>
                <a:lnTo>
                  <a:pt x="395" y="1231"/>
                </a:lnTo>
                <a:lnTo>
                  <a:pt x="396" y="1231"/>
                </a:lnTo>
                <a:lnTo>
                  <a:pt x="397" y="1231"/>
                </a:lnTo>
                <a:lnTo>
                  <a:pt x="398" y="1232"/>
                </a:lnTo>
                <a:lnTo>
                  <a:pt x="398" y="1234"/>
                </a:lnTo>
                <a:lnTo>
                  <a:pt x="399" y="1234"/>
                </a:lnTo>
                <a:lnTo>
                  <a:pt x="400" y="1235"/>
                </a:lnTo>
                <a:lnTo>
                  <a:pt x="401" y="1236"/>
                </a:lnTo>
                <a:lnTo>
                  <a:pt x="402" y="1236"/>
                </a:lnTo>
                <a:lnTo>
                  <a:pt x="404" y="1238"/>
                </a:lnTo>
                <a:lnTo>
                  <a:pt x="405" y="1240"/>
                </a:lnTo>
                <a:lnTo>
                  <a:pt x="406" y="1241"/>
                </a:lnTo>
                <a:lnTo>
                  <a:pt x="407" y="1241"/>
                </a:lnTo>
                <a:lnTo>
                  <a:pt x="408" y="1241"/>
                </a:lnTo>
                <a:lnTo>
                  <a:pt x="408" y="1240"/>
                </a:lnTo>
                <a:lnTo>
                  <a:pt x="409" y="1240"/>
                </a:lnTo>
                <a:lnTo>
                  <a:pt x="410" y="1239"/>
                </a:lnTo>
                <a:lnTo>
                  <a:pt x="410" y="1238"/>
                </a:lnTo>
                <a:lnTo>
                  <a:pt x="409" y="1237"/>
                </a:lnTo>
                <a:lnTo>
                  <a:pt x="409" y="1236"/>
                </a:lnTo>
                <a:lnTo>
                  <a:pt x="406" y="1236"/>
                </a:lnTo>
                <a:lnTo>
                  <a:pt x="406" y="1233"/>
                </a:lnTo>
                <a:lnTo>
                  <a:pt x="406" y="1232"/>
                </a:lnTo>
                <a:lnTo>
                  <a:pt x="405" y="1232"/>
                </a:lnTo>
                <a:lnTo>
                  <a:pt x="404" y="1231"/>
                </a:lnTo>
                <a:lnTo>
                  <a:pt x="403" y="1231"/>
                </a:lnTo>
                <a:lnTo>
                  <a:pt x="401" y="1229"/>
                </a:lnTo>
                <a:lnTo>
                  <a:pt x="401" y="1227"/>
                </a:lnTo>
                <a:lnTo>
                  <a:pt x="402" y="1226"/>
                </a:lnTo>
                <a:lnTo>
                  <a:pt x="403" y="1225"/>
                </a:lnTo>
                <a:lnTo>
                  <a:pt x="404" y="1224"/>
                </a:lnTo>
                <a:lnTo>
                  <a:pt x="404" y="1223"/>
                </a:lnTo>
                <a:lnTo>
                  <a:pt x="403" y="1223"/>
                </a:lnTo>
                <a:lnTo>
                  <a:pt x="402" y="1223"/>
                </a:lnTo>
                <a:lnTo>
                  <a:pt x="401" y="1224"/>
                </a:lnTo>
                <a:lnTo>
                  <a:pt x="399" y="1225"/>
                </a:lnTo>
                <a:lnTo>
                  <a:pt x="398" y="1225"/>
                </a:lnTo>
                <a:lnTo>
                  <a:pt x="396" y="1225"/>
                </a:lnTo>
                <a:lnTo>
                  <a:pt x="394" y="1224"/>
                </a:lnTo>
                <a:lnTo>
                  <a:pt x="394" y="1223"/>
                </a:lnTo>
                <a:lnTo>
                  <a:pt x="394" y="1222"/>
                </a:lnTo>
                <a:lnTo>
                  <a:pt x="394" y="1221"/>
                </a:lnTo>
                <a:lnTo>
                  <a:pt x="394" y="1220"/>
                </a:lnTo>
                <a:lnTo>
                  <a:pt x="392" y="1220"/>
                </a:lnTo>
                <a:lnTo>
                  <a:pt x="389" y="1219"/>
                </a:lnTo>
                <a:lnTo>
                  <a:pt x="387" y="1218"/>
                </a:lnTo>
                <a:lnTo>
                  <a:pt x="386" y="1218"/>
                </a:lnTo>
                <a:lnTo>
                  <a:pt x="384" y="1217"/>
                </a:lnTo>
                <a:lnTo>
                  <a:pt x="384" y="1216"/>
                </a:lnTo>
                <a:lnTo>
                  <a:pt x="384" y="1216"/>
                </a:lnTo>
                <a:lnTo>
                  <a:pt x="382" y="1216"/>
                </a:lnTo>
                <a:lnTo>
                  <a:pt x="382" y="1215"/>
                </a:lnTo>
                <a:lnTo>
                  <a:pt x="381" y="1214"/>
                </a:lnTo>
                <a:lnTo>
                  <a:pt x="381" y="1213"/>
                </a:lnTo>
                <a:lnTo>
                  <a:pt x="380" y="1211"/>
                </a:lnTo>
                <a:lnTo>
                  <a:pt x="376" y="1209"/>
                </a:lnTo>
                <a:lnTo>
                  <a:pt x="373" y="1206"/>
                </a:lnTo>
                <a:lnTo>
                  <a:pt x="372" y="1205"/>
                </a:lnTo>
                <a:lnTo>
                  <a:pt x="374" y="1204"/>
                </a:lnTo>
                <a:lnTo>
                  <a:pt x="374" y="1203"/>
                </a:lnTo>
                <a:lnTo>
                  <a:pt x="374" y="1202"/>
                </a:lnTo>
                <a:lnTo>
                  <a:pt x="374" y="1202"/>
                </a:lnTo>
                <a:lnTo>
                  <a:pt x="374" y="1201"/>
                </a:lnTo>
                <a:lnTo>
                  <a:pt x="376" y="1201"/>
                </a:lnTo>
                <a:lnTo>
                  <a:pt x="377" y="1202"/>
                </a:lnTo>
                <a:lnTo>
                  <a:pt x="377" y="1203"/>
                </a:lnTo>
                <a:lnTo>
                  <a:pt x="378" y="1203"/>
                </a:lnTo>
                <a:lnTo>
                  <a:pt x="379" y="1204"/>
                </a:lnTo>
                <a:lnTo>
                  <a:pt x="383" y="1207"/>
                </a:lnTo>
                <a:lnTo>
                  <a:pt x="385" y="1209"/>
                </a:lnTo>
                <a:lnTo>
                  <a:pt x="388" y="1209"/>
                </a:lnTo>
                <a:lnTo>
                  <a:pt x="390" y="1210"/>
                </a:lnTo>
                <a:lnTo>
                  <a:pt x="392" y="1212"/>
                </a:lnTo>
                <a:lnTo>
                  <a:pt x="394" y="1214"/>
                </a:lnTo>
                <a:lnTo>
                  <a:pt x="396" y="1214"/>
                </a:lnTo>
                <a:lnTo>
                  <a:pt x="397" y="1214"/>
                </a:lnTo>
                <a:lnTo>
                  <a:pt x="398" y="1213"/>
                </a:lnTo>
                <a:lnTo>
                  <a:pt x="399" y="1213"/>
                </a:lnTo>
                <a:lnTo>
                  <a:pt x="401" y="1213"/>
                </a:lnTo>
                <a:lnTo>
                  <a:pt x="402" y="1213"/>
                </a:lnTo>
                <a:lnTo>
                  <a:pt x="403" y="1214"/>
                </a:lnTo>
                <a:lnTo>
                  <a:pt x="403" y="1213"/>
                </a:lnTo>
                <a:lnTo>
                  <a:pt x="404" y="1212"/>
                </a:lnTo>
                <a:lnTo>
                  <a:pt x="404" y="1211"/>
                </a:lnTo>
                <a:lnTo>
                  <a:pt x="403" y="1210"/>
                </a:lnTo>
                <a:lnTo>
                  <a:pt x="403" y="1209"/>
                </a:lnTo>
                <a:lnTo>
                  <a:pt x="401" y="1209"/>
                </a:lnTo>
                <a:lnTo>
                  <a:pt x="400" y="1209"/>
                </a:lnTo>
                <a:lnTo>
                  <a:pt x="398" y="1209"/>
                </a:lnTo>
                <a:lnTo>
                  <a:pt x="396" y="1210"/>
                </a:lnTo>
                <a:lnTo>
                  <a:pt x="394" y="1210"/>
                </a:lnTo>
                <a:lnTo>
                  <a:pt x="394" y="1209"/>
                </a:lnTo>
                <a:lnTo>
                  <a:pt x="393" y="1208"/>
                </a:lnTo>
                <a:lnTo>
                  <a:pt x="390" y="1206"/>
                </a:lnTo>
                <a:lnTo>
                  <a:pt x="388" y="1205"/>
                </a:lnTo>
                <a:lnTo>
                  <a:pt x="386" y="1204"/>
                </a:lnTo>
                <a:lnTo>
                  <a:pt x="387" y="1203"/>
                </a:lnTo>
                <a:lnTo>
                  <a:pt x="388" y="1202"/>
                </a:lnTo>
                <a:lnTo>
                  <a:pt x="389" y="1202"/>
                </a:lnTo>
                <a:lnTo>
                  <a:pt x="391" y="1203"/>
                </a:lnTo>
                <a:lnTo>
                  <a:pt x="391" y="1204"/>
                </a:lnTo>
                <a:lnTo>
                  <a:pt x="392" y="1204"/>
                </a:lnTo>
                <a:lnTo>
                  <a:pt x="393" y="1204"/>
                </a:lnTo>
                <a:lnTo>
                  <a:pt x="392" y="1202"/>
                </a:lnTo>
                <a:lnTo>
                  <a:pt x="391" y="1202"/>
                </a:lnTo>
                <a:lnTo>
                  <a:pt x="390" y="1201"/>
                </a:lnTo>
                <a:lnTo>
                  <a:pt x="390" y="1200"/>
                </a:lnTo>
                <a:lnTo>
                  <a:pt x="390" y="1199"/>
                </a:lnTo>
                <a:lnTo>
                  <a:pt x="391" y="1199"/>
                </a:lnTo>
                <a:lnTo>
                  <a:pt x="392" y="1199"/>
                </a:lnTo>
                <a:lnTo>
                  <a:pt x="394" y="1199"/>
                </a:lnTo>
                <a:lnTo>
                  <a:pt x="394" y="1199"/>
                </a:lnTo>
                <a:lnTo>
                  <a:pt x="394" y="1199"/>
                </a:lnTo>
                <a:lnTo>
                  <a:pt x="395" y="1200"/>
                </a:lnTo>
                <a:lnTo>
                  <a:pt x="395" y="1201"/>
                </a:lnTo>
                <a:lnTo>
                  <a:pt x="395" y="1200"/>
                </a:lnTo>
                <a:lnTo>
                  <a:pt x="395" y="1199"/>
                </a:lnTo>
                <a:lnTo>
                  <a:pt x="395" y="1199"/>
                </a:lnTo>
                <a:lnTo>
                  <a:pt x="395" y="1198"/>
                </a:lnTo>
                <a:lnTo>
                  <a:pt x="395" y="1197"/>
                </a:lnTo>
                <a:lnTo>
                  <a:pt x="394" y="1197"/>
                </a:lnTo>
                <a:lnTo>
                  <a:pt x="394" y="1197"/>
                </a:lnTo>
                <a:lnTo>
                  <a:pt x="393" y="1197"/>
                </a:lnTo>
                <a:lnTo>
                  <a:pt x="392" y="1197"/>
                </a:lnTo>
                <a:lnTo>
                  <a:pt x="391" y="1198"/>
                </a:lnTo>
                <a:lnTo>
                  <a:pt x="390" y="1198"/>
                </a:lnTo>
                <a:lnTo>
                  <a:pt x="388" y="1199"/>
                </a:lnTo>
                <a:lnTo>
                  <a:pt x="386" y="1199"/>
                </a:lnTo>
                <a:lnTo>
                  <a:pt x="384" y="1199"/>
                </a:lnTo>
                <a:lnTo>
                  <a:pt x="384" y="1199"/>
                </a:lnTo>
                <a:lnTo>
                  <a:pt x="383" y="1199"/>
                </a:lnTo>
                <a:lnTo>
                  <a:pt x="380" y="1197"/>
                </a:lnTo>
                <a:lnTo>
                  <a:pt x="379" y="1197"/>
                </a:lnTo>
                <a:lnTo>
                  <a:pt x="378" y="1196"/>
                </a:lnTo>
                <a:lnTo>
                  <a:pt x="375" y="1196"/>
                </a:lnTo>
                <a:lnTo>
                  <a:pt x="374" y="1197"/>
                </a:lnTo>
                <a:lnTo>
                  <a:pt x="372" y="1198"/>
                </a:lnTo>
                <a:lnTo>
                  <a:pt x="371" y="1199"/>
                </a:lnTo>
                <a:lnTo>
                  <a:pt x="370" y="1199"/>
                </a:lnTo>
                <a:lnTo>
                  <a:pt x="369" y="1199"/>
                </a:lnTo>
                <a:lnTo>
                  <a:pt x="368" y="1199"/>
                </a:lnTo>
                <a:lnTo>
                  <a:pt x="365" y="1198"/>
                </a:lnTo>
                <a:lnTo>
                  <a:pt x="365" y="1197"/>
                </a:lnTo>
                <a:lnTo>
                  <a:pt x="365" y="1196"/>
                </a:lnTo>
                <a:lnTo>
                  <a:pt x="365" y="1195"/>
                </a:lnTo>
                <a:lnTo>
                  <a:pt x="365" y="1194"/>
                </a:lnTo>
                <a:lnTo>
                  <a:pt x="366" y="1193"/>
                </a:lnTo>
                <a:lnTo>
                  <a:pt x="368" y="1192"/>
                </a:lnTo>
                <a:lnTo>
                  <a:pt x="370" y="1191"/>
                </a:lnTo>
                <a:lnTo>
                  <a:pt x="370" y="1190"/>
                </a:lnTo>
                <a:lnTo>
                  <a:pt x="371" y="1190"/>
                </a:lnTo>
                <a:lnTo>
                  <a:pt x="371" y="1188"/>
                </a:lnTo>
                <a:lnTo>
                  <a:pt x="372" y="1188"/>
                </a:lnTo>
                <a:lnTo>
                  <a:pt x="373" y="1188"/>
                </a:lnTo>
                <a:lnTo>
                  <a:pt x="375" y="1186"/>
                </a:lnTo>
                <a:lnTo>
                  <a:pt x="376" y="1185"/>
                </a:lnTo>
                <a:lnTo>
                  <a:pt x="377" y="1184"/>
                </a:lnTo>
                <a:lnTo>
                  <a:pt x="378" y="1184"/>
                </a:lnTo>
                <a:lnTo>
                  <a:pt x="379" y="1184"/>
                </a:lnTo>
                <a:lnTo>
                  <a:pt x="380" y="1184"/>
                </a:lnTo>
                <a:lnTo>
                  <a:pt x="384" y="1186"/>
                </a:lnTo>
                <a:lnTo>
                  <a:pt x="386" y="1186"/>
                </a:lnTo>
                <a:lnTo>
                  <a:pt x="387" y="1186"/>
                </a:lnTo>
                <a:lnTo>
                  <a:pt x="388" y="1186"/>
                </a:lnTo>
                <a:lnTo>
                  <a:pt x="388" y="1185"/>
                </a:lnTo>
                <a:lnTo>
                  <a:pt x="389" y="1184"/>
                </a:lnTo>
                <a:lnTo>
                  <a:pt x="388" y="1183"/>
                </a:lnTo>
                <a:lnTo>
                  <a:pt x="388" y="1182"/>
                </a:lnTo>
                <a:lnTo>
                  <a:pt x="389" y="1181"/>
                </a:lnTo>
                <a:lnTo>
                  <a:pt x="389" y="1180"/>
                </a:lnTo>
                <a:lnTo>
                  <a:pt x="388" y="1180"/>
                </a:lnTo>
                <a:lnTo>
                  <a:pt x="387" y="1179"/>
                </a:lnTo>
                <a:lnTo>
                  <a:pt x="384" y="1178"/>
                </a:lnTo>
                <a:lnTo>
                  <a:pt x="384" y="1177"/>
                </a:lnTo>
                <a:lnTo>
                  <a:pt x="384" y="1177"/>
                </a:lnTo>
                <a:lnTo>
                  <a:pt x="384" y="1177"/>
                </a:lnTo>
                <a:lnTo>
                  <a:pt x="385" y="1176"/>
                </a:lnTo>
                <a:lnTo>
                  <a:pt x="385" y="1175"/>
                </a:lnTo>
                <a:lnTo>
                  <a:pt x="384" y="1175"/>
                </a:lnTo>
                <a:lnTo>
                  <a:pt x="382" y="1176"/>
                </a:lnTo>
                <a:lnTo>
                  <a:pt x="379" y="1177"/>
                </a:lnTo>
                <a:lnTo>
                  <a:pt x="372" y="1185"/>
                </a:lnTo>
                <a:lnTo>
                  <a:pt x="368" y="1187"/>
                </a:lnTo>
                <a:lnTo>
                  <a:pt x="367" y="1187"/>
                </a:lnTo>
                <a:lnTo>
                  <a:pt x="367" y="1188"/>
                </a:lnTo>
                <a:lnTo>
                  <a:pt x="366" y="1189"/>
                </a:lnTo>
                <a:lnTo>
                  <a:pt x="364" y="1189"/>
                </a:lnTo>
                <a:lnTo>
                  <a:pt x="364" y="1189"/>
                </a:lnTo>
                <a:lnTo>
                  <a:pt x="363" y="1190"/>
                </a:lnTo>
                <a:lnTo>
                  <a:pt x="362" y="1190"/>
                </a:lnTo>
                <a:lnTo>
                  <a:pt x="361" y="1192"/>
                </a:lnTo>
                <a:lnTo>
                  <a:pt x="360" y="1192"/>
                </a:lnTo>
                <a:lnTo>
                  <a:pt x="357" y="1191"/>
                </a:lnTo>
                <a:lnTo>
                  <a:pt x="356" y="1189"/>
                </a:lnTo>
                <a:lnTo>
                  <a:pt x="356" y="1187"/>
                </a:lnTo>
                <a:lnTo>
                  <a:pt x="357" y="1186"/>
                </a:lnTo>
                <a:lnTo>
                  <a:pt x="358" y="1185"/>
                </a:lnTo>
                <a:lnTo>
                  <a:pt x="363" y="1185"/>
                </a:lnTo>
                <a:lnTo>
                  <a:pt x="364" y="1184"/>
                </a:lnTo>
                <a:lnTo>
                  <a:pt x="365" y="1181"/>
                </a:lnTo>
                <a:lnTo>
                  <a:pt x="366" y="1179"/>
                </a:lnTo>
                <a:lnTo>
                  <a:pt x="366" y="1178"/>
                </a:lnTo>
                <a:lnTo>
                  <a:pt x="366" y="1174"/>
                </a:lnTo>
                <a:lnTo>
                  <a:pt x="366" y="1173"/>
                </a:lnTo>
                <a:lnTo>
                  <a:pt x="369" y="1171"/>
                </a:lnTo>
                <a:lnTo>
                  <a:pt x="374" y="1168"/>
                </a:lnTo>
                <a:lnTo>
                  <a:pt x="374" y="1168"/>
                </a:lnTo>
                <a:lnTo>
                  <a:pt x="375" y="1167"/>
                </a:lnTo>
                <a:lnTo>
                  <a:pt x="376" y="1167"/>
                </a:lnTo>
                <a:lnTo>
                  <a:pt x="379" y="1167"/>
                </a:lnTo>
                <a:lnTo>
                  <a:pt x="379" y="1166"/>
                </a:lnTo>
                <a:lnTo>
                  <a:pt x="384" y="1166"/>
                </a:lnTo>
                <a:lnTo>
                  <a:pt x="385" y="1166"/>
                </a:lnTo>
                <a:lnTo>
                  <a:pt x="387" y="1166"/>
                </a:lnTo>
                <a:lnTo>
                  <a:pt x="388" y="1166"/>
                </a:lnTo>
                <a:lnTo>
                  <a:pt x="388" y="1166"/>
                </a:lnTo>
                <a:lnTo>
                  <a:pt x="388" y="1167"/>
                </a:lnTo>
                <a:lnTo>
                  <a:pt x="389" y="1166"/>
                </a:lnTo>
                <a:lnTo>
                  <a:pt x="390" y="1166"/>
                </a:lnTo>
                <a:lnTo>
                  <a:pt x="391" y="1166"/>
                </a:lnTo>
                <a:lnTo>
                  <a:pt x="392" y="1167"/>
                </a:lnTo>
                <a:lnTo>
                  <a:pt x="394" y="1167"/>
                </a:lnTo>
                <a:lnTo>
                  <a:pt x="394" y="1166"/>
                </a:lnTo>
                <a:lnTo>
                  <a:pt x="394" y="1166"/>
                </a:lnTo>
                <a:lnTo>
                  <a:pt x="395" y="1166"/>
                </a:lnTo>
                <a:lnTo>
                  <a:pt x="394" y="1165"/>
                </a:lnTo>
                <a:lnTo>
                  <a:pt x="394" y="1163"/>
                </a:lnTo>
                <a:lnTo>
                  <a:pt x="393" y="1163"/>
                </a:lnTo>
                <a:lnTo>
                  <a:pt x="392" y="1162"/>
                </a:lnTo>
                <a:lnTo>
                  <a:pt x="391" y="1162"/>
                </a:lnTo>
                <a:lnTo>
                  <a:pt x="390" y="1161"/>
                </a:lnTo>
                <a:lnTo>
                  <a:pt x="389" y="1161"/>
                </a:lnTo>
                <a:lnTo>
                  <a:pt x="387" y="1161"/>
                </a:lnTo>
                <a:lnTo>
                  <a:pt x="385" y="1161"/>
                </a:lnTo>
                <a:lnTo>
                  <a:pt x="383" y="1161"/>
                </a:lnTo>
                <a:lnTo>
                  <a:pt x="382" y="1162"/>
                </a:lnTo>
                <a:lnTo>
                  <a:pt x="381" y="1163"/>
                </a:lnTo>
                <a:lnTo>
                  <a:pt x="379" y="1164"/>
                </a:lnTo>
                <a:lnTo>
                  <a:pt x="375" y="1165"/>
                </a:lnTo>
                <a:lnTo>
                  <a:pt x="374" y="1166"/>
                </a:lnTo>
                <a:lnTo>
                  <a:pt x="372" y="1166"/>
                </a:lnTo>
                <a:lnTo>
                  <a:pt x="370" y="1167"/>
                </a:lnTo>
                <a:lnTo>
                  <a:pt x="368" y="1168"/>
                </a:lnTo>
                <a:lnTo>
                  <a:pt x="367" y="1169"/>
                </a:lnTo>
                <a:lnTo>
                  <a:pt x="365" y="1169"/>
                </a:lnTo>
                <a:lnTo>
                  <a:pt x="364" y="1168"/>
                </a:lnTo>
                <a:lnTo>
                  <a:pt x="362" y="1169"/>
                </a:lnTo>
                <a:lnTo>
                  <a:pt x="359" y="1169"/>
                </a:lnTo>
                <a:lnTo>
                  <a:pt x="358" y="1169"/>
                </a:lnTo>
                <a:lnTo>
                  <a:pt x="355" y="1169"/>
                </a:lnTo>
                <a:lnTo>
                  <a:pt x="355" y="1168"/>
                </a:lnTo>
                <a:lnTo>
                  <a:pt x="353" y="1168"/>
                </a:lnTo>
                <a:lnTo>
                  <a:pt x="353" y="1168"/>
                </a:lnTo>
                <a:lnTo>
                  <a:pt x="351" y="1166"/>
                </a:lnTo>
                <a:lnTo>
                  <a:pt x="346" y="1165"/>
                </a:lnTo>
                <a:lnTo>
                  <a:pt x="345" y="1164"/>
                </a:lnTo>
                <a:lnTo>
                  <a:pt x="345" y="1163"/>
                </a:lnTo>
                <a:lnTo>
                  <a:pt x="345" y="1162"/>
                </a:lnTo>
                <a:lnTo>
                  <a:pt x="347" y="1161"/>
                </a:lnTo>
                <a:lnTo>
                  <a:pt x="348" y="1160"/>
                </a:lnTo>
                <a:lnTo>
                  <a:pt x="349" y="1160"/>
                </a:lnTo>
                <a:lnTo>
                  <a:pt x="352" y="1159"/>
                </a:lnTo>
                <a:lnTo>
                  <a:pt x="353" y="1158"/>
                </a:lnTo>
                <a:lnTo>
                  <a:pt x="353" y="1157"/>
                </a:lnTo>
                <a:lnTo>
                  <a:pt x="354" y="1156"/>
                </a:lnTo>
                <a:lnTo>
                  <a:pt x="355" y="1156"/>
                </a:lnTo>
                <a:lnTo>
                  <a:pt x="355" y="1155"/>
                </a:lnTo>
                <a:lnTo>
                  <a:pt x="357" y="1155"/>
                </a:lnTo>
                <a:lnTo>
                  <a:pt x="363" y="1153"/>
                </a:lnTo>
                <a:lnTo>
                  <a:pt x="366" y="1152"/>
                </a:lnTo>
                <a:lnTo>
                  <a:pt x="368" y="1152"/>
                </a:lnTo>
                <a:lnTo>
                  <a:pt x="370" y="1152"/>
                </a:lnTo>
                <a:lnTo>
                  <a:pt x="374" y="1153"/>
                </a:lnTo>
                <a:lnTo>
                  <a:pt x="374" y="1152"/>
                </a:lnTo>
                <a:lnTo>
                  <a:pt x="376" y="1152"/>
                </a:lnTo>
                <a:lnTo>
                  <a:pt x="378" y="1151"/>
                </a:lnTo>
                <a:lnTo>
                  <a:pt x="379" y="1151"/>
                </a:lnTo>
                <a:lnTo>
                  <a:pt x="382" y="1151"/>
                </a:lnTo>
                <a:lnTo>
                  <a:pt x="383" y="1151"/>
                </a:lnTo>
                <a:lnTo>
                  <a:pt x="383" y="1150"/>
                </a:lnTo>
                <a:lnTo>
                  <a:pt x="385" y="1149"/>
                </a:lnTo>
                <a:lnTo>
                  <a:pt x="386" y="1147"/>
                </a:lnTo>
                <a:lnTo>
                  <a:pt x="387" y="1145"/>
                </a:lnTo>
                <a:lnTo>
                  <a:pt x="387" y="1145"/>
                </a:lnTo>
                <a:lnTo>
                  <a:pt x="388" y="1144"/>
                </a:lnTo>
                <a:lnTo>
                  <a:pt x="389" y="1142"/>
                </a:lnTo>
                <a:lnTo>
                  <a:pt x="389" y="1141"/>
                </a:lnTo>
                <a:lnTo>
                  <a:pt x="388" y="1140"/>
                </a:lnTo>
                <a:lnTo>
                  <a:pt x="388" y="1139"/>
                </a:lnTo>
                <a:lnTo>
                  <a:pt x="387" y="1138"/>
                </a:lnTo>
                <a:lnTo>
                  <a:pt x="386" y="1138"/>
                </a:lnTo>
                <a:lnTo>
                  <a:pt x="385" y="1138"/>
                </a:lnTo>
                <a:lnTo>
                  <a:pt x="384" y="1139"/>
                </a:lnTo>
                <a:lnTo>
                  <a:pt x="383" y="1143"/>
                </a:lnTo>
                <a:lnTo>
                  <a:pt x="381" y="1145"/>
                </a:lnTo>
                <a:lnTo>
                  <a:pt x="379" y="1145"/>
                </a:lnTo>
                <a:lnTo>
                  <a:pt x="379" y="1146"/>
                </a:lnTo>
                <a:lnTo>
                  <a:pt x="376" y="1146"/>
                </a:lnTo>
                <a:lnTo>
                  <a:pt x="375" y="1147"/>
                </a:lnTo>
                <a:lnTo>
                  <a:pt x="374" y="1148"/>
                </a:lnTo>
                <a:lnTo>
                  <a:pt x="373" y="1148"/>
                </a:lnTo>
                <a:lnTo>
                  <a:pt x="371" y="1148"/>
                </a:lnTo>
                <a:lnTo>
                  <a:pt x="369" y="1147"/>
                </a:lnTo>
                <a:lnTo>
                  <a:pt x="367" y="1146"/>
                </a:lnTo>
                <a:lnTo>
                  <a:pt x="366" y="1146"/>
                </a:lnTo>
                <a:lnTo>
                  <a:pt x="364" y="1145"/>
                </a:lnTo>
                <a:lnTo>
                  <a:pt x="361" y="1145"/>
                </a:lnTo>
                <a:lnTo>
                  <a:pt x="360" y="1145"/>
                </a:lnTo>
                <a:lnTo>
                  <a:pt x="361" y="1145"/>
                </a:lnTo>
                <a:lnTo>
                  <a:pt x="361" y="1144"/>
                </a:lnTo>
                <a:lnTo>
                  <a:pt x="362" y="1142"/>
                </a:lnTo>
                <a:lnTo>
                  <a:pt x="363" y="1142"/>
                </a:lnTo>
                <a:lnTo>
                  <a:pt x="362" y="1140"/>
                </a:lnTo>
                <a:lnTo>
                  <a:pt x="362" y="1139"/>
                </a:lnTo>
                <a:lnTo>
                  <a:pt x="359" y="1140"/>
                </a:lnTo>
                <a:lnTo>
                  <a:pt x="357" y="1140"/>
                </a:lnTo>
                <a:lnTo>
                  <a:pt x="356" y="1139"/>
                </a:lnTo>
                <a:lnTo>
                  <a:pt x="355" y="1139"/>
                </a:lnTo>
                <a:lnTo>
                  <a:pt x="352" y="1138"/>
                </a:lnTo>
                <a:lnTo>
                  <a:pt x="348" y="1137"/>
                </a:lnTo>
                <a:lnTo>
                  <a:pt x="347" y="1137"/>
                </a:lnTo>
                <a:lnTo>
                  <a:pt x="345" y="1136"/>
                </a:lnTo>
                <a:lnTo>
                  <a:pt x="344" y="1136"/>
                </a:lnTo>
                <a:lnTo>
                  <a:pt x="343" y="1136"/>
                </a:lnTo>
                <a:lnTo>
                  <a:pt x="342" y="1134"/>
                </a:lnTo>
                <a:lnTo>
                  <a:pt x="341" y="1134"/>
                </a:lnTo>
                <a:lnTo>
                  <a:pt x="341" y="1134"/>
                </a:lnTo>
                <a:lnTo>
                  <a:pt x="343" y="1133"/>
                </a:lnTo>
                <a:lnTo>
                  <a:pt x="345" y="1130"/>
                </a:lnTo>
                <a:lnTo>
                  <a:pt x="347" y="1128"/>
                </a:lnTo>
                <a:lnTo>
                  <a:pt x="350" y="1126"/>
                </a:lnTo>
                <a:lnTo>
                  <a:pt x="353" y="1125"/>
                </a:lnTo>
                <a:lnTo>
                  <a:pt x="354" y="1124"/>
                </a:lnTo>
                <a:lnTo>
                  <a:pt x="354" y="1123"/>
                </a:lnTo>
                <a:lnTo>
                  <a:pt x="355" y="1123"/>
                </a:lnTo>
                <a:lnTo>
                  <a:pt x="355" y="1122"/>
                </a:lnTo>
                <a:lnTo>
                  <a:pt x="354" y="1122"/>
                </a:lnTo>
                <a:lnTo>
                  <a:pt x="354" y="1121"/>
                </a:lnTo>
                <a:lnTo>
                  <a:pt x="353" y="1120"/>
                </a:lnTo>
                <a:lnTo>
                  <a:pt x="354" y="1119"/>
                </a:lnTo>
                <a:lnTo>
                  <a:pt x="357" y="1115"/>
                </a:lnTo>
                <a:lnTo>
                  <a:pt x="358" y="1113"/>
                </a:lnTo>
                <a:lnTo>
                  <a:pt x="359" y="1112"/>
                </a:lnTo>
                <a:lnTo>
                  <a:pt x="361" y="1112"/>
                </a:lnTo>
                <a:lnTo>
                  <a:pt x="362" y="1111"/>
                </a:lnTo>
                <a:lnTo>
                  <a:pt x="362" y="1110"/>
                </a:lnTo>
                <a:lnTo>
                  <a:pt x="361" y="1109"/>
                </a:lnTo>
                <a:lnTo>
                  <a:pt x="361" y="1108"/>
                </a:lnTo>
                <a:lnTo>
                  <a:pt x="360" y="1108"/>
                </a:lnTo>
                <a:lnTo>
                  <a:pt x="359" y="1108"/>
                </a:lnTo>
                <a:lnTo>
                  <a:pt x="357" y="1110"/>
                </a:lnTo>
                <a:lnTo>
                  <a:pt x="355" y="1112"/>
                </a:lnTo>
                <a:lnTo>
                  <a:pt x="353" y="1113"/>
                </a:lnTo>
                <a:lnTo>
                  <a:pt x="352" y="1115"/>
                </a:lnTo>
                <a:lnTo>
                  <a:pt x="352" y="1116"/>
                </a:lnTo>
                <a:lnTo>
                  <a:pt x="351" y="1117"/>
                </a:lnTo>
                <a:lnTo>
                  <a:pt x="351" y="1118"/>
                </a:lnTo>
                <a:lnTo>
                  <a:pt x="351" y="1120"/>
                </a:lnTo>
                <a:lnTo>
                  <a:pt x="351" y="1122"/>
                </a:lnTo>
                <a:lnTo>
                  <a:pt x="350" y="1123"/>
                </a:lnTo>
                <a:lnTo>
                  <a:pt x="346" y="1123"/>
                </a:lnTo>
                <a:lnTo>
                  <a:pt x="343" y="1125"/>
                </a:lnTo>
                <a:lnTo>
                  <a:pt x="341" y="1127"/>
                </a:lnTo>
                <a:lnTo>
                  <a:pt x="340" y="1128"/>
                </a:lnTo>
                <a:lnTo>
                  <a:pt x="339" y="1128"/>
                </a:lnTo>
                <a:lnTo>
                  <a:pt x="339" y="1127"/>
                </a:lnTo>
                <a:lnTo>
                  <a:pt x="339" y="1126"/>
                </a:lnTo>
                <a:lnTo>
                  <a:pt x="342" y="1123"/>
                </a:lnTo>
                <a:lnTo>
                  <a:pt x="342" y="1121"/>
                </a:lnTo>
                <a:lnTo>
                  <a:pt x="342" y="1118"/>
                </a:lnTo>
                <a:lnTo>
                  <a:pt x="341" y="1115"/>
                </a:lnTo>
                <a:lnTo>
                  <a:pt x="340" y="1112"/>
                </a:lnTo>
                <a:lnTo>
                  <a:pt x="341" y="1109"/>
                </a:lnTo>
                <a:lnTo>
                  <a:pt x="341" y="1106"/>
                </a:lnTo>
                <a:lnTo>
                  <a:pt x="342" y="1105"/>
                </a:lnTo>
                <a:lnTo>
                  <a:pt x="342" y="1104"/>
                </a:lnTo>
                <a:lnTo>
                  <a:pt x="342" y="1103"/>
                </a:lnTo>
                <a:lnTo>
                  <a:pt x="342" y="1102"/>
                </a:lnTo>
                <a:lnTo>
                  <a:pt x="341" y="1101"/>
                </a:lnTo>
                <a:lnTo>
                  <a:pt x="341" y="1100"/>
                </a:lnTo>
                <a:lnTo>
                  <a:pt x="341" y="1099"/>
                </a:lnTo>
                <a:lnTo>
                  <a:pt x="339" y="1098"/>
                </a:lnTo>
                <a:lnTo>
                  <a:pt x="339" y="1097"/>
                </a:lnTo>
                <a:lnTo>
                  <a:pt x="337" y="1096"/>
                </a:lnTo>
                <a:lnTo>
                  <a:pt x="335" y="1094"/>
                </a:lnTo>
                <a:lnTo>
                  <a:pt x="335" y="1093"/>
                </a:lnTo>
                <a:lnTo>
                  <a:pt x="334" y="1092"/>
                </a:lnTo>
                <a:lnTo>
                  <a:pt x="334" y="1090"/>
                </a:lnTo>
                <a:lnTo>
                  <a:pt x="334" y="1089"/>
                </a:lnTo>
                <a:lnTo>
                  <a:pt x="334" y="1088"/>
                </a:lnTo>
                <a:lnTo>
                  <a:pt x="334" y="1082"/>
                </a:lnTo>
                <a:lnTo>
                  <a:pt x="334" y="1081"/>
                </a:lnTo>
                <a:lnTo>
                  <a:pt x="334" y="1080"/>
                </a:lnTo>
                <a:lnTo>
                  <a:pt x="334" y="1079"/>
                </a:lnTo>
                <a:lnTo>
                  <a:pt x="333" y="1078"/>
                </a:lnTo>
                <a:lnTo>
                  <a:pt x="333" y="1078"/>
                </a:lnTo>
                <a:lnTo>
                  <a:pt x="333" y="1085"/>
                </a:lnTo>
                <a:lnTo>
                  <a:pt x="332" y="1091"/>
                </a:lnTo>
                <a:lnTo>
                  <a:pt x="333" y="1095"/>
                </a:lnTo>
                <a:lnTo>
                  <a:pt x="335" y="1098"/>
                </a:lnTo>
                <a:lnTo>
                  <a:pt x="337" y="1100"/>
                </a:lnTo>
                <a:lnTo>
                  <a:pt x="337" y="1101"/>
                </a:lnTo>
                <a:lnTo>
                  <a:pt x="338" y="1102"/>
                </a:lnTo>
                <a:lnTo>
                  <a:pt x="338" y="1104"/>
                </a:lnTo>
                <a:lnTo>
                  <a:pt x="338" y="1105"/>
                </a:lnTo>
                <a:lnTo>
                  <a:pt x="338" y="1108"/>
                </a:lnTo>
                <a:lnTo>
                  <a:pt x="337" y="1112"/>
                </a:lnTo>
                <a:lnTo>
                  <a:pt x="338" y="1114"/>
                </a:lnTo>
                <a:lnTo>
                  <a:pt x="338" y="1116"/>
                </a:lnTo>
                <a:lnTo>
                  <a:pt x="339" y="1118"/>
                </a:lnTo>
                <a:lnTo>
                  <a:pt x="339" y="1119"/>
                </a:lnTo>
                <a:lnTo>
                  <a:pt x="339" y="1121"/>
                </a:lnTo>
                <a:lnTo>
                  <a:pt x="337" y="1123"/>
                </a:lnTo>
                <a:lnTo>
                  <a:pt x="335" y="1125"/>
                </a:lnTo>
                <a:lnTo>
                  <a:pt x="334" y="1126"/>
                </a:lnTo>
                <a:lnTo>
                  <a:pt x="334" y="1127"/>
                </a:lnTo>
                <a:lnTo>
                  <a:pt x="333" y="1128"/>
                </a:lnTo>
                <a:lnTo>
                  <a:pt x="331" y="1129"/>
                </a:lnTo>
                <a:lnTo>
                  <a:pt x="330" y="1130"/>
                </a:lnTo>
                <a:lnTo>
                  <a:pt x="330" y="1129"/>
                </a:lnTo>
                <a:lnTo>
                  <a:pt x="329" y="1129"/>
                </a:lnTo>
                <a:lnTo>
                  <a:pt x="328" y="1129"/>
                </a:lnTo>
                <a:lnTo>
                  <a:pt x="327" y="1129"/>
                </a:lnTo>
                <a:lnTo>
                  <a:pt x="327" y="1128"/>
                </a:lnTo>
                <a:lnTo>
                  <a:pt x="326" y="1127"/>
                </a:lnTo>
                <a:lnTo>
                  <a:pt x="324" y="1127"/>
                </a:lnTo>
                <a:lnTo>
                  <a:pt x="323" y="1127"/>
                </a:lnTo>
                <a:lnTo>
                  <a:pt x="322" y="1127"/>
                </a:lnTo>
                <a:lnTo>
                  <a:pt x="322" y="1128"/>
                </a:lnTo>
                <a:lnTo>
                  <a:pt x="322" y="1129"/>
                </a:lnTo>
                <a:lnTo>
                  <a:pt x="323" y="1129"/>
                </a:lnTo>
                <a:lnTo>
                  <a:pt x="326" y="1132"/>
                </a:lnTo>
                <a:lnTo>
                  <a:pt x="327" y="1133"/>
                </a:lnTo>
                <a:lnTo>
                  <a:pt x="326" y="1134"/>
                </a:lnTo>
                <a:lnTo>
                  <a:pt x="326" y="1135"/>
                </a:lnTo>
                <a:lnTo>
                  <a:pt x="326" y="1138"/>
                </a:lnTo>
                <a:lnTo>
                  <a:pt x="324" y="1139"/>
                </a:lnTo>
                <a:lnTo>
                  <a:pt x="323" y="1139"/>
                </a:lnTo>
                <a:lnTo>
                  <a:pt x="322" y="1138"/>
                </a:lnTo>
                <a:lnTo>
                  <a:pt x="322" y="1137"/>
                </a:lnTo>
                <a:lnTo>
                  <a:pt x="321" y="1136"/>
                </a:lnTo>
                <a:lnTo>
                  <a:pt x="320" y="1135"/>
                </a:lnTo>
                <a:lnTo>
                  <a:pt x="319" y="1134"/>
                </a:lnTo>
                <a:lnTo>
                  <a:pt x="318" y="1134"/>
                </a:lnTo>
                <a:lnTo>
                  <a:pt x="317" y="1134"/>
                </a:lnTo>
                <a:lnTo>
                  <a:pt x="317" y="1134"/>
                </a:lnTo>
                <a:lnTo>
                  <a:pt x="317" y="1135"/>
                </a:lnTo>
                <a:lnTo>
                  <a:pt x="315" y="1137"/>
                </a:lnTo>
                <a:lnTo>
                  <a:pt x="315" y="1138"/>
                </a:lnTo>
                <a:lnTo>
                  <a:pt x="314" y="1138"/>
                </a:lnTo>
                <a:lnTo>
                  <a:pt x="314" y="1139"/>
                </a:lnTo>
                <a:lnTo>
                  <a:pt x="315" y="1139"/>
                </a:lnTo>
                <a:lnTo>
                  <a:pt x="316" y="1140"/>
                </a:lnTo>
                <a:lnTo>
                  <a:pt x="317" y="1142"/>
                </a:lnTo>
                <a:lnTo>
                  <a:pt x="320" y="1144"/>
                </a:lnTo>
                <a:lnTo>
                  <a:pt x="320" y="1145"/>
                </a:lnTo>
                <a:lnTo>
                  <a:pt x="321" y="1145"/>
                </a:lnTo>
                <a:lnTo>
                  <a:pt x="320" y="1152"/>
                </a:lnTo>
                <a:lnTo>
                  <a:pt x="318" y="1156"/>
                </a:lnTo>
                <a:lnTo>
                  <a:pt x="318" y="1157"/>
                </a:lnTo>
                <a:lnTo>
                  <a:pt x="317" y="1157"/>
                </a:lnTo>
                <a:lnTo>
                  <a:pt x="313" y="1157"/>
                </a:lnTo>
                <a:lnTo>
                  <a:pt x="312" y="1157"/>
                </a:lnTo>
                <a:lnTo>
                  <a:pt x="312" y="1158"/>
                </a:lnTo>
                <a:lnTo>
                  <a:pt x="308" y="1159"/>
                </a:lnTo>
                <a:lnTo>
                  <a:pt x="308" y="1160"/>
                </a:lnTo>
                <a:lnTo>
                  <a:pt x="307" y="1159"/>
                </a:lnTo>
                <a:lnTo>
                  <a:pt x="306" y="1159"/>
                </a:lnTo>
                <a:lnTo>
                  <a:pt x="304" y="1161"/>
                </a:lnTo>
                <a:lnTo>
                  <a:pt x="302" y="1162"/>
                </a:lnTo>
                <a:lnTo>
                  <a:pt x="302" y="1162"/>
                </a:lnTo>
                <a:lnTo>
                  <a:pt x="300" y="1162"/>
                </a:lnTo>
                <a:lnTo>
                  <a:pt x="298" y="1160"/>
                </a:lnTo>
                <a:lnTo>
                  <a:pt x="297" y="1160"/>
                </a:lnTo>
                <a:lnTo>
                  <a:pt x="291" y="1161"/>
                </a:lnTo>
                <a:lnTo>
                  <a:pt x="290" y="1161"/>
                </a:lnTo>
                <a:lnTo>
                  <a:pt x="290" y="1160"/>
                </a:lnTo>
                <a:lnTo>
                  <a:pt x="288" y="1159"/>
                </a:lnTo>
                <a:lnTo>
                  <a:pt x="287" y="1157"/>
                </a:lnTo>
                <a:lnTo>
                  <a:pt x="287" y="1156"/>
                </a:lnTo>
                <a:lnTo>
                  <a:pt x="287" y="1155"/>
                </a:lnTo>
                <a:lnTo>
                  <a:pt x="287" y="1155"/>
                </a:lnTo>
                <a:lnTo>
                  <a:pt x="287" y="1154"/>
                </a:lnTo>
                <a:lnTo>
                  <a:pt x="286" y="1153"/>
                </a:lnTo>
                <a:lnTo>
                  <a:pt x="285" y="1153"/>
                </a:lnTo>
                <a:lnTo>
                  <a:pt x="284" y="1153"/>
                </a:lnTo>
                <a:lnTo>
                  <a:pt x="283" y="1153"/>
                </a:lnTo>
                <a:lnTo>
                  <a:pt x="282" y="1153"/>
                </a:lnTo>
                <a:lnTo>
                  <a:pt x="281" y="1150"/>
                </a:lnTo>
                <a:lnTo>
                  <a:pt x="281" y="1149"/>
                </a:lnTo>
                <a:lnTo>
                  <a:pt x="280" y="1146"/>
                </a:lnTo>
                <a:lnTo>
                  <a:pt x="279" y="1145"/>
                </a:lnTo>
                <a:lnTo>
                  <a:pt x="279" y="1146"/>
                </a:lnTo>
                <a:lnTo>
                  <a:pt x="279" y="1147"/>
                </a:lnTo>
                <a:lnTo>
                  <a:pt x="280" y="1151"/>
                </a:lnTo>
                <a:lnTo>
                  <a:pt x="281" y="1155"/>
                </a:lnTo>
                <a:lnTo>
                  <a:pt x="281" y="1155"/>
                </a:lnTo>
                <a:lnTo>
                  <a:pt x="280" y="1155"/>
                </a:lnTo>
                <a:lnTo>
                  <a:pt x="279" y="1155"/>
                </a:lnTo>
                <a:lnTo>
                  <a:pt x="278" y="1155"/>
                </a:lnTo>
                <a:lnTo>
                  <a:pt x="277" y="1155"/>
                </a:lnTo>
                <a:lnTo>
                  <a:pt x="275" y="1154"/>
                </a:lnTo>
                <a:lnTo>
                  <a:pt x="273" y="1152"/>
                </a:lnTo>
                <a:lnTo>
                  <a:pt x="272" y="1151"/>
                </a:lnTo>
                <a:lnTo>
                  <a:pt x="271" y="1150"/>
                </a:lnTo>
                <a:lnTo>
                  <a:pt x="271" y="1149"/>
                </a:lnTo>
                <a:lnTo>
                  <a:pt x="271" y="1148"/>
                </a:lnTo>
                <a:lnTo>
                  <a:pt x="271" y="1146"/>
                </a:lnTo>
                <a:lnTo>
                  <a:pt x="271" y="1144"/>
                </a:lnTo>
                <a:lnTo>
                  <a:pt x="270" y="1142"/>
                </a:lnTo>
                <a:lnTo>
                  <a:pt x="269" y="1138"/>
                </a:lnTo>
                <a:lnTo>
                  <a:pt x="269" y="1134"/>
                </a:lnTo>
                <a:lnTo>
                  <a:pt x="269" y="1132"/>
                </a:lnTo>
                <a:lnTo>
                  <a:pt x="269" y="1130"/>
                </a:lnTo>
                <a:lnTo>
                  <a:pt x="269" y="1129"/>
                </a:lnTo>
                <a:lnTo>
                  <a:pt x="270" y="1129"/>
                </a:lnTo>
                <a:lnTo>
                  <a:pt x="271" y="1130"/>
                </a:lnTo>
                <a:lnTo>
                  <a:pt x="271" y="1129"/>
                </a:lnTo>
                <a:lnTo>
                  <a:pt x="268" y="1127"/>
                </a:lnTo>
                <a:lnTo>
                  <a:pt x="265" y="1125"/>
                </a:lnTo>
                <a:lnTo>
                  <a:pt x="265" y="1124"/>
                </a:lnTo>
                <a:lnTo>
                  <a:pt x="264" y="1123"/>
                </a:lnTo>
                <a:lnTo>
                  <a:pt x="264" y="1123"/>
                </a:lnTo>
                <a:lnTo>
                  <a:pt x="268" y="1119"/>
                </a:lnTo>
                <a:lnTo>
                  <a:pt x="269" y="1119"/>
                </a:lnTo>
                <a:lnTo>
                  <a:pt x="269" y="1118"/>
                </a:lnTo>
                <a:lnTo>
                  <a:pt x="272" y="1119"/>
                </a:lnTo>
                <a:lnTo>
                  <a:pt x="273" y="1119"/>
                </a:lnTo>
                <a:lnTo>
                  <a:pt x="273" y="1120"/>
                </a:lnTo>
                <a:lnTo>
                  <a:pt x="274" y="1121"/>
                </a:lnTo>
                <a:lnTo>
                  <a:pt x="274" y="1120"/>
                </a:lnTo>
                <a:lnTo>
                  <a:pt x="274" y="1118"/>
                </a:lnTo>
                <a:lnTo>
                  <a:pt x="274" y="1117"/>
                </a:lnTo>
                <a:lnTo>
                  <a:pt x="276" y="1117"/>
                </a:lnTo>
                <a:lnTo>
                  <a:pt x="276" y="1116"/>
                </a:lnTo>
                <a:lnTo>
                  <a:pt x="277" y="1116"/>
                </a:lnTo>
                <a:lnTo>
                  <a:pt x="279" y="1115"/>
                </a:lnTo>
                <a:lnTo>
                  <a:pt x="280" y="1114"/>
                </a:lnTo>
                <a:lnTo>
                  <a:pt x="281" y="1115"/>
                </a:lnTo>
                <a:lnTo>
                  <a:pt x="282" y="1118"/>
                </a:lnTo>
                <a:lnTo>
                  <a:pt x="283" y="1119"/>
                </a:lnTo>
                <a:lnTo>
                  <a:pt x="283" y="1118"/>
                </a:lnTo>
                <a:lnTo>
                  <a:pt x="283" y="1117"/>
                </a:lnTo>
                <a:lnTo>
                  <a:pt x="282" y="1115"/>
                </a:lnTo>
                <a:lnTo>
                  <a:pt x="282" y="1114"/>
                </a:lnTo>
                <a:lnTo>
                  <a:pt x="281" y="1112"/>
                </a:lnTo>
                <a:lnTo>
                  <a:pt x="281" y="1112"/>
                </a:lnTo>
                <a:lnTo>
                  <a:pt x="282" y="1111"/>
                </a:lnTo>
                <a:lnTo>
                  <a:pt x="282" y="1110"/>
                </a:lnTo>
                <a:lnTo>
                  <a:pt x="283" y="1109"/>
                </a:lnTo>
                <a:lnTo>
                  <a:pt x="284" y="1109"/>
                </a:lnTo>
                <a:lnTo>
                  <a:pt x="287" y="1107"/>
                </a:lnTo>
                <a:lnTo>
                  <a:pt x="288" y="1107"/>
                </a:lnTo>
                <a:lnTo>
                  <a:pt x="289" y="1107"/>
                </a:lnTo>
                <a:lnTo>
                  <a:pt x="290" y="1108"/>
                </a:lnTo>
                <a:lnTo>
                  <a:pt x="292" y="1109"/>
                </a:lnTo>
                <a:lnTo>
                  <a:pt x="293" y="1109"/>
                </a:lnTo>
                <a:lnTo>
                  <a:pt x="294" y="1109"/>
                </a:lnTo>
                <a:lnTo>
                  <a:pt x="296" y="1108"/>
                </a:lnTo>
                <a:lnTo>
                  <a:pt x="297" y="1108"/>
                </a:lnTo>
                <a:lnTo>
                  <a:pt x="298" y="1107"/>
                </a:lnTo>
                <a:lnTo>
                  <a:pt x="299" y="1106"/>
                </a:lnTo>
                <a:lnTo>
                  <a:pt x="301" y="1104"/>
                </a:lnTo>
                <a:lnTo>
                  <a:pt x="302" y="1102"/>
                </a:lnTo>
                <a:lnTo>
                  <a:pt x="303" y="1102"/>
                </a:lnTo>
                <a:lnTo>
                  <a:pt x="303" y="1101"/>
                </a:lnTo>
                <a:lnTo>
                  <a:pt x="304" y="1101"/>
                </a:lnTo>
                <a:lnTo>
                  <a:pt x="306" y="1101"/>
                </a:lnTo>
                <a:lnTo>
                  <a:pt x="308" y="1098"/>
                </a:lnTo>
                <a:lnTo>
                  <a:pt x="308" y="1096"/>
                </a:lnTo>
                <a:lnTo>
                  <a:pt x="309" y="1095"/>
                </a:lnTo>
                <a:lnTo>
                  <a:pt x="309" y="1093"/>
                </a:lnTo>
                <a:lnTo>
                  <a:pt x="310" y="1090"/>
                </a:lnTo>
                <a:lnTo>
                  <a:pt x="311" y="1090"/>
                </a:lnTo>
                <a:lnTo>
                  <a:pt x="312" y="1089"/>
                </a:lnTo>
                <a:lnTo>
                  <a:pt x="312" y="1087"/>
                </a:lnTo>
                <a:lnTo>
                  <a:pt x="312" y="1086"/>
                </a:lnTo>
                <a:lnTo>
                  <a:pt x="312" y="1085"/>
                </a:lnTo>
                <a:lnTo>
                  <a:pt x="314" y="1082"/>
                </a:lnTo>
                <a:lnTo>
                  <a:pt x="316" y="1080"/>
                </a:lnTo>
                <a:lnTo>
                  <a:pt x="316" y="1079"/>
                </a:lnTo>
                <a:lnTo>
                  <a:pt x="315" y="1079"/>
                </a:lnTo>
                <a:lnTo>
                  <a:pt x="314" y="1080"/>
                </a:lnTo>
                <a:lnTo>
                  <a:pt x="313" y="1081"/>
                </a:lnTo>
                <a:lnTo>
                  <a:pt x="312" y="1084"/>
                </a:lnTo>
                <a:lnTo>
                  <a:pt x="310" y="1087"/>
                </a:lnTo>
                <a:lnTo>
                  <a:pt x="309" y="1090"/>
                </a:lnTo>
                <a:lnTo>
                  <a:pt x="308" y="1091"/>
                </a:lnTo>
                <a:lnTo>
                  <a:pt x="305" y="1095"/>
                </a:lnTo>
                <a:lnTo>
                  <a:pt x="305" y="1096"/>
                </a:lnTo>
                <a:lnTo>
                  <a:pt x="306" y="1098"/>
                </a:lnTo>
                <a:lnTo>
                  <a:pt x="305" y="1099"/>
                </a:lnTo>
                <a:lnTo>
                  <a:pt x="305" y="1100"/>
                </a:lnTo>
                <a:lnTo>
                  <a:pt x="304" y="1100"/>
                </a:lnTo>
                <a:lnTo>
                  <a:pt x="302" y="1101"/>
                </a:lnTo>
                <a:lnTo>
                  <a:pt x="299" y="1103"/>
                </a:lnTo>
                <a:lnTo>
                  <a:pt x="298" y="1105"/>
                </a:lnTo>
                <a:lnTo>
                  <a:pt x="297" y="1105"/>
                </a:lnTo>
                <a:lnTo>
                  <a:pt x="295" y="1106"/>
                </a:lnTo>
                <a:lnTo>
                  <a:pt x="293" y="1106"/>
                </a:lnTo>
                <a:lnTo>
                  <a:pt x="290" y="1105"/>
                </a:lnTo>
                <a:lnTo>
                  <a:pt x="286" y="1105"/>
                </a:lnTo>
                <a:lnTo>
                  <a:pt x="286" y="1104"/>
                </a:lnTo>
                <a:lnTo>
                  <a:pt x="285" y="1103"/>
                </a:lnTo>
                <a:lnTo>
                  <a:pt x="285" y="1102"/>
                </a:lnTo>
                <a:lnTo>
                  <a:pt x="283" y="1101"/>
                </a:lnTo>
                <a:lnTo>
                  <a:pt x="282" y="1101"/>
                </a:lnTo>
                <a:lnTo>
                  <a:pt x="281" y="1100"/>
                </a:lnTo>
                <a:lnTo>
                  <a:pt x="281" y="1098"/>
                </a:lnTo>
                <a:lnTo>
                  <a:pt x="280" y="1097"/>
                </a:lnTo>
                <a:lnTo>
                  <a:pt x="278" y="1097"/>
                </a:lnTo>
                <a:lnTo>
                  <a:pt x="277" y="1097"/>
                </a:lnTo>
                <a:lnTo>
                  <a:pt x="277" y="1095"/>
                </a:lnTo>
                <a:lnTo>
                  <a:pt x="277" y="1094"/>
                </a:lnTo>
                <a:lnTo>
                  <a:pt x="278" y="1093"/>
                </a:lnTo>
                <a:lnTo>
                  <a:pt x="279" y="1092"/>
                </a:lnTo>
                <a:lnTo>
                  <a:pt x="283" y="1091"/>
                </a:lnTo>
                <a:lnTo>
                  <a:pt x="285" y="1092"/>
                </a:lnTo>
                <a:lnTo>
                  <a:pt x="287" y="1092"/>
                </a:lnTo>
                <a:lnTo>
                  <a:pt x="287" y="1091"/>
                </a:lnTo>
                <a:lnTo>
                  <a:pt x="286" y="1091"/>
                </a:lnTo>
                <a:lnTo>
                  <a:pt x="285" y="1091"/>
                </a:lnTo>
                <a:lnTo>
                  <a:pt x="284" y="1090"/>
                </a:lnTo>
                <a:lnTo>
                  <a:pt x="284" y="1089"/>
                </a:lnTo>
                <a:lnTo>
                  <a:pt x="285" y="1087"/>
                </a:lnTo>
                <a:lnTo>
                  <a:pt x="288" y="1086"/>
                </a:lnTo>
                <a:lnTo>
                  <a:pt x="291" y="1083"/>
                </a:lnTo>
                <a:lnTo>
                  <a:pt x="294" y="1081"/>
                </a:lnTo>
                <a:lnTo>
                  <a:pt x="297" y="1080"/>
                </a:lnTo>
                <a:lnTo>
                  <a:pt x="300" y="1078"/>
                </a:lnTo>
                <a:lnTo>
                  <a:pt x="301" y="1077"/>
                </a:lnTo>
                <a:lnTo>
                  <a:pt x="302" y="1077"/>
                </a:lnTo>
                <a:lnTo>
                  <a:pt x="302" y="1077"/>
                </a:lnTo>
                <a:lnTo>
                  <a:pt x="302" y="1076"/>
                </a:lnTo>
                <a:lnTo>
                  <a:pt x="301" y="1073"/>
                </a:lnTo>
                <a:lnTo>
                  <a:pt x="302" y="1071"/>
                </a:lnTo>
                <a:lnTo>
                  <a:pt x="302" y="1069"/>
                </a:lnTo>
                <a:lnTo>
                  <a:pt x="303" y="1069"/>
                </a:lnTo>
                <a:lnTo>
                  <a:pt x="303" y="1068"/>
                </a:lnTo>
                <a:lnTo>
                  <a:pt x="303" y="1066"/>
                </a:lnTo>
                <a:lnTo>
                  <a:pt x="303" y="1065"/>
                </a:lnTo>
                <a:lnTo>
                  <a:pt x="305" y="1066"/>
                </a:lnTo>
                <a:lnTo>
                  <a:pt x="307" y="1068"/>
                </a:lnTo>
                <a:lnTo>
                  <a:pt x="307" y="1067"/>
                </a:lnTo>
                <a:lnTo>
                  <a:pt x="307" y="1066"/>
                </a:lnTo>
                <a:lnTo>
                  <a:pt x="306" y="1066"/>
                </a:lnTo>
                <a:lnTo>
                  <a:pt x="306" y="1064"/>
                </a:lnTo>
                <a:lnTo>
                  <a:pt x="305" y="1064"/>
                </a:lnTo>
                <a:lnTo>
                  <a:pt x="304" y="1064"/>
                </a:lnTo>
                <a:lnTo>
                  <a:pt x="303" y="1062"/>
                </a:lnTo>
                <a:lnTo>
                  <a:pt x="303" y="1060"/>
                </a:lnTo>
                <a:lnTo>
                  <a:pt x="305" y="1060"/>
                </a:lnTo>
                <a:lnTo>
                  <a:pt x="305" y="1059"/>
                </a:lnTo>
                <a:lnTo>
                  <a:pt x="306" y="1059"/>
                </a:lnTo>
                <a:lnTo>
                  <a:pt x="305" y="1059"/>
                </a:lnTo>
                <a:lnTo>
                  <a:pt x="303" y="1059"/>
                </a:lnTo>
                <a:lnTo>
                  <a:pt x="302" y="1058"/>
                </a:lnTo>
                <a:lnTo>
                  <a:pt x="302" y="1056"/>
                </a:lnTo>
                <a:lnTo>
                  <a:pt x="302" y="1058"/>
                </a:lnTo>
                <a:lnTo>
                  <a:pt x="302" y="1059"/>
                </a:lnTo>
                <a:lnTo>
                  <a:pt x="302" y="1061"/>
                </a:lnTo>
                <a:lnTo>
                  <a:pt x="301" y="1062"/>
                </a:lnTo>
                <a:lnTo>
                  <a:pt x="300" y="1061"/>
                </a:lnTo>
                <a:lnTo>
                  <a:pt x="300" y="1060"/>
                </a:lnTo>
                <a:lnTo>
                  <a:pt x="300" y="1059"/>
                </a:lnTo>
                <a:lnTo>
                  <a:pt x="300" y="1058"/>
                </a:lnTo>
                <a:lnTo>
                  <a:pt x="299" y="1058"/>
                </a:lnTo>
                <a:lnTo>
                  <a:pt x="299" y="1060"/>
                </a:lnTo>
                <a:lnTo>
                  <a:pt x="298" y="1061"/>
                </a:lnTo>
                <a:lnTo>
                  <a:pt x="295" y="1063"/>
                </a:lnTo>
                <a:lnTo>
                  <a:pt x="295" y="1064"/>
                </a:lnTo>
                <a:lnTo>
                  <a:pt x="295" y="1065"/>
                </a:lnTo>
                <a:lnTo>
                  <a:pt x="294" y="1064"/>
                </a:lnTo>
                <a:lnTo>
                  <a:pt x="293" y="1064"/>
                </a:lnTo>
                <a:lnTo>
                  <a:pt x="292" y="1063"/>
                </a:lnTo>
                <a:lnTo>
                  <a:pt x="293" y="1063"/>
                </a:lnTo>
                <a:lnTo>
                  <a:pt x="294" y="1063"/>
                </a:lnTo>
                <a:lnTo>
                  <a:pt x="294" y="1062"/>
                </a:lnTo>
                <a:lnTo>
                  <a:pt x="295" y="1062"/>
                </a:lnTo>
                <a:lnTo>
                  <a:pt x="295" y="1061"/>
                </a:lnTo>
                <a:lnTo>
                  <a:pt x="294" y="1061"/>
                </a:lnTo>
                <a:lnTo>
                  <a:pt x="293" y="1059"/>
                </a:lnTo>
                <a:lnTo>
                  <a:pt x="293" y="1058"/>
                </a:lnTo>
                <a:lnTo>
                  <a:pt x="293" y="1058"/>
                </a:lnTo>
                <a:lnTo>
                  <a:pt x="294" y="1054"/>
                </a:lnTo>
                <a:lnTo>
                  <a:pt x="293" y="1054"/>
                </a:lnTo>
                <a:lnTo>
                  <a:pt x="293" y="1056"/>
                </a:lnTo>
                <a:lnTo>
                  <a:pt x="292" y="1057"/>
                </a:lnTo>
                <a:lnTo>
                  <a:pt x="292" y="1058"/>
                </a:lnTo>
                <a:lnTo>
                  <a:pt x="292" y="1059"/>
                </a:lnTo>
                <a:lnTo>
                  <a:pt x="292" y="1060"/>
                </a:lnTo>
                <a:lnTo>
                  <a:pt x="291" y="1060"/>
                </a:lnTo>
                <a:lnTo>
                  <a:pt x="291" y="1058"/>
                </a:lnTo>
                <a:lnTo>
                  <a:pt x="291" y="1058"/>
                </a:lnTo>
                <a:lnTo>
                  <a:pt x="291" y="1058"/>
                </a:lnTo>
                <a:lnTo>
                  <a:pt x="291" y="1059"/>
                </a:lnTo>
                <a:lnTo>
                  <a:pt x="290" y="1060"/>
                </a:lnTo>
                <a:lnTo>
                  <a:pt x="289" y="1060"/>
                </a:lnTo>
                <a:lnTo>
                  <a:pt x="287" y="1059"/>
                </a:lnTo>
                <a:lnTo>
                  <a:pt x="286" y="1058"/>
                </a:lnTo>
                <a:lnTo>
                  <a:pt x="285" y="1057"/>
                </a:lnTo>
                <a:lnTo>
                  <a:pt x="285" y="1054"/>
                </a:lnTo>
                <a:lnTo>
                  <a:pt x="285" y="1053"/>
                </a:lnTo>
                <a:lnTo>
                  <a:pt x="286" y="1052"/>
                </a:lnTo>
                <a:lnTo>
                  <a:pt x="289" y="1048"/>
                </a:lnTo>
                <a:lnTo>
                  <a:pt x="290" y="1047"/>
                </a:lnTo>
                <a:lnTo>
                  <a:pt x="291" y="1047"/>
                </a:lnTo>
                <a:lnTo>
                  <a:pt x="291" y="1047"/>
                </a:lnTo>
                <a:lnTo>
                  <a:pt x="292" y="1049"/>
                </a:lnTo>
                <a:lnTo>
                  <a:pt x="293" y="1050"/>
                </a:lnTo>
                <a:lnTo>
                  <a:pt x="295" y="1050"/>
                </a:lnTo>
                <a:lnTo>
                  <a:pt x="297" y="1051"/>
                </a:lnTo>
                <a:lnTo>
                  <a:pt x="299" y="1051"/>
                </a:lnTo>
                <a:lnTo>
                  <a:pt x="300" y="1051"/>
                </a:lnTo>
                <a:lnTo>
                  <a:pt x="302" y="1053"/>
                </a:lnTo>
                <a:lnTo>
                  <a:pt x="303" y="1053"/>
                </a:lnTo>
                <a:lnTo>
                  <a:pt x="303" y="1054"/>
                </a:lnTo>
                <a:lnTo>
                  <a:pt x="304" y="1055"/>
                </a:lnTo>
                <a:lnTo>
                  <a:pt x="305" y="1055"/>
                </a:lnTo>
                <a:lnTo>
                  <a:pt x="308" y="1056"/>
                </a:lnTo>
                <a:lnTo>
                  <a:pt x="308" y="1055"/>
                </a:lnTo>
                <a:lnTo>
                  <a:pt x="309" y="1055"/>
                </a:lnTo>
                <a:lnTo>
                  <a:pt x="311" y="1055"/>
                </a:lnTo>
                <a:lnTo>
                  <a:pt x="311" y="1056"/>
                </a:lnTo>
                <a:lnTo>
                  <a:pt x="312" y="1057"/>
                </a:lnTo>
                <a:lnTo>
                  <a:pt x="312" y="1057"/>
                </a:lnTo>
                <a:lnTo>
                  <a:pt x="312" y="1056"/>
                </a:lnTo>
                <a:lnTo>
                  <a:pt x="314" y="1056"/>
                </a:lnTo>
                <a:lnTo>
                  <a:pt x="316" y="1057"/>
                </a:lnTo>
                <a:lnTo>
                  <a:pt x="318" y="1057"/>
                </a:lnTo>
                <a:lnTo>
                  <a:pt x="320" y="1057"/>
                </a:lnTo>
                <a:lnTo>
                  <a:pt x="322" y="1057"/>
                </a:lnTo>
                <a:lnTo>
                  <a:pt x="322" y="1058"/>
                </a:lnTo>
                <a:lnTo>
                  <a:pt x="321" y="1058"/>
                </a:lnTo>
                <a:lnTo>
                  <a:pt x="321" y="1059"/>
                </a:lnTo>
                <a:lnTo>
                  <a:pt x="322" y="1059"/>
                </a:lnTo>
                <a:lnTo>
                  <a:pt x="322" y="1059"/>
                </a:lnTo>
                <a:lnTo>
                  <a:pt x="323" y="1058"/>
                </a:lnTo>
                <a:lnTo>
                  <a:pt x="323" y="1058"/>
                </a:lnTo>
                <a:lnTo>
                  <a:pt x="322" y="1057"/>
                </a:lnTo>
                <a:lnTo>
                  <a:pt x="321" y="1055"/>
                </a:lnTo>
                <a:lnTo>
                  <a:pt x="319" y="1055"/>
                </a:lnTo>
                <a:lnTo>
                  <a:pt x="312" y="1055"/>
                </a:lnTo>
                <a:lnTo>
                  <a:pt x="312" y="1054"/>
                </a:lnTo>
                <a:lnTo>
                  <a:pt x="312" y="1054"/>
                </a:lnTo>
                <a:lnTo>
                  <a:pt x="311" y="1053"/>
                </a:lnTo>
                <a:lnTo>
                  <a:pt x="310" y="1051"/>
                </a:lnTo>
                <a:lnTo>
                  <a:pt x="310" y="1049"/>
                </a:lnTo>
                <a:lnTo>
                  <a:pt x="311" y="1047"/>
                </a:lnTo>
                <a:lnTo>
                  <a:pt x="311" y="1045"/>
                </a:lnTo>
                <a:lnTo>
                  <a:pt x="312" y="1045"/>
                </a:lnTo>
                <a:lnTo>
                  <a:pt x="312" y="1043"/>
                </a:lnTo>
                <a:lnTo>
                  <a:pt x="312" y="1043"/>
                </a:lnTo>
                <a:lnTo>
                  <a:pt x="313" y="1043"/>
                </a:lnTo>
                <a:lnTo>
                  <a:pt x="314" y="1043"/>
                </a:lnTo>
                <a:lnTo>
                  <a:pt x="315" y="1043"/>
                </a:lnTo>
                <a:lnTo>
                  <a:pt x="315" y="1042"/>
                </a:lnTo>
                <a:lnTo>
                  <a:pt x="314" y="1042"/>
                </a:lnTo>
                <a:lnTo>
                  <a:pt x="313" y="1043"/>
                </a:lnTo>
                <a:lnTo>
                  <a:pt x="312" y="1042"/>
                </a:lnTo>
                <a:lnTo>
                  <a:pt x="312" y="1041"/>
                </a:lnTo>
                <a:lnTo>
                  <a:pt x="311" y="1041"/>
                </a:lnTo>
                <a:lnTo>
                  <a:pt x="310" y="1040"/>
                </a:lnTo>
                <a:lnTo>
                  <a:pt x="310" y="1039"/>
                </a:lnTo>
                <a:lnTo>
                  <a:pt x="310" y="1038"/>
                </a:lnTo>
                <a:lnTo>
                  <a:pt x="311" y="1038"/>
                </a:lnTo>
                <a:lnTo>
                  <a:pt x="311" y="1037"/>
                </a:lnTo>
                <a:lnTo>
                  <a:pt x="310" y="1037"/>
                </a:lnTo>
                <a:lnTo>
                  <a:pt x="310" y="1037"/>
                </a:lnTo>
                <a:lnTo>
                  <a:pt x="311" y="1037"/>
                </a:lnTo>
                <a:lnTo>
                  <a:pt x="312" y="1037"/>
                </a:lnTo>
                <a:lnTo>
                  <a:pt x="312" y="1038"/>
                </a:lnTo>
                <a:lnTo>
                  <a:pt x="312" y="1038"/>
                </a:lnTo>
                <a:lnTo>
                  <a:pt x="312" y="1037"/>
                </a:lnTo>
                <a:lnTo>
                  <a:pt x="312" y="1036"/>
                </a:lnTo>
                <a:lnTo>
                  <a:pt x="315" y="1034"/>
                </a:lnTo>
                <a:lnTo>
                  <a:pt x="317" y="1036"/>
                </a:lnTo>
                <a:lnTo>
                  <a:pt x="319" y="1037"/>
                </a:lnTo>
                <a:lnTo>
                  <a:pt x="318" y="1036"/>
                </a:lnTo>
                <a:lnTo>
                  <a:pt x="318" y="1035"/>
                </a:lnTo>
                <a:lnTo>
                  <a:pt x="316" y="1033"/>
                </a:lnTo>
                <a:lnTo>
                  <a:pt x="316" y="1032"/>
                </a:lnTo>
                <a:lnTo>
                  <a:pt x="315" y="1032"/>
                </a:lnTo>
                <a:lnTo>
                  <a:pt x="314" y="1031"/>
                </a:lnTo>
                <a:lnTo>
                  <a:pt x="317" y="1031"/>
                </a:lnTo>
                <a:lnTo>
                  <a:pt x="320" y="1031"/>
                </a:lnTo>
                <a:lnTo>
                  <a:pt x="322" y="1031"/>
                </a:lnTo>
                <a:lnTo>
                  <a:pt x="322" y="1030"/>
                </a:lnTo>
                <a:lnTo>
                  <a:pt x="322" y="1029"/>
                </a:lnTo>
                <a:lnTo>
                  <a:pt x="322" y="1028"/>
                </a:lnTo>
                <a:lnTo>
                  <a:pt x="322" y="1029"/>
                </a:lnTo>
                <a:lnTo>
                  <a:pt x="321" y="1030"/>
                </a:lnTo>
                <a:lnTo>
                  <a:pt x="320" y="1030"/>
                </a:lnTo>
                <a:lnTo>
                  <a:pt x="319" y="1029"/>
                </a:lnTo>
                <a:lnTo>
                  <a:pt x="317" y="1030"/>
                </a:lnTo>
                <a:lnTo>
                  <a:pt x="316" y="1029"/>
                </a:lnTo>
                <a:lnTo>
                  <a:pt x="316" y="1028"/>
                </a:lnTo>
                <a:lnTo>
                  <a:pt x="315" y="1029"/>
                </a:lnTo>
                <a:lnTo>
                  <a:pt x="314" y="1028"/>
                </a:lnTo>
                <a:lnTo>
                  <a:pt x="313" y="1028"/>
                </a:lnTo>
                <a:lnTo>
                  <a:pt x="313" y="1029"/>
                </a:lnTo>
                <a:lnTo>
                  <a:pt x="311" y="1026"/>
                </a:lnTo>
                <a:lnTo>
                  <a:pt x="310" y="1026"/>
                </a:lnTo>
                <a:lnTo>
                  <a:pt x="312" y="1025"/>
                </a:lnTo>
                <a:lnTo>
                  <a:pt x="312" y="1025"/>
                </a:lnTo>
                <a:lnTo>
                  <a:pt x="313" y="1025"/>
                </a:lnTo>
                <a:lnTo>
                  <a:pt x="313" y="1023"/>
                </a:lnTo>
                <a:lnTo>
                  <a:pt x="314" y="1023"/>
                </a:lnTo>
                <a:lnTo>
                  <a:pt x="316" y="1025"/>
                </a:lnTo>
                <a:lnTo>
                  <a:pt x="316" y="1024"/>
                </a:lnTo>
                <a:lnTo>
                  <a:pt x="317" y="1024"/>
                </a:lnTo>
                <a:lnTo>
                  <a:pt x="318" y="1024"/>
                </a:lnTo>
                <a:lnTo>
                  <a:pt x="318" y="1025"/>
                </a:lnTo>
                <a:lnTo>
                  <a:pt x="319" y="1025"/>
                </a:lnTo>
                <a:lnTo>
                  <a:pt x="320" y="1024"/>
                </a:lnTo>
                <a:lnTo>
                  <a:pt x="319" y="1021"/>
                </a:lnTo>
                <a:lnTo>
                  <a:pt x="319" y="1020"/>
                </a:lnTo>
                <a:lnTo>
                  <a:pt x="320" y="1021"/>
                </a:lnTo>
                <a:lnTo>
                  <a:pt x="322" y="1021"/>
                </a:lnTo>
                <a:lnTo>
                  <a:pt x="322" y="1023"/>
                </a:lnTo>
                <a:lnTo>
                  <a:pt x="322" y="1023"/>
                </a:lnTo>
                <a:lnTo>
                  <a:pt x="323" y="1024"/>
                </a:lnTo>
                <a:lnTo>
                  <a:pt x="325" y="1024"/>
                </a:lnTo>
                <a:lnTo>
                  <a:pt x="325" y="1023"/>
                </a:lnTo>
                <a:lnTo>
                  <a:pt x="325" y="1021"/>
                </a:lnTo>
                <a:lnTo>
                  <a:pt x="325" y="1019"/>
                </a:lnTo>
                <a:lnTo>
                  <a:pt x="324" y="1019"/>
                </a:lnTo>
                <a:lnTo>
                  <a:pt x="324" y="1018"/>
                </a:lnTo>
                <a:lnTo>
                  <a:pt x="324" y="1017"/>
                </a:lnTo>
                <a:lnTo>
                  <a:pt x="323" y="1017"/>
                </a:lnTo>
                <a:lnTo>
                  <a:pt x="322" y="1017"/>
                </a:lnTo>
                <a:lnTo>
                  <a:pt x="322" y="1016"/>
                </a:lnTo>
                <a:lnTo>
                  <a:pt x="322" y="1015"/>
                </a:lnTo>
                <a:lnTo>
                  <a:pt x="323" y="1015"/>
                </a:lnTo>
                <a:lnTo>
                  <a:pt x="323" y="1014"/>
                </a:lnTo>
                <a:lnTo>
                  <a:pt x="323" y="1013"/>
                </a:lnTo>
                <a:lnTo>
                  <a:pt x="323" y="1012"/>
                </a:lnTo>
                <a:lnTo>
                  <a:pt x="323" y="1011"/>
                </a:lnTo>
                <a:lnTo>
                  <a:pt x="322" y="1011"/>
                </a:lnTo>
                <a:lnTo>
                  <a:pt x="321" y="1011"/>
                </a:lnTo>
                <a:lnTo>
                  <a:pt x="320" y="1012"/>
                </a:lnTo>
                <a:lnTo>
                  <a:pt x="320" y="1013"/>
                </a:lnTo>
                <a:lnTo>
                  <a:pt x="319" y="1014"/>
                </a:lnTo>
                <a:lnTo>
                  <a:pt x="316" y="1013"/>
                </a:lnTo>
                <a:lnTo>
                  <a:pt x="317" y="1012"/>
                </a:lnTo>
                <a:lnTo>
                  <a:pt x="318" y="1011"/>
                </a:lnTo>
                <a:lnTo>
                  <a:pt x="318" y="1010"/>
                </a:lnTo>
                <a:lnTo>
                  <a:pt x="317" y="1009"/>
                </a:lnTo>
                <a:lnTo>
                  <a:pt x="316" y="1009"/>
                </a:lnTo>
                <a:lnTo>
                  <a:pt x="316" y="1008"/>
                </a:lnTo>
                <a:lnTo>
                  <a:pt x="317" y="1007"/>
                </a:lnTo>
                <a:lnTo>
                  <a:pt x="317" y="1006"/>
                </a:lnTo>
                <a:lnTo>
                  <a:pt x="317" y="1005"/>
                </a:lnTo>
                <a:lnTo>
                  <a:pt x="316" y="1004"/>
                </a:lnTo>
                <a:lnTo>
                  <a:pt x="315" y="1004"/>
                </a:lnTo>
                <a:lnTo>
                  <a:pt x="314" y="1004"/>
                </a:lnTo>
                <a:lnTo>
                  <a:pt x="313" y="1005"/>
                </a:lnTo>
                <a:lnTo>
                  <a:pt x="312" y="1004"/>
                </a:lnTo>
                <a:lnTo>
                  <a:pt x="311" y="1004"/>
                </a:lnTo>
                <a:lnTo>
                  <a:pt x="312" y="1003"/>
                </a:lnTo>
                <a:lnTo>
                  <a:pt x="312" y="1001"/>
                </a:lnTo>
                <a:lnTo>
                  <a:pt x="312" y="1000"/>
                </a:lnTo>
                <a:lnTo>
                  <a:pt x="312" y="1000"/>
                </a:lnTo>
                <a:lnTo>
                  <a:pt x="311" y="1001"/>
                </a:lnTo>
                <a:lnTo>
                  <a:pt x="310" y="1001"/>
                </a:lnTo>
                <a:lnTo>
                  <a:pt x="310" y="1002"/>
                </a:lnTo>
                <a:lnTo>
                  <a:pt x="309" y="1003"/>
                </a:lnTo>
                <a:lnTo>
                  <a:pt x="309" y="1004"/>
                </a:lnTo>
                <a:lnTo>
                  <a:pt x="308" y="1004"/>
                </a:lnTo>
                <a:lnTo>
                  <a:pt x="307" y="1002"/>
                </a:lnTo>
                <a:lnTo>
                  <a:pt x="307" y="1001"/>
                </a:lnTo>
                <a:lnTo>
                  <a:pt x="306" y="1000"/>
                </a:lnTo>
                <a:lnTo>
                  <a:pt x="305" y="1000"/>
                </a:lnTo>
                <a:lnTo>
                  <a:pt x="304" y="999"/>
                </a:lnTo>
                <a:lnTo>
                  <a:pt x="303" y="1000"/>
                </a:lnTo>
                <a:lnTo>
                  <a:pt x="302" y="999"/>
                </a:lnTo>
                <a:lnTo>
                  <a:pt x="302" y="998"/>
                </a:lnTo>
                <a:lnTo>
                  <a:pt x="302" y="997"/>
                </a:lnTo>
                <a:lnTo>
                  <a:pt x="301" y="997"/>
                </a:lnTo>
                <a:lnTo>
                  <a:pt x="299" y="996"/>
                </a:lnTo>
                <a:lnTo>
                  <a:pt x="297" y="996"/>
                </a:lnTo>
                <a:lnTo>
                  <a:pt x="295" y="996"/>
                </a:lnTo>
                <a:lnTo>
                  <a:pt x="294" y="996"/>
                </a:lnTo>
                <a:lnTo>
                  <a:pt x="294" y="997"/>
                </a:lnTo>
                <a:lnTo>
                  <a:pt x="293" y="999"/>
                </a:lnTo>
                <a:lnTo>
                  <a:pt x="292" y="1000"/>
                </a:lnTo>
                <a:lnTo>
                  <a:pt x="291" y="1000"/>
                </a:lnTo>
                <a:lnTo>
                  <a:pt x="291" y="1000"/>
                </a:lnTo>
                <a:lnTo>
                  <a:pt x="290" y="999"/>
                </a:lnTo>
                <a:lnTo>
                  <a:pt x="289" y="999"/>
                </a:lnTo>
                <a:lnTo>
                  <a:pt x="287" y="1000"/>
                </a:lnTo>
                <a:lnTo>
                  <a:pt x="286" y="1001"/>
                </a:lnTo>
                <a:lnTo>
                  <a:pt x="286" y="1000"/>
                </a:lnTo>
                <a:lnTo>
                  <a:pt x="288" y="998"/>
                </a:lnTo>
                <a:lnTo>
                  <a:pt x="291" y="996"/>
                </a:lnTo>
                <a:lnTo>
                  <a:pt x="292" y="996"/>
                </a:lnTo>
                <a:lnTo>
                  <a:pt x="293" y="996"/>
                </a:lnTo>
                <a:lnTo>
                  <a:pt x="294" y="994"/>
                </a:lnTo>
                <a:lnTo>
                  <a:pt x="293" y="993"/>
                </a:lnTo>
                <a:lnTo>
                  <a:pt x="293" y="993"/>
                </a:lnTo>
                <a:lnTo>
                  <a:pt x="295" y="992"/>
                </a:lnTo>
                <a:lnTo>
                  <a:pt x="296" y="991"/>
                </a:lnTo>
                <a:lnTo>
                  <a:pt x="298" y="993"/>
                </a:lnTo>
                <a:lnTo>
                  <a:pt x="299" y="993"/>
                </a:lnTo>
                <a:lnTo>
                  <a:pt x="300" y="993"/>
                </a:lnTo>
                <a:lnTo>
                  <a:pt x="301" y="993"/>
                </a:lnTo>
                <a:lnTo>
                  <a:pt x="302" y="991"/>
                </a:lnTo>
                <a:lnTo>
                  <a:pt x="303" y="991"/>
                </a:lnTo>
                <a:lnTo>
                  <a:pt x="304" y="989"/>
                </a:lnTo>
                <a:lnTo>
                  <a:pt x="305" y="988"/>
                </a:lnTo>
                <a:lnTo>
                  <a:pt x="305" y="987"/>
                </a:lnTo>
                <a:lnTo>
                  <a:pt x="305" y="986"/>
                </a:lnTo>
                <a:lnTo>
                  <a:pt x="304" y="987"/>
                </a:lnTo>
                <a:lnTo>
                  <a:pt x="303" y="987"/>
                </a:lnTo>
                <a:lnTo>
                  <a:pt x="302" y="987"/>
                </a:lnTo>
                <a:lnTo>
                  <a:pt x="303" y="986"/>
                </a:lnTo>
                <a:lnTo>
                  <a:pt x="302" y="985"/>
                </a:lnTo>
                <a:lnTo>
                  <a:pt x="303" y="984"/>
                </a:lnTo>
                <a:lnTo>
                  <a:pt x="304" y="984"/>
                </a:lnTo>
                <a:lnTo>
                  <a:pt x="306" y="986"/>
                </a:lnTo>
                <a:lnTo>
                  <a:pt x="309" y="986"/>
                </a:lnTo>
                <a:lnTo>
                  <a:pt x="311" y="988"/>
                </a:lnTo>
                <a:lnTo>
                  <a:pt x="312" y="987"/>
                </a:lnTo>
                <a:lnTo>
                  <a:pt x="311" y="986"/>
                </a:lnTo>
                <a:lnTo>
                  <a:pt x="311" y="985"/>
                </a:lnTo>
                <a:lnTo>
                  <a:pt x="311" y="983"/>
                </a:lnTo>
                <a:lnTo>
                  <a:pt x="311" y="983"/>
                </a:lnTo>
                <a:lnTo>
                  <a:pt x="309" y="982"/>
                </a:lnTo>
                <a:lnTo>
                  <a:pt x="308" y="982"/>
                </a:lnTo>
                <a:lnTo>
                  <a:pt x="307" y="982"/>
                </a:lnTo>
                <a:lnTo>
                  <a:pt x="305" y="980"/>
                </a:lnTo>
                <a:lnTo>
                  <a:pt x="304" y="980"/>
                </a:lnTo>
                <a:lnTo>
                  <a:pt x="304" y="979"/>
                </a:lnTo>
                <a:lnTo>
                  <a:pt x="303" y="978"/>
                </a:lnTo>
                <a:lnTo>
                  <a:pt x="304" y="977"/>
                </a:lnTo>
                <a:lnTo>
                  <a:pt x="306" y="975"/>
                </a:lnTo>
                <a:lnTo>
                  <a:pt x="306" y="974"/>
                </a:lnTo>
                <a:lnTo>
                  <a:pt x="307" y="974"/>
                </a:lnTo>
                <a:lnTo>
                  <a:pt x="307" y="975"/>
                </a:lnTo>
                <a:lnTo>
                  <a:pt x="308" y="975"/>
                </a:lnTo>
                <a:lnTo>
                  <a:pt x="309" y="974"/>
                </a:lnTo>
                <a:lnTo>
                  <a:pt x="310" y="973"/>
                </a:lnTo>
                <a:lnTo>
                  <a:pt x="311" y="973"/>
                </a:lnTo>
                <a:lnTo>
                  <a:pt x="312" y="973"/>
                </a:lnTo>
                <a:lnTo>
                  <a:pt x="312" y="972"/>
                </a:lnTo>
                <a:lnTo>
                  <a:pt x="311" y="972"/>
                </a:lnTo>
                <a:lnTo>
                  <a:pt x="309" y="972"/>
                </a:lnTo>
                <a:lnTo>
                  <a:pt x="308" y="972"/>
                </a:lnTo>
                <a:lnTo>
                  <a:pt x="308" y="972"/>
                </a:lnTo>
                <a:lnTo>
                  <a:pt x="309" y="972"/>
                </a:lnTo>
                <a:lnTo>
                  <a:pt x="311" y="969"/>
                </a:lnTo>
                <a:lnTo>
                  <a:pt x="311" y="967"/>
                </a:lnTo>
                <a:lnTo>
                  <a:pt x="312" y="967"/>
                </a:lnTo>
                <a:lnTo>
                  <a:pt x="312" y="968"/>
                </a:lnTo>
                <a:lnTo>
                  <a:pt x="313" y="970"/>
                </a:lnTo>
                <a:lnTo>
                  <a:pt x="313" y="971"/>
                </a:lnTo>
                <a:lnTo>
                  <a:pt x="314" y="972"/>
                </a:lnTo>
                <a:lnTo>
                  <a:pt x="315" y="972"/>
                </a:lnTo>
                <a:lnTo>
                  <a:pt x="316" y="971"/>
                </a:lnTo>
                <a:lnTo>
                  <a:pt x="314" y="968"/>
                </a:lnTo>
                <a:lnTo>
                  <a:pt x="313" y="965"/>
                </a:lnTo>
                <a:lnTo>
                  <a:pt x="312" y="964"/>
                </a:lnTo>
                <a:lnTo>
                  <a:pt x="311" y="963"/>
                </a:lnTo>
                <a:lnTo>
                  <a:pt x="310" y="962"/>
                </a:lnTo>
                <a:lnTo>
                  <a:pt x="308" y="961"/>
                </a:lnTo>
                <a:lnTo>
                  <a:pt x="306" y="959"/>
                </a:lnTo>
                <a:lnTo>
                  <a:pt x="305" y="958"/>
                </a:lnTo>
                <a:lnTo>
                  <a:pt x="306" y="958"/>
                </a:lnTo>
                <a:lnTo>
                  <a:pt x="306" y="957"/>
                </a:lnTo>
                <a:lnTo>
                  <a:pt x="306" y="956"/>
                </a:lnTo>
                <a:lnTo>
                  <a:pt x="306" y="955"/>
                </a:lnTo>
                <a:lnTo>
                  <a:pt x="306" y="954"/>
                </a:lnTo>
                <a:lnTo>
                  <a:pt x="305" y="953"/>
                </a:lnTo>
                <a:lnTo>
                  <a:pt x="304" y="952"/>
                </a:lnTo>
                <a:lnTo>
                  <a:pt x="304" y="951"/>
                </a:lnTo>
                <a:lnTo>
                  <a:pt x="305" y="950"/>
                </a:lnTo>
                <a:lnTo>
                  <a:pt x="305" y="950"/>
                </a:lnTo>
                <a:lnTo>
                  <a:pt x="304" y="949"/>
                </a:lnTo>
                <a:lnTo>
                  <a:pt x="304" y="948"/>
                </a:lnTo>
                <a:lnTo>
                  <a:pt x="304" y="947"/>
                </a:lnTo>
                <a:lnTo>
                  <a:pt x="304" y="946"/>
                </a:lnTo>
                <a:lnTo>
                  <a:pt x="303" y="946"/>
                </a:lnTo>
                <a:lnTo>
                  <a:pt x="302" y="947"/>
                </a:lnTo>
                <a:lnTo>
                  <a:pt x="302" y="948"/>
                </a:lnTo>
                <a:lnTo>
                  <a:pt x="302" y="949"/>
                </a:lnTo>
                <a:lnTo>
                  <a:pt x="302" y="948"/>
                </a:lnTo>
                <a:lnTo>
                  <a:pt x="301" y="944"/>
                </a:lnTo>
                <a:lnTo>
                  <a:pt x="302" y="944"/>
                </a:lnTo>
                <a:lnTo>
                  <a:pt x="302" y="943"/>
                </a:lnTo>
                <a:lnTo>
                  <a:pt x="302" y="942"/>
                </a:lnTo>
                <a:lnTo>
                  <a:pt x="301" y="942"/>
                </a:lnTo>
                <a:lnTo>
                  <a:pt x="300" y="943"/>
                </a:lnTo>
                <a:lnTo>
                  <a:pt x="297" y="942"/>
                </a:lnTo>
                <a:lnTo>
                  <a:pt x="297" y="941"/>
                </a:lnTo>
                <a:lnTo>
                  <a:pt x="296" y="940"/>
                </a:lnTo>
                <a:lnTo>
                  <a:pt x="295" y="940"/>
                </a:lnTo>
                <a:lnTo>
                  <a:pt x="294" y="939"/>
                </a:lnTo>
                <a:lnTo>
                  <a:pt x="294" y="938"/>
                </a:lnTo>
                <a:lnTo>
                  <a:pt x="294" y="937"/>
                </a:lnTo>
                <a:lnTo>
                  <a:pt x="295" y="937"/>
                </a:lnTo>
                <a:lnTo>
                  <a:pt x="296" y="939"/>
                </a:lnTo>
                <a:lnTo>
                  <a:pt x="298" y="939"/>
                </a:lnTo>
                <a:lnTo>
                  <a:pt x="299" y="939"/>
                </a:lnTo>
                <a:lnTo>
                  <a:pt x="301" y="937"/>
                </a:lnTo>
                <a:lnTo>
                  <a:pt x="301" y="936"/>
                </a:lnTo>
                <a:lnTo>
                  <a:pt x="301" y="935"/>
                </a:lnTo>
                <a:lnTo>
                  <a:pt x="298" y="936"/>
                </a:lnTo>
                <a:lnTo>
                  <a:pt x="297" y="937"/>
                </a:lnTo>
                <a:lnTo>
                  <a:pt x="296" y="936"/>
                </a:lnTo>
                <a:lnTo>
                  <a:pt x="296" y="934"/>
                </a:lnTo>
                <a:lnTo>
                  <a:pt x="297" y="934"/>
                </a:lnTo>
                <a:lnTo>
                  <a:pt x="297" y="933"/>
                </a:lnTo>
                <a:lnTo>
                  <a:pt x="300" y="933"/>
                </a:lnTo>
                <a:lnTo>
                  <a:pt x="300" y="932"/>
                </a:lnTo>
                <a:lnTo>
                  <a:pt x="299" y="931"/>
                </a:lnTo>
                <a:lnTo>
                  <a:pt x="299" y="930"/>
                </a:lnTo>
                <a:lnTo>
                  <a:pt x="300" y="929"/>
                </a:lnTo>
                <a:lnTo>
                  <a:pt x="301" y="931"/>
                </a:lnTo>
                <a:lnTo>
                  <a:pt x="302" y="933"/>
                </a:lnTo>
                <a:lnTo>
                  <a:pt x="303" y="934"/>
                </a:lnTo>
                <a:lnTo>
                  <a:pt x="306" y="937"/>
                </a:lnTo>
                <a:lnTo>
                  <a:pt x="307" y="937"/>
                </a:lnTo>
                <a:lnTo>
                  <a:pt x="307" y="936"/>
                </a:lnTo>
                <a:lnTo>
                  <a:pt x="307" y="935"/>
                </a:lnTo>
                <a:lnTo>
                  <a:pt x="307" y="934"/>
                </a:lnTo>
                <a:lnTo>
                  <a:pt x="308" y="934"/>
                </a:lnTo>
                <a:lnTo>
                  <a:pt x="309" y="934"/>
                </a:lnTo>
                <a:lnTo>
                  <a:pt x="309" y="935"/>
                </a:lnTo>
                <a:lnTo>
                  <a:pt x="310" y="935"/>
                </a:lnTo>
                <a:lnTo>
                  <a:pt x="310" y="934"/>
                </a:lnTo>
                <a:lnTo>
                  <a:pt x="310" y="933"/>
                </a:lnTo>
                <a:lnTo>
                  <a:pt x="309" y="933"/>
                </a:lnTo>
                <a:lnTo>
                  <a:pt x="308" y="933"/>
                </a:lnTo>
                <a:lnTo>
                  <a:pt x="305" y="934"/>
                </a:lnTo>
                <a:lnTo>
                  <a:pt x="304" y="933"/>
                </a:lnTo>
                <a:lnTo>
                  <a:pt x="303" y="931"/>
                </a:lnTo>
                <a:lnTo>
                  <a:pt x="302" y="930"/>
                </a:lnTo>
                <a:lnTo>
                  <a:pt x="302" y="929"/>
                </a:lnTo>
                <a:lnTo>
                  <a:pt x="303" y="929"/>
                </a:lnTo>
                <a:lnTo>
                  <a:pt x="303" y="929"/>
                </a:lnTo>
                <a:lnTo>
                  <a:pt x="302" y="928"/>
                </a:lnTo>
                <a:lnTo>
                  <a:pt x="302" y="926"/>
                </a:lnTo>
                <a:lnTo>
                  <a:pt x="302" y="922"/>
                </a:lnTo>
                <a:lnTo>
                  <a:pt x="302" y="920"/>
                </a:lnTo>
                <a:lnTo>
                  <a:pt x="302" y="919"/>
                </a:lnTo>
                <a:lnTo>
                  <a:pt x="302" y="920"/>
                </a:lnTo>
                <a:lnTo>
                  <a:pt x="303" y="920"/>
                </a:lnTo>
                <a:lnTo>
                  <a:pt x="305" y="921"/>
                </a:lnTo>
                <a:lnTo>
                  <a:pt x="306" y="922"/>
                </a:lnTo>
                <a:lnTo>
                  <a:pt x="307" y="923"/>
                </a:lnTo>
                <a:lnTo>
                  <a:pt x="308" y="923"/>
                </a:lnTo>
                <a:lnTo>
                  <a:pt x="309" y="922"/>
                </a:lnTo>
                <a:lnTo>
                  <a:pt x="310" y="921"/>
                </a:lnTo>
                <a:lnTo>
                  <a:pt x="310" y="920"/>
                </a:lnTo>
                <a:lnTo>
                  <a:pt x="309" y="918"/>
                </a:lnTo>
                <a:lnTo>
                  <a:pt x="308" y="918"/>
                </a:lnTo>
                <a:lnTo>
                  <a:pt x="308" y="918"/>
                </a:lnTo>
                <a:lnTo>
                  <a:pt x="307" y="918"/>
                </a:lnTo>
                <a:lnTo>
                  <a:pt x="307" y="918"/>
                </a:lnTo>
                <a:lnTo>
                  <a:pt x="307" y="917"/>
                </a:lnTo>
                <a:lnTo>
                  <a:pt x="306" y="916"/>
                </a:lnTo>
                <a:lnTo>
                  <a:pt x="305" y="915"/>
                </a:lnTo>
                <a:lnTo>
                  <a:pt x="305" y="914"/>
                </a:lnTo>
                <a:lnTo>
                  <a:pt x="304" y="914"/>
                </a:lnTo>
                <a:lnTo>
                  <a:pt x="303" y="914"/>
                </a:lnTo>
                <a:lnTo>
                  <a:pt x="302" y="913"/>
                </a:lnTo>
                <a:lnTo>
                  <a:pt x="302" y="910"/>
                </a:lnTo>
                <a:lnTo>
                  <a:pt x="301" y="909"/>
                </a:lnTo>
                <a:lnTo>
                  <a:pt x="300" y="909"/>
                </a:lnTo>
                <a:lnTo>
                  <a:pt x="300" y="908"/>
                </a:lnTo>
                <a:lnTo>
                  <a:pt x="300" y="907"/>
                </a:lnTo>
                <a:lnTo>
                  <a:pt x="300" y="907"/>
                </a:lnTo>
                <a:lnTo>
                  <a:pt x="300" y="906"/>
                </a:lnTo>
                <a:lnTo>
                  <a:pt x="301" y="906"/>
                </a:lnTo>
                <a:lnTo>
                  <a:pt x="300" y="905"/>
                </a:lnTo>
                <a:lnTo>
                  <a:pt x="300" y="904"/>
                </a:lnTo>
                <a:lnTo>
                  <a:pt x="301" y="904"/>
                </a:lnTo>
                <a:lnTo>
                  <a:pt x="302" y="905"/>
                </a:lnTo>
                <a:lnTo>
                  <a:pt x="305" y="906"/>
                </a:lnTo>
                <a:lnTo>
                  <a:pt x="305" y="905"/>
                </a:lnTo>
                <a:lnTo>
                  <a:pt x="304" y="904"/>
                </a:lnTo>
                <a:lnTo>
                  <a:pt x="304" y="903"/>
                </a:lnTo>
                <a:lnTo>
                  <a:pt x="302" y="903"/>
                </a:lnTo>
                <a:lnTo>
                  <a:pt x="302" y="902"/>
                </a:lnTo>
                <a:lnTo>
                  <a:pt x="299" y="902"/>
                </a:lnTo>
                <a:lnTo>
                  <a:pt x="297" y="901"/>
                </a:lnTo>
                <a:lnTo>
                  <a:pt x="294" y="900"/>
                </a:lnTo>
                <a:lnTo>
                  <a:pt x="293" y="900"/>
                </a:lnTo>
                <a:lnTo>
                  <a:pt x="294" y="899"/>
                </a:lnTo>
                <a:lnTo>
                  <a:pt x="294" y="898"/>
                </a:lnTo>
                <a:lnTo>
                  <a:pt x="293" y="898"/>
                </a:lnTo>
                <a:lnTo>
                  <a:pt x="292" y="897"/>
                </a:lnTo>
                <a:lnTo>
                  <a:pt x="292" y="896"/>
                </a:lnTo>
                <a:lnTo>
                  <a:pt x="294" y="896"/>
                </a:lnTo>
                <a:lnTo>
                  <a:pt x="299" y="898"/>
                </a:lnTo>
                <a:lnTo>
                  <a:pt x="301" y="898"/>
                </a:lnTo>
                <a:lnTo>
                  <a:pt x="301" y="897"/>
                </a:lnTo>
                <a:lnTo>
                  <a:pt x="301" y="896"/>
                </a:lnTo>
                <a:lnTo>
                  <a:pt x="298" y="897"/>
                </a:lnTo>
                <a:lnTo>
                  <a:pt x="298" y="896"/>
                </a:lnTo>
                <a:lnTo>
                  <a:pt x="299" y="896"/>
                </a:lnTo>
                <a:lnTo>
                  <a:pt x="300" y="896"/>
                </a:lnTo>
                <a:lnTo>
                  <a:pt x="300" y="895"/>
                </a:lnTo>
                <a:lnTo>
                  <a:pt x="299" y="895"/>
                </a:lnTo>
                <a:lnTo>
                  <a:pt x="297" y="895"/>
                </a:lnTo>
                <a:lnTo>
                  <a:pt x="296" y="895"/>
                </a:lnTo>
                <a:lnTo>
                  <a:pt x="298" y="893"/>
                </a:lnTo>
                <a:lnTo>
                  <a:pt x="298" y="891"/>
                </a:lnTo>
                <a:lnTo>
                  <a:pt x="299" y="891"/>
                </a:lnTo>
                <a:lnTo>
                  <a:pt x="300" y="892"/>
                </a:lnTo>
                <a:lnTo>
                  <a:pt x="301" y="892"/>
                </a:lnTo>
                <a:lnTo>
                  <a:pt x="301" y="891"/>
                </a:lnTo>
                <a:lnTo>
                  <a:pt x="299" y="889"/>
                </a:lnTo>
                <a:lnTo>
                  <a:pt x="299" y="888"/>
                </a:lnTo>
                <a:lnTo>
                  <a:pt x="300" y="887"/>
                </a:lnTo>
                <a:lnTo>
                  <a:pt x="302" y="887"/>
                </a:lnTo>
                <a:lnTo>
                  <a:pt x="302" y="886"/>
                </a:lnTo>
                <a:lnTo>
                  <a:pt x="302" y="885"/>
                </a:lnTo>
                <a:lnTo>
                  <a:pt x="302" y="885"/>
                </a:lnTo>
                <a:lnTo>
                  <a:pt x="304" y="883"/>
                </a:lnTo>
                <a:lnTo>
                  <a:pt x="304" y="881"/>
                </a:lnTo>
                <a:lnTo>
                  <a:pt x="306" y="881"/>
                </a:lnTo>
                <a:lnTo>
                  <a:pt x="307" y="881"/>
                </a:lnTo>
                <a:lnTo>
                  <a:pt x="308" y="881"/>
                </a:lnTo>
                <a:lnTo>
                  <a:pt x="308" y="878"/>
                </a:lnTo>
                <a:lnTo>
                  <a:pt x="307" y="878"/>
                </a:lnTo>
                <a:lnTo>
                  <a:pt x="305" y="879"/>
                </a:lnTo>
                <a:lnTo>
                  <a:pt x="304" y="879"/>
                </a:lnTo>
                <a:lnTo>
                  <a:pt x="303" y="879"/>
                </a:lnTo>
                <a:lnTo>
                  <a:pt x="302" y="880"/>
                </a:lnTo>
                <a:lnTo>
                  <a:pt x="302" y="881"/>
                </a:lnTo>
                <a:lnTo>
                  <a:pt x="300" y="884"/>
                </a:lnTo>
                <a:lnTo>
                  <a:pt x="299" y="885"/>
                </a:lnTo>
                <a:lnTo>
                  <a:pt x="297" y="885"/>
                </a:lnTo>
                <a:lnTo>
                  <a:pt x="293" y="887"/>
                </a:lnTo>
                <a:lnTo>
                  <a:pt x="291" y="887"/>
                </a:lnTo>
                <a:lnTo>
                  <a:pt x="291" y="888"/>
                </a:lnTo>
                <a:lnTo>
                  <a:pt x="291" y="888"/>
                </a:lnTo>
                <a:lnTo>
                  <a:pt x="290" y="888"/>
                </a:lnTo>
                <a:lnTo>
                  <a:pt x="289" y="888"/>
                </a:lnTo>
                <a:lnTo>
                  <a:pt x="285" y="889"/>
                </a:lnTo>
                <a:lnTo>
                  <a:pt x="281" y="889"/>
                </a:lnTo>
                <a:lnTo>
                  <a:pt x="281" y="889"/>
                </a:lnTo>
                <a:lnTo>
                  <a:pt x="278" y="891"/>
                </a:lnTo>
                <a:lnTo>
                  <a:pt x="277" y="891"/>
                </a:lnTo>
                <a:lnTo>
                  <a:pt x="277" y="890"/>
                </a:lnTo>
                <a:lnTo>
                  <a:pt x="276" y="889"/>
                </a:lnTo>
                <a:lnTo>
                  <a:pt x="275" y="889"/>
                </a:lnTo>
                <a:lnTo>
                  <a:pt x="275" y="890"/>
                </a:lnTo>
                <a:lnTo>
                  <a:pt x="275" y="891"/>
                </a:lnTo>
                <a:lnTo>
                  <a:pt x="274" y="891"/>
                </a:lnTo>
                <a:lnTo>
                  <a:pt x="274" y="890"/>
                </a:lnTo>
                <a:lnTo>
                  <a:pt x="273" y="890"/>
                </a:lnTo>
                <a:lnTo>
                  <a:pt x="272" y="890"/>
                </a:lnTo>
                <a:lnTo>
                  <a:pt x="271" y="890"/>
                </a:lnTo>
                <a:lnTo>
                  <a:pt x="271" y="891"/>
                </a:lnTo>
                <a:lnTo>
                  <a:pt x="271" y="890"/>
                </a:lnTo>
                <a:lnTo>
                  <a:pt x="271" y="888"/>
                </a:lnTo>
                <a:lnTo>
                  <a:pt x="273" y="887"/>
                </a:lnTo>
                <a:lnTo>
                  <a:pt x="274" y="887"/>
                </a:lnTo>
                <a:lnTo>
                  <a:pt x="275" y="886"/>
                </a:lnTo>
                <a:lnTo>
                  <a:pt x="276" y="888"/>
                </a:lnTo>
                <a:lnTo>
                  <a:pt x="277" y="888"/>
                </a:lnTo>
                <a:lnTo>
                  <a:pt x="278" y="888"/>
                </a:lnTo>
                <a:lnTo>
                  <a:pt x="277" y="886"/>
                </a:lnTo>
                <a:lnTo>
                  <a:pt x="277" y="885"/>
                </a:lnTo>
                <a:lnTo>
                  <a:pt x="277" y="885"/>
                </a:lnTo>
                <a:lnTo>
                  <a:pt x="279" y="885"/>
                </a:lnTo>
                <a:lnTo>
                  <a:pt x="280" y="885"/>
                </a:lnTo>
                <a:lnTo>
                  <a:pt x="281" y="885"/>
                </a:lnTo>
                <a:lnTo>
                  <a:pt x="283" y="885"/>
                </a:lnTo>
                <a:lnTo>
                  <a:pt x="285" y="885"/>
                </a:lnTo>
                <a:lnTo>
                  <a:pt x="287" y="885"/>
                </a:lnTo>
                <a:lnTo>
                  <a:pt x="290" y="884"/>
                </a:lnTo>
                <a:lnTo>
                  <a:pt x="291" y="883"/>
                </a:lnTo>
                <a:lnTo>
                  <a:pt x="291" y="883"/>
                </a:lnTo>
                <a:lnTo>
                  <a:pt x="292" y="883"/>
                </a:lnTo>
                <a:lnTo>
                  <a:pt x="291" y="881"/>
                </a:lnTo>
                <a:lnTo>
                  <a:pt x="291" y="880"/>
                </a:lnTo>
                <a:lnTo>
                  <a:pt x="292" y="880"/>
                </a:lnTo>
                <a:lnTo>
                  <a:pt x="293" y="880"/>
                </a:lnTo>
                <a:lnTo>
                  <a:pt x="298" y="879"/>
                </a:lnTo>
                <a:lnTo>
                  <a:pt x="300" y="878"/>
                </a:lnTo>
                <a:lnTo>
                  <a:pt x="301" y="877"/>
                </a:lnTo>
                <a:lnTo>
                  <a:pt x="300" y="876"/>
                </a:lnTo>
                <a:lnTo>
                  <a:pt x="300" y="877"/>
                </a:lnTo>
                <a:lnTo>
                  <a:pt x="299" y="877"/>
                </a:lnTo>
                <a:lnTo>
                  <a:pt x="299" y="876"/>
                </a:lnTo>
                <a:lnTo>
                  <a:pt x="298" y="875"/>
                </a:lnTo>
                <a:lnTo>
                  <a:pt x="299" y="875"/>
                </a:lnTo>
                <a:lnTo>
                  <a:pt x="298" y="875"/>
                </a:lnTo>
                <a:lnTo>
                  <a:pt x="297" y="876"/>
                </a:lnTo>
                <a:lnTo>
                  <a:pt x="296" y="876"/>
                </a:lnTo>
                <a:lnTo>
                  <a:pt x="295" y="877"/>
                </a:lnTo>
                <a:lnTo>
                  <a:pt x="294" y="877"/>
                </a:lnTo>
                <a:lnTo>
                  <a:pt x="293" y="876"/>
                </a:lnTo>
                <a:lnTo>
                  <a:pt x="293" y="875"/>
                </a:lnTo>
                <a:lnTo>
                  <a:pt x="294" y="875"/>
                </a:lnTo>
                <a:lnTo>
                  <a:pt x="294" y="874"/>
                </a:lnTo>
                <a:lnTo>
                  <a:pt x="293" y="874"/>
                </a:lnTo>
                <a:lnTo>
                  <a:pt x="292" y="873"/>
                </a:lnTo>
                <a:lnTo>
                  <a:pt x="291" y="871"/>
                </a:lnTo>
                <a:lnTo>
                  <a:pt x="291" y="870"/>
                </a:lnTo>
                <a:lnTo>
                  <a:pt x="292" y="870"/>
                </a:lnTo>
                <a:lnTo>
                  <a:pt x="293" y="871"/>
                </a:lnTo>
                <a:lnTo>
                  <a:pt x="295" y="871"/>
                </a:lnTo>
                <a:lnTo>
                  <a:pt x="298" y="872"/>
                </a:lnTo>
                <a:lnTo>
                  <a:pt x="300" y="872"/>
                </a:lnTo>
                <a:lnTo>
                  <a:pt x="300" y="871"/>
                </a:lnTo>
                <a:lnTo>
                  <a:pt x="301" y="871"/>
                </a:lnTo>
                <a:lnTo>
                  <a:pt x="304" y="871"/>
                </a:lnTo>
                <a:lnTo>
                  <a:pt x="306" y="871"/>
                </a:lnTo>
                <a:lnTo>
                  <a:pt x="307" y="870"/>
                </a:lnTo>
                <a:lnTo>
                  <a:pt x="306" y="869"/>
                </a:lnTo>
                <a:lnTo>
                  <a:pt x="306" y="868"/>
                </a:lnTo>
                <a:lnTo>
                  <a:pt x="305" y="866"/>
                </a:lnTo>
                <a:lnTo>
                  <a:pt x="304" y="866"/>
                </a:lnTo>
                <a:lnTo>
                  <a:pt x="303" y="866"/>
                </a:lnTo>
                <a:lnTo>
                  <a:pt x="302" y="866"/>
                </a:lnTo>
                <a:lnTo>
                  <a:pt x="302" y="865"/>
                </a:lnTo>
                <a:lnTo>
                  <a:pt x="303" y="864"/>
                </a:lnTo>
                <a:lnTo>
                  <a:pt x="303" y="864"/>
                </a:lnTo>
                <a:lnTo>
                  <a:pt x="302" y="864"/>
                </a:lnTo>
                <a:lnTo>
                  <a:pt x="302" y="864"/>
                </a:lnTo>
                <a:lnTo>
                  <a:pt x="302" y="865"/>
                </a:lnTo>
                <a:lnTo>
                  <a:pt x="302" y="865"/>
                </a:lnTo>
                <a:lnTo>
                  <a:pt x="302" y="866"/>
                </a:lnTo>
                <a:lnTo>
                  <a:pt x="299" y="866"/>
                </a:lnTo>
                <a:lnTo>
                  <a:pt x="298" y="866"/>
                </a:lnTo>
                <a:lnTo>
                  <a:pt x="299" y="866"/>
                </a:lnTo>
                <a:lnTo>
                  <a:pt x="299" y="865"/>
                </a:lnTo>
                <a:lnTo>
                  <a:pt x="298" y="865"/>
                </a:lnTo>
                <a:lnTo>
                  <a:pt x="297" y="865"/>
                </a:lnTo>
                <a:lnTo>
                  <a:pt x="296" y="866"/>
                </a:lnTo>
                <a:lnTo>
                  <a:pt x="295" y="866"/>
                </a:lnTo>
                <a:lnTo>
                  <a:pt x="294" y="865"/>
                </a:lnTo>
                <a:lnTo>
                  <a:pt x="293" y="864"/>
                </a:lnTo>
                <a:lnTo>
                  <a:pt x="291" y="863"/>
                </a:lnTo>
                <a:lnTo>
                  <a:pt x="290" y="861"/>
                </a:lnTo>
                <a:lnTo>
                  <a:pt x="290" y="860"/>
                </a:lnTo>
                <a:lnTo>
                  <a:pt x="291" y="860"/>
                </a:lnTo>
                <a:lnTo>
                  <a:pt x="293" y="861"/>
                </a:lnTo>
                <a:lnTo>
                  <a:pt x="294" y="862"/>
                </a:lnTo>
                <a:lnTo>
                  <a:pt x="296" y="862"/>
                </a:lnTo>
                <a:lnTo>
                  <a:pt x="300" y="861"/>
                </a:lnTo>
                <a:lnTo>
                  <a:pt x="302" y="861"/>
                </a:lnTo>
                <a:lnTo>
                  <a:pt x="302" y="861"/>
                </a:lnTo>
                <a:lnTo>
                  <a:pt x="304" y="861"/>
                </a:lnTo>
                <a:lnTo>
                  <a:pt x="305" y="861"/>
                </a:lnTo>
                <a:lnTo>
                  <a:pt x="306" y="862"/>
                </a:lnTo>
                <a:lnTo>
                  <a:pt x="307" y="862"/>
                </a:lnTo>
                <a:lnTo>
                  <a:pt x="307" y="861"/>
                </a:lnTo>
                <a:lnTo>
                  <a:pt x="308" y="861"/>
                </a:lnTo>
                <a:lnTo>
                  <a:pt x="308" y="860"/>
                </a:lnTo>
                <a:lnTo>
                  <a:pt x="307" y="860"/>
                </a:lnTo>
                <a:lnTo>
                  <a:pt x="305" y="858"/>
                </a:lnTo>
                <a:lnTo>
                  <a:pt x="305" y="857"/>
                </a:lnTo>
                <a:lnTo>
                  <a:pt x="305" y="856"/>
                </a:lnTo>
                <a:lnTo>
                  <a:pt x="306" y="854"/>
                </a:lnTo>
                <a:lnTo>
                  <a:pt x="308" y="854"/>
                </a:lnTo>
                <a:lnTo>
                  <a:pt x="308" y="853"/>
                </a:lnTo>
                <a:lnTo>
                  <a:pt x="305" y="853"/>
                </a:lnTo>
                <a:lnTo>
                  <a:pt x="304" y="853"/>
                </a:lnTo>
                <a:lnTo>
                  <a:pt x="303" y="853"/>
                </a:lnTo>
                <a:lnTo>
                  <a:pt x="302" y="853"/>
                </a:lnTo>
                <a:lnTo>
                  <a:pt x="302" y="853"/>
                </a:lnTo>
                <a:lnTo>
                  <a:pt x="302" y="852"/>
                </a:lnTo>
                <a:lnTo>
                  <a:pt x="300" y="850"/>
                </a:lnTo>
                <a:lnTo>
                  <a:pt x="299" y="849"/>
                </a:lnTo>
                <a:lnTo>
                  <a:pt x="298" y="848"/>
                </a:lnTo>
                <a:lnTo>
                  <a:pt x="299" y="847"/>
                </a:lnTo>
                <a:lnTo>
                  <a:pt x="298" y="847"/>
                </a:lnTo>
                <a:lnTo>
                  <a:pt x="298" y="846"/>
                </a:lnTo>
                <a:lnTo>
                  <a:pt x="299" y="846"/>
                </a:lnTo>
                <a:lnTo>
                  <a:pt x="301" y="846"/>
                </a:lnTo>
                <a:lnTo>
                  <a:pt x="302" y="846"/>
                </a:lnTo>
                <a:lnTo>
                  <a:pt x="302" y="843"/>
                </a:lnTo>
                <a:lnTo>
                  <a:pt x="302" y="843"/>
                </a:lnTo>
                <a:lnTo>
                  <a:pt x="301" y="842"/>
                </a:lnTo>
                <a:lnTo>
                  <a:pt x="296" y="842"/>
                </a:lnTo>
                <a:lnTo>
                  <a:pt x="295" y="842"/>
                </a:lnTo>
                <a:lnTo>
                  <a:pt x="296" y="841"/>
                </a:lnTo>
                <a:lnTo>
                  <a:pt x="296" y="840"/>
                </a:lnTo>
                <a:lnTo>
                  <a:pt x="296" y="839"/>
                </a:lnTo>
                <a:lnTo>
                  <a:pt x="294" y="838"/>
                </a:lnTo>
                <a:lnTo>
                  <a:pt x="294" y="837"/>
                </a:lnTo>
                <a:lnTo>
                  <a:pt x="294" y="836"/>
                </a:lnTo>
                <a:lnTo>
                  <a:pt x="295" y="836"/>
                </a:lnTo>
                <a:lnTo>
                  <a:pt x="296" y="836"/>
                </a:lnTo>
                <a:lnTo>
                  <a:pt x="297" y="838"/>
                </a:lnTo>
                <a:lnTo>
                  <a:pt x="297" y="839"/>
                </a:lnTo>
                <a:lnTo>
                  <a:pt x="298" y="839"/>
                </a:lnTo>
                <a:lnTo>
                  <a:pt x="299" y="839"/>
                </a:lnTo>
                <a:lnTo>
                  <a:pt x="300" y="838"/>
                </a:lnTo>
                <a:lnTo>
                  <a:pt x="300" y="837"/>
                </a:lnTo>
                <a:lnTo>
                  <a:pt x="300" y="836"/>
                </a:lnTo>
                <a:lnTo>
                  <a:pt x="300" y="835"/>
                </a:lnTo>
                <a:lnTo>
                  <a:pt x="300" y="834"/>
                </a:lnTo>
                <a:lnTo>
                  <a:pt x="299" y="833"/>
                </a:lnTo>
                <a:lnTo>
                  <a:pt x="299" y="832"/>
                </a:lnTo>
                <a:lnTo>
                  <a:pt x="299" y="831"/>
                </a:lnTo>
                <a:lnTo>
                  <a:pt x="300" y="831"/>
                </a:lnTo>
                <a:lnTo>
                  <a:pt x="300" y="831"/>
                </a:lnTo>
                <a:lnTo>
                  <a:pt x="300" y="829"/>
                </a:lnTo>
                <a:lnTo>
                  <a:pt x="299" y="828"/>
                </a:lnTo>
                <a:lnTo>
                  <a:pt x="298" y="828"/>
                </a:lnTo>
                <a:lnTo>
                  <a:pt x="297" y="827"/>
                </a:lnTo>
                <a:lnTo>
                  <a:pt x="297" y="826"/>
                </a:lnTo>
                <a:lnTo>
                  <a:pt x="297" y="823"/>
                </a:lnTo>
                <a:lnTo>
                  <a:pt x="297" y="822"/>
                </a:lnTo>
                <a:lnTo>
                  <a:pt x="296" y="821"/>
                </a:lnTo>
                <a:lnTo>
                  <a:pt x="295" y="822"/>
                </a:lnTo>
                <a:lnTo>
                  <a:pt x="294" y="822"/>
                </a:lnTo>
                <a:lnTo>
                  <a:pt x="293" y="822"/>
                </a:lnTo>
                <a:lnTo>
                  <a:pt x="293" y="821"/>
                </a:lnTo>
                <a:lnTo>
                  <a:pt x="293" y="821"/>
                </a:lnTo>
                <a:lnTo>
                  <a:pt x="293" y="820"/>
                </a:lnTo>
                <a:lnTo>
                  <a:pt x="294" y="819"/>
                </a:lnTo>
                <a:lnTo>
                  <a:pt x="295" y="819"/>
                </a:lnTo>
                <a:lnTo>
                  <a:pt x="295" y="818"/>
                </a:lnTo>
                <a:lnTo>
                  <a:pt x="294" y="816"/>
                </a:lnTo>
                <a:lnTo>
                  <a:pt x="294" y="815"/>
                </a:lnTo>
                <a:lnTo>
                  <a:pt x="293" y="815"/>
                </a:lnTo>
                <a:lnTo>
                  <a:pt x="292" y="815"/>
                </a:lnTo>
                <a:lnTo>
                  <a:pt x="291" y="815"/>
                </a:lnTo>
                <a:lnTo>
                  <a:pt x="290" y="815"/>
                </a:lnTo>
                <a:lnTo>
                  <a:pt x="289" y="816"/>
                </a:lnTo>
                <a:lnTo>
                  <a:pt x="288" y="816"/>
                </a:lnTo>
                <a:lnTo>
                  <a:pt x="287" y="815"/>
                </a:lnTo>
                <a:lnTo>
                  <a:pt x="286" y="815"/>
                </a:lnTo>
                <a:lnTo>
                  <a:pt x="286" y="814"/>
                </a:lnTo>
                <a:lnTo>
                  <a:pt x="286" y="813"/>
                </a:lnTo>
                <a:lnTo>
                  <a:pt x="287" y="812"/>
                </a:lnTo>
                <a:lnTo>
                  <a:pt x="287" y="811"/>
                </a:lnTo>
                <a:lnTo>
                  <a:pt x="285" y="811"/>
                </a:lnTo>
                <a:lnTo>
                  <a:pt x="285" y="810"/>
                </a:lnTo>
                <a:lnTo>
                  <a:pt x="286" y="810"/>
                </a:lnTo>
                <a:lnTo>
                  <a:pt x="285" y="809"/>
                </a:lnTo>
                <a:lnTo>
                  <a:pt x="282" y="806"/>
                </a:lnTo>
                <a:lnTo>
                  <a:pt x="281" y="805"/>
                </a:lnTo>
                <a:lnTo>
                  <a:pt x="281" y="803"/>
                </a:lnTo>
                <a:lnTo>
                  <a:pt x="281" y="802"/>
                </a:lnTo>
                <a:lnTo>
                  <a:pt x="280" y="802"/>
                </a:lnTo>
                <a:lnTo>
                  <a:pt x="279" y="802"/>
                </a:lnTo>
                <a:lnTo>
                  <a:pt x="277" y="802"/>
                </a:lnTo>
                <a:lnTo>
                  <a:pt x="276" y="801"/>
                </a:lnTo>
                <a:lnTo>
                  <a:pt x="276" y="800"/>
                </a:lnTo>
                <a:lnTo>
                  <a:pt x="275" y="798"/>
                </a:lnTo>
                <a:lnTo>
                  <a:pt x="274" y="797"/>
                </a:lnTo>
                <a:lnTo>
                  <a:pt x="273" y="796"/>
                </a:lnTo>
                <a:lnTo>
                  <a:pt x="272" y="797"/>
                </a:lnTo>
                <a:lnTo>
                  <a:pt x="271" y="797"/>
                </a:lnTo>
                <a:lnTo>
                  <a:pt x="271" y="797"/>
                </a:lnTo>
                <a:lnTo>
                  <a:pt x="271" y="795"/>
                </a:lnTo>
                <a:lnTo>
                  <a:pt x="271" y="794"/>
                </a:lnTo>
                <a:lnTo>
                  <a:pt x="272" y="794"/>
                </a:lnTo>
                <a:lnTo>
                  <a:pt x="271" y="792"/>
                </a:lnTo>
                <a:lnTo>
                  <a:pt x="272" y="791"/>
                </a:lnTo>
                <a:lnTo>
                  <a:pt x="273" y="792"/>
                </a:lnTo>
                <a:lnTo>
                  <a:pt x="274" y="791"/>
                </a:lnTo>
                <a:lnTo>
                  <a:pt x="275" y="791"/>
                </a:lnTo>
                <a:lnTo>
                  <a:pt x="276" y="790"/>
                </a:lnTo>
                <a:lnTo>
                  <a:pt x="278" y="788"/>
                </a:lnTo>
                <a:lnTo>
                  <a:pt x="278" y="788"/>
                </a:lnTo>
                <a:lnTo>
                  <a:pt x="278" y="787"/>
                </a:lnTo>
                <a:lnTo>
                  <a:pt x="277" y="785"/>
                </a:lnTo>
                <a:lnTo>
                  <a:pt x="276" y="785"/>
                </a:lnTo>
                <a:lnTo>
                  <a:pt x="275" y="784"/>
                </a:lnTo>
                <a:lnTo>
                  <a:pt x="274" y="784"/>
                </a:lnTo>
                <a:lnTo>
                  <a:pt x="273" y="783"/>
                </a:lnTo>
                <a:lnTo>
                  <a:pt x="272" y="783"/>
                </a:lnTo>
                <a:lnTo>
                  <a:pt x="271" y="783"/>
                </a:lnTo>
                <a:lnTo>
                  <a:pt x="271" y="779"/>
                </a:lnTo>
                <a:lnTo>
                  <a:pt x="270" y="777"/>
                </a:lnTo>
                <a:lnTo>
                  <a:pt x="271" y="777"/>
                </a:lnTo>
                <a:lnTo>
                  <a:pt x="270" y="775"/>
                </a:lnTo>
                <a:lnTo>
                  <a:pt x="270" y="774"/>
                </a:lnTo>
                <a:lnTo>
                  <a:pt x="268" y="773"/>
                </a:lnTo>
                <a:lnTo>
                  <a:pt x="268" y="772"/>
                </a:lnTo>
                <a:lnTo>
                  <a:pt x="269" y="771"/>
                </a:lnTo>
                <a:lnTo>
                  <a:pt x="269" y="770"/>
                </a:lnTo>
                <a:lnTo>
                  <a:pt x="270" y="770"/>
                </a:lnTo>
                <a:lnTo>
                  <a:pt x="270" y="771"/>
                </a:lnTo>
                <a:lnTo>
                  <a:pt x="271" y="771"/>
                </a:lnTo>
                <a:lnTo>
                  <a:pt x="271" y="772"/>
                </a:lnTo>
                <a:lnTo>
                  <a:pt x="272" y="772"/>
                </a:lnTo>
                <a:lnTo>
                  <a:pt x="272" y="771"/>
                </a:lnTo>
                <a:lnTo>
                  <a:pt x="272" y="769"/>
                </a:lnTo>
                <a:lnTo>
                  <a:pt x="271" y="769"/>
                </a:lnTo>
                <a:lnTo>
                  <a:pt x="271" y="769"/>
                </a:lnTo>
                <a:lnTo>
                  <a:pt x="271" y="768"/>
                </a:lnTo>
                <a:lnTo>
                  <a:pt x="271" y="767"/>
                </a:lnTo>
                <a:lnTo>
                  <a:pt x="272" y="766"/>
                </a:lnTo>
                <a:lnTo>
                  <a:pt x="273" y="765"/>
                </a:lnTo>
                <a:lnTo>
                  <a:pt x="274" y="766"/>
                </a:lnTo>
                <a:lnTo>
                  <a:pt x="274" y="765"/>
                </a:lnTo>
                <a:lnTo>
                  <a:pt x="275" y="764"/>
                </a:lnTo>
                <a:lnTo>
                  <a:pt x="274" y="764"/>
                </a:lnTo>
                <a:lnTo>
                  <a:pt x="273" y="764"/>
                </a:lnTo>
                <a:lnTo>
                  <a:pt x="272" y="764"/>
                </a:lnTo>
                <a:lnTo>
                  <a:pt x="271" y="764"/>
                </a:lnTo>
                <a:lnTo>
                  <a:pt x="267" y="767"/>
                </a:lnTo>
                <a:lnTo>
                  <a:pt x="265" y="767"/>
                </a:lnTo>
                <a:lnTo>
                  <a:pt x="264" y="767"/>
                </a:lnTo>
                <a:lnTo>
                  <a:pt x="263" y="767"/>
                </a:lnTo>
                <a:lnTo>
                  <a:pt x="263" y="766"/>
                </a:lnTo>
                <a:lnTo>
                  <a:pt x="264" y="764"/>
                </a:lnTo>
                <a:lnTo>
                  <a:pt x="267" y="763"/>
                </a:lnTo>
                <a:lnTo>
                  <a:pt x="271" y="762"/>
                </a:lnTo>
                <a:lnTo>
                  <a:pt x="272" y="760"/>
                </a:lnTo>
                <a:lnTo>
                  <a:pt x="274" y="761"/>
                </a:lnTo>
                <a:lnTo>
                  <a:pt x="275" y="761"/>
                </a:lnTo>
                <a:lnTo>
                  <a:pt x="276" y="760"/>
                </a:lnTo>
                <a:lnTo>
                  <a:pt x="277" y="759"/>
                </a:lnTo>
                <a:lnTo>
                  <a:pt x="277" y="758"/>
                </a:lnTo>
                <a:lnTo>
                  <a:pt x="277" y="757"/>
                </a:lnTo>
                <a:lnTo>
                  <a:pt x="279" y="755"/>
                </a:lnTo>
                <a:lnTo>
                  <a:pt x="280" y="754"/>
                </a:lnTo>
                <a:lnTo>
                  <a:pt x="280" y="753"/>
                </a:lnTo>
                <a:lnTo>
                  <a:pt x="279" y="752"/>
                </a:lnTo>
                <a:lnTo>
                  <a:pt x="279" y="751"/>
                </a:lnTo>
                <a:lnTo>
                  <a:pt x="278" y="750"/>
                </a:lnTo>
                <a:lnTo>
                  <a:pt x="277" y="749"/>
                </a:lnTo>
                <a:lnTo>
                  <a:pt x="275" y="748"/>
                </a:lnTo>
                <a:lnTo>
                  <a:pt x="274" y="748"/>
                </a:lnTo>
                <a:lnTo>
                  <a:pt x="274" y="747"/>
                </a:lnTo>
                <a:lnTo>
                  <a:pt x="275" y="746"/>
                </a:lnTo>
                <a:lnTo>
                  <a:pt x="275" y="745"/>
                </a:lnTo>
                <a:lnTo>
                  <a:pt x="278" y="742"/>
                </a:lnTo>
                <a:lnTo>
                  <a:pt x="279" y="742"/>
                </a:lnTo>
                <a:lnTo>
                  <a:pt x="279" y="741"/>
                </a:lnTo>
                <a:lnTo>
                  <a:pt x="279" y="740"/>
                </a:lnTo>
                <a:lnTo>
                  <a:pt x="278" y="740"/>
                </a:lnTo>
                <a:lnTo>
                  <a:pt x="277" y="740"/>
                </a:lnTo>
                <a:lnTo>
                  <a:pt x="276" y="740"/>
                </a:lnTo>
                <a:lnTo>
                  <a:pt x="274" y="740"/>
                </a:lnTo>
                <a:lnTo>
                  <a:pt x="273" y="739"/>
                </a:lnTo>
                <a:lnTo>
                  <a:pt x="272" y="737"/>
                </a:lnTo>
                <a:lnTo>
                  <a:pt x="272" y="736"/>
                </a:lnTo>
                <a:lnTo>
                  <a:pt x="273" y="735"/>
                </a:lnTo>
                <a:lnTo>
                  <a:pt x="274" y="735"/>
                </a:lnTo>
                <a:lnTo>
                  <a:pt x="275" y="735"/>
                </a:lnTo>
                <a:lnTo>
                  <a:pt x="276" y="736"/>
                </a:lnTo>
                <a:lnTo>
                  <a:pt x="277" y="736"/>
                </a:lnTo>
                <a:lnTo>
                  <a:pt x="278" y="735"/>
                </a:lnTo>
                <a:lnTo>
                  <a:pt x="278" y="734"/>
                </a:lnTo>
                <a:lnTo>
                  <a:pt x="279" y="734"/>
                </a:lnTo>
                <a:lnTo>
                  <a:pt x="280" y="733"/>
                </a:lnTo>
                <a:lnTo>
                  <a:pt x="281" y="734"/>
                </a:lnTo>
                <a:lnTo>
                  <a:pt x="281" y="734"/>
                </a:lnTo>
                <a:lnTo>
                  <a:pt x="282" y="734"/>
                </a:lnTo>
                <a:lnTo>
                  <a:pt x="282" y="734"/>
                </a:lnTo>
                <a:lnTo>
                  <a:pt x="282" y="733"/>
                </a:lnTo>
                <a:lnTo>
                  <a:pt x="281" y="733"/>
                </a:lnTo>
                <a:lnTo>
                  <a:pt x="281" y="732"/>
                </a:lnTo>
                <a:lnTo>
                  <a:pt x="280" y="732"/>
                </a:lnTo>
                <a:lnTo>
                  <a:pt x="279" y="733"/>
                </a:lnTo>
                <a:lnTo>
                  <a:pt x="278" y="734"/>
                </a:lnTo>
                <a:lnTo>
                  <a:pt x="276" y="733"/>
                </a:lnTo>
                <a:lnTo>
                  <a:pt x="274" y="731"/>
                </a:lnTo>
                <a:lnTo>
                  <a:pt x="273" y="731"/>
                </a:lnTo>
                <a:lnTo>
                  <a:pt x="272" y="731"/>
                </a:lnTo>
                <a:lnTo>
                  <a:pt x="271" y="732"/>
                </a:lnTo>
                <a:lnTo>
                  <a:pt x="270" y="732"/>
                </a:lnTo>
                <a:lnTo>
                  <a:pt x="269" y="733"/>
                </a:lnTo>
                <a:lnTo>
                  <a:pt x="267" y="733"/>
                </a:lnTo>
                <a:lnTo>
                  <a:pt x="266" y="732"/>
                </a:lnTo>
                <a:lnTo>
                  <a:pt x="265" y="732"/>
                </a:lnTo>
                <a:lnTo>
                  <a:pt x="263" y="732"/>
                </a:lnTo>
                <a:lnTo>
                  <a:pt x="262" y="732"/>
                </a:lnTo>
                <a:lnTo>
                  <a:pt x="262" y="731"/>
                </a:lnTo>
                <a:lnTo>
                  <a:pt x="263" y="730"/>
                </a:lnTo>
                <a:lnTo>
                  <a:pt x="263" y="729"/>
                </a:lnTo>
                <a:lnTo>
                  <a:pt x="264" y="728"/>
                </a:lnTo>
                <a:lnTo>
                  <a:pt x="264" y="727"/>
                </a:lnTo>
                <a:lnTo>
                  <a:pt x="264" y="726"/>
                </a:lnTo>
                <a:lnTo>
                  <a:pt x="263" y="725"/>
                </a:lnTo>
                <a:lnTo>
                  <a:pt x="263" y="724"/>
                </a:lnTo>
                <a:lnTo>
                  <a:pt x="262" y="724"/>
                </a:lnTo>
                <a:lnTo>
                  <a:pt x="261" y="725"/>
                </a:lnTo>
                <a:lnTo>
                  <a:pt x="261" y="726"/>
                </a:lnTo>
                <a:lnTo>
                  <a:pt x="261" y="726"/>
                </a:lnTo>
                <a:lnTo>
                  <a:pt x="259" y="725"/>
                </a:lnTo>
                <a:lnTo>
                  <a:pt x="259" y="724"/>
                </a:lnTo>
                <a:lnTo>
                  <a:pt x="260" y="724"/>
                </a:lnTo>
                <a:lnTo>
                  <a:pt x="261" y="723"/>
                </a:lnTo>
                <a:lnTo>
                  <a:pt x="261" y="723"/>
                </a:lnTo>
                <a:lnTo>
                  <a:pt x="261" y="722"/>
                </a:lnTo>
                <a:lnTo>
                  <a:pt x="261" y="721"/>
                </a:lnTo>
                <a:lnTo>
                  <a:pt x="261" y="721"/>
                </a:lnTo>
                <a:lnTo>
                  <a:pt x="260" y="721"/>
                </a:lnTo>
                <a:lnTo>
                  <a:pt x="260" y="720"/>
                </a:lnTo>
                <a:lnTo>
                  <a:pt x="261" y="719"/>
                </a:lnTo>
                <a:lnTo>
                  <a:pt x="261" y="719"/>
                </a:lnTo>
                <a:lnTo>
                  <a:pt x="262" y="719"/>
                </a:lnTo>
                <a:lnTo>
                  <a:pt x="264" y="719"/>
                </a:lnTo>
                <a:lnTo>
                  <a:pt x="264" y="718"/>
                </a:lnTo>
                <a:lnTo>
                  <a:pt x="264" y="717"/>
                </a:lnTo>
                <a:lnTo>
                  <a:pt x="264" y="716"/>
                </a:lnTo>
                <a:lnTo>
                  <a:pt x="264" y="715"/>
                </a:lnTo>
                <a:lnTo>
                  <a:pt x="263" y="715"/>
                </a:lnTo>
                <a:lnTo>
                  <a:pt x="262" y="714"/>
                </a:lnTo>
                <a:lnTo>
                  <a:pt x="261" y="714"/>
                </a:lnTo>
                <a:lnTo>
                  <a:pt x="260" y="714"/>
                </a:lnTo>
                <a:lnTo>
                  <a:pt x="259" y="714"/>
                </a:lnTo>
                <a:lnTo>
                  <a:pt x="257" y="714"/>
                </a:lnTo>
                <a:lnTo>
                  <a:pt x="255" y="715"/>
                </a:lnTo>
                <a:lnTo>
                  <a:pt x="255" y="716"/>
                </a:lnTo>
                <a:lnTo>
                  <a:pt x="253" y="718"/>
                </a:lnTo>
                <a:lnTo>
                  <a:pt x="252" y="718"/>
                </a:lnTo>
                <a:lnTo>
                  <a:pt x="251" y="718"/>
                </a:lnTo>
                <a:lnTo>
                  <a:pt x="250" y="719"/>
                </a:lnTo>
                <a:lnTo>
                  <a:pt x="249" y="719"/>
                </a:lnTo>
                <a:lnTo>
                  <a:pt x="249" y="718"/>
                </a:lnTo>
                <a:lnTo>
                  <a:pt x="248" y="716"/>
                </a:lnTo>
                <a:lnTo>
                  <a:pt x="249" y="715"/>
                </a:lnTo>
                <a:lnTo>
                  <a:pt x="250" y="714"/>
                </a:lnTo>
                <a:lnTo>
                  <a:pt x="250" y="713"/>
                </a:lnTo>
                <a:lnTo>
                  <a:pt x="251" y="713"/>
                </a:lnTo>
                <a:lnTo>
                  <a:pt x="251" y="712"/>
                </a:lnTo>
                <a:lnTo>
                  <a:pt x="253" y="711"/>
                </a:lnTo>
                <a:lnTo>
                  <a:pt x="254" y="710"/>
                </a:lnTo>
                <a:lnTo>
                  <a:pt x="255" y="710"/>
                </a:lnTo>
                <a:lnTo>
                  <a:pt x="255" y="709"/>
                </a:lnTo>
                <a:lnTo>
                  <a:pt x="254" y="708"/>
                </a:lnTo>
                <a:lnTo>
                  <a:pt x="254" y="707"/>
                </a:lnTo>
                <a:lnTo>
                  <a:pt x="254" y="706"/>
                </a:lnTo>
                <a:lnTo>
                  <a:pt x="255" y="706"/>
                </a:lnTo>
                <a:lnTo>
                  <a:pt x="255" y="705"/>
                </a:lnTo>
                <a:lnTo>
                  <a:pt x="255" y="704"/>
                </a:lnTo>
                <a:lnTo>
                  <a:pt x="254" y="703"/>
                </a:lnTo>
                <a:lnTo>
                  <a:pt x="253" y="703"/>
                </a:lnTo>
                <a:lnTo>
                  <a:pt x="251" y="705"/>
                </a:lnTo>
                <a:lnTo>
                  <a:pt x="250" y="705"/>
                </a:lnTo>
                <a:lnTo>
                  <a:pt x="249" y="706"/>
                </a:lnTo>
                <a:lnTo>
                  <a:pt x="247" y="706"/>
                </a:lnTo>
                <a:lnTo>
                  <a:pt x="247" y="705"/>
                </a:lnTo>
                <a:lnTo>
                  <a:pt x="247" y="704"/>
                </a:lnTo>
                <a:lnTo>
                  <a:pt x="248" y="702"/>
                </a:lnTo>
                <a:lnTo>
                  <a:pt x="249" y="702"/>
                </a:lnTo>
                <a:lnTo>
                  <a:pt x="248" y="702"/>
                </a:lnTo>
                <a:lnTo>
                  <a:pt x="247" y="702"/>
                </a:lnTo>
                <a:lnTo>
                  <a:pt x="246" y="701"/>
                </a:lnTo>
                <a:lnTo>
                  <a:pt x="246" y="699"/>
                </a:lnTo>
                <a:lnTo>
                  <a:pt x="248" y="699"/>
                </a:lnTo>
                <a:lnTo>
                  <a:pt x="249" y="698"/>
                </a:lnTo>
                <a:lnTo>
                  <a:pt x="250" y="697"/>
                </a:lnTo>
                <a:lnTo>
                  <a:pt x="250" y="696"/>
                </a:lnTo>
                <a:lnTo>
                  <a:pt x="250" y="695"/>
                </a:lnTo>
                <a:lnTo>
                  <a:pt x="249" y="694"/>
                </a:lnTo>
                <a:lnTo>
                  <a:pt x="248" y="695"/>
                </a:lnTo>
                <a:lnTo>
                  <a:pt x="247" y="695"/>
                </a:lnTo>
                <a:lnTo>
                  <a:pt x="246" y="695"/>
                </a:lnTo>
                <a:lnTo>
                  <a:pt x="246" y="694"/>
                </a:lnTo>
                <a:lnTo>
                  <a:pt x="247" y="693"/>
                </a:lnTo>
                <a:lnTo>
                  <a:pt x="246" y="692"/>
                </a:lnTo>
                <a:lnTo>
                  <a:pt x="245" y="691"/>
                </a:lnTo>
                <a:lnTo>
                  <a:pt x="244" y="691"/>
                </a:lnTo>
                <a:lnTo>
                  <a:pt x="243" y="691"/>
                </a:lnTo>
                <a:lnTo>
                  <a:pt x="243" y="692"/>
                </a:lnTo>
                <a:lnTo>
                  <a:pt x="242" y="692"/>
                </a:lnTo>
                <a:lnTo>
                  <a:pt x="240" y="693"/>
                </a:lnTo>
                <a:lnTo>
                  <a:pt x="240" y="693"/>
                </a:lnTo>
                <a:lnTo>
                  <a:pt x="240" y="692"/>
                </a:lnTo>
                <a:lnTo>
                  <a:pt x="240" y="691"/>
                </a:lnTo>
                <a:lnTo>
                  <a:pt x="240" y="691"/>
                </a:lnTo>
                <a:lnTo>
                  <a:pt x="240" y="690"/>
                </a:lnTo>
                <a:lnTo>
                  <a:pt x="240" y="690"/>
                </a:lnTo>
                <a:lnTo>
                  <a:pt x="240" y="691"/>
                </a:lnTo>
                <a:lnTo>
                  <a:pt x="238" y="691"/>
                </a:lnTo>
                <a:lnTo>
                  <a:pt x="237" y="692"/>
                </a:lnTo>
                <a:lnTo>
                  <a:pt x="236" y="692"/>
                </a:lnTo>
                <a:lnTo>
                  <a:pt x="236" y="691"/>
                </a:lnTo>
                <a:lnTo>
                  <a:pt x="234" y="691"/>
                </a:lnTo>
                <a:lnTo>
                  <a:pt x="233" y="690"/>
                </a:lnTo>
                <a:lnTo>
                  <a:pt x="232" y="690"/>
                </a:lnTo>
                <a:lnTo>
                  <a:pt x="232" y="689"/>
                </a:lnTo>
                <a:lnTo>
                  <a:pt x="232" y="688"/>
                </a:lnTo>
                <a:lnTo>
                  <a:pt x="233" y="687"/>
                </a:lnTo>
                <a:lnTo>
                  <a:pt x="232" y="686"/>
                </a:lnTo>
                <a:lnTo>
                  <a:pt x="231" y="687"/>
                </a:lnTo>
                <a:lnTo>
                  <a:pt x="231" y="686"/>
                </a:lnTo>
                <a:lnTo>
                  <a:pt x="231" y="685"/>
                </a:lnTo>
                <a:lnTo>
                  <a:pt x="232" y="684"/>
                </a:lnTo>
                <a:lnTo>
                  <a:pt x="232" y="683"/>
                </a:lnTo>
                <a:lnTo>
                  <a:pt x="234" y="681"/>
                </a:lnTo>
                <a:lnTo>
                  <a:pt x="235" y="680"/>
                </a:lnTo>
                <a:lnTo>
                  <a:pt x="236" y="680"/>
                </a:lnTo>
                <a:lnTo>
                  <a:pt x="237" y="679"/>
                </a:lnTo>
                <a:lnTo>
                  <a:pt x="237" y="678"/>
                </a:lnTo>
                <a:lnTo>
                  <a:pt x="238" y="677"/>
                </a:lnTo>
                <a:lnTo>
                  <a:pt x="237" y="677"/>
                </a:lnTo>
                <a:lnTo>
                  <a:pt x="237" y="676"/>
                </a:lnTo>
                <a:lnTo>
                  <a:pt x="236" y="676"/>
                </a:lnTo>
                <a:lnTo>
                  <a:pt x="235" y="677"/>
                </a:lnTo>
                <a:lnTo>
                  <a:pt x="233" y="678"/>
                </a:lnTo>
                <a:lnTo>
                  <a:pt x="231" y="678"/>
                </a:lnTo>
                <a:lnTo>
                  <a:pt x="228" y="680"/>
                </a:lnTo>
                <a:lnTo>
                  <a:pt x="228" y="679"/>
                </a:lnTo>
                <a:lnTo>
                  <a:pt x="229" y="677"/>
                </a:lnTo>
                <a:lnTo>
                  <a:pt x="230" y="676"/>
                </a:lnTo>
                <a:lnTo>
                  <a:pt x="230" y="676"/>
                </a:lnTo>
                <a:lnTo>
                  <a:pt x="232" y="676"/>
                </a:lnTo>
                <a:lnTo>
                  <a:pt x="232" y="674"/>
                </a:lnTo>
                <a:lnTo>
                  <a:pt x="231" y="673"/>
                </a:lnTo>
                <a:lnTo>
                  <a:pt x="230" y="672"/>
                </a:lnTo>
                <a:lnTo>
                  <a:pt x="230" y="671"/>
                </a:lnTo>
                <a:lnTo>
                  <a:pt x="228" y="671"/>
                </a:lnTo>
                <a:lnTo>
                  <a:pt x="228" y="670"/>
                </a:lnTo>
                <a:lnTo>
                  <a:pt x="227" y="669"/>
                </a:lnTo>
                <a:lnTo>
                  <a:pt x="226" y="669"/>
                </a:lnTo>
                <a:lnTo>
                  <a:pt x="225" y="669"/>
                </a:lnTo>
                <a:lnTo>
                  <a:pt x="225" y="669"/>
                </a:lnTo>
                <a:lnTo>
                  <a:pt x="224" y="668"/>
                </a:lnTo>
                <a:lnTo>
                  <a:pt x="223" y="668"/>
                </a:lnTo>
                <a:lnTo>
                  <a:pt x="222" y="668"/>
                </a:lnTo>
                <a:lnTo>
                  <a:pt x="222" y="669"/>
                </a:lnTo>
                <a:lnTo>
                  <a:pt x="220" y="671"/>
                </a:lnTo>
                <a:lnTo>
                  <a:pt x="220" y="672"/>
                </a:lnTo>
                <a:lnTo>
                  <a:pt x="221" y="673"/>
                </a:lnTo>
                <a:lnTo>
                  <a:pt x="222" y="674"/>
                </a:lnTo>
                <a:lnTo>
                  <a:pt x="221" y="675"/>
                </a:lnTo>
                <a:lnTo>
                  <a:pt x="220" y="675"/>
                </a:lnTo>
                <a:lnTo>
                  <a:pt x="219" y="675"/>
                </a:lnTo>
                <a:lnTo>
                  <a:pt x="218" y="673"/>
                </a:lnTo>
                <a:lnTo>
                  <a:pt x="216" y="672"/>
                </a:lnTo>
                <a:lnTo>
                  <a:pt x="216" y="671"/>
                </a:lnTo>
                <a:lnTo>
                  <a:pt x="217" y="671"/>
                </a:lnTo>
                <a:lnTo>
                  <a:pt x="217" y="670"/>
                </a:lnTo>
                <a:lnTo>
                  <a:pt x="216" y="669"/>
                </a:lnTo>
                <a:lnTo>
                  <a:pt x="214" y="669"/>
                </a:lnTo>
                <a:lnTo>
                  <a:pt x="214" y="669"/>
                </a:lnTo>
                <a:lnTo>
                  <a:pt x="214" y="667"/>
                </a:lnTo>
                <a:lnTo>
                  <a:pt x="214" y="666"/>
                </a:lnTo>
                <a:lnTo>
                  <a:pt x="214" y="664"/>
                </a:lnTo>
                <a:lnTo>
                  <a:pt x="213" y="664"/>
                </a:lnTo>
                <a:lnTo>
                  <a:pt x="213" y="663"/>
                </a:lnTo>
                <a:lnTo>
                  <a:pt x="210" y="663"/>
                </a:lnTo>
                <a:lnTo>
                  <a:pt x="209" y="663"/>
                </a:lnTo>
                <a:lnTo>
                  <a:pt x="209" y="661"/>
                </a:lnTo>
                <a:lnTo>
                  <a:pt x="209" y="660"/>
                </a:lnTo>
                <a:lnTo>
                  <a:pt x="209" y="659"/>
                </a:lnTo>
                <a:lnTo>
                  <a:pt x="209" y="659"/>
                </a:lnTo>
                <a:lnTo>
                  <a:pt x="208" y="659"/>
                </a:lnTo>
                <a:lnTo>
                  <a:pt x="207" y="659"/>
                </a:lnTo>
                <a:lnTo>
                  <a:pt x="205" y="660"/>
                </a:lnTo>
                <a:lnTo>
                  <a:pt x="205" y="661"/>
                </a:lnTo>
                <a:lnTo>
                  <a:pt x="204" y="662"/>
                </a:lnTo>
                <a:lnTo>
                  <a:pt x="202" y="661"/>
                </a:lnTo>
                <a:lnTo>
                  <a:pt x="201" y="659"/>
                </a:lnTo>
                <a:lnTo>
                  <a:pt x="201" y="659"/>
                </a:lnTo>
                <a:lnTo>
                  <a:pt x="201" y="658"/>
                </a:lnTo>
                <a:lnTo>
                  <a:pt x="200" y="657"/>
                </a:lnTo>
                <a:lnTo>
                  <a:pt x="199" y="657"/>
                </a:lnTo>
                <a:lnTo>
                  <a:pt x="199" y="659"/>
                </a:lnTo>
                <a:lnTo>
                  <a:pt x="199" y="662"/>
                </a:lnTo>
                <a:lnTo>
                  <a:pt x="199" y="664"/>
                </a:lnTo>
                <a:lnTo>
                  <a:pt x="198" y="664"/>
                </a:lnTo>
                <a:lnTo>
                  <a:pt x="198" y="665"/>
                </a:lnTo>
                <a:lnTo>
                  <a:pt x="198" y="664"/>
                </a:lnTo>
                <a:lnTo>
                  <a:pt x="197" y="664"/>
                </a:lnTo>
                <a:lnTo>
                  <a:pt x="197" y="661"/>
                </a:lnTo>
                <a:lnTo>
                  <a:pt x="198" y="660"/>
                </a:lnTo>
                <a:lnTo>
                  <a:pt x="198" y="659"/>
                </a:lnTo>
                <a:lnTo>
                  <a:pt x="197" y="659"/>
                </a:lnTo>
                <a:lnTo>
                  <a:pt x="196" y="659"/>
                </a:lnTo>
                <a:lnTo>
                  <a:pt x="196" y="660"/>
                </a:lnTo>
                <a:lnTo>
                  <a:pt x="196" y="662"/>
                </a:lnTo>
                <a:lnTo>
                  <a:pt x="195" y="663"/>
                </a:lnTo>
                <a:lnTo>
                  <a:pt x="195" y="664"/>
                </a:lnTo>
                <a:lnTo>
                  <a:pt x="194" y="664"/>
                </a:lnTo>
                <a:lnTo>
                  <a:pt x="194" y="663"/>
                </a:lnTo>
                <a:lnTo>
                  <a:pt x="194" y="662"/>
                </a:lnTo>
                <a:lnTo>
                  <a:pt x="195" y="661"/>
                </a:lnTo>
                <a:lnTo>
                  <a:pt x="194" y="660"/>
                </a:lnTo>
                <a:lnTo>
                  <a:pt x="193" y="660"/>
                </a:lnTo>
                <a:lnTo>
                  <a:pt x="193" y="659"/>
                </a:lnTo>
                <a:lnTo>
                  <a:pt x="193" y="659"/>
                </a:lnTo>
                <a:lnTo>
                  <a:pt x="193" y="657"/>
                </a:lnTo>
                <a:lnTo>
                  <a:pt x="195" y="655"/>
                </a:lnTo>
                <a:lnTo>
                  <a:pt x="196" y="654"/>
                </a:lnTo>
                <a:lnTo>
                  <a:pt x="196" y="653"/>
                </a:lnTo>
                <a:lnTo>
                  <a:pt x="196" y="652"/>
                </a:lnTo>
                <a:lnTo>
                  <a:pt x="195" y="652"/>
                </a:lnTo>
                <a:lnTo>
                  <a:pt x="196" y="651"/>
                </a:lnTo>
                <a:lnTo>
                  <a:pt x="196" y="650"/>
                </a:lnTo>
                <a:lnTo>
                  <a:pt x="195" y="649"/>
                </a:lnTo>
                <a:lnTo>
                  <a:pt x="194" y="648"/>
                </a:lnTo>
                <a:lnTo>
                  <a:pt x="194" y="648"/>
                </a:lnTo>
                <a:lnTo>
                  <a:pt x="193" y="646"/>
                </a:lnTo>
                <a:lnTo>
                  <a:pt x="192" y="646"/>
                </a:lnTo>
                <a:lnTo>
                  <a:pt x="191" y="647"/>
                </a:lnTo>
                <a:lnTo>
                  <a:pt x="190" y="647"/>
                </a:lnTo>
                <a:lnTo>
                  <a:pt x="190" y="646"/>
                </a:lnTo>
                <a:lnTo>
                  <a:pt x="189" y="646"/>
                </a:lnTo>
                <a:lnTo>
                  <a:pt x="188" y="647"/>
                </a:lnTo>
                <a:lnTo>
                  <a:pt x="188" y="647"/>
                </a:lnTo>
                <a:lnTo>
                  <a:pt x="188" y="646"/>
                </a:lnTo>
                <a:lnTo>
                  <a:pt x="188" y="645"/>
                </a:lnTo>
                <a:lnTo>
                  <a:pt x="188" y="643"/>
                </a:lnTo>
                <a:lnTo>
                  <a:pt x="188" y="642"/>
                </a:lnTo>
                <a:lnTo>
                  <a:pt x="188" y="641"/>
                </a:lnTo>
                <a:lnTo>
                  <a:pt x="188" y="641"/>
                </a:lnTo>
                <a:lnTo>
                  <a:pt x="187" y="641"/>
                </a:lnTo>
                <a:lnTo>
                  <a:pt x="186" y="640"/>
                </a:lnTo>
                <a:lnTo>
                  <a:pt x="185" y="641"/>
                </a:lnTo>
                <a:lnTo>
                  <a:pt x="184" y="641"/>
                </a:lnTo>
                <a:lnTo>
                  <a:pt x="184" y="642"/>
                </a:lnTo>
                <a:lnTo>
                  <a:pt x="183" y="642"/>
                </a:lnTo>
                <a:lnTo>
                  <a:pt x="183" y="643"/>
                </a:lnTo>
                <a:lnTo>
                  <a:pt x="183" y="646"/>
                </a:lnTo>
                <a:lnTo>
                  <a:pt x="183" y="648"/>
                </a:lnTo>
                <a:lnTo>
                  <a:pt x="182" y="648"/>
                </a:lnTo>
                <a:lnTo>
                  <a:pt x="181" y="648"/>
                </a:lnTo>
                <a:lnTo>
                  <a:pt x="180" y="648"/>
                </a:lnTo>
                <a:lnTo>
                  <a:pt x="180" y="649"/>
                </a:lnTo>
                <a:lnTo>
                  <a:pt x="179" y="649"/>
                </a:lnTo>
                <a:lnTo>
                  <a:pt x="178" y="649"/>
                </a:lnTo>
                <a:lnTo>
                  <a:pt x="178" y="650"/>
                </a:lnTo>
                <a:lnTo>
                  <a:pt x="178" y="651"/>
                </a:lnTo>
                <a:lnTo>
                  <a:pt x="178" y="652"/>
                </a:lnTo>
                <a:lnTo>
                  <a:pt x="177" y="653"/>
                </a:lnTo>
                <a:lnTo>
                  <a:pt x="177" y="654"/>
                </a:lnTo>
                <a:lnTo>
                  <a:pt x="174" y="656"/>
                </a:lnTo>
                <a:lnTo>
                  <a:pt x="173" y="656"/>
                </a:lnTo>
                <a:lnTo>
                  <a:pt x="173" y="657"/>
                </a:lnTo>
                <a:lnTo>
                  <a:pt x="173" y="659"/>
                </a:lnTo>
                <a:lnTo>
                  <a:pt x="172" y="659"/>
                </a:lnTo>
                <a:lnTo>
                  <a:pt x="171" y="659"/>
                </a:lnTo>
                <a:lnTo>
                  <a:pt x="171" y="659"/>
                </a:lnTo>
                <a:lnTo>
                  <a:pt x="170" y="659"/>
                </a:lnTo>
                <a:lnTo>
                  <a:pt x="166" y="660"/>
                </a:lnTo>
                <a:lnTo>
                  <a:pt x="165" y="659"/>
                </a:lnTo>
                <a:lnTo>
                  <a:pt x="164" y="659"/>
                </a:lnTo>
                <a:lnTo>
                  <a:pt x="163" y="658"/>
                </a:lnTo>
                <a:lnTo>
                  <a:pt x="164" y="657"/>
                </a:lnTo>
                <a:lnTo>
                  <a:pt x="164" y="656"/>
                </a:lnTo>
                <a:lnTo>
                  <a:pt x="164" y="655"/>
                </a:lnTo>
                <a:lnTo>
                  <a:pt x="165" y="654"/>
                </a:lnTo>
                <a:lnTo>
                  <a:pt x="165" y="653"/>
                </a:lnTo>
                <a:lnTo>
                  <a:pt x="165" y="651"/>
                </a:lnTo>
                <a:lnTo>
                  <a:pt x="165" y="650"/>
                </a:lnTo>
                <a:lnTo>
                  <a:pt x="165" y="649"/>
                </a:lnTo>
                <a:lnTo>
                  <a:pt x="165" y="648"/>
                </a:lnTo>
                <a:lnTo>
                  <a:pt x="165" y="648"/>
                </a:lnTo>
                <a:lnTo>
                  <a:pt x="167" y="646"/>
                </a:lnTo>
                <a:lnTo>
                  <a:pt x="167" y="645"/>
                </a:lnTo>
                <a:lnTo>
                  <a:pt x="168" y="644"/>
                </a:lnTo>
                <a:lnTo>
                  <a:pt x="168" y="644"/>
                </a:lnTo>
                <a:lnTo>
                  <a:pt x="168" y="643"/>
                </a:lnTo>
                <a:lnTo>
                  <a:pt x="168" y="642"/>
                </a:lnTo>
                <a:lnTo>
                  <a:pt x="168" y="641"/>
                </a:lnTo>
                <a:lnTo>
                  <a:pt x="168" y="641"/>
                </a:lnTo>
                <a:lnTo>
                  <a:pt x="168" y="640"/>
                </a:lnTo>
                <a:lnTo>
                  <a:pt x="167" y="640"/>
                </a:lnTo>
                <a:lnTo>
                  <a:pt x="167" y="639"/>
                </a:lnTo>
                <a:lnTo>
                  <a:pt x="166" y="639"/>
                </a:lnTo>
                <a:lnTo>
                  <a:pt x="166" y="638"/>
                </a:lnTo>
                <a:lnTo>
                  <a:pt x="166" y="637"/>
                </a:lnTo>
                <a:lnTo>
                  <a:pt x="165" y="637"/>
                </a:lnTo>
                <a:lnTo>
                  <a:pt x="164" y="637"/>
                </a:lnTo>
                <a:lnTo>
                  <a:pt x="164" y="639"/>
                </a:lnTo>
                <a:lnTo>
                  <a:pt x="163" y="640"/>
                </a:lnTo>
                <a:lnTo>
                  <a:pt x="163" y="641"/>
                </a:lnTo>
                <a:lnTo>
                  <a:pt x="161" y="642"/>
                </a:lnTo>
                <a:lnTo>
                  <a:pt x="160" y="643"/>
                </a:lnTo>
                <a:lnTo>
                  <a:pt x="160" y="644"/>
                </a:lnTo>
                <a:lnTo>
                  <a:pt x="160" y="645"/>
                </a:lnTo>
                <a:lnTo>
                  <a:pt x="161" y="645"/>
                </a:lnTo>
                <a:lnTo>
                  <a:pt x="161" y="644"/>
                </a:lnTo>
                <a:lnTo>
                  <a:pt x="162" y="644"/>
                </a:lnTo>
                <a:lnTo>
                  <a:pt x="161" y="647"/>
                </a:lnTo>
                <a:lnTo>
                  <a:pt x="160" y="647"/>
                </a:lnTo>
                <a:lnTo>
                  <a:pt x="159" y="648"/>
                </a:lnTo>
                <a:lnTo>
                  <a:pt x="158" y="648"/>
                </a:lnTo>
                <a:lnTo>
                  <a:pt x="158" y="648"/>
                </a:lnTo>
                <a:lnTo>
                  <a:pt x="158" y="647"/>
                </a:lnTo>
                <a:lnTo>
                  <a:pt x="157" y="647"/>
                </a:lnTo>
                <a:lnTo>
                  <a:pt x="157" y="646"/>
                </a:lnTo>
                <a:lnTo>
                  <a:pt x="157" y="645"/>
                </a:lnTo>
                <a:lnTo>
                  <a:pt x="157" y="644"/>
                </a:lnTo>
                <a:lnTo>
                  <a:pt x="156" y="643"/>
                </a:lnTo>
                <a:lnTo>
                  <a:pt x="155" y="643"/>
                </a:lnTo>
                <a:lnTo>
                  <a:pt x="155" y="644"/>
                </a:lnTo>
                <a:lnTo>
                  <a:pt x="155" y="646"/>
                </a:lnTo>
                <a:lnTo>
                  <a:pt x="154" y="647"/>
                </a:lnTo>
                <a:lnTo>
                  <a:pt x="154" y="648"/>
                </a:lnTo>
                <a:lnTo>
                  <a:pt x="154" y="648"/>
                </a:lnTo>
                <a:lnTo>
                  <a:pt x="155" y="651"/>
                </a:lnTo>
                <a:lnTo>
                  <a:pt x="155" y="652"/>
                </a:lnTo>
                <a:lnTo>
                  <a:pt x="155" y="653"/>
                </a:lnTo>
                <a:lnTo>
                  <a:pt x="154" y="653"/>
                </a:lnTo>
                <a:lnTo>
                  <a:pt x="153" y="653"/>
                </a:lnTo>
                <a:lnTo>
                  <a:pt x="153" y="651"/>
                </a:lnTo>
                <a:lnTo>
                  <a:pt x="153" y="650"/>
                </a:lnTo>
                <a:lnTo>
                  <a:pt x="152" y="650"/>
                </a:lnTo>
                <a:lnTo>
                  <a:pt x="152" y="652"/>
                </a:lnTo>
                <a:lnTo>
                  <a:pt x="153" y="655"/>
                </a:lnTo>
                <a:lnTo>
                  <a:pt x="153" y="656"/>
                </a:lnTo>
                <a:lnTo>
                  <a:pt x="152" y="657"/>
                </a:lnTo>
                <a:lnTo>
                  <a:pt x="151" y="657"/>
                </a:lnTo>
                <a:lnTo>
                  <a:pt x="150" y="656"/>
                </a:lnTo>
                <a:lnTo>
                  <a:pt x="149" y="654"/>
                </a:lnTo>
                <a:lnTo>
                  <a:pt x="149" y="650"/>
                </a:lnTo>
                <a:lnTo>
                  <a:pt x="149" y="649"/>
                </a:lnTo>
                <a:lnTo>
                  <a:pt x="148" y="649"/>
                </a:lnTo>
                <a:lnTo>
                  <a:pt x="147" y="648"/>
                </a:lnTo>
                <a:lnTo>
                  <a:pt x="146" y="648"/>
                </a:lnTo>
                <a:lnTo>
                  <a:pt x="146" y="649"/>
                </a:lnTo>
                <a:lnTo>
                  <a:pt x="145" y="650"/>
                </a:lnTo>
                <a:lnTo>
                  <a:pt x="146" y="653"/>
                </a:lnTo>
                <a:lnTo>
                  <a:pt x="146" y="654"/>
                </a:lnTo>
                <a:lnTo>
                  <a:pt x="145" y="655"/>
                </a:lnTo>
                <a:lnTo>
                  <a:pt x="144" y="655"/>
                </a:lnTo>
                <a:lnTo>
                  <a:pt x="143" y="654"/>
                </a:lnTo>
                <a:lnTo>
                  <a:pt x="144" y="653"/>
                </a:lnTo>
                <a:lnTo>
                  <a:pt x="144" y="652"/>
                </a:lnTo>
                <a:lnTo>
                  <a:pt x="143" y="652"/>
                </a:lnTo>
                <a:lnTo>
                  <a:pt x="142" y="652"/>
                </a:lnTo>
                <a:lnTo>
                  <a:pt x="141" y="653"/>
                </a:lnTo>
                <a:lnTo>
                  <a:pt x="140" y="652"/>
                </a:lnTo>
                <a:lnTo>
                  <a:pt x="140" y="650"/>
                </a:lnTo>
                <a:lnTo>
                  <a:pt x="140" y="649"/>
                </a:lnTo>
                <a:lnTo>
                  <a:pt x="141" y="649"/>
                </a:lnTo>
                <a:lnTo>
                  <a:pt x="141" y="646"/>
                </a:lnTo>
                <a:lnTo>
                  <a:pt x="141" y="647"/>
                </a:lnTo>
                <a:lnTo>
                  <a:pt x="140" y="647"/>
                </a:lnTo>
                <a:lnTo>
                  <a:pt x="139" y="647"/>
                </a:lnTo>
                <a:lnTo>
                  <a:pt x="139" y="646"/>
                </a:lnTo>
                <a:lnTo>
                  <a:pt x="139" y="645"/>
                </a:lnTo>
                <a:lnTo>
                  <a:pt x="138" y="646"/>
                </a:lnTo>
                <a:lnTo>
                  <a:pt x="138" y="647"/>
                </a:lnTo>
                <a:lnTo>
                  <a:pt x="137" y="649"/>
                </a:lnTo>
                <a:lnTo>
                  <a:pt x="137" y="650"/>
                </a:lnTo>
                <a:lnTo>
                  <a:pt x="137" y="652"/>
                </a:lnTo>
                <a:lnTo>
                  <a:pt x="137" y="654"/>
                </a:lnTo>
                <a:lnTo>
                  <a:pt x="137" y="655"/>
                </a:lnTo>
                <a:lnTo>
                  <a:pt x="135" y="656"/>
                </a:lnTo>
                <a:lnTo>
                  <a:pt x="135" y="657"/>
                </a:lnTo>
                <a:lnTo>
                  <a:pt x="134" y="658"/>
                </a:lnTo>
                <a:lnTo>
                  <a:pt x="134" y="659"/>
                </a:lnTo>
                <a:lnTo>
                  <a:pt x="133" y="659"/>
                </a:lnTo>
                <a:lnTo>
                  <a:pt x="130" y="659"/>
                </a:lnTo>
                <a:lnTo>
                  <a:pt x="128" y="658"/>
                </a:lnTo>
                <a:lnTo>
                  <a:pt x="127" y="657"/>
                </a:lnTo>
                <a:lnTo>
                  <a:pt x="127" y="657"/>
                </a:lnTo>
                <a:lnTo>
                  <a:pt x="127" y="656"/>
                </a:lnTo>
                <a:lnTo>
                  <a:pt x="127" y="655"/>
                </a:lnTo>
                <a:lnTo>
                  <a:pt x="127" y="654"/>
                </a:lnTo>
                <a:lnTo>
                  <a:pt x="127" y="653"/>
                </a:lnTo>
                <a:lnTo>
                  <a:pt x="126" y="651"/>
                </a:lnTo>
                <a:lnTo>
                  <a:pt x="124" y="649"/>
                </a:lnTo>
                <a:lnTo>
                  <a:pt x="124" y="648"/>
                </a:lnTo>
                <a:lnTo>
                  <a:pt x="124" y="648"/>
                </a:lnTo>
                <a:lnTo>
                  <a:pt x="125" y="648"/>
                </a:lnTo>
                <a:lnTo>
                  <a:pt x="126" y="647"/>
                </a:lnTo>
                <a:lnTo>
                  <a:pt x="127" y="647"/>
                </a:lnTo>
                <a:lnTo>
                  <a:pt x="127" y="647"/>
                </a:lnTo>
                <a:lnTo>
                  <a:pt x="128" y="646"/>
                </a:lnTo>
                <a:lnTo>
                  <a:pt x="129" y="642"/>
                </a:lnTo>
                <a:lnTo>
                  <a:pt x="130" y="642"/>
                </a:lnTo>
                <a:lnTo>
                  <a:pt x="132" y="641"/>
                </a:lnTo>
                <a:lnTo>
                  <a:pt x="131" y="641"/>
                </a:lnTo>
                <a:lnTo>
                  <a:pt x="130" y="640"/>
                </a:lnTo>
                <a:lnTo>
                  <a:pt x="131" y="639"/>
                </a:lnTo>
                <a:lnTo>
                  <a:pt x="134" y="639"/>
                </a:lnTo>
                <a:lnTo>
                  <a:pt x="135" y="639"/>
                </a:lnTo>
                <a:lnTo>
                  <a:pt x="137" y="639"/>
                </a:lnTo>
                <a:lnTo>
                  <a:pt x="137" y="639"/>
                </a:lnTo>
                <a:lnTo>
                  <a:pt x="137" y="638"/>
                </a:lnTo>
                <a:lnTo>
                  <a:pt x="137" y="637"/>
                </a:lnTo>
                <a:lnTo>
                  <a:pt x="137" y="637"/>
                </a:lnTo>
                <a:lnTo>
                  <a:pt x="137" y="637"/>
                </a:lnTo>
                <a:lnTo>
                  <a:pt x="136" y="637"/>
                </a:lnTo>
                <a:lnTo>
                  <a:pt x="136" y="636"/>
                </a:lnTo>
                <a:lnTo>
                  <a:pt x="137" y="634"/>
                </a:lnTo>
                <a:lnTo>
                  <a:pt x="137" y="633"/>
                </a:lnTo>
                <a:lnTo>
                  <a:pt x="137" y="633"/>
                </a:lnTo>
                <a:lnTo>
                  <a:pt x="136" y="633"/>
                </a:lnTo>
                <a:lnTo>
                  <a:pt x="132" y="630"/>
                </a:lnTo>
                <a:lnTo>
                  <a:pt x="131" y="629"/>
                </a:lnTo>
                <a:lnTo>
                  <a:pt x="131" y="630"/>
                </a:lnTo>
                <a:lnTo>
                  <a:pt x="130" y="631"/>
                </a:lnTo>
                <a:lnTo>
                  <a:pt x="129" y="632"/>
                </a:lnTo>
                <a:lnTo>
                  <a:pt x="128" y="632"/>
                </a:lnTo>
                <a:lnTo>
                  <a:pt x="127" y="632"/>
                </a:lnTo>
                <a:lnTo>
                  <a:pt x="126" y="632"/>
                </a:lnTo>
                <a:lnTo>
                  <a:pt x="125" y="631"/>
                </a:lnTo>
                <a:lnTo>
                  <a:pt x="125" y="629"/>
                </a:lnTo>
                <a:lnTo>
                  <a:pt x="124" y="630"/>
                </a:lnTo>
                <a:lnTo>
                  <a:pt x="123" y="632"/>
                </a:lnTo>
                <a:lnTo>
                  <a:pt x="121" y="634"/>
                </a:lnTo>
                <a:lnTo>
                  <a:pt x="120" y="635"/>
                </a:lnTo>
                <a:lnTo>
                  <a:pt x="119" y="635"/>
                </a:lnTo>
                <a:lnTo>
                  <a:pt x="119" y="636"/>
                </a:lnTo>
                <a:lnTo>
                  <a:pt x="118" y="636"/>
                </a:lnTo>
                <a:lnTo>
                  <a:pt x="118" y="638"/>
                </a:lnTo>
                <a:lnTo>
                  <a:pt x="117" y="639"/>
                </a:lnTo>
                <a:lnTo>
                  <a:pt x="116" y="638"/>
                </a:lnTo>
                <a:lnTo>
                  <a:pt x="116" y="638"/>
                </a:lnTo>
                <a:lnTo>
                  <a:pt x="115" y="639"/>
                </a:lnTo>
                <a:lnTo>
                  <a:pt x="115" y="640"/>
                </a:lnTo>
                <a:lnTo>
                  <a:pt x="115" y="642"/>
                </a:lnTo>
                <a:lnTo>
                  <a:pt x="115" y="643"/>
                </a:lnTo>
                <a:lnTo>
                  <a:pt x="115" y="644"/>
                </a:lnTo>
                <a:lnTo>
                  <a:pt x="114" y="644"/>
                </a:lnTo>
                <a:lnTo>
                  <a:pt x="113" y="645"/>
                </a:lnTo>
                <a:lnTo>
                  <a:pt x="112" y="645"/>
                </a:lnTo>
                <a:lnTo>
                  <a:pt x="111" y="645"/>
                </a:lnTo>
                <a:lnTo>
                  <a:pt x="111" y="644"/>
                </a:lnTo>
                <a:lnTo>
                  <a:pt x="110" y="637"/>
                </a:lnTo>
                <a:lnTo>
                  <a:pt x="110" y="637"/>
                </a:lnTo>
                <a:lnTo>
                  <a:pt x="109" y="636"/>
                </a:lnTo>
                <a:lnTo>
                  <a:pt x="109" y="634"/>
                </a:lnTo>
                <a:lnTo>
                  <a:pt x="110" y="633"/>
                </a:lnTo>
                <a:lnTo>
                  <a:pt x="111" y="633"/>
                </a:lnTo>
                <a:lnTo>
                  <a:pt x="111" y="632"/>
                </a:lnTo>
                <a:lnTo>
                  <a:pt x="111" y="631"/>
                </a:lnTo>
                <a:lnTo>
                  <a:pt x="110" y="631"/>
                </a:lnTo>
                <a:lnTo>
                  <a:pt x="109" y="630"/>
                </a:lnTo>
                <a:lnTo>
                  <a:pt x="109" y="629"/>
                </a:lnTo>
                <a:lnTo>
                  <a:pt x="109" y="628"/>
                </a:lnTo>
                <a:lnTo>
                  <a:pt x="109" y="626"/>
                </a:lnTo>
                <a:lnTo>
                  <a:pt x="109" y="626"/>
                </a:lnTo>
                <a:lnTo>
                  <a:pt x="111" y="624"/>
                </a:lnTo>
                <a:lnTo>
                  <a:pt x="111" y="623"/>
                </a:lnTo>
                <a:lnTo>
                  <a:pt x="111" y="622"/>
                </a:lnTo>
                <a:lnTo>
                  <a:pt x="110" y="622"/>
                </a:lnTo>
                <a:lnTo>
                  <a:pt x="109" y="622"/>
                </a:lnTo>
                <a:lnTo>
                  <a:pt x="108" y="622"/>
                </a:lnTo>
                <a:lnTo>
                  <a:pt x="106" y="625"/>
                </a:lnTo>
                <a:lnTo>
                  <a:pt x="105" y="625"/>
                </a:lnTo>
                <a:lnTo>
                  <a:pt x="104" y="625"/>
                </a:lnTo>
                <a:lnTo>
                  <a:pt x="103" y="624"/>
                </a:lnTo>
                <a:lnTo>
                  <a:pt x="102" y="623"/>
                </a:lnTo>
                <a:lnTo>
                  <a:pt x="102" y="624"/>
                </a:lnTo>
                <a:lnTo>
                  <a:pt x="101" y="625"/>
                </a:lnTo>
                <a:lnTo>
                  <a:pt x="101" y="626"/>
                </a:lnTo>
                <a:lnTo>
                  <a:pt x="101" y="627"/>
                </a:lnTo>
                <a:lnTo>
                  <a:pt x="103" y="628"/>
                </a:lnTo>
                <a:lnTo>
                  <a:pt x="103" y="629"/>
                </a:lnTo>
                <a:lnTo>
                  <a:pt x="102" y="630"/>
                </a:lnTo>
                <a:lnTo>
                  <a:pt x="100" y="629"/>
                </a:lnTo>
                <a:lnTo>
                  <a:pt x="99" y="629"/>
                </a:lnTo>
                <a:lnTo>
                  <a:pt x="98" y="628"/>
                </a:lnTo>
                <a:lnTo>
                  <a:pt x="97" y="628"/>
                </a:lnTo>
                <a:lnTo>
                  <a:pt x="96" y="630"/>
                </a:lnTo>
                <a:lnTo>
                  <a:pt x="96" y="632"/>
                </a:lnTo>
                <a:lnTo>
                  <a:pt x="97" y="632"/>
                </a:lnTo>
                <a:lnTo>
                  <a:pt x="98" y="633"/>
                </a:lnTo>
                <a:lnTo>
                  <a:pt x="98" y="634"/>
                </a:lnTo>
                <a:lnTo>
                  <a:pt x="99" y="634"/>
                </a:lnTo>
                <a:lnTo>
                  <a:pt x="100" y="635"/>
                </a:lnTo>
                <a:lnTo>
                  <a:pt x="101" y="636"/>
                </a:lnTo>
                <a:lnTo>
                  <a:pt x="101" y="637"/>
                </a:lnTo>
                <a:lnTo>
                  <a:pt x="101" y="637"/>
                </a:lnTo>
                <a:lnTo>
                  <a:pt x="101" y="638"/>
                </a:lnTo>
                <a:lnTo>
                  <a:pt x="99" y="638"/>
                </a:lnTo>
                <a:lnTo>
                  <a:pt x="98" y="638"/>
                </a:lnTo>
                <a:lnTo>
                  <a:pt x="98" y="639"/>
                </a:lnTo>
                <a:lnTo>
                  <a:pt x="98" y="640"/>
                </a:lnTo>
                <a:lnTo>
                  <a:pt x="98" y="641"/>
                </a:lnTo>
                <a:lnTo>
                  <a:pt x="99" y="642"/>
                </a:lnTo>
                <a:lnTo>
                  <a:pt x="101" y="643"/>
                </a:lnTo>
                <a:lnTo>
                  <a:pt x="103" y="648"/>
                </a:lnTo>
                <a:lnTo>
                  <a:pt x="104" y="649"/>
                </a:lnTo>
                <a:lnTo>
                  <a:pt x="104" y="650"/>
                </a:lnTo>
                <a:lnTo>
                  <a:pt x="105" y="653"/>
                </a:lnTo>
                <a:lnTo>
                  <a:pt x="105" y="654"/>
                </a:lnTo>
                <a:lnTo>
                  <a:pt x="106" y="656"/>
                </a:lnTo>
                <a:lnTo>
                  <a:pt x="106" y="659"/>
                </a:lnTo>
                <a:lnTo>
                  <a:pt x="106" y="659"/>
                </a:lnTo>
                <a:lnTo>
                  <a:pt x="106" y="660"/>
                </a:lnTo>
                <a:lnTo>
                  <a:pt x="105" y="660"/>
                </a:lnTo>
                <a:lnTo>
                  <a:pt x="103" y="658"/>
                </a:lnTo>
                <a:lnTo>
                  <a:pt x="103" y="657"/>
                </a:lnTo>
                <a:lnTo>
                  <a:pt x="103" y="656"/>
                </a:lnTo>
                <a:lnTo>
                  <a:pt x="103" y="655"/>
                </a:lnTo>
                <a:lnTo>
                  <a:pt x="102" y="654"/>
                </a:lnTo>
                <a:lnTo>
                  <a:pt x="99" y="653"/>
                </a:lnTo>
                <a:lnTo>
                  <a:pt x="98" y="652"/>
                </a:lnTo>
                <a:lnTo>
                  <a:pt x="97" y="650"/>
                </a:lnTo>
                <a:lnTo>
                  <a:pt x="96" y="648"/>
                </a:lnTo>
                <a:lnTo>
                  <a:pt x="94" y="647"/>
                </a:lnTo>
                <a:lnTo>
                  <a:pt x="93" y="646"/>
                </a:lnTo>
                <a:lnTo>
                  <a:pt x="92" y="646"/>
                </a:lnTo>
                <a:lnTo>
                  <a:pt x="92" y="645"/>
                </a:lnTo>
                <a:lnTo>
                  <a:pt x="87" y="641"/>
                </a:lnTo>
                <a:lnTo>
                  <a:pt x="86" y="640"/>
                </a:lnTo>
                <a:lnTo>
                  <a:pt x="85" y="640"/>
                </a:lnTo>
                <a:lnTo>
                  <a:pt x="85" y="639"/>
                </a:lnTo>
                <a:lnTo>
                  <a:pt x="84" y="639"/>
                </a:lnTo>
                <a:lnTo>
                  <a:pt x="84" y="638"/>
                </a:lnTo>
                <a:lnTo>
                  <a:pt x="83" y="637"/>
                </a:lnTo>
                <a:lnTo>
                  <a:pt x="82" y="637"/>
                </a:lnTo>
                <a:lnTo>
                  <a:pt x="81" y="637"/>
                </a:lnTo>
                <a:lnTo>
                  <a:pt x="80" y="637"/>
                </a:lnTo>
                <a:lnTo>
                  <a:pt x="79" y="636"/>
                </a:lnTo>
                <a:lnTo>
                  <a:pt x="78" y="635"/>
                </a:lnTo>
                <a:lnTo>
                  <a:pt x="77" y="634"/>
                </a:lnTo>
                <a:lnTo>
                  <a:pt x="76" y="634"/>
                </a:lnTo>
                <a:lnTo>
                  <a:pt x="76" y="633"/>
                </a:lnTo>
                <a:lnTo>
                  <a:pt x="75" y="631"/>
                </a:lnTo>
                <a:lnTo>
                  <a:pt x="75" y="630"/>
                </a:lnTo>
                <a:lnTo>
                  <a:pt x="74" y="630"/>
                </a:lnTo>
                <a:lnTo>
                  <a:pt x="72" y="628"/>
                </a:lnTo>
                <a:lnTo>
                  <a:pt x="71" y="628"/>
                </a:lnTo>
                <a:lnTo>
                  <a:pt x="70" y="628"/>
                </a:lnTo>
                <a:lnTo>
                  <a:pt x="70" y="627"/>
                </a:lnTo>
                <a:lnTo>
                  <a:pt x="68" y="626"/>
                </a:lnTo>
                <a:lnTo>
                  <a:pt x="68" y="625"/>
                </a:lnTo>
                <a:lnTo>
                  <a:pt x="68" y="623"/>
                </a:lnTo>
                <a:lnTo>
                  <a:pt x="68" y="622"/>
                </a:lnTo>
                <a:lnTo>
                  <a:pt x="69" y="622"/>
                </a:lnTo>
                <a:lnTo>
                  <a:pt x="70" y="623"/>
                </a:lnTo>
                <a:lnTo>
                  <a:pt x="71" y="623"/>
                </a:lnTo>
                <a:lnTo>
                  <a:pt x="72" y="622"/>
                </a:lnTo>
                <a:lnTo>
                  <a:pt x="72" y="621"/>
                </a:lnTo>
                <a:lnTo>
                  <a:pt x="71" y="620"/>
                </a:lnTo>
                <a:lnTo>
                  <a:pt x="70" y="620"/>
                </a:lnTo>
                <a:lnTo>
                  <a:pt x="68" y="619"/>
                </a:lnTo>
                <a:lnTo>
                  <a:pt x="66" y="618"/>
                </a:lnTo>
                <a:lnTo>
                  <a:pt x="65" y="617"/>
                </a:lnTo>
                <a:lnTo>
                  <a:pt x="65" y="616"/>
                </a:lnTo>
                <a:lnTo>
                  <a:pt x="67" y="616"/>
                </a:lnTo>
                <a:lnTo>
                  <a:pt x="67" y="615"/>
                </a:lnTo>
                <a:lnTo>
                  <a:pt x="66" y="615"/>
                </a:lnTo>
                <a:lnTo>
                  <a:pt x="65" y="614"/>
                </a:lnTo>
                <a:lnTo>
                  <a:pt x="65" y="614"/>
                </a:lnTo>
                <a:lnTo>
                  <a:pt x="65" y="612"/>
                </a:lnTo>
                <a:lnTo>
                  <a:pt x="65" y="611"/>
                </a:lnTo>
                <a:lnTo>
                  <a:pt x="65" y="609"/>
                </a:lnTo>
                <a:lnTo>
                  <a:pt x="65" y="608"/>
                </a:lnTo>
                <a:lnTo>
                  <a:pt x="65" y="606"/>
                </a:lnTo>
                <a:lnTo>
                  <a:pt x="65" y="605"/>
                </a:lnTo>
                <a:lnTo>
                  <a:pt x="64" y="605"/>
                </a:lnTo>
                <a:lnTo>
                  <a:pt x="63" y="604"/>
                </a:lnTo>
                <a:lnTo>
                  <a:pt x="62" y="602"/>
                </a:lnTo>
                <a:lnTo>
                  <a:pt x="61" y="600"/>
                </a:lnTo>
                <a:lnTo>
                  <a:pt x="59" y="600"/>
                </a:lnTo>
                <a:lnTo>
                  <a:pt x="59" y="599"/>
                </a:lnTo>
                <a:lnTo>
                  <a:pt x="58" y="597"/>
                </a:lnTo>
                <a:lnTo>
                  <a:pt x="58" y="595"/>
                </a:lnTo>
                <a:lnTo>
                  <a:pt x="56" y="592"/>
                </a:lnTo>
                <a:lnTo>
                  <a:pt x="56" y="591"/>
                </a:lnTo>
                <a:lnTo>
                  <a:pt x="56" y="590"/>
                </a:lnTo>
                <a:lnTo>
                  <a:pt x="58" y="589"/>
                </a:lnTo>
                <a:lnTo>
                  <a:pt x="58" y="588"/>
                </a:lnTo>
                <a:lnTo>
                  <a:pt x="58" y="587"/>
                </a:lnTo>
                <a:lnTo>
                  <a:pt x="59" y="586"/>
                </a:lnTo>
                <a:lnTo>
                  <a:pt x="60" y="586"/>
                </a:lnTo>
                <a:lnTo>
                  <a:pt x="62" y="586"/>
                </a:lnTo>
                <a:lnTo>
                  <a:pt x="64" y="587"/>
                </a:lnTo>
                <a:lnTo>
                  <a:pt x="65" y="587"/>
                </a:lnTo>
                <a:lnTo>
                  <a:pt x="65" y="587"/>
                </a:lnTo>
                <a:lnTo>
                  <a:pt x="71" y="588"/>
                </a:lnTo>
                <a:lnTo>
                  <a:pt x="73" y="587"/>
                </a:lnTo>
                <a:lnTo>
                  <a:pt x="74" y="586"/>
                </a:lnTo>
                <a:lnTo>
                  <a:pt x="75" y="586"/>
                </a:lnTo>
                <a:lnTo>
                  <a:pt x="75" y="585"/>
                </a:lnTo>
                <a:lnTo>
                  <a:pt x="76" y="585"/>
                </a:lnTo>
                <a:lnTo>
                  <a:pt x="77" y="585"/>
                </a:lnTo>
                <a:lnTo>
                  <a:pt x="78" y="584"/>
                </a:lnTo>
                <a:lnTo>
                  <a:pt x="79" y="584"/>
                </a:lnTo>
                <a:lnTo>
                  <a:pt x="80" y="584"/>
                </a:lnTo>
                <a:lnTo>
                  <a:pt x="80" y="583"/>
                </a:lnTo>
                <a:lnTo>
                  <a:pt x="80" y="583"/>
                </a:lnTo>
                <a:lnTo>
                  <a:pt x="79" y="583"/>
                </a:lnTo>
                <a:lnTo>
                  <a:pt x="78" y="583"/>
                </a:lnTo>
                <a:lnTo>
                  <a:pt x="78" y="582"/>
                </a:lnTo>
                <a:lnTo>
                  <a:pt x="79" y="582"/>
                </a:lnTo>
                <a:lnTo>
                  <a:pt x="82" y="582"/>
                </a:lnTo>
                <a:lnTo>
                  <a:pt x="84" y="581"/>
                </a:lnTo>
                <a:lnTo>
                  <a:pt x="85" y="581"/>
                </a:lnTo>
                <a:lnTo>
                  <a:pt x="86" y="583"/>
                </a:lnTo>
                <a:lnTo>
                  <a:pt x="88" y="584"/>
                </a:lnTo>
                <a:lnTo>
                  <a:pt x="89" y="585"/>
                </a:lnTo>
                <a:lnTo>
                  <a:pt x="90" y="585"/>
                </a:lnTo>
                <a:lnTo>
                  <a:pt x="91" y="584"/>
                </a:lnTo>
                <a:lnTo>
                  <a:pt x="94" y="586"/>
                </a:lnTo>
                <a:lnTo>
                  <a:pt x="96" y="587"/>
                </a:lnTo>
                <a:lnTo>
                  <a:pt x="97" y="587"/>
                </a:lnTo>
                <a:lnTo>
                  <a:pt x="98" y="586"/>
                </a:lnTo>
                <a:lnTo>
                  <a:pt x="99" y="585"/>
                </a:lnTo>
                <a:lnTo>
                  <a:pt x="99" y="583"/>
                </a:lnTo>
                <a:lnTo>
                  <a:pt x="99" y="583"/>
                </a:lnTo>
                <a:lnTo>
                  <a:pt x="99" y="582"/>
                </a:lnTo>
                <a:lnTo>
                  <a:pt x="100" y="581"/>
                </a:lnTo>
                <a:lnTo>
                  <a:pt x="102" y="579"/>
                </a:lnTo>
                <a:lnTo>
                  <a:pt x="103" y="579"/>
                </a:lnTo>
                <a:lnTo>
                  <a:pt x="102" y="577"/>
                </a:lnTo>
                <a:lnTo>
                  <a:pt x="101" y="577"/>
                </a:lnTo>
                <a:lnTo>
                  <a:pt x="101" y="576"/>
                </a:lnTo>
                <a:lnTo>
                  <a:pt x="96" y="576"/>
                </a:lnTo>
                <a:lnTo>
                  <a:pt x="96" y="576"/>
                </a:lnTo>
                <a:lnTo>
                  <a:pt x="95" y="576"/>
                </a:lnTo>
                <a:lnTo>
                  <a:pt x="93" y="576"/>
                </a:lnTo>
                <a:lnTo>
                  <a:pt x="91" y="576"/>
                </a:lnTo>
                <a:lnTo>
                  <a:pt x="88" y="576"/>
                </a:lnTo>
                <a:lnTo>
                  <a:pt x="85" y="574"/>
                </a:lnTo>
                <a:lnTo>
                  <a:pt x="83" y="572"/>
                </a:lnTo>
                <a:lnTo>
                  <a:pt x="80" y="570"/>
                </a:lnTo>
                <a:lnTo>
                  <a:pt x="79" y="569"/>
                </a:lnTo>
                <a:lnTo>
                  <a:pt x="76" y="569"/>
                </a:lnTo>
                <a:lnTo>
                  <a:pt x="76" y="568"/>
                </a:lnTo>
                <a:lnTo>
                  <a:pt x="75" y="567"/>
                </a:lnTo>
                <a:lnTo>
                  <a:pt x="75" y="566"/>
                </a:lnTo>
                <a:lnTo>
                  <a:pt x="74" y="564"/>
                </a:lnTo>
                <a:lnTo>
                  <a:pt x="73" y="563"/>
                </a:lnTo>
                <a:lnTo>
                  <a:pt x="67" y="558"/>
                </a:lnTo>
                <a:lnTo>
                  <a:pt x="65" y="556"/>
                </a:lnTo>
                <a:lnTo>
                  <a:pt x="65" y="554"/>
                </a:lnTo>
                <a:lnTo>
                  <a:pt x="65" y="551"/>
                </a:lnTo>
                <a:lnTo>
                  <a:pt x="65" y="551"/>
                </a:lnTo>
                <a:lnTo>
                  <a:pt x="65" y="551"/>
                </a:lnTo>
                <a:lnTo>
                  <a:pt x="65" y="550"/>
                </a:lnTo>
                <a:lnTo>
                  <a:pt x="68" y="548"/>
                </a:lnTo>
                <a:lnTo>
                  <a:pt x="69" y="547"/>
                </a:lnTo>
                <a:lnTo>
                  <a:pt x="70" y="547"/>
                </a:lnTo>
                <a:lnTo>
                  <a:pt x="72" y="547"/>
                </a:lnTo>
                <a:lnTo>
                  <a:pt x="75" y="543"/>
                </a:lnTo>
                <a:lnTo>
                  <a:pt x="79" y="539"/>
                </a:lnTo>
                <a:lnTo>
                  <a:pt x="82" y="539"/>
                </a:lnTo>
                <a:lnTo>
                  <a:pt x="83" y="539"/>
                </a:lnTo>
                <a:lnTo>
                  <a:pt x="84" y="538"/>
                </a:lnTo>
                <a:lnTo>
                  <a:pt x="83" y="537"/>
                </a:lnTo>
                <a:lnTo>
                  <a:pt x="82" y="537"/>
                </a:lnTo>
                <a:lnTo>
                  <a:pt x="81" y="535"/>
                </a:lnTo>
                <a:lnTo>
                  <a:pt x="80" y="535"/>
                </a:lnTo>
                <a:lnTo>
                  <a:pt x="79" y="536"/>
                </a:lnTo>
                <a:lnTo>
                  <a:pt x="77" y="539"/>
                </a:lnTo>
                <a:lnTo>
                  <a:pt x="75" y="540"/>
                </a:lnTo>
                <a:lnTo>
                  <a:pt x="71" y="541"/>
                </a:lnTo>
                <a:lnTo>
                  <a:pt x="69" y="543"/>
                </a:lnTo>
                <a:lnTo>
                  <a:pt x="68" y="544"/>
                </a:lnTo>
                <a:lnTo>
                  <a:pt x="66" y="545"/>
                </a:lnTo>
                <a:lnTo>
                  <a:pt x="65" y="545"/>
                </a:lnTo>
                <a:lnTo>
                  <a:pt x="65" y="545"/>
                </a:lnTo>
                <a:lnTo>
                  <a:pt x="62" y="548"/>
                </a:lnTo>
                <a:lnTo>
                  <a:pt x="61" y="548"/>
                </a:lnTo>
                <a:lnTo>
                  <a:pt x="59" y="548"/>
                </a:lnTo>
                <a:lnTo>
                  <a:pt x="56" y="548"/>
                </a:lnTo>
                <a:lnTo>
                  <a:pt x="55" y="547"/>
                </a:lnTo>
                <a:lnTo>
                  <a:pt x="55" y="546"/>
                </a:lnTo>
                <a:lnTo>
                  <a:pt x="56" y="545"/>
                </a:lnTo>
                <a:lnTo>
                  <a:pt x="55" y="545"/>
                </a:lnTo>
                <a:lnTo>
                  <a:pt x="55" y="544"/>
                </a:lnTo>
                <a:lnTo>
                  <a:pt x="55" y="545"/>
                </a:lnTo>
                <a:lnTo>
                  <a:pt x="54" y="546"/>
                </a:lnTo>
                <a:lnTo>
                  <a:pt x="54" y="545"/>
                </a:lnTo>
                <a:lnTo>
                  <a:pt x="53" y="544"/>
                </a:lnTo>
                <a:lnTo>
                  <a:pt x="53" y="541"/>
                </a:lnTo>
                <a:lnTo>
                  <a:pt x="52" y="540"/>
                </a:lnTo>
                <a:lnTo>
                  <a:pt x="53" y="540"/>
                </a:lnTo>
                <a:lnTo>
                  <a:pt x="54" y="539"/>
                </a:lnTo>
                <a:lnTo>
                  <a:pt x="53" y="538"/>
                </a:lnTo>
                <a:lnTo>
                  <a:pt x="52" y="538"/>
                </a:lnTo>
                <a:lnTo>
                  <a:pt x="51" y="537"/>
                </a:lnTo>
                <a:lnTo>
                  <a:pt x="51" y="536"/>
                </a:lnTo>
                <a:lnTo>
                  <a:pt x="51" y="534"/>
                </a:lnTo>
                <a:lnTo>
                  <a:pt x="52" y="534"/>
                </a:lnTo>
                <a:lnTo>
                  <a:pt x="54" y="535"/>
                </a:lnTo>
                <a:lnTo>
                  <a:pt x="55" y="535"/>
                </a:lnTo>
                <a:lnTo>
                  <a:pt x="55" y="534"/>
                </a:lnTo>
                <a:lnTo>
                  <a:pt x="56" y="534"/>
                </a:lnTo>
                <a:lnTo>
                  <a:pt x="58" y="534"/>
                </a:lnTo>
                <a:lnTo>
                  <a:pt x="59" y="534"/>
                </a:lnTo>
                <a:lnTo>
                  <a:pt x="59" y="533"/>
                </a:lnTo>
                <a:lnTo>
                  <a:pt x="58" y="533"/>
                </a:lnTo>
                <a:lnTo>
                  <a:pt x="55" y="532"/>
                </a:lnTo>
                <a:lnTo>
                  <a:pt x="55" y="532"/>
                </a:lnTo>
                <a:lnTo>
                  <a:pt x="55" y="530"/>
                </a:lnTo>
                <a:lnTo>
                  <a:pt x="55" y="529"/>
                </a:lnTo>
                <a:lnTo>
                  <a:pt x="55" y="529"/>
                </a:lnTo>
                <a:lnTo>
                  <a:pt x="54" y="528"/>
                </a:lnTo>
                <a:lnTo>
                  <a:pt x="53" y="527"/>
                </a:lnTo>
                <a:lnTo>
                  <a:pt x="52" y="528"/>
                </a:lnTo>
                <a:lnTo>
                  <a:pt x="51" y="528"/>
                </a:lnTo>
                <a:lnTo>
                  <a:pt x="51" y="529"/>
                </a:lnTo>
                <a:lnTo>
                  <a:pt x="51" y="529"/>
                </a:lnTo>
                <a:lnTo>
                  <a:pt x="50" y="529"/>
                </a:lnTo>
                <a:lnTo>
                  <a:pt x="48" y="523"/>
                </a:lnTo>
                <a:lnTo>
                  <a:pt x="48" y="522"/>
                </a:lnTo>
                <a:lnTo>
                  <a:pt x="48" y="521"/>
                </a:lnTo>
                <a:lnTo>
                  <a:pt x="49" y="520"/>
                </a:lnTo>
                <a:lnTo>
                  <a:pt x="49" y="519"/>
                </a:lnTo>
                <a:lnTo>
                  <a:pt x="51" y="518"/>
                </a:lnTo>
                <a:lnTo>
                  <a:pt x="51" y="517"/>
                </a:lnTo>
                <a:lnTo>
                  <a:pt x="52" y="517"/>
                </a:lnTo>
                <a:lnTo>
                  <a:pt x="53" y="518"/>
                </a:lnTo>
                <a:lnTo>
                  <a:pt x="54" y="518"/>
                </a:lnTo>
                <a:lnTo>
                  <a:pt x="55" y="517"/>
                </a:lnTo>
                <a:lnTo>
                  <a:pt x="55" y="514"/>
                </a:lnTo>
                <a:lnTo>
                  <a:pt x="55" y="513"/>
                </a:lnTo>
                <a:lnTo>
                  <a:pt x="56" y="513"/>
                </a:lnTo>
                <a:lnTo>
                  <a:pt x="57" y="512"/>
                </a:lnTo>
                <a:lnTo>
                  <a:pt x="61" y="512"/>
                </a:lnTo>
                <a:lnTo>
                  <a:pt x="64" y="514"/>
                </a:lnTo>
                <a:lnTo>
                  <a:pt x="67" y="516"/>
                </a:lnTo>
                <a:lnTo>
                  <a:pt x="68" y="516"/>
                </a:lnTo>
                <a:lnTo>
                  <a:pt x="68" y="515"/>
                </a:lnTo>
                <a:lnTo>
                  <a:pt x="67" y="515"/>
                </a:lnTo>
                <a:lnTo>
                  <a:pt x="67" y="514"/>
                </a:lnTo>
                <a:lnTo>
                  <a:pt x="66" y="514"/>
                </a:lnTo>
                <a:lnTo>
                  <a:pt x="65" y="513"/>
                </a:lnTo>
                <a:lnTo>
                  <a:pt x="65" y="512"/>
                </a:lnTo>
                <a:lnTo>
                  <a:pt x="65" y="511"/>
                </a:lnTo>
                <a:lnTo>
                  <a:pt x="64" y="509"/>
                </a:lnTo>
                <a:lnTo>
                  <a:pt x="69" y="509"/>
                </a:lnTo>
                <a:lnTo>
                  <a:pt x="69" y="510"/>
                </a:lnTo>
                <a:lnTo>
                  <a:pt x="70" y="510"/>
                </a:lnTo>
                <a:lnTo>
                  <a:pt x="75" y="510"/>
                </a:lnTo>
                <a:lnTo>
                  <a:pt x="77" y="512"/>
                </a:lnTo>
                <a:lnTo>
                  <a:pt x="79" y="511"/>
                </a:lnTo>
                <a:lnTo>
                  <a:pt x="80" y="512"/>
                </a:lnTo>
                <a:lnTo>
                  <a:pt x="85" y="514"/>
                </a:lnTo>
                <a:lnTo>
                  <a:pt x="86" y="516"/>
                </a:lnTo>
                <a:lnTo>
                  <a:pt x="88" y="517"/>
                </a:lnTo>
                <a:lnTo>
                  <a:pt x="90" y="518"/>
                </a:lnTo>
                <a:lnTo>
                  <a:pt x="91" y="518"/>
                </a:lnTo>
                <a:lnTo>
                  <a:pt x="92" y="518"/>
                </a:lnTo>
                <a:lnTo>
                  <a:pt x="93" y="519"/>
                </a:lnTo>
                <a:lnTo>
                  <a:pt x="94" y="519"/>
                </a:lnTo>
                <a:lnTo>
                  <a:pt x="95" y="520"/>
                </a:lnTo>
                <a:lnTo>
                  <a:pt x="96" y="522"/>
                </a:lnTo>
                <a:lnTo>
                  <a:pt x="97" y="523"/>
                </a:lnTo>
                <a:lnTo>
                  <a:pt x="98" y="524"/>
                </a:lnTo>
                <a:lnTo>
                  <a:pt x="99" y="525"/>
                </a:lnTo>
                <a:lnTo>
                  <a:pt x="101" y="526"/>
                </a:lnTo>
                <a:lnTo>
                  <a:pt x="106" y="529"/>
                </a:lnTo>
                <a:lnTo>
                  <a:pt x="107" y="530"/>
                </a:lnTo>
                <a:lnTo>
                  <a:pt x="112" y="533"/>
                </a:lnTo>
                <a:lnTo>
                  <a:pt x="113" y="534"/>
                </a:lnTo>
                <a:lnTo>
                  <a:pt x="114" y="534"/>
                </a:lnTo>
                <a:lnTo>
                  <a:pt x="116" y="535"/>
                </a:lnTo>
                <a:lnTo>
                  <a:pt x="117" y="535"/>
                </a:lnTo>
                <a:lnTo>
                  <a:pt x="119" y="535"/>
                </a:lnTo>
                <a:lnTo>
                  <a:pt x="120" y="534"/>
                </a:lnTo>
                <a:lnTo>
                  <a:pt x="122" y="534"/>
                </a:lnTo>
                <a:lnTo>
                  <a:pt x="124" y="535"/>
                </a:lnTo>
                <a:lnTo>
                  <a:pt x="125" y="535"/>
                </a:lnTo>
                <a:lnTo>
                  <a:pt x="126" y="536"/>
                </a:lnTo>
                <a:lnTo>
                  <a:pt x="126" y="537"/>
                </a:lnTo>
                <a:lnTo>
                  <a:pt x="126" y="538"/>
                </a:lnTo>
                <a:lnTo>
                  <a:pt x="127" y="539"/>
                </a:lnTo>
                <a:lnTo>
                  <a:pt x="131" y="542"/>
                </a:lnTo>
                <a:lnTo>
                  <a:pt x="137" y="547"/>
                </a:lnTo>
                <a:lnTo>
                  <a:pt x="138" y="549"/>
                </a:lnTo>
                <a:lnTo>
                  <a:pt x="141" y="550"/>
                </a:lnTo>
                <a:lnTo>
                  <a:pt x="145" y="551"/>
                </a:lnTo>
                <a:lnTo>
                  <a:pt x="147" y="551"/>
                </a:lnTo>
                <a:lnTo>
                  <a:pt x="147" y="551"/>
                </a:lnTo>
                <a:lnTo>
                  <a:pt x="147" y="554"/>
                </a:lnTo>
                <a:lnTo>
                  <a:pt x="148" y="554"/>
                </a:lnTo>
                <a:lnTo>
                  <a:pt x="148" y="555"/>
                </a:lnTo>
                <a:lnTo>
                  <a:pt x="149" y="555"/>
                </a:lnTo>
                <a:lnTo>
                  <a:pt x="149" y="554"/>
                </a:lnTo>
                <a:lnTo>
                  <a:pt x="148" y="551"/>
                </a:lnTo>
                <a:lnTo>
                  <a:pt x="148" y="551"/>
                </a:lnTo>
                <a:lnTo>
                  <a:pt x="149" y="551"/>
                </a:lnTo>
                <a:lnTo>
                  <a:pt x="152" y="551"/>
                </a:lnTo>
                <a:lnTo>
                  <a:pt x="153" y="551"/>
                </a:lnTo>
                <a:lnTo>
                  <a:pt x="155" y="551"/>
                </a:lnTo>
                <a:lnTo>
                  <a:pt x="156" y="550"/>
                </a:lnTo>
                <a:lnTo>
                  <a:pt x="156" y="549"/>
                </a:lnTo>
                <a:lnTo>
                  <a:pt x="155" y="549"/>
                </a:lnTo>
                <a:lnTo>
                  <a:pt x="154" y="549"/>
                </a:lnTo>
                <a:lnTo>
                  <a:pt x="153" y="549"/>
                </a:lnTo>
                <a:lnTo>
                  <a:pt x="152" y="549"/>
                </a:lnTo>
                <a:lnTo>
                  <a:pt x="150" y="549"/>
                </a:lnTo>
                <a:lnTo>
                  <a:pt x="147" y="549"/>
                </a:lnTo>
                <a:lnTo>
                  <a:pt x="147" y="549"/>
                </a:lnTo>
                <a:lnTo>
                  <a:pt x="146" y="549"/>
                </a:lnTo>
                <a:lnTo>
                  <a:pt x="145" y="549"/>
                </a:lnTo>
                <a:lnTo>
                  <a:pt x="142" y="549"/>
                </a:lnTo>
                <a:lnTo>
                  <a:pt x="141" y="548"/>
                </a:lnTo>
                <a:lnTo>
                  <a:pt x="140" y="548"/>
                </a:lnTo>
                <a:lnTo>
                  <a:pt x="139" y="547"/>
                </a:lnTo>
                <a:lnTo>
                  <a:pt x="139" y="546"/>
                </a:lnTo>
                <a:lnTo>
                  <a:pt x="138" y="546"/>
                </a:lnTo>
                <a:lnTo>
                  <a:pt x="138" y="545"/>
                </a:lnTo>
                <a:lnTo>
                  <a:pt x="133" y="540"/>
                </a:lnTo>
                <a:lnTo>
                  <a:pt x="130" y="540"/>
                </a:lnTo>
                <a:lnTo>
                  <a:pt x="128" y="538"/>
                </a:lnTo>
                <a:lnTo>
                  <a:pt x="127" y="537"/>
                </a:lnTo>
                <a:lnTo>
                  <a:pt x="127" y="536"/>
                </a:lnTo>
                <a:lnTo>
                  <a:pt x="127" y="535"/>
                </a:lnTo>
                <a:lnTo>
                  <a:pt x="126" y="534"/>
                </a:lnTo>
                <a:lnTo>
                  <a:pt x="124" y="533"/>
                </a:lnTo>
                <a:lnTo>
                  <a:pt x="122" y="532"/>
                </a:lnTo>
                <a:lnTo>
                  <a:pt x="121" y="532"/>
                </a:lnTo>
                <a:lnTo>
                  <a:pt x="119" y="532"/>
                </a:lnTo>
                <a:lnTo>
                  <a:pt x="118" y="533"/>
                </a:lnTo>
                <a:lnTo>
                  <a:pt x="117" y="532"/>
                </a:lnTo>
                <a:lnTo>
                  <a:pt x="116" y="531"/>
                </a:lnTo>
                <a:lnTo>
                  <a:pt x="115" y="530"/>
                </a:lnTo>
                <a:lnTo>
                  <a:pt x="110" y="528"/>
                </a:lnTo>
                <a:lnTo>
                  <a:pt x="106" y="524"/>
                </a:lnTo>
                <a:lnTo>
                  <a:pt x="103" y="521"/>
                </a:lnTo>
                <a:lnTo>
                  <a:pt x="102" y="519"/>
                </a:lnTo>
                <a:lnTo>
                  <a:pt x="102" y="518"/>
                </a:lnTo>
                <a:lnTo>
                  <a:pt x="102" y="518"/>
                </a:lnTo>
                <a:lnTo>
                  <a:pt x="103" y="518"/>
                </a:lnTo>
                <a:lnTo>
                  <a:pt x="107" y="518"/>
                </a:lnTo>
                <a:lnTo>
                  <a:pt x="110" y="518"/>
                </a:lnTo>
                <a:lnTo>
                  <a:pt x="113" y="517"/>
                </a:lnTo>
                <a:lnTo>
                  <a:pt x="115" y="517"/>
                </a:lnTo>
                <a:lnTo>
                  <a:pt x="116" y="516"/>
                </a:lnTo>
                <a:lnTo>
                  <a:pt x="117" y="516"/>
                </a:lnTo>
                <a:lnTo>
                  <a:pt x="119" y="516"/>
                </a:lnTo>
                <a:lnTo>
                  <a:pt x="120" y="517"/>
                </a:lnTo>
                <a:lnTo>
                  <a:pt x="121" y="517"/>
                </a:lnTo>
                <a:lnTo>
                  <a:pt x="122" y="518"/>
                </a:lnTo>
                <a:lnTo>
                  <a:pt x="124" y="518"/>
                </a:lnTo>
                <a:lnTo>
                  <a:pt x="127" y="519"/>
                </a:lnTo>
                <a:lnTo>
                  <a:pt x="128" y="519"/>
                </a:lnTo>
                <a:lnTo>
                  <a:pt x="130" y="520"/>
                </a:lnTo>
                <a:lnTo>
                  <a:pt x="134" y="521"/>
                </a:lnTo>
                <a:lnTo>
                  <a:pt x="137" y="522"/>
                </a:lnTo>
                <a:lnTo>
                  <a:pt x="139" y="523"/>
                </a:lnTo>
                <a:lnTo>
                  <a:pt x="140" y="523"/>
                </a:lnTo>
                <a:lnTo>
                  <a:pt x="143" y="526"/>
                </a:lnTo>
                <a:lnTo>
                  <a:pt x="144" y="527"/>
                </a:lnTo>
                <a:lnTo>
                  <a:pt x="147" y="528"/>
                </a:lnTo>
                <a:lnTo>
                  <a:pt x="148" y="529"/>
                </a:lnTo>
                <a:lnTo>
                  <a:pt x="150" y="530"/>
                </a:lnTo>
                <a:lnTo>
                  <a:pt x="150" y="533"/>
                </a:lnTo>
                <a:lnTo>
                  <a:pt x="150" y="536"/>
                </a:lnTo>
                <a:lnTo>
                  <a:pt x="151" y="537"/>
                </a:lnTo>
                <a:lnTo>
                  <a:pt x="151" y="538"/>
                </a:lnTo>
                <a:lnTo>
                  <a:pt x="151" y="539"/>
                </a:lnTo>
                <a:lnTo>
                  <a:pt x="154" y="541"/>
                </a:lnTo>
                <a:lnTo>
                  <a:pt x="156" y="542"/>
                </a:lnTo>
                <a:lnTo>
                  <a:pt x="157" y="543"/>
                </a:lnTo>
                <a:lnTo>
                  <a:pt x="158" y="544"/>
                </a:lnTo>
                <a:lnTo>
                  <a:pt x="158" y="543"/>
                </a:lnTo>
                <a:lnTo>
                  <a:pt x="158" y="541"/>
                </a:lnTo>
                <a:lnTo>
                  <a:pt x="158" y="540"/>
                </a:lnTo>
                <a:lnTo>
                  <a:pt x="157" y="540"/>
                </a:lnTo>
                <a:lnTo>
                  <a:pt x="155" y="539"/>
                </a:lnTo>
                <a:lnTo>
                  <a:pt x="154" y="536"/>
                </a:lnTo>
                <a:lnTo>
                  <a:pt x="153" y="534"/>
                </a:lnTo>
                <a:lnTo>
                  <a:pt x="154" y="531"/>
                </a:lnTo>
                <a:lnTo>
                  <a:pt x="154" y="529"/>
                </a:lnTo>
                <a:lnTo>
                  <a:pt x="154" y="527"/>
                </a:lnTo>
                <a:lnTo>
                  <a:pt x="154" y="526"/>
                </a:lnTo>
                <a:lnTo>
                  <a:pt x="154" y="525"/>
                </a:lnTo>
                <a:lnTo>
                  <a:pt x="155" y="525"/>
                </a:lnTo>
                <a:lnTo>
                  <a:pt x="158" y="525"/>
                </a:lnTo>
                <a:lnTo>
                  <a:pt x="158" y="525"/>
                </a:lnTo>
                <a:lnTo>
                  <a:pt x="159" y="526"/>
                </a:lnTo>
                <a:lnTo>
                  <a:pt x="160" y="526"/>
                </a:lnTo>
                <a:lnTo>
                  <a:pt x="161" y="527"/>
                </a:lnTo>
                <a:lnTo>
                  <a:pt x="162" y="528"/>
                </a:lnTo>
                <a:lnTo>
                  <a:pt x="164" y="529"/>
                </a:lnTo>
                <a:lnTo>
                  <a:pt x="165" y="529"/>
                </a:lnTo>
                <a:lnTo>
                  <a:pt x="166" y="528"/>
                </a:lnTo>
                <a:lnTo>
                  <a:pt x="167" y="527"/>
                </a:lnTo>
                <a:lnTo>
                  <a:pt x="167" y="526"/>
                </a:lnTo>
                <a:lnTo>
                  <a:pt x="168" y="526"/>
                </a:lnTo>
                <a:lnTo>
                  <a:pt x="167" y="525"/>
                </a:lnTo>
                <a:lnTo>
                  <a:pt x="167" y="524"/>
                </a:lnTo>
                <a:lnTo>
                  <a:pt x="167" y="521"/>
                </a:lnTo>
                <a:lnTo>
                  <a:pt x="167" y="520"/>
                </a:lnTo>
                <a:lnTo>
                  <a:pt x="167" y="518"/>
                </a:lnTo>
                <a:lnTo>
                  <a:pt x="168" y="518"/>
                </a:lnTo>
                <a:lnTo>
                  <a:pt x="168" y="517"/>
                </a:lnTo>
                <a:lnTo>
                  <a:pt x="168" y="517"/>
                </a:lnTo>
                <a:lnTo>
                  <a:pt x="168" y="516"/>
                </a:lnTo>
                <a:lnTo>
                  <a:pt x="168" y="515"/>
                </a:lnTo>
                <a:lnTo>
                  <a:pt x="167" y="515"/>
                </a:lnTo>
                <a:lnTo>
                  <a:pt x="167" y="514"/>
                </a:lnTo>
                <a:lnTo>
                  <a:pt x="168" y="513"/>
                </a:lnTo>
                <a:lnTo>
                  <a:pt x="169" y="513"/>
                </a:lnTo>
                <a:lnTo>
                  <a:pt x="169" y="512"/>
                </a:lnTo>
                <a:lnTo>
                  <a:pt x="169" y="511"/>
                </a:lnTo>
                <a:lnTo>
                  <a:pt x="168" y="511"/>
                </a:lnTo>
                <a:lnTo>
                  <a:pt x="168" y="510"/>
                </a:lnTo>
                <a:lnTo>
                  <a:pt x="168" y="510"/>
                </a:lnTo>
                <a:lnTo>
                  <a:pt x="167" y="510"/>
                </a:lnTo>
                <a:lnTo>
                  <a:pt x="165" y="508"/>
                </a:lnTo>
                <a:lnTo>
                  <a:pt x="163" y="506"/>
                </a:lnTo>
                <a:lnTo>
                  <a:pt x="163" y="505"/>
                </a:lnTo>
                <a:lnTo>
                  <a:pt x="163" y="504"/>
                </a:lnTo>
                <a:lnTo>
                  <a:pt x="164" y="503"/>
                </a:lnTo>
                <a:lnTo>
                  <a:pt x="164" y="501"/>
                </a:lnTo>
                <a:lnTo>
                  <a:pt x="164" y="500"/>
                </a:lnTo>
                <a:lnTo>
                  <a:pt x="163" y="500"/>
                </a:lnTo>
                <a:lnTo>
                  <a:pt x="162" y="499"/>
                </a:lnTo>
                <a:lnTo>
                  <a:pt x="162" y="500"/>
                </a:lnTo>
                <a:lnTo>
                  <a:pt x="161" y="500"/>
                </a:lnTo>
                <a:lnTo>
                  <a:pt x="160" y="500"/>
                </a:lnTo>
                <a:lnTo>
                  <a:pt x="158" y="501"/>
                </a:lnTo>
                <a:lnTo>
                  <a:pt x="158" y="500"/>
                </a:lnTo>
                <a:lnTo>
                  <a:pt x="157" y="499"/>
                </a:lnTo>
                <a:lnTo>
                  <a:pt x="156" y="499"/>
                </a:lnTo>
                <a:lnTo>
                  <a:pt x="155" y="500"/>
                </a:lnTo>
                <a:lnTo>
                  <a:pt x="154" y="500"/>
                </a:lnTo>
                <a:lnTo>
                  <a:pt x="153" y="500"/>
                </a:lnTo>
                <a:lnTo>
                  <a:pt x="153" y="502"/>
                </a:lnTo>
                <a:lnTo>
                  <a:pt x="152" y="503"/>
                </a:lnTo>
                <a:lnTo>
                  <a:pt x="150" y="506"/>
                </a:lnTo>
                <a:lnTo>
                  <a:pt x="149" y="508"/>
                </a:lnTo>
                <a:lnTo>
                  <a:pt x="147" y="508"/>
                </a:lnTo>
                <a:lnTo>
                  <a:pt x="143" y="509"/>
                </a:lnTo>
                <a:lnTo>
                  <a:pt x="142" y="509"/>
                </a:lnTo>
                <a:lnTo>
                  <a:pt x="139" y="509"/>
                </a:lnTo>
                <a:lnTo>
                  <a:pt x="137" y="508"/>
                </a:lnTo>
                <a:lnTo>
                  <a:pt x="137" y="508"/>
                </a:lnTo>
                <a:lnTo>
                  <a:pt x="136" y="508"/>
                </a:lnTo>
                <a:lnTo>
                  <a:pt x="135" y="508"/>
                </a:lnTo>
                <a:lnTo>
                  <a:pt x="134" y="507"/>
                </a:lnTo>
                <a:lnTo>
                  <a:pt x="132" y="507"/>
                </a:lnTo>
                <a:lnTo>
                  <a:pt x="130" y="507"/>
                </a:lnTo>
                <a:lnTo>
                  <a:pt x="127" y="505"/>
                </a:lnTo>
                <a:lnTo>
                  <a:pt x="125" y="505"/>
                </a:lnTo>
                <a:lnTo>
                  <a:pt x="125" y="504"/>
                </a:lnTo>
                <a:lnTo>
                  <a:pt x="124" y="504"/>
                </a:lnTo>
                <a:lnTo>
                  <a:pt x="125" y="503"/>
                </a:lnTo>
                <a:lnTo>
                  <a:pt x="126" y="501"/>
                </a:lnTo>
                <a:lnTo>
                  <a:pt x="127" y="497"/>
                </a:lnTo>
                <a:lnTo>
                  <a:pt x="127" y="496"/>
                </a:lnTo>
                <a:lnTo>
                  <a:pt x="126" y="492"/>
                </a:lnTo>
                <a:lnTo>
                  <a:pt x="126" y="491"/>
                </a:lnTo>
                <a:lnTo>
                  <a:pt x="125" y="490"/>
                </a:lnTo>
                <a:lnTo>
                  <a:pt x="125" y="489"/>
                </a:lnTo>
                <a:lnTo>
                  <a:pt x="126" y="488"/>
                </a:lnTo>
                <a:lnTo>
                  <a:pt x="125" y="487"/>
                </a:lnTo>
                <a:lnTo>
                  <a:pt x="124" y="486"/>
                </a:lnTo>
                <a:lnTo>
                  <a:pt x="123" y="487"/>
                </a:lnTo>
                <a:lnTo>
                  <a:pt x="122" y="487"/>
                </a:lnTo>
                <a:lnTo>
                  <a:pt x="122" y="488"/>
                </a:lnTo>
                <a:lnTo>
                  <a:pt x="123" y="492"/>
                </a:lnTo>
                <a:lnTo>
                  <a:pt x="122" y="497"/>
                </a:lnTo>
                <a:lnTo>
                  <a:pt x="122" y="497"/>
                </a:lnTo>
                <a:lnTo>
                  <a:pt x="122" y="499"/>
                </a:lnTo>
                <a:lnTo>
                  <a:pt x="121" y="501"/>
                </a:lnTo>
                <a:lnTo>
                  <a:pt x="120" y="502"/>
                </a:lnTo>
                <a:lnTo>
                  <a:pt x="119" y="502"/>
                </a:lnTo>
                <a:lnTo>
                  <a:pt x="116" y="502"/>
                </a:lnTo>
                <a:lnTo>
                  <a:pt x="115" y="502"/>
                </a:lnTo>
                <a:lnTo>
                  <a:pt x="109" y="503"/>
                </a:lnTo>
                <a:lnTo>
                  <a:pt x="109" y="502"/>
                </a:lnTo>
                <a:lnTo>
                  <a:pt x="108" y="502"/>
                </a:lnTo>
                <a:lnTo>
                  <a:pt x="107" y="501"/>
                </a:lnTo>
                <a:lnTo>
                  <a:pt x="106" y="500"/>
                </a:lnTo>
                <a:lnTo>
                  <a:pt x="105" y="498"/>
                </a:lnTo>
                <a:lnTo>
                  <a:pt x="104" y="497"/>
                </a:lnTo>
                <a:lnTo>
                  <a:pt x="104" y="496"/>
                </a:lnTo>
                <a:lnTo>
                  <a:pt x="103" y="495"/>
                </a:lnTo>
                <a:lnTo>
                  <a:pt x="102" y="494"/>
                </a:lnTo>
                <a:lnTo>
                  <a:pt x="101" y="493"/>
                </a:lnTo>
                <a:lnTo>
                  <a:pt x="100" y="492"/>
                </a:lnTo>
                <a:lnTo>
                  <a:pt x="99" y="490"/>
                </a:lnTo>
                <a:lnTo>
                  <a:pt x="98" y="490"/>
                </a:lnTo>
                <a:lnTo>
                  <a:pt x="97" y="490"/>
                </a:lnTo>
                <a:lnTo>
                  <a:pt x="96" y="490"/>
                </a:lnTo>
                <a:lnTo>
                  <a:pt x="96" y="489"/>
                </a:lnTo>
                <a:lnTo>
                  <a:pt x="97" y="488"/>
                </a:lnTo>
                <a:lnTo>
                  <a:pt x="96" y="487"/>
                </a:lnTo>
                <a:lnTo>
                  <a:pt x="95" y="486"/>
                </a:lnTo>
                <a:lnTo>
                  <a:pt x="93" y="486"/>
                </a:lnTo>
                <a:lnTo>
                  <a:pt x="92" y="485"/>
                </a:lnTo>
                <a:lnTo>
                  <a:pt x="92" y="484"/>
                </a:lnTo>
                <a:lnTo>
                  <a:pt x="92" y="483"/>
                </a:lnTo>
                <a:lnTo>
                  <a:pt x="93" y="482"/>
                </a:lnTo>
                <a:lnTo>
                  <a:pt x="94" y="482"/>
                </a:lnTo>
                <a:lnTo>
                  <a:pt x="96" y="482"/>
                </a:lnTo>
                <a:lnTo>
                  <a:pt x="96" y="481"/>
                </a:lnTo>
                <a:lnTo>
                  <a:pt x="99" y="481"/>
                </a:lnTo>
                <a:lnTo>
                  <a:pt x="100" y="481"/>
                </a:lnTo>
                <a:lnTo>
                  <a:pt x="101" y="481"/>
                </a:lnTo>
                <a:lnTo>
                  <a:pt x="102" y="481"/>
                </a:lnTo>
                <a:lnTo>
                  <a:pt x="103" y="481"/>
                </a:lnTo>
                <a:lnTo>
                  <a:pt x="105" y="481"/>
                </a:lnTo>
                <a:lnTo>
                  <a:pt x="106" y="480"/>
                </a:lnTo>
                <a:lnTo>
                  <a:pt x="106" y="480"/>
                </a:lnTo>
                <a:lnTo>
                  <a:pt x="109" y="479"/>
                </a:lnTo>
                <a:lnTo>
                  <a:pt x="110" y="479"/>
                </a:lnTo>
                <a:lnTo>
                  <a:pt x="112" y="478"/>
                </a:lnTo>
                <a:lnTo>
                  <a:pt x="112" y="475"/>
                </a:lnTo>
                <a:lnTo>
                  <a:pt x="113" y="475"/>
                </a:lnTo>
                <a:lnTo>
                  <a:pt x="114" y="475"/>
                </a:lnTo>
                <a:lnTo>
                  <a:pt x="114" y="474"/>
                </a:lnTo>
                <a:lnTo>
                  <a:pt x="113" y="474"/>
                </a:lnTo>
                <a:lnTo>
                  <a:pt x="111" y="475"/>
                </a:lnTo>
                <a:lnTo>
                  <a:pt x="111" y="475"/>
                </a:lnTo>
                <a:lnTo>
                  <a:pt x="107" y="476"/>
                </a:lnTo>
                <a:lnTo>
                  <a:pt x="106" y="476"/>
                </a:lnTo>
                <a:lnTo>
                  <a:pt x="106" y="475"/>
                </a:lnTo>
                <a:lnTo>
                  <a:pt x="104" y="475"/>
                </a:lnTo>
                <a:lnTo>
                  <a:pt x="102" y="475"/>
                </a:lnTo>
                <a:lnTo>
                  <a:pt x="99" y="475"/>
                </a:lnTo>
                <a:lnTo>
                  <a:pt x="98" y="475"/>
                </a:lnTo>
                <a:lnTo>
                  <a:pt x="96" y="475"/>
                </a:lnTo>
                <a:lnTo>
                  <a:pt x="95" y="474"/>
                </a:lnTo>
                <a:lnTo>
                  <a:pt x="94" y="474"/>
                </a:lnTo>
                <a:lnTo>
                  <a:pt x="93" y="473"/>
                </a:lnTo>
                <a:lnTo>
                  <a:pt x="91" y="472"/>
                </a:lnTo>
                <a:lnTo>
                  <a:pt x="91" y="471"/>
                </a:lnTo>
                <a:lnTo>
                  <a:pt x="90" y="470"/>
                </a:lnTo>
                <a:lnTo>
                  <a:pt x="89" y="469"/>
                </a:lnTo>
                <a:lnTo>
                  <a:pt x="89" y="467"/>
                </a:lnTo>
                <a:lnTo>
                  <a:pt x="90" y="467"/>
                </a:lnTo>
                <a:lnTo>
                  <a:pt x="93" y="467"/>
                </a:lnTo>
                <a:lnTo>
                  <a:pt x="94" y="467"/>
                </a:lnTo>
                <a:lnTo>
                  <a:pt x="96" y="466"/>
                </a:lnTo>
                <a:lnTo>
                  <a:pt x="96" y="466"/>
                </a:lnTo>
                <a:lnTo>
                  <a:pt x="97" y="465"/>
                </a:lnTo>
                <a:lnTo>
                  <a:pt x="99" y="464"/>
                </a:lnTo>
                <a:lnTo>
                  <a:pt x="100" y="464"/>
                </a:lnTo>
                <a:lnTo>
                  <a:pt x="102" y="463"/>
                </a:lnTo>
                <a:lnTo>
                  <a:pt x="103" y="463"/>
                </a:lnTo>
                <a:lnTo>
                  <a:pt x="104" y="462"/>
                </a:lnTo>
                <a:lnTo>
                  <a:pt x="105" y="462"/>
                </a:lnTo>
                <a:lnTo>
                  <a:pt x="107" y="463"/>
                </a:lnTo>
                <a:lnTo>
                  <a:pt x="108" y="463"/>
                </a:lnTo>
                <a:lnTo>
                  <a:pt x="108" y="462"/>
                </a:lnTo>
                <a:lnTo>
                  <a:pt x="108" y="461"/>
                </a:lnTo>
                <a:lnTo>
                  <a:pt x="107" y="461"/>
                </a:lnTo>
                <a:lnTo>
                  <a:pt x="102" y="458"/>
                </a:lnTo>
                <a:lnTo>
                  <a:pt x="101" y="458"/>
                </a:lnTo>
                <a:lnTo>
                  <a:pt x="99" y="458"/>
                </a:lnTo>
                <a:lnTo>
                  <a:pt x="98" y="459"/>
                </a:lnTo>
                <a:lnTo>
                  <a:pt x="97" y="459"/>
                </a:lnTo>
                <a:lnTo>
                  <a:pt x="96" y="460"/>
                </a:lnTo>
                <a:lnTo>
                  <a:pt x="95" y="461"/>
                </a:lnTo>
                <a:lnTo>
                  <a:pt x="94" y="461"/>
                </a:lnTo>
                <a:lnTo>
                  <a:pt x="91" y="461"/>
                </a:lnTo>
                <a:lnTo>
                  <a:pt x="88" y="460"/>
                </a:lnTo>
                <a:lnTo>
                  <a:pt x="84" y="458"/>
                </a:lnTo>
                <a:lnTo>
                  <a:pt x="82" y="457"/>
                </a:lnTo>
                <a:lnTo>
                  <a:pt x="81" y="456"/>
                </a:lnTo>
                <a:lnTo>
                  <a:pt x="80" y="454"/>
                </a:lnTo>
                <a:lnTo>
                  <a:pt x="80" y="454"/>
                </a:lnTo>
                <a:lnTo>
                  <a:pt x="80" y="453"/>
                </a:lnTo>
                <a:lnTo>
                  <a:pt x="80" y="452"/>
                </a:lnTo>
                <a:lnTo>
                  <a:pt x="81" y="452"/>
                </a:lnTo>
                <a:lnTo>
                  <a:pt x="82" y="452"/>
                </a:lnTo>
                <a:lnTo>
                  <a:pt x="83" y="452"/>
                </a:lnTo>
                <a:lnTo>
                  <a:pt x="84" y="451"/>
                </a:lnTo>
                <a:lnTo>
                  <a:pt x="85" y="451"/>
                </a:lnTo>
                <a:lnTo>
                  <a:pt x="86" y="450"/>
                </a:lnTo>
                <a:lnTo>
                  <a:pt x="87" y="450"/>
                </a:lnTo>
                <a:lnTo>
                  <a:pt x="88" y="449"/>
                </a:lnTo>
                <a:lnTo>
                  <a:pt x="88" y="448"/>
                </a:lnTo>
                <a:lnTo>
                  <a:pt x="87" y="448"/>
                </a:lnTo>
                <a:lnTo>
                  <a:pt x="87" y="447"/>
                </a:lnTo>
                <a:lnTo>
                  <a:pt x="86" y="447"/>
                </a:lnTo>
                <a:lnTo>
                  <a:pt x="85" y="447"/>
                </a:lnTo>
                <a:lnTo>
                  <a:pt x="84" y="447"/>
                </a:lnTo>
                <a:lnTo>
                  <a:pt x="82" y="447"/>
                </a:lnTo>
                <a:lnTo>
                  <a:pt x="81" y="447"/>
                </a:lnTo>
                <a:lnTo>
                  <a:pt x="80" y="447"/>
                </a:lnTo>
                <a:lnTo>
                  <a:pt x="79" y="447"/>
                </a:lnTo>
                <a:lnTo>
                  <a:pt x="79" y="445"/>
                </a:lnTo>
                <a:lnTo>
                  <a:pt x="80" y="443"/>
                </a:lnTo>
                <a:lnTo>
                  <a:pt x="81" y="443"/>
                </a:lnTo>
                <a:lnTo>
                  <a:pt x="82" y="442"/>
                </a:lnTo>
                <a:lnTo>
                  <a:pt x="80" y="441"/>
                </a:lnTo>
                <a:lnTo>
                  <a:pt x="79" y="441"/>
                </a:lnTo>
                <a:lnTo>
                  <a:pt x="77" y="442"/>
                </a:lnTo>
                <a:lnTo>
                  <a:pt x="75" y="442"/>
                </a:lnTo>
                <a:lnTo>
                  <a:pt x="75" y="441"/>
                </a:lnTo>
                <a:lnTo>
                  <a:pt x="75" y="439"/>
                </a:lnTo>
                <a:lnTo>
                  <a:pt x="75" y="438"/>
                </a:lnTo>
                <a:lnTo>
                  <a:pt x="75" y="437"/>
                </a:lnTo>
                <a:lnTo>
                  <a:pt x="75" y="436"/>
                </a:lnTo>
                <a:lnTo>
                  <a:pt x="74" y="435"/>
                </a:lnTo>
                <a:lnTo>
                  <a:pt x="72" y="434"/>
                </a:lnTo>
                <a:lnTo>
                  <a:pt x="72" y="433"/>
                </a:lnTo>
                <a:lnTo>
                  <a:pt x="74" y="432"/>
                </a:lnTo>
                <a:lnTo>
                  <a:pt x="73" y="427"/>
                </a:lnTo>
                <a:lnTo>
                  <a:pt x="74" y="426"/>
                </a:lnTo>
                <a:lnTo>
                  <a:pt x="75" y="425"/>
                </a:lnTo>
                <a:lnTo>
                  <a:pt x="75" y="424"/>
                </a:lnTo>
                <a:lnTo>
                  <a:pt x="75" y="423"/>
                </a:lnTo>
                <a:lnTo>
                  <a:pt x="75" y="422"/>
                </a:lnTo>
                <a:lnTo>
                  <a:pt x="72" y="421"/>
                </a:lnTo>
                <a:lnTo>
                  <a:pt x="71" y="421"/>
                </a:lnTo>
                <a:lnTo>
                  <a:pt x="71" y="419"/>
                </a:lnTo>
                <a:lnTo>
                  <a:pt x="70" y="415"/>
                </a:lnTo>
                <a:lnTo>
                  <a:pt x="70" y="410"/>
                </a:lnTo>
                <a:lnTo>
                  <a:pt x="68" y="408"/>
                </a:lnTo>
                <a:lnTo>
                  <a:pt x="68" y="407"/>
                </a:lnTo>
                <a:lnTo>
                  <a:pt x="69" y="407"/>
                </a:lnTo>
                <a:lnTo>
                  <a:pt x="71" y="409"/>
                </a:lnTo>
                <a:lnTo>
                  <a:pt x="72" y="409"/>
                </a:lnTo>
                <a:lnTo>
                  <a:pt x="73" y="409"/>
                </a:lnTo>
                <a:lnTo>
                  <a:pt x="75" y="409"/>
                </a:lnTo>
                <a:lnTo>
                  <a:pt x="75" y="409"/>
                </a:lnTo>
                <a:lnTo>
                  <a:pt x="75" y="407"/>
                </a:lnTo>
                <a:lnTo>
                  <a:pt x="75" y="404"/>
                </a:lnTo>
                <a:lnTo>
                  <a:pt x="75" y="404"/>
                </a:lnTo>
                <a:lnTo>
                  <a:pt x="76" y="404"/>
                </a:lnTo>
                <a:lnTo>
                  <a:pt x="76" y="403"/>
                </a:lnTo>
                <a:lnTo>
                  <a:pt x="75" y="403"/>
                </a:lnTo>
                <a:lnTo>
                  <a:pt x="75" y="402"/>
                </a:lnTo>
                <a:lnTo>
                  <a:pt x="76" y="402"/>
                </a:lnTo>
                <a:lnTo>
                  <a:pt x="77" y="403"/>
                </a:lnTo>
                <a:lnTo>
                  <a:pt x="78" y="403"/>
                </a:lnTo>
                <a:lnTo>
                  <a:pt x="79" y="402"/>
                </a:lnTo>
                <a:lnTo>
                  <a:pt x="78" y="402"/>
                </a:lnTo>
                <a:lnTo>
                  <a:pt x="78" y="401"/>
                </a:lnTo>
                <a:lnTo>
                  <a:pt x="79" y="400"/>
                </a:lnTo>
                <a:lnTo>
                  <a:pt x="80" y="400"/>
                </a:lnTo>
                <a:lnTo>
                  <a:pt x="80" y="400"/>
                </a:lnTo>
                <a:lnTo>
                  <a:pt x="81" y="400"/>
                </a:lnTo>
                <a:lnTo>
                  <a:pt x="82" y="401"/>
                </a:lnTo>
                <a:lnTo>
                  <a:pt x="83" y="402"/>
                </a:lnTo>
                <a:lnTo>
                  <a:pt x="84" y="402"/>
                </a:lnTo>
                <a:lnTo>
                  <a:pt x="85" y="402"/>
                </a:lnTo>
                <a:lnTo>
                  <a:pt x="85" y="401"/>
                </a:lnTo>
                <a:lnTo>
                  <a:pt x="84" y="401"/>
                </a:lnTo>
                <a:lnTo>
                  <a:pt x="83" y="400"/>
                </a:lnTo>
                <a:lnTo>
                  <a:pt x="82" y="400"/>
                </a:lnTo>
                <a:lnTo>
                  <a:pt x="82" y="400"/>
                </a:lnTo>
                <a:lnTo>
                  <a:pt x="81" y="399"/>
                </a:lnTo>
                <a:lnTo>
                  <a:pt x="80" y="398"/>
                </a:lnTo>
                <a:lnTo>
                  <a:pt x="79" y="398"/>
                </a:lnTo>
                <a:lnTo>
                  <a:pt x="78" y="397"/>
                </a:lnTo>
                <a:lnTo>
                  <a:pt x="78" y="396"/>
                </a:lnTo>
                <a:lnTo>
                  <a:pt x="79" y="395"/>
                </a:lnTo>
                <a:lnTo>
                  <a:pt x="80" y="395"/>
                </a:lnTo>
                <a:lnTo>
                  <a:pt x="79" y="393"/>
                </a:lnTo>
                <a:lnTo>
                  <a:pt x="80" y="393"/>
                </a:lnTo>
                <a:lnTo>
                  <a:pt x="82" y="393"/>
                </a:lnTo>
                <a:lnTo>
                  <a:pt x="83" y="393"/>
                </a:lnTo>
                <a:lnTo>
                  <a:pt x="84" y="392"/>
                </a:lnTo>
                <a:lnTo>
                  <a:pt x="85" y="392"/>
                </a:lnTo>
                <a:lnTo>
                  <a:pt x="85" y="392"/>
                </a:lnTo>
                <a:lnTo>
                  <a:pt x="85" y="391"/>
                </a:lnTo>
                <a:lnTo>
                  <a:pt x="86" y="390"/>
                </a:lnTo>
                <a:lnTo>
                  <a:pt x="87" y="390"/>
                </a:lnTo>
                <a:lnTo>
                  <a:pt x="88" y="390"/>
                </a:lnTo>
                <a:lnTo>
                  <a:pt x="89" y="389"/>
                </a:lnTo>
                <a:lnTo>
                  <a:pt x="89" y="389"/>
                </a:lnTo>
                <a:lnTo>
                  <a:pt x="88" y="388"/>
                </a:lnTo>
                <a:lnTo>
                  <a:pt x="88" y="387"/>
                </a:lnTo>
                <a:lnTo>
                  <a:pt x="90" y="387"/>
                </a:lnTo>
                <a:lnTo>
                  <a:pt x="92" y="386"/>
                </a:lnTo>
                <a:lnTo>
                  <a:pt x="93" y="385"/>
                </a:lnTo>
                <a:lnTo>
                  <a:pt x="93" y="384"/>
                </a:lnTo>
                <a:lnTo>
                  <a:pt x="94" y="383"/>
                </a:lnTo>
                <a:lnTo>
                  <a:pt x="95" y="383"/>
                </a:lnTo>
                <a:lnTo>
                  <a:pt x="96" y="383"/>
                </a:lnTo>
                <a:lnTo>
                  <a:pt x="96" y="383"/>
                </a:lnTo>
                <a:lnTo>
                  <a:pt x="97" y="383"/>
                </a:lnTo>
                <a:lnTo>
                  <a:pt x="99" y="383"/>
                </a:lnTo>
                <a:lnTo>
                  <a:pt x="101" y="384"/>
                </a:lnTo>
                <a:lnTo>
                  <a:pt x="106" y="386"/>
                </a:lnTo>
                <a:lnTo>
                  <a:pt x="106" y="386"/>
                </a:lnTo>
                <a:lnTo>
                  <a:pt x="107" y="386"/>
                </a:lnTo>
                <a:lnTo>
                  <a:pt x="110" y="384"/>
                </a:lnTo>
                <a:lnTo>
                  <a:pt x="113" y="383"/>
                </a:lnTo>
                <a:lnTo>
                  <a:pt x="114" y="382"/>
                </a:lnTo>
                <a:lnTo>
                  <a:pt x="115" y="382"/>
                </a:lnTo>
                <a:lnTo>
                  <a:pt x="117" y="383"/>
                </a:lnTo>
                <a:lnTo>
                  <a:pt x="118" y="384"/>
                </a:lnTo>
                <a:lnTo>
                  <a:pt x="119" y="384"/>
                </a:lnTo>
                <a:lnTo>
                  <a:pt x="120" y="385"/>
                </a:lnTo>
                <a:lnTo>
                  <a:pt x="123" y="388"/>
                </a:lnTo>
                <a:lnTo>
                  <a:pt x="125" y="389"/>
                </a:lnTo>
                <a:lnTo>
                  <a:pt x="125" y="391"/>
                </a:lnTo>
                <a:lnTo>
                  <a:pt x="124" y="391"/>
                </a:lnTo>
                <a:lnTo>
                  <a:pt x="124" y="392"/>
                </a:lnTo>
                <a:lnTo>
                  <a:pt x="125" y="392"/>
                </a:lnTo>
                <a:lnTo>
                  <a:pt x="126" y="391"/>
                </a:lnTo>
                <a:lnTo>
                  <a:pt x="128" y="387"/>
                </a:lnTo>
                <a:lnTo>
                  <a:pt x="128" y="386"/>
                </a:lnTo>
                <a:lnTo>
                  <a:pt x="127" y="385"/>
                </a:lnTo>
                <a:lnTo>
                  <a:pt x="128" y="385"/>
                </a:lnTo>
                <a:lnTo>
                  <a:pt x="131" y="383"/>
                </a:lnTo>
                <a:lnTo>
                  <a:pt x="134" y="383"/>
                </a:lnTo>
                <a:lnTo>
                  <a:pt x="135" y="383"/>
                </a:lnTo>
                <a:lnTo>
                  <a:pt x="138" y="383"/>
                </a:lnTo>
                <a:lnTo>
                  <a:pt x="139" y="383"/>
                </a:lnTo>
                <a:lnTo>
                  <a:pt x="140" y="383"/>
                </a:lnTo>
                <a:lnTo>
                  <a:pt x="144" y="383"/>
                </a:lnTo>
                <a:lnTo>
                  <a:pt x="145" y="383"/>
                </a:lnTo>
                <a:lnTo>
                  <a:pt x="145" y="382"/>
                </a:lnTo>
                <a:lnTo>
                  <a:pt x="144" y="381"/>
                </a:lnTo>
                <a:lnTo>
                  <a:pt x="145" y="380"/>
                </a:lnTo>
                <a:lnTo>
                  <a:pt x="147" y="380"/>
                </a:lnTo>
                <a:lnTo>
                  <a:pt x="148" y="380"/>
                </a:lnTo>
                <a:lnTo>
                  <a:pt x="149" y="380"/>
                </a:lnTo>
                <a:lnTo>
                  <a:pt x="150" y="381"/>
                </a:lnTo>
                <a:lnTo>
                  <a:pt x="153" y="382"/>
                </a:lnTo>
                <a:lnTo>
                  <a:pt x="154" y="382"/>
                </a:lnTo>
                <a:lnTo>
                  <a:pt x="155" y="383"/>
                </a:lnTo>
                <a:lnTo>
                  <a:pt x="156" y="383"/>
                </a:lnTo>
                <a:lnTo>
                  <a:pt x="157" y="383"/>
                </a:lnTo>
                <a:lnTo>
                  <a:pt x="157" y="384"/>
                </a:lnTo>
                <a:lnTo>
                  <a:pt x="157" y="385"/>
                </a:lnTo>
                <a:lnTo>
                  <a:pt x="158" y="384"/>
                </a:lnTo>
                <a:lnTo>
                  <a:pt x="159" y="383"/>
                </a:lnTo>
                <a:lnTo>
                  <a:pt x="159" y="382"/>
                </a:lnTo>
                <a:lnTo>
                  <a:pt x="161" y="381"/>
                </a:lnTo>
                <a:lnTo>
                  <a:pt x="162" y="381"/>
                </a:lnTo>
                <a:lnTo>
                  <a:pt x="162" y="380"/>
                </a:lnTo>
                <a:lnTo>
                  <a:pt x="162" y="379"/>
                </a:lnTo>
                <a:lnTo>
                  <a:pt x="163" y="378"/>
                </a:lnTo>
                <a:lnTo>
                  <a:pt x="164" y="379"/>
                </a:lnTo>
                <a:lnTo>
                  <a:pt x="164" y="381"/>
                </a:lnTo>
                <a:lnTo>
                  <a:pt x="164" y="382"/>
                </a:lnTo>
                <a:lnTo>
                  <a:pt x="166" y="383"/>
                </a:lnTo>
                <a:lnTo>
                  <a:pt x="166" y="384"/>
                </a:lnTo>
                <a:lnTo>
                  <a:pt x="167" y="386"/>
                </a:lnTo>
                <a:lnTo>
                  <a:pt x="168" y="387"/>
                </a:lnTo>
                <a:lnTo>
                  <a:pt x="168" y="386"/>
                </a:lnTo>
                <a:lnTo>
                  <a:pt x="168" y="382"/>
                </a:lnTo>
                <a:lnTo>
                  <a:pt x="168" y="381"/>
                </a:lnTo>
                <a:lnTo>
                  <a:pt x="168" y="380"/>
                </a:lnTo>
                <a:lnTo>
                  <a:pt x="167" y="378"/>
                </a:lnTo>
                <a:lnTo>
                  <a:pt x="166" y="378"/>
                </a:lnTo>
                <a:lnTo>
                  <a:pt x="165" y="378"/>
                </a:lnTo>
                <a:lnTo>
                  <a:pt x="165" y="376"/>
                </a:lnTo>
                <a:lnTo>
                  <a:pt x="165" y="375"/>
                </a:lnTo>
                <a:lnTo>
                  <a:pt x="165" y="374"/>
                </a:lnTo>
                <a:lnTo>
                  <a:pt x="166" y="373"/>
                </a:lnTo>
                <a:lnTo>
                  <a:pt x="168" y="373"/>
                </a:lnTo>
                <a:lnTo>
                  <a:pt x="168" y="372"/>
                </a:lnTo>
                <a:lnTo>
                  <a:pt x="172" y="371"/>
                </a:lnTo>
                <a:lnTo>
                  <a:pt x="174" y="370"/>
                </a:lnTo>
                <a:lnTo>
                  <a:pt x="177" y="370"/>
                </a:lnTo>
                <a:lnTo>
                  <a:pt x="179" y="369"/>
                </a:lnTo>
                <a:lnTo>
                  <a:pt x="184" y="369"/>
                </a:lnTo>
                <a:lnTo>
                  <a:pt x="186" y="368"/>
                </a:lnTo>
                <a:lnTo>
                  <a:pt x="188" y="369"/>
                </a:lnTo>
                <a:lnTo>
                  <a:pt x="188" y="369"/>
                </a:lnTo>
                <a:lnTo>
                  <a:pt x="188" y="370"/>
                </a:lnTo>
                <a:lnTo>
                  <a:pt x="189" y="370"/>
                </a:lnTo>
                <a:lnTo>
                  <a:pt x="190" y="371"/>
                </a:lnTo>
                <a:lnTo>
                  <a:pt x="190" y="373"/>
                </a:lnTo>
                <a:lnTo>
                  <a:pt x="192" y="374"/>
                </a:lnTo>
                <a:lnTo>
                  <a:pt x="192" y="375"/>
                </a:lnTo>
                <a:lnTo>
                  <a:pt x="193" y="377"/>
                </a:lnTo>
                <a:lnTo>
                  <a:pt x="194" y="376"/>
                </a:lnTo>
                <a:lnTo>
                  <a:pt x="194" y="375"/>
                </a:lnTo>
                <a:lnTo>
                  <a:pt x="194" y="374"/>
                </a:lnTo>
                <a:lnTo>
                  <a:pt x="194" y="372"/>
                </a:lnTo>
                <a:lnTo>
                  <a:pt x="197" y="370"/>
                </a:lnTo>
                <a:lnTo>
                  <a:pt x="198" y="370"/>
                </a:lnTo>
                <a:lnTo>
                  <a:pt x="199" y="372"/>
                </a:lnTo>
                <a:lnTo>
                  <a:pt x="199" y="371"/>
                </a:lnTo>
                <a:lnTo>
                  <a:pt x="199" y="370"/>
                </a:lnTo>
                <a:lnTo>
                  <a:pt x="199" y="369"/>
                </a:lnTo>
                <a:lnTo>
                  <a:pt x="200" y="369"/>
                </a:lnTo>
                <a:lnTo>
                  <a:pt x="200" y="370"/>
                </a:lnTo>
                <a:lnTo>
                  <a:pt x="201" y="371"/>
                </a:lnTo>
                <a:lnTo>
                  <a:pt x="202" y="372"/>
                </a:lnTo>
                <a:lnTo>
                  <a:pt x="204" y="372"/>
                </a:lnTo>
                <a:lnTo>
                  <a:pt x="205" y="370"/>
                </a:lnTo>
                <a:lnTo>
                  <a:pt x="206" y="370"/>
                </a:lnTo>
                <a:lnTo>
                  <a:pt x="207" y="370"/>
                </a:lnTo>
                <a:lnTo>
                  <a:pt x="207" y="372"/>
                </a:lnTo>
                <a:lnTo>
                  <a:pt x="207" y="373"/>
                </a:lnTo>
                <a:lnTo>
                  <a:pt x="208" y="374"/>
                </a:lnTo>
                <a:lnTo>
                  <a:pt x="209" y="371"/>
                </a:lnTo>
                <a:lnTo>
                  <a:pt x="210" y="371"/>
                </a:lnTo>
                <a:lnTo>
                  <a:pt x="210" y="372"/>
                </a:lnTo>
                <a:lnTo>
                  <a:pt x="210" y="373"/>
                </a:lnTo>
                <a:lnTo>
                  <a:pt x="209" y="376"/>
                </a:lnTo>
                <a:lnTo>
                  <a:pt x="208" y="377"/>
                </a:lnTo>
                <a:lnTo>
                  <a:pt x="209" y="377"/>
                </a:lnTo>
                <a:lnTo>
                  <a:pt x="210" y="375"/>
                </a:lnTo>
                <a:lnTo>
                  <a:pt x="211" y="375"/>
                </a:lnTo>
                <a:lnTo>
                  <a:pt x="212" y="374"/>
                </a:lnTo>
                <a:lnTo>
                  <a:pt x="213" y="374"/>
                </a:lnTo>
                <a:lnTo>
                  <a:pt x="214" y="375"/>
                </a:lnTo>
                <a:lnTo>
                  <a:pt x="215" y="376"/>
                </a:lnTo>
                <a:lnTo>
                  <a:pt x="216" y="376"/>
                </a:lnTo>
                <a:lnTo>
                  <a:pt x="216" y="377"/>
                </a:lnTo>
                <a:lnTo>
                  <a:pt x="217" y="378"/>
                </a:lnTo>
                <a:lnTo>
                  <a:pt x="219" y="378"/>
                </a:lnTo>
                <a:lnTo>
                  <a:pt x="218" y="378"/>
                </a:lnTo>
                <a:lnTo>
                  <a:pt x="218" y="378"/>
                </a:lnTo>
                <a:lnTo>
                  <a:pt x="218" y="379"/>
                </a:lnTo>
                <a:lnTo>
                  <a:pt x="219" y="379"/>
                </a:lnTo>
                <a:lnTo>
                  <a:pt x="221" y="380"/>
                </a:lnTo>
                <a:lnTo>
                  <a:pt x="222" y="379"/>
                </a:lnTo>
                <a:lnTo>
                  <a:pt x="223" y="378"/>
                </a:lnTo>
                <a:lnTo>
                  <a:pt x="223" y="379"/>
                </a:lnTo>
                <a:lnTo>
                  <a:pt x="222" y="381"/>
                </a:lnTo>
                <a:lnTo>
                  <a:pt x="222" y="382"/>
                </a:lnTo>
                <a:lnTo>
                  <a:pt x="223" y="382"/>
                </a:lnTo>
                <a:lnTo>
                  <a:pt x="223" y="381"/>
                </a:lnTo>
                <a:lnTo>
                  <a:pt x="224" y="379"/>
                </a:lnTo>
                <a:lnTo>
                  <a:pt x="225" y="379"/>
                </a:lnTo>
                <a:lnTo>
                  <a:pt x="226" y="379"/>
                </a:lnTo>
                <a:lnTo>
                  <a:pt x="227" y="379"/>
                </a:lnTo>
                <a:lnTo>
                  <a:pt x="227" y="378"/>
                </a:lnTo>
                <a:lnTo>
                  <a:pt x="227" y="377"/>
                </a:lnTo>
                <a:lnTo>
                  <a:pt x="228" y="376"/>
                </a:lnTo>
                <a:lnTo>
                  <a:pt x="228" y="375"/>
                </a:lnTo>
                <a:lnTo>
                  <a:pt x="230" y="374"/>
                </a:lnTo>
                <a:lnTo>
                  <a:pt x="231" y="373"/>
                </a:lnTo>
                <a:lnTo>
                  <a:pt x="232" y="373"/>
                </a:lnTo>
                <a:lnTo>
                  <a:pt x="232" y="372"/>
                </a:lnTo>
                <a:lnTo>
                  <a:pt x="233" y="371"/>
                </a:lnTo>
                <a:lnTo>
                  <a:pt x="234" y="370"/>
                </a:lnTo>
                <a:lnTo>
                  <a:pt x="236" y="370"/>
                </a:lnTo>
                <a:lnTo>
                  <a:pt x="237" y="368"/>
                </a:lnTo>
                <a:lnTo>
                  <a:pt x="240" y="366"/>
                </a:lnTo>
                <a:lnTo>
                  <a:pt x="242" y="365"/>
                </a:lnTo>
                <a:lnTo>
                  <a:pt x="244" y="364"/>
                </a:lnTo>
                <a:lnTo>
                  <a:pt x="246" y="363"/>
                </a:lnTo>
                <a:lnTo>
                  <a:pt x="248" y="361"/>
                </a:lnTo>
                <a:lnTo>
                  <a:pt x="249" y="359"/>
                </a:lnTo>
                <a:lnTo>
                  <a:pt x="250" y="358"/>
                </a:lnTo>
                <a:lnTo>
                  <a:pt x="250" y="356"/>
                </a:lnTo>
                <a:lnTo>
                  <a:pt x="251" y="356"/>
                </a:lnTo>
                <a:lnTo>
                  <a:pt x="252" y="355"/>
                </a:lnTo>
                <a:lnTo>
                  <a:pt x="253" y="354"/>
                </a:lnTo>
                <a:lnTo>
                  <a:pt x="256" y="353"/>
                </a:lnTo>
                <a:lnTo>
                  <a:pt x="257" y="352"/>
                </a:lnTo>
                <a:lnTo>
                  <a:pt x="259" y="351"/>
                </a:lnTo>
                <a:lnTo>
                  <a:pt x="260" y="349"/>
                </a:lnTo>
                <a:lnTo>
                  <a:pt x="261" y="348"/>
                </a:lnTo>
                <a:lnTo>
                  <a:pt x="262" y="346"/>
                </a:lnTo>
                <a:lnTo>
                  <a:pt x="263" y="346"/>
                </a:lnTo>
                <a:lnTo>
                  <a:pt x="264" y="343"/>
                </a:lnTo>
                <a:lnTo>
                  <a:pt x="265" y="337"/>
                </a:lnTo>
                <a:lnTo>
                  <a:pt x="265" y="336"/>
                </a:lnTo>
                <a:lnTo>
                  <a:pt x="263" y="335"/>
                </a:lnTo>
                <a:lnTo>
                  <a:pt x="260" y="333"/>
                </a:lnTo>
                <a:lnTo>
                  <a:pt x="260" y="332"/>
                </a:lnTo>
                <a:lnTo>
                  <a:pt x="260" y="331"/>
                </a:lnTo>
                <a:lnTo>
                  <a:pt x="261" y="330"/>
                </a:lnTo>
                <a:lnTo>
                  <a:pt x="262" y="329"/>
                </a:lnTo>
                <a:lnTo>
                  <a:pt x="261" y="326"/>
                </a:lnTo>
                <a:lnTo>
                  <a:pt x="262" y="325"/>
                </a:lnTo>
                <a:lnTo>
                  <a:pt x="262" y="324"/>
                </a:lnTo>
                <a:lnTo>
                  <a:pt x="263" y="324"/>
                </a:lnTo>
                <a:lnTo>
                  <a:pt x="264" y="324"/>
                </a:lnTo>
                <a:lnTo>
                  <a:pt x="267" y="324"/>
                </a:lnTo>
                <a:lnTo>
                  <a:pt x="269" y="324"/>
                </a:lnTo>
                <a:lnTo>
                  <a:pt x="271" y="324"/>
                </a:lnTo>
                <a:lnTo>
                  <a:pt x="274" y="323"/>
                </a:lnTo>
                <a:lnTo>
                  <a:pt x="276" y="322"/>
                </a:lnTo>
                <a:lnTo>
                  <a:pt x="277" y="322"/>
                </a:lnTo>
                <a:lnTo>
                  <a:pt x="278" y="322"/>
                </a:lnTo>
                <a:lnTo>
                  <a:pt x="279" y="323"/>
                </a:lnTo>
                <a:lnTo>
                  <a:pt x="281" y="322"/>
                </a:lnTo>
                <a:lnTo>
                  <a:pt x="280" y="322"/>
                </a:lnTo>
                <a:lnTo>
                  <a:pt x="279" y="322"/>
                </a:lnTo>
                <a:lnTo>
                  <a:pt x="278" y="322"/>
                </a:lnTo>
                <a:lnTo>
                  <a:pt x="277" y="322"/>
                </a:lnTo>
                <a:lnTo>
                  <a:pt x="277" y="321"/>
                </a:lnTo>
                <a:lnTo>
                  <a:pt x="277" y="320"/>
                </a:lnTo>
                <a:lnTo>
                  <a:pt x="278" y="320"/>
                </a:lnTo>
                <a:lnTo>
                  <a:pt x="279" y="319"/>
                </a:lnTo>
                <a:lnTo>
                  <a:pt x="278" y="319"/>
                </a:lnTo>
                <a:lnTo>
                  <a:pt x="276" y="316"/>
                </a:lnTo>
                <a:lnTo>
                  <a:pt x="275" y="313"/>
                </a:lnTo>
                <a:lnTo>
                  <a:pt x="274" y="313"/>
                </a:lnTo>
                <a:lnTo>
                  <a:pt x="271" y="313"/>
                </a:lnTo>
                <a:lnTo>
                  <a:pt x="270" y="312"/>
                </a:lnTo>
                <a:lnTo>
                  <a:pt x="268" y="310"/>
                </a:lnTo>
                <a:lnTo>
                  <a:pt x="268" y="309"/>
                </a:lnTo>
                <a:lnTo>
                  <a:pt x="268" y="307"/>
                </a:lnTo>
                <a:lnTo>
                  <a:pt x="269" y="307"/>
                </a:lnTo>
                <a:lnTo>
                  <a:pt x="271" y="307"/>
                </a:lnTo>
                <a:lnTo>
                  <a:pt x="276" y="306"/>
                </a:lnTo>
                <a:lnTo>
                  <a:pt x="281" y="306"/>
                </a:lnTo>
                <a:lnTo>
                  <a:pt x="282" y="305"/>
                </a:lnTo>
                <a:lnTo>
                  <a:pt x="283" y="303"/>
                </a:lnTo>
                <a:lnTo>
                  <a:pt x="284" y="302"/>
                </a:lnTo>
                <a:lnTo>
                  <a:pt x="285" y="302"/>
                </a:lnTo>
                <a:lnTo>
                  <a:pt x="287" y="301"/>
                </a:lnTo>
                <a:lnTo>
                  <a:pt x="288" y="301"/>
                </a:lnTo>
                <a:lnTo>
                  <a:pt x="290" y="302"/>
                </a:lnTo>
                <a:lnTo>
                  <a:pt x="291" y="302"/>
                </a:lnTo>
                <a:lnTo>
                  <a:pt x="291" y="302"/>
                </a:lnTo>
                <a:lnTo>
                  <a:pt x="289" y="300"/>
                </a:lnTo>
                <a:lnTo>
                  <a:pt x="288" y="300"/>
                </a:lnTo>
                <a:lnTo>
                  <a:pt x="287" y="299"/>
                </a:lnTo>
                <a:lnTo>
                  <a:pt x="287" y="297"/>
                </a:lnTo>
                <a:lnTo>
                  <a:pt x="288" y="293"/>
                </a:lnTo>
                <a:lnTo>
                  <a:pt x="289" y="292"/>
                </a:lnTo>
                <a:lnTo>
                  <a:pt x="289" y="291"/>
                </a:lnTo>
                <a:lnTo>
                  <a:pt x="288" y="292"/>
                </a:lnTo>
                <a:lnTo>
                  <a:pt x="287" y="292"/>
                </a:lnTo>
                <a:lnTo>
                  <a:pt x="287" y="294"/>
                </a:lnTo>
                <a:lnTo>
                  <a:pt x="286" y="295"/>
                </a:lnTo>
                <a:lnTo>
                  <a:pt x="283" y="300"/>
                </a:lnTo>
                <a:lnTo>
                  <a:pt x="281" y="302"/>
                </a:lnTo>
                <a:lnTo>
                  <a:pt x="280" y="302"/>
                </a:lnTo>
                <a:lnTo>
                  <a:pt x="278" y="302"/>
                </a:lnTo>
                <a:lnTo>
                  <a:pt x="277" y="302"/>
                </a:lnTo>
                <a:lnTo>
                  <a:pt x="276" y="302"/>
                </a:lnTo>
                <a:lnTo>
                  <a:pt x="272" y="302"/>
                </a:lnTo>
                <a:lnTo>
                  <a:pt x="271" y="302"/>
                </a:lnTo>
                <a:lnTo>
                  <a:pt x="271" y="302"/>
                </a:lnTo>
                <a:lnTo>
                  <a:pt x="269" y="301"/>
                </a:lnTo>
                <a:lnTo>
                  <a:pt x="269" y="300"/>
                </a:lnTo>
                <a:lnTo>
                  <a:pt x="269" y="299"/>
                </a:lnTo>
                <a:lnTo>
                  <a:pt x="269" y="298"/>
                </a:lnTo>
                <a:lnTo>
                  <a:pt x="268" y="297"/>
                </a:lnTo>
                <a:lnTo>
                  <a:pt x="267" y="297"/>
                </a:lnTo>
                <a:lnTo>
                  <a:pt x="267" y="298"/>
                </a:lnTo>
                <a:lnTo>
                  <a:pt x="263" y="302"/>
                </a:lnTo>
                <a:lnTo>
                  <a:pt x="261" y="302"/>
                </a:lnTo>
                <a:lnTo>
                  <a:pt x="259" y="302"/>
                </a:lnTo>
                <a:lnTo>
                  <a:pt x="256" y="302"/>
                </a:lnTo>
                <a:lnTo>
                  <a:pt x="254" y="302"/>
                </a:lnTo>
                <a:lnTo>
                  <a:pt x="253" y="301"/>
                </a:lnTo>
                <a:lnTo>
                  <a:pt x="253" y="296"/>
                </a:lnTo>
                <a:lnTo>
                  <a:pt x="252" y="293"/>
                </a:lnTo>
                <a:lnTo>
                  <a:pt x="251" y="292"/>
                </a:lnTo>
                <a:lnTo>
                  <a:pt x="250" y="292"/>
                </a:lnTo>
                <a:lnTo>
                  <a:pt x="250" y="292"/>
                </a:lnTo>
                <a:lnTo>
                  <a:pt x="250" y="292"/>
                </a:lnTo>
                <a:lnTo>
                  <a:pt x="249" y="292"/>
                </a:lnTo>
                <a:lnTo>
                  <a:pt x="247" y="292"/>
                </a:lnTo>
                <a:lnTo>
                  <a:pt x="246" y="292"/>
                </a:lnTo>
                <a:lnTo>
                  <a:pt x="241" y="292"/>
                </a:lnTo>
                <a:lnTo>
                  <a:pt x="240" y="292"/>
                </a:lnTo>
                <a:lnTo>
                  <a:pt x="240" y="290"/>
                </a:lnTo>
                <a:lnTo>
                  <a:pt x="240" y="286"/>
                </a:lnTo>
                <a:lnTo>
                  <a:pt x="240" y="285"/>
                </a:lnTo>
                <a:lnTo>
                  <a:pt x="241" y="284"/>
                </a:lnTo>
                <a:lnTo>
                  <a:pt x="241" y="283"/>
                </a:lnTo>
                <a:lnTo>
                  <a:pt x="241" y="282"/>
                </a:lnTo>
                <a:lnTo>
                  <a:pt x="240" y="281"/>
                </a:lnTo>
                <a:lnTo>
                  <a:pt x="240" y="281"/>
                </a:lnTo>
                <a:lnTo>
                  <a:pt x="239" y="280"/>
                </a:lnTo>
                <a:lnTo>
                  <a:pt x="239" y="279"/>
                </a:lnTo>
                <a:lnTo>
                  <a:pt x="239" y="277"/>
                </a:lnTo>
                <a:lnTo>
                  <a:pt x="240" y="275"/>
                </a:lnTo>
                <a:lnTo>
                  <a:pt x="240" y="274"/>
                </a:lnTo>
                <a:lnTo>
                  <a:pt x="240" y="271"/>
                </a:lnTo>
                <a:lnTo>
                  <a:pt x="241" y="270"/>
                </a:lnTo>
                <a:lnTo>
                  <a:pt x="243" y="265"/>
                </a:lnTo>
                <a:lnTo>
                  <a:pt x="244" y="263"/>
                </a:lnTo>
                <a:lnTo>
                  <a:pt x="247" y="263"/>
                </a:lnTo>
                <a:lnTo>
                  <a:pt x="252" y="260"/>
                </a:lnTo>
                <a:lnTo>
                  <a:pt x="253" y="259"/>
                </a:lnTo>
                <a:lnTo>
                  <a:pt x="256" y="259"/>
                </a:lnTo>
                <a:lnTo>
                  <a:pt x="257" y="258"/>
                </a:lnTo>
                <a:lnTo>
                  <a:pt x="258" y="258"/>
                </a:lnTo>
                <a:lnTo>
                  <a:pt x="259" y="257"/>
                </a:lnTo>
                <a:lnTo>
                  <a:pt x="261" y="255"/>
                </a:lnTo>
                <a:lnTo>
                  <a:pt x="261" y="254"/>
                </a:lnTo>
                <a:lnTo>
                  <a:pt x="262" y="254"/>
                </a:lnTo>
                <a:lnTo>
                  <a:pt x="262" y="253"/>
                </a:lnTo>
                <a:lnTo>
                  <a:pt x="261" y="253"/>
                </a:lnTo>
                <a:lnTo>
                  <a:pt x="261" y="253"/>
                </a:lnTo>
                <a:lnTo>
                  <a:pt x="261" y="252"/>
                </a:lnTo>
                <a:lnTo>
                  <a:pt x="261" y="251"/>
                </a:lnTo>
                <a:lnTo>
                  <a:pt x="262" y="249"/>
                </a:lnTo>
                <a:lnTo>
                  <a:pt x="263" y="249"/>
                </a:lnTo>
                <a:lnTo>
                  <a:pt x="263" y="250"/>
                </a:lnTo>
                <a:lnTo>
                  <a:pt x="265" y="251"/>
                </a:lnTo>
                <a:lnTo>
                  <a:pt x="266" y="251"/>
                </a:lnTo>
                <a:lnTo>
                  <a:pt x="269" y="248"/>
                </a:lnTo>
                <a:lnTo>
                  <a:pt x="270" y="248"/>
                </a:lnTo>
                <a:lnTo>
                  <a:pt x="271" y="248"/>
                </a:lnTo>
                <a:lnTo>
                  <a:pt x="271" y="247"/>
                </a:lnTo>
                <a:lnTo>
                  <a:pt x="272" y="247"/>
                </a:lnTo>
                <a:lnTo>
                  <a:pt x="272" y="245"/>
                </a:lnTo>
                <a:lnTo>
                  <a:pt x="274" y="244"/>
                </a:lnTo>
                <a:lnTo>
                  <a:pt x="275" y="244"/>
                </a:lnTo>
                <a:lnTo>
                  <a:pt x="278" y="245"/>
                </a:lnTo>
                <a:lnTo>
                  <a:pt x="280" y="247"/>
                </a:lnTo>
                <a:lnTo>
                  <a:pt x="281" y="247"/>
                </a:lnTo>
                <a:lnTo>
                  <a:pt x="281" y="246"/>
                </a:lnTo>
                <a:lnTo>
                  <a:pt x="280" y="245"/>
                </a:lnTo>
                <a:lnTo>
                  <a:pt x="280" y="243"/>
                </a:lnTo>
                <a:lnTo>
                  <a:pt x="280" y="242"/>
                </a:lnTo>
                <a:lnTo>
                  <a:pt x="280" y="241"/>
                </a:lnTo>
                <a:lnTo>
                  <a:pt x="281" y="240"/>
                </a:lnTo>
                <a:lnTo>
                  <a:pt x="283" y="240"/>
                </a:lnTo>
                <a:lnTo>
                  <a:pt x="286" y="239"/>
                </a:lnTo>
                <a:lnTo>
                  <a:pt x="287" y="239"/>
                </a:lnTo>
                <a:lnTo>
                  <a:pt x="288" y="239"/>
                </a:lnTo>
                <a:lnTo>
                  <a:pt x="289" y="239"/>
                </a:lnTo>
                <a:lnTo>
                  <a:pt x="291" y="238"/>
                </a:lnTo>
                <a:lnTo>
                  <a:pt x="291" y="238"/>
                </a:lnTo>
                <a:lnTo>
                  <a:pt x="291" y="236"/>
                </a:lnTo>
                <a:lnTo>
                  <a:pt x="293" y="234"/>
                </a:lnTo>
                <a:lnTo>
                  <a:pt x="293" y="233"/>
                </a:lnTo>
                <a:lnTo>
                  <a:pt x="293" y="231"/>
                </a:lnTo>
                <a:lnTo>
                  <a:pt x="294" y="229"/>
                </a:lnTo>
                <a:lnTo>
                  <a:pt x="295" y="228"/>
                </a:lnTo>
                <a:lnTo>
                  <a:pt x="297" y="228"/>
                </a:lnTo>
                <a:lnTo>
                  <a:pt x="299" y="229"/>
                </a:lnTo>
                <a:lnTo>
                  <a:pt x="299" y="228"/>
                </a:lnTo>
                <a:lnTo>
                  <a:pt x="299" y="227"/>
                </a:lnTo>
                <a:lnTo>
                  <a:pt x="300" y="227"/>
                </a:lnTo>
                <a:lnTo>
                  <a:pt x="300" y="227"/>
                </a:lnTo>
                <a:lnTo>
                  <a:pt x="300" y="226"/>
                </a:lnTo>
                <a:lnTo>
                  <a:pt x="299" y="225"/>
                </a:lnTo>
                <a:lnTo>
                  <a:pt x="300" y="224"/>
                </a:lnTo>
                <a:lnTo>
                  <a:pt x="300" y="223"/>
                </a:lnTo>
                <a:lnTo>
                  <a:pt x="301" y="223"/>
                </a:lnTo>
                <a:lnTo>
                  <a:pt x="302" y="223"/>
                </a:lnTo>
                <a:lnTo>
                  <a:pt x="304" y="222"/>
                </a:lnTo>
                <a:lnTo>
                  <a:pt x="306" y="222"/>
                </a:lnTo>
                <a:lnTo>
                  <a:pt x="308" y="222"/>
                </a:lnTo>
                <a:lnTo>
                  <a:pt x="309" y="221"/>
                </a:lnTo>
                <a:lnTo>
                  <a:pt x="311" y="220"/>
                </a:lnTo>
                <a:lnTo>
                  <a:pt x="312" y="219"/>
                </a:lnTo>
                <a:lnTo>
                  <a:pt x="313" y="216"/>
                </a:lnTo>
                <a:lnTo>
                  <a:pt x="315" y="215"/>
                </a:lnTo>
                <a:lnTo>
                  <a:pt x="317" y="214"/>
                </a:lnTo>
                <a:lnTo>
                  <a:pt x="318" y="214"/>
                </a:lnTo>
                <a:lnTo>
                  <a:pt x="318" y="215"/>
                </a:lnTo>
                <a:lnTo>
                  <a:pt x="319" y="216"/>
                </a:lnTo>
                <a:lnTo>
                  <a:pt x="319" y="216"/>
                </a:lnTo>
                <a:lnTo>
                  <a:pt x="318" y="223"/>
                </a:lnTo>
                <a:lnTo>
                  <a:pt x="318" y="226"/>
                </a:lnTo>
                <a:lnTo>
                  <a:pt x="318" y="228"/>
                </a:lnTo>
                <a:lnTo>
                  <a:pt x="318" y="232"/>
                </a:lnTo>
                <a:lnTo>
                  <a:pt x="319" y="237"/>
                </a:lnTo>
                <a:lnTo>
                  <a:pt x="319" y="240"/>
                </a:lnTo>
                <a:lnTo>
                  <a:pt x="319" y="247"/>
                </a:lnTo>
                <a:lnTo>
                  <a:pt x="319" y="249"/>
                </a:lnTo>
                <a:lnTo>
                  <a:pt x="320" y="251"/>
                </a:lnTo>
                <a:lnTo>
                  <a:pt x="321" y="250"/>
                </a:lnTo>
                <a:lnTo>
                  <a:pt x="321" y="248"/>
                </a:lnTo>
                <a:lnTo>
                  <a:pt x="320" y="248"/>
                </a:lnTo>
                <a:lnTo>
                  <a:pt x="320" y="247"/>
                </a:lnTo>
                <a:lnTo>
                  <a:pt x="321" y="245"/>
                </a:lnTo>
                <a:lnTo>
                  <a:pt x="321" y="243"/>
                </a:lnTo>
                <a:lnTo>
                  <a:pt x="321" y="241"/>
                </a:lnTo>
                <a:lnTo>
                  <a:pt x="321" y="240"/>
                </a:lnTo>
                <a:lnTo>
                  <a:pt x="321" y="239"/>
                </a:lnTo>
                <a:lnTo>
                  <a:pt x="321" y="238"/>
                </a:lnTo>
                <a:lnTo>
                  <a:pt x="320" y="235"/>
                </a:lnTo>
                <a:lnTo>
                  <a:pt x="320" y="232"/>
                </a:lnTo>
                <a:lnTo>
                  <a:pt x="320" y="229"/>
                </a:lnTo>
                <a:lnTo>
                  <a:pt x="320" y="228"/>
                </a:lnTo>
                <a:lnTo>
                  <a:pt x="320" y="223"/>
                </a:lnTo>
                <a:lnTo>
                  <a:pt x="321" y="216"/>
                </a:lnTo>
                <a:lnTo>
                  <a:pt x="322" y="214"/>
                </a:lnTo>
                <a:lnTo>
                  <a:pt x="322" y="213"/>
                </a:lnTo>
                <a:lnTo>
                  <a:pt x="324" y="211"/>
                </a:lnTo>
                <a:lnTo>
                  <a:pt x="327" y="210"/>
                </a:lnTo>
                <a:lnTo>
                  <a:pt x="328" y="209"/>
                </a:lnTo>
                <a:lnTo>
                  <a:pt x="329" y="210"/>
                </a:lnTo>
                <a:lnTo>
                  <a:pt x="330" y="210"/>
                </a:lnTo>
                <a:lnTo>
                  <a:pt x="330" y="212"/>
                </a:lnTo>
                <a:lnTo>
                  <a:pt x="332" y="213"/>
                </a:lnTo>
                <a:lnTo>
                  <a:pt x="336" y="214"/>
                </a:lnTo>
                <a:lnTo>
                  <a:pt x="337" y="215"/>
                </a:lnTo>
                <a:lnTo>
                  <a:pt x="338" y="216"/>
                </a:lnTo>
                <a:lnTo>
                  <a:pt x="338" y="217"/>
                </a:lnTo>
                <a:lnTo>
                  <a:pt x="342" y="225"/>
                </a:lnTo>
                <a:lnTo>
                  <a:pt x="342" y="227"/>
                </a:lnTo>
                <a:lnTo>
                  <a:pt x="343" y="229"/>
                </a:lnTo>
                <a:lnTo>
                  <a:pt x="343" y="233"/>
                </a:lnTo>
                <a:lnTo>
                  <a:pt x="343" y="237"/>
                </a:lnTo>
                <a:lnTo>
                  <a:pt x="343" y="238"/>
                </a:lnTo>
                <a:lnTo>
                  <a:pt x="344" y="237"/>
                </a:lnTo>
                <a:lnTo>
                  <a:pt x="344" y="236"/>
                </a:lnTo>
                <a:lnTo>
                  <a:pt x="344" y="230"/>
                </a:lnTo>
                <a:lnTo>
                  <a:pt x="343" y="222"/>
                </a:lnTo>
                <a:lnTo>
                  <a:pt x="343" y="221"/>
                </a:lnTo>
                <a:lnTo>
                  <a:pt x="343" y="220"/>
                </a:lnTo>
                <a:lnTo>
                  <a:pt x="344" y="219"/>
                </a:lnTo>
                <a:lnTo>
                  <a:pt x="346" y="219"/>
                </a:lnTo>
                <a:lnTo>
                  <a:pt x="347" y="219"/>
                </a:lnTo>
                <a:lnTo>
                  <a:pt x="350" y="219"/>
                </a:lnTo>
                <a:lnTo>
                  <a:pt x="353" y="219"/>
                </a:lnTo>
                <a:lnTo>
                  <a:pt x="353" y="220"/>
                </a:lnTo>
                <a:lnTo>
                  <a:pt x="353" y="219"/>
                </a:lnTo>
                <a:lnTo>
                  <a:pt x="353" y="219"/>
                </a:lnTo>
                <a:lnTo>
                  <a:pt x="353" y="218"/>
                </a:lnTo>
                <a:lnTo>
                  <a:pt x="353" y="216"/>
                </a:lnTo>
                <a:lnTo>
                  <a:pt x="353" y="211"/>
                </a:lnTo>
                <a:lnTo>
                  <a:pt x="353" y="209"/>
                </a:lnTo>
                <a:lnTo>
                  <a:pt x="353" y="208"/>
                </a:lnTo>
                <a:lnTo>
                  <a:pt x="353" y="207"/>
                </a:lnTo>
                <a:lnTo>
                  <a:pt x="354" y="206"/>
                </a:lnTo>
                <a:lnTo>
                  <a:pt x="354" y="205"/>
                </a:lnTo>
                <a:lnTo>
                  <a:pt x="354" y="205"/>
                </a:lnTo>
                <a:lnTo>
                  <a:pt x="353" y="204"/>
                </a:lnTo>
                <a:lnTo>
                  <a:pt x="356" y="201"/>
                </a:lnTo>
                <a:lnTo>
                  <a:pt x="360" y="197"/>
                </a:lnTo>
                <a:lnTo>
                  <a:pt x="361" y="196"/>
                </a:lnTo>
                <a:lnTo>
                  <a:pt x="363" y="194"/>
                </a:lnTo>
                <a:lnTo>
                  <a:pt x="364" y="192"/>
                </a:lnTo>
                <a:lnTo>
                  <a:pt x="365" y="191"/>
                </a:lnTo>
                <a:lnTo>
                  <a:pt x="365" y="190"/>
                </a:lnTo>
                <a:lnTo>
                  <a:pt x="364" y="188"/>
                </a:lnTo>
                <a:lnTo>
                  <a:pt x="364" y="186"/>
                </a:lnTo>
                <a:lnTo>
                  <a:pt x="363" y="186"/>
                </a:lnTo>
                <a:lnTo>
                  <a:pt x="363" y="185"/>
                </a:lnTo>
                <a:lnTo>
                  <a:pt x="364" y="185"/>
                </a:lnTo>
                <a:lnTo>
                  <a:pt x="364" y="184"/>
                </a:lnTo>
                <a:lnTo>
                  <a:pt x="364" y="179"/>
                </a:lnTo>
                <a:lnTo>
                  <a:pt x="364" y="176"/>
                </a:lnTo>
                <a:lnTo>
                  <a:pt x="363" y="173"/>
                </a:lnTo>
                <a:lnTo>
                  <a:pt x="364" y="170"/>
                </a:lnTo>
                <a:lnTo>
                  <a:pt x="364" y="167"/>
                </a:lnTo>
                <a:lnTo>
                  <a:pt x="367" y="163"/>
                </a:lnTo>
                <a:lnTo>
                  <a:pt x="369" y="162"/>
                </a:lnTo>
                <a:lnTo>
                  <a:pt x="370" y="162"/>
                </a:lnTo>
                <a:lnTo>
                  <a:pt x="372" y="161"/>
                </a:lnTo>
                <a:lnTo>
                  <a:pt x="373" y="160"/>
                </a:lnTo>
                <a:lnTo>
                  <a:pt x="375" y="159"/>
                </a:lnTo>
                <a:lnTo>
                  <a:pt x="378" y="158"/>
                </a:lnTo>
                <a:lnTo>
                  <a:pt x="382" y="156"/>
                </a:lnTo>
                <a:lnTo>
                  <a:pt x="384" y="156"/>
                </a:lnTo>
                <a:lnTo>
                  <a:pt x="384" y="157"/>
                </a:lnTo>
                <a:lnTo>
                  <a:pt x="385" y="158"/>
                </a:lnTo>
                <a:lnTo>
                  <a:pt x="387" y="159"/>
                </a:lnTo>
                <a:lnTo>
                  <a:pt x="389" y="161"/>
                </a:lnTo>
                <a:lnTo>
                  <a:pt x="391" y="162"/>
                </a:lnTo>
                <a:lnTo>
                  <a:pt x="392" y="162"/>
                </a:lnTo>
                <a:lnTo>
                  <a:pt x="394" y="164"/>
                </a:lnTo>
                <a:lnTo>
                  <a:pt x="394" y="165"/>
                </a:lnTo>
                <a:lnTo>
                  <a:pt x="396" y="167"/>
                </a:lnTo>
                <a:lnTo>
                  <a:pt x="396" y="170"/>
                </a:lnTo>
                <a:lnTo>
                  <a:pt x="396" y="173"/>
                </a:lnTo>
                <a:lnTo>
                  <a:pt x="396" y="174"/>
                </a:lnTo>
                <a:lnTo>
                  <a:pt x="396" y="175"/>
                </a:lnTo>
                <a:lnTo>
                  <a:pt x="396" y="176"/>
                </a:lnTo>
                <a:lnTo>
                  <a:pt x="395" y="179"/>
                </a:lnTo>
                <a:lnTo>
                  <a:pt x="395" y="181"/>
                </a:lnTo>
                <a:lnTo>
                  <a:pt x="395" y="183"/>
                </a:lnTo>
                <a:lnTo>
                  <a:pt x="397" y="186"/>
                </a:lnTo>
                <a:lnTo>
                  <a:pt x="402" y="193"/>
                </a:lnTo>
                <a:lnTo>
                  <a:pt x="404" y="194"/>
                </a:lnTo>
                <a:lnTo>
                  <a:pt x="405" y="193"/>
                </a:lnTo>
                <a:lnTo>
                  <a:pt x="405" y="194"/>
                </a:lnTo>
                <a:lnTo>
                  <a:pt x="406" y="197"/>
                </a:lnTo>
                <a:lnTo>
                  <a:pt x="407" y="197"/>
                </a:lnTo>
                <a:lnTo>
                  <a:pt x="407" y="198"/>
                </a:lnTo>
                <a:lnTo>
                  <a:pt x="407" y="200"/>
                </a:lnTo>
                <a:lnTo>
                  <a:pt x="409" y="204"/>
                </a:lnTo>
                <a:lnTo>
                  <a:pt x="409" y="205"/>
                </a:lnTo>
                <a:lnTo>
                  <a:pt x="410" y="207"/>
                </a:lnTo>
                <a:lnTo>
                  <a:pt x="409" y="207"/>
                </a:lnTo>
                <a:lnTo>
                  <a:pt x="409" y="209"/>
                </a:lnTo>
                <a:lnTo>
                  <a:pt x="410" y="212"/>
                </a:lnTo>
                <a:lnTo>
                  <a:pt x="413" y="215"/>
                </a:lnTo>
                <a:lnTo>
                  <a:pt x="414" y="216"/>
                </a:lnTo>
                <a:lnTo>
                  <a:pt x="415" y="217"/>
                </a:lnTo>
                <a:lnTo>
                  <a:pt x="415" y="218"/>
                </a:lnTo>
                <a:lnTo>
                  <a:pt x="415" y="220"/>
                </a:lnTo>
                <a:lnTo>
                  <a:pt x="416" y="220"/>
                </a:lnTo>
                <a:lnTo>
                  <a:pt x="416" y="218"/>
                </a:lnTo>
                <a:lnTo>
                  <a:pt x="415" y="216"/>
                </a:lnTo>
                <a:lnTo>
                  <a:pt x="415" y="214"/>
                </a:lnTo>
                <a:lnTo>
                  <a:pt x="414" y="213"/>
                </a:lnTo>
                <a:lnTo>
                  <a:pt x="412" y="211"/>
                </a:lnTo>
                <a:lnTo>
                  <a:pt x="411" y="209"/>
                </a:lnTo>
                <a:lnTo>
                  <a:pt x="411" y="205"/>
                </a:lnTo>
                <a:lnTo>
                  <a:pt x="411" y="205"/>
                </a:lnTo>
                <a:lnTo>
                  <a:pt x="411" y="203"/>
                </a:lnTo>
                <a:lnTo>
                  <a:pt x="411" y="201"/>
                </a:lnTo>
                <a:lnTo>
                  <a:pt x="410" y="200"/>
                </a:lnTo>
                <a:lnTo>
                  <a:pt x="410" y="199"/>
                </a:lnTo>
                <a:lnTo>
                  <a:pt x="409" y="199"/>
                </a:lnTo>
                <a:lnTo>
                  <a:pt x="409" y="198"/>
                </a:lnTo>
                <a:lnTo>
                  <a:pt x="408" y="194"/>
                </a:lnTo>
                <a:lnTo>
                  <a:pt x="407" y="193"/>
                </a:lnTo>
                <a:lnTo>
                  <a:pt x="407" y="192"/>
                </a:lnTo>
                <a:lnTo>
                  <a:pt x="407" y="189"/>
                </a:lnTo>
                <a:lnTo>
                  <a:pt x="406" y="188"/>
                </a:lnTo>
                <a:lnTo>
                  <a:pt x="405" y="188"/>
                </a:lnTo>
                <a:lnTo>
                  <a:pt x="405" y="188"/>
                </a:lnTo>
                <a:lnTo>
                  <a:pt x="404" y="187"/>
                </a:lnTo>
                <a:lnTo>
                  <a:pt x="403" y="187"/>
                </a:lnTo>
                <a:lnTo>
                  <a:pt x="402" y="186"/>
                </a:lnTo>
                <a:lnTo>
                  <a:pt x="402" y="184"/>
                </a:lnTo>
                <a:lnTo>
                  <a:pt x="402" y="184"/>
                </a:lnTo>
                <a:lnTo>
                  <a:pt x="402" y="182"/>
                </a:lnTo>
                <a:lnTo>
                  <a:pt x="401" y="181"/>
                </a:lnTo>
                <a:lnTo>
                  <a:pt x="401" y="180"/>
                </a:lnTo>
                <a:lnTo>
                  <a:pt x="401" y="177"/>
                </a:lnTo>
                <a:lnTo>
                  <a:pt x="401" y="176"/>
                </a:lnTo>
                <a:lnTo>
                  <a:pt x="401" y="173"/>
                </a:lnTo>
                <a:lnTo>
                  <a:pt x="401" y="171"/>
                </a:lnTo>
                <a:lnTo>
                  <a:pt x="401" y="170"/>
                </a:lnTo>
                <a:lnTo>
                  <a:pt x="401" y="169"/>
                </a:lnTo>
                <a:lnTo>
                  <a:pt x="402" y="168"/>
                </a:lnTo>
                <a:lnTo>
                  <a:pt x="401" y="167"/>
                </a:lnTo>
                <a:lnTo>
                  <a:pt x="401" y="165"/>
                </a:lnTo>
                <a:lnTo>
                  <a:pt x="398" y="161"/>
                </a:lnTo>
                <a:lnTo>
                  <a:pt x="397" y="160"/>
                </a:lnTo>
                <a:lnTo>
                  <a:pt x="397" y="159"/>
                </a:lnTo>
                <a:lnTo>
                  <a:pt x="395" y="157"/>
                </a:lnTo>
                <a:lnTo>
                  <a:pt x="394" y="156"/>
                </a:lnTo>
                <a:lnTo>
                  <a:pt x="393" y="154"/>
                </a:lnTo>
                <a:lnTo>
                  <a:pt x="392" y="153"/>
                </a:lnTo>
                <a:lnTo>
                  <a:pt x="391" y="153"/>
                </a:lnTo>
                <a:lnTo>
                  <a:pt x="391" y="152"/>
                </a:lnTo>
                <a:lnTo>
                  <a:pt x="391" y="151"/>
                </a:lnTo>
                <a:lnTo>
                  <a:pt x="393" y="150"/>
                </a:lnTo>
                <a:lnTo>
                  <a:pt x="394" y="150"/>
                </a:lnTo>
                <a:lnTo>
                  <a:pt x="396" y="148"/>
                </a:lnTo>
                <a:lnTo>
                  <a:pt x="397" y="148"/>
                </a:lnTo>
                <a:lnTo>
                  <a:pt x="405" y="144"/>
                </a:lnTo>
                <a:lnTo>
                  <a:pt x="407" y="143"/>
                </a:lnTo>
                <a:lnTo>
                  <a:pt x="407" y="144"/>
                </a:lnTo>
                <a:lnTo>
                  <a:pt x="408" y="144"/>
                </a:lnTo>
                <a:lnTo>
                  <a:pt x="409" y="143"/>
                </a:lnTo>
                <a:lnTo>
                  <a:pt x="411" y="142"/>
                </a:lnTo>
                <a:lnTo>
                  <a:pt x="414" y="142"/>
                </a:lnTo>
                <a:lnTo>
                  <a:pt x="415" y="142"/>
                </a:lnTo>
                <a:lnTo>
                  <a:pt x="418" y="142"/>
                </a:lnTo>
                <a:lnTo>
                  <a:pt x="418" y="141"/>
                </a:lnTo>
                <a:lnTo>
                  <a:pt x="421" y="142"/>
                </a:lnTo>
                <a:lnTo>
                  <a:pt x="425" y="142"/>
                </a:lnTo>
                <a:lnTo>
                  <a:pt x="426" y="141"/>
                </a:lnTo>
                <a:lnTo>
                  <a:pt x="427" y="141"/>
                </a:lnTo>
                <a:lnTo>
                  <a:pt x="429" y="141"/>
                </a:lnTo>
                <a:lnTo>
                  <a:pt x="430" y="140"/>
                </a:lnTo>
                <a:lnTo>
                  <a:pt x="433" y="140"/>
                </a:lnTo>
                <a:lnTo>
                  <a:pt x="433" y="140"/>
                </a:lnTo>
                <a:lnTo>
                  <a:pt x="434" y="140"/>
                </a:lnTo>
                <a:lnTo>
                  <a:pt x="435" y="140"/>
                </a:lnTo>
                <a:lnTo>
                  <a:pt x="435" y="142"/>
                </a:lnTo>
                <a:lnTo>
                  <a:pt x="436" y="143"/>
                </a:lnTo>
                <a:lnTo>
                  <a:pt x="435" y="144"/>
                </a:lnTo>
                <a:lnTo>
                  <a:pt x="435" y="145"/>
                </a:lnTo>
                <a:lnTo>
                  <a:pt x="435" y="146"/>
                </a:lnTo>
                <a:lnTo>
                  <a:pt x="436" y="146"/>
                </a:lnTo>
                <a:lnTo>
                  <a:pt x="436" y="145"/>
                </a:lnTo>
                <a:lnTo>
                  <a:pt x="437" y="144"/>
                </a:lnTo>
                <a:lnTo>
                  <a:pt x="437" y="142"/>
                </a:lnTo>
                <a:lnTo>
                  <a:pt x="438" y="140"/>
                </a:lnTo>
                <a:lnTo>
                  <a:pt x="439" y="140"/>
                </a:lnTo>
                <a:lnTo>
                  <a:pt x="438" y="139"/>
                </a:lnTo>
                <a:lnTo>
                  <a:pt x="439" y="139"/>
                </a:lnTo>
                <a:lnTo>
                  <a:pt x="441" y="138"/>
                </a:lnTo>
                <a:lnTo>
                  <a:pt x="442" y="138"/>
                </a:lnTo>
                <a:lnTo>
                  <a:pt x="443" y="138"/>
                </a:lnTo>
                <a:lnTo>
                  <a:pt x="443" y="139"/>
                </a:lnTo>
                <a:lnTo>
                  <a:pt x="444" y="140"/>
                </a:lnTo>
                <a:lnTo>
                  <a:pt x="445" y="140"/>
                </a:lnTo>
                <a:lnTo>
                  <a:pt x="446" y="141"/>
                </a:lnTo>
                <a:lnTo>
                  <a:pt x="448" y="141"/>
                </a:lnTo>
                <a:lnTo>
                  <a:pt x="449" y="142"/>
                </a:lnTo>
                <a:lnTo>
                  <a:pt x="449" y="143"/>
                </a:lnTo>
                <a:lnTo>
                  <a:pt x="448" y="143"/>
                </a:lnTo>
                <a:lnTo>
                  <a:pt x="447" y="143"/>
                </a:lnTo>
                <a:lnTo>
                  <a:pt x="447" y="146"/>
                </a:lnTo>
                <a:lnTo>
                  <a:pt x="448" y="148"/>
                </a:lnTo>
                <a:lnTo>
                  <a:pt x="449" y="149"/>
                </a:lnTo>
                <a:lnTo>
                  <a:pt x="449" y="148"/>
                </a:lnTo>
                <a:lnTo>
                  <a:pt x="449" y="146"/>
                </a:lnTo>
                <a:lnTo>
                  <a:pt x="449" y="145"/>
                </a:lnTo>
                <a:lnTo>
                  <a:pt x="450" y="143"/>
                </a:lnTo>
                <a:lnTo>
                  <a:pt x="450" y="142"/>
                </a:lnTo>
                <a:lnTo>
                  <a:pt x="450" y="140"/>
                </a:lnTo>
                <a:lnTo>
                  <a:pt x="449" y="140"/>
                </a:lnTo>
                <a:lnTo>
                  <a:pt x="449" y="139"/>
                </a:lnTo>
                <a:lnTo>
                  <a:pt x="446" y="138"/>
                </a:lnTo>
                <a:lnTo>
                  <a:pt x="446" y="137"/>
                </a:lnTo>
                <a:lnTo>
                  <a:pt x="448" y="137"/>
                </a:lnTo>
                <a:lnTo>
                  <a:pt x="449" y="137"/>
                </a:lnTo>
                <a:lnTo>
                  <a:pt x="450" y="136"/>
                </a:lnTo>
                <a:lnTo>
                  <a:pt x="451" y="135"/>
                </a:lnTo>
                <a:lnTo>
                  <a:pt x="456" y="134"/>
                </a:lnTo>
                <a:lnTo>
                  <a:pt x="457" y="134"/>
                </a:lnTo>
                <a:lnTo>
                  <a:pt x="460" y="133"/>
                </a:lnTo>
                <a:lnTo>
                  <a:pt x="461" y="133"/>
                </a:lnTo>
                <a:lnTo>
                  <a:pt x="463" y="134"/>
                </a:lnTo>
                <a:lnTo>
                  <a:pt x="463" y="136"/>
                </a:lnTo>
                <a:lnTo>
                  <a:pt x="465" y="139"/>
                </a:lnTo>
                <a:lnTo>
                  <a:pt x="465" y="141"/>
                </a:lnTo>
                <a:lnTo>
                  <a:pt x="466" y="147"/>
                </a:lnTo>
                <a:lnTo>
                  <a:pt x="467" y="150"/>
                </a:lnTo>
                <a:lnTo>
                  <a:pt x="467" y="159"/>
                </a:lnTo>
                <a:lnTo>
                  <a:pt x="467" y="160"/>
                </a:lnTo>
                <a:lnTo>
                  <a:pt x="466" y="164"/>
                </a:lnTo>
                <a:lnTo>
                  <a:pt x="466" y="165"/>
                </a:lnTo>
                <a:lnTo>
                  <a:pt x="466" y="167"/>
                </a:lnTo>
                <a:lnTo>
                  <a:pt x="465" y="170"/>
                </a:lnTo>
                <a:lnTo>
                  <a:pt x="464" y="172"/>
                </a:lnTo>
                <a:lnTo>
                  <a:pt x="464" y="178"/>
                </a:lnTo>
                <a:lnTo>
                  <a:pt x="463" y="181"/>
                </a:lnTo>
                <a:lnTo>
                  <a:pt x="463" y="183"/>
                </a:lnTo>
                <a:lnTo>
                  <a:pt x="463" y="184"/>
                </a:lnTo>
                <a:lnTo>
                  <a:pt x="462" y="184"/>
                </a:lnTo>
                <a:lnTo>
                  <a:pt x="461" y="187"/>
                </a:lnTo>
                <a:lnTo>
                  <a:pt x="459" y="191"/>
                </a:lnTo>
                <a:lnTo>
                  <a:pt x="458" y="192"/>
                </a:lnTo>
                <a:lnTo>
                  <a:pt x="456" y="197"/>
                </a:lnTo>
                <a:lnTo>
                  <a:pt x="456" y="198"/>
                </a:lnTo>
                <a:lnTo>
                  <a:pt x="456" y="199"/>
                </a:lnTo>
                <a:lnTo>
                  <a:pt x="455" y="201"/>
                </a:lnTo>
                <a:lnTo>
                  <a:pt x="454" y="205"/>
                </a:lnTo>
                <a:lnTo>
                  <a:pt x="453" y="209"/>
                </a:lnTo>
                <a:lnTo>
                  <a:pt x="454" y="212"/>
                </a:lnTo>
                <a:lnTo>
                  <a:pt x="454" y="215"/>
                </a:lnTo>
                <a:lnTo>
                  <a:pt x="456" y="216"/>
                </a:lnTo>
                <a:lnTo>
                  <a:pt x="456" y="216"/>
                </a:lnTo>
                <a:lnTo>
                  <a:pt x="457" y="216"/>
                </a:lnTo>
                <a:lnTo>
                  <a:pt x="458" y="216"/>
                </a:lnTo>
                <a:lnTo>
                  <a:pt x="459" y="216"/>
                </a:lnTo>
                <a:lnTo>
                  <a:pt x="459" y="215"/>
                </a:lnTo>
                <a:lnTo>
                  <a:pt x="457" y="213"/>
                </a:lnTo>
                <a:lnTo>
                  <a:pt x="457" y="210"/>
                </a:lnTo>
                <a:lnTo>
                  <a:pt x="457" y="209"/>
                </a:lnTo>
                <a:lnTo>
                  <a:pt x="457" y="206"/>
                </a:lnTo>
                <a:lnTo>
                  <a:pt x="457" y="205"/>
                </a:lnTo>
                <a:lnTo>
                  <a:pt x="458" y="201"/>
                </a:lnTo>
                <a:lnTo>
                  <a:pt x="458" y="200"/>
                </a:lnTo>
                <a:lnTo>
                  <a:pt x="460" y="200"/>
                </a:lnTo>
                <a:lnTo>
                  <a:pt x="460" y="199"/>
                </a:lnTo>
                <a:lnTo>
                  <a:pt x="464" y="194"/>
                </a:lnTo>
                <a:lnTo>
                  <a:pt x="467" y="192"/>
                </a:lnTo>
                <a:lnTo>
                  <a:pt x="467" y="190"/>
                </a:lnTo>
                <a:lnTo>
                  <a:pt x="468" y="188"/>
                </a:lnTo>
                <a:lnTo>
                  <a:pt x="470" y="186"/>
                </a:lnTo>
                <a:lnTo>
                  <a:pt x="470" y="185"/>
                </a:lnTo>
                <a:lnTo>
                  <a:pt x="471" y="182"/>
                </a:lnTo>
                <a:lnTo>
                  <a:pt x="471" y="179"/>
                </a:lnTo>
                <a:lnTo>
                  <a:pt x="472" y="176"/>
                </a:lnTo>
                <a:lnTo>
                  <a:pt x="472" y="173"/>
                </a:lnTo>
                <a:lnTo>
                  <a:pt x="473" y="171"/>
                </a:lnTo>
                <a:lnTo>
                  <a:pt x="474" y="169"/>
                </a:lnTo>
                <a:lnTo>
                  <a:pt x="476" y="169"/>
                </a:lnTo>
                <a:lnTo>
                  <a:pt x="477" y="170"/>
                </a:lnTo>
                <a:lnTo>
                  <a:pt x="477" y="171"/>
                </a:lnTo>
                <a:lnTo>
                  <a:pt x="477" y="173"/>
                </a:lnTo>
                <a:lnTo>
                  <a:pt x="478" y="173"/>
                </a:lnTo>
                <a:lnTo>
                  <a:pt x="479" y="174"/>
                </a:lnTo>
                <a:lnTo>
                  <a:pt x="481" y="177"/>
                </a:lnTo>
                <a:lnTo>
                  <a:pt x="483" y="178"/>
                </a:lnTo>
                <a:lnTo>
                  <a:pt x="483" y="179"/>
                </a:lnTo>
                <a:lnTo>
                  <a:pt x="484" y="181"/>
                </a:lnTo>
                <a:lnTo>
                  <a:pt x="485" y="182"/>
                </a:lnTo>
                <a:lnTo>
                  <a:pt x="485" y="183"/>
                </a:lnTo>
                <a:lnTo>
                  <a:pt x="487" y="184"/>
                </a:lnTo>
                <a:lnTo>
                  <a:pt x="487" y="184"/>
                </a:lnTo>
                <a:lnTo>
                  <a:pt x="490" y="185"/>
                </a:lnTo>
                <a:lnTo>
                  <a:pt x="491" y="186"/>
                </a:lnTo>
                <a:lnTo>
                  <a:pt x="491" y="187"/>
                </a:lnTo>
                <a:lnTo>
                  <a:pt x="492" y="188"/>
                </a:lnTo>
                <a:lnTo>
                  <a:pt x="493" y="188"/>
                </a:lnTo>
                <a:lnTo>
                  <a:pt x="494" y="192"/>
                </a:lnTo>
                <a:lnTo>
                  <a:pt x="496" y="194"/>
                </a:lnTo>
                <a:lnTo>
                  <a:pt x="498" y="200"/>
                </a:lnTo>
                <a:lnTo>
                  <a:pt x="498" y="202"/>
                </a:lnTo>
                <a:lnTo>
                  <a:pt x="499" y="204"/>
                </a:lnTo>
                <a:lnTo>
                  <a:pt x="501" y="205"/>
                </a:lnTo>
                <a:lnTo>
                  <a:pt x="502" y="206"/>
                </a:lnTo>
                <a:lnTo>
                  <a:pt x="502" y="207"/>
                </a:lnTo>
                <a:lnTo>
                  <a:pt x="502" y="208"/>
                </a:lnTo>
                <a:lnTo>
                  <a:pt x="502" y="214"/>
                </a:lnTo>
                <a:lnTo>
                  <a:pt x="503" y="215"/>
                </a:lnTo>
                <a:lnTo>
                  <a:pt x="504" y="216"/>
                </a:lnTo>
                <a:lnTo>
                  <a:pt x="507" y="219"/>
                </a:lnTo>
                <a:lnTo>
                  <a:pt x="508" y="220"/>
                </a:lnTo>
                <a:lnTo>
                  <a:pt x="508" y="219"/>
                </a:lnTo>
                <a:lnTo>
                  <a:pt x="509" y="218"/>
                </a:lnTo>
                <a:lnTo>
                  <a:pt x="510" y="217"/>
                </a:lnTo>
                <a:lnTo>
                  <a:pt x="509" y="216"/>
                </a:lnTo>
                <a:lnTo>
                  <a:pt x="508" y="215"/>
                </a:lnTo>
                <a:lnTo>
                  <a:pt x="507" y="213"/>
                </a:lnTo>
                <a:lnTo>
                  <a:pt x="507" y="212"/>
                </a:lnTo>
                <a:lnTo>
                  <a:pt x="507" y="211"/>
                </a:lnTo>
                <a:lnTo>
                  <a:pt x="507" y="208"/>
                </a:lnTo>
                <a:lnTo>
                  <a:pt x="506" y="205"/>
                </a:lnTo>
                <a:lnTo>
                  <a:pt x="505" y="205"/>
                </a:lnTo>
                <a:lnTo>
                  <a:pt x="502" y="203"/>
                </a:lnTo>
                <a:lnTo>
                  <a:pt x="501" y="201"/>
                </a:lnTo>
                <a:lnTo>
                  <a:pt x="500" y="200"/>
                </a:lnTo>
                <a:lnTo>
                  <a:pt x="499" y="198"/>
                </a:lnTo>
                <a:lnTo>
                  <a:pt x="499" y="194"/>
                </a:lnTo>
                <a:lnTo>
                  <a:pt x="499" y="192"/>
                </a:lnTo>
                <a:lnTo>
                  <a:pt x="497" y="189"/>
                </a:lnTo>
                <a:lnTo>
                  <a:pt x="497" y="186"/>
                </a:lnTo>
                <a:lnTo>
                  <a:pt x="495" y="184"/>
                </a:lnTo>
                <a:lnTo>
                  <a:pt x="495" y="183"/>
                </a:lnTo>
                <a:lnTo>
                  <a:pt x="496" y="183"/>
                </a:lnTo>
                <a:lnTo>
                  <a:pt x="497" y="183"/>
                </a:lnTo>
                <a:lnTo>
                  <a:pt x="499" y="184"/>
                </a:lnTo>
                <a:lnTo>
                  <a:pt x="499" y="185"/>
                </a:lnTo>
                <a:lnTo>
                  <a:pt x="501" y="187"/>
                </a:lnTo>
                <a:lnTo>
                  <a:pt x="502" y="187"/>
                </a:lnTo>
                <a:lnTo>
                  <a:pt x="503" y="188"/>
                </a:lnTo>
                <a:lnTo>
                  <a:pt x="506" y="189"/>
                </a:lnTo>
                <a:lnTo>
                  <a:pt x="507" y="189"/>
                </a:lnTo>
                <a:lnTo>
                  <a:pt x="508" y="189"/>
                </a:lnTo>
                <a:lnTo>
                  <a:pt x="508" y="188"/>
                </a:lnTo>
                <a:lnTo>
                  <a:pt x="508" y="186"/>
                </a:lnTo>
                <a:lnTo>
                  <a:pt x="509" y="184"/>
                </a:lnTo>
                <a:lnTo>
                  <a:pt x="510" y="184"/>
                </a:lnTo>
                <a:lnTo>
                  <a:pt x="512" y="183"/>
                </a:lnTo>
                <a:lnTo>
                  <a:pt x="513" y="182"/>
                </a:lnTo>
                <a:lnTo>
                  <a:pt x="512" y="181"/>
                </a:lnTo>
                <a:lnTo>
                  <a:pt x="509" y="176"/>
                </a:lnTo>
                <a:lnTo>
                  <a:pt x="508" y="174"/>
                </a:lnTo>
                <a:lnTo>
                  <a:pt x="508" y="173"/>
                </a:lnTo>
                <a:lnTo>
                  <a:pt x="507" y="170"/>
                </a:lnTo>
                <a:lnTo>
                  <a:pt x="507" y="168"/>
                </a:lnTo>
                <a:lnTo>
                  <a:pt x="506" y="165"/>
                </a:lnTo>
                <a:lnTo>
                  <a:pt x="504" y="160"/>
                </a:lnTo>
                <a:lnTo>
                  <a:pt x="504" y="157"/>
                </a:lnTo>
                <a:lnTo>
                  <a:pt x="504" y="152"/>
                </a:lnTo>
                <a:lnTo>
                  <a:pt x="504" y="151"/>
                </a:lnTo>
                <a:lnTo>
                  <a:pt x="506" y="144"/>
                </a:lnTo>
                <a:lnTo>
                  <a:pt x="506" y="143"/>
                </a:lnTo>
                <a:lnTo>
                  <a:pt x="506" y="141"/>
                </a:lnTo>
                <a:lnTo>
                  <a:pt x="506" y="140"/>
                </a:lnTo>
                <a:lnTo>
                  <a:pt x="504" y="138"/>
                </a:lnTo>
                <a:lnTo>
                  <a:pt x="504" y="136"/>
                </a:lnTo>
                <a:lnTo>
                  <a:pt x="505" y="132"/>
                </a:lnTo>
                <a:lnTo>
                  <a:pt x="505" y="130"/>
                </a:lnTo>
                <a:lnTo>
                  <a:pt x="506" y="129"/>
                </a:lnTo>
                <a:lnTo>
                  <a:pt x="508" y="129"/>
                </a:lnTo>
                <a:lnTo>
                  <a:pt x="509" y="129"/>
                </a:lnTo>
                <a:lnTo>
                  <a:pt x="513" y="129"/>
                </a:lnTo>
                <a:lnTo>
                  <a:pt x="517" y="130"/>
                </a:lnTo>
                <a:lnTo>
                  <a:pt x="519" y="130"/>
                </a:lnTo>
                <a:lnTo>
                  <a:pt x="521" y="130"/>
                </a:lnTo>
                <a:lnTo>
                  <a:pt x="522" y="131"/>
                </a:lnTo>
                <a:lnTo>
                  <a:pt x="525" y="134"/>
                </a:lnTo>
                <a:lnTo>
                  <a:pt x="526" y="135"/>
                </a:lnTo>
                <a:lnTo>
                  <a:pt x="527" y="136"/>
                </a:lnTo>
                <a:lnTo>
                  <a:pt x="528" y="138"/>
                </a:lnTo>
                <a:lnTo>
                  <a:pt x="529" y="140"/>
                </a:lnTo>
                <a:lnTo>
                  <a:pt x="530" y="142"/>
                </a:lnTo>
                <a:lnTo>
                  <a:pt x="530" y="144"/>
                </a:lnTo>
                <a:lnTo>
                  <a:pt x="530" y="148"/>
                </a:lnTo>
                <a:lnTo>
                  <a:pt x="531" y="150"/>
                </a:lnTo>
                <a:lnTo>
                  <a:pt x="533" y="152"/>
                </a:lnTo>
                <a:lnTo>
                  <a:pt x="539" y="157"/>
                </a:lnTo>
                <a:lnTo>
                  <a:pt x="542" y="161"/>
                </a:lnTo>
                <a:lnTo>
                  <a:pt x="544" y="163"/>
                </a:lnTo>
                <a:lnTo>
                  <a:pt x="544" y="164"/>
                </a:lnTo>
                <a:lnTo>
                  <a:pt x="544" y="166"/>
                </a:lnTo>
                <a:lnTo>
                  <a:pt x="543" y="167"/>
                </a:lnTo>
                <a:lnTo>
                  <a:pt x="542" y="168"/>
                </a:lnTo>
                <a:lnTo>
                  <a:pt x="542" y="169"/>
                </a:lnTo>
                <a:lnTo>
                  <a:pt x="542" y="171"/>
                </a:lnTo>
                <a:lnTo>
                  <a:pt x="542" y="172"/>
                </a:lnTo>
                <a:lnTo>
                  <a:pt x="542" y="173"/>
                </a:lnTo>
                <a:lnTo>
                  <a:pt x="542" y="173"/>
                </a:lnTo>
                <a:lnTo>
                  <a:pt x="543" y="175"/>
                </a:lnTo>
                <a:lnTo>
                  <a:pt x="544" y="176"/>
                </a:lnTo>
                <a:lnTo>
                  <a:pt x="545" y="176"/>
                </a:lnTo>
                <a:lnTo>
                  <a:pt x="544" y="175"/>
                </a:lnTo>
                <a:lnTo>
                  <a:pt x="543" y="173"/>
                </a:lnTo>
                <a:lnTo>
                  <a:pt x="543" y="172"/>
                </a:lnTo>
                <a:lnTo>
                  <a:pt x="543" y="170"/>
                </a:lnTo>
                <a:lnTo>
                  <a:pt x="543" y="169"/>
                </a:lnTo>
                <a:lnTo>
                  <a:pt x="543" y="168"/>
                </a:lnTo>
                <a:lnTo>
                  <a:pt x="544" y="167"/>
                </a:lnTo>
                <a:lnTo>
                  <a:pt x="544" y="168"/>
                </a:lnTo>
                <a:lnTo>
                  <a:pt x="545" y="168"/>
                </a:lnTo>
                <a:lnTo>
                  <a:pt x="547" y="168"/>
                </a:lnTo>
                <a:lnTo>
                  <a:pt x="548" y="169"/>
                </a:lnTo>
                <a:lnTo>
                  <a:pt x="549" y="170"/>
                </a:lnTo>
                <a:lnTo>
                  <a:pt x="551" y="172"/>
                </a:lnTo>
                <a:lnTo>
                  <a:pt x="558" y="177"/>
                </a:lnTo>
                <a:lnTo>
                  <a:pt x="561" y="183"/>
                </a:lnTo>
                <a:lnTo>
                  <a:pt x="562" y="184"/>
                </a:lnTo>
                <a:lnTo>
                  <a:pt x="563" y="186"/>
                </a:lnTo>
                <a:lnTo>
                  <a:pt x="563" y="187"/>
                </a:lnTo>
                <a:lnTo>
                  <a:pt x="563" y="189"/>
                </a:lnTo>
                <a:lnTo>
                  <a:pt x="563" y="190"/>
                </a:lnTo>
                <a:lnTo>
                  <a:pt x="562" y="192"/>
                </a:lnTo>
                <a:lnTo>
                  <a:pt x="562" y="193"/>
                </a:lnTo>
                <a:lnTo>
                  <a:pt x="563" y="193"/>
                </a:lnTo>
                <a:lnTo>
                  <a:pt x="565" y="194"/>
                </a:lnTo>
                <a:lnTo>
                  <a:pt x="566" y="195"/>
                </a:lnTo>
                <a:lnTo>
                  <a:pt x="567" y="197"/>
                </a:lnTo>
                <a:lnTo>
                  <a:pt x="569" y="200"/>
                </a:lnTo>
                <a:lnTo>
                  <a:pt x="574" y="211"/>
                </a:lnTo>
                <a:lnTo>
                  <a:pt x="575" y="212"/>
                </a:lnTo>
                <a:lnTo>
                  <a:pt x="576" y="212"/>
                </a:lnTo>
                <a:lnTo>
                  <a:pt x="578" y="213"/>
                </a:lnTo>
                <a:lnTo>
                  <a:pt x="578" y="211"/>
                </a:lnTo>
                <a:lnTo>
                  <a:pt x="578" y="210"/>
                </a:lnTo>
                <a:lnTo>
                  <a:pt x="578" y="209"/>
                </a:lnTo>
                <a:lnTo>
                  <a:pt x="577" y="209"/>
                </a:lnTo>
                <a:lnTo>
                  <a:pt x="576" y="208"/>
                </a:lnTo>
                <a:lnTo>
                  <a:pt x="576" y="207"/>
                </a:lnTo>
                <a:lnTo>
                  <a:pt x="575" y="207"/>
                </a:lnTo>
                <a:lnTo>
                  <a:pt x="575" y="206"/>
                </a:lnTo>
                <a:lnTo>
                  <a:pt x="574" y="205"/>
                </a:lnTo>
                <a:lnTo>
                  <a:pt x="573" y="205"/>
                </a:lnTo>
                <a:lnTo>
                  <a:pt x="573" y="205"/>
                </a:lnTo>
                <a:lnTo>
                  <a:pt x="573" y="204"/>
                </a:lnTo>
                <a:lnTo>
                  <a:pt x="573" y="203"/>
                </a:lnTo>
                <a:lnTo>
                  <a:pt x="571" y="203"/>
                </a:lnTo>
                <a:lnTo>
                  <a:pt x="571" y="202"/>
                </a:lnTo>
                <a:lnTo>
                  <a:pt x="571" y="200"/>
                </a:lnTo>
                <a:lnTo>
                  <a:pt x="570" y="200"/>
                </a:lnTo>
                <a:lnTo>
                  <a:pt x="570" y="199"/>
                </a:lnTo>
                <a:lnTo>
                  <a:pt x="569" y="198"/>
                </a:lnTo>
                <a:lnTo>
                  <a:pt x="569" y="195"/>
                </a:lnTo>
                <a:lnTo>
                  <a:pt x="569" y="194"/>
                </a:lnTo>
                <a:lnTo>
                  <a:pt x="568" y="193"/>
                </a:lnTo>
                <a:lnTo>
                  <a:pt x="568" y="192"/>
                </a:lnTo>
                <a:lnTo>
                  <a:pt x="569" y="192"/>
                </a:lnTo>
                <a:lnTo>
                  <a:pt x="570" y="192"/>
                </a:lnTo>
                <a:lnTo>
                  <a:pt x="571" y="194"/>
                </a:lnTo>
                <a:lnTo>
                  <a:pt x="571" y="194"/>
                </a:lnTo>
                <a:lnTo>
                  <a:pt x="576" y="199"/>
                </a:lnTo>
                <a:lnTo>
                  <a:pt x="577" y="201"/>
                </a:lnTo>
                <a:lnTo>
                  <a:pt x="579" y="203"/>
                </a:lnTo>
                <a:lnTo>
                  <a:pt x="580" y="205"/>
                </a:lnTo>
                <a:lnTo>
                  <a:pt x="580" y="205"/>
                </a:lnTo>
                <a:lnTo>
                  <a:pt x="583" y="209"/>
                </a:lnTo>
                <a:lnTo>
                  <a:pt x="585" y="211"/>
                </a:lnTo>
                <a:lnTo>
                  <a:pt x="586" y="211"/>
                </a:lnTo>
                <a:lnTo>
                  <a:pt x="586" y="210"/>
                </a:lnTo>
                <a:lnTo>
                  <a:pt x="586" y="209"/>
                </a:lnTo>
                <a:lnTo>
                  <a:pt x="586" y="208"/>
                </a:lnTo>
                <a:lnTo>
                  <a:pt x="586" y="207"/>
                </a:lnTo>
                <a:lnTo>
                  <a:pt x="586" y="206"/>
                </a:lnTo>
                <a:lnTo>
                  <a:pt x="586" y="205"/>
                </a:lnTo>
                <a:lnTo>
                  <a:pt x="585" y="204"/>
                </a:lnTo>
                <a:lnTo>
                  <a:pt x="584" y="204"/>
                </a:lnTo>
                <a:lnTo>
                  <a:pt x="583" y="203"/>
                </a:lnTo>
                <a:lnTo>
                  <a:pt x="582" y="202"/>
                </a:lnTo>
                <a:lnTo>
                  <a:pt x="583" y="200"/>
                </a:lnTo>
                <a:lnTo>
                  <a:pt x="582" y="200"/>
                </a:lnTo>
                <a:lnTo>
                  <a:pt x="580" y="200"/>
                </a:lnTo>
                <a:lnTo>
                  <a:pt x="580" y="199"/>
                </a:lnTo>
                <a:lnTo>
                  <a:pt x="580" y="198"/>
                </a:lnTo>
                <a:lnTo>
                  <a:pt x="580" y="196"/>
                </a:lnTo>
                <a:lnTo>
                  <a:pt x="580" y="195"/>
                </a:lnTo>
                <a:lnTo>
                  <a:pt x="580" y="194"/>
                </a:lnTo>
                <a:lnTo>
                  <a:pt x="580" y="194"/>
                </a:lnTo>
                <a:lnTo>
                  <a:pt x="580" y="193"/>
                </a:lnTo>
                <a:lnTo>
                  <a:pt x="580" y="192"/>
                </a:lnTo>
                <a:lnTo>
                  <a:pt x="579" y="191"/>
                </a:lnTo>
                <a:lnTo>
                  <a:pt x="578" y="191"/>
                </a:lnTo>
                <a:lnTo>
                  <a:pt x="578" y="190"/>
                </a:lnTo>
                <a:lnTo>
                  <a:pt x="578" y="188"/>
                </a:lnTo>
                <a:lnTo>
                  <a:pt x="578" y="186"/>
                </a:lnTo>
                <a:lnTo>
                  <a:pt x="579" y="185"/>
                </a:lnTo>
                <a:lnTo>
                  <a:pt x="580" y="185"/>
                </a:lnTo>
                <a:lnTo>
                  <a:pt x="580" y="184"/>
                </a:lnTo>
                <a:lnTo>
                  <a:pt x="581" y="184"/>
                </a:lnTo>
                <a:lnTo>
                  <a:pt x="581" y="184"/>
                </a:lnTo>
                <a:lnTo>
                  <a:pt x="581" y="183"/>
                </a:lnTo>
                <a:lnTo>
                  <a:pt x="583" y="181"/>
                </a:lnTo>
                <a:lnTo>
                  <a:pt x="585" y="181"/>
                </a:lnTo>
                <a:lnTo>
                  <a:pt x="586" y="181"/>
                </a:lnTo>
                <a:lnTo>
                  <a:pt x="586" y="180"/>
                </a:lnTo>
                <a:lnTo>
                  <a:pt x="585" y="179"/>
                </a:lnTo>
                <a:lnTo>
                  <a:pt x="584" y="179"/>
                </a:lnTo>
                <a:lnTo>
                  <a:pt x="583" y="178"/>
                </a:lnTo>
                <a:lnTo>
                  <a:pt x="582" y="173"/>
                </a:lnTo>
                <a:lnTo>
                  <a:pt x="581" y="172"/>
                </a:lnTo>
                <a:lnTo>
                  <a:pt x="580" y="170"/>
                </a:lnTo>
                <a:lnTo>
                  <a:pt x="580" y="169"/>
                </a:lnTo>
                <a:lnTo>
                  <a:pt x="580" y="167"/>
                </a:lnTo>
                <a:lnTo>
                  <a:pt x="581" y="165"/>
                </a:lnTo>
                <a:lnTo>
                  <a:pt x="582" y="162"/>
                </a:lnTo>
                <a:lnTo>
                  <a:pt x="583" y="162"/>
                </a:lnTo>
                <a:lnTo>
                  <a:pt x="583" y="161"/>
                </a:lnTo>
                <a:lnTo>
                  <a:pt x="584" y="161"/>
                </a:lnTo>
                <a:lnTo>
                  <a:pt x="584" y="160"/>
                </a:lnTo>
                <a:lnTo>
                  <a:pt x="587" y="158"/>
                </a:lnTo>
                <a:lnTo>
                  <a:pt x="588" y="157"/>
                </a:lnTo>
                <a:lnTo>
                  <a:pt x="590" y="157"/>
                </a:lnTo>
                <a:lnTo>
                  <a:pt x="591" y="158"/>
                </a:lnTo>
                <a:lnTo>
                  <a:pt x="592" y="158"/>
                </a:lnTo>
                <a:lnTo>
                  <a:pt x="594" y="160"/>
                </a:lnTo>
                <a:lnTo>
                  <a:pt x="596" y="161"/>
                </a:lnTo>
                <a:lnTo>
                  <a:pt x="597" y="161"/>
                </a:lnTo>
                <a:lnTo>
                  <a:pt x="597" y="162"/>
                </a:lnTo>
                <a:lnTo>
                  <a:pt x="599" y="162"/>
                </a:lnTo>
                <a:lnTo>
                  <a:pt x="601" y="163"/>
                </a:lnTo>
                <a:lnTo>
                  <a:pt x="603" y="163"/>
                </a:lnTo>
                <a:lnTo>
                  <a:pt x="606" y="163"/>
                </a:lnTo>
                <a:lnTo>
                  <a:pt x="608" y="164"/>
                </a:lnTo>
                <a:lnTo>
                  <a:pt x="609" y="165"/>
                </a:lnTo>
                <a:lnTo>
                  <a:pt x="610" y="166"/>
                </a:lnTo>
                <a:lnTo>
                  <a:pt x="611" y="167"/>
                </a:lnTo>
                <a:lnTo>
                  <a:pt x="610" y="168"/>
                </a:lnTo>
                <a:lnTo>
                  <a:pt x="611" y="169"/>
                </a:lnTo>
                <a:lnTo>
                  <a:pt x="611" y="168"/>
                </a:lnTo>
                <a:lnTo>
                  <a:pt x="612" y="168"/>
                </a:lnTo>
                <a:lnTo>
                  <a:pt x="613" y="168"/>
                </a:lnTo>
                <a:lnTo>
                  <a:pt x="614" y="168"/>
                </a:lnTo>
                <a:lnTo>
                  <a:pt x="615" y="168"/>
                </a:lnTo>
                <a:lnTo>
                  <a:pt x="616" y="168"/>
                </a:lnTo>
                <a:lnTo>
                  <a:pt x="616" y="167"/>
                </a:lnTo>
                <a:lnTo>
                  <a:pt x="616" y="166"/>
                </a:lnTo>
                <a:lnTo>
                  <a:pt x="615" y="165"/>
                </a:lnTo>
                <a:lnTo>
                  <a:pt x="615" y="164"/>
                </a:lnTo>
                <a:lnTo>
                  <a:pt x="614" y="165"/>
                </a:lnTo>
                <a:lnTo>
                  <a:pt x="613" y="165"/>
                </a:lnTo>
                <a:lnTo>
                  <a:pt x="610" y="162"/>
                </a:lnTo>
                <a:lnTo>
                  <a:pt x="608" y="162"/>
                </a:lnTo>
                <a:lnTo>
                  <a:pt x="606" y="161"/>
                </a:lnTo>
                <a:lnTo>
                  <a:pt x="603" y="161"/>
                </a:lnTo>
                <a:lnTo>
                  <a:pt x="601" y="160"/>
                </a:lnTo>
                <a:lnTo>
                  <a:pt x="601" y="160"/>
                </a:lnTo>
                <a:lnTo>
                  <a:pt x="600" y="160"/>
                </a:lnTo>
                <a:lnTo>
                  <a:pt x="599" y="158"/>
                </a:lnTo>
                <a:lnTo>
                  <a:pt x="598" y="158"/>
                </a:lnTo>
                <a:lnTo>
                  <a:pt x="597" y="158"/>
                </a:lnTo>
                <a:lnTo>
                  <a:pt x="597" y="157"/>
                </a:lnTo>
                <a:lnTo>
                  <a:pt x="596" y="156"/>
                </a:lnTo>
                <a:lnTo>
                  <a:pt x="595" y="155"/>
                </a:lnTo>
                <a:lnTo>
                  <a:pt x="594" y="152"/>
                </a:lnTo>
                <a:lnTo>
                  <a:pt x="594" y="151"/>
                </a:lnTo>
                <a:lnTo>
                  <a:pt x="594" y="151"/>
                </a:lnTo>
                <a:lnTo>
                  <a:pt x="595" y="151"/>
                </a:lnTo>
                <a:lnTo>
                  <a:pt x="597" y="150"/>
                </a:lnTo>
                <a:lnTo>
                  <a:pt x="597" y="148"/>
                </a:lnTo>
                <a:lnTo>
                  <a:pt x="596" y="147"/>
                </a:lnTo>
                <a:lnTo>
                  <a:pt x="592" y="145"/>
                </a:lnTo>
                <a:lnTo>
                  <a:pt x="590" y="141"/>
                </a:lnTo>
                <a:lnTo>
                  <a:pt x="589" y="140"/>
                </a:lnTo>
                <a:lnTo>
                  <a:pt x="587" y="139"/>
                </a:lnTo>
                <a:lnTo>
                  <a:pt x="586" y="134"/>
                </a:lnTo>
                <a:lnTo>
                  <a:pt x="586" y="133"/>
                </a:lnTo>
                <a:lnTo>
                  <a:pt x="586" y="132"/>
                </a:lnTo>
                <a:lnTo>
                  <a:pt x="586" y="131"/>
                </a:lnTo>
                <a:lnTo>
                  <a:pt x="585" y="131"/>
                </a:lnTo>
                <a:lnTo>
                  <a:pt x="585" y="130"/>
                </a:lnTo>
                <a:lnTo>
                  <a:pt x="584" y="130"/>
                </a:lnTo>
                <a:lnTo>
                  <a:pt x="582" y="129"/>
                </a:lnTo>
                <a:lnTo>
                  <a:pt x="580" y="126"/>
                </a:lnTo>
                <a:lnTo>
                  <a:pt x="580" y="124"/>
                </a:lnTo>
                <a:lnTo>
                  <a:pt x="580" y="122"/>
                </a:lnTo>
                <a:lnTo>
                  <a:pt x="579" y="122"/>
                </a:lnTo>
                <a:lnTo>
                  <a:pt x="578" y="121"/>
                </a:lnTo>
                <a:lnTo>
                  <a:pt x="578" y="120"/>
                </a:lnTo>
                <a:lnTo>
                  <a:pt x="577" y="119"/>
                </a:lnTo>
                <a:lnTo>
                  <a:pt x="571" y="112"/>
                </a:lnTo>
                <a:lnTo>
                  <a:pt x="570" y="111"/>
                </a:lnTo>
                <a:lnTo>
                  <a:pt x="570" y="110"/>
                </a:lnTo>
                <a:lnTo>
                  <a:pt x="572" y="109"/>
                </a:lnTo>
                <a:lnTo>
                  <a:pt x="573" y="108"/>
                </a:lnTo>
                <a:lnTo>
                  <a:pt x="575" y="108"/>
                </a:lnTo>
                <a:lnTo>
                  <a:pt x="579" y="109"/>
                </a:lnTo>
                <a:lnTo>
                  <a:pt x="581" y="109"/>
                </a:lnTo>
                <a:lnTo>
                  <a:pt x="583" y="110"/>
                </a:lnTo>
                <a:lnTo>
                  <a:pt x="585" y="110"/>
                </a:lnTo>
                <a:lnTo>
                  <a:pt x="588" y="110"/>
                </a:lnTo>
                <a:lnTo>
                  <a:pt x="589" y="110"/>
                </a:lnTo>
                <a:lnTo>
                  <a:pt x="591" y="110"/>
                </a:lnTo>
                <a:lnTo>
                  <a:pt x="592" y="110"/>
                </a:lnTo>
                <a:lnTo>
                  <a:pt x="593" y="110"/>
                </a:lnTo>
                <a:lnTo>
                  <a:pt x="593" y="109"/>
                </a:lnTo>
                <a:lnTo>
                  <a:pt x="594" y="109"/>
                </a:lnTo>
                <a:lnTo>
                  <a:pt x="595" y="109"/>
                </a:lnTo>
                <a:lnTo>
                  <a:pt x="597" y="109"/>
                </a:lnTo>
                <a:lnTo>
                  <a:pt x="600" y="109"/>
                </a:lnTo>
                <a:lnTo>
                  <a:pt x="601" y="109"/>
                </a:lnTo>
                <a:lnTo>
                  <a:pt x="601" y="109"/>
                </a:lnTo>
                <a:lnTo>
                  <a:pt x="603" y="109"/>
                </a:lnTo>
                <a:lnTo>
                  <a:pt x="604" y="108"/>
                </a:lnTo>
                <a:lnTo>
                  <a:pt x="609" y="108"/>
                </a:lnTo>
                <a:lnTo>
                  <a:pt x="611" y="108"/>
                </a:lnTo>
                <a:lnTo>
                  <a:pt x="611" y="109"/>
                </a:lnTo>
                <a:lnTo>
                  <a:pt x="612" y="110"/>
                </a:lnTo>
                <a:lnTo>
                  <a:pt x="613" y="111"/>
                </a:lnTo>
                <a:lnTo>
                  <a:pt x="615" y="111"/>
                </a:lnTo>
                <a:lnTo>
                  <a:pt x="615" y="112"/>
                </a:lnTo>
                <a:lnTo>
                  <a:pt x="615" y="113"/>
                </a:lnTo>
                <a:lnTo>
                  <a:pt x="615" y="114"/>
                </a:lnTo>
                <a:lnTo>
                  <a:pt x="615" y="116"/>
                </a:lnTo>
                <a:lnTo>
                  <a:pt x="615" y="117"/>
                </a:lnTo>
                <a:lnTo>
                  <a:pt x="616" y="119"/>
                </a:lnTo>
                <a:lnTo>
                  <a:pt x="618" y="120"/>
                </a:lnTo>
                <a:lnTo>
                  <a:pt x="619" y="123"/>
                </a:lnTo>
                <a:lnTo>
                  <a:pt x="620" y="126"/>
                </a:lnTo>
                <a:lnTo>
                  <a:pt x="619" y="129"/>
                </a:lnTo>
                <a:lnTo>
                  <a:pt x="619" y="130"/>
                </a:lnTo>
                <a:lnTo>
                  <a:pt x="619" y="131"/>
                </a:lnTo>
                <a:lnTo>
                  <a:pt x="620" y="133"/>
                </a:lnTo>
                <a:lnTo>
                  <a:pt x="621" y="136"/>
                </a:lnTo>
                <a:lnTo>
                  <a:pt x="621" y="140"/>
                </a:lnTo>
                <a:lnTo>
                  <a:pt x="624" y="139"/>
                </a:lnTo>
                <a:lnTo>
                  <a:pt x="623" y="137"/>
                </a:lnTo>
                <a:lnTo>
                  <a:pt x="623" y="134"/>
                </a:lnTo>
                <a:lnTo>
                  <a:pt x="623" y="132"/>
                </a:lnTo>
                <a:lnTo>
                  <a:pt x="622" y="130"/>
                </a:lnTo>
                <a:lnTo>
                  <a:pt x="621" y="130"/>
                </a:lnTo>
                <a:lnTo>
                  <a:pt x="621" y="129"/>
                </a:lnTo>
                <a:lnTo>
                  <a:pt x="621" y="128"/>
                </a:lnTo>
                <a:lnTo>
                  <a:pt x="621" y="124"/>
                </a:lnTo>
                <a:lnTo>
                  <a:pt x="621" y="121"/>
                </a:lnTo>
                <a:lnTo>
                  <a:pt x="621" y="120"/>
                </a:lnTo>
                <a:lnTo>
                  <a:pt x="619" y="119"/>
                </a:lnTo>
                <a:lnTo>
                  <a:pt x="619" y="118"/>
                </a:lnTo>
                <a:lnTo>
                  <a:pt x="618" y="117"/>
                </a:lnTo>
                <a:lnTo>
                  <a:pt x="617" y="114"/>
                </a:lnTo>
                <a:lnTo>
                  <a:pt x="618" y="113"/>
                </a:lnTo>
                <a:lnTo>
                  <a:pt x="618" y="112"/>
                </a:lnTo>
                <a:lnTo>
                  <a:pt x="619" y="112"/>
                </a:lnTo>
                <a:lnTo>
                  <a:pt x="619" y="111"/>
                </a:lnTo>
                <a:lnTo>
                  <a:pt x="620" y="111"/>
                </a:lnTo>
                <a:lnTo>
                  <a:pt x="621" y="112"/>
                </a:lnTo>
                <a:lnTo>
                  <a:pt x="622" y="113"/>
                </a:lnTo>
                <a:lnTo>
                  <a:pt x="623" y="113"/>
                </a:lnTo>
                <a:lnTo>
                  <a:pt x="625" y="115"/>
                </a:lnTo>
                <a:lnTo>
                  <a:pt x="628" y="117"/>
                </a:lnTo>
                <a:lnTo>
                  <a:pt x="629" y="119"/>
                </a:lnTo>
                <a:lnTo>
                  <a:pt x="631" y="122"/>
                </a:lnTo>
                <a:lnTo>
                  <a:pt x="633" y="125"/>
                </a:lnTo>
                <a:lnTo>
                  <a:pt x="636" y="128"/>
                </a:lnTo>
                <a:lnTo>
                  <a:pt x="637" y="128"/>
                </a:lnTo>
                <a:lnTo>
                  <a:pt x="639" y="128"/>
                </a:lnTo>
                <a:lnTo>
                  <a:pt x="640" y="128"/>
                </a:lnTo>
                <a:lnTo>
                  <a:pt x="641" y="128"/>
                </a:lnTo>
                <a:lnTo>
                  <a:pt x="641" y="130"/>
                </a:lnTo>
                <a:lnTo>
                  <a:pt x="641" y="130"/>
                </a:lnTo>
                <a:lnTo>
                  <a:pt x="644" y="136"/>
                </a:lnTo>
                <a:lnTo>
                  <a:pt x="644" y="140"/>
                </a:lnTo>
                <a:lnTo>
                  <a:pt x="645" y="141"/>
                </a:lnTo>
                <a:lnTo>
                  <a:pt x="645" y="142"/>
                </a:lnTo>
                <a:lnTo>
                  <a:pt x="645" y="144"/>
                </a:lnTo>
                <a:lnTo>
                  <a:pt x="646" y="145"/>
                </a:lnTo>
                <a:lnTo>
                  <a:pt x="647" y="145"/>
                </a:lnTo>
                <a:lnTo>
                  <a:pt x="647" y="146"/>
                </a:lnTo>
                <a:lnTo>
                  <a:pt x="648" y="148"/>
                </a:lnTo>
                <a:lnTo>
                  <a:pt x="648" y="149"/>
                </a:lnTo>
                <a:lnTo>
                  <a:pt x="650" y="149"/>
                </a:lnTo>
                <a:lnTo>
                  <a:pt x="650" y="148"/>
                </a:lnTo>
                <a:lnTo>
                  <a:pt x="650" y="149"/>
                </a:lnTo>
                <a:lnTo>
                  <a:pt x="652" y="149"/>
                </a:lnTo>
                <a:lnTo>
                  <a:pt x="651" y="147"/>
                </a:lnTo>
                <a:lnTo>
                  <a:pt x="650" y="146"/>
                </a:lnTo>
                <a:lnTo>
                  <a:pt x="649" y="143"/>
                </a:lnTo>
                <a:lnTo>
                  <a:pt x="647" y="140"/>
                </a:lnTo>
                <a:lnTo>
                  <a:pt x="647" y="138"/>
                </a:lnTo>
                <a:lnTo>
                  <a:pt x="647" y="136"/>
                </a:lnTo>
                <a:lnTo>
                  <a:pt x="646" y="132"/>
                </a:lnTo>
                <a:lnTo>
                  <a:pt x="644" y="130"/>
                </a:lnTo>
                <a:lnTo>
                  <a:pt x="643" y="129"/>
                </a:lnTo>
                <a:lnTo>
                  <a:pt x="643" y="128"/>
                </a:lnTo>
                <a:lnTo>
                  <a:pt x="643" y="125"/>
                </a:lnTo>
                <a:lnTo>
                  <a:pt x="643" y="121"/>
                </a:lnTo>
                <a:lnTo>
                  <a:pt x="644" y="120"/>
                </a:lnTo>
                <a:lnTo>
                  <a:pt x="643" y="119"/>
                </a:lnTo>
                <a:lnTo>
                  <a:pt x="643" y="119"/>
                </a:lnTo>
                <a:lnTo>
                  <a:pt x="643" y="118"/>
                </a:lnTo>
                <a:lnTo>
                  <a:pt x="642" y="118"/>
                </a:lnTo>
                <a:lnTo>
                  <a:pt x="642" y="115"/>
                </a:lnTo>
                <a:lnTo>
                  <a:pt x="642" y="114"/>
                </a:lnTo>
                <a:lnTo>
                  <a:pt x="640" y="112"/>
                </a:lnTo>
                <a:lnTo>
                  <a:pt x="639" y="112"/>
                </a:lnTo>
                <a:lnTo>
                  <a:pt x="638" y="111"/>
                </a:lnTo>
                <a:lnTo>
                  <a:pt x="637" y="111"/>
                </a:lnTo>
                <a:lnTo>
                  <a:pt x="634" y="113"/>
                </a:lnTo>
                <a:lnTo>
                  <a:pt x="633" y="113"/>
                </a:lnTo>
                <a:lnTo>
                  <a:pt x="631" y="112"/>
                </a:lnTo>
                <a:lnTo>
                  <a:pt x="631" y="109"/>
                </a:lnTo>
                <a:lnTo>
                  <a:pt x="630" y="109"/>
                </a:lnTo>
                <a:lnTo>
                  <a:pt x="629" y="109"/>
                </a:lnTo>
                <a:lnTo>
                  <a:pt x="628" y="109"/>
                </a:lnTo>
                <a:lnTo>
                  <a:pt x="627" y="108"/>
                </a:lnTo>
                <a:lnTo>
                  <a:pt x="626" y="108"/>
                </a:lnTo>
                <a:lnTo>
                  <a:pt x="623" y="106"/>
                </a:lnTo>
                <a:lnTo>
                  <a:pt x="622" y="105"/>
                </a:lnTo>
                <a:lnTo>
                  <a:pt x="618" y="102"/>
                </a:lnTo>
                <a:lnTo>
                  <a:pt x="617" y="102"/>
                </a:lnTo>
                <a:lnTo>
                  <a:pt x="616" y="102"/>
                </a:lnTo>
                <a:lnTo>
                  <a:pt x="612" y="101"/>
                </a:lnTo>
                <a:lnTo>
                  <a:pt x="610" y="101"/>
                </a:lnTo>
                <a:lnTo>
                  <a:pt x="609" y="101"/>
                </a:lnTo>
                <a:lnTo>
                  <a:pt x="608" y="101"/>
                </a:lnTo>
                <a:lnTo>
                  <a:pt x="606" y="101"/>
                </a:lnTo>
                <a:lnTo>
                  <a:pt x="605" y="102"/>
                </a:lnTo>
                <a:lnTo>
                  <a:pt x="602" y="102"/>
                </a:lnTo>
                <a:lnTo>
                  <a:pt x="601" y="102"/>
                </a:lnTo>
                <a:lnTo>
                  <a:pt x="599" y="103"/>
                </a:lnTo>
                <a:lnTo>
                  <a:pt x="597" y="103"/>
                </a:lnTo>
                <a:lnTo>
                  <a:pt x="590" y="103"/>
                </a:lnTo>
                <a:lnTo>
                  <a:pt x="589" y="103"/>
                </a:lnTo>
                <a:lnTo>
                  <a:pt x="585" y="102"/>
                </a:lnTo>
                <a:lnTo>
                  <a:pt x="584" y="102"/>
                </a:lnTo>
                <a:lnTo>
                  <a:pt x="583" y="101"/>
                </a:lnTo>
                <a:lnTo>
                  <a:pt x="582" y="100"/>
                </a:lnTo>
                <a:lnTo>
                  <a:pt x="581" y="98"/>
                </a:lnTo>
                <a:lnTo>
                  <a:pt x="581" y="97"/>
                </a:lnTo>
                <a:lnTo>
                  <a:pt x="580" y="95"/>
                </a:lnTo>
                <a:lnTo>
                  <a:pt x="580" y="93"/>
                </a:lnTo>
                <a:lnTo>
                  <a:pt x="581" y="92"/>
                </a:lnTo>
                <a:lnTo>
                  <a:pt x="581" y="91"/>
                </a:lnTo>
                <a:lnTo>
                  <a:pt x="582" y="91"/>
                </a:lnTo>
                <a:lnTo>
                  <a:pt x="583" y="91"/>
                </a:lnTo>
                <a:lnTo>
                  <a:pt x="584" y="92"/>
                </a:lnTo>
                <a:lnTo>
                  <a:pt x="585" y="93"/>
                </a:lnTo>
                <a:lnTo>
                  <a:pt x="586" y="93"/>
                </a:lnTo>
                <a:lnTo>
                  <a:pt x="589" y="94"/>
                </a:lnTo>
                <a:lnTo>
                  <a:pt x="590" y="95"/>
                </a:lnTo>
                <a:lnTo>
                  <a:pt x="590" y="96"/>
                </a:lnTo>
                <a:lnTo>
                  <a:pt x="591" y="96"/>
                </a:lnTo>
                <a:lnTo>
                  <a:pt x="591" y="95"/>
                </a:lnTo>
                <a:lnTo>
                  <a:pt x="590" y="94"/>
                </a:lnTo>
                <a:lnTo>
                  <a:pt x="587" y="90"/>
                </a:lnTo>
                <a:lnTo>
                  <a:pt x="585" y="90"/>
                </a:lnTo>
                <a:lnTo>
                  <a:pt x="585" y="89"/>
                </a:lnTo>
                <a:lnTo>
                  <a:pt x="584" y="89"/>
                </a:lnTo>
                <a:lnTo>
                  <a:pt x="583" y="88"/>
                </a:lnTo>
                <a:lnTo>
                  <a:pt x="582" y="87"/>
                </a:lnTo>
                <a:lnTo>
                  <a:pt x="581" y="86"/>
                </a:lnTo>
                <a:lnTo>
                  <a:pt x="578" y="84"/>
                </a:lnTo>
                <a:lnTo>
                  <a:pt x="578" y="83"/>
                </a:lnTo>
                <a:lnTo>
                  <a:pt x="578" y="82"/>
                </a:lnTo>
                <a:lnTo>
                  <a:pt x="577" y="82"/>
                </a:lnTo>
                <a:lnTo>
                  <a:pt x="576" y="82"/>
                </a:lnTo>
                <a:lnTo>
                  <a:pt x="576" y="80"/>
                </a:lnTo>
                <a:lnTo>
                  <a:pt x="575" y="77"/>
                </a:lnTo>
                <a:lnTo>
                  <a:pt x="574" y="76"/>
                </a:lnTo>
                <a:lnTo>
                  <a:pt x="574" y="75"/>
                </a:lnTo>
                <a:lnTo>
                  <a:pt x="574" y="74"/>
                </a:lnTo>
                <a:lnTo>
                  <a:pt x="575" y="73"/>
                </a:lnTo>
                <a:lnTo>
                  <a:pt x="576" y="74"/>
                </a:lnTo>
                <a:lnTo>
                  <a:pt x="576" y="75"/>
                </a:lnTo>
                <a:lnTo>
                  <a:pt x="576" y="76"/>
                </a:lnTo>
                <a:lnTo>
                  <a:pt x="577" y="76"/>
                </a:lnTo>
                <a:lnTo>
                  <a:pt x="577" y="75"/>
                </a:lnTo>
                <a:lnTo>
                  <a:pt x="578" y="75"/>
                </a:lnTo>
                <a:lnTo>
                  <a:pt x="578" y="74"/>
                </a:lnTo>
                <a:lnTo>
                  <a:pt x="578" y="73"/>
                </a:lnTo>
                <a:lnTo>
                  <a:pt x="579" y="73"/>
                </a:lnTo>
                <a:lnTo>
                  <a:pt x="580" y="74"/>
                </a:lnTo>
                <a:lnTo>
                  <a:pt x="580" y="75"/>
                </a:lnTo>
                <a:lnTo>
                  <a:pt x="580" y="76"/>
                </a:lnTo>
                <a:lnTo>
                  <a:pt x="582" y="78"/>
                </a:lnTo>
                <a:lnTo>
                  <a:pt x="583" y="78"/>
                </a:lnTo>
                <a:lnTo>
                  <a:pt x="583" y="76"/>
                </a:lnTo>
                <a:lnTo>
                  <a:pt x="583" y="75"/>
                </a:lnTo>
                <a:lnTo>
                  <a:pt x="582" y="72"/>
                </a:lnTo>
                <a:lnTo>
                  <a:pt x="583" y="72"/>
                </a:lnTo>
                <a:lnTo>
                  <a:pt x="584" y="72"/>
                </a:lnTo>
                <a:lnTo>
                  <a:pt x="586" y="72"/>
                </a:lnTo>
                <a:lnTo>
                  <a:pt x="588" y="72"/>
                </a:lnTo>
                <a:lnTo>
                  <a:pt x="592" y="75"/>
                </a:lnTo>
                <a:lnTo>
                  <a:pt x="594" y="76"/>
                </a:lnTo>
                <a:lnTo>
                  <a:pt x="595" y="76"/>
                </a:lnTo>
                <a:lnTo>
                  <a:pt x="595" y="75"/>
                </a:lnTo>
                <a:lnTo>
                  <a:pt x="597" y="75"/>
                </a:lnTo>
                <a:lnTo>
                  <a:pt x="599" y="76"/>
                </a:lnTo>
                <a:lnTo>
                  <a:pt x="601" y="76"/>
                </a:lnTo>
                <a:lnTo>
                  <a:pt x="602" y="78"/>
                </a:lnTo>
                <a:lnTo>
                  <a:pt x="603" y="78"/>
                </a:lnTo>
                <a:lnTo>
                  <a:pt x="604" y="78"/>
                </a:lnTo>
                <a:lnTo>
                  <a:pt x="603" y="77"/>
                </a:lnTo>
                <a:lnTo>
                  <a:pt x="603" y="76"/>
                </a:lnTo>
                <a:lnTo>
                  <a:pt x="601" y="74"/>
                </a:lnTo>
                <a:lnTo>
                  <a:pt x="599" y="72"/>
                </a:lnTo>
                <a:lnTo>
                  <a:pt x="598" y="71"/>
                </a:lnTo>
                <a:lnTo>
                  <a:pt x="596" y="71"/>
                </a:lnTo>
                <a:lnTo>
                  <a:pt x="594" y="71"/>
                </a:lnTo>
                <a:lnTo>
                  <a:pt x="591" y="69"/>
                </a:lnTo>
                <a:lnTo>
                  <a:pt x="591" y="68"/>
                </a:lnTo>
                <a:lnTo>
                  <a:pt x="591" y="67"/>
                </a:lnTo>
                <a:lnTo>
                  <a:pt x="592" y="67"/>
                </a:lnTo>
                <a:lnTo>
                  <a:pt x="593" y="67"/>
                </a:lnTo>
                <a:lnTo>
                  <a:pt x="595" y="67"/>
                </a:lnTo>
                <a:lnTo>
                  <a:pt x="597" y="67"/>
                </a:lnTo>
                <a:lnTo>
                  <a:pt x="601" y="67"/>
                </a:lnTo>
                <a:lnTo>
                  <a:pt x="602" y="67"/>
                </a:lnTo>
                <a:lnTo>
                  <a:pt x="602" y="66"/>
                </a:lnTo>
                <a:lnTo>
                  <a:pt x="601" y="65"/>
                </a:lnTo>
                <a:lnTo>
                  <a:pt x="601" y="65"/>
                </a:lnTo>
                <a:lnTo>
                  <a:pt x="601" y="65"/>
                </a:lnTo>
                <a:lnTo>
                  <a:pt x="600" y="65"/>
                </a:lnTo>
                <a:lnTo>
                  <a:pt x="599" y="65"/>
                </a:lnTo>
                <a:lnTo>
                  <a:pt x="598" y="65"/>
                </a:lnTo>
                <a:lnTo>
                  <a:pt x="598" y="64"/>
                </a:lnTo>
                <a:lnTo>
                  <a:pt x="599" y="64"/>
                </a:lnTo>
                <a:lnTo>
                  <a:pt x="599" y="63"/>
                </a:lnTo>
                <a:lnTo>
                  <a:pt x="599" y="62"/>
                </a:lnTo>
                <a:lnTo>
                  <a:pt x="602" y="60"/>
                </a:lnTo>
                <a:lnTo>
                  <a:pt x="604" y="60"/>
                </a:lnTo>
                <a:lnTo>
                  <a:pt x="605" y="61"/>
                </a:lnTo>
                <a:lnTo>
                  <a:pt x="606" y="62"/>
                </a:lnTo>
                <a:lnTo>
                  <a:pt x="607" y="64"/>
                </a:lnTo>
                <a:lnTo>
                  <a:pt x="608" y="65"/>
                </a:lnTo>
                <a:lnTo>
                  <a:pt x="609" y="65"/>
                </a:lnTo>
                <a:lnTo>
                  <a:pt x="611" y="64"/>
                </a:lnTo>
                <a:lnTo>
                  <a:pt x="611" y="64"/>
                </a:lnTo>
                <a:lnTo>
                  <a:pt x="611" y="65"/>
                </a:lnTo>
                <a:lnTo>
                  <a:pt x="612" y="65"/>
                </a:lnTo>
                <a:lnTo>
                  <a:pt x="615" y="68"/>
                </a:lnTo>
                <a:lnTo>
                  <a:pt x="615" y="69"/>
                </a:lnTo>
                <a:lnTo>
                  <a:pt x="615" y="71"/>
                </a:lnTo>
                <a:lnTo>
                  <a:pt x="614" y="75"/>
                </a:lnTo>
                <a:lnTo>
                  <a:pt x="615" y="75"/>
                </a:lnTo>
                <a:lnTo>
                  <a:pt x="616" y="73"/>
                </a:lnTo>
                <a:lnTo>
                  <a:pt x="617" y="72"/>
                </a:lnTo>
                <a:lnTo>
                  <a:pt x="618" y="72"/>
                </a:lnTo>
                <a:lnTo>
                  <a:pt x="618" y="73"/>
                </a:lnTo>
                <a:lnTo>
                  <a:pt x="620" y="74"/>
                </a:lnTo>
                <a:lnTo>
                  <a:pt x="622" y="77"/>
                </a:lnTo>
                <a:lnTo>
                  <a:pt x="624" y="80"/>
                </a:lnTo>
                <a:lnTo>
                  <a:pt x="627" y="82"/>
                </a:lnTo>
                <a:lnTo>
                  <a:pt x="627" y="83"/>
                </a:lnTo>
                <a:lnTo>
                  <a:pt x="631" y="87"/>
                </a:lnTo>
                <a:lnTo>
                  <a:pt x="631" y="87"/>
                </a:lnTo>
                <a:lnTo>
                  <a:pt x="635" y="87"/>
                </a:lnTo>
                <a:lnTo>
                  <a:pt x="636" y="87"/>
                </a:lnTo>
                <a:lnTo>
                  <a:pt x="638" y="87"/>
                </a:lnTo>
                <a:lnTo>
                  <a:pt x="639" y="87"/>
                </a:lnTo>
                <a:lnTo>
                  <a:pt x="642" y="87"/>
                </a:lnTo>
                <a:lnTo>
                  <a:pt x="642" y="86"/>
                </a:lnTo>
                <a:lnTo>
                  <a:pt x="643" y="87"/>
                </a:lnTo>
                <a:lnTo>
                  <a:pt x="647" y="90"/>
                </a:lnTo>
                <a:lnTo>
                  <a:pt x="648" y="91"/>
                </a:lnTo>
                <a:lnTo>
                  <a:pt x="649" y="91"/>
                </a:lnTo>
                <a:lnTo>
                  <a:pt x="650" y="91"/>
                </a:lnTo>
                <a:lnTo>
                  <a:pt x="650" y="92"/>
                </a:lnTo>
                <a:lnTo>
                  <a:pt x="650" y="93"/>
                </a:lnTo>
                <a:lnTo>
                  <a:pt x="651" y="94"/>
                </a:lnTo>
                <a:lnTo>
                  <a:pt x="651" y="95"/>
                </a:lnTo>
                <a:lnTo>
                  <a:pt x="651" y="97"/>
                </a:lnTo>
                <a:lnTo>
                  <a:pt x="652" y="97"/>
                </a:lnTo>
                <a:lnTo>
                  <a:pt x="652" y="98"/>
                </a:lnTo>
                <a:lnTo>
                  <a:pt x="653" y="99"/>
                </a:lnTo>
                <a:lnTo>
                  <a:pt x="654" y="99"/>
                </a:lnTo>
                <a:lnTo>
                  <a:pt x="656" y="100"/>
                </a:lnTo>
                <a:lnTo>
                  <a:pt x="657" y="101"/>
                </a:lnTo>
                <a:lnTo>
                  <a:pt x="657" y="104"/>
                </a:lnTo>
                <a:lnTo>
                  <a:pt x="658" y="105"/>
                </a:lnTo>
                <a:lnTo>
                  <a:pt x="659" y="105"/>
                </a:lnTo>
                <a:lnTo>
                  <a:pt x="658" y="100"/>
                </a:lnTo>
                <a:lnTo>
                  <a:pt x="659" y="99"/>
                </a:lnTo>
                <a:lnTo>
                  <a:pt x="660" y="99"/>
                </a:lnTo>
                <a:lnTo>
                  <a:pt x="660" y="98"/>
                </a:lnTo>
                <a:lnTo>
                  <a:pt x="660" y="97"/>
                </a:lnTo>
                <a:lnTo>
                  <a:pt x="659" y="97"/>
                </a:lnTo>
                <a:lnTo>
                  <a:pt x="658" y="97"/>
                </a:lnTo>
                <a:lnTo>
                  <a:pt x="655" y="97"/>
                </a:lnTo>
                <a:lnTo>
                  <a:pt x="653" y="96"/>
                </a:lnTo>
                <a:lnTo>
                  <a:pt x="653" y="95"/>
                </a:lnTo>
                <a:lnTo>
                  <a:pt x="653" y="93"/>
                </a:lnTo>
                <a:lnTo>
                  <a:pt x="652" y="92"/>
                </a:lnTo>
                <a:lnTo>
                  <a:pt x="652" y="91"/>
                </a:lnTo>
                <a:lnTo>
                  <a:pt x="651" y="89"/>
                </a:lnTo>
                <a:lnTo>
                  <a:pt x="648" y="85"/>
                </a:lnTo>
                <a:lnTo>
                  <a:pt x="648" y="84"/>
                </a:lnTo>
                <a:lnTo>
                  <a:pt x="648" y="83"/>
                </a:lnTo>
                <a:lnTo>
                  <a:pt x="649" y="81"/>
                </a:lnTo>
                <a:lnTo>
                  <a:pt x="650" y="81"/>
                </a:lnTo>
                <a:lnTo>
                  <a:pt x="653" y="80"/>
                </a:lnTo>
                <a:lnTo>
                  <a:pt x="656" y="80"/>
                </a:lnTo>
                <a:lnTo>
                  <a:pt x="658" y="79"/>
                </a:lnTo>
                <a:lnTo>
                  <a:pt x="659" y="78"/>
                </a:lnTo>
                <a:lnTo>
                  <a:pt x="660" y="78"/>
                </a:lnTo>
                <a:lnTo>
                  <a:pt x="662" y="77"/>
                </a:lnTo>
                <a:lnTo>
                  <a:pt x="663" y="77"/>
                </a:lnTo>
                <a:lnTo>
                  <a:pt x="665" y="77"/>
                </a:lnTo>
                <a:lnTo>
                  <a:pt x="667" y="78"/>
                </a:lnTo>
                <a:lnTo>
                  <a:pt x="669" y="78"/>
                </a:lnTo>
                <a:lnTo>
                  <a:pt x="670" y="79"/>
                </a:lnTo>
                <a:lnTo>
                  <a:pt x="671" y="79"/>
                </a:lnTo>
                <a:lnTo>
                  <a:pt x="671" y="78"/>
                </a:lnTo>
                <a:lnTo>
                  <a:pt x="670" y="78"/>
                </a:lnTo>
                <a:lnTo>
                  <a:pt x="669" y="78"/>
                </a:lnTo>
                <a:lnTo>
                  <a:pt x="667" y="76"/>
                </a:lnTo>
                <a:lnTo>
                  <a:pt x="663" y="76"/>
                </a:lnTo>
                <a:lnTo>
                  <a:pt x="662" y="76"/>
                </a:lnTo>
                <a:lnTo>
                  <a:pt x="660" y="76"/>
                </a:lnTo>
                <a:lnTo>
                  <a:pt x="659" y="76"/>
                </a:lnTo>
                <a:lnTo>
                  <a:pt x="657" y="77"/>
                </a:lnTo>
                <a:lnTo>
                  <a:pt x="656" y="77"/>
                </a:lnTo>
                <a:lnTo>
                  <a:pt x="651" y="77"/>
                </a:lnTo>
                <a:lnTo>
                  <a:pt x="651" y="76"/>
                </a:lnTo>
                <a:lnTo>
                  <a:pt x="651" y="76"/>
                </a:lnTo>
                <a:lnTo>
                  <a:pt x="651" y="75"/>
                </a:lnTo>
                <a:lnTo>
                  <a:pt x="651" y="74"/>
                </a:lnTo>
                <a:lnTo>
                  <a:pt x="654" y="71"/>
                </a:lnTo>
                <a:lnTo>
                  <a:pt x="658" y="69"/>
                </a:lnTo>
                <a:lnTo>
                  <a:pt x="659" y="68"/>
                </a:lnTo>
                <a:lnTo>
                  <a:pt x="660" y="68"/>
                </a:lnTo>
                <a:lnTo>
                  <a:pt x="661" y="67"/>
                </a:lnTo>
                <a:lnTo>
                  <a:pt x="662" y="67"/>
                </a:lnTo>
                <a:lnTo>
                  <a:pt x="662" y="67"/>
                </a:lnTo>
                <a:lnTo>
                  <a:pt x="663" y="67"/>
                </a:lnTo>
                <a:lnTo>
                  <a:pt x="664" y="67"/>
                </a:lnTo>
                <a:lnTo>
                  <a:pt x="664" y="66"/>
                </a:lnTo>
                <a:lnTo>
                  <a:pt x="667" y="66"/>
                </a:lnTo>
                <a:lnTo>
                  <a:pt x="669" y="66"/>
                </a:lnTo>
                <a:lnTo>
                  <a:pt x="670" y="65"/>
                </a:lnTo>
                <a:lnTo>
                  <a:pt x="671" y="64"/>
                </a:lnTo>
                <a:lnTo>
                  <a:pt x="670" y="64"/>
                </a:lnTo>
                <a:lnTo>
                  <a:pt x="669" y="64"/>
                </a:lnTo>
                <a:lnTo>
                  <a:pt x="666" y="65"/>
                </a:lnTo>
                <a:lnTo>
                  <a:pt x="664" y="65"/>
                </a:lnTo>
                <a:lnTo>
                  <a:pt x="663" y="65"/>
                </a:lnTo>
                <a:lnTo>
                  <a:pt x="662" y="65"/>
                </a:lnTo>
                <a:lnTo>
                  <a:pt x="662" y="64"/>
                </a:lnTo>
                <a:lnTo>
                  <a:pt x="662" y="63"/>
                </a:lnTo>
                <a:lnTo>
                  <a:pt x="662" y="62"/>
                </a:lnTo>
                <a:lnTo>
                  <a:pt x="662" y="63"/>
                </a:lnTo>
                <a:lnTo>
                  <a:pt x="661" y="64"/>
                </a:lnTo>
                <a:lnTo>
                  <a:pt x="660" y="64"/>
                </a:lnTo>
                <a:lnTo>
                  <a:pt x="660" y="63"/>
                </a:lnTo>
                <a:lnTo>
                  <a:pt x="659" y="62"/>
                </a:lnTo>
                <a:lnTo>
                  <a:pt x="658" y="62"/>
                </a:lnTo>
                <a:lnTo>
                  <a:pt x="658" y="61"/>
                </a:lnTo>
                <a:lnTo>
                  <a:pt x="657" y="60"/>
                </a:lnTo>
                <a:lnTo>
                  <a:pt x="657" y="61"/>
                </a:lnTo>
                <a:lnTo>
                  <a:pt x="653" y="61"/>
                </a:lnTo>
                <a:lnTo>
                  <a:pt x="652" y="61"/>
                </a:lnTo>
                <a:lnTo>
                  <a:pt x="651" y="61"/>
                </a:lnTo>
                <a:lnTo>
                  <a:pt x="650" y="61"/>
                </a:lnTo>
                <a:lnTo>
                  <a:pt x="649" y="61"/>
                </a:lnTo>
                <a:lnTo>
                  <a:pt x="649" y="59"/>
                </a:lnTo>
                <a:lnTo>
                  <a:pt x="648" y="58"/>
                </a:lnTo>
                <a:lnTo>
                  <a:pt x="647" y="57"/>
                </a:lnTo>
                <a:lnTo>
                  <a:pt x="646" y="57"/>
                </a:lnTo>
                <a:lnTo>
                  <a:pt x="648" y="54"/>
                </a:lnTo>
                <a:lnTo>
                  <a:pt x="648" y="54"/>
                </a:lnTo>
                <a:lnTo>
                  <a:pt x="648" y="53"/>
                </a:lnTo>
                <a:lnTo>
                  <a:pt x="647" y="53"/>
                </a:lnTo>
                <a:lnTo>
                  <a:pt x="648" y="52"/>
                </a:lnTo>
                <a:lnTo>
                  <a:pt x="648" y="51"/>
                </a:lnTo>
                <a:lnTo>
                  <a:pt x="645" y="47"/>
                </a:lnTo>
                <a:lnTo>
                  <a:pt x="645" y="46"/>
                </a:lnTo>
                <a:lnTo>
                  <a:pt x="645" y="43"/>
                </a:lnTo>
                <a:lnTo>
                  <a:pt x="645" y="43"/>
                </a:lnTo>
                <a:lnTo>
                  <a:pt x="644" y="41"/>
                </a:lnTo>
                <a:lnTo>
                  <a:pt x="643" y="39"/>
                </a:lnTo>
                <a:lnTo>
                  <a:pt x="644" y="38"/>
                </a:lnTo>
                <a:lnTo>
                  <a:pt x="645" y="38"/>
                </a:lnTo>
                <a:lnTo>
                  <a:pt x="647" y="39"/>
                </a:lnTo>
                <a:lnTo>
                  <a:pt x="649" y="40"/>
                </a:lnTo>
                <a:lnTo>
                  <a:pt x="651" y="41"/>
                </a:lnTo>
                <a:lnTo>
                  <a:pt x="653" y="42"/>
                </a:lnTo>
                <a:lnTo>
                  <a:pt x="654" y="43"/>
                </a:lnTo>
                <a:lnTo>
                  <a:pt x="655" y="43"/>
                </a:lnTo>
                <a:lnTo>
                  <a:pt x="656" y="44"/>
                </a:lnTo>
                <a:lnTo>
                  <a:pt x="656" y="49"/>
                </a:lnTo>
                <a:lnTo>
                  <a:pt x="657" y="49"/>
                </a:lnTo>
                <a:lnTo>
                  <a:pt x="658" y="49"/>
                </a:lnTo>
                <a:lnTo>
                  <a:pt x="657" y="47"/>
                </a:lnTo>
                <a:lnTo>
                  <a:pt x="658" y="46"/>
                </a:lnTo>
                <a:lnTo>
                  <a:pt x="658" y="44"/>
                </a:lnTo>
                <a:lnTo>
                  <a:pt x="658" y="43"/>
                </a:lnTo>
                <a:lnTo>
                  <a:pt x="656" y="41"/>
                </a:lnTo>
                <a:lnTo>
                  <a:pt x="655" y="39"/>
                </a:lnTo>
                <a:lnTo>
                  <a:pt x="652" y="35"/>
                </a:lnTo>
                <a:lnTo>
                  <a:pt x="652" y="35"/>
                </a:lnTo>
                <a:lnTo>
                  <a:pt x="654" y="34"/>
                </a:lnTo>
                <a:lnTo>
                  <a:pt x="654" y="33"/>
                </a:lnTo>
                <a:lnTo>
                  <a:pt x="653" y="32"/>
                </a:lnTo>
                <a:lnTo>
                  <a:pt x="652" y="32"/>
                </a:lnTo>
                <a:lnTo>
                  <a:pt x="652" y="32"/>
                </a:lnTo>
                <a:lnTo>
                  <a:pt x="653" y="30"/>
                </a:lnTo>
                <a:lnTo>
                  <a:pt x="653" y="29"/>
                </a:lnTo>
                <a:lnTo>
                  <a:pt x="654" y="28"/>
                </a:lnTo>
                <a:lnTo>
                  <a:pt x="655" y="28"/>
                </a:lnTo>
                <a:lnTo>
                  <a:pt x="656" y="29"/>
                </a:lnTo>
                <a:lnTo>
                  <a:pt x="658" y="30"/>
                </a:lnTo>
                <a:lnTo>
                  <a:pt x="658" y="31"/>
                </a:lnTo>
                <a:lnTo>
                  <a:pt x="659" y="31"/>
                </a:lnTo>
                <a:lnTo>
                  <a:pt x="661" y="32"/>
                </a:lnTo>
                <a:lnTo>
                  <a:pt x="662" y="32"/>
                </a:lnTo>
                <a:lnTo>
                  <a:pt x="665" y="34"/>
                </a:lnTo>
                <a:lnTo>
                  <a:pt x="666" y="35"/>
                </a:lnTo>
                <a:lnTo>
                  <a:pt x="667" y="38"/>
                </a:lnTo>
                <a:lnTo>
                  <a:pt x="669" y="39"/>
                </a:lnTo>
                <a:lnTo>
                  <a:pt x="672" y="42"/>
                </a:lnTo>
                <a:lnTo>
                  <a:pt x="673" y="42"/>
                </a:lnTo>
                <a:lnTo>
                  <a:pt x="673" y="42"/>
                </a:lnTo>
                <a:lnTo>
                  <a:pt x="673" y="40"/>
                </a:lnTo>
                <a:lnTo>
                  <a:pt x="673" y="40"/>
                </a:lnTo>
                <a:lnTo>
                  <a:pt x="672" y="39"/>
                </a:lnTo>
                <a:lnTo>
                  <a:pt x="670" y="38"/>
                </a:lnTo>
                <a:lnTo>
                  <a:pt x="669" y="37"/>
                </a:lnTo>
                <a:lnTo>
                  <a:pt x="670" y="36"/>
                </a:lnTo>
                <a:lnTo>
                  <a:pt x="672" y="37"/>
                </a:lnTo>
                <a:lnTo>
                  <a:pt x="672" y="36"/>
                </a:lnTo>
                <a:lnTo>
                  <a:pt x="671" y="34"/>
                </a:lnTo>
                <a:lnTo>
                  <a:pt x="671" y="33"/>
                </a:lnTo>
                <a:lnTo>
                  <a:pt x="670" y="32"/>
                </a:lnTo>
                <a:lnTo>
                  <a:pt x="664" y="29"/>
                </a:lnTo>
                <a:lnTo>
                  <a:pt x="663" y="28"/>
                </a:lnTo>
                <a:lnTo>
                  <a:pt x="664" y="28"/>
                </a:lnTo>
                <a:lnTo>
                  <a:pt x="664" y="27"/>
                </a:lnTo>
                <a:lnTo>
                  <a:pt x="664" y="26"/>
                </a:lnTo>
                <a:lnTo>
                  <a:pt x="664" y="25"/>
                </a:lnTo>
                <a:lnTo>
                  <a:pt x="667" y="23"/>
                </a:lnTo>
                <a:lnTo>
                  <a:pt x="669" y="22"/>
                </a:lnTo>
                <a:lnTo>
                  <a:pt x="671" y="22"/>
                </a:lnTo>
                <a:lnTo>
                  <a:pt x="673" y="21"/>
                </a:lnTo>
                <a:lnTo>
                  <a:pt x="674" y="20"/>
                </a:lnTo>
                <a:lnTo>
                  <a:pt x="675" y="20"/>
                </a:lnTo>
                <a:lnTo>
                  <a:pt x="677" y="18"/>
                </a:lnTo>
                <a:lnTo>
                  <a:pt x="679" y="19"/>
                </a:lnTo>
                <a:lnTo>
                  <a:pt x="680" y="20"/>
                </a:lnTo>
                <a:lnTo>
                  <a:pt x="681" y="21"/>
                </a:lnTo>
                <a:lnTo>
                  <a:pt x="682" y="20"/>
                </a:lnTo>
                <a:lnTo>
                  <a:pt x="683" y="20"/>
                </a:lnTo>
                <a:lnTo>
                  <a:pt x="683" y="17"/>
                </a:lnTo>
                <a:lnTo>
                  <a:pt x="684" y="16"/>
                </a:lnTo>
                <a:lnTo>
                  <a:pt x="687" y="16"/>
                </a:lnTo>
                <a:lnTo>
                  <a:pt x="689" y="17"/>
                </a:lnTo>
                <a:lnTo>
                  <a:pt x="689" y="16"/>
                </a:lnTo>
                <a:lnTo>
                  <a:pt x="690" y="15"/>
                </a:lnTo>
                <a:lnTo>
                  <a:pt x="691" y="17"/>
                </a:lnTo>
                <a:lnTo>
                  <a:pt x="693" y="19"/>
                </a:lnTo>
                <a:lnTo>
                  <a:pt x="693" y="19"/>
                </a:lnTo>
                <a:lnTo>
                  <a:pt x="693" y="21"/>
                </a:lnTo>
                <a:lnTo>
                  <a:pt x="693" y="22"/>
                </a:lnTo>
                <a:lnTo>
                  <a:pt x="694" y="22"/>
                </a:lnTo>
                <a:lnTo>
                  <a:pt x="695" y="23"/>
                </a:lnTo>
                <a:lnTo>
                  <a:pt x="696" y="23"/>
                </a:lnTo>
                <a:lnTo>
                  <a:pt x="697" y="24"/>
                </a:lnTo>
                <a:lnTo>
                  <a:pt x="697" y="25"/>
                </a:lnTo>
                <a:lnTo>
                  <a:pt x="697" y="26"/>
                </a:lnTo>
                <a:lnTo>
                  <a:pt x="698" y="26"/>
                </a:lnTo>
                <a:lnTo>
                  <a:pt x="699" y="26"/>
                </a:lnTo>
                <a:lnTo>
                  <a:pt x="699" y="25"/>
                </a:lnTo>
                <a:lnTo>
                  <a:pt x="698" y="22"/>
                </a:lnTo>
                <a:lnTo>
                  <a:pt x="697" y="22"/>
                </a:lnTo>
                <a:lnTo>
                  <a:pt x="696" y="21"/>
                </a:lnTo>
                <a:lnTo>
                  <a:pt x="695" y="21"/>
                </a:lnTo>
                <a:lnTo>
                  <a:pt x="695" y="20"/>
                </a:lnTo>
                <a:lnTo>
                  <a:pt x="694" y="19"/>
                </a:lnTo>
                <a:lnTo>
                  <a:pt x="694" y="18"/>
                </a:lnTo>
                <a:lnTo>
                  <a:pt x="694" y="17"/>
                </a:lnTo>
                <a:lnTo>
                  <a:pt x="694" y="15"/>
                </a:lnTo>
                <a:lnTo>
                  <a:pt x="694" y="14"/>
                </a:lnTo>
                <a:lnTo>
                  <a:pt x="696" y="12"/>
                </a:lnTo>
                <a:lnTo>
                  <a:pt x="701" y="11"/>
                </a:lnTo>
                <a:lnTo>
                  <a:pt x="703" y="10"/>
                </a:lnTo>
                <a:lnTo>
                  <a:pt x="706" y="10"/>
                </a:lnTo>
                <a:lnTo>
                  <a:pt x="708" y="9"/>
                </a:lnTo>
                <a:lnTo>
                  <a:pt x="710" y="10"/>
                </a:lnTo>
                <a:lnTo>
                  <a:pt x="712" y="10"/>
                </a:lnTo>
                <a:lnTo>
                  <a:pt x="711" y="11"/>
                </a:lnTo>
                <a:lnTo>
                  <a:pt x="711" y="11"/>
                </a:lnTo>
                <a:lnTo>
                  <a:pt x="712" y="12"/>
                </a:lnTo>
                <a:lnTo>
                  <a:pt x="712" y="11"/>
                </a:lnTo>
                <a:lnTo>
                  <a:pt x="713" y="11"/>
                </a:lnTo>
                <a:lnTo>
                  <a:pt x="714" y="11"/>
                </a:lnTo>
                <a:lnTo>
                  <a:pt x="717" y="9"/>
                </a:lnTo>
                <a:lnTo>
                  <a:pt x="721" y="10"/>
                </a:lnTo>
                <a:lnTo>
                  <a:pt x="723" y="10"/>
                </a:lnTo>
                <a:lnTo>
                  <a:pt x="724" y="10"/>
                </a:lnTo>
                <a:lnTo>
                  <a:pt x="724" y="9"/>
                </a:lnTo>
                <a:lnTo>
                  <a:pt x="724" y="8"/>
                </a:lnTo>
                <a:lnTo>
                  <a:pt x="725" y="8"/>
                </a:lnTo>
                <a:lnTo>
                  <a:pt x="726" y="7"/>
                </a:lnTo>
                <a:lnTo>
                  <a:pt x="727" y="5"/>
                </a:lnTo>
                <a:lnTo>
                  <a:pt x="728" y="4"/>
                </a:lnTo>
                <a:lnTo>
                  <a:pt x="732" y="3"/>
                </a:lnTo>
                <a:lnTo>
                  <a:pt x="737" y="4"/>
                </a:lnTo>
                <a:lnTo>
                  <a:pt x="738" y="5"/>
                </a:lnTo>
                <a:lnTo>
                  <a:pt x="740" y="6"/>
                </a:lnTo>
                <a:lnTo>
                  <a:pt x="743" y="6"/>
                </a:lnTo>
                <a:lnTo>
                  <a:pt x="744" y="6"/>
                </a:lnTo>
                <a:lnTo>
                  <a:pt x="744" y="8"/>
                </a:lnTo>
                <a:lnTo>
                  <a:pt x="745" y="9"/>
                </a:lnTo>
                <a:lnTo>
                  <a:pt x="746" y="9"/>
                </a:lnTo>
                <a:lnTo>
                  <a:pt x="746" y="10"/>
                </a:lnTo>
                <a:lnTo>
                  <a:pt x="746" y="11"/>
                </a:lnTo>
                <a:lnTo>
                  <a:pt x="747" y="10"/>
                </a:lnTo>
                <a:lnTo>
                  <a:pt x="747" y="9"/>
                </a:lnTo>
                <a:lnTo>
                  <a:pt x="747" y="8"/>
                </a:lnTo>
                <a:lnTo>
                  <a:pt x="748" y="8"/>
                </a:lnTo>
                <a:lnTo>
                  <a:pt x="748" y="7"/>
                </a:lnTo>
                <a:lnTo>
                  <a:pt x="749" y="7"/>
                </a:lnTo>
                <a:lnTo>
                  <a:pt x="750" y="7"/>
                </a:lnTo>
                <a:lnTo>
                  <a:pt x="750" y="6"/>
                </a:lnTo>
                <a:lnTo>
                  <a:pt x="749" y="6"/>
                </a:lnTo>
                <a:lnTo>
                  <a:pt x="748" y="6"/>
                </a:lnTo>
                <a:lnTo>
                  <a:pt x="747" y="5"/>
                </a:lnTo>
                <a:lnTo>
                  <a:pt x="747" y="4"/>
                </a:lnTo>
                <a:lnTo>
                  <a:pt x="748" y="4"/>
                </a:lnTo>
                <a:lnTo>
                  <a:pt x="752" y="2"/>
                </a:lnTo>
                <a:lnTo>
                  <a:pt x="753" y="2"/>
                </a:lnTo>
                <a:lnTo>
                  <a:pt x="754" y="2"/>
                </a:lnTo>
                <a:lnTo>
                  <a:pt x="755" y="3"/>
                </a:lnTo>
                <a:lnTo>
                  <a:pt x="755" y="4"/>
                </a:lnTo>
                <a:lnTo>
                  <a:pt x="755" y="5"/>
                </a:lnTo>
                <a:lnTo>
                  <a:pt x="755" y="5"/>
                </a:lnTo>
                <a:lnTo>
                  <a:pt x="754" y="7"/>
                </a:lnTo>
                <a:lnTo>
                  <a:pt x="754" y="8"/>
                </a:lnTo>
                <a:lnTo>
                  <a:pt x="753" y="8"/>
                </a:lnTo>
                <a:lnTo>
                  <a:pt x="750" y="8"/>
                </a:lnTo>
                <a:lnTo>
                  <a:pt x="749" y="9"/>
                </a:lnTo>
                <a:lnTo>
                  <a:pt x="749" y="10"/>
                </a:lnTo>
                <a:lnTo>
                  <a:pt x="755" y="12"/>
                </a:lnTo>
                <a:lnTo>
                  <a:pt x="755" y="13"/>
                </a:lnTo>
                <a:lnTo>
                  <a:pt x="756" y="12"/>
                </a:lnTo>
                <a:lnTo>
                  <a:pt x="757" y="11"/>
                </a:lnTo>
                <a:lnTo>
                  <a:pt x="758" y="12"/>
                </a:lnTo>
                <a:lnTo>
                  <a:pt x="759" y="11"/>
                </a:lnTo>
                <a:lnTo>
                  <a:pt x="758" y="11"/>
                </a:lnTo>
                <a:lnTo>
                  <a:pt x="758" y="11"/>
                </a:lnTo>
                <a:lnTo>
                  <a:pt x="759" y="11"/>
                </a:lnTo>
                <a:lnTo>
                  <a:pt x="760" y="10"/>
                </a:lnTo>
                <a:lnTo>
                  <a:pt x="760" y="9"/>
                </a:lnTo>
                <a:lnTo>
                  <a:pt x="759" y="10"/>
                </a:lnTo>
                <a:lnTo>
                  <a:pt x="758" y="10"/>
                </a:lnTo>
                <a:lnTo>
                  <a:pt x="758" y="9"/>
                </a:lnTo>
                <a:lnTo>
                  <a:pt x="757" y="9"/>
                </a:lnTo>
                <a:lnTo>
                  <a:pt x="757" y="10"/>
                </a:lnTo>
                <a:lnTo>
                  <a:pt x="756" y="10"/>
                </a:lnTo>
                <a:lnTo>
                  <a:pt x="756" y="9"/>
                </a:lnTo>
                <a:lnTo>
                  <a:pt x="755" y="9"/>
                </a:lnTo>
                <a:lnTo>
                  <a:pt x="755" y="8"/>
                </a:lnTo>
                <a:lnTo>
                  <a:pt x="756" y="8"/>
                </a:lnTo>
                <a:lnTo>
                  <a:pt x="756" y="7"/>
                </a:lnTo>
                <a:lnTo>
                  <a:pt x="758" y="6"/>
                </a:lnTo>
                <a:lnTo>
                  <a:pt x="760" y="4"/>
                </a:lnTo>
                <a:lnTo>
                  <a:pt x="762" y="3"/>
                </a:lnTo>
                <a:lnTo>
                  <a:pt x="765" y="2"/>
                </a:lnTo>
                <a:lnTo>
                  <a:pt x="766" y="2"/>
                </a:lnTo>
                <a:lnTo>
                  <a:pt x="767" y="2"/>
                </a:lnTo>
                <a:lnTo>
                  <a:pt x="770" y="2"/>
                </a:lnTo>
                <a:lnTo>
                  <a:pt x="776" y="3"/>
                </a:lnTo>
                <a:lnTo>
                  <a:pt x="779" y="4"/>
                </a:lnTo>
                <a:lnTo>
                  <a:pt x="780" y="4"/>
                </a:lnTo>
                <a:lnTo>
                  <a:pt x="781" y="4"/>
                </a:lnTo>
                <a:lnTo>
                  <a:pt x="784" y="5"/>
                </a:lnTo>
                <a:lnTo>
                  <a:pt x="785" y="5"/>
                </a:lnTo>
                <a:lnTo>
                  <a:pt x="786" y="5"/>
                </a:lnTo>
                <a:lnTo>
                  <a:pt x="788" y="7"/>
                </a:lnTo>
                <a:lnTo>
                  <a:pt x="789" y="7"/>
                </a:lnTo>
                <a:lnTo>
                  <a:pt x="790" y="7"/>
                </a:lnTo>
                <a:lnTo>
                  <a:pt x="791" y="8"/>
                </a:lnTo>
                <a:lnTo>
                  <a:pt x="792" y="8"/>
                </a:lnTo>
                <a:lnTo>
                  <a:pt x="793" y="8"/>
                </a:lnTo>
                <a:lnTo>
                  <a:pt x="794" y="9"/>
                </a:lnTo>
                <a:lnTo>
                  <a:pt x="795" y="10"/>
                </a:lnTo>
                <a:lnTo>
                  <a:pt x="794" y="11"/>
                </a:lnTo>
                <a:lnTo>
                  <a:pt x="793" y="13"/>
                </a:lnTo>
                <a:lnTo>
                  <a:pt x="793" y="14"/>
                </a:lnTo>
                <a:lnTo>
                  <a:pt x="794" y="17"/>
                </a:lnTo>
                <a:lnTo>
                  <a:pt x="792" y="19"/>
                </a:lnTo>
                <a:lnTo>
                  <a:pt x="792" y="21"/>
                </a:lnTo>
                <a:lnTo>
                  <a:pt x="791" y="22"/>
                </a:lnTo>
                <a:lnTo>
                  <a:pt x="790" y="22"/>
                </a:lnTo>
                <a:lnTo>
                  <a:pt x="789" y="23"/>
                </a:lnTo>
                <a:lnTo>
                  <a:pt x="787" y="26"/>
                </a:lnTo>
                <a:lnTo>
                  <a:pt x="787" y="27"/>
                </a:lnTo>
                <a:lnTo>
                  <a:pt x="786" y="27"/>
                </a:lnTo>
                <a:lnTo>
                  <a:pt x="786" y="28"/>
                </a:lnTo>
                <a:lnTo>
                  <a:pt x="784" y="31"/>
                </a:lnTo>
                <a:lnTo>
                  <a:pt x="779" y="32"/>
                </a:lnTo>
                <a:lnTo>
                  <a:pt x="778" y="33"/>
                </a:lnTo>
                <a:lnTo>
                  <a:pt x="776" y="34"/>
                </a:lnTo>
                <a:lnTo>
                  <a:pt x="776" y="35"/>
                </a:lnTo>
                <a:lnTo>
                  <a:pt x="775" y="35"/>
                </a:lnTo>
                <a:lnTo>
                  <a:pt x="774" y="34"/>
                </a:lnTo>
                <a:lnTo>
                  <a:pt x="773" y="34"/>
                </a:lnTo>
                <a:lnTo>
                  <a:pt x="773" y="35"/>
                </a:lnTo>
                <a:lnTo>
                  <a:pt x="772" y="36"/>
                </a:lnTo>
                <a:lnTo>
                  <a:pt x="767" y="36"/>
                </a:lnTo>
                <a:lnTo>
                  <a:pt x="761" y="37"/>
                </a:lnTo>
                <a:lnTo>
                  <a:pt x="758" y="38"/>
                </a:lnTo>
                <a:lnTo>
                  <a:pt x="756" y="38"/>
                </a:lnTo>
                <a:lnTo>
                  <a:pt x="755" y="38"/>
                </a:lnTo>
                <a:lnTo>
                  <a:pt x="755" y="38"/>
                </a:lnTo>
                <a:lnTo>
                  <a:pt x="754" y="38"/>
                </a:lnTo>
                <a:lnTo>
                  <a:pt x="743" y="43"/>
                </a:lnTo>
                <a:lnTo>
                  <a:pt x="742" y="43"/>
                </a:lnTo>
                <a:lnTo>
                  <a:pt x="740" y="45"/>
                </a:lnTo>
                <a:lnTo>
                  <a:pt x="740" y="46"/>
                </a:lnTo>
                <a:lnTo>
                  <a:pt x="740" y="48"/>
                </a:lnTo>
                <a:lnTo>
                  <a:pt x="739" y="49"/>
                </a:lnTo>
                <a:lnTo>
                  <a:pt x="739" y="50"/>
                </a:lnTo>
                <a:lnTo>
                  <a:pt x="736" y="51"/>
                </a:lnTo>
                <a:lnTo>
                  <a:pt x="735" y="52"/>
                </a:lnTo>
                <a:lnTo>
                  <a:pt x="734" y="53"/>
                </a:lnTo>
                <a:lnTo>
                  <a:pt x="734" y="54"/>
                </a:lnTo>
                <a:lnTo>
                  <a:pt x="733" y="56"/>
                </a:lnTo>
                <a:lnTo>
                  <a:pt x="732" y="57"/>
                </a:lnTo>
                <a:lnTo>
                  <a:pt x="730" y="59"/>
                </a:lnTo>
                <a:lnTo>
                  <a:pt x="727" y="60"/>
                </a:lnTo>
                <a:lnTo>
                  <a:pt x="726" y="60"/>
                </a:lnTo>
                <a:lnTo>
                  <a:pt x="724" y="59"/>
                </a:lnTo>
                <a:lnTo>
                  <a:pt x="723" y="58"/>
                </a:lnTo>
                <a:lnTo>
                  <a:pt x="721" y="57"/>
                </a:lnTo>
                <a:lnTo>
                  <a:pt x="718" y="56"/>
                </a:lnTo>
                <a:lnTo>
                  <a:pt x="716" y="55"/>
                </a:lnTo>
                <a:lnTo>
                  <a:pt x="715" y="55"/>
                </a:lnTo>
                <a:lnTo>
                  <a:pt x="714" y="54"/>
                </a:lnTo>
                <a:lnTo>
                  <a:pt x="713" y="54"/>
                </a:lnTo>
                <a:lnTo>
                  <a:pt x="712" y="54"/>
                </a:lnTo>
                <a:lnTo>
                  <a:pt x="709" y="54"/>
                </a:lnTo>
                <a:lnTo>
                  <a:pt x="708" y="54"/>
                </a:lnTo>
                <a:lnTo>
                  <a:pt x="708" y="55"/>
                </a:lnTo>
                <a:lnTo>
                  <a:pt x="709" y="55"/>
                </a:lnTo>
                <a:lnTo>
                  <a:pt x="710" y="56"/>
                </a:lnTo>
                <a:lnTo>
                  <a:pt x="711" y="56"/>
                </a:lnTo>
                <a:lnTo>
                  <a:pt x="712" y="56"/>
                </a:lnTo>
                <a:lnTo>
                  <a:pt x="714" y="57"/>
                </a:lnTo>
                <a:lnTo>
                  <a:pt x="715" y="57"/>
                </a:lnTo>
                <a:lnTo>
                  <a:pt x="716" y="57"/>
                </a:lnTo>
                <a:lnTo>
                  <a:pt x="718" y="57"/>
                </a:lnTo>
                <a:lnTo>
                  <a:pt x="719" y="58"/>
                </a:lnTo>
                <a:lnTo>
                  <a:pt x="720" y="58"/>
                </a:lnTo>
                <a:lnTo>
                  <a:pt x="721" y="59"/>
                </a:lnTo>
                <a:lnTo>
                  <a:pt x="721" y="60"/>
                </a:lnTo>
                <a:lnTo>
                  <a:pt x="722" y="61"/>
                </a:lnTo>
                <a:lnTo>
                  <a:pt x="723" y="61"/>
                </a:lnTo>
                <a:lnTo>
                  <a:pt x="723" y="62"/>
                </a:lnTo>
                <a:lnTo>
                  <a:pt x="723" y="63"/>
                </a:lnTo>
                <a:lnTo>
                  <a:pt x="723" y="64"/>
                </a:lnTo>
                <a:lnTo>
                  <a:pt x="721" y="65"/>
                </a:lnTo>
                <a:lnTo>
                  <a:pt x="718" y="66"/>
                </a:lnTo>
                <a:lnTo>
                  <a:pt x="717" y="67"/>
                </a:lnTo>
                <a:lnTo>
                  <a:pt x="717" y="68"/>
                </a:lnTo>
                <a:lnTo>
                  <a:pt x="716" y="68"/>
                </a:lnTo>
                <a:lnTo>
                  <a:pt x="714" y="69"/>
                </a:lnTo>
                <a:lnTo>
                  <a:pt x="712" y="70"/>
                </a:lnTo>
                <a:lnTo>
                  <a:pt x="711" y="72"/>
                </a:lnTo>
                <a:lnTo>
                  <a:pt x="709" y="75"/>
                </a:lnTo>
                <a:lnTo>
                  <a:pt x="708" y="76"/>
                </a:lnTo>
                <a:lnTo>
                  <a:pt x="706" y="77"/>
                </a:lnTo>
                <a:lnTo>
                  <a:pt x="705" y="77"/>
                </a:lnTo>
                <a:lnTo>
                  <a:pt x="704" y="77"/>
                </a:lnTo>
                <a:lnTo>
                  <a:pt x="701" y="78"/>
                </a:lnTo>
                <a:lnTo>
                  <a:pt x="700" y="79"/>
                </a:lnTo>
                <a:lnTo>
                  <a:pt x="698" y="80"/>
                </a:lnTo>
                <a:lnTo>
                  <a:pt x="697" y="80"/>
                </a:lnTo>
                <a:lnTo>
                  <a:pt x="695" y="82"/>
                </a:lnTo>
                <a:lnTo>
                  <a:pt x="691" y="83"/>
                </a:lnTo>
                <a:lnTo>
                  <a:pt x="690" y="84"/>
                </a:lnTo>
                <a:lnTo>
                  <a:pt x="692" y="85"/>
                </a:lnTo>
                <a:lnTo>
                  <a:pt x="693" y="85"/>
                </a:lnTo>
                <a:lnTo>
                  <a:pt x="693" y="84"/>
                </a:lnTo>
                <a:lnTo>
                  <a:pt x="694" y="84"/>
                </a:lnTo>
                <a:lnTo>
                  <a:pt x="694" y="87"/>
                </a:lnTo>
                <a:lnTo>
                  <a:pt x="693" y="88"/>
                </a:lnTo>
                <a:lnTo>
                  <a:pt x="694" y="89"/>
                </a:lnTo>
                <a:lnTo>
                  <a:pt x="694" y="91"/>
                </a:lnTo>
                <a:lnTo>
                  <a:pt x="694" y="94"/>
                </a:lnTo>
                <a:lnTo>
                  <a:pt x="694" y="97"/>
                </a:lnTo>
                <a:lnTo>
                  <a:pt x="695" y="98"/>
                </a:lnTo>
                <a:lnTo>
                  <a:pt x="696" y="98"/>
                </a:lnTo>
                <a:lnTo>
                  <a:pt x="695" y="97"/>
                </a:lnTo>
                <a:lnTo>
                  <a:pt x="695" y="95"/>
                </a:lnTo>
                <a:lnTo>
                  <a:pt x="695" y="93"/>
                </a:lnTo>
                <a:lnTo>
                  <a:pt x="696" y="91"/>
                </a:lnTo>
                <a:lnTo>
                  <a:pt x="696" y="90"/>
                </a:lnTo>
                <a:lnTo>
                  <a:pt x="695" y="88"/>
                </a:lnTo>
                <a:lnTo>
                  <a:pt x="695" y="87"/>
                </a:lnTo>
                <a:lnTo>
                  <a:pt x="695" y="86"/>
                </a:lnTo>
                <a:lnTo>
                  <a:pt x="696" y="86"/>
                </a:lnTo>
                <a:lnTo>
                  <a:pt x="697" y="84"/>
                </a:lnTo>
                <a:lnTo>
                  <a:pt x="697" y="83"/>
                </a:lnTo>
                <a:lnTo>
                  <a:pt x="699" y="81"/>
                </a:lnTo>
                <a:lnTo>
                  <a:pt x="700" y="81"/>
                </a:lnTo>
                <a:lnTo>
                  <a:pt x="701" y="81"/>
                </a:lnTo>
                <a:lnTo>
                  <a:pt x="702" y="80"/>
                </a:lnTo>
                <a:lnTo>
                  <a:pt x="704" y="80"/>
                </a:lnTo>
                <a:lnTo>
                  <a:pt x="707" y="79"/>
                </a:lnTo>
                <a:lnTo>
                  <a:pt x="708" y="79"/>
                </a:lnTo>
                <a:lnTo>
                  <a:pt x="709" y="79"/>
                </a:lnTo>
                <a:lnTo>
                  <a:pt x="710" y="80"/>
                </a:lnTo>
                <a:lnTo>
                  <a:pt x="712" y="82"/>
                </a:lnTo>
                <a:lnTo>
                  <a:pt x="713" y="84"/>
                </a:lnTo>
                <a:lnTo>
                  <a:pt x="713" y="85"/>
                </a:lnTo>
                <a:lnTo>
                  <a:pt x="713" y="86"/>
                </a:lnTo>
                <a:lnTo>
                  <a:pt x="714" y="86"/>
                </a:lnTo>
                <a:lnTo>
                  <a:pt x="714" y="86"/>
                </a:lnTo>
                <a:lnTo>
                  <a:pt x="714" y="85"/>
                </a:lnTo>
                <a:lnTo>
                  <a:pt x="714" y="84"/>
                </a:lnTo>
                <a:lnTo>
                  <a:pt x="714" y="82"/>
                </a:lnTo>
                <a:lnTo>
                  <a:pt x="712" y="79"/>
                </a:lnTo>
                <a:lnTo>
                  <a:pt x="713" y="76"/>
                </a:lnTo>
                <a:lnTo>
                  <a:pt x="713" y="76"/>
                </a:lnTo>
                <a:lnTo>
                  <a:pt x="714" y="75"/>
                </a:lnTo>
                <a:lnTo>
                  <a:pt x="714" y="74"/>
                </a:lnTo>
                <a:lnTo>
                  <a:pt x="715" y="73"/>
                </a:lnTo>
                <a:lnTo>
                  <a:pt x="716" y="73"/>
                </a:lnTo>
                <a:lnTo>
                  <a:pt x="720" y="71"/>
                </a:lnTo>
                <a:lnTo>
                  <a:pt x="725" y="68"/>
                </a:lnTo>
                <a:lnTo>
                  <a:pt x="726" y="68"/>
                </a:lnTo>
                <a:lnTo>
                  <a:pt x="728" y="67"/>
                </a:lnTo>
                <a:lnTo>
                  <a:pt x="729" y="66"/>
                </a:lnTo>
                <a:lnTo>
                  <a:pt x="731" y="65"/>
                </a:lnTo>
                <a:lnTo>
                  <a:pt x="733" y="66"/>
                </a:lnTo>
                <a:lnTo>
                  <a:pt x="734" y="69"/>
                </a:lnTo>
                <a:lnTo>
                  <a:pt x="734" y="70"/>
                </a:lnTo>
                <a:lnTo>
                  <a:pt x="735" y="72"/>
                </a:lnTo>
                <a:lnTo>
                  <a:pt x="735" y="71"/>
                </a:lnTo>
                <a:lnTo>
                  <a:pt x="736" y="71"/>
                </a:lnTo>
                <a:lnTo>
                  <a:pt x="736" y="70"/>
                </a:lnTo>
                <a:lnTo>
                  <a:pt x="735" y="70"/>
                </a:lnTo>
                <a:lnTo>
                  <a:pt x="735" y="68"/>
                </a:lnTo>
                <a:lnTo>
                  <a:pt x="734" y="65"/>
                </a:lnTo>
                <a:lnTo>
                  <a:pt x="734" y="65"/>
                </a:lnTo>
                <a:lnTo>
                  <a:pt x="736" y="62"/>
                </a:lnTo>
                <a:lnTo>
                  <a:pt x="737" y="60"/>
                </a:lnTo>
                <a:lnTo>
                  <a:pt x="739" y="58"/>
                </a:lnTo>
                <a:lnTo>
                  <a:pt x="739" y="57"/>
                </a:lnTo>
                <a:lnTo>
                  <a:pt x="740" y="56"/>
                </a:lnTo>
                <a:lnTo>
                  <a:pt x="740" y="55"/>
                </a:lnTo>
                <a:lnTo>
                  <a:pt x="740" y="54"/>
                </a:lnTo>
                <a:lnTo>
                  <a:pt x="740" y="54"/>
                </a:lnTo>
                <a:lnTo>
                  <a:pt x="741" y="54"/>
                </a:lnTo>
                <a:lnTo>
                  <a:pt x="742" y="54"/>
                </a:lnTo>
                <a:lnTo>
                  <a:pt x="742" y="53"/>
                </a:lnTo>
                <a:lnTo>
                  <a:pt x="743" y="53"/>
                </a:lnTo>
                <a:lnTo>
                  <a:pt x="745" y="51"/>
                </a:lnTo>
                <a:lnTo>
                  <a:pt x="745" y="50"/>
                </a:lnTo>
                <a:lnTo>
                  <a:pt x="745" y="49"/>
                </a:lnTo>
                <a:lnTo>
                  <a:pt x="745" y="48"/>
                </a:lnTo>
                <a:lnTo>
                  <a:pt x="746" y="47"/>
                </a:lnTo>
                <a:lnTo>
                  <a:pt x="751" y="45"/>
                </a:lnTo>
                <a:lnTo>
                  <a:pt x="754" y="43"/>
                </a:lnTo>
                <a:lnTo>
                  <a:pt x="755" y="43"/>
                </a:lnTo>
                <a:lnTo>
                  <a:pt x="756" y="43"/>
                </a:lnTo>
                <a:lnTo>
                  <a:pt x="760" y="43"/>
                </a:lnTo>
                <a:lnTo>
                  <a:pt x="765" y="43"/>
                </a:lnTo>
                <a:lnTo>
                  <a:pt x="765" y="42"/>
                </a:lnTo>
                <a:lnTo>
                  <a:pt x="767" y="42"/>
                </a:lnTo>
                <a:lnTo>
                  <a:pt x="768" y="43"/>
                </a:lnTo>
                <a:lnTo>
                  <a:pt x="770" y="43"/>
                </a:lnTo>
                <a:lnTo>
                  <a:pt x="771" y="43"/>
                </a:lnTo>
                <a:lnTo>
                  <a:pt x="771" y="43"/>
                </a:lnTo>
                <a:lnTo>
                  <a:pt x="772" y="46"/>
                </a:lnTo>
                <a:lnTo>
                  <a:pt x="773" y="46"/>
                </a:lnTo>
                <a:lnTo>
                  <a:pt x="773" y="45"/>
                </a:lnTo>
                <a:lnTo>
                  <a:pt x="773" y="43"/>
                </a:lnTo>
                <a:lnTo>
                  <a:pt x="774" y="42"/>
                </a:lnTo>
                <a:lnTo>
                  <a:pt x="775" y="42"/>
                </a:lnTo>
                <a:lnTo>
                  <a:pt x="778" y="41"/>
                </a:lnTo>
                <a:lnTo>
                  <a:pt x="789" y="39"/>
                </a:lnTo>
                <a:lnTo>
                  <a:pt x="791" y="38"/>
                </a:lnTo>
                <a:lnTo>
                  <a:pt x="791" y="36"/>
                </a:lnTo>
                <a:lnTo>
                  <a:pt x="791" y="35"/>
                </a:lnTo>
                <a:lnTo>
                  <a:pt x="794" y="32"/>
                </a:lnTo>
                <a:lnTo>
                  <a:pt x="796" y="30"/>
                </a:lnTo>
                <a:lnTo>
                  <a:pt x="799" y="27"/>
                </a:lnTo>
                <a:lnTo>
                  <a:pt x="800" y="25"/>
                </a:lnTo>
                <a:lnTo>
                  <a:pt x="801" y="24"/>
                </a:lnTo>
                <a:lnTo>
                  <a:pt x="802" y="23"/>
                </a:lnTo>
                <a:lnTo>
                  <a:pt x="804" y="22"/>
                </a:lnTo>
                <a:lnTo>
                  <a:pt x="805" y="20"/>
                </a:lnTo>
                <a:lnTo>
                  <a:pt x="806" y="20"/>
                </a:lnTo>
                <a:lnTo>
                  <a:pt x="808" y="20"/>
                </a:lnTo>
                <a:lnTo>
                  <a:pt x="809" y="20"/>
                </a:lnTo>
                <a:lnTo>
                  <a:pt x="809" y="21"/>
                </a:lnTo>
                <a:lnTo>
                  <a:pt x="808" y="22"/>
                </a:lnTo>
                <a:lnTo>
                  <a:pt x="809" y="22"/>
                </a:lnTo>
                <a:lnTo>
                  <a:pt x="811" y="23"/>
                </a:lnTo>
                <a:lnTo>
                  <a:pt x="812" y="23"/>
                </a:lnTo>
                <a:lnTo>
                  <a:pt x="812" y="24"/>
                </a:lnTo>
                <a:lnTo>
                  <a:pt x="811" y="25"/>
                </a:lnTo>
                <a:lnTo>
                  <a:pt x="811" y="26"/>
                </a:lnTo>
                <a:lnTo>
                  <a:pt x="812" y="26"/>
                </a:lnTo>
                <a:lnTo>
                  <a:pt x="814" y="29"/>
                </a:lnTo>
                <a:lnTo>
                  <a:pt x="815" y="29"/>
                </a:lnTo>
                <a:lnTo>
                  <a:pt x="816" y="30"/>
                </a:lnTo>
                <a:lnTo>
                  <a:pt x="817" y="31"/>
                </a:lnTo>
                <a:lnTo>
                  <a:pt x="817" y="32"/>
                </a:lnTo>
                <a:lnTo>
                  <a:pt x="817" y="32"/>
                </a:lnTo>
                <a:lnTo>
                  <a:pt x="818" y="32"/>
                </a:lnTo>
                <a:lnTo>
                  <a:pt x="818" y="33"/>
                </a:lnTo>
                <a:lnTo>
                  <a:pt x="819" y="34"/>
                </a:lnTo>
                <a:lnTo>
                  <a:pt x="819" y="39"/>
                </a:lnTo>
                <a:lnTo>
                  <a:pt x="819" y="41"/>
                </a:lnTo>
                <a:lnTo>
                  <a:pt x="819" y="42"/>
                </a:lnTo>
                <a:lnTo>
                  <a:pt x="819" y="43"/>
                </a:lnTo>
                <a:lnTo>
                  <a:pt x="819" y="43"/>
                </a:lnTo>
                <a:lnTo>
                  <a:pt x="818" y="45"/>
                </a:lnTo>
                <a:lnTo>
                  <a:pt x="818" y="46"/>
                </a:lnTo>
                <a:lnTo>
                  <a:pt x="817" y="48"/>
                </a:lnTo>
                <a:lnTo>
                  <a:pt x="816" y="49"/>
                </a:lnTo>
                <a:lnTo>
                  <a:pt x="816" y="50"/>
                </a:lnTo>
                <a:lnTo>
                  <a:pt x="817" y="50"/>
                </a:lnTo>
                <a:lnTo>
                  <a:pt x="817" y="49"/>
                </a:lnTo>
                <a:lnTo>
                  <a:pt x="817" y="49"/>
                </a:lnTo>
                <a:lnTo>
                  <a:pt x="817" y="48"/>
                </a:lnTo>
                <a:lnTo>
                  <a:pt x="818" y="47"/>
                </a:lnTo>
                <a:lnTo>
                  <a:pt x="819" y="47"/>
                </a:lnTo>
                <a:lnTo>
                  <a:pt x="819" y="48"/>
                </a:lnTo>
                <a:lnTo>
                  <a:pt x="819" y="49"/>
                </a:lnTo>
                <a:lnTo>
                  <a:pt x="819" y="51"/>
                </a:lnTo>
                <a:lnTo>
                  <a:pt x="818" y="53"/>
                </a:lnTo>
                <a:lnTo>
                  <a:pt x="818" y="54"/>
                </a:lnTo>
                <a:lnTo>
                  <a:pt x="818" y="55"/>
                </a:lnTo>
                <a:lnTo>
                  <a:pt x="818" y="56"/>
                </a:lnTo>
                <a:lnTo>
                  <a:pt x="817" y="56"/>
                </a:lnTo>
                <a:lnTo>
                  <a:pt x="817" y="59"/>
                </a:lnTo>
                <a:lnTo>
                  <a:pt x="816" y="60"/>
                </a:lnTo>
                <a:lnTo>
                  <a:pt x="815" y="61"/>
                </a:lnTo>
                <a:lnTo>
                  <a:pt x="815" y="60"/>
                </a:lnTo>
                <a:lnTo>
                  <a:pt x="814" y="61"/>
                </a:lnTo>
                <a:lnTo>
                  <a:pt x="813" y="61"/>
                </a:lnTo>
                <a:lnTo>
                  <a:pt x="814" y="61"/>
                </a:lnTo>
                <a:lnTo>
                  <a:pt x="814" y="62"/>
                </a:lnTo>
                <a:lnTo>
                  <a:pt x="816" y="62"/>
                </a:lnTo>
                <a:lnTo>
                  <a:pt x="816" y="61"/>
                </a:lnTo>
                <a:lnTo>
                  <a:pt x="818" y="60"/>
                </a:lnTo>
                <a:lnTo>
                  <a:pt x="819" y="57"/>
                </a:lnTo>
                <a:lnTo>
                  <a:pt x="820" y="56"/>
                </a:lnTo>
                <a:lnTo>
                  <a:pt x="820" y="54"/>
                </a:lnTo>
                <a:lnTo>
                  <a:pt x="820" y="54"/>
                </a:lnTo>
                <a:lnTo>
                  <a:pt x="823" y="51"/>
                </a:lnTo>
                <a:lnTo>
                  <a:pt x="823" y="50"/>
                </a:lnTo>
                <a:lnTo>
                  <a:pt x="824" y="50"/>
                </a:lnTo>
                <a:lnTo>
                  <a:pt x="824" y="49"/>
                </a:lnTo>
                <a:lnTo>
                  <a:pt x="825" y="46"/>
                </a:lnTo>
                <a:lnTo>
                  <a:pt x="825" y="45"/>
                </a:lnTo>
                <a:lnTo>
                  <a:pt x="825" y="44"/>
                </a:lnTo>
                <a:lnTo>
                  <a:pt x="825" y="43"/>
                </a:lnTo>
                <a:lnTo>
                  <a:pt x="826" y="41"/>
                </a:lnTo>
                <a:lnTo>
                  <a:pt x="827" y="41"/>
                </a:lnTo>
                <a:lnTo>
                  <a:pt x="829" y="38"/>
                </a:lnTo>
                <a:lnTo>
                  <a:pt x="830" y="38"/>
                </a:lnTo>
                <a:lnTo>
                  <a:pt x="830" y="39"/>
                </a:lnTo>
                <a:lnTo>
                  <a:pt x="829" y="40"/>
                </a:lnTo>
                <a:lnTo>
                  <a:pt x="829" y="41"/>
                </a:lnTo>
                <a:lnTo>
                  <a:pt x="829" y="42"/>
                </a:lnTo>
                <a:lnTo>
                  <a:pt x="828" y="42"/>
                </a:lnTo>
                <a:lnTo>
                  <a:pt x="829" y="42"/>
                </a:lnTo>
                <a:lnTo>
                  <a:pt x="830" y="43"/>
                </a:lnTo>
                <a:lnTo>
                  <a:pt x="830" y="43"/>
                </a:lnTo>
                <a:lnTo>
                  <a:pt x="831" y="43"/>
                </a:lnTo>
                <a:lnTo>
                  <a:pt x="831" y="43"/>
                </a:lnTo>
                <a:lnTo>
                  <a:pt x="831" y="40"/>
                </a:lnTo>
                <a:lnTo>
                  <a:pt x="832" y="39"/>
                </a:lnTo>
                <a:lnTo>
                  <a:pt x="832" y="37"/>
                </a:lnTo>
                <a:lnTo>
                  <a:pt x="833" y="37"/>
                </a:lnTo>
                <a:lnTo>
                  <a:pt x="834" y="37"/>
                </a:lnTo>
                <a:lnTo>
                  <a:pt x="835" y="38"/>
                </a:lnTo>
                <a:lnTo>
                  <a:pt x="835" y="39"/>
                </a:lnTo>
                <a:lnTo>
                  <a:pt x="835" y="40"/>
                </a:lnTo>
                <a:lnTo>
                  <a:pt x="835" y="41"/>
                </a:lnTo>
                <a:lnTo>
                  <a:pt x="834" y="41"/>
                </a:lnTo>
                <a:lnTo>
                  <a:pt x="835" y="43"/>
                </a:lnTo>
                <a:lnTo>
                  <a:pt x="836" y="43"/>
                </a:lnTo>
                <a:lnTo>
                  <a:pt x="837" y="43"/>
                </a:lnTo>
                <a:lnTo>
                  <a:pt x="838" y="45"/>
                </a:lnTo>
                <a:lnTo>
                  <a:pt x="839" y="47"/>
                </a:lnTo>
                <a:lnTo>
                  <a:pt x="839" y="49"/>
                </a:lnTo>
                <a:lnTo>
                  <a:pt x="839" y="50"/>
                </a:lnTo>
                <a:lnTo>
                  <a:pt x="840" y="51"/>
                </a:lnTo>
                <a:lnTo>
                  <a:pt x="841" y="51"/>
                </a:lnTo>
                <a:lnTo>
                  <a:pt x="841" y="49"/>
                </a:lnTo>
                <a:lnTo>
                  <a:pt x="841" y="47"/>
                </a:lnTo>
                <a:lnTo>
                  <a:pt x="840" y="45"/>
                </a:lnTo>
                <a:lnTo>
                  <a:pt x="840" y="44"/>
                </a:lnTo>
                <a:lnTo>
                  <a:pt x="840" y="43"/>
                </a:lnTo>
                <a:lnTo>
                  <a:pt x="840" y="42"/>
                </a:lnTo>
                <a:lnTo>
                  <a:pt x="842" y="42"/>
                </a:lnTo>
                <a:lnTo>
                  <a:pt x="842" y="40"/>
                </a:lnTo>
                <a:lnTo>
                  <a:pt x="843" y="40"/>
                </a:lnTo>
                <a:lnTo>
                  <a:pt x="844" y="41"/>
                </a:lnTo>
                <a:lnTo>
                  <a:pt x="846" y="41"/>
                </a:lnTo>
                <a:lnTo>
                  <a:pt x="848" y="42"/>
                </a:lnTo>
                <a:lnTo>
                  <a:pt x="848" y="42"/>
                </a:lnTo>
                <a:lnTo>
                  <a:pt x="848" y="43"/>
                </a:lnTo>
                <a:lnTo>
                  <a:pt x="848" y="43"/>
                </a:lnTo>
                <a:lnTo>
                  <a:pt x="848" y="44"/>
                </a:lnTo>
                <a:lnTo>
                  <a:pt x="849" y="44"/>
                </a:lnTo>
                <a:lnTo>
                  <a:pt x="850" y="43"/>
                </a:lnTo>
                <a:lnTo>
                  <a:pt x="851" y="43"/>
                </a:lnTo>
                <a:lnTo>
                  <a:pt x="852" y="43"/>
                </a:lnTo>
                <a:lnTo>
                  <a:pt x="853" y="43"/>
                </a:lnTo>
                <a:lnTo>
                  <a:pt x="854" y="44"/>
                </a:lnTo>
                <a:lnTo>
                  <a:pt x="854" y="46"/>
                </a:lnTo>
                <a:lnTo>
                  <a:pt x="855" y="46"/>
                </a:lnTo>
                <a:lnTo>
                  <a:pt x="855" y="45"/>
                </a:lnTo>
                <a:lnTo>
                  <a:pt x="855" y="44"/>
                </a:lnTo>
                <a:lnTo>
                  <a:pt x="856" y="44"/>
                </a:lnTo>
                <a:lnTo>
                  <a:pt x="857" y="44"/>
                </a:lnTo>
                <a:lnTo>
                  <a:pt x="856" y="43"/>
                </a:lnTo>
                <a:lnTo>
                  <a:pt x="855" y="43"/>
                </a:lnTo>
                <a:lnTo>
                  <a:pt x="856" y="43"/>
                </a:lnTo>
                <a:lnTo>
                  <a:pt x="857" y="43"/>
                </a:lnTo>
                <a:lnTo>
                  <a:pt x="856" y="43"/>
                </a:lnTo>
                <a:lnTo>
                  <a:pt x="855" y="43"/>
                </a:lnTo>
                <a:lnTo>
                  <a:pt x="856" y="42"/>
                </a:lnTo>
                <a:lnTo>
                  <a:pt x="856" y="41"/>
                </a:lnTo>
                <a:lnTo>
                  <a:pt x="857" y="41"/>
                </a:lnTo>
                <a:lnTo>
                  <a:pt x="858" y="42"/>
                </a:lnTo>
                <a:lnTo>
                  <a:pt x="860" y="42"/>
                </a:lnTo>
                <a:lnTo>
                  <a:pt x="861" y="43"/>
                </a:lnTo>
                <a:lnTo>
                  <a:pt x="862" y="43"/>
                </a:lnTo>
                <a:lnTo>
                  <a:pt x="864" y="44"/>
                </a:lnTo>
                <a:lnTo>
                  <a:pt x="865" y="44"/>
                </a:lnTo>
                <a:lnTo>
                  <a:pt x="866" y="45"/>
                </a:lnTo>
                <a:lnTo>
                  <a:pt x="867" y="45"/>
                </a:lnTo>
                <a:lnTo>
                  <a:pt x="868" y="45"/>
                </a:lnTo>
                <a:lnTo>
                  <a:pt x="868" y="46"/>
                </a:lnTo>
                <a:lnTo>
                  <a:pt x="868" y="47"/>
                </a:lnTo>
                <a:lnTo>
                  <a:pt x="870" y="47"/>
                </a:lnTo>
                <a:lnTo>
                  <a:pt x="872" y="48"/>
                </a:lnTo>
                <a:lnTo>
                  <a:pt x="874" y="49"/>
                </a:lnTo>
                <a:lnTo>
                  <a:pt x="875" y="49"/>
                </a:lnTo>
                <a:lnTo>
                  <a:pt x="876" y="50"/>
                </a:lnTo>
                <a:lnTo>
                  <a:pt x="878" y="51"/>
                </a:lnTo>
                <a:lnTo>
                  <a:pt x="879" y="51"/>
                </a:lnTo>
                <a:lnTo>
                  <a:pt x="879" y="52"/>
                </a:lnTo>
                <a:lnTo>
                  <a:pt x="880" y="53"/>
                </a:lnTo>
                <a:lnTo>
                  <a:pt x="882" y="54"/>
                </a:lnTo>
                <a:lnTo>
                  <a:pt x="883" y="54"/>
                </a:lnTo>
                <a:lnTo>
                  <a:pt x="883" y="55"/>
                </a:lnTo>
                <a:lnTo>
                  <a:pt x="883" y="56"/>
                </a:lnTo>
                <a:lnTo>
                  <a:pt x="883" y="57"/>
                </a:lnTo>
                <a:lnTo>
                  <a:pt x="883" y="59"/>
                </a:lnTo>
                <a:lnTo>
                  <a:pt x="882" y="59"/>
                </a:lnTo>
                <a:lnTo>
                  <a:pt x="880" y="62"/>
                </a:lnTo>
                <a:lnTo>
                  <a:pt x="880" y="64"/>
                </a:lnTo>
                <a:lnTo>
                  <a:pt x="881" y="64"/>
                </a:lnTo>
                <a:lnTo>
                  <a:pt x="880" y="65"/>
                </a:lnTo>
                <a:lnTo>
                  <a:pt x="880" y="67"/>
                </a:lnTo>
                <a:lnTo>
                  <a:pt x="879" y="69"/>
                </a:lnTo>
                <a:lnTo>
                  <a:pt x="877" y="71"/>
                </a:lnTo>
                <a:lnTo>
                  <a:pt x="876" y="73"/>
                </a:lnTo>
                <a:lnTo>
                  <a:pt x="876" y="74"/>
                </a:lnTo>
                <a:lnTo>
                  <a:pt x="875" y="75"/>
                </a:lnTo>
                <a:lnTo>
                  <a:pt x="874" y="75"/>
                </a:lnTo>
                <a:lnTo>
                  <a:pt x="875" y="76"/>
                </a:lnTo>
                <a:lnTo>
                  <a:pt x="875" y="76"/>
                </a:lnTo>
                <a:lnTo>
                  <a:pt x="876" y="76"/>
                </a:lnTo>
                <a:lnTo>
                  <a:pt x="877" y="76"/>
                </a:lnTo>
                <a:lnTo>
                  <a:pt x="878" y="77"/>
                </a:lnTo>
                <a:lnTo>
                  <a:pt x="878" y="79"/>
                </a:lnTo>
                <a:lnTo>
                  <a:pt x="878" y="80"/>
                </a:lnTo>
                <a:lnTo>
                  <a:pt x="878" y="81"/>
                </a:lnTo>
                <a:lnTo>
                  <a:pt x="877" y="82"/>
                </a:lnTo>
                <a:lnTo>
                  <a:pt x="877" y="84"/>
                </a:lnTo>
                <a:lnTo>
                  <a:pt x="876" y="86"/>
                </a:lnTo>
                <a:lnTo>
                  <a:pt x="875" y="86"/>
                </a:lnTo>
                <a:lnTo>
                  <a:pt x="870" y="92"/>
                </a:lnTo>
                <a:lnTo>
                  <a:pt x="868" y="93"/>
                </a:lnTo>
                <a:lnTo>
                  <a:pt x="868" y="95"/>
                </a:lnTo>
                <a:lnTo>
                  <a:pt x="866" y="95"/>
                </a:lnTo>
                <a:lnTo>
                  <a:pt x="863" y="96"/>
                </a:lnTo>
                <a:lnTo>
                  <a:pt x="862" y="97"/>
                </a:lnTo>
                <a:lnTo>
                  <a:pt x="861" y="97"/>
                </a:lnTo>
                <a:lnTo>
                  <a:pt x="860" y="97"/>
                </a:lnTo>
                <a:lnTo>
                  <a:pt x="860" y="96"/>
                </a:lnTo>
                <a:lnTo>
                  <a:pt x="861" y="96"/>
                </a:lnTo>
                <a:lnTo>
                  <a:pt x="860" y="96"/>
                </a:lnTo>
                <a:lnTo>
                  <a:pt x="858" y="97"/>
                </a:lnTo>
                <a:lnTo>
                  <a:pt x="858" y="98"/>
                </a:lnTo>
                <a:lnTo>
                  <a:pt x="857" y="98"/>
                </a:lnTo>
                <a:lnTo>
                  <a:pt x="857" y="99"/>
                </a:lnTo>
                <a:lnTo>
                  <a:pt x="856" y="100"/>
                </a:lnTo>
                <a:lnTo>
                  <a:pt x="855" y="101"/>
                </a:lnTo>
                <a:lnTo>
                  <a:pt x="853" y="106"/>
                </a:lnTo>
                <a:lnTo>
                  <a:pt x="852" y="106"/>
                </a:lnTo>
                <a:lnTo>
                  <a:pt x="851" y="109"/>
                </a:lnTo>
                <a:lnTo>
                  <a:pt x="849" y="111"/>
                </a:lnTo>
                <a:lnTo>
                  <a:pt x="849" y="112"/>
                </a:lnTo>
                <a:lnTo>
                  <a:pt x="847" y="115"/>
                </a:lnTo>
                <a:lnTo>
                  <a:pt x="846" y="115"/>
                </a:lnTo>
                <a:lnTo>
                  <a:pt x="844" y="116"/>
                </a:lnTo>
                <a:lnTo>
                  <a:pt x="838" y="118"/>
                </a:lnTo>
                <a:lnTo>
                  <a:pt x="834" y="119"/>
                </a:lnTo>
                <a:lnTo>
                  <a:pt x="826" y="121"/>
                </a:lnTo>
                <a:lnTo>
                  <a:pt x="824" y="121"/>
                </a:lnTo>
                <a:lnTo>
                  <a:pt x="817" y="122"/>
                </a:lnTo>
                <a:lnTo>
                  <a:pt x="816" y="122"/>
                </a:lnTo>
                <a:lnTo>
                  <a:pt x="813" y="123"/>
                </a:lnTo>
                <a:lnTo>
                  <a:pt x="811" y="123"/>
                </a:lnTo>
                <a:lnTo>
                  <a:pt x="807" y="124"/>
                </a:lnTo>
                <a:lnTo>
                  <a:pt x="806" y="125"/>
                </a:lnTo>
                <a:lnTo>
                  <a:pt x="803" y="126"/>
                </a:lnTo>
                <a:lnTo>
                  <a:pt x="801" y="128"/>
                </a:lnTo>
                <a:lnTo>
                  <a:pt x="798" y="129"/>
                </a:lnTo>
                <a:lnTo>
                  <a:pt x="797" y="129"/>
                </a:lnTo>
                <a:lnTo>
                  <a:pt x="796" y="130"/>
                </a:lnTo>
                <a:lnTo>
                  <a:pt x="792" y="132"/>
                </a:lnTo>
                <a:lnTo>
                  <a:pt x="789" y="134"/>
                </a:lnTo>
                <a:lnTo>
                  <a:pt x="788" y="135"/>
                </a:lnTo>
                <a:lnTo>
                  <a:pt x="786" y="135"/>
                </a:lnTo>
                <a:lnTo>
                  <a:pt x="784" y="136"/>
                </a:lnTo>
                <a:lnTo>
                  <a:pt x="782" y="137"/>
                </a:lnTo>
                <a:lnTo>
                  <a:pt x="782" y="138"/>
                </a:lnTo>
                <a:lnTo>
                  <a:pt x="780" y="139"/>
                </a:lnTo>
                <a:lnTo>
                  <a:pt x="779" y="139"/>
                </a:lnTo>
                <a:lnTo>
                  <a:pt x="778" y="136"/>
                </a:lnTo>
                <a:lnTo>
                  <a:pt x="777" y="136"/>
                </a:lnTo>
                <a:lnTo>
                  <a:pt x="777" y="135"/>
                </a:lnTo>
                <a:lnTo>
                  <a:pt x="776" y="136"/>
                </a:lnTo>
                <a:lnTo>
                  <a:pt x="777" y="136"/>
                </a:lnTo>
                <a:lnTo>
                  <a:pt x="777" y="137"/>
                </a:lnTo>
                <a:lnTo>
                  <a:pt x="774" y="137"/>
                </a:lnTo>
                <a:lnTo>
                  <a:pt x="774" y="136"/>
                </a:lnTo>
                <a:lnTo>
                  <a:pt x="773" y="135"/>
                </a:lnTo>
                <a:lnTo>
                  <a:pt x="771" y="135"/>
                </a:lnTo>
                <a:lnTo>
                  <a:pt x="770" y="135"/>
                </a:lnTo>
                <a:lnTo>
                  <a:pt x="768" y="136"/>
                </a:lnTo>
                <a:lnTo>
                  <a:pt x="766" y="136"/>
                </a:lnTo>
                <a:lnTo>
                  <a:pt x="765" y="136"/>
                </a:lnTo>
                <a:lnTo>
                  <a:pt x="765" y="136"/>
                </a:lnTo>
                <a:lnTo>
                  <a:pt x="763" y="137"/>
                </a:lnTo>
                <a:lnTo>
                  <a:pt x="762" y="137"/>
                </a:lnTo>
                <a:lnTo>
                  <a:pt x="761" y="138"/>
                </a:lnTo>
                <a:lnTo>
                  <a:pt x="762" y="139"/>
                </a:lnTo>
                <a:lnTo>
                  <a:pt x="763" y="139"/>
                </a:lnTo>
                <a:lnTo>
                  <a:pt x="765" y="139"/>
                </a:lnTo>
                <a:lnTo>
                  <a:pt x="766" y="138"/>
                </a:lnTo>
                <a:lnTo>
                  <a:pt x="768" y="137"/>
                </a:lnTo>
                <a:lnTo>
                  <a:pt x="770" y="137"/>
                </a:lnTo>
                <a:lnTo>
                  <a:pt x="771" y="137"/>
                </a:lnTo>
                <a:lnTo>
                  <a:pt x="773" y="137"/>
                </a:lnTo>
                <a:lnTo>
                  <a:pt x="774" y="137"/>
                </a:lnTo>
                <a:lnTo>
                  <a:pt x="775" y="138"/>
                </a:lnTo>
                <a:lnTo>
                  <a:pt x="777" y="139"/>
                </a:lnTo>
                <a:lnTo>
                  <a:pt x="778" y="140"/>
                </a:lnTo>
                <a:lnTo>
                  <a:pt x="779" y="141"/>
                </a:lnTo>
                <a:lnTo>
                  <a:pt x="779" y="142"/>
                </a:lnTo>
                <a:lnTo>
                  <a:pt x="780" y="142"/>
                </a:lnTo>
                <a:lnTo>
                  <a:pt x="780" y="143"/>
                </a:lnTo>
                <a:lnTo>
                  <a:pt x="769" y="153"/>
                </a:lnTo>
                <a:lnTo>
                  <a:pt x="768" y="155"/>
                </a:lnTo>
                <a:lnTo>
                  <a:pt x="768" y="157"/>
                </a:lnTo>
                <a:lnTo>
                  <a:pt x="767" y="157"/>
                </a:lnTo>
                <a:lnTo>
                  <a:pt x="766" y="157"/>
                </a:lnTo>
                <a:lnTo>
                  <a:pt x="765" y="158"/>
                </a:lnTo>
                <a:lnTo>
                  <a:pt x="765" y="158"/>
                </a:lnTo>
                <a:lnTo>
                  <a:pt x="765" y="159"/>
                </a:lnTo>
                <a:lnTo>
                  <a:pt x="763" y="161"/>
                </a:lnTo>
                <a:lnTo>
                  <a:pt x="763" y="162"/>
                </a:lnTo>
                <a:lnTo>
                  <a:pt x="763" y="162"/>
                </a:lnTo>
                <a:lnTo>
                  <a:pt x="761" y="162"/>
                </a:lnTo>
                <a:lnTo>
                  <a:pt x="760" y="163"/>
                </a:lnTo>
                <a:lnTo>
                  <a:pt x="761" y="163"/>
                </a:lnTo>
                <a:lnTo>
                  <a:pt x="761" y="164"/>
                </a:lnTo>
                <a:lnTo>
                  <a:pt x="760" y="164"/>
                </a:lnTo>
                <a:lnTo>
                  <a:pt x="759" y="165"/>
                </a:lnTo>
                <a:lnTo>
                  <a:pt x="759" y="166"/>
                </a:lnTo>
                <a:lnTo>
                  <a:pt x="757" y="167"/>
                </a:lnTo>
                <a:lnTo>
                  <a:pt x="756" y="168"/>
                </a:lnTo>
                <a:lnTo>
                  <a:pt x="755" y="170"/>
                </a:lnTo>
                <a:lnTo>
                  <a:pt x="750" y="176"/>
                </a:lnTo>
                <a:lnTo>
                  <a:pt x="750" y="177"/>
                </a:lnTo>
                <a:lnTo>
                  <a:pt x="750" y="178"/>
                </a:lnTo>
                <a:lnTo>
                  <a:pt x="751" y="179"/>
                </a:lnTo>
                <a:lnTo>
                  <a:pt x="751" y="181"/>
                </a:lnTo>
                <a:lnTo>
                  <a:pt x="752" y="182"/>
                </a:lnTo>
                <a:lnTo>
                  <a:pt x="754" y="182"/>
                </a:lnTo>
                <a:lnTo>
                  <a:pt x="754" y="183"/>
                </a:lnTo>
                <a:lnTo>
                  <a:pt x="755" y="184"/>
                </a:lnTo>
                <a:lnTo>
                  <a:pt x="755" y="190"/>
                </a:lnTo>
                <a:lnTo>
                  <a:pt x="755" y="192"/>
                </a:lnTo>
                <a:lnTo>
                  <a:pt x="756" y="192"/>
                </a:lnTo>
                <a:lnTo>
                  <a:pt x="757" y="192"/>
                </a:lnTo>
                <a:lnTo>
                  <a:pt x="760" y="189"/>
                </a:lnTo>
                <a:lnTo>
                  <a:pt x="761" y="189"/>
                </a:lnTo>
                <a:lnTo>
                  <a:pt x="762" y="189"/>
                </a:lnTo>
                <a:lnTo>
                  <a:pt x="763" y="189"/>
                </a:lnTo>
                <a:lnTo>
                  <a:pt x="762" y="187"/>
                </a:lnTo>
                <a:lnTo>
                  <a:pt x="762" y="186"/>
                </a:lnTo>
                <a:lnTo>
                  <a:pt x="762" y="184"/>
                </a:lnTo>
                <a:lnTo>
                  <a:pt x="762" y="183"/>
                </a:lnTo>
                <a:lnTo>
                  <a:pt x="765" y="176"/>
                </a:lnTo>
                <a:lnTo>
                  <a:pt x="768" y="173"/>
                </a:lnTo>
                <a:lnTo>
                  <a:pt x="768" y="171"/>
                </a:lnTo>
                <a:lnTo>
                  <a:pt x="769" y="170"/>
                </a:lnTo>
                <a:lnTo>
                  <a:pt x="770" y="170"/>
                </a:lnTo>
                <a:lnTo>
                  <a:pt x="772" y="169"/>
                </a:lnTo>
                <a:lnTo>
                  <a:pt x="773" y="168"/>
                </a:lnTo>
                <a:lnTo>
                  <a:pt x="774" y="167"/>
                </a:lnTo>
                <a:lnTo>
                  <a:pt x="775" y="166"/>
                </a:lnTo>
                <a:lnTo>
                  <a:pt x="776" y="165"/>
                </a:lnTo>
                <a:lnTo>
                  <a:pt x="777" y="163"/>
                </a:lnTo>
                <a:lnTo>
                  <a:pt x="781" y="162"/>
                </a:lnTo>
                <a:lnTo>
                  <a:pt x="783" y="160"/>
                </a:lnTo>
                <a:lnTo>
                  <a:pt x="786" y="157"/>
                </a:lnTo>
                <a:lnTo>
                  <a:pt x="786" y="157"/>
                </a:lnTo>
                <a:lnTo>
                  <a:pt x="786" y="156"/>
                </a:lnTo>
                <a:lnTo>
                  <a:pt x="787" y="155"/>
                </a:lnTo>
                <a:lnTo>
                  <a:pt x="788" y="154"/>
                </a:lnTo>
                <a:lnTo>
                  <a:pt x="789" y="154"/>
                </a:lnTo>
                <a:lnTo>
                  <a:pt x="790" y="155"/>
                </a:lnTo>
                <a:lnTo>
                  <a:pt x="790" y="157"/>
                </a:lnTo>
                <a:lnTo>
                  <a:pt x="790" y="158"/>
                </a:lnTo>
                <a:lnTo>
                  <a:pt x="790" y="159"/>
                </a:lnTo>
                <a:lnTo>
                  <a:pt x="791" y="161"/>
                </a:lnTo>
                <a:lnTo>
                  <a:pt x="792" y="161"/>
                </a:lnTo>
                <a:lnTo>
                  <a:pt x="793" y="160"/>
                </a:lnTo>
                <a:lnTo>
                  <a:pt x="792" y="158"/>
                </a:lnTo>
                <a:lnTo>
                  <a:pt x="794" y="156"/>
                </a:lnTo>
                <a:lnTo>
                  <a:pt x="794" y="154"/>
                </a:lnTo>
                <a:lnTo>
                  <a:pt x="793" y="153"/>
                </a:lnTo>
                <a:lnTo>
                  <a:pt x="793" y="152"/>
                </a:lnTo>
                <a:lnTo>
                  <a:pt x="794" y="151"/>
                </a:lnTo>
                <a:lnTo>
                  <a:pt x="794" y="151"/>
                </a:lnTo>
                <a:lnTo>
                  <a:pt x="795" y="151"/>
                </a:lnTo>
                <a:lnTo>
                  <a:pt x="795" y="150"/>
                </a:lnTo>
                <a:lnTo>
                  <a:pt x="796" y="148"/>
                </a:lnTo>
                <a:lnTo>
                  <a:pt x="797" y="147"/>
                </a:lnTo>
                <a:lnTo>
                  <a:pt x="799" y="146"/>
                </a:lnTo>
                <a:lnTo>
                  <a:pt x="802" y="144"/>
                </a:lnTo>
                <a:lnTo>
                  <a:pt x="804" y="143"/>
                </a:lnTo>
                <a:lnTo>
                  <a:pt x="805" y="142"/>
                </a:lnTo>
                <a:lnTo>
                  <a:pt x="807" y="142"/>
                </a:lnTo>
                <a:lnTo>
                  <a:pt x="807" y="142"/>
                </a:lnTo>
                <a:lnTo>
                  <a:pt x="808" y="142"/>
                </a:lnTo>
                <a:lnTo>
                  <a:pt x="808" y="141"/>
                </a:lnTo>
                <a:lnTo>
                  <a:pt x="808" y="140"/>
                </a:lnTo>
                <a:lnTo>
                  <a:pt x="809" y="140"/>
                </a:lnTo>
                <a:lnTo>
                  <a:pt x="812" y="139"/>
                </a:lnTo>
                <a:lnTo>
                  <a:pt x="815" y="138"/>
                </a:lnTo>
                <a:lnTo>
                  <a:pt x="816" y="138"/>
                </a:lnTo>
                <a:lnTo>
                  <a:pt x="818" y="137"/>
                </a:lnTo>
                <a:lnTo>
                  <a:pt x="819" y="137"/>
                </a:lnTo>
                <a:lnTo>
                  <a:pt x="822" y="136"/>
                </a:lnTo>
                <a:lnTo>
                  <a:pt x="824" y="136"/>
                </a:lnTo>
                <a:lnTo>
                  <a:pt x="825" y="135"/>
                </a:lnTo>
                <a:lnTo>
                  <a:pt x="826" y="135"/>
                </a:lnTo>
                <a:lnTo>
                  <a:pt x="827" y="134"/>
                </a:lnTo>
                <a:lnTo>
                  <a:pt x="828" y="134"/>
                </a:lnTo>
                <a:lnTo>
                  <a:pt x="830" y="134"/>
                </a:lnTo>
                <a:lnTo>
                  <a:pt x="833" y="133"/>
                </a:lnTo>
                <a:lnTo>
                  <a:pt x="836" y="133"/>
                </a:lnTo>
                <a:lnTo>
                  <a:pt x="841" y="131"/>
                </a:lnTo>
                <a:lnTo>
                  <a:pt x="842" y="131"/>
                </a:lnTo>
                <a:lnTo>
                  <a:pt x="845" y="131"/>
                </a:lnTo>
                <a:lnTo>
                  <a:pt x="848" y="130"/>
                </a:lnTo>
                <a:lnTo>
                  <a:pt x="849" y="130"/>
                </a:lnTo>
                <a:lnTo>
                  <a:pt x="849" y="131"/>
                </a:lnTo>
                <a:lnTo>
                  <a:pt x="849" y="134"/>
                </a:lnTo>
                <a:lnTo>
                  <a:pt x="853" y="140"/>
                </a:lnTo>
                <a:lnTo>
                  <a:pt x="854" y="141"/>
                </a:lnTo>
                <a:lnTo>
                  <a:pt x="854" y="142"/>
                </a:lnTo>
                <a:lnTo>
                  <a:pt x="855" y="147"/>
                </a:lnTo>
                <a:lnTo>
                  <a:pt x="855" y="150"/>
                </a:lnTo>
                <a:lnTo>
                  <a:pt x="855" y="152"/>
                </a:lnTo>
                <a:lnTo>
                  <a:pt x="853" y="155"/>
                </a:lnTo>
                <a:lnTo>
                  <a:pt x="851" y="158"/>
                </a:lnTo>
                <a:lnTo>
                  <a:pt x="849" y="162"/>
                </a:lnTo>
                <a:lnTo>
                  <a:pt x="848" y="164"/>
                </a:lnTo>
                <a:lnTo>
                  <a:pt x="848" y="165"/>
                </a:lnTo>
                <a:lnTo>
                  <a:pt x="847" y="166"/>
                </a:lnTo>
                <a:lnTo>
                  <a:pt x="846" y="167"/>
                </a:lnTo>
                <a:lnTo>
                  <a:pt x="843" y="172"/>
                </a:lnTo>
                <a:lnTo>
                  <a:pt x="840" y="175"/>
                </a:lnTo>
                <a:lnTo>
                  <a:pt x="839" y="176"/>
                </a:lnTo>
                <a:lnTo>
                  <a:pt x="839" y="177"/>
                </a:lnTo>
                <a:lnTo>
                  <a:pt x="838" y="178"/>
                </a:lnTo>
                <a:lnTo>
                  <a:pt x="838" y="179"/>
                </a:lnTo>
                <a:lnTo>
                  <a:pt x="838" y="181"/>
                </a:lnTo>
                <a:lnTo>
                  <a:pt x="838" y="182"/>
                </a:lnTo>
                <a:lnTo>
                  <a:pt x="838" y="182"/>
                </a:lnTo>
                <a:lnTo>
                  <a:pt x="839" y="182"/>
                </a:lnTo>
                <a:lnTo>
                  <a:pt x="839" y="181"/>
                </a:lnTo>
                <a:lnTo>
                  <a:pt x="839" y="178"/>
                </a:lnTo>
                <a:lnTo>
                  <a:pt x="840" y="176"/>
                </a:lnTo>
                <a:lnTo>
                  <a:pt x="841" y="177"/>
                </a:lnTo>
                <a:lnTo>
                  <a:pt x="842" y="178"/>
                </a:lnTo>
                <a:lnTo>
                  <a:pt x="843" y="178"/>
                </a:lnTo>
                <a:lnTo>
                  <a:pt x="843" y="180"/>
                </a:lnTo>
                <a:lnTo>
                  <a:pt x="842" y="181"/>
                </a:lnTo>
                <a:lnTo>
                  <a:pt x="840" y="182"/>
                </a:lnTo>
                <a:lnTo>
                  <a:pt x="839" y="184"/>
                </a:lnTo>
                <a:lnTo>
                  <a:pt x="838" y="184"/>
                </a:lnTo>
                <a:lnTo>
                  <a:pt x="838" y="185"/>
                </a:lnTo>
                <a:lnTo>
                  <a:pt x="840" y="185"/>
                </a:lnTo>
                <a:lnTo>
                  <a:pt x="840" y="186"/>
                </a:lnTo>
                <a:lnTo>
                  <a:pt x="839" y="187"/>
                </a:lnTo>
                <a:lnTo>
                  <a:pt x="840" y="187"/>
                </a:lnTo>
                <a:lnTo>
                  <a:pt x="841" y="186"/>
                </a:lnTo>
                <a:lnTo>
                  <a:pt x="841" y="185"/>
                </a:lnTo>
                <a:lnTo>
                  <a:pt x="842" y="184"/>
                </a:lnTo>
                <a:lnTo>
                  <a:pt x="843" y="184"/>
                </a:lnTo>
                <a:lnTo>
                  <a:pt x="843" y="185"/>
                </a:lnTo>
                <a:lnTo>
                  <a:pt x="843" y="187"/>
                </a:lnTo>
                <a:lnTo>
                  <a:pt x="844" y="188"/>
                </a:lnTo>
                <a:lnTo>
                  <a:pt x="844" y="189"/>
                </a:lnTo>
                <a:lnTo>
                  <a:pt x="845" y="188"/>
                </a:lnTo>
                <a:lnTo>
                  <a:pt x="846" y="185"/>
                </a:lnTo>
                <a:lnTo>
                  <a:pt x="848" y="181"/>
                </a:lnTo>
                <a:lnTo>
                  <a:pt x="848" y="179"/>
                </a:lnTo>
                <a:lnTo>
                  <a:pt x="849" y="177"/>
                </a:lnTo>
                <a:lnTo>
                  <a:pt x="851" y="175"/>
                </a:lnTo>
                <a:lnTo>
                  <a:pt x="853" y="174"/>
                </a:lnTo>
                <a:lnTo>
                  <a:pt x="853" y="173"/>
                </a:lnTo>
                <a:lnTo>
                  <a:pt x="854" y="173"/>
                </a:lnTo>
                <a:lnTo>
                  <a:pt x="861" y="163"/>
                </a:lnTo>
                <a:lnTo>
                  <a:pt x="862" y="162"/>
                </a:lnTo>
                <a:lnTo>
                  <a:pt x="863" y="160"/>
                </a:lnTo>
                <a:lnTo>
                  <a:pt x="864" y="159"/>
                </a:lnTo>
                <a:lnTo>
                  <a:pt x="864" y="158"/>
                </a:lnTo>
                <a:lnTo>
                  <a:pt x="864" y="156"/>
                </a:lnTo>
                <a:lnTo>
                  <a:pt x="866" y="155"/>
                </a:lnTo>
                <a:lnTo>
                  <a:pt x="868" y="153"/>
                </a:lnTo>
                <a:lnTo>
                  <a:pt x="868" y="152"/>
                </a:lnTo>
                <a:lnTo>
                  <a:pt x="868" y="151"/>
                </a:lnTo>
                <a:lnTo>
                  <a:pt x="870" y="151"/>
                </a:lnTo>
                <a:lnTo>
                  <a:pt x="872" y="151"/>
                </a:lnTo>
                <a:lnTo>
                  <a:pt x="873" y="151"/>
                </a:lnTo>
                <a:lnTo>
                  <a:pt x="874" y="151"/>
                </a:lnTo>
                <a:lnTo>
                  <a:pt x="873" y="150"/>
                </a:lnTo>
                <a:lnTo>
                  <a:pt x="873" y="149"/>
                </a:lnTo>
                <a:lnTo>
                  <a:pt x="873" y="148"/>
                </a:lnTo>
                <a:lnTo>
                  <a:pt x="873" y="147"/>
                </a:lnTo>
                <a:lnTo>
                  <a:pt x="873" y="146"/>
                </a:lnTo>
                <a:lnTo>
                  <a:pt x="872" y="146"/>
                </a:lnTo>
                <a:lnTo>
                  <a:pt x="872" y="144"/>
                </a:lnTo>
                <a:lnTo>
                  <a:pt x="872" y="142"/>
                </a:lnTo>
                <a:lnTo>
                  <a:pt x="872" y="141"/>
                </a:lnTo>
                <a:lnTo>
                  <a:pt x="871" y="140"/>
                </a:lnTo>
                <a:lnTo>
                  <a:pt x="870" y="140"/>
                </a:lnTo>
                <a:lnTo>
                  <a:pt x="869" y="137"/>
                </a:lnTo>
                <a:lnTo>
                  <a:pt x="869" y="136"/>
                </a:lnTo>
                <a:lnTo>
                  <a:pt x="868" y="134"/>
                </a:lnTo>
                <a:lnTo>
                  <a:pt x="868" y="131"/>
                </a:lnTo>
                <a:lnTo>
                  <a:pt x="867" y="129"/>
                </a:lnTo>
                <a:lnTo>
                  <a:pt x="867" y="125"/>
                </a:lnTo>
                <a:lnTo>
                  <a:pt x="866" y="124"/>
                </a:lnTo>
                <a:lnTo>
                  <a:pt x="866" y="123"/>
                </a:lnTo>
                <a:lnTo>
                  <a:pt x="868" y="121"/>
                </a:lnTo>
                <a:lnTo>
                  <a:pt x="869" y="119"/>
                </a:lnTo>
                <a:lnTo>
                  <a:pt x="871" y="117"/>
                </a:lnTo>
                <a:lnTo>
                  <a:pt x="872" y="117"/>
                </a:lnTo>
                <a:lnTo>
                  <a:pt x="873" y="116"/>
                </a:lnTo>
                <a:lnTo>
                  <a:pt x="874" y="116"/>
                </a:lnTo>
                <a:lnTo>
                  <a:pt x="876" y="115"/>
                </a:lnTo>
                <a:lnTo>
                  <a:pt x="879" y="113"/>
                </a:lnTo>
                <a:lnTo>
                  <a:pt x="880" y="112"/>
                </a:lnTo>
                <a:lnTo>
                  <a:pt x="885" y="109"/>
                </a:lnTo>
                <a:lnTo>
                  <a:pt x="887" y="108"/>
                </a:lnTo>
                <a:lnTo>
                  <a:pt x="888" y="108"/>
                </a:lnTo>
                <a:lnTo>
                  <a:pt x="888" y="109"/>
                </a:lnTo>
                <a:lnTo>
                  <a:pt x="891" y="113"/>
                </a:lnTo>
                <a:lnTo>
                  <a:pt x="891" y="114"/>
                </a:lnTo>
                <a:lnTo>
                  <a:pt x="894" y="117"/>
                </a:lnTo>
                <a:lnTo>
                  <a:pt x="894" y="118"/>
                </a:lnTo>
                <a:lnTo>
                  <a:pt x="895" y="119"/>
                </a:lnTo>
                <a:lnTo>
                  <a:pt x="895" y="119"/>
                </a:lnTo>
                <a:lnTo>
                  <a:pt x="896" y="121"/>
                </a:lnTo>
                <a:lnTo>
                  <a:pt x="897" y="122"/>
                </a:lnTo>
                <a:lnTo>
                  <a:pt x="899" y="128"/>
                </a:lnTo>
                <a:lnTo>
                  <a:pt x="899" y="130"/>
                </a:lnTo>
                <a:lnTo>
                  <a:pt x="899" y="130"/>
                </a:lnTo>
                <a:lnTo>
                  <a:pt x="900" y="132"/>
                </a:lnTo>
                <a:lnTo>
                  <a:pt x="901" y="133"/>
                </a:lnTo>
                <a:lnTo>
                  <a:pt x="901" y="134"/>
                </a:lnTo>
                <a:lnTo>
                  <a:pt x="901" y="135"/>
                </a:lnTo>
                <a:lnTo>
                  <a:pt x="902" y="136"/>
                </a:lnTo>
                <a:lnTo>
                  <a:pt x="902" y="137"/>
                </a:lnTo>
                <a:lnTo>
                  <a:pt x="903" y="139"/>
                </a:lnTo>
                <a:lnTo>
                  <a:pt x="904" y="142"/>
                </a:lnTo>
                <a:lnTo>
                  <a:pt x="904" y="143"/>
                </a:lnTo>
                <a:lnTo>
                  <a:pt x="905" y="144"/>
                </a:lnTo>
                <a:lnTo>
                  <a:pt x="905" y="146"/>
                </a:lnTo>
                <a:lnTo>
                  <a:pt x="907" y="151"/>
                </a:lnTo>
                <a:lnTo>
                  <a:pt x="907" y="153"/>
                </a:lnTo>
                <a:lnTo>
                  <a:pt x="908" y="155"/>
                </a:lnTo>
                <a:lnTo>
                  <a:pt x="908" y="158"/>
                </a:lnTo>
                <a:lnTo>
                  <a:pt x="909" y="160"/>
                </a:lnTo>
                <a:lnTo>
                  <a:pt x="909" y="162"/>
                </a:lnTo>
                <a:lnTo>
                  <a:pt x="909" y="163"/>
                </a:lnTo>
                <a:lnTo>
                  <a:pt x="909" y="165"/>
                </a:lnTo>
                <a:lnTo>
                  <a:pt x="910" y="170"/>
                </a:lnTo>
                <a:lnTo>
                  <a:pt x="910" y="173"/>
                </a:lnTo>
                <a:lnTo>
                  <a:pt x="909" y="177"/>
                </a:lnTo>
                <a:lnTo>
                  <a:pt x="909" y="178"/>
                </a:lnTo>
                <a:lnTo>
                  <a:pt x="908" y="179"/>
                </a:lnTo>
                <a:lnTo>
                  <a:pt x="908" y="180"/>
                </a:lnTo>
                <a:lnTo>
                  <a:pt x="906" y="180"/>
                </a:lnTo>
                <a:lnTo>
                  <a:pt x="905" y="180"/>
                </a:lnTo>
                <a:lnTo>
                  <a:pt x="905" y="181"/>
                </a:lnTo>
                <a:lnTo>
                  <a:pt x="904" y="181"/>
                </a:lnTo>
                <a:lnTo>
                  <a:pt x="903" y="182"/>
                </a:lnTo>
                <a:lnTo>
                  <a:pt x="903" y="184"/>
                </a:lnTo>
                <a:lnTo>
                  <a:pt x="902" y="184"/>
                </a:lnTo>
                <a:lnTo>
                  <a:pt x="902" y="185"/>
                </a:lnTo>
                <a:lnTo>
                  <a:pt x="903" y="185"/>
                </a:lnTo>
                <a:lnTo>
                  <a:pt x="904" y="185"/>
                </a:lnTo>
                <a:lnTo>
                  <a:pt x="904" y="184"/>
                </a:lnTo>
                <a:lnTo>
                  <a:pt x="904" y="182"/>
                </a:lnTo>
                <a:lnTo>
                  <a:pt x="905" y="181"/>
                </a:lnTo>
                <a:lnTo>
                  <a:pt x="906" y="182"/>
                </a:lnTo>
                <a:lnTo>
                  <a:pt x="906" y="183"/>
                </a:lnTo>
                <a:lnTo>
                  <a:pt x="907" y="182"/>
                </a:lnTo>
                <a:lnTo>
                  <a:pt x="908" y="183"/>
                </a:lnTo>
                <a:lnTo>
                  <a:pt x="908" y="186"/>
                </a:lnTo>
                <a:lnTo>
                  <a:pt x="906" y="188"/>
                </a:lnTo>
                <a:lnTo>
                  <a:pt x="906" y="189"/>
                </a:lnTo>
                <a:lnTo>
                  <a:pt x="907" y="190"/>
                </a:lnTo>
                <a:lnTo>
                  <a:pt x="908" y="193"/>
                </a:lnTo>
                <a:lnTo>
                  <a:pt x="908" y="195"/>
                </a:lnTo>
                <a:lnTo>
                  <a:pt x="907" y="198"/>
                </a:lnTo>
                <a:lnTo>
                  <a:pt x="907" y="199"/>
                </a:lnTo>
                <a:lnTo>
                  <a:pt x="907" y="200"/>
                </a:lnTo>
                <a:lnTo>
                  <a:pt x="907" y="202"/>
                </a:lnTo>
                <a:lnTo>
                  <a:pt x="907" y="204"/>
                </a:lnTo>
                <a:lnTo>
                  <a:pt x="906" y="207"/>
                </a:lnTo>
                <a:lnTo>
                  <a:pt x="905" y="211"/>
                </a:lnTo>
                <a:lnTo>
                  <a:pt x="905" y="213"/>
                </a:lnTo>
                <a:lnTo>
                  <a:pt x="904" y="218"/>
                </a:lnTo>
                <a:lnTo>
                  <a:pt x="904" y="220"/>
                </a:lnTo>
                <a:lnTo>
                  <a:pt x="904" y="221"/>
                </a:lnTo>
                <a:lnTo>
                  <a:pt x="905" y="223"/>
                </a:lnTo>
                <a:lnTo>
                  <a:pt x="906" y="223"/>
                </a:lnTo>
                <a:lnTo>
                  <a:pt x="907" y="226"/>
                </a:lnTo>
                <a:lnTo>
                  <a:pt x="908" y="227"/>
                </a:lnTo>
                <a:lnTo>
                  <a:pt x="908" y="234"/>
                </a:lnTo>
                <a:lnTo>
                  <a:pt x="907" y="235"/>
                </a:lnTo>
                <a:lnTo>
                  <a:pt x="906" y="237"/>
                </a:lnTo>
                <a:lnTo>
                  <a:pt x="906" y="238"/>
                </a:lnTo>
                <a:lnTo>
                  <a:pt x="907" y="237"/>
                </a:lnTo>
                <a:lnTo>
                  <a:pt x="908" y="237"/>
                </a:lnTo>
                <a:lnTo>
                  <a:pt x="908" y="238"/>
                </a:lnTo>
                <a:lnTo>
                  <a:pt x="907" y="240"/>
                </a:lnTo>
                <a:lnTo>
                  <a:pt x="907" y="246"/>
                </a:lnTo>
                <a:lnTo>
                  <a:pt x="905" y="248"/>
                </a:lnTo>
                <a:lnTo>
                  <a:pt x="904" y="250"/>
                </a:lnTo>
                <a:lnTo>
                  <a:pt x="904" y="252"/>
                </a:lnTo>
                <a:lnTo>
                  <a:pt x="905" y="252"/>
                </a:lnTo>
                <a:lnTo>
                  <a:pt x="906" y="252"/>
                </a:lnTo>
                <a:lnTo>
                  <a:pt x="907" y="250"/>
                </a:lnTo>
                <a:lnTo>
                  <a:pt x="910" y="243"/>
                </a:lnTo>
                <a:lnTo>
                  <a:pt x="910" y="243"/>
                </a:lnTo>
                <a:lnTo>
                  <a:pt x="911" y="239"/>
                </a:lnTo>
                <a:lnTo>
                  <a:pt x="912" y="234"/>
                </a:lnTo>
                <a:lnTo>
                  <a:pt x="912" y="233"/>
                </a:lnTo>
                <a:lnTo>
                  <a:pt x="911" y="232"/>
                </a:lnTo>
                <a:lnTo>
                  <a:pt x="910" y="230"/>
                </a:lnTo>
                <a:lnTo>
                  <a:pt x="910" y="230"/>
                </a:lnTo>
                <a:lnTo>
                  <a:pt x="910" y="229"/>
                </a:lnTo>
                <a:lnTo>
                  <a:pt x="911" y="227"/>
                </a:lnTo>
                <a:lnTo>
                  <a:pt x="912" y="225"/>
                </a:lnTo>
                <a:lnTo>
                  <a:pt x="912" y="224"/>
                </a:lnTo>
                <a:lnTo>
                  <a:pt x="912" y="223"/>
                </a:lnTo>
                <a:lnTo>
                  <a:pt x="911" y="223"/>
                </a:lnTo>
                <a:lnTo>
                  <a:pt x="910" y="221"/>
                </a:lnTo>
                <a:lnTo>
                  <a:pt x="910" y="221"/>
                </a:lnTo>
                <a:lnTo>
                  <a:pt x="910" y="220"/>
                </a:lnTo>
                <a:lnTo>
                  <a:pt x="910" y="219"/>
                </a:lnTo>
                <a:lnTo>
                  <a:pt x="910" y="218"/>
                </a:lnTo>
                <a:lnTo>
                  <a:pt x="910" y="217"/>
                </a:lnTo>
                <a:lnTo>
                  <a:pt x="910" y="217"/>
                </a:lnTo>
                <a:lnTo>
                  <a:pt x="911" y="216"/>
                </a:lnTo>
                <a:lnTo>
                  <a:pt x="912" y="216"/>
                </a:lnTo>
                <a:lnTo>
                  <a:pt x="913" y="214"/>
                </a:lnTo>
                <a:lnTo>
                  <a:pt x="914" y="212"/>
                </a:lnTo>
                <a:lnTo>
                  <a:pt x="915" y="209"/>
                </a:lnTo>
                <a:lnTo>
                  <a:pt x="917" y="205"/>
                </a:lnTo>
                <a:lnTo>
                  <a:pt x="916" y="205"/>
                </a:lnTo>
                <a:lnTo>
                  <a:pt x="916" y="202"/>
                </a:lnTo>
                <a:lnTo>
                  <a:pt x="916" y="200"/>
                </a:lnTo>
                <a:lnTo>
                  <a:pt x="917" y="199"/>
                </a:lnTo>
                <a:lnTo>
                  <a:pt x="917" y="198"/>
                </a:lnTo>
                <a:lnTo>
                  <a:pt x="917" y="197"/>
                </a:lnTo>
                <a:lnTo>
                  <a:pt x="918" y="195"/>
                </a:lnTo>
                <a:lnTo>
                  <a:pt x="918" y="194"/>
                </a:lnTo>
                <a:lnTo>
                  <a:pt x="918" y="194"/>
                </a:lnTo>
                <a:lnTo>
                  <a:pt x="918" y="193"/>
                </a:lnTo>
                <a:lnTo>
                  <a:pt x="919" y="187"/>
                </a:lnTo>
                <a:lnTo>
                  <a:pt x="920" y="185"/>
                </a:lnTo>
                <a:lnTo>
                  <a:pt x="920" y="184"/>
                </a:lnTo>
                <a:lnTo>
                  <a:pt x="921" y="182"/>
                </a:lnTo>
                <a:lnTo>
                  <a:pt x="922" y="180"/>
                </a:lnTo>
                <a:lnTo>
                  <a:pt x="922" y="179"/>
                </a:lnTo>
                <a:lnTo>
                  <a:pt x="922" y="178"/>
                </a:lnTo>
                <a:lnTo>
                  <a:pt x="921" y="178"/>
                </a:lnTo>
                <a:lnTo>
                  <a:pt x="921" y="177"/>
                </a:lnTo>
                <a:lnTo>
                  <a:pt x="921" y="174"/>
                </a:lnTo>
                <a:lnTo>
                  <a:pt x="922" y="173"/>
                </a:lnTo>
                <a:lnTo>
                  <a:pt x="923" y="173"/>
                </a:lnTo>
                <a:lnTo>
                  <a:pt x="923" y="172"/>
                </a:lnTo>
                <a:lnTo>
                  <a:pt x="923" y="169"/>
                </a:lnTo>
                <a:lnTo>
                  <a:pt x="921" y="166"/>
                </a:lnTo>
                <a:lnTo>
                  <a:pt x="921" y="163"/>
                </a:lnTo>
                <a:lnTo>
                  <a:pt x="921" y="162"/>
                </a:lnTo>
                <a:lnTo>
                  <a:pt x="923" y="158"/>
                </a:lnTo>
                <a:lnTo>
                  <a:pt x="923" y="152"/>
                </a:lnTo>
                <a:lnTo>
                  <a:pt x="926" y="144"/>
                </a:lnTo>
                <a:lnTo>
                  <a:pt x="927" y="142"/>
                </a:lnTo>
                <a:lnTo>
                  <a:pt x="929" y="140"/>
                </a:lnTo>
                <a:lnTo>
                  <a:pt x="930" y="139"/>
                </a:lnTo>
                <a:lnTo>
                  <a:pt x="931" y="138"/>
                </a:lnTo>
                <a:lnTo>
                  <a:pt x="931" y="137"/>
                </a:lnTo>
                <a:lnTo>
                  <a:pt x="932" y="136"/>
                </a:lnTo>
                <a:lnTo>
                  <a:pt x="932" y="134"/>
                </a:lnTo>
                <a:lnTo>
                  <a:pt x="933" y="133"/>
                </a:lnTo>
                <a:lnTo>
                  <a:pt x="933" y="134"/>
                </a:lnTo>
                <a:lnTo>
                  <a:pt x="932" y="140"/>
                </a:lnTo>
                <a:lnTo>
                  <a:pt x="932" y="140"/>
                </a:lnTo>
                <a:lnTo>
                  <a:pt x="930" y="140"/>
                </a:lnTo>
                <a:lnTo>
                  <a:pt x="930" y="140"/>
                </a:lnTo>
                <a:lnTo>
                  <a:pt x="931" y="141"/>
                </a:lnTo>
                <a:lnTo>
                  <a:pt x="932" y="141"/>
                </a:lnTo>
                <a:lnTo>
                  <a:pt x="932" y="144"/>
                </a:lnTo>
                <a:lnTo>
                  <a:pt x="933" y="146"/>
                </a:lnTo>
                <a:lnTo>
                  <a:pt x="934" y="148"/>
                </a:lnTo>
                <a:lnTo>
                  <a:pt x="935" y="149"/>
                </a:lnTo>
                <a:lnTo>
                  <a:pt x="935" y="150"/>
                </a:lnTo>
                <a:lnTo>
                  <a:pt x="936" y="151"/>
                </a:lnTo>
                <a:lnTo>
                  <a:pt x="935" y="152"/>
                </a:lnTo>
                <a:lnTo>
                  <a:pt x="936" y="153"/>
                </a:lnTo>
                <a:lnTo>
                  <a:pt x="936" y="154"/>
                </a:lnTo>
                <a:lnTo>
                  <a:pt x="937" y="155"/>
                </a:lnTo>
                <a:lnTo>
                  <a:pt x="938" y="157"/>
                </a:lnTo>
                <a:lnTo>
                  <a:pt x="939" y="156"/>
                </a:lnTo>
                <a:lnTo>
                  <a:pt x="940" y="156"/>
                </a:lnTo>
                <a:lnTo>
                  <a:pt x="940" y="152"/>
                </a:lnTo>
                <a:lnTo>
                  <a:pt x="939" y="152"/>
                </a:lnTo>
                <a:lnTo>
                  <a:pt x="940" y="149"/>
                </a:lnTo>
                <a:lnTo>
                  <a:pt x="941" y="147"/>
                </a:lnTo>
                <a:lnTo>
                  <a:pt x="941" y="146"/>
                </a:lnTo>
                <a:lnTo>
                  <a:pt x="941" y="144"/>
                </a:lnTo>
                <a:lnTo>
                  <a:pt x="941" y="143"/>
                </a:lnTo>
                <a:lnTo>
                  <a:pt x="942" y="143"/>
                </a:lnTo>
                <a:lnTo>
                  <a:pt x="943" y="140"/>
                </a:lnTo>
                <a:lnTo>
                  <a:pt x="944" y="140"/>
                </a:lnTo>
                <a:lnTo>
                  <a:pt x="945" y="141"/>
                </a:lnTo>
                <a:lnTo>
                  <a:pt x="946" y="142"/>
                </a:lnTo>
                <a:lnTo>
                  <a:pt x="947" y="142"/>
                </a:lnTo>
                <a:lnTo>
                  <a:pt x="948" y="142"/>
                </a:lnTo>
                <a:lnTo>
                  <a:pt x="948" y="141"/>
                </a:lnTo>
                <a:lnTo>
                  <a:pt x="947" y="141"/>
                </a:lnTo>
                <a:lnTo>
                  <a:pt x="947" y="140"/>
                </a:lnTo>
                <a:lnTo>
                  <a:pt x="949" y="140"/>
                </a:lnTo>
                <a:lnTo>
                  <a:pt x="950" y="140"/>
                </a:lnTo>
                <a:lnTo>
                  <a:pt x="951" y="140"/>
                </a:lnTo>
                <a:lnTo>
                  <a:pt x="951" y="140"/>
                </a:lnTo>
                <a:lnTo>
                  <a:pt x="951" y="142"/>
                </a:lnTo>
                <a:lnTo>
                  <a:pt x="952" y="143"/>
                </a:lnTo>
                <a:lnTo>
                  <a:pt x="953" y="144"/>
                </a:lnTo>
                <a:lnTo>
                  <a:pt x="954" y="145"/>
                </a:lnTo>
                <a:lnTo>
                  <a:pt x="955" y="145"/>
                </a:lnTo>
                <a:lnTo>
                  <a:pt x="956" y="145"/>
                </a:lnTo>
                <a:lnTo>
                  <a:pt x="956" y="144"/>
                </a:lnTo>
                <a:lnTo>
                  <a:pt x="956" y="143"/>
                </a:lnTo>
                <a:lnTo>
                  <a:pt x="955" y="142"/>
                </a:lnTo>
                <a:lnTo>
                  <a:pt x="955" y="141"/>
                </a:lnTo>
                <a:lnTo>
                  <a:pt x="954" y="140"/>
                </a:lnTo>
                <a:lnTo>
                  <a:pt x="954" y="140"/>
                </a:lnTo>
                <a:lnTo>
                  <a:pt x="955" y="140"/>
                </a:lnTo>
                <a:lnTo>
                  <a:pt x="957" y="141"/>
                </a:lnTo>
                <a:lnTo>
                  <a:pt x="959" y="142"/>
                </a:lnTo>
                <a:lnTo>
                  <a:pt x="959" y="143"/>
                </a:lnTo>
                <a:lnTo>
                  <a:pt x="960" y="144"/>
                </a:lnTo>
                <a:lnTo>
                  <a:pt x="960" y="145"/>
                </a:lnTo>
                <a:lnTo>
                  <a:pt x="961" y="144"/>
                </a:lnTo>
                <a:lnTo>
                  <a:pt x="961" y="145"/>
                </a:lnTo>
                <a:lnTo>
                  <a:pt x="962" y="144"/>
                </a:lnTo>
                <a:lnTo>
                  <a:pt x="962" y="142"/>
                </a:lnTo>
                <a:lnTo>
                  <a:pt x="963" y="142"/>
                </a:lnTo>
                <a:lnTo>
                  <a:pt x="963" y="141"/>
                </a:lnTo>
                <a:lnTo>
                  <a:pt x="964" y="141"/>
                </a:lnTo>
                <a:lnTo>
                  <a:pt x="964" y="140"/>
                </a:lnTo>
                <a:lnTo>
                  <a:pt x="963" y="139"/>
                </a:lnTo>
                <a:lnTo>
                  <a:pt x="961" y="136"/>
                </a:lnTo>
                <a:lnTo>
                  <a:pt x="961" y="135"/>
                </a:lnTo>
                <a:lnTo>
                  <a:pt x="960" y="133"/>
                </a:lnTo>
                <a:lnTo>
                  <a:pt x="960" y="132"/>
                </a:lnTo>
                <a:lnTo>
                  <a:pt x="961" y="132"/>
                </a:lnTo>
                <a:lnTo>
                  <a:pt x="961" y="133"/>
                </a:lnTo>
                <a:lnTo>
                  <a:pt x="963" y="134"/>
                </a:lnTo>
                <a:lnTo>
                  <a:pt x="964" y="134"/>
                </a:lnTo>
                <a:lnTo>
                  <a:pt x="964" y="133"/>
                </a:lnTo>
                <a:lnTo>
                  <a:pt x="963" y="131"/>
                </a:lnTo>
                <a:lnTo>
                  <a:pt x="963" y="130"/>
                </a:lnTo>
                <a:lnTo>
                  <a:pt x="964" y="130"/>
                </a:lnTo>
                <a:lnTo>
                  <a:pt x="964" y="129"/>
                </a:lnTo>
                <a:lnTo>
                  <a:pt x="963" y="127"/>
                </a:lnTo>
                <a:lnTo>
                  <a:pt x="962" y="128"/>
                </a:lnTo>
                <a:lnTo>
                  <a:pt x="961" y="128"/>
                </a:lnTo>
                <a:lnTo>
                  <a:pt x="961" y="127"/>
                </a:lnTo>
                <a:lnTo>
                  <a:pt x="961" y="124"/>
                </a:lnTo>
                <a:lnTo>
                  <a:pt x="960" y="123"/>
                </a:lnTo>
                <a:lnTo>
                  <a:pt x="960" y="122"/>
                </a:lnTo>
                <a:lnTo>
                  <a:pt x="960" y="121"/>
                </a:lnTo>
                <a:lnTo>
                  <a:pt x="960" y="120"/>
                </a:lnTo>
                <a:lnTo>
                  <a:pt x="959" y="119"/>
                </a:lnTo>
                <a:lnTo>
                  <a:pt x="959" y="118"/>
                </a:lnTo>
                <a:lnTo>
                  <a:pt x="960" y="118"/>
                </a:lnTo>
                <a:lnTo>
                  <a:pt x="961" y="118"/>
                </a:lnTo>
                <a:lnTo>
                  <a:pt x="961" y="119"/>
                </a:lnTo>
                <a:lnTo>
                  <a:pt x="963" y="119"/>
                </a:lnTo>
                <a:lnTo>
                  <a:pt x="965" y="120"/>
                </a:lnTo>
                <a:lnTo>
                  <a:pt x="966" y="120"/>
                </a:lnTo>
                <a:lnTo>
                  <a:pt x="967" y="119"/>
                </a:lnTo>
                <a:lnTo>
                  <a:pt x="967" y="119"/>
                </a:lnTo>
                <a:lnTo>
                  <a:pt x="969" y="118"/>
                </a:lnTo>
                <a:lnTo>
                  <a:pt x="967" y="118"/>
                </a:lnTo>
                <a:lnTo>
                  <a:pt x="961" y="111"/>
                </a:lnTo>
                <a:lnTo>
                  <a:pt x="959" y="108"/>
                </a:lnTo>
                <a:lnTo>
                  <a:pt x="957" y="105"/>
                </a:lnTo>
                <a:lnTo>
                  <a:pt x="957" y="104"/>
                </a:lnTo>
                <a:lnTo>
                  <a:pt x="959" y="102"/>
                </a:lnTo>
                <a:lnTo>
                  <a:pt x="960" y="102"/>
                </a:lnTo>
                <a:lnTo>
                  <a:pt x="961" y="103"/>
                </a:lnTo>
                <a:lnTo>
                  <a:pt x="961" y="104"/>
                </a:lnTo>
                <a:lnTo>
                  <a:pt x="962" y="106"/>
                </a:lnTo>
                <a:lnTo>
                  <a:pt x="965" y="108"/>
                </a:lnTo>
                <a:lnTo>
                  <a:pt x="966" y="110"/>
                </a:lnTo>
                <a:lnTo>
                  <a:pt x="968" y="112"/>
                </a:lnTo>
                <a:lnTo>
                  <a:pt x="969" y="112"/>
                </a:lnTo>
                <a:lnTo>
                  <a:pt x="970" y="113"/>
                </a:lnTo>
                <a:lnTo>
                  <a:pt x="971" y="113"/>
                </a:lnTo>
                <a:lnTo>
                  <a:pt x="972" y="113"/>
                </a:lnTo>
                <a:lnTo>
                  <a:pt x="973" y="113"/>
                </a:lnTo>
                <a:lnTo>
                  <a:pt x="973" y="112"/>
                </a:lnTo>
                <a:lnTo>
                  <a:pt x="975" y="111"/>
                </a:lnTo>
                <a:lnTo>
                  <a:pt x="975" y="110"/>
                </a:lnTo>
                <a:lnTo>
                  <a:pt x="974" y="110"/>
                </a:lnTo>
                <a:lnTo>
                  <a:pt x="973" y="110"/>
                </a:lnTo>
                <a:lnTo>
                  <a:pt x="973" y="109"/>
                </a:lnTo>
                <a:lnTo>
                  <a:pt x="973" y="107"/>
                </a:lnTo>
                <a:lnTo>
                  <a:pt x="972" y="107"/>
                </a:lnTo>
                <a:lnTo>
                  <a:pt x="972" y="106"/>
                </a:lnTo>
                <a:lnTo>
                  <a:pt x="973" y="105"/>
                </a:lnTo>
                <a:lnTo>
                  <a:pt x="973" y="103"/>
                </a:lnTo>
                <a:lnTo>
                  <a:pt x="974" y="102"/>
                </a:lnTo>
                <a:lnTo>
                  <a:pt x="975" y="102"/>
                </a:lnTo>
                <a:lnTo>
                  <a:pt x="976" y="100"/>
                </a:lnTo>
                <a:lnTo>
                  <a:pt x="977" y="97"/>
                </a:lnTo>
                <a:lnTo>
                  <a:pt x="978" y="97"/>
                </a:lnTo>
                <a:lnTo>
                  <a:pt x="978" y="97"/>
                </a:lnTo>
                <a:lnTo>
                  <a:pt x="979" y="97"/>
                </a:lnTo>
                <a:lnTo>
                  <a:pt x="979" y="98"/>
                </a:lnTo>
                <a:lnTo>
                  <a:pt x="979" y="100"/>
                </a:lnTo>
                <a:lnTo>
                  <a:pt x="980" y="100"/>
                </a:lnTo>
                <a:lnTo>
                  <a:pt x="981" y="100"/>
                </a:lnTo>
                <a:lnTo>
                  <a:pt x="982" y="99"/>
                </a:lnTo>
                <a:lnTo>
                  <a:pt x="982" y="97"/>
                </a:lnTo>
                <a:lnTo>
                  <a:pt x="982" y="97"/>
                </a:lnTo>
                <a:lnTo>
                  <a:pt x="982" y="96"/>
                </a:lnTo>
                <a:lnTo>
                  <a:pt x="981" y="96"/>
                </a:lnTo>
                <a:lnTo>
                  <a:pt x="982" y="95"/>
                </a:lnTo>
                <a:lnTo>
                  <a:pt x="981" y="94"/>
                </a:lnTo>
                <a:lnTo>
                  <a:pt x="982" y="93"/>
                </a:lnTo>
                <a:lnTo>
                  <a:pt x="983" y="91"/>
                </a:lnTo>
                <a:lnTo>
                  <a:pt x="983" y="90"/>
                </a:lnTo>
                <a:lnTo>
                  <a:pt x="984" y="90"/>
                </a:lnTo>
                <a:lnTo>
                  <a:pt x="985" y="90"/>
                </a:lnTo>
                <a:lnTo>
                  <a:pt x="985" y="89"/>
                </a:lnTo>
                <a:lnTo>
                  <a:pt x="986" y="89"/>
                </a:lnTo>
                <a:lnTo>
                  <a:pt x="987" y="89"/>
                </a:lnTo>
                <a:lnTo>
                  <a:pt x="987" y="88"/>
                </a:lnTo>
                <a:lnTo>
                  <a:pt x="987" y="87"/>
                </a:lnTo>
                <a:lnTo>
                  <a:pt x="988" y="86"/>
                </a:lnTo>
                <a:lnTo>
                  <a:pt x="989" y="86"/>
                </a:lnTo>
                <a:lnTo>
                  <a:pt x="990" y="86"/>
                </a:lnTo>
                <a:lnTo>
                  <a:pt x="991" y="86"/>
                </a:lnTo>
                <a:lnTo>
                  <a:pt x="992" y="86"/>
                </a:lnTo>
                <a:lnTo>
                  <a:pt x="993" y="86"/>
                </a:lnTo>
                <a:lnTo>
                  <a:pt x="995" y="86"/>
                </a:lnTo>
                <a:lnTo>
                  <a:pt x="998" y="87"/>
                </a:lnTo>
                <a:lnTo>
                  <a:pt x="999" y="88"/>
                </a:lnTo>
                <a:lnTo>
                  <a:pt x="1000" y="89"/>
                </a:lnTo>
                <a:lnTo>
                  <a:pt x="1002" y="89"/>
                </a:lnTo>
                <a:lnTo>
                  <a:pt x="1003" y="89"/>
                </a:lnTo>
                <a:lnTo>
                  <a:pt x="1004" y="90"/>
                </a:lnTo>
                <a:lnTo>
                  <a:pt x="1005" y="90"/>
                </a:lnTo>
                <a:lnTo>
                  <a:pt x="1006" y="90"/>
                </a:lnTo>
                <a:lnTo>
                  <a:pt x="1007" y="90"/>
                </a:lnTo>
                <a:lnTo>
                  <a:pt x="1008" y="90"/>
                </a:lnTo>
                <a:lnTo>
                  <a:pt x="1010" y="90"/>
                </a:lnTo>
                <a:lnTo>
                  <a:pt x="1013" y="90"/>
                </a:lnTo>
                <a:lnTo>
                  <a:pt x="1016" y="90"/>
                </a:lnTo>
                <a:lnTo>
                  <a:pt x="1017" y="91"/>
                </a:lnTo>
                <a:lnTo>
                  <a:pt x="1018" y="91"/>
                </a:lnTo>
                <a:lnTo>
                  <a:pt x="1023" y="92"/>
                </a:lnTo>
                <a:lnTo>
                  <a:pt x="1025" y="94"/>
                </a:lnTo>
                <a:lnTo>
                  <a:pt x="1026" y="95"/>
                </a:lnTo>
                <a:lnTo>
                  <a:pt x="1026" y="96"/>
                </a:lnTo>
                <a:lnTo>
                  <a:pt x="1027" y="97"/>
                </a:lnTo>
                <a:lnTo>
                  <a:pt x="1029" y="98"/>
                </a:lnTo>
                <a:lnTo>
                  <a:pt x="1031" y="100"/>
                </a:lnTo>
                <a:lnTo>
                  <a:pt x="1032" y="101"/>
                </a:lnTo>
                <a:lnTo>
                  <a:pt x="1033" y="102"/>
                </a:lnTo>
                <a:lnTo>
                  <a:pt x="1033" y="102"/>
                </a:lnTo>
                <a:lnTo>
                  <a:pt x="1034" y="103"/>
                </a:lnTo>
                <a:lnTo>
                  <a:pt x="1035" y="102"/>
                </a:lnTo>
                <a:lnTo>
                  <a:pt x="1036" y="103"/>
                </a:lnTo>
                <a:lnTo>
                  <a:pt x="1035" y="104"/>
                </a:lnTo>
                <a:lnTo>
                  <a:pt x="1035" y="105"/>
                </a:lnTo>
                <a:lnTo>
                  <a:pt x="1036" y="107"/>
                </a:lnTo>
                <a:lnTo>
                  <a:pt x="1036" y="109"/>
                </a:lnTo>
                <a:lnTo>
                  <a:pt x="1034" y="116"/>
                </a:lnTo>
                <a:lnTo>
                  <a:pt x="1033" y="120"/>
                </a:lnTo>
                <a:lnTo>
                  <a:pt x="1032" y="126"/>
                </a:lnTo>
                <a:lnTo>
                  <a:pt x="1032" y="127"/>
                </a:lnTo>
                <a:lnTo>
                  <a:pt x="1032" y="128"/>
                </a:lnTo>
                <a:lnTo>
                  <a:pt x="1033" y="129"/>
                </a:lnTo>
                <a:lnTo>
                  <a:pt x="1033" y="130"/>
                </a:lnTo>
                <a:lnTo>
                  <a:pt x="1032" y="131"/>
                </a:lnTo>
                <a:lnTo>
                  <a:pt x="1031" y="131"/>
                </a:lnTo>
                <a:lnTo>
                  <a:pt x="1030" y="132"/>
                </a:lnTo>
                <a:lnTo>
                  <a:pt x="1030" y="133"/>
                </a:lnTo>
                <a:lnTo>
                  <a:pt x="1030" y="136"/>
                </a:lnTo>
                <a:lnTo>
                  <a:pt x="1030" y="137"/>
                </a:lnTo>
                <a:lnTo>
                  <a:pt x="1030" y="138"/>
                </a:lnTo>
                <a:lnTo>
                  <a:pt x="1031" y="139"/>
                </a:lnTo>
                <a:lnTo>
                  <a:pt x="1031" y="140"/>
                </a:lnTo>
                <a:lnTo>
                  <a:pt x="1031" y="140"/>
                </a:lnTo>
                <a:lnTo>
                  <a:pt x="1031" y="145"/>
                </a:lnTo>
                <a:lnTo>
                  <a:pt x="1031" y="146"/>
                </a:lnTo>
                <a:lnTo>
                  <a:pt x="1030" y="148"/>
                </a:lnTo>
                <a:lnTo>
                  <a:pt x="1030" y="149"/>
                </a:lnTo>
                <a:lnTo>
                  <a:pt x="1029" y="151"/>
                </a:lnTo>
                <a:lnTo>
                  <a:pt x="1026" y="151"/>
                </a:lnTo>
                <a:lnTo>
                  <a:pt x="1024" y="151"/>
                </a:lnTo>
                <a:lnTo>
                  <a:pt x="1023" y="151"/>
                </a:lnTo>
                <a:lnTo>
                  <a:pt x="1022" y="153"/>
                </a:lnTo>
                <a:lnTo>
                  <a:pt x="1021" y="153"/>
                </a:lnTo>
                <a:lnTo>
                  <a:pt x="1020" y="154"/>
                </a:lnTo>
                <a:lnTo>
                  <a:pt x="1020" y="155"/>
                </a:lnTo>
                <a:lnTo>
                  <a:pt x="1021" y="156"/>
                </a:lnTo>
                <a:lnTo>
                  <a:pt x="1021" y="157"/>
                </a:lnTo>
                <a:lnTo>
                  <a:pt x="1020" y="158"/>
                </a:lnTo>
                <a:lnTo>
                  <a:pt x="1019" y="158"/>
                </a:lnTo>
                <a:lnTo>
                  <a:pt x="1020" y="158"/>
                </a:lnTo>
                <a:lnTo>
                  <a:pt x="1020" y="159"/>
                </a:lnTo>
                <a:lnTo>
                  <a:pt x="1020" y="161"/>
                </a:lnTo>
                <a:lnTo>
                  <a:pt x="1021" y="161"/>
                </a:lnTo>
                <a:lnTo>
                  <a:pt x="1023" y="163"/>
                </a:lnTo>
                <a:lnTo>
                  <a:pt x="1024" y="165"/>
                </a:lnTo>
                <a:lnTo>
                  <a:pt x="1026" y="166"/>
                </a:lnTo>
                <a:lnTo>
                  <a:pt x="1028" y="166"/>
                </a:lnTo>
                <a:lnTo>
                  <a:pt x="1029" y="167"/>
                </a:lnTo>
                <a:lnTo>
                  <a:pt x="1030" y="167"/>
                </a:lnTo>
                <a:lnTo>
                  <a:pt x="1030" y="168"/>
                </a:lnTo>
                <a:lnTo>
                  <a:pt x="1030" y="169"/>
                </a:lnTo>
                <a:lnTo>
                  <a:pt x="1031" y="170"/>
                </a:lnTo>
                <a:lnTo>
                  <a:pt x="1030" y="170"/>
                </a:lnTo>
                <a:lnTo>
                  <a:pt x="1029" y="171"/>
                </a:lnTo>
                <a:lnTo>
                  <a:pt x="1029" y="172"/>
                </a:lnTo>
                <a:lnTo>
                  <a:pt x="1030" y="172"/>
                </a:lnTo>
                <a:lnTo>
                  <a:pt x="1030" y="173"/>
                </a:lnTo>
                <a:lnTo>
                  <a:pt x="1029" y="174"/>
                </a:lnTo>
                <a:lnTo>
                  <a:pt x="1027" y="174"/>
                </a:lnTo>
                <a:lnTo>
                  <a:pt x="1027" y="175"/>
                </a:lnTo>
                <a:lnTo>
                  <a:pt x="1027" y="176"/>
                </a:lnTo>
                <a:lnTo>
                  <a:pt x="1025" y="176"/>
                </a:lnTo>
                <a:lnTo>
                  <a:pt x="1024" y="177"/>
                </a:lnTo>
                <a:lnTo>
                  <a:pt x="1023" y="179"/>
                </a:lnTo>
                <a:lnTo>
                  <a:pt x="1022" y="179"/>
                </a:lnTo>
                <a:lnTo>
                  <a:pt x="1022" y="180"/>
                </a:lnTo>
                <a:lnTo>
                  <a:pt x="1021" y="180"/>
                </a:lnTo>
                <a:lnTo>
                  <a:pt x="1021" y="181"/>
                </a:lnTo>
                <a:lnTo>
                  <a:pt x="1021" y="182"/>
                </a:lnTo>
                <a:lnTo>
                  <a:pt x="1019" y="183"/>
                </a:lnTo>
                <a:lnTo>
                  <a:pt x="1018" y="184"/>
                </a:lnTo>
                <a:lnTo>
                  <a:pt x="1019" y="186"/>
                </a:lnTo>
                <a:lnTo>
                  <a:pt x="1019" y="188"/>
                </a:lnTo>
                <a:lnTo>
                  <a:pt x="1020" y="189"/>
                </a:lnTo>
                <a:lnTo>
                  <a:pt x="1021" y="191"/>
                </a:lnTo>
                <a:lnTo>
                  <a:pt x="1021" y="192"/>
                </a:lnTo>
                <a:lnTo>
                  <a:pt x="1020" y="193"/>
                </a:lnTo>
                <a:lnTo>
                  <a:pt x="1019" y="194"/>
                </a:lnTo>
                <a:lnTo>
                  <a:pt x="1018" y="194"/>
                </a:lnTo>
                <a:lnTo>
                  <a:pt x="1017" y="194"/>
                </a:lnTo>
                <a:lnTo>
                  <a:pt x="1016" y="195"/>
                </a:lnTo>
                <a:lnTo>
                  <a:pt x="1013" y="198"/>
                </a:lnTo>
                <a:lnTo>
                  <a:pt x="1013" y="198"/>
                </a:lnTo>
                <a:lnTo>
                  <a:pt x="1012" y="198"/>
                </a:lnTo>
                <a:lnTo>
                  <a:pt x="1011" y="198"/>
                </a:lnTo>
                <a:lnTo>
                  <a:pt x="1010" y="198"/>
                </a:lnTo>
                <a:lnTo>
                  <a:pt x="1008" y="197"/>
                </a:lnTo>
                <a:lnTo>
                  <a:pt x="1003" y="198"/>
                </a:lnTo>
                <a:lnTo>
                  <a:pt x="1002" y="198"/>
                </a:lnTo>
                <a:lnTo>
                  <a:pt x="1002" y="199"/>
                </a:lnTo>
                <a:lnTo>
                  <a:pt x="1000" y="199"/>
                </a:lnTo>
                <a:lnTo>
                  <a:pt x="1000" y="200"/>
                </a:lnTo>
                <a:lnTo>
                  <a:pt x="998" y="201"/>
                </a:lnTo>
                <a:lnTo>
                  <a:pt x="997" y="201"/>
                </a:lnTo>
                <a:lnTo>
                  <a:pt x="995" y="199"/>
                </a:lnTo>
                <a:lnTo>
                  <a:pt x="994" y="199"/>
                </a:lnTo>
                <a:lnTo>
                  <a:pt x="993" y="197"/>
                </a:lnTo>
                <a:lnTo>
                  <a:pt x="992" y="196"/>
                </a:lnTo>
                <a:lnTo>
                  <a:pt x="992" y="197"/>
                </a:lnTo>
                <a:lnTo>
                  <a:pt x="991" y="198"/>
                </a:lnTo>
                <a:lnTo>
                  <a:pt x="991" y="199"/>
                </a:lnTo>
                <a:lnTo>
                  <a:pt x="991" y="200"/>
                </a:lnTo>
                <a:lnTo>
                  <a:pt x="991" y="201"/>
                </a:lnTo>
                <a:lnTo>
                  <a:pt x="992" y="202"/>
                </a:lnTo>
                <a:lnTo>
                  <a:pt x="992" y="203"/>
                </a:lnTo>
                <a:lnTo>
                  <a:pt x="993" y="204"/>
                </a:lnTo>
                <a:lnTo>
                  <a:pt x="994" y="205"/>
                </a:lnTo>
                <a:lnTo>
                  <a:pt x="992" y="207"/>
                </a:lnTo>
                <a:lnTo>
                  <a:pt x="991" y="207"/>
                </a:lnTo>
                <a:lnTo>
                  <a:pt x="991" y="208"/>
                </a:lnTo>
                <a:lnTo>
                  <a:pt x="990" y="209"/>
                </a:lnTo>
                <a:lnTo>
                  <a:pt x="990" y="211"/>
                </a:lnTo>
                <a:lnTo>
                  <a:pt x="990" y="214"/>
                </a:lnTo>
                <a:lnTo>
                  <a:pt x="989" y="215"/>
                </a:lnTo>
                <a:lnTo>
                  <a:pt x="987" y="217"/>
                </a:lnTo>
                <a:lnTo>
                  <a:pt x="985" y="218"/>
                </a:lnTo>
                <a:lnTo>
                  <a:pt x="984" y="217"/>
                </a:lnTo>
                <a:lnTo>
                  <a:pt x="982" y="218"/>
                </a:lnTo>
                <a:lnTo>
                  <a:pt x="980" y="218"/>
                </a:lnTo>
                <a:lnTo>
                  <a:pt x="978" y="218"/>
                </a:lnTo>
                <a:lnTo>
                  <a:pt x="976" y="218"/>
                </a:lnTo>
                <a:lnTo>
                  <a:pt x="973" y="218"/>
                </a:lnTo>
                <a:lnTo>
                  <a:pt x="972" y="218"/>
                </a:lnTo>
                <a:lnTo>
                  <a:pt x="971" y="217"/>
                </a:lnTo>
                <a:lnTo>
                  <a:pt x="968" y="217"/>
                </a:lnTo>
                <a:lnTo>
                  <a:pt x="966" y="218"/>
                </a:lnTo>
                <a:lnTo>
                  <a:pt x="965" y="218"/>
                </a:lnTo>
                <a:lnTo>
                  <a:pt x="965" y="219"/>
                </a:lnTo>
                <a:lnTo>
                  <a:pt x="964" y="220"/>
                </a:lnTo>
                <a:lnTo>
                  <a:pt x="963" y="222"/>
                </a:lnTo>
                <a:lnTo>
                  <a:pt x="962" y="227"/>
                </a:lnTo>
                <a:lnTo>
                  <a:pt x="961" y="229"/>
                </a:lnTo>
                <a:lnTo>
                  <a:pt x="961" y="230"/>
                </a:lnTo>
                <a:lnTo>
                  <a:pt x="959" y="233"/>
                </a:lnTo>
                <a:lnTo>
                  <a:pt x="958" y="233"/>
                </a:lnTo>
                <a:lnTo>
                  <a:pt x="955" y="235"/>
                </a:lnTo>
                <a:lnTo>
                  <a:pt x="952" y="235"/>
                </a:lnTo>
                <a:lnTo>
                  <a:pt x="951" y="236"/>
                </a:lnTo>
                <a:lnTo>
                  <a:pt x="951" y="237"/>
                </a:lnTo>
                <a:lnTo>
                  <a:pt x="952" y="237"/>
                </a:lnTo>
                <a:lnTo>
                  <a:pt x="953" y="237"/>
                </a:lnTo>
                <a:lnTo>
                  <a:pt x="954" y="237"/>
                </a:lnTo>
                <a:lnTo>
                  <a:pt x="957" y="236"/>
                </a:lnTo>
                <a:lnTo>
                  <a:pt x="958" y="235"/>
                </a:lnTo>
                <a:lnTo>
                  <a:pt x="960" y="235"/>
                </a:lnTo>
                <a:lnTo>
                  <a:pt x="961" y="235"/>
                </a:lnTo>
                <a:lnTo>
                  <a:pt x="960" y="238"/>
                </a:lnTo>
                <a:lnTo>
                  <a:pt x="961" y="240"/>
                </a:lnTo>
                <a:lnTo>
                  <a:pt x="961" y="240"/>
                </a:lnTo>
                <a:lnTo>
                  <a:pt x="961" y="239"/>
                </a:lnTo>
                <a:lnTo>
                  <a:pt x="962" y="233"/>
                </a:lnTo>
                <a:lnTo>
                  <a:pt x="963" y="232"/>
                </a:lnTo>
                <a:lnTo>
                  <a:pt x="964" y="229"/>
                </a:lnTo>
                <a:lnTo>
                  <a:pt x="965" y="229"/>
                </a:lnTo>
                <a:lnTo>
                  <a:pt x="965" y="228"/>
                </a:lnTo>
                <a:lnTo>
                  <a:pt x="966" y="228"/>
                </a:lnTo>
                <a:lnTo>
                  <a:pt x="966" y="227"/>
                </a:lnTo>
                <a:lnTo>
                  <a:pt x="966" y="224"/>
                </a:lnTo>
                <a:lnTo>
                  <a:pt x="966" y="222"/>
                </a:lnTo>
                <a:lnTo>
                  <a:pt x="968" y="221"/>
                </a:lnTo>
                <a:lnTo>
                  <a:pt x="969" y="221"/>
                </a:lnTo>
                <a:lnTo>
                  <a:pt x="971" y="221"/>
                </a:lnTo>
                <a:lnTo>
                  <a:pt x="973" y="221"/>
                </a:lnTo>
                <a:lnTo>
                  <a:pt x="974" y="221"/>
                </a:lnTo>
                <a:lnTo>
                  <a:pt x="975" y="221"/>
                </a:lnTo>
                <a:lnTo>
                  <a:pt x="976" y="222"/>
                </a:lnTo>
                <a:lnTo>
                  <a:pt x="977" y="223"/>
                </a:lnTo>
                <a:lnTo>
                  <a:pt x="978" y="223"/>
                </a:lnTo>
                <a:lnTo>
                  <a:pt x="978" y="222"/>
                </a:lnTo>
                <a:lnTo>
                  <a:pt x="979" y="222"/>
                </a:lnTo>
                <a:lnTo>
                  <a:pt x="979" y="223"/>
                </a:lnTo>
                <a:lnTo>
                  <a:pt x="980" y="224"/>
                </a:lnTo>
                <a:lnTo>
                  <a:pt x="981" y="223"/>
                </a:lnTo>
                <a:lnTo>
                  <a:pt x="984" y="222"/>
                </a:lnTo>
                <a:lnTo>
                  <a:pt x="986" y="222"/>
                </a:lnTo>
                <a:lnTo>
                  <a:pt x="990" y="222"/>
                </a:lnTo>
                <a:lnTo>
                  <a:pt x="991" y="223"/>
                </a:lnTo>
                <a:lnTo>
                  <a:pt x="992" y="223"/>
                </a:lnTo>
                <a:lnTo>
                  <a:pt x="992" y="223"/>
                </a:lnTo>
                <a:lnTo>
                  <a:pt x="993" y="222"/>
                </a:lnTo>
                <a:lnTo>
                  <a:pt x="994" y="221"/>
                </a:lnTo>
                <a:lnTo>
                  <a:pt x="995" y="221"/>
                </a:lnTo>
                <a:lnTo>
                  <a:pt x="996" y="221"/>
                </a:lnTo>
                <a:lnTo>
                  <a:pt x="998" y="222"/>
                </a:lnTo>
                <a:lnTo>
                  <a:pt x="997" y="221"/>
                </a:lnTo>
                <a:lnTo>
                  <a:pt x="997" y="220"/>
                </a:lnTo>
                <a:lnTo>
                  <a:pt x="998" y="220"/>
                </a:lnTo>
                <a:lnTo>
                  <a:pt x="998" y="219"/>
                </a:lnTo>
                <a:lnTo>
                  <a:pt x="999" y="218"/>
                </a:lnTo>
                <a:lnTo>
                  <a:pt x="1001" y="217"/>
                </a:lnTo>
                <a:lnTo>
                  <a:pt x="1001" y="216"/>
                </a:lnTo>
                <a:lnTo>
                  <a:pt x="1001" y="216"/>
                </a:lnTo>
                <a:lnTo>
                  <a:pt x="1001" y="215"/>
                </a:lnTo>
                <a:lnTo>
                  <a:pt x="1001" y="214"/>
                </a:lnTo>
                <a:lnTo>
                  <a:pt x="1002" y="213"/>
                </a:lnTo>
                <a:lnTo>
                  <a:pt x="1002" y="211"/>
                </a:lnTo>
                <a:lnTo>
                  <a:pt x="1003" y="209"/>
                </a:lnTo>
                <a:lnTo>
                  <a:pt x="1004" y="209"/>
                </a:lnTo>
                <a:lnTo>
                  <a:pt x="1006" y="209"/>
                </a:lnTo>
                <a:lnTo>
                  <a:pt x="1008" y="209"/>
                </a:lnTo>
                <a:lnTo>
                  <a:pt x="1009" y="210"/>
                </a:lnTo>
                <a:lnTo>
                  <a:pt x="1011" y="209"/>
                </a:lnTo>
                <a:lnTo>
                  <a:pt x="1012" y="210"/>
                </a:lnTo>
                <a:lnTo>
                  <a:pt x="1012" y="211"/>
                </a:lnTo>
                <a:lnTo>
                  <a:pt x="1013" y="212"/>
                </a:lnTo>
                <a:lnTo>
                  <a:pt x="1013" y="212"/>
                </a:lnTo>
                <a:lnTo>
                  <a:pt x="1014" y="211"/>
                </a:lnTo>
                <a:lnTo>
                  <a:pt x="1015" y="211"/>
                </a:lnTo>
                <a:lnTo>
                  <a:pt x="1017" y="210"/>
                </a:lnTo>
                <a:lnTo>
                  <a:pt x="1019" y="210"/>
                </a:lnTo>
                <a:lnTo>
                  <a:pt x="1020" y="210"/>
                </a:lnTo>
                <a:lnTo>
                  <a:pt x="1021" y="209"/>
                </a:lnTo>
                <a:lnTo>
                  <a:pt x="1022" y="209"/>
                </a:lnTo>
                <a:lnTo>
                  <a:pt x="1022" y="210"/>
                </a:lnTo>
                <a:lnTo>
                  <a:pt x="1023" y="210"/>
                </a:lnTo>
                <a:lnTo>
                  <a:pt x="1024" y="209"/>
                </a:lnTo>
                <a:lnTo>
                  <a:pt x="1025" y="210"/>
                </a:lnTo>
                <a:lnTo>
                  <a:pt x="1026" y="211"/>
                </a:lnTo>
                <a:lnTo>
                  <a:pt x="1027" y="211"/>
                </a:lnTo>
                <a:lnTo>
                  <a:pt x="1028" y="215"/>
                </a:lnTo>
                <a:lnTo>
                  <a:pt x="1027" y="216"/>
                </a:lnTo>
                <a:lnTo>
                  <a:pt x="1026" y="217"/>
                </a:lnTo>
                <a:lnTo>
                  <a:pt x="1026" y="219"/>
                </a:lnTo>
                <a:lnTo>
                  <a:pt x="1027" y="224"/>
                </a:lnTo>
                <a:lnTo>
                  <a:pt x="1027" y="225"/>
                </a:lnTo>
                <a:lnTo>
                  <a:pt x="1026" y="227"/>
                </a:lnTo>
                <a:lnTo>
                  <a:pt x="1025" y="226"/>
                </a:lnTo>
                <a:lnTo>
                  <a:pt x="1025" y="222"/>
                </a:lnTo>
                <a:lnTo>
                  <a:pt x="1024" y="222"/>
                </a:lnTo>
                <a:lnTo>
                  <a:pt x="1023" y="222"/>
                </a:lnTo>
                <a:lnTo>
                  <a:pt x="1023" y="223"/>
                </a:lnTo>
                <a:lnTo>
                  <a:pt x="1022" y="224"/>
                </a:lnTo>
                <a:lnTo>
                  <a:pt x="1023" y="226"/>
                </a:lnTo>
                <a:lnTo>
                  <a:pt x="1023" y="227"/>
                </a:lnTo>
                <a:lnTo>
                  <a:pt x="1025" y="227"/>
                </a:lnTo>
                <a:lnTo>
                  <a:pt x="1026" y="227"/>
                </a:lnTo>
                <a:lnTo>
                  <a:pt x="1027" y="230"/>
                </a:lnTo>
                <a:lnTo>
                  <a:pt x="1027" y="231"/>
                </a:lnTo>
                <a:lnTo>
                  <a:pt x="1025" y="233"/>
                </a:lnTo>
                <a:lnTo>
                  <a:pt x="1024" y="237"/>
                </a:lnTo>
                <a:lnTo>
                  <a:pt x="1023" y="238"/>
                </a:lnTo>
                <a:lnTo>
                  <a:pt x="1023" y="239"/>
                </a:lnTo>
                <a:lnTo>
                  <a:pt x="1022" y="239"/>
                </a:lnTo>
                <a:lnTo>
                  <a:pt x="1021" y="241"/>
                </a:lnTo>
                <a:lnTo>
                  <a:pt x="1018" y="242"/>
                </a:lnTo>
                <a:lnTo>
                  <a:pt x="1017" y="242"/>
                </a:lnTo>
                <a:lnTo>
                  <a:pt x="1013" y="245"/>
                </a:lnTo>
                <a:lnTo>
                  <a:pt x="1011" y="245"/>
                </a:lnTo>
                <a:lnTo>
                  <a:pt x="1007" y="248"/>
                </a:lnTo>
                <a:lnTo>
                  <a:pt x="1006" y="249"/>
                </a:lnTo>
                <a:lnTo>
                  <a:pt x="1005" y="249"/>
                </a:lnTo>
                <a:lnTo>
                  <a:pt x="1004" y="249"/>
                </a:lnTo>
                <a:lnTo>
                  <a:pt x="1002" y="249"/>
                </a:lnTo>
                <a:lnTo>
                  <a:pt x="1000" y="249"/>
                </a:lnTo>
                <a:lnTo>
                  <a:pt x="999" y="249"/>
                </a:lnTo>
                <a:lnTo>
                  <a:pt x="998" y="249"/>
                </a:lnTo>
                <a:lnTo>
                  <a:pt x="997" y="249"/>
                </a:lnTo>
                <a:lnTo>
                  <a:pt x="996" y="249"/>
                </a:lnTo>
                <a:lnTo>
                  <a:pt x="996" y="250"/>
                </a:lnTo>
                <a:lnTo>
                  <a:pt x="995" y="250"/>
                </a:lnTo>
                <a:lnTo>
                  <a:pt x="991" y="250"/>
                </a:lnTo>
                <a:lnTo>
                  <a:pt x="990" y="250"/>
                </a:lnTo>
                <a:lnTo>
                  <a:pt x="986" y="250"/>
                </a:lnTo>
                <a:lnTo>
                  <a:pt x="984" y="250"/>
                </a:lnTo>
                <a:lnTo>
                  <a:pt x="983" y="250"/>
                </a:lnTo>
                <a:lnTo>
                  <a:pt x="982" y="252"/>
                </a:lnTo>
                <a:lnTo>
                  <a:pt x="982" y="255"/>
                </a:lnTo>
                <a:lnTo>
                  <a:pt x="982" y="256"/>
                </a:lnTo>
                <a:lnTo>
                  <a:pt x="982" y="259"/>
                </a:lnTo>
                <a:lnTo>
                  <a:pt x="982" y="262"/>
                </a:lnTo>
                <a:lnTo>
                  <a:pt x="982" y="264"/>
                </a:lnTo>
                <a:lnTo>
                  <a:pt x="982" y="265"/>
                </a:lnTo>
                <a:lnTo>
                  <a:pt x="981" y="267"/>
                </a:lnTo>
                <a:lnTo>
                  <a:pt x="980" y="269"/>
                </a:lnTo>
                <a:lnTo>
                  <a:pt x="978" y="269"/>
                </a:lnTo>
                <a:lnTo>
                  <a:pt x="978" y="270"/>
                </a:lnTo>
                <a:lnTo>
                  <a:pt x="978" y="270"/>
                </a:lnTo>
                <a:lnTo>
                  <a:pt x="977" y="270"/>
                </a:lnTo>
                <a:lnTo>
                  <a:pt x="977" y="271"/>
                </a:lnTo>
                <a:lnTo>
                  <a:pt x="976" y="271"/>
                </a:lnTo>
                <a:lnTo>
                  <a:pt x="975" y="270"/>
                </a:lnTo>
                <a:lnTo>
                  <a:pt x="973" y="270"/>
                </a:lnTo>
                <a:lnTo>
                  <a:pt x="972" y="270"/>
                </a:lnTo>
                <a:lnTo>
                  <a:pt x="972" y="271"/>
                </a:lnTo>
                <a:lnTo>
                  <a:pt x="973" y="271"/>
                </a:lnTo>
                <a:lnTo>
                  <a:pt x="974" y="272"/>
                </a:lnTo>
                <a:lnTo>
                  <a:pt x="976" y="272"/>
                </a:lnTo>
                <a:lnTo>
                  <a:pt x="977" y="271"/>
                </a:lnTo>
                <a:lnTo>
                  <a:pt x="978" y="271"/>
                </a:lnTo>
                <a:lnTo>
                  <a:pt x="980" y="271"/>
                </a:lnTo>
                <a:lnTo>
                  <a:pt x="981" y="270"/>
                </a:lnTo>
                <a:lnTo>
                  <a:pt x="982" y="270"/>
                </a:lnTo>
                <a:lnTo>
                  <a:pt x="982" y="275"/>
                </a:lnTo>
                <a:lnTo>
                  <a:pt x="982" y="276"/>
                </a:lnTo>
                <a:lnTo>
                  <a:pt x="981" y="277"/>
                </a:lnTo>
                <a:lnTo>
                  <a:pt x="981" y="278"/>
                </a:lnTo>
                <a:lnTo>
                  <a:pt x="981" y="279"/>
                </a:lnTo>
                <a:lnTo>
                  <a:pt x="982" y="280"/>
                </a:lnTo>
                <a:lnTo>
                  <a:pt x="983" y="281"/>
                </a:lnTo>
                <a:lnTo>
                  <a:pt x="983" y="283"/>
                </a:lnTo>
                <a:lnTo>
                  <a:pt x="982" y="285"/>
                </a:lnTo>
                <a:lnTo>
                  <a:pt x="982" y="289"/>
                </a:lnTo>
                <a:lnTo>
                  <a:pt x="982" y="293"/>
                </a:lnTo>
                <a:lnTo>
                  <a:pt x="982" y="294"/>
                </a:lnTo>
                <a:lnTo>
                  <a:pt x="983" y="295"/>
                </a:lnTo>
                <a:lnTo>
                  <a:pt x="984" y="295"/>
                </a:lnTo>
                <a:lnTo>
                  <a:pt x="984" y="296"/>
                </a:lnTo>
                <a:lnTo>
                  <a:pt x="985" y="302"/>
                </a:lnTo>
                <a:lnTo>
                  <a:pt x="986" y="303"/>
                </a:lnTo>
                <a:lnTo>
                  <a:pt x="987" y="303"/>
                </a:lnTo>
                <a:lnTo>
                  <a:pt x="988" y="304"/>
                </a:lnTo>
                <a:lnTo>
                  <a:pt x="989" y="304"/>
                </a:lnTo>
                <a:lnTo>
                  <a:pt x="990" y="305"/>
                </a:lnTo>
                <a:lnTo>
                  <a:pt x="991" y="307"/>
                </a:lnTo>
                <a:lnTo>
                  <a:pt x="992" y="307"/>
                </a:lnTo>
                <a:lnTo>
                  <a:pt x="992" y="306"/>
                </a:lnTo>
                <a:lnTo>
                  <a:pt x="992" y="306"/>
                </a:lnTo>
                <a:lnTo>
                  <a:pt x="992" y="303"/>
                </a:lnTo>
                <a:lnTo>
                  <a:pt x="993" y="302"/>
                </a:lnTo>
                <a:lnTo>
                  <a:pt x="994" y="302"/>
                </a:lnTo>
                <a:lnTo>
                  <a:pt x="995" y="302"/>
                </a:lnTo>
                <a:lnTo>
                  <a:pt x="995" y="301"/>
                </a:lnTo>
                <a:lnTo>
                  <a:pt x="994" y="299"/>
                </a:lnTo>
                <a:lnTo>
                  <a:pt x="993" y="297"/>
                </a:lnTo>
                <a:lnTo>
                  <a:pt x="994" y="295"/>
                </a:lnTo>
                <a:lnTo>
                  <a:pt x="995" y="293"/>
                </a:lnTo>
                <a:lnTo>
                  <a:pt x="997" y="292"/>
                </a:lnTo>
                <a:lnTo>
                  <a:pt x="997" y="290"/>
                </a:lnTo>
                <a:lnTo>
                  <a:pt x="996" y="290"/>
                </a:lnTo>
                <a:lnTo>
                  <a:pt x="995" y="292"/>
                </a:lnTo>
                <a:lnTo>
                  <a:pt x="994" y="293"/>
                </a:lnTo>
                <a:lnTo>
                  <a:pt x="994" y="294"/>
                </a:lnTo>
                <a:lnTo>
                  <a:pt x="993" y="294"/>
                </a:lnTo>
                <a:lnTo>
                  <a:pt x="992" y="294"/>
                </a:lnTo>
                <a:lnTo>
                  <a:pt x="992" y="294"/>
                </a:lnTo>
                <a:lnTo>
                  <a:pt x="992" y="292"/>
                </a:lnTo>
                <a:lnTo>
                  <a:pt x="991" y="290"/>
                </a:lnTo>
                <a:lnTo>
                  <a:pt x="991" y="289"/>
                </a:lnTo>
                <a:lnTo>
                  <a:pt x="991" y="288"/>
                </a:lnTo>
                <a:lnTo>
                  <a:pt x="991" y="286"/>
                </a:lnTo>
                <a:lnTo>
                  <a:pt x="991" y="284"/>
                </a:lnTo>
                <a:lnTo>
                  <a:pt x="991" y="283"/>
                </a:lnTo>
                <a:lnTo>
                  <a:pt x="991" y="282"/>
                </a:lnTo>
                <a:lnTo>
                  <a:pt x="991" y="281"/>
                </a:lnTo>
                <a:lnTo>
                  <a:pt x="991" y="281"/>
                </a:lnTo>
                <a:lnTo>
                  <a:pt x="990" y="279"/>
                </a:lnTo>
                <a:lnTo>
                  <a:pt x="990" y="278"/>
                </a:lnTo>
                <a:lnTo>
                  <a:pt x="991" y="278"/>
                </a:lnTo>
                <a:lnTo>
                  <a:pt x="991" y="277"/>
                </a:lnTo>
                <a:lnTo>
                  <a:pt x="992" y="276"/>
                </a:lnTo>
                <a:lnTo>
                  <a:pt x="992" y="274"/>
                </a:lnTo>
                <a:lnTo>
                  <a:pt x="993" y="273"/>
                </a:lnTo>
                <a:lnTo>
                  <a:pt x="994" y="272"/>
                </a:lnTo>
                <a:lnTo>
                  <a:pt x="996" y="269"/>
                </a:lnTo>
                <a:lnTo>
                  <a:pt x="997" y="266"/>
                </a:lnTo>
                <a:lnTo>
                  <a:pt x="998" y="265"/>
                </a:lnTo>
                <a:lnTo>
                  <a:pt x="999" y="265"/>
                </a:lnTo>
                <a:lnTo>
                  <a:pt x="1001" y="265"/>
                </a:lnTo>
                <a:lnTo>
                  <a:pt x="1002" y="265"/>
                </a:lnTo>
                <a:lnTo>
                  <a:pt x="1002" y="265"/>
                </a:lnTo>
                <a:lnTo>
                  <a:pt x="1003" y="265"/>
                </a:lnTo>
                <a:lnTo>
                  <a:pt x="1003" y="264"/>
                </a:lnTo>
                <a:lnTo>
                  <a:pt x="1003" y="263"/>
                </a:lnTo>
                <a:lnTo>
                  <a:pt x="1004" y="262"/>
                </a:lnTo>
                <a:lnTo>
                  <a:pt x="1006" y="260"/>
                </a:lnTo>
                <a:lnTo>
                  <a:pt x="1007" y="259"/>
                </a:lnTo>
                <a:lnTo>
                  <a:pt x="1009" y="257"/>
                </a:lnTo>
                <a:lnTo>
                  <a:pt x="1011" y="256"/>
                </a:lnTo>
                <a:lnTo>
                  <a:pt x="1012" y="255"/>
                </a:lnTo>
                <a:lnTo>
                  <a:pt x="1013" y="254"/>
                </a:lnTo>
                <a:lnTo>
                  <a:pt x="1013" y="254"/>
                </a:lnTo>
                <a:lnTo>
                  <a:pt x="1013" y="253"/>
                </a:lnTo>
                <a:lnTo>
                  <a:pt x="1014" y="253"/>
                </a:lnTo>
                <a:lnTo>
                  <a:pt x="1016" y="253"/>
                </a:lnTo>
                <a:lnTo>
                  <a:pt x="1017" y="253"/>
                </a:lnTo>
                <a:lnTo>
                  <a:pt x="1018" y="253"/>
                </a:lnTo>
                <a:lnTo>
                  <a:pt x="1019" y="253"/>
                </a:lnTo>
                <a:lnTo>
                  <a:pt x="1023" y="254"/>
                </a:lnTo>
                <a:lnTo>
                  <a:pt x="1024" y="256"/>
                </a:lnTo>
                <a:lnTo>
                  <a:pt x="1025" y="258"/>
                </a:lnTo>
                <a:lnTo>
                  <a:pt x="1024" y="259"/>
                </a:lnTo>
                <a:lnTo>
                  <a:pt x="1024" y="262"/>
                </a:lnTo>
                <a:lnTo>
                  <a:pt x="1025" y="263"/>
                </a:lnTo>
                <a:lnTo>
                  <a:pt x="1025" y="264"/>
                </a:lnTo>
                <a:lnTo>
                  <a:pt x="1025" y="265"/>
                </a:lnTo>
                <a:lnTo>
                  <a:pt x="1025" y="268"/>
                </a:lnTo>
                <a:lnTo>
                  <a:pt x="1025" y="269"/>
                </a:lnTo>
                <a:lnTo>
                  <a:pt x="1025" y="270"/>
                </a:lnTo>
                <a:lnTo>
                  <a:pt x="1026" y="272"/>
                </a:lnTo>
                <a:lnTo>
                  <a:pt x="1026" y="274"/>
                </a:lnTo>
                <a:lnTo>
                  <a:pt x="1026" y="275"/>
                </a:lnTo>
                <a:lnTo>
                  <a:pt x="1026" y="277"/>
                </a:lnTo>
                <a:lnTo>
                  <a:pt x="1027" y="278"/>
                </a:lnTo>
                <a:lnTo>
                  <a:pt x="1027" y="279"/>
                </a:lnTo>
                <a:lnTo>
                  <a:pt x="1027" y="282"/>
                </a:lnTo>
                <a:lnTo>
                  <a:pt x="1026" y="282"/>
                </a:lnTo>
                <a:lnTo>
                  <a:pt x="1026" y="283"/>
                </a:lnTo>
                <a:lnTo>
                  <a:pt x="1026" y="286"/>
                </a:lnTo>
                <a:lnTo>
                  <a:pt x="1026" y="288"/>
                </a:lnTo>
                <a:lnTo>
                  <a:pt x="1025" y="288"/>
                </a:lnTo>
                <a:lnTo>
                  <a:pt x="1024" y="289"/>
                </a:lnTo>
                <a:lnTo>
                  <a:pt x="1023" y="291"/>
                </a:lnTo>
                <a:lnTo>
                  <a:pt x="1023" y="291"/>
                </a:lnTo>
                <a:lnTo>
                  <a:pt x="1022" y="291"/>
                </a:lnTo>
                <a:lnTo>
                  <a:pt x="1021" y="291"/>
                </a:lnTo>
                <a:lnTo>
                  <a:pt x="1020" y="291"/>
                </a:lnTo>
                <a:lnTo>
                  <a:pt x="1019" y="291"/>
                </a:lnTo>
                <a:lnTo>
                  <a:pt x="1014" y="290"/>
                </a:lnTo>
                <a:lnTo>
                  <a:pt x="1013" y="290"/>
                </a:lnTo>
                <a:lnTo>
                  <a:pt x="1013" y="290"/>
                </a:lnTo>
                <a:lnTo>
                  <a:pt x="1012" y="291"/>
                </a:lnTo>
                <a:lnTo>
                  <a:pt x="1010" y="292"/>
                </a:lnTo>
                <a:lnTo>
                  <a:pt x="1008" y="292"/>
                </a:lnTo>
                <a:lnTo>
                  <a:pt x="1007" y="294"/>
                </a:lnTo>
                <a:lnTo>
                  <a:pt x="1007" y="296"/>
                </a:lnTo>
                <a:lnTo>
                  <a:pt x="1006" y="296"/>
                </a:lnTo>
                <a:lnTo>
                  <a:pt x="1005" y="297"/>
                </a:lnTo>
                <a:lnTo>
                  <a:pt x="1006" y="297"/>
                </a:lnTo>
                <a:lnTo>
                  <a:pt x="1006" y="299"/>
                </a:lnTo>
                <a:lnTo>
                  <a:pt x="1006" y="300"/>
                </a:lnTo>
                <a:lnTo>
                  <a:pt x="1007" y="301"/>
                </a:lnTo>
                <a:lnTo>
                  <a:pt x="1008" y="302"/>
                </a:lnTo>
                <a:lnTo>
                  <a:pt x="1008" y="302"/>
                </a:lnTo>
                <a:lnTo>
                  <a:pt x="1008" y="304"/>
                </a:lnTo>
                <a:lnTo>
                  <a:pt x="1008" y="305"/>
                </a:lnTo>
                <a:lnTo>
                  <a:pt x="1008" y="306"/>
                </a:lnTo>
                <a:lnTo>
                  <a:pt x="1009" y="307"/>
                </a:lnTo>
                <a:lnTo>
                  <a:pt x="1010" y="307"/>
                </a:lnTo>
                <a:lnTo>
                  <a:pt x="1013" y="307"/>
                </a:lnTo>
                <a:lnTo>
                  <a:pt x="1013" y="307"/>
                </a:lnTo>
                <a:lnTo>
                  <a:pt x="1013" y="308"/>
                </a:lnTo>
                <a:lnTo>
                  <a:pt x="1014" y="308"/>
                </a:lnTo>
                <a:lnTo>
                  <a:pt x="1014" y="309"/>
                </a:lnTo>
                <a:lnTo>
                  <a:pt x="1013" y="309"/>
                </a:lnTo>
                <a:lnTo>
                  <a:pt x="1013" y="310"/>
                </a:lnTo>
                <a:lnTo>
                  <a:pt x="1012" y="311"/>
                </a:lnTo>
                <a:lnTo>
                  <a:pt x="1012" y="312"/>
                </a:lnTo>
                <a:lnTo>
                  <a:pt x="1013" y="312"/>
                </a:lnTo>
                <a:lnTo>
                  <a:pt x="1015" y="313"/>
                </a:lnTo>
                <a:lnTo>
                  <a:pt x="1015" y="313"/>
                </a:lnTo>
                <a:lnTo>
                  <a:pt x="1015" y="314"/>
                </a:lnTo>
                <a:lnTo>
                  <a:pt x="1014" y="314"/>
                </a:lnTo>
                <a:lnTo>
                  <a:pt x="1013" y="315"/>
                </a:lnTo>
                <a:lnTo>
                  <a:pt x="1012" y="315"/>
                </a:lnTo>
                <a:lnTo>
                  <a:pt x="1011" y="316"/>
                </a:lnTo>
                <a:lnTo>
                  <a:pt x="1011" y="317"/>
                </a:lnTo>
                <a:lnTo>
                  <a:pt x="1013" y="320"/>
                </a:lnTo>
                <a:lnTo>
                  <a:pt x="1013" y="322"/>
                </a:lnTo>
                <a:lnTo>
                  <a:pt x="1012" y="324"/>
                </a:lnTo>
                <a:lnTo>
                  <a:pt x="1013" y="325"/>
                </a:lnTo>
                <a:lnTo>
                  <a:pt x="1013" y="326"/>
                </a:lnTo>
                <a:lnTo>
                  <a:pt x="1013" y="327"/>
                </a:lnTo>
                <a:lnTo>
                  <a:pt x="1014" y="326"/>
                </a:lnTo>
                <a:lnTo>
                  <a:pt x="1014" y="325"/>
                </a:lnTo>
                <a:lnTo>
                  <a:pt x="1015" y="325"/>
                </a:lnTo>
                <a:lnTo>
                  <a:pt x="1015" y="327"/>
                </a:lnTo>
                <a:lnTo>
                  <a:pt x="1016" y="330"/>
                </a:lnTo>
                <a:lnTo>
                  <a:pt x="1018" y="334"/>
                </a:lnTo>
                <a:lnTo>
                  <a:pt x="1018" y="336"/>
                </a:lnTo>
                <a:lnTo>
                  <a:pt x="1018" y="338"/>
                </a:lnTo>
                <a:lnTo>
                  <a:pt x="1019" y="338"/>
                </a:lnTo>
                <a:lnTo>
                  <a:pt x="1019" y="340"/>
                </a:lnTo>
                <a:lnTo>
                  <a:pt x="1019" y="343"/>
                </a:lnTo>
                <a:lnTo>
                  <a:pt x="1019" y="344"/>
                </a:lnTo>
                <a:lnTo>
                  <a:pt x="1020" y="346"/>
                </a:lnTo>
                <a:lnTo>
                  <a:pt x="1021" y="350"/>
                </a:lnTo>
                <a:lnTo>
                  <a:pt x="1021" y="351"/>
                </a:lnTo>
                <a:lnTo>
                  <a:pt x="1022" y="352"/>
                </a:lnTo>
                <a:lnTo>
                  <a:pt x="1022" y="351"/>
                </a:lnTo>
                <a:lnTo>
                  <a:pt x="1022" y="350"/>
                </a:lnTo>
                <a:lnTo>
                  <a:pt x="1021" y="348"/>
                </a:lnTo>
                <a:lnTo>
                  <a:pt x="1021" y="347"/>
                </a:lnTo>
                <a:lnTo>
                  <a:pt x="1022" y="347"/>
                </a:lnTo>
                <a:lnTo>
                  <a:pt x="1022" y="346"/>
                </a:lnTo>
                <a:lnTo>
                  <a:pt x="1021" y="345"/>
                </a:lnTo>
                <a:lnTo>
                  <a:pt x="1020" y="343"/>
                </a:lnTo>
                <a:lnTo>
                  <a:pt x="1020" y="337"/>
                </a:lnTo>
                <a:lnTo>
                  <a:pt x="1019" y="334"/>
                </a:lnTo>
                <a:lnTo>
                  <a:pt x="1020" y="334"/>
                </a:lnTo>
                <a:lnTo>
                  <a:pt x="1023" y="334"/>
                </a:lnTo>
                <a:lnTo>
                  <a:pt x="1024" y="333"/>
                </a:lnTo>
                <a:lnTo>
                  <a:pt x="1026" y="333"/>
                </a:lnTo>
                <a:lnTo>
                  <a:pt x="1027" y="334"/>
                </a:lnTo>
                <a:lnTo>
                  <a:pt x="1028" y="334"/>
                </a:lnTo>
                <a:lnTo>
                  <a:pt x="1029" y="334"/>
                </a:lnTo>
                <a:lnTo>
                  <a:pt x="1030" y="334"/>
                </a:lnTo>
                <a:lnTo>
                  <a:pt x="1030" y="335"/>
                </a:lnTo>
                <a:lnTo>
                  <a:pt x="1029" y="336"/>
                </a:lnTo>
                <a:lnTo>
                  <a:pt x="1029" y="338"/>
                </a:lnTo>
                <a:lnTo>
                  <a:pt x="1029" y="339"/>
                </a:lnTo>
                <a:lnTo>
                  <a:pt x="1030" y="343"/>
                </a:lnTo>
                <a:lnTo>
                  <a:pt x="1031" y="344"/>
                </a:lnTo>
                <a:lnTo>
                  <a:pt x="1031" y="341"/>
                </a:lnTo>
                <a:lnTo>
                  <a:pt x="1032" y="341"/>
                </a:lnTo>
                <a:lnTo>
                  <a:pt x="1033" y="343"/>
                </a:lnTo>
                <a:lnTo>
                  <a:pt x="1032" y="345"/>
                </a:lnTo>
                <a:lnTo>
                  <a:pt x="1031" y="346"/>
                </a:lnTo>
                <a:lnTo>
                  <a:pt x="1031" y="346"/>
                </a:lnTo>
                <a:lnTo>
                  <a:pt x="1030" y="346"/>
                </a:lnTo>
                <a:lnTo>
                  <a:pt x="1029" y="341"/>
                </a:lnTo>
                <a:lnTo>
                  <a:pt x="1026" y="338"/>
                </a:lnTo>
                <a:lnTo>
                  <a:pt x="1026" y="337"/>
                </a:lnTo>
                <a:lnTo>
                  <a:pt x="1028" y="336"/>
                </a:lnTo>
                <a:lnTo>
                  <a:pt x="1028" y="335"/>
                </a:lnTo>
                <a:lnTo>
                  <a:pt x="1027" y="335"/>
                </a:lnTo>
                <a:lnTo>
                  <a:pt x="1026" y="335"/>
                </a:lnTo>
                <a:lnTo>
                  <a:pt x="1026" y="336"/>
                </a:lnTo>
                <a:lnTo>
                  <a:pt x="1025" y="336"/>
                </a:lnTo>
                <a:lnTo>
                  <a:pt x="1025" y="338"/>
                </a:lnTo>
                <a:lnTo>
                  <a:pt x="1025" y="339"/>
                </a:lnTo>
                <a:lnTo>
                  <a:pt x="1024" y="341"/>
                </a:lnTo>
                <a:lnTo>
                  <a:pt x="1024" y="342"/>
                </a:lnTo>
                <a:lnTo>
                  <a:pt x="1023" y="344"/>
                </a:lnTo>
                <a:lnTo>
                  <a:pt x="1024" y="345"/>
                </a:lnTo>
                <a:lnTo>
                  <a:pt x="1026" y="348"/>
                </a:lnTo>
                <a:lnTo>
                  <a:pt x="1027" y="350"/>
                </a:lnTo>
                <a:lnTo>
                  <a:pt x="1027" y="351"/>
                </a:lnTo>
                <a:lnTo>
                  <a:pt x="1028" y="350"/>
                </a:lnTo>
                <a:lnTo>
                  <a:pt x="1029" y="350"/>
                </a:lnTo>
                <a:lnTo>
                  <a:pt x="1028" y="349"/>
                </a:lnTo>
                <a:lnTo>
                  <a:pt x="1028" y="348"/>
                </a:lnTo>
                <a:lnTo>
                  <a:pt x="1027" y="347"/>
                </a:lnTo>
                <a:lnTo>
                  <a:pt x="1026" y="346"/>
                </a:lnTo>
                <a:lnTo>
                  <a:pt x="1025" y="345"/>
                </a:lnTo>
                <a:lnTo>
                  <a:pt x="1025" y="344"/>
                </a:lnTo>
                <a:lnTo>
                  <a:pt x="1025" y="342"/>
                </a:lnTo>
                <a:lnTo>
                  <a:pt x="1026" y="341"/>
                </a:lnTo>
                <a:lnTo>
                  <a:pt x="1026" y="340"/>
                </a:lnTo>
                <a:lnTo>
                  <a:pt x="1027" y="340"/>
                </a:lnTo>
                <a:lnTo>
                  <a:pt x="1027" y="341"/>
                </a:lnTo>
                <a:lnTo>
                  <a:pt x="1028" y="342"/>
                </a:lnTo>
                <a:lnTo>
                  <a:pt x="1028" y="346"/>
                </a:lnTo>
                <a:lnTo>
                  <a:pt x="1030" y="347"/>
                </a:lnTo>
                <a:lnTo>
                  <a:pt x="1030" y="348"/>
                </a:lnTo>
                <a:lnTo>
                  <a:pt x="1031" y="349"/>
                </a:lnTo>
                <a:lnTo>
                  <a:pt x="1031" y="348"/>
                </a:lnTo>
                <a:lnTo>
                  <a:pt x="1031" y="347"/>
                </a:lnTo>
                <a:lnTo>
                  <a:pt x="1032" y="347"/>
                </a:lnTo>
                <a:lnTo>
                  <a:pt x="1032" y="348"/>
                </a:lnTo>
                <a:lnTo>
                  <a:pt x="1033" y="350"/>
                </a:lnTo>
                <a:lnTo>
                  <a:pt x="1033" y="351"/>
                </a:lnTo>
                <a:lnTo>
                  <a:pt x="1032" y="352"/>
                </a:lnTo>
                <a:lnTo>
                  <a:pt x="1033" y="352"/>
                </a:lnTo>
                <a:lnTo>
                  <a:pt x="1033" y="351"/>
                </a:lnTo>
                <a:lnTo>
                  <a:pt x="1033" y="351"/>
                </a:lnTo>
                <a:lnTo>
                  <a:pt x="1033" y="352"/>
                </a:lnTo>
                <a:lnTo>
                  <a:pt x="1033" y="351"/>
                </a:lnTo>
                <a:lnTo>
                  <a:pt x="1034" y="349"/>
                </a:lnTo>
                <a:lnTo>
                  <a:pt x="1036" y="346"/>
                </a:lnTo>
                <a:lnTo>
                  <a:pt x="1037" y="346"/>
                </a:lnTo>
                <a:lnTo>
                  <a:pt x="1039" y="345"/>
                </a:lnTo>
                <a:lnTo>
                  <a:pt x="1040" y="344"/>
                </a:lnTo>
                <a:lnTo>
                  <a:pt x="1041" y="345"/>
                </a:lnTo>
                <a:lnTo>
                  <a:pt x="1041" y="346"/>
                </a:lnTo>
                <a:lnTo>
                  <a:pt x="1041" y="348"/>
                </a:lnTo>
                <a:lnTo>
                  <a:pt x="1040" y="349"/>
                </a:lnTo>
                <a:lnTo>
                  <a:pt x="1040" y="350"/>
                </a:lnTo>
                <a:lnTo>
                  <a:pt x="1039" y="352"/>
                </a:lnTo>
                <a:lnTo>
                  <a:pt x="1038" y="353"/>
                </a:lnTo>
                <a:lnTo>
                  <a:pt x="1038" y="354"/>
                </a:lnTo>
                <a:lnTo>
                  <a:pt x="1037" y="356"/>
                </a:lnTo>
                <a:lnTo>
                  <a:pt x="1037" y="356"/>
                </a:lnTo>
                <a:lnTo>
                  <a:pt x="1038" y="357"/>
                </a:lnTo>
                <a:lnTo>
                  <a:pt x="1038" y="358"/>
                </a:lnTo>
                <a:lnTo>
                  <a:pt x="1038" y="361"/>
                </a:lnTo>
                <a:lnTo>
                  <a:pt x="1039" y="361"/>
                </a:lnTo>
                <a:lnTo>
                  <a:pt x="1040" y="360"/>
                </a:lnTo>
                <a:lnTo>
                  <a:pt x="1041" y="360"/>
                </a:lnTo>
                <a:lnTo>
                  <a:pt x="1042" y="361"/>
                </a:lnTo>
                <a:lnTo>
                  <a:pt x="1043" y="361"/>
                </a:lnTo>
                <a:lnTo>
                  <a:pt x="1043" y="363"/>
                </a:lnTo>
                <a:lnTo>
                  <a:pt x="1043" y="364"/>
                </a:lnTo>
                <a:lnTo>
                  <a:pt x="1043" y="365"/>
                </a:lnTo>
                <a:lnTo>
                  <a:pt x="1042" y="366"/>
                </a:lnTo>
                <a:lnTo>
                  <a:pt x="1042" y="367"/>
                </a:lnTo>
                <a:lnTo>
                  <a:pt x="1042" y="367"/>
                </a:lnTo>
                <a:lnTo>
                  <a:pt x="1041" y="368"/>
                </a:lnTo>
                <a:lnTo>
                  <a:pt x="1040" y="368"/>
                </a:lnTo>
                <a:lnTo>
                  <a:pt x="1041" y="369"/>
                </a:lnTo>
                <a:lnTo>
                  <a:pt x="1042" y="369"/>
                </a:lnTo>
                <a:lnTo>
                  <a:pt x="1042" y="370"/>
                </a:lnTo>
                <a:lnTo>
                  <a:pt x="1041" y="370"/>
                </a:lnTo>
                <a:lnTo>
                  <a:pt x="1041" y="371"/>
                </a:lnTo>
                <a:lnTo>
                  <a:pt x="1041" y="372"/>
                </a:lnTo>
                <a:lnTo>
                  <a:pt x="1042" y="372"/>
                </a:lnTo>
                <a:lnTo>
                  <a:pt x="1042" y="371"/>
                </a:lnTo>
                <a:lnTo>
                  <a:pt x="1042" y="370"/>
                </a:lnTo>
                <a:lnTo>
                  <a:pt x="1043" y="370"/>
                </a:lnTo>
                <a:lnTo>
                  <a:pt x="1043" y="369"/>
                </a:lnTo>
                <a:lnTo>
                  <a:pt x="1044" y="369"/>
                </a:lnTo>
                <a:lnTo>
                  <a:pt x="1044" y="369"/>
                </a:lnTo>
                <a:lnTo>
                  <a:pt x="1044" y="370"/>
                </a:lnTo>
                <a:lnTo>
                  <a:pt x="1044" y="371"/>
                </a:lnTo>
                <a:lnTo>
                  <a:pt x="1044" y="372"/>
                </a:lnTo>
                <a:lnTo>
                  <a:pt x="1044" y="373"/>
                </a:lnTo>
                <a:lnTo>
                  <a:pt x="1043" y="374"/>
                </a:lnTo>
                <a:lnTo>
                  <a:pt x="1042" y="374"/>
                </a:lnTo>
                <a:lnTo>
                  <a:pt x="1042" y="375"/>
                </a:lnTo>
                <a:lnTo>
                  <a:pt x="1043" y="375"/>
                </a:lnTo>
                <a:lnTo>
                  <a:pt x="1044" y="376"/>
                </a:lnTo>
                <a:lnTo>
                  <a:pt x="1044" y="375"/>
                </a:lnTo>
                <a:lnTo>
                  <a:pt x="1044" y="376"/>
                </a:lnTo>
                <a:lnTo>
                  <a:pt x="1044" y="377"/>
                </a:lnTo>
                <a:lnTo>
                  <a:pt x="1044" y="378"/>
                </a:lnTo>
                <a:lnTo>
                  <a:pt x="1044" y="378"/>
                </a:lnTo>
                <a:lnTo>
                  <a:pt x="1044" y="379"/>
                </a:lnTo>
                <a:lnTo>
                  <a:pt x="1044" y="378"/>
                </a:lnTo>
                <a:lnTo>
                  <a:pt x="1044" y="378"/>
                </a:lnTo>
                <a:lnTo>
                  <a:pt x="1044" y="377"/>
                </a:lnTo>
                <a:lnTo>
                  <a:pt x="1045" y="377"/>
                </a:lnTo>
                <a:lnTo>
                  <a:pt x="1046" y="377"/>
                </a:lnTo>
                <a:lnTo>
                  <a:pt x="1046" y="378"/>
                </a:lnTo>
                <a:lnTo>
                  <a:pt x="1047" y="378"/>
                </a:lnTo>
                <a:lnTo>
                  <a:pt x="1047" y="378"/>
                </a:lnTo>
                <a:lnTo>
                  <a:pt x="1046" y="379"/>
                </a:lnTo>
                <a:lnTo>
                  <a:pt x="1046" y="378"/>
                </a:lnTo>
                <a:lnTo>
                  <a:pt x="1045" y="379"/>
                </a:lnTo>
                <a:lnTo>
                  <a:pt x="1044" y="380"/>
                </a:lnTo>
                <a:lnTo>
                  <a:pt x="1044" y="380"/>
                </a:lnTo>
                <a:lnTo>
                  <a:pt x="1043" y="380"/>
                </a:lnTo>
                <a:lnTo>
                  <a:pt x="1042" y="381"/>
                </a:lnTo>
                <a:lnTo>
                  <a:pt x="1043" y="381"/>
                </a:lnTo>
                <a:lnTo>
                  <a:pt x="1044" y="381"/>
                </a:lnTo>
                <a:lnTo>
                  <a:pt x="1045" y="381"/>
                </a:lnTo>
                <a:lnTo>
                  <a:pt x="1046" y="380"/>
                </a:lnTo>
                <a:lnTo>
                  <a:pt x="1047" y="381"/>
                </a:lnTo>
                <a:lnTo>
                  <a:pt x="1048" y="380"/>
                </a:lnTo>
                <a:lnTo>
                  <a:pt x="1049" y="380"/>
                </a:lnTo>
                <a:lnTo>
                  <a:pt x="1049" y="381"/>
                </a:lnTo>
                <a:lnTo>
                  <a:pt x="1048" y="383"/>
                </a:lnTo>
                <a:lnTo>
                  <a:pt x="1048" y="384"/>
                </a:lnTo>
                <a:lnTo>
                  <a:pt x="1047" y="385"/>
                </a:lnTo>
                <a:lnTo>
                  <a:pt x="1047" y="386"/>
                </a:lnTo>
                <a:lnTo>
                  <a:pt x="1046" y="386"/>
                </a:lnTo>
                <a:lnTo>
                  <a:pt x="1045" y="386"/>
                </a:lnTo>
                <a:lnTo>
                  <a:pt x="1044" y="387"/>
                </a:lnTo>
                <a:lnTo>
                  <a:pt x="1043" y="386"/>
                </a:lnTo>
                <a:lnTo>
                  <a:pt x="1042" y="384"/>
                </a:lnTo>
                <a:lnTo>
                  <a:pt x="1041" y="384"/>
                </a:lnTo>
                <a:lnTo>
                  <a:pt x="1040" y="384"/>
                </a:lnTo>
                <a:lnTo>
                  <a:pt x="1039" y="385"/>
                </a:lnTo>
                <a:lnTo>
                  <a:pt x="1038" y="383"/>
                </a:lnTo>
                <a:lnTo>
                  <a:pt x="1038" y="382"/>
                </a:lnTo>
                <a:lnTo>
                  <a:pt x="1037" y="382"/>
                </a:lnTo>
                <a:lnTo>
                  <a:pt x="1034" y="379"/>
                </a:lnTo>
                <a:lnTo>
                  <a:pt x="1033" y="379"/>
                </a:lnTo>
                <a:lnTo>
                  <a:pt x="1033" y="378"/>
                </a:lnTo>
                <a:lnTo>
                  <a:pt x="1032" y="377"/>
                </a:lnTo>
                <a:lnTo>
                  <a:pt x="1031" y="376"/>
                </a:lnTo>
                <a:lnTo>
                  <a:pt x="1031" y="375"/>
                </a:lnTo>
                <a:lnTo>
                  <a:pt x="1030" y="375"/>
                </a:lnTo>
                <a:lnTo>
                  <a:pt x="1028" y="376"/>
                </a:lnTo>
                <a:lnTo>
                  <a:pt x="1027" y="377"/>
                </a:lnTo>
                <a:lnTo>
                  <a:pt x="1025" y="377"/>
                </a:lnTo>
                <a:lnTo>
                  <a:pt x="1025" y="378"/>
                </a:lnTo>
                <a:lnTo>
                  <a:pt x="1027" y="378"/>
                </a:lnTo>
                <a:lnTo>
                  <a:pt x="1029" y="379"/>
                </a:lnTo>
                <a:lnTo>
                  <a:pt x="1031" y="379"/>
                </a:lnTo>
                <a:lnTo>
                  <a:pt x="1033" y="382"/>
                </a:lnTo>
                <a:lnTo>
                  <a:pt x="1033" y="383"/>
                </a:lnTo>
                <a:lnTo>
                  <a:pt x="1034" y="383"/>
                </a:lnTo>
                <a:lnTo>
                  <a:pt x="1033" y="385"/>
                </a:lnTo>
                <a:lnTo>
                  <a:pt x="1035" y="386"/>
                </a:lnTo>
                <a:lnTo>
                  <a:pt x="1034" y="387"/>
                </a:lnTo>
                <a:lnTo>
                  <a:pt x="1032" y="386"/>
                </a:lnTo>
                <a:lnTo>
                  <a:pt x="1031" y="386"/>
                </a:lnTo>
                <a:lnTo>
                  <a:pt x="1030" y="385"/>
                </a:lnTo>
                <a:lnTo>
                  <a:pt x="1029" y="385"/>
                </a:lnTo>
                <a:lnTo>
                  <a:pt x="1026" y="383"/>
                </a:lnTo>
                <a:lnTo>
                  <a:pt x="1024" y="382"/>
                </a:lnTo>
                <a:lnTo>
                  <a:pt x="1023" y="381"/>
                </a:lnTo>
                <a:lnTo>
                  <a:pt x="1021" y="380"/>
                </a:lnTo>
                <a:lnTo>
                  <a:pt x="1019" y="379"/>
                </a:lnTo>
                <a:lnTo>
                  <a:pt x="1018" y="379"/>
                </a:lnTo>
                <a:lnTo>
                  <a:pt x="1017" y="379"/>
                </a:lnTo>
                <a:lnTo>
                  <a:pt x="1017" y="380"/>
                </a:lnTo>
                <a:lnTo>
                  <a:pt x="1019" y="382"/>
                </a:lnTo>
                <a:lnTo>
                  <a:pt x="1018" y="382"/>
                </a:lnTo>
                <a:lnTo>
                  <a:pt x="1018" y="384"/>
                </a:lnTo>
                <a:lnTo>
                  <a:pt x="1017" y="384"/>
                </a:lnTo>
                <a:lnTo>
                  <a:pt x="1018" y="385"/>
                </a:lnTo>
                <a:lnTo>
                  <a:pt x="1018" y="386"/>
                </a:lnTo>
                <a:lnTo>
                  <a:pt x="1019" y="386"/>
                </a:lnTo>
                <a:lnTo>
                  <a:pt x="1020" y="387"/>
                </a:lnTo>
                <a:lnTo>
                  <a:pt x="1019" y="387"/>
                </a:lnTo>
                <a:lnTo>
                  <a:pt x="1019" y="388"/>
                </a:lnTo>
                <a:lnTo>
                  <a:pt x="1019" y="389"/>
                </a:lnTo>
                <a:lnTo>
                  <a:pt x="1018" y="389"/>
                </a:lnTo>
                <a:lnTo>
                  <a:pt x="1017" y="389"/>
                </a:lnTo>
                <a:lnTo>
                  <a:pt x="1016" y="389"/>
                </a:lnTo>
                <a:lnTo>
                  <a:pt x="1015" y="389"/>
                </a:lnTo>
                <a:lnTo>
                  <a:pt x="1014" y="389"/>
                </a:lnTo>
                <a:lnTo>
                  <a:pt x="1014" y="391"/>
                </a:lnTo>
                <a:lnTo>
                  <a:pt x="1013" y="391"/>
                </a:lnTo>
                <a:lnTo>
                  <a:pt x="1013" y="392"/>
                </a:lnTo>
                <a:lnTo>
                  <a:pt x="1013" y="394"/>
                </a:lnTo>
                <a:lnTo>
                  <a:pt x="1013" y="394"/>
                </a:lnTo>
                <a:lnTo>
                  <a:pt x="1015" y="393"/>
                </a:lnTo>
                <a:lnTo>
                  <a:pt x="1016" y="393"/>
                </a:lnTo>
                <a:lnTo>
                  <a:pt x="1016" y="395"/>
                </a:lnTo>
                <a:lnTo>
                  <a:pt x="1015" y="397"/>
                </a:lnTo>
                <a:lnTo>
                  <a:pt x="1015" y="398"/>
                </a:lnTo>
                <a:lnTo>
                  <a:pt x="1016" y="398"/>
                </a:lnTo>
                <a:lnTo>
                  <a:pt x="1017" y="397"/>
                </a:lnTo>
                <a:lnTo>
                  <a:pt x="1018" y="397"/>
                </a:lnTo>
                <a:lnTo>
                  <a:pt x="1018" y="400"/>
                </a:lnTo>
                <a:lnTo>
                  <a:pt x="1017" y="400"/>
                </a:lnTo>
                <a:lnTo>
                  <a:pt x="1017" y="401"/>
                </a:lnTo>
                <a:lnTo>
                  <a:pt x="1017" y="402"/>
                </a:lnTo>
                <a:lnTo>
                  <a:pt x="1018" y="402"/>
                </a:lnTo>
                <a:lnTo>
                  <a:pt x="1019" y="400"/>
                </a:lnTo>
                <a:lnTo>
                  <a:pt x="1020" y="400"/>
                </a:lnTo>
                <a:lnTo>
                  <a:pt x="1021" y="400"/>
                </a:lnTo>
                <a:lnTo>
                  <a:pt x="1022" y="400"/>
                </a:lnTo>
                <a:lnTo>
                  <a:pt x="1023" y="401"/>
                </a:lnTo>
                <a:lnTo>
                  <a:pt x="1021" y="404"/>
                </a:lnTo>
                <a:lnTo>
                  <a:pt x="1021" y="405"/>
                </a:lnTo>
                <a:lnTo>
                  <a:pt x="1021" y="406"/>
                </a:lnTo>
                <a:lnTo>
                  <a:pt x="1020" y="406"/>
                </a:lnTo>
                <a:lnTo>
                  <a:pt x="1020" y="405"/>
                </a:lnTo>
                <a:lnTo>
                  <a:pt x="1019" y="405"/>
                </a:lnTo>
                <a:lnTo>
                  <a:pt x="1017" y="406"/>
                </a:lnTo>
                <a:lnTo>
                  <a:pt x="1017" y="407"/>
                </a:lnTo>
                <a:lnTo>
                  <a:pt x="1018" y="409"/>
                </a:lnTo>
                <a:lnTo>
                  <a:pt x="1019" y="410"/>
                </a:lnTo>
                <a:lnTo>
                  <a:pt x="1020" y="410"/>
                </a:lnTo>
                <a:lnTo>
                  <a:pt x="1020" y="408"/>
                </a:lnTo>
                <a:lnTo>
                  <a:pt x="1022" y="407"/>
                </a:lnTo>
                <a:lnTo>
                  <a:pt x="1023" y="405"/>
                </a:lnTo>
                <a:lnTo>
                  <a:pt x="1024" y="405"/>
                </a:lnTo>
                <a:lnTo>
                  <a:pt x="1026" y="407"/>
                </a:lnTo>
                <a:lnTo>
                  <a:pt x="1026" y="414"/>
                </a:lnTo>
                <a:lnTo>
                  <a:pt x="1024" y="415"/>
                </a:lnTo>
                <a:lnTo>
                  <a:pt x="1024" y="416"/>
                </a:lnTo>
                <a:lnTo>
                  <a:pt x="1025" y="416"/>
                </a:lnTo>
                <a:lnTo>
                  <a:pt x="1026" y="416"/>
                </a:lnTo>
                <a:lnTo>
                  <a:pt x="1026" y="417"/>
                </a:lnTo>
                <a:lnTo>
                  <a:pt x="1027" y="417"/>
                </a:lnTo>
                <a:lnTo>
                  <a:pt x="1027" y="419"/>
                </a:lnTo>
                <a:lnTo>
                  <a:pt x="1028" y="422"/>
                </a:lnTo>
                <a:lnTo>
                  <a:pt x="1028" y="423"/>
                </a:lnTo>
                <a:lnTo>
                  <a:pt x="1027" y="424"/>
                </a:lnTo>
                <a:lnTo>
                  <a:pt x="1028" y="424"/>
                </a:lnTo>
                <a:lnTo>
                  <a:pt x="1028" y="425"/>
                </a:lnTo>
                <a:lnTo>
                  <a:pt x="1029" y="425"/>
                </a:lnTo>
                <a:lnTo>
                  <a:pt x="1029" y="427"/>
                </a:lnTo>
                <a:lnTo>
                  <a:pt x="1030" y="428"/>
                </a:lnTo>
                <a:lnTo>
                  <a:pt x="1030" y="431"/>
                </a:lnTo>
                <a:lnTo>
                  <a:pt x="1030" y="432"/>
                </a:lnTo>
                <a:lnTo>
                  <a:pt x="1030" y="432"/>
                </a:lnTo>
                <a:lnTo>
                  <a:pt x="1030" y="433"/>
                </a:lnTo>
                <a:lnTo>
                  <a:pt x="1031" y="434"/>
                </a:lnTo>
                <a:lnTo>
                  <a:pt x="1031" y="435"/>
                </a:lnTo>
                <a:lnTo>
                  <a:pt x="1031" y="437"/>
                </a:lnTo>
                <a:lnTo>
                  <a:pt x="1032" y="437"/>
                </a:lnTo>
                <a:lnTo>
                  <a:pt x="1032" y="438"/>
                </a:lnTo>
                <a:lnTo>
                  <a:pt x="1033" y="439"/>
                </a:lnTo>
                <a:lnTo>
                  <a:pt x="1033" y="440"/>
                </a:lnTo>
                <a:lnTo>
                  <a:pt x="1033" y="442"/>
                </a:lnTo>
                <a:lnTo>
                  <a:pt x="1035" y="443"/>
                </a:lnTo>
                <a:lnTo>
                  <a:pt x="1035" y="443"/>
                </a:lnTo>
                <a:lnTo>
                  <a:pt x="1036" y="445"/>
                </a:lnTo>
                <a:lnTo>
                  <a:pt x="1036" y="447"/>
                </a:lnTo>
                <a:lnTo>
                  <a:pt x="1036" y="448"/>
                </a:lnTo>
                <a:lnTo>
                  <a:pt x="1039" y="449"/>
                </a:lnTo>
                <a:lnTo>
                  <a:pt x="1041" y="450"/>
                </a:lnTo>
                <a:lnTo>
                  <a:pt x="1041" y="451"/>
                </a:lnTo>
                <a:lnTo>
                  <a:pt x="1041" y="452"/>
                </a:lnTo>
                <a:lnTo>
                  <a:pt x="1041" y="453"/>
                </a:lnTo>
                <a:lnTo>
                  <a:pt x="1041" y="454"/>
                </a:lnTo>
                <a:lnTo>
                  <a:pt x="1041" y="455"/>
                </a:lnTo>
                <a:lnTo>
                  <a:pt x="1040" y="455"/>
                </a:lnTo>
                <a:lnTo>
                  <a:pt x="1039" y="456"/>
                </a:lnTo>
                <a:lnTo>
                  <a:pt x="1040" y="456"/>
                </a:lnTo>
                <a:lnTo>
                  <a:pt x="1041" y="458"/>
                </a:lnTo>
                <a:lnTo>
                  <a:pt x="1041" y="459"/>
                </a:lnTo>
                <a:lnTo>
                  <a:pt x="1041" y="460"/>
                </a:lnTo>
                <a:lnTo>
                  <a:pt x="1041" y="461"/>
                </a:lnTo>
                <a:lnTo>
                  <a:pt x="1041" y="462"/>
                </a:lnTo>
                <a:lnTo>
                  <a:pt x="1040" y="462"/>
                </a:lnTo>
                <a:lnTo>
                  <a:pt x="1040" y="461"/>
                </a:lnTo>
                <a:lnTo>
                  <a:pt x="1040" y="460"/>
                </a:lnTo>
                <a:lnTo>
                  <a:pt x="1040" y="459"/>
                </a:lnTo>
                <a:lnTo>
                  <a:pt x="1039" y="459"/>
                </a:lnTo>
                <a:lnTo>
                  <a:pt x="1039" y="460"/>
                </a:lnTo>
                <a:lnTo>
                  <a:pt x="1038" y="462"/>
                </a:lnTo>
                <a:lnTo>
                  <a:pt x="1037" y="464"/>
                </a:lnTo>
                <a:lnTo>
                  <a:pt x="1037" y="464"/>
                </a:lnTo>
                <a:lnTo>
                  <a:pt x="1036" y="465"/>
                </a:lnTo>
                <a:lnTo>
                  <a:pt x="1038" y="469"/>
                </a:lnTo>
                <a:lnTo>
                  <a:pt x="1038" y="473"/>
                </a:lnTo>
                <a:lnTo>
                  <a:pt x="1038" y="474"/>
                </a:lnTo>
                <a:lnTo>
                  <a:pt x="1039" y="475"/>
                </a:lnTo>
                <a:lnTo>
                  <a:pt x="1040" y="474"/>
                </a:lnTo>
                <a:lnTo>
                  <a:pt x="1040" y="468"/>
                </a:lnTo>
                <a:lnTo>
                  <a:pt x="1040" y="467"/>
                </a:lnTo>
                <a:lnTo>
                  <a:pt x="1040" y="468"/>
                </a:lnTo>
                <a:lnTo>
                  <a:pt x="1041" y="472"/>
                </a:lnTo>
                <a:lnTo>
                  <a:pt x="1042" y="475"/>
                </a:lnTo>
                <a:lnTo>
                  <a:pt x="1042" y="476"/>
                </a:lnTo>
                <a:lnTo>
                  <a:pt x="1042" y="477"/>
                </a:lnTo>
                <a:lnTo>
                  <a:pt x="1041" y="482"/>
                </a:lnTo>
                <a:lnTo>
                  <a:pt x="1041" y="484"/>
                </a:lnTo>
                <a:lnTo>
                  <a:pt x="1043" y="496"/>
                </a:lnTo>
                <a:lnTo>
                  <a:pt x="1043" y="497"/>
                </a:lnTo>
                <a:lnTo>
                  <a:pt x="1044" y="499"/>
                </a:lnTo>
                <a:lnTo>
                  <a:pt x="1044" y="500"/>
                </a:lnTo>
                <a:lnTo>
                  <a:pt x="1044" y="501"/>
                </a:lnTo>
                <a:lnTo>
                  <a:pt x="1045" y="501"/>
                </a:lnTo>
                <a:lnTo>
                  <a:pt x="1046" y="499"/>
                </a:lnTo>
                <a:lnTo>
                  <a:pt x="1049" y="498"/>
                </a:lnTo>
                <a:lnTo>
                  <a:pt x="1050" y="497"/>
                </a:lnTo>
                <a:lnTo>
                  <a:pt x="1053" y="497"/>
                </a:lnTo>
                <a:lnTo>
                  <a:pt x="1054" y="497"/>
                </a:lnTo>
                <a:lnTo>
                  <a:pt x="1055" y="497"/>
                </a:lnTo>
                <a:lnTo>
                  <a:pt x="1055" y="495"/>
                </a:lnTo>
                <a:lnTo>
                  <a:pt x="1056" y="495"/>
                </a:lnTo>
                <a:lnTo>
                  <a:pt x="1058" y="494"/>
                </a:lnTo>
                <a:lnTo>
                  <a:pt x="1058" y="493"/>
                </a:lnTo>
                <a:lnTo>
                  <a:pt x="1056" y="494"/>
                </a:lnTo>
                <a:lnTo>
                  <a:pt x="1055" y="494"/>
                </a:lnTo>
                <a:lnTo>
                  <a:pt x="1054" y="493"/>
                </a:lnTo>
                <a:lnTo>
                  <a:pt x="1054" y="492"/>
                </a:lnTo>
                <a:lnTo>
                  <a:pt x="1053" y="490"/>
                </a:lnTo>
                <a:lnTo>
                  <a:pt x="1052" y="488"/>
                </a:lnTo>
                <a:lnTo>
                  <a:pt x="1052" y="486"/>
                </a:lnTo>
                <a:lnTo>
                  <a:pt x="1050" y="483"/>
                </a:lnTo>
                <a:lnTo>
                  <a:pt x="1050" y="481"/>
                </a:lnTo>
                <a:lnTo>
                  <a:pt x="1049" y="474"/>
                </a:lnTo>
                <a:lnTo>
                  <a:pt x="1049" y="468"/>
                </a:lnTo>
                <a:lnTo>
                  <a:pt x="1050" y="461"/>
                </a:lnTo>
                <a:lnTo>
                  <a:pt x="1050" y="458"/>
                </a:lnTo>
                <a:lnTo>
                  <a:pt x="1052" y="458"/>
                </a:lnTo>
                <a:lnTo>
                  <a:pt x="1052" y="459"/>
                </a:lnTo>
                <a:lnTo>
                  <a:pt x="1054" y="459"/>
                </a:lnTo>
                <a:lnTo>
                  <a:pt x="1057" y="460"/>
                </a:lnTo>
                <a:lnTo>
                  <a:pt x="1057" y="461"/>
                </a:lnTo>
                <a:lnTo>
                  <a:pt x="1057" y="462"/>
                </a:lnTo>
                <a:lnTo>
                  <a:pt x="1057" y="463"/>
                </a:lnTo>
                <a:lnTo>
                  <a:pt x="1058" y="463"/>
                </a:lnTo>
                <a:lnTo>
                  <a:pt x="1058" y="464"/>
                </a:lnTo>
                <a:lnTo>
                  <a:pt x="1059" y="464"/>
                </a:lnTo>
                <a:lnTo>
                  <a:pt x="1060" y="464"/>
                </a:lnTo>
                <a:lnTo>
                  <a:pt x="1061" y="464"/>
                </a:lnTo>
                <a:lnTo>
                  <a:pt x="1064" y="465"/>
                </a:lnTo>
                <a:lnTo>
                  <a:pt x="1068" y="466"/>
                </a:lnTo>
                <a:lnTo>
                  <a:pt x="1069" y="466"/>
                </a:lnTo>
                <a:lnTo>
                  <a:pt x="1070" y="466"/>
                </a:lnTo>
                <a:lnTo>
                  <a:pt x="1070" y="465"/>
                </a:lnTo>
                <a:lnTo>
                  <a:pt x="1071" y="465"/>
                </a:lnTo>
                <a:lnTo>
                  <a:pt x="1071" y="466"/>
                </a:lnTo>
                <a:lnTo>
                  <a:pt x="1072" y="466"/>
                </a:lnTo>
                <a:lnTo>
                  <a:pt x="1074" y="466"/>
                </a:lnTo>
                <a:lnTo>
                  <a:pt x="1076" y="467"/>
                </a:lnTo>
                <a:lnTo>
                  <a:pt x="1079" y="467"/>
                </a:lnTo>
                <a:lnTo>
                  <a:pt x="1080" y="467"/>
                </a:lnTo>
                <a:lnTo>
                  <a:pt x="1081" y="467"/>
                </a:lnTo>
                <a:lnTo>
                  <a:pt x="1083" y="466"/>
                </a:lnTo>
                <a:lnTo>
                  <a:pt x="1084" y="467"/>
                </a:lnTo>
                <a:lnTo>
                  <a:pt x="1085" y="467"/>
                </a:lnTo>
                <a:lnTo>
                  <a:pt x="1086" y="466"/>
                </a:lnTo>
                <a:lnTo>
                  <a:pt x="1087" y="465"/>
                </a:lnTo>
                <a:lnTo>
                  <a:pt x="1089" y="465"/>
                </a:lnTo>
                <a:lnTo>
                  <a:pt x="1090" y="466"/>
                </a:lnTo>
                <a:lnTo>
                  <a:pt x="1092" y="467"/>
                </a:lnTo>
                <a:lnTo>
                  <a:pt x="1100" y="475"/>
                </a:lnTo>
                <a:lnTo>
                  <a:pt x="1101" y="476"/>
                </a:lnTo>
                <a:lnTo>
                  <a:pt x="1101" y="477"/>
                </a:lnTo>
                <a:lnTo>
                  <a:pt x="1100" y="478"/>
                </a:lnTo>
                <a:lnTo>
                  <a:pt x="1098" y="479"/>
                </a:lnTo>
                <a:lnTo>
                  <a:pt x="1097" y="483"/>
                </a:lnTo>
                <a:lnTo>
                  <a:pt x="1096" y="484"/>
                </a:lnTo>
                <a:lnTo>
                  <a:pt x="1095" y="484"/>
                </a:lnTo>
                <a:lnTo>
                  <a:pt x="1095" y="484"/>
                </a:lnTo>
                <a:lnTo>
                  <a:pt x="1093" y="483"/>
                </a:lnTo>
                <a:lnTo>
                  <a:pt x="1091" y="483"/>
                </a:lnTo>
                <a:lnTo>
                  <a:pt x="1088" y="481"/>
                </a:lnTo>
                <a:lnTo>
                  <a:pt x="1087" y="481"/>
                </a:lnTo>
                <a:lnTo>
                  <a:pt x="1085" y="480"/>
                </a:lnTo>
                <a:lnTo>
                  <a:pt x="1085" y="479"/>
                </a:lnTo>
                <a:lnTo>
                  <a:pt x="1082" y="478"/>
                </a:lnTo>
                <a:lnTo>
                  <a:pt x="1076" y="477"/>
                </a:lnTo>
                <a:lnTo>
                  <a:pt x="1075" y="477"/>
                </a:lnTo>
                <a:lnTo>
                  <a:pt x="1074" y="478"/>
                </a:lnTo>
                <a:lnTo>
                  <a:pt x="1072" y="479"/>
                </a:lnTo>
                <a:lnTo>
                  <a:pt x="1073" y="480"/>
                </a:lnTo>
                <a:lnTo>
                  <a:pt x="1073" y="481"/>
                </a:lnTo>
                <a:lnTo>
                  <a:pt x="1072" y="482"/>
                </a:lnTo>
                <a:lnTo>
                  <a:pt x="1071" y="483"/>
                </a:lnTo>
                <a:lnTo>
                  <a:pt x="1070" y="483"/>
                </a:lnTo>
                <a:lnTo>
                  <a:pt x="1068" y="481"/>
                </a:lnTo>
                <a:lnTo>
                  <a:pt x="1067" y="480"/>
                </a:lnTo>
                <a:lnTo>
                  <a:pt x="1066" y="480"/>
                </a:lnTo>
                <a:lnTo>
                  <a:pt x="1064" y="480"/>
                </a:lnTo>
                <a:lnTo>
                  <a:pt x="1064" y="481"/>
                </a:lnTo>
                <a:lnTo>
                  <a:pt x="1064" y="481"/>
                </a:lnTo>
                <a:lnTo>
                  <a:pt x="1065" y="481"/>
                </a:lnTo>
                <a:lnTo>
                  <a:pt x="1067" y="482"/>
                </a:lnTo>
                <a:lnTo>
                  <a:pt x="1067" y="483"/>
                </a:lnTo>
                <a:lnTo>
                  <a:pt x="1066" y="484"/>
                </a:lnTo>
                <a:lnTo>
                  <a:pt x="1065" y="486"/>
                </a:lnTo>
                <a:lnTo>
                  <a:pt x="1065" y="486"/>
                </a:lnTo>
                <a:lnTo>
                  <a:pt x="1064" y="487"/>
                </a:lnTo>
                <a:lnTo>
                  <a:pt x="1064" y="488"/>
                </a:lnTo>
                <a:lnTo>
                  <a:pt x="1064" y="489"/>
                </a:lnTo>
                <a:lnTo>
                  <a:pt x="1066" y="488"/>
                </a:lnTo>
                <a:lnTo>
                  <a:pt x="1067" y="488"/>
                </a:lnTo>
                <a:lnTo>
                  <a:pt x="1067" y="489"/>
                </a:lnTo>
                <a:lnTo>
                  <a:pt x="1066" y="490"/>
                </a:lnTo>
                <a:lnTo>
                  <a:pt x="1067" y="490"/>
                </a:lnTo>
                <a:lnTo>
                  <a:pt x="1068" y="490"/>
                </a:lnTo>
                <a:lnTo>
                  <a:pt x="1069" y="490"/>
                </a:lnTo>
                <a:lnTo>
                  <a:pt x="1073" y="490"/>
                </a:lnTo>
                <a:lnTo>
                  <a:pt x="1074" y="490"/>
                </a:lnTo>
                <a:lnTo>
                  <a:pt x="1076" y="489"/>
                </a:lnTo>
                <a:lnTo>
                  <a:pt x="1080" y="492"/>
                </a:lnTo>
                <a:lnTo>
                  <a:pt x="1080" y="493"/>
                </a:lnTo>
                <a:lnTo>
                  <a:pt x="1080" y="494"/>
                </a:lnTo>
                <a:lnTo>
                  <a:pt x="1078" y="494"/>
                </a:lnTo>
                <a:lnTo>
                  <a:pt x="1077" y="494"/>
                </a:lnTo>
                <a:lnTo>
                  <a:pt x="1075" y="494"/>
                </a:lnTo>
                <a:lnTo>
                  <a:pt x="1074" y="494"/>
                </a:lnTo>
                <a:lnTo>
                  <a:pt x="1074" y="495"/>
                </a:lnTo>
                <a:lnTo>
                  <a:pt x="1074" y="495"/>
                </a:lnTo>
                <a:lnTo>
                  <a:pt x="1074" y="496"/>
                </a:lnTo>
                <a:lnTo>
                  <a:pt x="1073" y="497"/>
                </a:lnTo>
                <a:lnTo>
                  <a:pt x="1072" y="497"/>
                </a:lnTo>
                <a:lnTo>
                  <a:pt x="1071" y="497"/>
                </a:lnTo>
                <a:lnTo>
                  <a:pt x="1072" y="498"/>
                </a:lnTo>
                <a:lnTo>
                  <a:pt x="1073" y="498"/>
                </a:lnTo>
                <a:lnTo>
                  <a:pt x="1074" y="497"/>
                </a:lnTo>
                <a:lnTo>
                  <a:pt x="1074" y="497"/>
                </a:lnTo>
                <a:lnTo>
                  <a:pt x="1075" y="496"/>
                </a:lnTo>
                <a:lnTo>
                  <a:pt x="1076" y="496"/>
                </a:lnTo>
                <a:lnTo>
                  <a:pt x="1078" y="496"/>
                </a:lnTo>
                <a:lnTo>
                  <a:pt x="1079" y="496"/>
                </a:lnTo>
                <a:lnTo>
                  <a:pt x="1079" y="497"/>
                </a:lnTo>
                <a:lnTo>
                  <a:pt x="1078" y="497"/>
                </a:lnTo>
                <a:lnTo>
                  <a:pt x="1078" y="497"/>
                </a:lnTo>
                <a:lnTo>
                  <a:pt x="1079" y="498"/>
                </a:lnTo>
                <a:lnTo>
                  <a:pt x="1078" y="499"/>
                </a:lnTo>
                <a:lnTo>
                  <a:pt x="1074" y="499"/>
                </a:lnTo>
                <a:lnTo>
                  <a:pt x="1073" y="499"/>
                </a:lnTo>
                <a:lnTo>
                  <a:pt x="1071" y="499"/>
                </a:lnTo>
                <a:lnTo>
                  <a:pt x="1066" y="499"/>
                </a:lnTo>
                <a:lnTo>
                  <a:pt x="1065" y="500"/>
                </a:lnTo>
                <a:lnTo>
                  <a:pt x="1065" y="501"/>
                </a:lnTo>
                <a:lnTo>
                  <a:pt x="1066" y="501"/>
                </a:lnTo>
                <a:lnTo>
                  <a:pt x="1067" y="500"/>
                </a:lnTo>
                <a:lnTo>
                  <a:pt x="1068" y="501"/>
                </a:lnTo>
                <a:lnTo>
                  <a:pt x="1069" y="502"/>
                </a:lnTo>
                <a:lnTo>
                  <a:pt x="1071" y="501"/>
                </a:lnTo>
                <a:lnTo>
                  <a:pt x="1073" y="501"/>
                </a:lnTo>
                <a:lnTo>
                  <a:pt x="1074" y="502"/>
                </a:lnTo>
                <a:lnTo>
                  <a:pt x="1076" y="502"/>
                </a:lnTo>
                <a:lnTo>
                  <a:pt x="1078" y="502"/>
                </a:lnTo>
                <a:lnTo>
                  <a:pt x="1080" y="501"/>
                </a:lnTo>
                <a:lnTo>
                  <a:pt x="1081" y="500"/>
                </a:lnTo>
                <a:lnTo>
                  <a:pt x="1082" y="499"/>
                </a:lnTo>
                <a:lnTo>
                  <a:pt x="1083" y="499"/>
                </a:lnTo>
                <a:lnTo>
                  <a:pt x="1083" y="501"/>
                </a:lnTo>
                <a:lnTo>
                  <a:pt x="1082" y="502"/>
                </a:lnTo>
                <a:lnTo>
                  <a:pt x="1084" y="502"/>
                </a:lnTo>
                <a:lnTo>
                  <a:pt x="1086" y="500"/>
                </a:lnTo>
                <a:lnTo>
                  <a:pt x="1087" y="500"/>
                </a:lnTo>
                <a:lnTo>
                  <a:pt x="1088" y="501"/>
                </a:lnTo>
                <a:lnTo>
                  <a:pt x="1087" y="503"/>
                </a:lnTo>
                <a:lnTo>
                  <a:pt x="1087" y="504"/>
                </a:lnTo>
                <a:lnTo>
                  <a:pt x="1086" y="505"/>
                </a:lnTo>
                <a:lnTo>
                  <a:pt x="1085" y="505"/>
                </a:lnTo>
                <a:lnTo>
                  <a:pt x="1085" y="506"/>
                </a:lnTo>
                <a:lnTo>
                  <a:pt x="1084" y="506"/>
                </a:lnTo>
                <a:lnTo>
                  <a:pt x="1083" y="506"/>
                </a:lnTo>
                <a:lnTo>
                  <a:pt x="1081" y="505"/>
                </a:lnTo>
                <a:lnTo>
                  <a:pt x="1080" y="506"/>
                </a:lnTo>
                <a:lnTo>
                  <a:pt x="1076" y="508"/>
                </a:lnTo>
                <a:lnTo>
                  <a:pt x="1075" y="509"/>
                </a:lnTo>
                <a:lnTo>
                  <a:pt x="1074" y="510"/>
                </a:lnTo>
                <a:lnTo>
                  <a:pt x="1075" y="510"/>
                </a:lnTo>
                <a:lnTo>
                  <a:pt x="1076" y="510"/>
                </a:lnTo>
                <a:lnTo>
                  <a:pt x="1077" y="508"/>
                </a:lnTo>
                <a:lnTo>
                  <a:pt x="1079" y="508"/>
                </a:lnTo>
                <a:lnTo>
                  <a:pt x="1082" y="508"/>
                </a:lnTo>
                <a:lnTo>
                  <a:pt x="1083" y="508"/>
                </a:lnTo>
                <a:lnTo>
                  <a:pt x="1084" y="508"/>
                </a:lnTo>
                <a:lnTo>
                  <a:pt x="1086" y="508"/>
                </a:lnTo>
                <a:lnTo>
                  <a:pt x="1089" y="507"/>
                </a:lnTo>
                <a:lnTo>
                  <a:pt x="1090" y="506"/>
                </a:lnTo>
                <a:lnTo>
                  <a:pt x="1092" y="506"/>
                </a:lnTo>
                <a:lnTo>
                  <a:pt x="1094" y="503"/>
                </a:lnTo>
                <a:lnTo>
                  <a:pt x="1095" y="503"/>
                </a:lnTo>
                <a:lnTo>
                  <a:pt x="1099" y="506"/>
                </a:lnTo>
                <a:lnTo>
                  <a:pt x="1105" y="507"/>
                </a:lnTo>
                <a:lnTo>
                  <a:pt x="1105" y="508"/>
                </a:lnTo>
                <a:lnTo>
                  <a:pt x="1105" y="508"/>
                </a:lnTo>
                <a:lnTo>
                  <a:pt x="1105" y="508"/>
                </a:lnTo>
                <a:lnTo>
                  <a:pt x="1105" y="509"/>
                </a:lnTo>
                <a:lnTo>
                  <a:pt x="1105" y="511"/>
                </a:lnTo>
                <a:lnTo>
                  <a:pt x="1106" y="512"/>
                </a:lnTo>
                <a:lnTo>
                  <a:pt x="1107" y="510"/>
                </a:lnTo>
                <a:lnTo>
                  <a:pt x="1108" y="509"/>
                </a:lnTo>
                <a:lnTo>
                  <a:pt x="1112" y="510"/>
                </a:lnTo>
                <a:lnTo>
                  <a:pt x="1114" y="510"/>
                </a:lnTo>
                <a:lnTo>
                  <a:pt x="1115" y="510"/>
                </a:lnTo>
                <a:lnTo>
                  <a:pt x="1116" y="509"/>
                </a:lnTo>
                <a:lnTo>
                  <a:pt x="1115" y="508"/>
                </a:lnTo>
                <a:lnTo>
                  <a:pt x="1113" y="507"/>
                </a:lnTo>
                <a:lnTo>
                  <a:pt x="1110" y="503"/>
                </a:lnTo>
                <a:lnTo>
                  <a:pt x="1110" y="500"/>
                </a:lnTo>
                <a:lnTo>
                  <a:pt x="1111" y="499"/>
                </a:lnTo>
                <a:lnTo>
                  <a:pt x="1111" y="498"/>
                </a:lnTo>
                <a:lnTo>
                  <a:pt x="1111" y="497"/>
                </a:lnTo>
                <a:lnTo>
                  <a:pt x="1112" y="497"/>
                </a:lnTo>
                <a:lnTo>
                  <a:pt x="1112" y="498"/>
                </a:lnTo>
                <a:lnTo>
                  <a:pt x="1114" y="498"/>
                </a:lnTo>
                <a:lnTo>
                  <a:pt x="1115" y="498"/>
                </a:lnTo>
                <a:lnTo>
                  <a:pt x="1117" y="497"/>
                </a:lnTo>
                <a:lnTo>
                  <a:pt x="1119" y="497"/>
                </a:lnTo>
                <a:lnTo>
                  <a:pt x="1121" y="497"/>
                </a:lnTo>
                <a:lnTo>
                  <a:pt x="1123" y="497"/>
                </a:lnTo>
                <a:lnTo>
                  <a:pt x="1124" y="497"/>
                </a:lnTo>
                <a:lnTo>
                  <a:pt x="1124" y="499"/>
                </a:lnTo>
                <a:lnTo>
                  <a:pt x="1126" y="499"/>
                </a:lnTo>
                <a:lnTo>
                  <a:pt x="1126" y="498"/>
                </a:lnTo>
                <a:lnTo>
                  <a:pt x="1127" y="500"/>
                </a:lnTo>
                <a:lnTo>
                  <a:pt x="1128" y="501"/>
                </a:lnTo>
                <a:lnTo>
                  <a:pt x="1130" y="502"/>
                </a:lnTo>
                <a:lnTo>
                  <a:pt x="1131" y="505"/>
                </a:lnTo>
                <a:lnTo>
                  <a:pt x="1132" y="506"/>
                </a:lnTo>
                <a:lnTo>
                  <a:pt x="1132" y="508"/>
                </a:lnTo>
                <a:lnTo>
                  <a:pt x="1132" y="508"/>
                </a:lnTo>
                <a:lnTo>
                  <a:pt x="1133" y="508"/>
                </a:lnTo>
                <a:lnTo>
                  <a:pt x="1134" y="509"/>
                </a:lnTo>
                <a:lnTo>
                  <a:pt x="1134" y="511"/>
                </a:lnTo>
                <a:lnTo>
                  <a:pt x="1135" y="511"/>
                </a:lnTo>
                <a:lnTo>
                  <a:pt x="1135" y="513"/>
                </a:lnTo>
                <a:lnTo>
                  <a:pt x="1136" y="514"/>
                </a:lnTo>
                <a:lnTo>
                  <a:pt x="1136" y="515"/>
                </a:lnTo>
                <a:lnTo>
                  <a:pt x="1136" y="516"/>
                </a:lnTo>
                <a:lnTo>
                  <a:pt x="1138" y="519"/>
                </a:lnTo>
                <a:lnTo>
                  <a:pt x="1139" y="520"/>
                </a:lnTo>
                <a:lnTo>
                  <a:pt x="1140" y="522"/>
                </a:lnTo>
                <a:lnTo>
                  <a:pt x="1140" y="524"/>
                </a:lnTo>
                <a:lnTo>
                  <a:pt x="1141" y="525"/>
                </a:lnTo>
                <a:lnTo>
                  <a:pt x="1142" y="528"/>
                </a:lnTo>
                <a:lnTo>
                  <a:pt x="1142" y="530"/>
                </a:lnTo>
                <a:lnTo>
                  <a:pt x="1143" y="532"/>
                </a:lnTo>
                <a:lnTo>
                  <a:pt x="1143" y="534"/>
                </a:lnTo>
                <a:lnTo>
                  <a:pt x="1142" y="536"/>
                </a:lnTo>
                <a:lnTo>
                  <a:pt x="1142" y="537"/>
                </a:lnTo>
                <a:lnTo>
                  <a:pt x="1142" y="539"/>
                </a:lnTo>
                <a:lnTo>
                  <a:pt x="1143" y="540"/>
                </a:lnTo>
                <a:lnTo>
                  <a:pt x="1144" y="541"/>
                </a:lnTo>
                <a:lnTo>
                  <a:pt x="1145" y="542"/>
                </a:lnTo>
                <a:lnTo>
                  <a:pt x="1145" y="543"/>
                </a:lnTo>
                <a:lnTo>
                  <a:pt x="1144" y="543"/>
                </a:lnTo>
                <a:lnTo>
                  <a:pt x="1141" y="540"/>
                </a:lnTo>
                <a:lnTo>
                  <a:pt x="1140" y="540"/>
                </a:lnTo>
                <a:lnTo>
                  <a:pt x="1139" y="540"/>
                </a:lnTo>
                <a:lnTo>
                  <a:pt x="1139" y="541"/>
                </a:lnTo>
                <a:lnTo>
                  <a:pt x="1140" y="542"/>
                </a:lnTo>
                <a:lnTo>
                  <a:pt x="1143" y="545"/>
                </a:lnTo>
                <a:lnTo>
                  <a:pt x="1143" y="546"/>
                </a:lnTo>
                <a:lnTo>
                  <a:pt x="1144" y="547"/>
                </a:lnTo>
                <a:lnTo>
                  <a:pt x="1143" y="547"/>
                </a:lnTo>
                <a:lnTo>
                  <a:pt x="1143" y="546"/>
                </a:lnTo>
                <a:lnTo>
                  <a:pt x="1142" y="545"/>
                </a:lnTo>
                <a:lnTo>
                  <a:pt x="1141" y="545"/>
                </a:lnTo>
                <a:lnTo>
                  <a:pt x="1141" y="544"/>
                </a:lnTo>
                <a:lnTo>
                  <a:pt x="1140" y="544"/>
                </a:lnTo>
                <a:lnTo>
                  <a:pt x="1139" y="543"/>
                </a:lnTo>
                <a:lnTo>
                  <a:pt x="1139" y="542"/>
                </a:lnTo>
                <a:lnTo>
                  <a:pt x="1138" y="542"/>
                </a:lnTo>
                <a:lnTo>
                  <a:pt x="1137" y="542"/>
                </a:lnTo>
                <a:lnTo>
                  <a:pt x="1137" y="543"/>
                </a:lnTo>
                <a:lnTo>
                  <a:pt x="1135" y="543"/>
                </a:lnTo>
                <a:lnTo>
                  <a:pt x="1133" y="541"/>
                </a:lnTo>
                <a:lnTo>
                  <a:pt x="1131" y="540"/>
                </a:lnTo>
                <a:lnTo>
                  <a:pt x="1130" y="541"/>
                </a:lnTo>
                <a:lnTo>
                  <a:pt x="1129" y="541"/>
                </a:lnTo>
                <a:lnTo>
                  <a:pt x="1128" y="541"/>
                </a:lnTo>
                <a:lnTo>
                  <a:pt x="1126" y="543"/>
                </a:lnTo>
                <a:lnTo>
                  <a:pt x="1126" y="543"/>
                </a:lnTo>
                <a:lnTo>
                  <a:pt x="1125" y="541"/>
                </a:lnTo>
                <a:lnTo>
                  <a:pt x="1124" y="541"/>
                </a:lnTo>
                <a:lnTo>
                  <a:pt x="1124" y="542"/>
                </a:lnTo>
                <a:lnTo>
                  <a:pt x="1124" y="543"/>
                </a:lnTo>
                <a:lnTo>
                  <a:pt x="1123" y="543"/>
                </a:lnTo>
                <a:lnTo>
                  <a:pt x="1121" y="543"/>
                </a:lnTo>
                <a:lnTo>
                  <a:pt x="1121" y="542"/>
                </a:lnTo>
                <a:lnTo>
                  <a:pt x="1119" y="542"/>
                </a:lnTo>
                <a:lnTo>
                  <a:pt x="1118" y="542"/>
                </a:lnTo>
                <a:lnTo>
                  <a:pt x="1117" y="541"/>
                </a:lnTo>
                <a:lnTo>
                  <a:pt x="1116" y="541"/>
                </a:lnTo>
                <a:lnTo>
                  <a:pt x="1116" y="540"/>
                </a:lnTo>
                <a:lnTo>
                  <a:pt x="1114" y="541"/>
                </a:lnTo>
                <a:lnTo>
                  <a:pt x="1113" y="540"/>
                </a:lnTo>
                <a:lnTo>
                  <a:pt x="1108" y="540"/>
                </a:lnTo>
                <a:lnTo>
                  <a:pt x="1105" y="541"/>
                </a:lnTo>
                <a:lnTo>
                  <a:pt x="1105" y="541"/>
                </a:lnTo>
                <a:lnTo>
                  <a:pt x="1105" y="542"/>
                </a:lnTo>
                <a:lnTo>
                  <a:pt x="1105" y="543"/>
                </a:lnTo>
                <a:lnTo>
                  <a:pt x="1104" y="544"/>
                </a:lnTo>
                <a:lnTo>
                  <a:pt x="1103" y="544"/>
                </a:lnTo>
                <a:lnTo>
                  <a:pt x="1102" y="544"/>
                </a:lnTo>
                <a:lnTo>
                  <a:pt x="1098" y="544"/>
                </a:lnTo>
                <a:lnTo>
                  <a:pt x="1096" y="544"/>
                </a:lnTo>
                <a:lnTo>
                  <a:pt x="1095" y="543"/>
                </a:lnTo>
                <a:lnTo>
                  <a:pt x="1094" y="543"/>
                </a:lnTo>
                <a:lnTo>
                  <a:pt x="1092" y="544"/>
                </a:lnTo>
                <a:lnTo>
                  <a:pt x="1090" y="546"/>
                </a:lnTo>
                <a:lnTo>
                  <a:pt x="1089" y="547"/>
                </a:lnTo>
                <a:lnTo>
                  <a:pt x="1087" y="547"/>
                </a:lnTo>
                <a:lnTo>
                  <a:pt x="1085" y="547"/>
                </a:lnTo>
                <a:lnTo>
                  <a:pt x="1081" y="550"/>
                </a:lnTo>
                <a:lnTo>
                  <a:pt x="1079" y="551"/>
                </a:lnTo>
                <a:lnTo>
                  <a:pt x="1078" y="551"/>
                </a:lnTo>
                <a:lnTo>
                  <a:pt x="1075" y="551"/>
                </a:lnTo>
                <a:lnTo>
                  <a:pt x="1075" y="551"/>
                </a:lnTo>
                <a:lnTo>
                  <a:pt x="1074" y="551"/>
                </a:lnTo>
                <a:lnTo>
                  <a:pt x="1075" y="552"/>
                </a:lnTo>
                <a:lnTo>
                  <a:pt x="1079" y="551"/>
                </a:lnTo>
                <a:lnTo>
                  <a:pt x="1082" y="551"/>
                </a:lnTo>
                <a:lnTo>
                  <a:pt x="1083" y="551"/>
                </a:lnTo>
                <a:lnTo>
                  <a:pt x="1085" y="550"/>
                </a:lnTo>
                <a:lnTo>
                  <a:pt x="1086" y="549"/>
                </a:lnTo>
                <a:lnTo>
                  <a:pt x="1087" y="550"/>
                </a:lnTo>
                <a:lnTo>
                  <a:pt x="1086" y="550"/>
                </a:lnTo>
                <a:lnTo>
                  <a:pt x="1086" y="551"/>
                </a:lnTo>
                <a:lnTo>
                  <a:pt x="1089" y="550"/>
                </a:lnTo>
                <a:lnTo>
                  <a:pt x="1091" y="548"/>
                </a:lnTo>
                <a:lnTo>
                  <a:pt x="1094" y="548"/>
                </a:lnTo>
                <a:lnTo>
                  <a:pt x="1095" y="548"/>
                </a:lnTo>
                <a:lnTo>
                  <a:pt x="1095" y="549"/>
                </a:lnTo>
                <a:lnTo>
                  <a:pt x="1096" y="549"/>
                </a:lnTo>
                <a:lnTo>
                  <a:pt x="1096" y="550"/>
                </a:lnTo>
                <a:lnTo>
                  <a:pt x="1095" y="550"/>
                </a:lnTo>
                <a:lnTo>
                  <a:pt x="1095" y="551"/>
                </a:lnTo>
                <a:lnTo>
                  <a:pt x="1095" y="551"/>
                </a:lnTo>
                <a:lnTo>
                  <a:pt x="1094" y="554"/>
                </a:lnTo>
                <a:lnTo>
                  <a:pt x="1093" y="555"/>
                </a:lnTo>
                <a:lnTo>
                  <a:pt x="1092" y="555"/>
                </a:lnTo>
                <a:lnTo>
                  <a:pt x="1087" y="555"/>
                </a:lnTo>
                <a:lnTo>
                  <a:pt x="1086" y="555"/>
                </a:lnTo>
                <a:lnTo>
                  <a:pt x="1085" y="557"/>
                </a:lnTo>
                <a:lnTo>
                  <a:pt x="1080" y="557"/>
                </a:lnTo>
                <a:lnTo>
                  <a:pt x="1076" y="559"/>
                </a:lnTo>
                <a:lnTo>
                  <a:pt x="1075" y="560"/>
                </a:lnTo>
                <a:lnTo>
                  <a:pt x="1075" y="561"/>
                </a:lnTo>
                <a:lnTo>
                  <a:pt x="1076" y="561"/>
                </a:lnTo>
                <a:lnTo>
                  <a:pt x="1079" y="560"/>
                </a:lnTo>
                <a:lnTo>
                  <a:pt x="1081" y="561"/>
                </a:lnTo>
                <a:lnTo>
                  <a:pt x="1085" y="559"/>
                </a:lnTo>
                <a:lnTo>
                  <a:pt x="1087" y="558"/>
                </a:lnTo>
                <a:lnTo>
                  <a:pt x="1089" y="558"/>
                </a:lnTo>
                <a:lnTo>
                  <a:pt x="1090" y="558"/>
                </a:lnTo>
                <a:lnTo>
                  <a:pt x="1092" y="558"/>
                </a:lnTo>
                <a:lnTo>
                  <a:pt x="1092" y="559"/>
                </a:lnTo>
                <a:lnTo>
                  <a:pt x="1093" y="559"/>
                </a:lnTo>
                <a:lnTo>
                  <a:pt x="1094" y="559"/>
                </a:lnTo>
                <a:lnTo>
                  <a:pt x="1095" y="558"/>
                </a:lnTo>
                <a:lnTo>
                  <a:pt x="1095" y="557"/>
                </a:lnTo>
                <a:lnTo>
                  <a:pt x="1095" y="557"/>
                </a:lnTo>
                <a:lnTo>
                  <a:pt x="1095" y="558"/>
                </a:lnTo>
                <a:lnTo>
                  <a:pt x="1095" y="558"/>
                </a:lnTo>
                <a:lnTo>
                  <a:pt x="1095" y="559"/>
                </a:lnTo>
                <a:lnTo>
                  <a:pt x="1093" y="559"/>
                </a:lnTo>
                <a:lnTo>
                  <a:pt x="1093" y="561"/>
                </a:lnTo>
                <a:lnTo>
                  <a:pt x="1093" y="562"/>
                </a:lnTo>
                <a:lnTo>
                  <a:pt x="1092" y="562"/>
                </a:lnTo>
                <a:lnTo>
                  <a:pt x="1091" y="563"/>
                </a:lnTo>
                <a:lnTo>
                  <a:pt x="1090" y="563"/>
                </a:lnTo>
                <a:lnTo>
                  <a:pt x="1089" y="563"/>
                </a:lnTo>
                <a:lnTo>
                  <a:pt x="1088" y="563"/>
                </a:lnTo>
                <a:lnTo>
                  <a:pt x="1086" y="564"/>
                </a:lnTo>
                <a:lnTo>
                  <a:pt x="1086" y="565"/>
                </a:lnTo>
                <a:lnTo>
                  <a:pt x="1087" y="566"/>
                </a:lnTo>
                <a:lnTo>
                  <a:pt x="1089" y="566"/>
                </a:lnTo>
                <a:lnTo>
                  <a:pt x="1089" y="567"/>
                </a:lnTo>
                <a:lnTo>
                  <a:pt x="1087" y="568"/>
                </a:lnTo>
                <a:lnTo>
                  <a:pt x="1087" y="570"/>
                </a:lnTo>
                <a:lnTo>
                  <a:pt x="1087" y="572"/>
                </a:lnTo>
                <a:lnTo>
                  <a:pt x="1085" y="575"/>
                </a:lnTo>
                <a:lnTo>
                  <a:pt x="1085" y="576"/>
                </a:lnTo>
                <a:lnTo>
                  <a:pt x="1084" y="577"/>
                </a:lnTo>
                <a:lnTo>
                  <a:pt x="1083" y="577"/>
                </a:lnTo>
                <a:lnTo>
                  <a:pt x="1083" y="578"/>
                </a:lnTo>
                <a:lnTo>
                  <a:pt x="1084" y="578"/>
                </a:lnTo>
                <a:lnTo>
                  <a:pt x="1085" y="578"/>
                </a:lnTo>
                <a:lnTo>
                  <a:pt x="1085" y="580"/>
                </a:lnTo>
                <a:lnTo>
                  <a:pt x="1084" y="581"/>
                </a:lnTo>
                <a:lnTo>
                  <a:pt x="1083" y="580"/>
                </a:lnTo>
                <a:lnTo>
                  <a:pt x="1082" y="580"/>
                </a:lnTo>
                <a:lnTo>
                  <a:pt x="1076" y="575"/>
                </a:lnTo>
                <a:lnTo>
                  <a:pt x="1074" y="572"/>
                </a:lnTo>
                <a:lnTo>
                  <a:pt x="1071" y="569"/>
                </a:lnTo>
                <a:lnTo>
                  <a:pt x="1068" y="565"/>
                </a:lnTo>
                <a:lnTo>
                  <a:pt x="1065" y="564"/>
                </a:lnTo>
                <a:lnTo>
                  <a:pt x="1064" y="564"/>
                </a:lnTo>
                <a:lnTo>
                  <a:pt x="1064" y="565"/>
                </a:lnTo>
                <a:lnTo>
                  <a:pt x="1064" y="566"/>
                </a:lnTo>
                <a:lnTo>
                  <a:pt x="1064" y="567"/>
                </a:lnTo>
                <a:lnTo>
                  <a:pt x="1064" y="568"/>
                </a:lnTo>
                <a:lnTo>
                  <a:pt x="1064" y="570"/>
                </a:lnTo>
                <a:lnTo>
                  <a:pt x="1064" y="571"/>
                </a:lnTo>
                <a:lnTo>
                  <a:pt x="1064" y="572"/>
                </a:lnTo>
                <a:lnTo>
                  <a:pt x="1066" y="574"/>
                </a:lnTo>
                <a:lnTo>
                  <a:pt x="1066" y="575"/>
                </a:lnTo>
                <a:lnTo>
                  <a:pt x="1066" y="576"/>
                </a:lnTo>
                <a:lnTo>
                  <a:pt x="1065" y="578"/>
                </a:lnTo>
                <a:lnTo>
                  <a:pt x="1064" y="578"/>
                </a:lnTo>
                <a:lnTo>
                  <a:pt x="1063" y="580"/>
                </a:lnTo>
                <a:lnTo>
                  <a:pt x="1061" y="583"/>
                </a:lnTo>
                <a:lnTo>
                  <a:pt x="1061" y="583"/>
                </a:lnTo>
                <a:lnTo>
                  <a:pt x="1061" y="584"/>
                </a:lnTo>
                <a:lnTo>
                  <a:pt x="1062" y="584"/>
                </a:lnTo>
                <a:lnTo>
                  <a:pt x="1062" y="585"/>
                </a:lnTo>
                <a:lnTo>
                  <a:pt x="1064" y="586"/>
                </a:lnTo>
                <a:lnTo>
                  <a:pt x="1064" y="587"/>
                </a:lnTo>
                <a:lnTo>
                  <a:pt x="1066" y="586"/>
                </a:lnTo>
                <a:lnTo>
                  <a:pt x="1067" y="586"/>
                </a:lnTo>
                <a:lnTo>
                  <a:pt x="1071" y="590"/>
                </a:lnTo>
                <a:lnTo>
                  <a:pt x="1071" y="594"/>
                </a:lnTo>
                <a:lnTo>
                  <a:pt x="1072" y="595"/>
                </a:lnTo>
                <a:lnTo>
                  <a:pt x="1074" y="596"/>
                </a:lnTo>
                <a:lnTo>
                  <a:pt x="1074" y="596"/>
                </a:lnTo>
                <a:lnTo>
                  <a:pt x="1074" y="595"/>
                </a:lnTo>
                <a:lnTo>
                  <a:pt x="1074" y="594"/>
                </a:lnTo>
                <a:lnTo>
                  <a:pt x="1073" y="592"/>
                </a:lnTo>
                <a:lnTo>
                  <a:pt x="1073" y="590"/>
                </a:lnTo>
                <a:lnTo>
                  <a:pt x="1073" y="588"/>
                </a:lnTo>
                <a:lnTo>
                  <a:pt x="1074" y="587"/>
                </a:lnTo>
                <a:lnTo>
                  <a:pt x="1074" y="587"/>
                </a:lnTo>
                <a:lnTo>
                  <a:pt x="1074" y="586"/>
                </a:lnTo>
                <a:lnTo>
                  <a:pt x="1074" y="586"/>
                </a:lnTo>
                <a:lnTo>
                  <a:pt x="1074" y="585"/>
                </a:lnTo>
                <a:lnTo>
                  <a:pt x="1074" y="584"/>
                </a:lnTo>
                <a:lnTo>
                  <a:pt x="1075" y="584"/>
                </a:lnTo>
                <a:lnTo>
                  <a:pt x="1076" y="584"/>
                </a:lnTo>
                <a:lnTo>
                  <a:pt x="1076" y="586"/>
                </a:lnTo>
                <a:lnTo>
                  <a:pt x="1077" y="586"/>
                </a:lnTo>
                <a:lnTo>
                  <a:pt x="1078" y="586"/>
                </a:lnTo>
                <a:lnTo>
                  <a:pt x="1078" y="585"/>
                </a:lnTo>
                <a:lnTo>
                  <a:pt x="1079" y="584"/>
                </a:lnTo>
                <a:lnTo>
                  <a:pt x="1080" y="584"/>
                </a:lnTo>
                <a:lnTo>
                  <a:pt x="1081" y="584"/>
                </a:lnTo>
                <a:lnTo>
                  <a:pt x="1083" y="586"/>
                </a:lnTo>
                <a:lnTo>
                  <a:pt x="1083" y="587"/>
                </a:lnTo>
                <a:lnTo>
                  <a:pt x="1083" y="588"/>
                </a:lnTo>
                <a:lnTo>
                  <a:pt x="1081" y="589"/>
                </a:lnTo>
                <a:lnTo>
                  <a:pt x="1081" y="590"/>
                </a:lnTo>
                <a:lnTo>
                  <a:pt x="1081" y="591"/>
                </a:lnTo>
                <a:lnTo>
                  <a:pt x="1080" y="591"/>
                </a:lnTo>
                <a:lnTo>
                  <a:pt x="1078" y="589"/>
                </a:lnTo>
                <a:lnTo>
                  <a:pt x="1077" y="589"/>
                </a:lnTo>
                <a:lnTo>
                  <a:pt x="1077" y="590"/>
                </a:lnTo>
                <a:lnTo>
                  <a:pt x="1076" y="590"/>
                </a:lnTo>
                <a:lnTo>
                  <a:pt x="1075" y="591"/>
                </a:lnTo>
                <a:lnTo>
                  <a:pt x="1075" y="592"/>
                </a:lnTo>
                <a:lnTo>
                  <a:pt x="1076" y="592"/>
                </a:lnTo>
                <a:lnTo>
                  <a:pt x="1077" y="591"/>
                </a:lnTo>
                <a:lnTo>
                  <a:pt x="1078" y="591"/>
                </a:lnTo>
                <a:lnTo>
                  <a:pt x="1080" y="593"/>
                </a:lnTo>
                <a:lnTo>
                  <a:pt x="1081" y="593"/>
                </a:lnTo>
                <a:lnTo>
                  <a:pt x="1082" y="592"/>
                </a:lnTo>
                <a:lnTo>
                  <a:pt x="1082" y="590"/>
                </a:lnTo>
                <a:lnTo>
                  <a:pt x="1083" y="590"/>
                </a:lnTo>
                <a:lnTo>
                  <a:pt x="1084" y="589"/>
                </a:lnTo>
                <a:lnTo>
                  <a:pt x="1086" y="590"/>
                </a:lnTo>
                <a:lnTo>
                  <a:pt x="1087" y="591"/>
                </a:lnTo>
                <a:lnTo>
                  <a:pt x="1087" y="592"/>
                </a:lnTo>
                <a:lnTo>
                  <a:pt x="1086" y="594"/>
                </a:lnTo>
                <a:lnTo>
                  <a:pt x="1083" y="596"/>
                </a:lnTo>
                <a:lnTo>
                  <a:pt x="1082" y="597"/>
                </a:lnTo>
                <a:lnTo>
                  <a:pt x="1082" y="598"/>
                </a:lnTo>
                <a:lnTo>
                  <a:pt x="1083" y="599"/>
                </a:lnTo>
                <a:lnTo>
                  <a:pt x="1084" y="599"/>
                </a:lnTo>
                <a:lnTo>
                  <a:pt x="1085" y="598"/>
                </a:lnTo>
                <a:lnTo>
                  <a:pt x="1086" y="595"/>
                </a:lnTo>
                <a:lnTo>
                  <a:pt x="1088" y="594"/>
                </a:lnTo>
                <a:lnTo>
                  <a:pt x="1089" y="594"/>
                </a:lnTo>
                <a:lnTo>
                  <a:pt x="1089" y="595"/>
                </a:lnTo>
                <a:lnTo>
                  <a:pt x="1089" y="596"/>
                </a:lnTo>
                <a:lnTo>
                  <a:pt x="1089" y="597"/>
                </a:lnTo>
                <a:lnTo>
                  <a:pt x="1089" y="598"/>
                </a:lnTo>
                <a:lnTo>
                  <a:pt x="1086" y="601"/>
                </a:lnTo>
                <a:lnTo>
                  <a:pt x="1084" y="600"/>
                </a:lnTo>
                <a:lnTo>
                  <a:pt x="1082" y="601"/>
                </a:lnTo>
                <a:lnTo>
                  <a:pt x="1081" y="602"/>
                </a:lnTo>
                <a:lnTo>
                  <a:pt x="1080" y="601"/>
                </a:lnTo>
                <a:lnTo>
                  <a:pt x="1078" y="601"/>
                </a:lnTo>
                <a:lnTo>
                  <a:pt x="1077" y="600"/>
                </a:lnTo>
                <a:lnTo>
                  <a:pt x="1075" y="598"/>
                </a:lnTo>
                <a:lnTo>
                  <a:pt x="1074" y="598"/>
                </a:lnTo>
                <a:lnTo>
                  <a:pt x="1074" y="598"/>
                </a:lnTo>
                <a:lnTo>
                  <a:pt x="1073" y="598"/>
                </a:lnTo>
                <a:lnTo>
                  <a:pt x="1072" y="598"/>
                </a:lnTo>
                <a:lnTo>
                  <a:pt x="1071" y="598"/>
                </a:lnTo>
                <a:lnTo>
                  <a:pt x="1070" y="599"/>
                </a:lnTo>
                <a:lnTo>
                  <a:pt x="1069" y="599"/>
                </a:lnTo>
                <a:lnTo>
                  <a:pt x="1069" y="600"/>
                </a:lnTo>
                <a:lnTo>
                  <a:pt x="1070" y="600"/>
                </a:lnTo>
                <a:lnTo>
                  <a:pt x="1071" y="600"/>
                </a:lnTo>
                <a:lnTo>
                  <a:pt x="1072" y="600"/>
                </a:lnTo>
                <a:lnTo>
                  <a:pt x="1073" y="601"/>
                </a:lnTo>
                <a:lnTo>
                  <a:pt x="1074" y="601"/>
                </a:lnTo>
                <a:lnTo>
                  <a:pt x="1075" y="600"/>
                </a:lnTo>
                <a:lnTo>
                  <a:pt x="1076" y="601"/>
                </a:lnTo>
                <a:lnTo>
                  <a:pt x="1076" y="602"/>
                </a:lnTo>
                <a:lnTo>
                  <a:pt x="1074" y="603"/>
                </a:lnTo>
                <a:lnTo>
                  <a:pt x="1074" y="602"/>
                </a:lnTo>
                <a:lnTo>
                  <a:pt x="1073" y="602"/>
                </a:lnTo>
                <a:lnTo>
                  <a:pt x="1072" y="602"/>
                </a:lnTo>
                <a:lnTo>
                  <a:pt x="1072" y="603"/>
                </a:lnTo>
                <a:lnTo>
                  <a:pt x="1073" y="603"/>
                </a:lnTo>
                <a:lnTo>
                  <a:pt x="1074" y="604"/>
                </a:lnTo>
                <a:lnTo>
                  <a:pt x="1074" y="604"/>
                </a:lnTo>
                <a:lnTo>
                  <a:pt x="1075" y="605"/>
                </a:lnTo>
                <a:lnTo>
                  <a:pt x="1077" y="605"/>
                </a:lnTo>
                <a:lnTo>
                  <a:pt x="1078" y="604"/>
                </a:lnTo>
                <a:lnTo>
                  <a:pt x="1079" y="604"/>
                </a:lnTo>
                <a:lnTo>
                  <a:pt x="1080" y="604"/>
                </a:lnTo>
                <a:lnTo>
                  <a:pt x="1080" y="605"/>
                </a:lnTo>
                <a:lnTo>
                  <a:pt x="1082" y="605"/>
                </a:lnTo>
                <a:lnTo>
                  <a:pt x="1082" y="604"/>
                </a:lnTo>
                <a:lnTo>
                  <a:pt x="1083" y="604"/>
                </a:lnTo>
                <a:lnTo>
                  <a:pt x="1085" y="603"/>
                </a:lnTo>
                <a:lnTo>
                  <a:pt x="1085" y="603"/>
                </a:lnTo>
                <a:lnTo>
                  <a:pt x="1086" y="602"/>
                </a:lnTo>
                <a:lnTo>
                  <a:pt x="1088" y="601"/>
                </a:lnTo>
                <a:lnTo>
                  <a:pt x="1090" y="600"/>
                </a:lnTo>
                <a:lnTo>
                  <a:pt x="1091" y="598"/>
                </a:lnTo>
                <a:lnTo>
                  <a:pt x="1092" y="597"/>
                </a:lnTo>
                <a:lnTo>
                  <a:pt x="1093" y="598"/>
                </a:lnTo>
                <a:lnTo>
                  <a:pt x="1093" y="599"/>
                </a:lnTo>
                <a:lnTo>
                  <a:pt x="1095" y="602"/>
                </a:lnTo>
                <a:lnTo>
                  <a:pt x="1095" y="603"/>
                </a:lnTo>
                <a:lnTo>
                  <a:pt x="1095" y="604"/>
                </a:lnTo>
                <a:lnTo>
                  <a:pt x="1095" y="605"/>
                </a:lnTo>
                <a:lnTo>
                  <a:pt x="1095" y="606"/>
                </a:lnTo>
                <a:lnTo>
                  <a:pt x="1097" y="612"/>
                </a:lnTo>
                <a:lnTo>
                  <a:pt x="1097" y="614"/>
                </a:lnTo>
                <a:lnTo>
                  <a:pt x="1096" y="617"/>
                </a:lnTo>
                <a:lnTo>
                  <a:pt x="1096" y="618"/>
                </a:lnTo>
                <a:lnTo>
                  <a:pt x="1097" y="619"/>
                </a:lnTo>
                <a:lnTo>
                  <a:pt x="1097" y="620"/>
                </a:lnTo>
                <a:lnTo>
                  <a:pt x="1098" y="620"/>
                </a:lnTo>
                <a:lnTo>
                  <a:pt x="1098" y="619"/>
                </a:lnTo>
                <a:lnTo>
                  <a:pt x="1100" y="617"/>
                </a:lnTo>
                <a:lnTo>
                  <a:pt x="1101" y="615"/>
                </a:lnTo>
                <a:lnTo>
                  <a:pt x="1102" y="615"/>
                </a:lnTo>
                <a:lnTo>
                  <a:pt x="1103" y="615"/>
                </a:lnTo>
                <a:lnTo>
                  <a:pt x="1103" y="614"/>
                </a:lnTo>
                <a:lnTo>
                  <a:pt x="1104" y="613"/>
                </a:lnTo>
                <a:lnTo>
                  <a:pt x="1103" y="612"/>
                </a:lnTo>
                <a:lnTo>
                  <a:pt x="1103" y="611"/>
                </a:lnTo>
                <a:lnTo>
                  <a:pt x="1105" y="611"/>
                </a:lnTo>
                <a:lnTo>
                  <a:pt x="1105" y="611"/>
                </a:lnTo>
                <a:lnTo>
                  <a:pt x="1106" y="610"/>
                </a:lnTo>
                <a:lnTo>
                  <a:pt x="1106" y="609"/>
                </a:lnTo>
                <a:lnTo>
                  <a:pt x="1108" y="608"/>
                </a:lnTo>
                <a:lnTo>
                  <a:pt x="1109" y="608"/>
                </a:lnTo>
                <a:lnTo>
                  <a:pt x="1112" y="610"/>
                </a:lnTo>
                <a:lnTo>
                  <a:pt x="1113" y="610"/>
                </a:lnTo>
                <a:lnTo>
                  <a:pt x="1115" y="611"/>
                </a:lnTo>
                <a:lnTo>
                  <a:pt x="1116" y="612"/>
                </a:lnTo>
                <a:lnTo>
                  <a:pt x="1118" y="612"/>
                </a:lnTo>
                <a:lnTo>
                  <a:pt x="1120" y="613"/>
                </a:lnTo>
                <a:lnTo>
                  <a:pt x="1121" y="613"/>
                </a:lnTo>
                <a:lnTo>
                  <a:pt x="1121" y="612"/>
                </a:lnTo>
                <a:lnTo>
                  <a:pt x="1120" y="611"/>
                </a:lnTo>
                <a:lnTo>
                  <a:pt x="1119" y="611"/>
                </a:lnTo>
                <a:lnTo>
                  <a:pt x="1116" y="610"/>
                </a:lnTo>
                <a:lnTo>
                  <a:pt x="1112" y="609"/>
                </a:lnTo>
                <a:lnTo>
                  <a:pt x="1112" y="608"/>
                </a:lnTo>
                <a:lnTo>
                  <a:pt x="1111" y="608"/>
                </a:lnTo>
                <a:lnTo>
                  <a:pt x="1110" y="607"/>
                </a:lnTo>
                <a:lnTo>
                  <a:pt x="1109" y="606"/>
                </a:lnTo>
                <a:lnTo>
                  <a:pt x="1108" y="606"/>
                </a:lnTo>
                <a:lnTo>
                  <a:pt x="1108" y="605"/>
                </a:lnTo>
                <a:lnTo>
                  <a:pt x="1109" y="605"/>
                </a:lnTo>
                <a:lnTo>
                  <a:pt x="1110" y="605"/>
                </a:lnTo>
                <a:lnTo>
                  <a:pt x="1112" y="605"/>
                </a:lnTo>
                <a:lnTo>
                  <a:pt x="1113" y="605"/>
                </a:lnTo>
                <a:lnTo>
                  <a:pt x="1115" y="605"/>
                </a:lnTo>
                <a:lnTo>
                  <a:pt x="1116" y="605"/>
                </a:lnTo>
                <a:lnTo>
                  <a:pt x="1119" y="605"/>
                </a:lnTo>
                <a:lnTo>
                  <a:pt x="1120" y="606"/>
                </a:lnTo>
                <a:lnTo>
                  <a:pt x="1121" y="606"/>
                </a:lnTo>
                <a:lnTo>
                  <a:pt x="1121" y="607"/>
                </a:lnTo>
                <a:lnTo>
                  <a:pt x="1122" y="607"/>
                </a:lnTo>
                <a:lnTo>
                  <a:pt x="1124" y="607"/>
                </a:lnTo>
                <a:lnTo>
                  <a:pt x="1126" y="606"/>
                </a:lnTo>
                <a:lnTo>
                  <a:pt x="1127" y="605"/>
                </a:lnTo>
                <a:lnTo>
                  <a:pt x="1127" y="604"/>
                </a:lnTo>
                <a:lnTo>
                  <a:pt x="1130" y="602"/>
                </a:lnTo>
                <a:lnTo>
                  <a:pt x="1131" y="601"/>
                </a:lnTo>
                <a:lnTo>
                  <a:pt x="1134" y="600"/>
                </a:lnTo>
                <a:lnTo>
                  <a:pt x="1136" y="600"/>
                </a:lnTo>
                <a:lnTo>
                  <a:pt x="1136" y="600"/>
                </a:lnTo>
                <a:lnTo>
                  <a:pt x="1136" y="602"/>
                </a:lnTo>
                <a:lnTo>
                  <a:pt x="1139" y="604"/>
                </a:lnTo>
                <a:lnTo>
                  <a:pt x="1140" y="605"/>
                </a:lnTo>
                <a:lnTo>
                  <a:pt x="1141" y="606"/>
                </a:lnTo>
                <a:lnTo>
                  <a:pt x="1143" y="608"/>
                </a:lnTo>
                <a:lnTo>
                  <a:pt x="1143" y="609"/>
                </a:lnTo>
                <a:lnTo>
                  <a:pt x="1144" y="609"/>
                </a:lnTo>
                <a:lnTo>
                  <a:pt x="1144" y="610"/>
                </a:lnTo>
                <a:lnTo>
                  <a:pt x="1145" y="611"/>
                </a:lnTo>
                <a:lnTo>
                  <a:pt x="1146" y="613"/>
                </a:lnTo>
                <a:lnTo>
                  <a:pt x="1146" y="614"/>
                </a:lnTo>
                <a:lnTo>
                  <a:pt x="1146" y="615"/>
                </a:lnTo>
                <a:lnTo>
                  <a:pt x="1145" y="615"/>
                </a:lnTo>
                <a:lnTo>
                  <a:pt x="1143" y="615"/>
                </a:lnTo>
                <a:lnTo>
                  <a:pt x="1142" y="615"/>
                </a:lnTo>
                <a:lnTo>
                  <a:pt x="1139" y="616"/>
                </a:lnTo>
                <a:lnTo>
                  <a:pt x="1139" y="618"/>
                </a:lnTo>
                <a:lnTo>
                  <a:pt x="1138" y="618"/>
                </a:lnTo>
                <a:lnTo>
                  <a:pt x="1138" y="619"/>
                </a:lnTo>
                <a:lnTo>
                  <a:pt x="1138" y="622"/>
                </a:lnTo>
                <a:lnTo>
                  <a:pt x="1137" y="626"/>
                </a:lnTo>
                <a:lnTo>
                  <a:pt x="1136" y="626"/>
                </a:lnTo>
                <a:lnTo>
                  <a:pt x="1136" y="626"/>
                </a:lnTo>
                <a:lnTo>
                  <a:pt x="1135" y="626"/>
                </a:lnTo>
                <a:lnTo>
                  <a:pt x="1134" y="626"/>
                </a:lnTo>
                <a:lnTo>
                  <a:pt x="1130" y="627"/>
                </a:lnTo>
                <a:lnTo>
                  <a:pt x="1126" y="628"/>
                </a:lnTo>
                <a:lnTo>
                  <a:pt x="1126" y="629"/>
                </a:lnTo>
                <a:lnTo>
                  <a:pt x="1124" y="630"/>
                </a:lnTo>
                <a:lnTo>
                  <a:pt x="1123" y="631"/>
                </a:lnTo>
                <a:lnTo>
                  <a:pt x="1120" y="632"/>
                </a:lnTo>
                <a:lnTo>
                  <a:pt x="1117" y="634"/>
                </a:lnTo>
                <a:lnTo>
                  <a:pt x="1115" y="636"/>
                </a:lnTo>
                <a:lnTo>
                  <a:pt x="1112" y="637"/>
                </a:lnTo>
                <a:lnTo>
                  <a:pt x="1110" y="638"/>
                </a:lnTo>
                <a:lnTo>
                  <a:pt x="1109" y="638"/>
                </a:lnTo>
                <a:lnTo>
                  <a:pt x="1105" y="638"/>
                </a:lnTo>
                <a:lnTo>
                  <a:pt x="1105" y="638"/>
                </a:lnTo>
                <a:lnTo>
                  <a:pt x="1104" y="637"/>
                </a:lnTo>
                <a:lnTo>
                  <a:pt x="1104" y="637"/>
                </a:lnTo>
                <a:lnTo>
                  <a:pt x="1102" y="636"/>
                </a:lnTo>
                <a:lnTo>
                  <a:pt x="1101" y="634"/>
                </a:lnTo>
                <a:lnTo>
                  <a:pt x="1101" y="637"/>
                </a:lnTo>
                <a:lnTo>
                  <a:pt x="1102" y="637"/>
                </a:lnTo>
                <a:lnTo>
                  <a:pt x="1103" y="638"/>
                </a:lnTo>
                <a:lnTo>
                  <a:pt x="1105" y="641"/>
                </a:lnTo>
                <a:lnTo>
                  <a:pt x="1105" y="641"/>
                </a:lnTo>
                <a:lnTo>
                  <a:pt x="1107" y="640"/>
                </a:lnTo>
                <a:lnTo>
                  <a:pt x="1108" y="640"/>
                </a:lnTo>
                <a:lnTo>
                  <a:pt x="1110" y="640"/>
                </a:lnTo>
                <a:lnTo>
                  <a:pt x="1112" y="638"/>
                </a:lnTo>
                <a:lnTo>
                  <a:pt x="1116" y="637"/>
                </a:lnTo>
                <a:lnTo>
                  <a:pt x="1119" y="635"/>
                </a:lnTo>
                <a:lnTo>
                  <a:pt x="1120" y="634"/>
                </a:lnTo>
                <a:lnTo>
                  <a:pt x="1124" y="634"/>
                </a:lnTo>
                <a:lnTo>
                  <a:pt x="1127" y="632"/>
                </a:lnTo>
                <a:lnTo>
                  <a:pt x="1131" y="631"/>
                </a:lnTo>
                <a:lnTo>
                  <a:pt x="1132" y="631"/>
                </a:lnTo>
                <a:lnTo>
                  <a:pt x="1133" y="630"/>
                </a:lnTo>
                <a:lnTo>
                  <a:pt x="1136" y="630"/>
                </a:lnTo>
                <a:lnTo>
                  <a:pt x="1137" y="630"/>
                </a:lnTo>
                <a:lnTo>
                  <a:pt x="1138" y="631"/>
                </a:lnTo>
                <a:lnTo>
                  <a:pt x="1139" y="631"/>
                </a:lnTo>
                <a:lnTo>
                  <a:pt x="1142" y="629"/>
                </a:lnTo>
                <a:lnTo>
                  <a:pt x="1143" y="627"/>
                </a:lnTo>
                <a:lnTo>
                  <a:pt x="1144" y="627"/>
                </a:lnTo>
                <a:lnTo>
                  <a:pt x="1146" y="627"/>
                </a:lnTo>
                <a:lnTo>
                  <a:pt x="1147" y="626"/>
                </a:lnTo>
                <a:lnTo>
                  <a:pt x="1149" y="626"/>
                </a:lnTo>
                <a:lnTo>
                  <a:pt x="1151" y="627"/>
                </a:lnTo>
                <a:lnTo>
                  <a:pt x="1154" y="628"/>
                </a:lnTo>
                <a:lnTo>
                  <a:pt x="1157" y="631"/>
                </a:lnTo>
                <a:lnTo>
                  <a:pt x="1159" y="635"/>
                </a:lnTo>
                <a:lnTo>
                  <a:pt x="1162" y="637"/>
                </a:lnTo>
                <a:lnTo>
                  <a:pt x="1162" y="637"/>
                </a:lnTo>
                <a:lnTo>
                  <a:pt x="1163" y="637"/>
                </a:lnTo>
                <a:lnTo>
                  <a:pt x="1164" y="637"/>
                </a:lnTo>
                <a:lnTo>
                  <a:pt x="1167" y="637"/>
                </a:lnTo>
                <a:lnTo>
                  <a:pt x="1167" y="639"/>
                </a:lnTo>
                <a:lnTo>
                  <a:pt x="1167" y="640"/>
                </a:lnTo>
                <a:lnTo>
                  <a:pt x="1166" y="639"/>
                </a:lnTo>
                <a:lnTo>
                  <a:pt x="1166" y="638"/>
                </a:lnTo>
                <a:lnTo>
                  <a:pt x="1164" y="640"/>
                </a:lnTo>
                <a:lnTo>
                  <a:pt x="1164" y="641"/>
                </a:lnTo>
                <a:lnTo>
                  <a:pt x="1165" y="642"/>
                </a:lnTo>
                <a:lnTo>
                  <a:pt x="1165" y="643"/>
                </a:lnTo>
                <a:lnTo>
                  <a:pt x="1165" y="644"/>
                </a:lnTo>
                <a:lnTo>
                  <a:pt x="1167" y="646"/>
                </a:lnTo>
                <a:lnTo>
                  <a:pt x="1168" y="648"/>
                </a:lnTo>
                <a:lnTo>
                  <a:pt x="1169" y="648"/>
                </a:lnTo>
                <a:lnTo>
                  <a:pt x="1171" y="650"/>
                </a:lnTo>
                <a:lnTo>
                  <a:pt x="1172" y="651"/>
                </a:lnTo>
                <a:lnTo>
                  <a:pt x="1173" y="652"/>
                </a:lnTo>
                <a:lnTo>
                  <a:pt x="1173" y="653"/>
                </a:lnTo>
                <a:lnTo>
                  <a:pt x="1174" y="654"/>
                </a:lnTo>
                <a:lnTo>
                  <a:pt x="1176" y="656"/>
                </a:lnTo>
                <a:lnTo>
                  <a:pt x="1177" y="659"/>
                </a:lnTo>
                <a:lnTo>
                  <a:pt x="1178" y="660"/>
                </a:lnTo>
                <a:lnTo>
                  <a:pt x="1179" y="663"/>
                </a:lnTo>
                <a:lnTo>
                  <a:pt x="1180" y="665"/>
                </a:lnTo>
                <a:lnTo>
                  <a:pt x="1183" y="669"/>
                </a:lnTo>
                <a:lnTo>
                  <a:pt x="1184" y="671"/>
                </a:lnTo>
                <a:lnTo>
                  <a:pt x="1186" y="676"/>
                </a:lnTo>
                <a:lnTo>
                  <a:pt x="1187" y="680"/>
                </a:lnTo>
                <a:lnTo>
                  <a:pt x="1187" y="683"/>
                </a:lnTo>
                <a:lnTo>
                  <a:pt x="1187" y="692"/>
                </a:lnTo>
                <a:lnTo>
                  <a:pt x="1185" y="692"/>
                </a:lnTo>
                <a:lnTo>
                  <a:pt x="1184" y="693"/>
                </a:lnTo>
                <a:lnTo>
                  <a:pt x="1180" y="693"/>
                </a:lnTo>
                <a:lnTo>
                  <a:pt x="1180" y="694"/>
                </a:lnTo>
                <a:lnTo>
                  <a:pt x="1178" y="693"/>
                </a:lnTo>
                <a:lnTo>
                  <a:pt x="1177" y="693"/>
                </a:lnTo>
                <a:lnTo>
                  <a:pt x="1176" y="691"/>
                </a:lnTo>
                <a:lnTo>
                  <a:pt x="1175" y="690"/>
                </a:lnTo>
                <a:lnTo>
                  <a:pt x="1174" y="690"/>
                </a:lnTo>
                <a:lnTo>
                  <a:pt x="1174" y="689"/>
                </a:lnTo>
                <a:lnTo>
                  <a:pt x="1173" y="689"/>
                </a:lnTo>
                <a:lnTo>
                  <a:pt x="1173" y="688"/>
                </a:lnTo>
                <a:lnTo>
                  <a:pt x="1172" y="686"/>
                </a:lnTo>
                <a:lnTo>
                  <a:pt x="1172" y="684"/>
                </a:lnTo>
                <a:lnTo>
                  <a:pt x="1171" y="683"/>
                </a:lnTo>
                <a:lnTo>
                  <a:pt x="1171" y="682"/>
                </a:lnTo>
                <a:lnTo>
                  <a:pt x="1170" y="682"/>
                </a:lnTo>
                <a:lnTo>
                  <a:pt x="1167" y="680"/>
                </a:lnTo>
                <a:lnTo>
                  <a:pt x="1165" y="680"/>
                </a:lnTo>
                <a:lnTo>
                  <a:pt x="1164" y="680"/>
                </a:lnTo>
                <a:lnTo>
                  <a:pt x="1164" y="681"/>
                </a:lnTo>
                <a:lnTo>
                  <a:pt x="1162" y="683"/>
                </a:lnTo>
                <a:lnTo>
                  <a:pt x="1162" y="684"/>
                </a:lnTo>
                <a:lnTo>
                  <a:pt x="1161" y="686"/>
                </a:lnTo>
                <a:lnTo>
                  <a:pt x="1160" y="687"/>
                </a:lnTo>
                <a:lnTo>
                  <a:pt x="1160" y="688"/>
                </a:lnTo>
                <a:lnTo>
                  <a:pt x="1159" y="689"/>
                </a:lnTo>
                <a:lnTo>
                  <a:pt x="1157" y="689"/>
                </a:lnTo>
                <a:lnTo>
                  <a:pt x="1155" y="688"/>
                </a:lnTo>
                <a:lnTo>
                  <a:pt x="1152" y="688"/>
                </a:lnTo>
                <a:lnTo>
                  <a:pt x="1148" y="686"/>
                </a:lnTo>
                <a:lnTo>
                  <a:pt x="1147" y="686"/>
                </a:lnTo>
                <a:lnTo>
                  <a:pt x="1147" y="686"/>
                </a:lnTo>
                <a:lnTo>
                  <a:pt x="1146" y="685"/>
                </a:lnTo>
                <a:lnTo>
                  <a:pt x="1145" y="685"/>
                </a:lnTo>
                <a:lnTo>
                  <a:pt x="1142" y="684"/>
                </a:lnTo>
                <a:lnTo>
                  <a:pt x="1140" y="683"/>
                </a:lnTo>
                <a:lnTo>
                  <a:pt x="1139" y="681"/>
                </a:lnTo>
                <a:lnTo>
                  <a:pt x="1136" y="678"/>
                </a:lnTo>
                <a:lnTo>
                  <a:pt x="1136" y="678"/>
                </a:lnTo>
                <a:lnTo>
                  <a:pt x="1134" y="677"/>
                </a:lnTo>
                <a:lnTo>
                  <a:pt x="1134" y="676"/>
                </a:lnTo>
                <a:lnTo>
                  <a:pt x="1132" y="676"/>
                </a:lnTo>
                <a:lnTo>
                  <a:pt x="1125" y="673"/>
                </a:lnTo>
                <a:lnTo>
                  <a:pt x="1118" y="671"/>
                </a:lnTo>
                <a:lnTo>
                  <a:pt x="1117" y="671"/>
                </a:lnTo>
                <a:lnTo>
                  <a:pt x="1115" y="670"/>
                </a:lnTo>
                <a:lnTo>
                  <a:pt x="1112" y="669"/>
                </a:lnTo>
                <a:lnTo>
                  <a:pt x="1110" y="670"/>
                </a:lnTo>
                <a:lnTo>
                  <a:pt x="1109" y="670"/>
                </a:lnTo>
                <a:lnTo>
                  <a:pt x="1109" y="671"/>
                </a:lnTo>
                <a:lnTo>
                  <a:pt x="1109" y="672"/>
                </a:lnTo>
                <a:lnTo>
                  <a:pt x="1110" y="673"/>
                </a:lnTo>
                <a:lnTo>
                  <a:pt x="1111" y="674"/>
                </a:lnTo>
                <a:lnTo>
                  <a:pt x="1114" y="674"/>
                </a:lnTo>
                <a:lnTo>
                  <a:pt x="1115" y="674"/>
                </a:lnTo>
                <a:lnTo>
                  <a:pt x="1116" y="674"/>
                </a:lnTo>
                <a:lnTo>
                  <a:pt x="1116" y="674"/>
                </a:lnTo>
                <a:lnTo>
                  <a:pt x="1119" y="675"/>
                </a:lnTo>
                <a:lnTo>
                  <a:pt x="1121" y="676"/>
                </a:lnTo>
                <a:lnTo>
                  <a:pt x="1123" y="676"/>
                </a:lnTo>
                <a:lnTo>
                  <a:pt x="1124" y="677"/>
                </a:lnTo>
                <a:lnTo>
                  <a:pt x="1127" y="678"/>
                </a:lnTo>
                <a:lnTo>
                  <a:pt x="1131" y="680"/>
                </a:lnTo>
                <a:lnTo>
                  <a:pt x="1132" y="680"/>
                </a:lnTo>
                <a:lnTo>
                  <a:pt x="1134" y="681"/>
                </a:lnTo>
                <a:lnTo>
                  <a:pt x="1133" y="682"/>
                </a:lnTo>
                <a:lnTo>
                  <a:pt x="1132" y="682"/>
                </a:lnTo>
                <a:lnTo>
                  <a:pt x="1125" y="683"/>
                </a:lnTo>
                <a:lnTo>
                  <a:pt x="1124" y="683"/>
                </a:lnTo>
                <a:lnTo>
                  <a:pt x="1121" y="685"/>
                </a:lnTo>
                <a:lnTo>
                  <a:pt x="1120" y="686"/>
                </a:lnTo>
                <a:lnTo>
                  <a:pt x="1119" y="686"/>
                </a:lnTo>
                <a:lnTo>
                  <a:pt x="1116" y="685"/>
                </a:lnTo>
                <a:lnTo>
                  <a:pt x="1114" y="685"/>
                </a:lnTo>
                <a:lnTo>
                  <a:pt x="1111" y="685"/>
                </a:lnTo>
                <a:lnTo>
                  <a:pt x="1110" y="685"/>
                </a:lnTo>
                <a:lnTo>
                  <a:pt x="1110" y="684"/>
                </a:lnTo>
                <a:lnTo>
                  <a:pt x="1108" y="683"/>
                </a:lnTo>
                <a:lnTo>
                  <a:pt x="1107" y="683"/>
                </a:lnTo>
                <a:lnTo>
                  <a:pt x="1106" y="684"/>
                </a:lnTo>
                <a:lnTo>
                  <a:pt x="1107" y="684"/>
                </a:lnTo>
                <a:lnTo>
                  <a:pt x="1109" y="686"/>
                </a:lnTo>
                <a:lnTo>
                  <a:pt x="1110" y="687"/>
                </a:lnTo>
                <a:lnTo>
                  <a:pt x="1112" y="687"/>
                </a:lnTo>
                <a:lnTo>
                  <a:pt x="1118" y="687"/>
                </a:lnTo>
                <a:lnTo>
                  <a:pt x="1119" y="687"/>
                </a:lnTo>
                <a:lnTo>
                  <a:pt x="1121" y="687"/>
                </a:lnTo>
                <a:lnTo>
                  <a:pt x="1122" y="687"/>
                </a:lnTo>
                <a:lnTo>
                  <a:pt x="1126" y="685"/>
                </a:lnTo>
                <a:lnTo>
                  <a:pt x="1131" y="684"/>
                </a:lnTo>
                <a:lnTo>
                  <a:pt x="1132" y="684"/>
                </a:lnTo>
                <a:lnTo>
                  <a:pt x="1133" y="684"/>
                </a:lnTo>
                <a:lnTo>
                  <a:pt x="1135" y="684"/>
                </a:lnTo>
                <a:lnTo>
                  <a:pt x="1136" y="686"/>
                </a:lnTo>
                <a:lnTo>
                  <a:pt x="1137" y="687"/>
                </a:lnTo>
                <a:lnTo>
                  <a:pt x="1138" y="688"/>
                </a:lnTo>
                <a:lnTo>
                  <a:pt x="1139" y="689"/>
                </a:lnTo>
                <a:lnTo>
                  <a:pt x="1140" y="690"/>
                </a:lnTo>
                <a:lnTo>
                  <a:pt x="1146" y="690"/>
                </a:lnTo>
                <a:lnTo>
                  <a:pt x="1148" y="691"/>
                </a:lnTo>
                <a:lnTo>
                  <a:pt x="1150" y="691"/>
                </a:lnTo>
                <a:lnTo>
                  <a:pt x="1151" y="692"/>
                </a:lnTo>
                <a:lnTo>
                  <a:pt x="1152" y="694"/>
                </a:lnTo>
                <a:lnTo>
                  <a:pt x="1153" y="694"/>
                </a:lnTo>
                <a:lnTo>
                  <a:pt x="1158" y="695"/>
                </a:lnTo>
                <a:lnTo>
                  <a:pt x="1161" y="696"/>
                </a:lnTo>
                <a:lnTo>
                  <a:pt x="1163" y="698"/>
                </a:lnTo>
                <a:lnTo>
                  <a:pt x="1164" y="699"/>
                </a:lnTo>
                <a:lnTo>
                  <a:pt x="1165" y="699"/>
                </a:lnTo>
                <a:lnTo>
                  <a:pt x="1166" y="701"/>
                </a:lnTo>
                <a:lnTo>
                  <a:pt x="1166" y="702"/>
                </a:lnTo>
                <a:lnTo>
                  <a:pt x="1166" y="702"/>
                </a:lnTo>
                <a:lnTo>
                  <a:pt x="1165" y="703"/>
                </a:lnTo>
                <a:lnTo>
                  <a:pt x="1163" y="704"/>
                </a:lnTo>
                <a:lnTo>
                  <a:pt x="1162" y="705"/>
                </a:lnTo>
                <a:lnTo>
                  <a:pt x="1160" y="704"/>
                </a:lnTo>
                <a:lnTo>
                  <a:pt x="1158" y="704"/>
                </a:lnTo>
                <a:lnTo>
                  <a:pt x="1157" y="705"/>
                </a:lnTo>
                <a:lnTo>
                  <a:pt x="1156" y="706"/>
                </a:lnTo>
                <a:lnTo>
                  <a:pt x="1155" y="707"/>
                </a:lnTo>
                <a:lnTo>
                  <a:pt x="1154" y="708"/>
                </a:lnTo>
                <a:lnTo>
                  <a:pt x="1153" y="709"/>
                </a:lnTo>
                <a:lnTo>
                  <a:pt x="1151" y="711"/>
                </a:lnTo>
                <a:lnTo>
                  <a:pt x="1149" y="718"/>
                </a:lnTo>
                <a:lnTo>
                  <a:pt x="1149" y="719"/>
                </a:lnTo>
                <a:lnTo>
                  <a:pt x="1147" y="724"/>
                </a:lnTo>
                <a:lnTo>
                  <a:pt x="1145" y="725"/>
                </a:lnTo>
                <a:lnTo>
                  <a:pt x="1144" y="724"/>
                </a:lnTo>
                <a:lnTo>
                  <a:pt x="1142" y="724"/>
                </a:lnTo>
                <a:lnTo>
                  <a:pt x="1141" y="723"/>
                </a:lnTo>
                <a:lnTo>
                  <a:pt x="1140" y="722"/>
                </a:lnTo>
                <a:lnTo>
                  <a:pt x="1139" y="721"/>
                </a:lnTo>
                <a:lnTo>
                  <a:pt x="1138" y="720"/>
                </a:lnTo>
                <a:lnTo>
                  <a:pt x="1136" y="718"/>
                </a:lnTo>
                <a:lnTo>
                  <a:pt x="1133" y="716"/>
                </a:lnTo>
                <a:lnTo>
                  <a:pt x="1129" y="716"/>
                </a:lnTo>
                <a:lnTo>
                  <a:pt x="1127" y="716"/>
                </a:lnTo>
                <a:lnTo>
                  <a:pt x="1125" y="715"/>
                </a:lnTo>
                <a:lnTo>
                  <a:pt x="1123" y="716"/>
                </a:lnTo>
                <a:lnTo>
                  <a:pt x="1122" y="716"/>
                </a:lnTo>
                <a:lnTo>
                  <a:pt x="1122" y="717"/>
                </a:lnTo>
                <a:lnTo>
                  <a:pt x="1123" y="718"/>
                </a:lnTo>
                <a:lnTo>
                  <a:pt x="1126" y="717"/>
                </a:lnTo>
                <a:lnTo>
                  <a:pt x="1128" y="718"/>
                </a:lnTo>
                <a:lnTo>
                  <a:pt x="1129" y="718"/>
                </a:lnTo>
                <a:lnTo>
                  <a:pt x="1133" y="719"/>
                </a:lnTo>
                <a:lnTo>
                  <a:pt x="1133" y="720"/>
                </a:lnTo>
                <a:lnTo>
                  <a:pt x="1134" y="720"/>
                </a:lnTo>
                <a:lnTo>
                  <a:pt x="1137" y="722"/>
                </a:lnTo>
                <a:lnTo>
                  <a:pt x="1138" y="723"/>
                </a:lnTo>
                <a:lnTo>
                  <a:pt x="1138" y="724"/>
                </a:lnTo>
                <a:lnTo>
                  <a:pt x="1136" y="725"/>
                </a:lnTo>
                <a:lnTo>
                  <a:pt x="1136" y="726"/>
                </a:lnTo>
                <a:lnTo>
                  <a:pt x="1137" y="726"/>
                </a:lnTo>
                <a:lnTo>
                  <a:pt x="1140" y="725"/>
                </a:lnTo>
                <a:lnTo>
                  <a:pt x="1143" y="726"/>
                </a:lnTo>
                <a:lnTo>
                  <a:pt x="1145" y="727"/>
                </a:lnTo>
                <a:lnTo>
                  <a:pt x="1147" y="727"/>
                </a:lnTo>
                <a:lnTo>
                  <a:pt x="1147" y="726"/>
                </a:lnTo>
                <a:lnTo>
                  <a:pt x="1153" y="720"/>
                </a:lnTo>
                <a:lnTo>
                  <a:pt x="1153" y="717"/>
                </a:lnTo>
                <a:lnTo>
                  <a:pt x="1153" y="714"/>
                </a:lnTo>
                <a:lnTo>
                  <a:pt x="1154" y="713"/>
                </a:lnTo>
                <a:lnTo>
                  <a:pt x="1155" y="712"/>
                </a:lnTo>
                <a:lnTo>
                  <a:pt x="1155" y="711"/>
                </a:lnTo>
                <a:lnTo>
                  <a:pt x="1157" y="711"/>
                </a:lnTo>
                <a:lnTo>
                  <a:pt x="1157" y="711"/>
                </a:lnTo>
                <a:lnTo>
                  <a:pt x="1159" y="712"/>
                </a:lnTo>
                <a:lnTo>
                  <a:pt x="1162" y="712"/>
                </a:lnTo>
                <a:lnTo>
                  <a:pt x="1164" y="710"/>
                </a:lnTo>
                <a:lnTo>
                  <a:pt x="1165" y="710"/>
                </a:lnTo>
                <a:lnTo>
                  <a:pt x="1166" y="709"/>
                </a:lnTo>
                <a:lnTo>
                  <a:pt x="1167" y="709"/>
                </a:lnTo>
                <a:lnTo>
                  <a:pt x="1167" y="710"/>
                </a:lnTo>
                <a:lnTo>
                  <a:pt x="1167" y="711"/>
                </a:lnTo>
                <a:lnTo>
                  <a:pt x="1167" y="712"/>
                </a:lnTo>
                <a:lnTo>
                  <a:pt x="1168" y="716"/>
                </a:lnTo>
                <a:lnTo>
                  <a:pt x="1168" y="718"/>
                </a:lnTo>
                <a:lnTo>
                  <a:pt x="1170" y="719"/>
                </a:lnTo>
                <a:lnTo>
                  <a:pt x="1170" y="720"/>
                </a:lnTo>
                <a:lnTo>
                  <a:pt x="1170" y="721"/>
                </a:lnTo>
                <a:lnTo>
                  <a:pt x="1172" y="723"/>
                </a:lnTo>
                <a:lnTo>
                  <a:pt x="1172" y="725"/>
                </a:lnTo>
                <a:lnTo>
                  <a:pt x="1171" y="726"/>
                </a:lnTo>
                <a:lnTo>
                  <a:pt x="1172" y="728"/>
                </a:lnTo>
                <a:lnTo>
                  <a:pt x="1172" y="729"/>
                </a:lnTo>
                <a:lnTo>
                  <a:pt x="1173" y="730"/>
                </a:lnTo>
                <a:lnTo>
                  <a:pt x="1174" y="731"/>
                </a:lnTo>
                <a:lnTo>
                  <a:pt x="1179" y="735"/>
                </a:lnTo>
                <a:lnTo>
                  <a:pt x="1179" y="736"/>
                </a:lnTo>
                <a:lnTo>
                  <a:pt x="1178" y="740"/>
                </a:lnTo>
                <a:lnTo>
                  <a:pt x="1177" y="743"/>
                </a:lnTo>
                <a:lnTo>
                  <a:pt x="1177" y="745"/>
                </a:lnTo>
                <a:lnTo>
                  <a:pt x="1176" y="746"/>
                </a:lnTo>
                <a:lnTo>
                  <a:pt x="1175" y="747"/>
                </a:lnTo>
                <a:lnTo>
                  <a:pt x="1174" y="747"/>
                </a:lnTo>
                <a:lnTo>
                  <a:pt x="1172" y="747"/>
                </a:lnTo>
                <a:lnTo>
                  <a:pt x="1171" y="747"/>
                </a:lnTo>
                <a:lnTo>
                  <a:pt x="1171" y="748"/>
                </a:lnTo>
                <a:lnTo>
                  <a:pt x="1174" y="749"/>
                </a:lnTo>
                <a:lnTo>
                  <a:pt x="1177" y="748"/>
                </a:lnTo>
                <a:lnTo>
                  <a:pt x="1177" y="747"/>
                </a:lnTo>
                <a:lnTo>
                  <a:pt x="1178" y="746"/>
                </a:lnTo>
                <a:lnTo>
                  <a:pt x="1178" y="745"/>
                </a:lnTo>
                <a:lnTo>
                  <a:pt x="1179" y="745"/>
                </a:lnTo>
                <a:lnTo>
                  <a:pt x="1180" y="745"/>
                </a:lnTo>
                <a:lnTo>
                  <a:pt x="1181" y="744"/>
                </a:lnTo>
                <a:lnTo>
                  <a:pt x="1182" y="743"/>
                </a:lnTo>
                <a:lnTo>
                  <a:pt x="1183" y="742"/>
                </a:lnTo>
                <a:lnTo>
                  <a:pt x="1185" y="741"/>
                </a:lnTo>
                <a:lnTo>
                  <a:pt x="1186" y="740"/>
                </a:lnTo>
                <a:lnTo>
                  <a:pt x="1188" y="740"/>
                </a:lnTo>
                <a:lnTo>
                  <a:pt x="1188" y="740"/>
                </a:lnTo>
                <a:lnTo>
                  <a:pt x="1189" y="740"/>
                </a:lnTo>
                <a:lnTo>
                  <a:pt x="1189" y="739"/>
                </a:lnTo>
                <a:lnTo>
                  <a:pt x="1190" y="739"/>
                </a:lnTo>
                <a:lnTo>
                  <a:pt x="1191" y="739"/>
                </a:lnTo>
                <a:lnTo>
                  <a:pt x="1191" y="738"/>
                </a:lnTo>
                <a:lnTo>
                  <a:pt x="1190" y="738"/>
                </a:lnTo>
                <a:lnTo>
                  <a:pt x="1191" y="737"/>
                </a:lnTo>
                <a:lnTo>
                  <a:pt x="1192" y="737"/>
                </a:lnTo>
                <a:lnTo>
                  <a:pt x="1193" y="737"/>
                </a:lnTo>
                <a:lnTo>
                  <a:pt x="1193" y="738"/>
                </a:lnTo>
                <a:lnTo>
                  <a:pt x="1194" y="738"/>
                </a:lnTo>
                <a:lnTo>
                  <a:pt x="1195" y="738"/>
                </a:lnTo>
                <a:lnTo>
                  <a:pt x="1196" y="738"/>
                </a:lnTo>
                <a:lnTo>
                  <a:pt x="1197" y="739"/>
                </a:lnTo>
                <a:lnTo>
                  <a:pt x="1197" y="740"/>
                </a:lnTo>
                <a:lnTo>
                  <a:pt x="1198" y="740"/>
                </a:lnTo>
                <a:lnTo>
                  <a:pt x="1198" y="739"/>
                </a:lnTo>
                <a:lnTo>
                  <a:pt x="1199" y="739"/>
                </a:lnTo>
                <a:lnTo>
                  <a:pt x="1200" y="739"/>
                </a:lnTo>
                <a:lnTo>
                  <a:pt x="1203" y="741"/>
                </a:lnTo>
                <a:lnTo>
                  <a:pt x="1204" y="741"/>
                </a:lnTo>
                <a:lnTo>
                  <a:pt x="1204" y="742"/>
                </a:lnTo>
                <a:lnTo>
                  <a:pt x="1205" y="741"/>
                </a:lnTo>
                <a:lnTo>
                  <a:pt x="1206" y="740"/>
                </a:lnTo>
                <a:lnTo>
                  <a:pt x="1206" y="736"/>
                </a:lnTo>
                <a:lnTo>
                  <a:pt x="1206" y="734"/>
                </a:lnTo>
                <a:lnTo>
                  <a:pt x="1206" y="734"/>
                </a:lnTo>
                <a:lnTo>
                  <a:pt x="1207" y="734"/>
                </a:lnTo>
                <a:lnTo>
                  <a:pt x="1208" y="732"/>
                </a:lnTo>
                <a:lnTo>
                  <a:pt x="1208" y="729"/>
                </a:lnTo>
                <a:lnTo>
                  <a:pt x="1208" y="728"/>
                </a:lnTo>
                <a:lnTo>
                  <a:pt x="1211" y="729"/>
                </a:lnTo>
                <a:lnTo>
                  <a:pt x="1213" y="731"/>
                </a:lnTo>
                <a:lnTo>
                  <a:pt x="1214" y="734"/>
                </a:lnTo>
                <a:lnTo>
                  <a:pt x="1216" y="736"/>
                </a:lnTo>
                <a:lnTo>
                  <a:pt x="1216" y="737"/>
                </a:lnTo>
                <a:lnTo>
                  <a:pt x="1214" y="738"/>
                </a:lnTo>
                <a:lnTo>
                  <a:pt x="1214" y="739"/>
                </a:lnTo>
                <a:lnTo>
                  <a:pt x="1215" y="739"/>
                </a:lnTo>
                <a:lnTo>
                  <a:pt x="1217" y="738"/>
                </a:lnTo>
                <a:lnTo>
                  <a:pt x="1218" y="739"/>
                </a:lnTo>
                <a:lnTo>
                  <a:pt x="1218" y="740"/>
                </a:lnTo>
                <a:lnTo>
                  <a:pt x="1219" y="741"/>
                </a:lnTo>
                <a:lnTo>
                  <a:pt x="1219" y="741"/>
                </a:lnTo>
                <a:lnTo>
                  <a:pt x="1220" y="741"/>
                </a:lnTo>
                <a:lnTo>
                  <a:pt x="1221" y="741"/>
                </a:lnTo>
                <a:lnTo>
                  <a:pt x="1222" y="741"/>
                </a:lnTo>
                <a:lnTo>
                  <a:pt x="1223" y="741"/>
                </a:lnTo>
                <a:lnTo>
                  <a:pt x="1224" y="740"/>
                </a:lnTo>
                <a:lnTo>
                  <a:pt x="1226" y="741"/>
                </a:lnTo>
                <a:lnTo>
                  <a:pt x="1227" y="741"/>
                </a:lnTo>
                <a:lnTo>
                  <a:pt x="1227" y="742"/>
                </a:lnTo>
                <a:lnTo>
                  <a:pt x="1227" y="748"/>
                </a:lnTo>
                <a:lnTo>
                  <a:pt x="1226" y="749"/>
                </a:lnTo>
                <a:lnTo>
                  <a:pt x="1226" y="750"/>
                </a:lnTo>
                <a:lnTo>
                  <a:pt x="1226" y="751"/>
                </a:lnTo>
                <a:lnTo>
                  <a:pt x="1227" y="751"/>
                </a:lnTo>
                <a:lnTo>
                  <a:pt x="1227" y="752"/>
                </a:lnTo>
                <a:lnTo>
                  <a:pt x="1227" y="756"/>
                </a:lnTo>
                <a:lnTo>
                  <a:pt x="1226" y="758"/>
                </a:lnTo>
                <a:lnTo>
                  <a:pt x="1226" y="761"/>
                </a:lnTo>
                <a:lnTo>
                  <a:pt x="1226" y="763"/>
                </a:lnTo>
                <a:lnTo>
                  <a:pt x="1225" y="765"/>
                </a:lnTo>
                <a:lnTo>
                  <a:pt x="1224" y="767"/>
                </a:lnTo>
                <a:lnTo>
                  <a:pt x="1221" y="768"/>
                </a:lnTo>
                <a:lnTo>
                  <a:pt x="1219" y="769"/>
                </a:lnTo>
                <a:lnTo>
                  <a:pt x="1216" y="769"/>
                </a:lnTo>
                <a:lnTo>
                  <a:pt x="1212" y="769"/>
                </a:lnTo>
                <a:lnTo>
                  <a:pt x="1211" y="769"/>
                </a:lnTo>
                <a:lnTo>
                  <a:pt x="1210" y="769"/>
                </a:lnTo>
                <a:lnTo>
                  <a:pt x="1208" y="770"/>
                </a:lnTo>
                <a:lnTo>
                  <a:pt x="1208" y="770"/>
                </a:lnTo>
                <a:lnTo>
                  <a:pt x="1206" y="770"/>
                </a:lnTo>
                <a:lnTo>
                  <a:pt x="1204" y="769"/>
                </a:lnTo>
                <a:lnTo>
                  <a:pt x="1204" y="768"/>
                </a:lnTo>
                <a:lnTo>
                  <a:pt x="1203" y="767"/>
                </a:lnTo>
                <a:lnTo>
                  <a:pt x="1203" y="767"/>
                </a:lnTo>
                <a:lnTo>
                  <a:pt x="1202" y="765"/>
                </a:lnTo>
                <a:lnTo>
                  <a:pt x="1201" y="763"/>
                </a:lnTo>
                <a:lnTo>
                  <a:pt x="1200" y="762"/>
                </a:lnTo>
                <a:lnTo>
                  <a:pt x="1199" y="761"/>
                </a:lnTo>
                <a:lnTo>
                  <a:pt x="1198" y="761"/>
                </a:lnTo>
                <a:lnTo>
                  <a:pt x="1197" y="760"/>
                </a:lnTo>
                <a:lnTo>
                  <a:pt x="1196" y="760"/>
                </a:lnTo>
                <a:lnTo>
                  <a:pt x="1195" y="759"/>
                </a:lnTo>
                <a:lnTo>
                  <a:pt x="1195" y="760"/>
                </a:lnTo>
                <a:lnTo>
                  <a:pt x="1193" y="759"/>
                </a:lnTo>
                <a:lnTo>
                  <a:pt x="1191" y="760"/>
                </a:lnTo>
                <a:lnTo>
                  <a:pt x="1189" y="760"/>
                </a:lnTo>
                <a:lnTo>
                  <a:pt x="1188" y="761"/>
                </a:lnTo>
                <a:lnTo>
                  <a:pt x="1188" y="762"/>
                </a:lnTo>
                <a:lnTo>
                  <a:pt x="1187" y="763"/>
                </a:lnTo>
                <a:lnTo>
                  <a:pt x="1186" y="764"/>
                </a:lnTo>
                <a:lnTo>
                  <a:pt x="1185" y="763"/>
                </a:lnTo>
                <a:lnTo>
                  <a:pt x="1183" y="764"/>
                </a:lnTo>
                <a:lnTo>
                  <a:pt x="1178" y="765"/>
                </a:lnTo>
                <a:lnTo>
                  <a:pt x="1177" y="765"/>
                </a:lnTo>
                <a:lnTo>
                  <a:pt x="1175" y="766"/>
                </a:lnTo>
                <a:lnTo>
                  <a:pt x="1174" y="767"/>
                </a:lnTo>
                <a:lnTo>
                  <a:pt x="1173" y="767"/>
                </a:lnTo>
                <a:lnTo>
                  <a:pt x="1169" y="771"/>
                </a:lnTo>
                <a:lnTo>
                  <a:pt x="1167" y="772"/>
                </a:lnTo>
                <a:lnTo>
                  <a:pt x="1166" y="773"/>
                </a:lnTo>
                <a:lnTo>
                  <a:pt x="1165" y="773"/>
                </a:lnTo>
                <a:lnTo>
                  <a:pt x="1163" y="772"/>
                </a:lnTo>
                <a:lnTo>
                  <a:pt x="1162" y="772"/>
                </a:lnTo>
                <a:lnTo>
                  <a:pt x="1159" y="769"/>
                </a:lnTo>
                <a:lnTo>
                  <a:pt x="1158" y="768"/>
                </a:lnTo>
                <a:lnTo>
                  <a:pt x="1157" y="767"/>
                </a:lnTo>
                <a:lnTo>
                  <a:pt x="1157" y="767"/>
                </a:lnTo>
                <a:lnTo>
                  <a:pt x="1157" y="767"/>
                </a:lnTo>
                <a:lnTo>
                  <a:pt x="1155" y="765"/>
                </a:lnTo>
                <a:lnTo>
                  <a:pt x="1152" y="763"/>
                </a:lnTo>
                <a:lnTo>
                  <a:pt x="1150" y="763"/>
                </a:lnTo>
                <a:lnTo>
                  <a:pt x="1150" y="764"/>
                </a:lnTo>
                <a:lnTo>
                  <a:pt x="1152" y="766"/>
                </a:lnTo>
                <a:lnTo>
                  <a:pt x="1155" y="767"/>
                </a:lnTo>
                <a:lnTo>
                  <a:pt x="1156" y="767"/>
                </a:lnTo>
                <a:lnTo>
                  <a:pt x="1157" y="768"/>
                </a:lnTo>
                <a:lnTo>
                  <a:pt x="1158" y="771"/>
                </a:lnTo>
                <a:lnTo>
                  <a:pt x="1161" y="773"/>
                </a:lnTo>
                <a:lnTo>
                  <a:pt x="1162" y="774"/>
                </a:lnTo>
                <a:lnTo>
                  <a:pt x="1164" y="774"/>
                </a:lnTo>
                <a:lnTo>
                  <a:pt x="1165" y="777"/>
                </a:lnTo>
                <a:lnTo>
                  <a:pt x="1165" y="777"/>
                </a:lnTo>
                <a:lnTo>
                  <a:pt x="1164" y="777"/>
                </a:lnTo>
                <a:lnTo>
                  <a:pt x="1164" y="778"/>
                </a:lnTo>
                <a:lnTo>
                  <a:pt x="1165" y="779"/>
                </a:lnTo>
                <a:lnTo>
                  <a:pt x="1165" y="780"/>
                </a:lnTo>
                <a:lnTo>
                  <a:pt x="1165" y="781"/>
                </a:lnTo>
                <a:lnTo>
                  <a:pt x="1165" y="784"/>
                </a:lnTo>
                <a:lnTo>
                  <a:pt x="1164" y="785"/>
                </a:lnTo>
                <a:lnTo>
                  <a:pt x="1163" y="786"/>
                </a:lnTo>
                <a:lnTo>
                  <a:pt x="1162" y="787"/>
                </a:lnTo>
                <a:lnTo>
                  <a:pt x="1160" y="789"/>
                </a:lnTo>
                <a:lnTo>
                  <a:pt x="1157" y="789"/>
                </a:lnTo>
                <a:lnTo>
                  <a:pt x="1157" y="791"/>
                </a:lnTo>
                <a:lnTo>
                  <a:pt x="1157" y="791"/>
                </a:lnTo>
                <a:lnTo>
                  <a:pt x="1157" y="792"/>
                </a:lnTo>
                <a:lnTo>
                  <a:pt x="1155" y="791"/>
                </a:lnTo>
                <a:lnTo>
                  <a:pt x="1154" y="792"/>
                </a:lnTo>
                <a:lnTo>
                  <a:pt x="1154" y="793"/>
                </a:lnTo>
                <a:lnTo>
                  <a:pt x="1155" y="792"/>
                </a:lnTo>
                <a:lnTo>
                  <a:pt x="1156" y="792"/>
                </a:lnTo>
                <a:lnTo>
                  <a:pt x="1157" y="793"/>
                </a:lnTo>
                <a:lnTo>
                  <a:pt x="1157" y="792"/>
                </a:lnTo>
                <a:lnTo>
                  <a:pt x="1158" y="792"/>
                </a:lnTo>
                <a:lnTo>
                  <a:pt x="1158" y="791"/>
                </a:lnTo>
                <a:lnTo>
                  <a:pt x="1158" y="790"/>
                </a:lnTo>
                <a:lnTo>
                  <a:pt x="1159" y="790"/>
                </a:lnTo>
                <a:lnTo>
                  <a:pt x="1161" y="789"/>
                </a:lnTo>
                <a:lnTo>
                  <a:pt x="1162" y="789"/>
                </a:lnTo>
                <a:lnTo>
                  <a:pt x="1163" y="789"/>
                </a:lnTo>
                <a:lnTo>
                  <a:pt x="1163" y="791"/>
                </a:lnTo>
                <a:lnTo>
                  <a:pt x="1164" y="793"/>
                </a:lnTo>
                <a:lnTo>
                  <a:pt x="1164" y="794"/>
                </a:lnTo>
                <a:lnTo>
                  <a:pt x="1165" y="796"/>
                </a:lnTo>
                <a:lnTo>
                  <a:pt x="1165" y="797"/>
                </a:lnTo>
                <a:lnTo>
                  <a:pt x="1165" y="798"/>
                </a:lnTo>
                <a:lnTo>
                  <a:pt x="1164" y="799"/>
                </a:lnTo>
                <a:lnTo>
                  <a:pt x="1163" y="800"/>
                </a:lnTo>
                <a:lnTo>
                  <a:pt x="1163" y="802"/>
                </a:lnTo>
                <a:lnTo>
                  <a:pt x="1162" y="802"/>
                </a:lnTo>
                <a:lnTo>
                  <a:pt x="1161" y="802"/>
                </a:lnTo>
                <a:lnTo>
                  <a:pt x="1161" y="803"/>
                </a:lnTo>
                <a:lnTo>
                  <a:pt x="1160" y="805"/>
                </a:lnTo>
                <a:lnTo>
                  <a:pt x="1161" y="804"/>
                </a:lnTo>
                <a:lnTo>
                  <a:pt x="1162" y="804"/>
                </a:lnTo>
                <a:lnTo>
                  <a:pt x="1163" y="803"/>
                </a:lnTo>
                <a:lnTo>
                  <a:pt x="1164" y="803"/>
                </a:lnTo>
                <a:lnTo>
                  <a:pt x="1165" y="805"/>
                </a:lnTo>
                <a:lnTo>
                  <a:pt x="1167" y="806"/>
                </a:lnTo>
                <a:lnTo>
                  <a:pt x="1167" y="808"/>
                </a:lnTo>
                <a:lnTo>
                  <a:pt x="1166" y="810"/>
                </a:lnTo>
                <a:lnTo>
                  <a:pt x="1164" y="810"/>
                </a:lnTo>
                <a:lnTo>
                  <a:pt x="1162" y="812"/>
                </a:lnTo>
                <a:lnTo>
                  <a:pt x="1161" y="812"/>
                </a:lnTo>
                <a:lnTo>
                  <a:pt x="1160" y="813"/>
                </a:lnTo>
                <a:lnTo>
                  <a:pt x="1160" y="814"/>
                </a:lnTo>
                <a:lnTo>
                  <a:pt x="1160" y="815"/>
                </a:lnTo>
                <a:lnTo>
                  <a:pt x="1161" y="815"/>
                </a:lnTo>
                <a:lnTo>
                  <a:pt x="1163" y="815"/>
                </a:lnTo>
                <a:lnTo>
                  <a:pt x="1167" y="816"/>
                </a:lnTo>
                <a:lnTo>
                  <a:pt x="1169" y="816"/>
                </a:lnTo>
                <a:lnTo>
                  <a:pt x="1172" y="814"/>
                </a:lnTo>
                <a:lnTo>
                  <a:pt x="1173" y="814"/>
                </a:lnTo>
                <a:lnTo>
                  <a:pt x="1173" y="815"/>
                </a:lnTo>
                <a:lnTo>
                  <a:pt x="1174" y="815"/>
                </a:lnTo>
                <a:lnTo>
                  <a:pt x="1175" y="815"/>
                </a:lnTo>
                <a:lnTo>
                  <a:pt x="1176" y="816"/>
                </a:lnTo>
                <a:lnTo>
                  <a:pt x="1176" y="817"/>
                </a:lnTo>
                <a:lnTo>
                  <a:pt x="1177" y="818"/>
                </a:lnTo>
                <a:lnTo>
                  <a:pt x="1177" y="819"/>
                </a:lnTo>
                <a:lnTo>
                  <a:pt x="1178" y="821"/>
                </a:lnTo>
                <a:lnTo>
                  <a:pt x="1179" y="822"/>
                </a:lnTo>
                <a:lnTo>
                  <a:pt x="1181" y="822"/>
                </a:lnTo>
                <a:lnTo>
                  <a:pt x="1182" y="822"/>
                </a:lnTo>
                <a:lnTo>
                  <a:pt x="1184" y="824"/>
                </a:lnTo>
                <a:lnTo>
                  <a:pt x="1184" y="826"/>
                </a:lnTo>
                <a:lnTo>
                  <a:pt x="1185" y="828"/>
                </a:lnTo>
                <a:lnTo>
                  <a:pt x="1186" y="831"/>
                </a:lnTo>
                <a:lnTo>
                  <a:pt x="1187" y="832"/>
                </a:lnTo>
                <a:lnTo>
                  <a:pt x="1188" y="833"/>
                </a:lnTo>
                <a:lnTo>
                  <a:pt x="1189" y="839"/>
                </a:lnTo>
                <a:lnTo>
                  <a:pt x="1190" y="841"/>
                </a:lnTo>
                <a:lnTo>
                  <a:pt x="1191" y="843"/>
                </a:lnTo>
                <a:lnTo>
                  <a:pt x="1192" y="843"/>
                </a:lnTo>
                <a:lnTo>
                  <a:pt x="1193" y="842"/>
                </a:lnTo>
                <a:lnTo>
                  <a:pt x="1194" y="842"/>
                </a:lnTo>
                <a:lnTo>
                  <a:pt x="1193" y="841"/>
                </a:lnTo>
                <a:lnTo>
                  <a:pt x="1193" y="839"/>
                </a:lnTo>
                <a:lnTo>
                  <a:pt x="1190" y="835"/>
                </a:lnTo>
                <a:lnTo>
                  <a:pt x="1190" y="834"/>
                </a:lnTo>
                <a:lnTo>
                  <a:pt x="1188" y="830"/>
                </a:lnTo>
                <a:lnTo>
                  <a:pt x="1187" y="826"/>
                </a:lnTo>
                <a:lnTo>
                  <a:pt x="1187" y="825"/>
                </a:lnTo>
                <a:lnTo>
                  <a:pt x="1185" y="823"/>
                </a:lnTo>
                <a:lnTo>
                  <a:pt x="1183" y="821"/>
                </a:lnTo>
                <a:lnTo>
                  <a:pt x="1182" y="821"/>
                </a:lnTo>
                <a:lnTo>
                  <a:pt x="1181" y="821"/>
                </a:lnTo>
                <a:lnTo>
                  <a:pt x="1181" y="821"/>
                </a:lnTo>
                <a:lnTo>
                  <a:pt x="1180" y="821"/>
                </a:lnTo>
                <a:lnTo>
                  <a:pt x="1180" y="819"/>
                </a:lnTo>
                <a:lnTo>
                  <a:pt x="1179" y="818"/>
                </a:lnTo>
                <a:lnTo>
                  <a:pt x="1178" y="818"/>
                </a:lnTo>
                <a:lnTo>
                  <a:pt x="1177" y="817"/>
                </a:lnTo>
                <a:lnTo>
                  <a:pt x="1177" y="815"/>
                </a:lnTo>
                <a:lnTo>
                  <a:pt x="1177" y="813"/>
                </a:lnTo>
                <a:lnTo>
                  <a:pt x="1177" y="812"/>
                </a:lnTo>
                <a:lnTo>
                  <a:pt x="1177" y="811"/>
                </a:lnTo>
                <a:lnTo>
                  <a:pt x="1178" y="809"/>
                </a:lnTo>
                <a:lnTo>
                  <a:pt x="1178" y="808"/>
                </a:lnTo>
                <a:lnTo>
                  <a:pt x="1179" y="807"/>
                </a:lnTo>
                <a:lnTo>
                  <a:pt x="1180" y="806"/>
                </a:lnTo>
                <a:lnTo>
                  <a:pt x="1186" y="808"/>
                </a:lnTo>
                <a:lnTo>
                  <a:pt x="1187" y="808"/>
                </a:lnTo>
                <a:lnTo>
                  <a:pt x="1190" y="809"/>
                </a:lnTo>
                <a:lnTo>
                  <a:pt x="1192" y="810"/>
                </a:lnTo>
                <a:lnTo>
                  <a:pt x="1196" y="810"/>
                </a:lnTo>
                <a:lnTo>
                  <a:pt x="1198" y="810"/>
                </a:lnTo>
                <a:lnTo>
                  <a:pt x="1198" y="810"/>
                </a:lnTo>
                <a:lnTo>
                  <a:pt x="1200" y="810"/>
                </a:lnTo>
                <a:lnTo>
                  <a:pt x="1201" y="810"/>
                </a:lnTo>
                <a:lnTo>
                  <a:pt x="1202" y="810"/>
                </a:lnTo>
                <a:lnTo>
                  <a:pt x="1204" y="810"/>
                </a:lnTo>
                <a:lnTo>
                  <a:pt x="1206" y="811"/>
                </a:lnTo>
                <a:lnTo>
                  <a:pt x="1207" y="811"/>
                </a:lnTo>
                <a:lnTo>
                  <a:pt x="1209" y="811"/>
                </a:lnTo>
                <a:lnTo>
                  <a:pt x="1212" y="810"/>
                </a:lnTo>
                <a:lnTo>
                  <a:pt x="1213" y="810"/>
                </a:lnTo>
                <a:lnTo>
                  <a:pt x="1216" y="808"/>
                </a:lnTo>
                <a:lnTo>
                  <a:pt x="1217" y="807"/>
                </a:lnTo>
                <a:lnTo>
                  <a:pt x="1218" y="807"/>
                </a:lnTo>
                <a:lnTo>
                  <a:pt x="1220" y="807"/>
                </a:lnTo>
                <a:lnTo>
                  <a:pt x="1221" y="808"/>
                </a:lnTo>
                <a:lnTo>
                  <a:pt x="1222" y="809"/>
                </a:lnTo>
                <a:lnTo>
                  <a:pt x="1222" y="810"/>
                </a:lnTo>
                <a:lnTo>
                  <a:pt x="1223" y="815"/>
                </a:lnTo>
                <a:lnTo>
                  <a:pt x="1220" y="818"/>
                </a:lnTo>
                <a:lnTo>
                  <a:pt x="1220" y="819"/>
                </a:lnTo>
                <a:lnTo>
                  <a:pt x="1220" y="820"/>
                </a:lnTo>
                <a:lnTo>
                  <a:pt x="1221" y="821"/>
                </a:lnTo>
                <a:lnTo>
                  <a:pt x="1222" y="821"/>
                </a:lnTo>
                <a:lnTo>
                  <a:pt x="1223" y="821"/>
                </a:lnTo>
                <a:lnTo>
                  <a:pt x="1223" y="822"/>
                </a:lnTo>
                <a:lnTo>
                  <a:pt x="1221" y="821"/>
                </a:lnTo>
                <a:lnTo>
                  <a:pt x="1220" y="822"/>
                </a:lnTo>
                <a:lnTo>
                  <a:pt x="1220" y="823"/>
                </a:lnTo>
                <a:lnTo>
                  <a:pt x="1226" y="831"/>
                </a:lnTo>
                <a:lnTo>
                  <a:pt x="1227" y="831"/>
                </a:lnTo>
                <a:lnTo>
                  <a:pt x="1227" y="835"/>
                </a:lnTo>
                <a:lnTo>
                  <a:pt x="1229" y="837"/>
                </a:lnTo>
                <a:lnTo>
                  <a:pt x="1229" y="838"/>
                </a:lnTo>
                <a:lnTo>
                  <a:pt x="1229" y="839"/>
                </a:lnTo>
                <a:lnTo>
                  <a:pt x="1231" y="839"/>
                </a:lnTo>
                <a:lnTo>
                  <a:pt x="1232" y="841"/>
                </a:lnTo>
                <a:lnTo>
                  <a:pt x="1232" y="842"/>
                </a:lnTo>
                <a:lnTo>
                  <a:pt x="1232" y="844"/>
                </a:lnTo>
                <a:lnTo>
                  <a:pt x="1231" y="844"/>
                </a:lnTo>
                <a:lnTo>
                  <a:pt x="1231" y="846"/>
                </a:lnTo>
                <a:lnTo>
                  <a:pt x="1229" y="847"/>
                </a:lnTo>
                <a:lnTo>
                  <a:pt x="1228" y="848"/>
                </a:lnTo>
                <a:lnTo>
                  <a:pt x="1226" y="849"/>
                </a:lnTo>
                <a:lnTo>
                  <a:pt x="1222" y="850"/>
                </a:lnTo>
                <a:lnTo>
                  <a:pt x="1219" y="852"/>
                </a:lnTo>
                <a:lnTo>
                  <a:pt x="1216" y="853"/>
                </a:lnTo>
                <a:lnTo>
                  <a:pt x="1215" y="853"/>
                </a:lnTo>
                <a:lnTo>
                  <a:pt x="1214" y="854"/>
                </a:lnTo>
                <a:lnTo>
                  <a:pt x="1211" y="855"/>
                </a:lnTo>
                <a:lnTo>
                  <a:pt x="1205" y="854"/>
                </a:lnTo>
                <a:lnTo>
                  <a:pt x="1204" y="856"/>
                </a:lnTo>
                <a:lnTo>
                  <a:pt x="1204" y="857"/>
                </a:lnTo>
                <a:lnTo>
                  <a:pt x="1204" y="858"/>
                </a:lnTo>
                <a:lnTo>
                  <a:pt x="1203" y="859"/>
                </a:lnTo>
                <a:lnTo>
                  <a:pt x="1205" y="860"/>
                </a:lnTo>
                <a:lnTo>
                  <a:pt x="1207" y="860"/>
                </a:lnTo>
                <a:lnTo>
                  <a:pt x="1208" y="861"/>
                </a:lnTo>
                <a:lnTo>
                  <a:pt x="1208" y="862"/>
                </a:lnTo>
                <a:lnTo>
                  <a:pt x="1208" y="864"/>
                </a:lnTo>
                <a:lnTo>
                  <a:pt x="1207" y="864"/>
                </a:lnTo>
                <a:lnTo>
                  <a:pt x="1204" y="867"/>
                </a:lnTo>
                <a:lnTo>
                  <a:pt x="1205" y="868"/>
                </a:lnTo>
                <a:lnTo>
                  <a:pt x="1205" y="869"/>
                </a:lnTo>
                <a:lnTo>
                  <a:pt x="1204" y="869"/>
                </a:lnTo>
                <a:lnTo>
                  <a:pt x="1203" y="869"/>
                </a:lnTo>
                <a:lnTo>
                  <a:pt x="1202" y="870"/>
                </a:lnTo>
                <a:lnTo>
                  <a:pt x="1201" y="872"/>
                </a:lnTo>
                <a:lnTo>
                  <a:pt x="1198" y="876"/>
                </a:lnTo>
                <a:lnTo>
                  <a:pt x="1198" y="882"/>
                </a:lnTo>
                <a:lnTo>
                  <a:pt x="1198" y="883"/>
                </a:lnTo>
                <a:lnTo>
                  <a:pt x="1197" y="883"/>
                </a:lnTo>
                <a:lnTo>
                  <a:pt x="1197" y="884"/>
                </a:lnTo>
                <a:lnTo>
                  <a:pt x="1194" y="885"/>
                </a:lnTo>
                <a:lnTo>
                  <a:pt x="1192" y="885"/>
                </a:lnTo>
                <a:lnTo>
                  <a:pt x="1190" y="885"/>
                </a:lnTo>
                <a:lnTo>
                  <a:pt x="1188" y="884"/>
                </a:lnTo>
                <a:lnTo>
                  <a:pt x="1187" y="883"/>
                </a:lnTo>
                <a:lnTo>
                  <a:pt x="1184" y="883"/>
                </a:lnTo>
                <a:lnTo>
                  <a:pt x="1179" y="883"/>
                </a:lnTo>
                <a:lnTo>
                  <a:pt x="1177" y="883"/>
                </a:lnTo>
                <a:lnTo>
                  <a:pt x="1175" y="884"/>
                </a:lnTo>
                <a:lnTo>
                  <a:pt x="1174" y="883"/>
                </a:lnTo>
                <a:lnTo>
                  <a:pt x="1172" y="883"/>
                </a:lnTo>
                <a:lnTo>
                  <a:pt x="1170" y="883"/>
                </a:lnTo>
                <a:lnTo>
                  <a:pt x="1168" y="882"/>
                </a:lnTo>
                <a:lnTo>
                  <a:pt x="1167" y="881"/>
                </a:lnTo>
                <a:lnTo>
                  <a:pt x="1167" y="880"/>
                </a:lnTo>
                <a:lnTo>
                  <a:pt x="1166" y="880"/>
                </a:lnTo>
                <a:lnTo>
                  <a:pt x="1164" y="880"/>
                </a:lnTo>
                <a:lnTo>
                  <a:pt x="1163" y="880"/>
                </a:lnTo>
                <a:lnTo>
                  <a:pt x="1161" y="880"/>
                </a:lnTo>
                <a:lnTo>
                  <a:pt x="1161" y="879"/>
                </a:lnTo>
                <a:lnTo>
                  <a:pt x="1159" y="878"/>
                </a:lnTo>
                <a:lnTo>
                  <a:pt x="1155" y="877"/>
                </a:lnTo>
                <a:lnTo>
                  <a:pt x="1154" y="877"/>
                </a:lnTo>
                <a:lnTo>
                  <a:pt x="1153" y="876"/>
                </a:lnTo>
                <a:lnTo>
                  <a:pt x="1153" y="875"/>
                </a:lnTo>
                <a:lnTo>
                  <a:pt x="1152" y="875"/>
                </a:lnTo>
                <a:lnTo>
                  <a:pt x="1152" y="875"/>
                </a:lnTo>
                <a:lnTo>
                  <a:pt x="1149" y="875"/>
                </a:lnTo>
                <a:lnTo>
                  <a:pt x="1147" y="874"/>
                </a:lnTo>
                <a:lnTo>
                  <a:pt x="1145" y="873"/>
                </a:lnTo>
                <a:lnTo>
                  <a:pt x="1140" y="869"/>
                </a:lnTo>
                <a:lnTo>
                  <a:pt x="1138" y="869"/>
                </a:lnTo>
                <a:lnTo>
                  <a:pt x="1138" y="868"/>
                </a:lnTo>
                <a:lnTo>
                  <a:pt x="1137" y="866"/>
                </a:lnTo>
                <a:lnTo>
                  <a:pt x="1136" y="863"/>
                </a:lnTo>
                <a:lnTo>
                  <a:pt x="1135" y="862"/>
                </a:lnTo>
                <a:lnTo>
                  <a:pt x="1135" y="860"/>
                </a:lnTo>
                <a:lnTo>
                  <a:pt x="1136" y="859"/>
                </a:lnTo>
                <a:lnTo>
                  <a:pt x="1139" y="859"/>
                </a:lnTo>
                <a:lnTo>
                  <a:pt x="1141" y="858"/>
                </a:lnTo>
                <a:lnTo>
                  <a:pt x="1142" y="858"/>
                </a:lnTo>
                <a:lnTo>
                  <a:pt x="1145" y="857"/>
                </a:lnTo>
                <a:lnTo>
                  <a:pt x="1146" y="857"/>
                </a:lnTo>
                <a:lnTo>
                  <a:pt x="1148" y="857"/>
                </a:lnTo>
                <a:lnTo>
                  <a:pt x="1150" y="857"/>
                </a:lnTo>
                <a:lnTo>
                  <a:pt x="1152" y="858"/>
                </a:lnTo>
                <a:lnTo>
                  <a:pt x="1154" y="858"/>
                </a:lnTo>
                <a:lnTo>
                  <a:pt x="1156" y="859"/>
                </a:lnTo>
                <a:lnTo>
                  <a:pt x="1157" y="859"/>
                </a:lnTo>
                <a:lnTo>
                  <a:pt x="1157" y="859"/>
                </a:lnTo>
                <a:lnTo>
                  <a:pt x="1158" y="860"/>
                </a:lnTo>
                <a:lnTo>
                  <a:pt x="1160" y="860"/>
                </a:lnTo>
                <a:lnTo>
                  <a:pt x="1163" y="861"/>
                </a:lnTo>
                <a:lnTo>
                  <a:pt x="1167" y="863"/>
                </a:lnTo>
                <a:lnTo>
                  <a:pt x="1167" y="863"/>
                </a:lnTo>
                <a:lnTo>
                  <a:pt x="1170" y="863"/>
                </a:lnTo>
                <a:lnTo>
                  <a:pt x="1173" y="863"/>
                </a:lnTo>
                <a:lnTo>
                  <a:pt x="1175" y="862"/>
                </a:lnTo>
                <a:lnTo>
                  <a:pt x="1176" y="860"/>
                </a:lnTo>
                <a:lnTo>
                  <a:pt x="1177" y="860"/>
                </a:lnTo>
                <a:lnTo>
                  <a:pt x="1177" y="859"/>
                </a:lnTo>
                <a:lnTo>
                  <a:pt x="1178" y="857"/>
                </a:lnTo>
                <a:lnTo>
                  <a:pt x="1179" y="854"/>
                </a:lnTo>
                <a:lnTo>
                  <a:pt x="1179" y="853"/>
                </a:lnTo>
                <a:lnTo>
                  <a:pt x="1180" y="853"/>
                </a:lnTo>
                <a:lnTo>
                  <a:pt x="1181" y="853"/>
                </a:lnTo>
                <a:lnTo>
                  <a:pt x="1182" y="853"/>
                </a:lnTo>
                <a:lnTo>
                  <a:pt x="1182" y="852"/>
                </a:lnTo>
                <a:lnTo>
                  <a:pt x="1182" y="851"/>
                </a:lnTo>
                <a:lnTo>
                  <a:pt x="1181" y="851"/>
                </a:lnTo>
                <a:lnTo>
                  <a:pt x="1180" y="851"/>
                </a:lnTo>
                <a:lnTo>
                  <a:pt x="1180" y="852"/>
                </a:lnTo>
                <a:lnTo>
                  <a:pt x="1179" y="853"/>
                </a:lnTo>
                <a:lnTo>
                  <a:pt x="1179" y="853"/>
                </a:lnTo>
                <a:lnTo>
                  <a:pt x="1178" y="853"/>
                </a:lnTo>
                <a:lnTo>
                  <a:pt x="1177" y="854"/>
                </a:lnTo>
                <a:lnTo>
                  <a:pt x="1177" y="855"/>
                </a:lnTo>
                <a:lnTo>
                  <a:pt x="1177" y="857"/>
                </a:lnTo>
                <a:lnTo>
                  <a:pt x="1177" y="858"/>
                </a:lnTo>
                <a:lnTo>
                  <a:pt x="1175" y="859"/>
                </a:lnTo>
                <a:lnTo>
                  <a:pt x="1174" y="860"/>
                </a:lnTo>
                <a:lnTo>
                  <a:pt x="1173" y="861"/>
                </a:lnTo>
                <a:lnTo>
                  <a:pt x="1172" y="862"/>
                </a:lnTo>
                <a:lnTo>
                  <a:pt x="1170" y="861"/>
                </a:lnTo>
                <a:lnTo>
                  <a:pt x="1168" y="861"/>
                </a:lnTo>
                <a:lnTo>
                  <a:pt x="1166" y="860"/>
                </a:lnTo>
                <a:lnTo>
                  <a:pt x="1163" y="859"/>
                </a:lnTo>
                <a:lnTo>
                  <a:pt x="1159" y="858"/>
                </a:lnTo>
                <a:lnTo>
                  <a:pt x="1158" y="858"/>
                </a:lnTo>
                <a:lnTo>
                  <a:pt x="1157" y="857"/>
                </a:lnTo>
                <a:lnTo>
                  <a:pt x="1156" y="856"/>
                </a:lnTo>
                <a:lnTo>
                  <a:pt x="1152" y="855"/>
                </a:lnTo>
                <a:lnTo>
                  <a:pt x="1147" y="854"/>
                </a:lnTo>
                <a:lnTo>
                  <a:pt x="1146" y="854"/>
                </a:lnTo>
                <a:lnTo>
                  <a:pt x="1143" y="856"/>
                </a:lnTo>
                <a:lnTo>
                  <a:pt x="1141" y="856"/>
                </a:lnTo>
                <a:lnTo>
                  <a:pt x="1140" y="856"/>
                </a:lnTo>
                <a:lnTo>
                  <a:pt x="1139" y="856"/>
                </a:lnTo>
                <a:lnTo>
                  <a:pt x="1138" y="856"/>
                </a:lnTo>
                <a:lnTo>
                  <a:pt x="1137" y="856"/>
                </a:lnTo>
                <a:lnTo>
                  <a:pt x="1136" y="855"/>
                </a:lnTo>
                <a:lnTo>
                  <a:pt x="1135" y="854"/>
                </a:lnTo>
                <a:lnTo>
                  <a:pt x="1132" y="852"/>
                </a:lnTo>
                <a:lnTo>
                  <a:pt x="1131" y="851"/>
                </a:lnTo>
                <a:lnTo>
                  <a:pt x="1130" y="852"/>
                </a:lnTo>
                <a:lnTo>
                  <a:pt x="1129" y="853"/>
                </a:lnTo>
                <a:lnTo>
                  <a:pt x="1129" y="853"/>
                </a:lnTo>
                <a:lnTo>
                  <a:pt x="1129" y="854"/>
                </a:lnTo>
                <a:lnTo>
                  <a:pt x="1127" y="854"/>
                </a:lnTo>
                <a:lnTo>
                  <a:pt x="1126" y="857"/>
                </a:lnTo>
                <a:lnTo>
                  <a:pt x="1126" y="857"/>
                </a:lnTo>
                <a:lnTo>
                  <a:pt x="1125" y="857"/>
                </a:lnTo>
                <a:lnTo>
                  <a:pt x="1125" y="858"/>
                </a:lnTo>
                <a:lnTo>
                  <a:pt x="1126" y="861"/>
                </a:lnTo>
                <a:lnTo>
                  <a:pt x="1125" y="863"/>
                </a:lnTo>
                <a:lnTo>
                  <a:pt x="1125" y="864"/>
                </a:lnTo>
                <a:lnTo>
                  <a:pt x="1125" y="865"/>
                </a:lnTo>
                <a:lnTo>
                  <a:pt x="1125" y="866"/>
                </a:lnTo>
                <a:lnTo>
                  <a:pt x="1125" y="867"/>
                </a:lnTo>
                <a:lnTo>
                  <a:pt x="1126" y="869"/>
                </a:lnTo>
                <a:lnTo>
                  <a:pt x="1126" y="871"/>
                </a:lnTo>
                <a:lnTo>
                  <a:pt x="1128" y="875"/>
                </a:lnTo>
                <a:lnTo>
                  <a:pt x="1130" y="875"/>
                </a:lnTo>
                <a:lnTo>
                  <a:pt x="1132" y="877"/>
                </a:lnTo>
                <a:lnTo>
                  <a:pt x="1132" y="878"/>
                </a:lnTo>
                <a:lnTo>
                  <a:pt x="1132" y="879"/>
                </a:lnTo>
                <a:lnTo>
                  <a:pt x="1131" y="880"/>
                </a:lnTo>
                <a:lnTo>
                  <a:pt x="1130" y="879"/>
                </a:lnTo>
                <a:lnTo>
                  <a:pt x="1128" y="879"/>
                </a:lnTo>
                <a:lnTo>
                  <a:pt x="1126" y="878"/>
                </a:lnTo>
                <a:lnTo>
                  <a:pt x="1125" y="878"/>
                </a:lnTo>
                <a:lnTo>
                  <a:pt x="1123" y="879"/>
                </a:lnTo>
                <a:lnTo>
                  <a:pt x="1120" y="879"/>
                </a:lnTo>
                <a:lnTo>
                  <a:pt x="1116" y="878"/>
                </a:lnTo>
                <a:lnTo>
                  <a:pt x="1113" y="875"/>
                </a:lnTo>
                <a:lnTo>
                  <a:pt x="1113" y="875"/>
                </a:lnTo>
                <a:lnTo>
                  <a:pt x="1112" y="873"/>
                </a:lnTo>
                <a:lnTo>
                  <a:pt x="1112" y="872"/>
                </a:lnTo>
                <a:lnTo>
                  <a:pt x="1109" y="869"/>
                </a:lnTo>
                <a:lnTo>
                  <a:pt x="1109" y="868"/>
                </a:lnTo>
                <a:lnTo>
                  <a:pt x="1108" y="868"/>
                </a:lnTo>
                <a:lnTo>
                  <a:pt x="1107" y="868"/>
                </a:lnTo>
                <a:lnTo>
                  <a:pt x="1105" y="868"/>
                </a:lnTo>
                <a:lnTo>
                  <a:pt x="1105" y="868"/>
                </a:lnTo>
                <a:lnTo>
                  <a:pt x="1104" y="867"/>
                </a:lnTo>
                <a:lnTo>
                  <a:pt x="1103" y="867"/>
                </a:lnTo>
                <a:lnTo>
                  <a:pt x="1100" y="865"/>
                </a:lnTo>
                <a:lnTo>
                  <a:pt x="1099" y="864"/>
                </a:lnTo>
                <a:lnTo>
                  <a:pt x="1098" y="864"/>
                </a:lnTo>
                <a:lnTo>
                  <a:pt x="1097" y="864"/>
                </a:lnTo>
                <a:lnTo>
                  <a:pt x="1096" y="864"/>
                </a:lnTo>
                <a:lnTo>
                  <a:pt x="1095" y="863"/>
                </a:lnTo>
                <a:lnTo>
                  <a:pt x="1092" y="858"/>
                </a:lnTo>
                <a:lnTo>
                  <a:pt x="1088" y="855"/>
                </a:lnTo>
                <a:lnTo>
                  <a:pt x="1086" y="855"/>
                </a:lnTo>
                <a:lnTo>
                  <a:pt x="1085" y="854"/>
                </a:lnTo>
                <a:lnTo>
                  <a:pt x="1085" y="856"/>
                </a:lnTo>
                <a:lnTo>
                  <a:pt x="1085" y="857"/>
                </a:lnTo>
                <a:lnTo>
                  <a:pt x="1085" y="858"/>
                </a:lnTo>
                <a:lnTo>
                  <a:pt x="1086" y="858"/>
                </a:lnTo>
                <a:lnTo>
                  <a:pt x="1088" y="859"/>
                </a:lnTo>
                <a:lnTo>
                  <a:pt x="1090" y="861"/>
                </a:lnTo>
                <a:lnTo>
                  <a:pt x="1091" y="862"/>
                </a:lnTo>
                <a:lnTo>
                  <a:pt x="1093" y="864"/>
                </a:lnTo>
                <a:lnTo>
                  <a:pt x="1094" y="864"/>
                </a:lnTo>
                <a:lnTo>
                  <a:pt x="1094" y="865"/>
                </a:lnTo>
                <a:lnTo>
                  <a:pt x="1095" y="866"/>
                </a:lnTo>
                <a:lnTo>
                  <a:pt x="1096" y="867"/>
                </a:lnTo>
                <a:lnTo>
                  <a:pt x="1098" y="868"/>
                </a:lnTo>
                <a:lnTo>
                  <a:pt x="1099" y="869"/>
                </a:lnTo>
                <a:lnTo>
                  <a:pt x="1101" y="870"/>
                </a:lnTo>
                <a:lnTo>
                  <a:pt x="1103" y="870"/>
                </a:lnTo>
                <a:lnTo>
                  <a:pt x="1106" y="871"/>
                </a:lnTo>
                <a:lnTo>
                  <a:pt x="1107" y="872"/>
                </a:lnTo>
                <a:lnTo>
                  <a:pt x="1109" y="872"/>
                </a:lnTo>
                <a:lnTo>
                  <a:pt x="1110" y="873"/>
                </a:lnTo>
                <a:lnTo>
                  <a:pt x="1110" y="874"/>
                </a:lnTo>
                <a:lnTo>
                  <a:pt x="1111" y="875"/>
                </a:lnTo>
                <a:lnTo>
                  <a:pt x="1111" y="877"/>
                </a:lnTo>
                <a:lnTo>
                  <a:pt x="1113" y="879"/>
                </a:lnTo>
                <a:lnTo>
                  <a:pt x="1114" y="880"/>
                </a:lnTo>
                <a:lnTo>
                  <a:pt x="1116" y="881"/>
                </a:lnTo>
                <a:lnTo>
                  <a:pt x="1119" y="881"/>
                </a:lnTo>
                <a:lnTo>
                  <a:pt x="1120" y="882"/>
                </a:lnTo>
                <a:lnTo>
                  <a:pt x="1121" y="882"/>
                </a:lnTo>
                <a:lnTo>
                  <a:pt x="1121" y="883"/>
                </a:lnTo>
                <a:lnTo>
                  <a:pt x="1122" y="883"/>
                </a:lnTo>
                <a:lnTo>
                  <a:pt x="1123" y="883"/>
                </a:lnTo>
                <a:lnTo>
                  <a:pt x="1125" y="883"/>
                </a:lnTo>
                <a:lnTo>
                  <a:pt x="1126" y="884"/>
                </a:lnTo>
                <a:lnTo>
                  <a:pt x="1126" y="885"/>
                </a:lnTo>
                <a:lnTo>
                  <a:pt x="1126" y="885"/>
                </a:lnTo>
                <a:lnTo>
                  <a:pt x="1126" y="886"/>
                </a:lnTo>
                <a:lnTo>
                  <a:pt x="1125" y="887"/>
                </a:lnTo>
                <a:lnTo>
                  <a:pt x="1123" y="888"/>
                </a:lnTo>
                <a:lnTo>
                  <a:pt x="1119" y="891"/>
                </a:lnTo>
                <a:lnTo>
                  <a:pt x="1118" y="891"/>
                </a:lnTo>
                <a:lnTo>
                  <a:pt x="1117" y="891"/>
                </a:lnTo>
                <a:lnTo>
                  <a:pt x="1116" y="891"/>
                </a:lnTo>
                <a:lnTo>
                  <a:pt x="1116" y="892"/>
                </a:lnTo>
                <a:lnTo>
                  <a:pt x="1116" y="893"/>
                </a:lnTo>
                <a:lnTo>
                  <a:pt x="1116" y="893"/>
                </a:lnTo>
                <a:lnTo>
                  <a:pt x="1115" y="893"/>
                </a:lnTo>
                <a:lnTo>
                  <a:pt x="1114" y="894"/>
                </a:lnTo>
                <a:lnTo>
                  <a:pt x="1111" y="896"/>
                </a:lnTo>
                <a:lnTo>
                  <a:pt x="1111" y="896"/>
                </a:lnTo>
                <a:lnTo>
                  <a:pt x="1110" y="897"/>
                </a:lnTo>
                <a:lnTo>
                  <a:pt x="1109" y="900"/>
                </a:lnTo>
                <a:lnTo>
                  <a:pt x="1108" y="902"/>
                </a:lnTo>
                <a:lnTo>
                  <a:pt x="1108" y="903"/>
                </a:lnTo>
                <a:lnTo>
                  <a:pt x="1109" y="903"/>
                </a:lnTo>
                <a:lnTo>
                  <a:pt x="1110" y="902"/>
                </a:lnTo>
                <a:lnTo>
                  <a:pt x="1111" y="902"/>
                </a:lnTo>
                <a:lnTo>
                  <a:pt x="1112" y="905"/>
                </a:lnTo>
                <a:lnTo>
                  <a:pt x="1112" y="906"/>
                </a:lnTo>
                <a:lnTo>
                  <a:pt x="1112" y="907"/>
                </a:lnTo>
                <a:lnTo>
                  <a:pt x="1110" y="909"/>
                </a:lnTo>
                <a:lnTo>
                  <a:pt x="1110" y="910"/>
                </a:lnTo>
                <a:lnTo>
                  <a:pt x="1110" y="911"/>
                </a:lnTo>
                <a:lnTo>
                  <a:pt x="1109" y="912"/>
                </a:lnTo>
                <a:lnTo>
                  <a:pt x="1108" y="914"/>
                </a:lnTo>
                <a:lnTo>
                  <a:pt x="1107" y="917"/>
                </a:lnTo>
                <a:lnTo>
                  <a:pt x="1107" y="918"/>
                </a:lnTo>
                <a:lnTo>
                  <a:pt x="1105" y="919"/>
                </a:lnTo>
                <a:lnTo>
                  <a:pt x="1104" y="919"/>
                </a:lnTo>
                <a:lnTo>
                  <a:pt x="1102" y="921"/>
                </a:lnTo>
                <a:lnTo>
                  <a:pt x="1099" y="921"/>
                </a:lnTo>
                <a:lnTo>
                  <a:pt x="1097" y="923"/>
                </a:lnTo>
                <a:lnTo>
                  <a:pt x="1096" y="923"/>
                </a:lnTo>
                <a:lnTo>
                  <a:pt x="1095" y="921"/>
                </a:lnTo>
                <a:lnTo>
                  <a:pt x="1094" y="920"/>
                </a:lnTo>
                <a:lnTo>
                  <a:pt x="1094" y="919"/>
                </a:lnTo>
                <a:lnTo>
                  <a:pt x="1092" y="918"/>
                </a:lnTo>
                <a:lnTo>
                  <a:pt x="1090" y="918"/>
                </a:lnTo>
                <a:lnTo>
                  <a:pt x="1088" y="917"/>
                </a:lnTo>
                <a:lnTo>
                  <a:pt x="1086" y="916"/>
                </a:lnTo>
                <a:lnTo>
                  <a:pt x="1085" y="916"/>
                </a:lnTo>
                <a:lnTo>
                  <a:pt x="1085" y="918"/>
                </a:lnTo>
                <a:lnTo>
                  <a:pt x="1085" y="918"/>
                </a:lnTo>
                <a:lnTo>
                  <a:pt x="1082" y="919"/>
                </a:lnTo>
                <a:lnTo>
                  <a:pt x="1081" y="919"/>
                </a:lnTo>
                <a:lnTo>
                  <a:pt x="1080" y="919"/>
                </a:lnTo>
                <a:lnTo>
                  <a:pt x="1079" y="919"/>
                </a:lnTo>
                <a:lnTo>
                  <a:pt x="1077" y="919"/>
                </a:lnTo>
                <a:lnTo>
                  <a:pt x="1076" y="919"/>
                </a:lnTo>
                <a:lnTo>
                  <a:pt x="1075" y="918"/>
                </a:lnTo>
                <a:lnTo>
                  <a:pt x="1074" y="918"/>
                </a:lnTo>
                <a:lnTo>
                  <a:pt x="1074" y="918"/>
                </a:lnTo>
                <a:lnTo>
                  <a:pt x="1073" y="918"/>
                </a:lnTo>
                <a:lnTo>
                  <a:pt x="1069" y="915"/>
                </a:lnTo>
                <a:lnTo>
                  <a:pt x="1066" y="911"/>
                </a:lnTo>
                <a:lnTo>
                  <a:pt x="1065" y="909"/>
                </a:lnTo>
                <a:lnTo>
                  <a:pt x="1064" y="908"/>
                </a:lnTo>
                <a:lnTo>
                  <a:pt x="1064" y="907"/>
                </a:lnTo>
                <a:lnTo>
                  <a:pt x="1063" y="907"/>
                </a:lnTo>
                <a:lnTo>
                  <a:pt x="1061" y="908"/>
                </a:lnTo>
                <a:lnTo>
                  <a:pt x="1062" y="909"/>
                </a:lnTo>
                <a:lnTo>
                  <a:pt x="1062" y="910"/>
                </a:lnTo>
                <a:lnTo>
                  <a:pt x="1060" y="911"/>
                </a:lnTo>
                <a:lnTo>
                  <a:pt x="1059" y="912"/>
                </a:lnTo>
                <a:lnTo>
                  <a:pt x="1060" y="914"/>
                </a:lnTo>
                <a:lnTo>
                  <a:pt x="1060" y="915"/>
                </a:lnTo>
                <a:lnTo>
                  <a:pt x="1061" y="914"/>
                </a:lnTo>
                <a:lnTo>
                  <a:pt x="1064" y="916"/>
                </a:lnTo>
                <a:lnTo>
                  <a:pt x="1064" y="917"/>
                </a:lnTo>
                <a:lnTo>
                  <a:pt x="1066" y="918"/>
                </a:lnTo>
                <a:lnTo>
                  <a:pt x="1067" y="918"/>
                </a:lnTo>
                <a:lnTo>
                  <a:pt x="1068" y="919"/>
                </a:lnTo>
                <a:lnTo>
                  <a:pt x="1069" y="920"/>
                </a:lnTo>
                <a:lnTo>
                  <a:pt x="1070" y="920"/>
                </a:lnTo>
                <a:lnTo>
                  <a:pt x="1075" y="920"/>
                </a:lnTo>
                <a:lnTo>
                  <a:pt x="1076" y="921"/>
                </a:lnTo>
                <a:lnTo>
                  <a:pt x="1077" y="921"/>
                </a:lnTo>
                <a:lnTo>
                  <a:pt x="1078" y="923"/>
                </a:lnTo>
                <a:lnTo>
                  <a:pt x="1079" y="923"/>
                </a:lnTo>
                <a:lnTo>
                  <a:pt x="1080" y="923"/>
                </a:lnTo>
                <a:lnTo>
                  <a:pt x="1082" y="923"/>
                </a:lnTo>
                <a:lnTo>
                  <a:pt x="1083" y="922"/>
                </a:lnTo>
                <a:lnTo>
                  <a:pt x="1084" y="922"/>
                </a:lnTo>
                <a:lnTo>
                  <a:pt x="1085" y="922"/>
                </a:lnTo>
                <a:lnTo>
                  <a:pt x="1088" y="921"/>
                </a:lnTo>
                <a:lnTo>
                  <a:pt x="1089" y="921"/>
                </a:lnTo>
                <a:lnTo>
                  <a:pt x="1090" y="921"/>
                </a:lnTo>
                <a:lnTo>
                  <a:pt x="1090" y="922"/>
                </a:lnTo>
                <a:lnTo>
                  <a:pt x="1092" y="924"/>
                </a:lnTo>
                <a:lnTo>
                  <a:pt x="1088" y="927"/>
                </a:lnTo>
                <a:lnTo>
                  <a:pt x="1087" y="928"/>
                </a:lnTo>
                <a:lnTo>
                  <a:pt x="1087" y="930"/>
                </a:lnTo>
                <a:lnTo>
                  <a:pt x="1086" y="932"/>
                </a:lnTo>
                <a:lnTo>
                  <a:pt x="1086" y="936"/>
                </a:lnTo>
                <a:lnTo>
                  <a:pt x="1085" y="937"/>
                </a:lnTo>
                <a:lnTo>
                  <a:pt x="1085" y="937"/>
                </a:lnTo>
                <a:lnTo>
                  <a:pt x="1082" y="937"/>
                </a:lnTo>
                <a:lnTo>
                  <a:pt x="1081" y="937"/>
                </a:lnTo>
                <a:lnTo>
                  <a:pt x="1079" y="937"/>
                </a:lnTo>
                <a:lnTo>
                  <a:pt x="1076" y="936"/>
                </a:lnTo>
                <a:lnTo>
                  <a:pt x="1076" y="935"/>
                </a:lnTo>
                <a:lnTo>
                  <a:pt x="1074" y="935"/>
                </a:lnTo>
                <a:lnTo>
                  <a:pt x="1072" y="936"/>
                </a:lnTo>
                <a:lnTo>
                  <a:pt x="1071" y="937"/>
                </a:lnTo>
                <a:lnTo>
                  <a:pt x="1070" y="938"/>
                </a:lnTo>
                <a:lnTo>
                  <a:pt x="1070" y="939"/>
                </a:lnTo>
                <a:lnTo>
                  <a:pt x="1069" y="939"/>
                </a:lnTo>
                <a:lnTo>
                  <a:pt x="1069" y="940"/>
                </a:lnTo>
                <a:lnTo>
                  <a:pt x="1064" y="941"/>
                </a:lnTo>
                <a:lnTo>
                  <a:pt x="1064" y="941"/>
                </a:lnTo>
                <a:lnTo>
                  <a:pt x="1064" y="942"/>
                </a:lnTo>
                <a:lnTo>
                  <a:pt x="1063" y="942"/>
                </a:lnTo>
                <a:lnTo>
                  <a:pt x="1062" y="943"/>
                </a:lnTo>
                <a:lnTo>
                  <a:pt x="1061" y="944"/>
                </a:lnTo>
                <a:lnTo>
                  <a:pt x="1061" y="945"/>
                </a:lnTo>
                <a:lnTo>
                  <a:pt x="1062" y="947"/>
                </a:lnTo>
                <a:lnTo>
                  <a:pt x="1063" y="946"/>
                </a:lnTo>
                <a:lnTo>
                  <a:pt x="1064" y="945"/>
                </a:lnTo>
                <a:lnTo>
                  <a:pt x="1064" y="945"/>
                </a:lnTo>
                <a:lnTo>
                  <a:pt x="1065" y="944"/>
                </a:lnTo>
                <a:lnTo>
                  <a:pt x="1066" y="944"/>
                </a:lnTo>
                <a:lnTo>
                  <a:pt x="1067" y="944"/>
                </a:lnTo>
                <a:lnTo>
                  <a:pt x="1069" y="944"/>
                </a:lnTo>
                <a:lnTo>
                  <a:pt x="1070" y="946"/>
                </a:lnTo>
                <a:lnTo>
                  <a:pt x="1070" y="947"/>
                </a:lnTo>
                <a:lnTo>
                  <a:pt x="1071" y="948"/>
                </a:lnTo>
                <a:lnTo>
                  <a:pt x="1072" y="950"/>
                </a:lnTo>
                <a:lnTo>
                  <a:pt x="1072" y="953"/>
                </a:lnTo>
                <a:lnTo>
                  <a:pt x="1074" y="956"/>
                </a:lnTo>
                <a:lnTo>
                  <a:pt x="1074" y="961"/>
                </a:lnTo>
                <a:lnTo>
                  <a:pt x="1074" y="961"/>
                </a:lnTo>
                <a:lnTo>
                  <a:pt x="1074" y="961"/>
                </a:lnTo>
                <a:lnTo>
                  <a:pt x="1075" y="958"/>
                </a:lnTo>
                <a:lnTo>
                  <a:pt x="1074" y="957"/>
                </a:lnTo>
                <a:lnTo>
                  <a:pt x="1074" y="955"/>
                </a:lnTo>
                <a:lnTo>
                  <a:pt x="1074" y="952"/>
                </a:lnTo>
                <a:lnTo>
                  <a:pt x="1073" y="949"/>
                </a:lnTo>
                <a:lnTo>
                  <a:pt x="1073" y="944"/>
                </a:lnTo>
                <a:lnTo>
                  <a:pt x="1073" y="943"/>
                </a:lnTo>
                <a:lnTo>
                  <a:pt x="1074" y="941"/>
                </a:lnTo>
                <a:lnTo>
                  <a:pt x="1074" y="941"/>
                </a:lnTo>
                <a:lnTo>
                  <a:pt x="1075" y="939"/>
                </a:lnTo>
                <a:lnTo>
                  <a:pt x="1076" y="939"/>
                </a:lnTo>
                <a:lnTo>
                  <a:pt x="1078" y="939"/>
                </a:lnTo>
                <a:lnTo>
                  <a:pt x="1084" y="940"/>
                </a:lnTo>
                <a:lnTo>
                  <a:pt x="1086" y="940"/>
                </a:lnTo>
                <a:lnTo>
                  <a:pt x="1088" y="939"/>
                </a:lnTo>
                <a:lnTo>
                  <a:pt x="1089" y="939"/>
                </a:lnTo>
                <a:lnTo>
                  <a:pt x="1091" y="930"/>
                </a:lnTo>
                <a:lnTo>
                  <a:pt x="1093" y="929"/>
                </a:lnTo>
                <a:lnTo>
                  <a:pt x="1097" y="928"/>
                </a:lnTo>
                <a:lnTo>
                  <a:pt x="1098" y="928"/>
                </a:lnTo>
                <a:lnTo>
                  <a:pt x="1101" y="926"/>
                </a:lnTo>
                <a:lnTo>
                  <a:pt x="1103" y="926"/>
                </a:lnTo>
                <a:lnTo>
                  <a:pt x="1104" y="926"/>
                </a:lnTo>
                <a:lnTo>
                  <a:pt x="1105" y="925"/>
                </a:lnTo>
                <a:lnTo>
                  <a:pt x="1109" y="928"/>
                </a:lnTo>
                <a:lnTo>
                  <a:pt x="1111" y="929"/>
                </a:lnTo>
                <a:lnTo>
                  <a:pt x="1114" y="929"/>
                </a:lnTo>
                <a:lnTo>
                  <a:pt x="1115" y="929"/>
                </a:lnTo>
                <a:lnTo>
                  <a:pt x="1116" y="929"/>
                </a:lnTo>
                <a:lnTo>
                  <a:pt x="1117" y="929"/>
                </a:lnTo>
                <a:lnTo>
                  <a:pt x="1118" y="929"/>
                </a:lnTo>
                <a:lnTo>
                  <a:pt x="1119" y="929"/>
                </a:lnTo>
                <a:lnTo>
                  <a:pt x="1122" y="929"/>
                </a:lnTo>
                <a:lnTo>
                  <a:pt x="1123" y="929"/>
                </a:lnTo>
                <a:lnTo>
                  <a:pt x="1126" y="929"/>
                </a:lnTo>
                <a:lnTo>
                  <a:pt x="1129" y="928"/>
                </a:lnTo>
                <a:lnTo>
                  <a:pt x="1130" y="929"/>
                </a:lnTo>
                <a:lnTo>
                  <a:pt x="1134" y="931"/>
                </a:lnTo>
                <a:lnTo>
                  <a:pt x="1135" y="932"/>
                </a:lnTo>
                <a:lnTo>
                  <a:pt x="1135" y="934"/>
                </a:lnTo>
                <a:lnTo>
                  <a:pt x="1133" y="939"/>
                </a:lnTo>
                <a:lnTo>
                  <a:pt x="1133" y="940"/>
                </a:lnTo>
                <a:lnTo>
                  <a:pt x="1132" y="941"/>
                </a:lnTo>
                <a:lnTo>
                  <a:pt x="1131" y="942"/>
                </a:lnTo>
                <a:lnTo>
                  <a:pt x="1131" y="943"/>
                </a:lnTo>
                <a:lnTo>
                  <a:pt x="1130" y="944"/>
                </a:lnTo>
                <a:lnTo>
                  <a:pt x="1130" y="945"/>
                </a:lnTo>
                <a:lnTo>
                  <a:pt x="1129" y="945"/>
                </a:lnTo>
                <a:lnTo>
                  <a:pt x="1127" y="947"/>
                </a:lnTo>
                <a:lnTo>
                  <a:pt x="1126" y="947"/>
                </a:lnTo>
                <a:lnTo>
                  <a:pt x="1123" y="949"/>
                </a:lnTo>
                <a:lnTo>
                  <a:pt x="1121" y="949"/>
                </a:lnTo>
                <a:lnTo>
                  <a:pt x="1120" y="949"/>
                </a:lnTo>
                <a:lnTo>
                  <a:pt x="1119" y="949"/>
                </a:lnTo>
                <a:lnTo>
                  <a:pt x="1119" y="950"/>
                </a:lnTo>
                <a:lnTo>
                  <a:pt x="1120" y="950"/>
                </a:lnTo>
                <a:lnTo>
                  <a:pt x="1120" y="950"/>
                </a:lnTo>
                <a:lnTo>
                  <a:pt x="1118" y="954"/>
                </a:lnTo>
                <a:lnTo>
                  <a:pt x="1117" y="958"/>
                </a:lnTo>
                <a:lnTo>
                  <a:pt x="1116" y="959"/>
                </a:lnTo>
                <a:lnTo>
                  <a:pt x="1111" y="964"/>
                </a:lnTo>
                <a:lnTo>
                  <a:pt x="1109" y="965"/>
                </a:lnTo>
                <a:lnTo>
                  <a:pt x="1108" y="965"/>
                </a:lnTo>
                <a:lnTo>
                  <a:pt x="1107" y="965"/>
                </a:lnTo>
                <a:lnTo>
                  <a:pt x="1106" y="963"/>
                </a:lnTo>
                <a:lnTo>
                  <a:pt x="1105" y="963"/>
                </a:lnTo>
                <a:lnTo>
                  <a:pt x="1105" y="963"/>
                </a:lnTo>
                <a:lnTo>
                  <a:pt x="1102" y="963"/>
                </a:lnTo>
                <a:lnTo>
                  <a:pt x="1100" y="963"/>
                </a:lnTo>
                <a:lnTo>
                  <a:pt x="1098" y="962"/>
                </a:lnTo>
                <a:lnTo>
                  <a:pt x="1096" y="961"/>
                </a:lnTo>
                <a:lnTo>
                  <a:pt x="1095" y="961"/>
                </a:lnTo>
                <a:lnTo>
                  <a:pt x="1094" y="961"/>
                </a:lnTo>
                <a:lnTo>
                  <a:pt x="1092" y="962"/>
                </a:lnTo>
                <a:lnTo>
                  <a:pt x="1091" y="962"/>
                </a:lnTo>
                <a:lnTo>
                  <a:pt x="1090" y="964"/>
                </a:lnTo>
                <a:lnTo>
                  <a:pt x="1089" y="964"/>
                </a:lnTo>
                <a:lnTo>
                  <a:pt x="1088" y="965"/>
                </a:lnTo>
                <a:lnTo>
                  <a:pt x="1086" y="966"/>
                </a:lnTo>
                <a:lnTo>
                  <a:pt x="1085" y="967"/>
                </a:lnTo>
                <a:lnTo>
                  <a:pt x="1085" y="968"/>
                </a:lnTo>
                <a:lnTo>
                  <a:pt x="1084" y="969"/>
                </a:lnTo>
                <a:lnTo>
                  <a:pt x="1083" y="969"/>
                </a:lnTo>
                <a:lnTo>
                  <a:pt x="1081" y="968"/>
                </a:lnTo>
                <a:lnTo>
                  <a:pt x="1078" y="968"/>
                </a:lnTo>
                <a:lnTo>
                  <a:pt x="1077" y="968"/>
                </a:lnTo>
                <a:lnTo>
                  <a:pt x="1077" y="969"/>
                </a:lnTo>
                <a:lnTo>
                  <a:pt x="1077" y="970"/>
                </a:lnTo>
                <a:lnTo>
                  <a:pt x="1079" y="970"/>
                </a:lnTo>
                <a:lnTo>
                  <a:pt x="1081" y="971"/>
                </a:lnTo>
                <a:lnTo>
                  <a:pt x="1082" y="971"/>
                </a:lnTo>
                <a:lnTo>
                  <a:pt x="1084" y="971"/>
                </a:lnTo>
                <a:lnTo>
                  <a:pt x="1087" y="969"/>
                </a:lnTo>
                <a:lnTo>
                  <a:pt x="1090" y="967"/>
                </a:lnTo>
                <a:lnTo>
                  <a:pt x="1095" y="964"/>
                </a:lnTo>
                <a:lnTo>
                  <a:pt x="1095" y="963"/>
                </a:lnTo>
                <a:lnTo>
                  <a:pt x="1096" y="964"/>
                </a:lnTo>
                <a:lnTo>
                  <a:pt x="1097" y="966"/>
                </a:lnTo>
                <a:lnTo>
                  <a:pt x="1098" y="966"/>
                </a:lnTo>
                <a:lnTo>
                  <a:pt x="1099" y="966"/>
                </a:lnTo>
                <a:lnTo>
                  <a:pt x="1102" y="967"/>
                </a:lnTo>
                <a:lnTo>
                  <a:pt x="1104" y="966"/>
                </a:lnTo>
                <a:lnTo>
                  <a:pt x="1105" y="966"/>
                </a:lnTo>
                <a:lnTo>
                  <a:pt x="1105" y="967"/>
                </a:lnTo>
                <a:lnTo>
                  <a:pt x="1105" y="967"/>
                </a:lnTo>
                <a:lnTo>
                  <a:pt x="1104" y="968"/>
                </a:lnTo>
                <a:lnTo>
                  <a:pt x="1101" y="971"/>
                </a:lnTo>
                <a:lnTo>
                  <a:pt x="1097" y="974"/>
                </a:lnTo>
                <a:lnTo>
                  <a:pt x="1097" y="975"/>
                </a:lnTo>
                <a:lnTo>
                  <a:pt x="1096" y="975"/>
                </a:lnTo>
                <a:lnTo>
                  <a:pt x="1095" y="976"/>
                </a:lnTo>
                <a:lnTo>
                  <a:pt x="1093" y="977"/>
                </a:lnTo>
                <a:lnTo>
                  <a:pt x="1090" y="980"/>
                </a:lnTo>
                <a:lnTo>
                  <a:pt x="1088" y="981"/>
                </a:lnTo>
                <a:lnTo>
                  <a:pt x="1088" y="982"/>
                </a:lnTo>
                <a:lnTo>
                  <a:pt x="1089" y="982"/>
                </a:lnTo>
                <a:lnTo>
                  <a:pt x="1090" y="982"/>
                </a:lnTo>
                <a:lnTo>
                  <a:pt x="1092" y="980"/>
                </a:lnTo>
                <a:lnTo>
                  <a:pt x="1094" y="977"/>
                </a:lnTo>
                <a:lnTo>
                  <a:pt x="1097" y="976"/>
                </a:lnTo>
                <a:lnTo>
                  <a:pt x="1100" y="974"/>
                </a:lnTo>
                <a:lnTo>
                  <a:pt x="1104" y="972"/>
                </a:lnTo>
                <a:lnTo>
                  <a:pt x="1107" y="970"/>
                </a:lnTo>
                <a:lnTo>
                  <a:pt x="1108" y="969"/>
                </a:lnTo>
                <a:lnTo>
                  <a:pt x="1109" y="972"/>
                </a:lnTo>
                <a:lnTo>
                  <a:pt x="1109" y="975"/>
                </a:lnTo>
                <a:lnTo>
                  <a:pt x="1110" y="977"/>
                </a:lnTo>
                <a:lnTo>
                  <a:pt x="1109" y="982"/>
                </a:lnTo>
                <a:lnTo>
                  <a:pt x="1110" y="983"/>
                </a:lnTo>
                <a:lnTo>
                  <a:pt x="1110" y="983"/>
                </a:lnTo>
                <a:lnTo>
                  <a:pt x="1109" y="985"/>
                </a:lnTo>
                <a:lnTo>
                  <a:pt x="1110" y="985"/>
                </a:lnTo>
                <a:lnTo>
                  <a:pt x="1111" y="985"/>
                </a:lnTo>
                <a:lnTo>
                  <a:pt x="1111" y="984"/>
                </a:lnTo>
                <a:lnTo>
                  <a:pt x="1111" y="983"/>
                </a:lnTo>
                <a:lnTo>
                  <a:pt x="1112" y="981"/>
                </a:lnTo>
                <a:lnTo>
                  <a:pt x="1112" y="978"/>
                </a:lnTo>
                <a:lnTo>
                  <a:pt x="1112" y="974"/>
                </a:lnTo>
                <a:lnTo>
                  <a:pt x="1112" y="972"/>
                </a:lnTo>
                <a:lnTo>
                  <a:pt x="1113" y="969"/>
                </a:lnTo>
                <a:lnTo>
                  <a:pt x="1114" y="969"/>
                </a:lnTo>
                <a:lnTo>
                  <a:pt x="1116" y="969"/>
                </a:lnTo>
                <a:lnTo>
                  <a:pt x="1119" y="967"/>
                </a:lnTo>
                <a:lnTo>
                  <a:pt x="1120" y="966"/>
                </a:lnTo>
                <a:lnTo>
                  <a:pt x="1121" y="963"/>
                </a:lnTo>
                <a:lnTo>
                  <a:pt x="1125" y="956"/>
                </a:lnTo>
                <a:lnTo>
                  <a:pt x="1125" y="955"/>
                </a:lnTo>
                <a:lnTo>
                  <a:pt x="1126" y="954"/>
                </a:lnTo>
                <a:lnTo>
                  <a:pt x="1126" y="953"/>
                </a:lnTo>
                <a:lnTo>
                  <a:pt x="1127" y="953"/>
                </a:lnTo>
                <a:lnTo>
                  <a:pt x="1128" y="953"/>
                </a:lnTo>
                <a:lnTo>
                  <a:pt x="1130" y="954"/>
                </a:lnTo>
                <a:lnTo>
                  <a:pt x="1132" y="955"/>
                </a:lnTo>
                <a:lnTo>
                  <a:pt x="1133" y="955"/>
                </a:lnTo>
                <a:lnTo>
                  <a:pt x="1134" y="954"/>
                </a:lnTo>
                <a:lnTo>
                  <a:pt x="1135" y="954"/>
                </a:lnTo>
                <a:lnTo>
                  <a:pt x="1136" y="955"/>
                </a:lnTo>
                <a:lnTo>
                  <a:pt x="1137" y="955"/>
                </a:lnTo>
                <a:lnTo>
                  <a:pt x="1139" y="956"/>
                </a:lnTo>
                <a:lnTo>
                  <a:pt x="1142" y="957"/>
                </a:lnTo>
                <a:lnTo>
                  <a:pt x="1143" y="958"/>
                </a:lnTo>
                <a:lnTo>
                  <a:pt x="1144" y="958"/>
                </a:lnTo>
                <a:lnTo>
                  <a:pt x="1145" y="958"/>
                </a:lnTo>
                <a:lnTo>
                  <a:pt x="1147" y="957"/>
                </a:lnTo>
                <a:lnTo>
                  <a:pt x="1153" y="959"/>
                </a:lnTo>
                <a:lnTo>
                  <a:pt x="1154" y="959"/>
                </a:lnTo>
                <a:lnTo>
                  <a:pt x="1154" y="960"/>
                </a:lnTo>
                <a:lnTo>
                  <a:pt x="1153" y="961"/>
                </a:lnTo>
                <a:lnTo>
                  <a:pt x="1153" y="961"/>
                </a:lnTo>
                <a:lnTo>
                  <a:pt x="1154" y="962"/>
                </a:lnTo>
                <a:lnTo>
                  <a:pt x="1155" y="964"/>
                </a:lnTo>
                <a:lnTo>
                  <a:pt x="1156" y="965"/>
                </a:lnTo>
                <a:lnTo>
                  <a:pt x="1157" y="967"/>
                </a:lnTo>
                <a:lnTo>
                  <a:pt x="1157" y="968"/>
                </a:lnTo>
                <a:lnTo>
                  <a:pt x="1158" y="968"/>
                </a:lnTo>
                <a:lnTo>
                  <a:pt x="1158" y="969"/>
                </a:lnTo>
                <a:lnTo>
                  <a:pt x="1158" y="971"/>
                </a:lnTo>
                <a:lnTo>
                  <a:pt x="1159" y="972"/>
                </a:lnTo>
                <a:lnTo>
                  <a:pt x="1159" y="972"/>
                </a:lnTo>
                <a:lnTo>
                  <a:pt x="1160" y="972"/>
                </a:lnTo>
                <a:lnTo>
                  <a:pt x="1159" y="975"/>
                </a:lnTo>
                <a:lnTo>
                  <a:pt x="1157" y="976"/>
                </a:lnTo>
                <a:lnTo>
                  <a:pt x="1157" y="978"/>
                </a:lnTo>
                <a:lnTo>
                  <a:pt x="1154" y="981"/>
                </a:lnTo>
                <a:lnTo>
                  <a:pt x="1152" y="983"/>
                </a:lnTo>
                <a:lnTo>
                  <a:pt x="1149" y="985"/>
                </a:lnTo>
                <a:lnTo>
                  <a:pt x="1147" y="986"/>
                </a:lnTo>
                <a:lnTo>
                  <a:pt x="1146" y="987"/>
                </a:lnTo>
                <a:lnTo>
                  <a:pt x="1144" y="987"/>
                </a:lnTo>
                <a:lnTo>
                  <a:pt x="1143" y="987"/>
                </a:lnTo>
                <a:lnTo>
                  <a:pt x="1142" y="988"/>
                </a:lnTo>
                <a:lnTo>
                  <a:pt x="1140" y="988"/>
                </a:lnTo>
                <a:lnTo>
                  <a:pt x="1139" y="988"/>
                </a:lnTo>
                <a:lnTo>
                  <a:pt x="1137" y="990"/>
                </a:lnTo>
                <a:lnTo>
                  <a:pt x="1136" y="990"/>
                </a:lnTo>
                <a:lnTo>
                  <a:pt x="1135" y="992"/>
                </a:lnTo>
                <a:lnTo>
                  <a:pt x="1134" y="993"/>
                </a:lnTo>
                <a:lnTo>
                  <a:pt x="1133" y="992"/>
                </a:lnTo>
                <a:lnTo>
                  <a:pt x="1131" y="992"/>
                </a:lnTo>
                <a:lnTo>
                  <a:pt x="1130" y="993"/>
                </a:lnTo>
                <a:lnTo>
                  <a:pt x="1130" y="993"/>
                </a:lnTo>
                <a:lnTo>
                  <a:pt x="1130" y="994"/>
                </a:lnTo>
                <a:lnTo>
                  <a:pt x="1128" y="994"/>
                </a:lnTo>
                <a:lnTo>
                  <a:pt x="1128" y="995"/>
                </a:lnTo>
                <a:lnTo>
                  <a:pt x="1127" y="996"/>
                </a:lnTo>
                <a:lnTo>
                  <a:pt x="1126" y="996"/>
                </a:lnTo>
                <a:lnTo>
                  <a:pt x="1126" y="997"/>
                </a:lnTo>
                <a:lnTo>
                  <a:pt x="1125" y="997"/>
                </a:lnTo>
                <a:lnTo>
                  <a:pt x="1124" y="998"/>
                </a:lnTo>
                <a:lnTo>
                  <a:pt x="1123" y="999"/>
                </a:lnTo>
                <a:lnTo>
                  <a:pt x="1122" y="998"/>
                </a:lnTo>
                <a:lnTo>
                  <a:pt x="1120" y="999"/>
                </a:lnTo>
                <a:lnTo>
                  <a:pt x="1120" y="1000"/>
                </a:lnTo>
                <a:lnTo>
                  <a:pt x="1120" y="1001"/>
                </a:lnTo>
                <a:lnTo>
                  <a:pt x="1122" y="1000"/>
                </a:lnTo>
                <a:lnTo>
                  <a:pt x="1123" y="1000"/>
                </a:lnTo>
                <a:lnTo>
                  <a:pt x="1125" y="1000"/>
                </a:lnTo>
                <a:lnTo>
                  <a:pt x="1126" y="1000"/>
                </a:lnTo>
                <a:lnTo>
                  <a:pt x="1126" y="999"/>
                </a:lnTo>
                <a:lnTo>
                  <a:pt x="1127" y="998"/>
                </a:lnTo>
                <a:lnTo>
                  <a:pt x="1130" y="996"/>
                </a:lnTo>
                <a:lnTo>
                  <a:pt x="1131" y="995"/>
                </a:lnTo>
                <a:lnTo>
                  <a:pt x="1131" y="994"/>
                </a:lnTo>
                <a:lnTo>
                  <a:pt x="1132" y="993"/>
                </a:lnTo>
                <a:lnTo>
                  <a:pt x="1133" y="993"/>
                </a:lnTo>
                <a:lnTo>
                  <a:pt x="1134" y="995"/>
                </a:lnTo>
                <a:lnTo>
                  <a:pt x="1135" y="995"/>
                </a:lnTo>
                <a:lnTo>
                  <a:pt x="1136" y="994"/>
                </a:lnTo>
                <a:lnTo>
                  <a:pt x="1136" y="994"/>
                </a:lnTo>
                <a:lnTo>
                  <a:pt x="1136" y="993"/>
                </a:lnTo>
                <a:lnTo>
                  <a:pt x="1138" y="993"/>
                </a:lnTo>
                <a:lnTo>
                  <a:pt x="1141" y="991"/>
                </a:lnTo>
                <a:lnTo>
                  <a:pt x="1143" y="991"/>
                </a:lnTo>
                <a:lnTo>
                  <a:pt x="1144" y="991"/>
                </a:lnTo>
                <a:lnTo>
                  <a:pt x="1145" y="991"/>
                </a:lnTo>
                <a:lnTo>
                  <a:pt x="1146" y="990"/>
                </a:lnTo>
                <a:lnTo>
                  <a:pt x="1148" y="990"/>
                </a:lnTo>
                <a:lnTo>
                  <a:pt x="1148" y="991"/>
                </a:lnTo>
                <a:lnTo>
                  <a:pt x="1147" y="993"/>
                </a:lnTo>
                <a:lnTo>
                  <a:pt x="1147" y="996"/>
                </a:lnTo>
                <a:lnTo>
                  <a:pt x="1147" y="997"/>
                </a:lnTo>
                <a:lnTo>
                  <a:pt x="1147" y="1000"/>
                </a:lnTo>
                <a:lnTo>
                  <a:pt x="1147" y="1001"/>
                </a:lnTo>
                <a:lnTo>
                  <a:pt x="1147" y="1003"/>
                </a:lnTo>
                <a:lnTo>
                  <a:pt x="1147" y="1005"/>
                </a:lnTo>
                <a:lnTo>
                  <a:pt x="1147" y="1006"/>
                </a:lnTo>
                <a:lnTo>
                  <a:pt x="1147" y="1008"/>
                </a:lnTo>
                <a:lnTo>
                  <a:pt x="1148" y="1012"/>
                </a:lnTo>
                <a:lnTo>
                  <a:pt x="1150" y="1014"/>
                </a:lnTo>
                <a:lnTo>
                  <a:pt x="1150" y="1018"/>
                </a:lnTo>
                <a:lnTo>
                  <a:pt x="1150" y="1019"/>
                </a:lnTo>
                <a:lnTo>
                  <a:pt x="1152" y="1022"/>
                </a:lnTo>
                <a:lnTo>
                  <a:pt x="1152" y="1025"/>
                </a:lnTo>
                <a:lnTo>
                  <a:pt x="1152" y="1026"/>
                </a:lnTo>
                <a:lnTo>
                  <a:pt x="1153" y="1026"/>
                </a:lnTo>
                <a:lnTo>
                  <a:pt x="1154" y="1026"/>
                </a:lnTo>
                <a:lnTo>
                  <a:pt x="1155" y="1025"/>
                </a:lnTo>
                <a:lnTo>
                  <a:pt x="1155" y="1023"/>
                </a:lnTo>
                <a:lnTo>
                  <a:pt x="1154" y="1021"/>
                </a:lnTo>
                <a:lnTo>
                  <a:pt x="1153" y="1019"/>
                </a:lnTo>
                <a:lnTo>
                  <a:pt x="1152" y="1019"/>
                </a:lnTo>
                <a:lnTo>
                  <a:pt x="1151" y="1018"/>
                </a:lnTo>
                <a:lnTo>
                  <a:pt x="1151" y="1017"/>
                </a:lnTo>
                <a:lnTo>
                  <a:pt x="1151" y="1016"/>
                </a:lnTo>
                <a:lnTo>
                  <a:pt x="1152" y="1015"/>
                </a:lnTo>
                <a:lnTo>
                  <a:pt x="1151" y="1012"/>
                </a:lnTo>
                <a:lnTo>
                  <a:pt x="1151" y="1011"/>
                </a:lnTo>
                <a:lnTo>
                  <a:pt x="1150" y="1009"/>
                </a:lnTo>
                <a:lnTo>
                  <a:pt x="1150" y="1008"/>
                </a:lnTo>
                <a:lnTo>
                  <a:pt x="1149" y="1005"/>
                </a:lnTo>
                <a:lnTo>
                  <a:pt x="1149" y="1002"/>
                </a:lnTo>
                <a:lnTo>
                  <a:pt x="1149" y="1000"/>
                </a:lnTo>
                <a:lnTo>
                  <a:pt x="1149" y="999"/>
                </a:lnTo>
                <a:lnTo>
                  <a:pt x="1150" y="998"/>
                </a:lnTo>
                <a:lnTo>
                  <a:pt x="1150" y="997"/>
                </a:lnTo>
                <a:lnTo>
                  <a:pt x="1152" y="992"/>
                </a:lnTo>
                <a:lnTo>
                  <a:pt x="1153" y="990"/>
                </a:lnTo>
                <a:lnTo>
                  <a:pt x="1155" y="989"/>
                </a:lnTo>
                <a:lnTo>
                  <a:pt x="1155" y="987"/>
                </a:lnTo>
                <a:lnTo>
                  <a:pt x="1156" y="987"/>
                </a:lnTo>
                <a:lnTo>
                  <a:pt x="1157" y="986"/>
                </a:lnTo>
                <a:lnTo>
                  <a:pt x="1158" y="982"/>
                </a:lnTo>
                <a:lnTo>
                  <a:pt x="1159" y="982"/>
                </a:lnTo>
                <a:lnTo>
                  <a:pt x="1160" y="983"/>
                </a:lnTo>
                <a:lnTo>
                  <a:pt x="1161" y="983"/>
                </a:lnTo>
                <a:lnTo>
                  <a:pt x="1164" y="983"/>
                </a:lnTo>
                <a:lnTo>
                  <a:pt x="1165" y="981"/>
                </a:lnTo>
                <a:lnTo>
                  <a:pt x="1166" y="981"/>
                </a:lnTo>
                <a:lnTo>
                  <a:pt x="1168" y="983"/>
                </a:lnTo>
                <a:lnTo>
                  <a:pt x="1169" y="983"/>
                </a:lnTo>
                <a:lnTo>
                  <a:pt x="1169" y="984"/>
                </a:lnTo>
                <a:lnTo>
                  <a:pt x="1170" y="984"/>
                </a:lnTo>
                <a:lnTo>
                  <a:pt x="1171" y="985"/>
                </a:lnTo>
                <a:lnTo>
                  <a:pt x="1172" y="985"/>
                </a:lnTo>
                <a:lnTo>
                  <a:pt x="1173" y="986"/>
                </a:lnTo>
                <a:lnTo>
                  <a:pt x="1175" y="987"/>
                </a:lnTo>
                <a:lnTo>
                  <a:pt x="1177" y="987"/>
                </a:lnTo>
                <a:lnTo>
                  <a:pt x="1177" y="986"/>
                </a:lnTo>
                <a:lnTo>
                  <a:pt x="1178" y="987"/>
                </a:lnTo>
                <a:lnTo>
                  <a:pt x="1179" y="987"/>
                </a:lnTo>
                <a:lnTo>
                  <a:pt x="1180" y="987"/>
                </a:lnTo>
                <a:lnTo>
                  <a:pt x="1183" y="989"/>
                </a:lnTo>
                <a:lnTo>
                  <a:pt x="1184" y="990"/>
                </a:lnTo>
                <a:lnTo>
                  <a:pt x="1185" y="990"/>
                </a:lnTo>
                <a:lnTo>
                  <a:pt x="1186" y="989"/>
                </a:lnTo>
                <a:lnTo>
                  <a:pt x="1188" y="988"/>
                </a:lnTo>
                <a:lnTo>
                  <a:pt x="1188" y="988"/>
                </a:lnTo>
                <a:lnTo>
                  <a:pt x="1188" y="989"/>
                </a:lnTo>
                <a:lnTo>
                  <a:pt x="1191" y="989"/>
                </a:lnTo>
                <a:lnTo>
                  <a:pt x="1192" y="989"/>
                </a:lnTo>
                <a:lnTo>
                  <a:pt x="1192" y="990"/>
                </a:lnTo>
                <a:lnTo>
                  <a:pt x="1190" y="991"/>
                </a:lnTo>
                <a:lnTo>
                  <a:pt x="1190" y="992"/>
                </a:lnTo>
                <a:lnTo>
                  <a:pt x="1192" y="993"/>
                </a:lnTo>
                <a:lnTo>
                  <a:pt x="1193" y="993"/>
                </a:lnTo>
                <a:lnTo>
                  <a:pt x="1193" y="992"/>
                </a:lnTo>
                <a:lnTo>
                  <a:pt x="1194" y="990"/>
                </a:lnTo>
                <a:lnTo>
                  <a:pt x="1195" y="990"/>
                </a:lnTo>
                <a:lnTo>
                  <a:pt x="1196" y="991"/>
                </a:lnTo>
                <a:lnTo>
                  <a:pt x="1197" y="990"/>
                </a:lnTo>
                <a:lnTo>
                  <a:pt x="1198" y="991"/>
                </a:lnTo>
                <a:lnTo>
                  <a:pt x="1196" y="992"/>
                </a:lnTo>
                <a:lnTo>
                  <a:pt x="1197" y="993"/>
                </a:lnTo>
                <a:lnTo>
                  <a:pt x="1197" y="993"/>
                </a:lnTo>
                <a:lnTo>
                  <a:pt x="1197" y="995"/>
                </a:lnTo>
                <a:lnTo>
                  <a:pt x="1196" y="996"/>
                </a:lnTo>
                <a:lnTo>
                  <a:pt x="1195" y="999"/>
                </a:lnTo>
                <a:lnTo>
                  <a:pt x="1195" y="1000"/>
                </a:lnTo>
                <a:lnTo>
                  <a:pt x="1195" y="1001"/>
                </a:lnTo>
                <a:lnTo>
                  <a:pt x="1196" y="1001"/>
                </a:lnTo>
                <a:lnTo>
                  <a:pt x="1196" y="1000"/>
                </a:lnTo>
                <a:lnTo>
                  <a:pt x="1197" y="1000"/>
                </a:lnTo>
                <a:lnTo>
                  <a:pt x="1197" y="999"/>
                </a:lnTo>
                <a:lnTo>
                  <a:pt x="1198" y="996"/>
                </a:lnTo>
                <a:lnTo>
                  <a:pt x="1199" y="995"/>
                </a:lnTo>
                <a:lnTo>
                  <a:pt x="1200" y="995"/>
                </a:lnTo>
                <a:lnTo>
                  <a:pt x="1204" y="996"/>
                </a:lnTo>
                <a:lnTo>
                  <a:pt x="1208" y="997"/>
                </a:lnTo>
                <a:lnTo>
                  <a:pt x="1214" y="997"/>
                </a:lnTo>
                <a:lnTo>
                  <a:pt x="1217" y="997"/>
                </a:lnTo>
                <a:lnTo>
                  <a:pt x="1218" y="998"/>
                </a:lnTo>
                <a:lnTo>
                  <a:pt x="1218" y="999"/>
                </a:lnTo>
                <a:lnTo>
                  <a:pt x="1218" y="1000"/>
                </a:lnTo>
                <a:lnTo>
                  <a:pt x="1218" y="1001"/>
                </a:lnTo>
                <a:lnTo>
                  <a:pt x="1217" y="1001"/>
                </a:lnTo>
                <a:lnTo>
                  <a:pt x="1217" y="1003"/>
                </a:lnTo>
                <a:lnTo>
                  <a:pt x="1218" y="1004"/>
                </a:lnTo>
                <a:lnTo>
                  <a:pt x="1220" y="1004"/>
                </a:lnTo>
                <a:lnTo>
                  <a:pt x="1220" y="1003"/>
                </a:lnTo>
                <a:lnTo>
                  <a:pt x="1219" y="1002"/>
                </a:lnTo>
                <a:lnTo>
                  <a:pt x="1220" y="1002"/>
                </a:lnTo>
                <a:lnTo>
                  <a:pt x="1220" y="1001"/>
                </a:lnTo>
                <a:lnTo>
                  <a:pt x="1221" y="1001"/>
                </a:lnTo>
                <a:lnTo>
                  <a:pt x="1225" y="1002"/>
                </a:lnTo>
                <a:lnTo>
                  <a:pt x="1226" y="1002"/>
                </a:lnTo>
                <a:lnTo>
                  <a:pt x="1227" y="1003"/>
                </a:lnTo>
                <a:lnTo>
                  <a:pt x="1228" y="1003"/>
                </a:lnTo>
                <a:lnTo>
                  <a:pt x="1229" y="1003"/>
                </a:lnTo>
                <a:lnTo>
                  <a:pt x="1230" y="1004"/>
                </a:lnTo>
                <a:lnTo>
                  <a:pt x="1231" y="1004"/>
                </a:lnTo>
                <a:lnTo>
                  <a:pt x="1236" y="1004"/>
                </a:lnTo>
                <a:lnTo>
                  <a:pt x="1237" y="1004"/>
                </a:lnTo>
                <a:lnTo>
                  <a:pt x="1238" y="1004"/>
                </a:lnTo>
                <a:lnTo>
                  <a:pt x="1239" y="1005"/>
                </a:lnTo>
                <a:lnTo>
                  <a:pt x="1239" y="1007"/>
                </a:lnTo>
                <a:lnTo>
                  <a:pt x="1239" y="1008"/>
                </a:lnTo>
                <a:lnTo>
                  <a:pt x="1236" y="1009"/>
                </a:lnTo>
                <a:lnTo>
                  <a:pt x="1233" y="1012"/>
                </a:lnTo>
                <a:lnTo>
                  <a:pt x="1233" y="1013"/>
                </a:lnTo>
                <a:lnTo>
                  <a:pt x="1233" y="1014"/>
                </a:lnTo>
                <a:lnTo>
                  <a:pt x="1234" y="1015"/>
                </a:lnTo>
                <a:lnTo>
                  <a:pt x="1236" y="1016"/>
                </a:lnTo>
                <a:lnTo>
                  <a:pt x="1236" y="1017"/>
                </a:lnTo>
                <a:lnTo>
                  <a:pt x="1235" y="1019"/>
                </a:lnTo>
                <a:lnTo>
                  <a:pt x="1234" y="1021"/>
                </a:lnTo>
                <a:lnTo>
                  <a:pt x="1233" y="1023"/>
                </a:lnTo>
                <a:lnTo>
                  <a:pt x="1231" y="1027"/>
                </a:lnTo>
                <a:lnTo>
                  <a:pt x="1230" y="1033"/>
                </a:lnTo>
                <a:lnTo>
                  <a:pt x="1230" y="1034"/>
                </a:lnTo>
                <a:lnTo>
                  <a:pt x="1230" y="1035"/>
                </a:lnTo>
                <a:lnTo>
                  <a:pt x="1230" y="1037"/>
                </a:lnTo>
                <a:lnTo>
                  <a:pt x="1231" y="1037"/>
                </a:lnTo>
                <a:lnTo>
                  <a:pt x="1232" y="1037"/>
                </a:lnTo>
                <a:lnTo>
                  <a:pt x="1233" y="1037"/>
                </a:lnTo>
                <a:lnTo>
                  <a:pt x="1234" y="1037"/>
                </a:lnTo>
                <a:lnTo>
                  <a:pt x="1235" y="1037"/>
                </a:lnTo>
                <a:lnTo>
                  <a:pt x="1235" y="1036"/>
                </a:lnTo>
                <a:lnTo>
                  <a:pt x="1236" y="1031"/>
                </a:lnTo>
                <a:lnTo>
                  <a:pt x="1237" y="1028"/>
                </a:lnTo>
                <a:lnTo>
                  <a:pt x="1237" y="1027"/>
                </a:lnTo>
                <a:lnTo>
                  <a:pt x="1238" y="1026"/>
                </a:lnTo>
                <a:lnTo>
                  <a:pt x="1240" y="1023"/>
                </a:lnTo>
                <a:lnTo>
                  <a:pt x="1242" y="1021"/>
                </a:lnTo>
                <a:lnTo>
                  <a:pt x="1243" y="1017"/>
                </a:lnTo>
                <a:lnTo>
                  <a:pt x="1244" y="1015"/>
                </a:lnTo>
                <a:lnTo>
                  <a:pt x="1245" y="1015"/>
                </a:lnTo>
                <a:lnTo>
                  <a:pt x="1246" y="1015"/>
                </a:lnTo>
                <a:lnTo>
                  <a:pt x="1247" y="1015"/>
                </a:lnTo>
                <a:lnTo>
                  <a:pt x="1247" y="1018"/>
                </a:lnTo>
                <a:lnTo>
                  <a:pt x="1246" y="1019"/>
                </a:lnTo>
                <a:lnTo>
                  <a:pt x="1246" y="1020"/>
                </a:lnTo>
                <a:lnTo>
                  <a:pt x="1245" y="1022"/>
                </a:lnTo>
                <a:lnTo>
                  <a:pt x="1245" y="1025"/>
                </a:lnTo>
                <a:lnTo>
                  <a:pt x="1244" y="1027"/>
                </a:lnTo>
                <a:lnTo>
                  <a:pt x="1244" y="1028"/>
                </a:lnTo>
                <a:lnTo>
                  <a:pt x="1245" y="1033"/>
                </a:lnTo>
                <a:lnTo>
                  <a:pt x="1246" y="1034"/>
                </a:lnTo>
                <a:lnTo>
                  <a:pt x="1247" y="1035"/>
                </a:lnTo>
                <a:lnTo>
                  <a:pt x="1248" y="1035"/>
                </a:lnTo>
                <a:lnTo>
                  <a:pt x="1248" y="1034"/>
                </a:lnTo>
                <a:lnTo>
                  <a:pt x="1248" y="1033"/>
                </a:lnTo>
                <a:lnTo>
                  <a:pt x="1247" y="1033"/>
                </a:lnTo>
                <a:lnTo>
                  <a:pt x="1248" y="1031"/>
                </a:lnTo>
                <a:lnTo>
                  <a:pt x="1249" y="1029"/>
                </a:lnTo>
                <a:lnTo>
                  <a:pt x="1250" y="1029"/>
                </a:lnTo>
                <a:lnTo>
                  <a:pt x="1250" y="1030"/>
                </a:lnTo>
                <a:lnTo>
                  <a:pt x="1251" y="1030"/>
                </a:lnTo>
                <a:lnTo>
                  <a:pt x="1252" y="1029"/>
                </a:lnTo>
                <a:lnTo>
                  <a:pt x="1252" y="1028"/>
                </a:lnTo>
                <a:lnTo>
                  <a:pt x="1252" y="1027"/>
                </a:lnTo>
                <a:lnTo>
                  <a:pt x="1251" y="1027"/>
                </a:lnTo>
                <a:lnTo>
                  <a:pt x="1251" y="1025"/>
                </a:lnTo>
                <a:lnTo>
                  <a:pt x="1251" y="1024"/>
                </a:lnTo>
                <a:lnTo>
                  <a:pt x="1253" y="1023"/>
                </a:lnTo>
                <a:lnTo>
                  <a:pt x="1253" y="1022"/>
                </a:lnTo>
                <a:lnTo>
                  <a:pt x="1251" y="1020"/>
                </a:lnTo>
                <a:lnTo>
                  <a:pt x="1251" y="1019"/>
                </a:lnTo>
                <a:lnTo>
                  <a:pt x="1250" y="1018"/>
                </a:lnTo>
                <a:lnTo>
                  <a:pt x="1251" y="1015"/>
                </a:lnTo>
                <a:lnTo>
                  <a:pt x="1252" y="1015"/>
                </a:lnTo>
                <a:lnTo>
                  <a:pt x="1253" y="1015"/>
                </a:lnTo>
                <a:lnTo>
                  <a:pt x="1254" y="1015"/>
                </a:lnTo>
                <a:lnTo>
                  <a:pt x="1254" y="1017"/>
                </a:lnTo>
                <a:lnTo>
                  <a:pt x="1255" y="1017"/>
                </a:lnTo>
                <a:lnTo>
                  <a:pt x="1255" y="1018"/>
                </a:lnTo>
                <a:lnTo>
                  <a:pt x="1256" y="1018"/>
                </a:lnTo>
                <a:lnTo>
                  <a:pt x="1258" y="1017"/>
                </a:lnTo>
                <a:lnTo>
                  <a:pt x="1259" y="1015"/>
                </a:lnTo>
                <a:lnTo>
                  <a:pt x="1260" y="1014"/>
                </a:lnTo>
                <a:lnTo>
                  <a:pt x="1260" y="1014"/>
                </a:lnTo>
                <a:lnTo>
                  <a:pt x="1261" y="1014"/>
                </a:lnTo>
                <a:lnTo>
                  <a:pt x="1261" y="1015"/>
                </a:lnTo>
                <a:lnTo>
                  <a:pt x="1261" y="1015"/>
                </a:lnTo>
                <a:lnTo>
                  <a:pt x="1261" y="1016"/>
                </a:lnTo>
                <a:lnTo>
                  <a:pt x="1260" y="1017"/>
                </a:lnTo>
                <a:lnTo>
                  <a:pt x="1260" y="1017"/>
                </a:lnTo>
                <a:lnTo>
                  <a:pt x="1260" y="1018"/>
                </a:lnTo>
                <a:lnTo>
                  <a:pt x="1260" y="1018"/>
                </a:lnTo>
                <a:lnTo>
                  <a:pt x="1260" y="1019"/>
                </a:lnTo>
                <a:lnTo>
                  <a:pt x="1261" y="1019"/>
                </a:lnTo>
                <a:lnTo>
                  <a:pt x="1259" y="1022"/>
                </a:lnTo>
                <a:lnTo>
                  <a:pt x="1258" y="1023"/>
                </a:lnTo>
                <a:lnTo>
                  <a:pt x="1257" y="1024"/>
                </a:lnTo>
                <a:lnTo>
                  <a:pt x="1256" y="1025"/>
                </a:lnTo>
                <a:lnTo>
                  <a:pt x="1256" y="1026"/>
                </a:lnTo>
                <a:lnTo>
                  <a:pt x="1257" y="1026"/>
                </a:lnTo>
                <a:lnTo>
                  <a:pt x="1258" y="1026"/>
                </a:lnTo>
                <a:lnTo>
                  <a:pt x="1259" y="1026"/>
                </a:lnTo>
                <a:lnTo>
                  <a:pt x="1260" y="1026"/>
                </a:lnTo>
                <a:lnTo>
                  <a:pt x="1260" y="1026"/>
                </a:lnTo>
                <a:lnTo>
                  <a:pt x="1260" y="1026"/>
                </a:lnTo>
                <a:lnTo>
                  <a:pt x="1260" y="1029"/>
                </a:lnTo>
                <a:lnTo>
                  <a:pt x="1257" y="1030"/>
                </a:lnTo>
                <a:lnTo>
                  <a:pt x="1254" y="1032"/>
                </a:lnTo>
                <a:lnTo>
                  <a:pt x="1253" y="1032"/>
                </a:lnTo>
                <a:lnTo>
                  <a:pt x="1252" y="1033"/>
                </a:lnTo>
                <a:lnTo>
                  <a:pt x="1251" y="1034"/>
                </a:lnTo>
                <a:lnTo>
                  <a:pt x="1251" y="1035"/>
                </a:lnTo>
                <a:lnTo>
                  <a:pt x="1251" y="1036"/>
                </a:lnTo>
                <a:lnTo>
                  <a:pt x="1251" y="1037"/>
                </a:lnTo>
                <a:lnTo>
                  <a:pt x="1251" y="1037"/>
                </a:lnTo>
                <a:lnTo>
                  <a:pt x="1252" y="1038"/>
                </a:lnTo>
                <a:lnTo>
                  <a:pt x="1252" y="1039"/>
                </a:lnTo>
                <a:lnTo>
                  <a:pt x="1252" y="1043"/>
                </a:lnTo>
                <a:lnTo>
                  <a:pt x="1253" y="1045"/>
                </a:lnTo>
                <a:lnTo>
                  <a:pt x="1254" y="1046"/>
                </a:lnTo>
                <a:lnTo>
                  <a:pt x="1256" y="1047"/>
                </a:lnTo>
                <a:lnTo>
                  <a:pt x="1257" y="1048"/>
                </a:lnTo>
                <a:lnTo>
                  <a:pt x="1259" y="1053"/>
                </a:lnTo>
                <a:lnTo>
                  <a:pt x="1260" y="1055"/>
                </a:lnTo>
                <a:lnTo>
                  <a:pt x="1260" y="1056"/>
                </a:lnTo>
                <a:lnTo>
                  <a:pt x="1260" y="1057"/>
                </a:lnTo>
                <a:lnTo>
                  <a:pt x="1262" y="1060"/>
                </a:lnTo>
                <a:lnTo>
                  <a:pt x="1262" y="1062"/>
                </a:lnTo>
                <a:lnTo>
                  <a:pt x="1263" y="1062"/>
                </a:lnTo>
                <a:lnTo>
                  <a:pt x="1263" y="1063"/>
                </a:lnTo>
                <a:lnTo>
                  <a:pt x="1264" y="1063"/>
                </a:lnTo>
                <a:lnTo>
                  <a:pt x="1265" y="1063"/>
                </a:lnTo>
                <a:lnTo>
                  <a:pt x="1265" y="1062"/>
                </a:lnTo>
                <a:lnTo>
                  <a:pt x="1266" y="1061"/>
                </a:lnTo>
                <a:lnTo>
                  <a:pt x="1266" y="1060"/>
                </a:lnTo>
                <a:lnTo>
                  <a:pt x="1266" y="1058"/>
                </a:lnTo>
                <a:lnTo>
                  <a:pt x="1264" y="1055"/>
                </a:lnTo>
                <a:lnTo>
                  <a:pt x="1264" y="1053"/>
                </a:lnTo>
                <a:lnTo>
                  <a:pt x="1263" y="1052"/>
                </a:lnTo>
                <a:lnTo>
                  <a:pt x="1263" y="1051"/>
                </a:lnTo>
                <a:lnTo>
                  <a:pt x="1262" y="1047"/>
                </a:lnTo>
                <a:lnTo>
                  <a:pt x="1262" y="1047"/>
                </a:lnTo>
                <a:lnTo>
                  <a:pt x="1262" y="1046"/>
                </a:lnTo>
                <a:lnTo>
                  <a:pt x="1262" y="1045"/>
                </a:lnTo>
                <a:lnTo>
                  <a:pt x="1262" y="1044"/>
                </a:lnTo>
                <a:lnTo>
                  <a:pt x="1262" y="1043"/>
                </a:lnTo>
                <a:lnTo>
                  <a:pt x="1263" y="1043"/>
                </a:lnTo>
                <a:lnTo>
                  <a:pt x="1264" y="1043"/>
                </a:lnTo>
                <a:lnTo>
                  <a:pt x="1264" y="1041"/>
                </a:lnTo>
                <a:lnTo>
                  <a:pt x="1263" y="1041"/>
                </a:lnTo>
                <a:lnTo>
                  <a:pt x="1263" y="1039"/>
                </a:lnTo>
                <a:lnTo>
                  <a:pt x="1265" y="1037"/>
                </a:lnTo>
                <a:lnTo>
                  <a:pt x="1265" y="1037"/>
                </a:lnTo>
                <a:lnTo>
                  <a:pt x="1266" y="1036"/>
                </a:lnTo>
                <a:lnTo>
                  <a:pt x="1267" y="1037"/>
                </a:lnTo>
                <a:lnTo>
                  <a:pt x="1267" y="1037"/>
                </a:lnTo>
                <a:lnTo>
                  <a:pt x="1267" y="1037"/>
                </a:lnTo>
                <a:lnTo>
                  <a:pt x="1268" y="1036"/>
                </a:lnTo>
                <a:lnTo>
                  <a:pt x="1269" y="1036"/>
                </a:lnTo>
                <a:lnTo>
                  <a:pt x="1270" y="1037"/>
                </a:lnTo>
                <a:lnTo>
                  <a:pt x="1270" y="1037"/>
                </a:lnTo>
                <a:lnTo>
                  <a:pt x="1271" y="1037"/>
                </a:lnTo>
                <a:lnTo>
                  <a:pt x="1270" y="1037"/>
                </a:lnTo>
                <a:lnTo>
                  <a:pt x="1270" y="1034"/>
                </a:lnTo>
                <a:lnTo>
                  <a:pt x="1270" y="1034"/>
                </a:lnTo>
                <a:lnTo>
                  <a:pt x="1271" y="1035"/>
                </a:lnTo>
                <a:lnTo>
                  <a:pt x="1271" y="1034"/>
                </a:lnTo>
                <a:lnTo>
                  <a:pt x="1270" y="1033"/>
                </a:lnTo>
                <a:lnTo>
                  <a:pt x="1270" y="1032"/>
                </a:lnTo>
                <a:lnTo>
                  <a:pt x="1270" y="1031"/>
                </a:lnTo>
                <a:lnTo>
                  <a:pt x="1272" y="1034"/>
                </a:lnTo>
                <a:lnTo>
                  <a:pt x="1273" y="1034"/>
                </a:lnTo>
                <a:lnTo>
                  <a:pt x="1273" y="1033"/>
                </a:lnTo>
                <a:lnTo>
                  <a:pt x="1272" y="1032"/>
                </a:lnTo>
                <a:lnTo>
                  <a:pt x="1272" y="1031"/>
                </a:lnTo>
                <a:lnTo>
                  <a:pt x="1273" y="1031"/>
                </a:lnTo>
                <a:lnTo>
                  <a:pt x="1274" y="1032"/>
                </a:lnTo>
                <a:lnTo>
                  <a:pt x="1275" y="1033"/>
                </a:lnTo>
                <a:lnTo>
                  <a:pt x="1275" y="1034"/>
                </a:lnTo>
                <a:lnTo>
                  <a:pt x="1274" y="1034"/>
                </a:lnTo>
                <a:lnTo>
                  <a:pt x="1274" y="1035"/>
                </a:lnTo>
                <a:lnTo>
                  <a:pt x="1274" y="1036"/>
                </a:lnTo>
                <a:lnTo>
                  <a:pt x="1273" y="1036"/>
                </a:lnTo>
                <a:lnTo>
                  <a:pt x="1273" y="1037"/>
                </a:lnTo>
                <a:lnTo>
                  <a:pt x="1273" y="1037"/>
                </a:lnTo>
                <a:lnTo>
                  <a:pt x="1274" y="1037"/>
                </a:lnTo>
                <a:lnTo>
                  <a:pt x="1274" y="1037"/>
                </a:lnTo>
                <a:lnTo>
                  <a:pt x="1275" y="1037"/>
                </a:lnTo>
                <a:lnTo>
                  <a:pt x="1277" y="1036"/>
                </a:lnTo>
                <a:lnTo>
                  <a:pt x="1278" y="1036"/>
                </a:lnTo>
                <a:lnTo>
                  <a:pt x="1279" y="1037"/>
                </a:lnTo>
                <a:lnTo>
                  <a:pt x="1277" y="1037"/>
                </a:lnTo>
                <a:lnTo>
                  <a:pt x="1276" y="1039"/>
                </a:lnTo>
                <a:lnTo>
                  <a:pt x="1276" y="1040"/>
                </a:lnTo>
                <a:lnTo>
                  <a:pt x="1280" y="1039"/>
                </a:lnTo>
                <a:lnTo>
                  <a:pt x="1280" y="1038"/>
                </a:lnTo>
                <a:lnTo>
                  <a:pt x="1281" y="1039"/>
                </a:lnTo>
                <a:lnTo>
                  <a:pt x="1280" y="1040"/>
                </a:lnTo>
                <a:lnTo>
                  <a:pt x="1279" y="1041"/>
                </a:lnTo>
                <a:lnTo>
                  <a:pt x="1279" y="1042"/>
                </a:lnTo>
                <a:lnTo>
                  <a:pt x="1279" y="1043"/>
                </a:lnTo>
                <a:lnTo>
                  <a:pt x="1277" y="1045"/>
                </a:lnTo>
                <a:lnTo>
                  <a:pt x="1276" y="1045"/>
                </a:lnTo>
                <a:lnTo>
                  <a:pt x="1277" y="1046"/>
                </a:lnTo>
                <a:lnTo>
                  <a:pt x="1277" y="1047"/>
                </a:lnTo>
                <a:lnTo>
                  <a:pt x="1278" y="1047"/>
                </a:lnTo>
                <a:lnTo>
                  <a:pt x="1279" y="1045"/>
                </a:lnTo>
                <a:lnTo>
                  <a:pt x="1280" y="1045"/>
                </a:lnTo>
                <a:lnTo>
                  <a:pt x="1281" y="1044"/>
                </a:lnTo>
                <a:lnTo>
                  <a:pt x="1281" y="1044"/>
                </a:lnTo>
                <a:lnTo>
                  <a:pt x="1281" y="1045"/>
                </a:lnTo>
                <a:lnTo>
                  <a:pt x="1280" y="1047"/>
                </a:lnTo>
                <a:lnTo>
                  <a:pt x="1280" y="1047"/>
                </a:lnTo>
                <a:lnTo>
                  <a:pt x="1280" y="1048"/>
                </a:lnTo>
                <a:lnTo>
                  <a:pt x="1280" y="1049"/>
                </a:lnTo>
                <a:lnTo>
                  <a:pt x="1281" y="1048"/>
                </a:lnTo>
                <a:lnTo>
                  <a:pt x="1281" y="1047"/>
                </a:lnTo>
                <a:lnTo>
                  <a:pt x="1283" y="1046"/>
                </a:lnTo>
                <a:lnTo>
                  <a:pt x="1284" y="1046"/>
                </a:lnTo>
                <a:lnTo>
                  <a:pt x="1283" y="1047"/>
                </a:lnTo>
                <a:lnTo>
                  <a:pt x="1281" y="1051"/>
                </a:lnTo>
                <a:lnTo>
                  <a:pt x="1280" y="1053"/>
                </a:lnTo>
                <a:lnTo>
                  <a:pt x="1279" y="1053"/>
                </a:lnTo>
                <a:lnTo>
                  <a:pt x="1279" y="1054"/>
                </a:lnTo>
                <a:lnTo>
                  <a:pt x="1279" y="1055"/>
                </a:lnTo>
                <a:lnTo>
                  <a:pt x="1279" y="1056"/>
                </a:lnTo>
                <a:lnTo>
                  <a:pt x="1280" y="1056"/>
                </a:lnTo>
                <a:lnTo>
                  <a:pt x="1280" y="1058"/>
                </a:lnTo>
                <a:lnTo>
                  <a:pt x="1280" y="1058"/>
                </a:lnTo>
                <a:lnTo>
                  <a:pt x="1281" y="1058"/>
                </a:lnTo>
                <a:lnTo>
                  <a:pt x="1281" y="1058"/>
                </a:lnTo>
                <a:lnTo>
                  <a:pt x="1281" y="1057"/>
                </a:lnTo>
                <a:lnTo>
                  <a:pt x="1281" y="1054"/>
                </a:lnTo>
                <a:lnTo>
                  <a:pt x="1281" y="1053"/>
                </a:lnTo>
                <a:lnTo>
                  <a:pt x="1282" y="1054"/>
                </a:lnTo>
                <a:lnTo>
                  <a:pt x="1284" y="1054"/>
                </a:lnTo>
                <a:lnTo>
                  <a:pt x="1285" y="1055"/>
                </a:lnTo>
                <a:lnTo>
                  <a:pt x="1285" y="1056"/>
                </a:lnTo>
                <a:lnTo>
                  <a:pt x="1284" y="1057"/>
                </a:lnTo>
                <a:lnTo>
                  <a:pt x="1285" y="1057"/>
                </a:lnTo>
                <a:lnTo>
                  <a:pt x="1286" y="1056"/>
                </a:lnTo>
                <a:lnTo>
                  <a:pt x="1286" y="1057"/>
                </a:lnTo>
                <a:lnTo>
                  <a:pt x="1287" y="1058"/>
                </a:lnTo>
                <a:lnTo>
                  <a:pt x="1288" y="1058"/>
                </a:lnTo>
                <a:lnTo>
                  <a:pt x="1288" y="1058"/>
                </a:lnTo>
                <a:lnTo>
                  <a:pt x="1289" y="1058"/>
                </a:lnTo>
                <a:lnTo>
                  <a:pt x="1289" y="1060"/>
                </a:lnTo>
                <a:lnTo>
                  <a:pt x="1289" y="1061"/>
                </a:lnTo>
                <a:lnTo>
                  <a:pt x="1289" y="1062"/>
                </a:lnTo>
                <a:lnTo>
                  <a:pt x="1287" y="1062"/>
                </a:lnTo>
                <a:lnTo>
                  <a:pt x="1285" y="1061"/>
                </a:lnTo>
                <a:lnTo>
                  <a:pt x="1284" y="1061"/>
                </a:lnTo>
                <a:lnTo>
                  <a:pt x="1283" y="1061"/>
                </a:lnTo>
                <a:lnTo>
                  <a:pt x="1285" y="1063"/>
                </a:lnTo>
                <a:lnTo>
                  <a:pt x="1285" y="1064"/>
                </a:lnTo>
                <a:lnTo>
                  <a:pt x="1286" y="1064"/>
                </a:lnTo>
                <a:lnTo>
                  <a:pt x="1287" y="1064"/>
                </a:lnTo>
                <a:lnTo>
                  <a:pt x="1289" y="1065"/>
                </a:lnTo>
                <a:lnTo>
                  <a:pt x="1290" y="1065"/>
                </a:lnTo>
                <a:lnTo>
                  <a:pt x="1290" y="1066"/>
                </a:lnTo>
                <a:lnTo>
                  <a:pt x="1289" y="1066"/>
                </a:lnTo>
                <a:lnTo>
                  <a:pt x="1289" y="1067"/>
                </a:lnTo>
                <a:lnTo>
                  <a:pt x="1288" y="1068"/>
                </a:lnTo>
                <a:lnTo>
                  <a:pt x="1287" y="1069"/>
                </a:lnTo>
                <a:lnTo>
                  <a:pt x="1284" y="1070"/>
                </a:lnTo>
                <a:lnTo>
                  <a:pt x="1283" y="1072"/>
                </a:lnTo>
                <a:lnTo>
                  <a:pt x="1281" y="1073"/>
                </a:lnTo>
                <a:lnTo>
                  <a:pt x="1281" y="1073"/>
                </a:lnTo>
                <a:lnTo>
                  <a:pt x="1281" y="1072"/>
                </a:lnTo>
                <a:lnTo>
                  <a:pt x="1280" y="1069"/>
                </a:lnTo>
                <a:lnTo>
                  <a:pt x="1280" y="1070"/>
                </a:lnTo>
                <a:lnTo>
                  <a:pt x="1280" y="1072"/>
                </a:lnTo>
                <a:lnTo>
                  <a:pt x="1281" y="1074"/>
                </a:lnTo>
                <a:lnTo>
                  <a:pt x="1280" y="1075"/>
                </a:lnTo>
                <a:lnTo>
                  <a:pt x="1279" y="1076"/>
                </a:lnTo>
                <a:lnTo>
                  <a:pt x="1277" y="1076"/>
                </a:lnTo>
                <a:lnTo>
                  <a:pt x="1277" y="1077"/>
                </a:lnTo>
                <a:lnTo>
                  <a:pt x="1278" y="1077"/>
                </a:lnTo>
                <a:lnTo>
                  <a:pt x="1280" y="1077"/>
                </a:lnTo>
                <a:lnTo>
                  <a:pt x="1283" y="1073"/>
                </a:lnTo>
                <a:lnTo>
                  <a:pt x="1285" y="1072"/>
                </a:lnTo>
                <a:lnTo>
                  <a:pt x="1286" y="1073"/>
                </a:lnTo>
                <a:lnTo>
                  <a:pt x="1287" y="1074"/>
                </a:lnTo>
                <a:lnTo>
                  <a:pt x="1289" y="1074"/>
                </a:lnTo>
                <a:lnTo>
                  <a:pt x="1289" y="1073"/>
                </a:lnTo>
                <a:lnTo>
                  <a:pt x="1287" y="1072"/>
                </a:lnTo>
                <a:lnTo>
                  <a:pt x="1287" y="1070"/>
                </a:lnTo>
                <a:lnTo>
                  <a:pt x="1288" y="1069"/>
                </a:lnTo>
                <a:lnTo>
                  <a:pt x="1289" y="1070"/>
                </a:lnTo>
                <a:lnTo>
                  <a:pt x="1290" y="1069"/>
                </a:lnTo>
                <a:lnTo>
                  <a:pt x="1291" y="1068"/>
                </a:lnTo>
                <a:lnTo>
                  <a:pt x="1292" y="1069"/>
                </a:lnTo>
                <a:lnTo>
                  <a:pt x="1292" y="1069"/>
                </a:lnTo>
                <a:lnTo>
                  <a:pt x="1294" y="1072"/>
                </a:lnTo>
                <a:lnTo>
                  <a:pt x="1295" y="1074"/>
                </a:lnTo>
                <a:lnTo>
                  <a:pt x="1294" y="1074"/>
                </a:lnTo>
                <a:lnTo>
                  <a:pt x="1293" y="1075"/>
                </a:lnTo>
                <a:lnTo>
                  <a:pt x="1290" y="1080"/>
                </a:lnTo>
                <a:lnTo>
                  <a:pt x="1289" y="1080"/>
                </a:lnTo>
                <a:lnTo>
                  <a:pt x="1288" y="1081"/>
                </a:lnTo>
                <a:lnTo>
                  <a:pt x="1289" y="1081"/>
                </a:lnTo>
                <a:lnTo>
                  <a:pt x="1290" y="1081"/>
                </a:lnTo>
                <a:lnTo>
                  <a:pt x="1291" y="1080"/>
                </a:lnTo>
                <a:lnTo>
                  <a:pt x="1293" y="1078"/>
                </a:lnTo>
                <a:lnTo>
                  <a:pt x="1293" y="1077"/>
                </a:lnTo>
                <a:lnTo>
                  <a:pt x="1294" y="1077"/>
                </a:lnTo>
                <a:lnTo>
                  <a:pt x="1294" y="1078"/>
                </a:lnTo>
                <a:lnTo>
                  <a:pt x="1293" y="1080"/>
                </a:lnTo>
                <a:lnTo>
                  <a:pt x="1293" y="1080"/>
                </a:lnTo>
                <a:lnTo>
                  <a:pt x="1293" y="1081"/>
                </a:lnTo>
                <a:lnTo>
                  <a:pt x="1293" y="1082"/>
                </a:lnTo>
                <a:lnTo>
                  <a:pt x="1293" y="1083"/>
                </a:lnTo>
                <a:lnTo>
                  <a:pt x="1294" y="1082"/>
                </a:lnTo>
                <a:lnTo>
                  <a:pt x="1295" y="1080"/>
                </a:lnTo>
                <a:lnTo>
                  <a:pt x="1296" y="1079"/>
                </a:lnTo>
                <a:lnTo>
                  <a:pt x="1297" y="1079"/>
                </a:lnTo>
                <a:lnTo>
                  <a:pt x="1297" y="1080"/>
                </a:lnTo>
                <a:lnTo>
                  <a:pt x="1298" y="1080"/>
                </a:lnTo>
                <a:lnTo>
                  <a:pt x="1298" y="1080"/>
                </a:lnTo>
                <a:lnTo>
                  <a:pt x="1298" y="1078"/>
                </a:lnTo>
                <a:lnTo>
                  <a:pt x="1300" y="1079"/>
                </a:lnTo>
                <a:lnTo>
                  <a:pt x="1300" y="1080"/>
                </a:lnTo>
                <a:lnTo>
                  <a:pt x="1299" y="1081"/>
                </a:lnTo>
                <a:lnTo>
                  <a:pt x="1298" y="1082"/>
                </a:lnTo>
                <a:lnTo>
                  <a:pt x="1298" y="1083"/>
                </a:lnTo>
                <a:lnTo>
                  <a:pt x="1298" y="1084"/>
                </a:lnTo>
                <a:lnTo>
                  <a:pt x="1298" y="1086"/>
                </a:lnTo>
                <a:lnTo>
                  <a:pt x="1298" y="1087"/>
                </a:lnTo>
                <a:lnTo>
                  <a:pt x="1297" y="1088"/>
                </a:lnTo>
                <a:lnTo>
                  <a:pt x="1298" y="1088"/>
                </a:lnTo>
                <a:lnTo>
                  <a:pt x="1299" y="1088"/>
                </a:lnTo>
                <a:lnTo>
                  <a:pt x="1299" y="1089"/>
                </a:lnTo>
                <a:lnTo>
                  <a:pt x="1300" y="1089"/>
                </a:lnTo>
                <a:lnTo>
                  <a:pt x="1301" y="1091"/>
                </a:lnTo>
                <a:lnTo>
                  <a:pt x="1301" y="1091"/>
                </a:lnTo>
                <a:lnTo>
                  <a:pt x="1301" y="1092"/>
                </a:lnTo>
                <a:lnTo>
                  <a:pt x="1301" y="1093"/>
                </a:lnTo>
                <a:lnTo>
                  <a:pt x="1300" y="1094"/>
                </a:lnTo>
                <a:lnTo>
                  <a:pt x="1299" y="1095"/>
                </a:lnTo>
                <a:lnTo>
                  <a:pt x="1298" y="1095"/>
                </a:lnTo>
                <a:lnTo>
                  <a:pt x="1296" y="1094"/>
                </a:lnTo>
                <a:lnTo>
                  <a:pt x="1295" y="1094"/>
                </a:lnTo>
                <a:lnTo>
                  <a:pt x="1296" y="1095"/>
                </a:lnTo>
                <a:lnTo>
                  <a:pt x="1297" y="1096"/>
                </a:lnTo>
                <a:lnTo>
                  <a:pt x="1299" y="1096"/>
                </a:lnTo>
                <a:lnTo>
                  <a:pt x="1300" y="1096"/>
                </a:lnTo>
                <a:lnTo>
                  <a:pt x="1301" y="1095"/>
                </a:lnTo>
                <a:lnTo>
                  <a:pt x="1303" y="1094"/>
                </a:lnTo>
                <a:lnTo>
                  <a:pt x="1303" y="1092"/>
                </a:lnTo>
                <a:lnTo>
                  <a:pt x="1304" y="1093"/>
                </a:lnTo>
                <a:lnTo>
                  <a:pt x="1305" y="1094"/>
                </a:lnTo>
                <a:lnTo>
                  <a:pt x="1303" y="1095"/>
                </a:lnTo>
                <a:lnTo>
                  <a:pt x="1303" y="1097"/>
                </a:lnTo>
                <a:lnTo>
                  <a:pt x="1302" y="1098"/>
                </a:lnTo>
                <a:lnTo>
                  <a:pt x="1301" y="1099"/>
                </a:lnTo>
                <a:lnTo>
                  <a:pt x="1301" y="1100"/>
                </a:lnTo>
                <a:lnTo>
                  <a:pt x="1302" y="1100"/>
                </a:lnTo>
                <a:lnTo>
                  <a:pt x="1303" y="1098"/>
                </a:lnTo>
                <a:lnTo>
                  <a:pt x="1304" y="1098"/>
                </a:lnTo>
                <a:lnTo>
                  <a:pt x="1304" y="1099"/>
                </a:lnTo>
                <a:lnTo>
                  <a:pt x="1304" y="1097"/>
                </a:lnTo>
                <a:lnTo>
                  <a:pt x="1305" y="1097"/>
                </a:lnTo>
                <a:lnTo>
                  <a:pt x="1306" y="1097"/>
                </a:lnTo>
                <a:lnTo>
                  <a:pt x="1307" y="1097"/>
                </a:lnTo>
                <a:lnTo>
                  <a:pt x="1308" y="1098"/>
                </a:lnTo>
                <a:lnTo>
                  <a:pt x="1309" y="1098"/>
                </a:lnTo>
                <a:lnTo>
                  <a:pt x="1310" y="1098"/>
                </a:lnTo>
                <a:lnTo>
                  <a:pt x="1311" y="1098"/>
                </a:lnTo>
                <a:lnTo>
                  <a:pt x="1310" y="1099"/>
                </a:lnTo>
                <a:lnTo>
                  <a:pt x="1308" y="1099"/>
                </a:lnTo>
                <a:lnTo>
                  <a:pt x="1307" y="1100"/>
                </a:lnTo>
                <a:lnTo>
                  <a:pt x="1306" y="1101"/>
                </a:lnTo>
                <a:lnTo>
                  <a:pt x="1305" y="1101"/>
                </a:lnTo>
                <a:lnTo>
                  <a:pt x="1303" y="1101"/>
                </a:lnTo>
                <a:lnTo>
                  <a:pt x="1303" y="1101"/>
                </a:lnTo>
                <a:lnTo>
                  <a:pt x="1304" y="1101"/>
                </a:lnTo>
                <a:lnTo>
                  <a:pt x="1305" y="1101"/>
                </a:lnTo>
                <a:lnTo>
                  <a:pt x="1306" y="1101"/>
                </a:lnTo>
                <a:lnTo>
                  <a:pt x="1307" y="1101"/>
                </a:lnTo>
                <a:lnTo>
                  <a:pt x="1308" y="1101"/>
                </a:lnTo>
                <a:lnTo>
                  <a:pt x="1309" y="1101"/>
                </a:lnTo>
                <a:lnTo>
                  <a:pt x="1311" y="1101"/>
                </a:lnTo>
                <a:lnTo>
                  <a:pt x="1311" y="1102"/>
                </a:lnTo>
                <a:lnTo>
                  <a:pt x="1310" y="1102"/>
                </a:lnTo>
                <a:lnTo>
                  <a:pt x="1309" y="1103"/>
                </a:lnTo>
                <a:lnTo>
                  <a:pt x="1309" y="1104"/>
                </a:lnTo>
                <a:lnTo>
                  <a:pt x="1311" y="1104"/>
                </a:lnTo>
                <a:lnTo>
                  <a:pt x="1311" y="1104"/>
                </a:lnTo>
                <a:lnTo>
                  <a:pt x="1311" y="1105"/>
                </a:lnTo>
                <a:lnTo>
                  <a:pt x="1310" y="1106"/>
                </a:lnTo>
                <a:lnTo>
                  <a:pt x="1309" y="1106"/>
                </a:lnTo>
                <a:lnTo>
                  <a:pt x="1308" y="1107"/>
                </a:lnTo>
                <a:lnTo>
                  <a:pt x="1307" y="1107"/>
                </a:lnTo>
                <a:lnTo>
                  <a:pt x="1306" y="1106"/>
                </a:lnTo>
                <a:lnTo>
                  <a:pt x="1305" y="1107"/>
                </a:lnTo>
                <a:lnTo>
                  <a:pt x="1306" y="1108"/>
                </a:lnTo>
                <a:lnTo>
                  <a:pt x="1308" y="1109"/>
                </a:lnTo>
                <a:lnTo>
                  <a:pt x="1308" y="1112"/>
                </a:lnTo>
                <a:lnTo>
                  <a:pt x="1309" y="1114"/>
                </a:lnTo>
                <a:lnTo>
                  <a:pt x="1309" y="1113"/>
                </a:lnTo>
                <a:lnTo>
                  <a:pt x="1310" y="1113"/>
                </a:lnTo>
                <a:lnTo>
                  <a:pt x="1310" y="1110"/>
                </a:lnTo>
                <a:lnTo>
                  <a:pt x="1311" y="1110"/>
                </a:lnTo>
                <a:lnTo>
                  <a:pt x="1311" y="1110"/>
                </a:lnTo>
                <a:lnTo>
                  <a:pt x="1312" y="1110"/>
                </a:lnTo>
                <a:lnTo>
                  <a:pt x="1312" y="1111"/>
                </a:lnTo>
                <a:lnTo>
                  <a:pt x="1311" y="1112"/>
                </a:lnTo>
                <a:lnTo>
                  <a:pt x="1311" y="1112"/>
                </a:lnTo>
                <a:lnTo>
                  <a:pt x="1312" y="1112"/>
                </a:lnTo>
                <a:lnTo>
                  <a:pt x="1313" y="1112"/>
                </a:lnTo>
                <a:lnTo>
                  <a:pt x="1314" y="1112"/>
                </a:lnTo>
                <a:lnTo>
                  <a:pt x="1315" y="1112"/>
                </a:lnTo>
                <a:lnTo>
                  <a:pt x="1315" y="1112"/>
                </a:lnTo>
                <a:lnTo>
                  <a:pt x="1316" y="1113"/>
                </a:lnTo>
                <a:lnTo>
                  <a:pt x="1318" y="1112"/>
                </a:lnTo>
                <a:lnTo>
                  <a:pt x="1319" y="1113"/>
                </a:lnTo>
                <a:lnTo>
                  <a:pt x="1319" y="1119"/>
                </a:lnTo>
                <a:lnTo>
                  <a:pt x="1319" y="1120"/>
                </a:lnTo>
                <a:lnTo>
                  <a:pt x="1318" y="1122"/>
                </a:lnTo>
                <a:lnTo>
                  <a:pt x="1318" y="1123"/>
                </a:lnTo>
                <a:lnTo>
                  <a:pt x="1318" y="1124"/>
                </a:lnTo>
                <a:lnTo>
                  <a:pt x="1317" y="1124"/>
                </a:lnTo>
                <a:lnTo>
                  <a:pt x="1316" y="1124"/>
                </a:lnTo>
                <a:lnTo>
                  <a:pt x="1316" y="1125"/>
                </a:lnTo>
                <a:lnTo>
                  <a:pt x="1315" y="1126"/>
                </a:lnTo>
                <a:lnTo>
                  <a:pt x="1314" y="1125"/>
                </a:lnTo>
                <a:lnTo>
                  <a:pt x="1313" y="1126"/>
                </a:lnTo>
                <a:lnTo>
                  <a:pt x="1313" y="1124"/>
                </a:lnTo>
                <a:lnTo>
                  <a:pt x="1312" y="1124"/>
                </a:lnTo>
                <a:lnTo>
                  <a:pt x="1312" y="1127"/>
                </a:lnTo>
                <a:lnTo>
                  <a:pt x="1311" y="1129"/>
                </a:lnTo>
                <a:lnTo>
                  <a:pt x="1311" y="1129"/>
                </a:lnTo>
                <a:lnTo>
                  <a:pt x="1310" y="1129"/>
                </a:lnTo>
                <a:lnTo>
                  <a:pt x="1311" y="1130"/>
                </a:lnTo>
                <a:lnTo>
                  <a:pt x="1311" y="1131"/>
                </a:lnTo>
                <a:lnTo>
                  <a:pt x="1310" y="1131"/>
                </a:lnTo>
                <a:lnTo>
                  <a:pt x="1309" y="1130"/>
                </a:lnTo>
                <a:lnTo>
                  <a:pt x="1309" y="1128"/>
                </a:lnTo>
                <a:lnTo>
                  <a:pt x="1308" y="1127"/>
                </a:lnTo>
                <a:lnTo>
                  <a:pt x="1308" y="1126"/>
                </a:lnTo>
                <a:lnTo>
                  <a:pt x="1309" y="1126"/>
                </a:lnTo>
                <a:lnTo>
                  <a:pt x="1308" y="1125"/>
                </a:lnTo>
                <a:lnTo>
                  <a:pt x="1309" y="1125"/>
                </a:lnTo>
                <a:lnTo>
                  <a:pt x="1309" y="1124"/>
                </a:lnTo>
                <a:lnTo>
                  <a:pt x="1308" y="1124"/>
                </a:lnTo>
                <a:lnTo>
                  <a:pt x="1307" y="1124"/>
                </a:lnTo>
                <a:lnTo>
                  <a:pt x="1306" y="1123"/>
                </a:lnTo>
                <a:lnTo>
                  <a:pt x="1303" y="1123"/>
                </a:lnTo>
                <a:lnTo>
                  <a:pt x="1302" y="1123"/>
                </a:lnTo>
                <a:lnTo>
                  <a:pt x="1302" y="1124"/>
                </a:lnTo>
                <a:lnTo>
                  <a:pt x="1300" y="1129"/>
                </a:lnTo>
                <a:lnTo>
                  <a:pt x="1299" y="1131"/>
                </a:lnTo>
                <a:lnTo>
                  <a:pt x="1297" y="1132"/>
                </a:lnTo>
                <a:lnTo>
                  <a:pt x="1296" y="1132"/>
                </a:lnTo>
                <a:lnTo>
                  <a:pt x="1295" y="1131"/>
                </a:lnTo>
                <a:lnTo>
                  <a:pt x="1294" y="1130"/>
                </a:lnTo>
                <a:lnTo>
                  <a:pt x="1291" y="1123"/>
                </a:lnTo>
                <a:lnTo>
                  <a:pt x="1288" y="1119"/>
                </a:lnTo>
                <a:lnTo>
                  <a:pt x="1286" y="1117"/>
                </a:lnTo>
                <a:lnTo>
                  <a:pt x="1285" y="1114"/>
                </a:lnTo>
                <a:lnTo>
                  <a:pt x="1281" y="1106"/>
                </a:lnTo>
                <a:lnTo>
                  <a:pt x="1280" y="1098"/>
                </a:lnTo>
                <a:lnTo>
                  <a:pt x="1279" y="1098"/>
                </a:lnTo>
                <a:lnTo>
                  <a:pt x="1278" y="1098"/>
                </a:lnTo>
                <a:lnTo>
                  <a:pt x="1277" y="1098"/>
                </a:lnTo>
                <a:lnTo>
                  <a:pt x="1277" y="1099"/>
                </a:lnTo>
                <a:lnTo>
                  <a:pt x="1277" y="1101"/>
                </a:lnTo>
                <a:lnTo>
                  <a:pt x="1276" y="1102"/>
                </a:lnTo>
                <a:lnTo>
                  <a:pt x="1276" y="1103"/>
                </a:lnTo>
                <a:lnTo>
                  <a:pt x="1277" y="1105"/>
                </a:lnTo>
                <a:lnTo>
                  <a:pt x="1277" y="1107"/>
                </a:lnTo>
                <a:lnTo>
                  <a:pt x="1278" y="1108"/>
                </a:lnTo>
                <a:lnTo>
                  <a:pt x="1279" y="1109"/>
                </a:lnTo>
                <a:lnTo>
                  <a:pt x="1279" y="1110"/>
                </a:lnTo>
                <a:lnTo>
                  <a:pt x="1278" y="1111"/>
                </a:lnTo>
                <a:lnTo>
                  <a:pt x="1278" y="1112"/>
                </a:lnTo>
                <a:lnTo>
                  <a:pt x="1279" y="1112"/>
                </a:lnTo>
                <a:lnTo>
                  <a:pt x="1280" y="1114"/>
                </a:lnTo>
                <a:lnTo>
                  <a:pt x="1281" y="1116"/>
                </a:lnTo>
                <a:lnTo>
                  <a:pt x="1282" y="1118"/>
                </a:lnTo>
                <a:lnTo>
                  <a:pt x="1283" y="1120"/>
                </a:lnTo>
                <a:lnTo>
                  <a:pt x="1285" y="1123"/>
                </a:lnTo>
                <a:lnTo>
                  <a:pt x="1286" y="1126"/>
                </a:lnTo>
                <a:lnTo>
                  <a:pt x="1287" y="1127"/>
                </a:lnTo>
                <a:lnTo>
                  <a:pt x="1287" y="1131"/>
                </a:lnTo>
                <a:lnTo>
                  <a:pt x="1289" y="1134"/>
                </a:lnTo>
                <a:lnTo>
                  <a:pt x="1289" y="1136"/>
                </a:lnTo>
                <a:lnTo>
                  <a:pt x="1289" y="1137"/>
                </a:lnTo>
                <a:lnTo>
                  <a:pt x="1288" y="1138"/>
                </a:lnTo>
                <a:lnTo>
                  <a:pt x="1287" y="1138"/>
                </a:lnTo>
                <a:lnTo>
                  <a:pt x="1286" y="1139"/>
                </a:lnTo>
                <a:lnTo>
                  <a:pt x="1284" y="1139"/>
                </a:lnTo>
                <a:lnTo>
                  <a:pt x="1283" y="1139"/>
                </a:lnTo>
                <a:lnTo>
                  <a:pt x="1281" y="1140"/>
                </a:lnTo>
                <a:lnTo>
                  <a:pt x="1278" y="1141"/>
                </a:lnTo>
                <a:lnTo>
                  <a:pt x="1275" y="1142"/>
                </a:lnTo>
                <a:lnTo>
                  <a:pt x="1274" y="1143"/>
                </a:lnTo>
                <a:lnTo>
                  <a:pt x="1272" y="1144"/>
                </a:lnTo>
                <a:lnTo>
                  <a:pt x="1270" y="1144"/>
                </a:lnTo>
                <a:lnTo>
                  <a:pt x="1270" y="1144"/>
                </a:lnTo>
                <a:lnTo>
                  <a:pt x="1269" y="1144"/>
                </a:lnTo>
                <a:lnTo>
                  <a:pt x="1265" y="1144"/>
                </a:lnTo>
                <a:lnTo>
                  <a:pt x="1257" y="1141"/>
                </a:lnTo>
                <a:lnTo>
                  <a:pt x="1255" y="1141"/>
                </a:lnTo>
                <a:lnTo>
                  <a:pt x="1253" y="1141"/>
                </a:lnTo>
                <a:lnTo>
                  <a:pt x="1252" y="1140"/>
                </a:lnTo>
                <a:lnTo>
                  <a:pt x="1250" y="1140"/>
                </a:lnTo>
                <a:lnTo>
                  <a:pt x="1250" y="1139"/>
                </a:lnTo>
                <a:lnTo>
                  <a:pt x="1248" y="1139"/>
                </a:lnTo>
                <a:lnTo>
                  <a:pt x="1243" y="1136"/>
                </a:lnTo>
                <a:lnTo>
                  <a:pt x="1242" y="1135"/>
                </a:lnTo>
                <a:lnTo>
                  <a:pt x="1240" y="1134"/>
                </a:lnTo>
                <a:lnTo>
                  <a:pt x="1239" y="1134"/>
                </a:lnTo>
                <a:lnTo>
                  <a:pt x="1239" y="1133"/>
                </a:lnTo>
                <a:lnTo>
                  <a:pt x="1238" y="1132"/>
                </a:lnTo>
                <a:lnTo>
                  <a:pt x="1235" y="1127"/>
                </a:lnTo>
                <a:lnTo>
                  <a:pt x="1232" y="1124"/>
                </a:lnTo>
                <a:lnTo>
                  <a:pt x="1229" y="1121"/>
                </a:lnTo>
                <a:lnTo>
                  <a:pt x="1229" y="1119"/>
                </a:lnTo>
                <a:lnTo>
                  <a:pt x="1228" y="1117"/>
                </a:lnTo>
                <a:lnTo>
                  <a:pt x="1227" y="1116"/>
                </a:lnTo>
                <a:lnTo>
                  <a:pt x="1226" y="1115"/>
                </a:lnTo>
                <a:lnTo>
                  <a:pt x="1225" y="1112"/>
                </a:lnTo>
                <a:lnTo>
                  <a:pt x="1224" y="1110"/>
                </a:lnTo>
                <a:lnTo>
                  <a:pt x="1223" y="1109"/>
                </a:lnTo>
                <a:lnTo>
                  <a:pt x="1223" y="1107"/>
                </a:lnTo>
                <a:lnTo>
                  <a:pt x="1222" y="1106"/>
                </a:lnTo>
                <a:lnTo>
                  <a:pt x="1222" y="1105"/>
                </a:lnTo>
                <a:lnTo>
                  <a:pt x="1221" y="1104"/>
                </a:lnTo>
                <a:lnTo>
                  <a:pt x="1221" y="1103"/>
                </a:lnTo>
                <a:lnTo>
                  <a:pt x="1220" y="1103"/>
                </a:lnTo>
                <a:lnTo>
                  <a:pt x="1219" y="1101"/>
                </a:lnTo>
                <a:lnTo>
                  <a:pt x="1219" y="1101"/>
                </a:lnTo>
                <a:lnTo>
                  <a:pt x="1214" y="1096"/>
                </a:lnTo>
                <a:lnTo>
                  <a:pt x="1213" y="1096"/>
                </a:lnTo>
                <a:lnTo>
                  <a:pt x="1210" y="1094"/>
                </a:lnTo>
                <a:lnTo>
                  <a:pt x="1208" y="1093"/>
                </a:lnTo>
                <a:lnTo>
                  <a:pt x="1208" y="1092"/>
                </a:lnTo>
                <a:lnTo>
                  <a:pt x="1207" y="1091"/>
                </a:lnTo>
                <a:lnTo>
                  <a:pt x="1204" y="1091"/>
                </a:lnTo>
                <a:lnTo>
                  <a:pt x="1204" y="1088"/>
                </a:lnTo>
                <a:lnTo>
                  <a:pt x="1203" y="1087"/>
                </a:lnTo>
                <a:lnTo>
                  <a:pt x="1203" y="1086"/>
                </a:lnTo>
                <a:lnTo>
                  <a:pt x="1202" y="1087"/>
                </a:lnTo>
                <a:lnTo>
                  <a:pt x="1201" y="1087"/>
                </a:lnTo>
                <a:lnTo>
                  <a:pt x="1200" y="1087"/>
                </a:lnTo>
                <a:lnTo>
                  <a:pt x="1199" y="1085"/>
                </a:lnTo>
                <a:lnTo>
                  <a:pt x="1198" y="1083"/>
                </a:lnTo>
                <a:lnTo>
                  <a:pt x="1198" y="1082"/>
                </a:lnTo>
                <a:lnTo>
                  <a:pt x="1199" y="1081"/>
                </a:lnTo>
                <a:lnTo>
                  <a:pt x="1199" y="1080"/>
                </a:lnTo>
                <a:lnTo>
                  <a:pt x="1199" y="1080"/>
                </a:lnTo>
                <a:lnTo>
                  <a:pt x="1198" y="1079"/>
                </a:lnTo>
                <a:lnTo>
                  <a:pt x="1198" y="1079"/>
                </a:lnTo>
                <a:lnTo>
                  <a:pt x="1197" y="1079"/>
                </a:lnTo>
                <a:lnTo>
                  <a:pt x="1196" y="1081"/>
                </a:lnTo>
                <a:lnTo>
                  <a:pt x="1196" y="1082"/>
                </a:lnTo>
                <a:lnTo>
                  <a:pt x="1195" y="1082"/>
                </a:lnTo>
                <a:lnTo>
                  <a:pt x="1195" y="1083"/>
                </a:lnTo>
                <a:lnTo>
                  <a:pt x="1194" y="1085"/>
                </a:lnTo>
                <a:lnTo>
                  <a:pt x="1193" y="1086"/>
                </a:lnTo>
                <a:lnTo>
                  <a:pt x="1192" y="1086"/>
                </a:lnTo>
                <a:lnTo>
                  <a:pt x="1191" y="1085"/>
                </a:lnTo>
                <a:lnTo>
                  <a:pt x="1191" y="1086"/>
                </a:lnTo>
                <a:lnTo>
                  <a:pt x="1190" y="1086"/>
                </a:lnTo>
                <a:lnTo>
                  <a:pt x="1189" y="1088"/>
                </a:lnTo>
                <a:lnTo>
                  <a:pt x="1188" y="1089"/>
                </a:lnTo>
                <a:lnTo>
                  <a:pt x="1187" y="1089"/>
                </a:lnTo>
                <a:lnTo>
                  <a:pt x="1186" y="1088"/>
                </a:lnTo>
                <a:lnTo>
                  <a:pt x="1187" y="1087"/>
                </a:lnTo>
                <a:lnTo>
                  <a:pt x="1186" y="1087"/>
                </a:lnTo>
                <a:lnTo>
                  <a:pt x="1184" y="1087"/>
                </a:lnTo>
                <a:lnTo>
                  <a:pt x="1183" y="1086"/>
                </a:lnTo>
                <a:lnTo>
                  <a:pt x="1181" y="1084"/>
                </a:lnTo>
                <a:lnTo>
                  <a:pt x="1179" y="1082"/>
                </a:lnTo>
                <a:lnTo>
                  <a:pt x="1177" y="1081"/>
                </a:lnTo>
                <a:lnTo>
                  <a:pt x="1176" y="1080"/>
                </a:lnTo>
                <a:lnTo>
                  <a:pt x="1175" y="1080"/>
                </a:lnTo>
                <a:lnTo>
                  <a:pt x="1174" y="1078"/>
                </a:lnTo>
                <a:lnTo>
                  <a:pt x="1172" y="1078"/>
                </a:lnTo>
                <a:close/>
                <a:moveTo>
                  <a:pt x="1044" y="179"/>
                </a:moveTo>
                <a:lnTo>
                  <a:pt x="1043" y="179"/>
                </a:lnTo>
                <a:lnTo>
                  <a:pt x="1042" y="178"/>
                </a:lnTo>
                <a:lnTo>
                  <a:pt x="1042" y="177"/>
                </a:lnTo>
                <a:lnTo>
                  <a:pt x="1043" y="176"/>
                </a:lnTo>
                <a:lnTo>
                  <a:pt x="1044" y="176"/>
                </a:lnTo>
                <a:lnTo>
                  <a:pt x="1044" y="177"/>
                </a:lnTo>
                <a:lnTo>
                  <a:pt x="1044" y="179"/>
                </a:lnTo>
                <a:close/>
                <a:moveTo>
                  <a:pt x="1042" y="183"/>
                </a:moveTo>
                <a:lnTo>
                  <a:pt x="1041" y="183"/>
                </a:lnTo>
                <a:lnTo>
                  <a:pt x="1041" y="181"/>
                </a:lnTo>
                <a:lnTo>
                  <a:pt x="1041" y="180"/>
                </a:lnTo>
                <a:lnTo>
                  <a:pt x="1042" y="180"/>
                </a:lnTo>
                <a:lnTo>
                  <a:pt x="1042" y="181"/>
                </a:lnTo>
                <a:lnTo>
                  <a:pt x="1042" y="183"/>
                </a:lnTo>
                <a:close/>
                <a:moveTo>
                  <a:pt x="1006" y="206"/>
                </a:moveTo>
                <a:lnTo>
                  <a:pt x="1005" y="206"/>
                </a:lnTo>
                <a:lnTo>
                  <a:pt x="1004" y="207"/>
                </a:lnTo>
                <a:lnTo>
                  <a:pt x="1004" y="206"/>
                </a:lnTo>
                <a:lnTo>
                  <a:pt x="1005" y="205"/>
                </a:lnTo>
                <a:lnTo>
                  <a:pt x="1006" y="205"/>
                </a:lnTo>
                <a:lnTo>
                  <a:pt x="1007" y="205"/>
                </a:lnTo>
                <a:lnTo>
                  <a:pt x="1007" y="206"/>
                </a:lnTo>
                <a:lnTo>
                  <a:pt x="1006" y="206"/>
                </a:lnTo>
                <a:close/>
                <a:moveTo>
                  <a:pt x="953" y="130"/>
                </a:moveTo>
                <a:lnTo>
                  <a:pt x="952" y="130"/>
                </a:lnTo>
                <a:lnTo>
                  <a:pt x="951" y="129"/>
                </a:lnTo>
                <a:lnTo>
                  <a:pt x="950" y="129"/>
                </a:lnTo>
                <a:lnTo>
                  <a:pt x="947" y="127"/>
                </a:lnTo>
                <a:lnTo>
                  <a:pt x="946" y="126"/>
                </a:lnTo>
                <a:lnTo>
                  <a:pt x="945" y="126"/>
                </a:lnTo>
                <a:lnTo>
                  <a:pt x="943" y="125"/>
                </a:lnTo>
                <a:lnTo>
                  <a:pt x="941" y="123"/>
                </a:lnTo>
                <a:lnTo>
                  <a:pt x="940" y="123"/>
                </a:lnTo>
                <a:lnTo>
                  <a:pt x="939" y="122"/>
                </a:lnTo>
                <a:lnTo>
                  <a:pt x="938" y="121"/>
                </a:lnTo>
                <a:lnTo>
                  <a:pt x="938" y="120"/>
                </a:lnTo>
                <a:lnTo>
                  <a:pt x="940" y="120"/>
                </a:lnTo>
                <a:lnTo>
                  <a:pt x="941" y="119"/>
                </a:lnTo>
                <a:lnTo>
                  <a:pt x="941" y="118"/>
                </a:lnTo>
                <a:lnTo>
                  <a:pt x="941" y="117"/>
                </a:lnTo>
                <a:lnTo>
                  <a:pt x="943" y="117"/>
                </a:lnTo>
                <a:lnTo>
                  <a:pt x="944" y="117"/>
                </a:lnTo>
                <a:lnTo>
                  <a:pt x="946" y="119"/>
                </a:lnTo>
                <a:lnTo>
                  <a:pt x="947" y="119"/>
                </a:lnTo>
                <a:lnTo>
                  <a:pt x="949" y="121"/>
                </a:lnTo>
                <a:lnTo>
                  <a:pt x="950" y="121"/>
                </a:lnTo>
                <a:lnTo>
                  <a:pt x="951" y="122"/>
                </a:lnTo>
                <a:lnTo>
                  <a:pt x="951" y="124"/>
                </a:lnTo>
                <a:lnTo>
                  <a:pt x="952" y="125"/>
                </a:lnTo>
                <a:lnTo>
                  <a:pt x="953" y="125"/>
                </a:lnTo>
                <a:lnTo>
                  <a:pt x="955" y="126"/>
                </a:lnTo>
                <a:lnTo>
                  <a:pt x="956" y="127"/>
                </a:lnTo>
                <a:lnTo>
                  <a:pt x="956" y="128"/>
                </a:lnTo>
                <a:lnTo>
                  <a:pt x="955" y="128"/>
                </a:lnTo>
                <a:lnTo>
                  <a:pt x="955" y="129"/>
                </a:lnTo>
                <a:lnTo>
                  <a:pt x="953" y="130"/>
                </a:lnTo>
                <a:close/>
                <a:moveTo>
                  <a:pt x="1238" y="687"/>
                </a:moveTo>
                <a:lnTo>
                  <a:pt x="1237" y="687"/>
                </a:lnTo>
                <a:lnTo>
                  <a:pt x="1236" y="682"/>
                </a:lnTo>
                <a:lnTo>
                  <a:pt x="1235" y="682"/>
                </a:lnTo>
                <a:lnTo>
                  <a:pt x="1233" y="683"/>
                </a:lnTo>
                <a:lnTo>
                  <a:pt x="1232" y="682"/>
                </a:lnTo>
                <a:lnTo>
                  <a:pt x="1230" y="682"/>
                </a:lnTo>
                <a:lnTo>
                  <a:pt x="1229" y="682"/>
                </a:lnTo>
                <a:lnTo>
                  <a:pt x="1226" y="683"/>
                </a:lnTo>
                <a:lnTo>
                  <a:pt x="1225" y="684"/>
                </a:lnTo>
                <a:lnTo>
                  <a:pt x="1224" y="686"/>
                </a:lnTo>
                <a:lnTo>
                  <a:pt x="1222" y="688"/>
                </a:lnTo>
                <a:lnTo>
                  <a:pt x="1221" y="689"/>
                </a:lnTo>
                <a:lnTo>
                  <a:pt x="1221" y="690"/>
                </a:lnTo>
                <a:lnTo>
                  <a:pt x="1219" y="691"/>
                </a:lnTo>
                <a:lnTo>
                  <a:pt x="1219" y="692"/>
                </a:lnTo>
                <a:lnTo>
                  <a:pt x="1218" y="693"/>
                </a:lnTo>
                <a:lnTo>
                  <a:pt x="1217" y="694"/>
                </a:lnTo>
                <a:lnTo>
                  <a:pt x="1215" y="693"/>
                </a:lnTo>
                <a:lnTo>
                  <a:pt x="1214" y="693"/>
                </a:lnTo>
                <a:lnTo>
                  <a:pt x="1212" y="694"/>
                </a:lnTo>
                <a:lnTo>
                  <a:pt x="1211" y="694"/>
                </a:lnTo>
                <a:lnTo>
                  <a:pt x="1210" y="695"/>
                </a:lnTo>
                <a:lnTo>
                  <a:pt x="1209" y="695"/>
                </a:lnTo>
                <a:lnTo>
                  <a:pt x="1208" y="695"/>
                </a:lnTo>
                <a:lnTo>
                  <a:pt x="1206" y="692"/>
                </a:lnTo>
                <a:lnTo>
                  <a:pt x="1206" y="691"/>
                </a:lnTo>
                <a:lnTo>
                  <a:pt x="1205" y="691"/>
                </a:lnTo>
                <a:lnTo>
                  <a:pt x="1205" y="690"/>
                </a:lnTo>
                <a:lnTo>
                  <a:pt x="1203" y="684"/>
                </a:lnTo>
                <a:lnTo>
                  <a:pt x="1202" y="681"/>
                </a:lnTo>
                <a:lnTo>
                  <a:pt x="1201" y="680"/>
                </a:lnTo>
                <a:lnTo>
                  <a:pt x="1200" y="679"/>
                </a:lnTo>
                <a:lnTo>
                  <a:pt x="1200" y="677"/>
                </a:lnTo>
                <a:lnTo>
                  <a:pt x="1199" y="675"/>
                </a:lnTo>
                <a:lnTo>
                  <a:pt x="1196" y="669"/>
                </a:lnTo>
                <a:lnTo>
                  <a:pt x="1195" y="669"/>
                </a:lnTo>
                <a:lnTo>
                  <a:pt x="1194" y="668"/>
                </a:lnTo>
                <a:lnTo>
                  <a:pt x="1194" y="667"/>
                </a:lnTo>
                <a:lnTo>
                  <a:pt x="1196" y="666"/>
                </a:lnTo>
                <a:lnTo>
                  <a:pt x="1197" y="665"/>
                </a:lnTo>
                <a:lnTo>
                  <a:pt x="1198" y="663"/>
                </a:lnTo>
                <a:lnTo>
                  <a:pt x="1198" y="662"/>
                </a:lnTo>
                <a:lnTo>
                  <a:pt x="1199" y="661"/>
                </a:lnTo>
                <a:lnTo>
                  <a:pt x="1201" y="660"/>
                </a:lnTo>
                <a:lnTo>
                  <a:pt x="1202" y="660"/>
                </a:lnTo>
                <a:lnTo>
                  <a:pt x="1203" y="660"/>
                </a:lnTo>
                <a:lnTo>
                  <a:pt x="1204" y="661"/>
                </a:lnTo>
                <a:lnTo>
                  <a:pt x="1205" y="661"/>
                </a:lnTo>
                <a:lnTo>
                  <a:pt x="1207" y="663"/>
                </a:lnTo>
                <a:lnTo>
                  <a:pt x="1208" y="662"/>
                </a:lnTo>
                <a:lnTo>
                  <a:pt x="1209" y="661"/>
                </a:lnTo>
                <a:lnTo>
                  <a:pt x="1209" y="660"/>
                </a:lnTo>
                <a:lnTo>
                  <a:pt x="1209" y="658"/>
                </a:lnTo>
                <a:lnTo>
                  <a:pt x="1208" y="653"/>
                </a:lnTo>
                <a:lnTo>
                  <a:pt x="1208" y="651"/>
                </a:lnTo>
                <a:lnTo>
                  <a:pt x="1208" y="650"/>
                </a:lnTo>
                <a:lnTo>
                  <a:pt x="1208" y="650"/>
                </a:lnTo>
                <a:lnTo>
                  <a:pt x="1212" y="653"/>
                </a:lnTo>
                <a:lnTo>
                  <a:pt x="1215" y="654"/>
                </a:lnTo>
                <a:lnTo>
                  <a:pt x="1217" y="656"/>
                </a:lnTo>
                <a:lnTo>
                  <a:pt x="1218" y="657"/>
                </a:lnTo>
                <a:lnTo>
                  <a:pt x="1219" y="658"/>
                </a:lnTo>
                <a:lnTo>
                  <a:pt x="1219" y="659"/>
                </a:lnTo>
                <a:lnTo>
                  <a:pt x="1218" y="661"/>
                </a:lnTo>
                <a:lnTo>
                  <a:pt x="1216" y="665"/>
                </a:lnTo>
                <a:lnTo>
                  <a:pt x="1215" y="665"/>
                </a:lnTo>
                <a:lnTo>
                  <a:pt x="1214" y="664"/>
                </a:lnTo>
                <a:lnTo>
                  <a:pt x="1213" y="665"/>
                </a:lnTo>
                <a:lnTo>
                  <a:pt x="1213" y="666"/>
                </a:lnTo>
                <a:lnTo>
                  <a:pt x="1214" y="666"/>
                </a:lnTo>
                <a:lnTo>
                  <a:pt x="1214" y="667"/>
                </a:lnTo>
                <a:lnTo>
                  <a:pt x="1213" y="668"/>
                </a:lnTo>
                <a:lnTo>
                  <a:pt x="1214" y="669"/>
                </a:lnTo>
                <a:lnTo>
                  <a:pt x="1215" y="669"/>
                </a:lnTo>
                <a:lnTo>
                  <a:pt x="1216" y="667"/>
                </a:lnTo>
                <a:lnTo>
                  <a:pt x="1217" y="666"/>
                </a:lnTo>
                <a:lnTo>
                  <a:pt x="1217" y="667"/>
                </a:lnTo>
                <a:lnTo>
                  <a:pt x="1219" y="669"/>
                </a:lnTo>
                <a:lnTo>
                  <a:pt x="1219" y="672"/>
                </a:lnTo>
                <a:lnTo>
                  <a:pt x="1220" y="673"/>
                </a:lnTo>
                <a:lnTo>
                  <a:pt x="1221" y="673"/>
                </a:lnTo>
                <a:lnTo>
                  <a:pt x="1222" y="674"/>
                </a:lnTo>
                <a:lnTo>
                  <a:pt x="1224" y="674"/>
                </a:lnTo>
                <a:lnTo>
                  <a:pt x="1225" y="676"/>
                </a:lnTo>
                <a:lnTo>
                  <a:pt x="1226" y="676"/>
                </a:lnTo>
                <a:lnTo>
                  <a:pt x="1227" y="676"/>
                </a:lnTo>
                <a:lnTo>
                  <a:pt x="1229" y="676"/>
                </a:lnTo>
                <a:lnTo>
                  <a:pt x="1230" y="676"/>
                </a:lnTo>
                <a:lnTo>
                  <a:pt x="1231" y="676"/>
                </a:lnTo>
                <a:lnTo>
                  <a:pt x="1231" y="675"/>
                </a:lnTo>
                <a:lnTo>
                  <a:pt x="1231" y="674"/>
                </a:lnTo>
                <a:lnTo>
                  <a:pt x="1232" y="672"/>
                </a:lnTo>
                <a:lnTo>
                  <a:pt x="1232" y="671"/>
                </a:lnTo>
                <a:lnTo>
                  <a:pt x="1230" y="669"/>
                </a:lnTo>
                <a:lnTo>
                  <a:pt x="1230" y="669"/>
                </a:lnTo>
                <a:lnTo>
                  <a:pt x="1231" y="669"/>
                </a:lnTo>
                <a:lnTo>
                  <a:pt x="1232" y="668"/>
                </a:lnTo>
                <a:lnTo>
                  <a:pt x="1233" y="668"/>
                </a:lnTo>
                <a:lnTo>
                  <a:pt x="1233" y="666"/>
                </a:lnTo>
                <a:lnTo>
                  <a:pt x="1236" y="666"/>
                </a:lnTo>
                <a:lnTo>
                  <a:pt x="1237" y="666"/>
                </a:lnTo>
                <a:lnTo>
                  <a:pt x="1237" y="669"/>
                </a:lnTo>
                <a:lnTo>
                  <a:pt x="1237" y="670"/>
                </a:lnTo>
                <a:lnTo>
                  <a:pt x="1238" y="671"/>
                </a:lnTo>
                <a:lnTo>
                  <a:pt x="1238" y="672"/>
                </a:lnTo>
                <a:lnTo>
                  <a:pt x="1239" y="674"/>
                </a:lnTo>
                <a:lnTo>
                  <a:pt x="1240" y="678"/>
                </a:lnTo>
                <a:lnTo>
                  <a:pt x="1240" y="679"/>
                </a:lnTo>
                <a:lnTo>
                  <a:pt x="1239" y="680"/>
                </a:lnTo>
                <a:lnTo>
                  <a:pt x="1239" y="680"/>
                </a:lnTo>
                <a:lnTo>
                  <a:pt x="1239" y="681"/>
                </a:lnTo>
                <a:lnTo>
                  <a:pt x="1239" y="684"/>
                </a:lnTo>
                <a:lnTo>
                  <a:pt x="1239" y="687"/>
                </a:lnTo>
                <a:lnTo>
                  <a:pt x="1238" y="687"/>
                </a:lnTo>
                <a:close/>
                <a:moveTo>
                  <a:pt x="1118" y="464"/>
                </a:moveTo>
                <a:lnTo>
                  <a:pt x="1115" y="464"/>
                </a:lnTo>
                <a:lnTo>
                  <a:pt x="1114" y="465"/>
                </a:lnTo>
                <a:lnTo>
                  <a:pt x="1113" y="464"/>
                </a:lnTo>
                <a:lnTo>
                  <a:pt x="1112" y="464"/>
                </a:lnTo>
                <a:lnTo>
                  <a:pt x="1111" y="460"/>
                </a:lnTo>
                <a:lnTo>
                  <a:pt x="1111" y="458"/>
                </a:lnTo>
                <a:lnTo>
                  <a:pt x="1111" y="456"/>
                </a:lnTo>
                <a:lnTo>
                  <a:pt x="1111" y="454"/>
                </a:lnTo>
                <a:lnTo>
                  <a:pt x="1112" y="453"/>
                </a:lnTo>
                <a:lnTo>
                  <a:pt x="1112" y="452"/>
                </a:lnTo>
                <a:lnTo>
                  <a:pt x="1111" y="449"/>
                </a:lnTo>
                <a:lnTo>
                  <a:pt x="1111" y="447"/>
                </a:lnTo>
                <a:lnTo>
                  <a:pt x="1110" y="446"/>
                </a:lnTo>
                <a:lnTo>
                  <a:pt x="1109" y="444"/>
                </a:lnTo>
                <a:lnTo>
                  <a:pt x="1108" y="443"/>
                </a:lnTo>
                <a:lnTo>
                  <a:pt x="1109" y="442"/>
                </a:lnTo>
                <a:lnTo>
                  <a:pt x="1111" y="440"/>
                </a:lnTo>
                <a:lnTo>
                  <a:pt x="1112" y="440"/>
                </a:lnTo>
                <a:lnTo>
                  <a:pt x="1114" y="440"/>
                </a:lnTo>
                <a:lnTo>
                  <a:pt x="1116" y="443"/>
                </a:lnTo>
                <a:lnTo>
                  <a:pt x="1116" y="443"/>
                </a:lnTo>
                <a:lnTo>
                  <a:pt x="1117" y="445"/>
                </a:lnTo>
                <a:lnTo>
                  <a:pt x="1118" y="450"/>
                </a:lnTo>
                <a:lnTo>
                  <a:pt x="1119" y="453"/>
                </a:lnTo>
                <a:lnTo>
                  <a:pt x="1120" y="454"/>
                </a:lnTo>
                <a:lnTo>
                  <a:pt x="1120" y="457"/>
                </a:lnTo>
                <a:lnTo>
                  <a:pt x="1120" y="463"/>
                </a:lnTo>
                <a:lnTo>
                  <a:pt x="1119" y="464"/>
                </a:lnTo>
                <a:lnTo>
                  <a:pt x="1118" y="464"/>
                </a:lnTo>
                <a:close/>
                <a:moveTo>
                  <a:pt x="937" y="101"/>
                </a:moveTo>
                <a:lnTo>
                  <a:pt x="935" y="100"/>
                </a:lnTo>
                <a:lnTo>
                  <a:pt x="934" y="99"/>
                </a:lnTo>
                <a:lnTo>
                  <a:pt x="934" y="98"/>
                </a:lnTo>
                <a:lnTo>
                  <a:pt x="932" y="96"/>
                </a:lnTo>
                <a:lnTo>
                  <a:pt x="930" y="93"/>
                </a:lnTo>
                <a:lnTo>
                  <a:pt x="929" y="92"/>
                </a:lnTo>
                <a:lnTo>
                  <a:pt x="928" y="92"/>
                </a:lnTo>
                <a:lnTo>
                  <a:pt x="927" y="92"/>
                </a:lnTo>
                <a:lnTo>
                  <a:pt x="927" y="90"/>
                </a:lnTo>
                <a:lnTo>
                  <a:pt x="925" y="88"/>
                </a:lnTo>
                <a:lnTo>
                  <a:pt x="924" y="86"/>
                </a:lnTo>
                <a:lnTo>
                  <a:pt x="924" y="86"/>
                </a:lnTo>
                <a:lnTo>
                  <a:pt x="923" y="85"/>
                </a:lnTo>
                <a:lnTo>
                  <a:pt x="922" y="85"/>
                </a:lnTo>
                <a:lnTo>
                  <a:pt x="922" y="81"/>
                </a:lnTo>
                <a:lnTo>
                  <a:pt x="924" y="83"/>
                </a:lnTo>
                <a:lnTo>
                  <a:pt x="926" y="86"/>
                </a:lnTo>
                <a:lnTo>
                  <a:pt x="928" y="87"/>
                </a:lnTo>
                <a:lnTo>
                  <a:pt x="928" y="88"/>
                </a:lnTo>
                <a:lnTo>
                  <a:pt x="929" y="89"/>
                </a:lnTo>
                <a:lnTo>
                  <a:pt x="930" y="90"/>
                </a:lnTo>
                <a:lnTo>
                  <a:pt x="931" y="92"/>
                </a:lnTo>
                <a:lnTo>
                  <a:pt x="934" y="96"/>
                </a:lnTo>
                <a:lnTo>
                  <a:pt x="938" y="98"/>
                </a:lnTo>
                <a:lnTo>
                  <a:pt x="938" y="99"/>
                </a:lnTo>
                <a:lnTo>
                  <a:pt x="938" y="100"/>
                </a:lnTo>
                <a:lnTo>
                  <a:pt x="937" y="100"/>
                </a:lnTo>
                <a:lnTo>
                  <a:pt x="937" y="101"/>
                </a:lnTo>
                <a:close/>
                <a:moveTo>
                  <a:pt x="1056" y="349"/>
                </a:moveTo>
                <a:lnTo>
                  <a:pt x="1055" y="349"/>
                </a:lnTo>
                <a:lnTo>
                  <a:pt x="1054" y="348"/>
                </a:lnTo>
                <a:lnTo>
                  <a:pt x="1054" y="347"/>
                </a:lnTo>
                <a:lnTo>
                  <a:pt x="1053" y="346"/>
                </a:lnTo>
                <a:lnTo>
                  <a:pt x="1052" y="342"/>
                </a:lnTo>
                <a:lnTo>
                  <a:pt x="1052" y="338"/>
                </a:lnTo>
                <a:lnTo>
                  <a:pt x="1051" y="332"/>
                </a:lnTo>
                <a:lnTo>
                  <a:pt x="1052" y="330"/>
                </a:lnTo>
                <a:lnTo>
                  <a:pt x="1052" y="329"/>
                </a:lnTo>
                <a:lnTo>
                  <a:pt x="1053" y="330"/>
                </a:lnTo>
                <a:lnTo>
                  <a:pt x="1054" y="332"/>
                </a:lnTo>
                <a:lnTo>
                  <a:pt x="1056" y="332"/>
                </a:lnTo>
                <a:lnTo>
                  <a:pt x="1056" y="333"/>
                </a:lnTo>
                <a:lnTo>
                  <a:pt x="1057" y="335"/>
                </a:lnTo>
                <a:lnTo>
                  <a:pt x="1058" y="335"/>
                </a:lnTo>
                <a:lnTo>
                  <a:pt x="1058" y="335"/>
                </a:lnTo>
                <a:lnTo>
                  <a:pt x="1059" y="336"/>
                </a:lnTo>
                <a:lnTo>
                  <a:pt x="1059" y="337"/>
                </a:lnTo>
                <a:lnTo>
                  <a:pt x="1060" y="339"/>
                </a:lnTo>
                <a:lnTo>
                  <a:pt x="1060" y="340"/>
                </a:lnTo>
                <a:lnTo>
                  <a:pt x="1060" y="341"/>
                </a:lnTo>
                <a:lnTo>
                  <a:pt x="1059" y="342"/>
                </a:lnTo>
                <a:lnTo>
                  <a:pt x="1059" y="343"/>
                </a:lnTo>
                <a:lnTo>
                  <a:pt x="1057" y="343"/>
                </a:lnTo>
                <a:lnTo>
                  <a:pt x="1056" y="343"/>
                </a:lnTo>
                <a:lnTo>
                  <a:pt x="1057" y="345"/>
                </a:lnTo>
                <a:lnTo>
                  <a:pt x="1057" y="346"/>
                </a:lnTo>
                <a:lnTo>
                  <a:pt x="1058" y="347"/>
                </a:lnTo>
                <a:lnTo>
                  <a:pt x="1058" y="348"/>
                </a:lnTo>
                <a:lnTo>
                  <a:pt x="1057" y="349"/>
                </a:lnTo>
                <a:lnTo>
                  <a:pt x="1056" y="349"/>
                </a:lnTo>
                <a:close/>
                <a:moveTo>
                  <a:pt x="1057" y="351"/>
                </a:moveTo>
                <a:lnTo>
                  <a:pt x="1056" y="351"/>
                </a:lnTo>
                <a:lnTo>
                  <a:pt x="1055" y="350"/>
                </a:lnTo>
                <a:lnTo>
                  <a:pt x="1056" y="350"/>
                </a:lnTo>
                <a:lnTo>
                  <a:pt x="1057" y="350"/>
                </a:lnTo>
                <a:lnTo>
                  <a:pt x="1057" y="351"/>
                </a:lnTo>
                <a:close/>
                <a:moveTo>
                  <a:pt x="1063" y="364"/>
                </a:moveTo>
                <a:lnTo>
                  <a:pt x="1062" y="364"/>
                </a:lnTo>
                <a:lnTo>
                  <a:pt x="1062" y="363"/>
                </a:lnTo>
                <a:lnTo>
                  <a:pt x="1061" y="362"/>
                </a:lnTo>
                <a:lnTo>
                  <a:pt x="1061" y="361"/>
                </a:lnTo>
                <a:lnTo>
                  <a:pt x="1062" y="361"/>
                </a:lnTo>
                <a:lnTo>
                  <a:pt x="1063" y="363"/>
                </a:lnTo>
                <a:lnTo>
                  <a:pt x="1063" y="364"/>
                </a:lnTo>
                <a:close/>
                <a:moveTo>
                  <a:pt x="1064" y="376"/>
                </a:moveTo>
                <a:lnTo>
                  <a:pt x="1063" y="376"/>
                </a:lnTo>
                <a:lnTo>
                  <a:pt x="1063" y="375"/>
                </a:lnTo>
                <a:lnTo>
                  <a:pt x="1062" y="371"/>
                </a:lnTo>
                <a:lnTo>
                  <a:pt x="1061" y="371"/>
                </a:lnTo>
                <a:lnTo>
                  <a:pt x="1060" y="369"/>
                </a:lnTo>
                <a:lnTo>
                  <a:pt x="1059" y="367"/>
                </a:lnTo>
                <a:lnTo>
                  <a:pt x="1059" y="365"/>
                </a:lnTo>
                <a:lnTo>
                  <a:pt x="1060" y="364"/>
                </a:lnTo>
                <a:lnTo>
                  <a:pt x="1061" y="364"/>
                </a:lnTo>
                <a:lnTo>
                  <a:pt x="1062" y="366"/>
                </a:lnTo>
                <a:lnTo>
                  <a:pt x="1063" y="366"/>
                </a:lnTo>
                <a:lnTo>
                  <a:pt x="1064" y="366"/>
                </a:lnTo>
                <a:lnTo>
                  <a:pt x="1064" y="367"/>
                </a:lnTo>
                <a:lnTo>
                  <a:pt x="1064" y="367"/>
                </a:lnTo>
                <a:lnTo>
                  <a:pt x="1064" y="367"/>
                </a:lnTo>
                <a:lnTo>
                  <a:pt x="1064" y="369"/>
                </a:lnTo>
                <a:lnTo>
                  <a:pt x="1064" y="370"/>
                </a:lnTo>
                <a:lnTo>
                  <a:pt x="1064" y="371"/>
                </a:lnTo>
                <a:lnTo>
                  <a:pt x="1064" y="372"/>
                </a:lnTo>
                <a:lnTo>
                  <a:pt x="1064" y="373"/>
                </a:lnTo>
                <a:lnTo>
                  <a:pt x="1064" y="375"/>
                </a:lnTo>
                <a:lnTo>
                  <a:pt x="1064" y="376"/>
                </a:lnTo>
                <a:close/>
                <a:moveTo>
                  <a:pt x="1064" y="379"/>
                </a:moveTo>
                <a:lnTo>
                  <a:pt x="1064" y="378"/>
                </a:lnTo>
                <a:lnTo>
                  <a:pt x="1064" y="377"/>
                </a:lnTo>
                <a:lnTo>
                  <a:pt x="1065" y="377"/>
                </a:lnTo>
                <a:lnTo>
                  <a:pt x="1065" y="378"/>
                </a:lnTo>
                <a:lnTo>
                  <a:pt x="1065" y="378"/>
                </a:lnTo>
                <a:lnTo>
                  <a:pt x="1064" y="379"/>
                </a:lnTo>
                <a:close/>
                <a:moveTo>
                  <a:pt x="1064" y="391"/>
                </a:moveTo>
                <a:lnTo>
                  <a:pt x="1063" y="389"/>
                </a:lnTo>
                <a:lnTo>
                  <a:pt x="1062" y="388"/>
                </a:lnTo>
                <a:lnTo>
                  <a:pt x="1063" y="382"/>
                </a:lnTo>
                <a:lnTo>
                  <a:pt x="1064" y="381"/>
                </a:lnTo>
                <a:lnTo>
                  <a:pt x="1065" y="380"/>
                </a:lnTo>
                <a:lnTo>
                  <a:pt x="1065" y="381"/>
                </a:lnTo>
                <a:lnTo>
                  <a:pt x="1065" y="382"/>
                </a:lnTo>
                <a:lnTo>
                  <a:pt x="1066" y="383"/>
                </a:lnTo>
                <a:lnTo>
                  <a:pt x="1066" y="384"/>
                </a:lnTo>
                <a:lnTo>
                  <a:pt x="1065" y="384"/>
                </a:lnTo>
                <a:lnTo>
                  <a:pt x="1066" y="386"/>
                </a:lnTo>
                <a:lnTo>
                  <a:pt x="1066" y="387"/>
                </a:lnTo>
                <a:lnTo>
                  <a:pt x="1065" y="388"/>
                </a:lnTo>
                <a:lnTo>
                  <a:pt x="1065" y="389"/>
                </a:lnTo>
                <a:lnTo>
                  <a:pt x="1065" y="391"/>
                </a:lnTo>
                <a:lnTo>
                  <a:pt x="1064" y="391"/>
                </a:lnTo>
                <a:close/>
                <a:moveTo>
                  <a:pt x="1234" y="723"/>
                </a:moveTo>
                <a:lnTo>
                  <a:pt x="1233" y="723"/>
                </a:lnTo>
                <a:lnTo>
                  <a:pt x="1233" y="723"/>
                </a:lnTo>
                <a:lnTo>
                  <a:pt x="1232" y="723"/>
                </a:lnTo>
                <a:lnTo>
                  <a:pt x="1231" y="723"/>
                </a:lnTo>
                <a:lnTo>
                  <a:pt x="1230" y="723"/>
                </a:lnTo>
                <a:lnTo>
                  <a:pt x="1230" y="723"/>
                </a:lnTo>
                <a:lnTo>
                  <a:pt x="1229" y="722"/>
                </a:lnTo>
                <a:lnTo>
                  <a:pt x="1229" y="721"/>
                </a:lnTo>
                <a:lnTo>
                  <a:pt x="1229" y="721"/>
                </a:lnTo>
                <a:lnTo>
                  <a:pt x="1228" y="721"/>
                </a:lnTo>
                <a:lnTo>
                  <a:pt x="1228" y="720"/>
                </a:lnTo>
                <a:lnTo>
                  <a:pt x="1226" y="717"/>
                </a:lnTo>
                <a:lnTo>
                  <a:pt x="1225" y="716"/>
                </a:lnTo>
                <a:lnTo>
                  <a:pt x="1226" y="716"/>
                </a:lnTo>
                <a:lnTo>
                  <a:pt x="1227" y="716"/>
                </a:lnTo>
                <a:lnTo>
                  <a:pt x="1228" y="716"/>
                </a:lnTo>
                <a:lnTo>
                  <a:pt x="1229" y="715"/>
                </a:lnTo>
                <a:lnTo>
                  <a:pt x="1229" y="716"/>
                </a:lnTo>
                <a:lnTo>
                  <a:pt x="1229" y="716"/>
                </a:lnTo>
                <a:lnTo>
                  <a:pt x="1230" y="716"/>
                </a:lnTo>
                <a:lnTo>
                  <a:pt x="1230" y="715"/>
                </a:lnTo>
                <a:lnTo>
                  <a:pt x="1231" y="714"/>
                </a:lnTo>
                <a:lnTo>
                  <a:pt x="1232" y="714"/>
                </a:lnTo>
                <a:lnTo>
                  <a:pt x="1231" y="716"/>
                </a:lnTo>
                <a:lnTo>
                  <a:pt x="1231" y="717"/>
                </a:lnTo>
                <a:lnTo>
                  <a:pt x="1232" y="717"/>
                </a:lnTo>
                <a:lnTo>
                  <a:pt x="1233" y="718"/>
                </a:lnTo>
                <a:lnTo>
                  <a:pt x="1234" y="720"/>
                </a:lnTo>
                <a:lnTo>
                  <a:pt x="1234" y="723"/>
                </a:lnTo>
                <a:close/>
                <a:moveTo>
                  <a:pt x="1071" y="393"/>
                </a:moveTo>
                <a:lnTo>
                  <a:pt x="1069" y="394"/>
                </a:lnTo>
                <a:lnTo>
                  <a:pt x="1068" y="392"/>
                </a:lnTo>
                <a:lnTo>
                  <a:pt x="1068" y="391"/>
                </a:lnTo>
                <a:lnTo>
                  <a:pt x="1068" y="390"/>
                </a:lnTo>
                <a:lnTo>
                  <a:pt x="1069" y="390"/>
                </a:lnTo>
                <a:lnTo>
                  <a:pt x="1070" y="391"/>
                </a:lnTo>
                <a:lnTo>
                  <a:pt x="1070" y="392"/>
                </a:lnTo>
                <a:lnTo>
                  <a:pt x="1071" y="392"/>
                </a:lnTo>
                <a:lnTo>
                  <a:pt x="1071" y="393"/>
                </a:lnTo>
                <a:close/>
                <a:moveTo>
                  <a:pt x="1177" y="612"/>
                </a:moveTo>
                <a:lnTo>
                  <a:pt x="1177" y="611"/>
                </a:lnTo>
                <a:lnTo>
                  <a:pt x="1176" y="610"/>
                </a:lnTo>
                <a:lnTo>
                  <a:pt x="1171" y="604"/>
                </a:lnTo>
                <a:lnTo>
                  <a:pt x="1170" y="604"/>
                </a:lnTo>
                <a:lnTo>
                  <a:pt x="1165" y="598"/>
                </a:lnTo>
                <a:lnTo>
                  <a:pt x="1163" y="595"/>
                </a:lnTo>
                <a:lnTo>
                  <a:pt x="1158" y="589"/>
                </a:lnTo>
                <a:lnTo>
                  <a:pt x="1155" y="584"/>
                </a:lnTo>
                <a:lnTo>
                  <a:pt x="1154" y="583"/>
                </a:lnTo>
                <a:lnTo>
                  <a:pt x="1151" y="582"/>
                </a:lnTo>
                <a:lnTo>
                  <a:pt x="1146" y="575"/>
                </a:lnTo>
                <a:lnTo>
                  <a:pt x="1144" y="573"/>
                </a:lnTo>
                <a:lnTo>
                  <a:pt x="1140" y="570"/>
                </a:lnTo>
                <a:lnTo>
                  <a:pt x="1139" y="567"/>
                </a:lnTo>
                <a:lnTo>
                  <a:pt x="1138" y="563"/>
                </a:lnTo>
                <a:lnTo>
                  <a:pt x="1139" y="563"/>
                </a:lnTo>
                <a:lnTo>
                  <a:pt x="1142" y="562"/>
                </a:lnTo>
                <a:lnTo>
                  <a:pt x="1144" y="562"/>
                </a:lnTo>
                <a:lnTo>
                  <a:pt x="1144" y="561"/>
                </a:lnTo>
                <a:lnTo>
                  <a:pt x="1143" y="560"/>
                </a:lnTo>
                <a:lnTo>
                  <a:pt x="1142" y="560"/>
                </a:lnTo>
                <a:lnTo>
                  <a:pt x="1140" y="561"/>
                </a:lnTo>
                <a:lnTo>
                  <a:pt x="1139" y="561"/>
                </a:lnTo>
                <a:lnTo>
                  <a:pt x="1137" y="560"/>
                </a:lnTo>
                <a:lnTo>
                  <a:pt x="1136" y="559"/>
                </a:lnTo>
                <a:lnTo>
                  <a:pt x="1135" y="557"/>
                </a:lnTo>
                <a:lnTo>
                  <a:pt x="1134" y="555"/>
                </a:lnTo>
                <a:lnTo>
                  <a:pt x="1133" y="553"/>
                </a:lnTo>
                <a:lnTo>
                  <a:pt x="1132" y="551"/>
                </a:lnTo>
                <a:lnTo>
                  <a:pt x="1131" y="551"/>
                </a:lnTo>
                <a:lnTo>
                  <a:pt x="1130" y="551"/>
                </a:lnTo>
                <a:lnTo>
                  <a:pt x="1130" y="550"/>
                </a:lnTo>
                <a:lnTo>
                  <a:pt x="1131" y="550"/>
                </a:lnTo>
                <a:lnTo>
                  <a:pt x="1132" y="550"/>
                </a:lnTo>
                <a:lnTo>
                  <a:pt x="1133" y="550"/>
                </a:lnTo>
                <a:lnTo>
                  <a:pt x="1134" y="550"/>
                </a:lnTo>
                <a:lnTo>
                  <a:pt x="1135" y="550"/>
                </a:lnTo>
                <a:lnTo>
                  <a:pt x="1135" y="549"/>
                </a:lnTo>
                <a:lnTo>
                  <a:pt x="1139" y="552"/>
                </a:lnTo>
                <a:lnTo>
                  <a:pt x="1141" y="553"/>
                </a:lnTo>
                <a:lnTo>
                  <a:pt x="1142" y="553"/>
                </a:lnTo>
                <a:lnTo>
                  <a:pt x="1143" y="554"/>
                </a:lnTo>
                <a:lnTo>
                  <a:pt x="1146" y="559"/>
                </a:lnTo>
                <a:lnTo>
                  <a:pt x="1147" y="562"/>
                </a:lnTo>
                <a:lnTo>
                  <a:pt x="1147" y="564"/>
                </a:lnTo>
                <a:lnTo>
                  <a:pt x="1149" y="569"/>
                </a:lnTo>
                <a:lnTo>
                  <a:pt x="1150" y="570"/>
                </a:lnTo>
                <a:lnTo>
                  <a:pt x="1153" y="572"/>
                </a:lnTo>
                <a:lnTo>
                  <a:pt x="1154" y="574"/>
                </a:lnTo>
                <a:lnTo>
                  <a:pt x="1155" y="576"/>
                </a:lnTo>
                <a:lnTo>
                  <a:pt x="1156" y="577"/>
                </a:lnTo>
                <a:lnTo>
                  <a:pt x="1157" y="578"/>
                </a:lnTo>
                <a:lnTo>
                  <a:pt x="1158" y="581"/>
                </a:lnTo>
                <a:lnTo>
                  <a:pt x="1159" y="582"/>
                </a:lnTo>
                <a:lnTo>
                  <a:pt x="1161" y="584"/>
                </a:lnTo>
                <a:lnTo>
                  <a:pt x="1164" y="587"/>
                </a:lnTo>
                <a:lnTo>
                  <a:pt x="1165" y="589"/>
                </a:lnTo>
                <a:lnTo>
                  <a:pt x="1166" y="592"/>
                </a:lnTo>
                <a:lnTo>
                  <a:pt x="1167" y="594"/>
                </a:lnTo>
                <a:lnTo>
                  <a:pt x="1172" y="601"/>
                </a:lnTo>
                <a:lnTo>
                  <a:pt x="1173" y="602"/>
                </a:lnTo>
                <a:lnTo>
                  <a:pt x="1174" y="605"/>
                </a:lnTo>
                <a:lnTo>
                  <a:pt x="1177" y="608"/>
                </a:lnTo>
                <a:lnTo>
                  <a:pt x="1177" y="610"/>
                </a:lnTo>
                <a:lnTo>
                  <a:pt x="1177" y="611"/>
                </a:lnTo>
                <a:lnTo>
                  <a:pt x="1177" y="612"/>
                </a:lnTo>
                <a:close/>
                <a:moveTo>
                  <a:pt x="927" y="116"/>
                </a:moveTo>
                <a:lnTo>
                  <a:pt x="926" y="117"/>
                </a:lnTo>
                <a:lnTo>
                  <a:pt x="925" y="117"/>
                </a:lnTo>
                <a:lnTo>
                  <a:pt x="924" y="117"/>
                </a:lnTo>
                <a:lnTo>
                  <a:pt x="923" y="117"/>
                </a:lnTo>
                <a:lnTo>
                  <a:pt x="922" y="116"/>
                </a:lnTo>
                <a:lnTo>
                  <a:pt x="915" y="108"/>
                </a:lnTo>
                <a:lnTo>
                  <a:pt x="912" y="106"/>
                </a:lnTo>
                <a:lnTo>
                  <a:pt x="910" y="104"/>
                </a:lnTo>
                <a:lnTo>
                  <a:pt x="909" y="102"/>
                </a:lnTo>
                <a:lnTo>
                  <a:pt x="906" y="99"/>
                </a:lnTo>
                <a:lnTo>
                  <a:pt x="906" y="96"/>
                </a:lnTo>
                <a:lnTo>
                  <a:pt x="906" y="95"/>
                </a:lnTo>
                <a:lnTo>
                  <a:pt x="906" y="94"/>
                </a:lnTo>
                <a:lnTo>
                  <a:pt x="907" y="92"/>
                </a:lnTo>
                <a:lnTo>
                  <a:pt x="907" y="91"/>
                </a:lnTo>
                <a:lnTo>
                  <a:pt x="908" y="90"/>
                </a:lnTo>
                <a:lnTo>
                  <a:pt x="909" y="90"/>
                </a:lnTo>
                <a:lnTo>
                  <a:pt x="910" y="92"/>
                </a:lnTo>
                <a:lnTo>
                  <a:pt x="911" y="94"/>
                </a:lnTo>
                <a:lnTo>
                  <a:pt x="913" y="96"/>
                </a:lnTo>
                <a:lnTo>
                  <a:pt x="916" y="98"/>
                </a:lnTo>
                <a:lnTo>
                  <a:pt x="918" y="101"/>
                </a:lnTo>
                <a:lnTo>
                  <a:pt x="923" y="106"/>
                </a:lnTo>
                <a:lnTo>
                  <a:pt x="923" y="107"/>
                </a:lnTo>
                <a:lnTo>
                  <a:pt x="924" y="108"/>
                </a:lnTo>
                <a:lnTo>
                  <a:pt x="927" y="110"/>
                </a:lnTo>
                <a:lnTo>
                  <a:pt x="929" y="113"/>
                </a:lnTo>
                <a:lnTo>
                  <a:pt x="930" y="114"/>
                </a:lnTo>
                <a:lnTo>
                  <a:pt x="930" y="115"/>
                </a:lnTo>
                <a:lnTo>
                  <a:pt x="927" y="116"/>
                </a:lnTo>
                <a:close/>
                <a:moveTo>
                  <a:pt x="1147" y="554"/>
                </a:moveTo>
                <a:lnTo>
                  <a:pt x="1146" y="555"/>
                </a:lnTo>
                <a:lnTo>
                  <a:pt x="1145" y="554"/>
                </a:lnTo>
                <a:lnTo>
                  <a:pt x="1141" y="551"/>
                </a:lnTo>
                <a:lnTo>
                  <a:pt x="1139" y="550"/>
                </a:lnTo>
                <a:lnTo>
                  <a:pt x="1137" y="548"/>
                </a:lnTo>
                <a:lnTo>
                  <a:pt x="1136" y="547"/>
                </a:lnTo>
                <a:lnTo>
                  <a:pt x="1136" y="546"/>
                </a:lnTo>
                <a:lnTo>
                  <a:pt x="1137" y="546"/>
                </a:lnTo>
                <a:lnTo>
                  <a:pt x="1138" y="547"/>
                </a:lnTo>
                <a:lnTo>
                  <a:pt x="1140" y="549"/>
                </a:lnTo>
                <a:lnTo>
                  <a:pt x="1141" y="549"/>
                </a:lnTo>
                <a:lnTo>
                  <a:pt x="1142" y="550"/>
                </a:lnTo>
                <a:lnTo>
                  <a:pt x="1144" y="551"/>
                </a:lnTo>
                <a:lnTo>
                  <a:pt x="1145" y="551"/>
                </a:lnTo>
                <a:lnTo>
                  <a:pt x="1146" y="554"/>
                </a:lnTo>
                <a:lnTo>
                  <a:pt x="1147" y="554"/>
                </a:lnTo>
                <a:close/>
                <a:moveTo>
                  <a:pt x="988" y="272"/>
                </a:moveTo>
                <a:lnTo>
                  <a:pt x="987" y="270"/>
                </a:lnTo>
                <a:lnTo>
                  <a:pt x="986" y="264"/>
                </a:lnTo>
                <a:lnTo>
                  <a:pt x="986" y="262"/>
                </a:lnTo>
                <a:lnTo>
                  <a:pt x="985" y="260"/>
                </a:lnTo>
                <a:lnTo>
                  <a:pt x="985" y="259"/>
                </a:lnTo>
                <a:lnTo>
                  <a:pt x="985" y="258"/>
                </a:lnTo>
                <a:lnTo>
                  <a:pt x="985" y="255"/>
                </a:lnTo>
                <a:lnTo>
                  <a:pt x="986" y="254"/>
                </a:lnTo>
                <a:lnTo>
                  <a:pt x="987" y="253"/>
                </a:lnTo>
                <a:lnTo>
                  <a:pt x="988" y="253"/>
                </a:lnTo>
                <a:lnTo>
                  <a:pt x="992" y="255"/>
                </a:lnTo>
                <a:lnTo>
                  <a:pt x="993" y="255"/>
                </a:lnTo>
                <a:lnTo>
                  <a:pt x="993" y="256"/>
                </a:lnTo>
                <a:lnTo>
                  <a:pt x="999" y="257"/>
                </a:lnTo>
                <a:lnTo>
                  <a:pt x="998" y="259"/>
                </a:lnTo>
                <a:lnTo>
                  <a:pt x="997" y="260"/>
                </a:lnTo>
                <a:lnTo>
                  <a:pt x="996" y="261"/>
                </a:lnTo>
                <a:lnTo>
                  <a:pt x="995" y="262"/>
                </a:lnTo>
                <a:lnTo>
                  <a:pt x="993" y="264"/>
                </a:lnTo>
                <a:lnTo>
                  <a:pt x="993" y="266"/>
                </a:lnTo>
                <a:lnTo>
                  <a:pt x="992" y="268"/>
                </a:lnTo>
                <a:lnTo>
                  <a:pt x="992" y="270"/>
                </a:lnTo>
                <a:lnTo>
                  <a:pt x="988" y="272"/>
                </a:lnTo>
                <a:close/>
                <a:moveTo>
                  <a:pt x="1080" y="438"/>
                </a:moveTo>
                <a:lnTo>
                  <a:pt x="1079" y="438"/>
                </a:lnTo>
                <a:lnTo>
                  <a:pt x="1078" y="438"/>
                </a:lnTo>
                <a:lnTo>
                  <a:pt x="1075" y="435"/>
                </a:lnTo>
                <a:lnTo>
                  <a:pt x="1075" y="434"/>
                </a:lnTo>
                <a:lnTo>
                  <a:pt x="1076" y="434"/>
                </a:lnTo>
                <a:lnTo>
                  <a:pt x="1077" y="433"/>
                </a:lnTo>
                <a:lnTo>
                  <a:pt x="1078" y="432"/>
                </a:lnTo>
                <a:lnTo>
                  <a:pt x="1078" y="431"/>
                </a:lnTo>
                <a:lnTo>
                  <a:pt x="1079" y="427"/>
                </a:lnTo>
                <a:lnTo>
                  <a:pt x="1079" y="426"/>
                </a:lnTo>
                <a:lnTo>
                  <a:pt x="1080" y="427"/>
                </a:lnTo>
                <a:lnTo>
                  <a:pt x="1080" y="429"/>
                </a:lnTo>
                <a:lnTo>
                  <a:pt x="1080" y="430"/>
                </a:lnTo>
                <a:lnTo>
                  <a:pt x="1080" y="433"/>
                </a:lnTo>
                <a:lnTo>
                  <a:pt x="1079" y="434"/>
                </a:lnTo>
                <a:lnTo>
                  <a:pt x="1080" y="435"/>
                </a:lnTo>
                <a:lnTo>
                  <a:pt x="1080" y="438"/>
                </a:lnTo>
                <a:close/>
                <a:moveTo>
                  <a:pt x="1228" y="734"/>
                </a:moveTo>
                <a:lnTo>
                  <a:pt x="1224" y="735"/>
                </a:lnTo>
                <a:lnTo>
                  <a:pt x="1223" y="736"/>
                </a:lnTo>
                <a:lnTo>
                  <a:pt x="1222" y="736"/>
                </a:lnTo>
                <a:lnTo>
                  <a:pt x="1221" y="736"/>
                </a:lnTo>
                <a:lnTo>
                  <a:pt x="1220" y="737"/>
                </a:lnTo>
                <a:lnTo>
                  <a:pt x="1220" y="736"/>
                </a:lnTo>
                <a:lnTo>
                  <a:pt x="1219" y="737"/>
                </a:lnTo>
                <a:lnTo>
                  <a:pt x="1219" y="736"/>
                </a:lnTo>
                <a:lnTo>
                  <a:pt x="1219" y="736"/>
                </a:lnTo>
                <a:lnTo>
                  <a:pt x="1217" y="734"/>
                </a:lnTo>
                <a:lnTo>
                  <a:pt x="1217" y="734"/>
                </a:lnTo>
                <a:lnTo>
                  <a:pt x="1218" y="733"/>
                </a:lnTo>
                <a:lnTo>
                  <a:pt x="1218" y="731"/>
                </a:lnTo>
                <a:lnTo>
                  <a:pt x="1218" y="730"/>
                </a:lnTo>
                <a:lnTo>
                  <a:pt x="1220" y="724"/>
                </a:lnTo>
                <a:lnTo>
                  <a:pt x="1221" y="723"/>
                </a:lnTo>
                <a:lnTo>
                  <a:pt x="1223" y="723"/>
                </a:lnTo>
                <a:lnTo>
                  <a:pt x="1223" y="723"/>
                </a:lnTo>
                <a:lnTo>
                  <a:pt x="1224" y="724"/>
                </a:lnTo>
                <a:lnTo>
                  <a:pt x="1225" y="724"/>
                </a:lnTo>
                <a:lnTo>
                  <a:pt x="1225" y="725"/>
                </a:lnTo>
                <a:lnTo>
                  <a:pt x="1225" y="726"/>
                </a:lnTo>
                <a:lnTo>
                  <a:pt x="1225" y="727"/>
                </a:lnTo>
                <a:lnTo>
                  <a:pt x="1225" y="728"/>
                </a:lnTo>
                <a:lnTo>
                  <a:pt x="1225" y="727"/>
                </a:lnTo>
                <a:lnTo>
                  <a:pt x="1226" y="726"/>
                </a:lnTo>
                <a:lnTo>
                  <a:pt x="1227" y="726"/>
                </a:lnTo>
                <a:lnTo>
                  <a:pt x="1229" y="732"/>
                </a:lnTo>
                <a:lnTo>
                  <a:pt x="1229" y="733"/>
                </a:lnTo>
                <a:lnTo>
                  <a:pt x="1229" y="734"/>
                </a:lnTo>
                <a:lnTo>
                  <a:pt x="1228" y="734"/>
                </a:lnTo>
                <a:close/>
                <a:moveTo>
                  <a:pt x="1082" y="436"/>
                </a:moveTo>
                <a:lnTo>
                  <a:pt x="1083" y="436"/>
                </a:lnTo>
                <a:lnTo>
                  <a:pt x="1085" y="438"/>
                </a:lnTo>
                <a:lnTo>
                  <a:pt x="1085" y="440"/>
                </a:lnTo>
                <a:lnTo>
                  <a:pt x="1085" y="441"/>
                </a:lnTo>
                <a:lnTo>
                  <a:pt x="1083" y="440"/>
                </a:lnTo>
                <a:lnTo>
                  <a:pt x="1082" y="440"/>
                </a:lnTo>
                <a:lnTo>
                  <a:pt x="1082" y="439"/>
                </a:lnTo>
                <a:lnTo>
                  <a:pt x="1082" y="437"/>
                </a:lnTo>
                <a:lnTo>
                  <a:pt x="1082" y="436"/>
                </a:lnTo>
                <a:close/>
                <a:moveTo>
                  <a:pt x="1071" y="426"/>
                </a:moveTo>
                <a:lnTo>
                  <a:pt x="1070" y="426"/>
                </a:lnTo>
                <a:lnTo>
                  <a:pt x="1069" y="426"/>
                </a:lnTo>
                <a:lnTo>
                  <a:pt x="1068" y="424"/>
                </a:lnTo>
                <a:lnTo>
                  <a:pt x="1066" y="422"/>
                </a:lnTo>
                <a:lnTo>
                  <a:pt x="1066" y="421"/>
                </a:lnTo>
                <a:lnTo>
                  <a:pt x="1068" y="420"/>
                </a:lnTo>
                <a:lnTo>
                  <a:pt x="1068" y="419"/>
                </a:lnTo>
                <a:lnTo>
                  <a:pt x="1068" y="418"/>
                </a:lnTo>
                <a:lnTo>
                  <a:pt x="1068" y="417"/>
                </a:lnTo>
                <a:lnTo>
                  <a:pt x="1069" y="417"/>
                </a:lnTo>
                <a:lnTo>
                  <a:pt x="1070" y="418"/>
                </a:lnTo>
                <a:lnTo>
                  <a:pt x="1071" y="418"/>
                </a:lnTo>
                <a:lnTo>
                  <a:pt x="1073" y="418"/>
                </a:lnTo>
                <a:lnTo>
                  <a:pt x="1073" y="417"/>
                </a:lnTo>
                <a:lnTo>
                  <a:pt x="1074" y="417"/>
                </a:lnTo>
                <a:lnTo>
                  <a:pt x="1073" y="421"/>
                </a:lnTo>
                <a:lnTo>
                  <a:pt x="1072" y="425"/>
                </a:lnTo>
                <a:lnTo>
                  <a:pt x="1071" y="426"/>
                </a:lnTo>
                <a:close/>
                <a:moveTo>
                  <a:pt x="1063" y="402"/>
                </a:moveTo>
                <a:lnTo>
                  <a:pt x="1062" y="402"/>
                </a:lnTo>
                <a:lnTo>
                  <a:pt x="1062" y="400"/>
                </a:lnTo>
                <a:lnTo>
                  <a:pt x="1063" y="400"/>
                </a:lnTo>
                <a:lnTo>
                  <a:pt x="1064" y="400"/>
                </a:lnTo>
                <a:lnTo>
                  <a:pt x="1064" y="400"/>
                </a:lnTo>
                <a:lnTo>
                  <a:pt x="1064" y="401"/>
                </a:lnTo>
                <a:lnTo>
                  <a:pt x="1063" y="402"/>
                </a:lnTo>
                <a:close/>
                <a:moveTo>
                  <a:pt x="1076" y="430"/>
                </a:moveTo>
                <a:lnTo>
                  <a:pt x="1076" y="429"/>
                </a:lnTo>
                <a:lnTo>
                  <a:pt x="1076" y="427"/>
                </a:lnTo>
                <a:lnTo>
                  <a:pt x="1077" y="426"/>
                </a:lnTo>
                <a:lnTo>
                  <a:pt x="1077" y="427"/>
                </a:lnTo>
                <a:lnTo>
                  <a:pt x="1077" y="428"/>
                </a:lnTo>
                <a:lnTo>
                  <a:pt x="1077" y="429"/>
                </a:lnTo>
                <a:lnTo>
                  <a:pt x="1076" y="430"/>
                </a:lnTo>
                <a:close/>
                <a:moveTo>
                  <a:pt x="1066" y="410"/>
                </a:moveTo>
                <a:lnTo>
                  <a:pt x="1065" y="410"/>
                </a:lnTo>
                <a:lnTo>
                  <a:pt x="1064" y="409"/>
                </a:lnTo>
                <a:lnTo>
                  <a:pt x="1064" y="408"/>
                </a:lnTo>
                <a:lnTo>
                  <a:pt x="1064" y="408"/>
                </a:lnTo>
                <a:lnTo>
                  <a:pt x="1066" y="406"/>
                </a:lnTo>
                <a:lnTo>
                  <a:pt x="1067" y="407"/>
                </a:lnTo>
                <a:lnTo>
                  <a:pt x="1068" y="407"/>
                </a:lnTo>
                <a:lnTo>
                  <a:pt x="1067" y="408"/>
                </a:lnTo>
                <a:lnTo>
                  <a:pt x="1067" y="409"/>
                </a:lnTo>
                <a:lnTo>
                  <a:pt x="1066" y="410"/>
                </a:lnTo>
                <a:close/>
                <a:moveTo>
                  <a:pt x="1074" y="431"/>
                </a:moveTo>
                <a:lnTo>
                  <a:pt x="1074" y="431"/>
                </a:lnTo>
                <a:lnTo>
                  <a:pt x="1074" y="430"/>
                </a:lnTo>
                <a:lnTo>
                  <a:pt x="1074" y="429"/>
                </a:lnTo>
                <a:lnTo>
                  <a:pt x="1074" y="426"/>
                </a:lnTo>
                <a:lnTo>
                  <a:pt x="1075" y="425"/>
                </a:lnTo>
                <a:lnTo>
                  <a:pt x="1075" y="424"/>
                </a:lnTo>
                <a:lnTo>
                  <a:pt x="1075" y="425"/>
                </a:lnTo>
                <a:lnTo>
                  <a:pt x="1075" y="427"/>
                </a:lnTo>
                <a:lnTo>
                  <a:pt x="1075" y="428"/>
                </a:lnTo>
                <a:lnTo>
                  <a:pt x="1074" y="430"/>
                </a:lnTo>
                <a:lnTo>
                  <a:pt x="1074" y="431"/>
                </a:lnTo>
                <a:close/>
                <a:moveTo>
                  <a:pt x="1084" y="443"/>
                </a:moveTo>
                <a:lnTo>
                  <a:pt x="1083" y="443"/>
                </a:lnTo>
                <a:lnTo>
                  <a:pt x="1083" y="442"/>
                </a:lnTo>
                <a:lnTo>
                  <a:pt x="1084" y="442"/>
                </a:lnTo>
                <a:lnTo>
                  <a:pt x="1084" y="443"/>
                </a:lnTo>
                <a:lnTo>
                  <a:pt x="1084" y="443"/>
                </a:lnTo>
                <a:close/>
                <a:moveTo>
                  <a:pt x="1062" y="409"/>
                </a:moveTo>
                <a:lnTo>
                  <a:pt x="1061" y="408"/>
                </a:lnTo>
                <a:lnTo>
                  <a:pt x="1061" y="407"/>
                </a:lnTo>
                <a:lnTo>
                  <a:pt x="1062" y="403"/>
                </a:lnTo>
                <a:lnTo>
                  <a:pt x="1064" y="403"/>
                </a:lnTo>
                <a:lnTo>
                  <a:pt x="1064" y="404"/>
                </a:lnTo>
                <a:lnTo>
                  <a:pt x="1064" y="406"/>
                </a:lnTo>
                <a:lnTo>
                  <a:pt x="1063" y="406"/>
                </a:lnTo>
                <a:lnTo>
                  <a:pt x="1063" y="407"/>
                </a:lnTo>
                <a:lnTo>
                  <a:pt x="1062" y="409"/>
                </a:lnTo>
                <a:close/>
                <a:moveTo>
                  <a:pt x="1085" y="454"/>
                </a:moveTo>
                <a:lnTo>
                  <a:pt x="1083" y="451"/>
                </a:lnTo>
                <a:lnTo>
                  <a:pt x="1083" y="450"/>
                </a:lnTo>
                <a:lnTo>
                  <a:pt x="1084" y="450"/>
                </a:lnTo>
                <a:lnTo>
                  <a:pt x="1085" y="451"/>
                </a:lnTo>
                <a:lnTo>
                  <a:pt x="1085" y="452"/>
                </a:lnTo>
                <a:lnTo>
                  <a:pt x="1085" y="453"/>
                </a:lnTo>
                <a:lnTo>
                  <a:pt x="1085" y="454"/>
                </a:lnTo>
                <a:close/>
                <a:moveTo>
                  <a:pt x="1065" y="420"/>
                </a:moveTo>
                <a:lnTo>
                  <a:pt x="1062" y="415"/>
                </a:lnTo>
                <a:lnTo>
                  <a:pt x="1061" y="414"/>
                </a:lnTo>
                <a:lnTo>
                  <a:pt x="1061" y="413"/>
                </a:lnTo>
                <a:lnTo>
                  <a:pt x="1063" y="412"/>
                </a:lnTo>
                <a:lnTo>
                  <a:pt x="1065" y="414"/>
                </a:lnTo>
                <a:lnTo>
                  <a:pt x="1067" y="414"/>
                </a:lnTo>
                <a:lnTo>
                  <a:pt x="1066" y="417"/>
                </a:lnTo>
                <a:lnTo>
                  <a:pt x="1066" y="418"/>
                </a:lnTo>
                <a:lnTo>
                  <a:pt x="1067" y="419"/>
                </a:lnTo>
                <a:lnTo>
                  <a:pt x="1065" y="420"/>
                </a:lnTo>
                <a:close/>
                <a:moveTo>
                  <a:pt x="1083" y="448"/>
                </a:moveTo>
                <a:lnTo>
                  <a:pt x="1082" y="448"/>
                </a:lnTo>
                <a:lnTo>
                  <a:pt x="1081" y="447"/>
                </a:lnTo>
                <a:lnTo>
                  <a:pt x="1081" y="446"/>
                </a:lnTo>
                <a:lnTo>
                  <a:pt x="1082" y="446"/>
                </a:lnTo>
                <a:lnTo>
                  <a:pt x="1083" y="447"/>
                </a:lnTo>
                <a:lnTo>
                  <a:pt x="1083" y="448"/>
                </a:lnTo>
                <a:close/>
                <a:moveTo>
                  <a:pt x="1087" y="464"/>
                </a:moveTo>
                <a:lnTo>
                  <a:pt x="1084" y="464"/>
                </a:lnTo>
                <a:lnTo>
                  <a:pt x="1084" y="464"/>
                </a:lnTo>
                <a:lnTo>
                  <a:pt x="1083" y="464"/>
                </a:lnTo>
                <a:lnTo>
                  <a:pt x="1082" y="464"/>
                </a:lnTo>
                <a:lnTo>
                  <a:pt x="1081" y="464"/>
                </a:lnTo>
                <a:lnTo>
                  <a:pt x="1080" y="464"/>
                </a:lnTo>
                <a:lnTo>
                  <a:pt x="1079" y="465"/>
                </a:lnTo>
                <a:lnTo>
                  <a:pt x="1074" y="464"/>
                </a:lnTo>
                <a:lnTo>
                  <a:pt x="1074" y="464"/>
                </a:lnTo>
                <a:lnTo>
                  <a:pt x="1073" y="464"/>
                </a:lnTo>
                <a:lnTo>
                  <a:pt x="1072" y="464"/>
                </a:lnTo>
                <a:lnTo>
                  <a:pt x="1071" y="464"/>
                </a:lnTo>
                <a:lnTo>
                  <a:pt x="1069" y="463"/>
                </a:lnTo>
                <a:lnTo>
                  <a:pt x="1065" y="463"/>
                </a:lnTo>
                <a:lnTo>
                  <a:pt x="1064" y="462"/>
                </a:lnTo>
                <a:lnTo>
                  <a:pt x="1063" y="462"/>
                </a:lnTo>
                <a:lnTo>
                  <a:pt x="1062" y="461"/>
                </a:lnTo>
                <a:lnTo>
                  <a:pt x="1061" y="460"/>
                </a:lnTo>
                <a:lnTo>
                  <a:pt x="1060" y="460"/>
                </a:lnTo>
                <a:lnTo>
                  <a:pt x="1060" y="461"/>
                </a:lnTo>
                <a:lnTo>
                  <a:pt x="1060" y="460"/>
                </a:lnTo>
                <a:lnTo>
                  <a:pt x="1061" y="458"/>
                </a:lnTo>
                <a:lnTo>
                  <a:pt x="1063" y="456"/>
                </a:lnTo>
                <a:lnTo>
                  <a:pt x="1064" y="456"/>
                </a:lnTo>
                <a:lnTo>
                  <a:pt x="1065" y="456"/>
                </a:lnTo>
                <a:lnTo>
                  <a:pt x="1067" y="456"/>
                </a:lnTo>
                <a:lnTo>
                  <a:pt x="1068" y="456"/>
                </a:lnTo>
                <a:lnTo>
                  <a:pt x="1068" y="457"/>
                </a:lnTo>
                <a:lnTo>
                  <a:pt x="1067" y="457"/>
                </a:lnTo>
                <a:lnTo>
                  <a:pt x="1068" y="458"/>
                </a:lnTo>
                <a:lnTo>
                  <a:pt x="1070" y="458"/>
                </a:lnTo>
                <a:lnTo>
                  <a:pt x="1071" y="457"/>
                </a:lnTo>
                <a:lnTo>
                  <a:pt x="1072" y="457"/>
                </a:lnTo>
                <a:lnTo>
                  <a:pt x="1074" y="458"/>
                </a:lnTo>
                <a:lnTo>
                  <a:pt x="1074" y="458"/>
                </a:lnTo>
                <a:lnTo>
                  <a:pt x="1076" y="459"/>
                </a:lnTo>
                <a:lnTo>
                  <a:pt x="1080" y="458"/>
                </a:lnTo>
                <a:lnTo>
                  <a:pt x="1081" y="457"/>
                </a:lnTo>
                <a:lnTo>
                  <a:pt x="1082" y="455"/>
                </a:lnTo>
                <a:lnTo>
                  <a:pt x="1083" y="455"/>
                </a:lnTo>
                <a:lnTo>
                  <a:pt x="1087" y="460"/>
                </a:lnTo>
                <a:lnTo>
                  <a:pt x="1087" y="461"/>
                </a:lnTo>
                <a:lnTo>
                  <a:pt x="1087" y="462"/>
                </a:lnTo>
                <a:lnTo>
                  <a:pt x="1087" y="463"/>
                </a:lnTo>
                <a:lnTo>
                  <a:pt x="1087" y="464"/>
                </a:lnTo>
                <a:close/>
                <a:moveTo>
                  <a:pt x="1071" y="432"/>
                </a:moveTo>
                <a:lnTo>
                  <a:pt x="1072" y="432"/>
                </a:lnTo>
                <a:lnTo>
                  <a:pt x="1073" y="432"/>
                </a:lnTo>
                <a:lnTo>
                  <a:pt x="1074" y="432"/>
                </a:lnTo>
                <a:lnTo>
                  <a:pt x="1074" y="433"/>
                </a:lnTo>
                <a:lnTo>
                  <a:pt x="1074" y="434"/>
                </a:lnTo>
                <a:lnTo>
                  <a:pt x="1074" y="435"/>
                </a:lnTo>
                <a:lnTo>
                  <a:pt x="1074" y="436"/>
                </a:lnTo>
                <a:lnTo>
                  <a:pt x="1073" y="436"/>
                </a:lnTo>
                <a:lnTo>
                  <a:pt x="1072" y="434"/>
                </a:lnTo>
                <a:lnTo>
                  <a:pt x="1071" y="433"/>
                </a:lnTo>
                <a:lnTo>
                  <a:pt x="1071" y="432"/>
                </a:lnTo>
                <a:close/>
                <a:moveTo>
                  <a:pt x="1063" y="411"/>
                </a:moveTo>
                <a:lnTo>
                  <a:pt x="1062" y="411"/>
                </a:lnTo>
                <a:lnTo>
                  <a:pt x="1062" y="412"/>
                </a:lnTo>
                <a:lnTo>
                  <a:pt x="1061" y="411"/>
                </a:lnTo>
                <a:lnTo>
                  <a:pt x="1061" y="410"/>
                </a:lnTo>
                <a:lnTo>
                  <a:pt x="1062" y="410"/>
                </a:lnTo>
                <a:lnTo>
                  <a:pt x="1063" y="410"/>
                </a:lnTo>
                <a:lnTo>
                  <a:pt x="1063" y="411"/>
                </a:lnTo>
                <a:close/>
                <a:moveTo>
                  <a:pt x="922" y="145"/>
                </a:moveTo>
                <a:lnTo>
                  <a:pt x="921" y="145"/>
                </a:lnTo>
                <a:lnTo>
                  <a:pt x="921" y="144"/>
                </a:lnTo>
                <a:lnTo>
                  <a:pt x="922" y="142"/>
                </a:lnTo>
                <a:lnTo>
                  <a:pt x="922" y="141"/>
                </a:lnTo>
                <a:lnTo>
                  <a:pt x="921" y="140"/>
                </a:lnTo>
                <a:lnTo>
                  <a:pt x="922" y="140"/>
                </a:lnTo>
                <a:lnTo>
                  <a:pt x="921" y="138"/>
                </a:lnTo>
                <a:lnTo>
                  <a:pt x="921" y="137"/>
                </a:lnTo>
                <a:lnTo>
                  <a:pt x="920" y="137"/>
                </a:lnTo>
                <a:lnTo>
                  <a:pt x="920" y="137"/>
                </a:lnTo>
                <a:lnTo>
                  <a:pt x="919" y="136"/>
                </a:lnTo>
                <a:lnTo>
                  <a:pt x="918" y="135"/>
                </a:lnTo>
                <a:lnTo>
                  <a:pt x="918" y="136"/>
                </a:lnTo>
                <a:lnTo>
                  <a:pt x="917" y="135"/>
                </a:lnTo>
                <a:lnTo>
                  <a:pt x="917" y="134"/>
                </a:lnTo>
                <a:lnTo>
                  <a:pt x="919" y="133"/>
                </a:lnTo>
                <a:lnTo>
                  <a:pt x="920" y="132"/>
                </a:lnTo>
                <a:lnTo>
                  <a:pt x="920" y="133"/>
                </a:lnTo>
                <a:lnTo>
                  <a:pt x="920" y="134"/>
                </a:lnTo>
                <a:lnTo>
                  <a:pt x="921" y="134"/>
                </a:lnTo>
                <a:lnTo>
                  <a:pt x="921" y="135"/>
                </a:lnTo>
                <a:lnTo>
                  <a:pt x="922" y="135"/>
                </a:lnTo>
                <a:lnTo>
                  <a:pt x="922" y="134"/>
                </a:lnTo>
                <a:lnTo>
                  <a:pt x="923" y="135"/>
                </a:lnTo>
                <a:lnTo>
                  <a:pt x="924" y="135"/>
                </a:lnTo>
                <a:lnTo>
                  <a:pt x="924" y="136"/>
                </a:lnTo>
                <a:lnTo>
                  <a:pt x="925" y="136"/>
                </a:lnTo>
                <a:lnTo>
                  <a:pt x="924" y="137"/>
                </a:lnTo>
                <a:lnTo>
                  <a:pt x="924" y="138"/>
                </a:lnTo>
                <a:lnTo>
                  <a:pt x="925" y="138"/>
                </a:lnTo>
                <a:lnTo>
                  <a:pt x="926" y="137"/>
                </a:lnTo>
                <a:lnTo>
                  <a:pt x="927" y="137"/>
                </a:lnTo>
                <a:lnTo>
                  <a:pt x="928" y="137"/>
                </a:lnTo>
                <a:lnTo>
                  <a:pt x="928" y="136"/>
                </a:lnTo>
                <a:lnTo>
                  <a:pt x="928" y="135"/>
                </a:lnTo>
                <a:lnTo>
                  <a:pt x="929" y="135"/>
                </a:lnTo>
                <a:lnTo>
                  <a:pt x="930" y="135"/>
                </a:lnTo>
                <a:lnTo>
                  <a:pt x="930" y="136"/>
                </a:lnTo>
                <a:lnTo>
                  <a:pt x="930" y="137"/>
                </a:lnTo>
                <a:lnTo>
                  <a:pt x="929" y="137"/>
                </a:lnTo>
                <a:lnTo>
                  <a:pt x="929" y="139"/>
                </a:lnTo>
                <a:lnTo>
                  <a:pt x="929" y="140"/>
                </a:lnTo>
                <a:lnTo>
                  <a:pt x="928" y="140"/>
                </a:lnTo>
                <a:lnTo>
                  <a:pt x="927" y="141"/>
                </a:lnTo>
                <a:lnTo>
                  <a:pt x="925" y="143"/>
                </a:lnTo>
                <a:lnTo>
                  <a:pt x="924" y="143"/>
                </a:lnTo>
                <a:lnTo>
                  <a:pt x="924" y="142"/>
                </a:lnTo>
                <a:lnTo>
                  <a:pt x="923" y="143"/>
                </a:lnTo>
                <a:lnTo>
                  <a:pt x="922" y="145"/>
                </a:lnTo>
                <a:close/>
                <a:moveTo>
                  <a:pt x="1020" y="329"/>
                </a:moveTo>
                <a:lnTo>
                  <a:pt x="1019" y="329"/>
                </a:lnTo>
                <a:lnTo>
                  <a:pt x="1018" y="326"/>
                </a:lnTo>
                <a:lnTo>
                  <a:pt x="1019" y="325"/>
                </a:lnTo>
                <a:lnTo>
                  <a:pt x="1019" y="326"/>
                </a:lnTo>
                <a:lnTo>
                  <a:pt x="1020" y="326"/>
                </a:lnTo>
                <a:lnTo>
                  <a:pt x="1020" y="327"/>
                </a:lnTo>
                <a:lnTo>
                  <a:pt x="1020" y="328"/>
                </a:lnTo>
                <a:lnTo>
                  <a:pt x="1020" y="329"/>
                </a:lnTo>
                <a:close/>
                <a:moveTo>
                  <a:pt x="1065" y="428"/>
                </a:moveTo>
                <a:lnTo>
                  <a:pt x="1064" y="428"/>
                </a:lnTo>
                <a:lnTo>
                  <a:pt x="1064" y="428"/>
                </a:lnTo>
                <a:lnTo>
                  <a:pt x="1064" y="427"/>
                </a:lnTo>
                <a:lnTo>
                  <a:pt x="1064" y="425"/>
                </a:lnTo>
                <a:lnTo>
                  <a:pt x="1064" y="423"/>
                </a:lnTo>
                <a:lnTo>
                  <a:pt x="1064" y="422"/>
                </a:lnTo>
                <a:lnTo>
                  <a:pt x="1064" y="423"/>
                </a:lnTo>
                <a:lnTo>
                  <a:pt x="1065" y="423"/>
                </a:lnTo>
                <a:lnTo>
                  <a:pt x="1065" y="426"/>
                </a:lnTo>
                <a:lnTo>
                  <a:pt x="1065" y="428"/>
                </a:lnTo>
                <a:close/>
                <a:moveTo>
                  <a:pt x="1074" y="446"/>
                </a:moveTo>
                <a:lnTo>
                  <a:pt x="1073" y="445"/>
                </a:lnTo>
                <a:lnTo>
                  <a:pt x="1072" y="444"/>
                </a:lnTo>
                <a:lnTo>
                  <a:pt x="1073" y="444"/>
                </a:lnTo>
                <a:lnTo>
                  <a:pt x="1074" y="444"/>
                </a:lnTo>
                <a:lnTo>
                  <a:pt x="1074" y="446"/>
                </a:lnTo>
                <a:close/>
                <a:moveTo>
                  <a:pt x="1061" y="425"/>
                </a:moveTo>
                <a:lnTo>
                  <a:pt x="1060" y="425"/>
                </a:lnTo>
                <a:lnTo>
                  <a:pt x="1057" y="421"/>
                </a:lnTo>
                <a:lnTo>
                  <a:pt x="1056" y="418"/>
                </a:lnTo>
                <a:lnTo>
                  <a:pt x="1056" y="417"/>
                </a:lnTo>
                <a:lnTo>
                  <a:pt x="1057" y="416"/>
                </a:lnTo>
                <a:lnTo>
                  <a:pt x="1059" y="417"/>
                </a:lnTo>
                <a:lnTo>
                  <a:pt x="1060" y="418"/>
                </a:lnTo>
                <a:lnTo>
                  <a:pt x="1062" y="420"/>
                </a:lnTo>
                <a:lnTo>
                  <a:pt x="1062" y="421"/>
                </a:lnTo>
                <a:lnTo>
                  <a:pt x="1063" y="421"/>
                </a:lnTo>
                <a:lnTo>
                  <a:pt x="1063" y="423"/>
                </a:lnTo>
                <a:lnTo>
                  <a:pt x="1061" y="425"/>
                </a:lnTo>
                <a:close/>
                <a:moveTo>
                  <a:pt x="1069" y="440"/>
                </a:moveTo>
                <a:lnTo>
                  <a:pt x="1069" y="439"/>
                </a:lnTo>
                <a:lnTo>
                  <a:pt x="1068" y="439"/>
                </a:lnTo>
                <a:lnTo>
                  <a:pt x="1068" y="438"/>
                </a:lnTo>
                <a:lnTo>
                  <a:pt x="1069" y="437"/>
                </a:lnTo>
                <a:lnTo>
                  <a:pt x="1070" y="437"/>
                </a:lnTo>
                <a:lnTo>
                  <a:pt x="1070" y="438"/>
                </a:lnTo>
                <a:lnTo>
                  <a:pt x="1070" y="439"/>
                </a:lnTo>
                <a:lnTo>
                  <a:pt x="1069" y="440"/>
                </a:lnTo>
                <a:close/>
                <a:moveTo>
                  <a:pt x="1078" y="455"/>
                </a:moveTo>
                <a:lnTo>
                  <a:pt x="1075" y="454"/>
                </a:lnTo>
                <a:lnTo>
                  <a:pt x="1074" y="453"/>
                </a:lnTo>
                <a:lnTo>
                  <a:pt x="1074" y="452"/>
                </a:lnTo>
                <a:lnTo>
                  <a:pt x="1074" y="452"/>
                </a:lnTo>
                <a:lnTo>
                  <a:pt x="1075" y="453"/>
                </a:lnTo>
                <a:lnTo>
                  <a:pt x="1076" y="454"/>
                </a:lnTo>
                <a:lnTo>
                  <a:pt x="1078" y="454"/>
                </a:lnTo>
                <a:lnTo>
                  <a:pt x="1078" y="455"/>
                </a:lnTo>
                <a:close/>
                <a:moveTo>
                  <a:pt x="1119" y="547"/>
                </a:moveTo>
                <a:lnTo>
                  <a:pt x="1118" y="547"/>
                </a:lnTo>
                <a:lnTo>
                  <a:pt x="1117" y="546"/>
                </a:lnTo>
                <a:lnTo>
                  <a:pt x="1116" y="545"/>
                </a:lnTo>
                <a:lnTo>
                  <a:pt x="1116" y="544"/>
                </a:lnTo>
                <a:lnTo>
                  <a:pt x="1116" y="543"/>
                </a:lnTo>
                <a:lnTo>
                  <a:pt x="1116" y="543"/>
                </a:lnTo>
                <a:lnTo>
                  <a:pt x="1117" y="543"/>
                </a:lnTo>
                <a:lnTo>
                  <a:pt x="1117" y="544"/>
                </a:lnTo>
                <a:lnTo>
                  <a:pt x="1118" y="545"/>
                </a:lnTo>
                <a:lnTo>
                  <a:pt x="1119" y="547"/>
                </a:lnTo>
                <a:close/>
                <a:moveTo>
                  <a:pt x="1054" y="413"/>
                </a:moveTo>
                <a:lnTo>
                  <a:pt x="1053" y="413"/>
                </a:lnTo>
                <a:lnTo>
                  <a:pt x="1052" y="412"/>
                </a:lnTo>
                <a:lnTo>
                  <a:pt x="1053" y="411"/>
                </a:lnTo>
                <a:lnTo>
                  <a:pt x="1054" y="410"/>
                </a:lnTo>
                <a:lnTo>
                  <a:pt x="1054" y="413"/>
                </a:lnTo>
                <a:close/>
                <a:moveTo>
                  <a:pt x="921" y="133"/>
                </a:moveTo>
                <a:lnTo>
                  <a:pt x="920" y="132"/>
                </a:lnTo>
                <a:lnTo>
                  <a:pt x="920" y="131"/>
                </a:lnTo>
                <a:lnTo>
                  <a:pt x="921" y="131"/>
                </a:lnTo>
                <a:lnTo>
                  <a:pt x="921" y="132"/>
                </a:lnTo>
                <a:lnTo>
                  <a:pt x="922" y="132"/>
                </a:lnTo>
                <a:lnTo>
                  <a:pt x="921" y="133"/>
                </a:lnTo>
                <a:close/>
                <a:moveTo>
                  <a:pt x="1116" y="554"/>
                </a:moveTo>
                <a:lnTo>
                  <a:pt x="1116" y="554"/>
                </a:lnTo>
                <a:lnTo>
                  <a:pt x="1115" y="553"/>
                </a:lnTo>
                <a:lnTo>
                  <a:pt x="1115" y="552"/>
                </a:lnTo>
                <a:lnTo>
                  <a:pt x="1115" y="548"/>
                </a:lnTo>
                <a:lnTo>
                  <a:pt x="1115" y="547"/>
                </a:lnTo>
                <a:lnTo>
                  <a:pt x="1116" y="547"/>
                </a:lnTo>
                <a:lnTo>
                  <a:pt x="1117" y="549"/>
                </a:lnTo>
                <a:lnTo>
                  <a:pt x="1118" y="550"/>
                </a:lnTo>
                <a:lnTo>
                  <a:pt x="1118" y="551"/>
                </a:lnTo>
                <a:lnTo>
                  <a:pt x="1117" y="551"/>
                </a:lnTo>
                <a:lnTo>
                  <a:pt x="1117" y="553"/>
                </a:lnTo>
                <a:lnTo>
                  <a:pt x="1116" y="554"/>
                </a:lnTo>
                <a:close/>
                <a:moveTo>
                  <a:pt x="1071" y="451"/>
                </a:moveTo>
                <a:lnTo>
                  <a:pt x="1070" y="451"/>
                </a:lnTo>
                <a:lnTo>
                  <a:pt x="1069" y="451"/>
                </a:lnTo>
                <a:lnTo>
                  <a:pt x="1068" y="451"/>
                </a:lnTo>
                <a:lnTo>
                  <a:pt x="1067" y="450"/>
                </a:lnTo>
                <a:lnTo>
                  <a:pt x="1066" y="449"/>
                </a:lnTo>
                <a:lnTo>
                  <a:pt x="1067" y="449"/>
                </a:lnTo>
                <a:lnTo>
                  <a:pt x="1069" y="449"/>
                </a:lnTo>
                <a:lnTo>
                  <a:pt x="1070" y="449"/>
                </a:lnTo>
                <a:lnTo>
                  <a:pt x="1071" y="450"/>
                </a:lnTo>
                <a:lnTo>
                  <a:pt x="1071" y="451"/>
                </a:lnTo>
                <a:close/>
                <a:moveTo>
                  <a:pt x="1121" y="560"/>
                </a:moveTo>
                <a:lnTo>
                  <a:pt x="1119" y="559"/>
                </a:lnTo>
                <a:lnTo>
                  <a:pt x="1117" y="559"/>
                </a:lnTo>
                <a:lnTo>
                  <a:pt x="1116" y="558"/>
                </a:lnTo>
                <a:lnTo>
                  <a:pt x="1116" y="556"/>
                </a:lnTo>
                <a:lnTo>
                  <a:pt x="1117" y="556"/>
                </a:lnTo>
                <a:lnTo>
                  <a:pt x="1118" y="556"/>
                </a:lnTo>
                <a:lnTo>
                  <a:pt x="1119" y="557"/>
                </a:lnTo>
                <a:lnTo>
                  <a:pt x="1121" y="558"/>
                </a:lnTo>
                <a:lnTo>
                  <a:pt x="1122" y="558"/>
                </a:lnTo>
                <a:lnTo>
                  <a:pt x="1122" y="560"/>
                </a:lnTo>
                <a:lnTo>
                  <a:pt x="1121" y="560"/>
                </a:lnTo>
                <a:close/>
                <a:moveTo>
                  <a:pt x="1089" y="495"/>
                </a:moveTo>
                <a:lnTo>
                  <a:pt x="1088" y="495"/>
                </a:lnTo>
                <a:lnTo>
                  <a:pt x="1086" y="494"/>
                </a:lnTo>
                <a:lnTo>
                  <a:pt x="1085" y="492"/>
                </a:lnTo>
                <a:lnTo>
                  <a:pt x="1084" y="491"/>
                </a:lnTo>
                <a:lnTo>
                  <a:pt x="1083" y="490"/>
                </a:lnTo>
                <a:lnTo>
                  <a:pt x="1083" y="489"/>
                </a:lnTo>
                <a:lnTo>
                  <a:pt x="1085" y="489"/>
                </a:lnTo>
                <a:lnTo>
                  <a:pt x="1085" y="489"/>
                </a:lnTo>
                <a:lnTo>
                  <a:pt x="1087" y="489"/>
                </a:lnTo>
                <a:lnTo>
                  <a:pt x="1087" y="490"/>
                </a:lnTo>
                <a:lnTo>
                  <a:pt x="1088" y="491"/>
                </a:lnTo>
                <a:lnTo>
                  <a:pt x="1090" y="492"/>
                </a:lnTo>
                <a:lnTo>
                  <a:pt x="1089" y="495"/>
                </a:lnTo>
                <a:close/>
                <a:moveTo>
                  <a:pt x="1189" y="735"/>
                </a:moveTo>
                <a:lnTo>
                  <a:pt x="1188" y="735"/>
                </a:lnTo>
                <a:lnTo>
                  <a:pt x="1187" y="735"/>
                </a:lnTo>
                <a:lnTo>
                  <a:pt x="1183" y="735"/>
                </a:lnTo>
                <a:lnTo>
                  <a:pt x="1182" y="735"/>
                </a:lnTo>
                <a:lnTo>
                  <a:pt x="1181" y="734"/>
                </a:lnTo>
                <a:lnTo>
                  <a:pt x="1180" y="733"/>
                </a:lnTo>
                <a:lnTo>
                  <a:pt x="1178" y="732"/>
                </a:lnTo>
                <a:lnTo>
                  <a:pt x="1177" y="732"/>
                </a:lnTo>
                <a:lnTo>
                  <a:pt x="1177" y="731"/>
                </a:lnTo>
                <a:lnTo>
                  <a:pt x="1176" y="731"/>
                </a:lnTo>
                <a:lnTo>
                  <a:pt x="1176" y="730"/>
                </a:lnTo>
                <a:lnTo>
                  <a:pt x="1175" y="728"/>
                </a:lnTo>
                <a:lnTo>
                  <a:pt x="1176" y="727"/>
                </a:lnTo>
                <a:lnTo>
                  <a:pt x="1176" y="726"/>
                </a:lnTo>
                <a:lnTo>
                  <a:pt x="1174" y="721"/>
                </a:lnTo>
                <a:lnTo>
                  <a:pt x="1173" y="719"/>
                </a:lnTo>
                <a:lnTo>
                  <a:pt x="1172" y="717"/>
                </a:lnTo>
                <a:lnTo>
                  <a:pt x="1171" y="716"/>
                </a:lnTo>
                <a:lnTo>
                  <a:pt x="1170" y="715"/>
                </a:lnTo>
                <a:lnTo>
                  <a:pt x="1170" y="714"/>
                </a:lnTo>
                <a:lnTo>
                  <a:pt x="1171" y="712"/>
                </a:lnTo>
                <a:lnTo>
                  <a:pt x="1171" y="710"/>
                </a:lnTo>
                <a:lnTo>
                  <a:pt x="1171" y="709"/>
                </a:lnTo>
                <a:lnTo>
                  <a:pt x="1172" y="708"/>
                </a:lnTo>
                <a:lnTo>
                  <a:pt x="1173" y="707"/>
                </a:lnTo>
                <a:lnTo>
                  <a:pt x="1174" y="707"/>
                </a:lnTo>
                <a:lnTo>
                  <a:pt x="1183" y="707"/>
                </a:lnTo>
                <a:lnTo>
                  <a:pt x="1184" y="709"/>
                </a:lnTo>
                <a:lnTo>
                  <a:pt x="1184" y="711"/>
                </a:lnTo>
                <a:lnTo>
                  <a:pt x="1183" y="713"/>
                </a:lnTo>
                <a:lnTo>
                  <a:pt x="1182" y="716"/>
                </a:lnTo>
                <a:lnTo>
                  <a:pt x="1183" y="717"/>
                </a:lnTo>
                <a:lnTo>
                  <a:pt x="1184" y="718"/>
                </a:lnTo>
                <a:lnTo>
                  <a:pt x="1184" y="717"/>
                </a:lnTo>
                <a:lnTo>
                  <a:pt x="1183" y="715"/>
                </a:lnTo>
                <a:lnTo>
                  <a:pt x="1184" y="715"/>
                </a:lnTo>
                <a:lnTo>
                  <a:pt x="1185" y="715"/>
                </a:lnTo>
                <a:lnTo>
                  <a:pt x="1187" y="714"/>
                </a:lnTo>
                <a:lnTo>
                  <a:pt x="1188" y="714"/>
                </a:lnTo>
                <a:lnTo>
                  <a:pt x="1189" y="715"/>
                </a:lnTo>
                <a:lnTo>
                  <a:pt x="1191" y="716"/>
                </a:lnTo>
                <a:lnTo>
                  <a:pt x="1194" y="716"/>
                </a:lnTo>
                <a:lnTo>
                  <a:pt x="1195" y="716"/>
                </a:lnTo>
                <a:lnTo>
                  <a:pt x="1195" y="719"/>
                </a:lnTo>
                <a:lnTo>
                  <a:pt x="1195" y="725"/>
                </a:lnTo>
                <a:lnTo>
                  <a:pt x="1193" y="729"/>
                </a:lnTo>
                <a:lnTo>
                  <a:pt x="1193" y="732"/>
                </a:lnTo>
                <a:lnTo>
                  <a:pt x="1193" y="734"/>
                </a:lnTo>
                <a:lnTo>
                  <a:pt x="1191" y="734"/>
                </a:lnTo>
                <a:lnTo>
                  <a:pt x="1190" y="734"/>
                </a:lnTo>
                <a:lnTo>
                  <a:pt x="1189" y="735"/>
                </a:lnTo>
                <a:close/>
                <a:moveTo>
                  <a:pt x="1057" y="425"/>
                </a:moveTo>
                <a:lnTo>
                  <a:pt x="1055" y="424"/>
                </a:lnTo>
                <a:lnTo>
                  <a:pt x="1055" y="423"/>
                </a:lnTo>
                <a:lnTo>
                  <a:pt x="1055" y="422"/>
                </a:lnTo>
                <a:lnTo>
                  <a:pt x="1056" y="423"/>
                </a:lnTo>
                <a:lnTo>
                  <a:pt x="1057" y="425"/>
                </a:lnTo>
                <a:close/>
                <a:moveTo>
                  <a:pt x="1070" y="456"/>
                </a:moveTo>
                <a:lnTo>
                  <a:pt x="1069" y="455"/>
                </a:lnTo>
                <a:lnTo>
                  <a:pt x="1069" y="454"/>
                </a:lnTo>
                <a:lnTo>
                  <a:pt x="1070" y="454"/>
                </a:lnTo>
                <a:lnTo>
                  <a:pt x="1071" y="454"/>
                </a:lnTo>
                <a:lnTo>
                  <a:pt x="1071" y="455"/>
                </a:lnTo>
                <a:lnTo>
                  <a:pt x="1070" y="456"/>
                </a:lnTo>
                <a:close/>
                <a:moveTo>
                  <a:pt x="1147" y="621"/>
                </a:moveTo>
                <a:lnTo>
                  <a:pt x="1146" y="622"/>
                </a:lnTo>
                <a:lnTo>
                  <a:pt x="1145" y="621"/>
                </a:lnTo>
                <a:lnTo>
                  <a:pt x="1145" y="620"/>
                </a:lnTo>
                <a:lnTo>
                  <a:pt x="1145" y="619"/>
                </a:lnTo>
                <a:lnTo>
                  <a:pt x="1146" y="619"/>
                </a:lnTo>
                <a:lnTo>
                  <a:pt x="1147" y="621"/>
                </a:lnTo>
                <a:close/>
                <a:moveTo>
                  <a:pt x="1065" y="453"/>
                </a:moveTo>
                <a:lnTo>
                  <a:pt x="1064" y="453"/>
                </a:lnTo>
                <a:lnTo>
                  <a:pt x="1064" y="453"/>
                </a:lnTo>
                <a:lnTo>
                  <a:pt x="1063" y="452"/>
                </a:lnTo>
                <a:lnTo>
                  <a:pt x="1063" y="451"/>
                </a:lnTo>
                <a:lnTo>
                  <a:pt x="1064" y="451"/>
                </a:lnTo>
                <a:lnTo>
                  <a:pt x="1065" y="450"/>
                </a:lnTo>
                <a:lnTo>
                  <a:pt x="1066" y="452"/>
                </a:lnTo>
                <a:lnTo>
                  <a:pt x="1065" y="452"/>
                </a:lnTo>
                <a:lnTo>
                  <a:pt x="1065" y="453"/>
                </a:lnTo>
                <a:close/>
                <a:moveTo>
                  <a:pt x="1082" y="490"/>
                </a:moveTo>
                <a:lnTo>
                  <a:pt x="1077" y="487"/>
                </a:lnTo>
                <a:lnTo>
                  <a:pt x="1076" y="486"/>
                </a:lnTo>
                <a:lnTo>
                  <a:pt x="1075" y="486"/>
                </a:lnTo>
                <a:lnTo>
                  <a:pt x="1074" y="487"/>
                </a:lnTo>
                <a:lnTo>
                  <a:pt x="1074" y="487"/>
                </a:lnTo>
                <a:lnTo>
                  <a:pt x="1074" y="486"/>
                </a:lnTo>
                <a:lnTo>
                  <a:pt x="1074" y="485"/>
                </a:lnTo>
                <a:lnTo>
                  <a:pt x="1075" y="483"/>
                </a:lnTo>
                <a:lnTo>
                  <a:pt x="1076" y="481"/>
                </a:lnTo>
                <a:lnTo>
                  <a:pt x="1076" y="480"/>
                </a:lnTo>
                <a:lnTo>
                  <a:pt x="1077" y="481"/>
                </a:lnTo>
                <a:lnTo>
                  <a:pt x="1078" y="484"/>
                </a:lnTo>
                <a:lnTo>
                  <a:pt x="1078" y="486"/>
                </a:lnTo>
                <a:lnTo>
                  <a:pt x="1079" y="486"/>
                </a:lnTo>
                <a:lnTo>
                  <a:pt x="1079" y="486"/>
                </a:lnTo>
                <a:lnTo>
                  <a:pt x="1079" y="484"/>
                </a:lnTo>
                <a:lnTo>
                  <a:pt x="1080" y="484"/>
                </a:lnTo>
                <a:lnTo>
                  <a:pt x="1081" y="485"/>
                </a:lnTo>
                <a:lnTo>
                  <a:pt x="1083" y="487"/>
                </a:lnTo>
                <a:lnTo>
                  <a:pt x="1083" y="488"/>
                </a:lnTo>
                <a:lnTo>
                  <a:pt x="1083" y="489"/>
                </a:lnTo>
                <a:lnTo>
                  <a:pt x="1082" y="490"/>
                </a:lnTo>
                <a:close/>
                <a:moveTo>
                  <a:pt x="1138" y="628"/>
                </a:moveTo>
                <a:lnTo>
                  <a:pt x="1137" y="628"/>
                </a:lnTo>
                <a:lnTo>
                  <a:pt x="1137" y="627"/>
                </a:lnTo>
                <a:lnTo>
                  <a:pt x="1138" y="626"/>
                </a:lnTo>
                <a:lnTo>
                  <a:pt x="1139" y="625"/>
                </a:lnTo>
                <a:lnTo>
                  <a:pt x="1140" y="624"/>
                </a:lnTo>
                <a:lnTo>
                  <a:pt x="1141" y="623"/>
                </a:lnTo>
                <a:lnTo>
                  <a:pt x="1142" y="621"/>
                </a:lnTo>
                <a:lnTo>
                  <a:pt x="1143" y="622"/>
                </a:lnTo>
                <a:lnTo>
                  <a:pt x="1145" y="624"/>
                </a:lnTo>
                <a:lnTo>
                  <a:pt x="1144" y="624"/>
                </a:lnTo>
                <a:lnTo>
                  <a:pt x="1143" y="625"/>
                </a:lnTo>
                <a:lnTo>
                  <a:pt x="1141" y="626"/>
                </a:lnTo>
                <a:lnTo>
                  <a:pt x="1140" y="626"/>
                </a:lnTo>
                <a:lnTo>
                  <a:pt x="1138" y="628"/>
                </a:lnTo>
                <a:close/>
                <a:moveTo>
                  <a:pt x="1225" y="805"/>
                </a:moveTo>
                <a:lnTo>
                  <a:pt x="1223" y="804"/>
                </a:lnTo>
                <a:lnTo>
                  <a:pt x="1220" y="804"/>
                </a:lnTo>
                <a:lnTo>
                  <a:pt x="1220" y="803"/>
                </a:lnTo>
                <a:lnTo>
                  <a:pt x="1220" y="802"/>
                </a:lnTo>
                <a:lnTo>
                  <a:pt x="1220" y="801"/>
                </a:lnTo>
                <a:lnTo>
                  <a:pt x="1222" y="801"/>
                </a:lnTo>
                <a:lnTo>
                  <a:pt x="1225" y="801"/>
                </a:lnTo>
                <a:lnTo>
                  <a:pt x="1227" y="802"/>
                </a:lnTo>
                <a:lnTo>
                  <a:pt x="1227" y="803"/>
                </a:lnTo>
                <a:lnTo>
                  <a:pt x="1227" y="804"/>
                </a:lnTo>
                <a:lnTo>
                  <a:pt x="1226" y="804"/>
                </a:lnTo>
                <a:lnTo>
                  <a:pt x="1225" y="805"/>
                </a:lnTo>
                <a:close/>
                <a:moveTo>
                  <a:pt x="1166" y="782"/>
                </a:moveTo>
                <a:lnTo>
                  <a:pt x="1167" y="781"/>
                </a:lnTo>
                <a:lnTo>
                  <a:pt x="1167" y="780"/>
                </a:lnTo>
                <a:lnTo>
                  <a:pt x="1167" y="777"/>
                </a:lnTo>
                <a:lnTo>
                  <a:pt x="1169" y="775"/>
                </a:lnTo>
                <a:lnTo>
                  <a:pt x="1169" y="774"/>
                </a:lnTo>
                <a:lnTo>
                  <a:pt x="1172" y="771"/>
                </a:lnTo>
                <a:lnTo>
                  <a:pt x="1176" y="768"/>
                </a:lnTo>
                <a:lnTo>
                  <a:pt x="1178" y="767"/>
                </a:lnTo>
                <a:lnTo>
                  <a:pt x="1182" y="766"/>
                </a:lnTo>
                <a:lnTo>
                  <a:pt x="1183" y="765"/>
                </a:lnTo>
                <a:lnTo>
                  <a:pt x="1183" y="766"/>
                </a:lnTo>
                <a:lnTo>
                  <a:pt x="1185" y="766"/>
                </a:lnTo>
                <a:lnTo>
                  <a:pt x="1186" y="766"/>
                </a:lnTo>
                <a:lnTo>
                  <a:pt x="1187" y="765"/>
                </a:lnTo>
                <a:lnTo>
                  <a:pt x="1191" y="765"/>
                </a:lnTo>
                <a:lnTo>
                  <a:pt x="1192" y="765"/>
                </a:lnTo>
                <a:lnTo>
                  <a:pt x="1193" y="765"/>
                </a:lnTo>
                <a:lnTo>
                  <a:pt x="1194" y="765"/>
                </a:lnTo>
                <a:lnTo>
                  <a:pt x="1195" y="765"/>
                </a:lnTo>
                <a:lnTo>
                  <a:pt x="1196" y="766"/>
                </a:lnTo>
                <a:lnTo>
                  <a:pt x="1198" y="767"/>
                </a:lnTo>
                <a:lnTo>
                  <a:pt x="1198" y="768"/>
                </a:lnTo>
                <a:lnTo>
                  <a:pt x="1199" y="770"/>
                </a:lnTo>
                <a:lnTo>
                  <a:pt x="1199" y="771"/>
                </a:lnTo>
                <a:lnTo>
                  <a:pt x="1200" y="772"/>
                </a:lnTo>
                <a:lnTo>
                  <a:pt x="1200" y="773"/>
                </a:lnTo>
                <a:lnTo>
                  <a:pt x="1201" y="773"/>
                </a:lnTo>
                <a:lnTo>
                  <a:pt x="1201" y="775"/>
                </a:lnTo>
                <a:lnTo>
                  <a:pt x="1203" y="775"/>
                </a:lnTo>
                <a:lnTo>
                  <a:pt x="1205" y="777"/>
                </a:lnTo>
                <a:lnTo>
                  <a:pt x="1210" y="777"/>
                </a:lnTo>
                <a:lnTo>
                  <a:pt x="1212" y="777"/>
                </a:lnTo>
                <a:lnTo>
                  <a:pt x="1212" y="779"/>
                </a:lnTo>
                <a:lnTo>
                  <a:pt x="1211" y="780"/>
                </a:lnTo>
                <a:lnTo>
                  <a:pt x="1208" y="783"/>
                </a:lnTo>
                <a:lnTo>
                  <a:pt x="1205" y="786"/>
                </a:lnTo>
                <a:lnTo>
                  <a:pt x="1204" y="788"/>
                </a:lnTo>
                <a:lnTo>
                  <a:pt x="1202" y="790"/>
                </a:lnTo>
                <a:lnTo>
                  <a:pt x="1200" y="792"/>
                </a:lnTo>
                <a:lnTo>
                  <a:pt x="1198" y="792"/>
                </a:lnTo>
                <a:lnTo>
                  <a:pt x="1197" y="793"/>
                </a:lnTo>
                <a:lnTo>
                  <a:pt x="1196" y="795"/>
                </a:lnTo>
                <a:lnTo>
                  <a:pt x="1195" y="797"/>
                </a:lnTo>
                <a:lnTo>
                  <a:pt x="1194" y="797"/>
                </a:lnTo>
                <a:lnTo>
                  <a:pt x="1192" y="798"/>
                </a:lnTo>
                <a:lnTo>
                  <a:pt x="1191" y="799"/>
                </a:lnTo>
                <a:lnTo>
                  <a:pt x="1190" y="799"/>
                </a:lnTo>
                <a:lnTo>
                  <a:pt x="1190" y="800"/>
                </a:lnTo>
                <a:lnTo>
                  <a:pt x="1189" y="800"/>
                </a:lnTo>
                <a:lnTo>
                  <a:pt x="1188" y="799"/>
                </a:lnTo>
                <a:lnTo>
                  <a:pt x="1188" y="799"/>
                </a:lnTo>
                <a:lnTo>
                  <a:pt x="1188" y="798"/>
                </a:lnTo>
                <a:lnTo>
                  <a:pt x="1187" y="798"/>
                </a:lnTo>
                <a:lnTo>
                  <a:pt x="1186" y="798"/>
                </a:lnTo>
                <a:lnTo>
                  <a:pt x="1181" y="797"/>
                </a:lnTo>
                <a:lnTo>
                  <a:pt x="1180" y="797"/>
                </a:lnTo>
                <a:lnTo>
                  <a:pt x="1175" y="797"/>
                </a:lnTo>
                <a:lnTo>
                  <a:pt x="1173" y="797"/>
                </a:lnTo>
                <a:lnTo>
                  <a:pt x="1172" y="797"/>
                </a:lnTo>
                <a:lnTo>
                  <a:pt x="1170" y="797"/>
                </a:lnTo>
                <a:lnTo>
                  <a:pt x="1169" y="796"/>
                </a:lnTo>
                <a:lnTo>
                  <a:pt x="1168" y="796"/>
                </a:lnTo>
                <a:lnTo>
                  <a:pt x="1167" y="795"/>
                </a:lnTo>
                <a:lnTo>
                  <a:pt x="1167" y="794"/>
                </a:lnTo>
                <a:lnTo>
                  <a:pt x="1166" y="791"/>
                </a:lnTo>
                <a:lnTo>
                  <a:pt x="1166" y="790"/>
                </a:lnTo>
                <a:lnTo>
                  <a:pt x="1166" y="788"/>
                </a:lnTo>
                <a:lnTo>
                  <a:pt x="1166" y="787"/>
                </a:lnTo>
                <a:lnTo>
                  <a:pt x="1166" y="786"/>
                </a:lnTo>
                <a:lnTo>
                  <a:pt x="1166" y="785"/>
                </a:lnTo>
                <a:lnTo>
                  <a:pt x="1167" y="784"/>
                </a:lnTo>
                <a:lnTo>
                  <a:pt x="1166" y="783"/>
                </a:lnTo>
                <a:lnTo>
                  <a:pt x="1166" y="782"/>
                </a:lnTo>
                <a:close/>
                <a:moveTo>
                  <a:pt x="1115" y="595"/>
                </a:moveTo>
                <a:lnTo>
                  <a:pt x="1114" y="595"/>
                </a:lnTo>
                <a:lnTo>
                  <a:pt x="1114" y="594"/>
                </a:lnTo>
                <a:lnTo>
                  <a:pt x="1114" y="594"/>
                </a:lnTo>
                <a:lnTo>
                  <a:pt x="1114" y="593"/>
                </a:lnTo>
                <a:lnTo>
                  <a:pt x="1115" y="593"/>
                </a:lnTo>
                <a:lnTo>
                  <a:pt x="1116" y="591"/>
                </a:lnTo>
                <a:lnTo>
                  <a:pt x="1118" y="589"/>
                </a:lnTo>
                <a:lnTo>
                  <a:pt x="1120" y="584"/>
                </a:lnTo>
                <a:lnTo>
                  <a:pt x="1121" y="584"/>
                </a:lnTo>
                <a:lnTo>
                  <a:pt x="1121" y="586"/>
                </a:lnTo>
                <a:lnTo>
                  <a:pt x="1120" y="587"/>
                </a:lnTo>
                <a:lnTo>
                  <a:pt x="1121" y="588"/>
                </a:lnTo>
                <a:lnTo>
                  <a:pt x="1125" y="589"/>
                </a:lnTo>
                <a:lnTo>
                  <a:pt x="1125" y="590"/>
                </a:lnTo>
                <a:lnTo>
                  <a:pt x="1124" y="591"/>
                </a:lnTo>
                <a:lnTo>
                  <a:pt x="1119" y="592"/>
                </a:lnTo>
                <a:lnTo>
                  <a:pt x="1117" y="593"/>
                </a:lnTo>
                <a:lnTo>
                  <a:pt x="1116" y="594"/>
                </a:lnTo>
                <a:lnTo>
                  <a:pt x="1115" y="595"/>
                </a:lnTo>
                <a:close/>
                <a:moveTo>
                  <a:pt x="1103" y="556"/>
                </a:moveTo>
                <a:lnTo>
                  <a:pt x="1103" y="555"/>
                </a:lnTo>
                <a:lnTo>
                  <a:pt x="1103" y="554"/>
                </a:lnTo>
                <a:lnTo>
                  <a:pt x="1103" y="553"/>
                </a:lnTo>
                <a:lnTo>
                  <a:pt x="1105" y="551"/>
                </a:lnTo>
                <a:lnTo>
                  <a:pt x="1105" y="552"/>
                </a:lnTo>
                <a:lnTo>
                  <a:pt x="1106" y="553"/>
                </a:lnTo>
                <a:lnTo>
                  <a:pt x="1106" y="554"/>
                </a:lnTo>
                <a:lnTo>
                  <a:pt x="1105" y="554"/>
                </a:lnTo>
                <a:lnTo>
                  <a:pt x="1105" y="555"/>
                </a:lnTo>
                <a:lnTo>
                  <a:pt x="1103" y="556"/>
                </a:lnTo>
                <a:close/>
                <a:moveTo>
                  <a:pt x="1125" y="603"/>
                </a:moveTo>
                <a:lnTo>
                  <a:pt x="1125" y="602"/>
                </a:lnTo>
                <a:lnTo>
                  <a:pt x="1121" y="600"/>
                </a:lnTo>
                <a:lnTo>
                  <a:pt x="1119" y="599"/>
                </a:lnTo>
                <a:lnTo>
                  <a:pt x="1117" y="599"/>
                </a:lnTo>
                <a:lnTo>
                  <a:pt x="1116" y="599"/>
                </a:lnTo>
                <a:lnTo>
                  <a:pt x="1115" y="598"/>
                </a:lnTo>
                <a:lnTo>
                  <a:pt x="1115" y="597"/>
                </a:lnTo>
                <a:lnTo>
                  <a:pt x="1115" y="596"/>
                </a:lnTo>
                <a:lnTo>
                  <a:pt x="1118" y="594"/>
                </a:lnTo>
                <a:lnTo>
                  <a:pt x="1122" y="594"/>
                </a:lnTo>
                <a:lnTo>
                  <a:pt x="1125" y="594"/>
                </a:lnTo>
                <a:lnTo>
                  <a:pt x="1125" y="594"/>
                </a:lnTo>
                <a:lnTo>
                  <a:pt x="1125" y="596"/>
                </a:lnTo>
                <a:lnTo>
                  <a:pt x="1124" y="596"/>
                </a:lnTo>
                <a:lnTo>
                  <a:pt x="1121" y="596"/>
                </a:lnTo>
                <a:lnTo>
                  <a:pt x="1120" y="597"/>
                </a:lnTo>
                <a:lnTo>
                  <a:pt x="1121" y="598"/>
                </a:lnTo>
                <a:lnTo>
                  <a:pt x="1122" y="598"/>
                </a:lnTo>
                <a:lnTo>
                  <a:pt x="1125" y="599"/>
                </a:lnTo>
                <a:lnTo>
                  <a:pt x="1125" y="603"/>
                </a:lnTo>
                <a:close/>
                <a:moveTo>
                  <a:pt x="1056" y="446"/>
                </a:moveTo>
                <a:lnTo>
                  <a:pt x="1055" y="446"/>
                </a:lnTo>
                <a:lnTo>
                  <a:pt x="1054" y="446"/>
                </a:lnTo>
                <a:lnTo>
                  <a:pt x="1054" y="445"/>
                </a:lnTo>
                <a:lnTo>
                  <a:pt x="1054" y="445"/>
                </a:lnTo>
                <a:lnTo>
                  <a:pt x="1054" y="444"/>
                </a:lnTo>
                <a:lnTo>
                  <a:pt x="1056" y="445"/>
                </a:lnTo>
                <a:lnTo>
                  <a:pt x="1056" y="446"/>
                </a:lnTo>
                <a:close/>
                <a:moveTo>
                  <a:pt x="1050" y="443"/>
                </a:moveTo>
                <a:lnTo>
                  <a:pt x="1049" y="443"/>
                </a:lnTo>
                <a:lnTo>
                  <a:pt x="1048" y="443"/>
                </a:lnTo>
                <a:lnTo>
                  <a:pt x="1046" y="443"/>
                </a:lnTo>
                <a:lnTo>
                  <a:pt x="1045" y="443"/>
                </a:lnTo>
                <a:lnTo>
                  <a:pt x="1044" y="442"/>
                </a:lnTo>
                <a:lnTo>
                  <a:pt x="1045" y="441"/>
                </a:lnTo>
                <a:lnTo>
                  <a:pt x="1047" y="439"/>
                </a:lnTo>
                <a:lnTo>
                  <a:pt x="1048" y="438"/>
                </a:lnTo>
                <a:lnTo>
                  <a:pt x="1048" y="437"/>
                </a:lnTo>
                <a:lnTo>
                  <a:pt x="1049" y="438"/>
                </a:lnTo>
                <a:lnTo>
                  <a:pt x="1049" y="439"/>
                </a:lnTo>
                <a:lnTo>
                  <a:pt x="1050" y="440"/>
                </a:lnTo>
                <a:lnTo>
                  <a:pt x="1050" y="439"/>
                </a:lnTo>
                <a:lnTo>
                  <a:pt x="1051" y="437"/>
                </a:lnTo>
                <a:lnTo>
                  <a:pt x="1052" y="437"/>
                </a:lnTo>
                <a:lnTo>
                  <a:pt x="1052" y="438"/>
                </a:lnTo>
                <a:lnTo>
                  <a:pt x="1052" y="439"/>
                </a:lnTo>
                <a:lnTo>
                  <a:pt x="1052" y="441"/>
                </a:lnTo>
                <a:lnTo>
                  <a:pt x="1051" y="442"/>
                </a:lnTo>
                <a:lnTo>
                  <a:pt x="1050" y="443"/>
                </a:lnTo>
                <a:close/>
                <a:moveTo>
                  <a:pt x="1056" y="455"/>
                </a:moveTo>
                <a:lnTo>
                  <a:pt x="1055" y="455"/>
                </a:lnTo>
                <a:lnTo>
                  <a:pt x="1054" y="455"/>
                </a:lnTo>
                <a:lnTo>
                  <a:pt x="1054" y="454"/>
                </a:lnTo>
                <a:lnTo>
                  <a:pt x="1054" y="454"/>
                </a:lnTo>
                <a:lnTo>
                  <a:pt x="1054" y="453"/>
                </a:lnTo>
                <a:lnTo>
                  <a:pt x="1055" y="451"/>
                </a:lnTo>
                <a:lnTo>
                  <a:pt x="1056" y="450"/>
                </a:lnTo>
                <a:lnTo>
                  <a:pt x="1057" y="450"/>
                </a:lnTo>
                <a:lnTo>
                  <a:pt x="1057" y="451"/>
                </a:lnTo>
                <a:lnTo>
                  <a:pt x="1057" y="452"/>
                </a:lnTo>
                <a:lnTo>
                  <a:pt x="1057" y="454"/>
                </a:lnTo>
                <a:lnTo>
                  <a:pt x="1057" y="455"/>
                </a:lnTo>
                <a:lnTo>
                  <a:pt x="1056" y="455"/>
                </a:lnTo>
                <a:close/>
                <a:moveTo>
                  <a:pt x="1116" y="587"/>
                </a:moveTo>
                <a:lnTo>
                  <a:pt x="1115" y="587"/>
                </a:lnTo>
                <a:lnTo>
                  <a:pt x="1114" y="587"/>
                </a:lnTo>
                <a:lnTo>
                  <a:pt x="1114" y="585"/>
                </a:lnTo>
                <a:lnTo>
                  <a:pt x="1116" y="583"/>
                </a:lnTo>
                <a:lnTo>
                  <a:pt x="1116" y="583"/>
                </a:lnTo>
                <a:lnTo>
                  <a:pt x="1116" y="583"/>
                </a:lnTo>
                <a:lnTo>
                  <a:pt x="1116" y="582"/>
                </a:lnTo>
                <a:lnTo>
                  <a:pt x="1117" y="584"/>
                </a:lnTo>
                <a:lnTo>
                  <a:pt x="1117" y="585"/>
                </a:lnTo>
                <a:lnTo>
                  <a:pt x="1116" y="587"/>
                </a:lnTo>
                <a:close/>
                <a:moveTo>
                  <a:pt x="1047" y="435"/>
                </a:moveTo>
                <a:lnTo>
                  <a:pt x="1046" y="435"/>
                </a:lnTo>
                <a:lnTo>
                  <a:pt x="1045" y="434"/>
                </a:lnTo>
                <a:lnTo>
                  <a:pt x="1045" y="433"/>
                </a:lnTo>
                <a:lnTo>
                  <a:pt x="1045" y="432"/>
                </a:lnTo>
                <a:lnTo>
                  <a:pt x="1046" y="432"/>
                </a:lnTo>
                <a:lnTo>
                  <a:pt x="1047" y="433"/>
                </a:lnTo>
                <a:lnTo>
                  <a:pt x="1047" y="434"/>
                </a:lnTo>
                <a:lnTo>
                  <a:pt x="1047" y="435"/>
                </a:lnTo>
                <a:close/>
                <a:moveTo>
                  <a:pt x="1071" y="487"/>
                </a:moveTo>
                <a:lnTo>
                  <a:pt x="1070" y="487"/>
                </a:lnTo>
                <a:lnTo>
                  <a:pt x="1069" y="487"/>
                </a:lnTo>
                <a:lnTo>
                  <a:pt x="1067" y="486"/>
                </a:lnTo>
                <a:lnTo>
                  <a:pt x="1067" y="485"/>
                </a:lnTo>
                <a:lnTo>
                  <a:pt x="1068" y="484"/>
                </a:lnTo>
                <a:lnTo>
                  <a:pt x="1069" y="485"/>
                </a:lnTo>
                <a:lnTo>
                  <a:pt x="1071" y="486"/>
                </a:lnTo>
                <a:lnTo>
                  <a:pt x="1071" y="487"/>
                </a:lnTo>
                <a:close/>
                <a:moveTo>
                  <a:pt x="1124" y="605"/>
                </a:moveTo>
                <a:lnTo>
                  <a:pt x="1122" y="605"/>
                </a:lnTo>
                <a:lnTo>
                  <a:pt x="1121" y="604"/>
                </a:lnTo>
                <a:lnTo>
                  <a:pt x="1119" y="604"/>
                </a:lnTo>
                <a:lnTo>
                  <a:pt x="1116" y="603"/>
                </a:lnTo>
                <a:lnTo>
                  <a:pt x="1114" y="602"/>
                </a:lnTo>
                <a:lnTo>
                  <a:pt x="1110" y="602"/>
                </a:lnTo>
                <a:lnTo>
                  <a:pt x="1108" y="602"/>
                </a:lnTo>
                <a:lnTo>
                  <a:pt x="1107" y="601"/>
                </a:lnTo>
                <a:lnTo>
                  <a:pt x="1107" y="600"/>
                </a:lnTo>
                <a:lnTo>
                  <a:pt x="1106" y="599"/>
                </a:lnTo>
                <a:lnTo>
                  <a:pt x="1106" y="598"/>
                </a:lnTo>
                <a:lnTo>
                  <a:pt x="1107" y="599"/>
                </a:lnTo>
                <a:lnTo>
                  <a:pt x="1107" y="598"/>
                </a:lnTo>
                <a:lnTo>
                  <a:pt x="1108" y="598"/>
                </a:lnTo>
                <a:lnTo>
                  <a:pt x="1110" y="599"/>
                </a:lnTo>
                <a:lnTo>
                  <a:pt x="1112" y="599"/>
                </a:lnTo>
                <a:lnTo>
                  <a:pt x="1113" y="599"/>
                </a:lnTo>
                <a:lnTo>
                  <a:pt x="1114" y="599"/>
                </a:lnTo>
                <a:lnTo>
                  <a:pt x="1114" y="600"/>
                </a:lnTo>
                <a:lnTo>
                  <a:pt x="1115" y="601"/>
                </a:lnTo>
                <a:lnTo>
                  <a:pt x="1116" y="601"/>
                </a:lnTo>
                <a:lnTo>
                  <a:pt x="1116" y="601"/>
                </a:lnTo>
                <a:lnTo>
                  <a:pt x="1117" y="602"/>
                </a:lnTo>
                <a:lnTo>
                  <a:pt x="1120" y="602"/>
                </a:lnTo>
                <a:lnTo>
                  <a:pt x="1121" y="602"/>
                </a:lnTo>
                <a:lnTo>
                  <a:pt x="1122" y="603"/>
                </a:lnTo>
                <a:lnTo>
                  <a:pt x="1124" y="605"/>
                </a:lnTo>
                <a:close/>
                <a:moveTo>
                  <a:pt x="1105" y="573"/>
                </a:moveTo>
                <a:lnTo>
                  <a:pt x="1105" y="572"/>
                </a:lnTo>
                <a:lnTo>
                  <a:pt x="1105" y="572"/>
                </a:lnTo>
                <a:lnTo>
                  <a:pt x="1105" y="572"/>
                </a:lnTo>
                <a:lnTo>
                  <a:pt x="1106" y="572"/>
                </a:lnTo>
                <a:lnTo>
                  <a:pt x="1106" y="572"/>
                </a:lnTo>
                <a:lnTo>
                  <a:pt x="1105" y="573"/>
                </a:lnTo>
                <a:close/>
                <a:moveTo>
                  <a:pt x="1103" y="586"/>
                </a:moveTo>
                <a:lnTo>
                  <a:pt x="1102" y="586"/>
                </a:lnTo>
                <a:lnTo>
                  <a:pt x="1102" y="585"/>
                </a:lnTo>
                <a:lnTo>
                  <a:pt x="1102" y="584"/>
                </a:lnTo>
                <a:lnTo>
                  <a:pt x="1102" y="583"/>
                </a:lnTo>
                <a:lnTo>
                  <a:pt x="1103" y="583"/>
                </a:lnTo>
                <a:lnTo>
                  <a:pt x="1103" y="581"/>
                </a:lnTo>
                <a:lnTo>
                  <a:pt x="1104" y="579"/>
                </a:lnTo>
                <a:lnTo>
                  <a:pt x="1104" y="578"/>
                </a:lnTo>
                <a:lnTo>
                  <a:pt x="1105" y="579"/>
                </a:lnTo>
                <a:lnTo>
                  <a:pt x="1105" y="578"/>
                </a:lnTo>
                <a:lnTo>
                  <a:pt x="1107" y="578"/>
                </a:lnTo>
                <a:lnTo>
                  <a:pt x="1107" y="579"/>
                </a:lnTo>
                <a:lnTo>
                  <a:pt x="1105" y="582"/>
                </a:lnTo>
                <a:lnTo>
                  <a:pt x="1103" y="585"/>
                </a:lnTo>
                <a:lnTo>
                  <a:pt x="1103" y="586"/>
                </a:lnTo>
                <a:close/>
                <a:moveTo>
                  <a:pt x="1022" y="393"/>
                </a:moveTo>
                <a:lnTo>
                  <a:pt x="1021" y="393"/>
                </a:lnTo>
                <a:lnTo>
                  <a:pt x="1021" y="392"/>
                </a:lnTo>
                <a:lnTo>
                  <a:pt x="1020" y="391"/>
                </a:lnTo>
                <a:lnTo>
                  <a:pt x="1020" y="389"/>
                </a:lnTo>
                <a:lnTo>
                  <a:pt x="1021" y="389"/>
                </a:lnTo>
                <a:lnTo>
                  <a:pt x="1022" y="389"/>
                </a:lnTo>
                <a:lnTo>
                  <a:pt x="1022" y="389"/>
                </a:lnTo>
                <a:lnTo>
                  <a:pt x="1021" y="390"/>
                </a:lnTo>
                <a:lnTo>
                  <a:pt x="1021" y="391"/>
                </a:lnTo>
                <a:lnTo>
                  <a:pt x="1023" y="391"/>
                </a:lnTo>
                <a:lnTo>
                  <a:pt x="1023" y="393"/>
                </a:lnTo>
                <a:lnTo>
                  <a:pt x="1022" y="393"/>
                </a:lnTo>
                <a:close/>
                <a:moveTo>
                  <a:pt x="1109" y="596"/>
                </a:moveTo>
                <a:lnTo>
                  <a:pt x="1107" y="596"/>
                </a:lnTo>
                <a:lnTo>
                  <a:pt x="1106" y="596"/>
                </a:lnTo>
                <a:lnTo>
                  <a:pt x="1104" y="595"/>
                </a:lnTo>
                <a:lnTo>
                  <a:pt x="1103" y="594"/>
                </a:lnTo>
                <a:lnTo>
                  <a:pt x="1102" y="594"/>
                </a:lnTo>
                <a:lnTo>
                  <a:pt x="1102" y="594"/>
                </a:lnTo>
                <a:lnTo>
                  <a:pt x="1102" y="593"/>
                </a:lnTo>
                <a:lnTo>
                  <a:pt x="1104" y="593"/>
                </a:lnTo>
                <a:lnTo>
                  <a:pt x="1104" y="592"/>
                </a:lnTo>
                <a:lnTo>
                  <a:pt x="1104" y="591"/>
                </a:lnTo>
                <a:lnTo>
                  <a:pt x="1104" y="586"/>
                </a:lnTo>
                <a:lnTo>
                  <a:pt x="1104" y="585"/>
                </a:lnTo>
                <a:lnTo>
                  <a:pt x="1105" y="584"/>
                </a:lnTo>
                <a:lnTo>
                  <a:pt x="1106" y="584"/>
                </a:lnTo>
                <a:lnTo>
                  <a:pt x="1107" y="584"/>
                </a:lnTo>
                <a:lnTo>
                  <a:pt x="1108" y="585"/>
                </a:lnTo>
                <a:lnTo>
                  <a:pt x="1109" y="587"/>
                </a:lnTo>
                <a:lnTo>
                  <a:pt x="1109" y="590"/>
                </a:lnTo>
                <a:lnTo>
                  <a:pt x="1109" y="592"/>
                </a:lnTo>
                <a:lnTo>
                  <a:pt x="1109" y="593"/>
                </a:lnTo>
                <a:lnTo>
                  <a:pt x="1109" y="594"/>
                </a:lnTo>
                <a:lnTo>
                  <a:pt x="1110" y="593"/>
                </a:lnTo>
                <a:lnTo>
                  <a:pt x="1111" y="593"/>
                </a:lnTo>
                <a:lnTo>
                  <a:pt x="1111" y="594"/>
                </a:lnTo>
                <a:lnTo>
                  <a:pt x="1111" y="595"/>
                </a:lnTo>
                <a:lnTo>
                  <a:pt x="1109" y="596"/>
                </a:lnTo>
                <a:close/>
                <a:moveTo>
                  <a:pt x="1044" y="447"/>
                </a:moveTo>
                <a:lnTo>
                  <a:pt x="1044" y="448"/>
                </a:lnTo>
                <a:lnTo>
                  <a:pt x="1044" y="447"/>
                </a:lnTo>
                <a:lnTo>
                  <a:pt x="1043" y="447"/>
                </a:lnTo>
                <a:lnTo>
                  <a:pt x="1042" y="445"/>
                </a:lnTo>
                <a:lnTo>
                  <a:pt x="1042" y="444"/>
                </a:lnTo>
                <a:lnTo>
                  <a:pt x="1043" y="444"/>
                </a:lnTo>
                <a:lnTo>
                  <a:pt x="1044" y="444"/>
                </a:lnTo>
                <a:lnTo>
                  <a:pt x="1044" y="444"/>
                </a:lnTo>
                <a:lnTo>
                  <a:pt x="1044" y="445"/>
                </a:lnTo>
                <a:lnTo>
                  <a:pt x="1044" y="446"/>
                </a:lnTo>
                <a:lnTo>
                  <a:pt x="1044" y="447"/>
                </a:lnTo>
                <a:close/>
                <a:moveTo>
                  <a:pt x="1200" y="802"/>
                </a:moveTo>
                <a:lnTo>
                  <a:pt x="1200" y="803"/>
                </a:lnTo>
                <a:lnTo>
                  <a:pt x="1199" y="802"/>
                </a:lnTo>
                <a:lnTo>
                  <a:pt x="1199" y="801"/>
                </a:lnTo>
                <a:lnTo>
                  <a:pt x="1198" y="800"/>
                </a:lnTo>
                <a:lnTo>
                  <a:pt x="1198" y="799"/>
                </a:lnTo>
                <a:lnTo>
                  <a:pt x="1198" y="798"/>
                </a:lnTo>
                <a:lnTo>
                  <a:pt x="1199" y="798"/>
                </a:lnTo>
                <a:lnTo>
                  <a:pt x="1200" y="797"/>
                </a:lnTo>
                <a:lnTo>
                  <a:pt x="1201" y="797"/>
                </a:lnTo>
                <a:lnTo>
                  <a:pt x="1202" y="798"/>
                </a:lnTo>
                <a:lnTo>
                  <a:pt x="1202" y="799"/>
                </a:lnTo>
                <a:lnTo>
                  <a:pt x="1202" y="801"/>
                </a:lnTo>
                <a:lnTo>
                  <a:pt x="1201" y="801"/>
                </a:lnTo>
                <a:lnTo>
                  <a:pt x="1200" y="802"/>
                </a:lnTo>
                <a:close/>
                <a:moveTo>
                  <a:pt x="1022" y="399"/>
                </a:moveTo>
                <a:lnTo>
                  <a:pt x="1021" y="399"/>
                </a:lnTo>
                <a:lnTo>
                  <a:pt x="1021" y="398"/>
                </a:lnTo>
                <a:lnTo>
                  <a:pt x="1021" y="397"/>
                </a:lnTo>
                <a:lnTo>
                  <a:pt x="1022" y="396"/>
                </a:lnTo>
                <a:lnTo>
                  <a:pt x="1023" y="396"/>
                </a:lnTo>
                <a:lnTo>
                  <a:pt x="1023" y="399"/>
                </a:lnTo>
                <a:lnTo>
                  <a:pt x="1022" y="399"/>
                </a:lnTo>
                <a:close/>
                <a:moveTo>
                  <a:pt x="1095" y="568"/>
                </a:moveTo>
                <a:lnTo>
                  <a:pt x="1095" y="567"/>
                </a:lnTo>
                <a:lnTo>
                  <a:pt x="1095" y="566"/>
                </a:lnTo>
                <a:lnTo>
                  <a:pt x="1095" y="566"/>
                </a:lnTo>
                <a:lnTo>
                  <a:pt x="1095" y="565"/>
                </a:lnTo>
                <a:lnTo>
                  <a:pt x="1096" y="565"/>
                </a:lnTo>
                <a:lnTo>
                  <a:pt x="1096" y="566"/>
                </a:lnTo>
                <a:lnTo>
                  <a:pt x="1096" y="567"/>
                </a:lnTo>
                <a:lnTo>
                  <a:pt x="1095" y="568"/>
                </a:lnTo>
                <a:close/>
                <a:moveTo>
                  <a:pt x="1047" y="475"/>
                </a:moveTo>
                <a:lnTo>
                  <a:pt x="1046" y="474"/>
                </a:lnTo>
                <a:lnTo>
                  <a:pt x="1045" y="472"/>
                </a:lnTo>
                <a:lnTo>
                  <a:pt x="1045" y="471"/>
                </a:lnTo>
                <a:lnTo>
                  <a:pt x="1044" y="470"/>
                </a:lnTo>
                <a:lnTo>
                  <a:pt x="1044" y="469"/>
                </a:lnTo>
                <a:lnTo>
                  <a:pt x="1044" y="468"/>
                </a:lnTo>
                <a:lnTo>
                  <a:pt x="1044" y="465"/>
                </a:lnTo>
                <a:lnTo>
                  <a:pt x="1045" y="462"/>
                </a:lnTo>
                <a:lnTo>
                  <a:pt x="1046" y="460"/>
                </a:lnTo>
                <a:lnTo>
                  <a:pt x="1047" y="461"/>
                </a:lnTo>
                <a:lnTo>
                  <a:pt x="1047" y="465"/>
                </a:lnTo>
                <a:lnTo>
                  <a:pt x="1047" y="468"/>
                </a:lnTo>
                <a:lnTo>
                  <a:pt x="1047" y="469"/>
                </a:lnTo>
                <a:lnTo>
                  <a:pt x="1048" y="472"/>
                </a:lnTo>
                <a:lnTo>
                  <a:pt x="1048" y="474"/>
                </a:lnTo>
                <a:lnTo>
                  <a:pt x="1047" y="475"/>
                </a:lnTo>
                <a:close/>
                <a:moveTo>
                  <a:pt x="1096" y="583"/>
                </a:moveTo>
                <a:lnTo>
                  <a:pt x="1095" y="584"/>
                </a:lnTo>
                <a:lnTo>
                  <a:pt x="1093" y="584"/>
                </a:lnTo>
                <a:lnTo>
                  <a:pt x="1092" y="585"/>
                </a:lnTo>
                <a:lnTo>
                  <a:pt x="1091" y="584"/>
                </a:lnTo>
                <a:lnTo>
                  <a:pt x="1088" y="583"/>
                </a:lnTo>
                <a:lnTo>
                  <a:pt x="1087" y="583"/>
                </a:lnTo>
                <a:lnTo>
                  <a:pt x="1087" y="582"/>
                </a:lnTo>
                <a:lnTo>
                  <a:pt x="1087" y="581"/>
                </a:lnTo>
                <a:lnTo>
                  <a:pt x="1087" y="580"/>
                </a:lnTo>
                <a:lnTo>
                  <a:pt x="1088" y="580"/>
                </a:lnTo>
                <a:lnTo>
                  <a:pt x="1088" y="579"/>
                </a:lnTo>
                <a:lnTo>
                  <a:pt x="1089" y="578"/>
                </a:lnTo>
                <a:lnTo>
                  <a:pt x="1091" y="577"/>
                </a:lnTo>
                <a:lnTo>
                  <a:pt x="1092" y="577"/>
                </a:lnTo>
                <a:lnTo>
                  <a:pt x="1094" y="580"/>
                </a:lnTo>
                <a:lnTo>
                  <a:pt x="1095" y="580"/>
                </a:lnTo>
                <a:lnTo>
                  <a:pt x="1095" y="579"/>
                </a:lnTo>
                <a:lnTo>
                  <a:pt x="1095" y="578"/>
                </a:lnTo>
                <a:lnTo>
                  <a:pt x="1095" y="577"/>
                </a:lnTo>
                <a:lnTo>
                  <a:pt x="1095" y="576"/>
                </a:lnTo>
                <a:lnTo>
                  <a:pt x="1096" y="576"/>
                </a:lnTo>
                <a:lnTo>
                  <a:pt x="1097" y="576"/>
                </a:lnTo>
                <a:lnTo>
                  <a:pt x="1098" y="576"/>
                </a:lnTo>
                <a:lnTo>
                  <a:pt x="1097" y="577"/>
                </a:lnTo>
                <a:lnTo>
                  <a:pt x="1096" y="578"/>
                </a:lnTo>
                <a:lnTo>
                  <a:pt x="1097" y="580"/>
                </a:lnTo>
                <a:lnTo>
                  <a:pt x="1096" y="581"/>
                </a:lnTo>
                <a:lnTo>
                  <a:pt x="1097" y="583"/>
                </a:lnTo>
                <a:lnTo>
                  <a:pt x="1097" y="583"/>
                </a:lnTo>
                <a:lnTo>
                  <a:pt x="1096" y="583"/>
                </a:lnTo>
                <a:close/>
                <a:moveTo>
                  <a:pt x="1197" y="808"/>
                </a:moveTo>
                <a:lnTo>
                  <a:pt x="1196" y="808"/>
                </a:lnTo>
                <a:lnTo>
                  <a:pt x="1196" y="807"/>
                </a:lnTo>
                <a:lnTo>
                  <a:pt x="1195" y="806"/>
                </a:lnTo>
                <a:lnTo>
                  <a:pt x="1194" y="804"/>
                </a:lnTo>
                <a:lnTo>
                  <a:pt x="1195" y="803"/>
                </a:lnTo>
                <a:lnTo>
                  <a:pt x="1196" y="804"/>
                </a:lnTo>
                <a:lnTo>
                  <a:pt x="1197" y="805"/>
                </a:lnTo>
                <a:lnTo>
                  <a:pt x="1197" y="806"/>
                </a:lnTo>
                <a:lnTo>
                  <a:pt x="1197" y="808"/>
                </a:lnTo>
                <a:close/>
                <a:moveTo>
                  <a:pt x="1092" y="572"/>
                </a:moveTo>
                <a:lnTo>
                  <a:pt x="1091" y="572"/>
                </a:lnTo>
                <a:lnTo>
                  <a:pt x="1091" y="570"/>
                </a:lnTo>
                <a:lnTo>
                  <a:pt x="1091" y="569"/>
                </a:lnTo>
                <a:lnTo>
                  <a:pt x="1092" y="569"/>
                </a:lnTo>
                <a:lnTo>
                  <a:pt x="1093" y="569"/>
                </a:lnTo>
                <a:lnTo>
                  <a:pt x="1093" y="570"/>
                </a:lnTo>
                <a:lnTo>
                  <a:pt x="1092" y="571"/>
                </a:lnTo>
                <a:lnTo>
                  <a:pt x="1092" y="572"/>
                </a:lnTo>
                <a:close/>
                <a:moveTo>
                  <a:pt x="1100" y="591"/>
                </a:moveTo>
                <a:lnTo>
                  <a:pt x="1099" y="591"/>
                </a:lnTo>
                <a:lnTo>
                  <a:pt x="1099" y="590"/>
                </a:lnTo>
                <a:lnTo>
                  <a:pt x="1100" y="589"/>
                </a:lnTo>
                <a:lnTo>
                  <a:pt x="1101" y="589"/>
                </a:lnTo>
                <a:lnTo>
                  <a:pt x="1101" y="590"/>
                </a:lnTo>
                <a:lnTo>
                  <a:pt x="1101" y="591"/>
                </a:lnTo>
                <a:lnTo>
                  <a:pt x="1100" y="591"/>
                </a:lnTo>
                <a:close/>
                <a:moveTo>
                  <a:pt x="1106" y="605"/>
                </a:moveTo>
                <a:lnTo>
                  <a:pt x="1105" y="606"/>
                </a:lnTo>
                <a:lnTo>
                  <a:pt x="1104" y="605"/>
                </a:lnTo>
                <a:lnTo>
                  <a:pt x="1104" y="605"/>
                </a:lnTo>
                <a:lnTo>
                  <a:pt x="1104" y="604"/>
                </a:lnTo>
                <a:lnTo>
                  <a:pt x="1105" y="603"/>
                </a:lnTo>
                <a:lnTo>
                  <a:pt x="1105" y="603"/>
                </a:lnTo>
                <a:lnTo>
                  <a:pt x="1105" y="604"/>
                </a:lnTo>
                <a:lnTo>
                  <a:pt x="1106" y="605"/>
                </a:lnTo>
                <a:lnTo>
                  <a:pt x="1106" y="605"/>
                </a:lnTo>
                <a:close/>
                <a:moveTo>
                  <a:pt x="1224" y="888"/>
                </a:moveTo>
                <a:lnTo>
                  <a:pt x="1223" y="887"/>
                </a:lnTo>
                <a:lnTo>
                  <a:pt x="1222" y="887"/>
                </a:lnTo>
                <a:lnTo>
                  <a:pt x="1222" y="888"/>
                </a:lnTo>
                <a:lnTo>
                  <a:pt x="1221" y="888"/>
                </a:lnTo>
                <a:lnTo>
                  <a:pt x="1220" y="887"/>
                </a:lnTo>
                <a:lnTo>
                  <a:pt x="1220" y="886"/>
                </a:lnTo>
                <a:lnTo>
                  <a:pt x="1220" y="885"/>
                </a:lnTo>
                <a:lnTo>
                  <a:pt x="1221" y="884"/>
                </a:lnTo>
                <a:lnTo>
                  <a:pt x="1223" y="883"/>
                </a:lnTo>
                <a:lnTo>
                  <a:pt x="1225" y="882"/>
                </a:lnTo>
                <a:lnTo>
                  <a:pt x="1226" y="882"/>
                </a:lnTo>
                <a:lnTo>
                  <a:pt x="1226" y="883"/>
                </a:lnTo>
                <a:lnTo>
                  <a:pt x="1227" y="883"/>
                </a:lnTo>
                <a:lnTo>
                  <a:pt x="1227" y="884"/>
                </a:lnTo>
                <a:lnTo>
                  <a:pt x="1225" y="886"/>
                </a:lnTo>
                <a:lnTo>
                  <a:pt x="1225" y="888"/>
                </a:lnTo>
                <a:lnTo>
                  <a:pt x="1224" y="888"/>
                </a:lnTo>
                <a:close/>
                <a:moveTo>
                  <a:pt x="1091" y="575"/>
                </a:moveTo>
                <a:lnTo>
                  <a:pt x="1088" y="576"/>
                </a:lnTo>
                <a:lnTo>
                  <a:pt x="1088" y="575"/>
                </a:lnTo>
                <a:lnTo>
                  <a:pt x="1087" y="574"/>
                </a:lnTo>
                <a:lnTo>
                  <a:pt x="1089" y="572"/>
                </a:lnTo>
                <a:lnTo>
                  <a:pt x="1090" y="572"/>
                </a:lnTo>
                <a:lnTo>
                  <a:pt x="1091" y="572"/>
                </a:lnTo>
                <a:lnTo>
                  <a:pt x="1091" y="573"/>
                </a:lnTo>
                <a:lnTo>
                  <a:pt x="1091" y="574"/>
                </a:lnTo>
                <a:lnTo>
                  <a:pt x="1092" y="574"/>
                </a:lnTo>
                <a:lnTo>
                  <a:pt x="1092" y="575"/>
                </a:lnTo>
                <a:lnTo>
                  <a:pt x="1091" y="575"/>
                </a:lnTo>
                <a:close/>
                <a:moveTo>
                  <a:pt x="1097" y="593"/>
                </a:moveTo>
                <a:lnTo>
                  <a:pt x="1095" y="593"/>
                </a:lnTo>
                <a:lnTo>
                  <a:pt x="1095" y="594"/>
                </a:lnTo>
                <a:lnTo>
                  <a:pt x="1094" y="594"/>
                </a:lnTo>
                <a:lnTo>
                  <a:pt x="1093" y="591"/>
                </a:lnTo>
                <a:lnTo>
                  <a:pt x="1094" y="591"/>
                </a:lnTo>
                <a:lnTo>
                  <a:pt x="1095" y="590"/>
                </a:lnTo>
                <a:lnTo>
                  <a:pt x="1095" y="590"/>
                </a:lnTo>
                <a:lnTo>
                  <a:pt x="1097" y="590"/>
                </a:lnTo>
                <a:lnTo>
                  <a:pt x="1097" y="593"/>
                </a:lnTo>
                <a:close/>
                <a:moveTo>
                  <a:pt x="1102" y="611"/>
                </a:moveTo>
                <a:lnTo>
                  <a:pt x="1101" y="610"/>
                </a:lnTo>
                <a:lnTo>
                  <a:pt x="1102" y="610"/>
                </a:lnTo>
                <a:lnTo>
                  <a:pt x="1102" y="609"/>
                </a:lnTo>
                <a:lnTo>
                  <a:pt x="1103" y="608"/>
                </a:lnTo>
                <a:lnTo>
                  <a:pt x="1104" y="608"/>
                </a:lnTo>
                <a:lnTo>
                  <a:pt x="1104" y="609"/>
                </a:lnTo>
                <a:lnTo>
                  <a:pt x="1103" y="610"/>
                </a:lnTo>
                <a:lnTo>
                  <a:pt x="1102" y="611"/>
                </a:lnTo>
                <a:close/>
                <a:moveTo>
                  <a:pt x="1315" y="1102"/>
                </a:moveTo>
                <a:lnTo>
                  <a:pt x="1314" y="1102"/>
                </a:lnTo>
                <a:lnTo>
                  <a:pt x="1313" y="1101"/>
                </a:lnTo>
                <a:lnTo>
                  <a:pt x="1312" y="1101"/>
                </a:lnTo>
                <a:lnTo>
                  <a:pt x="1313" y="1101"/>
                </a:lnTo>
                <a:lnTo>
                  <a:pt x="1314" y="1101"/>
                </a:lnTo>
                <a:lnTo>
                  <a:pt x="1315" y="1101"/>
                </a:lnTo>
                <a:lnTo>
                  <a:pt x="1316" y="1102"/>
                </a:lnTo>
                <a:lnTo>
                  <a:pt x="1315" y="1102"/>
                </a:lnTo>
                <a:close/>
                <a:moveTo>
                  <a:pt x="1315" y="1110"/>
                </a:moveTo>
                <a:lnTo>
                  <a:pt x="1314" y="1110"/>
                </a:lnTo>
                <a:lnTo>
                  <a:pt x="1315" y="1108"/>
                </a:lnTo>
                <a:lnTo>
                  <a:pt x="1316" y="1108"/>
                </a:lnTo>
                <a:lnTo>
                  <a:pt x="1316" y="1109"/>
                </a:lnTo>
                <a:lnTo>
                  <a:pt x="1315" y="1110"/>
                </a:lnTo>
                <a:close/>
                <a:moveTo>
                  <a:pt x="1302" y="1088"/>
                </a:moveTo>
                <a:lnTo>
                  <a:pt x="1301" y="1088"/>
                </a:lnTo>
                <a:lnTo>
                  <a:pt x="1301" y="1088"/>
                </a:lnTo>
                <a:lnTo>
                  <a:pt x="1299" y="1087"/>
                </a:lnTo>
                <a:lnTo>
                  <a:pt x="1301" y="1085"/>
                </a:lnTo>
                <a:lnTo>
                  <a:pt x="1301" y="1085"/>
                </a:lnTo>
                <a:lnTo>
                  <a:pt x="1302" y="1085"/>
                </a:lnTo>
                <a:lnTo>
                  <a:pt x="1302" y="1087"/>
                </a:lnTo>
                <a:lnTo>
                  <a:pt x="1302" y="1088"/>
                </a:lnTo>
                <a:close/>
                <a:moveTo>
                  <a:pt x="1276" y="1028"/>
                </a:moveTo>
                <a:lnTo>
                  <a:pt x="1275" y="1028"/>
                </a:lnTo>
                <a:lnTo>
                  <a:pt x="1273" y="1029"/>
                </a:lnTo>
                <a:lnTo>
                  <a:pt x="1272" y="1029"/>
                </a:lnTo>
                <a:lnTo>
                  <a:pt x="1273" y="1028"/>
                </a:lnTo>
                <a:lnTo>
                  <a:pt x="1274" y="1027"/>
                </a:lnTo>
                <a:lnTo>
                  <a:pt x="1275" y="1027"/>
                </a:lnTo>
                <a:lnTo>
                  <a:pt x="1276" y="1028"/>
                </a:lnTo>
                <a:close/>
                <a:moveTo>
                  <a:pt x="1224" y="931"/>
                </a:moveTo>
                <a:lnTo>
                  <a:pt x="1223" y="931"/>
                </a:lnTo>
                <a:lnTo>
                  <a:pt x="1223" y="930"/>
                </a:lnTo>
                <a:lnTo>
                  <a:pt x="1222" y="930"/>
                </a:lnTo>
                <a:lnTo>
                  <a:pt x="1222" y="931"/>
                </a:lnTo>
                <a:lnTo>
                  <a:pt x="1221" y="931"/>
                </a:lnTo>
                <a:lnTo>
                  <a:pt x="1220" y="930"/>
                </a:lnTo>
                <a:lnTo>
                  <a:pt x="1220" y="929"/>
                </a:lnTo>
                <a:lnTo>
                  <a:pt x="1219" y="930"/>
                </a:lnTo>
                <a:lnTo>
                  <a:pt x="1219" y="931"/>
                </a:lnTo>
                <a:lnTo>
                  <a:pt x="1219" y="932"/>
                </a:lnTo>
                <a:lnTo>
                  <a:pt x="1218" y="932"/>
                </a:lnTo>
                <a:lnTo>
                  <a:pt x="1218" y="931"/>
                </a:lnTo>
                <a:lnTo>
                  <a:pt x="1217" y="931"/>
                </a:lnTo>
                <a:lnTo>
                  <a:pt x="1216" y="932"/>
                </a:lnTo>
                <a:lnTo>
                  <a:pt x="1214" y="932"/>
                </a:lnTo>
                <a:lnTo>
                  <a:pt x="1212" y="933"/>
                </a:lnTo>
                <a:lnTo>
                  <a:pt x="1210" y="934"/>
                </a:lnTo>
                <a:lnTo>
                  <a:pt x="1208" y="935"/>
                </a:lnTo>
                <a:lnTo>
                  <a:pt x="1208" y="937"/>
                </a:lnTo>
                <a:lnTo>
                  <a:pt x="1208" y="937"/>
                </a:lnTo>
                <a:lnTo>
                  <a:pt x="1207" y="937"/>
                </a:lnTo>
                <a:lnTo>
                  <a:pt x="1206" y="936"/>
                </a:lnTo>
                <a:lnTo>
                  <a:pt x="1205" y="936"/>
                </a:lnTo>
                <a:lnTo>
                  <a:pt x="1204" y="936"/>
                </a:lnTo>
                <a:lnTo>
                  <a:pt x="1204" y="935"/>
                </a:lnTo>
                <a:lnTo>
                  <a:pt x="1206" y="934"/>
                </a:lnTo>
                <a:lnTo>
                  <a:pt x="1207" y="934"/>
                </a:lnTo>
                <a:lnTo>
                  <a:pt x="1207" y="933"/>
                </a:lnTo>
                <a:lnTo>
                  <a:pt x="1206" y="933"/>
                </a:lnTo>
                <a:lnTo>
                  <a:pt x="1204" y="933"/>
                </a:lnTo>
                <a:lnTo>
                  <a:pt x="1202" y="933"/>
                </a:lnTo>
                <a:lnTo>
                  <a:pt x="1201" y="931"/>
                </a:lnTo>
                <a:lnTo>
                  <a:pt x="1201" y="930"/>
                </a:lnTo>
                <a:lnTo>
                  <a:pt x="1200" y="929"/>
                </a:lnTo>
                <a:lnTo>
                  <a:pt x="1199" y="929"/>
                </a:lnTo>
                <a:lnTo>
                  <a:pt x="1199" y="928"/>
                </a:lnTo>
                <a:lnTo>
                  <a:pt x="1198" y="927"/>
                </a:lnTo>
                <a:lnTo>
                  <a:pt x="1198" y="928"/>
                </a:lnTo>
                <a:lnTo>
                  <a:pt x="1197" y="928"/>
                </a:lnTo>
                <a:lnTo>
                  <a:pt x="1196" y="927"/>
                </a:lnTo>
                <a:lnTo>
                  <a:pt x="1195" y="927"/>
                </a:lnTo>
                <a:lnTo>
                  <a:pt x="1194" y="926"/>
                </a:lnTo>
                <a:lnTo>
                  <a:pt x="1191" y="927"/>
                </a:lnTo>
                <a:lnTo>
                  <a:pt x="1190" y="926"/>
                </a:lnTo>
                <a:lnTo>
                  <a:pt x="1188" y="926"/>
                </a:lnTo>
                <a:lnTo>
                  <a:pt x="1184" y="928"/>
                </a:lnTo>
                <a:lnTo>
                  <a:pt x="1182" y="928"/>
                </a:lnTo>
                <a:lnTo>
                  <a:pt x="1177" y="930"/>
                </a:lnTo>
                <a:lnTo>
                  <a:pt x="1177" y="931"/>
                </a:lnTo>
                <a:lnTo>
                  <a:pt x="1177" y="931"/>
                </a:lnTo>
                <a:lnTo>
                  <a:pt x="1176" y="931"/>
                </a:lnTo>
                <a:lnTo>
                  <a:pt x="1174" y="931"/>
                </a:lnTo>
                <a:lnTo>
                  <a:pt x="1172" y="930"/>
                </a:lnTo>
                <a:lnTo>
                  <a:pt x="1169" y="930"/>
                </a:lnTo>
                <a:lnTo>
                  <a:pt x="1167" y="931"/>
                </a:lnTo>
                <a:lnTo>
                  <a:pt x="1164" y="932"/>
                </a:lnTo>
                <a:lnTo>
                  <a:pt x="1163" y="932"/>
                </a:lnTo>
                <a:lnTo>
                  <a:pt x="1160" y="933"/>
                </a:lnTo>
                <a:lnTo>
                  <a:pt x="1156" y="935"/>
                </a:lnTo>
                <a:lnTo>
                  <a:pt x="1154" y="937"/>
                </a:lnTo>
                <a:lnTo>
                  <a:pt x="1153" y="938"/>
                </a:lnTo>
                <a:lnTo>
                  <a:pt x="1152" y="938"/>
                </a:lnTo>
                <a:lnTo>
                  <a:pt x="1151" y="939"/>
                </a:lnTo>
                <a:lnTo>
                  <a:pt x="1150" y="938"/>
                </a:lnTo>
                <a:lnTo>
                  <a:pt x="1149" y="937"/>
                </a:lnTo>
                <a:lnTo>
                  <a:pt x="1148" y="936"/>
                </a:lnTo>
                <a:lnTo>
                  <a:pt x="1148" y="935"/>
                </a:lnTo>
                <a:lnTo>
                  <a:pt x="1147" y="933"/>
                </a:lnTo>
                <a:lnTo>
                  <a:pt x="1147" y="931"/>
                </a:lnTo>
                <a:lnTo>
                  <a:pt x="1147" y="930"/>
                </a:lnTo>
                <a:lnTo>
                  <a:pt x="1150" y="929"/>
                </a:lnTo>
                <a:lnTo>
                  <a:pt x="1155" y="926"/>
                </a:lnTo>
                <a:lnTo>
                  <a:pt x="1158" y="924"/>
                </a:lnTo>
                <a:lnTo>
                  <a:pt x="1162" y="922"/>
                </a:lnTo>
                <a:lnTo>
                  <a:pt x="1162" y="921"/>
                </a:lnTo>
                <a:lnTo>
                  <a:pt x="1164" y="921"/>
                </a:lnTo>
                <a:lnTo>
                  <a:pt x="1165" y="920"/>
                </a:lnTo>
                <a:lnTo>
                  <a:pt x="1167" y="919"/>
                </a:lnTo>
                <a:lnTo>
                  <a:pt x="1170" y="917"/>
                </a:lnTo>
                <a:lnTo>
                  <a:pt x="1176" y="912"/>
                </a:lnTo>
                <a:lnTo>
                  <a:pt x="1177" y="910"/>
                </a:lnTo>
                <a:lnTo>
                  <a:pt x="1179" y="909"/>
                </a:lnTo>
                <a:lnTo>
                  <a:pt x="1180" y="909"/>
                </a:lnTo>
                <a:lnTo>
                  <a:pt x="1181" y="908"/>
                </a:lnTo>
                <a:lnTo>
                  <a:pt x="1182" y="909"/>
                </a:lnTo>
                <a:lnTo>
                  <a:pt x="1183" y="909"/>
                </a:lnTo>
                <a:lnTo>
                  <a:pt x="1184" y="910"/>
                </a:lnTo>
                <a:lnTo>
                  <a:pt x="1185" y="910"/>
                </a:lnTo>
                <a:lnTo>
                  <a:pt x="1186" y="910"/>
                </a:lnTo>
                <a:lnTo>
                  <a:pt x="1187" y="910"/>
                </a:lnTo>
                <a:lnTo>
                  <a:pt x="1188" y="909"/>
                </a:lnTo>
                <a:lnTo>
                  <a:pt x="1188" y="909"/>
                </a:lnTo>
                <a:lnTo>
                  <a:pt x="1189" y="908"/>
                </a:lnTo>
                <a:lnTo>
                  <a:pt x="1191" y="908"/>
                </a:lnTo>
                <a:lnTo>
                  <a:pt x="1193" y="908"/>
                </a:lnTo>
                <a:lnTo>
                  <a:pt x="1195" y="908"/>
                </a:lnTo>
                <a:lnTo>
                  <a:pt x="1198" y="907"/>
                </a:lnTo>
                <a:lnTo>
                  <a:pt x="1203" y="907"/>
                </a:lnTo>
                <a:lnTo>
                  <a:pt x="1206" y="907"/>
                </a:lnTo>
                <a:lnTo>
                  <a:pt x="1207" y="907"/>
                </a:lnTo>
                <a:lnTo>
                  <a:pt x="1208" y="907"/>
                </a:lnTo>
                <a:lnTo>
                  <a:pt x="1208" y="907"/>
                </a:lnTo>
                <a:lnTo>
                  <a:pt x="1208" y="908"/>
                </a:lnTo>
                <a:lnTo>
                  <a:pt x="1211" y="910"/>
                </a:lnTo>
                <a:lnTo>
                  <a:pt x="1212" y="910"/>
                </a:lnTo>
                <a:lnTo>
                  <a:pt x="1212" y="908"/>
                </a:lnTo>
                <a:lnTo>
                  <a:pt x="1213" y="909"/>
                </a:lnTo>
                <a:lnTo>
                  <a:pt x="1214" y="909"/>
                </a:lnTo>
                <a:lnTo>
                  <a:pt x="1215" y="909"/>
                </a:lnTo>
                <a:lnTo>
                  <a:pt x="1215" y="908"/>
                </a:lnTo>
                <a:lnTo>
                  <a:pt x="1215" y="907"/>
                </a:lnTo>
                <a:lnTo>
                  <a:pt x="1216" y="908"/>
                </a:lnTo>
                <a:lnTo>
                  <a:pt x="1218" y="908"/>
                </a:lnTo>
                <a:lnTo>
                  <a:pt x="1219" y="911"/>
                </a:lnTo>
                <a:lnTo>
                  <a:pt x="1219" y="912"/>
                </a:lnTo>
                <a:lnTo>
                  <a:pt x="1218" y="913"/>
                </a:lnTo>
                <a:lnTo>
                  <a:pt x="1218" y="916"/>
                </a:lnTo>
                <a:lnTo>
                  <a:pt x="1219" y="916"/>
                </a:lnTo>
                <a:lnTo>
                  <a:pt x="1217" y="918"/>
                </a:lnTo>
                <a:lnTo>
                  <a:pt x="1217" y="918"/>
                </a:lnTo>
                <a:lnTo>
                  <a:pt x="1216" y="918"/>
                </a:lnTo>
                <a:lnTo>
                  <a:pt x="1215" y="919"/>
                </a:lnTo>
                <a:lnTo>
                  <a:pt x="1215" y="920"/>
                </a:lnTo>
                <a:lnTo>
                  <a:pt x="1215" y="921"/>
                </a:lnTo>
                <a:lnTo>
                  <a:pt x="1216" y="921"/>
                </a:lnTo>
                <a:lnTo>
                  <a:pt x="1217" y="921"/>
                </a:lnTo>
                <a:lnTo>
                  <a:pt x="1217" y="922"/>
                </a:lnTo>
                <a:lnTo>
                  <a:pt x="1218" y="922"/>
                </a:lnTo>
                <a:lnTo>
                  <a:pt x="1221" y="922"/>
                </a:lnTo>
                <a:lnTo>
                  <a:pt x="1221" y="923"/>
                </a:lnTo>
                <a:lnTo>
                  <a:pt x="1220" y="924"/>
                </a:lnTo>
                <a:lnTo>
                  <a:pt x="1220" y="925"/>
                </a:lnTo>
                <a:lnTo>
                  <a:pt x="1221" y="926"/>
                </a:lnTo>
                <a:lnTo>
                  <a:pt x="1222" y="924"/>
                </a:lnTo>
                <a:lnTo>
                  <a:pt x="1223" y="924"/>
                </a:lnTo>
                <a:lnTo>
                  <a:pt x="1224" y="925"/>
                </a:lnTo>
                <a:lnTo>
                  <a:pt x="1226" y="926"/>
                </a:lnTo>
                <a:lnTo>
                  <a:pt x="1226" y="929"/>
                </a:lnTo>
                <a:lnTo>
                  <a:pt x="1225" y="929"/>
                </a:lnTo>
                <a:lnTo>
                  <a:pt x="1224" y="930"/>
                </a:lnTo>
                <a:lnTo>
                  <a:pt x="1224" y="931"/>
                </a:lnTo>
                <a:close/>
                <a:moveTo>
                  <a:pt x="1239" y="983"/>
                </a:moveTo>
                <a:lnTo>
                  <a:pt x="1236" y="983"/>
                </a:lnTo>
                <a:lnTo>
                  <a:pt x="1235" y="983"/>
                </a:lnTo>
                <a:lnTo>
                  <a:pt x="1234" y="983"/>
                </a:lnTo>
                <a:lnTo>
                  <a:pt x="1233" y="983"/>
                </a:lnTo>
                <a:lnTo>
                  <a:pt x="1232" y="983"/>
                </a:lnTo>
                <a:lnTo>
                  <a:pt x="1230" y="983"/>
                </a:lnTo>
                <a:lnTo>
                  <a:pt x="1229" y="983"/>
                </a:lnTo>
                <a:lnTo>
                  <a:pt x="1229" y="983"/>
                </a:lnTo>
                <a:lnTo>
                  <a:pt x="1228" y="983"/>
                </a:lnTo>
                <a:lnTo>
                  <a:pt x="1227" y="983"/>
                </a:lnTo>
                <a:lnTo>
                  <a:pt x="1227" y="982"/>
                </a:lnTo>
                <a:lnTo>
                  <a:pt x="1227" y="981"/>
                </a:lnTo>
                <a:lnTo>
                  <a:pt x="1228" y="977"/>
                </a:lnTo>
                <a:lnTo>
                  <a:pt x="1228" y="976"/>
                </a:lnTo>
                <a:lnTo>
                  <a:pt x="1227" y="975"/>
                </a:lnTo>
                <a:lnTo>
                  <a:pt x="1226" y="976"/>
                </a:lnTo>
                <a:lnTo>
                  <a:pt x="1227" y="977"/>
                </a:lnTo>
                <a:lnTo>
                  <a:pt x="1227" y="978"/>
                </a:lnTo>
                <a:lnTo>
                  <a:pt x="1226" y="978"/>
                </a:lnTo>
                <a:lnTo>
                  <a:pt x="1226" y="979"/>
                </a:lnTo>
                <a:lnTo>
                  <a:pt x="1225" y="981"/>
                </a:lnTo>
                <a:lnTo>
                  <a:pt x="1225" y="982"/>
                </a:lnTo>
                <a:lnTo>
                  <a:pt x="1224" y="982"/>
                </a:lnTo>
                <a:lnTo>
                  <a:pt x="1223" y="982"/>
                </a:lnTo>
                <a:lnTo>
                  <a:pt x="1221" y="981"/>
                </a:lnTo>
                <a:lnTo>
                  <a:pt x="1220" y="981"/>
                </a:lnTo>
                <a:lnTo>
                  <a:pt x="1219" y="980"/>
                </a:lnTo>
                <a:lnTo>
                  <a:pt x="1217" y="980"/>
                </a:lnTo>
                <a:lnTo>
                  <a:pt x="1215" y="978"/>
                </a:lnTo>
                <a:lnTo>
                  <a:pt x="1214" y="978"/>
                </a:lnTo>
                <a:lnTo>
                  <a:pt x="1213" y="977"/>
                </a:lnTo>
                <a:lnTo>
                  <a:pt x="1211" y="975"/>
                </a:lnTo>
                <a:lnTo>
                  <a:pt x="1207" y="973"/>
                </a:lnTo>
                <a:lnTo>
                  <a:pt x="1206" y="973"/>
                </a:lnTo>
                <a:lnTo>
                  <a:pt x="1202" y="973"/>
                </a:lnTo>
                <a:lnTo>
                  <a:pt x="1201" y="972"/>
                </a:lnTo>
                <a:lnTo>
                  <a:pt x="1200" y="972"/>
                </a:lnTo>
                <a:lnTo>
                  <a:pt x="1199" y="972"/>
                </a:lnTo>
                <a:lnTo>
                  <a:pt x="1198" y="972"/>
                </a:lnTo>
                <a:lnTo>
                  <a:pt x="1197" y="972"/>
                </a:lnTo>
                <a:lnTo>
                  <a:pt x="1192" y="972"/>
                </a:lnTo>
                <a:lnTo>
                  <a:pt x="1190" y="972"/>
                </a:lnTo>
                <a:lnTo>
                  <a:pt x="1187" y="972"/>
                </a:lnTo>
                <a:lnTo>
                  <a:pt x="1183" y="971"/>
                </a:lnTo>
                <a:lnTo>
                  <a:pt x="1181" y="970"/>
                </a:lnTo>
                <a:lnTo>
                  <a:pt x="1180" y="970"/>
                </a:lnTo>
                <a:lnTo>
                  <a:pt x="1179" y="970"/>
                </a:lnTo>
                <a:lnTo>
                  <a:pt x="1179" y="971"/>
                </a:lnTo>
                <a:lnTo>
                  <a:pt x="1178" y="971"/>
                </a:lnTo>
                <a:lnTo>
                  <a:pt x="1178" y="972"/>
                </a:lnTo>
                <a:lnTo>
                  <a:pt x="1178" y="972"/>
                </a:lnTo>
                <a:lnTo>
                  <a:pt x="1177" y="973"/>
                </a:lnTo>
                <a:lnTo>
                  <a:pt x="1177" y="972"/>
                </a:lnTo>
                <a:lnTo>
                  <a:pt x="1178" y="972"/>
                </a:lnTo>
                <a:lnTo>
                  <a:pt x="1178" y="971"/>
                </a:lnTo>
                <a:lnTo>
                  <a:pt x="1178" y="970"/>
                </a:lnTo>
                <a:lnTo>
                  <a:pt x="1178" y="969"/>
                </a:lnTo>
                <a:lnTo>
                  <a:pt x="1177" y="969"/>
                </a:lnTo>
                <a:lnTo>
                  <a:pt x="1177" y="968"/>
                </a:lnTo>
                <a:lnTo>
                  <a:pt x="1175" y="966"/>
                </a:lnTo>
                <a:lnTo>
                  <a:pt x="1172" y="965"/>
                </a:lnTo>
                <a:lnTo>
                  <a:pt x="1171" y="965"/>
                </a:lnTo>
                <a:lnTo>
                  <a:pt x="1173" y="966"/>
                </a:lnTo>
                <a:lnTo>
                  <a:pt x="1173" y="967"/>
                </a:lnTo>
                <a:lnTo>
                  <a:pt x="1172" y="967"/>
                </a:lnTo>
                <a:lnTo>
                  <a:pt x="1170" y="965"/>
                </a:lnTo>
                <a:lnTo>
                  <a:pt x="1169" y="965"/>
                </a:lnTo>
                <a:lnTo>
                  <a:pt x="1169" y="964"/>
                </a:lnTo>
                <a:lnTo>
                  <a:pt x="1168" y="964"/>
                </a:lnTo>
                <a:lnTo>
                  <a:pt x="1166" y="964"/>
                </a:lnTo>
                <a:lnTo>
                  <a:pt x="1165" y="963"/>
                </a:lnTo>
                <a:lnTo>
                  <a:pt x="1161" y="956"/>
                </a:lnTo>
                <a:lnTo>
                  <a:pt x="1158" y="951"/>
                </a:lnTo>
                <a:lnTo>
                  <a:pt x="1157" y="949"/>
                </a:lnTo>
                <a:lnTo>
                  <a:pt x="1154" y="944"/>
                </a:lnTo>
                <a:lnTo>
                  <a:pt x="1153" y="942"/>
                </a:lnTo>
                <a:lnTo>
                  <a:pt x="1154" y="941"/>
                </a:lnTo>
                <a:lnTo>
                  <a:pt x="1157" y="938"/>
                </a:lnTo>
                <a:lnTo>
                  <a:pt x="1159" y="937"/>
                </a:lnTo>
                <a:lnTo>
                  <a:pt x="1160" y="936"/>
                </a:lnTo>
                <a:lnTo>
                  <a:pt x="1161" y="936"/>
                </a:lnTo>
                <a:lnTo>
                  <a:pt x="1162" y="935"/>
                </a:lnTo>
                <a:lnTo>
                  <a:pt x="1163" y="935"/>
                </a:lnTo>
                <a:lnTo>
                  <a:pt x="1164" y="935"/>
                </a:lnTo>
                <a:lnTo>
                  <a:pt x="1165" y="935"/>
                </a:lnTo>
                <a:lnTo>
                  <a:pt x="1167" y="934"/>
                </a:lnTo>
                <a:lnTo>
                  <a:pt x="1170" y="934"/>
                </a:lnTo>
                <a:lnTo>
                  <a:pt x="1171" y="934"/>
                </a:lnTo>
                <a:lnTo>
                  <a:pt x="1173" y="933"/>
                </a:lnTo>
                <a:lnTo>
                  <a:pt x="1174" y="933"/>
                </a:lnTo>
                <a:lnTo>
                  <a:pt x="1175" y="933"/>
                </a:lnTo>
                <a:lnTo>
                  <a:pt x="1176" y="934"/>
                </a:lnTo>
                <a:lnTo>
                  <a:pt x="1177" y="934"/>
                </a:lnTo>
                <a:lnTo>
                  <a:pt x="1177" y="934"/>
                </a:lnTo>
                <a:lnTo>
                  <a:pt x="1179" y="933"/>
                </a:lnTo>
                <a:lnTo>
                  <a:pt x="1180" y="932"/>
                </a:lnTo>
                <a:lnTo>
                  <a:pt x="1181" y="931"/>
                </a:lnTo>
                <a:lnTo>
                  <a:pt x="1181" y="930"/>
                </a:lnTo>
                <a:lnTo>
                  <a:pt x="1182" y="930"/>
                </a:lnTo>
                <a:lnTo>
                  <a:pt x="1186" y="930"/>
                </a:lnTo>
                <a:lnTo>
                  <a:pt x="1188" y="929"/>
                </a:lnTo>
                <a:lnTo>
                  <a:pt x="1189" y="929"/>
                </a:lnTo>
                <a:lnTo>
                  <a:pt x="1190" y="931"/>
                </a:lnTo>
                <a:lnTo>
                  <a:pt x="1192" y="932"/>
                </a:lnTo>
                <a:lnTo>
                  <a:pt x="1193" y="933"/>
                </a:lnTo>
                <a:lnTo>
                  <a:pt x="1194" y="934"/>
                </a:lnTo>
                <a:lnTo>
                  <a:pt x="1196" y="937"/>
                </a:lnTo>
                <a:lnTo>
                  <a:pt x="1197" y="937"/>
                </a:lnTo>
                <a:lnTo>
                  <a:pt x="1198" y="938"/>
                </a:lnTo>
                <a:lnTo>
                  <a:pt x="1198" y="938"/>
                </a:lnTo>
                <a:lnTo>
                  <a:pt x="1199" y="938"/>
                </a:lnTo>
                <a:lnTo>
                  <a:pt x="1201" y="939"/>
                </a:lnTo>
                <a:lnTo>
                  <a:pt x="1202" y="939"/>
                </a:lnTo>
                <a:lnTo>
                  <a:pt x="1204" y="940"/>
                </a:lnTo>
                <a:lnTo>
                  <a:pt x="1206" y="940"/>
                </a:lnTo>
                <a:lnTo>
                  <a:pt x="1207" y="940"/>
                </a:lnTo>
                <a:lnTo>
                  <a:pt x="1208" y="941"/>
                </a:lnTo>
                <a:lnTo>
                  <a:pt x="1208" y="942"/>
                </a:lnTo>
                <a:lnTo>
                  <a:pt x="1208" y="943"/>
                </a:lnTo>
                <a:lnTo>
                  <a:pt x="1209" y="943"/>
                </a:lnTo>
                <a:lnTo>
                  <a:pt x="1210" y="943"/>
                </a:lnTo>
                <a:lnTo>
                  <a:pt x="1211" y="944"/>
                </a:lnTo>
                <a:lnTo>
                  <a:pt x="1212" y="944"/>
                </a:lnTo>
                <a:lnTo>
                  <a:pt x="1212" y="943"/>
                </a:lnTo>
                <a:lnTo>
                  <a:pt x="1213" y="943"/>
                </a:lnTo>
                <a:lnTo>
                  <a:pt x="1214" y="942"/>
                </a:lnTo>
                <a:lnTo>
                  <a:pt x="1213" y="941"/>
                </a:lnTo>
                <a:lnTo>
                  <a:pt x="1214" y="940"/>
                </a:lnTo>
                <a:lnTo>
                  <a:pt x="1214" y="941"/>
                </a:lnTo>
                <a:lnTo>
                  <a:pt x="1215" y="942"/>
                </a:lnTo>
                <a:lnTo>
                  <a:pt x="1215" y="943"/>
                </a:lnTo>
                <a:lnTo>
                  <a:pt x="1218" y="943"/>
                </a:lnTo>
                <a:lnTo>
                  <a:pt x="1219" y="943"/>
                </a:lnTo>
                <a:lnTo>
                  <a:pt x="1220" y="944"/>
                </a:lnTo>
                <a:lnTo>
                  <a:pt x="1222" y="944"/>
                </a:lnTo>
                <a:lnTo>
                  <a:pt x="1224" y="945"/>
                </a:lnTo>
                <a:lnTo>
                  <a:pt x="1226" y="946"/>
                </a:lnTo>
                <a:lnTo>
                  <a:pt x="1226" y="947"/>
                </a:lnTo>
                <a:lnTo>
                  <a:pt x="1226" y="948"/>
                </a:lnTo>
                <a:lnTo>
                  <a:pt x="1227" y="949"/>
                </a:lnTo>
                <a:lnTo>
                  <a:pt x="1229" y="948"/>
                </a:lnTo>
                <a:lnTo>
                  <a:pt x="1230" y="947"/>
                </a:lnTo>
                <a:lnTo>
                  <a:pt x="1232" y="947"/>
                </a:lnTo>
                <a:lnTo>
                  <a:pt x="1234" y="949"/>
                </a:lnTo>
                <a:lnTo>
                  <a:pt x="1236" y="951"/>
                </a:lnTo>
                <a:lnTo>
                  <a:pt x="1236" y="952"/>
                </a:lnTo>
                <a:lnTo>
                  <a:pt x="1237" y="953"/>
                </a:lnTo>
                <a:lnTo>
                  <a:pt x="1237" y="954"/>
                </a:lnTo>
                <a:lnTo>
                  <a:pt x="1236" y="955"/>
                </a:lnTo>
                <a:lnTo>
                  <a:pt x="1228" y="955"/>
                </a:lnTo>
                <a:lnTo>
                  <a:pt x="1227" y="955"/>
                </a:lnTo>
                <a:lnTo>
                  <a:pt x="1226" y="955"/>
                </a:lnTo>
                <a:lnTo>
                  <a:pt x="1225" y="953"/>
                </a:lnTo>
                <a:lnTo>
                  <a:pt x="1224" y="953"/>
                </a:lnTo>
                <a:lnTo>
                  <a:pt x="1224" y="954"/>
                </a:lnTo>
                <a:lnTo>
                  <a:pt x="1224" y="955"/>
                </a:lnTo>
                <a:lnTo>
                  <a:pt x="1224" y="956"/>
                </a:lnTo>
                <a:lnTo>
                  <a:pt x="1223" y="957"/>
                </a:lnTo>
                <a:lnTo>
                  <a:pt x="1222" y="957"/>
                </a:lnTo>
                <a:lnTo>
                  <a:pt x="1219" y="957"/>
                </a:lnTo>
                <a:lnTo>
                  <a:pt x="1219" y="957"/>
                </a:lnTo>
                <a:lnTo>
                  <a:pt x="1218" y="957"/>
                </a:lnTo>
                <a:lnTo>
                  <a:pt x="1216" y="957"/>
                </a:lnTo>
                <a:lnTo>
                  <a:pt x="1214" y="958"/>
                </a:lnTo>
                <a:lnTo>
                  <a:pt x="1213" y="959"/>
                </a:lnTo>
                <a:lnTo>
                  <a:pt x="1214" y="960"/>
                </a:lnTo>
                <a:lnTo>
                  <a:pt x="1213" y="961"/>
                </a:lnTo>
                <a:lnTo>
                  <a:pt x="1214" y="961"/>
                </a:lnTo>
                <a:lnTo>
                  <a:pt x="1214" y="962"/>
                </a:lnTo>
                <a:lnTo>
                  <a:pt x="1214" y="963"/>
                </a:lnTo>
                <a:lnTo>
                  <a:pt x="1215" y="964"/>
                </a:lnTo>
                <a:lnTo>
                  <a:pt x="1217" y="966"/>
                </a:lnTo>
                <a:lnTo>
                  <a:pt x="1218" y="967"/>
                </a:lnTo>
                <a:lnTo>
                  <a:pt x="1219" y="966"/>
                </a:lnTo>
                <a:lnTo>
                  <a:pt x="1220" y="966"/>
                </a:lnTo>
                <a:lnTo>
                  <a:pt x="1221" y="966"/>
                </a:lnTo>
                <a:lnTo>
                  <a:pt x="1226" y="966"/>
                </a:lnTo>
                <a:lnTo>
                  <a:pt x="1229" y="966"/>
                </a:lnTo>
                <a:lnTo>
                  <a:pt x="1230" y="968"/>
                </a:lnTo>
                <a:lnTo>
                  <a:pt x="1230" y="970"/>
                </a:lnTo>
                <a:lnTo>
                  <a:pt x="1230" y="971"/>
                </a:lnTo>
                <a:lnTo>
                  <a:pt x="1231" y="971"/>
                </a:lnTo>
                <a:lnTo>
                  <a:pt x="1231" y="970"/>
                </a:lnTo>
                <a:lnTo>
                  <a:pt x="1231" y="967"/>
                </a:lnTo>
                <a:lnTo>
                  <a:pt x="1232" y="966"/>
                </a:lnTo>
                <a:lnTo>
                  <a:pt x="1233" y="966"/>
                </a:lnTo>
                <a:lnTo>
                  <a:pt x="1234" y="966"/>
                </a:lnTo>
                <a:lnTo>
                  <a:pt x="1237" y="968"/>
                </a:lnTo>
                <a:lnTo>
                  <a:pt x="1239" y="968"/>
                </a:lnTo>
                <a:lnTo>
                  <a:pt x="1238" y="969"/>
                </a:lnTo>
                <a:lnTo>
                  <a:pt x="1238" y="970"/>
                </a:lnTo>
                <a:lnTo>
                  <a:pt x="1238" y="972"/>
                </a:lnTo>
                <a:lnTo>
                  <a:pt x="1237" y="973"/>
                </a:lnTo>
                <a:lnTo>
                  <a:pt x="1237" y="974"/>
                </a:lnTo>
                <a:lnTo>
                  <a:pt x="1237" y="975"/>
                </a:lnTo>
                <a:lnTo>
                  <a:pt x="1239" y="975"/>
                </a:lnTo>
                <a:lnTo>
                  <a:pt x="1239" y="977"/>
                </a:lnTo>
                <a:lnTo>
                  <a:pt x="1239" y="978"/>
                </a:lnTo>
                <a:lnTo>
                  <a:pt x="1240" y="980"/>
                </a:lnTo>
                <a:lnTo>
                  <a:pt x="1239" y="981"/>
                </a:lnTo>
                <a:lnTo>
                  <a:pt x="1239" y="982"/>
                </a:lnTo>
                <a:lnTo>
                  <a:pt x="1239" y="983"/>
                </a:lnTo>
                <a:close/>
                <a:moveTo>
                  <a:pt x="915" y="207"/>
                </a:moveTo>
                <a:lnTo>
                  <a:pt x="914" y="207"/>
                </a:lnTo>
                <a:lnTo>
                  <a:pt x="914" y="206"/>
                </a:lnTo>
                <a:lnTo>
                  <a:pt x="914" y="205"/>
                </a:lnTo>
                <a:lnTo>
                  <a:pt x="914" y="205"/>
                </a:lnTo>
                <a:lnTo>
                  <a:pt x="915" y="205"/>
                </a:lnTo>
                <a:lnTo>
                  <a:pt x="915" y="205"/>
                </a:lnTo>
                <a:lnTo>
                  <a:pt x="915" y="207"/>
                </a:lnTo>
                <a:close/>
                <a:moveTo>
                  <a:pt x="1069" y="576"/>
                </a:moveTo>
                <a:lnTo>
                  <a:pt x="1068" y="576"/>
                </a:lnTo>
                <a:lnTo>
                  <a:pt x="1068" y="574"/>
                </a:lnTo>
                <a:lnTo>
                  <a:pt x="1068" y="573"/>
                </a:lnTo>
                <a:lnTo>
                  <a:pt x="1069" y="572"/>
                </a:lnTo>
                <a:lnTo>
                  <a:pt x="1070" y="573"/>
                </a:lnTo>
                <a:lnTo>
                  <a:pt x="1070" y="574"/>
                </a:lnTo>
                <a:lnTo>
                  <a:pt x="1070" y="575"/>
                </a:lnTo>
                <a:lnTo>
                  <a:pt x="1069" y="576"/>
                </a:lnTo>
                <a:close/>
                <a:moveTo>
                  <a:pt x="1213" y="939"/>
                </a:moveTo>
                <a:lnTo>
                  <a:pt x="1212" y="939"/>
                </a:lnTo>
                <a:lnTo>
                  <a:pt x="1211" y="936"/>
                </a:lnTo>
                <a:lnTo>
                  <a:pt x="1211" y="935"/>
                </a:lnTo>
                <a:lnTo>
                  <a:pt x="1212" y="935"/>
                </a:lnTo>
                <a:lnTo>
                  <a:pt x="1213" y="937"/>
                </a:lnTo>
                <a:lnTo>
                  <a:pt x="1213" y="938"/>
                </a:lnTo>
                <a:lnTo>
                  <a:pt x="1213" y="939"/>
                </a:lnTo>
                <a:close/>
                <a:moveTo>
                  <a:pt x="1195" y="902"/>
                </a:moveTo>
                <a:lnTo>
                  <a:pt x="1194" y="902"/>
                </a:lnTo>
                <a:lnTo>
                  <a:pt x="1194" y="901"/>
                </a:lnTo>
                <a:lnTo>
                  <a:pt x="1193" y="901"/>
                </a:lnTo>
                <a:lnTo>
                  <a:pt x="1192" y="900"/>
                </a:lnTo>
                <a:lnTo>
                  <a:pt x="1192" y="899"/>
                </a:lnTo>
                <a:lnTo>
                  <a:pt x="1193" y="898"/>
                </a:lnTo>
                <a:lnTo>
                  <a:pt x="1194" y="899"/>
                </a:lnTo>
                <a:lnTo>
                  <a:pt x="1196" y="900"/>
                </a:lnTo>
                <a:lnTo>
                  <a:pt x="1195" y="902"/>
                </a:lnTo>
                <a:close/>
                <a:moveTo>
                  <a:pt x="1193" y="905"/>
                </a:moveTo>
                <a:lnTo>
                  <a:pt x="1192" y="905"/>
                </a:lnTo>
                <a:lnTo>
                  <a:pt x="1191" y="904"/>
                </a:lnTo>
                <a:lnTo>
                  <a:pt x="1191" y="903"/>
                </a:lnTo>
                <a:lnTo>
                  <a:pt x="1192" y="902"/>
                </a:lnTo>
                <a:lnTo>
                  <a:pt x="1193" y="905"/>
                </a:lnTo>
                <a:close/>
                <a:moveTo>
                  <a:pt x="1197" y="931"/>
                </a:moveTo>
                <a:lnTo>
                  <a:pt x="1197" y="930"/>
                </a:lnTo>
                <a:lnTo>
                  <a:pt x="1196" y="930"/>
                </a:lnTo>
                <a:lnTo>
                  <a:pt x="1196" y="929"/>
                </a:lnTo>
                <a:lnTo>
                  <a:pt x="1198" y="929"/>
                </a:lnTo>
                <a:lnTo>
                  <a:pt x="1198" y="929"/>
                </a:lnTo>
                <a:lnTo>
                  <a:pt x="1198" y="930"/>
                </a:lnTo>
                <a:lnTo>
                  <a:pt x="1197" y="931"/>
                </a:lnTo>
                <a:close/>
                <a:moveTo>
                  <a:pt x="1199" y="936"/>
                </a:moveTo>
                <a:lnTo>
                  <a:pt x="1198" y="937"/>
                </a:lnTo>
                <a:lnTo>
                  <a:pt x="1198" y="936"/>
                </a:lnTo>
                <a:lnTo>
                  <a:pt x="1198" y="936"/>
                </a:lnTo>
                <a:lnTo>
                  <a:pt x="1197" y="936"/>
                </a:lnTo>
                <a:lnTo>
                  <a:pt x="1196" y="935"/>
                </a:lnTo>
                <a:lnTo>
                  <a:pt x="1196" y="934"/>
                </a:lnTo>
                <a:lnTo>
                  <a:pt x="1196" y="933"/>
                </a:lnTo>
                <a:lnTo>
                  <a:pt x="1196" y="932"/>
                </a:lnTo>
                <a:lnTo>
                  <a:pt x="1197" y="932"/>
                </a:lnTo>
                <a:lnTo>
                  <a:pt x="1198" y="933"/>
                </a:lnTo>
                <a:lnTo>
                  <a:pt x="1198" y="934"/>
                </a:lnTo>
                <a:lnTo>
                  <a:pt x="1198" y="935"/>
                </a:lnTo>
                <a:lnTo>
                  <a:pt x="1199" y="936"/>
                </a:lnTo>
                <a:close/>
                <a:moveTo>
                  <a:pt x="1150" y="925"/>
                </a:moveTo>
                <a:lnTo>
                  <a:pt x="1145" y="927"/>
                </a:lnTo>
                <a:lnTo>
                  <a:pt x="1143" y="927"/>
                </a:lnTo>
                <a:lnTo>
                  <a:pt x="1142" y="927"/>
                </a:lnTo>
                <a:lnTo>
                  <a:pt x="1141" y="926"/>
                </a:lnTo>
                <a:lnTo>
                  <a:pt x="1140" y="926"/>
                </a:lnTo>
                <a:lnTo>
                  <a:pt x="1139" y="926"/>
                </a:lnTo>
                <a:lnTo>
                  <a:pt x="1137" y="926"/>
                </a:lnTo>
                <a:lnTo>
                  <a:pt x="1135" y="926"/>
                </a:lnTo>
                <a:lnTo>
                  <a:pt x="1134" y="926"/>
                </a:lnTo>
                <a:lnTo>
                  <a:pt x="1132" y="924"/>
                </a:lnTo>
                <a:lnTo>
                  <a:pt x="1131" y="924"/>
                </a:lnTo>
                <a:lnTo>
                  <a:pt x="1129" y="924"/>
                </a:lnTo>
                <a:lnTo>
                  <a:pt x="1129" y="925"/>
                </a:lnTo>
                <a:lnTo>
                  <a:pt x="1128" y="925"/>
                </a:lnTo>
                <a:lnTo>
                  <a:pt x="1125" y="927"/>
                </a:lnTo>
                <a:lnTo>
                  <a:pt x="1123" y="927"/>
                </a:lnTo>
                <a:lnTo>
                  <a:pt x="1118" y="927"/>
                </a:lnTo>
                <a:lnTo>
                  <a:pt x="1116" y="927"/>
                </a:lnTo>
                <a:lnTo>
                  <a:pt x="1114" y="926"/>
                </a:lnTo>
                <a:lnTo>
                  <a:pt x="1114" y="925"/>
                </a:lnTo>
                <a:lnTo>
                  <a:pt x="1113" y="925"/>
                </a:lnTo>
                <a:lnTo>
                  <a:pt x="1112" y="925"/>
                </a:lnTo>
                <a:lnTo>
                  <a:pt x="1111" y="924"/>
                </a:lnTo>
                <a:lnTo>
                  <a:pt x="1110" y="924"/>
                </a:lnTo>
                <a:lnTo>
                  <a:pt x="1110" y="923"/>
                </a:lnTo>
                <a:lnTo>
                  <a:pt x="1109" y="923"/>
                </a:lnTo>
                <a:lnTo>
                  <a:pt x="1109" y="922"/>
                </a:lnTo>
                <a:lnTo>
                  <a:pt x="1111" y="920"/>
                </a:lnTo>
                <a:lnTo>
                  <a:pt x="1113" y="917"/>
                </a:lnTo>
                <a:lnTo>
                  <a:pt x="1113" y="916"/>
                </a:lnTo>
                <a:lnTo>
                  <a:pt x="1114" y="913"/>
                </a:lnTo>
                <a:lnTo>
                  <a:pt x="1114" y="911"/>
                </a:lnTo>
                <a:lnTo>
                  <a:pt x="1116" y="908"/>
                </a:lnTo>
                <a:lnTo>
                  <a:pt x="1116" y="905"/>
                </a:lnTo>
                <a:lnTo>
                  <a:pt x="1116" y="905"/>
                </a:lnTo>
                <a:lnTo>
                  <a:pt x="1116" y="903"/>
                </a:lnTo>
                <a:lnTo>
                  <a:pt x="1115" y="902"/>
                </a:lnTo>
                <a:lnTo>
                  <a:pt x="1115" y="901"/>
                </a:lnTo>
                <a:lnTo>
                  <a:pt x="1115" y="900"/>
                </a:lnTo>
                <a:lnTo>
                  <a:pt x="1116" y="899"/>
                </a:lnTo>
                <a:lnTo>
                  <a:pt x="1117" y="898"/>
                </a:lnTo>
                <a:lnTo>
                  <a:pt x="1118" y="897"/>
                </a:lnTo>
                <a:lnTo>
                  <a:pt x="1121" y="896"/>
                </a:lnTo>
                <a:lnTo>
                  <a:pt x="1126" y="893"/>
                </a:lnTo>
                <a:lnTo>
                  <a:pt x="1127" y="892"/>
                </a:lnTo>
                <a:lnTo>
                  <a:pt x="1135" y="891"/>
                </a:lnTo>
                <a:lnTo>
                  <a:pt x="1136" y="891"/>
                </a:lnTo>
                <a:lnTo>
                  <a:pt x="1137" y="891"/>
                </a:lnTo>
                <a:lnTo>
                  <a:pt x="1138" y="891"/>
                </a:lnTo>
                <a:lnTo>
                  <a:pt x="1140" y="891"/>
                </a:lnTo>
                <a:lnTo>
                  <a:pt x="1142" y="890"/>
                </a:lnTo>
                <a:lnTo>
                  <a:pt x="1144" y="891"/>
                </a:lnTo>
                <a:lnTo>
                  <a:pt x="1147" y="890"/>
                </a:lnTo>
                <a:lnTo>
                  <a:pt x="1148" y="890"/>
                </a:lnTo>
                <a:lnTo>
                  <a:pt x="1154" y="890"/>
                </a:lnTo>
                <a:lnTo>
                  <a:pt x="1155" y="890"/>
                </a:lnTo>
                <a:lnTo>
                  <a:pt x="1159" y="891"/>
                </a:lnTo>
                <a:lnTo>
                  <a:pt x="1160" y="891"/>
                </a:lnTo>
                <a:lnTo>
                  <a:pt x="1161" y="891"/>
                </a:lnTo>
                <a:lnTo>
                  <a:pt x="1163" y="891"/>
                </a:lnTo>
                <a:lnTo>
                  <a:pt x="1165" y="892"/>
                </a:lnTo>
                <a:lnTo>
                  <a:pt x="1166" y="893"/>
                </a:lnTo>
                <a:lnTo>
                  <a:pt x="1167" y="893"/>
                </a:lnTo>
                <a:lnTo>
                  <a:pt x="1168" y="894"/>
                </a:lnTo>
                <a:lnTo>
                  <a:pt x="1169" y="894"/>
                </a:lnTo>
                <a:lnTo>
                  <a:pt x="1171" y="894"/>
                </a:lnTo>
                <a:lnTo>
                  <a:pt x="1173" y="895"/>
                </a:lnTo>
                <a:lnTo>
                  <a:pt x="1172" y="896"/>
                </a:lnTo>
                <a:lnTo>
                  <a:pt x="1171" y="896"/>
                </a:lnTo>
                <a:lnTo>
                  <a:pt x="1168" y="896"/>
                </a:lnTo>
                <a:lnTo>
                  <a:pt x="1167" y="897"/>
                </a:lnTo>
                <a:lnTo>
                  <a:pt x="1165" y="899"/>
                </a:lnTo>
                <a:lnTo>
                  <a:pt x="1164" y="899"/>
                </a:lnTo>
                <a:lnTo>
                  <a:pt x="1163" y="900"/>
                </a:lnTo>
                <a:lnTo>
                  <a:pt x="1162" y="900"/>
                </a:lnTo>
                <a:lnTo>
                  <a:pt x="1159" y="900"/>
                </a:lnTo>
                <a:lnTo>
                  <a:pt x="1158" y="900"/>
                </a:lnTo>
                <a:lnTo>
                  <a:pt x="1156" y="900"/>
                </a:lnTo>
                <a:lnTo>
                  <a:pt x="1154" y="900"/>
                </a:lnTo>
                <a:lnTo>
                  <a:pt x="1152" y="900"/>
                </a:lnTo>
                <a:lnTo>
                  <a:pt x="1150" y="900"/>
                </a:lnTo>
                <a:lnTo>
                  <a:pt x="1147" y="899"/>
                </a:lnTo>
                <a:lnTo>
                  <a:pt x="1145" y="899"/>
                </a:lnTo>
                <a:lnTo>
                  <a:pt x="1144" y="899"/>
                </a:lnTo>
                <a:lnTo>
                  <a:pt x="1143" y="900"/>
                </a:lnTo>
                <a:lnTo>
                  <a:pt x="1138" y="903"/>
                </a:lnTo>
                <a:lnTo>
                  <a:pt x="1136" y="902"/>
                </a:lnTo>
                <a:lnTo>
                  <a:pt x="1135" y="903"/>
                </a:lnTo>
                <a:lnTo>
                  <a:pt x="1133" y="903"/>
                </a:lnTo>
                <a:lnTo>
                  <a:pt x="1132" y="904"/>
                </a:lnTo>
                <a:lnTo>
                  <a:pt x="1131" y="904"/>
                </a:lnTo>
                <a:lnTo>
                  <a:pt x="1130" y="904"/>
                </a:lnTo>
                <a:lnTo>
                  <a:pt x="1128" y="903"/>
                </a:lnTo>
                <a:lnTo>
                  <a:pt x="1126" y="904"/>
                </a:lnTo>
                <a:lnTo>
                  <a:pt x="1126" y="904"/>
                </a:lnTo>
                <a:lnTo>
                  <a:pt x="1126" y="905"/>
                </a:lnTo>
                <a:lnTo>
                  <a:pt x="1125" y="906"/>
                </a:lnTo>
                <a:lnTo>
                  <a:pt x="1124" y="906"/>
                </a:lnTo>
                <a:lnTo>
                  <a:pt x="1126" y="906"/>
                </a:lnTo>
                <a:lnTo>
                  <a:pt x="1126" y="906"/>
                </a:lnTo>
                <a:lnTo>
                  <a:pt x="1127" y="904"/>
                </a:lnTo>
                <a:lnTo>
                  <a:pt x="1128" y="905"/>
                </a:lnTo>
                <a:lnTo>
                  <a:pt x="1129" y="906"/>
                </a:lnTo>
                <a:lnTo>
                  <a:pt x="1130" y="905"/>
                </a:lnTo>
                <a:lnTo>
                  <a:pt x="1132" y="905"/>
                </a:lnTo>
                <a:lnTo>
                  <a:pt x="1132" y="906"/>
                </a:lnTo>
                <a:lnTo>
                  <a:pt x="1134" y="906"/>
                </a:lnTo>
                <a:lnTo>
                  <a:pt x="1135" y="906"/>
                </a:lnTo>
                <a:lnTo>
                  <a:pt x="1139" y="905"/>
                </a:lnTo>
                <a:lnTo>
                  <a:pt x="1140" y="905"/>
                </a:lnTo>
                <a:lnTo>
                  <a:pt x="1142" y="905"/>
                </a:lnTo>
                <a:lnTo>
                  <a:pt x="1144" y="904"/>
                </a:lnTo>
                <a:lnTo>
                  <a:pt x="1145" y="904"/>
                </a:lnTo>
                <a:lnTo>
                  <a:pt x="1146" y="904"/>
                </a:lnTo>
                <a:lnTo>
                  <a:pt x="1147" y="904"/>
                </a:lnTo>
                <a:lnTo>
                  <a:pt x="1148" y="904"/>
                </a:lnTo>
                <a:lnTo>
                  <a:pt x="1149" y="904"/>
                </a:lnTo>
                <a:lnTo>
                  <a:pt x="1151" y="904"/>
                </a:lnTo>
                <a:lnTo>
                  <a:pt x="1153" y="905"/>
                </a:lnTo>
                <a:lnTo>
                  <a:pt x="1160" y="904"/>
                </a:lnTo>
                <a:lnTo>
                  <a:pt x="1162" y="904"/>
                </a:lnTo>
                <a:lnTo>
                  <a:pt x="1165" y="903"/>
                </a:lnTo>
                <a:lnTo>
                  <a:pt x="1167" y="901"/>
                </a:lnTo>
                <a:lnTo>
                  <a:pt x="1167" y="901"/>
                </a:lnTo>
                <a:lnTo>
                  <a:pt x="1168" y="900"/>
                </a:lnTo>
                <a:lnTo>
                  <a:pt x="1172" y="899"/>
                </a:lnTo>
                <a:lnTo>
                  <a:pt x="1174" y="899"/>
                </a:lnTo>
                <a:lnTo>
                  <a:pt x="1177" y="899"/>
                </a:lnTo>
                <a:lnTo>
                  <a:pt x="1180" y="899"/>
                </a:lnTo>
                <a:lnTo>
                  <a:pt x="1182" y="899"/>
                </a:lnTo>
                <a:lnTo>
                  <a:pt x="1183" y="898"/>
                </a:lnTo>
                <a:lnTo>
                  <a:pt x="1184" y="898"/>
                </a:lnTo>
                <a:lnTo>
                  <a:pt x="1183" y="901"/>
                </a:lnTo>
                <a:lnTo>
                  <a:pt x="1183" y="904"/>
                </a:lnTo>
                <a:lnTo>
                  <a:pt x="1183" y="905"/>
                </a:lnTo>
                <a:lnTo>
                  <a:pt x="1177" y="907"/>
                </a:lnTo>
                <a:lnTo>
                  <a:pt x="1168" y="914"/>
                </a:lnTo>
                <a:lnTo>
                  <a:pt x="1167" y="914"/>
                </a:lnTo>
                <a:lnTo>
                  <a:pt x="1167" y="915"/>
                </a:lnTo>
                <a:lnTo>
                  <a:pt x="1166" y="915"/>
                </a:lnTo>
                <a:lnTo>
                  <a:pt x="1165" y="916"/>
                </a:lnTo>
                <a:lnTo>
                  <a:pt x="1164" y="917"/>
                </a:lnTo>
                <a:lnTo>
                  <a:pt x="1163" y="918"/>
                </a:lnTo>
                <a:lnTo>
                  <a:pt x="1162" y="918"/>
                </a:lnTo>
                <a:lnTo>
                  <a:pt x="1161" y="918"/>
                </a:lnTo>
                <a:lnTo>
                  <a:pt x="1160" y="918"/>
                </a:lnTo>
                <a:lnTo>
                  <a:pt x="1159" y="919"/>
                </a:lnTo>
                <a:lnTo>
                  <a:pt x="1158" y="920"/>
                </a:lnTo>
                <a:lnTo>
                  <a:pt x="1157" y="921"/>
                </a:lnTo>
                <a:lnTo>
                  <a:pt x="1152" y="925"/>
                </a:lnTo>
                <a:lnTo>
                  <a:pt x="1150" y="925"/>
                </a:lnTo>
                <a:close/>
                <a:moveTo>
                  <a:pt x="1296" y="1217"/>
                </a:moveTo>
                <a:lnTo>
                  <a:pt x="1294" y="1217"/>
                </a:lnTo>
                <a:lnTo>
                  <a:pt x="1290" y="1216"/>
                </a:lnTo>
                <a:lnTo>
                  <a:pt x="1289" y="1216"/>
                </a:lnTo>
                <a:lnTo>
                  <a:pt x="1288" y="1215"/>
                </a:lnTo>
                <a:lnTo>
                  <a:pt x="1286" y="1213"/>
                </a:lnTo>
                <a:lnTo>
                  <a:pt x="1287" y="1212"/>
                </a:lnTo>
                <a:lnTo>
                  <a:pt x="1288" y="1211"/>
                </a:lnTo>
                <a:lnTo>
                  <a:pt x="1289" y="1209"/>
                </a:lnTo>
                <a:lnTo>
                  <a:pt x="1290" y="1209"/>
                </a:lnTo>
                <a:lnTo>
                  <a:pt x="1291" y="1209"/>
                </a:lnTo>
                <a:lnTo>
                  <a:pt x="1292" y="1207"/>
                </a:lnTo>
                <a:lnTo>
                  <a:pt x="1293" y="1206"/>
                </a:lnTo>
                <a:lnTo>
                  <a:pt x="1294" y="1207"/>
                </a:lnTo>
                <a:lnTo>
                  <a:pt x="1295" y="1207"/>
                </a:lnTo>
                <a:lnTo>
                  <a:pt x="1299" y="1211"/>
                </a:lnTo>
                <a:lnTo>
                  <a:pt x="1299" y="1212"/>
                </a:lnTo>
                <a:lnTo>
                  <a:pt x="1299" y="1213"/>
                </a:lnTo>
                <a:lnTo>
                  <a:pt x="1298" y="1216"/>
                </a:lnTo>
                <a:lnTo>
                  <a:pt x="1297" y="1216"/>
                </a:lnTo>
                <a:lnTo>
                  <a:pt x="1296" y="1217"/>
                </a:lnTo>
                <a:close/>
                <a:moveTo>
                  <a:pt x="868" y="148"/>
                </a:moveTo>
                <a:lnTo>
                  <a:pt x="868" y="148"/>
                </a:lnTo>
                <a:lnTo>
                  <a:pt x="867" y="147"/>
                </a:lnTo>
                <a:lnTo>
                  <a:pt x="868" y="145"/>
                </a:lnTo>
                <a:lnTo>
                  <a:pt x="869" y="145"/>
                </a:lnTo>
                <a:lnTo>
                  <a:pt x="868" y="148"/>
                </a:lnTo>
                <a:close/>
                <a:moveTo>
                  <a:pt x="1145" y="952"/>
                </a:moveTo>
                <a:lnTo>
                  <a:pt x="1141" y="952"/>
                </a:lnTo>
                <a:lnTo>
                  <a:pt x="1138" y="952"/>
                </a:lnTo>
                <a:lnTo>
                  <a:pt x="1137" y="951"/>
                </a:lnTo>
                <a:lnTo>
                  <a:pt x="1136" y="951"/>
                </a:lnTo>
                <a:lnTo>
                  <a:pt x="1135" y="951"/>
                </a:lnTo>
                <a:lnTo>
                  <a:pt x="1134" y="952"/>
                </a:lnTo>
                <a:lnTo>
                  <a:pt x="1133" y="952"/>
                </a:lnTo>
                <a:lnTo>
                  <a:pt x="1133" y="951"/>
                </a:lnTo>
                <a:lnTo>
                  <a:pt x="1132" y="951"/>
                </a:lnTo>
                <a:lnTo>
                  <a:pt x="1131" y="950"/>
                </a:lnTo>
                <a:lnTo>
                  <a:pt x="1132" y="950"/>
                </a:lnTo>
                <a:lnTo>
                  <a:pt x="1135" y="948"/>
                </a:lnTo>
                <a:lnTo>
                  <a:pt x="1135" y="946"/>
                </a:lnTo>
                <a:lnTo>
                  <a:pt x="1136" y="945"/>
                </a:lnTo>
                <a:lnTo>
                  <a:pt x="1136" y="945"/>
                </a:lnTo>
                <a:lnTo>
                  <a:pt x="1137" y="945"/>
                </a:lnTo>
                <a:lnTo>
                  <a:pt x="1137" y="944"/>
                </a:lnTo>
                <a:lnTo>
                  <a:pt x="1138" y="943"/>
                </a:lnTo>
                <a:lnTo>
                  <a:pt x="1138" y="942"/>
                </a:lnTo>
                <a:lnTo>
                  <a:pt x="1140" y="941"/>
                </a:lnTo>
                <a:lnTo>
                  <a:pt x="1141" y="940"/>
                </a:lnTo>
                <a:lnTo>
                  <a:pt x="1143" y="939"/>
                </a:lnTo>
                <a:lnTo>
                  <a:pt x="1144" y="940"/>
                </a:lnTo>
                <a:lnTo>
                  <a:pt x="1144" y="941"/>
                </a:lnTo>
                <a:lnTo>
                  <a:pt x="1144" y="942"/>
                </a:lnTo>
                <a:lnTo>
                  <a:pt x="1143" y="942"/>
                </a:lnTo>
                <a:lnTo>
                  <a:pt x="1142" y="944"/>
                </a:lnTo>
                <a:lnTo>
                  <a:pt x="1143" y="945"/>
                </a:lnTo>
                <a:lnTo>
                  <a:pt x="1143" y="946"/>
                </a:lnTo>
                <a:lnTo>
                  <a:pt x="1144" y="946"/>
                </a:lnTo>
                <a:lnTo>
                  <a:pt x="1144" y="948"/>
                </a:lnTo>
                <a:lnTo>
                  <a:pt x="1145" y="950"/>
                </a:lnTo>
                <a:lnTo>
                  <a:pt x="1146" y="950"/>
                </a:lnTo>
                <a:lnTo>
                  <a:pt x="1146" y="951"/>
                </a:lnTo>
                <a:lnTo>
                  <a:pt x="1145" y="952"/>
                </a:lnTo>
                <a:close/>
                <a:moveTo>
                  <a:pt x="1140" y="938"/>
                </a:moveTo>
                <a:lnTo>
                  <a:pt x="1139" y="938"/>
                </a:lnTo>
                <a:lnTo>
                  <a:pt x="1138" y="938"/>
                </a:lnTo>
                <a:lnTo>
                  <a:pt x="1138" y="937"/>
                </a:lnTo>
                <a:lnTo>
                  <a:pt x="1138" y="936"/>
                </a:lnTo>
                <a:lnTo>
                  <a:pt x="1138" y="935"/>
                </a:lnTo>
                <a:lnTo>
                  <a:pt x="1139" y="935"/>
                </a:lnTo>
                <a:lnTo>
                  <a:pt x="1140" y="935"/>
                </a:lnTo>
                <a:lnTo>
                  <a:pt x="1140" y="936"/>
                </a:lnTo>
                <a:lnTo>
                  <a:pt x="1141" y="936"/>
                </a:lnTo>
                <a:lnTo>
                  <a:pt x="1141" y="937"/>
                </a:lnTo>
                <a:lnTo>
                  <a:pt x="1140" y="938"/>
                </a:lnTo>
                <a:close/>
                <a:moveTo>
                  <a:pt x="1187" y="1104"/>
                </a:moveTo>
                <a:lnTo>
                  <a:pt x="1186" y="1103"/>
                </a:lnTo>
                <a:lnTo>
                  <a:pt x="1185" y="1103"/>
                </a:lnTo>
                <a:lnTo>
                  <a:pt x="1183" y="1102"/>
                </a:lnTo>
                <a:lnTo>
                  <a:pt x="1182" y="1102"/>
                </a:lnTo>
                <a:lnTo>
                  <a:pt x="1181" y="1100"/>
                </a:lnTo>
                <a:lnTo>
                  <a:pt x="1182" y="1099"/>
                </a:lnTo>
                <a:lnTo>
                  <a:pt x="1183" y="1099"/>
                </a:lnTo>
                <a:lnTo>
                  <a:pt x="1183" y="1100"/>
                </a:lnTo>
                <a:lnTo>
                  <a:pt x="1185" y="1101"/>
                </a:lnTo>
                <a:lnTo>
                  <a:pt x="1186" y="1102"/>
                </a:lnTo>
                <a:lnTo>
                  <a:pt x="1186" y="1101"/>
                </a:lnTo>
                <a:lnTo>
                  <a:pt x="1187" y="1102"/>
                </a:lnTo>
                <a:lnTo>
                  <a:pt x="1188" y="1103"/>
                </a:lnTo>
                <a:lnTo>
                  <a:pt x="1187" y="1104"/>
                </a:lnTo>
                <a:close/>
                <a:moveTo>
                  <a:pt x="1130" y="1196"/>
                </a:moveTo>
                <a:lnTo>
                  <a:pt x="1127" y="1197"/>
                </a:lnTo>
                <a:lnTo>
                  <a:pt x="1126" y="1197"/>
                </a:lnTo>
                <a:lnTo>
                  <a:pt x="1126" y="1196"/>
                </a:lnTo>
                <a:lnTo>
                  <a:pt x="1125" y="1195"/>
                </a:lnTo>
                <a:lnTo>
                  <a:pt x="1124" y="1194"/>
                </a:lnTo>
                <a:lnTo>
                  <a:pt x="1125" y="1191"/>
                </a:lnTo>
                <a:lnTo>
                  <a:pt x="1125" y="1190"/>
                </a:lnTo>
                <a:lnTo>
                  <a:pt x="1126" y="1188"/>
                </a:lnTo>
                <a:lnTo>
                  <a:pt x="1126" y="1188"/>
                </a:lnTo>
                <a:lnTo>
                  <a:pt x="1127" y="1187"/>
                </a:lnTo>
                <a:lnTo>
                  <a:pt x="1126" y="1186"/>
                </a:lnTo>
                <a:lnTo>
                  <a:pt x="1125" y="1185"/>
                </a:lnTo>
                <a:lnTo>
                  <a:pt x="1123" y="1184"/>
                </a:lnTo>
                <a:lnTo>
                  <a:pt x="1123" y="1183"/>
                </a:lnTo>
                <a:lnTo>
                  <a:pt x="1124" y="1181"/>
                </a:lnTo>
                <a:lnTo>
                  <a:pt x="1125" y="1177"/>
                </a:lnTo>
                <a:lnTo>
                  <a:pt x="1125" y="1177"/>
                </a:lnTo>
                <a:lnTo>
                  <a:pt x="1126" y="1177"/>
                </a:lnTo>
                <a:lnTo>
                  <a:pt x="1126" y="1177"/>
                </a:lnTo>
                <a:lnTo>
                  <a:pt x="1127" y="1177"/>
                </a:lnTo>
                <a:lnTo>
                  <a:pt x="1128" y="1176"/>
                </a:lnTo>
                <a:lnTo>
                  <a:pt x="1129" y="1176"/>
                </a:lnTo>
                <a:lnTo>
                  <a:pt x="1130" y="1175"/>
                </a:lnTo>
                <a:lnTo>
                  <a:pt x="1132" y="1173"/>
                </a:lnTo>
                <a:lnTo>
                  <a:pt x="1133" y="1171"/>
                </a:lnTo>
                <a:lnTo>
                  <a:pt x="1133" y="1167"/>
                </a:lnTo>
                <a:lnTo>
                  <a:pt x="1133" y="1166"/>
                </a:lnTo>
                <a:lnTo>
                  <a:pt x="1134" y="1165"/>
                </a:lnTo>
                <a:lnTo>
                  <a:pt x="1135" y="1163"/>
                </a:lnTo>
                <a:lnTo>
                  <a:pt x="1136" y="1161"/>
                </a:lnTo>
                <a:lnTo>
                  <a:pt x="1138" y="1158"/>
                </a:lnTo>
                <a:lnTo>
                  <a:pt x="1139" y="1157"/>
                </a:lnTo>
                <a:lnTo>
                  <a:pt x="1140" y="1155"/>
                </a:lnTo>
                <a:lnTo>
                  <a:pt x="1141" y="1151"/>
                </a:lnTo>
                <a:lnTo>
                  <a:pt x="1142" y="1146"/>
                </a:lnTo>
                <a:lnTo>
                  <a:pt x="1143" y="1145"/>
                </a:lnTo>
                <a:lnTo>
                  <a:pt x="1144" y="1145"/>
                </a:lnTo>
                <a:lnTo>
                  <a:pt x="1147" y="1144"/>
                </a:lnTo>
                <a:lnTo>
                  <a:pt x="1148" y="1144"/>
                </a:lnTo>
                <a:lnTo>
                  <a:pt x="1150" y="1144"/>
                </a:lnTo>
                <a:lnTo>
                  <a:pt x="1153" y="1143"/>
                </a:lnTo>
                <a:lnTo>
                  <a:pt x="1153" y="1142"/>
                </a:lnTo>
                <a:lnTo>
                  <a:pt x="1156" y="1139"/>
                </a:lnTo>
                <a:lnTo>
                  <a:pt x="1157" y="1139"/>
                </a:lnTo>
                <a:lnTo>
                  <a:pt x="1157" y="1138"/>
                </a:lnTo>
                <a:lnTo>
                  <a:pt x="1158" y="1138"/>
                </a:lnTo>
                <a:lnTo>
                  <a:pt x="1159" y="1138"/>
                </a:lnTo>
                <a:lnTo>
                  <a:pt x="1159" y="1137"/>
                </a:lnTo>
                <a:lnTo>
                  <a:pt x="1162" y="1134"/>
                </a:lnTo>
                <a:lnTo>
                  <a:pt x="1166" y="1128"/>
                </a:lnTo>
                <a:lnTo>
                  <a:pt x="1168" y="1125"/>
                </a:lnTo>
                <a:lnTo>
                  <a:pt x="1169" y="1124"/>
                </a:lnTo>
                <a:lnTo>
                  <a:pt x="1169" y="1123"/>
                </a:lnTo>
                <a:lnTo>
                  <a:pt x="1171" y="1123"/>
                </a:lnTo>
                <a:lnTo>
                  <a:pt x="1173" y="1118"/>
                </a:lnTo>
                <a:lnTo>
                  <a:pt x="1174" y="1116"/>
                </a:lnTo>
                <a:lnTo>
                  <a:pt x="1175" y="1115"/>
                </a:lnTo>
                <a:lnTo>
                  <a:pt x="1176" y="1113"/>
                </a:lnTo>
                <a:lnTo>
                  <a:pt x="1177" y="1113"/>
                </a:lnTo>
                <a:lnTo>
                  <a:pt x="1177" y="1114"/>
                </a:lnTo>
                <a:lnTo>
                  <a:pt x="1177" y="1116"/>
                </a:lnTo>
                <a:lnTo>
                  <a:pt x="1178" y="1117"/>
                </a:lnTo>
                <a:lnTo>
                  <a:pt x="1179" y="1119"/>
                </a:lnTo>
                <a:lnTo>
                  <a:pt x="1179" y="1123"/>
                </a:lnTo>
                <a:lnTo>
                  <a:pt x="1180" y="1123"/>
                </a:lnTo>
                <a:lnTo>
                  <a:pt x="1181" y="1123"/>
                </a:lnTo>
                <a:lnTo>
                  <a:pt x="1183" y="1123"/>
                </a:lnTo>
                <a:lnTo>
                  <a:pt x="1186" y="1123"/>
                </a:lnTo>
                <a:lnTo>
                  <a:pt x="1187" y="1123"/>
                </a:lnTo>
                <a:lnTo>
                  <a:pt x="1188" y="1123"/>
                </a:lnTo>
                <a:lnTo>
                  <a:pt x="1190" y="1124"/>
                </a:lnTo>
                <a:lnTo>
                  <a:pt x="1191" y="1124"/>
                </a:lnTo>
                <a:lnTo>
                  <a:pt x="1192" y="1125"/>
                </a:lnTo>
                <a:lnTo>
                  <a:pt x="1192" y="1128"/>
                </a:lnTo>
                <a:lnTo>
                  <a:pt x="1193" y="1128"/>
                </a:lnTo>
                <a:lnTo>
                  <a:pt x="1193" y="1129"/>
                </a:lnTo>
                <a:lnTo>
                  <a:pt x="1193" y="1130"/>
                </a:lnTo>
                <a:lnTo>
                  <a:pt x="1193" y="1131"/>
                </a:lnTo>
                <a:lnTo>
                  <a:pt x="1194" y="1132"/>
                </a:lnTo>
                <a:lnTo>
                  <a:pt x="1195" y="1133"/>
                </a:lnTo>
                <a:lnTo>
                  <a:pt x="1196" y="1134"/>
                </a:lnTo>
                <a:lnTo>
                  <a:pt x="1196" y="1135"/>
                </a:lnTo>
                <a:lnTo>
                  <a:pt x="1194" y="1136"/>
                </a:lnTo>
                <a:lnTo>
                  <a:pt x="1193" y="1138"/>
                </a:lnTo>
                <a:lnTo>
                  <a:pt x="1194" y="1139"/>
                </a:lnTo>
                <a:lnTo>
                  <a:pt x="1195" y="1139"/>
                </a:lnTo>
                <a:lnTo>
                  <a:pt x="1197" y="1138"/>
                </a:lnTo>
                <a:lnTo>
                  <a:pt x="1198" y="1137"/>
                </a:lnTo>
                <a:lnTo>
                  <a:pt x="1198" y="1138"/>
                </a:lnTo>
                <a:lnTo>
                  <a:pt x="1199" y="1140"/>
                </a:lnTo>
                <a:lnTo>
                  <a:pt x="1201" y="1143"/>
                </a:lnTo>
                <a:lnTo>
                  <a:pt x="1201" y="1144"/>
                </a:lnTo>
                <a:lnTo>
                  <a:pt x="1202" y="1145"/>
                </a:lnTo>
                <a:lnTo>
                  <a:pt x="1202" y="1148"/>
                </a:lnTo>
                <a:lnTo>
                  <a:pt x="1199" y="1150"/>
                </a:lnTo>
                <a:lnTo>
                  <a:pt x="1198" y="1153"/>
                </a:lnTo>
                <a:lnTo>
                  <a:pt x="1196" y="1153"/>
                </a:lnTo>
                <a:lnTo>
                  <a:pt x="1192" y="1157"/>
                </a:lnTo>
                <a:lnTo>
                  <a:pt x="1191" y="1158"/>
                </a:lnTo>
                <a:lnTo>
                  <a:pt x="1191" y="1159"/>
                </a:lnTo>
                <a:lnTo>
                  <a:pt x="1190" y="1159"/>
                </a:lnTo>
                <a:lnTo>
                  <a:pt x="1189" y="1158"/>
                </a:lnTo>
                <a:lnTo>
                  <a:pt x="1188" y="1158"/>
                </a:lnTo>
                <a:lnTo>
                  <a:pt x="1188" y="1161"/>
                </a:lnTo>
                <a:lnTo>
                  <a:pt x="1188" y="1164"/>
                </a:lnTo>
                <a:lnTo>
                  <a:pt x="1188" y="1165"/>
                </a:lnTo>
                <a:lnTo>
                  <a:pt x="1187" y="1165"/>
                </a:lnTo>
                <a:lnTo>
                  <a:pt x="1186" y="1165"/>
                </a:lnTo>
                <a:lnTo>
                  <a:pt x="1186" y="1166"/>
                </a:lnTo>
                <a:lnTo>
                  <a:pt x="1185" y="1166"/>
                </a:lnTo>
                <a:lnTo>
                  <a:pt x="1185" y="1167"/>
                </a:lnTo>
                <a:lnTo>
                  <a:pt x="1184" y="1167"/>
                </a:lnTo>
                <a:lnTo>
                  <a:pt x="1183" y="1167"/>
                </a:lnTo>
                <a:lnTo>
                  <a:pt x="1182" y="1166"/>
                </a:lnTo>
                <a:lnTo>
                  <a:pt x="1181" y="1167"/>
                </a:lnTo>
                <a:lnTo>
                  <a:pt x="1180" y="1167"/>
                </a:lnTo>
                <a:lnTo>
                  <a:pt x="1180" y="1166"/>
                </a:lnTo>
                <a:lnTo>
                  <a:pt x="1178" y="1165"/>
                </a:lnTo>
                <a:lnTo>
                  <a:pt x="1177" y="1165"/>
                </a:lnTo>
                <a:lnTo>
                  <a:pt x="1176" y="1165"/>
                </a:lnTo>
                <a:lnTo>
                  <a:pt x="1174" y="1166"/>
                </a:lnTo>
                <a:lnTo>
                  <a:pt x="1172" y="1169"/>
                </a:lnTo>
                <a:lnTo>
                  <a:pt x="1168" y="1173"/>
                </a:lnTo>
                <a:lnTo>
                  <a:pt x="1165" y="1175"/>
                </a:lnTo>
                <a:lnTo>
                  <a:pt x="1163" y="1175"/>
                </a:lnTo>
                <a:lnTo>
                  <a:pt x="1163" y="1176"/>
                </a:lnTo>
                <a:lnTo>
                  <a:pt x="1161" y="1176"/>
                </a:lnTo>
                <a:lnTo>
                  <a:pt x="1158" y="1177"/>
                </a:lnTo>
                <a:lnTo>
                  <a:pt x="1157" y="1177"/>
                </a:lnTo>
                <a:lnTo>
                  <a:pt x="1157" y="1177"/>
                </a:lnTo>
                <a:lnTo>
                  <a:pt x="1157" y="1177"/>
                </a:lnTo>
                <a:lnTo>
                  <a:pt x="1157" y="1177"/>
                </a:lnTo>
                <a:lnTo>
                  <a:pt x="1156" y="1179"/>
                </a:lnTo>
                <a:lnTo>
                  <a:pt x="1155" y="1181"/>
                </a:lnTo>
                <a:lnTo>
                  <a:pt x="1152" y="1181"/>
                </a:lnTo>
                <a:lnTo>
                  <a:pt x="1151" y="1182"/>
                </a:lnTo>
                <a:lnTo>
                  <a:pt x="1151" y="1183"/>
                </a:lnTo>
                <a:lnTo>
                  <a:pt x="1150" y="1184"/>
                </a:lnTo>
                <a:lnTo>
                  <a:pt x="1149" y="1184"/>
                </a:lnTo>
                <a:lnTo>
                  <a:pt x="1147" y="1186"/>
                </a:lnTo>
                <a:lnTo>
                  <a:pt x="1147" y="1186"/>
                </a:lnTo>
                <a:lnTo>
                  <a:pt x="1144" y="1188"/>
                </a:lnTo>
                <a:lnTo>
                  <a:pt x="1143" y="1188"/>
                </a:lnTo>
                <a:lnTo>
                  <a:pt x="1142" y="1188"/>
                </a:lnTo>
                <a:lnTo>
                  <a:pt x="1141" y="1188"/>
                </a:lnTo>
                <a:lnTo>
                  <a:pt x="1138" y="1191"/>
                </a:lnTo>
                <a:lnTo>
                  <a:pt x="1136" y="1192"/>
                </a:lnTo>
                <a:lnTo>
                  <a:pt x="1133" y="1195"/>
                </a:lnTo>
                <a:lnTo>
                  <a:pt x="1132" y="1195"/>
                </a:lnTo>
                <a:lnTo>
                  <a:pt x="1130" y="1196"/>
                </a:lnTo>
                <a:close/>
                <a:moveTo>
                  <a:pt x="1189" y="1116"/>
                </a:moveTo>
                <a:lnTo>
                  <a:pt x="1187" y="1114"/>
                </a:lnTo>
                <a:lnTo>
                  <a:pt x="1186" y="1114"/>
                </a:lnTo>
                <a:lnTo>
                  <a:pt x="1185" y="1113"/>
                </a:lnTo>
                <a:lnTo>
                  <a:pt x="1183" y="1112"/>
                </a:lnTo>
                <a:lnTo>
                  <a:pt x="1183" y="1111"/>
                </a:lnTo>
                <a:lnTo>
                  <a:pt x="1184" y="1111"/>
                </a:lnTo>
                <a:lnTo>
                  <a:pt x="1186" y="1111"/>
                </a:lnTo>
                <a:lnTo>
                  <a:pt x="1187" y="1110"/>
                </a:lnTo>
                <a:lnTo>
                  <a:pt x="1187" y="1111"/>
                </a:lnTo>
                <a:lnTo>
                  <a:pt x="1187" y="1112"/>
                </a:lnTo>
                <a:lnTo>
                  <a:pt x="1186" y="1112"/>
                </a:lnTo>
                <a:lnTo>
                  <a:pt x="1185" y="1112"/>
                </a:lnTo>
                <a:lnTo>
                  <a:pt x="1185" y="1112"/>
                </a:lnTo>
                <a:lnTo>
                  <a:pt x="1189" y="1114"/>
                </a:lnTo>
                <a:lnTo>
                  <a:pt x="1189" y="1115"/>
                </a:lnTo>
                <a:lnTo>
                  <a:pt x="1189" y="1116"/>
                </a:lnTo>
                <a:close/>
                <a:moveTo>
                  <a:pt x="1186" y="1109"/>
                </a:moveTo>
                <a:lnTo>
                  <a:pt x="1185" y="1109"/>
                </a:lnTo>
                <a:lnTo>
                  <a:pt x="1184" y="1109"/>
                </a:lnTo>
                <a:lnTo>
                  <a:pt x="1183" y="1108"/>
                </a:lnTo>
                <a:lnTo>
                  <a:pt x="1181" y="1107"/>
                </a:lnTo>
                <a:lnTo>
                  <a:pt x="1181" y="1106"/>
                </a:lnTo>
                <a:lnTo>
                  <a:pt x="1182" y="1106"/>
                </a:lnTo>
                <a:lnTo>
                  <a:pt x="1182" y="1107"/>
                </a:lnTo>
                <a:lnTo>
                  <a:pt x="1183" y="1107"/>
                </a:lnTo>
                <a:lnTo>
                  <a:pt x="1185" y="1107"/>
                </a:lnTo>
                <a:lnTo>
                  <a:pt x="1186" y="1107"/>
                </a:lnTo>
                <a:lnTo>
                  <a:pt x="1186" y="1108"/>
                </a:lnTo>
                <a:lnTo>
                  <a:pt x="1186" y="1109"/>
                </a:lnTo>
                <a:close/>
                <a:moveTo>
                  <a:pt x="1184" y="1106"/>
                </a:moveTo>
                <a:lnTo>
                  <a:pt x="1183" y="1106"/>
                </a:lnTo>
                <a:lnTo>
                  <a:pt x="1182" y="1105"/>
                </a:lnTo>
                <a:lnTo>
                  <a:pt x="1181" y="1105"/>
                </a:lnTo>
                <a:lnTo>
                  <a:pt x="1181" y="1104"/>
                </a:lnTo>
                <a:lnTo>
                  <a:pt x="1182" y="1104"/>
                </a:lnTo>
                <a:lnTo>
                  <a:pt x="1182" y="1103"/>
                </a:lnTo>
                <a:lnTo>
                  <a:pt x="1184" y="1105"/>
                </a:lnTo>
                <a:lnTo>
                  <a:pt x="1184" y="1106"/>
                </a:lnTo>
                <a:close/>
                <a:moveTo>
                  <a:pt x="1184" y="1116"/>
                </a:moveTo>
                <a:lnTo>
                  <a:pt x="1183" y="1116"/>
                </a:lnTo>
                <a:lnTo>
                  <a:pt x="1183" y="1115"/>
                </a:lnTo>
                <a:lnTo>
                  <a:pt x="1181" y="1113"/>
                </a:lnTo>
                <a:lnTo>
                  <a:pt x="1180" y="1112"/>
                </a:lnTo>
                <a:lnTo>
                  <a:pt x="1179" y="1111"/>
                </a:lnTo>
                <a:lnTo>
                  <a:pt x="1179" y="1110"/>
                </a:lnTo>
                <a:lnTo>
                  <a:pt x="1180" y="1110"/>
                </a:lnTo>
                <a:lnTo>
                  <a:pt x="1181" y="1110"/>
                </a:lnTo>
                <a:lnTo>
                  <a:pt x="1180" y="1109"/>
                </a:lnTo>
                <a:lnTo>
                  <a:pt x="1181" y="1109"/>
                </a:lnTo>
                <a:lnTo>
                  <a:pt x="1182" y="1109"/>
                </a:lnTo>
                <a:lnTo>
                  <a:pt x="1183" y="1109"/>
                </a:lnTo>
                <a:lnTo>
                  <a:pt x="1183" y="1110"/>
                </a:lnTo>
                <a:lnTo>
                  <a:pt x="1181" y="1111"/>
                </a:lnTo>
                <a:lnTo>
                  <a:pt x="1181" y="1112"/>
                </a:lnTo>
                <a:lnTo>
                  <a:pt x="1184" y="1115"/>
                </a:lnTo>
                <a:lnTo>
                  <a:pt x="1184" y="1116"/>
                </a:lnTo>
                <a:close/>
                <a:moveTo>
                  <a:pt x="1181" y="1118"/>
                </a:moveTo>
                <a:lnTo>
                  <a:pt x="1180" y="1118"/>
                </a:lnTo>
                <a:lnTo>
                  <a:pt x="1179" y="1117"/>
                </a:lnTo>
                <a:lnTo>
                  <a:pt x="1178" y="1115"/>
                </a:lnTo>
                <a:lnTo>
                  <a:pt x="1178" y="1114"/>
                </a:lnTo>
                <a:lnTo>
                  <a:pt x="1179" y="1114"/>
                </a:lnTo>
                <a:lnTo>
                  <a:pt x="1179" y="1113"/>
                </a:lnTo>
                <a:lnTo>
                  <a:pt x="1179" y="1112"/>
                </a:lnTo>
                <a:lnTo>
                  <a:pt x="1180" y="1112"/>
                </a:lnTo>
                <a:lnTo>
                  <a:pt x="1181" y="1114"/>
                </a:lnTo>
                <a:lnTo>
                  <a:pt x="1182" y="1116"/>
                </a:lnTo>
                <a:lnTo>
                  <a:pt x="1182" y="1117"/>
                </a:lnTo>
                <a:lnTo>
                  <a:pt x="1182" y="1118"/>
                </a:lnTo>
                <a:lnTo>
                  <a:pt x="1181" y="1118"/>
                </a:lnTo>
                <a:close/>
                <a:moveTo>
                  <a:pt x="1180" y="1177"/>
                </a:moveTo>
                <a:lnTo>
                  <a:pt x="1179" y="1177"/>
                </a:lnTo>
                <a:lnTo>
                  <a:pt x="1178" y="1177"/>
                </a:lnTo>
                <a:lnTo>
                  <a:pt x="1176" y="1176"/>
                </a:lnTo>
                <a:lnTo>
                  <a:pt x="1175" y="1176"/>
                </a:lnTo>
                <a:lnTo>
                  <a:pt x="1175" y="1175"/>
                </a:lnTo>
                <a:lnTo>
                  <a:pt x="1175" y="1173"/>
                </a:lnTo>
                <a:lnTo>
                  <a:pt x="1174" y="1172"/>
                </a:lnTo>
                <a:lnTo>
                  <a:pt x="1173" y="1172"/>
                </a:lnTo>
                <a:lnTo>
                  <a:pt x="1174" y="1171"/>
                </a:lnTo>
                <a:lnTo>
                  <a:pt x="1174" y="1170"/>
                </a:lnTo>
                <a:lnTo>
                  <a:pt x="1175" y="1168"/>
                </a:lnTo>
                <a:lnTo>
                  <a:pt x="1176" y="1168"/>
                </a:lnTo>
                <a:lnTo>
                  <a:pt x="1176" y="1169"/>
                </a:lnTo>
                <a:lnTo>
                  <a:pt x="1177" y="1169"/>
                </a:lnTo>
                <a:lnTo>
                  <a:pt x="1179" y="1170"/>
                </a:lnTo>
                <a:lnTo>
                  <a:pt x="1180" y="1169"/>
                </a:lnTo>
                <a:lnTo>
                  <a:pt x="1180" y="1168"/>
                </a:lnTo>
                <a:lnTo>
                  <a:pt x="1179" y="1168"/>
                </a:lnTo>
                <a:lnTo>
                  <a:pt x="1177" y="1168"/>
                </a:lnTo>
                <a:lnTo>
                  <a:pt x="1177" y="1167"/>
                </a:lnTo>
                <a:lnTo>
                  <a:pt x="1176" y="1166"/>
                </a:lnTo>
                <a:lnTo>
                  <a:pt x="1177" y="1166"/>
                </a:lnTo>
                <a:lnTo>
                  <a:pt x="1177" y="1166"/>
                </a:lnTo>
                <a:lnTo>
                  <a:pt x="1178" y="1166"/>
                </a:lnTo>
                <a:lnTo>
                  <a:pt x="1179" y="1167"/>
                </a:lnTo>
                <a:lnTo>
                  <a:pt x="1180" y="1168"/>
                </a:lnTo>
                <a:lnTo>
                  <a:pt x="1181" y="1168"/>
                </a:lnTo>
                <a:lnTo>
                  <a:pt x="1182" y="1167"/>
                </a:lnTo>
                <a:lnTo>
                  <a:pt x="1183" y="1168"/>
                </a:lnTo>
                <a:lnTo>
                  <a:pt x="1183" y="1169"/>
                </a:lnTo>
                <a:lnTo>
                  <a:pt x="1181" y="1171"/>
                </a:lnTo>
                <a:lnTo>
                  <a:pt x="1182" y="1171"/>
                </a:lnTo>
                <a:lnTo>
                  <a:pt x="1183" y="1172"/>
                </a:lnTo>
                <a:lnTo>
                  <a:pt x="1181" y="1174"/>
                </a:lnTo>
                <a:lnTo>
                  <a:pt x="1181" y="1176"/>
                </a:lnTo>
                <a:lnTo>
                  <a:pt x="1180" y="1177"/>
                </a:lnTo>
                <a:close/>
                <a:moveTo>
                  <a:pt x="1129" y="1166"/>
                </a:moveTo>
                <a:lnTo>
                  <a:pt x="1128" y="1166"/>
                </a:lnTo>
                <a:lnTo>
                  <a:pt x="1127" y="1165"/>
                </a:lnTo>
                <a:lnTo>
                  <a:pt x="1126" y="1162"/>
                </a:lnTo>
                <a:lnTo>
                  <a:pt x="1126" y="1157"/>
                </a:lnTo>
                <a:lnTo>
                  <a:pt x="1124" y="1155"/>
                </a:lnTo>
                <a:lnTo>
                  <a:pt x="1124" y="1155"/>
                </a:lnTo>
                <a:lnTo>
                  <a:pt x="1124" y="1154"/>
                </a:lnTo>
                <a:lnTo>
                  <a:pt x="1124" y="1153"/>
                </a:lnTo>
                <a:lnTo>
                  <a:pt x="1124" y="1152"/>
                </a:lnTo>
                <a:lnTo>
                  <a:pt x="1125" y="1152"/>
                </a:lnTo>
                <a:lnTo>
                  <a:pt x="1126" y="1150"/>
                </a:lnTo>
                <a:lnTo>
                  <a:pt x="1127" y="1150"/>
                </a:lnTo>
                <a:lnTo>
                  <a:pt x="1130" y="1150"/>
                </a:lnTo>
                <a:lnTo>
                  <a:pt x="1131" y="1149"/>
                </a:lnTo>
                <a:lnTo>
                  <a:pt x="1132" y="1148"/>
                </a:lnTo>
                <a:lnTo>
                  <a:pt x="1135" y="1148"/>
                </a:lnTo>
                <a:lnTo>
                  <a:pt x="1136" y="1147"/>
                </a:lnTo>
                <a:lnTo>
                  <a:pt x="1137" y="1147"/>
                </a:lnTo>
                <a:lnTo>
                  <a:pt x="1137" y="1148"/>
                </a:lnTo>
                <a:lnTo>
                  <a:pt x="1137" y="1152"/>
                </a:lnTo>
                <a:lnTo>
                  <a:pt x="1136" y="1155"/>
                </a:lnTo>
                <a:lnTo>
                  <a:pt x="1136" y="1155"/>
                </a:lnTo>
                <a:lnTo>
                  <a:pt x="1134" y="1158"/>
                </a:lnTo>
                <a:lnTo>
                  <a:pt x="1133" y="1159"/>
                </a:lnTo>
                <a:lnTo>
                  <a:pt x="1133" y="1161"/>
                </a:lnTo>
                <a:lnTo>
                  <a:pt x="1132" y="1162"/>
                </a:lnTo>
                <a:lnTo>
                  <a:pt x="1130" y="1164"/>
                </a:lnTo>
                <a:lnTo>
                  <a:pt x="1130" y="1165"/>
                </a:lnTo>
                <a:lnTo>
                  <a:pt x="1129" y="1166"/>
                </a:lnTo>
                <a:close/>
                <a:moveTo>
                  <a:pt x="1129" y="1172"/>
                </a:moveTo>
                <a:lnTo>
                  <a:pt x="1128" y="1172"/>
                </a:lnTo>
                <a:lnTo>
                  <a:pt x="1127" y="1172"/>
                </a:lnTo>
                <a:lnTo>
                  <a:pt x="1126" y="1172"/>
                </a:lnTo>
                <a:lnTo>
                  <a:pt x="1126" y="1171"/>
                </a:lnTo>
                <a:lnTo>
                  <a:pt x="1127" y="1170"/>
                </a:lnTo>
                <a:lnTo>
                  <a:pt x="1128" y="1169"/>
                </a:lnTo>
                <a:lnTo>
                  <a:pt x="1129" y="1168"/>
                </a:lnTo>
                <a:lnTo>
                  <a:pt x="1129" y="1169"/>
                </a:lnTo>
                <a:lnTo>
                  <a:pt x="1130" y="1169"/>
                </a:lnTo>
                <a:lnTo>
                  <a:pt x="1130" y="1171"/>
                </a:lnTo>
                <a:lnTo>
                  <a:pt x="1129" y="1172"/>
                </a:lnTo>
                <a:close/>
                <a:moveTo>
                  <a:pt x="750" y="1"/>
                </a:moveTo>
                <a:lnTo>
                  <a:pt x="747" y="1"/>
                </a:lnTo>
                <a:lnTo>
                  <a:pt x="746" y="0"/>
                </a:lnTo>
                <a:lnTo>
                  <a:pt x="747" y="0"/>
                </a:lnTo>
                <a:lnTo>
                  <a:pt x="748" y="0"/>
                </a:lnTo>
                <a:lnTo>
                  <a:pt x="750" y="0"/>
                </a:lnTo>
                <a:lnTo>
                  <a:pt x="750" y="1"/>
                </a:lnTo>
                <a:close/>
                <a:moveTo>
                  <a:pt x="1123" y="1425"/>
                </a:moveTo>
                <a:lnTo>
                  <a:pt x="1122" y="1425"/>
                </a:lnTo>
                <a:lnTo>
                  <a:pt x="1119" y="1424"/>
                </a:lnTo>
                <a:lnTo>
                  <a:pt x="1119" y="1423"/>
                </a:lnTo>
                <a:lnTo>
                  <a:pt x="1118" y="1421"/>
                </a:lnTo>
                <a:lnTo>
                  <a:pt x="1117" y="1420"/>
                </a:lnTo>
                <a:lnTo>
                  <a:pt x="1117" y="1419"/>
                </a:lnTo>
                <a:lnTo>
                  <a:pt x="1118" y="1418"/>
                </a:lnTo>
                <a:lnTo>
                  <a:pt x="1120" y="1417"/>
                </a:lnTo>
                <a:lnTo>
                  <a:pt x="1123" y="1416"/>
                </a:lnTo>
                <a:lnTo>
                  <a:pt x="1124" y="1416"/>
                </a:lnTo>
                <a:lnTo>
                  <a:pt x="1127" y="1417"/>
                </a:lnTo>
                <a:lnTo>
                  <a:pt x="1128" y="1418"/>
                </a:lnTo>
                <a:lnTo>
                  <a:pt x="1128" y="1419"/>
                </a:lnTo>
                <a:lnTo>
                  <a:pt x="1129" y="1420"/>
                </a:lnTo>
                <a:lnTo>
                  <a:pt x="1128" y="1422"/>
                </a:lnTo>
                <a:lnTo>
                  <a:pt x="1128" y="1424"/>
                </a:lnTo>
                <a:lnTo>
                  <a:pt x="1127" y="1424"/>
                </a:lnTo>
                <a:lnTo>
                  <a:pt x="1126" y="1423"/>
                </a:lnTo>
                <a:lnTo>
                  <a:pt x="1126" y="1423"/>
                </a:lnTo>
                <a:lnTo>
                  <a:pt x="1125" y="1425"/>
                </a:lnTo>
                <a:lnTo>
                  <a:pt x="1123" y="1425"/>
                </a:lnTo>
                <a:close/>
                <a:moveTo>
                  <a:pt x="1104" y="1437"/>
                </a:moveTo>
                <a:lnTo>
                  <a:pt x="1103" y="1437"/>
                </a:lnTo>
                <a:lnTo>
                  <a:pt x="1102" y="1437"/>
                </a:lnTo>
                <a:lnTo>
                  <a:pt x="1103" y="1437"/>
                </a:lnTo>
                <a:lnTo>
                  <a:pt x="1103" y="1436"/>
                </a:lnTo>
                <a:lnTo>
                  <a:pt x="1104" y="1436"/>
                </a:lnTo>
                <a:lnTo>
                  <a:pt x="1105" y="1435"/>
                </a:lnTo>
                <a:lnTo>
                  <a:pt x="1105" y="1435"/>
                </a:lnTo>
                <a:lnTo>
                  <a:pt x="1105" y="1436"/>
                </a:lnTo>
                <a:lnTo>
                  <a:pt x="1105" y="1436"/>
                </a:lnTo>
                <a:lnTo>
                  <a:pt x="1105" y="1437"/>
                </a:lnTo>
                <a:lnTo>
                  <a:pt x="1104" y="1437"/>
                </a:lnTo>
                <a:close/>
                <a:moveTo>
                  <a:pt x="1059" y="1441"/>
                </a:moveTo>
                <a:lnTo>
                  <a:pt x="1057" y="1441"/>
                </a:lnTo>
                <a:lnTo>
                  <a:pt x="1056" y="1441"/>
                </a:lnTo>
                <a:lnTo>
                  <a:pt x="1055" y="1439"/>
                </a:lnTo>
                <a:lnTo>
                  <a:pt x="1054" y="1439"/>
                </a:lnTo>
                <a:lnTo>
                  <a:pt x="1053" y="1437"/>
                </a:lnTo>
                <a:lnTo>
                  <a:pt x="1052" y="1437"/>
                </a:lnTo>
                <a:lnTo>
                  <a:pt x="1053" y="1439"/>
                </a:lnTo>
                <a:lnTo>
                  <a:pt x="1053" y="1440"/>
                </a:lnTo>
                <a:lnTo>
                  <a:pt x="1052" y="1440"/>
                </a:lnTo>
                <a:lnTo>
                  <a:pt x="1051" y="1438"/>
                </a:lnTo>
                <a:lnTo>
                  <a:pt x="1051" y="1436"/>
                </a:lnTo>
                <a:lnTo>
                  <a:pt x="1052" y="1436"/>
                </a:lnTo>
                <a:lnTo>
                  <a:pt x="1055" y="1434"/>
                </a:lnTo>
                <a:lnTo>
                  <a:pt x="1057" y="1434"/>
                </a:lnTo>
                <a:lnTo>
                  <a:pt x="1058" y="1434"/>
                </a:lnTo>
                <a:lnTo>
                  <a:pt x="1058" y="1435"/>
                </a:lnTo>
                <a:lnTo>
                  <a:pt x="1057" y="1436"/>
                </a:lnTo>
                <a:lnTo>
                  <a:pt x="1057" y="1436"/>
                </a:lnTo>
                <a:lnTo>
                  <a:pt x="1057" y="1437"/>
                </a:lnTo>
                <a:lnTo>
                  <a:pt x="1058" y="1437"/>
                </a:lnTo>
                <a:lnTo>
                  <a:pt x="1061" y="1438"/>
                </a:lnTo>
                <a:lnTo>
                  <a:pt x="1061" y="1439"/>
                </a:lnTo>
                <a:lnTo>
                  <a:pt x="1060" y="1440"/>
                </a:lnTo>
                <a:lnTo>
                  <a:pt x="1059" y="1440"/>
                </a:lnTo>
                <a:lnTo>
                  <a:pt x="1059" y="1441"/>
                </a:lnTo>
                <a:close/>
                <a:moveTo>
                  <a:pt x="1050" y="1481"/>
                </a:moveTo>
                <a:lnTo>
                  <a:pt x="1049" y="1480"/>
                </a:lnTo>
                <a:lnTo>
                  <a:pt x="1049" y="1479"/>
                </a:lnTo>
                <a:lnTo>
                  <a:pt x="1050" y="1479"/>
                </a:lnTo>
                <a:lnTo>
                  <a:pt x="1051" y="1479"/>
                </a:lnTo>
                <a:lnTo>
                  <a:pt x="1051" y="1480"/>
                </a:lnTo>
                <a:lnTo>
                  <a:pt x="1050" y="1481"/>
                </a:lnTo>
                <a:close/>
                <a:moveTo>
                  <a:pt x="1040" y="1484"/>
                </a:moveTo>
                <a:lnTo>
                  <a:pt x="1040" y="1483"/>
                </a:lnTo>
                <a:lnTo>
                  <a:pt x="1039" y="1482"/>
                </a:lnTo>
                <a:lnTo>
                  <a:pt x="1039" y="1480"/>
                </a:lnTo>
                <a:lnTo>
                  <a:pt x="1040" y="1479"/>
                </a:lnTo>
                <a:lnTo>
                  <a:pt x="1042" y="1479"/>
                </a:lnTo>
                <a:lnTo>
                  <a:pt x="1042" y="1480"/>
                </a:lnTo>
                <a:lnTo>
                  <a:pt x="1042" y="1481"/>
                </a:lnTo>
                <a:lnTo>
                  <a:pt x="1042" y="1482"/>
                </a:lnTo>
                <a:lnTo>
                  <a:pt x="1041" y="1483"/>
                </a:lnTo>
                <a:lnTo>
                  <a:pt x="1040" y="1484"/>
                </a:lnTo>
                <a:close/>
                <a:moveTo>
                  <a:pt x="1032" y="1501"/>
                </a:moveTo>
                <a:lnTo>
                  <a:pt x="1031" y="1501"/>
                </a:lnTo>
                <a:lnTo>
                  <a:pt x="1031" y="1501"/>
                </a:lnTo>
                <a:lnTo>
                  <a:pt x="1031" y="1499"/>
                </a:lnTo>
                <a:lnTo>
                  <a:pt x="1032" y="1499"/>
                </a:lnTo>
                <a:lnTo>
                  <a:pt x="1033" y="1497"/>
                </a:lnTo>
                <a:lnTo>
                  <a:pt x="1033" y="1496"/>
                </a:lnTo>
                <a:lnTo>
                  <a:pt x="1033" y="1498"/>
                </a:lnTo>
                <a:lnTo>
                  <a:pt x="1033" y="1499"/>
                </a:lnTo>
                <a:lnTo>
                  <a:pt x="1033" y="1501"/>
                </a:lnTo>
                <a:lnTo>
                  <a:pt x="1032" y="1501"/>
                </a:lnTo>
                <a:close/>
                <a:moveTo>
                  <a:pt x="1028" y="1537"/>
                </a:moveTo>
                <a:lnTo>
                  <a:pt x="1028" y="1538"/>
                </a:lnTo>
                <a:lnTo>
                  <a:pt x="1028" y="1539"/>
                </a:lnTo>
                <a:lnTo>
                  <a:pt x="1027" y="1539"/>
                </a:lnTo>
                <a:lnTo>
                  <a:pt x="1026" y="1539"/>
                </a:lnTo>
                <a:lnTo>
                  <a:pt x="1026" y="1537"/>
                </a:lnTo>
                <a:lnTo>
                  <a:pt x="1027" y="1537"/>
                </a:lnTo>
                <a:lnTo>
                  <a:pt x="1028" y="1537"/>
                </a:lnTo>
                <a:close/>
                <a:moveTo>
                  <a:pt x="1022" y="1535"/>
                </a:moveTo>
                <a:lnTo>
                  <a:pt x="1022" y="1534"/>
                </a:lnTo>
                <a:lnTo>
                  <a:pt x="1022" y="1533"/>
                </a:lnTo>
                <a:lnTo>
                  <a:pt x="1021" y="1533"/>
                </a:lnTo>
                <a:lnTo>
                  <a:pt x="1020" y="1532"/>
                </a:lnTo>
                <a:lnTo>
                  <a:pt x="1020" y="1531"/>
                </a:lnTo>
                <a:lnTo>
                  <a:pt x="1020" y="1530"/>
                </a:lnTo>
                <a:lnTo>
                  <a:pt x="1021" y="1529"/>
                </a:lnTo>
                <a:lnTo>
                  <a:pt x="1021" y="1528"/>
                </a:lnTo>
                <a:lnTo>
                  <a:pt x="1022" y="1528"/>
                </a:lnTo>
                <a:lnTo>
                  <a:pt x="1023" y="1532"/>
                </a:lnTo>
                <a:lnTo>
                  <a:pt x="1023" y="1532"/>
                </a:lnTo>
                <a:lnTo>
                  <a:pt x="1023" y="1533"/>
                </a:lnTo>
                <a:lnTo>
                  <a:pt x="1023" y="1533"/>
                </a:lnTo>
                <a:lnTo>
                  <a:pt x="1023" y="1534"/>
                </a:lnTo>
                <a:lnTo>
                  <a:pt x="1022" y="1535"/>
                </a:lnTo>
                <a:close/>
                <a:moveTo>
                  <a:pt x="1022" y="1538"/>
                </a:moveTo>
                <a:lnTo>
                  <a:pt x="1021" y="1538"/>
                </a:lnTo>
                <a:lnTo>
                  <a:pt x="1018" y="1537"/>
                </a:lnTo>
                <a:lnTo>
                  <a:pt x="1018" y="1536"/>
                </a:lnTo>
                <a:lnTo>
                  <a:pt x="1017" y="1536"/>
                </a:lnTo>
                <a:lnTo>
                  <a:pt x="1018" y="1534"/>
                </a:lnTo>
                <a:lnTo>
                  <a:pt x="1019" y="1534"/>
                </a:lnTo>
                <a:lnTo>
                  <a:pt x="1020" y="1535"/>
                </a:lnTo>
                <a:lnTo>
                  <a:pt x="1021" y="1537"/>
                </a:lnTo>
                <a:lnTo>
                  <a:pt x="1022" y="1537"/>
                </a:lnTo>
                <a:lnTo>
                  <a:pt x="1022" y="1538"/>
                </a:lnTo>
                <a:close/>
                <a:moveTo>
                  <a:pt x="1018" y="1551"/>
                </a:moveTo>
                <a:lnTo>
                  <a:pt x="1018" y="1550"/>
                </a:lnTo>
                <a:lnTo>
                  <a:pt x="1018" y="1549"/>
                </a:lnTo>
                <a:lnTo>
                  <a:pt x="1017" y="1548"/>
                </a:lnTo>
                <a:lnTo>
                  <a:pt x="1017" y="1547"/>
                </a:lnTo>
                <a:lnTo>
                  <a:pt x="1017" y="1545"/>
                </a:lnTo>
                <a:lnTo>
                  <a:pt x="1019" y="1544"/>
                </a:lnTo>
                <a:lnTo>
                  <a:pt x="1020" y="1544"/>
                </a:lnTo>
                <a:lnTo>
                  <a:pt x="1022" y="1543"/>
                </a:lnTo>
                <a:lnTo>
                  <a:pt x="1023" y="1543"/>
                </a:lnTo>
                <a:lnTo>
                  <a:pt x="1023" y="1544"/>
                </a:lnTo>
                <a:lnTo>
                  <a:pt x="1021" y="1547"/>
                </a:lnTo>
                <a:lnTo>
                  <a:pt x="1020" y="1550"/>
                </a:lnTo>
                <a:lnTo>
                  <a:pt x="1018" y="1551"/>
                </a:lnTo>
                <a:close/>
                <a:moveTo>
                  <a:pt x="1021" y="1559"/>
                </a:moveTo>
                <a:lnTo>
                  <a:pt x="1020" y="1559"/>
                </a:lnTo>
                <a:lnTo>
                  <a:pt x="1019" y="1559"/>
                </a:lnTo>
                <a:lnTo>
                  <a:pt x="1018" y="1559"/>
                </a:lnTo>
                <a:lnTo>
                  <a:pt x="1017" y="1558"/>
                </a:lnTo>
                <a:lnTo>
                  <a:pt x="1018" y="1558"/>
                </a:lnTo>
                <a:lnTo>
                  <a:pt x="1019" y="1558"/>
                </a:lnTo>
                <a:lnTo>
                  <a:pt x="1021" y="1558"/>
                </a:lnTo>
                <a:lnTo>
                  <a:pt x="1022" y="1558"/>
                </a:lnTo>
                <a:lnTo>
                  <a:pt x="1022" y="1559"/>
                </a:lnTo>
                <a:lnTo>
                  <a:pt x="1021" y="1559"/>
                </a:lnTo>
                <a:close/>
                <a:moveTo>
                  <a:pt x="1021" y="1556"/>
                </a:moveTo>
                <a:lnTo>
                  <a:pt x="1019" y="1556"/>
                </a:lnTo>
                <a:lnTo>
                  <a:pt x="1018" y="1555"/>
                </a:lnTo>
                <a:lnTo>
                  <a:pt x="1018" y="1555"/>
                </a:lnTo>
                <a:lnTo>
                  <a:pt x="1017" y="1555"/>
                </a:lnTo>
                <a:lnTo>
                  <a:pt x="1017" y="1554"/>
                </a:lnTo>
                <a:lnTo>
                  <a:pt x="1017" y="1553"/>
                </a:lnTo>
                <a:lnTo>
                  <a:pt x="1018" y="1553"/>
                </a:lnTo>
                <a:lnTo>
                  <a:pt x="1019" y="1552"/>
                </a:lnTo>
                <a:lnTo>
                  <a:pt x="1020" y="1552"/>
                </a:lnTo>
                <a:lnTo>
                  <a:pt x="1021" y="1554"/>
                </a:lnTo>
                <a:lnTo>
                  <a:pt x="1020" y="1554"/>
                </a:lnTo>
                <a:lnTo>
                  <a:pt x="1019" y="1554"/>
                </a:lnTo>
                <a:lnTo>
                  <a:pt x="1020" y="1555"/>
                </a:lnTo>
                <a:lnTo>
                  <a:pt x="1021" y="1555"/>
                </a:lnTo>
                <a:lnTo>
                  <a:pt x="1021" y="1556"/>
                </a:lnTo>
                <a:close/>
                <a:moveTo>
                  <a:pt x="1014" y="1562"/>
                </a:moveTo>
                <a:lnTo>
                  <a:pt x="1013" y="1560"/>
                </a:lnTo>
                <a:lnTo>
                  <a:pt x="1013" y="1559"/>
                </a:lnTo>
                <a:lnTo>
                  <a:pt x="1013" y="1558"/>
                </a:lnTo>
                <a:lnTo>
                  <a:pt x="1013" y="1558"/>
                </a:lnTo>
                <a:lnTo>
                  <a:pt x="1016" y="1559"/>
                </a:lnTo>
                <a:lnTo>
                  <a:pt x="1016" y="1560"/>
                </a:lnTo>
                <a:lnTo>
                  <a:pt x="1016" y="1561"/>
                </a:lnTo>
                <a:lnTo>
                  <a:pt x="1016" y="1562"/>
                </a:lnTo>
                <a:lnTo>
                  <a:pt x="1015" y="1562"/>
                </a:lnTo>
                <a:lnTo>
                  <a:pt x="1014" y="1562"/>
                </a:lnTo>
                <a:close/>
                <a:moveTo>
                  <a:pt x="1015" y="1568"/>
                </a:moveTo>
                <a:lnTo>
                  <a:pt x="1014" y="1568"/>
                </a:lnTo>
                <a:lnTo>
                  <a:pt x="1014" y="1567"/>
                </a:lnTo>
                <a:lnTo>
                  <a:pt x="1015" y="1567"/>
                </a:lnTo>
                <a:lnTo>
                  <a:pt x="1016" y="1566"/>
                </a:lnTo>
                <a:lnTo>
                  <a:pt x="1017" y="1566"/>
                </a:lnTo>
                <a:lnTo>
                  <a:pt x="1017" y="1567"/>
                </a:lnTo>
                <a:lnTo>
                  <a:pt x="1016" y="1568"/>
                </a:lnTo>
                <a:lnTo>
                  <a:pt x="1015" y="1568"/>
                </a:lnTo>
                <a:close/>
                <a:moveTo>
                  <a:pt x="1015" y="1573"/>
                </a:moveTo>
                <a:lnTo>
                  <a:pt x="1015" y="1572"/>
                </a:lnTo>
                <a:lnTo>
                  <a:pt x="1016" y="1571"/>
                </a:lnTo>
                <a:lnTo>
                  <a:pt x="1017" y="1572"/>
                </a:lnTo>
                <a:lnTo>
                  <a:pt x="1017" y="1573"/>
                </a:lnTo>
                <a:lnTo>
                  <a:pt x="1017" y="1574"/>
                </a:lnTo>
                <a:lnTo>
                  <a:pt x="1016" y="1574"/>
                </a:lnTo>
                <a:lnTo>
                  <a:pt x="1015" y="1573"/>
                </a:lnTo>
                <a:close/>
                <a:moveTo>
                  <a:pt x="1013" y="1565"/>
                </a:moveTo>
                <a:lnTo>
                  <a:pt x="1013" y="1565"/>
                </a:lnTo>
                <a:lnTo>
                  <a:pt x="1012" y="1565"/>
                </a:lnTo>
                <a:lnTo>
                  <a:pt x="1011" y="1565"/>
                </a:lnTo>
                <a:lnTo>
                  <a:pt x="1011" y="1564"/>
                </a:lnTo>
                <a:lnTo>
                  <a:pt x="1012" y="1563"/>
                </a:lnTo>
                <a:lnTo>
                  <a:pt x="1013" y="1564"/>
                </a:lnTo>
                <a:lnTo>
                  <a:pt x="1013" y="1565"/>
                </a:lnTo>
                <a:close/>
                <a:moveTo>
                  <a:pt x="1011" y="1577"/>
                </a:moveTo>
                <a:lnTo>
                  <a:pt x="1010" y="1577"/>
                </a:lnTo>
                <a:lnTo>
                  <a:pt x="1009" y="1577"/>
                </a:lnTo>
                <a:lnTo>
                  <a:pt x="1008" y="1577"/>
                </a:lnTo>
                <a:lnTo>
                  <a:pt x="1008" y="1576"/>
                </a:lnTo>
                <a:lnTo>
                  <a:pt x="1008" y="1574"/>
                </a:lnTo>
                <a:lnTo>
                  <a:pt x="1009" y="1574"/>
                </a:lnTo>
                <a:lnTo>
                  <a:pt x="1010" y="1575"/>
                </a:lnTo>
                <a:lnTo>
                  <a:pt x="1010" y="1577"/>
                </a:lnTo>
                <a:lnTo>
                  <a:pt x="1011" y="1577"/>
                </a:lnTo>
                <a:close/>
                <a:moveTo>
                  <a:pt x="1007" y="1589"/>
                </a:moveTo>
                <a:lnTo>
                  <a:pt x="1006" y="1588"/>
                </a:lnTo>
                <a:lnTo>
                  <a:pt x="1005" y="1587"/>
                </a:lnTo>
                <a:lnTo>
                  <a:pt x="1005" y="1587"/>
                </a:lnTo>
                <a:lnTo>
                  <a:pt x="1004" y="1585"/>
                </a:lnTo>
                <a:lnTo>
                  <a:pt x="1004" y="1584"/>
                </a:lnTo>
                <a:lnTo>
                  <a:pt x="1004" y="1583"/>
                </a:lnTo>
                <a:lnTo>
                  <a:pt x="1004" y="1582"/>
                </a:lnTo>
                <a:lnTo>
                  <a:pt x="1005" y="1584"/>
                </a:lnTo>
                <a:lnTo>
                  <a:pt x="1005" y="1585"/>
                </a:lnTo>
                <a:lnTo>
                  <a:pt x="1006" y="1585"/>
                </a:lnTo>
                <a:lnTo>
                  <a:pt x="1008" y="1585"/>
                </a:lnTo>
                <a:lnTo>
                  <a:pt x="1009" y="1584"/>
                </a:lnTo>
                <a:lnTo>
                  <a:pt x="1010" y="1584"/>
                </a:lnTo>
                <a:lnTo>
                  <a:pt x="1010" y="1585"/>
                </a:lnTo>
                <a:lnTo>
                  <a:pt x="1011" y="1586"/>
                </a:lnTo>
                <a:lnTo>
                  <a:pt x="1011" y="1587"/>
                </a:lnTo>
                <a:lnTo>
                  <a:pt x="1008" y="1588"/>
                </a:lnTo>
                <a:lnTo>
                  <a:pt x="1007" y="1589"/>
                </a:lnTo>
                <a:close/>
                <a:moveTo>
                  <a:pt x="1008" y="1584"/>
                </a:moveTo>
                <a:lnTo>
                  <a:pt x="1007" y="1584"/>
                </a:lnTo>
                <a:lnTo>
                  <a:pt x="1006" y="1583"/>
                </a:lnTo>
                <a:lnTo>
                  <a:pt x="1006" y="1582"/>
                </a:lnTo>
                <a:lnTo>
                  <a:pt x="1006" y="1580"/>
                </a:lnTo>
                <a:lnTo>
                  <a:pt x="1007" y="1580"/>
                </a:lnTo>
                <a:lnTo>
                  <a:pt x="1007" y="1581"/>
                </a:lnTo>
                <a:lnTo>
                  <a:pt x="1008" y="1581"/>
                </a:lnTo>
                <a:lnTo>
                  <a:pt x="1008" y="1582"/>
                </a:lnTo>
                <a:lnTo>
                  <a:pt x="1008" y="1584"/>
                </a:lnTo>
                <a:close/>
                <a:moveTo>
                  <a:pt x="960" y="1660"/>
                </a:moveTo>
                <a:lnTo>
                  <a:pt x="959" y="1660"/>
                </a:lnTo>
                <a:lnTo>
                  <a:pt x="959" y="1659"/>
                </a:lnTo>
                <a:lnTo>
                  <a:pt x="958" y="1660"/>
                </a:lnTo>
                <a:lnTo>
                  <a:pt x="957" y="1657"/>
                </a:lnTo>
                <a:lnTo>
                  <a:pt x="957" y="1656"/>
                </a:lnTo>
                <a:lnTo>
                  <a:pt x="957" y="1655"/>
                </a:lnTo>
                <a:lnTo>
                  <a:pt x="958" y="1653"/>
                </a:lnTo>
                <a:lnTo>
                  <a:pt x="959" y="1652"/>
                </a:lnTo>
                <a:lnTo>
                  <a:pt x="960" y="1652"/>
                </a:lnTo>
                <a:lnTo>
                  <a:pt x="961" y="1652"/>
                </a:lnTo>
                <a:lnTo>
                  <a:pt x="962" y="1652"/>
                </a:lnTo>
                <a:lnTo>
                  <a:pt x="962" y="1653"/>
                </a:lnTo>
                <a:lnTo>
                  <a:pt x="961" y="1654"/>
                </a:lnTo>
                <a:lnTo>
                  <a:pt x="961" y="1656"/>
                </a:lnTo>
                <a:lnTo>
                  <a:pt x="961" y="1656"/>
                </a:lnTo>
                <a:lnTo>
                  <a:pt x="961" y="1657"/>
                </a:lnTo>
                <a:lnTo>
                  <a:pt x="960" y="1660"/>
                </a:lnTo>
                <a:close/>
                <a:moveTo>
                  <a:pt x="958" y="1677"/>
                </a:moveTo>
                <a:lnTo>
                  <a:pt x="957" y="1677"/>
                </a:lnTo>
                <a:lnTo>
                  <a:pt x="957" y="1676"/>
                </a:lnTo>
                <a:lnTo>
                  <a:pt x="957" y="1674"/>
                </a:lnTo>
                <a:lnTo>
                  <a:pt x="957" y="1674"/>
                </a:lnTo>
                <a:lnTo>
                  <a:pt x="957" y="1673"/>
                </a:lnTo>
                <a:lnTo>
                  <a:pt x="958" y="1673"/>
                </a:lnTo>
                <a:lnTo>
                  <a:pt x="958" y="1674"/>
                </a:lnTo>
                <a:lnTo>
                  <a:pt x="958" y="1675"/>
                </a:lnTo>
                <a:lnTo>
                  <a:pt x="958" y="1676"/>
                </a:lnTo>
                <a:lnTo>
                  <a:pt x="958" y="1677"/>
                </a:lnTo>
                <a:close/>
                <a:moveTo>
                  <a:pt x="951" y="1678"/>
                </a:moveTo>
                <a:lnTo>
                  <a:pt x="951" y="1678"/>
                </a:lnTo>
                <a:lnTo>
                  <a:pt x="951" y="1677"/>
                </a:lnTo>
                <a:lnTo>
                  <a:pt x="951" y="1676"/>
                </a:lnTo>
                <a:lnTo>
                  <a:pt x="953" y="1676"/>
                </a:lnTo>
                <a:lnTo>
                  <a:pt x="954" y="1677"/>
                </a:lnTo>
                <a:lnTo>
                  <a:pt x="953" y="1677"/>
                </a:lnTo>
                <a:lnTo>
                  <a:pt x="952" y="1677"/>
                </a:lnTo>
                <a:lnTo>
                  <a:pt x="951" y="1678"/>
                </a:lnTo>
                <a:close/>
                <a:moveTo>
                  <a:pt x="949" y="1683"/>
                </a:moveTo>
                <a:lnTo>
                  <a:pt x="946" y="1683"/>
                </a:lnTo>
                <a:lnTo>
                  <a:pt x="946" y="1682"/>
                </a:lnTo>
                <a:lnTo>
                  <a:pt x="946" y="1681"/>
                </a:lnTo>
                <a:lnTo>
                  <a:pt x="946" y="1680"/>
                </a:lnTo>
                <a:lnTo>
                  <a:pt x="947" y="1680"/>
                </a:lnTo>
                <a:lnTo>
                  <a:pt x="947" y="1681"/>
                </a:lnTo>
                <a:lnTo>
                  <a:pt x="949" y="1681"/>
                </a:lnTo>
                <a:lnTo>
                  <a:pt x="949" y="1682"/>
                </a:lnTo>
                <a:lnTo>
                  <a:pt x="949" y="1683"/>
                </a:lnTo>
                <a:close/>
                <a:moveTo>
                  <a:pt x="938" y="1697"/>
                </a:moveTo>
                <a:lnTo>
                  <a:pt x="937" y="1697"/>
                </a:lnTo>
                <a:lnTo>
                  <a:pt x="937" y="1696"/>
                </a:lnTo>
                <a:lnTo>
                  <a:pt x="938" y="1695"/>
                </a:lnTo>
                <a:lnTo>
                  <a:pt x="939" y="1695"/>
                </a:lnTo>
                <a:lnTo>
                  <a:pt x="939" y="1696"/>
                </a:lnTo>
                <a:lnTo>
                  <a:pt x="939" y="1697"/>
                </a:lnTo>
                <a:lnTo>
                  <a:pt x="938" y="1697"/>
                </a:lnTo>
                <a:close/>
                <a:moveTo>
                  <a:pt x="940" y="1704"/>
                </a:moveTo>
                <a:lnTo>
                  <a:pt x="937" y="1704"/>
                </a:lnTo>
                <a:lnTo>
                  <a:pt x="936" y="1704"/>
                </a:lnTo>
                <a:lnTo>
                  <a:pt x="936" y="1702"/>
                </a:lnTo>
                <a:lnTo>
                  <a:pt x="935" y="1702"/>
                </a:lnTo>
                <a:lnTo>
                  <a:pt x="935" y="1701"/>
                </a:lnTo>
                <a:lnTo>
                  <a:pt x="936" y="1701"/>
                </a:lnTo>
                <a:lnTo>
                  <a:pt x="939" y="1703"/>
                </a:lnTo>
                <a:lnTo>
                  <a:pt x="940" y="1703"/>
                </a:lnTo>
                <a:lnTo>
                  <a:pt x="940" y="1704"/>
                </a:lnTo>
                <a:close/>
                <a:moveTo>
                  <a:pt x="933" y="1698"/>
                </a:moveTo>
                <a:lnTo>
                  <a:pt x="932" y="1698"/>
                </a:lnTo>
                <a:lnTo>
                  <a:pt x="932" y="1697"/>
                </a:lnTo>
                <a:lnTo>
                  <a:pt x="931" y="1697"/>
                </a:lnTo>
                <a:lnTo>
                  <a:pt x="931" y="1696"/>
                </a:lnTo>
                <a:lnTo>
                  <a:pt x="931" y="1695"/>
                </a:lnTo>
                <a:lnTo>
                  <a:pt x="931" y="1693"/>
                </a:lnTo>
                <a:lnTo>
                  <a:pt x="931" y="1692"/>
                </a:lnTo>
                <a:lnTo>
                  <a:pt x="932" y="1692"/>
                </a:lnTo>
                <a:lnTo>
                  <a:pt x="933" y="1692"/>
                </a:lnTo>
                <a:lnTo>
                  <a:pt x="933" y="1689"/>
                </a:lnTo>
                <a:lnTo>
                  <a:pt x="934" y="1688"/>
                </a:lnTo>
                <a:lnTo>
                  <a:pt x="935" y="1689"/>
                </a:lnTo>
                <a:lnTo>
                  <a:pt x="935" y="1690"/>
                </a:lnTo>
                <a:lnTo>
                  <a:pt x="935" y="1691"/>
                </a:lnTo>
                <a:lnTo>
                  <a:pt x="936" y="1691"/>
                </a:lnTo>
                <a:lnTo>
                  <a:pt x="937" y="1691"/>
                </a:lnTo>
                <a:lnTo>
                  <a:pt x="937" y="1693"/>
                </a:lnTo>
                <a:lnTo>
                  <a:pt x="937" y="1695"/>
                </a:lnTo>
                <a:lnTo>
                  <a:pt x="936" y="1695"/>
                </a:lnTo>
                <a:lnTo>
                  <a:pt x="936" y="1693"/>
                </a:lnTo>
                <a:lnTo>
                  <a:pt x="935" y="1693"/>
                </a:lnTo>
                <a:lnTo>
                  <a:pt x="935" y="1695"/>
                </a:lnTo>
                <a:lnTo>
                  <a:pt x="934" y="1695"/>
                </a:lnTo>
                <a:lnTo>
                  <a:pt x="934" y="1695"/>
                </a:lnTo>
                <a:lnTo>
                  <a:pt x="934" y="1696"/>
                </a:lnTo>
                <a:lnTo>
                  <a:pt x="933" y="1696"/>
                </a:lnTo>
                <a:lnTo>
                  <a:pt x="933" y="1698"/>
                </a:lnTo>
                <a:close/>
                <a:moveTo>
                  <a:pt x="935" y="1697"/>
                </a:moveTo>
                <a:lnTo>
                  <a:pt x="936" y="1698"/>
                </a:lnTo>
                <a:lnTo>
                  <a:pt x="937" y="1699"/>
                </a:lnTo>
                <a:lnTo>
                  <a:pt x="937" y="1700"/>
                </a:lnTo>
                <a:lnTo>
                  <a:pt x="937" y="1701"/>
                </a:lnTo>
                <a:lnTo>
                  <a:pt x="935" y="1701"/>
                </a:lnTo>
                <a:lnTo>
                  <a:pt x="934" y="1701"/>
                </a:lnTo>
                <a:lnTo>
                  <a:pt x="934" y="1700"/>
                </a:lnTo>
                <a:lnTo>
                  <a:pt x="935" y="1698"/>
                </a:lnTo>
                <a:lnTo>
                  <a:pt x="936" y="1698"/>
                </a:lnTo>
                <a:lnTo>
                  <a:pt x="935" y="1697"/>
                </a:lnTo>
                <a:close/>
                <a:moveTo>
                  <a:pt x="933" y="1704"/>
                </a:moveTo>
                <a:lnTo>
                  <a:pt x="932" y="1702"/>
                </a:lnTo>
                <a:lnTo>
                  <a:pt x="931" y="1702"/>
                </a:lnTo>
                <a:lnTo>
                  <a:pt x="931" y="1701"/>
                </a:lnTo>
                <a:lnTo>
                  <a:pt x="931" y="1700"/>
                </a:lnTo>
                <a:lnTo>
                  <a:pt x="932" y="1700"/>
                </a:lnTo>
                <a:lnTo>
                  <a:pt x="933" y="1702"/>
                </a:lnTo>
                <a:lnTo>
                  <a:pt x="933" y="1703"/>
                </a:lnTo>
                <a:lnTo>
                  <a:pt x="933" y="1704"/>
                </a:lnTo>
                <a:close/>
                <a:moveTo>
                  <a:pt x="926" y="1702"/>
                </a:moveTo>
                <a:lnTo>
                  <a:pt x="925" y="1702"/>
                </a:lnTo>
                <a:lnTo>
                  <a:pt x="925" y="1701"/>
                </a:lnTo>
                <a:lnTo>
                  <a:pt x="926" y="1699"/>
                </a:lnTo>
                <a:lnTo>
                  <a:pt x="927" y="1698"/>
                </a:lnTo>
                <a:lnTo>
                  <a:pt x="927" y="1699"/>
                </a:lnTo>
                <a:lnTo>
                  <a:pt x="927" y="1700"/>
                </a:lnTo>
                <a:lnTo>
                  <a:pt x="927" y="1702"/>
                </a:lnTo>
                <a:lnTo>
                  <a:pt x="926" y="1702"/>
                </a:lnTo>
                <a:close/>
                <a:moveTo>
                  <a:pt x="919" y="1704"/>
                </a:moveTo>
                <a:lnTo>
                  <a:pt x="918" y="1704"/>
                </a:lnTo>
                <a:lnTo>
                  <a:pt x="918" y="1703"/>
                </a:lnTo>
                <a:lnTo>
                  <a:pt x="918" y="1702"/>
                </a:lnTo>
                <a:lnTo>
                  <a:pt x="919" y="1701"/>
                </a:lnTo>
                <a:lnTo>
                  <a:pt x="920" y="1699"/>
                </a:lnTo>
                <a:lnTo>
                  <a:pt x="920" y="1698"/>
                </a:lnTo>
                <a:lnTo>
                  <a:pt x="920" y="1697"/>
                </a:lnTo>
                <a:lnTo>
                  <a:pt x="919" y="1697"/>
                </a:lnTo>
                <a:lnTo>
                  <a:pt x="918" y="1695"/>
                </a:lnTo>
                <a:lnTo>
                  <a:pt x="918" y="1695"/>
                </a:lnTo>
                <a:lnTo>
                  <a:pt x="916" y="1694"/>
                </a:lnTo>
                <a:lnTo>
                  <a:pt x="916" y="1693"/>
                </a:lnTo>
                <a:lnTo>
                  <a:pt x="918" y="1691"/>
                </a:lnTo>
                <a:lnTo>
                  <a:pt x="919" y="1690"/>
                </a:lnTo>
                <a:lnTo>
                  <a:pt x="922" y="1687"/>
                </a:lnTo>
                <a:lnTo>
                  <a:pt x="923" y="1686"/>
                </a:lnTo>
                <a:lnTo>
                  <a:pt x="924" y="1686"/>
                </a:lnTo>
                <a:lnTo>
                  <a:pt x="924" y="1689"/>
                </a:lnTo>
                <a:lnTo>
                  <a:pt x="925" y="1691"/>
                </a:lnTo>
                <a:lnTo>
                  <a:pt x="925" y="1692"/>
                </a:lnTo>
                <a:lnTo>
                  <a:pt x="925" y="1693"/>
                </a:lnTo>
                <a:lnTo>
                  <a:pt x="923" y="1695"/>
                </a:lnTo>
                <a:lnTo>
                  <a:pt x="922" y="1695"/>
                </a:lnTo>
                <a:lnTo>
                  <a:pt x="921" y="1694"/>
                </a:lnTo>
                <a:lnTo>
                  <a:pt x="921" y="1695"/>
                </a:lnTo>
                <a:lnTo>
                  <a:pt x="921" y="1695"/>
                </a:lnTo>
                <a:lnTo>
                  <a:pt x="922" y="1696"/>
                </a:lnTo>
                <a:lnTo>
                  <a:pt x="922" y="1697"/>
                </a:lnTo>
                <a:lnTo>
                  <a:pt x="922" y="1698"/>
                </a:lnTo>
                <a:lnTo>
                  <a:pt x="922" y="1700"/>
                </a:lnTo>
                <a:lnTo>
                  <a:pt x="922" y="1701"/>
                </a:lnTo>
                <a:lnTo>
                  <a:pt x="923" y="1701"/>
                </a:lnTo>
                <a:lnTo>
                  <a:pt x="923" y="1702"/>
                </a:lnTo>
                <a:lnTo>
                  <a:pt x="922" y="1702"/>
                </a:lnTo>
                <a:lnTo>
                  <a:pt x="921" y="1702"/>
                </a:lnTo>
                <a:lnTo>
                  <a:pt x="920" y="1704"/>
                </a:lnTo>
                <a:lnTo>
                  <a:pt x="919" y="1704"/>
                </a:lnTo>
                <a:close/>
                <a:moveTo>
                  <a:pt x="914" y="1710"/>
                </a:moveTo>
                <a:lnTo>
                  <a:pt x="913" y="1710"/>
                </a:lnTo>
                <a:lnTo>
                  <a:pt x="912" y="1708"/>
                </a:lnTo>
                <a:lnTo>
                  <a:pt x="912" y="1707"/>
                </a:lnTo>
                <a:lnTo>
                  <a:pt x="911" y="1707"/>
                </a:lnTo>
                <a:lnTo>
                  <a:pt x="910" y="1706"/>
                </a:lnTo>
                <a:lnTo>
                  <a:pt x="910" y="1706"/>
                </a:lnTo>
                <a:lnTo>
                  <a:pt x="911" y="1705"/>
                </a:lnTo>
                <a:lnTo>
                  <a:pt x="910" y="1704"/>
                </a:lnTo>
                <a:lnTo>
                  <a:pt x="910" y="1705"/>
                </a:lnTo>
                <a:lnTo>
                  <a:pt x="908" y="1705"/>
                </a:lnTo>
                <a:lnTo>
                  <a:pt x="907" y="1705"/>
                </a:lnTo>
                <a:lnTo>
                  <a:pt x="908" y="1704"/>
                </a:lnTo>
                <a:lnTo>
                  <a:pt x="908" y="1702"/>
                </a:lnTo>
                <a:lnTo>
                  <a:pt x="909" y="1702"/>
                </a:lnTo>
                <a:lnTo>
                  <a:pt x="910" y="1702"/>
                </a:lnTo>
                <a:lnTo>
                  <a:pt x="912" y="1700"/>
                </a:lnTo>
                <a:lnTo>
                  <a:pt x="913" y="1698"/>
                </a:lnTo>
                <a:lnTo>
                  <a:pt x="914" y="1697"/>
                </a:lnTo>
                <a:lnTo>
                  <a:pt x="915" y="1697"/>
                </a:lnTo>
                <a:lnTo>
                  <a:pt x="916" y="1701"/>
                </a:lnTo>
                <a:lnTo>
                  <a:pt x="915" y="1701"/>
                </a:lnTo>
                <a:lnTo>
                  <a:pt x="914" y="1701"/>
                </a:lnTo>
                <a:lnTo>
                  <a:pt x="914" y="1702"/>
                </a:lnTo>
                <a:lnTo>
                  <a:pt x="916" y="1707"/>
                </a:lnTo>
                <a:lnTo>
                  <a:pt x="916" y="1708"/>
                </a:lnTo>
                <a:lnTo>
                  <a:pt x="915" y="1709"/>
                </a:lnTo>
                <a:lnTo>
                  <a:pt x="914" y="1710"/>
                </a:lnTo>
                <a:close/>
                <a:moveTo>
                  <a:pt x="914" y="1714"/>
                </a:moveTo>
                <a:lnTo>
                  <a:pt x="914" y="1712"/>
                </a:lnTo>
                <a:lnTo>
                  <a:pt x="915" y="1711"/>
                </a:lnTo>
                <a:lnTo>
                  <a:pt x="916" y="1711"/>
                </a:lnTo>
                <a:lnTo>
                  <a:pt x="917" y="1712"/>
                </a:lnTo>
                <a:lnTo>
                  <a:pt x="917" y="1714"/>
                </a:lnTo>
                <a:lnTo>
                  <a:pt x="914" y="1714"/>
                </a:lnTo>
                <a:close/>
                <a:moveTo>
                  <a:pt x="917" y="1722"/>
                </a:moveTo>
                <a:lnTo>
                  <a:pt x="916" y="1721"/>
                </a:lnTo>
                <a:lnTo>
                  <a:pt x="915" y="1721"/>
                </a:lnTo>
                <a:lnTo>
                  <a:pt x="914" y="1717"/>
                </a:lnTo>
                <a:lnTo>
                  <a:pt x="914" y="1717"/>
                </a:lnTo>
                <a:lnTo>
                  <a:pt x="915" y="1717"/>
                </a:lnTo>
                <a:lnTo>
                  <a:pt x="916" y="1717"/>
                </a:lnTo>
                <a:lnTo>
                  <a:pt x="917" y="1717"/>
                </a:lnTo>
                <a:lnTo>
                  <a:pt x="917" y="1717"/>
                </a:lnTo>
                <a:lnTo>
                  <a:pt x="916" y="1717"/>
                </a:lnTo>
                <a:lnTo>
                  <a:pt x="916" y="1718"/>
                </a:lnTo>
                <a:lnTo>
                  <a:pt x="917" y="1718"/>
                </a:lnTo>
                <a:lnTo>
                  <a:pt x="917" y="1719"/>
                </a:lnTo>
                <a:lnTo>
                  <a:pt x="917" y="1720"/>
                </a:lnTo>
                <a:lnTo>
                  <a:pt x="918" y="1722"/>
                </a:lnTo>
                <a:lnTo>
                  <a:pt x="917" y="1722"/>
                </a:lnTo>
                <a:close/>
                <a:moveTo>
                  <a:pt x="913" y="1727"/>
                </a:moveTo>
                <a:lnTo>
                  <a:pt x="912" y="1726"/>
                </a:lnTo>
                <a:lnTo>
                  <a:pt x="912" y="1725"/>
                </a:lnTo>
                <a:lnTo>
                  <a:pt x="911" y="1725"/>
                </a:lnTo>
                <a:lnTo>
                  <a:pt x="911" y="1724"/>
                </a:lnTo>
                <a:lnTo>
                  <a:pt x="912" y="1722"/>
                </a:lnTo>
                <a:lnTo>
                  <a:pt x="912" y="1721"/>
                </a:lnTo>
                <a:lnTo>
                  <a:pt x="913" y="1721"/>
                </a:lnTo>
                <a:lnTo>
                  <a:pt x="915" y="1723"/>
                </a:lnTo>
                <a:lnTo>
                  <a:pt x="915" y="1724"/>
                </a:lnTo>
                <a:lnTo>
                  <a:pt x="915" y="1725"/>
                </a:lnTo>
                <a:lnTo>
                  <a:pt x="914" y="1726"/>
                </a:lnTo>
                <a:lnTo>
                  <a:pt x="913" y="1727"/>
                </a:lnTo>
                <a:close/>
                <a:moveTo>
                  <a:pt x="913" y="1714"/>
                </a:moveTo>
                <a:lnTo>
                  <a:pt x="912" y="1714"/>
                </a:lnTo>
                <a:lnTo>
                  <a:pt x="911" y="1714"/>
                </a:lnTo>
                <a:lnTo>
                  <a:pt x="910" y="1710"/>
                </a:lnTo>
                <a:lnTo>
                  <a:pt x="910" y="1709"/>
                </a:lnTo>
                <a:lnTo>
                  <a:pt x="910" y="1709"/>
                </a:lnTo>
                <a:lnTo>
                  <a:pt x="910" y="1708"/>
                </a:lnTo>
                <a:lnTo>
                  <a:pt x="909" y="1708"/>
                </a:lnTo>
                <a:lnTo>
                  <a:pt x="909" y="1707"/>
                </a:lnTo>
                <a:lnTo>
                  <a:pt x="908" y="1706"/>
                </a:lnTo>
                <a:lnTo>
                  <a:pt x="909" y="1706"/>
                </a:lnTo>
                <a:lnTo>
                  <a:pt x="909" y="1707"/>
                </a:lnTo>
                <a:lnTo>
                  <a:pt x="910" y="1708"/>
                </a:lnTo>
                <a:lnTo>
                  <a:pt x="911" y="1708"/>
                </a:lnTo>
                <a:lnTo>
                  <a:pt x="911" y="1709"/>
                </a:lnTo>
                <a:lnTo>
                  <a:pt x="912" y="1710"/>
                </a:lnTo>
                <a:lnTo>
                  <a:pt x="913" y="1712"/>
                </a:lnTo>
                <a:lnTo>
                  <a:pt x="913" y="1713"/>
                </a:lnTo>
                <a:lnTo>
                  <a:pt x="913" y="1714"/>
                </a:lnTo>
                <a:close/>
                <a:moveTo>
                  <a:pt x="910" y="1727"/>
                </a:moveTo>
                <a:lnTo>
                  <a:pt x="910" y="1727"/>
                </a:lnTo>
                <a:lnTo>
                  <a:pt x="908" y="1725"/>
                </a:lnTo>
                <a:lnTo>
                  <a:pt x="905" y="1725"/>
                </a:lnTo>
                <a:lnTo>
                  <a:pt x="904" y="1724"/>
                </a:lnTo>
                <a:lnTo>
                  <a:pt x="905" y="1723"/>
                </a:lnTo>
                <a:lnTo>
                  <a:pt x="907" y="1722"/>
                </a:lnTo>
                <a:lnTo>
                  <a:pt x="907" y="1721"/>
                </a:lnTo>
                <a:lnTo>
                  <a:pt x="906" y="1721"/>
                </a:lnTo>
                <a:lnTo>
                  <a:pt x="905" y="1722"/>
                </a:lnTo>
                <a:lnTo>
                  <a:pt x="904" y="1722"/>
                </a:lnTo>
                <a:lnTo>
                  <a:pt x="902" y="1721"/>
                </a:lnTo>
                <a:lnTo>
                  <a:pt x="902" y="1720"/>
                </a:lnTo>
                <a:lnTo>
                  <a:pt x="902" y="1719"/>
                </a:lnTo>
                <a:lnTo>
                  <a:pt x="903" y="1719"/>
                </a:lnTo>
                <a:lnTo>
                  <a:pt x="903" y="1718"/>
                </a:lnTo>
                <a:lnTo>
                  <a:pt x="904" y="1718"/>
                </a:lnTo>
                <a:lnTo>
                  <a:pt x="904" y="1717"/>
                </a:lnTo>
                <a:lnTo>
                  <a:pt x="901" y="1719"/>
                </a:lnTo>
                <a:lnTo>
                  <a:pt x="900" y="1719"/>
                </a:lnTo>
                <a:lnTo>
                  <a:pt x="899" y="1717"/>
                </a:lnTo>
                <a:lnTo>
                  <a:pt x="899" y="1717"/>
                </a:lnTo>
                <a:lnTo>
                  <a:pt x="901" y="1717"/>
                </a:lnTo>
                <a:lnTo>
                  <a:pt x="902" y="1715"/>
                </a:lnTo>
                <a:lnTo>
                  <a:pt x="903" y="1714"/>
                </a:lnTo>
                <a:lnTo>
                  <a:pt x="904" y="1714"/>
                </a:lnTo>
                <a:lnTo>
                  <a:pt x="904" y="1713"/>
                </a:lnTo>
                <a:lnTo>
                  <a:pt x="905" y="1713"/>
                </a:lnTo>
                <a:lnTo>
                  <a:pt x="905" y="1714"/>
                </a:lnTo>
                <a:lnTo>
                  <a:pt x="904" y="1715"/>
                </a:lnTo>
                <a:lnTo>
                  <a:pt x="905" y="1716"/>
                </a:lnTo>
                <a:lnTo>
                  <a:pt x="906" y="1714"/>
                </a:lnTo>
                <a:lnTo>
                  <a:pt x="907" y="1714"/>
                </a:lnTo>
                <a:lnTo>
                  <a:pt x="909" y="1715"/>
                </a:lnTo>
                <a:lnTo>
                  <a:pt x="909" y="1716"/>
                </a:lnTo>
                <a:lnTo>
                  <a:pt x="910" y="1716"/>
                </a:lnTo>
                <a:lnTo>
                  <a:pt x="910" y="1716"/>
                </a:lnTo>
                <a:lnTo>
                  <a:pt x="912" y="1717"/>
                </a:lnTo>
                <a:lnTo>
                  <a:pt x="911" y="1717"/>
                </a:lnTo>
                <a:lnTo>
                  <a:pt x="912" y="1718"/>
                </a:lnTo>
                <a:lnTo>
                  <a:pt x="912" y="1720"/>
                </a:lnTo>
                <a:lnTo>
                  <a:pt x="911" y="1720"/>
                </a:lnTo>
                <a:lnTo>
                  <a:pt x="911" y="1721"/>
                </a:lnTo>
                <a:lnTo>
                  <a:pt x="911" y="1722"/>
                </a:lnTo>
                <a:lnTo>
                  <a:pt x="910" y="1722"/>
                </a:lnTo>
                <a:lnTo>
                  <a:pt x="910" y="1722"/>
                </a:lnTo>
                <a:lnTo>
                  <a:pt x="910" y="1723"/>
                </a:lnTo>
                <a:lnTo>
                  <a:pt x="910" y="1724"/>
                </a:lnTo>
                <a:lnTo>
                  <a:pt x="910" y="1726"/>
                </a:lnTo>
                <a:lnTo>
                  <a:pt x="910" y="1727"/>
                </a:lnTo>
                <a:close/>
                <a:moveTo>
                  <a:pt x="910" y="1714"/>
                </a:moveTo>
                <a:lnTo>
                  <a:pt x="909" y="1714"/>
                </a:lnTo>
                <a:lnTo>
                  <a:pt x="907" y="1712"/>
                </a:lnTo>
                <a:lnTo>
                  <a:pt x="906" y="1712"/>
                </a:lnTo>
                <a:lnTo>
                  <a:pt x="906" y="1711"/>
                </a:lnTo>
                <a:lnTo>
                  <a:pt x="905" y="1710"/>
                </a:lnTo>
                <a:lnTo>
                  <a:pt x="905" y="1709"/>
                </a:lnTo>
                <a:lnTo>
                  <a:pt x="905" y="1708"/>
                </a:lnTo>
                <a:lnTo>
                  <a:pt x="906" y="1707"/>
                </a:lnTo>
                <a:lnTo>
                  <a:pt x="907" y="1707"/>
                </a:lnTo>
                <a:lnTo>
                  <a:pt x="907" y="1708"/>
                </a:lnTo>
                <a:lnTo>
                  <a:pt x="908" y="1708"/>
                </a:lnTo>
                <a:lnTo>
                  <a:pt x="909" y="1709"/>
                </a:lnTo>
                <a:lnTo>
                  <a:pt x="909" y="1710"/>
                </a:lnTo>
                <a:lnTo>
                  <a:pt x="910" y="1710"/>
                </a:lnTo>
                <a:lnTo>
                  <a:pt x="910" y="1711"/>
                </a:lnTo>
                <a:lnTo>
                  <a:pt x="910" y="1712"/>
                </a:lnTo>
                <a:lnTo>
                  <a:pt x="910" y="1713"/>
                </a:lnTo>
                <a:lnTo>
                  <a:pt x="910" y="1714"/>
                </a:lnTo>
                <a:lnTo>
                  <a:pt x="910" y="1714"/>
                </a:lnTo>
                <a:close/>
                <a:moveTo>
                  <a:pt x="903" y="1732"/>
                </a:moveTo>
                <a:lnTo>
                  <a:pt x="903" y="1731"/>
                </a:lnTo>
                <a:lnTo>
                  <a:pt x="902" y="1731"/>
                </a:lnTo>
                <a:lnTo>
                  <a:pt x="902" y="1730"/>
                </a:lnTo>
                <a:lnTo>
                  <a:pt x="902" y="1729"/>
                </a:lnTo>
                <a:lnTo>
                  <a:pt x="902" y="1728"/>
                </a:lnTo>
                <a:lnTo>
                  <a:pt x="901" y="1728"/>
                </a:lnTo>
                <a:lnTo>
                  <a:pt x="903" y="1727"/>
                </a:lnTo>
                <a:lnTo>
                  <a:pt x="904" y="1726"/>
                </a:lnTo>
                <a:lnTo>
                  <a:pt x="905" y="1726"/>
                </a:lnTo>
                <a:lnTo>
                  <a:pt x="907" y="1726"/>
                </a:lnTo>
                <a:lnTo>
                  <a:pt x="908" y="1727"/>
                </a:lnTo>
                <a:lnTo>
                  <a:pt x="909" y="1728"/>
                </a:lnTo>
                <a:lnTo>
                  <a:pt x="910" y="1728"/>
                </a:lnTo>
                <a:lnTo>
                  <a:pt x="910" y="1729"/>
                </a:lnTo>
                <a:lnTo>
                  <a:pt x="910" y="1730"/>
                </a:lnTo>
                <a:lnTo>
                  <a:pt x="910" y="1731"/>
                </a:lnTo>
                <a:lnTo>
                  <a:pt x="909" y="1731"/>
                </a:lnTo>
                <a:lnTo>
                  <a:pt x="908" y="1730"/>
                </a:lnTo>
                <a:lnTo>
                  <a:pt x="907" y="1730"/>
                </a:lnTo>
                <a:lnTo>
                  <a:pt x="906" y="1730"/>
                </a:lnTo>
                <a:lnTo>
                  <a:pt x="906" y="1731"/>
                </a:lnTo>
                <a:lnTo>
                  <a:pt x="905" y="1732"/>
                </a:lnTo>
                <a:lnTo>
                  <a:pt x="903" y="1732"/>
                </a:lnTo>
                <a:close/>
                <a:moveTo>
                  <a:pt x="901" y="1727"/>
                </a:moveTo>
                <a:lnTo>
                  <a:pt x="900" y="1726"/>
                </a:lnTo>
                <a:lnTo>
                  <a:pt x="899" y="1724"/>
                </a:lnTo>
                <a:lnTo>
                  <a:pt x="899" y="1723"/>
                </a:lnTo>
                <a:lnTo>
                  <a:pt x="900" y="1722"/>
                </a:lnTo>
                <a:lnTo>
                  <a:pt x="901" y="1722"/>
                </a:lnTo>
                <a:lnTo>
                  <a:pt x="901" y="1723"/>
                </a:lnTo>
                <a:lnTo>
                  <a:pt x="900" y="1723"/>
                </a:lnTo>
                <a:lnTo>
                  <a:pt x="900" y="1724"/>
                </a:lnTo>
                <a:lnTo>
                  <a:pt x="901" y="1724"/>
                </a:lnTo>
                <a:lnTo>
                  <a:pt x="901" y="1723"/>
                </a:lnTo>
                <a:lnTo>
                  <a:pt x="902" y="1723"/>
                </a:lnTo>
                <a:lnTo>
                  <a:pt x="902" y="1724"/>
                </a:lnTo>
                <a:lnTo>
                  <a:pt x="902" y="1725"/>
                </a:lnTo>
                <a:lnTo>
                  <a:pt x="901" y="1726"/>
                </a:lnTo>
                <a:lnTo>
                  <a:pt x="901" y="1727"/>
                </a:lnTo>
                <a:close/>
                <a:moveTo>
                  <a:pt x="882" y="1731"/>
                </a:moveTo>
                <a:lnTo>
                  <a:pt x="881" y="1730"/>
                </a:lnTo>
                <a:lnTo>
                  <a:pt x="880" y="1729"/>
                </a:lnTo>
                <a:lnTo>
                  <a:pt x="879" y="1729"/>
                </a:lnTo>
                <a:lnTo>
                  <a:pt x="879" y="1728"/>
                </a:lnTo>
                <a:lnTo>
                  <a:pt x="878" y="1728"/>
                </a:lnTo>
                <a:lnTo>
                  <a:pt x="878" y="1729"/>
                </a:lnTo>
                <a:lnTo>
                  <a:pt x="878" y="1730"/>
                </a:lnTo>
                <a:lnTo>
                  <a:pt x="877" y="1730"/>
                </a:lnTo>
                <a:lnTo>
                  <a:pt x="877" y="1729"/>
                </a:lnTo>
                <a:lnTo>
                  <a:pt x="876" y="1729"/>
                </a:lnTo>
                <a:lnTo>
                  <a:pt x="875" y="1728"/>
                </a:lnTo>
                <a:lnTo>
                  <a:pt x="874" y="1728"/>
                </a:lnTo>
                <a:lnTo>
                  <a:pt x="873" y="1727"/>
                </a:lnTo>
                <a:lnTo>
                  <a:pt x="872" y="1725"/>
                </a:lnTo>
                <a:lnTo>
                  <a:pt x="872" y="1723"/>
                </a:lnTo>
                <a:lnTo>
                  <a:pt x="872" y="1721"/>
                </a:lnTo>
                <a:lnTo>
                  <a:pt x="871" y="1721"/>
                </a:lnTo>
                <a:lnTo>
                  <a:pt x="871" y="1720"/>
                </a:lnTo>
                <a:lnTo>
                  <a:pt x="870" y="1717"/>
                </a:lnTo>
                <a:lnTo>
                  <a:pt x="871" y="1714"/>
                </a:lnTo>
                <a:lnTo>
                  <a:pt x="870" y="1711"/>
                </a:lnTo>
                <a:lnTo>
                  <a:pt x="873" y="1710"/>
                </a:lnTo>
                <a:lnTo>
                  <a:pt x="873" y="1709"/>
                </a:lnTo>
                <a:lnTo>
                  <a:pt x="875" y="1708"/>
                </a:lnTo>
                <a:lnTo>
                  <a:pt x="874" y="1706"/>
                </a:lnTo>
                <a:lnTo>
                  <a:pt x="874" y="1706"/>
                </a:lnTo>
                <a:lnTo>
                  <a:pt x="874" y="1704"/>
                </a:lnTo>
                <a:lnTo>
                  <a:pt x="874" y="1703"/>
                </a:lnTo>
                <a:lnTo>
                  <a:pt x="875" y="1703"/>
                </a:lnTo>
                <a:lnTo>
                  <a:pt x="875" y="1704"/>
                </a:lnTo>
                <a:lnTo>
                  <a:pt x="875" y="1703"/>
                </a:lnTo>
                <a:lnTo>
                  <a:pt x="876" y="1702"/>
                </a:lnTo>
                <a:lnTo>
                  <a:pt x="877" y="1701"/>
                </a:lnTo>
                <a:lnTo>
                  <a:pt x="878" y="1701"/>
                </a:lnTo>
                <a:lnTo>
                  <a:pt x="879" y="1701"/>
                </a:lnTo>
                <a:lnTo>
                  <a:pt x="879" y="1699"/>
                </a:lnTo>
                <a:lnTo>
                  <a:pt x="881" y="1698"/>
                </a:lnTo>
                <a:lnTo>
                  <a:pt x="882" y="1698"/>
                </a:lnTo>
                <a:lnTo>
                  <a:pt x="883" y="1699"/>
                </a:lnTo>
                <a:lnTo>
                  <a:pt x="885" y="1701"/>
                </a:lnTo>
                <a:lnTo>
                  <a:pt x="887" y="1703"/>
                </a:lnTo>
                <a:lnTo>
                  <a:pt x="889" y="1704"/>
                </a:lnTo>
                <a:lnTo>
                  <a:pt x="889" y="1705"/>
                </a:lnTo>
                <a:lnTo>
                  <a:pt x="891" y="1706"/>
                </a:lnTo>
                <a:lnTo>
                  <a:pt x="893" y="1707"/>
                </a:lnTo>
                <a:lnTo>
                  <a:pt x="894" y="1708"/>
                </a:lnTo>
                <a:lnTo>
                  <a:pt x="894" y="1709"/>
                </a:lnTo>
                <a:lnTo>
                  <a:pt x="897" y="1709"/>
                </a:lnTo>
                <a:lnTo>
                  <a:pt x="899" y="1711"/>
                </a:lnTo>
                <a:lnTo>
                  <a:pt x="899" y="1712"/>
                </a:lnTo>
                <a:lnTo>
                  <a:pt x="898" y="1712"/>
                </a:lnTo>
                <a:lnTo>
                  <a:pt x="896" y="1712"/>
                </a:lnTo>
                <a:lnTo>
                  <a:pt x="895" y="1710"/>
                </a:lnTo>
                <a:lnTo>
                  <a:pt x="894" y="1710"/>
                </a:lnTo>
                <a:lnTo>
                  <a:pt x="894" y="1712"/>
                </a:lnTo>
                <a:lnTo>
                  <a:pt x="893" y="1712"/>
                </a:lnTo>
                <a:lnTo>
                  <a:pt x="891" y="1710"/>
                </a:lnTo>
                <a:lnTo>
                  <a:pt x="890" y="1708"/>
                </a:lnTo>
                <a:lnTo>
                  <a:pt x="889" y="1707"/>
                </a:lnTo>
                <a:lnTo>
                  <a:pt x="889" y="1706"/>
                </a:lnTo>
                <a:lnTo>
                  <a:pt x="889" y="1708"/>
                </a:lnTo>
                <a:lnTo>
                  <a:pt x="889" y="1710"/>
                </a:lnTo>
                <a:lnTo>
                  <a:pt x="889" y="1711"/>
                </a:lnTo>
                <a:lnTo>
                  <a:pt x="890" y="1713"/>
                </a:lnTo>
                <a:lnTo>
                  <a:pt x="891" y="1713"/>
                </a:lnTo>
                <a:lnTo>
                  <a:pt x="892" y="1713"/>
                </a:lnTo>
                <a:lnTo>
                  <a:pt x="893" y="1714"/>
                </a:lnTo>
                <a:lnTo>
                  <a:pt x="892" y="1715"/>
                </a:lnTo>
                <a:lnTo>
                  <a:pt x="890" y="1715"/>
                </a:lnTo>
                <a:lnTo>
                  <a:pt x="889" y="1716"/>
                </a:lnTo>
                <a:lnTo>
                  <a:pt x="889" y="1717"/>
                </a:lnTo>
                <a:lnTo>
                  <a:pt x="891" y="1717"/>
                </a:lnTo>
                <a:lnTo>
                  <a:pt x="893" y="1716"/>
                </a:lnTo>
                <a:lnTo>
                  <a:pt x="894" y="1716"/>
                </a:lnTo>
                <a:lnTo>
                  <a:pt x="896" y="1717"/>
                </a:lnTo>
                <a:lnTo>
                  <a:pt x="897" y="1717"/>
                </a:lnTo>
                <a:lnTo>
                  <a:pt x="897" y="1719"/>
                </a:lnTo>
                <a:lnTo>
                  <a:pt x="896" y="1720"/>
                </a:lnTo>
                <a:lnTo>
                  <a:pt x="895" y="1720"/>
                </a:lnTo>
                <a:lnTo>
                  <a:pt x="895" y="1719"/>
                </a:lnTo>
                <a:lnTo>
                  <a:pt x="895" y="1718"/>
                </a:lnTo>
                <a:lnTo>
                  <a:pt x="894" y="1718"/>
                </a:lnTo>
                <a:lnTo>
                  <a:pt x="894" y="1719"/>
                </a:lnTo>
                <a:lnTo>
                  <a:pt x="895" y="1720"/>
                </a:lnTo>
                <a:lnTo>
                  <a:pt x="894" y="1721"/>
                </a:lnTo>
                <a:lnTo>
                  <a:pt x="894" y="1723"/>
                </a:lnTo>
                <a:lnTo>
                  <a:pt x="894" y="1724"/>
                </a:lnTo>
                <a:lnTo>
                  <a:pt x="893" y="1724"/>
                </a:lnTo>
                <a:lnTo>
                  <a:pt x="892" y="1721"/>
                </a:lnTo>
                <a:lnTo>
                  <a:pt x="892" y="1720"/>
                </a:lnTo>
                <a:lnTo>
                  <a:pt x="891" y="1720"/>
                </a:lnTo>
                <a:lnTo>
                  <a:pt x="892" y="1724"/>
                </a:lnTo>
                <a:lnTo>
                  <a:pt x="890" y="1725"/>
                </a:lnTo>
                <a:lnTo>
                  <a:pt x="890" y="1727"/>
                </a:lnTo>
                <a:lnTo>
                  <a:pt x="889" y="1727"/>
                </a:lnTo>
                <a:lnTo>
                  <a:pt x="889" y="1726"/>
                </a:lnTo>
                <a:lnTo>
                  <a:pt x="889" y="1722"/>
                </a:lnTo>
                <a:lnTo>
                  <a:pt x="889" y="1722"/>
                </a:lnTo>
                <a:lnTo>
                  <a:pt x="889" y="1725"/>
                </a:lnTo>
                <a:lnTo>
                  <a:pt x="889" y="1726"/>
                </a:lnTo>
                <a:lnTo>
                  <a:pt x="889" y="1727"/>
                </a:lnTo>
                <a:lnTo>
                  <a:pt x="888" y="1728"/>
                </a:lnTo>
                <a:lnTo>
                  <a:pt x="887" y="1728"/>
                </a:lnTo>
                <a:lnTo>
                  <a:pt x="888" y="1726"/>
                </a:lnTo>
                <a:lnTo>
                  <a:pt x="886" y="1725"/>
                </a:lnTo>
                <a:lnTo>
                  <a:pt x="887" y="1722"/>
                </a:lnTo>
                <a:lnTo>
                  <a:pt x="886" y="1722"/>
                </a:lnTo>
                <a:lnTo>
                  <a:pt x="886" y="1723"/>
                </a:lnTo>
                <a:lnTo>
                  <a:pt x="885" y="1723"/>
                </a:lnTo>
                <a:lnTo>
                  <a:pt x="884" y="1723"/>
                </a:lnTo>
                <a:lnTo>
                  <a:pt x="884" y="1724"/>
                </a:lnTo>
                <a:lnTo>
                  <a:pt x="883" y="1724"/>
                </a:lnTo>
                <a:lnTo>
                  <a:pt x="882" y="1723"/>
                </a:lnTo>
                <a:lnTo>
                  <a:pt x="882" y="1724"/>
                </a:lnTo>
                <a:lnTo>
                  <a:pt x="883" y="1725"/>
                </a:lnTo>
                <a:lnTo>
                  <a:pt x="884" y="1726"/>
                </a:lnTo>
                <a:lnTo>
                  <a:pt x="885" y="1727"/>
                </a:lnTo>
                <a:lnTo>
                  <a:pt x="886" y="1728"/>
                </a:lnTo>
                <a:lnTo>
                  <a:pt x="885" y="1728"/>
                </a:lnTo>
                <a:lnTo>
                  <a:pt x="884" y="1729"/>
                </a:lnTo>
                <a:lnTo>
                  <a:pt x="884" y="1730"/>
                </a:lnTo>
                <a:lnTo>
                  <a:pt x="883" y="1730"/>
                </a:lnTo>
                <a:lnTo>
                  <a:pt x="882" y="1731"/>
                </a:lnTo>
                <a:close/>
                <a:moveTo>
                  <a:pt x="878" y="1666"/>
                </a:moveTo>
                <a:lnTo>
                  <a:pt x="878" y="1665"/>
                </a:lnTo>
                <a:lnTo>
                  <a:pt x="878" y="1664"/>
                </a:lnTo>
                <a:lnTo>
                  <a:pt x="879" y="1663"/>
                </a:lnTo>
                <a:lnTo>
                  <a:pt x="879" y="1663"/>
                </a:lnTo>
                <a:lnTo>
                  <a:pt x="879" y="1664"/>
                </a:lnTo>
                <a:lnTo>
                  <a:pt x="878" y="1666"/>
                </a:lnTo>
                <a:close/>
                <a:moveTo>
                  <a:pt x="866" y="1706"/>
                </a:moveTo>
                <a:lnTo>
                  <a:pt x="863" y="1706"/>
                </a:lnTo>
                <a:lnTo>
                  <a:pt x="862" y="1706"/>
                </a:lnTo>
                <a:lnTo>
                  <a:pt x="861" y="1705"/>
                </a:lnTo>
                <a:lnTo>
                  <a:pt x="861" y="1704"/>
                </a:lnTo>
                <a:lnTo>
                  <a:pt x="861" y="1703"/>
                </a:lnTo>
                <a:lnTo>
                  <a:pt x="862" y="1702"/>
                </a:lnTo>
                <a:lnTo>
                  <a:pt x="863" y="1701"/>
                </a:lnTo>
                <a:lnTo>
                  <a:pt x="864" y="1701"/>
                </a:lnTo>
                <a:lnTo>
                  <a:pt x="864" y="1699"/>
                </a:lnTo>
                <a:lnTo>
                  <a:pt x="864" y="1698"/>
                </a:lnTo>
                <a:lnTo>
                  <a:pt x="865" y="1698"/>
                </a:lnTo>
                <a:lnTo>
                  <a:pt x="865" y="1699"/>
                </a:lnTo>
                <a:lnTo>
                  <a:pt x="865" y="1701"/>
                </a:lnTo>
                <a:lnTo>
                  <a:pt x="865" y="1702"/>
                </a:lnTo>
                <a:lnTo>
                  <a:pt x="866" y="1703"/>
                </a:lnTo>
                <a:lnTo>
                  <a:pt x="866" y="1704"/>
                </a:lnTo>
                <a:lnTo>
                  <a:pt x="866" y="1706"/>
                </a:lnTo>
                <a:lnTo>
                  <a:pt x="866" y="1706"/>
                </a:lnTo>
                <a:close/>
                <a:moveTo>
                  <a:pt x="852" y="1702"/>
                </a:moveTo>
                <a:lnTo>
                  <a:pt x="851" y="1701"/>
                </a:lnTo>
                <a:lnTo>
                  <a:pt x="851" y="1700"/>
                </a:lnTo>
                <a:lnTo>
                  <a:pt x="850" y="1699"/>
                </a:lnTo>
                <a:lnTo>
                  <a:pt x="851" y="1698"/>
                </a:lnTo>
                <a:lnTo>
                  <a:pt x="852" y="1700"/>
                </a:lnTo>
                <a:lnTo>
                  <a:pt x="852" y="1701"/>
                </a:lnTo>
                <a:lnTo>
                  <a:pt x="852" y="1702"/>
                </a:lnTo>
                <a:close/>
                <a:moveTo>
                  <a:pt x="836" y="1744"/>
                </a:moveTo>
                <a:lnTo>
                  <a:pt x="835" y="1744"/>
                </a:lnTo>
                <a:lnTo>
                  <a:pt x="835" y="1743"/>
                </a:lnTo>
                <a:lnTo>
                  <a:pt x="836" y="1742"/>
                </a:lnTo>
                <a:lnTo>
                  <a:pt x="837" y="1741"/>
                </a:lnTo>
                <a:lnTo>
                  <a:pt x="837" y="1740"/>
                </a:lnTo>
                <a:lnTo>
                  <a:pt x="837" y="1739"/>
                </a:lnTo>
                <a:lnTo>
                  <a:pt x="838" y="1739"/>
                </a:lnTo>
                <a:lnTo>
                  <a:pt x="838" y="1738"/>
                </a:lnTo>
                <a:lnTo>
                  <a:pt x="838" y="1737"/>
                </a:lnTo>
                <a:lnTo>
                  <a:pt x="839" y="1737"/>
                </a:lnTo>
                <a:lnTo>
                  <a:pt x="840" y="1737"/>
                </a:lnTo>
                <a:lnTo>
                  <a:pt x="840" y="1736"/>
                </a:lnTo>
                <a:lnTo>
                  <a:pt x="839" y="1734"/>
                </a:lnTo>
                <a:lnTo>
                  <a:pt x="840" y="1734"/>
                </a:lnTo>
                <a:lnTo>
                  <a:pt x="841" y="1735"/>
                </a:lnTo>
                <a:lnTo>
                  <a:pt x="843" y="1739"/>
                </a:lnTo>
                <a:lnTo>
                  <a:pt x="843" y="1740"/>
                </a:lnTo>
                <a:lnTo>
                  <a:pt x="842" y="1739"/>
                </a:lnTo>
                <a:lnTo>
                  <a:pt x="841" y="1739"/>
                </a:lnTo>
                <a:lnTo>
                  <a:pt x="840" y="1740"/>
                </a:lnTo>
                <a:lnTo>
                  <a:pt x="840" y="1741"/>
                </a:lnTo>
                <a:lnTo>
                  <a:pt x="839" y="1741"/>
                </a:lnTo>
                <a:lnTo>
                  <a:pt x="838" y="1742"/>
                </a:lnTo>
                <a:lnTo>
                  <a:pt x="838" y="1743"/>
                </a:lnTo>
                <a:lnTo>
                  <a:pt x="837" y="1743"/>
                </a:lnTo>
                <a:lnTo>
                  <a:pt x="836" y="1744"/>
                </a:lnTo>
                <a:close/>
                <a:moveTo>
                  <a:pt x="653" y="68"/>
                </a:moveTo>
                <a:lnTo>
                  <a:pt x="652" y="68"/>
                </a:lnTo>
                <a:lnTo>
                  <a:pt x="652" y="68"/>
                </a:lnTo>
                <a:lnTo>
                  <a:pt x="652" y="67"/>
                </a:lnTo>
                <a:lnTo>
                  <a:pt x="652" y="66"/>
                </a:lnTo>
                <a:lnTo>
                  <a:pt x="651" y="65"/>
                </a:lnTo>
                <a:lnTo>
                  <a:pt x="651" y="65"/>
                </a:lnTo>
                <a:lnTo>
                  <a:pt x="651" y="64"/>
                </a:lnTo>
                <a:lnTo>
                  <a:pt x="653" y="63"/>
                </a:lnTo>
                <a:lnTo>
                  <a:pt x="655" y="63"/>
                </a:lnTo>
                <a:lnTo>
                  <a:pt x="657" y="64"/>
                </a:lnTo>
                <a:lnTo>
                  <a:pt x="658" y="64"/>
                </a:lnTo>
                <a:lnTo>
                  <a:pt x="658" y="65"/>
                </a:lnTo>
                <a:lnTo>
                  <a:pt x="658" y="66"/>
                </a:lnTo>
                <a:lnTo>
                  <a:pt x="657" y="66"/>
                </a:lnTo>
                <a:lnTo>
                  <a:pt x="656" y="67"/>
                </a:lnTo>
                <a:lnTo>
                  <a:pt x="654" y="68"/>
                </a:lnTo>
                <a:lnTo>
                  <a:pt x="653" y="68"/>
                </a:lnTo>
                <a:close/>
                <a:moveTo>
                  <a:pt x="833" y="1742"/>
                </a:moveTo>
                <a:lnTo>
                  <a:pt x="833" y="1741"/>
                </a:lnTo>
                <a:lnTo>
                  <a:pt x="833" y="1740"/>
                </a:lnTo>
                <a:lnTo>
                  <a:pt x="834" y="1740"/>
                </a:lnTo>
                <a:lnTo>
                  <a:pt x="834" y="1741"/>
                </a:lnTo>
                <a:lnTo>
                  <a:pt x="835" y="1741"/>
                </a:lnTo>
                <a:lnTo>
                  <a:pt x="835" y="1742"/>
                </a:lnTo>
                <a:lnTo>
                  <a:pt x="834" y="1742"/>
                </a:lnTo>
                <a:lnTo>
                  <a:pt x="833" y="1742"/>
                </a:lnTo>
                <a:close/>
                <a:moveTo>
                  <a:pt x="823" y="1748"/>
                </a:moveTo>
                <a:lnTo>
                  <a:pt x="822" y="1748"/>
                </a:lnTo>
                <a:lnTo>
                  <a:pt x="820" y="1748"/>
                </a:lnTo>
                <a:lnTo>
                  <a:pt x="820" y="1747"/>
                </a:lnTo>
                <a:lnTo>
                  <a:pt x="820" y="1746"/>
                </a:lnTo>
                <a:lnTo>
                  <a:pt x="818" y="1746"/>
                </a:lnTo>
                <a:lnTo>
                  <a:pt x="818" y="1745"/>
                </a:lnTo>
                <a:lnTo>
                  <a:pt x="818" y="1744"/>
                </a:lnTo>
                <a:lnTo>
                  <a:pt x="819" y="1743"/>
                </a:lnTo>
                <a:lnTo>
                  <a:pt x="820" y="1743"/>
                </a:lnTo>
                <a:lnTo>
                  <a:pt x="821" y="1742"/>
                </a:lnTo>
                <a:lnTo>
                  <a:pt x="822" y="1743"/>
                </a:lnTo>
                <a:lnTo>
                  <a:pt x="823" y="1743"/>
                </a:lnTo>
                <a:lnTo>
                  <a:pt x="824" y="1743"/>
                </a:lnTo>
                <a:lnTo>
                  <a:pt x="824" y="1745"/>
                </a:lnTo>
                <a:lnTo>
                  <a:pt x="824" y="1746"/>
                </a:lnTo>
                <a:lnTo>
                  <a:pt x="825" y="1746"/>
                </a:lnTo>
                <a:lnTo>
                  <a:pt x="826" y="1745"/>
                </a:lnTo>
                <a:lnTo>
                  <a:pt x="826" y="1743"/>
                </a:lnTo>
                <a:lnTo>
                  <a:pt x="827" y="1743"/>
                </a:lnTo>
                <a:lnTo>
                  <a:pt x="827" y="1744"/>
                </a:lnTo>
                <a:lnTo>
                  <a:pt x="827" y="1746"/>
                </a:lnTo>
                <a:lnTo>
                  <a:pt x="826" y="1747"/>
                </a:lnTo>
                <a:lnTo>
                  <a:pt x="825" y="1747"/>
                </a:lnTo>
                <a:lnTo>
                  <a:pt x="823" y="1748"/>
                </a:lnTo>
                <a:close/>
                <a:moveTo>
                  <a:pt x="650" y="71"/>
                </a:moveTo>
                <a:lnTo>
                  <a:pt x="646" y="69"/>
                </a:lnTo>
                <a:lnTo>
                  <a:pt x="643" y="68"/>
                </a:lnTo>
                <a:lnTo>
                  <a:pt x="640" y="67"/>
                </a:lnTo>
                <a:lnTo>
                  <a:pt x="637" y="65"/>
                </a:lnTo>
                <a:lnTo>
                  <a:pt x="636" y="64"/>
                </a:lnTo>
                <a:lnTo>
                  <a:pt x="634" y="61"/>
                </a:lnTo>
                <a:lnTo>
                  <a:pt x="634" y="60"/>
                </a:lnTo>
                <a:lnTo>
                  <a:pt x="633" y="60"/>
                </a:lnTo>
                <a:lnTo>
                  <a:pt x="632" y="59"/>
                </a:lnTo>
                <a:lnTo>
                  <a:pt x="631" y="59"/>
                </a:lnTo>
                <a:lnTo>
                  <a:pt x="629" y="60"/>
                </a:lnTo>
                <a:lnTo>
                  <a:pt x="627" y="59"/>
                </a:lnTo>
                <a:lnTo>
                  <a:pt x="626" y="58"/>
                </a:lnTo>
                <a:lnTo>
                  <a:pt x="626" y="56"/>
                </a:lnTo>
                <a:lnTo>
                  <a:pt x="626" y="52"/>
                </a:lnTo>
                <a:lnTo>
                  <a:pt x="628" y="51"/>
                </a:lnTo>
                <a:lnTo>
                  <a:pt x="627" y="50"/>
                </a:lnTo>
                <a:lnTo>
                  <a:pt x="629" y="50"/>
                </a:lnTo>
                <a:lnTo>
                  <a:pt x="630" y="52"/>
                </a:lnTo>
                <a:lnTo>
                  <a:pt x="631" y="52"/>
                </a:lnTo>
                <a:lnTo>
                  <a:pt x="631" y="53"/>
                </a:lnTo>
                <a:lnTo>
                  <a:pt x="631" y="53"/>
                </a:lnTo>
                <a:lnTo>
                  <a:pt x="632" y="53"/>
                </a:lnTo>
                <a:lnTo>
                  <a:pt x="635" y="55"/>
                </a:lnTo>
                <a:lnTo>
                  <a:pt x="637" y="55"/>
                </a:lnTo>
                <a:lnTo>
                  <a:pt x="638" y="58"/>
                </a:lnTo>
                <a:lnTo>
                  <a:pt x="639" y="60"/>
                </a:lnTo>
                <a:lnTo>
                  <a:pt x="642" y="63"/>
                </a:lnTo>
                <a:lnTo>
                  <a:pt x="642" y="64"/>
                </a:lnTo>
                <a:lnTo>
                  <a:pt x="645" y="65"/>
                </a:lnTo>
                <a:lnTo>
                  <a:pt x="646" y="65"/>
                </a:lnTo>
                <a:lnTo>
                  <a:pt x="648" y="65"/>
                </a:lnTo>
                <a:lnTo>
                  <a:pt x="649" y="65"/>
                </a:lnTo>
                <a:lnTo>
                  <a:pt x="650" y="66"/>
                </a:lnTo>
                <a:lnTo>
                  <a:pt x="650" y="68"/>
                </a:lnTo>
                <a:lnTo>
                  <a:pt x="652" y="69"/>
                </a:lnTo>
                <a:lnTo>
                  <a:pt x="652" y="70"/>
                </a:lnTo>
                <a:lnTo>
                  <a:pt x="650" y="71"/>
                </a:lnTo>
                <a:close/>
                <a:moveTo>
                  <a:pt x="814" y="1768"/>
                </a:moveTo>
                <a:lnTo>
                  <a:pt x="814" y="1767"/>
                </a:lnTo>
                <a:lnTo>
                  <a:pt x="813" y="1768"/>
                </a:lnTo>
                <a:lnTo>
                  <a:pt x="812" y="1768"/>
                </a:lnTo>
                <a:lnTo>
                  <a:pt x="811" y="1767"/>
                </a:lnTo>
                <a:lnTo>
                  <a:pt x="809" y="1765"/>
                </a:lnTo>
                <a:lnTo>
                  <a:pt x="809" y="1764"/>
                </a:lnTo>
                <a:lnTo>
                  <a:pt x="809" y="1763"/>
                </a:lnTo>
                <a:lnTo>
                  <a:pt x="807" y="1764"/>
                </a:lnTo>
                <a:lnTo>
                  <a:pt x="806" y="1763"/>
                </a:lnTo>
                <a:lnTo>
                  <a:pt x="804" y="1762"/>
                </a:lnTo>
                <a:lnTo>
                  <a:pt x="803" y="1762"/>
                </a:lnTo>
                <a:lnTo>
                  <a:pt x="803" y="1761"/>
                </a:lnTo>
                <a:lnTo>
                  <a:pt x="803" y="1760"/>
                </a:lnTo>
                <a:lnTo>
                  <a:pt x="804" y="1760"/>
                </a:lnTo>
                <a:lnTo>
                  <a:pt x="804" y="1759"/>
                </a:lnTo>
                <a:lnTo>
                  <a:pt x="805" y="1758"/>
                </a:lnTo>
                <a:lnTo>
                  <a:pt x="806" y="1759"/>
                </a:lnTo>
                <a:lnTo>
                  <a:pt x="806" y="1760"/>
                </a:lnTo>
                <a:lnTo>
                  <a:pt x="806" y="1760"/>
                </a:lnTo>
                <a:lnTo>
                  <a:pt x="807" y="1760"/>
                </a:lnTo>
                <a:lnTo>
                  <a:pt x="807" y="1760"/>
                </a:lnTo>
                <a:lnTo>
                  <a:pt x="808" y="1760"/>
                </a:lnTo>
                <a:lnTo>
                  <a:pt x="809" y="1760"/>
                </a:lnTo>
                <a:lnTo>
                  <a:pt x="810" y="1760"/>
                </a:lnTo>
                <a:lnTo>
                  <a:pt x="811" y="1761"/>
                </a:lnTo>
                <a:lnTo>
                  <a:pt x="812" y="1761"/>
                </a:lnTo>
                <a:lnTo>
                  <a:pt x="814" y="1760"/>
                </a:lnTo>
                <a:lnTo>
                  <a:pt x="816" y="1762"/>
                </a:lnTo>
                <a:lnTo>
                  <a:pt x="815" y="1762"/>
                </a:lnTo>
                <a:lnTo>
                  <a:pt x="815" y="1763"/>
                </a:lnTo>
                <a:lnTo>
                  <a:pt x="814" y="1763"/>
                </a:lnTo>
                <a:lnTo>
                  <a:pt x="812" y="1762"/>
                </a:lnTo>
                <a:lnTo>
                  <a:pt x="811" y="1762"/>
                </a:lnTo>
                <a:lnTo>
                  <a:pt x="812" y="1764"/>
                </a:lnTo>
                <a:lnTo>
                  <a:pt x="812" y="1767"/>
                </a:lnTo>
                <a:lnTo>
                  <a:pt x="813" y="1767"/>
                </a:lnTo>
                <a:lnTo>
                  <a:pt x="813" y="1766"/>
                </a:lnTo>
                <a:lnTo>
                  <a:pt x="813" y="1765"/>
                </a:lnTo>
                <a:lnTo>
                  <a:pt x="814" y="1765"/>
                </a:lnTo>
                <a:lnTo>
                  <a:pt x="815" y="1764"/>
                </a:lnTo>
                <a:lnTo>
                  <a:pt x="815" y="1765"/>
                </a:lnTo>
                <a:lnTo>
                  <a:pt x="815" y="1766"/>
                </a:lnTo>
                <a:lnTo>
                  <a:pt x="815" y="1767"/>
                </a:lnTo>
                <a:lnTo>
                  <a:pt x="814" y="1768"/>
                </a:lnTo>
                <a:close/>
                <a:moveTo>
                  <a:pt x="813" y="1779"/>
                </a:moveTo>
                <a:lnTo>
                  <a:pt x="812" y="1779"/>
                </a:lnTo>
                <a:lnTo>
                  <a:pt x="812" y="1778"/>
                </a:lnTo>
                <a:lnTo>
                  <a:pt x="812" y="1777"/>
                </a:lnTo>
                <a:lnTo>
                  <a:pt x="812" y="1776"/>
                </a:lnTo>
                <a:lnTo>
                  <a:pt x="813" y="1776"/>
                </a:lnTo>
                <a:lnTo>
                  <a:pt x="814" y="1777"/>
                </a:lnTo>
                <a:lnTo>
                  <a:pt x="813" y="1779"/>
                </a:lnTo>
                <a:close/>
                <a:moveTo>
                  <a:pt x="807" y="1742"/>
                </a:moveTo>
                <a:lnTo>
                  <a:pt x="807" y="1741"/>
                </a:lnTo>
                <a:lnTo>
                  <a:pt x="807" y="1740"/>
                </a:lnTo>
                <a:lnTo>
                  <a:pt x="807" y="1739"/>
                </a:lnTo>
                <a:lnTo>
                  <a:pt x="809" y="1739"/>
                </a:lnTo>
                <a:lnTo>
                  <a:pt x="810" y="1740"/>
                </a:lnTo>
                <a:lnTo>
                  <a:pt x="808" y="1742"/>
                </a:lnTo>
                <a:lnTo>
                  <a:pt x="807" y="1742"/>
                </a:lnTo>
                <a:close/>
                <a:moveTo>
                  <a:pt x="810" y="1756"/>
                </a:moveTo>
                <a:lnTo>
                  <a:pt x="809" y="1756"/>
                </a:lnTo>
                <a:lnTo>
                  <a:pt x="807" y="1755"/>
                </a:lnTo>
                <a:lnTo>
                  <a:pt x="807" y="1754"/>
                </a:lnTo>
                <a:lnTo>
                  <a:pt x="807" y="1752"/>
                </a:lnTo>
                <a:lnTo>
                  <a:pt x="806" y="1752"/>
                </a:lnTo>
                <a:lnTo>
                  <a:pt x="805" y="1751"/>
                </a:lnTo>
                <a:lnTo>
                  <a:pt x="804" y="1751"/>
                </a:lnTo>
                <a:lnTo>
                  <a:pt x="805" y="1750"/>
                </a:lnTo>
                <a:lnTo>
                  <a:pt x="806" y="1750"/>
                </a:lnTo>
                <a:lnTo>
                  <a:pt x="808" y="1752"/>
                </a:lnTo>
                <a:lnTo>
                  <a:pt x="811" y="1755"/>
                </a:lnTo>
                <a:lnTo>
                  <a:pt x="810" y="1756"/>
                </a:lnTo>
                <a:close/>
                <a:moveTo>
                  <a:pt x="810" y="1773"/>
                </a:moveTo>
                <a:lnTo>
                  <a:pt x="808" y="1773"/>
                </a:lnTo>
                <a:lnTo>
                  <a:pt x="808" y="1772"/>
                </a:lnTo>
                <a:lnTo>
                  <a:pt x="807" y="1772"/>
                </a:lnTo>
                <a:lnTo>
                  <a:pt x="808" y="1772"/>
                </a:lnTo>
                <a:lnTo>
                  <a:pt x="810" y="1772"/>
                </a:lnTo>
                <a:lnTo>
                  <a:pt x="811" y="1772"/>
                </a:lnTo>
                <a:lnTo>
                  <a:pt x="810" y="1773"/>
                </a:lnTo>
                <a:close/>
                <a:moveTo>
                  <a:pt x="805" y="1780"/>
                </a:moveTo>
                <a:lnTo>
                  <a:pt x="803" y="1779"/>
                </a:lnTo>
                <a:lnTo>
                  <a:pt x="803" y="1778"/>
                </a:lnTo>
                <a:lnTo>
                  <a:pt x="804" y="1778"/>
                </a:lnTo>
                <a:lnTo>
                  <a:pt x="805" y="1779"/>
                </a:lnTo>
                <a:lnTo>
                  <a:pt x="806" y="1779"/>
                </a:lnTo>
                <a:lnTo>
                  <a:pt x="806" y="1778"/>
                </a:lnTo>
                <a:lnTo>
                  <a:pt x="804" y="1777"/>
                </a:lnTo>
                <a:lnTo>
                  <a:pt x="804" y="1776"/>
                </a:lnTo>
                <a:lnTo>
                  <a:pt x="805" y="1776"/>
                </a:lnTo>
                <a:lnTo>
                  <a:pt x="807" y="1777"/>
                </a:lnTo>
                <a:lnTo>
                  <a:pt x="808" y="1777"/>
                </a:lnTo>
                <a:lnTo>
                  <a:pt x="808" y="1778"/>
                </a:lnTo>
                <a:lnTo>
                  <a:pt x="808" y="1779"/>
                </a:lnTo>
                <a:lnTo>
                  <a:pt x="805" y="1780"/>
                </a:lnTo>
                <a:close/>
                <a:moveTo>
                  <a:pt x="806" y="1766"/>
                </a:moveTo>
                <a:lnTo>
                  <a:pt x="805" y="1766"/>
                </a:lnTo>
                <a:lnTo>
                  <a:pt x="805" y="1765"/>
                </a:lnTo>
                <a:lnTo>
                  <a:pt x="803" y="1764"/>
                </a:lnTo>
                <a:lnTo>
                  <a:pt x="802" y="1764"/>
                </a:lnTo>
                <a:lnTo>
                  <a:pt x="802" y="1763"/>
                </a:lnTo>
                <a:lnTo>
                  <a:pt x="803" y="1763"/>
                </a:lnTo>
                <a:lnTo>
                  <a:pt x="806" y="1764"/>
                </a:lnTo>
                <a:lnTo>
                  <a:pt x="806" y="1765"/>
                </a:lnTo>
                <a:lnTo>
                  <a:pt x="806" y="1766"/>
                </a:lnTo>
                <a:close/>
                <a:moveTo>
                  <a:pt x="801" y="1760"/>
                </a:moveTo>
                <a:lnTo>
                  <a:pt x="801" y="1760"/>
                </a:lnTo>
                <a:lnTo>
                  <a:pt x="801" y="1759"/>
                </a:lnTo>
                <a:lnTo>
                  <a:pt x="802" y="1758"/>
                </a:lnTo>
                <a:lnTo>
                  <a:pt x="803" y="1758"/>
                </a:lnTo>
                <a:lnTo>
                  <a:pt x="803" y="1759"/>
                </a:lnTo>
                <a:lnTo>
                  <a:pt x="802" y="1760"/>
                </a:lnTo>
                <a:lnTo>
                  <a:pt x="801" y="1760"/>
                </a:lnTo>
                <a:close/>
                <a:moveTo>
                  <a:pt x="806" y="1795"/>
                </a:moveTo>
                <a:lnTo>
                  <a:pt x="804" y="1795"/>
                </a:lnTo>
                <a:lnTo>
                  <a:pt x="802" y="1795"/>
                </a:lnTo>
                <a:lnTo>
                  <a:pt x="801" y="1795"/>
                </a:lnTo>
                <a:lnTo>
                  <a:pt x="801" y="1793"/>
                </a:lnTo>
                <a:lnTo>
                  <a:pt x="800" y="1793"/>
                </a:lnTo>
                <a:lnTo>
                  <a:pt x="800" y="1794"/>
                </a:lnTo>
                <a:lnTo>
                  <a:pt x="799" y="1795"/>
                </a:lnTo>
                <a:lnTo>
                  <a:pt x="798" y="1795"/>
                </a:lnTo>
                <a:lnTo>
                  <a:pt x="797" y="1794"/>
                </a:lnTo>
                <a:lnTo>
                  <a:pt x="798" y="1793"/>
                </a:lnTo>
                <a:lnTo>
                  <a:pt x="796" y="1792"/>
                </a:lnTo>
                <a:lnTo>
                  <a:pt x="796" y="1791"/>
                </a:lnTo>
                <a:lnTo>
                  <a:pt x="797" y="1790"/>
                </a:lnTo>
                <a:lnTo>
                  <a:pt x="798" y="1791"/>
                </a:lnTo>
                <a:lnTo>
                  <a:pt x="799" y="1791"/>
                </a:lnTo>
                <a:lnTo>
                  <a:pt x="799" y="1792"/>
                </a:lnTo>
                <a:lnTo>
                  <a:pt x="799" y="1793"/>
                </a:lnTo>
                <a:lnTo>
                  <a:pt x="801" y="1792"/>
                </a:lnTo>
                <a:lnTo>
                  <a:pt x="802" y="1793"/>
                </a:lnTo>
                <a:lnTo>
                  <a:pt x="803" y="1793"/>
                </a:lnTo>
                <a:lnTo>
                  <a:pt x="804" y="1793"/>
                </a:lnTo>
                <a:lnTo>
                  <a:pt x="805" y="1793"/>
                </a:lnTo>
                <a:lnTo>
                  <a:pt x="806" y="1794"/>
                </a:lnTo>
                <a:lnTo>
                  <a:pt x="806" y="1795"/>
                </a:lnTo>
                <a:close/>
                <a:moveTo>
                  <a:pt x="802" y="1790"/>
                </a:moveTo>
                <a:lnTo>
                  <a:pt x="800" y="1790"/>
                </a:lnTo>
                <a:lnTo>
                  <a:pt x="799" y="1789"/>
                </a:lnTo>
                <a:lnTo>
                  <a:pt x="799" y="1788"/>
                </a:lnTo>
                <a:lnTo>
                  <a:pt x="799" y="1787"/>
                </a:lnTo>
                <a:lnTo>
                  <a:pt x="799" y="1786"/>
                </a:lnTo>
                <a:lnTo>
                  <a:pt x="800" y="1786"/>
                </a:lnTo>
                <a:lnTo>
                  <a:pt x="802" y="1786"/>
                </a:lnTo>
                <a:lnTo>
                  <a:pt x="802" y="1785"/>
                </a:lnTo>
                <a:lnTo>
                  <a:pt x="803" y="1784"/>
                </a:lnTo>
                <a:lnTo>
                  <a:pt x="804" y="1784"/>
                </a:lnTo>
                <a:lnTo>
                  <a:pt x="805" y="1786"/>
                </a:lnTo>
                <a:lnTo>
                  <a:pt x="804" y="1787"/>
                </a:lnTo>
                <a:lnTo>
                  <a:pt x="803" y="1786"/>
                </a:lnTo>
                <a:lnTo>
                  <a:pt x="802" y="1787"/>
                </a:lnTo>
                <a:lnTo>
                  <a:pt x="802" y="1788"/>
                </a:lnTo>
                <a:lnTo>
                  <a:pt x="800" y="1787"/>
                </a:lnTo>
                <a:lnTo>
                  <a:pt x="800" y="1788"/>
                </a:lnTo>
                <a:lnTo>
                  <a:pt x="801" y="1788"/>
                </a:lnTo>
                <a:lnTo>
                  <a:pt x="802" y="1789"/>
                </a:lnTo>
                <a:lnTo>
                  <a:pt x="803" y="1790"/>
                </a:lnTo>
                <a:lnTo>
                  <a:pt x="802" y="1790"/>
                </a:lnTo>
                <a:close/>
                <a:moveTo>
                  <a:pt x="801" y="1776"/>
                </a:moveTo>
                <a:lnTo>
                  <a:pt x="800" y="1776"/>
                </a:lnTo>
                <a:lnTo>
                  <a:pt x="800" y="1775"/>
                </a:lnTo>
                <a:lnTo>
                  <a:pt x="801" y="1773"/>
                </a:lnTo>
                <a:lnTo>
                  <a:pt x="802" y="1773"/>
                </a:lnTo>
                <a:lnTo>
                  <a:pt x="803" y="1773"/>
                </a:lnTo>
                <a:lnTo>
                  <a:pt x="802" y="1775"/>
                </a:lnTo>
                <a:lnTo>
                  <a:pt x="801" y="1776"/>
                </a:lnTo>
                <a:close/>
                <a:moveTo>
                  <a:pt x="644" y="54"/>
                </a:moveTo>
                <a:lnTo>
                  <a:pt x="642" y="54"/>
                </a:lnTo>
                <a:lnTo>
                  <a:pt x="641" y="53"/>
                </a:lnTo>
                <a:lnTo>
                  <a:pt x="638" y="51"/>
                </a:lnTo>
                <a:lnTo>
                  <a:pt x="637" y="51"/>
                </a:lnTo>
                <a:lnTo>
                  <a:pt x="637" y="50"/>
                </a:lnTo>
                <a:lnTo>
                  <a:pt x="637" y="49"/>
                </a:lnTo>
                <a:lnTo>
                  <a:pt x="637" y="48"/>
                </a:lnTo>
                <a:lnTo>
                  <a:pt x="637" y="44"/>
                </a:lnTo>
                <a:lnTo>
                  <a:pt x="637" y="43"/>
                </a:lnTo>
                <a:lnTo>
                  <a:pt x="638" y="43"/>
                </a:lnTo>
                <a:lnTo>
                  <a:pt x="639" y="43"/>
                </a:lnTo>
                <a:lnTo>
                  <a:pt x="640" y="43"/>
                </a:lnTo>
                <a:lnTo>
                  <a:pt x="642" y="44"/>
                </a:lnTo>
                <a:lnTo>
                  <a:pt x="642" y="48"/>
                </a:lnTo>
                <a:lnTo>
                  <a:pt x="643" y="50"/>
                </a:lnTo>
                <a:lnTo>
                  <a:pt x="645" y="52"/>
                </a:lnTo>
                <a:lnTo>
                  <a:pt x="645" y="53"/>
                </a:lnTo>
                <a:lnTo>
                  <a:pt x="645" y="54"/>
                </a:lnTo>
                <a:lnTo>
                  <a:pt x="644" y="54"/>
                </a:lnTo>
                <a:close/>
                <a:moveTo>
                  <a:pt x="802" y="1799"/>
                </a:moveTo>
                <a:lnTo>
                  <a:pt x="802" y="1798"/>
                </a:lnTo>
                <a:lnTo>
                  <a:pt x="803" y="1798"/>
                </a:lnTo>
                <a:lnTo>
                  <a:pt x="804" y="1799"/>
                </a:lnTo>
                <a:lnTo>
                  <a:pt x="803" y="1800"/>
                </a:lnTo>
                <a:lnTo>
                  <a:pt x="802" y="1800"/>
                </a:lnTo>
                <a:lnTo>
                  <a:pt x="801" y="1800"/>
                </a:lnTo>
                <a:lnTo>
                  <a:pt x="802" y="1799"/>
                </a:lnTo>
                <a:close/>
                <a:moveTo>
                  <a:pt x="797" y="1786"/>
                </a:moveTo>
                <a:lnTo>
                  <a:pt x="796" y="1786"/>
                </a:lnTo>
                <a:lnTo>
                  <a:pt x="796" y="1785"/>
                </a:lnTo>
                <a:lnTo>
                  <a:pt x="796" y="1784"/>
                </a:lnTo>
                <a:lnTo>
                  <a:pt x="796" y="1784"/>
                </a:lnTo>
                <a:lnTo>
                  <a:pt x="798" y="1784"/>
                </a:lnTo>
                <a:lnTo>
                  <a:pt x="798" y="1785"/>
                </a:lnTo>
                <a:lnTo>
                  <a:pt x="797" y="1786"/>
                </a:lnTo>
                <a:close/>
                <a:moveTo>
                  <a:pt x="641" y="84"/>
                </a:moveTo>
                <a:lnTo>
                  <a:pt x="640" y="84"/>
                </a:lnTo>
                <a:lnTo>
                  <a:pt x="640" y="83"/>
                </a:lnTo>
                <a:lnTo>
                  <a:pt x="638" y="79"/>
                </a:lnTo>
                <a:lnTo>
                  <a:pt x="637" y="78"/>
                </a:lnTo>
                <a:lnTo>
                  <a:pt x="635" y="76"/>
                </a:lnTo>
                <a:lnTo>
                  <a:pt x="633" y="76"/>
                </a:lnTo>
                <a:lnTo>
                  <a:pt x="632" y="76"/>
                </a:lnTo>
                <a:lnTo>
                  <a:pt x="631" y="75"/>
                </a:lnTo>
                <a:lnTo>
                  <a:pt x="631" y="74"/>
                </a:lnTo>
                <a:lnTo>
                  <a:pt x="630" y="72"/>
                </a:lnTo>
                <a:lnTo>
                  <a:pt x="629" y="71"/>
                </a:lnTo>
                <a:lnTo>
                  <a:pt x="629" y="69"/>
                </a:lnTo>
                <a:lnTo>
                  <a:pt x="629" y="68"/>
                </a:lnTo>
                <a:lnTo>
                  <a:pt x="630" y="67"/>
                </a:lnTo>
                <a:lnTo>
                  <a:pt x="631" y="67"/>
                </a:lnTo>
                <a:lnTo>
                  <a:pt x="633" y="67"/>
                </a:lnTo>
                <a:lnTo>
                  <a:pt x="635" y="68"/>
                </a:lnTo>
                <a:lnTo>
                  <a:pt x="638" y="71"/>
                </a:lnTo>
                <a:lnTo>
                  <a:pt x="639" y="71"/>
                </a:lnTo>
                <a:lnTo>
                  <a:pt x="642" y="73"/>
                </a:lnTo>
                <a:lnTo>
                  <a:pt x="642" y="73"/>
                </a:lnTo>
                <a:lnTo>
                  <a:pt x="644" y="74"/>
                </a:lnTo>
                <a:lnTo>
                  <a:pt x="645" y="74"/>
                </a:lnTo>
                <a:lnTo>
                  <a:pt x="645" y="76"/>
                </a:lnTo>
                <a:lnTo>
                  <a:pt x="644" y="82"/>
                </a:lnTo>
                <a:lnTo>
                  <a:pt x="643" y="82"/>
                </a:lnTo>
                <a:lnTo>
                  <a:pt x="641" y="84"/>
                </a:lnTo>
                <a:close/>
                <a:moveTo>
                  <a:pt x="795" y="1794"/>
                </a:moveTo>
                <a:lnTo>
                  <a:pt x="794" y="1794"/>
                </a:lnTo>
                <a:lnTo>
                  <a:pt x="794" y="1793"/>
                </a:lnTo>
                <a:lnTo>
                  <a:pt x="794" y="1793"/>
                </a:lnTo>
                <a:lnTo>
                  <a:pt x="795" y="1793"/>
                </a:lnTo>
                <a:lnTo>
                  <a:pt x="796" y="1793"/>
                </a:lnTo>
                <a:lnTo>
                  <a:pt x="795" y="1794"/>
                </a:lnTo>
                <a:close/>
                <a:moveTo>
                  <a:pt x="791" y="1800"/>
                </a:moveTo>
                <a:lnTo>
                  <a:pt x="790" y="1799"/>
                </a:lnTo>
                <a:lnTo>
                  <a:pt x="789" y="1800"/>
                </a:lnTo>
                <a:lnTo>
                  <a:pt x="789" y="1799"/>
                </a:lnTo>
                <a:lnTo>
                  <a:pt x="789" y="1798"/>
                </a:lnTo>
                <a:lnTo>
                  <a:pt x="788" y="1797"/>
                </a:lnTo>
                <a:lnTo>
                  <a:pt x="789" y="1796"/>
                </a:lnTo>
                <a:lnTo>
                  <a:pt x="789" y="1797"/>
                </a:lnTo>
                <a:lnTo>
                  <a:pt x="790" y="1797"/>
                </a:lnTo>
                <a:lnTo>
                  <a:pt x="791" y="1798"/>
                </a:lnTo>
                <a:lnTo>
                  <a:pt x="791" y="1799"/>
                </a:lnTo>
                <a:lnTo>
                  <a:pt x="791" y="1800"/>
                </a:lnTo>
                <a:close/>
                <a:moveTo>
                  <a:pt x="791" y="1853"/>
                </a:moveTo>
                <a:lnTo>
                  <a:pt x="789" y="1851"/>
                </a:lnTo>
                <a:lnTo>
                  <a:pt x="788" y="1851"/>
                </a:lnTo>
                <a:lnTo>
                  <a:pt x="786" y="1851"/>
                </a:lnTo>
                <a:lnTo>
                  <a:pt x="786" y="1851"/>
                </a:lnTo>
                <a:lnTo>
                  <a:pt x="783" y="1851"/>
                </a:lnTo>
                <a:lnTo>
                  <a:pt x="782" y="1851"/>
                </a:lnTo>
                <a:lnTo>
                  <a:pt x="778" y="1847"/>
                </a:lnTo>
                <a:lnTo>
                  <a:pt x="777" y="1847"/>
                </a:lnTo>
                <a:lnTo>
                  <a:pt x="778" y="1843"/>
                </a:lnTo>
                <a:lnTo>
                  <a:pt x="777" y="1843"/>
                </a:lnTo>
                <a:lnTo>
                  <a:pt x="776" y="1842"/>
                </a:lnTo>
                <a:lnTo>
                  <a:pt x="776" y="1839"/>
                </a:lnTo>
                <a:lnTo>
                  <a:pt x="776" y="1837"/>
                </a:lnTo>
                <a:lnTo>
                  <a:pt x="776" y="1836"/>
                </a:lnTo>
                <a:lnTo>
                  <a:pt x="775" y="1832"/>
                </a:lnTo>
                <a:lnTo>
                  <a:pt x="774" y="1831"/>
                </a:lnTo>
                <a:lnTo>
                  <a:pt x="774" y="1830"/>
                </a:lnTo>
                <a:lnTo>
                  <a:pt x="773" y="1829"/>
                </a:lnTo>
                <a:lnTo>
                  <a:pt x="772" y="1828"/>
                </a:lnTo>
                <a:lnTo>
                  <a:pt x="772" y="1827"/>
                </a:lnTo>
                <a:lnTo>
                  <a:pt x="772" y="1826"/>
                </a:lnTo>
                <a:lnTo>
                  <a:pt x="771" y="1826"/>
                </a:lnTo>
                <a:lnTo>
                  <a:pt x="769" y="1824"/>
                </a:lnTo>
                <a:lnTo>
                  <a:pt x="768" y="1823"/>
                </a:lnTo>
                <a:lnTo>
                  <a:pt x="767" y="1822"/>
                </a:lnTo>
                <a:lnTo>
                  <a:pt x="766" y="1821"/>
                </a:lnTo>
                <a:lnTo>
                  <a:pt x="765" y="1820"/>
                </a:lnTo>
                <a:lnTo>
                  <a:pt x="765" y="1820"/>
                </a:lnTo>
                <a:lnTo>
                  <a:pt x="764" y="1819"/>
                </a:lnTo>
                <a:lnTo>
                  <a:pt x="764" y="1818"/>
                </a:lnTo>
                <a:lnTo>
                  <a:pt x="763" y="1816"/>
                </a:lnTo>
                <a:lnTo>
                  <a:pt x="762" y="1814"/>
                </a:lnTo>
                <a:lnTo>
                  <a:pt x="763" y="1813"/>
                </a:lnTo>
                <a:lnTo>
                  <a:pt x="760" y="1810"/>
                </a:lnTo>
                <a:lnTo>
                  <a:pt x="759" y="1807"/>
                </a:lnTo>
                <a:lnTo>
                  <a:pt x="760" y="1806"/>
                </a:lnTo>
                <a:lnTo>
                  <a:pt x="761" y="1806"/>
                </a:lnTo>
                <a:lnTo>
                  <a:pt x="762" y="1805"/>
                </a:lnTo>
                <a:lnTo>
                  <a:pt x="763" y="1805"/>
                </a:lnTo>
                <a:lnTo>
                  <a:pt x="764" y="1805"/>
                </a:lnTo>
                <a:lnTo>
                  <a:pt x="764" y="1804"/>
                </a:lnTo>
                <a:lnTo>
                  <a:pt x="765" y="1804"/>
                </a:lnTo>
                <a:lnTo>
                  <a:pt x="765" y="1805"/>
                </a:lnTo>
                <a:lnTo>
                  <a:pt x="766" y="1806"/>
                </a:lnTo>
                <a:lnTo>
                  <a:pt x="768" y="1807"/>
                </a:lnTo>
                <a:lnTo>
                  <a:pt x="768" y="1808"/>
                </a:lnTo>
                <a:lnTo>
                  <a:pt x="769" y="1809"/>
                </a:lnTo>
                <a:lnTo>
                  <a:pt x="770" y="1809"/>
                </a:lnTo>
                <a:lnTo>
                  <a:pt x="771" y="1810"/>
                </a:lnTo>
                <a:lnTo>
                  <a:pt x="772" y="1811"/>
                </a:lnTo>
                <a:lnTo>
                  <a:pt x="772" y="1812"/>
                </a:lnTo>
                <a:lnTo>
                  <a:pt x="773" y="1813"/>
                </a:lnTo>
                <a:lnTo>
                  <a:pt x="775" y="1814"/>
                </a:lnTo>
                <a:lnTo>
                  <a:pt x="776" y="1814"/>
                </a:lnTo>
                <a:lnTo>
                  <a:pt x="776" y="1814"/>
                </a:lnTo>
                <a:lnTo>
                  <a:pt x="777" y="1815"/>
                </a:lnTo>
                <a:lnTo>
                  <a:pt x="776" y="1816"/>
                </a:lnTo>
                <a:lnTo>
                  <a:pt x="776" y="1817"/>
                </a:lnTo>
                <a:lnTo>
                  <a:pt x="776" y="1817"/>
                </a:lnTo>
                <a:lnTo>
                  <a:pt x="776" y="1819"/>
                </a:lnTo>
                <a:lnTo>
                  <a:pt x="776" y="1819"/>
                </a:lnTo>
                <a:lnTo>
                  <a:pt x="776" y="1820"/>
                </a:lnTo>
                <a:lnTo>
                  <a:pt x="776" y="1822"/>
                </a:lnTo>
                <a:lnTo>
                  <a:pt x="777" y="1822"/>
                </a:lnTo>
                <a:lnTo>
                  <a:pt x="778" y="1823"/>
                </a:lnTo>
                <a:lnTo>
                  <a:pt x="779" y="1823"/>
                </a:lnTo>
                <a:lnTo>
                  <a:pt x="779" y="1825"/>
                </a:lnTo>
                <a:lnTo>
                  <a:pt x="779" y="1826"/>
                </a:lnTo>
                <a:lnTo>
                  <a:pt x="778" y="1826"/>
                </a:lnTo>
                <a:lnTo>
                  <a:pt x="777" y="1826"/>
                </a:lnTo>
                <a:lnTo>
                  <a:pt x="776" y="1826"/>
                </a:lnTo>
                <a:lnTo>
                  <a:pt x="775" y="1825"/>
                </a:lnTo>
                <a:lnTo>
                  <a:pt x="774" y="1826"/>
                </a:lnTo>
                <a:lnTo>
                  <a:pt x="775" y="1827"/>
                </a:lnTo>
                <a:lnTo>
                  <a:pt x="776" y="1827"/>
                </a:lnTo>
                <a:lnTo>
                  <a:pt x="776" y="1828"/>
                </a:lnTo>
                <a:lnTo>
                  <a:pt x="777" y="1829"/>
                </a:lnTo>
                <a:lnTo>
                  <a:pt x="778" y="1829"/>
                </a:lnTo>
                <a:lnTo>
                  <a:pt x="779" y="1831"/>
                </a:lnTo>
                <a:lnTo>
                  <a:pt x="780" y="1831"/>
                </a:lnTo>
                <a:lnTo>
                  <a:pt x="780" y="1832"/>
                </a:lnTo>
                <a:lnTo>
                  <a:pt x="781" y="1832"/>
                </a:lnTo>
                <a:lnTo>
                  <a:pt x="781" y="1833"/>
                </a:lnTo>
                <a:lnTo>
                  <a:pt x="782" y="1833"/>
                </a:lnTo>
                <a:lnTo>
                  <a:pt x="782" y="1834"/>
                </a:lnTo>
                <a:lnTo>
                  <a:pt x="782" y="1835"/>
                </a:lnTo>
                <a:lnTo>
                  <a:pt x="783" y="1836"/>
                </a:lnTo>
                <a:lnTo>
                  <a:pt x="783" y="1836"/>
                </a:lnTo>
                <a:lnTo>
                  <a:pt x="783" y="1837"/>
                </a:lnTo>
                <a:lnTo>
                  <a:pt x="782" y="1837"/>
                </a:lnTo>
                <a:lnTo>
                  <a:pt x="781" y="1836"/>
                </a:lnTo>
                <a:lnTo>
                  <a:pt x="780" y="1836"/>
                </a:lnTo>
                <a:lnTo>
                  <a:pt x="779" y="1836"/>
                </a:lnTo>
                <a:lnTo>
                  <a:pt x="778" y="1836"/>
                </a:lnTo>
                <a:lnTo>
                  <a:pt x="776" y="1836"/>
                </a:lnTo>
                <a:lnTo>
                  <a:pt x="778" y="1836"/>
                </a:lnTo>
                <a:lnTo>
                  <a:pt x="779" y="1838"/>
                </a:lnTo>
                <a:lnTo>
                  <a:pt x="781" y="1839"/>
                </a:lnTo>
                <a:lnTo>
                  <a:pt x="779" y="1840"/>
                </a:lnTo>
                <a:lnTo>
                  <a:pt x="780" y="1841"/>
                </a:lnTo>
                <a:lnTo>
                  <a:pt x="781" y="1842"/>
                </a:lnTo>
                <a:lnTo>
                  <a:pt x="782" y="1842"/>
                </a:lnTo>
                <a:lnTo>
                  <a:pt x="783" y="1842"/>
                </a:lnTo>
                <a:lnTo>
                  <a:pt x="784" y="1842"/>
                </a:lnTo>
                <a:lnTo>
                  <a:pt x="785" y="1842"/>
                </a:lnTo>
                <a:lnTo>
                  <a:pt x="786" y="1843"/>
                </a:lnTo>
                <a:lnTo>
                  <a:pt x="786" y="1843"/>
                </a:lnTo>
                <a:lnTo>
                  <a:pt x="787" y="1843"/>
                </a:lnTo>
                <a:lnTo>
                  <a:pt x="788" y="1843"/>
                </a:lnTo>
                <a:lnTo>
                  <a:pt x="788" y="1844"/>
                </a:lnTo>
                <a:lnTo>
                  <a:pt x="789" y="1845"/>
                </a:lnTo>
                <a:lnTo>
                  <a:pt x="789" y="1846"/>
                </a:lnTo>
                <a:lnTo>
                  <a:pt x="790" y="1846"/>
                </a:lnTo>
                <a:lnTo>
                  <a:pt x="791" y="1846"/>
                </a:lnTo>
                <a:lnTo>
                  <a:pt x="791" y="1847"/>
                </a:lnTo>
                <a:lnTo>
                  <a:pt x="792" y="1847"/>
                </a:lnTo>
                <a:lnTo>
                  <a:pt x="792" y="1848"/>
                </a:lnTo>
                <a:lnTo>
                  <a:pt x="792" y="1849"/>
                </a:lnTo>
                <a:lnTo>
                  <a:pt x="792" y="1850"/>
                </a:lnTo>
                <a:lnTo>
                  <a:pt x="792" y="1851"/>
                </a:lnTo>
                <a:lnTo>
                  <a:pt x="792" y="1852"/>
                </a:lnTo>
                <a:lnTo>
                  <a:pt x="791" y="1853"/>
                </a:lnTo>
                <a:close/>
                <a:moveTo>
                  <a:pt x="790" y="1864"/>
                </a:moveTo>
                <a:lnTo>
                  <a:pt x="789" y="1864"/>
                </a:lnTo>
                <a:lnTo>
                  <a:pt x="789" y="1863"/>
                </a:lnTo>
                <a:lnTo>
                  <a:pt x="789" y="1862"/>
                </a:lnTo>
                <a:lnTo>
                  <a:pt x="789" y="1860"/>
                </a:lnTo>
                <a:lnTo>
                  <a:pt x="790" y="1860"/>
                </a:lnTo>
                <a:lnTo>
                  <a:pt x="791" y="1861"/>
                </a:lnTo>
                <a:lnTo>
                  <a:pt x="790" y="1864"/>
                </a:lnTo>
                <a:close/>
                <a:moveTo>
                  <a:pt x="785" y="1819"/>
                </a:moveTo>
                <a:lnTo>
                  <a:pt x="784" y="1819"/>
                </a:lnTo>
                <a:lnTo>
                  <a:pt x="784" y="1818"/>
                </a:lnTo>
                <a:lnTo>
                  <a:pt x="783" y="1818"/>
                </a:lnTo>
                <a:lnTo>
                  <a:pt x="783" y="1817"/>
                </a:lnTo>
                <a:lnTo>
                  <a:pt x="784" y="1817"/>
                </a:lnTo>
                <a:lnTo>
                  <a:pt x="785" y="1818"/>
                </a:lnTo>
                <a:lnTo>
                  <a:pt x="785" y="1819"/>
                </a:lnTo>
                <a:close/>
                <a:moveTo>
                  <a:pt x="783" y="1866"/>
                </a:moveTo>
                <a:lnTo>
                  <a:pt x="783" y="1865"/>
                </a:lnTo>
                <a:lnTo>
                  <a:pt x="782" y="1865"/>
                </a:lnTo>
                <a:lnTo>
                  <a:pt x="783" y="1864"/>
                </a:lnTo>
                <a:lnTo>
                  <a:pt x="783" y="1863"/>
                </a:lnTo>
                <a:lnTo>
                  <a:pt x="784" y="1862"/>
                </a:lnTo>
                <a:lnTo>
                  <a:pt x="786" y="1861"/>
                </a:lnTo>
                <a:lnTo>
                  <a:pt x="786" y="1859"/>
                </a:lnTo>
                <a:lnTo>
                  <a:pt x="786" y="1858"/>
                </a:lnTo>
                <a:lnTo>
                  <a:pt x="786" y="1859"/>
                </a:lnTo>
                <a:lnTo>
                  <a:pt x="787" y="1861"/>
                </a:lnTo>
                <a:lnTo>
                  <a:pt x="786" y="1862"/>
                </a:lnTo>
                <a:lnTo>
                  <a:pt x="786" y="1863"/>
                </a:lnTo>
                <a:lnTo>
                  <a:pt x="786" y="1864"/>
                </a:lnTo>
                <a:lnTo>
                  <a:pt x="786" y="1864"/>
                </a:lnTo>
                <a:lnTo>
                  <a:pt x="784" y="1865"/>
                </a:lnTo>
                <a:lnTo>
                  <a:pt x="783" y="1866"/>
                </a:lnTo>
                <a:close/>
                <a:moveTo>
                  <a:pt x="782" y="1799"/>
                </a:moveTo>
                <a:lnTo>
                  <a:pt x="781" y="1799"/>
                </a:lnTo>
                <a:lnTo>
                  <a:pt x="779" y="1797"/>
                </a:lnTo>
                <a:lnTo>
                  <a:pt x="778" y="1796"/>
                </a:lnTo>
                <a:lnTo>
                  <a:pt x="777" y="1795"/>
                </a:lnTo>
                <a:lnTo>
                  <a:pt x="777" y="1793"/>
                </a:lnTo>
                <a:lnTo>
                  <a:pt x="778" y="1793"/>
                </a:lnTo>
                <a:lnTo>
                  <a:pt x="779" y="1794"/>
                </a:lnTo>
                <a:lnTo>
                  <a:pt x="780" y="1795"/>
                </a:lnTo>
                <a:lnTo>
                  <a:pt x="780" y="1797"/>
                </a:lnTo>
                <a:lnTo>
                  <a:pt x="782" y="1799"/>
                </a:lnTo>
                <a:close/>
                <a:moveTo>
                  <a:pt x="781" y="1802"/>
                </a:moveTo>
                <a:lnTo>
                  <a:pt x="780" y="1802"/>
                </a:lnTo>
                <a:lnTo>
                  <a:pt x="779" y="1802"/>
                </a:lnTo>
                <a:lnTo>
                  <a:pt x="778" y="1801"/>
                </a:lnTo>
                <a:lnTo>
                  <a:pt x="777" y="1801"/>
                </a:lnTo>
                <a:lnTo>
                  <a:pt x="777" y="1800"/>
                </a:lnTo>
                <a:lnTo>
                  <a:pt x="777" y="1799"/>
                </a:lnTo>
                <a:lnTo>
                  <a:pt x="777" y="1798"/>
                </a:lnTo>
                <a:lnTo>
                  <a:pt x="780" y="1800"/>
                </a:lnTo>
                <a:lnTo>
                  <a:pt x="781" y="1801"/>
                </a:lnTo>
                <a:lnTo>
                  <a:pt x="781" y="1802"/>
                </a:lnTo>
                <a:close/>
                <a:moveTo>
                  <a:pt x="776" y="1795"/>
                </a:moveTo>
                <a:lnTo>
                  <a:pt x="775" y="1794"/>
                </a:lnTo>
                <a:lnTo>
                  <a:pt x="774" y="1795"/>
                </a:lnTo>
                <a:lnTo>
                  <a:pt x="773" y="1794"/>
                </a:lnTo>
                <a:lnTo>
                  <a:pt x="772" y="1793"/>
                </a:lnTo>
                <a:lnTo>
                  <a:pt x="772" y="1794"/>
                </a:lnTo>
                <a:lnTo>
                  <a:pt x="771" y="1794"/>
                </a:lnTo>
                <a:lnTo>
                  <a:pt x="770" y="1794"/>
                </a:lnTo>
                <a:lnTo>
                  <a:pt x="770" y="1793"/>
                </a:lnTo>
                <a:lnTo>
                  <a:pt x="771" y="1792"/>
                </a:lnTo>
                <a:lnTo>
                  <a:pt x="771" y="1791"/>
                </a:lnTo>
                <a:lnTo>
                  <a:pt x="771" y="1790"/>
                </a:lnTo>
                <a:lnTo>
                  <a:pt x="772" y="1789"/>
                </a:lnTo>
                <a:lnTo>
                  <a:pt x="772" y="1788"/>
                </a:lnTo>
                <a:lnTo>
                  <a:pt x="774" y="1790"/>
                </a:lnTo>
                <a:lnTo>
                  <a:pt x="775" y="1791"/>
                </a:lnTo>
                <a:lnTo>
                  <a:pt x="775" y="1792"/>
                </a:lnTo>
                <a:lnTo>
                  <a:pt x="774" y="1791"/>
                </a:lnTo>
                <a:lnTo>
                  <a:pt x="773" y="1791"/>
                </a:lnTo>
                <a:lnTo>
                  <a:pt x="774" y="1792"/>
                </a:lnTo>
                <a:lnTo>
                  <a:pt x="776" y="1793"/>
                </a:lnTo>
                <a:lnTo>
                  <a:pt x="776" y="1794"/>
                </a:lnTo>
                <a:lnTo>
                  <a:pt x="776" y="1795"/>
                </a:lnTo>
                <a:close/>
                <a:moveTo>
                  <a:pt x="638" y="86"/>
                </a:moveTo>
                <a:lnTo>
                  <a:pt x="636" y="86"/>
                </a:lnTo>
                <a:lnTo>
                  <a:pt x="634" y="86"/>
                </a:lnTo>
                <a:lnTo>
                  <a:pt x="632" y="85"/>
                </a:lnTo>
                <a:lnTo>
                  <a:pt x="631" y="85"/>
                </a:lnTo>
                <a:lnTo>
                  <a:pt x="627" y="79"/>
                </a:lnTo>
                <a:lnTo>
                  <a:pt x="624" y="77"/>
                </a:lnTo>
                <a:lnTo>
                  <a:pt x="623" y="76"/>
                </a:lnTo>
                <a:lnTo>
                  <a:pt x="623" y="74"/>
                </a:lnTo>
                <a:lnTo>
                  <a:pt x="620" y="72"/>
                </a:lnTo>
                <a:lnTo>
                  <a:pt x="619" y="71"/>
                </a:lnTo>
                <a:lnTo>
                  <a:pt x="619" y="70"/>
                </a:lnTo>
                <a:lnTo>
                  <a:pt x="619" y="68"/>
                </a:lnTo>
                <a:lnTo>
                  <a:pt x="620" y="68"/>
                </a:lnTo>
                <a:lnTo>
                  <a:pt x="624" y="68"/>
                </a:lnTo>
                <a:lnTo>
                  <a:pt x="625" y="69"/>
                </a:lnTo>
                <a:lnTo>
                  <a:pt x="627" y="72"/>
                </a:lnTo>
                <a:lnTo>
                  <a:pt x="628" y="74"/>
                </a:lnTo>
                <a:lnTo>
                  <a:pt x="629" y="75"/>
                </a:lnTo>
                <a:lnTo>
                  <a:pt x="630" y="75"/>
                </a:lnTo>
                <a:lnTo>
                  <a:pt x="630" y="76"/>
                </a:lnTo>
                <a:lnTo>
                  <a:pt x="630" y="76"/>
                </a:lnTo>
                <a:lnTo>
                  <a:pt x="631" y="76"/>
                </a:lnTo>
                <a:lnTo>
                  <a:pt x="632" y="78"/>
                </a:lnTo>
                <a:lnTo>
                  <a:pt x="634" y="79"/>
                </a:lnTo>
                <a:lnTo>
                  <a:pt x="635" y="79"/>
                </a:lnTo>
                <a:lnTo>
                  <a:pt x="636" y="79"/>
                </a:lnTo>
                <a:lnTo>
                  <a:pt x="637" y="81"/>
                </a:lnTo>
                <a:lnTo>
                  <a:pt x="637" y="82"/>
                </a:lnTo>
                <a:lnTo>
                  <a:pt x="638" y="83"/>
                </a:lnTo>
                <a:lnTo>
                  <a:pt x="638" y="84"/>
                </a:lnTo>
                <a:lnTo>
                  <a:pt x="639" y="85"/>
                </a:lnTo>
                <a:lnTo>
                  <a:pt x="639" y="86"/>
                </a:lnTo>
                <a:lnTo>
                  <a:pt x="638" y="86"/>
                </a:lnTo>
                <a:close/>
                <a:moveTo>
                  <a:pt x="641" y="119"/>
                </a:moveTo>
                <a:lnTo>
                  <a:pt x="640" y="119"/>
                </a:lnTo>
                <a:lnTo>
                  <a:pt x="636" y="116"/>
                </a:lnTo>
                <a:lnTo>
                  <a:pt x="637" y="115"/>
                </a:lnTo>
                <a:lnTo>
                  <a:pt x="639" y="115"/>
                </a:lnTo>
                <a:lnTo>
                  <a:pt x="640" y="115"/>
                </a:lnTo>
                <a:lnTo>
                  <a:pt x="642" y="119"/>
                </a:lnTo>
                <a:lnTo>
                  <a:pt x="641" y="119"/>
                </a:lnTo>
                <a:close/>
                <a:moveTo>
                  <a:pt x="777" y="1933"/>
                </a:moveTo>
                <a:lnTo>
                  <a:pt x="777" y="1931"/>
                </a:lnTo>
                <a:lnTo>
                  <a:pt x="778" y="1931"/>
                </a:lnTo>
                <a:lnTo>
                  <a:pt x="779" y="1931"/>
                </a:lnTo>
                <a:lnTo>
                  <a:pt x="779" y="1932"/>
                </a:lnTo>
                <a:lnTo>
                  <a:pt x="777" y="1933"/>
                </a:lnTo>
                <a:close/>
                <a:moveTo>
                  <a:pt x="776" y="1942"/>
                </a:moveTo>
                <a:lnTo>
                  <a:pt x="776" y="1941"/>
                </a:lnTo>
                <a:lnTo>
                  <a:pt x="776" y="1940"/>
                </a:lnTo>
                <a:lnTo>
                  <a:pt x="776" y="1939"/>
                </a:lnTo>
                <a:lnTo>
                  <a:pt x="775" y="1939"/>
                </a:lnTo>
                <a:lnTo>
                  <a:pt x="776" y="1939"/>
                </a:lnTo>
                <a:lnTo>
                  <a:pt x="776" y="1939"/>
                </a:lnTo>
                <a:lnTo>
                  <a:pt x="776" y="1938"/>
                </a:lnTo>
                <a:lnTo>
                  <a:pt x="777" y="1939"/>
                </a:lnTo>
                <a:lnTo>
                  <a:pt x="777" y="1940"/>
                </a:lnTo>
                <a:lnTo>
                  <a:pt x="777" y="1941"/>
                </a:lnTo>
                <a:lnTo>
                  <a:pt x="777" y="1942"/>
                </a:lnTo>
                <a:lnTo>
                  <a:pt x="776" y="1942"/>
                </a:lnTo>
                <a:close/>
                <a:moveTo>
                  <a:pt x="756" y="1879"/>
                </a:moveTo>
                <a:lnTo>
                  <a:pt x="756" y="1878"/>
                </a:lnTo>
                <a:lnTo>
                  <a:pt x="756" y="1877"/>
                </a:lnTo>
                <a:lnTo>
                  <a:pt x="755" y="1877"/>
                </a:lnTo>
                <a:lnTo>
                  <a:pt x="755" y="1876"/>
                </a:lnTo>
                <a:lnTo>
                  <a:pt x="755" y="1875"/>
                </a:lnTo>
                <a:lnTo>
                  <a:pt x="755" y="1874"/>
                </a:lnTo>
                <a:lnTo>
                  <a:pt x="755" y="1874"/>
                </a:lnTo>
                <a:lnTo>
                  <a:pt x="755" y="1873"/>
                </a:lnTo>
                <a:lnTo>
                  <a:pt x="755" y="1872"/>
                </a:lnTo>
                <a:lnTo>
                  <a:pt x="756" y="1872"/>
                </a:lnTo>
                <a:lnTo>
                  <a:pt x="757" y="1872"/>
                </a:lnTo>
                <a:lnTo>
                  <a:pt x="757" y="1871"/>
                </a:lnTo>
                <a:lnTo>
                  <a:pt x="757" y="1870"/>
                </a:lnTo>
                <a:lnTo>
                  <a:pt x="757" y="1869"/>
                </a:lnTo>
                <a:lnTo>
                  <a:pt x="758" y="1868"/>
                </a:lnTo>
                <a:lnTo>
                  <a:pt x="761" y="1868"/>
                </a:lnTo>
                <a:lnTo>
                  <a:pt x="762" y="1867"/>
                </a:lnTo>
                <a:lnTo>
                  <a:pt x="763" y="1867"/>
                </a:lnTo>
                <a:lnTo>
                  <a:pt x="764" y="1867"/>
                </a:lnTo>
                <a:lnTo>
                  <a:pt x="765" y="1867"/>
                </a:lnTo>
                <a:lnTo>
                  <a:pt x="766" y="1867"/>
                </a:lnTo>
                <a:lnTo>
                  <a:pt x="767" y="1867"/>
                </a:lnTo>
                <a:lnTo>
                  <a:pt x="771" y="1867"/>
                </a:lnTo>
                <a:lnTo>
                  <a:pt x="770" y="1868"/>
                </a:lnTo>
                <a:lnTo>
                  <a:pt x="770" y="1869"/>
                </a:lnTo>
                <a:lnTo>
                  <a:pt x="771" y="1870"/>
                </a:lnTo>
                <a:lnTo>
                  <a:pt x="770" y="1870"/>
                </a:lnTo>
                <a:lnTo>
                  <a:pt x="770" y="1871"/>
                </a:lnTo>
                <a:lnTo>
                  <a:pt x="770" y="1872"/>
                </a:lnTo>
                <a:lnTo>
                  <a:pt x="770" y="1873"/>
                </a:lnTo>
                <a:lnTo>
                  <a:pt x="770" y="1874"/>
                </a:lnTo>
                <a:lnTo>
                  <a:pt x="771" y="1874"/>
                </a:lnTo>
                <a:lnTo>
                  <a:pt x="772" y="1874"/>
                </a:lnTo>
                <a:lnTo>
                  <a:pt x="771" y="1876"/>
                </a:lnTo>
                <a:lnTo>
                  <a:pt x="769" y="1876"/>
                </a:lnTo>
                <a:lnTo>
                  <a:pt x="768" y="1876"/>
                </a:lnTo>
                <a:lnTo>
                  <a:pt x="767" y="1876"/>
                </a:lnTo>
                <a:lnTo>
                  <a:pt x="765" y="1876"/>
                </a:lnTo>
                <a:lnTo>
                  <a:pt x="764" y="1877"/>
                </a:lnTo>
                <a:lnTo>
                  <a:pt x="761" y="1877"/>
                </a:lnTo>
                <a:lnTo>
                  <a:pt x="759" y="1877"/>
                </a:lnTo>
                <a:lnTo>
                  <a:pt x="758" y="1878"/>
                </a:lnTo>
                <a:lnTo>
                  <a:pt x="758" y="1879"/>
                </a:lnTo>
                <a:lnTo>
                  <a:pt x="757" y="1879"/>
                </a:lnTo>
                <a:lnTo>
                  <a:pt x="756" y="1879"/>
                </a:lnTo>
                <a:close/>
                <a:moveTo>
                  <a:pt x="773" y="1936"/>
                </a:moveTo>
                <a:lnTo>
                  <a:pt x="772" y="1936"/>
                </a:lnTo>
                <a:lnTo>
                  <a:pt x="771" y="1936"/>
                </a:lnTo>
                <a:lnTo>
                  <a:pt x="771" y="1935"/>
                </a:lnTo>
                <a:lnTo>
                  <a:pt x="770" y="1935"/>
                </a:lnTo>
                <a:lnTo>
                  <a:pt x="769" y="1935"/>
                </a:lnTo>
                <a:lnTo>
                  <a:pt x="769" y="1934"/>
                </a:lnTo>
                <a:lnTo>
                  <a:pt x="769" y="1933"/>
                </a:lnTo>
                <a:lnTo>
                  <a:pt x="768" y="1933"/>
                </a:lnTo>
                <a:lnTo>
                  <a:pt x="768" y="1933"/>
                </a:lnTo>
                <a:lnTo>
                  <a:pt x="770" y="1932"/>
                </a:lnTo>
                <a:lnTo>
                  <a:pt x="773" y="1932"/>
                </a:lnTo>
                <a:lnTo>
                  <a:pt x="776" y="1932"/>
                </a:lnTo>
                <a:lnTo>
                  <a:pt x="776" y="1933"/>
                </a:lnTo>
                <a:lnTo>
                  <a:pt x="775" y="1934"/>
                </a:lnTo>
                <a:lnTo>
                  <a:pt x="775" y="1935"/>
                </a:lnTo>
                <a:lnTo>
                  <a:pt x="774" y="1935"/>
                </a:lnTo>
                <a:lnTo>
                  <a:pt x="773" y="1936"/>
                </a:lnTo>
                <a:close/>
                <a:moveTo>
                  <a:pt x="640" y="125"/>
                </a:moveTo>
                <a:lnTo>
                  <a:pt x="639" y="125"/>
                </a:lnTo>
                <a:lnTo>
                  <a:pt x="638" y="125"/>
                </a:lnTo>
                <a:lnTo>
                  <a:pt x="636" y="121"/>
                </a:lnTo>
                <a:lnTo>
                  <a:pt x="636" y="120"/>
                </a:lnTo>
                <a:lnTo>
                  <a:pt x="638" y="120"/>
                </a:lnTo>
                <a:lnTo>
                  <a:pt x="638" y="121"/>
                </a:lnTo>
                <a:lnTo>
                  <a:pt x="639" y="122"/>
                </a:lnTo>
                <a:lnTo>
                  <a:pt x="640" y="122"/>
                </a:lnTo>
                <a:lnTo>
                  <a:pt x="640" y="124"/>
                </a:lnTo>
                <a:lnTo>
                  <a:pt x="640" y="125"/>
                </a:lnTo>
                <a:close/>
                <a:moveTo>
                  <a:pt x="768" y="1956"/>
                </a:moveTo>
                <a:lnTo>
                  <a:pt x="767" y="1956"/>
                </a:lnTo>
                <a:lnTo>
                  <a:pt x="767" y="1955"/>
                </a:lnTo>
                <a:lnTo>
                  <a:pt x="768" y="1955"/>
                </a:lnTo>
                <a:lnTo>
                  <a:pt x="769" y="1955"/>
                </a:lnTo>
                <a:lnTo>
                  <a:pt x="769" y="1955"/>
                </a:lnTo>
                <a:lnTo>
                  <a:pt x="768" y="1956"/>
                </a:lnTo>
                <a:close/>
                <a:moveTo>
                  <a:pt x="768" y="1950"/>
                </a:moveTo>
                <a:lnTo>
                  <a:pt x="766" y="1950"/>
                </a:lnTo>
                <a:lnTo>
                  <a:pt x="765" y="1949"/>
                </a:lnTo>
                <a:lnTo>
                  <a:pt x="764" y="1948"/>
                </a:lnTo>
                <a:lnTo>
                  <a:pt x="764" y="1947"/>
                </a:lnTo>
                <a:lnTo>
                  <a:pt x="765" y="1946"/>
                </a:lnTo>
                <a:lnTo>
                  <a:pt x="765" y="1946"/>
                </a:lnTo>
                <a:lnTo>
                  <a:pt x="765" y="1948"/>
                </a:lnTo>
                <a:lnTo>
                  <a:pt x="766" y="1949"/>
                </a:lnTo>
                <a:lnTo>
                  <a:pt x="768" y="1948"/>
                </a:lnTo>
                <a:lnTo>
                  <a:pt x="768" y="1950"/>
                </a:lnTo>
                <a:close/>
                <a:moveTo>
                  <a:pt x="633" y="64"/>
                </a:moveTo>
                <a:lnTo>
                  <a:pt x="631" y="63"/>
                </a:lnTo>
                <a:lnTo>
                  <a:pt x="630" y="63"/>
                </a:lnTo>
                <a:lnTo>
                  <a:pt x="629" y="63"/>
                </a:lnTo>
                <a:lnTo>
                  <a:pt x="628" y="63"/>
                </a:lnTo>
                <a:lnTo>
                  <a:pt x="629" y="62"/>
                </a:lnTo>
                <a:lnTo>
                  <a:pt x="631" y="62"/>
                </a:lnTo>
                <a:lnTo>
                  <a:pt x="632" y="62"/>
                </a:lnTo>
                <a:lnTo>
                  <a:pt x="633" y="62"/>
                </a:lnTo>
                <a:lnTo>
                  <a:pt x="633" y="63"/>
                </a:lnTo>
                <a:lnTo>
                  <a:pt x="633" y="64"/>
                </a:lnTo>
                <a:close/>
                <a:moveTo>
                  <a:pt x="766" y="1955"/>
                </a:moveTo>
                <a:lnTo>
                  <a:pt x="765" y="1954"/>
                </a:lnTo>
                <a:lnTo>
                  <a:pt x="765" y="1954"/>
                </a:lnTo>
                <a:lnTo>
                  <a:pt x="765" y="1953"/>
                </a:lnTo>
                <a:lnTo>
                  <a:pt x="765" y="1952"/>
                </a:lnTo>
                <a:lnTo>
                  <a:pt x="766" y="1952"/>
                </a:lnTo>
                <a:lnTo>
                  <a:pt x="766" y="1953"/>
                </a:lnTo>
                <a:lnTo>
                  <a:pt x="766" y="1954"/>
                </a:lnTo>
                <a:lnTo>
                  <a:pt x="766" y="1955"/>
                </a:lnTo>
                <a:close/>
                <a:moveTo>
                  <a:pt x="764" y="1961"/>
                </a:moveTo>
                <a:lnTo>
                  <a:pt x="763" y="1960"/>
                </a:lnTo>
                <a:lnTo>
                  <a:pt x="761" y="1957"/>
                </a:lnTo>
                <a:lnTo>
                  <a:pt x="762" y="1957"/>
                </a:lnTo>
                <a:lnTo>
                  <a:pt x="763" y="1957"/>
                </a:lnTo>
                <a:lnTo>
                  <a:pt x="763" y="1958"/>
                </a:lnTo>
                <a:lnTo>
                  <a:pt x="764" y="1956"/>
                </a:lnTo>
                <a:lnTo>
                  <a:pt x="765" y="1956"/>
                </a:lnTo>
                <a:lnTo>
                  <a:pt x="765" y="1957"/>
                </a:lnTo>
                <a:lnTo>
                  <a:pt x="765" y="1958"/>
                </a:lnTo>
                <a:lnTo>
                  <a:pt x="765" y="1959"/>
                </a:lnTo>
                <a:lnTo>
                  <a:pt x="764" y="1959"/>
                </a:lnTo>
                <a:lnTo>
                  <a:pt x="764" y="1961"/>
                </a:lnTo>
                <a:close/>
                <a:moveTo>
                  <a:pt x="764" y="1969"/>
                </a:moveTo>
                <a:lnTo>
                  <a:pt x="763" y="1969"/>
                </a:lnTo>
                <a:lnTo>
                  <a:pt x="763" y="1968"/>
                </a:lnTo>
                <a:lnTo>
                  <a:pt x="762" y="1967"/>
                </a:lnTo>
                <a:lnTo>
                  <a:pt x="762" y="1965"/>
                </a:lnTo>
                <a:lnTo>
                  <a:pt x="763" y="1966"/>
                </a:lnTo>
                <a:lnTo>
                  <a:pt x="764" y="1967"/>
                </a:lnTo>
                <a:lnTo>
                  <a:pt x="764" y="1968"/>
                </a:lnTo>
                <a:lnTo>
                  <a:pt x="764" y="1969"/>
                </a:lnTo>
                <a:close/>
                <a:moveTo>
                  <a:pt x="762" y="1963"/>
                </a:moveTo>
                <a:lnTo>
                  <a:pt x="761" y="1962"/>
                </a:lnTo>
                <a:lnTo>
                  <a:pt x="760" y="1962"/>
                </a:lnTo>
                <a:lnTo>
                  <a:pt x="760" y="1961"/>
                </a:lnTo>
                <a:lnTo>
                  <a:pt x="759" y="1961"/>
                </a:lnTo>
                <a:lnTo>
                  <a:pt x="758" y="1961"/>
                </a:lnTo>
                <a:lnTo>
                  <a:pt x="758" y="1960"/>
                </a:lnTo>
                <a:lnTo>
                  <a:pt x="757" y="1959"/>
                </a:lnTo>
                <a:lnTo>
                  <a:pt x="758" y="1958"/>
                </a:lnTo>
                <a:lnTo>
                  <a:pt x="759" y="1958"/>
                </a:lnTo>
                <a:lnTo>
                  <a:pt x="761" y="1960"/>
                </a:lnTo>
                <a:lnTo>
                  <a:pt x="763" y="1962"/>
                </a:lnTo>
                <a:lnTo>
                  <a:pt x="763" y="1963"/>
                </a:lnTo>
                <a:lnTo>
                  <a:pt x="762" y="1963"/>
                </a:lnTo>
                <a:close/>
                <a:moveTo>
                  <a:pt x="755" y="1879"/>
                </a:moveTo>
                <a:lnTo>
                  <a:pt x="754" y="1879"/>
                </a:lnTo>
                <a:lnTo>
                  <a:pt x="753" y="1879"/>
                </a:lnTo>
                <a:lnTo>
                  <a:pt x="752" y="1879"/>
                </a:lnTo>
                <a:lnTo>
                  <a:pt x="752" y="1878"/>
                </a:lnTo>
                <a:lnTo>
                  <a:pt x="751" y="1877"/>
                </a:lnTo>
                <a:lnTo>
                  <a:pt x="750" y="1876"/>
                </a:lnTo>
                <a:lnTo>
                  <a:pt x="752" y="1875"/>
                </a:lnTo>
                <a:lnTo>
                  <a:pt x="755" y="1878"/>
                </a:lnTo>
                <a:lnTo>
                  <a:pt x="755" y="1879"/>
                </a:lnTo>
                <a:close/>
                <a:moveTo>
                  <a:pt x="759" y="1976"/>
                </a:moveTo>
                <a:lnTo>
                  <a:pt x="759" y="1975"/>
                </a:lnTo>
                <a:lnTo>
                  <a:pt x="756" y="1973"/>
                </a:lnTo>
                <a:lnTo>
                  <a:pt x="754" y="1969"/>
                </a:lnTo>
                <a:lnTo>
                  <a:pt x="754" y="1968"/>
                </a:lnTo>
                <a:lnTo>
                  <a:pt x="753" y="1968"/>
                </a:lnTo>
                <a:lnTo>
                  <a:pt x="753" y="1970"/>
                </a:lnTo>
                <a:lnTo>
                  <a:pt x="755" y="1974"/>
                </a:lnTo>
                <a:lnTo>
                  <a:pt x="755" y="1975"/>
                </a:lnTo>
                <a:lnTo>
                  <a:pt x="754" y="1975"/>
                </a:lnTo>
                <a:lnTo>
                  <a:pt x="753" y="1975"/>
                </a:lnTo>
                <a:lnTo>
                  <a:pt x="751" y="1975"/>
                </a:lnTo>
                <a:lnTo>
                  <a:pt x="750" y="1974"/>
                </a:lnTo>
                <a:lnTo>
                  <a:pt x="750" y="1973"/>
                </a:lnTo>
                <a:lnTo>
                  <a:pt x="749" y="1970"/>
                </a:lnTo>
                <a:lnTo>
                  <a:pt x="747" y="1967"/>
                </a:lnTo>
                <a:lnTo>
                  <a:pt x="747" y="1968"/>
                </a:lnTo>
                <a:lnTo>
                  <a:pt x="749" y="1971"/>
                </a:lnTo>
                <a:lnTo>
                  <a:pt x="749" y="1974"/>
                </a:lnTo>
                <a:lnTo>
                  <a:pt x="748" y="1974"/>
                </a:lnTo>
                <a:lnTo>
                  <a:pt x="748" y="1975"/>
                </a:lnTo>
                <a:lnTo>
                  <a:pt x="746" y="1975"/>
                </a:lnTo>
                <a:lnTo>
                  <a:pt x="745" y="1974"/>
                </a:lnTo>
                <a:lnTo>
                  <a:pt x="745" y="1973"/>
                </a:lnTo>
                <a:lnTo>
                  <a:pt x="745" y="1972"/>
                </a:lnTo>
                <a:lnTo>
                  <a:pt x="744" y="1971"/>
                </a:lnTo>
                <a:lnTo>
                  <a:pt x="742" y="1970"/>
                </a:lnTo>
                <a:lnTo>
                  <a:pt x="738" y="1965"/>
                </a:lnTo>
                <a:lnTo>
                  <a:pt x="736" y="1964"/>
                </a:lnTo>
                <a:lnTo>
                  <a:pt x="735" y="1963"/>
                </a:lnTo>
                <a:lnTo>
                  <a:pt x="734" y="1962"/>
                </a:lnTo>
                <a:lnTo>
                  <a:pt x="732" y="1960"/>
                </a:lnTo>
                <a:lnTo>
                  <a:pt x="731" y="1959"/>
                </a:lnTo>
                <a:lnTo>
                  <a:pt x="728" y="1958"/>
                </a:lnTo>
                <a:lnTo>
                  <a:pt x="727" y="1957"/>
                </a:lnTo>
                <a:lnTo>
                  <a:pt x="727" y="1956"/>
                </a:lnTo>
                <a:lnTo>
                  <a:pt x="725" y="1954"/>
                </a:lnTo>
                <a:lnTo>
                  <a:pt x="724" y="1952"/>
                </a:lnTo>
                <a:lnTo>
                  <a:pt x="725" y="1951"/>
                </a:lnTo>
                <a:lnTo>
                  <a:pt x="726" y="1950"/>
                </a:lnTo>
                <a:lnTo>
                  <a:pt x="729" y="1949"/>
                </a:lnTo>
                <a:lnTo>
                  <a:pt x="732" y="1948"/>
                </a:lnTo>
                <a:lnTo>
                  <a:pt x="732" y="1949"/>
                </a:lnTo>
                <a:lnTo>
                  <a:pt x="734" y="1949"/>
                </a:lnTo>
                <a:lnTo>
                  <a:pt x="735" y="1952"/>
                </a:lnTo>
                <a:lnTo>
                  <a:pt x="736" y="1953"/>
                </a:lnTo>
                <a:lnTo>
                  <a:pt x="736" y="1955"/>
                </a:lnTo>
                <a:lnTo>
                  <a:pt x="737" y="1955"/>
                </a:lnTo>
                <a:lnTo>
                  <a:pt x="738" y="1955"/>
                </a:lnTo>
                <a:lnTo>
                  <a:pt x="738" y="1956"/>
                </a:lnTo>
                <a:lnTo>
                  <a:pt x="739" y="1956"/>
                </a:lnTo>
                <a:lnTo>
                  <a:pt x="742" y="1955"/>
                </a:lnTo>
                <a:lnTo>
                  <a:pt x="742" y="1956"/>
                </a:lnTo>
                <a:lnTo>
                  <a:pt x="743" y="1956"/>
                </a:lnTo>
                <a:lnTo>
                  <a:pt x="745" y="1959"/>
                </a:lnTo>
                <a:lnTo>
                  <a:pt x="745" y="1960"/>
                </a:lnTo>
                <a:lnTo>
                  <a:pt x="745" y="1961"/>
                </a:lnTo>
                <a:lnTo>
                  <a:pt x="745" y="1962"/>
                </a:lnTo>
                <a:lnTo>
                  <a:pt x="744" y="1962"/>
                </a:lnTo>
                <a:lnTo>
                  <a:pt x="744" y="1963"/>
                </a:lnTo>
                <a:lnTo>
                  <a:pt x="747" y="1962"/>
                </a:lnTo>
                <a:lnTo>
                  <a:pt x="749" y="1962"/>
                </a:lnTo>
                <a:lnTo>
                  <a:pt x="752" y="1963"/>
                </a:lnTo>
                <a:lnTo>
                  <a:pt x="754" y="1965"/>
                </a:lnTo>
                <a:lnTo>
                  <a:pt x="755" y="1965"/>
                </a:lnTo>
                <a:lnTo>
                  <a:pt x="757" y="1969"/>
                </a:lnTo>
                <a:lnTo>
                  <a:pt x="758" y="1971"/>
                </a:lnTo>
                <a:lnTo>
                  <a:pt x="760" y="1975"/>
                </a:lnTo>
                <a:lnTo>
                  <a:pt x="759" y="1976"/>
                </a:lnTo>
                <a:close/>
                <a:moveTo>
                  <a:pt x="750" y="1873"/>
                </a:moveTo>
                <a:lnTo>
                  <a:pt x="749" y="1873"/>
                </a:lnTo>
                <a:lnTo>
                  <a:pt x="746" y="1873"/>
                </a:lnTo>
                <a:lnTo>
                  <a:pt x="743" y="1873"/>
                </a:lnTo>
                <a:lnTo>
                  <a:pt x="742" y="1873"/>
                </a:lnTo>
                <a:lnTo>
                  <a:pt x="742" y="1872"/>
                </a:lnTo>
                <a:lnTo>
                  <a:pt x="742" y="1871"/>
                </a:lnTo>
                <a:lnTo>
                  <a:pt x="741" y="1870"/>
                </a:lnTo>
                <a:lnTo>
                  <a:pt x="742" y="1870"/>
                </a:lnTo>
                <a:lnTo>
                  <a:pt x="743" y="1870"/>
                </a:lnTo>
                <a:lnTo>
                  <a:pt x="743" y="1869"/>
                </a:lnTo>
                <a:lnTo>
                  <a:pt x="743" y="1868"/>
                </a:lnTo>
                <a:lnTo>
                  <a:pt x="744" y="1868"/>
                </a:lnTo>
                <a:lnTo>
                  <a:pt x="742" y="1867"/>
                </a:lnTo>
                <a:lnTo>
                  <a:pt x="743" y="1867"/>
                </a:lnTo>
                <a:lnTo>
                  <a:pt x="745" y="1867"/>
                </a:lnTo>
                <a:lnTo>
                  <a:pt x="746" y="1868"/>
                </a:lnTo>
                <a:lnTo>
                  <a:pt x="746" y="1868"/>
                </a:lnTo>
                <a:lnTo>
                  <a:pt x="747" y="1868"/>
                </a:lnTo>
                <a:lnTo>
                  <a:pt x="749" y="1868"/>
                </a:lnTo>
                <a:lnTo>
                  <a:pt x="752" y="1868"/>
                </a:lnTo>
                <a:lnTo>
                  <a:pt x="752" y="1869"/>
                </a:lnTo>
                <a:lnTo>
                  <a:pt x="751" y="1870"/>
                </a:lnTo>
                <a:lnTo>
                  <a:pt x="751" y="1872"/>
                </a:lnTo>
                <a:lnTo>
                  <a:pt x="750" y="1873"/>
                </a:lnTo>
                <a:close/>
                <a:moveTo>
                  <a:pt x="756" y="1977"/>
                </a:moveTo>
                <a:lnTo>
                  <a:pt x="755" y="1976"/>
                </a:lnTo>
                <a:lnTo>
                  <a:pt x="755" y="1976"/>
                </a:lnTo>
                <a:lnTo>
                  <a:pt x="755" y="1976"/>
                </a:lnTo>
                <a:lnTo>
                  <a:pt x="755" y="1975"/>
                </a:lnTo>
                <a:lnTo>
                  <a:pt x="755" y="1976"/>
                </a:lnTo>
                <a:lnTo>
                  <a:pt x="756" y="1976"/>
                </a:lnTo>
                <a:lnTo>
                  <a:pt x="757" y="1976"/>
                </a:lnTo>
                <a:lnTo>
                  <a:pt x="757" y="1977"/>
                </a:lnTo>
                <a:lnTo>
                  <a:pt x="756" y="1977"/>
                </a:lnTo>
                <a:close/>
                <a:moveTo>
                  <a:pt x="752" y="1925"/>
                </a:moveTo>
                <a:lnTo>
                  <a:pt x="751" y="1924"/>
                </a:lnTo>
                <a:lnTo>
                  <a:pt x="750" y="1923"/>
                </a:lnTo>
                <a:lnTo>
                  <a:pt x="751" y="1923"/>
                </a:lnTo>
                <a:lnTo>
                  <a:pt x="752" y="1923"/>
                </a:lnTo>
                <a:lnTo>
                  <a:pt x="753" y="1924"/>
                </a:lnTo>
                <a:lnTo>
                  <a:pt x="753" y="1925"/>
                </a:lnTo>
                <a:lnTo>
                  <a:pt x="752" y="1925"/>
                </a:lnTo>
                <a:close/>
                <a:moveTo>
                  <a:pt x="755" y="1985"/>
                </a:moveTo>
                <a:lnTo>
                  <a:pt x="755" y="1985"/>
                </a:lnTo>
                <a:lnTo>
                  <a:pt x="754" y="1985"/>
                </a:lnTo>
                <a:lnTo>
                  <a:pt x="753" y="1985"/>
                </a:lnTo>
                <a:lnTo>
                  <a:pt x="752" y="1985"/>
                </a:lnTo>
                <a:lnTo>
                  <a:pt x="750" y="1983"/>
                </a:lnTo>
                <a:lnTo>
                  <a:pt x="749" y="1984"/>
                </a:lnTo>
                <a:lnTo>
                  <a:pt x="747" y="1984"/>
                </a:lnTo>
                <a:lnTo>
                  <a:pt x="746" y="1984"/>
                </a:lnTo>
                <a:lnTo>
                  <a:pt x="745" y="1981"/>
                </a:lnTo>
                <a:lnTo>
                  <a:pt x="744" y="1980"/>
                </a:lnTo>
                <a:lnTo>
                  <a:pt x="744" y="1979"/>
                </a:lnTo>
                <a:lnTo>
                  <a:pt x="744" y="1978"/>
                </a:lnTo>
                <a:lnTo>
                  <a:pt x="745" y="1977"/>
                </a:lnTo>
                <a:lnTo>
                  <a:pt x="745" y="1976"/>
                </a:lnTo>
                <a:lnTo>
                  <a:pt x="750" y="1976"/>
                </a:lnTo>
                <a:lnTo>
                  <a:pt x="751" y="1979"/>
                </a:lnTo>
                <a:lnTo>
                  <a:pt x="752" y="1979"/>
                </a:lnTo>
                <a:lnTo>
                  <a:pt x="752" y="1977"/>
                </a:lnTo>
                <a:lnTo>
                  <a:pt x="753" y="1977"/>
                </a:lnTo>
                <a:lnTo>
                  <a:pt x="754" y="1979"/>
                </a:lnTo>
                <a:lnTo>
                  <a:pt x="755" y="1980"/>
                </a:lnTo>
                <a:lnTo>
                  <a:pt x="755" y="1981"/>
                </a:lnTo>
                <a:lnTo>
                  <a:pt x="752" y="1981"/>
                </a:lnTo>
                <a:lnTo>
                  <a:pt x="750" y="1980"/>
                </a:lnTo>
                <a:lnTo>
                  <a:pt x="749" y="1980"/>
                </a:lnTo>
                <a:lnTo>
                  <a:pt x="748" y="1980"/>
                </a:lnTo>
                <a:lnTo>
                  <a:pt x="749" y="1981"/>
                </a:lnTo>
                <a:lnTo>
                  <a:pt x="750" y="1981"/>
                </a:lnTo>
                <a:lnTo>
                  <a:pt x="750" y="1982"/>
                </a:lnTo>
                <a:lnTo>
                  <a:pt x="751" y="1982"/>
                </a:lnTo>
                <a:lnTo>
                  <a:pt x="752" y="1981"/>
                </a:lnTo>
                <a:lnTo>
                  <a:pt x="754" y="1982"/>
                </a:lnTo>
                <a:lnTo>
                  <a:pt x="755" y="1982"/>
                </a:lnTo>
                <a:lnTo>
                  <a:pt x="756" y="1984"/>
                </a:lnTo>
                <a:lnTo>
                  <a:pt x="756" y="1985"/>
                </a:lnTo>
                <a:lnTo>
                  <a:pt x="755" y="1985"/>
                </a:lnTo>
                <a:close/>
                <a:moveTo>
                  <a:pt x="745" y="1992"/>
                </a:moveTo>
                <a:lnTo>
                  <a:pt x="744" y="1992"/>
                </a:lnTo>
                <a:lnTo>
                  <a:pt x="742" y="1989"/>
                </a:lnTo>
                <a:lnTo>
                  <a:pt x="742" y="1988"/>
                </a:lnTo>
                <a:lnTo>
                  <a:pt x="743" y="1987"/>
                </a:lnTo>
                <a:lnTo>
                  <a:pt x="744" y="1987"/>
                </a:lnTo>
                <a:lnTo>
                  <a:pt x="746" y="1986"/>
                </a:lnTo>
                <a:lnTo>
                  <a:pt x="748" y="1986"/>
                </a:lnTo>
                <a:lnTo>
                  <a:pt x="749" y="1987"/>
                </a:lnTo>
                <a:lnTo>
                  <a:pt x="750" y="1987"/>
                </a:lnTo>
                <a:lnTo>
                  <a:pt x="750" y="1988"/>
                </a:lnTo>
                <a:lnTo>
                  <a:pt x="751" y="1989"/>
                </a:lnTo>
                <a:lnTo>
                  <a:pt x="750" y="1989"/>
                </a:lnTo>
                <a:lnTo>
                  <a:pt x="749" y="1989"/>
                </a:lnTo>
                <a:lnTo>
                  <a:pt x="749" y="1990"/>
                </a:lnTo>
                <a:lnTo>
                  <a:pt x="750" y="1990"/>
                </a:lnTo>
                <a:lnTo>
                  <a:pt x="750" y="1991"/>
                </a:lnTo>
                <a:lnTo>
                  <a:pt x="748" y="1992"/>
                </a:lnTo>
                <a:lnTo>
                  <a:pt x="746" y="1992"/>
                </a:lnTo>
                <a:lnTo>
                  <a:pt x="745" y="1992"/>
                </a:lnTo>
                <a:close/>
                <a:moveTo>
                  <a:pt x="745" y="2001"/>
                </a:moveTo>
                <a:lnTo>
                  <a:pt x="745" y="2001"/>
                </a:lnTo>
                <a:lnTo>
                  <a:pt x="745" y="2000"/>
                </a:lnTo>
                <a:lnTo>
                  <a:pt x="745" y="2000"/>
                </a:lnTo>
                <a:lnTo>
                  <a:pt x="746" y="1998"/>
                </a:lnTo>
                <a:lnTo>
                  <a:pt x="746" y="2000"/>
                </a:lnTo>
                <a:lnTo>
                  <a:pt x="745" y="2001"/>
                </a:lnTo>
                <a:close/>
                <a:moveTo>
                  <a:pt x="743" y="2003"/>
                </a:moveTo>
                <a:lnTo>
                  <a:pt x="743" y="2002"/>
                </a:lnTo>
                <a:lnTo>
                  <a:pt x="742" y="2002"/>
                </a:lnTo>
                <a:lnTo>
                  <a:pt x="741" y="2002"/>
                </a:lnTo>
                <a:lnTo>
                  <a:pt x="741" y="2003"/>
                </a:lnTo>
                <a:lnTo>
                  <a:pt x="740" y="2006"/>
                </a:lnTo>
                <a:lnTo>
                  <a:pt x="739" y="2005"/>
                </a:lnTo>
                <a:lnTo>
                  <a:pt x="740" y="2004"/>
                </a:lnTo>
                <a:lnTo>
                  <a:pt x="740" y="2001"/>
                </a:lnTo>
                <a:lnTo>
                  <a:pt x="740" y="2000"/>
                </a:lnTo>
                <a:lnTo>
                  <a:pt x="740" y="1998"/>
                </a:lnTo>
                <a:lnTo>
                  <a:pt x="740" y="1998"/>
                </a:lnTo>
                <a:lnTo>
                  <a:pt x="740" y="1997"/>
                </a:lnTo>
                <a:lnTo>
                  <a:pt x="740" y="1996"/>
                </a:lnTo>
                <a:lnTo>
                  <a:pt x="742" y="1996"/>
                </a:lnTo>
                <a:lnTo>
                  <a:pt x="743" y="1995"/>
                </a:lnTo>
                <a:lnTo>
                  <a:pt x="745" y="1995"/>
                </a:lnTo>
                <a:lnTo>
                  <a:pt x="745" y="1996"/>
                </a:lnTo>
                <a:lnTo>
                  <a:pt x="745" y="1998"/>
                </a:lnTo>
                <a:lnTo>
                  <a:pt x="745" y="1998"/>
                </a:lnTo>
                <a:lnTo>
                  <a:pt x="744" y="2001"/>
                </a:lnTo>
                <a:lnTo>
                  <a:pt x="745" y="2002"/>
                </a:lnTo>
                <a:lnTo>
                  <a:pt x="745" y="2003"/>
                </a:lnTo>
                <a:lnTo>
                  <a:pt x="744" y="2004"/>
                </a:lnTo>
                <a:lnTo>
                  <a:pt x="744" y="2005"/>
                </a:lnTo>
                <a:lnTo>
                  <a:pt x="743" y="2006"/>
                </a:lnTo>
                <a:lnTo>
                  <a:pt x="742" y="2007"/>
                </a:lnTo>
                <a:lnTo>
                  <a:pt x="742" y="2009"/>
                </a:lnTo>
                <a:lnTo>
                  <a:pt x="741" y="2010"/>
                </a:lnTo>
                <a:lnTo>
                  <a:pt x="740" y="2010"/>
                </a:lnTo>
                <a:lnTo>
                  <a:pt x="740" y="2009"/>
                </a:lnTo>
                <a:lnTo>
                  <a:pt x="741" y="2007"/>
                </a:lnTo>
                <a:lnTo>
                  <a:pt x="741" y="2006"/>
                </a:lnTo>
                <a:lnTo>
                  <a:pt x="742" y="2004"/>
                </a:lnTo>
                <a:lnTo>
                  <a:pt x="743" y="2003"/>
                </a:lnTo>
                <a:close/>
                <a:moveTo>
                  <a:pt x="738" y="2010"/>
                </a:moveTo>
                <a:lnTo>
                  <a:pt x="737" y="2009"/>
                </a:lnTo>
                <a:lnTo>
                  <a:pt x="737" y="2009"/>
                </a:lnTo>
                <a:lnTo>
                  <a:pt x="737" y="2008"/>
                </a:lnTo>
                <a:lnTo>
                  <a:pt x="737" y="2007"/>
                </a:lnTo>
                <a:lnTo>
                  <a:pt x="739" y="2007"/>
                </a:lnTo>
                <a:lnTo>
                  <a:pt x="740" y="2007"/>
                </a:lnTo>
                <a:lnTo>
                  <a:pt x="739" y="2008"/>
                </a:lnTo>
                <a:lnTo>
                  <a:pt x="738" y="2008"/>
                </a:lnTo>
                <a:lnTo>
                  <a:pt x="738" y="2010"/>
                </a:lnTo>
                <a:close/>
                <a:moveTo>
                  <a:pt x="737" y="1996"/>
                </a:moveTo>
                <a:lnTo>
                  <a:pt x="736" y="1996"/>
                </a:lnTo>
                <a:lnTo>
                  <a:pt x="734" y="1995"/>
                </a:lnTo>
                <a:lnTo>
                  <a:pt x="734" y="1994"/>
                </a:lnTo>
                <a:lnTo>
                  <a:pt x="735" y="1994"/>
                </a:lnTo>
                <a:lnTo>
                  <a:pt x="736" y="1994"/>
                </a:lnTo>
                <a:lnTo>
                  <a:pt x="737" y="1995"/>
                </a:lnTo>
                <a:lnTo>
                  <a:pt x="737" y="1996"/>
                </a:lnTo>
                <a:close/>
                <a:moveTo>
                  <a:pt x="622" y="65"/>
                </a:moveTo>
                <a:lnTo>
                  <a:pt x="617" y="65"/>
                </a:lnTo>
                <a:lnTo>
                  <a:pt x="616" y="64"/>
                </a:lnTo>
                <a:lnTo>
                  <a:pt x="616" y="62"/>
                </a:lnTo>
                <a:lnTo>
                  <a:pt x="616" y="61"/>
                </a:lnTo>
                <a:lnTo>
                  <a:pt x="618" y="61"/>
                </a:lnTo>
                <a:lnTo>
                  <a:pt x="619" y="61"/>
                </a:lnTo>
                <a:lnTo>
                  <a:pt x="621" y="62"/>
                </a:lnTo>
                <a:lnTo>
                  <a:pt x="623" y="64"/>
                </a:lnTo>
                <a:lnTo>
                  <a:pt x="624" y="64"/>
                </a:lnTo>
                <a:lnTo>
                  <a:pt x="622" y="65"/>
                </a:lnTo>
                <a:close/>
                <a:moveTo>
                  <a:pt x="725" y="2019"/>
                </a:moveTo>
                <a:lnTo>
                  <a:pt x="724" y="2019"/>
                </a:lnTo>
                <a:lnTo>
                  <a:pt x="724" y="2015"/>
                </a:lnTo>
                <a:lnTo>
                  <a:pt x="724" y="2014"/>
                </a:lnTo>
                <a:lnTo>
                  <a:pt x="724" y="2013"/>
                </a:lnTo>
                <a:lnTo>
                  <a:pt x="726" y="2014"/>
                </a:lnTo>
                <a:lnTo>
                  <a:pt x="727" y="2015"/>
                </a:lnTo>
                <a:lnTo>
                  <a:pt x="728" y="2015"/>
                </a:lnTo>
                <a:lnTo>
                  <a:pt x="728" y="2016"/>
                </a:lnTo>
                <a:lnTo>
                  <a:pt x="726" y="2016"/>
                </a:lnTo>
                <a:lnTo>
                  <a:pt x="726" y="2017"/>
                </a:lnTo>
                <a:lnTo>
                  <a:pt x="727" y="2017"/>
                </a:lnTo>
                <a:lnTo>
                  <a:pt x="728" y="2017"/>
                </a:lnTo>
                <a:lnTo>
                  <a:pt x="729" y="2017"/>
                </a:lnTo>
                <a:lnTo>
                  <a:pt x="730" y="2017"/>
                </a:lnTo>
                <a:lnTo>
                  <a:pt x="731" y="2017"/>
                </a:lnTo>
                <a:lnTo>
                  <a:pt x="732" y="2017"/>
                </a:lnTo>
                <a:lnTo>
                  <a:pt x="731" y="2018"/>
                </a:lnTo>
                <a:lnTo>
                  <a:pt x="729" y="2019"/>
                </a:lnTo>
                <a:lnTo>
                  <a:pt x="727" y="2019"/>
                </a:lnTo>
                <a:lnTo>
                  <a:pt x="726" y="2019"/>
                </a:lnTo>
                <a:lnTo>
                  <a:pt x="725" y="2019"/>
                </a:lnTo>
                <a:close/>
                <a:moveTo>
                  <a:pt x="715" y="2027"/>
                </a:moveTo>
                <a:lnTo>
                  <a:pt x="713" y="2027"/>
                </a:lnTo>
                <a:lnTo>
                  <a:pt x="713" y="2028"/>
                </a:lnTo>
                <a:lnTo>
                  <a:pt x="712" y="2028"/>
                </a:lnTo>
                <a:lnTo>
                  <a:pt x="710" y="2028"/>
                </a:lnTo>
                <a:lnTo>
                  <a:pt x="711" y="2026"/>
                </a:lnTo>
                <a:lnTo>
                  <a:pt x="710" y="2026"/>
                </a:lnTo>
                <a:lnTo>
                  <a:pt x="709" y="2028"/>
                </a:lnTo>
                <a:lnTo>
                  <a:pt x="709" y="2029"/>
                </a:lnTo>
                <a:lnTo>
                  <a:pt x="707" y="2029"/>
                </a:lnTo>
                <a:lnTo>
                  <a:pt x="706" y="2028"/>
                </a:lnTo>
                <a:lnTo>
                  <a:pt x="706" y="2029"/>
                </a:lnTo>
                <a:lnTo>
                  <a:pt x="706" y="2030"/>
                </a:lnTo>
                <a:lnTo>
                  <a:pt x="705" y="2030"/>
                </a:lnTo>
                <a:lnTo>
                  <a:pt x="704" y="2029"/>
                </a:lnTo>
                <a:lnTo>
                  <a:pt x="704" y="2028"/>
                </a:lnTo>
                <a:lnTo>
                  <a:pt x="704" y="2027"/>
                </a:lnTo>
                <a:lnTo>
                  <a:pt x="704" y="2025"/>
                </a:lnTo>
                <a:lnTo>
                  <a:pt x="704" y="2022"/>
                </a:lnTo>
                <a:lnTo>
                  <a:pt x="703" y="2023"/>
                </a:lnTo>
                <a:lnTo>
                  <a:pt x="703" y="2022"/>
                </a:lnTo>
                <a:lnTo>
                  <a:pt x="705" y="2019"/>
                </a:lnTo>
                <a:lnTo>
                  <a:pt x="706" y="2018"/>
                </a:lnTo>
                <a:lnTo>
                  <a:pt x="707" y="2018"/>
                </a:lnTo>
                <a:lnTo>
                  <a:pt x="709" y="2018"/>
                </a:lnTo>
                <a:lnTo>
                  <a:pt x="711" y="2017"/>
                </a:lnTo>
                <a:lnTo>
                  <a:pt x="712" y="2018"/>
                </a:lnTo>
                <a:lnTo>
                  <a:pt x="714" y="2018"/>
                </a:lnTo>
                <a:lnTo>
                  <a:pt x="715" y="2019"/>
                </a:lnTo>
                <a:lnTo>
                  <a:pt x="717" y="2019"/>
                </a:lnTo>
                <a:lnTo>
                  <a:pt x="718" y="2019"/>
                </a:lnTo>
                <a:lnTo>
                  <a:pt x="720" y="2019"/>
                </a:lnTo>
                <a:lnTo>
                  <a:pt x="721" y="2019"/>
                </a:lnTo>
                <a:lnTo>
                  <a:pt x="723" y="2020"/>
                </a:lnTo>
                <a:lnTo>
                  <a:pt x="724" y="2021"/>
                </a:lnTo>
                <a:lnTo>
                  <a:pt x="724" y="2021"/>
                </a:lnTo>
                <a:lnTo>
                  <a:pt x="724" y="2022"/>
                </a:lnTo>
                <a:lnTo>
                  <a:pt x="723" y="2021"/>
                </a:lnTo>
                <a:lnTo>
                  <a:pt x="722" y="2021"/>
                </a:lnTo>
                <a:lnTo>
                  <a:pt x="721" y="2021"/>
                </a:lnTo>
                <a:lnTo>
                  <a:pt x="722" y="2022"/>
                </a:lnTo>
                <a:lnTo>
                  <a:pt x="723" y="2022"/>
                </a:lnTo>
                <a:lnTo>
                  <a:pt x="724" y="2022"/>
                </a:lnTo>
                <a:lnTo>
                  <a:pt x="724" y="2023"/>
                </a:lnTo>
                <a:lnTo>
                  <a:pt x="724" y="2024"/>
                </a:lnTo>
                <a:lnTo>
                  <a:pt x="725" y="2024"/>
                </a:lnTo>
                <a:lnTo>
                  <a:pt x="726" y="2024"/>
                </a:lnTo>
                <a:lnTo>
                  <a:pt x="727" y="2023"/>
                </a:lnTo>
                <a:lnTo>
                  <a:pt x="728" y="2022"/>
                </a:lnTo>
                <a:lnTo>
                  <a:pt x="729" y="2022"/>
                </a:lnTo>
                <a:lnTo>
                  <a:pt x="729" y="2023"/>
                </a:lnTo>
                <a:lnTo>
                  <a:pt x="729" y="2024"/>
                </a:lnTo>
                <a:lnTo>
                  <a:pt x="728" y="2024"/>
                </a:lnTo>
                <a:lnTo>
                  <a:pt x="726" y="2025"/>
                </a:lnTo>
                <a:lnTo>
                  <a:pt x="725" y="2025"/>
                </a:lnTo>
                <a:lnTo>
                  <a:pt x="724" y="2025"/>
                </a:lnTo>
                <a:lnTo>
                  <a:pt x="724" y="2025"/>
                </a:lnTo>
                <a:lnTo>
                  <a:pt x="723" y="2023"/>
                </a:lnTo>
                <a:lnTo>
                  <a:pt x="722" y="2023"/>
                </a:lnTo>
                <a:lnTo>
                  <a:pt x="721" y="2023"/>
                </a:lnTo>
                <a:lnTo>
                  <a:pt x="720" y="2023"/>
                </a:lnTo>
                <a:lnTo>
                  <a:pt x="717" y="2024"/>
                </a:lnTo>
                <a:lnTo>
                  <a:pt x="716" y="2024"/>
                </a:lnTo>
                <a:lnTo>
                  <a:pt x="715" y="2024"/>
                </a:lnTo>
                <a:lnTo>
                  <a:pt x="714" y="2024"/>
                </a:lnTo>
                <a:lnTo>
                  <a:pt x="714" y="2024"/>
                </a:lnTo>
                <a:lnTo>
                  <a:pt x="713" y="2025"/>
                </a:lnTo>
                <a:lnTo>
                  <a:pt x="714" y="2025"/>
                </a:lnTo>
                <a:lnTo>
                  <a:pt x="721" y="2024"/>
                </a:lnTo>
                <a:lnTo>
                  <a:pt x="721" y="2025"/>
                </a:lnTo>
                <a:lnTo>
                  <a:pt x="723" y="2027"/>
                </a:lnTo>
                <a:lnTo>
                  <a:pt x="723" y="2028"/>
                </a:lnTo>
                <a:lnTo>
                  <a:pt x="722" y="2028"/>
                </a:lnTo>
                <a:lnTo>
                  <a:pt x="721" y="2028"/>
                </a:lnTo>
                <a:lnTo>
                  <a:pt x="720" y="2028"/>
                </a:lnTo>
                <a:lnTo>
                  <a:pt x="721" y="2029"/>
                </a:lnTo>
                <a:lnTo>
                  <a:pt x="722" y="2029"/>
                </a:lnTo>
                <a:lnTo>
                  <a:pt x="722" y="2030"/>
                </a:lnTo>
                <a:lnTo>
                  <a:pt x="721" y="2030"/>
                </a:lnTo>
                <a:lnTo>
                  <a:pt x="720" y="2030"/>
                </a:lnTo>
                <a:lnTo>
                  <a:pt x="719" y="2029"/>
                </a:lnTo>
                <a:lnTo>
                  <a:pt x="718" y="2029"/>
                </a:lnTo>
                <a:lnTo>
                  <a:pt x="717" y="2028"/>
                </a:lnTo>
                <a:lnTo>
                  <a:pt x="715" y="2027"/>
                </a:lnTo>
                <a:close/>
                <a:moveTo>
                  <a:pt x="722" y="2072"/>
                </a:moveTo>
                <a:lnTo>
                  <a:pt x="721" y="2072"/>
                </a:lnTo>
                <a:lnTo>
                  <a:pt x="720" y="2071"/>
                </a:lnTo>
                <a:lnTo>
                  <a:pt x="719" y="2070"/>
                </a:lnTo>
                <a:lnTo>
                  <a:pt x="719" y="2069"/>
                </a:lnTo>
                <a:lnTo>
                  <a:pt x="720" y="2067"/>
                </a:lnTo>
                <a:lnTo>
                  <a:pt x="721" y="2067"/>
                </a:lnTo>
                <a:lnTo>
                  <a:pt x="723" y="2067"/>
                </a:lnTo>
                <a:lnTo>
                  <a:pt x="723" y="2068"/>
                </a:lnTo>
                <a:lnTo>
                  <a:pt x="722" y="2068"/>
                </a:lnTo>
                <a:lnTo>
                  <a:pt x="722" y="2069"/>
                </a:lnTo>
                <a:lnTo>
                  <a:pt x="723" y="2069"/>
                </a:lnTo>
                <a:lnTo>
                  <a:pt x="723" y="2070"/>
                </a:lnTo>
                <a:lnTo>
                  <a:pt x="724" y="2071"/>
                </a:lnTo>
                <a:lnTo>
                  <a:pt x="722" y="2071"/>
                </a:lnTo>
                <a:lnTo>
                  <a:pt x="722" y="2072"/>
                </a:lnTo>
                <a:close/>
                <a:moveTo>
                  <a:pt x="722" y="2114"/>
                </a:moveTo>
                <a:lnTo>
                  <a:pt x="724" y="2113"/>
                </a:lnTo>
                <a:lnTo>
                  <a:pt x="724" y="2115"/>
                </a:lnTo>
                <a:lnTo>
                  <a:pt x="723" y="2116"/>
                </a:lnTo>
                <a:lnTo>
                  <a:pt x="722" y="2116"/>
                </a:lnTo>
                <a:lnTo>
                  <a:pt x="721" y="2117"/>
                </a:lnTo>
                <a:lnTo>
                  <a:pt x="721" y="2117"/>
                </a:lnTo>
                <a:lnTo>
                  <a:pt x="720" y="2117"/>
                </a:lnTo>
                <a:lnTo>
                  <a:pt x="722" y="2117"/>
                </a:lnTo>
                <a:lnTo>
                  <a:pt x="723" y="2117"/>
                </a:lnTo>
                <a:lnTo>
                  <a:pt x="723" y="2118"/>
                </a:lnTo>
                <a:lnTo>
                  <a:pt x="722" y="2119"/>
                </a:lnTo>
                <a:lnTo>
                  <a:pt x="719" y="2120"/>
                </a:lnTo>
                <a:lnTo>
                  <a:pt x="718" y="2120"/>
                </a:lnTo>
                <a:lnTo>
                  <a:pt x="715" y="2121"/>
                </a:lnTo>
                <a:lnTo>
                  <a:pt x="714" y="2121"/>
                </a:lnTo>
                <a:lnTo>
                  <a:pt x="717" y="2118"/>
                </a:lnTo>
                <a:lnTo>
                  <a:pt x="719" y="2117"/>
                </a:lnTo>
                <a:lnTo>
                  <a:pt x="719" y="2116"/>
                </a:lnTo>
                <a:lnTo>
                  <a:pt x="718" y="2116"/>
                </a:lnTo>
                <a:lnTo>
                  <a:pt x="718" y="2115"/>
                </a:lnTo>
                <a:lnTo>
                  <a:pt x="719" y="2114"/>
                </a:lnTo>
                <a:lnTo>
                  <a:pt x="720" y="2114"/>
                </a:lnTo>
                <a:lnTo>
                  <a:pt x="720" y="2112"/>
                </a:lnTo>
                <a:lnTo>
                  <a:pt x="721" y="2110"/>
                </a:lnTo>
                <a:lnTo>
                  <a:pt x="723" y="2109"/>
                </a:lnTo>
                <a:lnTo>
                  <a:pt x="724" y="2109"/>
                </a:lnTo>
                <a:lnTo>
                  <a:pt x="724" y="2110"/>
                </a:lnTo>
                <a:lnTo>
                  <a:pt x="723" y="2111"/>
                </a:lnTo>
                <a:lnTo>
                  <a:pt x="723" y="2112"/>
                </a:lnTo>
                <a:lnTo>
                  <a:pt x="722" y="2113"/>
                </a:lnTo>
                <a:lnTo>
                  <a:pt x="722" y="2114"/>
                </a:lnTo>
                <a:close/>
                <a:moveTo>
                  <a:pt x="620" y="58"/>
                </a:moveTo>
                <a:lnTo>
                  <a:pt x="619" y="57"/>
                </a:lnTo>
                <a:lnTo>
                  <a:pt x="618" y="57"/>
                </a:lnTo>
                <a:lnTo>
                  <a:pt x="617" y="57"/>
                </a:lnTo>
                <a:lnTo>
                  <a:pt x="616" y="55"/>
                </a:lnTo>
                <a:lnTo>
                  <a:pt x="614" y="55"/>
                </a:lnTo>
                <a:lnTo>
                  <a:pt x="615" y="54"/>
                </a:lnTo>
                <a:lnTo>
                  <a:pt x="616" y="54"/>
                </a:lnTo>
                <a:lnTo>
                  <a:pt x="617" y="54"/>
                </a:lnTo>
                <a:lnTo>
                  <a:pt x="620" y="55"/>
                </a:lnTo>
                <a:lnTo>
                  <a:pt x="620" y="57"/>
                </a:lnTo>
                <a:lnTo>
                  <a:pt x="620" y="58"/>
                </a:lnTo>
                <a:close/>
                <a:moveTo>
                  <a:pt x="719" y="2092"/>
                </a:moveTo>
                <a:lnTo>
                  <a:pt x="718" y="2090"/>
                </a:lnTo>
                <a:lnTo>
                  <a:pt x="719" y="2089"/>
                </a:lnTo>
                <a:lnTo>
                  <a:pt x="720" y="2090"/>
                </a:lnTo>
                <a:lnTo>
                  <a:pt x="722" y="2090"/>
                </a:lnTo>
                <a:lnTo>
                  <a:pt x="721" y="2091"/>
                </a:lnTo>
                <a:lnTo>
                  <a:pt x="719" y="2092"/>
                </a:lnTo>
                <a:close/>
                <a:moveTo>
                  <a:pt x="716" y="2050"/>
                </a:moveTo>
                <a:lnTo>
                  <a:pt x="715" y="2050"/>
                </a:lnTo>
                <a:lnTo>
                  <a:pt x="714" y="2050"/>
                </a:lnTo>
                <a:lnTo>
                  <a:pt x="714" y="2048"/>
                </a:lnTo>
                <a:lnTo>
                  <a:pt x="714" y="2048"/>
                </a:lnTo>
                <a:lnTo>
                  <a:pt x="713" y="2048"/>
                </a:lnTo>
                <a:lnTo>
                  <a:pt x="712" y="2048"/>
                </a:lnTo>
                <a:lnTo>
                  <a:pt x="712" y="2045"/>
                </a:lnTo>
                <a:lnTo>
                  <a:pt x="711" y="2045"/>
                </a:lnTo>
                <a:lnTo>
                  <a:pt x="711" y="2044"/>
                </a:lnTo>
                <a:lnTo>
                  <a:pt x="710" y="2041"/>
                </a:lnTo>
                <a:lnTo>
                  <a:pt x="711" y="2041"/>
                </a:lnTo>
                <a:lnTo>
                  <a:pt x="713" y="2041"/>
                </a:lnTo>
                <a:lnTo>
                  <a:pt x="712" y="2041"/>
                </a:lnTo>
                <a:lnTo>
                  <a:pt x="712" y="2042"/>
                </a:lnTo>
                <a:lnTo>
                  <a:pt x="713" y="2041"/>
                </a:lnTo>
                <a:lnTo>
                  <a:pt x="714" y="2042"/>
                </a:lnTo>
                <a:lnTo>
                  <a:pt x="714" y="2041"/>
                </a:lnTo>
                <a:lnTo>
                  <a:pt x="715" y="2041"/>
                </a:lnTo>
                <a:lnTo>
                  <a:pt x="715" y="2040"/>
                </a:lnTo>
                <a:lnTo>
                  <a:pt x="716" y="2040"/>
                </a:lnTo>
                <a:lnTo>
                  <a:pt x="718" y="2041"/>
                </a:lnTo>
                <a:lnTo>
                  <a:pt x="718" y="2041"/>
                </a:lnTo>
                <a:lnTo>
                  <a:pt x="717" y="2041"/>
                </a:lnTo>
                <a:lnTo>
                  <a:pt x="717" y="2042"/>
                </a:lnTo>
                <a:lnTo>
                  <a:pt x="717" y="2043"/>
                </a:lnTo>
                <a:lnTo>
                  <a:pt x="717" y="2044"/>
                </a:lnTo>
                <a:lnTo>
                  <a:pt x="717" y="2046"/>
                </a:lnTo>
                <a:lnTo>
                  <a:pt x="719" y="2048"/>
                </a:lnTo>
                <a:lnTo>
                  <a:pt x="718" y="2049"/>
                </a:lnTo>
                <a:lnTo>
                  <a:pt x="717" y="2049"/>
                </a:lnTo>
                <a:lnTo>
                  <a:pt x="716" y="2050"/>
                </a:lnTo>
                <a:close/>
                <a:moveTo>
                  <a:pt x="716" y="2034"/>
                </a:moveTo>
                <a:lnTo>
                  <a:pt x="714" y="2033"/>
                </a:lnTo>
                <a:lnTo>
                  <a:pt x="713" y="2034"/>
                </a:lnTo>
                <a:lnTo>
                  <a:pt x="712" y="2034"/>
                </a:lnTo>
                <a:lnTo>
                  <a:pt x="711" y="2033"/>
                </a:lnTo>
                <a:lnTo>
                  <a:pt x="710" y="2032"/>
                </a:lnTo>
                <a:lnTo>
                  <a:pt x="710" y="2031"/>
                </a:lnTo>
                <a:lnTo>
                  <a:pt x="710" y="2030"/>
                </a:lnTo>
                <a:lnTo>
                  <a:pt x="711" y="2030"/>
                </a:lnTo>
                <a:lnTo>
                  <a:pt x="714" y="2030"/>
                </a:lnTo>
                <a:lnTo>
                  <a:pt x="714" y="2030"/>
                </a:lnTo>
                <a:lnTo>
                  <a:pt x="714" y="2031"/>
                </a:lnTo>
                <a:lnTo>
                  <a:pt x="714" y="2031"/>
                </a:lnTo>
                <a:lnTo>
                  <a:pt x="712" y="2031"/>
                </a:lnTo>
                <a:lnTo>
                  <a:pt x="712" y="2032"/>
                </a:lnTo>
                <a:lnTo>
                  <a:pt x="714" y="2032"/>
                </a:lnTo>
                <a:lnTo>
                  <a:pt x="714" y="2033"/>
                </a:lnTo>
                <a:lnTo>
                  <a:pt x="717" y="2032"/>
                </a:lnTo>
                <a:lnTo>
                  <a:pt x="718" y="2033"/>
                </a:lnTo>
                <a:lnTo>
                  <a:pt x="717" y="2034"/>
                </a:lnTo>
                <a:lnTo>
                  <a:pt x="716" y="2034"/>
                </a:lnTo>
                <a:close/>
                <a:moveTo>
                  <a:pt x="720" y="2086"/>
                </a:moveTo>
                <a:lnTo>
                  <a:pt x="720" y="2088"/>
                </a:lnTo>
                <a:lnTo>
                  <a:pt x="720" y="2089"/>
                </a:lnTo>
                <a:lnTo>
                  <a:pt x="719" y="2089"/>
                </a:lnTo>
                <a:lnTo>
                  <a:pt x="719" y="2088"/>
                </a:lnTo>
                <a:lnTo>
                  <a:pt x="719" y="2087"/>
                </a:lnTo>
                <a:lnTo>
                  <a:pt x="718" y="2087"/>
                </a:lnTo>
                <a:lnTo>
                  <a:pt x="716" y="2087"/>
                </a:lnTo>
                <a:lnTo>
                  <a:pt x="715" y="2087"/>
                </a:lnTo>
                <a:lnTo>
                  <a:pt x="715" y="2086"/>
                </a:lnTo>
                <a:lnTo>
                  <a:pt x="716" y="2084"/>
                </a:lnTo>
                <a:lnTo>
                  <a:pt x="717" y="2084"/>
                </a:lnTo>
                <a:lnTo>
                  <a:pt x="718" y="2084"/>
                </a:lnTo>
                <a:lnTo>
                  <a:pt x="719" y="2084"/>
                </a:lnTo>
                <a:lnTo>
                  <a:pt x="720" y="2084"/>
                </a:lnTo>
                <a:lnTo>
                  <a:pt x="720" y="2085"/>
                </a:lnTo>
                <a:lnTo>
                  <a:pt x="720" y="2086"/>
                </a:lnTo>
                <a:close/>
                <a:moveTo>
                  <a:pt x="716" y="2058"/>
                </a:moveTo>
                <a:lnTo>
                  <a:pt x="715" y="2058"/>
                </a:lnTo>
                <a:lnTo>
                  <a:pt x="715" y="2057"/>
                </a:lnTo>
                <a:lnTo>
                  <a:pt x="715" y="2055"/>
                </a:lnTo>
                <a:lnTo>
                  <a:pt x="717" y="2055"/>
                </a:lnTo>
                <a:lnTo>
                  <a:pt x="718" y="2056"/>
                </a:lnTo>
                <a:lnTo>
                  <a:pt x="718" y="2057"/>
                </a:lnTo>
                <a:lnTo>
                  <a:pt x="717" y="2057"/>
                </a:lnTo>
                <a:lnTo>
                  <a:pt x="716" y="2058"/>
                </a:lnTo>
                <a:close/>
                <a:moveTo>
                  <a:pt x="718" y="2134"/>
                </a:moveTo>
                <a:lnTo>
                  <a:pt x="717" y="2133"/>
                </a:lnTo>
                <a:lnTo>
                  <a:pt x="718" y="2133"/>
                </a:lnTo>
                <a:lnTo>
                  <a:pt x="720" y="2131"/>
                </a:lnTo>
                <a:lnTo>
                  <a:pt x="721" y="2131"/>
                </a:lnTo>
                <a:lnTo>
                  <a:pt x="719" y="2134"/>
                </a:lnTo>
                <a:lnTo>
                  <a:pt x="718" y="2134"/>
                </a:lnTo>
                <a:close/>
                <a:moveTo>
                  <a:pt x="714" y="2030"/>
                </a:moveTo>
                <a:lnTo>
                  <a:pt x="714" y="2029"/>
                </a:lnTo>
                <a:lnTo>
                  <a:pt x="713" y="2029"/>
                </a:lnTo>
                <a:lnTo>
                  <a:pt x="714" y="2028"/>
                </a:lnTo>
                <a:lnTo>
                  <a:pt x="714" y="2028"/>
                </a:lnTo>
                <a:lnTo>
                  <a:pt x="715" y="2029"/>
                </a:lnTo>
                <a:lnTo>
                  <a:pt x="715" y="2030"/>
                </a:lnTo>
                <a:lnTo>
                  <a:pt x="714" y="2030"/>
                </a:lnTo>
                <a:close/>
                <a:moveTo>
                  <a:pt x="717" y="2143"/>
                </a:moveTo>
                <a:lnTo>
                  <a:pt x="717" y="2142"/>
                </a:lnTo>
                <a:lnTo>
                  <a:pt x="716" y="2141"/>
                </a:lnTo>
                <a:lnTo>
                  <a:pt x="717" y="2140"/>
                </a:lnTo>
                <a:lnTo>
                  <a:pt x="718" y="2140"/>
                </a:lnTo>
                <a:lnTo>
                  <a:pt x="718" y="2141"/>
                </a:lnTo>
                <a:lnTo>
                  <a:pt x="719" y="2142"/>
                </a:lnTo>
                <a:lnTo>
                  <a:pt x="718" y="2143"/>
                </a:lnTo>
                <a:lnTo>
                  <a:pt x="717" y="2143"/>
                </a:lnTo>
                <a:close/>
                <a:moveTo>
                  <a:pt x="715" y="2137"/>
                </a:moveTo>
                <a:lnTo>
                  <a:pt x="714" y="2138"/>
                </a:lnTo>
                <a:lnTo>
                  <a:pt x="714" y="2137"/>
                </a:lnTo>
                <a:lnTo>
                  <a:pt x="715" y="2136"/>
                </a:lnTo>
                <a:lnTo>
                  <a:pt x="716" y="2135"/>
                </a:lnTo>
                <a:lnTo>
                  <a:pt x="717" y="2135"/>
                </a:lnTo>
                <a:lnTo>
                  <a:pt x="717" y="2136"/>
                </a:lnTo>
                <a:lnTo>
                  <a:pt x="716" y="2137"/>
                </a:lnTo>
                <a:lnTo>
                  <a:pt x="715" y="2137"/>
                </a:lnTo>
                <a:close/>
                <a:moveTo>
                  <a:pt x="707" y="2037"/>
                </a:moveTo>
                <a:lnTo>
                  <a:pt x="706" y="2037"/>
                </a:lnTo>
                <a:lnTo>
                  <a:pt x="704" y="2036"/>
                </a:lnTo>
                <a:lnTo>
                  <a:pt x="704" y="2037"/>
                </a:lnTo>
                <a:lnTo>
                  <a:pt x="702" y="2035"/>
                </a:lnTo>
                <a:lnTo>
                  <a:pt x="701" y="2035"/>
                </a:lnTo>
                <a:lnTo>
                  <a:pt x="700" y="2035"/>
                </a:lnTo>
                <a:lnTo>
                  <a:pt x="698" y="2034"/>
                </a:lnTo>
                <a:lnTo>
                  <a:pt x="697" y="2033"/>
                </a:lnTo>
                <a:lnTo>
                  <a:pt x="697" y="2032"/>
                </a:lnTo>
                <a:lnTo>
                  <a:pt x="697" y="2031"/>
                </a:lnTo>
                <a:lnTo>
                  <a:pt x="698" y="2031"/>
                </a:lnTo>
                <a:lnTo>
                  <a:pt x="700" y="2033"/>
                </a:lnTo>
                <a:lnTo>
                  <a:pt x="702" y="2033"/>
                </a:lnTo>
                <a:lnTo>
                  <a:pt x="703" y="2033"/>
                </a:lnTo>
                <a:lnTo>
                  <a:pt x="704" y="2034"/>
                </a:lnTo>
                <a:lnTo>
                  <a:pt x="704" y="2035"/>
                </a:lnTo>
                <a:lnTo>
                  <a:pt x="706" y="2035"/>
                </a:lnTo>
                <a:lnTo>
                  <a:pt x="708" y="2037"/>
                </a:lnTo>
                <a:lnTo>
                  <a:pt x="707" y="2037"/>
                </a:lnTo>
                <a:close/>
                <a:moveTo>
                  <a:pt x="702" y="2062"/>
                </a:moveTo>
                <a:lnTo>
                  <a:pt x="699" y="2061"/>
                </a:lnTo>
                <a:lnTo>
                  <a:pt x="697" y="2060"/>
                </a:lnTo>
                <a:lnTo>
                  <a:pt x="697" y="2059"/>
                </a:lnTo>
                <a:lnTo>
                  <a:pt x="697" y="2058"/>
                </a:lnTo>
                <a:lnTo>
                  <a:pt x="698" y="2058"/>
                </a:lnTo>
                <a:lnTo>
                  <a:pt x="698" y="2059"/>
                </a:lnTo>
                <a:lnTo>
                  <a:pt x="699" y="2059"/>
                </a:lnTo>
                <a:lnTo>
                  <a:pt x="700" y="2059"/>
                </a:lnTo>
                <a:lnTo>
                  <a:pt x="703" y="2061"/>
                </a:lnTo>
                <a:lnTo>
                  <a:pt x="703" y="2062"/>
                </a:lnTo>
                <a:lnTo>
                  <a:pt x="702" y="2062"/>
                </a:lnTo>
                <a:close/>
                <a:moveTo>
                  <a:pt x="695" y="2213"/>
                </a:moveTo>
                <a:lnTo>
                  <a:pt x="694" y="2213"/>
                </a:lnTo>
                <a:lnTo>
                  <a:pt x="693" y="2213"/>
                </a:lnTo>
                <a:lnTo>
                  <a:pt x="689" y="2211"/>
                </a:lnTo>
                <a:lnTo>
                  <a:pt x="687" y="2211"/>
                </a:lnTo>
                <a:lnTo>
                  <a:pt x="686" y="2210"/>
                </a:lnTo>
                <a:lnTo>
                  <a:pt x="687" y="2210"/>
                </a:lnTo>
                <a:lnTo>
                  <a:pt x="690" y="2208"/>
                </a:lnTo>
                <a:lnTo>
                  <a:pt x="692" y="2207"/>
                </a:lnTo>
                <a:lnTo>
                  <a:pt x="693" y="2207"/>
                </a:lnTo>
                <a:lnTo>
                  <a:pt x="696" y="2207"/>
                </a:lnTo>
                <a:lnTo>
                  <a:pt x="698" y="2206"/>
                </a:lnTo>
                <a:lnTo>
                  <a:pt x="699" y="2207"/>
                </a:lnTo>
                <a:lnTo>
                  <a:pt x="703" y="2207"/>
                </a:lnTo>
                <a:lnTo>
                  <a:pt x="703" y="2208"/>
                </a:lnTo>
                <a:lnTo>
                  <a:pt x="700" y="2209"/>
                </a:lnTo>
                <a:lnTo>
                  <a:pt x="699" y="2209"/>
                </a:lnTo>
                <a:lnTo>
                  <a:pt x="699" y="2210"/>
                </a:lnTo>
                <a:lnTo>
                  <a:pt x="698" y="2210"/>
                </a:lnTo>
                <a:lnTo>
                  <a:pt x="697" y="2210"/>
                </a:lnTo>
                <a:lnTo>
                  <a:pt x="696" y="2211"/>
                </a:lnTo>
                <a:lnTo>
                  <a:pt x="696" y="2212"/>
                </a:lnTo>
                <a:lnTo>
                  <a:pt x="696" y="2213"/>
                </a:lnTo>
                <a:lnTo>
                  <a:pt x="695" y="2213"/>
                </a:lnTo>
                <a:close/>
                <a:moveTo>
                  <a:pt x="695" y="2058"/>
                </a:moveTo>
                <a:lnTo>
                  <a:pt x="693" y="2057"/>
                </a:lnTo>
                <a:lnTo>
                  <a:pt x="693" y="2056"/>
                </a:lnTo>
                <a:lnTo>
                  <a:pt x="694" y="2056"/>
                </a:lnTo>
                <a:lnTo>
                  <a:pt x="696" y="2058"/>
                </a:lnTo>
                <a:lnTo>
                  <a:pt x="695" y="2058"/>
                </a:lnTo>
                <a:close/>
                <a:moveTo>
                  <a:pt x="694" y="2035"/>
                </a:moveTo>
                <a:lnTo>
                  <a:pt x="693" y="2035"/>
                </a:lnTo>
                <a:lnTo>
                  <a:pt x="692" y="2035"/>
                </a:lnTo>
                <a:lnTo>
                  <a:pt x="693" y="2034"/>
                </a:lnTo>
                <a:lnTo>
                  <a:pt x="693" y="2034"/>
                </a:lnTo>
                <a:lnTo>
                  <a:pt x="694" y="2034"/>
                </a:lnTo>
                <a:lnTo>
                  <a:pt x="694" y="2035"/>
                </a:lnTo>
                <a:close/>
                <a:moveTo>
                  <a:pt x="608" y="64"/>
                </a:moveTo>
                <a:lnTo>
                  <a:pt x="608" y="63"/>
                </a:lnTo>
                <a:lnTo>
                  <a:pt x="608" y="62"/>
                </a:lnTo>
                <a:lnTo>
                  <a:pt x="607" y="61"/>
                </a:lnTo>
                <a:lnTo>
                  <a:pt x="607" y="60"/>
                </a:lnTo>
                <a:lnTo>
                  <a:pt x="608" y="60"/>
                </a:lnTo>
                <a:lnTo>
                  <a:pt x="609" y="60"/>
                </a:lnTo>
                <a:lnTo>
                  <a:pt x="611" y="60"/>
                </a:lnTo>
                <a:lnTo>
                  <a:pt x="611" y="61"/>
                </a:lnTo>
                <a:lnTo>
                  <a:pt x="612" y="62"/>
                </a:lnTo>
                <a:lnTo>
                  <a:pt x="612" y="63"/>
                </a:lnTo>
                <a:lnTo>
                  <a:pt x="611" y="63"/>
                </a:lnTo>
                <a:lnTo>
                  <a:pt x="610" y="63"/>
                </a:lnTo>
                <a:lnTo>
                  <a:pt x="609" y="63"/>
                </a:lnTo>
                <a:lnTo>
                  <a:pt x="608" y="64"/>
                </a:lnTo>
                <a:close/>
                <a:moveTo>
                  <a:pt x="682" y="2283"/>
                </a:moveTo>
                <a:lnTo>
                  <a:pt x="679" y="2283"/>
                </a:lnTo>
                <a:lnTo>
                  <a:pt x="677" y="2279"/>
                </a:lnTo>
                <a:lnTo>
                  <a:pt x="676" y="2277"/>
                </a:lnTo>
                <a:lnTo>
                  <a:pt x="677" y="2277"/>
                </a:lnTo>
                <a:lnTo>
                  <a:pt x="678" y="2278"/>
                </a:lnTo>
                <a:lnTo>
                  <a:pt x="679" y="2278"/>
                </a:lnTo>
                <a:lnTo>
                  <a:pt x="679" y="2277"/>
                </a:lnTo>
                <a:lnTo>
                  <a:pt x="681" y="2276"/>
                </a:lnTo>
                <a:lnTo>
                  <a:pt x="681" y="2277"/>
                </a:lnTo>
                <a:lnTo>
                  <a:pt x="681" y="2278"/>
                </a:lnTo>
                <a:lnTo>
                  <a:pt x="681" y="2279"/>
                </a:lnTo>
                <a:lnTo>
                  <a:pt x="680" y="2279"/>
                </a:lnTo>
                <a:lnTo>
                  <a:pt x="680" y="2279"/>
                </a:lnTo>
                <a:lnTo>
                  <a:pt x="681" y="2279"/>
                </a:lnTo>
                <a:lnTo>
                  <a:pt x="682" y="2279"/>
                </a:lnTo>
                <a:lnTo>
                  <a:pt x="683" y="2280"/>
                </a:lnTo>
                <a:lnTo>
                  <a:pt x="684" y="2280"/>
                </a:lnTo>
                <a:lnTo>
                  <a:pt x="685" y="2281"/>
                </a:lnTo>
                <a:lnTo>
                  <a:pt x="684" y="2282"/>
                </a:lnTo>
                <a:lnTo>
                  <a:pt x="683" y="2283"/>
                </a:lnTo>
                <a:lnTo>
                  <a:pt x="682" y="2282"/>
                </a:lnTo>
                <a:lnTo>
                  <a:pt x="682" y="2283"/>
                </a:lnTo>
                <a:close/>
                <a:moveTo>
                  <a:pt x="681" y="2263"/>
                </a:moveTo>
                <a:lnTo>
                  <a:pt x="680" y="2263"/>
                </a:lnTo>
                <a:lnTo>
                  <a:pt x="680" y="2262"/>
                </a:lnTo>
                <a:lnTo>
                  <a:pt x="679" y="2262"/>
                </a:lnTo>
                <a:lnTo>
                  <a:pt x="680" y="2261"/>
                </a:lnTo>
                <a:lnTo>
                  <a:pt x="681" y="2261"/>
                </a:lnTo>
                <a:lnTo>
                  <a:pt x="682" y="2260"/>
                </a:lnTo>
                <a:lnTo>
                  <a:pt x="682" y="2262"/>
                </a:lnTo>
                <a:lnTo>
                  <a:pt x="683" y="2262"/>
                </a:lnTo>
                <a:lnTo>
                  <a:pt x="683" y="2263"/>
                </a:lnTo>
                <a:lnTo>
                  <a:pt x="681" y="2263"/>
                </a:lnTo>
                <a:close/>
                <a:moveTo>
                  <a:pt x="660" y="2307"/>
                </a:moveTo>
                <a:lnTo>
                  <a:pt x="659" y="2307"/>
                </a:lnTo>
                <a:lnTo>
                  <a:pt x="657" y="2306"/>
                </a:lnTo>
                <a:lnTo>
                  <a:pt x="656" y="2306"/>
                </a:lnTo>
                <a:lnTo>
                  <a:pt x="655" y="2305"/>
                </a:lnTo>
                <a:lnTo>
                  <a:pt x="654" y="2304"/>
                </a:lnTo>
                <a:lnTo>
                  <a:pt x="655" y="2304"/>
                </a:lnTo>
                <a:lnTo>
                  <a:pt x="654" y="2301"/>
                </a:lnTo>
                <a:lnTo>
                  <a:pt x="654" y="2300"/>
                </a:lnTo>
                <a:lnTo>
                  <a:pt x="654" y="2300"/>
                </a:lnTo>
                <a:lnTo>
                  <a:pt x="653" y="2299"/>
                </a:lnTo>
                <a:lnTo>
                  <a:pt x="652" y="2299"/>
                </a:lnTo>
                <a:lnTo>
                  <a:pt x="652" y="2300"/>
                </a:lnTo>
                <a:lnTo>
                  <a:pt x="653" y="2303"/>
                </a:lnTo>
                <a:lnTo>
                  <a:pt x="653" y="2304"/>
                </a:lnTo>
                <a:lnTo>
                  <a:pt x="653" y="2305"/>
                </a:lnTo>
                <a:lnTo>
                  <a:pt x="652" y="2304"/>
                </a:lnTo>
                <a:lnTo>
                  <a:pt x="650" y="2303"/>
                </a:lnTo>
                <a:lnTo>
                  <a:pt x="649" y="2303"/>
                </a:lnTo>
                <a:lnTo>
                  <a:pt x="648" y="2302"/>
                </a:lnTo>
                <a:lnTo>
                  <a:pt x="647" y="2302"/>
                </a:lnTo>
                <a:lnTo>
                  <a:pt x="646" y="2301"/>
                </a:lnTo>
                <a:lnTo>
                  <a:pt x="645" y="2300"/>
                </a:lnTo>
                <a:lnTo>
                  <a:pt x="645" y="2300"/>
                </a:lnTo>
                <a:lnTo>
                  <a:pt x="644" y="2300"/>
                </a:lnTo>
                <a:lnTo>
                  <a:pt x="643" y="2299"/>
                </a:lnTo>
                <a:lnTo>
                  <a:pt x="642" y="2300"/>
                </a:lnTo>
                <a:lnTo>
                  <a:pt x="641" y="2299"/>
                </a:lnTo>
                <a:lnTo>
                  <a:pt x="642" y="2298"/>
                </a:lnTo>
                <a:lnTo>
                  <a:pt x="642" y="2297"/>
                </a:lnTo>
                <a:lnTo>
                  <a:pt x="644" y="2296"/>
                </a:lnTo>
                <a:lnTo>
                  <a:pt x="646" y="2295"/>
                </a:lnTo>
                <a:lnTo>
                  <a:pt x="650" y="2293"/>
                </a:lnTo>
                <a:lnTo>
                  <a:pt x="651" y="2293"/>
                </a:lnTo>
                <a:lnTo>
                  <a:pt x="652" y="2293"/>
                </a:lnTo>
                <a:lnTo>
                  <a:pt x="652" y="2292"/>
                </a:lnTo>
                <a:lnTo>
                  <a:pt x="652" y="2292"/>
                </a:lnTo>
                <a:lnTo>
                  <a:pt x="650" y="2292"/>
                </a:lnTo>
                <a:lnTo>
                  <a:pt x="649" y="2292"/>
                </a:lnTo>
                <a:lnTo>
                  <a:pt x="648" y="2292"/>
                </a:lnTo>
                <a:lnTo>
                  <a:pt x="648" y="2291"/>
                </a:lnTo>
                <a:lnTo>
                  <a:pt x="648" y="2290"/>
                </a:lnTo>
                <a:lnTo>
                  <a:pt x="648" y="2289"/>
                </a:lnTo>
                <a:lnTo>
                  <a:pt x="647" y="2290"/>
                </a:lnTo>
                <a:lnTo>
                  <a:pt x="647" y="2292"/>
                </a:lnTo>
                <a:lnTo>
                  <a:pt x="647" y="2293"/>
                </a:lnTo>
                <a:lnTo>
                  <a:pt x="646" y="2294"/>
                </a:lnTo>
                <a:lnTo>
                  <a:pt x="644" y="2295"/>
                </a:lnTo>
                <a:lnTo>
                  <a:pt x="643" y="2295"/>
                </a:lnTo>
                <a:lnTo>
                  <a:pt x="643" y="2294"/>
                </a:lnTo>
                <a:lnTo>
                  <a:pt x="645" y="2292"/>
                </a:lnTo>
                <a:lnTo>
                  <a:pt x="646" y="2291"/>
                </a:lnTo>
                <a:lnTo>
                  <a:pt x="644" y="2291"/>
                </a:lnTo>
                <a:lnTo>
                  <a:pt x="643" y="2292"/>
                </a:lnTo>
                <a:lnTo>
                  <a:pt x="642" y="2293"/>
                </a:lnTo>
                <a:lnTo>
                  <a:pt x="642" y="2294"/>
                </a:lnTo>
                <a:lnTo>
                  <a:pt x="642" y="2295"/>
                </a:lnTo>
                <a:lnTo>
                  <a:pt x="640" y="2295"/>
                </a:lnTo>
                <a:lnTo>
                  <a:pt x="639" y="2294"/>
                </a:lnTo>
                <a:lnTo>
                  <a:pt x="639" y="2293"/>
                </a:lnTo>
                <a:lnTo>
                  <a:pt x="638" y="2292"/>
                </a:lnTo>
                <a:lnTo>
                  <a:pt x="638" y="2291"/>
                </a:lnTo>
                <a:lnTo>
                  <a:pt x="637" y="2291"/>
                </a:lnTo>
                <a:lnTo>
                  <a:pt x="636" y="2291"/>
                </a:lnTo>
                <a:lnTo>
                  <a:pt x="634" y="2290"/>
                </a:lnTo>
                <a:lnTo>
                  <a:pt x="633" y="2289"/>
                </a:lnTo>
                <a:lnTo>
                  <a:pt x="632" y="2289"/>
                </a:lnTo>
                <a:lnTo>
                  <a:pt x="632" y="2289"/>
                </a:lnTo>
                <a:lnTo>
                  <a:pt x="631" y="2289"/>
                </a:lnTo>
                <a:lnTo>
                  <a:pt x="631" y="2289"/>
                </a:lnTo>
                <a:lnTo>
                  <a:pt x="631" y="2289"/>
                </a:lnTo>
                <a:lnTo>
                  <a:pt x="631" y="2285"/>
                </a:lnTo>
                <a:lnTo>
                  <a:pt x="631" y="2284"/>
                </a:lnTo>
                <a:lnTo>
                  <a:pt x="631" y="2282"/>
                </a:lnTo>
                <a:lnTo>
                  <a:pt x="636" y="2282"/>
                </a:lnTo>
                <a:lnTo>
                  <a:pt x="637" y="2282"/>
                </a:lnTo>
                <a:lnTo>
                  <a:pt x="640" y="2283"/>
                </a:lnTo>
                <a:lnTo>
                  <a:pt x="641" y="2283"/>
                </a:lnTo>
                <a:lnTo>
                  <a:pt x="642" y="2283"/>
                </a:lnTo>
                <a:lnTo>
                  <a:pt x="646" y="2284"/>
                </a:lnTo>
                <a:lnTo>
                  <a:pt x="647" y="2284"/>
                </a:lnTo>
                <a:lnTo>
                  <a:pt x="649" y="2284"/>
                </a:lnTo>
                <a:lnTo>
                  <a:pt x="649" y="2285"/>
                </a:lnTo>
                <a:lnTo>
                  <a:pt x="652" y="2285"/>
                </a:lnTo>
                <a:lnTo>
                  <a:pt x="654" y="2286"/>
                </a:lnTo>
                <a:lnTo>
                  <a:pt x="655" y="2286"/>
                </a:lnTo>
                <a:lnTo>
                  <a:pt x="657" y="2287"/>
                </a:lnTo>
                <a:lnTo>
                  <a:pt x="660" y="2287"/>
                </a:lnTo>
                <a:lnTo>
                  <a:pt x="662" y="2287"/>
                </a:lnTo>
                <a:lnTo>
                  <a:pt x="664" y="2288"/>
                </a:lnTo>
                <a:lnTo>
                  <a:pt x="669" y="2289"/>
                </a:lnTo>
                <a:lnTo>
                  <a:pt x="674" y="2289"/>
                </a:lnTo>
                <a:lnTo>
                  <a:pt x="678" y="2291"/>
                </a:lnTo>
                <a:lnTo>
                  <a:pt x="680" y="2291"/>
                </a:lnTo>
                <a:lnTo>
                  <a:pt x="681" y="2291"/>
                </a:lnTo>
                <a:lnTo>
                  <a:pt x="681" y="2292"/>
                </a:lnTo>
                <a:lnTo>
                  <a:pt x="679" y="2293"/>
                </a:lnTo>
                <a:lnTo>
                  <a:pt x="679" y="2294"/>
                </a:lnTo>
                <a:lnTo>
                  <a:pt x="681" y="2294"/>
                </a:lnTo>
                <a:lnTo>
                  <a:pt x="681" y="2295"/>
                </a:lnTo>
                <a:lnTo>
                  <a:pt x="680" y="2296"/>
                </a:lnTo>
                <a:lnTo>
                  <a:pt x="680" y="2297"/>
                </a:lnTo>
                <a:lnTo>
                  <a:pt x="680" y="2298"/>
                </a:lnTo>
                <a:lnTo>
                  <a:pt x="679" y="2298"/>
                </a:lnTo>
                <a:lnTo>
                  <a:pt x="678" y="2298"/>
                </a:lnTo>
                <a:lnTo>
                  <a:pt x="677" y="2298"/>
                </a:lnTo>
                <a:lnTo>
                  <a:pt x="677" y="2299"/>
                </a:lnTo>
                <a:lnTo>
                  <a:pt x="676" y="2299"/>
                </a:lnTo>
                <a:lnTo>
                  <a:pt x="675" y="2299"/>
                </a:lnTo>
                <a:lnTo>
                  <a:pt x="675" y="2298"/>
                </a:lnTo>
                <a:lnTo>
                  <a:pt x="676" y="2298"/>
                </a:lnTo>
                <a:lnTo>
                  <a:pt x="675" y="2297"/>
                </a:lnTo>
                <a:lnTo>
                  <a:pt x="675" y="2296"/>
                </a:lnTo>
                <a:lnTo>
                  <a:pt x="675" y="2295"/>
                </a:lnTo>
                <a:lnTo>
                  <a:pt x="676" y="2294"/>
                </a:lnTo>
                <a:lnTo>
                  <a:pt x="676" y="2293"/>
                </a:lnTo>
                <a:lnTo>
                  <a:pt x="675" y="2293"/>
                </a:lnTo>
                <a:lnTo>
                  <a:pt x="674" y="2294"/>
                </a:lnTo>
                <a:lnTo>
                  <a:pt x="673" y="2295"/>
                </a:lnTo>
                <a:lnTo>
                  <a:pt x="674" y="2295"/>
                </a:lnTo>
                <a:lnTo>
                  <a:pt x="674" y="2296"/>
                </a:lnTo>
                <a:lnTo>
                  <a:pt x="674" y="2297"/>
                </a:lnTo>
                <a:lnTo>
                  <a:pt x="673" y="2297"/>
                </a:lnTo>
                <a:lnTo>
                  <a:pt x="673" y="2297"/>
                </a:lnTo>
                <a:lnTo>
                  <a:pt x="672" y="2296"/>
                </a:lnTo>
                <a:lnTo>
                  <a:pt x="671" y="2295"/>
                </a:lnTo>
                <a:lnTo>
                  <a:pt x="671" y="2294"/>
                </a:lnTo>
                <a:lnTo>
                  <a:pt x="670" y="2294"/>
                </a:lnTo>
                <a:lnTo>
                  <a:pt x="671" y="2293"/>
                </a:lnTo>
                <a:lnTo>
                  <a:pt x="670" y="2292"/>
                </a:lnTo>
                <a:lnTo>
                  <a:pt x="669" y="2292"/>
                </a:lnTo>
                <a:lnTo>
                  <a:pt x="669" y="2293"/>
                </a:lnTo>
                <a:lnTo>
                  <a:pt x="668" y="2294"/>
                </a:lnTo>
                <a:lnTo>
                  <a:pt x="663" y="2292"/>
                </a:lnTo>
                <a:lnTo>
                  <a:pt x="660" y="2289"/>
                </a:lnTo>
                <a:lnTo>
                  <a:pt x="659" y="2290"/>
                </a:lnTo>
                <a:lnTo>
                  <a:pt x="654" y="2291"/>
                </a:lnTo>
                <a:lnTo>
                  <a:pt x="654" y="2292"/>
                </a:lnTo>
                <a:lnTo>
                  <a:pt x="655" y="2292"/>
                </a:lnTo>
                <a:lnTo>
                  <a:pt x="657" y="2292"/>
                </a:lnTo>
                <a:lnTo>
                  <a:pt x="659" y="2291"/>
                </a:lnTo>
                <a:lnTo>
                  <a:pt x="662" y="2293"/>
                </a:lnTo>
                <a:lnTo>
                  <a:pt x="663" y="2294"/>
                </a:lnTo>
                <a:lnTo>
                  <a:pt x="662" y="2296"/>
                </a:lnTo>
                <a:lnTo>
                  <a:pt x="662" y="2300"/>
                </a:lnTo>
                <a:lnTo>
                  <a:pt x="661" y="2300"/>
                </a:lnTo>
                <a:lnTo>
                  <a:pt x="661" y="2301"/>
                </a:lnTo>
                <a:lnTo>
                  <a:pt x="662" y="2302"/>
                </a:lnTo>
                <a:lnTo>
                  <a:pt x="662" y="2303"/>
                </a:lnTo>
                <a:lnTo>
                  <a:pt x="662" y="2304"/>
                </a:lnTo>
                <a:lnTo>
                  <a:pt x="661" y="2304"/>
                </a:lnTo>
                <a:lnTo>
                  <a:pt x="660" y="2303"/>
                </a:lnTo>
                <a:lnTo>
                  <a:pt x="660" y="2305"/>
                </a:lnTo>
                <a:lnTo>
                  <a:pt x="661" y="2306"/>
                </a:lnTo>
                <a:lnTo>
                  <a:pt x="661" y="2307"/>
                </a:lnTo>
                <a:lnTo>
                  <a:pt x="660" y="2307"/>
                </a:lnTo>
                <a:close/>
                <a:moveTo>
                  <a:pt x="676" y="2300"/>
                </a:moveTo>
                <a:lnTo>
                  <a:pt x="677" y="2301"/>
                </a:lnTo>
                <a:lnTo>
                  <a:pt x="675" y="2301"/>
                </a:lnTo>
                <a:lnTo>
                  <a:pt x="674" y="2301"/>
                </a:lnTo>
                <a:lnTo>
                  <a:pt x="674" y="2302"/>
                </a:lnTo>
                <a:lnTo>
                  <a:pt x="676" y="2302"/>
                </a:lnTo>
                <a:lnTo>
                  <a:pt x="676" y="2303"/>
                </a:lnTo>
                <a:lnTo>
                  <a:pt x="676" y="2304"/>
                </a:lnTo>
                <a:lnTo>
                  <a:pt x="675" y="2305"/>
                </a:lnTo>
                <a:lnTo>
                  <a:pt x="673" y="2304"/>
                </a:lnTo>
                <a:lnTo>
                  <a:pt x="673" y="2306"/>
                </a:lnTo>
                <a:lnTo>
                  <a:pt x="673" y="2306"/>
                </a:lnTo>
                <a:lnTo>
                  <a:pt x="672" y="2302"/>
                </a:lnTo>
                <a:lnTo>
                  <a:pt x="672" y="2301"/>
                </a:lnTo>
                <a:lnTo>
                  <a:pt x="671" y="2301"/>
                </a:lnTo>
                <a:lnTo>
                  <a:pt x="671" y="2305"/>
                </a:lnTo>
                <a:lnTo>
                  <a:pt x="671" y="2306"/>
                </a:lnTo>
                <a:lnTo>
                  <a:pt x="671" y="2307"/>
                </a:lnTo>
                <a:lnTo>
                  <a:pt x="670" y="2308"/>
                </a:lnTo>
                <a:lnTo>
                  <a:pt x="669" y="2308"/>
                </a:lnTo>
                <a:lnTo>
                  <a:pt x="669" y="2307"/>
                </a:lnTo>
                <a:lnTo>
                  <a:pt x="670" y="2304"/>
                </a:lnTo>
                <a:lnTo>
                  <a:pt x="671" y="2300"/>
                </a:lnTo>
                <a:lnTo>
                  <a:pt x="672" y="2299"/>
                </a:lnTo>
                <a:lnTo>
                  <a:pt x="674" y="2300"/>
                </a:lnTo>
                <a:lnTo>
                  <a:pt x="676" y="2300"/>
                </a:lnTo>
                <a:close/>
                <a:moveTo>
                  <a:pt x="672" y="2257"/>
                </a:moveTo>
                <a:lnTo>
                  <a:pt x="670" y="2257"/>
                </a:lnTo>
                <a:lnTo>
                  <a:pt x="671" y="2256"/>
                </a:lnTo>
                <a:lnTo>
                  <a:pt x="672" y="2255"/>
                </a:lnTo>
                <a:lnTo>
                  <a:pt x="672" y="2254"/>
                </a:lnTo>
                <a:lnTo>
                  <a:pt x="673" y="2254"/>
                </a:lnTo>
                <a:lnTo>
                  <a:pt x="673" y="2255"/>
                </a:lnTo>
                <a:lnTo>
                  <a:pt x="673" y="2256"/>
                </a:lnTo>
                <a:lnTo>
                  <a:pt x="672" y="2257"/>
                </a:lnTo>
                <a:close/>
                <a:moveTo>
                  <a:pt x="662" y="2308"/>
                </a:moveTo>
                <a:lnTo>
                  <a:pt x="662" y="2307"/>
                </a:lnTo>
                <a:lnTo>
                  <a:pt x="662" y="2306"/>
                </a:lnTo>
                <a:lnTo>
                  <a:pt x="662" y="2305"/>
                </a:lnTo>
                <a:lnTo>
                  <a:pt x="662" y="2302"/>
                </a:lnTo>
                <a:lnTo>
                  <a:pt x="663" y="2301"/>
                </a:lnTo>
                <a:lnTo>
                  <a:pt x="663" y="2300"/>
                </a:lnTo>
                <a:lnTo>
                  <a:pt x="664" y="2300"/>
                </a:lnTo>
                <a:lnTo>
                  <a:pt x="663" y="2300"/>
                </a:lnTo>
                <a:lnTo>
                  <a:pt x="663" y="2299"/>
                </a:lnTo>
                <a:lnTo>
                  <a:pt x="663" y="2298"/>
                </a:lnTo>
                <a:lnTo>
                  <a:pt x="664" y="2295"/>
                </a:lnTo>
                <a:lnTo>
                  <a:pt x="664" y="2294"/>
                </a:lnTo>
                <a:lnTo>
                  <a:pt x="665" y="2294"/>
                </a:lnTo>
                <a:lnTo>
                  <a:pt x="666" y="2295"/>
                </a:lnTo>
                <a:lnTo>
                  <a:pt x="669" y="2296"/>
                </a:lnTo>
                <a:lnTo>
                  <a:pt x="670" y="2297"/>
                </a:lnTo>
                <a:lnTo>
                  <a:pt x="667" y="2298"/>
                </a:lnTo>
                <a:lnTo>
                  <a:pt x="667" y="2299"/>
                </a:lnTo>
                <a:lnTo>
                  <a:pt x="669" y="2299"/>
                </a:lnTo>
                <a:lnTo>
                  <a:pt x="669" y="2300"/>
                </a:lnTo>
                <a:lnTo>
                  <a:pt x="669" y="2301"/>
                </a:lnTo>
                <a:lnTo>
                  <a:pt x="669" y="2302"/>
                </a:lnTo>
                <a:lnTo>
                  <a:pt x="668" y="2304"/>
                </a:lnTo>
                <a:lnTo>
                  <a:pt x="667" y="2305"/>
                </a:lnTo>
                <a:lnTo>
                  <a:pt x="665" y="2305"/>
                </a:lnTo>
                <a:lnTo>
                  <a:pt x="665" y="2304"/>
                </a:lnTo>
                <a:lnTo>
                  <a:pt x="665" y="2303"/>
                </a:lnTo>
                <a:lnTo>
                  <a:pt x="665" y="2302"/>
                </a:lnTo>
                <a:lnTo>
                  <a:pt x="664" y="2302"/>
                </a:lnTo>
                <a:lnTo>
                  <a:pt x="663" y="2303"/>
                </a:lnTo>
                <a:lnTo>
                  <a:pt x="663" y="2305"/>
                </a:lnTo>
                <a:lnTo>
                  <a:pt x="663" y="2306"/>
                </a:lnTo>
                <a:lnTo>
                  <a:pt x="663" y="2307"/>
                </a:lnTo>
                <a:lnTo>
                  <a:pt x="663" y="2308"/>
                </a:lnTo>
                <a:lnTo>
                  <a:pt x="662" y="2308"/>
                </a:lnTo>
                <a:close/>
                <a:moveTo>
                  <a:pt x="659" y="2317"/>
                </a:moveTo>
                <a:lnTo>
                  <a:pt x="658" y="2317"/>
                </a:lnTo>
                <a:lnTo>
                  <a:pt x="658" y="2316"/>
                </a:lnTo>
                <a:lnTo>
                  <a:pt x="658" y="2315"/>
                </a:lnTo>
                <a:lnTo>
                  <a:pt x="658" y="2314"/>
                </a:lnTo>
                <a:lnTo>
                  <a:pt x="659" y="2314"/>
                </a:lnTo>
                <a:lnTo>
                  <a:pt x="660" y="2314"/>
                </a:lnTo>
                <a:lnTo>
                  <a:pt x="661" y="2314"/>
                </a:lnTo>
                <a:lnTo>
                  <a:pt x="662" y="2314"/>
                </a:lnTo>
                <a:lnTo>
                  <a:pt x="661" y="2315"/>
                </a:lnTo>
                <a:lnTo>
                  <a:pt x="660" y="2315"/>
                </a:lnTo>
                <a:lnTo>
                  <a:pt x="659" y="2317"/>
                </a:lnTo>
                <a:close/>
                <a:moveTo>
                  <a:pt x="661" y="2313"/>
                </a:moveTo>
                <a:lnTo>
                  <a:pt x="660" y="2313"/>
                </a:lnTo>
                <a:lnTo>
                  <a:pt x="657" y="2314"/>
                </a:lnTo>
                <a:lnTo>
                  <a:pt x="657" y="2313"/>
                </a:lnTo>
                <a:lnTo>
                  <a:pt x="659" y="2312"/>
                </a:lnTo>
                <a:lnTo>
                  <a:pt x="660" y="2311"/>
                </a:lnTo>
                <a:lnTo>
                  <a:pt x="661" y="2311"/>
                </a:lnTo>
                <a:lnTo>
                  <a:pt x="661" y="2313"/>
                </a:lnTo>
                <a:close/>
                <a:moveTo>
                  <a:pt x="642" y="2321"/>
                </a:moveTo>
                <a:lnTo>
                  <a:pt x="642" y="2320"/>
                </a:lnTo>
                <a:lnTo>
                  <a:pt x="642" y="2319"/>
                </a:lnTo>
                <a:lnTo>
                  <a:pt x="642" y="2318"/>
                </a:lnTo>
                <a:lnTo>
                  <a:pt x="642" y="2317"/>
                </a:lnTo>
                <a:lnTo>
                  <a:pt x="641" y="2317"/>
                </a:lnTo>
                <a:lnTo>
                  <a:pt x="641" y="2316"/>
                </a:lnTo>
                <a:lnTo>
                  <a:pt x="641" y="2315"/>
                </a:lnTo>
                <a:lnTo>
                  <a:pt x="642" y="2314"/>
                </a:lnTo>
                <a:lnTo>
                  <a:pt x="642" y="2313"/>
                </a:lnTo>
                <a:lnTo>
                  <a:pt x="644" y="2311"/>
                </a:lnTo>
                <a:lnTo>
                  <a:pt x="643" y="2311"/>
                </a:lnTo>
                <a:lnTo>
                  <a:pt x="642" y="2311"/>
                </a:lnTo>
                <a:lnTo>
                  <a:pt x="642" y="2310"/>
                </a:lnTo>
                <a:lnTo>
                  <a:pt x="642" y="2310"/>
                </a:lnTo>
                <a:lnTo>
                  <a:pt x="641" y="2311"/>
                </a:lnTo>
                <a:lnTo>
                  <a:pt x="640" y="2313"/>
                </a:lnTo>
                <a:lnTo>
                  <a:pt x="640" y="2314"/>
                </a:lnTo>
                <a:lnTo>
                  <a:pt x="639" y="2313"/>
                </a:lnTo>
                <a:lnTo>
                  <a:pt x="638" y="2314"/>
                </a:lnTo>
                <a:lnTo>
                  <a:pt x="639" y="2315"/>
                </a:lnTo>
                <a:lnTo>
                  <a:pt x="638" y="2316"/>
                </a:lnTo>
                <a:lnTo>
                  <a:pt x="637" y="2317"/>
                </a:lnTo>
                <a:lnTo>
                  <a:pt x="637" y="2318"/>
                </a:lnTo>
                <a:lnTo>
                  <a:pt x="635" y="2318"/>
                </a:lnTo>
                <a:lnTo>
                  <a:pt x="633" y="2319"/>
                </a:lnTo>
                <a:lnTo>
                  <a:pt x="632" y="2319"/>
                </a:lnTo>
                <a:lnTo>
                  <a:pt x="631" y="2317"/>
                </a:lnTo>
                <a:lnTo>
                  <a:pt x="631" y="2316"/>
                </a:lnTo>
                <a:lnTo>
                  <a:pt x="631" y="2314"/>
                </a:lnTo>
                <a:lnTo>
                  <a:pt x="631" y="2312"/>
                </a:lnTo>
                <a:lnTo>
                  <a:pt x="631" y="2311"/>
                </a:lnTo>
                <a:lnTo>
                  <a:pt x="632" y="2311"/>
                </a:lnTo>
                <a:lnTo>
                  <a:pt x="633" y="2309"/>
                </a:lnTo>
                <a:lnTo>
                  <a:pt x="634" y="2308"/>
                </a:lnTo>
                <a:lnTo>
                  <a:pt x="635" y="2308"/>
                </a:lnTo>
                <a:lnTo>
                  <a:pt x="635" y="2307"/>
                </a:lnTo>
                <a:lnTo>
                  <a:pt x="637" y="2306"/>
                </a:lnTo>
                <a:lnTo>
                  <a:pt x="636" y="2306"/>
                </a:lnTo>
                <a:lnTo>
                  <a:pt x="635" y="2306"/>
                </a:lnTo>
                <a:lnTo>
                  <a:pt x="635" y="2305"/>
                </a:lnTo>
                <a:lnTo>
                  <a:pt x="637" y="2304"/>
                </a:lnTo>
                <a:lnTo>
                  <a:pt x="638" y="2303"/>
                </a:lnTo>
                <a:lnTo>
                  <a:pt x="638" y="2302"/>
                </a:lnTo>
                <a:lnTo>
                  <a:pt x="639" y="2302"/>
                </a:lnTo>
                <a:lnTo>
                  <a:pt x="639" y="2301"/>
                </a:lnTo>
                <a:lnTo>
                  <a:pt x="640" y="2301"/>
                </a:lnTo>
                <a:lnTo>
                  <a:pt x="641" y="2301"/>
                </a:lnTo>
                <a:lnTo>
                  <a:pt x="642" y="2302"/>
                </a:lnTo>
                <a:lnTo>
                  <a:pt x="643" y="2302"/>
                </a:lnTo>
                <a:lnTo>
                  <a:pt x="644" y="2303"/>
                </a:lnTo>
                <a:lnTo>
                  <a:pt x="642" y="2304"/>
                </a:lnTo>
                <a:lnTo>
                  <a:pt x="642" y="2305"/>
                </a:lnTo>
                <a:lnTo>
                  <a:pt x="642" y="2306"/>
                </a:lnTo>
                <a:lnTo>
                  <a:pt x="643" y="2306"/>
                </a:lnTo>
                <a:lnTo>
                  <a:pt x="645" y="2305"/>
                </a:lnTo>
                <a:lnTo>
                  <a:pt x="646" y="2305"/>
                </a:lnTo>
                <a:lnTo>
                  <a:pt x="647" y="2305"/>
                </a:lnTo>
                <a:lnTo>
                  <a:pt x="653" y="2309"/>
                </a:lnTo>
                <a:lnTo>
                  <a:pt x="655" y="2311"/>
                </a:lnTo>
                <a:lnTo>
                  <a:pt x="656" y="2311"/>
                </a:lnTo>
                <a:lnTo>
                  <a:pt x="655" y="2312"/>
                </a:lnTo>
                <a:lnTo>
                  <a:pt x="654" y="2313"/>
                </a:lnTo>
                <a:lnTo>
                  <a:pt x="653" y="2313"/>
                </a:lnTo>
                <a:lnTo>
                  <a:pt x="653" y="2312"/>
                </a:lnTo>
                <a:lnTo>
                  <a:pt x="652" y="2312"/>
                </a:lnTo>
                <a:lnTo>
                  <a:pt x="652" y="2313"/>
                </a:lnTo>
                <a:lnTo>
                  <a:pt x="652" y="2314"/>
                </a:lnTo>
                <a:lnTo>
                  <a:pt x="651" y="2315"/>
                </a:lnTo>
                <a:lnTo>
                  <a:pt x="650" y="2314"/>
                </a:lnTo>
                <a:lnTo>
                  <a:pt x="650" y="2313"/>
                </a:lnTo>
                <a:lnTo>
                  <a:pt x="650" y="2314"/>
                </a:lnTo>
                <a:lnTo>
                  <a:pt x="649" y="2314"/>
                </a:lnTo>
                <a:lnTo>
                  <a:pt x="649" y="2315"/>
                </a:lnTo>
                <a:lnTo>
                  <a:pt x="650" y="2315"/>
                </a:lnTo>
                <a:lnTo>
                  <a:pt x="650" y="2318"/>
                </a:lnTo>
                <a:lnTo>
                  <a:pt x="649" y="2319"/>
                </a:lnTo>
                <a:lnTo>
                  <a:pt x="648" y="2319"/>
                </a:lnTo>
                <a:lnTo>
                  <a:pt x="648" y="2318"/>
                </a:lnTo>
                <a:lnTo>
                  <a:pt x="647" y="2316"/>
                </a:lnTo>
                <a:lnTo>
                  <a:pt x="648" y="2315"/>
                </a:lnTo>
                <a:lnTo>
                  <a:pt x="648" y="2313"/>
                </a:lnTo>
                <a:lnTo>
                  <a:pt x="649" y="2312"/>
                </a:lnTo>
                <a:lnTo>
                  <a:pt x="649" y="2311"/>
                </a:lnTo>
                <a:lnTo>
                  <a:pt x="649" y="2311"/>
                </a:lnTo>
                <a:lnTo>
                  <a:pt x="649" y="2310"/>
                </a:lnTo>
                <a:lnTo>
                  <a:pt x="648" y="2310"/>
                </a:lnTo>
                <a:lnTo>
                  <a:pt x="648" y="2311"/>
                </a:lnTo>
                <a:lnTo>
                  <a:pt x="648" y="2312"/>
                </a:lnTo>
                <a:lnTo>
                  <a:pt x="646" y="2313"/>
                </a:lnTo>
                <a:lnTo>
                  <a:pt x="646" y="2316"/>
                </a:lnTo>
                <a:lnTo>
                  <a:pt x="646" y="2317"/>
                </a:lnTo>
                <a:lnTo>
                  <a:pt x="646" y="2319"/>
                </a:lnTo>
                <a:lnTo>
                  <a:pt x="645" y="2319"/>
                </a:lnTo>
                <a:lnTo>
                  <a:pt x="645" y="2320"/>
                </a:lnTo>
                <a:lnTo>
                  <a:pt x="642" y="2321"/>
                </a:lnTo>
                <a:close/>
                <a:moveTo>
                  <a:pt x="631" y="2309"/>
                </a:moveTo>
                <a:lnTo>
                  <a:pt x="630" y="2309"/>
                </a:lnTo>
                <a:lnTo>
                  <a:pt x="630" y="2308"/>
                </a:lnTo>
                <a:lnTo>
                  <a:pt x="631" y="2305"/>
                </a:lnTo>
                <a:lnTo>
                  <a:pt x="631" y="2303"/>
                </a:lnTo>
                <a:lnTo>
                  <a:pt x="631" y="2298"/>
                </a:lnTo>
                <a:lnTo>
                  <a:pt x="631" y="2297"/>
                </a:lnTo>
                <a:lnTo>
                  <a:pt x="631" y="2297"/>
                </a:lnTo>
                <a:lnTo>
                  <a:pt x="631" y="2298"/>
                </a:lnTo>
                <a:lnTo>
                  <a:pt x="632" y="2298"/>
                </a:lnTo>
                <a:lnTo>
                  <a:pt x="633" y="2298"/>
                </a:lnTo>
                <a:lnTo>
                  <a:pt x="634" y="2297"/>
                </a:lnTo>
                <a:lnTo>
                  <a:pt x="635" y="2297"/>
                </a:lnTo>
                <a:lnTo>
                  <a:pt x="636" y="2298"/>
                </a:lnTo>
                <a:lnTo>
                  <a:pt x="637" y="2299"/>
                </a:lnTo>
                <a:lnTo>
                  <a:pt x="637" y="2300"/>
                </a:lnTo>
                <a:lnTo>
                  <a:pt x="637" y="2300"/>
                </a:lnTo>
                <a:lnTo>
                  <a:pt x="634" y="2303"/>
                </a:lnTo>
                <a:lnTo>
                  <a:pt x="634" y="2304"/>
                </a:lnTo>
                <a:lnTo>
                  <a:pt x="634" y="2305"/>
                </a:lnTo>
                <a:lnTo>
                  <a:pt x="631" y="2307"/>
                </a:lnTo>
                <a:lnTo>
                  <a:pt x="631" y="2309"/>
                </a:lnTo>
                <a:lnTo>
                  <a:pt x="631" y="2309"/>
                </a:lnTo>
                <a:close/>
                <a:moveTo>
                  <a:pt x="634" y="2296"/>
                </a:moveTo>
                <a:lnTo>
                  <a:pt x="631" y="2296"/>
                </a:lnTo>
                <a:lnTo>
                  <a:pt x="630" y="2295"/>
                </a:lnTo>
                <a:lnTo>
                  <a:pt x="630" y="2294"/>
                </a:lnTo>
                <a:lnTo>
                  <a:pt x="629" y="2292"/>
                </a:lnTo>
                <a:lnTo>
                  <a:pt x="628" y="2291"/>
                </a:lnTo>
                <a:lnTo>
                  <a:pt x="628" y="2290"/>
                </a:lnTo>
                <a:lnTo>
                  <a:pt x="627" y="2289"/>
                </a:lnTo>
                <a:lnTo>
                  <a:pt x="626" y="2288"/>
                </a:lnTo>
                <a:lnTo>
                  <a:pt x="625" y="2288"/>
                </a:lnTo>
                <a:lnTo>
                  <a:pt x="625" y="2287"/>
                </a:lnTo>
                <a:lnTo>
                  <a:pt x="625" y="2284"/>
                </a:lnTo>
                <a:lnTo>
                  <a:pt x="625" y="2283"/>
                </a:lnTo>
                <a:lnTo>
                  <a:pt x="627" y="2282"/>
                </a:lnTo>
                <a:lnTo>
                  <a:pt x="628" y="2284"/>
                </a:lnTo>
                <a:lnTo>
                  <a:pt x="629" y="2285"/>
                </a:lnTo>
                <a:lnTo>
                  <a:pt x="629" y="2288"/>
                </a:lnTo>
                <a:lnTo>
                  <a:pt x="630" y="2289"/>
                </a:lnTo>
                <a:lnTo>
                  <a:pt x="630" y="2289"/>
                </a:lnTo>
                <a:lnTo>
                  <a:pt x="633" y="2292"/>
                </a:lnTo>
                <a:lnTo>
                  <a:pt x="635" y="2294"/>
                </a:lnTo>
                <a:lnTo>
                  <a:pt x="636" y="2294"/>
                </a:lnTo>
                <a:lnTo>
                  <a:pt x="636" y="2295"/>
                </a:lnTo>
                <a:lnTo>
                  <a:pt x="636" y="2296"/>
                </a:lnTo>
                <a:lnTo>
                  <a:pt x="634" y="2296"/>
                </a:lnTo>
                <a:close/>
                <a:moveTo>
                  <a:pt x="622" y="2312"/>
                </a:moveTo>
                <a:lnTo>
                  <a:pt x="621" y="2312"/>
                </a:lnTo>
                <a:lnTo>
                  <a:pt x="620" y="2311"/>
                </a:lnTo>
                <a:lnTo>
                  <a:pt x="620" y="2311"/>
                </a:lnTo>
                <a:lnTo>
                  <a:pt x="620" y="2310"/>
                </a:lnTo>
                <a:lnTo>
                  <a:pt x="620" y="2309"/>
                </a:lnTo>
                <a:lnTo>
                  <a:pt x="619" y="2309"/>
                </a:lnTo>
                <a:lnTo>
                  <a:pt x="618" y="2310"/>
                </a:lnTo>
                <a:lnTo>
                  <a:pt x="618" y="2309"/>
                </a:lnTo>
                <a:lnTo>
                  <a:pt x="620" y="2307"/>
                </a:lnTo>
                <a:lnTo>
                  <a:pt x="621" y="2306"/>
                </a:lnTo>
                <a:lnTo>
                  <a:pt x="621" y="2306"/>
                </a:lnTo>
                <a:lnTo>
                  <a:pt x="622" y="2304"/>
                </a:lnTo>
                <a:lnTo>
                  <a:pt x="622" y="2303"/>
                </a:lnTo>
                <a:lnTo>
                  <a:pt x="622" y="2302"/>
                </a:lnTo>
                <a:lnTo>
                  <a:pt x="624" y="2300"/>
                </a:lnTo>
                <a:lnTo>
                  <a:pt x="624" y="2300"/>
                </a:lnTo>
                <a:lnTo>
                  <a:pt x="624" y="2299"/>
                </a:lnTo>
                <a:lnTo>
                  <a:pt x="625" y="2299"/>
                </a:lnTo>
                <a:lnTo>
                  <a:pt x="626" y="2298"/>
                </a:lnTo>
                <a:lnTo>
                  <a:pt x="627" y="2298"/>
                </a:lnTo>
                <a:lnTo>
                  <a:pt x="627" y="2297"/>
                </a:lnTo>
                <a:lnTo>
                  <a:pt x="628" y="2296"/>
                </a:lnTo>
                <a:lnTo>
                  <a:pt x="629" y="2296"/>
                </a:lnTo>
                <a:lnTo>
                  <a:pt x="630" y="2297"/>
                </a:lnTo>
                <a:lnTo>
                  <a:pt x="630" y="2298"/>
                </a:lnTo>
                <a:lnTo>
                  <a:pt x="630" y="2299"/>
                </a:lnTo>
                <a:lnTo>
                  <a:pt x="630" y="2300"/>
                </a:lnTo>
                <a:lnTo>
                  <a:pt x="630" y="2303"/>
                </a:lnTo>
                <a:lnTo>
                  <a:pt x="630" y="2307"/>
                </a:lnTo>
                <a:lnTo>
                  <a:pt x="629" y="2307"/>
                </a:lnTo>
                <a:lnTo>
                  <a:pt x="629" y="2311"/>
                </a:lnTo>
                <a:lnTo>
                  <a:pt x="627" y="2311"/>
                </a:lnTo>
                <a:lnTo>
                  <a:pt x="626" y="2311"/>
                </a:lnTo>
                <a:lnTo>
                  <a:pt x="624" y="2312"/>
                </a:lnTo>
                <a:lnTo>
                  <a:pt x="622" y="2312"/>
                </a:lnTo>
                <a:close/>
                <a:moveTo>
                  <a:pt x="595" y="64"/>
                </a:moveTo>
                <a:lnTo>
                  <a:pt x="594" y="64"/>
                </a:lnTo>
                <a:lnTo>
                  <a:pt x="594" y="63"/>
                </a:lnTo>
                <a:lnTo>
                  <a:pt x="595" y="63"/>
                </a:lnTo>
                <a:lnTo>
                  <a:pt x="596" y="63"/>
                </a:lnTo>
                <a:lnTo>
                  <a:pt x="596" y="62"/>
                </a:lnTo>
                <a:lnTo>
                  <a:pt x="597" y="62"/>
                </a:lnTo>
                <a:lnTo>
                  <a:pt x="597" y="63"/>
                </a:lnTo>
                <a:lnTo>
                  <a:pt x="598" y="63"/>
                </a:lnTo>
                <a:lnTo>
                  <a:pt x="597" y="64"/>
                </a:lnTo>
                <a:lnTo>
                  <a:pt x="596" y="64"/>
                </a:lnTo>
                <a:lnTo>
                  <a:pt x="595" y="64"/>
                </a:lnTo>
                <a:close/>
                <a:moveTo>
                  <a:pt x="617" y="2305"/>
                </a:moveTo>
                <a:lnTo>
                  <a:pt x="616" y="2304"/>
                </a:lnTo>
                <a:lnTo>
                  <a:pt x="616" y="2302"/>
                </a:lnTo>
                <a:lnTo>
                  <a:pt x="617" y="2300"/>
                </a:lnTo>
                <a:lnTo>
                  <a:pt x="617" y="2300"/>
                </a:lnTo>
                <a:lnTo>
                  <a:pt x="617" y="2299"/>
                </a:lnTo>
                <a:lnTo>
                  <a:pt x="618" y="2294"/>
                </a:lnTo>
                <a:lnTo>
                  <a:pt x="619" y="2292"/>
                </a:lnTo>
                <a:lnTo>
                  <a:pt x="619" y="2290"/>
                </a:lnTo>
                <a:lnTo>
                  <a:pt x="618" y="2290"/>
                </a:lnTo>
                <a:lnTo>
                  <a:pt x="618" y="2291"/>
                </a:lnTo>
                <a:lnTo>
                  <a:pt x="617" y="2293"/>
                </a:lnTo>
                <a:lnTo>
                  <a:pt x="616" y="2295"/>
                </a:lnTo>
                <a:lnTo>
                  <a:pt x="616" y="2296"/>
                </a:lnTo>
                <a:lnTo>
                  <a:pt x="616" y="2298"/>
                </a:lnTo>
                <a:lnTo>
                  <a:pt x="615" y="2299"/>
                </a:lnTo>
                <a:lnTo>
                  <a:pt x="615" y="2300"/>
                </a:lnTo>
                <a:lnTo>
                  <a:pt x="614" y="2300"/>
                </a:lnTo>
                <a:lnTo>
                  <a:pt x="613" y="2300"/>
                </a:lnTo>
                <a:lnTo>
                  <a:pt x="612" y="2300"/>
                </a:lnTo>
                <a:lnTo>
                  <a:pt x="612" y="2299"/>
                </a:lnTo>
                <a:lnTo>
                  <a:pt x="612" y="2298"/>
                </a:lnTo>
                <a:lnTo>
                  <a:pt x="613" y="2295"/>
                </a:lnTo>
                <a:lnTo>
                  <a:pt x="614" y="2295"/>
                </a:lnTo>
                <a:lnTo>
                  <a:pt x="615" y="2292"/>
                </a:lnTo>
                <a:lnTo>
                  <a:pt x="615" y="2290"/>
                </a:lnTo>
                <a:lnTo>
                  <a:pt x="614" y="2290"/>
                </a:lnTo>
                <a:lnTo>
                  <a:pt x="614" y="2288"/>
                </a:lnTo>
                <a:lnTo>
                  <a:pt x="615" y="2288"/>
                </a:lnTo>
                <a:lnTo>
                  <a:pt x="615" y="2287"/>
                </a:lnTo>
                <a:lnTo>
                  <a:pt x="616" y="2286"/>
                </a:lnTo>
                <a:lnTo>
                  <a:pt x="617" y="2285"/>
                </a:lnTo>
                <a:lnTo>
                  <a:pt x="623" y="2287"/>
                </a:lnTo>
                <a:lnTo>
                  <a:pt x="623" y="2288"/>
                </a:lnTo>
                <a:lnTo>
                  <a:pt x="623" y="2289"/>
                </a:lnTo>
                <a:lnTo>
                  <a:pt x="625" y="2289"/>
                </a:lnTo>
                <a:lnTo>
                  <a:pt x="625" y="2292"/>
                </a:lnTo>
                <a:lnTo>
                  <a:pt x="628" y="2294"/>
                </a:lnTo>
                <a:lnTo>
                  <a:pt x="628" y="2295"/>
                </a:lnTo>
                <a:lnTo>
                  <a:pt x="627" y="2295"/>
                </a:lnTo>
                <a:lnTo>
                  <a:pt x="623" y="2298"/>
                </a:lnTo>
                <a:lnTo>
                  <a:pt x="622" y="2300"/>
                </a:lnTo>
                <a:lnTo>
                  <a:pt x="621" y="2301"/>
                </a:lnTo>
                <a:lnTo>
                  <a:pt x="621" y="2301"/>
                </a:lnTo>
                <a:lnTo>
                  <a:pt x="620" y="2301"/>
                </a:lnTo>
                <a:lnTo>
                  <a:pt x="620" y="2300"/>
                </a:lnTo>
                <a:lnTo>
                  <a:pt x="620" y="2300"/>
                </a:lnTo>
                <a:lnTo>
                  <a:pt x="621" y="2299"/>
                </a:lnTo>
                <a:lnTo>
                  <a:pt x="621" y="2297"/>
                </a:lnTo>
                <a:lnTo>
                  <a:pt x="621" y="2296"/>
                </a:lnTo>
                <a:lnTo>
                  <a:pt x="621" y="2296"/>
                </a:lnTo>
                <a:lnTo>
                  <a:pt x="621" y="2297"/>
                </a:lnTo>
                <a:lnTo>
                  <a:pt x="619" y="2299"/>
                </a:lnTo>
                <a:lnTo>
                  <a:pt x="619" y="2300"/>
                </a:lnTo>
                <a:lnTo>
                  <a:pt x="620" y="2301"/>
                </a:lnTo>
                <a:lnTo>
                  <a:pt x="620" y="2302"/>
                </a:lnTo>
                <a:lnTo>
                  <a:pt x="620" y="2303"/>
                </a:lnTo>
                <a:lnTo>
                  <a:pt x="619" y="2303"/>
                </a:lnTo>
                <a:lnTo>
                  <a:pt x="618" y="2303"/>
                </a:lnTo>
                <a:lnTo>
                  <a:pt x="618" y="2304"/>
                </a:lnTo>
                <a:lnTo>
                  <a:pt x="618" y="2305"/>
                </a:lnTo>
                <a:lnTo>
                  <a:pt x="617" y="2305"/>
                </a:lnTo>
                <a:close/>
                <a:moveTo>
                  <a:pt x="611" y="2305"/>
                </a:moveTo>
                <a:lnTo>
                  <a:pt x="610" y="2305"/>
                </a:lnTo>
                <a:lnTo>
                  <a:pt x="609" y="2305"/>
                </a:lnTo>
                <a:lnTo>
                  <a:pt x="608" y="2303"/>
                </a:lnTo>
                <a:lnTo>
                  <a:pt x="607" y="2302"/>
                </a:lnTo>
                <a:lnTo>
                  <a:pt x="608" y="2302"/>
                </a:lnTo>
                <a:lnTo>
                  <a:pt x="608" y="2301"/>
                </a:lnTo>
                <a:lnTo>
                  <a:pt x="610" y="2301"/>
                </a:lnTo>
                <a:lnTo>
                  <a:pt x="611" y="2300"/>
                </a:lnTo>
                <a:lnTo>
                  <a:pt x="611" y="2300"/>
                </a:lnTo>
                <a:lnTo>
                  <a:pt x="611" y="2301"/>
                </a:lnTo>
                <a:lnTo>
                  <a:pt x="611" y="2302"/>
                </a:lnTo>
                <a:lnTo>
                  <a:pt x="611" y="2303"/>
                </a:lnTo>
                <a:lnTo>
                  <a:pt x="611" y="2305"/>
                </a:lnTo>
                <a:lnTo>
                  <a:pt x="611" y="2305"/>
                </a:lnTo>
                <a:close/>
                <a:moveTo>
                  <a:pt x="591" y="67"/>
                </a:moveTo>
                <a:lnTo>
                  <a:pt x="589" y="66"/>
                </a:lnTo>
                <a:lnTo>
                  <a:pt x="590" y="65"/>
                </a:lnTo>
                <a:lnTo>
                  <a:pt x="590" y="65"/>
                </a:lnTo>
                <a:lnTo>
                  <a:pt x="592" y="66"/>
                </a:lnTo>
                <a:lnTo>
                  <a:pt x="591" y="67"/>
                </a:lnTo>
                <a:close/>
                <a:moveTo>
                  <a:pt x="595" y="2297"/>
                </a:moveTo>
                <a:lnTo>
                  <a:pt x="593" y="2296"/>
                </a:lnTo>
                <a:lnTo>
                  <a:pt x="592" y="2295"/>
                </a:lnTo>
                <a:lnTo>
                  <a:pt x="591" y="2294"/>
                </a:lnTo>
                <a:lnTo>
                  <a:pt x="591" y="2293"/>
                </a:lnTo>
                <a:lnTo>
                  <a:pt x="590" y="2291"/>
                </a:lnTo>
                <a:lnTo>
                  <a:pt x="591" y="2291"/>
                </a:lnTo>
                <a:lnTo>
                  <a:pt x="592" y="2291"/>
                </a:lnTo>
                <a:lnTo>
                  <a:pt x="593" y="2292"/>
                </a:lnTo>
                <a:lnTo>
                  <a:pt x="594" y="2293"/>
                </a:lnTo>
                <a:lnTo>
                  <a:pt x="594" y="2295"/>
                </a:lnTo>
                <a:lnTo>
                  <a:pt x="595" y="2296"/>
                </a:lnTo>
                <a:lnTo>
                  <a:pt x="595" y="2297"/>
                </a:lnTo>
                <a:close/>
                <a:moveTo>
                  <a:pt x="590" y="2294"/>
                </a:moveTo>
                <a:lnTo>
                  <a:pt x="593" y="2297"/>
                </a:lnTo>
                <a:lnTo>
                  <a:pt x="592" y="2297"/>
                </a:lnTo>
                <a:lnTo>
                  <a:pt x="590" y="2296"/>
                </a:lnTo>
                <a:lnTo>
                  <a:pt x="590" y="2295"/>
                </a:lnTo>
                <a:lnTo>
                  <a:pt x="590" y="2294"/>
                </a:lnTo>
                <a:lnTo>
                  <a:pt x="590" y="2294"/>
                </a:lnTo>
                <a:close/>
                <a:moveTo>
                  <a:pt x="583" y="2268"/>
                </a:moveTo>
                <a:lnTo>
                  <a:pt x="581" y="2270"/>
                </a:lnTo>
                <a:lnTo>
                  <a:pt x="581" y="2269"/>
                </a:lnTo>
                <a:lnTo>
                  <a:pt x="583" y="2265"/>
                </a:lnTo>
                <a:lnTo>
                  <a:pt x="583" y="2264"/>
                </a:lnTo>
                <a:lnTo>
                  <a:pt x="584" y="2264"/>
                </a:lnTo>
                <a:lnTo>
                  <a:pt x="585" y="2263"/>
                </a:lnTo>
                <a:lnTo>
                  <a:pt x="586" y="2262"/>
                </a:lnTo>
                <a:lnTo>
                  <a:pt x="588" y="2261"/>
                </a:lnTo>
                <a:lnTo>
                  <a:pt x="588" y="2258"/>
                </a:lnTo>
                <a:lnTo>
                  <a:pt x="589" y="2255"/>
                </a:lnTo>
                <a:lnTo>
                  <a:pt x="589" y="2254"/>
                </a:lnTo>
                <a:lnTo>
                  <a:pt x="590" y="2254"/>
                </a:lnTo>
                <a:lnTo>
                  <a:pt x="590" y="2255"/>
                </a:lnTo>
                <a:lnTo>
                  <a:pt x="590" y="2257"/>
                </a:lnTo>
                <a:lnTo>
                  <a:pt x="590" y="2258"/>
                </a:lnTo>
                <a:lnTo>
                  <a:pt x="589" y="2262"/>
                </a:lnTo>
                <a:lnTo>
                  <a:pt x="586" y="2266"/>
                </a:lnTo>
                <a:lnTo>
                  <a:pt x="583" y="2268"/>
                </a:lnTo>
                <a:close/>
                <a:moveTo>
                  <a:pt x="583" y="2263"/>
                </a:moveTo>
                <a:lnTo>
                  <a:pt x="582" y="2263"/>
                </a:lnTo>
                <a:lnTo>
                  <a:pt x="582" y="2262"/>
                </a:lnTo>
                <a:lnTo>
                  <a:pt x="581" y="2260"/>
                </a:lnTo>
                <a:lnTo>
                  <a:pt x="580" y="2258"/>
                </a:lnTo>
                <a:lnTo>
                  <a:pt x="580" y="2256"/>
                </a:lnTo>
                <a:lnTo>
                  <a:pt x="581" y="2256"/>
                </a:lnTo>
                <a:lnTo>
                  <a:pt x="584" y="2256"/>
                </a:lnTo>
                <a:lnTo>
                  <a:pt x="586" y="2255"/>
                </a:lnTo>
                <a:lnTo>
                  <a:pt x="587" y="2255"/>
                </a:lnTo>
                <a:lnTo>
                  <a:pt x="587" y="2256"/>
                </a:lnTo>
                <a:lnTo>
                  <a:pt x="587" y="2257"/>
                </a:lnTo>
                <a:lnTo>
                  <a:pt x="587" y="2258"/>
                </a:lnTo>
                <a:lnTo>
                  <a:pt x="586" y="2261"/>
                </a:lnTo>
                <a:lnTo>
                  <a:pt x="585" y="2261"/>
                </a:lnTo>
                <a:lnTo>
                  <a:pt x="583" y="2263"/>
                </a:lnTo>
                <a:close/>
                <a:moveTo>
                  <a:pt x="586" y="2302"/>
                </a:moveTo>
                <a:lnTo>
                  <a:pt x="585" y="2302"/>
                </a:lnTo>
                <a:lnTo>
                  <a:pt x="584" y="2302"/>
                </a:lnTo>
                <a:lnTo>
                  <a:pt x="584" y="2301"/>
                </a:lnTo>
                <a:lnTo>
                  <a:pt x="586" y="2301"/>
                </a:lnTo>
                <a:lnTo>
                  <a:pt x="586" y="2302"/>
                </a:lnTo>
                <a:close/>
                <a:moveTo>
                  <a:pt x="578" y="184"/>
                </a:moveTo>
                <a:lnTo>
                  <a:pt x="576" y="183"/>
                </a:lnTo>
                <a:lnTo>
                  <a:pt x="576" y="182"/>
                </a:lnTo>
                <a:lnTo>
                  <a:pt x="574" y="176"/>
                </a:lnTo>
                <a:lnTo>
                  <a:pt x="574" y="174"/>
                </a:lnTo>
                <a:lnTo>
                  <a:pt x="574" y="172"/>
                </a:lnTo>
                <a:lnTo>
                  <a:pt x="571" y="170"/>
                </a:lnTo>
                <a:lnTo>
                  <a:pt x="570" y="169"/>
                </a:lnTo>
                <a:lnTo>
                  <a:pt x="569" y="166"/>
                </a:lnTo>
                <a:lnTo>
                  <a:pt x="568" y="166"/>
                </a:lnTo>
                <a:lnTo>
                  <a:pt x="567" y="164"/>
                </a:lnTo>
                <a:lnTo>
                  <a:pt x="566" y="163"/>
                </a:lnTo>
                <a:lnTo>
                  <a:pt x="564" y="162"/>
                </a:lnTo>
                <a:lnTo>
                  <a:pt x="564" y="162"/>
                </a:lnTo>
                <a:lnTo>
                  <a:pt x="561" y="159"/>
                </a:lnTo>
                <a:lnTo>
                  <a:pt x="559" y="157"/>
                </a:lnTo>
                <a:lnTo>
                  <a:pt x="556" y="152"/>
                </a:lnTo>
                <a:lnTo>
                  <a:pt x="555" y="151"/>
                </a:lnTo>
                <a:lnTo>
                  <a:pt x="554" y="149"/>
                </a:lnTo>
                <a:lnTo>
                  <a:pt x="553" y="147"/>
                </a:lnTo>
                <a:lnTo>
                  <a:pt x="554" y="144"/>
                </a:lnTo>
                <a:lnTo>
                  <a:pt x="553" y="141"/>
                </a:lnTo>
                <a:lnTo>
                  <a:pt x="553" y="140"/>
                </a:lnTo>
                <a:lnTo>
                  <a:pt x="552" y="139"/>
                </a:lnTo>
                <a:lnTo>
                  <a:pt x="551" y="135"/>
                </a:lnTo>
                <a:lnTo>
                  <a:pt x="550" y="132"/>
                </a:lnTo>
                <a:lnTo>
                  <a:pt x="549" y="130"/>
                </a:lnTo>
                <a:lnTo>
                  <a:pt x="549" y="128"/>
                </a:lnTo>
                <a:lnTo>
                  <a:pt x="548" y="126"/>
                </a:lnTo>
                <a:lnTo>
                  <a:pt x="548" y="125"/>
                </a:lnTo>
                <a:lnTo>
                  <a:pt x="546" y="124"/>
                </a:lnTo>
                <a:lnTo>
                  <a:pt x="546" y="123"/>
                </a:lnTo>
                <a:lnTo>
                  <a:pt x="546" y="122"/>
                </a:lnTo>
                <a:lnTo>
                  <a:pt x="547" y="122"/>
                </a:lnTo>
                <a:lnTo>
                  <a:pt x="548" y="121"/>
                </a:lnTo>
                <a:lnTo>
                  <a:pt x="550" y="121"/>
                </a:lnTo>
                <a:lnTo>
                  <a:pt x="553" y="120"/>
                </a:lnTo>
                <a:lnTo>
                  <a:pt x="555" y="120"/>
                </a:lnTo>
                <a:lnTo>
                  <a:pt x="556" y="120"/>
                </a:lnTo>
                <a:lnTo>
                  <a:pt x="557" y="121"/>
                </a:lnTo>
                <a:lnTo>
                  <a:pt x="558" y="121"/>
                </a:lnTo>
                <a:lnTo>
                  <a:pt x="558" y="120"/>
                </a:lnTo>
                <a:lnTo>
                  <a:pt x="558" y="119"/>
                </a:lnTo>
                <a:lnTo>
                  <a:pt x="559" y="119"/>
                </a:lnTo>
                <a:lnTo>
                  <a:pt x="561" y="119"/>
                </a:lnTo>
                <a:lnTo>
                  <a:pt x="562" y="119"/>
                </a:lnTo>
                <a:lnTo>
                  <a:pt x="563" y="119"/>
                </a:lnTo>
                <a:lnTo>
                  <a:pt x="565" y="120"/>
                </a:lnTo>
                <a:lnTo>
                  <a:pt x="566" y="121"/>
                </a:lnTo>
                <a:lnTo>
                  <a:pt x="567" y="121"/>
                </a:lnTo>
                <a:lnTo>
                  <a:pt x="568" y="122"/>
                </a:lnTo>
                <a:lnTo>
                  <a:pt x="569" y="123"/>
                </a:lnTo>
                <a:lnTo>
                  <a:pt x="574" y="129"/>
                </a:lnTo>
                <a:lnTo>
                  <a:pt x="575" y="130"/>
                </a:lnTo>
                <a:lnTo>
                  <a:pt x="575" y="131"/>
                </a:lnTo>
                <a:lnTo>
                  <a:pt x="576" y="132"/>
                </a:lnTo>
                <a:lnTo>
                  <a:pt x="577" y="132"/>
                </a:lnTo>
                <a:lnTo>
                  <a:pt x="579" y="133"/>
                </a:lnTo>
                <a:lnTo>
                  <a:pt x="580" y="135"/>
                </a:lnTo>
                <a:lnTo>
                  <a:pt x="580" y="137"/>
                </a:lnTo>
                <a:lnTo>
                  <a:pt x="580" y="138"/>
                </a:lnTo>
                <a:lnTo>
                  <a:pt x="581" y="141"/>
                </a:lnTo>
                <a:lnTo>
                  <a:pt x="582" y="143"/>
                </a:lnTo>
                <a:lnTo>
                  <a:pt x="583" y="144"/>
                </a:lnTo>
                <a:lnTo>
                  <a:pt x="586" y="148"/>
                </a:lnTo>
                <a:lnTo>
                  <a:pt x="587" y="149"/>
                </a:lnTo>
                <a:lnTo>
                  <a:pt x="587" y="151"/>
                </a:lnTo>
                <a:lnTo>
                  <a:pt x="587" y="151"/>
                </a:lnTo>
                <a:lnTo>
                  <a:pt x="587" y="155"/>
                </a:lnTo>
                <a:lnTo>
                  <a:pt x="585" y="156"/>
                </a:lnTo>
                <a:lnTo>
                  <a:pt x="581" y="159"/>
                </a:lnTo>
                <a:lnTo>
                  <a:pt x="580" y="161"/>
                </a:lnTo>
                <a:lnTo>
                  <a:pt x="579" y="163"/>
                </a:lnTo>
                <a:lnTo>
                  <a:pt x="578" y="164"/>
                </a:lnTo>
                <a:lnTo>
                  <a:pt x="578" y="165"/>
                </a:lnTo>
                <a:lnTo>
                  <a:pt x="577" y="165"/>
                </a:lnTo>
                <a:lnTo>
                  <a:pt x="577" y="166"/>
                </a:lnTo>
                <a:lnTo>
                  <a:pt x="578" y="169"/>
                </a:lnTo>
                <a:lnTo>
                  <a:pt x="579" y="172"/>
                </a:lnTo>
                <a:lnTo>
                  <a:pt x="580" y="173"/>
                </a:lnTo>
                <a:lnTo>
                  <a:pt x="580" y="176"/>
                </a:lnTo>
                <a:lnTo>
                  <a:pt x="580" y="177"/>
                </a:lnTo>
                <a:lnTo>
                  <a:pt x="581" y="179"/>
                </a:lnTo>
                <a:lnTo>
                  <a:pt x="581" y="180"/>
                </a:lnTo>
                <a:lnTo>
                  <a:pt x="580" y="182"/>
                </a:lnTo>
                <a:lnTo>
                  <a:pt x="580" y="183"/>
                </a:lnTo>
                <a:lnTo>
                  <a:pt x="580" y="184"/>
                </a:lnTo>
                <a:lnTo>
                  <a:pt x="580" y="184"/>
                </a:lnTo>
                <a:lnTo>
                  <a:pt x="579" y="184"/>
                </a:lnTo>
                <a:lnTo>
                  <a:pt x="578" y="184"/>
                </a:lnTo>
                <a:close/>
                <a:moveTo>
                  <a:pt x="568" y="2282"/>
                </a:moveTo>
                <a:lnTo>
                  <a:pt x="567" y="2281"/>
                </a:lnTo>
                <a:lnTo>
                  <a:pt x="566" y="2280"/>
                </a:lnTo>
                <a:lnTo>
                  <a:pt x="567" y="2279"/>
                </a:lnTo>
                <a:lnTo>
                  <a:pt x="569" y="2279"/>
                </a:lnTo>
                <a:lnTo>
                  <a:pt x="568" y="2278"/>
                </a:lnTo>
                <a:lnTo>
                  <a:pt x="568" y="2277"/>
                </a:lnTo>
                <a:lnTo>
                  <a:pt x="568" y="2276"/>
                </a:lnTo>
                <a:lnTo>
                  <a:pt x="569" y="2274"/>
                </a:lnTo>
                <a:lnTo>
                  <a:pt x="570" y="2271"/>
                </a:lnTo>
                <a:lnTo>
                  <a:pt x="570" y="2270"/>
                </a:lnTo>
                <a:lnTo>
                  <a:pt x="569" y="2270"/>
                </a:lnTo>
                <a:lnTo>
                  <a:pt x="570" y="2268"/>
                </a:lnTo>
                <a:lnTo>
                  <a:pt x="570" y="2266"/>
                </a:lnTo>
                <a:lnTo>
                  <a:pt x="570" y="2263"/>
                </a:lnTo>
                <a:lnTo>
                  <a:pt x="570" y="2261"/>
                </a:lnTo>
                <a:lnTo>
                  <a:pt x="570" y="2261"/>
                </a:lnTo>
                <a:lnTo>
                  <a:pt x="570" y="2260"/>
                </a:lnTo>
                <a:lnTo>
                  <a:pt x="572" y="2260"/>
                </a:lnTo>
                <a:lnTo>
                  <a:pt x="573" y="2261"/>
                </a:lnTo>
                <a:lnTo>
                  <a:pt x="574" y="2262"/>
                </a:lnTo>
                <a:lnTo>
                  <a:pt x="575" y="2264"/>
                </a:lnTo>
                <a:lnTo>
                  <a:pt x="576" y="2264"/>
                </a:lnTo>
                <a:lnTo>
                  <a:pt x="576" y="2263"/>
                </a:lnTo>
                <a:lnTo>
                  <a:pt x="576" y="2262"/>
                </a:lnTo>
                <a:lnTo>
                  <a:pt x="577" y="2262"/>
                </a:lnTo>
                <a:lnTo>
                  <a:pt x="577" y="2261"/>
                </a:lnTo>
                <a:lnTo>
                  <a:pt x="578" y="2261"/>
                </a:lnTo>
                <a:lnTo>
                  <a:pt x="579" y="2262"/>
                </a:lnTo>
                <a:lnTo>
                  <a:pt x="580" y="2262"/>
                </a:lnTo>
                <a:lnTo>
                  <a:pt x="580" y="2263"/>
                </a:lnTo>
                <a:lnTo>
                  <a:pt x="580" y="2264"/>
                </a:lnTo>
                <a:lnTo>
                  <a:pt x="580" y="2266"/>
                </a:lnTo>
                <a:lnTo>
                  <a:pt x="579" y="2268"/>
                </a:lnTo>
                <a:lnTo>
                  <a:pt x="579" y="2269"/>
                </a:lnTo>
                <a:lnTo>
                  <a:pt x="579" y="2273"/>
                </a:lnTo>
                <a:lnTo>
                  <a:pt x="579" y="2274"/>
                </a:lnTo>
                <a:lnTo>
                  <a:pt x="578" y="2275"/>
                </a:lnTo>
                <a:lnTo>
                  <a:pt x="576" y="2275"/>
                </a:lnTo>
                <a:lnTo>
                  <a:pt x="575" y="2275"/>
                </a:lnTo>
                <a:lnTo>
                  <a:pt x="571" y="2279"/>
                </a:lnTo>
                <a:lnTo>
                  <a:pt x="570" y="2280"/>
                </a:lnTo>
                <a:lnTo>
                  <a:pt x="569" y="2281"/>
                </a:lnTo>
                <a:lnTo>
                  <a:pt x="569" y="2282"/>
                </a:lnTo>
                <a:lnTo>
                  <a:pt x="568" y="2282"/>
                </a:lnTo>
                <a:close/>
                <a:moveTo>
                  <a:pt x="579" y="2300"/>
                </a:moveTo>
                <a:lnTo>
                  <a:pt x="580" y="2300"/>
                </a:lnTo>
                <a:lnTo>
                  <a:pt x="580" y="2300"/>
                </a:lnTo>
                <a:lnTo>
                  <a:pt x="580" y="2300"/>
                </a:lnTo>
                <a:lnTo>
                  <a:pt x="580" y="2301"/>
                </a:lnTo>
                <a:lnTo>
                  <a:pt x="579" y="2301"/>
                </a:lnTo>
                <a:lnTo>
                  <a:pt x="577" y="2301"/>
                </a:lnTo>
                <a:lnTo>
                  <a:pt x="578" y="2300"/>
                </a:lnTo>
                <a:lnTo>
                  <a:pt x="578" y="2299"/>
                </a:lnTo>
                <a:lnTo>
                  <a:pt x="579" y="2300"/>
                </a:lnTo>
                <a:close/>
                <a:moveTo>
                  <a:pt x="579" y="2257"/>
                </a:moveTo>
                <a:lnTo>
                  <a:pt x="578" y="2258"/>
                </a:lnTo>
                <a:lnTo>
                  <a:pt x="577" y="2259"/>
                </a:lnTo>
                <a:lnTo>
                  <a:pt x="576" y="2258"/>
                </a:lnTo>
                <a:lnTo>
                  <a:pt x="576" y="2257"/>
                </a:lnTo>
                <a:lnTo>
                  <a:pt x="578" y="2257"/>
                </a:lnTo>
                <a:lnTo>
                  <a:pt x="579" y="2257"/>
                </a:lnTo>
                <a:close/>
                <a:moveTo>
                  <a:pt x="576" y="2284"/>
                </a:moveTo>
                <a:lnTo>
                  <a:pt x="576" y="2285"/>
                </a:lnTo>
                <a:lnTo>
                  <a:pt x="575" y="2284"/>
                </a:lnTo>
                <a:lnTo>
                  <a:pt x="575" y="2285"/>
                </a:lnTo>
                <a:lnTo>
                  <a:pt x="573" y="2287"/>
                </a:lnTo>
                <a:lnTo>
                  <a:pt x="572" y="2287"/>
                </a:lnTo>
                <a:lnTo>
                  <a:pt x="572" y="2285"/>
                </a:lnTo>
                <a:lnTo>
                  <a:pt x="572" y="2283"/>
                </a:lnTo>
                <a:lnTo>
                  <a:pt x="572" y="2282"/>
                </a:lnTo>
                <a:lnTo>
                  <a:pt x="573" y="2281"/>
                </a:lnTo>
                <a:lnTo>
                  <a:pt x="574" y="2281"/>
                </a:lnTo>
                <a:lnTo>
                  <a:pt x="574" y="2280"/>
                </a:lnTo>
                <a:lnTo>
                  <a:pt x="576" y="2282"/>
                </a:lnTo>
                <a:lnTo>
                  <a:pt x="576" y="2283"/>
                </a:lnTo>
                <a:lnTo>
                  <a:pt x="576" y="2284"/>
                </a:lnTo>
                <a:close/>
                <a:moveTo>
                  <a:pt x="574" y="2296"/>
                </a:moveTo>
                <a:lnTo>
                  <a:pt x="573" y="2296"/>
                </a:lnTo>
                <a:lnTo>
                  <a:pt x="573" y="2295"/>
                </a:lnTo>
                <a:lnTo>
                  <a:pt x="574" y="2294"/>
                </a:lnTo>
                <a:lnTo>
                  <a:pt x="575" y="2294"/>
                </a:lnTo>
                <a:lnTo>
                  <a:pt x="575" y="2295"/>
                </a:lnTo>
                <a:lnTo>
                  <a:pt x="574" y="2296"/>
                </a:lnTo>
                <a:close/>
                <a:moveTo>
                  <a:pt x="571" y="2250"/>
                </a:moveTo>
                <a:lnTo>
                  <a:pt x="570" y="2251"/>
                </a:lnTo>
                <a:lnTo>
                  <a:pt x="570" y="2250"/>
                </a:lnTo>
                <a:lnTo>
                  <a:pt x="570" y="2249"/>
                </a:lnTo>
                <a:lnTo>
                  <a:pt x="571" y="2247"/>
                </a:lnTo>
                <a:lnTo>
                  <a:pt x="573" y="2246"/>
                </a:lnTo>
                <a:lnTo>
                  <a:pt x="573" y="2247"/>
                </a:lnTo>
                <a:lnTo>
                  <a:pt x="572" y="2248"/>
                </a:lnTo>
                <a:lnTo>
                  <a:pt x="571" y="2248"/>
                </a:lnTo>
                <a:lnTo>
                  <a:pt x="571" y="2250"/>
                </a:lnTo>
                <a:close/>
                <a:moveTo>
                  <a:pt x="570" y="2255"/>
                </a:moveTo>
                <a:lnTo>
                  <a:pt x="570" y="2256"/>
                </a:lnTo>
                <a:lnTo>
                  <a:pt x="568" y="2256"/>
                </a:lnTo>
                <a:lnTo>
                  <a:pt x="569" y="2257"/>
                </a:lnTo>
                <a:lnTo>
                  <a:pt x="568" y="2257"/>
                </a:lnTo>
                <a:lnTo>
                  <a:pt x="567" y="2257"/>
                </a:lnTo>
                <a:lnTo>
                  <a:pt x="566" y="2257"/>
                </a:lnTo>
                <a:lnTo>
                  <a:pt x="568" y="2255"/>
                </a:lnTo>
                <a:lnTo>
                  <a:pt x="568" y="2254"/>
                </a:lnTo>
                <a:lnTo>
                  <a:pt x="569" y="2252"/>
                </a:lnTo>
                <a:lnTo>
                  <a:pt x="570" y="2251"/>
                </a:lnTo>
                <a:lnTo>
                  <a:pt x="570" y="2251"/>
                </a:lnTo>
                <a:lnTo>
                  <a:pt x="570" y="2252"/>
                </a:lnTo>
                <a:lnTo>
                  <a:pt x="570" y="2255"/>
                </a:lnTo>
                <a:close/>
                <a:moveTo>
                  <a:pt x="566" y="2268"/>
                </a:moveTo>
                <a:lnTo>
                  <a:pt x="566" y="2267"/>
                </a:lnTo>
                <a:lnTo>
                  <a:pt x="565" y="2266"/>
                </a:lnTo>
                <a:lnTo>
                  <a:pt x="564" y="2265"/>
                </a:lnTo>
                <a:lnTo>
                  <a:pt x="564" y="2264"/>
                </a:lnTo>
                <a:lnTo>
                  <a:pt x="564" y="2263"/>
                </a:lnTo>
                <a:lnTo>
                  <a:pt x="564" y="2262"/>
                </a:lnTo>
                <a:lnTo>
                  <a:pt x="565" y="2262"/>
                </a:lnTo>
                <a:lnTo>
                  <a:pt x="566" y="2264"/>
                </a:lnTo>
                <a:lnTo>
                  <a:pt x="567" y="2266"/>
                </a:lnTo>
                <a:lnTo>
                  <a:pt x="567" y="2268"/>
                </a:lnTo>
                <a:lnTo>
                  <a:pt x="566" y="2268"/>
                </a:lnTo>
                <a:close/>
                <a:moveTo>
                  <a:pt x="580" y="91"/>
                </a:moveTo>
                <a:lnTo>
                  <a:pt x="579" y="93"/>
                </a:lnTo>
                <a:lnTo>
                  <a:pt x="579" y="95"/>
                </a:lnTo>
                <a:lnTo>
                  <a:pt x="579" y="97"/>
                </a:lnTo>
                <a:lnTo>
                  <a:pt x="580" y="97"/>
                </a:lnTo>
                <a:lnTo>
                  <a:pt x="581" y="100"/>
                </a:lnTo>
                <a:lnTo>
                  <a:pt x="581" y="101"/>
                </a:lnTo>
                <a:lnTo>
                  <a:pt x="581" y="102"/>
                </a:lnTo>
                <a:lnTo>
                  <a:pt x="580" y="102"/>
                </a:lnTo>
                <a:lnTo>
                  <a:pt x="575" y="102"/>
                </a:lnTo>
                <a:lnTo>
                  <a:pt x="574" y="101"/>
                </a:lnTo>
                <a:lnTo>
                  <a:pt x="572" y="99"/>
                </a:lnTo>
                <a:lnTo>
                  <a:pt x="571" y="99"/>
                </a:lnTo>
                <a:lnTo>
                  <a:pt x="571" y="100"/>
                </a:lnTo>
                <a:lnTo>
                  <a:pt x="572" y="101"/>
                </a:lnTo>
                <a:lnTo>
                  <a:pt x="572" y="102"/>
                </a:lnTo>
                <a:lnTo>
                  <a:pt x="571" y="102"/>
                </a:lnTo>
                <a:lnTo>
                  <a:pt x="570" y="102"/>
                </a:lnTo>
                <a:lnTo>
                  <a:pt x="567" y="102"/>
                </a:lnTo>
                <a:lnTo>
                  <a:pt x="566" y="101"/>
                </a:lnTo>
                <a:lnTo>
                  <a:pt x="563" y="99"/>
                </a:lnTo>
                <a:lnTo>
                  <a:pt x="562" y="98"/>
                </a:lnTo>
                <a:lnTo>
                  <a:pt x="561" y="97"/>
                </a:lnTo>
                <a:lnTo>
                  <a:pt x="561" y="96"/>
                </a:lnTo>
                <a:lnTo>
                  <a:pt x="561" y="95"/>
                </a:lnTo>
                <a:lnTo>
                  <a:pt x="560" y="94"/>
                </a:lnTo>
                <a:lnTo>
                  <a:pt x="559" y="92"/>
                </a:lnTo>
                <a:lnTo>
                  <a:pt x="558" y="92"/>
                </a:lnTo>
                <a:lnTo>
                  <a:pt x="558" y="91"/>
                </a:lnTo>
                <a:lnTo>
                  <a:pt x="558" y="90"/>
                </a:lnTo>
                <a:lnTo>
                  <a:pt x="559" y="89"/>
                </a:lnTo>
                <a:lnTo>
                  <a:pt x="560" y="89"/>
                </a:lnTo>
                <a:lnTo>
                  <a:pt x="561" y="90"/>
                </a:lnTo>
                <a:lnTo>
                  <a:pt x="563" y="90"/>
                </a:lnTo>
                <a:lnTo>
                  <a:pt x="565" y="92"/>
                </a:lnTo>
                <a:lnTo>
                  <a:pt x="566" y="94"/>
                </a:lnTo>
                <a:lnTo>
                  <a:pt x="567" y="95"/>
                </a:lnTo>
                <a:lnTo>
                  <a:pt x="568" y="96"/>
                </a:lnTo>
                <a:lnTo>
                  <a:pt x="570" y="97"/>
                </a:lnTo>
                <a:lnTo>
                  <a:pt x="570" y="97"/>
                </a:lnTo>
                <a:lnTo>
                  <a:pt x="570" y="97"/>
                </a:lnTo>
                <a:lnTo>
                  <a:pt x="570" y="96"/>
                </a:lnTo>
                <a:lnTo>
                  <a:pt x="568" y="94"/>
                </a:lnTo>
                <a:lnTo>
                  <a:pt x="565" y="89"/>
                </a:lnTo>
                <a:lnTo>
                  <a:pt x="564" y="88"/>
                </a:lnTo>
                <a:lnTo>
                  <a:pt x="561" y="88"/>
                </a:lnTo>
                <a:lnTo>
                  <a:pt x="560" y="87"/>
                </a:lnTo>
                <a:lnTo>
                  <a:pt x="560" y="86"/>
                </a:lnTo>
                <a:lnTo>
                  <a:pt x="560" y="86"/>
                </a:lnTo>
                <a:lnTo>
                  <a:pt x="561" y="85"/>
                </a:lnTo>
                <a:lnTo>
                  <a:pt x="562" y="86"/>
                </a:lnTo>
                <a:lnTo>
                  <a:pt x="563" y="85"/>
                </a:lnTo>
                <a:lnTo>
                  <a:pt x="562" y="82"/>
                </a:lnTo>
                <a:lnTo>
                  <a:pt x="563" y="81"/>
                </a:lnTo>
                <a:lnTo>
                  <a:pt x="565" y="81"/>
                </a:lnTo>
                <a:lnTo>
                  <a:pt x="566" y="82"/>
                </a:lnTo>
                <a:lnTo>
                  <a:pt x="567" y="82"/>
                </a:lnTo>
                <a:lnTo>
                  <a:pt x="568" y="82"/>
                </a:lnTo>
                <a:lnTo>
                  <a:pt x="569" y="81"/>
                </a:lnTo>
                <a:lnTo>
                  <a:pt x="568" y="79"/>
                </a:lnTo>
                <a:lnTo>
                  <a:pt x="569" y="79"/>
                </a:lnTo>
                <a:lnTo>
                  <a:pt x="570" y="79"/>
                </a:lnTo>
                <a:lnTo>
                  <a:pt x="570" y="81"/>
                </a:lnTo>
                <a:lnTo>
                  <a:pt x="570" y="83"/>
                </a:lnTo>
                <a:lnTo>
                  <a:pt x="572" y="83"/>
                </a:lnTo>
                <a:lnTo>
                  <a:pt x="572" y="86"/>
                </a:lnTo>
                <a:lnTo>
                  <a:pt x="573" y="86"/>
                </a:lnTo>
                <a:lnTo>
                  <a:pt x="574" y="86"/>
                </a:lnTo>
                <a:lnTo>
                  <a:pt x="577" y="87"/>
                </a:lnTo>
                <a:lnTo>
                  <a:pt x="578" y="88"/>
                </a:lnTo>
                <a:lnTo>
                  <a:pt x="580" y="90"/>
                </a:lnTo>
                <a:lnTo>
                  <a:pt x="580" y="91"/>
                </a:lnTo>
                <a:close/>
                <a:moveTo>
                  <a:pt x="552" y="2248"/>
                </a:moveTo>
                <a:lnTo>
                  <a:pt x="550" y="2248"/>
                </a:lnTo>
                <a:lnTo>
                  <a:pt x="549" y="2247"/>
                </a:lnTo>
                <a:lnTo>
                  <a:pt x="549" y="2246"/>
                </a:lnTo>
                <a:lnTo>
                  <a:pt x="549" y="2246"/>
                </a:lnTo>
                <a:lnTo>
                  <a:pt x="550" y="2246"/>
                </a:lnTo>
                <a:lnTo>
                  <a:pt x="551" y="2246"/>
                </a:lnTo>
                <a:lnTo>
                  <a:pt x="552" y="2246"/>
                </a:lnTo>
                <a:lnTo>
                  <a:pt x="553" y="2248"/>
                </a:lnTo>
                <a:lnTo>
                  <a:pt x="552" y="2248"/>
                </a:lnTo>
                <a:close/>
                <a:moveTo>
                  <a:pt x="551" y="2257"/>
                </a:moveTo>
                <a:lnTo>
                  <a:pt x="549" y="2256"/>
                </a:lnTo>
                <a:lnTo>
                  <a:pt x="549" y="2255"/>
                </a:lnTo>
                <a:lnTo>
                  <a:pt x="551" y="2256"/>
                </a:lnTo>
                <a:lnTo>
                  <a:pt x="551" y="2257"/>
                </a:lnTo>
                <a:close/>
                <a:moveTo>
                  <a:pt x="548" y="2241"/>
                </a:moveTo>
                <a:lnTo>
                  <a:pt x="549" y="2242"/>
                </a:lnTo>
                <a:lnTo>
                  <a:pt x="549" y="2244"/>
                </a:lnTo>
                <a:lnTo>
                  <a:pt x="548" y="2245"/>
                </a:lnTo>
                <a:lnTo>
                  <a:pt x="547" y="2245"/>
                </a:lnTo>
                <a:lnTo>
                  <a:pt x="548" y="2244"/>
                </a:lnTo>
                <a:lnTo>
                  <a:pt x="548" y="2243"/>
                </a:lnTo>
                <a:lnTo>
                  <a:pt x="547" y="2243"/>
                </a:lnTo>
                <a:lnTo>
                  <a:pt x="546" y="2244"/>
                </a:lnTo>
                <a:lnTo>
                  <a:pt x="545" y="2247"/>
                </a:lnTo>
                <a:lnTo>
                  <a:pt x="545" y="2248"/>
                </a:lnTo>
                <a:lnTo>
                  <a:pt x="544" y="2248"/>
                </a:lnTo>
                <a:lnTo>
                  <a:pt x="544" y="2247"/>
                </a:lnTo>
                <a:lnTo>
                  <a:pt x="544" y="2246"/>
                </a:lnTo>
                <a:lnTo>
                  <a:pt x="544" y="2246"/>
                </a:lnTo>
                <a:lnTo>
                  <a:pt x="544" y="2245"/>
                </a:lnTo>
                <a:lnTo>
                  <a:pt x="544" y="2244"/>
                </a:lnTo>
                <a:lnTo>
                  <a:pt x="543" y="2243"/>
                </a:lnTo>
                <a:lnTo>
                  <a:pt x="542" y="2243"/>
                </a:lnTo>
                <a:lnTo>
                  <a:pt x="541" y="2243"/>
                </a:lnTo>
                <a:lnTo>
                  <a:pt x="541" y="2242"/>
                </a:lnTo>
                <a:lnTo>
                  <a:pt x="540" y="2242"/>
                </a:lnTo>
                <a:lnTo>
                  <a:pt x="539" y="2242"/>
                </a:lnTo>
                <a:lnTo>
                  <a:pt x="539" y="2241"/>
                </a:lnTo>
                <a:lnTo>
                  <a:pt x="539" y="2240"/>
                </a:lnTo>
                <a:lnTo>
                  <a:pt x="540" y="2240"/>
                </a:lnTo>
                <a:lnTo>
                  <a:pt x="541" y="2240"/>
                </a:lnTo>
                <a:lnTo>
                  <a:pt x="543" y="2238"/>
                </a:lnTo>
                <a:lnTo>
                  <a:pt x="544" y="2238"/>
                </a:lnTo>
                <a:lnTo>
                  <a:pt x="545" y="2238"/>
                </a:lnTo>
                <a:lnTo>
                  <a:pt x="544" y="2239"/>
                </a:lnTo>
                <a:lnTo>
                  <a:pt x="543" y="2240"/>
                </a:lnTo>
                <a:lnTo>
                  <a:pt x="541" y="2241"/>
                </a:lnTo>
                <a:lnTo>
                  <a:pt x="541" y="2242"/>
                </a:lnTo>
                <a:lnTo>
                  <a:pt x="542" y="2242"/>
                </a:lnTo>
                <a:lnTo>
                  <a:pt x="543" y="2241"/>
                </a:lnTo>
                <a:lnTo>
                  <a:pt x="546" y="2239"/>
                </a:lnTo>
                <a:lnTo>
                  <a:pt x="547" y="2237"/>
                </a:lnTo>
                <a:lnTo>
                  <a:pt x="549" y="2237"/>
                </a:lnTo>
                <a:lnTo>
                  <a:pt x="549" y="2237"/>
                </a:lnTo>
                <a:lnTo>
                  <a:pt x="548" y="2239"/>
                </a:lnTo>
                <a:lnTo>
                  <a:pt x="548" y="2240"/>
                </a:lnTo>
                <a:lnTo>
                  <a:pt x="548" y="2241"/>
                </a:lnTo>
                <a:close/>
                <a:moveTo>
                  <a:pt x="548" y="2227"/>
                </a:moveTo>
                <a:lnTo>
                  <a:pt x="547" y="2227"/>
                </a:lnTo>
                <a:lnTo>
                  <a:pt x="546" y="2226"/>
                </a:lnTo>
                <a:lnTo>
                  <a:pt x="547" y="2225"/>
                </a:lnTo>
                <a:lnTo>
                  <a:pt x="549" y="2225"/>
                </a:lnTo>
                <a:lnTo>
                  <a:pt x="549" y="2226"/>
                </a:lnTo>
                <a:lnTo>
                  <a:pt x="548" y="2227"/>
                </a:lnTo>
                <a:close/>
                <a:moveTo>
                  <a:pt x="539" y="2237"/>
                </a:moveTo>
                <a:lnTo>
                  <a:pt x="539" y="2236"/>
                </a:lnTo>
                <a:lnTo>
                  <a:pt x="539" y="2235"/>
                </a:lnTo>
                <a:lnTo>
                  <a:pt x="540" y="2234"/>
                </a:lnTo>
                <a:lnTo>
                  <a:pt x="541" y="2234"/>
                </a:lnTo>
                <a:lnTo>
                  <a:pt x="545" y="2233"/>
                </a:lnTo>
                <a:lnTo>
                  <a:pt x="546" y="2232"/>
                </a:lnTo>
                <a:lnTo>
                  <a:pt x="547" y="2232"/>
                </a:lnTo>
                <a:lnTo>
                  <a:pt x="549" y="2233"/>
                </a:lnTo>
                <a:lnTo>
                  <a:pt x="548" y="2235"/>
                </a:lnTo>
                <a:lnTo>
                  <a:pt x="548" y="2235"/>
                </a:lnTo>
                <a:lnTo>
                  <a:pt x="547" y="2235"/>
                </a:lnTo>
                <a:lnTo>
                  <a:pt x="546" y="2235"/>
                </a:lnTo>
                <a:lnTo>
                  <a:pt x="544" y="2236"/>
                </a:lnTo>
                <a:lnTo>
                  <a:pt x="540" y="2237"/>
                </a:lnTo>
                <a:lnTo>
                  <a:pt x="539" y="2237"/>
                </a:lnTo>
                <a:close/>
                <a:moveTo>
                  <a:pt x="548" y="2254"/>
                </a:moveTo>
                <a:lnTo>
                  <a:pt x="547" y="2254"/>
                </a:lnTo>
                <a:lnTo>
                  <a:pt x="546" y="2254"/>
                </a:lnTo>
                <a:lnTo>
                  <a:pt x="546" y="2253"/>
                </a:lnTo>
                <a:lnTo>
                  <a:pt x="547" y="2253"/>
                </a:lnTo>
                <a:lnTo>
                  <a:pt x="548" y="2253"/>
                </a:lnTo>
                <a:lnTo>
                  <a:pt x="548" y="2254"/>
                </a:lnTo>
                <a:close/>
                <a:moveTo>
                  <a:pt x="542" y="2224"/>
                </a:moveTo>
                <a:lnTo>
                  <a:pt x="542" y="2223"/>
                </a:lnTo>
                <a:lnTo>
                  <a:pt x="541" y="2222"/>
                </a:lnTo>
                <a:lnTo>
                  <a:pt x="541" y="2221"/>
                </a:lnTo>
                <a:lnTo>
                  <a:pt x="541" y="2219"/>
                </a:lnTo>
                <a:lnTo>
                  <a:pt x="542" y="2218"/>
                </a:lnTo>
                <a:lnTo>
                  <a:pt x="543" y="2218"/>
                </a:lnTo>
                <a:lnTo>
                  <a:pt x="544" y="2218"/>
                </a:lnTo>
                <a:lnTo>
                  <a:pt x="545" y="2218"/>
                </a:lnTo>
                <a:lnTo>
                  <a:pt x="545" y="2219"/>
                </a:lnTo>
                <a:lnTo>
                  <a:pt x="545" y="2220"/>
                </a:lnTo>
                <a:lnTo>
                  <a:pt x="544" y="2221"/>
                </a:lnTo>
                <a:lnTo>
                  <a:pt x="543" y="2224"/>
                </a:lnTo>
                <a:lnTo>
                  <a:pt x="542" y="2224"/>
                </a:lnTo>
                <a:close/>
                <a:moveTo>
                  <a:pt x="532" y="2235"/>
                </a:moveTo>
                <a:lnTo>
                  <a:pt x="532" y="2235"/>
                </a:lnTo>
                <a:lnTo>
                  <a:pt x="532" y="2234"/>
                </a:lnTo>
                <a:lnTo>
                  <a:pt x="531" y="2235"/>
                </a:lnTo>
                <a:lnTo>
                  <a:pt x="530" y="2234"/>
                </a:lnTo>
                <a:lnTo>
                  <a:pt x="530" y="2233"/>
                </a:lnTo>
                <a:lnTo>
                  <a:pt x="528" y="2233"/>
                </a:lnTo>
                <a:lnTo>
                  <a:pt x="529" y="2232"/>
                </a:lnTo>
                <a:lnTo>
                  <a:pt x="531" y="2231"/>
                </a:lnTo>
                <a:lnTo>
                  <a:pt x="535" y="2230"/>
                </a:lnTo>
                <a:lnTo>
                  <a:pt x="538" y="2229"/>
                </a:lnTo>
                <a:lnTo>
                  <a:pt x="540" y="2229"/>
                </a:lnTo>
                <a:lnTo>
                  <a:pt x="541" y="2229"/>
                </a:lnTo>
                <a:lnTo>
                  <a:pt x="543" y="2229"/>
                </a:lnTo>
                <a:lnTo>
                  <a:pt x="544" y="2229"/>
                </a:lnTo>
                <a:lnTo>
                  <a:pt x="544" y="2230"/>
                </a:lnTo>
                <a:lnTo>
                  <a:pt x="543" y="2230"/>
                </a:lnTo>
                <a:lnTo>
                  <a:pt x="542" y="2231"/>
                </a:lnTo>
                <a:lnTo>
                  <a:pt x="542" y="2230"/>
                </a:lnTo>
                <a:lnTo>
                  <a:pt x="541" y="2230"/>
                </a:lnTo>
                <a:lnTo>
                  <a:pt x="540" y="2230"/>
                </a:lnTo>
                <a:lnTo>
                  <a:pt x="539" y="2230"/>
                </a:lnTo>
                <a:lnTo>
                  <a:pt x="539" y="2233"/>
                </a:lnTo>
                <a:lnTo>
                  <a:pt x="538" y="2234"/>
                </a:lnTo>
                <a:lnTo>
                  <a:pt x="536" y="2235"/>
                </a:lnTo>
                <a:lnTo>
                  <a:pt x="534" y="2235"/>
                </a:lnTo>
                <a:lnTo>
                  <a:pt x="532" y="2235"/>
                </a:lnTo>
                <a:close/>
                <a:moveTo>
                  <a:pt x="543" y="2245"/>
                </a:moveTo>
                <a:lnTo>
                  <a:pt x="543" y="2246"/>
                </a:lnTo>
                <a:lnTo>
                  <a:pt x="541" y="2246"/>
                </a:lnTo>
                <a:lnTo>
                  <a:pt x="539" y="2246"/>
                </a:lnTo>
                <a:lnTo>
                  <a:pt x="539" y="2246"/>
                </a:lnTo>
                <a:lnTo>
                  <a:pt x="540" y="2245"/>
                </a:lnTo>
                <a:lnTo>
                  <a:pt x="540" y="2244"/>
                </a:lnTo>
                <a:lnTo>
                  <a:pt x="541" y="2244"/>
                </a:lnTo>
                <a:lnTo>
                  <a:pt x="542" y="2245"/>
                </a:lnTo>
                <a:lnTo>
                  <a:pt x="543" y="2245"/>
                </a:lnTo>
                <a:close/>
                <a:moveTo>
                  <a:pt x="543" y="2227"/>
                </a:moveTo>
                <a:lnTo>
                  <a:pt x="542" y="2227"/>
                </a:lnTo>
                <a:lnTo>
                  <a:pt x="541" y="2227"/>
                </a:lnTo>
                <a:lnTo>
                  <a:pt x="542" y="2226"/>
                </a:lnTo>
                <a:lnTo>
                  <a:pt x="542" y="2225"/>
                </a:lnTo>
                <a:lnTo>
                  <a:pt x="543" y="2225"/>
                </a:lnTo>
                <a:lnTo>
                  <a:pt x="543" y="2226"/>
                </a:lnTo>
                <a:lnTo>
                  <a:pt x="543" y="2227"/>
                </a:lnTo>
                <a:close/>
                <a:moveTo>
                  <a:pt x="538" y="2246"/>
                </a:moveTo>
                <a:lnTo>
                  <a:pt x="537" y="2246"/>
                </a:lnTo>
                <a:lnTo>
                  <a:pt x="536" y="2246"/>
                </a:lnTo>
                <a:lnTo>
                  <a:pt x="539" y="2242"/>
                </a:lnTo>
                <a:lnTo>
                  <a:pt x="539" y="2243"/>
                </a:lnTo>
                <a:lnTo>
                  <a:pt x="540" y="2243"/>
                </a:lnTo>
                <a:lnTo>
                  <a:pt x="538" y="2246"/>
                </a:lnTo>
                <a:close/>
                <a:moveTo>
                  <a:pt x="537" y="2238"/>
                </a:moveTo>
                <a:lnTo>
                  <a:pt x="535" y="2237"/>
                </a:lnTo>
                <a:lnTo>
                  <a:pt x="536" y="2236"/>
                </a:lnTo>
                <a:lnTo>
                  <a:pt x="537" y="2236"/>
                </a:lnTo>
                <a:lnTo>
                  <a:pt x="538" y="2235"/>
                </a:lnTo>
                <a:lnTo>
                  <a:pt x="538" y="2236"/>
                </a:lnTo>
                <a:lnTo>
                  <a:pt x="537" y="2238"/>
                </a:lnTo>
                <a:close/>
                <a:moveTo>
                  <a:pt x="532" y="2213"/>
                </a:moveTo>
                <a:lnTo>
                  <a:pt x="531" y="2213"/>
                </a:lnTo>
                <a:lnTo>
                  <a:pt x="531" y="2212"/>
                </a:lnTo>
                <a:lnTo>
                  <a:pt x="534" y="2209"/>
                </a:lnTo>
                <a:lnTo>
                  <a:pt x="535" y="2209"/>
                </a:lnTo>
                <a:lnTo>
                  <a:pt x="535" y="2210"/>
                </a:lnTo>
                <a:lnTo>
                  <a:pt x="535" y="2211"/>
                </a:lnTo>
                <a:lnTo>
                  <a:pt x="534" y="2212"/>
                </a:lnTo>
                <a:lnTo>
                  <a:pt x="533" y="2212"/>
                </a:lnTo>
                <a:lnTo>
                  <a:pt x="532" y="2213"/>
                </a:lnTo>
                <a:close/>
                <a:moveTo>
                  <a:pt x="533" y="2241"/>
                </a:moveTo>
                <a:lnTo>
                  <a:pt x="532" y="2241"/>
                </a:lnTo>
                <a:lnTo>
                  <a:pt x="531" y="2241"/>
                </a:lnTo>
                <a:lnTo>
                  <a:pt x="530" y="2240"/>
                </a:lnTo>
                <a:lnTo>
                  <a:pt x="530" y="2239"/>
                </a:lnTo>
                <a:lnTo>
                  <a:pt x="531" y="2239"/>
                </a:lnTo>
                <a:lnTo>
                  <a:pt x="533" y="2239"/>
                </a:lnTo>
                <a:lnTo>
                  <a:pt x="533" y="2240"/>
                </a:lnTo>
                <a:lnTo>
                  <a:pt x="533" y="2241"/>
                </a:lnTo>
                <a:close/>
                <a:moveTo>
                  <a:pt x="508" y="2221"/>
                </a:moveTo>
                <a:lnTo>
                  <a:pt x="506" y="2219"/>
                </a:lnTo>
                <a:lnTo>
                  <a:pt x="507" y="2218"/>
                </a:lnTo>
                <a:lnTo>
                  <a:pt x="507" y="2217"/>
                </a:lnTo>
                <a:lnTo>
                  <a:pt x="507" y="2216"/>
                </a:lnTo>
                <a:lnTo>
                  <a:pt x="508" y="2215"/>
                </a:lnTo>
                <a:lnTo>
                  <a:pt x="509" y="2215"/>
                </a:lnTo>
                <a:lnTo>
                  <a:pt x="511" y="2214"/>
                </a:lnTo>
                <a:lnTo>
                  <a:pt x="512" y="2214"/>
                </a:lnTo>
                <a:lnTo>
                  <a:pt x="513" y="2215"/>
                </a:lnTo>
                <a:lnTo>
                  <a:pt x="514" y="2215"/>
                </a:lnTo>
                <a:lnTo>
                  <a:pt x="514" y="2214"/>
                </a:lnTo>
                <a:lnTo>
                  <a:pt x="513" y="2214"/>
                </a:lnTo>
                <a:lnTo>
                  <a:pt x="513" y="2213"/>
                </a:lnTo>
                <a:lnTo>
                  <a:pt x="513" y="2212"/>
                </a:lnTo>
                <a:lnTo>
                  <a:pt x="514" y="2212"/>
                </a:lnTo>
                <a:lnTo>
                  <a:pt x="516" y="2211"/>
                </a:lnTo>
                <a:lnTo>
                  <a:pt x="517" y="2210"/>
                </a:lnTo>
                <a:lnTo>
                  <a:pt x="518" y="2209"/>
                </a:lnTo>
                <a:lnTo>
                  <a:pt x="526" y="2205"/>
                </a:lnTo>
                <a:lnTo>
                  <a:pt x="528" y="2204"/>
                </a:lnTo>
                <a:lnTo>
                  <a:pt x="529" y="2204"/>
                </a:lnTo>
                <a:lnTo>
                  <a:pt x="528" y="2205"/>
                </a:lnTo>
                <a:lnTo>
                  <a:pt x="528" y="2206"/>
                </a:lnTo>
                <a:lnTo>
                  <a:pt x="529" y="2206"/>
                </a:lnTo>
                <a:lnTo>
                  <a:pt x="530" y="2206"/>
                </a:lnTo>
                <a:lnTo>
                  <a:pt x="531" y="2208"/>
                </a:lnTo>
                <a:lnTo>
                  <a:pt x="531" y="2209"/>
                </a:lnTo>
                <a:lnTo>
                  <a:pt x="527" y="2212"/>
                </a:lnTo>
                <a:lnTo>
                  <a:pt x="522" y="2214"/>
                </a:lnTo>
                <a:lnTo>
                  <a:pt x="521" y="2215"/>
                </a:lnTo>
                <a:lnTo>
                  <a:pt x="520" y="2214"/>
                </a:lnTo>
                <a:lnTo>
                  <a:pt x="519" y="2214"/>
                </a:lnTo>
                <a:lnTo>
                  <a:pt x="519" y="2214"/>
                </a:lnTo>
                <a:lnTo>
                  <a:pt x="518" y="2215"/>
                </a:lnTo>
                <a:lnTo>
                  <a:pt x="517" y="2216"/>
                </a:lnTo>
                <a:lnTo>
                  <a:pt x="517" y="2218"/>
                </a:lnTo>
                <a:lnTo>
                  <a:pt x="517" y="2219"/>
                </a:lnTo>
                <a:lnTo>
                  <a:pt x="515" y="2218"/>
                </a:lnTo>
                <a:lnTo>
                  <a:pt x="514" y="2219"/>
                </a:lnTo>
                <a:lnTo>
                  <a:pt x="510" y="2221"/>
                </a:lnTo>
                <a:lnTo>
                  <a:pt x="508" y="2221"/>
                </a:lnTo>
                <a:close/>
                <a:moveTo>
                  <a:pt x="528" y="2229"/>
                </a:moveTo>
                <a:lnTo>
                  <a:pt x="528" y="2229"/>
                </a:lnTo>
                <a:lnTo>
                  <a:pt x="527" y="2229"/>
                </a:lnTo>
                <a:lnTo>
                  <a:pt x="526" y="2228"/>
                </a:lnTo>
                <a:lnTo>
                  <a:pt x="526" y="2227"/>
                </a:lnTo>
                <a:lnTo>
                  <a:pt x="527" y="2228"/>
                </a:lnTo>
                <a:lnTo>
                  <a:pt x="528" y="2228"/>
                </a:lnTo>
                <a:lnTo>
                  <a:pt x="528" y="2229"/>
                </a:lnTo>
                <a:close/>
                <a:moveTo>
                  <a:pt x="526" y="2223"/>
                </a:moveTo>
                <a:lnTo>
                  <a:pt x="527" y="2225"/>
                </a:lnTo>
                <a:lnTo>
                  <a:pt x="523" y="2226"/>
                </a:lnTo>
                <a:lnTo>
                  <a:pt x="522" y="2226"/>
                </a:lnTo>
                <a:lnTo>
                  <a:pt x="521" y="2227"/>
                </a:lnTo>
                <a:lnTo>
                  <a:pt x="521" y="2228"/>
                </a:lnTo>
                <a:lnTo>
                  <a:pt x="518" y="2226"/>
                </a:lnTo>
                <a:lnTo>
                  <a:pt x="518" y="2226"/>
                </a:lnTo>
                <a:lnTo>
                  <a:pt x="516" y="2226"/>
                </a:lnTo>
                <a:lnTo>
                  <a:pt x="516" y="2225"/>
                </a:lnTo>
                <a:lnTo>
                  <a:pt x="517" y="2225"/>
                </a:lnTo>
                <a:lnTo>
                  <a:pt x="517" y="2225"/>
                </a:lnTo>
                <a:lnTo>
                  <a:pt x="518" y="2225"/>
                </a:lnTo>
                <a:lnTo>
                  <a:pt x="518" y="2224"/>
                </a:lnTo>
                <a:lnTo>
                  <a:pt x="519" y="2224"/>
                </a:lnTo>
                <a:lnTo>
                  <a:pt x="520" y="2224"/>
                </a:lnTo>
                <a:lnTo>
                  <a:pt x="523" y="2222"/>
                </a:lnTo>
                <a:lnTo>
                  <a:pt x="526" y="2220"/>
                </a:lnTo>
                <a:lnTo>
                  <a:pt x="527" y="2219"/>
                </a:lnTo>
                <a:lnTo>
                  <a:pt x="528" y="2219"/>
                </a:lnTo>
                <a:lnTo>
                  <a:pt x="528" y="2220"/>
                </a:lnTo>
                <a:lnTo>
                  <a:pt x="528" y="2220"/>
                </a:lnTo>
                <a:lnTo>
                  <a:pt x="528" y="2221"/>
                </a:lnTo>
                <a:lnTo>
                  <a:pt x="526" y="2221"/>
                </a:lnTo>
                <a:lnTo>
                  <a:pt x="526" y="2223"/>
                </a:lnTo>
                <a:close/>
                <a:moveTo>
                  <a:pt x="525" y="2217"/>
                </a:moveTo>
                <a:lnTo>
                  <a:pt x="524" y="2216"/>
                </a:lnTo>
                <a:lnTo>
                  <a:pt x="524" y="2215"/>
                </a:lnTo>
                <a:lnTo>
                  <a:pt x="527" y="2214"/>
                </a:lnTo>
                <a:lnTo>
                  <a:pt x="528" y="2214"/>
                </a:lnTo>
                <a:lnTo>
                  <a:pt x="528" y="2214"/>
                </a:lnTo>
                <a:lnTo>
                  <a:pt x="528" y="2215"/>
                </a:lnTo>
                <a:lnTo>
                  <a:pt x="527" y="2216"/>
                </a:lnTo>
                <a:lnTo>
                  <a:pt x="526" y="2217"/>
                </a:lnTo>
                <a:lnTo>
                  <a:pt x="525" y="2217"/>
                </a:lnTo>
                <a:close/>
                <a:moveTo>
                  <a:pt x="521" y="2204"/>
                </a:moveTo>
                <a:lnTo>
                  <a:pt x="521" y="2203"/>
                </a:lnTo>
                <a:lnTo>
                  <a:pt x="521" y="2203"/>
                </a:lnTo>
                <a:lnTo>
                  <a:pt x="523" y="2202"/>
                </a:lnTo>
                <a:lnTo>
                  <a:pt x="523" y="2201"/>
                </a:lnTo>
                <a:lnTo>
                  <a:pt x="524" y="2200"/>
                </a:lnTo>
                <a:lnTo>
                  <a:pt x="526" y="2200"/>
                </a:lnTo>
                <a:lnTo>
                  <a:pt x="527" y="2200"/>
                </a:lnTo>
                <a:lnTo>
                  <a:pt x="526" y="2201"/>
                </a:lnTo>
                <a:lnTo>
                  <a:pt x="525" y="2202"/>
                </a:lnTo>
                <a:lnTo>
                  <a:pt x="525" y="2203"/>
                </a:lnTo>
                <a:lnTo>
                  <a:pt x="524" y="2203"/>
                </a:lnTo>
                <a:lnTo>
                  <a:pt x="522" y="2204"/>
                </a:lnTo>
                <a:lnTo>
                  <a:pt x="521" y="2204"/>
                </a:lnTo>
                <a:close/>
                <a:moveTo>
                  <a:pt x="523" y="2199"/>
                </a:moveTo>
                <a:lnTo>
                  <a:pt x="523" y="2198"/>
                </a:lnTo>
                <a:lnTo>
                  <a:pt x="523" y="2197"/>
                </a:lnTo>
                <a:lnTo>
                  <a:pt x="524" y="2196"/>
                </a:lnTo>
                <a:lnTo>
                  <a:pt x="524" y="2197"/>
                </a:lnTo>
                <a:lnTo>
                  <a:pt x="525" y="2197"/>
                </a:lnTo>
                <a:lnTo>
                  <a:pt x="526" y="2197"/>
                </a:lnTo>
                <a:lnTo>
                  <a:pt x="526" y="2198"/>
                </a:lnTo>
                <a:lnTo>
                  <a:pt x="524" y="2199"/>
                </a:lnTo>
                <a:lnTo>
                  <a:pt x="523" y="2199"/>
                </a:lnTo>
                <a:close/>
                <a:moveTo>
                  <a:pt x="521" y="2221"/>
                </a:moveTo>
                <a:lnTo>
                  <a:pt x="520" y="2222"/>
                </a:lnTo>
                <a:lnTo>
                  <a:pt x="519" y="2221"/>
                </a:lnTo>
                <a:lnTo>
                  <a:pt x="518" y="2221"/>
                </a:lnTo>
                <a:lnTo>
                  <a:pt x="519" y="2219"/>
                </a:lnTo>
                <a:lnTo>
                  <a:pt x="520" y="2217"/>
                </a:lnTo>
                <a:lnTo>
                  <a:pt x="521" y="2217"/>
                </a:lnTo>
                <a:lnTo>
                  <a:pt x="523" y="2217"/>
                </a:lnTo>
                <a:lnTo>
                  <a:pt x="524" y="2217"/>
                </a:lnTo>
                <a:lnTo>
                  <a:pt x="525" y="2218"/>
                </a:lnTo>
                <a:lnTo>
                  <a:pt x="524" y="2218"/>
                </a:lnTo>
                <a:lnTo>
                  <a:pt x="524" y="2219"/>
                </a:lnTo>
                <a:lnTo>
                  <a:pt x="521" y="2221"/>
                </a:lnTo>
                <a:close/>
                <a:moveTo>
                  <a:pt x="522" y="2233"/>
                </a:moveTo>
                <a:lnTo>
                  <a:pt x="521" y="2234"/>
                </a:lnTo>
                <a:lnTo>
                  <a:pt x="519" y="2232"/>
                </a:lnTo>
                <a:lnTo>
                  <a:pt x="519" y="2231"/>
                </a:lnTo>
                <a:lnTo>
                  <a:pt x="518" y="2231"/>
                </a:lnTo>
                <a:lnTo>
                  <a:pt x="516" y="2230"/>
                </a:lnTo>
                <a:lnTo>
                  <a:pt x="515" y="2230"/>
                </a:lnTo>
                <a:lnTo>
                  <a:pt x="515" y="2229"/>
                </a:lnTo>
                <a:lnTo>
                  <a:pt x="515" y="2228"/>
                </a:lnTo>
                <a:lnTo>
                  <a:pt x="516" y="2228"/>
                </a:lnTo>
                <a:lnTo>
                  <a:pt x="517" y="2228"/>
                </a:lnTo>
                <a:lnTo>
                  <a:pt x="517" y="2227"/>
                </a:lnTo>
                <a:lnTo>
                  <a:pt x="518" y="2227"/>
                </a:lnTo>
                <a:lnTo>
                  <a:pt x="519" y="2227"/>
                </a:lnTo>
                <a:lnTo>
                  <a:pt x="520" y="2229"/>
                </a:lnTo>
                <a:lnTo>
                  <a:pt x="521" y="2231"/>
                </a:lnTo>
                <a:lnTo>
                  <a:pt x="522" y="2233"/>
                </a:lnTo>
                <a:close/>
                <a:moveTo>
                  <a:pt x="516" y="2207"/>
                </a:moveTo>
                <a:lnTo>
                  <a:pt x="515" y="2207"/>
                </a:lnTo>
                <a:lnTo>
                  <a:pt x="514" y="2207"/>
                </a:lnTo>
                <a:lnTo>
                  <a:pt x="515" y="2203"/>
                </a:lnTo>
                <a:lnTo>
                  <a:pt x="514" y="2202"/>
                </a:lnTo>
                <a:lnTo>
                  <a:pt x="514" y="2201"/>
                </a:lnTo>
                <a:lnTo>
                  <a:pt x="514" y="2200"/>
                </a:lnTo>
                <a:lnTo>
                  <a:pt x="514" y="2199"/>
                </a:lnTo>
                <a:lnTo>
                  <a:pt x="515" y="2199"/>
                </a:lnTo>
                <a:lnTo>
                  <a:pt x="517" y="2200"/>
                </a:lnTo>
                <a:lnTo>
                  <a:pt x="518" y="2202"/>
                </a:lnTo>
                <a:lnTo>
                  <a:pt x="518" y="2202"/>
                </a:lnTo>
                <a:lnTo>
                  <a:pt x="517" y="2202"/>
                </a:lnTo>
                <a:lnTo>
                  <a:pt x="518" y="2203"/>
                </a:lnTo>
                <a:lnTo>
                  <a:pt x="518" y="2203"/>
                </a:lnTo>
                <a:lnTo>
                  <a:pt x="518" y="2205"/>
                </a:lnTo>
                <a:lnTo>
                  <a:pt x="518" y="2206"/>
                </a:lnTo>
                <a:lnTo>
                  <a:pt x="516" y="2207"/>
                </a:lnTo>
                <a:close/>
                <a:moveTo>
                  <a:pt x="516" y="2220"/>
                </a:moveTo>
                <a:lnTo>
                  <a:pt x="517" y="2220"/>
                </a:lnTo>
                <a:lnTo>
                  <a:pt x="516" y="2222"/>
                </a:lnTo>
                <a:lnTo>
                  <a:pt x="515" y="2223"/>
                </a:lnTo>
                <a:lnTo>
                  <a:pt x="514" y="2221"/>
                </a:lnTo>
                <a:lnTo>
                  <a:pt x="515" y="2220"/>
                </a:lnTo>
                <a:lnTo>
                  <a:pt x="516" y="2220"/>
                </a:lnTo>
                <a:close/>
                <a:moveTo>
                  <a:pt x="513" y="2223"/>
                </a:moveTo>
                <a:lnTo>
                  <a:pt x="514" y="2224"/>
                </a:lnTo>
                <a:lnTo>
                  <a:pt x="512" y="2224"/>
                </a:lnTo>
                <a:lnTo>
                  <a:pt x="512" y="2225"/>
                </a:lnTo>
                <a:lnTo>
                  <a:pt x="512" y="2225"/>
                </a:lnTo>
                <a:lnTo>
                  <a:pt x="511" y="2225"/>
                </a:lnTo>
                <a:lnTo>
                  <a:pt x="509" y="2225"/>
                </a:lnTo>
                <a:lnTo>
                  <a:pt x="508" y="2225"/>
                </a:lnTo>
                <a:lnTo>
                  <a:pt x="508" y="2225"/>
                </a:lnTo>
                <a:lnTo>
                  <a:pt x="507" y="2225"/>
                </a:lnTo>
                <a:lnTo>
                  <a:pt x="508" y="2224"/>
                </a:lnTo>
                <a:lnTo>
                  <a:pt x="508" y="2224"/>
                </a:lnTo>
                <a:lnTo>
                  <a:pt x="508" y="2223"/>
                </a:lnTo>
                <a:lnTo>
                  <a:pt x="509" y="2223"/>
                </a:lnTo>
                <a:lnTo>
                  <a:pt x="510" y="2223"/>
                </a:lnTo>
                <a:lnTo>
                  <a:pt x="510" y="2224"/>
                </a:lnTo>
                <a:lnTo>
                  <a:pt x="511" y="2223"/>
                </a:lnTo>
                <a:lnTo>
                  <a:pt x="510" y="2222"/>
                </a:lnTo>
                <a:lnTo>
                  <a:pt x="511" y="2222"/>
                </a:lnTo>
                <a:lnTo>
                  <a:pt x="512" y="2222"/>
                </a:lnTo>
                <a:lnTo>
                  <a:pt x="513" y="2222"/>
                </a:lnTo>
                <a:lnTo>
                  <a:pt x="513" y="2223"/>
                </a:lnTo>
                <a:close/>
                <a:moveTo>
                  <a:pt x="508" y="2230"/>
                </a:moveTo>
                <a:lnTo>
                  <a:pt x="508" y="2230"/>
                </a:lnTo>
                <a:lnTo>
                  <a:pt x="508" y="2229"/>
                </a:lnTo>
                <a:lnTo>
                  <a:pt x="508" y="2229"/>
                </a:lnTo>
                <a:lnTo>
                  <a:pt x="508" y="2228"/>
                </a:lnTo>
                <a:lnTo>
                  <a:pt x="509" y="2228"/>
                </a:lnTo>
                <a:lnTo>
                  <a:pt x="512" y="2227"/>
                </a:lnTo>
                <a:lnTo>
                  <a:pt x="512" y="2228"/>
                </a:lnTo>
                <a:lnTo>
                  <a:pt x="512" y="2229"/>
                </a:lnTo>
                <a:lnTo>
                  <a:pt x="511" y="2230"/>
                </a:lnTo>
                <a:lnTo>
                  <a:pt x="509" y="2230"/>
                </a:lnTo>
                <a:lnTo>
                  <a:pt x="508" y="2230"/>
                </a:lnTo>
                <a:close/>
                <a:moveTo>
                  <a:pt x="504" y="2227"/>
                </a:moveTo>
                <a:lnTo>
                  <a:pt x="503" y="2227"/>
                </a:lnTo>
                <a:lnTo>
                  <a:pt x="502" y="2227"/>
                </a:lnTo>
                <a:lnTo>
                  <a:pt x="502" y="2226"/>
                </a:lnTo>
                <a:lnTo>
                  <a:pt x="502" y="2225"/>
                </a:lnTo>
                <a:lnTo>
                  <a:pt x="505" y="2225"/>
                </a:lnTo>
                <a:lnTo>
                  <a:pt x="506" y="2225"/>
                </a:lnTo>
                <a:lnTo>
                  <a:pt x="507" y="2225"/>
                </a:lnTo>
                <a:lnTo>
                  <a:pt x="506" y="2226"/>
                </a:lnTo>
                <a:lnTo>
                  <a:pt x="504" y="2227"/>
                </a:lnTo>
                <a:close/>
                <a:moveTo>
                  <a:pt x="502" y="2224"/>
                </a:moveTo>
                <a:lnTo>
                  <a:pt x="501" y="2223"/>
                </a:lnTo>
                <a:lnTo>
                  <a:pt x="499" y="2223"/>
                </a:lnTo>
                <a:lnTo>
                  <a:pt x="498" y="2223"/>
                </a:lnTo>
                <a:lnTo>
                  <a:pt x="498" y="2222"/>
                </a:lnTo>
                <a:lnTo>
                  <a:pt x="498" y="2222"/>
                </a:lnTo>
                <a:lnTo>
                  <a:pt x="501" y="2220"/>
                </a:lnTo>
                <a:lnTo>
                  <a:pt x="502" y="2220"/>
                </a:lnTo>
                <a:lnTo>
                  <a:pt x="502" y="2222"/>
                </a:lnTo>
                <a:lnTo>
                  <a:pt x="503" y="2222"/>
                </a:lnTo>
                <a:lnTo>
                  <a:pt x="504" y="2221"/>
                </a:lnTo>
                <a:lnTo>
                  <a:pt x="504" y="2222"/>
                </a:lnTo>
                <a:lnTo>
                  <a:pt x="505" y="2222"/>
                </a:lnTo>
                <a:lnTo>
                  <a:pt x="505" y="2223"/>
                </a:lnTo>
                <a:lnTo>
                  <a:pt x="505" y="2224"/>
                </a:lnTo>
                <a:lnTo>
                  <a:pt x="504" y="2224"/>
                </a:lnTo>
                <a:lnTo>
                  <a:pt x="503" y="2224"/>
                </a:lnTo>
                <a:lnTo>
                  <a:pt x="502" y="2224"/>
                </a:lnTo>
                <a:close/>
                <a:moveTo>
                  <a:pt x="504" y="2220"/>
                </a:moveTo>
                <a:lnTo>
                  <a:pt x="503" y="2220"/>
                </a:lnTo>
                <a:lnTo>
                  <a:pt x="502" y="2220"/>
                </a:lnTo>
                <a:lnTo>
                  <a:pt x="502" y="2219"/>
                </a:lnTo>
                <a:lnTo>
                  <a:pt x="503" y="2219"/>
                </a:lnTo>
                <a:lnTo>
                  <a:pt x="504" y="2218"/>
                </a:lnTo>
                <a:lnTo>
                  <a:pt x="505" y="2218"/>
                </a:lnTo>
                <a:lnTo>
                  <a:pt x="505" y="2219"/>
                </a:lnTo>
                <a:lnTo>
                  <a:pt x="504" y="2219"/>
                </a:lnTo>
                <a:lnTo>
                  <a:pt x="504" y="2220"/>
                </a:lnTo>
                <a:close/>
                <a:moveTo>
                  <a:pt x="499" y="2225"/>
                </a:moveTo>
                <a:lnTo>
                  <a:pt x="498" y="2226"/>
                </a:lnTo>
                <a:lnTo>
                  <a:pt x="498" y="2226"/>
                </a:lnTo>
                <a:lnTo>
                  <a:pt x="498" y="2225"/>
                </a:lnTo>
                <a:lnTo>
                  <a:pt x="497" y="2225"/>
                </a:lnTo>
                <a:lnTo>
                  <a:pt x="498" y="2224"/>
                </a:lnTo>
                <a:lnTo>
                  <a:pt x="498" y="2224"/>
                </a:lnTo>
                <a:lnTo>
                  <a:pt x="499" y="2225"/>
                </a:lnTo>
                <a:close/>
                <a:moveTo>
                  <a:pt x="492" y="2219"/>
                </a:moveTo>
                <a:lnTo>
                  <a:pt x="492" y="2220"/>
                </a:lnTo>
                <a:lnTo>
                  <a:pt x="493" y="2219"/>
                </a:lnTo>
                <a:lnTo>
                  <a:pt x="496" y="2219"/>
                </a:lnTo>
                <a:lnTo>
                  <a:pt x="496" y="2220"/>
                </a:lnTo>
                <a:lnTo>
                  <a:pt x="494" y="2221"/>
                </a:lnTo>
                <a:lnTo>
                  <a:pt x="492" y="2221"/>
                </a:lnTo>
                <a:lnTo>
                  <a:pt x="491" y="2220"/>
                </a:lnTo>
                <a:lnTo>
                  <a:pt x="491" y="2219"/>
                </a:lnTo>
                <a:lnTo>
                  <a:pt x="492" y="2219"/>
                </a:lnTo>
                <a:close/>
                <a:moveTo>
                  <a:pt x="489" y="2208"/>
                </a:moveTo>
                <a:lnTo>
                  <a:pt x="488" y="2209"/>
                </a:lnTo>
                <a:lnTo>
                  <a:pt x="488" y="2208"/>
                </a:lnTo>
                <a:lnTo>
                  <a:pt x="488" y="2207"/>
                </a:lnTo>
                <a:lnTo>
                  <a:pt x="489" y="2207"/>
                </a:lnTo>
                <a:lnTo>
                  <a:pt x="490" y="2207"/>
                </a:lnTo>
                <a:lnTo>
                  <a:pt x="490" y="2206"/>
                </a:lnTo>
                <a:lnTo>
                  <a:pt x="491" y="2205"/>
                </a:lnTo>
                <a:lnTo>
                  <a:pt x="492" y="2205"/>
                </a:lnTo>
                <a:lnTo>
                  <a:pt x="492" y="2206"/>
                </a:lnTo>
                <a:lnTo>
                  <a:pt x="491" y="2207"/>
                </a:lnTo>
                <a:lnTo>
                  <a:pt x="489" y="2208"/>
                </a:lnTo>
                <a:close/>
                <a:moveTo>
                  <a:pt x="490" y="2219"/>
                </a:moveTo>
                <a:lnTo>
                  <a:pt x="489" y="2219"/>
                </a:lnTo>
                <a:lnTo>
                  <a:pt x="488" y="2219"/>
                </a:lnTo>
                <a:lnTo>
                  <a:pt x="488" y="2218"/>
                </a:lnTo>
                <a:lnTo>
                  <a:pt x="487" y="2218"/>
                </a:lnTo>
                <a:lnTo>
                  <a:pt x="488" y="2217"/>
                </a:lnTo>
                <a:lnTo>
                  <a:pt x="489" y="2217"/>
                </a:lnTo>
                <a:lnTo>
                  <a:pt x="490" y="2218"/>
                </a:lnTo>
                <a:lnTo>
                  <a:pt x="490" y="2219"/>
                </a:lnTo>
                <a:close/>
                <a:moveTo>
                  <a:pt x="484" y="2215"/>
                </a:moveTo>
                <a:lnTo>
                  <a:pt x="483" y="2215"/>
                </a:lnTo>
                <a:lnTo>
                  <a:pt x="482" y="2215"/>
                </a:lnTo>
                <a:lnTo>
                  <a:pt x="481" y="2214"/>
                </a:lnTo>
                <a:lnTo>
                  <a:pt x="486" y="2212"/>
                </a:lnTo>
                <a:lnTo>
                  <a:pt x="487" y="2211"/>
                </a:lnTo>
                <a:lnTo>
                  <a:pt x="487" y="2212"/>
                </a:lnTo>
                <a:lnTo>
                  <a:pt x="487" y="2214"/>
                </a:lnTo>
                <a:lnTo>
                  <a:pt x="486" y="2214"/>
                </a:lnTo>
                <a:lnTo>
                  <a:pt x="485" y="2215"/>
                </a:lnTo>
                <a:lnTo>
                  <a:pt x="484" y="2215"/>
                </a:lnTo>
                <a:close/>
                <a:moveTo>
                  <a:pt x="563" y="103"/>
                </a:moveTo>
                <a:lnTo>
                  <a:pt x="561" y="103"/>
                </a:lnTo>
                <a:lnTo>
                  <a:pt x="560" y="103"/>
                </a:lnTo>
                <a:lnTo>
                  <a:pt x="559" y="101"/>
                </a:lnTo>
                <a:lnTo>
                  <a:pt x="558" y="100"/>
                </a:lnTo>
                <a:lnTo>
                  <a:pt x="557" y="97"/>
                </a:lnTo>
                <a:lnTo>
                  <a:pt x="553" y="94"/>
                </a:lnTo>
                <a:lnTo>
                  <a:pt x="553" y="93"/>
                </a:lnTo>
                <a:lnTo>
                  <a:pt x="554" y="93"/>
                </a:lnTo>
                <a:lnTo>
                  <a:pt x="556" y="94"/>
                </a:lnTo>
                <a:lnTo>
                  <a:pt x="557" y="95"/>
                </a:lnTo>
                <a:lnTo>
                  <a:pt x="559" y="97"/>
                </a:lnTo>
                <a:lnTo>
                  <a:pt x="559" y="97"/>
                </a:lnTo>
                <a:lnTo>
                  <a:pt x="560" y="100"/>
                </a:lnTo>
                <a:lnTo>
                  <a:pt x="562" y="101"/>
                </a:lnTo>
                <a:lnTo>
                  <a:pt x="563" y="102"/>
                </a:lnTo>
                <a:lnTo>
                  <a:pt x="563" y="103"/>
                </a:lnTo>
                <a:close/>
                <a:moveTo>
                  <a:pt x="481" y="2218"/>
                </a:moveTo>
                <a:lnTo>
                  <a:pt x="480" y="2218"/>
                </a:lnTo>
                <a:lnTo>
                  <a:pt x="479" y="2217"/>
                </a:lnTo>
                <a:lnTo>
                  <a:pt x="479" y="2216"/>
                </a:lnTo>
                <a:lnTo>
                  <a:pt x="480" y="2215"/>
                </a:lnTo>
                <a:lnTo>
                  <a:pt x="481" y="2215"/>
                </a:lnTo>
                <a:lnTo>
                  <a:pt x="481" y="2216"/>
                </a:lnTo>
                <a:lnTo>
                  <a:pt x="482" y="2216"/>
                </a:lnTo>
                <a:lnTo>
                  <a:pt x="483" y="2216"/>
                </a:lnTo>
                <a:lnTo>
                  <a:pt x="483" y="2217"/>
                </a:lnTo>
                <a:lnTo>
                  <a:pt x="483" y="2218"/>
                </a:lnTo>
                <a:lnTo>
                  <a:pt x="482" y="2218"/>
                </a:lnTo>
                <a:lnTo>
                  <a:pt x="481" y="2218"/>
                </a:lnTo>
                <a:close/>
                <a:moveTo>
                  <a:pt x="479" y="2214"/>
                </a:moveTo>
                <a:lnTo>
                  <a:pt x="478" y="2214"/>
                </a:lnTo>
                <a:lnTo>
                  <a:pt x="477" y="2213"/>
                </a:lnTo>
                <a:lnTo>
                  <a:pt x="478" y="2212"/>
                </a:lnTo>
                <a:lnTo>
                  <a:pt x="479" y="2211"/>
                </a:lnTo>
                <a:lnTo>
                  <a:pt x="480" y="2210"/>
                </a:lnTo>
                <a:lnTo>
                  <a:pt x="481" y="2209"/>
                </a:lnTo>
                <a:lnTo>
                  <a:pt x="482" y="2212"/>
                </a:lnTo>
                <a:lnTo>
                  <a:pt x="481" y="2212"/>
                </a:lnTo>
                <a:lnTo>
                  <a:pt x="480" y="2213"/>
                </a:lnTo>
                <a:lnTo>
                  <a:pt x="480" y="2214"/>
                </a:lnTo>
                <a:lnTo>
                  <a:pt x="479" y="2214"/>
                </a:lnTo>
                <a:close/>
                <a:moveTo>
                  <a:pt x="478" y="2222"/>
                </a:moveTo>
                <a:lnTo>
                  <a:pt x="477" y="2221"/>
                </a:lnTo>
                <a:lnTo>
                  <a:pt x="477" y="2220"/>
                </a:lnTo>
                <a:lnTo>
                  <a:pt x="476" y="2220"/>
                </a:lnTo>
                <a:lnTo>
                  <a:pt x="475" y="2219"/>
                </a:lnTo>
                <a:lnTo>
                  <a:pt x="476" y="2219"/>
                </a:lnTo>
                <a:lnTo>
                  <a:pt x="477" y="2218"/>
                </a:lnTo>
                <a:lnTo>
                  <a:pt x="477" y="2218"/>
                </a:lnTo>
                <a:lnTo>
                  <a:pt x="480" y="2221"/>
                </a:lnTo>
                <a:lnTo>
                  <a:pt x="478" y="2222"/>
                </a:lnTo>
                <a:close/>
                <a:moveTo>
                  <a:pt x="475" y="2214"/>
                </a:moveTo>
                <a:lnTo>
                  <a:pt x="475" y="2215"/>
                </a:lnTo>
                <a:lnTo>
                  <a:pt x="473" y="2216"/>
                </a:lnTo>
                <a:lnTo>
                  <a:pt x="472" y="2216"/>
                </a:lnTo>
                <a:lnTo>
                  <a:pt x="472" y="2215"/>
                </a:lnTo>
                <a:lnTo>
                  <a:pt x="474" y="2214"/>
                </a:lnTo>
                <a:lnTo>
                  <a:pt x="475" y="2214"/>
                </a:lnTo>
                <a:close/>
                <a:moveTo>
                  <a:pt x="473" y="2222"/>
                </a:moveTo>
                <a:lnTo>
                  <a:pt x="472" y="2222"/>
                </a:lnTo>
                <a:lnTo>
                  <a:pt x="471" y="2221"/>
                </a:lnTo>
                <a:lnTo>
                  <a:pt x="471" y="2220"/>
                </a:lnTo>
                <a:lnTo>
                  <a:pt x="471" y="2219"/>
                </a:lnTo>
                <a:lnTo>
                  <a:pt x="472" y="2219"/>
                </a:lnTo>
                <a:lnTo>
                  <a:pt x="473" y="2220"/>
                </a:lnTo>
                <a:lnTo>
                  <a:pt x="474" y="2220"/>
                </a:lnTo>
                <a:lnTo>
                  <a:pt x="474" y="2221"/>
                </a:lnTo>
                <a:lnTo>
                  <a:pt x="474" y="2222"/>
                </a:lnTo>
                <a:lnTo>
                  <a:pt x="473" y="2222"/>
                </a:lnTo>
                <a:close/>
                <a:moveTo>
                  <a:pt x="473" y="2206"/>
                </a:moveTo>
                <a:lnTo>
                  <a:pt x="472" y="2206"/>
                </a:lnTo>
                <a:lnTo>
                  <a:pt x="471" y="2206"/>
                </a:lnTo>
                <a:lnTo>
                  <a:pt x="470" y="2205"/>
                </a:lnTo>
                <a:lnTo>
                  <a:pt x="471" y="2205"/>
                </a:lnTo>
                <a:lnTo>
                  <a:pt x="473" y="2205"/>
                </a:lnTo>
                <a:lnTo>
                  <a:pt x="473" y="2206"/>
                </a:lnTo>
                <a:lnTo>
                  <a:pt x="473" y="2207"/>
                </a:lnTo>
                <a:lnTo>
                  <a:pt x="473" y="2206"/>
                </a:lnTo>
                <a:close/>
                <a:moveTo>
                  <a:pt x="461" y="2218"/>
                </a:moveTo>
                <a:lnTo>
                  <a:pt x="460" y="2218"/>
                </a:lnTo>
                <a:lnTo>
                  <a:pt x="459" y="2218"/>
                </a:lnTo>
                <a:lnTo>
                  <a:pt x="458" y="2217"/>
                </a:lnTo>
                <a:lnTo>
                  <a:pt x="458" y="2216"/>
                </a:lnTo>
                <a:lnTo>
                  <a:pt x="461" y="2216"/>
                </a:lnTo>
                <a:lnTo>
                  <a:pt x="462" y="2217"/>
                </a:lnTo>
                <a:lnTo>
                  <a:pt x="463" y="2217"/>
                </a:lnTo>
                <a:lnTo>
                  <a:pt x="463" y="2218"/>
                </a:lnTo>
                <a:lnTo>
                  <a:pt x="462" y="2218"/>
                </a:lnTo>
                <a:lnTo>
                  <a:pt x="461" y="2218"/>
                </a:lnTo>
                <a:close/>
                <a:moveTo>
                  <a:pt x="450" y="2225"/>
                </a:moveTo>
                <a:lnTo>
                  <a:pt x="449" y="2225"/>
                </a:lnTo>
                <a:lnTo>
                  <a:pt x="447" y="2225"/>
                </a:lnTo>
                <a:lnTo>
                  <a:pt x="445" y="2225"/>
                </a:lnTo>
                <a:lnTo>
                  <a:pt x="444" y="2225"/>
                </a:lnTo>
                <a:lnTo>
                  <a:pt x="442" y="2225"/>
                </a:lnTo>
                <a:lnTo>
                  <a:pt x="441" y="2224"/>
                </a:lnTo>
                <a:lnTo>
                  <a:pt x="441" y="2222"/>
                </a:lnTo>
                <a:lnTo>
                  <a:pt x="441" y="2220"/>
                </a:lnTo>
                <a:lnTo>
                  <a:pt x="442" y="2219"/>
                </a:lnTo>
                <a:lnTo>
                  <a:pt x="442" y="2218"/>
                </a:lnTo>
                <a:lnTo>
                  <a:pt x="441" y="2218"/>
                </a:lnTo>
                <a:lnTo>
                  <a:pt x="440" y="2220"/>
                </a:lnTo>
                <a:lnTo>
                  <a:pt x="440" y="2221"/>
                </a:lnTo>
                <a:lnTo>
                  <a:pt x="440" y="2224"/>
                </a:lnTo>
                <a:lnTo>
                  <a:pt x="437" y="2224"/>
                </a:lnTo>
                <a:lnTo>
                  <a:pt x="436" y="2224"/>
                </a:lnTo>
                <a:lnTo>
                  <a:pt x="436" y="2222"/>
                </a:lnTo>
                <a:lnTo>
                  <a:pt x="437" y="2222"/>
                </a:lnTo>
                <a:lnTo>
                  <a:pt x="438" y="2221"/>
                </a:lnTo>
                <a:lnTo>
                  <a:pt x="439" y="2221"/>
                </a:lnTo>
                <a:lnTo>
                  <a:pt x="438" y="2220"/>
                </a:lnTo>
                <a:lnTo>
                  <a:pt x="436" y="2221"/>
                </a:lnTo>
                <a:lnTo>
                  <a:pt x="435" y="2221"/>
                </a:lnTo>
                <a:lnTo>
                  <a:pt x="435" y="2222"/>
                </a:lnTo>
                <a:lnTo>
                  <a:pt x="434" y="2222"/>
                </a:lnTo>
                <a:lnTo>
                  <a:pt x="434" y="2221"/>
                </a:lnTo>
                <a:lnTo>
                  <a:pt x="433" y="2218"/>
                </a:lnTo>
                <a:lnTo>
                  <a:pt x="431" y="2217"/>
                </a:lnTo>
                <a:lnTo>
                  <a:pt x="430" y="2216"/>
                </a:lnTo>
                <a:lnTo>
                  <a:pt x="431" y="2216"/>
                </a:lnTo>
                <a:lnTo>
                  <a:pt x="434" y="2216"/>
                </a:lnTo>
                <a:lnTo>
                  <a:pt x="435" y="2215"/>
                </a:lnTo>
                <a:lnTo>
                  <a:pt x="436" y="2214"/>
                </a:lnTo>
                <a:lnTo>
                  <a:pt x="440" y="2214"/>
                </a:lnTo>
                <a:lnTo>
                  <a:pt x="443" y="2213"/>
                </a:lnTo>
                <a:lnTo>
                  <a:pt x="444" y="2213"/>
                </a:lnTo>
                <a:lnTo>
                  <a:pt x="446" y="2214"/>
                </a:lnTo>
                <a:lnTo>
                  <a:pt x="445" y="2214"/>
                </a:lnTo>
                <a:lnTo>
                  <a:pt x="446" y="2215"/>
                </a:lnTo>
                <a:lnTo>
                  <a:pt x="446" y="2214"/>
                </a:lnTo>
                <a:lnTo>
                  <a:pt x="446" y="2215"/>
                </a:lnTo>
                <a:lnTo>
                  <a:pt x="446" y="2216"/>
                </a:lnTo>
                <a:lnTo>
                  <a:pt x="447" y="2217"/>
                </a:lnTo>
                <a:lnTo>
                  <a:pt x="448" y="2217"/>
                </a:lnTo>
                <a:lnTo>
                  <a:pt x="449" y="2216"/>
                </a:lnTo>
                <a:lnTo>
                  <a:pt x="449" y="2214"/>
                </a:lnTo>
                <a:lnTo>
                  <a:pt x="450" y="2214"/>
                </a:lnTo>
                <a:lnTo>
                  <a:pt x="451" y="2215"/>
                </a:lnTo>
                <a:lnTo>
                  <a:pt x="452" y="2215"/>
                </a:lnTo>
                <a:lnTo>
                  <a:pt x="454" y="2215"/>
                </a:lnTo>
                <a:lnTo>
                  <a:pt x="454" y="2216"/>
                </a:lnTo>
                <a:lnTo>
                  <a:pt x="454" y="2217"/>
                </a:lnTo>
                <a:lnTo>
                  <a:pt x="456" y="2217"/>
                </a:lnTo>
                <a:lnTo>
                  <a:pt x="456" y="2218"/>
                </a:lnTo>
                <a:lnTo>
                  <a:pt x="454" y="2219"/>
                </a:lnTo>
                <a:lnTo>
                  <a:pt x="452" y="2218"/>
                </a:lnTo>
                <a:lnTo>
                  <a:pt x="452" y="2219"/>
                </a:lnTo>
                <a:lnTo>
                  <a:pt x="451" y="2219"/>
                </a:lnTo>
                <a:lnTo>
                  <a:pt x="450" y="2220"/>
                </a:lnTo>
                <a:lnTo>
                  <a:pt x="450" y="2221"/>
                </a:lnTo>
                <a:lnTo>
                  <a:pt x="454" y="2222"/>
                </a:lnTo>
                <a:lnTo>
                  <a:pt x="455" y="2220"/>
                </a:lnTo>
                <a:lnTo>
                  <a:pt x="456" y="2220"/>
                </a:lnTo>
                <a:lnTo>
                  <a:pt x="456" y="2221"/>
                </a:lnTo>
                <a:lnTo>
                  <a:pt x="457" y="2221"/>
                </a:lnTo>
                <a:lnTo>
                  <a:pt x="457" y="2222"/>
                </a:lnTo>
                <a:lnTo>
                  <a:pt x="457" y="2223"/>
                </a:lnTo>
                <a:lnTo>
                  <a:pt x="457" y="2224"/>
                </a:lnTo>
                <a:lnTo>
                  <a:pt x="456" y="2224"/>
                </a:lnTo>
                <a:lnTo>
                  <a:pt x="455" y="2224"/>
                </a:lnTo>
                <a:lnTo>
                  <a:pt x="454" y="2225"/>
                </a:lnTo>
                <a:lnTo>
                  <a:pt x="452" y="2225"/>
                </a:lnTo>
                <a:lnTo>
                  <a:pt x="451" y="2225"/>
                </a:lnTo>
                <a:lnTo>
                  <a:pt x="450" y="2225"/>
                </a:lnTo>
                <a:close/>
                <a:moveTo>
                  <a:pt x="450" y="2199"/>
                </a:moveTo>
                <a:lnTo>
                  <a:pt x="450" y="2198"/>
                </a:lnTo>
                <a:lnTo>
                  <a:pt x="452" y="2197"/>
                </a:lnTo>
                <a:lnTo>
                  <a:pt x="453" y="2197"/>
                </a:lnTo>
                <a:lnTo>
                  <a:pt x="453" y="2198"/>
                </a:lnTo>
                <a:lnTo>
                  <a:pt x="452" y="2199"/>
                </a:lnTo>
                <a:lnTo>
                  <a:pt x="450" y="2199"/>
                </a:lnTo>
                <a:close/>
                <a:moveTo>
                  <a:pt x="448" y="2227"/>
                </a:moveTo>
                <a:lnTo>
                  <a:pt x="447" y="2227"/>
                </a:lnTo>
                <a:lnTo>
                  <a:pt x="446" y="2228"/>
                </a:lnTo>
                <a:lnTo>
                  <a:pt x="446" y="2229"/>
                </a:lnTo>
                <a:lnTo>
                  <a:pt x="446" y="2228"/>
                </a:lnTo>
                <a:lnTo>
                  <a:pt x="446" y="2226"/>
                </a:lnTo>
                <a:lnTo>
                  <a:pt x="447" y="2225"/>
                </a:lnTo>
                <a:lnTo>
                  <a:pt x="448" y="2225"/>
                </a:lnTo>
                <a:lnTo>
                  <a:pt x="449" y="2225"/>
                </a:lnTo>
                <a:lnTo>
                  <a:pt x="449" y="2226"/>
                </a:lnTo>
                <a:lnTo>
                  <a:pt x="449" y="2227"/>
                </a:lnTo>
                <a:lnTo>
                  <a:pt x="448" y="2227"/>
                </a:lnTo>
                <a:close/>
                <a:moveTo>
                  <a:pt x="443" y="2203"/>
                </a:moveTo>
                <a:lnTo>
                  <a:pt x="442" y="2203"/>
                </a:lnTo>
                <a:lnTo>
                  <a:pt x="442" y="2203"/>
                </a:lnTo>
                <a:lnTo>
                  <a:pt x="443" y="2203"/>
                </a:lnTo>
                <a:lnTo>
                  <a:pt x="444" y="2202"/>
                </a:lnTo>
                <a:lnTo>
                  <a:pt x="444" y="2201"/>
                </a:lnTo>
                <a:lnTo>
                  <a:pt x="446" y="2201"/>
                </a:lnTo>
                <a:lnTo>
                  <a:pt x="446" y="2200"/>
                </a:lnTo>
                <a:lnTo>
                  <a:pt x="446" y="2200"/>
                </a:lnTo>
                <a:lnTo>
                  <a:pt x="447" y="2200"/>
                </a:lnTo>
                <a:lnTo>
                  <a:pt x="448" y="2199"/>
                </a:lnTo>
                <a:lnTo>
                  <a:pt x="449" y="2199"/>
                </a:lnTo>
                <a:lnTo>
                  <a:pt x="450" y="2199"/>
                </a:lnTo>
                <a:lnTo>
                  <a:pt x="450" y="2200"/>
                </a:lnTo>
                <a:lnTo>
                  <a:pt x="448" y="2200"/>
                </a:lnTo>
                <a:lnTo>
                  <a:pt x="446" y="2202"/>
                </a:lnTo>
                <a:lnTo>
                  <a:pt x="446" y="2202"/>
                </a:lnTo>
                <a:lnTo>
                  <a:pt x="445" y="2202"/>
                </a:lnTo>
                <a:lnTo>
                  <a:pt x="445" y="2203"/>
                </a:lnTo>
                <a:lnTo>
                  <a:pt x="444" y="2203"/>
                </a:lnTo>
                <a:lnTo>
                  <a:pt x="443" y="2203"/>
                </a:lnTo>
                <a:close/>
                <a:moveTo>
                  <a:pt x="436" y="2199"/>
                </a:moveTo>
                <a:lnTo>
                  <a:pt x="436" y="2198"/>
                </a:lnTo>
                <a:lnTo>
                  <a:pt x="436" y="2198"/>
                </a:lnTo>
                <a:lnTo>
                  <a:pt x="436" y="2197"/>
                </a:lnTo>
                <a:lnTo>
                  <a:pt x="433" y="2196"/>
                </a:lnTo>
                <a:lnTo>
                  <a:pt x="430" y="2195"/>
                </a:lnTo>
                <a:lnTo>
                  <a:pt x="429" y="2195"/>
                </a:lnTo>
                <a:lnTo>
                  <a:pt x="428" y="2196"/>
                </a:lnTo>
                <a:lnTo>
                  <a:pt x="427" y="2196"/>
                </a:lnTo>
                <a:lnTo>
                  <a:pt x="427" y="2197"/>
                </a:lnTo>
                <a:lnTo>
                  <a:pt x="426" y="2197"/>
                </a:lnTo>
                <a:lnTo>
                  <a:pt x="425" y="2197"/>
                </a:lnTo>
                <a:lnTo>
                  <a:pt x="424" y="2197"/>
                </a:lnTo>
                <a:lnTo>
                  <a:pt x="424" y="2196"/>
                </a:lnTo>
                <a:lnTo>
                  <a:pt x="423" y="2194"/>
                </a:lnTo>
                <a:lnTo>
                  <a:pt x="424" y="2194"/>
                </a:lnTo>
                <a:lnTo>
                  <a:pt x="429" y="2193"/>
                </a:lnTo>
                <a:lnTo>
                  <a:pt x="430" y="2193"/>
                </a:lnTo>
                <a:lnTo>
                  <a:pt x="433" y="2193"/>
                </a:lnTo>
                <a:lnTo>
                  <a:pt x="435" y="2194"/>
                </a:lnTo>
                <a:lnTo>
                  <a:pt x="436" y="2194"/>
                </a:lnTo>
                <a:lnTo>
                  <a:pt x="438" y="2194"/>
                </a:lnTo>
                <a:lnTo>
                  <a:pt x="439" y="2194"/>
                </a:lnTo>
                <a:lnTo>
                  <a:pt x="440" y="2193"/>
                </a:lnTo>
                <a:lnTo>
                  <a:pt x="439" y="2193"/>
                </a:lnTo>
                <a:lnTo>
                  <a:pt x="437" y="2193"/>
                </a:lnTo>
                <a:lnTo>
                  <a:pt x="439" y="2192"/>
                </a:lnTo>
                <a:lnTo>
                  <a:pt x="440" y="2192"/>
                </a:lnTo>
                <a:lnTo>
                  <a:pt x="444" y="2192"/>
                </a:lnTo>
                <a:lnTo>
                  <a:pt x="446" y="2193"/>
                </a:lnTo>
                <a:lnTo>
                  <a:pt x="447" y="2193"/>
                </a:lnTo>
                <a:lnTo>
                  <a:pt x="448" y="2192"/>
                </a:lnTo>
                <a:lnTo>
                  <a:pt x="449" y="2192"/>
                </a:lnTo>
                <a:lnTo>
                  <a:pt x="449" y="2193"/>
                </a:lnTo>
                <a:lnTo>
                  <a:pt x="448" y="2193"/>
                </a:lnTo>
                <a:lnTo>
                  <a:pt x="447" y="2194"/>
                </a:lnTo>
                <a:lnTo>
                  <a:pt x="446" y="2196"/>
                </a:lnTo>
                <a:lnTo>
                  <a:pt x="446" y="2196"/>
                </a:lnTo>
                <a:lnTo>
                  <a:pt x="445" y="2196"/>
                </a:lnTo>
                <a:lnTo>
                  <a:pt x="443" y="2197"/>
                </a:lnTo>
                <a:lnTo>
                  <a:pt x="442" y="2198"/>
                </a:lnTo>
                <a:lnTo>
                  <a:pt x="441" y="2197"/>
                </a:lnTo>
                <a:lnTo>
                  <a:pt x="440" y="2197"/>
                </a:lnTo>
                <a:lnTo>
                  <a:pt x="440" y="2198"/>
                </a:lnTo>
                <a:lnTo>
                  <a:pt x="439" y="2198"/>
                </a:lnTo>
                <a:lnTo>
                  <a:pt x="438" y="2198"/>
                </a:lnTo>
                <a:lnTo>
                  <a:pt x="438" y="2197"/>
                </a:lnTo>
                <a:lnTo>
                  <a:pt x="437" y="2197"/>
                </a:lnTo>
                <a:lnTo>
                  <a:pt x="436" y="2199"/>
                </a:lnTo>
                <a:close/>
                <a:moveTo>
                  <a:pt x="444" y="2225"/>
                </a:moveTo>
                <a:lnTo>
                  <a:pt x="444" y="2227"/>
                </a:lnTo>
                <a:lnTo>
                  <a:pt x="443" y="2227"/>
                </a:lnTo>
                <a:lnTo>
                  <a:pt x="441" y="2226"/>
                </a:lnTo>
                <a:lnTo>
                  <a:pt x="440" y="2227"/>
                </a:lnTo>
                <a:lnTo>
                  <a:pt x="439" y="2227"/>
                </a:lnTo>
                <a:lnTo>
                  <a:pt x="437" y="2226"/>
                </a:lnTo>
                <a:lnTo>
                  <a:pt x="437" y="2225"/>
                </a:lnTo>
                <a:lnTo>
                  <a:pt x="438" y="2225"/>
                </a:lnTo>
                <a:lnTo>
                  <a:pt x="442" y="2225"/>
                </a:lnTo>
                <a:lnTo>
                  <a:pt x="444" y="2225"/>
                </a:lnTo>
                <a:close/>
                <a:moveTo>
                  <a:pt x="445" y="2204"/>
                </a:moveTo>
                <a:lnTo>
                  <a:pt x="445" y="2205"/>
                </a:lnTo>
                <a:lnTo>
                  <a:pt x="445" y="2206"/>
                </a:lnTo>
                <a:lnTo>
                  <a:pt x="444" y="2207"/>
                </a:lnTo>
                <a:lnTo>
                  <a:pt x="444" y="2208"/>
                </a:lnTo>
                <a:lnTo>
                  <a:pt x="444" y="2209"/>
                </a:lnTo>
                <a:lnTo>
                  <a:pt x="443" y="2208"/>
                </a:lnTo>
                <a:lnTo>
                  <a:pt x="444" y="2206"/>
                </a:lnTo>
                <a:lnTo>
                  <a:pt x="443" y="2205"/>
                </a:lnTo>
                <a:lnTo>
                  <a:pt x="442" y="2205"/>
                </a:lnTo>
                <a:lnTo>
                  <a:pt x="442" y="2206"/>
                </a:lnTo>
                <a:lnTo>
                  <a:pt x="442" y="2209"/>
                </a:lnTo>
                <a:lnTo>
                  <a:pt x="442" y="2210"/>
                </a:lnTo>
                <a:lnTo>
                  <a:pt x="442" y="2212"/>
                </a:lnTo>
                <a:lnTo>
                  <a:pt x="439" y="2214"/>
                </a:lnTo>
                <a:lnTo>
                  <a:pt x="436" y="2214"/>
                </a:lnTo>
                <a:lnTo>
                  <a:pt x="435" y="2214"/>
                </a:lnTo>
                <a:lnTo>
                  <a:pt x="433" y="2214"/>
                </a:lnTo>
                <a:lnTo>
                  <a:pt x="430" y="2214"/>
                </a:lnTo>
                <a:lnTo>
                  <a:pt x="430" y="2213"/>
                </a:lnTo>
                <a:lnTo>
                  <a:pt x="431" y="2211"/>
                </a:lnTo>
                <a:lnTo>
                  <a:pt x="433" y="2211"/>
                </a:lnTo>
                <a:lnTo>
                  <a:pt x="433" y="2209"/>
                </a:lnTo>
                <a:lnTo>
                  <a:pt x="437" y="2207"/>
                </a:lnTo>
                <a:lnTo>
                  <a:pt x="439" y="2206"/>
                </a:lnTo>
                <a:lnTo>
                  <a:pt x="440" y="2206"/>
                </a:lnTo>
                <a:lnTo>
                  <a:pt x="441" y="2205"/>
                </a:lnTo>
                <a:lnTo>
                  <a:pt x="442" y="2204"/>
                </a:lnTo>
                <a:lnTo>
                  <a:pt x="443" y="2204"/>
                </a:lnTo>
                <a:lnTo>
                  <a:pt x="443" y="2205"/>
                </a:lnTo>
                <a:lnTo>
                  <a:pt x="444" y="2204"/>
                </a:lnTo>
                <a:lnTo>
                  <a:pt x="445" y="2204"/>
                </a:lnTo>
                <a:close/>
                <a:moveTo>
                  <a:pt x="444" y="2189"/>
                </a:moveTo>
                <a:lnTo>
                  <a:pt x="443" y="2189"/>
                </a:lnTo>
                <a:lnTo>
                  <a:pt x="443" y="2188"/>
                </a:lnTo>
                <a:lnTo>
                  <a:pt x="444" y="2188"/>
                </a:lnTo>
                <a:lnTo>
                  <a:pt x="444" y="2189"/>
                </a:lnTo>
                <a:close/>
                <a:moveTo>
                  <a:pt x="427" y="2190"/>
                </a:moveTo>
                <a:lnTo>
                  <a:pt x="426" y="2190"/>
                </a:lnTo>
                <a:lnTo>
                  <a:pt x="426" y="2189"/>
                </a:lnTo>
                <a:lnTo>
                  <a:pt x="426" y="2188"/>
                </a:lnTo>
                <a:lnTo>
                  <a:pt x="426" y="2187"/>
                </a:lnTo>
                <a:lnTo>
                  <a:pt x="426" y="2186"/>
                </a:lnTo>
                <a:lnTo>
                  <a:pt x="426" y="2185"/>
                </a:lnTo>
                <a:lnTo>
                  <a:pt x="427" y="2185"/>
                </a:lnTo>
                <a:lnTo>
                  <a:pt x="429" y="2185"/>
                </a:lnTo>
                <a:lnTo>
                  <a:pt x="435" y="2186"/>
                </a:lnTo>
                <a:lnTo>
                  <a:pt x="436" y="2188"/>
                </a:lnTo>
                <a:lnTo>
                  <a:pt x="440" y="2189"/>
                </a:lnTo>
                <a:lnTo>
                  <a:pt x="441" y="2189"/>
                </a:lnTo>
                <a:lnTo>
                  <a:pt x="441" y="2190"/>
                </a:lnTo>
                <a:lnTo>
                  <a:pt x="442" y="2190"/>
                </a:lnTo>
                <a:lnTo>
                  <a:pt x="441" y="2190"/>
                </a:lnTo>
                <a:lnTo>
                  <a:pt x="441" y="2191"/>
                </a:lnTo>
                <a:lnTo>
                  <a:pt x="440" y="2191"/>
                </a:lnTo>
                <a:lnTo>
                  <a:pt x="436" y="2191"/>
                </a:lnTo>
                <a:lnTo>
                  <a:pt x="436" y="2190"/>
                </a:lnTo>
                <a:lnTo>
                  <a:pt x="435" y="2190"/>
                </a:lnTo>
                <a:lnTo>
                  <a:pt x="427" y="2190"/>
                </a:lnTo>
                <a:close/>
                <a:moveTo>
                  <a:pt x="548" y="109"/>
                </a:moveTo>
                <a:lnTo>
                  <a:pt x="548" y="108"/>
                </a:lnTo>
                <a:lnTo>
                  <a:pt x="545" y="108"/>
                </a:lnTo>
                <a:lnTo>
                  <a:pt x="543" y="108"/>
                </a:lnTo>
                <a:lnTo>
                  <a:pt x="540" y="107"/>
                </a:lnTo>
                <a:lnTo>
                  <a:pt x="539" y="106"/>
                </a:lnTo>
                <a:lnTo>
                  <a:pt x="539" y="104"/>
                </a:lnTo>
                <a:lnTo>
                  <a:pt x="539" y="98"/>
                </a:lnTo>
                <a:lnTo>
                  <a:pt x="540" y="97"/>
                </a:lnTo>
                <a:lnTo>
                  <a:pt x="541" y="97"/>
                </a:lnTo>
                <a:lnTo>
                  <a:pt x="543" y="97"/>
                </a:lnTo>
                <a:lnTo>
                  <a:pt x="544" y="97"/>
                </a:lnTo>
                <a:lnTo>
                  <a:pt x="544" y="97"/>
                </a:lnTo>
                <a:lnTo>
                  <a:pt x="546" y="98"/>
                </a:lnTo>
                <a:lnTo>
                  <a:pt x="547" y="98"/>
                </a:lnTo>
                <a:lnTo>
                  <a:pt x="549" y="101"/>
                </a:lnTo>
                <a:lnTo>
                  <a:pt x="550" y="103"/>
                </a:lnTo>
                <a:lnTo>
                  <a:pt x="551" y="104"/>
                </a:lnTo>
                <a:lnTo>
                  <a:pt x="551" y="105"/>
                </a:lnTo>
                <a:lnTo>
                  <a:pt x="551" y="106"/>
                </a:lnTo>
                <a:lnTo>
                  <a:pt x="551" y="107"/>
                </a:lnTo>
                <a:lnTo>
                  <a:pt x="550" y="108"/>
                </a:lnTo>
                <a:lnTo>
                  <a:pt x="549" y="108"/>
                </a:lnTo>
                <a:lnTo>
                  <a:pt x="548" y="109"/>
                </a:lnTo>
                <a:close/>
                <a:moveTo>
                  <a:pt x="437" y="2186"/>
                </a:moveTo>
                <a:lnTo>
                  <a:pt x="436" y="2186"/>
                </a:lnTo>
                <a:lnTo>
                  <a:pt x="435" y="2185"/>
                </a:lnTo>
                <a:lnTo>
                  <a:pt x="436" y="2184"/>
                </a:lnTo>
                <a:lnTo>
                  <a:pt x="436" y="2184"/>
                </a:lnTo>
                <a:lnTo>
                  <a:pt x="437" y="2184"/>
                </a:lnTo>
                <a:lnTo>
                  <a:pt x="437" y="2185"/>
                </a:lnTo>
                <a:lnTo>
                  <a:pt x="437" y="2186"/>
                </a:lnTo>
                <a:close/>
                <a:moveTo>
                  <a:pt x="428" y="2183"/>
                </a:moveTo>
                <a:lnTo>
                  <a:pt x="425" y="2181"/>
                </a:lnTo>
                <a:lnTo>
                  <a:pt x="424" y="2181"/>
                </a:lnTo>
                <a:lnTo>
                  <a:pt x="425" y="2180"/>
                </a:lnTo>
                <a:lnTo>
                  <a:pt x="424" y="2179"/>
                </a:lnTo>
                <a:lnTo>
                  <a:pt x="425" y="2179"/>
                </a:lnTo>
                <a:lnTo>
                  <a:pt x="425" y="2179"/>
                </a:lnTo>
                <a:lnTo>
                  <a:pt x="425" y="2178"/>
                </a:lnTo>
                <a:lnTo>
                  <a:pt x="428" y="2178"/>
                </a:lnTo>
                <a:lnTo>
                  <a:pt x="430" y="2177"/>
                </a:lnTo>
                <a:lnTo>
                  <a:pt x="431" y="2178"/>
                </a:lnTo>
                <a:lnTo>
                  <a:pt x="432" y="2179"/>
                </a:lnTo>
                <a:lnTo>
                  <a:pt x="434" y="2181"/>
                </a:lnTo>
                <a:lnTo>
                  <a:pt x="433" y="2181"/>
                </a:lnTo>
                <a:lnTo>
                  <a:pt x="431" y="2182"/>
                </a:lnTo>
                <a:lnTo>
                  <a:pt x="430" y="2183"/>
                </a:lnTo>
                <a:lnTo>
                  <a:pt x="428" y="2183"/>
                </a:lnTo>
                <a:close/>
                <a:moveTo>
                  <a:pt x="419" y="2189"/>
                </a:moveTo>
                <a:lnTo>
                  <a:pt x="415" y="2189"/>
                </a:lnTo>
                <a:lnTo>
                  <a:pt x="415" y="2189"/>
                </a:lnTo>
                <a:lnTo>
                  <a:pt x="414" y="2187"/>
                </a:lnTo>
                <a:lnTo>
                  <a:pt x="414" y="2186"/>
                </a:lnTo>
                <a:lnTo>
                  <a:pt x="415" y="2186"/>
                </a:lnTo>
                <a:lnTo>
                  <a:pt x="415" y="2186"/>
                </a:lnTo>
                <a:lnTo>
                  <a:pt x="417" y="2186"/>
                </a:lnTo>
                <a:lnTo>
                  <a:pt x="418" y="2187"/>
                </a:lnTo>
                <a:lnTo>
                  <a:pt x="419" y="2189"/>
                </a:lnTo>
                <a:close/>
                <a:moveTo>
                  <a:pt x="421" y="2160"/>
                </a:moveTo>
                <a:lnTo>
                  <a:pt x="420" y="2160"/>
                </a:lnTo>
                <a:lnTo>
                  <a:pt x="420" y="2161"/>
                </a:lnTo>
                <a:lnTo>
                  <a:pt x="419" y="2162"/>
                </a:lnTo>
                <a:lnTo>
                  <a:pt x="418" y="2162"/>
                </a:lnTo>
                <a:lnTo>
                  <a:pt x="418" y="2163"/>
                </a:lnTo>
                <a:lnTo>
                  <a:pt x="417" y="2163"/>
                </a:lnTo>
                <a:lnTo>
                  <a:pt x="416" y="2163"/>
                </a:lnTo>
                <a:lnTo>
                  <a:pt x="417" y="2162"/>
                </a:lnTo>
                <a:lnTo>
                  <a:pt x="417" y="2161"/>
                </a:lnTo>
                <a:lnTo>
                  <a:pt x="417" y="2160"/>
                </a:lnTo>
                <a:lnTo>
                  <a:pt x="417" y="2161"/>
                </a:lnTo>
                <a:lnTo>
                  <a:pt x="415" y="2162"/>
                </a:lnTo>
                <a:lnTo>
                  <a:pt x="415" y="2163"/>
                </a:lnTo>
                <a:lnTo>
                  <a:pt x="415" y="2164"/>
                </a:lnTo>
                <a:lnTo>
                  <a:pt x="414" y="2164"/>
                </a:lnTo>
                <a:lnTo>
                  <a:pt x="413" y="2163"/>
                </a:lnTo>
                <a:lnTo>
                  <a:pt x="412" y="2162"/>
                </a:lnTo>
                <a:lnTo>
                  <a:pt x="412" y="2161"/>
                </a:lnTo>
                <a:lnTo>
                  <a:pt x="411" y="2161"/>
                </a:lnTo>
                <a:lnTo>
                  <a:pt x="409" y="2160"/>
                </a:lnTo>
                <a:lnTo>
                  <a:pt x="408" y="2160"/>
                </a:lnTo>
                <a:lnTo>
                  <a:pt x="409" y="2160"/>
                </a:lnTo>
                <a:lnTo>
                  <a:pt x="410" y="2161"/>
                </a:lnTo>
                <a:lnTo>
                  <a:pt x="409" y="2161"/>
                </a:lnTo>
                <a:lnTo>
                  <a:pt x="406" y="2161"/>
                </a:lnTo>
                <a:lnTo>
                  <a:pt x="405" y="2161"/>
                </a:lnTo>
                <a:lnTo>
                  <a:pt x="405" y="2160"/>
                </a:lnTo>
                <a:lnTo>
                  <a:pt x="405" y="2160"/>
                </a:lnTo>
                <a:lnTo>
                  <a:pt x="406" y="2160"/>
                </a:lnTo>
                <a:lnTo>
                  <a:pt x="407" y="2159"/>
                </a:lnTo>
                <a:lnTo>
                  <a:pt x="409" y="2157"/>
                </a:lnTo>
                <a:lnTo>
                  <a:pt x="410" y="2157"/>
                </a:lnTo>
                <a:lnTo>
                  <a:pt x="411" y="2157"/>
                </a:lnTo>
                <a:lnTo>
                  <a:pt x="413" y="2157"/>
                </a:lnTo>
                <a:lnTo>
                  <a:pt x="414" y="2157"/>
                </a:lnTo>
                <a:lnTo>
                  <a:pt x="418" y="2158"/>
                </a:lnTo>
                <a:lnTo>
                  <a:pt x="419" y="2158"/>
                </a:lnTo>
                <a:lnTo>
                  <a:pt x="420" y="2158"/>
                </a:lnTo>
                <a:lnTo>
                  <a:pt x="420" y="2159"/>
                </a:lnTo>
                <a:lnTo>
                  <a:pt x="421" y="2160"/>
                </a:lnTo>
                <a:close/>
                <a:moveTo>
                  <a:pt x="414" y="2168"/>
                </a:moveTo>
                <a:lnTo>
                  <a:pt x="413" y="2167"/>
                </a:lnTo>
                <a:lnTo>
                  <a:pt x="413" y="2166"/>
                </a:lnTo>
                <a:lnTo>
                  <a:pt x="414" y="2166"/>
                </a:lnTo>
                <a:lnTo>
                  <a:pt x="415" y="2165"/>
                </a:lnTo>
                <a:lnTo>
                  <a:pt x="415" y="2165"/>
                </a:lnTo>
                <a:lnTo>
                  <a:pt x="416" y="2166"/>
                </a:lnTo>
                <a:lnTo>
                  <a:pt x="415" y="2167"/>
                </a:lnTo>
                <a:lnTo>
                  <a:pt x="415" y="2167"/>
                </a:lnTo>
                <a:lnTo>
                  <a:pt x="414" y="2168"/>
                </a:lnTo>
                <a:close/>
                <a:moveTo>
                  <a:pt x="403" y="2169"/>
                </a:moveTo>
                <a:lnTo>
                  <a:pt x="401" y="2168"/>
                </a:lnTo>
                <a:lnTo>
                  <a:pt x="400" y="2168"/>
                </a:lnTo>
                <a:lnTo>
                  <a:pt x="399" y="2168"/>
                </a:lnTo>
                <a:lnTo>
                  <a:pt x="400" y="2168"/>
                </a:lnTo>
                <a:lnTo>
                  <a:pt x="400" y="2167"/>
                </a:lnTo>
                <a:lnTo>
                  <a:pt x="400" y="2166"/>
                </a:lnTo>
                <a:lnTo>
                  <a:pt x="401" y="2166"/>
                </a:lnTo>
                <a:lnTo>
                  <a:pt x="402" y="2165"/>
                </a:lnTo>
                <a:lnTo>
                  <a:pt x="402" y="2164"/>
                </a:lnTo>
                <a:lnTo>
                  <a:pt x="403" y="2164"/>
                </a:lnTo>
                <a:lnTo>
                  <a:pt x="404" y="2163"/>
                </a:lnTo>
                <a:lnTo>
                  <a:pt x="405" y="2163"/>
                </a:lnTo>
                <a:lnTo>
                  <a:pt x="408" y="2164"/>
                </a:lnTo>
                <a:lnTo>
                  <a:pt x="410" y="2164"/>
                </a:lnTo>
                <a:lnTo>
                  <a:pt x="410" y="2165"/>
                </a:lnTo>
                <a:lnTo>
                  <a:pt x="410" y="2166"/>
                </a:lnTo>
                <a:lnTo>
                  <a:pt x="409" y="2166"/>
                </a:lnTo>
                <a:lnTo>
                  <a:pt x="406" y="2167"/>
                </a:lnTo>
                <a:lnTo>
                  <a:pt x="406" y="2166"/>
                </a:lnTo>
                <a:lnTo>
                  <a:pt x="408" y="2166"/>
                </a:lnTo>
                <a:lnTo>
                  <a:pt x="408" y="2165"/>
                </a:lnTo>
                <a:lnTo>
                  <a:pt x="407" y="2165"/>
                </a:lnTo>
                <a:lnTo>
                  <a:pt x="405" y="2166"/>
                </a:lnTo>
                <a:lnTo>
                  <a:pt x="405" y="2166"/>
                </a:lnTo>
                <a:lnTo>
                  <a:pt x="404" y="2168"/>
                </a:lnTo>
                <a:lnTo>
                  <a:pt x="403" y="2169"/>
                </a:lnTo>
                <a:close/>
                <a:moveTo>
                  <a:pt x="538" y="145"/>
                </a:moveTo>
                <a:lnTo>
                  <a:pt x="537" y="145"/>
                </a:lnTo>
                <a:lnTo>
                  <a:pt x="537" y="140"/>
                </a:lnTo>
                <a:lnTo>
                  <a:pt x="535" y="137"/>
                </a:lnTo>
                <a:lnTo>
                  <a:pt x="533" y="133"/>
                </a:lnTo>
                <a:lnTo>
                  <a:pt x="531" y="131"/>
                </a:lnTo>
                <a:lnTo>
                  <a:pt x="531" y="130"/>
                </a:lnTo>
                <a:lnTo>
                  <a:pt x="532" y="129"/>
                </a:lnTo>
                <a:lnTo>
                  <a:pt x="534" y="130"/>
                </a:lnTo>
                <a:lnTo>
                  <a:pt x="535" y="130"/>
                </a:lnTo>
                <a:lnTo>
                  <a:pt x="536" y="130"/>
                </a:lnTo>
                <a:lnTo>
                  <a:pt x="536" y="131"/>
                </a:lnTo>
                <a:lnTo>
                  <a:pt x="538" y="133"/>
                </a:lnTo>
                <a:lnTo>
                  <a:pt x="539" y="134"/>
                </a:lnTo>
                <a:lnTo>
                  <a:pt x="540" y="138"/>
                </a:lnTo>
                <a:lnTo>
                  <a:pt x="540" y="139"/>
                </a:lnTo>
                <a:lnTo>
                  <a:pt x="540" y="140"/>
                </a:lnTo>
                <a:lnTo>
                  <a:pt x="539" y="140"/>
                </a:lnTo>
                <a:lnTo>
                  <a:pt x="539" y="141"/>
                </a:lnTo>
                <a:lnTo>
                  <a:pt x="539" y="145"/>
                </a:lnTo>
                <a:lnTo>
                  <a:pt x="538" y="145"/>
                </a:lnTo>
                <a:close/>
                <a:moveTo>
                  <a:pt x="393" y="2130"/>
                </a:moveTo>
                <a:lnTo>
                  <a:pt x="392" y="2129"/>
                </a:lnTo>
                <a:lnTo>
                  <a:pt x="391" y="2128"/>
                </a:lnTo>
                <a:lnTo>
                  <a:pt x="391" y="2127"/>
                </a:lnTo>
                <a:lnTo>
                  <a:pt x="389" y="2127"/>
                </a:lnTo>
                <a:lnTo>
                  <a:pt x="390" y="2127"/>
                </a:lnTo>
                <a:lnTo>
                  <a:pt x="391" y="2126"/>
                </a:lnTo>
                <a:lnTo>
                  <a:pt x="392" y="2125"/>
                </a:lnTo>
                <a:lnTo>
                  <a:pt x="392" y="2123"/>
                </a:lnTo>
                <a:lnTo>
                  <a:pt x="393" y="2123"/>
                </a:lnTo>
                <a:lnTo>
                  <a:pt x="394" y="2123"/>
                </a:lnTo>
                <a:lnTo>
                  <a:pt x="394" y="2125"/>
                </a:lnTo>
                <a:lnTo>
                  <a:pt x="394" y="2125"/>
                </a:lnTo>
                <a:lnTo>
                  <a:pt x="394" y="2124"/>
                </a:lnTo>
                <a:lnTo>
                  <a:pt x="395" y="2125"/>
                </a:lnTo>
                <a:lnTo>
                  <a:pt x="395" y="2128"/>
                </a:lnTo>
                <a:lnTo>
                  <a:pt x="395" y="2130"/>
                </a:lnTo>
                <a:lnTo>
                  <a:pt x="393" y="2130"/>
                </a:lnTo>
                <a:close/>
                <a:moveTo>
                  <a:pt x="396" y="2123"/>
                </a:moveTo>
                <a:lnTo>
                  <a:pt x="395" y="2123"/>
                </a:lnTo>
                <a:lnTo>
                  <a:pt x="394" y="2123"/>
                </a:lnTo>
                <a:lnTo>
                  <a:pt x="394" y="2122"/>
                </a:lnTo>
                <a:lnTo>
                  <a:pt x="395" y="2122"/>
                </a:lnTo>
                <a:lnTo>
                  <a:pt x="396" y="2122"/>
                </a:lnTo>
                <a:lnTo>
                  <a:pt x="396" y="2123"/>
                </a:lnTo>
                <a:close/>
                <a:moveTo>
                  <a:pt x="385" y="2129"/>
                </a:moveTo>
                <a:lnTo>
                  <a:pt x="384" y="2128"/>
                </a:lnTo>
                <a:lnTo>
                  <a:pt x="384" y="2128"/>
                </a:lnTo>
                <a:lnTo>
                  <a:pt x="384" y="2127"/>
                </a:lnTo>
                <a:lnTo>
                  <a:pt x="384" y="2127"/>
                </a:lnTo>
                <a:lnTo>
                  <a:pt x="385" y="2126"/>
                </a:lnTo>
                <a:lnTo>
                  <a:pt x="387" y="2127"/>
                </a:lnTo>
                <a:lnTo>
                  <a:pt x="387" y="2127"/>
                </a:lnTo>
                <a:lnTo>
                  <a:pt x="387" y="2128"/>
                </a:lnTo>
                <a:lnTo>
                  <a:pt x="386" y="2129"/>
                </a:lnTo>
                <a:lnTo>
                  <a:pt x="385" y="2129"/>
                </a:lnTo>
                <a:close/>
                <a:moveTo>
                  <a:pt x="384" y="2117"/>
                </a:moveTo>
                <a:lnTo>
                  <a:pt x="384" y="2119"/>
                </a:lnTo>
                <a:lnTo>
                  <a:pt x="384" y="2120"/>
                </a:lnTo>
                <a:lnTo>
                  <a:pt x="383" y="2120"/>
                </a:lnTo>
                <a:lnTo>
                  <a:pt x="384" y="2119"/>
                </a:lnTo>
                <a:lnTo>
                  <a:pt x="384" y="2118"/>
                </a:lnTo>
                <a:lnTo>
                  <a:pt x="383" y="2119"/>
                </a:lnTo>
                <a:lnTo>
                  <a:pt x="382" y="2120"/>
                </a:lnTo>
                <a:lnTo>
                  <a:pt x="382" y="2121"/>
                </a:lnTo>
                <a:lnTo>
                  <a:pt x="381" y="2121"/>
                </a:lnTo>
                <a:lnTo>
                  <a:pt x="380" y="2120"/>
                </a:lnTo>
                <a:lnTo>
                  <a:pt x="379" y="2120"/>
                </a:lnTo>
                <a:lnTo>
                  <a:pt x="378" y="2120"/>
                </a:lnTo>
                <a:lnTo>
                  <a:pt x="377" y="2121"/>
                </a:lnTo>
                <a:lnTo>
                  <a:pt x="377" y="2120"/>
                </a:lnTo>
                <a:lnTo>
                  <a:pt x="378" y="2119"/>
                </a:lnTo>
                <a:lnTo>
                  <a:pt x="378" y="2118"/>
                </a:lnTo>
                <a:lnTo>
                  <a:pt x="377" y="2117"/>
                </a:lnTo>
                <a:lnTo>
                  <a:pt x="378" y="2116"/>
                </a:lnTo>
                <a:lnTo>
                  <a:pt x="378" y="2115"/>
                </a:lnTo>
                <a:lnTo>
                  <a:pt x="379" y="2115"/>
                </a:lnTo>
                <a:lnTo>
                  <a:pt x="381" y="2116"/>
                </a:lnTo>
                <a:lnTo>
                  <a:pt x="382" y="2116"/>
                </a:lnTo>
                <a:lnTo>
                  <a:pt x="383" y="2117"/>
                </a:lnTo>
                <a:lnTo>
                  <a:pt x="384" y="2117"/>
                </a:lnTo>
                <a:close/>
                <a:moveTo>
                  <a:pt x="381" y="2125"/>
                </a:moveTo>
                <a:lnTo>
                  <a:pt x="380" y="2125"/>
                </a:lnTo>
                <a:lnTo>
                  <a:pt x="380" y="2126"/>
                </a:lnTo>
                <a:lnTo>
                  <a:pt x="379" y="2126"/>
                </a:lnTo>
                <a:lnTo>
                  <a:pt x="378" y="2126"/>
                </a:lnTo>
                <a:lnTo>
                  <a:pt x="379" y="2125"/>
                </a:lnTo>
                <a:lnTo>
                  <a:pt x="379" y="2123"/>
                </a:lnTo>
                <a:lnTo>
                  <a:pt x="381" y="2125"/>
                </a:lnTo>
                <a:close/>
                <a:moveTo>
                  <a:pt x="379" y="2106"/>
                </a:moveTo>
                <a:lnTo>
                  <a:pt x="379" y="2105"/>
                </a:lnTo>
                <a:lnTo>
                  <a:pt x="376" y="2104"/>
                </a:lnTo>
                <a:lnTo>
                  <a:pt x="374" y="2103"/>
                </a:lnTo>
                <a:lnTo>
                  <a:pt x="374" y="2102"/>
                </a:lnTo>
                <a:lnTo>
                  <a:pt x="374" y="2101"/>
                </a:lnTo>
                <a:lnTo>
                  <a:pt x="376" y="2101"/>
                </a:lnTo>
                <a:lnTo>
                  <a:pt x="377" y="2102"/>
                </a:lnTo>
                <a:lnTo>
                  <a:pt x="377" y="2101"/>
                </a:lnTo>
                <a:lnTo>
                  <a:pt x="377" y="2100"/>
                </a:lnTo>
                <a:lnTo>
                  <a:pt x="377" y="2099"/>
                </a:lnTo>
                <a:lnTo>
                  <a:pt x="376" y="2099"/>
                </a:lnTo>
                <a:lnTo>
                  <a:pt x="375" y="2100"/>
                </a:lnTo>
                <a:lnTo>
                  <a:pt x="374" y="2100"/>
                </a:lnTo>
                <a:lnTo>
                  <a:pt x="372" y="2099"/>
                </a:lnTo>
                <a:lnTo>
                  <a:pt x="372" y="2098"/>
                </a:lnTo>
                <a:lnTo>
                  <a:pt x="372" y="2097"/>
                </a:lnTo>
                <a:lnTo>
                  <a:pt x="373" y="2097"/>
                </a:lnTo>
                <a:lnTo>
                  <a:pt x="374" y="2098"/>
                </a:lnTo>
                <a:lnTo>
                  <a:pt x="375" y="2098"/>
                </a:lnTo>
                <a:lnTo>
                  <a:pt x="375" y="2097"/>
                </a:lnTo>
                <a:lnTo>
                  <a:pt x="378" y="2098"/>
                </a:lnTo>
                <a:lnTo>
                  <a:pt x="380" y="2098"/>
                </a:lnTo>
                <a:lnTo>
                  <a:pt x="381" y="2099"/>
                </a:lnTo>
                <a:lnTo>
                  <a:pt x="382" y="2099"/>
                </a:lnTo>
                <a:lnTo>
                  <a:pt x="383" y="2100"/>
                </a:lnTo>
                <a:lnTo>
                  <a:pt x="381" y="2101"/>
                </a:lnTo>
                <a:lnTo>
                  <a:pt x="381" y="2103"/>
                </a:lnTo>
                <a:lnTo>
                  <a:pt x="380" y="2106"/>
                </a:lnTo>
                <a:lnTo>
                  <a:pt x="379" y="2106"/>
                </a:lnTo>
                <a:close/>
                <a:moveTo>
                  <a:pt x="380" y="2097"/>
                </a:moveTo>
                <a:lnTo>
                  <a:pt x="379" y="2097"/>
                </a:lnTo>
                <a:lnTo>
                  <a:pt x="378" y="2096"/>
                </a:lnTo>
                <a:lnTo>
                  <a:pt x="378" y="2095"/>
                </a:lnTo>
                <a:lnTo>
                  <a:pt x="379" y="2095"/>
                </a:lnTo>
                <a:lnTo>
                  <a:pt x="380" y="2095"/>
                </a:lnTo>
                <a:lnTo>
                  <a:pt x="380" y="2096"/>
                </a:lnTo>
                <a:lnTo>
                  <a:pt x="380" y="2097"/>
                </a:lnTo>
                <a:close/>
                <a:moveTo>
                  <a:pt x="377" y="2095"/>
                </a:moveTo>
                <a:lnTo>
                  <a:pt x="376" y="2096"/>
                </a:lnTo>
                <a:lnTo>
                  <a:pt x="375" y="2096"/>
                </a:lnTo>
                <a:lnTo>
                  <a:pt x="375" y="2095"/>
                </a:lnTo>
                <a:lnTo>
                  <a:pt x="376" y="2095"/>
                </a:lnTo>
                <a:lnTo>
                  <a:pt x="377" y="2095"/>
                </a:lnTo>
                <a:close/>
                <a:moveTo>
                  <a:pt x="373" y="2115"/>
                </a:moveTo>
                <a:lnTo>
                  <a:pt x="372" y="2115"/>
                </a:lnTo>
                <a:lnTo>
                  <a:pt x="371" y="2114"/>
                </a:lnTo>
                <a:lnTo>
                  <a:pt x="374" y="2112"/>
                </a:lnTo>
                <a:lnTo>
                  <a:pt x="374" y="2113"/>
                </a:lnTo>
                <a:lnTo>
                  <a:pt x="374" y="2114"/>
                </a:lnTo>
                <a:lnTo>
                  <a:pt x="373" y="2115"/>
                </a:lnTo>
                <a:close/>
                <a:moveTo>
                  <a:pt x="371" y="2103"/>
                </a:moveTo>
                <a:lnTo>
                  <a:pt x="371" y="2102"/>
                </a:lnTo>
                <a:lnTo>
                  <a:pt x="371" y="2101"/>
                </a:lnTo>
                <a:lnTo>
                  <a:pt x="373" y="2101"/>
                </a:lnTo>
                <a:lnTo>
                  <a:pt x="374" y="2101"/>
                </a:lnTo>
                <a:lnTo>
                  <a:pt x="373" y="2102"/>
                </a:lnTo>
                <a:lnTo>
                  <a:pt x="371" y="2103"/>
                </a:lnTo>
                <a:close/>
                <a:moveTo>
                  <a:pt x="372" y="2074"/>
                </a:moveTo>
                <a:lnTo>
                  <a:pt x="369" y="2073"/>
                </a:lnTo>
                <a:lnTo>
                  <a:pt x="369" y="2073"/>
                </a:lnTo>
                <a:lnTo>
                  <a:pt x="368" y="2072"/>
                </a:lnTo>
                <a:lnTo>
                  <a:pt x="368" y="2071"/>
                </a:lnTo>
                <a:lnTo>
                  <a:pt x="367" y="2071"/>
                </a:lnTo>
                <a:lnTo>
                  <a:pt x="367" y="2070"/>
                </a:lnTo>
                <a:lnTo>
                  <a:pt x="368" y="2069"/>
                </a:lnTo>
                <a:lnTo>
                  <a:pt x="369" y="2069"/>
                </a:lnTo>
                <a:lnTo>
                  <a:pt x="372" y="2069"/>
                </a:lnTo>
                <a:lnTo>
                  <a:pt x="372" y="2068"/>
                </a:lnTo>
                <a:lnTo>
                  <a:pt x="373" y="2068"/>
                </a:lnTo>
                <a:lnTo>
                  <a:pt x="374" y="2068"/>
                </a:lnTo>
                <a:lnTo>
                  <a:pt x="375" y="2069"/>
                </a:lnTo>
                <a:lnTo>
                  <a:pt x="374" y="2070"/>
                </a:lnTo>
                <a:lnTo>
                  <a:pt x="374" y="2071"/>
                </a:lnTo>
                <a:lnTo>
                  <a:pt x="374" y="2072"/>
                </a:lnTo>
                <a:lnTo>
                  <a:pt x="374" y="2073"/>
                </a:lnTo>
                <a:lnTo>
                  <a:pt x="374" y="2074"/>
                </a:lnTo>
                <a:lnTo>
                  <a:pt x="373" y="2074"/>
                </a:lnTo>
                <a:lnTo>
                  <a:pt x="372" y="2074"/>
                </a:lnTo>
                <a:close/>
                <a:moveTo>
                  <a:pt x="370" y="2086"/>
                </a:moveTo>
                <a:lnTo>
                  <a:pt x="369" y="2086"/>
                </a:lnTo>
                <a:lnTo>
                  <a:pt x="368" y="2086"/>
                </a:lnTo>
                <a:lnTo>
                  <a:pt x="368" y="2085"/>
                </a:lnTo>
                <a:lnTo>
                  <a:pt x="369" y="2085"/>
                </a:lnTo>
                <a:lnTo>
                  <a:pt x="370" y="2085"/>
                </a:lnTo>
                <a:lnTo>
                  <a:pt x="370" y="2086"/>
                </a:lnTo>
                <a:close/>
                <a:moveTo>
                  <a:pt x="367" y="2079"/>
                </a:moveTo>
                <a:lnTo>
                  <a:pt x="366" y="2078"/>
                </a:lnTo>
                <a:lnTo>
                  <a:pt x="367" y="2076"/>
                </a:lnTo>
                <a:lnTo>
                  <a:pt x="368" y="2075"/>
                </a:lnTo>
                <a:lnTo>
                  <a:pt x="369" y="2076"/>
                </a:lnTo>
                <a:lnTo>
                  <a:pt x="369" y="2077"/>
                </a:lnTo>
                <a:lnTo>
                  <a:pt x="368" y="2078"/>
                </a:lnTo>
                <a:lnTo>
                  <a:pt x="367" y="2079"/>
                </a:lnTo>
                <a:close/>
                <a:moveTo>
                  <a:pt x="365" y="2068"/>
                </a:moveTo>
                <a:lnTo>
                  <a:pt x="364" y="2068"/>
                </a:lnTo>
                <a:lnTo>
                  <a:pt x="364" y="2068"/>
                </a:lnTo>
                <a:lnTo>
                  <a:pt x="364" y="2067"/>
                </a:lnTo>
                <a:lnTo>
                  <a:pt x="363" y="2066"/>
                </a:lnTo>
                <a:lnTo>
                  <a:pt x="364" y="2066"/>
                </a:lnTo>
                <a:lnTo>
                  <a:pt x="365" y="2066"/>
                </a:lnTo>
                <a:lnTo>
                  <a:pt x="366" y="2067"/>
                </a:lnTo>
                <a:lnTo>
                  <a:pt x="366" y="2068"/>
                </a:lnTo>
                <a:lnTo>
                  <a:pt x="365" y="2068"/>
                </a:lnTo>
                <a:close/>
                <a:moveTo>
                  <a:pt x="359" y="2061"/>
                </a:moveTo>
                <a:lnTo>
                  <a:pt x="358" y="2060"/>
                </a:lnTo>
                <a:lnTo>
                  <a:pt x="357" y="2060"/>
                </a:lnTo>
                <a:lnTo>
                  <a:pt x="357" y="2059"/>
                </a:lnTo>
                <a:lnTo>
                  <a:pt x="357" y="2058"/>
                </a:lnTo>
                <a:lnTo>
                  <a:pt x="358" y="2057"/>
                </a:lnTo>
                <a:lnTo>
                  <a:pt x="359" y="2057"/>
                </a:lnTo>
                <a:lnTo>
                  <a:pt x="360" y="2057"/>
                </a:lnTo>
                <a:lnTo>
                  <a:pt x="361" y="2058"/>
                </a:lnTo>
                <a:lnTo>
                  <a:pt x="360" y="2059"/>
                </a:lnTo>
                <a:lnTo>
                  <a:pt x="360" y="2061"/>
                </a:lnTo>
                <a:lnTo>
                  <a:pt x="359" y="2061"/>
                </a:lnTo>
                <a:close/>
                <a:moveTo>
                  <a:pt x="355" y="2019"/>
                </a:moveTo>
                <a:lnTo>
                  <a:pt x="355" y="2018"/>
                </a:lnTo>
                <a:lnTo>
                  <a:pt x="355" y="2017"/>
                </a:lnTo>
                <a:lnTo>
                  <a:pt x="355" y="2016"/>
                </a:lnTo>
                <a:lnTo>
                  <a:pt x="356" y="2014"/>
                </a:lnTo>
                <a:lnTo>
                  <a:pt x="357" y="2013"/>
                </a:lnTo>
                <a:lnTo>
                  <a:pt x="358" y="2014"/>
                </a:lnTo>
                <a:lnTo>
                  <a:pt x="358" y="2016"/>
                </a:lnTo>
                <a:lnTo>
                  <a:pt x="358" y="2017"/>
                </a:lnTo>
                <a:lnTo>
                  <a:pt x="355" y="2019"/>
                </a:lnTo>
                <a:close/>
                <a:moveTo>
                  <a:pt x="352" y="2022"/>
                </a:moveTo>
                <a:lnTo>
                  <a:pt x="351" y="2022"/>
                </a:lnTo>
                <a:lnTo>
                  <a:pt x="351" y="2021"/>
                </a:lnTo>
                <a:lnTo>
                  <a:pt x="352" y="2020"/>
                </a:lnTo>
                <a:lnTo>
                  <a:pt x="352" y="2019"/>
                </a:lnTo>
                <a:lnTo>
                  <a:pt x="353" y="2019"/>
                </a:lnTo>
                <a:lnTo>
                  <a:pt x="353" y="2018"/>
                </a:lnTo>
                <a:lnTo>
                  <a:pt x="354" y="2018"/>
                </a:lnTo>
                <a:lnTo>
                  <a:pt x="354" y="2019"/>
                </a:lnTo>
                <a:lnTo>
                  <a:pt x="353" y="2019"/>
                </a:lnTo>
                <a:lnTo>
                  <a:pt x="353" y="2020"/>
                </a:lnTo>
                <a:lnTo>
                  <a:pt x="353" y="2021"/>
                </a:lnTo>
                <a:lnTo>
                  <a:pt x="352" y="2022"/>
                </a:lnTo>
                <a:close/>
                <a:moveTo>
                  <a:pt x="350" y="2023"/>
                </a:moveTo>
                <a:lnTo>
                  <a:pt x="349" y="2024"/>
                </a:lnTo>
                <a:lnTo>
                  <a:pt x="348" y="2023"/>
                </a:lnTo>
                <a:lnTo>
                  <a:pt x="349" y="2023"/>
                </a:lnTo>
                <a:lnTo>
                  <a:pt x="349" y="2022"/>
                </a:lnTo>
                <a:lnTo>
                  <a:pt x="350" y="2022"/>
                </a:lnTo>
                <a:lnTo>
                  <a:pt x="350" y="2023"/>
                </a:lnTo>
                <a:close/>
                <a:moveTo>
                  <a:pt x="348" y="2027"/>
                </a:moveTo>
                <a:lnTo>
                  <a:pt x="347" y="2027"/>
                </a:lnTo>
                <a:lnTo>
                  <a:pt x="347" y="2026"/>
                </a:lnTo>
                <a:lnTo>
                  <a:pt x="348" y="2025"/>
                </a:lnTo>
                <a:lnTo>
                  <a:pt x="348" y="2024"/>
                </a:lnTo>
                <a:lnTo>
                  <a:pt x="348" y="2025"/>
                </a:lnTo>
                <a:lnTo>
                  <a:pt x="348" y="2026"/>
                </a:lnTo>
                <a:lnTo>
                  <a:pt x="348" y="2027"/>
                </a:lnTo>
                <a:close/>
                <a:moveTo>
                  <a:pt x="347" y="2022"/>
                </a:moveTo>
                <a:lnTo>
                  <a:pt x="346" y="2021"/>
                </a:lnTo>
                <a:lnTo>
                  <a:pt x="346" y="2020"/>
                </a:lnTo>
                <a:lnTo>
                  <a:pt x="347" y="2019"/>
                </a:lnTo>
                <a:lnTo>
                  <a:pt x="348" y="2019"/>
                </a:lnTo>
                <a:lnTo>
                  <a:pt x="348" y="2019"/>
                </a:lnTo>
                <a:lnTo>
                  <a:pt x="348" y="2022"/>
                </a:lnTo>
                <a:lnTo>
                  <a:pt x="347" y="2022"/>
                </a:lnTo>
                <a:close/>
                <a:moveTo>
                  <a:pt x="346" y="2017"/>
                </a:moveTo>
                <a:lnTo>
                  <a:pt x="345" y="2018"/>
                </a:lnTo>
                <a:lnTo>
                  <a:pt x="345" y="2019"/>
                </a:lnTo>
                <a:lnTo>
                  <a:pt x="344" y="2019"/>
                </a:lnTo>
                <a:lnTo>
                  <a:pt x="344" y="2020"/>
                </a:lnTo>
                <a:lnTo>
                  <a:pt x="343" y="2021"/>
                </a:lnTo>
                <a:lnTo>
                  <a:pt x="343" y="2020"/>
                </a:lnTo>
                <a:lnTo>
                  <a:pt x="343" y="2019"/>
                </a:lnTo>
                <a:lnTo>
                  <a:pt x="344" y="2018"/>
                </a:lnTo>
                <a:lnTo>
                  <a:pt x="343" y="2018"/>
                </a:lnTo>
                <a:lnTo>
                  <a:pt x="343" y="2018"/>
                </a:lnTo>
                <a:lnTo>
                  <a:pt x="342" y="2018"/>
                </a:lnTo>
                <a:lnTo>
                  <a:pt x="342" y="2017"/>
                </a:lnTo>
                <a:lnTo>
                  <a:pt x="343" y="2017"/>
                </a:lnTo>
                <a:lnTo>
                  <a:pt x="343" y="2016"/>
                </a:lnTo>
                <a:lnTo>
                  <a:pt x="345" y="2016"/>
                </a:lnTo>
                <a:lnTo>
                  <a:pt x="346" y="2017"/>
                </a:lnTo>
                <a:close/>
                <a:moveTo>
                  <a:pt x="344" y="2024"/>
                </a:moveTo>
                <a:lnTo>
                  <a:pt x="344" y="2023"/>
                </a:lnTo>
                <a:lnTo>
                  <a:pt x="344" y="2022"/>
                </a:lnTo>
                <a:lnTo>
                  <a:pt x="345" y="2022"/>
                </a:lnTo>
                <a:lnTo>
                  <a:pt x="345" y="2023"/>
                </a:lnTo>
                <a:lnTo>
                  <a:pt x="344" y="2024"/>
                </a:lnTo>
                <a:close/>
                <a:moveTo>
                  <a:pt x="347" y="1998"/>
                </a:moveTo>
                <a:lnTo>
                  <a:pt x="346" y="1998"/>
                </a:lnTo>
                <a:lnTo>
                  <a:pt x="345" y="1997"/>
                </a:lnTo>
                <a:lnTo>
                  <a:pt x="346" y="1997"/>
                </a:lnTo>
                <a:lnTo>
                  <a:pt x="347" y="1997"/>
                </a:lnTo>
                <a:lnTo>
                  <a:pt x="347" y="1998"/>
                </a:lnTo>
                <a:lnTo>
                  <a:pt x="347" y="1998"/>
                </a:lnTo>
                <a:close/>
                <a:moveTo>
                  <a:pt x="345" y="2000"/>
                </a:moveTo>
                <a:lnTo>
                  <a:pt x="344" y="2000"/>
                </a:lnTo>
                <a:lnTo>
                  <a:pt x="344" y="1998"/>
                </a:lnTo>
                <a:lnTo>
                  <a:pt x="344" y="1998"/>
                </a:lnTo>
                <a:lnTo>
                  <a:pt x="345" y="1999"/>
                </a:lnTo>
                <a:lnTo>
                  <a:pt x="345" y="2000"/>
                </a:lnTo>
                <a:close/>
                <a:moveTo>
                  <a:pt x="404" y="1327"/>
                </a:moveTo>
                <a:lnTo>
                  <a:pt x="404" y="1326"/>
                </a:lnTo>
                <a:lnTo>
                  <a:pt x="404" y="1325"/>
                </a:lnTo>
                <a:lnTo>
                  <a:pt x="403" y="1324"/>
                </a:lnTo>
                <a:lnTo>
                  <a:pt x="402" y="1324"/>
                </a:lnTo>
                <a:lnTo>
                  <a:pt x="403" y="1323"/>
                </a:lnTo>
                <a:lnTo>
                  <a:pt x="402" y="1322"/>
                </a:lnTo>
                <a:lnTo>
                  <a:pt x="402" y="1321"/>
                </a:lnTo>
                <a:lnTo>
                  <a:pt x="406" y="1321"/>
                </a:lnTo>
                <a:lnTo>
                  <a:pt x="407" y="1321"/>
                </a:lnTo>
                <a:lnTo>
                  <a:pt x="408" y="1322"/>
                </a:lnTo>
                <a:lnTo>
                  <a:pt x="406" y="1324"/>
                </a:lnTo>
                <a:lnTo>
                  <a:pt x="405" y="1325"/>
                </a:lnTo>
                <a:lnTo>
                  <a:pt x="405" y="1325"/>
                </a:lnTo>
                <a:lnTo>
                  <a:pt x="405" y="1326"/>
                </a:lnTo>
                <a:lnTo>
                  <a:pt x="404" y="1327"/>
                </a:lnTo>
                <a:close/>
                <a:moveTo>
                  <a:pt x="343" y="1997"/>
                </a:moveTo>
                <a:lnTo>
                  <a:pt x="343" y="1998"/>
                </a:lnTo>
                <a:lnTo>
                  <a:pt x="343" y="1999"/>
                </a:lnTo>
                <a:lnTo>
                  <a:pt x="342" y="1999"/>
                </a:lnTo>
                <a:lnTo>
                  <a:pt x="340" y="2000"/>
                </a:lnTo>
                <a:lnTo>
                  <a:pt x="340" y="1999"/>
                </a:lnTo>
                <a:lnTo>
                  <a:pt x="340" y="1998"/>
                </a:lnTo>
                <a:lnTo>
                  <a:pt x="340" y="1997"/>
                </a:lnTo>
                <a:lnTo>
                  <a:pt x="342" y="1997"/>
                </a:lnTo>
                <a:lnTo>
                  <a:pt x="341" y="1997"/>
                </a:lnTo>
                <a:lnTo>
                  <a:pt x="340" y="1997"/>
                </a:lnTo>
                <a:lnTo>
                  <a:pt x="340" y="1996"/>
                </a:lnTo>
                <a:lnTo>
                  <a:pt x="343" y="1996"/>
                </a:lnTo>
                <a:lnTo>
                  <a:pt x="343" y="1996"/>
                </a:lnTo>
                <a:lnTo>
                  <a:pt x="343" y="1997"/>
                </a:lnTo>
                <a:close/>
                <a:moveTo>
                  <a:pt x="342" y="2002"/>
                </a:moveTo>
                <a:lnTo>
                  <a:pt x="341" y="2003"/>
                </a:lnTo>
                <a:lnTo>
                  <a:pt x="341" y="2002"/>
                </a:lnTo>
                <a:lnTo>
                  <a:pt x="340" y="2001"/>
                </a:lnTo>
                <a:lnTo>
                  <a:pt x="341" y="2001"/>
                </a:lnTo>
                <a:lnTo>
                  <a:pt x="342" y="2001"/>
                </a:lnTo>
                <a:lnTo>
                  <a:pt x="343" y="2001"/>
                </a:lnTo>
                <a:lnTo>
                  <a:pt x="342" y="2002"/>
                </a:lnTo>
                <a:close/>
                <a:moveTo>
                  <a:pt x="337" y="1978"/>
                </a:moveTo>
                <a:lnTo>
                  <a:pt x="336" y="1978"/>
                </a:lnTo>
                <a:lnTo>
                  <a:pt x="335" y="1977"/>
                </a:lnTo>
                <a:lnTo>
                  <a:pt x="335" y="1976"/>
                </a:lnTo>
                <a:lnTo>
                  <a:pt x="335" y="1976"/>
                </a:lnTo>
                <a:lnTo>
                  <a:pt x="335" y="1974"/>
                </a:lnTo>
                <a:lnTo>
                  <a:pt x="334" y="1974"/>
                </a:lnTo>
                <a:lnTo>
                  <a:pt x="333" y="1973"/>
                </a:lnTo>
                <a:lnTo>
                  <a:pt x="333" y="1972"/>
                </a:lnTo>
                <a:lnTo>
                  <a:pt x="333" y="1970"/>
                </a:lnTo>
                <a:lnTo>
                  <a:pt x="335" y="1969"/>
                </a:lnTo>
                <a:lnTo>
                  <a:pt x="337" y="1969"/>
                </a:lnTo>
                <a:lnTo>
                  <a:pt x="338" y="1970"/>
                </a:lnTo>
                <a:lnTo>
                  <a:pt x="340" y="1969"/>
                </a:lnTo>
                <a:lnTo>
                  <a:pt x="341" y="1969"/>
                </a:lnTo>
                <a:lnTo>
                  <a:pt x="342" y="1969"/>
                </a:lnTo>
                <a:lnTo>
                  <a:pt x="342" y="1970"/>
                </a:lnTo>
                <a:lnTo>
                  <a:pt x="342" y="1971"/>
                </a:lnTo>
                <a:lnTo>
                  <a:pt x="343" y="1972"/>
                </a:lnTo>
                <a:lnTo>
                  <a:pt x="343" y="1973"/>
                </a:lnTo>
                <a:lnTo>
                  <a:pt x="344" y="1974"/>
                </a:lnTo>
                <a:lnTo>
                  <a:pt x="344" y="1976"/>
                </a:lnTo>
                <a:lnTo>
                  <a:pt x="343" y="1976"/>
                </a:lnTo>
                <a:lnTo>
                  <a:pt x="343" y="1976"/>
                </a:lnTo>
                <a:lnTo>
                  <a:pt x="342" y="1976"/>
                </a:lnTo>
                <a:lnTo>
                  <a:pt x="341" y="1977"/>
                </a:lnTo>
                <a:lnTo>
                  <a:pt x="339" y="1976"/>
                </a:lnTo>
                <a:lnTo>
                  <a:pt x="339" y="1977"/>
                </a:lnTo>
                <a:lnTo>
                  <a:pt x="338" y="1977"/>
                </a:lnTo>
                <a:lnTo>
                  <a:pt x="337" y="1977"/>
                </a:lnTo>
                <a:lnTo>
                  <a:pt x="337" y="1978"/>
                </a:lnTo>
                <a:close/>
                <a:moveTo>
                  <a:pt x="519" y="106"/>
                </a:moveTo>
                <a:lnTo>
                  <a:pt x="519" y="105"/>
                </a:lnTo>
                <a:lnTo>
                  <a:pt x="519" y="104"/>
                </a:lnTo>
                <a:lnTo>
                  <a:pt x="519" y="102"/>
                </a:lnTo>
                <a:lnTo>
                  <a:pt x="520" y="102"/>
                </a:lnTo>
                <a:lnTo>
                  <a:pt x="521" y="102"/>
                </a:lnTo>
                <a:lnTo>
                  <a:pt x="521" y="104"/>
                </a:lnTo>
                <a:lnTo>
                  <a:pt x="523" y="105"/>
                </a:lnTo>
                <a:lnTo>
                  <a:pt x="523" y="106"/>
                </a:lnTo>
                <a:lnTo>
                  <a:pt x="522" y="106"/>
                </a:lnTo>
                <a:lnTo>
                  <a:pt x="519" y="106"/>
                </a:lnTo>
                <a:close/>
                <a:moveTo>
                  <a:pt x="334" y="1987"/>
                </a:moveTo>
                <a:lnTo>
                  <a:pt x="333" y="1987"/>
                </a:lnTo>
                <a:lnTo>
                  <a:pt x="333" y="1986"/>
                </a:lnTo>
                <a:lnTo>
                  <a:pt x="333" y="1985"/>
                </a:lnTo>
                <a:lnTo>
                  <a:pt x="333" y="1985"/>
                </a:lnTo>
                <a:lnTo>
                  <a:pt x="333" y="1986"/>
                </a:lnTo>
                <a:lnTo>
                  <a:pt x="333" y="1985"/>
                </a:lnTo>
                <a:lnTo>
                  <a:pt x="333" y="1984"/>
                </a:lnTo>
                <a:lnTo>
                  <a:pt x="332" y="1984"/>
                </a:lnTo>
                <a:lnTo>
                  <a:pt x="332" y="1983"/>
                </a:lnTo>
                <a:lnTo>
                  <a:pt x="332" y="1982"/>
                </a:lnTo>
                <a:lnTo>
                  <a:pt x="332" y="1981"/>
                </a:lnTo>
                <a:lnTo>
                  <a:pt x="333" y="1981"/>
                </a:lnTo>
                <a:lnTo>
                  <a:pt x="333" y="1980"/>
                </a:lnTo>
                <a:lnTo>
                  <a:pt x="335" y="1979"/>
                </a:lnTo>
                <a:lnTo>
                  <a:pt x="336" y="1979"/>
                </a:lnTo>
                <a:lnTo>
                  <a:pt x="336" y="1980"/>
                </a:lnTo>
                <a:lnTo>
                  <a:pt x="337" y="1981"/>
                </a:lnTo>
                <a:lnTo>
                  <a:pt x="337" y="1982"/>
                </a:lnTo>
                <a:lnTo>
                  <a:pt x="336" y="1982"/>
                </a:lnTo>
                <a:lnTo>
                  <a:pt x="336" y="1983"/>
                </a:lnTo>
                <a:lnTo>
                  <a:pt x="335" y="1985"/>
                </a:lnTo>
                <a:lnTo>
                  <a:pt x="334" y="1985"/>
                </a:lnTo>
                <a:lnTo>
                  <a:pt x="334" y="1986"/>
                </a:lnTo>
                <a:lnTo>
                  <a:pt x="335" y="1987"/>
                </a:lnTo>
                <a:lnTo>
                  <a:pt x="334" y="1987"/>
                </a:lnTo>
                <a:close/>
                <a:moveTo>
                  <a:pt x="395" y="1317"/>
                </a:moveTo>
                <a:lnTo>
                  <a:pt x="395" y="1316"/>
                </a:lnTo>
                <a:lnTo>
                  <a:pt x="395" y="1315"/>
                </a:lnTo>
                <a:lnTo>
                  <a:pt x="396" y="1314"/>
                </a:lnTo>
                <a:lnTo>
                  <a:pt x="397" y="1314"/>
                </a:lnTo>
                <a:lnTo>
                  <a:pt x="398" y="1314"/>
                </a:lnTo>
                <a:lnTo>
                  <a:pt x="399" y="1314"/>
                </a:lnTo>
                <a:lnTo>
                  <a:pt x="401" y="1314"/>
                </a:lnTo>
                <a:lnTo>
                  <a:pt x="402" y="1315"/>
                </a:lnTo>
                <a:lnTo>
                  <a:pt x="401" y="1315"/>
                </a:lnTo>
                <a:lnTo>
                  <a:pt x="401" y="1316"/>
                </a:lnTo>
                <a:lnTo>
                  <a:pt x="401" y="1317"/>
                </a:lnTo>
                <a:lnTo>
                  <a:pt x="395" y="1317"/>
                </a:lnTo>
                <a:close/>
                <a:moveTo>
                  <a:pt x="333" y="1990"/>
                </a:moveTo>
                <a:lnTo>
                  <a:pt x="333" y="1990"/>
                </a:lnTo>
                <a:lnTo>
                  <a:pt x="333" y="1989"/>
                </a:lnTo>
                <a:lnTo>
                  <a:pt x="333" y="1988"/>
                </a:lnTo>
                <a:lnTo>
                  <a:pt x="333" y="1989"/>
                </a:lnTo>
                <a:lnTo>
                  <a:pt x="333" y="1990"/>
                </a:lnTo>
                <a:close/>
                <a:moveTo>
                  <a:pt x="382" y="1353"/>
                </a:moveTo>
                <a:lnTo>
                  <a:pt x="381" y="1353"/>
                </a:lnTo>
                <a:lnTo>
                  <a:pt x="379" y="1351"/>
                </a:lnTo>
                <a:lnTo>
                  <a:pt x="378" y="1351"/>
                </a:lnTo>
                <a:lnTo>
                  <a:pt x="378" y="1349"/>
                </a:lnTo>
                <a:lnTo>
                  <a:pt x="377" y="1346"/>
                </a:lnTo>
                <a:lnTo>
                  <a:pt x="377" y="1340"/>
                </a:lnTo>
                <a:lnTo>
                  <a:pt x="377" y="1339"/>
                </a:lnTo>
                <a:lnTo>
                  <a:pt x="376" y="1338"/>
                </a:lnTo>
                <a:lnTo>
                  <a:pt x="376" y="1335"/>
                </a:lnTo>
                <a:lnTo>
                  <a:pt x="375" y="1334"/>
                </a:lnTo>
                <a:lnTo>
                  <a:pt x="375" y="1333"/>
                </a:lnTo>
                <a:lnTo>
                  <a:pt x="375" y="1332"/>
                </a:lnTo>
                <a:lnTo>
                  <a:pt x="377" y="1331"/>
                </a:lnTo>
                <a:lnTo>
                  <a:pt x="379" y="1332"/>
                </a:lnTo>
                <a:lnTo>
                  <a:pt x="379" y="1331"/>
                </a:lnTo>
                <a:lnTo>
                  <a:pt x="378" y="1330"/>
                </a:lnTo>
                <a:lnTo>
                  <a:pt x="379" y="1329"/>
                </a:lnTo>
                <a:lnTo>
                  <a:pt x="380" y="1330"/>
                </a:lnTo>
                <a:lnTo>
                  <a:pt x="381" y="1330"/>
                </a:lnTo>
                <a:lnTo>
                  <a:pt x="381" y="1329"/>
                </a:lnTo>
                <a:lnTo>
                  <a:pt x="380" y="1328"/>
                </a:lnTo>
                <a:lnTo>
                  <a:pt x="381" y="1327"/>
                </a:lnTo>
                <a:lnTo>
                  <a:pt x="381" y="1326"/>
                </a:lnTo>
                <a:lnTo>
                  <a:pt x="384" y="1324"/>
                </a:lnTo>
                <a:lnTo>
                  <a:pt x="385" y="1322"/>
                </a:lnTo>
                <a:lnTo>
                  <a:pt x="386" y="1321"/>
                </a:lnTo>
                <a:lnTo>
                  <a:pt x="389" y="1318"/>
                </a:lnTo>
                <a:lnTo>
                  <a:pt x="389" y="1317"/>
                </a:lnTo>
                <a:lnTo>
                  <a:pt x="388" y="1317"/>
                </a:lnTo>
                <a:lnTo>
                  <a:pt x="387" y="1318"/>
                </a:lnTo>
                <a:lnTo>
                  <a:pt x="386" y="1318"/>
                </a:lnTo>
                <a:lnTo>
                  <a:pt x="384" y="1320"/>
                </a:lnTo>
                <a:lnTo>
                  <a:pt x="382" y="1322"/>
                </a:lnTo>
                <a:lnTo>
                  <a:pt x="379" y="1321"/>
                </a:lnTo>
                <a:lnTo>
                  <a:pt x="377" y="1320"/>
                </a:lnTo>
                <a:lnTo>
                  <a:pt x="377" y="1319"/>
                </a:lnTo>
                <a:lnTo>
                  <a:pt x="381" y="1317"/>
                </a:lnTo>
                <a:lnTo>
                  <a:pt x="383" y="1316"/>
                </a:lnTo>
                <a:lnTo>
                  <a:pt x="383" y="1315"/>
                </a:lnTo>
                <a:lnTo>
                  <a:pt x="382" y="1315"/>
                </a:lnTo>
                <a:lnTo>
                  <a:pt x="382" y="1316"/>
                </a:lnTo>
                <a:lnTo>
                  <a:pt x="381" y="1316"/>
                </a:lnTo>
                <a:lnTo>
                  <a:pt x="378" y="1317"/>
                </a:lnTo>
                <a:lnTo>
                  <a:pt x="377" y="1316"/>
                </a:lnTo>
                <a:lnTo>
                  <a:pt x="376" y="1315"/>
                </a:lnTo>
                <a:lnTo>
                  <a:pt x="375" y="1314"/>
                </a:lnTo>
                <a:lnTo>
                  <a:pt x="375" y="1313"/>
                </a:lnTo>
                <a:lnTo>
                  <a:pt x="376" y="1313"/>
                </a:lnTo>
                <a:lnTo>
                  <a:pt x="378" y="1313"/>
                </a:lnTo>
                <a:lnTo>
                  <a:pt x="379" y="1313"/>
                </a:lnTo>
                <a:lnTo>
                  <a:pt x="383" y="1313"/>
                </a:lnTo>
                <a:lnTo>
                  <a:pt x="384" y="1314"/>
                </a:lnTo>
                <a:lnTo>
                  <a:pt x="385" y="1314"/>
                </a:lnTo>
                <a:lnTo>
                  <a:pt x="386" y="1314"/>
                </a:lnTo>
                <a:lnTo>
                  <a:pt x="387" y="1314"/>
                </a:lnTo>
                <a:lnTo>
                  <a:pt x="389" y="1315"/>
                </a:lnTo>
                <a:lnTo>
                  <a:pt x="390" y="1316"/>
                </a:lnTo>
                <a:lnTo>
                  <a:pt x="391" y="1317"/>
                </a:lnTo>
                <a:lnTo>
                  <a:pt x="392" y="1317"/>
                </a:lnTo>
                <a:lnTo>
                  <a:pt x="394" y="1317"/>
                </a:lnTo>
                <a:lnTo>
                  <a:pt x="395" y="1317"/>
                </a:lnTo>
                <a:lnTo>
                  <a:pt x="396" y="1318"/>
                </a:lnTo>
                <a:lnTo>
                  <a:pt x="396" y="1319"/>
                </a:lnTo>
                <a:lnTo>
                  <a:pt x="395" y="1320"/>
                </a:lnTo>
                <a:lnTo>
                  <a:pt x="395" y="1321"/>
                </a:lnTo>
                <a:lnTo>
                  <a:pt x="396" y="1321"/>
                </a:lnTo>
                <a:lnTo>
                  <a:pt x="398" y="1320"/>
                </a:lnTo>
                <a:lnTo>
                  <a:pt x="399" y="1320"/>
                </a:lnTo>
                <a:lnTo>
                  <a:pt x="399" y="1321"/>
                </a:lnTo>
                <a:lnTo>
                  <a:pt x="400" y="1321"/>
                </a:lnTo>
                <a:lnTo>
                  <a:pt x="400" y="1322"/>
                </a:lnTo>
                <a:lnTo>
                  <a:pt x="399" y="1323"/>
                </a:lnTo>
                <a:lnTo>
                  <a:pt x="398" y="1325"/>
                </a:lnTo>
                <a:lnTo>
                  <a:pt x="395" y="1329"/>
                </a:lnTo>
                <a:lnTo>
                  <a:pt x="394" y="1330"/>
                </a:lnTo>
                <a:lnTo>
                  <a:pt x="394" y="1331"/>
                </a:lnTo>
                <a:lnTo>
                  <a:pt x="393" y="1331"/>
                </a:lnTo>
                <a:lnTo>
                  <a:pt x="393" y="1330"/>
                </a:lnTo>
                <a:lnTo>
                  <a:pt x="392" y="1330"/>
                </a:lnTo>
                <a:lnTo>
                  <a:pt x="393" y="1328"/>
                </a:lnTo>
                <a:lnTo>
                  <a:pt x="394" y="1328"/>
                </a:lnTo>
                <a:lnTo>
                  <a:pt x="394" y="1325"/>
                </a:lnTo>
                <a:lnTo>
                  <a:pt x="395" y="1323"/>
                </a:lnTo>
                <a:lnTo>
                  <a:pt x="394" y="1323"/>
                </a:lnTo>
                <a:lnTo>
                  <a:pt x="394" y="1323"/>
                </a:lnTo>
                <a:lnTo>
                  <a:pt x="393" y="1324"/>
                </a:lnTo>
                <a:lnTo>
                  <a:pt x="393" y="1325"/>
                </a:lnTo>
                <a:lnTo>
                  <a:pt x="392" y="1328"/>
                </a:lnTo>
                <a:lnTo>
                  <a:pt x="391" y="1330"/>
                </a:lnTo>
                <a:lnTo>
                  <a:pt x="391" y="1331"/>
                </a:lnTo>
                <a:lnTo>
                  <a:pt x="390" y="1331"/>
                </a:lnTo>
                <a:lnTo>
                  <a:pt x="389" y="1332"/>
                </a:lnTo>
                <a:lnTo>
                  <a:pt x="389" y="1333"/>
                </a:lnTo>
                <a:lnTo>
                  <a:pt x="389" y="1338"/>
                </a:lnTo>
                <a:lnTo>
                  <a:pt x="388" y="1339"/>
                </a:lnTo>
                <a:lnTo>
                  <a:pt x="388" y="1340"/>
                </a:lnTo>
                <a:lnTo>
                  <a:pt x="388" y="1342"/>
                </a:lnTo>
                <a:lnTo>
                  <a:pt x="387" y="1345"/>
                </a:lnTo>
                <a:lnTo>
                  <a:pt x="387" y="1348"/>
                </a:lnTo>
                <a:lnTo>
                  <a:pt x="388" y="1349"/>
                </a:lnTo>
                <a:lnTo>
                  <a:pt x="388" y="1350"/>
                </a:lnTo>
                <a:lnTo>
                  <a:pt x="387" y="1350"/>
                </a:lnTo>
                <a:lnTo>
                  <a:pt x="386" y="1351"/>
                </a:lnTo>
                <a:lnTo>
                  <a:pt x="385" y="1351"/>
                </a:lnTo>
                <a:lnTo>
                  <a:pt x="384" y="1351"/>
                </a:lnTo>
                <a:lnTo>
                  <a:pt x="384" y="1352"/>
                </a:lnTo>
                <a:lnTo>
                  <a:pt x="383" y="1353"/>
                </a:lnTo>
                <a:lnTo>
                  <a:pt x="382" y="1353"/>
                </a:lnTo>
                <a:close/>
                <a:moveTo>
                  <a:pt x="334" y="1976"/>
                </a:moveTo>
                <a:lnTo>
                  <a:pt x="334" y="1977"/>
                </a:lnTo>
                <a:lnTo>
                  <a:pt x="334" y="1978"/>
                </a:lnTo>
                <a:lnTo>
                  <a:pt x="333" y="1978"/>
                </a:lnTo>
                <a:lnTo>
                  <a:pt x="333" y="1978"/>
                </a:lnTo>
                <a:lnTo>
                  <a:pt x="333" y="1977"/>
                </a:lnTo>
                <a:lnTo>
                  <a:pt x="333" y="1976"/>
                </a:lnTo>
                <a:lnTo>
                  <a:pt x="332" y="1976"/>
                </a:lnTo>
                <a:lnTo>
                  <a:pt x="332" y="1977"/>
                </a:lnTo>
                <a:lnTo>
                  <a:pt x="333" y="1978"/>
                </a:lnTo>
                <a:lnTo>
                  <a:pt x="332" y="1978"/>
                </a:lnTo>
                <a:lnTo>
                  <a:pt x="332" y="1979"/>
                </a:lnTo>
                <a:lnTo>
                  <a:pt x="331" y="1980"/>
                </a:lnTo>
                <a:lnTo>
                  <a:pt x="330" y="1980"/>
                </a:lnTo>
                <a:lnTo>
                  <a:pt x="330" y="1979"/>
                </a:lnTo>
                <a:lnTo>
                  <a:pt x="330" y="1978"/>
                </a:lnTo>
                <a:lnTo>
                  <a:pt x="329" y="1978"/>
                </a:lnTo>
                <a:lnTo>
                  <a:pt x="329" y="1979"/>
                </a:lnTo>
                <a:lnTo>
                  <a:pt x="329" y="1980"/>
                </a:lnTo>
                <a:lnTo>
                  <a:pt x="329" y="1981"/>
                </a:lnTo>
                <a:lnTo>
                  <a:pt x="329" y="1982"/>
                </a:lnTo>
                <a:lnTo>
                  <a:pt x="328" y="1981"/>
                </a:lnTo>
                <a:lnTo>
                  <a:pt x="327" y="1979"/>
                </a:lnTo>
                <a:lnTo>
                  <a:pt x="327" y="1978"/>
                </a:lnTo>
                <a:lnTo>
                  <a:pt x="325" y="1977"/>
                </a:lnTo>
                <a:lnTo>
                  <a:pt x="325" y="1976"/>
                </a:lnTo>
                <a:lnTo>
                  <a:pt x="325" y="1976"/>
                </a:lnTo>
                <a:lnTo>
                  <a:pt x="326" y="1975"/>
                </a:lnTo>
                <a:lnTo>
                  <a:pt x="328" y="1973"/>
                </a:lnTo>
                <a:lnTo>
                  <a:pt x="330" y="1972"/>
                </a:lnTo>
                <a:lnTo>
                  <a:pt x="330" y="1971"/>
                </a:lnTo>
                <a:lnTo>
                  <a:pt x="331" y="1970"/>
                </a:lnTo>
                <a:lnTo>
                  <a:pt x="332" y="1970"/>
                </a:lnTo>
                <a:lnTo>
                  <a:pt x="333" y="1971"/>
                </a:lnTo>
                <a:lnTo>
                  <a:pt x="333" y="1972"/>
                </a:lnTo>
                <a:lnTo>
                  <a:pt x="333" y="1973"/>
                </a:lnTo>
                <a:lnTo>
                  <a:pt x="333" y="1974"/>
                </a:lnTo>
                <a:lnTo>
                  <a:pt x="333" y="1975"/>
                </a:lnTo>
                <a:lnTo>
                  <a:pt x="334" y="1976"/>
                </a:lnTo>
                <a:lnTo>
                  <a:pt x="334" y="1976"/>
                </a:lnTo>
                <a:close/>
                <a:moveTo>
                  <a:pt x="345" y="1843"/>
                </a:moveTo>
                <a:lnTo>
                  <a:pt x="344" y="1842"/>
                </a:lnTo>
                <a:lnTo>
                  <a:pt x="343" y="1842"/>
                </a:lnTo>
                <a:lnTo>
                  <a:pt x="343" y="1841"/>
                </a:lnTo>
                <a:lnTo>
                  <a:pt x="343" y="1840"/>
                </a:lnTo>
                <a:lnTo>
                  <a:pt x="344" y="1840"/>
                </a:lnTo>
                <a:lnTo>
                  <a:pt x="345" y="1840"/>
                </a:lnTo>
                <a:lnTo>
                  <a:pt x="345" y="1841"/>
                </a:lnTo>
                <a:lnTo>
                  <a:pt x="346" y="1842"/>
                </a:lnTo>
                <a:lnTo>
                  <a:pt x="345" y="1842"/>
                </a:lnTo>
                <a:lnTo>
                  <a:pt x="345" y="1843"/>
                </a:lnTo>
                <a:close/>
                <a:moveTo>
                  <a:pt x="346" y="1821"/>
                </a:moveTo>
                <a:lnTo>
                  <a:pt x="345" y="1821"/>
                </a:lnTo>
                <a:lnTo>
                  <a:pt x="345" y="1820"/>
                </a:lnTo>
                <a:lnTo>
                  <a:pt x="346" y="1819"/>
                </a:lnTo>
                <a:lnTo>
                  <a:pt x="347" y="1820"/>
                </a:lnTo>
                <a:lnTo>
                  <a:pt x="346" y="1821"/>
                </a:lnTo>
                <a:close/>
                <a:moveTo>
                  <a:pt x="322" y="1867"/>
                </a:moveTo>
                <a:lnTo>
                  <a:pt x="321" y="1867"/>
                </a:lnTo>
                <a:lnTo>
                  <a:pt x="319" y="1865"/>
                </a:lnTo>
                <a:lnTo>
                  <a:pt x="318" y="1864"/>
                </a:lnTo>
                <a:lnTo>
                  <a:pt x="318" y="1863"/>
                </a:lnTo>
                <a:lnTo>
                  <a:pt x="319" y="1863"/>
                </a:lnTo>
                <a:lnTo>
                  <a:pt x="321" y="1861"/>
                </a:lnTo>
                <a:lnTo>
                  <a:pt x="322" y="1863"/>
                </a:lnTo>
                <a:lnTo>
                  <a:pt x="323" y="1863"/>
                </a:lnTo>
                <a:lnTo>
                  <a:pt x="322" y="1862"/>
                </a:lnTo>
                <a:lnTo>
                  <a:pt x="322" y="1861"/>
                </a:lnTo>
                <a:lnTo>
                  <a:pt x="322" y="1860"/>
                </a:lnTo>
                <a:lnTo>
                  <a:pt x="322" y="1859"/>
                </a:lnTo>
                <a:lnTo>
                  <a:pt x="323" y="1858"/>
                </a:lnTo>
                <a:lnTo>
                  <a:pt x="324" y="1858"/>
                </a:lnTo>
                <a:lnTo>
                  <a:pt x="325" y="1859"/>
                </a:lnTo>
                <a:lnTo>
                  <a:pt x="325" y="1858"/>
                </a:lnTo>
                <a:lnTo>
                  <a:pt x="324" y="1857"/>
                </a:lnTo>
                <a:lnTo>
                  <a:pt x="324" y="1856"/>
                </a:lnTo>
                <a:lnTo>
                  <a:pt x="325" y="1854"/>
                </a:lnTo>
                <a:lnTo>
                  <a:pt x="326" y="1854"/>
                </a:lnTo>
                <a:lnTo>
                  <a:pt x="327" y="1853"/>
                </a:lnTo>
                <a:lnTo>
                  <a:pt x="328" y="1852"/>
                </a:lnTo>
                <a:lnTo>
                  <a:pt x="328" y="1851"/>
                </a:lnTo>
                <a:lnTo>
                  <a:pt x="326" y="1849"/>
                </a:lnTo>
                <a:lnTo>
                  <a:pt x="327" y="1848"/>
                </a:lnTo>
                <a:lnTo>
                  <a:pt x="328" y="1848"/>
                </a:lnTo>
                <a:lnTo>
                  <a:pt x="330" y="1847"/>
                </a:lnTo>
                <a:lnTo>
                  <a:pt x="331" y="1846"/>
                </a:lnTo>
                <a:lnTo>
                  <a:pt x="331" y="1843"/>
                </a:lnTo>
                <a:lnTo>
                  <a:pt x="333" y="1838"/>
                </a:lnTo>
                <a:lnTo>
                  <a:pt x="333" y="1836"/>
                </a:lnTo>
                <a:lnTo>
                  <a:pt x="334" y="1836"/>
                </a:lnTo>
                <a:lnTo>
                  <a:pt x="335" y="1835"/>
                </a:lnTo>
                <a:lnTo>
                  <a:pt x="336" y="1835"/>
                </a:lnTo>
                <a:lnTo>
                  <a:pt x="338" y="1836"/>
                </a:lnTo>
                <a:lnTo>
                  <a:pt x="341" y="1836"/>
                </a:lnTo>
                <a:lnTo>
                  <a:pt x="342" y="1837"/>
                </a:lnTo>
                <a:lnTo>
                  <a:pt x="343" y="1839"/>
                </a:lnTo>
                <a:lnTo>
                  <a:pt x="340" y="1845"/>
                </a:lnTo>
                <a:lnTo>
                  <a:pt x="339" y="1845"/>
                </a:lnTo>
                <a:lnTo>
                  <a:pt x="338" y="1845"/>
                </a:lnTo>
                <a:lnTo>
                  <a:pt x="333" y="1851"/>
                </a:lnTo>
                <a:lnTo>
                  <a:pt x="331" y="1856"/>
                </a:lnTo>
                <a:lnTo>
                  <a:pt x="330" y="1856"/>
                </a:lnTo>
                <a:lnTo>
                  <a:pt x="329" y="1857"/>
                </a:lnTo>
                <a:lnTo>
                  <a:pt x="328" y="1858"/>
                </a:lnTo>
                <a:lnTo>
                  <a:pt x="326" y="1860"/>
                </a:lnTo>
                <a:lnTo>
                  <a:pt x="327" y="1860"/>
                </a:lnTo>
                <a:lnTo>
                  <a:pt x="327" y="1862"/>
                </a:lnTo>
                <a:lnTo>
                  <a:pt x="326" y="1862"/>
                </a:lnTo>
                <a:lnTo>
                  <a:pt x="326" y="1863"/>
                </a:lnTo>
                <a:lnTo>
                  <a:pt x="323" y="1866"/>
                </a:lnTo>
                <a:lnTo>
                  <a:pt x="322" y="1867"/>
                </a:lnTo>
                <a:lnTo>
                  <a:pt x="322" y="1867"/>
                </a:lnTo>
                <a:close/>
                <a:moveTo>
                  <a:pt x="324" y="1981"/>
                </a:moveTo>
                <a:lnTo>
                  <a:pt x="323" y="1980"/>
                </a:lnTo>
                <a:lnTo>
                  <a:pt x="323" y="1979"/>
                </a:lnTo>
                <a:lnTo>
                  <a:pt x="323" y="1978"/>
                </a:lnTo>
                <a:lnTo>
                  <a:pt x="324" y="1977"/>
                </a:lnTo>
                <a:lnTo>
                  <a:pt x="324" y="1976"/>
                </a:lnTo>
                <a:lnTo>
                  <a:pt x="325" y="1978"/>
                </a:lnTo>
                <a:lnTo>
                  <a:pt x="325" y="1980"/>
                </a:lnTo>
                <a:lnTo>
                  <a:pt x="324" y="1981"/>
                </a:lnTo>
                <a:close/>
                <a:moveTo>
                  <a:pt x="323" y="1975"/>
                </a:moveTo>
                <a:lnTo>
                  <a:pt x="322" y="1975"/>
                </a:lnTo>
                <a:lnTo>
                  <a:pt x="322" y="1977"/>
                </a:lnTo>
                <a:lnTo>
                  <a:pt x="322" y="1977"/>
                </a:lnTo>
                <a:lnTo>
                  <a:pt x="322" y="1976"/>
                </a:lnTo>
                <a:lnTo>
                  <a:pt x="321" y="1976"/>
                </a:lnTo>
                <a:lnTo>
                  <a:pt x="322" y="1973"/>
                </a:lnTo>
                <a:lnTo>
                  <a:pt x="323" y="1973"/>
                </a:lnTo>
                <a:lnTo>
                  <a:pt x="323" y="1974"/>
                </a:lnTo>
                <a:lnTo>
                  <a:pt x="323" y="1975"/>
                </a:lnTo>
                <a:close/>
                <a:moveTo>
                  <a:pt x="374" y="1437"/>
                </a:moveTo>
                <a:lnTo>
                  <a:pt x="374" y="1436"/>
                </a:lnTo>
                <a:lnTo>
                  <a:pt x="373" y="1436"/>
                </a:lnTo>
                <a:lnTo>
                  <a:pt x="373" y="1435"/>
                </a:lnTo>
                <a:lnTo>
                  <a:pt x="372" y="1435"/>
                </a:lnTo>
                <a:lnTo>
                  <a:pt x="370" y="1436"/>
                </a:lnTo>
                <a:lnTo>
                  <a:pt x="369" y="1436"/>
                </a:lnTo>
                <a:lnTo>
                  <a:pt x="368" y="1436"/>
                </a:lnTo>
                <a:lnTo>
                  <a:pt x="368" y="1435"/>
                </a:lnTo>
                <a:lnTo>
                  <a:pt x="369" y="1434"/>
                </a:lnTo>
                <a:lnTo>
                  <a:pt x="370" y="1434"/>
                </a:lnTo>
                <a:lnTo>
                  <a:pt x="371" y="1434"/>
                </a:lnTo>
                <a:lnTo>
                  <a:pt x="372" y="1434"/>
                </a:lnTo>
                <a:lnTo>
                  <a:pt x="374" y="1434"/>
                </a:lnTo>
                <a:lnTo>
                  <a:pt x="374" y="1435"/>
                </a:lnTo>
                <a:lnTo>
                  <a:pt x="374" y="1435"/>
                </a:lnTo>
                <a:lnTo>
                  <a:pt x="375" y="1436"/>
                </a:lnTo>
                <a:lnTo>
                  <a:pt x="375" y="1437"/>
                </a:lnTo>
                <a:lnTo>
                  <a:pt x="374" y="1437"/>
                </a:lnTo>
                <a:close/>
                <a:moveTo>
                  <a:pt x="372" y="1444"/>
                </a:moveTo>
                <a:lnTo>
                  <a:pt x="372" y="1443"/>
                </a:lnTo>
                <a:lnTo>
                  <a:pt x="373" y="1442"/>
                </a:lnTo>
                <a:lnTo>
                  <a:pt x="374" y="1442"/>
                </a:lnTo>
                <a:lnTo>
                  <a:pt x="374" y="1441"/>
                </a:lnTo>
                <a:lnTo>
                  <a:pt x="374" y="1442"/>
                </a:lnTo>
                <a:lnTo>
                  <a:pt x="374" y="1443"/>
                </a:lnTo>
                <a:lnTo>
                  <a:pt x="373" y="1444"/>
                </a:lnTo>
                <a:lnTo>
                  <a:pt x="372" y="1444"/>
                </a:lnTo>
                <a:close/>
                <a:moveTo>
                  <a:pt x="321" y="1852"/>
                </a:moveTo>
                <a:lnTo>
                  <a:pt x="318" y="1851"/>
                </a:lnTo>
                <a:lnTo>
                  <a:pt x="318" y="1849"/>
                </a:lnTo>
                <a:lnTo>
                  <a:pt x="317" y="1849"/>
                </a:lnTo>
                <a:lnTo>
                  <a:pt x="316" y="1849"/>
                </a:lnTo>
                <a:lnTo>
                  <a:pt x="315" y="1849"/>
                </a:lnTo>
                <a:lnTo>
                  <a:pt x="313" y="1850"/>
                </a:lnTo>
                <a:lnTo>
                  <a:pt x="312" y="1850"/>
                </a:lnTo>
                <a:lnTo>
                  <a:pt x="312" y="1848"/>
                </a:lnTo>
                <a:lnTo>
                  <a:pt x="315" y="1847"/>
                </a:lnTo>
                <a:lnTo>
                  <a:pt x="316" y="1846"/>
                </a:lnTo>
                <a:lnTo>
                  <a:pt x="316" y="1845"/>
                </a:lnTo>
                <a:lnTo>
                  <a:pt x="318" y="1845"/>
                </a:lnTo>
                <a:lnTo>
                  <a:pt x="318" y="1844"/>
                </a:lnTo>
                <a:lnTo>
                  <a:pt x="319" y="1844"/>
                </a:lnTo>
                <a:lnTo>
                  <a:pt x="320" y="1844"/>
                </a:lnTo>
                <a:lnTo>
                  <a:pt x="320" y="1843"/>
                </a:lnTo>
                <a:lnTo>
                  <a:pt x="319" y="1843"/>
                </a:lnTo>
                <a:lnTo>
                  <a:pt x="322" y="1840"/>
                </a:lnTo>
                <a:lnTo>
                  <a:pt x="322" y="1839"/>
                </a:lnTo>
                <a:lnTo>
                  <a:pt x="323" y="1838"/>
                </a:lnTo>
                <a:lnTo>
                  <a:pt x="324" y="1836"/>
                </a:lnTo>
                <a:lnTo>
                  <a:pt x="324" y="1836"/>
                </a:lnTo>
                <a:lnTo>
                  <a:pt x="323" y="1835"/>
                </a:lnTo>
                <a:lnTo>
                  <a:pt x="323" y="1834"/>
                </a:lnTo>
                <a:lnTo>
                  <a:pt x="324" y="1834"/>
                </a:lnTo>
                <a:lnTo>
                  <a:pt x="326" y="1834"/>
                </a:lnTo>
                <a:lnTo>
                  <a:pt x="327" y="1835"/>
                </a:lnTo>
                <a:lnTo>
                  <a:pt x="329" y="1834"/>
                </a:lnTo>
                <a:lnTo>
                  <a:pt x="331" y="1833"/>
                </a:lnTo>
                <a:lnTo>
                  <a:pt x="332" y="1834"/>
                </a:lnTo>
                <a:lnTo>
                  <a:pt x="332" y="1835"/>
                </a:lnTo>
                <a:lnTo>
                  <a:pt x="331" y="1835"/>
                </a:lnTo>
                <a:lnTo>
                  <a:pt x="329" y="1837"/>
                </a:lnTo>
                <a:lnTo>
                  <a:pt x="328" y="1838"/>
                </a:lnTo>
                <a:lnTo>
                  <a:pt x="327" y="1840"/>
                </a:lnTo>
                <a:lnTo>
                  <a:pt x="326" y="1843"/>
                </a:lnTo>
                <a:lnTo>
                  <a:pt x="325" y="1846"/>
                </a:lnTo>
                <a:lnTo>
                  <a:pt x="323" y="1847"/>
                </a:lnTo>
                <a:lnTo>
                  <a:pt x="322" y="1849"/>
                </a:lnTo>
                <a:lnTo>
                  <a:pt x="322" y="1851"/>
                </a:lnTo>
                <a:lnTo>
                  <a:pt x="321" y="1852"/>
                </a:lnTo>
                <a:close/>
                <a:moveTo>
                  <a:pt x="332" y="1816"/>
                </a:moveTo>
                <a:lnTo>
                  <a:pt x="331" y="1816"/>
                </a:lnTo>
                <a:lnTo>
                  <a:pt x="330" y="1816"/>
                </a:lnTo>
                <a:lnTo>
                  <a:pt x="330" y="1815"/>
                </a:lnTo>
                <a:lnTo>
                  <a:pt x="331" y="1815"/>
                </a:lnTo>
                <a:lnTo>
                  <a:pt x="332" y="1814"/>
                </a:lnTo>
                <a:lnTo>
                  <a:pt x="333" y="1815"/>
                </a:lnTo>
                <a:lnTo>
                  <a:pt x="332" y="1816"/>
                </a:lnTo>
                <a:close/>
                <a:moveTo>
                  <a:pt x="316" y="1955"/>
                </a:moveTo>
                <a:lnTo>
                  <a:pt x="315" y="1955"/>
                </a:lnTo>
                <a:lnTo>
                  <a:pt x="315" y="1954"/>
                </a:lnTo>
                <a:lnTo>
                  <a:pt x="315" y="1953"/>
                </a:lnTo>
                <a:lnTo>
                  <a:pt x="315" y="1952"/>
                </a:lnTo>
                <a:lnTo>
                  <a:pt x="317" y="1952"/>
                </a:lnTo>
                <a:lnTo>
                  <a:pt x="317" y="1953"/>
                </a:lnTo>
                <a:lnTo>
                  <a:pt x="317" y="1954"/>
                </a:lnTo>
                <a:lnTo>
                  <a:pt x="316" y="1955"/>
                </a:lnTo>
                <a:close/>
                <a:moveTo>
                  <a:pt x="315" y="1965"/>
                </a:moveTo>
                <a:lnTo>
                  <a:pt x="314" y="1965"/>
                </a:lnTo>
                <a:lnTo>
                  <a:pt x="314" y="1964"/>
                </a:lnTo>
                <a:lnTo>
                  <a:pt x="315" y="1963"/>
                </a:lnTo>
                <a:lnTo>
                  <a:pt x="315" y="1964"/>
                </a:lnTo>
                <a:lnTo>
                  <a:pt x="315" y="1965"/>
                </a:lnTo>
                <a:close/>
                <a:moveTo>
                  <a:pt x="314" y="1938"/>
                </a:moveTo>
                <a:lnTo>
                  <a:pt x="313" y="1939"/>
                </a:lnTo>
                <a:lnTo>
                  <a:pt x="312" y="1939"/>
                </a:lnTo>
                <a:lnTo>
                  <a:pt x="312" y="1938"/>
                </a:lnTo>
                <a:lnTo>
                  <a:pt x="312" y="1939"/>
                </a:lnTo>
                <a:lnTo>
                  <a:pt x="312" y="1940"/>
                </a:lnTo>
                <a:lnTo>
                  <a:pt x="311" y="1940"/>
                </a:lnTo>
                <a:lnTo>
                  <a:pt x="310" y="1939"/>
                </a:lnTo>
                <a:lnTo>
                  <a:pt x="309" y="1940"/>
                </a:lnTo>
                <a:lnTo>
                  <a:pt x="308" y="1939"/>
                </a:lnTo>
                <a:lnTo>
                  <a:pt x="308" y="1938"/>
                </a:lnTo>
                <a:lnTo>
                  <a:pt x="309" y="1938"/>
                </a:lnTo>
                <a:lnTo>
                  <a:pt x="310" y="1938"/>
                </a:lnTo>
                <a:lnTo>
                  <a:pt x="310" y="1937"/>
                </a:lnTo>
                <a:lnTo>
                  <a:pt x="310" y="1935"/>
                </a:lnTo>
                <a:lnTo>
                  <a:pt x="311" y="1935"/>
                </a:lnTo>
                <a:lnTo>
                  <a:pt x="311" y="1934"/>
                </a:lnTo>
                <a:lnTo>
                  <a:pt x="312" y="1934"/>
                </a:lnTo>
                <a:lnTo>
                  <a:pt x="314" y="1934"/>
                </a:lnTo>
                <a:lnTo>
                  <a:pt x="316" y="1937"/>
                </a:lnTo>
                <a:lnTo>
                  <a:pt x="314" y="1938"/>
                </a:lnTo>
                <a:close/>
                <a:moveTo>
                  <a:pt x="381" y="1307"/>
                </a:moveTo>
                <a:lnTo>
                  <a:pt x="381" y="1306"/>
                </a:lnTo>
                <a:lnTo>
                  <a:pt x="382" y="1306"/>
                </a:lnTo>
                <a:lnTo>
                  <a:pt x="383" y="1303"/>
                </a:lnTo>
                <a:lnTo>
                  <a:pt x="384" y="1303"/>
                </a:lnTo>
                <a:lnTo>
                  <a:pt x="384" y="1304"/>
                </a:lnTo>
                <a:lnTo>
                  <a:pt x="384" y="1305"/>
                </a:lnTo>
                <a:lnTo>
                  <a:pt x="382" y="1306"/>
                </a:lnTo>
                <a:lnTo>
                  <a:pt x="381" y="1307"/>
                </a:lnTo>
                <a:close/>
                <a:moveTo>
                  <a:pt x="371" y="1415"/>
                </a:moveTo>
                <a:lnTo>
                  <a:pt x="370" y="1415"/>
                </a:lnTo>
                <a:lnTo>
                  <a:pt x="370" y="1414"/>
                </a:lnTo>
                <a:lnTo>
                  <a:pt x="370" y="1413"/>
                </a:lnTo>
                <a:lnTo>
                  <a:pt x="370" y="1412"/>
                </a:lnTo>
                <a:lnTo>
                  <a:pt x="371" y="1412"/>
                </a:lnTo>
                <a:lnTo>
                  <a:pt x="372" y="1413"/>
                </a:lnTo>
                <a:lnTo>
                  <a:pt x="372" y="1415"/>
                </a:lnTo>
                <a:lnTo>
                  <a:pt x="371" y="1415"/>
                </a:lnTo>
                <a:close/>
                <a:moveTo>
                  <a:pt x="359" y="1485"/>
                </a:moveTo>
                <a:lnTo>
                  <a:pt x="361" y="1485"/>
                </a:lnTo>
                <a:lnTo>
                  <a:pt x="362" y="1485"/>
                </a:lnTo>
                <a:lnTo>
                  <a:pt x="361" y="1486"/>
                </a:lnTo>
                <a:lnTo>
                  <a:pt x="362" y="1486"/>
                </a:lnTo>
                <a:lnTo>
                  <a:pt x="363" y="1486"/>
                </a:lnTo>
                <a:lnTo>
                  <a:pt x="364" y="1488"/>
                </a:lnTo>
                <a:lnTo>
                  <a:pt x="363" y="1489"/>
                </a:lnTo>
                <a:lnTo>
                  <a:pt x="361" y="1490"/>
                </a:lnTo>
                <a:lnTo>
                  <a:pt x="358" y="1490"/>
                </a:lnTo>
                <a:lnTo>
                  <a:pt x="353" y="1490"/>
                </a:lnTo>
                <a:lnTo>
                  <a:pt x="353" y="1490"/>
                </a:lnTo>
                <a:lnTo>
                  <a:pt x="352" y="1490"/>
                </a:lnTo>
                <a:lnTo>
                  <a:pt x="350" y="1490"/>
                </a:lnTo>
                <a:lnTo>
                  <a:pt x="348" y="1489"/>
                </a:lnTo>
                <a:lnTo>
                  <a:pt x="348" y="1490"/>
                </a:lnTo>
                <a:lnTo>
                  <a:pt x="347" y="1490"/>
                </a:lnTo>
                <a:lnTo>
                  <a:pt x="346" y="1490"/>
                </a:lnTo>
                <a:lnTo>
                  <a:pt x="343" y="1490"/>
                </a:lnTo>
                <a:lnTo>
                  <a:pt x="343" y="1490"/>
                </a:lnTo>
                <a:lnTo>
                  <a:pt x="341" y="1490"/>
                </a:lnTo>
                <a:lnTo>
                  <a:pt x="339" y="1490"/>
                </a:lnTo>
                <a:lnTo>
                  <a:pt x="338" y="1490"/>
                </a:lnTo>
                <a:lnTo>
                  <a:pt x="336" y="1489"/>
                </a:lnTo>
                <a:lnTo>
                  <a:pt x="334" y="1488"/>
                </a:lnTo>
                <a:lnTo>
                  <a:pt x="334" y="1487"/>
                </a:lnTo>
                <a:lnTo>
                  <a:pt x="337" y="1487"/>
                </a:lnTo>
                <a:lnTo>
                  <a:pt x="338" y="1487"/>
                </a:lnTo>
                <a:lnTo>
                  <a:pt x="340" y="1487"/>
                </a:lnTo>
                <a:lnTo>
                  <a:pt x="341" y="1487"/>
                </a:lnTo>
                <a:lnTo>
                  <a:pt x="340" y="1487"/>
                </a:lnTo>
                <a:lnTo>
                  <a:pt x="340" y="1486"/>
                </a:lnTo>
                <a:lnTo>
                  <a:pt x="343" y="1486"/>
                </a:lnTo>
                <a:lnTo>
                  <a:pt x="347" y="1485"/>
                </a:lnTo>
                <a:lnTo>
                  <a:pt x="348" y="1485"/>
                </a:lnTo>
                <a:lnTo>
                  <a:pt x="349" y="1485"/>
                </a:lnTo>
                <a:lnTo>
                  <a:pt x="351" y="1485"/>
                </a:lnTo>
                <a:lnTo>
                  <a:pt x="355" y="1484"/>
                </a:lnTo>
                <a:lnTo>
                  <a:pt x="356" y="1484"/>
                </a:lnTo>
                <a:lnTo>
                  <a:pt x="356" y="1483"/>
                </a:lnTo>
                <a:lnTo>
                  <a:pt x="357" y="1483"/>
                </a:lnTo>
                <a:lnTo>
                  <a:pt x="359" y="1485"/>
                </a:lnTo>
                <a:close/>
                <a:moveTo>
                  <a:pt x="386" y="1258"/>
                </a:moveTo>
                <a:lnTo>
                  <a:pt x="385" y="1258"/>
                </a:lnTo>
                <a:lnTo>
                  <a:pt x="384" y="1257"/>
                </a:lnTo>
                <a:lnTo>
                  <a:pt x="383" y="1256"/>
                </a:lnTo>
                <a:lnTo>
                  <a:pt x="381" y="1254"/>
                </a:lnTo>
                <a:lnTo>
                  <a:pt x="380" y="1254"/>
                </a:lnTo>
                <a:lnTo>
                  <a:pt x="378" y="1254"/>
                </a:lnTo>
                <a:lnTo>
                  <a:pt x="378" y="1253"/>
                </a:lnTo>
                <a:lnTo>
                  <a:pt x="378" y="1253"/>
                </a:lnTo>
                <a:lnTo>
                  <a:pt x="375" y="1252"/>
                </a:lnTo>
                <a:lnTo>
                  <a:pt x="375" y="1251"/>
                </a:lnTo>
                <a:lnTo>
                  <a:pt x="376" y="1251"/>
                </a:lnTo>
                <a:lnTo>
                  <a:pt x="375" y="1250"/>
                </a:lnTo>
                <a:lnTo>
                  <a:pt x="376" y="1249"/>
                </a:lnTo>
                <a:lnTo>
                  <a:pt x="379" y="1250"/>
                </a:lnTo>
                <a:lnTo>
                  <a:pt x="381" y="1252"/>
                </a:lnTo>
                <a:lnTo>
                  <a:pt x="382" y="1252"/>
                </a:lnTo>
                <a:lnTo>
                  <a:pt x="382" y="1253"/>
                </a:lnTo>
                <a:lnTo>
                  <a:pt x="386" y="1256"/>
                </a:lnTo>
                <a:lnTo>
                  <a:pt x="386" y="1257"/>
                </a:lnTo>
                <a:lnTo>
                  <a:pt x="386" y="1258"/>
                </a:lnTo>
                <a:close/>
                <a:moveTo>
                  <a:pt x="389" y="1228"/>
                </a:moveTo>
                <a:lnTo>
                  <a:pt x="388" y="1228"/>
                </a:lnTo>
                <a:lnTo>
                  <a:pt x="388" y="1227"/>
                </a:lnTo>
                <a:lnTo>
                  <a:pt x="388" y="1226"/>
                </a:lnTo>
                <a:lnTo>
                  <a:pt x="389" y="1226"/>
                </a:lnTo>
                <a:lnTo>
                  <a:pt x="390" y="1227"/>
                </a:lnTo>
                <a:lnTo>
                  <a:pt x="390" y="1228"/>
                </a:lnTo>
                <a:lnTo>
                  <a:pt x="389" y="1228"/>
                </a:lnTo>
                <a:close/>
                <a:moveTo>
                  <a:pt x="388" y="1231"/>
                </a:moveTo>
                <a:lnTo>
                  <a:pt x="387" y="1231"/>
                </a:lnTo>
                <a:lnTo>
                  <a:pt x="386" y="1230"/>
                </a:lnTo>
                <a:lnTo>
                  <a:pt x="386" y="1229"/>
                </a:lnTo>
                <a:lnTo>
                  <a:pt x="387" y="1229"/>
                </a:lnTo>
                <a:lnTo>
                  <a:pt x="388" y="1229"/>
                </a:lnTo>
                <a:lnTo>
                  <a:pt x="389" y="1230"/>
                </a:lnTo>
                <a:lnTo>
                  <a:pt x="389" y="1231"/>
                </a:lnTo>
                <a:lnTo>
                  <a:pt x="388" y="1231"/>
                </a:lnTo>
                <a:close/>
                <a:moveTo>
                  <a:pt x="348" y="1503"/>
                </a:moveTo>
                <a:lnTo>
                  <a:pt x="349" y="1504"/>
                </a:lnTo>
                <a:lnTo>
                  <a:pt x="349" y="1506"/>
                </a:lnTo>
                <a:lnTo>
                  <a:pt x="350" y="1506"/>
                </a:lnTo>
                <a:lnTo>
                  <a:pt x="350" y="1507"/>
                </a:lnTo>
                <a:lnTo>
                  <a:pt x="352" y="1507"/>
                </a:lnTo>
                <a:lnTo>
                  <a:pt x="353" y="1508"/>
                </a:lnTo>
                <a:lnTo>
                  <a:pt x="353" y="1509"/>
                </a:lnTo>
                <a:lnTo>
                  <a:pt x="353" y="1511"/>
                </a:lnTo>
                <a:lnTo>
                  <a:pt x="353" y="1512"/>
                </a:lnTo>
                <a:lnTo>
                  <a:pt x="356" y="1512"/>
                </a:lnTo>
                <a:lnTo>
                  <a:pt x="358" y="1514"/>
                </a:lnTo>
                <a:lnTo>
                  <a:pt x="358" y="1515"/>
                </a:lnTo>
                <a:lnTo>
                  <a:pt x="358" y="1516"/>
                </a:lnTo>
                <a:lnTo>
                  <a:pt x="357" y="1518"/>
                </a:lnTo>
                <a:lnTo>
                  <a:pt x="355" y="1519"/>
                </a:lnTo>
                <a:lnTo>
                  <a:pt x="354" y="1520"/>
                </a:lnTo>
                <a:lnTo>
                  <a:pt x="354" y="1522"/>
                </a:lnTo>
                <a:lnTo>
                  <a:pt x="353" y="1523"/>
                </a:lnTo>
                <a:lnTo>
                  <a:pt x="350" y="1524"/>
                </a:lnTo>
                <a:lnTo>
                  <a:pt x="348" y="1524"/>
                </a:lnTo>
                <a:lnTo>
                  <a:pt x="348" y="1523"/>
                </a:lnTo>
                <a:lnTo>
                  <a:pt x="349" y="1523"/>
                </a:lnTo>
                <a:lnTo>
                  <a:pt x="350" y="1523"/>
                </a:lnTo>
                <a:lnTo>
                  <a:pt x="351" y="1523"/>
                </a:lnTo>
                <a:lnTo>
                  <a:pt x="351" y="1522"/>
                </a:lnTo>
                <a:lnTo>
                  <a:pt x="352" y="1522"/>
                </a:lnTo>
                <a:lnTo>
                  <a:pt x="351" y="1522"/>
                </a:lnTo>
                <a:lnTo>
                  <a:pt x="351" y="1521"/>
                </a:lnTo>
                <a:lnTo>
                  <a:pt x="350" y="1522"/>
                </a:lnTo>
                <a:lnTo>
                  <a:pt x="348" y="1523"/>
                </a:lnTo>
                <a:lnTo>
                  <a:pt x="347" y="1523"/>
                </a:lnTo>
                <a:lnTo>
                  <a:pt x="346" y="1521"/>
                </a:lnTo>
                <a:lnTo>
                  <a:pt x="345" y="1522"/>
                </a:lnTo>
                <a:lnTo>
                  <a:pt x="345" y="1523"/>
                </a:lnTo>
                <a:lnTo>
                  <a:pt x="345" y="1523"/>
                </a:lnTo>
                <a:lnTo>
                  <a:pt x="343" y="1525"/>
                </a:lnTo>
                <a:lnTo>
                  <a:pt x="343" y="1526"/>
                </a:lnTo>
                <a:lnTo>
                  <a:pt x="342" y="1526"/>
                </a:lnTo>
                <a:lnTo>
                  <a:pt x="341" y="1526"/>
                </a:lnTo>
                <a:lnTo>
                  <a:pt x="340" y="1526"/>
                </a:lnTo>
                <a:lnTo>
                  <a:pt x="339" y="1525"/>
                </a:lnTo>
                <a:lnTo>
                  <a:pt x="338" y="1524"/>
                </a:lnTo>
                <a:lnTo>
                  <a:pt x="338" y="1523"/>
                </a:lnTo>
                <a:lnTo>
                  <a:pt x="338" y="1523"/>
                </a:lnTo>
                <a:lnTo>
                  <a:pt x="336" y="1523"/>
                </a:lnTo>
                <a:lnTo>
                  <a:pt x="337" y="1521"/>
                </a:lnTo>
                <a:lnTo>
                  <a:pt x="336" y="1520"/>
                </a:lnTo>
                <a:lnTo>
                  <a:pt x="334" y="1520"/>
                </a:lnTo>
                <a:lnTo>
                  <a:pt x="333" y="1520"/>
                </a:lnTo>
                <a:lnTo>
                  <a:pt x="333" y="1520"/>
                </a:lnTo>
                <a:lnTo>
                  <a:pt x="332" y="1518"/>
                </a:lnTo>
                <a:lnTo>
                  <a:pt x="330" y="1518"/>
                </a:lnTo>
                <a:lnTo>
                  <a:pt x="328" y="1517"/>
                </a:lnTo>
                <a:lnTo>
                  <a:pt x="326" y="1516"/>
                </a:lnTo>
                <a:lnTo>
                  <a:pt x="325" y="1516"/>
                </a:lnTo>
                <a:lnTo>
                  <a:pt x="323" y="1516"/>
                </a:lnTo>
                <a:lnTo>
                  <a:pt x="322" y="1517"/>
                </a:lnTo>
                <a:lnTo>
                  <a:pt x="322" y="1515"/>
                </a:lnTo>
                <a:lnTo>
                  <a:pt x="321" y="1514"/>
                </a:lnTo>
                <a:lnTo>
                  <a:pt x="322" y="1513"/>
                </a:lnTo>
                <a:lnTo>
                  <a:pt x="322" y="1512"/>
                </a:lnTo>
                <a:lnTo>
                  <a:pt x="320" y="1512"/>
                </a:lnTo>
                <a:lnTo>
                  <a:pt x="319" y="1512"/>
                </a:lnTo>
                <a:lnTo>
                  <a:pt x="319" y="1512"/>
                </a:lnTo>
                <a:lnTo>
                  <a:pt x="320" y="1510"/>
                </a:lnTo>
                <a:lnTo>
                  <a:pt x="321" y="1510"/>
                </a:lnTo>
                <a:lnTo>
                  <a:pt x="321" y="1509"/>
                </a:lnTo>
                <a:lnTo>
                  <a:pt x="322" y="1509"/>
                </a:lnTo>
                <a:lnTo>
                  <a:pt x="322" y="1508"/>
                </a:lnTo>
                <a:lnTo>
                  <a:pt x="324" y="1507"/>
                </a:lnTo>
                <a:lnTo>
                  <a:pt x="327" y="1505"/>
                </a:lnTo>
                <a:lnTo>
                  <a:pt x="328" y="1505"/>
                </a:lnTo>
                <a:lnTo>
                  <a:pt x="329" y="1505"/>
                </a:lnTo>
                <a:lnTo>
                  <a:pt x="327" y="1506"/>
                </a:lnTo>
                <a:lnTo>
                  <a:pt x="327" y="1507"/>
                </a:lnTo>
                <a:lnTo>
                  <a:pt x="331" y="1507"/>
                </a:lnTo>
                <a:lnTo>
                  <a:pt x="335" y="1507"/>
                </a:lnTo>
                <a:lnTo>
                  <a:pt x="338" y="1506"/>
                </a:lnTo>
                <a:lnTo>
                  <a:pt x="339" y="1505"/>
                </a:lnTo>
                <a:lnTo>
                  <a:pt x="339" y="1504"/>
                </a:lnTo>
                <a:lnTo>
                  <a:pt x="340" y="1503"/>
                </a:lnTo>
                <a:lnTo>
                  <a:pt x="341" y="1503"/>
                </a:lnTo>
                <a:lnTo>
                  <a:pt x="343" y="1503"/>
                </a:lnTo>
                <a:lnTo>
                  <a:pt x="344" y="1503"/>
                </a:lnTo>
                <a:lnTo>
                  <a:pt x="345" y="1503"/>
                </a:lnTo>
                <a:lnTo>
                  <a:pt x="346" y="1502"/>
                </a:lnTo>
                <a:lnTo>
                  <a:pt x="347" y="1502"/>
                </a:lnTo>
                <a:lnTo>
                  <a:pt x="348" y="1503"/>
                </a:lnTo>
                <a:close/>
                <a:moveTo>
                  <a:pt x="308" y="1862"/>
                </a:moveTo>
                <a:lnTo>
                  <a:pt x="307" y="1862"/>
                </a:lnTo>
                <a:lnTo>
                  <a:pt x="307" y="1861"/>
                </a:lnTo>
                <a:lnTo>
                  <a:pt x="307" y="1860"/>
                </a:lnTo>
                <a:lnTo>
                  <a:pt x="307" y="1859"/>
                </a:lnTo>
                <a:lnTo>
                  <a:pt x="309" y="1858"/>
                </a:lnTo>
                <a:lnTo>
                  <a:pt x="310" y="1857"/>
                </a:lnTo>
                <a:lnTo>
                  <a:pt x="311" y="1857"/>
                </a:lnTo>
                <a:lnTo>
                  <a:pt x="315" y="1853"/>
                </a:lnTo>
                <a:lnTo>
                  <a:pt x="316" y="1853"/>
                </a:lnTo>
                <a:lnTo>
                  <a:pt x="317" y="1853"/>
                </a:lnTo>
                <a:lnTo>
                  <a:pt x="318" y="1855"/>
                </a:lnTo>
                <a:lnTo>
                  <a:pt x="320" y="1856"/>
                </a:lnTo>
                <a:lnTo>
                  <a:pt x="321" y="1857"/>
                </a:lnTo>
                <a:lnTo>
                  <a:pt x="321" y="1857"/>
                </a:lnTo>
                <a:lnTo>
                  <a:pt x="320" y="1857"/>
                </a:lnTo>
                <a:lnTo>
                  <a:pt x="316" y="1861"/>
                </a:lnTo>
                <a:lnTo>
                  <a:pt x="314" y="1862"/>
                </a:lnTo>
                <a:lnTo>
                  <a:pt x="313" y="1861"/>
                </a:lnTo>
                <a:lnTo>
                  <a:pt x="313" y="1860"/>
                </a:lnTo>
                <a:lnTo>
                  <a:pt x="314" y="1859"/>
                </a:lnTo>
                <a:lnTo>
                  <a:pt x="315" y="1858"/>
                </a:lnTo>
                <a:lnTo>
                  <a:pt x="315" y="1857"/>
                </a:lnTo>
                <a:lnTo>
                  <a:pt x="315" y="1858"/>
                </a:lnTo>
                <a:lnTo>
                  <a:pt x="314" y="1858"/>
                </a:lnTo>
                <a:lnTo>
                  <a:pt x="312" y="1859"/>
                </a:lnTo>
                <a:lnTo>
                  <a:pt x="308" y="1862"/>
                </a:lnTo>
                <a:close/>
                <a:moveTo>
                  <a:pt x="385" y="1244"/>
                </a:moveTo>
                <a:lnTo>
                  <a:pt x="385" y="1243"/>
                </a:lnTo>
                <a:lnTo>
                  <a:pt x="385" y="1242"/>
                </a:lnTo>
                <a:lnTo>
                  <a:pt x="386" y="1243"/>
                </a:lnTo>
                <a:lnTo>
                  <a:pt x="386" y="1244"/>
                </a:lnTo>
                <a:lnTo>
                  <a:pt x="385" y="1244"/>
                </a:lnTo>
                <a:close/>
                <a:moveTo>
                  <a:pt x="362" y="1437"/>
                </a:moveTo>
                <a:lnTo>
                  <a:pt x="363" y="1436"/>
                </a:lnTo>
                <a:lnTo>
                  <a:pt x="363" y="1436"/>
                </a:lnTo>
                <a:lnTo>
                  <a:pt x="364" y="1436"/>
                </a:lnTo>
                <a:lnTo>
                  <a:pt x="364" y="1436"/>
                </a:lnTo>
                <a:lnTo>
                  <a:pt x="364" y="1436"/>
                </a:lnTo>
                <a:lnTo>
                  <a:pt x="365" y="1436"/>
                </a:lnTo>
                <a:lnTo>
                  <a:pt x="364" y="1437"/>
                </a:lnTo>
                <a:lnTo>
                  <a:pt x="362" y="1437"/>
                </a:lnTo>
                <a:close/>
                <a:moveTo>
                  <a:pt x="362" y="1434"/>
                </a:moveTo>
                <a:lnTo>
                  <a:pt x="361" y="1434"/>
                </a:lnTo>
                <a:lnTo>
                  <a:pt x="361" y="1432"/>
                </a:lnTo>
                <a:lnTo>
                  <a:pt x="362" y="1432"/>
                </a:lnTo>
                <a:lnTo>
                  <a:pt x="364" y="1431"/>
                </a:lnTo>
                <a:lnTo>
                  <a:pt x="364" y="1432"/>
                </a:lnTo>
                <a:lnTo>
                  <a:pt x="364" y="1433"/>
                </a:lnTo>
                <a:lnTo>
                  <a:pt x="364" y="1433"/>
                </a:lnTo>
                <a:lnTo>
                  <a:pt x="364" y="1434"/>
                </a:lnTo>
                <a:lnTo>
                  <a:pt x="364" y="1434"/>
                </a:lnTo>
                <a:lnTo>
                  <a:pt x="362" y="1434"/>
                </a:lnTo>
                <a:close/>
                <a:moveTo>
                  <a:pt x="307" y="1930"/>
                </a:moveTo>
                <a:lnTo>
                  <a:pt x="307" y="1929"/>
                </a:lnTo>
                <a:lnTo>
                  <a:pt x="306" y="1929"/>
                </a:lnTo>
                <a:lnTo>
                  <a:pt x="305" y="1929"/>
                </a:lnTo>
                <a:lnTo>
                  <a:pt x="305" y="1928"/>
                </a:lnTo>
                <a:lnTo>
                  <a:pt x="305" y="1927"/>
                </a:lnTo>
                <a:lnTo>
                  <a:pt x="304" y="1926"/>
                </a:lnTo>
                <a:lnTo>
                  <a:pt x="304" y="1925"/>
                </a:lnTo>
                <a:lnTo>
                  <a:pt x="305" y="1925"/>
                </a:lnTo>
                <a:lnTo>
                  <a:pt x="306" y="1925"/>
                </a:lnTo>
                <a:lnTo>
                  <a:pt x="306" y="1924"/>
                </a:lnTo>
                <a:lnTo>
                  <a:pt x="305" y="1924"/>
                </a:lnTo>
                <a:lnTo>
                  <a:pt x="305" y="1923"/>
                </a:lnTo>
                <a:lnTo>
                  <a:pt x="306" y="1923"/>
                </a:lnTo>
                <a:lnTo>
                  <a:pt x="306" y="1922"/>
                </a:lnTo>
                <a:lnTo>
                  <a:pt x="305" y="1922"/>
                </a:lnTo>
                <a:lnTo>
                  <a:pt x="304" y="1922"/>
                </a:lnTo>
                <a:lnTo>
                  <a:pt x="304" y="1922"/>
                </a:lnTo>
                <a:lnTo>
                  <a:pt x="303" y="1922"/>
                </a:lnTo>
                <a:lnTo>
                  <a:pt x="303" y="1921"/>
                </a:lnTo>
                <a:lnTo>
                  <a:pt x="305" y="1921"/>
                </a:lnTo>
                <a:lnTo>
                  <a:pt x="305" y="1922"/>
                </a:lnTo>
                <a:lnTo>
                  <a:pt x="306" y="1922"/>
                </a:lnTo>
                <a:lnTo>
                  <a:pt x="307" y="1923"/>
                </a:lnTo>
                <a:lnTo>
                  <a:pt x="307" y="1924"/>
                </a:lnTo>
                <a:lnTo>
                  <a:pt x="309" y="1925"/>
                </a:lnTo>
                <a:lnTo>
                  <a:pt x="309" y="1926"/>
                </a:lnTo>
                <a:lnTo>
                  <a:pt x="308" y="1926"/>
                </a:lnTo>
                <a:lnTo>
                  <a:pt x="308" y="1927"/>
                </a:lnTo>
                <a:lnTo>
                  <a:pt x="308" y="1928"/>
                </a:lnTo>
                <a:lnTo>
                  <a:pt x="308" y="1929"/>
                </a:lnTo>
                <a:lnTo>
                  <a:pt x="308" y="1930"/>
                </a:lnTo>
                <a:lnTo>
                  <a:pt x="307" y="1930"/>
                </a:lnTo>
                <a:close/>
                <a:moveTo>
                  <a:pt x="384" y="1243"/>
                </a:moveTo>
                <a:lnTo>
                  <a:pt x="383" y="1243"/>
                </a:lnTo>
                <a:lnTo>
                  <a:pt x="378" y="1242"/>
                </a:lnTo>
                <a:lnTo>
                  <a:pt x="377" y="1241"/>
                </a:lnTo>
                <a:lnTo>
                  <a:pt x="376" y="1241"/>
                </a:lnTo>
                <a:lnTo>
                  <a:pt x="374" y="1242"/>
                </a:lnTo>
                <a:lnTo>
                  <a:pt x="372" y="1242"/>
                </a:lnTo>
                <a:lnTo>
                  <a:pt x="370" y="1241"/>
                </a:lnTo>
                <a:lnTo>
                  <a:pt x="369" y="1241"/>
                </a:lnTo>
                <a:lnTo>
                  <a:pt x="369" y="1240"/>
                </a:lnTo>
                <a:lnTo>
                  <a:pt x="368" y="1240"/>
                </a:lnTo>
                <a:lnTo>
                  <a:pt x="369" y="1237"/>
                </a:lnTo>
                <a:lnTo>
                  <a:pt x="370" y="1234"/>
                </a:lnTo>
                <a:lnTo>
                  <a:pt x="370" y="1233"/>
                </a:lnTo>
                <a:lnTo>
                  <a:pt x="371" y="1234"/>
                </a:lnTo>
                <a:lnTo>
                  <a:pt x="372" y="1234"/>
                </a:lnTo>
                <a:lnTo>
                  <a:pt x="373" y="1234"/>
                </a:lnTo>
                <a:lnTo>
                  <a:pt x="374" y="1233"/>
                </a:lnTo>
                <a:lnTo>
                  <a:pt x="375" y="1234"/>
                </a:lnTo>
                <a:lnTo>
                  <a:pt x="378" y="1236"/>
                </a:lnTo>
                <a:lnTo>
                  <a:pt x="379" y="1238"/>
                </a:lnTo>
                <a:lnTo>
                  <a:pt x="380" y="1239"/>
                </a:lnTo>
                <a:lnTo>
                  <a:pt x="381" y="1239"/>
                </a:lnTo>
                <a:lnTo>
                  <a:pt x="383" y="1241"/>
                </a:lnTo>
                <a:lnTo>
                  <a:pt x="384" y="1242"/>
                </a:lnTo>
                <a:lnTo>
                  <a:pt x="384" y="1242"/>
                </a:lnTo>
                <a:lnTo>
                  <a:pt x="384" y="1243"/>
                </a:lnTo>
                <a:lnTo>
                  <a:pt x="384" y="1243"/>
                </a:lnTo>
                <a:close/>
                <a:moveTo>
                  <a:pt x="307" y="1896"/>
                </a:moveTo>
                <a:lnTo>
                  <a:pt x="306" y="1895"/>
                </a:lnTo>
                <a:lnTo>
                  <a:pt x="306" y="1894"/>
                </a:lnTo>
                <a:lnTo>
                  <a:pt x="308" y="1894"/>
                </a:lnTo>
                <a:lnTo>
                  <a:pt x="309" y="1895"/>
                </a:lnTo>
                <a:lnTo>
                  <a:pt x="308" y="1896"/>
                </a:lnTo>
                <a:lnTo>
                  <a:pt x="307" y="1896"/>
                </a:lnTo>
                <a:close/>
                <a:moveTo>
                  <a:pt x="329" y="1484"/>
                </a:moveTo>
                <a:lnTo>
                  <a:pt x="329" y="1483"/>
                </a:lnTo>
                <a:lnTo>
                  <a:pt x="328" y="1483"/>
                </a:lnTo>
                <a:lnTo>
                  <a:pt x="328" y="1482"/>
                </a:lnTo>
                <a:lnTo>
                  <a:pt x="327" y="1482"/>
                </a:lnTo>
                <a:lnTo>
                  <a:pt x="328" y="1481"/>
                </a:lnTo>
                <a:lnTo>
                  <a:pt x="329" y="1481"/>
                </a:lnTo>
                <a:lnTo>
                  <a:pt x="328" y="1480"/>
                </a:lnTo>
                <a:lnTo>
                  <a:pt x="326" y="1480"/>
                </a:lnTo>
                <a:lnTo>
                  <a:pt x="326" y="1479"/>
                </a:lnTo>
                <a:lnTo>
                  <a:pt x="325" y="1479"/>
                </a:lnTo>
                <a:lnTo>
                  <a:pt x="324" y="1479"/>
                </a:lnTo>
                <a:lnTo>
                  <a:pt x="326" y="1477"/>
                </a:lnTo>
                <a:lnTo>
                  <a:pt x="327" y="1476"/>
                </a:lnTo>
                <a:lnTo>
                  <a:pt x="329" y="1476"/>
                </a:lnTo>
                <a:lnTo>
                  <a:pt x="329" y="1477"/>
                </a:lnTo>
                <a:lnTo>
                  <a:pt x="332" y="1477"/>
                </a:lnTo>
                <a:lnTo>
                  <a:pt x="333" y="1477"/>
                </a:lnTo>
                <a:lnTo>
                  <a:pt x="334" y="1475"/>
                </a:lnTo>
                <a:lnTo>
                  <a:pt x="335" y="1475"/>
                </a:lnTo>
                <a:lnTo>
                  <a:pt x="337" y="1475"/>
                </a:lnTo>
                <a:lnTo>
                  <a:pt x="338" y="1475"/>
                </a:lnTo>
                <a:lnTo>
                  <a:pt x="339" y="1475"/>
                </a:lnTo>
                <a:lnTo>
                  <a:pt x="339" y="1474"/>
                </a:lnTo>
                <a:lnTo>
                  <a:pt x="340" y="1474"/>
                </a:lnTo>
                <a:lnTo>
                  <a:pt x="340" y="1475"/>
                </a:lnTo>
                <a:lnTo>
                  <a:pt x="342" y="1475"/>
                </a:lnTo>
                <a:lnTo>
                  <a:pt x="343" y="1476"/>
                </a:lnTo>
                <a:lnTo>
                  <a:pt x="344" y="1476"/>
                </a:lnTo>
                <a:lnTo>
                  <a:pt x="346" y="1474"/>
                </a:lnTo>
                <a:lnTo>
                  <a:pt x="349" y="1474"/>
                </a:lnTo>
                <a:lnTo>
                  <a:pt x="350" y="1474"/>
                </a:lnTo>
                <a:lnTo>
                  <a:pt x="351" y="1474"/>
                </a:lnTo>
                <a:lnTo>
                  <a:pt x="351" y="1473"/>
                </a:lnTo>
                <a:lnTo>
                  <a:pt x="352" y="1473"/>
                </a:lnTo>
                <a:lnTo>
                  <a:pt x="355" y="1473"/>
                </a:lnTo>
                <a:lnTo>
                  <a:pt x="356" y="1474"/>
                </a:lnTo>
                <a:lnTo>
                  <a:pt x="354" y="1476"/>
                </a:lnTo>
                <a:lnTo>
                  <a:pt x="354" y="1477"/>
                </a:lnTo>
                <a:lnTo>
                  <a:pt x="353" y="1479"/>
                </a:lnTo>
                <a:lnTo>
                  <a:pt x="351" y="1479"/>
                </a:lnTo>
                <a:lnTo>
                  <a:pt x="348" y="1479"/>
                </a:lnTo>
                <a:lnTo>
                  <a:pt x="346" y="1479"/>
                </a:lnTo>
                <a:lnTo>
                  <a:pt x="344" y="1479"/>
                </a:lnTo>
                <a:lnTo>
                  <a:pt x="343" y="1479"/>
                </a:lnTo>
                <a:lnTo>
                  <a:pt x="343" y="1480"/>
                </a:lnTo>
                <a:lnTo>
                  <a:pt x="342" y="1481"/>
                </a:lnTo>
                <a:lnTo>
                  <a:pt x="341" y="1483"/>
                </a:lnTo>
                <a:lnTo>
                  <a:pt x="340" y="1483"/>
                </a:lnTo>
                <a:lnTo>
                  <a:pt x="339" y="1484"/>
                </a:lnTo>
                <a:lnTo>
                  <a:pt x="333" y="1483"/>
                </a:lnTo>
                <a:lnTo>
                  <a:pt x="331" y="1484"/>
                </a:lnTo>
                <a:lnTo>
                  <a:pt x="329" y="1484"/>
                </a:lnTo>
                <a:close/>
                <a:moveTo>
                  <a:pt x="358" y="1446"/>
                </a:moveTo>
                <a:lnTo>
                  <a:pt x="358" y="1445"/>
                </a:lnTo>
                <a:lnTo>
                  <a:pt x="357" y="1445"/>
                </a:lnTo>
                <a:lnTo>
                  <a:pt x="358" y="1444"/>
                </a:lnTo>
                <a:lnTo>
                  <a:pt x="359" y="1443"/>
                </a:lnTo>
                <a:lnTo>
                  <a:pt x="359" y="1444"/>
                </a:lnTo>
                <a:lnTo>
                  <a:pt x="359" y="1445"/>
                </a:lnTo>
                <a:lnTo>
                  <a:pt x="358" y="1446"/>
                </a:lnTo>
                <a:close/>
                <a:moveTo>
                  <a:pt x="380" y="1258"/>
                </a:moveTo>
                <a:lnTo>
                  <a:pt x="378" y="1256"/>
                </a:lnTo>
                <a:lnTo>
                  <a:pt x="377" y="1255"/>
                </a:lnTo>
                <a:lnTo>
                  <a:pt x="376" y="1255"/>
                </a:lnTo>
                <a:lnTo>
                  <a:pt x="374" y="1254"/>
                </a:lnTo>
                <a:lnTo>
                  <a:pt x="374" y="1253"/>
                </a:lnTo>
                <a:lnTo>
                  <a:pt x="375" y="1253"/>
                </a:lnTo>
                <a:lnTo>
                  <a:pt x="378" y="1254"/>
                </a:lnTo>
                <a:lnTo>
                  <a:pt x="379" y="1255"/>
                </a:lnTo>
                <a:lnTo>
                  <a:pt x="380" y="1257"/>
                </a:lnTo>
                <a:lnTo>
                  <a:pt x="380" y="1258"/>
                </a:lnTo>
                <a:close/>
                <a:moveTo>
                  <a:pt x="378" y="1224"/>
                </a:moveTo>
                <a:lnTo>
                  <a:pt x="377" y="1223"/>
                </a:lnTo>
                <a:lnTo>
                  <a:pt x="378" y="1222"/>
                </a:lnTo>
                <a:lnTo>
                  <a:pt x="379" y="1222"/>
                </a:lnTo>
                <a:lnTo>
                  <a:pt x="379" y="1221"/>
                </a:lnTo>
                <a:lnTo>
                  <a:pt x="378" y="1221"/>
                </a:lnTo>
                <a:lnTo>
                  <a:pt x="377" y="1221"/>
                </a:lnTo>
                <a:lnTo>
                  <a:pt x="376" y="1222"/>
                </a:lnTo>
                <a:lnTo>
                  <a:pt x="375" y="1222"/>
                </a:lnTo>
                <a:lnTo>
                  <a:pt x="374" y="1221"/>
                </a:lnTo>
                <a:lnTo>
                  <a:pt x="373" y="1221"/>
                </a:lnTo>
                <a:lnTo>
                  <a:pt x="372" y="1221"/>
                </a:lnTo>
                <a:lnTo>
                  <a:pt x="371" y="1220"/>
                </a:lnTo>
                <a:lnTo>
                  <a:pt x="367" y="1220"/>
                </a:lnTo>
                <a:lnTo>
                  <a:pt x="365" y="1219"/>
                </a:lnTo>
                <a:lnTo>
                  <a:pt x="364" y="1218"/>
                </a:lnTo>
                <a:lnTo>
                  <a:pt x="364" y="1217"/>
                </a:lnTo>
                <a:lnTo>
                  <a:pt x="364" y="1216"/>
                </a:lnTo>
                <a:lnTo>
                  <a:pt x="364" y="1213"/>
                </a:lnTo>
                <a:lnTo>
                  <a:pt x="365" y="1213"/>
                </a:lnTo>
                <a:lnTo>
                  <a:pt x="365" y="1212"/>
                </a:lnTo>
                <a:lnTo>
                  <a:pt x="365" y="1211"/>
                </a:lnTo>
                <a:lnTo>
                  <a:pt x="366" y="1210"/>
                </a:lnTo>
                <a:lnTo>
                  <a:pt x="367" y="1209"/>
                </a:lnTo>
                <a:lnTo>
                  <a:pt x="368" y="1209"/>
                </a:lnTo>
                <a:lnTo>
                  <a:pt x="369" y="1210"/>
                </a:lnTo>
                <a:lnTo>
                  <a:pt x="371" y="1210"/>
                </a:lnTo>
                <a:lnTo>
                  <a:pt x="373" y="1212"/>
                </a:lnTo>
                <a:lnTo>
                  <a:pt x="374" y="1213"/>
                </a:lnTo>
                <a:lnTo>
                  <a:pt x="374" y="1213"/>
                </a:lnTo>
                <a:lnTo>
                  <a:pt x="376" y="1215"/>
                </a:lnTo>
                <a:lnTo>
                  <a:pt x="376" y="1216"/>
                </a:lnTo>
                <a:lnTo>
                  <a:pt x="378" y="1217"/>
                </a:lnTo>
                <a:lnTo>
                  <a:pt x="379" y="1219"/>
                </a:lnTo>
                <a:lnTo>
                  <a:pt x="379" y="1220"/>
                </a:lnTo>
                <a:lnTo>
                  <a:pt x="380" y="1220"/>
                </a:lnTo>
                <a:lnTo>
                  <a:pt x="382" y="1220"/>
                </a:lnTo>
                <a:lnTo>
                  <a:pt x="383" y="1220"/>
                </a:lnTo>
                <a:lnTo>
                  <a:pt x="383" y="1221"/>
                </a:lnTo>
                <a:lnTo>
                  <a:pt x="380" y="1222"/>
                </a:lnTo>
                <a:lnTo>
                  <a:pt x="380" y="1223"/>
                </a:lnTo>
                <a:lnTo>
                  <a:pt x="378" y="1224"/>
                </a:lnTo>
                <a:close/>
                <a:moveTo>
                  <a:pt x="309" y="1853"/>
                </a:moveTo>
                <a:lnTo>
                  <a:pt x="309" y="1852"/>
                </a:lnTo>
                <a:lnTo>
                  <a:pt x="310" y="1851"/>
                </a:lnTo>
                <a:lnTo>
                  <a:pt x="310" y="1852"/>
                </a:lnTo>
                <a:lnTo>
                  <a:pt x="309" y="1853"/>
                </a:lnTo>
                <a:close/>
                <a:moveTo>
                  <a:pt x="304" y="1881"/>
                </a:moveTo>
                <a:lnTo>
                  <a:pt x="303" y="1881"/>
                </a:lnTo>
                <a:lnTo>
                  <a:pt x="304" y="1880"/>
                </a:lnTo>
                <a:lnTo>
                  <a:pt x="305" y="1880"/>
                </a:lnTo>
                <a:lnTo>
                  <a:pt x="305" y="1881"/>
                </a:lnTo>
                <a:lnTo>
                  <a:pt x="304" y="1881"/>
                </a:lnTo>
                <a:close/>
                <a:moveTo>
                  <a:pt x="302" y="1900"/>
                </a:moveTo>
                <a:lnTo>
                  <a:pt x="302" y="1899"/>
                </a:lnTo>
                <a:lnTo>
                  <a:pt x="302" y="1898"/>
                </a:lnTo>
                <a:lnTo>
                  <a:pt x="301" y="1897"/>
                </a:lnTo>
                <a:lnTo>
                  <a:pt x="301" y="1899"/>
                </a:lnTo>
                <a:lnTo>
                  <a:pt x="300" y="1899"/>
                </a:lnTo>
                <a:lnTo>
                  <a:pt x="300" y="1898"/>
                </a:lnTo>
                <a:lnTo>
                  <a:pt x="300" y="1895"/>
                </a:lnTo>
                <a:lnTo>
                  <a:pt x="301" y="1895"/>
                </a:lnTo>
                <a:lnTo>
                  <a:pt x="302" y="1896"/>
                </a:lnTo>
                <a:lnTo>
                  <a:pt x="302" y="1895"/>
                </a:lnTo>
                <a:lnTo>
                  <a:pt x="303" y="1896"/>
                </a:lnTo>
                <a:lnTo>
                  <a:pt x="303" y="1898"/>
                </a:lnTo>
                <a:lnTo>
                  <a:pt x="302" y="1900"/>
                </a:lnTo>
                <a:lnTo>
                  <a:pt x="302" y="1900"/>
                </a:lnTo>
                <a:close/>
                <a:moveTo>
                  <a:pt x="302" y="1875"/>
                </a:moveTo>
                <a:lnTo>
                  <a:pt x="302" y="1874"/>
                </a:lnTo>
                <a:lnTo>
                  <a:pt x="302" y="1873"/>
                </a:lnTo>
                <a:lnTo>
                  <a:pt x="302" y="1872"/>
                </a:lnTo>
                <a:lnTo>
                  <a:pt x="302" y="1874"/>
                </a:lnTo>
                <a:lnTo>
                  <a:pt x="302" y="1875"/>
                </a:lnTo>
                <a:close/>
                <a:moveTo>
                  <a:pt x="297" y="1901"/>
                </a:moveTo>
                <a:lnTo>
                  <a:pt x="296" y="1901"/>
                </a:lnTo>
                <a:lnTo>
                  <a:pt x="296" y="1900"/>
                </a:lnTo>
                <a:lnTo>
                  <a:pt x="297" y="1899"/>
                </a:lnTo>
                <a:lnTo>
                  <a:pt x="298" y="1900"/>
                </a:lnTo>
                <a:lnTo>
                  <a:pt x="298" y="1901"/>
                </a:lnTo>
                <a:lnTo>
                  <a:pt x="297" y="1901"/>
                </a:lnTo>
                <a:close/>
                <a:moveTo>
                  <a:pt x="297" y="1893"/>
                </a:moveTo>
                <a:lnTo>
                  <a:pt x="297" y="1892"/>
                </a:lnTo>
                <a:lnTo>
                  <a:pt x="297" y="1890"/>
                </a:lnTo>
                <a:lnTo>
                  <a:pt x="297" y="1889"/>
                </a:lnTo>
                <a:lnTo>
                  <a:pt x="298" y="1887"/>
                </a:lnTo>
                <a:lnTo>
                  <a:pt x="299" y="1887"/>
                </a:lnTo>
                <a:lnTo>
                  <a:pt x="299" y="1888"/>
                </a:lnTo>
                <a:lnTo>
                  <a:pt x="299" y="1890"/>
                </a:lnTo>
                <a:lnTo>
                  <a:pt x="298" y="1892"/>
                </a:lnTo>
                <a:lnTo>
                  <a:pt x="297" y="1893"/>
                </a:lnTo>
                <a:close/>
                <a:moveTo>
                  <a:pt x="301" y="1873"/>
                </a:moveTo>
                <a:lnTo>
                  <a:pt x="300" y="1873"/>
                </a:lnTo>
                <a:lnTo>
                  <a:pt x="300" y="1872"/>
                </a:lnTo>
                <a:lnTo>
                  <a:pt x="301" y="1872"/>
                </a:lnTo>
                <a:lnTo>
                  <a:pt x="301" y="1873"/>
                </a:lnTo>
                <a:close/>
                <a:moveTo>
                  <a:pt x="296" y="1880"/>
                </a:moveTo>
                <a:lnTo>
                  <a:pt x="296" y="1879"/>
                </a:lnTo>
                <a:lnTo>
                  <a:pt x="295" y="1879"/>
                </a:lnTo>
                <a:lnTo>
                  <a:pt x="295" y="1879"/>
                </a:lnTo>
                <a:lnTo>
                  <a:pt x="296" y="1879"/>
                </a:lnTo>
                <a:lnTo>
                  <a:pt x="297" y="1878"/>
                </a:lnTo>
                <a:lnTo>
                  <a:pt x="298" y="1877"/>
                </a:lnTo>
                <a:lnTo>
                  <a:pt x="298" y="1878"/>
                </a:lnTo>
                <a:lnTo>
                  <a:pt x="299" y="1879"/>
                </a:lnTo>
                <a:lnTo>
                  <a:pt x="296" y="1880"/>
                </a:lnTo>
                <a:close/>
                <a:moveTo>
                  <a:pt x="352" y="1418"/>
                </a:moveTo>
                <a:lnTo>
                  <a:pt x="348" y="1416"/>
                </a:lnTo>
                <a:lnTo>
                  <a:pt x="348" y="1415"/>
                </a:lnTo>
                <a:lnTo>
                  <a:pt x="349" y="1415"/>
                </a:lnTo>
                <a:lnTo>
                  <a:pt x="350" y="1416"/>
                </a:lnTo>
                <a:lnTo>
                  <a:pt x="352" y="1416"/>
                </a:lnTo>
                <a:lnTo>
                  <a:pt x="353" y="1417"/>
                </a:lnTo>
                <a:lnTo>
                  <a:pt x="352" y="1418"/>
                </a:lnTo>
                <a:close/>
                <a:moveTo>
                  <a:pt x="299" y="1871"/>
                </a:moveTo>
                <a:lnTo>
                  <a:pt x="298" y="1872"/>
                </a:lnTo>
                <a:lnTo>
                  <a:pt x="298" y="1871"/>
                </a:lnTo>
                <a:lnTo>
                  <a:pt x="299" y="1870"/>
                </a:lnTo>
                <a:lnTo>
                  <a:pt x="299" y="1871"/>
                </a:lnTo>
                <a:close/>
                <a:moveTo>
                  <a:pt x="336" y="1440"/>
                </a:moveTo>
                <a:lnTo>
                  <a:pt x="336" y="1439"/>
                </a:lnTo>
                <a:lnTo>
                  <a:pt x="335" y="1439"/>
                </a:lnTo>
                <a:lnTo>
                  <a:pt x="336" y="1438"/>
                </a:lnTo>
                <a:lnTo>
                  <a:pt x="335" y="1437"/>
                </a:lnTo>
                <a:lnTo>
                  <a:pt x="332" y="1438"/>
                </a:lnTo>
                <a:lnTo>
                  <a:pt x="329" y="1437"/>
                </a:lnTo>
                <a:lnTo>
                  <a:pt x="328" y="1437"/>
                </a:lnTo>
                <a:lnTo>
                  <a:pt x="327" y="1438"/>
                </a:lnTo>
                <a:lnTo>
                  <a:pt x="327" y="1437"/>
                </a:lnTo>
                <a:lnTo>
                  <a:pt x="327" y="1436"/>
                </a:lnTo>
                <a:lnTo>
                  <a:pt x="327" y="1435"/>
                </a:lnTo>
                <a:lnTo>
                  <a:pt x="329" y="1435"/>
                </a:lnTo>
                <a:lnTo>
                  <a:pt x="333" y="1434"/>
                </a:lnTo>
                <a:lnTo>
                  <a:pt x="334" y="1432"/>
                </a:lnTo>
                <a:lnTo>
                  <a:pt x="335" y="1432"/>
                </a:lnTo>
                <a:lnTo>
                  <a:pt x="340" y="1435"/>
                </a:lnTo>
                <a:lnTo>
                  <a:pt x="340" y="1436"/>
                </a:lnTo>
                <a:lnTo>
                  <a:pt x="339" y="1436"/>
                </a:lnTo>
                <a:lnTo>
                  <a:pt x="340" y="1436"/>
                </a:lnTo>
                <a:lnTo>
                  <a:pt x="342" y="1436"/>
                </a:lnTo>
                <a:lnTo>
                  <a:pt x="343" y="1435"/>
                </a:lnTo>
                <a:lnTo>
                  <a:pt x="343" y="1434"/>
                </a:lnTo>
                <a:lnTo>
                  <a:pt x="345" y="1434"/>
                </a:lnTo>
                <a:lnTo>
                  <a:pt x="346" y="1434"/>
                </a:lnTo>
                <a:lnTo>
                  <a:pt x="346" y="1435"/>
                </a:lnTo>
                <a:lnTo>
                  <a:pt x="347" y="1435"/>
                </a:lnTo>
                <a:lnTo>
                  <a:pt x="347" y="1436"/>
                </a:lnTo>
                <a:lnTo>
                  <a:pt x="347" y="1436"/>
                </a:lnTo>
                <a:lnTo>
                  <a:pt x="348" y="1436"/>
                </a:lnTo>
                <a:lnTo>
                  <a:pt x="346" y="1436"/>
                </a:lnTo>
                <a:lnTo>
                  <a:pt x="345" y="1437"/>
                </a:lnTo>
                <a:lnTo>
                  <a:pt x="346" y="1437"/>
                </a:lnTo>
                <a:lnTo>
                  <a:pt x="347" y="1437"/>
                </a:lnTo>
                <a:lnTo>
                  <a:pt x="347" y="1438"/>
                </a:lnTo>
                <a:lnTo>
                  <a:pt x="345" y="1438"/>
                </a:lnTo>
                <a:lnTo>
                  <a:pt x="343" y="1438"/>
                </a:lnTo>
                <a:lnTo>
                  <a:pt x="341" y="1439"/>
                </a:lnTo>
                <a:lnTo>
                  <a:pt x="340" y="1439"/>
                </a:lnTo>
                <a:lnTo>
                  <a:pt x="338" y="1440"/>
                </a:lnTo>
                <a:lnTo>
                  <a:pt x="337" y="1440"/>
                </a:lnTo>
                <a:lnTo>
                  <a:pt x="336" y="1440"/>
                </a:lnTo>
                <a:close/>
                <a:moveTo>
                  <a:pt x="296" y="1370"/>
                </a:moveTo>
                <a:lnTo>
                  <a:pt x="296" y="1369"/>
                </a:lnTo>
                <a:lnTo>
                  <a:pt x="296" y="1368"/>
                </a:lnTo>
                <a:lnTo>
                  <a:pt x="297" y="1368"/>
                </a:lnTo>
                <a:lnTo>
                  <a:pt x="297" y="1367"/>
                </a:lnTo>
                <a:lnTo>
                  <a:pt x="296" y="1367"/>
                </a:lnTo>
                <a:lnTo>
                  <a:pt x="294" y="1367"/>
                </a:lnTo>
                <a:lnTo>
                  <a:pt x="293" y="1366"/>
                </a:lnTo>
                <a:lnTo>
                  <a:pt x="291" y="1366"/>
                </a:lnTo>
                <a:lnTo>
                  <a:pt x="290" y="1365"/>
                </a:lnTo>
                <a:lnTo>
                  <a:pt x="289" y="1365"/>
                </a:lnTo>
                <a:lnTo>
                  <a:pt x="288" y="1365"/>
                </a:lnTo>
                <a:lnTo>
                  <a:pt x="287" y="1364"/>
                </a:lnTo>
                <a:lnTo>
                  <a:pt x="287" y="1361"/>
                </a:lnTo>
                <a:lnTo>
                  <a:pt x="287" y="1360"/>
                </a:lnTo>
                <a:lnTo>
                  <a:pt x="286" y="1359"/>
                </a:lnTo>
                <a:lnTo>
                  <a:pt x="281" y="1359"/>
                </a:lnTo>
                <a:lnTo>
                  <a:pt x="280" y="1358"/>
                </a:lnTo>
                <a:lnTo>
                  <a:pt x="279" y="1356"/>
                </a:lnTo>
                <a:lnTo>
                  <a:pt x="278" y="1356"/>
                </a:lnTo>
                <a:lnTo>
                  <a:pt x="277" y="1354"/>
                </a:lnTo>
                <a:lnTo>
                  <a:pt x="276" y="1353"/>
                </a:lnTo>
                <a:lnTo>
                  <a:pt x="276" y="1352"/>
                </a:lnTo>
                <a:lnTo>
                  <a:pt x="275" y="1351"/>
                </a:lnTo>
                <a:lnTo>
                  <a:pt x="275" y="1350"/>
                </a:lnTo>
                <a:lnTo>
                  <a:pt x="275" y="1350"/>
                </a:lnTo>
                <a:lnTo>
                  <a:pt x="275" y="1348"/>
                </a:lnTo>
                <a:lnTo>
                  <a:pt x="277" y="1347"/>
                </a:lnTo>
                <a:lnTo>
                  <a:pt x="277" y="1346"/>
                </a:lnTo>
                <a:lnTo>
                  <a:pt x="278" y="1345"/>
                </a:lnTo>
                <a:lnTo>
                  <a:pt x="278" y="1346"/>
                </a:lnTo>
                <a:lnTo>
                  <a:pt x="279" y="1346"/>
                </a:lnTo>
                <a:lnTo>
                  <a:pt x="279" y="1347"/>
                </a:lnTo>
                <a:lnTo>
                  <a:pt x="279" y="1348"/>
                </a:lnTo>
                <a:lnTo>
                  <a:pt x="281" y="1347"/>
                </a:lnTo>
                <a:lnTo>
                  <a:pt x="285" y="1347"/>
                </a:lnTo>
                <a:lnTo>
                  <a:pt x="286" y="1348"/>
                </a:lnTo>
                <a:lnTo>
                  <a:pt x="290" y="1350"/>
                </a:lnTo>
                <a:lnTo>
                  <a:pt x="291" y="1350"/>
                </a:lnTo>
                <a:lnTo>
                  <a:pt x="292" y="1350"/>
                </a:lnTo>
                <a:lnTo>
                  <a:pt x="294" y="1350"/>
                </a:lnTo>
                <a:lnTo>
                  <a:pt x="295" y="1350"/>
                </a:lnTo>
                <a:lnTo>
                  <a:pt x="296" y="1349"/>
                </a:lnTo>
                <a:lnTo>
                  <a:pt x="297" y="1348"/>
                </a:lnTo>
                <a:lnTo>
                  <a:pt x="297" y="1349"/>
                </a:lnTo>
                <a:lnTo>
                  <a:pt x="299" y="1349"/>
                </a:lnTo>
                <a:lnTo>
                  <a:pt x="300" y="1350"/>
                </a:lnTo>
                <a:lnTo>
                  <a:pt x="304" y="1350"/>
                </a:lnTo>
                <a:lnTo>
                  <a:pt x="305" y="1350"/>
                </a:lnTo>
                <a:lnTo>
                  <a:pt x="306" y="1350"/>
                </a:lnTo>
                <a:lnTo>
                  <a:pt x="306" y="1350"/>
                </a:lnTo>
                <a:lnTo>
                  <a:pt x="305" y="1349"/>
                </a:lnTo>
                <a:lnTo>
                  <a:pt x="304" y="1349"/>
                </a:lnTo>
                <a:lnTo>
                  <a:pt x="302" y="1349"/>
                </a:lnTo>
                <a:lnTo>
                  <a:pt x="300" y="1348"/>
                </a:lnTo>
                <a:lnTo>
                  <a:pt x="300" y="1347"/>
                </a:lnTo>
                <a:lnTo>
                  <a:pt x="302" y="1339"/>
                </a:lnTo>
                <a:lnTo>
                  <a:pt x="303" y="1339"/>
                </a:lnTo>
                <a:lnTo>
                  <a:pt x="304" y="1339"/>
                </a:lnTo>
                <a:lnTo>
                  <a:pt x="308" y="1338"/>
                </a:lnTo>
                <a:lnTo>
                  <a:pt x="309" y="1338"/>
                </a:lnTo>
                <a:lnTo>
                  <a:pt x="309" y="1337"/>
                </a:lnTo>
                <a:lnTo>
                  <a:pt x="308" y="1337"/>
                </a:lnTo>
                <a:lnTo>
                  <a:pt x="307" y="1337"/>
                </a:lnTo>
                <a:lnTo>
                  <a:pt x="302" y="1337"/>
                </a:lnTo>
                <a:lnTo>
                  <a:pt x="300" y="1339"/>
                </a:lnTo>
                <a:lnTo>
                  <a:pt x="299" y="1339"/>
                </a:lnTo>
                <a:lnTo>
                  <a:pt x="300" y="1340"/>
                </a:lnTo>
                <a:lnTo>
                  <a:pt x="298" y="1345"/>
                </a:lnTo>
                <a:lnTo>
                  <a:pt x="296" y="1345"/>
                </a:lnTo>
                <a:lnTo>
                  <a:pt x="295" y="1347"/>
                </a:lnTo>
                <a:lnTo>
                  <a:pt x="294" y="1347"/>
                </a:lnTo>
                <a:lnTo>
                  <a:pt x="291" y="1347"/>
                </a:lnTo>
                <a:lnTo>
                  <a:pt x="291" y="1346"/>
                </a:lnTo>
                <a:lnTo>
                  <a:pt x="290" y="1346"/>
                </a:lnTo>
                <a:lnTo>
                  <a:pt x="289" y="1345"/>
                </a:lnTo>
                <a:lnTo>
                  <a:pt x="290" y="1345"/>
                </a:lnTo>
                <a:lnTo>
                  <a:pt x="290" y="1344"/>
                </a:lnTo>
                <a:lnTo>
                  <a:pt x="294" y="1342"/>
                </a:lnTo>
                <a:lnTo>
                  <a:pt x="295" y="1341"/>
                </a:lnTo>
                <a:lnTo>
                  <a:pt x="294" y="1341"/>
                </a:lnTo>
                <a:lnTo>
                  <a:pt x="292" y="1341"/>
                </a:lnTo>
                <a:lnTo>
                  <a:pt x="291" y="1341"/>
                </a:lnTo>
                <a:lnTo>
                  <a:pt x="291" y="1342"/>
                </a:lnTo>
                <a:lnTo>
                  <a:pt x="288" y="1342"/>
                </a:lnTo>
                <a:lnTo>
                  <a:pt x="287" y="1344"/>
                </a:lnTo>
                <a:lnTo>
                  <a:pt x="286" y="1342"/>
                </a:lnTo>
                <a:lnTo>
                  <a:pt x="287" y="1341"/>
                </a:lnTo>
                <a:lnTo>
                  <a:pt x="287" y="1339"/>
                </a:lnTo>
                <a:lnTo>
                  <a:pt x="290" y="1337"/>
                </a:lnTo>
                <a:lnTo>
                  <a:pt x="291" y="1335"/>
                </a:lnTo>
                <a:lnTo>
                  <a:pt x="291" y="1334"/>
                </a:lnTo>
                <a:lnTo>
                  <a:pt x="289" y="1333"/>
                </a:lnTo>
                <a:lnTo>
                  <a:pt x="289" y="1332"/>
                </a:lnTo>
                <a:lnTo>
                  <a:pt x="289" y="1331"/>
                </a:lnTo>
                <a:lnTo>
                  <a:pt x="288" y="1331"/>
                </a:lnTo>
                <a:lnTo>
                  <a:pt x="287" y="1333"/>
                </a:lnTo>
                <a:lnTo>
                  <a:pt x="287" y="1335"/>
                </a:lnTo>
                <a:lnTo>
                  <a:pt x="287" y="1336"/>
                </a:lnTo>
                <a:lnTo>
                  <a:pt x="286" y="1337"/>
                </a:lnTo>
                <a:lnTo>
                  <a:pt x="285" y="1337"/>
                </a:lnTo>
                <a:lnTo>
                  <a:pt x="282" y="1337"/>
                </a:lnTo>
                <a:lnTo>
                  <a:pt x="278" y="1334"/>
                </a:lnTo>
                <a:lnTo>
                  <a:pt x="277" y="1334"/>
                </a:lnTo>
                <a:lnTo>
                  <a:pt x="270" y="1333"/>
                </a:lnTo>
                <a:lnTo>
                  <a:pt x="268" y="1332"/>
                </a:lnTo>
                <a:lnTo>
                  <a:pt x="265" y="1331"/>
                </a:lnTo>
                <a:lnTo>
                  <a:pt x="263" y="1330"/>
                </a:lnTo>
                <a:lnTo>
                  <a:pt x="261" y="1328"/>
                </a:lnTo>
                <a:lnTo>
                  <a:pt x="260" y="1327"/>
                </a:lnTo>
                <a:lnTo>
                  <a:pt x="260" y="1326"/>
                </a:lnTo>
                <a:lnTo>
                  <a:pt x="261" y="1326"/>
                </a:lnTo>
                <a:lnTo>
                  <a:pt x="261" y="1325"/>
                </a:lnTo>
                <a:lnTo>
                  <a:pt x="261" y="1324"/>
                </a:lnTo>
                <a:lnTo>
                  <a:pt x="259" y="1323"/>
                </a:lnTo>
                <a:lnTo>
                  <a:pt x="259" y="1322"/>
                </a:lnTo>
                <a:lnTo>
                  <a:pt x="258" y="1321"/>
                </a:lnTo>
                <a:lnTo>
                  <a:pt x="257" y="1317"/>
                </a:lnTo>
                <a:lnTo>
                  <a:pt x="258" y="1316"/>
                </a:lnTo>
                <a:lnTo>
                  <a:pt x="258" y="1315"/>
                </a:lnTo>
                <a:lnTo>
                  <a:pt x="259" y="1315"/>
                </a:lnTo>
                <a:lnTo>
                  <a:pt x="260" y="1314"/>
                </a:lnTo>
                <a:lnTo>
                  <a:pt x="261" y="1314"/>
                </a:lnTo>
                <a:lnTo>
                  <a:pt x="262" y="1315"/>
                </a:lnTo>
                <a:lnTo>
                  <a:pt x="263" y="1315"/>
                </a:lnTo>
                <a:lnTo>
                  <a:pt x="265" y="1315"/>
                </a:lnTo>
                <a:lnTo>
                  <a:pt x="266" y="1315"/>
                </a:lnTo>
                <a:lnTo>
                  <a:pt x="268" y="1315"/>
                </a:lnTo>
                <a:lnTo>
                  <a:pt x="268" y="1316"/>
                </a:lnTo>
                <a:lnTo>
                  <a:pt x="268" y="1317"/>
                </a:lnTo>
                <a:lnTo>
                  <a:pt x="268" y="1317"/>
                </a:lnTo>
                <a:lnTo>
                  <a:pt x="269" y="1317"/>
                </a:lnTo>
                <a:lnTo>
                  <a:pt x="271" y="1320"/>
                </a:lnTo>
                <a:lnTo>
                  <a:pt x="274" y="1323"/>
                </a:lnTo>
                <a:lnTo>
                  <a:pt x="275" y="1324"/>
                </a:lnTo>
                <a:lnTo>
                  <a:pt x="276" y="1323"/>
                </a:lnTo>
                <a:lnTo>
                  <a:pt x="275" y="1321"/>
                </a:lnTo>
                <a:lnTo>
                  <a:pt x="273" y="1319"/>
                </a:lnTo>
                <a:lnTo>
                  <a:pt x="273" y="1317"/>
                </a:lnTo>
                <a:lnTo>
                  <a:pt x="271" y="1317"/>
                </a:lnTo>
                <a:lnTo>
                  <a:pt x="271" y="1317"/>
                </a:lnTo>
                <a:lnTo>
                  <a:pt x="270" y="1315"/>
                </a:lnTo>
                <a:lnTo>
                  <a:pt x="270" y="1314"/>
                </a:lnTo>
                <a:lnTo>
                  <a:pt x="268" y="1312"/>
                </a:lnTo>
                <a:lnTo>
                  <a:pt x="268" y="1311"/>
                </a:lnTo>
                <a:lnTo>
                  <a:pt x="267" y="1311"/>
                </a:lnTo>
                <a:lnTo>
                  <a:pt x="265" y="1311"/>
                </a:lnTo>
                <a:lnTo>
                  <a:pt x="264" y="1310"/>
                </a:lnTo>
                <a:lnTo>
                  <a:pt x="262" y="1310"/>
                </a:lnTo>
                <a:lnTo>
                  <a:pt x="261" y="1307"/>
                </a:lnTo>
                <a:lnTo>
                  <a:pt x="261" y="1307"/>
                </a:lnTo>
                <a:lnTo>
                  <a:pt x="261" y="1305"/>
                </a:lnTo>
                <a:lnTo>
                  <a:pt x="261" y="1303"/>
                </a:lnTo>
                <a:lnTo>
                  <a:pt x="262" y="1302"/>
                </a:lnTo>
                <a:lnTo>
                  <a:pt x="264" y="1302"/>
                </a:lnTo>
                <a:lnTo>
                  <a:pt x="265" y="1302"/>
                </a:lnTo>
                <a:lnTo>
                  <a:pt x="265" y="1301"/>
                </a:lnTo>
                <a:lnTo>
                  <a:pt x="264" y="1298"/>
                </a:lnTo>
                <a:lnTo>
                  <a:pt x="264" y="1296"/>
                </a:lnTo>
                <a:lnTo>
                  <a:pt x="264" y="1296"/>
                </a:lnTo>
                <a:lnTo>
                  <a:pt x="269" y="1294"/>
                </a:lnTo>
                <a:lnTo>
                  <a:pt x="271" y="1294"/>
                </a:lnTo>
                <a:lnTo>
                  <a:pt x="271" y="1295"/>
                </a:lnTo>
                <a:lnTo>
                  <a:pt x="276" y="1297"/>
                </a:lnTo>
                <a:lnTo>
                  <a:pt x="277" y="1297"/>
                </a:lnTo>
                <a:lnTo>
                  <a:pt x="278" y="1298"/>
                </a:lnTo>
                <a:lnTo>
                  <a:pt x="279" y="1299"/>
                </a:lnTo>
                <a:lnTo>
                  <a:pt x="280" y="1300"/>
                </a:lnTo>
                <a:lnTo>
                  <a:pt x="281" y="1300"/>
                </a:lnTo>
                <a:lnTo>
                  <a:pt x="282" y="1301"/>
                </a:lnTo>
                <a:lnTo>
                  <a:pt x="284" y="1301"/>
                </a:lnTo>
                <a:lnTo>
                  <a:pt x="284" y="1300"/>
                </a:lnTo>
                <a:lnTo>
                  <a:pt x="283" y="1300"/>
                </a:lnTo>
                <a:lnTo>
                  <a:pt x="281" y="1297"/>
                </a:lnTo>
                <a:lnTo>
                  <a:pt x="280" y="1296"/>
                </a:lnTo>
                <a:lnTo>
                  <a:pt x="278" y="1296"/>
                </a:lnTo>
                <a:lnTo>
                  <a:pt x="278" y="1295"/>
                </a:lnTo>
                <a:lnTo>
                  <a:pt x="276" y="1294"/>
                </a:lnTo>
                <a:lnTo>
                  <a:pt x="275" y="1293"/>
                </a:lnTo>
                <a:lnTo>
                  <a:pt x="272" y="1291"/>
                </a:lnTo>
                <a:lnTo>
                  <a:pt x="271" y="1288"/>
                </a:lnTo>
                <a:lnTo>
                  <a:pt x="270" y="1286"/>
                </a:lnTo>
                <a:lnTo>
                  <a:pt x="269" y="1285"/>
                </a:lnTo>
                <a:lnTo>
                  <a:pt x="269" y="1284"/>
                </a:lnTo>
                <a:lnTo>
                  <a:pt x="269" y="1282"/>
                </a:lnTo>
                <a:lnTo>
                  <a:pt x="269" y="1279"/>
                </a:lnTo>
                <a:lnTo>
                  <a:pt x="269" y="1276"/>
                </a:lnTo>
                <a:lnTo>
                  <a:pt x="269" y="1274"/>
                </a:lnTo>
                <a:lnTo>
                  <a:pt x="269" y="1274"/>
                </a:lnTo>
                <a:lnTo>
                  <a:pt x="270" y="1268"/>
                </a:lnTo>
                <a:lnTo>
                  <a:pt x="271" y="1267"/>
                </a:lnTo>
                <a:lnTo>
                  <a:pt x="272" y="1267"/>
                </a:lnTo>
                <a:lnTo>
                  <a:pt x="274" y="1266"/>
                </a:lnTo>
                <a:lnTo>
                  <a:pt x="275" y="1265"/>
                </a:lnTo>
                <a:lnTo>
                  <a:pt x="276" y="1265"/>
                </a:lnTo>
                <a:lnTo>
                  <a:pt x="277" y="1264"/>
                </a:lnTo>
                <a:lnTo>
                  <a:pt x="277" y="1265"/>
                </a:lnTo>
                <a:lnTo>
                  <a:pt x="278" y="1264"/>
                </a:lnTo>
                <a:lnTo>
                  <a:pt x="279" y="1264"/>
                </a:lnTo>
                <a:lnTo>
                  <a:pt x="283" y="1262"/>
                </a:lnTo>
                <a:lnTo>
                  <a:pt x="284" y="1261"/>
                </a:lnTo>
                <a:lnTo>
                  <a:pt x="286" y="1261"/>
                </a:lnTo>
                <a:lnTo>
                  <a:pt x="287" y="1261"/>
                </a:lnTo>
                <a:lnTo>
                  <a:pt x="288" y="1262"/>
                </a:lnTo>
                <a:lnTo>
                  <a:pt x="290" y="1263"/>
                </a:lnTo>
                <a:lnTo>
                  <a:pt x="291" y="1263"/>
                </a:lnTo>
                <a:lnTo>
                  <a:pt x="292" y="1263"/>
                </a:lnTo>
                <a:lnTo>
                  <a:pt x="295" y="1264"/>
                </a:lnTo>
                <a:lnTo>
                  <a:pt x="297" y="1266"/>
                </a:lnTo>
                <a:lnTo>
                  <a:pt x="300" y="1267"/>
                </a:lnTo>
                <a:lnTo>
                  <a:pt x="301" y="1267"/>
                </a:lnTo>
                <a:lnTo>
                  <a:pt x="302" y="1267"/>
                </a:lnTo>
                <a:lnTo>
                  <a:pt x="304" y="1270"/>
                </a:lnTo>
                <a:lnTo>
                  <a:pt x="305" y="1270"/>
                </a:lnTo>
                <a:lnTo>
                  <a:pt x="310" y="1272"/>
                </a:lnTo>
                <a:lnTo>
                  <a:pt x="313" y="1274"/>
                </a:lnTo>
                <a:lnTo>
                  <a:pt x="314" y="1274"/>
                </a:lnTo>
                <a:lnTo>
                  <a:pt x="315" y="1275"/>
                </a:lnTo>
                <a:lnTo>
                  <a:pt x="316" y="1276"/>
                </a:lnTo>
                <a:lnTo>
                  <a:pt x="318" y="1277"/>
                </a:lnTo>
                <a:lnTo>
                  <a:pt x="320" y="1279"/>
                </a:lnTo>
                <a:lnTo>
                  <a:pt x="321" y="1281"/>
                </a:lnTo>
                <a:lnTo>
                  <a:pt x="322" y="1282"/>
                </a:lnTo>
                <a:lnTo>
                  <a:pt x="322" y="1283"/>
                </a:lnTo>
                <a:lnTo>
                  <a:pt x="324" y="1285"/>
                </a:lnTo>
                <a:lnTo>
                  <a:pt x="324" y="1285"/>
                </a:lnTo>
                <a:lnTo>
                  <a:pt x="325" y="1286"/>
                </a:lnTo>
                <a:lnTo>
                  <a:pt x="325" y="1287"/>
                </a:lnTo>
                <a:lnTo>
                  <a:pt x="326" y="1290"/>
                </a:lnTo>
                <a:lnTo>
                  <a:pt x="328" y="1295"/>
                </a:lnTo>
                <a:lnTo>
                  <a:pt x="329" y="1296"/>
                </a:lnTo>
                <a:lnTo>
                  <a:pt x="330" y="1297"/>
                </a:lnTo>
                <a:lnTo>
                  <a:pt x="331" y="1303"/>
                </a:lnTo>
                <a:lnTo>
                  <a:pt x="333" y="1307"/>
                </a:lnTo>
                <a:lnTo>
                  <a:pt x="336" y="1309"/>
                </a:lnTo>
                <a:lnTo>
                  <a:pt x="337" y="1310"/>
                </a:lnTo>
                <a:lnTo>
                  <a:pt x="340" y="1313"/>
                </a:lnTo>
                <a:lnTo>
                  <a:pt x="343" y="1314"/>
                </a:lnTo>
                <a:lnTo>
                  <a:pt x="343" y="1315"/>
                </a:lnTo>
                <a:lnTo>
                  <a:pt x="344" y="1317"/>
                </a:lnTo>
                <a:lnTo>
                  <a:pt x="345" y="1317"/>
                </a:lnTo>
                <a:lnTo>
                  <a:pt x="347" y="1317"/>
                </a:lnTo>
                <a:lnTo>
                  <a:pt x="349" y="1318"/>
                </a:lnTo>
                <a:lnTo>
                  <a:pt x="351" y="1319"/>
                </a:lnTo>
                <a:lnTo>
                  <a:pt x="353" y="1320"/>
                </a:lnTo>
                <a:lnTo>
                  <a:pt x="353" y="1321"/>
                </a:lnTo>
                <a:lnTo>
                  <a:pt x="354" y="1321"/>
                </a:lnTo>
                <a:lnTo>
                  <a:pt x="356" y="1323"/>
                </a:lnTo>
                <a:lnTo>
                  <a:pt x="357" y="1325"/>
                </a:lnTo>
                <a:lnTo>
                  <a:pt x="357" y="1328"/>
                </a:lnTo>
                <a:lnTo>
                  <a:pt x="357" y="1330"/>
                </a:lnTo>
                <a:lnTo>
                  <a:pt x="357" y="1333"/>
                </a:lnTo>
                <a:lnTo>
                  <a:pt x="356" y="1334"/>
                </a:lnTo>
                <a:lnTo>
                  <a:pt x="356" y="1335"/>
                </a:lnTo>
                <a:lnTo>
                  <a:pt x="357" y="1335"/>
                </a:lnTo>
                <a:lnTo>
                  <a:pt x="357" y="1336"/>
                </a:lnTo>
                <a:lnTo>
                  <a:pt x="359" y="1337"/>
                </a:lnTo>
                <a:lnTo>
                  <a:pt x="359" y="1338"/>
                </a:lnTo>
                <a:lnTo>
                  <a:pt x="359" y="1339"/>
                </a:lnTo>
                <a:lnTo>
                  <a:pt x="358" y="1340"/>
                </a:lnTo>
                <a:lnTo>
                  <a:pt x="357" y="1342"/>
                </a:lnTo>
                <a:lnTo>
                  <a:pt x="356" y="1343"/>
                </a:lnTo>
                <a:lnTo>
                  <a:pt x="355" y="1344"/>
                </a:lnTo>
                <a:lnTo>
                  <a:pt x="353" y="1347"/>
                </a:lnTo>
                <a:lnTo>
                  <a:pt x="352" y="1348"/>
                </a:lnTo>
                <a:lnTo>
                  <a:pt x="352" y="1349"/>
                </a:lnTo>
                <a:lnTo>
                  <a:pt x="350" y="1350"/>
                </a:lnTo>
                <a:lnTo>
                  <a:pt x="347" y="1352"/>
                </a:lnTo>
                <a:lnTo>
                  <a:pt x="343" y="1355"/>
                </a:lnTo>
                <a:lnTo>
                  <a:pt x="341" y="1355"/>
                </a:lnTo>
                <a:lnTo>
                  <a:pt x="340" y="1355"/>
                </a:lnTo>
                <a:lnTo>
                  <a:pt x="335" y="1357"/>
                </a:lnTo>
                <a:lnTo>
                  <a:pt x="333" y="1357"/>
                </a:lnTo>
                <a:lnTo>
                  <a:pt x="329" y="1359"/>
                </a:lnTo>
                <a:lnTo>
                  <a:pt x="328" y="1360"/>
                </a:lnTo>
                <a:lnTo>
                  <a:pt x="321" y="1361"/>
                </a:lnTo>
                <a:lnTo>
                  <a:pt x="317" y="1361"/>
                </a:lnTo>
                <a:lnTo>
                  <a:pt x="316" y="1362"/>
                </a:lnTo>
                <a:lnTo>
                  <a:pt x="315" y="1362"/>
                </a:lnTo>
                <a:lnTo>
                  <a:pt x="314" y="1362"/>
                </a:lnTo>
                <a:lnTo>
                  <a:pt x="311" y="1363"/>
                </a:lnTo>
                <a:lnTo>
                  <a:pt x="309" y="1363"/>
                </a:lnTo>
                <a:lnTo>
                  <a:pt x="304" y="1366"/>
                </a:lnTo>
                <a:lnTo>
                  <a:pt x="299" y="1368"/>
                </a:lnTo>
                <a:lnTo>
                  <a:pt x="297" y="1369"/>
                </a:lnTo>
                <a:lnTo>
                  <a:pt x="296" y="1370"/>
                </a:lnTo>
                <a:close/>
                <a:moveTo>
                  <a:pt x="291" y="1887"/>
                </a:moveTo>
                <a:lnTo>
                  <a:pt x="291" y="1888"/>
                </a:lnTo>
                <a:lnTo>
                  <a:pt x="291" y="1887"/>
                </a:lnTo>
                <a:lnTo>
                  <a:pt x="291" y="1886"/>
                </a:lnTo>
                <a:lnTo>
                  <a:pt x="291" y="1885"/>
                </a:lnTo>
                <a:lnTo>
                  <a:pt x="292" y="1886"/>
                </a:lnTo>
                <a:lnTo>
                  <a:pt x="292" y="1887"/>
                </a:lnTo>
                <a:lnTo>
                  <a:pt x="291" y="1887"/>
                </a:lnTo>
                <a:close/>
                <a:moveTo>
                  <a:pt x="288" y="1872"/>
                </a:moveTo>
                <a:lnTo>
                  <a:pt x="288" y="1871"/>
                </a:lnTo>
                <a:lnTo>
                  <a:pt x="288" y="1870"/>
                </a:lnTo>
                <a:lnTo>
                  <a:pt x="288" y="1869"/>
                </a:lnTo>
                <a:lnTo>
                  <a:pt x="288" y="1868"/>
                </a:lnTo>
                <a:lnTo>
                  <a:pt x="288" y="1868"/>
                </a:lnTo>
                <a:lnTo>
                  <a:pt x="288" y="1867"/>
                </a:lnTo>
                <a:lnTo>
                  <a:pt x="289" y="1867"/>
                </a:lnTo>
                <a:lnTo>
                  <a:pt x="290" y="1867"/>
                </a:lnTo>
                <a:lnTo>
                  <a:pt x="291" y="1867"/>
                </a:lnTo>
                <a:lnTo>
                  <a:pt x="292" y="1866"/>
                </a:lnTo>
                <a:lnTo>
                  <a:pt x="293" y="1866"/>
                </a:lnTo>
                <a:lnTo>
                  <a:pt x="293" y="1867"/>
                </a:lnTo>
                <a:lnTo>
                  <a:pt x="294" y="1868"/>
                </a:lnTo>
                <a:lnTo>
                  <a:pt x="294" y="1868"/>
                </a:lnTo>
                <a:lnTo>
                  <a:pt x="293" y="1869"/>
                </a:lnTo>
                <a:lnTo>
                  <a:pt x="292" y="1869"/>
                </a:lnTo>
                <a:lnTo>
                  <a:pt x="292" y="1868"/>
                </a:lnTo>
                <a:lnTo>
                  <a:pt x="292" y="1869"/>
                </a:lnTo>
                <a:lnTo>
                  <a:pt x="291" y="1870"/>
                </a:lnTo>
                <a:lnTo>
                  <a:pt x="291" y="1869"/>
                </a:lnTo>
                <a:lnTo>
                  <a:pt x="291" y="1870"/>
                </a:lnTo>
                <a:lnTo>
                  <a:pt x="291" y="1871"/>
                </a:lnTo>
                <a:lnTo>
                  <a:pt x="291" y="1872"/>
                </a:lnTo>
                <a:lnTo>
                  <a:pt x="290" y="1872"/>
                </a:lnTo>
                <a:lnTo>
                  <a:pt x="290" y="1871"/>
                </a:lnTo>
                <a:lnTo>
                  <a:pt x="290" y="1870"/>
                </a:lnTo>
                <a:lnTo>
                  <a:pt x="289" y="1870"/>
                </a:lnTo>
                <a:lnTo>
                  <a:pt x="289" y="1871"/>
                </a:lnTo>
                <a:lnTo>
                  <a:pt x="289" y="1872"/>
                </a:lnTo>
                <a:lnTo>
                  <a:pt x="288" y="1872"/>
                </a:lnTo>
                <a:close/>
                <a:moveTo>
                  <a:pt x="346" y="1415"/>
                </a:moveTo>
                <a:lnTo>
                  <a:pt x="345" y="1415"/>
                </a:lnTo>
                <a:lnTo>
                  <a:pt x="345" y="1414"/>
                </a:lnTo>
                <a:lnTo>
                  <a:pt x="348" y="1414"/>
                </a:lnTo>
                <a:lnTo>
                  <a:pt x="347" y="1415"/>
                </a:lnTo>
                <a:lnTo>
                  <a:pt x="346" y="1415"/>
                </a:lnTo>
                <a:close/>
                <a:moveTo>
                  <a:pt x="288" y="1867"/>
                </a:moveTo>
                <a:lnTo>
                  <a:pt x="287" y="1867"/>
                </a:lnTo>
                <a:lnTo>
                  <a:pt x="286" y="1867"/>
                </a:lnTo>
                <a:lnTo>
                  <a:pt x="286" y="1866"/>
                </a:lnTo>
                <a:lnTo>
                  <a:pt x="287" y="1866"/>
                </a:lnTo>
                <a:lnTo>
                  <a:pt x="288" y="1865"/>
                </a:lnTo>
                <a:lnTo>
                  <a:pt x="289" y="1866"/>
                </a:lnTo>
                <a:lnTo>
                  <a:pt x="290" y="1866"/>
                </a:lnTo>
                <a:lnTo>
                  <a:pt x="289" y="1866"/>
                </a:lnTo>
                <a:lnTo>
                  <a:pt x="288" y="1867"/>
                </a:lnTo>
                <a:close/>
                <a:moveTo>
                  <a:pt x="289" y="1865"/>
                </a:moveTo>
                <a:lnTo>
                  <a:pt x="287" y="1865"/>
                </a:lnTo>
                <a:lnTo>
                  <a:pt x="287" y="1864"/>
                </a:lnTo>
                <a:lnTo>
                  <a:pt x="287" y="1861"/>
                </a:lnTo>
                <a:lnTo>
                  <a:pt x="286" y="1860"/>
                </a:lnTo>
                <a:lnTo>
                  <a:pt x="287" y="1859"/>
                </a:lnTo>
                <a:lnTo>
                  <a:pt x="287" y="1858"/>
                </a:lnTo>
                <a:lnTo>
                  <a:pt x="286" y="1858"/>
                </a:lnTo>
                <a:lnTo>
                  <a:pt x="286" y="1859"/>
                </a:lnTo>
                <a:lnTo>
                  <a:pt x="285" y="1860"/>
                </a:lnTo>
                <a:lnTo>
                  <a:pt x="284" y="1858"/>
                </a:lnTo>
                <a:lnTo>
                  <a:pt x="284" y="1857"/>
                </a:lnTo>
                <a:lnTo>
                  <a:pt x="284" y="1857"/>
                </a:lnTo>
                <a:lnTo>
                  <a:pt x="285" y="1857"/>
                </a:lnTo>
                <a:lnTo>
                  <a:pt x="286" y="1857"/>
                </a:lnTo>
                <a:lnTo>
                  <a:pt x="286" y="1857"/>
                </a:lnTo>
                <a:lnTo>
                  <a:pt x="286" y="1853"/>
                </a:lnTo>
                <a:lnTo>
                  <a:pt x="285" y="1851"/>
                </a:lnTo>
                <a:lnTo>
                  <a:pt x="285" y="1850"/>
                </a:lnTo>
                <a:lnTo>
                  <a:pt x="285" y="1849"/>
                </a:lnTo>
                <a:lnTo>
                  <a:pt x="286" y="1848"/>
                </a:lnTo>
                <a:lnTo>
                  <a:pt x="287" y="1848"/>
                </a:lnTo>
                <a:lnTo>
                  <a:pt x="287" y="1852"/>
                </a:lnTo>
                <a:lnTo>
                  <a:pt x="288" y="1853"/>
                </a:lnTo>
                <a:lnTo>
                  <a:pt x="289" y="1855"/>
                </a:lnTo>
                <a:lnTo>
                  <a:pt x="290" y="1856"/>
                </a:lnTo>
                <a:lnTo>
                  <a:pt x="290" y="1857"/>
                </a:lnTo>
                <a:lnTo>
                  <a:pt x="290" y="1857"/>
                </a:lnTo>
                <a:lnTo>
                  <a:pt x="290" y="1858"/>
                </a:lnTo>
                <a:lnTo>
                  <a:pt x="288" y="1860"/>
                </a:lnTo>
                <a:lnTo>
                  <a:pt x="288" y="1861"/>
                </a:lnTo>
                <a:lnTo>
                  <a:pt x="289" y="1861"/>
                </a:lnTo>
                <a:lnTo>
                  <a:pt x="289" y="1862"/>
                </a:lnTo>
                <a:lnTo>
                  <a:pt x="289" y="1863"/>
                </a:lnTo>
                <a:lnTo>
                  <a:pt x="289" y="1865"/>
                </a:lnTo>
                <a:close/>
                <a:moveTo>
                  <a:pt x="287" y="1873"/>
                </a:moveTo>
                <a:lnTo>
                  <a:pt x="286" y="1873"/>
                </a:lnTo>
                <a:lnTo>
                  <a:pt x="285" y="1871"/>
                </a:lnTo>
                <a:lnTo>
                  <a:pt x="286" y="1871"/>
                </a:lnTo>
                <a:lnTo>
                  <a:pt x="287" y="1871"/>
                </a:lnTo>
                <a:lnTo>
                  <a:pt x="287" y="1873"/>
                </a:lnTo>
                <a:close/>
                <a:moveTo>
                  <a:pt x="293" y="1790"/>
                </a:moveTo>
                <a:lnTo>
                  <a:pt x="292" y="1790"/>
                </a:lnTo>
                <a:lnTo>
                  <a:pt x="292" y="1789"/>
                </a:lnTo>
                <a:lnTo>
                  <a:pt x="294" y="1788"/>
                </a:lnTo>
                <a:lnTo>
                  <a:pt x="295" y="1788"/>
                </a:lnTo>
                <a:lnTo>
                  <a:pt x="295" y="1789"/>
                </a:lnTo>
                <a:lnTo>
                  <a:pt x="293" y="1790"/>
                </a:lnTo>
                <a:close/>
                <a:moveTo>
                  <a:pt x="362" y="1239"/>
                </a:moveTo>
                <a:lnTo>
                  <a:pt x="362" y="1238"/>
                </a:lnTo>
                <a:lnTo>
                  <a:pt x="362" y="1237"/>
                </a:lnTo>
                <a:lnTo>
                  <a:pt x="361" y="1235"/>
                </a:lnTo>
                <a:lnTo>
                  <a:pt x="361" y="1234"/>
                </a:lnTo>
                <a:lnTo>
                  <a:pt x="362" y="1233"/>
                </a:lnTo>
                <a:lnTo>
                  <a:pt x="362" y="1232"/>
                </a:lnTo>
                <a:lnTo>
                  <a:pt x="363" y="1232"/>
                </a:lnTo>
                <a:lnTo>
                  <a:pt x="363" y="1233"/>
                </a:lnTo>
                <a:lnTo>
                  <a:pt x="364" y="1236"/>
                </a:lnTo>
                <a:lnTo>
                  <a:pt x="364" y="1239"/>
                </a:lnTo>
                <a:lnTo>
                  <a:pt x="363" y="1239"/>
                </a:lnTo>
                <a:lnTo>
                  <a:pt x="362" y="1239"/>
                </a:lnTo>
                <a:close/>
                <a:moveTo>
                  <a:pt x="289" y="1826"/>
                </a:moveTo>
                <a:lnTo>
                  <a:pt x="289" y="1825"/>
                </a:lnTo>
                <a:lnTo>
                  <a:pt x="288" y="1825"/>
                </a:lnTo>
                <a:lnTo>
                  <a:pt x="288" y="1824"/>
                </a:lnTo>
                <a:lnTo>
                  <a:pt x="288" y="1822"/>
                </a:lnTo>
                <a:lnTo>
                  <a:pt x="289" y="1822"/>
                </a:lnTo>
                <a:lnTo>
                  <a:pt x="290" y="1824"/>
                </a:lnTo>
                <a:lnTo>
                  <a:pt x="290" y="1825"/>
                </a:lnTo>
                <a:lnTo>
                  <a:pt x="290" y="1825"/>
                </a:lnTo>
                <a:lnTo>
                  <a:pt x="289" y="1826"/>
                </a:lnTo>
                <a:close/>
                <a:moveTo>
                  <a:pt x="491" y="180"/>
                </a:moveTo>
                <a:lnTo>
                  <a:pt x="490" y="180"/>
                </a:lnTo>
                <a:lnTo>
                  <a:pt x="489" y="179"/>
                </a:lnTo>
                <a:lnTo>
                  <a:pt x="487" y="178"/>
                </a:lnTo>
                <a:lnTo>
                  <a:pt x="483" y="173"/>
                </a:lnTo>
                <a:lnTo>
                  <a:pt x="480" y="169"/>
                </a:lnTo>
                <a:lnTo>
                  <a:pt x="478" y="167"/>
                </a:lnTo>
                <a:lnTo>
                  <a:pt x="477" y="166"/>
                </a:lnTo>
                <a:lnTo>
                  <a:pt x="477" y="166"/>
                </a:lnTo>
                <a:lnTo>
                  <a:pt x="475" y="164"/>
                </a:lnTo>
                <a:lnTo>
                  <a:pt x="474" y="163"/>
                </a:lnTo>
                <a:lnTo>
                  <a:pt x="473" y="162"/>
                </a:lnTo>
                <a:lnTo>
                  <a:pt x="472" y="162"/>
                </a:lnTo>
                <a:lnTo>
                  <a:pt x="472" y="160"/>
                </a:lnTo>
                <a:lnTo>
                  <a:pt x="471" y="160"/>
                </a:lnTo>
                <a:lnTo>
                  <a:pt x="471" y="151"/>
                </a:lnTo>
                <a:lnTo>
                  <a:pt x="471" y="148"/>
                </a:lnTo>
                <a:lnTo>
                  <a:pt x="472" y="146"/>
                </a:lnTo>
                <a:lnTo>
                  <a:pt x="473" y="145"/>
                </a:lnTo>
                <a:lnTo>
                  <a:pt x="474" y="144"/>
                </a:lnTo>
                <a:lnTo>
                  <a:pt x="475" y="143"/>
                </a:lnTo>
                <a:lnTo>
                  <a:pt x="477" y="140"/>
                </a:lnTo>
                <a:lnTo>
                  <a:pt x="477" y="140"/>
                </a:lnTo>
                <a:lnTo>
                  <a:pt x="478" y="140"/>
                </a:lnTo>
                <a:lnTo>
                  <a:pt x="480" y="142"/>
                </a:lnTo>
                <a:lnTo>
                  <a:pt x="480" y="143"/>
                </a:lnTo>
                <a:lnTo>
                  <a:pt x="481" y="144"/>
                </a:lnTo>
                <a:lnTo>
                  <a:pt x="482" y="146"/>
                </a:lnTo>
                <a:lnTo>
                  <a:pt x="483" y="147"/>
                </a:lnTo>
                <a:lnTo>
                  <a:pt x="483" y="148"/>
                </a:lnTo>
                <a:lnTo>
                  <a:pt x="482" y="148"/>
                </a:lnTo>
                <a:lnTo>
                  <a:pt x="482" y="149"/>
                </a:lnTo>
                <a:lnTo>
                  <a:pt x="482" y="152"/>
                </a:lnTo>
                <a:lnTo>
                  <a:pt x="483" y="156"/>
                </a:lnTo>
                <a:lnTo>
                  <a:pt x="485" y="158"/>
                </a:lnTo>
                <a:lnTo>
                  <a:pt x="485" y="159"/>
                </a:lnTo>
                <a:lnTo>
                  <a:pt x="486" y="159"/>
                </a:lnTo>
                <a:lnTo>
                  <a:pt x="487" y="160"/>
                </a:lnTo>
                <a:lnTo>
                  <a:pt x="488" y="162"/>
                </a:lnTo>
                <a:lnTo>
                  <a:pt x="494" y="175"/>
                </a:lnTo>
                <a:lnTo>
                  <a:pt x="495" y="178"/>
                </a:lnTo>
                <a:lnTo>
                  <a:pt x="494" y="178"/>
                </a:lnTo>
                <a:lnTo>
                  <a:pt x="491" y="179"/>
                </a:lnTo>
                <a:lnTo>
                  <a:pt x="491" y="180"/>
                </a:lnTo>
                <a:close/>
                <a:moveTo>
                  <a:pt x="302" y="1436"/>
                </a:moveTo>
                <a:lnTo>
                  <a:pt x="302" y="1435"/>
                </a:lnTo>
                <a:lnTo>
                  <a:pt x="303" y="1434"/>
                </a:lnTo>
                <a:lnTo>
                  <a:pt x="303" y="1433"/>
                </a:lnTo>
                <a:lnTo>
                  <a:pt x="302" y="1433"/>
                </a:lnTo>
                <a:lnTo>
                  <a:pt x="302" y="1432"/>
                </a:lnTo>
                <a:lnTo>
                  <a:pt x="304" y="1430"/>
                </a:lnTo>
                <a:lnTo>
                  <a:pt x="304" y="1429"/>
                </a:lnTo>
                <a:lnTo>
                  <a:pt x="306" y="1429"/>
                </a:lnTo>
                <a:lnTo>
                  <a:pt x="308" y="1428"/>
                </a:lnTo>
                <a:lnTo>
                  <a:pt x="309" y="1428"/>
                </a:lnTo>
                <a:lnTo>
                  <a:pt x="309" y="1429"/>
                </a:lnTo>
                <a:lnTo>
                  <a:pt x="311" y="1428"/>
                </a:lnTo>
                <a:lnTo>
                  <a:pt x="313" y="1428"/>
                </a:lnTo>
                <a:lnTo>
                  <a:pt x="314" y="1428"/>
                </a:lnTo>
                <a:lnTo>
                  <a:pt x="315" y="1427"/>
                </a:lnTo>
                <a:lnTo>
                  <a:pt x="316" y="1426"/>
                </a:lnTo>
                <a:lnTo>
                  <a:pt x="315" y="1427"/>
                </a:lnTo>
                <a:lnTo>
                  <a:pt x="312" y="1427"/>
                </a:lnTo>
                <a:lnTo>
                  <a:pt x="314" y="1426"/>
                </a:lnTo>
                <a:lnTo>
                  <a:pt x="315" y="1425"/>
                </a:lnTo>
                <a:lnTo>
                  <a:pt x="316" y="1425"/>
                </a:lnTo>
                <a:lnTo>
                  <a:pt x="316" y="1426"/>
                </a:lnTo>
                <a:lnTo>
                  <a:pt x="317" y="1425"/>
                </a:lnTo>
                <a:lnTo>
                  <a:pt x="318" y="1425"/>
                </a:lnTo>
                <a:lnTo>
                  <a:pt x="321" y="1425"/>
                </a:lnTo>
                <a:lnTo>
                  <a:pt x="322" y="1425"/>
                </a:lnTo>
                <a:lnTo>
                  <a:pt x="324" y="1425"/>
                </a:lnTo>
                <a:lnTo>
                  <a:pt x="328" y="1425"/>
                </a:lnTo>
                <a:lnTo>
                  <a:pt x="332" y="1425"/>
                </a:lnTo>
                <a:lnTo>
                  <a:pt x="333" y="1425"/>
                </a:lnTo>
                <a:lnTo>
                  <a:pt x="333" y="1426"/>
                </a:lnTo>
                <a:lnTo>
                  <a:pt x="337" y="1426"/>
                </a:lnTo>
                <a:lnTo>
                  <a:pt x="338" y="1426"/>
                </a:lnTo>
                <a:lnTo>
                  <a:pt x="338" y="1427"/>
                </a:lnTo>
                <a:lnTo>
                  <a:pt x="336" y="1427"/>
                </a:lnTo>
                <a:lnTo>
                  <a:pt x="335" y="1428"/>
                </a:lnTo>
                <a:lnTo>
                  <a:pt x="334" y="1428"/>
                </a:lnTo>
                <a:lnTo>
                  <a:pt x="333" y="1431"/>
                </a:lnTo>
                <a:lnTo>
                  <a:pt x="332" y="1432"/>
                </a:lnTo>
                <a:lnTo>
                  <a:pt x="331" y="1433"/>
                </a:lnTo>
                <a:lnTo>
                  <a:pt x="330" y="1433"/>
                </a:lnTo>
                <a:lnTo>
                  <a:pt x="330" y="1432"/>
                </a:lnTo>
                <a:lnTo>
                  <a:pt x="329" y="1432"/>
                </a:lnTo>
                <a:lnTo>
                  <a:pt x="329" y="1434"/>
                </a:lnTo>
                <a:lnTo>
                  <a:pt x="328" y="1434"/>
                </a:lnTo>
                <a:lnTo>
                  <a:pt x="328" y="1435"/>
                </a:lnTo>
                <a:lnTo>
                  <a:pt x="327" y="1434"/>
                </a:lnTo>
                <a:lnTo>
                  <a:pt x="327" y="1433"/>
                </a:lnTo>
                <a:lnTo>
                  <a:pt x="327" y="1432"/>
                </a:lnTo>
                <a:lnTo>
                  <a:pt x="329" y="1431"/>
                </a:lnTo>
                <a:lnTo>
                  <a:pt x="329" y="1430"/>
                </a:lnTo>
                <a:lnTo>
                  <a:pt x="328" y="1430"/>
                </a:lnTo>
                <a:lnTo>
                  <a:pt x="327" y="1430"/>
                </a:lnTo>
                <a:lnTo>
                  <a:pt x="326" y="1430"/>
                </a:lnTo>
                <a:lnTo>
                  <a:pt x="326" y="1431"/>
                </a:lnTo>
                <a:lnTo>
                  <a:pt x="326" y="1432"/>
                </a:lnTo>
                <a:lnTo>
                  <a:pt x="326" y="1433"/>
                </a:lnTo>
                <a:lnTo>
                  <a:pt x="325" y="1433"/>
                </a:lnTo>
                <a:lnTo>
                  <a:pt x="324" y="1432"/>
                </a:lnTo>
                <a:lnTo>
                  <a:pt x="323" y="1432"/>
                </a:lnTo>
                <a:lnTo>
                  <a:pt x="322" y="1432"/>
                </a:lnTo>
                <a:lnTo>
                  <a:pt x="321" y="1432"/>
                </a:lnTo>
                <a:lnTo>
                  <a:pt x="315" y="1432"/>
                </a:lnTo>
                <a:lnTo>
                  <a:pt x="311" y="1433"/>
                </a:lnTo>
                <a:lnTo>
                  <a:pt x="307" y="1434"/>
                </a:lnTo>
                <a:lnTo>
                  <a:pt x="305" y="1436"/>
                </a:lnTo>
                <a:lnTo>
                  <a:pt x="303" y="1436"/>
                </a:lnTo>
                <a:lnTo>
                  <a:pt x="302" y="1436"/>
                </a:lnTo>
                <a:lnTo>
                  <a:pt x="302" y="1436"/>
                </a:lnTo>
                <a:close/>
                <a:moveTo>
                  <a:pt x="362" y="1208"/>
                </a:moveTo>
                <a:lnTo>
                  <a:pt x="361" y="1206"/>
                </a:lnTo>
                <a:lnTo>
                  <a:pt x="362" y="1206"/>
                </a:lnTo>
                <a:lnTo>
                  <a:pt x="363" y="1207"/>
                </a:lnTo>
                <a:lnTo>
                  <a:pt x="364" y="1206"/>
                </a:lnTo>
                <a:lnTo>
                  <a:pt x="364" y="1207"/>
                </a:lnTo>
                <a:lnTo>
                  <a:pt x="364" y="1208"/>
                </a:lnTo>
                <a:lnTo>
                  <a:pt x="363" y="1208"/>
                </a:lnTo>
                <a:lnTo>
                  <a:pt x="362" y="1208"/>
                </a:lnTo>
                <a:close/>
                <a:moveTo>
                  <a:pt x="293" y="1760"/>
                </a:moveTo>
                <a:lnTo>
                  <a:pt x="292" y="1760"/>
                </a:lnTo>
                <a:lnTo>
                  <a:pt x="291" y="1759"/>
                </a:lnTo>
                <a:lnTo>
                  <a:pt x="291" y="1758"/>
                </a:lnTo>
                <a:lnTo>
                  <a:pt x="292" y="1757"/>
                </a:lnTo>
                <a:lnTo>
                  <a:pt x="293" y="1757"/>
                </a:lnTo>
                <a:lnTo>
                  <a:pt x="294" y="1758"/>
                </a:lnTo>
                <a:lnTo>
                  <a:pt x="294" y="1759"/>
                </a:lnTo>
                <a:lnTo>
                  <a:pt x="293" y="1759"/>
                </a:lnTo>
                <a:lnTo>
                  <a:pt x="293" y="1760"/>
                </a:lnTo>
                <a:close/>
                <a:moveTo>
                  <a:pt x="362" y="1214"/>
                </a:moveTo>
                <a:lnTo>
                  <a:pt x="360" y="1214"/>
                </a:lnTo>
                <a:lnTo>
                  <a:pt x="359" y="1213"/>
                </a:lnTo>
                <a:lnTo>
                  <a:pt x="360" y="1212"/>
                </a:lnTo>
                <a:lnTo>
                  <a:pt x="361" y="1210"/>
                </a:lnTo>
                <a:lnTo>
                  <a:pt x="362" y="1210"/>
                </a:lnTo>
                <a:lnTo>
                  <a:pt x="363" y="1209"/>
                </a:lnTo>
                <a:lnTo>
                  <a:pt x="363" y="1210"/>
                </a:lnTo>
                <a:lnTo>
                  <a:pt x="363" y="1211"/>
                </a:lnTo>
                <a:lnTo>
                  <a:pt x="362" y="1213"/>
                </a:lnTo>
                <a:lnTo>
                  <a:pt x="362" y="1214"/>
                </a:lnTo>
                <a:close/>
                <a:moveTo>
                  <a:pt x="284" y="1774"/>
                </a:moveTo>
                <a:lnTo>
                  <a:pt x="285" y="1772"/>
                </a:lnTo>
                <a:lnTo>
                  <a:pt x="285" y="1771"/>
                </a:lnTo>
                <a:lnTo>
                  <a:pt x="286" y="1771"/>
                </a:lnTo>
                <a:lnTo>
                  <a:pt x="286" y="1771"/>
                </a:lnTo>
                <a:lnTo>
                  <a:pt x="287" y="1771"/>
                </a:lnTo>
                <a:lnTo>
                  <a:pt x="286" y="1770"/>
                </a:lnTo>
                <a:lnTo>
                  <a:pt x="286" y="1771"/>
                </a:lnTo>
                <a:lnTo>
                  <a:pt x="285" y="1771"/>
                </a:lnTo>
                <a:lnTo>
                  <a:pt x="284" y="1771"/>
                </a:lnTo>
                <a:lnTo>
                  <a:pt x="284" y="1771"/>
                </a:lnTo>
                <a:lnTo>
                  <a:pt x="285" y="1771"/>
                </a:lnTo>
                <a:lnTo>
                  <a:pt x="286" y="1770"/>
                </a:lnTo>
                <a:lnTo>
                  <a:pt x="286" y="1769"/>
                </a:lnTo>
                <a:lnTo>
                  <a:pt x="287" y="1769"/>
                </a:lnTo>
                <a:lnTo>
                  <a:pt x="287" y="1768"/>
                </a:lnTo>
                <a:lnTo>
                  <a:pt x="288" y="1767"/>
                </a:lnTo>
                <a:lnTo>
                  <a:pt x="289" y="1767"/>
                </a:lnTo>
                <a:lnTo>
                  <a:pt x="289" y="1769"/>
                </a:lnTo>
                <a:lnTo>
                  <a:pt x="290" y="1768"/>
                </a:lnTo>
                <a:lnTo>
                  <a:pt x="290" y="1767"/>
                </a:lnTo>
                <a:lnTo>
                  <a:pt x="291" y="1767"/>
                </a:lnTo>
                <a:lnTo>
                  <a:pt x="291" y="1768"/>
                </a:lnTo>
                <a:lnTo>
                  <a:pt x="289" y="1771"/>
                </a:lnTo>
                <a:lnTo>
                  <a:pt x="287" y="1772"/>
                </a:lnTo>
                <a:lnTo>
                  <a:pt x="285" y="1773"/>
                </a:lnTo>
                <a:lnTo>
                  <a:pt x="284" y="1774"/>
                </a:lnTo>
                <a:close/>
                <a:moveTo>
                  <a:pt x="291" y="1762"/>
                </a:moveTo>
                <a:lnTo>
                  <a:pt x="291" y="1762"/>
                </a:lnTo>
                <a:lnTo>
                  <a:pt x="291" y="1761"/>
                </a:lnTo>
                <a:lnTo>
                  <a:pt x="290" y="1761"/>
                </a:lnTo>
                <a:lnTo>
                  <a:pt x="290" y="1760"/>
                </a:lnTo>
                <a:lnTo>
                  <a:pt x="291" y="1760"/>
                </a:lnTo>
                <a:lnTo>
                  <a:pt x="291" y="1760"/>
                </a:lnTo>
                <a:lnTo>
                  <a:pt x="291" y="1760"/>
                </a:lnTo>
                <a:lnTo>
                  <a:pt x="291" y="1762"/>
                </a:lnTo>
                <a:close/>
                <a:moveTo>
                  <a:pt x="287" y="1777"/>
                </a:moveTo>
                <a:lnTo>
                  <a:pt x="286" y="1777"/>
                </a:lnTo>
                <a:lnTo>
                  <a:pt x="285" y="1776"/>
                </a:lnTo>
                <a:lnTo>
                  <a:pt x="287" y="1775"/>
                </a:lnTo>
                <a:lnTo>
                  <a:pt x="287" y="1774"/>
                </a:lnTo>
                <a:lnTo>
                  <a:pt x="288" y="1774"/>
                </a:lnTo>
                <a:lnTo>
                  <a:pt x="287" y="1776"/>
                </a:lnTo>
                <a:lnTo>
                  <a:pt x="287" y="1777"/>
                </a:lnTo>
                <a:close/>
                <a:moveTo>
                  <a:pt x="320" y="1424"/>
                </a:moveTo>
                <a:lnTo>
                  <a:pt x="322" y="1424"/>
                </a:lnTo>
                <a:lnTo>
                  <a:pt x="324" y="1424"/>
                </a:lnTo>
                <a:lnTo>
                  <a:pt x="325" y="1424"/>
                </a:lnTo>
                <a:lnTo>
                  <a:pt x="326" y="1424"/>
                </a:lnTo>
                <a:lnTo>
                  <a:pt x="327" y="1424"/>
                </a:lnTo>
                <a:lnTo>
                  <a:pt x="329" y="1424"/>
                </a:lnTo>
                <a:lnTo>
                  <a:pt x="329" y="1423"/>
                </a:lnTo>
                <a:lnTo>
                  <a:pt x="328" y="1423"/>
                </a:lnTo>
                <a:lnTo>
                  <a:pt x="327" y="1423"/>
                </a:lnTo>
                <a:lnTo>
                  <a:pt x="327" y="1422"/>
                </a:lnTo>
                <a:lnTo>
                  <a:pt x="331" y="1422"/>
                </a:lnTo>
                <a:lnTo>
                  <a:pt x="332" y="1422"/>
                </a:lnTo>
                <a:lnTo>
                  <a:pt x="333" y="1422"/>
                </a:lnTo>
                <a:lnTo>
                  <a:pt x="333" y="1423"/>
                </a:lnTo>
                <a:lnTo>
                  <a:pt x="332" y="1423"/>
                </a:lnTo>
                <a:lnTo>
                  <a:pt x="332" y="1424"/>
                </a:lnTo>
                <a:lnTo>
                  <a:pt x="330" y="1424"/>
                </a:lnTo>
                <a:lnTo>
                  <a:pt x="329" y="1425"/>
                </a:lnTo>
                <a:lnTo>
                  <a:pt x="326" y="1425"/>
                </a:lnTo>
                <a:lnTo>
                  <a:pt x="323" y="1425"/>
                </a:lnTo>
                <a:lnTo>
                  <a:pt x="321" y="1424"/>
                </a:lnTo>
                <a:lnTo>
                  <a:pt x="321" y="1425"/>
                </a:lnTo>
                <a:lnTo>
                  <a:pt x="320" y="1424"/>
                </a:lnTo>
                <a:close/>
                <a:moveTo>
                  <a:pt x="341" y="1189"/>
                </a:moveTo>
                <a:lnTo>
                  <a:pt x="341" y="1188"/>
                </a:lnTo>
                <a:lnTo>
                  <a:pt x="340" y="1186"/>
                </a:lnTo>
                <a:lnTo>
                  <a:pt x="339" y="1185"/>
                </a:lnTo>
                <a:lnTo>
                  <a:pt x="338" y="1184"/>
                </a:lnTo>
                <a:lnTo>
                  <a:pt x="338" y="1183"/>
                </a:lnTo>
                <a:lnTo>
                  <a:pt x="337" y="1181"/>
                </a:lnTo>
                <a:lnTo>
                  <a:pt x="338" y="1175"/>
                </a:lnTo>
                <a:lnTo>
                  <a:pt x="338" y="1173"/>
                </a:lnTo>
                <a:lnTo>
                  <a:pt x="338" y="1171"/>
                </a:lnTo>
                <a:lnTo>
                  <a:pt x="340" y="1169"/>
                </a:lnTo>
                <a:lnTo>
                  <a:pt x="342" y="1168"/>
                </a:lnTo>
                <a:lnTo>
                  <a:pt x="343" y="1168"/>
                </a:lnTo>
                <a:lnTo>
                  <a:pt x="344" y="1167"/>
                </a:lnTo>
                <a:lnTo>
                  <a:pt x="345" y="1167"/>
                </a:lnTo>
                <a:lnTo>
                  <a:pt x="346" y="1167"/>
                </a:lnTo>
                <a:lnTo>
                  <a:pt x="350" y="1169"/>
                </a:lnTo>
                <a:lnTo>
                  <a:pt x="351" y="1169"/>
                </a:lnTo>
                <a:lnTo>
                  <a:pt x="353" y="1170"/>
                </a:lnTo>
                <a:lnTo>
                  <a:pt x="355" y="1172"/>
                </a:lnTo>
                <a:lnTo>
                  <a:pt x="357" y="1173"/>
                </a:lnTo>
                <a:lnTo>
                  <a:pt x="358" y="1173"/>
                </a:lnTo>
                <a:lnTo>
                  <a:pt x="360" y="1173"/>
                </a:lnTo>
                <a:lnTo>
                  <a:pt x="361" y="1173"/>
                </a:lnTo>
                <a:lnTo>
                  <a:pt x="362" y="1173"/>
                </a:lnTo>
                <a:lnTo>
                  <a:pt x="363" y="1173"/>
                </a:lnTo>
                <a:lnTo>
                  <a:pt x="362" y="1176"/>
                </a:lnTo>
                <a:lnTo>
                  <a:pt x="363" y="1179"/>
                </a:lnTo>
                <a:lnTo>
                  <a:pt x="363" y="1180"/>
                </a:lnTo>
                <a:lnTo>
                  <a:pt x="363" y="1181"/>
                </a:lnTo>
                <a:lnTo>
                  <a:pt x="361" y="1181"/>
                </a:lnTo>
                <a:lnTo>
                  <a:pt x="360" y="1181"/>
                </a:lnTo>
                <a:lnTo>
                  <a:pt x="358" y="1182"/>
                </a:lnTo>
                <a:lnTo>
                  <a:pt x="357" y="1182"/>
                </a:lnTo>
                <a:lnTo>
                  <a:pt x="355" y="1183"/>
                </a:lnTo>
                <a:lnTo>
                  <a:pt x="354" y="1184"/>
                </a:lnTo>
                <a:lnTo>
                  <a:pt x="354" y="1186"/>
                </a:lnTo>
                <a:lnTo>
                  <a:pt x="353" y="1186"/>
                </a:lnTo>
                <a:lnTo>
                  <a:pt x="353" y="1187"/>
                </a:lnTo>
                <a:lnTo>
                  <a:pt x="353" y="1189"/>
                </a:lnTo>
                <a:lnTo>
                  <a:pt x="353" y="1190"/>
                </a:lnTo>
                <a:lnTo>
                  <a:pt x="350" y="1189"/>
                </a:lnTo>
                <a:lnTo>
                  <a:pt x="348" y="1188"/>
                </a:lnTo>
                <a:lnTo>
                  <a:pt x="346" y="1188"/>
                </a:lnTo>
                <a:lnTo>
                  <a:pt x="344" y="1188"/>
                </a:lnTo>
                <a:lnTo>
                  <a:pt x="342" y="1189"/>
                </a:lnTo>
                <a:lnTo>
                  <a:pt x="341" y="1189"/>
                </a:lnTo>
                <a:close/>
                <a:moveTo>
                  <a:pt x="282" y="1788"/>
                </a:moveTo>
                <a:lnTo>
                  <a:pt x="281" y="1787"/>
                </a:lnTo>
                <a:lnTo>
                  <a:pt x="282" y="1786"/>
                </a:lnTo>
                <a:lnTo>
                  <a:pt x="283" y="1785"/>
                </a:lnTo>
                <a:lnTo>
                  <a:pt x="284" y="1783"/>
                </a:lnTo>
                <a:lnTo>
                  <a:pt x="285" y="1783"/>
                </a:lnTo>
                <a:lnTo>
                  <a:pt x="285" y="1784"/>
                </a:lnTo>
                <a:lnTo>
                  <a:pt x="285" y="1785"/>
                </a:lnTo>
                <a:lnTo>
                  <a:pt x="284" y="1785"/>
                </a:lnTo>
                <a:lnTo>
                  <a:pt x="284" y="1786"/>
                </a:lnTo>
                <a:lnTo>
                  <a:pt x="283" y="1788"/>
                </a:lnTo>
                <a:lnTo>
                  <a:pt x="282" y="1788"/>
                </a:lnTo>
                <a:close/>
                <a:moveTo>
                  <a:pt x="281" y="1782"/>
                </a:moveTo>
                <a:lnTo>
                  <a:pt x="281" y="1782"/>
                </a:lnTo>
                <a:lnTo>
                  <a:pt x="280" y="1781"/>
                </a:lnTo>
                <a:lnTo>
                  <a:pt x="281" y="1780"/>
                </a:lnTo>
                <a:lnTo>
                  <a:pt x="281" y="1780"/>
                </a:lnTo>
                <a:lnTo>
                  <a:pt x="282" y="1781"/>
                </a:lnTo>
                <a:lnTo>
                  <a:pt x="283" y="1781"/>
                </a:lnTo>
                <a:lnTo>
                  <a:pt x="283" y="1782"/>
                </a:lnTo>
                <a:lnTo>
                  <a:pt x="281" y="1782"/>
                </a:lnTo>
                <a:close/>
                <a:moveTo>
                  <a:pt x="318" y="1441"/>
                </a:moveTo>
                <a:lnTo>
                  <a:pt x="317" y="1440"/>
                </a:lnTo>
                <a:lnTo>
                  <a:pt x="317" y="1439"/>
                </a:lnTo>
                <a:lnTo>
                  <a:pt x="318" y="1439"/>
                </a:lnTo>
                <a:lnTo>
                  <a:pt x="319" y="1439"/>
                </a:lnTo>
                <a:lnTo>
                  <a:pt x="321" y="1436"/>
                </a:lnTo>
                <a:lnTo>
                  <a:pt x="322" y="1436"/>
                </a:lnTo>
                <a:lnTo>
                  <a:pt x="324" y="1436"/>
                </a:lnTo>
                <a:lnTo>
                  <a:pt x="325" y="1437"/>
                </a:lnTo>
                <a:lnTo>
                  <a:pt x="326" y="1437"/>
                </a:lnTo>
                <a:lnTo>
                  <a:pt x="326" y="1439"/>
                </a:lnTo>
                <a:lnTo>
                  <a:pt x="323" y="1440"/>
                </a:lnTo>
                <a:lnTo>
                  <a:pt x="321" y="1441"/>
                </a:lnTo>
                <a:lnTo>
                  <a:pt x="318" y="1441"/>
                </a:lnTo>
                <a:close/>
                <a:moveTo>
                  <a:pt x="278" y="1759"/>
                </a:moveTo>
                <a:lnTo>
                  <a:pt x="277" y="1759"/>
                </a:lnTo>
                <a:lnTo>
                  <a:pt x="278" y="1757"/>
                </a:lnTo>
                <a:lnTo>
                  <a:pt x="279" y="1756"/>
                </a:lnTo>
                <a:lnTo>
                  <a:pt x="279" y="1755"/>
                </a:lnTo>
                <a:lnTo>
                  <a:pt x="280" y="1755"/>
                </a:lnTo>
                <a:lnTo>
                  <a:pt x="281" y="1757"/>
                </a:lnTo>
                <a:lnTo>
                  <a:pt x="280" y="1758"/>
                </a:lnTo>
                <a:lnTo>
                  <a:pt x="279" y="1758"/>
                </a:lnTo>
                <a:lnTo>
                  <a:pt x="279" y="1759"/>
                </a:lnTo>
                <a:lnTo>
                  <a:pt x="278" y="1760"/>
                </a:lnTo>
                <a:lnTo>
                  <a:pt x="278" y="1759"/>
                </a:lnTo>
                <a:close/>
                <a:moveTo>
                  <a:pt x="321" y="1419"/>
                </a:moveTo>
                <a:lnTo>
                  <a:pt x="320" y="1418"/>
                </a:lnTo>
                <a:lnTo>
                  <a:pt x="319" y="1418"/>
                </a:lnTo>
                <a:lnTo>
                  <a:pt x="320" y="1417"/>
                </a:lnTo>
                <a:lnTo>
                  <a:pt x="320" y="1418"/>
                </a:lnTo>
                <a:lnTo>
                  <a:pt x="322" y="1418"/>
                </a:lnTo>
                <a:lnTo>
                  <a:pt x="322" y="1419"/>
                </a:lnTo>
                <a:lnTo>
                  <a:pt x="321" y="1419"/>
                </a:lnTo>
                <a:close/>
                <a:moveTo>
                  <a:pt x="279" y="1741"/>
                </a:moveTo>
                <a:lnTo>
                  <a:pt x="277" y="1740"/>
                </a:lnTo>
                <a:lnTo>
                  <a:pt x="276" y="1739"/>
                </a:lnTo>
                <a:lnTo>
                  <a:pt x="276" y="1739"/>
                </a:lnTo>
                <a:lnTo>
                  <a:pt x="278" y="1739"/>
                </a:lnTo>
                <a:lnTo>
                  <a:pt x="279" y="1739"/>
                </a:lnTo>
                <a:lnTo>
                  <a:pt x="280" y="1739"/>
                </a:lnTo>
                <a:lnTo>
                  <a:pt x="280" y="1741"/>
                </a:lnTo>
                <a:lnTo>
                  <a:pt x="279" y="1741"/>
                </a:lnTo>
                <a:close/>
                <a:moveTo>
                  <a:pt x="489" y="156"/>
                </a:moveTo>
                <a:lnTo>
                  <a:pt x="487" y="154"/>
                </a:lnTo>
                <a:lnTo>
                  <a:pt x="486" y="154"/>
                </a:lnTo>
                <a:lnTo>
                  <a:pt x="486" y="152"/>
                </a:lnTo>
                <a:lnTo>
                  <a:pt x="487" y="151"/>
                </a:lnTo>
                <a:lnTo>
                  <a:pt x="487" y="148"/>
                </a:lnTo>
                <a:lnTo>
                  <a:pt x="487" y="147"/>
                </a:lnTo>
                <a:lnTo>
                  <a:pt x="489" y="148"/>
                </a:lnTo>
                <a:lnTo>
                  <a:pt x="490" y="150"/>
                </a:lnTo>
                <a:lnTo>
                  <a:pt x="490" y="151"/>
                </a:lnTo>
                <a:lnTo>
                  <a:pt x="491" y="153"/>
                </a:lnTo>
                <a:lnTo>
                  <a:pt x="491" y="155"/>
                </a:lnTo>
                <a:lnTo>
                  <a:pt x="491" y="156"/>
                </a:lnTo>
                <a:lnTo>
                  <a:pt x="490" y="156"/>
                </a:lnTo>
                <a:lnTo>
                  <a:pt x="489" y="156"/>
                </a:lnTo>
                <a:close/>
                <a:moveTo>
                  <a:pt x="313" y="1448"/>
                </a:moveTo>
                <a:lnTo>
                  <a:pt x="313" y="1447"/>
                </a:lnTo>
                <a:lnTo>
                  <a:pt x="313" y="1447"/>
                </a:lnTo>
                <a:lnTo>
                  <a:pt x="313" y="1446"/>
                </a:lnTo>
                <a:lnTo>
                  <a:pt x="315" y="1446"/>
                </a:lnTo>
                <a:lnTo>
                  <a:pt x="316" y="1445"/>
                </a:lnTo>
                <a:lnTo>
                  <a:pt x="316" y="1444"/>
                </a:lnTo>
                <a:lnTo>
                  <a:pt x="317" y="1444"/>
                </a:lnTo>
                <a:lnTo>
                  <a:pt x="317" y="1446"/>
                </a:lnTo>
                <a:lnTo>
                  <a:pt x="318" y="1447"/>
                </a:lnTo>
                <a:lnTo>
                  <a:pt x="315" y="1448"/>
                </a:lnTo>
                <a:lnTo>
                  <a:pt x="313" y="1448"/>
                </a:lnTo>
                <a:close/>
                <a:moveTo>
                  <a:pt x="275" y="1747"/>
                </a:moveTo>
                <a:lnTo>
                  <a:pt x="275" y="1746"/>
                </a:lnTo>
                <a:lnTo>
                  <a:pt x="276" y="1745"/>
                </a:lnTo>
                <a:lnTo>
                  <a:pt x="276" y="1744"/>
                </a:lnTo>
                <a:lnTo>
                  <a:pt x="277" y="1745"/>
                </a:lnTo>
                <a:lnTo>
                  <a:pt x="277" y="1746"/>
                </a:lnTo>
                <a:lnTo>
                  <a:pt x="276" y="1747"/>
                </a:lnTo>
                <a:lnTo>
                  <a:pt x="275" y="1747"/>
                </a:lnTo>
                <a:close/>
                <a:moveTo>
                  <a:pt x="308" y="1426"/>
                </a:moveTo>
                <a:lnTo>
                  <a:pt x="307" y="1426"/>
                </a:lnTo>
                <a:lnTo>
                  <a:pt x="306" y="1426"/>
                </a:lnTo>
                <a:lnTo>
                  <a:pt x="307" y="1426"/>
                </a:lnTo>
                <a:lnTo>
                  <a:pt x="308" y="1425"/>
                </a:lnTo>
                <a:lnTo>
                  <a:pt x="309" y="1424"/>
                </a:lnTo>
                <a:lnTo>
                  <a:pt x="311" y="1423"/>
                </a:lnTo>
                <a:lnTo>
                  <a:pt x="312" y="1423"/>
                </a:lnTo>
                <a:lnTo>
                  <a:pt x="313" y="1423"/>
                </a:lnTo>
                <a:lnTo>
                  <a:pt x="317" y="1422"/>
                </a:lnTo>
                <a:lnTo>
                  <a:pt x="318" y="1424"/>
                </a:lnTo>
                <a:lnTo>
                  <a:pt x="317" y="1425"/>
                </a:lnTo>
                <a:lnTo>
                  <a:pt x="316" y="1425"/>
                </a:lnTo>
                <a:lnTo>
                  <a:pt x="313" y="1425"/>
                </a:lnTo>
                <a:lnTo>
                  <a:pt x="312" y="1425"/>
                </a:lnTo>
                <a:lnTo>
                  <a:pt x="312" y="1425"/>
                </a:lnTo>
                <a:lnTo>
                  <a:pt x="311" y="1425"/>
                </a:lnTo>
                <a:lnTo>
                  <a:pt x="311" y="1426"/>
                </a:lnTo>
                <a:lnTo>
                  <a:pt x="308" y="1426"/>
                </a:lnTo>
                <a:close/>
                <a:moveTo>
                  <a:pt x="315" y="1437"/>
                </a:moveTo>
                <a:lnTo>
                  <a:pt x="315" y="1436"/>
                </a:lnTo>
                <a:lnTo>
                  <a:pt x="314" y="1436"/>
                </a:lnTo>
                <a:lnTo>
                  <a:pt x="314" y="1436"/>
                </a:lnTo>
                <a:lnTo>
                  <a:pt x="313" y="1436"/>
                </a:lnTo>
                <a:lnTo>
                  <a:pt x="313" y="1435"/>
                </a:lnTo>
                <a:lnTo>
                  <a:pt x="314" y="1435"/>
                </a:lnTo>
                <a:lnTo>
                  <a:pt x="315" y="1435"/>
                </a:lnTo>
                <a:lnTo>
                  <a:pt x="316" y="1436"/>
                </a:lnTo>
                <a:lnTo>
                  <a:pt x="316" y="1436"/>
                </a:lnTo>
                <a:lnTo>
                  <a:pt x="316" y="1437"/>
                </a:lnTo>
                <a:lnTo>
                  <a:pt x="315" y="1437"/>
                </a:lnTo>
                <a:close/>
                <a:moveTo>
                  <a:pt x="340" y="1152"/>
                </a:moveTo>
                <a:lnTo>
                  <a:pt x="339" y="1151"/>
                </a:lnTo>
                <a:lnTo>
                  <a:pt x="338" y="1150"/>
                </a:lnTo>
                <a:lnTo>
                  <a:pt x="336" y="1150"/>
                </a:lnTo>
                <a:lnTo>
                  <a:pt x="333" y="1148"/>
                </a:lnTo>
                <a:lnTo>
                  <a:pt x="333" y="1146"/>
                </a:lnTo>
                <a:lnTo>
                  <a:pt x="333" y="1143"/>
                </a:lnTo>
                <a:lnTo>
                  <a:pt x="334" y="1142"/>
                </a:lnTo>
                <a:lnTo>
                  <a:pt x="334" y="1140"/>
                </a:lnTo>
                <a:lnTo>
                  <a:pt x="335" y="1138"/>
                </a:lnTo>
                <a:lnTo>
                  <a:pt x="338" y="1137"/>
                </a:lnTo>
                <a:lnTo>
                  <a:pt x="339" y="1137"/>
                </a:lnTo>
                <a:lnTo>
                  <a:pt x="342" y="1138"/>
                </a:lnTo>
                <a:lnTo>
                  <a:pt x="343" y="1139"/>
                </a:lnTo>
                <a:lnTo>
                  <a:pt x="346" y="1140"/>
                </a:lnTo>
                <a:lnTo>
                  <a:pt x="351" y="1141"/>
                </a:lnTo>
                <a:lnTo>
                  <a:pt x="353" y="1141"/>
                </a:lnTo>
                <a:lnTo>
                  <a:pt x="355" y="1141"/>
                </a:lnTo>
                <a:lnTo>
                  <a:pt x="356" y="1141"/>
                </a:lnTo>
                <a:lnTo>
                  <a:pt x="355" y="1142"/>
                </a:lnTo>
                <a:lnTo>
                  <a:pt x="354" y="1143"/>
                </a:lnTo>
                <a:lnTo>
                  <a:pt x="353" y="1145"/>
                </a:lnTo>
                <a:lnTo>
                  <a:pt x="351" y="1146"/>
                </a:lnTo>
                <a:lnTo>
                  <a:pt x="347" y="1146"/>
                </a:lnTo>
                <a:lnTo>
                  <a:pt x="345" y="1147"/>
                </a:lnTo>
                <a:lnTo>
                  <a:pt x="344" y="1147"/>
                </a:lnTo>
                <a:lnTo>
                  <a:pt x="343" y="1149"/>
                </a:lnTo>
                <a:lnTo>
                  <a:pt x="343" y="1150"/>
                </a:lnTo>
                <a:lnTo>
                  <a:pt x="343" y="1151"/>
                </a:lnTo>
                <a:lnTo>
                  <a:pt x="340" y="1152"/>
                </a:lnTo>
                <a:close/>
                <a:moveTo>
                  <a:pt x="313" y="1445"/>
                </a:moveTo>
                <a:lnTo>
                  <a:pt x="312" y="1444"/>
                </a:lnTo>
                <a:lnTo>
                  <a:pt x="313" y="1443"/>
                </a:lnTo>
                <a:lnTo>
                  <a:pt x="312" y="1443"/>
                </a:lnTo>
                <a:lnTo>
                  <a:pt x="312" y="1442"/>
                </a:lnTo>
                <a:lnTo>
                  <a:pt x="312" y="1441"/>
                </a:lnTo>
                <a:lnTo>
                  <a:pt x="311" y="1440"/>
                </a:lnTo>
                <a:lnTo>
                  <a:pt x="310" y="1439"/>
                </a:lnTo>
                <a:lnTo>
                  <a:pt x="310" y="1438"/>
                </a:lnTo>
                <a:lnTo>
                  <a:pt x="310" y="1437"/>
                </a:lnTo>
                <a:lnTo>
                  <a:pt x="311" y="1437"/>
                </a:lnTo>
                <a:lnTo>
                  <a:pt x="312" y="1437"/>
                </a:lnTo>
                <a:lnTo>
                  <a:pt x="312" y="1437"/>
                </a:lnTo>
                <a:lnTo>
                  <a:pt x="312" y="1438"/>
                </a:lnTo>
                <a:lnTo>
                  <a:pt x="312" y="1439"/>
                </a:lnTo>
                <a:lnTo>
                  <a:pt x="313" y="1439"/>
                </a:lnTo>
                <a:lnTo>
                  <a:pt x="314" y="1442"/>
                </a:lnTo>
                <a:lnTo>
                  <a:pt x="314" y="1443"/>
                </a:lnTo>
                <a:lnTo>
                  <a:pt x="313" y="1444"/>
                </a:lnTo>
                <a:lnTo>
                  <a:pt x="313" y="1445"/>
                </a:lnTo>
                <a:close/>
                <a:moveTo>
                  <a:pt x="304" y="1473"/>
                </a:moveTo>
                <a:lnTo>
                  <a:pt x="303" y="1473"/>
                </a:lnTo>
                <a:lnTo>
                  <a:pt x="304" y="1472"/>
                </a:lnTo>
                <a:lnTo>
                  <a:pt x="305" y="1472"/>
                </a:lnTo>
                <a:lnTo>
                  <a:pt x="307" y="1472"/>
                </a:lnTo>
                <a:lnTo>
                  <a:pt x="307" y="1471"/>
                </a:lnTo>
                <a:lnTo>
                  <a:pt x="308" y="1471"/>
                </a:lnTo>
                <a:lnTo>
                  <a:pt x="308" y="1472"/>
                </a:lnTo>
                <a:lnTo>
                  <a:pt x="307" y="1472"/>
                </a:lnTo>
                <a:lnTo>
                  <a:pt x="306" y="1473"/>
                </a:lnTo>
                <a:lnTo>
                  <a:pt x="305" y="1473"/>
                </a:lnTo>
                <a:lnTo>
                  <a:pt x="304" y="1473"/>
                </a:lnTo>
                <a:close/>
                <a:moveTo>
                  <a:pt x="263" y="1729"/>
                </a:moveTo>
                <a:lnTo>
                  <a:pt x="261" y="1728"/>
                </a:lnTo>
                <a:lnTo>
                  <a:pt x="261" y="1727"/>
                </a:lnTo>
                <a:lnTo>
                  <a:pt x="260" y="1727"/>
                </a:lnTo>
                <a:lnTo>
                  <a:pt x="259" y="1726"/>
                </a:lnTo>
                <a:lnTo>
                  <a:pt x="258" y="1725"/>
                </a:lnTo>
                <a:lnTo>
                  <a:pt x="258" y="1724"/>
                </a:lnTo>
                <a:lnTo>
                  <a:pt x="257" y="1723"/>
                </a:lnTo>
                <a:lnTo>
                  <a:pt x="257" y="1722"/>
                </a:lnTo>
                <a:lnTo>
                  <a:pt x="257" y="1720"/>
                </a:lnTo>
                <a:lnTo>
                  <a:pt x="258" y="1720"/>
                </a:lnTo>
                <a:lnTo>
                  <a:pt x="260" y="1719"/>
                </a:lnTo>
                <a:lnTo>
                  <a:pt x="261" y="1719"/>
                </a:lnTo>
                <a:lnTo>
                  <a:pt x="261" y="1718"/>
                </a:lnTo>
                <a:lnTo>
                  <a:pt x="262" y="1718"/>
                </a:lnTo>
                <a:lnTo>
                  <a:pt x="268" y="1718"/>
                </a:lnTo>
                <a:lnTo>
                  <a:pt x="271" y="1718"/>
                </a:lnTo>
                <a:lnTo>
                  <a:pt x="272" y="1719"/>
                </a:lnTo>
                <a:lnTo>
                  <a:pt x="273" y="1720"/>
                </a:lnTo>
                <a:lnTo>
                  <a:pt x="273" y="1721"/>
                </a:lnTo>
                <a:lnTo>
                  <a:pt x="272" y="1723"/>
                </a:lnTo>
                <a:lnTo>
                  <a:pt x="271" y="1725"/>
                </a:lnTo>
                <a:lnTo>
                  <a:pt x="271" y="1726"/>
                </a:lnTo>
                <a:lnTo>
                  <a:pt x="270" y="1727"/>
                </a:lnTo>
                <a:lnTo>
                  <a:pt x="267" y="1728"/>
                </a:lnTo>
                <a:lnTo>
                  <a:pt x="265" y="1728"/>
                </a:lnTo>
                <a:lnTo>
                  <a:pt x="264" y="1728"/>
                </a:lnTo>
                <a:lnTo>
                  <a:pt x="264" y="1729"/>
                </a:lnTo>
                <a:lnTo>
                  <a:pt x="263" y="1729"/>
                </a:lnTo>
                <a:close/>
                <a:moveTo>
                  <a:pt x="287" y="1609"/>
                </a:moveTo>
                <a:lnTo>
                  <a:pt x="286" y="1609"/>
                </a:lnTo>
                <a:lnTo>
                  <a:pt x="284" y="1609"/>
                </a:lnTo>
                <a:lnTo>
                  <a:pt x="284" y="1608"/>
                </a:lnTo>
                <a:lnTo>
                  <a:pt x="285" y="1607"/>
                </a:lnTo>
                <a:lnTo>
                  <a:pt x="286" y="1607"/>
                </a:lnTo>
                <a:lnTo>
                  <a:pt x="286" y="1606"/>
                </a:lnTo>
                <a:lnTo>
                  <a:pt x="287" y="1606"/>
                </a:lnTo>
                <a:lnTo>
                  <a:pt x="289" y="1606"/>
                </a:lnTo>
                <a:lnTo>
                  <a:pt x="289" y="1607"/>
                </a:lnTo>
                <a:lnTo>
                  <a:pt x="288" y="1609"/>
                </a:lnTo>
                <a:lnTo>
                  <a:pt x="287" y="1609"/>
                </a:lnTo>
                <a:close/>
                <a:moveTo>
                  <a:pt x="311" y="1419"/>
                </a:moveTo>
                <a:lnTo>
                  <a:pt x="310" y="1418"/>
                </a:lnTo>
                <a:lnTo>
                  <a:pt x="310" y="1417"/>
                </a:lnTo>
                <a:lnTo>
                  <a:pt x="311" y="1416"/>
                </a:lnTo>
                <a:lnTo>
                  <a:pt x="311" y="1415"/>
                </a:lnTo>
                <a:lnTo>
                  <a:pt x="312" y="1415"/>
                </a:lnTo>
                <a:lnTo>
                  <a:pt x="314" y="1417"/>
                </a:lnTo>
                <a:lnTo>
                  <a:pt x="314" y="1418"/>
                </a:lnTo>
                <a:lnTo>
                  <a:pt x="313" y="1418"/>
                </a:lnTo>
                <a:lnTo>
                  <a:pt x="312" y="1418"/>
                </a:lnTo>
                <a:lnTo>
                  <a:pt x="312" y="1419"/>
                </a:lnTo>
                <a:lnTo>
                  <a:pt x="311" y="1419"/>
                </a:lnTo>
                <a:close/>
                <a:moveTo>
                  <a:pt x="267" y="1741"/>
                </a:moveTo>
                <a:lnTo>
                  <a:pt x="266" y="1741"/>
                </a:lnTo>
                <a:lnTo>
                  <a:pt x="266" y="1740"/>
                </a:lnTo>
                <a:lnTo>
                  <a:pt x="267" y="1740"/>
                </a:lnTo>
                <a:lnTo>
                  <a:pt x="267" y="1739"/>
                </a:lnTo>
                <a:lnTo>
                  <a:pt x="266" y="1739"/>
                </a:lnTo>
                <a:lnTo>
                  <a:pt x="265" y="1739"/>
                </a:lnTo>
                <a:lnTo>
                  <a:pt x="265" y="1739"/>
                </a:lnTo>
                <a:lnTo>
                  <a:pt x="264" y="1739"/>
                </a:lnTo>
                <a:lnTo>
                  <a:pt x="264" y="1738"/>
                </a:lnTo>
                <a:lnTo>
                  <a:pt x="263" y="1738"/>
                </a:lnTo>
                <a:lnTo>
                  <a:pt x="262" y="1737"/>
                </a:lnTo>
                <a:lnTo>
                  <a:pt x="263" y="1737"/>
                </a:lnTo>
                <a:lnTo>
                  <a:pt x="262" y="1737"/>
                </a:lnTo>
                <a:lnTo>
                  <a:pt x="262" y="1736"/>
                </a:lnTo>
                <a:lnTo>
                  <a:pt x="261" y="1735"/>
                </a:lnTo>
                <a:lnTo>
                  <a:pt x="262" y="1734"/>
                </a:lnTo>
                <a:lnTo>
                  <a:pt x="261" y="1733"/>
                </a:lnTo>
                <a:lnTo>
                  <a:pt x="261" y="1732"/>
                </a:lnTo>
                <a:lnTo>
                  <a:pt x="262" y="1732"/>
                </a:lnTo>
                <a:lnTo>
                  <a:pt x="263" y="1733"/>
                </a:lnTo>
                <a:lnTo>
                  <a:pt x="265" y="1735"/>
                </a:lnTo>
                <a:lnTo>
                  <a:pt x="266" y="1735"/>
                </a:lnTo>
                <a:lnTo>
                  <a:pt x="267" y="1735"/>
                </a:lnTo>
                <a:lnTo>
                  <a:pt x="266" y="1734"/>
                </a:lnTo>
                <a:lnTo>
                  <a:pt x="265" y="1734"/>
                </a:lnTo>
                <a:lnTo>
                  <a:pt x="265" y="1733"/>
                </a:lnTo>
                <a:lnTo>
                  <a:pt x="265" y="1732"/>
                </a:lnTo>
                <a:lnTo>
                  <a:pt x="265" y="1731"/>
                </a:lnTo>
                <a:lnTo>
                  <a:pt x="266" y="1731"/>
                </a:lnTo>
                <a:lnTo>
                  <a:pt x="266" y="1730"/>
                </a:lnTo>
                <a:lnTo>
                  <a:pt x="267" y="1730"/>
                </a:lnTo>
                <a:lnTo>
                  <a:pt x="269" y="1731"/>
                </a:lnTo>
                <a:lnTo>
                  <a:pt x="270" y="1732"/>
                </a:lnTo>
                <a:lnTo>
                  <a:pt x="270" y="1733"/>
                </a:lnTo>
                <a:lnTo>
                  <a:pt x="271" y="1733"/>
                </a:lnTo>
                <a:lnTo>
                  <a:pt x="271" y="1734"/>
                </a:lnTo>
                <a:lnTo>
                  <a:pt x="271" y="1735"/>
                </a:lnTo>
                <a:lnTo>
                  <a:pt x="270" y="1736"/>
                </a:lnTo>
                <a:lnTo>
                  <a:pt x="270" y="1737"/>
                </a:lnTo>
                <a:lnTo>
                  <a:pt x="269" y="1738"/>
                </a:lnTo>
                <a:lnTo>
                  <a:pt x="268" y="1737"/>
                </a:lnTo>
                <a:lnTo>
                  <a:pt x="267" y="1738"/>
                </a:lnTo>
                <a:lnTo>
                  <a:pt x="269" y="1739"/>
                </a:lnTo>
                <a:lnTo>
                  <a:pt x="269" y="1739"/>
                </a:lnTo>
                <a:lnTo>
                  <a:pt x="269" y="1740"/>
                </a:lnTo>
                <a:lnTo>
                  <a:pt x="269" y="1741"/>
                </a:lnTo>
                <a:lnTo>
                  <a:pt x="268" y="1741"/>
                </a:lnTo>
                <a:lnTo>
                  <a:pt x="267" y="1741"/>
                </a:lnTo>
                <a:close/>
                <a:moveTo>
                  <a:pt x="303" y="1456"/>
                </a:moveTo>
                <a:lnTo>
                  <a:pt x="302" y="1455"/>
                </a:lnTo>
                <a:lnTo>
                  <a:pt x="302" y="1454"/>
                </a:lnTo>
                <a:lnTo>
                  <a:pt x="300" y="1455"/>
                </a:lnTo>
                <a:lnTo>
                  <a:pt x="300" y="1454"/>
                </a:lnTo>
                <a:lnTo>
                  <a:pt x="299" y="1454"/>
                </a:lnTo>
                <a:lnTo>
                  <a:pt x="300" y="1453"/>
                </a:lnTo>
                <a:lnTo>
                  <a:pt x="300" y="1452"/>
                </a:lnTo>
                <a:lnTo>
                  <a:pt x="298" y="1452"/>
                </a:lnTo>
                <a:lnTo>
                  <a:pt x="297" y="1451"/>
                </a:lnTo>
                <a:lnTo>
                  <a:pt x="297" y="1450"/>
                </a:lnTo>
                <a:lnTo>
                  <a:pt x="296" y="1449"/>
                </a:lnTo>
                <a:lnTo>
                  <a:pt x="298" y="1448"/>
                </a:lnTo>
                <a:lnTo>
                  <a:pt x="299" y="1447"/>
                </a:lnTo>
                <a:lnTo>
                  <a:pt x="298" y="1447"/>
                </a:lnTo>
                <a:lnTo>
                  <a:pt x="296" y="1447"/>
                </a:lnTo>
                <a:lnTo>
                  <a:pt x="301" y="1445"/>
                </a:lnTo>
                <a:lnTo>
                  <a:pt x="302" y="1446"/>
                </a:lnTo>
                <a:lnTo>
                  <a:pt x="302" y="1446"/>
                </a:lnTo>
                <a:lnTo>
                  <a:pt x="303" y="1446"/>
                </a:lnTo>
                <a:lnTo>
                  <a:pt x="303" y="1447"/>
                </a:lnTo>
                <a:lnTo>
                  <a:pt x="303" y="1447"/>
                </a:lnTo>
                <a:lnTo>
                  <a:pt x="303" y="1448"/>
                </a:lnTo>
                <a:lnTo>
                  <a:pt x="304" y="1449"/>
                </a:lnTo>
                <a:lnTo>
                  <a:pt x="306" y="1448"/>
                </a:lnTo>
                <a:lnTo>
                  <a:pt x="307" y="1447"/>
                </a:lnTo>
                <a:lnTo>
                  <a:pt x="306" y="1447"/>
                </a:lnTo>
                <a:lnTo>
                  <a:pt x="305" y="1447"/>
                </a:lnTo>
                <a:lnTo>
                  <a:pt x="304" y="1445"/>
                </a:lnTo>
                <a:lnTo>
                  <a:pt x="303" y="1444"/>
                </a:lnTo>
                <a:lnTo>
                  <a:pt x="303" y="1443"/>
                </a:lnTo>
                <a:lnTo>
                  <a:pt x="305" y="1442"/>
                </a:lnTo>
                <a:lnTo>
                  <a:pt x="306" y="1443"/>
                </a:lnTo>
                <a:lnTo>
                  <a:pt x="306" y="1445"/>
                </a:lnTo>
                <a:lnTo>
                  <a:pt x="307" y="1445"/>
                </a:lnTo>
                <a:lnTo>
                  <a:pt x="307" y="1446"/>
                </a:lnTo>
                <a:lnTo>
                  <a:pt x="308" y="1447"/>
                </a:lnTo>
                <a:lnTo>
                  <a:pt x="309" y="1447"/>
                </a:lnTo>
                <a:lnTo>
                  <a:pt x="309" y="1447"/>
                </a:lnTo>
                <a:lnTo>
                  <a:pt x="310" y="1447"/>
                </a:lnTo>
                <a:lnTo>
                  <a:pt x="310" y="1448"/>
                </a:lnTo>
                <a:lnTo>
                  <a:pt x="309" y="1450"/>
                </a:lnTo>
                <a:lnTo>
                  <a:pt x="309" y="1451"/>
                </a:lnTo>
                <a:lnTo>
                  <a:pt x="308" y="1451"/>
                </a:lnTo>
                <a:lnTo>
                  <a:pt x="308" y="1452"/>
                </a:lnTo>
                <a:lnTo>
                  <a:pt x="306" y="1454"/>
                </a:lnTo>
                <a:lnTo>
                  <a:pt x="306" y="1455"/>
                </a:lnTo>
                <a:lnTo>
                  <a:pt x="305" y="1455"/>
                </a:lnTo>
                <a:lnTo>
                  <a:pt x="304" y="1456"/>
                </a:lnTo>
                <a:lnTo>
                  <a:pt x="303" y="1456"/>
                </a:lnTo>
                <a:close/>
                <a:moveTo>
                  <a:pt x="270" y="1731"/>
                </a:moveTo>
                <a:lnTo>
                  <a:pt x="269" y="1730"/>
                </a:lnTo>
                <a:lnTo>
                  <a:pt x="269" y="1729"/>
                </a:lnTo>
                <a:lnTo>
                  <a:pt x="270" y="1728"/>
                </a:lnTo>
                <a:lnTo>
                  <a:pt x="271" y="1728"/>
                </a:lnTo>
                <a:lnTo>
                  <a:pt x="271" y="1731"/>
                </a:lnTo>
                <a:lnTo>
                  <a:pt x="270" y="1731"/>
                </a:lnTo>
                <a:close/>
                <a:moveTo>
                  <a:pt x="340" y="1160"/>
                </a:moveTo>
                <a:lnTo>
                  <a:pt x="340" y="1159"/>
                </a:lnTo>
                <a:lnTo>
                  <a:pt x="341" y="1158"/>
                </a:lnTo>
                <a:lnTo>
                  <a:pt x="341" y="1156"/>
                </a:lnTo>
                <a:lnTo>
                  <a:pt x="342" y="1155"/>
                </a:lnTo>
                <a:lnTo>
                  <a:pt x="343" y="1155"/>
                </a:lnTo>
                <a:lnTo>
                  <a:pt x="343" y="1155"/>
                </a:lnTo>
                <a:lnTo>
                  <a:pt x="343" y="1154"/>
                </a:lnTo>
                <a:lnTo>
                  <a:pt x="347" y="1154"/>
                </a:lnTo>
                <a:lnTo>
                  <a:pt x="348" y="1154"/>
                </a:lnTo>
                <a:lnTo>
                  <a:pt x="349" y="1154"/>
                </a:lnTo>
                <a:lnTo>
                  <a:pt x="350" y="1154"/>
                </a:lnTo>
                <a:lnTo>
                  <a:pt x="350" y="1155"/>
                </a:lnTo>
                <a:lnTo>
                  <a:pt x="349" y="1155"/>
                </a:lnTo>
                <a:lnTo>
                  <a:pt x="348" y="1155"/>
                </a:lnTo>
                <a:lnTo>
                  <a:pt x="347" y="1156"/>
                </a:lnTo>
                <a:lnTo>
                  <a:pt x="346" y="1155"/>
                </a:lnTo>
                <a:lnTo>
                  <a:pt x="345" y="1155"/>
                </a:lnTo>
                <a:lnTo>
                  <a:pt x="343" y="1157"/>
                </a:lnTo>
                <a:lnTo>
                  <a:pt x="343" y="1157"/>
                </a:lnTo>
                <a:lnTo>
                  <a:pt x="343" y="1158"/>
                </a:lnTo>
                <a:lnTo>
                  <a:pt x="341" y="1160"/>
                </a:lnTo>
                <a:lnTo>
                  <a:pt x="340" y="1160"/>
                </a:lnTo>
                <a:close/>
                <a:moveTo>
                  <a:pt x="264" y="1603"/>
                </a:moveTo>
                <a:lnTo>
                  <a:pt x="264" y="1602"/>
                </a:lnTo>
                <a:lnTo>
                  <a:pt x="266" y="1601"/>
                </a:lnTo>
                <a:lnTo>
                  <a:pt x="267" y="1601"/>
                </a:lnTo>
                <a:lnTo>
                  <a:pt x="266" y="1601"/>
                </a:lnTo>
                <a:lnTo>
                  <a:pt x="264" y="1601"/>
                </a:lnTo>
                <a:lnTo>
                  <a:pt x="265" y="1600"/>
                </a:lnTo>
                <a:lnTo>
                  <a:pt x="266" y="1600"/>
                </a:lnTo>
                <a:lnTo>
                  <a:pt x="266" y="1599"/>
                </a:lnTo>
                <a:lnTo>
                  <a:pt x="266" y="1598"/>
                </a:lnTo>
                <a:lnTo>
                  <a:pt x="268" y="1598"/>
                </a:lnTo>
                <a:lnTo>
                  <a:pt x="270" y="1597"/>
                </a:lnTo>
                <a:lnTo>
                  <a:pt x="271" y="1597"/>
                </a:lnTo>
                <a:lnTo>
                  <a:pt x="272" y="1597"/>
                </a:lnTo>
                <a:lnTo>
                  <a:pt x="275" y="1596"/>
                </a:lnTo>
                <a:lnTo>
                  <a:pt x="276" y="1596"/>
                </a:lnTo>
                <a:lnTo>
                  <a:pt x="277" y="1596"/>
                </a:lnTo>
                <a:lnTo>
                  <a:pt x="279" y="1596"/>
                </a:lnTo>
                <a:lnTo>
                  <a:pt x="279" y="1597"/>
                </a:lnTo>
                <a:lnTo>
                  <a:pt x="281" y="1596"/>
                </a:lnTo>
                <a:lnTo>
                  <a:pt x="286" y="1597"/>
                </a:lnTo>
                <a:lnTo>
                  <a:pt x="288" y="1598"/>
                </a:lnTo>
                <a:lnTo>
                  <a:pt x="286" y="1598"/>
                </a:lnTo>
                <a:lnTo>
                  <a:pt x="282" y="1598"/>
                </a:lnTo>
                <a:lnTo>
                  <a:pt x="281" y="1598"/>
                </a:lnTo>
                <a:lnTo>
                  <a:pt x="281" y="1598"/>
                </a:lnTo>
                <a:lnTo>
                  <a:pt x="278" y="1600"/>
                </a:lnTo>
                <a:lnTo>
                  <a:pt x="277" y="1601"/>
                </a:lnTo>
                <a:lnTo>
                  <a:pt x="275" y="1602"/>
                </a:lnTo>
                <a:lnTo>
                  <a:pt x="274" y="1602"/>
                </a:lnTo>
                <a:lnTo>
                  <a:pt x="274" y="1601"/>
                </a:lnTo>
                <a:lnTo>
                  <a:pt x="275" y="1601"/>
                </a:lnTo>
                <a:lnTo>
                  <a:pt x="275" y="1600"/>
                </a:lnTo>
                <a:lnTo>
                  <a:pt x="273" y="1600"/>
                </a:lnTo>
                <a:lnTo>
                  <a:pt x="273" y="1601"/>
                </a:lnTo>
                <a:lnTo>
                  <a:pt x="271" y="1601"/>
                </a:lnTo>
                <a:lnTo>
                  <a:pt x="268" y="1602"/>
                </a:lnTo>
                <a:lnTo>
                  <a:pt x="267" y="1602"/>
                </a:lnTo>
                <a:lnTo>
                  <a:pt x="266" y="1602"/>
                </a:lnTo>
                <a:lnTo>
                  <a:pt x="265" y="1603"/>
                </a:lnTo>
                <a:lnTo>
                  <a:pt x="264" y="1603"/>
                </a:lnTo>
                <a:close/>
                <a:moveTo>
                  <a:pt x="305" y="1425"/>
                </a:moveTo>
                <a:lnTo>
                  <a:pt x="304" y="1425"/>
                </a:lnTo>
                <a:lnTo>
                  <a:pt x="307" y="1422"/>
                </a:lnTo>
                <a:lnTo>
                  <a:pt x="309" y="1421"/>
                </a:lnTo>
                <a:lnTo>
                  <a:pt x="312" y="1421"/>
                </a:lnTo>
                <a:lnTo>
                  <a:pt x="312" y="1422"/>
                </a:lnTo>
                <a:lnTo>
                  <a:pt x="308" y="1423"/>
                </a:lnTo>
                <a:lnTo>
                  <a:pt x="307" y="1424"/>
                </a:lnTo>
                <a:lnTo>
                  <a:pt x="306" y="1425"/>
                </a:lnTo>
                <a:lnTo>
                  <a:pt x="305" y="1425"/>
                </a:lnTo>
                <a:close/>
                <a:moveTo>
                  <a:pt x="302" y="1441"/>
                </a:moveTo>
                <a:lnTo>
                  <a:pt x="302" y="1441"/>
                </a:lnTo>
                <a:lnTo>
                  <a:pt x="302" y="1440"/>
                </a:lnTo>
                <a:lnTo>
                  <a:pt x="302" y="1440"/>
                </a:lnTo>
                <a:lnTo>
                  <a:pt x="302" y="1439"/>
                </a:lnTo>
                <a:lnTo>
                  <a:pt x="303" y="1438"/>
                </a:lnTo>
                <a:lnTo>
                  <a:pt x="306" y="1437"/>
                </a:lnTo>
                <a:lnTo>
                  <a:pt x="308" y="1436"/>
                </a:lnTo>
                <a:lnTo>
                  <a:pt x="309" y="1436"/>
                </a:lnTo>
                <a:lnTo>
                  <a:pt x="308" y="1437"/>
                </a:lnTo>
                <a:lnTo>
                  <a:pt x="309" y="1438"/>
                </a:lnTo>
                <a:lnTo>
                  <a:pt x="308" y="1439"/>
                </a:lnTo>
                <a:lnTo>
                  <a:pt x="307" y="1439"/>
                </a:lnTo>
                <a:lnTo>
                  <a:pt x="306" y="1440"/>
                </a:lnTo>
                <a:lnTo>
                  <a:pt x="305" y="1439"/>
                </a:lnTo>
                <a:lnTo>
                  <a:pt x="303" y="1441"/>
                </a:lnTo>
                <a:lnTo>
                  <a:pt x="302" y="1441"/>
                </a:lnTo>
                <a:close/>
                <a:moveTo>
                  <a:pt x="302" y="1467"/>
                </a:moveTo>
                <a:lnTo>
                  <a:pt x="301" y="1467"/>
                </a:lnTo>
                <a:lnTo>
                  <a:pt x="300" y="1467"/>
                </a:lnTo>
                <a:lnTo>
                  <a:pt x="300" y="1466"/>
                </a:lnTo>
                <a:lnTo>
                  <a:pt x="299" y="1466"/>
                </a:lnTo>
                <a:lnTo>
                  <a:pt x="299" y="1465"/>
                </a:lnTo>
                <a:lnTo>
                  <a:pt x="301" y="1465"/>
                </a:lnTo>
                <a:lnTo>
                  <a:pt x="302" y="1464"/>
                </a:lnTo>
                <a:lnTo>
                  <a:pt x="303" y="1465"/>
                </a:lnTo>
                <a:lnTo>
                  <a:pt x="304" y="1465"/>
                </a:lnTo>
                <a:lnTo>
                  <a:pt x="303" y="1465"/>
                </a:lnTo>
                <a:lnTo>
                  <a:pt x="303" y="1466"/>
                </a:lnTo>
                <a:lnTo>
                  <a:pt x="302" y="1467"/>
                </a:lnTo>
                <a:close/>
                <a:moveTo>
                  <a:pt x="302" y="1470"/>
                </a:moveTo>
                <a:lnTo>
                  <a:pt x="301" y="1469"/>
                </a:lnTo>
                <a:lnTo>
                  <a:pt x="302" y="1469"/>
                </a:lnTo>
                <a:lnTo>
                  <a:pt x="302" y="1470"/>
                </a:lnTo>
                <a:lnTo>
                  <a:pt x="302" y="1470"/>
                </a:lnTo>
                <a:close/>
                <a:moveTo>
                  <a:pt x="342" y="1166"/>
                </a:moveTo>
                <a:lnTo>
                  <a:pt x="341" y="1166"/>
                </a:lnTo>
                <a:lnTo>
                  <a:pt x="340" y="1166"/>
                </a:lnTo>
                <a:lnTo>
                  <a:pt x="341" y="1166"/>
                </a:lnTo>
                <a:lnTo>
                  <a:pt x="342" y="1165"/>
                </a:lnTo>
                <a:lnTo>
                  <a:pt x="343" y="1165"/>
                </a:lnTo>
                <a:lnTo>
                  <a:pt x="343" y="1166"/>
                </a:lnTo>
                <a:lnTo>
                  <a:pt x="342" y="1166"/>
                </a:lnTo>
                <a:close/>
                <a:moveTo>
                  <a:pt x="309" y="1406"/>
                </a:moveTo>
                <a:lnTo>
                  <a:pt x="309" y="1407"/>
                </a:lnTo>
                <a:lnTo>
                  <a:pt x="308" y="1408"/>
                </a:lnTo>
                <a:lnTo>
                  <a:pt x="306" y="1408"/>
                </a:lnTo>
                <a:lnTo>
                  <a:pt x="306" y="1406"/>
                </a:lnTo>
                <a:lnTo>
                  <a:pt x="309" y="1406"/>
                </a:lnTo>
                <a:close/>
                <a:moveTo>
                  <a:pt x="298" y="1467"/>
                </a:moveTo>
                <a:lnTo>
                  <a:pt x="299" y="1467"/>
                </a:lnTo>
                <a:lnTo>
                  <a:pt x="299" y="1468"/>
                </a:lnTo>
                <a:lnTo>
                  <a:pt x="298" y="1468"/>
                </a:lnTo>
                <a:lnTo>
                  <a:pt x="298" y="1467"/>
                </a:lnTo>
                <a:lnTo>
                  <a:pt x="297" y="1467"/>
                </a:lnTo>
                <a:lnTo>
                  <a:pt x="296" y="1467"/>
                </a:lnTo>
                <a:lnTo>
                  <a:pt x="296" y="1466"/>
                </a:lnTo>
                <a:lnTo>
                  <a:pt x="297" y="1466"/>
                </a:lnTo>
                <a:lnTo>
                  <a:pt x="298" y="1466"/>
                </a:lnTo>
                <a:lnTo>
                  <a:pt x="298" y="1467"/>
                </a:lnTo>
                <a:close/>
                <a:moveTo>
                  <a:pt x="263" y="1702"/>
                </a:moveTo>
                <a:lnTo>
                  <a:pt x="262" y="1702"/>
                </a:lnTo>
                <a:lnTo>
                  <a:pt x="263" y="1701"/>
                </a:lnTo>
                <a:lnTo>
                  <a:pt x="265" y="1701"/>
                </a:lnTo>
                <a:lnTo>
                  <a:pt x="265" y="1702"/>
                </a:lnTo>
                <a:lnTo>
                  <a:pt x="264" y="1702"/>
                </a:lnTo>
                <a:lnTo>
                  <a:pt x="263" y="1702"/>
                </a:lnTo>
                <a:close/>
                <a:moveTo>
                  <a:pt x="265" y="1611"/>
                </a:moveTo>
                <a:lnTo>
                  <a:pt x="264" y="1611"/>
                </a:lnTo>
                <a:lnTo>
                  <a:pt x="261" y="1611"/>
                </a:lnTo>
                <a:lnTo>
                  <a:pt x="261" y="1610"/>
                </a:lnTo>
                <a:lnTo>
                  <a:pt x="262" y="1610"/>
                </a:lnTo>
                <a:lnTo>
                  <a:pt x="265" y="1610"/>
                </a:lnTo>
                <a:lnTo>
                  <a:pt x="265" y="1609"/>
                </a:lnTo>
                <a:lnTo>
                  <a:pt x="267" y="1609"/>
                </a:lnTo>
                <a:lnTo>
                  <a:pt x="268" y="1609"/>
                </a:lnTo>
                <a:lnTo>
                  <a:pt x="268" y="1608"/>
                </a:lnTo>
                <a:lnTo>
                  <a:pt x="268" y="1607"/>
                </a:lnTo>
                <a:lnTo>
                  <a:pt x="271" y="1606"/>
                </a:lnTo>
                <a:lnTo>
                  <a:pt x="271" y="1605"/>
                </a:lnTo>
                <a:lnTo>
                  <a:pt x="272" y="1605"/>
                </a:lnTo>
                <a:lnTo>
                  <a:pt x="275" y="1605"/>
                </a:lnTo>
                <a:lnTo>
                  <a:pt x="277" y="1604"/>
                </a:lnTo>
                <a:lnTo>
                  <a:pt x="278" y="1604"/>
                </a:lnTo>
                <a:lnTo>
                  <a:pt x="279" y="1604"/>
                </a:lnTo>
                <a:lnTo>
                  <a:pt x="279" y="1605"/>
                </a:lnTo>
                <a:lnTo>
                  <a:pt x="277" y="1606"/>
                </a:lnTo>
                <a:lnTo>
                  <a:pt x="275" y="1606"/>
                </a:lnTo>
                <a:lnTo>
                  <a:pt x="271" y="1609"/>
                </a:lnTo>
                <a:lnTo>
                  <a:pt x="271" y="1610"/>
                </a:lnTo>
                <a:lnTo>
                  <a:pt x="270" y="1611"/>
                </a:lnTo>
                <a:lnTo>
                  <a:pt x="269" y="1611"/>
                </a:lnTo>
                <a:lnTo>
                  <a:pt x="268" y="1611"/>
                </a:lnTo>
                <a:lnTo>
                  <a:pt x="268" y="1610"/>
                </a:lnTo>
                <a:lnTo>
                  <a:pt x="267" y="1610"/>
                </a:lnTo>
                <a:lnTo>
                  <a:pt x="267" y="1611"/>
                </a:lnTo>
                <a:lnTo>
                  <a:pt x="266" y="1611"/>
                </a:lnTo>
                <a:lnTo>
                  <a:pt x="265" y="1611"/>
                </a:lnTo>
                <a:close/>
                <a:moveTo>
                  <a:pt x="299" y="1445"/>
                </a:moveTo>
                <a:lnTo>
                  <a:pt x="299" y="1444"/>
                </a:lnTo>
                <a:lnTo>
                  <a:pt x="299" y="1443"/>
                </a:lnTo>
                <a:lnTo>
                  <a:pt x="300" y="1442"/>
                </a:lnTo>
                <a:lnTo>
                  <a:pt x="301" y="1443"/>
                </a:lnTo>
                <a:lnTo>
                  <a:pt x="301" y="1444"/>
                </a:lnTo>
                <a:lnTo>
                  <a:pt x="299" y="1445"/>
                </a:lnTo>
                <a:close/>
                <a:moveTo>
                  <a:pt x="293" y="1484"/>
                </a:moveTo>
                <a:lnTo>
                  <a:pt x="291" y="1482"/>
                </a:lnTo>
                <a:lnTo>
                  <a:pt x="291" y="1481"/>
                </a:lnTo>
                <a:lnTo>
                  <a:pt x="294" y="1483"/>
                </a:lnTo>
                <a:lnTo>
                  <a:pt x="295" y="1483"/>
                </a:lnTo>
                <a:lnTo>
                  <a:pt x="294" y="1484"/>
                </a:lnTo>
                <a:lnTo>
                  <a:pt x="293" y="1484"/>
                </a:lnTo>
                <a:close/>
                <a:moveTo>
                  <a:pt x="301" y="1434"/>
                </a:moveTo>
                <a:lnTo>
                  <a:pt x="300" y="1434"/>
                </a:lnTo>
                <a:lnTo>
                  <a:pt x="300" y="1433"/>
                </a:lnTo>
                <a:lnTo>
                  <a:pt x="299" y="1433"/>
                </a:lnTo>
                <a:lnTo>
                  <a:pt x="298" y="1433"/>
                </a:lnTo>
                <a:lnTo>
                  <a:pt x="300" y="1432"/>
                </a:lnTo>
                <a:lnTo>
                  <a:pt x="301" y="1433"/>
                </a:lnTo>
                <a:lnTo>
                  <a:pt x="302" y="1433"/>
                </a:lnTo>
                <a:lnTo>
                  <a:pt x="301" y="1434"/>
                </a:lnTo>
                <a:close/>
                <a:moveTo>
                  <a:pt x="292" y="1464"/>
                </a:moveTo>
                <a:lnTo>
                  <a:pt x="291" y="1463"/>
                </a:lnTo>
                <a:lnTo>
                  <a:pt x="291" y="1463"/>
                </a:lnTo>
                <a:lnTo>
                  <a:pt x="293" y="1462"/>
                </a:lnTo>
                <a:lnTo>
                  <a:pt x="294" y="1461"/>
                </a:lnTo>
                <a:lnTo>
                  <a:pt x="295" y="1461"/>
                </a:lnTo>
                <a:lnTo>
                  <a:pt x="296" y="1461"/>
                </a:lnTo>
                <a:lnTo>
                  <a:pt x="296" y="1462"/>
                </a:lnTo>
                <a:lnTo>
                  <a:pt x="297" y="1463"/>
                </a:lnTo>
                <a:lnTo>
                  <a:pt x="296" y="1463"/>
                </a:lnTo>
                <a:lnTo>
                  <a:pt x="295" y="1464"/>
                </a:lnTo>
                <a:lnTo>
                  <a:pt x="292" y="1464"/>
                </a:lnTo>
                <a:close/>
                <a:moveTo>
                  <a:pt x="296" y="1437"/>
                </a:moveTo>
                <a:lnTo>
                  <a:pt x="295" y="1437"/>
                </a:lnTo>
                <a:lnTo>
                  <a:pt x="296" y="1437"/>
                </a:lnTo>
                <a:lnTo>
                  <a:pt x="297" y="1436"/>
                </a:lnTo>
                <a:lnTo>
                  <a:pt x="299" y="1436"/>
                </a:lnTo>
                <a:lnTo>
                  <a:pt x="300" y="1436"/>
                </a:lnTo>
                <a:lnTo>
                  <a:pt x="300" y="1436"/>
                </a:lnTo>
                <a:lnTo>
                  <a:pt x="299" y="1436"/>
                </a:lnTo>
                <a:lnTo>
                  <a:pt x="298" y="1437"/>
                </a:lnTo>
                <a:lnTo>
                  <a:pt x="296" y="1437"/>
                </a:lnTo>
                <a:close/>
                <a:moveTo>
                  <a:pt x="259" y="1709"/>
                </a:moveTo>
                <a:lnTo>
                  <a:pt x="258" y="1708"/>
                </a:lnTo>
                <a:lnTo>
                  <a:pt x="257" y="1708"/>
                </a:lnTo>
                <a:lnTo>
                  <a:pt x="259" y="1707"/>
                </a:lnTo>
                <a:lnTo>
                  <a:pt x="260" y="1707"/>
                </a:lnTo>
                <a:lnTo>
                  <a:pt x="259" y="1708"/>
                </a:lnTo>
                <a:lnTo>
                  <a:pt x="259" y="1709"/>
                </a:lnTo>
                <a:close/>
                <a:moveTo>
                  <a:pt x="291" y="1484"/>
                </a:moveTo>
                <a:lnTo>
                  <a:pt x="291" y="1485"/>
                </a:lnTo>
                <a:lnTo>
                  <a:pt x="291" y="1484"/>
                </a:lnTo>
                <a:lnTo>
                  <a:pt x="291" y="1483"/>
                </a:lnTo>
                <a:lnTo>
                  <a:pt x="291" y="1483"/>
                </a:lnTo>
                <a:lnTo>
                  <a:pt x="291" y="1484"/>
                </a:lnTo>
                <a:close/>
                <a:moveTo>
                  <a:pt x="285" y="1489"/>
                </a:moveTo>
                <a:lnTo>
                  <a:pt x="284" y="1489"/>
                </a:lnTo>
                <a:lnTo>
                  <a:pt x="284" y="1488"/>
                </a:lnTo>
                <a:lnTo>
                  <a:pt x="283" y="1486"/>
                </a:lnTo>
                <a:lnTo>
                  <a:pt x="284" y="1486"/>
                </a:lnTo>
                <a:lnTo>
                  <a:pt x="285" y="1486"/>
                </a:lnTo>
                <a:lnTo>
                  <a:pt x="284" y="1485"/>
                </a:lnTo>
                <a:lnTo>
                  <a:pt x="284" y="1484"/>
                </a:lnTo>
                <a:lnTo>
                  <a:pt x="283" y="1484"/>
                </a:lnTo>
                <a:lnTo>
                  <a:pt x="281" y="1483"/>
                </a:lnTo>
                <a:lnTo>
                  <a:pt x="281" y="1483"/>
                </a:lnTo>
                <a:lnTo>
                  <a:pt x="281" y="1482"/>
                </a:lnTo>
                <a:lnTo>
                  <a:pt x="282" y="1480"/>
                </a:lnTo>
                <a:lnTo>
                  <a:pt x="283" y="1479"/>
                </a:lnTo>
                <a:lnTo>
                  <a:pt x="283" y="1479"/>
                </a:lnTo>
                <a:lnTo>
                  <a:pt x="285" y="1479"/>
                </a:lnTo>
                <a:lnTo>
                  <a:pt x="288" y="1479"/>
                </a:lnTo>
                <a:lnTo>
                  <a:pt x="288" y="1479"/>
                </a:lnTo>
                <a:lnTo>
                  <a:pt x="289" y="1479"/>
                </a:lnTo>
                <a:lnTo>
                  <a:pt x="290" y="1480"/>
                </a:lnTo>
                <a:lnTo>
                  <a:pt x="290" y="1481"/>
                </a:lnTo>
                <a:lnTo>
                  <a:pt x="290" y="1482"/>
                </a:lnTo>
                <a:lnTo>
                  <a:pt x="291" y="1482"/>
                </a:lnTo>
                <a:lnTo>
                  <a:pt x="291" y="1483"/>
                </a:lnTo>
                <a:lnTo>
                  <a:pt x="290" y="1483"/>
                </a:lnTo>
                <a:lnTo>
                  <a:pt x="290" y="1484"/>
                </a:lnTo>
                <a:lnTo>
                  <a:pt x="290" y="1485"/>
                </a:lnTo>
                <a:lnTo>
                  <a:pt x="290" y="1486"/>
                </a:lnTo>
                <a:lnTo>
                  <a:pt x="288" y="1487"/>
                </a:lnTo>
                <a:lnTo>
                  <a:pt x="285" y="1488"/>
                </a:lnTo>
                <a:lnTo>
                  <a:pt x="285" y="1489"/>
                </a:lnTo>
                <a:close/>
                <a:moveTo>
                  <a:pt x="291" y="1444"/>
                </a:moveTo>
                <a:lnTo>
                  <a:pt x="292" y="1443"/>
                </a:lnTo>
                <a:lnTo>
                  <a:pt x="295" y="1442"/>
                </a:lnTo>
                <a:lnTo>
                  <a:pt x="296" y="1442"/>
                </a:lnTo>
                <a:lnTo>
                  <a:pt x="296" y="1443"/>
                </a:lnTo>
                <a:lnTo>
                  <a:pt x="293" y="1444"/>
                </a:lnTo>
                <a:lnTo>
                  <a:pt x="292" y="1444"/>
                </a:lnTo>
                <a:lnTo>
                  <a:pt x="291" y="1444"/>
                </a:lnTo>
                <a:close/>
                <a:moveTo>
                  <a:pt x="291" y="1451"/>
                </a:moveTo>
                <a:lnTo>
                  <a:pt x="293" y="1449"/>
                </a:lnTo>
                <a:lnTo>
                  <a:pt x="294" y="1449"/>
                </a:lnTo>
                <a:lnTo>
                  <a:pt x="294" y="1450"/>
                </a:lnTo>
                <a:lnTo>
                  <a:pt x="294" y="1451"/>
                </a:lnTo>
                <a:lnTo>
                  <a:pt x="293" y="1451"/>
                </a:lnTo>
                <a:lnTo>
                  <a:pt x="292" y="1451"/>
                </a:lnTo>
                <a:lnTo>
                  <a:pt x="291" y="1451"/>
                </a:lnTo>
                <a:close/>
                <a:moveTo>
                  <a:pt x="291" y="1455"/>
                </a:moveTo>
                <a:lnTo>
                  <a:pt x="291" y="1454"/>
                </a:lnTo>
                <a:lnTo>
                  <a:pt x="291" y="1454"/>
                </a:lnTo>
                <a:lnTo>
                  <a:pt x="292" y="1454"/>
                </a:lnTo>
                <a:lnTo>
                  <a:pt x="293" y="1453"/>
                </a:lnTo>
                <a:lnTo>
                  <a:pt x="294" y="1454"/>
                </a:lnTo>
                <a:lnTo>
                  <a:pt x="293" y="1455"/>
                </a:lnTo>
                <a:lnTo>
                  <a:pt x="291" y="1455"/>
                </a:lnTo>
                <a:close/>
                <a:moveTo>
                  <a:pt x="257" y="1699"/>
                </a:moveTo>
                <a:lnTo>
                  <a:pt x="256" y="1699"/>
                </a:lnTo>
                <a:lnTo>
                  <a:pt x="256" y="1698"/>
                </a:lnTo>
                <a:lnTo>
                  <a:pt x="256" y="1697"/>
                </a:lnTo>
                <a:lnTo>
                  <a:pt x="257" y="1695"/>
                </a:lnTo>
                <a:lnTo>
                  <a:pt x="258" y="1695"/>
                </a:lnTo>
                <a:lnTo>
                  <a:pt x="259" y="1695"/>
                </a:lnTo>
                <a:lnTo>
                  <a:pt x="259" y="1695"/>
                </a:lnTo>
                <a:lnTo>
                  <a:pt x="259" y="1696"/>
                </a:lnTo>
                <a:lnTo>
                  <a:pt x="258" y="1698"/>
                </a:lnTo>
                <a:lnTo>
                  <a:pt x="258" y="1699"/>
                </a:lnTo>
                <a:lnTo>
                  <a:pt x="257" y="1699"/>
                </a:lnTo>
                <a:close/>
                <a:moveTo>
                  <a:pt x="290" y="1469"/>
                </a:moveTo>
                <a:lnTo>
                  <a:pt x="289" y="1469"/>
                </a:lnTo>
                <a:lnTo>
                  <a:pt x="289" y="1468"/>
                </a:lnTo>
                <a:lnTo>
                  <a:pt x="290" y="1468"/>
                </a:lnTo>
                <a:lnTo>
                  <a:pt x="291" y="1468"/>
                </a:lnTo>
                <a:lnTo>
                  <a:pt x="291" y="1469"/>
                </a:lnTo>
                <a:lnTo>
                  <a:pt x="291" y="1469"/>
                </a:lnTo>
                <a:lnTo>
                  <a:pt x="290" y="1469"/>
                </a:lnTo>
                <a:close/>
                <a:moveTo>
                  <a:pt x="288" y="1489"/>
                </a:moveTo>
                <a:lnTo>
                  <a:pt x="287" y="1489"/>
                </a:lnTo>
                <a:lnTo>
                  <a:pt x="287" y="1488"/>
                </a:lnTo>
                <a:lnTo>
                  <a:pt x="288" y="1488"/>
                </a:lnTo>
                <a:lnTo>
                  <a:pt x="289" y="1488"/>
                </a:lnTo>
                <a:lnTo>
                  <a:pt x="288" y="1489"/>
                </a:lnTo>
                <a:close/>
                <a:moveTo>
                  <a:pt x="300" y="1395"/>
                </a:moveTo>
                <a:lnTo>
                  <a:pt x="299" y="1394"/>
                </a:lnTo>
                <a:lnTo>
                  <a:pt x="299" y="1393"/>
                </a:lnTo>
                <a:lnTo>
                  <a:pt x="300" y="1393"/>
                </a:lnTo>
                <a:lnTo>
                  <a:pt x="301" y="1393"/>
                </a:lnTo>
                <a:lnTo>
                  <a:pt x="302" y="1394"/>
                </a:lnTo>
                <a:lnTo>
                  <a:pt x="300" y="1395"/>
                </a:lnTo>
                <a:close/>
                <a:moveTo>
                  <a:pt x="301" y="1393"/>
                </a:moveTo>
                <a:lnTo>
                  <a:pt x="299" y="1392"/>
                </a:lnTo>
                <a:lnTo>
                  <a:pt x="299" y="1391"/>
                </a:lnTo>
                <a:lnTo>
                  <a:pt x="299" y="1390"/>
                </a:lnTo>
                <a:lnTo>
                  <a:pt x="300" y="1390"/>
                </a:lnTo>
                <a:lnTo>
                  <a:pt x="301" y="1391"/>
                </a:lnTo>
                <a:lnTo>
                  <a:pt x="302" y="1391"/>
                </a:lnTo>
                <a:lnTo>
                  <a:pt x="302" y="1392"/>
                </a:lnTo>
                <a:lnTo>
                  <a:pt x="302" y="1393"/>
                </a:lnTo>
                <a:lnTo>
                  <a:pt x="301" y="1393"/>
                </a:lnTo>
                <a:close/>
                <a:moveTo>
                  <a:pt x="281" y="1494"/>
                </a:moveTo>
                <a:lnTo>
                  <a:pt x="281" y="1494"/>
                </a:lnTo>
                <a:lnTo>
                  <a:pt x="280" y="1493"/>
                </a:lnTo>
                <a:lnTo>
                  <a:pt x="280" y="1492"/>
                </a:lnTo>
                <a:lnTo>
                  <a:pt x="280" y="1491"/>
                </a:lnTo>
                <a:lnTo>
                  <a:pt x="280" y="1490"/>
                </a:lnTo>
                <a:lnTo>
                  <a:pt x="281" y="1491"/>
                </a:lnTo>
                <a:lnTo>
                  <a:pt x="282" y="1491"/>
                </a:lnTo>
                <a:lnTo>
                  <a:pt x="284" y="1492"/>
                </a:lnTo>
                <a:lnTo>
                  <a:pt x="285" y="1492"/>
                </a:lnTo>
                <a:lnTo>
                  <a:pt x="287" y="1491"/>
                </a:lnTo>
                <a:lnTo>
                  <a:pt x="288" y="1492"/>
                </a:lnTo>
                <a:lnTo>
                  <a:pt x="287" y="1492"/>
                </a:lnTo>
                <a:lnTo>
                  <a:pt x="285" y="1494"/>
                </a:lnTo>
                <a:lnTo>
                  <a:pt x="284" y="1494"/>
                </a:lnTo>
                <a:lnTo>
                  <a:pt x="281" y="1494"/>
                </a:lnTo>
                <a:close/>
                <a:moveTo>
                  <a:pt x="286" y="1490"/>
                </a:moveTo>
                <a:lnTo>
                  <a:pt x="285" y="1490"/>
                </a:lnTo>
                <a:lnTo>
                  <a:pt x="284" y="1490"/>
                </a:lnTo>
                <a:lnTo>
                  <a:pt x="285" y="1489"/>
                </a:lnTo>
                <a:lnTo>
                  <a:pt x="286" y="1489"/>
                </a:lnTo>
                <a:lnTo>
                  <a:pt x="287" y="1490"/>
                </a:lnTo>
                <a:lnTo>
                  <a:pt x="286" y="1490"/>
                </a:lnTo>
                <a:close/>
                <a:moveTo>
                  <a:pt x="282" y="1498"/>
                </a:moveTo>
                <a:lnTo>
                  <a:pt x="281" y="1498"/>
                </a:lnTo>
                <a:lnTo>
                  <a:pt x="281" y="1497"/>
                </a:lnTo>
                <a:lnTo>
                  <a:pt x="282" y="1497"/>
                </a:lnTo>
                <a:lnTo>
                  <a:pt x="283" y="1497"/>
                </a:lnTo>
                <a:lnTo>
                  <a:pt x="284" y="1497"/>
                </a:lnTo>
                <a:lnTo>
                  <a:pt x="285" y="1497"/>
                </a:lnTo>
                <a:lnTo>
                  <a:pt x="284" y="1498"/>
                </a:lnTo>
                <a:lnTo>
                  <a:pt x="282" y="1498"/>
                </a:lnTo>
                <a:close/>
                <a:moveTo>
                  <a:pt x="255" y="1695"/>
                </a:moveTo>
                <a:lnTo>
                  <a:pt x="254" y="1695"/>
                </a:lnTo>
                <a:lnTo>
                  <a:pt x="253" y="1695"/>
                </a:lnTo>
                <a:lnTo>
                  <a:pt x="253" y="1695"/>
                </a:lnTo>
                <a:lnTo>
                  <a:pt x="252" y="1695"/>
                </a:lnTo>
                <a:lnTo>
                  <a:pt x="253" y="1695"/>
                </a:lnTo>
                <a:lnTo>
                  <a:pt x="254" y="1694"/>
                </a:lnTo>
                <a:lnTo>
                  <a:pt x="255" y="1694"/>
                </a:lnTo>
                <a:lnTo>
                  <a:pt x="256" y="1694"/>
                </a:lnTo>
                <a:lnTo>
                  <a:pt x="256" y="1695"/>
                </a:lnTo>
                <a:lnTo>
                  <a:pt x="255" y="1695"/>
                </a:lnTo>
                <a:close/>
                <a:moveTo>
                  <a:pt x="290" y="1439"/>
                </a:moveTo>
                <a:lnTo>
                  <a:pt x="290" y="1438"/>
                </a:lnTo>
                <a:lnTo>
                  <a:pt x="292" y="1437"/>
                </a:lnTo>
                <a:lnTo>
                  <a:pt x="293" y="1437"/>
                </a:lnTo>
                <a:lnTo>
                  <a:pt x="292" y="1438"/>
                </a:lnTo>
                <a:lnTo>
                  <a:pt x="291" y="1439"/>
                </a:lnTo>
                <a:lnTo>
                  <a:pt x="290" y="1439"/>
                </a:lnTo>
                <a:close/>
                <a:moveTo>
                  <a:pt x="281" y="1469"/>
                </a:moveTo>
                <a:lnTo>
                  <a:pt x="281" y="1468"/>
                </a:lnTo>
                <a:lnTo>
                  <a:pt x="281" y="1468"/>
                </a:lnTo>
                <a:lnTo>
                  <a:pt x="283" y="1468"/>
                </a:lnTo>
                <a:lnTo>
                  <a:pt x="284" y="1468"/>
                </a:lnTo>
                <a:lnTo>
                  <a:pt x="285" y="1467"/>
                </a:lnTo>
                <a:lnTo>
                  <a:pt x="289" y="1466"/>
                </a:lnTo>
                <a:lnTo>
                  <a:pt x="289" y="1467"/>
                </a:lnTo>
                <a:lnTo>
                  <a:pt x="289" y="1468"/>
                </a:lnTo>
                <a:lnTo>
                  <a:pt x="287" y="1468"/>
                </a:lnTo>
                <a:lnTo>
                  <a:pt x="284" y="1469"/>
                </a:lnTo>
                <a:lnTo>
                  <a:pt x="283" y="1469"/>
                </a:lnTo>
                <a:lnTo>
                  <a:pt x="282" y="1469"/>
                </a:lnTo>
                <a:lnTo>
                  <a:pt x="281" y="1469"/>
                </a:lnTo>
                <a:close/>
                <a:moveTo>
                  <a:pt x="321" y="1199"/>
                </a:moveTo>
                <a:lnTo>
                  <a:pt x="319" y="1198"/>
                </a:lnTo>
                <a:lnTo>
                  <a:pt x="318" y="1197"/>
                </a:lnTo>
                <a:lnTo>
                  <a:pt x="316" y="1196"/>
                </a:lnTo>
                <a:lnTo>
                  <a:pt x="315" y="1195"/>
                </a:lnTo>
                <a:lnTo>
                  <a:pt x="314" y="1194"/>
                </a:lnTo>
                <a:lnTo>
                  <a:pt x="313" y="1192"/>
                </a:lnTo>
                <a:lnTo>
                  <a:pt x="311" y="1188"/>
                </a:lnTo>
                <a:lnTo>
                  <a:pt x="310" y="1188"/>
                </a:lnTo>
                <a:lnTo>
                  <a:pt x="310" y="1188"/>
                </a:lnTo>
                <a:lnTo>
                  <a:pt x="310" y="1188"/>
                </a:lnTo>
                <a:lnTo>
                  <a:pt x="310" y="1187"/>
                </a:lnTo>
                <a:lnTo>
                  <a:pt x="311" y="1185"/>
                </a:lnTo>
                <a:lnTo>
                  <a:pt x="312" y="1183"/>
                </a:lnTo>
                <a:lnTo>
                  <a:pt x="314" y="1180"/>
                </a:lnTo>
                <a:lnTo>
                  <a:pt x="315" y="1178"/>
                </a:lnTo>
                <a:lnTo>
                  <a:pt x="317" y="1177"/>
                </a:lnTo>
                <a:lnTo>
                  <a:pt x="318" y="1177"/>
                </a:lnTo>
                <a:lnTo>
                  <a:pt x="318" y="1176"/>
                </a:lnTo>
                <a:lnTo>
                  <a:pt x="319" y="1176"/>
                </a:lnTo>
                <a:lnTo>
                  <a:pt x="322" y="1171"/>
                </a:lnTo>
                <a:lnTo>
                  <a:pt x="323" y="1171"/>
                </a:lnTo>
                <a:lnTo>
                  <a:pt x="324" y="1171"/>
                </a:lnTo>
                <a:lnTo>
                  <a:pt x="324" y="1172"/>
                </a:lnTo>
                <a:lnTo>
                  <a:pt x="324" y="1173"/>
                </a:lnTo>
                <a:lnTo>
                  <a:pt x="324" y="1176"/>
                </a:lnTo>
                <a:lnTo>
                  <a:pt x="324" y="1177"/>
                </a:lnTo>
                <a:lnTo>
                  <a:pt x="325" y="1179"/>
                </a:lnTo>
                <a:lnTo>
                  <a:pt x="326" y="1180"/>
                </a:lnTo>
                <a:lnTo>
                  <a:pt x="326" y="1181"/>
                </a:lnTo>
                <a:lnTo>
                  <a:pt x="327" y="1184"/>
                </a:lnTo>
                <a:lnTo>
                  <a:pt x="327" y="1185"/>
                </a:lnTo>
                <a:lnTo>
                  <a:pt x="328" y="1187"/>
                </a:lnTo>
                <a:lnTo>
                  <a:pt x="328" y="1188"/>
                </a:lnTo>
                <a:lnTo>
                  <a:pt x="328" y="1192"/>
                </a:lnTo>
                <a:lnTo>
                  <a:pt x="328" y="1193"/>
                </a:lnTo>
                <a:lnTo>
                  <a:pt x="328" y="1195"/>
                </a:lnTo>
                <a:lnTo>
                  <a:pt x="327" y="1196"/>
                </a:lnTo>
                <a:lnTo>
                  <a:pt x="325" y="1198"/>
                </a:lnTo>
                <a:lnTo>
                  <a:pt x="322" y="1199"/>
                </a:lnTo>
                <a:lnTo>
                  <a:pt x="321" y="1199"/>
                </a:lnTo>
                <a:close/>
                <a:moveTo>
                  <a:pt x="289" y="1442"/>
                </a:moveTo>
                <a:lnTo>
                  <a:pt x="289" y="1441"/>
                </a:lnTo>
                <a:lnTo>
                  <a:pt x="290" y="1441"/>
                </a:lnTo>
                <a:lnTo>
                  <a:pt x="291" y="1440"/>
                </a:lnTo>
                <a:lnTo>
                  <a:pt x="291" y="1441"/>
                </a:lnTo>
                <a:lnTo>
                  <a:pt x="291" y="1442"/>
                </a:lnTo>
                <a:lnTo>
                  <a:pt x="290" y="1442"/>
                </a:lnTo>
                <a:lnTo>
                  <a:pt x="289" y="1442"/>
                </a:lnTo>
                <a:close/>
                <a:moveTo>
                  <a:pt x="249" y="1678"/>
                </a:moveTo>
                <a:lnTo>
                  <a:pt x="247" y="1676"/>
                </a:lnTo>
                <a:lnTo>
                  <a:pt x="247" y="1675"/>
                </a:lnTo>
                <a:lnTo>
                  <a:pt x="247" y="1674"/>
                </a:lnTo>
                <a:lnTo>
                  <a:pt x="248" y="1674"/>
                </a:lnTo>
                <a:lnTo>
                  <a:pt x="247" y="1674"/>
                </a:lnTo>
                <a:lnTo>
                  <a:pt x="247" y="1673"/>
                </a:lnTo>
                <a:lnTo>
                  <a:pt x="248" y="1672"/>
                </a:lnTo>
                <a:lnTo>
                  <a:pt x="251" y="1672"/>
                </a:lnTo>
                <a:lnTo>
                  <a:pt x="255" y="1673"/>
                </a:lnTo>
                <a:lnTo>
                  <a:pt x="257" y="1673"/>
                </a:lnTo>
                <a:lnTo>
                  <a:pt x="257" y="1674"/>
                </a:lnTo>
                <a:lnTo>
                  <a:pt x="256" y="1674"/>
                </a:lnTo>
                <a:lnTo>
                  <a:pt x="251" y="1677"/>
                </a:lnTo>
                <a:lnTo>
                  <a:pt x="250" y="1677"/>
                </a:lnTo>
                <a:lnTo>
                  <a:pt x="249" y="1677"/>
                </a:lnTo>
                <a:lnTo>
                  <a:pt x="249" y="1678"/>
                </a:lnTo>
                <a:close/>
                <a:moveTo>
                  <a:pt x="284" y="1490"/>
                </a:moveTo>
                <a:lnTo>
                  <a:pt x="283" y="1490"/>
                </a:lnTo>
                <a:lnTo>
                  <a:pt x="282" y="1490"/>
                </a:lnTo>
                <a:lnTo>
                  <a:pt x="282" y="1490"/>
                </a:lnTo>
                <a:lnTo>
                  <a:pt x="282" y="1489"/>
                </a:lnTo>
                <a:lnTo>
                  <a:pt x="283" y="1489"/>
                </a:lnTo>
                <a:lnTo>
                  <a:pt x="283" y="1490"/>
                </a:lnTo>
                <a:lnTo>
                  <a:pt x="284" y="1490"/>
                </a:lnTo>
                <a:close/>
                <a:moveTo>
                  <a:pt x="288" y="1461"/>
                </a:moveTo>
                <a:lnTo>
                  <a:pt x="287" y="1462"/>
                </a:lnTo>
                <a:lnTo>
                  <a:pt x="285" y="1461"/>
                </a:lnTo>
                <a:lnTo>
                  <a:pt x="285" y="1460"/>
                </a:lnTo>
                <a:lnTo>
                  <a:pt x="286" y="1460"/>
                </a:lnTo>
                <a:lnTo>
                  <a:pt x="287" y="1459"/>
                </a:lnTo>
                <a:lnTo>
                  <a:pt x="288" y="1459"/>
                </a:lnTo>
                <a:lnTo>
                  <a:pt x="288" y="1460"/>
                </a:lnTo>
                <a:lnTo>
                  <a:pt x="288" y="1461"/>
                </a:lnTo>
                <a:close/>
                <a:moveTo>
                  <a:pt x="290" y="1446"/>
                </a:moveTo>
                <a:lnTo>
                  <a:pt x="289" y="1446"/>
                </a:lnTo>
                <a:lnTo>
                  <a:pt x="288" y="1445"/>
                </a:lnTo>
                <a:lnTo>
                  <a:pt x="287" y="1445"/>
                </a:lnTo>
                <a:lnTo>
                  <a:pt x="288" y="1444"/>
                </a:lnTo>
                <a:lnTo>
                  <a:pt x="290" y="1444"/>
                </a:lnTo>
                <a:lnTo>
                  <a:pt x="291" y="1444"/>
                </a:lnTo>
                <a:lnTo>
                  <a:pt x="291" y="1445"/>
                </a:lnTo>
                <a:lnTo>
                  <a:pt x="290" y="1446"/>
                </a:lnTo>
                <a:close/>
                <a:moveTo>
                  <a:pt x="263" y="1598"/>
                </a:moveTo>
                <a:lnTo>
                  <a:pt x="260" y="1596"/>
                </a:lnTo>
                <a:lnTo>
                  <a:pt x="260" y="1595"/>
                </a:lnTo>
                <a:lnTo>
                  <a:pt x="261" y="1595"/>
                </a:lnTo>
                <a:lnTo>
                  <a:pt x="261" y="1595"/>
                </a:lnTo>
                <a:lnTo>
                  <a:pt x="261" y="1596"/>
                </a:lnTo>
                <a:lnTo>
                  <a:pt x="262" y="1596"/>
                </a:lnTo>
                <a:lnTo>
                  <a:pt x="263" y="1595"/>
                </a:lnTo>
                <a:lnTo>
                  <a:pt x="266" y="1595"/>
                </a:lnTo>
                <a:lnTo>
                  <a:pt x="267" y="1595"/>
                </a:lnTo>
                <a:lnTo>
                  <a:pt x="267" y="1596"/>
                </a:lnTo>
                <a:lnTo>
                  <a:pt x="268" y="1596"/>
                </a:lnTo>
                <a:lnTo>
                  <a:pt x="267" y="1597"/>
                </a:lnTo>
                <a:lnTo>
                  <a:pt x="265" y="1598"/>
                </a:lnTo>
                <a:lnTo>
                  <a:pt x="263" y="1598"/>
                </a:lnTo>
                <a:close/>
                <a:moveTo>
                  <a:pt x="284" y="1452"/>
                </a:moveTo>
                <a:lnTo>
                  <a:pt x="285" y="1451"/>
                </a:lnTo>
                <a:lnTo>
                  <a:pt x="286" y="1451"/>
                </a:lnTo>
                <a:lnTo>
                  <a:pt x="287" y="1451"/>
                </a:lnTo>
                <a:lnTo>
                  <a:pt x="288" y="1451"/>
                </a:lnTo>
                <a:lnTo>
                  <a:pt x="289" y="1451"/>
                </a:lnTo>
                <a:lnTo>
                  <a:pt x="288" y="1452"/>
                </a:lnTo>
                <a:lnTo>
                  <a:pt x="286" y="1452"/>
                </a:lnTo>
                <a:lnTo>
                  <a:pt x="284" y="1452"/>
                </a:lnTo>
                <a:close/>
                <a:moveTo>
                  <a:pt x="284" y="1457"/>
                </a:moveTo>
                <a:lnTo>
                  <a:pt x="283" y="1457"/>
                </a:lnTo>
                <a:lnTo>
                  <a:pt x="285" y="1455"/>
                </a:lnTo>
                <a:lnTo>
                  <a:pt x="288" y="1454"/>
                </a:lnTo>
                <a:lnTo>
                  <a:pt x="288" y="1455"/>
                </a:lnTo>
                <a:lnTo>
                  <a:pt x="287" y="1456"/>
                </a:lnTo>
                <a:lnTo>
                  <a:pt x="286" y="1456"/>
                </a:lnTo>
                <a:lnTo>
                  <a:pt x="284" y="1457"/>
                </a:lnTo>
                <a:close/>
                <a:moveTo>
                  <a:pt x="280" y="1489"/>
                </a:moveTo>
                <a:lnTo>
                  <a:pt x="279" y="1489"/>
                </a:lnTo>
                <a:lnTo>
                  <a:pt x="279" y="1488"/>
                </a:lnTo>
                <a:lnTo>
                  <a:pt x="280" y="1488"/>
                </a:lnTo>
                <a:lnTo>
                  <a:pt x="281" y="1487"/>
                </a:lnTo>
                <a:lnTo>
                  <a:pt x="281" y="1486"/>
                </a:lnTo>
                <a:lnTo>
                  <a:pt x="281" y="1485"/>
                </a:lnTo>
                <a:lnTo>
                  <a:pt x="282" y="1485"/>
                </a:lnTo>
                <a:lnTo>
                  <a:pt x="282" y="1487"/>
                </a:lnTo>
                <a:lnTo>
                  <a:pt x="281" y="1488"/>
                </a:lnTo>
                <a:lnTo>
                  <a:pt x="280" y="1489"/>
                </a:lnTo>
                <a:close/>
                <a:moveTo>
                  <a:pt x="277" y="1501"/>
                </a:moveTo>
                <a:lnTo>
                  <a:pt x="276" y="1501"/>
                </a:lnTo>
                <a:lnTo>
                  <a:pt x="276" y="1500"/>
                </a:lnTo>
                <a:lnTo>
                  <a:pt x="276" y="1499"/>
                </a:lnTo>
                <a:lnTo>
                  <a:pt x="277" y="1499"/>
                </a:lnTo>
                <a:lnTo>
                  <a:pt x="277" y="1498"/>
                </a:lnTo>
                <a:lnTo>
                  <a:pt x="278" y="1498"/>
                </a:lnTo>
                <a:lnTo>
                  <a:pt x="279" y="1498"/>
                </a:lnTo>
                <a:lnTo>
                  <a:pt x="280" y="1498"/>
                </a:lnTo>
                <a:lnTo>
                  <a:pt x="280" y="1497"/>
                </a:lnTo>
                <a:lnTo>
                  <a:pt x="280" y="1498"/>
                </a:lnTo>
                <a:lnTo>
                  <a:pt x="280" y="1499"/>
                </a:lnTo>
                <a:lnTo>
                  <a:pt x="279" y="1499"/>
                </a:lnTo>
                <a:lnTo>
                  <a:pt x="279" y="1500"/>
                </a:lnTo>
                <a:lnTo>
                  <a:pt x="278" y="1501"/>
                </a:lnTo>
                <a:lnTo>
                  <a:pt x="277" y="1501"/>
                </a:lnTo>
                <a:close/>
                <a:moveTo>
                  <a:pt x="284" y="1460"/>
                </a:moveTo>
                <a:lnTo>
                  <a:pt x="283" y="1460"/>
                </a:lnTo>
                <a:lnTo>
                  <a:pt x="283" y="1459"/>
                </a:lnTo>
                <a:lnTo>
                  <a:pt x="284" y="1459"/>
                </a:lnTo>
                <a:lnTo>
                  <a:pt x="285" y="1458"/>
                </a:lnTo>
                <a:lnTo>
                  <a:pt x="286" y="1458"/>
                </a:lnTo>
                <a:lnTo>
                  <a:pt x="286" y="1459"/>
                </a:lnTo>
                <a:lnTo>
                  <a:pt x="285" y="1460"/>
                </a:lnTo>
                <a:lnTo>
                  <a:pt x="284" y="1460"/>
                </a:lnTo>
                <a:close/>
                <a:moveTo>
                  <a:pt x="287" y="1436"/>
                </a:moveTo>
                <a:lnTo>
                  <a:pt x="289" y="1436"/>
                </a:lnTo>
                <a:lnTo>
                  <a:pt x="287" y="1437"/>
                </a:lnTo>
                <a:lnTo>
                  <a:pt x="286" y="1437"/>
                </a:lnTo>
                <a:lnTo>
                  <a:pt x="285" y="1437"/>
                </a:lnTo>
                <a:lnTo>
                  <a:pt x="286" y="1437"/>
                </a:lnTo>
                <a:lnTo>
                  <a:pt x="286" y="1436"/>
                </a:lnTo>
                <a:lnTo>
                  <a:pt x="287" y="1436"/>
                </a:lnTo>
                <a:close/>
                <a:moveTo>
                  <a:pt x="283" y="1463"/>
                </a:moveTo>
                <a:lnTo>
                  <a:pt x="282" y="1463"/>
                </a:lnTo>
                <a:lnTo>
                  <a:pt x="282" y="1462"/>
                </a:lnTo>
                <a:lnTo>
                  <a:pt x="282" y="1461"/>
                </a:lnTo>
                <a:lnTo>
                  <a:pt x="285" y="1462"/>
                </a:lnTo>
                <a:lnTo>
                  <a:pt x="284" y="1463"/>
                </a:lnTo>
                <a:lnTo>
                  <a:pt x="283" y="1463"/>
                </a:lnTo>
                <a:close/>
                <a:moveTo>
                  <a:pt x="276" y="1495"/>
                </a:moveTo>
                <a:lnTo>
                  <a:pt x="276" y="1494"/>
                </a:lnTo>
                <a:lnTo>
                  <a:pt x="276" y="1493"/>
                </a:lnTo>
                <a:lnTo>
                  <a:pt x="276" y="1492"/>
                </a:lnTo>
                <a:lnTo>
                  <a:pt x="277" y="1491"/>
                </a:lnTo>
                <a:lnTo>
                  <a:pt x="279" y="1493"/>
                </a:lnTo>
                <a:lnTo>
                  <a:pt x="279" y="1494"/>
                </a:lnTo>
                <a:lnTo>
                  <a:pt x="278" y="1495"/>
                </a:lnTo>
                <a:lnTo>
                  <a:pt x="276" y="1495"/>
                </a:lnTo>
                <a:close/>
                <a:moveTo>
                  <a:pt x="278" y="1490"/>
                </a:moveTo>
                <a:lnTo>
                  <a:pt x="277" y="1490"/>
                </a:lnTo>
                <a:lnTo>
                  <a:pt x="276" y="1490"/>
                </a:lnTo>
                <a:lnTo>
                  <a:pt x="277" y="1490"/>
                </a:lnTo>
                <a:lnTo>
                  <a:pt x="277" y="1490"/>
                </a:lnTo>
                <a:lnTo>
                  <a:pt x="276" y="1489"/>
                </a:lnTo>
                <a:lnTo>
                  <a:pt x="277" y="1488"/>
                </a:lnTo>
                <a:lnTo>
                  <a:pt x="277" y="1487"/>
                </a:lnTo>
                <a:lnTo>
                  <a:pt x="278" y="1485"/>
                </a:lnTo>
                <a:lnTo>
                  <a:pt x="279" y="1485"/>
                </a:lnTo>
                <a:lnTo>
                  <a:pt x="279" y="1486"/>
                </a:lnTo>
                <a:lnTo>
                  <a:pt x="278" y="1487"/>
                </a:lnTo>
                <a:lnTo>
                  <a:pt x="278" y="1488"/>
                </a:lnTo>
                <a:lnTo>
                  <a:pt x="278" y="1490"/>
                </a:lnTo>
                <a:lnTo>
                  <a:pt x="278" y="1490"/>
                </a:lnTo>
                <a:close/>
                <a:moveTo>
                  <a:pt x="280" y="1479"/>
                </a:moveTo>
                <a:lnTo>
                  <a:pt x="279" y="1479"/>
                </a:lnTo>
                <a:lnTo>
                  <a:pt x="278" y="1479"/>
                </a:lnTo>
                <a:lnTo>
                  <a:pt x="279" y="1478"/>
                </a:lnTo>
                <a:lnTo>
                  <a:pt x="280" y="1478"/>
                </a:lnTo>
                <a:lnTo>
                  <a:pt x="280" y="1479"/>
                </a:lnTo>
                <a:close/>
                <a:moveTo>
                  <a:pt x="278" y="1484"/>
                </a:moveTo>
                <a:lnTo>
                  <a:pt x="278" y="1483"/>
                </a:lnTo>
                <a:lnTo>
                  <a:pt x="278" y="1482"/>
                </a:lnTo>
                <a:lnTo>
                  <a:pt x="279" y="1482"/>
                </a:lnTo>
                <a:lnTo>
                  <a:pt x="279" y="1483"/>
                </a:lnTo>
                <a:lnTo>
                  <a:pt x="278" y="1484"/>
                </a:lnTo>
                <a:close/>
                <a:moveTo>
                  <a:pt x="281" y="1463"/>
                </a:moveTo>
                <a:lnTo>
                  <a:pt x="280" y="1462"/>
                </a:lnTo>
                <a:lnTo>
                  <a:pt x="281" y="1462"/>
                </a:lnTo>
                <a:lnTo>
                  <a:pt x="281" y="1462"/>
                </a:lnTo>
                <a:lnTo>
                  <a:pt x="281" y="1463"/>
                </a:lnTo>
                <a:lnTo>
                  <a:pt x="281" y="1463"/>
                </a:lnTo>
                <a:close/>
                <a:moveTo>
                  <a:pt x="268" y="1520"/>
                </a:moveTo>
                <a:lnTo>
                  <a:pt x="268" y="1519"/>
                </a:lnTo>
                <a:lnTo>
                  <a:pt x="268" y="1518"/>
                </a:lnTo>
                <a:lnTo>
                  <a:pt x="268" y="1517"/>
                </a:lnTo>
                <a:lnTo>
                  <a:pt x="269" y="1516"/>
                </a:lnTo>
                <a:lnTo>
                  <a:pt x="270" y="1516"/>
                </a:lnTo>
                <a:lnTo>
                  <a:pt x="271" y="1515"/>
                </a:lnTo>
                <a:lnTo>
                  <a:pt x="271" y="1514"/>
                </a:lnTo>
                <a:lnTo>
                  <a:pt x="269" y="1515"/>
                </a:lnTo>
                <a:lnTo>
                  <a:pt x="268" y="1515"/>
                </a:lnTo>
                <a:lnTo>
                  <a:pt x="267" y="1514"/>
                </a:lnTo>
                <a:lnTo>
                  <a:pt x="266" y="1512"/>
                </a:lnTo>
                <a:lnTo>
                  <a:pt x="266" y="1512"/>
                </a:lnTo>
                <a:lnTo>
                  <a:pt x="267" y="1512"/>
                </a:lnTo>
                <a:lnTo>
                  <a:pt x="270" y="1511"/>
                </a:lnTo>
                <a:lnTo>
                  <a:pt x="271" y="1510"/>
                </a:lnTo>
                <a:lnTo>
                  <a:pt x="270" y="1510"/>
                </a:lnTo>
                <a:lnTo>
                  <a:pt x="269" y="1510"/>
                </a:lnTo>
                <a:lnTo>
                  <a:pt x="268" y="1510"/>
                </a:lnTo>
                <a:lnTo>
                  <a:pt x="267" y="1511"/>
                </a:lnTo>
                <a:lnTo>
                  <a:pt x="266" y="1511"/>
                </a:lnTo>
                <a:lnTo>
                  <a:pt x="266" y="1510"/>
                </a:lnTo>
                <a:lnTo>
                  <a:pt x="267" y="1510"/>
                </a:lnTo>
                <a:lnTo>
                  <a:pt x="267" y="1509"/>
                </a:lnTo>
                <a:lnTo>
                  <a:pt x="268" y="1509"/>
                </a:lnTo>
                <a:lnTo>
                  <a:pt x="269" y="1509"/>
                </a:lnTo>
                <a:lnTo>
                  <a:pt x="270" y="1509"/>
                </a:lnTo>
                <a:lnTo>
                  <a:pt x="270" y="1508"/>
                </a:lnTo>
                <a:lnTo>
                  <a:pt x="271" y="1509"/>
                </a:lnTo>
                <a:lnTo>
                  <a:pt x="271" y="1510"/>
                </a:lnTo>
                <a:lnTo>
                  <a:pt x="271" y="1511"/>
                </a:lnTo>
                <a:lnTo>
                  <a:pt x="272" y="1512"/>
                </a:lnTo>
                <a:lnTo>
                  <a:pt x="272" y="1513"/>
                </a:lnTo>
                <a:lnTo>
                  <a:pt x="273" y="1514"/>
                </a:lnTo>
                <a:lnTo>
                  <a:pt x="273" y="1515"/>
                </a:lnTo>
                <a:lnTo>
                  <a:pt x="272" y="1517"/>
                </a:lnTo>
                <a:lnTo>
                  <a:pt x="271" y="1518"/>
                </a:lnTo>
                <a:lnTo>
                  <a:pt x="271" y="1519"/>
                </a:lnTo>
                <a:lnTo>
                  <a:pt x="270" y="1519"/>
                </a:lnTo>
                <a:lnTo>
                  <a:pt x="268" y="1520"/>
                </a:lnTo>
                <a:close/>
                <a:moveTo>
                  <a:pt x="275" y="1499"/>
                </a:moveTo>
                <a:lnTo>
                  <a:pt x="274" y="1499"/>
                </a:lnTo>
                <a:lnTo>
                  <a:pt x="273" y="1498"/>
                </a:lnTo>
                <a:lnTo>
                  <a:pt x="274" y="1498"/>
                </a:lnTo>
                <a:lnTo>
                  <a:pt x="274" y="1497"/>
                </a:lnTo>
                <a:lnTo>
                  <a:pt x="275" y="1498"/>
                </a:lnTo>
                <a:lnTo>
                  <a:pt x="276" y="1498"/>
                </a:lnTo>
                <a:lnTo>
                  <a:pt x="275" y="1498"/>
                </a:lnTo>
                <a:lnTo>
                  <a:pt x="275" y="1499"/>
                </a:lnTo>
                <a:close/>
                <a:moveTo>
                  <a:pt x="279" y="1471"/>
                </a:moveTo>
                <a:lnTo>
                  <a:pt x="278" y="1470"/>
                </a:lnTo>
                <a:lnTo>
                  <a:pt x="279" y="1470"/>
                </a:lnTo>
                <a:lnTo>
                  <a:pt x="280" y="1470"/>
                </a:lnTo>
                <a:lnTo>
                  <a:pt x="279" y="1471"/>
                </a:lnTo>
                <a:close/>
                <a:moveTo>
                  <a:pt x="279" y="1475"/>
                </a:moveTo>
                <a:lnTo>
                  <a:pt x="278" y="1476"/>
                </a:lnTo>
                <a:lnTo>
                  <a:pt x="277" y="1475"/>
                </a:lnTo>
                <a:lnTo>
                  <a:pt x="276" y="1476"/>
                </a:lnTo>
                <a:lnTo>
                  <a:pt x="275" y="1476"/>
                </a:lnTo>
                <a:lnTo>
                  <a:pt x="275" y="1475"/>
                </a:lnTo>
                <a:lnTo>
                  <a:pt x="276" y="1474"/>
                </a:lnTo>
                <a:lnTo>
                  <a:pt x="277" y="1474"/>
                </a:lnTo>
                <a:lnTo>
                  <a:pt x="279" y="1475"/>
                </a:lnTo>
                <a:close/>
                <a:moveTo>
                  <a:pt x="279" y="1468"/>
                </a:moveTo>
                <a:lnTo>
                  <a:pt x="278" y="1468"/>
                </a:lnTo>
                <a:lnTo>
                  <a:pt x="277" y="1468"/>
                </a:lnTo>
                <a:lnTo>
                  <a:pt x="277" y="1467"/>
                </a:lnTo>
                <a:lnTo>
                  <a:pt x="278" y="1467"/>
                </a:lnTo>
                <a:lnTo>
                  <a:pt x="279" y="1468"/>
                </a:lnTo>
                <a:close/>
                <a:moveTo>
                  <a:pt x="279" y="1461"/>
                </a:moveTo>
                <a:lnTo>
                  <a:pt x="280" y="1461"/>
                </a:lnTo>
                <a:lnTo>
                  <a:pt x="279" y="1461"/>
                </a:lnTo>
                <a:lnTo>
                  <a:pt x="278" y="1460"/>
                </a:lnTo>
                <a:lnTo>
                  <a:pt x="276" y="1459"/>
                </a:lnTo>
                <a:lnTo>
                  <a:pt x="277" y="1459"/>
                </a:lnTo>
                <a:lnTo>
                  <a:pt x="278" y="1459"/>
                </a:lnTo>
                <a:lnTo>
                  <a:pt x="279" y="1461"/>
                </a:lnTo>
                <a:close/>
                <a:moveTo>
                  <a:pt x="271" y="1487"/>
                </a:moveTo>
                <a:lnTo>
                  <a:pt x="271" y="1486"/>
                </a:lnTo>
                <a:lnTo>
                  <a:pt x="271" y="1485"/>
                </a:lnTo>
                <a:lnTo>
                  <a:pt x="272" y="1485"/>
                </a:lnTo>
                <a:lnTo>
                  <a:pt x="273" y="1486"/>
                </a:lnTo>
                <a:lnTo>
                  <a:pt x="273" y="1485"/>
                </a:lnTo>
                <a:lnTo>
                  <a:pt x="274" y="1485"/>
                </a:lnTo>
                <a:lnTo>
                  <a:pt x="275" y="1487"/>
                </a:lnTo>
                <a:lnTo>
                  <a:pt x="274" y="1488"/>
                </a:lnTo>
                <a:lnTo>
                  <a:pt x="273" y="1487"/>
                </a:lnTo>
                <a:lnTo>
                  <a:pt x="272" y="1487"/>
                </a:lnTo>
                <a:lnTo>
                  <a:pt x="271" y="1487"/>
                </a:lnTo>
                <a:lnTo>
                  <a:pt x="271" y="1487"/>
                </a:lnTo>
                <a:close/>
                <a:moveTo>
                  <a:pt x="275" y="1483"/>
                </a:moveTo>
                <a:lnTo>
                  <a:pt x="274" y="1483"/>
                </a:lnTo>
                <a:lnTo>
                  <a:pt x="274" y="1482"/>
                </a:lnTo>
                <a:lnTo>
                  <a:pt x="275" y="1482"/>
                </a:lnTo>
                <a:lnTo>
                  <a:pt x="276" y="1483"/>
                </a:lnTo>
                <a:lnTo>
                  <a:pt x="275" y="1483"/>
                </a:lnTo>
                <a:close/>
                <a:moveTo>
                  <a:pt x="276" y="1471"/>
                </a:moveTo>
                <a:lnTo>
                  <a:pt x="275" y="1471"/>
                </a:lnTo>
                <a:lnTo>
                  <a:pt x="275" y="1470"/>
                </a:lnTo>
                <a:lnTo>
                  <a:pt x="275" y="1469"/>
                </a:lnTo>
                <a:lnTo>
                  <a:pt x="275" y="1469"/>
                </a:lnTo>
                <a:lnTo>
                  <a:pt x="275" y="1468"/>
                </a:lnTo>
                <a:lnTo>
                  <a:pt x="276" y="1468"/>
                </a:lnTo>
                <a:lnTo>
                  <a:pt x="277" y="1468"/>
                </a:lnTo>
                <a:lnTo>
                  <a:pt x="277" y="1469"/>
                </a:lnTo>
                <a:lnTo>
                  <a:pt x="277" y="1469"/>
                </a:lnTo>
                <a:lnTo>
                  <a:pt x="278" y="1470"/>
                </a:lnTo>
                <a:lnTo>
                  <a:pt x="277" y="1471"/>
                </a:lnTo>
                <a:lnTo>
                  <a:pt x="276" y="1471"/>
                </a:lnTo>
                <a:close/>
                <a:moveTo>
                  <a:pt x="275" y="1479"/>
                </a:moveTo>
                <a:lnTo>
                  <a:pt x="274" y="1479"/>
                </a:lnTo>
                <a:lnTo>
                  <a:pt x="274" y="1479"/>
                </a:lnTo>
                <a:lnTo>
                  <a:pt x="275" y="1478"/>
                </a:lnTo>
                <a:lnTo>
                  <a:pt x="276" y="1478"/>
                </a:lnTo>
                <a:lnTo>
                  <a:pt x="275" y="1479"/>
                </a:lnTo>
                <a:lnTo>
                  <a:pt x="275" y="1479"/>
                </a:lnTo>
                <a:close/>
                <a:moveTo>
                  <a:pt x="271" y="1491"/>
                </a:moveTo>
                <a:lnTo>
                  <a:pt x="270" y="1491"/>
                </a:lnTo>
                <a:lnTo>
                  <a:pt x="269" y="1490"/>
                </a:lnTo>
                <a:lnTo>
                  <a:pt x="269" y="1489"/>
                </a:lnTo>
                <a:lnTo>
                  <a:pt x="270" y="1489"/>
                </a:lnTo>
                <a:lnTo>
                  <a:pt x="271" y="1489"/>
                </a:lnTo>
                <a:lnTo>
                  <a:pt x="271" y="1490"/>
                </a:lnTo>
                <a:lnTo>
                  <a:pt x="271" y="1490"/>
                </a:lnTo>
                <a:lnTo>
                  <a:pt x="271" y="1491"/>
                </a:lnTo>
                <a:close/>
                <a:moveTo>
                  <a:pt x="267" y="1520"/>
                </a:moveTo>
                <a:lnTo>
                  <a:pt x="266" y="1520"/>
                </a:lnTo>
                <a:lnTo>
                  <a:pt x="266" y="1519"/>
                </a:lnTo>
                <a:lnTo>
                  <a:pt x="266" y="1518"/>
                </a:lnTo>
                <a:lnTo>
                  <a:pt x="267" y="1519"/>
                </a:lnTo>
                <a:lnTo>
                  <a:pt x="267" y="1520"/>
                </a:lnTo>
                <a:close/>
                <a:moveTo>
                  <a:pt x="272" y="1481"/>
                </a:moveTo>
                <a:lnTo>
                  <a:pt x="271" y="1481"/>
                </a:lnTo>
                <a:lnTo>
                  <a:pt x="271" y="1480"/>
                </a:lnTo>
                <a:lnTo>
                  <a:pt x="272" y="1480"/>
                </a:lnTo>
                <a:lnTo>
                  <a:pt x="272" y="1481"/>
                </a:lnTo>
                <a:close/>
                <a:moveTo>
                  <a:pt x="318" y="1165"/>
                </a:moveTo>
                <a:lnTo>
                  <a:pt x="318" y="1164"/>
                </a:lnTo>
                <a:lnTo>
                  <a:pt x="319" y="1164"/>
                </a:lnTo>
                <a:lnTo>
                  <a:pt x="319" y="1163"/>
                </a:lnTo>
                <a:lnTo>
                  <a:pt x="320" y="1163"/>
                </a:lnTo>
                <a:lnTo>
                  <a:pt x="320" y="1164"/>
                </a:lnTo>
                <a:lnTo>
                  <a:pt x="320" y="1165"/>
                </a:lnTo>
                <a:lnTo>
                  <a:pt x="319" y="1165"/>
                </a:lnTo>
                <a:lnTo>
                  <a:pt x="318" y="1165"/>
                </a:lnTo>
                <a:close/>
                <a:moveTo>
                  <a:pt x="267" y="1502"/>
                </a:moveTo>
                <a:lnTo>
                  <a:pt x="266" y="1502"/>
                </a:lnTo>
                <a:lnTo>
                  <a:pt x="266" y="1501"/>
                </a:lnTo>
                <a:lnTo>
                  <a:pt x="266" y="1501"/>
                </a:lnTo>
                <a:lnTo>
                  <a:pt x="267" y="1501"/>
                </a:lnTo>
                <a:lnTo>
                  <a:pt x="268" y="1502"/>
                </a:lnTo>
                <a:lnTo>
                  <a:pt x="267" y="1502"/>
                </a:lnTo>
                <a:close/>
                <a:moveTo>
                  <a:pt x="268" y="1494"/>
                </a:moveTo>
                <a:lnTo>
                  <a:pt x="267" y="1494"/>
                </a:lnTo>
                <a:lnTo>
                  <a:pt x="266" y="1494"/>
                </a:lnTo>
                <a:lnTo>
                  <a:pt x="266" y="1493"/>
                </a:lnTo>
                <a:lnTo>
                  <a:pt x="267" y="1493"/>
                </a:lnTo>
                <a:lnTo>
                  <a:pt x="268" y="1493"/>
                </a:lnTo>
                <a:lnTo>
                  <a:pt x="269" y="1493"/>
                </a:lnTo>
                <a:lnTo>
                  <a:pt x="269" y="1494"/>
                </a:lnTo>
                <a:lnTo>
                  <a:pt x="268" y="1494"/>
                </a:lnTo>
                <a:close/>
                <a:moveTo>
                  <a:pt x="268" y="1492"/>
                </a:moveTo>
                <a:lnTo>
                  <a:pt x="267" y="1492"/>
                </a:lnTo>
                <a:lnTo>
                  <a:pt x="267" y="1491"/>
                </a:lnTo>
                <a:lnTo>
                  <a:pt x="268" y="1491"/>
                </a:lnTo>
                <a:lnTo>
                  <a:pt x="269" y="1491"/>
                </a:lnTo>
                <a:lnTo>
                  <a:pt x="269" y="1492"/>
                </a:lnTo>
                <a:lnTo>
                  <a:pt x="268" y="1492"/>
                </a:lnTo>
                <a:close/>
                <a:moveTo>
                  <a:pt x="269" y="1490"/>
                </a:moveTo>
                <a:lnTo>
                  <a:pt x="268" y="1490"/>
                </a:lnTo>
                <a:lnTo>
                  <a:pt x="268" y="1490"/>
                </a:lnTo>
                <a:lnTo>
                  <a:pt x="269" y="1490"/>
                </a:lnTo>
                <a:lnTo>
                  <a:pt x="269" y="1490"/>
                </a:lnTo>
                <a:close/>
                <a:moveTo>
                  <a:pt x="281" y="1342"/>
                </a:moveTo>
                <a:lnTo>
                  <a:pt x="279" y="1341"/>
                </a:lnTo>
                <a:lnTo>
                  <a:pt x="276" y="1339"/>
                </a:lnTo>
                <a:lnTo>
                  <a:pt x="274" y="1339"/>
                </a:lnTo>
                <a:lnTo>
                  <a:pt x="274" y="1338"/>
                </a:lnTo>
                <a:lnTo>
                  <a:pt x="276" y="1337"/>
                </a:lnTo>
                <a:lnTo>
                  <a:pt x="277" y="1337"/>
                </a:lnTo>
                <a:lnTo>
                  <a:pt x="279" y="1338"/>
                </a:lnTo>
                <a:lnTo>
                  <a:pt x="282" y="1339"/>
                </a:lnTo>
                <a:lnTo>
                  <a:pt x="283" y="1339"/>
                </a:lnTo>
                <a:lnTo>
                  <a:pt x="283" y="1340"/>
                </a:lnTo>
                <a:lnTo>
                  <a:pt x="281" y="1342"/>
                </a:lnTo>
                <a:lnTo>
                  <a:pt x="281" y="1342"/>
                </a:lnTo>
                <a:close/>
                <a:moveTo>
                  <a:pt x="315" y="1022"/>
                </a:moveTo>
                <a:lnTo>
                  <a:pt x="315" y="1021"/>
                </a:lnTo>
                <a:lnTo>
                  <a:pt x="316" y="1021"/>
                </a:lnTo>
                <a:lnTo>
                  <a:pt x="317" y="1021"/>
                </a:lnTo>
                <a:lnTo>
                  <a:pt x="318" y="1021"/>
                </a:lnTo>
                <a:lnTo>
                  <a:pt x="318" y="1022"/>
                </a:lnTo>
                <a:lnTo>
                  <a:pt x="316" y="1022"/>
                </a:lnTo>
                <a:lnTo>
                  <a:pt x="315" y="1022"/>
                </a:lnTo>
                <a:close/>
                <a:moveTo>
                  <a:pt x="271" y="1254"/>
                </a:moveTo>
                <a:lnTo>
                  <a:pt x="271" y="1254"/>
                </a:lnTo>
                <a:lnTo>
                  <a:pt x="270" y="1253"/>
                </a:lnTo>
                <a:lnTo>
                  <a:pt x="269" y="1253"/>
                </a:lnTo>
                <a:lnTo>
                  <a:pt x="268" y="1249"/>
                </a:lnTo>
                <a:lnTo>
                  <a:pt x="267" y="1248"/>
                </a:lnTo>
                <a:lnTo>
                  <a:pt x="267" y="1244"/>
                </a:lnTo>
                <a:lnTo>
                  <a:pt x="268" y="1243"/>
                </a:lnTo>
                <a:lnTo>
                  <a:pt x="268" y="1242"/>
                </a:lnTo>
                <a:lnTo>
                  <a:pt x="269" y="1242"/>
                </a:lnTo>
                <a:lnTo>
                  <a:pt x="270" y="1242"/>
                </a:lnTo>
                <a:lnTo>
                  <a:pt x="270" y="1243"/>
                </a:lnTo>
                <a:lnTo>
                  <a:pt x="273" y="1244"/>
                </a:lnTo>
                <a:lnTo>
                  <a:pt x="274" y="1246"/>
                </a:lnTo>
                <a:lnTo>
                  <a:pt x="274" y="1247"/>
                </a:lnTo>
                <a:lnTo>
                  <a:pt x="277" y="1249"/>
                </a:lnTo>
                <a:lnTo>
                  <a:pt x="278" y="1251"/>
                </a:lnTo>
                <a:lnTo>
                  <a:pt x="278" y="1252"/>
                </a:lnTo>
                <a:lnTo>
                  <a:pt x="278" y="1253"/>
                </a:lnTo>
                <a:lnTo>
                  <a:pt x="277" y="1254"/>
                </a:lnTo>
                <a:lnTo>
                  <a:pt x="277" y="1255"/>
                </a:lnTo>
                <a:lnTo>
                  <a:pt x="276" y="1254"/>
                </a:lnTo>
                <a:lnTo>
                  <a:pt x="274" y="1254"/>
                </a:lnTo>
                <a:lnTo>
                  <a:pt x="273" y="1254"/>
                </a:lnTo>
                <a:lnTo>
                  <a:pt x="272" y="1254"/>
                </a:lnTo>
                <a:lnTo>
                  <a:pt x="271" y="1254"/>
                </a:lnTo>
                <a:close/>
                <a:moveTo>
                  <a:pt x="309" y="1035"/>
                </a:moveTo>
                <a:lnTo>
                  <a:pt x="308" y="1034"/>
                </a:lnTo>
                <a:lnTo>
                  <a:pt x="306" y="1033"/>
                </a:lnTo>
                <a:lnTo>
                  <a:pt x="305" y="1032"/>
                </a:lnTo>
                <a:lnTo>
                  <a:pt x="305" y="1031"/>
                </a:lnTo>
                <a:lnTo>
                  <a:pt x="307" y="1030"/>
                </a:lnTo>
                <a:lnTo>
                  <a:pt x="308" y="1027"/>
                </a:lnTo>
                <a:lnTo>
                  <a:pt x="309" y="1027"/>
                </a:lnTo>
                <a:lnTo>
                  <a:pt x="312" y="1028"/>
                </a:lnTo>
                <a:lnTo>
                  <a:pt x="312" y="1029"/>
                </a:lnTo>
                <a:lnTo>
                  <a:pt x="312" y="1030"/>
                </a:lnTo>
                <a:lnTo>
                  <a:pt x="312" y="1031"/>
                </a:lnTo>
                <a:lnTo>
                  <a:pt x="312" y="1033"/>
                </a:lnTo>
                <a:lnTo>
                  <a:pt x="312" y="1034"/>
                </a:lnTo>
                <a:lnTo>
                  <a:pt x="312" y="1035"/>
                </a:lnTo>
                <a:lnTo>
                  <a:pt x="311" y="1034"/>
                </a:lnTo>
                <a:lnTo>
                  <a:pt x="310" y="1034"/>
                </a:lnTo>
                <a:lnTo>
                  <a:pt x="309" y="1034"/>
                </a:lnTo>
                <a:lnTo>
                  <a:pt x="309" y="1035"/>
                </a:lnTo>
                <a:close/>
                <a:moveTo>
                  <a:pt x="312" y="1019"/>
                </a:moveTo>
                <a:lnTo>
                  <a:pt x="311" y="1018"/>
                </a:lnTo>
                <a:lnTo>
                  <a:pt x="310" y="1018"/>
                </a:lnTo>
                <a:lnTo>
                  <a:pt x="309" y="1017"/>
                </a:lnTo>
                <a:lnTo>
                  <a:pt x="308" y="1016"/>
                </a:lnTo>
                <a:lnTo>
                  <a:pt x="309" y="1016"/>
                </a:lnTo>
                <a:lnTo>
                  <a:pt x="310" y="1017"/>
                </a:lnTo>
                <a:lnTo>
                  <a:pt x="312" y="1017"/>
                </a:lnTo>
                <a:lnTo>
                  <a:pt x="313" y="1018"/>
                </a:lnTo>
                <a:lnTo>
                  <a:pt x="314" y="1018"/>
                </a:lnTo>
                <a:lnTo>
                  <a:pt x="314" y="1019"/>
                </a:lnTo>
                <a:lnTo>
                  <a:pt x="312" y="1019"/>
                </a:lnTo>
                <a:close/>
                <a:moveTo>
                  <a:pt x="305" y="1051"/>
                </a:moveTo>
                <a:lnTo>
                  <a:pt x="304" y="1051"/>
                </a:lnTo>
                <a:lnTo>
                  <a:pt x="303" y="1051"/>
                </a:lnTo>
                <a:lnTo>
                  <a:pt x="303" y="1049"/>
                </a:lnTo>
                <a:lnTo>
                  <a:pt x="304" y="1048"/>
                </a:lnTo>
                <a:lnTo>
                  <a:pt x="304" y="1046"/>
                </a:lnTo>
                <a:lnTo>
                  <a:pt x="305" y="1045"/>
                </a:lnTo>
                <a:lnTo>
                  <a:pt x="307" y="1045"/>
                </a:lnTo>
                <a:lnTo>
                  <a:pt x="308" y="1044"/>
                </a:lnTo>
                <a:lnTo>
                  <a:pt x="308" y="1043"/>
                </a:lnTo>
                <a:lnTo>
                  <a:pt x="310" y="1043"/>
                </a:lnTo>
                <a:lnTo>
                  <a:pt x="311" y="1044"/>
                </a:lnTo>
                <a:lnTo>
                  <a:pt x="311" y="1045"/>
                </a:lnTo>
                <a:lnTo>
                  <a:pt x="310" y="1045"/>
                </a:lnTo>
                <a:lnTo>
                  <a:pt x="310" y="1047"/>
                </a:lnTo>
                <a:lnTo>
                  <a:pt x="309" y="1050"/>
                </a:lnTo>
                <a:lnTo>
                  <a:pt x="308" y="1051"/>
                </a:lnTo>
                <a:lnTo>
                  <a:pt x="307" y="1051"/>
                </a:lnTo>
                <a:lnTo>
                  <a:pt x="305" y="1051"/>
                </a:lnTo>
                <a:close/>
                <a:moveTo>
                  <a:pt x="314" y="1015"/>
                </a:moveTo>
                <a:lnTo>
                  <a:pt x="313" y="1014"/>
                </a:lnTo>
                <a:lnTo>
                  <a:pt x="312" y="1013"/>
                </a:lnTo>
                <a:lnTo>
                  <a:pt x="311" y="1013"/>
                </a:lnTo>
                <a:lnTo>
                  <a:pt x="311" y="1012"/>
                </a:lnTo>
                <a:lnTo>
                  <a:pt x="310" y="1012"/>
                </a:lnTo>
                <a:lnTo>
                  <a:pt x="311" y="1011"/>
                </a:lnTo>
                <a:lnTo>
                  <a:pt x="312" y="1011"/>
                </a:lnTo>
                <a:lnTo>
                  <a:pt x="312" y="1012"/>
                </a:lnTo>
                <a:lnTo>
                  <a:pt x="313" y="1012"/>
                </a:lnTo>
                <a:lnTo>
                  <a:pt x="313" y="1013"/>
                </a:lnTo>
                <a:lnTo>
                  <a:pt x="315" y="1014"/>
                </a:lnTo>
                <a:lnTo>
                  <a:pt x="315" y="1015"/>
                </a:lnTo>
                <a:lnTo>
                  <a:pt x="314" y="1015"/>
                </a:lnTo>
                <a:close/>
                <a:moveTo>
                  <a:pt x="298" y="1042"/>
                </a:moveTo>
                <a:lnTo>
                  <a:pt x="298" y="1041"/>
                </a:lnTo>
                <a:lnTo>
                  <a:pt x="298" y="1040"/>
                </a:lnTo>
                <a:lnTo>
                  <a:pt x="299" y="1040"/>
                </a:lnTo>
                <a:lnTo>
                  <a:pt x="301" y="1040"/>
                </a:lnTo>
                <a:lnTo>
                  <a:pt x="302" y="1040"/>
                </a:lnTo>
                <a:lnTo>
                  <a:pt x="302" y="1039"/>
                </a:lnTo>
                <a:lnTo>
                  <a:pt x="302" y="1038"/>
                </a:lnTo>
                <a:lnTo>
                  <a:pt x="300" y="1038"/>
                </a:lnTo>
                <a:lnTo>
                  <a:pt x="300" y="1036"/>
                </a:lnTo>
                <a:lnTo>
                  <a:pt x="300" y="1035"/>
                </a:lnTo>
                <a:lnTo>
                  <a:pt x="301" y="1035"/>
                </a:lnTo>
                <a:lnTo>
                  <a:pt x="301" y="1034"/>
                </a:lnTo>
                <a:lnTo>
                  <a:pt x="302" y="1034"/>
                </a:lnTo>
                <a:lnTo>
                  <a:pt x="303" y="1034"/>
                </a:lnTo>
                <a:lnTo>
                  <a:pt x="304" y="1034"/>
                </a:lnTo>
                <a:lnTo>
                  <a:pt x="305" y="1034"/>
                </a:lnTo>
                <a:lnTo>
                  <a:pt x="307" y="1036"/>
                </a:lnTo>
                <a:lnTo>
                  <a:pt x="308" y="1036"/>
                </a:lnTo>
                <a:lnTo>
                  <a:pt x="309" y="1035"/>
                </a:lnTo>
                <a:lnTo>
                  <a:pt x="309" y="1036"/>
                </a:lnTo>
                <a:lnTo>
                  <a:pt x="309" y="1037"/>
                </a:lnTo>
                <a:lnTo>
                  <a:pt x="308" y="1037"/>
                </a:lnTo>
                <a:lnTo>
                  <a:pt x="308" y="1036"/>
                </a:lnTo>
                <a:lnTo>
                  <a:pt x="308" y="1037"/>
                </a:lnTo>
                <a:lnTo>
                  <a:pt x="308" y="1037"/>
                </a:lnTo>
                <a:lnTo>
                  <a:pt x="307" y="1037"/>
                </a:lnTo>
                <a:lnTo>
                  <a:pt x="307" y="1037"/>
                </a:lnTo>
                <a:lnTo>
                  <a:pt x="306" y="1037"/>
                </a:lnTo>
                <a:lnTo>
                  <a:pt x="305" y="1039"/>
                </a:lnTo>
                <a:lnTo>
                  <a:pt x="305" y="1041"/>
                </a:lnTo>
                <a:lnTo>
                  <a:pt x="303" y="1041"/>
                </a:lnTo>
                <a:lnTo>
                  <a:pt x="302" y="1042"/>
                </a:lnTo>
                <a:lnTo>
                  <a:pt x="301" y="1042"/>
                </a:lnTo>
                <a:lnTo>
                  <a:pt x="301" y="1041"/>
                </a:lnTo>
                <a:lnTo>
                  <a:pt x="299" y="1042"/>
                </a:lnTo>
                <a:lnTo>
                  <a:pt x="298" y="1042"/>
                </a:lnTo>
                <a:close/>
                <a:moveTo>
                  <a:pt x="307" y="1041"/>
                </a:moveTo>
                <a:lnTo>
                  <a:pt x="306" y="1040"/>
                </a:lnTo>
                <a:lnTo>
                  <a:pt x="306" y="1039"/>
                </a:lnTo>
                <a:lnTo>
                  <a:pt x="307" y="1039"/>
                </a:lnTo>
                <a:lnTo>
                  <a:pt x="308" y="1039"/>
                </a:lnTo>
                <a:lnTo>
                  <a:pt x="308" y="1040"/>
                </a:lnTo>
                <a:lnTo>
                  <a:pt x="308" y="1041"/>
                </a:lnTo>
                <a:lnTo>
                  <a:pt x="307" y="1041"/>
                </a:lnTo>
                <a:close/>
                <a:moveTo>
                  <a:pt x="305" y="1044"/>
                </a:moveTo>
                <a:lnTo>
                  <a:pt x="305" y="1043"/>
                </a:lnTo>
                <a:lnTo>
                  <a:pt x="305" y="1041"/>
                </a:lnTo>
                <a:lnTo>
                  <a:pt x="306" y="1041"/>
                </a:lnTo>
                <a:lnTo>
                  <a:pt x="306" y="1042"/>
                </a:lnTo>
                <a:lnTo>
                  <a:pt x="307" y="1042"/>
                </a:lnTo>
                <a:lnTo>
                  <a:pt x="307" y="1043"/>
                </a:lnTo>
                <a:lnTo>
                  <a:pt x="306" y="1044"/>
                </a:lnTo>
                <a:lnTo>
                  <a:pt x="305" y="1044"/>
                </a:lnTo>
                <a:close/>
                <a:moveTo>
                  <a:pt x="289" y="1044"/>
                </a:moveTo>
                <a:lnTo>
                  <a:pt x="289" y="1042"/>
                </a:lnTo>
                <a:lnTo>
                  <a:pt x="289" y="1041"/>
                </a:lnTo>
                <a:lnTo>
                  <a:pt x="289" y="1040"/>
                </a:lnTo>
                <a:lnTo>
                  <a:pt x="291" y="1039"/>
                </a:lnTo>
                <a:lnTo>
                  <a:pt x="291" y="1039"/>
                </a:lnTo>
                <a:lnTo>
                  <a:pt x="291" y="1038"/>
                </a:lnTo>
                <a:lnTo>
                  <a:pt x="291" y="1038"/>
                </a:lnTo>
                <a:lnTo>
                  <a:pt x="290" y="1038"/>
                </a:lnTo>
                <a:lnTo>
                  <a:pt x="289" y="1038"/>
                </a:lnTo>
                <a:lnTo>
                  <a:pt x="289" y="1037"/>
                </a:lnTo>
                <a:lnTo>
                  <a:pt x="288" y="1036"/>
                </a:lnTo>
                <a:lnTo>
                  <a:pt x="289" y="1035"/>
                </a:lnTo>
                <a:lnTo>
                  <a:pt x="288" y="1035"/>
                </a:lnTo>
                <a:lnTo>
                  <a:pt x="287" y="1035"/>
                </a:lnTo>
                <a:lnTo>
                  <a:pt x="287" y="1037"/>
                </a:lnTo>
                <a:lnTo>
                  <a:pt x="286" y="1037"/>
                </a:lnTo>
                <a:lnTo>
                  <a:pt x="284" y="1037"/>
                </a:lnTo>
                <a:lnTo>
                  <a:pt x="282" y="1037"/>
                </a:lnTo>
                <a:lnTo>
                  <a:pt x="281" y="1037"/>
                </a:lnTo>
                <a:lnTo>
                  <a:pt x="281" y="1037"/>
                </a:lnTo>
                <a:lnTo>
                  <a:pt x="281" y="1036"/>
                </a:lnTo>
                <a:lnTo>
                  <a:pt x="282" y="1034"/>
                </a:lnTo>
                <a:lnTo>
                  <a:pt x="283" y="1033"/>
                </a:lnTo>
                <a:lnTo>
                  <a:pt x="284" y="1033"/>
                </a:lnTo>
                <a:lnTo>
                  <a:pt x="285" y="1032"/>
                </a:lnTo>
                <a:lnTo>
                  <a:pt x="287" y="1032"/>
                </a:lnTo>
                <a:lnTo>
                  <a:pt x="289" y="1031"/>
                </a:lnTo>
                <a:lnTo>
                  <a:pt x="289" y="1030"/>
                </a:lnTo>
                <a:lnTo>
                  <a:pt x="290" y="1029"/>
                </a:lnTo>
                <a:lnTo>
                  <a:pt x="291" y="1026"/>
                </a:lnTo>
                <a:lnTo>
                  <a:pt x="291" y="1026"/>
                </a:lnTo>
                <a:lnTo>
                  <a:pt x="291" y="1025"/>
                </a:lnTo>
                <a:lnTo>
                  <a:pt x="291" y="1025"/>
                </a:lnTo>
                <a:lnTo>
                  <a:pt x="292" y="1026"/>
                </a:lnTo>
                <a:lnTo>
                  <a:pt x="293" y="1026"/>
                </a:lnTo>
                <a:lnTo>
                  <a:pt x="294" y="1026"/>
                </a:lnTo>
                <a:lnTo>
                  <a:pt x="295" y="1025"/>
                </a:lnTo>
                <a:lnTo>
                  <a:pt x="296" y="1024"/>
                </a:lnTo>
                <a:lnTo>
                  <a:pt x="296" y="1023"/>
                </a:lnTo>
                <a:lnTo>
                  <a:pt x="298" y="1023"/>
                </a:lnTo>
                <a:lnTo>
                  <a:pt x="299" y="1022"/>
                </a:lnTo>
                <a:lnTo>
                  <a:pt x="301" y="1022"/>
                </a:lnTo>
                <a:lnTo>
                  <a:pt x="302" y="1022"/>
                </a:lnTo>
                <a:lnTo>
                  <a:pt x="302" y="1021"/>
                </a:lnTo>
                <a:lnTo>
                  <a:pt x="302" y="1021"/>
                </a:lnTo>
                <a:lnTo>
                  <a:pt x="304" y="1023"/>
                </a:lnTo>
                <a:lnTo>
                  <a:pt x="305" y="1024"/>
                </a:lnTo>
                <a:lnTo>
                  <a:pt x="305" y="1022"/>
                </a:lnTo>
                <a:lnTo>
                  <a:pt x="302" y="1019"/>
                </a:lnTo>
                <a:lnTo>
                  <a:pt x="302" y="1020"/>
                </a:lnTo>
                <a:lnTo>
                  <a:pt x="301" y="1021"/>
                </a:lnTo>
                <a:lnTo>
                  <a:pt x="300" y="1021"/>
                </a:lnTo>
                <a:lnTo>
                  <a:pt x="300" y="1020"/>
                </a:lnTo>
                <a:lnTo>
                  <a:pt x="300" y="1019"/>
                </a:lnTo>
                <a:lnTo>
                  <a:pt x="300" y="1018"/>
                </a:lnTo>
                <a:lnTo>
                  <a:pt x="301" y="1018"/>
                </a:lnTo>
                <a:lnTo>
                  <a:pt x="302" y="1019"/>
                </a:lnTo>
                <a:lnTo>
                  <a:pt x="302" y="1018"/>
                </a:lnTo>
                <a:lnTo>
                  <a:pt x="303" y="1018"/>
                </a:lnTo>
                <a:lnTo>
                  <a:pt x="305" y="1018"/>
                </a:lnTo>
                <a:lnTo>
                  <a:pt x="305" y="1019"/>
                </a:lnTo>
                <a:lnTo>
                  <a:pt x="306" y="1019"/>
                </a:lnTo>
                <a:lnTo>
                  <a:pt x="306" y="1020"/>
                </a:lnTo>
                <a:lnTo>
                  <a:pt x="307" y="1020"/>
                </a:lnTo>
                <a:lnTo>
                  <a:pt x="309" y="1021"/>
                </a:lnTo>
                <a:lnTo>
                  <a:pt x="310" y="1022"/>
                </a:lnTo>
                <a:lnTo>
                  <a:pt x="310" y="1023"/>
                </a:lnTo>
                <a:lnTo>
                  <a:pt x="310" y="1024"/>
                </a:lnTo>
                <a:lnTo>
                  <a:pt x="309" y="1024"/>
                </a:lnTo>
                <a:lnTo>
                  <a:pt x="308" y="1024"/>
                </a:lnTo>
                <a:lnTo>
                  <a:pt x="307" y="1025"/>
                </a:lnTo>
                <a:lnTo>
                  <a:pt x="306" y="1025"/>
                </a:lnTo>
                <a:lnTo>
                  <a:pt x="306" y="1027"/>
                </a:lnTo>
                <a:lnTo>
                  <a:pt x="306" y="1028"/>
                </a:lnTo>
                <a:lnTo>
                  <a:pt x="305" y="1030"/>
                </a:lnTo>
                <a:lnTo>
                  <a:pt x="304" y="1030"/>
                </a:lnTo>
                <a:lnTo>
                  <a:pt x="303" y="1031"/>
                </a:lnTo>
                <a:lnTo>
                  <a:pt x="302" y="1031"/>
                </a:lnTo>
                <a:lnTo>
                  <a:pt x="302" y="1030"/>
                </a:lnTo>
                <a:lnTo>
                  <a:pt x="299" y="1033"/>
                </a:lnTo>
                <a:lnTo>
                  <a:pt x="298" y="1035"/>
                </a:lnTo>
                <a:lnTo>
                  <a:pt x="298" y="1036"/>
                </a:lnTo>
                <a:lnTo>
                  <a:pt x="298" y="1037"/>
                </a:lnTo>
                <a:lnTo>
                  <a:pt x="297" y="1037"/>
                </a:lnTo>
                <a:lnTo>
                  <a:pt x="297" y="1036"/>
                </a:lnTo>
                <a:lnTo>
                  <a:pt x="296" y="1036"/>
                </a:lnTo>
                <a:lnTo>
                  <a:pt x="296" y="1038"/>
                </a:lnTo>
                <a:lnTo>
                  <a:pt x="295" y="1041"/>
                </a:lnTo>
                <a:lnTo>
                  <a:pt x="294" y="1042"/>
                </a:lnTo>
                <a:lnTo>
                  <a:pt x="293" y="1042"/>
                </a:lnTo>
                <a:lnTo>
                  <a:pt x="294" y="1041"/>
                </a:lnTo>
                <a:lnTo>
                  <a:pt x="294" y="1040"/>
                </a:lnTo>
                <a:lnTo>
                  <a:pt x="294" y="1039"/>
                </a:lnTo>
                <a:lnTo>
                  <a:pt x="293" y="1039"/>
                </a:lnTo>
                <a:lnTo>
                  <a:pt x="292" y="1041"/>
                </a:lnTo>
                <a:lnTo>
                  <a:pt x="291" y="1042"/>
                </a:lnTo>
                <a:lnTo>
                  <a:pt x="291" y="1043"/>
                </a:lnTo>
                <a:lnTo>
                  <a:pt x="289" y="1044"/>
                </a:lnTo>
                <a:close/>
                <a:moveTo>
                  <a:pt x="281" y="1082"/>
                </a:moveTo>
                <a:lnTo>
                  <a:pt x="281" y="1081"/>
                </a:lnTo>
                <a:lnTo>
                  <a:pt x="281" y="1080"/>
                </a:lnTo>
                <a:lnTo>
                  <a:pt x="280" y="1080"/>
                </a:lnTo>
                <a:lnTo>
                  <a:pt x="279" y="1079"/>
                </a:lnTo>
                <a:lnTo>
                  <a:pt x="278" y="1078"/>
                </a:lnTo>
                <a:lnTo>
                  <a:pt x="278" y="1077"/>
                </a:lnTo>
                <a:lnTo>
                  <a:pt x="278" y="1076"/>
                </a:lnTo>
                <a:lnTo>
                  <a:pt x="280" y="1075"/>
                </a:lnTo>
                <a:lnTo>
                  <a:pt x="280" y="1074"/>
                </a:lnTo>
                <a:lnTo>
                  <a:pt x="281" y="1074"/>
                </a:lnTo>
                <a:lnTo>
                  <a:pt x="283" y="1074"/>
                </a:lnTo>
                <a:lnTo>
                  <a:pt x="287" y="1071"/>
                </a:lnTo>
                <a:lnTo>
                  <a:pt x="288" y="1071"/>
                </a:lnTo>
                <a:lnTo>
                  <a:pt x="288" y="1070"/>
                </a:lnTo>
                <a:lnTo>
                  <a:pt x="287" y="1070"/>
                </a:lnTo>
                <a:lnTo>
                  <a:pt x="286" y="1070"/>
                </a:lnTo>
                <a:lnTo>
                  <a:pt x="285" y="1071"/>
                </a:lnTo>
                <a:lnTo>
                  <a:pt x="284" y="1071"/>
                </a:lnTo>
                <a:lnTo>
                  <a:pt x="283" y="1070"/>
                </a:lnTo>
                <a:lnTo>
                  <a:pt x="282" y="1069"/>
                </a:lnTo>
                <a:lnTo>
                  <a:pt x="282" y="1069"/>
                </a:lnTo>
                <a:lnTo>
                  <a:pt x="283" y="1068"/>
                </a:lnTo>
                <a:lnTo>
                  <a:pt x="284" y="1068"/>
                </a:lnTo>
                <a:lnTo>
                  <a:pt x="286" y="1069"/>
                </a:lnTo>
                <a:lnTo>
                  <a:pt x="287" y="1069"/>
                </a:lnTo>
                <a:lnTo>
                  <a:pt x="290" y="1069"/>
                </a:lnTo>
                <a:lnTo>
                  <a:pt x="291" y="1068"/>
                </a:lnTo>
                <a:lnTo>
                  <a:pt x="291" y="1067"/>
                </a:lnTo>
                <a:lnTo>
                  <a:pt x="292" y="1067"/>
                </a:lnTo>
                <a:lnTo>
                  <a:pt x="293" y="1067"/>
                </a:lnTo>
                <a:lnTo>
                  <a:pt x="294" y="1066"/>
                </a:lnTo>
                <a:lnTo>
                  <a:pt x="295" y="1067"/>
                </a:lnTo>
                <a:lnTo>
                  <a:pt x="296" y="1066"/>
                </a:lnTo>
                <a:lnTo>
                  <a:pt x="296" y="1065"/>
                </a:lnTo>
                <a:lnTo>
                  <a:pt x="297" y="1064"/>
                </a:lnTo>
                <a:lnTo>
                  <a:pt x="299" y="1063"/>
                </a:lnTo>
                <a:lnTo>
                  <a:pt x="300" y="1062"/>
                </a:lnTo>
                <a:lnTo>
                  <a:pt x="301" y="1062"/>
                </a:lnTo>
                <a:lnTo>
                  <a:pt x="301" y="1063"/>
                </a:lnTo>
                <a:lnTo>
                  <a:pt x="302" y="1064"/>
                </a:lnTo>
                <a:lnTo>
                  <a:pt x="301" y="1067"/>
                </a:lnTo>
                <a:lnTo>
                  <a:pt x="301" y="1068"/>
                </a:lnTo>
                <a:lnTo>
                  <a:pt x="301" y="1069"/>
                </a:lnTo>
                <a:lnTo>
                  <a:pt x="300" y="1069"/>
                </a:lnTo>
                <a:lnTo>
                  <a:pt x="300" y="1071"/>
                </a:lnTo>
                <a:lnTo>
                  <a:pt x="299" y="1071"/>
                </a:lnTo>
                <a:lnTo>
                  <a:pt x="298" y="1071"/>
                </a:lnTo>
                <a:lnTo>
                  <a:pt x="299" y="1070"/>
                </a:lnTo>
                <a:lnTo>
                  <a:pt x="298" y="1070"/>
                </a:lnTo>
                <a:lnTo>
                  <a:pt x="298" y="1069"/>
                </a:lnTo>
                <a:lnTo>
                  <a:pt x="298" y="1070"/>
                </a:lnTo>
                <a:lnTo>
                  <a:pt x="297" y="1070"/>
                </a:lnTo>
                <a:lnTo>
                  <a:pt x="297" y="1072"/>
                </a:lnTo>
                <a:lnTo>
                  <a:pt x="297" y="1073"/>
                </a:lnTo>
                <a:lnTo>
                  <a:pt x="296" y="1073"/>
                </a:lnTo>
                <a:lnTo>
                  <a:pt x="295" y="1074"/>
                </a:lnTo>
                <a:lnTo>
                  <a:pt x="293" y="1075"/>
                </a:lnTo>
                <a:lnTo>
                  <a:pt x="291" y="1075"/>
                </a:lnTo>
                <a:lnTo>
                  <a:pt x="291" y="1077"/>
                </a:lnTo>
                <a:lnTo>
                  <a:pt x="290" y="1078"/>
                </a:lnTo>
                <a:lnTo>
                  <a:pt x="289" y="1079"/>
                </a:lnTo>
                <a:lnTo>
                  <a:pt x="286" y="1080"/>
                </a:lnTo>
                <a:lnTo>
                  <a:pt x="286" y="1081"/>
                </a:lnTo>
                <a:lnTo>
                  <a:pt x="285" y="1081"/>
                </a:lnTo>
                <a:lnTo>
                  <a:pt x="284" y="1081"/>
                </a:lnTo>
                <a:lnTo>
                  <a:pt x="283" y="1080"/>
                </a:lnTo>
                <a:lnTo>
                  <a:pt x="283" y="1081"/>
                </a:lnTo>
                <a:lnTo>
                  <a:pt x="282" y="1082"/>
                </a:lnTo>
                <a:lnTo>
                  <a:pt x="281" y="1082"/>
                </a:lnTo>
                <a:close/>
                <a:moveTo>
                  <a:pt x="298" y="1048"/>
                </a:moveTo>
                <a:lnTo>
                  <a:pt x="297" y="1048"/>
                </a:lnTo>
                <a:lnTo>
                  <a:pt x="295" y="1047"/>
                </a:lnTo>
                <a:lnTo>
                  <a:pt x="293" y="1047"/>
                </a:lnTo>
                <a:lnTo>
                  <a:pt x="293" y="1046"/>
                </a:lnTo>
                <a:lnTo>
                  <a:pt x="294" y="1045"/>
                </a:lnTo>
                <a:lnTo>
                  <a:pt x="295" y="1044"/>
                </a:lnTo>
                <a:lnTo>
                  <a:pt x="297" y="1043"/>
                </a:lnTo>
                <a:lnTo>
                  <a:pt x="299" y="1043"/>
                </a:lnTo>
                <a:lnTo>
                  <a:pt x="302" y="1043"/>
                </a:lnTo>
                <a:lnTo>
                  <a:pt x="302" y="1043"/>
                </a:lnTo>
                <a:lnTo>
                  <a:pt x="303" y="1043"/>
                </a:lnTo>
                <a:lnTo>
                  <a:pt x="304" y="1043"/>
                </a:lnTo>
                <a:lnTo>
                  <a:pt x="304" y="1045"/>
                </a:lnTo>
                <a:lnTo>
                  <a:pt x="303" y="1047"/>
                </a:lnTo>
                <a:lnTo>
                  <a:pt x="302" y="1049"/>
                </a:lnTo>
                <a:lnTo>
                  <a:pt x="302" y="1048"/>
                </a:lnTo>
                <a:lnTo>
                  <a:pt x="302" y="1047"/>
                </a:lnTo>
                <a:lnTo>
                  <a:pt x="302" y="1047"/>
                </a:lnTo>
                <a:lnTo>
                  <a:pt x="301" y="1047"/>
                </a:lnTo>
                <a:lnTo>
                  <a:pt x="300" y="1047"/>
                </a:lnTo>
                <a:lnTo>
                  <a:pt x="300" y="1048"/>
                </a:lnTo>
                <a:lnTo>
                  <a:pt x="298" y="1048"/>
                </a:lnTo>
                <a:close/>
                <a:moveTo>
                  <a:pt x="303" y="1011"/>
                </a:moveTo>
                <a:lnTo>
                  <a:pt x="302" y="1011"/>
                </a:lnTo>
                <a:lnTo>
                  <a:pt x="302" y="1010"/>
                </a:lnTo>
                <a:lnTo>
                  <a:pt x="302" y="1009"/>
                </a:lnTo>
                <a:lnTo>
                  <a:pt x="302" y="1008"/>
                </a:lnTo>
                <a:lnTo>
                  <a:pt x="302" y="1007"/>
                </a:lnTo>
                <a:lnTo>
                  <a:pt x="302" y="1006"/>
                </a:lnTo>
                <a:lnTo>
                  <a:pt x="302" y="1004"/>
                </a:lnTo>
                <a:lnTo>
                  <a:pt x="303" y="1004"/>
                </a:lnTo>
                <a:lnTo>
                  <a:pt x="303" y="1002"/>
                </a:lnTo>
                <a:lnTo>
                  <a:pt x="304" y="1002"/>
                </a:lnTo>
                <a:lnTo>
                  <a:pt x="307" y="1004"/>
                </a:lnTo>
                <a:lnTo>
                  <a:pt x="308" y="1004"/>
                </a:lnTo>
                <a:lnTo>
                  <a:pt x="308" y="1006"/>
                </a:lnTo>
                <a:lnTo>
                  <a:pt x="309" y="1006"/>
                </a:lnTo>
                <a:lnTo>
                  <a:pt x="309" y="1007"/>
                </a:lnTo>
                <a:lnTo>
                  <a:pt x="310" y="1008"/>
                </a:lnTo>
                <a:lnTo>
                  <a:pt x="309" y="1008"/>
                </a:lnTo>
                <a:lnTo>
                  <a:pt x="309" y="1009"/>
                </a:lnTo>
                <a:lnTo>
                  <a:pt x="307" y="1008"/>
                </a:lnTo>
                <a:lnTo>
                  <a:pt x="307" y="1009"/>
                </a:lnTo>
                <a:lnTo>
                  <a:pt x="307" y="1010"/>
                </a:lnTo>
                <a:lnTo>
                  <a:pt x="306" y="1011"/>
                </a:lnTo>
                <a:lnTo>
                  <a:pt x="305" y="1011"/>
                </a:lnTo>
                <a:lnTo>
                  <a:pt x="304" y="1011"/>
                </a:lnTo>
                <a:lnTo>
                  <a:pt x="304" y="1010"/>
                </a:lnTo>
                <a:lnTo>
                  <a:pt x="303" y="1011"/>
                </a:lnTo>
                <a:close/>
                <a:moveTo>
                  <a:pt x="302" y="972"/>
                </a:moveTo>
                <a:lnTo>
                  <a:pt x="302" y="972"/>
                </a:lnTo>
                <a:lnTo>
                  <a:pt x="302" y="970"/>
                </a:lnTo>
                <a:lnTo>
                  <a:pt x="302" y="969"/>
                </a:lnTo>
                <a:lnTo>
                  <a:pt x="303" y="969"/>
                </a:lnTo>
                <a:lnTo>
                  <a:pt x="304" y="968"/>
                </a:lnTo>
                <a:lnTo>
                  <a:pt x="305" y="968"/>
                </a:lnTo>
                <a:lnTo>
                  <a:pt x="306" y="967"/>
                </a:lnTo>
                <a:lnTo>
                  <a:pt x="307" y="964"/>
                </a:lnTo>
                <a:lnTo>
                  <a:pt x="308" y="964"/>
                </a:lnTo>
                <a:lnTo>
                  <a:pt x="308" y="963"/>
                </a:lnTo>
                <a:lnTo>
                  <a:pt x="309" y="963"/>
                </a:lnTo>
                <a:lnTo>
                  <a:pt x="310" y="965"/>
                </a:lnTo>
                <a:lnTo>
                  <a:pt x="310" y="966"/>
                </a:lnTo>
                <a:lnTo>
                  <a:pt x="309" y="967"/>
                </a:lnTo>
                <a:lnTo>
                  <a:pt x="306" y="970"/>
                </a:lnTo>
                <a:lnTo>
                  <a:pt x="305" y="970"/>
                </a:lnTo>
                <a:lnTo>
                  <a:pt x="305" y="971"/>
                </a:lnTo>
                <a:lnTo>
                  <a:pt x="303" y="972"/>
                </a:lnTo>
                <a:lnTo>
                  <a:pt x="302" y="972"/>
                </a:lnTo>
                <a:close/>
                <a:moveTo>
                  <a:pt x="298" y="1007"/>
                </a:moveTo>
                <a:lnTo>
                  <a:pt x="295" y="1005"/>
                </a:lnTo>
                <a:lnTo>
                  <a:pt x="294" y="1004"/>
                </a:lnTo>
                <a:lnTo>
                  <a:pt x="294" y="1004"/>
                </a:lnTo>
                <a:lnTo>
                  <a:pt x="293" y="1003"/>
                </a:lnTo>
                <a:lnTo>
                  <a:pt x="295" y="1000"/>
                </a:lnTo>
                <a:lnTo>
                  <a:pt x="296" y="999"/>
                </a:lnTo>
                <a:lnTo>
                  <a:pt x="297" y="998"/>
                </a:lnTo>
                <a:lnTo>
                  <a:pt x="299" y="999"/>
                </a:lnTo>
                <a:lnTo>
                  <a:pt x="300" y="999"/>
                </a:lnTo>
                <a:lnTo>
                  <a:pt x="300" y="1000"/>
                </a:lnTo>
                <a:lnTo>
                  <a:pt x="300" y="1001"/>
                </a:lnTo>
                <a:lnTo>
                  <a:pt x="301" y="1001"/>
                </a:lnTo>
                <a:lnTo>
                  <a:pt x="302" y="1001"/>
                </a:lnTo>
                <a:lnTo>
                  <a:pt x="302" y="1002"/>
                </a:lnTo>
                <a:lnTo>
                  <a:pt x="302" y="1003"/>
                </a:lnTo>
                <a:lnTo>
                  <a:pt x="302" y="1004"/>
                </a:lnTo>
                <a:lnTo>
                  <a:pt x="301" y="1006"/>
                </a:lnTo>
                <a:lnTo>
                  <a:pt x="300" y="1006"/>
                </a:lnTo>
                <a:lnTo>
                  <a:pt x="298" y="1007"/>
                </a:lnTo>
                <a:close/>
                <a:moveTo>
                  <a:pt x="295" y="1020"/>
                </a:moveTo>
                <a:lnTo>
                  <a:pt x="294" y="1020"/>
                </a:lnTo>
                <a:lnTo>
                  <a:pt x="293" y="1018"/>
                </a:lnTo>
                <a:lnTo>
                  <a:pt x="294" y="1017"/>
                </a:lnTo>
                <a:lnTo>
                  <a:pt x="294" y="1016"/>
                </a:lnTo>
                <a:lnTo>
                  <a:pt x="294" y="1015"/>
                </a:lnTo>
                <a:lnTo>
                  <a:pt x="293" y="1015"/>
                </a:lnTo>
                <a:lnTo>
                  <a:pt x="292" y="1014"/>
                </a:lnTo>
                <a:lnTo>
                  <a:pt x="292" y="1013"/>
                </a:lnTo>
                <a:lnTo>
                  <a:pt x="293" y="1013"/>
                </a:lnTo>
                <a:lnTo>
                  <a:pt x="295" y="1012"/>
                </a:lnTo>
                <a:lnTo>
                  <a:pt x="296" y="1013"/>
                </a:lnTo>
                <a:lnTo>
                  <a:pt x="296" y="1014"/>
                </a:lnTo>
                <a:lnTo>
                  <a:pt x="296" y="1015"/>
                </a:lnTo>
                <a:lnTo>
                  <a:pt x="295" y="1015"/>
                </a:lnTo>
                <a:lnTo>
                  <a:pt x="295" y="1016"/>
                </a:lnTo>
                <a:lnTo>
                  <a:pt x="296" y="1015"/>
                </a:lnTo>
                <a:lnTo>
                  <a:pt x="298" y="1015"/>
                </a:lnTo>
                <a:lnTo>
                  <a:pt x="299" y="1015"/>
                </a:lnTo>
                <a:lnTo>
                  <a:pt x="299" y="1016"/>
                </a:lnTo>
                <a:lnTo>
                  <a:pt x="299" y="1017"/>
                </a:lnTo>
                <a:lnTo>
                  <a:pt x="299" y="1018"/>
                </a:lnTo>
                <a:lnTo>
                  <a:pt x="299" y="1019"/>
                </a:lnTo>
                <a:lnTo>
                  <a:pt x="297" y="1019"/>
                </a:lnTo>
                <a:lnTo>
                  <a:pt x="296" y="1020"/>
                </a:lnTo>
                <a:lnTo>
                  <a:pt x="295" y="1020"/>
                </a:lnTo>
                <a:close/>
                <a:moveTo>
                  <a:pt x="275" y="1112"/>
                </a:moveTo>
                <a:lnTo>
                  <a:pt x="274" y="1112"/>
                </a:lnTo>
                <a:lnTo>
                  <a:pt x="273" y="1112"/>
                </a:lnTo>
                <a:lnTo>
                  <a:pt x="272" y="1112"/>
                </a:lnTo>
                <a:lnTo>
                  <a:pt x="272" y="1111"/>
                </a:lnTo>
                <a:lnTo>
                  <a:pt x="271" y="1108"/>
                </a:lnTo>
                <a:lnTo>
                  <a:pt x="271" y="1106"/>
                </a:lnTo>
                <a:lnTo>
                  <a:pt x="271" y="1105"/>
                </a:lnTo>
                <a:lnTo>
                  <a:pt x="271" y="1104"/>
                </a:lnTo>
                <a:lnTo>
                  <a:pt x="271" y="1103"/>
                </a:lnTo>
                <a:lnTo>
                  <a:pt x="272" y="1103"/>
                </a:lnTo>
                <a:lnTo>
                  <a:pt x="273" y="1102"/>
                </a:lnTo>
                <a:lnTo>
                  <a:pt x="275" y="1102"/>
                </a:lnTo>
                <a:lnTo>
                  <a:pt x="277" y="1101"/>
                </a:lnTo>
                <a:lnTo>
                  <a:pt x="279" y="1101"/>
                </a:lnTo>
                <a:lnTo>
                  <a:pt x="280" y="1103"/>
                </a:lnTo>
                <a:lnTo>
                  <a:pt x="281" y="1104"/>
                </a:lnTo>
                <a:lnTo>
                  <a:pt x="281" y="1105"/>
                </a:lnTo>
                <a:lnTo>
                  <a:pt x="281" y="1106"/>
                </a:lnTo>
                <a:lnTo>
                  <a:pt x="281" y="1107"/>
                </a:lnTo>
                <a:lnTo>
                  <a:pt x="280" y="1108"/>
                </a:lnTo>
                <a:lnTo>
                  <a:pt x="280" y="1109"/>
                </a:lnTo>
                <a:lnTo>
                  <a:pt x="279" y="1110"/>
                </a:lnTo>
                <a:lnTo>
                  <a:pt x="278" y="1112"/>
                </a:lnTo>
                <a:lnTo>
                  <a:pt x="277" y="1112"/>
                </a:lnTo>
                <a:lnTo>
                  <a:pt x="277" y="1112"/>
                </a:lnTo>
                <a:lnTo>
                  <a:pt x="276" y="1112"/>
                </a:lnTo>
                <a:lnTo>
                  <a:pt x="275" y="1112"/>
                </a:lnTo>
                <a:close/>
                <a:moveTo>
                  <a:pt x="288" y="1062"/>
                </a:moveTo>
                <a:lnTo>
                  <a:pt x="288" y="1063"/>
                </a:lnTo>
                <a:lnTo>
                  <a:pt x="289" y="1063"/>
                </a:lnTo>
                <a:lnTo>
                  <a:pt x="288" y="1064"/>
                </a:lnTo>
                <a:lnTo>
                  <a:pt x="287" y="1064"/>
                </a:lnTo>
                <a:lnTo>
                  <a:pt x="286" y="1063"/>
                </a:lnTo>
                <a:lnTo>
                  <a:pt x="287" y="1062"/>
                </a:lnTo>
                <a:lnTo>
                  <a:pt x="288" y="1062"/>
                </a:lnTo>
                <a:close/>
                <a:moveTo>
                  <a:pt x="300" y="990"/>
                </a:moveTo>
                <a:lnTo>
                  <a:pt x="299" y="988"/>
                </a:lnTo>
                <a:lnTo>
                  <a:pt x="298" y="986"/>
                </a:lnTo>
                <a:lnTo>
                  <a:pt x="299" y="986"/>
                </a:lnTo>
                <a:lnTo>
                  <a:pt x="300" y="986"/>
                </a:lnTo>
                <a:lnTo>
                  <a:pt x="301" y="987"/>
                </a:lnTo>
                <a:lnTo>
                  <a:pt x="302" y="988"/>
                </a:lnTo>
                <a:lnTo>
                  <a:pt x="301" y="989"/>
                </a:lnTo>
                <a:lnTo>
                  <a:pt x="300" y="990"/>
                </a:lnTo>
                <a:close/>
                <a:moveTo>
                  <a:pt x="302" y="966"/>
                </a:moveTo>
                <a:lnTo>
                  <a:pt x="301" y="965"/>
                </a:lnTo>
                <a:lnTo>
                  <a:pt x="301" y="964"/>
                </a:lnTo>
                <a:lnTo>
                  <a:pt x="300" y="964"/>
                </a:lnTo>
                <a:lnTo>
                  <a:pt x="300" y="965"/>
                </a:lnTo>
                <a:lnTo>
                  <a:pt x="299" y="965"/>
                </a:lnTo>
                <a:lnTo>
                  <a:pt x="299" y="964"/>
                </a:lnTo>
                <a:lnTo>
                  <a:pt x="300" y="963"/>
                </a:lnTo>
                <a:lnTo>
                  <a:pt x="300" y="962"/>
                </a:lnTo>
                <a:lnTo>
                  <a:pt x="302" y="962"/>
                </a:lnTo>
                <a:lnTo>
                  <a:pt x="302" y="960"/>
                </a:lnTo>
                <a:lnTo>
                  <a:pt x="301" y="960"/>
                </a:lnTo>
                <a:lnTo>
                  <a:pt x="300" y="960"/>
                </a:lnTo>
                <a:lnTo>
                  <a:pt x="301" y="959"/>
                </a:lnTo>
                <a:lnTo>
                  <a:pt x="302" y="958"/>
                </a:lnTo>
                <a:lnTo>
                  <a:pt x="302" y="957"/>
                </a:lnTo>
                <a:lnTo>
                  <a:pt x="301" y="957"/>
                </a:lnTo>
                <a:lnTo>
                  <a:pt x="300" y="958"/>
                </a:lnTo>
                <a:lnTo>
                  <a:pt x="300" y="959"/>
                </a:lnTo>
                <a:lnTo>
                  <a:pt x="299" y="959"/>
                </a:lnTo>
                <a:lnTo>
                  <a:pt x="299" y="958"/>
                </a:lnTo>
                <a:lnTo>
                  <a:pt x="299" y="957"/>
                </a:lnTo>
                <a:lnTo>
                  <a:pt x="298" y="956"/>
                </a:lnTo>
                <a:lnTo>
                  <a:pt x="298" y="955"/>
                </a:lnTo>
                <a:lnTo>
                  <a:pt x="296" y="954"/>
                </a:lnTo>
                <a:lnTo>
                  <a:pt x="295" y="953"/>
                </a:lnTo>
                <a:lnTo>
                  <a:pt x="296" y="953"/>
                </a:lnTo>
                <a:lnTo>
                  <a:pt x="297" y="952"/>
                </a:lnTo>
                <a:lnTo>
                  <a:pt x="297" y="951"/>
                </a:lnTo>
                <a:lnTo>
                  <a:pt x="298" y="951"/>
                </a:lnTo>
                <a:lnTo>
                  <a:pt x="301" y="953"/>
                </a:lnTo>
                <a:lnTo>
                  <a:pt x="302" y="954"/>
                </a:lnTo>
                <a:lnTo>
                  <a:pt x="302" y="956"/>
                </a:lnTo>
                <a:lnTo>
                  <a:pt x="303" y="957"/>
                </a:lnTo>
                <a:lnTo>
                  <a:pt x="303" y="958"/>
                </a:lnTo>
                <a:lnTo>
                  <a:pt x="304" y="959"/>
                </a:lnTo>
                <a:lnTo>
                  <a:pt x="305" y="960"/>
                </a:lnTo>
                <a:lnTo>
                  <a:pt x="305" y="961"/>
                </a:lnTo>
                <a:lnTo>
                  <a:pt x="306" y="961"/>
                </a:lnTo>
                <a:lnTo>
                  <a:pt x="306" y="961"/>
                </a:lnTo>
                <a:lnTo>
                  <a:pt x="305" y="962"/>
                </a:lnTo>
                <a:lnTo>
                  <a:pt x="305" y="963"/>
                </a:lnTo>
                <a:lnTo>
                  <a:pt x="303" y="963"/>
                </a:lnTo>
                <a:lnTo>
                  <a:pt x="302" y="964"/>
                </a:lnTo>
                <a:lnTo>
                  <a:pt x="302" y="966"/>
                </a:lnTo>
                <a:lnTo>
                  <a:pt x="302" y="966"/>
                </a:lnTo>
                <a:close/>
                <a:moveTo>
                  <a:pt x="292" y="1025"/>
                </a:moveTo>
                <a:lnTo>
                  <a:pt x="292" y="1024"/>
                </a:lnTo>
                <a:lnTo>
                  <a:pt x="292" y="1023"/>
                </a:lnTo>
                <a:lnTo>
                  <a:pt x="292" y="1022"/>
                </a:lnTo>
                <a:lnTo>
                  <a:pt x="293" y="1022"/>
                </a:lnTo>
                <a:lnTo>
                  <a:pt x="294" y="1023"/>
                </a:lnTo>
                <a:lnTo>
                  <a:pt x="294" y="1024"/>
                </a:lnTo>
                <a:lnTo>
                  <a:pt x="293" y="1024"/>
                </a:lnTo>
                <a:lnTo>
                  <a:pt x="293" y="1025"/>
                </a:lnTo>
                <a:lnTo>
                  <a:pt x="292" y="1025"/>
                </a:lnTo>
                <a:close/>
                <a:moveTo>
                  <a:pt x="301" y="982"/>
                </a:moveTo>
                <a:lnTo>
                  <a:pt x="300" y="981"/>
                </a:lnTo>
                <a:lnTo>
                  <a:pt x="299" y="981"/>
                </a:lnTo>
                <a:lnTo>
                  <a:pt x="299" y="980"/>
                </a:lnTo>
                <a:lnTo>
                  <a:pt x="301" y="980"/>
                </a:lnTo>
                <a:lnTo>
                  <a:pt x="302" y="980"/>
                </a:lnTo>
                <a:lnTo>
                  <a:pt x="302" y="982"/>
                </a:lnTo>
                <a:lnTo>
                  <a:pt x="301" y="982"/>
                </a:lnTo>
                <a:close/>
                <a:moveTo>
                  <a:pt x="294" y="975"/>
                </a:moveTo>
                <a:lnTo>
                  <a:pt x="294" y="974"/>
                </a:lnTo>
                <a:lnTo>
                  <a:pt x="296" y="971"/>
                </a:lnTo>
                <a:lnTo>
                  <a:pt x="296" y="970"/>
                </a:lnTo>
                <a:lnTo>
                  <a:pt x="296" y="969"/>
                </a:lnTo>
                <a:lnTo>
                  <a:pt x="295" y="969"/>
                </a:lnTo>
                <a:lnTo>
                  <a:pt x="295" y="968"/>
                </a:lnTo>
                <a:lnTo>
                  <a:pt x="297" y="966"/>
                </a:lnTo>
                <a:lnTo>
                  <a:pt x="299" y="967"/>
                </a:lnTo>
                <a:lnTo>
                  <a:pt x="300" y="967"/>
                </a:lnTo>
                <a:lnTo>
                  <a:pt x="300" y="968"/>
                </a:lnTo>
                <a:lnTo>
                  <a:pt x="301" y="970"/>
                </a:lnTo>
                <a:lnTo>
                  <a:pt x="301" y="971"/>
                </a:lnTo>
                <a:lnTo>
                  <a:pt x="300" y="972"/>
                </a:lnTo>
                <a:lnTo>
                  <a:pt x="299" y="974"/>
                </a:lnTo>
                <a:lnTo>
                  <a:pt x="298" y="975"/>
                </a:lnTo>
                <a:lnTo>
                  <a:pt x="298" y="974"/>
                </a:lnTo>
                <a:lnTo>
                  <a:pt x="297" y="974"/>
                </a:lnTo>
                <a:lnTo>
                  <a:pt x="297" y="975"/>
                </a:lnTo>
                <a:lnTo>
                  <a:pt x="296" y="975"/>
                </a:lnTo>
                <a:lnTo>
                  <a:pt x="294" y="975"/>
                </a:lnTo>
                <a:close/>
                <a:moveTo>
                  <a:pt x="282" y="1049"/>
                </a:moveTo>
                <a:lnTo>
                  <a:pt x="281" y="1049"/>
                </a:lnTo>
                <a:lnTo>
                  <a:pt x="281" y="1048"/>
                </a:lnTo>
                <a:lnTo>
                  <a:pt x="281" y="1047"/>
                </a:lnTo>
                <a:lnTo>
                  <a:pt x="281" y="1047"/>
                </a:lnTo>
                <a:lnTo>
                  <a:pt x="281" y="1047"/>
                </a:lnTo>
                <a:lnTo>
                  <a:pt x="281" y="1047"/>
                </a:lnTo>
                <a:lnTo>
                  <a:pt x="283" y="1046"/>
                </a:lnTo>
                <a:lnTo>
                  <a:pt x="284" y="1046"/>
                </a:lnTo>
                <a:lnTo>
                  <a:pt x="286" y="1046"/>
                </a:lnTo>
                <a:lnTo>
                  <a:pt x="286" y="1047"/>
                </a:lnTo>
                <a:lnTo>
                  <a:pt x="286" y="1047"/>
                </a:lnTo>
                <a:lnTo>
                  <a:pt x="285" y="1048"/>
                </a:lnTo>
                <a:lnTo>
                  <a:pt x="283" y="1048"/>
                </a:lnTo>
                <a:lnTo>
                  <a:pt x="282" y="1049"/>
                </a:lnTo>
                <a:close/>
                <a:moveTo>
                  <a:pt x="277" y="1042"/>
                </a:moveTo>
                <a:lnTo>
                  <a:pt x="277" y="1040"/>
                </a:lnTo>
                <a:lnTo>
                  <a:pt x="278" y="1039"/>
                </a:lnTo>
                <a:lnTo>
                  <a:pt x="278" y="1038"/>
                </a:lnTo>
                <a:lnTo>
                  <a:pt x="286" y="1039"/>
                </a:lnTo>
                <a:lnTo>
                  <a:pt x="287" y="1040"/>
                </a:lnTo>
                <a:lnTo>
                  <a:pt x="286" y="1041"/>
                </a:lnTo>
                <a:lnTo>
                  <a:pt x="285" y="1041"/>
                </a:lnTo>
                <a:lnTo>
                  <a:pt x="285" y="1040"/>
                </a:lnTo>
                <a:lnTo>
                  <a:pt x="284" y="1041"/>
                </a:lnTo>
                <a:lnTo>
                  <a:pt x="281" y="1042"/>
                </a:lnTo>
                <a:lnTo>
                  <a:pt x="281" y="1042"/>
                </a:lnTo>
                <a:lnTo>
                  <a:pt x="281" y="1040"/>
                </a:lnTo>
                <a:lnTo>
                  <a:pt x="281" y="1039"/>
                </a:lnTo>
                <a:lnTo>
                  <a:pt x="280" y="1040"/>
                </a:lnTo>
                <a:lnTo>
                  <a:pt x="279" y="1041"/>
                </a:lnTo>
                <a:lnTo>
                  <a:pt x="279" y="1042"/>
                </a:lnTo>
                <a:lnTo>
                  <a:pt x="277" y="1042"/>
                </a:lnTo>
                <a:close/>
                <a:moveTo>
                  <a:pt x="289" y="1018"/>
                </a:moveTo>
                <a:lnTo>
                  <a:pt x="288" y="1018"/>
                </a:lnTo>
                <a:lnTo>
                  <a:pt x="288" y="1017"/>
                </a:lnTo>
                <a:lnTo>
                  <a:pt x="290" y="1016"/>
                </a:lnTo>
                <a:lnTo>
                  <a:pt x="291" y="1016"/>
                </a:lnTo>
                <a:lnTo>
                  <a:pt x="291" y="1019"/>
                </a:lnTo>
                <a:lnTo>
                  <a:pt x="289" y="1018"/>
                </a:lnTo>
                <a:close/>
                <a:moveTo>
                  <a:pt x="276" y="1032"/>
                </a:moveTo>
                <a:lnTo>
                  <a:pt x="275" y="1031"/>
                </a:lnTo>
                <a:lnTo>
                  <a:pt x="274" y="1031"/>
                </a:lnTo>
                <a:lnTo>
                  <a:pt x="273" y="1030"/>
                </a:lnTo>
                <a:lnTo>
                  <a:pt x="273" y="1029"/>
                </a:lnTo>
                <a:lnTo>
                  <a:pt x="273" y="1026"/>
                </a:lnTo>
                <a:lnTo>
                  <a:pt x="273" y="1026"/>
                </a:lnTo>
                <a:lnTo>
                  <a:pt x="274" y="1026"/>
                </a:lnTo>
                <a:lnTo>
                  <a:pt x="275" y="1026"/>
                </a:lnTo>
                <a:lnTo>
                  <a:pt x="277" y="1026"/>
                </a:lnTo>
                <a:lnTo>
                  <a:pt x="279" y="1025"/>
                </a:lnTo>
                <a:lnTo>
                  <a:pt x="280" y="1024"/>
                </a:lnTo>
                <a:lnTo>
                  <a:pt x="281" y="1024"/>
                </a:lnTo>
                <a:lnTo>
                  <a:pt x="281" y="1022"/>
                </a:lnTo>
                <a:lnTo>
                  <a:pt x="281" y="1021"/>
                </a:lnTo>
                <a:lnTo>
                  <a:pt x="282" y="1022"/>
                </a:lnTo>
                <a:lnTo>
                  <a:pt x="283" y="1022"/>
                </a:lnTo>
                <a:lnTo>
                  <a:pt x="284" y="1022"/>
                </a:lnTo>
                <a:lnTo>
                  <a:pt x="285" y="1022"/>
                </a:lnTo>
                <a:lnTo>
                  <a:pt x="286" y="1022"/>
                </a:lnTo>
                <a:lnTo>
                  <a:pt x="288" y="1021"/>
                </a:lnTo>
                <a:lnTo>
                  <a:pt x="288" y="1022"/>
                </a:lnTo>
                <a:lnTo>
                  <a:pt x="288" y="1023"/>
                </a:lnTo>
                <a:lnTo>
                  <a:pt x="288" y="1022"/>
                </a:lnTo>
                <a:lnTo>
                  <a:pt x="289" y="1023"/>
                </a:lnTo>
                <a:lnTo>
                  <a:pt x="289" y="1024"/>
                </a:lnTo>
                <a:lnTo>
                  <a:pt x="289" y="1025"/>
                </a:lnTo>
                <a:lnTo>
                  <a:pt x="289" y="1026"/>
                </a:lnTo>
                <a:lnTo>
                  <a:pt x="288" y="1026"/>
                </a:lnTo>
                <a:lnTo>
                  <a:pt x="287" y="1029"/>
                </a:lnTo>
                <a:lnTo>
                  <a:pt x="286" y="1030"/>
                </a:lnTo>
                <a:lnTo>
                  <a:pt x="285" y="1031"/>
                </a:lnTo>
                <a:lnTo>
                  <a:pt x="284" y="1030"/>
                </a:lnTo>
                <a:lnTo>
                  <a:pt x="283" y="1028"/>
                </a:lnTo>
                <a:lnTo>
                  <a:pt x="282" y="1027"/>
                </a:lnTo>
                <a:lnTo>
                  <a:pt x="283" y="1026"/>
                </a:lnTo>
                <a:lnTo>
                  <a:pt x="282" y="1026"/>
                </a:lnTo>
                <a:lnTo>
                  <a:pt x="282" y="1026"/>
                </a:lnTo>
                <a:lnTo>
                  <a:pt x="282" y="1027"/>
                </a:lnTo>
                <a:lnTo>
                  <a:pt x="281" y="1029"/>
                </a:lnTo>
                <a:lnTo>
                  <a:pt x="281" y="1031"/>
                </a:lnTo>
                <a:lnTo>
                  <a:pt x="281" y="1032"/>
                </a:lnTo>
                <a:lnTo>
                  <a:pt x="281" y="1030"/>
                </a:lnTo>
                <a:lnTo>
                  <a:pt x="280" y="1030"/>
                </a:lnTo>
                <a:lnTo>
                  <a:pt x="280" y="1031"/>
                </a:lnTo>
                <a:lnTo>
                  <a:pt x="279" y="1031"/>
                </a:lnTo>
                <a:lnTo>
                  <a:pt x="278" y="1031"/>
                </a:lnTo>
                <a:lnTo>
                  <a:pt x="278" y="1030"/>
                </a:lnTo>
                <a:lnTo>
                  <a:pt x="278" y="1031"/>
                </a:lnTo>
                <a:lnTo>
                  <a:pt x="277" y="1031"/>
                </a:lnTo>
                <a:lnTo>
                  <a:pt x="277" y="1032"/>
                </a:lnTo>
                <a:lnTo>
                  <a:pt x="276" y="1032"/>
                </a:lnTo>
                <a:close/>
                <a:moveTo>
                  <a:pt x="296" y="977"/>
                </a:moveTo>
                <a:lnTo>
                  <a:pt x="295" y="977"/>
                </a:lnTo>
                <a:lnTo>
                  <a:pt x="295" y="976"/>
                </a:lnTo>
                <a:lnTo>
                  <a:pt x="296" y="975"/>
                </a:lnTo>
                <a:lnTo>
                  <a:pt x="296" y="976"/>
                </a:lnTo>
                <a:lnTo>
                  <a:pt x="297" y="976"/>
                </a:lnTo>
                <a:lnTo>
                  <a:pt x="297" y="977"/>
                </a:lnTo>
                <a:lnTo>
                  <a:pt x="296" y="977"/>
                </a:lnTo>
                <a:close/>
                <a:moveTo>
                  <a:pt x="272" y="1088"/>
                </a:moveTo>
                <a:lnTo>
                  <a:pt x="270" y="1088"/>
                </a:lnTo>
                <a:lnTo>
                  <a:pt x="269" y="1088"/>
                </a:lnTo>
                <a:lnTo>
                  <a:pt x="269" y="1087"/>
                </a:lnTo>
                <a:lnTo>
                  <a:pt x="269" y="1086"/>
                </a:lnTo>
                <a:lnTo>
                  <a:pt x="271" y="1085"/>
                </a:lnTo>
                <a:lnTo>
                  <a:pt x="272" y="1083"/>
                </a:lnTo>
                <a:lnTo>
                  <a:pt x="273" y="1082"/>
                </a:lnTo>
                <a:lnTo>
                  <a:pt x="275" y="1082"/>
                </a:lnTo>
                <a:lnTo>
                  <a:pt x="276" y="1082"/>
                </a:lnTo>
                <a:lnTo>
                  <a:pt x="276" y="1083"/>
                </a:lnTo>
                <a:lnTo>
                  <a:pt x="275" y="1086"/>
                </a:lnTo>
                <a:lnTo>
                  <a:pt x="275" y="1087"/>
                </a:lnTo>
                <a:lnTo>
                  <a:pt x="273" y="1088"/>
                </a:lnTo>
                <a:lnTo>
                  <a:pt x="272" y="1088"/>
                </a:lnTo>
                <a:close/>
                <a:moveTo>
                  <a:pt x="297" y="962"/>
                </a:moveTo>
                <a:lnTo>
                  <a:pt x="296" y="961"/>
                </a:lnTo>
                <a:lnTo>
                  <a:pt x="296" y="960"/>
                </a:lnTo>
                <a:lnTo>
                  <a:pt x="295" y="959"/>
                </a:lnTo>
                <a:lnTo>
                  <a:pt x="294" y="959"/>
                </a:lnTo>
                <a:lnTo>
                  <a:pt x="293" y="959"/>
                </a:lnTo>
                <a:lnTo>
                  <a:pt x="291" y="958"/>
                </a:lnTo>
                <a:lnTo>
                  <a:pt x="290" y="957"/>
                </a:lnTo>
                <a:lnTo>
                  <a:pt x="291" y="956"/>
                </a:lnTo>
                <a:lnTo>
                  <a:pt x="291" y="956"/>
                </a:lnTo>
                <a:lnTo>
                  <a:pt x="292" y="955"/>
                </a:lnTo>
                <a:lnTo>
                  <a:pt x="293" y="955"/>
                </a:lnTo>
                <a:lnTo>
                  <a:pt x="296" y="956"/>
                </a:lnTo>
                <a:lnTo>
                  <a:pt x="297" y="956"/>
                </a:lnTo>
                <a:lnTo>
                  <a:pt x="298" y="957"/>
                </a:lnTo>
                <a:lnTo>
                  <a:pt x="298" y="959"/>
                </a:lnTo>
                <a:lnTo>
                  <a:pt x="298" y="961"/>
                </a:lnTo>
                <a:lnTo>
                  <a:pt x="298" y="961"/>
                </a:lnTo>
                <a:lnTo>
                  <a:pt x="298" y="962"/>
                </a:lnTo>
                <a:lnTo>
                  <a:pt x="297" y="962"/>
                </a:lnTo>
                <a:close/>
                <a:moveTo>
                  <a:pt x="286" y="1015"/>
                </a:moveTo>
                <a:lnTo>
                  <a:pt x="286" y="1014"/>
                </a:lnTo>
                <a:lnTo>
                  <a:pt x="285" y="1014"/>
                </a:lnTo>
                <a:lnTo>
                  <a:pt x="285" y="1013"/>
                </a:lnTo>
                <a:lnTo>
                  <a:pt x="287" y="1012"/>
                </a:lnTo>
                <a:lnTo>
                  <a:pt x="288" y="1012"/>
                </a:lnTo>
                <a:lnTo>
                  <a:pt x="288" y="1013"/>
                </a:lnTo>
                <a:lnTo>
                  <a:pt x="288" y="1014"/>
                </a:lnTo>
                <a:lnTo>
                  <a:pt x="287" y="1015"/>
                </a:lnTo>
                <a:lnTo>
                  <a:pt x="286" y="1015"/>
                </a:lnTo>
                <a:close/>
                <a:moveTo>
                  <a:pt x="282" y="1010"/>
                </a:moveTo>
                <a:lnTo>
                  <a:pt x="281" y="1009"/>
                </a:lnTo>
                <a:lnTo>
                  <a:pt x="280" y="1008"/>
                </a:lnTo>
                <a:lnTo>
                  <a:pt x="280" y="1007"/>
                </a:lnTo>
                <a:lnTo>
                  <a:pt x="281" y="1006"/>
                </a:lnTo>
                <a:lnTo>
                  <a:pt x="282" y="1007"/>
                </a:lnTo>
                <a:lnTo>
                  <a:pt x="283" y="1008"/>
                </a:lnTo>
                <a:lnTo>
                  <a:pt x="284" y="1008"/>
                </a:lnTo>
                <a:lnTo>
                  <a:pt x="285" y="1007"/>
                </a:lnTo>
                <a:lnTo>
                  <a:pt x="287" y="1007"/>
                </a:lnTo>
                <a:lnTo>
                  <a:pt x="288" y="1007"/>
                </a:lnTo>
                <a:lnTo>
                  <a:pt x="288" y="1008"/>
                </a:lnTo>
                <a:lnTo>
                  <a:pt x="288" y="1010"/>
                </a:lnTo>
                <a:lnTo>
                  <a:pt x="288" y="1011"/>
                </a:lnTo>
                <a:lnTo>
                  <a:pt x="287" y="1011"/>
                </a:lnTo>
                <a:lnTo>
                  <a:pt x="285" y="1010"/>
                </a:lnTo>
                <a:lnTo>
                  <a:pt x="285" y="1009"/>
                </a:lnTo>
                <a:lnTo>
                  <a:pt x="285" y="1008"/>
                </a:lnTo>
                <a:lnTo>
                  <a:pt x="284" y="1009"/>
                </a:lnTo>
                <a:lnTo>
                  <a:pt x="283" y="1009"/>
                </a:lnTo>
                <a:lnTo>
                  <a:pt x="283" y="1010"/>
                </a:lnTo>
                <a:lnTo>
                  <a:pt x="282" y="1010"/>
                </a:lnTo>
                <a:close/>
                <a:moveTo>
                  <a:pt x="281" y="1021"/>
                </a:moveTo>
                <a:lnTo>
                  <a:pt x="281" y="1020"/>
                </a:lnTo>
                <a:lnTo>
                  <a:pt x="281" y="1020"/>
                </a:lnTo>
                <a:lnTo>
                  <a:pt x="281" y="1019"/>
                </a:lnTo>
                <a:lnTo>
                  <a:pt x="281" y="1019"/>
                </a:lnTo>
                <a:lnTo>
                  <a:pt x="281" y="1018"/>
                </a:lnTo>
                <a:lnTo>
                  <a:pt x="281" y="1018"/>
                </a:lnTo>
                <a:lnTo>
                  <a:pt x="282" y="1017"/>
                </a:lnTo>
                <a:lnTo>
                  <a:pt x="283" y="1017"/>
                </a:lnTo>
                <a:lnTo>
                  <a:pt x="284" y="1018"/>
                </a:lnTo>
                <a:lnTo>
                  <a:pt x="286" y="1019"/>
                </a:lnTo>
                <a:lnTo>
                  <a:pt x="285" y="1021"/>
                </a:lnTo>
                <a:lnTo>
                  <a:pt x="284" y="1021"/>
                </a:lnTo>
                <a:lnTo>
                  <a:pt x="283" y="1021"/>
                </a:lnTo>
                <a:lnTo>
                  <a:pt x="282" y="1021"/>
                </a:lnTo>
                <a:lnTo>
                  <a:pt x="281" y="1021"/>
                </a:lnTo>
                <a:lnTo>
                  <a:pt x="281" y="1021"/>
                </a:lnTo>
                <a:close/>
                <a:moveTo>
                  <a:pt x="291" y="982"/>
                </a:moveTo>
                <a:lnTo>
                  <a:pt x="290" y="982"/>
                </a:lnTo>
                <a:lnTo>
                  <a:pt x="290" y="981"/>
                </a:lnTo>
                <a:lnTo>
                  <a:pt x="290" y="980"/>
                </a:lnTo>
                <a:lnTo>
                  <a:pt x="289" y="979"/>
                </a:lnTo>
                <a:lnTo>
                  <a:pt x="290" y="977"/>
                </a:lnTo>
                <a:lnTo>
                  <a:pt x="291" y="976"/>
                </a:lnTo>
                <a:lnTo>
                  <a:pt x="292" y="976"/>
                </a:lnTo>
                <a:lnTo>
                  <a:pt x="293" y="977"/>
                </a:lnTo>
                <a:lnTo>
                  <a:pt x="293" y="978"/>
                </a:lnTo>
                <a:lnTo>
                  <a:pt x="293" y="980"/>
                </a:lnTo>
                <a:lnTo>
                  <a:pt x="293" y="981"/>
                </a:lnTo>
                <a:lnTo>
                  <a:pt x="291" y="982"/>
                </a:lnTo>
                <a:lnTo>
                  <a:pt x="291" y="982"/>
                </a:lnTo>
                <a:close/>
                <a:moveTo>
                  <a:pt x="269" y="1081"/>
                </a:moveTo>
                <a:lnTo>
                  <a:pt x="268" y="1080"/>
                </a:lnTo>
                <a:lnTo>
                  <a:pt x="267" y="1080"/>
                </a:lnTo>
                <a:lnTo>
                  <a:pt x="268" y="1080"/>
                </a:lnTo>
                <a:lnTo>
                  <a:pt x="269" y="1080"/>
                </a:lnTo>
                <a:lnTo>
                  <a:pt x="269" y="1080"/>
                </a:lnTo>
                <a:lnTo>
                  <a:pt x="270" y="1080"/>
                </a:lnTo>
                <a:lnTo>
                  <a:pt x="270" y="1080"/>
                </a:lnTo>
                <a:lnTo>
                  <a:pt x="271" y="1079"/>
                </a:lnTo>
                <a:lnTo>
                  <a:pt x="271" y="1078"/>
                </a:lnTo>
                <a:lnTo>
                  <a:pt x="273" y="1077"/>
                </a:lnTo>
                <a:lnTo>
                  <a:pt x="274" y="1076"/>
                </a:lnTo>
                <a:lnTo>
                  <a:pt x="275" y="1076"/>
                </a:lnTo>
                <a:lnTo>
                  <a:pt x="275" y="1077"/>
                </a:lnTo>
                <a:lnTo>
                  <a:pt x="272" y="1079"/>
                </a:lnTo>
                <a:lnTo>
                  <a:pt x="271" y="1080"/>
                </a:lnTo>
                <a:lnTo>
                  <a:pt x="270" y="1081"/>
                </a:lnTo>
                <a:lnTo>
                  <a:pt x="269" y="1081"/>
                </a:lnTo>
                <a:close/>
                <a:moveTo>
                  <a:pt x="285" y="998"/>
                </a:moveTo>
                <a:lnTo>
                  <a:pt x="285" y="997"/>
                </a:lnTo>
                <a:lnTo>
                  <a:pt x="286" y="996"/>
                </a:lnTo>
                <a:lnTo>
                  <a:pt x="287" y="996"/>
                </a:lnTo>
                <a:lnTo>
                  <a:pt x="288" y="995"/>
                </a:lnTo>
                <a:lnTo>
                  <a:pt x="286" y="995"/>
                </a:lnTo>
                <a:lnTo>
                  <a:pt x="285" y="995"/>
                </a:lnTo>
                <a:lnTo>
                  <a:pt x="285" y="994"/>
                </a:lnTo>
                <a:lnTo>
                  <a:pt x="287" y="993"/>
                </a:lnTo>
                <a:lnTo>
                  <a:pt x="288" y="993"/>
                </a:lnTo>
                <a:lnTo>
                  <a:pt x="288" y="994"/>
                </a:lnTo>
                <a:lnTo>
                  <a:pt x="289" y="994"/>
                </a:lnTo>
                <a:lnTo>
                  <a:pt x="290" y="994"/>
                </a:lnTo>
                <a:lnTo>
                  <a:pt x="291" y="995"/>
                </a:lnTo>
                <a:lnTo>
                  <a:pt x="290" y="995"/>
                </a:lnTo>
                <a:lnTo>
                  <a:pt x="289" y="996"/>
                </a:lnTo>
                <a:lnTo>
                  <a:pt x="285" y="998"/>
                </a:lnTo>
                <a:close/>
                <a:moveTo>
                  <a:pt x="286" y="972"/>
                </a:moveTo>
                <a:lnTo>
                  <a:pt x="285" y="972"/>
                </a:lnTo>
                <a:lnTo>
                  <a:pt x="285" y="972"/>
                </a:lnTo>
                <a:lnTo>
                  <a:pt x="287" y="969"/>
                </a:lnTo>
                <a:lnTo>
                  <a:pt x="288" y="969"/>
                </a:lnTo>
                <a:lnTo>
                  <a:pt x="288" y="967"/>
                </a:lnTo>
                <a:lnTo>
                  <a:pt x="289" y="967"/>
                </a:lnTo>
                <a:lnTo>
                  <a:pt x="290" y="966"/>
                </a:lnTo>
                <a:lnTo>
                  <a:pt x="291" y="966"/>
                </a:lnTo>
                <a:lnTo>
                  <a:pt x="290" y="965"/>
                </a:lnTo>
                <a:lnTo>
                  <a:pt x="289" y="965"/>
                </a:lnTo>
                <a:lnTo>
                  <a:pt x="288" y="965"/>
                </a:lnTo>
                <a:lnTo>
                  <a:pt x="288" y="964"/>
                </a:lnTo>
                <a:lnTo>
                  <a:pt x="289" y="963"/>
                </a:lnTo>
                <a:lnTo>
                  <a:pt x="290" y="964"/>
                </a:lnTo>
                <a:lnTo>
                  <a:pt x="291" y="964"/>
                </a:lnTo>
                <a:lnTo>
                  <a:pt x="291" y="965"/>
                </a:lnTo>
                <a:lnTo>
                  <a:pt x="292" y="965"/>
                </a:lnTo>
                <a:lnTo>
                  <a:pt x="292" y="964"/>
                </a:lnTo>
                <a:lnTo>
                  <a:pt x="291" y="963"/>
                </a:lnTo>
                <a:lnTo>
                  <a:pt x="291" y="962"/>
                </a:lnTo>
                <a:lnTo>
                  <a:pt x="291" y="961"/>
                </a:lnTo>
                <a:lnTo>
                  <a:pt x="292" y="961"/>
                </a:lnTo>
                <a:lnTo>
                  <a:pt x="293" y="962"/>
                </a:lnTo>
                <a:lnTo>
                  <a:pt x="294" y="963"/>
                </a:lnTo>
                <a:lnTo>
                  <a:pt x="294" y="964"/>
                </a:lnTo>
                <a:lnTo>
                  <a:pt x="295" y="965"/>
                </a:lnTo>
                <a:lnTo>
                  <a:pt x="295" y="966"/>
                </a:lnTo>
                <a:lnTo>
                  <a:pt x="295" y="967"/>
                </a:lnTo>
                <a:lnTo>
                  <a:pt x="292" y="969"/>
                </a:lnTo>
                <a:lnTo>
                  <a:pt x="292" y="972"/>
                </a:lnTo>
                <a:lnTo>
                  <a:pt x="291" y="972"/>
                </a:lnTo>
                <a:lnTo>
                  <a:pt x="291" y="973"/>
                </a:lnTo>
                <a:lnTo>
                  <a:pt x="290" y="973"/>
                </a:lnTo>
                <a:lnTo>
                  <a:pt x="290" y="972"/>
                </a:lnTo>
                <a:lnTo>
                  <a:pt x="291" y="972"/>
                </a:lnTo>
                <a:lnTo>
                  <a:pt x="291" y="971"/>
                </a:lnTo>
                <a:lnTo>
                  <a:pt x="290" y="971"/>
                </a:lnTo>
                <a:lnTo>
                  <a:pt x="289" y="972"/>
                </a:lnTo>
                <a:lnTo>
                  <a:pt x="288" y="972"/>
                </a:lnTo>
                <a:lnTo>
                  <a:pt x="287" y="971"/>
                </a:lnTo>
                <a:lnTo>
                  <a:pt x="286" y="971"/>
                </a:lnTo>
                <a:lnTo>
                  <a:pt x="286" y="972"/>
                </a:lnTo>
                <a:close/>
                <a:moveTo>
                  <a:pt x="286" y="1007"/>
                </a:moveTo>
                <a:lnTo>
                  <a:pt x="285" y="1006"/>
                </a:lnTo>
                <a:lnTo>
                  <a:pt x="283" y="1006"/>
                </a:lnTo>
                <a:lnTo>
                  <a:pt x="282" y="1005"/>
                </a:lnTo>
                <a:lnTo>
                  <a:pt x="281" y="1005"/>
                </a:lnTo>
                <a:lnTo>
                  <a:pt x="281" y="1004"/>
                </a:lnTo>
                <a:lnTo>
                  <a:pt x="281" y="1004"/>
                </a:lnTo>
                <a:lnTo>
                  <a:pt x="282" y="1004"/>
                </a:lnTo>
                <a:lnTo>
                  <a:pt x="285" y="1004"/>
                </a:lnTo>
                <a:lnTo>
                  <a:pt x="287" y="1006"/>
                </a:lnTo>
                <a:lnTo>
                  <a:pt x="287" y="1007"/>
                </a:lnTo>
                <a:lnTo>
                  <a:pt x="286" y="1007"/>
                </a:lnTo>
                <a:close/>
                <a:moveTo>
                  <a:pt x="295" y="951"/>
                </a:moveTo>
                <a:lnTo>
                  <a:pt x="294" y="951"/>
                </a:lnTo>
                <a:lnTo>
                  <a:pt x="293" y="950"/>
                </a:lnTo>
                <a:lnTo>
                  <a:pt x="292" y="950"/>
                </a:lnTo>
                <a:lnTo>
                  <a:pt x="291" y="948"/>
                </a:lnTo>
                <a:lnTo>
                  <a:pt x="291" y="947"/>
                </a:lnTo>
                <a:lnTo>
                  <a:pt x="292" y="946"/>
                </a:lnTo>
                <a:lnTo>
                  <a:pt x="293" y="946"/>
                </a:lnTo>
                <a:lnTo>
                  <a:pt x="293" y="947"/>
                </a:lnTo>
                <a:lnTo>
                  <a:pt x="294" y="948"/>
                </a:lnTo>
                <a:lnTo>
                  <a:pt x="294" y="947"/>
                </a:lnTo>
                <a:lnTo>
                  <a:pt x="295" y="946"/>
                </a:lnTo>
                <a:lnTo>
                  <a:pt x="296" y="947"/>
                </a:lnTo>
                <a:lnTo>
                  <a:pt x="297" y="948"/>
                </a:lnTo>
                <a:lnTo>
                  <a:pt x="296" y="950"/>
                </a:lnTo>
                <a:lnTo>
                  <a:pt x="297" y="950"/>
                </a:lnTo>
                <a:lnTo>
                  <a:pt x="297" y="950"/>
                </a:lnTo>
                <a:lnTo>
                  <a:pt x="296" y="951"/>
                </a:lnTo>
                <a:lnTo>
                  <a:pt x="295" y="951"/>
                </a:lnTo>
                <a:close/>
                <a:moveTo>
                  <a:pt x="271" y="1073"/>
                </a:moveTo>
                <a:lnTo>
                  <a:pt x="272" y="1071"/>
                </a:lnTo>
                <a:lnTo>
                  <a:pt x="272" y="1069"/>
                </a:lnTo>
                <a:lnTo>
                  <a:pt x="272" y="1069"/>
                </a:lnTo>
                <a:lnTo>
                  <a:pt x="273" y="1067"/>
                </a:lnTo>
                <a:lnTo>
                  <a:pt x="273" y="1066"/>
                </a:lnTo>
                <a:lnTo>
                  <a:pt x="274" y="1066"/>
                </a:lnTo>
                <a:lnTo>
                  <a:pt x="274" y="1067"/>
                </a:lnTo>
                <a:lnTo>
                  <a:pt x="274" y="1068"/>
                </a:lnTo>
                <a:lnTo>
                  <a:pt x="273" y="1069"/>
                </a:lnTo>
                <a:lnTo>
                  <a:pt x="273" y="1072"/>
                </a:lnTo>
                <a:lnTo>
                  <a:pt x="272" y="1072"/>
                </a:lnTo>
                <a:lnTo>
                  <a:pt x="271" y="1073"/>
                </a:lnTo>
                <a:close/>
                <a:moveTo>
                  <a:pt x="285" y="987"/>
                </a:moveTo>
                <a:lnTo>
                  <a:pt x="284" y="986"/>
                </a:lnTo>
                <a:lnTo>
                  <a:pt x="284" y="985"/>
                </a:lnTo>
                <a:lnTo>
                  <a:pt x="285" y="983"/>
                </a:lnTo>
                <a:lnTo>
                  <a:pt x="285" y="983"/>
                </a:lnTo>
                <a:lnTo>
                  <a:pt x="285" y="982"/>
                </a:lnTo>
                <a:lnTo>
                  <a:pt x="286" y="983"/>
                </a:lnTo>
                <a:lnTo>
                  <a:pt x="287" y="982"/>
                </a:lnTo>
                <a:lnTo>
                  <a:pt x="287" y="981"/>
                </a:lnTo>
                <a:lnTo>
                  <a:pt x="288" y="981"/>
                </a:lnTo>
                <a:lnTo>
                  <a:pt x="289" y="982"/>
                </a:lnTo>
                <a:lnTo>
                  <a:pt x="289" y="983"/>
                </a:lnTo>
                <a:lnTo>
                  <a:pt x="290" y="983"/>
                </a:lnTo>
                <a:lnTo>
                  <a:pt x="290" y="983"/>
                </a:lnTo>
                <a:lnTo>
                  <a:pt x="289" y="984"/>
                </a:lnTo>
                <a:lnTo>
                  <a:pt x="288" y="986"/>
                </a:lnTo>
                <a:lnTo>
                  <a:pt x="287" y="987"/>
                </a:lnTo>
                <a:lnTo>
                  <a:pt x="286" y="987"/>
                </a:lnTo>
                <a:lnTo>
                  <a:pt x="285" y="987"/>
                </a:lnTo>
                <a:close/>
                <a:moveTo>
                  <a:pt x="302" y="915"/>
                </a:moveTo>
                <a:lnTo>
                  <a:pt x="301" y="914"/>
                </a:lnTo>
                <a:lnTo>
                  <a:pt x="299" y="912"/>
                </a:lnTo>
                <a:lnTo>
                  <a:pt x="297" y="912"/>
                </a:lnTo>
                <a:lnTo>
                  <a:pt x="295" y="912"/>
                </a:lnTo>
                <a:lnTo>
                  <a:pt x="295" y="911"/>
                </a:lnTo>
                <a:lnTo>
                  <a:pt x="297" y="910"/>
                </a:lnTo>
                <a:lnTo>
                  <a:pt x="297" y="909"/>
                </a:lnTo>
                <a:lnTo>
                  <a:pt x="298" y="909"/>
                </a:lnTo>
                <a:lnTo>
                  <a:pt x="299" y="909"/>
                </a:lnTo>
                <a:lnTo>
                  <a:pt x="299" y="910"/>
                </a:lnTo>
                <a:lnTo>
                  <a:pt x="302" y="914"/>
                </a:lnTo>
                <a:lnTo>
                  <a:pt x="302" y="915"/>
                </a:lnTo>
                <a:close/>
                <a:moveTo>
                  <a:pt x="291" y="925"/>
                </a:moveTo>
                <a:lnTo>
                  <a:pt x="290" y="924"/>
                </a:lnTo>
                <a:lnTo>
                  <a:pt x="290" y="923"/>
                </a:lnTo>
                <a:lnTo>
                  <a:pt x="291" y="921"/>
                </a:lnTo>
                <a:lnTo>
                  <a:pt x="291" y="920"/>
                </a:lnTo>
                <a:lnTo>
                  <a:pt x="291" y="920"/>
                </a:lnTo>
                <a:lnTo>
                  <a:pt x="286" y="920"/>
                </a:lnTo>
                <a:lnTo>
                  <a:pt x="284" y="919"/>
                </a:lnTo>
                <a:lnTo>
                  <a:pt x="283" y="920"/>
                </a:lnTo>
                <a:lnTo>
                  <a:pt x="282" y="920"/>
                </a:lnTo>
                <a:lnTo>
                  <a:pt x="282" y="919"/>
                </a:lnTo>
                <a:lnTo>
                  <a:pt x="282" y="918"/>
                </a:lnTo>
                <a:lnTo>
                  <a:pt x="281" y="918"/>
                </a:lnTo>
                <a:lnTo>
                  <a:pt x="282" y="918"/>
                </a:lnTo>
                <a:lnTo>
                  <a:pt x="283" y="918"/>
                </a:lnTo>
                <a:lnTo>
                  <a:pt x="283" y="917"/>
                </a:lnTo>
                <a:lnTo>
                  <a:pt x="283" y="916"/>
                </a:lnTo>
                <a:lnTo>
                  <a:pt x="283" y="915"/>
                </a:lnTo>
                <a:lnTo>
                  <a:pt x="283" y="914"/>
                </a:lnTo>
                <a:lnTo>
                  <a:pt x="282" y="914"/>
                </a:lnTo>
                <a:lnTo>
                  <a:pt x="282" y="915"/>
                </a:lnTo>
                <a:lnTo>
                  <a:pt x="281" y="915"/>
                </a:lnTo>
                <a:lnTo>
                  <a:pt x="281" y="914"/>
                </a:lnTo>
                <a:lnTo>
                  <a:pt x="281" y="912"/>
                </a:lnTo>
                <a:lnTo>
                  <a:pt x="282" y="912"/>
                </a:lnTo>
                <a:lnTo>
                  <a:pt x="283" y="911"/>
                </a:lnTo>
                <a:lnTo>
                  <a:pt x="284" y="910"/>
                </a:lnTo>
                <a:lnTo>
                  <a:pt x="285" y="911"/>
                </a:lnTo>
                <a:lnTo>
                  <a:pt x="291" y="915"/>
                </a:lnTo>
                <a:lnTo>
                  <a:pt x="293" y="917"/>
                </a:lnTo>
                <a:lnTo>
                  <a:pt x="294" y="917"/>
                </a:lnTo>
                <a:lnTo>
                  <a:pt x="296" y="917"/>
                </a:lnTo>
                <a:lnTo>
                  <a:pt x="299" y="918"/>
                </a:lnTo>
                <a:lnTo>
                  <a:pt x="300" y="919"/>
                </a:lnTo>
                <a:lnTo>
                  <a:pt x="301" y="920"/>
                </a:lnTo>
                <a:lnTo>
                  <a:pt x="301" y="922"/>
                </a:lnTo>
                <a:lnTo>
                  <a:pt x="300" y="924"/>
                </a:lnTo>
                <a:lnTo>
                  <a:pt x="299" y="924"/>
                </a:lnTo>
                <a:lnTo>
                  <a:pt x="299" y="925"/>
                </a:lnTo>
                <a:lnTo>
                  <a:pt x="298" y="924"/>
                </a:lnTo>
                <a:lnTo>
                  <a:pt x="298" y="923"/>
                </a:lnTo>
                <a:lnTo>
                  <a:pt x="296" y="922"/>
                </a:lnTo>
                <a:lnTo>
                  <a:pt x="295" y="922"/>
                </a:lnTo>
                <a:lnTo>
                  <a:pt x="293" y="923"/>
                </a:lnTo>
                <a:lnTo>
                  <a:pt x="292" y="925"/>
                </a:lnTo>
                <a:lnTo>
                  <a:pt x="291" y="925"/>
                </a:lnTo>
                <a:close/>
                <a:moveTo>
                  <a:pt x="285" y="990"/>
                </a:moveTo>
                <a:lnTo>
                  <a:pt x="284" y="990"/>
                </a:lnTo>
                <a:lnTo>
                  <a:pt x="285" y="989"/>
                </a:lnTo>
                <a:lnTo>
                  <a:pt x="287" y="988"/>
                </a:lnTo>
                <a:lnTo>
                  <a:pt x="287" y="989"/>
                </a:lnTo>
                <a:lnTo>
                  <a:pt x="286" y="989"/>
                </a:lnTo>
                <a:lnTo>
                  <a:pt x="285" y="990"/>
                </a:lnTo>
                <a:close/>
                <a:moveTo>
                  <a:pt x="276" y="1015"/>
                </a:moveTo>
                <a:lnTo>
                  <a:pt x="276" y="1014"/>
                </a:lnTo>
                <a:lnTo>
                  <a:pt x="277" y="1013"/>
                </a:lnTo>
                <a:lnTo>
                  <a:pt x="280" y="1012"/>
                </a:lnTo>
                <a:lnTo>
                  <a:pt x="281" y="1013"/>
                </a:lnTo>
                <a:lnTo>
                  <a:pt x="281" y="1014"/>
                </a:lnTo>
                <a:lnTo>
                  <a:pt x="279" y="1015"/>
                </a:lnTo>
                <a:lnTo>
                  <a:pt x="277" y="1015"/>
                </a:lnTo>
                <a:lnTo>
                  <a:pt x="276" y="1015"/>
                </a:lnTo>
                <a:close/>
                <a:moveTo>
                  <a:pt x="294" y="929"/>
                </a:moveTo>
                <a:lnTo>
                  <a:pt x="294" y="928"/>
                </a:lnTo>
                <a:lnTo>
                  <a:pt x="295" y="926"/>
                </a:lnTo>
                <a:lnTo>
                  <a:pt x="294" y="926"/>
                </a:lnTo>
                <a:lnTo>
                  <a:pt x="294" y="927"/>
                </a:lnTo>
                <a:lnTo>
                  <a:pt x="293" y="927"/>
                </a:lnTo>
                <a:lnTo>
                  <a:pt x="293" y="926"/>
                </a:lnTo>
                <a:lnTo>
                  <a:pt x="295" y="925"/>
                </a:lnTo>
                <a:lnTo>
                  <a:pt x="295" y="924"/>
                </a:lnTo>
                <a:lnTo>
                  <a:pt x="296" y="924"/>
                </a:lnTo>
                <a:lnTo>
                  <a:pt x="297" y="924"/>
                </a:lnTo>
                <a:lnTo>
                  <a:pt x="297" y="925"/>
                </a:lnTo>
                <a:lnTo>
                  <a:pt x="297" y="926"/>
                </a:lnTo>
                <a:lnTo>
                  <a:pt x="296" y="928"/>
                </a:lnTo>
                <a:lnTo>
                  <a:pt x="295" y="929"/>
                </a:lnTo>
                <a:lnTo>
                  <a:pt x="294" y="929"/>
                </a:lnTo>
                <a:close/>
                <a:moveTo>
                  <a:pt x="275" y="1024"/>
                </a:moveTo>
                <a:lnTo>
                  <a:pt x="274" y="1023"/>
                </a:lnTo>
                <a:lnTo>
                  <a:pt x="274" y="1022"/>
                </a:lnTo>
                <a:lnTo>
                  <a:pt x="273" y="1022"/>
                </a:lnTo>
                <a:lnTo>
                  <a:pt x="273" y="1021"/>
                </a:lnTo>
                <a:lnTo>
                  <a:pt x="274" y="1021"/>
                </a:lnTo>
                <a:lnTo>
                  <a:pt x="275" y="1021"/>
                </a:lnTo>
                <a:lnTo>
                  <a:pt x="276" y="1020"/>
                </a:lnTo>
                <a:lnTo>
                  <a:pt x="277" y="1020"/>
                </a:lnTo>
                <a:lnTo>
                  <a:pt x="278" y="1020"/>
                </a:lnTo>
                <a:lnTo>
                  <a:pt x="279" y="1020"/>
                </a:lnTo>
                <a:lnTo>
                  <a:pt x="278" y="1021"/>
                </a:lnTo>
                <a:lnTo>
                  <a:pt x="278" y="1022"/>
                </a:lnTo>
                <a:lnTo>
                  <a:pt x="278" y="1023"/>
                </a:lnTo>
                <a:lnTo>
                  <a:pt x="276" y="1024"/>
                </a:lnTo>
                <a:lnTo>
                  <a:pt x="275" y="1024"/>
                </a:lnTo>
                <a:close/>
                <a:moveTo>
                  <a:pt x="283" y="975"/>
                </a:moveTo>
                <a:lnTo>
                  <a:pt x="284" y="974"/>
                </a:lnTo>
                <a:lnTo>
                  <a:pt x="285" y="973"/>
                </a:lnTo>
                <a:lnTo>
                  <a:pt x="286" y="974"/>
                </a:lnTo>
                <a:lnTo>
                  <a:pt x="287" y="974"/>
                </a:lnTo>
                <a:lnTo>
                  <a:pt x="287" y="975"/>
                </a:lnTo>
                <a:lnTo>
                  <a:pt x="286" y="975"/>
                </a:lnTo>
                <a:lnTo>
                  <a:pt x="285" y="975"/>
                </a:lnTo>
                <a:lnTo>
                  <a:pt x="283" y="975"/>
                </a:lnTo>
                <a:close/>
                <a:moveTo>
                  <a:pt x="286" y="961"/>
                </a:moveTo>
                <a:lnTo>
                  <a:pt x="284" y="961"/>
                </a:lnTo>
                <a:lnTo>
                  <a:pt x="284" y="961"/>
                </a:lnTo>
                <a:lnTo>
                  <a:pt x="285" y="959"/>
                </a:lnTo>
                <a:lnTo>
                  <a:pt x="286" y="959"/>
                </a:lnTo>
                <a:lnTo>
                  <a:pt x="287" y="959"/>
                </a:lnTo>
                <a:lnTo>
                  <a:pt x="288" y="960"/>
                </a:lnTo>
                <a:lnTo>
                  <a:pt x="288" y="961"/>
                </a:lnTo>
                <a:lnTo>
                  <a:pt x="287" y="961"/>
                </a:lnTo>
                <a:lnTo>
                  <a:pt x="286" y="961"/>
                </a:lnTo>
                <a:close/>
                <a:moveTo>
                  <a:pt x="281" y="984"/>
                </a:moveTo>
                <a:lnTo>
                  <a:pt x="281" y="984"/>
                </a:lnTo>
                <a:lnTo>
                  <a:pt x="279" y="983"/>
                </a:lnTo>
                <a:lnTo>
                  <a:pt x="279" y="983"/>
                </a:lnTo>
                <a:lnTo>
                  <a:pt x="279" y="981"/>
                </a:lnTo>
                <a:lnTo>
                  <a:pt x="280" y="980"/>
                </a:lnTo>
                <a:lnTo>
                  <a:pt x="280" y="979"/>
                </a:lnTo>
                <a:lnTo>
                  <a:pt x="280" y="978"/>
                </a:lnTo>
                <a:lnTo>
                  <a:pt x="281" y="978"/>
                </a:lnTo>
                <a:lnTo>
                  <a:pt x="281" y="977"/>
                </a:lnTo>
                <a:lnTo>
                  <a:pt x="281" y="978"/>
                </a:lnTo>
                <a:lnTo>
                  <a:pt x="281" y="979"/>
                </a:lnTo>
                <a:lnTo>
                  <a:pt x="281" y="980"/>
                </a:lnTo>
                <a:lnTo>
                  <a:pt x="282" y="980"/>
                </a:lnTo>
                <a:lnTo>
                  <a:pt x="281" y="981"/>
                </a:lnTo>
                <a:lnTo>
                  <a:pt x="282" y="982"/>
                </a:lnTo>
                <a:lnTo>
                  <a:pt x="281" y="984"/>
                </a:lnTo>
                <a:close/>
                <a:moveTo>
                  <a:pt x="283" y="968"/>
                </a:moveTo>
                <a:lnTo>
                  <a:pt x="283" y="967"/>
                </a:lnTo>
                <a:lnTo>
                  <a:pt x="283" y="966"/>
                </a:lnTo>
                <a:lnTo>
                  <a:pt x="284" y="965"/>
                </a:lnTo>
                <a:lnTo>
                  <a:pt x="285" y="964"/>
                </a:lnTo>
                <a:lnTo>
                  <a:pt x="286" y="964"/>
                </a:lnTo>
                <a:lnTo>
                  <a:pt x="286" y="966"/>
                </a:lnTo>
                <a:lnTo>
                  <a:pt x="285" y="966"/>
                </a:lnTo>
                <a:lnTo>
                  <a:pt x="285" y="967"/>
                </a:lnTo>
                <a:lnTo>
                  <a:pt x="283" y="968"/>
                </a:lnTo>
                <a:close/>
                <a:moveTo>
                  <a:pt x="291" y="932"/>
                </a:moveTo>
                <a:lnTo>
                  <a:pt x="291" y="931"/>
                </a:lnTo>
                <a:lnTo>
                  <a:pt x="291" y="930"/>
                </a:lnTo>
                <a:lnTo>
                  <a:pt x="290" y="930"/>
                </a:lnTo>
                <a:lnTo>
                  <a:pt x="290" y="929"/>
                </a:lnTo>
                <a:lnTo>
                  <a:pt x="288" y="929"/>
                </a:lnTo>
                <a:lnTo>
                  <a:pt x="288" y="928"/>
                </a:lnTo>
                <a:lnTo>
                  <a:pt x="287" y="927"/>
                </a:lnTo>
                <a:lnTo>
                  <a:pt x="287" y="926"/>
                </a:lnTo>
                <a:lnTo>
                  <a:pt x="287" y="925"/>
                </a:lnTo>
                <a:lnTo>
                  <a:pt x="288" y="925"/>
                </a:lnTo>
                <a:lnTo>
                  <a:pt x="291" y="928"/>
                </a:lnTo>
                <a:lnTo>
                  <a:pt x="291" y="927"/>
                </a:lnTo>
                <a:lnTo>
                  <a:pt x="292" y="927"/>
                </a:lnTo>
                <a:lnTo>
                  <a:pt x="292" y="928"/>
                </a:lnTo>
                <a:lnTo>
                  <a:pt x="291" y="928"/>
                </a:lnTo>
                <a:lnTo>
                  <a:pt x="291" y="929"/>
                </a:lnTo>
                <a:lnTo>
                  <a:pt x="292" y="929"/>
                </a:lnTo>
                <a:lnTo>
                  <a:pt x="292" y="929"/>
                </a:lnTo>
                <a:lnTo>
                  <a:pt x="291" y="930"/>
                </a:lnTo>
                <a:lnTo>
                  <a:pt x="292" y="931"/>
                </a:lnTo>
                <a:lnTo>
                  <a:pt x="292" y="932"/>
                </a:lnTo>
                <a:lnTo>
                  <a:pt x="291" y="932"/>
                </a:lnTo>
                <a:lnTo>
                  <a:pt x="291" y="932"/>
                </a:lnTo>
                <a:close/>
                <a:moveTo>
                  <a:pt x="277" y="1004"/>
                </a:moveTo>
                <a:lnTo>
                  <a:pt x="276" y="1004"/>
                </a:lnTo>
                <a:lnTo>
                  <a:pt x="276" y="1003"/>
                </a:lnTo>
                <a:lnTo>
                  <a:pt x="277" y="1001"/>
                </a:lnTo>
                <a:lnTo>
                  <a:pt x="278" y="1001"/>
                </a:lnTo>
                <a:lnTo>
                  <a:pt x="279" y="1002"/>
                </a:lnTo>
                <a:lnTo>
                  <a:pt x="278" y="1002"/>
                </a:lnTo>
                <a:lnTo>
                  <a:pt x="277" y="1003"/>
                </a:lnTo>
                <a:lnTo>
                  <a:pt x="277" y="1004"/>
                </a:lnTo>
                <a:close/>
                <a:moveTo>
                  <a:pt x="283" y="948"/>
                </a:moveTo>
                <a:lnTo>
                  <a:pt x="282" y="947"/>
                </a:lnTo>
                <a:lnTo>
                  <a:pt x="281" y="947"/>
                </a:lnTo>
                <a:lnTo>
                  <a:pt x="281" y="946"/>
                </a:lnTo>
                <a:lnTo>
                  <a:pt x="280" y="945"/>
                </a:lnTo>
                <a:lnTo>
                  <a:pt x="281" y="943"/>
                </a:lnTo>
                <a:lnTo>
                  <a:pt x="281" y="942"/>
                </a:lnTo>
                <a:lnTo>
                  <a:pt x="281" y="940"/>
                </a:lnTo>
                <a:lnTo>
                  <a:pt x="284" y="940"/>
                </a:lnTo>
                <a:lnTo>
                  <a:pt x="285" y="940"/>
                </a:lnTo>
                <a:lnTo>
                  <a:pt x="287" y="941"/>
                </a:lnTo>
                <a:lnTo>
                  <a:pt x="288" y="940"/>
                </a:lnTo>
                <a:lnTo>
                  <a:pt x="288" y="939"/>
                </a:lnTo>
                <a:lnTo>
                  <a:pt x="287" y="939"/>
                </a:lnTo>
                <a:lnTo>
                  <a:pt x="287" y="939"/>
                </a:lnTo>
                <a:lnTo>
                  <a:pt x="287" y="938"/>
                </a:lnTo>
                <a:lnTo>
                  <a:pt x="288" y="938"/>
                </a:lnTo>
                <a:lnTo>
                  <a:pt x="288" y="937"/>
                </a:lnTo>
                <a:lnTo>
                  <a:pt x="289" y="938"/>
                </a:lnTo>
                <a:lnTo>
                  <a:pt x="291" y="938"/>
                </a:lnTo>
                <a:lnTo>
                  <a:pt x="291" y="940"/>
                </a:lnTo>
                <a:lnTo>
                  <a:pt x="290" y="940"/>
                </a:lnTo>
                <a:lnTo>
                  <a:pt x="289" y="940"/>
                </a:lnTo>
                <a:lnTo>
                  <a:pt x="287" y="941"/>
                </a:lnTo>
                <a:lnTo>
                  <a:pt x="287" y="942"/>
                </a:lnTo>
                <a:lnTo>
                  <a:pt x="288" y="942"/>
                </a:lnTo>
                <a:lnTo>
                  <a:pt x="288" y="943"/>
                </a:lnTo>
                <a:lnTo>
                  <a:pt x="287" y="943"/>
                </a:lnTo>
                <a:lnTo>
                  <a:pt x="286" y="943"/>
                </a:lnTo>
                <a:lnTo>
                  <a:pt x="286" y="944"/>
                </a:lnTo>
                <a:lnTo>
                  <a:pt x="286" y="945"/>
                </a:lnTo>
                <a:lnTo>
                  <a:pt x="286" y="946"/>
                </a:lnTo>
                <a:lnTo>
                  <a:pt x="285" y="947"/>
                </a:lnTo>
                <a:lnTo>
                  <a:pt x="284" y="948"/>
                </a:lnTo>
                <a:lnTo>
                  <a:pt x="283" y="948"/>
                </a:lnTo>
                <a:close/>
                <a:moveTo>
                  <a:pt x="276" y="1007"/>
                </a:moveTo>
                <a:lnTo>
                  <a:pt x="275" y="1007"/>
                </a:lnTo>
                <a:lnTo>
                  <a:pt x="275" y="1006"/>
                </a:lnTo>
                <a:lnTo>
                  <a:pt x="277" y="1005"/>
                </a:lnTo>
                <a:lnTo>
                  <a:pt x="277" y="1006"/>
                </a:lnTo>
                <a:lnTo>
                  <a:pt x="276" y="1007"/>
                </a:lnTo>
                <a:close/>
                <a:moveTo>
                  <a:pt x="282" y="959"/>
                </a:moveTo>
                <a:lnTo>
                  <a:pt x="282" y="958"/>
                </a:lnTo>
                <a:lnTo>
                  <a:pt x="282" y="957"/>
                </a:lnTo>
                <a:lnTo>
                  <a:pt x="283" y="956"/>
                </a:lnTo>
                <a:lnTo>
                  <a:pt x="284" y="956"/>
                </a:lnTo>
                <a:lnTo>
                  <a:pt x="285" y="957"/>
                </a:lnTo>
                <a:lnTo>
                  <a:pt x="285" y="958"/>
                </a:lnTo>
                <a:lnTo>
                  <a:pt x="284" y="958"/>
                </a:lnTo>
                <a:lnTo>
                  <a:pt x="282" y="959"/>
                </a:lnTo>
                <a:close/>
                <a:moveTo>
                  <a:pt x="293" y="912"/>
                </a:moveTo>
                <a:lnTo>
                  <a:pt x="291" y="911"/>
                </a:lnTo>
                <a:lnTo>
                  <a:pt x="290" y="910"/>
                </a:lnTo>
                <a:lnTo>
                  <a:pt x="290" y="909"/>
                </a:lnTo>
                <a:lnTo>
                  <a:pt x="291" y="909"/>
                </a:lnTo>
                <a:lnTo>
                  <a:pt x="291" y="909"/>
                </a:lnTo>
                <a:lnTo>
                  <a:pt x="292" y="909"/>
                </a:lnTo>
                <a:lnTo>
                  <a:pt x="294" y="910"/>
                </a:lnTo>
                <a:lnTo>
                  <a:pt x="294" y="911"/>
                </a:lnTo>
                <a:lnTo>
                  <a:pt x="294" y="912"/>
                </a:lnTo>
                <a:lnTo>
                  <a:pt x="293" y="912"/>
                </a:lnTo>
                <a:close/>
                <a:moveTo>
                  <a:pt x="281" y="972"/>
                </a:moveTo>
                <a:lnTo>
                  <a:pt x="280" y="972"/>
                </a:lnTo>
                <a:lnTo>
                  <a:pt x="280" y="972"/>
                </a:lnTo>
                <a:lnTo>
                  <a:pt x="279" y="972"/>
                </a:lnTo>
                <a:lnTo>
                  <a:pt x="279" y="971"/>
                </a:lnTo>
                <a:lnTo>
                  <a:pt x="279" y="970"/>
                </a:lnTo>
                <a:lnTo>
                  <a:pt x="278" y="970"/>
                </a:lnTo>
                <a:lnTo>
                  <a:pt x="279" y="969"/>
                </a:lnTo>
                <a:lnTo>
                  <a:pt x="281" y="968"/>
                </a:lnTo>
                <a:lnTo>
                  <a:pt x="281" y="968"/>
                </a:lnTo>
                <a:lnTo>
                  <a:pt x="281" y="969"/>
                </a:lnTo>
                <a:lnTo>
                  <a:pt x="282" y="971"/>
                </a:lnTo>
                <a:lnTo>
                  <a:pt x="282" y="972"/>
                </a:lnTo>
                <a:lnTo>
                  <a:pt x="281" y="972"/>
                </a:lnTo>
                <a:close/>
                <a:moveTo>
                  <a:pt x="274" y="1004"/>
                </a:moveTo>
                <a:lnTo>
                  <a:pt x="274" y="1004"/>
                </a:lnTo>
                <a:lnTo>
                  <a:pt x="275" y="1002"/>
                </a:lnTo>
                <a:lnTo>
                  <a:pt x="276" y="1002"/>
                </a:lnTo>
                <a:lnTo>
                  <a:pt x="276" y="1003"/>
                </a:lnTo>
                <a:lnTo>
                  <a:pt x="275" y="1004"/>
                </a:lnTo>
                <a:lnTo>
                  <a:pt x="275" y="1004"/>
                </a:lnTo>
                <a:lnTo>
                  <a:pt x="274" y="1004"/>
                </a:lnTo>
                <a:close/>
                <a:moveTo>
                  <a:pt x="281" y="857"/>
                </a:moveTo>
                <a:lnTo>
                  <a:pt x="281" y="857"/>
                </a:lnTo>
                <a:lnTo>
                  <a:pt x="281" y="856"/>
                </a:lnTo>
                <a:lnTo>
                  <a:pt x="281" y="855"/>
                </a:lnTo>
                <a:lnTo>
                  <a:pt x="280" y="855"/>
                </a:lnTo>
                <a:lnTo>
                  <a:pt x="273" y="854"/>
                </a:lnTo>
                <a:lnTo>
                  <a:pt x="272" y="853"/>
                </a:lnTo>
                <a:lnTo>
                  <a:pt x="272" y="853"/>
                </a:lnTo>
                <a:lnTo>
                  <a:pt x="274" y="852"/>
                </a:lnTo>
                <a:lnTo>
                  <a:pt x="279" y="852"/>
                </a:lnTo>
                <a:lnTo>
                  <a:pt x="281" y="852"/>
                </a:lnTo>
                <a:lnTo>
                  <a:pt x="282" y="852"/>
                </a:lnTo>
                <a:lnTo>
                  <a:pt x="283" y="852"/>
                </a:lnTo>
                <a:lnTo>
                  <a:pt x="283" y="851"/>
                </a:lnTo>
                <a:lnTo>
                  <a:pt x="286" y="852"/>
                </a:lnTo>
                <a:lnTo>
                  <a:pt x="291" y="853"/>
                </a:lnTo>
                <a:lnTo>
                  <a:pt x="291" y="852"/>
                </a:lnTo>
                <a:lnTo>
                  <a:pt x="293" y="850"/>
                </a:lnTo>
                <a:lnTo>
                  <a:pt x="294" y="850"/>
                </a:lnTo>
                <a:lnTo>
                  <a:pt x="295" y="851"/>
                </a:lnTo>
                <a:lnTo>
                  <a:pt x="300" y="855"/>
                </a:lnTo>
                <a:lnTo>
                  <a:pt x="299" y="856"/>
                </a:lnTo>
                <a:lnTo>
                  <a:pt x="298" y="856"/>
                </a:lnTo>
                <a:lnTo>
                  <a:pt x="299" y="856"/>
                </a:lnTo>
                <a:lnTo>
                  <a:pt x="301" y="857"/>
                </a:lnTo>
                <a:lnTo>
                  <a:pt x="301" y="858"/>
                </a:lnTo>
                <a:lnTo>
                  <a:pt x="302" y="857"/>
                </a:lnTo>
                <a:lnTo>
                  <a:pt x="302" y="858"/>
                </a:lnTo>
                <a:lnTo>
                  <a:pt x="303" y="858"/>
                </a:lnTo>
                <a:lnTo>
                  <a:pt x="303" y="859"/>
                </a:lnTo>
                <a:lnTo>
                  <a:pt x="303" y="860"/>
                </a:lnTo>
                <a:lnTo>
                  <a:pt x="302" y="860"/>
                </a:lnTo>
                <a:lnTo>
                  <a:pt x="299" y="860"/>
                </a:lnTo>
                <a:lnTo>
                  <a:pt x="299" y="859"/>
                </a:lnTo>
                <a:lnTo>
                  <a:pt x="299" y="858"/>
                </a:lnTo>
                <a:lnTo>
                  <a:pt x="298" y="858"/>
                </a:lnTo>
                <a:lnTo>
                  <a:pt x="297" y="858"/>
                </a:lnTo>
                <a:lnTo>
                  <a:pt x="296" y="859"/>
                </a:lnTo>
                <a:lnTo>
                  <a:pt x="295" y="859"/>
                </a:lnTo>
                <a:lnTo>
                  <a:pt x="294" y="859"/>
                </a:lnTo>
                <a:lnTo>
                  <a:pt x="293" y="857"/>
                </a:lnTo>
                <a:lnTo>
                  <a:pt x="293" y="856"/>
                </a:lnTo>
                <a:lnTo>
                  <a:pt x="292" y="856"/>
                </a:lnTo>
                <a:lnTo>
                  <a:pt x="291" y="856"/>
                </a:lnTo>
                <a:lnTo>
                  <a:pt x="290" y="856"/>
                </a:lnTo>
                <a:lnTo>
                  <a:pt x="289" y="856"/>
                </a:lnTo>
                <a:lnTo>
                  <a:pt x="285" y="856"/>
                </a:lnTo>
                <a:lnTo>
                  <a:pt x="284" y="855"/>
                </a:lnTo>
                <a:lnTo>
                  <a:pt x="283" y="856"/>
                </a:lnTo>
                <a:lnTo>
                  <a:pt x="282" y="855"/>
                </a:lnTo>
                <a:lnTo>
                  <a:pt x="281" y="856"/>
                </a:lnTo>
                <a:lnTo>
                  <a:pt x="281" y="857"/>
                </a:lnTo>
                <a:close/>
                <a:moveTo>
                  <a:pt x="273" y="939"/>
                </a:moveTo>
                <a:lnTo>
                  <a:pt x="273" y="938"/>
                </a:lnTo>
                <a:lnTo>
                  <a:pt x="272" y="938"/>
                </a:lnTo>
                <a:lnTo>
                  <a:pt x="272" y="937"/>
                </a:lnTo>
                <a:lnTo>
                  <a:pt x="273" y="937"/>
                </a:lnTo>
                <a:lnTo>
                  <a:pt x="272" y="937"/>
                </a:lnTo>
                <a:lnTo>
                  <a:pt x="272" y="936"/>
                </a:lnTo>
                <a:lnTo>
                  <a:pt x="272" y="935"/>
                </a:lnTo>
                <a:lnTo>
                  <a:pt x="273" y="934"/>
                </a:lnTo>
                <a:lnTo>
                  <a:pt x="271" y="934"/>
                </a:lnTo>
                <a:lnTo>
                  <a:pt x="271" y="933"/>
                </a:lnTo>
                <a:lnTo>
                  <a:pt x="271" y="932"/>
                </a:lnTo>
                <a:lnTo>
                  <a:pt x="272" y="932"/>
                </a:lnTo>
                <a:lnTo>
                  <a:pt x="276" y="932"/>
                </a:lnTo>
                <a:lnTo>
                  <a:pt x="278" y="934"/>
                </a:lnTo>
                <a:lnTo>
                  <a:pt x="279" y="935"/>
                </a:lnTo>
                <a:lnTo>
                  <a:pt x="280" y="935"/>
                </a:lnTo>
                <a:lnTo>
                  <a:pt x="280" y="933"/>
                </a:lnTo>
                <a:lnTo>
                  <a:pt x="283" y="933"/>
                </a:lnTo>
                <a:lnTo>
                  <a:pt x="285" y="933"/>
                </a:lnTo>
                <a:lnTo>
                  <a:pt x="285" y="931"/>
                </a:lnTo>
                <a:lnTo>
                  <a:pt x="286" y="931"/>
                </a:lnTo>
                <a:lnTo>
                  <a:pt x="288" y="933"/>
                </a:lnTo>
                <a:lnTo>
                  <a:pt x="288" y="935"/>
                </a:lnTo>
                <a:lnTo>
                  <a:pt x="287" y="936"/>
                </a:lnTo>
                <a:lnTo>
                  <a:pt x="286" y="937"/>
                </a:lnTo>
                <a:lnTo>
                  <a:pt x="285" y="938"/>
                </a:lnTo>
                <a:lnTo>
                  <a:pt x="284" y="938"/>
                </a:lnTo>
                <a:lnTo>
                  <a:pt x="284" y="937"/>
                </a:lnTo>
                <a:lnTo>
                  <a:pt x="283" y="937"/>
                </a:lnTo>
                <a:lnTo>
                  <a:pt x="282" y="936"/>
                </a:lnTo>
                <a:lnTo>
                  <a:pt x="281" y="936"/>
                </a:lnTo>
                <a:lnTo>
                  <a:pt x="281" y="936"/>
                </a:lnTo>
                <a:lnTo>
                  <a:pt x="281" y="937"/>
                </a:lnTo>
                <a:lnTo>
                  <a:pt x="280" y="938"/>
                </a:lnTo>
                <a:lnTo>
                  <a:pt x="280" y="939"/>
                </a:lnTo>
                <a:lnTo>
                  <a:pt x="279" y="939"/>
                </a:lnTo>
                <a:lnTo>
                  <a:pt x="276" y="938"/>
                </a:lnTo>
                <a:lnTo>
                  <a:pt x="275" y="938"/>
                </a:lnTo>
                <a:lnTo>
                  <a:pt x="274" y="939"/>
                </a:lnTo>
                <a:lnTo>
                  <a:pt x="273" y="939"/>
                </a:lnTo>
                <a:close/>
                <a:moveTo>
                  <a:pt x="270" y="1002"/>
                </a:moveTo>
                <a:lnTo>
                  <a:pt x="270" y="1001"/>
                </a:lnTo>
                <a:lnTo>
                  <a:pt x="271" y="1000"/>
                </a:lnTo>
                <a:lnTo>
                  <a:pt x="271" y="1000"/>
                </a:lnTo>
                <a:lnTo>
                  <a:pt x="271" y="999"/>
                </a:lnTo>
                <a:lnTo>
                  <a:pt x="272" y="999"/>
                </a:lnTo>
                <a:lnTo>
                  <a:pt x="273" y="1000"/>
                </a:lnTo>
                <a:lnTo>
                  <a:pt x="272" y="1000"/>
                </a:lnTo>
                <a:lnTo>
                  <a:pt x="272" y="1001"/>
                </a:lnTo>
                <a:lnTo>
                  <a:pt x="271" y="1001"/>
                </a:lnTo>
                <a:lnTo>
                  <a:pt x="270" y="1002"/>
                </a:lnTo>
                <a:close/>
                <a:moveTo>
                  <a:pt x="278" y="946"/>
                </a:moveTo>
                <a:lnTo>
                  <a:pt x="279" y="946"/>
                </a:lnTo>
                <a:lnTo>
                  <a:pt x="279" y="947"/>
                </a:lnTo>
                <a:lnTo>
                  <a:pt x="280" y="948"/>
                </a:lnTo>
                <a:lnTo>
                  <a:pt x="281" y="948"/>
                </a:lnTo>
                <a:lnTo>
                  <a:pt x="281" y="949"/>
                </a:lnTo>
                <a:lnTo>
                  <a:pt x="282" y="949"/>
                </a:lnTo>
                <a:lnTo>
                  <a:pt x="281" y="950"/>
                </a:lnTo>
                <a:lnTo>
                  <a:pt x="281" y="950"/>
                </a:lnTo>
                <a:lnTo>
                  <a:pt x="280" y="950"/>
                </a:lnTo>
                <a:lnTo>
                  <a:pt x="279" y="949"/>
                </a:lnTo>
                <a:lnTo>
                  <a:pt x="278" y="949"/>
                </a:lnTo>
                <a:lnTo>
                  <a:pt x="278" y="948"/>
                </a:lnTo>
                <a:lnTo>
                  <a:pt x="277" y="948"/>
                </a:lnTo>
                <a:lnTo>
                  <a:pt x="276" y="948"/>
                </a:lnTo>
                <a:lnTo>
                  <a:pt x="277" y="947"/>
                </a:lnTo>
                <a:lnTo>
                  <a:pt x="278" y="946"/>
                </a:lnTo>
                <a:close/>
                <a:moveTo>
                  <a:pt x="278" y="946"/>
                </a:moveTo>
                <a:lnTo>
                  <a:pt x="277" y="946"/>
                </a:lnTo>
                <a:lnTo>
                  <a:pt x="275" y="946"/>
                </a:lnTo>
                <a:lnTo>
                  <a:pt x="274" y="946"/>
                </a:lnTo>
                <a:lnTo>
                  <a:pt x="274" y="945"/>
                </a:lnTo>
                <a:lnTo>
                  <a:pt x="273" y="944"/>
                </a:lnTo>
                <a:lnTo>
                  <a:pt x="272" y="944"/>
                </a:lnTo>
                <a:lnTo>
                  <a:pt x="271" y="944"/>
                </a:lnTo>
                <a:lnTo>
                  <a:pt x="271" y="943"/>
                </a:lnTo>
                <a:lnTo>
                  <a:pt x="273" y="942"/>
                </a:lnTo>
                <a:lnTo>
                  <a:pt x="274" y="942"/>
                </a:lnTo>
                <a:lnTo>
                  <a:pt x="276" y="942"/>
                </a:lnTo>
                <a:lnTo>
                  <a:pt x="276" y="943"/>
                </a:lnTo>
                <a:lnTo>
                  <a:pt x="276" y="944"/>
                </a:lnTo>
                <a:lnTo>
                  <a:pt x="275" y="944"/>
                </a:lnTo>
                <a:lnTo>
                  <a:pt x="276" y="945"/>
                </a:lnTo>
                <a:lnTo>
                  <a:pt x="277" y="945"/>
                </a:lnTo>
                <a:lnTo>
                  <a:pt x="278" y="946"/>
                </a:lnTo>
                <a:close/>
                <a:moveTo>
                  <a:pt x="287" y="905"/>
                </a:moveTo>
                <a:lnTo>
                  <a:pt x="286" y="904"/>
                </a:lnTo>
                <a:lnTo>
                  <a:pt x="286" y="903"/>
                </a:lnTo>
                <a:lnTo>
                  <a:pt x="288" y="903"/>
                </a:lnTo>
                <a:lnTo>
                  <a:pt x="288" y="902"/>
                </a:lnTo>
                <a:lnTo>
                  <a:pt x="289" y="902"/>
                </a:lnTo>
                <a:lnTo>
                  <a:pt x="290" y="902"/>
                </a:lnTo>
                <a:lnTo>
                  <a:pt x="290" y="904"/>
                </a:lnTo>
                <a:lnTo>
                  <a:pt x="289" y="904"/>
                </a:lnTo>
                <a:lnTo>
                  <a:pt x="287" y="905"/>
                </a:lnTo>
                <a:close/>
                <a:moveTo>
                  <a:pt x="275" y="956"/>
                </a:moveTo>
                <a:lnTo>
                  <a:pt x="275" y="955"/>
                </a:lnTo>
                <a:lnTo>
                  <a:pt x="275" y="954"/>
                </a:lnTo>
                <a:lnTo>
                  <a:pt x="276" y="954"/>
                </a:lnTo>
                <a:lnTo>
                  <a:pt x="276" y="955"/>
                </a:lnTo>
                <a:lnTo>
                  <a:pt x="276" y="956"/>
                </a:lnTo>
                <a:lnTo>
                  <a:pt x="275" y="956"/>
                </a:lnTo>
                <a:close/>
                <a:moveTo>
                  <a:pt x="278" y="923"/>
                </a:moveTo>
                <a:lnTo>
                  <a:pt x="277" y="921"/>
                </a:lnTo>
                <a:lnTo>
                  <a:pt x="277" y="920"/>
                </a:lnTo>
                <a:lnTo>
                  <a:pt x="277" y="919"/>
                </a:lnTo>
                <a:lnTo>
                  <a:pt x="279" y="919"/>
                </a:lnTo>
                <a:lnTo>
                  <a:pt x="279" y="918"/>
                </a:lnTo>
                <a:lnTo>
                  <a:pt x="280" y="918"/>
                </a:lnTo>
                <a:lnTo>
                  <a:pt x="281" y="919"/>
                </a:lnTo>
                <a:lnTo>
                  <a:pt x="281" y="921"/>
                </a:lnTo>
                <a:lnTo>
                  <a:pt x="281" y="922"/>
                </a:lnTo>
                <a:lnTo>
                  <a:pt x="281" y="923"/>
                </a:lnTo>
                <a:lnTo>
                  <a:pt x="278" y="923"/>
                </a:lnTo>
                <a:close/>
                <a:moveTo>
                  <a:pt x="279" y="910"/>
                </a:moveTo>
                <a:lnTo>
                  <a:pt x="279" y="909"/>
                </a:lnTo>
                <a:lnTo>
                  <a:pt x="281" y="908"/>
                </a:lnTo>
                <a:lnTo>
                  <a:pt x="281" y="908"/>
                </a:lnTo>
                <a:lnTo>
                  <a:pt x="283" y="908"/>
                </a:lnTo>
                <a:lnTo>
                  <a:pt x="284" y="909"/>
                </a:lnTo>
                <a:lnTo>
                  <a:pt x="283" y="909"/>
                </a:lnTo>
                <a:lnTo>
                  <a:pt x="282" y="909"/>
                </a:lnTo>
                <a:lnTo>
                  <a:pt x="281" y="909"/>
                </a:lnTo>
                <a:lnTo>
                  <a:pt x="280" y="910"/>
                </a:lnTo>
                <a:lnTo>
                  <a:pt x="279" y="910"/>
                </a:lnTo>
                <a:close/>
                <a:moveTo>
                  <a:pt x="284" y="897"/>
                </a:moveTo>
                <a:lnTo>
                  <a:pt x="283" y="896"/>
                </a:lnTo>
                <a:lnTo>
                  <a:pt x="284" y="896"/>
                </a:lnTo>
                <a:lnTo>
                  <a:pt x="284" y="895"/>
                </a:lnTo>
                <a:lnTo>
                  <a:pt x="284" y="894"/>
                </a:lnTo>
                <a:lnTo>
                  <a:pt x="285" y="894"/>
                </a:lnTo>
                <a:lnTo>
                  <a:pt x="286" y="894"/>
                </a:lnTo>
                <a:lnTo>
                  <a:pt x="286" y="895"/>
                </a:lnTo>
                <a:lnTo>
                  <a:pt x="286" y="896"/>
                </a:lnTo>
                <a:lnTo>
                  <a:pt x="284" y="896"/>
                </a:lnTo>
                <a:lnTo>
                  <a:pt x="284" y="897"/>
                </a:lnTo>
                <a:close/>
                <a:moveTo>
                  <a:pt x="279" y="900"/>
                </a:moveTo>
                <a:lnTo>
                  <a:pt x="279" y="899"/>
                </a:lnTo>
                <a:lnTo>
                  <a:pt x="280" y="899"/>
                </a:lnTo>
                <a:lnTo>
                  <a:pt x="281" y="898"/>
                </a:lnTo>
                <a:lnTo>
                  <a:pt x="281" y="899"/>
                </a:lnTo>
                <a:lnTo>
                  <a:pt x="281" y="900"/>
                </a:lnTo>
                <a:lnTo>
                  <a:pt x="281" y="900"/>
                </a:lnTo>
                <a:lnTo>
                  <a:pt x="281" y="901"/>
                </a:lnTo>
                <a:lnTo>
                  <a:pt x="280" y="901"/>
                </a:lnTo>
                <a:lnTo>
                  <a:pt x="279" y="900"/>
                </a:lnTo>
                <a:close/>
                <a:moveTo>
                  <a:pt x="286" y="850"/>
                </a:moveTo>
                <a:lnTo>
                  <a:pt x="285" y="849"/>
                </a:lnTo>
                <a:lnTo>
                  <a:pt x="285" y="848"/>
                </a:lnTo>
                <a:lnTo>
                  <a:pt x="285" y="847"/>
                </a:lnTo>
                <a:lnTo>
                  <a:pt x="286" y="847"/>
                </a:lnTo>
                <a:lnTo>
                  <a:pt x="287" y="846"/>
                </a:lnTo>
                <a:lnTo>
                  <a:pt x="288" y="845"/>
                </a:lnTo>
                <a:lnTo>
                  <a:pt x="290" y="844"/>
                </a:lnTo>
                <a:lnTo>
                  <a:pt x="291" y="844"/>
                </a:lnTo>
                <a:lnTo>
                  <a:pt x="291" y="844"/>
                </a:lnTo>
                <a:lnTo>
                  <a:pt x="291" y="845"/>
                </a:lnTo>
                <a:lnTo>
                  <a:pt x="292" y="846"/>
                </a:lnTo>
                <a:lnTo>
                  <a:pt x="292" y="847"/>
                </a:lnTo>
                <a:lnTo>
                  <a:pt x="291" y="849"/>
                </a:lnTo>
                <a:lnTo>
                  <a:pt x="291" y="850"/>
                </a:lnTo>
                <a:lnTo>
                  <a:pt x="289" y="850"/>
                </a:lnTo>
                <a:lnTo>
                  <a:pt x="288" y="850"/>
                </a:lnTo>
                <a:lnTo>
                  <a:pt x="287" y="850"/>
                </a:lnTo>
                <a:lnTo>
                  <a:pt x="286" y="850"/>
                </a:lnTo>
                <a:close/>
                <a:moveTo>
                  <a:pt x="290" y="839"/>
                </a:moveTo>
                <a:lnTo>
                  <a:pt x="289" y="838"/>
                </a:lnTo>
                <a:lnTo>
                  <a:pt x="290" y="838"/>
                </a:lnTo>
                <a:lnTo>
                  <a:pt x="291" y="837"/>
                </a:lnTo>
                <a:lnTo>
                  <a:pt x="290" y="836"/>
                </a:lnTo>
                <a:lnTo>
                  <a:pt x="289" y="836"/>
                </a:lnTo>
                <a:lnTo>
                  <a:pt x="289" y="835"/>
                </a:lnTo>
                <a:lnTo>
                  <a:pt x="290" y="833"/>
                </a:lnTo>
                <a:lnTo>
                  <a:pt x="290" y="832"/>
                </a:lnTo>
                <a:lnTo>
                  <a:pt x="289" y="831"/>
                </a:lnTo>
                <a:lnTo>
                  <a:pt x="288" y="831"/>
                </a:lnTo>
                <a:lnTo>
                  <a:pt x="287" y="831"/>
                </a:lnTo>
                <a:lnTo>
                  <a:pt x="288" y="831"/>
                </a:lnTo>
                <a:lnTo>
                  <a:pt x="291" y="831"/>
                </a:lnTo>
                <a:lnTo>
                  <a:pt x="291" y="831"/>
                </a:lnTo>
                <a:lnTo>
                  <a:pt x="292" y="833"/>
                </a:lnTo>
                <a:lnTo>
                  <a:pt x="292" y="834"/>
                </a:lnTo>
                <a:lnTo>
                  <a:pt x="292" y="835"/>
                </a:lnTo>
                <a:lnTo>
                  <a:pt x="292" y="836"/>
                </a:lnTo>
                <a:lnTo>
                  <a:pt x="291" y="837"/>
                </a:lnTo>
                <a:lnTo>
                  <a:pt x="291" y="838"/>
                </a:lnTo>
                <a:lnTo>
                  <a:pt x="290" y="839"/>
                </a:lnTo>
                <a:close/>
                <a:moveTo>
                  <a:pt x="284" y="864"/>
                </a:moveTo>
                <a:lnTo>
                  <a:pt x="283" y="863"/>
                </a:lnTo>
                <a:lnTo>
                  <a:pt x="282" y="862"/>
                </a:lnTo>
                <a:lnTo>
                  <a:pt x="282" y="861"/>
                </a:lnTo>
                <a:lnTo>
                  <a:pt x="283" y="861"/>
                </a:lnTo>
                <a:lnTo>
                  <a:pt x="284" y="861"/>
                </a:lnTo>
                <a:lnTo>
                  <a:pt x="286" y="861"/>
                </a:lnTo>
                <a:lnTo>
                  <a:pt x="286" y="862"/>
                </a:lnTo>
                <a:lnTo>
                  <a:pt x="287" y="862"/>
                </a:lnTo>
                <a:lnTo>
                  <a:pt x="287" y="863"/>
                </a:lnTo>
                <a:lnTo>
                  <a:pt x="285" y="863"/>
                </a:lnTo>
                <a:lnTo>
                  <a:pt x="284" y="864"/>
                </a:lnTo>
                <a:close/>
                <a:moveTo>
                  <a:pt x="269" y="936"/>
                </a:moveTo>
                <a:lnTo>
                  <a:pt x="268" y="936"/>
                </a:lnTo>
                <a:lnTo>
                  <a:pt x="268" y="935"/>
                </a:lnTo>
                <a:lnTo>
                  <a:pt x="269" y="935"/>
                </a:lnTo>
                <a:lnTo>
                  <a:pt x="270" y="935"/>
                </a:lnTo>
                <a:lnTo>
                  <a:pt x="270" y="936"/>
                </a:lnTo>
                <a:lnTo>
                  <a:pt x="269" y="936"/>
                </a:lnTo>
                <a:close/>
                <a:moveTo>
                  <a:pt x="282" y="846"/>
                </a:moveTo>
                <a:lnTo>
                  <a:pt x="281" y="846"/>
                </a:lnTo>
                <a:lnTo>
                  <a:pt x="283" y="844"/>
                </a:lnTo>
                <a:lnTo>
                  <a:pt x="283" y="843"/>
                </a:lnTo>
                <a:lnTo>
                  <a:pt x="284" y="842"/>
                </a:lnTo>
                <a:lnTo>
                  <a:pt x="285" y="842"/>
                </a:lnTo>
                <a:lnTo>
                  <a:pt x="286" y="842"/>
                </a:lnTo>
                <a:lnTo>
                  <a:pt x="287" y="842"/>
                </a:lnTo>
                <a:lnTo>
                  <a:pt x="287" y="843"/>
                </a:lnTo>
                <a:lnTo>
                  <a:pt x="287" y="844"/>
                </a:lnTo>
                <a:lnTo>
                  <a:pt x="286" y="844"/>
                </a:lnTo>
                <a:lnTo>
                  <a:pt x="285" y="844"/>
                </a:lnTo>
                <a:lnTo>
                  <a:pt x="285" y="845"/>
                </a:lnTo>
                <a:lnTo>
                  <a:pt x="284" y="846"/>
                </a:lnTo>
                <a:lnTo>
                  <a:pt x="284" y="847"/>
                </a:lnTo>
                <a:lnTo>
                  <a:pt x="282" y="846"/>
                </a:lnTo>
                <a:close/>
                <a:moveTo>
                  <a:pt x="288" y="829"/>
                </a:moveTo>
                <a:lnTo>
                  <a:pt x="287" y="828"/>
                </a:lnTo>
                <a:lnTo>
                  <a:pt x="287" y="827"/>
                </a:lnTo>
                <a:lnTo>
                  <a:pt x="289" y="826"/>
                </a:lnTo>
                <a:lnTo>
                  <a:pt x="290" y="826"/>
                </a:lnTo>
                <a:lnTo>
                  <a:pt x="290" y="827"/>
                </a:lnTo>
                <a:lnTo>
                  <a:pt x="289" y="829"/>
                </a:lnTo>
                <a:lnTo>
                  <a:pt x="288" y="829"/>
                </a:lnTo>
                <a:close/>
                <a:moveTo>
                  <a:pt x="286" y="835"/>
                </a:moveTo>
                <a:lnTo>
                  <a:pt x="285" y="834"/>
                </a:lnTo>
                <a:lnTo>
                  <a:pt x="286" y="834"/>
                </a:lnTo>
                <a:lnTo>
                  <a:pt x="287" y="834"/>
                </a:lnTo>
                <a:lnTo>
                  <a:pt x="287" y="833"/>
                </a:lnTo>
                <a:lnTo>
                  <a:pt x="287" y="834"/>
                </a:lnTo>
                <a:lnTo>
                  <a:pt x="287" y="835"/>
                </a:lnTo>
                <a:lnTo>
                  <a:pt x="286" y="835"/>
                </a:lnTo>
                <a:close/>
                <a:moveTo>
                  <a:pt x="278" y="863"/>
                </a:moveTo>
                <a:lnTo>
                  <a:pt x="277" y="862"/>
                </a:lnTo>
                <a:lnTo>
                  <a:pt x="276" y="861"/>
                </a:lnTo>
                <a:lnTo>
                  <a:pt x="277" y="861"/>
                </a:lnTo>
                <a:lnTo>
                  <a:pt x="278" y="861"/>
                </a:lnTo>
                <a:lnTo>
                  <a:pt x="280" y="862"/>
                </a:lnTo>
                <a:lnTo>
                  <a:pt x="280" y="863"/>
                </a:lnTo>
                <a:lnTo>
                  <a:pt x="279" y="863"/>
                </a:lnTo>
                <a:lnTo>
                  <a:pt x="278" y="863"/>
                </a:lnTo>
                <a:close/>
                <a:moveTo>
                  <a:pt x="279" y="850"/>
                </a:moveTo>
                <a:lnTo>
                  <a:pt x="279" y="849"/>
                </a:lnTo>
                <a:lnTo>
                  <a:pt x="278" y="849"/>
                </a:lnTo>
                <a:lnTo>
                  <a:pt x="279" y="847"/>
                </a:lnTo>
                <a:lnTo>
                  <a:pt x="280" y="847"/>
                </a:lnTo>
                <a:lnTo>
                  <a:pt x="280" y="848"/>
                </a:lnTo>
                <a:lnTo>
                  <a:pt x="280" y="849"/>
                </a:lnTo>
                <a:lnTo>
                  <a:pt x="280" y="850"/>
                </a:lnTo>
                <a:lnTo>
                  <a:pt x="279" y="850"/>
                </a:lnTo>
                <a:close/>
                <a:moveTo>
                  <a:pt x="276" y="832"/>
                </a:moveTo>
                <a:lnTo>
                  <a:pt x="276" y="831"/>
                </a:lnTo>
                <a:lnTo>
                  <a:pt x="277" y="831"/>
                </a:lnTo>
                <a:lnTo>
                  <a:pt x="277" y="831"/>
                </a:lnTo>
                <a:lnTo>
                  <a:pt x="276" y="831"/>
                </a:lnTo>
                <a:lnTo>
                  <a:pt x="275" y="831"/>
                </a:lnTo>
                <a:lnTo>
                  <a:pt x="274" y="832"/>
                </a:lnTo>
                <a:lnTo>
                  <a:pt x="274" y="831"/>
                </a:lnTo>
                <a:lnTo>
                  <a:pt x="273" y="831"/>
                </a:lnTo>
                <a:lnTo>
                  <a:pt x="273" y="830"/>
                </a:lnTo>
                <a:lnTo>
                  <a:pt x="273" y="829"/>
                </a:lnTo>
                <a:lnTo>
                  <a:pt x="275" y="829"/>
                </a:lnTo>
                <a:lnTo>
                  <a:pt x="276" y="829"/>
                </a:lnTo>
                <a:lnTo>
                  <a:pt x="277" y="829"/>
                </a:lnTo>
                <a:lnTo>
                  <a:pt x="278" y="829"/>
                </a:lnTo>
                <a:lnTo>
                  <a:pt x="279" y="829"/>
                </a:lnTo>
                <a:lnTo>
                  <a:pt x="280" y="829"/>
                </a:lnTo>
                <a:lnTo>
                  <a:pt x="280" y="830"/>
                </a:lnTo>
                <a:lnTo>
                  <a:pt x="280" y="831"/>
                </a:lnTo>
                <a:lnTo>
                  <a:pt x="280" y="831"/>
                </a:lnTo>
                <a:lnTo>
                  <a:pt x="280" y="832"/>
                </a:lnTo>
                <a:lnTo>
                  <a:pt x="279" y="832"/>
                </a:lnTo>
                <a:lnTo>
                  <a:pt x="278" y="832"/>
                </a:lnTo>
                <a:lnTo>
                  <a:pt x="276" y="832"/>
                </a:lnTo>
                <a:close/>
                <a:moveTo>
                  <a:pt x="271" y="832"/>
                </a:moveTo>
                <a:lnTo>
                  <a:pt x="271" y="831"/>
                </a:lnTo>
                <a:lnTo>
                  <a:pt x="270" y="831"/>
                </a:lnTo>
                <a:lnTo>
                  <a:pt x="271" y="831"/>
                </a:lnTo>
                <a:lnTo>
                  <a:pt x="271" y="831"/>
                </a:lnTo>
                <a:lnTo>
                  <a:pt x="272" y="831"/>
                </a:lnTo>
                <a:lnTo>
                  <a:pt x="271" y="832"/>
                </a:lnTo>
                <a:close/>
                <a:moveTo>
                  <a:pt x="268" y="842"/>
                </a:moveTo>
                <a:lnTo>
                  <a:pt x="268" y="841"/>
                </a:lnTo>
                <a:lnTo>
                  <a:pt x="269" y="840"/>
                </a:lnTo>
                <a:lnTo>
                  <a:pt x="270" y="840"/>
                </a:lnTo>
                <a:lnTo>
                  <a:pt x="270" y="841"/>
                </a:lnTo>
                <a:lnTo>
                  <a:pt x="270" y="842"/>
                </a:lnTo>
                <a:lnTo>
                  <a:pt x="269" y="842"/>
                </a:lnTo>
                <a:lnTo>
                  <a:pt x="268" y="842"/>
                </a:lnTo>
                <a:close/>
                <a:moveTo>
                  <a:pt x="269" y="814"/>
                </a:moveTo>
                <a:lnTo>
                  <a:pt x="268" y="813"/>
                </a:lnTo>
                <a:lnTo>
                  <a:pt x="269" y="812"/>
                </a:lnTo>
                <a:lnTo>
                  <a:pt x="270" y="811"/>
                </a:lnTo>
                <a:lnTo>
                  <a:pt x="271" y="810"/>
                </a:lnTo>
                <a:lnTo>
                  <a:pt x="271" y="810"/>
                </a:lnTo>
                <a:lnTo>
                  <a:pt x="271" y="811"/>
                </a:lnTo>
                <a:lnTo>
                  <a:pt x="270" y="814"/>
                </a:lnTo>
                <a:lnTo>
                  <a:pt x="269" y="814"/>
                </a:lnTo>
                <a:close/>
                <a:moveTo>
                  <a:pt x="269" y="795"/>
                </a:moveTo>
                <a:lnTo>
                  <a:pt x="268" y="794"/>
                </a:lnTo>
                <a:lnTo>
                  <a:pt x="269" y="793"/>
                </a:lnTo>
                <a:lnTo>
                  <a:pt x="270" y="793"/>
                </a:lnTo>
                <a:lnTo>
                  <a:pt x="270" y="794"/>
                </a:lnTo>
                <a:lnTo>
                  <a:pt x="270" y="795"/>
                </a:lnTo>
                <a:lnTo>
                  <a:pt x="269" y="795"/>
                </a:lnTo>
                <a:close/>
                <a:moveTo>
                  <a:pt x="271" y="745"/>
                </a:moveTo>
                <a:lnTo>
                  <a:pt x="271" y="744"/>
                </a:lnTo>
                <a:lnTo>
                  <a:pt x="271" y="743"/>
                </a:lnTo>
                <a:lnTo>
                  <a:pt x="272" y="742"/>
                </a:lnTo>
                <a:lnTo>
                  <a:pt x="273" y="741"/>
                </a:lnTo>
                <a:lnTo>
                  <a:pt x="273" y="740"/>
                </a:lnTo>
                <a:lnTo>
                  <a:pt x="274" y="741"/>
                </a:lnTo>
                <a:lnTo>
                  <a:pt x="275" y="742"/>
                </a:lnTo>
                <a:lnTo>
                  <a:pt x="275" y="743"/>
                </a:lnTo>
                <a:lnTo>
                  <a:pt x="274" y="744"/>
                </a:lnTo>
                <a:lnTo>
                  <a:pt x="271" y="745"/>
                </a:lnTo>
                <a:close/>
                <a:moveTo>
                  <a:pt x="405" y="192"/>
                </a:moveTo>
                <a:lnTo>
                  <a:pt x="405" y="190"/>
                </a:lnTo>
                <a:lnTo>
                  <a:pt x="404" y="189"/>
                </a:lnTo>
                <a:lnTo>
                  <a:pt x="404" y="188"/>
                </a:lnTo>
                <a:lnTo>
                  <a:pt x="405" y="188"/>
                </a:lnTo>
                <a:lnTo>
                  <a:pt x="405" y="189"/>
                </a:lnTo>
                <a:lnTo>
                  <a:pt x="405" y="190"/>
                </a:lnTo>
                <a:lnTo>
                  <a:pt x="405" y="191"/>
                </a:lnTo>
                <a:lnTo>
                  <a:pt x="405" y="192"/>
                </a:lnTo>
                <a:close/>
                <a:moveTo>
                  <a:pt x="268" y="747"/>
                </a:moveTo>
                <a:lnTo>
                  <a:pt x="268" y="746"/>
                </a:lnTo>
                <a:lnTo>
                  <a:pt x="269" y="745"/>
                </a:lnTo>
                <a:lnTo>
                  <a:pt x="271" y="746"/>
                </a:lnTo>
                <a:lnTo>
                  <a:pt x="271" y="747"/>
                </a:lnTo>
                <a:lnTo>
                  <a:pt x="270" y="747"/>
                </a:lnTo>
                <a:lnTo>
                  <a:pt x="268" y="747"/>
                </a:lnTo>
                <a:close/>
                <a:moveTo>
                  <a:pt x="398" y="184"/>
                </a:moveTo>
                <a:lnTo>
                  <a:pt x="398" y="183"/>
                </a:lnTo>
                <a:lnTo>
                  <a:pt x="399" y="183"/>
                </a:lnTo>
                <a:lnTo>
                  <a:pt x="400" y="184"/>
                </a:lnTo>
                <a:lnTo>
                  <a:pt x="399" y="184"/>
                </a:lnTo>
                <a:lnTo>
                  <a:pt x="398" y="184"/>
                </a:lnTo>
                <a:close/>
                <a:moveTo>
                  <a:pt x="258" y="730"/>
                </a:moveTo>
                <a:lnTo>
                  <a:pt x="257" y="729"/>
                </a:lnTo>
                <a:lnTo>
                  <a:pt x="258" y="728"/>
                </a:lnTo>
                <a:lnTo>
                  <a:pt x="258" y="727"/>
                </a:lnTo>
                <a:lnTo>
                  <a:pt x="259" y="727"/>
                </a:lnTo>
                <a:lnTo>
                  <a:pt x="260" y="728"/>
                </a:lnTo>
                <a:lnTo>
                  <a:pt x="260" y="729"/>
                </a:lnTo>
                <a:lnTo>
                  <a:pt x="260" y="730"/>
                </a:lnTo>
                <a:lnTo>
                  <a:pt x="258" y="730"/>
                </a:lnTo>
                <a:close/>
                <a:moveTo>
                  <a:pt x="243" y="718"/>
                </a:moveTo>
                <a:lnTo>
                  <a:pt x="242" y="717"/>
                </a:lnTo>
                <a:lnTo>
                  <a:pt x="242" y="716"/>
                </a:lnTo>
                <a:lnTo>
                  <a:pt x="243" y="715"/>
                </a:lnTo>
                <a:lnTo>
                  <a:pt x="243" y="714"/>
                </a:lnTo>
                <a:lnTo>
                  <a:pt x="244" y="714"/>
                </a:lnTo>
                <a:lnTo>
                  <a:pt x="244" y="715"/>
                </a:lnTo>
                <a:lnTo>
                  <a:pt x="244" y="716"/>
                </a:lnTo>
                <a:lnTo>
                  <a:pt x="244" y="717"/>
                </a:lnTo>
                <a:lnTo>
                  <a:pt x="243" y="718"/>
                </a:lnTo>
                <a:close/>
                <a:moveTo>
                  <a:pt x="228" y="689"/>
                </a:moveTo>
                <a:lnTo>
                  <a:pt x="228" y="688"/>
                </a:lnTo>
                <a:lnTo>
                  <a:pt x="229" y="687"/>
                </a:lnTo>
                <a:lnTo>
                  <a:pt x="230" y="687"/>
                </a:lnTo>
                <a:lnTo>
                  <a:pt x="230" y="688"/>
                </a:lnTo>
                <a:lnTo>
                  <a:pt x="229" y="689"/>
                </a:lnTo>
                <a:lnTo>
                  <a:pt x="228" y="689"/>
                </a:lnTo>
                <a:close/>
                <a:moveTo>
                  <a:pt x="220" y="679"/>
                </a:moveTo>
                <a:lnTo>
                  <a:pt x="219" y="679"/>
                </a:lnTo>
                <a:lnTo>
                  <a:pt x="220" y="678"/>
                </a:lnTo>
                <a:lnTo>
                  <a:pt x="220" y="676"/>
                </a:lnTo>
                <a:lnTo>
                  <a:pt x="221" y="676"/>
                </a:lnTo>
                <a:lnTo>
                  <a:pt x="221" y="678"/>
                </a:lnTo>
                <a:lnTo>
                  <a:pt x="221" y="679"/>
                </a:lnTo>
                <a:lnTo>
                  <a:pt x="220" y="679"/>
                </a:lnTo>
                <a:lnTo>
                  <a:pt x="220" y="680"/>
                </a:lnTo>
                <a:lnTo>
                  <a:pt x="220" y="679"/>
                </a:lnTo>
                <a:close/>
                <a:moveTo>
                  <a:pt x="214" y="678"/>
                </a:moveTo>
                <a:lnTo>
                  <a:pt x="214" y="677"/>
                </a:lnTo>
                <a:lnTo>
                  <a:pt x="217" y="676"/>
                </a:lnTo>
                <a:lnTo>
                  <a:pt x="218" y="676"/>
                </a:lnTo>
                <a:lnTo>
                  <a:pt x="219" y="676"/>
                </a:lnTo>
                <a:lnTo>
                  <a:pt x="219" y="677"/>
                </a:lnTo>
                <a:lnTo>
                  <a:pt x="218" y="677"/>
                </a:lnTo>
                <a:lnTo>
                  <a:pt x="217" y="677"/>
                </a:lnTo>
                <a:lnTo>
                  <a:pt x="216" y="678"/>
                </a:lnTo>
                <a:lnTo>
                  <a:pt x="215" y="678"/>
                </a:lnTo>
                <a:lnTo>
                  <a:pt x="214" y="678"/>
                </a:lnTo>
                <a:close/>
                <a:moveTo>
                  <a:pt x="211" y="686"/>
                </a:moveTo>
                <a:lnTo>
                  <a:pt x="210" y="684"/>
                </a:lnTo>
                <a:lnTo>
                  <a:pt x="211" y="683"/>
                </a:lnTo>
                <a:lnTo>
                  <a:pt x="211" y="686"/>
                </a:lnTo>
                <a:close/>
                <a:moveTo>
                  <a:pt x="210" y="675"/>
                </a:moveTo>
                <a:lnTo>
                  <a:pt x="210" y="674"/>
                </a:lnTo>
                <a:lnTo>
                  <a:pt x="209" y="674"/>
                </a:lnTo>
                <a:lnTo>
                  <a:pt x="209" y="673"/>
                </a:lnTo>
                <a:lnTo>
                  <a:pt x="210" y="672"/>
                </a:lnTo>
                <a:lnTo>
                  <a:pt x="211" y="669"/>
                </a:lnTo>
                <a:lnTo>
                  <a:pt x="212" y="669"/>
                </a:lnTo>
                <a:lnTo>
                  <a:pt x="213" y="670"/>
                </a:lnTo>
                <a:lnTo>
                  <a:pt x="212" y="672"/>
                </a:lnTo>
                <a:lnTo>
                  <a:pt x="212" y="673"/>
                </a:lnTo>
                <a:lnTo>
                  <a:pt x="211" y="675"/>
                </a:lnTo>
                <a:lnTo>
                  <a:pt x="210" y="675"/>
                </a:lnTo>
                <a:close/>
                <a:moveTo>
                  <a:pt x="206" y="681"/>
                </a:moveTo>
                <a:lnTo>
                  <a:pt x="206" y="680"/>
                </a:lnTo>
                <a:lnTo>
                  <a:pt x="206" y="679"/>
                </a:lnTo>
                <a:lnTo>
                  <a:pt x="206" y="677"/>
                </a:lnTo>
                <a:lnTo>
                  <a:pt x="206" y="676"/>
                </a:lnTo>
                <a:lnTo>
                  <a:pt x="207" y="676"/>
                </a:lnTo>
                <a:lnTo>
                  <a:pt x="208" y="676"/>
                </a:lnTo>
                <a:lnTo>
                  <a:pt x="208" y="678"/>
                </a:lnTo>
                <a:lnTo>
                  <a:pt x="208" y="679"/>
                </a:lnTo>
                <a:lnTo>
                  <a:pt x="207" y="680"/>
                </a:lnTo>
                <a:lnTo>
                  <a:pt x="207" y="681"/>
                </a:lnTo>
                <a:lnTo>
                  <a:pt x="206" y="681"/>
                </a:lnTo>
                <a:close/>
                <a:moveTo>
                  <a:pt x="209" y="666"/>
                </a:moveTo>
                <a:lnTo>
                  <a:pt x="208" y="665"/>
                </a:lnTo>
                <a:lnTo>
                  <a:pt x="207" y="664"/>
                </a:lnTo>
                <a:lnTo>
                  <a:pt x="208" y="663"/>
                </a:lnTo>
                <a:lnTo>
                  <a:pt x="209" y="663"/>
                </a:lnTo>
                <a:lnTo>
                  <a:pt x="209" y="663"/>
                </a:lnTo>
                <a:lnTo>
                  <a:pt x="209" y="664"/>
                </a:lnTo>
                <a:lnTo>
                  <a:pt x="210" y="665"/>
                </a:lnTo>
                <a:lnTo>
                  <a:pt x="209" y="665"/>
                </a:lnTo>
                <a:lnTo>
                  <a:pt x="209" y="666"/>
                </a:lnTo>
                <a:lnTo>
                  <a:pt x="209" y="666"/>
                </a:lnTo>
                <a:close/>
                <a:moveTo>
                  <a:pt x="204" y="670"/>
                </a:moveTo>
                <a:lnTo>
                  <a:pt x="204" y="669"/>
                </a:lnTo>
                <a:lnTo>
                  <a:pt x="203" y="669"/>
                </a:lnTo>
                <a:lnTo>
                  <a:pt x="203" y="668"/>
                </a:lnTo>
                <a:lnTo>
                  <a:pt x="204" y="668"/>
                </a:lnTo>
                <a:lnTo>
                  <a:pt x="205" y="668"/>
                </a:lnTo>
                <a:lnTo>
                  <a:pt x="206" y="668"/>
                </a:lnTo>
                <a:lnTo>
                  <a:pt x="206" y="669"/>
                </a:lnTo>
                <a:lnTo>
                  <a:pt x="204" y="670"/>
                </a:lnTo>
                <a:close/>
                <a:moveTo>
                  <a:pt x="193" y="668"/>
                </a:moveTo>
                <a:lnTo>
                  <a:pt x="193" y="667"/>
                </a:lnTo>
                <a:lnTo>
                  <a:pt x="194" y="665"/>
                </a:lnTo>
                <a:lnTo>
                  <a:pt x="195" y="665"/>
                </a:lnTo>
                <a:lnTo>
                  <a:pt x="195" y="666"/>
                </a:lnTo>
                <a:lnTo>
                  <a:pt x="194" y="668"/>
                </a:lnTo>
                <a:lnTo>
                  <a:pt x="193" y="668"/>
                </a:lnTo>
                <a:close/>
                <a:moveTo>
                  <a:pt x="186" y="653"/>
                </a:moveTo>
                <a:lnTo>
                  <a:pt x="186" y="652"/>
                </a:lnTo>
                <a:lnTo>
                  <a:pt x="186" y="651"/>
                </a:lnTo>
                <a:lnTo>
                  <a:pt x="188" y="649"/>
                </a:lnTo>
                <a:lnTo>
                  <a:pt x="188" y="648"/>
                </a:lnTo>
                <a:lnTo>
                  <a:pt x="189" y="648"/>
                </a:lnTo>
                <a:lnTo>
                  <a:pt x="189" y="649"/>
                </a:lnTo>
                <a:lnTo>
                  <a:pt x="188" y="649"/>
                </a:lnTo>
                <a:lnTo>
                  <a:pt x="188" y="651"/>
                </a:lnTo>
                <a:lnTo>
                  <a:pt x="188" y="652"/>
                </a:lnTo>
                <a:lnTo>
                  <a:pt x="188" y="651"/>
                </a:lnTo>
                <a:lnTo>
                  <a:pt x="186" y="653"/>
                </a:lnTo>
                <a:close/>
                <a:moveTo>
                  <a:pt x="162" y="667"/>
                </a:moveTo>
                <a:lnTo>
                  <a:pt x="162" y="666"/>
                </a:lnTo>
                <a:lnTo>
                  <a:pt x="162" y="665"/>
                </a:lnTo>
                <a:lnTo>
                  <a:pt x="162" y="664"/>
                </a:lnTo>
                <a:lnTo>
                  <a:pt x="162" y="663"/>
                </a:lnTo>
                <a:lnTo>
                  <a:pt x="162" y="661"/>
                </a:lnTo>
                <a:lnTo>
                  <a:pt x="163" y="661"/>
                </a:lnTo>
                <a:lnTo>
                  <a:pt x="164" y="660"/>
                </a:lnTo>
                <a:lnTo>
                  <a:pt x="165" y="660"/>
                </a:lnTo>
                <a:lnTo>
                  <a:pt x="164" y="661"/>
                </a:lnTo>
                <a:lnTo>
                  <a:pt x="164" y="662"/>
                </a:lnTo>
                <a:lnTo>
                  <a:pt x="166" y="662"/>
                </a:lnTo>
                <a:lnTo>
                  <a:pt x="169" y="661"/>
                </a:lnTo>
                <a:lnTo>
                  <a:pt x="170" y="661"/>
                </a:lnTo>
                <a:lnTo>
                  <a:pt x="171" y="661"/>
                </a:lnTo>
                <a:lnTo>
                  <a:pt x="171" y="662"/>
                </a:lnTo>
                <a:lnTo>
                  <a:pt x="170" y="662"/>
                </a:lnTo>
                <a:lnTo>
                  <a:pt x="168" y="663"/>
                </a:lnTo>
                <a:lnTo>
                  <a:pt x="168" y="663"/>
                </a:lnTo>
                <a:lnTo>
                  <a:pt x="166" y="663"/>
                </a:lnTo>
                <a:lnTo>
                  <a:pt x="164" y="663"/>
                </a:lnTo>
                <a:lnTo>
                  <a:pt x="164" y="664"/>
                </a:lnTo>
                <a:lnTo>
                  <a:pt x="164" y="665"/>
                </a:lnTo>
                <a:lnTo>
                  <a:pt x="164" y="666"/>
                </a:lnTo>
                <a:lnTo>
                  <a:pt x="163" y="667"/>
                </a:lnTo>
                <a:lnTo>
                  <a:pt x="162" y="667"/>
                </a:lnTo>
                <a:close/>
                <a:moveTo>
                  <a:pt x="138" y="663"/>
                </a:moveTo>
                <a:lnTo>
                  <a:pt x="137" y="663"/>
                </a:lnTo>
                <a:lnTo>
                  <a:pt x="137" y="660"/>
                </a:lnTo>
                <a:lnTo>
                  <a:pt x="137" y="659"/>
                </a:lnTo>
                <a:lnTo>
                  <a:pt x="137" y="659"/>
                </a:lnTo>
                <a:lnTo>
                  <a:pt x="139" y="659"/>
                </a:lnTo>
                <a:lnTo>
                  <a:pt x="141" y="657"/>
                </a:lnTo>
                <a:lnTo>
                  <a:pt x="142" y="657"/>
                </a:lnTo>
                <a:lnTo>
                  <a:pt x="142" y="658"/>
                </a:lnTo>
                <a:lnTo>
                  <a:pt x="143" y="659"/>
                </a:lnTo>
                <a:lnTo>
                  <a:pt x="143" y="659"/>
                </a:lnTo>
                <a:lnTo>
                  <a:pt x="143" y="660"/>
                </a:lnTo>
                <a:lnTo>
                  <a:pt x="142" y="661"/>
                </a:lnTo>
                <a:lnTo>
                  <a:pt x="140" y="662"/>
                </a:lnTo>
                <a:lnTo>
                  <a:pt x="140" y="663"/>
                </a:lnTo>
                <a:lnTo>
                  <a:pt x="139" y="663"/>
                </a:lnTo>
                <a:lnTo>
                  <a:pt x="138" y="663"/>
                </a:lnTo>
                <a:close/>
                <a:moveTo>
                  <a:pt x="137" y="668"/>
                </a:moveTo>
                <a:lnTo>
                  <a:pt x="136" y="667"/>
                </a:lnTo>
                <a:lnTo>
                  <a:pt x="135" y="666"/>
                </a:lnTo>
                <a:lnTo>
                  <a:pt x="136" y="665"/>
                </a:lnTo>
                <a:lnTo>
                  <a:pt x="137" y="665"/>
                </a:lnTo>
                <a:lnTo>
                  <a:pt x="138" y="665"/>
                </a:lnTo>
                <a:lnTo>
                  <a:pt x="139" y="666"/>
                </a:lnTo>
                <a:lnTo>
                  <a:pt x="138" y="667"/>
                </a:lnTo>
                <a:lnTo>
                  <a:pt x="138" y="668"/>
                </a:lnTo>
                <a:lnTo>
                  <a:pt x="137" y="668"/>
                </a:lnTo>
                <a:close/>
                <a:moveTo>
                  <a:pt x="124" y="657"/>
                </a:moveTo>
                <a:lnTo>
                  <a:pt x="123" y="657"/>
                </a:lnTo>
                <a:lnTo>
                  <a:pt x="123" y="656"/>
                </a:lnTo>
                <a:lnTo>
                  <a:pt x="124" y="655"/>
                </a:lnTo>
                <a:lnTo>
                  <a:pt x="125" y="655"/>
                </a:lnTo>
                <a:lnTo>
                  <a:pt x="126" y="655"/>
                </a:lnTo>
                <a:lnTo>
                  <a:pt x="126" y="656"/>
                </a:lnTo>
                <a:lnTo>
                  <a:pt x="126" y="657"/>
                </a:lnTo>
                <a:lnTo>
                  <a:pt x="125" y="657"/>
                </a:lnTo>
                <a:lnTo>
                  <a:pt x="124" y="657"/>
                </a:lnTo>
                <a:close/>
                <a:moveTo>
                  <a:pt x="119" y="654"/>
                </a:moveTo>
                <a:lnTo>
                  <a:pt x="119" y="653"/>
                </a:lnTo>
                <a:lnTo>
                  <a:pt x="119" y="652"/>
                </a:lnTo>
                <a:lnTo>
                  <a:pt x="118" y="652"/>
                </a:lnTo>
                <a:lnTo>
                  <a:pt x="118" y="651"/>
                </a:lnTo>
                <a:lnTo>
                  <a:pt x="118" y="649"/>
                </a:lnTo>
                <a:lnTo>
                  <a:pt x="119" y="648"/>
                </a:lnTo>
                <a:lnTo>
                  <a:pt x="121" y="648"/>
                </a:lnTo>
                <a:lnTo>
                  <a:pt x="121" y="653"/>
                </a:lnTo>
                <a:lnTo>
                  <a:pt x="120" y="654"/>
                </a:lnTo>
                <a:lnTo>
                  <a:pt x="119" y="654"/>
                </a:lnTo>
                <a:close/>
                <a:moveTo>
                  <a:pt x="164" y="522"/>
                </a:moveTo>
                <a:lnTo>
                  <a:pt x="162" y="521"/>
                </a:lnTo>
                <a:lnTo>
                  <a:pt x="162" y="520"/>
                </a:lnTo>
                <a:lnTo>
                  <a:pt x="161" y="520"/>
                </a:lnTo>
                <a:lnTo>
                  <a:pt x="160" y="519"/>
                </a:lnTo>
                <a:lnTo>
                  <a:pt x="159" y="519"/>
                </a:lnTo>
                <a:lnTo>
                  <a:pt x="158" y="518"/>
                </a:lnTo>
                <a:lnTo>
                  <a:pt x="156" y="518"/>
                </a:lnTo>
                <a:lnTo>
                  <a:pt x="155" y="518"/>
                </a:lnTo>
                <a:lnTo>
                  <a:pt x="156" y="518"/>
                </a:lnTo>
                <a:lnTo>
                  <a:pt x="155" y="517"/>
                </a:lnTo>
                <a:lnTo>
                  <a:pt x="156" y="517"/>
                </a:lnTo>
                <a:lnTo>
                  <a:pt x="157" y="518"/>
                </a:lnTo>
                <a:lnTo>
                  <a:pt x="158" y="518"/>
                </a:lnTo>
                <a:lnTo>
                  <a:pt x="159" y="518"/>
                </a:lnTo>
                <a:lnTo>
                  <a:pt x="161" y="518"/>
                </a:lnTo>
                <a:lnTo>
                  <a:pt x="164" y="519"/>
                </a:lnTo>
                <a:lnTo>
                  <a:pt x="164" y="520"/>
                </a:lnTo>
                <a:lnTo>
                  <a:pt x="165" y="520"/>
                </a:lnTo>
                <a:lnTo>
                  <a:pt x="166" y="521"/>
                </a:lnTo>
                <a:lnTo>
                  <a:pt x="165" y="521"/>
                </a:lnTo>
                <a:lnTo>
                  <a:pt x="164" y="522"/>
                </a:lnTo>
                <a:close/>
                <a:moveTo>
                  <a:pt x="158" y="521"/>
                </a:moveTo>
                <a:lnTo>
                  <a:pt x="157" y="521"/>
                </a:lnTo>
                <a:lnTo>
                  <a:pt x="158" y="520"/>
                </a:lnTo>
                <a:lnTo>
                  <a:pt x="158" y="519"/>
                </a:lnTo>
                <a:lnTo>
                  <a:pt x="158" y="519"/>
                </a:lnTo>
                <a:lnTo>
                  <a:pt x="159" y="520"/>
                </a:lnTo>
                <a:lnTo>
                  <a:pt x="161" y="522"/>
                </a:lnTo>
                <a:lnTo>
                  <a:pt x="158" y="521"/>
                </a:lnTo>
                <a:close/>
                <a:moveTo>
                  <a:pt x="274" y="227"/>
                </a:moveTo>
                <a:lnTo>
                  <a:pt x="275" y="227"/>
                </a:lnTo>
                <a:lnTo>
                  <a:pt x="275" y="227"/>
                </a:lnTo>
                <a:lnTo>
                  <a:pt x="274" y="227"/>
                </a:lnTo>
                <a:lnTo>
                  <a:pt x="274" y="227"/>
                </a:lnTo>
                <a:close/>
                <a:moveTo>
                  <a:pt x="262" y="246"/>
                </a:moveTo>
                <a:lnTo>
                  <a:pt x="262" y="245"/>
                </a:lnTo>
                <a:lnTo>
                  <a:pt x="262" y="244"/>
                </a:lnTo>
                <a:lnTo>
                  <a:pt x="261" y="243"/>
                </a:lnTo>
                <a:lnTo>
                  <a:pt x="261" y="242"/>
                </a:lnTo>
                <a:lnTo>
                  <a:pt x="261" y="241"/>
                </a:lnTo>
                <a:lnTo>
                  <a:pt x="262" y="238"/>
                </a:lnTo>
                <a:lnTo>
                  <a:pt x="262" y="238"/>
                </a:lnTo>
                <a:lnTo>
                  <a:pt x="263" y="238"/>
                </a:lnTo>
                <a:lnTo>
                  <a:pt x="264" y="239"/>
                </a:lnTo>
                <a:lnTo>
                  <a:pt x="264" y="240"/>
                </a:lnTo>
                <a:lnTo>
                  <a:pt x="265" y="243"/>
                </a:lnTo>
                <a:lnTo>
                  <a:pt x="266" y="245"/>
                </a:lnTo>
                <a:lnTo>
                  <a:pt x="265" y="246"/>
                </a:lnTo>
                <a:lnTo>
                  <a:pt x="264" y="245"/>
                </a:lnTo>
                <a:lnTo>
                  <a:pt x="262" y="246"/>
                </a:lnTo>
                <a:close/>
                <a:moveTo>
                  <a:pt x="155" y="508"/>
                </a:moveTo>
                <a:lnTo>
                  <a:pt x="155" y="508"/>
                </a:lnTo>
                <a:lnTo>
                  <a:pt x="155" y="507"/>
                </a:lnTo>
                <a:lnTo>
                  <a:pt x="156" y="507"/>
                </a:lnTo>
                <a:lnTo>
                  <a:pt x="158" y="506"/>
                </a:lnTo>
                <a:lnTo>
                  <a:pt x="158" y="506"/>
                </a:lnTo>
                <a:lnTo>
                  <a:pt x="161" y="506"/>
                </a:lnTo>
                <a:lnTo>
                  <a:pt x="162" y="507"/>
                </a:lnTo>
                <a:lnTo>
                  <a:pt x="161" y="507"/>
                </a:lnTo>
                <a:lnTo>
                  <a:pt x="160" y="508"/>
                </a:lnTo>
                <a:lnTo>
                  <a:pt x="158" y="508"/>
                </a:lnTo>
                <a:lnTo>
                  <a:pt x="156" y="508"/>
                </a:lnTo>
                <a:lnTo>
                  <a:pt x="155" y="508"/>
                </a:lnTo>
                <a:close/>
                <a:moveTo>
                  <a:pt x="252" y="254"/>
                </a:moveTo>
                <a:lnTo>
                  <a:pt x="252" y="253"/>
                </a:lnTo>
                <a:lnTo>
                  <a:pt x="251" y="252"/>
                </a:lnTo>
                <a:lnTo>
                  <a:pt x="251" y="251"/>
                </a:lnTo>
                <a:lnTo>
                  <a:pt x="252" y="251"/>
                </a:lnTo>
                <a:lnTo>
                  <a:pt x="253" y="251"/>
                </a:lnTo>
                <a:lnTo>
                  <a:pt x="253" y="253"/>
                </a:lnTo>
                <a:lnTo>
                  <a:pt x="253" y="254"/>
                </a:lnTo>
                <a:lnTo>
                  <a:pt x="252" y="254"/>
                </a:lnTo>
                <a:close/>
                <a:moveTo>
                  <a:pt x="60" y="577"/>
                </a:moveTo>
                <a:lnTo>
                  <a:pt x="59" y="576"/>
                </a:lnTo>
                <a:lnTo>
                  <a:pt x="59" y="575"/>
                </a:lnTo>
                <a:lnTo>
                  <a:pt x="58" y="575"/>
                </a:lnTo>
                <a:lnTo>
                  <a:pt x="56" y="573"/>
                </a:lnTo>
                <a:lnTo>
                  <a:pt x="55" y="571"/>
                </a:lnTo>
                <a:lnTo>
                  <a:pt x="55" y="570"/>
                </a:lnTo>
                <a:lnTo>
                  <a:pt x="58" y="570"/>
                </a:lnTo>
                <a:lnTo>
                  <a:pt x="59" y="570"/>
                </a:lnTo>
                <a:lnTo>
                  <a:pt x="62" y="571"/>
                </a:lnTo>
                <a:lnTo>
                  <a:pt x="64" y="572"/>
                </a:lnTo>
                <a:lnTo>
                  <a:pt x="65" y="572"/>
                </a:lnTo>
                <a:lnTo>
                  <a:pt x="67" y="572"/>
                </a:lnTo>
                <a:lnTo>
                  <a:pt x="67" y="572"/>
                </a:lnTo>
                <a:lnTo>
                  <a:pt x="67" y="575"/>
                </a:lnTo>
                <a:lnTo>
                  <a:pt x="65" y="577"/>
                </a:lnTo>
                <a:lnTo>
                  <a:pt x="64" y="578"/>
                </a:lnTo>
                <a:lnTo>
                  <a:pt x="63" y="578"/>
                </a:lnTo>
                <a:lnTo>
                  <a:pt x="60" y="577"/>
                </a:lnTo>
                <a:close/>
                <a:moveTo>
                  <a:pt x="50" y="586"/>
                </a:moveTo>
                <a:lnTo>
                  <a:pt x="48" y="585"/>
                </a:lnTo>
                <a:lnTo>
                  <a:pt x="48" y="584"/>
                </a:lnTo>
                <a:lnTo>
                  <a:pt x="47" y="583"/>
                </a:lnTo>
                <a:lnTo>
                  <a:pt x="47" y="582"/>
                </a:lnTo>
                <a:lnTo>
                  <a:pt x="47" y="581"/>
                </a:lnTo>
                <a:lnTo>
                  <a:pt x="48" y="580"/>
                </a:lnTo>
                <a:lnTo>
                  <a:pt x="50" y="580"/>
                </a:lnTo>
                <a:lnTo>
                  <a:pt x="51" y="581"/>
                </a:lnTo>
                <a:lnTo>
                  <a:pt x="52" y="581"/>
                </a:lnTo>
                <a:lnTo>
                  <a:pt x="54" y="582"/>
                </a:lnTo>
                <a:lnTo>
                  <a:pt x="54" y="583"/>
                </a:lnTo>
                <a:lnTo>
                  <a:pt x="54" y="583"/>
                </a:lnTo>
                <a:lnTo>
                  <a:pt x="54" y="584"/>
                </a:lnTo>
                <a:lnTo>
                  <a:pt x="52" y="584"/>
                </a:lnTo>
                <a:lnTo>
                  <a:pt x="52" y="585"/>
                </a:lnTo>
                <a:lnTo>
                  <a:pt x="52" y="586"/>
                </a:lnTo>
                <a:lnTo>
                  <a:pt x="51" y="586"/>
                </a:lnTo>
                <a:lnTo>
                  <a:pt x="50" y="586"/>
                </a:lnTo>
                <a:close/>
                <a:moveTo>
                  <a:pt x="69" y="493"/>
                </a:moveTo>
                <a:lnTo>
                  <a:pt x="68" y="492"/>
                </a:lnTo>
                <a:lnTo>
                  <a:pt x="69" y="490"/>
                </a:lnTo>
                <a:lnTo>
                  <a:pt x="69" y="487"/>
                </a:lnTo>
                <a:lnTo>
                  <a:pt x="69" y="486"/>
                </a:lnTo>
                <a:lnTo>
                  <a:pt x="68" y="484"/>
                </a:lnTo>
                <a:lnTo>
                  <a:pt x="69" y="484"/>
                </a:lnTo>
                <a:lnTo>
                  <a:pt x="73" y="484"/>
                </a:lnTo>
                <a:lnTo>
                  <a:pt x="75" y="486"/>
                </a:lnTo>
                <a:lnTo>
                  <a:pt x="77" y="486"/>
                </a:lnTo>
                <a:lnTo>
                  <a:pt x="79" y="487"/>
                </a:lnTo>
                <a:lnTo>
                  <a:pt x="79" y="488"/>
                </a:lnTo>
                <a:lnTo>
                  <a:pt x="80" y="489"/>
                </a:lnTo>
                <a:lnTo>
                  <a:pt x="81" y="490"/>
                </a:lnTo>
                <a:lnTo>
                  <a:pt x="81" y="491"/>
                </a:lnTo>
                <a:lnTo>
                  <a:pt x="82" y="491"/>
                </a:lnTo>
                <a:lnTo>
                  <a:pt x="82" y="492"/>
                </a:lnTo>
                <a:lnTo>
                  <a:pt x="83" y="493"/>
                </a:lnTo>
                <a:lnTo>
                  <a:pt x="84" y="494"/>
                </a:lnTo>
                <a:lnTo>
                  <a:pt x="85" y="495"/>
                </a:lnTo>
                <a:lnTo>
                  <a:pt x="85" y="496"/>
                </a:lnTo>
                <a:lnTo>
                  <a:pt x="86" y="496"/>
                </a:lnTo>
                <a:lnTo>
                  <a:pt x="87" y="496"/>
                </a:lnTo>
                <a:lnTo>
                  <a:pt x="88" y="497"/>
                </a:lnTo>
                <a:lnTo>
                  <a:pt x="89" y="498"/>
                </a:lnTo>
                <a:lnTo>
                  <a:pt x="89" y="499"/>
                </a:lnTo>
                <a:lnTo>
                  <a:pt x="88" y="499"/>
                </a:lnTo>
                <a:lnTo>
                  <a:pt x="87" y="499"/>
                </a:lnTo>
                <a:lnTo>
                  <a:pt x="85" y="498"/>
                </a:lnTo>
                <a:lnTo>
                  <a:pt x="81" y="497"/>
                </a:lnTo>
                <a:lnTo>
                  <a:pt x="78" y="496"/>
                </a:lnTo>
                <a:lnTo>
                  <a:pt x="73" y="494"/>
                </a:lnTo>
                <a:lnTo>
                  <a:pt x="69" y="493"/>
                </a:lnTo>
                <a:close/>
                <a:moveTo>
                  <a:pt x="48" y="489"/>
                </a:moveTo>
                <a:lnTo>
                  <a:pt x="47" y="488"/>
                </a:lnTo>
                <a:lnTo>
                  <a:pt x="47" y="487"/>
                </a:lnTo>
                <a:lnTo>
                  <a:pt x="47" y="486"/>
                </a:lnTo>
                <a:lnTo>
                  <a:pt x="47" y="486"/>
                </a:lnTo>
                <a:lnTo>
                  <a:pt x="48" y="485"/>
                </a:lnTo>
                <a:lnTo>
                  <a:pt x="48" y="484"/>
                </a:lnTo>
                <a:lnTo>
                  <a:pt x="46" y="484"/>
                </a:lnTo>
                <a:lnTo>
                  <a:pt x="45" y="482"/>
                </a:lnTo>
                <a:lnTo>
                  <a:pt x="44" y="480"/>
                </a:lnTo>
                <a:lnTo>
                  <a:pt x="44" y="478"/>
                </a:lnTo>
                <a:lnTo>
                  <a:pt x="44" y="477"/>
                </a:lnTo>
                <a:lnTo>
                  <a:pt x="44" y="475"/>
                </a:lnTo>
                <a:lnTo>
                  <a:pt x="44" y="475"/>
                </a:lnTo>
                <a:lnTo>
                  <a:pt x="45" y="475"/>
                </a:lnTo>
                <a:lnTo>
                  <a:pt x="46" y="475"/>
                </a:lnTo>
                <a:lnTo>
                  <a:pt x="49" y="475"/>
                </a:lnTo>
                <a:lnTo>
                  <a:pt x="50" y="475"/>
                </a:lnTo>
                <a:lnTo>
                  <a:pt x="52" y="476"/>
                </a:lnTo>
                <a:lnTo>
                  <a:pt x="53" y="477"/>
                </a:lnTo>
                <a:lnTo>
                  <a:pt x="55" y="478"/>
                </a:lnTo>
                <a:lnTo>
                  <a:pt x="55" y="479"/>
                </a:lnTo>
                <a:lnTo>
                  <a:pt x="56" y="479"/>
                </a:lnTo>
                <a:lnTo>
                  <a:pt x="57" y="480"/>
                </a:lnTo>
                <a:lnTo>
                  <a:pt x="57" y="482"/>
                </a:lnTo>
                <a:lnTo>
                  <a:pt x="58" y="484"/>
                </a:lnTo>
                <a:lnTo>
                  <a:pt x="59" y="484"/>
                </a:lnTo>
                <a:lnTo>
                  <a:pt x="60" y="484"/>
                </a:lnTo>
                <a:lnTo>
                  <a:pt x="60" y="485"/>
                </a:lnTo>
                <a:lnTo>
                  <a:pt x="60" y="486"/>
                </a:lnTo>
                <a:lnTo>
                  <a:pt x="62" y="487"/>
                </a:lnTo>
                <a:lnTo>
                  <a:pt x="65" y="488"/>
                </a:lnTo>
                <a:lnTo>
                  <a:pt x="65" y="489"/>
                </a:lnTo>
                <a:lnTo>
                  <a:pt x="65" y="490"/>
                </a:lnTo>
                <a:lnTo>
                  <a:pt x="64" y="491"/>
                </a:lnTo>
                <a:lnTo>
                  <a:pt x="63" y="491"/>
                </a:lnTo>
                <a:lnTo>
                  <a:pt x="62" y="491"/>
                </a:lnTo>
                <a:lnTo>
                  <a:pt x="60" y="492"/>
                </a:lnTo>
                <a:lnTo>
                  <a:pt x="58" y="492"/>
                </a:lnTo>
                <a:lnTo>
                  <a:pt x="55" y="492"/>
                </a:lnTo>
                <a:lnTo>
                  <a:pt x="54" y="492"/>
                </a:lnTo>
                <a:lnTo>
                  <a:pt x="53" y="491"/>
                </a:lnTo>
                <a:lnTo>
                  <a:pt x="50" y="489"/>
                </a:lnTo>
                <a:lnTo>
                  <a:pt x="48" y="489"/>
                </a:lnTo>
                <a:close/>
                <a:moveTo>
                  <a:pt x="42" y="475"/>
                </a:moveTo>
                <a:lnTo>
                  <a:pt x="41" y="473"/>
                </a:lnTo>
                <a:lnTo>
                  <a:pt x="41" y="471"/>
                </a:lnTo>
                <a:lnTo>
                  <a:pt x="42" y="472"/>
                </a:lnTo>
                <a:lnTo>
                  <a:pt x="43" y="473"/>
                </a:lnTo>
                <a:lnTo>
                  <a:pt x="43" y="474"/>
                </a:lnTo>
                <a:lnTo>
                  <a:pt x="42" y="475"/>
                </a:lnTo>
                <a:close/>
                <a:moveTo>
                  <a:pt x="78" y="393"/>
                </a:moveTo>
                <a:lnTo>
                  <a:pt x="78" y="391"/>
                </a:lnTo>
                <a:lnTo>
                  <a:pt x="79" y="391"/>
                </a:lnTo>
                <a:lnTo>
                  <a:pt x="80" y="391"/>
                </a:lnTo>
                <a:lnTo>
                  <a:pt x="81" y="391"/>
                </a:lnTo>
                <a:lnTo>
                  <a:pt x="80" y="392"/>
                </a:lnTo>
                <a:lnTo>
                  <a:pt x="79" y="392"/>
                </a:lnTo>
                <a:lnTo>
                  <a:pt x="79" y="393"/>
                </a:lnTo>
                <a:lnTo>
                  <a:pt x="78" y="393"/>
                </a:lnTo>
                <a:close/>
                <a:moveTo>
                  <a:pt x="2" y="532"/>
                </a:moveTo>
                <a:lnTo>
                  <a:pt x="1" y="531"/>
                </a:lnTo>
                <a:lnTo>
                  <a:pt x="1" y="529"/>
                </a:lnTo>
                <a:lnTo>
                  <a:pt x="3" y="530"/>
                </a:lnTo>
                <a:lnTo>
                  <a:pt x="2" y="531"/>
                </a:lnTo>
                <a:lnTo>
                  <a:pt x="2" y="532"/>
                </a:lnTo>
                <a:close/>
                <a:moveTo>
                  <a:pt x="1" y="528"/>
                </a:moveTo>
                <a:lnTo>
                  <a:pt x="0" y="528"/>
                </a:lnTo>
                <a:lnTo>
                  <a:pt x="0" y="527"/>
                </a:lnTo>
                <a:lnTo>
                  <a:pt x="0" y="526"/>
                </a:lnTo>
                <a:lnTo>
                  <a:pt x="1" y="526"/>
                </a:lnTo>
                <a:lnTo>
                  <a:pt x="2" y="526"/>
                </a:lnTo>
                <a:lnTo>
                  <a:pt x="3" y="527"/>
                </a:lnTo>
                <a:lnTo>
                  <a:pt x="2" y="527"/>
                </a:lnTo>
                <a:lnTo>
                  <a:pt x="2" y="528"/>
                </a:lnTo>
                <a:lnTo>
                  <a:pt x="1" y="528"/>
                </a:lnTo>
                <a:close/>
              </a:path>
            </a:pathLst>
          </a:custGeom>
          <a:noFill/>
          <a:ln w="6350">
            <a:solidFill>
              <a:schemeClr val="tx1"/>
            </a:solidFill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A3FFAD35-FAE3-A7E7-020F-75A444224FA5}"/>
              </a:ext>
            </a:extLst>
          </p:cNvPr>
          <p:cNvSpPr txBox="1"/>
          <p:nvPr/>
        </p:nvSpPr>
        <p:spPr>
          <a:xfrm>
            <a:off x="6372200" y="4244103"/>
            <a:ext cx="2592288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1600" dirty="0"/>
              <a:t>WGS_1984_NSIDC_Sea_Ice_Polar_Stereographic_North</a:t>
            </a:r>
            <a:endParaRPr lang="zh-CN" altLang="en-US" sz="1600" dirty="0"/>
          </a:p>
        </p:txBody>
      </p:sp>
    </p:spTree>
    <p:extLst>
      <p:ext uri="{BB962C8B-B14F-4D97-AF65-F5344CB8AC3E}">
        <p14:creationId xmlns:p14="http://schemas.microsoft.com/office/powerpoint/2010/main" val="734244222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F04477AC-3F70-BEBD-8461-4ECC8809E3D2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A8A70AF1-5C22-1994-E6E8-6A9ECF65283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vert="horz" lIns="91429" tIns="45714" rIns="91429" bIns="45714" rtlCol="0" anchor="ctr">
            <a:normAutofit fontScale="90000"/>
          </a:bodyPr>
          <a:lstStyle/>
          <a:p>
            <a:r>
              <a:rPr lang="en-US" altLang="zh-CN" sz="3100" dirty="0"/>
              <a:t>Greenland M</a:t>
            </a:r>
            <a:r>
              <a:rPr lang="zh-CN" altLang="zh-CN" sz="3100" dirty="0"/>
              <a:t>ap </a:t>
            </a:r>
            <a:r>
              <a:rPr lang="en-US" altLang="zh-CN" sz="3100" dirty="0"/>
              <a:t>in Projection</a:t>
            </a:r>
            <a:br>
              <a:rPr lang="en-US" altLang="zh-CN" dirty="0"/>
            </a:br>
            <a:r>
              <a:rPr lang="en-US" altLang="zh-CN" sz="3100" dirty="0"/>
              <a:t>Stereographic (ESPG 5938)</a:t>
            </a:r>
          </a:p>
        </p:txBody>
      </p:sp>
      <p:grpSp>
        <p:nvGrpSpPr>
          <p:cNvPr id="26" name="Group 25">
            <a:extLst>
              <a:ext uri="{FF2B5EF4-FFF2-40B4-BE49-F238E27FC236}">
                <a16:creationId xmlns:a16="http://schemas.microsoft.com/office/drawing/2014/main" id="{D414233B-0945-1424-23B0-681C528CA003}"/>
              </a:ext>
            </a:extLst>
          </p:cNvPr>
          <p:cNvGrpSpPr/>
          <p:nvPr/>
        </p:nvGrpSpPr>
        <p:grpSpPr>
          <a:xfrm>
            <a:off x="1719760" y="1184771"/>
            <a:ext cx="1943101" cy="3697288"/>
            <a:chOff x="2208213" y="1181100"/>
            <a:chExt cx="1943101" cy="3697288"/>
          </a:xfrm>
          <a:solidFill>
            <a:schemeClr val="accent6">
              <a:lumMod val="40000"/>
              <a:lumOff val="60000"/>
            </a:schemeClr>
          </a:solidFill>
        </p:grpSpPr>
        <p:sp>
          <p:nvSpPr>
            <p:cNvPr id="17" name="Freeform 1978">
              <a:extLst>
                <a:ext uri="{FF2B5EF4-FFF2-40B4-BE49-F238E27FC236}">
                  <a16:creationId xmlns:a16="http://schemas.microsoft.com/office/drawing/2014/main" id="{1E5E2CA6-26BF-6193-B170-9F588B6F55E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867026" y="1181100"/>
              <a:ext cx="1284288" cy="1974850"/>
            </a:xfrm>
            <a:custGeom>
              <a:avLst/>
              <a:gdLst>
                <a:gd name="T0" fmla="*/ 700 w 809"/>
                <a:gd name="T1" fmla="*/ 530 h 1244"/>
                <a:gd name="T2" fmla="*/ 653 w 809"/>
                <a:gd name="T3" fmla="*/ 1034 h 1244"/>
                <a:gd name="T4" fmla="*/ 718 w 809"/>
                <a:gd name="T5" fmla="*/ 1053 h 1244"/>
                <a:gd name="T6" fmla="*/ 747 w 809"/>
                <a:gd name="T7" fmla="*/ 1004 h 1244"/>
                <a:gd name="T8" fmla="*/ 712 w 809"/>
                <a:gd name="T9" fmla="*/ 1011 h 1244"/>
                <a:gd name="T10" fmla="*/ 731 w 809"/>
                <a:gd name="T11" fmla="*/ 1033 h 1244"/>
                <a:gd name="T12" fmla="*/ 648 w 809"/>
                <a:gd name="T13" fmla="*/ 1001 h 1244"/>
                <a:gd name="T14" fmla="*/ 751 w 809"/>
                <a:gd name="T15" fmla="*/ 823 h 1244"/>
                <a:gd name="T16" fmla="*/ 809 w 809"/>
                <a:gd name="T17" fmla="*/ 794 h 1244"/>
                <a:gd name="T18" fmla="*/ 710 w 809"/>
                <a:gd name="T19" fmla="*/ 679 h 1244"/>
                <a:gd name="T20" fmla="*/ 783 w 809"/>
                <a:gd name="T21" fmla="*/ 839 h 1244"/>
                <a:gd name="T22" fmla="*/ 712 w 809"/>
                <a:gd name="T23" fmla="*/ 646 h 1244"/>
                <a:gd name="T24" fmla="*/ 681 w 809"/>
                <a:gd name="T25" fmla="*/ 1173 h 1244"/>
                <a:gd name="T26" fmla="*/ 573 w 809"/>
                <a:gd name="T27" fmla="*/ 1143 h 1244"/>
                <a:gd name="T28" fmla="*/ 585 w 809"/>
                <a:gd name="T29" fmla="*/ 1179 h 1244"/>
                <a:gd name="T30" fmla="*/ 28 w 809"/>
                <a:gd name="T31" fmla="*/ 94 h 1244"/>
                <a:gd name="T32" fmla="*/ 108 w 809"/>
                <a:gd name="T33" fmla="*/ 82 h 1244"/>
                <a:gd name="T34" fmla="*/ 162 w 809"/>
                <a:gd name="T35" fmla="*/ 157 h 1244"/>
                <a:gd name="T36" fmla="*/ 235 w 809"/>
                <a:gd name="T37" fmla="*/ 178 h 1244"/>
                <a:gd name="T38" fmla="*/ 267 w 809"/>
                <a:gd name="T39" fmla="*/ 125 h 1244"/>
                <a:gd name="T40" fmla="*/ 324 w 809"/>
                <a:gd name="T41" fmla="*/ 112 h 1244"/>
                <a:gd name="T42" fmla="*/ 292 w 809"/>
                <a:gd name="T43" fmla="*/ 36 h 1244"/>
                <a:gd name="T44" fmla="*/ 355 w 809"/>
                <a:gd name="T45" fmla="*/ 47 h 1244"/>
                <a:gd name="T46" fmla="*/ 398 w 809"/>
                <a:gd name="T47" fmla="*/ 9 h 1244"/>
                <a:gd name="T48" fmla="*/ 473 w 809"/>
                <a:gd name="T49" fmla="*/ 41 h 1244"/>
                <a:gd name="T50" fmla="*/ 421 w 809"/>
                <a:gd name="T51" fmla="*/ 64 h 1244"/>
                <a:gd name="T52" fmla="*/ 524 w 809"/>
                <a:gd name="T53" fmla="*/ 61 h 1244"/>
                <a:gd name="T54" fmla="*/ 549 w 809"/>
                <a:gd name="T55" fmla="*/ 123 h 1244"/>
                <a:gd name="T56" fmla="*/ 445 w 809"/>
                <a:gd name="T57" fmla="*/ 176 h 1244"/>
                <a:gd name="T58" fmla="*/ 545 w 809"/>
                <a:gd name="T59" fmla="*/ 182 h 1244"/>
                <a:gd name="T60" fmla="*/ 566 w 809"/>
                <a:gd name="T61" fmla="*/ 275 h 1244"/>
                <a:gd name="T62" fmla="*/ 634 w 809"/>
                <a:gd name="T63" fmla="*/ 187 h 1244"/>
                <a:gd name="T64" fmla="*/ 707 w 809"/>
                <a:gd name="T65" fmla="*/ 151 h 1244"/>
                <a:gd name="T66" fmla="*/ 660 w 809"/>
                <a:gd name="T67" fmla="*/ 260 h 1244"/>
                <a:gd name="T68" fmla="*/ 689 w 809"/>
                <a:gd name="T69" fmla="*/ 286 h 1244"/>
                <a:gd name="T70" fmla="*/ 642 w 809"/>
                <a:gd name="T71" fmla="*/ 334 h 1244"/>
                <a:gd name="T72" fmla="*/ 657 w 809"/>
                <a:gd name="T73" fmla="*/ 412 h 1244"/>
                <a:gd name="T74" fmla="*/ 674 w 809"/>
                <a:gd name="T75" fmla="*/ 447 h 1244"/>
                <a:gd name="T76" fmla="*/ 640 w 809"/>
                <a:gd name="T77" fmla="*/ 471 h 1244"/>
                <a:gd name="T78" fmla="*/ 683 w 809"/>
                <a:gd name="T79" fmla="*/ 543 h 1244"/>
                <a:gd name="T80" fmla="*/ 686 w 809"/>
                <a:gd name="T81" fmla="*/ 586 h 1244"/>
                <a:gd name="T82" fmla="*/ 701 w 809"/>
                <a:gd name="T83" fmla="*/ 626 h 1244"/>
                <a:gd name="T84" fmla="*/ 657 w 809"/>
                <a:gd name="T85" fmla="*/ 675 h 1244"/>
                <a:gd name="T86" fmla="*/ 687 w 809"/>
                <a:gd name="T87" fmla="*/ 697 h 1244"/>
                <a:gd name="T88" fmla="*/ 742 w 809"/>
                <a:gd name="T89" fmla="*/ 748 h 1244"/>
                <a:gd name="T90" fmla="*/ 727 w 809"/>
                <a:gd name="T91" fmla="*/ 798 h 1244"/>
                <a:gd name="T92" fmla="*/ 763 w 809"/>
                <a:gd name="T93" fmla="*/ 842 h 1244"/>
                <a:gd name="T94" fmla="*/ 706 w 809"/>
                <a:gd name="T95" fmla="*/ 890 h 1244"/>
                <a:gd name="T96" fmla="*/ 762 w 809"/>
                <a:gd name="T97" fmla="*/ 951 h 1244"/>
                <a:gd name="T98" fmla="*/ 696 w 809"/>
                <a:gd name="T99" fmla="*/ 964 h 1244"/>
                <a:gd name="T100" fmla="*/ 630 w 809"/>
                <a:gd name="T101" fmla="*/ 998 h 1244"/>
                <a:gd name="T102" fmla="*/ 599 w 809"/>
                <a:gd name="T103" fmla="*/ 1027 h 1244"/>
                <a:gd name="T104" fmla="*/ 618 w 809"/>
                <a:gd name="T105" fmla="*/ 1061 h 1244"/>
                <a:gd name="T106" fmla="*/ 646 w 809"/>
                <a:gd name="T107" fmla="*/ 1117 h 1244"/>
                <a:gd name="T108" fmla="*/ 657 w 809"/>
                <a:gd name="T109" fmla="*/ 516 h 1244"/>
                <a:gd name="T110" fmla="*/ 686 w 809"/>
                <a:gd name="T111" fmla="*/ 482 h 1244"/>
                <a:gd name="T112" fmla="*/ 645 w 809"/>
                <a:gd name="T113" fmla="*/ 309 h 1244"/>
                <a:gd name="T114" fmla="*/ 631 w 809"/>
                <a:gd name="T115" fmla="*/ 164 h 1244"/>
                <a:gd name="T116" fmla="*/ 146 w 809"/>
                <a:gd name="T117" fmla="*/ 112 h 1244"/>
                <a:gd name="T118" fmla="*/ 249 w 809"/>
                <a:gd name="T119" fmla="*/ 47 h 1244"/>
                <a:gd name="T120" fmla="*/ 248 w 809"/>
                <a:gd name="T121" fmla="*/ 140 h 1244"/>
                <a:gd name="T122" fmla="*/ 308 w 809"/>
                <a:gd name="T123" fmla="*/ 36 h 1244"/>
                <a:gd name="T124" fmla="*/ 334 w 809"/>
                <a:gd name="T125" fmla="*/ 41 h 124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809" h="1244">
                  <a:moveTo>
                    <a:pt x="695" y="577"/>
                  </a:moveTo>
                  <a:lnTo>
                    <a:pt x="694" y="577"/>
                  </a:lnTo>
                  <a:lnTo>
                    <a:pt x="694" y="576"/>
                  </a:lnTo>
                  <a:lnTo>
                    <a:pt x="692" y="575"/>
                  </a:lnTo>
                  <a:lnTo>
                    <a:pt x="691" y="572"/>
                  </a:lnTo>
                  <a:lnTo>
                    <a:pt x="691" y="571"/>
                  </a:lnTo>
                  <a:lnTo>
                    <a:pt x="690" y="569"/>
                  </a:lnTo>
                  <a:lnTo>
                    <a:pt x="692" y="569"/>
                  </a:lnTo>
                  <a:lnTo>
                    <a:pt x="692" y="570"/>
                  </a:lnTo>
                  <a:lnTo>
                    <a:pt x="694" y="570"/>
                  </a:lnTo>
                  <a:lnTo>
                    <a:pt x="694" y="571"/>
                  </a:lnTo>
                  <a:lnTo>
                    <a:pt x="695" y="573"/>
                  </a:lnTo>
                  <a:lnTo>
                    <a:pt x="696" y="574"/>
                  </a:lnTo>
                  <a:lnTo>
                    <a:pt x="695" y="577"/>
                  </a:lnTo>
                  <a:close/>
                  <a:moveTo>
                    <a:pt x="689" y="569"/>
                  </a:moveTo>
                  <a:lnTo>
                    <a:pt x="688" y="569"/>
                  </a:lnTo>
                  <a:lnTo>
                    <a:pt x="685" y="565"/>
                  </a:lnTo>
                  <a:lnTo>
                    <a:pt x="683" y="565"/>
                  </a:lnTo>
                  <a:lnTo>
                    <a:pt x="681" y="565"/>
                  </a:lnTo>
                  <a:lnTo>
                    <a:pt x="681" y="565"/>
                  </a:lnTo>
                  <a:lnTo>
                    <a:pt x="681" y="564"/>
                  </a:lnTo>
                  <a:lnTo>
                    <a:pt x="682" y="563"/>
                  </a:lnTo>
                  <a:lnTo>
                    <a:pt x="683" y="561"/>
                  </a:lnTo>
                  <a:lnTo>
                    <a:pt x="685" y="559"/>
                  </a:lnTo>
                  <a:lnTo>
                    <a:pt x="686" y="559"/>
                  </a:lnTo>
                  <a:lnTo>
                    <a:pt x="685" y="560"/>
                  </a:lnTo>
                  <a:lnTo>
                    <a:pt x="686" y="562"/>
                  </a:lnTo>
                  <a:lnTo>
                    <a:pt x="686" y="565"/>
                  </a:lnTo>
                  <a:lnTo>
                    <a:pt x="686" y="565"/>
                  </a:lnTo>
                  <a:lnTo>
                    <a:pt x="687" y="565"/>
                  </a:lnTo>
                  <a:lnTo>
                    <a:pt x="687" y="565"/>
                  </a:lnTo>
                  <a:lnTo>
                    <a:pt x="687" y="564"/>
                  </a:lnTo>
                  <a:lnTo>
                    <a:pt x="688" y="564"/>
                  </a:lnTo>
                  <a:lnTo>
                    <a:pt x="689" y="565"/>
                  </a:lnTo>
                  <a:lnTo>
                    <a:pt x="690" y="567"/>
                  </a:lnTo>
                  <a:lnTo>
                    <a:pt x="690" y="568"/>
                  </a:lnTo>
                  <a:lnTo>
                    <a:pt x="690" y="569"/>
                  </a:lnTo>
                  <a:lnTo>
                    <a:pt x="689" y="569"/>
                  </a:lnTo>
                  <a:close/>
                  <a:moveTo>
                    <a:pt x="678" y="565"/>
                  </a:moveTo>
                  <a:lnTo>
                    <a:pt x="677" y="565"/>
                  </a:lnTo>
                  <a:lnTo>
                    <a:pt x="676" y="565"/>
                  </a:lnTo>
                  <a:lnTo>
                    <a:pt x="676" y="564"/>
                  </a:lnTo>
                  <a:lnTo>
                    <a:pt x="675" y="562"/>
                  </a:lnTo>
                  <a:lnTo>
                    <a:pt x="675" y="561"/>
                  </a:lnTo>
                  <a:lnTo>
                    <a:pt x="676" y="561"/>
                  </a:lnTo>
                  <a:lnTo>
                    <a:pt x="677" y="562"/>
                  </a:lnTo>
                  <a:lnTo>
                    <a:pt x="678" y="564"/>
                  </a:lnTo>
                  <a:lnTo>
                    <a:pt x="678" y="565"/>
                  </a:lnTo>
                  <a:close/>
                  <a:moveTo>
                    <a:pt x="730" y="552"/>
                  </a:moveTo>
                  <a:lnTo>
                    <a:pt x="727" y="552"/>
                  </a:lnTo>
                  <a:lnTo>
                    <a:pt x="726" y="552"/>
                  </a:lnTo>
                  <a:lnTo>
                    <a:pt x="726" y="550"/>
                  </a:lnTo>
                  <a:lnTo>
                    <a:pt x="725" y="550"/>
                  </a:lnTo>
                  <a:lnTo>
                    <a:pt x="725" y="545"/>
                  </a:lnTo>
                  <a:lnTo>
                    <a:pt x="725" y="543"/>
                  </a:lnTo>
                  <a:lnTo>
                    <a:pt x="726" y="541"/>
                  </a:lnTo>
                  <a:lnTo>
                    <a:pt x="727" y="539"/>
                  </a:lnTo>
                  <a:lnTo>
                    <a:pt x="727" y="537"/>
                  </a:lnTo>
                  <a:lnTo>
                    <a:pt x="727" y="534"/>
                  </a:lnTo>
                  <a:lnTo>
                    <a:pt x="727" y="533"/>
                  </a:lnTo>
                  <a:lnTo>
                    <a:pt x="727" y="531"/>
                  </a:lnTo>
                  <a:lnTo>
                    <a:pt x="726" y="529"/>
                  </a:lnTo>
                  <a:lnTo>
                    <a:pt x="726" y="528"/>
                  </a:lnTo>
                  <a:lnTo>
                    <a:pt x="727" y="527"/>
                  </a:lnTo>
                  <a:lnTo>
                    <a:pt x="727" y="526"/>
                  </a:lnTo>
                  <a:lnTo>
                    <a:pt x="728" y="525"/>
                  </a:lnTo>
                  <a:lnTo>
                    <a:pt x="729" y="525"/>
                  </a:lnTo>
                  <a:lnTo>
                    <a:pt x="731" y="526"/>
                  </a:lnTo>
                  <a:lnTo>
                    <a:pt x="734" y="529"/>
                  </a:lnTo>
                  <a:lnTo>
                    <a:pt x="734" y="532"/>
                  </a:lnTo>
                  <a:lnTo>
                    <a:pt x="734" y="537"/>
                  </a:lnTo>
                  <a:lnTo>
                    <a:pt x="734" y="540"/>
                  </a:lnTo>
                  <a:lnTo>
                    <a:pt x="735" y="542"/>
                  </a:lnTo>
                  <a:lnTo>
                    <a:pt x="735" y="544"/>
                  </a:lnTo>
                  <a:lnTo>
                    <a:pt x="733" y="550"/>
                  </a:lnTo>
                  <a:lnTo>
                    <a:pt x="732" y="551"/>
                  </a:lnTo>
                  <a:lnTo>
                    <a:pt x="730" y="552"/>
                  </a:lnTo>
                  <a:close/>
                  <a:moveTo>
                    <a:pt x="700" y="543"/>
                  </a:moveTo>
                  <a:lnTo>
                    <a:pt x="696" y="543"/>
                  </a:lnTo>
                  <a:lnTo>
                    <a:pt x="695" y="544"/>
                  </a:lnTo>
                  <a:lnTo>
                    <a:pt x="694" y="543"/>
                  </a:lnTo>
                  <a:lnTo>
                    <a:pt x="693" y="543"/>
                  </a:lnTo>
                  <a:lnTo>
                    <a:pt x="692" y="543"/>
                  </a:lnTo>
                  <a:lnTo>
                    <a:pt x="691" y="543"/>
                  </a:lnTo>
                  <a:lnTo>
                    <a:pt x="687" y="542"/>
                  </a:lnTo>
                  <a:lnTo>
                    <a:pt x="686" y="541"/>
                  </a:lnTo>
                  <a:lnTo>
                    <a:pt x="684" y="540"/>
                  </a:lnTo>
                  <a:lnTo>
                    <a:pt x="683" y="541"/>
                  </a:lnTo>
                  <a:lnTo>
                    <a:pt x="682" y="541"/>
                  </a:lnTo>
                  <a:lnTo>
                    <a:pt x="681" y="540"/>
                  </a:lnTo>
                  <a:lnTo>
                    <a:pt x="678" y="538"/>
                  </a:lnTo>
                  <a:lnTo>
                    <a:pt x="677" y="538"/>
                  </a:lnTo>
                  <a:lnTo>
                    <a:pt x="675" y="537"/>
                  </a:lnTo>
                  <a:lnTo>
                    <a:pt x="674" y="536"/>
                  </a:lnTo>
                  <a:lnTo>
                    <a:pt x="674" y="535"/>
                  </a:lnTo>
                  <a:lnTo>
                    <a:pt x="673" y="535"/>
                  </a:lnTo>
                  <a:lnTo>
                    <a:pt x="672" y="535"/>
                  </a:lnTo>
                  <a:lnTo>
                    <a:pt x="672" y="534"/>
                  </a:lnTo>
                  <a:lnTo>
                    <a:pt x="674" y="532"/>
                  </a:lnTo>
                  <a:lnTo>
                    <a:pt x="676" y="531"/>
                  </a:lnTo>
                  <a:lnTo>
                    <a:pt x="677" y="531"/>
                  </a:lnTo>
                  <a:lnTo>
                    <a:pt x="678" y="532"/>
                  </a:lnTo>
                  <a:lnTo>
                    <a:pt x="679" y="532"/>
                  </a:lnTo>
                  <a:lnTo>
                    <a:pt x="681" y="532"/>
                  </a:lnTo>
                  <a:lnTo>
                    <a:pt x="681" y="533"/>
                  </a:lnTo>
                  <a:lnTo>
                    <a:pt x="681" y="533"/>
                  </a:lnTo>
                  <a:lnTo>
                    <a:pt x="681" y="534"/>
                  </a:lnTo>
                  <a:lnTo>
                    <a:pt x="683" y="534"/>
                  </a:lnTo>
                  <a:lnTo>
                    <a:pt x="685" y="534"/>
                  </a:lnTo>
                  <a:lnTo>
                    <a:pt x="686" y="534"/>
                  </a:lnTo>
                  <a:lnTo>
                    <a:pt x="687" y="536"/>
                  </a:lnTo>
                  <a:lnTo>
                    <a:pt x="688" y="536"/>
                  </a:lnTo>
                  <a:lnTo>
                    <a:pt x="690" y="537"/>
                  </a:lnTo>
                  <a:lnTo>
                    <a:pt x="693" y="537"/>
                  </a:lnTo>
                  <a:lnTo>
                    <a:pt x="694" y="536"/>
                  </a:lnTo>
                  <a:lnTo>
                    <a:pt x="695" y="535"/>
                  </a:lnTo>
                  <a:lnTo>
                    <a:pt x="696" y="535"/>
                  </a:lnTo>
                  <a:lnTo>
                    <a:pt x="700" y="540"/>
                  </a:lnTo>
                  <a:lnTo>
                    <a:pt x="701" y="540"/>
                  </a:lnTo>
                  <a:lnTo>
                    <a:pt x="701" y="541"/>
                  </a:lnTo>
                  <a:lnTo>
                    <a:pt x="700" y="541"/>
                  </a:lnTo>
                  <a:lnTo>
                    <a:pt x="700" y="542"/>
                  </a:lnTo>
                  <a:lnTo>
                    <a:pt x="700" y="543"/>
                  </a:lnTo>
                  <a:close/>
                  <a:moveTo>
                    <a:pt x="701" y="533"/>
                  </a:moveTo>
                  <a:lnTo>
                    <a:pt x="700" y="533"/>
                  </a:lnTo>
                  <a:lnTo>
                    <a:pt x="698" y="530"/>
                  </a:lnTo>
                  <a:lnTo>
                    <a:pt x="698" y="529"/>
                  </a:lnTo>
                  <a:lnTo>
                    <a:pt x="699" y="529"/>
                  </a:lnTo>
                  <a:lnTo>
                    <a:pt x="700" y="530"/>
                  </a:lnTo>
                  <a:lnTo>
                    <a:pt x="700" y="531"/>
                  </a:lnTo>
                  <a:lnTo>
                    <a:pt x="701" y="532"/>
                  </a:lnTo>
                  <a:lnTo>
                    <a:pt x="701" y="533"/>
                  </a:lnTo>
                  <a:close/>
                  <a:moveTo>
                    <a:pt x="698" y="528"/>
                  </a:moveTo>
                  <a:lnTo>
                    <a:pt x="697" y="526"/>
                  </a:lnTo>
                  <a:lnTo>
                    <a:pt x="697" y="525"/>
                  </a:lnTo>
                  <a:lnTo>
                    <a:pt x="698" y="525"/>
                  </a:lnTo>
                  <a:lnTo>
                    <a:pt x="699" y="526"/>
                  </a:lnTo>
                  <a:lnTo>
                    <a:pt x="699" y="527"/>
                  </a:lnTo>
                  <a:lnTo>
                    <a:pt x="698" y="528"/>
                  </a:lnTo>
                  <a:close/>
                  <a:moveTo>
                    <a:pt x="692" y="534"/>
                  </a:moveTo>
                  <a:lnTo>
                    <a:pt x="692" y="534"/>
                  </a:lnTo>
                  <a:lnTo>
                    <a:pt x="690" y="532"/>
                  </a:lnTo>
                  <a:lnTo>
                    <a:pt x="688" y="530"/>
                  </a:lnTo>
                  <a:lnTo>
                    <a:pt x="688" y="529"/>
                  </a:lnTo>
                  <a:lnTo>
                    <a:pt x="690" y="529"/>
                  </a:lnTo>
                  <a:lnTo>
                    <a:pt x="691" y="530"/>
                  </a:lnTo>
                  <a:lnTo>
                    <a:pt x="691" y="531"/>
                  </a:lnTo>
                  <a:lnTo>
                    <a:pt x="692" y="533"/>
                  </a:lnTo>
                  <a:lnTo>
                    <a:pt x="692" y="534"/>
                  </a:lnTo>
                  <a:close/>
                  <a:moveTo>
                    <a:pt x="684" y="532"/>
                  </a:moveTo>
                  <a:lnTo>
                    <a:pt x="682" y="531"/>
                  </a:lnTo>
                  <a:lnTo>
                    <a:pt x="683" y="531"/>
                  </a:lnTo>
                  <a:lnTo>
                    <a:pt x="684" y="531"/>
                  </a:lnTo>
                  <a:lnTo>
                    <a:pt x="685" y="531"/>
                  </a:lnTo>
                  <a:lnTo>
                    <a:pt x="685" y="532"/>
                  </a:lnTo>
                  <a:lnTo>
                    <a:pt x="684" y="532"/>
                  </a:lnTo>
                  <a:close/>
                  <a:moveTo>
                    <a:pt x="657" y="654"/>
                  </a:moveTo>
                  <a:lnTo>
                    <a:pt x="657" y="654"/>
                  </a:lnTo>
                  <a:lnTo>
                    <a:pt x="657" y="653"/>
                  </a:lnTo>
                  <a:lnTo>
                    <a:pt x="657" y="652"/>
                  </a:lnTo>
                  <a:lnTo>
                    <a:pt x="657" y="651"/>
                  </a:lnTo>
                  <a:lnTo>
                    <a:pt x="657" y="651"/>
                  </a:lnTo>
                  <a:lnTo>
                    <a:pt x="658" y="651"/>
                  </a:lnTo>
                  <a:lnTo>
                    <a:pt x="658" y="651"/>
                  </a:lnTo>
                  <a:lnTo>
                    <a:pt x="658" y="652"/>
                  </a:lnTo>
                  <a:lnTo>
                    <a:pt x="658" y="653"/>
                  </a:lnTo>
                  <a:lnTo>
                    <a:pt x="657" y="654"/>
                  </a:lnTo>
                  <a:close/>
                  <a:moveTo>
                    <a:pt x="710" y="642"/>
                  </a:moveTo>
                  <a:lnTo>
                    <a:pt x="709" y="641"/>
                  </a:lnTo>
                  <a:lnTo>
                    <a:pt x="708" y="640"/>
                  </a:lnTo>
                  <a:lnTo>
                    <a:pt x="708" y="639"/>
                  </a:lnTo>
                  <a:lnTo>
                    <a:pt x="709" y="636"/>
                  </a:lnTo>
                  <a:lnTo>
                    <a:pt x="709" y="635"/>
                  </a:lnTo>
                  <a:lnTo>
                    <a:pt x="710" y="635"/>
                  </a:lnTo>
                  <a:lnTo>
                    <a:pt x="712" y="637"/>
                  </a:lnTo>
                  <a:lnTo>
                    <a:pt x="713" y="638"/>
                  </a:lnTo>
                  <a:lnTo>
                    <a:pt x="713" y="639"/>
                  </a:lnTo>
                  <a:lnTo>
                    <a:pt x="712" y="639"/>
                  </a:lnTo>
                  <a:lnTo>
                    <a:pt x="711" y="641"/>
                  </a:lnTo>
                  <a:lnTo>
                    <a:pt x="710" y="642"/>
                  </a:lnTo>
                  <a:close/>
                  <a:moveTo>
                    <a:pt x="696" y="640"/>
                  </a:moveTo>
                  <a:lnTo>
                    <a:pt x="695" y="640"/>
                  </a:lnTo>
                  <a:lnTo>
                    <a:pt x="695" y="639"/>
                  </a:lnTo>
                  <a:lnTo>
                    <a:pt x="696" y="638"/>
                  </a:lnTo>
                  <a:lnTo>
                    <a:pt x="696" y="638"/>
                  </a:lnTo>
                  <a:lnTo>
                    <a:pt x="698" y="637"/>
                  </a:lnTo>
                  <a:lnTo>
                    <a:pt x="699" y="636"/>
                  </a:lnTo>
                  <a:lnTo>
                    <a:pt x="699" y="638"/>
                  </a:lnTo>
                  <a:lnTo>
                    <a:pt x="700" y="638"/>
                  </a:lnTo>
                  <a:lnTo>
                    <a:pt x="700" y="639"/>
                  </a:lnTo>
                  <a:lnTo>
                    <a:pt x="699" y="640"/>
                  </a:lnTo>
                  <a:lnTo>
                    <a:pt x="698" y="640"/>
                  </a:lnTo>
                  <a:lnTo>
                    <a:pt x="696" y="640"/>
                  </a:lnTo>
                  <a:close/>
                  <a:moveTo>
                    <a:pt x="714" y="636"/>
                  </a:moveTo>
                  <a:lnTo>
                    <a:pt x="714" y="635"/>
                  </a:lnTo>
                  <a:lnTo>
                    <a:pt x="713" y="635"/>
                  </a:lnTo>
                  <a:lnTo>
                    <a:pt x="712" y="634"/>
                  </a:lnTo>
                  <a:lnTo>
                    <a:pt x="712" y="633"/>
                  </a:lnTo>
                  <a:lnTo>
                    <a:pt x="711" y="632"/>
                  </a:lnTo>
                  <a:lnTo>
                    <a:pt x="711" y="631"/>
                  </a:lnTo>
                  <a:lnTo>
                    <a:pt x="712" y="631"/>
                  </a:lnTo>
                  <a:lnTo>
                    <a:pt x="713" y="631"/>
                  </a:lnTo>
                  <a:lnTo>
                    <a:pt x="713" y="632"/>
                  </a:lnTo>
                  <a:lnTo>
                    <a:pt x="714" y="632"/>
                  </a:lnTo>
                  <a:lnTo>
                    <a:pt x="714" y="633"/>
                  </a:lnTo>
                  <a:lnTo>
                    <a:pt x="714" y="634"/>
                  </a:lnTo>
                  <a:lnTo>
                    <a:pt x="714" y="635"/>
                  </a:lnTo>
                  <a:lnTo>
                    <a:pt x="714" y="636"/>
                  </a:lnTo>
                  <a:close/>
                  <a:moveTo>
                    <a:pt x="654" y="1052"/>
                  </a:moveTo>
                  <a:lnTo>
                    <a:pt x="649" y="1050"/>
                  </a:lnTo>
                  <a:lnTo>
                    <a:pt x="646" y="1050"/>
                  </a:lnTo>
                  <a:lnTo>
                    <a:pt x="646" y="1049"/>
                  </a:lnTo>
                  <a:lnTo>
                    <a:pt x="645" y="1049"/>
                  </a:lnTo>
                  <a:lnTo>
                    <a:pt x="644" y="1048"/>
                  </a:lnTo>
                  <a:lnTo>
                    <a:pt x="643" y="1049"/>
                  </a:lnTo>
                  <a:lnTo>
                    <a:pt x="642" y="1049"/>
                  </a:lnTo>
                  <a:lnTo>
                    <a:pt x="642" y="1048"/>
                  </a:lnTo>
                  <a:lnTo>
                    <a:pt x="641" y="1048"/>
                  </a:lnTo>
                  <a:lnTo>
                    <a:pt x="640" y="1048"/>
                  </a:lnTo>
                  <a:lnTo>
                    <a:pt x="640" y="1047"/>
                  </a:lnTo>
                  <a:lnTo>
                    <a:pt x="640" y="1046"/>
                  </a:lnTo>
                  <a:lnTo>
                    <a:pt x="644" y="1044"/>
                  </a:lnTo>
                  <a:lnTo>
                    <a:pt x="645" y="1044"/>
                  </a:lnTo>
                  <a:lnTo>
                    <a:pt x="645" y="1043"/>
                  </a:lnTo>
                  <a:lnTo>
                    <a:pt x="645" y="1042"/>
                  </a:lnTo>
                  <a:lnTo>
                    <a:pt x="646" y="1042"/>
                  </a:lnTo>
                  <a:lnTo>
                    <a:pt x="646" y="1043"/>
                  </a:lnTo>
                  <a:lnTo>
                    <a:pt x="646" y="1042"/>
                  </a:lnTo>
                  <a:lnTo>
                    <a:pt x="647" y="1042"/>
                  </a:lnTo>
                  <a:lnTo>
                    <a:pt x="648" y="1041"/>
                  </a:lnTo>
                  <a:lnTo>
                    <a:pt x="649" y="1040"/>
                  </a:lnTo>
                  <a:lnTo>
                    <a:pt x="651" y="1039"/>
                  </a:lnTo>
                  <a:lnTo>
                    <a:pt x="652" y="1038"/>
                  </a:lnTo>
                  <a:lnTo>
                    <a:pt x="654" y="1039"/>
                  </a:lnTo>
                  <a:lnTo>
                    <a:pt x="655" y="1039"/>
                  </a:lnTo>
                  <a:lnTo>
                    <a:pt x="655" y="1041"/>
                  </a:lnTo>
                  <a:lnTo>
                    <a:pt x="654" y="1041"/>
                  </a:lnTo>
                  <a:lnTo>
                    <a:pt x="654" y="1042"/>
                  </a:lnTo>
                  <a:lnTo>
                    <a:pt x="652" y="1043"/>
                  </a:lnTo>
                  <a:lnTo>
                    <a:pt x="652" y="1044"/>
                  </a:lnTo>
                  <a:lnTo>
                    <a:pt x="653" y="1044"/>
                  </a:lnTo>
                  <a:lnTo>
                    <a:pt x="653" y="1046"/>
                  </a:lnTo>
                  <a:lnTo>
                    <a:pt x="653" y="1047"/>
                  </a:lnTo>
                  <a:lnTo>
                    <a:pt x="653" y="1048"/>
                  </a:lnTo>
                  <a:lnTo>
                    <a:pt x="654" y="1048"/>
                  </a:lnTo>
                  <a:lnTo>
                    <a:pt x="655" y="1050"/>
                  </a:lnTo>
                  <a:lnTo>
                    <a:pt x="655" y="1051"/>
                  </a:lnTo>
                  <a:lnTo>
                    <a:pt x="654" y="1052"/>
                  </a:lnTo>
                  <a:close/>
                  <a:moveTo>
                    <a:pt x="652" y="1035"/>
                  </a:moveTo>
                  <a:lnTo>
                    <a:pt x="651" y="1035"/>
                  </a:lnTo>
                  <a:lnTo>
                    <a:pt x="650" y="1035"/>
                  </a:lnTo>
                  <a:lnTo>
                    <a:pt x="650" y="1034"/>
                  </a:lnTo>
                  <a:lnTo>
                    <a:pt x="650" y="1033"/>
                  </a:lnTo>
                  <a:lnTo>
                    <a:pt x="650" y="1032"/>
                  </a:lnTo>
                  <a:lnTo>
                    <a:pt x="651" y="1032"/>
                  </a:lnTo>
                  <a:lnTo>
                    <a:pt x="652" y="1032"/>
                  </a:lnTo>
                  <a:lnTo>
                    <a:pt x="652" y="1033"/>
                  </a:lnTo>
                  <a:lnTo>
                    <a:pt x="653" y="1034"/>
                  </a:lnTo>
                  <a:lnTo>
                    <a:pt x="652" y="1035"/>
                  </a:lnTo>
                  <a:close/>
                  <a:moveTo>
                    <a:pt x="726" y="1053"/>
                  </a:moveTo>
                  <a:lnTo>
                    <a:pt x="725" y="1053"/>
                  </a:lnTo>
                  <a:lnTo>
                    <a:pt x="725" y="1052"/>
                  </a:lnTo>
                  <a:lnTo>
                    <a:pt x="724" y="1049"/>
                  </a:lnTo>
                  <a:lnTo>
                    <a:pt x="725" y="1048"/>
                  </a:lnTo>
                  <a:lnTo>
                    <a:pt x="726" y="1049"/>
                  </a:lnTo>
                  <a:lnTo>
                    <a:pt x="726" y="1050"/>
                  </a:lnTo>
                  <a:lnTo>
                    <a:pt x="726" y="1052"/>
                  </a:lnTo>
                  <a:lnTo>
                    <a:pt x="726" y="1053"/>
                  </a:lnTo>
                  <a:close/>
                  <a:moveTo>
                    <a:pt x="741" y="1102"/>
                  </a:moveTo>
                  <a:lnTo>
                    <a:pt x="739" y="1103"/>
                  </a:lnTo>
                  <a:lnTo>
                    <a:pt x="739" y="1103"/>
                  </a:lnTo>
                  <a:lnTo>
                    <a:pt x="737" y="1102"/>
                  </a:lnTo>
                  <a:lnTo>
                    <a:pt x="735" y="1101"/>
                  </a:lnTo>
                  <a:lnTo>
                    <a:pt x="734" y="1101"/>
                  </a:lnTo>
                  <a:lnTo>
                    <a:pt x="733" y="1101"/>
                  </a:lnTo>
                  <a:lnTo>
                    <a:pt x="731" y="1101"/>
                  </a:lnTo>
                  <a:lnTo>
                    <a:pt x="731" y="1100"/>
                  </a:lnTo>
                  <a:lnTo>
                    <a:pt x="730" y="1100"/>
                  </a:lnTo>
                  <a:lnTo>
                    <a:pt x="729" y="1099"/>
                  </a:lnTo>
                  <a:lnTo>
                    <a:pt x="729" y="1098"/>
                  </a:lnTo>
                  <a:lnTo>
                    <a:pt x="732" y="1094"/>
                  </a:lnTo>
                  <a:lnTo>
                    <a:pt x="732" y="1093"/>
                  </a:lnTo>
                  <a:lnTo>
                    <a:pt x="731" y="1093"/>
                  </a:lnTo>
                  <a:lnTo>
                    <a:pt x="730" y="1093"/>
                  </a:lnTo>
                  <a:lnTo>
                    <a:pt x="730" y="1093"/>
                  </a:lnTo>
                  <a:lnTo>
                    <a:pt x="730" y="1094"/>
                  </a:lnTo>
                  <a:lnTo>
                    <a:pt x="730" y="1095"/>
                  </a:lnTo>
                  <a:lnTo>
                    <a:pt x="729" y="1096"/>
                  </a:lnTo>
                  <a:lnTo>
                    <a:pt x="728" y="1098"/>
                  </a:lnTo>
                  <a:lnTo>
                    <a:pt x="727" y="1098"/>
                  </a:lnTo>
                  <a:lnTo>
                    <a:pt x="727" y="1098"/>
                  </a:lnTo>
                  <a:lnTo>
                    <a:pt x="725" y="1097"/>
                  </a:lnTo>
                  <a:lnTo>
                    <a:pt x="724" y="1097"/>
                  </a:lnTo>
                  <a:lnTo>
                    <a:pt x="722" y="1095"/>
                  </a:lnTo>
                  <a:lnTo>
                    <a:pt x="720" y="1094"/>
                  </a:lnTo>
                  <a:lnTo>
                    <a:pt x="718" y="1093"/>
                  </a:lnTo>
                  <a:lnTo>
                    <a:pt x="718" y="1093"/>
                  </a:lnTo>
                  <a:lnTo>
                    <a:pt x="716" y="1092"/>
                  </a:lnTo>
                  <a:lnTo>
                    <a:pt x="716" y="1090"/>
                  </a:lnTo>
                  <a:lnTo>
                    <a:pt x="716" y="1089"/>
                  </a:lnTo>
                  <a:lnTo>
                    <a:pt x="712" y="1086"/>
                  </a:lnTo>
                  <a:lnTo>
                    <a:pt x="711" y="1086"/>
                  </a:lnTo>
                  <a:lnTo>
                    <a:pt x="707" y="1085"/>
                  </a:lnTo>
                  <a:lnTo>
                    <a:pt x="705" y="1084"/>
                  </a:lnTo>
                  <a:lnTo>
                    <a:pt x="705" y="1083"/>
                  </a:lnTo>
                  <a:lnTo>
                    <a:pt x="704" y="1083"/>
                  </a:lnTo>
                  <a:lnTo>
                    <a:pt x="703" y="1082"/>
                  </a:lnTo>
                  <a:lnTo>
                    <a:pt x="702" y="1082"/>
                  </a:lnTo>
                  <a:lnTo>
                    <a:pt x="697" y="1081"/>
                  </a:lnTo>
                  <a:lnTo>
                    <a:pt x="695" y="1080"/>
                  </a:lnTo>
                  <a:lnTo>
                    <a:pt x="692" y="1080"/>
                  </a:lnTo>
                  <a:lnTo>
                    <a:pt x="688" y="1079"/>
                  </a:lnTo>
                  <a:lnTo>
                    <a:pt x="687" y="1078"/>
                  </a:lnTo>
                  <a:lnTo>
                    <a:pt x="686" y="1078"/>
                  </a:lnTo>
                  <a:lnTo>
                    <a:pt x="686" y="1077"/>
                  </a:lnTo>
                  <a:lnTo>
                    <a:pt x="685" y="1077"/>
                  </a:lnTo>
                  <a:lnTo>
                    <a:pt x="684" y="1077"/>
                  </a:lnTo>
                  <a:lnTo>
                    <a:pt x="684" y="1078"/>
                  </a:lnTo>
                  <a:lnTo>
                    <a:pt x="683" y="1078"/>
                  </a:lnTo>
                  <a:lnTo>
                    <a:pt x="683" y="1079"/>
                  </a:lnTo>
                  <a:lnTo>
                    <a:pt x="682" y="1080"/>
                  </a:lnTo>
                  <a:lnTo>
                    <a:pt x="682" y="1080"/>
                  </a:lnTo>
                  <a:lnTo>
                    <a:pt x="681" y="1080"/>
                  </a:lnTo>
                  <a:lnTo>
                    <a:pt x="681" y="1078"/>
                  </a:lnTo>
                  <a:lnTo>
                    <a:pt x="682" y="1078"/>
                  </a:lnTo>
                  <a:lnTo>
                    <a:pt x="683" y="1078"/>
                  </a:lnTo>
                  <a:lnTo>
                    <a:pt x="683" y="1076"/>
                  </a:lnTo>
                  <a:lnTo>
                    <a:pt x="683" y="1075"/>
                  </a:lnTo>
                  <a:lnTo>
                    <a:pt x="681" y="1072"/>
                  </a:lnTo>
                  <a:lnTo>
                    <a:pt x="679" y="1070"/>
                  </a:lnTo>
                  <a:lnTo>
                    <a:pt x="678" y="1070"/>
                  </a:lnTo>
                  <a:lnTo>
                    <a:pt x="679" y="1072"/>
                  </a:lnTo>
                  <a:lnTo>
                    <a:pt x="678" y="1073"/>
                  </a:lnTo>
                  <a:lnTo>
                    <a:pt x="678" y="1072"/>
                  </a:lnTo>
                  <a:lnTo>
                    <a:pt x="676" y="1070"/>
                  </a:lnTo>
                  <a:lnTo>
                    <a:pt x="676" y="1069"/>
                  </a:lnTo>
                  <a:lnTo>
                    <a:pt x="675" y="1068"/>
                  </a:lnTo>
                  <a:lnTo>
                    <a:pt x="672" y="1068"/>
                  </a:lnTo>
                  <a:lnTo>
                    <a:pt x="671" y="1067"/>
                  </a:lnTo>
                  <a:lnTo>
                    <a:pt x="669" y="1058"/>
                  </a:lnTo>
                  <a:lnTo>
                    <a:pt x="667" y="1054"/>
                  </a:lnTo>
                  <a:lnTo>
                    <a:pt x="667" y="1051"/>
                  </a:lnTo>
                  <a:lnTo>
                    <a:pt x="664" y="1045"/>
                  </a:lnTo>
                  <a:lnTo>
                    <a:pt x="664" y="1044"/>
                  </a:lnTo>
                  <a:lnTo>
                    <a:pt x="664" y="1043"/>
                  </a:lnTo>
                  <a:lnTo>
                    <a:pt x="665" y="1043"/>
                  </a:lnTo>
                  <a:lnTo>
                    <a:pt x="669" y="1040"/>
                  </a:lnTo>
                  <a:lnTo>
                    <a:pt x="671" y="1039"/>
                  </a:lnTo>
                  <a:lnTo>
                    <a:pt x="672" y="1038"/>
                  </a:lnTo>
                  <a:lnTo>
                    <a:pt x="673" y="1038"/>
                  </a:lnTo>
                  <a:lnTo>
                    <a:pt x="675" y="1038"/>
                  </a:lnTo>
                  <a:lnTo>
                    <a:pt x="676" y="1038"/>
                  </a:lnTo>
                  <a:lnTo>
                    <a:pt x="677" y="1038"/>
                  </a:lnTo>
                  <a:lnTo>
                    <a:pt x="681" y="1038"/>
                  </a:lnTo>
                  <a:lnTo>
                    <a:pt x="683" y="1038"/>
                  </a:lnTo>
                  <a:lnTo>
                    <a:pt x="684" y="1039"/>
                  </a:lnTo>
                  <a:lnTo>
                    <a:pt x="686" y="1038"/>
                  </a:lnTo>
                  <a:lnTo>
                    <a:pt x="687" y="1038"/>
                  </a:lnTo>
                  <a:lnTo>
                    <a:pt x="687" y="1039"/>
                  </a:lnTo>
                  <a:lnTo>
                    <a:pt x="688" y="1039"/>
                  </a:lnTo>
                  <a:lnTo>
                    <a:pt x="689" y="1040"/>
                  </a:lnTo>
                  <a:lnTo>
                    <a:pt x="690" y="1040"/>
                  </a:lnTo>
                  <a:lnTo>
                    <a:pt x="691" y="1040"/>
                  </a:lnTo>
                  <a:lnTo>
                    <a:pt x="692" y="1040"/>
                  </a:lnTo>
                  <a:lnTo>
                    <a:pt x="693" y="1039"/>
                  </a:lnTo>
                  <a:lnTo>
                    <a:pt x="694" y="1038"/>
                  </a:lnTo>
                  <a:lnTo>
                    <a:pt x="695" y="1038"/>
                  </a:lnTo>
                  <a:lnTo>
                    <a:pt x="696" y="1038"/>
                  </a:lnTo>
                  <a:lnTo>
                    <a:pt x="699" y="1038"/>
                  </a:lnTo>
                  <a:lnTo>
                    <a:pt x="703" y="1038"/>
                  </a:lnTo>
                  <a:lnTo>
                    <a:pt x="704" y="1040"/>
                  </a:lnTo>
                  <a:lnTo>
                    <a:pt x="705" y="1041"/>
                  </a:lnTo>
                  <a:lnTo>
                    <a:pt x="706" y="1043"/>
                  </a:lnTo>
                  <a:lnTo>
                    <a:pt x="707" y="1044"/>
                  </a:lnTo>
                  <a:lnTo>
                    <a:pt x="707" y="1044"/>
                  </a:lnTo>
                  <a:lnTo>
                    <a:pt x="708" y="1046"/>
                  </a:lnTo>
                  <a:lnTo>
                    <a:pt x="709" y="1047"/>
                  </a:lnTo>
                  <a:lnTo>
                    <a:pt x="710" y="1048"/>
                  </a:lnTo>
                  <a:lnTo>
                    <a:pt x="711" y="1048"/>
                  </a:lnTo>
                  <a:lnTo>
                    <a:pt x="712" y="1049"/>
                  </a:lnTo>
                  <a:lnTo>
                    <a:pt x="713" y="1049"/>
                  </a:lnTo>
                  <a:lnTo>
                    <a:pt x="714" y="1050"/>
                  </a:lnTo>
                  <a:lnTo>
                    <a:pt x="714" y="1051"/>
                  </a:lnTo>
                  <a:lnTo>
                    <a:pt x="715" y="1051"/>
                  </a:lnTo>
                  <a:lnTo>
                    <a:pt x="716" y="1052"/>
                  </a:lnTo>
                  <a:lnTo>
                    <a:pt x="717" y="1053"/>
                  </a:lnTo>
                  <a:lnTo>
                    <a:pt x="718" y="1053"/>
                  </a:lnTo>
                  <a:lnTo>
                    <a:pt x="719" y="1054"/>
                  </a:lnTo>
                  <a:lnTo>
                    <a:pt x="718" y="1055"/>
                  </a:lnTo>
                  <a:lnTo>
                    <a:pt x="719" y="1056"/>
                  </a:lnTo>
                  <a:lnTo>
                    <a:pt x="720" y="1056"/>
                  </a:lnTo>
                  <a:lnTo>
                    <a:pt x="722" y="1056"/>
                  </a:lnTo>
                  <a:lnTo>
                    <a:pt x="723" y="1057"/>
                  </a:lnTo>
                  <a:lnTo>
                    <a:pt x="724" y="1056"/>
                  </a:lnTo>
                  <a:lnTo>
                    <a:pt x="725" y="1056"/>
                  </a:lnTo>
                  <a:lnTo>
                    <a:pt x="725" y="1056"/>
                  </a:lnTo>
                  <a:lnTo>
                    <a:pt x="725" y="1055"/>
                  </a:lnTo>
                  <a:lnTo>
                    <a:pt x="726" y="1055"/>
                  </a:lnTo>
                  <a:lnTo>
                    <a:pt x="726" y="1056"/>
                  </a:lnTo>
                  <a:lnTo>
                    <a:pt x="726" y="1056"/>
                  </a:lnTo>
                  <a:lnTo>
                    <a:pt x="727" y="1057"/>
                  </a:lnTo>
                  <a:lnTo>
                    <a:pt x="728" y="1058"/>
                  </a:lnTo>
                  <a:lnTo>
                    <a:pt x="729" y="1058"/>
                  </a:lnTo>
                  <a:lnTo>
                    <a:pt x="730" y="1058"/>
                  </a:lnTo>
                  <a:lnTo>
                    <a:pt x="732" y="1059"/>
                  </a:lnTo>
                  <a:lnTo>
                    <a:pt x="734" y="1060"/>
                  </a:lnTo>
                  <a:lnTo>
                    <a:pt x="736" y="1062"/>
                  </a:lnTo>
                  <a:lnTo>
                    <a:pt x="737" y="1062"/>
                  </a:lnTo>
                  <a:lnTo>
                    <a:pt x="737" y="1063"/>
                  </a:lnTo>
                  <a:lnTo>
                    <a:pt x="737" y="1065"/>
                  </a:lnTo>
                  <a:lnTo>
                    <a:pt x="736" y="1065"/>
                  </a:lnTo>
                  <a:lnTo>
                    <a:pt x="737" y="1065"/>
                  </a:lnTo>
                  <a:lnTo>
                    <a:pt x="737" y="1066"/>
                  </a:lnTo>
                  <a:lnTo>
                    <a:pt x="739" y="1065"/>
                  </a:lnTo>
                  <a:lnTo>
                    <a:pt x="740" y="1065"/>
                  </a:lnTo>
                  <a:lnTo>
                    <a:pt x="742" y="1065"/>
                  </a:lnTo>
                  <a:lnTo>
                    <a:pt x="743" y="1065"/>
                  </a:lnTo>
                  <a:lnTo>
                    <a:pt x="744" y="1066"/>
                  </a:lnTo>
                  <a:lnTo>
                    <a:pt x="744" y="1067"/>
                  </a:lnTo>
                  <a:lnTo>
                    <a:pt x="745" y="1070"/>
                  </a:lnTo>
                  <a:lnTo>
                    <a:pt x="746" y="1071"/>
                  </a:lnTo>
                  <a:lnTo>
                    <a:pt x="746" y="1072"/>
                  </a:lnTo>
                  <a:lnTo>
                    <a:pt x="746" y="1073"/>
                  </a:lnTo>
                  <a:lnTo>
                    <a:pt x="745" y="1074"/>
                  </a:lnTo>
                  <a:lnTo>
                    <a:pt x="737" y="1072"/>
                  </a:lnTo>
                  <a:lnTo>
                    <a:pt x="736" y="1072"/>
                  </a:lnTo>
                  <a:lnTo>
                    <a:pt x="735" y="1072"/>
                  </a:lnTo>
                  <a:lnTo>
                    <a:pt x="734" y="1072"/>
                  </a:lnTo>
                  <a:lnTo>
                    <a:pt x="734" y="1070"/>
                  </a:lnTo>
                  <a:lnTo>
                    <a:pt x="734" y="1069"/>
                  </a:lnTo>
                  <a:lnTo>
                    <a:pt x="733" y="1069"/>
                  </a:lnTo>
                  <a:lnTo>
                    <a:pt x="733" y="1070"/>
                  </a:lnTo>
                  <a:lnTo>
                    <a:pt x="733" y="1071"/>
                  </a:lnTo>
                  <a:lnTo>
                    <a:pt x="733" y="1072"/>
                  </a:lnTo>
                  <a:lnTo>
                    <a:pt x="732" y="1072"/>
                  </a:lnTo>
                  <a:lnTo>
                    <a:pt x="732" y="1073"/>
                  </a:lnTo>
                  <a:lnTo>
                    <a:pt x="730" y="1073"/>
                  </a:lnTo>
                  <a:lnTo>
                    <a:pt x="727" y="1072"/>
                  </a:lnTo>
                  <a:lnTo>
                    <a:pt x="727" y="1072"/>
                  </a:lnTo>
                  <a:lnTo>
                    <a:pt x="726" y="1072"/>
                  </a:lnTo>
                  <a:lnTo>
                    <a:pt x="724" y="1071"/>
                  </a:lnTo>
                  <a:lnTo>
                    <a:pt x="723" y="1072"/>
                  </a:lnTo>
                  <a:lnTo>
                    <a:pt x="721" y="1073"/>
                  </a:lnTo>
                  <a:lnTo>
                    <a:pt x="721" y="1074"/>
                  </a:lnTo>
                  <a:lnTo>
                    <a:pt x="721" y="1075"/>
                  </a:lnTo>
                  <a:lnTo>
                    <a:pt x="720" y="1075"/>
                  </a:lnTo>
                  <a:lnTo>
                    <a:pt x="721" y="1076"/>
                  </a:lnTo>
                  <a:lnTo>
                    <a:pt x="721" y="1077"/>
                  </a:lnTo>
                  <a:lnTo>
                    <a:pt x="721" y="1078"/>
                  </a:lnTo>
                  <a:lnTo>
                    <a:pt x="722" y="1079"/>
                  </a:lnTo>
                  <a:lnTo>
                    <a:pt x="723" y="1080"/>
                  </a:lnTo>
                  <a:lnTo>
                    <a:pt x="724" y="1081"/>
                  </a:lnTo>
                  <a:lnTo>
                    <a:pt x="725" y="1081"/>
                  </a:lnTo>
                  <a:lnTo>
                    <a:pt x="726" y="1081"/>
                  </a:lnTo>
                  <a:lnTo>
                    <a:pt x="727" y="1081"/>
                  </a:lnTo>
                  <a:lnTo>
                    <a:pt x="727" y="1081"/>
                  </a:lnTo>
                  <a:lnTo>
                    <a:pt x="732" y="1083"/>
                  </a:lnTo>
                  <a:lnTo>
                    <a:pt x="735" y="1084"/>
                  </a:lnTo>
                  <a:lnTo>
                    <a:pt x="737" y="1086"/>
                  </a:lnTo>
                  <a:lnTo>
                    <a:pt x="736" y="1087"/>
                  </a:lnTo>
                  <a:lnTo>
                    <a:pt x="736" y="1088"/>
                  </a:lnTo>
                  <a:lnTo>
                    <a:pt x="737" y="1089"/>
                  </a:lnTo>
                  <a:lnTo>
                    <a:pt x="738" y="1088"/>
                  </a:lnTo>
                  <a:lnTo>
                    <a:pt x="738" y="1085"/>
                  </a:lnTo>
                  <a:lnTo>
                    <a:pt x="739" y="1084"/>
                  </a:lnTo>
                  <a:lnTo>
                    <a:pt x="739" y="1085"/>
                  </a:lnTo>
                  <a:lnTo>
                    <a:pt x="740" y="1085"/>
                  </a:lnTo>
                  <a:lnTo>
                    <a:pt x="743" y="1087"/>
                  </a:lnTo>
                  <a:lnTo>
                    <a:pt x="745" y="1087"/>
                  </a:lnTo>
                  <a:lnTo>
                    <a:pt x="745" y="1088"/>
                  </a:lnTo>
                  <a:lnTo>
                    <a:pt x="744" y="1088"/>
                  </a:lnTo>
                  <a:lnTo>
                    <a:pt x="744" y="1089"/>
                  </a:lnTo>
                  <a:lnTo>
                    <a:pt x="743" y="1090"/>
                  </a:lnTo>
                  <a:lnTo>
                    <a:pt x="743" y="1092"/>
                  </a:lnTo>
                  <a:lnTo>
                    <a:pt x="741" y="1093"/>
                  </a:lnTo>
                  <a:lnTo>
                    <a:pt x="741" y="1094"/>
                  </a:lnTo>
                  <a:lnTo>
                    <a:pt x="743" y="1095"/>
                  </a:lnTo>
                  <a:lnTo>
                    <a:pt x="744" y="1097"/>
                  </a:lnTo>
                  <a:lnTo>
                    <a:pt x="744" y="1098"/>
                  </a:lnTo>
                  <a:lnTo>
                    <a:pt x="744" y="1100"/>
                  </a:lnTo>
                  <a:lnTo>
                    <a:pt x="743" y="1101"/>
                  </a:lnTo>
                  <a:lnTo>
                    <a:pt x="742" y="1102"/>
                  </a:lnTo>
                  <a:lnTo>
                    <a:pt x="741" y="1102"/>
                  </a:lnTo>
                  <a:close/>
                  <a:moveTo>
                    <a:pt x="712" y="1047"/>
                  </a:moveTo>
                  <a:lnTo>
                    <a:pt x="711" y="1047"/>
                  </a:lnTo>
                  <a:lnTo>
                    <a:pt x="711" y="1046"/>
                  </a:lnTo>
                  <a:lnTo>
                    <a:pt x="710" y="1046"/>
                  </a:lnTo>
                  <a:lnTo>
                    <a:pt x="709" y="1045"/>
                  </a:lnTo>
                  <a:lnTo>
                    <a:pt x="709" y="1044"/>
                  </a:lnTo>
                  <a:lnTo>
                    <a:pt x="709" y="1044"/>
                  </a:lnTo>
                  <a:lnTo>
                    <a:pt x="709" y="1042"/>
                  </a:lnTo>
                  <a:lnTo>
                    <a:pt x="710" y="1043"/>
                  </a:lnTo>
                  <a:lnTo>
                    <a:pt x="712" y="1044"/>
                  </a:lnTo>
                  <a:lnTo>
                    <a:pt x="711" y="1044"/>
                  </a:lnTo>
                  <a:lnTo>
                    <a:pt x="711" y="1045"/>
                  </a:lnTo>
                  <a:lnTo>
                    <a:pt x="712" y="1046"/>
                  </a:lnTo>
                  <a:lnTo>
                    <a:pt x="712" y="1047"/>
                  </a:lnTo>
                  <a:close/>
                  <a:moveTo>
                    <a:pt x="710" y="1041"/>
                  </a:moveTo>
                  <a:lnTo>
                    <a:pt x="710" y="1039"/>
                  </a:lnTo>
                  <a:lnTo>
                    <a:pt x="711" y="1039"/>
                  </a:lnTo>
                  <a:lnTo>
                    <a:pt x="712" y="1040"/>
                  </a:lnTo>
                  <a:lnTo>
                    <a:pt x="712" y="1041"/>
                  </a:lnTo>
                  <a:lnTo>
                    <a:pt x="710" y="1041"/>
                  </a:lnTo>
                  <a:close/>
                  <a:moveTo>
                    <a:pt x="766" y="920"/>
                  </a:moveTo>
                  <a:lnTo>
                    <a:pt x="764" y="918"/>
                  </a:lnTo>
                  <a:lnTo>
                    <a:pt x="762" y="917"/>
                  </a:lnTo>
                  <a:lnTo>
                    <a:pt x="762" y="916"/>
                  </a:lnTo>
                  <a:lnTo>
                    <a:pt x="762" y="915"/>
                  </a:lnTo>
                  <a:lnTo>
                    <a:pt x="762" y="914"/>
                  </a:lnTo>
                  <a:lnTo>
                    <a:pt x="764" y="915"/>
                  </a:lnTo>
                  <a:lnTo>
                    <a:pt x="767" y="916"/>
                  </a:lnTo>
                  <a:lnTo>
                    <a:pt x="768" y="918"/>
                  </a:lnTo>
                  <a:lnTo>
                    <a:pt x="768" y="919"/>
                  </a:lnTo>
                  <a:lnTo>
                    <a:pt x="767" y="919"/>
                  </a:lnTo>
                  <a:lnTo>
                    <a:pt x="766" y="920"/>
                  </a:lnTo>
                  <a:close/>
                  <a:moveTo>
                    <a:pt x="747" y="1004"/>
                  </a:moveTo>
                  <a:lnTo>
                    <a:pt x="747" y="1003"/>
                  </a:lnTo>
                  <a:lnTo>
                    <a:pt x="746" y="1003"/>
                  </a:lnTo>
                  <a:lnTo>
                    <a:pt x="745" y="1003"/>
                  </a:lnTo>
                  <a:lnTo>
                    <a:pt x="744" y="1003"/>
                  </a:lnTo>
                  <a:lnTo>
                    <a:pt x="744" y="1002"/>
                  </a:lnTo>
                  <a:lnTo>
                    <a:pt x="744" y="1001"/>
                  </a:lnTo>
                  <a:lnTo>
                    <a:pt x="744" y="999"/>
                  </a:lnTo>
                  <a:lnTo>
                    <a:pt x="746" y="998"/>
                  </a:lnTo>
                  <a:lnTo>
                    <a:pt x="747" y="998"/>
                  </a:lnTo>
                  <a:lnTo>
                    <a:pt x="748" y="998"/>
                  </a:lnTo>
                  <a:lnTo>
                    <a:pt x="750" y="997"/>
                  </a:lnTo>
                  <a:lnTo>
                    <a:pt x="751" y="998"/>
                  </a:lnTo>
                  <a:lnTo>
                    <a:pt x="751" y="999"/>
                  </a:lnTo>
                  <a:lnTo>
                    <a:pt x="751" y="999"/>
                  </a:lnTo>
                  <a:lnTo>
                    <a:pt x="751" y="1000"/>
                  </a:lnTo>
                  <a:lnTo>
                    <a:pt x="749" y="1002"/>
                  </a:lnTo>
                  <a:lnTo>
                    <a:pt x="748" y="1004"/>
                  </a:lnTo>
                  <a:lnTo>
                    <a:pt x="747" y="1004"/>
                  </a:lnTo>
                  <a:close/>
                  <a:moveTo>
                    <a:pt x="737" y="916"/>
                  </a:moveTo>
                  <a:lnTo>
                    <a:pt x="736" y="916"/>
                  </a:lnTo>
                  <a:lnTo>
                    <a:pt x="736" y="915"/>
                  </a:lnTo>
                  <a:lnTo>
                    <a:pt x="736" y="914"/>
                  </a:lnTo>
                  <a:lnTo>
                    <a:pt x="735" y="912"/>
                  </a:lnTo>
                  <a:lnTo>
                    <a:pt x="736" y="911"/>
                  </a:lnTo>
                  <a:lnTo>
                    <a:pt x="737" y="912"/>
                  </a:lnTo>
                  <a:lnTo>
                    <a:pt x="738" y="913"/>
                  </a:lnTo>
                  <a:lnTo>
                    <a:pt x="738" y="915"/>
                  </a:lnTo>
                  <a:lnTo>
                    <a:pt x="737" y="916"/>
                  </a:lnTo>
                  <a:close/>
                  <a:moveTo>
                    <a:pt x="742" y="912"/>
                  </a:moveTo>
                  <a:lnTo>
                    <a:pt x="741" y="912"/>
                  </a:lnTo>
                  <a:lnTo>
                    <a:pt x="741" y="911"/>
                  </a:lnTo>
                  <a:lnTo>
                    <a:pt x="741" y="910"/>
                  </a:lnTo>
                  <a:lnTo>
                    <a:pt x="740" y="909"/>
                  </a:lnTo>
                  <a:lnTo>
                    <a:pt x="740" y="908"/>
                  </a:lnTo>
                  <a:lnTo>
                    <a:pt x="740" y="907"/>
                  </a:lnTo>
                  <a:lnTo>
                    <a:pt x="741" y="907"/>
                  </a:lnTo>
                  <a:lnTo>
                    <a:pt x="742" y="907"/>
                  </a:lnTo>
                  <a:lnTo>
                    <a:pt x="743" y="906"/>
                  </a:lnTo>
                  <a:lnTo>
                    <a:pt x="744" y="907"/>
                  </a:lnTo>
                  <a:lnTo>
                    <a:pt x="744" y="909"/>
                  </a:lnTo>
                  <a:lnTo>
                    <a:pt x="744" y="909"/>
                  </a:lnTo>
                  <a:lnTo>
                    <a:pt x="744" y="910"/>
                  </a:lnTo>
                  <a:lnTo>
                    <a:pt x="742" y="911"/>
                  </a:lnTo>
                  <a:lnTo>
                    <a:pt x="742" y="912"/>
                  </a:lnTo>
                  <a:close/>
                  <a:moveTo>
                    <a:pt x="711" y="884"/>
                  </a:moveTo>
                  <a:lnTo>
                    <a:pt x="712" y="884"/>
                  </a:lnTo>
                  <a:lnTo>
                    <a:pt x="713" y="883"/>
                  </a:lnTo>
                  <a:lnTo>
                    <a:pt x="713" y="882"/>
                  </a:lnTo>
                  <a:lnTo>
                    <a:pt x="714" y="879"/>
                  </a:lnTo>
                  <a:lnTo>
                    <a:pt x="716" y="876"/>
                  </a:lnTo>
                  <a:lnTo>
                    <a:pt x="716" y="876"/>
                  </a:lnTo>
                  <a:lnTo>
                    <a:pt x="720" y="873"/>
                  </a:lnTo>
                  <a:lnTo>
                    <a:pt x="724" y="872"/>
                  </a:lnTo>
                  <a:lnTo>
                    <a:pt x="727" y="871"/>
                  </a:lnTo>
                  <a:lnTo>
                    <a:pt x="731" y="870"/>
                  </a:lnTo>
                  <a:lnTo>
                    <a:pt x="732" y="870"/>
                  </a:lnTo>
                  <a:lnTo>
                    <a:pt x="732" y="871"/>
                  </a:lnTo>
                  <a:lnTo>
                    <a:pt x="734" y="872"/>
                  </a:lnTo>
                  <a:lnTo>
                    <a:pt x="735" y="871"/>
                  </a:lnTo>
                  <a:lnTo>
                    <a:pt x="736" y="871"/>
                  </a:lnTo>
                  <a:lnTo>
                    <a:pt x="741" y="872"/>
                  </a:lnTo>
                  <a:lnTo>
                    <a:pt x="742" y="872"/>
                  </a:lnTo>
                  <a:lnTo>
                    <a:pt x="743" y="872"/>
                  </a:lnTo>
                  <a:lnTo>
                    <a:pt x="744" y="872"/>
                  </a:lnTo>
                  <a:lnTo>
                    <a:pt x="745" y="873"/>
                  </a:lnTo>
                  <a:lnTo>
                    <a:pt x="746" y="875"/>
                  </a:lnTo>
                  <a:lnTo>
                    <a:pt x="747" y="876"/>
                  </a:lnTo>
                  <a:lnTo>
                    <a:pt x="747" y="877"/>
                  </a:lnTo>
                  <a:lnTo>
                    <a:pt x="747" y="879"/>
                  </a:lnTo>
                  <a:lnTo>
                    <a:pt x="748" y="879"/>
                  </a:lnTo>
                  <a:lnTo>
                    <a:pt x="748" y="880"/>
                  </a:lnTo>
                  <a:lnTo>
                    <a:pt x="748" y="881"/>
                  </a:lnTo>
                  <a:lnTo>
                    <a:pt x="749" y="882"/>
                  </a:lnTo>
                  <a:lnTo>
                    <a:pt x="749" y="883"/>
                  </a:lnTo>
                  <a:lnTo>
                    <a:pt x="749" y="884"/>
                  </a:lnTo>
                  <a:lnTo>
                    <a:pt x="751" y="884"/>
                  </a:lnTo>
                  <a:lnTo>
                    <a:pt x="752" y="886"/>
                  </a:lnTo>
                  <a:lnTo>
                    <a:pt x="757" y="888"/>
                  </a:lnTo>
                  <a:lnTo>
                    <a:pt x="759" y="888"/>
                  </a:lnTo>
                  <a:lnTo>
                    <a:pt x="758" y="890"/>
                  </a:lnTo>
                  <a:lnTo>
                    <a:pt x="758" y="891"/>
                  </a:lnTo>
                  <a:lnTo>
                    <a:pt x="754" y="894"/>
                  </a:lnTo>
                  <a:lnTo>
                    <a:pt x="751" y="896"/>
                  </a:lnTo>
                  <a:lnTo>
                    <a:pt x="749" y="898"/>
                  </a:lnTo>
                  <a:lnTo>
                    <a:pt x="746" y="899"/>
                  </a:lnTo>
                  <a:lnTo>
                    <a:pt x="744" y="901"/>
                  </a:lnTo>
                  <a:lnTo>
                    <a:pt x="743" y="901"/>
                  </a:lnTo>
                  <a:lnTo>
                    <a:pt x="740" y="901"/>
                  </a:lnTo>
                  <a:lnTo>
                    <a:pt x="739" y="902"/>
                  </a:lnTo>
                  <a:lnTo>
                    <a:pt x="739" y="903"/>
                  </a:lnTo>
                  <a:lnTo>
                    <a:pt x="738" y="904"/>
                  </a:lnTo>
                  <a:lnTo>
                    <a:pt x="737" y="905"/>
                  </a:lnTo>
                  <a:lnTo>
                    <a:pt x="735" y="905"/>
                  </a:lnTo>
                  <a:lnTo>
                    <a:pt x="733" y="906"/>
                  </a:lnTo>
                  <a:lnTo>
                    <a:pt x="732" y="907"/>
                  </a:lnTo>
                  <a:lnTo>
                    <a:pt x="731" y="908"/>
                  </a:lnTo>
                  <a:lnTo>
                    <a:pt x="731" y="907"/>
                  </a:lnTo>
                  <a:lnTo>
                    <a:pt x="730" y="906"/>
                  </a:lnTo>
                  <a:lnTo>
                    <a:pt x="730" y="905"/>
                  </a:lnTo>
                  <a:lnTo>
                    <a:pt x="729" y="905"/>
                  </a:lnTo>
                  <a:lnTo>
                    <a:pt x="729" y="904"/>
                  </a:lnTo>
                  <a:lnTo>
                    <a:pt x="727" y="903"/>
                  </a:lnTo>
                  <a:lnTo>
                    <a:pt x="723" y="902"/>
                  </a:lnTo>
                  <a:lnTo>
                    <a:pt x="722" y="901"/>
                  </a:lnTo>
                  <a:lnTo>
                    <a:pt x="717" y="900"/>
                  </a:lnTo>
                  <a:lnTo>
                    <a:pt x="716" y="900"/>
                  </a:lnTo>
                  <a:lnTo>
                    <a:pt x="716" y="900"/>
                  </a:lnTo>
                  <a:lnTo>
                    <a:pt x="715" y="900"/>
                  </a:lnTo>
                  <a:lnTo>
                    <a:pt x="713" y="899"/>
                  </a:lnTo>
                  <a:lnTo>
                    <a:pt x="712" y="898"/>
                  </a:lnTo>
                  <a:lnTo>
                    <a:pt x="711" y="898"/>
                  </a:lnTo>
                  <a:lnTo>
                    <a:pt x="710" y="898"/>
                  </a:lnTo>
                  <a:lnTo>
                    <a:pt x="709" y="896"/>
                  </a:lnTo>
                  <a:lnTo>
                    <a:pt x="709" y="893"/>
                  </a:lnTo>
                  <a:lnTo>
                    <a:pt x="709" y="892"/>
                  </a:lnTo>
                  <a:lnTo>
                    <a:pt x="709" y="889"/>
                  </a:lnTo>
                  <a:lnTo>
                    <a:pt x="710" y="888"/>
                  </a:lnTo>
                  <a:lnTo>
                    <a:pt x="710" y="887"/>
                  </a:lnTo>
                  <a:lnTo>
                    <a:pt x="711" y="886"/>
                  </a:lnTo>
                  <a:lnTo>
                    <a:pt x="711" y="885"/>
                  </a:lnTo>
                  <a:lnTo>
                    <a:pt x="711" y="884"/>
                  </a:lnTo>
                  <a:lnTo>
                    <a:pt x="711" y="884"/>
                  </a:lnTo>
                  <a:close/>
                  <a:moveTo>
                    <a:pt x="712" y="1014"/>
                  </a:moveTo>
                  <a:lnTo>
                    <a:pt x="711" y="1014"/>
                  </a:lnTo>
                  <a:lnTo>
                    <a:pt x="711" y="1013"/>
                  </a:lnTo>
                  <a:lnTo>
                    <a:pt x="711" y="1012"/>
                  </a:lnTo>
                  <a:lnTo>
                    <a:pt x="711" y="1011"/>
                  </a:lnTo>
                  <a:lnTo>
                    <a:pt x="712" y="1010"/>
                  </a:lnTo>
                  <a:lnTo>
                    <a:pt x="712" y="1011"/>
                  </a:lnTo>
                  <a:lnTo>
                    <a:pt x="712" y="1014"/>
                  </a:lnTo>
                  <a:close/>
                  <a:moveTo>
                    <a:pt x="738" y="1047"/>
                  </a:moveTo>
                  <a:lnTo>
                    <a:pt x="737" y="1046"/>
                  </a:lnTo>
                  <a:lnTo>
                    <a:pt x="737" y="1045"/>
                  </a:lnTo>
                  <a:lnTo>
                    <a:pt x="736" y="1046"/>
                  </a:lnTo>
                  <a:lnTo>
                    <a:pt x="735" y="1046"/>
                  </a:lnTo>
                  <a:lnTo>
                    <a:pt x="735" y="1045"/>
                  </a:lnTo>
                  <a:lnTo>
                    <a:pt x="734" y="1045"/>
                  </a:lnTo>
                  <a:lnTo>
                    <a:pt x="734" y="1046"/>
                  </a:lnTo>
                  <a:lnTo>
                    <a:pt x="733" y="1046"/>
                  </a:lnTo>
                  <a:lnTo>
                    <a:pt x="732" y="1047"/>
                  </a:lnTo>
                  <a:lnTo>
                    <a:pt x="731" y="1047"/>
                  </a:lnTo>
                  <a:lnTo>
                    <a:pt x="731" y="1046"/>
                  </a:lnTo>
                  <a:lnTo>
                    <a:pt x="730" y="1045"/>
                  </a:lnTo>
                  <a:lnTo>
                    <a:pt x="729" y="1046"/>
                  </a:lnTo>
                  <a:lnTo>
                    <a:pt x="727" y="1046"/>
                  </a:lnTo>
                  <a:lnTo>
                    <a:pt x="726" y="1046"/>
                  </a:lnTo>
                  <a:lnTo>
                    <a:pt x="723" y="1047"/>
                  </a:lnTo>
                  <a:lnTo>
                    <a:pt x="722" y="1047"/>
                  </a:lnTo>
                  <a:lnTo>
                    <a:pt x="721" y="1049"/>
                  </a:lnTo>
                  <a:lnTo>
                    <a:pt x="720" y="1049"/>
                  </a:lnTo>
                  <a:lnTo>
                    <a:pt x="719" y="1049"/>
                  </a:lnTo>
                  <a:lnTo>
                    <a:pt x="718" y="1048"/>
                  </a:lnTo>
                  <a:lnTo>
                    <a:pt x="717" y="1048"/>
                  </a:lnTo>
                  <a:lnTo>
                    <a:pt x="716" y="1047"/>
                  </a:lnTo>
                  <a:lnTo>
                    <a:pt x="716" y="1046"/>
                  </a:lnTo>
                  <a:lnTo>
                    <a:pt x="717" y="1046"/>
                  </a:lnTo>
                  <a:lnTo>
                    <a:pt x="719" y="1046"/>
                  </a:lnTo>
                  <a:lnTo>
                    <a:pt x="720" y="1046"/>
                  </a:lnTo>
                  <a:lnTo>
                    <a:pt x="720" y="1045"/>
                  </a:lnTo>
                  <a:lnTo>
                    <a:pt x="719" y="1044"/>
                  </a:lnTo>
                  <a:lnTo>
                    <a:pt x="717" y="1044"/>
                  </a:lnTo>
                  <a:lnTo>
                    <a:pt x="716" y="1044"/>
                  </a:lnTo>
                  <a:lnTo>
                    <a:pt x="716" y="1043"/>
                  </a:lnTo>
                  <a:lnTo>
                    <a:pt x="715" y="1041"/>
                  </a:lnTo>
                  <a:lnTo>
                    <a:pt x="714" y="1041"/>
                  </a:lnTo>
                  <a:lnTo>
                    <a:pt x="714" y="1040"/>
                  </a:lnTo>
                  <a:lnTo>
                    <a:pt x="714" y="1039"/>
                  </a:lnTo>
                  <a:lnTo>
                    <a:pt x="714" y="1038"/>
                  </a:lnTo>
                  <a:lnTo>
                    <a:pt x="713" y="1038"/>
                  </a:lnTo>
                  <a:lnTo>
                    <a:pt x="712" y="1038"/>
                  </a:lnTo>
                  <a:lnTo>
                    <a:pt x="711" y="1037"/>
                  </a:lnTo>
                  <a:lnTo>
                    <a:pt x="710" y="1036"/>
                  </a:lnTo>
                  <a:lnTo>
                    <a:pt x="709" y="1036"/>
                  </a:lnTo>
                  <a:lnTo>
                    <a:pt x="708" y="1035"/>
                  </a:lnTo>
                  <a:lnTo>
                    <a:pt x="705" y="1035"/>
                  </a:lnTo>
                  <a:lnTo>
                    <a:pt x="704" y="1035"/>
                  </a:lnTo>
                  <a:lnTo>
                    <a:pt x="702" y="1034"/>
                  </a:lnTo>
                  <a:lnTo>
                    <a:pt x="699" y="1035"/>
                  </a:lnTo>
                  <a:lnTo>
                    <a:pt x="698" y="1035"/>
                  </a:lnTo>
                  <a:lnTo>
                    <a:pt x="697" y="1034"/>
                  </a:lnTo>
                  <a:lnTo>
                    <a:pt x="696" y="1034"/>
                  </a:lnTo>
                  <a:lnTo>
                    <a:pt x="692" y="1036"/>
                  </a:lnTo>
                  <a:lnTo>
                    <a:pt x="691" y="1037"/>
                  </a:lnTo>
                  <a:lnTo>
                    <a:pt x="690" y="1037"/>
                  </a:lnTo>
                  <a:lnTo>
                    <a:pt x="689" y="1037"/>
                  </a:lnTo>
                  <a:lnTo>
                    <a:pt x="688" y="1036"/>
                  </a:lnTo>
                  <a:lnTo>
                    <a:pt x="687" y="1036"/>
                  </a:lnTo>
                  <a:lnTo>
                    <a:pt x="686" y="1035"/>
                  </a:lnTo>
                  <a:lnTo>
                    <a:pt x="682" y="1035"/>
                  </a:lnTo>
                  <a:lnTo>
                    <a:pt x="681" y="1034"/>
                  </a:lnTo>
                  <a:lnTo>
                    <a:pt x="681" y="1035"/>
                  </a:lnTo>
                  <a:lnTo>
                    <a:pt x="677" y="1035"/>
                  </a:lnTo>
                  <a:lnTo>
                    <a:pt x="676" y="1035"/>
                  </a:lnTo>
                  <a:lnTo>
                    <a:pt x="673" y="1035"/>
                  </a:lnTo>
                  <a:lnTo>
                    <a:pt x="669" y="1037"/>
                  </a:lnTo>
                  <a:lnTo>
                    <a:pt x="666" y="1038"/>
                  </a:lnTo>
                  <a:lnTo>
                    <a:pt x="665" y="1038"/>
                  </a:lnTo>
                  <a:lnTo>
                    <a:pt x="663" y="1039"/>
                  </a:lnTo>
                  <a:lnTo>
                    <a:pt x="662" y="1039"/>
                  </a:lnTo>
                  <a:lnTo>
                    <a:pt x="661" y="1038"/>
                  </a:lnTo>
                  <a:lnTo>
                    <a:pt x="661" y="1037"/>
                  </a:lnTo>
                  <a:lnTo>
                    <a:pt x="660" y="1035"/>
                  </a:lnTo>
                  <a:lnTo>
                    <a:pt x="660" y="1034"/>
                  </a:lnTo>
                  <a:lnTo>
                    <a:pt x="660" y="1032"/>
                  </a:lnTo>
                  <a:lnTo>
                    <a:pt x="660" y="1031"/>
                  </a:lnTo>
                  <a:lnTo>
                    <a:pt x="660" y="1030"/>
                  </a:lnTo>
                  <a:lnTo>
                    <a:pt x="663" y="1029"/>
                  </a:lnTo>
                  <a:lnTo>
                    <a:pt x="669" y="1026"/>
                  </a:lnTo>
                  <a:lnTo>
                    <a:pt x="673" y="1025"/>
                  </a:lnTo>
                  <a:lnTo>
                    <a:pt x="677" y="1024"/>
                  </a:lnTo>
                  <a:lnTo>
                    <a:pt x="678" y="1024"/>
                  </a:lnTo>
                  <a:lnTo>
                    <a:pt x="680" y="1024"/>
                  </a:lnTo>
                  <a:lnTo>
                    <a:pt x="681" y="1023"/>
                  </a:lnTo>
                  <a:lnTo>
                    <a:pt x="682" y="1022"/>
                  </a:lnTo>
                  <a:lnTo>
                    <a:pt x="686" y="1021"/>
                  </a:lnTo>
                  <a:lnTo>
                    <a:pt x="692" y="1017"/>
                  </a:lnTo>
                  <a:lnTo>
                    <a:pt x="695" y="1016"/>
                  </a:lnTo>
                  <a:lnTo>
                    <a:pt x="696" y="1016"/>
                  </a:lnTo>
                  <a:lnTo>
                    <a:pt x="697" y="1016"/>
                  </a:lnTo>
                  <a:lnTo>
                    <a:pt x="699" y="1016"/>
                  </a:lnTo>
                  <a:lnTo>
                    <a:pt x="700" y="1016"/>
                  </a:lnTo>
                  <a:lnTo>
                    <a:pt x="701" y="1016"/>
                  </a:lnTo>
                  <a:lnTo>
                    <a:pt x="701" y="1017"/>
                  </a:lnTo>
                  <a:lnTo>
                    <a:pt x="702" y="1018"/>
                  </a:lnTo>
                  <a:lnTo>
                    <a:pt x="703" y="1018"/>
                  </a:lnTo>
                  <a:lnTo>
                    <a:pt x="704" y="1018"/>
                  </a:lnTo>
                  <a:lnTo>
                    <a:pt x="705" y="1018"/>
                  </a:lnTo>
                  <a:lnTo>
                    <a:pt x="706" y="1017"/>
                  </a:lnTo>
                  <a:lnTo>
                    <a:pt x="707" y="1016"/>
                  </a:lnTo>
                  <a:lnTo>
                    <a:pt x="710" y="1017"/>
                  </a:lnTo>
                  <a:lnTo>
                    <a:pt x="712" y="1018"/>
                  </a:lnTo>
                  <a:lnTo>
                    <a:pt x="713" y="1018"/>
                  </a:lnTo>
                  <a:lnTo>
                    <a:pt x="717" y="1018"/>
                  </a:lnTo>
                  <a:lnTo>
                    <a:pt x="722" y="1019"/>
                  </a:lnTo>
                  <a:lnTo>
                    <a:pt x="724" y="1019"/>
                  </a:lnTo>
                  <a:lnTo>
                    <a:pt x="726" y="1019"/>
                  </a:lnTo>
                  <a:lnTo>
                    <a:pt x="727" y="1019"/>
                  </a:lnTo>
                  <a:lnTo>
                    <a:pt x="727" y="1019"/>
                  </a:lnTo>
                  <a:lnTo>
                    <a:pt x="727" y="1020"/>
                  </a:lnTo>
                  <a:lnTo>
                    <a:pt x="729" y="1023"/>
                  </a:lnTo>
                  <a:lnTo>
                    <a:pt x="730" y="1023"/>
                  </a:lnTo>
                  <a:lnTo>
                    <a:pt x="731" y="1021"/>
                  </a:lnTo>
                  <a:lnTo>
                    <a:pt x="732" y="1022"/>
                  </a:lnTo>
                  <a:lnTo>
                    <a:pt x="732" y="1023"/>
                  </a:lnTo>
                  <a:lnTo>
                    <a:pt x="733" y="1023"/>
                  </a:lnTo>
                  <a:lnTo>
                    <a:pt x="734" y="1022"/>
                  </a:lnTo>
                  <a:lnTo>
                    <a:pt x="734" y="1021"/>
                  </a:lnTo>
                  <a:lnTo>
                    <a:pt x="735" y="1022"/>
                  </a:lnTo>
                  <a:lnTo>
                    <a:pt x="736" y="1022"/>
                  </a:lnTo>
                  <a:lnTo>
                    <a:pt x="738" y="1026"/>
                  </a:lnTo>
                  <a:lnTo>
                    <a:pt x="737" y="1026"/>
                  </a:lnTo>
                  <a:lnTo>
                    <a:pt x="735" y="1028"/>
                  </a:lnTo>
                  <a:lnTo>
                    <a:pt x="735" y="1030"/>
                  </a:lnTo>
                  <a:lnTo>
                    <a:pt x="736" y="1031"/>
                  </a:lnTo>
                  <a:lnTo>
                    <a:pt x="734" y="1031"/>
                  </a:lnTo>
                  <a:lnTo>
                    <a:pt x="733" y="1032"/>
                  </a:lnTo>
                  <a:lnTo>
                    <a:pt x="732" y="1032"/>
                  </a:lnTo>
                  <a:lnTo>
                    <a:pt x="731" y="1033"/>
                  </a:lnTo>
                  <a:lnTo>
                    <a:pt x="730" y="1033"/>
                  </a:lnTo>
                  <a:lnTo>
                    <a:pt x="730" y="1034"/>
                  </a:lnTo>
                  <a:lnTo>
                    <a:pt x="730" y="1035"/>
                  </a:lnTo>
                  <a:lnTo>
                    <a:pt x="731" y="1035"/>
                  </a:lnTo>
                  <a:lnTo>
                    <a:pt x="731" y="1036"/>
                  </a:lnTo>
                  <a:lnTo>
                    <a:pt x="732" y="1035"/>
                  </a:lnTo>
                  <a:lnTo>
                    <a:pt x="733" y="1036"/>
                  </a:lnTo>
                  <a:lnTo>
                    <a:pt x="734" y="1037"/>
                  </a:lnTo>
                  <a:lnTo>
                    <a:pt x="737" y="1037"/>
                  </a:lnTo>
                  <a:lnTo>
                    <a:pt x="737" y="1039"/>
                  </a:lnTo>
                  <a:lnTo>
                    <a:pt x="736" y="1040"/>
                  </a:lnTo>
                  <a:lnTo>
                    <a:pt x="736" y="1041"/>
                  </a:lnTo>
                  <a:lnTo>
                    <a:pt x="737" y="1041"/>
                  </a:lnTo>
                  <a:lnTo>
                    <a:pt x="738" y="1040"/>
                  </a:lnTo>
                  <a:lnTo>
                    <a:pt x="739" y="1040"/>
                  </a:lnTo>
                  <a:lnTo>
                    <a:pt x="739" y="1041"/>
                  </a:lnTo>
                  <a:lnTo>
                    <a:pt x="740" y="1042"/>
                  </a:lnTo>
                  <a:lnTo>
                    <a:pt x="740" y="1043"/>
                  </a:lnTo>
                  <a:lnTo>
                    <a:pt x="740" y="1045"/>
                  </a:lnTo>
                  <a:lnTo>
                    <a:pt x="739" y="1046"/>
                  </a:lnTo>
                  <a:lnTo>
                    <a:pt x="739" y="1046"/>
                  </a:lnTo>
                  <a:lnTo>
                    <a:pt x="738" y="1047"/>
                  </a:lnTo>
                  <a:close/>
                  <a:moveTo>
                    <a:pt x="665" y="1025"/>
                  </a:moveTo>
                  <a:lnTo>
                    <a:pt x="658" y="1025"/>
                  </a:lnTo>
                  <a:lnTo>
                    <a:pt x="657" y="1025"/>
                  </a:lnTo>
                  <a:lnTo>
                    <a:pt x="656" y="1025"/>
                  </a:lnTo>
                  <a:lnTo>
                    <a:pt x="656" y="1024"/>
                  </a:lnTo>
                  <a:lnTo>
                    <a:pt x="655" y="1023"/>
                  </a:lnTo>
                  <a:lnTo>
                    <a:pt x="654" y="1023"/>
                  </a:lnTo>
                  <a:lnTo>
                    <a:pt x="651" y="1023"/>
                  </a:lnTo>
                  <a:lnTo>
                    <a:pt x="649" y="1022"/>
                  </a:lnTo>
                  <a:lnTo>
                    <a:pt x="648" y="1022"/>
                  </a:lnTo>
                  <a:lnTo>
                    <a:pt x="646" y="1020"/>
                  </a:lnTo>
                  <a:lnTo>
                    <a:pt x="644" y="1019"/>
                  </a:lnTo>
                  <a:lnTo>
                    <a:pt x="643" y="1019"/>
                  </a:lnTo>
                  <a:lnTo>
                    <a:pt x="643" y="1020"/>
                  </a:lnTo>
                  <a:lnTo>
                    <a:pt x="639" y="1021"/>
                  </a:lnTo>
                  <a:lnTo>
                    <a:pt x="636" y="1021"/>
                  </a:lnTo>
                  <a:lnTo>
                    <a:pt x="632" y="1020"/>
                  </a:lnTo>
                  <a:lnTo>
                    <a:pt x="629" y="1019"/>
                  </a:lnTo>
                  <a:lnTo>
                    <a:pt x="627" y="1018"/>
                  </a:lnTo>
                  <a:lnTo>
                    <a:pt x="627" y="1017"/>
                  </a:lnTo>
                  <a:lnTo>
                    <a:pt x="626" y="1017"/>
                  </a:lnTo>
                  <a:lnTo>
                    <a:pt x="624" y="1016"/>
                  </a:lnTo>
                  <a:lnTo>
                    <a:pt x="624" y="1015"/>
                  </a:lnTo>
                  <a:lnTo>
                    <a:pt x="623" y="1014"/>
                  </a:lnTo>
                  <a:lnTo>
                    <a:pt x="624" y="1013"/>
                  </a:lnTo>
                  <a:lnTo>
                    <a:pt x="625" y="1012"/>
                  </a:lnTo>
                  <a:lnTo>
                    <a:pt x="628" y="1008"/>
                  </a:lnTo>
                  <a:lnTo>
                    <a:pt x="629" y="1007"/>
                  </a:lnTo>
                  <a:lnTo>
                    <a:pt x="630" y="1005"/>
                  </a:lnTo>
                  <a:lnTo>
                    <a:pt x="631" y="1003"/>
                  </a:lnTo>
                  <a:lnTo>
                    <a:pt x="634" y="1001"/>
                  </a:lnTo>
                  <a:lnTo>
                    <a:pt x="634" y="997"/>
                  </a:lnTo>
                  <a:lnTo>
                    <a:pt x="634" y="996"/>
                  </a:lnTo>
                  <a:lnTo>
                    <a:pt x="634" y="995"/>
                  </a:lnTo>
                  <a:lnTo>
                    <a:pt x="634" y="994"/>
                  </a:lnTo>
                  <a:lnTo>
                    <a:pt x="634" y="993"/>
                  </a:lnTo>
                  <a:lnTo>
                    <a:pt x="635" y="992"/>
                  </a:lnTo>
                  <a:lnTo>
                    <a:pt x="637" y="991"/>
                  </a:lnTo>
                  <a:lnTo>
                    <a:pt x="638" y="990"/>
                  </a:lnTo>
                  <a:lnTo>
                    <a:pt x="641" y="989"/>
                  </a:lnTo>
                  <a:lnTo>
                    <a:pt x="647" y="987"/>
                  </a:lnTo>
                  <a:lnTo>
                    <a:pt x="648" y="987"/>
                  </a:lnTo>
                  <a:lnTo>
                    <a:pt x="656" y="987"/>
                  </a:lnTo>
                  <a:lnTo>
                    <a:pt x="658" y="987"/>
                  </a:lnTo>
                  <a:lnTo>
                    <a:pt x="658" y="988"/>
                  </a:lnTo>
                  <a:lnTo>
                    <a:pt x="660" y="988"/>
                  </a:lnTo>
                  <a:lnTo>
                    <a:pt x="661" y="988"/>
                  </a:lnTo>
                  <a:lnTo>
                    <a:pt x="663" y="988"/>
                  </a:lnTo>
                  <a:lnTo>
                    <a:pt x="665" y="989"/>
                  </a:lnTo>
                  <a:lnTo>
                    <a:pt x="669" y="989"/>
                  </a:lnTo>
                  <a:lnTo>
                    <a:pt x="670" y="989"/>
                  </a:lnTo>
                  <a:lnTo>
                    <a:pt x="676" y="990"/>
                  </a:lnTo>
                  <a:lnTo>
                    <a:pt x="677" y="991"/>
                  </a:lnTo>
                  <a:lnTo>
                    <a:pt x="681" y="992"/>
                  </a:lnTo>
                  <a:lnTo>
                    <a:pt x="682" y="993"/>
                  </a:lnTo>
                  <a:lnTo>
                    <a:pt x="685" y="993"/>
                  </a:lnTo>
                  <a:lnTo>
                    <a:pt x="686" y="995"/>
                  </a:lnTo>
                  <a:lnTo>
                    <a:pt x="687" y="995"/>
                  </a:lnTo>
                  <a:lnTo>
                    <a:pt x="687" y="995"/>
                  </a:lnTo>
                  <a:lnTo>
                    <a:pt x="688" y="995"/>
                  </a:lnTo>
                  <a:lnTo>
                    <a:pt x="688" y="996"/>
                  </a:lnTo>
                  <a:lnTo>
                    <a:pt x="690" y="997"/>
                  </a:lnTo>
                  <a:lnTo>
                    <a:pt x="691" y="997"/>
                  </a:lnTo>
                  <a:lnTo>
                    <a:pt x="692" y="997"/>
                  </a:lnTo>
                  <a:lnTo>
                    <a:pt x="692" y="998"/>
                  </a:lnTo>
                  <a:lnTo>
                    <a:pt x="693" y="999"/>
                  </a:lnTo>
                  <a:lnTo>
                    <a:pt x="694" y="999"/>
                  </a:lnTo>
                  <a:lnTo>
                    <a:pt x="694" y="1000"/>
                  </a:lnTo>
                  <a:lnTo>
                    <a:pt x="693" y="1001"/>
                  </a:lnTo>
                  <a:lnTo>
                    <a:pt x="692" y="1001"/>
                  </a:lnTo>
                  <a:lnTo>
                    <a:pt x="692" y="1001"/>
                  </a:lnTo>
                  <a:lnTo>
                    <a:pt x="689" y="1000"/>
                  </a:lnTo>
                  <a:lnTo>
                    <a:pt x="688" y="1001"/>
                  </a:lnTo>
                  <a:lnTo>
                    <a:pt x="684" y="1002"/>
                  </a:lnTo>
                  <a:lnTo>
                    <a:pt x="683" y="1002"/>
                  </a:lnTo>
                  <a:lnTo>
                    <a:pt x="682" y="1002"/>
                  </a:lnTo>
                  <a:lnTo>
                    <a:pt x="680" y="1002"/>
                  </a:lnTo>
                  <a:lnTo>
                    <a:pt x="679" y="1002"/>
                  </a:lnTo>
                  <a:lnTo>
                    <a:pt x="675" y="1001"/>
                  </a:lnTo>
                  <a:lnTo>
                    <a:pt x="673" y="1001"/>
                  </a:lnTo>
                  <a:lnTo>
                    <a:pt x="672" y="1001"/>
                  </a:lnTo>
                  <a:lnTo>
                    <a:pt x="669" y="1000"/>
                  </a:lnTo>
                  <a:lnTo>
                    <a:pt x="667" y="998"/>
                  </a:lnTo>
                  <a:lnTo>
                    <a:pt x="665" y="998"/>
                  </a:lnTo>
                  <a:lnTo>
                    <a:pt x="664" y="998"/>
                  </a:lnTo>
                  <a:lnTo>
                    <a:pt x="663" y="998"/>
                  </a:lnTo>
                  <a:lnTo>
                    <a:pt x="657" y="1000"/>
                  </a:lnTo>
                  <a:lnTo>
                    <a:pt x="655" y="999"/>
                  </a:lnTo>
                  <a:lnTo>
                    <a:pt x="653" y="999"/>
                  </a:lnTo>
                  <a:lnTo>
                    <a:pt x="652" y="998"/>
                  </a:lnTo>
                  <a:lnTo>
                    <a:pt x="650" y="999"/>
                  </a:lnTo>
                  <a:lnTo>
                    <a:pt x="649" y="999"/>
                  </a:lnTo>
                  <a:lnTo>
                    <a:pt x="648" y="999"/>
                  </a:lnTo>
                  <a:lnTo>
                    <a:pt x="647" y="998"/>
                  </a:lnTo>
                  <a:lnTo>
                    <a:pt x="646" y="998"/>
                  </a:lnTo>
                  <a:lnTo>
                    <a:pt x="646" y="998"/>
                  </a:lnTo>
                  <a:lnTo>
                    <a:pt x="644" y="998"/>
                  </a:lnTo>
                  <a:lnTo>
                    <a:pt x="644" y="999"/>
                  </a:lnTo>
                  <a:lnTo>
                    <a:pt x="643" y="999"/>
                  </a:lnTo>
                  <a:lnTo>
                    <a:pt x="642" y="1000"/>
                  </a:lnTo>
                  <a:lnTo>
                    <a:pt x="644" y="1000"/>
                  </a:lnTo>
                  <a:lnTo>
                    <a:pt x="645" y="1000"/>
                  </a:lnTo>
                  <a:lnTo>
                    <a:pt x="646" y="999"/>
                  </a:lnTo>
                  <a:lnTo>
                    <a:pt x="646" y="999"/>
                  </a:lnTo>
                  <a:lnTo>
                    <a:pt x="647" y="1000"/>
                  </a:lnTo>
                  <a:lnTo>
                    <a:pt x="648" y="1000"/>
                  </a:lnTo>
                  <a:lnTo>
                    <a:pt x="648" y="1001"/>
                  </a:lnTo>
                  <a:lnTo>
                    <a:pt x="650" y="1001"/>
                  </a:lnTo>
                  <a:lnTo>
                    <a:pt x="652" y="1002"/>
                  </a:lnTo>
                  <a:lnTo>
                    <a:pt x="653" y="1002"/>
                  </a:lnTo>
                  <a:lnTo>
                    <a:pt x="657" y="1002"/>
                  </a:lnTo>
                  <a:lnTo>
                    <a:pt x="658" y="1002"/>
                  </a:lnTo>
                  <a:lnTo>
                    <a:pt x="660" y="1003"/>
                  </a:lnTo>
                  <a:lnTo>
                    <a:pt x="663" y="1002"/>
                  </a:lnTo>
                  <a:lnTo>
                    <a:pt x="665" y="1002"/>
                  </a:lnTo>
                  <a:lnTo>
                    <a:pt x="667" y="1003"/>
                  </a:lnTo>
                  <a:lnTo>
                    <a:pt x="668" y="1003"/>
                  </a:lnTo>
                  <a:lnTo>
                    <a:pt x="669" y="1004"/>
                  </a:lnTo>
                  <a:lnTo>
                    <a:pt x="672" y="1005"/>
                  </a:lnTo>
                  <a:lnTo>
                    <a:pt x="680" y="1006"/>
                  </a:lnTo>
                  <a:lnTo>
                    <a:pt x="681" y="1006"/>
                  </a:lnTo>
                  <a:lnTo>
                    <a:pt x="684" y="1006"/>
                  </a:lnTo>
                  <a:lnTo>
                    <a:pt x="686" y="1005"/>
                  </a:lnTo>
                  <a:lnTo>
                    <a:pt x="687" y="1005"/>
                  </a:lnTo>
                  <a:lnTo>
                    <a:pt x="689" y="1004"/>
                  </a:lnTo>
                  <a:lnTo>
                    <a:pt x="692" y="1004"/>
                  </a:lnTo>
                  <a:lnTo>
                    <a:pt x="693" y="1005"/>
                  </a:lnTo>
                  <a:lnTo>
                    <a:pt x="696" y="1005"/>
                  </a:lnTo>
                  <a:lnTo>
                    <a:pt x="700" y="1006"/>
                  </a:lnTo>
                  <a:lnTo>
                    <a:pt x="703" y="1006"/>
                  </a:lnTo>
                  <a:lnTo>
                    <a:pt x="704" y="1006"/>
                  </a:lnTo>
                  <a:lnTo>
                    <a:pt x="704" y="1005"/>
                  </a:lnTo>
                  <a:lnTo>
                    <a:pt x="704" y="1005"/>
                  </a:lnTo>
                  <a:lnTo>
                    <a:pt x="704" y="1007"/>
                  </a:lnTo>
                  <a:lnTo>
                    <a:pt x="703" y="1010"/>
                  </a:lnTo>
                  <a:lnTo>
                    <a:pt x="702" y="1011"/>
                  </a:lnTo>
                  <a:lnTo>
                    <a:pt x="695" y="1013"/>
                  </a:lnTo>
                  <a:lnTo>
                    <a:pt x="685" y="1018"/>
                  </a:lnTo>
                  <a:lnTo>
                    <a:pt x="684" y="1018"/>
                  </a:lnTo>
                  <a:lnTo>
                    <a:pt x="683" y="1018"/>
                  </a:lnTo>
                  <a:lnTo>
                    <a:pt x="682" y="1018"/>
                  </a:lnTo>
                  <a:lnTo>
                    <a:pt x="681" y="1019"/>
                  </a:lnTo>
                  <a:lnTo>
                    <a:pt x="681" y="1019"/>
                  </a:lnTo>
                  <a:lnTo>
                    <a:pt x="679" y="1019"/>
                  </a:lnTo>
                  <a:lnTo>
                    <a:pt x="678" y="1020"/>
                  </a:lnTo>
                  <a:lnTo>
                    <a:pt x="677" y="1020"/>
                  </a:lnTo>
                  <a:lnTo>
                    <a:pt x="676" y="1020"/>
                  </a:lnTo>
                  <a:lnTo>
                    <a:pt x="675" y="1021"/>
                  </a:lnTo>
                  <a:lnTo>
                    <a:pt x="674" y="1021"/>
                  </a:lnTo>
                  <a:lnTo>
                    <a:pt x="672" y="1022"/>
                  </a:lnTo>
                  <a:lnTo>
                    <a:pt x="666" y="1025"/>
                  </a:lnTo>
                  <a:lnTo>
                    <a:pt x="665" y="1025"/>
                  </a:lnTo>
                  <a:close/>
                  <a:moveTo>
                    <a:pt x="715" y="1011"/>
                  </a:moveTo>
                  <a:lnTo>
                    <a:pt x="714" y="1011"/>
                  </a:lnTo>
                  <a:lnTo>
                    <a:pt x="715" y="1010"/>
                  </a:lnTo>
                  <a:lnTo>
                    <a:pt x="713" y="1009"/>
                  </a:lnTo>
                  <a:lnTo>
                    <a:pt x="712" y="1008"/>
                  </a:lnTo>
                  <a:lnTo>
                    <a:pt x="713" y="1007"/>
                  </a:lnTo>
                  <a:lnTo>
                    <a:pt x="714" y="1007"/>
                  </a:lnTo>
                  <a:lnTo>
                    <a:pt x="715" y="1008"/>
                  </a:lnTo>
                  <a:lnTo>
                    <a:pt x="716" y="1009"/>
                  </a:lnTo>
                  <a:lnTo>
                    <a:pt x="715" y="1011"/>
                  </a:lnTo>
                  <a:close/>
                  <a:moveTo>
                    <a:pt x="793" y="839"/>
                  </a:moveTo>
                  <a:lnTo>
                    <a:pt x="792" y="839"/>
                  </a:lnTo>
                  <a:lnTo>
                    <a:pt x="792" y="838"/>
                  </a:lnTo>
                  <a:lnTo>
                    <a:pt x="791" y="838"/>
                  </a:lnTo>
                  <a:lnTo>
                    <a:pt x="790" y="838"/>
                  </a:lnTo>
                  <a:lnTo>
                    <a:pt x="789" y="838"/>
                  </a:lnTo>
                  <a:lnTo>
                    <a:pt x="789" y="837"/>
                  </a:lnTo>
                  <a:lnTo>
                    <a:pt x="789" y="836"/>
                  </a:lnTo>
                  <a:lnTo>
                    <a:pt x="788" y="835"/>
                  </a:lnTo>
                  <a:lnTo>
                    <a:pt x="787" y="835"/>
                  </a:lnTo>
                  <a:lnTo>
                    <a:pt x="787" y="835"/>
                  </a:lnTo>
                  <a:lnTo>
                    <a:pt x="786" y="831"/>
                  </a:lnTo>
                  <a:lnTo>
                    <a:pt x="786" y="830"/>
                  </a:lnTo>
                  <a:lnTo>
                    <a:pt x="786" y="829"/>
                  </a:lnTo>
                  <a:lnTo>
                    <a:pt x="786" y="830"/>
                  </a:lnTo>
                  <a:lnTo>
                    <a:pt x="787" y="830"/>
                  </a:lnTo>
                  <a:lnTo>
                    <a:pt x="787" y="831"/>
                  </a:lnTo>
                  <a:lnTo>
                    <a:pt x="788" y="830"/>
                  </a:lnTo>
                  <a:lnTo>
                    <a:pt x="789" y="830"/>
                  </a:lnTo>
                  <a:lnTo>
                    <a:pt x="789" y="831"/>
                  </a:lnTo>
                  <a:lnTo>
                    <a:pt x="790" y="831"/>
                  </a:lnTo>
                  <a:lnTo>
                    <a:pt x="791" y="830"/>
                  </a:lnTo>
                  <a:lnTo>
                    <a:pt x="791" y="829"/>
                  </a:lnTo>
                  <a:lnTo>
                    <a:pt x="792" y="829"/>
                  </a:lnTo>
                  <a:lnTo>
                    <a:pt x="792" y="830"/>
                  </a:lnTo>
                  <a:lnTo>
                    <a:pt x="792" y="832"/>
                  </a:lnTo>
                  <a:lnTo>
                    <a:pt x="793" y="833"/>
                  </a:lnTo>
                  <a:lnTo>
                    <a:pt x="794" y="835"/>
                  </a:lnTo>
                  <a:lnTo>
                    <a:pt x="793" y="838"/>
                  </a:lnTo>
                  <a:lnTo>
                    <a:pt x="793" y="839"/>
                  </a:lnTo>
                  <a:close/>
                  <a:moveTo>
                    <a:pt x="744" y="842"/>
                  </a:moveTo>
                  <a:lnTo>
                    <a:pt x="743" y="841"/>
                  </a:lnTo>
                  <a:lnTo>
                    <a:pt x="742" y="841"/>
                  </a:lnTo>
                  <a:lnTo>
                    <a:pt x="739" y="840"/>
                  </a:lnTo>
                  <a:lnTo>
                    <a:pt x="738" y="839"/>
                  </a:lnTo>
                  <a:lnTo>
                    <a:pt x="737" y="838"/>
                  </a:lnTo>
                  <a:lnTo>
                    <a:pt x="736" y="836"/>
                  </a:lnTo>
                  <a:lnTo>
                    <a:pt x="734" y="835"/>
                  </a:lnTo>
                  <a:lnTo>
                    <a:pt x="733" y="835"/>
                  </a:lnTo>
                  <a:lnTo>
                    <a:pt x="733" y="835"/>
                  </a:lnTo>
                  <a:lnTo>
                    <a:pt x="732" y="834"/>
                  </a:lnTo>
                  <a:lnTo>
                    <a:pt x="732" y="833"/>
                  </a:lnTo>
                  <a:lnTo>
                    <a:pt x="732" y="832"/>
                  </a:lnTo>
                  <a:lnTo>
                    <a:pt x="732" y="831"/>
                  </a:lnTo>
                  <a:lnTo>
                    <a:pt x="733" y="830"/>
                  </a:lnTo>
                  <a:lnTo>
                    <a:pt x="732" y="829"/>
                  </a:lnTo>
                  <a:lnTo>
                    <a:pt x="732" y="823"/>
                  </a:lnTo>
                  <a:lnTo>
                    <a:pt x="732" y="821"/>
                  </a:lnTo>
                  <a:lnTo>
                    <a:pt x="731" y="819"/>
                  </a:lnTo>
                  <a:lnTo>
                    <a:pt x="730" y="818"/>
                  </a:lnTo>
                  <a:lnTo>
                    <a:pt x="730" y="817"/>
                  </a:lnTo>
                  <a:lnTo>
                    <a:pt x="730" y="816"/>
                  </a:lnTo>
                  <a:lnTo>
                    <a:pt x="731" y="813"/>
                  </a:lnTo>
                  <a:lnTo>
                    <a:pt x="732" y="811"/>
                  </a:lnTo>
                  <a:lnTo>
                    <a:pt x="732" y="810"/>
                  </a:lnTo>
                  <a:lnTo>
                    <a:pt x="733" y="810"/>
                  </a:lnTo>
                  <a:lnTo>
                    <a:pt x="734" y="810"/>
                  </a:lnTo>
                  <a:lnTo>
                    <a:pt x="735" y="810"/>
                  </a:lnTo>
                  <a:lnTo>
                    <a:pt x="744" y="811"/>
                  </a:lnTo>
                  <a:lnTo>
                    <a:pt x="745" y="814"/>
                  </a:lnTo>
                  <a:lnTo>
                    <a:pt x="745" y="815"/>
                  </a:lnTo>
                  <a:lnTo>
                    <a:pt x="743" y="818"/>
                  </a:lnTo>
                  <a:lnTo>
                    <a:pt x="741" y="820"/>
                  </a:lnTo>
                  <a:lnTo>
                    <a:pt x="741" y="821"/>
                  </a:lnTo>
                  <a:lnTo>
                    <a:pt x="742" y="822"/>
                  </a:lnTo>
                  <a:lnTo>
                    <a:pt x="743" y="823"/>
                  </a:lnTo>
                  <a:lnTo>
                    <a:pt x="743" y="822"/>
                  </a:lnTo>
                  <a:lnTo>
                    <a:pt x="743" y="820"/>
                  </a:lnTo>
                  <a:lnTo>
                    <a:pt x="744" y="820"/>
                  </a:lnTo>
                  <a:lnTo>
                    <a:pt x="745" y="820"/>
                  </a:lnTo>
                  <a:lnTo>
                    <a:pt x="746" y="820"/>
                  </a:lnTo>
                  <a:lnTo>
                    <a:pt x="748" y="820"/>
                  </a:lnTo>
                  <a:lnTo>
                    <a:pt x="750" y="821"/>
                  </a:lnTo>
                  <a:lnTo>
                    <a:pt x="751" y="823"/>
                  </a:lnTo>
                  <a:lnTo>
                    <a:pt x="754" y="823"/>
                  </a:lnTo>
                  <a:lnTo>
                    <a:pt x="754" y="826"/>
                  </a:lnTo>
                  <a:lnTo>
                    <a:pt x="752" y="832"/>
                  </a:lnTo>
                  <a:lnTo>
                    <a:pt x="751" y="835"/>
                  </a:lnTo>
                  <a:lnTo>
                    <a:pt x="749" y="838"/>
                  </a:lnTo>
                  <a:lnTo>
                    <a:pt x="749" y="840"/>
                  </a:lnTo>
                  <a:lnTo>
                    <a:pt x="749" y="841"/>
                  </a:lnTo>
                  <a:lnTo>
                    <a:pt x="747" y="840"/>
                  </a:lnTo>
                  <a:lnTo>
                    <a:pt x="746" y="841"/>
                  </a:lnTo>
                  <a:lnTo>
                    <a:pt x="745" y="842"/>
                  </a:lnTo>
                  <a:lnTo>
                    <a:pt x="744" y="842"/>
                  </a:lnTo>
                  <a:close/>
                  <a:moveTo>
                    <a:pt x="804" y="803"/>
                  </a:moveTo>
                  <a:lnTo>
                    <a:pt x="804" y="802"/>
                  </a:lnTo>
                  <a:lnTo>
                    <a:pt x="804" y="798"/>
                  </a:lnTo>
                  <a:lnTo>
                    <a:pt x="803" y="798"/>
                  </a:lnTo>
                  <a:lnTo>
                    <a:pt x="802" y="798"/>
                  </a:lnTo>
                  <a:lnTo>
                    <a:pt x="800" y="798"/>
                  </a:lnTo>
                  <a:lnTo>
                    <a:pt x="799" y="798"/>
                  </a:lnTo>
                  <a:lnTo>
                    <a:pt x="798" y="797"/>
                  </a:lnTo>
                  <a:lnTo>
                    <a:pt x="797" y="796"/>
                  </a:lnTo>
                  <a:lnTo>
                    <a:pt x="794" y="797"/>
                  </a:lnTo>
                  <a:lnTo>
                    <a:pt x="792" y="798"/>
                  </a:lnTo>
                  <a:lnTo>
                    <a:pt x="790" y="799"/>
                  </a:lnTo>
                  <a:lnTo>
                    <a:pt x="788" y="800"/>
                  </a:lnTo>
                  <a:lnTo>
                    <a:pt x="787" y="801"/>
                  </a:lnTo>
                  <a:lnTo>
                    <a:pt x="786" y="802"/>
                  </a:lnTo>
                  <a:lnTo>
                    <a:pt x="786" y="802"/>
                  </a:lnTo>
                  <a:lnTo>
                    <a:pt x="784" y="804"/>
                  </a:lnTo>
                  <a:lnTo>
                    <a:pt x="783" y="805"/>
                  </a:lnTo>
                  <a:lnTo>
                    <a:pt x="781" y="805"/>
                  </a:lnTo>
                  <a:lnTo>
                    <a:pt x="780" y="804"/>
                  </a:lnTo>
                  <a:lnTo>
                    <a:pt x="778" y="804"/>
                  </a:lnTo>
                  <a:lnTo>
                    <a:pt x="776" y="804"/>
                  </a:lnTo>
                  <a:lnTo>
                    <a:pt x="775" y="805"/>
                  </a:lnTo>
                  <a:lnTo>
                    <a:pt x="774" y="805"/>
                  </a:lnTo>
                  <a:lnTo>
                    <a:pt x="774" y="805"/>
                  </a:lnTo>
                  <a:lnTo>
                    <a:pt x="773" y="805"/>
                  </a:lnTo>
                  <a:lnTo>
                    <a:pt x="772" y="804"/>
                  </a:lnTo>
                  <a:lnTo>
                    <a:pt x="771" y="802"/>
                  </a:lnTo>
                  <a:lnTo>
                    <a:pt x="771" y="801"/>
                  </a:lnTo>
                  <a:lnTo>
                    <a:pt x="771" y="800"/>
                  </a:lnTo>
                  <a:lnTo>
                    <a:pt x="771" y="799"/>
                  </a:lnTo>
                  <a:lnTo>
                    <a:pt x="770" y="798"/>
                  </a:lnTo>
                  <a:lnTo>
                    <a:pt x="770" y="793"/>
                  </a:lnTo>
                  <a:lnTo>
                    <a:pt x="769" y="789"/>
                  </a:lnTo>
                  <a:lnTo>
                    <a:pt x="769" y="788"/>
                  </a:lnTo>
                  <a:lnTo>
                    <a:pt x="768" y="786"/>
                  </a:lnTo>
                  <a:lnTo>
                    <a:pt x="768" y="785"/>
                  </a:lnTo>
                  <a:lnTo>
                    <a:pt x="768" y="782"/>
                  </a:lnTo>
                  <a:lnTo>
                    <a:pt x="765" y="776"/>
                  </a:lnTo>
                  <a:lnTo>
                    <a:pt x="764" y="774"/>
                  </a:lnTo>
                  <a:lnTo>
                    <a:pt x="763" y="774"/>
                  </a:lnTo>
                  <a:lnTo>
                    <a:pt x="763" y="773"/>
                  </a:lnTo>
                  <a:lnTo>
                    <a:pt x="764" y="773"/>
                  </a:lnTo>
                  <a:lnTo>
                    <a:pt x="766" y="773"/>
                  </a:lnTo>
                  <a:lnTo>
                    <a:pt x="767" y="772"/>
                  </a:lnTo>
                  <a:lnTo>
                    <a:pt x="768" y="772"/>
                  </a:lnTo>
                  <a:lnTo>
                    <a:pt x="768" y="770"/>
                  </a:lnTo>
                  <a:lnTo>
                    <a:pt x="769" y="769"/>
                  </a:lnTo>
                  <a:lnTo>
                    <a:pt x="771" y="769"/>
                  </a:lnTo>
                  <a:lnTo>
                    <a:pt x="772" y="768"/>
                  </a:lnTo>
                  <a:lnTo>
                    <a:pt x="773" y="768"/>
                  </a:lnTo>
                  <a:lnTo>
                    <a:pt x="774" y="768"/>
                  </a:lnTo>
                  <a:lnTo>
                    <a:pt x="775" y="769"/>
                  </a:lnTo>
                  <a:lnTo>
                    <a:pt x="776" y="770"/>
                  </a:lnTo>
                  <a:lnTo>
                    <a:pt x="778" y="772"/>
                  </a:lnTo>
                  <a:lnTo>
                    <a:pt x="780" y="772"/>
                  </a:lnTo>
                  <a:lnTo>
                    <a:pt x="781" y="771"/>
                  </a:lnTo>
                  <a:lnTo>
                    <a:pt x="782" y="770"/>
                  </a:lnTo>
                  <a:lnTo>
                    <a:pt x="782" y="767"/>
                  </a:lnTo>
                  <a:lnTo>
                    <a:pt x="782" y="761"/>
                  </a:lnTo>
                  <a:lnTo>
                    <a:pt x="782" y="760"/>
                  </a:lnTo>
                  <a:lnTo>
                    <a:pt x="782" y="759"/>
                  </a:lnTo>
                  <a:lnTo>
                    <a:pt x="783" y="759"/>
                  </a:lnTo>
                  <a:lnTo>
                    <a:pt x="783" y="760"/>
                  </a:lnTo>
                  <a:lnTo>
                    <a:pt x="786" y="763"/>
                  </a:lnTo>
                  <a:lnTo>
                    <a:pt x="788" y="765"/>
                  </a:lnTo>
                  <a:lnTo>
                    <a:pt x="789" y="766"/>
                  </a:lnTo>
                  <a:lnTo>
                    <a:pt x="790" y="767"/>
                  </a:lnTo>
                  <a:lnTo>
                    <a:pt x="791" y="768"/>
                  </a:lnTo>
                  <a:lnTo>
                    <a:pt x="791" y="769"/>
                  </a:lnTo>
                  <a:lnTo>
                    <a:pt x="791" y="771"/>
                  </a:lnTo>
                  <a:lnTo>
                    <a:pt x="790" y="773"/>
                  </a:lnTo>
                  <a:lnTo>
                    <a:pt x="786" y="775"/>
                  </a:lnTo>
                  <a:lnTo>
                    <a:pt x="786" y="775"/>
                  </a:lnTo>
                  <a:lnTo>
                    <a:pt x="786" y="774"/>
                  </a:lnTo>
                  <a:lnTo>
                    <a:pt x="785" y="774"/>
                  </a:lnTo>
                  <a:lnTo>
                    <a:pt x="784" y="775"/>
                  </a:lnTo>
                  <a:lnTo>
                    <a:pt x="785" y="776"/>
                  </a:lnTo>
                  <a:lnTo>
                    <a:pt x="785" y="777"/>
                  </a:lnTo>
                  <a:lnTo>
                    <a:pt x="784" y="777"/>
                  </a:lnTo>
                  <a:lnTo>
                    <a:pt x="784" y="778"/>
                  </a:lnTo>
                  <a:lnTo>
                    <a:pt x="785" y="779"/>
                  </a:lnTo>
                  <a:lnTo>
                    <a:pt x="786" y="779"/>
                  </a:lnTo>
                  <a:lnTo>
                    <a:pt x="786" y="778"/>
                  </a:lnTo>
                  <a:lnTo>
                    <a:pt x="786" y="777"/>
                  </a:lnTo>
                  <a:lnTo>
                    <a:pt x="787" y="777"/>
                  </a:lnTo>
                  <a:lnTo>
                    <a:pt x="788" y="781"/>
                  </a:lnTo>
                  <a:lnTo>
                    <a:pt x="789" y="784"/>
                  </a:lnTo>
                  <a:lnTo>
                    <a:pt x="789" y="785"/>
                  </a:lnTo>
                  <a:lnTo>
                    <a:pt x="790" y="786"/>
                  </a:lnTo>
                  <a:lnTo>
                    <a:pt x="792" y="786"/>
                  </a:lnTo>
                  <a:lnTo>
                    <a:pt x="793" y="786"/>
                  </a:lnTo>
                  <a:lnTo>
                    <a:pt x="794" y="787"/>
                  </a:lnTo>
                  <a:lnTo>
                    <a:pt x="794" y="788"/>
                  </a:lnTo>
                  <a:lnTo>
                    <a:pt x="794" y="789"/>
                  </a:lnTo>
                  <a:lnTo>
                    <a:pt x="795" y="789"/>
                  </a:lnTo>
                  <a:lnTo>
                    <a:pt x="796" y="789"/>
                  </a:lnTo>
                  <a:lnTo>
                    <a:pt x="797" y="790"/>
                  </a:lnTo>
                  <a:lnTo>
                    <a:pt x="798" y="790"/>
                  </a:lnTo>
                  <a:lnTo>
                    <a:pt x="799" y="790"/>
                  </a:lnTo>
                  <a:lnTo>
                    <a:pt x="800" y="789"/>
                  </a:lnTo>
                  <a:lnTo>
                    <a:pt x="800" y="788"/>
                  </a:lnTo>
                  <a:lnTo>
                    <a:pt x="802" y="786"/>
                  </a:lnTo>
                  <a:lnTo>
                    <a:pt x="802" y="786"/>
                  </a:lnTo>
                  <a:lnTo>
                    <a:pt x="800" y="784"/>
                  </a:lnTo>
                  <a:lnTo>
                    <a:pt x="800" y="783"/>
                  </a:lnTo>
                  <a:lnTo>
                    <a:pt x="801" y="783"/>
                  </a:lnTo>
                  <a:lnTo>
                    <a:pt x="803" y="783"/>
                  </a:lnTo>
                  <a:lnTo>
                    <a:pt x="804" y="782"/>
                  </a:lnTo>
                  <a:lnTo>
                    <a:pt x="804" y="780"/>
                  </a:lnTo>
                  <a:lnTo>
                    <a:pt x="807" y="781"/>
                  </a:lnTo>
                  <a:lnTo>
                    <a:pt x="808" y="782"/>
                  </a:lnTo>
                  <a:lnTo>
                    <a:pt x="807" y="785"/>
                  </a:lnTo>
                  <a:lnTo>
                    <a:pt x="807" y="786"/>
                  </a:lnTo>
                  <a:lnTo>
                    <a:pt x="808" y="787"/>
                  </a:lnTo>
                  <a:lnTo>
                    <a:pt x="808" y="788"/>
                  </a:lnTo>
                  <a:lnTo>
                    <a:pt x="809" y="790"/>
                  </a:lnTo>
                  <a:lnTo>
                    <a:pt x="809" y="794"/>
                  </a:lnTo>
                  <a:lnTo>
                    <a:pt x="809" y="795"/>
                  </a:lnTo>
                  <a:lnTo>
                    <a:pt x="809" y="796"/>
                  </a:lnTo>
                  <a:lnTo>
                    <a:pt x="807" y="796"/>
                  </a:lnTo>
                  <a:lnTo>
                    <a:pt x="806" y="798"/>
                  </a:lnTo>
                  <a:lnTo>
                    <a:pt x="806" y="800"/>
                  </a:lnTo>
                  <a:lnTo>
                    <a:pt x="805" y="802"/>
                  </a:lnTo>
                  <a:lnTo>
                    <a:pt x="804" y="803"/>
                  </a:lnTo>
                  <a:close/>
                  <a:moveTo>
                    <a:pt x="683" y="696"/>
                  </a:moveTo>
                  <a:lnTo>
                    <a:pt x="682" y="696"/>
                  </a:lnTo>
                  <a:lnTo>
                    <a:pt x="683" y="695"/>
                  </a:lnTo>
                  <a:lnTo>
                    <a:pt x="684" y="694"/>
                  </a:lnTo>
                  <a:lnTo>
                    <a:pt x="685" y="694"/>
                  </a:lnTo>
                  <a:lnTo>
                    <a:pt x="685" y="695"/>
                  </a:lnTo>
                  <a:lnTo>
                    <a:pt x="684" y="696"/>
                  </a:lnTo>
                  <a:lnTo>
                    <a:pt x="683" y="696"/>
                  </a:lnTo>
                  <a:close/>
                  <a:moveTo>
                    <a:pt x="689" y="692"/>
                  </a:moveTo>
                  <a:lnTo>
                    <a:pt x="686" y="692"/>
                  </a:lnTo>
                  <a:lnTo>
                    <a:pt x="686" y="691"/>
                  </a:lnTo>
                  <a:lnTo>
                    <a:pt x="686" y="690"/>
                  </a:lnTo>
                  <a:lnTo>
                    <a:pt x="687" y="689"/>
                  </a:lnTo>
                  <a:lnTo>
                    <a:pt x="688" y="688"/>
                  </a:lnTo>
                  <a:lnTo>
                    <a:pt x="688" y="689"/>
                  </a:lnTo>
                  <a:lnTo>
                    <a:pt x="689" y="691"/>
                  </a:lnTo>
                  <a:lnTo>
                    <a:pt x="689" y="692"/>
                  </a:lnTo>
                  <a:close/>
                  <a:moveTo>
                    <a:pt x="693" y="683"/>
                  </a:moveTo>
                  <a:lnTo>
                    <a:pt x="692" y="683"/>
                  </a:lnTo>
                  <a:lnTo>
                    <a:pt x="691" y="682"/>
                  </a:lnTo>
                  <a:lnTo>
                    <a:pt x="688" y="681"/>
                  </a:lnTo>
                  <a:lnTo>
                    <a:pt x="687" y="680"/>
                  </a:lnTo>
                  <a:lnTo>
                    <a:pt x="687" y="679"/>
                  </a:lnTo>
                  <a:lnTo>
                    <a:pt x="687" y="678"/>
                  </a:lnTo>
                  <a:lnTo>
                    <a:pt x="689" y="678"/>
                  </a:lnTo>
                  <a:lnTo>
                    <a:pt x="690" y="676"/>
                  </a:lnTo>
                  <a:lnTo>
                    <a:pt x="690" y="672"/>
                  </a:lnTo>
                  <a:lnTo>
                    <a:pt x="691" y="671"/>
                  </a:lnTo>
                  <a:lnTo>
                    <a:pt x="692" y="670"/>
                  </a:lnTo>
                  <a:lnTo>
                    <a:pt x="693" y="670"/>
                  </a:lnTo>
                  <a:lnTo>
                    <a:pt x="693" y="671"/>
                  </a:lnTo>
                  <a:lnTo>
                    <a:pt x="694" y="671"/>
                  </a:lnTo>
                  <a:lnTo>
                    <a:pt x="694" y="672"/>
                  </a:lnTo>
                  <a:lnTo>
                    <a:pt x="695" y="674"/>
                  </a:lnTo>
                  <a:lnTo>
                    <a:pt x="695" y="676"/>
                  </a:lnTo>
                  <a:lnTo>
                    <a:pt x="694" y="678"/>
                  </a:lnTo>
                  <a:lnTo>
                    <a:pt x="694" y="679"/>
                  </a:lnTo>
                  <a:lnTo>
                    <a:pt x="693" y="680"/>
                  </a:lnTo>
                  <a:lnTo>
                    <a:pt x="694" y="680"/>
                  </a:lnTo>
                  <a:lnTo>
                    <a:pt x="695" y="680"/>
                  </a:lnTo>
                  <a:lnTo>
                    <a:pt x="695" y="679"/>
                  </a:lnTo>
                  <a:lnTo>
                    <a:pt x="696" y="679"/>
                  </a:lnTo>
                  <a:lnTo>
                    <a:pt x="696" y="680"/>
                  </a:lnTo>
                  <a:lnTo>
                    <a:pt x="696" y="681"/>
                  </a:lnTo>
                  <a:lnTo>
                    <a:pt x="695" y="682"/>
                  </a:lnTo>
                  <a:lnTo>
                    <a:pt x="693" y="683"/>
                  </a:lnTo>
                  <a:close/>
                  <a:moveTo>
                    <a:pt x="702" y="675"/>
                  </a:moveTo>
                  <a:lnTo>
                    <a:pt x="701" y="675"/>
                  </a:lnTo>
                  <a:lnTo>
                    <a:pt x="700" y="675"/>
                  </a:lnTo>
                  <a:lnTo>
                    <a:pt x="700" y="674"/>
                  </a:lnTo>
                  <a:lnTo>
                    <a:pt x="701" y="673"/>
                  </a:lnTo>
                  <a:lnTo>
                    <a:pt x="703" y="672"/>
                  </a:lnTo>
                  <a:lnTo>
                    <a:pt x="703" y="671"/>
                  </a:lnTo>
                  <a:lnTo>
                    <a:pt x="704" y="671"/>
                  </a:lnTo>
                  <a:lnTo>
                    <a:pt x="704" y="670"/>
                  </a:lnTo>
                  <a:lnTo>
                    <a:pt x="704" y="670"/>
                  </a:lnTo>
                  <a:lnTo>
                    <a:pt x="704" y="673"/>
                  </a:lnTo>
                  <a:lnTo>
                    <a:pt x="704" y="675"/>
                  </a:lnTo>
                  <a:lnTo>
                    <a:pt x="702" y="675"/>
                  </a:lnTo>
                  <a:close/>
                  <a:moveTo>
                    <a:pt x="706" y="695"/>
                  </a:moveTo>
                  <a:lnTo>
                    <a:pt x="704" y="694"/>
                  </a:lnTo>
                  <a:lnTo>
                    <a:pt x="704" y="694"/>
                  </a:lnTo>
                  <a:lnTo>
                    <a:pt x="703" y="693"/>
                  </a:lnTo>
                  <a:lnTo>
                    <a:pt x="698" y="690"/>
                  </a:lnTo>
                  <a:lnTo>
                    <a:pt x="697" y="689"/>
                  </a:lnTo>
                  <a:lnTo>
                    <a:pt x="692" y="689"/>
                  </a:lnTo>
                  <a:lnTo>
                    <a:pt x="692" y="688"/>
                  </a:lnTo>
                  <a:lnTo>
                    <a:pt x="691" y="687"/>
                  </a:lnTo>
                  <a:lnTo>
                    <a:pt x="691" y="687"/>
                  </a:lnTo>
                  <a:lnTo>
                    <a:pt x="691" y="685"/>
                  </a:lnTo>
                  <a:lnTo>
                    <a:pt x="692" y="685"/>
                  </a:lnTo>
                  <a:lnTo>
                    <a:pt x="693" y="687"/>
                  </a:lnTo>
                  <a:lnTo>
                    <a:pt x="695" y="687"/>
                  </a:lnTo>
                  <a:lnTo>
                    <a:pt x="697" y="687"/>
                  </a:lnTo>
                  <a:lnTo>
                    <a:pt x="697" y="687"/>
                  </a:lnTo>
                  <a:lnTo>
                    <a:pt x="697" y="688"/>
                  </a:lnTo>
                  <a:lnTo>
                    <a:pt x="698" y="688"/>
                  </a:lnTo>
                  <a:lnTo>
                    <a:pt x="699" y="689"/>
                  </a:lnTo>
                  <a:lnTo>
                    <a:pt x="700" y="689"/>
                  </a:lnTo>
                  <a:lnTo>
                    <a:pt x="700" y="690"/>
                  </a:lnTo>
                  <a:lnTo>
                    <a:pt x="701" y="690"/>
                  </a:lnTo>
                  <a:lnTo>
                    <a:pt x="704" y="691"/>
                  </a:lnTo>
                  <a:lnTo>
                    <a:pt x="704" y="691"/>
                  </a:lnTo>
                  <a:lnTo>
                    <a:pt x="705" y="693"/>
                  </a:lnTo>
                  <a:lnTo>
                    <a:pt x="706" y="694"/>
                  </a:lnTo>
                  <a:lnTo>
                    <a:pt x="706" y="695"/>
                  </a:lnTo>
                  <a:close/>
                  <a:moveTo>
                    <a:pt x="708" y="693"/>
                  </a:moveTo>
                  <a:lnTo>
                    <a:pt x="707" y="692"/>
                  </a:lnTo>
                  <a:lnTo>
                    <a:pt x="704" y="689"/>
                  </a:lnTo>
                  <a:lnTo>
                    <a:pt x="703" y="688"/>
                  </a:lnTo>
                  <a:lnTo>
                    <a:pt x="701" y="687"/>
                  </a:lnTo>
                  <a:lnTo>
                    <a:pt x="699" y="687"/>
                  </a:lnTo>
                  <a:lnTo>
                    <a:pt x="699" y="686"/>
                  </a:lnTo>
                  <a:lnTo>
                    <a:pt x="699" y="685"/>
                  </a:lnTo>
                  <a:lnTo>
                    <a:pt x="704" y="684"/>
                  </a:lnTo>
                  <a:lnTo>
                    <a:pt x="706" y="684"/>
                  </a:lnTo>
                  <a:lnTo>
                    <a:pt x="710" y="684"/>
                  </a:lnTo>
                  <a:lnTo>
                    <a:pt x="710" y="685"/>
                  </a:lnTo>
                  <a:lnTo>
                    <a:pt x="709" y="687"/>
                  </a:lnTo>
                  <a:lnTo>
                    <a:pt x="708" y="687"/>
                  </a:lnTo>
                  <a:lnTo>
                    <a:pt x="705" y="686"/>
                  </a:lnTo>
                  <a:lnTo>
                    <a:pt x="704" y="687"/>
                  </a:lnTo>
                  <a:lnTo>
                    <a:pt x="704" y="687"/>
                  </a:lnTo>
                  <a:lnTo>
                    <a:pt x="705" y="688"/>
                  </a:lnTo>
                  <a:lnTo>
                    <a:pt x="706" y="688"/>
                  </a:lnTo>
                  <a:lnTo>
                    <a:pt x="709" y="689"/>
                  </a:lnTo>
                  <a:lnTo>
                    <a:pt x="708" y="693"/>
                  </a:lnTo>
                  <a:close/>
                  <a:moveTo>
                    <a:pt x="699" y="683"/>
                  </a:moveTo>
                  <a:lnTo>
                    <a:pt x="698" y="684"/>
                  </a:lnTo>
                  <a:lnTo>
                    <a:pt x="698" y="683"/>
                  </a:lnTo>
                  <a:lnTo>
                    <a:pt x="698" y="682"/>
                  </a:lnTo>
                  <a:lnTo>
                    <a:pt x="698" y="681"/>
                  </a:lnTo>
                  <a:lnTo>
                    <a:pt x="699" y="681"/>
                  </a:lnTo>
                  <a:lnTo>
                    <a:pt x="700" y="680"/>
                  </a:lnTo>
                  <a:lnTo>
                    <a:pt x="702" y="679"/>
                  </a:lnTo>
                  <a:lnTo>
                    <a:pt x="704" y="678"/>
                  </a:lnTo>
                  <a:lnTo>
                    <a:pt x="707" y="674"/>
                  </a:lnTo>
                  <a:lnTo>
                    <a:pt x="708" y="674"/>
                  </a:lnTo>
                  <a:lnTo>
                    <a:pt x="707" y="675"/>
                  </a:lnTo>
                  <a:lnTo>
                    <a:pt x="706" y="676"/>
                  </a:lnTo>
                  <a:lnTo>
                    <a:pt x="707" y="677"/>
                  </a:lnTo>
                  <a:lnTo>
                    <a:pt x="710" y="679"/>
                  </a:lnTo>
                  <a:lnTo>
                    <a:pt x="711" y="679"/>
                  </a:lnTo>
                  <a:lnTo>
                    <a:pt x="710" y="680"/>
                  </a:lnTo>
                  <a:lnTo>
                    <a:pt x="709" y="680"/>
                  </a:lnTo>
                  <a:lnTo>
                    <a:pt x="704" y="681"/>
                  </a:lnTo>
                  <a:lnTo>
                    <a:pt x="703" y="682"/>
                  </a:lnTo>
                  <a:lnTo>
                    <a:pt x="701" y="683"/>
                  </a:lnTo>
                  <a:lnTo>
                    <a:pt x="699" y="683"/>
                  </a:lnTo>
                  <a:close/>
                  <a:moveTo>
                    <a:pt x="716" y="723"/>
                  </a:moveTo>
                  <a:lnTo>
                    <a:pt x="716" y="722"/>
                  </a:lnTo>
                  <a:lnTo>
                    <a:pt x="716" y="721"/>
                  </a:lnTo>
                  <a:lnTo>
                    <a:pt x="716" y="720"/>
                  </a:lnTo>
                  <a:lnTo>
                    <a:pt x="717" y="719"/>
                  </a:lnTo>
                  <a:lnTo>
                    <a:pt x="718" y="718"/>
                  </a:lnTo>
                  <a:lnTo>
                    <a:pt x="719" y="717"/>
                  </a:lnTo>
                  <a:lnTo>
                    <a:pt x="720" y="717"/>
                  </a:lnTo>
                  <a:lnTo>
                    <a:pt x="721" y="715"/>
                  </a:lnTo>
                  <a:lnTo>
                    <a:pt x="722" y="715"/>
                  </a:lnTo>
                  <a:lnTo>
                    <a:pt x="723" y="717"/>
                  </a:lnTo>
                  <a:lnTo>
                    <a:pt x="724" y="718"/>
                  </a:lnTo>
                  <a:lnTo>
                    <a:pt x="723" y="719"/>
                  </a:lnTo>
                  <a:lnTo>
                    <a:pt x="721" y="719"/>
                  </a:lnTo>
                  <a:lnTo>
                    <a:pt x="719" y="720"/>
                  </a:lnTo>
                  <a:lnTo>
                    <a:pt x="718" y="721"/>
                  </a:lnTo>
                  <a:lnTo>
                    <a:pt x="716" y="723"/>
                  </a:lnTo>
                  <a:close/>
                  <a:moveTo>
                    <a:pt x="726" y="717"/>
                  </a:moveTo>
                  <a:lnTo>
                    <a:pt x="725" y="717"/>
                  </a:lnTo>
                  <a:lnTo>
                    <a:pt x="725" y="716"/>
                  </a:lnTo>
                  <a:lnTo>
                    <a:pt x="724" y="715"/>
                  </a:lnTo>
                  <a:lnTo>
                    <a:pt x="724" y="714"/>
                  </a:lnTo>
                  <a:lnTo>
                    <a:pt x="725" y="714"/>
                  </a:lnTo>
                  <a:lnTo>
                    <a:pt x="725" y="713"/>
                  </a:lnTo>
                  <a:lnTo>
                    <a:pt x="725" y="714"/>
                  </a:lnTo>
                  <a:lnTo>
                    <a:pt x="726" y="716"/>
                  </a:lnTo>
                  <a:lnTo>
                    <a:pt x="726" y="717"/>
                  </a:lnTo>
                  <a:close/>
                  <a:moveTo>
                    <a:pt x="759" y="713"/>
                  </a:moveTo>
                  <a:lnTo>
                    <a:pt x="759" y="712"/>
                  </a:lnTo>
                  <a:lnTo>
                    <a:pt x="758" y="712"/>
                  </a:lnTo>
                  <a:lnTo>
                    <a:pt x="754" y="704"/>
                  </a:lnTo>
                  <a:lnTo>
                    <a:pt x="754" y="703"/>
                  </a:lnTo>
                  <a:lnTo>
                    <a:pt x="750" y="697"/>
                  </a:lnTo>
                  <a:lnTo>
                    <a:pt x="749" y="694"/>
                  </a:lnTo>
                  <a:lnTo>
                    <a:pt x="745" y="687"/>
                  </a:lnTo>
                  <a:lnTo>
                    <a:pt x="742" y="681"/>
                  </a:lnTo>
                  <a:lnTo>
                    <a:pt x="741" y="680"/>
                  </a:lnTo>
                  <a:lnTo>
                    <a:pt x="739" y="677"/>
                  </a:lnTo>
                  <a:lnTo>
                    <a:pt x="735" y="669"/>
                  </a:lnTo>
                  <a:lnTo>
                    <a:pt x="734" y="668"/>
                  </a:lnTo>
                  <a:lnTo>
                    <a:pt x="733" y="667"/>
                  </a:lnTo>
                  <a:lnTo>
                    <a:pt x="730" y="663"/>
                  </a:lnTo>
                  <a:lnTo>
                    <a:pt x="730" y="660"/>
                  </a:lnTo>
                  <a:lnTo>
                    <a:pt x="730" y="656"/>
                  </a:lnTo>
                  <a:lnTo>
                    <a:pt x="731" y="656"/>
                  </a:lnTo>
                  <a:lnTo>
                    <a:pt x="734" y="656"/>
                  </a:lnTo>
                  <a:lnTo>
                    <a:pt x="736" y="656"/>
                  </a:lnTo>
                  <a:lnTo>
                    <a:pt x="737" y="655"/>
                  </a:lnTo>
                  <a:lnTo>
                    <a:pt x="736" y="654"/>
                  </a:lnTo>
                  <a:lnTo>
                    <a:pt x="736" y="653"/>
                  </a:lnTo>
                  <a:lnTo>
                    <a:pt x="735" y="653"/>
                  </a:lnTo>
                  <a:lnTo>
                    <a:pt x="733" y="653"/>
                  </a:lnTo>
                  <a:lnTo>
                    <a:pt x="731" y="653"/>
                  </a:lnTo>
                  <a:lnTo>
                    <a:pt x="729" y="652"/>
                  </a:lnTo>
                  <a:lnTo>
                    <a:pt x="729" y="651"/>
                  </a:lnTo>
                  <a:lnTo>
                    <a:pt x="727" y="649"/>
                  </a:lnTo>
                  <a:lnTo>
                    <a:pt x="727" y="647"/>
                  </a:lnTo>
                  <a:lnTo>
                    <a:pt x="727" y="645"/>
                  </a:lnTo>
                  <a:lnTo>
                    <a:pt x="726" y="643"/>
                  </a:lnTo>
                  <a:lnTo>
                    <a:pt x="726" y="642"/>
                  </a:lnTo>
                  <a:lnTo>
                    <a:pt x="725" y="641"/>
                  </a:lnTo>
                  <a:lnTo>
                    <a:pt x="725" y="640"/>
                  </a:lnTo>
                  <a:lnTo>
                    <a:pt x="726" y="640"/>
                  </a:lnTo>
                  <a:lnTo>
                    <a:pt x="727" y="640"/>
                  </a:lnTo>
                  <a:lnTo>
                    <a:pt x="727" y="641"/>
                  </a:lnTo>
                  <a:lnTo>
                    <a:pt x="728" y="641"/>
                  </a:lnTo>
                  <a:lnTo>
                    <a:pt x="729" y="641"/>
                  </a:lnTo>
                  <a:lnTo>
                    <a:pt x="729" y="640"/>
                  </a:lnTo>
                  <a:lnTo>
                    <a:pt x="733" y="645"/>
                  </a:lnTo>
                  <a:lnTo>
                    <a:pt x="735" y="647"/>
                  </a:lnTo>
                  <a:lnTo>
                    <a:pt x="736" y="647"/>
                  </a:lnTo>
                  <a:lnTo>
                    <a:pt x="737" y="648"/>
                  </a:lnTo>
                  <a:lnTo>
                    <a:pt x="739" y="653"/>
                  </a:lnTo>
                  <a:lnTo>
                    <a:pt x="739" y="657"/>
                  </a:lnTo>
                  <a:lnTo>
                    <a:pt x="739" y="659"/>
                  </a:lnTo>
                  <a:lnTo>
                    <a:pt x="740" y="663"/>
                  </a:lnTo>
                  <a:lnTo>
                    <a:pt x="741" y="665"/>
                  </a:lnTo>
                  <a:lnTo>
                    <a:pt x="742" y="669"/>
                  </a:lnTo>
                  <a:lnTo>
                    <a:pt x="743" y="671"/>
                  </a:lnTo>
                  <a:lnTo>
                    <a:pt x="744" y="673"/>
                  </a:lnTo>
                  <a:lnTo>
                    <a:pt x="745" y="674"/>
                  </a:lnTo>
                  <a:lnTo>
                    <a:pt x="746" y="675"/>
                  </a:lnTo>
                  <a:lnTo>
                    <a:pt x="747" y="678"/>
                  </a:lnTo>
                  <a:lnTo>
                    <a:pt x="748" y="679"/>
                  </a:lnTo>
                  <a:lnTo>
                    <a:pt x="749" y="681"/>
                  </a:lnTo>
                  <a:lnTo>
                    <a:pt x="749" y="682"/>
                  </a:lnTo>
                  <a:lnTo>
                    <a:pt x="751" y="686"/>
                  </a:lnTo>
                  <a:lnTo>
                    <a:pt x="751" y="687"/>
                  </a:lnTo>
                  <a:lnTo>
                    <a:pt x="751" y="688"/>
                  </a:lnTo>
                  <a:lnTo>
                    <a:pt x="751" y="690"/>
                  </a:lnTo>
                  <a:lnTo>
                    <a:pt x="752" y="691"/>
                  </a:lnTo>
                  <a:lnTo>
                    <a:pt x="753" y="693"/>
                  </a:lnTo>
                  <a:lnTo>
                    <a:pt x="757" y="701"/>
                  </a:lnTo>
                  <a:lnTo>
                    <a:pt x="757" y="702"/>
                  </a:lnTo>
                  <a:lnTo>
                    <a:pt x="757" y="705"/>
                  </a:lnTo>
                  <a:lnTo>
                    <a:pt x="759" y="710"/>
                  </a:lnTo>
                  <a:lnTo>
                    <a:pt x="760" y="712"/>
                  </a:lnTo>
                  <a:lnTo>
                    <a:pt x="759" y="712"/>
                  </a:lnTo>
                  <a:lnTo>
                    <a:pt x="759" y="713"/>
                  </a:lnTo>
                  <a:close/>
                  <a:moveTo>
                    <a:pt x="784" y="849"/>
                  </a:moveTo>
                  <a:lnTo>
                    <a:pt x="780" y="848"/>
                  </a:lnTo>
                  <a:lnTo>
                    <a:pt x="779" y="849"/>
                  </a:lnTo>
                  <a:lnTo>
                    <a:pt x="778" y="849"/>
                  </a:lnTo>
                  <a:lnTo>
                    <a:pt x="777" y="849"/>
                  </a:lnTo>
                  <a:lnTo>
                    <a:pt x="776" y="850"/>
                  </a:lnTo>
                  <a:lnTo>
                    <a:pt x="775" y="850"/>
                  </a:lnTo>
                  <a:lnTo>
                    <a:pt x="775" y="849"/>
                  </a:lnTo>
                  <a:lnTo>
                    <a:pt x="775" y="848"/>
                  </a:lnTo>
                  <a:lnTo>
                    <a:pt x="774" y="848"/>
                  </a:lnTo>
                  <a:lnTo>
                    <a:pt x="773" y="847"/>
                  </a:lnTo>
                  <a:lnTo>
                    <a:pt x="773" y="846"/>
                  </a:lnTo>
                  <a:lnTo>
                    <a:pt x="774" y="845"/>
                  </a:lnTo>
                  <a:lnTo>
                    <a:pt x="774" y="843"/>
                  </a:lnTo>
                  <a:lnTo>
                    <a:pt x="774" y="842"/>
                  </a:lnTo>
                  <a:lnTo>
                    <a:pt x="778" y="836"/>
                  </a:lnTo>
                  <a:lnTo>
                    <a:pt x="780" y="835"/>
                  </a:lnTo>
                  <a:lnTo>
                    <a:pt x="781" y="835"/>
                  </a:lnTo>
                  <a:lnTo>
                    <a:pt x="782" y="836"/>
                  </a:lnTo>
                  <a:lnTo>
                    <a:pt x="782" y="837"/>
                  </a:lnTo>
                  <a:lnTo>
                    <a:pt x="783" y="838"/>
                  </a:lnTo>
                  <a:lnTo>
                    <a:pt x="784" y="838"/>
                  </a:lnTo>
                  <a:lnTo>
                    <a:pt x="783" y="839"/>
                  </a:lnTo>
                  <a:lnTo>
                    <a:pt x="783" y="840"/>
                  </a:lnTo>
                  <a:lnTo>
                    <a:pt x="783" y="841"/>
                  </a:lnTo>
                  <a:lnTo>
                    <a:pt x="784" y="840"/>
                  </a:lnTo>
                  <a:lnTo>
                    <a:pt x="785" y="840"/>
                  </a:lnTo>
                  <a:lnTo>
                    <a:pt x="785" y="847"/>
                  </a:lnTo>
                  <a:lnTo>
                    <a:pt x="786" y="847"/>
                  </a:lnTo>
                  <a:lnTo>
                    <a:pt x="785" y="847"/>
                  </a:lnTo>
                  <a:lnTo>
                    <a:pt x="786" y="847"/>
                  </a:lnTo>
                  <a:lnTo>
                    <a:pt x="785" y="847"/>
                  </a:lnTo>
                  <a:lnTo>
                    <a:pt x="785" y="848"/>
                  </a:lnTo>
                  <a:lnTo>
                    <a:pt x="784" y="849"/>
                  </a:lnTo>
                  <a:close/>
                  <a:moveTo>
                    <a:pt x="685" y="676"/>
                  </a:moveTo>
                  <a:lnTo>
                    <a:pt x="685" y="675"/>
                  </a:lnTo>
                  <a:lnTo>
                    <a:pt x="684" y="675"/>
                  </a:lnTo>
                  <a:lnTo>
                    <a:pt x="685" y="675"/>
                  </a:lnTo>
                  <a:lnTo>
                    <a:pt x="686" y="674"/>
                  </a:lnTo>
                  <a:lnTo>
                    <a:pt x="687" y="675"/>
                  </a:lnTo>
                  <a:lnTo>
                    <a:pt x="687" y="675"/>
                  </a:lnTo>
                  <a:lnTo>
                    <a:pt x="686" y="675"/>
                  </a:lnTo>
                  <a:lnTo>
                    <a:pt x="685" y="675"/>
                  </a:lnTo>
                  <a:lnTo>
                    <a:pt x="685" y="676"/>
                  </a:lnTo>
                  <a:close/>
                  <a:moveTo>
                    <a:pt x="682" y="677"/>
                  </a:moveTo>
                  <a:lnTo>
                    <a:pt x="681" y="677"/>
                  </a:lnTo>
                  <a:lnTo>
                    <a:pt x="680" y="677"/>
                  </a:lnTo>
                  <a:lnTo>
                    <a:pt x="679" y="677"/>
                  </a:lnTo>
                  <a:lnTo>
                    <a:pt x="678" y="676"/>
                  </a:lnTo>
                  <a:lnTo>
                    <a:pt x="678" y="675"/>
                  </a:lnTo>
                  <a:lnTo>
                    <a:pt x="679" y="675"/>
                  </a:lnTo>
                  <a:lnTo>
                    <a:pt x="681" y="674"/>
                  </a:lnTo>
                  <a:lnTo>
                    <a:pt x="682" y="674"/>
                  </a:lnTo>
                  <a:lnTo>
                    <a:pt x="683" y="674"/>
                  </a:lnTo>
                  <a:lnTo>
                    <a:pt x="683" y="675"/>
                  </a:lnTo>
                  <a:lnTo>
                    <a:pt x="682" y="676"/>
                  </a:lnTo>
                  <a:lnTo>
                    <a:pt x="682" y="677"/>
                  </a:lnTo>
                  <a:close/>
                  <a:moveTo>
                    <a:pt x="689" y="672"/>
                  </a:moveTo>
                  <a:lnTo>
                    <a:pt x="688" y="671"/>
                  </a:lnTo>
                  <a:lnTo>
                    <a:pt x="689" y="670"/>
                  </a:lnTo>
                  <a:lnTo>
                    <a:pt x="689" y="669"/>
                  </a:lnTo>
                  <a:lnTo>
                    <a:pt x="690" y="669"/>
                  </a:lnTo>
                  <a:lnTo>
                    <a:pt x="691" y="666"/>
                  </a:lnTo>
                  <a:lnTo>
                    <a:pt x="692" y="664"/>
                  </a:lnTo>
                  <a:lnTo>
                    <a:pt x="692" y="663"/>
                  </a:lnTo>
                  <a:lnTo>
                    <a:pt x="692" y="663"/>
                  </a:lnTo>
                  <a:lnTo>
                    <a:pt x="692" y="664"/>
                  </a:lnTo>
                  <a:lnTo>
                    <a:pt x="694" y="664"/>
                  </a:lnTo>
                  <a:lnTo>
                    <a:pt x="695" y="664"/>
                  </a:lnTo>
                  <a:lnTo>
                    <a:pt x="695" y="665"/>
                  </a:lnTo>
                  <a:lnTo>
                    <a:pt x="692" y="667"/>
                  </a:lnTo>
                  <a:lnTo>
                    <a:pt x="690" y="671"/>
                  </a:lnTo>
                  <a:lnTo>
                    <a:pt x="689" y="672"/>
                  </a:lnTo>
                  <a:close/>
                  <a:moveTo>
                    <a:pt x="694" y="659"/>
                  </a:moveTo>
                  <a:lnTo>
                    <a:pt x="694" y="658"/>
                  </a:lnTo>
                  <a:lnTo>
                    <a:pt x="694" y="657"/>
                  </a:lnTo>
                  <a:lnTo>
                    <a:pt x="695" y="657"/>
                  </a:lnTo>
                  <a:lnTo>
                    <a:pt x="696" y="658"/>
                  </a:lnTo>
                  <a:lnTo>
                    <a:pt x="695" y="659"/>
                  </a:lnTo>
                  <a:lnTo>
                    <a:pt x="694" y="659"/>
                  </a:lnTo>
                  <a:close/>
                  <a:moveTo>
                    <a:pt x="739" y="649"/>
                  </a:moveTo>
                  <a:lnTo>
                    <a:pt x="739" y="648"/>
                  </a:lnTo>
                  <a:lnTo>
                    <a:pt x="735" y="643"/>
                  </a:lnTo>
                  <a:lnTo>
                    <a:pt x="734" y="642"/>
                  </a:lnTo>
                  <a:lnTo>
                    <a:pt x="732" y="640"/>
                  </a:lnTo>
                  <a:lnTo>
                    <a:pt x="732" y="638"/>
                  </a:lnTo>
                  <a:lnTo>
                    <a:pt x="733" y="638"/>
                  </a:lnTo>
                  <a:lnTo>
                    <a:pt x="733" y="639"/>
                  </a:lnTo>
                  <a:lnTo>
                    <a:pt x="735" y="641"/>
                  </a:lnTo>
                  <a:lnTo>
                    <a:pt x="736" y="641"/>
                  </a:lnTo>
                  <a:lnTo>
                    <a:pt x="736" y="642"/>
                  </a:lnTo>
                  <a:lnTo>
                    <a:pt x="737" y="642"/>
                  </a:lnTo>
                  <a:lnTo>
                    <a:pt x="739" y="645"/>
                  </a:lnTo>
                  <a:lnTo>
                    <a:pt x="739" y="645"/>
                  </a:lnTo>
                  <a:lnTo>
                    <a:pt x="739" y="649"/>
                  </a:lnTo>
                  <a:close/>
                  <a:moveTo>
                    <a:pt x="683" y="668"/>
                  </a:moveTo>
                  <a:lnTo>
                    <a:pt x="682" y="668"/>
                  </a:lnTo>
                  <a:lnTo>
                    <a:pt x="680" y="667"/>
                  </a:lnTo>
                  <a:lnTo>
                    <a:pt x="679" y="668"/>
                  </a:lnTo>
                  <a:lnTo>
                    <a:pt x="678" y="668"/>
                  </a:lnTo>
                  <a:lnTo>
                    <a:pt x="677" y="667"/>
                  </a:lnTo>
                  <a:lnTo>
                    <a:pt x="675" y="665"/>
                  </a:lnTo>
                  <a:lnTo>
                    <a:pt x="674" y="664"/>
                  </a:lnTo>
                  <a:lnTo>
                    <a:pt x="674" y="663"/>
                  </a:lnTo>
                  <a:lnTo>
                    <a:pt x="674" y="663"/>
                  </a:lnTo>
                  <a:lnTo>
                    <a:pt x="675" y="663"/>
                  </a:lnTo>
                  <a:lnTo>
                    <a:pt x="676" y="662"/>
                  </a:lnTo>
                  <a:lnTo>
                    <a:pt x="676" y="661"/>
                  </a:lnTo>
                  <a:lnTo>
                    <a:pt x="677" y="660"/>
                  </a:lnTo>
                  <a:lnTo>
                    <a:pt x="680" y="660"/>
                  </a:lnTo>
                  <a:lnTo>
                    <a:pt x="681" y="660"/>
                  </a:lnTo>
                  <a:lnTo>
                    <a:pt x="681" y="663"/>
                  </a:lnTo>
                  <a:lnTo>
                    <a:pt x="682" y="663"/>
                  </a:lnTo>
                  <a:lnTo>
                    <a:pt x="683" y="663"/>
                  </a:lnTo>
                  <a:lnTo>
                    <a:pt x="682" y="662"/>
                  </a:lnTo>
                  <a:lnTo>
                    <a:pt x="683" y="661"/>
                  </a:lnTo>
                  <a:lnTo>
                    <a:pt x="684" y="660"/>
                  </a:lnTo>
                  <a:lnTo>
                    <a:pt x="685" y="660"/>
                  </a:lnTo>
                  <a:lnTo>
                    <a:pt x="686" y="660"/>
                  </a:lnTo>
                  <a:lnTo>
                    <a:pt x="686" y="661"/>
                  </a:lnTo>
                  <a:lnTo>
                    <a:pt x="685" y="661"/>
                  </a:lnTo>
                  <a:lnTo>
                    <a:pt x="685" y="662"/>
                  </a:lnTo>
                  <a:lnTo>
                    <a:pt x="685" y="663"/>
                  </a:lnTo>
                  <a:lnTo>
                    <a:pt x="684" y="664"/>
                  </a:lnTo>
                  <a:lnTo>
                    <a:pt x="684" y="665"/>
                  </a:lnTo>
                  <a:lnTo>
                    <a:pt x="684" y="666"/>
                  </a:lnTo>
                  <a:lnTo>
                    <a:pt x="684" y="667"/>
                  </a:lnTo>
                  <a:lnTo>
                    <a:pt x="683" y="668"/>
                  </a:lnTo>
                  <a:close/>
                  <a:moveTo>
                    <a:pt x="680" y="658"/>
                  </a:moveTo>
                  <a:lnTo>
                    <a:pt x="677" y="658"/>
                  </a:lnTo>
                  <a:lnTo>
                    <a:pt x="676" y="658"/>
                  </a:lnTo>
                  <a:lnTo>
                    <a:pt x="676" y="657"/>
                  </a:lnTo>
                  <a:lnTo>
                    <a:pt x="676" y="656"/>
                  </a:lnTo>
                  <a:lnTo>
                    <a:pt x="678" y="655"/>
                  </a:lnTo>
                  <a:lnTo>
                    <a:pt x="679" y="654"/>
                  </a:lnTo>
                  <a:lnTo>
                    <a:pt x="679" y="655"/>
                  </a:lnTo>
                  <a:lnTo>
                    <a:pt x="681" y="655"/>
                  </a:lnTo>
                  <a:lnTo>
                    <a:pt x="681" y="656"/>
                  </a:lnTo>
                  <a:lnTo>
                    <a:pt x="680" y="656"/>
                  </a:lnTo>
                  <a:lnTo>
                    <a:pt x="680" y="657"/>
                  </a:lnTo>
                  <a:lnTo>
                    <a:pt x="681" y="657"/>
                  </a:lnTo>
                  <a:lnTo>
                    <a:pt x="681" y="658"/>
                  </a:lnTo>
                  <a:lnTo>
                    <a:pt x="680" y="658"/>
                  </a:lnTo>
                  <a:close/>
                  <a:moveTo>
                    <a:pt x="714" y="649"/>
                  </a:moveTo>
                  <a:lnTo>
                    <a:pt x="713" y="649"/>
                  </a:lnTo>
                  <a:lnTo>
                    <a:pt x="711" y="648"/>
                  </a:lnTo>
                  <a:lnTo>
                    <a:pt x="709" y="647"/>
                  </a:lnTo>
                  <a:lnTo>
                    <a:pt x="709" y="646"/>
                  </a:lnTo>
                  <a:lnTo>
                    <a:pt x="709" y="644"/>
                  </a:lnTo>
                  <a:lnTo>
                    <a:pt x="710" y="644"/>
                  </a:lnTo>
                  <a:lnTo>
                    <a:pt x="711" y="644"/>
                  </a:lnTo>
                  <a:lnTo>
                    <a:pt x="712" y="646"/>
                  </a:lnTo>
                  <a:lnTo>
                    <a:pt x="714" y="647"/>
                  </a:lnTo>
                  <a:lnTo>
                    <a:pt x="715" y="648"/>
                  </a:lnTo>
                  <a:lnTo>
                    <a:pt x="714" y="649"/>
                  </a:lnTo>
                  <a:close/>
                  <a:moveTo>
                    <a:pt x="681" y="654"/>
                  </a:moveTo>
                  <a:lnTo>
                    <a:pt x="681" y="654"/>
                  </a:lnTo>
                  <a:lnTo>
                    <a:pt x="681" y="652"/>
                  </a:lnTo>
                  <a:lnTo>
                    <a:pt x="681" y="652"/>
                  </a:lnTo>
                  <a:lnTo>
                    <a:pt x="682" y="651"/>
                  </a:lnTo>
                  <a:lnTo>
                    <a:pt x="682" y="652"/>
                  </a:lnTo>
                  <a:lnTo>
                    <a:pt x="681" y="653"/>
                  </a:lnTo>
                  <a:lnTo>
                    <a:pt x="681" y="654"/>
                  </a:lnTo>
                  <a:close/>
                  <a:moveTo>
                    <a:pt x="686" y="651"/>
                  </a:moveTo>
                  <a:lnTo>
                    <a:pt x="685" y="651"/>
                  </a:lnTo>
                  <a:lnTo>
                    <a:pt x="685" y="650"/>
                  </a:lnTo>
                  <a:lnTo>
                    <a:pt x="686" y="649"/>
                  </a:lnTo>
                  <a:lnTo>
                    <a:pt x="687" y="649"/>
                  </a:lnTo>
                  <a:lnTo>
                    <a:pt x="687" y="650"/>
                  </a:lnTo>
                  <a:lnTo>
                    <a:pt x="686" y="651"/>
                  </a:lnTo>
                  <a:lnTo>
                    <a:pt x="686" y="651"/>
                  </a:lnTo>
                  <a:close/>
                  <a:moveTo>
                    <a:pt x="657" y="547"/>
                  </a:moveTo>
                  <a:lnTo>
                    <a:pt x="657" y="547"/>
                  </a:lnTo>
                  <a:lnTo>
                    <a:pt x="657" y="546"/>
                  </a:lnTo>
                  <a:lnTo>
                    <a:pt x="657" y="545"/>
                  </a:lnTo>
                  <a:lnTo>
                    <a:pt x="656" y="543"/>
                  </a:lnTo>
                  <a:lnTo>
                    <a:pt x="656" y="542"/>
                  </a:lnTo>
                  <a:lnTo>
                    <a:pt x="655" y="541"/>
                  </a:lnTo>
                  <a:lnTo>
                    <a:pt x="655" y="540"/>
                  </a:lnTo>
                  <a:lnTo>
                    <a:pt x="656" y="540"/>
                  </a:lnTo>
                  <a:lnTo>
                    <a:pt x="656" y="537"/>
                  </a:lnTo>
                  <a:lnTo>
                    <a:pt x="657" y="533"/>
                  </a:lnTo>
                  <a:lnTo>
                    <a:pt x="658" y="531"/>
                  </a:lnTo>
                  <a:lnTo>
                    <a:pt x="659" y="531"/>
                  </a:lnTo>
                  <a:lnTo>
                    <a:pt x="659" y="533"/>
                  </a:lnTo>
                  <a:lnTo>
                    <a:pt x="659" y="538"/>
                  </a:lnTo>
                  <a:lnTo>
                    <a:pt x="658" y="540"/>
                  </a:lnTo>
                  <a:lnTo>
                    <a:pt x="658" y="541"/>
                  </a:lnTo>
                  <a:lnTo>
                    <a:pt x="658" y="544"/>
                  </a:lnTo>
                  <a:lnTo>
                    <a:pt x="658" y="545"/>
                  </a:lnTo>
                  <a:lnTo>
                    <a:pt x="657" y="547"/>
                  </a:lnTo>
                  <a:close/>
                  <a:moveTo>
                    <a:pt x="701" y="523"/>
                  </a:moveTo>
                  <a:lnTo>
                    <a:pt x="700" y="523"/>
                  </a:lnTo>
                  <a:lnTo>
                    <a:pt x="700" y="521"/>
                  </a:lnTo>
                  <a:lnTo>
                    <a:pt x="700" y="520"/>
                  </a:lnTo>
                  <a:lnTo>
                    <a:pt x="701" y="520"/>
                  </a:lnTo>
                  <a:lnTo>
                    <a:pt x="701" y="521"/>
                  </a:lnTo>
                  <a:lnTo>
                    <a:pt x="701" y="522"/>
                  </a:lnTo>
                  <a:lnTo>
                    <a:pt x="701" y="523"/>
                  </a:lnTo>
                  <a:close/>
                  <a:moveTo>
                    <a:pt x="691" y="524"/>
                  </a:moveTo>
                  <a:lnTo>
                    <a:pt x="689" y="523"/>
                  </a:lnTo>
                  <a:lnTo>
                    <a:pt x="688" y="522"/>
                  </a:lnTo>
                  <a:lnTo>
                    <a:pt x="688" y="521"/>
                  </a:lnTo>
                  <a:lnTo>
                    <a:pt x="689" y="521"/>
                  </a:lnTo>
                  <a:lnTo>
                    <a:pt x="689" y="522"/>
                  </a:lnTo>
                  <a:lnTo>
                    <a:pt x="690" y="521"/>
                  </a:lnTo>
                  <a:lnTo>
                    <a:pt x="691" y="521"/>
                  </a:lnTo>
                  <a:lnTo>
                    <a:pt x="691" y="524"/>
                  </a:lnTo>
                  <a:close/>
                  <a:moveTo>
                    <a:pt x="680" y="528"/>
                  </a:moveTo>
                  <a:lnTo>
                    <a:pt x="679" y="528"/>
                  </a:lnTo>
                  <a:lnTo>
                    <a:pt x="678" y="528"/>
                  </a:lnTo>
                  <a:lnTo>
                    <a:pt x="678" y="526"/>
                  </a:lnTo>
                  <a:lnTo>
                    <a:pt x="679" y="526"/>
                  </a:lnTo>
                  <a:lnTo>
                    <a:pt x="681" y="526"/>
                  </a:lnTo>
                  <a:lnTo>
                    <a:pt x="681" y="527"/>
                  </a:lnTo>
                  <a:lnTo>
                    <a:pt x="681" y="528"/>
                  </a:lnTo>
                  <a:lnTo>
                    <a:pt x="680" y="528"/>
                  </a:lnTo>
                  <a:close/>
                  <a:moveTo>
                    <a:pt x="685" y="528"/>
                  </a:moveTo>
                  <a:lnTo>
                    <a:pt x="684" y="528"/>
                  </a:lnTo>
                  <a:lnTo>
                    <a:pt x="683" y="528"/>
                  </a:lnTo>
                  <a:lnTo>
                    <a:pt x="682" y="527"/>
                  </a:lnTo>
                  <a:lnTo>
                    <a:pt x="682" y="526"/>
                  </a:lnTo>
                  <a:lnTo>
                    <a:pt x="682" y="525"/>
                  </a:lnTo>
                  <a:lnTo>
                    <a:pt x="684" y="526"/>
                  </a:lnTo>
                  <a:lnTo>
                    <a:pt x="685" y="526"/>
                  </a:lnTo>
                  <a:lnTo>
                    <a:pt x="686" y="527"/>
                  </a:lnTo>
                  <a:lnTo>
                    <a:pt x="685" y="528"/>
                  </a:lnTo>
                  <a:close/>
                  <a:moveTo>
                    <a:pt x="736" y="1125"/>
                  </a:moveTo>
                  <a:lnTo>
                    <a:pt x="727" y="1123"/>
                  </a:lnTo>
                  <a:lnTo>
                    <a:pt x="724" y="1125"/>
                  </a:lnTo>
                  <a:lnTo>
                    <a:pt x="720" y="1130"/>
                  </a:lnTo>
                  <a:lnTo>
                    <a:pt x="714" y="1127"/>
                  </a:lnTo>
                  <a:lnTo>
                    <a:pt x="711" y="1128"/>
                  </a:lnTo>
                  <a:lnTo>
                    <a:pt x="708" y="1131"/>
                  </a:lnTo>
                  <a:lnTo>
                    <a:pt x="697" y="1135"/>
                  </a:lnTo>
                  <a:lnTo>
                    <a:pt x="692" y="1140"/>
                  </a:lnTo>
                  <a:lnTo>
                    <a:pt x="684" y="1140"/>
                  </a:lnTo>
                  <a:lnTo>
                    <a:pt x="683" y="1141"/>
                  </a:lnTo>
                  <a:lnTo>
                    <a:pt x="683" y="1142"/>
                  </a:lnTo>
                  <a:lnTo>
                    <a:pt x="682" y="1142"/>
                  </a:lnTo>
                  <a:lnTo>
                    <a:pt x="682" y="1143"/>
                  </a:lnTo>
                  <a:lnTo>
                    <a:pt x="681" y="1143"/>
                  </a:lnTo>
                  <a:lnTo>
                    <a:pt x="681" y="1144"/>
                  </a:lnTo>
                  <a:lnTo>
                    <a:pt x="681" y="1145"/>
                  </a:lnTo>
                  <a:lnTo>
                    <a:pt x="681" y="1144"/>
                  </a:lnTo>
                  <a:lnTo>
                    <a:pt x="681" y="1145"/>
                  </a:lnTo>
                  <a:lnTo>
                    <a:pt x="681" y="1146"/>
                  </a:lnTo>
                  <a:lnTo>
                    <a:pt x="681" y="1149"/>
                  </a:lnTo>
                  <a:lnTo>
                    <a:pt x="681" y="1151"/>
                  </a:lnTo>
                  <a:lnTo>
                    <a:pt x="681" y="1152"/>
                  </a:lnTo>
                  <a:lnTo>
                    <a:pt x="681" y="1152"/>
                  </a:lnTo>
                  <a:lnTo>
                    <a:pt x="681" y="1153"/>
                  </a:lnTo>
                  <a:lnTo>
                    <a:pt x="681" y="1154"/>
                  </a:lnTo>
                  <a:lnTo>
                    <a:pt x="681" y="1154"/>
                  </a:lnTo>
                  <a:lnTo>
                    <a:pt x="681" y="1154"/>
                  </a:lnTo>
                  <a:lnTo>
                    <a:pt x="681" y="1155"/>
                  </a:lnTo>
                  <a:lnTo>
                    <a:pt x="680" y="1155"/>
                  </a:lnTo>
                  <a:lnTo>
                    <a:pt x="681" y="1155"/>
                  </a:lnTo>
                  <a:lnTo>
                    <a:pt x="681" y="1156"/>
                  </a:lnTo>
                  <a:lnTo>
                    <a:pt x="681" y="1157"/>
                  </a:lnTo>
                  <a:lnTo>
                    <a:pt x="681" y="1158"/>
                  </a:lnTo>
                  <a:lnTo>
                    <a:pt x="681" y="1159"/>
                  </a:lnTo>
                  <a:lnTo>
                    <a:pt x="681" y="1160"/>
                  </a:lnTo>
                  <a:lnTo>
                    <a:pt x="681" y="1161"/>
                  </a:lnTo>
                  <a:lnTo>
                    <a:pt x="681" y="1162"/>
                  </a:lnTo>
                  <a:lnTo>
                    <a:pt x="682" y="1163"/>
                  </a:lnTo>
                  <a:lnTo>
                    <a:pt x="681" y="1164"/>
                  </a:lnTo>
                  <a:lnTo>
                    <a:pt x="681" y="1163"/>
                  </a:lnTo>
                  <a:lnTo>
                    <a:pt x="681" y="1163"/>
                  </a:lnTo>
                  <a:lnTo>
                    <a:pt x="680" y="1163"/>
                  </a:lnTo>
                  <a:lnTo>
                    <a:pt x="679" y="1163"/>
                  </a:lnTo>
                  <a:lnTo>
                    <a:pt x="678" y="1163"/>
                  </a:lnTo>
                  <a:lnTo>
                    <a:pt x="679" y="1164"/>
                  </a:lnTo>
                  <a:lnTo>
                    <a:pt x="680" y="1164"/>
                  </a:lnTo>
                  <a:lnTo>
                    <a:pt x="681" y="1165"/>
                  </a:lnTo>
                  <a:lnTo>
                    <a:pt x="681" y="1166"/>
                  </a:lnTo>
                  <a:lnTo>
                    <a:pt x="681" y="1167"/>
                  </a:lnTo>
                  <a:lnTo>
                    <a:pt x="681" y="1168"/>
                  </a:lnTo>
                  <a:lnTo>
                    <a:pt x="681" y="1170"/>
                  </a:lnTo>
                  <a:lnTo>
                    <a:pt x="681" y="1171"/>
                  </a:lnTo>
                  <a:lnTo>
                    <a:pt x="681" y="1173"/>
                  </a:lnTo>
                  <a:lnTo>
                    <a:pt x="682" y="1174"/>
                  </a:lnTo>
                  <a:lnTo>
                    <a:pt x="681" y="1174"/>
                  </a:lnTo>
                  <a:lnTo>
                    <a:pt x="682" y="1175"/>
                  </a:lnTo>
                  <a:lnTo>
                    <a:pt x="682" y="1177"/>
                  </a:lnTo>
                  <a:lnTo>
                    <a:pt x="682" y="1178"/>
                  </a:lnTo>
                  <a:lnTo>
                    <a:pt x="682" y="1179"/>
                  </a:lnTo>
                  <a:lnTo>
                    <a:pt x="682" y="1179"/>
                  </a:lnTo>
                  <a:lnTo>
                    <a:pt x="682" y="1180"/>
                  </a:lnTo>
                  <a:lnTo>
                    <a:pt x="682" y="1181"/>
                  </a:lnTo>
                  <a:lnTo>
                    <a:pt x="681" y="1181"/>
                  </a:lnTo>
                  <a:lnTo>
                    <a:pt x="682" y="1181"/>
                  </a:lnTo>
                  <a:lnTo>
                    <a:pt x="681" y="1181"/>
                  </a:lnTo>
                  <a:lnTo>
                    <a:pt x="681" y="1182"/>
                  </a:lnTo>
                  <a:lnTo>
                    <a:pt x="681" y="1181"/>
                  </a:lnTo>
                  <a:lnTo>
                    <a:pt x="681" y="1181"/>
                  </a:lnTo>
                  <a:lnTo>
                    <a:pt x="681" y="1182"/>
                  </a:lnTo>
                  <a:lnTo>
                    <a:pt x="680" y="1183"/>
                  </a:lnTo>
                  <a:lnTo>
                    <a:pt x="681" y="1183"/>
                  </a:lnTo>
                  <a:lnTo>
                    <a:pt x="680" y="1183"/>
                  </a:lnTo>
                  <a:lnTo>
                    <a:pt x="679" y="1183"/>
                  </a:lnTo>
                  <a:lnTo>
                    <a:pt x="679" y="1182"/>
                  </a:lnTo>
                  <a:lnTo>
                    <a:pt x="677" y="1180"/>
                  </a:lnTo>
                  <a:lnTo>
                    <a:pt x="676" y="1179"/>
                  </a:lnTo>
                  <a:lnTo>
                    <a:pt x="675" y="1179"/>
                  </a:lnTo>
                  <a:lnTo>
                    <a:pt x="675" y="1179"/>
                  </a:lnTo>
                  <a:lnTo>
                    <a:pt x="675" y="1180"/>
                  </a:lnTo>
                  <a:lnTo>
                    <a:pt x="676" y="1180"/>
                  </a:lnTo>
                  <a:lnTo>
                    <a:pt x="676" y="1181"/>
                  </a:lnTo>
                  <a:lnTo>
                    <a:pt x="676" y="1182"/>
                  </a:lnTo>
                  <a:lnTo>
                    <a:pt x="677" y="1183"/>
                  </a:lnTo>
                  <a:lnTo>
                    <a:pt x="677" y="1184"/>
                  </a:lnTo>
                  <a:lnTo>
                    <a:pt x="678" y="1186"/>
                  </a:lnTo>
                  <a:lnTo>
                    <a:pt x="678" y="1187"/>
                  </a:lnTo>
                  <a:lnTo>
                    <a:pt x="677" y="1187"/>
                  </a:lnTo>
                  <a:lnTo>
                    <a:pt x="675" y="1187"/>
                  </a:lnTo>
                  <a:lnTo>
                    <a:pt x="675" y="1188"/>
                  </a:lnTo>
                  <a:lnTo>
                    <a:pt x="674" y="1188"/>
                  </a:lnTo>
                  <a:lnTo>
                    <a:pt x="671" y="1186"/>
                  </a:lnTo>
                  <a:lnTo>
                    <a:pt x="670" y="1185"/>
                  </a:lnTo>
                  <a:lnTo>
                    <a:pt x="669" y="1185"/>
                  </a:lnTo>
                  <a:lnTo>
                    <a:pt x="668" y="1185"/>
                  </a:lnTo>
                  <a:lnTo>
                    <a:pt x="668" y="1184"/>
                  </a:lnTo>
                  <a:lnTo>
                    <a:pt x="667" y="1184"/>
                  </a:lnTo>
                  <a:lnTo>
                    <a:pt x="667" y="1185"/>
                  </a:lnTo>
                  <a:lnTo>
                    <a:pt x="666" y="1185"/>
                  </a:lnTo>
                  <a:lnTo>
                    <a:pt x="665" y="1185"/>
                  </a:lnTo>
                  <a:lnTo>
                    <a:pt x="665" y="1184"/>
                  </a:lnTo>
                  <a:lnTo>
                    <a:pt x="664" y="1183"/>
                  </a:lnTo>
                  <a:lnTo>
                    <a:pt x="663" y="1183"/>
                  </a:lnTo>
                  <a:lnTo>
                    <a:pt x="662" y="1183"/>
                  </a:lnTo>
                  <a:lnTo>
                    <a:pt x="660" y="1183"/>
                  </a:lnTo>
                  <a:lnTo>
                    <a:pt x="659" y="1183"/>
                  </a:lnTo>
                  <a:lnTo>
                    <a:pt x="658" y="1183"/>
                  </a:lnTo>
                  <a:lnTo>
                    <a:pt x="658" y="1181"/>
                  </a:lnTo>
                  <a:lnTo>
                    <a:pt x="658" y="1182"/>
                  </a:lnTo>
                  <a:lnTo>
                    <a:pt x="657" y="1183"/>
                  </a:lnTo>
                  <a:lnTo>
                    <a:pt x="657" y="1184"/>
                  </a:lnTo>
                  <a:lnTo>
                    <a:pt x="654" y="1185"/>
                  </a:lnTo>
                  <a:lnTo>
                    <a:pt x="653" y="1184"/>
                  </a:lnTo>
                  <a:lnTo>
                    <a:pt x="648" y="1179"/>
                  </a:lnTo>
                  <a:lnTo>
                    <a:pt x="648" y="1178"/>
                  </a:lnTo>
                  <a:lnTo>
                    <a:pt x="647" y="1178"/>
                  </a:lnTo>
                  <a:lnTo>
                    <a:pt x="646" y="1178"/>
                  </a:lnTo>
                  <a:lnTo>
                    <a:pt x="646" y="1179"/>
                  </a:lnTo>
                  <a:lnTo>
                    <a:pt x="644" y="1179"/>
                  </a:lnTo>
                  <a:lnTo>
                    <a:pt x="643" y="1179"/>
                  </a:lnTo>
                  <a:lnTo>
                    <a:pt x="642" y="1178"/>
                  </a:lnTo>
                  <a:lnTo>
                    <a:pt x="641" y="1177"/>
                  </a:lnTo>
                  <a:lnTo>
                    <a:pt x="641" y="1176"/>
                  </a:lnTo>
                  <a:lnTo>
                    <a:pt x="640" y="1176"/>
                  </a:lnTo>
                  <a:lnTo>
                    <a:pt x="639" y="1176"/>
                  </a:lnTo>
                  <a:lnTo>
                    <a:pt x="638" y="1178"/>
                  </a:lnTo>
                  <a:lnTo>
                    <a:pt x="637" y="1178"/>
                  </a:lnTo>
                  <a:lnTo>
                    <a:pt x="634" y="1177"/>
                  </a:lnTo>
                  <a:lnTo>
                    <a:pt x="634" y="1176"/>
                  </a:lnTo>
                  <a:lnTo>
                    <a:pt x="633" y="1176"/>
                  </a:lnTo>
                  <a:lnTo>
                    <a:pt x="632" y="1174"/>
                  </a:lnTo>
                  <a:lnTo>
                    <a:pt x="631" y="1175"/>
                  </a:lnTo>
                  <a:lnTo>
                    <a:pt x="629" y="1177"/>
                  </a:lnTo>
                  <a:lnTo>
                    <a:pt x="626" y="1178"/>
                  </a:lnTo>
                  <a:lnTo>
                    <a:pt x="626" y="1177"/>
                  </a:lnTo>
                  <a:lnTo>
                    <a:pt x="625" y="1177"/>
                  </a:lnTo>
                  <a:lnTo>
                    <a:pt x="624" y="1176"/>
                  </a:lnTo>
                  <a:lnTo>
                    <a:pt x="623" y="1176"/>
                  </a:lnTo>
                  <a:lnTo>
                    <a:pt x="622" y="1171"/>
                  </a:lnTo>
                  <a:lnTo>
                    <a:pt x="621" y="1171"/>
                  </a:lnTo>
                  <a:lnTo>
                    <a:pt x="620" y="1171"/>
                  </a:lnTo>
                  <a:lnTo>
                    <a:pt x="620" y="1172"/>
                  </a:lnTo>
                  <a:lnTo>
                    <a:pt x="621" y="1174"/>
                  </a:lnTo>
                  <a:lnTo>
                    <a:pt x="621" y="1176"/>
                  </a:lnTo>
                  <a:lnTo>
                    <a:pt x="621" y="1177"/>
                  </a:lnTo>
                  <a:lnTo>
                    <a:pt x="619" y="1179"/>
                  </a:lnTo>
                  <a:lnTo>
                    <a:pt x="618" y="1180"/>
                  </a:lnTo>
                  <a:lnTo>
                    <a:pt x="617" y="1181"/>
                  </a:lnTo>
                  <a:lnTo>
                    <a:pt x="614" y="1181"/>
                  </a:lnTo>
                  <a:lnTo>
                    <a:pt x="613" y="1181"/>
                  </a:lnTo>
                  <a:lnTo>
                    <a:pt x="608" y="1180"/>
                  </a:lnTo>
                  <a:lnTo>
                    <a:pt x="607" y="1179"/>
                  </a:lnTo>
                  <a:lnTo>
                    <a:pt x="606" y="1179"/>
                  </a:lnTo>
                  <a:lnTo>
                    <a:pt x="605" y="1179"/>
                  </a:lnTo>
                  <a:lnTo>
                    <a:pt x="604" y="1178"/>
                  </a:lnTo>
                  <a:lnTo>
                    <a:pt x="603" y="1178"/>
                  </a:lnTo>
                  <a:lnTo>
                    <a:pt x="602" y="1177"/>
                  </a:lnTo>
                  <a:lnTo>
                    <a:pt x="601" y="1175"/>
                  </a:lnTo>
                  <a:lnTo>
                    <a:pt x="600" y="1175"/>
                  </a:lnTo>
                  <a:lnTo>
                    <a:pt x="599" y="1174"/>
                  </a:lnTo>
                  <a:lnTo>
                    <a:pt x="599" y="1173"/>
                  </a:lnTo>
                  <a:lnTo>
                    <a:pt x="597" y="1171"/>
                  </a:lnTo>
                  <a:lnTo>
                    <a:pt x="596" y="1169"/>
                  </a:lnTo>
                  <a:lnTo>
                    <a:pt x="595" y="1166"/>
                  </a:lnTo>
                  <a:lnTo>
                    <a:pt x="592" y="1162"/>
                  </a:lnTo>
                  <a:lnTo>
                    <a:pt x="590" y="1161"/>
                  </a:lnTo>
                  <a:lnTo>
                    <a:pt x="588" y="1161"/>
                  </a:lnTo>
                  <a:lnTo>
                    <a:pt x="588" y="1160"/>
                  </a:lnTo>
                  <a:lnTo>
                    <a:pt x="587" y="1159"/>
                  </a:lnTo>
                  <a:lnTo>
                    <a:pt x="586" y="1159"/>
                  </a:lnTo>
                  <a:lnTo>
                    <a:pt x="585" y="1157"/>
                  </a:lnTo>
                  <a:lnTo>
                    <a:pt x="582" y="1155"/>
                  </a:lnTo>
                  <a:lnTo>
                    <a:pt x="581" y="1154"/>
                  </a:lnTo>
                  <a:lnTo>
                    <a:pt x="581" y="1154"/>
                  </a:lnTo>
                  <a:lnTo>
                    <a:pt x="581" y="1152"/>
                  </a:lnTo>
                  <a:lnTo>
                    <a:pt x="581" y="1150"/>
                  </a:lnTo>
                  <a:lnTo>
                    <a:pt x="580" y="1150"/>
                  </a:lnTo>
                  <a:lnTo>
                    <a:pt x="579" y="1149"/>
                  </a:lnTo>
                  <a:lnTo>
                    <a:pt x="576" y="1146"/>
                  </a:lnTo>
                  <a:lnTo>
                    <a:pt x="575" y="1146"/>
                  </a:lnTo>
                  <a:lnTo>
                    <a:pt x="573" y="1145"/>
                  </a:lnTo>
                  <a:lnTo>
                    <a:pt x="573" y="1144"/>
                  </a:lnTo>
                  <a:lnTo>
                    <a:pt x="573" y="1143"/>
                  </a:lnTo>
                  <a:lnTo>
                    <a:pt x="572" y="1143"/>
                  </a:lnTo>
                  <a:lnTo>
                    <a:pt x="572" y="1142"/>
                  </a:lnTo>
                  <a:lnTo>
                    <a:pt x="571" y="1142"/>
                  </a:lnTo>
                  <a:lnTo>
                    <a:pt x="570" y="1142"/>
                  </a:lnTo>
                  <a:lnTo>
                    <a:pt x="570" y="1144"/>
                  </a:lnTo>
                  <a:lnTo>
                    <a:pt x="569" y="1144"/>
                  </a:lnTo>
                  <a:lnTo>
                    <a:pt x="568" y="1144"/>
                  </a:lnTo>
                  <a:lnTo>
                    <a:pt x="567" y="1144"/>
                  </a:lnTo>
                  <a:lnTo>
                    <a:pt x="565" y="1144"/>
                  </a:lnTo>
                  <a:lnTo>
                    <a:pt x="564" y="1144"/>
                  </a:lnTo>
                  <a:lnTo>
                    <a:pt x="563" y="1144"/>
                  </a:lnTo>
                  <a:lnTo>
                    <a:pt x="563" y="1143"/>
                  </a:lnTo>
                  <a:lnTo>
                    <a:pt x="562" y="1142"/>
                  </a:lnTo>
                  <a:lnTo>
                    <a:pt x="561" y="1142"/>
                  </a:lnTo>
                  <a:lnTo>
                    <a:pt x="560" y="1140"/>
                  </a:lnTo>
                  <a:lnTo>
                    <a:pt x="560" y="1139"/>
                  </a:lnTo>
                  <a:lnTo>
                    <a:pt x="559" y="1139"/>
                  </a:lnTo>
                  <a:lnTo>
                    <a:pt x="556" y="1136"/>
                  </a:lnTo>
                  <a:lnTo>
                    <a:pt x="554" y="1135"/>
                  </a:lnTo>
                  <a:lnTo>
                    <a:pt x="553" y="1133"/>
                  </a:lnTo>
                  <a:lnTo>
                    <a:pt x="552" y="1133"/>
                  </a:lnTo>
                  <a:lnTo>
                    <a:pt x="552" y="1132"/>
                  </a:lnTo>
                  <a:lnTo>
                    <a:pt x="551" y="1131"/>
                  </a:lnTo>
                  <a:lnTo>
                    <a:pt x="550" y="1132"/>
                  </a:lnTo>
                  <a:lnTo>
                    <a:pt x="549" y="1132"/>
                  </a:lnTo>
                  <a:lnTo>
                    <a:pt x="549" y="1133"/>
                  </a:lnTo>
                  <a:lnTo>
                    <a:pt x="550" y="1134"/>
                  </a:lnTo>
                  <a:lnTo>
                    <a:pt x="549" y="1134"/>
                  </a:lnTo>
                  <a:lnTo>
                    <a:pt x="548" y="1135"/>
                  </a:lnTo>
                  <a:lnTo>
                    <a:pt x="547" y="1135"/>
                  </a:lnTo>
                  <a:lnTo>
                    <a:pt x="546" y="1135"/>
                  </a:lnTo>
                  <a:lnTo>
                    <a:pt x="545" y="1135"/>
                  </a:lnTo>
                  <a:lnTo>
                    <a:pt x="545" y="1136"/>
                  </a:lnTo>
                  <a:lnTo>
                    <a:pt x="545" y="1137"/>
                  </a:lnTo>
                  <a:lnTo>
                    <a:pt x="546" y="1137"/>
                  </a:lnTo>
                  <a:lnTo>
                    <a:pt x="547" y="1137"/>
                  </a:lnTo>
                  <a:lnTo>
                    <a:pt x="549" y="1137"/>
                  </a:lnTo>
                  <a:lnTo>
                    <a:pt x="552" y="1138"/>
                  </a:lnTo>
                  <a:lnTo>
                    <a:pt x="553" y="1139"/>
                  </a:lnTo>
                  <a:lnTo>
                    <a:pt x="555" y="1141"/>
                  </a:lnTo>
                  <a:lnTo>
                    <a:pt x="556" y="1141"/>
                  </a:lnTo>
                  <a:lnTo>
                    <a:pt x="556" y="1142"/>
                  </a:lnTo>
                  <a:lnTo>
                    <a:pt x="557" y="1142"/>
                  </a:lnTo>
                  <a:lnTo>
                    <a:pt x="556" y="1143"/>
                  </a:lnTo>
                  <a:lnTo>
                    <a:pt x="555" y="1144"/>
                  </a:lnTo>
                  <a:lnTo>
                    <a:pt x="554" y="1145"/>
                  </a:lnTo>
                  <a:lnTo>
                    <a:pt x="553" y="1145"/>
                  </a:lnTo>
                  <a:lnTo>
                    <a:pt x="553" y="1146"/>
                  </a:lnTo>
                  <a:lnTo>
                    <a:pt x="554" y="1147"/>
                  </a:lnTo>
                  <a:lnTo>
                    <a:pt x="554" y="1149"/>
                  </a:lnTo>
                  <a:lnTo>
                    <a:pt x="554" y="1151"/>
                  </a:lnTo>
                  <a:lnTo>
                    <a:pt x="556" y="1150"/>
                  </a:lnTo>
                  <a:lnTo>
                    <a:pt x="558" y="1150"/>
                  </a:lnTo>
                  <a:lnTo>
                    <a:pt x="559" y="1150"/>
                  </a:lnTo>
                  <a:lnTo>
                    <a:pt x="561" y="1150"/>
                  </a:lnTo>
                  <a:lnTo>
                    <a:pt x="562" y="1150"/>
                  </a:lnTo>
                  <a:lnTo>
                    <a:pt x="563" y="1150"/>
                  </a:lnTo>
                  <a:lnTo>
                    <a:pt x="566" y="1151"/>
                  </a:lnTo>
                  <a:lnTo>
                    <a:pt x="567" y="1151"/>
                  </a:lnTo>
                  <a:lnTo>
                    <a:pt x="570" y="1151"/>
                  </a:lnTo>
                  <a:lnTo>
                    <a:pt x="574" y="1152"/>
                  </a:lnTo>
                  <a:lnTo>
                    <a:pt x="576" y="1154"/>
                  </a:lnTo>
                  <a:lnTo>
                    <a:pt x="575" y="1154"/>
                  </a:lnTo>
                  <a:lnTo>
                    <a:pt x="573" y="1153"/>
                  </a:lnTo>
                  <a:lnTo>
                    <a:pt x="571" y="1153"/>
                  </a:lnTo>
                  <a:lnTo>
                    <a:pt x="568" y="1152"/>
                  </a:lnTo>
                  <a:lnTo>
                    <a:pt x="568" y="1154"/>
                  </a:lnTo>
                  <a:lnTo>
                    <a:pt x="569" y="1154"/>
                  </a:lnTo>
                  <a:lnTo>
                    <a:pt x="571" y="1154"/>
                  </a:lnTo>
                  <a:lnTo>
                    <a:pt x="575" y="1157"/>
                  </a:lnTo>
                  <a:lnTo>
                    <a:pt x="576" y="1158"/>
                  </a:lnTo>
                  <a:lnTo>
                    <a:pt x="578" y="1160"/>
                  </a:lnTo>
                  <a:lnTo>
                    <a:pt x="579" y="1160"/>
                  </a:lnTo>
                  <a:lnTo>
                    <a:pt x="583" y="1164"/>
                  </a:lnTo>
                  <a:lnTo>
                    <a:pt x="589" y="1166"/>
                  </a:lnTo>
                  <a:lnTo>
                    <a:pt x="590" y="1167"/>
                  </a:lnTo>
                  <a:lnTo>
                    <a:pt x="591" y="1168"/>
                  </a:lnTo>
                  <a:lnTo>
                    <a:pt x="591" y="1169"/>
                  </a:lnTo>
                  <a:lnTo>
                    <a:pt x="591" y="1174"/>
                  </a:lnTo>
                  <a:lnTo>
                    <a:pt x="590" y="1175"/>
                  </a:lnTo>
                  <a:lnTo>
                    <a:pt x="590" y="1176"/>
                  </a:lnTo>
                  <a:lnTo>
                    <a:pt x="589" y="1176"/>
                  </a:lnTo>
                  <a:lnTo>
                    <a:pt x="588" y="1176"/>
                  </a:lnTo>
                  <a:lnTo>
                    <a:pt x="586" y="1175"/>
                  </a:lnTo>
                  <a:lnTo>
                    <a:pt x="584" y="1175"/>
                  </a:lnTo>
                  <a:lnTo>
                    <a:pt x="583" y="1175"/>
                  </a:lnTo>
                  <a:lnTo>
                    <a:pt x="582" y="1175"/>
                  </a:lnTo>
                  <a:lnTo>
                    <a:pt x="580" y="1178"/>
                  </a:lnTo>
                  <a:lnTo>
                    <a:pt x="577" y="1179"/>
                  </a:lnTo>
                  <a:lnTo>
                    <a:pt x="576" y="1179"/>
                  </a:lnTo>
                  <a:lnTo>
                    <a:pt x="576" y="1179"/>
                  </a:lnTo>
                  <a:lnTo>
                    <a:pt x="574" y="1179"/>
                  </a:lnTo>
                  <a:lnTo>
                    <a:pt x="572" y="1179"/>
                  </a:lnTo>
                  <a:lnTo>
                    <a:pt x="572" y="1179"/>
                  </a:lnTo>
                  <a:lnTo>
                    <a:pt x="574" y="1179"/>
                  </a:lnTo>
                  <a:lnTo>
                    <a:pt x="574" y="1180"/>
                  </a:lnTo>
                  <a:lnTo>
                    <a:pt x="575" y="1180"/>
                  </a:lnTo>
                  <a:lnTo>
                    <a:pt x="575" y="1182"/>
                  </a:lnTo>
                  <a:lnTo>
                    <a:pt x="574" y="1182"/>
                  </a:lnTo>
                  <a:lnTo>
                    <a:pt x="573" y="1182"/>
                  </a:lnTo>
                  <a:lnTo>
                    <a:pt x="572" y="1183"/>
                  </a:lnTo>
                  <a:lnTo>
                    <a:pt x="569" y="1184"/>
                  </a:lnTo>
                  <a:lnTo>
                    <a:pt x="564" y="1185"/>
                  </a:lnTo>
                  <a:lnTo>
                    <a:pt x="563" y="1185"/>
                  </a:lnTo>
                  <a:lnTo>
                    <a:pt x="561" y="1186"/>
                  </a:lnTo>
                  <a:lnTo>
                    <a:pt x="560" y="1186"/>
                  </a:lnTo>
                  <a:lnTo>
                    <a:pt x="558" y="1185"/>
                  </a:lnTo>
                  <a:lnTo>
                    <a:pt x="557" y="1184"/>
                  </a:lnTo>
                  <a:lnTo>
                    <a:pt x="557" y="1185"/>
                  </a:lnTo>
                  <a:lnTo>
                    <a:pt x="557" y="1186"/>
                  </a:lnTo>
                  <a:lnTo>
                    <a:pt x="557" y="1187"/>
                  </a:lnTo>
                  <a:lnTo>
                    <a:pt x="558" y="1187"/>
                  </a:lnTo>
                  <a:lnTo>
                    <a:pt x="559" y="1187"/>
                  </a:lnTo>
                  <a:lnTo>
                    <a:pt x="562" y="1187"/>
                  </a:lnTo>
                  <a:lnTo>
                    <a:pt x="564" y="1187"/>
                  </a:lnTo>
                  <a:lnTo>
                    <a:pt x="566" y="1186"/>
                  </a:lnTo>
                  <a:lnTo>
                    <a:pt x="568" y="1185"/>
                  </a:lnTo>
                  <a:lnTo>
                    <a:pt x="570" y="1185"/>
                  </a:lnTo>
                  <a:lnTo>
                    <a:pt x="572" y="1185"/>
                  </a:lnTo>
                  <a:lnTo>
                    <a:pt x="573" y="1185"/>
                  </a:lnTo>
                  <a:lnTo>
                    <a:pt x="575" y="1184"/>
                  </a:lnTo>
                  <a:lnTo>
                    <a:pt x="576" y="1183"/>
                  </a:lnTo>
                  <a:lnTo>
                    <a:pt x="576" y="1182"/>
                  </a:lnTo>
                  <a:lnTo>
                    <a:pt x="576" y="1183"/>
                  </a:lnTo>
                  <a:lnTo>
                    <a:pt x="578" y="1182"/>
                  </a:lnTo>
                  <a:lnTo>
                    <a:pt x="579" y="1181"/>
                  </a:lnTo>
                  <a:lnTo>
                    <a:pt x="580" y="1181"/>
                  </a:lnTo>
                  <a:lnTo>
                    <a:pt x="582" y="1179"/>
                  </a:lnTo>
                  <a:lnTo>
                    <a:pt x="585" y="1179"/>
                  </a:lnTo>
                  <a:lnTo>
                    <a:pt x="586" y="1179"/>
                  </a:lnTo>
                  <a:lnTo>
                    <a:pt x="590" y="1179"/>
                  </a:lnTo>
                  <a:lnTo>
                    <a:pt x="593" y="1179"/>
                  </a:lnTo>
                  <a:lnTo>
                    <a:pt x="594" y="1179"/>
                  </a:lnTo>
                  <a:lnTo>
                    <a:pt x="595" y="1180"/>
                  </a:lnTo>
                  <a:lnTo>
                    <a:pt x="596" y="1180"/>
                  </a:lnTo>
                  <a:lnTo>
                    <a:pt x="596" y="1181"/>
                  </a:lnTo>
                  <a:lnTo>
                    <a:pt x="598" y="1181"/>
                  </a:lnTo>
                  <a:lnTo>
                    <a:pt x="599" y="1181"/>
                  </a:lnTo>
                  <a:lnTo>
                    <a:pt x="599" y="1182"/>
                  </a:lnTo>
                  <a:lnTo>
                    <a:pt x="599" y="1183"/>
                  </a:lnTo>
                  <a:lnTo>
                    <a:pt x="599" y="1184"/>
                  </a:lnTo>
                  <a:lnTo>
                    <a:pt x="598" y="1185"/>
                  </a:lnTo>
                  <a:lnTo>
                    <a:pt x="595" y="1186"/>
                  </a:lnTo>
                  <a:lnTo>
                    <a:pt x="595" y="1187"/>
                  </a:lnTo>
                  <a:lnTo>
                    <a:pt x="595" y="1188"/>
                  </a:lnTo>
                  <a:lnTo>
                    <a:pt x="596" y="1188"/>
                  </a:lnTo>
                  <a:lnTo>
                    <a:pt x="597" y="1189"/>
                  </a:lnTo>
                  <a:lnTo>
                    <a:pt x="597" y="1190"/>
                  </a:lnTo>
                  <a:lnTo>
                    <a:pt x="597" y="1191"/>
                  </a:lnTo>
                  <a:lnTo>
                    <a:pt x="598" y="1191"/>
                  </a:lnTo>
                  <a:lnTo>
                    <a:pt x="599" y="1188"/>
                  </a:lnTo>
                  <a:lnTo>
                    <a:pt x="599" y="1188"/>
                  </a:lnTo>
                  <a:lnTo>
                    <a:pt x="599" y="1187"/>
                  </a:lnTo>
                  <a:lnTo>
                    <a:pt x="600" y="1186"/>
                  </a:lnTo>
                  <a:lnTo>
                    <a:pt x="601" y="1186"/>
                  </a:lnTo>
                  <a:lnTo>
                    <a:pt x="601" y="1185"/>
                  </a:lnTo>
                  <a:lnTo>
                    <a:pt x="603" y="1184"/>
                  </a:lnTo>
                  <a:lnTo>
                    <a:pt x="606" y="1184"/>
                  </a:lnTo>
                  <a:lnTo>
                    <a:pt x="609" y="1186"/>
                  </a:lnTo>
                  <a:lnTo>
                    <a:pt x="610" y="1186"/>
                  </a:lnTo>
                  <a:lnTo>
                    <a:pt x="611" y="1186"/>
                  </a:lnTo>
                  <a:lnTo>
                    <a:pt x="612" y="1186"/>
                  </a:lnTo>
                  <a:lnTo>
                    <a:pt x="613" y="1186"/>
                  </a:lnTo>
                  <a:lnTo>
                    <a:pt x="613" y="1187"/>
                  </a:lnTo>
                  <a:lnTo>
                    <a:pt x="613" y="1188"/>
                  </a:lnTo>
                  <a:lnTo>
                    <a:pt x="614" y="1188"/>
                  </a:lnTo>
                  <a:lnTo>
                    <a:pt x="615" y="1189"/>
                  </a:lnTo>
                  <a:lnTo>
                    <a:pt x="616" y="1188"/>
                  </a:lnTo>
                  <a:lnTo>
                    <a:pt x="619" y="1187"/>
                  </a:lnTo>
                  <a:lnTo>
                    <a:pt x="620" y="1185"/>
                  </a:lnTo>
                  <a:lnTo>
                    <a:pt x="621" y="1184"/>
                  </a:lnTo>
                  <a:lnTo>
                    <a:pt x="623" y="1184"/>
                  </a:lnTo>
                  <a:lnTo>
                    <a:pt x="624" y="1185"/>
                  </a:lnTo>
                  <a:lnTo>
                    <a:pt x="627" y="1184"/>
                  </a:lnTo>
                  <a:lnTo>
                    <a:pt x="628" y="1183"/>
                  </a:lnTo>
                  <a:lnTo>
                    <a:pt x="629" y="1184"/>
                  </a:lnTo>
                  <a:lnTo>
                    <a:pt x="630" y="1184"/>
                  </a:lnTo>
                  <a:lnTo>
                    <a:pt x="630" y="1185"/>
                  </a:lnTo>
                  <a:lnTo>
                    <a:pt x="631" y="1185"/>
                  </a:lnTo>
                  <a:lnTo>
                    <a:pt x="632" y="1188"/>
                  </a:lnTo>
                  <a:lnTo>
                    <a:pt x="632" y="1193"/>
                  </a:lnTo>
                  <a:lnTo>
                    <a:pt x="624" y="1197"/>
                  </a:lnTo>
                  <a:lnTo>
                    <a:pt x="605" y="1210"/>
                  </a:lnTo>
                  <a:lnTo>
                    <a:pt x="594" y="1217"/>
                  </a:lnTo>
                  <a:lnTo>
                    <a:pt x="582" y="1225"/>
                  </a:lnTo>
                  <a:lnTo>
                    <a:pt x="582" y="1224"/>
                  </a:lnTo>
                  <a:lnTo>
                    <a:pt x="581" y="1225"/>
                  </a:lnTo>
                  <a:lnTo>
                    <a:pt x="580" y="1226"/>
                  </a:lnTo>
                  <a:lnTo>
                    <a:pt x="579" y="1226"/>
                  </a:lnTo>
                  <a:lnTo>
                    <a:pt x="579" y="1227"/>
                  </a:lnTo>
                  <a:lnTo>
                    <a:pt x="578" y="1228"/>
                  </a:lnTo>
                  <a:lnTo>
                    <a:pt x="564" y="1233"/>
                  </a:lnTo>
                  <a:lnTo>
                    <a:pt x="553" y="1240"/>
                  </a:lnTo>
                  <a:lnTo>
                    <a:pt x="535" y="1240"/>
                  </a:lnTo>
                  <a:lnTo>
                    <a:pt x="514" y="1241"/>
                  </a:lnTo>
                  <a:lnTo>
                    <a:pt x="483" y="1243"/>
                  </a:lnTo>
                  <a:lnTo>
                    <a:pt x="450" y="1244"/>
                  </a:lnTo>
                  <a:lnTo>
                    <a:pt x="418" y="1244"/>
                  </a:lnTo>
                  <a:lnTo>
                    <a:pt x="390" y="1244"/>
                  </a:lnTo>
                  <a:lnTo>
                    <a:pt x="386" y="1244"/>
                  </a:lnTo>
                  <a:lnTo>
                    <a:pt x="354" y="1243"/>
                  </a:lnTo>
                  <a:lnTo>
                    <a:pt x="321" y="1241"/>
                  </a:lnTo>
                  <a:lnTo>
                    <a:pt x="300" y="1240"/>
                  </a:lnTo>
                  <a:lnTo>
                    <a:pt x="288" y="1240"/>
                  </a:lnTo>
                  <a:lnTo>
                    <a:pt x="282" y="1240"/>
                  </a:lnTo>
                  <a:lnTo>
                    <a:pt x="224" y="1234"/>
                  </a:lnTo>
                  <a:lnTo>
                    <a:pt x="127" y="1221"/>
                  </a:lnTo>
                  <a:lnTo>
                    <a:pt x="60" y="1208"/>
                  </a:lnTo>
                  <a:lnTo>
                    <a:pt x="85" y="1070"/>
                  </a:lnTo>
                  <a:lnTo>
                    <a:pt x="186" y="536"/>
                  </a:lnTo>
                  <a:lnTo>
                    <a:pt x="22" y="269"/>
                  </a:lnTo>
                  <a:lnTo>
                    <a:pt x="18" y="255"/>
                  </a:lnTo>
                  <a:lnTo>
                    <a:pt x="16" y="246"/>
                  </a:lnTo>
                  <a:lnTo>
                    <a:pt x="13" y="239"/>
                  </a:lnTo>
                  <a:lnTo>
                    <a:pt x="9" y="226"/>
                  </a:lnTo>
                  <a:lnTo>
                    <a:pt x="7" y="221"/>
                  </a:lnTo>
                  <a:lnTo>
                    <a:pt x="5" y="212"/>
                  </a:lnTo>
                  <a:lnTo>
                    <a:pt x="2" y="206"/>
                  </a:lnTo>
                  <a:lnTo>
                    <a:pt x="2" y="202"/>
                  </a:lnTo>
                  <a:lnTo>
                    <a:pt x="0" y="196"/>
                  </a:lnTo>
                  <a:lnTo>
                    <a:pt x="0" y="192"/>
                  </a:lnTo>
                  <a:lnTo>
                    <a:pt x="1" y="180"/>
                  </a:lnTo>
                  <a:lnTo>
                    <a:pt x="2" y="168"/>
                  </a:lnTo>
                  <a:lnTo>
                    <a:pt x="3" y="155"/>
                  </a:lnTo>
                  <a:lnTo>
                    <a:pt x="3" y="139"/>
                  </a:lnTo>
                  <a:lnTo>
                    <a:pt x="2" y="136"/>
                  </a:lnTo>
                  <a:lnTo>
                    <a:pt x="3" y="136"/>
                  </a:lnTo>
                  <a:lnTo>
                    <a:pt x="5" y="137"/>
                  </a:lnTo>
                  <a:lnTo>
                    <a:pt x="7" y="138"/>
                  </a:lnTo>
                  <a:lnTo>
                    <a:pt x="8" y="138"/>
                  </a:lnTo>
                  <a:lnTo>
                    <a:pt x="9" y="138"/>
                  </a:lnTo>
                  <a:lnTo>
                    <a:pt x="9" y="137"/>
                  </a:lnTo>
                  <a:lnTo>
                    <a:pt x="9" y="135"/>
                  </a:lnTo>
                  <a:lnTo>
                    <a:pt x="11" y="130"/>
                  </a:lnTo>
                  <a:lnTo>
                    <a:pt x="11" y="128"/>
                  </a:lnTo>
                  <a:lnTo>
                    <a:pt x="11" y="127"/>
                  </a:lnTo>
                  <a:lnTo>
                    <a:pt x="12" y="126"/>
                  </a:lnTo>
                  <a:lnTo>
                    <a:pt x="13" y="125"/>
                  </a:lnTo>
                  <a:lnTo>
                    <a:pt x="13" y="124"/>
                  </a:lnTo>
                  <a:lnTo>
                    <a:pt x="13" y="123"/>
                  </a:lnTo>
                  <a:lnTo>
                    <a:pt x="13" y="122"/>
                  </a:lnTo>
                  <a:lnTo>
                    <a:pt x="13" y="122"/>
                  </a:lnTo>
                  <a:lnTo>
                    <a:pt x="16" y="120"/>
                  </a:lnTo>
                  <a:lnTo>
                    <a:pt x="20" y="117"/>
                  </a:lnTo>
                  <a:lnTo>
                    <a:pt x="21" y="117"/>
                  </a:lnTo>
                  <a:lnTo>
                    <a:pt x="21" y="116"/>
                  </a:lnTo>
                  <a:lnTo>
                    <a:pt x="24" y="115"/>
                  </a:lnTo>
                  <a:lnTo>
                    <a:pt x="26" y="113"/>
                  </a:lnTo>
                  <a:lnTo>
                    <a:pt x="27" y="111"/>
                  </a:lnTo>
                  <a:lnTo>
                    <a:pt x="27" y="110"/>
                  </a:lnTo>
                  <a:lnTo>
                    <a:pt x="28" y="109"/>
                  </a:lnTo>
                  <a:lnTo>
                    <a:pt x="26" y="107"/>
                  </a:lnTo>
                  <a:lnTo>
                    <a:pt x="26" y="106"/>
                  </a:lnTo>
                  <a:lnTo>
                    <a:pt x="27" y="104"/>
                  </a:lnTo>
                  <a:lnTo>
                    <a:pt x="27" y="103"/>
                  </a:lnTo>
                  <a:lnTo>
                    <a:pt x="28" y="99"/>
                  </a:lnTo>
                  <a:lnTo>
                    <a:pt x="28" y="97"/>
                  </a:lnTo>
                  <a:lnTo>
                    <a:pt x="28" y="94"/>
                  </a:lnTo>
                  <a:lnTo>
                    <a:pt x="29" y="90"/>
                  </a:lnTo>
                  <a:lnTo>
                    <a:pt x="29" y="87"/>
                  </a:lnTo>
                  <a:lnTo>
                    <a:pt x="35" y="84"/>
                  </a:lnTo>
                  <a:lnTo>
                    <a:pt x="37" y="84"/>
                  </a:lnTo>
                  <a:lnTo>
                    <a:pt x="38" y="83"/>
                  </a:lnTo>
                  <a:lnTo>
                    <a:pt x="40" y="83"/>
                  </a:lnTo>
                  <a:lnTo>
                    <a:pt x="41" y="82"/>
                  </a:lnTo>
                  <a:lnTo>
                    <a:pt x="44" y="81"/>
                  </a:lnTo>
                  <a:lnTo>
                    <a:pt x="47" y="81"/>
                  </a:lnTo>
                  <a:lnTo>
                    <a:pt x="51" y="80"/>
                  </a:lnTo>
                  <a:lnTo>
                    <a:pt x="52" y="81"/>
                  </a:lnTo>
                  <a:lnTo>
                    <a:pt x="53" y="82"/>
                  </a:lnTo>
                  <a:lnTo>
                    <a:pt x="54" y="83"/>
                  </a:lnTo>
                  <a:lnTo>
                    <a:pt x="56" y="84"/>
                  </a:lnTo>
                  <a:lnTo>
                    <a:pt x="58" y="86"/>
                  </a:lnTo>
                  <a:lnTo>
                    <a:pt x="60" y="88"/>
                  </a:lnTo>
                  <a:lnTo>
                    <a:pt x="60" y="89"/>
                  </a:lnTo>
                  <a:lnTo>
                    <a:pt x="62" y="91"/>
                  </a:lnTo>
                  <a:lnTo>
                    <a:pt x="63" y="92"/>
                  </a:lnTo>
                  <a:lnTo>
                    <a:pt x="63" y="94"/>
                  </a:lnTo>
                  <a:lnTo>
                    <a:pt x="63" y="97"/>
                  </a:lnTo>
                  <a:lnTo>
                    <a:pt x="62" y="100"/>
                  </a:lnTo>
                  <a:lnTo>
                    <a:pt x="62" y="102"/>
                  </a:lnTo>
                  <a:lnTo>
                    <a:pt x="62" y="103"/>
                  </a:lnTo>
                  <a:lnTo>
                    <a:pt x="60" y="106"/>
                  </a:lnTo>
                  <a:lnTo>
                    <a:pt x="59" y="108"/>
                  </a:lnTo>
                  <a:lnTo>
                    <a:pt x="59" y="110"/>
                  </a:lnTo>
                  <a:lnTo>
                    <a:pt x="61" y="114"/>
                  </a:lnTo>
                  <a:lnTo>
                    <a:pt x="63" y="122"/>
                  </a:lnTo>
                  <a:lnTo>
                    <a:pt x="64" y="123"/>
                  </a:lnTo>
                  <a:lnTo>
                    <a:pt x="65" y="123"/>
                  </a:lnTo>
                  <a:lnTo>
                    <a:pt x="66" y="122"/>
                  </a:lnTo>
                  <a:lnTo>
                    <a:pt x="67" y="122"/>
                  </a:lnTo>
                  <a:lnTo>
                    <a:pt x="67" y="123"/>
                  </a:lnTo>
                  <a:lnTo>
                    <a:pt x="68" y="127"/>
                  </a:lnTo>
                  <a:lnTo>
                    <a:pt x="68" y="128"/>
                  </a:lnTo>
                  <a:lnTo>
                    <a:pt x="67" y="129"/>
                  </a:lnTo>
                  <a:lnTo>
                    <a:pt x="67" y="130"/>
                  </a:lnTo>
                  <a:lnTo>
                    <a:pt x="68" y="134"/>
                  </a:lnTo>
                  <a:lnTo>
                    <a:pt x="69" y="135"/>
                  </a:lnTo>
                  <a:lnTo>
                    <a:pt x="68" y="138"/>
                  </a:lnTo>
                  <a:lnTo>
                    <a:pt x="67" y="139"/>
                  </a:lnTo>
                  <a:lnTo>
                    <a:pt x="67" y="140"/>
                  </a:lnTo>
                  <a:lnTo>
                    <a:pt x="68" y="143"/>
                  </a:lnTo>
                  <a:lnTo>
                    <a:pt x="70" y="146"/>
                  </a:lnTo>
                  <a:lnTo>
                    <a:pt x="71" y="147"/>
                  </a:lnTo>
                  <a:lnTo>
                    <a:pt x="71" y="148"/>
                  </a:lnTo>
                  <a:lnTo>
                    <a:pt x="71" y="150"/>
                  </a:lnTo>
                  <a:lnTo>
                    <a:pt x="71" y="152"/>
                  </a:lnTo>
                  <a:lnTo>
                    <a:pt x="72" y="152"/>
                  </a:lnTo>
                  <a:lnTo>
                    <a:pt x="73" y="152"/>
                  </a:lnTo>
                  <a:lnTo>
                    <a:pt x="73" y="151"/>
                  </a:lnTo>
                  <a:lnTo>
                    <a:pt x="73" y="149"/>
                  </a:lnTo>
                  <a:lnTo>
                    <a:pt x="73" y="148"/>
                  </a:lnTo>
                  <a:lnTo>
                    <a:pt x="72" y="146"/>
                  </a:lnTo>
                  <a:lnTo>
                    <a:pt x="72" y="145"/>
                  </a:lnTo>
                  <a:lnTo>
                    <a:pt x="70" y="143"/>
                  </a:lnTo>
                  <a:lnTo>
                    <a:pt x="70" y="142"/>
                  </a:lnTo>
                  <a:lnTo>
                    <a:pt x="69" y="140"/>
                  </a:lnTo>
                  <a:lnTo>
                    <a:pt x="70" y="136"/>
                  </a:lnTo>
                  <a:lnTo>
                    <a:pt x="70" y="135"/>
                  </a:lnTo>
                  <a:lnTo>
                    <a:pt x="71" y="134"/>
                  </a:lnTo>
                  <a:lnTo>
                    <a:pt x="71" y="132"/>
                  </a:lnTo>
                  <a:lnTo>
                    <a:pt x="71" y="131"/>
                  </a:lnTo>
                  <a:lnTo>
                    <a:pt x="70" y="130"/>
                  </a:lnTo>
                  <a:lnTo>
                    <a:pt x="70" y="129"/>
                  </a:lnTo>
                  <a:lnTo>
                    <a:pt x="70" y="123"/>
                  </a:lnTo>
                  <a:lnTo>
                    <a:pt x="69" y="122"/>
                  </a:lnTo>
                  <a:lnTo>
                    <a:pt x="69" y="122"/>
                  </a:lnTo>
                  <a:lnTo>
                    <a:pt x="69" y="119"/>
                  </a:lnTo>
                  <a:lnTo>
                    <a:pt x="69" y="118"/>
                  </a:lnTo>
                  <a:lnTo>
                    <a:pt x="68" y="118"/>
                  </a:lnTo>
                  <a:lnTo>
                    <a:pt x="67" y="117"/>
                  </a:lnTo>
                  <a:lnTo>
                    <a:pt x="67" y="116"/>
                  </a:lnTo>
                  <a:lnTo>
                    <a:pt x="66" y="116"/>
                  </a:lnTo>
                  <a:lnTo>
                    <a:pt x="65" y="116"/>
                  </a:lnTo>
                  <a:lnTo>
                    <a:pt x="64" y="115"/>
                  </a:lnTo>
                  <a:lnTo>
                    <a:pt x="65" y="112"/>
                  </a:lnTo>
                  <a:lnTo>
                    <a:pt x="65" y="110"/>
                  </a:lnTo>
                  <a:lnTo>
                    <a:pt x="65" y="109"/>
                  </a:lnTo>
                  <a:lnTo>
                    <a:pt x="65" y="108"/>
                  </a:lnTo>
                  <a:lnTo>
                    <a:pt x="66" y="106"/>
                  </a:lnTo>
                  <a:lnTo>
                    <a:pt x="66" y="104"/>
                  </a:lnTo>
                  <a:lnTo>
                    <a:pt x="67" y="100"/>
                  </a:lnTo>
                  <a:lnTo>
                    <a:pt x="67" y="99"/>
                  </a:lnTo>
                  <a:lnTo>
                    <a:pt x="67" y="98"/>
                  </a:lnTo>
                  <a:lnTo>
                    <a:pt x="68" y="98"/>
                  </a:lnTo>
                  <a:lnTo>
                    <a:pt x="68" y="97"/>
                  </a:lnTo>
                  <a:lnTo>
                    <a:pt x="69" y="95"/>
                  </a:lnTo>
                  <a:lnTo>
                    <a:pt x="69" y="93"/>
                  </a:lnTo>
                  <a:lnTo>
                    <a:pt x="67" y="88"/>
                  </a:lnTo>
                  <a:lnTo>
                    <a:pt x="66" y="86"/>
                  </a:lnTo>
                  <a:lnTo>
                    <a:pt x="65" y="85"/>
                  </a:lnTo>
                  <a:lnTo>
                    <a:pt x="63" y="83"/>
                  </a:lnTo>
                  <a:lnTo>
                    <a:pt x="63" y="81"/>
                  </a:lnTo>
                  <a:lnTo>
                    <a:pt x="62" y="80"/>
                  </a:lnTo>
                  <a:lnTo>
                    <a:pt x="62" y="79"/>
                  </a:lnTo>
                  <a:lnTo>
                    <a:pt x="61" y="78"/>
                  </a:lnTo>
                  <a:lnTo>
                    <a:pt x="61" y="77"/>
                  </a:lnTo>
                  <a:lnTo>
                    <a:pt x="62" y="77"/>
                  </a:lnTo>
                  <a:lnTo>
                    <a:pt x="63" y="76"/>
                  </a:lnTo>
                  <a:lnTo>
                    <a:pt x="65" y="76"/>
                  </a:lnTo>
                  <a:lnTo>
                    <a:pt x="67" y="75"/>
                  </a:lnTo>
                  <a:lnTo>
                    <a:pt x="68" y="74"/>
                  </a:lnTo>
                  <a:lnTo>
                    <a:pt x="78" y="73"/>
                  </a:lnTo>
                  <a:lnTo>
                    <a:pt x="79" y="73"/>
                  </a:lnTo>
                  <a:lnTo>
                    <a:pt x="80" y="73"/>
                  </a:lnTo>
                  <a:lnTo>
                    <a:pt x="82" y="73"/>
                  </a:lnTo>
                  <a:lnTo>
                    <a:pt x="84" y="73"/>
                  </a:lnTo>
                  <a:lnTo>
                    <a:pt x="86" y="73"/>
                  </a:lnTo>
                  <a:lnTo>
                    <a:pt x="88" y="73"/>
                  </a:lnTo>
                  <a:lnTo>
                    <a:pt x="90" y="73"/>
                  </a:lnTo>
                  <a:lnTo>
                    <a:pt x="91" y="73"/>
                  </a:lnTo>
                  <a:lnTo>
                    <a:pt x="94" y="74"/>
                  </a:lnTo>
                  <a:lnTo>
                    <a:pt x="98" y="75"/>
                  </a:lnTo>
                  <a:lnTo>
                    <a:pt x="99" y="74"/>
                  </a:lnTo>
                  <a:lnTo>
                    <a:pt x="100" y="75"/>
                  </a:lnTo>
                  <a:lnTo>
                    <a:pt x="102" y="75"/>
                  </a:lnTo>
                  <a:lnTo>
                    <a:pt x="103" y="74"/>
                  </a:lnTo>
                  <a:lnTo>
                    <a:pt x="106" y="74"/>
                  </a:lnTo>
                  <a:lnTo>
                    <a:pt x="108" y="74"/>
                  </a:lnTo>
                  <a:lnTo>
                    <a:pt x="108" y="75"/>
                  </a:lnTo>
                  <a:lnTo>
                    <a:pt x="108" y="78"/>
                  </a:lnTo>
                  <a:lnTo>
                    <a:pt x="108" y="79"/>
                  </a:lnTo>
                  <a:lnTo>
                    <a:pt x="107" y="79"/>
                  </a:lnTo>
                  <a:lnTo>
                    <a:pt x="107" y="80"/>
                  </a:lnTo>
                  <a:lnTo>
                    <a:pt x="107" y="81"/>
                  </a:lnTo>
                  <a:lnTo>
                    <a:pt x="107" y="82"/>
                  </a:lnTo>
                  <a:lnTo>
                    <a:pt x="108" y="82"/>
                  </a:lnTo>
                  <a:lnTo>
                    <a:pt x="109" y="81"/>
                  </a:lnTo>
                  <a:lnTo>
                    <a:pt x="109" y="80"/>
                  </a:lnTo>
                  <a:lnTo>
                    <a:pt x="110" y="78"/>
                  </a:lnTo>
                  <a:lnTo>
                    <a:pt x="112" y="76"/>
                  </a:lnTo>
                  <a:lnTo>
                    <a:pt x="112" y="75"/>
                  </a:lnTo>
                  <a:lnTo>
                    <a:pt x="112" y="74"/>
                  </a:lnTo>
                  <a:lnTo>
                    <a:pt x="115" y="74"/>
                  </a:lnTo>
                  <a:lnTo>
                    <a:pt x="116" y="74"/>
                  </a:lnTo>
                  <a:lnTo>
                    <a:pt x="117" y="74"/>
                  </a:lnTo>
                  <a:lnTo>
                    <a:pt x="117" y="76"/>
                  </a:lnTo>
                  <a:lnTo>
                    <a:pt x="117" y="77"/>
                  </a:lnTo>
                  <a:lnTo>
                    <a:pt x="118" y="77"/>
                  </a:lnTo>
                  <a:lnTo>
                    <a:pt x="119" y="79"/>
                  </a:lnTo>
                  <a:lnTo>
                    <a:pt x="121" y="79"/>
                  </a:lnTo>
                  <a:lnTo>
                    <a:pt x="122" y="80"/>
                  </a:lnTo>
                  <a:lnTo>
                    <a:pt x="121" y="82"/>
                  </a:lnTo>
                  <a:lnTo>
                    <a:pt x="121" y="81"/>
                  </a:lnTo>
                  <a:lnTo>
                    <a:pt x="121" y="82"/>
                  </a:lnTo>
                  <a:lnTo>
                    <a:pt x="120" y="84"/>
                  </a:lnTo>
                  <a:lnTo>
                    <a:pt x="121" y="86"/>
                  </a:lnTo>
                  <a:lnTo>
                    <a:pt x="121" y="86"/>
                  </a:lnTo>
                  <a:lnTo>
                    <a:pt x="121" y="87"/>
                  </a:lnTo>
                  <a:lnTo>
                    <a:pt x="121" y="86"/>
                  </a:lnTo>
                  <a:lnTo>
                    <a:pt x="121" y="86"/>
                  </a:lnTo>
                  <a:lnTo>
                    <a:pt x="121" y="85"/>
                  </a:lnTo>
                  <a:lnTo>
                    <a:pt x="121" y="84"/>
                  </a:lnTo>
                  <a:lnTo>
                    <a:pt x="123" y="82"/>
                  </a:lnTo>
                  <a:lnTo>
                    <a:pt x="123" y="81"/>
                  </a:lnTo>
                  <a:lnTo>
                    <a:pt x="123" y="79"/>
                  </a:lnTo>
                  <a:lnTo>
                    <a:pt x="123" y="78"/>
                  </a:lnTo>
                  <a:lnTo>
                    <a:pt x="123" y="77"/>
                  </a:lnTo>
                  <a:lnTo>
                    <a:pt x="123" y="76"/>
                  </a:lnTo>
                  <a:lnTo>
                    <a:pt x="121" y="76"/>
                  </a:lnTo>
                  <a:lnTo>
                    <a:pt x="121" y="75"/>
                  </a:lnTo>
                  <a:lnTo>
                    <a:pt x="121" y="74"/>
                  </a:lnTo>
                  <a:lnTo>
                    <a:pt x="122" y="74"/>
                  </a:lnTo>
                  <a:lnTo>
                    <a:pt x="123" y="74"/>
                  </a:lnTo>
                  <a:lnTo>
                    <a:pt x="123" y="75"/>
                  </a:lnTo>
                  <a:lnTo>
                    <a:pt x="124" y="75"/>
                  </a:lnTo>
                  <a:lnTo>
                    <a:pt x="124" y="74"/>
                  </a:lnTo>
                  <a:lnTo>
                    <a:pt x="125" y="74"/>
                  </a:lnTo>
                  <a:lnTo>
                    <a:pt x="126" y="74"/>
                  </a:lnTo>
                  <a:lnTo>
                    <a:pt x="132" y="73"/>
                  </a:lnTo>
                  <a:lnTo>
                    <a:pt x="133" y="73"/>
                  </a:lnTo>
                  <a:lnTo>
                    <a:pt x="135" y="73"/>
                  </a:lnTo>
                  <a:lnTo>
                    <a:pt x="137" y="73"/>
                  </a:lnTo>
                  <a:lnTo>
                    <a:pt x="137" y="75"/>
                  </a:lnTo>
                  <a:lnTo>
                    <a:pt x="138" y="77"/>
                  </a:lnTo>
                  <a:lnTo>
                    <a:pt x="139" y="81"/>
                  </a:lnTo>
                  <a:lnTo>
                    <a:pt x="139" y="84"/>
                  </a:lnTo>
                  <a:lnTo>
                    <a:pt x="138" y="89"/>
                  </a:lnTo>
                  <a:lnTo>
                    <a:pt x="138" y="92"/>
                  </a:lnTo>
                  <a:lnTo>
                    <a:pt x="137" y="101"/>
                  </a:lnTo>
                  <a:lnTo>
                    <a:pt x="136" y="102"/>
                  </a:lnTo>
                  <a:lnTo>
                    <a:pt x="134" y="107"/>
                  </a:lnTo>
                  <a:lnTo>
                    <a:pt x="133" y="108"/>
                  </a:lnTo>
                  <a:lnTo>
                    <a:pt x="133" y="109"/>
                  </a:lnTo>
                  <a:lnTo>
                    <a:pt x="132" y="111"/>
                  </a:lnTo>
                  <a:lnTo>
                    <a:pt x="132" y="113"/>
                  </a:lnTo>
                  <a:lnTo>
                    <a:pt x="129" y="121"/>
                  </a:lnTo>
                  <a:lnTo>
                    <a:pt x="128" y="122"/>
                  </a:lnTo>
                  <a:lnTo>
                    <a:pt x="128" y="124"/>
                  </a:lnTo>
                  <a:lnTo>
                    <a:pt x="127" y="125"/>
                  </a:lnTo>
                  <a:lnTo>
                    <a:pt x="127" y="126"/>
                  </a:lnTo>
                  <a:lnTo>
                    <a:pt x="124" y="129"/>
                  </a:lnTo>
                  <a:lnTo>
                    <a:pt x="121" y="132"/>
                  </a:lnTo>
                  <a:lnTo>
                    <a:pt x="121" y="133"/>
                  </a:lnTo>
                  <a:lnTo>
                    <a:pt x="121" y="133"/>
                  </a:lnTo>
                  <a:lnTo>
                    <a:pt x="117" y="137"/>
                  </a:lnTo>
                  <a:lnTo>
                    <a:pt x="117" y="138"/>
                  </a:lnTo>
                  <a:lnTo>
                    <a:pt x="117" y="139"/>
                  </a:lnTo>
                  <a:lnTo>
                    <a:pt x="115" y="142"/>
                  </a:lnTo>
                  <a:lnTo>
                    <a:pt x="113" y="146"/>
                  </a:lnTo>
                  <a:lnTo>
                    <a:pt x="112" y="149"/>
                  </a:lnTo>
                  <a:lnTo>
                    <a:pt x="111" y="152"/>
                  </a:lnTo>
                  <a:lnTo>
                    <a:pt x="112" y="155"/>
                  </a:lnTo>
                  <a:lnTo>
                    <a:pt x="113" y="157"/>
                  </a:lnTo>
                  <a:lnTo>
                    <a:pt x="114" y="158"/>
                  </a:lnTo>
                  <a:lnTo>
                    <a:pt x="115" y="158"/>
                  </a:lnTo>
                  <a:lnTo>
                    <a:pt x="116" y="158"/>
                  </a:lnTo>
                  <a:lnTo>
                    <a:pt x="116" y="157"/>
                  </a:lnTo>
                  <a:lnTo>
                    <a:pt x="117" y="157"/>
                  </a:lnTo>
                  <a:lnTo>
                    <a:pt x="117" y="156"/>
                  </a:lnTo>
                  <a:lnTo>
                    <a:pt x="116" y="154"/>
                  </a:lnTo>
                  <a:lnTo>
                    <a:pt x="116" y="151"/>
                  </a:lnTo>
                  <a:lnTo>
                    <a:pt x="116" y="150"/>
                  </a:lnTo>
                  <a:lnTo>
                    <a:pt x="117" y="147"/>
                  </a:lnTo>
                  <a:lnTo>
                    <a:pt x="118" y="147"/>
                  </a:lnTo>
                  <a:lnTo>
                    <a:pt x="119" y="142"/>
                  </a:lnTo>
                  <a:lnTo>
                    <a:pt x="120" y="141"/>
                  </a:lnTo>
                  <a:lnTo>
                    <a:pt x="121" y="141"/>
                  </a:lnTo>
                  <a:lnTo>
                    <a:pt x="125" y="137"/>
                  </a:lnTo>
                  <a:lnTo>
                    <a:pt x="129" y="135"/>
                  </a:lnTo>
                  <a:lnTo>
                    <a:pt x="131" y="133"/>
                  </a:lnTo>
                  <a:lnTo>
                    <a:pt x="133" y="131"/>
                  </a:lnTo>
                  <a:lnTo>
                    <a:pt x="133" y="130"/>
                  </a:lnTo>
                  <a:lnTo>
                    <a:pt x="134" y="129"/>
                  </a:lnTo>
                  <a:lnTo>
                    <a:pt x="136" y="125"/>
                  </a:lnTo>
                  <a:lnTo>
                    <a:pt x="137" y="122"/>
                  </a:lnTo>
                  <a:lnTo>
                    <a:pt x="138" y="120"/>
                  </a:lnTo>
                  <a:lnTo>
                    <a:pt x="139" y="116"/>
                  </a:lnTo>
                  <a:lnTo>
                    <a:pt x="140" y="115"/>
                  </a:lnTo>
                  <a:lnTo>
                    <a:pt x="141" y="113"/>
                  </a:lnTo>
                  <a:lnTo>
                    <a:pt x="143" y="113"/>
                  </a:lnTo>
                  <a:lnTo>
                    <a:pt x="144" y="114"/>
                  </a:lnTo>
                  <a:lnTo>
                    <a:pt x="144" y="116"/>
                  </a:lnTo>
                  <a:lnTo>
                    <a:pt x="144" y="117"/>
                  </a:lnTo>
                  <a:lnTo>
                    <a:pt x="145" y="118"/>
                  </a:lnTo>
                  <a:lnTo>
                    <a:pt x="145" y="120"/>
                  </a:lnTo>
                  <a:lnTo>
                    <a:pt x="147" y="123"/>
                  </a:lnTo>
                  <a:lnTo>
                    <a:pt x="148" y="124"/>
                  </a:lnTo>
                  <a:lnTo>
                    <a:pt x="148" y="125"/>
                  </a:lnTo>
                  <a:lnTo>
                    <a:pt x="149" y="127"/>
                  </a:lnTo>
                  <a:lnTo>
                    <a:pt x="149" y="128"/>
                  </a:lnTo>
                  <a:lnTo>
                    <a:pt x="150" y="128"/>
                  </a:lnTo>
                  <a:lnTo>
                    <a:pt x="150" y="129"/>
                  </a:lnTo>
                  <a:lnTo>
                    <a:pt x="152" y="131"/>
                  </a:lnTo>
                  <a:lnTo>
                    <a:pt x="155" y="133"/>
                  </a:lnTo>
                  <a:lnTo>
                    <a:pt x="156" y="134"/>
                  </a:lnTo>
                  <a:lnTo>
                    <a:pt x="156" y="135"/>
                  </a:lnTo>
                  <a:lnTo>
                    <a:pt x="156" y="136"/>
                  </a:lnTo>
                  <a:lnTo>
                    <a:pt x="156" y="136"/>
                  </a:lnTo>
                  <a:lnTo>
                    <a:pt x="156" y="140"/>
                  </a:lnTo>
                  <a:lnTo>
                    <a:pt x="158" y="144"/>
                  </a:lnTo>
                  <a:lnTo>
                    <a:pt x="158" y="149"/>
                  </a:lnTo>
                  <a:lnTo>
                    <a:pt x="159" y="151"/>
                  </a:lnTo>
                  <a:lnTo>
                    <a:pt x="160" y="154"/>
                  </a:lnTo>
                  <a:lnTo>
                    <a:pt x="161" y="156"/>
                  </a:lnTo>
                  <a:lnTo>
                    <a:pt x="162" y="157"/>
                  </a:lnTo>
                  <a:lnTo>
                    <a:pt x="162" y="158"/>
                  </a:lnTo>
                  <a:lnTo>
                    <a:pt x="162" y="159"/>
                  </a:lnTo>
                  <a:lnTo>
                    <a:pt x="160" y="164"/>
                  </a:lnTo>
                  <a:lnTo>
                    <a:pt x="161" y="165"/>
                  </a:lnTo>
                  <a:lnTo>
                    <a:pt x="161" y="166"/>
                  </a:lnTo>
                  <a:lnTo>
                    <a:pt x="161" y="168"/>
                  </a:lnTo>
                  <a:lnTo>
                    <a:pt x="164" y="171"/>
                  </a:lnTo>
                  <a:lnTo>
                    <a:pt x="166" y="172"/>
                  </a:lnTo>
                  <a:lnTo>
                    <a:pt x="167" y="171"/>
                  </a:lnTo>
                  <a:lnTo>
                    <a:pt x="168" y="170"/>
                  </a:lnTo>
                  <a:lnTo>
                    <a:pt x="168" y="169"/>
                  </a:lnTo>
                  <a:lnTo>
                    <a:pt x="166" y="166"/>
                  </a:lnTo>
                  <a:lnTo>
                    <a:pt x="165" y="165"/>
                  </a:lnTo>
                  <a:lnTo>
                    <a:pt x="166" y="163"/>
                  </a:lnTo>
                  <a:lnTo>
                    <a:pt x="167" y="160"/>
                  </a:lnTo>
                  <a:lnTo>
                    <a:pt x="166" y="158"/>
                  </a:lnTo>
                  <a:lnTo>
                    <a:pt x="166" y="157"/>
                  </a:lnTo>
                  <a:lnTo>
                    <a:pt x="166" y="156"/>
                  </a:lnTo>
                  <a:lnTo>
                    <a:pt x="163" y="153"/>
                  </a:lnTo>
                  <a:lnTo>
                    <a:pt x="162" y="151"/>
                  </a:lnTo>
                  <a:lnTo>
                    <a:pt x="162" y="150"/>
                  </a:lnTo>
                  <a:lnTo>
                    <a:pt x="162" y="148"/>
                  </a:lnTo>
                  <a:lnTo>
                    <a:pt x="162" y="144"/>
                  </a:lnTo>
                  <a:lnTo>
                    <a:pt x="162" y="143"/>
                  </a:lnTo>
                  <a:lnTo>
                    <a:pt x="162" y="142"/>
                  </a:lnTo>
                  <a:lnTo>
                    <a:pt x="160" y="138"/>
                  </a:lnTo>
                  <a:lnTo>
                    <a:pt x="160" y="135"/>
                  </a:lnTo>
                  <a:lnTo>
                    <a:pt x="160" y="132"/>
                  </a:lnTo>
                  <a:lnTo>
                    <a:pt x="160" y="131"/>
                  </a:lnTo>
                  <a:lnTo>
                    <a:pt x="161" y="131"/>
                  </a:lnTo>
                  <a:lnTo>
                    <a:pt x="162" y="132"/>
                  </a:lnTo>
                  <a:lnTo>
                    <a:pt x="164" y="135"/>
                  </a:lnTo>
                  <a:lnTo>
                    <a:pt x="164" y="135"/>
                  </a:lnTo>
                  <a:lnTo>
                    <a:pt x="166" y="137"/>
                  </a:lnTo>
                  <a:lnTo>
                    <a:pt x="167" y="138"/>
                  </a:lnTo>
                  <a:lnTo>
                    <a:pt x="169" y="140"/>
                  </a:lnTo>
                  <a:lnTo>
                    <a:pt x="170" y="140"/>
                  </a:lnTo>
                  <a:lnTo>
                    <a:pt x="171" y="141"/>
                  </a:lnTo>
                  <a:lnTo>
                    <a:pt x="171" y="140"/>
                  </a:lnTo>
                  <a:lnTo>
                    <a:pt x="171" y="137"/>
                  </a:lnTo>
                  <a:lnTo>
                    <a:pt x="174" y="136"/>
                  </a:lnTo>
                  <a:lnTo>
                    <a:pt x="175" y="135"/>
                  </a:lnTo>
                  <a:lnTo>
                    <a:pt x="177" y="135"/>
                  </a:lnTo>
                  <a:lnTo>
                    <a:pt x="177" y="135"/>
                  </a:lnTo>
                  <a:lnTo>
                    <a:pt x="178" y="135"/>
                  </a:lnTo>
                  <a:lnTo>
                    <a:pt x="179" y="135"/>
                  </a:lnTo>
                  <a:lnTo>
                    <a:pt x="178" y="133"/>
                  </a:lnTo>
                  <a:lnTo>
                    <a:pt x="176" y="128"/>
                  </a:lnTo>
                  <a:lnTo>
                    <a:pt x="176" y="126"/>
                  </a:lnTo>
                  <a:lnTo>
                    <a:pt x="176" y="125"/>
                  </a:lnTo>
                  <a:lnTo>
                    <a:pt x="175" y="122"/>
                  </a:lnTo>
                  <a:lnTo>
                    <a:pt x="175" y="119"/>
                  </a:lnTo>
                  <a:lnTo>
                    <a:pt x="174" y="116"/>
                  </a:lnTo>
                  <a:lnTo>
                    <a:pt x="174" y="110"/>
                  </a:lnTo>
                  <a:lnTo>
                    <a:pt x="174" y="108"/>
                  </a:lnTo>
                  <a:lnTo>
                    <a:pt x="176" y="102"/>
                  </a:lnTo>
                  <a:lnTo>
                    <a:pt x="176" y="101"/>
                  </a:lnTo>
                  <a:lnTo>
                    <a:pt x="179" y="95"/>
                  </a:lnTo>
                  <a:lnTo>
                    <a:pt x="179" y="94"/>
                  </a:lnTo>
                  <a:lnTo>
                    <a:pt x="179" y="92"/>
                  </a:lnTo>
                  <a:lnTo>
                    <a:pt x="179" y="91"/>
                  </a:lnTo>
                  <a:lnTo>
                    <a:pt x="179" y="88"/>
                  </a:lnTo>
                  <a:lnTo>
                    <a:pt x="179" y="86"/>
                  </a:lnTo>
                  <a:lnTo>
                    <a:pt x="179" y="86"/>
                  </a:lnTo>
                  <a:lnTo>
                    <a:pt x="180" y="83"/>
                  </a:lnTo>
                  <a:lnTo>
                    <a:pt x="181" y="80"/>
                  </a:lnTo>
                  <a:lnTo>
                    <a:pt x="183" y="79"/>
                  </a:lnTo>
                  <a:lnTo>
                    <a:pt x="184" y="79"/>
                  </a:lnTo>
                  <a:lnTo>
                    <a:pt x="186" y="80"/>
                  </a:lnTo>
                  <a:lnTo>
                    <a:pt x="190" y="80"/>
                  </a:lnTo>
                  <a:lnTo>
                    <a:pt x="193" y="82"/>
                  </a:lnTo>
                  <a:lnTo>
                    <a:pt x="195" y="84"/>
                  </a:lnTo>
                  <a:lnTo>
                    <a:pt x="196" y="84"/>
                  </a:lnTo>
                  <a:lnTo>
                    <a:pt x="198" y="85"/>
                  </a:lnTo>
                  <a:lnTo>
                    <a:pt x="199" y="86"/>
                  </a:lnTo>
                  <a:lnTo>
                    <a:pt x="201" y="88"/>
                  </a:lnTo>
                  <a:lnTo>
                    <a:pt x="202" y="89"/>
                  </a:lnTo>
                  <a:lnTo>
                    <a:pt x="202" y="90"/>
                  </a:lnTo>
                  <a:lnTo>
                    <a:pt x="203" y="93"/>
                  </a:lnTo>
                  <a:lnTo>
                    <a:pt x="203" y="96"/>
                  </a:lnTo>
                  <a:lnTo>
                    <a:pt x="204" y="98"/>
                  </a:lnTo>
                  <a:lnTo>
                    <a:pt x="204" y="100"/>
                  </a:lnTo>
                  <a:lnTo>
                    <a:pt x="203" y="104"/>
                  </a:lnTo>
                  <a:lnTo>
                    <a:pt x="203" y="106"/>
                  </a:lnTo>
                  <a:lnTo>
                    <a:pt x="205" y="109"/>
                  </a:lnTo>
                  <a:lnTo>
                    <a:pt x="211" y="115"/>
                  </a:lnTo>
                  <a:lnTo>
                    <a:pt x="213" y="119"/>
                  </a:lnTo>
                  <a:lnTo>
                    <a:pt x="214" y="122"/>
                  </a:lnTo>
                  <a:lnTo>
                    <a:pt x="214" y="123"/>
                  </a:lnTo>
                  <a:lnTo>
                    <a:pt x="214" y="125"/>
                  </a:lnTo>
                  <a:lnTo>
                    <a:pt x="212" y="126"/>
                  </a:lnTo>
                  <a:lnTo>
                    <a:pt x="211" y="126"/>
                  </a:lnTo>
                  <a:lnTo>
                    <a:pt x="211" y="127"/>
                  </a:lnTo>
                  <a:lnTo>
                    <a:pt x="210" y="130"/>
                  </a:lnTo>
                  <a:lnTo>
                    <a:pt x="210" y="131"/>
                  </a:lnTo>
                  <a:lnTo>
                    <a:pt x="210" y="132"/>
                  </a:lnTo>
                  <a:lnTo>
                    <a:pt x="210" y="133"/>
                  </a:lnTo>
                  <a:lnTo>
                    <a:pt x="211" y="135"/>
                  </a:lnTo>
                  <a:lnTo>
                    <a:pt x="212" y="136"/>
                  </a:lnTo>
                  <a:lnTo>
                    <a:pt x="212" y="135"/>
                  </a:lnTo>
                  <a:lnTo>
                    <a:pt x="212" y="135"/>
                  </a:lnTo>
                  <a:lnTo>
                    <a:pt x="211" y="132"/>
                  </a:lnTo>
                  <a:lnTo>
                    <a:pt x="211" y="131"/>
                  </a:lnTo>
                  <a:lnTo>
                    <a:pt x="211" y="129"/>
                  </a:lnTo>
                  <a:lnTo>
                    <a:pt x="212" y="128"/>
                  </a:lnTo>
                  <a:lnTo>
                    <a:pt x="212" y="127"/>
                  </a:lnTo>
                  <a:lnTo>
                    <a:pt x="213" y="127"/>
                  </a:lnTo>
                  <a:lnTo>
                    <a:pt x="214" y="126"/>
                  </a:lnTo>
                  <a:lnTo>
                    <a:pt x="214" y="127"/>
                  </a:lnTo>
                  <a:lnTo>
                    <a:pt x="214" y="127"/>
                  </a:lnTo>
                  <a:lnTo>
                    <a:pt x="215" y="127"/>
                  </a:lnTo>
                  <a:lnTo>
                    <a:pt x="216" y="129"/>
                  </a:lnTo>
                  <a:lnTo>
                    <a:pt x="218" y="131"/>
                  </a:lnTo>
                  <a:lnTo>
                    <a:pt x="219" y="133"/>
                  </a:lnTo>
                  <a:lnTo>
                    <a:pt x="225" y="139"/>
                  </a:lnTo>
                  <a:lnTo>
                    <a:pt x="227" y="146"/>
                  </a:lnTo>
                  <a:lnTo>
                    <a:pt x="227" y="147"/>
                  </a:lnTo>
                  <a:lnTo>
                    <a:pt x="228" y="150"/>
                  </a:lnTo>
                  <a:lnTo>
                    <a:pt x="228" y="151"/>
                  </a:lnTo>
                  <a:lnTo>
                    <a:pt x="228" y="153"/>
                  </a:lnTo>
                  <a:lnTo>
                    <a:pt x="227" y="153"/>
                  </a:lnTo>
                  <a:lnTo>
                    <a:pt x="226" y="156"/>
                  </a:lnTo>
                  <a:lnTo>
                    <a:pt x="226" y="157"/>
                  </a:lnTo>
                  <a:lnTo>
                    <a:pt x="228" y="158"/>
                  </a:lnTo>
                  <a:lnTo>
                    <a:pt x="229" y="159"/>
                  </a:lnTo>
                  <a:lnTo>
                    <a:pt x="230" y="162"/>
                  </a:lnTo>
                  <a:lnTo>
                    <a:pt x="231" y="165"/>
                  </a:lnTo>
                  <a:lnTo>
                    <a:pt x="234" y="177"/>
                  </a:lnTo>
                  <a:lnTo>
                    <a:pt x="235" y="178"/>
                  </a:lnTo>
                  <a:lnTo>
                    <a:pt x="235" y="179"/>
                  </a:lnTo>
                  <a:lnTo>
                    <a:pt x="236" y="179"/>
                  </a:lnTo>
                  <a:lnTo>
                    <a:pt x="238" y="180"/>
                  </a:lnTo>
                  <a:lnTo>
                    <a:pt x="238" y="178"/>
                  </a:lnTo>
                  <a:lnTo>
                    <a:pt x="238" y="177"/>
                  </a:lnTo>
                  <a:lnTo>
                    <a:pt x="238" y="176"/>
                  </a:lnTo>
                  <a:lnTo>
                    <a:pt x="238" y="176"/>
                  </a:lnTo>
                  <a:lnTo>
                    <a:pt x="238" y="175"/>
                  </a:lnTo>
                  <a:lnTo>
                    <a:pt x="237" y="175"/>
                  </a:lnTo>
                  <a:lnTo>
                    <a:pt x="237" y="174"/>
                  </a:lnTo>
                  <a:lnTo>
                    <a:pt x="236" y="173"/>
                  </a:lnTo>
                  <a:lnTo>
                    <a:pt x="236" y="172"/>
                  </a:lnTo>
                  <a:lnTo>
                    <a:pt x="235" y="172"/>
                  </a:lnTo>
                  <a:lnTo>
                    <a:pt x="235" y="171"/>
                  </a:lnTo>
                  <a:lnTo>
                    <a:pt x="235" y="170"/>
                  </a:lnTo>
                  <a:lnTo>
                    <a:pt x="235" y="169"/>
                  </a:lnTo>
                  <a:lnTo>
                    <a:pt x="234" y="169"/>
                  </a:lnTo>
                  <a:lnTo>
                    <a:pt x="234" y="168"/>
                  </a:lnTo>
                  <a:lnTo>
                    <a:pt x="234" y="166"/>
                  </a:lnTo>
                  <a:lnTo>
                    <a:pt x="233" y="165"/>
                  </a:lnTo>
                  <a:lnTo>
                    <a:pt x="232" y="165"/>
                  </a:lnTo>
                  <a:lnTo>
                    <a:pt x="232" y="163"/>
                  </a:lnTo>
                  <a:lnTo>
                    <a:pt x="232" y="160"/>
                  </a:lnTo>
                  <a:lnTo>
                    <a:pt x="232" y="159"/>
                  </a:lnTo>
                  <a:lnTo>
                    <a:pt x="232" y="158"/>
                  </a:lnTo>
                  <a:lnTo>
                    <a:pt x="232" y="157"/>
                  </a:lnTo>
                  <a:lnTo>
                    <a:pt x="234" y="158"/>
                  </a:lnTo>
                  <a:lnTo>
                    <a:pt x="235" y="159"/>
                  </a:lnTo>
                  <a:lnTo>
                    <a:pt x="238" y="166"/>
                  </a:lnTo>
                  <a:lnTo>
                    <a:pt x="239" y="168"/>
                  </a:lnTo>
                  <a:lnTo>
                    <a:pt x="240" y="170"/>
                  </a:lnTo>
                  <a:lnTo>
                    <a:pt x="241" y="172"/>
                  </a:lnTo>
                  <a:lnTo>
                    <a:pt x="242" y="172"/>
                  </a:lnTo>
                  <a:lnTo>
                    <a:pt x="244" y="178"/>
                  </a:lnTo>
                  <a:lnTo>
                    <a:pt x="246" y="179"/>
                  </a:lnTo>
                  <a:lnTo>
                    <a:pt x="247" y="178"/>
                  </a:lnTo>
                  <a:lnTo>
                    <a:pt x="247" y="177"/>
                  </a:lnTo>
                  <a:lnTo>
                    <a:pt x="247" y="176"/>
                  </a:lnTo>
                  <a:lnTo>
                    <a:pt x="247" y="175"/>
                  </a:lnTo>
                  <a:lnTo>
                    <a:pt x="248" y="173"/>
                  </a:lnTo>
                  <a:lnTo>
                    <a:pt x="247" y="172"/>
                  </a:lnTo>
                  <a:lnTo>
                    <a:pt x="246" y="172"/>
                  </a:lnTo>
                  <a:lnTo>
                    <a:pt x="246" y="171"/>
                  </a:lnTo>
                  <a:lnTo>
                    <a:pt x="245" y="171"/>
                  </a:lnTo>
                  <a:lnTo>
                    <a:pt x="245" y="170"/>
                  </a:lnTo>
                  <a:lnTo>
                    <a:pt x="245" y="168"/>
                  </a:lnTo>
                  <a:lnTo>
                    <a:pt x="243" y="168"/>
                  </a:lnTo>
                  <a:lnTo>
                    <a:pt x="243" y="167"/>
                  </a:lnTo>
                  <a:lnTo>
                    <a:pt x="243" y="166"/>
                  </a:lnTo>
                  <a:lnTo>
                    <a:pt x="244" y="165"/>
                  </a:lnTo>
                  <a:lnTo>
                    <a:pt x="244" y="164"/>
                  </a:lnTo>
                  <a:lnTo>
                    <a:pt x="244" y="163"/>
                  </a:lnTo>
                  <a:lnTo>
                    <a:pt x="243" y="163"/>
                  </a:lnTo>
                  <a:lnTo>
                    <a:pt x="244" y="162"/>
                  </a:lnTo>
                  <a:lnTo>
                    <a:pt x="244" y="161"/>
                  </a:lnTo>
                  <a:lnTo>
                    <a:pt x="244" y="160"/>
                  </a:lnTo>
                  <a:lnTo>
                    <a:pt x="244" y="159"/>
                  </a:lnTo>
                  <a:lnTo>
                    <a:pt x="243" y="158"/>
                  </a:lnTo>
                  <a:lnTo>
                    <a:pt x="242" y="158"/>
                  </a:lnTo>
                  <a:lnTo>
                    <a:pt x="242" y="157"/>
                  </a:lnTo>
                  <a:lnTo>
                    <a:pt x="243" y="155"/>
                  </a:lnTo>
                  <a:lnTo>
                    <a:pt x="243" y="153"/>
                  </a:lnTo>
                  <a:lnTo>
                    <a:pt x="244" y="152"/>
                  </a:lnTo>
                  <a:lnTo>
                    <a:pt x="246" y="153"/>
                  </a:lnTo>
                  <a:lnTo>
                    <a:pt x="247" y="152"/>
                  </a:lnTo>
                  <a:lnTo>
                    <a:pt x="248" y="151"/>
                  </a:lnTo>
                  <a:lnTo>
                    <a:pt x="248" y="150"/>
                  </a:lnTo>
                  <a:lnTo>
                    <a:pt x="249" y="148"/>
                  </a:lnTo>
                  <a:lnTo>
                    <a:pt x="250" y="148"/>
                  </a:lnTo>
                  <a:lnTo>
                    <a:pt x="252" y="149"/>
                  </a:lnTo>
                  <a:lnTo>
                    <a:pt x="252" y="148"/>
                  </a:lnTo>
                  <a:lnTo>
                    <a:pt x="251" y="147"/>
                  </a:lnTo>
                  <a:lnTo>
                    <a:pt x="250" y="147"/>
                  </a:lnTo>
                  <a:lnTo>
                    <a:pt x="250" y="146"/>
                  </a:lnTo>
                  <a:lnTo>
                    <a:pt x="250" y="140"/>
                  </a:lnTo>
                  <a:lnTo>
                    <a:pt x="249" y="138"/>
                  </a:lnTo>
                  <a:lnTo>
                    <a:pt x="249" y="136"/>
                  </a:lnTo>
                  <a:lnTo>
                    <a:pt x="249" y="135"/>
                  </a:lnTo>
                  <a:lnTo>
                    <a:pt x="250" y="134"/>
                  </a:lnTo>
                  <a:lnTo>
                    <a:pt x="251" y="132"/>
                  </a:lnTo>
                  <a:lnTo>
                    <a:pt x="253" y="130"/>
                  </a:lnTo>
                  <a:lnTo>
                    <a:pt x="254" y="129"/>
                  </a:lnTo>
                  <a:lnTo>
                    <a:pt x="254" y="128"/>
                  </a:lnTo>
                  <a:lnTo>
                    <a:pt x="255" y="128"/>
                  </a:lnTo>
                  <a:lnTo>
                    <a:pt x="259" y="126"/>
                  </a:lnTo>
                  <a:lnTo>
                    <a:pt x="260" y="126"/>
                  </a:lnTo>
                  <a:lnTo>
                    <a:pt x="261" y="126"/>
                  </a:lnTo>
                  <a:lnTo>
                    <a:pt x="263" y="127"/>
                  </a:lnTo>
                  <a:lnTo>
                    <a:pt x="265" y="129"/>
                  </a:lnTo>
                  <a:lnTo>
                    <a:pt x="267" y="131"/>
                  </a:lnTo>
                  <a:lnTo>
                    <a:pt x="268" y="132"/>
                  </a:lnTo>
                  <a:lnTo>
                    <a:pt x="270" y="133"/>
                  </a:lnTo>
                  <a:lnTo>
                    <a:pt x="272" y="135"/>
                  </a:lnTo>
                  <a:lnTo>
                    <a:pt x="273" y="135"/>
                  </a:lnTo>
                  <a:lnTo>
                    <a:pt x="273" y="135"/>
                  </a:lnTo>
                  <a:lnTo>
                    <a:pt x="276" y="136"/>
                  </a:lnTo>
                  <a:lnTo>
                    <a:pt x="278" y="137"/>
                  </a:lnTo>
                  <a:lnTo>
                    <a:pt x="279" y="138"/>
                  </a:lnTo>
                  <a:lnTo>
                    <a:pt x="279" y="139"/>
                  </a:lnTo>
                  <a:lnTo>
                    <a:pt x="280" y="139"/>
                  </a:lnTo>
                  <a:lnTo>
                    <a:pt x="280" y="140"/>
                  </a:lnTo>
                  <a:lnTo>
                    <a:pt x="280" y="142"/>
                  </a:lnTo>
                  <a:lnTo>
                    <a:pt x="281" y="142"/>
                  </a:lnTo>
                  <a:lnTo>
                    <a:pt x="282" y="142"/>
                  </a:lnTo>
                  <a:lnTo>
                    <a:pt x="283" y="142"/>
                  </a:lnTo>
                  <a:lnTo>
                    <a:pt x="284" y="142"/>
                  </a:lnTo>
                  <a:lnTo>
                    <a:pt x="284" y="143"/>
                  </a:lnTo>
                  <a:lnTo>
                    <a:pt x="284" y="143"/>
                  </a:lnTo>
                  <a:lnTo>
                    <a:pt x="285" y="143"/>
                  </a:lnTo>
                  <a:lnTo>
                    <a:pt x="286" y="142"/>
                  </a:lnTo>
                  <a:lnTo>
                    <a:pt x="286" y="141"/>
                  </a:lnTo>
                  <a:lnTo>
                    <a:pt x="285" y="140"/>
                  </a:lnTo>
                  <a:lnTo>
                    <a:pt x="286" y="140"/>
                  </a:lnTo>
                  <a:lnTo>
                    <a:pt x="285" y="139"/>
                  </a:lnTo>
                  <a:lnTo>
                    <a:pt x="284" y="139"/>
                  </a:lnTo>
                  <a:lnTo>
                    <a:pt x="284" y="139"/>
                  </a:lnTo>
                  <a:lnTo>
                    <a:pt x="281" y="136"/>
                  </a:lnTo>
                  <a:lnTo>
                    <a:pt x="279" y="135"/>
                  </a:lnTo>
                  <a:lnTo>
                    <a:pt x="277" y="134"/>
                  </a:lnTo>
                  <a:lnTo>
                    <a:pt x="274" y="133"/>
                  </a:lnTo>
                  <a:lnTo>
                    <a:pt x="273" y="132"/>
                  </a:lnTo>
                  <a:lnTo>
                    <a:pt x="273" y="131"/>
                  </a:lnTo>
                  <a:lnTo>
                    <a:pt x="272" y="131"/>
                  </a:lnTo>
                  <a:lnTo>
                    <a:pt x="270" y="129"/>
                  </a:lnTo>
                  <a:lnTo>
                    <a:pt x="270" y="128"/>
                  </a:lnTo>
                  <a:lnTo>
                    <a:pt x="269" y="128"/>
                  </a:lnTo>
                  <a:lnTo>
                    <a:pt x="269" y="127"/>
                  </a:lnTo>
                  <a:lnTo>
                    <a:pt x="268" y="126"/>
                  </a:lnTo>
                  <a:lnTo>
                    <a:pt x="267" y="125"/>
                  </a:lnTo>
                  <a:lnTo>
                    <a:pt x="267" y="122"/>
                  </a:lnTo>
                  <a:lnTo>
                    <a:pt x="267" y="121"/>
                  </a:lnTo>
                  <a:lnTo>
                    <a:pt x="269" y="121"/>
                  </a:lnTo>
                  <a:lnTo>
                    <a:pt x="270" y="121"/>
                  </a:lnTo>
                  <a:lnTo>
                    <a:pt x="271" y="120"/>
                  </a:lnTo>
                  <a:lnTo>
                    <a:pt x="271" y="119"/>
                  </a:lnTo>
                  <a:lnTo>
                    <a:pt x="271" y="118"/>
                  </a:lnTo>
                  <a:lnTo>
                    <a:pt x="270" y="117"/>
                  </a:lnTo>
                  <a:lnTo>
                    <a:pt x="267" y="114"/>
                  </a:lnTo>
                  <a:lnTo>
                    <a:pt x="264" y="110"/>
                  </a:lnTo>
                  <a:lnTo>
                    <a:pt x="263" y="109"/>
                  </a:lnTo>
                  <a:lnTo>
                    <a:pt x="263" y="107"/>
                  </a:lnTo>
                  <a:lnTo>
                    <a:pt x="262" y="102"/>
                  </a:lnTo>
                  <a:lnTo>
                    <a:pt x="263" y="101"/>
                  </a:lnTo>
                  <a:lnTo>
                    <a:pt x="263" y="100"/>
                  </a:lnTo>
                  <a:lnTo>
                    <a:pt x="263" y="99"/>
                  </a:lnTo>
                  <a:lnTo>
                    <a:pt x="262" y="99"/>
                  </a:lnTo>
                  <a:lnTo>
                    <a:pt x="262" y="98"/>
                  </a:lnTo>
                  <a:lnTo>
                    <a:pt x="262" y="98"/>
                  </a:lnTo>
                  <a:lnTo>
                    <a:pt x="261" y="98"/>
                  </a:lnTo>
                  <a:lnTo>
                    <a:pt x="261" y="96"/>
                  </a:lnTo>
                  <a:lnTo>
                    <a:pt x="259" y="92"/>
                  </a:lnTo>
                  <a:lnTo>
                    <a:pt x="259" y="90"/>
                  </a:lnTo>
                  <a:lnTo>
                    <a:pt x="259" y="89"/>
                  </a:lnTo>
                  <a:lnTo>
                    <a:pt x="259" y="88"/>
                  </a:lnTo>
                  <a:lnTo>
                    <a:pt x="258" y="88"/>
                  </a:lnTo>
                  <a:lnTo>
                    <a:pt x="257" y="87"/>
                  </a:lnTo>
                  <a:lnTo>
                    <a:pt x="257" y="86"/>
                  </a:lnTo>
                  <a:lnTo>
                    <a:pt x="258" y="86"/>
                  </a:lnTo>
                  <a:lnTo>
                    <a:pt x="257" y="86"/>
                  </a:lnTo>
                  <a:lnTo>
                    <a:pt x="252" y="76"/>
                  </a:lnTo>
                  <a:lnTo>
                    <a:pt x="252" y="75"/>
                  </a:lnTo>
                  <a:lnTo>
                    <a:pt x="252" y="74"/>
                  </a:lnTo>
                  <a:lnTo>
                    <a:pt x="254" y="73"/>
                  </a:lnTo>
                  <a:lnTo>
                    <a:pt x="255" y="73"/>
                  </a:lnTo>
                  <a:lnTo>
                    <a:pt x="257" y="73"/>
                  </a:lnTo>
                  <a:lnTo>
                    <a:pt x="261" y="74"/>
                  </a:lnTo>
                  <a:lnTo>
                    <a:pt x="263" y="75"/>
                  </a:lnTo>
                  <a:lnTo>
                    <a:pt x="265" y="77"/>
                  </a:lnTo>
                  <a:lnTo>
                    <a:pt x="267" y="78"/>
                  </a:lnTo>
                  <a:lnTo>
                    <a:pt x="269" y="78"/>
                  </a:lnTo>
                  <a:lnTo>
                    <a:pt x="270" y="78"/>
                  </a:lnTo>
                  <a:lnTo>
                    <a:pt x="271" y="78"/>
                  </a:lnTo>
                  <a:lnTo>
                    <a:pt x="273" y="79"/>
                  </a:lnTo>
                  <a:lnTo>
                    <a:pt x="274" y="79"/>
                  </a:lnTo>
                  <a:lnTo>
                    <a:pt x="275" y="79"/>
                  </a:lnTo>
                  <a:lnTo>
                    <a:pt x="276" y="79"/>
                  </a:lnTo>
                  <a:lnTo>
                    <a:pt x="277" y="79"/>
                  </a:lnTo>
                  <a:lnTo>
                    <a:pt x="280" y="79"/>
                  </a:lnTo>
                  <a:lnTo>
                    <a:pt x="282" y="80"/>
                  </a:lnTo>
                  <a:lnTo>
                    <a:pt x="283" y="80"/>
                  </a:lnTo>
                  <a:lnTo>
                    <a:pt x="284" y="80"/>
                  </a:lnTo>
                  <a:lnTo>
                    <a:pt x="285" y="80"/>
                  </a:lnTo>
                  <a:lnTo>
                    <a:pt x="286" y="80"/>
                  </a:lnTo>
                  <a:lnTo>
                    <a:pt x="292" y="81"/>
                  </a:lnTo>
                  <a:lnTo>
                    <a:pt x="293" y="82"/>
                  </a:lnTo>
                  <a:lnTo>
                    <a:pt x="295" y="83"/>
                  </a:lnTo>
                  <a:lnTo>
                    <a:pt x="295" y="84"/>
                  </a:lnTo>
                  <a:lnTo>
                    <a:pt x="296" y="85"/>
                  </a:lnTo>
                  <a:lnTo>
                    <a:pt x="297" y="86"/>
                  </a:lnTo>
                  <a:lnTo>
                    <a:pt x="297" y="86"/>
                  </a:lnTo>
                  <a:lnTo>
                    <a:pt x="296" y="86"/>
                  </a:lnTo>
                  <a:lnTo>
                    <a:pt x="296" y="87"/>
                  </a:lnTo>
                  <a:lnTo>
                    <a:pt x="296" y="89"/>
                  </a:lnTo>
                  <a:lnTo>
                    <a:pt x="296" y="90"/>
                  </a:lnTo>
                  <a:lnTo>
                    <a:pt x="296" y="92"/>
                  </a:lnTo>
                  <a:lnTo>
                    <a:pt x="298" y="96"/>
                  </a:lnTo>
                  <a:lnTo>
                    <a:pt x="298" y="98"/>
                  </a:lnTo>
                  <a:lnTo>
                    <a:pt x="298" y="101"/>
                  </a:lnTo>
                  <a:lnTo>
                    <a:pt x="297" y="103"/>
                  </a:lnTo>
                  <a:lnTo>
                    <a:pt x="296" y="104"/>
                  </a:lnTo>
                  <a:lnTo>
                    <a:pt x="296" y="106"/>
                  </a:lnTo>
                  <a:lnTo>
                    <a:pt x="296" y="109"/>
                  </a:lnTo>
                  <a:lnTo>
                    <a:pt x="297" y="111"/>
                  </a:lnTo>
                  <a:lnTo>
                    <a:pt x="298" y="115"/>
                  </a:lnTo>
                  <a:lnTo>
                    <a:pt x="300" y="115"/>
                  </a:lnTo>
                  <a:lnTo>
                    <a:pt x="300" y="113"/>
                  </a:lnTo>
                  <a:lnTo>
                    <a:pt x="300" y="110"/>
                  </a:lnTo>
                  <a:lnTo>
                    <a:pt x="300" y="109"/>
                  </a:lnTo>
                  <a:lnTo>
                    <a:pt x="300" y="106"/>
                  </a:lnTo>
                  <a:lnTo>
                    <a:pt x="299" y="105"/>
                  </a:lnTo>
                  <a:lnTo>
                    <a:pt x="299" y="104"/>
                  </a:lnTo>
                  <a:lnTo>
                    <a:pt x="300" y="103"/>
                  </a:lnTo>
                  <a:lnTo>
                    <a:pt x="301" y="99"/>
                  </a:lnTo>
                  <a:lnTo>
                    <a:pt x="301" y="97"/>
                  </a:lnTo>
                  <a:lnTo>
                    <a:pt x="301" y="96"/>
                  </a:lnTo>
                  <a:lnTo>
                    <a:pt x="300" y="96"/>
                  </a:lnTo>
                  <a:lnTo>
                    <a:pt x="299" y="94"/>
                  </a:lnTo>
                  <a:lnTo>
                    <a:pt x="299" y="92"/>
                  </a:lnTo>
                  <a:lnTo>
                    <a:pt x="298" y="91"/>
                  </a:lnTo>
                  <a:lnTo>
                    <a:pt x="298" y="88"/>
                  </a:lnTo>
                  <a:lnTo>
                    <a:pt x="299" y="87"/>
                  </a:lnTo>
                  <a:lnTo>
                    <a:pt x="299" y="86"/>
                  </a:lnTo>
                  <a:lnTo>
                    <a:pt x="300" y="86"/>
                  </a:lnTo>
                  <a:lnTo>
                    <a:pt x="301" y="86"/>
                  </a:lnTo>
                  <a:lnTo>
                    <a:pt x="303" y="87"/>
                  </a:lnTo>
                  <a:lnTo>
                    <a:pt x="304" y="88"/>
                  </a:lnTo>
                  <a:lnTo>
                    <a:pt x="305" y="88"/>
                  </a:lnTo>
                  <a:lnTo>
                    <a:pt x="307" y="91"/>
                  </a:lnTo>
                  <a:lnTo>
                    <a:pt x="308" y="94"/>
                  </a:lnTo>
                  <a:lnTo>
                    <a:pt x="309" y="97"/>
                  </a:lnTo>
                  <a:lnTo>
                    <a:pt x="311" y="99"/>
                  </a:lnTo>
                  <a:lnTo>
                    <a:pt x="313" y="103"/>
                  </a:lnTo>
                  <a:lnTo>
                    <a:pt x="315" y="107"/>
                  </a:lnTo>
                  <a:lnTo>
                    <a:pt x="316" y="107"/>
                  </a:lnTo>
                  <a:lnTo>
                    <a:pt x="317" y="107"/>
                  </a:lnTo>
                  <a:lnTo>
                    <a:pt x="319" y="107"/>
                  </a:lnTo>
                  <a:lnTo>
                    <a:pt x="319" y="108"/>
                  </a:lnTo>
                  <a:lnTo>
                    <a:pt x="319" y="110"/>
                  </a:lnTo>
                  <a:lnTo>
                    <a:pt x="321" y="116"/>
                  </a:lnTo>
                  <a:lnTo>
                    <a:pt x="320" y="120"/>
                  </a:lnTo>
                  <a:lnTo>
                    <a:pt x="320" y="122"/>
                  </a:lnTo>
                  <a:lnTo>
                    <a:pt x="320" y="123"/>
                  </a:lnTo>
                  <a:lnTo>
                    <a:pt x="320" y="124"/>
                  </a:lnTo>
                  <a:lnTo>
                    <a:pt x="321" y="125"/>
                  </a:lnTo>
                  <a:lnTo>
                    <a:pt x="321" y="126"/>
                  </a:lnTo>
                  <a:lnTo>
                    <a:pt x="322" y="128"/>
                  </a:lnTo>
                  <a:lnTo>
                    <a:pt x="322" y="129"/>
                  </a:lnTo>
                  <a:lnTo>
                    <a:pt x="322" y="130"/>
                  </a:lnTo>
                  <a:lnTo>
                    <a:pt x="324" y="130"/>
                  </a:lnTo>
                  <a:lnTo>
                    <a:pt x="326" y="131"/>
                  </a:lnTo>
                  <a:lnTo>
                    <a:pt x="325" y="129"/>
                  </a:lnTo>
                  <a:lnTo>
                    <a:pt x="325" y="128"/>
                  </a:lnTo>
                  <a:lnTo>
                    <a:pt x="324" y="124"/>
                  </a:lnTo>
                  <a:lnTo>
                    <a:pt x="323" y="122"/>
                  </a:lnTo>
                  <a:lnTo>
                    <a:pt x="323" y="119"/>
                  </a:lnTo>
                  <a:lnTo>
                    <a:pt x="324" y="117"/>
                  </a:lnTo>
                  <a:lnTo>
                    <a:pt x="324" y="113"/>
                  </a:lnTo>
                  <a:lnTo>
                    <a:pt x="324" y="112"/>
                  </a:lnTo>
                  <a:lnTo>
                    <a:pt x="322" y="110"/>
                  </a:lnTo>
                  <a:lnTo>
                    <a:pt x="322" y="109"/>
                  </a:lnTo>
                  <a:lnTo>
                    <a:pt x="322" y="108"/>
                  </a:lnTo>
                  <a:lnTo>
                    <a:pt x="322" y="105"/>
                  </a:lnTo>
                  <a:lnTo>
                    <a:pt x="324" y="101"/>
                  </a:lnTo>
                  <a:lnTo>
                    <a:pt x="325" y="100"/>
                  </a:lnTo>
                  <a:lnTo>
                    <a:pt x="324" y="99"/>
                  </a:lnTo>
                  <a:lnTo>
                    <a:pt x="324" y="98"/>
                  </a:lnTo>
                  <a:lnTo>
                    <a:pt x="324" y="98"/>
                  </a:lnTo>
                  <a:lnTo>
                    <a:pt x="323" y="95"/>
                  </a:lnTo>
                  <a:lnTo>
                    <a:pt x="323" y="94"/>
                  </a:lnTo>
                  <a:lnTo>
                    <a:pt x="323" y="93"/>
                  </a:lnTo>
                  <a:lnTo>
                    <a:pt x="321" y="91"/>
                  </a:lnTo>
                  <a:lnTo>
                    <a:pt x="319" y="90"/>
                  </a:lnTo>
                  <a:lnTo>
                    <a:pt x="319" y="90"/>
                  </a:lnTo>
                  <a:lnTo>
                    <a:pt x="317" y="91"/>
                  </a:lnTo>
                  <a:lnTo>
                    <a:pt x="316" y="91"/>
                  </a:lnTo>
                  <a:lnTo>
                    <a:pt x="314" y="89"/>
                  </a:lnTo>
                  <a:lnTo>
                    <a:pt x="313" y="86"/>
                  </a:lnTo>
                  <a:lnTo>
                    <a:pt x="312" y="86"/>
                  </a:lnTo>
                  <a:lnTo>
                    <a:pt x="311" y="86"/>
                  </a:lnTo>
                  <a:lnTo>
                    <a:pt x="310" y="86"/>
                  </a:lnTo>
                  <a:lnTo>
                    <a:pt x="309" y="85"/>
                  </a:lnTo>
                  <a:lnTo>
                    <a:pt x="309" y="84"/>
                  </a:lnTo>
                  <a:lnTo>
                    <a:pt x="307" y="81"/>
                  </a:lnTo>
                  <a:lnTo>
                    <a:pt x="306" y="80"/>
                  </a:lnTo>
                  <a:lnTo>
                    <a:pt x="302" y="76"/>
                  </a:lnTo>
                  <a:lnTo>
                    <a:pt x="301" y="76"/>
                  </a:lnTo>
                  <a:lnTo>
                    <a:pt x="300" y="75"/>
                  </a:lnTo>
                  <a:lnTo>
                    <a:pt x="296" y="73"/>
                  </a:lnTo>
                  <a:lnTo>
                    <a:pt x="294" y="73"/>
                  </a:lnTo>
                  <a:lnTo>
                    <a:pt x="293" y="73"/>
                  </a:lnTo>
                  <a:lnTo>
                    <a:pt x="292" y="73"/>
                  </a:lnTo>
                  <a:lnTo>
                    <a:pt x="290" y="73"/>
                  </a:lnTo>
                  <a:lnTo>
                    <a:pt x="289" y="73"/>
                  </a:lnTo>
                  <a:lnTo>
                    <a:pt x="286" y="73"/>
                  </a:lnTo>
                  <a:lnTo>
                    <a:pt x="284" y="73"/>
                  </a:lnTo>
                  <a:lnTo>
                    <a:pt x="283" y="73"/>
                  </a:lnTo>
                  <a:lnTo>
                    <a:pt x="282" y="73"/>
                  </a:lnTo>
                  <a:lnTo>
                    <a:pt x="280" y="73"/>
                  </a:lnTo>
                  <a:lnTo>
                    <a:pt x="273" y="72"/>
                  </a:lnTo>
                  <a:lnTo>
                    <a:pt x="272" y="71"/>
                  </a:lnTo>
                  <a:lnTo>
                    <a:pt x="269" y="70"/>
                  </a:lnTo>
                  <a:lnTo>
                    <a:pt x="268" y="69"/>
                  </a:lnTo>
                  <a:lnTo>
                    <a:pt x="267" y="69"/>
                  </a:lnTo>
                  <a:lnTo>
                    <a:pt x="266" y="67"/>
                  </a:lnTo>
                  <a:lnTo>
                    <a:pt x="266" y="65"/>
                  </a:lnTo>
                  <a:lnTo>
                    <a:pt x="266" y="64"/>
                  </a:lnTo>
                  <a:lnTo>
                    <a:pt x="265" y="61"/>
                  </a:lnTo>
                  <a:lnTo>
                    <a:pt x="265" y="60"/>
                  </a:lnTo>
                  <a:lnTo>
                    <a:pt x="267" y="58"/>
                  </a:lnTo>
                  <a:lnTo>
                    <a:pt x="268" y="58"/>
                  </a:lnTo>
                  <a:lnTo>
                    <a:pt x="269" y="58"/>
                  </a:lnTo>
                  <a:lnTo>
                    <a:pt x="270" y="59"/>
                  </a:lnTo>
                  <a:lnTo>
                    <a:pt x="271" y="60"/>
                  </a:lnTo>
                  <a:lnTo>
                    <a:pt x="271" y="61"/>
                  </a:lnTo>
                  <a:lnTo>
                    <a:pt x="273" y="61"/>
                  </a:lnTo>
                  <a:lnTo>
                    <a:pt x="274" y="63"/>
                  </a:lnTo>
                  <a:lnTo>
                    <a:pt x="275" y="63"/>
                  </a:lnTo>
                  <a:lnTo>
                    <a:pt x="276" y="64"/>
                  </a:lnTo>
                  <a:lnTo>
                    <a:pt x="276" y="63"/>
                  </a:lnTo>
                  <a:lnTo>
                    <a:pt x="276" y="62"/>
                  </a:lnTo>
                  <a:lnTo>
                    <a:pt x="273" y="58"/>
                  </a:lnTo>
                  <a:lnTo>
                    <a:pt x="272" y="57"/>
                  </a:lnTo>
                  <a:lnTo>
                    <a:pt x="271" y="56"/>
                  </a:lnTo>
                  <a:lnTo>
                    <a:pt x="270" y="56"/>
                  </a:lnTo>
                  <a:lnTo>
                    <a:pt x="269" y="55"/>
                  </a:lnTo>
                  <a:lnTo>
                    <a:pt x="269" y="54"/>
                  </a:lnTo>
                  <a:lnTo>
                    <a:pt x="268" y="53"/>
                  </a:lnTo>
                  <a:lnTo>
                    <a:pt x="265" y="49"/>
                  </a:lnTo>
                  <a:lnTo>
                    <a:pt x="265" y="49"/>
                  </a:lnTo>
                  <a:lnTo>
                    <a:pt x="265" y="48"/>
                  </a:lnTo>
                  <a:lnTo>
                    <a:pt x="265" y="47"/>
                  </a:lnTo>
                  <a:lnTo>
                    <a:pt x="264" y="47"/>
                  </a:lnTo>
                  <a:lnTo>
                    <a:pt x="264" y="45"/>
                  </a:lnTo>
                  <a:lnTo>
                    <a:pt x="263" y="42"/>
                  </a:lnTo>
                  <a:lnTo>
                    <a:pt x="262" y="40"/>
                  </a:lnTo>
                  <a:lnTo>
                    <a:pt x="263" y="39"/>
                  </a:lnTo>
                  <a:lnTo>
                    <a:pt x="263" y="38"/>
                  </a:lnTo>
                  <a:lnTo>
                    <a:pt x="264" y="37"/>
                  </a:lnTo>
                  <a:lnTo>
                    <a:pt x="265" y="37"/>
                  </a:lnTo>
                  <a:lnTo>
                    <a:pt x="265" y="38"/>
                  </a:lnTo>
                  <a:lnTo>
                    <a:pt x="265" y="39"/>
                  </a:lnTo>
                  <a:lnTo>
                    <a:pt x="265" y="40"/>
                  </a:lnTo>
                  <a:lnTo>
                    <a:pt x="265" y="41"/>
                  </a:lnTo>
                  <a:lnTo>
                    <a:pt x="266" y="41"/>
                  </a:lnTo>
                  <a:lnTo>
                    <a:pt x="266" y="40"/>
                  </a:lnTo>
                  <a:lnTo>
                    <a:pt x="267" y="39"/>
                  </a:lnTo>
                  <a:lnTo>
                    <a:pt x="268" y="38"/>
                  </a:lnTo>
                  <a:lnTo>
                    <a:pt x="269" y="38"/>
                  </a:lnTo>
                  <a:lnTo>
                    <a:pt x="269" y="39"/>
                  </a:lnTo>
                  <a:lnTo>
                    <a:pt x="269" y="41"/>
                  </a:lnTo>
                  <a:lnTo>
                    <a:pt x="270" y="41"/>
                  </a:lnTo>
                  <a:lnTo>
                    <a:pt x="271" y="45"/>
                  </a:lnTo>
                  <a:lnTo>
                    <a:pt x="272" y="45"/>
                  </a:lnTo>
                  <a:lnTo>
                    <a:pt x="273" y="42"/>
                  </a:lnTo>
                  <a:lnTo>
                    <a:pt x="273" y="41"/>
                  </a:lnTo>
                  <a:lnTo>
                    <a:pt x="273" y="38"/>
                  </a:lnTo>
                  <a:lnTo>
                    <a:pt x="273" y="38"/>
                  </a:lnTo>
                  <a:lnTo>
                    <a:pt x="276" y="38"/>
                  </a:lnTo>
                  <a:lnTo>
                    <a:pt x="278" y="39"/>
                  </a:lnTo>
                  <a:lnTo>
                    <a:pt x="282" y="43"/>
                  </a:lnTo>
                  <a:lnTo>
                    <a:pt x="283" y="45"/>
                  </a:lnTo>
                  <a:lnTo>
                    <a:pt x="284" y="45"/>
                  </a:lnTo>
                  <a:lnTo>
                    <a:pt x="284" y="44"/>
                  </a:lnTo>
                  <a:lnTo>
                    <a:pt x="284" y="43"/>
                  </a:lnTo>
                  <a:lnTo>
                    <a:pt x="286" y="44"/>
                  </a:lnTo>
                  <a:lnTo>
                    <a:pt x="288" y="45"/>
                  </a:lnTo>
                  <a:lnTo>
                    <a:pt x="291" y="47"/>
                  </a:lnTo>
                  <a:lnTo>
                    <a:pt x="291" y="49"/>
                  </a:lnTo>
                  <a:lnTo>
                    <a:pt x="292" y="49"/>
                  </a:lnTo>
                  <a:lnTo>
                    <a:pt x="293" y="49"/>
                  </a:lnTo>
                  <a:lnTo>
                    <a:pt x="293" y="48"/>
                  </a:lnTo>
                  <a:lnTo>
                    <a:pt x="293" y="47"/>
                  </a:lnTo>
                  <a:lnTo>
                    <a:pt x="291" y="45"/>
                  </a:lnTo>
                  <a:lnTo>
                    <a:pt x="289" y="42"/>
                  </a:lnTo>
                  <a:lnTo>
                    <a:pt x="288" y="40"/>
                  </a:lnTo>
                  <a:lnTo>
                    <a:pt x="286" y="40"/>
                  </a:lnTo>
                  <a:lnTo>
                    <a:pt x="284" y="39"/>
                  </a:lnTo>
                  <a:lnTo>
                    <a:pt x="283" y="37"/>
                  </a:lnTo>
                  <a:lnTo>
                    <a:pt x="283" y="37"/>
                  </a:lnTo>
                  <a:lnTo>
                    <a:pt x="283" y="36"/>
                  </a:lnTo>
                  <a:lnTo>
                    <a:pt x="284" y="36"/>
                  </a:lnTo>
                  <a:lnTo>
                    <a:pt x="284" y="36"/>
                  </a:lnTo>
                  <a:lnTo>
                    <a:pt x="286" y="36"/>
                  </a:lnTo>
                  <a:lnTo>
                    <a:pt x="288" y="37"/>
                  </a:lnTo>
                  <a:lnTo>
                    <a:pt x="293" y="37"/>
                  </a:lnTo>
                  <a:lnTo>
                    <a:pt x="294" y="37"/>
                  </a:lnTo>
                  <a:lnTo>
                    <a:pt x="292" y="36"/>
                  </a:lnTo>
                  <a:lnTo>
                    <a:pt x="293" y="36"/>
                  </a:lnTo>
                  <a:lnTo>
                    <a:pt x="293" y="35"/>
                  </a:lnTo>
                  <a:lnTo>
                    <a:pt x="291" y="35"/>
                  </a:lnTo>
                  <a:lnTo>
                    <a:pt x="290" y="35"/>
                  </a:lnTo>
                  <a:lnTo>
                    <a:pt x="290" y="34"/>
                  </a:lnTo>
                  <a:lnTo>
                    <a:pt x="291" y="33"/>
                  </a:lnTo>
                  <a:lnTo>
                    <a:pt x="291" y="32"/>
                  </a:lnTo>
                  <a:lnTo>
                    <a:pt x="291" y="31"/>
                  </a:lnTo>
                  <a:lnTo>
                    <a:pt x="295" y="31"/>
                  </a:lnTo>
                  <a:lnTo>
                    <a:pt x="296" y="31"/>
                  </a:lnTo>
                  <a:lnTo>
                    <a:pt x="297" y="32"/>
                  </a:lnTo>
                  <a:lnTo>
                    <a:pt x="298" y="33"/>
                  </a:lnTo>
                  <a:lnTo>
                    <a:pt x="298" y="34"/>
                  </a:lnTo>
                  <a:lnTo>
                    <a:pt x="298" y="36"/>
                  </a:lnTo>
                  <a:lnTo>
                    <a:pt x="299" y="36"/>
                  </a:lnTo>
                  <a:lnTo>
                    <a:pt x="300" y="36"/>
                  </a:lnTo>
                  <a:lnTo>
                    <a:pt x="303" y="37"/>
                  </a:lnTo>
                  <a:lnTo>
                    <a:pt x="304" y="37"/>
                  </a:lnTo>
                  <a:lnTo>
                    <a:pt x="304" y="37"/>
                  </a:lnTo>
                  <a:lnTo>
                    <a:pt x="307" y="41"/>
                  </a:lnTo>
                  <a:lnTo>
                    <a:pt x="307" y="42"/>
                  </a:lnTo>
                  <a:lnTo>
                    <a:pt x="306" y="45"/>
                  </a:lnTo>
                  <a:lnTo>
                    <a:pt x="305" y="48"/>
                  </a:lnTo>
                  <a:lnTo>
                    <a:pt x="306" y="48"/>
                  </a:lnTo>
                  <a:lnTo>
                    <a:pt x="307" y="47"/>
                  </a:lnTo>
                  <a:lnTo>
                    <a:pt x="308" y="46"/>
                  </a:lnTo>
                  <a:lnTo>
                    <a:pt x="308" y="46"/>
                  </a:lnTo>
                  <a:lnTo>
                    <a:pt x="308" y="47"/>
                  </a:lnTo>
                  <a:lnTo>
                    <a:pt x="309" y="48"/>
                  </a:lnTo>
                  <a:lnTo>
                    <a:pt x="312" y="52"/>
                  </a:lnTo>
                  <a:lnTo>
                    <a:pt x="313" y="55"/>
                  </a:lnTo>
                  <a:lnTo>
                    <a:pt x="315" y="59"/>
                  </a:lnTo>
                  <a:lnTo>
                    <a:pt x="318" y="64"/>
                  </a:lnTo>
                  <a:lnTo>
                    <a:pt x="319" y="64"/>
                  </a:lnTo>
                  <a:lnTo>
                    <a:pt x="322" y="65"/>
                  </a:lnTo>
                  <a:lnTo>
                    <a:pt x="324" y="66"/>
                  </a:lnTo>
                  <a:lnTo>
                    <a:pt x="325" y="66"/>
                  </a:lnTo>
                  <a:lnTo>
                    <a:pt x="326" y="66"/>
                  </a:lnTo>
                  <a:lnTo>
                    <a:pt x="329" y="66"/>
                  </a:lnTo>
                  <a:lnTo>
                    <a:pt x="331" y="66"/>
                  </a:lnTo>
                  <a:lnTo>
                    <a:pt x="331" y="67"/>
                  </a:lnTo>
                  <a:lnTo>
                    <a:pt x="333" y="71"/>
                  </a:lnTo>
                  <a:lnTo>
                    <a:pt x="334" y="72"/>
                  </a:lnTo>
                  <a:lnTo>
                    <a:pt x="335" y="72"/>
                  </a:lnTo>
                  <a:lnTo>
                    <a:pt x="335" y="73"/>
                  </a:lnTo>
                  <a:lnTo>
                    <a:pt x="336" y="73"/>
                  </a:lnTo>
                  <a:lnTo>
                    <a:pt x="336" y="73"/>
                  </a:lnTo>
                  <a:lnTo>
                    <a:pt x="337" y="75"/>
                  </a:lnTo>
                  <a:lnTo>
                    <a:pt x="336" y="76"/>
                  </a:lnTo>
                  <a:lnTo>
                    <a:pt x="336" y="78"/>
                  </a:lnTo>
                  <a:lnTo>
                    <a:pt x="337" y="79"/>
                  </a:lnTo>
                  <a:lnTo>
                    <a:pt x="338" y="80"/>
                  </a:lnTo>
                  <a:lnTo>
                    <a:pt x="338" y="81"/>
                  </a:lnTo>
                  <a:lnTo>
                    <a:pt x="339" y="82"/>
                  </a:lnTo>
                  <a:lnTo>
                    <a:pt x="342" y="83"/>
                  </a:lnTo>
                  <a:lnTo>
                    <a:pt x="342" y="84"/>
                  </a:lnTo>
                  <a:lnTo>
                    <a:pt x="342" y="85"/>
                  </a:lnTo>
                  <a:lnTo>
                    <a:pt x="342" y="86"/>
                  </a:lnTo>
                  <a:lnTo>
                    <a:pt x="342" y="88"/>
                  </a:lnTo>
                  <a:lnTo>
                    <a:pt x="343" y="87"/>
                  </a:lnTo>
                  <a:lnTo>
                    <a:pt x="343" y="83"/>
                  </a:lnTo>
                  <a:lnTo>
                    <a:pt x="345" y="83"/>
                  </a:lnTo>
                  <a:lnTo>
                    <a:pt x="345" y="82"/>
                  </a:lnTo>
                  <a:lnTo>
                    <a:pt x="344" y="81"/>
                  </a:lnTo>
                  <a:lnTo>
                    <a:pt x="343" y="81"/>
                  </a:lnTo>
                  <a:lnTo>
                    <a:pt x="341" y="80"/>
                  </a:lnTo>
                  <a:lnTo>
                    <a:pt x="339" y="77"/>
                  </a:lnTo>
                  <a:lnTo>
                    <a:pt x="339" y="76"/>
                  </a:lnTo>
                  <a:lnTo>
                    <a:pt x="339" y="74"/>
                  </a:lnTo>
                  <a:lnTo>
                    <a:pt x="340" y="74"/>
                  </a:lnTo>
                  <a:lnTo>
                    <a:pt x="339" y="73"/>
                  </a:lnTo>
                  <a:lnTo>
                    <a:pt x="339" y="73"/>
                  </a:lnTo>
                  <a:lnTo>
                    <a:pt x="338" y="71"/>
                  </a:lnTo>
                  <a:lnTo>
                    <a:pt x="336" y="65"/>
                  </a:lnTo>
                  <a:lnTo>
                    <a:pt x="336" y="64"/>
                  </a:lnTo>
                  <a:lnTo>
                    <a:pt x="338" y="61"/>
                  </a:lnTo>
                  <a:lnTo>
                    <a:pt x="339" y="61"/>
                  </a:lnTo>
                  <a:lnTo>
                    <a:pt x="343" y="62"/>
                  </a:lnTo>
                  <a:lnTo>
                    <a:pt x="345" y="62"/>
                  </a:lnTo>
                  <a:lnTo>
                    <a:pt x="348" y="61"/>
                  </a:lnTo>
                  <a:lnTo>
                    <a:pt x="349" y="61"/>
                  </a:lnTo>
                  <a:lnTo>
                    <a:pt x="352" y="61"/>
                  </a:lnTo>
                  <a:lnTo>
                    <a:pt x="353" y="61"/>
                  </a:lnTo>
                  <a:lnTo>
                    <a:pt x="354" y="61"/>
                  </a:lnTo>
                  <a:lnTo>
                    <a:pt x="355" y="61"/>
                  </a:lnTo>
                  <a:lnTo>
                    <a:pt x="356" y="62"/>
                  </a:lnTo>
                  <a:lnTo>
                    <a:pt x="357" y="63"/>
                  </a:lnTo>
                  <a:lnTo>
                    <a:pt x="358" y="63"/>
                  </a:lnTo>
                  <a:lnTo>
                    <a:pt x="359" y="64"/>
                  </a:lnTo>
                  <a:lnTo>
                    <a:pt x="360" y="64"/>
                  </a:lnTo>
                  <a:lnTo>
                    <a:pt x="360" y="63"/>
                  </a:lnTo>
                  <a:lnTo>
                    <a:pt x="359" y="63"/>
                  </a:lnTo>
                  <a:lnTo>
                    <a:pt x="357" y="61"/>
                  </a:lnTo>
                  <a:lnTo>
                    <a:pt x="356" y="61"/>
                  </a:lnTo>
                  <a:lnTo>
                    <a:pt x="354" y="59"/>
                  </a:lnTo>
                  <a:lnTo>
                    <a:pt x="353" y="59"/>
                  </a:lnTo>
                  <a:lnTo>
                    <a:pt x="350" y="60"/>
                  </a:lnTo>
                  <a:lnTo>
                    <a:pt x="349" y="60"/>
                  </a:lnTo>
                  <a:lnTo>
                    <a:pt x="347" y="60"/>
                  </a:lnTo>
                  <a:lnTo>
                    <a:pt x="345" y="60"/>
                  </a:lnTo>
                  <a:lnTo>
                    <a:pt x="341" y="59"/>
                  </a:lnTo>
                  <a:lnTo>
                    <a:pt x="341" y="58"/>
                  </a:lnTo>
                  <a:lnTo>
                    <a:pt x="341" y="57"/>
                  </a:lnTo>
                  <a:lnTo>
                    <a:pt x="341" y="56"/>
                  </a:lnTo>
                  <a:lnTo>
                    <a:pt x="341" y="55"/>
                  </a:lnTo>
                  <a:lnTo>
                    <a:pt x="345" y="53"/>
                  </a:lnTo>
                  <a:lnTo>
                    <a:pt x="349" y="51"/>
                  </a:lnTo>
                  <a:lnTo>
                    <a:pt x="351" y="51"/>
                  </a:lnTo>
                  <a:lnTo>
                    <a:pt x="352" y="51"/>
                  </a:lnTo>
                  <a:lnTo>
                    <a:pt x="353" y="50"/>
                  </a:lnTo>
                  <a:lnTo>
                    <a:pt x="354" y="50"/>
                  </a:lnTo>
                  <a:lnTo>
                    <a:pt x="354" y="50"/>
                  </a:lnTo>
                  <a:lnTo>
                    <a:pt x="355" y="50"/>
                  </a:lnTo>
                  <a:lnTo>
                    <a:pt x="356" y="50"/>
                  </a:lnTo>
                  <a:lnTo>
                    <a:pt x="357" y="50"/>
                  </a:lnTo>
                  <a:lnTo>
                    <a:pt x="359" y="51"/>
                  </a:lnTo>
                  <a:lnTo>
                    <a:pt x="361" y="50"/>
                  </a:lnTo>
                  <a:lnTo>
                    <a:pt x="363" y="49"/>
                  </a:lnTo>
                  <a:lnTo>
                    <a:pt x="364" y="49"/>
                  </a:lnTo>
                  <a:lnTo>
                    <a:pt x="363" y="49"/>
                  </a:lnTo>
                  <a:lnTo>
                    <a:pt x="363" y="49"/>
                  </a:lnTo>
                  <a:lnTo>
                    <a:pt x="362" y="49"/>
                  </a:lnTo>
                  <a:lnTo>
                    <a:pt x="361" y="49"/>
                  </a:lnTo>
                  <a:lnTo>
                    <a:pt x="358" y="49"/>
                  </a:lnTo>
                  <a:lnTo>
                    <a:pt x="356" y="49"/>
                  </a:lnTo>
                  <a:lnTo>
                    <a:pt x="355" y="48"/>
                  </a:lnTo>
                  <a:lnTo>
                    <a:pt x="355" y="49"/>
                  </a:lnTo>
                  <a:lnTo>
                    <a:pt x="354" y="48"/>
                  </a:lnTo>
                  <a:lnTo>
                    <a:pt x="355" y="47"/>
                  </a:lnTo>
                  <a:lnTo>
                    <a:pt x="355" y="46"/>
                  </a:lnTo>
                  <a:lnTo>
                    <a:pt x="354" y="47"/>
                  </a:lnTo>
                  <a:lnTo>
                    <a:pt x="353" y="47"/>
                  </a:lnTo>
                  <a:lnTo>
                    <a:pt x="353" y="46"/>
                  </a:lnTo>
                  <a:lnTo>
                    <a:pt x="352" y="45"/>
                  </a:lnTo>
                  <a:lnTo>
                    <a:pt x="351" y="44"/>
                  </a:lnTo>
                  <a:lnTo>
                    <a:pt x="351" y="43"/>
                  </a:lnTo>
                  <a:lnTo>
                    <a:pt x="350" y="43"/>
                  </a:lnTo>
                  <a:lnTo>
                    <a:pt x="347" y="42"/>
                  </a:lnTo>
                  <a:lnTo>
                    <a:pt x="344" y="42"/>
                  </a:lnTo>
                  <a:lnTo>
                    <a:pt x="343" y="42"/>
                  </a:lnTo>
                  <a:lnTo>
                    <a:pt x="343" y="41"/>
                  </a:lnTo>
                  <a:lnTo>
                    <a:pt x="342" y="39"/>
                  </a:lnTo>
                  <a:lnTo>
                    <a:pt x="342" y="38"/>
                  </a:lnTo>
                  <a:lnTo>
                    <a:pt x="341" y="37"/>
                  </a:lnTo>
                  <a:lnTo>
                    <a:pt x="340" y="37"/>
                  </a:lnTo>
                  <a:lnTo>
                    <a:pt x="342" y="35"/>
                  </a:lnTo>
                  <a:lnTo>
                    <a:pt x="343" y="34"/>
                  </a:lnTo>
                  <a:lnTo>
                    <a:pt x="343" y="33"/>
                  </a:lnTo>
                  <a:lnTo>
                    <a:pt x="343" y="33"/>
                  </a:lnTo>
                  <a:lnTo>
                    <a:pt x="343" y="32"/>
                  </a:lnTo>
                  <a:lnTo>
                    <a:pt x="343" y="31"/>
                  </a:lnTo>
                  <a:lnTo>
                    <a:pt x="342" y="27"/>
                  </a:lnTo>
                  <a:lnTo>
                    <a:pt x="342" y="26"/>
                  </a:lnTo>
                  <a:lnTo>
                    <a:pt x="343" y="23"/>
                  </a:lnTo>
                  <a:lnTo>
                    <a:pt x="343" y="22"/>
                  </a:lnTo>
                  <a:lnTo>
                    <a:pt x="342" y="20"/>
                  </a:lnTo>
                  <a:lnTo>
                    <a:pt x="342" y="18"/>
                  </a:lnTo>
                  <a:lnTo>
                    <a:pt x="342" y="17"/>
                  </a:lnTo>
                  <a:lnTo>
                    <a:pt x="343" y="17"/>
                  </a:lnTo>
                  <a:lnTo>
                    <a:pt x="345" y="19"/>
                  </a:lnTo>
                  <a:lnTo>
                    <a:pt x="346" y="20"/>
                  </a:lnTo>
                  <a:lnTo>
                    <a:pt x="349" y="22"/>
                  </a:lnTo>
                  <a:lnTo>
                    <a:pt x="351" y="23"/>
                  </a:lnTo>
                  <a:lnTo>
                    <a:pt x="352" y="24"/>
                  </a:lnTo>
                  <a:lnTo>
                    <a:pt x="353" y="24"/>
                  </a:lnTo>
                  <a:lnTo>
                    <a:pt x="353" y="26"/>
                  </a:lnTo>
                  <a:lnTo>
                    <a:pt x="353" y="31"/>
                  </a:lnTo>
                  <a:lnTo>
                    <a:pt x="354" y="31"/>
                  </a:lnTo>
                  <a:lnTo>
                    <a:pt x="354" y="29"/>
                  </a:lnTo>
                  <a:lnTo>
                    <a:pt x="354" y="28"/>
                  </a:lnTo>
                  <a:lnTo>
                    <a:pt x="354" y="27"/>
                  </a:lnTo>
                  <a:lnTo>
                    <a:pt x="354" y="24"/>
                  </a:lnTo>
                  <a:lnTo>
                    <a:pt x="354" y="22"/>
                  </a:lnTo>
                  <a:lnTo>
                    <a:pt x="354" y="21"/>
                  </a:lnTo>
                  <a:lnTo>
                    <a:pt x="351" y="16"/>
                  </a:lnTo>
                  <a:lnTo>
                    <a:pt x="353" y="15"/>
                  </a:lnTo>
                  <a:lnTo>
                    <a:pt x="354" y="14"/>
                  </a:lnTo>
                  <a:lnTo>
                    <a:pt x="353" y="13"/>
                  </a:lnTo>
                  <a:lnTo>
                    <a:pt x="351" y="13"/>
                  </a:lnTo>
                  <a:lnTo>
                    <a:pt x="351" y="12"/>
                  </a:lnTo>
                  <a:lnTo>
                    <a:pt x="353" y="11"/>
                  </a:lnTo>
                  <a:lnTo>
                    <a:pt x="354" y="10"/>
                  </a:lnTo>
                  <a:lnTo>
                    <a:pt x="354" y="9"/>
                  </a:lnTo>
                  <a:lnTo>
                    <a:pt x="355" y="9"/>
                  </a:lnTo>
                  <a:lnTo>
                    <a:pt x="355" y="10"/>
                  </a:lnTo>
                  <a:lnTo>
                    <a:pt x="356" y="11"/>
                  </a:lnTo>
                  <a:lnTo>
                    <a:pt x="357" y="12"/>
                  </a:lnTo>
                  <a:lnTo>
                    <a:pt x="358" y="13"/>
                  </a:lnTo>
                  <a:lnTo>
                    <a:pt x="360" y="15"/>
                  </a:lnTo>
                  <a:lnTo>
                    <a:pt x="361" y="15"/>
                  </a:lnTo>
                  <a:lnTo>
                    <a:pt x="365" y="18"/>
                  </a:lnTo>
                  <a:lnTo>
                    <a:pt x="366" y="19"/>
                  </a:lnTo>
                  <a:lnTo>
                    <a:pt x="366" y="22"/>
                  </a:lnTo>
                  <a:lnTo>
                    <a:pt x="366" y="24"/>
                  </a:lnTo>
                  <a:lnTo>
                    <a:pt x="369" y="26"/>
                  </a:lnTo>
                  <a:lnTo>
                    <a:pt x="370" y="27"/>
                  </a:lnTo>
                  <a:lnTo>
                    <a:pt x="371" y="27"/>
                  </a:lnTo>
                  <a:lnTo>
                    <a:pt x="372" y="25"/>
                  </a:lnTo>
                  <a:lnTo>
                    <a:pt x="371" y="25"/>
                  </a:lnTo>
                  <a:lnTo>
                    <a:pt x="370" y="24"/>
                  </a:lnTo>
                  <a:lnTo>
                    <a:pt x="369" y="24"/>
                  </a:lnTo>
                  <a:lnTo>
                    <a:pt x="368" y="23"/>
                  </a:lnTo>
                  <a:lnTo>
                    <a:pt x="367" y="22"/>
                  </a:lnTo>
                  <a:lnTo>
                    <a:pt x="367" y="21"/>
                  </a:lnTo>
                  <a:lnTo>
                    <a:pt x="368" y="21"/>
                  </a:lnTo>
                  <a:lnTo>
                    <a:pt x="369" y="21"/>
                  </a:lnTo>
                  <a:lnTo>
                    <a:pt x="370" y="22"/>
                  </a:lnTo>
                  <a:lnTo>
                    <a:pt x="370" y="21"/>
                  </a:lnTo>
                  <a:lnTo>
                    <a:pt x="370" y="20"/>
                  </a:lnTo>
                  <a:lnTo>
                    <a:pt x="370" y="19"/>
                  </a:lnTo>
                  <a:lnTo>
                    <a:pt x="370" y="18"/>
                  </a:lnTo>
                  <a:lnTo>
                    <a:pt x="369" y="18"/>
                  </a:lnTo>
                  <a:lnTo>
                    <a:pt x="365" y="12"/>
                  </a:lnTo>
                  <a:lnTo>
                    <a:pt x="364" y="12"/>
                  </a:lnTo>
                  <a:lnTo>
                    <a:pt x="365" y="12"/>
                  </a:lnTo>
                  <a:lnTo>
                    <a:pt x="365" y="11"/>
                  </a:lnTo>
                  <a:lnTo>
                    <a:pt x="366" y="11"/>
                  </a:lnTo>
                  <a:lnTo>
                    <a:pt x="365" y="10"/>
                  </a:lnTo>
                  <a:lnTo>
                    <a:pt x="366" y="9"/>
                  </a:lnTo>
                  <a:lnTo>
                    <a:pt x="368" y="8"/>
                  </a:lnTo>
                  <a:lnTo>
                    <a:pt x="370" y="6"/>
                  </a:lnTo>
                  <a:lnTo>
                    <a:pt x="372" y="6"/>
                  </a:lnTo>
                  <a:lnTo>
                    <a:pt x="375" y="5"/>
                  </a:lnTo>
                  <a:lnTo>
                    <a:pt x="377" y="5"/>
                  </a:lnTo>
                  <a:lnTo>
                    <a:pt x="378" y="5"/>
                  </a:lnTo>
                  <a:lnTo>
                    <a:pt x="379" y="4"/>
                  </a:lnTo>
                  <a:lnTo>
                    <a:pt x="381" y="5"/>
                  </a:lnTo>
                  <a:lnTo>
                    <a:pt x="382" y="6"/>
                  </a:lnTo>
                  <a:lnTo>
                    <a:pt x="383" y="7"/>
                  </a:lnTo>
                  <a:lnTo>
                    <a:pt x="384" y="7"/>
                  </a:lnTo>
                  <a:lnTo>
                    <a:pt x="386" y="7"/>
                  </a:lnTo>
                  <a:lnTo>
                    <a:pt x="387" y="4"/>
                  </a:lnTo>
                  <a:lnTo>
                    <a:pt x="388" y="4"/>
                  </a:lnTo>
                  <a:lnTo>
                    <a:pt x="390" y="4"/>
                  </a:lnTo>
                  <a:lnTo>
                    <a:pt x="392" y="6"/>
                  </a:lnTo>
                  <a:lnTo>
                    <a:pt x="392" y="5"/>
                  </a:lnTo>
                  <a:lnTo>
                    <a:pt x="393" y="4"/>
                  </a:lnTo>
                  <a:lnTo>
                    <a:pt x="394" y="6"/>
                  </a:lnTo>
                  <a:lnTo>
                    <a:pt x="396" y="8"/>
                  </a:lnTo>
                  <a:lnTo>
                    <a:pt x="396" y="9"/>
                  </a:lnTo>
                  <a:lnTo>
                    <a:pt x="396" y="10"/>
                  </a:lnTo>
                  <a:lnTo>
                    <a:pt x="396" y="11"/>
                  </a:lnTo>
                  <a:lnTo>
                    <a:pt x="397" y="12"/>
                  </a:lnTo>
                  <a:lnTo>
                    <a:pt x="397" y="13"/>
                  </a:lnTo>
                  <a:lnTo>
                    <a:pt x="398" y="13"/>
                  </a:lnTo>
                  <a:lnTo>
                    <a:pt x="399" y="15"/>
                  </a:lnTo>
                  <a:lnTo>
                    <a:pt x="399" y="16"/>
                  </a:lnTo>
                  <a:lnTo>
                    <a:pt x="399" y="17"/>
                  </a:lnTo>
                  <a:lnTo>
                    <a:pt x="399" y="16"/>
                  </a:lnTo>
                  <a:lnTo>
                    <a:pt x="400" y="17"/>
                  </a:lnTo>
                  <a:lnTo>
                    <a:pt x="401" y="15"/>
                  </a:lnTo>
                  <a:lnTo>
                    <a:pt x="401" y="13"/>
                  </a:lnTo>
                  <a:lnTo>
                    <a:pt x="400" y="12"/>
                  </a:lnTo>
                  <a:lnTo>
                    <a:pt x="399" y="12"/>
                  </a:lnTo>
                  <a:lnTo>
                    <a:pt x="399" y="11"/>
                  </a:lnTo>
                  <a:lnTo>
                    <a:pt x="398" y="11"/>
                  </a:lnTo>
                  <a:lnTo>
                    <a:pt x="398" y="10"/>
                  </a:lnTo>
                  <a:lnTo>
                    <a:pt x="398" y="9"/>
                  </a:lnTo>
                  <a:lnTo>
                    <a:pt x="398" y="8"/>
                  </a:lnTo>
                  <a:lnTo>
                    <a:pt x="398" y="6"/>
                  </a:lnTo>
                  <a:lnTo>
                    <a:pt x="398" y="5"/>
                  </a:lnTo>
                  <a:lnTo>
                    <a:pt x="398" y="4"/>
                  </a:lnTo>
                  <a:lnTo>
                    <a:pt x="401" y="3"/>
                  </a:lnTo>
                  <a:lnTo>
                    <a:pt x="405" y="1"/>
                  </a:lnTo>
                  <a:lnTo>
                    <a:pt x="408" y="1"/>
                  </a:lnTo>
                  <a:lnTo>
                    <a:pt x="411" y="2"/>
                  </a:lnTo>
                  <a:lnTo>
                    <a:pt x="413" y="1"/>
                  </a:lnTo>
                  <a:lnTo>
                    <a:pt x="413" y="1"/>
                  </a:lnTo>
                  <a:lnTo>
                    <a:pt x="414" y="2"/>
                  </a:lnTo>
                  <a:lnTo>
                    <a:pt x="415" y="2"/>
                  </a:lnTo>
                  <a:lnTo>
                    <a:pt x="417" y="2"/>
                  </a:lnTo>
                  <a:lnTo>
                    <a:pt x="417" y="3"/>
                  </a:lnTo>
                  <a:lnTo>
                    <a:pt x="415" y="4"/>
                  </a:lnTo>
                  <a:lnTo>
                    <a:pt x="415" y="5"/>
                  </a:lnTo>
                  <a:lnTo>
                    <a:pt x="416" y="5"/>
                  </a:lnTo>
                  <a:lnTo>
                    <a:pt x="417" y="4"/>
                  </a:lnTo>
                  <a:lnTo>
                    <a:pt x="419" y="4"/>
                  </a:lnTo>
                  <a:lnTo>
                    <a:pt x="422" y="3"/>
                  </a:lnTo>
                  <a:lnTo>
                    <a:pt x="423" y="3"/>
                  </a:lnTo>
                  <a:lnTo>
                    <a:pt x="425" y="4"/>
                  </a:lnTo>
                  <a:lnTo>
                    <a:pt x="426" y="5"/>
                  </a:lnTo>
                  <a:lnTo>
                    <a:pt x="427" y="5"/>
                  </a:lnTo>
                  <a:lnTo>
                    <a:pt x="428" y="5"/>
                  </a:lnTo>
                  <a:lnTo>
                    <a:pt x="430" y="4"/>
                  </a:lnTo>
                  <a:lnTo>
                    <a:pt x="431" y="4"/>
                  </a:lnTo>
                  <a:lnTo>
                    <a:pt x="432" y="3"/>
                  </a:lnTo>
                  <a:lnTo>
                    <a:pt x="433" y="1"/>
                  </a:lnTo>
                  <a:lnTo>
                    <a:pt x="434" y="0"/>
                  </a:lnTo>
                  <a:lnTo>
                    <a:pt x="435" y="0"/>
                  </a:lnTo>
                  <a:lnTo>
                    <a:pt x="438" y="1"/>
                  </a:lnTo>
                  <a:lnTo>
                    <a:pt x="444" y="3"/>
                  </a:lnTo>
                  <a:lnTo>
                    <a:pt x="445" y="4"/>
                  </a:lnTo>
                  <a:lnTo>
                    <a:pt x="446" y="5"/>
                  </a:lnTo>
                  <a:lnTo>
                    <a:pt x="449" y="6"/>
                  </a:lnTo>
                  <a:lnTo>
                    <a:pt x="449" y="7"/>
                  </a:lnTo>
                  <a:lnTo>
                    <a:pt x="449" y="8"/>
                  </a:lnTo>
                  <a:lnTo>
                    <a:pt x="450" y="10"/>
                  </a:lnTo>
                  <a:lnTo>
                    <a:pt x="451" y="10"/>
                  </a:lnTo>
                  <a:lnTo>
                    <a:pt x="451" y="11"/>
                  </a:lnTo>
                  <a:lnTo>
                    <a:pt x="452" y="11"/>
                  </a:lnTo>
                  <a:lnTo>
                    <a:pt x="452" y="12"/>
                  </a:lnTo>
                  <a:lnTo>
                    <a:pt x="453" y="12"/>
                  </a:lnTo>
                  <a:lnTo>
                    <a:pt x="453" y="11"/>
                  </a:lnTo>
                  <a:lnTo>
                    <a:pt x="453" y="10"/>
                  </a:lnTo>
                  <a:lnTo>
                    <a:pt x="453" y="9"/>
                  </a:lnTo>
                  <a:lnTo>
                    <a:pt x="454" y="9"/>
                  </a:lnTo>
                  <a:lnTo>
                    <a:pt x="455" y="9"/>
                  </a:lnTo>
                  <a:lnTo>
                    <a:pt x="456" y="9"/>
                  </a:lnTo>
                  <a:lnTo>
                    <a:pt x="456" y="8"/>
                  </a:lnTo>
                  <a:lnTo>
                    <a:pt x="454" y="7"/>
                  </a:lnTo>
                  <a:lnTo>
                    <a:pt x="454" y="6"/>
                  </a:lnTo>
                  <a:lnTo>
                    <a:pt x="455" y="5"/>
                  </a:lnTo>
                  <a:lnTo>
                    <a:pt x="459" y="4"/>
                  </a:lnTo>
                  <a:lnTo>
                    <a:pt x="459" y="4"/>
                  </a:lnTo>
                  <a:lnTo>
                    <a:pt x="460" y="4"/>
                  </a:lnTo>
                  <a:lnTo>
                    <a:pt x="461" y="5"/>
                  </a:lnTo>
                  <a:lnTo>
                    <a:pt x="461" y="7"/>
                  </a:lnTo>
                  <a:lnTo>
                    <a:pt x="461" y="8"/>
                  </a:lnTo>
                  <a:lnTo>
                    <a:pt x="460" y="9"/>
                  </a:lnTo>
                  <a:lnTo>
                    <a:pt x="459" y="10"/>
                  </a:lnTo>
                  <a:lnTo>
                    <a:pt x="459" y="11"/>
                  </a:lnTo>
                  <a:lnTo>
                    <a:pt x="456" y="10"/>
                  </a:lnTo>
                  <a:lnTo>
                    <a:pt x="455" y="10"/>
                  </a:lnTo>
                  <a:lnTo>
                    <a:pt x="455" y="11"/>
                  </a:lnTo>
                  <a:lnTo>
                    <a:pt x="455" y="12"/>
                  </a:lnTo>
                  <a:lnTo>
                    <a:pt x="459" y="15"/>
                  </a:lnTo>
                  <a:lnTo>
                    <a:pt x="460" y="16"/>
                  </a:lnTo>
                  <a:lnTo>
                    <a:pt x="461" y="15"/>
                  </a:lnTo>
                  <a:lnTo>
                    <a:pt x="462" y="15"/>
                  </a:lnTo>
                  <a:lnTo>
                    <a:pt x="463" y="15"/>
                  </a:lnTo>
                  <a:lnTo>
                    <a:pt x="464" y="15"/>
                  </a:lnTo>
                  <a:lnTo>
                    <a:pt x="464" y="14"/>
                  </a:lnTo>
                  <a:lnTo>
                    <a:pt x="465" y="14"/>
                  </a:lnTo>
                  <a:lnTo>
                    <a:pt x="466" y="13"/>
                  </a:lnTo>
                  <a:lnTo>
                    <a:pt x="464" y="13"/>
                  </a:lnTo>
                  <a:lnTo>
                    <a:pt x="464" y="12"/>
                  </a:lnTo>
                  <a:lnTo>
                    <a:pt x="463" y="12"/>
                  </a:lnTo>
                  <a:lnTo>
                    <a:pt x="462" y="12"/>
                  </a:lnTo>
                  <a:lnTo>
                    <a:pt x="462" y="12"/>
                  </a:lnTo>
                  <a:lnTo>
                    <a:pt x="461" y="12"/>
                  </a:lnTo>
                  <a:lnTo>
                    <a:pt x="461" y="11"/>
                  </a:lnTo>
                  <a:lnTo>
                    <a:pt x="462" y="11"/>
                  </a:lnTo>
                  <a:lnTo>
                    <a:pt x="463" y="10"/>
                  </a:lnTo>
                  <a:lnTo>
                    <a:pt x="464" y="10"/>
                  </a:lnTo>
                  <a:lnTo>
                    <a:pt x="468" y="8"/>
                  </a:lnTo>
                  <a:lnTo>
                    <a:pt x="470" y="7"/>
                  </a:lnTo>
                  <a:lnTo>
                    <a:pt x="473" y="8"/>
                  </a:lnTo>
                  <a:lnTo>
                    <a:pt x="474" y="7"/>
                  </a:lnTo>
                  <a:lnTo>
                    <a:pt x="475" y="7"/>
                  </a:lnTo>
                  <a:lnTo>
                    <a:pt x="478" y="8"/>
                  </a:lnTo>
                  <a:lnTo>
                    <a:pt x="483" y="10"/>
                  </a:lnTo>
                  <a:lnTo>
                    <a:pt x="486" y="12"/>
                  </a:lnTo>
                  <a:lnTo>
                    <a:pt x="487" y="12"/>
                  </a:lnTo>
                  <a:lnTo>
                    <a:pt x="488" y="12"/>
                  </a:lnTo>
                  <a:lnTo>
                    <a:pt x="491" y="13"/>
                  </a:lnTo>
                  <a:lnTo>
                    <a:pt x="492" y="14"/>
                  </a:lnTo>
                  <a:lnTo>
                    <a:pt x="493" y="15"/>
                  </a:lnTo>
                  <a:lnTo>
                    <a:pt x="494" y="16"/>
                  </a:lnTo>
                  <a:lnTo>
                    <a:pt x="495" y="17"/>
                  </a:lnTo>
                  <a:lnTo>
                    <a:pt x="496" y="17"/>
                  </a:lnTo>
                  <a:lnTo>
                    <a:pt x="497" y="18"/>
                  </a:lnTo>
                  <a:lnTo>
                    <a:pt x="498" y="18"/>
                  </a:lnTo>
                  <a:lnTo>
                    <a:pt x="499" y="19"/>
                  </a:lnTo>
                  <a:lnTo>
                    <a:pt x="500" y="20"/>
                  </a:lnTo>
                  <a:lnTo>
                    <a:pt x="501" y="21"/>
                  </a:lnTo>
                  <a:lnTo>
                    <a:pt x="501" y="22"/>
                  </a:lnTo>
                  <a:lnTo>
                    <a:pt x="500" y="22"/>
                  </a:lnTo>
                  <a:lnTo>
                    <a:pt x="498" y="24"/>
                  </a:lnTo>
                  <a:lnTo>
                    <a:pt x="498" y="25"/>
                  </a:lnTo>
                  <a:lnTo>
                    <a:pt x="498" y="27"/>
                  </a:lnTo>
                  <a:lnTo>
                    <a:pt x="497" y="28"/>
                  </a:lnTo>
                  <a:lnTo>
                    <a:pt x="496" y="30"/>
                  </a:lnTo>
                  <a:lnTo>
                    <a:pt x="495" y="32"/>
                  </a:lnTo>
                  <a:lnTo>
                    <a:pt x="494" y="33"/>
                  </a:lnTo>
                  <a:lnTo>
                    <a:pt x="493" y="34"/>
                  </a:lnTo>
                  <a:lnTo>
                    <a:pt x="490" y="36"/>
                  </a:lnTo>
                  <a:lnTo>
                    <a:pt x="490" y="37"/>
                  </a:lnTo>
                  <a:lnTo>
                    <a:pt x="489" y="37"/>
                  </a:lnTo>
                  <a:lnTo>
                    <a:pt x="488" y="37"/>
                  </a:lnTo>
                  <a:lnTo>
                    <a:pt x="485" y="40"/>
                  </a:lnTo>
                  <a:lnTo>
                    <a:pt x="480" y="41"/>
                  </a:lnTo>
                  <a:lnTo>
                    <a:pt x="479" y="41"/>
                  </a:lnTo>
                  <a:lnTo>
                    <a:pt x="477" y="42"/>
                  </a:lnTo>
                  <a:lnTo>
                    <a:pt x="476" y="42"/>
                  </a:lnTo>
                  <a:lnTo>
                    <a:pt x="475" y="42"/>
                  </a:lnTo>
                  <a:lnTo>
                    <a:pt x="474" y="41"/>
                  </a:lnTo>
                  <a:lnTo>
                    <a:pt x="473" y="41"/>
                  </a:lnTo>
                  <a:lnTo>
                    <a:pt x="473" y="43"/>
                  </a:lnTo>
                  <a:lnTo>
                    <a:pt x="472" y="43"/>
                  </a:lnTo>
                  <a:lnTo>
                    <a:pt x="467" y="42"/>
                  </a:lnTo>
                  <a:lnTo>
                    <a:pt x="461" y="41"/>
                  </a:lnTo>
                  <a:lnTo>
                    <a:pt x="460" y="41"/>
                  </a:lnTo>
                  <a:lnTo>
                    <a:pt x="459" y="41"/>
                  </a:lnTo>
                  <a:lnTo>
                    <a:pt x="456" y="41"/>
                  </a:lnTo>
                  <a:lnTo>
                    <a:pt x="455" y="41"/>
                  </a:lnTo>
                  <a:lnTo>
                    <a:pt x="454" y="41"/>
                  </a:lnTo>
                  <a:lnTo>
                    <a:pt x="453" y="41"/>
                  </a:lnTo>
                  <a:lnTo>
                    <a:pt x="440" y="44"/>
                  </a:lnTo>
                  <a:lnTo>
                    <a:pt x="438" y="45"/>
                  </a:lnTo>
                  <a:lnTo>
                    <a:pt x="437" y="46"/>
                  </a:lnTo>
                  <a:lnTo>
                    <a:pt x="436" y="48"/>
                  </a:lnTo>
                  <a:lnTo>
                    <a:pt x="436" y="49"/>
                  </a:lnTo>
                  <a:lnTo>
                    <a:pt x="436" y="49"/>
                  </a:lnTo>
                  <a:lnTo>
                    <a:pt x="433" y="50"/>
                  </a:lnTo>
                  <a:lnTo>
                    <a:pt x="432" y="50"/>
                  </a:lnTo>
                  <a:lnTo>
                    <a:pt x="431" y="52"/>
                  </a:lnTo>
                  <a:lnTo>
                    <a:pt x="427" y="55"/>
                  </a:lnTo>
                  <a:lnTo>
                    <a:pt x="426" y="56"/>
                  </a:lnTo>
                  <a:lnTo>
                    <a:pt x="424" y="57"/>
                  </a:lnTo>
                  <a:lnTo>
                    <a:pt x="422" y="58"/>
                  </a:lnTo>
                  <a:lnTo>
                    <a:pt x="420" y="57"/>
                  </a:lnTo>
                  <a:lnTo>
                    <a:pt x="419" y="56"/>
                  </a:lnTo>
                  <a:lnTo>
                    <a:pt x="417" y="55"/>
                  </a:lnTo>
                  <a:lnTo>
                    <a:pt x="416" y="53"/>
                  </a:lnTo>
                  <a:lnTo>
                    <a:pt x="413" y="51"/>
                  </a:lnTo>
                  <a:lnTo>
                    <a:pt x="412" y="50"/>
                  </a:lnTo>
                  <a:lnTo>
                    <a:pt x="411" y="49"/>
                  </a:lnTo>
                  <a:lnTo>
                    <a:pt x="409" y="49"/>
                  </a:lnTo>
                  <a:lnTo>
                    <a:pt x="408" y="49"/>
                  </a:lnTo>
                  <a:lnTo>
                    <a:pt x="407" y="49"/>
                  </a:lnTo>
                  <a:lnTo>
                    <a:pt x="404" y="48"/>
                  </a:lnTo>
                  <a:lnTo>
                    <a:pt x="403" y="48"/>
                  </a:lnTo>
                  <a:lnTo>
                    <a:pt x="403" y="49"/>
                  </a:lnTo>
                  <a:lnTo>
                    <a:pt x="404" y="49"/>
                  </a:lnTo>
                  <a:lnTo>
                    <a:pt x="405" y="49"/>
                  </a:lnTo>
                  <a:lnTo>
                    <a:pt x="406" y="50"/>
                  </a:lnTo>
                  <a:lnTo>
                    <a:pt x="407" y="50"/>
                  </a:lnTo>
                  <a:lnTo>
                    <a:pt x="407" y="51"/>
                  </a:lnTo>
                  <a:lnTo>
                    <a:pt x="408" y="51"/>
                  </a:lnTo>
                  <a:lnTo>
                    <a:pt x="410" y="52"/>
                  </a:lnTo>
                  <a:lnTo>
                    <a:pt x="411" y="52"/>
                  </a:lnTo>
                  <a:lnTo>
                    <a:pt x="413" y="53"/>
                  </a:lnTo>
                  <a:lnTo>
                    <a:pt x="414" y="54"/>
                  </a:lnTo>
                  <a:lnTo>
                    <a:pt x="415" y="55"/>
                  </a:lnTo>
                  <a:lnTo>
                    <a:pt x="415" y="56"/>
                  </a:lnTo>
                  <a:lnTo>
                    <a:pt x="416" y="57"/>
                  </a:lnTo>
                  <a:lnTo>
                    <a:pt x="417" y="58"/>
                  </a:lnTo>
                  <a:lnTo>
                    <a:pt x="416" y="59"/>
                  </a:lnTo>
                  <a:lnTo>
                    <a:pt x="416" y="60"/>
                  </a:lnTo>
                  <a:lnTo>
                    <a:pt x="413" y="61"/>
                  </a:lnTo>
                  <a:lnTo>
                    <a:pt x="412" y="62"/>
                  </a:lnTo>
                  <a:lnTo>
                    <a:pt x="410" y="62"/>
                  </a:lnTo>
                  <a:lnTo>
                    <a:pt x="410" y="63"/>
                  </a:lnTo>
                  <a:lnTo>
                    <a:pt x="409" y="63"/>
                  </a:lnTo>
                  <a:lnTo>
                    <a:pt x="406" y="63"/>
                  </a:lnTo>
                  <a:lnTo>
                    <a:pt x="403" y="64"/>
                  </a:lnTo>
                  <a:lnTo>
                    <a:pt x="402" y="66"/>
                  </a:lnTo>
                  <a:lnTo>
                    <a:pt x="400" y="68"/>
                  </a:lnTo>
                  <a:lnTo>
                    <a:pt x="399" y="70"/>
                  </a:lnTo>
                  <a:lnTo>
                    <a:pt x="396" y="71"/>
                  </a:lnTo>
                  <a:lnTo>
                    <a:pt x="396" y="70"/>
                  </a:lnTo>
                  <a:lnTo>
                    <a:pt x="395" y="70"/>
                  </a:lnTo>
                  <a:lnTo>
                    <a:pt x="391" y="70"/>
                  </a:lnTo>
                  <a:lnTo>
                    <a:pt x="389" y="72"/>
                  </a:lnTo>
                  <a:lnTo>
                    <a:pt x="388" y="71"/>
                  </a:lnTo>
                  <a:lnTo>
                    <a:pt x="385" y="73"/>
                  </a:lnTo>
                  <a:lnTo>
                    <a:pt x="380" y="73"/>
                  </a:lnTo>
                  <a:lnTo>
                    <a:pt x="379" y="73"/>
                  </a:lnTo>
                  <a:lnTo>
                    <a:pt x="378" y="73"/>
                  </a:lnTo>
                  <a:lnTo>
                    <a:pt x="379" y="73"/>
                  </a:lnTo>
                  <a:lnTo>
                    <a:pt x="380" y="74"/>
                  </a:lnTo>
                  <a:lnTo>
                    <a:pt x="381" y="74"/>
                  </a:lnTo>
                  <a:lnTo>
                    <a:pt x="382" y="74"/>
                  </a:lnTo>
                  <a:lnTo>
                    <a:pt x="383" y="74"/>
                  </a:lnTo>
                  <a:lnTo>
                    <a:pt x="384" y="74"/>
                  </a:lnTo>
                  <a:lnTo>
                    <a:pt x="382" y="78"/>
                  </a:lnTo>
                  <a:lnTo>
                    <a:pt x="382" y="79"/>
                  </a:lnTo>
                  <a:lnTo>
                    <a:pt x="381" y="80"/>
                  </a:lnTo>
                  <a:lnTo>
                    <a:pt x="382" y="82"/>
                  </a:lnTo>
                  <a:lnTo>
                    <a:pt x="381" y="85"/>
                  </a:lnTo>
                  <a:lnTo>
                    <a:pt x="380" y="88"/>
                  </a:lnTo>
                  <a:lnTo>
                    <a:pt x="380" y="89"/>
                  </a:lnTo>
                  <a:lnTo>
                    <a:pt x="381" y="90"/>
                  </a:lnTo>
                  <a:lnTo>
                    <a:pt x="382" y="90"/>
                  </a:lnTo>
                  <a:lnTo>
                    <a:pt x="382" y="89"/>
                  </a:lnTo>
                  <a:lnTo>
                    <a:pt x="382" y="87"/>
                  </a:lnTo>
                  <a:lnTo>
                    <a:pt x="382" y="86"/>
                  </a:lnTo>
                  <a:lnTo>
                    <a:pt x="382" y="85"/>
                  </a:lnTo>
                  <a:lnTo>
                    <a:pt x="384" y="82"/>
                  </a:lnTo>
                  <a:lnTo>
                    <a:pt x="383" y="80"/>
                  </a:lnTo>
                  <a:lnTo>
                    <a:pt x="384" y="78"/>
                  </a:lnTo>
                  <a:lnTo>
                    <a:pt x="384" y="77"/>
                  </a:lnTo>
                  <a:lnTo>
                    <a:pt x="386" y="75"/>
                  </a:lnTo>
                  <a:lnTo>
                    <a:pt x="387" y="74"/>
                  </a:lnTo>
                  <a:lnTo>
                    <a:pt x="389" y="73"/>
                  </a:lnTo>
                  <a:lnTo>
                    <a:pt x="389" y="73"/>
                  </a:lnTo>
                  <a:lnTo>
                    <a:pt x="390" y="73"/>
                  </a:lnTo>
                  <a:lnTo>
                    <a:pt x="391" y="73"/>
                  </a:lnTo>
                  <a:lnTo>
                    <a:pt x="393" y="73"/>
                  </a:lnTo>
                  <a:lnTo>
                    <a:pt x="397" y="73"/>
                  </a:lnTo>
                  <a:lnTo>
                    <a:pt x="398" y="73"/>
                  </a:lnTo>
                  <a:lnTo>
                    <a:pt x="399" y="73"/>
                  </a:lnTo>
                  <a:lnTo>
                    <a:pt x="400" y="73"/>
                  </a:lnTo>
                  <a:lnTo>
                    <a:pt x="401" y="76"/>
                  </a:lnTo>
                  <a:lnTo>
                    <a:pt x="401" y="78"/>
                  </a:lnTo>
                  <a:lnTo>
                    <a:pt x="401" y="79"/>
                  </a:lnTo>
                  <a:lnTo>
                    <a:pt x="401" y="80"/>
                  </a:lnTo>
                  <a:lnTo>
                    <a:pt x="402" y="80"/>
                  </a:lnTo>
                  <a:lnTo>
                    <a:pt x="402" y="81"/>
                  </a:lnTo>
                  <a:lnTo>
                    <a:pt x="403" y="81"/>
                  </a:lnTo>
                  <a:lnTo>
                    <a:pt x="403" y="80"/>
                  </a:lnTo>
                  <a:lnTo>
                    <a:pt x="403" y="79"/>
                  </a:lnTo>
                  <a:lnTo>
                    <a:pt x="402" y="77"/>
                  </a:lnTo>
                  <a:lnTo>
                    <a:pt x="403" y="76"/>
                  </a:lnTo>
                  <a:lnTo>
                    <a:pt x="402" y="76"/>
                  </a:lnTo>
                  <a:lnTo>
                    <a:pt x="402" y="73"/>
                  </a:lnTo>
                  <a:lnTo>
                    <a:pt x="403" y="71"/>
                  </a:lnTo>
                  <a:lnTo>
                    <a:pt x="404" y="69"/>
                  </a:lnTo>
                  <a:lnTo>
                    <a:pt x="405" y="68"/>
                  </a:lnTo>
                  <a:lnTo>
                    <a:pt x="407" y="68"/>
                  </a:lnTo>
                  <a:lnTo>
                    <a:pt x="408" y="68"/>
                  </a:lnTo>
                  <a:lnTo>
                    <a:pt x="412" y="67"/>
                  </a:lnTo>
                  <a:lnTo>
                    <a:pt x="417" y="66"/>
                  </a:lnTo>
                  <a:lnTo>
                    <a:pt x="418" y="66"/>
                  </a:lnTo>
                  <a:lnTo>
                    <a:pt x="419" y="65"/>
                  </a:lnTo>
                  <a:lnTo>
                    <a:pt x="421" y="64"/>
                  </a:lnTo>
                  <a:lnTo>
                    <a:pt x="422" y="64"/>
                  </a:lnTo>
                  <a:lnTo>
                    <a:pt x="424" y="63"/>
                  </a:lnTo>
                  <a:lnTo>
                    <a:pt x="424" y="63"/>
                  </a:lnTo>
                  <a:lnTo>
                    <a:pt x="425" y="64"/>
                  </a:lnTo>
                  <a:lnTo>
                    <a:pt x="426" y="68"/>
                  </a:lnTo>
                  <a:lnTo>
                    <a:pt x="427" y="70"/>
                  </a:lnTo>
                  <a:lnTo>
                    <a:pt x="427" y="71"/>
                  </a:lnTo>
                  <a:lnTo>
                    <a:pt x="429" y="71"/>
                  </a:lnTo>
                  <a:lnTo>
                    <a:pt x="428" y="70"/>
                  </a:lnTo>
                  <a:lnTo>
                    <a:pt x="428" y="69"/>
                  </a:lnTo>
                  <a:lnTo>
                    <a:pt x="428" y="68"/>
                  </a:lnTo>
                  <a:lnTo>
                    <a:pt x="427" y="64"/>
                  </a:lnTo>
                  <a:lnTo>
                    <a:pt x="427" y="63"/>
                  </a:lnTo>
                  <a:lnTo>
                    <a:pt x="430" y="61"/>
                  </a:lnTo>
                  <a:lnTo>
                    <a:pt x="432" y="60"/>
                  </a:lnTo>
                  <a:lnTo>
                    <a:pt x="434" y="58"/>
                  </a:lnTo>
                  <a:lnTo>
                    <a:pt x="434" y="57"/>
                  </a:lnTo>
                  <a:lnTo>
                    <a:pt x="435" y="56"/>
                  </a:lnTo>
                  <a:lnTo>
                    <a:pt x="436" y="56"/>
                  </a:lnTo>
                  <a:lnTo>
                    <a:pt x="436" y="55"/>
                  </a:lnTo>
                  <a:lnTo>
                    <a:pt x="436" y="54"/>
                  </a:lnTo>
                  <a:lnTo>
                    <a:pt x="437" y="54"/>
                  </a:lnTo>
                  <a:lnTo>
                    <a:pt x="437" y="53"/>
                  </a:lnTo>
                  <a:lnTo>
                    <a:pt x="438" y="53"/>
                  </a:lnTo>
                  <a:lnTo>
                    <a:pt x="439" y="53"/>
                  </a:lnTo>
                  <a:lnTo>
                    <a:pt x="442" y="52"/>
                  </a:lnTo>
                  <a:lnTo>
                    <a:pt x="443" y="51"/>
                  </a:lnTo>
                  <a:lnTo>
                    <a:pt x="443" y="50"/>
                  </a:lnTo>
                  <a:lnTo>
                    <a:pt x="443" y="49"/>
                  </a:lnTo>
                  <a:lnTo>
                    <a:pt x="444" y="49"/>
                  </a:lnTo>
                  <a:lnTo>
                    <a:pt x="448" y="48"/>
                  </a:lnTo>
                  <a:lnTo>
                    <a:pt x="452" y="47"/>
                  </a:lnTo>
                  <a:lnTo>
                    <a:pt x="453" y="47"/>
                  </a:lnTo>
                  <a:lnTo>
                    <a:pt x="454" y="47"/>
                  </a:lnTo>
                  <a:lnTo>
                    <a:pt x="459" y="48"/>
                  </a:lnTo>
                  <a:lnTo>
                    <a:pt x="463" y="48"/>
                  </a:lnTo>
                  <a:lnTo>
                    <a:pt x="464" y="48"/>
                  </a:lnTo>
                  <a:lnTo>
                    <a:pt x="466" y="48"/>
                  </a:lnTo>
                  <a:lnTo>
                    <a:pt x="467" y="49"/>
                  </a:lnTo>
                  <a:lnTo>
                    <a:pt x="469" y="49"/>
                  </a:lnTo>
                  <a:lnTo>
                    <a:pt x="470" y="49"/>
                  </a:lnTo>
                  <a:lnTo>
                    <a:pt x="470" y="50"/>
                  </a:lnTo>
                  <a:lnTo>
                    <a:pt x="470" y="53"/>
                  </a:lnTo>
                  <a:lnTo>
                    <a:pt x="471" y="53"/>
                  </a:lnTo>
                  <a:lnTo>
                    <a:pt x="471" y="53"/>
                  </a:lnTo>
                  <a:lnTo>
                    <a:pt x="471" y="50"/>
                  </a:lnTo>
                  <a:lnTo>
                    <a:pt x="472" y="49"/>
                  </a:lnTo>
                  <a:lnTo>
                    <a:pt x="473" y="49"/>
                  </a:lnTo>
                  <a:lnTo>
                    <a:pt x="477" y="49"/>
                  </a:lnTo>
                  <a:lnTo>
                    <a:pt x="489" y="49"/>
                  </a:lnTo>
                  <a:lnTo>
                    <a:pt x="491" y="49"/>
                  </a:lnTo>
                  <a:lnTo>
                    <a:pt x="491" y="48"/>
                  </a:lnTo>
                  <a:lnTo>
                    <a:pt x="492" y="47"/>
                  </a:lnTo>
                  <a:lnTo>
                    <a:pt x="494" y="44"/>
                  </a:lnTo>
                  <a:lnTo>
                    <a:pt x="495" y="44"/>
                  </a:lnTo>
                  <a:lnTo>
                    <a:pt x="497" y="42"/>
                  </a:lnTo>
                  <a:lnTo>
                    <a:pt x="501" y="39"/>
                  </a:lnTo>
                  <a:lnTo>
                    <a:pt x="503" y="37"/>
                  </a:lnTo>
                  <a:lnTo>
                    <a:pt x="504" y="37"/>
                  </a:lnTo>
                  <a:lnTo>
                    <a:pt x="506" y="37"/>
                  </a:lnTo>
                  <a:lnTo>
                    <a:pt x="507" y="35"/>
                  </a:lnTo>
                  <a:lnTo>
                    <a:pt x="509" y="33"/>
                  </a:lnTo>
                  <a:lnTo>
                    <a:pt x="512" y="34"/>
                  </a:lnTo>
                  <a:lnTo>
                    <a:pt x="513" y="35"/>
                  </a:lnTo>
                  <a:lnTo>
                    <a:pt x="513" y="36"/>
                  </a:lnTo>
                  <a:lnTo>
                    <a:pt x="512" y="36"/>
                  </a:lnTo>
                  <a:lnTo>
                    <a:pt x="512" y="37"/>
                  </a:lnTo>
                  <a:lnTo>
                    <a:pt x="513" y="37"/>
                  </a:lnTo>
                  <a:lnTo>
                    <a:pt x="514" y="38"/>
                  </a:lnTo>
                  <a:lnTo>
                    <a:pt x="516" y="38"/>
                  </a:lnTo>
                  <a:lnTo>
                    <a:pt x="516" y="39"/>
                  </a:lnTo>
                  <a:lnTo>
                    <a:pt x="515" y="40"/>
                  </a:lnTo>
                  <a:lnTo>
                    <a:pt x="514" y="40"/>
                  </a:lnTo>
                  <a:lnTo>
                    <a:pt x="514" y="41"/>
                  </a:lnTo>
                  <a:lnTo>
                    <a:pt x="515" y="42"/>
                  </a:lnTo>
                  <a:lnTo>
                    <a:pt x="516" y="45"/>
                  </a:lnTo>
                  <a:lnTo>
                    <a:pt x="517" y="45"/>
                  </a:lnTo>
                  <a:lnTo>
                    <a:pt x="518" y="46"/>
                  </a:lnTo>
                  <a:lnTo>
                    <a:pt x="518" y="47"/>
                  </a:lnTo>
                  <a:lnTo>
                    <a:pt x="518" y="48"/>
                  </a:lnTo>
                  <a:lnTo>
                    <a:pt x="519" y="49"/>
                  </a:lnTo>
                  <a:lnTo>
                    <a:pt x="519" y="49"/>
                  </a:lnTo>
                  <a:lnTo>
                    <a:pt x="520" y="49"/>
                  </a:lnTo>
                  <a:lnTo>
                    <a:pt x="520" y="50"/>
                  </a:lnTo>
                  <a:lnTo>
                    <a:pt x="520" y="51"/>
                  </a:lnTo>
                  <a:lnTo>
                    <a:pt x="519" y="56"/>
                  </a:lnTo>
                  <a:lnTo>
                    <a:pt x="518" y="58"/>
                  </a:lnTo>
                  <a:lnTo>
                    <a:pt x="518" y="59"/>
                  </a:lnTo>
                  <a:lnTo>
                    <a:pt x="518" y="60"/>
                  </a:lnTo>
                  <a:lnTo>
                    <a:pt x="518" y="61"/>
                  </a:lnTo>
                  <a:lnTo>
                    <a:pt x="518" y="62"/>
                  </a:lnTo>
                  <a:lnTo>
                    <a:pt x="514" y="64"/>
                  </a:lnTo>
                  <a:lnTo>
                    <a:pt x="513" y="65"/>
                  </a:lnTo>
                  <a:lnTo>
                    <a:pt x="513" y="66"/>
                  </a:lnTo>
                  <a:lnTo>
                    <a:pt x="514" y="66"/>
                  </a:lnTo>
                  <a:lnTo>
                    <a:pt x="515" y="66"/>
                  </a:lnTo>
                  <a:lnTo>
                    <a:pt x="516" y="66"/>
                  </a:lnTo>
                  <a:lnTo>
                    <a:pt x="516" y="65"/>
                  </a:lnTo>
                  <a:lnTo>
                    <a:pt x="515" y="65"/>
                  </a:lnTo>
                  <a:lnTo>
                    <a:pt x="517" y="64"/>
                  </a:lnTo>
                  <a:lnTo>
                    <a:pt x="518" y="64"/>
                  </a:lnTo>
                  <a:lnTo>
                    <a:pt x="518" y="65"/>
                  </a:lnTo>
                  <a:lnTo>
                    <a:pt x="518" y="66"/>
                  </a:lnTo>
                  <a:lnTo>
                    <a:pt x="517" y="68"/>
                  </a:lnTo>
                  <a:lnTo>
                    <a:pt x="516" y="70"/>
                  </a:lnTo>
                  <a:lnTo>
                    <a:pt x="515" y="72"/>
                  </a:lnTo>
                  <a:lnTo>
                    <a:pt x="516" y="72"/>
                  </a:lnTo>
                  <a:lnTo>
                    <a:pt x="515" y="73"/>
                  </a:lnTo>
                  <a:lnTo>
                    <a:pt x="514" y="73"/>
                  </a:lnTo>
                  <a:lnTo>
                    <a:pt x="513" y="75"/>
                  </a:lnTo>
                  <a:lnTo>
                    <a:pt x="511" y="76"/>
                  </a:lnTo>
                  <a:lnTo>
                    <a:pt x="510" y="76"/>
                  </a:lnTo>
                  <a:lnTo>
                    <a:pt x="509" y="76"/>
                  </a:lnTo>
                  <a:lnTo>
                    <a:pt x="508" y="77"/>
                  </a:lnTo>
                  <a:lnTo>
                    <a:pt x="509" y="77"/>
                  </a:lnTo>
                  <a:lnTo>
                    <a:pt x="511" y="78"/>
                  </a:lnTo>
                  <a:lnTo>
                    <a:pt x="514" y="77"/>
                  </a:lnTo>
                  <a:lnTo>
                    <a:pt x="515" y="74"/>
                  </a:lnTo>
                  <a:lnTo>
                    <a:pt x="517" y="73"/>
                  </a:lnTo>
                  <a:lnTo>
                    <a:pt x="517" y="72"/>
                  </a:lnTo>
                  <a:lnTo>
                    <a:pt x="518" y="72"/>
                  </a:lnTo>
                  <a:lnTo>
                    <a:pt x="520" y="69"/>
                  </a:lnTo>
                  <a:lnTo>
                    <a:pt x="521" y="68"/>
                  </a:lnTo>
                  <a:lnTo>
                    <a:pt x="522" y="67"/>
                  </a:lnTo>
                  <a:lnTo>
                    <a:pt x="523" y="64"/>
                  </a:lnTo>
                  <a:lnTo>
                    <a:pt x="523" y="63"/>
                  </a:lnTo>
                  <a:lnTo>
                    <a:pt x="524" y="63"/>
                  </a:lnTo>
                  <a:lnTo>
                    <a:pt x="524" y="62"/>
                  </a:lnTo>
                  <a:lnTo>
                    <a:pt x="524" y="61"/>
                  </a:lnTo>
                  <a:lnTo>
                    <a:pt x="526" y="60"/>
                  </a:lnTo>
                  <a:lnTo>
                    <a:pt x="527" y="60"/>
                  </a:lnTo>
                  <a:lnTo>
                    <a:pt x="529" y="58"/>
                  </a:lnTo>
                  <a:lnTo>
                    <a:pt x="529" y="57"/>
                  </a:lnTo>
                  <a:lnTo>
                    <a:pt x="530" y="57"/>
                  </a:lnTo>
                  <a:lnTo>
                    <a:pt x="530" y="58"/>
                  </a:lnTo>
                  <a:lnTo>
                    <a:pt x="529" y="59"/>
                  </a:lnTo>
                  <a:lnTo>
                    <a:pt x="529" y="61"/>
                  </a:lnTo>
                  <a:lnTo>
                    <a:pt x="529" y="61"/>
                  </a:lnTo>
                  <a:lnTo>
                    <a:pt x="529" y="61"/>
                  </a:lnTo>
                  <a:lnTo>
                    <a:pt x="529" y="61"/>
                  </a:lnTo>
                  <a:lnTo>
                    <a:pt x="529" y="62"/>
                  </a:lnTo>
                  <a:lnTo>
                    <a:pt x="530" y="62"/>
                  </a:lnTo>
                  <a:lnTo>
                    <a:pt x="531" y="60"/>
                  </a:lnTo>
                  <a:lnTo>
                    <a:pt x="532" y="59"/>
                  </a:lnTo>
                  <a:lnTo>
                    <a:pt x="533" y="57"/>
                  </a:lnTo>
                  <a:lnTo>
                    <a:pt x="534" y="57"/>
                  </a:lnTo>
                  <a:lnTo>
                    <a:pt x="534" y="58"/>
                  </a:lnTo>
                  <a:lnTo>
                    <a:pt x="535" y="59"/>
                  </a:lnTo>
                  <a:lnTo>
                    <a:pt x="535" y="61"/>
                  </a:lnTo>
                  <a:lnTo>
                    <a:pt x="534" y="61"/>
                  </a:lnTo>
                  <a:lnTo>
                    <a:pt x="534" y="62"/>
                  </a:lnTo>
                  <a:lnTo>
                    <a:pt x="535" y="64"/>
                  </a:lnTo>
                  <a:lnTo>
                    <a:pt x="536" y="64"/>
                  </a:lnTo>
                  <a:lnTo>
                    <a:pt x="537" y="67"/>
                  </a:lnTo>
                  <a:lnTo>
                    <a:pt x="538" y="67"/>
                  </a:lnTo>
                  <a:lnTo>
                    <a:pt x="538" y="69"/>
                  </a:lnTo>
                  <a:lnTo>
                    <a:pt x="538" y="71"/>
                  </a:lnTo>
                  <a:lnTo>
                    <a:pt x="538" y="72"/>
                  </a:lnTo>
                  <a:lnTo>
                    <a:pt x="538" y="73"/>
                  </a:lnTo>
                  <a:lnTo>
                    <a:pt x="539" y="73"/>
                  </a:lnTo>
                  <a:lnTo>
                    <a:pt x="540" y="72"/>
                  </a:lnTo>
                  <a:lnTo>
                    <a:pt x="540" y="69"/>
                  </a:lnTo>
                  <a:lnTo>
                    <a:pt x="539" y="67"/>
                  </a:lnTo>
                  <a:lnTo>
                    <a:pt x="540" y="66"/>
                  </a:lnTo>
                  <a:lnTo>
                    <a:pt x="540" y="64"/>
                  </a:lnTo>
                  <a:lnTo>
                    <a:pt x="540" y="63"/>
                  </a:lnTo>
                  <a:lnTo>
                    <a:pt x="541" y="63"/>
                  </a:lnTo>
                  <a:lnTo>
                    <a:pt x="542" y="61"/>
                  </a:lnTo>
                  <a:lnTo>
                    <a:pt x="543" y="62"/>
                  </a:lnTo>
                  <a:lnTo>
                    <a:pt x="545" y="63"/>
                  </a:lnTo>
                  <a:lnTo>
                    <a:pt x="546" y="63"/>
                  </a:lnTo>
                  <a:lnTo>
                    <a:pt x="548" y="65"/>
                  </a:lnTo>
                  <a:lnTo>
                    <a:pt x="548" y="66"/>
                  </a:lnTo>
                  <a:lnTo>
                    <a:pt x="548" y="67"/>
                  </a:lnTo>
                  <a:lnTo>
                    <a:pt x="548" y="68"/>
                  </a:lnTo>
                  <a:lnTo>
                    <a:pt x="549" y="68"/>
                  </a:lnTo>
                  <a:lnTo>
                    <a:pt x="550" y="67"/>
                  </a:lnTo>
                  <a:lnTo>
                    <a:pt x="551" y="68"/>
                  </a:lnTo>
                  <a:lnTo>
                    <a:pt x="552" y="67"/>
                  </a:lnTo>
                  <a:lnTo>
                    <a:pt x="552" y="68"/>
                  </a:lnTo>
                  <a:lnTo>
                    <a:pt x="553" y="68"/>
                  </a:lnTo>
                  <a:lnTo>
                    <a:pt x="553" y="69"/>
                  </a:lnTo>
                  <a:lnTo>
                    <a:pt x="553" y="69"/>
                  </a:lnTo>
                  <a:lnTo>
                    <a:pt x="553" y="71"/>
                  </a:lnTo>
                  <a:lnTo>
                    <a:pt x="554" y="70"/>
                  </a:lnTo>
                  <a:lnTo>
                    <a:pt x="555" y="70"/>
                  </a:lnTo>
                  <a:lnTo>
                    <a:pt x="556" y="70"/>
                  </a:lnTo>
                  <a:lnTo>
                    <a:pt x="555" y="69"/>
                  </a:lnTo>
                  <a:lnTo>
                    <a:pt x="555" y="68"/>
                  </a:lnTo>
                  <a:lnTo>
                    <a:pt x="556" y="68"/>
                  </a:lnTo>
                  <a:lnTo>
                    <a:pt x="556" y="67"/>
                  </a:lnTo>
                  <a:lnTo>
                    <a:pt x="555" y="67"/>
                  </a:lnTo>
                  <a:lnTo>
                    <a:pt x="555" y="66"/>
                  </a:lnTo>
                  <a:lnTo>
                    <a:pt x="556" y="66"/>
                  </a:lnTo>
                  <a:lnTo>
                    <a:pt x="557" y="66"/>
                  </a:lnTo>
                  <a:lnTo>
                    <a:pt x="558" y="67"/>
                  </a:lnTo>
                  <a:lnTo>
                    <a:pt x="559" y="67"/>
                  </a:lnTo>
                  <a:lnTo>
                    <a:pt x="560" y="67"/>
                  </a:lnTo>
                  <a:lnTo>
                    <a:pt x="561" y="69"/>
                  </a:lnTo>
                  <a:lnTo>
                    <a:pt x="562" y="69"/>
                  </a:lnTo>
                  <a:lnTo>
                    <a:pt x="562" y="70"/>
                  </a:lnTo>
                  <a:lnTo>
                    <a:pt x="563" y="71"/>
                  </a:lnTo>
                  <a:lnTo>
                    <a:pt x="564" y="71"/>
                  </a:lnTo>
                  <a:lnTo>
                    <a:pt x="564" y="72"/>
                  </a:lnTo>
                  <a:lnTo>
                    <a:pt x="565" y="73"/>
                  </a:lnTo>
                  <a:lnTo>
                    <a:pt x="566" y="73"/>
                  </a:lnTo>
                  <a:lnTo>
                    <a:pt x="567" y="73"/>
                  </a:lnTo>
                  <a:lnTo>
                    <a:pt x="568" y="73"/>
                  </a:lnTo>
                  <a:lnTo>
                    <a:pt x="568" y="74"/>
                  </a:lnTo>
                  <a:lnTo>
                    <a:pt x="569" y="75"/>
                  </a:lnTo>
                  <a:lnTo>
                    <a:pt x="571" y="76"/>
                  </a:lnTo>
                  <a:lnTo>
                    <a:pt x="572" y="78"/>
                  </a:lnTo>
                  <a:lnTo>
                    <a:pt x="573" y="78"/>
                  </a:lnTo>
                  <a:lnTo>
                    <a:pt x="574" y="79"/>
                  </a:lnTo>
                  <a:lnTo>
                    <a:pt x="575" y="80"/>
                  </a:lnTo>
                  <a:lnTo>
                    <a:pt x="576" y="81"/>
                  </a:lnTo>
                  <a:lnTo>
                    <a:pt x="576" y="82"/>
                  </a:lnTo>
                  <a:lnTo>
                    <a:pt x="577" y="82"/>
                  </a:lnTo>
                  <a:lnTo>
                    <a:pt x="578" y="83"/>
                  </a:lnTo>
                  <a:lnTo>
                    <a:pt x="580" y="85"/>
                  </a:lnTo>
                  <a:lnTo>
                    <a:pt x="580" y="86"/>
                  </a:lnTo>
                  <a:lnTo>
                    <a:pt x="580" y="86"/>
                  </a:lnTo>
                  <a:lnTo>
                    <a:pt x="580" y="87"/>
                  </a:lnTo>
                  <a:lnTo>
                    <a:pt x="580" y="88"/>
                  </a:lnTo>
                  <a:lnTo>
                    <a:pt x="579" y="90"/>
                  </a:lnTo>
                  <a:lnTo>
                    <a:pt x="576" y="93"/>
                  </a:lnTo>
                  <a:lnTo>
                    <a:pt x="576" y="94"/>
                  </a:lnTo>
                  <a:lnTo>
                    <a:pt x="576" y="95"/>
                  </a:lnTo>
                  <a:lnTo>
                    <a:pt x="576" y="96"/>
                  </a:lnTo>
                  <a:lnTo>
                    <a:pt x="575" y="98"/>
                  </a:lnTo>
                  <a:lnTo>
                    <a:pt x="574" y="99"/>
                  </a:lnTo>
                  <a:lnTo>
                    <a:pt x="571" y="100"/>
                  </a:lnTo>
                  <a:lnTo>
                    <a:pt x="570" y="101"/>
                  </a:lnTo>
                  <a:lnTo>
                    <a:pt x="570" y="102"/>
                  </a:lnTo>
                  <a:lnTo>
                    <a:pt x="569" y="103"/>
                  </a:lnTo>
                  <a:lnTo>
                    <a:pt x="568" y="104"/>
                  </a:lnTo>
                  <a:lnTo>
                    <a:pt x="567" y="104"/>
                  </a:lnTo>
                  <a:lnTo>
                    <a:pt x="567" y="105"/>
                  </a:lnTo>
                  <a:lnTo>
                    <a:pt x="568" y="106"/>
                  </a:lnTo>
                  <a:lnTo>
                    <a:pt x="568" y="107"/>
                  </a:lnTo>
                  <a:lnTo>
                    <a:pt x="569" y="107"/>
                  </a:lnTo>
                  <a:lnTo>
                    <a:pt x="570" y="108"/>
                  </a:lnTo>
                  <a:lnTo>
                    <a:pt x="569" y="110"/>
                  </a:lnTo>
                  <a:lnTo>
                    <a:pt x="569" y="110"/>
                  </a:lnTo>
                  <a:lnTo>
                    <a:pt x="569" y="111"/>
                  </a:lnTo>
                  <a:lnTo>
                    <a:pt x="569" y="112"/>
                  </a:lnTo>
                  <a:lnTo>
                    <a:pt x="568" y="112"/>
                  </a:lnTo>
                  <a:lnTo>
                    <a:pt x="567" y="113"/>
                  </a:lnTo>
                  <a:lnTo>
                    <a:pt x="566" y="115"/>
                  </a:lnTo>
                  <a:lnTo>
                    <a:pt x="566" y="116"/>
                  </a:lnTo>
                  <a:lnTo>
                    <a:pt x="565" y="116"/>
                  </a:lnTo>
                  <a:lnTo>
                    <a:pt x="560" y="121"/>
                  </a:lnTo>
                  <a:lnTo>
                    <a:pt x="557" y="122"/>
                  </a:lnTo>
                  <a:lnTo>
                    <a:pt x="556" y="122"/>
                  </a:lnTo>
                  <a:lnTo>
                    <a:pt x="554" y="122"/>
                  </a:lnTo>
                  <a:lnTo>
                    <a:pt x="552" y="122"/>
                  </a:lnTo>
                  <a:lnTo>
                    <a:pt x="550" y="123"/>
                  </a:lnTo>
                  <a:lnTo>
                    <a:pt x="549" y="123"/>
                  </a:lnTo>
                  <a:lnTo>
                    <a:pt x="549" y="122"/>
                  </a:lnTo>
                  <a:lnTo>
                    <a:pt x="550" y="122"/>
                  </a:lnTo>
                  <a:lnTo>
                    <a:pt x="549" y="122"/>
                  </a:lnTo>
                  <a:lnTo>
                    <a:pt x="547" y="122"/>
                  </a:lnTo>
                  <a:lnTo>
                    <a:pt x="545" y="124"/>
                  </a:lnTo>
                  <a:lnTo>
                    <a:pt x="544" y="124"/>
                  </a:lnTo>
                  <a:lnTo>
                    <a:pt x="544" y="125"/>
                  </a:lnTo>
                  <a:lnTo>
                    <a:pt x="543" y="126"/>
                  </a:lnTo>
                  <a:lnTo>
                    <a:pt x="541" y="127"/>
                  </a:lnTo>
                  <a:lnTo>
                    <a:pt x="539" y="131"/>
                  </a:lnTo>
                  <a:lnTo>
                    <a:pt x="537" y="134"/>
                  </a:lnTo>
                  <a:lnTo>
                    <a:pt x="534" y="135"/>
                  </a:lnTo>
                  <a:lnTo>
                    <a:pt x="534" y="136"/>
                  </a:lnTo>
                  <a:lnTo>
                    <a:pt x="530" y="138"/>
                  </a:lnTo>
                  <a:lnTo>
                    <a:pt x="529" y="139"/>
                  </a:lnTo>
                  <a:lnTo>
                    <a:pt x="528" y="139"/>
                  </a:lnTo>
                  <a:lnTo>
                    <a:pt x="522" y="140"/>
                  </a:lnTo>
                  <a:lnTo>
                    <a:pt x="517" y="141"/>
                  </a:lnTo>
                  <a:lnTo>
                    <a:pt x="508" y="140"/>
                  </a:lnTo>
                  <a:lnTo>
                    <a:pt x="506" y="140"/>
                  </a:lnTo>
                  <a:lnTo>
                    <a:pt x="499" y="139"/>
                  </a:lnTo>
                  <a:lnTo>
                    <a:pt x="497" y="139"/>
                  </a:lnTo>
                  <a:lnTo>
                    <a:pt x="495" y="140"/>
                  </a:lnTo>
                  <a:lnTo>
                    <a:pt x="494" y="140"/>
                  </a:lnTo>
                  <a:lnTo>
                    <a:pt x="488" y="140"/>
                  </a:lnTo>
                  <a:lnTo>
                    <a:pt x="487" y="140"/>
                  </a:lnTo>
                  <a:lnTo>
                    <a:pt x="483" y="141"/>
                  </a:lnTo>
                  <a:lnTo>
                    <a:pt x="482" y="142"/>
                  </a:lnTo>
                  <a:lnTo>
                    <a:pt x="479" y="142"/>
                  </a:lnTo>
                  <a:lnTo>
                    <a:pt x="478" y="142"/>
                  </a:lnTo>
                  <a:lnTo>
                    <a:pt x="476" y="143"/>
                  </a:lnTo>
                  <a:lnTo>
                    <a:pt x="471" y="145"/>
                  </a:lnTo>
                  <a:lnTo>
                    <a:pt x="469" y="146"/>
                  </a:lnTo>
                  <a:lnTo>
                    <a:pt x="467" y="147"/>
                  </a:lnTo>
                  <a:lnTo>
                    <a:pt x="466" y="147"/>
                  </a:lnTo>
                  <a:lnTo>
                    <a:pt x="462" y="147"/>
                  </a:lnTo>
                  <a:lnTo>
                    <a:pt x="460" y="147"/>
                  </a:lnTo>
                  <a:lnTo>
                    <a:pt x="460" y="147"/>
                  </a:lnTo>
                  <a:lnTo>
                    <a:pt x="460" y="148"/>
                  </a:lnTo>
                  <a:lnTo>
                    <a:pt x="459" y="148"/>
                  </a:lnTo>
                  <a:lnTo>
                    <a:pt x="458" y="148"/>
                  </a:lnTo>
                  <a:lnTo>
                    <a:pt x="457" y="146"/>
                  </a:lnTo>
                  <a:lnTo>
                    <a:pt x="457" y="145"/>
                  </a:lnTo>
                  <a:lnTo>
                    <a:pt x="456" y="145"/>
                  </a:lnTo>
                  <a:lnTo>
                    <a:pt x="456" y="146"/>
                  </a:lnTo>
                  <a:lnTo>
                    <a:pt x="452" y="145"/>
                  </a:lnTo>
                  <a:lnTo>
                    <a:pt x="452" y="144"/>
                  </a:lnTo>
                  <a:lnTo>
                    <a:pt x="451" y="143"/>
                  </a:lnTo>
                  <a:lnTo>
                    <a:pt x="450" y="143"/>
                  </a:lnTo>
                  <a:lnTo>
                    <a:pt x="449" y="143"/>
                  </a:lnTo>
                  <a:lnTo>
                    <a:pt x="447" y="143"/>
                  </a:lnTo>
                  <a:lnTo>
                    <a:pt x="445" y="143"/>
                  </a:lnTo>
                  <a:lnTo>
                    <a:pt x="444" y="143"/>
                  </a:lnTo>
                  <a:lnTo>
                    <a:pt x="443" y="143"/>
                  </a:lnTo>
                  <a:lnTo>
                    <a:pt x="441" y="143"/>
                  </a:lnTo>
                  <a:lnTo>
                    <a:pt x="440" y="143"/>
                  </a:lnTo>
                  <a:lnTo>
                    <a:pt x="439" y="144"/>
                  </a:lnTo>
                  <a:lnTo>
                    <a:pt x="440" y="144"/>
                  </a:lnTo>
                  <a:lnTo>
                    <a:pt x="440" y="145"/>
                  </a:lnTo>
                  <a:lnTo>
                    <a:pt x="441" y="145"/>
                  </a:lnTo>
                  <a:lnTo>
                    <a:pt x="442" y="145"/>
                  </a:lnTo>
                  <a:lnTo>
                    <a:pt x="445" y="145"/>
                  </a:lnTo>
                  <a:lnTo>
                    <a:pt x="447" y="145"/>
                  </a:lnTo>
                  <a:lnTo>
                    <a:pt x="448" y="145"/>
                  </a:lnTo>
                  <a:lnTo>
                    <a:pt x="449" y="145"/>
                  </a:lnTo>
                  <a:lnTo>
                    <a:pt x="450" y="145"/>
                  </a:lnTo>
                  <a:lnTo>
                    <a:pt x="451" y="145"/>
                  </a:lnTo>
                  <a:lnTo>
                    <a:pt x="452" y="146"/>
                  </a:lnTo>
                  <a:lnTo>
                    <a:pt x="453" y="146"/>
                  </a:lnTo>
                  <a:lnTo>
                    <a:pt x="455" y="147"/>
                  </a:lnTo>
                  <a:lnTo>
                    <a:pt x="457" y="150"/>
                  </a:lnTo>
                  <a:lnTo>
                    <a:pt x="457" y="151"/>
                  </a:lnTo>
                  <a:lnTo>
                    <a:pt x="457" y="152"/>
                  </a:lnTo>
                  <a:lnTo>
                    <a:pt x="458" y="152"/>
                  </a:lnTo>
                  <a:lnTo>
                    <a:pt x="458" y="153"/>
                  </a:lnTo>
                  <a:lnTo>
                    <a:pt x="444" y="161"/>
                  </a:lnTo>
                  <a:lnTo>
                    <a:pt x="442" y="163"/>
                  </a:lnTo>
                  <a:lnTo>
                    <a:pt x="442" y="164"/>
                  </a:lnTo>
                  <a:lnTo>
                    <a:pt x="441" y="164"/>
                  </a:lnTo>
                  <a:lnTo>
                    <a:pt x="440" y="164"/>
                  </a:lnTo>
                  <a:lnTo>
                    <a:pt x="439" y="165"/>
                  </a:lnTo>
                  <a:lnTo>
                    <a:pt x="438" y="166"/>
                  </a:lnTo>
                  <a:lnTo>
                    <a:pt x="436" y="167"/>
                  </a:lnTo>
                  <a:lnTo>
                    <a:pt x="436" y="167"/>
                  </a:lnTo>
                  <a:lnTo>
                    <a:pt x="436" y="168"/>
                  </a:lnTo>
                  <a:lnTo>
                    <a:pt x="436" y="169"/>
                  </a:lnTo>
                  <a:lnTo>
                    <a:pt x="435" y="169"/>
                  </a:lnTo>
                  <a:lnTo>
                    <a:pt x="433" y="169"/>
                  </a:lnTo>
                  <a:lnTo>
                    <a:pt x="434" y="170"/>
                  </a:lnTo>
                  <a:lnTo>
                    <a:pt x="433" y="171"/>
                  </a:lnTo>
                  <a:lnTo>
                    <a:pt x="432" y="171"/>
                  </a:lnTo>
                  <a:lnTo>
                    <a:pt x="431" y="172"/>
                  </a:lnTo>
                  <a:lnTo>
                    <a:pt x="429" y="172"/>
                  </a:lnTo>
                  <a:lnTo>
                    <a:pt x="428" y="173"/>
                  </a:lnTo>
                  <a:lnTo>
                    <a:pt x="426" y="175"/>
                  </a:lnTo>
                  <a:lnTo>
                    <a:pt x="420" y="180"/>
                  </a:lnTo>
                  <a:lnTo>
                    <a:pt x="420" y="181"/>
                  </a:lnTo>
                  <a:lnTo>
                    <a:pt x="420" y="182"/>
                  </a:lnTo>
                  <a:lnTo>
                    <a:pt x="420" y="184"/>
                  </a:lnTo>
                  <a:lnTo>
                    <a:pt x="421" y="184"/>
                  </a:lnTo>
                  <a:lnTo>
                    <a:pt x="420" y="185"/>
                  </a:lnTo>
                  <a:lnTo>
                    <a:pt x="421" y="186"/>
                  </a:lnTo>
                  <a:lnTo>
                    <a:pt x="422" y="186"/>
                  </a:lnTo>
                  <a:lnTo>
                    <a:pt x="422" y="187"/>
                  </a:lnTo>
                  <a:lnTo>
                    <a:pt x="423" y="188"/>
                  </a:lnTo>
                  <a:lnTo>
                    <a:pt x="423" y="189"/>
                  </a:lnTo>
                  <a:lnTo>
                    <a:pt x="422" y="195"/>
                  </a:lnTo>
                  <a:lnTo>
                    <a:pt x="422" y="196"/>
                  </a:lnTo>
                  <a:lnTo>
                    <a:pt x="422" y="197"/>
                  </a:lnTo>
                  <a:lnTo>
                    <a:pt x="423" y="197"/>
                  </a:lnTo>
                  <a:lnTo>
                    <a:pt x="424" y="197"/>
                  </a:lnTo>
                  <a:lnTo>
                    <a:pt x="427" y="196"/>
                  </a:lnTo>
                  <a:lnTo>
                    <a:pt x="428" y="196"/>
                  </a:lnTo>
                  <a:lnTo>
                    <a:pt x="428" y="195"/>
                  </a:lnTo>
                  <a:lnTo>
                    <a:pt x="429" y="196"/>
                  </a:lnTo>
                  <a:lnTo>
                    <a:pt x="429" y="194"/>
                  </a:lnTo>
                  <a:lnTo>
                    <a:pt x="429" y="193"/>
                  </a:lnTo>
                  <a:lnTo>
                    <a:pt x="430" y="191"/>
                  </a:lnTo>
                  <a:lnTo>
                    <a:pt x="431" y="189"/>
                  </a:lnTo>
                  <a:lnTo>
                    <a:pt x="436" y="184"/>
                  </a:lnTo>
                  <a:lnTo>
                    <a:pt x="438" y="181"/>
                  </a:lnTo>
                  <a:lnTo>
                    <a:pt x="438" y="180"/>
                  </a:lnTo>
                  <a:lnTo>
                    <a:pt x="439" y="179"/>
                  </a:lnTo>
                  <a:lnTo>
                    <a:pt x="440" y="178"/>
                  </a:lnTo>
                  <a:lnTo>
                    <a:pt x="441" y="178"/>
                  </a:lnTo>
                  <a:lnTo>
                    <a:pt x="443" y="178"/>
                  </a:lnTo>
                  <a:lnTo>
                    <a:pt x="444" y="177"/>
                  </a:lnTo>
                  <a:lnTo>
                    <a:pt x="445" y="177"/>
                  </a:lnTo>
                  <a:lnTo>
                    <a:pt x="445" y="176"/>
                  </a:lnTo>
                  <a:lnTo>
                    <a:pt x="446" y="176"/>
                  </a:lnTo>
                  <a:lnTo>
                    <a:pt x="447" y="175"/>
                  </a:lnTo>
                  <a:lnTo>
                    <a:pt x="448" y="174"/>
                  </a:lnTo>
                  <a:lnTo>
                    <a:pt x="450" y="173"/>
                  </a:lnTo>
                  <a:lnTo>
                    <a:pt x="455" y="172"/>
                  </a:lnTo>
                  <a:lnTo>
                    <a:pt x="457" y="171"/>
                  </a:lnTo>
                  <a:lnTo>
                    <a:pt x="460" y="169"/>
                  </a:lnTo>
                  <a:lnTo>
                    <a:pt x="460" y="168"/>
                  </a:lnTo>
                  <a:lnTo>
                    <a:pt x="461" y="167"/>
                  </a:lnTo>
                  <a:lnTo>
                    <a:pt x="462" y="167"/>
                  </a:lnTo>
                  <a:lnTo>
                    <a:pt x="464" y="166"/>
                  </a:lnTo>
                  <a:lnTo>
                    <a:pt x="465" y="167"/>
                  </a:lnTo>
                  <a:lnTo>
                    <a:pt x="464" y="169"/>
                  </a:lnTo>
                  <a:lnTo>
                    <a:pt x="465" y="169"/>
                  </a:lnTo>
                  <a:lnTo>
                    <a:pt x="465" y="170"/>
                  </a:lnTo>
                  <a:lnTo>
                    <a:pt x="464" y="171"/>
                  </a:lnTo>
                  <a:lnTo>
                    <a:pt x="465" y="172"/>
                  </a:lnTo>
                  <a:lnTo>
                    <a:pt x="465" y="173"/>
                  </a:lnTo>
                  <a:lnTo>
                    <a:pt x="466" y="173"/>
                  </a:lnTo>
                  <a:lnTo>
                    <a:pt x="466" y="172"/>
                  </a:lnTo>
                  <a:lnTo>
                    <a:pt x="467" y="171"/>
                  </a:lnTo>
                  <a:lnTo>
                    <a:pt x="468" y="169"/>
                  </a:lnTo>
                  <a:lnTo>
                    <a:pt x="469" y="167"/>
                  </a:lnTo>
                  <a:lnTo>
                    <a:pt x="469" y="166"/>
                  </a:lnTo>
                  <a:lnTo>
                    <a:pt x="469" y="165"/>
                  </a:lnTo>
                  <a:lnTo>
                    <a:pt x="469" y="164"/>
                  </a:lnTo>
                  <a:lnTo>
                    <a:pt x="470" y="164"/>
                  </a:lnTo>
                  <a:lnTo>
                    <a:pt x="471" y="163"/>
                  </a:lnTo>
                  <a:lnTo>
                    <a:pt x="473" y="161"/>
                  </a:lnTo>
                  <a:lnTo>
                    <a:pt x="474" y="160"/>
                  </a:lnTo>
                  <a:lnTo>
                    <a:pt x="476" y="160"/>
                  </a:lnTo>
                  <a:lnTo>
                    <a:pt x="480" y="159"/>
                  </a:lnTo>
                  <a:lnTo>
                    <a:pt x="482" y="159"/>
                  </a:lnTo>
                  <a:lnTo>
                    <a:pt x="483" y="158"/>
                  </a:lnTo>
                  <a:lnTo>
                    <a:pt x="484" y="158"/>
                  </a:lnTo>
                  <a:lnTo>
                    <a:pt x="485" y="158"/>
                  </a:lnTo>
                  <a:lnTo>
                    <a:pt x="486" y="158"/>
                  </a:lnTo>
                  <a:lnTo>
                    <a:pt x="486" y="157"/>
                  </a:lnTo>
                  <a:lnTo>
                    <a:pt x="487" y="157"/>
                  </a:lnTo>
                  <a:lnTo>
                    <a:pt x="487" y="156"/>
                  </a:lnTo>
                  <a:lnTo>
                    <a:pt x="491" y="156"/>
                  </a:lnTo>
                  <a:lnTo>
                    <a:pt x="494" y="156"/>
                  </a:lnTo>
                  <a:lnTo>
                    <a:pt x="494" y="156"/>
                  </a:lnTo>
                  <a:lnTo>
                    <a:pt x="497" y="155"/>
                  </a:lnTo>
                  <a:lnTo>
                    <a:pt x="498" y="155"/>
                  </a:lnTo>
                  <a:lnTo>
                    <a:pt x="501" y="155"/>
                  </a:lnTo>
                  <a:lnTo>
                    <a:pt x="503" y="155"/>
                  </a:lnTo>
                  <a:lnTo>
                    <a:pt x="505" y="155"/>
                  </a:lnTo>
                  <a:lnTo>
                    <a:pt x="506" y="155"/>
                  </a:lnTo>
                  <a:lnTo>
                    <a:pt x="507" y="155"/>
                  </a:lnTo>
                  <a:lnTo>
                    <a:pt x="508" y="155"/>
                  </a:lnTo>
                  <a:lnTo>
                    <a:pt x="510" y="155"/>
                  </a:lnTo>
                  <a:lnTo>
                    <a:pt x="513" y="155"/>
                  </a:lnTo>
                  <a:lnTo>
                    <a:pt x="516" y="155"/>
                  </a:lnTo>
                  <a:lnTo>
                    <a:pt x="522" y="155"/>
                  </a:lnTo>
                  <a:lnTo>
                    <a:pt x="526" y="155"/>
                  </a:lnTo>
                  <a:lnTo>
                    <a:pt x="529" y="155"/>
                  </a:lnTo>
                  <a:lnTo>
                    <a:pt x="530" y="155"/>
                  </a:lnTo>
                  <a:lnTo>
                    <a:pt x="530" y="156"/>
                  </a:lnTo>
                  <a:lnTo>
                    <a:pt x="529" y="159"/>
                  </a:lnTo>
                  <a:lnTo>
                    <a:pt x="532" y="167"/>
                  </a:lnTo>
                  <a:lnTo>
                    <a:pt x="532" y="168"/>
                  </a:lnTo>
                  <a:lnTo>
                    <a:pt x="532" y="173"/>
                  </a:lnTo>
                  <a:lnTo>
                    <a:pt x="532" y="176"/>
                  </a:lnTo>
                  <a:lnTo>
                    <a:pt x="530" y="178"/>
                  </a:lnTo>
                  <a:lnTo>
                    <a:pt x="529" y="181"/>
                  </a:lnTo>
                  <a:lnTo>
                    <a:pt x="527" y="184"/>
                  </a:lnTo>
                  <a:lnTo>
                    <a:pt x="524" y="186"/>
                  </a:lnTo>
                  <a:lnTo>
                    <a:pt x="522" y="189"/>
                  </a:lnTo>
                  <a:lnTo>
                    <a:pt x="521" y="190"/>
                  </a:lnTo>
                  <a:lnTo>
                    <a:pt x="519" y="191"/>
                  </a:lnTo>
                  <a:lnTo>
                    <a:pt x="518" y="192"/>
                  </a:lnTo>
                  <a:lnTo>
                    <a:pt x="516" y="196"/>
                  </a:lnTo>
                  <a:lnTo>
                    <a:pt x="512" y="198"/>
                  </a:lnTo>
                  <a:lnTo>
                    <a:pt x="511" y="199"/>
                  </a:lnTo>
                  <a:lnTo>
                    <a:pt x="510" y="199"/>
                  </a:lnTo>
                  <a:lnTo>
                    <a:pt x="510" y="200"/>
                  </a:lnTo>
                  <a:lnTo>
                    <a:pt x="509" y="201"/>
                  </a:lnTo>
                  <a:lnTo>
                    <a:pt x="509" y="202"/>
                  </a:lnTo>
                  <a:lnTo>
                    <a:pt x="508" y="202"/>
                  </a:lnTo>
                  <a:lnTo>
                    <a:pt x="508" y="203"/>
                  </a:lnTo>
                  <a:lnTo>
                    <a:pt x="508" y="204"/>
                  </a:lnTo>
                  <a:lnTo>
                    <a:pt x="507" y="205"/>
                  </a:lnTo>
                  <a:lnTo>
                    <a:pt x="509" y="205"/>
                  </a:lnTo>
                  <a:lnTo>
                    <a:pt x="509" y="204"/>
                  </a:lnTo>
                  <a:lnTo>
                    <a:pt x="510" y="201"/>
                  </a:lnTo>
                  <a:lnTo>
                    <a:pt x="511" y="200"/>
                  </a:lnTo>
                  <a:lnTo>
                    <a:pt x="512" y="200"/>
                  </a:lnTo>
                  <a:lnTo>
                    <a:pt x="512" y="201"/>
                  </a:lnTo>
                  <a:lnTo>
                    <a:pt x="512" y="202"/>
                  </a:lnTo>
                  <a:lnTo>
                    <a:pt x="513" y="202"/>
                  </a:lnTo>
                  <a:lnTo>
                    <a:pt x="514" y="202"/>
                  </a:lnTo>
                  <a:lnTo>
                    <a:pt x="513" y="204"/>
                  </a:lnTo>
                  <a:lnTo>
                    <a:pt x="512" y="205"/>
                  </a:lnTo>
                  <a:lnTo>
                    <a:pt x="510" y="205"/>
                  </a:lnTo>
                  <a:lnTo>
                    <a:pt x="508" y="207"/>
                  </a:lnTo>
                  <a:lnTo>
                    <a:pt x="507" y="207"/>
                  </a:lnTo>
                  <a:lnTo>
                    <a:pt x="507" y="208"/>
                  </a:lnTo>
                  <a:lnTo>
                    <a:pt x="507" y="208"/>
                  </a:lnTo>
                  <a:lnTo>
                    <a:pt x="509" y="208"/>
                  </a:lnTo>
                  <a:lnTo>
                    <a:pt x="509" y="209"/>
                  </a:lnTo>
                  <a:lnTo>
                    <a:pt x="508" y="211"/>
                  </a:lnTo>
                  <a:lnTo>
                    <a:pt x="509" y="210"/>
                  </a:lnTo>
                  <a:lnTo>
                    <a:pt x="510" y="210"/>
                  </a:lnTo>
                  <a:lnTo>
                    <a:pt x="510" y="209"/>
                  </a:lnTo>
                  <a:lnTo>
                    <a:pt x="511" y="208"/>
                  </a:lnTo>
                  <a:lnTo>
                    <a:pt x="512" y="208"/>
                  </a:lnTo>
                  <a:lnTo>
                    <a:pt x="512" y="209"/>
                  </a:lnTo>
                  <a:lnTo>
                    <a:pt x="512" y="211"/>
                  </a:lnTo>
                  <a:lnTo>
                    <a:pt x="512" y="212"/>
                  </a:lnTo>
                  <a:lnTo>
                    <a:pt x="512" y="213"/>
                  </a:lnTo>
                  <a:lnTo>
                    <a:pt x="514" y="212"/>
                  </a:lnTo>
                  <a:lnTo>
                    <a:pt x="515" y="210"/>
                  </a:lnTo>
                  <a:lnTo>
                    <a:pt x="518" y="206"/>
                  </a:lnTo>
                  <a:lnTo>
                    <a:pt x="518" y="204"/>
                  </a:lnTo>
                  <a:lnTo>
                    <a:pt x="520" y="203"/>
                  </a:lnTo>
                  <a:lnTo>
                    <a:pt x="522" y="201"/>
                  </a:lnTo>
                  <a:lnTo>
                    <a:pt x="525" y="200"/>
                  </a:lnTo>
                  <a:lnTo>
                    <a:pt x="526" y="198"/>
                  </a:lnTo>
                  <a:lnTo>
                    <a:pt x="535" y="191"/>
                  </a:lnTo>
                  <a:lnTo>
                    <a:pt x="536" y="190"/>
                  </a:lnTo>
                  <a:lnTo>
                    <a:pt x="538" y="188"/>
                  </a:lnTo>
                  <a:lnTo>
                    <a:pt x="539" y="187"/>
                  </a:lnTo>
                  <a:lnTo>
                    <a:pt x="539" y="186"/>
                  </a:lnTo>
                  <a:lnTo>
                    <a:pt x="539" y="185"/>
                  </a:lnTo>
                  <a:lnTo>
                    <a:pt x="540" y="184"/>
                  </a:lnTo>
                  <a:lnTo>
                    <a:pt x="541" y="184"/>
                  </a:lnTo>
                  <a:lnTo>
                    <a:pt x="544" y="183"/>
                  </a:lnTo>
                  <a:lnTo>
                    <a:pt x="545" y="182"/>
                  </a:lnTo>
                  <a:lnTo>
                    <a:pt x="545" y="181"/>
                  </a:lnTo>
                  <a:lnTo>
                    <a:pt x="547" y="180"/>
                  </a:lnTo>
                  <a:lnTo>
                    <a:pt x="549" y="182"/>
                  </a:lnTo>
                  <a:lnTo>
                    <a:pt x="550" y="182"/>
                  </a:lnTo>
                  <a:lnTo>
                    <a:pt x="551" y="181"/>
                  </a:lnTo>
                  <a:lnTo>
                    <a:pt x="551" y="180"/>
                  </a:lnTo>
                  <a:lnTo>
                    <a:pt x="551" y="179"/>
                  </a:lnTo>
                  <a:lnTo>
                    <a:pt x="551" y="178"/>
                  </a:lnTo>
                  <a:lnTo>
                    <a:pt x="551" y="177"/>
                  </a:lnTo>
                  <a:lnTo>
                    <a:pt x="551" y="176"/>
                  </a:lnTo>
                  <a:lnTo>
                    <a:pt x="551" y="175"/>
                  </a:lnTo>
                  <a:lnTo>
                    <a:pt x="551" y="173"/>
                  </a:lnTo>
                  <a:lnTo>
                    <a:pt x="551" y="172"/>
                  </a:lnTo>
                  <a:lnTo>
                    <a:pt x="551" y="172"/>
                  </a:lnTo>
                  <a:lnTo>
                    <a:pt x="551" y="171"/>
                  </a:lnTo>
                  <a:lnTo>
                    <a:pt x="550" y="170"/>
                  </a:lnTo>
                  <a:lnTo>
                    <a:pt x="550" y="166"/>
                  </a:lnTo>
                  <a:lnTo>
                    <a:pt x="549" y="165"/>
                  </a:lnTo>
                  <a:lnTo>
                    <a:pt x="549" y="163"/>
                  </a:lnTo>
                  <a:lnTo>
                    <a:pt x="549" y="160"/>
                  </a:lnTo>
                  <a:lnTo>
                    <a:pt x="548" y="158"/>
                  </a:lnTo>
                  <a:lnTo>
                    <a:pt x="549" y="154"/>
                  </a:lnTo>
                  <a:lnTo>
                    <a:pt x="549" y="152"/>
                  </a:lnTo>
                  <a:lnTo>
                    <a:pt x="548" y="152"/>
                  </a:lnTo>
                  <a:lnTo>
                    <a:pt x="548" y="151"/>
                  </a:lnTo>
                  <a:lnTo>
                    <a:pt x="551" y="149"/>
                  </a:lnTo>
                  <a:lnTo>
                    <a:pt x="553" y="147"/>
                  </a:lnTo>
                  <a:lnTo>
                    <a:pt x="555" y="147"/>
                  </a:lnTo>
                  <a:lnTo>
                    <a:pt x="556" y="147"/>
                  </a:lnTo>
                  <a:lnTo>
                    <a:pt x="557" y="146"/>
                  </a:lnTo>
                  <a:lnTo>
                    <a:pt x="559" y="146"/>
                  </a:lnTo>
                  <a:lnTo>
                    <a:pt x="560" y="145"/>
                  </a:lnTo>
                  <a:lnTo>
                    <a:pt x="563" y="144"/>
                  </a:lnTo>
                  <a:lnTo>
                    <a:pt x="564" y="144"/>
                  </a:lnTo>
                  <a:lnTo>
                    <a:pt x="565" y="144"/>
                  </a:lnTo>
                  <a:lnTo>
                    <a:pt x="571" y="141"/>
                  </a:lnTo>
                  <a:lnTo>
                    <a:pt x="571" y="142"/>
                  </a:lnTo>
                  <a:lnTo>
                    <a:pt x="573" y="141"/>
                  </a:lnTo>
                  <a:lnTo>
                    <a:pt x="574" y="141"/>
                  </a:lnTo>
                  <a:lnTo>
                    <a:pt x="574" y="142"/>
                  </a:lnTo>
                  <a:lnTo>
                    <a:pt x="574" y="143"/>
                  </a:lnTo>
                  <a:lnTo>
                    <a:pt x="576" y="147"/>
                  </a:lnTo>
                  <a:lnTo>
                    <a:pt x="576" y="147"/>
                  </a:lnTo>
                  <a:lnTo>
                    <a:pt x="578" y="151"/>
                  </a:lnTo>
                  <a:lnTo>
                    <a:pt x="578" y="153"/>
                  </a:lnTo>
                  <a:lnTo>
                    <a:pt x="579" y="154"/>
                  </a:lnTo>
                  <a:lnTo>
                    <a:pt x="579" y="156"/>
                  </a:lnTo>
                  <a:lnTo>
                    <a:pt x="579" y="157"/>
                  </a:lnTo>
                  <a:lnTo>
                    <a:pt x="579" y="158"/>
                  </a:lnTo>
                  <a:lnTo>
                    <a:pt x="581" y="163"/>
                  </a:lnTo>
                  <a:lnTo>
                    <a:pt x="581" y="165"/>
                  </a:lnTo>
                  <a:lnTo>
                    <a:pt x="581" y="166"/>
                  </a:lnTo>
                  <a:lnTo>
                    <a:pt x="582" y="168"/>
                  </a:lnTo>
                  <a:lnTo>
                    <a:pt x="582" y="169"/>
                  </a:lnTo>
                  <a:lnTo>
                    <a:pt x="582" y="170"/>
                  </a:lnTo>
                  <a:lnTo>
                    <a:pt x="582" y="172"/>
                  </a:lnTo>
                  <a:lnTo>
                    <a:pt x="582" y="172"/>
                  </a:lnTo>
                  <a:lnTo>
                    <a:pt x="582" y="173"/>
                  </a:lnTo>
                  <a:lnTo>
                    <a:pt x="583" y="175"/>
                  </a:lnTo>
                  <a:lnTo>
                    <a:pt x="583" y="179"/>
                  </a:lnTo>
                  <a:lnTo>
                    <a:pt x="583" y="180"/>
                  </a:lnTo>
                  <a:lnTo>
                    <a:pt x="583" y="181"/>
                  </a:lnTo>
                  <a:lnTo>
                    <a:pt x="584" y="184"/>
                  </a:lnTo>
                  <a:lnTo>
                    <a:pt x="584" y="189"/>
                  </a:lnTo>
                  <a:lnTo>
                    <a:pt x="584" y="190"/>
                  </a:lnTo>
                  <a:lnTo>
                    <a:pt x="584" y="191"/>
                  </a:lnTo>
                  <a:lnTo>
                    <a:pt x="584" y="192"/>
                  </a:lnTo>
                  <a:lnTo>
                    <a:pt x="584" y="196"/>
                  </a:lnTo>
                  <a:lnTo>
                    <a:pt x="584" y="197"/>
                  </a:lnTo>
                  <a:lnTo>
                    <a:pt x="583" y="200"/>
                  </a:lnTo>
                  <a:lnTo>
                    <a:pt x="583" y="201"/>
                  </a:lnTo>
                  <a:lnTo>
                    <a:pt x="583" y="202"/>
                  </a:lnTo>
                  <a:lnTo>
                    <a:pt x="583" y="203"/>
                  </a:lnTo>
                  <a:lnTo>
                    <a:pt x="583" y="208"/>
                  </a:lnTo>
                  <a:lnTo>
                    <a:pt x="582" y="211"/>
                  </a:lnTo>
                  <a:lnTo>
                    <a:pt x="580" y="215"/>
                  </a:lnTo>
                  <a:lnTo>
                    <a:pt x="580" y="217"/>
                  </a:lnTo>
                  <a:lnTo>
                    <a:pt x="579" y="217"/>
                  </a:lnTo>
                  <a:lnTo>
                    <a:pt x="578" y="218"/>
                  </a:lnTo>
                  <a:lnTo>
                    <a:pt x="576" y="218"/>
                  </a:lnTo>
                  <a:lnTo>
                    <a:pt x="576" y="218"/>
                  </a:lnTo>
                  <a:lnTo>
                    <a:pt x="575" y="218"/>
                  </a:lnTo>
                  <a:lnTo>
                    <a:pt x="574" y="219"/>
                  </a:lnTo>
                  <a:lnTo>
                    <a:pt x="574" y="221"/>
                  </a:lnTo>
                  <a:lnTo>
                    <a:pt x="573" y="221"/>
                  </a:lnTo>
                  <a:lnTo>
                    <a:pt x="572" y="221"/>
                  </a:lnTo>
                  <a:lnTo>
                    <a:pt x="572" y="222"/>
                  </a:lnTo>
                  <a:lnTo>
                    <a:pt x="573" y="222"/>
                  </a:lnTo>
                  <a:lnTo>
                    <a:pt x="574" y="222"/>
                  </a:lnTo>
                  <a:lnTo>
                    <a:pt x="575" y="221"/>
                  </a:lnTo>
                  <a:lnTo>
                    <a:pt x="575" y="219"/>
                  </a:lnTo>
                  <a:lnTo>
                    <a:pt x="576" y="219"/>
                  </a:lnTo>
                  <a:lnTo>
                    <a:pt x="576" y="219"/>
                  </a:lnTo>
                  <a:lnTo>
                    <a:pt x="576" y="220"/>
                  </a:lnTo>
                  <a:lnTo>
                    <a:pt x="576" y="220"/>
                  </a:lnTo>
                  <a:lnTo>
                    <a:pt x="576" y="220"/>
                  </a:lnTo>
                  <a:lnTo>
                    <a:pt x="577" y="220"/>
                  </a:lnTo>
                  <a:lnTo>
                    <a:pt x="578" y="221"/>
                  </a:lnTo>
                  <a:lnTo>
                    <a:pt x="576" y="224"/>
                  </a:lnTo>
                  <a:lnTo>
                    <a:pt x="576" y="226"/>
                  </a:lnTo>
                  <a:lnTo>
                    <a:pt x="576" y="227"/>
                  </a:lnTo>
                  <a:lnTo>
                    <a:pt x="576" y="228"/>
                  </a:lnTo>
                  <a:lnTo>
                    <a:pt x="576" y="231"/>
                  </a:lnTo>
                  <a:lnTo>
                    <a:pt x="576" y="233"/>
                  </a:lnTo>
                  <a:lnTo>
                    <a:pt x="574" y="236"/>
                  </a:lnTo>
                  <a:lnTo>
                    <a:pt x="574" y="237"/>
                  </a:lnTo>
                  <a:lnTo>
                    <a:pt x="574" y="238"/>
                  </a:lnTo>
                  <a:lnTo>
                    <a:pt x="573" y="240"/>
                  </a:lnTo>
                  <a:lnTo>
                    <a:pt x="573" y="242"/>
                  </a:lnTo>
                  <a:lnTo>
                    <a:pt x="571" y="245"/>
                  </a:lnTo>
                  <a:lnTo>
                    <a:pt x="569" y="248"/>
                  </a:lnTo>
                  <a:lnTo>
                    <a:pt x="569" y="249"/>
                  </a:lnTo>
                  <a:lnTo>
                    <a:pt x="568" y="251"/>
                  </a:lnTo>
                  <a:lnTo>
                    <a:pt x="567" y="256"/>
                  </a:lnTo>
                  <a:lnTo>
                    <a:pt x="566" y="258"/>
                  </a:lnTo>
                  <a:lnTo>
                    <a:pt x="566" y="258"/>
                  </a:lnTo>
                  <a:lnTo>
                    <a:pt x="566" y="259"/>
                  </a:lnTo>
                  <a:lnTo>
                    <a:pt x="567" y="260"/>
                  </a:lnTo>
                  <a:lnTo>
                    <a:pt x="567" y="261"/>
                  </a:lnTo>
                  <a:lnTo>
                    <a:pt x="568" y="264"/>
                  </a:lnTo>
                  <a:lnTo>
                    <a:pt x="568" y="265"/>
                  </a:lnTo>
                  <a:lnTo>
                    <a:pt x="569" y="266"/>
                  </a:lnTo>
                  <a:lnTo>
                    <a:pt x="567" y="272"/>
                  </a:lnTo>
                  <a:lnTo>
                    <a:pt x="566" y="273"/>
                  </a:lnTo>
                  <a:lnTo>
                    <a:pt x="564" y="274"/>
                  </a:lnTo>
                  <a:lnTo>
                    <a:pt x="564" y="275"/>
                  </a:lnTo>
                  <a:lnTo>
                    <a:pt x="564" y="276"/>
                  </a:lnTo>
                  <a:lnTo>
                    <a:pt x="565" y="275"/>
                  </a:lnTo>
                  <a:lnTo>
                    <a:pt x="566" y="275"/>
                  </a:lnTo>
                  <a:lnTo>
                    <a:pt x="566" y="276"/>
                  </a:lnTo>
                  <a:lnTo>
                    <a:pt x="566" y="277"/>
                  </a:lnTo>
                  <a:lnTo>
                    <a:pt x="565" y="279"/>
                  </a:lnTo>
                  <a:lnTo>
                    <a:pt x="564" y="284"/>
                  </a:lnTo>
                  <a:lnTo>
                    <a:pt x="562" y="286"/>
                  </a:lnTo>
                  <a:lnTo>
                    <a:pt x="560" y="289"/>
                  </a:lnTo>
                  <a:lnTo>
                    <a:pt x="560" y="290"/>
                  </a:lnTo>
                  <a:lnTo>
                    <a:pt x="560" y="291"/>
                  </a:lnTo>
                  <a:lnTo>
                    <a:pt x="561" y="291"/>
                  </a:lnTo>
                  <a:lnTo>
                    <a:pt x="563" y="289"/>
                  </a:lnTo>
                  <a:lnTo>
                    <a:pt x="567" y="282"/>
                  </a:lnTo>
                  <a:lnTo>
                    <a:pt x="567" y="282"/>
                  </a:lnTo>
                  <a:lnTo>
                    <a:pt x="570" y="279"/>
                  </a:lnTo>
                  <a:lnTo>
                    <a:pt x="572" y="273"/>
                  </a:lnTo>
                  <a:lnTo>
                    <a:pt x="572" y="272"/>
                  </a:lnTo>
                  <a:lnTo>
                    <a:pt x="571" y="271"/>
                  </a:lnTo>
                  <a:lnTo>
                    <a:pt x="571" y="270"/>
                  </a:lnTo>
                  <a:lnTo>
                    <a:pt x="570" y="269"/>
                  </a:lnTo>
                  <a:lnTo>
                    <a:pt x="570" y="268"/>
                  </a:lnTo>
                  <a:lnTo>
                    <a:pt x="573" y="266"/>
                  </a:lnTo>
                  <a:lnTo>
                    <a:pt x="574" y="265"/>
                  </a:lnTo>
                  <a:lnTo>
                    <a:pt x="574" y="263"/>
                  </a:lnTo>
                  <a:lnTo>
                    <a:pt x="574" y="262"/>
                  </a:lnTo>
                  <a:lnTo>
                    <a:pt x="573" y="262"/>
                  </a:lnTo>
                  <a:lnTo>
                    <a:pt x="572" y="260"/>
                  </a:lnTo>
                  <a:lnTo>
                    <a:pt x="572" y="259"/>
                  </a:lnTo>
                  <a:lnTo>
                    <a:pt x="572" y="258"/>
                  </a:lnTo>
                  <a:lnTo>
                    <a:pt x="572" y="258"/>
                  </a:lnTo>
                  <a:lnTo>
                    <a:pt x="572" y="257"/>
                  </a:lnTo>
                  <a:lnTo>
                    <a:pt x="573" y="257"/>
                  </a:lnTo>
                  <a:lnTo>
                    <a:pt x="574" y="257"/>
                  </a:lnTo>
                  <a:lnTo>
                    <a:pt x="575" y="256"/>
                  </a:lnTo>
                  <a:lnTo>
                    <a:pt x="576" y="256"/>
                  </a:lnTo>
                  <a:lnTo>
                    <a:pt x="576" y="253"/>
                  </a:lnTo>
                  <a:lnTo>
                    <a:pt x="578" y="252"/>
                  </a:lnTo>
                  <a:lnTo>
                    <a:pt x="579" y="249"/>
                  </a:lnTo>
                  <a:lnTo>
                    <a:pt x="582" y="246"/>
                  </a:lnTo>
                  <a:lnTo>
                    <a:pt x="582" y="245"/>
                  </a:lnTo>
                  <a:lnTo>
                    <a:pt x="582" y="245"/>
                  </a:lnTo>
                  <a:lnTo>
                    <a:pt x="582" y="242"/>
                  </a:lnTo>
                  <a:lnTo>
                    <a:pt x="583" y="240"/>
                  </a:lnTo>
                  <a:lnTo>
                    <a:pt x="584" y="239"/>
                  </a:lnTo>
                  <a:lnTo>
                    <a:pt x="584" y="238"/>
                  </a:lnTo>
                  <a:lnTo>
                    <a:pt x="585" y="238"/>
                  </a:lnTo>
                  <a:lnTo>
                    <a:pt x="586" y="236"/>
                  </a:lnTo>
                  <a:lnTo>
                    <a:pt x="586" y="235"/>
                  </a:lnTo>
                  <a:lnTo>
                    <a:pt x="586" y="234"/>
                  </a:lnTo>
                  <a:lnTo>
                    <a:pt x="586" y="233"/>
                  </a:lnTo>
                  <a:lnTo>
                    <a:pt x="586" y="233"/>
                  </a:lnTo>
                  <a:lnTo>
                    <a:pt x="588" y="228"/>
                  </a:lnTo>
                  <a:lnTo>
                    <a:pt x="589" y="225"/>
                  </a:lnTo>
                  <a:lnTo>
                    <a:pt x="590" y="224"/>
                  </a:lnTo>
                  <a:lnTo>
                    <a:pt x="592" y="222"/>
                  </a:lnTo>
                  <a:lnTo>
                    <a:pt x="593" y="221"/>
                  </a:lnTo>
                  <a:lnTo>
                    <a:pt x="594" y="221"/>
                  </a:lnTo>
                  <a:lnTo>
                    <a:pt x="594" y="220"/>
                  </a:lnTo>
                  <a:lnTo>
                    <a:pt x="593" y="219"/>
                  </a:lnTo>
                  <a:lnTo>
                    <a:pt x="593" y="218"/>
                  </a:lnTo>
                  <a:lnTo>
                    <a:pt x="594" y="215"/>
                  </a:lnTo>
                  <a:lnTo>
                    <a:pt x="595" y="214"/>
                  </a:lnTo>
                  <a:lnTo>
                    <a:pt x="596" y="214"/>
                  </a:lnTo>
                  <a:lnTo>
                    <a:pt x="596" y="213"/>
                  </a:lnTo>
                  <a:lnTo>
                    <a:pt x="597" y="213"/>
                  </a:lnTo>
                  <a:lnTo>
                    <a:pt x="597" y="209"/>
                  </a:lnTo>
                  <a:lnTo>
                    <a:pt x="596" y="207"/>
                  </a:lnTo>
                  <a:lnTo>
                    <a:pt x="596" y="204"/>
                  </a:lnTo>
                  <a:lnTo>
                    <a:pt x="596" y="203"/>
                  </a:lnTo>
                  <a:lnTo>
                    <a:pt x="599" y="199"/>
                  </a:lnTo>
                  <a:lnTo>
                    <a:pt x="600" y="194"/>
                  </a:lnTo>
                  <a:lnTo>
                    <a:pt x="604" y="185"/>
                  </a:lnTo>
                  <a:lnTo>
                    <a:pt x="607" y="184"/>
                  </a:lnTo>
                  <a:lnTo>
                    <a:pt x="609" y="183"/>
                  </a:lnTo>
                  <a:lnTo>
                    <a:pt x="610" y="181"/>
                  </a:lnTo>
                  <a:lnTo>
                    <a:pt x="611" y="180"/>
                  </a:lnTo>
                  <a:lnTo>
                    <a:pt x="612" y="180"/>
                  </a:lnTo>
                  <a:lnTo>
                    <a:pt x="612" y="179"/>
                  </a:lnTo>
                  <a:lnTo>
                    <a:pt x="613" y="178"/>
                  </a:lnTo>
                  <a:lnTo>
                    <a:pt x="614" y="176"/>
                  </a:lnTo>
                  <a:lnTo>
                    <a:pt x="615" y="177"/>
                  </a:lnTo>
                  <a:lnTo>
                    <a:pt x="612" y="183"/>
                  </a:lnTo>
                  <a:lnTo>
                    <a:pt x="611" y="182"/>
                  </a:lnTo>
                  <a:lnTo>
                    <a:pt x="611" y="183"/>
                  </a:lnTo>
                  <a:lnTo>
                    <a:pt x="611" y="184"/>
                  </a:lnTo>
                  <a:lnTo>
                    <a:pt x="611" y="184"/>
                  </a:lnTo>
                  <a:lnTo>
                    <a:pt x="611" y="186"/>
                  </a:lnTo>
                  <a:lnTo>
                    <a:pt x="611" y="189"/>
                  </a:lnTo>
                  <a:lnTo>
                    <a:pt x="612" y="192"/>
                  </a:lnTo>
                  <a:lnTo>
                    <a:pt x="613" y="192"/>
                  </a:lnTo>
                  <a:lnTo>
                    <a:pt x="612" y="193"/>
                  </a:lnTo>
                  <a:lnTo>
                    <a:pt x="613" y="195"/>
                  </a:lnTo>
                  <a:lnTo>
                    <a:pt x="612" y="196"/>
                  </a:lnTo>
                  <a:lnTo>
                    <a:pt x="613" y="197"/>
                  </a:lnTo>
                  <a:lnTo>
                    <a:pt x="612" y="197"/>
                  </a:lnTo>
                  <a:lnTo>
                    <a:pt x="613" y="199"/>
                  </a:lnTo>
                  <a:lnTo>
                    <a:pt x="613" y="201"/>
                  </a:lnTo>
                  <a:lnTo>
                    <a:pt x="614" y="201"/>
                  </a:lnTo>
                  <a:lnTo>
                    <a:pt x="615" y="200"/>
                  </a:lnTo>
                  <a:lnTo>
                    <a:pt x="615" y="201"/>
                  </a:lnTo>
                  <a:lnTo>
                    <a:pt x="616" y="201"/>
                  </a:lnTo>
                  <a:lnTo>
                    <a:pt x="616" y="197"/>
                  </a:lnTo>
                  <a:lnTo>
                    <a:pt x="616" y="196"/>
                  </a:lnTo>
                  <a:lnTo>
                    <a:pt x="618" y="194"/>
                  </a:lnTo>
                  <a:lnTo>
                    <a:pt x="619" y="191"/>
                  </a:lnTo>
                  <a:lnTo>
                    <a:pt x="621" y="189"/>
                  </a:lnTo>
                  <a:lnTo>
                    <a:pt x="621" y="188"/>
                  </a:lnTo>
                  <a:lnTo>
                    <a:pt x="622" y="188"/>
                  </a:lnTo>
                  <a:lnTo>
                    <a:pt x="623" y="186"/>
                  </a:lnTo>
                  <a:lnTo>
                    <a:pt x="624" y="186"/>
                  </a:lnTo>
                  <a:lnTo>
                    <a:pt x="625" y="187"/>
                  </a:lnTo>
                  <a:lnTo>
                    <a:pt x="626" y="188"/>
                  </a:lnTo>
                  <a:lnTo>
                    <a:pt x="627" y="188"/>
                  </a:lnTo>
                  <a:lnTo>
                    <a:pt x="627" y="187"/>
                  </a:lnTo>
                  <a:lnTo>
                    <a:pt x="627" y="186"/>
                  </a:lnTo>
                  <a:lnTo>
                    <a:pt x="629" y="187"/>
                  </a:lnTo>
                  <a:lnTo>
                    <a:pt x="630" y="186"/>
                  </a:lnTo>
                  <a:lnTo>
                    <a:pt x="631" y="187"/>
                  </a:lnTo>
                  <a:lnTo>
                    <a:pt x="631" y="188"/>
                  </a:lnTo>
                  <a:lnTo>
                    <a:pt x="632" y="189"/>
                  </a:lnTo>
                  <a:lnTo>
                    <a:pt x="632" y="190"/>
                  </a:lnTo>
                  <a:lnTo>
                    <a:pt x="633" y="191"/>
                  </a:lnTo>
                  <a:lnTo>
                    <a:pt x="634" y="193"/>
                  </a:lnTo>
                  <a:lnTo>
                    <a:pt x="634" y="193"/>
                  </a:lnTo>
                  <a:lnTo>
                    <a:pt x="635" y="192"/>
                  </a:lnTo>
                  <a:lnTo>
                    <a:pt x="635" y="191"/>
                  </a:lnTo>
                  <a:lnTo>
                    <a:pt x="634" y="190"/>
                  </a:lnTo>
                  <a:lnTo>
                    <a:pt x="634" y="189"/>
                  </a:lnTo>
                  <a:lnTo>
                    <a:pt x="634" y="188"/>
                  </a:lnTo>
                  <a:lnTo>
                    <a:pt x="634" y="188"/>
                  </a:lnTo>
                  <a:lnTo>
                    <a:pt x="634" y="187"/>
                  </a:lnTo>
                  <a:lnTo>
                    <a:pt x="637" y="190"/>
                  </a:lnTo>
                  <a:lnTo>
                    <a:pt x="638" y="191"/>
                  </a:lnTo>
                  <a:lnTo>
                    <a:pt x="639" y="193"/>
                  </a:lnTo>
                  <a:lnTo>
                    <a:pt x="639" y="194"/>
                  </a:lnTo>
                  <a:lnTo>
                    <a:pt x="640" y="193"/>
                  </a:lnTo>
                  <a:lnTo>
                    <a:pt x="640" y="194"/>
                  </a:lnTo>
                  <a:lnTo>
                    <a:pt x="641" y="194"/>
                  </a:lnTo>
                  <a:lnTo>
                    <a:pt x="642" y="194"/>
                  </a:lnTo>
                  <a:lnTo>
                    <a:pt x="643" y="192"/>
                  </a:lnTo>
                  <a:lnTo>
                    <a:pt x="643" y="191"/>
                  </a:lnTo>
                  <a:lnTo>
                    <a:pt x="644" y="191"/>
                  </a:lnTo>
                  <a:lnTo>
                    <a:pt x="645" y="191"/>
                  </a:lnTo>
                  <a:lnTo>
                    <a:pt x="645" y="189"/>
                  </a:lnTo>
                  <a:lnTo>
                    <a:pt x="644" y="187"/>
                  </a:lnTo>
                  <a:lnTo>
                    <a:pt x="643" y="185"/>
                  </a:lnTo>
                  <a:lnTo>
                    <a:pt x="643" y="184"/>
                  </a:lnTo>
                  <a:lnTo>
                    <a:pt x="641" y="183"/>
                  </a:lnTo>
                  <a:lnTo>
                    <a:pt x="641" y="182"/>
                  </a:lnTo>
                  <a:lnTo>
                    <a:pt x="642" y="182"/>
                  </a:lnTo>
                  <a:lnTo>
                    <a:pt x="643" y="182"/>
                  </a:lnTo>
                  <a:lnTo>
                    <a:pt x="645" y="184"/>
                  </a:lnTo>
                  <a:lnTo>
                    <a:pt x="646" y="184"/>
                  </a:lnTo>
                  <a:lnTo>
                    <a:pt x="645" y="181"/>
                  </a:lnTo>
                  <a:lnTo>
                    <a:pt x="646" y="181"/>
                  </a:lnTo>
                  <a:lnTo>
                    <a:pt x="646" y="180"/>
                  </a:lnTo>
                  <a:lnTo>
                    <a:pt x="646" y="179"/>
                  </a:lnTo>
                  <a:lnTo>
                    <a:pt x="646" y="178"/>
                  </a:lnTo>
                  <a:lnTo>
                    <a:pt x="646" y="176"/>
                  </a:lnTo>
                  <a:lnTo>
                    <a:pt x="645" y="177"/>
                  </a:lnTo>
                  <a:lnTo>
                    <a:pt x="644" y="176"/>
                  </a:lnTo>
                  <a:lnTo>
                    <a:pt x="644" y="173"/>
                  </a:lnTo>
                  <a:lnTo>
                    <a:pt x="644" y="172"/>
                  </a:lnTo>
                  <a:lnTo>
                    <a:pt x="644" y="171"/>
                  </a:lnTo>
                  <a:lnTo>
                    <a:pt x="644" y="170"/>
                  </a:lnTo>
                  <a:lnTo>
                    <a:pt x="645" y="169"/>
                  </a:lnTo>
                  <a:lnTo>
                    <a:pt x="644" y="167"/>
                  </a:lnTo>
                  <a:lnTo>
                    <a:pt x="644" y="166"/>
                  </a:lnTo>
                  <a:lnTo>
                    <a:pt x="645" y="166"/>
                  </a:lnTo>
                  <a:lnTo>
                    <a:pt x="646" y="167"/>
                  </a:lnTo>
                  <a:lnTo>
                    <a:pt x="646" y="167"/>
                  </a:lnTo>
                  <a:lnTo>
                    <a:pt x="647" y="167"/>
                  </a:lnTo>
                  <a:lnTo>
                    <a:pt x="648" y="168"/>
                  </a:lnTo>
                  <a:lnTo>
                    <a:pt x="650" y="170"/>
                  </a:lnTo>
                  <a:lnTo>
                    <a:pt x="651" y="170"/>
                  </a:lnTo>
                  <a:lnTo>
                    <a:pt x="652" y="169"/>
                  </a:lnTo>
                  <a:lnTo>
                    <a:pt x="654" y="169"/>
                  </a:lnTo>
                  <a:lnTo>
                    <a:pt x="653" y="168"/>
                  </a:lnTo>
                  <a:lnTo>
                    <a:pt x="652" y="168"/>
                  </a:lnTo>
                  <a:lnTo>
                    <a:pt x="648" y="159"/>
                  </a:lnTo>
                  <a:lnTo>
                    <a:pt x="646" y="156"/>
                  </a:lnTo>
                  <a:lnTo>
                    <a:pt x="645" y="153"/>
                  </a:lnTo>
                  <a:lnTo>
                    <a:pt x="645" y="152"/>
                  </a:lnTo>
                  <a:lnTo>
                    <a:pt x="646" y="151"/>
                  </a:lnTo>
                  <a:lnTo>
                    <a:pt x="647" y="150"/>
                  </a:lnTo>
                  <a:lnTo>
                    <a:pt x="648" y="151"/>
                  </a:lnTo>
                  <a:lnTo>
                    <a:pt x="649" y="152"/>
                  </a:lnTo>
                  <a:lnTo>
                    <a:pt x="649" y="153"/>
                  </a:lnTo>
                  <a:lnTo>
                    <a:pt x="650" y="155"/>
                  </a:lnTo>
                  <a:lnTo>
                    <a:pt x="652" y="158"/>
                  </a:lnTo>
                  <a:lnTo>
                    <a:pt x="653" y="160"/>
                  </a:lnTo>
                  <a:lnTo>
                    <a:pt x="654" y="162"/>
                  </a:lnTo>
                  <a:lnTo>
                    <a:pt x="655" y="163"/>
                  </a:lnTo>
                  <a:lnTo>
                    <a:pt x="656" y="164"/>
                  </a:lnTo>
                  <a:lnTo>
                    <a:pt x="657" y="164"/>
                  </a:lnTo>
                  <a:lnTo>
                    <a:pt x="658" y="164"/>
                  </a:lnTo>
                  <a:lnTo>
                    <a:pt x="659" y="164"/>
                  </a:lnTo>
                  <a:lnTo>
                    <a:pt x="660" y="164"/>
                  </a:lnTo>
                  <a:lnTo>
                    <a:pt x="661" y="162"/>
                  </a:lnTo>
                  <a:lnTo>
                    <a:pt x="662" y="162"/>
                  </a:lnTo>
                  <a:lnTo>
                    <a:pt x="661" y="161"/>
                  </a:lnTo>
                  <a:lnTo>
                    <a:pt x="660" y="161"/>
                  </a:lnTo>
                  <a:lnTo>
                    <a:pt x="661" y="159"/>
                  </a:lnTo>
                  <a:lnTo>
                    <a:pt x="661" y="158"/>
                  </a:lnTo>
                  <a:lnTo>
                    <a:pt x="660" y="158"/>
                  </a:lnTo>
                  <a:lnTo>
                    <a:pt x="660" y="157"/>
                  </a:lnTo>
                  <a:lnTo>
                    <a:pt x="661" y="156"/>
                  </a:lnTo>
                  <a:lnTo>
                    <a:pt x="662" y="154"/>
                  </a:lnTo>
                  <a:lnTo>
                    <a:pt x="663" y="154"/>
                  </a:lnTo>
                  <a:lnTo>
                    <a:pt x="664" y="154"/>
                  </a:lnTo>
                  <a:lnTo>
                    <a:pt x="665" y="152"/>
                  </a:lnTo>
                  <a:lnTo>
                    <a:pt x="666" y="152"/>
                  </a:lnTo>
                  <a:lnTo>
                    <a:pt x="667" y="149"/>
                  </a:lnTo>
                  <a:lnTo>
                    <a:pt x="668" y="149"/>
                  </a:lnTo>
                  <a:lnTo>
                    <a:pt x="669" y="150"/>
                  </a:lnTo>
                  <a:lnTo>
                    <a:pt x="669" y="151"/>
                  </a:lnTo>
                  <a:lnTo>
                    <a:pt x="668" y="153"/>
                  </a:lnTo>
                  <a:lnTo>
                    <a:pt x="669" y="153"/>
                  </a:lnTo>
                  <a:lnTo>
                    <a:pt x="669" y="153"/>
                  </a:lnTo>
                  <a:lnTo>
                    <a:pt x="670" y="153"/>
                  </a:lnTo>
                  <a:lnTo>
                    <a:pt x="670" y="152"/>
                  </a:lnTo>
                  <a:lnTo>
                    <a:pt x="671" y="150"/>
                  </a:lnTo>
                  <a:lnTo>
                    <a:pt x="672" y="149"/>
                  </a:lnTo>
                  <a:lnTo>
                    <a:pt x="671" y="149"/>
                  </a:lnTo>
                  <a:lnTo>
                    <a:pt x="671" y="148"/>
                  </a:lnTo>
                  <a:lnTo>
                    <a:pt x="670" y="148"/>
                  </a:lnTo>
                  <a:lnTo>
                    <a:pt x="671" y="148"/>
                  </a:lnTo>
                  <a:lnTo>
                    <a:pt x="671" y="147"/>
                  </a:lnTo>
                  <a:lnTo>
                    <a:pt x="671" y="147"/>
                  </a:lnTo>
                  <a:lnTo>
                    <a:pt x="672" y="146"/>
                  </a:lnTo>
                  <a:lnTo>
                    <a:pt x="675" y="145"/>
                  </a:lnTo>
                  <a:lnTo>
                    <a:pt x="675" y="144"/>
                  </a:lnTo>
                  <a:lnTo>
                    <a:pt x="675" y="143"/>
                  </a:lnTo>
                  <a:lnTo>
                    <a:pt x="676" y="143"/>
                  </a:lnTo>
                  <a:lnTo>
                    <a:pt x="677" y="143"/>
                  </a:lnTo>
                  <a:lnTo>
                    <a:pt x="678" y="143"/>
                  </a:lnTo>
                  <a:lnTo>
                    <a:pt x="679" y="142"/>
                  </a:lnTo>
                  <a:lnTo>
                    <a:pt x="680" y="142"/>
                  </a:lnTo>
                  <a:lnTo>
                    <a:pt x="680" y="141"/>
                  </a:lnTo>
                  <a:lnTo>
                    <a:pt x="681" y="141"/>
                  </a:lnTo>
                  <a:lnTo>
                    <a:pt x="681" y="141"/>
                  </a:lnTo>
                  <a:lnTo>
                    <a:pt x="682" y="141"/>
                  </a:lnTo>
                  <a:lnTo>
                    <a:pt x="685" y="141"/>
                  </a:lnTo>
                  <a:lnTo>
                    <a:pt x="687" y="142"/>
                  </a:lnTo>
                  <a:lnTo>
                    <a:pt x="691" y="144"/>
                  </a:lnTo>
                  <a:lnTo>
                    <a:pt x="691" y="145"/>
                  </a:lnTo>
                  <a:lnTo>
                    <a:pt x="692" y="146"/>
                  </a:lnTo>
                  <a:lnTo>
                    <a:pt x="692" y="146"/>
                  </a:lnTo>
                  <a:lnTo>
                    <a:pt x="693" y="146"/>
                  </a:lnTo>
                  <a:lnTo>
                    <a:pt x="694" y="147"/>
                  </a:lnTo>
                  <a:lnTo>
                    <a:pt x="695" y="147"/>
                  </a:lnTo>
                  <a:lnTo>
                    <a:pt x="696" y="147"/>
                  </a:lnTo>
                  <a:lnTo>
                    <a:pt x="697" y="148"/>
                  </a:lnTo>
                  <a:lnTo>
                    <a:pt x="698" y="148"/>
                  </a:lnTo>
                  <a:lnTo>
                    <a:pt x="699" y="149"/>
                  </a:lnTo>
                  <a:lnTo>
                    <a:pt x="700" y="149"/>
                  </a:lnTo>
                  <a:lnTo>
                    <a:pt x="702" y="148"/>
                  </a:lnTo>
                  <a:lnTo>
                    <a:pt x="704" y="149"/>
                  </a:lnTo>
                  <a:lnTo>
                    <a:pt x="704" y="149"/>
                  </a:lnTo>
                  <a:lnTo>
                    <a:pt x="707" y="151"/>
                  </a:lnTo>
                  <a:lnTo>
                    <a:pt x="708" y="151"/>
                  </a:lnTo>
                  <a:lnTo>
                    <a:pt x="709" y="151"/>
                  </a:lnTo>
                  <a:lnTo>
                    <a:pt x="710" y="151"/>
                  </a:lnTo>
                  <a:lnTo>
                    <a:pt x="714" y="153"/>
                  </a:lnTo>
                  <a:lnTo>
                    <a:pt x="716" y="156"/>
                  </a:lnTo>
                  <a:lnTo>
                    <a:pt x="716" y="158"/>
                  </a:lnTo>
                  <a:lnTo>
                    <a:pt x="717" y="159"/>
                  </a:lnTo>
                  <a:lnTo>
                    <a:pt x="719" y="161"/>
                  </a:lnTo>
                  <a:lnTo>
                    <a:pt x="719" y="162"/>
                  </a:lnTo>
                  <a:lnTo>
                    <a:pt x="720" y="164"/>
                  </a:lnTo>
                  <a:lnTo>
                    <a:pt x="721" y="165"/>
                  </a:lnTo>
                  <a:lnTo>
                    <a:pt x="722" y="166"/>
                  </a:lnTo>
                  <a:lnTo>
                    <a:pt x="723" y="166"/>
                  </a:lnTo>
                  <a:lnTo>
                    <a:pt x="723" y="167"/>
                  </a:lnTo>
                  <a:lnTo>
                    <a:pt x="724" y="167"/>
                  </a:lnTo>
                  <a:lnTo>
                    <a:pt x="725" y="167"/>
                  </a:lnTo>
                  <a:lnTo>
                    <a:pt x="725" y="168"/>
                  </a:lnTo>
                  <a:lnTo>
                    <a:pt x="725" y="169"/>
                  </a:lnTo>
                  <a:lnTo>
                    <a:pt x="724" y="169"/>
                  </a:lnTo>
                  <a:lnTo>
                    <a:pt x="724" y="170"/>
                  </a:lnTo>
                  <a:lnTo>
                    <a:pt x="724" y="172"/>
                  </a:lnTo>
                  <a:lnTo>
                    <a:pt x="724" y="174"/>
                  </a:lnTo>
                  <a:lnTo>
                    <a:pt x="720" y="181"/>
                  </a:lnTo>
                  <a:lnTo>
                    <a:pt x="718" y="184"/>
                  </a:lnTo>
                  <a:lnTo>
                    <a:pt x="716" y="190"/>
                  </a:lnTo>
                  <a:lnTo>
                    <a:pt x="716" y="191"/>
                  </a:lnTo>
                  <a:lnTo>
                    <a:pt x="716" y="192"/>
                  </a:lnTo>
                  <a:lnTo>
                    <a:pt x="716" y="193"/>
                  </a:lnTo>
                  <a:lnTo>
                    <a:pt x="716" y="194"/>
                  </a:lnTo>
                  <a:lnTo>
                    <a:pt x="716" y="196"/>
                  </a:lnTo>
                  <a:lnTo>
                    <a:pt x="715" y="196"/>
                  </a:lnTo>
                  <a:lnTo>
                    <a:pt x="714" y="196"/>
                  </a:lnTo>
                  <a:lnTo>
                    <a:pt x="713" y="196"/>
                  </a:lnTo>
                  <a:lnTo>
                    <a:pt x="713" y="196"/>
                  </a:lnTo>
                  <a:lnTo>
                    <a:pt x="712" y="199"/>
                  </a:lnTo>
                  <a:lnTo>
                    <a:pt x="712" y="200"/>
                  </a:lnTo>
                  <a:lnTo>
                    <a:pt x="712" y="201"/>
                  </a:lnTo>
                  <a:lnTo>
                    <a:pt x="713" y="202"/>
                  </a:lnTo>
                  <a:lnTo>
                    <a:pt x="713" y="203"/>
                  </a:lnTo>
                  <a:lnTo>
                    <a:pt x="712" y="205"/>
                  </a:lnTo>
                  <a:lnTo>
                    <a:pt x="711" y="208"/>
                  </a:lnTo>
                  <a:lnTo>
                    <a:pt x="711" y="209"/>
                  </a:lnTo>
                  <a:lnTo>
                    <a:pt x="711" y="210"/>
                  </a:lnTo>
                  <a:lnTo>
                    <a:pt x="710" y="210"/>
                  </a:lnTo>
                  <a:lnTo>
                    <a:pt x="710" y="211"/>
                  </a:lnTo>
                  <a:lnTo>
                    <a:pt x="710" y="212"/>
                  </a:lnTo>
                  <a:lnTo>
                    <a:pt x="709" y="212"/>
                  </a:lnTo>
                  <a:lnTo>
                    <a:pt x="709" y="213"/>
                  </a:lnTo>
                  <a:lnTo>
                    <a:pt x="707" y="214"/>
                  </a:lnTo>
                  <a:lnTo>
                    <a:pt x="704" y="215"/>
                  </a:lnTo>
                  <a:lnTo>
                    <a:pt x="703" y="214"/>
                  </a:lnTo>
                  <a:lnTo>
                    <a:pt x="702" y="214"/>
                  </a:lnTo>
                  <a:lnTo>
                    <a:pt x="700" y="216"/>
                  </a:lnTo>
                  <a:lnTo>
                    <a:pt x="699" y="216"/>
                  </a:lnTo>
                  <a:lnTo>
                    <a:pt x="697" y="216"/>
                  </a:lnTo>
                  <a:lnTo>
                    <a:pt x="697" y="217"/>
                  </a:lnTo>
                  <a:lnTo>
                    <a:pt x="698" y="218"/>
                  </a:lnTo>
                  <a:lnTo>
                    <a:pt x="698" y="219"/>
                  </a:lnTo>
                  <a:lnTo>
                    <a:pt x="697" y="220"/>
                  </a:lnTo>
                  <a:lnTo>
                    <a:pt x="696" y="220"/>
                  </a:lnTo>
                  <a:lnTo>
                    <a:pt x="696" y="221"/>
                  </a:lnTo>
                  <a:lnTo>
                    <a:pt x="697" y="222"/>
                  </a:lnTo>
                  <a:lnTo>
                    <a:pt x="697" y="223"/>
                  </a:lnTo>
                  <a:lnTo>
                    <a:pt x="698" y="223"/>
                  </a:lnTo>
                  <a:lnTo>
                    <a:pt x="699" y="226"/>
                  </a:lnTo>
                  <a:lnTo>
                    <a:pt x="700" y="228"/>
                  </a:lnTo>
                  <a:lnTo>
                    <a:pt x="702" y="229"/>
                  </a:lnTo>
                  <a:lnTo>
                    <a:pt x="704" y="230"/>
                  </a:lnTo>
                  <a:lnTo>
                    <a:pt x="704" y="231"/>
                  </a:lnTo>
                  <a:lnTo>
                    <a:pt x="704" y="231"/>
                  </a:lnTo>
                  <a:lnTo>
                    <a:pt x="705" y="231"/>
                  </a:lnTo>
                  <a:lnTo>
                    <a:pt x="705" y="232"/>
                  </a:lnTo>
                  <a:lnTo>
                    <a:pt x="705" y="233"/>
                  </a:lnTo>
                  <a:lnTo>
                    <a:pt x="705" y="233"/>
                  </a:lnTo>
                  <a:lnTo>
                    <a:pt x="705" y="234"/>
                  </a:lnTo>
                  <a:lnTo>
                    <a:pt x="704" y="234"/>
                  </a:lnTo>
                  <a:lnTo>
                    <a:pt x="704" y="234"/>
                  </a:lnTo>
                  <a:lnTo>
                    <a:pt x="704" y="235"/>
                  </a:lnTo>
                  <a:lnTo>
                    <a:pt x="704" y="235"/>
                  </a:lnTo>
                  <a:lnTo>
                    <a:pt x="704" y="238"/>
                  </a:lnTo>
                  <a:lnTo>
                    <a:pt x="703" y="238"/>
                  </a:lnTo>
                  <a:lnTo>
                    <a:pt x="701" y="238"/>
                  </a:lnTo>
                  <a:lnTo>
                    <a:pt x="701" y="239"/>
                  </a:lnTo>
                  <a:lnTo>
                    <a:pt x="700" y="240"/>
                  </a:lnTo>
                  <a:lnTo>
                    <a:pt x="699" y="240"/>
                  </a:lnTo>
                  <a:lnTo>
                    <a:pt x="697" y="241"/>
                  </a:lnTo>
                  <a:lnTo>
                    <a:pt x="696" y="242"/>
                  </a:lnTo>
                  <a:lnTo>
                    <a:pt x="694" y="242"/>
                  </a:lnTo>
                  <a:lnTo>
                    <a:pt x="693" y="242"/>
                  </a:lnTo>
                  <a:lnTo>
                    <a:pt x="693" y="243"/>
                  </a:lnTo>
                  <a:lnTo>
                    <a:pt x="692" y="244"/>
                  </a:lnTo>
                  <a:lnTo>
                    <a:pt x="691" y="245"/>
                  </a:lnTo>
                  <a:lnTo>
                    <a:pt x="690" y="245"/>
                  </a:lnTo>
                  <a:lnTo>
                    <a:pt x="690" y="248"/>
                  </a:lnTo>
                  <a:lnTo>
                    <a:pt x="691" y="248"/>
                  </a:lnTo>
                  <a:lnTo>
                    <a:pt x="690" y="250"/>
                  </a:lnTo>
                  <a:lnTo>
                    <a:pt x="690" y="251"/>
                  </a:lnTo>
                  <a:lnTo>
                    <a:pt x="691" y="254"/>
                  </a:lnTo>
                  <a:lnTo>
                    <a:pt x="691" y="255"/>
                  </a:lnTo>
                  <a:lnTo>
                    <a:pt x="690" y="256"/>
                  </a:lnTo>
                  <a:lnTo>
                    <a:pt x="689" y="256"/>
                  </a:lnTo>
                  <a:lnTo>
                    <a:pt x="688" y="256"/>
                  </a:lnTo>
                  <a:lnTo>
                    <a:pt x="688" y="257"/>
                  </a:lnTo>
                  <a:lnTo>
                    <a:pt x="687" y="257"/>
                  </a:lnTo>
                  <a:lnTo>
                    <a:pt x="685" y="257"/>
                  </a:lnTo>
                  <a:lnTo>
                    <a:pt x="682" y="258"/>
                  </a:lnTo>
                  <a:lnTo>
                    <a:pt x="681" y="259"/>
                  </a:lnTo>
                  <a:lnTo>
                    <a:pt x="680" y="259"/>
                  </a:lnTo>
                  <a:lnTo>
                    <a:pt x="679" y="258"/>
                  </a:lnTo>
                  <a:lnTo>
                    <a:pt x="677" y="258"/>
                  </a:lnTo>
                  <a:lnTo>
                    <a:pt x="672" y="257"/>
                  </a:lnTo>
                  <a:lnTo>
                    <a:pt x="670" y="257"/>
                  </a:lnTo>
                  <a:lnTo>
                    <a:pt x="669" y="258"/>
                  </a:lnTo>
                  <a:lnTo>
                    <a:pt x="668" y="258"/>
                  </a:lnTo>
                  <a:lnTo>
                    <a:pt x="666" y="258"/>
                  </a:lnTo>
                  <a:lnTo>
                    <a:pt x="665" y="258"/>
                  </a:lnTo>
                  <a:lnTo>
                    <a:pt x="663" y="257"/>
                  </a:lnTo>
                  <a:lnTo>
                    <a:pt x="663" y="256"/>
                  </a:lnTo>
                  <a:lnTo>
                    <a:pt x="662" y="256"/>
                  </a:lnTo>
                  <a:lnTo>
                    <a:pt x="661" y="254"/>
                  </a:lnTo>
                  <a:lnTo>
                    <a:pt x="660" y="253"/>
                  </a:lnTo>
                  <a:lnTo>
                    <a:pt x="659" y="254"/>
                  </a:lnTo>
                  <a:lnTo>
                    <a:pt x="658" y="256"/>
                  </a:lnTo>
                  <a:lnTo>
                    <a:pt x="658" y="257"/>
                  </a:lnTo>
                  <a:lnTo>
                    <a:pt x="659" y="258"/>
                  </a:lnTo>
                  <a:lnTo>
                    <a:pt x="659" y="258"/>
                  </a:lnTo>
                  <a:lnTo>
                    <a:pt x="660" y="258"/>
                  </a:lnTo>
                  <a:lnTo>
                    <a:pt x="660" y="259"/>
                  </a:lnTo>
                  <a:lnTo>
                    <a:pt x="660" y="260"/>
                  </a:lnTo>
                  <a:lnTo>
                    <a:pt x="661" y="261"/>
                  </a:lnTo>
                  <a:lnTo>
                    <a:pt x="658" y="264"/>
                  </a:lnTo>
                  <a:lnTo>
                    <a:pt x="657" y="264"/>
                  </a:lnTo>
                  <a:lnTo>
                    <a:pt x="657" y="264"/>
                  </a:lnTo>
                  <a:lnTo>
                    <a:pt x="656" y="265"/>
                  </a:lnTo>
                  <a:lnTo>
                    <a:pt x="655" y="267"/>
                  </a:lnTo>
                  <a:lnTo>
                    <a:pt x="654" y="270"/>
                  </a:lnTo>
                  <a:lnTo>
                    <a:pt x="654" y="270"/>
                  </a:lnTo>
                  <a:lnTo>
                    <a:pt x="651" y="272"/>
                  </a:lnTo>
                  <a:lnTo>
                    <a:pt x="649" y="273"/>
                  </a:lnTo>
                  <a:lnTo>
                    <a:pt x="648" y="272"/>
                  </a:lnTo>
                  <a:lnTo>
                    <a:pt x="647" y="272"/>
                  </a:lnTo>
                  <a:lnTo>
                    <a:pt x="646" y="272"/>
                  </a:lnTo>
                  <a:lnTo>
                    <a:pt x="643" y="272"/>
                  </a:lnTo>
                  <a:lnTo>
                    <a:pt x="642" y="272"/>
                  </a:lnTo>
                  <a:lnTo>
                    <a:pt x="640" y="271"/>
                  </a:lnTo>
                  <a:lnTo>
                    <a:pt x="636" y="270"/>
                  </a:lnTo>
                  <a:lnTo>
                    <a:pt x="634" y="270"/>
                  </a:lnTo>
                  <a:lnTo>
                    <a:pt x="634" y="270"/>
                  </a:lnTo>
                  <a:lnTo>
                    <a:pt x="632" y="269"/>
                  </a:lnTo>
                  <a:lnTo>
                    <a:pt x="630" y="270"/>
                  </a:lnTo>
                  <a:lnTo>
                    <a:pt x="629" y="270"/>
                  </a:lnTo>
                  <a:lnTo>
                    <a:pt x="628" y="270"/>
                  </a:lnTo>
                  <a:lnTo>
                    <a:pt x="627" y="270"/>
                  </a:lnTo>
                  <a:lnTo>
                    <a:pt x="626" y="272"/>
                  </a:lnTo>
                  <a:lnTo>
                    <a:pt x="624" y="277"/>
                  </a:lnTo>
                  <a:lnTo>
                    <a:pt x="623" y="280"/>
                  </a:lnTo>
                  <a:lnTo>
                    <a:pt x="622" y="281"/>
                  </a:lnTo>
                  <a:lnTo>
                    <a:pt x="619" y="282"/>
                  </a:lnTo>
                  <a:lnTo>
                    <a:pt x="618" y="282"/>
                  </a:lnTo>
                  <a:lnTo>
                    <a:pt x="615" y="283"/>
                  </a:lnTo>
                  <a:lnTo>
                    <a:pt x="612" y="283"/>
                  </a:lnTo>
                  <a:lnTo>
                    <a:pt x="611" y="283"/>
                  </a:lnTo>
                  <a:lnTo>
                    <a:pt x="611" y="284"/>
                  </a:lnTo>
                  <a:lnTo>
                    <a:pt x="611" y="284"/>
                  </a:lnTo>
                  <a:lnTo>
                    <a:pt x="611" y="285"/>
                  </a:lnTo>
                  <a:lnTo>
                    <a:pt x="612" y="285"/>
                  </a:lnTo>
                  <a:lnTo>
                    <a:pt x="613" y="285"/>
                  </a:lnTo>
                  <a:lnTo>
                    <a:pt x="617" y="285"/>
                  </a:lnTo>
                  <a:lnTo>
                    <a:pt x="618" y="284"/>
                  </a:lnTo>
                  <a:lnTo>
                    <a:pt x="620" y="284"/>
                  </a:lnTo>
                  <a:lnTo>
                    <a:pt x="620" y="285"/>
                  </a:lnTo>
                  <a:lnTo>
                    <a:pt x="619" y="288"/>
                  </a:lnTo>
                  <a:lnTo>
                    <a:pt x="619" y="290"/>
                  </a:lnTo>
                  <a:lnTo>
                    <a:pt x="620" y="291"/>
                  </a:lnTo>
                  <a:lnTo>
                    <a:pt x="621" y="290"/>
                  </a:lnTo>
                  <a:lnTo>
                    <a:pt x="623" y="283"/>
                  </a:lnTo>
                  <a:lnTo>
                    <a:pt x="624" y="283"/>
                  </a:lnTo>
                  <a:lnTo>
                    <a:pt x="624" y="282"/>
                  </a:lnTo>
                  <a:lnTo>
                    <a:pt x="625" y="281"/>
                  </a:lnTo>
                  <a:lnTo>
                    <a:pt x="626" y="280"/>
                  </a:lnTo>
                  <a:lnTo>
                    <a:pt x="627" y="280"/>
                  </a:lnTo>
                  <a:lnTo>
                    <a:pt x="628" y="279"/>
                  </a:lnTo>
                  <a:lnTo>
                    <a:pt x="629" y="274"/>
                  </a:lnTo>
                  <a:lnTo>
                    <a:pt x="629" y="273"/>
                  </a:lnTo>
                  <a:lnTo>
                    <a:pt x="631" y="272"/>
                  </a:lnTo>
                  <a:lnTo>
                    <a:pt x="633" y="272"/>
                  </a:lnTo>
                  <a:lnTo>
                    <a:pt x="634" y="273"/>
                  </a:lnTo>
                  <a:lnTo>
                    <a:pt x="636" y="273"/>
                  </a:lnTo>
                  <a:lnTo>
                    <a:pt x="637" y="273"/>
                  </a:lnTo>
                  <a:lnTo>
                    <a:pt x="637" y="274"/>
                  </a:lnTo>
                  <a:lnTo>
                    <a:pt x="638" y="274"/>
                  </a:lnTo>
                  <a:lnTo>
                    <a:pt x="638" y="275"/>
                  </a:lnTo>
                  <a:lnTo>
                    <a:pt x="639" y="276"/>
                  </a:lnTo>
                  <a:lnTo>
                    <a:pt x="640" y="276"/>
                  </a:lnTo>
                  <a:lnTo>
                    <a:pt x="640" y="277"/>
                  </a:lnTo>
                  <a:lnTo>
                    <a:pt x="641" y="276"/>
                  </a:lnTo>
                  <a:lnTo>
                    <a:pt x="642" y="276"/>
                  </a:lnTo>
                  <a:lnTo>
                    <a:pt x="642" y="277"/>
                  </a:lnTo>
                  <a:lnTo>
                    <a:pt x="644" y="277"/>
                  </a:lnTo>
                  <a:lnTo>
                    <a:pt x="647" y="277"/>
                  </a:lnTo>
                  <a:lnTo>
                    <a:pt x="649" y="277"/>
                  </a:lnTo>
                  <a:lnTo>
                    <a:pt x="652" y="278"/>
                  </a:lnTo>
                  <a:lnTo>
                    <a:pt x="654" y="279"/>
                  </a:lnTo>
                  <a:lnTo>
                    <a:pt x="654" y="280"/>
                  </a:lnTo>
                  <a:lnTo>
                    <a:pt x="655" y="280"/>
                  </a:lnTo>
                  <a:lnTo>
                    <a:pt x="656" y="280"/>
                  </a:lnTo>
                  <a:lnTo>
                    <a:pt x="657" y="279"/>
                  </a:lnTo>
                  <a:lnTo>
                    <a:pt x="657" y="279"/>
                  </a:lnTo>
                  <a:lnTo>
                    <a:pt x="658" y="278"/>
                  </a:lnTo>
                  <a:lnTo>
                    <a:pt x="659" y="278"/>
                  </a:lnTo>
                  <a:lnTo>
                    <a:pt x="659" y="279"/>
                  </a:lnTo>
                  <a:lnTo>
                    <a:pt x="660" y="281"/>
                  </a:lnTo>
                  <a:lnTo>
                    <a:pt x="661" y="279"/>
                  </a:lnTo>
                  <a:lnTo>
                    <a:pt x="661" y="278"/>
                  </a:lnTo>
                  <a:lnTo>
                    <a:pt x="661" y="277"/>
                  </a:lnTo>
                  <a:lnTo>
                    <a:pt x="663" y="276"/>
                  </a:lnTo>
                  <a:lnTo>
                    <a:pt x="665" y="276"/>
                  </a:lnTo>
                  <a:lnTo>
                    <a:pt x="665" y="275"/>
                  </a:lnTo>
                  <a:lnTo>
                    <a:pt x="666" y="274"/>
                  </a:lnTo>
                  <a:lnTo>
                    <a:pt x="666" y="273"/>
                  </a:lnTo>
                  <a:lnTo>
                    <a:pt x="666" y="272"/>
                  </a:lnTo>
                  <a:lnTo>
                    <a:pt x="667" y="271"/>
                  </a:lnTo>
                  <a:lnTo>
                    <a:pt x="669" y="270"/>
                  </a:lnTo>
                  <a:lnTo>
                    <a:pt x="669" y="269"/>
                  </a:lnTo>
                  <a:lnTo>
                    <a:pt x="670" y="269"/>
                  </a:lnTo>
                  <a:lnTo>
                    <a:pt x="672" y="269"/>
                  </a:lnTo>
                  <a:lnTo>
                    <a:pt x="673" y="269"/>
                  </a:lnTo>
                  <a:lnTo>
                    <a:pt x="674" y="270"/>
                  </a:lnTo>
                  <a:lnTo>
                    <a:pt x="675" y="270"/>
                  </a:lnTo>
                  <a:lnTo>
                    <a:pt x="677" y="270"/>
                  </a:lnTo>
                  <a:lnTo>
                    <a:pt x="678" y="271"/>
                  </a:lnTo>
                  <a:lnTo>
                    <a:pt x="678" y="272"/>
                  </a:lnTo>
                  <a:lnTo>
                    <a:pt x="679" y="273"/>
                  </a:lnTo>
                  <a:lnTo>
                    <a:pt x="681" y="272"/>
                  </a:lnTo>
                  <a:lnTo>
                    <a:pt x="681" y="272"/>
                  </a:lnTo>
                  <a:lnTo>
                    <a:pt x="683" y="272"/>
                  </a:lnTo>
                  <a:lnTo>
                    <a:pt x="684" y="272"/>
                  </a:lnTo>
                  <a:lnTo>
                    <a:pt x="686" y="273"/>
                  </a:lnTo>
                  <a:lnTo>
                    <a:pt x="686" y="272"/>
                  </a:lnTo>
                  <a:lnTo>
                    <a:pt x="687" y="272"/>
                  </a:lnTo>
                  <a:lnTo>
                    <a:pt x="688" y="272"/>
                  </a:lnTo>
                  <a:lnTo>
                    <a:pt x="689" y="273"/>
                  </a:lnTo>
                  <a:lnTo>
                    <a:pt x="691" y="272"/>
                  </a:lnTo>
                  <a:lnTo>
                    <a:pt x="691" y="273"/>
                  </a:lnTo>
                  <a:lnTo>
                    <a:pt x="692" y="274"/>
                  </a:lnTo>
                  <a:lnTo>
                    <a:pt x="692" y="275"/>
                  </a:lnTo>
                  <a:lnTo>
                    <a:pt x="693" y="275"/>
                  </a:lnTo>
                  <a:lnTo>
                    <a:pt x="693" y="276"/>
                  </a:lnTo>
                  <a:lnTo>
                    <a:pt x="692" y="280"/>
                  </a:lnTo>
                  <a:lnTo>
                    <a:pt x="692" y="281"/>
                  </a:lnTo>
                  <a:lnTo>
                    <a:pt x="691" y="282"/>
                  </a:lnTo>
                  <a:lnTo>
                    <a:pt x="690" y="283"/>
                  </a:lnTo>
                  <a:lnTo>
                    <a:pt x="690" y="288"/>
                  </a:lnTo>
                  <a:lnTo>
                    <a:pt x="690" y="289"/>
                  </a:lnTo>
                  <a:lnTo>
                    <a:pt x="689" y="290"/>
                  </a:lnTo>
                  <a:lnTo>
                    <a:pt x="688" y="290"/>
                  </a:lnTo>
                  <a:lnTo>
                    <a:pt x="688" y="289"/>
                  </a:lnTo>
                  <a:lnTo>
                    <a:pt x="689" y="286"/>
                  </a:lnTo>
                  <a:lnTo>
                    <a:pt x="688" y="285"/>
                  </a:lnTo>
                  <a:lnTo>
                    <a:pt x="687" y="285"/>
                  </a:lnTo>
                  <a:lnTo>
                    <a:pt x="686" y="286"/>
                  </a:lnTo>
                  <a:lnTo>
                    <a:pt x="684" y="286"/>
                  </a:lnTo>
                  <a:lnTo>
                    <a:pt x="684" y="287"/>
                  </a:lnTo>
                  <a:lnTo>
                    <a:pt x="685" y="287"/>
                  </a:lnTo>
                  <a:lnTo>
                    <a:pt x="686" y="289"/>
                  </a:lnTo>
                  <a:lnTo>
                    <a:pt x="686" y="291"/>
                  </a:lnTo>
                  <a:lnTo>
                    <a:pt x="688" y="291"/>
                  </a:lnTo>
                  <a:lnTo>
                    <a:pt x="688" y="292"/>
                  </a:lnTo>
                  <a:lnTo>
                    <a:pt x="689" y="294"/>
                  </a:lnTo>
                  <a:lnTo>
                    <a:pt x="689" y="295"/>
                  </a:lnTo>
                  <a:lnTo>
                    <a:pt x="688" y="295"/>
                  </a:lnTo>
                  <a:lnTo>
                    <a:pt x="687" y="296"/>
                  </a:lnTo>
                  <a:lnTo>
                    <a:pt x="687" y="297"/>
                  </a:lnTo>
                  <a:lnTo>
                    <a:pt x="684" y="301"/>
                  </a:lnTo>
                  <a:lnTo>
                    <a:pt x="682" y="303"/>
                  </a:lnTo>
                  <a:lnTo>
                    <a:pt x="681" y="303"/>
                  </a:lnTo>
                  <a:lnTo>
                    <a:pt x="681" y="304"/>
                  </a:lnTo>
                  <a:lnTo>
                    <a:pt x="678" y="305"/>
                  </a:lnTo>
                  <a:lnTo>
                    <a:pt x="676" y="305"/>
                  </a:lnTo>
                  <a:lnTo>
                    <a:pt x="671" y="306"/>
                  </a:lnTo>
                  <a:lnTo>
                    <a:pt x="669" y="306"/>
                  </a:lnTo>
                  <a:lnTo>
                    <a:pt x="665" y="308"/>
                  </a:lnTo>
                  <a:lnTo>
                    <a:pt x="664" y="309"/>
                  </a:lnTo>
                  <a:lnTo>
                    <a:pt x="662" y="309"/>
                  </a:lnTo>
                  <a:lnTo>
                    <a:pt x="661" y="309"/>
                  </a:lnTo>
                  <a:lnTo>
                    <a:pt x="660" y="309"/>
                  </a:lnTo>
                  <a:lnTo>
                    <a:pt x="659" y="309"/>
                  </a:lnTo>
                  <a:lnTo>
                    <a:pt x="657" y="308"/>
                  </a:lnTo>
                  <a:lnTo>
                    <a:pt x="656" y="308"/>
                  </a:lnTo>
                  <a:lnTo>
                    <a:pt x="656" y="307"/>
                  </a:lnTo>
                  <a:lnTo>
                    <a:pt x="655" y="307"/>
                  </a:lnTo>
                  <a:lnTo>
                    <a:pt x="654" y="307"/>
                  </a:lnTo>
                  <a:lnTo>
                    <a:pt x="654" y="308"/>
                  </a:lnTo>
                  <a:lnTo>
                    <a:pt x="652" y="308"/>
                  </a:lnTo>
                  <a:lnTo>
                    <a:pt x="647" y="307"/>
                  </a:lnTo>
                  <a:lnTo>
                    <a:pt x="646" y="307"/>
                  </a:lnTo>
                  <a:lnTo>
                    <a:pt x="643" y="307"/>
                  </a:lnTo>
                  <a:lnTo>
                    <a:pt x="641" y="306"/>
                  </a:lnTo>
                  <a:lnTo>
                    <a:pt x="640" y="306"/>
                  </a:lnTo>
                  <a:lnTo>
                    <a:pt x="638" y="307"/>
                  </a:lnTo>
                  <a:lnTo>
                    <a:pt x="637" y="310"/>
                  </a:lnTo>
                  <a:lnTo>
                    <a:pt x="636" y="315"/>
                  </a:lnTo>
                  <a:lnTo>
                    <a:pt x="636" y="317"/>
                  </a:lnTo>
                  <a:lnTo>
                    <a:pt x="636" y="319"/>
                  </a:lnTo>
                  <a:lnTo>
                    <a:pt x="635" y="319"/>
                  </a:lnTo>
                  <a:lnTo>
                    <a:pt x="634" y="321"/>
                  </a:lnTo>
                  <a:lnTo>
                    <a:pt x="633" y="323"/>
                  </a:lnTo>
                  <a:lnTo>
                    <a:pt x="631" y="323"/>
                  </a:lnTo>
                  <a:lnTo>
                    <a:pt x="630" y="324"/>
                  </a:lnTo>
                  <a:lnTo>
                    <a:pt x="630" y="325"/>
                  </a:lnTo>
                  <a:lnTo>
                    <a:pt x="629" y="325"/>
                  </a:lnTo>
                  <a:lnTo>
                    <a:pt x="628" y="325"/>
                  </a:lnTo>
                  <a:lnTo>
                    <a:pt x="627" y="324"/>
                  </a:lnTo>
                  <a:lnTo>
                    <a:pt x="626" y="323"/>
                  </a:lnTo>
                  <a:lnTo>
                    <a:pt x="625" y="324"/>
                  </a:lnTo>
                  <a:lnTo>
                    <a:pt x="625" y="325"/>
                  </a:lnTo>
                  <a:lnTo>
                    <a:pt x="626" y="326"/>
                  </a:lnTo>
                  <a:lnTo>
                    <a:pt x="627" y="326"/>
                  </a:lnTo>
                  <a:lnTo>
                    <a:pt x="628" y="326"/>
                  </a:lnTo>
                  <a:lnTo>
                    <a:pt x="629" y="326"/>
                  </a:lnTo>
                  <a:lnTo>
                    <a:pt x="631" y="325"/>
                  </a:lnTo>
                  <a:lnTo>
                    <a:pt x="632" y="326"/>
                  </a:lnTo>
                  <a:lnTo>
                    <a:pt x="634" y="325"/>
                  </a:lnTo>
                  <a:lnTo>
                    <a:pt x="634" y="325"/>
                  </a:lnTo>
                  <a:lnTo>
                    <a:pt x="634" y="326"/>
                  </a:lnTo>
                  <a:lnTo>
                    <a:pt x="634" y="330"/>
                  </a:lnTo>
                  <a:lnTo>
                    <a:pt x="633" y="330"/>
                  </a:lnTo>
                  <a:lnTo>
                    <a:pt x="633" y="331"/>
                  </a:lnTo>
                  <a:lnTo>
                    <a:pt x="632" y="331"/>
                  </a:lnTo>
                  <a:lnTo>
                    <a:pt x="632" y="332"/>
                  </a:lnTo>
                  <a:lnTo>
                    <a:pt x="631" y="333"/>
                  </a:lnTo>
                  <a:lnTo>
                    <a:pt x="632" y="333"/>
                  </a:lnTo>
                  <a:lnTo>
                    <a:pt x="632" y="334"/>
                  </a:lnTo>
                  <a:lnTo>
                    <a:pt x="633" y="334"/>
                  </a:lnTo>
                  <a:lnTo>
                    <a:pt x="634" y="335"/>
                  </a:lnTo>
                  <a:lnTo>
                    <a:pt x="634" y="336"/>
                  </a:lnTo>
                  <a:lnTo>
                    <a:pt x="634" y="339"/>
                  </a:lnTo>
                  <a:lnTo>
                    <a:pt x="633" y="341"/>
                  </a:lnTo>
                  <a:lnTo>
                    <a:pt x="632" y="344"/>
                  </a:lnTo>
                  <a:lnTo>
                    <a:pt x="630" y="348"/>
                  </a:lnTo>
                  <a:lnTo>
                    <a:pt x="630" y="349"/>
                  </a:lnTo>
                  <a:lnTo>
                    <a:pt x="631" y="351"/>
                  </a:lnTo>
                  <a:lnTo>
                    <a:pt x="632" y="353"/>
                  </a:lnTo>
                  <a:lnTo>
                    <a:pt x="631" y="359"/>
                  </a:lnTo>
                  <a:lnTo>
                    <a:pt x="632" y="360"/>
                  </a:lnTo>
                  <a:lnTo>
                    <a:pt x="633" y="360"/>
                  </a:lnTo>
                  <a:lnTo>
                    <a:pt x="634" y="361"/>
                  </a:lnTo>
                  <a:lnTo>
                    <a:pt x="634" y="362"/>
                  </a:lnTo>
                  <a:lnTo>
                    <a:pt x="634" y="362"/>
                  </a:lnTo>
                  <a:lnTo>
                    <a:pt x="635" y="364"/>
                  </a:lnTo>
                  <a:lnTo>
                    <a:pt x="635" y="365"/>
                  </a:lnTo>
                  <a:lnTo>
                    <a:pt x="636" y="365"/>
                  </a:lnTo>
                  <a:lnTo>
                    <a:pt x="636" y="364"/>
                  </a:lnTo>
                  <a:lnTo>
                    <a:pt x="637" y="364"/>
                  </a:lnTo>
                  <a:lnTo>
                    <a:pt x="638" y="361"/>
                  </a:lnTo>
                  <a:lnTo>
                    <a:pt x="639" y="360"/>
                  </a:lnTo>
                  <a:lnTo>
                    <a:pt x="640" y="360"/>
                  </a:lnTo>
                  <a:lnTo>
                    <a:pt x="641" y="360"/>
                  </a:lnTo>
                  <a:lnTo>
                    <a:pt x="641" y="361"/>
                  </a:lnTo>
                  <a:lnTo>
                    <a:pt x="641" y="359"/>
                  </a:lnTo>
                  <a:lnTo>
                    <a:pt x="641" y="356"/>
                  </a:lnTo>
                  <a:lnTo>
                    <a:pt x="641" y="356"/>
                  </a:lnTo>
                  <a:lnTo>
                    <a:pt x="641" y="354"/>
                  </a:lnTo>
                  <a:lnTo>
                    <a:pt x="643" y="352"/>
                  </a:lnTo>
                  <a:lnTo>
                    <a:pt x="646" y="350"/>
                  </a:lnTo>
                  <a:lnTo>
                    <a:pt x="646" y="349"/>
                  </a:lnTo>
                  <a:lnTo>
                    <a:pt x="646" y="348"/>
                  </a:lnTo>
                  <a:lnTo>
                    <a:pt x="645" y="349"/>
                  </a:lnTo>
                  <a:lnTo>
                    <a:pt x="645" y="348"/>
                  </a:lnTo>
                  <a:lnTo>
                    <a:pt x="644" y="350"/>
                  </a:lnTo>
                  <a:lnTo>
                    <a:pt x="642" y="352"/>
                  </a:lnTo>
                  <a:lnTo>
                    <a:pt x="641" y="353"/>
                  </a:lnTo>
                  <a:lnTo>
                    <a:pt x="640" y="353"/>
                  </a:lnTo>
                  <a:lnTo>
                    <a:pt x="639" y="352"/>
                  </a:lnTo>
                  <a:lnTo>
                    <a:pt x="639" y="350"/>
                  </a:lnTo>
                  <a:lnTo>
                    <a:pt x="639" y="347"/>
                  </a:lnTo>
                  <a:lnTo>
                    <a:pt x="639" y="346"/>
                  </a:lnTo>
                  <a:lnTo>
                    <a:pt x="640" y="345"/>
                  </a:lnTo>
                  <a:lnTo>
                    <a:pt x="640" y="344"/>
                  </a:lnTo>
                  <a:lnTo>
                    <a:pt x="641" y="342"/>
                  </a:lnTo>
                  <a:lnTo>
                    <a:pt x="641" y="341"/>
                  </a:lnTo>
                  <a:lnTo>
                    <a:pt x="641" y="340"/>
                  </a:lnTo>
                  <a:lnTo>
                    <a:pt x="641" y="339"/>
                  </a:lnTo>
                  <a:lnTo>
                    <a:pt x="641" y="338"/>
                  </a:lnTo>
                  <a:lnTo>
                    <a:pt x="641" y="336"/>
                  </a:lnTo>
                  <a:lnTo>
                    <a:pt x="641" y="335"/>
                  </a:lnTo>
                  <a:lnTo>
                    <a:pt x="642" y="334"/>
                  </a:lnTo>
                  <a:lnTo>
                    <a:pt x="642" y="333"/>
                  </a:lnTo>
                  <a:lnTo>
                    <a:pt x="643" y="333"/>
                  </a:lnTo>
                  <a:lnTo>
                    <a:pt x="645" y="332"/>
                  </a:lnTo>
                  <a:lnTo>
                    <a:pt x="646" y="331"/>
                  </a:lnTo>
                  <a:lnTo>
                    <a:pt x="646" y="331"/>
                  </a:lnTo>
                  <a:lnTo>
                    <a:pt x="646" y="330"/>
                  </a:lnTo>
                  <a:lnTo>
                    <a:pt x="649" y="327"/>
                  </a:lnTo>
                  <a:lnTo>
                    <a:pt x="651" y="324"/>
                  </a:lnTo>
                  <a:lnTo>
                    <a:pt x="652" y="323"/>
                  </a:lnTo>
                  <a:lnTo>
                    <a:pt x="655" y="324"/>
                  </a:lnTo>
                  <a:lnTo>
                    <a:pt x="656" y="325"/>
                  </a:lnTo>
                  <a:lnTo>
                    <a:pt x="657" y="325"/>
                  </a:lnTo>
                  <a:lnTo>
                    <a:pt x="657" y="325"/>
                  </a:lnTo>
                  <a:lnTo>
                    <a:pt x="657" y="324"/>
                  </a:lnTo>
                  <a:lnTo>
                    <a:pt x="657" y="323"/>
                  </a:lnTo>
                  <a:lnTo>
                    <a:pt x="659" y="322"/>
                  </a:lnTo>
                  <a:lnTo>
                    <a:pt x="661" y="320"/>
                  </a:lnTo>
                  <a:lnTo>
                    <a:pt x="662" y="319"/>
                  </a:lnTo>
                  <a:lnTo>
                    <a:pt x="664" y="318"/>
                  </a:lnTo>
                  <a:lnTo>
                    <a:pt x="667" y="317"/>
                  </a:lnTo>
                  <a:lnTo>
                    <a:pt x="668" y="316"/>
                  </a:lnTo>
                  <a:lnTo>
                    <a:pt x="669" y="316"/>
                  </a:lnTo>
                  <a:lnTo>
                    <a:pt x="669" y="316"/>
                  </a:lnTo>
                  <a:lnTo>
                    <a:pt x="670" y="315"/>
                  </a:lnTo>
                  <a:lnTo>
                    <a:pt x="671" y="315"/>
                  </a:lnTo>
                  <a:lnTo>
                    <a:pt x="672" y="316"/>
                  </a:lnTo>
                  <a:lnTo>
                    <a:pt x="673" y="315"/>
                  </a:lnTo>
                  <a:lnTo>
                    <a:pt x="674" y="316"/>
                  </a:lnTo>
                  <a:lnTo>
                    <a:pt x="675" y="316"/>
                  </a:lnTo>
                  <a:lnTo>
                    <a:pt x="676" y="316"/>
                  </a:lnTo>
                  <a:lnTo>
                    <a:pt x="679" y="318"/>
                  </a:lnTo>
                  <a:lnTo>
                    <a:pt x="681" y="320"/>
                  </a:lnTo>
                  <a:lnTo>
                    <a:pt x="681" y="322"/>
                  </a:lnTo>
                  <a:lnTo>
                    <a:pt x="680" y="324"/>
                  </a:lnTo>
                  <a:lnTo>
                    <a:pt x="680" y="326"/>
                  </a:lnTo>
                  <a:lnTo>
                    <a:pt x="680" y="327"/>
                  </a:lnTo>
                  <a:lnTo>
                    <a:pt x="680" y="328"/>
                  </a:lnTo>
                  <a:lnTo>
                    <a:pt x="680" y="329"/>
                  </a:lnTo>
                  <a:lnTo>
                    <a:pt x="680" y="330"/>
                  </a:lnTo>
                  <a:lnTo>
                    <a:pt x="680" y="332"/>
                  </a:lnTo>
                  <a:lnTo>
                    <a:pt x="680" y="333"/>
                  </a:lnTo>
                  <a:lnTo>
                    <a:pt x="679" y="334"/>
                  </a:lnTo>
                  <a:lnTo>
                    <a:pt x="679" y="337"/>
                  </a:lnTo>
                  <a:lnTo>
                    <a:pt x="679" y="339"/>
                  </a:lnTo>
                  <a:lnTo>
                    <a:pt x="679" y="340"/>
                  </a:lnTo>
                  <a:lnTo>
                    <a:pt x="679" y="342"/>
                  </a:lnTo>
                  <a:lnTo>
                    <a:pt x="679" y="343"/>
                  </a:lnTo>
                  <a:lnTo>
                    <a:pt x="679" y="344"/>
                  </a:lnTo>
                  <a:lnTo>
                    <a:pt x="678" y="347"/>
                  </a:lnTo>
                  <a:lnTo>
                    <a:pt x="677" y="347"/>
                  </a:lnTo>
                  <a:lnTo>
                    <a:pt x="676" y="348"/>
                  </a:lnTo>
                  <a:lnTo>
                    <a:pt x="676" y="351"/>
                  </a:lnTo>
                  <a:lnTo>
                    <a:pt x="676" y="353"/>
                  </a:lnTo>
                  <a:lnTo>
                    <a:pt x="675" y="353"/>
                  </a:lnTo>
                  <a:lnTo>
                    <a:pt x="674" y="353"/>
                  </a:lnTo>
                  <a:lnTo>
                    <a:pt x="673" y="354"/>
                  </a:lnTo>
                  <a:lnTo>
                    <a:pt x="672" y="355"/>
                  </a:lnTo>
                  <a:lnTo>
                    <a:pt x="671" y="355"/>
                  </a:lnTo>
                  <a:lnTo>
                    <a:pt x="670" y="355"/>
                  </a:lnTo>
                  <a:lnTo>
                    <a:pt x="669" y="355"/>
                  </a:lnTo>
                  <a:lnTo>
                    <a:pt x="669" y="355"/>
                  </a:lnTo>
                  <a:lnTo>
                    <a:pt x="668" y="354"/>
                  </a:lnTo>
                  <a:lnTo>
                    <a:pt x="663" y="353"/>
                  </a:lnTo>
                  <a:lnTo>
                    <a:pt x="662" y="352"/>
                  </a:lnTo>
                  <a:lnTo>
                    <a:pt x="661" y="352"/>
                  </a:lnTo>
                  <a:lnTo>
                    <a:pt x="660" y="352"/>
                  </a:lnTo>
                  <a:lnTo>
                    <a:pt x="657" y="353"/>
                  </a:lnTo>
                  <a:lnTo>
                    <a:pt x="656" y="354"/>
                  </a:lnTo>
                  <a:lnTo>
                    <a:pt x="656" y="355"/>
                  </a:lnTo>
                  <a:lnTo>
                    <a:pt x="654" y="356"/>
                  </a:lnTo>
                  <a:lnTo>
                    <a:pt x="654" y="357"/>
                  </a:lnTo>
                  <a:lnTo>
                    <a:pt x="653" y="357"/>
                  </a:lnTo>
                  <a:lnTo>
                    <a:pt x="653" y="358"/>
                  </a:lnTo>
                  <a:lnTo>
                    <a:pt x="653" y="360"/>
                  </a:lnTo>
                  <a:lnTo>
                    <a:pt x="653" y="361"/>
                  </a:lnTo>
                  <a:lnTo>
                    <a:pt x="654" y="362"/>
                  </a:lnTo>
                  <a:lnTo>
                    <a:pt x="654" y="363"/>
                  </a:lnTo>
                  <a:lnTo>
                    <a:pt x="654" y="364"/>
                  </a:lnTo>
                  <a:lnTo>
                    <a:pt x="654" y="366"/>
                  </a:lnTo>
                  <a:lnTo>
                    <a:pt x="653" y="366"/>
                  </a:lnTo>
                  <a:lnTo>
                    <a:pt x="654" y="367"/>
                  </a:lnTo>
                  <a:lnTo>
                    <a:pt x="654" y="368"/>
                  </a:lnTo>
                  <a:lnTo>
                    <a:pt x="654" y="368"/>
                  </a:lnTo>
                  <a:lnTo>
                    <a:pt x="655" y="368"/>
                  </a:lnTo>
                  <a:lnTo>
                    <a:pt x="657" y="369"/>
                  </a:lnTo>
                  <a:lnTo>
                    <a:pt x="658" y="369"/>
                  </a:lnTo>
                  <a:lnTo>
                    <a:pt x="658" y="370"/>
                  </a:lnTo>
                  <a:lnTo>
                    <a:pt x="658" y="371"/>
                  </a:lnTo>
                  <a:lnTo>
                    <a:pt x="658" y="372"/>
                  </a:lnTo>
                  <a:lnTo>
                    <a:pt x="657" y="372"/>
                  </a:lnTo>
                  <a:lnTo>
                    <a:pt x="657" y="372"/>
                  </a:lnTo>
                  <a:lnTo>
                    <a:pt x="656" y="373"/>
                  </a:lnTo>
                  <a:lnTo>
                    <a:pt x="656" y="374"/>
                  </a:lnTo>
                  <a:lnTo>
                    <a:pt x="657" y="374"/>
                  </a:lnTo>
                  <a:lnTo>
                    <a:pt x="659" y="376"/>
                  </a:lnTo>
                  <a:lnTo>
                    <a:pt x="659" y="377"/>
                  </a:lnTo>
                  <a:lnTo>
                    <a:pt x="658" y="377"/>
                  </a:lnTo>
                  <a:lnTo>
                    <a:pt x="657" y="378"/>
                  </a:lnTo>
                  <a:lnTo>
                    <a:pt x="656" y="378"/>
                  </a:lnTo>
                  <a:lnTo>
                    <a:pt x="655" y="378"/>
                  </a:lnTo>
                  <a:lnTo>
                    <a:pt x="654" y="379"/>
                  </a:lnTo>
                  <a:lnTo>
                    <a:pt x="654" y="380"/>
                  </a:lnTo>
                  <a:lnTo>
                    <a:pt x="655" y="382"/>
                  </a:lnTo>
                  <a:lnTo>
                    <a:pt x="655" y="384"/>
                  </a:lnTo>
                  <a:lnTo>
                    <a:pt x="654" y="384"/>
                  </a:lnTo>
                  <a:lnTo>
                    <a:pt x="654" y="386"/>
                  </a:lnTo>
                  <a:lnTo>
                    <a:pt x="653" y="387"/>
                  </a:lnTo>
                  <a:lnTo>
                    <a:pt x="654" y="388"/>
                  </a:lnTo>
                  <a:lnTo>
                    <a:pt x="654" y="389"/>
                  </a:lnTo>
                  <a:lnTo>
                    <a:pt x="655" y="390"/>
                  </a:lnTo>
                  <a:lnTo>
                    <a:pt x="656" y="389"/>
                  </a:lnTo>
                  <a:lnTo>
                    <a:pt x="657" y="391"/>
                  </a:lnTo>
                  <a:lnTo>
                    <a:pt x="657" y="393"/>
                  </a:lnTo>
                  <a:lnTo>
                    <a:pt x="657" y="398"/>
                  </a:lnTo>
                  <a:lnTo>
                    <a:pt x="657" y="401"/>
                  </a:lnTo>
                  <a:lnTo>
                    <a:pt x="657" y="402"/>
                  </a:lnTo>
                  <a:lnTo>
                    <a:pt x="657" y="403"/>
                  </a:lnTo>
                  <a:lnTo>
                    <a:pt x="657" y="404"/>
                  </a:lnTo>
                  <a:lnTo>
                    <a:pt x="657" y="405"/>
                  </a:lnTo>
                  <a:lnTo>
                    <a:pt x="657" y="406"/>
                  </a:lnTo>
                  <a:lnTo>
                    <a:pt x="657" y="407"/>
                  </a:lnTo>
                  <a:lnTo>
                    <a:pt x="657" y="410"/>
                  </a:lnTo>
                  <a:lnTo>
                    <a:pt x="657" y="415"/>
                  </a:lnTo>
                  <a:lnTo>
                    <a:pt x="657" y="416"/>
                  </a:lnTo>
                  <a:lnTo>
                    <a:pt x="657" y="417"/>
                  </a:lnTo>
                  <a:lnTo>
                    <a:pt x="657" y="417"/>
                  </a:lnTo>
                  <a:lnTo>
                    <a:pt x="657" y="415"/>
                  </a:lnTo>
                  <a:lnTo>
                    <a:pt x="657" y="413"/>
                  </a:lnTo>
                  <a:lnTo>
                    <a:pt x="657" y="412"/>
                  </a:lnTo>
                  <a:lnTo>
                    <a:pt x="658" y="412"/>
                  </a:lnTo>
                  <a:lnTo>
                    <a:pt x="658" y="411"/>
                  </a:lnTo>
                  <a:lnTo>
                    <a:pt x="657" y="409"/>
                  </a:lnTo>
                  <a:lnTo>
                    <a:pt x="657" y="407"/>
                  </a:lnTo>
                  <a:lnTo>
                    <a:pt x="658" y="402"/>
                  </a:lnTo>
                  <a:lnTo>
                    <a:pt x="658" y="398"/>
                  </a:lnTo>
                  <a:lnTo>
                    <a:pt x="659" y="397"/>
                  </a:lnTo>
                  <a:lnTo>
                    <a:pt x="663" y="398"/>
                  </a:lnTo>
                  <a:lnTo>
                    <a:pt x="664" y="398"/>
                  </a:lnTo>
                  <a:lnTo>
                    <a:pt x="666" y="398"/>
                  </a:lnTo>
                  <a:lnTo>
                    <a:pt x="666" y="400"/>
                  </a:lnTo>
                  <a:lnTo>
                    <a:pt x="667" y="400"/>
                  </a:lnTo>
                  <a:lnTo>
                    <a:pt x="668" y="399"/>
                  </a:lnTo>
                  <a:lnTo>
                    <a:pt x="669" y="400"/>
                  </a:lnTo>
                  <a:lnTo>
                    <a:pt x="669" y="400"/>
                  </a:lnTo>
                  <a:lnTo>
                    <a:pt x="669" y="401"/>
                  </a:lnTo>
                  <a:lnTo>
                    <a:pt x="668" y="402"/>
                  </a:lnTo>
                  <a:lnTo>
                    <a:pt x="667" y="405"/>
                  </a:lnTo>
                  <a:lnTo>
                    <a:pt x="668" y="405"/>
                  </a:lnTo>
                  <a:lnTo>
                    <a:pt x="668" y="409"/>
                  </a:lnTo>
                  <a:lnTo>
                    <a:pt x="668" y="410"/>
                  </a:lnTo>
                  <a:lnTo>
                    <a:pt x="669" y="410"/>
                  </a:lnTo>
                  <a:lnTo>
                    <a:pt x="669" y="407"/>
                  </a:lnTo>
                  <a:lnTo>
                    <a:pt x="669" y="407"/>
                  </a:lnTo>
                  <a:lnTo>
                    <a:pt x="670" y="408"/>
                  </a:lnTo>
                  <a:lnTo>
                    <a:pt x="670" y="409"/>
                  </a:lnTo>
                  <a:lnTo>
                    <a:pt x="670" y="410"/>
                  </a:lnTo>
                  <a:lnTo>
                    <a:pt x="669" y="411"/>
                  </a:lnTo>
                  <a:lnTo>
                    <a:pt x="668" y="413"/>
                  </a:lnTo>
                  <a:lnTo>
                    <a:pt x="667" y="412"/>
                  </a:lnTo>
                  <a:lnTo>
                    <a:pt x="667" y="407"/>
                  </a:lnTo>
                  <a:lnTo>
                    <a:pt x="665" y="404"/>
                  </a:lnTo>
                  <a:lnTo>
                    <a:pt x="667" y="403"/>
                  </a:lnTo>
                  <a:lnTo>
                    <a:pt x="667" y="402"/>
                  </a:lnTo>
                  <a:lnTo>
                    <a:pt x="667" y="401"/>
                  </a:lnTo>
                  <a:lnTo>
                    <a:pt x="666" y="401"/>
                  </a:lnTo>
                  <a:lnTo>
                    <a:pt x="665" y="402"/>
                  </a:lnTo>
                  <a:lnTo>
                    <a:pt x="664" y="402"/>
                  </a:lnTo>
                  <a:lnTo>
                    <a:pt x="664" y="404"/>
                  </a:lnTo>
                  <a:lnTo>
                    <a:pt x="664" y="405"/>
                  </a:lnTo>
                  <a:lnTo>
                    <a:pt x="662" y="406"/>
                  </a:lnTo>
                  <a:lnTo>
                    <a:pt x="662" y="407"/>
                  </a:lnTo>
                  <a:lnTo>
                    <a:pt x="661" y="408"/>
                  </a:lnTo>
                  <a:lnTo>
                    <a:pt x="661" y="410"/>
                  </a:lnTo>
                  <a:lnTo>
                    <a:pt x="662" y="414"/>
                  </a:lnTo>
                  <a:lnTo>
                    <a:pt x="663" y="416"/>
                  </a:lnTo>
                  <a:lnTo>
                    <a:pt x="663" y="417"/>
                  </a:lnTo>
                  <a:lnTo>
                    <a:pt x="664" y="417"/>
                  </a:lnTo>
                  <a:lnTo>
                    <a:pt x="665" y="416"/>
                  </a:lnTo>
                  <a:lnTo>
                    <a:pt x="664" y="416"/>
                  </a:lnTo>
                  <a:lnTo>
                    <a:pt x="664" y="415"/>
                  </a:lnTo>
                  <a:lnTo>
                    <a:pt x="664" y="413"/>
                  </a:lnTo>
                  <a:lnTo>
                    <a:pt x="663" y="411"/>
                  </a:lnTo>
                  <a:lnTo>
                    <a:pt x="663" y="410"/>
                  </a:lnTo>
                  <a:lnTo>
                    <a:pt x="662" y="409"/>
                  </a:lnTo>
                  <a:lnTo>
                    <a:pt x="663" y="407"/>
                  </a:lnTo>
                  <a:lnTo>
                    <a:pt x="664" y="407"/>
                  </a:lnTo>
                  <a:lnTo>
                    <a:pt x="664" y="406"/>
                  </a:lnTo>
                  <a:lnTo>
                    <a:pt x="665" y="405"/>
                  </a:lnTo>
                  <a:lnTo>
                    <a:pt x="665" y="406"/>
                  </a:lnTo>
                  <a:lnTo>
                    <a:pt x="666" y="408"/>
                  </a:lnTo>
                  <a:lnTo>
                    <a:pt x="665" y="412"/>
                  </a:lnTo>
                  <a:lnTo>
                    <a:pt x="667" y="414"/>
                  </a:lnTo>
                  <a:lnTo>
                    <a:pt x="666" y="415"/>
                  </a:lnTo>
                  <a:lnTo>
                    <a:pt x="667" y="416"/>
                  </a:lnTo>
                  <a:lnTo>
                    <a:pt x="668" y="415"/>
                  </a:lnTo>
                  <a:lnTo>
                    <a:pt x="668" y="414"/>
                  </a:lnTo>
                  <a:lnTo>
                    <a:pt x="669" y="415"/>
                  </a:lnTo>
                  <a:lnTo>
                    <a:pt x="669" y="416"/>
                  </a:lnTo>
                  <a:lnTo>
                    <a:pt x="669" y="417"/>
                  </a:lnTo>
                  <a:lnTo>
                    <a:pt x="668" y="419"/>
                  </a:lnTo>
                  <a:lnTo>
                    <a:pt x="669" y="418"/>
                  </a:lnTo>
                  <a:lnTo>
                    <a:pt x="669" y="418"/>
                  </a:lnTo>
                  <a:lnTo>
                    <a:pt x="669" y="419"/>
                  </a:lnTo>
                  <a:lnTo>
                    <a:pt x="669" y="418"/>
                  </a:lnTo>
                  <a:lnTo>
                    <a:pt x="671" y="417"/>
                  </a:lnTo>
                  <a:lnTo>
                    <a:pt x="673" y="415"/>
                  </a:lnTo>
                  <a:lnTo>
                    <a:pt x="675" y="414"/>
                  </a:lnTo>
                  <a:lnTo>
                    <a:pt x="677" y="413"/>
                  </a:lnTo>
                  <a:lnTo>
                    <a:pt x="678" y="413"/>
                  </a:lnTo>
                  <a:lnTo>
                    <a:pt x="678" y="414"/>
                  </a:lnTo>
                  <a:lnTo>
                    <a:pt x="677" y="417"/>
                  </a:lnTo>
                  <a:lnTo>
                    <a:pt x="677" y="417"/>
                  </a:lnTo>
                  <a:lnTo>
                    <a:pt x="676" y="419"/>
                  </a:lnTo>
                  <a:lnTo>
                    <a:pt x="674" y="420"/>
                  </a:lnTo>
                  <a:lnTo>
                    <a:pt x="673" y="421"/>
                  </a:lnTo>
                  <a:lnTo>
                    <a:pt x="673" y="422"/>
                  </a:lnTo>
                  <a:lnTo>
                    <a:pt x="672" y="424"/>
                  </a:lnTo>
                  <a:lnTo>
                    <a:pt x="672" y="425"/>
                  </a:lnTo>
                  <a:lnTo>
                    <a:pt x="673" y="426"/>
                  </a:lnTo>
                  <a:lnTo>
                    <a:pt x="672" y="427"/>
                  </a:lnTo>
                  <a:lnTo>
                    <a:pt x="672" y="430"/>
                  </a:lnTo>
                  <a:lnTo>
                    <a:pt x="673" y="430"/>
                  </a:lnTo>
                  <a:lnTo>
                    <a:pt x="674" y="430"/>
                  </a:lnTo>
                  <a:lnTo>
                    <a:pt x="675" y="430"/>
                  </a:lnTo>
                  <a:lnTo>
                    <a:pt x="675" y="430"/>
                  </a:lnTo>
                  <a:lnTo>
                    <a:pt x="676" y="430"/>
                  </a:lnTo>
                  <a:lnTo>
                    <a:pt x="676" y="431"/>
                  </a:lnTo>
                  <a:lnTo>
                    <a:pt x="676" y="432"/>
                  </a:lnTo>
                  <a:lnTo>
                    <a:pt x="676" y="433"/>
                  </a:lnTo>
                  <a:lnTo>
                    <a:pt x="675" y="434"/>
                  </a:lnTo>
                  <a:lnTo>
                    <a:pt x="674" y="435"/>
                  </a:lnTo>
                  <a:lnTo>
                    <a:pt x="674" y="436"/>
                  </a:lnTo>
                  <a:lnTo>
                    <a:pt x="674" y="437"/>
                  </a:lnTo>
                  <a:lnTo>
                    <a:pt x="672" y="438"/>
                  </a:lnTo>
                  <a:lnTo>
                    <a:pt x="673" y="439"/>
                  </a:lnTo>
                  <a:lnTo>
                    <a:pt x="673" y="440"/>
                  </a:lnTo>
                  <a:lnTo>
                    <a:pt x="672" y="441"/>
                  </a:lnTo>
                  <a:lnTo>
                    <a:pt x="672" y="442"/>
                  </a:lnTo>
                  <a:lnTo>
                    <a:pt x="673" y="442"/>
                  </a:lnTo>
                  <a:lnTo>
                    <a:pt x="673" y="441"/>
                  </a:lnTo>
                  <a:lnTo>
                    <a:pt x="674" y="441"/>
                  </a:lnTo>
                  <a:lnTo>
                    <a:pt x="674" y="440"/>
                  </a:lnTo>
                  <a:lnTo>
                    <a:pt x="675" y="439"/>
                  </a:lnTo>
                  <a:lnTo>
                    <a:pt x="676" y="439"/>
                  </a:lnTo>
                  <a:lnTo>
                    <a:pt x="676" y="440"/>
                  </a:lnTo>
                  <a:lnTo>
                    <a:pt x="676" y="441"/>
                  </a:lnTo>
                  <a:lnTo>
                    <a:pt x="676" y="442"/>
                  </a:lnTo>
                  <a:lnTo>
                    <a:pt x="675" y="442"/>
                  </a:lnTo>
                  <a:lnTo>
                    <a:pt x="675" y="442"/>
                  </a:lnTo>
                  <a:lnTo>
                    <a:pt x="674" y="442"/>
                  </a:lnTo>
                  <a:lnTo>
                    <a:pt x="674" y="443"/>
                  </a:lnTo>
                  <a:lnTo>
                    <a:pt x="673" y="443"/>
                  </a:lnTo>
                  <a:lnTo>
                    <a:pt x="673" y="444"/>
                  </a:lnTo>
                  <a:lnTo>
                    <a:pt x="673" y="445"/>
                  </a:lnTo>
                  <a:lnTo>
                    <a:pt x="674" y="445"/>
                  </a:lnTo>
                  <a:lnTo>
                    <a:pt x="675" y="445"/>
                  </a:lnTo>
                  <a:lnTo>
                    <a:pt x="675" y="447"/>
                  </a:lnTo>
                  <a:lnTo>
                    <a:pt x="674" y="447"/>
                  </a:lnTo>
                  <a:lnTo>
                    <a:pt x="674" y="448"/>
                  </a:lnTo>
                  <a:lnTo>
                    <a:pt x="674" y="449"/>
                  </a:lnTo>
                  <a:lnTo>
                    <a:pt x="675" y="448"/>
                  </a:lnTo>
                  <a:lnTo>
                    <a:pt x="675" y="447"/>
                  </a:lnTo>
                  <a:lnTo>
                    <a:pt x="676" y="447"/>
                  </a:lnTo>
                  <a:lnTo>
                    <a:pt x="676" y="446"/>
                  </a:lnTo>
                  <a:lnTo>
                    <a:pt x="677" y="446"/>
                  </a:lnTo>
                  <a:lnTo>
                    <a:pt x="677" y="447"/>
                  </a:lnTo>
                  <a:lnTo>
                    <a:pt x="677" y="448"/>
                  </a:lnTo>
                  <a:lnTo>
                    <a:pt x="678" y="448"/>
                  </a:lnTo>
                  <a:lnTo>
                    <a:pt x="678" y="449"/>
                  </a:lnTo>
                  <a:lnTo>
                    <a:pt x="677" y="449"/>
                  </a:lnTo>
                  <a:lnTo>
                    <a:pt x="677" y="450"/>
                  </a:lnTo>
                  <a:lnTo>
                    <a:pt x="676" y="450"/>
                  </a:lnTo>
                  <a:lnTo>
                    <a:pt x="676" y="449"/>
                  </a:lnTo>
                  <a:lnTo>
                    <a:pt x="675" y="450"/>
                  </a:lnTo>
                  <a:lnTo>
                    <a:pt x="674" y="451"/>
                  </a:lnTo>
                  <a:lnTo>
                    <a:pt x="673" y="451"/>
                  </a:lnTo>
                  <a:lnTo>
                    <a:pt x="672" y="450"/>
                  </a:lnTo>
                  <a:lnTo>
                    <a:pt x="671" y="451"/>
                  </a:lnTo>
                  <a:lnTo>
                    <a:pt x="672" y="452"/>
                  </a:lnTo>
                  <a:lnTo>
                    <a:pt x="672" y="451"/>
                  </a:lnTo>
                  <a:lnTo>
                    <a:pt x="674" y="451"/>
                  </a:lnTo>
                  <a:lnTo>
                    <a:pt x="675" y="451"/>
                  </a:lnTo>
                  <a:lnTo>
                    <a:pt x="676" y="451"/>
                  </a:lnTo>
                  <a:lnTo>
                    <a:pt x="677" y="452"/>
                  </a:lnTo>
                  <a:lnTo>
                    <a:pt x="679" y="452"/>
                  </a:lnTo>
                  <a:lnTo>
                    <a:pt x="677" y="454"/>
                  </a:lnTo>
                  <a:lnTo>
                    <a:pt x="678" y="454"/>
                  </a:lnTo>
                  <a:lnTo>
                    <a:pt x="677" y="455"/>
                  </a:lnTo>
                  <a:lnTo>
                    <a:pt x="676" y="455"/>
                  </a:lnTo>
                  <a:lnTo>
                    <a:pt x="676" y="456"/>
                  </a:lnTo>
                  <a:lnTo>
                    <a:pt x="675" y="456"/>
                  </a:lnTo>
                  <a:lnTo>
                    <a:pt x="674" y="456"/>
                  </a:lnTo>
                  <a:lnTo>
                    <a:pt x="672" y="456"/>
                  </a:lnTo>
                  <a:lnTo>
                    <a:pt x="671" y="455"/>
                  </a:lnTo>
                  <a:lnTo>
                    <a:pt x="670" y="454"/>
                  </a:lnTo>
                  <a:lnTo>
                    <a:pt x="669" y="454"/>
                  </a:lnTo>
                  <a:lnTo>
                    <a:pt x="669" y="454"/>
                  </a:lnTo>
                  <a:lnTo>
                    <a:pt x="668" y="454"/>
                  </a:lnTo>
                  <a:lnTo>
                    <a:pt x="667" y="452"/>
                  </a:lnTo>
                  <a:lnTo>
                    <a:pt x="668" y="452"/>
                  </a:lnTo>
                  <a:lnTo>
                    <a:pt x="668" y="451"/>
                  </a:lnTo>
                  <a:lnTo>
                    <a:pt x="667" y="451"/>
                  </a:lnTo>
                  <a:lnTo>
                    <a:pt x="666" y="451"/>
                  </a:lnTo>
                  <a:lnTo>
                    <a:pt x="665" y="447"/>
                  </a:lnTo>
                  <a:lnTo>
                    <a:pt x="664" y="447"/>
                  </a:lnTo>
                  <a:lnTo>
                    <a:pt x="663" y="446"/>
                  </a:lnTo>
                  <a:lnTo>
                    <a:pt x="662" y="444"/>
                  </a:lnTo>
                  <a:lnTo>
                    <a:pt x="661" y="443"/>
                  </a:lnTo>
                  <a:lnTo>
                    <a:pt x="661" y="442"/>
                  </a:lnTo>
                  <a:lnTo>
                    <a:pt x="660" y="442"/>
                  </a:lnTo>
                  <a:lnTo>
                    <a:pt x="659" y="442"/>
                  </a:lnTo>
                  <a:lnTo>
                    <a:pt x="657" y="442"/>
                  </a:lnTo>
                  <a:lnTo>
                    <a:pt x="656" y="443"/>
                  </a:lnTo>
                  <a:lnTo>
                    <a:pt x="657" y="444"/>
                  </a:lnTo>
                  <a:lnTo>
                    <a:pt x="659" y="446"/>
                  </a:lnTo>
                  <a:lnTo>
                    <a:pt x="660" y="447"/>
                  </a:lnTo>
                  <a:lnTo>
                    <a:pt x="661" y="450"/>
                  </a:lnTo>
                  <a:lnTo>
                    <a:pt x="663" y="451"/>
                  </a:lnTo>
                  <a:lnTo>
                    <a:pt x="663" y="452"/>
                  </a:lnTo>
                  <a:lnTo>
                    <a:pt x="662" y="453"/>
                  </a:lnTo>
                  <a:lnTo>
                    <a:pt x="663" y="454"/>
                  </a:lnTo>
                  <a:lnTo>
                    <a:pt x="664" y="454"/>
                  </a:lnTo>
                  <a:lnTo>
                    <a:pt x="663" y="454"/>
                  </a:lnTo>
                  <a:lnTo>
                    <a:pt x="662" y="454"/>
                  </a:lnTo>
                  <a:lnTo>
                    <a:pt x="660" y="453"/>
                  </a:lnTo>
                  <a:lnTo>
                    <a:pt x="659" y="453"/>
                  </a:lnTo>
                  <a:lnTo>
                    <a:pt x="658" y="452"/>
                  </a:lnTo>
                  <a:lnTo>
                    <a:pt x="657" y="452"/>
                  </a:lnTo>
                  <a:lnTo>
                    <a:pt x="656" y="450"/>
                  </a:lnTo>
                  <a:lnTo>
                    <a:pt x="653" y="448"/>
                  </a:lnTo>
                  <a:lnTo>
                    <a:pt x="651" y="446"/>
                  </a:lnTo>
                  <a:lnTo>
                    <a:pt x="650" y="445"/>
                  </a:lnTo>
                  <a:lnTo>
                    <a:pt x="648" y="443"/>
                  </a:lnTo>
                  <a:lnTo>
                    <a:pt x="647" y="443"/>
                  </a:lnTo>
                  <a:lnTo>
                    <a:pt x="646" y="444"/>
                  </a:lnTo>
                  <a:lnTo>
                    <a:pt x="647" y="446"/>
                  </a:lnTo>
                  <a:lnTo>
                    <a:pt x="647" y="447"/>
                  </a:lnTo>
                  <a:lnTo>
                    <a:pt x="646" y="448"/>
                  </a:lnTo>
                  <a:lnTo>
                    <a:pt x="646" y="449"/>
                  </a:lnTo>
                  <a:lnTo>
                    <a:pt x="646" y="450"/>
                  </a:lnTo>
                  <a:lnTo>
                    <a:pt x="647" y="451"/>
                  </a:lnTo>
                  <a:lnTo>
                    <a:pt x="648" y="452"/>
                  </a:lnTo>
                  <a:lnTo>
                    <a:pt x="647" y="452"/>
                  </a:lnTo>
                  <a:lnTo>
                    <a:pt x="646" y="452"/>
                  </a:lnTo>
                  <a:lnTo>
                    <a:pt x="646" y="453"/>
                  </a:lnTo>
                  <a:lnTo>
                    <a:pt x="647" y="453"/>
                  </a:lnTo>
                  <a:lnTo>
                    <a:pt x="646" y="454"/>
                  </a:lnTo>
                  <a:lnTo>
                    <a:pt x="646" y="454"/>
                  </a:lnTo>
                  <a:lnTo>
                    <a:pt x="646" y="454"/>
                  </a:lnTo>
                  <a:lnTo>
                    <a:pt x="644" y="453"/>
                  </a:lnTo>
                  <a:lnTo>
                    <a:pt x="643" y="453"/>
                  </a:lnTo>
                  <a:lnTo>
                    <a:pt x="642" y="454"/>
                  </a:lnTo>
                  <a:lnTo>
                    <a:pt x="641" y="454"/>
                  </a:lnTo>
                  <a:lnTo>
                    <a:pt x="640" y="455"/>
                  </a:lnTo>
                  <a:lnTo>
                    <a:pt x="640" y="456"/>
                  </a:lnTo>
                  <a:lnTo>
                    <a:pt x="639" y="457"/>
                  </a:lnTo>
                  <a:lnTo>
                    <a:pt x="639" y="458"/>
                  </a:lnTo>
                  <a:lnTo>
                    <a:pt x="640" y="458"/>
                  </a:lnTo>
                  <a:lnTo>
                    <a:pt x="640" y="457"/>
                  </a:lnTo>
                  <a:lnTo>
                    <a:pt x="642" y="456"/>
                  </a:lnTo>
                  <a:lnTo>
                    <a:pt x="643" y="457"/>
                  </a:lnTo>
                  <a:lnTo>
                    <a:pt x="643" y="459"/>
                  </a:lnTo>
                  <a:lnTo>
                    <a:pt x="641" y="461"/>
                  </a:lnTo>
                  <a:lnTo>
                    <a:pt x="641" y="462"/>
                  </a:lnTo>
                  <a:lnTo>
                    <a:pt x="642" y="462"/>
                  </a:lnTo>
                  <a:lnTo>
                    <a:pt x="643" y="461"/>
                  </a:lnTo>
                  <a:lnTo>
                    <a:pt x="644" y="462"/>
                  </a:lnTo>
                  <a:lnTo>
                    <a:pt x="643" y="464"/>
                  </a:lnTo>
                  <a:lnTo>
                    <a:pt x="643" y="465"/>
                  </a:lnTo>
                  <a:lnTo>
                    <a:pt x="642" y="466"/>
                  </a:lnTo>
                  <a:lnTo>
                    <a:pt x="642" y="466"/>
                  </a:lnTo>
                  <a:lnTo>
                    <a:pt x="642" y="467"/>
                  </a:lnTo>
                  <a:lnTo>
                    <a:pt x="643" y="467"/>
                  </a:lnTo>
                  <a:lnTo>
                    <a:pt x="644" y="466"/>
                  </a:lnTo>
                  <a:lnTo>
                    <a:pt x="645" y="465"/>
                  </a:lnTo>
                  <a:lnTo>
                    <a:pt x="646" y="466"/>
                  </a:lnTo>
                  <a:lnTo>
                    <a:pt x="646" y="466"/>
                  </a:lnTo>
                  <a:lnTo>
                    <a:pt x="646" y="466"/>
                  </a:lnTo>
                  <a:lnTo>
                    <a:pt x="647" y="467"/>
                  </a:lnTo>
                  <a:lnTo>
                    <a:pt x="646" y="469"/>
                  </a:lnTo>
                  <a:lnTo>
                    <a:pt x="645" y="469"/>
                  </a:lnTo>
                  <a:lnTo>
                    <a:pt x="646" y="470"/>
                  </a:lnTo>
                  <a:lnTo>
                    <a:pt x="645" y="471"/>
                  </a:lnTo>
                  <a:lnTo>
                    <a:pt x="644" y="470"/>
                  </a:lnTo>
                  <a:lnTo>
                    <a:pt x="643" y="470"/>
                  </a:lnTo>
                  <a:lnTo>
                    <a:pt x="642" y="471"/>
                  </a:lnTo>
                  <a:lnTo>
                    <a:pt x="640" y="471"/>
                  </a:lnTo>
                  <a:lnTo>
                    <a:pt x="641" y="474"/>
                  </a:lnTo>
                  <a:lnTo>
                    <a:pt x="642" y="475"/>
                  </a:lnTo>
                  <a:lnTo>
                    <a:pt x="643" y="474"/>
                  </a:lnTo>
                  <a:lnTo>
                    <a:pt x="644" y="473"/>
                  </a:lnTo>
                  <a:lnTo>
                    <a:pt x="646" y="472"/>
                  </a:lnTo>
                  <a:lnTo>
                    <a:pt x="648" y="471"/>
                  </a:lnTo>
                  <a:lnTo>
                    <a:pt x="650" y="474"/>
                  </a:lnTo>
                  <a:lnTo>
                    <a:pt x="648" y="480"/>
                  </a:lnTo>
                  <a:lnTo>
                    <a:pt x="648" y="481"/>
                  </a:lnTo>
                  <a:lnTo>
                    <a:pt x="646" y="481"/>
                  </a:lnTo>
                  <a:lnTo>
                    <a:pt x="646" y="482"/>
                  </a:lnTo>
                  <a:lnTo>
                    <a:pt x="647" y="483"/>
                  </a:lnTo>
                  <a:lnTo>
                    <a:pt x="648" y="483"/>
                  </a:lnTo>
                  <a:lnTo>
                    <a:pt x="648" y="484"/>
                  </a:lnTo>
                  <a:lnTo>
                    <a:pt x="648" y="486"/>
                  </a:lnTo>
                  <a:lnTo>
                    <a:pt x="648" y="490"/>
                  </a:lnTo>
                  <a:lnTo>
                    <a:pt x="647" y="491"/>
                  </a:lnTo>
                  <a:lnTo>
                    <a:pt x="647" y="491"/>
                  </a:lnTo>
                  <a:lnTo>
                    <a:pt x="648" y="491"/>
                  </a:lnTo>
                  <a:lnTo>
                    <a:pt x="648" y="492"/>
                  </a:lnTo>
                  <a:lnTo>
                    <a:pt x="648" y="495"/>
                  </a:lnTo>
                  <a:lnTo>
                    <a:pt x="649" y="496"/>
                  </a:lnTo>
                  <a:lnTo>
                    <a:pt x="648" y="499"/>
                  </a:lnTo>
                  <a:lnTo>
                    <a:pt x="648" y="500"/>
                  </a:lnTo>
                  <a:lnTo>
                    <a:pt x="648" y="501"/>
                  </a:lnTo>
                  <a:lnTo>
                    <a:pt x="648" y="502"/>
                  </a:lnTo>
                  <a:lnTo>
                    <a:pt x="649" y="503"/>
                  </a:lnTo>
                  <a:lnTo>
                    <a:pt x="648" y="504"/>
                  </a:lnTo>
                  <a:lnTo>
                    <a:pt x="648" y="505"/>
                  </a:lnTo>
                  <a:lnTo>
                    <a:pt x="649" y="506"/>
                  </a:lnTo>
                  <a:lnTo>
                    <a:pt x="649" y="507"/>
                  </a:lnTo>
                  <a:lnTo>
                    <a:pt x="650" y="509"/>
                  </a:lnTo>
                  <a:lnTo>
                    <a:pt x="650" y="510"/>
                  </a:lnTo>
                  <a:lnTo>
                    <a:pt x="651" y="511"/>
                  </a:lnTo>
                  <a:lnTo>
                    <a:pt x="651" y="512"/>
                  </a:lnTo>
                  <a:lnTo>
                    <a:pt x="651" y="513"/>
                  </a:lnTo>
                  <a:lnTo>
                    <a:pt x="652" y="515"/>
                  </a:lnTo>
                  <a:lnTo>
                    <a:pt x="651" y="516"/>
                  </a:lnTo>
                  <a:lnTo>
                    <a:pt x="652" y="517"/>
                  </a:lnTo>
                  <a:lnTo>
                    <a:pt x="654" y="519"/>
                  </a:lnTo>
                  <a:lnTo>
                    <a:pt x="655" y="520"/>
                  </a:lnTo>
                  <a:lnTo>
                    <a:pt x="656" y="520"/>
                  </a:lnTo>
                  <a:lnTo>
                    <a:pt x="656" y="521"/>
                  </a:lnTo>
                  <a:lnTo>
                    <a:pt x="656" y="522"/>
                  </a:lnTo>
                  <a:lnTo>
                    <a:pt x="655" y="523"/>
                  </a:lnTo>
                  <a:lnTo>
                    <a:pt x="655" y="525"/>
                  </a:lnTo>
                  <a:lnTo>
                    <a:pt x="654" y="526"/>
                  </a:lnTo>
                  <a:lnTo>
                    <a:pt x="653" y="526"/>
                  </a:lnTo>
                  <a:lnTo>
                    <a:pt x="653" y="527"/>
                  </a:lnTo>
                  <a:lnTo>
                    <a:pt x="654" y="528"/>
                  </a:lnTo>
                  <a:lnTo>
                    <a:pt x="654" y="529"/>
                  </a:lnTo>
                  <a:lnTo>
                    <a:pt x="654" y="530"/>
                  </a:lnTo>
                  <a:lnTo>
                    <a:pt x="653" y="530"/>
                  </a:lnTo>
                  <a:lnTo>
                    <a:pt x="653" y="531"/>
                  </a:lnTo>
                  <a:lnTo>
                    <a:pt x="653" y="532"/>
                  </a:lnTo>
                  <a:lnTo>
                    <a:pt x="653" y="531"/>
                  </a:lnTo>
                  <a:lnTo>
                    <a:pt x="652" y="531"/>
                  </a:lnTo>
                  <a:lnTo>
                    <a:pt x="653" y="531"/>
                  </a:lnTo>
                  <a:lnTo>
                    <a:pt x="652" y="529"/>
                  </a:lnTo>
                  <a:lnTo>
                    <a:pt x="651" y="532"/>
                  </a:lnTo>
                  <a:lnTo>
                    <a:pt x="649" y="533"/>
                  </a:lnTo>
                  <a:lnTo>
                    <a:pt x="648" y="534"/>
                  </a:lnTo>
                  <a:lnTo>
                    <a:pt x="648" y="535"/>
                  </a:lnTo>
                  <a:lnTo>
                    <a:pt x="648" y="540"/>
                  </a:lnTo>
                  <a:lnTo>
                    <a:pt x="648" y="542"/>
                  </a:lnTo>
                  <a:lnTo>
                    <a:pt x="648" y="543"/>
                  </a:lnTo>
                  <a:lnTo>
                    <a:pt x="648" y="544"/>
                  </a:lnTo>
                  <a:lnTo>
                    <a:pt x="649" y="544"/>
                  </a:lnTo>
                  <a:lnTo>
                    <a:pt x="650" y="539"/>
                  </a:lnTo>
                  <a:lnTo>
                    <a:pt x="650" y="538"/>
                  </a:lnTo>
                  <a:lnTo>
                    <a:pt x="651" y="538"/>
                  </a:lnTo>
                  <a:lnTo>
                    <a:pt x="651" y="539"/>
                  </a:lnTo>
                  <a:lnTo>
                    <a:pt x="650" y="542"/>
                  </a:lnTo>
                  <a:lnTo>
                    <a:pt x="651" y="545"/>
                  </a:lnTo>
                  <a:lnTo>
                    <a:pt x="650" y="547"/>
                  </a:lnTo>
                  <a:lnTo>
                    <a:pt x="650" y="548"/>
                  </a:lnTo>
                  <a:lnTo>
                    <a:pt x="648" y="552"/>
                  </a:lnTo>
                  <a:lnTo>
                    <a:pt x="648" y="554"/>
                  </a:lnTo>
                  <a:lnTo>
                    <a:pt x="647" y="567"/>
                  </a:lnTo>
                  <a:lnTo>
                    <a:pt x="647" y="568"/>
                  </a:lnTo>
                  <a:lnTo>
                    <a:pt x="647" y="569"/>
                  </a:lnTo>
                  <a:lnTo>
                    <a:pt x="647" y="571"/>
                  </a:lnTo>
                  <a:lnTo>
                    <a:pt x="648" y="572"/>
                  </a:lnTo>
                  <a:lnTo>
                    <a:pt x="648" y="573"/>
                  </a:lnTo>
                  <a:lnTo>
                    <a:pt x="649" y="573"/>
                  </a:lnTo>
                  <a:lnTo>
                    <a:pt x="651" y="572"/>
                  </a:lnTo>
                  <a:lnTo>
                    <a:pt x="653" y="571"/>
                  </a:lnTo>
                  <a:lnTo>
                    <a:pt x="655" y="570"/>
                  </a:lnTo>
                  <a:lnTo>
                    <a:pt x="657" y="570"/>
                  </a:lnTo>
                  <a:lnTo>
                    <a:pt x="658" y="570"/>
                  </a:lnTo>
                  <a:lnTo>
                    <a:pt x="658" y="571"/>
                  </a:lnTo>
                  <a:lnTo>
                    <a:pt x="659" y="571"/>
                  </a:lnTo>
                  <a:lnTo>
                    <a:pt x="660" y="570"/>
                  </a:lnTo>
                  <a:lnTo>
                    <a:pt x="661" y="569"/>
                  </a:lnTo>
                  <a:lnTo>
                    <a:pt x="661" y="568"/>
                  </a:lnTo>
                  <a:lnTo>
                    <a:pt x="662" y="568"/>
                  </a:lnTo>
                  <a:lnTo>
                    <a:pt x="663" y="568"/>
                  </a:lnTo>
                  <a:lnTo>
                    <a:pt x="664" y="568"/>
                  </a:lnTo>
                  <a:lnTo>
                    <a:pt x="664" y="567"/>
                  </a:lnTo>
                  <a:lnTo>
                    <a:pt x="662" y="567"/>
                  </a:lnTo>
                  <a:lnTo>
                    <a:pt x="661" y="567"/>
                  </a:lnTo>
                  <a:lnTo>
                    <a:pt x="660" y="566"/>
                  </a:lnTo>
                  <a:lnTo>
                    <a:pt x="659" y="565"/>
                  </a:lnTo>
                  <a:lnTo>
                    <a:pt x="659" y="564"/>
                  </a:lnTo>
                  <a:lnTo>
                    <a:pt x="658" y="561"/>
                  </a:lnTo>
                  <a:lnTo>
                    <a:pt x="658" y="560"/>
                  </a:lnTo>
                  <a:lnTo>
                    <a:pt x="657" y="556"/>
                  </a:lnTo>
                  <a:lnTo>
                    <a:pt x="657" y="553"/>
                  </a:lnTo>
                  <a:lnTo>
                    <a:pt x="659" y="546"/>
                  </a:lnTo>
                  <a:lnTo>
                    <a:pt x="660" y="540"/>
                  </a:lnTo>
                  <a:lnTo>
                    <a:pt x="662" y="533"/>
                  </a:lnTo>
                  <a:lnTo>
                    <a:pt x="663" y="531"/>
                  </a:lnTo>
                  <a:lnTo>
                    <a:pt x="665" y="531"/>
                  </a:lnTo>
                  <a:lnTo>
                    <a:pt x="667" y="532"/>
                  </a:lnTo>
                  <a:lnTo>
                    <a:pt x="669" y="534"/>
                  </a:lnTo>
                  <a:lnTo>
                    <a:pt x="670" y="535"/>
                  </a:lnTo>
                  <a:lnTo>
                    <a:pt x="669" y="537"/>
                  </a:lnTo>
                  <a:lnTo>
                    <a:pt x="670" y="538"/>
                  </a:lnTo>
                  <a:lnTo>
                    <a:pt x="671" y="538"/>
                  </a:lnTo>
                  <a:lnTo>
                    <a:pt x="672" y="538"/>
                  </a:lnTo>
                  <a:lnTo>
                    <a:pt x="673" y="538"/>
                  </a:lnTo>
                  <a:lnTo>
                    <a:pt x="676" y="541"/>
                  </a:lnTo>
                  <a:lnTo>
                    <a:pt x="680" y="542"/>
                  </a:lnTo>
                  <a:lnTo>
                    <a:pt x="681" y="543"/>
                  </a:lnTo>
                  <a:lnTo>
                    <a:pt x="681" y="543"/>
                  </a:lnTo>
                  <a:lnTo>
                    <a:pt x="681" y="542"/>
                  </a:lnTo>
                  <a:lnTo>
                    <a:pt x="683" y="542"/>
                  </a:lnTo>
                  <a:lnTo>
                    <a:pt x="682" y="543"/>
                  </a:lnTo>
                  <a:lnTo>
                    <a:pt x="683" y="543"/>
                  </a:lnTo>
                  <a:lnTo>
                    <a:pt x="683" y="544"/>
                  </a:lnTo>
                  <a:lnTo>
                    <a:pt x="686" y="544"/>
                  </a:lnTo>
                  <a:lnTo>
                    <a:pt x="688" y="545"/>
                  </a:lnTo>
                  <a:lnTo>
                    <a:pt x="691" y="546"/>
                  </a:lnTo>
                  <a:lnTo>
                    <a:pt x="692" y="546"/>
                  </a:lnTo>
                  <a:lnTo>
                    <a:pt x="692" y="546"/>
                  </a:lnTo>
                  <a:lnTo>
                    <a:pt x="693" y="546"/>
                  </a:lnTo>
                  <a:lnTo>
                    <a:pt x="694" y="546"/>
                  </a:lnTo>
                  <a:lnTo>
                    <a:pt x="695" y="547"/>
                  </a:lnTo>
                  <a:lnTo>
                    <a:pt x="696" y="547"/>
                  </a:lnTo>
                  <a:lnTo>
                    <a:pt x="698" y="547"/>
                  </a:lnTo>
                  <a:lnTo>
                    <a:pt x="700" y="546"/>
                  </a:lnTo>
                  <a:lnTo>
                    <a:pt x="701" y="547"/>
                  </a:lnTo>
                  <a:lnTo>
                    <a:pt x="702" y="548"/>
                  </a:lnTo>
                  <a:lnTo>
                    <a:pt x="704" y="549"/>
                  </a:lnTo>
                  <a:lnTo>
                    <a:pt x="710" y="558"/>
                  </a:lnTo>
                  <a:lnTo>
                    <a:pt x="711" y="560"/>
                  </a:lnTo>
                  <a:lnTo>
                    <a:pt x="711" y="561"/>
                  </a:lnTo>
                  <a:lnTo>
                    <a:pt x="709" y="562"/>
                  </a:lnTo>
                  <a:lnTo>
                    <a:pt x="707" y="563"/>
                  </a:lnTo>
                  <a:lnTo>
                    <a:pt x="706" y="565"/>
                  </a:lnTo>
                  <a:lnTo>
                    <a:pt x="705" y="566"/>
                  </a:lnTo>
                  <a:lnTo>
                    <a:pt x="704" y="566"/>
                  </a:lnTo>
                  <a:lnTo>
                    <a:pt x="703" y="565"/>
                  </a:lnTo>
                  <a:lnTo>
                    <a:pt x="701" y="565"/>
                  </a:lnTo>
                  <a:lnTo>
                    <a:pt x="699" y="564"/>
                  </a:lnTo>
                  <a:lnTo>
                    <a:pt x="697" y="562"/>
                  </a:lnTo>
                  <a:lnTo>
                    <a:pt x="696" y="561"/>
                  </a:lnTo>
                  <a:lnTo>
                    <a:pt x="694" y="561"/>
                  </a:lnTo>
                  <a:lnTo>
                    <a:pt x="693" y="559"/>
                  </a:lnTo>
                  <a:lnTo>
                    <a:pt x="691" y="558"/>
                  </a:lnTo>
                  <a:lnTo>
                    <a:pt x="691" y="557"/>
                  </a:lnTo>
                  <a:lnTo>
                    <a:pt x="686" y="556"/>
                  </a:lnTo>
                  <a:lnTo>
                    <a:pt x="685" y="555"/>
                  </a:lnTo>
                  <a:lnTo>
                    <a:pt x="683" y="555"/>
                  </a:lnTo>
                  <a:lnTo>
                    <a:pt x="681" y="556"/>
                  </a:lnTo>
                  <a:lnTo>
                    <a:pt x="681" y="556"/>
                  </a:lnTo>
                  <a:lnTo>
                    <a:pt x="681" y="557"/>
                  </a:lnTo>
                  <a:lnTo>
                    <a:pt x="681" y="558"/>
                  </a:lnTo>
                  <a:lnTo>
                    <a:pt x="681" y="560"/>
                  </a:lnTo>
                  <a:lnTo>
                    <a:pt x="679" y="560"/>
                  </a:lnTo>
                  <a:lnTo>
                    <a:pt x="677" y="557"/>
                  </a:lnTo>
                  <a:lnTo>
                    <a:pt x="676" y="557"/>
                  </a:lnTo>
                  <a:lnTo>
                    <a:pt x="676" y="556"/>
                  </a:lnTo>
                  <a:lnTo>
                    <a:pt x="675" y="556"/>
                  </a:lnTo>
                  <a:lnTo>
                    <a:pt x="673" y="555"/>
                  </a:lnTo>
                  <a:lnTo>
                    <a:pt x="672" y="556"/>
                  </a:lnTo>
                  <a:lnTo>
                    <a:pt x="673" y="557"/>
                  </a:lnTo>
                  <a:lnTo>
                    <a:pt x="674" y="557"/>
                  </a:lnTo>
                  <a:lnTo>
                    <a:pt x="675" y="558"/>
                  </a:lnTo>
                  <a:lnTo>
                    <a:pt x="675" y="559"/>
                  </a:lnTo>
                  <a:lnTo>
                    <a:pt x="674" y="560"/>
                  </a:lnTo>
                  <a:lnTo>
                    <a:pt x="673" y="561"/>
                  </a:lnTo>
                  <a:lnTo>
                    <a:pt x="672" y="562"/>
                  </a:lnTo>
                  <a:lnTo>
                    <a:pt x="671" y="564"/>
                  </a:lnTo>
                  <a:lnTo>
                    <a:pt x="671" y="565"/>
                  </a:lnTo>
                  <a:lnTo>
                    <a:pt x="672" y="565"/>
                  </a:lnTo>
                  <a:lnTo>
                    <a:pt x="673" y="565"/>
                  </a:lnTo>
                  <a:lnTo>
                    <a:pt x="674" y="565"/>
                  </a:lnTo>
                  <a:lnTo>
                    <a:pt x="674" y="565"/>
                  </a:lnTo>
                  <a:lnTo>
                    <a:pt x="673" y="566"/>
                  </a:lnTo>
                  <a:lnTo>
                    <a:pt x="674" y="566"/>
                  </a:lnTo>
                  <a:lnTo>
                    <a:pt x="675" y="566"/>
                  </a:lnTo>
                  <a:lnTo>
                    <a:pt x="676" y="567"/>
                  </a:lnTo>
                  <a:lnTo>
                    <a:pt x="679" y="568"/>
                  </a:lnTo>
                  <a:lnTo>
                    <a:pt x="680" y="568"/>
                  </a:lnTo>
                  <a:lnTo>
                    <a:pt x="683" y="568"/>
                  </a:lnTo>
                  <a:lnTo>
                    <a:pt x="686" y="572"/>
                  </a:lnTo>
                  <a:lnTo>
                    <a:pt x="686" y="573"/>
                  </a:lnTo>
                  <a:lnTo>
                    <a:pt x="684" y="573"/>
                  </a:lnTo>
                  <a:lnTo>
                    <a:pt x="683" y="573"/>
                  </a:lnTo>
                  <a:lnTo>
                    <a:pt x="681" y="572"/>
                  </a:lnTo>
                  <a:lnTo>
                    <a:pt x="681" y="572"/>
                  </a:lnTo>
                  <a:lnTo>
                    <a:pt x="680" y="573"/>
                  </a:lnTo>
                  <a:lnTo>
                    <a:pt x="679" y="574"/>
                  </a:lnTo>
                  <a:lnTo>
                    <a:pt x="678" y="574"/>
                  </a:lnTo>
                  <a:lnTo>
                    <a:pt x="677" y="574"/>
                  </a:lnTo>
                  <a:lnTo>
                    <a:pt x="676" y="575"/>
                  </a:lnTo>
                  <a:lnTo>
                    <a:pt x="676" y="576"/>
                  </a:lnTo>
                  <a:lnTo>
                    <a:pt x="677" y="576"/>
                  </a:lnTo>
                  <a:lnTo>
                    <a:pt x="678" y="576"/>
                  </a:lnTo>
                  <a:lnTo>
                    <a:pt x="679" y="576"/>
                  </a:lnTo>
                  <a:lnTo>
                    <a:pt x="680" y="575"/>
                  </a:lnTo>
                  <a:lnTo>
                    <a:pt x="681" y="574"/>
                  </a:lnTo>
                  <a:lnTo>
                    <a:pt x="682" y="574"/>
                  </a:lnTo>
                  <a:lnTo>
                    <a:pt x="683" y="574"/>
                  </a:lnTo>
                  <a:lnTo>
                    <a:pt x="684" y="575"/>
                  </a:lnTo>
                  <a:lnTo>
                    <a:pt x="685" y="576"/>
                  </a:lnTo>
                  <a:lnTo>
                    <a:pt x="684" y="576"/>
                  </a:lnTo>
                  <a:lnTo>
                    <a:pt x="683" y="576"/>
                  </a:lnTo>
                  <a:lnTo>
                    <a:pt x="683" y="577"/>
                  </a:lnTo>
                  <a:lnTo>
                    <a:pt x="683" y="577"/>
                  </a:lnTo>
                  <a:lnTo>
                    <a:pt x="683" y="578"/>
                  </a:lnTo>
                  <a:lnTo>
                    <a:pt x="682" y="578"/>
                  </a:lnTo>
                  <a:lnTo>
                    <a:pt x="680" y="577"/>
                  </a:lnTo>
                  <a:lnTo>
                    <a:pt x="678" y="577"/>
                  </a:lnTo>
                  <a:lnTo>
                    <a:pt x="676" y="577"/>
                  </a:lnTo>
                  <a:lnTo>
                    <a:pt x="670" y="576"/>
                  </a:lnTo>
                  <a:lnTo>
                    <a:pt x="669" y="577"/>
                  </a:lnTo>
                  <a:lnTo>
                    <a:pt x="670" y="577"/>
                  </a:lnTo>
                  <a:lnTo>
                    <a:pt x="671" y="577"/>
                  </a:lnTo>
                  <a:lnTo>
                    <a:pt x="672" y="577"/>
                  </a:lnTo>
                  <a:lnTo>
                    <a:pt x="672" y="578"/>
                  </a:lnTo>
                  <a:lnTo>
                    <a:pt x="673" y="578"/>
                  </a:lnTo>
                  <a:lnTo>
                    <a:pt x="675" y="579"/>
                  </a:lnTo>
                  <a:lnTo>
                    <a:pt x="677" y="579"/>
                  </a:lnTo>
                  <a:lnTo>
                    <a:pt x="679" y="580"/>
                  </a:lnTo>
                  <a:lnTo>
                    <a:pt x="681" y="580"/>
                  </a:lnTo>
                  <a:lnTo>
                    <a:pt x="682" y="581"/>
                  </a:lnTo>
                  <a:lnTo>
                    <a:pt x="685" y="580"/>
                  </a:lnTo>
                  <a:lnTo>
                    <a:pt x="686" y="580"/>
                  </a:lnTo>
                  <a:lnTo>
                    <a:pt x="686" y="579"/>
                  </a:lnTo>
                  <a:lnTo>
                    <a:pt x="687" y="578"/>
                  </a:lnTo>
                  <a:lnTo>
                    <a:pt x="688" y="579"/>
                  </a:lnTo>
                  <a:lnTo>
                    <a:pt x="687" y="580"/>
                  </a:lnTo>
                  <a:lnTo>
                    <a:pt x="686" y="581"/>
                  </a:lnTo>
                  <a:lnTo>
                    <a:pt x="686" y="582"/>
                  </a:lnTo>
                  <a:lnTo>
                    <a:pt x="688" y="582"/>
                  </a:lnTo>
                  <a:lnTo>
                    <a:pt x="691" y="581"/>
                  </a:lnTo>
                  <a:lnTo>
                    <a:pt x="692" y="581"/>
                  </a:lnTo>
                  <a:lnTo>
                    <a:pt x="693" y="582"/>
                  </a:lnTo>
                  <a:lnTo>
                    <a:pt x="692" y="584"/>
                  </a:lnTo>
                  <a:lnTo>
                    <a:pt x="691" y="585"/>
                  </a:lnTo>
                  <a:lnTo>
                    <a:pt x="691" y="586"/>
                  </a:lnTo>
                  <a:lnTo>
                    <a:pt x="690" y="586"/>
                  </a:lnTo>
                  <a:lnTo>
                    <a:pt x="689" y="586"/>
                  </a:lnTo>
                  <a:lnTo>
                    <a:pt x="688" y="586"/>
                  </a:lnTo>
                  <a:lnTo>
                    <a:pt x="687" y="586"/>
                  </a:lnTo>
                  <a:lnTo>
                    <a:pt x="686" y="586"/>
                  </a:lnTo>
                  <a:lnTo>
                    <a:pt x="685" y="585"/>
                  </a:lnTo>
                  <a:lnTo>
                    <a:pt x="683" y="585"/>
                  </a:lnTo>
                  <a:lnTo>
                    <a:pt x="680" y="587"/>
                  </a:lnTo>
                  <a:lnTo>
                    <a:pt x="678" y="588"/>
                  </a:lnTo>
                  <a:lnTo>
                    <a:pt x="677" y="589"/>
                  </a:lnTo>
                  <a:lnTo>
                    <a:pt x="678" y="589"/>
                  </a:lnTo>
                  <a:lnTo>
                    <a:pt x="679" y="589"/>
                  </a:lnTo>
                  <a:lnTo>
                    <a:pt x="681" y="588"/>
                  </a:lnTo>
                  <a:lnTo>
                    <a:pt x="682" y="587"/>
                  </a:lnTo>
                  <a:lnTo>
                    <a:pt x="684" y="588"/>
                  </a:lnTo>
                  <a:lnTo>
                    <a:pt x="685" y="588"/>
                  </a:lnTo>
                  <a:lnTo>
                    <a:pt x="686" y="588"/>
                  </a:lnTo>
                  <a:lnTo>
                    <a:pt x="686" y="589"/>
                  </a:lnTo>
                  <a:lnTo>
                    <a:pt x="687" y="589"/>
                  </a:lnTo>
                  <a:lnTo>
                    <a:pt x="690" y="589"/>
                  </a:lnTo>
                  <a:lnTo>
                    <a:pt x="692" y="588"/>
                  </a:lnTo>
                  <a:lnTo>
                    <a:pt x="693" y="587"/>
                  </a:lnTo>
                  <a:lnTo>
                    <a:pt x="695" y="588"/>
                  </a:lnTo>
                  <a:lnTo>
                    <a:pt x="698" y="586"/>
                  </a:lnTo>
                  <a:lnTo>
                    <a:pt x="699" y="586"/>
                  </a:lnTo>
                  <a:lnTo>
                    <a:pt x="703" y="589"/>
                  </a:lnTo>
                  <a:lnTo>
                    <a:pt x="707" y="591"/>
                  </a:lnTo>
                  <a:lnTo>
                    <a:pt x="708" y="592"/>
                  </a:lnTo>
                  <a:lnTo>
                    <a:pt x="709" y="592"/>
                  </a:lnTo>
                  <a:lnTo>
                    <a:pt x="709" y="593"/>
                  </a:lnTo>
                  <a:lnTo>
                    <a:pt x="709" y="594"/>
                  </a:lnTo>
                  <a:lnTo>
                    <a:pt x="708" y="596"/>
                  </a:lnTo>
                  <a:lnTo>
                    <a:pt x="709" y="597"/>
                  </a:lnTo>
                  <a:lnTo>
                    <a:pt x="711" y="596"/>
                  </a:lnTo>
                  <a:lnTo>
                    <a:pt x="711" y="595"/>
                  </a:lnTo>
                  <a:lnTo>
                    <a:pt x="712" y="595"/>
                  </a:lnTo>
                  <a:lnTo>
                    <a:pt x="715" y="597"/>
                  </a:lnTo>
                  <a:lnTo>
                    <a:pt x="716" y="597"/>
                  </a:lnTo>
                  <a:lnTo>
                    <a:pt x="717" y="597"/>
                  </a:lnTo>
                  <a:lnTo>
                    <a:pt x="718" y="596"/>
                  </a:lnTo>
                  <a:lnTo>
                    <a:pt x="717" y="595"/>
                  </a:lnTo>
                  <a:lnTo>
                    <a:pt x="716" y="593"/>
                  </a:lnTo>
                  <a:lnTo>
                    <a:pt x="715" y="589"/>
                  </a:lnTo>
                  <a:lnTo>
                    <a:pt x="715" y="587"/>
                  </a:lnTo>
                  <a:lnTo>
                    <a:pt x="716" y="586"/>
                  </a:lnTo>
                  <a:lnTo>
                    <a:pt x="716" y="584"/>
                  </a:lnTo>
                  <a:lnTo>
                    <a:pt x="717" y="584"/>
                  </a:lnTo>
                  <a:lnTo>
                    <a:pt x="717" y="585"/>
                  </a:lnTo>
                  <a:lnTo>
                    <a:pt x="718" y="585"/>
                  </a:lnTo>
                  <a:lnTo>
                    <a:pt x="720" y="585"/>
                  </a:lnTo>
                  <a:lnTo>
                    <a:pt x="723" y="585"/>
                  </a:lnTo>
                  <a:lnTo>
                    <a:pt x="725" y="585"/>
                  </a:lnTo>
                  <a:lnTo>
                    <a:pt x="727" y="585"/>
                  </a:lnTo>
                  <a:lnTo>
                    <a:pt x="728" y="585"/>
                  </a:lnTo>
                  <a:lnTo>
                    <a:pt x="729" y="586"/>
                  </a:lnTo>
                  <a:lnTo>
                    <a:pt x="728" y="588"/>
                  </a:lnTo>
                  <a:lnTo>
                    <a:pt x="731" y="589"/>
                  </a:lnTo>
                  <a:lnTo>
                    <a:pt x="732" y="588"/>
                  </a:lnTo>
                  <a:lnTo>
                    <a:pt x="732" y="589"/>
                  </a:lnTo>
                  <a:lnTo>
                    <a:pt x="734" y="591"/>
                  </a:lnTo>
                  <a:lnTo>
                    <a:pt x="735" y="592"/>
                  </a:lnTo>
                  <a:lnTo>
                    <a:pt x="735" y="595"/>
                  </a:lnTo>
                  <a:lnTo>
                    <a:pt x="736" y="595"/>
                  </a:lnTo>
                  <a:lnTo>
                    <a:pt x="736" y="596"/>
                  </a:lnTo>
                  <a:lnTo>
                    <a:pt x="736" y="599"/>
                  </a:lnTo>
                  <a:lnTo>
                    <a:pt x="736" y="600"/>
                  </a:lnTo>
                  <a:lnTo>
                    <a:pt x="737" y="601"/>
                  </a:lnTo>
                  <a:lnTo>
                    <a:pt x="737" y="601"/>
                  </a:lnTo>
                  <a:lnTo>
                    <a:pt x="737" y="602"/>
                  </a:lnTo>
                  <a:lnTo>
                    <a:pt x="738" y="604"/>
                  </a:lnTo>
                  <a:lnTo>
                    <a:pt x="738" y="605"/>
                  </a:lnTo>
                  <a:lnTo>
                    <a:pt x="739" y="606"/>
                  </a:lnTo>
                  <a:lnTo>
                    <a:pt x="739" y="607"/>
                  </a:lnTo>
                  <a:lnTo>
                    <a:pt x="739" y="612"/>
                  </a:lnTo>
                  <a:lnTo>
                    <a:pt x="740" y="613"/>
                  </a:lnTo>
                  <a:lnTo>
                    <a:pt x="740" y="614"/>
                  </a:lnTo>
                  <a:lnTo>
                    <a:pt x="740" y="615"/>
                  </a:lnTo>
                  <a:lnTo>
                    <a:pt x="740" y="617"/>
                  </a:lnTo>
                  <a:lnTo>
                    <a:pt x="741" y="617"/>
                  </a:lnTo>
                  <a:lnTo>
                    <a:pt x="741" y="621"/>
                  </a:lnTo>
                  <a:lnTo>
                    <a:pt x="741" y="624"/>
                  </a:lnTo>
                  <a:lnTo>
                    <a:pt x="741" y="626"/>
                  </a:lnTo>
                  <a:lnTo>
                    <a:pt x="741" y="627"/>
                  </a:lnTo>
                  <a:lnTo>
                    <a:pt x="739" y="628"/>
                  </a:lnTo>
                  <a:lnTo>
                    <a:pt x="739" y="630"/>
                  </a:lnTo>
                  <a:lnTo>
                    <a:pt x="739" y="631"/>
                  </a:lnTo>
                  <a:lnTo>
                    <a:pt x="739" y="632"/>
                  </a:lnTo>
                  <a:lnTo>
                    <a:pt x="740" y="633"/>
                  </a:lnTo>
                  <a:lnTo>
                    <a:pt x="740" y="635"/>
                  </a:lnTo>
                  <a:lnTo>
                    <a:pt x="740" y="636"/>
                  </a:lnTo>
                  <a:lnTo>
                    <a:pt x="740" y="637"/>
                  </a:lnTo>
                  <a:lnTo>
                    <a:pt x="738" y="633"/>
                  </a:lnTo>
                  <a:lnTo>
                    <a:pt x="737" y="633"/>
                  </a:lnTo>
                  <a:lnTo>
                    <a:pt x="736" y="633"/>
                  </a:lnTo>
                  <a:lnTo>
                    <a:pt x="736" y="634"/>
                  </a:lnTo>
                  <a:lnTo>
                    <a:pt x="737" y="636"/>
                  </a:lnTo>
                  <a:lnTo>
                    <a:pt x="739" y="638"/>
                  </a:lnTo>
                  <a:lnTo>
                    <a:pt x="739" y="639"/>
                  </a:lnTo>
                  <a:lnTo>
                    <a:pt x="739" y="640"/>
                  </a:lnTo>
                  <a:lnTo>
                    <a:pt x="739" y="639"/>
                  </a:lnTo>
                  <a:lnTo>
                    <a:pt x="738" y="638"/>
                  </a:lnTo>
                  <a:lnTo>
                    <a:pt x="737" y="638"/>
                  </a:lnTo>
                  <a:lnTo>
                    <a:pt x="736" y="637"/>
                  </a:lnTo>
                  <a:lnTo>
                    <a:pt x="736" y="636"/>
                  </a:lnTo>
                  <a:lnTo>
                    <a:pt x="735" y="635"/>
                  </a:lnTo>
                  <a:lnTo>
                    <a:pt x="734" y="635"/>
                  </a:lnTo>
                  <a:lnTo>
                    <a:pt x="734" y="636"/>
                  </a:lnTo>
                  <a:lnTo>
                    <a:pt x="733" y="636"/>
                  </a:lnTo>
                  <a:lnTo>
                    <a:pt x="731" y="635"/>
                  </a:lnTo>
                  <a:lnTo>
                    <a:pt x="729" y="633"/>
                  </a:lnTo>
                  <a:lnTo>
                    <a:pt x="727" y="632"/>
                  </a:lnTo>
                  <a:lnTo>
                    <a:pt x="727" y="632"/>
                  </a:lnTo>
                  <a:lnTo>
                    <a:pt x="726" y="632"/>
                  </a:lnTo>
                  <a:lnTo>
                    <a:pt x="725" y="632"/>
                  </a:lnTo>
                  <a:lnTo>
                    <a:pt x="723" y="633"/>
                  </a:lnTo>
                  <a:lnTo>
                    <a:pt x="722" y="633"/>
                  </a:lnTo>
                  <a:lnTo>
                    <a:pt x="721" y="631"/>
                  </a:lnTo>
                  <a:lnTo>
                    <a:pt x="720" y="631"/>
                  </a:lnTo>
                  <a:lnTo>
                    <a:pt x="719" y="631"/>
                  </a:lnTo>
                  <a:lnTo>
                    <a:pt x="719" y="632"/>
                  </a:lnTo>
                  <a:lnTo>
                    <a:pt x="718" y="632"/>
                  </a:lnTo>
                  <a:lnTo>
                    <a:pt x="717" y="632"/>
                  </a:lnTo>
                  <a:lnTo>
                    <a:pt x="717" y="631"/>
                  </a:lnTo>
                  <a:lnTo>
                    <a:pt x="716" y="631"/>
                  </a:lnTo>
                  <a:lnTo>
                    <a:pt x="716" y="631"/>
                  </a:lnTo>
                  <a:lnTo>
                    <a:pt x="714" y="630"/>
                  </a:lnTo>
                  <a:lnTo>
                    <a:pt x="714" y="629"/>
                  </a:lnTo>
                  <a:lnTo>
                    <a:pt x="713" y="629"/>
                  </a:lnTo>
                  <a:lnTo>
                    <a:pt x="712" y="628"/>
                  </a:lnTo>
                  <a:lnTo>
                    <a:pt x="710" y="628"/>
                  </a:lnTo>
                  <a:lnTo>
                    <a:pt x="709" y="627"/>
                  </a:lnTo>
                  <a:lnTo>
                    <a:pt x="704" y="626"/>
                  </a:lnTo>
                  <a:lnTo>
                    <a:pt x="702" y="626"/>
                  </a:lnTo>
                  <a:lnTo>
                    <a:pt x="701" y="626"/>
                  </a:lnTo>
                  <a:lnTo>
                    <a:pt x="701" y="627"/>
                  </a:lnTo>
                  <a:lnTo>
                    <a:pt x="700" y="628"/>
                  </a:lnTo>
                  <a:lnTo>
                    <a:pt x="699" y="628"/>
                  </a:lnTo>
                  <a:lnTo>
                    <a:pt x="699" y="629"/>
                  </a:lnTo>
                  <a:lnTo>
                    <a:pt x="698" y="628"/>
                  </a:lnTo>
                  <a:lnTo>
                    <a:pt x="693" y="628"/>
                  </a:lnTo>
                  <a:lnTo>
                    <a:pt x="692" y="627"/>
                  </a:lnTo>
                  <a:lnTo>
                    <a:pt x="691" y="626"/>
                  </a:lnTo>
                  <a:lnTo>
                    <a:pt x="689" y="626"/>
                  </a:lnTo>
                  <a:lnTo>
                    <a:pt x="687" y="626"/>
                  </a:lnTo>
                  <a:lnTo>
                    <a:pt x="685" y="628"/>
                  </a:lnTo>
                  <a:lnTo>
                    <a:pt x="684" y="628"/>
                  </a:lnTo>
                  <a:lnTo>
                    <a:pt x="681" y="628"/>
                  </a:lnTo>
                  <a:lnTo>
                    <a:pt x="681" y="628"/>
                  </a:lnTo>
                  <a:lnTo>
                    <a:pt x="675" y="630"/>
                  </a:lnTo>
                  <a:lnTo>
                    <a:pt x="673" y="630"/>
                  </a:lnTo>
                  <a:lnTo>
                    <a:pt x="672" y="629"/>
                  </a:lnTo>
                  <a:lnTo>
                    <a:pt x="669" y="630"/>
                  </a:lnTo>
                  <a:lnTo>
                    <a:pt x="669" y="630"/>
                  </a:lnTo>
                  <a:lnTo>
                    <a:pt x="669" y="631"/>
                  </a:lnTo>
                  <a:lnTo>
                    <a:pt x="669" y="631"/>
                  </a:lnTo>
                  <a:lnTo>
                    <a:pt x="673" y="631"/>
                  </a:lnTo>
                  <a:lnTo>
                    <a:pt x="676" y="631"/>
                  </a:lnTo>
                  <a:lnTo>
                    <a:pt x="679" y="630"/>
                  </a:lnTo>
                  <a:lnTo>
                    <a:pt x="681" y="630"/>
                  </a:lnTo>
                  <a:lnTo>
                    <a:pt x="681" y="630"/>
                  </a:lnTo>
                  <a:lnTo>
                    <a:pt x="681" y="631"/>
                  </a:lnTo>
                  <a:lnTo>
                    <a:pt x="681" y="632"/>
                  </a:lnTo>
                  <a:lnTo>
                    <a:pt x="682" y="631"/>
                  </a:lnTo>
                  <a:lnTo>
                    <a:pt x="686" y="630"/>
                  </a:lnTo>
                  <a:lnTo>
                    <a:pt x="688" y="630"/>
                  </a:lnTo>
                  <a:lnTo>
                    <a:pt x="689" y="631"/>
                  </a:lnTo>
                  <a:lnTo>
                    <a:pt x="691" y="632"/>
                  </a:lnTo>
                  <a:lnTo>
                    <a:pt x="691" y="633"/>
                  </a:lnTo>
                  <a:lnTo>
                    <a:pt x="690" y="633"/>
                  </a:lnTo>
                  <a:lnTo>
                    <a:pt x="690" y="634"/>
                  </a:lnTo>
                  <a:lnTo>
                    <a:pt x="689" y="635"/>
                  </a:lnTo>
                  <a:lnTo>
                    <a:pt x="687" y="637"/>
                  </a:lnTo>
                  <a:lnTo>
                    <a:pt x="687" y="638"/>
                  </a:lnTo>
                  <a:lnTo>
                    <a:pt x="686" y="638"/>
                  </a:lnTo>
                  <a:lnTo>
                    <a:pt x="684" y="638"/>
                  </a:lnTo>
                  <a:lnTo>
                    <a:pt x="681" y="637"/>
                  </a:lnTo>
                  <a:lnTo>
                    <a:pt x="680" y="637"/>
                  </a:lnTo>
                  <a:lnTo>
                    <a:pt x="679" y="637"/>
                  </a:lnTo>
                  <a:lnTo>
                    <a:pt x="677" y="638"/>
                  </a:lnTo>
                  <a:lnTo>
                    <a:pt x="672" y="638"/>
                  </a:lnTo>
                  <a:lnTo>
                    <a:pt x="669" y="638"/>
                  </a:lnTo>
                  <a:lnTo>
                    <a:pt x="667" y="638"/>
                  </a:lnTo>
                  <a:lnTo>
                    <a:pt x="667" y="639"/>
                  </a:lnTo>
                  <a:lnTo>
                    <a:pt x="668" y="640"/>
                  </a:lnTo>
                  <a:lnTo>
                    <a:pt x="670" y="639"/>
                  </a:lnTo>
                  <a:lnTo>
                    <a:pt x="672" y="640"/>
                  </a:lnTo>
                  <a:lnTo>
                    <a:pt x="673" y="641"/>
                  </a:lnTo>
                  <a:lnTo>
                    <a:pt x="677" y="640"/>
                  </a:lnTo>
                  <a:lnTo>
                    <a:pt x="679" y="639"/>
                  </a:lnTo>
                  <a:lnTo>
                    <a:pt x="681" y="639"/>
                  </a:lnTo>
                  <a:lnTo>
                    <a:pt x="682" y="639"/>
                  </a:lnTo>
                  <a:lnTo>
                    <a:pt x="683" y="640"/>
                  </a:lnTo>
                  <a:lnTo>
                    <a:pt x="684" y="641"/>
                  </a:lnTo>
                  <a:lnTo>
                    <a:pt x="685" y="641"/>
                  </a:lnTo>
                  <a:lnTo>
                    <a:pt x="687" y="640"/>
                  </a:lnTo>
                  <a:lnTo>
                    <a:pt x="688" y="640"/>
                  </a:lnTo>
                  <a:lnTo>
                    <a:pt x="688" y="641"/>
                  </a:lnTo>
                  <a:lnTo>
                    <a:pt x="687" y="641"/>
                  </a:lnTo>
                  <a:lnTo>
                    <a:pt x="686" y="642"/>
                  </a:lnTo>
                  <a:lnTo>
                    <a:pt x="685" y="642"/>
                  </a:lnTo>
                  <a:lnTo>
                    <a:pt x="684" y="643"/>
                  </a:lnTo>
                  <a:lnTo>
                    <a:pt x="684" y="645"/>
                  </a:lnTo>
                  <a:lnTo>
                    <a:pt x="683" y="645"/>
                  </a:lnTo>
                  <a:lnTo>
                    <a:pt x="682" y="646"/>
                  </a:lnTo>
                  <a:lnTo>
                    <a:pt x="681" y="646"/>
                  </a:lnTo>
                  <a:lnTo>
                    <a:pt x="681" y="645"/>
                  </a:lnTo>
                  <a:lnTo>
                    <a:pt x="680" y="645"/>
                  </a:lnTo>
                  <a:lnTo>
                    <a:pt x="678" y="646"/>
                  </a:lnTo>
                  <a:lnTo>
                    <a:pt x="677" y="646"/>
                  </a:lnTo>
                  <a:lnTo>
                    <a:pt x="677" y="647"/>
                  </a:lnTo>
                  <a:lnTo>
                    <a:pt x="677" y="648"/>
                  </a:lnTo>
                  <a:lnTo>
                    <a:pt x="680" y="648"/>
                  </a:lnTo>
                  <a:lnTo>
                    <a:pt x="680" y="649"/>
                  </a:lnTo>
                  <a:lnTo>
                    <a:pt x="679" y="649"/>
                  </a:lnTo>
                  <a:lnTo>
                    <a:pt x="678" y="650"/>
                  </a:lnTo>
                  <a:lnTo>
                    <a:pt x="677" y="651"/>
                  </a:lnTo>
                  <a:lnTo>
                    <a:pt x="676" y="654"/>
                  </a:lnTo>
                  <a:lnTo>
                    <a:pt x="674" y="657"/>
                  </a:lnTo>
                  <a:lnTo>
                    <a:pt x="673" y="657"/>
                  </a:lnTo>
                  <a:lnTo>
                    <a:pt x="671" y="658"/>
                  </a:lnTo>
                  <a:lnTo>
                    <a:pt x="670" y="658"/>
                  </a:lnTo>
                  <a:lnTo>
                    <a:pt x="670" y="659"/>
                  </a:lnTo>
                  <a:lnTo>
                    <a:pt x="672" y="659"/>
                  </a:lnTo>
                  <a:lnTo>
                    <a:pt x="672" y="660"/>
                  </a:lnTo>
                  <a:lnTo>
                    <a:pt x="672" y="661"/>
                  </a:lnTo>
                  <a:lnTo>
                    <a:pt x="671" y="662"/>
                  </a:lnTo>
                  <a:lnTo>
                    <a:pt x="670" y="661"/>
                  </a:lnTo>
                  <a:lnTo>
                    <a:pt x="669" y="661"/>
                  </a:lnTo>
                  <a:lnTo>
                    <a:pt x="669" y="660"/>
                  </a:lnTo>
                  <a:lnTo>
                    <a:pt x="665" y="654"/>
                  </a:lnTo>
                  <a:lnTo>
                    <a:pt x="664" y="652"/>
                  </a:lnTo>
                  <a:lnTo>
                    <a:pt x="664" y="651"/>
                  </a:lnTo>
                  <a:lnTo>
                    <a:pt x="663" y="651"/>
                  </a:lnTo>
                  <a:lnTo>
                    <a:pt x="660" y="647"/>
                  </a:lnTo>
                  <a:lnTo>
                    <a:pt x="658" y="643"/>
                  </a:lnTo>
                  <a:lnTo>
                    <a:pt x="658" y="642"/>
                  </a:lnTo>
                  <a:lnTo>
                    <a:pt x="657" y="641"/>
                  </a:lnTo>
                  <a:lnTo>
                    <a:pt x="656" y="641"/>
                  </a:lnTo>
                  <a:lnTo>
                    <a:pt x="655" y="642"/>
                  </a:lnTo>
                  <a:lnTo>
                    <a:pt x="655" y="643"/>
                  </a:lnTo>
                  <a:lnTo>
                    <a:pt x="654" y="645"/>
                  </a:lnTo>
                  <a:lnTo>
                    <a:pt x="654" y="646"/>
                  </a:lnTo>
                  <a:lnTo>
                    <a:pt x="653" y="648"/>
                  </a:lnTo>
                  <a:lnTo>
                    <a:pt x="653" y="649"/>
                  </a:lnTo>
                  <a:lnTo>
                    <a:pt x="655" y="652"/>
                  </a:lnTo>
                  <a:lnTo>
                    <a:pt x="655" y="653"/>
                  </a:lnTo>
                  <a:lnTo>
                    <a:pt x="653" y="655"/>
                  </a:lnTo>
                  <a:lnTo>
                    <a:pt x="652" y="655"/>
                  </a:lnTo>
                  <a:lnTo>
                    <a:pt x="651" y="655"/>
                  </a:lnTo>
                  <a:lnTo>
                    <a:pt x="650" y="656"/>
                  </a:lnTo>
                  <a:lnTo>
                    <a:pt x="647" y="659"/>
                  </a:lnTo>
                  <a:lnTo>
                    <a:pt x="647" y="660"/>
                  </a:lnTo>
                  <a:lnTo>
                    <a:pt x="647" y="661"/>
                  </a:lnTo>
                  <a:lnTo>
                    <a:pt x="648" y="662"/>
                  </a:lnTo>
                  <a:lnTo>
                    <a:pt x="649" y="663"/>
                  </a:lnTo>
                  <a:lnTo>
                    <a:pt x="650" y="663"/>
                  </a:lnTo>
                  <a:lnTo>
                    <a:pt x="652" y="664"/>
                  </a:lnTo>
                  <a:lnTo>
                    <a:pt x="653" y="663"/>
                  </a:lnTo>
                  <a:lnTo>
                    <a:pt x="654" y="663"/>
                  </a:lnTo>
                  <a:lnTo>
                    <a:pt x="656" y="668"/>
                  </a:lnTo>
                  <a:lnTo>
                    <a:pt x="656" y="672"/>
                  </a:lnTo>
                  <a:lnTo>
                    <a:pt x="657" y="674"/>
                  </a:lnTo>
                  <a:lnTo>
                    <a:pt x="657" y="675"/>
                  </a:lnTo>
                  <a:lnTo>
                    <a:pt x="658" y="675"/>
                  </a:lnTo>
                  <a:lnTo>
                    <a:pt x="658" y="674"/>
                  </a:lnTo>
                  <a:lnTo>
                    <a:pt x="657" y="671"/>
                  </a:lnTo>
                  <a:lnTo>
                    <a:pt x="657" y="670"/>
                  </a:lnTo>
                  <a:lnTo>
                    <a:pt x="657" y="669"/>
                  </a:lnTo>
                  <a:lnTo>
                    <a:pt x="658" y="667"/>
                  </a:lnTo>
                  <a:lnTo>
                    <a:pt x="659" y="666"/>
                  </a:lnTo>
                  <a:lnTo>
                    <a:pt x="660" y="666"/>
                  </a:lnTo>
                  <a:lnTo>
                    <a:pt x="660" y="665"/>
                  </a:lnTo>
                  <a:lnTo>
                    <a:pt x="659" y="664"/>
                  </a:lnTo>
                  <a:lnTo>
                    <a:pt x="660" y="664"/>
                  </a:lnTo>
                  <a:lnTo>
                    <a:pt x="660" y="663"/>
                  </a:lnTo>
                  <a:lnTo>
                    <a:pt x="661" y="663"/>
                  </a:lnTo>
                  <a:lnTo>
                    <a:pt x="662" y="663"/>
                  </a:lnTo>
                  <a:lnTo>
                    <a:pt x="663" y="663"/>
                  </a:lnTo>
                  <a:lnTo>
                    <a:pt x="663" y="664"/>
                  </a:lnTo>
                  <a:lnTo>
                    <a:pt x="663" y="666"/>
                  </a:lnTo>
                  <a:lnTo>
                    <a:pt x="664" y="666"/>
                  </a:lnTo>
                  <a:lnTo>
                    <a:pt x="665" y="665"/>
                  </a:lnTo>
                  <a:lnTo>
                    <a:pt x="666" y="664"/>
                  </a:lnTo>
                  <a:lnTo>
                    <a:pt x="668" y="665"/>
                  </a:lnTo>
                  <a:lnTo>
                    <a:pt x="669" y="667"/>
                  </a:lnTo>
                  <a:lnTo>
                    <a:pt x="669" y="668"/>
                  </a:lnTo>
                  <a:lnTo>
                    <a:pt x="669" y="669"/>
                  </a:lnTo>
                  <a:lnTo>
                    <a:pt x="667" y="670"/>
                  </a:lnTo>
                  <a:lnTo>
                    <a:pt x="666" y="671"/>
                  </a:lnTo>
                  <a:lnTo>
                    <a:pt x="665" y="671"/>
                  </a:lnTo>
                  <a:lnTo>
                    <a:pt x="664" y="670"/>
                  </a:lnTo>
                  <a:lnTo>
                    <a:pt x="663" y="669"/>
                  </a:lnTo>
                  <a:lnTo>
                    <a:pt x="662" y="669"/>
                  </a:lnTo>
                  <a:lnTo>
                    <a:pt x="662" y="670"/>
                  </a:lnTo>
                  <a:lnTo>
                    <a:pt x="661" y="670"/>
                  </a:lnTo>
                  <a:lnTo>
                    <a:pt x="660" y="671"/>
                  </a:lnTo>
                  <a:lnTo>
                    <a:pt x="660" y="672"/>
                  </a:lnTo>
                  <a:lnTo>
                    <a:pt x="661" y="671"/>
                  </a:lnTo>
                  <a:lnTo>
                    <a:pt x="662" y="671"/>
                  </a:lnTo>
                  <a:lnTo>
                    <a:pt x="663" y="671"/>
                  </a:lnTo>
                  <a:lnTo>
                    <a:pt x="665" y="673"/>
                  </a:lnTo>
                  <a:lnTo>
                    <a:pt x="666" y="674"/>
                  </a:lnTo>
                  <a:lnTo>
                    <a:pt x="667" y="673"/>
                  </a:lnTo>
                  <a:lnTo>
                    <a:pt x="668" y="671"/>
                  </a:lnTo>
                  <a:lnTo>
                    <a:pt x="669" y="670"/>
                  </a:lnTo>
                  <a:lnTo>
                    <a:pt x="669" y="670"/>
                  </a:lnTo>
                  <a:lnTo>
                    <a:pt x="671" y="672"/>
                  </a:lnTo>
                  <a:lnTo>
                    <a:pt x="672" y="673"/>
                  </a:lnTo>
                  <a:lnTo>
                    <a:pt x="672" y="674"/>
                  </a:lnTo>
                  <a:lnTo>
                    <a:pt x="671" y="675"/>
                  </a:lnTo>
                  <a:lnTo>
                    <a:pt x="670" y="675"/>
                  </a:lnTo>
                  <a:lnTo>
                    <a:pt x="667" y="677"/>
                  </a:lnTo>
                  <a:lnTo>
                    <a:pt x="666" y="678"/>
                  </a:lnTo>
                  <a:lnTo>
                    <a:pt x="666" y="679"/>
                  </a:lnTo>
                  <a:lnTo>
                    <a:pt x="667" y="680"/>
                  </a:lnTo>
                  <a:lnTo>
                    <a:pt x="668" y="680"/>
                  </a:lnTo>
                  <a:lnTo>
                    <a:pt x="669" y="679"/>
                  </a:lnTo>
                  <a:lnTo>
                    <a:pt x="670" y="677"/>
                  </a:lnTo>
                  <a:lnTo>
                    <a:pt x="672" y="676"/>
                  </a:lnTo>
                  <a:lnTo>
                    <a:pt x="673" y="676"/>
                  </a:lnTo>
                  <a:lnTo>
                    <a:pt x="673" y="677"/>
                  </a:lnTo>
                  <a:lnTo>
                    <a:pt x="673" y="679"/>
                  </a:lnTo>
                  <a:lnTo>
                    <a:pt x="673" y="680"/>
                  </a:lnTo>
                  <a:lnTo>
                    <a:pt x="673" y="681"/>
                  </a:lnTo>
                  <a:lnTo>
                    <a:pt x="669" y="683"/>
                  </a:lnTo>
                  <a:lnTo>
                    <a:pt x="667" y="682"/>
                  </a:lnTo>
                  <a:lnTo>
                    <a:pt x="665" y="682"/>
                  </a:lnTo>
                  <a:lnTo>
                    <a:pt x="664" y="682"/>
                  </a:lnTo>
                  <a:lnTo>
                    <a:pt x="663" y="682"/>
                  </a:lnTo>
                  <a:lnTo>
                    <a:pt x="661" y="681"/>
                  </a:lnTo>
                  <a:lnTo>
                    <a:pt x="660" y="680"/>
                  </a:lnTo>
                  <a:lnTo>
                    <a:pt x="658" y="677"/>
                  </a:lnTo>
                  <a:lnTo>
                    <a:pt x="657" y="677"/>
                  </a:lnTo>
                  <a:lnTo>
                    <a:pt x="657" y="677"/>
                  </a:lnTo>
                  <a:lnTo>
                    <a:pt x="655" y="677"/>
                  </a:lnTo>
                  <a:lnTo>
                    <a:pt x="654" y="677"/>
                  </a:lnTo>
                  <a:lnTo>
                    <a:pt x="653" y="677"/>
                  </a:lnTo>
                  <a:lnTo>
                    <a:pt x="652" y="677"/>
                  </a:lnTo>
                  <a:lnTo>
                    <a:pt x="652" y="678"/>
                  </a:lnTo>
                  <a:lnTo>
                    <a:pt x="653" y="678"/>
                  </a:lnTo>
                  <a:lnTo>
                    <a:pt x="654" y="679"/>
                  </a:lnTo>
                  <a:lnTo>
                    <a:pt x="655" y="679"/>
                  </a:lnTo>
                  <a:lnTo>
                    <a:pt x="656" y="679"/>
                  </a:lnTo>
                  <a:lnTo>
                    <a:pt x="657" y="680"/>
                  </a:lnTo>
                  <a:lnTo>
                    <a:pt x="658" y="680"/>
                  </a:lnTo>
                  <a:lnTo>
                    <a:pt x="659" y="680"/>
                  </a:lnTo>
                  <a:lnTo>
                    <a:pt x="659" y="681"/>
                  </a:lnTo>
                  <a:lnTo>
                    <a:pt x="657" y="682"/>
                  </a:lnTo>
                  <a:lnTo>
                    <a:pt x="657" y="682"/>
                  </a:lnTo>
                  <a:lnTo>
                    <a:pt x="656" y="681"/>
                  </a:lnTo>
                  <a:lnTo>
                    <a:pt x="655" y="681"/>
                  </a:lnTo>
                  <a:lnTo>
                    <a:pt x="654" y="681"/>
                  </a:lnTo>
                  <a:lnTo>
                    <a:pt x="655" y="682"/>
                  </a:lnTo>
                  <a:lnTo>
                    <a:pt x="656" y="683"/>
                  </a:lnTo>
                  <a:lnTo>
                    <a:pt x="657" y="684"/>
                  </a:lnTo>
                  <a:lnTo>
                    <a:pt x="657" y="685"/>
                  </a:lnTo>
                  <a:lnTo>
                    <a:pt x="658" y="685"/>
                  </a:lnTo>
                  <a:lnTo>
                    <a:pt x="659" y="685"/>
                  </a:lnTo>
                  <a:lnTo>
                    <a:pt x="661" y="684"/>
                  </a:lnTo>
                  <a:lnTo>
                    <a:pt x="662" y="685"/>
                  </a:lnTo>
                  <a:lnTo>
                    <a:pt x="664" y="686"/>
                  </a:lnTo>
                  <a:lnTo>
                    <a:pt x="665" y="685"/>
                  </a:lnTo>
                  <a:lnTo>
                    <a:pt x="667" y="685"/>
                  </a:lnTo>
                  <a:lnTo>
                    <a:pt x="668" y="685"/>
                  </a:lnTo>
                  <a:lnTo>
                    <a:pt x="669" y="684"/>
                  </a:lnTo>
                  <a:lnTo>
                    <a:pt x="671" y="683"/>
                  </a:lnTo>
                  <a:lnTo>
                    <a:pt x="673" y="682"/>
                  </a:lnTo>
                  <a:lnTo>
                    <a:pt x="675" y="681"/>
                  </a:lnTo>
                  <a:lnTo>
                    <a:pt x="676" y="681"/>
                  </a:lnTo>
                  <a:lnTo>
                    <a:pt x="676" y="683"/>
                  </a:lnTo>
                  <a:lnTo>
                    <a:pt x="678" y="686"/>
                  </a:lnTo>
                  <a:lnTo>
                    <a:pt x="678" y="687"/>
                  </a:lnTo>
                  <a:lnTo>
                    <a:pt x="678" y="687"/>
                  </a:lnTo>
                  <a:lnTo>
                    <a:pt x="678" y="689"/>
                  </a:lnTo>
                  <a:lnTo>
                    <a:pt x="678" y="690"/>
                  </a:lnTo>
                  <a:lnTo>
                    <a:pt x="678" y="696"/>
                  </a:lnTo>
                  <a:lnTo>
                    <a:pt x="678" y="699"/>
                  </a:lnTo>
                  <a:lnTo>
                    <a:pt x="676" y="702"/>
                  </a:lnTo>
                  <a:lnTo>
                    <a:pt x="676" y="703"/>
                  </a:lnTo>
                  <a:lnTo>
                    <a:pt x="676" y="704"/>
                  </a:lnTo>
                  <a:lnTo>
                    <a:pt x="677" y="705"/>
                  </a:lnTo>
                  <a:lnTo>
                    <a:pt x="678" y="704"/>
                  </a:lnTo>
                  <a:lnTo>
                    <a:pt x="680" y="703"/>
                  </a:lnTo>
                  <a:lnTo>
                    <a:pt x="681" y="701"/>
                  </a:lnTo>
                  <a:lnTo>
                    <a:pt x="682" y="701"/>
                  </a:lnTo>
                  <a:lnTo>
                    <a:pt x="683" y="700"/>
                  </a:lnTo>
                  <a:lnTo>
                    <a:pt x="684" y="699"/>
                  </a:lnTo>
                  <a:lnTo>
                    <a:pt x="683" y="698"/>
                  </a:lnTo>
                  <a:lnTo>
                    <a:pt x="683" y="697"/>
                  </a:lnTo>
                  <a:lnTo>
                    <a:pt x="684" y="697"/>
                  </a:lnTo>
                  <a:lnTo>
                    <a:pt x="686" y="698"/>
                  </a:lnTo>
                  <a:lnTo>
                    <a:pt x="687" y="697"/>
                  </a:lnTo>
                  <a:lnTo>
                    <a:pt x="688" y="696"/>
                  </a:lnTo>
                  <a:lnTo>
                    <a:pt x="690" y="695"/>
                  </a:lnTo>
                  <a:lnTo>
                    <a:pt x="691" y="695"/>
                  </a:lnTo>
                  <a:lnTo>
                    <a:pt x="693" y="698"/>
                  </a:lnTo>
                  <a:lnTo>
                    <a:pt x="694" y="699"/>
                  </a:lnTo>
                  <a:lnTo>
                    <a:pt x="695" y="700"/>
                  </a:lnTo>
                  <a:lnTo>
                    <a:pt x="696" y="700"/>
                  </a:lnTo>
                  <a:lnTo>
                    <a:pt x="697" y="700"/>
                  </a:lnTo>
                  <a:lnTo>
                    <a:pt x="700" y="701"/>
                  </a:lnTo>
                  <a:lnTo>
                    <a:pt x="701" y="701"/>
                  </a:lnTo>
                  <a:lnTo>
                    <a:pt x="701" y="702"/>
                  </a:lnTo>
                  <a:lnTo>
                    <a:pt x="702" y="702"/>
                  </a:lnTo>
                  <a:lnTo>
                    <a:pt x="702" y="701"/>
                  </a:lnTo>
                  <a:lnTo>
                    <a:pt x="702" y="700"/>
                  </a:lnTo>
                  <a:lnTo>
                    <a:pt x="701" y="700"/>
                  </a:lnTo>
                  <a:lnTo>
                    <a:pt x="697" y="699"/>
                  </a:lnTo>
                  <a:lnTo>
                    <a:pt x="693" y="697"/>
                  </a:lnTo>
                  <a:lnTo>
                    <a:pt x="693" y="696"/>
                  </a:lnTo>
                  <a:lnTo>
                    <a:pt x="692" y="695"/>
                  </a:lnTo>
                  <a:lnTo>
                    <a:pt x="692" y="694"/>
                  </a:lnTo>
                  <a:lnTo>
                    <a:pt x="691" y="693"/>
                  </a:lnTo>
                  <a:lnTo>
                    <a:pt x="691" y="692"/>
                  </a:lnTo>
                  <a:lnTo>
                    <a:pt x="692" y="692"/>
                  </a:lnTo>
                  <a:lnTo>
                    <a:pt x="692" y="692"/>
                  </a:lnTo>
                  <a:lnTo>
                    <a:pt x="694" y="692"/>
                  </a:lnTo>
                  <a:lnTo>
                    <a:pt x="696" y="692"/>
                  </a:lnTo>
                  <a:lnTo>
                    <a:pt x="697" y="693"/>
                  </a:lnTo>
                  <a:lnTo>
                    <a:pt x="699" y="693"/>
                  </a:lnTo>
                  <a:lnTo>
                    <a:pt x="702" y="695"/>
                  </a:lnTo>
                  <a:lnTo>
                    <a:pt x="703" y="696"/>
                  </a:lnTo>
                  <a:lnTo>
                    <a:pt x="704" y="696"/>
                  </a:lnTo>
                  <a:lnTo>
                    <a:pt x="704" y="697"/>
                  </a:lnTo>
                  <a:lnTo>
                    <a:pt x="705" y="698"/>
                  </a:lnTo>
                  <a:lnTo>
                    <a:pt x="708" y="697"/>
                  </a:lnTo>
                  <a:lnTo>
                    <a:pt x="710" y="696"/>
                  </a:lnTo>
                  <a:lnTo>
                    <a:pt x="711" y="695"/>
                  </a:lnTo>
                  <a:lnTo>
                    <a:pt x="714" y="693"/>
                  </a:lnTo>
                  <a:lnTo>
                    <a:pt x="715" y="693"/>
                  </a:lnTo>
                  <a:lnTo>
                    <a:pt x="718" y="692"/>
                  </a:lnTo>
                  <a:lnTo>
                    <a:pt x="719" y="692"/>
                  </a:lnTo>
                  <a:lnTo>
                    <a:pt x="720" y="693"/>
                  </a:lnTo>
                  <a:lnTo>
                    <a:pt x="720" y="694"/>
                  </a:lnTo>
                  <a:lnTo>
                    <a:pt x="720" y="695"/>
                  </a:lnTo>
                  <a:lnTo>
                    <a:pt x="723" y="698"/>
                  </a:lnTo>
                  <a:lnTo>
                    <a:pt x="724" y="700"/>
                  </a:lnTo>
                  <a:lnTo>
                    <a:pt x="724" y="700"/>
                  </a:lnTo>
                  <a:lnTo>
                    <a:pt x="725" y="702"/>
                  </a:lnTo>
                  <a:lnTo>
                    <a:pt x="726" y="703"/>
                  </a:lnTo>
                  <a:lnTo>
                    <a:pt x="726" y="704"/>
                  </a:lnTo>
                  <a:lnTo>
                    <a:pt x="726" y="706"/>
                  </a:lnTo>
                  <a:lnTo>
                    <a:pt x="727" y="708"/>
                  </a:lnTo>
                  <a:lnTo>
                    <a:pt x="727" y="709"/>
                  </a:lnTo>
                  <a:lnTo>
                    <a:pt x="727" y="710"/>
                  </a:lnTo>
                  <a:lnTo>
                    <a:pt x="726" y="710"/>
                  </a:lnTo>
                  <a:lnTo>
                    <a:pt x="725" y="710"/>
                  </a:lnTo>
                  <a:lnTo>
                    <a:pt x="724" y="709"/>
                  </a:lnTo>
                  <a:lnTo>
                    <a:pt x="722" y="709"/>
                  </a:lnTo>
                  <a:lnTo>
                    <a:pt x="720" y="710"/>
                  </a:lnTo>
                  <a:lnTo>
                    <a:pt x="719" y="712"/>
                  </a:lnTo>
                  <a:lnTo>
                    <a:pt x="718" y="712"/>
                  </a:lnTo>
                  <a:lnTo>
                    <a:pt x="717" y="715"/>
                  </a:lnTo>
                  <a:lnTo>
                    <a:pt x="716" y="719"/>
                  </a:lnTo>
                  <a:lnTo>
                    <a:pt x="715" y="719"/>
                  </a:lnTo>
                  <a:lnTo>
                    <a:pt x="714" y="720"/>
                  </a:lnTo>
                  <a:lnTo>
                    <a:pt x="713" y="719"/>
                  </a:lnTo>
                  <a:lnTo>
                    <a:pt x="712" y="719"/>
                  </a:lnTo>
                  <a:lnTo>
                    <a:pt x="708" y="719"/>
                  </a:lnTo>
                  <a:lnTo>
                    <a:pt x="704" y="720"/>
                  </a:lnTo>
                  <a:lnTo>
                    <a:pt x="703" y="720"/>
                  </a:lnTo>
                  <a:lnTo>
                    <a:pt x="701" y="721"/>
                  </a:lnTo>
                  <a:lnTo>
                    <a:pt x="700" y="722"/>
                  </a:lnTo>
                  <a:lnTo>
                    <a:pt x="697" y="722"/>
                  </a:lnTo>
                  <a:lnTo>
                    <a:pt x="694" y="723"/>
                  </a:lnTo>
                  <a:lnTo>
                    <a:pt x="691" y="724"/>
                  </a:lnTo>
                  <a:lnTo>
                    <a:pt x="688" y="724"/>
                  </a:lnTo>
                  <a:lnTo>
                    <a:pt x="685" y="725"/>
                  </a:lnTo>
                  <a:lnTo>
                    <a:pt x="681" y="724"/>
                  </a:lnTo>
                  <a:lnTo>
                    <a:pt x="680" y="724"/>
                  </a:lnTo>
                  <a:lnTo>
                    <a:pt x="679" y="723"/>
                  </a:lnTo>
                  <a:lnTo>
                    <a:pt x="678" y="722"/>
                  </a:lnTo>
                  <a:lnTo>
                    <a:pt x="677" y="720"/>
                  </a:lnTo>
                  <a:lnTo>
                    <a:pt x="676" y="722"/>
                  </a:lnTo>
                  <a:lnTo>
                    <a:pt x="677" y="724"/>
                  </a:lnTo>
                  <a:lnTo>
                    <a:pt x="678" y="724"/>
                  </a:lnTo>
                  <a:lnTo>
                    <a:pt x="680" y="727"/>
                  </a:lnTo>
                  <a:lnTo>
                    <a:pt x="681" y="727"/>
                  </a:lnTo>
                  <a:lnTo>
                    <a:pt x="681" y="727"/>
                  </a:lnTo>
                  <a:lnTo>
                    <a:pt x="683" y="728"/>
                  </a:lnTo>
                  <a:lnTo>
                    <a:pt x="685" y="727"/>
                  </a:lnTo>
                  <a:lnTo>
                    <a:pt x="687" y="726"/>
                  </a:lnTo>
                  <a:lnTo>
                    <a:pt x="688" y="726"/>
                  </a:lnTo>
                  <a:lnTo>
                    <a:pt x="692" y="725"/>
                  </a:lnTo>
                  <a:lnTo>
                    <a:pt x="692" y="725"/>
                  </a:lnTo>
                  <a:lnTo>
                    <a:pt x="695" y="724"/>
                  </a:lnTo>
                  <a:lnTo>
                    <a:pt x="696" y="724"/>
                  </a:lnTo>
                  <a:lnTo>
                    <a:pt x="701" y="724"/>
                  </a:lnTo>
                  <a:lnTo>
                    <a:pt x="704" y="724"/>
                  </a:lnTo>
                  <a:lnTo>
                    <a:pt x="708" y="724"/>
                  </a:lnTo>
                  <a:lnTo>
                    <a:pt x="709" y="723"/>
                  </a:lnTo>
                  <a:lnTo>
                    <a:pt x="710" y="723"/>
                  </a:lnTo>
                  <a:lnTo>
                    <a:pt x="713" y="724"/>
                  </a:lnTo>
                  <a:lnTo>
                    <a:pt x="715" y="724"/>
                  </a:lnTo>
                  <a:lnTo>
                    <a:pt x="716" y="724"/>
                  </a:lnTo>
                  <a:lnTo>
                    <a:pt x="716" y="724"/>
                  </a:lnTo>
                  <a:lnTo>
                    <a:pt x="719" y="724"/>
                  </a:lnTo>
                  <a:lnTo>
                    <a:pt x="721" y="723"/>
                  </a:lnTo>
                  <a:lnTo>
                    <a:pt x="723" y="722"/>
                  </a:lnTo>
                  <a:lnTo>
                    <a:pt x="725" y="722"/>
                  </a:lnTo>
                  <a:lnTo>
                    <a:pt x="727" y="723"/>
                  </a:lnTo>
                  <a:lnTo>
                    <a:pt x="729" y="724"/>
                  </a:lnTo>
                  <a:lnTo>
                    <a:pt x="731" y="725"/>
                  </a:lnTo>
                  <a:lnTo>
                    <a:pt x="734" y="728"/>
                  </a:lnTo>
                  <a:lnTo>
                    <a:pt x="736" y="733"/>
                  </a:lnTo>
                  <a:lnTo>
                    <a:pt x="738" y="736"/>
                  </a:lnTo>
                  <a:lnTo>
                    <a:pt x="739" y="736"/>
                  </a:lnTo>
                  <a:lnTo>
                    <a:pt x="739" y="737"/>
                  </a:lnTo>
                  <a:lnTo>
                    <a:pt x="740" y="737"/>
                  </a:lnTo>
                  <a:lnTo>
                    <a:pt x="742" y="737"/>
                  </a:lnTo>
                  <a:lnTo>
                    <a:pt x="744" y="739"/>
                  </a:lnTo>
                  <a:lnTo>
                    <a:pt x="743" y="740"/>
                  </a:lnTo>
                  <a:lnTo>
                    <a:pt x="742" y="738"/>
                  </a:lnTo>
                  <a:lnTo>
                    <a:pt x="741" y="738"/>
                  </a:lnTo>
                  <a:lnTo>
                    <a:pt x="739" y="739"/>
                  </a:lnTo>
                  <a:lnTo>
                    <a:pt x="739" y="740"/>
                  </a:lnTo>
                  <a:lnTo>
                    <a:pt x="739" y="741"/>
                  </a:lnTo>
                  <a:lnTo>
                    <a:pt x="739" y="742"/>
                  </a:lnTo>
                  <a:lnTo>
                    <a:pt x="739" y="743"/>
                  </a:lnTo>
                  <a:lnTo>
                    <a:pt x="740" y="746"/>
                  </a:lnTo>
                  <a:lnTo>
                    <a:pt x="742" y="748"/>
                  </a:lnTo>
                  <a:lnTo>
                    <a:pt x="743" y="749"/>
                  </a:lnTo>
                  <a:lnTo>
                    <a:pt x="745" y="751"/>
                  </a:lnTo>
                  <a:lnTo>
                    <a:pt x="745" y="752"/>
                  </a:lnTo>
                  <a:lnTo>
                    <a:pt x="746" y="753"/>
                  </a:lnTo>
                  <a:lnTo>
                    <a:pt x="746" y="754"/>
                  </a:lnTo>
                  <a:lnTo>
                    <a:pt x="747" y="756"/>
                  </a:lnTo>
                  <a:lnTo>
                    <a:pt x="748" y="758"/>
                  </a:lnTo>
                  <a:lnTo>
                    <a:pt x="750" y="762"/>
                  </a:lnTo>
                  <a:lnTo>
                    <a:pt x="750" y="763"/>
                  </a:lnTo>
                  <a:lnTo>
                    <a:pt x="751" y="766"/>
                  </a:lnTo>
                  <a:lnTo>
                    <a:pt x="751" y="768"/>
                  </a:lnTo>
                  <a:lnTo>
                    <a:pt x="752" y="773"/>
                  </a:lnTo>
                  <a:lnTo>
                    <a:pt x="753" y="775"/>
                  </a:lnTo>
                  <a:lnTo>
                    <a:pt x="753" y="780"/>
                  </a:lnTo>
                  <a:lnTo>
                    <a:pt x="754" y="786"/>
                  </a:lnTo>
                  <a:lnTo>
                    <a:pt x="753" y="788"/>
                  </a:lnTo>
                  <a:lnTo>
                    <a:pt x="751" y="797"/>
                  </a:lnTo>
                  <a:lnTo>
                    <a:pt x="751" y="798"/>
                  </a:lnTo>
                  <a:lnTo>
                    <a:pt x="750" y="797"/>
                  </a:lnTo>
                  <a:lnTo>
                    <a:pt x="748" y="798"/>
                  </a:lnTo>
                  <a:lnTo>
                    <a:pt x="744" y="798"/>
                  </a:lnTo>
                  <a:lnTo>
                    <a:pt x="743" y="797"/>
                  </a:lnTo>
                  <a:lnTo>
                    <a:pt x="742" y="797"/>
                  </a:lnTo>
                  <a:lnTo>
                    <a:pt x="741" y="796"/>
                  </a:lnTo>
                  <a:lnTo>
                    <a:pt x="740" y="794"/>
                  </a:lnTo>
                  <a:lnTo>
                    <a:pt x="739" y="792"/>
                  </a:lnTo>
                  <a:lnTo>
                    <a:pt x="739" y="791"/>
                  </a:lnTo>
                  <a:lnTo>
                    <a:pt x="739" y="790"/>
                  </a:lnTo>
                  <a:lnTo>
                    <a:pt x="739" y="789"/>
                  </a:lnTo>
                  <a:lnTo>
                    <a:pt x="739" y="787"/>
                  </a:lnTo>
                  <a:lnTo>
                    <a:pt x="738" y="786"/>
                  </a:lnTo>
                  <a:lnTo>
                    <a:pt x="738" y="785"/>
                  </a:lnTo>
                  <a:lnTo>
                    <a:pt x="739" y="784"/>
                  </a:lnTo>
                  <a:lnTo>
                    <a:pt x="737" y="783"/>
                  </a:lnTo>
                  <a:lnTo>
                    <a:pt x="734" y="781"/>
                  </a:lnTo>
                  <a:lnTo>
                    <a:pt x="732" y="781"/>
                  </a:lnTo>
                  <a:lnTo>
                    <a:pt x="731" y="781"/>
                  </a:lnTo>
                  <a:lnTo>
                    <a:pt x="730" y="781"/>
                  </a:lnTo>
                  <a:lnTo>
                    <a:pt x="730" y="782"/>
                  </a:lnTo>
                  <a:lnTo>
                    <a:pt x="728" y="783"/>
                  </a:lnTo>
                  <a:lnTo>
                    <a:pt x="728" y="784"/>
                  </a:lnTo>
                  <a:lnTo>
                    <a:pt x="727" y="786"/>
                  </a:lnTo>
                  <a:lnTo>
                    <a:pt x="727" y="786"/>
                  </a:lnTo>
                  <a:lnTo>
                    <a:pt x="726" y="786"/>
                  </a:lnTo>
                  <a:lnTo>
                    <a:pt x="724" y="787"/>
                  </a:lnTo>
                  <a:lnTo>
                    <a:pt x="722" y="787"/>
                  </a:lnTo>
                  <a:lnTo>
                    <a:pt x="721" y="786"/>
                  </a:lnTo>
                  <a:lnTo>
                    <a:pt x="720" y="786"/>
                  </a:lnTo>
                  <a:lnTo>
                    <a:pt x="719" y="786"/>
                  </a:lnTo>
                  <a:lnTo>
                    <a:pt x="717" y="785"/>
                  </a:lnTo>
                  <a:lnTo>
                    <a:pt x="714" y="783"/>
                  </a:lnTo>
                  <a:lnTo>
                    <a:pt x="713" y="782"/>
                  </a:lnTo>
                  <a:lnTo>
                    <a:pt x="711" y="781"/>
                  </a:lnTo>
                  <a:lnTo>
                    <a:pt x="710" y="781"/>
                  </a:lnTo>
                  <a:lnTo>
                    <a:pt x="708" y="779"/>
                  </a:lnTo>
                  <a:lnTo>
                    <a:pt x="707" y="779"/>
                  </a:lnTo>
                  <a:lnTo>
                    <a:pt x="706" y="777"/>
                  </a:lnTo>
                  <a:lnTo>
                    <a:pt x="705" y="776"/>
                  </a:lnTo>
                  <a:lnTo>
                    <a:pt x="704" y="772"/>
                  </a:lnTo>
                  <a:lnTo>
                    <a:pt x="703" y="771"/>
                  </a:lnTo>
                  <a:lnTo>
                    <a:pt x="702" y="770"/>
                  </a:lnTo>
                  <a:lnTo>
                    <a:pt x="700" y="768"/>
                  </a:lnTo>
                  <a:lnTo>
                    <a:pt x="692" y="764"/>
                  </a:lnTo>
                  <a:lnTo>
                    <a:pt x="687" y="761"/>
                  </a:lnTo>
                  <a:lnTo>
                    <a:pt x="686" y="761"/>
                  </a:lnTo>
                  <a:lnTo>
                    <a:pt x="683" y="760"/>
                  </a:lnTo>
                  <a:lnTo>
                    <a:pt x="681" y="758"/>
                  </a:lnTo>
                  <a:lnTo>
                    <a:pt x="679" y="759"/>
                  </a:lnTo>
                  <a:lnTo>
                    <a:pt x="678" y="759"/>
                  </a:lnTo>
                  <a:lnTo>
                    <a:pt x="678" y="760"/>
                  </a:lnTo>
                  <a:lnTo>
                    <a:pt x="678" y="761"/>
                  </a:lnTo>
                  <a:lnTo>
                    <a:pt x="679" y="761"/>
                  </a:lnTo>
                  <a:lnTo>
                    <a:pt x="681" y="762"/>
                  </a:lnTo>
                  <a:lnTo>
                    <a:pt x="682" y="763"/>
                  </a:lnTo>
                  <a:lnTo>
                    <a:pt x="683" y="763"/>
                  </a:lnTo>
                  <a:lnTo>
                    <a:pt x="684" y="763"/>
                  </a:lnTo>
                  <a:lnTo>
                    <a:pt x="687" y="765"/>
                  </a:lnTo>
                  <a:lnTo>
                    <a:pt x="688" y="766"/>
                  </a:lnTo>
                  <a:lnTo>
                    <a:pt x="691" y="767"/>
                  </a:lnTo>
                  <a:lnTo>
                    <a:pt x="692" y="768"/>
                  </a:lnTo>
                  <a:lnTo>
                    <a:pt x="694" y="769"/>
                  </a:lnTo>
                  <a:lnTo>
                    <a:pt x="698" y="773"/>
                  </a:lnTo>
                  <a:lnTo>
                    <a:pt x="699" y="773"/>
                  </a:lnTo>
                  <a:lnTo>
                    <a:pt x="700" y="774"/>
                  </a:lnTo>
                  <a:lnTo>
                    <a:pt x="699" y="775"/>
                  </a:lnTo>
                  <a:lnTo>
                    <a:pt x="698" y="775"/>
                  </a:lnTo>
                  <a:lnTo>
                    <a:pt x="691" y="774"/>
                  </a:lnTo>
                  <a:lnTo>
                    <a:pt x="690" y="774"/>
                  </a:lnTo>
                  <a:lnTo>
                    <a:pt x="686" y="776"/>
                  </a:lnTo>
                  <a:lnTo>
                    <a:pt x="685" y="776"/>
                  </a:lnTo>
                  <a:lnTo>
                    <a:pt x="684" y="776"/>
                  </a:lnTo>
                  <a:lnTo>
                    <a:pt x="681" y="775"/>
                  </a:lnTo>
                  <a:lnTo>
                    <a:pt x="679" y="774"/>
                  </a:lnTo>
                  <a:lnTo>
                    <a:pt x="677" y="773"/>
                  </a:lnTo>
                  <a:lnTo>
                    <a:pt x="675" y="773"/>
                  </a:lnTo>
                  <a:lnTo>
                    <a:pt x="674" y="772"/>
                  </a:lnTo>
                  <a:lnTo>
                    <a:pt x="673" y="771"/>
                  </a:lnTo>
                  <a:lnTo>
                    <a:pt x="672" y="772"/>
                  </a:lnTo>
                  <a:lnTo>
                    <a:pt x="673" y="773"/>
                  </a:lnTo>
                  <a:lnTo>
                    <a:pt x="674" y="774"/>
                  </a:lnTo>
                  <a:lnTo>
                    <a:pt x="675" y="775"/>
                  </a:lnTo>
                  <a:lnTo>
                    <a:pt x="676" y="776"/>
                  </a:lnTo>
                  <a:lnTo>
                    <a:pt x="683" y="777"/>
                  </a:lnTo>
                  <a:lnTo>
                    <a:pt x="684" y="777"/>
                  </a:lnTo>
                  <a:lnTo>
                    <a:pt x="686" y="777"/>
                  </a:lnTo>
                  <a:lnTo>
                    <a:pt x="687" y="777"/>
                  </a:lnTo>
                  <a:lnTo>
                    <a:pt x="692" y="776"/>
                  </a:lnTo>
                  <a:lnTo>
                    <a:pt x="696" y="776"/>
                  </a:lnTo>
                  <a:lnTo>
                    <a:pt x="698" y="776"/>
                  </a:lnTo>
                  <a:lnTo>
                    <a:pt x="699" y="777"/>
                  </a:lnTo>
                  <a:lnTo>
                    <a:pt x="701" y="778"/>
                  </a:lnTo>
                  <a:lnTo>
                    <a:pt x="702" y="780"/>
                  </a:lnTo>
                  <a:lnTo>
                    <a:pt x="703" y="781"/>
                  </a:lnTo>
                  <a:lnTo>
                    <a:pt x="704" y="782"/>
                  </a:lnTo>
                  <a:lnTo>
                    <a:pt x="704" y="783"/>
                  </a:lnTo>
                  <a:lnTo>
                    <a:pt x="704" y="784"/>
                  </a:lnTo>
                  <a:lnTo>
                    <a:pt x="704" y="785"/>
                  </a:lnTo>
                  <a:lnTo>
                    <a:pt x="705" y="785"/>
                  </a:lnTo>
                  <a:lnTo>
                    <a:pt x="710" y="786"/>
                  </a:lnTo>
                  <a:lnTo>
                    <a:pt x="713" y="786"/>
                  </a:lnTo>
                  <a:lnTo>
                    <a:pt x="715" y="788"/>
                  </a:lnTo>
                  <a:lnTo>
                    <a:pt x="716" y="789"/>
                  </a:lnTo>
                  <a:lnTo>
                    <a:pt x="716" y="790"/>
                  </a:lnTo>
                  <a:lnTo>
                    <a:pt x="716" y="791"/>
                  </a:lnTo>
                  <a:lnTo>
                    <a:pt x="717" y="792"/>
                  </a:lnTo>
                  <a:lnTo>
                    <a:pt x="722" y="794"/>
                  </a:lnTo>
                  <a:lnTo>
                    <a:pt x="725" y="796"/>
                  </a:lnTo>
                  <a:lnTo>
                    <a:pt x="727" y="798"/>
                  </a:lnTo>
                  <a:lnTo>
                    <a:pt x="727" y="798"/>
                  </a:lnTo>
                  <a:lnTo>
                    <a:pt x="727" y="799"/>
                  </a:lnTo>
                  <a:lnTo>
                    <a:pt x="728" y="801"/>
                  </a:lnTo>
                  <a:lnTo>
                    <a:pt x="728" y="802"/>
                  </a:lnTo>
                  <a:lnTo>
                    <a:pt x="727" y="803"/>
                  </a:lnTo>
                  <a:lnTo>
                    <a:pt x="725" y="804"/>
                  </a:lnTo>
                  <a:lnTo>
                    <a:pt x="724" y="805"/>
                  </a:lnTo>
                  <a:lnTo>
                    <a:pt x="724" y="804"/>
                  </a:lnTo>
                  <a:lnTo>
                    <a:pt x="722" y="804"/>
                  </a:lnTo>
                  <a:lnTo>
                    <a:pt x="720" y="803"/>
                  </a:lnTo>
                  <a:lnTo>
                    <a:pt x="718" y="803"/>
                  </a:lnTo>
                  <a:lnTo>
                    <a:pt x="717" y="804"/>
                  </a:lnTo>
                  <a:lnTo>
                    <a:pt x="716" y="805"/>
                  </a:lnTo>
                  <a:lnTo>
                    <a:pt x="715" y="806"/>
                  </a:lnTo>
                  <a:lnTo>
                    <a:pt x="714" y="807"/>
                  </a:lnTo>
                  <a:lnTo>
                    <a:pt x="711" y="809"/>
                  </a:lnTo>
                  <a:lnTo>
                    <a:pt x="708" y="815"/>
                  </a:lnTo>
                  <a:lnTo>
                    <a:pt x="707" y="816"/>
                  </a:lnTo>
                  <a:lnTo>
                    <a:pt x="704" y="821"/>
                  </a:lnTo>
                  <a:lnTo>
                    <a:pt x="703" y="822"/>
                  </a:lnTo>
                  <a:lnTo>
                    <a:pt x="702" y="822"/>
                  </a:lnTo>
                  <a:lnTo>
                    <a:pt x="701" y="821"/>
                  </a:lnTo>
                  <a:lnTo>
                    <a:pt x="699" y="820"/>
                  </a:lnTo>
                  <a:lnTo>
                    <a:pt x="699" y="819"/>
                  </a:lnTo>
                  <a:lnTo>
                    <a:pt x="698" y="817"/>
                  </a:lnTo>
                  <a:lnTo>
                    <a:pt x="697" y="815"/>
                  </a:lnTo>
                  <a:lnTo>
                    <a:pt x="694" y="812"/>
                  </a:lnTo>
                  <a:lnTo>
                    <a:pt x="692" y="810"/>
                  </a:lnTo>
                  <a:lnTo>
                    <a:pt x="688" y="809"/>
                  </a:lnTo>
                  <a:lnTo>
                    <a:pt x="686" y="809"/>
                  </a:lnTo>
                  <a:lnTo>
                    <a:pt x="683" y="808"/>
                  </a:lnTo>
                  <a:lnTo>
                    <a:pt x="682" y="808"/>
                  </a:lnTo>
                  <a:lnTo>
                    <a:pt x="681" y="807"/>
                  </a:lnTo>
                  <a:lnTo>
                    <a:pt x="681" y="808"/>
                  </a:lnTo>
                  <a:lnTo>
                    <a:pt x="681" y="809"/>
                  </a:lnTo>
                  <a:lnTo>
                    <a:pt x="681" y="809"/>
                  </a:lnTo>
                  <a:lnTo>
                    <a:pt x="684" y="810"/>
                  </a:lnTo>
                  <a:lnTo>
                    <a:pt x="687" y="810"/>
                  </a:lnTo>
                  <a:lnTo>
                    <a:pt x="691" y="813"/>
                  </a:lnTo>
                  <a:lnTo>
                    <a:pt x="692" y="813"/>
                  </a:lnTo>
                  <a:lnTo>
                    <a:pt x="692" y="814"/>
                  </a:lnTo>
                  <a:lnTo>
                    <a:pt x="695" y="816"/>
                  </a:lnTo>
                  <a:lnTo>
                    <a:pt x="696" y="817"/>
                  </a:lnTo>
                  <a:lnTo>
                    <a:pt x="695" y="819"/>
                  </a:lnTo>
                  <a:lnTo>
                    <a:pt x="693" y="820"/>
                  </a:lnTo>
                  <a:lnTo>
                    <a:pt x="693" y="821"/>
                  </a:lnTo>
                  <a:lnTo>
                    <a:pt x="694" y="821"/>
                  </a:lnTo>
                  <a:lnTo>
                    <a:pt x="697" y="821"/>
                  </a:lnTo>
                  <a:lnTo>
                    <a:pt x="700" y="822"/>
                  </a:lnTo>
                  <a:lnTo>
                    <a:pt x="702" y="823"/>
                  </a:lnTo>
                  <a:lnTo>
                    <a:pt x="704" y="823"/>
                  </a:lnTo>
                  <a:lnTo>
                    <a:pt x="704" y="823"/>
                  </a:lnTo>
                  <a:lnTo>
                    <a:pt x="711" y="818"/>
                  </a:lnTo>
                  <a:lnTo>
                    <a:pt x="712" y="815"/>
                  </a:lnTo>
                  <a:lnTo>
                    <a:pt x="713" y="812"/>
                  </a:lnTo>
                  <a:lnTo>
                    <a:pt x="714" y="811"/>
                  </a:lnTo>
                  <a:lnTo>
                    <a:pt x="715" y="810"/>
                  </a:lnTo>
                  <a:lnTo>
                    <a:pt x="716" y="810"/>
                  </a:lnTo>
                  <a:lnTo>
                    <a:pt x="717" y="810"/>
                  </a:lnTo>
                  <a:lnTo>
                    <a:pt x="719" y="811"/>
                  </a:lnTo>
                  <a:lnTo>
                    <a:pt x="722" y="811"/>
                  </a:lnTo>
                  <a:lnTo>
                    <a:pt x="723" y="811"/>
                  </a:lnTo>
                  <a:lnTo>
                    <a:pt x="725" y="810"/>
                  </a:lnTo>
                  <a:lnTo>
                    <a:pt x="725" y="810"/>
                  </a:lnTo>
                  <a:lnTo>
                    <a:pt x="727" y="810"/>
                  </a:lnTo>
                  <a:lnTo>
                    <a:pt x="727" y="810"/>
                  </a:lnTo>
                  <a:lnTo>
                    <a:pt x="728" y="811"/>
                  </a:lnTo>
                  <a:lnTo>
                    <a:pt x="728" y="812"/>
                  </a:lnTo>
                  <a:lnTo>
                    <a:pt x="727" y="818"/>
                  </a:lnTo>
                  <a:lnTo>
                    <a:pt x="727" y="819"/>
                  </a:lnTo>
                  <a:lnTo>
                    <a:pt x="728" y="820"/>
                  </a:lnTo>
                  <a:lnTo>
                    <a:pt x="729" y="821"/>
                  </a:lnTo>
                  <a:lnTo>
                    <a:pt x="729" y="822"/>
                  </a:lnTo>
                  <a:lnTo>
                    <a:pt x="729" y="823"/>
                  </a:lnTo>
                  <a:lnTo>
                    <a:pt x="729" y="826"/>
                  </a:lnTo>
                  <a:lnTo>
                    <a:pt x="729" y="827"/>
                  </a:lnTo>
                  <a:lnTo>
                    <a:pt x="728" y="828"/>
                  </a:lnTo>
                  <a:lnTo>
                    <a:pt x="728" y="830"/>
                  </a:lnTo>
                  <a:lnTo>
                    <a:pt x="729" y="831"/>
                  </a:lnTo>
                  <a:lnTo>
                    <a:pt x="729" y="833"/>
                  </a:lnTo>
                  <a:lnTo>
                    <a:pt x="730" y="833"/>
                  </a:lnTo>
                  <a:lnTo>
                    <a:pt x="735" y="839"/>
                  </a:lnTo>
                  <a:lnTo>
                    <a:pt x="735" y="840"/>
                  </a:lnTo>
                  <a:lnTo>
                    <a:pt x="733" y="844"/>
                  </a:lnTo>
                  <a:lnTo>
                    <a:pt x="732" y="847"/>
                  </a:lnTo>
                  <a:lnTo>
                    <a:pt x="730" y="848"/>
                  </a:lnTo>
                  <a:lnTo>
                    <a:pt x="728" y="849"/>
                  </a:lnTo>
                  <a:lnTo>
                    <a:pt x="727" y="850"/>
                  </a:lnTo>
                  <a:lnTo>
                    <a:pt x="727" y="850"/>
                  </a:lnTo>
                  <a:lnTo>
                    <a:pt x="725" y="849"/>
                  </a:lnTo>
                  <a:lnTo>
                    <a:pt x="724" y="850"/>
                  </a:lnTo>
                  <a:lnTo>
                    <a:pt x="726" y="851"/>
                  </a:lnTo>
                  <a:lnTo>
                    <a:pt x="728" y="852"/>
                  </a:lnTo>
                  <a:lnTo>
                    <a:pt x="729" y="851"/>
                  </a:lnTo>
                  <a:lnTo>
                    <a:pt x="731" y="850"/>
                  </a:lnTo>
                  <a:lnTo>
                    <a:pt x="732" y="849"/>
                  </a:lnTo>
                  <a:lnTo>
                    <a:pt x="733" y="849"/>
                  </a:lnTo>
                  <a:lnTo>
                    <a:pt x="734" y="848"/>
                  </a:lnTo>
                  <a:lnTo>
                    <a:pt x="737" y="847"/>
                  </a:lnTo>
                  <a:lnTo>
                    <a:pt x="738" y="847"/>
                  </a:lnTo>
                  <a:lnTo>
                    <a:pt x="739" y="846"/>
                  </a:lnTo>
                  <a:lnTo>
                    <a:pt x="740" y="846"/>
                  </a:lnTo>
                  <a:lnTo>
                    <a:pt x="742" y="846"/>
                  </a:lnTo>
                  <a:lnTo>
                    <a:pt x="743" y="846"/>
                  </a:lnTo>
                  <a:lnTo>
                    <a:pt x="744" y="846"/>
                  </a:lnTo>
                  <a:lnTo>
                    <a:pt x="745" y="846"/>
                  </a:lnTo>
                  <a:lnTo>
                    <a:pt x="746" y="846"/>
                  </a:lnTo>
                  <a:lnTo>
                    <a:pt x="746" y="845"/>
                  </a:lnTo>
                  <a:lnTo>
                    <a:pt x="746" y="844"/>
                  </a:lnTo>
                  <a:lnTo>
                    <a:pt x="748" y="844"/>
                  </a:lnTo>
                  <a:lnTo>
                    <a:pt x="749" y="844"/>
                  </a:lnTo>
                  <a:lnTo>
                    <a:pt x="749" y="845"/>
                  </a:lnTo>
                  <a:lnTo>
                    <a:pt x="748" y="845"/>
                  </a:lnTo>
                  <a:lnTo>
                    <a:pt x="750" y="845"/>
                  </a:lnTo>
                  <a:lnTo>
                    <a:pt x="751" y="846"/>
                  </a:lnTo>
                  <a:lnTo>
                    <a:pt x="751" y="847"/>
                  </a:lnTo>
                  <a:lnTo>
                    <a:pt x="751" y="847"/>
                  </a:lnTo>
                  <a:lnTo>
                    <a:pt x="752" y="848"/>
                  </a:lnTo>
                  <a:lnTo>
                    <a:pt x="753" y="847"/>
                  </a:lnTo>
                  <a:lnTo>
                    <a:pt x="754" y="847"/>
                  </a:lnTo>
                  <a:lnTo>
                    <a:pt x="755" y="847"/>
                  </a:lnTo>
                  <a:lnTo>
                    <a:pt x="757" y="850"/>
                  </a:lnTo>
                  <a:lnTo>
                    <a:pt x="758" y="850"/>
                  </a:lnTo>
                  <a:lnTo>
                    <a:pt x="759" y="850"/>
                  </a:lnTo>
                  <a:lnTo>
                    <a:pt x="760" y="850"/>
                  </a:lnTo>
                  <a:lnTo>
                    <a:pt x="761" y="849"/>
                  </a:lnTo>
                  <a:lnTo>
                    <a:pt x="761" y="846"/>
                  </a:lnTo>
                  <a:lnTo>
                    <a:pt x="762" y="844"/>
                  </a:lnTo>
                  <a:lnTo>
                    <a:pt x="762" y="843"/>
                  </a:lnTo>
                  <a:lnTo>
                    <a:pt x="763" y="842"/>
                  </a:lnTo>
                  <a:lnTo>
                    <a:pt x="764" y="842"/>
                  </a:lnTo>
                  <a:lnTo>
                    <a:pt x="765" y="839"/>
                  </a:lnTo>
                  <a:lnTo>
                    <a:pt x="765" y="838"/>
                  </a:lnTo>
                  <a:lnTo>
                    <a:pt x="766" y="838"/>
                  </a:lnTo>
                  <a:lnTo>
                    <a:pt x="768" y="840"/>
                  </a:lnTo>
                  <a:lnTo>
                    <a:pt x="770" y="842"/>
                  </a:lnTo>
                  <a:lnTo>
                    <a:pt x="771" y="845"/>
                  </a:lnTo>
                  <a:lnTo>
                    <a:pt x="771" y="848"/>
                  </a:lnTo>
                  <a:lnTo>
                    <a:pt x="771" y="849"/>
                  </a:lnTo>
                  <a:lnTo>
                    <a:pt x="770" y="850"/>
                  </a:lnTo>
                  <a:lnTo>
                    <a:pt x="769" y="851"/>
                  </a:lnTo>
                  <a:lnTo>
                    <a:pt x="770" y="851"/>
                  </a:lnTo>
                  <a:lnTo>
                    <a:pt x="772" y="850"/>
                  </a:lnTo>
                  <a:lnTo>
                    <a:pt x="773" y="850"/>
                  </a:lnTo>
                  <a:lnTo>
                    <a:pt x="773" y="851"/>
                  </a:lnTo>
                  <a:lnTo>
                    <a:pt x="773" y="852"/>
                  </a:lnTo>
                  <a:lnTo>
                    <a:pt x="774" y="853"/>
                  </a:lnTo>
                  <a:lnTo>
                    <a:pt x="774" y="854"/>
                  </a:lnTo>
                  <a:lnTo>
                    <a:pt x="774" y="854"/>
                  </a:lnTo>
                  <a:lnTo>
                    <a:pt x="776" y="854"/>
                  </a:lnTo>
                  <a:lnTo>
                    <a:pt x="777" y="854"/>
                  </a:lnTo>
                  <a:lnTo>
                    <a:pt x="778" y="854"/>
                  </a:lnTo>
                  <a:lnTo>
                    <a:pt x="781" y="855"/>
                  </a:lnTo>
                  <a:lnTo>
                    <a:pt x="782" y="856"/>
                  </a:lnTo>
                  <a:lnTo>
                    <a:pt x="781" y="857"/>
                  </a:lnTo>
                  <a:lnTo>
                    <a:pt x="780" y="862"/>
                  </a:lnTo>
                  <a:lnTo>
                    <a:pt x="779" y="863"/>
                  </a:lnTo>
                  <a:lnTo>
                    <a:pt x="779" y="864"/>
                  </a:lnTo>
                  <a:lnTo>
                    <a:pt x="779" y="865"/>
                  </a:lnTo>
                  <a:lnTo>
                    <a:pt x="779" y="866"/>
                  </a:lnTo>
                  <a:lnTo>
                    <a:pt x="779" y="867"/>
                  </a:lnTo>
                  <a:lnTo>
                    <a:pt x="778" y="871"/>
                  </a:lnTo>
                  <a:lnTo>
                    <a:pt x="777" y="872"/>
                  </a:lnTo>
                  <a:lnTo>
                    <a:pt x="776" y="875"/>
                  </a:lnTo>
                  <a:lnTo>
                    <a:pt x="776" y="877"/>
                  </a:lnTo>
                  <a:lnTo>
                    <a:pt x="774" y="878"/>
                  </a:lnTo>
                  <a:lnTo>
                    <a:pt x="774" y="880"/>
                  </a:lnTo>
                  <a:lnTo>
                    <a:pt x="773" y="881"/>
                  </a:lnTo>
                  <a:lnTo>
                    <a:pt x="770" y="882"/>
                  </a:lnTo>
                  <a:lnTo>
                    <a:pt x="767" y="882"/>
                  </a:lnTo>
                  <a:lnTo>
                    <a:pt x="764" y="881"/>
                  </a:lnTo>
                  <a:lnTo>
                    <a:pt x="761" y="881"/>
                  </a:lnTo>
                  <a:lnTo>
                    <a:pt x="760" y="881"/>
                  </a:lnTo>
                  <a:lnTo>
                    <a:pt x="759" y="881"/>
                  </a:lnTo>
                  <a:lnTo>
                    <a:pt x="756" y="881"/>
                  </a:lnTo>
                  <a:lnTo>
                    <a:pt x="755" y="881"/>
                  </a:lnTo>
                  <a:lnTo>
                    <a:pt x="754" y="880"/>
                  </a:lnTo>
                  <a:lnTo>
                    <a:pt x="753" y="879"/>
                  </a:lnTo>
                  <a:lnTo>
                    <a:pt x="753" y="878"/>
                  </a:lnTo>
                  <a:lnTo>
                    <a:pt x="752" y="878"/>
                  </a:lnTo>
                  <a:lnTo>
                    <a:pt x="752" y="877"/>
                  </a:lnTo>
                  <a:lnTo>
                    <a:pt x="752" y="876"/>
                  </a:lnTo>
                  <a:lnTo>
                    <a:pt x="751" y="875"/>
                  </a:lnTo>
                  <a:lnTo>
                    <a:pt x="751" y="873"/>
                  </a:lnTo>
                  <a:lnTo>
                    <a:pt x="751" y="872"/>
                  </a:lnTo>
                  <a:lnTo>
                    <a:pt x="751" y="871"/>
                  </a:lnTo>
                  <a:lnTo>
                    <a:pt x="750" y="870"/>
                  </a:lnTo>
                  <a:lnTo>
                    <a:pt x="749" y="869"/>
                  </a:lnTo>
                  <a:lnTo>
                    <a:pt x="747" y="869"/>
                  </a:lnTo>
                  <a:lnTo>
                    <a:pt x="746" y="868"/>
                  </a:lnTo>
                  <a:lnTo>
                    <a:pt x="746" y="867"/>
                  </a:lnTo>
                  <a:lnTo>
                    <a:pt x="745" y="867"/>
                  </a:lnTo>
                  <a:lnTo>
                    <a:pt x="743" y="867"/>
                  </a:lnTo>
                  <a:lnTo>
                    <a:pt x="741" y="867"/>
                  </a:lnTo>
                  <a:lnTo>
                    <a:pt x="740" y="867"/>
                  </a:lnTo>
                  <a:lnTo>
                    <a:pt x="739" y="867"/>
                  </a:lnTo>
                  <a:lnTo>
                    <a:pt x="738" y="868"/>
                  </a:lnTo>
                  <a:lnTo>
                    <a:pt x="737" y="869"/>
                  </a:lnTo>
                  <a:lnTo>
                    <a:pt x="736" y="869"/>
                  </a:lnTo>
                  <a:lnTo>
                    <a:pt x="734" y="869"/>
                  </a:lnTo>
                  <a:lnTo>
                    <a:pt x="733" y="869"/>
                  </a:lnTo>
                  <a:lnTo>
                    <a:pt x="727" y="868"/>
                  </a:lnTo>
                  <a:lnTo>
                    <a:pt x="727" y="868"/>
                  </a:lnTo>
                  <a:lnTo>
                    <a:pt x="724" y="869"/>
                  </a:lnTo>
                  <a:lnTo>
                    <a:pt x="722" y="870"/>
                  </a:lnTo>
                  <a:lnTo>
                    <a:pt x="721" y="871"/>
                  </a:lnTo>
                  <a:lnTo>
                    <a:pt x="717" y="873"/>
                  </a:lnTo>
                  <a:lnTo>
                    <a:pt x="715" y="874"/>
                  </a:lnTo>
                  <a:lnTo>
                    <a:pt x="713" y="874"/>
                  </a:lnTo>
                  <a:lnTo>
                    <a:pt x="712" y="874"/>
                  </a:lnTo>
                  <a:lnTo>
                    <a:pt x="710" y="873"/>
                  </a:lnTo>
                  <a:lnTo>
                    <a:pt x="709" y="872"/>
                  </a:lnTo>
                  <a:lnTo>
                    <a:pt x="707" y="870"/>
                  </a:lnTo>
                  <a:lnTo>
                    <a:pt x="706" y="868"/>
                  </a:lnTo>
                  <a:lnTo>
                    <a:pt x="706" y="867"/>
                  </a:lnTo>
                  <a:lnTo>
                    <a:pt x="705" y="866"/>
                  </a:lnTo>
                  <a:lnTo>
                    <a:pt x="705" y="865"/>
                  </a:lnTo>
                  <a:lnTo>
                    <a:pt x="704" y="863"/>
                  </a:lnTo>
                  <a:lnTo>
                    <a:pt x="701" y="861"/>
                  </a:lnTo>
                  <a:lnTo>
                    <a:pt x="700" y="861"/>
                  </a:lnTo>
                  <a:lnTo>
                    <a:pt x="699" y="861"/>
                  </a:lnTo>
                  <a:lnTo>
                    <a:pt x="699" y="862"/>
                  </a:lnTo>
                  <a:lnTo>
                    <a:pt x="700" y="863"/>
                  </a:lnTo>
                  <a:lnTo>
                    <a:pt x="703" y="866"/>
                  </a:lnTo>
                  <a:lnTo>
                    <a:pt x="704" y="867"/>
                  </a:lnTo>
                  <a:lnTo>
                    <a:pt x="704" y="868"/>
                  </a:lnTo>
                  <a:lnTo>
                    <a:pt x="706" y="872"/>
                  </a:lnTo>
                  <a:lnTo>
                    <a:pt x="708" y="873"/>
                  </a:lnTo>
                  <a:lnTo>
                    <a:pt x="709" y="874"/>
                  </a:lnTo>
                  <a:lnTo>
                    <a:pt x="710" y="875"/>
                  </a:lnTo>
                  <a:lnTo>
                    <a:pt x="711" y="878"/>
                  </a:lnTo>
                  <a:lnTo>
                    <a:pt x="711" y="879"/>
                  </a:lnTo>
                  <a:lnTo>
                    <a:pt x="710" y="879"/>
                  </a:lnTo>
                  <a:lnTo>
                    <a:pt x="710" y="880"/>
                  </a:lnTo>
                  <a:lnTo>
                    <a:pt x="710" y="881"/>
                  </a:lnTo>
                  <a:lnTo>
                    <a:pt x="710" y="882"/>
                  </a:lnTo>
                  <a:lnTo>
                    <a:pt x="710" y="883"/>
                  </a:lnTo>
                  <a:lnTo>
                    <a:pt x="709" y="885"/>
                  </a:lnTo>
                  <a:lnTo>
                    <a:pt x="709" y="886"/>
                  </a:lnTo>
                  <a:lnTo>
                    <a:pt x="706" y="887"/>
                  </a:lnTo>
                  <a:lnTo>
                    <a:pt x="704" y="889"/>
                  </a:lnTo>
                  <a:lnTo>
                    <a:pt x="702" y="889"/>
                  </a:lnTo>
                  <a:lnTo>
                    <a:pt x="700" y="891"/>
                  </a:lnTo>
                  <a:lnTo>
                    <a:pt x="699" y="891"/>
                  </a:lnTo>
                  <a:lnTo>
                    <a:pt x="698" y="891"/>
                  </a:lnTo>
                  <a:lnTo>
                    <a:pt x="697" y="891"/>
                  </a:lnTo>
                  <a:lnTo>
                    <a:pt x="696" y="891"/>
                  </a:lnTo>
                  <a:lnTo>
                    <a:pt x="696" y="892"/>
                  </a:lnTo>
                  <a:lnTo>
                    <a:pt x="697" y="892"/>
                  </a:lnTo>
                  <a:lnTo>
                    <a:pt x="698" y="892"/>
                  </a:lnTo>
                  <a:lnTo>
                    <a:pt x="699" y="893"/>
                  </a:lnTo>
                  <a:lnTo>
                    <a:pt x="700" y="892"/>
                  </a:lnTo>
                  <a:lnTo>
                    <a:pt x="701" y="892"/>
                  </a:lnTo>
                  <a:lnTo>
                    <a:pt x="702" y="892"/>
                  </a:lnTo>
                  <a:lnTo>
                    <a:pt x="702" y="891"/>
                  </a:lnTo>
                  <a:lnTo>
                    <a:pt x="703" y="890"/>
                  </a:lnTo>
                  <a:lnTo>
                    <a:pt x="704" y="890"/>
                  </a:lnTo>
                  <a:lnTo>
                    <a:pt x="705" y="890"/>
                  </a:lnTo>
                  <a:lnTo>
                    <a:pt x="706" y="890"/>
                  </a:lnTo>
                  <a:lnTo>
                    <a:pt x="706" y="891"/>
                  </a:lnTo>
                  <a:lnTo>
                    <a:pt x="706" y="892"/>
                  </a:lnTo>
                  <a:lnTo>
                    <a:pt x="706" y="893"/>
                  </a:lnTo>
                  <a:lnTo>
                    <a:pt x="706" y="895"/>
                  </a:lnTo>
                  <a:lnTo>
                    <a:pt x="706" y="896"/>
                  </a:lnTo>
                  <a:lnTo>
                    <a:pt x="706" y="898"/>
                  </a:lnTo>
                  <a:lnTo>
                    <a:pt x="706" y="899"/>
                  </a:lnTo>
                  <a:lnTo>
                    <a:pt x="705" y="900"/>
                  </a:lnTo>
                  <a:lnTo>
                    <a:pt x="704" y="902"/>
                  </a:lnTo>
                  <a:lnTo>
                    <a:pt x="704" y="903"/>
                  </a:lnTo>
                  <a:lnTo>
                    <a:pt x="704" y="904"/>
                  </a:lnTo>
                  <a:lnTo>
                    <a:pt x="703" y="903"/>
                  </a:lnTo>
                  <a:lnTo>
                    <a:pt x="702" y="903"/>
                  </a:lnTo>
                  <a:lnTo>
                    <a:pt x="702" y="904"/>
                  </a:lnTo>
                  <a:lnTo>
                    <a:pt x="701" y="906"/>
                  </a:lnTo>
                  <a:lnTo>
                    <a:pt x="702" y="905"/>
                  </a:lnTo>
                  <a:lnTo>
                    <a:pt x="703" y="905"/>
                  </a:lnTo>
                  <a:lnTo>
                    <a:pt x="704" y="905"/>
                  </a:lnTo>
                  <a:lnTo>
                    <a:pt x="704" y="904"/>
                  </a:lnTo>
                  <a:lnTo>
                    <a:pt x="704" y="907"/>
                  </a:lnTo>
                  <a:lnTo>
                    <a:pt x="705" y="907"/>
                  </a:lnTo>
                  <a:lnTo>
                    <a:pt x="706" y="908"/>
                  </a:lnTo>
                  <a:lnTo>
                    <a:pt x="706" y="909"/>
                  </a:lnTo>
                  <a:lnTo>
                    <a:pt x="705" y="912"/>
                  </a:lnTo>
                  <a:lnTo>
                    <a:pt x="704" y="912"/>
                  </a:lnTo>
                  <a:lnTo>
                    <a:pt x="703" y="912"/>
                  </a:lnTo>
                  <a:lnTo>
                    <a:pt x="701" y="913"/>
                  </a:lnTo>
                  <a:lnTo>
                    <a:pt x="700" y="913"/>
                  </a:lnTo>
                  <a:lnTo>
                    <a:pt x="699" y="913"/>
                  </a:lnTo>
                  <a:lnTo>
                    <a:pt x="699" y="914"/>
                  </a:lnTo>
                  <a:lnTo>
                    <a:pt x="699" y="915"/>
                  </a:lnTo>
                  <a:lnTo>
                    <a:pt x="698" y="915"/>
                  </a:lnTo>
                  <a:lnTo>
                    <a:pt x="700" y="916"/>
                  </a:lnTo>
                  <a:lnTo>
                    <a:pt x="702" y="916"/>
                  </a:lnTo>
                  <a:lnTo>
                    <a:pt x="705" y="918"/>
                  </a:lnTo>
                  <a:lnTo>
                    <a:pt x="707" y="919"/>
                  </a:lnTo>
                  <a:lnTo>
                    <a:pt x="710" y="918"/>
                  </a:lnTo>
                  <a:lnTo>
                    <a:pt x="711" y="918"/>
                  </a:lnTo>
                  <a:lnTo>
                    <a:pt x="713" y="919"/>
                  </a:lnTo>
                  <a:lnTo>
                    <a:pt x="713" y="920"/>
                  </a:lnTo>
                  <a:lnTo>
                    <a:pt x="714" y="920"/>
                  </a:lnTo>
                  <a:lnTo>
                    <a:pt x="714" y="921"/>
                  </a:lnTo>
                  <a:lnTo>
                    <a:pt x="714" y="921"/>
                  </a:lnTo>
                  <a:lnTo>
                    <a:pt x="715" y="922"/>
                  </a:lnTo>
                  <a:lnTo>
                    <a:pt x="715" y="923"/>
                  </a:lnTo>
                  <a:lnTo>
                    <a:pt x="716" y="926"/>
                  </a:lnTo>
                  <a:lnTo>
                    <a:pt x="716" y="927"/>
                  </a:lnTo>
                  <a:lnTo>
                    <a:pt x="718" y="927"/>
                  </a:lnTo>
                  <a:lnTo>
                    <a:pt x="718" y="928"/>
                  </a:lnTo>
                  <a:lnTo>
                    <a:pt x="720" y="931"/>
                  </a:lnTo>
                  <a:lnTo>
                    <a:pt x="720" y="932"/>
                  </a:lnTo>
                  <a:lnTo>
                    <a:pt x="720" y="933"/>
                  </a:lnTo>
                  <a:lnTo>
                    <a:pt x="721" y="938"/>
                  </a:lnTo>
                  <a:lnTo>
                    <a:pt x="721" y="939"/>
                  </a:lnTo>
                  <a:lnTo>
                    <a:pt x="722" y="940"/>
                  </a:lnTo>
                  <a:lnTo>
                    <a:pt x="722" y="945"/>
                  </a:lnTo>
                  <a:lnTo>
                    <a:pt x="723" y="947"/>
                  </a:lnTo>
                  <a:lnTo>
                    <a:pt x="723" y="951"/>
                  </a:lnTo>
                  <a:lnTo>
                    <a:pt x="724" y="951"/>
                  </a:lnTo>
                  <a:lnTo>
                    <a:pt x="725" y="951"/>
                  </a:lnTo>
                  <a:lnTo>
                    <a:pt x="726" y="951"/>
                  </a:lnTo>
                  <a:lnTo>
                    <a:pt x="727" y="950"/>
                  </a:lnTo>
                  <a:lnTo>
                    <a:pt x="727" y="948"/>
                  </a:lnTo>
                  <a:lnTo>
                    <a:pt x="726" y="947"/>
                  </a:lnTo>
                  <a:lnTo>
                    <a:pt x="724" y="942"/>
                  </a:lnTo>
                  <a:lnTo>
                    <a:pt x="723" y="936"/>
                  </a:lnTo>
                  <a:lnTo>
                    <a:pt x="723" y="933"/>
                  </a:lnTo>
                  <a:lnTo>
                    <a:pt x="723" y="932"/>
                  </a:lnTo>
                  <a:lnTo>
                    <a:pt x="721" y="930"/>
                  </a:lnTo>
                  <a:lnTo>
                    <a:pt x="720" y="927"/>
                  </a:lnTo>
                  <a:lnTo>
                    <a:pt x="719" y="927"/>
                  </a:lnTo>
                  <a:lnTo>
                    <a:pt x="718" y="927"/>
                  </a:lnTo>
                  <a:lnTo>
                    <a:pt x="718" y="926"/>
                  </a:lnTo>
                  <a:lnTo>
                    <a:pt x="717" y="925"/>
                  </a:lnTo>
                  <a:lnTo>
                    <a:pt x="717" y="924"/>
                  </a:lnTo>
                  <a:lnTo>
                    <a:pt x="717" y="923"/>
                  </a:lnTo>
                  <a:lnTo>
                    <a:pt x="717" y="922"/>
                  </a:lnTo>
                  <a:lnTo>
                    <a:pt x="716" y="922"/>
                  </a:lnTo>
                  <a:lnTo>
                    <a:pt x="716" y="921"/>
                  </a:lnTo>
                  <a:lnTo>
                    <a:pt x="716" y="920"/>
                  </a:lnTo>
                  <a:lnTo>
                    <a:pt x="715" y="918"/>
                  </a:lnTo>
                  <a:lnTo>
                    <a:pt x="716" y="917"/>
                  </a:lnTo>
                  <a:lnTo>
                    <a:pt x="716" y="916"/>
                  </a:lnTo>
                  <a:lnTo>
                    <a:pt x="716" y="915"/>
                  </a:lnTo>
                  <a:lnTo>
                    <a:pt x="717" y="913"/>
                  </a:lnTo>
                  <a:lnTo>
                    <a:pt x="718" y="912"/>
                  </a:lnTo>
                  <a:lnTo>
                    <a:pt x="719" y="911"/>
                  </a:lnTo>
                  <a:lnTo>
                    <a:pt x="720" y="911"/>
                  </a:lnTo>
                  <a:lnTo>
                    <a:pt x="726" y="913"/>
                  </a:lnTo>
                  <a:lnTo>
                    <a:pt x="727" y="914"/>
                  </a:lnTo>
                  <a:lnTo>
                    <a:pt x="730" y="915"/>
                  </a:lnTo>
                  <a:lnTo>
                    <a:pt x="732" y="917"/>
                  </a:lnTo>
                  <a:lnTo>
                    <a:pt x="735" y="918"/>
                  </a:lnTo>
                  <a:lnTo>
                    <a:pt x="737" y="920"/>
                  </a:lnTo>
                  <a:lnTo>
                    <a:pt x="739" y="920"/>
                  </a:lnTo>
                  <a:lnTo>
                    <a:pt x="739" y="920"/>
                  </a:lnTo>
                  <a:lnTo>
                    <a:pt x="740" y="921"/>
                  </a:lnTo>
                  <a:lnTo>
                    <a:pt x="741" y="921"/>
                  </a:lnTo>
                  <a:lnTo>
                    <a:pt x="743" y="921"/>
                  </a:lnTo>
                  <a:lnTo>
                    <a:pt x="744" y="921"/>
                  </a:lnTo>
                  <a:lnTo>
                    <a:pt x="746" y="921"/>
                  </a:lnTo>
                  <a:lnTo>
                    <a:pt x="749" y="922"/>
                  </a:lnTo>
                  <a:lnTo>
                    <a:pt x="752" y="922"/>
                  </a:lnTo>
                  <a:lnTo>
                    <a:pt x="753" y="921"/>
                  </a:lnTo>
                  <a:lnTo>
                    <a:pt x="756" y="921"/>
                  </a:lnTo>
                  <a:lnTo>
                    <a:pt x="757" y="920"/>
                  </a:lnTo>
                  <a:lnTo>
                    <a:pt x="758" y="920"/>
                  </a:lnTo>
                  <a:lnTo>
                    <a:pt x="759" y="920"/>
                  </a:lnTo>
                  <a:lnTo>
                    <a:pt x="761" y="921"/>
                  </a:lnTo>
                  <a:lnTo>
                    <a:pt x="762" y="921"/>
                  </a:lnTo>
                  <a:lnTo>
                    <a:pt x="762" y="922"/>
                  </a:lnTo>
                  <a:lnTo>
                    <a:pt x="762" y="924"/>
                  </a:lnTo>
                  <a:lnTo>
                    <a:pt x="762" y="930"/>
                  </a:lnTo>
                  <a:lnTo>
                    <a:pt x="759" y="932"/>
                  </a:lnTo>
                  <a:lnTo>
                    <a:pt x="758" y="933"/>
                  </a:lnTo>
                  <a:lnTo>
                    <a:pt x="759" y="933"/>
                  </a:lnTo>
                  <a:lnTo>
                    <a:pt x="759" y="933"/>
                  </a:lnTo>
                  <a:lnTo>
                    <a:pt x="759" y="934"/>
                  </a:lnTo>
                  <a:lnTo>
                    <a:pt x="760" y="934"/>
                  </a:lnTo>
                  <a:lnTo>
                    <a:pt x="761" y="935"/>
                  </a:lnTo>
                  <a:lnTo>
                    <a:pt x="761" y="936"/>
                  </a:lnTo>
                  <a:lnTo>
                    <a:pt x="760" y="936"/>
                  </a:lnTo>
                  <a:lnTo>
                    <a:pt x="759" y="935"/>
                  </a:lnTo>
                  <a:lnTo>
                    <a:pt x="758" y="936"/>
                  </a:lnTo>
                  <a:lnTo>
                    <a:pt x="758" y="937"/>
                  </a:lnTo>
                  <a:lnTo>
                    <a:pt x="762" y="946"/>
                  </a:lnTo>
                  <a:lnTo>
                    <a:pt x="762" y="947"/>
                  </a:lnTo>
                  <a:lnTo>
                    <a:pt x="762" y="950"/>
                  </a:lnTo>
                  <a:lnTo>
                    <a:pt x="762" y="951"/>
                  </a:lnTo>
                  <a:lnTo>
                    <a:pt x="762" y="953"/>
                  </a:lnTo>
                  <a:lnTo>
                    <a:pt x="763" y="955"/>
                  </a:lnTo>
                  <a:lnTo>
                    <a:pt x="765" y="955"/>
                  </a:lnTo>
                  <a:lnTo>
                    <a:pt x="765" y="957"/>
                  </a:lnTo>
                  <a:lnTo>
                    <a:pt x="765" y="958"/>
                  </a:lnTo>
                  <a:lnTo>
                    <a:pt x="764" y="960"/>
                  </a:lnTo>
                  <a:lnTo>
                    <a:pt x="764" y="961"/>
                  </a:lnTo>
                  <a:lnTo>
                    <a:pt x="763" y="962"/>
                  </a:lnTo>
                  <a:lnTo>
                    <a:pt x="762" y="964"/>
                  </a:lnTo>
                  <a:lnTo>
                    <a:pt x="760" y="964"/>
                  </a:lnTo>
                  <a:lnTo>
                    <a:pt x="757" y="964"/>
                  </a:lnTo>
                  <a:lnTo>
                    <a:pt x="753" y="965"/>
                  </a:lnTo>
                  <a:lnTo>
                    <a:pt x="751" y="966"/>
                  </a:lnTo>
                  <a:lnTo>
                    <a:pt x="747" y="967"/>
                  </a:lnTo>
                  <a:lnTo>
                    <a:pt x="745" y="967"/>
                  </a:lnTo>
                  <a:lnTo>
                    <a:pt x="744" y="967"/>
                  </a:lnTo>
                  <a:lnTo>
                    <a:pt x="741" y="968"/>
                  </a:lnTo>
                  <a:lnTo>
                    <a:pt x="736" y="966"/>
                  </a:lnTo>
                  <a:lnTo>
                    <a:pt x="735" y="966"/>
                  </a:lnTo>
                  <a:lnTo>
                    <a:pt x="734" y="967"/>
                  </a:lnTo>
                  <a:lnTo>
                    <a:pt x="734" y="968"/>
                  </a:lnTo>
                  <a:lnTo>
                    <a:pt x="733" y="968"/>
                  </a:lnTo>
                  <a:lnTo>
                    <a:pt x="733" y="969"/>
                  </a:lnTo>
                  <a:lnTo>
                    <a:pt x="733" y="970"/>
                  </a:lnTo>
                  <a:lnTo>
                    <a:pt x="734" y="970"/>
                  </a:lnTo>
                  <a:lnTo>
                    <a:pt x="736" y="971"/>
                  </a:lnTo>
                  <a:lnTo>
                    <a:pt x="737" y="972"/>
                  </a:lnTo>
                  <a:lnTo>
                    <a:pt x="737" y="973"/>
                  </a:lnTo>
                  <a:lnTo>
                    <a:pt x="736" y="975"/>
                  </a:lnTo>
                  <a:lnTo>
                    <a:pt x="735" y="976"/>
                  </a:lnTo>
                  <a:lnTo>
                    <a:pt x="731" y="978"/>
                  </a:lnTo>
                  <a:lnTo>
                    <a:pt x="732" y="980"/>
                  </a:lnTo>
                  <a:lnTo>
                    <a:pt x="731" y="980"/>
                  </a:lnTo>
                  <a:lnTo>
                    <a:pt x="731" y="981"/>
                  </a:lnTo>
                  <a:lnTo>
                    <a:pt x="730" y="980"/>
                  </a:lnTo>
                  <a:lnTo>
                    <a:pt x="728" y="981"/>
                  </a:lnTo>
                  <a:lnTo>
                    <a:pt x="727" y="982"/>
                  </a:lnTo>
                  <a:lnTo>
                    <a:pt x="725" y="986"/>
                  </a:lnTo>
                  <a:lnTo>
                    <a:pt x="722" y="992"/>
                  </a:lnTo>
                  <a:lnTo>
                    <a:pt x="722" y="993"/>
                  </a:lnTo>
                  <a:lnTo>
                    <a:pt x="721" y="993"/>
                  </a:lnTo>
                  <a:lnTo>
                    <a:pt x="720" y="993"/>
                  </a:lnTo>
                  <a:lnTo>
                    <a:pt x="717" y="994"/>
                  </a:lnTo>
                  <a:lnTo>
                    <a:pt x="716" y="993"/>
                  </a:lnTo>
                  <a:lnTo>
                    <a:pt x="714" y="993"/>
                  </a:lnTo>
                  <a:lnTo>
                    <a:pt x="712" y="991"/>
                  </a:lnTo>
                  <a:lnTo>
                    <a:pt x="710" y="990"/>
                  </a:lnTo>
                  <a:lnTo>
                    <a:pt x="708" y="989"/>
                  </a:lnTo>
                  <a:lnTo>
                    <a:pt x="703" y="988"/>
                  </a:lnTo>
                  <a:lnTo>
                    <a:pt x="700" y="988"/>
                  </a:lnTo>
                  <a:lnTo>
                    <a:pt x="698" y="988"/>
                  </a:lnTo>
                  <a:lnTo>
                    <a:pt x="697" y="987"/>
                  </a:lnTo>
                  <a:lnTo>
                    <a:pt x="696" y="987"/>
                  </a:lnTo>
                  <a:lnTo>
                    <a:pt x="694" y="986"/>
                  </a:lnTo>
                  <a:lnTo>
                    <a:pt x="692" y="985"/>
                  </a:lnTo>
                  <a:lnTo>
                    <a:pt x="692" y="983"/>
                  </a:lnTo>
                  <a:lnTo>
                    <a:pt x="691" y="982"/>
                  </a:lnTo>
                  <a:lnTo>
                    <a:pt x="690" y="982"/>
                  </a:lnTo>
                  <a:lnTo>
                    <a:pt x="688" y="982"/>
                  </a:lnTo>
                  <a:lnTo>
                    <a:pt x="687" y="982"/>
                  </a:lnTo>
                  <a:lnTo>
                    <a:pt x="685" y="982"/>
                  </a:lnTo>
                  <a:lnTo>
                    <a:pt x="684" y="980"/>
                  </a:lnTo>
                  <a:lnTo>
                    <a:pt x="683" y="980"/>
                  </a:lnTo>
                  <a:lnTo>
                    <a:pt x="680" y="978"/>
                  </a:lnTo>
                  <a:lnTo>
                    <a:pt x="679" y="977"/>
                  </a:lnTo>
                  <a:lnTo>
                    <a:pt x="678" y="976"/>
                  </a:lnTo>
                  <a:lnTo>
                    <a:pt x="678" y="975"/>
                  </a:lnTo>
                  <a:lnTo>
                    <a:pt x="677" y="974"/>
                  </a:lnTo>
                  <a:lnTo>
                    <a:pt x="675" y="974"/>
                  </a:lnTo>
                  <a:lnTo>
                    <a:pt x="674" y="973"/>
                  </a:lnTo>
                  <a:lnTo>
                    <a:pt x="671" y="972"/>
                  </a:lnTo>
                  <a:lnTo>
                    <a:pt x="670" y="971"/>
                  </a:lnTo>
                  <a:lnTo>
                    <a:pt x="666" y="967"/>
                  </a:lnTo>
                  <a:lnTo>
                    <a:pt x="665" y="965"/>
                  </a:lnTo>
                  <a:lnTo>
                    <a:pt x="664" y="964"/>
                  </a:lnTo>
                  <a:lnTo>
                    <a:pt x="664" y="963"/>
                  </a:lnTo>
                  <a:lnTo>
                    <a:pt x="663" y="959"/>
                  </a:lnTo>
                  <a:lnTo>
                    <a:pt x="663" y="958"/>
                  </a:lnTo>
                  <a:lnTo>
                    <a:pt x="663" y="956"/>
                  </a:lnTo>
                  <a:lnTo>
                    <a:pt x="664" y="955"/>
                  </a:lnTo>
                  <a:lnTo>
                    <a:pt x="668" y="956"/>
                  </a:lnTo>
                  <a:lnTo>
                    <a:pt x="669" y="956"/>
                  </a:lnTo>
                  <a:lnTo>
                    <a:pt x="670" y="956"/>
                  </a:lnTo>
                  <a:lnTo>
                    <a:pt x="673" y="955"/>
                  </a:lnTo>
                  <a:lnTo>
                    <a:pt x="675" y="955"/>
                  </a:lnTo>
                  <a:lnTo>
                    <a:pt x="678" y="956"/>
                  </a:lnTo>
                  <a:lnTo>
                    <a:pt x="679" y="956"/>
                  </a:lnTo>
                  <a:lnTo>
                    <a:pt x="681" y="958"/>
                  </a:lnTo>
                  <a:lnTo>
                    <a:pt x="682" y="958"/>
                  </a:lnTo>
                  <a:lnTo>
                    <a:pt x="683" y="958"/>
                  </a:lnTo>
                  <a:lnTo>
                    <a:pt x="684" y="959"/>
                  </a:lnTo>
                  <a:lnTo>
                    <a:pt x="685" y="959"/>
                  </a:lnTo>
                  <a:lnTo>
                    <a:pt x="686" y="960"/>
                  </a:lnTo>
                  <a:lnTo>
                    <a:pt x="687" y="960"/>
                  </a:lnTo>
                  <a:lnTo>
                    <a:pt x="689" y="961"/>
                  </a:lnTo>
                  <a:lnTo>
                    <a:pt x="692" y="962"/>
                  </a:lnTo>
                  <a:lnTo>
                    <a:pt x="692" y="963"/>
                  </a:lnTo>
                  <a:lnTo>
                    <a:pt x="694" y="965"/>
                  </a:lnTo>
                  <a:lnTo>
                    <a:pt x="696" y="965"/>
                  </a:lnTo>
                  <a:lnTo>
                    <a:pt x="698" y="966"/>
                  </a:lnTo>
                  <a:lnTo>
                    <a:pt x="699" y="966"/>
                  </a:lnTo>
                  <a:lnTo>
                    <a:pt x="701" y="967"/>
                  </a:lnTo>
                  <a:lnTo>
                    <a:pt x="703" y="967"/>
                  </a:lnTo>
                  <a:lnTo>
                    <a:pt x="704" y="965"/>
                  </a:lnTo>
                  <a:lnTo>
                    <a:pt x="705" y="964"/>
                  </a:lnTo>
                  <a:lnTo>
                    <a:pt x="706" y="964"/>
                  </a:lnTo>
                  <a:lnTo>
                    <a:pt x="707" y="962"/>
                  </a:lnTo>
                  <a:lnTo>
                    <a:pt x="709" y="959"/>
                  </a:lnTo>
                  <a:lnTo>
                    <a:pt x="710" y="958"/>
                  </a:lnTo>
                  <a:lnTo>
                    <a:pt x="711" y="958"/>
                  </a:lnTo>
                  <a:lnTo>
                    <a:pt x="712" y="958"/>
                  </a:lnTo>
                  <a:lnTo>
                    <a:pt x="713" y="958"/>
                  </a:lnTo>
                  <a:lnTo>
                    <a:pt x="713" y="958"/>
                  </a:lnTo>
                  <a:lnTo>
                    <a:pt x="713" y="957"/>
                  </a:lnTo>
                  <a:lnTo>
                    <a:pt x="712" y="957"/>
                  </a:lnTo>
                  <a:lnTo>
                    <a:pt x="711" y="957"/>
                  </a:lnTo>
                  <a:lnTo>
                    <a:pt x="711" y="958"/>
                  </a:lnTo>
                  <a:lnTo>
                    <a:pt x="709" y="958"/>
                  </a:lnTo>
                  <a:lnTo>
                    <a:pt x="709" y="958"/>
                  </a:lnTo>
                  <a:lnTo>
                    <a:pt x="708" y="959"/>
                  </a:lnTo>
                  <a:lnTo>
                    <a:pt x="706" y="960"/>
                  </a:lnTo>
                  <a:lnTo>
                    <a:pt x="706" y="961"/>
                  </a:lnTo>
                  <a:lnTo>
                    <a:pt x="705" y="963"/>
                  </a:lnTo>
                  <a:lnTo>
                    <a:pt x="704" y="964"/>
                  </a:lnTo>
                  <a:lnTo>
                    <a:pt x="703" y="964"/>
                  </a:lnTo>
                  <a:lnTo>
                    <a:pt x="701" y="965"/>
                  </a:lnTo>
                  <a:lnTo>
                    <a:pt x="700" y="965"/>
                  </a:lnTo>
                  <a:lnTo>
                    <a:pt x="699" y="964"/>
                  </a:lnTo>
                  <a:lnTo>
                    <a:pt x="696" y="964"/>
                  </a:lnTo>
                  <a:lnTo>
                    <a:pt x="694" y="962"/>
                  </a:lnTo>
                  <a:lnTo>
                    <a:pt x="692" y="961"/>
                  </a:lnTo>
                  <a:lnTo>
                    <a:pt x="689" y="959"/>
                  </a:lnTo>
                  <a:lnTo>
                    <a:pt x="688" y="958"/>
                  </a:lnTo>
                  <a:lnTo>
                    <a:pt x="686" y="958"/>
                  </a:lnTo>
                  <a:lnTo>
                    <a:pt x="685" y="957"/>
                  </a:lnTo>
                  <a:lnTo>
                    <a:pt x="681" y="955"/>
                  </a:lnTo>
                  <a:lnTo>
                    <a:pt x="677" y="953"/>
                  </a:lnTo>
                  <a:lnTo>
                    <a:pt x="675" y="953"/>
                  </a:lnTo>
                  <a:lnTo>
                    <a:pt x="672" y="953"/>
                  </a:lnTo>
                  <a:lnTo>
                    <a:pt x="670" y="954"/>
                  </a:lnTo>
                  <a:lnTo>
                    <a:pt x="669" y="954"/>
                  </a:lnTo>
                  <a:lnTo>
                    <a:pt x="668" y="953"/>
                  </a:lnTo>
                  <a:lnTo>
                    <a:pt x="666" y="952"/>
                  </a:lnTo>
                  <a:lnTo>
                    <a:pt x="664" y="950"/>
                  </a:lnTo>
                  <a:lnTo>
                    <a:pt x="661" y="946"/>
                  </a:lnTo>
                  <a:lnTo>
                    <a:pt x="661" y="945"/>
                  </a:lnTo>
                  <a:lnTo>
                    <a:pt x="660" y="946"/>
                  </a:lnTo>
                  <a:lnTo>
                    <a:pt x="659" y="947"/>
                  </a:lnTo>
                  <a:lnTo>
                    <a:pt x="658" y="947"/>
                  </a:lnTo>
                  <a:lnTo>
                    <a:pt x="658" y="948"/>
                  </a:lnTo>
                  <a:lnTo>
                    <a:pt x="657" y="949"/>
                  </a:lnTo>
                  <a:lnTo>
                    <a:pt x="656" y="950"/>
                  </a:lnTo>
                  <a:lnTo>
                    <a:pt x="655" y="951"/>
                  </a:lnTo>
                  <a:lnTo>
                    <a:pt x="654" y="950"/>
                  </a:lnTo>
                  <a:lnTo>
                    <a:pt x="653" y="950"/>
                  </a:lnTo>
                  <a:lnTo>
                    <a:pt x="653" y="951"/>
                  </a:lnTo>
                  <a:lnTo>
                    <a:pt x="653" y="952"/>
                  </a:lnTo>
                  <a:lnTo>
                    <a:pt x="653" y="955"/>
                  </a:lnTo>
                  <a:lnTo>
                    <a:pt x="652" y="956"/>
                  </a:lnTo>
                  <a:lnTo>
                    <a:pt x="652" y="958"/>
                  </a:lnTo>
                  <a:lnTo>
                    <a:pt x="652" y="959"/>
                  </a:lnTo>
                  <a:lnTo>
                    <a:pt x="651" y="959"/>
                  </a:lnTo>
                  <a:lnTo>
                    <a:pt x="651" y="961"/>
                  </a:lnTo>
                  <a:lnTo>
                    <a:pt x="652" y="963"/>
                  </a:lnTo>
                  <a:lnTo>
                    <a:pt x="652" y="965"/>
                  </a:lnTo>
                  <a:lnTo>
                    <a:pt x="654" y="969"/>
                  </a:lnTo>
                  <a:lnTo>
                    <a:pt x="655" y="970"/>
                  </a:lnTo>
                  <a:lnTo>
                    <a:pt x="656" y="972"/>
                  </a:lnTo>
                  <a:lnTo>
                    <a:pt x="657" y="973"/>
                  </a:lnTo>
                  <a:lnTo>
                    <a:pt x="656" y="974"/>
                  </a:lnTo>
                  <a:lnTo>
                    <a:pt x="655" y="975"/>
                  </a:lnTo>
                  <a:lnTo>
                    <a:pt x="654" y="974"/>
                  </a:lnTo>
                  <a:lnTo>
                    <a:pt x="652" y="974"/>
                  </a:lnTo>
                  <a:lnTo>
                    <a:pt x="652" y="973"/>
                  </a:lnTo>
                  <a:lnTo>
                    <a:pt x="650" y="973"/>
                  </a:lnTo>
                  <a:lnTo>
                    <a:pt x="648" y="972"/>
                  </a:lnTo>
                  <a:lnTo>
                    <a:pt x="646" y="973"/>
                  </a:lnTo>
                  <a:lnTo>
                    <a:pt x="644" y="972"/>
                  </a:lnTo>
                  <a:lnTo>
                    <a:pt x="641" y="970"/>
                  </a:lnTo>
                  <a:lnTo>
                    <a:pt x="637" y="967"/>
                  </a:lnTo>
                  <a:lnTo>
                    <a:pt x="638" y="966"/>
                  </a:lnTo>
                  <a:lnTo>
                    <a:pt x="637" y="964"/>
                  </a:lnTo>
                  <a:lnTo>
                    <a:pt x="637" y="963"/>
                  </a:lnTo>
                  <a:lnTo>
                    <a:pt x="637" y="962"/>
                  </a:lnTo>
                  <a:lnTo>
                    <a:pt x="635" y="959"/>
                  </a:lnTo>
                  <a:lnTo>
                    <a:pt x="635" y="958"/>
                  </a:lnTo>
                  <a:lnTo>
                    <a:pt x="634" y="958"/>
                  </a:lnTo>
                  <a:lnTo>
                    <a:pt x="634" y="958"/>
                  </a:lnTo>
                  <a:lnTo>
                    <a:pt x="632" y="958"/>
                  </a:lnTo>
                  <a:lnTo>
                    <a:pt x="631" y="958"/>
                  </a:lnTo>
                  <a:lnTo>
                    <a:pt x="630" y="956"/>
                  </a:lnTo>
                  <a:lnTo>
                    <a:pt x="629" y="956"/>
                  </a:lnTo>
                  <a:lnTo>
                    <a:pt x="627" y="954"/>
                  </a:lnTo>
                  <a:lnTo>
                    <a:pt x="625" y="952"/>
                  </a:lnTo>
                  <a:lnTo>
                    <a:pt x="624" y="953"/>
                  </a:lnTo>
                  <a:lnTo>
                    <a:pt x="623" y="952"/>
                  </a:lnTo>
                  <a:lnTo>
                    <a:pt x="623" y="951"/>
                  </a:lnTo>
                  <a:lnTo>
                    <a:pt x="623" y="950"/>
                  </a:lnTo>
                  <a:lnTo>
                    <a:pt x="620" y="945"/>
                  </a:lnTo>
                  <a:lnTo>
                    <a:pt x="616" y="941"/>
                  </a:lnTo>
                  <a:lnTo>
                    <a:pt x="615" y="940"/>
                  </a:lnTo>
                  <a:lnTo>
                    <a:pt x="614" y="940"/>
                  </a:lnTo>
                  <a:lnTo>
                    <a:pt x="613" y="942"/>
                  </a:lnTo>
                  <a:lnTo>
                    <a:pt x="613" y="943"/>
                  </a:lnTo>
                  <a:lnTo>
                    <a:pt x="614" y="944"/>
                  </a:lnTo>
                  <a:lnTo>
                    <a:pt x="616" y="945"/>
                  </a:lnTo>
                  <a:lnTo>
                    <a:pt x="618" y="947"/>
                  </a:lnTo>
                  <a:lnTo>
                    <a:pt x="618" y="948"/>
                  </a:lnTo>
                  <a:lnTo>
                    <a:pt x="620" y="950"/>
                  </a:lnTo>
                  <a:lnTo>
                    <a:pt x="620" y="951"/>
                  </a:lnTo>
                  <a:lnTo>
                    <a:pt x="620" y="952"/>
                  </a:lnTo>
                  <a:lnTo>
                    <a:pt x="621" y="954"/>
                  </a:lnTo>
                  <a:lnTo>
                    <a:pt x="623" y="955"/>
                  </a:lnTo>
                  <a:lnTo>
                    <a:pt x="623" y="957"/>
                  </a:lnTo>
                  <a:lnTo>
                    <a:pt x="625" y="958"/>
                  </a:lnTo>
                  <a:lnTo>
                    <a:pt x="626" y="958"/>
                  </a:lnTo>
                  <a:lnTo>
                    <a:pt x="628" y="958"/>
                  </a:lnTo>
                  <a:lnTo>
                    <a:pt x="632" y="961"/>
                  </a:lnTo>
                  <a:lnTo>
                    <a:pt x="633" y="961"/>
                  </a:lnTo>
                  <a:lnTo>
                    <a:pt x="634" y="962"/>
                  </a:lnTo>
                  <a:lnTo>
                    <a:pt x="635" y="963"/>
                  </a:lnTo>
                  <a:lnTo>
                    <a:pt x="635" y="964"/>
                  </a:lnTo>
                  <a:lnTo>
                    <a:pt x="634" y="964"/>
                  </a:lnTo>
                  <a:lnTo>
                    <a:pt x="635" y="965"/>
                  </a:lnTo>
                  <a:lnTo>
                    <a:pt x="635" y="968"/>
                  </a:lnTo>
                  <a:lnTo>
                    <a:pt x="636" y="970"/>
                  </a:lnTo>
                  <a:lnTo>
                    <a:pt x="637" y="971"/>
                  </a:lnTo>
                  <a:lnTo>
                    <a:pt x="640" y="973"/>
                  </a:lnTo>
                  <a:lnTo>
                    <a:pt x="643" y="973"/>
                  </a:lnTo>
                  <a:lnTo>
                    <a:pt x="644" y="975"/>
                  </a:lnTo>
                  <a:lnTo>
                    <a:pt x="645" y="976"/>
                  </a:lnTo>
                  <a:lnTo>
                    <a:pt x="646" y="976"/>
                  </a:lnTo>
                  <a:lnTo>
                    <a:pt x="646" y="976"/>
                  </a:lnTo>
                  <a:lnTo>
                    <a:pt x="647" y="977"/>
                  </a:lnTo>
                  <a:lnTo>
                    <a:pt x="648" y="978"/>
                  </a:lnTo>
                  <a:lnTo>
                    <a:pt x="648" y="980"/>
                  </a:lnTo>
                  <a:lnTo>
                    <a:pt x="647" y="981"/>
                  </a:lnTo>
                  <a:lnTo>
                    <a:pt x="646" y="981"/>
                  </a:lnTo>
                  <a:lnTo>
                    <a:pt x="645" y="982"/>
                  </a:lnTo>
                  <a:lnTo>
                    <a:pt x="640" y="983"/>
                  </a:lnTo>
                  <a:lnTo>
                    <a:pt x="639" y="983"/>
                  </a:lnTo>
                  <a:lnTo>
                    <a:pt x="638" y="983"/>
                  </a:lnTo>
                  <a:lnTo>
                    <a:pt x="637" y="984"/>
                  </a:lnTo>
                  <a:lnTo>
                    <a:pt x="636" y="985"/>
                  </a:lnTo>
                  <a:lnTo>
                    <a:pt x="635" y="985"/>
                  </a:lnTo>
                  <a:lnTo>
                    <a:pt x="634" y="985"/>
                  </a:lnTo>
                  <a:lnTo>
                    <a:pt x="632" y="986"/>
                  </a:lnTo>
                  <a:lnTo>
                    <a:pt x="631" y="987"/>
                  </a:lnTo>
                  <a:lnTo>
                    <a:pt x="630" y="988"/>
                  </a:lnTo>
                  <a:lnTo>
                    <a:pt x="628" y="991"/>
                  </a:lnTo>
                  <a:lnTo>
                    <a:pt x="627" y="993"/>
                  </a:lnTo>
                  <a:lnTo>
                    <a:pt x="627" y="994"/>
                  </a:lnTo>
                  <a:lnTo>
                    <a:pt x="628" y="994"/>
                  </a:lnTo>
                  <a:lnTo>
                    <a:pt x="629" y="993"/>
                  </a:lnTo>
                  <a:lnTo>
                    <a:pt x="630" y="994"/>
                  </a:lnTo>
                  <a:lnTo>
                    <a:pt x="630" y="996"/>
                  </a:lnTo>
                  <a:lnTo>
                    <a:pt x="630" y="997"/>
                  </a:lnTo>
                  <a:lnTo>
                    <a:pt x="630" y="998"/>
                  </a:lnTo>
                  <a:lnTo>
                    <a:pt x="628" y="1000"/>
                  </a:lnTo>
                  <a:lnTo>
                    <a:pt x="627" y="1002"/>
                  </a:lnTo>
                  <a:lnTo>
                    <a:pt x="626" y="1002"/>
                  </a:lnTo>
                  <a:lnTo>
                    <a:pt x="626" y="1003"/>
                  </a:lnTo>
                  <a:lnTo>
                    <a:pt x="625" y="1003"/>
                  </a:lnTo>
                  <a:lnTo>
                    <a:pt x="624" y="1005"/>
                  </a:lnTo>
                  <a:lnTo>
                    <a:pt x="623" y="1007"/>
                  </a:lnTo>
                  <a:lnTo>
                    <a:pt x="623" y="1008"/>
                  </a:lnTo>
                  <a:lnTo>
                    <a:pt x="620" y="1009"/>
                  </a:lnTo>
                  <a:lnTo>
                    <a:pt x="619" y="1009"/>
                  </a:lnTo>
                  <a:lnTo>
                    <a:pt x="616" y="1010"/>
                  </a:lnTo>
                  <a:lnTo>
                    <a:pt x="614" y="1010"/>
                  </a:lnTo>
                  <a:lnTo>
                    <a:pt x="611" y="1011"/>
                  </a:lnTo>
                  <a:lnTo>
                    <a:pt x="611" y="1011"/>
                  </a:lnTo>
                  <a:lnTo>
                    <a:pt x="610" y="1009"/>
                  </a:lnTo>
                  <a:lnTo>
                    <a:pt x="609" y="1008"/>
                  </a:lnTo>
                  <a:lnTo>
                    <a:pt x="609" y="1007"/>
                  </a:lnTo>
                  <a:lnTo>
                    <a:pt x="608" y="1007"/>
                  </a:lnTo>
                  <a:lnTo>
                    <a:pt x="607" y="1006"/>
                  </a:lnTo>
                  <a:lnTo>
                    <a:pt x="605" y="1005"/>
                  </a:lnTo>
                  <a:lnTo>
                    <a:pt x="603" y="1003"/>
                  </a:lnTo>
                  <a:lnTo>
                    <a:pt x="602" y="1002"/>
                  </a:lnTo>
                  <a:lnTo>
                    <a:pt x="601" y="1001"/>
                  </a:lnTo>
                  <a:lnTo>
                    <a:pt x="600" y="1002"/>
                  </a:lnTo>
                  <a:lnTo>
                    <a:pt x="600" y="1003"/>
                  </a:lnTo>
                  <a:lnTo>
                    <a:pt x="600" y="1004"/>
                  </a:lnTo>
                  <a:lnTo>
                    <a:pt x="597" y="1005"/>
                  </a:lnTo>
                  <a:lnTo>
                    <a:pt x="596" y="1005"/>
                  </a:lnTo>
                  <a:lnTo>
                    <a:pt x="595" y="1004"/>
                  </a:lnTo>
                  <a:lnTo>
                    <a:pt x="594" y="1004"/>
                  </a:lnTo>
                  <a:lnTo>
                    <a:pt x="592" y="1004"/>
                  </a:lnTo>
                  <a:lnTo>
                    <a:pt x="591" y="1003"/>
                  </a:lnTo>
                  <a:lnTo>
                    <a:pt x="590" y="1002"/>
                  </a:lnTo>
                  <a:lnTo>
                    <a:pt x="589" y="1002"/>
                  </a:lnTo>
                  <a:lnTo>
                    <a:pt x="588" y="1002"/>
                  </a:lnTo>
                  <a:lnTo>
                    <a:pt x="588" y="1001"/>
                  </a:lnTo>
                  <a:lnTo>
                    <a:pt x="585" y="996"/>
                  </a:lnTo>
                  <a:lnTo>
                    <a:pt x="582" y="994"/>
                  </a:lnTo>
                  <a:lnTo>
                    <a:pt x="582" y="991"/>
                  </a:lnTo>
                  <a:lnTo>
                    <a:pt x="581" y="990"/>
                  </a:lnTo>
                  <a:lnTo>
                    <a:pt x="580" y="988"/>
                  </a:lnTo>
                  <a:lnTo>
                    <a:pt x="579" y="988"/>
                  </a:lnTo>
                  <a:lnTo>
                    <a:pt x="579" y="989"/>
                  </a:lnTo>
                  <a:lnTo>
                    <a:pt x="578" y="989"/>
                  </a:lnTo>
                  <a:lnTo>
                    <a:pt x="578" y="991"/>
                  </a:lnTo>
                  <a:lnTo>
                    <a:pt x="577" y="991"/>
                  </a:lnTo>
                  <a:lnTo>
                    <a:pt x="576" y="992"/>
                  </a:lnTo>
                  <a:lnTo>
                    <a:pt x="576" y="992"/>
                  </a:lnTo>
                  <a:lnTo>
                    <a:pt x="575" y="993"/>
                  </a:lnTo>
                  <a:lnTo>
                    <a:pt x="576" y="994"/>
                  </a:lnTo>
                  <a:lnTo>
                    <a:pt x="576" y="995"/>
                  </a:lnTo>
                  <a:lnTo>
                    <a:pt x="576" y="995"/>
                  </a:lnTo>
                  <a:lnTo>
                    <a:pt x="578" y="997"/>
                  </a:lnTo>
                  <a:lnTo>
                    <a:pt x="579" y="998"/>
                  </a:lnTo>
                  <a:lnTo>
                    <a:pt x="581" y="1000"/>
                  </a:lnTo>
                  <a:lnTo>
                    <a:pt x="582" y="1000"/>
                  </a:lnTo>
                  <a:lnTo>
                    <a:pt x="582" y="1002"/>
                  </a:lnTo>
                  <a:lnTo>
                    <a:pt x="583" y="1003"/>
                  </a:lnTo>
                  <a:lnTo>
                    <a:pt x="584" y="1003"/>
                  </a:lnTo>
                  <a:lnTo>
                    <a:pt x="589" y="1004"/>
                  </a:lnTo>
                  <a:lnTo>
                    <a:pt x="591" y="1005"/>
                  </a:lnTo>
                  <a:lnTo>
                    <a:pt x="591" y="1006"/>
                  </a:lnTo>
                  <a:lnTo>
                    <a:pt x="592" y="1007"/>
                  </a:lnTo>
                  <a:lnTo>
                    <a:pt x="593" y="1007"/>
                  </a:lnTo>
                  <a:lnTo>
                    <a:pt x="596" y="1007"/>
                  </a:lnTo>
                  <a:lnTo>
                    <a:pt x="597" y="1007"/>
                  </a:lnTo>
                  <a:lnTo>
                    <a:pt x="598" y="1007"/>
                  </a:lnTo>
                  <a:lnTo>
                    <a:pt x="599" y="1007"/>
                  </a:lnTo>
                  <a:lnTo>
                    <a:pt x="602" y="1007"/>
                  </a:lnTo>
                  <a:lnTo>
                    <a:pt x="603" y="1007"/>
                  </a:lnTo>
                  <a:lnTo>
                    <a:pt x="604" y="1008"/>
                  </a:lnTo>
                  <a:lnTo>
                    <a:pt x="604" y="1009"/>
                  </a:lnTo>
                  <a:lnTo>
                    <a:pt x="606" y="1011"/>
                  </a:lnTo>
                  <a:lnTo>
                    <a:pt x="601" y="1013"/>
                  </a:lnTo>
                  <a:lnTo>
                    <a:pt x="600" y="1014"/>
                  </a:lnTo>
                  <a:lnTo>
                    <a:pt x="599" y="1017"/>
                  </a:lnTo>
                  <a:lnTo>
                    <a:pt x="599" y="1019"/>
                  </a:lnTo>
                  <a:lnTo>
                    <a:pt x="598" y="1022"/>
                  </a:lnTo>
                  <a:lnTo>
                    <a:pt x="597" y="1022"/>
                  </a:lnTo>
                  <a:lnTo>
                    <a:pt x="596" y="1023"/>
                  </a:lnTo>
                  <a:lnTo>
                    <a:pt x="595" y="1023"/>
                  </a:lnTo>
                  <a:lnTo>
                    <a:pt x="593" y="1022"/>
                  </a:lnTo>
                  <a:lnTo>
                    <a:pt x="592" y="1021"/>
                  </a:lnTo>
                  <a:lnTo>
                    <a:pt x="590" y="1021"/>
                  </a:lnTo>
                  <a:lnTo>
                    <a:pt x="588" y="1019"/>
                  </a:lnTo>
                  <a:lnTo>
                    <a:pt x="585" y="1019"/>
                  </a:lnTo>
                  <a:lnTo>
                    <a:pt x="583" y="1019"/>
                  </a:lnTo>
                  <a:lnTo>
                    <a:pt x="581" y="1019"/>
                  </a:lnTo>
                  <a:lnTo>
                    <a:pt x="581" y="1020"/>
                  </a:lnTo>
                  <a:lnTo>
                    <a:pt x="580" y="1021"/>
                  </a:lnTo>
                  <a:lnTo>
                    <a:pt x="579" y="1022"/>
                  </a:lnTo>
                  <a:lnTo>
                    <a:pt x="578" y="1022"/>
                  </a:lnTo>
                  <a:lnTo>
                    <a:pt x="574" y="1023"/>
                  </a:lnTo>
                  <a:lnTo>
                    <a:pt x="573" y="1023"/>
                  </a:lnTo>
                  <a:lnTo>
                    <a:pt x="572" y="1023"/>
                  </a:lnTo>
                  <a:lnTo>
                    <a:pt x="571" y="1024"/>
                  </a:lnTo>
                  <a:lnTo>
                    <a:pt x="569" y="1025"/>
                  </a:lnTo>
                  <a:lnTo>
                    <a:pt x="570" y="1026"/>
                  </a:lnTo>
                  <a:lnTo>
                    <a:pt x="570" y="1028"/>
                  </a:lnTo>
                  <a:lnTo>
                    <a:pt x="572" y="1027"/>
                  </a:lnTo>
                  <a:lnTo>
                    <a:pt x="573" y="1027"/>
                  </a:lnTo>
                  <a:lnTo>
                    <a:pt x="574" y="1027"/>
                  </a:lnTo>
                  <a:lnTo>
                    <a:pt x="575" y="1026"/>
                  </a:lnTo>
                  <a:lnTo>
                    <a:pt x="576" y="1027"/>
                  </a:lnTo>
                  <a:lnTo>
                    <a:pt x="576" y="1027"/>
                  </a:lnTo>
                  <a:lnTo>
                    <a:pt x="578" y="1027"/>
                  </a:lnTo>
                  <a:lnTo>
                    <a:pt x="579" y="1029"/>
                  </a:lnTo>
                  <a:lnTo>
                    <a:pt x="579" y="1031"/>
                  </a:lnTo>
                  <a:lnTo>
                    <a:pt x="579" y="1033"/>
                  </a:lnTo>
                  <a:lnTo>
                    <a:pt x="579" y="1037"/>
                  </a:lnTo>
                  <a:lnTo>
                    <a:pt x="580" y="1040"/>
                  </a:lnTo>
                  <a:lnTo>
                    <a:pt x="579" y="1044"/>
                  </a:lnTo>
                  <a:lnTo>
                    <a:pt x="579" y="1045"/>
                  </a:lnTo>
                  <a:lnTo>
                    <a:pt x="580" y="1044"/>
                  </a:lnTo>
                  <a:lnTo>
                    <a:pt x="581" y="1043"/>
                  </a:lnTo>
                  <a:lnTo>
                    <a:pt x="581" y="1041"/>
                  </a:lnTo>
                  <a:lnTo>
                    <a:pt x="581" y="1039"/>
                  </a:lnTo>
                  <a:lnTo>
                    <a:pt x="581" y="1036"/>
                  </a:lnTo>
                  <a:lnTo>
                    <a:pt x="581" y="1032"/>
                  </a:lnTo>
                  <a:lnTo>
                    <a:pt x="581" y="1028"/>
                  </a:lnTo>
                  <a:lnTo>
                    <a:pt x="582" y="1027"/>
                  </a:lnTo>
                  <a:lnTo>
                    <a:pt x="584" y="1025"/>
                  </a:lnTo>
                  <a:lnTo>
                    <a:pt x="586" y="1023"/>
                  </a:lnTo>
                  <a:lnTo>
                    <a:pt x="587" y="1023"/>
                  </a:lnTo>
                  <a:lnTo>
                    <a:pt x="588" y="1023"/>
                  </a:lnTo>
                  <a:lnTo>
                    <a:pt x="594" y="1026"/>
                  </a:lnTo>
                  <a:lnTo>
                    <a:pt x="597" y="1027"/>
                  </a:lnTo>
                  <a:lnTo>
                    <a:pt x="598" y="1027"/>
                  </a:lnTo>
                  <a:lnTo>
                    <a:pt x="599" y="1027"/>
                  </a:lnTo>
                  <a:lnTo>
                    <a:pt x="600" y="1025"/>
                  </a:lnTo>
                  <a:lnTo>
                    <a:pt x="603" y="1018"/>
                  </a:lnTo>
                  <a:lnTo>
                    <a:pt x="605" y="1017"/>
                  </a:lnTo>
                  <a:lnTo>
                    <a:pt x="611" y="1017"/>
                  </a:lnTo>
                  <a:lnTo>
                    <a:pt x="611" y="1016"/>
                  </a:lnTo>
                  <a:lnTo>
                    <a:pt x="614" y="1015"/>
                  </a:lnTo>
                  <a:lnTo>
                    <a:pt x="617" y="1016"/>
                  </a:lnTo>
                  <a:lnTo>
                    <a:pt x="617" y="1015"/>
                  </a:lnTo>
                  <a:lnTo>
                    <a:pt x="619" y="1015"/>
                  </a:lnTo>
                  <a:lnTo>
                    <a:pt x="619" y="1016"/>
                  </a:lnTo>
                  <a:lnTo>
                    <a:pt x="623" y="1019"/>
                  </a:lnTo>
                  <a:lnTo>
                    <a:pt x="624" y="1019"/>
                  </a:lnTo>
                  <a:lnTo>
                    <a:pt x="624" y="1020"/>
                  </a:lnTo>
                  <a:lnTo>
                    <a:pt x="627" y="1021"/>
                  </a:lnTo>
                  <a:lnTo>
                    <a:pt x="628" y="1021"/>
                  </a:lnTo>
                  <a:lnTo>
                    <a:pt x="629" y="1021"/>
                  </a:lnTo>
                  <a:lnTo>
                    <a:pt x="631" y="1022"/>
                  </a:lnTo>
                  <a:lnTo>
                    <a:pt x="632" y="1023"/>
                  </a:lnTo>
                  <a:lnTo>
                    <a:pt x="634" y="1023"/>
                  </a:lnTo>
                  <a:lnTo>
                    <a:pt x="635" y="1023"/>
                  </a:lnTo>
                  <a:lnTo>
                    <a:pt x="639" y="1023"/>
                  </a:lnTo>
                  <a:lnTo>
                    <a:pt x="640" y="1023"/>
                  </a:lnTo>
                  <a:lnTo>
                    <a:pt x="643" y="1023"/>
                  </a:lnTo>
                  <a:lnTo>
                    <a:pt x="644" y="1024"/>
                  </a:lnTo>
                  <a:lnTo>
                    <a:pt x="646" y="1028"/>
                  </a:lnTo>
                  <a:lnTo>
                    <a:pt x="647" y="1030"/>
                  </a:lnTo>
                  <a:lnTo>
                    <a:pt x="647" y="1031"/>
                  </a:lnTo>
                  <a:lnTo>
                    <a:pt x="645" y="1035"/>
                  </a:lnTo>
                  <a:lnTo>
                    <a:pt x="644" y="1037"/>
                  </a:lnTo>
                  <a:lnTo>
                    <a:pt x="643" y="1038"/>
                  </a:lnTo>
                  <a:lnTo>
                    <a:pt x="642" y="1038"/>
                  </a:lnTo>
                  <a:lnTo>
                    <a:pt x="641" y="1039"/>
                  </a:lnTo>
                  <a:lnTo>
                    <a:pt x="640" y="1040"/>
                  </a:lnTo>
                  <a:lnTo>
                    <a:pt x="640" y="1041"/>
                  </a:lnTo>
                  <a:lnTo>
                    <a:pt x="639" y="1041"/>
                  </a:lnTo>
                  <a:lnTo>
                    <a:pt x="638" y="1041"/>
                  </a:lnTo>
                  <a:lnTo>
                    <a:pt x="636" y="1042"/>
                  </a:lnTo>
                  <a:lnTo>
                    <a:pt x="634" y="1043"/>
                  </a:lnTo>
                  <a:lnTo>
                    <a:pt x="632" y="1044"/>
                  </a:lnTo>
                  <a:lnTo>
                    <a:pt x="630" y="1044"/>
                  </a:lnTo>
                  <a:lnTo>
                    <a:pt x="630" y="1043"/>
                  </a:lnTo>
                  <a:lnTo>
                    <a:pt x="629" y="1042"/>
                  </a:lnTo>
                  <a:lnTo>
                    <a:pt x="628" y="1043"/>
                  </a:lnTo>
                  <a:lnTo>
                    <a:pt x="629" y="1044"/>
                  </a:lnTo>
                  <a:lnTo>
                    <a:pt x="628" y="1044"/>
                  </a:lnTo>
                  <a:lnTo>
                    <a:pt x="626" y="1047"/>
                  </a:lnTo>
                  <a:lnTo>
                    <a:pt x="623" y="1051"/>
                  </a:lnTo>
                  <a:lnTo>
                    <a:pt x="623" y="1052"/>
                  </a:lnTo>
                  <a:lnTo>
                    <a:pt x="616" y="1056"/>
                  </a:lnTo>
                  <a:lnTo>
                    <a:pt x="614" y="1056"/>
                  </a:lnTo>
                  <a:lnTo>
                    <a:pt x="613" y="1056"/>
                  </a:lnTo>
                  <a:lnTo>
                    <a:pt x="611" y="1055"/>
                  </a:lnTo>
                  <a:lnTo>
                    <a:pt x="611" y="1055"/>
                  </a:lnTo>
                  <a:lnTo>
                    <a:pt x="610" y="1054"/>
                  </a:lnTo>
                  <a:lnTo>
                    <a:pt x="607" y="1054"/>
                  </a:lnTo>
                  <a:lnTo>
                    <a:pt x="605" y="1053"/>
                  </a:lnTo>
                  <a:lnTo>
                    <a:pt x="604" y="1052"/>
                  </a:lnTo>
                  <a:lnTo>
                    <a:pt x="603" y="1050"/>
                  </a:lnTo>
                  <a:lnTo>
                    <a:pt x="600" y="1049"/>
                  </a:lnTo>
                  <a:lnTo>
                    <a:pt x="598" y="1050"/>
                  </a:lnTo>
                  <a:lnTo>
                    <a:pt x="597" y="1050"/>
                  </a:lnTo>
                  <a:lnTo>
                    <a:pt x="596" y="1051"/>
                  </a:lnTo>
                  <a:lnTo>
                    <a:pt x="594" y="1052"/>
                  </a:lnTo>
                  <a:lnTo>
                    <a:pt x="593" y="1052"/>
                  </a:lnTo>
                  <a:lnTo>
                    <a:pt x="591" y="1053"/>
                  </a:lnTo>
                  <a:lnTo>
                    <a:pt x="590" y="1053"/>
                  </a:lnTo>
                  <a:lnTo>
                    <a:pt x="590" y="1054"/>
                  </a:lnTo>
                  <a:lnTo>
                    <a:pt x="588" y="1055"/>
                  </a:lnTo>
                  <a:lnTo>
                    <a:pt x="587" y="1055"/>
                  </a:lnTo>
                  <a:lnTo>
                    <a:pt x="585" y="1054"/>
                  </a:lnTo>
                  <a:lnTo>
                    <a:pt x="582" y="1053"/>
                  </a:lnTo>
                  <a:lnTo>
                    <a:pt x="581" y="1053"/>
                  </a:lnTo>
                  <a:lnTo>
                    <a:pt x="581" y="1054"/>
                  </a:lnTo>
                  <a:lnTo>
                    <a:pt x="581" y="1055"/>
                  </a:lnTo>
                  <a:lnTo>
                    <a:pt x="583" y="1055"/>
                  </a:lnTo>
                  <a:lnTo>
                    <a:pt x="584" y="1056"/>
                  </a:lnTo>
                  <a:lnTo>
                    <a:pt x="585" y="1056"/>
                  </a:lnTo>
                  <a:lnTo>
                    <a:pt x="586" y="1056"/>
                  </a:lnTo>
                  <a:lnTo>
                    <a:pt x="588" y="1056"/>
                  </a:lnTo>
                  <a:lnTo>
                    <a:pt x="591" y="1056"/>
                  </a:lnTo>
                  <a:lnTo>
                    <a:pt x="594" y="1055"/>
                  </a:lnTo>
                  <a:lnTo>
                    <a:pt x="599" y="1052"/>
                  </a:lnTo>
                  <a:lnTo>
                    <a:pt x="600" y="1052"/>
                  </a:lnTo>
                  <a:lnTo>
                    <a:pt x="601" y="1052"/>
                  </a:lnTo>
                  <a:lnTo>
                    <a:pt x="601" y="1054"/>
                  </a:lnTo>
                  <a:lnTo>
                    <a:pt x="602" y="1055"/>
                  </a:lnTo>
                  <a:lnTo>
                    <a:pt x="603" y="1055"/>
                  </a:lnTo>
                  <a:lnTo>
                    <a:pt x="604" y="1056"/>
                  </a:lnTo>
                  <a:lnTo>
                    <a:pt x="606" y="1056"/>
                  </a:lnTo>
                  <a:lnTo>
                    <a:pt x="609" y="1056"/>
                  </a:lnTo>
                  <a:lnTo>
                    <a:pt x="610" y="1056"/>
                  </a:lnTo>
                  <a:lnTo>
                    <a:pt x="610" y="1057"/>
                  </a:lnTo>
                  <a:lnTo>
                    <a:pt x="610" y="1058"/>
                  </a:lnTo>
                  <a:lnTo>
                    <a:pt x="609" y="1059"/>
                  </a:lnTo>
                  <a:lnTo>
                    <a:pt x="605" y="1060"/>
                  </a:lnTo>
                  <a:lnTo>
                    <a:pt x="600" y="1064"/>
                  </a:lnTo>
                  <a:lnTo>
                    <a:pt x="599" y="1064"/>
                  </a:lnTo>
                  <a:lnTo>
                    <a:pt x="598" y="1065"/>
                  </a:lnTo>
                  <a:lnTo>
                    <a:pt x="595" y="1065"/>
                  </a:lnTo>
                  <a:lnTo>
                    <a:pt x="592" y="1068"/>
                  </a:lnTo>
                  <a:lnTo>
                    <a:pt x="590" y="1068"/>
                  </a:lnTo>
                  <a:lnTo>
                    <a:pt x="590" y="1069"/>
                  </a:lnTo>
                  <a:lnTo>
                    <a:pt x="591" y="1069"/>
                  </a:lnTo>
                  <a:lnTo>
                    <a:pt x="594" y="1068"/>
                  </a:lnTo>
                  <a:lnTo>
                    <a:pt x="597" y="1066"/>
                  </a:lnTo>
                  <a:lnTo>
                    <a:pt x="600" y="1065"/>
                  </a:lnTo>
                  <a:lnTo>
                    <a:pt x="603" y="1065"/>
                  </a:lnTo>
                  <a:lnTo>
                    <a:pt x="607" y="1062"/>
                  </a:lnTo>
                  <a:lnTo>
                    <a:pt x="608" y="1062"/>
                  </a:lnTo>
                  <a:lnTo>
                    <a:pt x="611" y="1061"/>
                  </a:lnTo>
                  <a:lnTo>
                    <a:pt x="612" y="1060"/>
                  </a:lnTo>
                  <a:lnTo>
                    <a:pt x="613" y="1060"/>
                  </a:lnTo>
                  <a:lnTo>
                    <a:pt x="613" y="1061"/>
                  </a:lnTo>
                  <a:lnTo>
                    <a:pt x="612" y="1065"/>
                  </a:lnTo>
                  <a:lnTo>
                    <a:pt x="612" y="1067"/>
                  </a:lnTo>
                  <a:lnTo>
                    <a:pt x="612" y="1069"/>
                  </a:lnTo>
                  <a:lnTo>
                    <a:pt x="611" y="1074"/>
                  </a:lnTo>
                  <a:lnTo>
                    <a:pt x="611" y="1075"/>
                  </a:lnTo>
                  <a:lnTo>
                    <a:pt x="611" y="1076"/>
                  </a:lnTo>
                  <a:lnTo>
                    <a:pt x="611" y="1077"/>
                  </a:lnTo>
                  <a:lnTo>
                    <a:pt x="611" y="1078"/>
                  </a:lnTo>
                  <a:lnTo>
                    <a:pt x="612" y="1077"/>
                  </a:lnTo>
                  <a:lnTo>
                    <a:pt x="612" y="1076"/>
                  </a:lnTo>
                  <a:lnTo>
                    <a:pt x="613" y="1073"/>
                  </a:lnTo>
                  <a:lnTo>
                    <a:pt x="615" y="1070"/>
                  </a:lnTo>
                  <a:lnTo>
                    <a:pt x="615" y="1067"/>
                  </a:lnTo>
                  <a:lnTo>
                    <a:pt x="616" y="1064"/>
                  </a:lnTo>
                  <a:lnTo>
                    <a:pt x="617" y="1061"/>
                  </a:lnTo>
                  <a:lnTo>
                    <a:pt x="618" y="1061"/>
                  </a:lnTo>
                  <a:lnTo>
                    <a:pt x="619" y="1062"/>
                  </a:lnTo>
                  <a:lnTo>
                    <a:pt x="621" y="1062"/>
                  </a:lnTo>
                  <a:lnTo>
                    <a:pt x="624" y="1060"/>
                  </a:lnTo>
                  <a:lnTo>
                    <a:pt x="625" y="1060"/>
                  </a:lnTo>
                  <a:lnTo>
                    <a:pt x="627" y="1058"/>
                  </a:lnTo>
                  <a:lnTo>
                    <a:pt x="632" y="1051"/>
                  </a:lnTo>
                  <a:lnTo>
                    <a:pt x="633" y="1050"/>
                  </a:lnTo>
                  <a:lnTo>
                    <a:pt x="634" y="1049"/>
                  </a:lnTo>
                  <a:lnTo>
                    <a:pt x="634" y="1048"/>
                  </a:lnTo>
                  <a:lnTo>
                    <a:pt x="635" y="1048"/>
                  </a:lnTo>
                  <a:lnTo>
                    <a:pt x="636" y="1049"/>
                  </a:lnTo>
                  <a:lnTo>
                    <a:pt x="637" y="1051"/>
                  </a:lnTo>
                  <a:lnTo>
                    <a:pt x="639" y="1052"/>
                  </a:lnTo>
                  <a:lnTo>
                    <a:pt x="640" y="1052"/>
                  </a:lnTo>
                  <a:lnTo>
                    <a:pt x="642" y="1051"/>
                  </a:lnTo>
                  <a:lnTo>
                    <a:pt x="643" y="1051"/>
                  </a:lnTo>
                  <a:lnTo>
                    <a:pt x="644" y="1052"/>
                  </a:lnTo>
                  <a:lnTo>
                    <a:pt x="646" y="1053"/>
                  </a:lnTo>
                  <a:lnTo>
                    <a:pt x="646" y="1054"/>
                  </a:lnTo>
                  <a:lnTo>
                    <a:pt x="647" y="1055"/>
                  </a:lnTo>
                  <a:lnTo>
                    <a:pt x="649" y="1056"/>
                  </a:lnTo>
                  <a:lnTo>
                    <a:pt x="650" y="1056"/>
                  </a:lnTo>
                  <a:lnTo>
                    <a:pt x="651" y="1056"/>
                  </a:lnTo>
                  <a:lnTo>
                    <a:pt x="652" y="1056"/>
                  </a:lnTo>
                  <a:lnTo>
                    <a:pt x="655" y="1056"/>
                  </a:lnTo>
                  <a:lnTo>
                    <a:pt x="660" y="1059"/>
                  </a:lnTo>
                  <a:lnTo>
                    <a:pt x="660" y="1060"/>
                  </a:lnTo>
                  <a:lnTo>
                    <a:pt x="661" y="1061"/>
                  </a:lnTo>
                  <a:lnTo>
                    <a:pt x="660" y="1061"/>
                  </a:lnTo>
                  <a:lnTo>
                    <a:pt x="659" y="1062"/>
                  </a:lnTo>
                  <a:lnTo>
                    <a:pt x="660" y="1063"/>
                  </a:lnTo>
                  <a:lnTo>
                    <a:pt x="660" y="1064"/>
                  </a:lnTo>
                  <a:lnTo>
                    <a:pt x="660" y="1065"/>
                  </a:lnTo>
                  <a:lnTo>
                    <a:pt x="660" y="1066"/>
                  </a:lnTo>
                  <a:lnTo>
                    <a:pt x="661" y="1067"/>
                  </a:lnTo>
                  <a:lnTo>
                    <a:pt x="662" y="1069"/>
                  </a:lnTo>
                  <a:lnTo>
                    <a:pt x="663" y="1069"/>
                  </a:lnTo>
                  <a:lnTo>
                    <a:pt x="663" y="1070"/>
                  </a:lnTo>
                  <a:lnTo>
                    <a:pt x="663" y="1071"/>
                  </a:lnTo>
                  <a:lnTo>
                    <a:pt x="663" y="1073"/>
                  </a:lnTo>
                  <a:lnTo>
                    <a:pt x="664" y="1074"/>
                  </a:lnTo>
                  <a:lnTo>
                    <a:pt x="664" y="1075"/>
                  </a:lnTo>
                  <a:lnTo>
                    <a:pt x="664" y="1076"/>
                  </a:lnTo>
                  <a:lnTo>
                    <a:pt x="663" y="1078"/>
                  </a:lnTo>
                  <a:lnTo>
                    <a:pt x="661" y="1079"/>
                  </a:lnTo>
                  <a:lnTo>
                    <a:pt x="660" y="1080"/>
                  </a:lnTo>
                  <a:lnTo>
                    <a:pt x="657" y="1082"/>
                  </a:lnTo>
                  <a:lnTo>
                    <a:pt x="655" y="1083"/>
                  </a:lnTo>
                  <a:lnTo>
                    <a:pt x="650" y="1086"/>
                  </a:lnTo>
                  <a:lnTo>
                    <a:pt x="648" y="1087"/>
                  </a:lnTo>
                  <a:lnTo>
                    <a:pt x="646" y="1087"/>
                  </a:lnTo>
                  <a:lnTo>
                    <a:pt x="645" y="1086"/>
                  </a:lnTo>
                  <a:lnTo>
                    <a:pt x="644" y="1087"/>
                  </a:lnTo>
                  <a:lnTo>
                    <a:pt x="643" y="1087"/>
                  </a:lnTo>
                  <a:lnTo>
                    <a:pt x="641" y="1087"/>
                  </a:lnTo>
                  <a:lnTo>
                    <a:pt x="640" y="1087"/>
                  </a:lnTo>
                  <a:lnTo>
                    <a:pt x="637" y="1088"/>
                  </a:lnTo>
                  <a:lnTo>
                    <a:pt x="634" y="1090"/>
                  </a:lnTo>
                  <a:lnTo>
                    <a:pt x="634" y="1090"/>
                  </a:lnTo>
                  <a:lnTo>
                    <a:pt x="633" y="1089"/>
                  </a:lnTo>
                  <a:lnTo>
                    <a:pt x="631" y="1089"/>
                  </a:lnTo>
                  <a:lnTo>
                    <a:pt x="630" y="1090"/>
                  </a:lnTo>
                  <a:lnTo>
                    <a:pt x="629" y="1091"/>
                  </a:lnTo>
                  <a:lnTo>
                    <a:pt x="628" y="1091"/>
                  </a:lnTo>
                  <a:lnTo>
                    <a:pt x="627" y="1092"/>
                  </a:lnTo>
                  <a:lnTo>
                    <a:pt x="626" y="1092"/>
                  </a:lnTo>
                  <a:lnTo>
                    <a:pt x="625" y="1092"/>
                  </a:lnTo>
                  <a:lnTo>
                    <a:pt x="624" y="1093"/>
                  </a:lnTo>
                  <a:lnTo>
                    <a:pt x="623" y="1093"/>
                  </a:lnTo>
                  <a:lnTo>
                    <a:pt x="623" y="1093"/>
                  </a:lnTo>
                  <a:lnTo>
                    <a:pt x="622" y="1093"/>
                  </a:lnTo>
                  <a:lnTo>
                    <a:pt x="621" y="1093"/>
                  </a:lnTo>
                  <a:lnTo>
                    <a:pt x="620" y="1093"/>
                  </a:lnTo>
                  <a:lnTo>
                    <a:pt x="619" y="1093"/>
                  </a:lnTo>
                  <a:lnTo>
                    <a:pt x="618" y="1094"/>
                  </a:lnTo>
                  <a:lnTo>
                    <a:pt x="618" y="1095"/>
                  </a:lnTo>
                  <a:lnTo>
                    <a:pt x="620" y="1094"/>
                  </a:lnTo>
                  <a:lnTo>
                    <a:pt x="621" y="1095"/>
                  </a:lnTo>
                  <a:lnTo>
                    <a:pt x="623" y="1095"/>
                  </a:lnTo>
                  <a:lnTo>
                    <a:pt x="623" y="1095"/>
                  </a:lnTo>
                  <a:lnTo>
                    <a:pt x="624" y="1095"/>
                  </a:lnTo>
                  <a:lnTo>
                    <a:pt x="625" y="1093"/>
                  </a:lnTo>
                  <a:lnTo>
                    <a:pt x="629" y="1093"/>
                  </a:lnTo>
                  <a:lnTo>
                    <a:pt x="630" y="1092"/>
                  </a:lnTo>
                  <a:lnTo>
                    <a:pt x="631" y="1091"/>
                  </a:lnTo>
                  <a:lnTo>
                    <a:pt x="632" y="1091"/>
                  </a:lnTo>
                  <a:lnTo>
                    <a:pt x="633" y="1091"/>
                  </a:lnTo>
                  <a:lnTo>
                    <a:pt x="633" y="1093"/>
                  </a:lnTo>
                  <a:lnTo>
                    <a:pt x="634" y="1093"/>
                  </a:lnTo>
                  <a:lnTo>
                    <a:pt x="634" y="1093"/>
                  </a:lnTo>
                  <a:lnTo>
                    <a:pt x="635" y="1092"/>
                  </a:lnTo>
                  <a:lnTo>
                    <a:pt x="637" y="1092"/>
                  </a:lnTo>
                  <a:lnTo>
                    <a:pt x="641" y="1090"/>
                  </a:lnTo>
                  <a:lnTo>
                    <a:pt x="643" y="1090"/>
                  </a:lnTo>
                  <a:lnTo>
                    <a:pt x="645" y="1090"/>
                  </a:lnTo>
                  <a:lnTo>
                    <a:pt x="646" y="1090"/>
                  </a:lnTo>
                  <a:lnTo>
                    <a:pt x="646" y="1090"/>
                  </a:lnTo>
                  <a:lnTo>
                    <a:pt x="648" y="1091"/>
                  </a:lnTo>
                  <a:lnTo>
                    <a:pt x="649" y="1091"/>
                  </a:lnTo>
                  <a:lnTo>
                    <a:pt x="647" y="1093"/>
                  </a:lnTo>
                  <a:lnTo>
                    <a:pt x="646" y="1097"/>
                  </a:lnTo>
                  <a:lnTo>
                    <a:pt x="646" y="1098"/>
                  </a:lnTo>
                  <a:lnTo>
                    <a:pt x="646" y="1100"/>
                  </a:lnTo>
                  <a:lnTo>
                    <a:pt x="646" y="1101"/>
                  </a:lnTo>
                  <a:lnTo>
                    <a:pt x="646" y="1103"/>
                  </a:lnTo>
                  <a:lnTo>
                    <a:pt x="645" y="1105"/>
                  </a:lnTo>
                  <a:lnTo>
                    <a:pt x="644" y="1107"/>
                  </a:lnTo>
                  <a:lnTo>
                    <a:pt x="644" y="1108"/>
                  </a:lnTo>
                  <a:lnTo>
                    <a:pt x="645" y="1112"/>
                  </a:lnTo>
                  <a:lnTo>
                    <a:pt x="645" y="1113"/>
                  </a:lnTo>
                  <a:lnTo>
                    <a:pt x="646" y="1114"/>
                  </a:lnTo>
                  <a:lnTo>
                    <a:pt x="644" y="1119"/>
                  </a:lnTo>
                  <a:lnTo>
                    <a:pt x="645" y="1120"/>
                  </a:lnTo>
                  <a:lnTo>
                    <a:pt x="646" y="1124"/>
                  </a:lnTo>
                  <a:lnTo>
                    <a:pt x="645" y="1127"/>
                  </a:lnTo>
                  <a:lnTo>
                    <a:pt x="645" y="1128"/>
                  </a:lnTo>
                  <a:lnTo>
                    <a:pt x="645" y="1129"/>
                  </a:lnTo>
                  <a:lnTo>
                    <a:pt x="646" y="1129"/>
                  </a:lnTo>
                  <a:lnTo>
                    <a:pt x="646" y="1128"/>
                  </a:lnTo>
                  <a:lnTo>
                    <a:pt x="647" y="1127"/>
                  </a:lnTo>
                  <a:lnTo>
                    <a:pt x="647" y="1125"/>
                  </a:lnTo>
                  <a:lnTo>
                    <a:pt x="647" y="1124"/>
                  </a:lnTo>
                  <a:lnTo>
                    <a:pt x="647" y="1123"/>
                  </a:lnTo>
                  <a:lnTo>
                    <a:pt x="646" y="1121"/>
                  </a:lnTo>
                  <a:lnTo>
                    <a:pt x="646" y="1120"/>
                  </a:lnTo>
                  <a:lnTo>
                    <a:pt x="646" y="1119"/>
                  </a:lnTo>
                  <a:lnTo>
                    <a:pt x="646" y="1118"/>
                  </a:lnTo>
                  <a:lnTo>
                    <a:pt x="646" y="1117"/>
                  </a:lnTo>
                  <a:lnTo>
                    <a:pt x="646" y="1117"/>
                  </a:lnTo>
                  <a:lnTo>
                    <a:pt x="647" y="1114"/>
                  </a:lnTo>
                  <a:lnTo>
                    <a:pt x="646" y="1113"/>
                  </a:lnTo>
                  <a:lnTo>
                    <a:pt x="646" y="1110"/>
                  </a:lnTo>
                  <a:lnTo>
                    <a:pt x="646" y="1109"/>
                  </a:lnTo>
                  <a:lnTo>
                    <a:pt x="646" y="1106"/>
                  </a:lnTo>
                  <a:lnTo>
                    <a:pt x="647" y="1103"/>
                  </a:lnTo>
                  <a:lnTo>
                    <a:pt x="647" y="1101"/>
                  </a:lnTo>
                  <a:lnTo>
                    <a:pt x="647" y="1100"/>
                  </a:lnTo>
                  <a:lnTo>
                    <a:pt x="648" y="1099"/>
                  </a:lnTo>
                  <a:lnTo>
                    <a:pt x="649" y="1099"/>
                  </a:lnTo>
                  <a:lnTo>
                    <a:pt x="649" y="1098"/>
                  </a:lnTo>
                  <a:lnTo>
                    <a:pt x="652" y="1093"/>
                  </a:lnTo>
                  <a:lnTo>
                    <a:pt x="654" y="1092"/>
                  </a:lnTo>
                  <a:lnTo>
                    <a:pt x="656" y="1091"/>
                  </a:lnTo>
                  <a:lnTo>
                    <a:pt x="656" y="1089"/>
                  </a:lnTo>
                  <a:lnTo>
                    <a:pt x="657" y="1089"/>
                  </a:lnTo>
                  <a:lnTo>
                    <a:pt x="657" y="1089"/>
                  </a:lnTo>
                  <a:lnTo>
                    <a:pt x="660" y="1084"/>
                  </a:lnTo>
                  <a:lnTo>
                    <a:pt x="661" y="1084"/>
                  </a:lnTo>
                  <a:lnTo>
                    <a:pt x="662" y="1085"/>
                  </a:lnTo>
                  <a:lnTo>
                    <a:pt x="662" y="1086"/>
                  </a:lnTo>
                  <a:lnTo>
                    <a:pt x="663" y="1087"/>
                  </a:lnTo>
                  <a:lnTo>
                    <a:pt x="666" y="1086"/>
                  </a:lnTo>
                  <a:lnTo>
                    <a:pt x="668" y="1084"/>
                  </a:lnTo>
                  <a:lnTo>
                    <a:pt x="669" y="1085"/>
                  </a:lnTo>
                  <a:lnTo>
                    <a:pt x="670" y="1087"/>
                  </a:lnTo>
                  <a:lnTo>
                    <a:pt x="671" y="1089"/>
                  </a:lnTo>
                  <a:lnTo>
                    <a:pt x="672" y="1090"/>
                  </a:lnTo>
                  <a:lnTo>
                    <a:pt x="672" y="1091"/>
                  </a:lnTo>
                  <a:lnTo>
                    <a:pt x="673" y="1091"/>
                  </a:lnTo>
                  <a:lnTo>
                    <a:pt x="675" y="1093"/>
                  </a:lnTo>
                  <a:lnTo>
                    <a:pt x="676" y="1093"/>
                  </a:lnTo>
                  <a:lnTo>
                    <a:pt x="678" y="1093"/>
                  </a:lnTo>
                  <a:lnTo>
                    <a:pt x="679" y="1093"/>
                  </a:lnTo>
                  <a:lnTo>
                    <a:pt x="680" y="1093"/>
                  </a:lnTo>
                  <a:lnTo>
                    <a:pt x="680" y="1093"/>
                  </a:lnTo>
                  <a:lnTo>
                    <a:pt x="680" y="1094"/>
                  </a:lnTo>
                  <a:lnTo>
                    <a:pt x="681" y="1094"/>
                  </a:lnTo>
                  <a:lnTo>
                    <a:pt x="681" y="1094"/>
                  </a:lnTo>
                  <a:lnTo>
                    <a:pt x="684" y="1097"/>
                  </a:lnTo>
                  <a:lnTo>
                    <a:pt x="685" y="1097"/>
                  </a:lnTo>
                  <a:lnTo>
                    <a:pt x="686" y="1098"/>
                  </a:lnTo>
                  <a:lnTo>
                    <a:pt x="687" y="1098"/>
                  </a:lnTo>
                  <a:lnTo>
                    <a:pt x="689" y="1096"/>
                  </a:lnTo>
                  <a:lnTo>
                    <a:pt x="690" y="1097"/>
                  </a:lnTo>
                  <a:lnTo>
                    <a:pt x="690" y="1098"/>
                  </a:lnTo>
                  <a:lnTo>
                    <a:pt x="692" y="1098"/>
                  </a:lnTo>
                  <a:lnTo>
                    <a:pt x="693" y="1099"/>
                  </a:lnTo>
                  <a:lnTo>
                    <a:pt x="693" y="1100"/>
                  </a:lnTo>
                  <a:lnTo>
                    <a:pt x="692" y="1100"/>
                  </a:lnTo>
                  <a:lnTo>
                    <a:pt x="692" y="1100"/>
                  </a:lnTo>
                  <a:lnTo>
                    <a:pt x="691" y="1101"/>
                  </a:lnTo>
                  <a:lnTo>
                    <a:pt x="692" y="1101"/>
                  </a:lnTo>
                  <a:lnTo>
                    <a:pt x="692" y="1103"/>
                  </a:lnTo>
                  <a:lnTo>
                    <a:pt x="693" y="1103"/>
                  </a:lnTo>
                  <a:lnTo>
                    <a:pt x="694" y="1102"/>
                  </a:lnTo>
                  <a:lnTo>
                    <a:pt x="694" y="1101"/>
                  </a:lnTo>
                  <a:lnTo>
                    <a:pt x="695" y="1100"/>
                  </a:lnTo>
                  <a:lnTo>
                    <a:pt x="696" y="1100"/>
                  </a:lnTo>
                  <a:lnTo>
                    <a:pt x="697" y="1101"/>
                  </a:lnTo>
                  <a:lnTo>
                    <a:pt x="698" y="1101"/>
                  </a:lnTo>
                  <a:lnTo>
                    <a:pt x="698" y="1102"/>
                  </a:lnTo>
                  <a:lnTo>
                    <a:pt x="697" y="1103"/>
                  </a:lnTo>
                  <a:lnTo>
                    <a:pt x="696" y="1104"/>
                  </a:lnTo>
                  <a:lnTo>
                    <a:pt x="697" y="1105"/>
                  </a:lnTo>
                  <a:lnTo>
                    <a:pt x="696" y="1106"/>
                  </a:lnTo>
                  <a:lnTo>
                    <a:pt x="695" y="1107"/>
                  </a:lnTo>
                  <a:lnTo>
                    <a:pt x="693" y="1110"/>
                  </a:lnTo>
                  <a:lnTo>
                    <a:pt x="693" y="1111"/>
                  </a:lnTo>
                  <a:lnTo>
                    <a:pt x="694" y="1112"/>
                  </a:lnTo>
                  <a:lnTo>
                    <a:pt x="694" y="1111"/>
                  </a:lnTo>
                  <a:lnTo>
                    <a:pt x="695" y="1111"/>
                  </a:lnTo>
                  <a:lnTo>
                    <a:pt x="695" y="1110"/>
                  </a:lnTo>
                  <a:lnTo>
                    <a:pt x="696" y="1110"/>
                  </a:lnTo>
                  <a:lnTo>
                    <a:pt x="698" y="1108"/>
                  </a:lnTo>
                  <a:lnTo>
                    <a:pt x="699" y="1107"/>
                  </a:lnTo>
                  <a:lnTo>
                    <a:pt x="701" y="1107"/>
                  </a:lnTo>
                  <a:lnTo>
                    <a:pt x="704" y="1109"/>
                  </a:lnTo>
                  <a:lnTo>
                    <a:pt x="708" y="1110"/>
                  </a:lnTo>
                  <a:lnTo>
                    <a:pt x="714" y="1112"/>
                  </a:lnTo>
                  <a:lnTo>
                    <a:pt x="716" y="1113"/>
                  </a:lnTo>
                  <a:lnTo>
                    <a:pt x="717" y="1114"/>
                  </a:lnTo>
                  <a:lnTo>
                    <a:pt x="717" y="1115"/>
                  </a:lnTo>
                  <a:lnTo>
                    <a:pt x="716" y="1116"/>
                  </a:lnTo>
                  <a:lnTo>
                    <a:pt x="716" y="1117"/>
                  </a:lnTo>
                  <a:lnTo>
                    <a:pt x="716" y="1117"/>
                  </a:lnTo>
                  <a:lnTo>
                    <a:pt x="716" y="1118"/>
                  </a:lnTo>
                  <a:lnTo>
                    <a:pt x="716" y="1119"/>
                  </a:lnTo>
                  <a:lnTo>
                    <a:pt x="718" y="1119"/>
                  </a:lnTo>
                  <a:lnTo>
                    <a:pt x="718" y="1118"/>
                  </a:lnTo>
                  <a:lnTo>
                    <a:pt x="719" y="1117"/>
                  </a:lnTo>
                  <a:lnTo>
                    <a:pt x="720" y="1117"/>
                  </a:lnTo>
                  <a:lnTo>
                    <a:pt x="724" y="1118"/>
                  </a:lnTo>
                  <a:lnTo>
                    <a:pt x="725" y="1119"/>
                  </a:lnTo>
                  <a:lnTo>
                    <a:pt x="726" y="1120"/>
                  </a:lnTo>
                  <a:lnTo>
                    <a:pt x="727" y="1120"/>
                  </a:lnTo>
                  <a:lnTo>
                    <a:pt x="728" y="1121"/>
                  </a:lnTo>
                  <a:lnTo>
                    <a:pt x="729" y="1122"/>
                  </a:lnTo>
                  <a:lnTo>
                    <a:pt x="730" y="1122"/>
                  </a:lnTo>
                  <a:lnTo>
                    <a:pt x="734" y="1123"/>
                  </a:lnTo>
                  <a:lnTo>
                    <a:pt x="735" y="1124"/>
                  </a:lnTo>
                  <a:lnTo>
                    <a:pt x="736" y="1124"/>
                  </a:lnTo>
                  <a:lnTo>
                    <a:pt x="736" y="1125"/>
                  </a:lnTo>
                  <a:close/>
                  <a:moveTo>
                    <a:pt x="670" y="529"/>
                  </a:moveTo>
                  <a:lnTo>
                    <a:pt x="669" y="528"/>
                  </a:lnTo>
                  <a:lnTo>
                    <a:pt x="668" y="528"/>
                  </a:lnTo>
                  <a:lnTo>
                    <a:pt x="669" y="527"/>
                  </a:lnTo>
                  <a:lnTo>
                    <a:pt x="670" y="525"/>
                  </a:lnTo>
                  <a:lnTo>
                    <a:pt x="670" y="524"/>
                  </a:lnTo>
                  <a:lnTo>
                    <a:pt x="671" y="524"/>
                  </a:lnTo>
                  <a:lnTo>
                    <a:pt x="672" y="524"/>
                  </a:lnTo>
                  <a:lnTo>
                    <a:pt x="672" y="526"/>
                  </a:lnTo>
                  <a:lnTo>
                    <a:pt x="671" y="528"/>
                  </a:lnTo>
                  <a:lnTo>
                    <a:pt x="670" y="528"/>
                  </a:lnTo>
                  <a:lnTo>
                    <a:pt x="670" y="529"/>
                  </a:lnTo>
                  <a:close/>
                  <a:moveTo>
                    <a:pt x="700" y="516"/>
                  </a:moveTo>
                  <a:lnTo>
                    <a:pt x="701" y="516"/>
                  </a:lnTo>
                  <a:lnTo>
                    <a:pt x="702" y="517"/>
                  </a:lnTo>
                  <a:lnTo>
                    <a:pt x="703" y="517"/>
                  </a:lnTo>
                  <a:lnTo>
                    <a:pt x="703" y="518"/>
                  </a:lnTo>
                  <a:lnTo>
                    <a:pt x="702" y="520"/>
                  </a:lnTo>
                  <a:lnTo>
                    <a:pt x="700" y="519"/>
                  </a:lnTo>
                  <a:lnTo>
                    <a:pt x="700" y="518"/>
                  </a:lnTo>
                  <a:lnTo>
                    <a:pt x="700" y="517"/>
                  </a:lnTo>
                  <a:lnTo>
                    <a:pt x="700" y="516"/>
                  </a:lnTo>
                  <a:lnTo>
                    <a:pt x="700" y="516"/>
                  </a:lnTo>
                  <a:close/>
                  <a:moveTo>
                    <a:pt x="659" y="518"/>
                  </a:moveTo>
                  <a:lnTo>
                    <a:pt x="658" y="517"/>
                  </a:lnTo>
                  <a:lnTo>
                    <a:pt x="657" y="516"/>
                  </a:lnTo>
                  <a:lnTo>
                    <a:pt x="657" y="515"/>
                  </a:lnTo>
                  <a:lnTo>
                    <a:pt x="658" y="515"/>
                  </a:lnTo>
                  <a:lnTo>
                    <a:pt x="658" y="516"/>
                  </a:lnTo>
                  <a:lnTo>
                    <a:pt x="660" y="516"/>
                  </a:lnTo>
                  <a:lnTo>
                    <a:pt x="660" y="516"/>
                  </a:lnTo>
                  <a:lnTo>
                    <a:pt x="660" y="517"/>
                  </a:lnTo>
                  <a:lnTo>
                    <a:pt x="660" y="518"/>
                  </a:lnTo>
                  <a:lnTo>
                    <a:pt x="659" y="518"/>
                  </a:lnTo>
                  <a:close/>
                  <a:moveTo>
                    <a:pt x="665" y="506"/>
                  </a:moveTo>
                  <a:lnTo>
                    <a:pt x="664" y="506"/>
                  </a:lnTo>
                  <a:lnTo>
                    <a:pt x="664" y="505"/>
                  </a:lnTo>
                  <a:lnTo>
                    <a:pt x="664" y="504"/>
                  </a:lnTo>
                  <a:lnTo>
                    <a:pt x="664" y="503"/>
                  </a:lnTo>
                  <a:lnTo>
                    <a:pt x="665" y="503"/>
                  </a:lnTo>
                  <a:lnTo>
                    <a:pt x="666" y="504"/>
                  </a:lnTo>
                  <a:lnTo>
                    <a:pt x="666" y="505"/>
                  </a:lnTo>
                  <a:lnTo>
                    <a:pt x="666" y="506"/>
                  </a:lnTo>
                  <a:lnTo>
                    <a:pt x="665" y="506"/>
                  </a:lnTo>
                  <a:close/>
                  <a:moveTo>
                    <a:pt x="672" y="519"/>
                  </a:moveTo>
                  <a:lnTo>
                    <a:pt x="670" y="519"/>
                  </a:lnTo>
                  <a:lnTo>
                    <a:pt x="669" y="519"/>
                  </a:lnTo>
                  <a:lnTo>
                    <a:pt x="669" y="518"/>
                  </a:lnTo>
                  <a:lnTo>
                    <a:pt x="670" y="518"/>
                  </a:lnTo>
                  <a:lnTo>
                    <a:pt x="670" y="517"/>
                  </a:lnTo>
                  <a:lnTo>
                    <a:pt x="671" y="517"/>
                  </a:lnTo>
                  <a:lnTo>
                    <a:pt x="672" y="519"/>
                  </a:lnTo>
                  <a:close/>
                  <a:moveTo>
                    <a:pt x="687" y="516"/>
                  </a:moveTo>
                  <a:lnTo>
                    <a:pt x="686" y="516"/>
                  </a:lnTo>
                  <a:lnTo>
                    <a:pt x="686" y="515"/>
                  </a:lnTo>
                  <a:lnTo>
                    <a:pt x="686" y="514"/>
                  </a:lnTo>
                  <a:lnTo>
                    <a:pt x="687" y="513"/>
                  </a:lnTo>
                  <a:lnTo>
                    <a:pt x="687" y="514"/>
                  </a:lnTo>
                  <a:lnTo>
                    <a:pt x="688" y="514"/>
                  </a:lnTo>
                  <a:lnTo>
                    <a:pt x="688" y="515"/>
                  </a:lnTo>
                  <a:lnTo>
                    <a:pt x="687" y="516"/>
                  </a:lnTo>
                  <a:close/>
                  <a:moveTo>
                    <a:pt x="698" y="516"/>
                  </a:moveTo>
                  <a:lnTo>
                    <a:pt x="697" y="516"/>
                  </a:lnTo>
                  <a:lnTo>
                    <a:pt x="696" y="516"/>
                  </a:lnTo>
                  <a:lnTo>
                    <a:pt x="694" y="513"/>
                  </a:lnTo>
                  <a:lnTo>
                    <a:pt x="694" y="512"/>
                  </a:lnTo>
                  <a:lnTo>
                    <a:pt x="696" y="511"/>
                  </a:lnTo>
                  <a:lnTo>
                    <a:pt x="697" y="511"/>
                  </a:lnTo>
                  <a:lnTo>
                    <a:pt x="697" y="508"/>
                  </a:lnTo>
                  <a:lnTo>
                    <a:pt x="699" y="504"/>
                  </a:lnTo>
                  <a:lnTo>
                    <a:pt x="700" y="504"/>
                  </a:lnTo>
                  <a:lnTo>
                    <a:pt x="700" y="505"/>
                  </a:lnTo>
                  <a:lnTo>
                    <a:pt x="700" y="507"/>
                  </a:lnTo>
                  <a:lnTo>
                    <a:pt x="699" y="512"/>
                  </a:lnTo>
                  <a:lnTo>
                    <a:pt x="698" y="513"/>
                  </a:lnTo>
                  <a:lnTo>
                    <a:pt x="698" y="514"/>
                  </a:lnTo>
                  <a:lnTo>
                    <a:pt x="698" y="516"/>
                  </a:lnTo>
                  <a:close/>
                  <a:moveTo>
                    <a:pt x="696" y="507"/>
                  </a:moveTo>
                  <a:lnTo>
                    <a:pt x="696" y="506"/>
                  </a:lnTo>
                  <a:lnTo>
                    <a:pt x="697" y="504"/>
                  </a:lnTo>
                  <a:lnTo>
                    <a:pt x="698" y="504"/>
                  </a:lnTo>
                  <a:lnTo>
                    <a:pt x="697" y="506"/>
                  </a:lnTo>
                  <a:lnTo>
                    <a:pt x="697" y="507"/>
                  </a:lnTo>
                  <a:lnTo>
                    <a:pt x="696" y="507"/>
                  </a:lnTo>
                  <a:close/>
                  <a:moveTo>
                    <a:pt x="691" y="508"/>
                  </a:moveTo>
                  <a:lnTo>
                    <a:pt x="692" y="508"/>
                  </a:lnTo>
                  <a:lnTo>
                    <a:pt x="692" y="509"/>
                  </a:lnTo>
                  <a:lnTo>
                    <a:pt x="692" y="510"/>
                  </a:lnTo>
                  <a:lnTo>
                    <a:pt x="692" y="511"/>
                  </a:lnTo>
                  <a:lnTo>
                    <a:pt x="693" y="512"/>
                  </a:lnTo>
                  <a:lnTo>
                    <a:pt x="692" y="513"/>
                  </a:lnTo>
                  <a:lnTo>
                    <a:pt x="692" y="514"/>
                  </a:lnTo>
                  <a:lnTo>
                    <a:pt x="691" y="513"/>
                  </a:lnTo>
                  <a:lnTo>
                    <a:pt x="691" y="511"/>
                  </a:lnTo>
                  <a:lnTo>
                    <a:pt x="690" y="510"/>
                  </a:lnTo>
                  <a:lnTo>
                    <a:pt x="691" y="508"/>
                  </a:lnTo>
                  <a:close/>
                  <a:moveTo>
                    <a:pt x="666" y="516"/>
                  </a:moveTo>
                  <a:lnTo>
                    <a:pt x="665" y="516"/>
                  </a:lnTo>
                  <a:lnTo>
                    <a:pt x="665" y="515"/>
                  </a:lnTo>
                  <a:lnTo>
                    <a:pt x="662" y="515"/>
                  </a:lnTo>
                  <a:lnTo>
                    <a:pt x="662" y="514"/>
                  </a:lnTo>
                  <a:lnTo>
                    <a:pt x="661" y="513"/>
                  </a:lnTo>
                  <a:lnTo>
                    <a:pt x="662" y="512"/>
                  </a:lnTo>
                  <a:lnTo>
                    <a:pt x="665" y="510"/>
                  </a:lnTo>
                  <a:lnTo>
                    <a:pt x="665" y="509"/>
                  </a:lnTo>
                  <a:lnTo>
                    <a:pt x="666" y="509"/>
                  </a:lnTo>
                  <a:lnTo>
                    <a:pt x="667" y="509"/>
                  </a:lnTo>
                  <a:lnTo>
                    <a:pt x="667" y="511"/>
                  </a:lnTo>
                  <a:lnTo>
                    <a:pt x="667" y="512"/>
                  </a:lnTo>
                  <a:lnTo>
                    <a:pt x="668" y="511"/>
                  </a:lnTo>
                  <a:lnTo>
                    <a:pt x="669" y="509"/>
                  </a:lnTo>
                  <a:lnTo>
                    <a:pt x="669" y="509"/>
                  </a:lnTo>
                  <a:lnTo>
                    <a:pt x="669" y="510"/>
                  </a:lnTo>
                  <a:lnTo>
                    <a:pt x="669" y="512"/>
                  </a:lnTo>
                  <a:lnTo>
                    <a:pt x="669" y="514"/>
                  </a:lnTo>
                  <a:lnTo>
                    <a:pt x="668" y="514"/>
                  </a:lnTo>
                  <a:lnTo>
                    <a:pt x="667" y="516"/>
                  </a:lnTo>
                  <a:lnTo>
                    <a:pt x="666" y="516"/>
                  </a:lnTo>
                  <a:close/>
                  <a:moveTo>
                    <a:pt x="693" y="507"/>
                  </a:moveTo>
                  <a:lnTo>
                    <a:pt x="692" y="506"/>
                  </a:lnTo>
                  <a:lnTo>
                    <a:pt x="693" y="505"/>
                  </a:lnTo>
                  <a:lnTo>
                    <a:pt x="694" y="503"/>
                  </a:lnTo>
                  <a:lnTo>
                    <a:pt x="695" y="502"/>
                  </a:lnTo>
                  <a:lnTo>
                    <a:pt x="696" y="502"/>
                  </a:lnTo>
                  <a:lnTo>
                    <a:pt x="696" y="503"/>
                  </a:lnTo>
                  <a:lnTo>
                    <a:pt x="695" y="504"/>
                  </a:lnTo>
                  <a:lnTo>
                    <a:pt x="695" y="505"/>
                  </a:lnTo>
                  <a:lnTo>
                    <a:pt x="694" y="507"/>
                  </a:lnTo>
                  <a:lnTo>
                    <a:pt x="693" y="507"/>
                  </a:lnTo>
                  <a:close/>
                  <a:moveTo>
                    <a:pt x="676" y="486"/>
                  </a:moveTo>
                  <a:lnTo>
                    <a:pt x="675" y="485"/>
                  </a:lnTo>
                  <a:lnTo>
                    <a:pt x="675" y="484"/>
                  </a:lnTo>
                  <a:lnTo>
                    <a:pt x="676" y="483"/>
                  </a:lnTo>
                  <a:lnTo>
                    <a:pt x="678" y="483"/>
                  </a:lnTo>
                  <a:lnTo>
                    <a:pt x="676" y="486"/>
                  </a:lnTo>
                  <a:close/>
                  <a:moveTo>
                    <a:pt x="688" y="477"/>
                  </a:moveTo>
                  <a:lnTo>
                    <a:pt x="687" y="477"/>
                  </a:lnTo>
                  <a:lnTo>
                    <a:pt x="687" y="476"/>
                  </a:lnTo>
                  <a:lnTo>
                    <a:pt x="687" y="475"/>
                  </a:lnTo>
                  <a:lnTo>
                    <a:pt x="688" y="475"/>
                  </a:lnTo>
                  <a:lnTo>
                    <a:pt x="690" y="474"/>
                  </a:lnTo>
                  <a:lnTo>
                    <a:pt x="691" y="475"/>
                  </a:lnTo>
                  <a:lnTo>
                    <a:pt x="690" y="476"/>
                  </a:lnTo>
                  <a:lnTo>
                    <a:pt x="689" y="476"/>
                  </a:lnTo>
                  <a:lnTo>
                    <a:pt x="688" y="477"/>
                  </a:lnTo>
                  <a:close/>
                  <a:moveTo>
                    <a:pt x="686" y="482"/>
                  </a:moveTo>
                  <a:lnTo>
                    <a:pt x="685" y="482"/>
                  </a:lnTo>
                  <a:lnTo>
                    <a:pt x="685" y="481"/>
                  </a:lnTo>
                  <a:lnTo>
                    <a:pt x="685" y="480"/>
                  </a:lnTo>
                  <a:lnTo>
                    <a:pt x="687" y="478"/>
                  </a:lnTo>
                  <a:lnTo>
                    <a:pt x="690" y="479"/>
                  </a:lnTo>
                  <a:lnTo>
                    <a:pt x="689" y="480"/>
                  </a:lnTo>
                  <a:lnTo>
                    <a:pt x="688" y="480"/>
                  </a:lnTo>
                  <a:lnTo>
                    <a:pt x="687" y="481"/>
                  </a:lnTo>
                  <a:lnTo>
                    <a:pt x="686" y="482"/>
                  </a:lnTo>
                  <a:close/>
                  <a:moveTo>
                    <a:pt x="686" y="486"/>
                  </a:moveTo>
                  <a:lnTo>
                    <a:pt x="685" y="486"/>
                  </a:lnTo>
                  <a:lnTo>
                    <a:pt x="684" y="486"/>
                  </a:lnTo>
                  <a:lnTo>
                    <a:pt x="684" y="485"/>
                  </a:lnTo>
                  <a:lnTo>
                    <a:pt x="685" y="485"/>
                  </a:lnTo>
                  <a:lnTo>
                    <a:pt x="686" y="485"/>
                  </a:lnTo>
                  <a:lnTo>
                    <a:pt x="686" y="486"/>
                  </a:lnTo>
                  <a:close/>
                  <a:moveTo>
                    <a:pt x="690" y="485"/>
                  </a:moveTo>
                  <a:lnTo>
                    <a:pt x="689" y="485"/>
                  </a:lnTo>
                  <a:lnTo>
                    <a:pt x="688" y="483"/>
                  </a:lnTo>
                  <a:lnTo>
                    <a:pt x="688" y="482"/>
                  </a:lnTo>
                  <a:lnTo>
                    <a:pt x="689" y="483"/>
                  </a:lnTo>
                  <a:lnTo>
                    <a:pt x="691" y="481"/>
                  </a:lnTo>
                  <a:lnTo>
                    <a:pt x="692" y="481"/>
                  </a:lnTo>
                  <a:lnTo>
                    <a:pt x="692" y="482"/>
                  </a:lnTo>
                  <a:lnTo>
                    <a:pt x="692" y="483"/>
                  </a:lnTo>
                  <a:lnTo>
                    <a:pt x="692" y="484"/>
                  </a:lnTo>
                  <a:lnTo>
                    <a:pt x="690" y="485"/>
                  </a:lnTo>
                  <a:close/>
                  <a:moveTo>
                    <a:pt x="698" y="469"/>
                  </a:moveTo>
                  <a:lnTo>
                    <a:pt x="696" y="469"/>
                  </a:lnTo>
                  <a:lnTo>
                    <a:pt x="696" y="467"/>
                  </a:lnTo>
                  <a:lnTo>
                    <a:pt x="696" y="466"/>
                  </a:lnTo>
                  <a:lnTo>
                    <a:pt x="696" y="466"/>
                  </a:lnTo>
                  <a:lnTo>
                    <a:pt x="696" y="466"/>
                  </a:lnTo>
                  <a:lnTo>
                    <a:pt x="697" y="467"/>
                  </a:lnTo>
                  <a:lnTo>
                    <a:pt x="698" y="468"/>
                  </a:lnTo>
                  <a:lnTo>
                    <a:pt x="698" y="469"/>
                  </a:lnTo>
                  <a:close/>
                  <a:moveTo>
                    <a:pt x="692" y="466"/>
                  </a:moveTo>
                  <a:lnTo>
                    <a:pt x="691" y="464"/>
                  </a:lnTo>
                  <a:lnTo>
                    <a:pt x="691" y="461"/>
                  </a:lnTo>
                  <a:lnTo>
                    <a:pt x="692" y="456"/>
                  </a:lnTo>
                  <a:lnTo>
                    <a:pt x="693" y="455"/>
                  </a:lnTo>
                  <a:lnTo>
                    <a:pt x="695" y="455"/>
                  </a:lnTo>
                  <a:lnTo>
                    <a:pt x="695" y="456"/>
                  </a:lnTo>
                  <a:lnTo>
                    <a:pt x="695" y="457"/>
                  </a:lnTo>
                  <a:lnTo>
                    <a:pt x="695" y="458"/>
                  </a:lnTo>
                  <a:lnTo>
                    <a:pt x="695" y="459"/>
                  </a:lnTo>
                  <a:lnTo>
                    <a:pt x="695" y="461"/>
                  </a:lnTo>
                  <a:lnTo>
                    <a:pt x="694" y="462"/>
                  </a:lnTo>
                  <a:lnTo>
                    <a:pt x="693" y="462"/>
                  </a:lnTo>
                  <a:lnTo>
                    <a:pt x="693" y="463"/>
                  </a:lnTo>
                  <a:lnTo>
                    <a:pt x="693" y="464"/>
                  </a:lnTo>
                  <a:lnTo>
                    <a:pt x="693" y="466"/>
                  </a:lnTo>
                  <a:lnTo>
                    <a:pt x="692" y="466"/>
                  </a:lnTo>
                  <a:close/>
                  <a:moveTo>
                    <a:pt x="695" y="454"/>
                  </a:moveTo>
                  <a:lnTo>
                    <a:pt x="694" y="454"/>
                  </a:lnTo>
                  <a:lnTo>
                    <a:pt x="694" y="452"/>
                  </a:lnTo>
                  <a:lnTo>
                    <a:pt x="695" y="451"/>
                  </a:lnTo>
                  <a:lnTo>
                    <a:pt x="696" y="452"/>
                  </a:lnTo>
                  <a:lnTo>
                    <a:pt x="695" y="454"/>
                  </a:lnTo>
                  <a:close/>
                  <a:moveTo>
                    <a:pt x="647" y="465"/>
                  </a:moveTo>
                  <a:lnTo>
                    <a:pt x="646" y="464"/>
                  </a:lnTo>
                  <a:lnTo>
                    <a:pt x="646" y="463"/>
                  </a:lnTo>
                  <a:lnTo>
                    <a:pt x="646" y="462"/>
                  </a:lnTo>
                  <a:lnTo>
                    <a:pt x="647" y="461"/>
                  </a:lnTo>
                  <a:lnTo>
                    <a:pt x="648" y="461"/>
                  </a:lnTo>
                  <a:lnTo>
                    <a:pt x="648" y="462"/>
                  </a:lnTo>
                  <a:lnTo>
                    <a:pt x="648" y="464"/>
                  </a:lnTo>
                  <a:lnTo>
                    <a:pt x="647" y="465"/>
                  </a:lnTo>
                  <a:close/>
                  <a:moveTo>
                    <a:pt x="696" y="438"/>
                  </a:moveTo>
                  <a:lnTo>
                    <a:pt x="695" y="437"/>
                  </a:lnTo>
                  <a:lnTo>
                    <a:pt x="694" y="436"/>
                  </a:lnTo>
                  <a:lnTo>
                    <a:pt x="695" y="434"/>
                  </a:lnTo>
                  <a:lnTo>
                    <a:pt x="696" y="435"/>
                  </a:lnTo>
                  <a:lnTo>
                    <a:pt x="696" y="437"/>
                  </a:lnTo>
                  <a:lnTo>
                    <a:pt x="697" y="437"/>
                  </a:lnTo>
                  <a:lnTo>
                    <a:pt x="696" y="438"/>
                  </a:lnTo>
                  <a:close/>
                  <a:moveTo>
                    <a:pt x="693" y="424"/>
                  </a:moveTo>
                  <a:lnTo>
                    <a:pt x="692" y="424"/>
                  </a:lnTo>
                  <a:lnTo>
                    <a:pt x="692" y="423"/>
                  </a:lnTo>
                  <a:lnTo>
                    <a:pt x="692" y="422"/>
                  </a:lnTo>
                  <a:lnTo>
                    <a:pt x="693" y="422"/>
                  </a:lnTo>
                  <a:lnTo>
                    <a:pt x="693" y="423"/>
                  </a:lnTo>
                  <a:lnTo>
                    <a:pt x="693" y="424"/>
                  </a:lnTo>
                  <a:close/>
                  <a:moveTo>
                    <a:pt x="693" y="421"/>
                  </a:moveTo>
                  <a:lnTo>
                    <a:pt x="692" y="421"/>
                  </a:lnTo>
                  <a:lnTo>
                    <a:pt x="692" y="421"/>
                  </a:lnTo>
                  <a:lnTo>
                    <a:pt x="692" y="420"/>
                  </a:lnTo>
                  <a:lnTo>
                    <a:pt x="691" y="418"/>
                  </a:lnTo>
                  <a:lnTo>
                    <a:pt x="690" y="417"/>
                  </a:lnTo>
                  <a:lnTo>
                    <a:pt x="690" y="414"/>
                  </a:lnTo>
                  <a:lnTo>
                    <a:pt x="691" y="409"/>
                  </a:lnTo>
                  <a:lnTo>
                    <a:pt x="692" y="403"/>
                  </a:lnTo>
                  <a:lnTo>
                    <a:pt x="692" y="401"/>
                  </a:lnTo>
                  <a:lnTo>
                    <a:pt x="693" y="401"/>
                  </a:lnTo>
                  <a:lnTo>
                    <a:pt x="695" y="404"/>
                  </a:lnTo>
                  <a:lnTo>
                    <a:pt x="696" y="404"/>
                  </a:lnTo>
                  <a:lnTo>
                    <a:pt x="697" y="405"/>
                  </a:lnTo>
                  <a:lnTo>
                    <a:pt x="697" y="405"/>
                  </a:lnTo>
                  <a:lnTo>
                    <a:pt x="697" y="406"/>
                  </a:lnTo>
                  <a:lnTo>
                    <a:pt x="698" y="407"/>
                  </a:lnTo>
                  <a:lnTo>
                    <a:pt x="698" y="408"/>
                  </a:lnTo>
                  <a:lnTo>
                    <a:pt x="698" y="409"/>
                  </a:lnTo>
                  <a:lnTo>
                    <a:pt x="698" y="410"/>
                  </a:lnTo>
                  <a:lnTo>
                    <a:pt x="698" y="412"/>
                  </a:lnTo>
                  <a:lnTo>
                    <a:pt x="699" y="413"/>
                  </a:lnTo>
                  <a:lnTo>
                    <a:pt x="699" y="414"/>
                  </a:lnTo>
                  <a:lnTo>
                    <a:pt x="698" y="415"/>
                  </a:lnTo>
                  <a:lnTo>
                    <a:pt x="697" y="416"/>
                  </a:lnTo>
                  <a:lnTo>
                    <a:pt x="696" y="416"/>
                  </a:lnTo>
                  <a:lnTo>
                    <a:pt x="695" y="416"/>
                  </a:lnTo>
                  <a:lnTo>
                    <a:pt x="694" y="416"/>
                  </a:lnTo>
                  <a:lnTo>
                    <a:pt x="694" y="415"/>
                  </a:lnTo>
                  <a:lnTo>
                    <a:pt x="694" y="417"/>
                  </a:lnTo>
                  <a:lnTo>
                    <a:pt x="694" y="419"/>
                  </a:lnTo>
                  <a:lnTo>
                    <a:pt x="695" y="420"/>
                  </a:lnTo>
                  <a:lnTo>
                    <a:pt x="695" y="421"/>
                  </a:lnTo>
                  <a:lnTo>
                    <a:pt x="693" y="421"/>
                  </a:lnTo>
                  <a:close/>
                  <a:moveTo>
                    <a:pt x="660" y="393"/>
                  </a:moveTo>
                  <a:lnTo>
                    <a:pt x="659" y="393"/>
                  </a:lnTo>
                  <a:lnTo>
                    <a:pt x="659" y="393"/>
                  </a:lnTo>
                  <a:lnTo>
                    <a:pt x="659" y="391"/>
                  </a:lnTo>
                  <a:lnTo>
                    <a:pt x="659" y="390"/>
                  </a:lnTo>
                  <a:lnTo>
                    <a:pt x="660" y="390"/>
                  </a:lnTo>
                  <a:lnTo>
                    <a:pt x="660" y="392"/>
                  </a:lnTo>
                  <a:lnTo>
                    <a:pt x="660" y="393"/>
                  </a:lnTo>
                  <a:lnTo>
                    <a:pt x="660" y="393"/>
                  </a:lnTo>
                  <a:close/>
                  <a:moveTo>
                    <a:pt x="640" y="330"/>
                  </a:moveTo>
                  <a:lnTo>
                    <a:pt x="640" y="329"/>
                  </a:lnTo>
                  <a:lnTo>
                    <a:pt x="640" y="326"/>
                  </a:lnTo>
                  <a:lnTo>
                    <a:pt x="640" y="320"/>
                  </a:lnTo>
                  <a:lnTo>
                    <a:pt x="640" y="319"/>
                  </a:lnTo>
                  <a:lnTo>
                    <a:pt x="640" y="316"/>
                  </a:lnTo>
                  <a:lnTo>
                    <a:pt x="640" y="315"/>
                  </a:lnTo>
                  <a:lnTo>
                    <a:pt x="640" y="313"/>
                  </a:lnTo>
                  <a:lnTo>
                    <a:pt x="642" y="311"/>
                  </a:lnTo>
                  <a:lnTo>
                    <a:pt x="643" y="309"/>
                  </a:lnTo>
                  <a:lnTo>
                    <a:pt x="644" y="309"/>
                  </a:lnTo>
                  <a:lnTo>
                    <a:pt x="645" y="309"/>
                  </a:lnTo>
                  <a:lnTo>
                    <a:pt x="648" y="312"/>
                  </a:lnTo>
                  <a:lnTo>
                    <a:pt x="649" y="313"/>
                  </a:lnTo>
                  <a:lnTo>
                    <a:pt x="654" y="315"/>
                  </a:lnTo>
                  <a:lnTo>
                    <a:pt x="653" y="317"/>
                  </a:lnTo>
                  <a:lnTo>
                    <a:pt x="652" y="319"/>
                  </a:lnTo>
                  <a:lnTo>
                    <a:pt x="651" y="319"/>
                  </a:lnTo>
                  <a:lnTo>
                    <a:pt x="649" y="320"/>
                  </a:lnTo>
                  <a:lnTo>
                    <a:pt x="647" y="322"/>
                  </a:lnTo>
                  <a:lnTo>
                    <a:pt x="646" y="323"/>
                  </a:lnTo>
                  <a:lnTo>
                    <a:pt x="646" y="325"/>
                  </a:lnTo>
                  <a:lnTo>
                    <a:pt x="645" y="327"/>
                  </a:lnTo>
                  <a:lnTo>
                    <a:pt x="640" y="330"/>
                  </a:lnTo>
                  <a:close/>
                  <a:moveTo>
                    <a:pt x="673" y="266"/>
                  </a:moveTo>
                  <a:lnTo>
                    <a:pt x="672" y="266"/>
                  </a:lnTo>
                  <a:lnTo>
                    <a:pt x="671" y="266"/>
                  </a:lnTo>
                  <a:lnTo>
                    <a:pt x="672" y="265"/>
                  </a:lnTo>
                  <a:lnTo>
                    <a:pt x="673" y="265"/>
                  </a:lnTo>
                  <a:lnTo>
                    <a:pt x="673" y="266"/>
                  </a:lnTo>
                  <a:close/>
                  <a:moveTo>
                    <a:pt x="716" y="246"/>
                  </a:moveTo>
                  <a:lnTo>
                    <a:pt x="716" y="246"/>
                  </a:lnTo>
                  <a:lnTo>
                    <a:pt x="716" y="245"/>
                  </a:lnTo>
                  <a:lnTo>
                    <a:pt x="715" y="245"/>
                  </a:lnTo>
                  <a:lnTo>
                    <a:pt x="715" y="245"/>
                  </a:lnTo>
                  <a:lnTo>
                    <a:pt x="716" y="244"/>
                  </a:lnTo>
                  <a:lnTo>
                    <a:pt x="716" y="244"/>
                  </a:lnTo>
                  <a:lnTo>
                    <a:pt x="717" y="244"/>
                  </a:lnTo>
                  <a:lnTo>
                    <a:pt x="717" y="245"/>
                  </a:lnTo>
                  <a:lnTo>
                    <a:pt x="716" y="246"/>
                  </a:lnTo>
                  <a:close/>
                  <a:moveTo>
                    <a:pt x="580" y="246"/>
                  </a:moveTo>
                  <a:lnTo>
                    <a:pt x="579" y="246"/>
                  </a:lnTo>
                  <a:lnTo>
                    <a:pt x="579" y="245"/>
                  </a:lnTo>
                  <a:lnTo>
                    <a:pt x="579" y="245"/>
                  </a:lnTo>
                  <a:lnTo>
                    <a:pt x="580" y="245"/>
                  </a:lnTo>
                  <a:lnTo>
                    <a:pt x="581" y="245"/>
                  </a:lnTo>
                  <a:lnTo>
                    <a:pt x="581" y="245"/>
                  </a:lnTo>
                  <a:lnTo>
                    <a:pt x="580" y="246"/>
                  </a:lnTo>
                  <a:close/>
                  <a:moveTo>
                    <a:pt x="62" y="111"/>
                  </a:moveTo>
                  <a:lnTo>
                    <a:pt x="62" y="110"/>
                  </a:lnTo>
                  <a:lnTo>
                    <a:pt x="63" y="110"/>
                  </a:lnTo>
                  <a:lnTo>
                    <a:pt x="63" y="110"/>
                  </a:lnTo>
                  <a:lnTo>
                    <a:pt x="63" y="111"/>
                  </a:lnTo>
                  <a:lnTo>
                    <a:pt x="63" y="111"/>
                  </a:lnTo>
                  <a:lnTo>
                    <a:pt x="62" y="111"/>
                  </a:lnTo>
                  <a:close/>
                  <a:moveTo>
                    <a:pt x="546" y="177"/>
                  </a:moveTo>
                  <a:lnTo>
                    <a:pt x="544" y="176"/>
                  </a:lnTo>
                  <a:lnTo>
                    <a:pt x="544" y="175"/>
                  </a:lnTo>
                  <a:lnTo>
                    <a:pt x="546" y="174"/>
                  </a:lnTo>
                  <a:lnTo>
                    <a:pt x="547" y="174"/>
                  </a:lnTo>
                  <a:lnTo>
                    <a:pt x="546" y="177"/>
                  </a:lnTo>
                  <a:close/>
                  <a:moveTo>
                    <a:pt x="600" y="185"/>
                  </a:moveTo>
                  <a:lnTo>
                    <a:pt x="599" y="185"/>
                  </a:lnTo>
                  <a:lnTo>
                    <a:pt x="599" y="184"/>
                  </a:lnTo>
                  <a:lnTo>
                    <a:pt x="601" y="184"/>
                  </a:lnTo>
                  <a:lnTo>
                    <a:pt x="601" y="183"/>
                  </a:lnTo>
                  <a:lnTo>
                    <a:pt x="601" y="182"/>
                  </a:lnTo>
                  <a:lnTo>
                    <a:pt x="601" y="181"/>
                  </a:lnTo>
                  <a:lnTo>
                    <a:pt x="601" y="180"/>
                  </a:lnTo>
                  <a:lnTo>
                    <a:pt x="602" y="178"/>
                  </a:lnTo>
                  <a:lnTo>
                    <a:pt x="601" y="177"/>
                  </a:lnTo>
                  <a:lnTo>
                    <a:pt x="600" y="177"/>
                  </a:lnTo>
                  <a:lnTo>
                    <a:pt x="599" y="176"/>
                  </a:lnTo>
                  <a:lnTo>
                    <a:pt x="599" y="175"/>
                  </a:lnTo>
                  <a:lnTo>
                    <a:pt x="599" y="175"/>
                  </a:lnTo>
                  <a:lnTo>
                    <a:pt x="598" y="175"/>
                  </a:lnTo>
                  <a:lnTo>
                    <a:pt x="598" y="174"/>
                  </a:lnTo>
                  <a:lnTo>
                    <a:pt x="599" y="174"/>
                  </a:lnTo>
                  <a:lnTo>
                    <a:pt x="599" y="173"/>
                  </a:lnTo>
                  <a:lnTo>
                    <a:pt x="600" y="172"/>
                  </a:lnTo>
                  <a:lnTo>
                    <a:pt x="601" y="173"/>
                  </a:lnTo>
                  <a:lnTo>
                    <a:pt x="601" y="174"/>
                  </a:lnTo>
                  <a:lnTo>
                    <a:pt x="602" y="175"/>
                  </a:lnTo>
                  <a:lnTo>
                    <a:pt x="603" y="175"/>
                  </a:lnTo>
                  <a:lnTo>
                    <a:pt x="604" y="175"/>
                  </a:lnTo>
                  <a:lnTo>
                    <a:pt x="604" y="176"/>
                  </a:lnTo>
                  <a:lnTo>
                    <a:pt x="605" y="176"/>
                  </a:lnTo>
                  <a:lnTo>
                    <a:pt x="605" y="177"/>
                  </a:lnTo>
                  <a:lnTo>
                    <a:pt x="604" y="178"/>
                  </a:lnTo>
                  <a:lnTo>
                    <a:pt x="604" y="179"/>
                  </a:lnTo>
                  <a:lnTo>
                    <a:pt x="605" y="179"/>
                  </a:lnTo>
                  <a:lnTo>
                    <a:pt x="606" y="178"/>
                  </a:lnTo>
                  <a:lnTo>
                    <a:pt x="607" y="179"/>
                  </a:lnTo>
                  <a:lnTo>
                    <a:pt x="608" y="179"/>
                  </a:lnTo>
                  <a:lnTo>
                    <a:pt x="608" y="178"/>
                  </a:lnTo>
                  <a:lnTo>
                    <a:pt x="608" y="177"/>
                  </a:lnTo>
                  <a:lnTo>
                    <a:pt x="609" y="177"/>
                  </a:lnTo>
                  <a:lnTo>
                    <a:pt x="610" y="177"/>
                  </a:lnTo>
                  <a:lnTo>
                    <a:pt x="611" y="177"/>
                  </a:lnTo>
                  <a:lnTo>
                    <a:pt x="611" y="178"/>
                  </a:lnTo>
                  <a:lnTo>
                    <a:pt x="610" y="179"/>
                  </a:lnTo>
                  <a:lnTo>
                    <a:pt x="609" y="181"/>
                  </a:lnTo>
                  <a:lnTo>
                    <a:pt x="608" y="183"/>
                  </a:lnTo>
                  <a:lnTo>
                    <a:pt x="607" y="183"/>
                  </a:lnTo>
                  <a:lnTo>
                    <a:pt x="604" y="184"/>
                  </a:lnTo>
                  <a:lnTo>
                    <a:pt x="603" y="184"/>
                  </a:lnTo>
                  <a:lnTo>
                    <a:pt x="603" y="184"/>
                  </a:lnTo>
                  <a:lnTo>
                    <a:pt x="602" y="184"/>
                  </a:lnTo>
                  <a:lnTo>
                    <a:pt x="601" y="185"/>
                  </a:lnTo>
                  <a:lnTo>
                    <a:pt x="600" y="185"/>
                  </a:lnTo>
                  <a:close/>
                  <a:moveTo>
                    <a:pt x="67" y="121"/>
                  </a:moveTo>
                  <a:lnTo>
                    <a:pt x="67" y="120"/>
                  </a:lnTo>
                  <a:lnTo>
                    <a:pt x="66" y="118"/>
                  </a:lnTo>
                  <a:lnTo>
                    <a:pt x="67" y="118"/>
                  </a:lnTo>
                  <a:lnTo>
                    <a:pt x="68" y="119"/>
                  </a:lnTo>
                  <a:lnTo>
                    <a:pt x="68" y="120"/>
                  </a:lnTo>
                  <a:lnTo>
                    <a:pt x="68" y="121"/>
                  </a:lnTo>
                  <a:lnTo>
                    <a:pt x="67" y="121"/>
                  </a:lnTo>
                  <a:close/>
                  <a:moveTo>
                    <a:pt x="636" y="176"/>
                  </a:moveTo>
                  <a:lnTo>
                    <a:pt x="635" y="176"/>
                  </a:lnTo>
                  <a:lnTo>
                    <a:pt x="634" y="175"/>
                  </a:lnTo>
                  <a:lnTo>
                    <a:pt x="633" y="174"/>
                  </a:lnTo>
                  <a:lnTo>
                    <a:pt x="630" y="172"/>
                  </a:lnTo>
                  <a:lnTo>
                    <a:pt x="629" y="172"/>
                  </a:lnTo>
                  <a:lnTo>
                    <a:pt x="628" y="171"/>
                  </a:lnTo>
                  <a:lnTo>
                    <a:pt x="626" y="170"/>
                  </a:lnTo>
                  <a:lnTo>
                    <a:pt x="624" y="168"/>
                  </a:lnTo>
                  <a:lnTo>
                    <a:pt x="623" y="167"/>
                  </a:lnTo>
                  <a:lnTo>
                    <a:pt x="623" y="166"/>
                  </a:lnTo>
                  <a:lnTo>
                    <a:pt x="622" y="165"/>
                  </a:lnTo>
                  <a:lnTo>
                    <a:pt x="622" y="164"/>
                  </a:lnTo>
                  <a:lnTo>
                    <a:pt x="623" y="164"/>
                  </a:lnTo>
                  <a:lnTo>
                    <a:pt x="623" y="164"/>
                  </a:lnTo>
                  <a:lnTo>
                    <a:pt x="624" y="162"/>
                  </a:lnTo>
                  <a:lnTo>
                    <a:pt x="626" y="161"/>
                  </a:lnTo>
                  <a:lnTo>
                    <a:pt x="627" y="161"/>
                  </a:lnTo>
                  <a:lnTo>
                    <a:pt x="628" y="161"/>
                  </a:lnTo>
                  <a:lnTo>
                    <a:pt x="629" y="161"/>
                  </a:lnTo>
                  <a:lnTo>
                    <a:pt x="629" y="162"/>
                  </a:lnTo>
                  <a:lnTo>
                    <a:pt x="630" y="162"/>
                  </a:lnTo>
                  <a:lnTo>
                    <a:pt x="631" y="164"/>
                  </a:lnTo>
                  <a:lnTo>
                    <a:pt x="631" y="165"/>
                  </a:lnTo>
                  <a:lnTo>
                    <a:pt x="633" y="167"/>
                  </a:lnTo>
                  <a:lnTo>
                    <a:pt x="634" y="168"/>
                  </a:lnTo>
                  <a:lnTo>
                    <a:pt x="634" y="169"/>
                  </a:lnTo>
                  <a:lnTo>
                    <a:pt x="635" y="171"/>
                  </a:lnTo>
                  <a:lnTo>
                    <a:pt x="636" y="172"/>
                  </a:lnTo>
                  <a:lnTo>
                    <a:pt x="636" y="172"/>
                  </a:lnTo>
                  <a:lnTo>
                    <a:pt x="638" y="173"/>
                  </a:lnTo>
                  <a:lnTo>
                    <a:pt x="639" y="175"/>
                  </a:lnTo>
                  <a:lnTo>
                    <a:pt x="638" y="176"/>
                  </a:lnTo>
                  <a:lnTo>
                    <a:pt x="638" y="175"/>
                  </a:lnTo>
                  <a:lnTo>
                    <a:pt x="637" y="176"/>
                  </a:lnTo>
                  <a:lnTo>
                    <a:pt x="636" y="176"/>
                  </a:lnTo>
                  <a:close/>
                  <a:moveTo>
                    <a:pt x="603" y="173"/>
                  </a:moveTo>
                  <a:lnTo>
                    <a:pt x="602" y="173"/>
                  </a:lnTo>
                  <a:lnTo>
                    <a:pt x="602" y="172"/>
                  </a:lnTo>
                  <a:lnTo>
                    <a:pt x="602" y="172"/>
                  </a:lnTo>
                  <a:lnTo>
                    <a:pt x="603" y="172"/>
                  </a:lnTo>
                  <a:lnTo>
                    <a:pt x="603" y="172"/>
                  </a:lnTo>
                  <a:lnTo>
                    <a:pt x="603" y="173"/>
                  </a:lnTo>
                  <a:close/>
                  <a:moveTo>
                    <a:pt x="714" y="249"/>
                  </a:moveTo>
                  <a:lnTo>
                    <a:pt x="713" y="249"/>
                  </a:lnTo>
                  <a:lnTo>
                    <a:pt x="713" y="248"/>
                  </a:lnTo>
                  <a:lnTo>
                    <a:pt x="714" y="246"/>
                  </a:lnTo>
                  <a:lnTo>
                    <a:pt x="715" y="246"/>
                  </a:lnTo>
                  <a:lnTo>
                    <a:pt x="714" y="248"/>
                  </a:lnTo>
                  <a:lnTo>
                    <a:pt x="714" y="249"/>
                  </a:lnTo>
                  <a:close/>
                  <a:moveTo>
                    <a:pt x="648" y="458"/>
                  </a:moveTo>
                  <a:lnTo>
                    <a:pt x="647" y="458"/>
                  </a:lnTo>
                  <a:lnTo>
                    <a:pt x="647" y="457"/>
                  </a:lnTo>
                  <a:lnTo>
                    <a:pt x="647" y="456"/>
                  </a:lnTo>
                  <a:lnTo>
                    <a:pt x="647" y="454"/>
                  </a:lnTo>
                  <a:lnTo>
                    <a:pt x="648" y="454"/>
                  </a:lnTo>
                  <a:lnTo>
                    <a:pt x="649" y="454"/>
                  </a:lnTo>
                  <a:lnTo>
                    <a:pt x="649" y="455"/>
                  </a:lnTo>
                  <a:lnTo>
                    <a:pt x="648" y="455"/>
                  </a:lnTo>
                  <a:lnTo>
                    <a:pt x="648" y="456"/>
                  </a:lnTo>
                  <a:lnTo>
                    <a:pt x="649" y="456"/>
                  </a:lnTo>
                  <a:lnTo>
                    <a:pt x="649" y="457"/>
                  </a:lnTo>
                  <a:lnTo>
                    <a:pt x="649" y="458"/>
                  </a:lnTo>
                  <a:lnTo>
                    <a:pt x="648" y="458"/>
                  </a:lnTo>
                  <a:close/>
                  <a:moveTo>
                    <a:pt x="694" y="450"/>
                  </a:moveTo>
                  <a:lnTo>
                    <a:pt x="694" y="449"/>
                  </a:lnTo>
                  <a:lnTo>
                    <a:pt x="694" y="445"/>
                  </a:lnTo>
                  <a:lnTo>
                    <a:pt x="693" y="444"/>
                  </a:lnTo>
                  <a:lnTo>
                    <a:pt x="692" y="442"/>
                  </a:lnTo>
                  <a:lnTo>
                    <a:pt x="692" y="440"/>
                  </a:lnTo>
                  <a:lnTo>
                    <a:pt x="692" y="438"/>
                  </a:lnTo>
                  <a:lnTo>
                    <a:pt x="693" y="437"/>
                  </a:lnTo>
                  <a:lnTo>
                    <a:pt x="694" y="437"/>
                  </a:lnTo>
                  <a:lnTo>
                    <a:pt x="694" y="438"/>
                  </a:lnTo>
                  <a:lnTo>
                    <a:pt x="695" y="440"/>
                  </a:lnTo>
                  <a:lnTo>
                    <a:pt x="697" y="440"/>
                  </a:lnTo>
                  <a:lnTo>
                    <a:pt x="697" y="441"/>
                  </a:lnTo>
                  <a:lnTo>
                    <a:pt x="696" y="442"/>
                  </a:lnTo>
                  <a:lnTo>
                    <a:pt x="697" y="442"/>
                  </a:lnTo>
                  <a:lnTo>
                    <a:pt x="697" y="442"/>
                  </a:lnTo>
                  <a:lnTo>
                    <a:pt x="696" y="443"/>
                  </a:lnTo>
                  <a:lnTo>
                    <a:pt x="696" y="444"/>
                  </a:lnTo>
                  <a:lnTo>
                    <a:pt x="696" y="445"/>
                  </a:lnTo>
                  <a:lnTo>
                    <a:pt x="696" y="446"/>
                  </a:lnTo>
                  <a:lnTo>
                    <a:pt x="696" y="447"/>
                  </a:lnTo>
                  <a:lnTo>
                    <a:pt x="695" y="449"/>
                  </a:lnTo>
                  <a:lnTo>
                    <a:pt x="694" y="450"/>
                  </a:lnTo>
                  <a:close/>
                  <a:moveTo>
                    <a:pt x="612" y="158"/>
                  </a:moveTo>
                  <a:lnTo>
                    <a:pt x="611" y="158"/>
                  </a:lnTo>
                  <a:lnTo>
                    <a:pt x="610" y="158"/>
                  </a:lnTo>
                  <a:lnTo>
                    <a:pt x="609" y="157"/>
                  </a:lnTo>
                  <a:lnTo>
                    <a:pt x="608" y="156"/>
                  </a:lnTo>
                  <a:lnTo>
                    <a:pt x="601" y="147"/>
                  </a:lnTo>
                  <a:lnTo>
                    <a:pt x="599" y="144"/>
                  </a:lnTo>
                  <a:lnTo>
                    <a:pt x="597" y="141"/>
                  </a:lnTo>
                  <a:lnTo>
                    <a:pt x="596" y="139"/>
                  </a:lnTo>
                  <a:lnTo>
                    <a:pt x="595" y="135"/>
                  </a:lnTo>
                  <a:lnTo>
                    <a:pt x="595" y="133"/>
                  </a:lnTo>
                  <a:lnTo>
                    <a:pt x="595" y="132"/>
                  </a:lnTo>
                  <a:lnTo>
                    <a:pt x="596" y="130"/>
                  </a:lnTo>
                  <a:lnTo>
                    <a:pt x="597" y="129"/>
                  </a:lnTo>
                  <a:lnTo>
                    <a:pt x="597" y="128"/>
                  </a:lnTo>
                  <a:lnTo>
                    <a:pt x="598" y="127"/>
                  </a:lnTo>
                  <a:lnTo>
                    <a:pt x="599" y="127"/>
                  </a:lnTo>
                  <a:lnTo>
                    <a:pt x="599" y="129"/>
                  </a:lnTo>
                  <a:lnTo>
                    <a:pt x="601" y="131"/>
                  </a:lnTo>
                  <a:lnTo>
                    <a:pt x="602" y="134"/>
                  </a:lnTo>
                  <a:lnTo>
                    <a:pt x="604" y="136"/>
                  </a:lnTo>
                  <a:lnTo>
                    <a:pt x="606" y="140"/>
                  </a:lnTo>
                  <a:lnTo>
                    <a:pt x="611" y="146"/>
                  </a:lnTo>
                  <a:lnTo>
                    <a:pt x="611" y="147"/>
                  </a:lnTo>
                  <a:lnTo>
                    <a:pt x="611" y="148"/>
                  </a:lnTo>
                  <a:lnTo>
                    <a:pt x="613" y="151"/>
                  </a:lnTo>
                  <a:lnTo>
                    <a:pt x="614" y="155"/>
                  </a:lnTo>
                  <a:lnTo>
                    <a:pt x="614" y="156"/>
                  </a:lnTo>
                  <a:lnTo>
                    <a:pt x="614" y="157"/>
                  </a:lnTo>
                  <a:lnTo>
                    <a:pt x="612" y="158"/>
                  </a:lnTo>
                  <a:close/>
                  <a:moveTo>
                    <a:pt x="625" y="145"/>
                  </a:moveTo>
                  <a:lnTo>
                    <a:pt x="624" y="144"/>
                  </a:lnTo>
                  <a:lnTo>
                    <a:pt x="623" y="143"/>
                  </a:lnTo>
                  <a:lnTo>
                    <a:pt x="623" y="142"/>
                  </a:lnTo>
                  <a:lnTo>
                    <a:pt x="623" y="140"/>
                  </a:lnTo>
                  <a:lnTo>
                    <a:pt x="622" y="138"/>
                  </a:lnTo>
                  <a:lnTo>
                    <a:pt x="620" y="135"/>
                  </a:lnTo>
                  <a:lnTo>
                    <a:pt x="619" y="134"/>
                  </a:lnTo>
                  <a:lnTo>
                    <a:pt x="618" y="133"/>
                  </a:lnTo>
                  <a:lnTo>
                    <a:pt x="617" y="133"/>
                  </a:lnTo>
                  <a:lnTo>
                    <a:pt x="617" y="131"/>
                  </a:lnTo>
                  <a:lnTo>
                    <a:pt x="616" y="129"/>
                  </a:lnTo>
                  <a:lnTo>
                    <a:pt x="615" y="129"/>
                  </a:lnTo>
                  <a:lnTo>
                    <a:pt x="615" y="126"/>
                  </a:lnTo>
                  <a:lnTo>
                    <a:pt x="615" y="125"/>
                  </a:lnTo>
                  <a:lnTo>
                    <a:pt x="614" y="124"/>
                  </a:lnTo>
                  <a:lnTo>
                    <a:pt x="615" y="121"/>
                  </a:lnTo>
                  <a:lnTo>
                    <a:pt x="616" y="122"/>
                  </a:lnTo>
                  <a:lnTo>
                    <a:pt x="618" y="126"/>
                  </a:lnTo>
                  <a:lnTo>
                    <a:pt x="619" y="129"/>
                  </a:lnTo>
                  <a:lnTo>
                    <a:pt x="619" y="130"/>
                  </a:lnTo>
                  <a:lnTo>
                    <a:pt x="620" y="131"/>
                  </a:lnTo>
                  <a:lnTo>
                    <a:pt x="620" y="132"/>
                  </a:lnTo>
                  <a:lnTo>
                    <a:pt x="622" y="134"/>
                  </a:lnTo>
                  <a:lnTo>
                    <a:pt x="623" y="138"/>
                  </a:lnTo>
                  <a:lnTo>
                    <a:pt x="626" y="142"/>
                  </a:lnTo>
                  <a:lnTo>
                    <a:pt x="626" y="143"/>
                  </a:lnTo>
                  <a:lnTo>
                    <a:pt x="625" y="144"/>
                  </a:lnTo>
                  <a:lnTo>
                    <a:pt x="625" y="145"/>
                  </a:lnTo>
                  <a:close/>
                  <a:moveTo>
                    <a:pt x="156" y="127"/>
                  </a:moveTo>
                  <a:lnTo>
                    <a:pt x="155" y="126"/>
                  </a:lnTo>
                  <a:lnTo>
                    <a:pt x="154" y="125"/>
                  </a:lnTo>
                  <a:lnTo>
                    <a:pt x="149" y="119"/>
                  </a:lnTo>
                  <a:lnTo>
                    <a:pt x="148" y="114"/>
                  </a:lnTo>
                  <a:lnTo>
                    <a:pt x="146" y="112"/>
                  </a:lnTo>
                  <a:lnTo>
                    <a:pt x="145" y="111"/>
                  </a:lnTo>
                  <a:lnTo>
                    <a:pt x="144" y="110"/>
                  </a:lnTo>
                  <a:lnTo>
                    <a:pt x="144" y="108"/>
                  </a:lnTo>
                  <a:lnTo>
                    <a:pt x="143" y="107"/>
                  </a:lnTo>
                  <a:lnTo>
                    <a:pt x="142" y="105"/>
                  </a:lnTo>
                  <a:lnTo>
                    <a:pt x="142" y="104"/>
                  </a:lnTo>
                  <a:lnTo>
                    <a:pt x="142" y="103"/>
                  </a:lnTo>
                  <a:lnTo>
                    <a:pt x="141" y="103"/>
                  </a:lnTo>
                  <a:lnTo>
                    <a:pt x="143" y="93"/>
                  </a:lnTo>
                  <a:lnTo>
                    <a:pt x="144" y="91"/>
                  </a:lnTo>
                  <a:lnTo>
                    <a:pt x="144" y="89"/>
                  </a:lnTo>
                  <a:lnTo>
                    <a:pt x="146" y="88"/>
                  </a:lnTo>
                  <a:lnTo>
                    <a:pt x="146" y="87"/>
                  </a:lnTo>
                  <a:lnTo>
                    <a:pt x="147" y="86"/>
                  </a:lnTo>
                  <a:lnTo>
                    <a:pt x="151" y="85"/>
                  </a:lnTo>
                  <a:lnTo>
                    <a:pt x="151" y="84"/>
                  </a:lnTo>
                  <a:lnTo>
                    <a:pt x="152" y="84"/>
                  </a:lnTo>
                  <a:lnTo>
                    <a:pt x="152" y="85"/>
                  </a:lnTo>
                  <a:lnTo>
                    <a:pt x="152" y="86"/>
                  </a:lnTo>
                  <a:lnTo>
                    <a:pt x="154" y="87"/>
                  </a:lnTo>
                  <a:lnTo>
                    <a:pt x="154" y="88"/>
                  </a:lnTo>
                  <a:lnTo>
                    <a:pt x="155" y="89"/>
                  </a:lnTo>
                  <a:lnTo>
                    <a:pt x="155" y="91"/>
                  </a:lnTo>
                  <a:lnTo>
                    <a:pt x="156" y="93"/>
                  </a:lnTo>
                  <a:lnTo>
                    <a:pt x="156" y="94"/>
                  </a:lnTo>
                  <a:lnTo>
                    <a:pt x="155" y="94"/>
                  </a:lnTo>
                  <a:lnTo>
                    <a:pt x="154" y="95"/>
                  </a:lnTo>
                  <a:lnTo>
                    <a:pt x="154" y="98"/>
                  </a:lnTo>
                  <a:lnTo>
                    <a:pt x="154" y="102"/>
                  </a:lnTo>
                  <a:lnTo>
                    <a:pt x="155" y="104"/>
                  </a:lnTo>
                  <a:lnTo>
                    <a:pt x="155" y="105"/>
                  </a:lnTo>
                  <a:lnTo>
                    <a:pt x="156" y="106"/>
                  </a:lnTo>
                  <a:lnTo>
                    <a:pt x="156" y="107"/>
                  </a:lnTo>
                  <a:lnTo>
                    <a:pt x="157" y="110"/>
                  </a:lnTo>
                  <a:lnTo>
                    <a:pt x="161" y="123"/>
                  </a:lnTo>
                  <a:lnTo>
                    <a:pt x="161" y="126"/>
                  </a:lnTo>
                  <a:lnTo>
                    <a:pt x="160" y="127"/>
                  </a:lnTo>
                  <a:lnTo>
                    <a:pt x="157" y="127"/>
                  </a:lnTo>
                  <a:lnTo>
                    <a:pt x="156" y="127"/>
                  </a:lnTo>
                  <a:close/>
                  <a:moveTo>
                    <a:pt x="159" y="103"/>
                  </a:moveTo>
                  <a:lnTo>
                    <a:pt x="157" y="101"/>
                  </a:lnTo>
                  <a:lnTo>
                    <a:pt x="156" y="100"/>
                  </a:lnTo>
                  <a:lnTo>
                    <a:pt x="157" y="99"/>
                  </a:lnTo>
                  <a:lnTo>
                    <a:pt x="158" y="98"/>
                  </a:lnTo>
                  <a:lnTo>
                    <a:pt x="158" y="97"/>
                  </a:lnTo>
                  <a:lnTo>
                    <a:pt x="158" y="95"/>
                  </a:lnTo>
                  <a:lnTo>
                    <a:pt x="160" y="94"/>
                  </a:lnTo>
                  <a:lnTo>
                    <a:pt x="162" y="95"/>
                  </a:lnTo>
                  <a:lnTo>
                    <a:pt x="162" y="97"/>
                  </a:lnTo>
                  <a:lnTo>
                    <a:pt x="162" y="98"/>
                  </a:lnTo>
                  <a:lnTo>
                    <a:pt x="162" y="101"/>
                  </a:lnTo>
                  <a:lnTo>
                    <a:pt x="162" y="103"/>
                  </a:lnTo>
                  <a:lnTo>
                    <a:pt x="161" y="103"/>
                  </a:lnTo>
                  <a:lnTo>
                    <a:pt x="159" y="103"/>
                  </a:lnTo>
                  <a:close/>
                  <a:moveTo>
                    <a:pt x="202" y="59"/>
                  </a:moveTo>
                  <a:lnTo>
                    <a:pt x="202" y="58"/>
                  </a:lnTo>
                  <a:lnTo>
                    <a:pt x="202" y="57"/>
                  </a:lnTo>
                  <a:lnTo>
                    <a:pt x="203" y="55"/>
                  </a:lnTo>
                  <a:lnTo>
                    <a:pt x="203" y="55"/>
                  </a:lnTo>
                  <a:lnTo>
                    <a:pt x="203" y="56"/>
                  </a:lnTo>
                  <a:lnTo>
                    <a:pt x="204" y="57"/>
                  </a:lnTo>
                  <a:lnTo>
                    <a:pt x="205" y="59"/>
                  </a:lnTo>
                  <a:lnTo>
                    <a:pt x="204" y="59"/>
                  </a:lnTo>
                  <a:lnTo>
                    <a:pt x="204" y="60"/>
                  </a:lnTo>
                  <a:lnTo>
                    <a:pt x="202" y="59"/>
                  </a:lnTo>
                  <a:close/>
                  <a:moveTo>
                    <a:pt x="246" y="65"/>
                  </a:moveTo>
                  <a:lnTo>
                    <a:pt x="245" y="65"/>
                  </a:lnTo>
                  <a:lnTo>
                    <a:pt x="244" y="65"/>
                  </a:lnTo>
                  <a:lnTo>
                    <a:pt x="244" y="64"/>
                  </a:lnTo>
                  <a:lnTo>
                    <a:pt x="242" y="63"/>
                  </a:lnTo>
                  <a:lnTo>
                    <a:pt x="241" y="61"/>
                  </a:lnTo>
                  <a:lnTo>
                    <a:pt x="241" y="59"/>
                  </a:lnTo>
                  <a:lnTo>
                    <a:pt x="238" y="54"/>
                  </a:lnTo>
                  <a:lnTo>
                    <a:pt x="238" y="53"/>
                  </a:lnTo>
                  <a:lnTo>
                    <a:pt x="239" y="53"/>
                  </a:lnTo>
                  <a:lnTo>
                    <a:pt x="241" y="55"/>
                  </a:lnTo>
                  <a:lnTo>
                    <a:pt x="243" y="58"/>
                  </a:lnTo>
                  <a:lnTo>
                    <a:pt x="244" y="60"/>
                  </a:lnTo>
                  <a:lnTo>
                    <a:pt x="244" y="62"/>
                  </a:lnTo>
                  <a:lnTo>
                    <a:pt x="246" y="63"/>
                  </a:lnTo>
                  <a:lnTo>
                    <a:pt x="247" y="65"/>
                  </a:lnTo>
                  <a:lnTo>
                    <a:pt x="246" y="65"/>
                  </a:lnTo>
                  <a:close/>
                  <a:moveTo>
                    <a:pt x="265" y="57"/>
                  </a:moveTo>
                  <a:lnTo>
                    <a:pt x="264" y="59"/>
                  </a:lnTo>
                  <a:lnTo>
                    <a:pt x="263" y="61"/>
                  </a:lnTo>
                  <a:lnTo>
                    <a:pt x="263" y="62"/>
                  </a:lnTo>
                  <a:lnTo>
                    <a:pt x="264" y="63"/>
                  </a:lnTo>
                  <a:lnTo>
                    <a:pt x="265" y="67"/>
                  </a:lnTo>
                  <a:lnTo>
                    <a:pt x="265" y="68"/>
                  </a:lnTo>
                  <a:lnTo>
                    <a:pt x="264" y="68"/>
                  </a:lnTo>
                  <a:lnTo>
                    <a:pt x="259" y="67"/>
                  </a:lnTo>
                  <a:lnTo>
                    <a:pt x="258" y="66"/>
                  </a:lnTo>
                  <a:lnTo>
                    <a:pt x="256" y="63"/>
                  </a:lnTo>
                  <a:lnTo>
                    <a:pt x="255" y="63"/>
                  </a:lnTo>
                  <a:lnTo>
                    <a:pt x="255" y="64"/>
                  </a:lnTo>
                  <a:lnTo>
                    <a:pt x="256" y="66"/>
                  </a:lnTo>
                  <a:lnTo>
                    <a:pt x="255" y="66"/>
                  </a:lnTo>
                  <a:lnTo>
                    <a:pt x="253" y="66"/>
                  </a:lnTo>
                  <a:lnTo>
                    <a:pt x="250" y="65"/>
                  </a:lnTo>
                  <a:lnTo>
                    <a:pt x="249" y="64"/>
                  </a:lnTo>
                  <a:lnTo>
                    <a:pt x="247" y="61"/>
                  </a:lnTo>
                  <a:lnTo>
                    <a:pt x="246" y="61"/>
                  </a:lnTo>
                  <a:lnTo>
                    <a:pt x="246" y="60"/>
                  </a:lnTo>
                  <a:lnTo>
                    <a:pt x="246" y="58"/>
                  </a:lnTo>
                  <a:lnTo>
                    <a:pt x="246" y="57"/>
                  </a:lnTo>
                  <a:lnTo>
                    <a:pt x="246" y="56"/>
                  </a:lnTo>
                  <a:lnTo>
                    <a:pt x="244" y="53"/>
                  </a:lnTo>
                  <a:lnTo>
                    <a:pt x="243" y="53"/>
                  </a:lnTo>
                  <a:lnTo>
                    <a:pt x="243" y="52"/>
                  </a:lnTo>
                  <a:lnTo>
                    <a:pt x="244" y="51"/>
                  </a:lnTo>
                  <a:lnTo>
                    <a:pt x="244" y="50"/>
                  </a:lnTo>
                  <a:lnTo>
                    <a:pt x="246" y="51"/>
                  </a:lnTo>
                  <a:lnTo>
                    <a:pt x="248" y="52"/>
                  </a:lnTo>
                  <a:lnTo>
                    <a:pt x="249" y="53"/>
                  </a:lnTo>
                  <a:lnTo>
                    <a:pt x="250" y="55"/>
                  </a:lnTo>
                  <a:lnTo>
                    <a:pt x="251" y="57"/>
                  </a:lnTo>
                  <a:lnTo>
                    <a:pt x="251" y="58"/>
                  </a:lnTo>
                  <a:lnTo>
                    <a:pt x="252" y="59"/>
                  </a:lnTo>
                  <a:lnTo>
                    <a:pt x="254" y="61"/>
                  </a:lnTo>
                  <a:lnTo>
                    <a:pt x="255" y="61"/>
                  </a:lnTo>
                  <a:lnTo>
                    <a:pt x="255" y="61"/>
                  </a:lnTo>
                  <a:lnTo>
                    <a:pt x="254" y="60"/>
                  </a:lnTo>
                  <a:lnTo>
                    <a:pt x="253" y="57"/>
                  </a:lnTo>
                  <a:lnTo>
                    <a:pt x="251" y="52"/>
                  </a:lnTo>
                  <a:lnTo>
                    <a:pt x="250" y="50"/>
                  </a:lnTo>
                  <a:lnTo>
                    <a:pt x="247" y="49"/>
                  </a:lnTo>
                  <a:lnTo>
                    <a:pt x="247" y="48"/>
                  </a:lnTo>
                  <a:lnTo>
                    <a:pt x="248" y="47"/>
                  </a:lnTo>
                  <a:lnTo>
                    <a:pt x="249" y="47"/>
                  </a:lnTo>
                  <a:lnTo>
                    <a:pt x="249" y="48"/>
                  </a:lnTo>
                  <a:lnTo>
                    <a:pt x="249" y="48"/>
                  </a:lnTo>
                  <a:lnTo>
                    <a:pt x="249" y="47"/>
                  </a:lnTo>
                  <a:lnTo>
                    <a:pt x="250" y="44"/>
                  </a:lnTo>
                  <a:lnTo>
                    <a:pt x="251" y="44"/>
                  </a:lnTo>
                  <a:lnTo>
                    <a:pt x="252" y="43"/>
                  </a:lnTo>
                  <a:lnTo>
                    <a:pt x="253" y="43"/>
                  </a:lnTo>
                  <a:lnTo>
                    <a:pt x="254" y="45"/>
                  </a:lnTo>
                  <a:lnTo>
                    <a:pt x="255" y="45"/>
                  </a:lnTo>
                  <a:lnTo>
                    <a:pt x="256" y="45"/>
                  </a:lnTo>
                  <a:lnTo>
                    <a:pt x="256" y="43"/>
                  </a:lnTo>
                  <a:lnTo>
                    <a:pt x="257" y="42"/>
                  </a:lnTo>
                  <a:lnTo>
                    <a:pt x="258" y="43"/>
                  </a:lnTo>
                  <a:lnTo>
                    <a:pt x="259" y="45"/>
                  </a:lnTo>
                  <a:lnTo>
                    <a:pt x="259" y="47"/>
                  </a:lnTo>
                  <a:lnTo>
                    <a:pt x="260" y="48"/>
                  </a:lnTo>
                  <a:lnTo>
                    <a:pt x="260" y="49"/>
                  </a:lnTo>
                  <a:lnTo>
                    <a:pt x="260" y="50"/>
                  </a:lnTo>
                  <a:lnTo>
                    <a:pt x="261" y="50"/>
                  </a:lnTo>
                  <a:lnTo>
                    <a:pt x="261" y="50"/>
                  </a:lnTo>
                  <a:lnTo>
                    <a:pt x="263" y="53"/>
                  </a:lnTo>
                  <a:lnTo>
                    <a:pt x="264" y="54"/>
                  </a:lnTo>
                  <a:lnTo>
                    <a:pt x="265" y="56"/>
                  </a:lnTo>
                  <a:lnTo>
                    <a:pt x="265" y="57"/>
                  </a:lnTo>
                  <a:close/>
                  <a:moveTo>
                    <a:pt x="229" y="68"/>
                  </a:moveTo>
                  <a:lnTo>
                    <a:pt x="229" y="67"/>
                  </a:lnTo>
                  <a:lnTo>
                    <a:pt x="226" y="67"/>
                  </a:lnTo>
                  <a:lnTo>
                    <a:pt x="226" y="66"/>
                  </a:lnTo>
                  <a:lnTo>
                    <a:pt x="222" y="64"/>
                  </a:lnTo>
                  <a:lnTo>
                    <a:pt x="222" y="63"/>
                  </a:lnTo>
                  <a:lnTo>
                    <a:pt x="222" y="61"/>
                  </a:lnTo>
                  <a:lnTo>
                    <a:pt x="224" y="56"/>
                  </a:lnTo>
                  <a:lnTo>
                    <a:pt x="225" y="55"/>
                  </a:lnTo>
                  <a:lnTo>
                    <a:pt x="226" y="54"/>
                  </a:lnTo>
                  <a:lnTo>
                    <a:pt x="227" y="54"/>
                  </a:lnTo>
                  <a:lnTo>
                    <a:pt x="228" y="55"/>
                  </a:lnTo>
                  <a:lnTo>
                    <a:pt x="228" y="56"/>
                  </a:lnTo>
                  <a:lnTo>
                    <a:pt x="229" y="57"/>
                  </a:lnTo>
                  <a:lnTo>
                    <a:pt x="230" y="58"/>
                  </a:lnTo>
                  <a:lnTo>
                    <a:pt x="232" y="61"/>
                  </a:lnTo>
                  <a:lnTo>
                    <a:pt x="233" y="62"/>
                  </a:lnTo>
                  <a:lnTo>
                    <a:pt x="234" y="64"/>
                  </a:lnTo>
                  <a:lnTo>
                    <a:pt x="234" y="65"/>
                  </a:lnTo>
                  <a:lnTo>
                    <a:pt x="233" y="66"/>
                  </a:lnTo>
                  <a:lnTo>
                    <a:pt x="234" y="66"/>
                  </a:lnTo>
                  <a:lnTo>
                    <a:pt x="234" y="67"/>
                  </a:lnTo>
                  <a:lnTo>
                    <a:pt x="233" y="67"/>
                  </a:lnTo>
                  <a:lnTo>
                    <a:pt x="231" y="68"/>
                  </a:lnTo>
                  <a:lnTo>
                    <a:pt x="229" y="68"/>
                  </a:lnTo>
                  <a:close/>
                  <a:moveTo>
                    <a:pt x="243" y="151"/>
                  </a:moveTo>
                  <a:lnTo>
                    <a:pt x="242" y="149"/>
                  </a:lnTo>
                  <a:lnTo>
                    <a:pt x="242" y="147"/>
                  </a:lnTo>
                  <a:lnTo>
                    <a:pt x="242" y="142"/>
                  </a:lnTo>
                  <a:lnTo>
                    <a:pt x="242" y="140"/>
                  </a:lnTo>
                  <a:lnTo>
                    <a:pt x="242" y="137"/>
                  </a:lnTo>
                  <a:lnTo>
                    <a:pt x="240" y="135"/>
                  </a:lnTo>
                  <a:lnTo>
                    <a:pt x="239" y="134"/>
                  </a:lnTo>
                  <a:lnTo>
                    <a:pt x="238" y="131"/>
                  </a:lnTo>
                  <a:lnTo>
                    <a:pt x="238" y="131"/>
                  </a:lnTo>
                  <a:lnTo>
                    <a:pt x="237" y="130"/>
                  </a:lnTo>
                  <a:lnTo>
                    <a:pt x="237" y="128"/>
                  </a:lnTo>
                  <a:lnTo>
                    <a:pt x="236" y="127"/>
                  </a:lnTo>
                  <a:lnTo>
                    <a:pt x="235" y="126"/>
                  </a:lnTo>
                  <a:lnTo>
                    <a:pt x="235" y="125"/>
                  </a:lnTo>
                  <a:lnTo>
                    <a:pt x="232" y="122"/>
                  </a:lnTo>
                  <a:lnTo>
                    <a:pt x="231" y="120"/>
                  </a:lnTo>
                  <a:lnTo>
                    <a:pt x="228" y="114"/>
                  </a:lnTo>
                  <a:lnTo>
                    <a:pt x="228" y="113"/>
                  </a:lnTo>
                  <a:lnTo>
                    <a:pt x="228" y="112"/>
                  </a:lnTo>
                  <a:lnTo>
                    <a:pt x="227" y="110"/>
                  </a:lnTo>
                  <a:lnTo>
                    <a:pt x="226" y="108"/>
                  </a:lnTo>
                  <a:lnTo>
                    <a:pt x="227" y="105"/>
                  </a:lnTo>
                  <a:lnTo>
                    <a:pt x="228" y="102"/>
                  </a:lnTo>
                  <a:lnTo>
                    <a:pt x="227" y="100"/>
                  </a:lnTo>
                  <a:lnTo>
                    <a:pt x="228" y="99"/>
                  </a:lnTo>
                  <a:lnTo>
                    <a:pt x="227" y="96"/>
                  </a:lnTo>
                  <a:lnTo>
                    <a:pt x="226" y="92"/>
                  </a:lnTo>
                  <a:lnTo>
                    <a:pt x="226" y="90"/>
                  </a:lnTo>
                  <a:lnTo>
                    <a:pt x="226" y="87"/>
                  </a:lnTo>
                  <a:lnTo>
                    <a:pt x="226" y="86"/>
                  </a:lnTo>
                  <a:lnTo>
                    <a:pt x="226" y="85"/>
                  </a:lnTo>
                  <a:lnTo>
                    <a:pt x="225" y="83"/>
                  </a:lnTo>
                  <a:lnTo>
                    <a:pt x="225" y="82"/>
                  </a:lnTo>
                  <a:lnTo>
                    <a:pt x="226" y="81"/>
                  </a:lnTo>
                  <a:lnTo>
                    <a:pt x="229" y="81"/>
                  </a:lnTo>
                  <a:lnTo>
                    <a:pt x="233" y="82"/>
                  </a:lnTo>
                  <a:lnTo>
                    <a:pt x="234" y="82"/>
                  </a:lnTo>
                  <a:lnTo>
                    <a:pt x="235" y="82"/>
                  </a:lnTo>
                  <a:lnTo>
                    <a:pt x="236" y="83"/>
                  </a:lnTo>
                  <a:lnTo>
                    <a:pt x="237" y="83"/>
                  </a:lnTo>
                  <a:lnTo>
                    <a:pt x="238" y="82"/>
                  </a:lnTo>
                  <a:lnTo>
                    <a:pt x="238" y="80"/>
                  </a:lnTo>
                  <a:lnTo>
                    <a:pt x="238" y="80"/>
                  </a:lnTo>
                  <a:lnTo>
                    <a:pt x="241" y="81"/>
                  </a:lnTo>
                  <a:lnTo>
                    <a:pt x="242" y="82"/>
                  </a:lnTo>
                  <a:lnTo>
                    <a:pt x="243" y="83"/>
                  </a:lnTo>
                  <a:lnTo>
                    <a:pt x="245" y="84"/>
                  </a:lnTo>
                  <a:lnTo>
                    <a:pt x="246" y="85"/>
                  </a:lnTo>
                  <a:lnTo>
                    <a:pt x="246" y="86"/>
                  </a:lnTo>
                  <a:lnTo>
                    <a:pt x="247" y="86"/>
                  </a:lnTo>
                  <a:lnTo>
                    <a:pt x="248" y="87"/>
                  </a:lnTo>
                  <a:lnTo>
                    <a:pt x="251" y="94"/>
                  </a:lnTo>
                  <a:lnTo>
                    <a:pt x="252" y="96"/>
                  </a:lnTo>
                  <a:lnTo>
                    <a:pt x="252" y="97"/>
                  </a:lnTo>
                  <a:lnTo>
                    <a:pt x="252" y="98"/>
                  </a:lnTo>
                  <a:lnTo>
                    <a:pt x="253" y="98"/>
                  </a:lnTo>
                  <a:lnTo>
                    <a:pt x="254" y="98"/>
                  </a:lnTo>
                  <a:lnTo>
                    <a:pt x="255" y="99"/>
                  </a:lnTo>
                  <a:lnTo>
                    <a:pt x="256" y="101"/>
                  </a:lnTo>
                  <a:lnTo>
                    <a:pt x="257" y="103"/>
                  </a:lnTo>
                  <a:lnTo>
                    <a:pt x="257" y="104"/>
                  </a:lnTo>
                  <a:lnTo>
                    <a:pt x="257" y="108"/>
                  </a:lnTo>
                  <a:lnTo>
                    <a:pt x="257" y="110"/>
                  </a:lnTo>
                  <a:lnTo>
                    <a:pt x="258" y="111"/>
                  </a:lnTo>
                  <a:lnTo>
                    <a:pt x="260" y="116"/>
                  </a:lnTo>
                  <a:lnTo>
                    <a:pt x="261" y="117"/>
                  </a:lnTo>
                  <a:lnTo>
                    <a:pt x="261" y="119"/>
                  </a:lnTo>
                  <a:lnTo>
                    <a:pt x="260" y="120"/>
                  </a:lnTo>
                  <a:lnTo>
                    <a:pt x="259" y="123"/>
                  </a:lnTo>
                  <a:lnTo>
                    <a:pt x="257" y="124"/>
                  </a:lnTo>
                  <a:lnTo>
                    <a:pt x="253" y="126"/>
                  </a:lnTo>
                  <a:lnTo>
                    <a:pt x="250" y="128"/>
                  </a:lnTo>
                  <a:lnTo>
                    <a:pt x="249" y="130"/>
                  </a:lnTo>
                  <a:lnTo>
                    <a:pt x="248" y="131"/>
                  </a:lnTo>
                  <a:lnTo>
                    <a:pt x="247" y="132"/>
                  </a:lnTo>
                  <a:lnTo>
                    <a:pt x="247" y="133"/>
                  </a:lnTo>
                  <a:lnTo>
                    <a:pt x="247" y="135"/>
                  </a:lnTo>
                  <a:lnTo>
                    <a:pt x="248" y="138"/>
                  </a:lnTo>
                  <a:lnTo>
                    <a:pt x="248" y="140"/>
                  </a:lnTo>
                  <a:lnTo>
                    <a:pt x="248" y="143"/>
                  </a:lnTo>
                  <a:lnTo>
                    <a:pt x="248" y="145"/>
                  </a:lnTo>
                  <a:lnTo>
                    <a:pt x="249" y="146"/>
                  </a:lnTo>
                  <a:lnTo>
                    <a:pt x="249" y="147"/>
                  </a:lnTo>
                  <a:lnTo>
                    <a:pt x="247" y="148"/>
                  </a:lnTo>
                  <a:lnTo>
                    <a:pt x="247" y="150"/>
                  </a:lnTo>
                  <a:lnTo>
                    <a:pt x="246" y="150"/>
                  </a:lnTo>
                  <a:lnTo>
                    <a:pt x="246" y="151"/>
                  </a:lnTo>
                  <a:lnTo>
                    <a:pt x="244" y="151"/>
                  </a:lnTo>
                  <a:lnTo>
                    <a:pt x="243" y="151"/>
                  </a:lnTo>
                  <a:close/>
                  <a:moveTo>
                    <a:pt x="211" y="103"/>
                  </a:moveTo>
                  <a:lnTo>
                    <a:pt x="211" y="102"/>
                  </a:lnTo>
                  <a:lnTo>
                    <a:pt x="211" y="98"/>
                  </a:lnTo>
                  <a:lnTo>
                    <a:pt x="211" y="94"/>
                  </a:lnTo>
                  <a:lnTo>
                    <a:pt x="209" y="90"/>
                  </a:lnTo>
                  <a:lnTo>
                    <a:pt x="207" y="87"/>
                  </a:lnTo>
                  <a:lnTo>
                    <a:pt x="207" y="86"/>
                  </a:lnTo>
                  <a:lnTo>
                    <a:pt x="208" y="86"/>
                  </a:lnTo>
                  <a:lnTo>
                    <a:pt x="209" y="86"/>
                  </a:lnTo>
                  <a:lnTo>
                    <a:pt x="211" y="86"/>
                  </a:lnTo>
                  <a:lnTo>
                    <a:pt x="212" y="86"/>
                  </a:lnTo>
                  <a:lnTo>
                    <a:pt x="212" y="87"/>
                  </a:lnTo>
                  <a:lnTo>
                    <a:pt x="213" y="87"/>
                  </a:lnTo>
                  <a:lnTo>
                    <a:pt x="213" y="88"/>
                  </a:lnTo>
                  <a:lnTo>
                    <a:pt x="214" y="90"/>
                  </a:lnTo>
                  <a:lnTo>
                    <a:pt x="214" y="92"/>
                  </a:lnTo>
                  <a:lnTo>
                    <a:pt x="215" y="96"/>
                  </a:lnTo>
                  <a:lnTo>
                    <a:pt x="215" y="97"/>
                  </a:lnTo>
                  <a:lnTo>
                    <a:pt x="215" y="98"/>
                  </a:lnTo>
                  <a:lnTo>
                    <a:pt x="214" y="98"/>
                  </a:lnTo>
                  <a:lnTo>
                    <a:pt x="214" y="99"/>
                  </a:lnTo>
                  <a:lnTo>
                    <a:pt x="212" y="103"/>
                  </a:lnTo>
                  <a:lnTo>
                    <a:pt x="211" y="103"/>
                  </a:lnTo>
                  <a:close/>
                  <a:moveTo>
                    <a:pt x="319" y="105"/>
                  </a:moveTo>
                  <a:lnTo>
                    <a:pt x="318" y="104"/>
                  </a:lnTo>
                  <a:lnTo>
                    <a:pt x="316" y="99"/>
                  </a:lnTo>
                  <a:lnTo>
                    <a:pt x="317" y="99"/>
                  </a:lnTo>
                  <a:lnTo>
                    <a:pt x="318" y="99"/>
                  </a:lnTo>
                  <a:lnTo>
                    <a:pt x="319" y="99"/>
                  </a:lnTo>
                  <a:lnTo>
                    <a:pt x="319" y="100"/>
                  </a:lnTo>
                  <a:lnTo>
                    <a:pt x="319" y="101"/>
                  </a:lnTo>
                  <a:lnTo>
                    <a:pt x="319" y="101"/>
                  </a:lnTo>
                  <a:lnTo>
                    <a:pt x="319" y="102"/>
                  </a:lnTo>
                  <a:lnTo>
                    <a:pt x="319" y="103"/>
                  </a:lnTo>
                  <a:lnTo>
                    <a:pt x="319" y="104"/>
                  </a:lnTo>
                  <a:lnTo>
                    <a:pt x="319" y="105"/>
                  </a:lnTo>
                  <a:close/>
                  <a:moveTo>
                    <a:pt x="320" y="98"/>
                  </a:moveTo>
                  <a:lnTo>
                    <a:pt x="320" y="98"/>
                  </a:lnTo>
                  <a:lnTo>
                    <a:pt x="318" y="95"/>
                  </a:lnTo>
                  <a:lnTo>
                    <a:pt x="318" y="94"/>
                  </a:lnTo>
                  <a:lnTo>
                    <a:pt x="319" y="94"/>
                  </a:lnTo>
                  <a:lnTo>
                    <a:pt x="320" y="94"/>
                  </a:lnTo>
                  <a:lnTo>
                    <a:pt x="322" y="98"/>
                  </a:lnTo>
                  <a:lnTo>
                    <a:pt x="321" y="98"/>
                  </a:lnTo>
                  <a:lnTo>
                    <a:pt x="320" y="98"/>
                  </a:lnTo>
                  <a:close/>
                  <a:moveTo>
                    <a:pt x="282" y="36"/>
                  </a:moveTo>
                  <a:lnTo>
                    <a:pt x="280" y="35"/>
                  </a:lnTo>
                  <a:lnTo>
                    <a:pt x="280" y="34"/>
                  </a:lnTo>
                  <a:lnTo>
                    <a:pt x="281" y="33"/>
                  </a:lnTo>
                  <a:lnTo>
                    <a:pt x="281" y="34"/>
                  </a:lnTo>
                  <a:lnTo>
                    <a:pt x="282" y="33"/>
                  </a:lnTo>
                  <a:lnTo>
                    <a:pt x="284" y="35"/>
                  </a:lnTo>
                  <a:lnTo>
                    <a:pt x="283" y="36"/>
                  </a:lnTo>
                  <a:lnTo>
                    <a:pt x="282" y="36"/>
                  </a:lnTo>
                  <a:close/>
                  <a:moveTo>
                    <a:pt x="457" y="3"/>
                  </a:moveTo>
                  <a:lnTo>
                    <a:pt x="455" y="2"/>
                  </a:lnTo>
                  <a:lnTo>
                    <a:pt x="454" y="2"/>
                  </a:lnTo>
                  <a:lnTo>
                    <a:pt x="454" y="1"/>
                  </a:lnTo>
                  <a:lnTo>
                    <a:pt x="455" y="1"/>
                  </a:lnTo>
                  <a:lnTo>
                    <a:pt x="456" y="1"/>
                  </a:lnTo>
                  <a:lnTo>
                    <a:pt x="457" y="2"/>
                  </a:lnTo>
                  <a:lnTo>
                    <a:pt x="458" y="2"/>
                  </a:lnTo>
                  <a:lnTo>
                    <a:pt x="457" y="3"/>
                  </a:lnTo>
                  <a:close/>
                  <a:moveTo>
                    <a:pt x="313" y="32"/>
                  </a:moveTo>
                  <a:lnTo>
                    <a:pt x="312" y="31"/>
                  </a:lnTo>
                  <a:lnTo>
                    <a:pt x="311" y="31"/>
                  </a:lnTo>
                  <a:lnTo>
                    <a:pt x="310" y="30"/>
                  </a:lnTo>
                  <a:lnTo>
                    <a:pt x="309" y="29"/>
                  </a:lnTo>
                  <a:lnTo>
                    <a:pt x="308" y="28"/>
                  </a:lnTo>
                  <a:lnTo>
                    <a:pt x="309" y="27"/>
                  </a:lnTo>
                  <a:lnTo>
                    <a:pt x="310" y="27"/>
                  </a:lnTo>
                  <a:lnTo>
                    <a:pt x="311" y="28"/>
                  </a:lnTo>
                  <a:lnTo>
                    <a:pt x="314" y="29"/>
                  </a:lnTo>
                  <a:lnTo>
                    <a:pt x="314" y="30"/>
                  </a:lnTo>
                  <a:lnTo>
                    <a:pt x="314" y="32"/>
                  </a:lnTo>
                  <a:lnTo>
                    <a:pt x="313" y="32"/>
                  </a:lnTo>
                  <a:close/>
                  <a:moveTo>
                    <a:pt x="339" y="34"/>
                  </a:moveTo>
                  <a:lnTo>
                    <a:pt x="337" y="34"/>
                  </a:lnTo>
                  <a:lnTo>
                    <a:pt x="335" y="32"/>
                  </a:lnTo>
                  <a:lnTo>
                    <a:pt x="333" y="29"/>
                  </a:lnTo>
                  <a:lnTo>
                    <a:pt x="332" y="28"/>
                  </a:lnTo>
                  <a:lnTo>
                    <a:pt x="332" y="26"/>
                  </a:lnTo>
                  <a:lnTo>
                    <a:pt x="332" y="25"/>
                  </a:lnTo>
                  <a:lnTo>
                    <a:pt x="333" y="22"/>
                  </a:lnTo>
                  <a:lnTo>
                    <a:pt x="334" y="21"/>
                  </a:lnTo>
                  <a:lnTo>
                    <a:pt x="335" y="21"/>
                  </a:lnTo>
                  <a:lnTo>
                    <a:pt x="336" y="21"/>
                  </a:lnTo>
                  <a:lnTo>
                    <a:pt x="337" y="21"/>
                  </a:lnTo>
                  <a:lnTo>
                    <a:pt x="339" y="24"/>
                  </a:lnTo>
                  <a:lnTo>
                    <a:pt x="338" y="26"/>
                  </a:lnTo>
                  <a:lnTo>
                    <a:pt x="338" y="27"/>
                  </a:lnTo>
                  <a:lnTo>
                    <a:pt x="339" y="29"/>
                  </a:lnTo>
                  <a:lnTo>
                    <a:pt x="341" y="32"/>
                  </a:lnTo>
                  <a:lnTo>
                    <a:pt x="340" y="33"/>
                  </a:lnTo>
                  <a:lnTo>
                    <a:pt x="339" y="34"/>
                  </a:lnTo>
                  <a:close/>
                  <a:moveTo>
                    <a:pt x="326" y="40"/>
                  </a:moveTo>
                  <a:lnTo>
                    <a:pt x="323" y="39"/>
                  </a:lnTo>
                  <a:lnTo>
                    <a:pt x="322" y="39"/>
                  </a:lnTo>
                  <a:lnTo>
                    <a:pt x="321" y="39"/>
                  </a:lnTo>
                  <a:lnTo>
                    <a:pt x="320" y="38"/>
                  </a:lnTo>
                  <a:lnTo>
                    <a:pt x="321" y="38"/>
                  </a:lnTo>
                  <a:lnTo>
                    <a:pt x="324" y="38"/>
                  </a:lnTo>
                  <a:lnTo>
                    <a:pt x="325" y="39"/>
                  </a:lnTo>
                  <a:lnTo>
                    <a:pt x="326" y="39"/>
                  </a:lnTo>
                  <a:lnTo>
                    <a:pt x="326" y="40"/>
                  </a:lnTo>
                  <a:close/>
                  <a:moveTo>
                    <a:pt x="286" y="33"/>
                  </a:moveTo>
                  <a:lnTo>
                    <a:pt x="286" y="32"/>
                  </a:lnTo>
                  <a:lnTo>
                    <a:pt x="288" y="32"/>
                  </a:lnTo>
                  <a:lnTo>
                    <a:pt x="288" y="31"/>
                  </a:lnTo>
                  <a:lnTo>
                    <a:pt x="289" y="31"/>
                  </a:lnTo>
                  <a:lnTo>
                    <a:pt x="289" y="32"/>
                  </a:lnTo>
                  <a:lnTo>
                    <a:pt x="289" y="33"/>
                  </a:lnTo>
                  <a:lnTo>
                    <a:pt x="287" y="33"/>
                  </a:lnTo>
                  <a:lnTo>
                    <a:pt x="286" y="33"/>
                  </a:lnTo>
                  <a:close/>
                  <a:moveTo>
                    <a:pt x="315" y="39"/>
                  </a:moveTo>
                  <a:lnTo>
                    <a:pt x="309" y="38"/>
                  </a:lnTo>
                  <a:lnTo>
                    <a:pt x="308" y="38"/>
                  </a:lnTo>
                  <a:lnTo>
                    <a:pt x="308" y="37"/>
                  </a:lnTo>
                  <a:lnTo>
                    <a:pt x="308" y="36"/>
                  </a:lnTo>
                  <a:lnTo>
                    <a:pt x="309" y="35"/>
                  </a:lnTo>
                  <a:lnTo>
                    <a:pt x="310" y="35"/>
                  </a:lnTo>
                  <a:lnTo>
                    <a:pt x="312" y="35"/>
                  </a:lnTo>
                  <a:lnTo>
                    <a:pt x="313" y="36"/>
                  </a:lnTo>
                  <a:lnTo>
                    <a:pt x="316" y="38"/>
                  </a:lnTo>
                  <a:lnTo>
                    <a:pt x="316" y="39"/>
                  </a:lnTo>
                  <a:lnTo>
                    <a:pt x="315" y="39"/>
                  </a:lnTo>
                  <a:close/>
                  <a:moveTo>
                    <a:pt x="300" y="35"/>
                  </a:moveTo>
                  <a:lnTo>
                    <a:pt x="300" y="34"/>
                  </a:lnTo>
                  <a:lnTo>
                    <a:pt x="300" y="33"/>
                  </a:lnTo>
                  <a:lnTo>
                    <a:pt x="300" y="32"/>
                  </a:lnTo>
                  <a:lnTo>
                    <a:pt x="300" y="31"/>
                  </a:lnTo>
                  <a:lnTo>
                    <a:pt x="301" y="31"/>
                  </a:lnTo>
                  <a:lnTo>
                    <a:pt x="302" y="32"/>
                  </a:lnTo>
                  <a:lnTo>
                    <a:pt x="303" y="33"/>
                  </a:lnTo>
                  <a:lnTo>
                    <a:pt x="304" y="34"/>
                  </a:lnTo>
                  <a:lnTo>
                    <a:pt x="305" y="34"/>
                  </a:lnTo>
                  <a:lnTo>
                    <a:pt x="305" y="35"/>
                  </a:lnTo>
                  <a:lnTo>
                    <a:pt x="304" y="35"/>
                  </a:lnTo>
                  <a:lnTo>
                    <a:pt x="302" y="35"/>
                  </a:lnTo>
                  <a:lnTo>
                    <a:pt x="301" y="35"/>
                  </a:lnTo>
                  <a:lnTo>
                    <a:pt x="300" y="35"/>
                  </a:lnTo>
                  <a:close/>
                  <a:moveTo>
                    <a:pt x="325" y="64"/>
                  </a:moveTo>
                  <a:lnTo>
                    <a:pt x="323" y="64"/>
                  </a:lnTo>
                  <a:lnTo>
                    <a:pt x="322" y="63"/>
                  </a:lnTo>
                  <a:lnTo>
                    <a:pt x="320" y="62"/>
                  </a:lnTo>
                  <a:lnTo>
                    <a:pt x="319" y="61"/>
                  </a:lnTo>
                  <a:lnTo>
                    <a:pt x="316" y="55"/>
                  </a:lnTo>
                  <a:lnTo>
                    <a:pt x="314" y="52"/>
                  </a:lnTo>
                  <a:lnTo>
                    <a:pt x="313" y="50"/>
                  </a:lnTo>
                  <a:lnTo>
                    <a:pt x="313" y="49"/>
                  </a:lnTo>
                  <a:lnTo>
                    <a:pt x="310" y="46"/>
                  </a:lnTo>
                  <a:lnTo>
                    <a:pt x="309" y="45"/>
                  </a:lnTo>
                  <a:lnTo>
                    <a:pt x="309" y="44"/>
                  </a:lnTo>
                  <a:lnTo>
                    <a:pt x="310" y="43"/>
                  </a:lnTo>
                  <a:lnTo>
                    <a:pt x="311" y="42"/>
                  </a:lnTo>
                  <a:lnTo>
                    <a:pt x="316" y="44"/>
                  </a:lnTo>
                  <a:lnTo>
                    <a:pt x="317" y="45"/>
                  </a:lnTo>
                  <a:lnTo>
                    <a:pt x="318" y="49"/>
                  </a:lnTo>
                  <a:lnTo>
                    <a:pt x="318" y="49"/>
                  </a:lnTo>
                  <a:lnTo>
                    <a:pt x="319" y="50"/>
                  </a:lnTo>
                  <a:lnTo>
                    <a:pt x="319" y="51"/>
                  </a:lnTo>
                  <a:lnTo>
                    <a:pt x="319" y="52"/>
                  </a:lnTo>
                  <a:lnTo>
                    <a:pt x="319" y="53"/>
                  </a:lnTo>
                  <a:lnTo>
                    <a:pt x="321" y="55"/>
                  </a:lnTo>
                  <a:lnTo>
                    <a:pt x="323" y="56"/>
                  </a:lnTo>
                  <a:lnTo>
                    <a:pt x="325" y="57"/>
                  </a:lnTo>
                  <a:lnTo>
                    <a:pt x="325" y="58"/>
                  </a:lnTo>
                  <a:lnTo>
                    <a:pt x="326" y="59"/>
                  </a:lnTo>
                  <a:lnTo>
                    <a:pt x="326" y="61"/>
                  </a:lnTo>
                  <a:lnTo>
                    <a:pt x="326" y="61"/>
                  </a:lnTo>
                  <a:lnTo>
                    <a:pt x="326" y="62"/>
                  </a:lnTo>
                  <a:lnTo>
                    <a:pt x="327" y="63"/>
                  </a:lnTo>
                  <a:lnTo>
                    <a:pt x="327" y="64"/>
                  </a:lnTo>
                  <a:lnTo>
                    <a:pt x="325" y="64"/>
                  </a:lnTo>
                  <a:close/>
                  <a:moveTo>
                    <a:pt x="329" y="62"/>
                  </a:moveTo>
                  <a:lnTo>
                    <a:pt x="328" y="62"/>
                  </a:lnTo>
                  <a:lnTo>
                    <a:pt x="327" y="58"/>
                  </a:lnTo>
                  <a:lnTo>
                    <a:pt x="326" y="56"/>
                  </a:lnTo>
                  <a:lnTo>
                    <a:pt x="325" y="54"/>
                  </a:lnTo>
                  <a:lnTo>
                    <a:pt x="322" y="53"/>
                  </a:lnTo>
                  <a:lnTo>
                    <a:pt x="321" y="52"/>
                  </a:lnTo>
                  <a:lnTo>
                    <a:pt x="321" y="50"/>
                  </a:lnTo>
                  <a:lnTo>
                    <a:pt x="320" y="49"/>
                  </a:lnTo>
                  <a:lnTo>
                    <a:pt x="319" y="48"/>
                  </a:lnTo>
                  <a:lnTo>
                    <a:pt x="319" y="46"/>
                  </a:lnTo>
                  <a:lnTo>
                    <a:pt x="320" y="44"/>
                  </a:lnTo>
                  <a:lnTo>
                    <a:pt x="321" y="44"/>
                  </a:lnTo>
                  <a:lnTo>
                    <a:pt x="322" y="44"/>
                  </a:lnTo>
                  <a:lnTo>
                    <a:pt x="325" y="45"/>
                  </a:lnTo>
                  <a:lnTo>
                    <a:pt x="327" y="46"/>
                  </a:lnTo>
                  <a:lnTo>
                    <a:pt x="329" y="49"/>
                  </a:lnTo>
                  <a:lnTo>
                    <a:pt x="330" y="49"/>
                  </a:lnTo>
                  <a:lnTo>
                    <a:pt x="332" y="52"/>
                  </a:lnTo>
                  <a:lnTo>
                    <a:pt x="335" y="53"/>
                  </a:lnTo>
                  <a:lnTo>
                    <a:pt x="335" y="54"/>
                  </a:lnTo>
                  <a:lnTo>
                    <a:pt x="335" y="56"/>
                  </a:lnTo>
                  <a:lnTo>
                    <a:pt x="332" y="61"/>
                  </a:lnTo>
                  <a:lnTo>
                    <a:pt x="329" y="62"/>
                  </a:lnTo>
                  <a:close/>
                  <a:moveTo>
                    <a:pt x="344" y="49"/>
                  </a:moveTo>
                  <a:lnTo>
                    <a:pt x="343" y="49"/>
                  </a:lnTo>
                  <a:lnTo>
                    <a:pt x="343" y="49"/>
                  </a:lnTo>
                  <a:lnTo>
                    <a:pt x="343" y="47"/>
                  </a:lnTo>
                  <a:lnTo>
                    <a:pt x="343" y="46"/>
                  </a:lnTo>
                  <a:lnTo>
                    <a:pt x="343" y="45"/>
                  </a:lnTo>
                  <a:lnTo>
                    <a:pt x="343" y="45"/>
                  </a:lnTo>
                  <a:lnTo>
                    <a:pt x="346" y="45"/>
                  </a:lnTo>
                  <a:lnTo>
                    <a:pt x="348" y="45"/>
                  </a:lnTo>
                  <a:lnTo>
                    <a:pt x="350" y="46"/>
                  </a:lnTo>
                  <a:lnTo>
                    <a:pt x="350" y="47"/>
                  </a:lnTo>
                  <a:lnTo>
                    <a:pt x="350" y="49"/>
                  </a:lnTo>
                  <a:lnTo>
                    <a:pt x="349" y="49"/>
                  </a:lnTo>
                  <a:lnTo>
                    <a:pt x="348" y="49"/>
                  </a:lnTo>
                  <a:lnTo>
                    <a:pt x="346" y="49"/>
                  </a:lnTo>
                  <a:lnTo>
                    <a:pt x="344" y="49"/>
                  </a:lnTo>
                  <a:close/>
                  <a:moveTo>
                    <a:pt x="341" y="52"/>
                  </a:moveTo>
                  <a:lnTo>
                    <a:pt x="341" y="51"/>
                  </a:lnTo>
                  <a:lnTo>
                    <a:pt x="338" y="49"/>
                  </a:lnTo>
                  <a:lnTo>
                    <a:pt x="334" y="48"/>
                  </a:lnTo>
                  <a:lnTo>
                    <a:pt x="331" y="46"/>
                  </a:lnTo>
                  <a:lnTo>
                    <a:pt x="330" y="43"/>
                  </a:lnTo>
                  <a:lnTo>
                    <a:pt x="329" y="41"/>
                  </a:lnTo>
                  <a:lnTo>
                    <a:pt x="328" y="38"/>
                  </a:lnTo>
                  <a:lnTo>
                    <a:pt x="327" y="37"/>
                  </a:lnTo>
                  <a:lnTo>
                    <a:pt x="327" y="37"/>
                  </a:lnTo>
                  <a:lnTo>
                    <a:pt x="325" y="37"/>
                  </a:lnTo>
                  <a:lnTo>
                    <a:pt x="325" y="36"/>
                  </a:lnTo>
                  <a:lnTo>
                    <a:pt x="322" y="36"/>
                  </a:lnTo>
                  <a:lnTo>
                    <a:pt x="320" y="36"/>
                  </a:lnTo>
                  <a:lnTo>
                    <a:pt x="319" y="34"/>
                  </a:lnTo>
                  <a:lnTo>
                    <a:pt x="319" y="32"/>
                  </a:lnTo>
                  <a:lnTo>
                    <a:pt x="321" y="27"/>
                  </a:lnTo>
                  <a:lnTo>
                    <a:pt x="322" y="26"/>
                  </a:lnTo>
                  <a:lnTo>
                    <a:pt x="322" y="25"/>
                  </a:lnTo>
                  <a:lnTo>
                    <a:pt x="324" y="25"/>
                  </a:lnTo>
                  <a:lnTo>
                    <a:pt x="324" y="26"/>
                  </a:lnTo>
                  <a:lnTo>
                    <a:pt x="324" y="27"/>
                  </a:lnTo>
                  <a:lnTo>
                    <a:pt x="325" y="28"/>
                  </a:lnTo>
                  <a:lnTo>
                    <a:pt x="325" y="29"/>
                  </a:lnTo>
                  <a:lnTo>
                    <a:pt x="326" y="29"/>
                  </a:lnTo>
                  <a:lnTo>
                    <a:pt x="327" y="29"/>
                  </a:lnTo>
                  <a:lnTo>
                    <a:pt x="327" y="30"/>
                  </a:lnTo>
                  <a:lnTo>
                    <a:pt x="329" y="33"/>
                  </a:lnTo>
                  <a:lnTo>
                    <a:pt x="331" y="33"/>
                  </a:lnTo>
                  <a:lnTo>
                    <a:pt x="331" y="34"/>
                  </a:lnTo>
                  <a:lnTo>
                    <a:pt x="331" y="37"/>
                  </a:lnTo>
                  <a:lnTo>
                    <a:pt x="331" y="37"/>
                  </a:lnTo>
                  <a:lnTo>
                    <a:pt x="332" y="38"/>
                  </a:lnTo>
                  <a:lnTo>
                    <a:pt x="334" y="41"/>
                  </a:lnTo>
                  <a:lnTo>
                    <a:pt x="335" y="43"/>
                  </a:lnTo>
                  <a:lnTo>
                    <a:pt x="337" y="44"/>
                  </a:lnTo>
                  <a:lnTo>
                    <a:pt x="339" y="45"/>
                  </a:lnTo>
                  <a:lnTo>
                    <a:pt x="341" y="45"/>
                  </a:lnTo>
                  <a:lnTo>
                    <a:pt x="342" y="46"/>
                  </a:lnTo>
                  <a:lnTo>
                    <a:pt x="342" y="48"/>
                  </a:lnTo>
                  <a:lnTo>
                    <a:pt x="342" y="49"/>
                  </a:lnTo>
                  <a:lnTo>
                    <a:pt x="343" y="50"/>
                  </a:lnTo>
                  <a:lnTo>
                    <a:pt x="343" y="51"/>
                  </a:lnTo>
                  <a:lnTo>
                    <a:pt x="341" y="52"/>
                  </a:lnTo>
                  <a:close/>
                  <a:moveTo>
                    <a:pt x="685" y="503"/>
                  </a:moveTo>
                  <a:lnTo>
                    <a:pt x="684" y="503"/>
                  </a:lnTo>
                  <a:lnTo>
                    <a:pt x="683" y="502"/>
                  </a:lnTo>
                  <a:lnTo>
                    <a:pt x="683" y="500"/>
                  </a:lnTo>
                  <a:lnTo>
                    <a:pt x="684" y="498"/>
                  </a:lnTo>
                  <a:lnTo>
                    <a:pt x="685" y="498"/>
                  </a:lnTo>
                  <a:lnTo>
                    <a:pt x="686" y="499"/>
                  </a:lnTo>
                  <a:lnTo>
                    <a:pt x="685" y="502"/>
                  </a:lnTo>
                  <a:lnTo>
                    <a:pt x="685" y="503"/>
                  </a:lnTo>
                  <a:close/>
                  <a:moveTo>
                    <a:pt x="692" y="503"/>
                  </a:moveTo>
                  <a:lnTo>
                    <a:pt x="691" y="503"/>
                  </a:lnTo>
                  <a:lnTo>
                    <a:pt x="690" y="502"/>
                  </a:lnTo>
                  <a:lnTo>
                    <a:pt x="689" y="500"/>
                  </a:lnTo>
                  <a:lnTo>
                    <a:pt x="687" y="498"/>
                  </a:lnTo>
                  <a:lnTo>
                    <a:pt x="687" y="497"/>
                  </a:lnTo>
                  <a:lnTo>
                    <a:pt x="690" y="495"/>
                  </a:lnTo>
                  <a:lnTo>
                    <a:pt x="690" y="494"/>
                  </a:lnTo>
                  <a:lnTo>
                    <a:pt x="691" y="493"/>
                  </a:lnTo>
                  <a:lnTo>
                    <a:pt x="691" y="492"/>
                  </a:lnTo>
                  <a:lnTo>
                    <a:pt x="692" y="492"/>
                  </a:lnTo>
                  <a:lnTo>
                    <a:pt x="692" y="493"/>
                  </a:lnTo>
                  <a:lnTo>
                    <a:pt x="692" y="494"/>
                  </a:lnTo>
                  <a:lnTo>
                    <a:pt x="692" y="494"/>
                  </a:lnTo>
                  <a:lnTo>
                    <a:pt x="693" y="494"/>
                  </a:lnTo>
                  <a:lnTo>
                    <a:pt x="694" y="494"/>
                  </a:lnTo>
                  <a:lnTo>
                    <a:pt x="695" y="494"/>
                  </a:lnTo>
                  <a:lnTo>
                    <a:pt x="694" y="499"/>
                  </a:lnTo>
                  <a:lnTo>
                    <a:pt x="692" y="502"/>
                  </a:lnTo>
                  <a:lnTo>
                    <a:pt x="692" y="503"/>
                  </a:lnTo>
                  <a:close/>
                  <a:moveTo>
                    <a:pt x="678" y="499"/>
                  </a:moveTo>
                  <a:lnTo>
                    <a:pt x="677" y="499"/>
                  </a:lnTo>
                  <a:lnTo>
                    <a:pt x="676" y="497"/>
                  </a:lnTo>
                  <a:lnTo>
                    <a:pt x="676" y="496"/>
                  </a:lnTo>
                  <a:lnTo>
                    <a:pt x="677" y="496"/>
                  </a:lnTo>
                  <a:lnTo>
                    <a:pt x="677" y="497"/>
                  </a:lnTo>
                  <a:lnTo>
                    <a:pt x="678" y="498"/>
                  </a:lnTo>
                  <a:lnTo>
                    <a:pt x="678" y="499"/>
                  </a:lnTo>
                  <a:close/>
                  <a:moveTo>
                    <a:pt x="681" y="500"/>
                  </a:moveTo>
                  <a:lnTo>
                    <a:pt x="681" y="500"/>
                  </a:lnTo>
                  <a:lnTo>
                    <a:pt x="681" y="499"/>
                  </a:lnTo>
                  <a:lnTo>
                    <a:pt x="680" y="499"/>
                  </a:lnTo>
                  <a:lnTo>
                    <a:pt x="679" y="494"/>
                  </a:lnTo>
                  <a:lnTo>
                    <a:pt x="678" y="491"/>
                  </a:lnTo>
                  <a:lnTo>
                    <a:pt x="678" y="490"/>
                  </a:lnTo>
                  <a:lnTo>
                    <a:pt x="679" y="490"/>
                  </a:lnTo>
                  <a:lnTo>
                    <a:pt x="680" y="490"/>
                  </a:lnTo>
                  <a:lnTo>
                    <a:pt x="681" y="491"/>
                  </a:lnTo>
                  <a:lnTo>
                    <a:pt x="681" y="491"/>
                  </a:lnTo>
                  <a:lnTo>
                    <a:pt x="682" y="491"/>
                  </a:lnTo>
                  <a:lnTo>
                    <a:pt x="683" y="493"/>
                  </a:lnTo>
                  <a:lnTo>
                    <a:pt x="683" y="494"/>
                  </a:lnTo>
                  <a:lnTo>
                    <a:pt x="683" y="495"/>
                  </a:lnTo>
                  <a:lnTo>
                    <a:pt x="684" y="496"/>
                  </a:lnTo>
                  <a:lnTo>
                    <a:pt x="683" y="498"/>
                  </a:lnTo>
                  <a:lnTo>
                    <a:pt x="681" y="500"/>
                  </a:lnTo>
                  <a:close/>
                  <a:moveTo>
                    <a:pt x="687" y="495"/>
                  </a:moveTo>
                  <a:lnTo>
                    <a:pt x="684" y="489"/>
                  </a:lnTo>
                  <a:lnTo>
                    <a:pt x="683" y="488"/>
                  </a:lnTo>
                  <a:lnTo>
                    <a:pt x="684" y="488"/>
                  </a:lnTo>
                  <a:lnTo>
                    <a:pt x="686" y="487"/>
                  </a:lnTo>
                  <a:lnTo>
                    <a:pt x="688" y="490"/>
                  </a:lnTo>
                  <a:lnTo>
                    <a:pt x="690" y="490"/>
                  </a:lnTo>
                  <a:lnTo>
                    <a:pt x="689" y="491"/>
                  </a:lnTo>
                  <a:lnTo>
                    <a:pt x="689" y="493"/>
                  </a:lnTo>
                  <a:lnTo>
                    <a:pt x="689" y="494"/>
                  </a:lnTo>
                  <a:lnTo>
                    <a:pt x="687" y="495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 dirty="0"/>
            </a:p>
          </p:txBody>
        </p:sp>
        <p:sp>
          <p:nvSpPr>
            <p:cNvPr id="19" name="Freeform 2108">
              <a:extLst>
                <a:ext uri="{FF2B5EF4-FFF2-40B4-BE49-F238E27FC236}">
                  <a16:creationId xmlns:a16="http://schemas.microsoft.com/office/drawing/2014/main" id="{FF4A5629-A7CB-69D6-08FD-39462138EE1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324101" y="4392613"/>
              <a:ext cx="522288" cy="485775"/>
            </a:xfrm>
            <a:custGeom>
              <a:avLst/>
              <a:gdLst>
                <a:gd name="T0" fmla="*/ 191 w 329"/>
                <a:gd name="T1" fmla="*/ 289 h 306"/>
                <a:gd name="T2" fmla="*/ 307 w 329"/>
                <a:gd name="T3" fmla="*/ 140 h 306"/>
                <a:gd name="T4" fmla="*/ 265 w 329"/>
                <a:gd name="T5" fmla="*/ 202 h 306"/>
                <a:gd name="T6" fmla="*/ 322 w 329"/>
                <a:gd name="T7" fmla="*/ 84 h 306"/>
                <a:gd name="T8" fmla="*/ 317 w 329"/>
                <a:gd name="T9" fmla="*/ 31 h 306"/>
                <a:gd name="T10" fmla="*/ 45 w 329"/>
                <a:gd name="T11" fmla="*/ 162 h 306"/>
                <a:gd name="T12" fmla="*/ 103 w 329"/>
                <a:gd name="T13" fmla="*/ 173 h 306"/>
                <a:gd name="T14" fmla="*/ 92 w 329"/>
                <a:gd name="T15" fmla="*/ 159 h 306"/>
                <a:gd name="T16" fmla="*/ 232 w 329"/>
                <a:gd name="T17" fmla="*/ 294 h 306"/>
                <a:gd name="T18" fmla="*/ 218 w 329"/>
                <a:gd name="T19" fmla="*/ 297 h 306"/>
                <a:gd name="T20" fmla="*/ 245 w 329"/>
                <a:gd name="T21" fmla="*/ 253 h 306"/>
                <a:gd name="T22" fmla="*/ 125 w 329"/>
                <a:gd name="T23" fmla="*/ 250 h 306"/>
                <a:gd name="T24" fmla="*/ 148 w 329"/>
                <a:gd name="T25" fmla="*/ 233 h 306"/>
                <a:gd name="T26" fmla="*/ 206 w 329"/>
                <a:gd name="T27" fmla="*/ 279 h 306"/>
                <a:gd name="T28" fmla="*/ 237 w 329"/>
                <a:gd name="T29" fmla="*/ 288 h 306"/>
                <a:gd name="T30" fmla="*/ 173 w 329"/>
                <a:gd name="T31" fmla="*/ 273 h 306"/>
                <a:gd name="T32" fmla="*/ 186 w 329"/>
                <a:gd name="T33" fmla="*/ 277 h 306"/>
                <a:gd name="T34" fmla="*/ 97 w 329"/>
                <a:gd name="T35" fmla="*/ 200 h 306"/>
                <a:gd name="T36" fmla="*/ 113 w 329"/>
                <a:gd name="T37" fmla="*/ 187 h 306"/>
                <a:gd name="T38" fmla="*/ 109 w 329"/>
                <a:gd name="T39" fmla="*/ 192 h 306"/>
                <a:gd name="T40" fmla="*/ 97 w 329"/>
                <a:gd name="T41" fmla="*/ 178 h 306"/>
                <a:gd name="T42" fmla="*/ 106 w 329"/>
                <a:gd name="T43" fmla="*/ 202 h 306"/>
                <a:gd name="T44" fmla="*/ 3 w 329"/>
                <a:gd name="T45" fmla="*/ 156 h 306"/>
                <a:gd name="T46" fmla="*/ 87 w 329"/>
                <a:gd name="T47" fmla="*/ 176 h 306"/>
                <a:gd name="T48" fmla="*/ 31 w 329"/>
                <a:gd name="T49" fmla="*/ 163 h 306"/>
                <a:gd name="T50" fmla="*/ 90 w 329"/>
                <a:gd name="T51" fmla="*/ 171 h 306"/>
                <a:gd name="T52" fmla="*/ 314 w 329"/>
                <a:gd name="T53" fmla="*/ 47 h 306"/>
                <a:gd name="T54" fmla="*/ 300 w 329"/>
                <a:gd name="T55" fmla="*/ 41 h 306"/>
                <a:gd name="T56" fmla="*/ 319 w 329"/>
                <a:gd name="T57" fmla="*/ 75 h 306"/>
                <a:gd name="T58" fmla="*/ 313 w 329"/>
                <a:gd name="T59" fmla="*/ 104 h 306"/>
                <a:gd name="T60" fmla="*/ 292 w 329"/>
                <a:gd name="T61" fmla="*/ 124 h 306"/>
                <a:gd name="T62" fmla="*/ 283 w 329"/>
                <a:gd name="T63" fmla="*/ 136 h 306"/>
                <a:gd name="T64" fmla="*/ 294 w 329"/>
                <a:gd name="T65" fmla="*/ 156 h 306"/>
                <a:gd name="T66" fmla="*/ 276 w 329"/>
                <a:gd name="T67" fmla="*/ 167 h 306"/>
                <a:gd name="T68" fmla="*/ 277 w 329"/>
                <a:gd name="T69" fmla="*/ 182 h 306"/>
                <a:gd name="T70" fmla="*/ 276 w 329"/>
                <a:gd name="T71" fmla="*/ 186 h 306"/>
                <a:gd name="T72" fmla="*/ 253 w 329"/>
                <a:gd name="T73" fmla="*/ 201 h 306"/>
                <a:gd name="T74" fmla="*/ 265 w 329"/>
                <a:gd name="T75" fmla="*/ 223 h 306"/>
                <a:gd name="T76" fmla="*/ 261 w 329"/>
                <a:gd name="T77" fmla="*/ 233 h 306"/>
                <a:gd name="T78" fmla="*/ 235 w 329"/>
                <a:gd name="T79" fmla="*/ 239 h 306"/>
                <a:gd name="T80" fmla="*/ 195 w 329"/>
                <a:gd name="T81" fmla="*/ 221 h 306"/>
                <a:gd name="T82" fmla="*/ 224 w 329"/>
                <a:gd name="T83" fmla="*/ 252 h 306"/>
                <a:gd name="T84" fmla="*/ 234 w 329"/>
                <a:gd name="T85" fmla="*/ 267 h 306"/>
                <a:gd name="T86" fmla="*/ 187 w 329"/>
                <a:gd name="T87" fmla="*/ 265 h 306"/>
                <a:gd name="T88" fmla="*/ 169 w 329"/>
                <a:gd name="T89" fmla="*/ 268 h 306"/>
                <a:gd name="T90" fmla="*/ 138 w 329"/>
                <a:gd name="T91" fmla="*/ 261 h 306"/>
                <a:gd name="T92" fmla="*/ 174 w 329"/>
                <a:gd name="T93" fmla="*/ 228 h 306"/>
                <a:gd name="T94" fmla="*/ 155 w 329"/>
                <a:gd name="T95" fmla="*/ 226 h 306"/>
                <a:gd name="T96" fmla="*/ 151 w 329"/>
                <a:gd name="T97" fmla="*/ 206 h 306"/>
                <a:gd name="T98" fmla="*/ 148 w 329"/>
                <a:gd name="T99" fmla="*/ 193 h 306"/>
                <a:gd name="T100" fmla="*/ 118 w 329"/>
                <a:gd name="T101" fmla="*/ 204 h 306"/>
                <a:gd name="T102" fmla="*/ 148 w 329"/>
                <a:gd name="T103" fmla="*/ 177 h 306"/>
                <a:gd name="T104" fmla="*/ 112 w 329"/>
                <a:gd name="T105" fmla="*/ 178 h 306"/>
                <a:gd name="T106" fmla="*/ 125 w 329"/>
                <a:gd name="T107" fmla="*/ 171 h 306"/>
                <a:gd name="T108" fmla="*/ 126 w 329"/>
                <a:gd name="T109" fmla="*/ 164 h 306"/>
                <a:gd name="T110" fmla="*/ 134 w 329"/>
                <a:gd name="T111" fmla="*/ 130 h 306"/>
                <a:gd name="T112" fmla="*/ 102 w 329"/>
                <a:gd name="T113" fmla="*/ 151 h 306"/>
                <a:gd name="T114" fmla="*/ 84 w 329"/>
                <a:gd name="T115" fmla="*/ 154 h 306"/>
                <a:gd name="T116" fmla="*/ 67 w 329"/>
                <a:gd name="T117" fmla="*/ 171 h 306"/>
                <a:gd name="T118" fmla="*/ 66 w 329"/>
                <a:gd name="T119" fmla="*/ 154 h 306"/>
                <a:gd name="T120" fmla="*/ 39 w 329"/>
                <a:gd name="T121" fmla="*/ 151 h 306"/>
                <a:gd name="T122" fmla="*/ 41 w 329"/>
                <a:gd name="T123" fmla="*/ 162 h 306"/>
                <a:gd name="T124" fmla="*/ 26 w 329"/>
                <a:gd name="T125" fmla="*/ 135 h 30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329" h="306">
                  <a:moveTo>
                    <a:pt x="210" y="306"/>
                  </a:moveTo>
                  <a:lnTo>
                    <a:pt x="209" y="305"/>
                  </a:lnTo>
                  <a:lnTo>
                    <a:pt x="209" y="304"/>
                  </a:lnTo>
                  <a:lnTo>
                    <a:pt x="209" y="303"/>
                  </a:lnTo>
                  <a:lnTo>
                    <a:pt x="210" y="303"/>
                  </a:lnTo>
                  <a:lnTo>
                    <a:pt x="211" y="303"/>
                  </a:lnTo>
                  <a:lnTo>
                    <a:pt x="212" y="303"/>
                  </a:lnTo>
                  <a:lnTo>
                    <a:pt x="213" y="303"/>
                  </a:lnTo>
                  <a:lnTo>
                    <a:pt x="213" y="304"/>
                  </a:lnTo>
                  <a:lnTo>
                    <a:pt x="211" y="304"/>
                  </a:lnTo>
                  <a:lnTo>
                    <a:pt x="210" y="306"/>
                  </a:lnTo>
                  <a:close/>
                  <a:moveTo>
                    <a:pt x="213" y="302"/>
                  </a:moveTo>
                  <a:lnTo>
                    <a:pt x="212" y="302"/>
                  </a:lnTo>
                  <a:lnTo>
                    <a:pt x="209" y="302"/>
                  </a:lnTo>
                  <a:lnTo>
                    <a:pt x="211" y="301"/>
                  </a:lnTo>
                  <a:lnTo>
                    <a:pt x="212" y="300"/>
                  </a:lnTo>
                  <a:lnTo>
                    <a:pt x="213" y="300"/>
                  </a:lnTo>
                  <a:lnTo>
                    <a:pt x="214" y="300"/>
                  </a:lnTo>
                  <a:lnTo>
                    <a:pt x="213" y="302"/>
                  </a:lnTo>
                  <a:close/>
                  <a:moveTo>
                    <a:pt x="140" y="275"/>
                  </a:moveTo>
                  <a:lnTo>
                    <a:pt x="138" y="275"/>
                  </a:lnTo>
                  <a:lnTo>
                    <a:pt x="137" y="275"/>
                  </a:lnTo>
                  <a:lnTo>
                    <a:pt x="137" y="274"/>
                  </a:lnTo>
                  <a:lnTo>
                    <a:pt x="137" y="273"/>
                  </a:lnTo>
                  <a:lnTo>
                    <a:pt x="138" y="273"/>
                  </a:lnTo>
                  <a:lnTo>
                    <a:pt x="139" y="274"/>
                  </a:lnTo>
                  <a:lnTo>
                    <a:pt x="140" y="275"/>
                  </a:lnTo>
                  <a:close/>
                  <a:moveTo>
                    <a:pt x="193" y="306"/>
                  </a:moveTo>
                  <a:lnTo>
                    <a:pt x="193" y="304"/>
                  </a:lnTo>
                  <a:lnTo>
                    <a:pt x="193" y="303"/>
                  </a:lnTo>
                  <a:lnTo>
                    <a:pt x="194" y="302"/>
                  </a:lnTo>
                  <a:lnTo>
                    <a:pt x="192" y="302"/>
                  </a:lnTo>
                  <a:lnTo>
                    <a:pt x="192" y="301"/>
                  </a:lnTo>
                  <a:lnTo>
                    <a:pt x="193" y="299"/>
                  </a:lnTo>
                  <a:lnTo>
                    <a:pt x="194" y="299"/>
                  </a:lnTo>
                  <a:lnTo>
                    <a:pt x="194" y="298"/>
                  </a:lnTo>
                  <a:lnTo>
                    <a:pt x="196" y="298"/>
                  </a:lnTo>
                  <a:lnTo>
                    <a:pt x="196" y="297"/>
                  </a:lnTo>
                  <a:lnTo>
                    <a:pt x="195" y="297"/>
                  </a:lnTo>
                  <a:lnTo>
                    <a:pt x="195" y="296"/>
                  </a:lnTo>
                  <a:lnTo>
                    <a:pt x="195" y="295"/>
                  </a:lnTo>
                  <a:lnTo>
                    <a:pt x="195" y="295"/>
                  </a:lnTo>
                  <a:lnTo>
                    <a:pt x="194" y="296"/>
                  </a:lnTo>
                  <a:lnTo>
                    <a:pt x="192" y="298"/>
                  </a:lnTo>
                  <a:lnTo>
                    <a:pt x="191" y="298"/>
                  </a:lnTo>
                  <a:lnTo>
                    <a:pt x="190" y="298"/>
                  </a:lnTo>
                  <a:lnTo>
                    <a:pt x="190" y="299"/>
                  </a:lnTo>
                  <a:lnTo>
                    <a:pt x="190" y="300"/>
                  </a:lnTo>
                  <a:lnTo>
                    <a:pt x="188" y="301"/>
                  </a:lnTo>
                  <a:lnTo>
                    <a:pt x="186" y="301"/>
                  </a:lnTo>
                  <a:lnTo>
                    <a:pt x="184" y="302"/>
                  </a:lnTo>
                  <a:lnTo>
                    <a:pt x="183" y="301"/>
                  </a:lnTo>
                  <a:lnTo>
                    <a:pt x="183" y="300"/>
                  </a:lnTo>
                  <a:lnTo>
                    <a:pt x="183" y="298"/>
                  </a:lnTo>
                  <a:lnTo>
                    <a:pt x="183" y="298"/>
                  </a:lnTo>
                  <a:lnTo>
                    <a:pt x="184" y="296"/>
                  </a:lnTo>
                  <a:lnTo>
                    <a:pt x="184" y="295"/>
                  </a:lnTo>
                  <a:lnTo>
                    <a:pt x="184" y="294"/>
                  </a:lnTo>
                  <a:lnTo>
                    <a:pt x="186" y="291"/>
                  </a:lnTo>
                  <a:lnTo>
                    <a:pt x="187" y="291"/>
                  </a:lnTo>
                  <a:lnTo>
                    <a:pt x="188" y="291"/>
                  </a:lnTo>
                  <a:lnTo>
                    <a:pt x="188" y="290"/>
                  </a:lnTo>
                  <a:lnTo>
                    <a:pt x="191" y="289"/>
                  </a:lnTo>
                  <a:lnTo>
                    <a:pt x="190" y="289"/>
                  </a:lnTo>
                  <a:lnTo>
                    <a:pt x="189" y="289"/>
                  </a:lnTo>
                  <a:lnTo>
                    <a:pt x="191" y="287"/>
                  </a:lnTo>
                  <a:lnTo>
                    <a:pt x="192" y="286"/>
                  </a:lnTo>
                  <a:lnTo>
                    <a:pt x="193" y="286"/>
                  </a:lnTo>
                  <a:lnTo>
                    <a:pt x="194" y="286"/>
                  </a:lnTo>
                  <a:lnTo>
                    <a:pt x="195" y="286"/>
                  </a:lnTo>
                  <a:lnTo>
                    <a:pt x="195" y="286"/>
                  </a:lnTo>
                  <a:lnTo>
                    <a:pt x="197" y="287"/>
                  </a:lnTo>
                  <a:lnTo>
                    <a:pt x="198" y="288"/>
                  </a:lnTo>
                  <a:lnTo>
                    <a:pt x="198" y="289"/>
                  </a:lnTo>
                  <a:lnTo>
                    <a:pt x="197" y="289"/>
                  </a:lnTo>
                  <a:lnTo>
                    <a:pt x="196" y="290"/>
                  </a:lnTo>
                  <a:lnTo>
                    <a:pt x="196" y="291"/>
                  </a:lnTo>
                  <a:lnTo>
                    <a:pt x="197" y="291"/>
                  </a:lnTo>
                  <a:lnTo>
                    <a:pt x="199" y="290"/>
                  </a:lnTo>
                  <a:lnTo>
                    <a:pt x="200" y="290"/>
                  </a:lnTo>
                  <a:lnTo>
                    <a:pt x="201" y="291"/>
                  </a:lnTo>
                  <a:lnTo>
                    <a:pt x="207" y="296"/>
                  </a:lnTo>
                  <a:lnTo>
                    <a:pt x="208" y="299"/>
                  </a:lnTo>
                  <a:lnTo>
                    <a:pt x="208" y="300"/>
                  </a:lnTo>
                  <a:lnTo>
                    <a:pt x="207" y="301"/>
                  </a:lnTo>
                  <a:lnTo>
                    <a:pt x="206" y="300"/>
                  </a:lnTo>
                  <a:lnTo>
                    <a:pt x="206" y="299"/>
                  </a:lnTo>
                  <a:lnTo>
                    <a:pt x="205" y="300"/>
                  </a:lnTo>
                  <a:lnTo>
                    <a:pt x="204" y="302"/>
                  </a:lnTo>
                  <a:lnTo>
                    <a:pt x="203" y="302"/>
                  </a:lnTo>
                  <a:lnTo>
                    <a:pt x="202" y="302"/>
                  </a:lnTo>
                  <a:lnTo>
                    <a:pt x="202" y="300"/>
                  </a:lnTo>
                  <a:lnTo>
                    <a:pt x="201" y="300"/>
                  </a:lnTo>
                  <a:lnTo>
                    <a:pt x="201" y="301"/>
                  </a:lnTo>
                  <a:lnTo>
                    <a:pt x="201" y="302"/>
                  </a:lnTo>
                  <a:lnTo>
                    <a:pt x="201" y="304"/>
                  </a:lnTo>
                  <a:lnTo>
                    <a:pt x="199" y="305"/>
                  </a:lnTo>
                  <a:lnTo>
                    <a:pt x="198" y="304"/>
                  </a:lnTo>
                  <a:lnTo>
                    <a:pt x="199" y="302"/>
                  </a:lnTo>
                  <a:lnTo>
                    <a:pt x="199" y="301"/>
                  </a:lnTo>
                  <a:lnTo>
                    <a:pt x="200" y="299"/>
                  </a:lnTo>
                  <a:lnTo>
                    <a:pt x="201" y="298"/>
                  </a:lnTo>
                  <a:lnTo>
                    <a:pt x="202" y="298"/>
                  </a:lnTo>
                  <a:lnTo>
                    <a:pt x="202" y="298"/>
                  </a:lnTo>
                  <a:lnTo>
                    <a:pt x="202" y="297"/>
                  </a:lnTo>
                  <a:lnTo>
                    <a:pt x="201" y="297"/>
                  </a:lnTo>
                  <a:lnTo>
                    <a:pt x="200" y="297"/>
                  </a:lnTo>
                  <a:lnTo>
                    <a:pt x="200" y="298"/>
                  </a:lnTo>
                  <a:lnTo>
                    <a:pt x="198" y="299"/>
                  </a:lnTo>
                  <a:lnTo>
                    <a:pt x="198" y="302"/>
                  </a:lnTo>
                  <a:lnTo>
                    <a:pt x="197" y="303"/>
                  </a:lnTo>
                  <a:lnTo>
                    <a:pt x="196" y="304"/>
                  </a:lnTo>
                  <a:lnTo>
                    <a:pt x="195" y="305"/>
                  </a:lnTo>
                  <a:lnTo>
                    <a:pt x="193" y="306"/>
                  </a:lnTo>
                  <a:close/>
                  <a:moveTo>
                    <a:pt x="98" y="156"/>
                  </a:moveTo>
                  <a:lnTo>
                    <a:pt x="99" y="155"/>
                  </a:lnTo>
                  <a:lnTo>
                    <a:pt x="99" y="154"/>
                  </a:lnTo>
                  <a:lnTo>
                    <a:pt x="100" y="154"/>
                  </a:lnTo>
                  <a:lnTo>
                    <a:pt x="100" y="155"/>
                  </a:lnTo>
                  <a:lnTo>
                    <a:pt x="101" y="155"/>
                  </a:lnTo>
                  <a:lnTo>
                    <a:pt x="101" y="156"/>
                  </a:lnTo>
                  <a:lnTo>
                    <a:pt x="99" y="157"/>
                  </a:lnTo>
                  <a:lnTo>
                    <a:pt x="98" y="156"/>
                  </a:lnTo>
                  <a:close/>
                  <a:moveTo>
                    <a:pt x="307" y="142"/>
                  </a:moveTo>
                  <a:lnTo>
                    <a:pt x="307" y="141"/>
                  </a:lnTo>
                  <a:lnTo>
                    <a:pt x="307" y="140"/>
                  </a:lnTo>
                  <a:lnTo>
                    <a:pt x="306" y="139"/>
                  </a:lnTo>
                  <a:lnTo>
                    <a:pt x="308" y="138"/>
                  </a:lnTo>
                  <a:lnTo>
                    <a:pt x="309" y="139"/>
                  </a:lnTo>
                  <a:lnTo>
                    <a:pt x="309" y="140"/>
                  </a:lnTo>
                  <a:lnTo>
                    <a:pt x="309" y="141"/>
                  </a:lnTo>
                  <a:lnTo>
                    <a:pt x="309" y="142"/>
                  </a:lnTo>
                  <a:lnTo>
                    <a:pt x="308" y="142"/>
                  </a:lnTo>
                  <a:lnTo>
                    <a:pt x="307" y="142"/>
                  </a:lnTo>
                  <a:close/>
                  <a:moveTo>
                    <a:pt x="306" y="136"/>
                  </a:moveTo>
                  <a:lnTo>
                    <a:pt x="305" y="136"/>
                  </a:lnTo>
                  <a:lnTo>
                    <a:pt x="305" y="135"/>
                  </a:lnTo>
                  <a:lnTo>
                    <a:pt x="307" y="134"/>
                  </a:lnTo>
                  <a:lnTo>
                    <a:pt x="308" y="134"/>
                  </a:lnTo>
                  <a:lnTo>
                    <a:pt x="309" y="135"/>
                  </a:lnTo>
                  <a:lnTo>
                    <a:pt x="307" y="136"/>
                  </a:lnTo>
                  <a:lnTo>
                    <a:pt x="306" y="136"/>
                  </a:lnTo>
                  <a:close/>
                  <a:moveTo>
                    <a:pt x="310" y="133"/>
                  </a:moveTo>
                  <a:lnTo>
                    <a:pt x="309" y="133"/>
                  </a:lnTo>
                  <a:lnTo>
                    <a:pt x="309" y="132"/>
                  </a:lnTo>
                  <a:lnTo>
                    <a:pt x="310" y="132"/>
                  </a:lnTo>
                  <a:lnTo>
                    <a:pt x="312" y="131"/>
                  </a:lnTo>
                  <a:lnTo>
                    <a:pt x="313" y="131"/>
                  </a:lnTo>
                  <a:lnTo>
                    <a:pt x="311" y="133"/>
                  </a:lnTo>
                  <a:lnTo>
                    <a:pt x="310" y="133"/>
                  </a:lnTo>
                  <a:close/>
                  <a:moveTo>
                    <a:pt x="318" y="114"/>
                  </a:moveTo>
                  <a:lnTo>
                    <a:pt x="320" y="113"/>
                  </a:lnTo>
                  <a:lnTo>
                    <a:pt x="320" y="115"/>
                  </a:lnTo>
                  <a:lnTo>
                    <a:pt x="319" y="115"/>
                  </a:lnTo>
                  <a:lnTo>
                    <a:pt x="317" y="115"/>
                  </a:lnTo>
                  <a:lnTo>
                    <a:pt x="316" y="116"/>
                  </a:lnTo>
                  <a:lnTo>
                    <a:pt x="315" y="116"/>
                  </a:lnTo>
                  <a:lnTo>
                    <a:pt x="316" y="117"/>
                  </a:lnTo>
                  <a:lnTo>
                    <a:pt x="318" y="117"/>
                  </a:lnTo>
                  <a:lnTo>
                    <a:pt x="318" y="118"/>
                  </a:lnTo>
                  <a:lnTo>
                    <a:pt x="317" y="118"/>
                  </a:lnTo>
                  <a:lnTo>
                    <a:pt x="316" y="119"/>
                  </a:lnTo>
                  <a:lnTo>
                    <a:pt x="314" y="120"/>
                  </a:lnTo>
                  <a:lnTo>
                    <a:pt x="313" y="119"/>
                  </a:lnTo>
                  <a:lnTo>
                    <a:pt x="309" y="119"/>
                  </a:lnTo>
                  <a:lnTo>
                    <a:pt x="312" y="117"/>
                  </a:lnTo>
                  <a:lnTo>
                    <a:pt x="314" y="115"/>
                  </a:lnTo>
                  <a:lnTo>
                    <a:pt x="314" y="114"/>
                  </a:lnTo>
                  <a:lnTo>
                    <a:pt x="313" y="114"/>
                  </a:lnTo>
                  <a:lnTo>
                    <a:pt x="314" y="114"/>
                  </a:lnTo>
                  <a:lnTo>
                    <a:pt x="314" y="113"/>
                  </a:lnTo>
                  <a:lnTo>
                    <a:pt x="315" y="113"/>
                  </a:lnTo>
                  <a:lnTo>
                    <a:pt x="316" y="111"/>
                  </a:lnTo>
                  <a:lnTo>
                    <a:pt x="318" y="109"/>
                  </a:lnTo>
                  <a:lnTo>
                    <a:pt x="319" y="109"/>
                  </a:lnTo>
                  <a:lnTo>
                    <a:pt x="321" y="109"/>
                  </a:lnTo>
                  <a:lnTo>
                    <a:pt x="321" y="110"/>
                  </a:lnTo>
                  <a:lnTo>
                    <a:pt x="319" y="111"/>
                  </a:lnTo>
                  <a:lnTo>
                    <a:pt x="319" y="112"/>
                  </a:lnTo>
                  <a:lnTo>
                    <a:pt x="318" y="113"/>
                  </a:lnTo>
                  <a:lnTo>
                    <a:pt x="318" y="114"/>
                  </a:lnTo>
                  <a:close/>
                  <a:moveTo>
                    <a:pt x="270" y="208"/>
                  </a:moveTo>
                  <a:lnTo>
                    <a:pt x="269" y="208"/>
                  </a:lnTo>
                  <a:lnTo>
                    <a:pt x="267" y="207"/>
                  </a:lnTo>
                  <a:lnTo>
                    <a:pt x="264" y="205"/>
                  </a:lnTo>
                  <a:lnTo>
                    <a:pt x="262" y="204"/>
                  </a:lnTo>
                  <a:lnTo>
                    <a:pt x="261" y="203"/>
                  </a:lnTo>
                  <a:lnTo>
                    <a:pt x="262" y="203"/>
                  </a:lnTo>
                  <a:lnTo>
                    <a:pt x="265" y="202"/>
                  </a:lnTo>
                  <a:lnTo>
                    <a:pt x="267" y="201"/>
                  </a:lnTo>
                  <a:lnTo>
                    <a:pt x="269" y="202"/>
                  </a:lnTo>
                  <a:lnTo>
                    <a:pt x="272" y="202"/>
                  </a:lnTo>
                  <a:lnTo>
                    <a:pt x="274" y="202"/>
                  </a:lnTo>
                  <a:lnTo>
                    <a:pt x="275" y="203"/>
                  </a:lnTo>
                  <a:lnTo>
                    <a:pt x="278" y="204"/>
                  </a:lnTo>
                  <a:lnTo>
                    <a:pt x="278" y="205"/>
                  </a:lnTo>
                  <a:lnTo>
                    <a:pt x="277" y="205"/>
                  </a:lnTo>
                  <a:lnTo>
                    <a:pt x="276" y="205"/>
                  </a:lnTo>
                  <a:lnTo>
                    <a:pt x="275" y="205"/>
                  </a:lnTo>
                  <a:lnTo>
                    <a:pt x="274" y="206"/>
                  </a:lnTo>
                  <a:lnTo>
                    <a:pt x="273" y="206"/>
                  </a:lnTo>
                  <a:lnTo>
                    <a:pt x="272" y="206"/>
                  </a:lnTo>
                  <a:lnTo>
                    <a:pt x="271" y="207"/>
                  </a:lnTo>
                  <a:lnTo>
                    <a:pt x="271" y="208"/>
                  </a:lnTo>
                  <a:lnTo>
                    <a:pt x="270" y="208"/>
                  </a:lnTo>
                  <a:close/>
                  <a:moveTo>
                    <a:pt x="96" y="162"/>
                  </a:moveTo>
                  <a:lnTo>
                    <a:pt x="95" y="162"/>
                  </a:lnTo>
                  <a:lnTo>
                    <a:pt x="95" y="161"/>
                  </a:lnTo>
                  <a:lnTo>
                    <a:pt x="96" y="160"/>
                  </a:lnTo>
                  <a:lnTo>
                    <a:pt x="98" y="159"/>
                  </a:lnTo>
                  <a:lnTo>
                    <a:pt x="98" y="158"/>
                  </a:lnTo>
                  <a:lnTo>
                    <a:pt x="99" y="158"/>
                  </a:lnTo>
                  <a:lnTo>
                    <a:pt x="101" y="158"/>
                  </a:lnTo>
                  <a:lnTo>
                    <a:pt x="102" y="159"/>
                  </a:lnTo>
                  <a:lnTo>
                    <a:pt x="101" y="159"/>
                  </a:lnTo>
                  <a:lnTo>
                    <a:pt x="100" y="160"/>
                  </a:lnTo>
                  <a:lnTo>
                    <a:pt x="99" y="161"/>
                  </a:lnTo>
                  <a:lnTo>
                    <a:pt x="99" y="162"/>
                  </a:lnTo>
                  <a:lnTo>
                    <a:pt x="96" y="162"/>
                  </a:lnTo>
                  <a:close/>
                  <a:moveTo>
                    <a:pt x="25" y="140"/>
                  </a:moveTo>
                  <a:lnTo>
                    <a:pt x="24" y="140"/>
                  </a:lnTo>
                  <a:lnTo>
                    <a:pt x="26" y="139"/>
                  </a:lnTo>
                  <a:lnTo>
                    <a:pt x="27" y="139"/>
                  </a:lnTo>
                  <a:lnTo>
                    <a:pt x="28" y="139"/>
                  </a:lnTo>
                  <a:lnTo>
                    <a:pt x="28" y="140"/>
                  </a:lnTo>
                  <a:lnTo>
                    <a:pt x="27" y="140"/>
                  </a:lnTo>
                  <a:lnTo>
                    <a:pt x="26" y="141"/>
                  </a:lnTo>
                  <a:lnTo>
                    <a:pt x="25" y="140"/>
                  </a:lnTo>
                  <a:close/>
                  <a:moveTo>
                    <a:pt x="320" y="90"/>
                  </a:moveTo>
                  <a:lnTo>
                    <a:pt x="319" y="89"/>
                  </a:lnTo>
                  <a:lnTo>
                    <a:pt x="321" y="88"/>
                  </a:lnTo>
                  <a:lnTo>
                    <a:pt x="321" y="89"/>
                  </a:lnTo>
                  <a:lnTo>
                    <a:pt x="323" y="89"/>
                  </a:lnTo>
                  <a:lnTo>
                    <a:pt x="322" y="90"/>
                  </a:lnTo>
                  <a:lnTo>
                    <a:pt x="320" y="90"/>
                  </a:lnTo>
                  <a:close/>
                  <a:moveTo>
                    <a:pt x="322" y="85"/>
                  </a:moveTo>
                  <a:lnTo>
                    <a:pt x="322" y="86"/>
                  </a:lnTo>
                  <a:lnTo>
                    <a:pt x="322" y="87"/>
                  </a:lnTo>
                  <a:lnTo>
                    <a:pt x="322" y="88"/>
                  </a:lnTo>
                  <a:lnTo>
                    <a:pt x="321" y="88"/>
                  </a:lnTo>
                  <a:lnTo>
                    <a:pt x="320" y="87"/>
                  </a:lnTo>
                  <a:lnTo>
                    <a:pt x="320" y="86"/>
                  </a:lnTo>
                  <a:lnTo>
                    <a:pt x="318" y="86"/>
                  </a:lnTo>
                  <a:lnTo>
                    <a:pt x="318" y="85"/>
                  </a:lnTo>
                  <a:lnTo>
                    <a:pt x="317" y="85"/>
                  </a:lnTo>
                  <a:lnTo>
                    <a:pt x="317" y="84"/>
                  </a:lnTo>
                  <a:lnTo>
                    <a:pt x="318" y="83"/>
                  </a:lnTo>
                  <a:lnTo>
                    <a:pt x="319" y="82"/>
                  </a:lnTo>
                  <a:lnTo>
                    <a:pt x="320" y="82"/>
                  </a:lnTo>
                  <a:lnTo>
                    <a:pt x="320" y="83"/>
                  </a:lnTo>
                  <a:lnTo>
                    <a:pt x="321" y="83"/>
                  </a:lnTo>
                  <a:lnTo>
                    <a:pt x="322" y="84"/>
                  </a:lnTo>
                  <a:lnTo>
                    <a:pt x="322" y="85"/>
                  </a:lnTo>
                  <a:close/>
                  <a:moveTo>
                    <a:pt x="327" y="71"/>
                  </a:moveTo>
                  <a:lnTo>
                    <a:pt x="326" y="71"/>
                  </a:lnTo>
                  <a:lnTo>
                    <a:pt x="325" y="69"/>
                  </a:lnTo>
                  <a:lnTo>
                    <a:pt x="324" y="68"/>
                  </a:lnTo>
                  <a:lnTo>
                    <a:pt x="324" y="67"/>
                  </a:lnTo>
                  <a:lnTo>
                    <a:pt x="325" y="66"/>
                  </a:lnTo>
                  <a:lnTo>
                    <a:pt x="327" y="66"/>
                  </a:lnTo>
                  <a:lnTo>
                    <a:pt x="328" y="66"/>
                  </a:lnTo>
                  <a:lnTo>
                    <a:pt x="328" y="67"/>
                  </a:lnTo>
                  <a:lnTo>
                    <a:pt x="327" y="67"/>
                  </a:lnTo>
                  <a:lnTo>
                    <a:pt x="327" y="68"/>
                  </a:lnTo>
                  <a:lnTo>
                    <a:pt x="328" y="68"/>
                  </a:lnTo>
                  <a:lnTo>
                    <a:pt x="328" y="69"/>
                  </a:lnTo>
                  <a:lnTo>
                    <a:pt x="329" y="70"/>
                  </a:lnTo>
                  <a:lnTo>
                    <a:pt x="328" y="70"/>
                  </a:lnTo>
                  <a:lnTo>
                    <a:pt x="327" y="70"/>
                  </a:lnTo>
                  <a:lnTo>
                    <a:pt x="327" y="71"/>
                  </a:lnTo>
                  <a:close/>
                  <a:moveTo>
                    <a:pt x="303" y="52"/>
                  </a:moveTo>
                  <a:lnTo>
                    <a:pt x="302" y="52"/>
                  </a:lnTo>
                  <a:lnTo>
                    <a:pt x="301" y="50"/>
                  </a:lnTo>
                  <a:lnTo>
                    <a:pt x="302" y="50"/>
                  </a:lnTo>
                  <a:lnTo>
                    <a:pt x="304" y="52"/>
                  </a:lnTo>
                  <a:lnTo>
                    <a:pt x="303" y="52"/>
                  </a:lnTo>
                  <a:close/>
                  <a:moveTo>
                    <a:pt x="325" y="48"/>
                  </a:moveTo>
                  <a:lnTo>
                    <a:pt x="325" y="47"/>
                  </a:lnTo>
                  <a:lnTo>
                    <a:pt x="324" y="47"/>
                  </a:lnTo>
                  <a:lnTo>
                    <a:pt x="323" y="47"/>
                  </a:lnTo>
                  <a:lnTo>
                    <a:pt x="324" y="45"/>
                  </a:lnTo>
                  <a:lnTo>
                    <a:pt x="323" y="44"/>
                  </a:lnTo>
                  <a:lnTo>
                    <a:pt x="323" y="44"/>
                  </a:lnTo>
                  <a:lnTo>
                    <a:pt x="322" y="44"/>
                  </a:lnTo>
                  <a:lnTo>
                    <a:pt x="322" y="41"/>
                  </a:lnTo>
                  <a:lnTo>
                    <a:pt x="322" y="40"/>
                  </a:lnTo>
                  <a:lnTo>
                    <a:pt x="321" y="37"/>
                  </a:lnTo>
                  <a:lnTo>
                    <a:pt x="322" y="36"/>
                  </a:lnTo>
                  <a:lnTo>
                    <a:pt x="323" y="37"/>
                  </a:lnTo>
                  <a:lnTo>
                    <a:pt x="324" y="37"/>
                  </a:lnTo>
                  <a:lnTo>
                    <a:pt x="324" y="38"/>
                  </a:lnTo>
                  <a:lnTo>
                    <a:pt x="323" y="38"/>
                  </a:lnTo>
                  <a:lnTo>
                    <a:pt x="323" y="39"/>
                  </a:lnTo>
                  <a:lnTo>
                    <a:pt x="323" y="39"/>
                  </a:lnTo>
                  <a:lnTo>
                    <a:pt x="324" y="39"/>
                  </a:lnTo>
                  <a:lnTo>
                    <a:pt x="325" y="40"/>
                  </a:lnTo>
                  <a:lnTo>
                    <a:pt x="326" y="38"/>
                  </a:lnTo>
                  <a:lnTo>
                    <a:pt x="327" y="37"/>
                  </a:lnTo>
                  <a:lnTo>
                    <a:pt x="328" y="37"/>
                  </a:lnTo>
                  <a:lnTo>
                    <a:pt x="329" y="39"/>
                  </a:lnTo>
                  <a:lnTo>
                    <a:pt x="329" y="40"/>
                  </a:lnTo>
                  <a:lnTo>
                    <a:pt x="328" y="40"/>
                  </a:lnTo>
                  <a:lnTo>
                    <a:pt x="328" y="40"/>
                  </a:lnTo>
                  <a:lnTo>
                    <a:pt x="328" y="41"/>
                  </a:lnTo>
                  <a:lnTo>
                    <a:pt x="328" y="42"/>
                  </a:lnTo>
                  <a:lnTo>
                    <a:pt x="327" y="44"/>
                  </a:lnTo>
                  <a:lnTo>
                    <a:pt x="329" y="46"/>
                  </a:lnTo>
                  <a:lnTo>
                    <a:pt x="328" y="47"/>
                  </a:lnTo>
                  <a:lnTo>
                    <a:pt x="327" y="47"/>
                  </a:lnTo>
                  <a:lnTo>
                    <a:pt x="326" y="47"/>
                  </a:lnTo>
                  <a:lnTo>
                    <a:pt x="325" y="48"/>
                  </a:lnTo>
                  <a:close/>
                  <a:moveTo>
                    <a:pt x="320" y="33"/>
                  </a:moveTo>
                  <a:lnTo>
                    <a:pt x="319" y="32"/>
                  </a:lnTo>
                  <a:lnTo>
                    <a:pt x="317" y="30"/>
                  </a:lnTo>
                  <a:lnTo>
                    <a:pt x="317" y="31"/>
                  </a:lnTo>
                  <a:lnTo>
                    <a:pt x="316" y="31"/>
                  </a:lnTo>
                  <a:lnTo>
                    <a:pt x="314" y="29"/>
                  </a:lnTo>
                  <a:lnTo>
                    <a:pt x="312" y="29"/>
                  </a:lnTo>
                  <a:lnTo>
                    <a:pt x="312" y="28"/>
                  </a:lnTo>
                  <a:lnTo>
                    <a:pt x="311" y="28"/>
                  </a:lnTo>
                  <a:lnTo>
                    <a:pt x="310" y="27"/>
                  </a:lnTo>
                  <a:lnTo>
                    <a:pt x="310" y="26"/>
                  </a:lnTo>
                  <a:lnTo>
                    <a:pt x="311" y="25"/>
                  </a:lnTo>
                  <a:lnTo>
                    <a:pt x="312" y="25"/>
                  </a:lnTo>
                  <a:lnTo>
                    <a:pt x="313" y="27"/>
                  </a:lnTo>
                  <a:lnTo>
                    <a:pt x="314" y="28"/>
                  </a:lnTo>
                  <a:lnTo>
                    <a:pt x="315" y="28"/>
                  </a:lnTo>
                  <a:lnTo>
                    <a:pt x="316" y="28"/>
                  </a:lnTo>
                  <a:lnTo>
                    <a:pt x="316" y="28"/>
                  </a:lnTo>
                  <a:lnTo>
                    <a:pt x="317" y="30"/>
                  </a:lnTo>
                  <a:lnTo>
                    <a:pt x="319" y="30"/>
                  </a:lnTo>
                  <a:lnTo>
                    <a:pt x="320" y="32"/>
                  </a:lnTo>
                  <a:lnTo>
                    <a:pt x="320" y="33"/>
                  </a:lnTo>
                  <a:close/>
                  <a:moveTo>
                    <a:pt x="307" y="28"/>
                  </a:moveTo>
                  <a:lnTo>
                    <a:pt x="306" y="28"/>
                  </a:lnTo>
                  <a:lnTo>
                    <a:pt x="304" y="27"/>
                  </a:lnTo>
                  <a:lnTo>
                    <a:pt x="305" y="27"/>
                  </a:lnTo>
                  <a:lnTo>
                    <a:pt x="306" y="27"/>
                  </a:lnTo>
                  <a:lnTo>
                    <a:pt x="307" y="27"/>
                  </a:lnTo>
                  <a:lnTo>
                    <a:pt x="308" y="28"/>
                  </a:lnTo>
                  <a:lnTo>
                    <a:pt x="307" y="28"/>
                  </a:lnTo>
                  <a:close/>
                  <a:moveTo>
                    <a:pt x="309" y="56"/>
                  </a:moveTo>
                  <a:lnTo>
                    <a:pt x="306" y="54"/>
                  </a:lnTo>
                  <a:lnTo>
                    <a:pt x="304" y="53"/>
                  </a:lnTo>
                  <a:lnTo>
                    <a:pt x="304" y="52"/>
                  </a:lnTo>
                  <a:lnTo>
                    <a:pt x="305" y="52"/>
                  </a:lnTo>
                  <a:lnTo>
                    <a:pt x="306" y="52"/>
                  </a:lnTo>
                  <a:lnTo>
                    <a:pt x="307" y="53"/>
                  </a:lnTo>
                  <a:lnTo>
                    <a:pt x="310" y="55"/>
                  </a:lnTo>
                  <a:lnTo>
                    <a:pt x="309" y="56"/>
                  </a:lnTo>
                  <a:close/>
                  <a:moveTo>
                    <a:pt x="324" y="56"/>
                  </a:moveTo>
                  <a:lnTo>
                    <a:pt x="323" y="56"/>
                  </a:lnTo>
                  <a:lnTo>
                    <a:pt x="323" y="54"/>
                  </a:lnTo>
                  <a:lnTo>
                    <a:pt x="323" y="52"/>
                  </a:lnTo>
                  <a:lnTo>
                    <a:pt x="325" y="52"/>
                  </a:lnTo>
                  <a:lnTo>
                    <a:pt x="326" y="54"/>
                  </a:lnTo>
                  <a:lnTo>
                    <a:pt x="326" y="55"/>
                  </a:lnTo>
                  <a:lnTo>
                    <a:pt x="325" y="55"/>
                  </a:lnTo>
                  <a:lnTo>
                    <a:pt x="324" y="56"/>
                  </a:lnTo>
                  <a:close/>
                  <a:moveTo>
                    <a:pt x="96" y="175"/>
                  </a:moveTo>
                  <a:lnTo>
                    <a:pt x="95" y="175"/>
                  </a:lnTo>
                  <a:lnTo>
                    <a:pt x="96" y="174"/>
                  </a:lnTo>
                  <a:lnTo>
                    <a:pt x="99" y="173"/>
                  </a:lnTo>
                  <a:lnTo>
                    <a:pt x="100" y="173"/>
                  </a:lnTo>
                  <a:lnTo>
                    <a:pt x="100" y="174"/>
                  </a:lnTo>
                  <a:lnTo>
                    <a:pt x="100" y="175"/>
                  </a:lnTo>
                  <a:lnTo>
                    <a:pt x="99" y="175"/>
                  </a:lnTo>
                  <a:lnTo>
                    <a:pt x="98" y="175"/>
                  </a:lnTo>
                  <a:lnTo>
                    <a:pt x="97" y="176"/>
                  </a:lnTo>
                  <a:lnTo>
                    <a:pt x="96" y="175"/>
                  </a:lnTo>
                  <a:close/>
                  <a:moveTo>
                    <a:pt x="46" y="162"/>
                  </a:moveTo>
                  <a:lnTo>
                    <a:pt x="46" y="163"/>
                  </a:lnTo>
                  <a:lnTo>
                    <a:pt x="45" y="163"/>
                  </a:lnTo>
                  <a:lnTo>
                    <a:pt x="43" y="163"/>
                  </a:lnTo>
                  <a:lnTo>
                    <a:pt x="43" y="163"/>
                  </a:lnTo>
                  <a:lnTo>
                    <a:pt x="43" y="163"/>
                  </a:lnTo>
                  <a:lnTo>
                    <a:pt x="44" y="162"/>
                  </a:lnTo>
                  <a:lnTo>
                    <a:pt x="45" y="162"/>
                  </a:lnTo>
                  <a:lnTo>
                    <a:pt x="46" y="162"/>
                  </a:lnTo>
                  <a:close/>
                  <a:moveTo>
                    <a:pt x="18" y="145"/>
                  </a:moveTo>
                  <a:lnTo>
                    <a:pt x="18" y="146"/>
                  </a:lnTo>
                  <a:lnTo>
                    <a:pt x="17" y="147"/>
                  </a:lnTo>
                  <a:lnTo>
                    <a:pt x="17" y="148"/>
                  </a:lnTo>
                  <a:lnTo>
                    <a:pt x="16" y="149"/>
                  </a:lnTo>
                  <a:lnTo>
                    <a:pt x="16" y="150"/>
                  </a:lnTo>
                  <a:lnTo>
                    <a:pt x="15" y="150"/>
                  </a:lnTo>
                  <a:lnTo>
                    <a:pt x="15" y="149"/>
                  </a:lnTo>
                  <a:lnTo>
                    <a:pt x="16" y="147"/>
                  </a:lnTo>
                  <a:lnTo>
                    <a:pt x="16" y="146"/>
                  </a:lnTo>
                  <a:lnTo>
                    <a:pt x="15" y="146"/>
                  </a:lnTo>
                  <a:lnTo>
                    <a:pt x="14" y="146"/>
                  </a:lnTo>
                  <a:lnTo>
                    <a:pt x="14" y="150"/>
                  </a:lnTo>
                  <a:lnTo>
                    <a:pt x="13" y="151"/>
                  </a:lnTo>
                  <a:lnTo>
                    <a:pt x="13" y="152"/>
                  </a:lnTo>
                  <a:lnTo>
                    <a:pt x="10" y="153"/>
                  </a:lnTo>
                  <a:lnTo>
                    <a:pt x="8" y="153"/>
                  </a:lnTo>
                  <a:lnTo>
                    <a:pt x="6" y="152"/>
                  </a:lnTo>
                  <a:lnTo>
                    <a:pt x="4" y="152"/>
                  </a:lnTo>
                  <a:lnTo>
                    <a:pt x="1" y="151"/>
                  </a:lnTo>
                  <a:lnTo>
                    <a:pt x="1" y="151"/>
                  </a:lnTo>
                  <a:lnTo>
                    <a:pt x="2" y="149"/>
                  </a:lnTo>
                  <a:lnTo>
                    <a:pt x="3" y="149"/>
                  </a:lnTo>
                  <a:lnTo>
                    <a:pt x="4" y="149"/>
                  </a:lnTo>
                  <a:lnTo>
                    <a:pt x="4" y="148"/>
                  </a:lnTo>
                  <a:lnTo>
                    <a:pt x="5" y="147"/>
                  </a:lnTo>
                  <a:lnTo>
                    <a:pt x="9" y="147"/>
                  </a:lnTo>
                  <a:lnTo>
                    <a:pt x="11" y="146"/>
                  </a:lnTo>
                  <a:lnTo>
                    <a:pt x="12" y="146"/>
                  </a:lnTo>
                  <a:lnTo>
                    <a:pt x="14" y="145"/>
                  </a:lnTo>
                  <a:lnTo>
                    <a:pt x="15" y="145"/>
                  </a:lnTo>
                  <a:lnTo>
                    <a:pt x="16" y="145"/>
                  </a:lnTo>
                  <a:lnTo>
                    <a:pt x="16" y="146"/>
                  </a:lnTo>
                  <a:lnTo>
                    <a:pt x="16" y="145"/>
                  </a:lnTo>
                  <a:lnTo>
                    <a:pt x="17" y="145"/>
                  </a:lnTo>
                  <a:lnTo>
                    <a:pt x="18" y="145"/>
                  </a:lnTo>
                  <a:close/>
                  <a:moveTo>
                    <a:pt x="55" y="165"/>
                  </a:moveTo>
                  <a:lnTo>
                    <a:pt x="54" y="164"/>
                  </a:lnTo>
                  <a:lnTo>
                    <a:pt x="53" y="163"/>
                  </a:lnTo>
                  <a:lnTo>
                    <a:pt x="52" y="163"/>
                  </a:lnTo>
                  <a:lnTo>
                    <a:pt x="53" y="163"/>
                  </a:lnTo>
                  <a:lnTo>
                    <a:pt x="57" y="162"/>
                  </a:lnTo>
                  <a:lnTo>
                    <a:pt x="58" y="162"/>
                  </a:lnTo>
                  <a:lnTo>
                    <a:pt x="58" y="164"/>
                  </a:lnTo>
                  <a:lnTo>
                    <a:pt x="57" y="165"/>
                  </a:lnTo>
                  <a:lnTo>
                    <a:pt x="55" y="165"/>
                  </a:lnTo>
                  <a:lnTo>
                    <a:pt x="55" y="165"/>
                  </a:lnTo>
                  <a:close/>
                  <a:moveTo>
                    <a:pt x="50" y="163"/>
                  </a:moveTo>
                  <a:lnTo>
                    <a:pt x="50" y="162"/>
                  </a:lnTo>
                  <a:lnTo>
                    <a:pt x="49" y="161"/>
                  </a:lnTo>
                  <a:lnTo>
                    <a:pt x="50" y="160"/>
                  </a:lnTo>
                  <a:lnTo>
                    <a:pt x="51" y="159"/>
                  </a:lnTo>
                  <a:lnTo>
                    <a:pt x="53" y="159"/>
                  </a:lnTo>
                  <a:lnTo>
                    <a:pt x="54" y="158"/>
                  </a:lnTo>
                  <a:lnTo>
                    <a:pt x="54" y="161"/>
                  </a:lnTo>
                  <a:lnTo>
                    <a:pt x="53" y="161"/>
                  </a:lnTo>
                  <a:lnTo>
                    <a:pt x="52" y="161"/>
                  </a:lnTo>
                  <a:lnTo>
                    <a:pt x="51" y="162"/>
                  </a:lnTo>
                  <a:lnTo>
                    <a:pt x="51" y="163"/>
                  </a:lnTo>
                  <a:lnTo>
                    <a:pt x="50" y="163"/>
                  </a:lnTo>
                  <a:close/>
                  <a:moveTo>
                    <a:pt x="104" y="173"/>
                  </a:moveTo>
                  <a:lnTo>
                    <a:pt x="103" y="173"/>
                  </a:lnTo>
                  <a:lnTo>
                    <a:pt x="103" y="172"/>
                  </a:lnTo>
                  <a:lnTo>
                    <a:pt x="107" y="170"/>
                  </a:lnTo>
                  <a:lnTo>
                    <a:pt x="108" y="170"/>
                  </a:lnTo>
                  <a:lnTo>
                    <a:pt x="108" y="171"/>
                  </a:lnTo>
                  <a:lnTo>
                    <a:pt x="108" y="172"/>
                  </a:lnTo>
                  <a:lnTo>
                    <a:pt x="107" y="172"/>
                  </a:lnTo>
                  <a:lnTo>
                    <a:pt x="105" y="172"/>
                  </a:lnTo>
                  <a:lnTo>
                    <a:pt x="104" y="173"/>
                  </a:lnTo>
                  <a:close/>
                  <a:moveTo>
                    <a:pt x="16" y="144"/>
                  </a:moveTo>
                  <a:lnTo>
                    <a:pt x="15" y="143"/>
                  </a:lnTo>
                  <a:lnTo>
                    <a:pt x="16" y="143"/>
                  </a:lnTo>
                  <a:lnTo>
                    <a:pt x="17" y="143"/>
                  </a:lnTo>
                  <a:lnTo>
                    <a:pt x="17" y="142"/>
                  </a:lnTo>
                  <a:lnTo>
                    <a:pt x="18" y="141"/>
                  </a:lnTo>
                  <a:lnTo>
                    <a:pt x="19" y="141"/>
                  </a:lnTo>
                  <a:lnTo>
                    <a:pt x="20" y="141"/>
                  </a:lnTo>
                  <a:lnTo>
                    <a:pt x="20" y="141"/>
                  </a:lnTo>
                  <a:lnTo>
                    <a:pt x="21" y="141"/>
                  </a:lnTo>
                  <a:lnTo>
                    <a:pt x="22" y="140"/>
                  </a:lnTo>
                  <a:lnTo>
                    <a:pt x="23" y="140"/>
                  </a:lnTo>
                  <a:lnTo>
                    <a:pt x="24" y="141"/>
                  </a:lnTo>
                  <a:lnTo>
                    <a:pt x="22" y="141"/>
                  </a:lnTo>
                  <a:lnTo>
                    <a:pt x="20" y="142"/>
                  </a:lnTo>
                  <a:lnTo>
                    <a:pt x="20" y="143"/>
                  </a:lnTo>
                  <a:lnTo>
                    <a:pt x="19" y="142"/>
                  </a:lnTo>
                  <a:lnTo>
                    <a:pt x="18" y="142"/>
                  </a:lnTo>
                  <a:lnTo>
                    <a:pt x="18" y="143"/>
                  </a:lnTo>
                  <a:lnTo>
                    <a:pt x="18" y="144"/>
                  </a:lnTo>
                  <a:lnTo>
                    <a:pt x="17" y="144"/>
                  </a:lnTo>
                  <a:lnTo>
                    <a:pt x="16" y="144"/>
                  </a:lnTo>
                  <a:close/>
                  <a:moveTo>
                    <a:pt x="62" y="159"/>
                  </a:moveTo>
                  <a:lnTo>
                    <a:pt x="61" y="159"/>
                  </a:lnTo>
                  <a:lnTo>
                    <a:pt x="62" y="158"/>
                  </a:lnTo>
                  <a:lnTo>
                    <a:pt x="63" y="157"/>
                  </a:lnTo>
                  <a:lnTo>
                    <a:pt x="64" y="157"/>
                  </a:lnTo>
                  <a:lnTo>
                    <a:pt x="64" y="156"/>
                  </a:lnTo>
                  <a:lnTo>
                    <a:pt x="65" y="156"/>
                  </a:lnTo>
                  <a:lnTo>
                    <a:pt x="66" y="156"/>
                  </a:lnTo>
                  <a:lnTo>
                    <a:pt x="66" y="157"/>
                  </a:lnTo>
                  <a:lnTo>
                    <a:pt x="64" y="159"/>
                  </a:lnTo>
                  <a:lnTo>
                    <a:pt x="62" y="159"/>
                  </a:lnTo>
                  <a:close/>
                  <a:moveTo>
                    <a:pt x="45" y="153"/>
                  </a:moveTo>
                  <a:lnTo>
                    <a:pt x="44" y="153"/>
                  </a:lnTo>
                  <a:lnTo>
                    <a:pt x="43" y="152"/>
                  </a:lnTo>
                  <a:lnTo>
                    <a:pt x="43" y="151"/>
                  </a:lnTo>
                  <a:lnTo>
                    <a:pt x="44" y="151"/>
                  </a:lnTo>
                  <a:lnTo>
                    <a:pt x="45" y="152"/>
                  </a:lnTo>
                  <a:lnTo>
                    <a:pt x="46" y="153"/>
                  </a:lnTo>
                  <a:lnTo>
                    <a:pt x="45" y="153"/>
                  </a:lnTo>
                  <a:close/>
                  <a:moveTo>
                    <a:pt x="89" y="163"/>
                  </a:moveTo>
                  <a:lnTo>
                    <a:pt x="88" y="163"/>
                  </a:lnTo>
                  <a:lnTo>
                    <a:pt x="88" y="163"/>
                  </a:lnTo>
                  <a:lnTo>
                    <a:pt x="89" y="159"/>
                  </a:lnTo>
                  <a:lnTo>
                    <a:pt x="89" y="158"/>
                  </a:lnTo>
                  <a:lnTo>
                    <a:pt x="89" y="156"/>
                  </a:lnTo>
                  <a:lnTo>
                    <a:pt x="89" y="155"/>
                  </a:lnTo>
                  <a:lnTo>
                    <a:pt x="89" y="154"/>
                  </a:lnTo>
                  <a:lnTo>
                    <a:pt x="90" y="155"/>
                  </a:lnTo>
                  <a:lnTo>
                    <a:pt x="90" y="155"/>
                  </a:lnTo>
                  <a:lnTo>
                    <a:pt x="91" y="156"/>
                  </a:lnTo>
                  <a:lnTo>
                    <a:pt x="93" y="158"/>
                  </a:lnTo>
                  <a:lnTo>
                    <a:pt x="93" y="159"/>
                  </a:lnTo>
                  <a:lnTo>
                    <a:pt x="92" y="159"/>
                  </a:lnTo>
                  <a:lnTo>
                    <a:pt x="91" y="158"/>
                  </a:lnTo>
                  <a:lnTo>
                    <a:pt x="91" y="159"/>
                  </a:lnTo>
                  <a:lnTo>
                    <a:pt x="91" y="160"/>
                  </a:lnTo>
                  <a:lnTo>
                    <a:pt x="92" y="160"/>
                  </a:lnTo>
                  <a:lnTo>
                    <a:pt x="91" y="162"/>
                  </a:lnTo>
                  <a:lnTo>
                    <a:pt x="90" y="163"/>
                  </a:lnTo>
                  <a:lnTo>
                    <a:pt x="89" y="163"/>
                  </a:lnTo>
                  <a:close/>
                  <a:moveTo>
                    <a:pt x="129" y="266"/>
                  </a:moveTo>
                  <a:lnTo>
                    <a:pt x="128" y="266"/>
                  </a:lnTo>
                  <a:lnTo>
                    <a:pt x="128" y="265"/>
                  </a:lnTo>
                  <a:lnTo>
                    <a:pt x="129" y="264"/>
                  </a:lnTo>
                  <a:lnTo>
                    <a:pt x="130" y="264"/>
                  </a:lnTo>
                  <a:lnTo>
                    <a:pt x="130" y="265"/>
                  </a:lnTo>
                  <a:lnTo>
                    <a:pt x="129" y="266"/>
                  </a:lnTo>
                  <a:close/>
                  <a:moveTo>
                    <a:pt x="133" y="271"/>
                  </a:moveTo>
                  <a:lnTo>
                    <a:pt x="134" y="271"/>
                  </a:lnTo>
                  <a:lnTo>
                    <a:pt x="135" y="271"/>
                  </a:lnTo>
                  <a:lnTo>
                    <a:pt x="135" y="272"/>
                  </a:lnTo>
                  <a:lnTo>
                    <a:pt x="134" y="272"/>
                  </a:lnTo>
                  <a:lnTo>
                    <a:pt x="133" y="273"/>
                  </a:lnTo>
                  <a:lnTo>
                    <a:pt x="132" y="273"/>
                  </a:lnTo>
                  <a:lnTo>
                    <a:pt x="131" y="272"/>
                  </a:lnTo>
                  <a:lnTo>
                    <a:pt x="132" y="271"/>
                  </a:lnTo>
                  <a:lnTo>
                    <a:pt x="132" y="270"/>
                  </a:lnTo>
                  <a:lnTo>
                    <a:pt x="133" y="271"/>
                  </a:lnTo>
                  <a:close/>
                  <a:moveTo>
                    <a:pt x="146" y="268"/>
                  </a:moveTo>
                  <a:lnTo>
                    <a:pt x="148" y="271"/>
                  </a:lnTo>
                  <a:lnTo>
                    <a:pt x="148" y="271"/>
                  </a:lnTo>
                  <a:lnTo>
                    <a:pt x="146" y="269"/>
                  </a:lnTo>
                  <a:lnTo>
                    <a:pt x="145" y="269"/>
                  </a:lnTo>
                  <a:lnTo>
                    <a:pt x="145" y="268"/>
                  </a:lnTo>
                  <a:lnTo>
                    <a:pt x="145" y="267"/>
                  </a:lnTo>
                  <a:lnTo>
                    <a:pt x="146" y="268"/>
                  </a:lnTo>
                  <a:close/>
                  <a:moveTo>
                    <a:pt x="150" y="272"/>
                  </a:moveTo>
                  <a:lnTo>
                    <a:pt x="149" y="272"/>
                  </a:lnTo>
                  <a:lnTo>
                    <a:pt x="148" y="270"/>
                  </a:lnTo>
                  <a:lnTo>
                    <a:pt x="148" y="269"/>
                  </a:lnTo>
                  <a:lnTo>
                    <a:pt x="148" y="268"/>
                  </a:lnTo>
                  <a:lnTo>
                    <a:pt x="147" y="267"/>
                  </a:lnTo>
                  <a:lnTo>
                    <a:pt x="147" y="265"/>
                  </a:lnTo>
                  <a:lnTo>
                    <a:pt x="148" y="264"/>
                  </a:lnTo>
                  <a:lnTo>
                    <a:pt x="148" y="265"/>
                  </a:lnTo>
                  <a:lnTo>
                    <a:pt x="149" y="267"/>
                  </a:lnTo>
                  <a:lnTo>
                    <a:pt x="149" y="268"/>
                  </a:lnTo>
                  <a:lnTo>
                    <a:pt x="150" y="269"/>
                  </a:lnTo>
                  <a:lnTo>
                    <a:pt x="150" y="271"/>
                  </a:lnTo>
                  <a:lnTo>
                    <a:pt x="150" y="272"/>
                  </a:lnTo>
                  <a:close/>
                  <a:moveTo>
                    <a:pt x="164" y="284"/>
                  </a:moveTo>
                  <a:lnTo>
                    <a:pt x="163" y="283"/>
                  </a:lnTo>
                  <a:lnTo>
                    <a:pt x="162" y="283"/>
                  </a:lnTo>
                  <a:lnTo>
                    <a:pt x="161" y="281"/>
                  </a:lnTo>
                  <a:lnTo>
                    <a:pt x="161" y="280"/>
                  </a:lnTo>
                  <a:lnTo>
                    <a:pt x="161" y="279"/>
                  </a:lnTo>
                  <a:lnTo>
                    <a:pt x="162" y="279"/>
                  </a:lnTo>
                  <a:lnTo>
                    <a:pt x="164" y="279"/>
                  </a:lnTo>
                  <a:lnTo>
                    <a:pt x="165" y="278"/>
                  </a:lnTo>
                  <a:lnTo>
                    <a:pt x="166" y="279"/>
                  </a:lnTo>
                  <a:lnTo>
                    <a:pt x="166" y="280"/>
                  </a:lnTo>
                  <a:lnTo>
                    <a:pt x="165" y="282"/>
                  </a:lnTo>
                  <a:lnTo>
                    <a:pt x="165" y="283"/>
                  </a:lnTo>
                  <a:lnTo>
                    <a:pt x="164" y="284"/>
                  </a:lnTo>
                  <a:close/>
                  <a:moveTo>
                    <a:pt x="231" y="293"/>
                  </a:moveTo>
                  <a:lnTo>
                    <a:pt x="232" y="294"/>
                  </a:lnTo>
                  <a:lnTo>
                    <a:pt x="230" y="294"/>
                  </a:lnTo>
                  <a:lnTo>
                    <a:pt x="230" y="294"/>
                  </a:lnTo>
                  <a:lnTo>
                    <a:pt x="230" y="295"/>
                  </a:lnTo>
                  <a:lnTo>
                    <a:pt x="231" y="295"/>
                  </a:lnTo>
                  <a:lnTo>
                    <a:pt x="231" y="296"/>
                  </a:lnTo>
                  <a:lnTo>
                    <a:pt x="230" y="296"/>
                  </a:lnTo>
                  <a:lnTo>
                    <a:pt x="230" y="297"/>
                  </a:lnTo>
                  <a:lnTo>
                    <a:pt x="230" y="297"/>
                  </a:lnTo>
                  <a:lnTo>
                    <a:pt x="229" y="296"/>
                  </a:lnTo>
                  <a:lnTo>
                    <a:pt x="228" y="296"/>
                  </a:lnTo>
                  <a:lnTo>
                    <a:pt x="228" y="298"/>
                  </a:lnTo>
                  <a:lnTo>
                    <a:pt x="227" y="298"/>
                  </a:lnTo>
                  <a:lnTo>
                    <a:pt x="226" y="298"/>
                  </a:lnTo>
                  <a:lnTo>
                    <a:pt x="227" y="294"/>
                  </a:lnTo>
                  <a:lnTo>
                    <a:pt x="227" y="293"/>
                  </a:lnTo>
                  <a:lnTo>
                    <a:pt x="227" y="292"/>
                  </a:lnTo>
                  <a:lnTo>
                    <a:pt x="226" y="293"/>
                  </a:lnTo>
                  <a:lnTo>
                    <a:pt x="225" y="296"/>
                  </a:lnTo>
                  <a:lnTo>
                    <a:pt x="224" y="297"/>
                  </a:lnTo>
                  <a:lnTo>
                    <a:pt x="224" y="298"/>
                  </a:lnTo>
                  <a:lnTo>
                    <a:pt x="223" y="298"/>
                  </a:lnTo>
                  <a:lnTo>
                    <a:pt x="222" y="298"/>
                  </a:lnTo>
                  <a:lnTo>
                    <a:pt x="222" y="298"/>
                  </a:lnTo>
                  <a:lnTo>
                    <a:pt x="224" y="295"/>
                  </a:lnTo>
                  <a:lnTo>
                    <a:pt x="226" y="291"/>
                  </a:lnTo>
                  <a:lnTo>
                    <a:pt x="228" y="290"/>
                  </a:lnTo>
                  <a:lnTo>
                    <a:pt x="228" y="289"/>
                  </a:lnTo>
                  <a:lnTo>
                    <a:pt x="230" y="291"/>
                  </a:lnTo>
                  <a:lnTo>
                    <a:pt x="231" y="293"/>
                  </a:lnTo>
                  <a:close/>
                  <a:moveTo>
                    <a:pt x="216" y="297"/>
                  </a:moveTo>
                  <a:lnTo>
                    <a:pt x="215" y="297"/>
                  </a:lnTo>
                  <a:lnTo>
                    <a:pt x="215" y="296"/>
                  </a:lnTo>
                  <a:lnTo>
                    <a:pt x="216" y="294"/>
                  </a:lnTo>
                  <a:lnTo>
                    <a:pt x="217" y="292"/>
                  </a:lnTo>
                  <a:lnTo>
                    <a:pt x="218" y="291"/>
                  </a:lnTo>
                  <a:lnTo>
                    <a:pt x="218" y="290"/>
                  </a:lnTo>
                  <a:lnTo>
                    <a:pt x="219" y="290"/>
                  </a:lnTo>
                  <a:lnTo>
                    <a:pt x="219" y="289"/>
                  </a:lnTo>
                  <a:lnTo>
                    <a:pt x="218" y="288"/>
                  </a:lnTo>
                  <a:lnTo>
                    <a:pt x="218" y="286"/>
                  </a:lnTo>
                  <a:lnTo>
                    <a:pt x="220" y="285"/>
                  </a:lnTo>
                  <a:lnTo>
                    <a:pt x="221" y="284"/>
                  </a:lnTo>
                  <a:lnTo>
                    <a:pt x="223" y="286"/>
                  </a:lnTo>
                  <a:lnTo>
                    <a:pt x="225" y="286"/>
                  </a:lnTo>
                  <a:lnTo>
                    <a:pt x="226" y="287"/>
                  </a:lnTo>
                  <a:lnTo>
                    <a:pt x="225" y="288"/>
                  </a:lnTo>
                  <a:lnTo>
                    <a:pt x="223" y="288"/>
                  </a:lnTo>
                  <a:lnTo>
                    <a:pt x="223" y="289"/>
                  </a:lnTo>
                  <a:lnTo>
                    <a:pt x="224" y="289"/>
                  </a:lnTo>
                  <a:lnTo>
                    <a:pt x="225" y="290"/>
                  </a:lnTo>
                  <a:lnTo>
                    <a:pt x="224" y="292"/>
                  </a:lnTo>
                  <a:lnTo>
                    <a:pt x="223" y="293"/>
                  </a:lnTo>
                  <a:lnTo>
                    <a:pt x="222" y="295"/>
                  </a:lnTo>
                  <a:lnTo>
                    <a:pt x="221" y="296"/>
                  </a:lnTo>
                  <a:lnTo>
                    <a:pt x="219" y="296"/>
                  </a:lnTo>
                  <a:lnTo>
                    <a:pt x="219" y="295"/>
                  </a:lnTo>
                  <a:lnTo>
                    <a:pt x="219" y="294"/>
                  </a:lnTo>
                  <a:lnTo>
                    <a:pt x="220" y="293"/>
                  </a:lnTo>
                  <a:lnTo>
                    <a:pt x="219" y="292"/>
                  </a:lnTo>
                  <a:lnTo>
                    <a:pt x="218" y="293"/>
                  </a:lnTo>
                  <a:lnTo>
                    <a:pt x="218" y="294"/>
                  </a:lnTo>
                  <a:lnTo>
                    <a:pt x="217" y="296"/>
                  </a:lnTo>
                  <a:lnTo>
                    <a:pt x="218" y="297"/>
                  </a:lnTo>
                  <a:lnTo>
                    <a:pt x="217" y="297"/>
                  </a:lnTo>
                  <a:lnTo>
                    <a:pt x="216" y="297"/>
                  </a:lnTo>
                  <a:close/>
                  <a:moveTo>
                    <a:pt x="174" y="293"/>
                  </a:moveTo>
                  <a:lnTo>
                    <a:pt x="172" y="293"/>
                  </a:lnTo>
                  <a:lnTo>
                    <a:pt x="172" y="292"/>
                  </a:lnTo>
                  <a:lnTo>
                    <a:pt x="172" y="291"/>
                  </a:lnTo>
                  <a:lnTo>
                    <a:pt x="172" y="289"/>
                  </a:lnTo>
                  <a:lnTo>
                    <a:pt x="172" y="289"/>
                  </a:lnTo>
                  <a:lnTo>
                    <a:pt x="171" y="289"/>
                  </a:lnTo>
                  <a:lnTo>
                    <a:pt x="171" y="288"/>
                  </a:lnTo>
                  <a:lnTo>
                    <a:pt x="172" y="286"/>
                  </a:lnTo>
                  <a:lnTo>
                    <a:pt x="174" y="286"/>
                  </a:lnTo>
                  <a:lnTo>
                    <a:pt x="176" y="285"/>
                  </a:lnTo>
                  <a:lnTo>
                    <a:pt x="177" y="284"/>
                  </a:lnTo>
                  <a:lnTo>
                    <a:pt x="179" y="282"/>
                  </a:lnTo>
                  <a:lnTo>
                    <a:pt x="179" y="281"/>
                  </a:lnTo>
                  <a:lnTo>
                    <a:pt x="179" y="280"/>
                  </a:lnTo>
                  <a:lnTo>
                    <a:pt x="180" y="280"/>
                  </a:lnTo>
                  <a:lnTo>
                    <a:pt x="181" y="280"/>
                  </a:lnTo>
                  <a:lnTo>
                    <a:pt x="181" y="279"/>
                  </a:lnTo>
                  <a:lnTo>
                    <a:pt x="182" y="279"/>
                  </a:lnTo>
                  <a:lnTo>
                    <a:pt x="183" y="278"/>
                  </a:lnTo>
                  <a:lnTo>
                    <a:pt x="183" y="278"/>
                  </a:lnTo>
                  <a:lnTo>
                    <a:pt x="184" y="278"/>
                  </a:lnTo>
                  <a:lnTo>
                    <a:pt x="184" y="279"/>
                  </a:lnTo>
                  <a:lnTo>
                    <a:pt x="185" y="279"/>
                  </a:lnTo>
                  <a:lnTo>
                    <a:pt x="185" y="280"/>
                  </a:lnTo>
                  <a:lnTo>
                    <a:pt x="184" y="281"/>
                  </a:lnTo>
                  <a:lnTo>
                    <a:pt x="184" y="282"/>
                  </a:lnTo>
                  <a:lnTo>
                    <a:pt x="183" y="286"/>
                  </a:lnTo>
                  <a:lnTo>
                    <a:pt x="183" y="289"/>
                  </a:lnTo>
                  <a:lnTo>
                    <a:pt x="181" y="292"/>
                  </a:lnTo>
                  <a:lnTo>
                    <a:pt x="180" y="292"/>
                  </a:lnTo>
                  <a:lnTo>
                    <a:pt x="179" y="292"/>
                  </a:lnTo>
                  <a:lnTo>
                    <a:pt x="178" y="292"/>
                  </a:lnTo>
                  <a:lnTo>
                    <a:pt x="176" y="293"/>
                  </a:lnTo>
                  <a:lnTo>
                    <a:pt x="174" y="293"/>
                  </a:lnTo>
                  <a:close/>
                  <a:moveTo>
                    <a:pt x="183" y="292"/>
                  </a:moveTo>
                  <a:lnTo>
                    <a:pt x="183" y="291"/>
                  </a:lnTo>
                  <a:lnTo>
                    <a:pt x="183" y="290"/>
                  </a:lnTo>
                  <a:lnTo>
                    <a:pt x="183" y="287"/>
                  </a:lnTo>
                  <a:lnTo>
                    <a:pt x="184" y="287"/>
                  </a:lnTo>
                  <a:lnTo>
                    <a:pt x="184" y="286"/>
                  </a:lnTo>
                  <a:lnTo>
                    <a:pt x="185" y="280"/>
                  </a:lnTo>
                  <a:lnTo>
                    <a:pt x="186" y="279"/>
                  </a:lnTo>
                  <a:lnTo>
                    <a:pt x="187" y="280"/>
                  </a:lnTo>
                  <a:lnTo>
                    <a:pt x="188" y="281"/>
                  </a:lnTo>
                  <a:lnTo>
                    <a:pt x="189" y="281"/>
                  </a:lnTo>
                  <a:lnTo>
                    <a:pt x="190" y="280"/>
                  </a:lnTo>
                  <a:lnTo>
                    <a:pt x="191" y="281"/>
                  </a:lnTo>
                  <a:lnTo>
                    <a:pt x="192" y="281"/>
                  </a:lnTo>
                  <a:lnTo>
                    <a:pt x="193" y="282"/>
                  </a:lnTo>
                  <a:lnTo>
                    <a:pt x="193" y="284"/>
                  </a:lnTo>
                  <a:lnTo>
                    <a:pt x="192" y="285"/>
                  </a:lnTo>
                  <a:lnTo>
                    <a:pt x="189" y="286"/>
                  </a:lnTo>
                  <a:lnTo>
                    <a:pt x="188" y="287"/>
                  </a:lnTo>
                  <a:lnTo>
                    <a:pt x="185" y="290"/>
                  </a:lnTo>
                  <a:lnTo>
                    <a:pt x="184" y="291"/>
                  </a:lnTo>
                  <a:lnTo>
                    <a:pt x="183" y="292"/>
                  </a:lnTo>
                  <a:close/>
                  <a:moveTo>
                    <a:pt x="244" y="256"/>
                  </a:moveTo>
                  <a:lnTo>
                    <a:pt x="243" y="255"/>
                  </a:lnTo>
                  <a:lnTo>
                    <a:pt x="243" y="254"/>
                  </a:lnTo>
                  <a:lnTo>
                    <a:pt x="245" y="253"/>
                  </a:lnTo>
                  <a:lnTo>
                    <a:pt x="245" y="254"/>
                  </a:lnTo>
                  <a:lnTo>
                    <a:pt x="245" y="255"/>
                  </a:lnTo>
                  <a:lnTo>
                    <a:pt x="246" y="255"/>
                  </a:lnTo>
                  <a:lnTo>
                    <a:pt x="246" y="256"/>
                  </a:lnTo>
                  <a:lnTo>
                    <a:pt x="244" y="256"/>
                  </a:lnTo>
                  <a:close/>
                  <a:moveTo>
                    <a:pt x="111" y="218"/>
                  </a:moveTo>
                  <a:lnTo>
                    <a:pt x="110" y="218"/>
                  </a:lnTo>
                  <a:lnTo>
                    <a:pt x="109" y="217"/>
                  </a:lnTo>
                  <a:lnTo>
                    <a:pt x="110" y="217"/>
                  </a:lnTo>
                  <a:lnTo>
                    <a:pt x="111" y="216"/>
                  </a:lnTo>
                  <a:lnTo>
                    <a:pt x="112" y="216"/>
                  </a:lnTo>
                  <a:lnTo>
                    <a:pt x="112" y="217"/>
                  </a:lnTo>
                  <a:lnTo>
                    <a:pt x="111" y="218"/>
                  </a:lnTo>
                  <a:close/>
                  <a:moveTo>
                    <a:pt x="137" y="219"/>
                  </a:moveTo>
                  <a:lnTo>
                    <a:pt x="136" y="220"/>
                  </a:lnTo>
                  <a:lnTo>
                    <a:pt x="135" y="219"/>
                  </a:lnTo>
                  <a:lnTo>
                    <a:pt x="135" y="218"/>
                  </a:lnTo>
                  <a:lnTo>
                    <a:pt x="135" y="217"/>
                  </a:lnTo>
                  <a:lnTo>
                    <a:pt x="137" y="217"/>
                  </a:lnTo>
                  <a:lnTo>
                    <a:pt x="137" y="216"/>
                  </a:lnTo>
                  <a:lnTo>
                    <a:pt x="138" y="216"/>
                  </a:lnTo>
                  <a:lnTo>
                    <a:pt x="137" y="217"/>
                  </a:lnTo>
                  <a:lnTo>
                    <a:pt x="137" y="217"/>
                  </a:lnTo>
                  <a:lnTo>
                    <a:pt x="137" y="219"/>
                  </a:lnTo>
                  <a:close/>
                  <a:moveTo>
                    <a:pt x="114" y="221"/>
                  </a:moveTo>
                  <a:lnTo>
                    <a:pt x="113" y="222"/>
                  </a:lnTo>
                  <a:lnTo>
                    <a:pt x="113" y="220"/>
                  </a:lnTo>
                  <a:lnTo>
                    <a:pt x="113" y="219"/>
                  </a:lnTo>
                  <a:lnTo>
                    <a:pt x="114" y="220"/>
                  </a:lnTo>
                  <a:lnTo>
                    <a:pt x="114" y="221"/>
                  </a:lnTo>
                  <a:close/>
                  <a:moveTo>
                    <a:pt x="127" y="236"/>
                  </a:moveTo>
                  <a:lnTo>
                    <a:pt x="126" y="235"/>
                  </a:lnTo>
                  <a:lnTo>
                    <a:pt x="126" y="233"/>
                  </a:lnTo>
                  <a:lnTo>
                    <a:pt x="125" y="232"/>
                  </a:lnTo>
                  <a:lnTo>
                    <a:pt x="125" y="231"/>
                  </a:lnTo>
                  <a:lnTo>
                    <a:pt x="126" y="230"/>
                  </a:lnTo>
                  <a:lnTo>
                    <a:pt x="126" y="229"/>
                  </a:lnTo>
                  <a:lnTo>
                    <a:pt x="127" y="230"/>
                  </a:lnTo>
                  <a:lnTo>
                    <a:pt x="127" y="232"/>
                  </a:lnTo>
                  <a:lnTo>
                    <a:pt x="128" y="234"/>
                  </a:lnTo>
                  <a:lnTo>
                    <a:pt x="128" y="236"/>
                  </a:lnTo>
                  <a:lnTo>
                    <a:pt x="127" y="236"/>
                  </a:lnTo>
                  <a:close/>
                  <a:moveTo>
                    <a:pt x="145" y="240"/>
                  </a:moveTo>
                  <a:lnTo>
                    <a:pt x="142" y="241"/>
                  </a:lnTo>
                  <a:lnTo>
                    <a:pt x="142" y="240"/>
                  </a:lnTo>
                  <a:lnTo>
                    <a:pt x="145" y="237"/>
                  </a:lnTo>
                  <a:lnTo>
                    <a:pt x="145" y="236"/>
                  </a:lnTo>
                  <a:lnTo>
                    <a:pt x="146" y="236"/>
                  </a:lnTo>
                  <a:lnTo>
                    <a:pt x="148" y="236"/>
                  </a:lnTo>
                  <a:lnTo>
                    <a:pt x="148" y="235"/>
                  </a:lnTo>
                  <a:lnTo>
                    <a:pt x="148" y="234"/>
                  </a:lnTo>
                  <a:lnTo>
                    <a:pt x="150" y="234"/>
                  </a:lnTo>
                  <a:lnTo>
                    <a:pt x="150" y="231"/>
                  </a:lnTo>
                  <a:lnTo>
                    <a:pt x="152" y="227"/>
                  </a:lnTo>
                  <a:lnTo>
                    <a:pt x="153" y="226"/>
                  </a:lnTo>
                  <a:lnTo>
                    <a:pt x="154" y="227"/>
                  </a:lnTo>
                  <a:lnTo>
                    <a:pt x="154" y="228"/>
                  </a:lnTo>
                  <a:lnTo>
                    <a:pt x="154" y="230"/>
                  </a:lnTo>
                  <a:lnTo>
                    <a:pt x="153" y="232"/>
                  </a:lnTo>
                  <a:lnTo>
                    <a:pt x="151" y="235"/>
                  </a:lnTo>
                  <a:lnTo>
                    <a:pt x="148" y="238"/>
                  </a:lnTo>
                  <a:lnTo>
                    <a:pt x="145" y="240"/>
                  </a:lnTo>
                  <a:close/>
                  <a:moveTo>
                    <a:pt x="125" y="250"/>
                  </a:moveTo>
                  <a:lnTo>
                    <a:pt x="125" y="249"/>
                  </a:lnTo>
                  <a:lnTo>
                    <a:pt x="125" y="249"/>
                  </a:lnTo>
                  <a:lnTo>
                    <a:pt x="125" y="248"/>
                  </a:lnTo>
                  <a:lnTo>
                    <a:pt x="127" y="248"/>
                  </a:lnTo>
                  <a:lnTo>
                    <a:pt x="126" y="246"/>
                  </a:lnTo>
                  <a:lnTo>
                    <a:pt x="126" y="245"/>
                  </a:lnTo>
                  <a:lnTo>
                    <a:pt x="127" y="245"/>
                  </a:lnTo>
                  <a:lnTo>
                    <a:pt x="128" y="242"/>
                  </a:lnTo>
                  <a:lnTo>
                    <a:pt x="129" y="240"/>
                  </a:lnTo>
                  <a:lnTo>
                    <a:pt x="129" y="239"/>
                  </a:lnTo>
                  <a:lnTo>
                    <a:pt x="129" y="238"/>
                  </a:lnTo>
                  <a:lnTo>
                    <a:pt x="131" y="237"/>
                  </a:lnTo>
                  <a:lnTo>
                    <a:pt x="131" y="235"/>
                  </a:lnTo>
                  <a:lnTo>
                    <a:pt x="131" y="232"/>
                  </a:lnTo>
                  <a:lnTo>
                    <a:pt x="131" y="231"/>
                  </a:lnTo>
                  <a:lnTo>
                    <a:pt x="132" y="230"/>
                  </a:lnTo>
                  <a:lnTo>
                    <a:pt x="133" y="230"/>
                  </a:lnTo>
                  <a:lnTo>
                    <a:pt x="133" y="229"/>
                  </a:lnTo>
                  <a:lnTo>
                    <a:pt x="135" y="229"/>
                  </a:lnTo>
                  <a:lnTo>
                    <a:pt x="136" y="230"/>
                  </a:lnTo>
                  <a:lnTo>
                    <a:pt x="137" y="231"/>
                  </a:lnTo>
                  <a:lnTo>
                    <a:pt x="137" y="234"/>
                  </a:lnTo>
                  <a:lnTo>
                    <a:pt x="138" y="234"/>
                  </a:lnTo>
                  <a:lnTo>
                    <a:pt x="138" y="232"/>
                  </a:lnTo>
                  <a:lnTo>
                    <a:pt x="139" y="232"/>
                  </a:lnTo>
                  <a:lnTo>
                    <a:pt x="140" y="232"/>
                  </a:lnTo>
                  <a:lnTo>
                    <a:pt x="141" y="232"/>
                  </a:lnTo>
                  <a:lnTo>
                    <a:pt x="142" y="233"/>
                  </a:lnTo>
                  <a:lnTo>
                    <a:pt x="143" y="234"/>
                  </a:lnTo>
                  <a:lnTo>
                    <a:pt x="142" y="236"/>
                  </a:lnTo>
                  <a:lnTo>
                    <a:pt x="142" y="237"/>
                  </a:lnTo>
                  <a:lnTo>
                    <a:pt x="139" y="239"/>
                  </a:lnTo>
                  <a:lnTo>
                    <a:pt x="139" y="240"/>
                  </a:lnTo>
                  <a:lnTo>
                    <a:pt x="138" y="244"/>
                  </a:lnTo>
                  <a:lnTo>
                    <a:pt x="138" y="245"/>
                  </a:lnTo>
                  <a:lnTo>
                    <a:pt x="137" y="246"/>
                  </a:lnTo>
                  <a:lnTo>
                    <a:pt x="136" y="245"/>
                  </a:lnTo>
                  <a:lnTo>
                    <a:pt x="135" y="245"/>
                  </a:lnTo>
                  <a:lnTo>
                    <a:pt x="130" y="249"/>
                  </a:lnTo>
                  <a:lnTo>
                    <a:pt x="128" y="249"/>
                  </a:lnTo>
                  <a:lnTo>
                    <a:pt x="126" y="250"/>
                  </a:lnTo>
                  <a:lnTo>
                    <a:pt x="125" y="250"/>
                  </a:lnTo>
                  <a:close/>
                  <a:moveTo>
                    <a:pt x="236" y="248"/>
                  </a:moveTo>
                  <a:lnTo>
                    <a:pt x="234" y="248"/>
                  </a:lnTo>
                  <a:lnTo>
                    <a:pt x="236" y="246"/>
                  </a:lnTo>
                  <a:lnTo>
                    <a:pt x="237" y="245"/>
                  </a:lnTo>
                  <a:lnTo>
                    <a:pt x="238" y="245"/>
                  </a:lnTo>
                  <a:lnTo>
                    <a:pt x="238" y="246"/>
                  </a:lnTo>
                  <a:lnTo>
                    <a:pt x="238" y="247"/>
                  </a:lnTo>
                  <a:lnTo>
                    <a:pt x="236" y="248"/>
                  </a:lnTo>
                  <a:close/>
                  <a:moveTo>
                    <a:pt x="145" y="235"/>
                  </a:moveTo>
                  <a:lnTo>
                    <a:pt x="145" y="233"/>
                  </a:lnTo>
                  <a:lnTo>
                    <a:pt x="144" y="232"/>
                  </a:lnTo>
                  <a:lnTo>
                    <a:pt x="144" y="230"/>
                  </a:lnTo>
                  <a:lnTo>
                    <a:pt x="144" y="227"/>
                  </a:lnTo>
                  <a:lnTo>
                    <a:pt x="145" y="226"/>
                  </a:lnTo>
                  <a:lnTo>
                    <a:pt x="148" y="227"/>
                  </a:lnTo>
                  <a:lnTo>
                    <a:pt x="149" y="226"/>
                  </a:lnTo>
                  <a:lnTo>
                    <a:pt x="151" y="227"/>
                  </a:lnTo>
                  <a:lnTo>
                    <a:pt x="151" y="228"/>
                  </a:lnTo>
                  <a:lnTo>
                    <a:pt x="150" y="228"/>
                  </a:lnTo>
                  <a:lnTo>
                    <a:pt x="150" y="230"/>
                  </a:lnTo>
                  <a:lnTo>
                    <a:pt x="148" y="233"/>
                  </a:lnTo>
                  <a:lnTo>
                    <a:pt x="148" y="234"/>
                  </a:lnTo>
                  <a:lnTo>
                    <a:pt x="146" y="235"/>
                  </a:lnTo>
                  <a:lnTo>
                    <a:pt x="145" y="235"/>
                  </a:lnTo>
                  <a:close/>
                  <a:moveTo>
                    <a:pt x="142" y="228"/>
                  </a:moveTo>
                  <a:lnTo>
                    <a:pt x="141" y="229"/>
                  </a:lnTo>
                  <a:lnTo>
                    <a:pt x="140" y="229"/>
                  </a:lnTo>
                  <a:lnTo>
                    <a:pt x="139" y="229"/>
                  </a:lnTo>
                  <a:lnTo>
                    <a:pt x="138" y="229"/>
                  </a:lnTo>
                  <a:lnTo>
                    <a:pt x="138" y="228"/>
                  </a:lnTo>
                  <a:lnTo>
                    <a:pt x="139" y="228"/>
                  </a:lnTo>
                  <a:lnTo>
                    <a:pt x="140" y="228"/>
                  </a:lnTo>
                  <a:lnTo>
                    <a:pt x="142" y="227"/>
                  </a:lnTo>
                  <a:lnTo>
                    <a:pt x="142" y="228"/>
                  </a:lnTo>
                  <a:close/>
                  <a:moveTo>
                    <a:pt x="134" y="224"/>
                  </a:moveTo>
                  <a:lnTo>
                    <a:pt x="133" y="224"/>
                  </a:lnTo>
                  <a:lnTo>
                    <a:pt x="132" y="224"/>
                  </a:lnTo>
                  <a:lnTo>
                    <a:pt x="131" y="224"/>
                  </a:lnTo>
                  <a:lnTo>
                    <a:pt x="132" y="225"/>
                  </a:lnTo>
                  <a:lnTo>
                    <a:pt x="131" y="225"/>
                  </a:lnTo>
                  <a:lnTo>
                    <a:pt x="130" y="226"/>
                  </a:lnTo>
                  <a:lnTo>
                    <a:pt x="130" y="225"/>
                  </a:lnTo>
                  <a:lnTo>
                    <a:pt x="129" y="224"/>
                  </a:lnTo>
                  <a:lnTo>
                    <a:pt x="131" y="223"/>
                  </a:lnTo>
                  <a:lnTo>
                    <a:pt x="132" y="222"/>
                  </a:lnTo>
                  <a:lnTo>
                    <a:pt x="133" y="221"/>
                  </a:lnTo>
                  <a:lnTo>
                    <a:pt x="134" y="220"/>
                  </a:lnTo>
                  <a:lnTo>
                    <a:pt x="135" y="220"/>
                  </a:lnTo>
                  <a:lnTo>
                    <a:pt x="135" y="221"/>
                  </a:lnTo>
                  <a:lnTo>
                    <a:pt x="134" y="224"/>
                  </a:lnTo>
                  <a:close/>
                  <a:moveTo>
                    <a:pt x="213" y="296"/>
                  </a:moveTo>
                  <a:lnTo>
                    <a:pt x="211" y="294"/>
                  </a:lnTo>
                  <a:lnTo>
                    <a:pt x="210" y="294"/>
                  </a:lnTo>
                  <a:lnTo>
                    <a:pt x="209" y="293"/>
                  </a:lnTo>
                  <a:lnTo>
                    <a:pt x="209" y="292"/>
                  </a:lnTo>
                  <a:lnTo>
                    <a:pt x="209" y="289"/>
                  </a:lnTo>
                  <a:lnTo>
                    <a:pt x="209" y="288"/>
                  </a:lnTo>
                  <a:lnTo>
                    <a:pt x="209" y="286"/>
                  </a:lnTo>
                  <a:lnTo>
                    <a:pt x="209" y="286"/>
                  </a:lnTo>
                  <a:lnTo>
                    <a:pt x="208" y="286"/>
                  </a:lnTo>
                  <a:lnTo>
                    <a:pt x="208" y="286"/>
                  </a:lnTo>
                  <a:lnTo>
                    <a:pt x="207" y="291"/>
                  </a:lnTo>
                  <a:lnTo>
                    <a:pt x="207" y="292"/>
                  </a:lnTo>
                  <a:lnTo>
                    <a:pt x="206" y="291"/>
                  </a:lnTo>
                  <a:lnTo>
                    <a:pt x="204" y="290"/>
                  </a:lnTo>
                  <a:lnTo>
                    <a:pt x="204" y="289"/>
                  </a:lnTo>
                  <a:lnTo>
                    <a:pt x="202" y="288"/>
                  </a:lnTo>
                  <a:lnTo>
                    <a:pt x="201" y="287"/>
                  </a:lnTo>
                  <a:lnTo>
                    <a:pt x="200" y="286"/>
                  </a:lnTo>
                  <a:lnTo>
                    <a:pt x="200" y="285"/>
                  </a:lnTo>
                  <a:lnTo>
                    <a:pt x="199" y="286"/>
                  </a:lnTo>
                  <a:lnTo>
                    <a:pt x="198" y="284"/>
                  </a:lnTo>
                  <a:lnTo>
                    <a:pt x="196" y="284"/>
                  </a:lnTo>
                  <a:lnTo>
                    <a:pt x="196" y="283"/>
                  </a:lnTo>
                  <a:lnTo>
                    <a:pt x="198" y="282"/>
                  </a:lnTo>
                  <a:lnTo>
                    <a:pt x="200" y="282"/>
                  </a:lnTo>
                  <a:lnTo>
                    <a:pt x="202" y="281"/>
                  </a:lnTo>
                  <a:lnTo>
                    <a:pt x="207" y="280"/>
                  </a:lnTo>
                  <a:lnTo>
                    <a:pt x="207" y="280"/>
                  </a:lnTo>
                  <a:lnTo>
                    <a:pt x="208" y="280"/>
                  </a:lnTo>
                  <a:lnTo>
                    <a:pt x="209" y="279"/>
                  </a:lnTo>
                  <a:lnTo>
                    <a:pt x="208" y="279"/>
                  </a:lnTo>
                  <a:lnTo>
                    <a:pt x="207" y="279"/>
                  </a:lnTo>
                  <a:lnTo>
                    <a:pt x="206" y="279"/>
                  </a:lnTo>
                  <a:lnTo>
                    <a:pt x="205" y="278"/>
                  </a:lnTo>
                  <a:lnTo>
                    <a:pt x="205" y="277"/>
                  </a:lnTo>
                  <a:lnTo>
                    <a:pt x="206" y="276"/>
                  </a:lnTo>
                  <a:lnTo>
                    <a:pt x="206" y="275"/>
                  </a:lnTo>
                  <a:lnTo>
                    <a:pt x="205" y="276"/>
                  </a:lnTo>
                  <a:lnTo>
                    <a:pt x="204" y="276"/>
                  </a:lnTo>
                  <a:lnTo>
                    <a:pt x="204" y="278"/>
                  </a:lnTo>
                  <a:lnTo>
                    <a:pt x="203" y="279"/>
                  </a:lnTo>
                  <a:lnTo>
                    <a:pt x="202" y="280"/>
                  </a:lnTo>
                  <a:lnTo>
                    <a:pt x="201" y="280"/>
                  </a:lnTo>
                  <a:lnTo>
                    <a:pt x="199" y="280"/>
                  </a:lnTo>
                  <a:lnTo>
                    <a:pt x="200" y="279"/>
                  </a:lnTo>
                  <a:lnTo>
                    <a:pt x="202" y="278"/>
                  </a:lnTo>
                  <a:lnTo>
                    <a:pt x="203" y="277"/>
                  </a:lnTo>
                  <a:lnTo>
                    <a:pt x="203" y="276"/>
                  </a:lnTo>
                  <a:lnTo>
                    <a:pt x="202" y="276"/>
                  </a:lnTo>
                  <a:lnTo>
                    <a:pt x="200" y="277"/>
                  </a:lnTo>
                  <a:lnTo>
                    <a:pt x="199" y="278"/>
                  </a:lnTo>
                  <a:lnTo>
                    <a:pt x="198" y="279"/>
                  </a:lnTo>
                  <a:lnTo>
                    <a:pt x="197" y="280"/>
                  </a:lnTo>
                  <a:lnTo>
                    <a:pt x="196" y="279"/>
                  </a:lnTo>
                  <a:lnTo>
                    <a:pt x="195" y="278"/>
                  </a:lnTo>
                  <a:lnTo>
                    <a:pt x="195" y="277"/>
                  </a:lnTo>
                  <a:lnTo>
                    <a:pt x="195" y="276"/>
                  </a:lnTo>
                  <a:lnTo>
                    <a:pt x="195" y="275"/>
                  </a:lnTo>
                  <a:lnTo>
                    <a:pt x="194" y="275"/>
                  </a:lnTo>
                  <a:lnTo>
                    <a:pt x="193" y="274"/>
                  </a:lnTo>
                  <a:lnTo>
                    <a:pt x="192" y="273"/>
                  </a:lnTo>
                  <a:lnTo>
                    <a:pt x="191" y="272"/>
                  </a:lnTo>
                  <a:lnTo>
                    <a:pt x="190" y="271"/>
                  </a:lnTo>
                  <a:lnTo>
                    <a:pt x="189" y="272"/>
                  </a:lnTo>
                  <a:lnTo>
                    <a:pt x="189" y="273"/>
                  </a:lnTo>
                  <a:lnTo>
                    <a:pt x="189" y="272"/>
                  </a:lnTo>
                  <a:lnTo>
                    <a:pt x="188" y="272"/>
                  </a:lnTo>
                  <a:lnTo>
                    <a:pt x="188" y="271"/>
                  </a:lnTo>
                  <a:lnTo>
                    <a:pt x="189" y="267"/>
                  </a:lnTo>
                  <a:lnTo>
                    <a:pt x="189" y="266"/>
                  </a:lnTo>
                  <a:lnTo>
                    <a:pt x="191" y="264"/>
                  </a:lnTo>
                  <a:lnTo>
                    <a:pt x="195" y="265"/>
                  </a:lnTo>
                  <a:lnTo>
                    <a:pt x="196" y="266"/>
                  </a:lnTo>
                  <a:lnTo>
                    <a:pt x="198" y="267"/>
                  </a:lnTo>
                  <a:lnTo>
                    <a:pt x="199" y="267"/>
                  </a:lnTo>
                  <a:lnTo>
                    <a:pt x="200" y="268"/>
                  </a:lnTo>
                  <a:lnTo>
                    <a:pt x="204" y="270"/>
                  </a:lnTo>
                  <a:lnTo>
                    <a:pt x="206" y="270"/>
                  </a:lnTo>
                  <a:lnTo>
                    <a:pt x="207" y="271"/>
                  </a:lnTo>
                  <a:lnTo>
                    <a:pt x="207" y="271"/>
                  </a:lnTo>
                  <a:lnTo>
                    <a:pt x="209" y="272"/>
                  </a:lnTo>
                  <a:lnTo>
                    <a:pt x="213" y="273"/>
                  </a:lnTo>
                  <a:lnTo>
                    <a:pt x="216" y="275"/>
                  </a:lnTo>
                  <a:lnTo>
                    <a:pt x="218" y="275"/>
                  </a:lnTo>
                  <a:lnTo>
                    <a:pt x="219" y="275"/>
                  </a:lnTo>
                  <a:lnTo>
                    <a:pt x="222" y="277"/>
                  </a:lnTo>
                  <a:lnTo>
                    <a:pt x="226" y="280"/>
                  </a:lnTo>
                  <a:lnTo>
                    <a:pt x="231" y="282"/>
                  </a:lnTo>
                  <a:lnTo>
                    <a:pt x="235" y="284"/>
                  </a:lnTo>
                  <a:lnTo>
                    <a:pt x="237" y="285"/>
                  </a:lnTo>
                  <a:lnTo>
                    <a:pt x="238" y="285"/>
                  </a:lnTo>
                  <a:lnTo>
                    <a:pt x="238" y="286"/>
                  </a:lnTo>
                  <a:lnTo>
                    <a:pt x="236" y="286"/>
                  </a:lnTo>
                  <a:lnTo>
                    <a:pt x="236" y="286"/>
                  </a:lnTo>
                  <a:lnTo>
                    <a:pt x="237" y="287"/>
                  </a:lnTo>
                  <a:lnTo>
                    <a:pt x="237" y="288"/>
                  </a:lnTo>
                  <a:lnTo>
                    <a:pt x="236" y="289"/>
                  </a:lnTo>
                  <a:lnTo>
                    <a:pt x="236" y="290"/>
                  </a:lnTo>
                  <a:lnTo>
                    <a:pt x="235" y="290"/>
                  </a:lnTo>
                  <a:lnTo>
                    <a:pt x="235" y="291"/>
                  </a:lnTo>
                  <a:lnTo>
                    <a:pt x="234" y="291"/>
                  </a:lnTo>
                  <a:lnTo>
                    <a:pt x="233" y="291"/>
                  </a:lnTo>
                  <a:lnTo>
                    <a:pt x="232" y="291"/>
                  </a:lnTo>
                  <a:lnTo>
                    <a:pt x="231" y="291"/>
                  </a:lnTo>
                  <a:lnTo>
                    <a:pt x="231" y="290"/>
                  </a:lnTo>
                  <a:lnTo>
                    <a:pt x="231" y="289"/>
                  </a:lnTo>
                  <a:lnTo>
                    <a:pt x="231" y="288"/>
                  </a:lnTo>
                  <a:lnTo>
                    <a:pt x="231" y="287"/>
                  </a:lnTo>
                  <a:lnTo>
                    <a:pt x="232" y="286"/>
                  </a:lnTo>
                  <a:lnTo>
                    <a:pt x="230" y="286"/>
                  </a:lnTo>
                  <a:lnTo>
                    <a:pt x="230" y="286"/>
                  </a:lnTo>
                  <a:lnTo>
                    <a:pt x="230" y="287"/>
                  </a:lnTo>
                  <a:lnTo>
                    <a:pt x="230" y="288"/>
                  </a:lnTo>
                  <a:lnTo>
                    <a:pt x="230" y="288"/>
                  </a:lnTo>
                  <a:lnTo>
                    <a:pt x="229" y="288"/>
                  </a:lnTo>
                  <a:lnTo>
                    <a:pt x="228" y="286"/>
                  </a:lnTo>
                  <a:lnTo>
                    <a:pt x="227" y="286"/>
                  </a:lnTo>
                  <a:lnTo>
                    <a:pt x="227" y="285"/>
                  </a:lnTo>
                  <a:lnTo>
                    <a:pt x="227" y="284"/>
                  </a:lnTo>
                  <a:lnTo>
                    <a:pt x="227" y="283"/>
                  </a:lnTo>
                  <a:lnTo>
                    <a:pt x="226" y="283"/>
                  </a:lnTo>
                  <a:lnTo>
                    <a:pt x="225" y="284"/>
                  </a:lnTo>
                  <a:lnTo>
                    <a:pt x="225" y="285"/>
                  </a:lnTo>
                  <a:lnTo>
                    <a:pt x="224" y="285"/>
                  </a:lnTo>
                  <a:lnTo>
                    <a:pt x="220" y="282"/>
                  </a:lnTo>
                  <a:lnTo>
                    <a:pt x="218" y="278"/>
                  </a:lnTo>
                  <a:lnTo>
                    <a:pt x="217" y="278"/>
                  </a:lnTo>
                  <a:lnTo>
                    <a:pt x="216" y="279"/>
                  </a:lnTo>
                  <a:lnTo>
                    <a:pt x="212" y="279"/>
                  </a:lnTo>
                  <a:lnTo>
                    <a:pt x="211" y="279"/>
                  </a:lnTo>
                  <a:lnTo>
                    <a:pt x="211" y="280"/>
                  </a:lnTo>
                  <a:lnTo>
                    <a:pt x="212" y="280"/>
                  </a:lnTo>
                  <a:lnTo>
                    <a:pt x="214" y="280"/>
                  </a:lnTo>
                  <a:lnTo>
                    <a:pt x="217" y="280"/>
                  </a:lnTo>
                  <a:lnTo>
                    <a:pt x="218" y="282"/>
                  </a:lnTo>
                  <a:lnTo>
                    <a:pt x="219" y="283"/>
                  </a:lnTo>
                  <a:lnTo>
                    <a:pt x="219" y="284"/>
                  </a:lnTo>
                  <a:lnTo>
                    <a:pt x="218" y="286"/>
                  </a:lnTo>
                  <a:lnTo>
                    <a:pt x="217" y="289"/>
                  </a:lnTo>
                  <a:lnTo>
                    <a:pt x="216" y="289"/>
                  </a:lnTo>
                  <a:lnTo>
                    <a:pt x="216" y="290"/>
                  </a:lnTo>
                  <a:lnTo>
                    <a:pt x="217" y="291"/>
                  </a:lnTo>
                  <a:lnTo>
                    <a:pt x="216" y="292"/>
                  </a:lnTo>
                  <a:lnTo>
                    <a:pt x="216" y="293"/>
                  </a:lnTo>
                  <a:lnTo>
                    <a:pt x="215" y="293"/>
                  </a:lnTo>
                  <a:lnTo>
                    <a:pt x="215" y="292"/>
                  </a:lnTo>
                  <a:lnTo>
                    <a:pt x="214" y="292"/>
                  </a:lnTo>
                  <a:lnTo>
                    <a:pt x="214" y="294"/>
                  </a:lnTo>
                  <a:lnTo>
                    <a:pt x="214" y="295"/>
                  </a:lnTo>
                  <a:lnTo>
                    <a:pt x="214" y="296"/>
                  </a:lnTo>
                  <a:lnTo>
                    <a:pt x="213" y="296"/>
                  </a:lnTo>
                  <a:close/>
                  <a:moveTo>
                    <a:pt x="171" y="285"/>
                  </a:moveTo>
                  <a:lnTo>
                    <a:pt x="170" y="284"/>
                  </a:lnTo>
                  <a:lnTo>
                    <a:pt x="171" y="282"/>
                  </a:lnTo>
                  <a:lnTo>
                    <a:pt x="172" y="280"/>
                  </a:lnTo>
                  <a:lnTo>
                    <a:pt x="172" y="279"/>
                  </a:lnTo>
                  <a:lnTo>
                    <a:pt x="172" y="279"/>
                  </a:lnTo>
                  <a:lnTo>
                    <a:pt x="172" y="278"/>
                  </a:lnTo>
                  <a:lnTo>
                    <a:pt x="173" y="273"/>
                  </a:lnTo>
                  <a:lnTo>
                    <a:pt x="175" y="272"/>
                  </a:lnTo>
                  <a:lnTo>
                    <a:pt x="176" y="270"/>
                  </a:lnTo>
                  <a:lnTo>
                    <a:pt x="175" y="270"/>
                  </a:lnTo>
                  <a:lnTo>
                    <a:pt x="175" y="271"/>
                  </a:lnTo>
                  <a:lnTo>
                    <a:pt x="174" y="271"/>
                  </a:lnTo>
                  <a:lnTo>
                    <a:pt x="172" y="273"/>
                  </a:lnTo>
                  <a:lnTo>
                    <a:pt x="172" y="274"/>
                  </a:lnTo>
                  <a:lnTo>
                    <a:pt x="172" y="275"/>
                  </a:lnTo>
                  <a:lnTo>
                    <a:pt x="171" y="277"/>
                  </a:lnTo>
                  <a:lnTo>
                    <a:pt x="171" y="278"/>
                  </a:lnTo>
                  <a:lnTo>
                    <a:pt x="170" y="278"/>
                  </a:lnTo>
                  <a:lnTo>
                    <a:pt x="169" y="278"/>
                  </a:lnTo>
                  <a:lnTo>
                    <a:pt x="168" y="278"/>
                  </a:lnTo>
                  <a:lnTo>
                    <a:pt x="167" y="278"/>
                  </a:lnTo>
                  <a:lnTo>
                    <a:pt x="167" y="277"/>
                  </a:lnTo>
                  <a:lnTo>
                    <a:pt x="168" y="275"/>
                  </a:lnTo>
                  <a:lnTo>
                    <a:pt x="169" y="273"/>
                  </a:lnTo>
                  <a:lnTo>
                    <a:pt x="170" y="273"/>
                  </a:lnTo>
                  <a:lnTo>
                    <a:pt x="172" y="271"/>
                  </a:lnTo>
                  <a:lnTo>
                    <a:pt x="172" y="270"/>
                  </a:lnTo>
                  <a:lnTo>
                    <a:pt x="172" y="269"/>
                  </a:lnTo>
                  <a:lnTo>
                    <a:pt x="172" y="267"/>
                  </a:lnTo>
                  <a:lnTo>
                    <a:pt x="172" y="266"/>
                  </a:lnTo>
                  <a:lnTo>
                    <a:pt x="172" y="266"/>
                  </a:lnTo>
                  <a:lnTo>
                    <a:pt x="173" y="265"/>
                  </a:lnTo>
                  <a:lnTo>
                    <a:pt x="173" y="264"/>
                  </a:lnTo>
                  <a:lnTo>
                    <a:pt x="174" y="264"/>
                  </a:lnTo>
                  <a:lnTo>
                    <a:pt x="175" y="264"/>
                  </a:lnTo>
                  <a:lnTo>
                    <a:pt x="181" y="267"/>
                  </a:lnTo>
                  <a:lnTo>
                    <a:pt x="181" y="268"/>
                  </a:lnTo>
                  <a:lnTo>
                    <a:pt x="181" y="269"/>
                  </a:lnTo>
                  <a:lnTo>
                    <a:pt x="182" y="271"/>
                  </a:lnTo>
                  <a:lnTo>
                    <a:pt x="183" y="271"/>
                  </a:lnTo>
                  <a:lnTo>
                    <a:pt x="182" y="273"/>
                  </a:lnTo>
                  <a:lnTo>
                    <a:pt x="183" y="275"/>
                  </a:lnTo>
                  <a:lnTo>
                    <a:pt x="183" y="276"/>
                  </a:lnTo>
                  <a:lnTo>
                    <a:pt x="183" y="276"/>
                  </a:lnTo>
                  <a:lnTo>
                    <a:pt x="179" y="278"/>
                  </a:lnTo>
                  <a:lnTo>
                    <a:pt x="178" y="278"/>
                  </a:lnTo>
                  <a:lnTo>
                    <a:pt x="177" y="281"/>
                  </a:lnTo>
                  <a:lnTo>
                    <a:pt x="176" y="282"/>
                  </a:lnTo>
                  <a:lnTo>
                    <a:pt x="175" y="282"/>
                  </a:lnTo>
                  <a:lnTo>
                    <a:pt x="174" y="282"/>
                  </a:lnTo>
                  <a:lnTo>
                    <a:pt x="174" y="281"/>
                  </a:lnTo>
                  <a:lnTo>
                    <a:pt x="174" y="280"/>
                  </a:lnTo>
                  <a:lnTo>
                    <a:pt x="175" y="279"/>
                  </a:lnTo>
                  <a:lnTo>
                    <a:pt x="177" y="277"/>
                  </a:lnTo>
                  <a:lnTo>
                    <a:pt x="177" y="276"/>
                  </a:lnTo>
                  <a:lnTo>
                    <a:pt x="176" y="276"/>
                  </a:lnTo>
                  <a:lnTo>
                    <a:pt x="175" y="276"/>
                  </a:lnTo>
                  <a:lnTo>
                    <a:pt x="173" y="278"/>
                  </a:lnTo>
                  <a:lnTo>
                    <a:pt x="173" y="279"/>
                  </a:lnTo>
                  <a:lnTo>
                    <a:pt x="173" y="280"/>
                  </a:lnTo>
                  <a:lnTo>
                    <a:pt x="173" y="281"/>
                  </a:lnTo>
                  <a:lnTo>
                    <a:pt x="173" y="283"/>
                  </a:lnTo>
                  <a:lnTo>
                    <a:pt x="173" y="284"/>
                  </a:lnTo>
                  <a:lnTo>
                    <a:pt x="172" y="283"/>
                  </a:lnTo>
                  <a:lnTo>
                    <a:pt x="172" y="284"/>
                  </a:lnTo>
                  <a:lnTo>
                    <a:pt x="172" y="285"/>
                  </a:lnTo>
                  <a:lnTo>
                    <a:pt x="171" y="285"/>
                  </a:lnTo>
                  <a:close/>
                  <a:moveTo>
                    <a:pt x="189" y="279"/>
                  </a:moveTo>
                  <a:lnTo>
                    <a:pt x="186" y="278"/>
                  </a:lnTo>
                  <a:lnTo>
                    <a:pt x="186" y="277"/>
                  </a:lnTo>
                  <a:lnTo>
                    <a:pt x="185" y="276"/>
                  </a:lnTo>
                  <a:lnTo>
                    <a:pt x="185" y="274"/>
                  </a:lnTo>
                  <a:lnTo>
                    <a:pt x="184" y="273"/>
                  </a:lnTo>
                  <a:lnTo>
                    <a:pt x="184" y="272"/>
                  </a:lnTo>
                  <a:lnTo>
                    <a:pt x="184" y="270"/>
                  </a:lnTo>
                  <a:lnTo>
                    <a:pt x="183" y="269"/>
                  </a:lnTo>
                  <a:lnTo>
                    <a:pt x="183" y="269"/>
                  </a:lnTo>
                  <a:lnTo>
                    <a:pt x="183" y="268"/>
                  </a:lnTo>
                  <a:lnTo>
                    <a:pt x="183" y="265"/>
                  </a:lnTo>
                  <a:lnTo>
                    <a:pt x="183" y="264"/>
                  </a:lnTo>
                  <a:lnTo>
                    <a:pt x="183" y="263"/>
                  </a:lnTo>
                  <a:lnTo>
                    <a:pt x="185" y="263"/>
                  </a:lnTo>
                  <a:lnTo>
                    <a:pt x="186" y="265"/>
                  </a:lnTo>
                  <a:lnTo>
                    <a:pt x="187" y="267"/>
                  </a:lnTo>
                  <a:lnTo>
                    <a:pt x="186" y="270"/>
                  </a:lnTo>
                  <a:lnTo>
                    <a:pt x="186" y="271"/>
                  </a:lnTo>
                  <a:lnTo>
                    <a:pt x="187" y="272"/>
                  </a:lnTo>
                  <a:lnTo>
                    <a:pt x="190" y="275"/>
                  </a:lnTo>
                  <a:lnTo>
                    <a:pt x="191" y="277"/>
                  </a:lnTo>
                  <a:lnTo>
                    <a:pt x="192" y="277"/>
                  </a:lnTo>
                  <a:lnTo>
                    <a:pt x="192" y="278"/>
                  </a:lnTo>
                  <a:lnTo>
                    <a:pt x="192" y="279"/>
                  </a:lnTo>
                  <a:lnTo>
                    <a:pt x="189" y="279"/>
                  </a:lnTo>
                  <a:close/>
                  <a:moveTo>
                    <a:pt x="134" y="254"/>
                  </a:moveTo>
                  <a:lnTo>
                    <a:pt x="134" y="255"/>
                  </a:lnTo>
                  <a:lnTo>
                    <a:pt x="133" y="255"/>
                  </a:lnTo>
                  <a:lnTo>
                    <a:pt x="130" y="257"/>
                  </a:lnTo>
                  <a:lnTo>
                    <a:pt x="129" y="257"/>
                  </a:lnTo>
                  <a:lnTo>
                    <a:pt x="129" y="256"/>
                  </a:lnTo>
                  <a:lnTo>
                    <a:pt x="129" y="255"/>
                  </a:lnTo>
                  <a:lnTo>
                    <a:pt x="130" y="252"/>
                  </a:lnTo>
                  <a:lnTo>
                    <a:pt x="131" y="251"/>
                  </a:lnTo>
                  <a:lnTo>
                    <a:pt x="132" y="250"/>
                  </a:lnTo>
                  <a:lnTo>
                    <a:pt x="133" y="250"/>
                  </a:lnTo>
                  <a:lnTo>
                    <a:pt x="134" y="252"/>
                  </a:lnTo>
                  <a:lnTo>
                    <a:pt x="134" y="253"/>
                  </a:lnTo>
                  <a:lnTo>
                    <a:pt x="134" y="254"/>
                  </a:lnTo>
                  <a:close/>
                  <a:moveTo>
                    <a:pt x="241" y="276"/>
                  </a:moveTo>
                  <a:lnTo>
                    <a:pt x="238" y="276"/>
                  </a:lnTo>
                  <a:lnTo>
                    <a:pt x="238" y="275"/>
                  </a:lnTo>
                  <a:lnTo>
                    <a:pt x="237" y="272"/>
                  </a:lnTo>
                  <a:lnTo>
                    <a:pt x="237" y="269"/>
                  </a:lnTo>
                  <a:lnTo>
                    <a:pt x="239" y="270"/>
                  </a:lnTo>
                  <a:lnTo>
                    <a:pt x="239" y="269"/>
                  </a:lnTo>
                  <a:lnTo>
                    <a:pt x="242" y="269"/>
                  </a:lnTo>
                  <a:lnTo>
                    <a:pt x="242" y="270"/>
                  </a:lnTo>
                  <a:lnTo>
                    <a:pt x="241" y="271"/>
                  </a:lnTo>
                  <a:lnTo>
                    <a:pt x="242" y="272"/>
                  </a:lnTo>
                  <a:lnTo>
                    <a:pt x="240" y="272"/>
                  </a:lnTo>
                  <a:lnTo>
                    <a:pt x="241" y="273"/>
                  </a:lnTo>
                  <a:lnTo>
                    <a:pt x="242" y="273"/>
                  </a:lnTo>
                  <a:lnTo>
                    <a:pt x="242" y="274"/>
                  </a:lnTo>
                  <a:lnTo>
                    <a:pt x="244" y="274"/>
                  </a:lnTo>
                  <a:lnTo>
                    <a:pt x="244" y="275"/>
                  </a:lnTo>
                  <a:lnTo>
                    <a:pt x="243" y="276"/>
                  </a:lnTo>
                  <a:lnTo>
                    <a:pt x="242" y="276"/>
                  </a:lnTo>
                  <a:lnTo>
                    <a:pt x="241" y="275"/>
                  </a:lnTo>
                  <a:lnTo>
                    <a:pt x="241" y="276"/>
                  </a:lnTo>
                  <a:close/>
                  <a:moveTo>
                    <a:pt x="99" y="201"/>
                  </a:moveTo>
                  <a:lnTo>
                    <a:pt x="98" y="201"/>
                  </a:lnTo>
                  <a:lnTo>
                    <a:pt x="98" y="200"/>
                  </a:lnTo>
                  <a:lnTo>
                    <a:pt x="97" y="200"/>
                  </a:lnTo>
                  <a:lnTo>
                    <a:pt x="97" y="200"/>
                  </a:lnTo>
                  <a:lnTo>
                    <a:pt x="100" y="200"/>
                  </a:lnTo>
                  <a:lnTo>
                    <a:pt x="100" y="200"/>
                  </a:lnTo>
                  <a:lnTo>
                    <a:pt x="99" y="201"/>
                  </a:lnTo>
                  <a:close/>
                  <a:moveTo>
                    <a:pt x="109" y="208"/>
                  </a:moveTo>
                  <a:lnTo>
                    <a:pt x="107" y="208"/>
                  </a:lnTo>
                  <a:lnTo>
                    <a:pt x="104" y="209"/>
                  </a:lnTo>
                  <a:lnTo>
                    <a:pt x="103" y="208"/>
                  </a:lnTo>
                  <a:lnTo>
                    <a:pt x="104" y="208"/>
                  </a:lnTo>
                  <a:lnTo>
                    <a:pt x="106" y="207"/>
                  </a:lnTo>
                  <a:lnTo>
                    <a:pt x="106" y="206"/>
                  </a:lnTo>
                  <a:lnTo>
                    <a:pt x="107" y="206"/>
                  </a:lnTo>
                  <a:lnTo>
                    <a:pt x="108" y="207"/>
                  </a:lnTo>
                  <a:lnTo>
                    <a:pt x="109" y="207"/>
                  </a:lnTo>
                  <a:lnTo>
                    <a:pt x="109" y="208"/>
                  </a:lnTo>
                  <a:close/>
                  <a:moveTo>
                    <a:pt x="103" y="207"/>
                  </a:moveTo>
                  <a:lnTo>
                    <a:pt x="102" y="208"/>
                  </a:lnTo>
                  <a:lnTo>
                    <a:pt x="101" y="207"/>
                  </a:lnTo>
                  <a:lnTo>
                    <a:pt x="105" y="204"/>
                  </a:lnTo>
                  <a:lnTo>
                    <a:pt x="106" y="205"/>
                  </a:lnTo>
                  <a:lnTo>
                    <a:pt x="103" y="207"/>
                  </a:lnTo>
                  <a:close/>
                  <a:moveTo>
                    <a:pt x="17" y="169"/>
                  </a:moveTo>
                  <a:lnTo>
                    <a:pt x="16" y="169"/>
                  </a:lnTo>
                  <a:lnTo>
                    <a:pt x="15" y="169"/>
                  </a:lnTo>
                  <a:lnTo>
                    <a:pt x="14" y="170"/>
                  </a:lnTo>
                  <a:lnTo>
                    <a:pt x="13" y="170"/>
                  </a:lnTo>
                  <a:lnTo>
                    <a:pt x="13" y="168"/>
                  </a:lnTo>
                  <a:lnTo>
                    <a:pt x="15" y="167"/>
                  </a:lnTo>
                  <a:lnTo>
                    <a:pt x="17" y="167"/>
                  </a:lnTo>
                  <a:lnTo>
                    <a:pt x="18" y="167"/>
                  </a:lnTo>
                  <a:lnTo>
                    <a:pt x="18" y="168"/>
                  </a:lnTo>
                  <a:lnTo>
                    <a:pt x="18" y="169"/>
                  </a:lnTo>
                  <a:lnTo>
                    <a:pt x="17" y="169"/>
                  </a:lnTo>
                  <a:close/>
                  <a:moveTo>
                    <a:pt x="12" y="166"/>
                  </a:moveTo>
                  <a:lnTo>
                    <a:pt x="11" y="168"/>
                  </a:lnTo>
                  <a:lnTo>
                    <a:pt x="8" y="167"/>
                  </a:lnTo>
                  <a:lnTo>
                    <a:pt x="8" y="168"/>
                  </a:lnTo>
                  <a:lnTo>
                    <a:pt x="7" y="167"/>
                  </a:lnTo>
                  <a:lnTo>
                    <a:pt x="6" y="166"/>
                  </a:lnTo>
                  <a:lnTo>
                    <a:pt x="6" y="165"/>
                  </a:lnTo>
                  <a:lnTo>
                    <a:pt x="7" y="165"/>
                  </a:lnTo>
                  <a:lnTo>
                    <a:pt x="10" y="166"/>
                  </a:lnTo>
                  <a:lnTo>
                    <a:pt x="12" y="166"/>
                  </a:lnTo>
                  <a:close/>
                  <a:moveTo>
                    <a:pt x="117" y="190"/>
                  </a:moveTo>
                  <a:lnTo>
                    <a:pt x="116" y="190"/>
                  </a:lnTo>
                  <a:lnTo>
                    <a:pt x="115" y="189"/>
                  </a:lnTo>
                  <a:lnTo>
                    <a:pt x="116" y="189"/>
                  </a:lnTo>
                  <a:lnTo>
                    <a:pt x="118" y="189"/>
                  </a:lnTo>
                  <a:lnTo>
                    <a:pt x="118" y="190"/>
                  </a:lnTo>
                  <a:lnTo>
                    <a:pt x="117" y="190"/>
                  </a:lnTo>
                  <a:close/>
                  <a:moveTo>
                    <a:pt x="68" y="178"/>
                  </a:moveTo>
                  <a:lnTo>
                    <a:pt x="67" y="179"/>
                  </a:lnTo>
                  <a:lnTo>
                    <a:pt x="67" y="178"/>
                  </a:lnTo>
                  <a:lnTo>
                    <a:pt x="67" y="177"/>
                  </a:lnTo>
                  <a:lnTo>
                    <a:pt x="66" y="176"/>
                  </a:lnTo>
                  <a:lnTo>
                    <a:pt x="67" y="176"/>
                  </a:lnTo>
                  <a:lnTo>
                    <a:pt x="67" y="176"/>
                  </a:lnTo>
                  <a:lnTo>
                    <a:pt x="68" y="178"/>
                  </a:lnTo>
                  <a:close/>
                  <a:moveTo>
                    <a:pt x="113" y="189"/>
                  </a:moveTo>
                  <a:lnTo>
                    <a:pt x="112" y="190"/>
                  </a:lnTo>
                  <a:lnTo>
                    <a:pt x="111" y="189"/>
                  </a:lnTo>
                  <a:lnTo>
                    <a:pt x="112" y="188"/>
                  </a:lnTo>
                  <a:lnTo>
                    <a:pt x="112" y="187"/>
                  </a:lnTo>
                  <a:lnTo>
                    <a:pt x="113" y="187"/>
                  </a:lnTo>
                  <a:lnTo>
                    <a:pt x="113" y="188"/>
                  </a:lnTo>
                  <a:lnTo>
                    <a:pt x="113" y="189"/>
                  </a:lnTo>
                  <a:close/>
                  <a:moveTo>
                    <a:pt x="83" y="178"/>
                  </a:moveTo>
                  <a:lnTo>
                    <a:pt x="84" y="179"/>
                  </a:lnTo>
                  <a:lnTo>
                    <a:pt x="84" y="180"/>
                  </a:lnTo>
                  <a:lnTo>
                    <a:pt x="81" y="180"/>
                  </a:lnTo>
                  <a:lnTo>
                    <a:pt x="81" y="181"/>
                  </a:lnTo>
                  <a:lnTo>
                    <a:pt x="80" y="181"/>
                  </a:lnTo>
                  <a:lnTo>
                    <a:pt x="78" y="180"/>
                  </a:lnTo>
                  <a:lnTo>
                    <a:pt x="78" y="180"/>
                  </a:lnTo>
                  <a:lnTo>
                    <a:pt x="77" y="180"/>
                  </a:lnTo>
                  <a:lnTo>
                    <a:pt x="77" y="179"/>
                  </a:lnTo>
                  <a:lnTo>
                    <a:pt x="78" y="178"/>
                  </a:lnTo>
                  <a:lnTo>
                    <a:pt x="78" y="179"/>
                  </a:lnTo>
                  <a:lnTo>
                    <a:pt x="78" y="178"/>
                  </a:lnTo>
                  <a:lnTo>
                    <a:pt x="79" y="178"/>
                  </a:lnTo>
                  <a:lnTo>
                    <a:pt x="80" y="179"/>
                  </a:lnTo>
                  <a:lnTo>
                    <a:pt x="81" y="178"/>
                  </a:lnTo>
                  <a:lnTo>
                    <a:pt x="80" y="178"/>
                  </a:lnTo>
                  <a:lnTo>
                    <a:pt x="80" y="177"/>
                  </a:lnTo>
                  <a:lnTo>
                    <a:pt x="81" y="177"/>
                  </a:lnTo>
                  <a:lnTo>
                    <a:pt x="82" y="177"/>
                  </a:lnTo>
                  <a:lnTo>
                    <a:pt x="83" y="177"/>
                  </a:lnTo>
                  <a:lnTo>
                    <a:pt x="83" y="178"/>
                  </a:lnTo>
                  <a:close/>
                  <a:moveTo>
                    <a:pt x="90" y="191"/>
                  </a:moveTo>
                  <a:lnTo>
                    <a:pt x="89" y="191"/>
                  </a:lnTo>
                  <a:lnTo>
                    <a:pt x="87" y="189"/>
                  </a:lnTo>
                  <a:lnTo>
                    <a:pt x="87" y="188"/>
                  </a:lnTo>
                  <a:lnTo>
                    <a:pt x="87" y="187"/>
                  </a:lnTo>
                  <a:lnTo>
                    <a:pt x="84" y="187"/>
                  </a:lnTo>
                  <a:lnTo>
                    <a:pt x="83" y="187"/>
                  </a:lnTo>
                  <a:lnTo>
                    <a:pt x="83" y="186"/>
                  </a:lnTo>
                  <a:lnTo>
                    <a:pt x="83" y="185"/>
                  </a:lnTo>
                  <a:lnTo>
                    <a:pt x="84" y="185"/>
                  </a:lnTo>
                  <a:lnTo>
                    <a:pt x="85" y="185"/>
                  </a:lnTo>
                  <a:lnTo>
                    <a:pt x="86" y="185"/>
                  </a:lnTo>
                  <a:lnTo>
                    <a:pt x="88" y="185"/>
                  </a:lnTo>
                  <a:lnTo>
                    <a:pt x="90" y="187"/>
                  </a:lnTo>
                  <a:lnTo>
                    <a:pt x="89" y="189"/>
                  </a:lnTo>
                  <a:lnTo>
                    <a:pt x="90" y="191"/>
                  </a:lnTo>
                  <a:lnTo>
                    <a:pt x="90" y="191"/>
                  </a:lnTo>
                  <a:close/>
                  <a:moveTo>
                    <a:pt x="100" y="196"/>
                  </a:moveTo>
                  <a:lnTo>
                    <a:pt x="100" y="195"/>
                  </a:lnTo>
                  <a:lnTo>
                    <a:pt x="101" y="194"/>
                  </a:lnTo>
                  <a:lnTo>
                    <a:pt x="100" y="194"/>
                  </a:lnTo>
                  <a:lnTo>
                    <a:pt x="99" y="194"/>
                  </a:lnTo>
                  <a:lnTo>
                    <a:pt x="98" y="194"/>
                  </a:lnTo>
                  <a:lnTo>
                    <a:pt x="98" y="193"/>
                  </a:lnTo>
                  <a:lnTo>
                    <a:pt x="99" y="193"/>
                  </a:lnTo>
                  <a:lnTo>
                    <a:pt x="97" y="192"/>
                  </a:lnTo>
                  <a:lnTo>
                    <a:pt x="98" y="191"/>
                  </a:lnTo>
                  <a:lnTo>
                    <a:pt x="100" y="191"/>
                  </a:lnTo>
                  <a:lnTo>
                    <a:pt x="103" y="191"/>
                  </a:lnTo>
                  <a:lnTo>
                    <a:pt x="107" y="190"/>
                  </a:lnTo>
                  <a:lnTo>
                    <a:pt x="109" y="191"/>
                  </a:lnTo>
                  <a:lnTo>
                    <a:pt x="110" y="191"/>
                  </a:lnTo>
                  <a:lnTo>
                    <a:pt x="112" y="191"/>
                  </a:lnTo>
                  <a:lnTo>
                    <a:pt x="113" y="192"/>
                  </a:lnTo>
                  <a:lnTo>
                    <a:pt x="113" y="193"/>
                  </a:lnTo>
                  <a:lnTo>
                    <a:pt x="112" y="193"/>
                  </a:lnTo>
                  <a:lnTo>
                    <a:pt x="111" y="193"/>
                  </a:lnTo>
                  <a:lnTo>
                    <a:pt x="110" y="192"/>
                  </a:lnTo>
                  <a:lnTo>
                    <a:pt x="109" y="192"/>
                  </a:lnTo>
                  <a:lnTo>
                    <a:pt x="107" y="192"/>
                  </a:lnTo>
                  <a:lnTo>
                    <a:pt x="107" y="194"/>
                  </a:lnTo>
                  <a:lnTo>
                    <a:pt x="106" y="195"/>
                  </a:lnTo>
                  <a:lnTo>
                    <a:pt x="105" y="195"/>
                  </a:lnTo>
                  <a:lnTo>
                    <a:pt x="103" y="195"/>
                  </a:lnTo>
                  <a:lnTo>
                    <a:pt x="102" y="197"/>
                  </a:lnTo>
                  <a:lnTo>
                    <a:pt x="100" y="196"/>
                  </a:lnTo>
                  <a:close/>
                  <a:moveTo>
                    <a:pt x="73" y="181"/>
                  </a:moveTo>
                  <a:lnTo>
                    <a:pt x="72" y="181"/>
                  </a:lnTo>
                  <a:lnTo>
                    <a:pt x="71" y="181"/>
                  </a:lnTo>
                  <a:lnTo>
                    <a:pt x="71" y="180"/>
                  </a:lnTo>
                  <a:lnTo>
                    <a:pt x="71" y="179"/>
                  </a:lnTo>
                  <a:lnTo>
                    <a:pt x="74" y="179"/>
                  </a:lnTo>
                  <a:lnTo>
                    <a:pt x="75" y="179"/>
                  </a:lnTo>
                  <a:lnTo>
                    <a:pt x="76" y="180"/>
                  </a:lnTo>
                  <a:lnTo>
                    <a:pt x="74" y="181"/>
                  </a:lnTo>
                  <a:lnTo>
                    <a:pt x="73" y="181"/>
                  </a:lnTo>
                  <a:close/>
                  <a:moveTo>
                    <a:pt x="76" y="186"/>
                  </a:moveTo>
                  <a:lnTo>
                    <a:pt x="76" y="185"/>
                  </a:lnTo>
                  <a:lnTo>
                    <a:pt x="76" y="184"/>
                  </a:lnTo>
                  <a:lnTo>
                    <a:pt x="77" y="184"/>
                  </a:lnTo>
                  <a:lnTo>
                    <a:pt x="78" y="184"/>
                  </a:lnTo>
                  <a:lnTo>
                    <a:pt x="78" y="184"/>
                  </a:lnTo>
                  <a:lnTo>
                    <a:pt x="80" y="183"/>
                  </a:lnTo>
                  <a:lnTo>
                    <a:pt x="81" y="183"/>
                  </a:lnTo>
                  <a:lnTo>
                    <a:pt x="81" y="184"/>
                  </a:lnTo>
                  <a:lnTo>
                    <a:pt x="80" y="185"/>
                  </a:lnTo>
                  <a:lnTo>
                    <a:pt x="79" y="186"/>
                  </a:lnTo>
                  <a:lnTo>
                    <a:pt x="78" y="185"/>
                  </a:lnTo>
                  <a:lnTo>
                    <a:pt x="76" y="186"/>
                  </a:lnTo>
                  <a:close/>
                  <a:moveTo>
                    <a:pt x="98" y="188"/>
                  </a:moveTo>
                  <a:lnTo>
                    <a:pt x="97" y="188"/>
                  </a:lnTo>
                  <a:lnTo>
                    <a:pt x="96" y="188"/>
                  </a:lnTo>
                  <a:lnTo>
                    <a:pt x="95" y="188"/>
                  </a:lnTo>
                  <a:lnTo>
                    <a:pt x="95" y="187"/>
                  </a:lnTo>
                  <a:lnTo>
                    <a:pt x="95" y="187"/>
                  </a:lnTo>
                  <a:lnTo>
                    <a:pt x="94" y="187"/>
                  </a:lnTo>
                  <a:lnTo>
                    <a:pt x="95" y="186"/>
                  </a:lnTo>
                  <a:lnTo>
                    <a:pt x="96" y="187"/>
                  </a:lnTo>
                  <a:lnTo>
                    <a:pt x="98" y="187"/>
                  </a:lnTo>
                  <a:lnTo>
                    <a:pt x="98" y="188"/>
                  </a:lnTo>
                  <a:close/>
                  <a:moveTo>
                    <a:pt x="96" y="181"/>
                  </a:moveTo>
                  <a:lnTo>
                    <a:pt x="96" y="183"/>
                  </a:lnTo>
                  <a:lnTo>
                    <a:pt x="96" y="184"/>
                  </a:lnTo>
                  <a:lnTo>
                    <a:pt x="92" y="185"/>
                  </a:lnTo>
                  <a:lnTo>
                    <a:pt x="91" y="185"/>
                  </a:lnTo>
                  <a:lnTo>
                    <a:pt x="90" y="185"/>
                  </a:lnTo>
                  <a:lnTo>
                    <a:pt x="90" y="186"/>
                  </a:lnTo>
                  <a:lnTo>
                    <a:pt x="90" y="187"/>
                  </a:lnTo>
                  <a:lnTo>
                    <a:pt x="88" y="184"/>
                  </a:lnTo>
                  <a:lnTo>
                    <a:pt x="87" y="183"/>
                  </a:lnTo>
                  <a:lnTo>
                    <a:pt x="86" y="184"/>
                  </a:lnTo>
                  <a:lnTo>
                    <a:pt x="85" y="183"/>
                  </a:lnTo>
                  <a:lnTo>
                    <a:pt x="85" y="182"/>
                  </a:lnTo>
                  <a:lnTo>
                    <a:pt x="86" y="182"/>
                  </a:lnTo>
                  <a:lnTo>
                    <a:pt x="86" y="181"/>
                  </a:lnTo>
                  <a:lnTo>
                    <a:pt x="87" y="181"/>
                  </a:lnTo>
                  <a:lnTo>
                    <a:pt x="88" y="181"/>
                  </a:lnTo>
                  <a:lnTo>
                    <a:pt x="89" y="181"/>
                  </a:lnTo>
                  <a:lnTo>
                    <a:pt x="90" y="181"/>
                  </a:lnTo>
                  <a:lnTo>
                    <a:pt x="90" y="181"/>
                  </a:lnTo>
                  <a:lnTo>
                    <a:pt x="94" y="180"/>
                  </a:lnTo>
                  <a:lnTo>
                    <a:pt x="97" y="178"/>
                  </a:lnTo>
                  <a:lnTo>
                    <a:pt x="98" y="178"/>
                  </a:lnTo>
                  <a:lnTo>
                    <a:pt x="99" y="178"/>
                  </a:lnTo>
                  <a:lnTo>
                    <a:pt x="99" y="179"/>
                  </a:lnTo>
                  <a:lnTo>
                    <a:pt x="98" y="180"/>
                  </a:lnTo>
                  <a:lnTo>
                    <a:pt x="96" y="180"/>
                  </a:lnTo>
                  <a:lnTo>
                    <a:pt x="96" y="181"/>
                  </a:lnTo>
                  <a:close/>
                  <a:moveTo>
                    <a:pt x="104" y="200"/>
                  </a:moveTo>
                  <a:lnTo>
                    <a:pt x="103" y="200"/>
                  </a:lnTo>
                  <a:lnTo>
                    <a:pt x="102" y="199"/>
                  </a:lnTo>
                  <a:lnTo>
                    <a:pt x="102" y="198"/>
                  </a:lnTo>
                  <a:lnTo>
                    <a:pt x="103" y="198"/>
                  </a:lnTo>
                  <a:lnTo>
                    <a:pt x="104" y="197"/>
                  </a:lnTo>
                  <a:lnTo>
                    <a:pt x="105" y="197"/>
                  </a:lnTo>
                  <a:lnTo>
                    <a:pt x="105" y="198"/>
                  </a:lnTo>
                  <a:lnTo>
                    <a:pt x="104" y="198"/>
                  </a:lnTo>
                  <a:lnTo>
                    <a:pt x="104" y="200"/>
                  </a:lnTo>
                  <a:close/>
                  <a:moveTo>
                    <a:pt x="107" y="200"/>
                  </a:moveTo>
                  <a:lnTo>
                    <a:pt x="106" y="200"/>
                  </a:lnTo>
                  <a:lnTo>
                    <a:pt x="106" y="199"/>
                  </a:lnTo>
                  <a:lnTo>
                    <a:pt x="107" y="197"/>
                  </a:lnTo>
                  <a:lnTo>
                    <a:pt x="108" y="196"/>
                  </a:lnTo>
                  <a:lnTo>
                    <a:pt x="109" y="196"/>
                  </a:lnTo>
                  <a:lnTo>
                    <a:pt x="113" y="195"/>
                  </a:lnTo>
                  <a:lnTo>
                    <a:pt x="114" y="195"/>
                  </a:lnTo>
                  <a:lnTo>
                    <a:pt x="115" y="196"/>
                  </a:lnTo>
                  <a:lnTo>
                    <a:pt x="116" y="196"/>
                  </a:lnTo>
                  <a:lnTo>
                    <a:pt x="116" y="197"/>
                  </a:lnTo>
                  <a:lnTo>
                    <a:pt x="116" y="198"/>
                  </a:lnTo>
                  <a:lnTo>
                    <a:pt x="115" y="199"/>
                  </a:lnTo>
                  <a:lnTo>
                    <a:pt x="114" y="200"/>
                  </a:lnTo>
                  <a:lnTo>
                    <a:pt x="113" y="198"/>
                  </a:lnTo>
                  <a:lnTo>
                    <a:pt x="112" y="199"/>
                  </a:lnTo>
                  <a:lnTo>
                    <a:pt x="107" y="200"/>
                  </a:lnTo>
                  <a:close/>
                  <a:moveTo>
                    <a:pt x="117" y="213"/>
                  </a:moveTo>
                  <a:lnTo>
                    <a:pt x="115" y="212"/>
                  </a:lnTo>
                  <a:lnTo>
                    <a:pt x="113" y="212"/>
                  </a:lnTo>
                  <a:lnTo>
                    <a:pt x="113" y="211"/>
                  </a:lnTo>
                  <a:lnTo>
                    <a:pt x="115" y="211"/>
                  </a:lnTo>
                  <a:lnTo>
                    <a:pt x="116" y="210"/>
                  </a:lnTo>
                  <a:lnTo>
                    <a:pt x="117" y="211"/>
                  </a:lnTo>
                  <a:lnTo>
                    <a:pt x="118" y="213"/>
                  </a:lnTo>
                  <a:lnTo>
                    <a:pt x="117" y="213"/>
                  </a:lnTo>
                  <a:close/>
                  <a:moveTo>
                    <a:pt x="114" y="205"/>
                  </a:moveTo>
                  <a:lnTo>
                    <a:pt x="114" y="206"/>
                  </a:lnTo>
                  <a:lnTo>
                    <a:pt x="114" y="208"/>
                  </a:lnTo>
                  <a:lnTo>
                    <a:pt x="113" y="209"/>
                  </a:lnTo>
                  <a:lnTo>
                    <a:pt x="113" y="208"/>
                  </a:lnTo>
                  <a:lnTo>
                    <a:pt x="113" y="207"/>
                  </a:lnTo>
                  <a:lnTo>
                    <a:pt x="113" y="206"/>
                  </a:lnTo>
                  <a:lnTo>
                    <a:pt x="113" y="206"/>
                  </a:lnTo>
                  <a:lnTo>
                    <a:pt x="112" y="207"/>
                  </a:lnTo>
                  <a:lnTo>
                    <a:pt x="110" y="211"/>
                  </a:lnTo>
                  <a:lnTo>
                    <a:pt x="109" y="211"/>
                  </a:lnTo>
                  <a:lnTo>
                    <a:pt x="109" y="210"/>
                  </a:lnTo>
                  <a:lnTo>
                    <a:pt x="110" y="209"/>
                  </a:lnTo>
                  <a:lnTo>
                    <a:pt x="110" y="207"/>
                  </a:lnTo>
                  <a:lnTo>
                    <a:pt x="110" y="206"/>
                  </a:lnTo>
                  <a:lnTo>
                    <a:pt x="109" y="205"/>
                  </a:lnTo>
                  <a:lnTo>
                    <a:pt x="108" y="205"/>
                  </a:lnTo>
                  <a:lnTo>
                    <a:pt x="107" y="205"/>
                  </a:lnTo>
                  <a:lnTo>
                    <a:pt x="106" y="204"/>
                  </a:lnTo>
                  <a:lnTo>
                    <a:pt x="105" y="203"/>
                  </a:lnTo>
                  <a:lnTo>
                    <a:pt x="106" y="202"/>
                  </a:lnTo>
                  <a:lnTo>
                    <a:pt x="107" y="202"/>
                  </a:lnTo>
                  <a:lnTo>
                    <a:pt x="108" y="202"/>
                  </a:lnTo>
                  <a:lnTo>
                    <a:pt x="110" y="201"/>
                  </a:lnTo>
                  <a:lnTo>
                    <a:pt x="112" y="201"/>
                  </a:lnTo>
                  <a:lnTo>
                    <a:pt x="110" y="202"/>
                  </a:lnTo>
                  <a:lnTo>
                    <a:pt x="110" y="203"/>
                  </a:lnTo>
                  <a:lnTo>
                    <a:pt x="108" y="204"/>
                  </a:lnTo>
                  <a:lnTo>
                    <a:pt x="109" y="204"/>
                  </a:lnTo>
                  <a:lnTo>
                    <a:pt x="110" y="203"/>
                  </a:lnTo>
                  <a:lnTo>
                    <a:pt x="113" y="202"/>
                  </a:lnTo>
                  <a:lnTo>
                    <a:pt x="114" y="201"/>
                  </a:lnTo>
                  <a:lnTo>
                    <a:pt x="115" y="200"/>
                  </a:lnTo>
                  <a:lnTo>
                    <a:pt x="116" y="201"/>
                  </a:lnTo>
                  <a:lnTo>
                    <a:pt x="114" y="202"/>
                  </a:lnTo>
                  <a:lnTo>
                    <a:pt x="114" y="204"/>
                  </a:lnTo>
                  <a:lnTo>
                    <a:pt x="114" y="205"/>
                  </a:lnTo>
                  <a:close/>
                  <a:moveTo>
                    <a:pt x="113" y="186"/>
                  </a:moveTo>
                  <a:lnTo>
                    <a:pt x="112" y="185"/>
                  </a:lnTo>
                  <a:lnTo>
                    <a:pt x="112" y="184"/>
                  </a:lnTo>
                  <a:lnTo>
                    <a:pt x="112" y="183"/>
                  </a:lnTo>
                  <a:lnTo>
                    <a:pt x="113" y="181"/>
                  </a:lnTo>
                  <a:lnTo>
                    <a:pt x="113" y="180"/>
                  </a:lnTo>
                  <a:lnTo>
                    <a:pt x="114" y="180"/>
                  </a:lnTo>
                  <a:lnTo>
                    <a:pt x="115" y="181"/>
                  </a:lnTo>
                  <a:lnTo>
                    <a:pt x="116" y="181"/>
                  </a:lnTo>
                  <a:lnTo>
                    <a:pt x="116" y="182"/>
                  </a:lnTo>
                  <a:lnTo>
                    <a:pt x="115" y="183"/>
                  </a:lnTo>
                  <a:lnTo>
                    <a:pt x="114" y="183"/>
                  </a:lnTo>
                  <a:lnTo>
                    <a:pt x="113" y="186"/>
                  </a:lnTo>
                  <a:close/>
                  <a:moveTo>
                    <a:pt x="19" y="167"/>
                  </a:moveTo>
                  <a:lnTo>
                    <a:pt x="18" y="167"/>
                  </a:lnTo>
                  <a:lnTo>
                    <a:pt x="18" y="166"/>
                  </a:lnTo>
                  <a:lnTo>
                    <a:pt x="16" y="166"/>
                  </a:lnTo>
                  <a:lnTo>
                    <a:pt x="13" y="165"/>
                  </a:lnTo>
                  <a:lnTo>
                    <a:pt x="12" y="165"/>
                  </a:lnTo>
                  <a:lnTo>
                    <a:pt x="11" y="164"/>
                  </a:lnTo>
                  <a:lnTo>
                    <a:pt x="10" y="164"/>
                  </a:lnTo>
                  <a:lnTo>
                    <a:pt x="10" y="163"/>
                  </a:lnTo>
                  <a:lnTo>
                    <a:pt x="10" y="163"/>
                  </a:lnTo>
                  <a:lnTo>
                    <a:pt x="11" y="160"/>
                  </a:lnTo>
                  <a:lnTo>
                    <a:pt x="11" y="159"/>
                  </a:lnTo>
                  <a:lnTo>
                    <a:pt x="12" y="158"/>
                  </a:lnTo>
                  <a:lnTo>
                    <a:pt x="11" y="158"/>
                  </a:lnTo>
                  <a:lnTo>
                    <a:pt x="10" y="159"/>
                  </a:lnTo>
                  <a:lnTo>
                    <a:pt x="9" y="161"/>
                  </a:lnTo>
                  <a:lnTo>
                    <a:pt x="9" y="162"/>
                  </a:lnTo>
                  <a:lnTo>
                    <a:pt x="8" y="164"/>
                  </a:lnTo>
                  <a:lnTo>
                    <a:pt x="6" y="163"/>
                  </a:lnTo>
                  <a:lnTo>
                    <a:pt x="5" y="163"/>
                  </a:lnTo>
                  <a:lnTo>
                    <a:pt x="5" y="163"/>
                  </a:lnTo>
                  <a:lnTo>
                    <a:pt x="5" y="162"/>
                  </a:lnTo>
                  <a:lnTo>
                    <a:pt x="6" y="162"/>
                  </a:lnTo>
                  <a:lnTo>
                    <a:pt x="7" y="161"/>
                  </a:lnTo>
                  <a:lnTo>
                    <a:pt x="8" y="161"/>
                  </a:lnTo>
                  <a:lnTo>
                    <a:pt x="8" y="161"/>
                  </a:lnTo>
                  <a:lnTo>
                    <a:pt x="8" y="160"/>
                  </a:lnTo>
                  <a:lnTo>
                    <a:pt x="6" y="160"/>
                  </a:lnTo>
                  <a:lnTo>
                    <a:pt x="4" y="160"/>
                  </a:lnTo>
                  <a:lnTo>
                    <a:pt x="4" y="161"/>
                  </a:lnTo>
                  <a:lnTo>
                    <a:pt x="3" y="161"/>
                  </a:lnTo>
                  <a:lnTo>
                    <a:pt x="2" y="160"/>
                  </a:lnTo>
                  <a:lnTo>
                    <a:pt x="3" y="160"/>
                  </a:lnTo>
                  <a:lnTo>
                    <a:pt x="3" y="156"/>
                  </a:lnTo>
                  <a:lnTo>
                    <a:pt x="1" y="155"/>
                  </a:lnTo>
                  <a:lnTo>
                    <a:pt x="0" y="154"/>
                  </a:lnTo>
                  <a:lnTo>
                    <a:pt x="1" y="154"/>
                  </a:lnTo>
                  <a:lnTo>
                    <a:pt x="4" y="154"/>
                  </a:lnTo>
                  <a:lnTo>
                    <a:pt x="5" y="154"/>
                  </a:lnTo>
                  <a:lnTo>
                    <a:pt x="7" y="154"/>
                  </a:lnTo>
                  <a:lnTo>
                    <a:pt x="10" y="154"/>
                  </a:lnTo>
                  <a:lnTo>
                    <a:pt x="14" y="153"/>
                  </a:lnTo>
                  <a:lnTo>
                    <a:pt x="15" y="153"/>
                  </a:lnTo>
                  <a:lnTo>
                    <a:pt x="17" y="154"/>
                  </a:lnTo>
                  <a:lnTo>
                    <a:pt x="16" y="155"/>
                  </a:lnTo>
                  <a:lnTo>
                    <a:pt x="16" y="156"/>
                  </a:lnTo>
                  <a:lnTo>
                    <a:pt x="17" y="156"/>
                  </a:lnTo>
                  <a:lnTo>
                    <a:pt x="17" y="157"/>
                  </a:lnTo>
                  <a:lnTo>
                    <a:pt x="17" y="158"/>
                  </a:lnTo>
                  <a:lnTo>
                    <a:pt x="18" y="159"/>
                  </a:lnTo>
                  <a:lnTo>
                    <a:pt x="19" y="159"/>
                  </a:lnTo>
                  <a:lnTo>
                    <a:pt x="20" y="158"/>
                  </a:lnTo>
                  <a:lnTo>
                    <a:pt x="20" y="157"/>
                  </a:lnTo>
                  <a:lnTo>
                    <a:pt x="20" y="157"/>
                  </a:lnTo>
                  <a:lnTo>
                    <a:pt x="21" y="157"/>
                  </a:lnTo>
                  <a:lnTo>
                    <a:pt x="21" y="158"/>
                  </a:lnTo>
                  <a:lnTo>
                    <a:pt x="22" y="158"/>
                  </a:lnTo>
                  <a:lnTo>
                    <a:pt x="24" y="159"/>
                  </a:lnTo>
                  <a:lnTo>
                    <a:pt x="25" y="159"/>
                  </a:lnTo>
                  <a:lnTo>
                    <a:pt x="24" y="160"/>
                  </a:lnTo>
                  <a:lnTo>
                    <a:pt x="26" y="161"/>
                  </a:lnTo>
                  <a:lnTo>
                    <a:pt x="26" y="162"/>
                  </a:lnTo>
                  <a:lnTo>
                    <a:pt x="23" y="162"/>
                  </a:lnTo>
                  <a:lnTo>
                    <a:pt x="22" y="162"/>
                  </a:lnTo>
                  <a:lnTo>
                    <a:pt x="21" y="162"/>
                  </a:lnTo>
                  <a:lnTo>
                    <a:pt x="20" y="162"/>
                  </a:lnTo>
                  <a:lnTo>
                    <a:pt x="20" y="163"/>
                  </a:lnTo>
                  <a:lnTo>
                    <a:pt x="20" y="163"/>
                  </a:lnTo>
                  <a:lnTo>
                    <a:pt x="22" y="164"/>
                  </a:lnTo>
                  <a:lnTo>
                    <a:pt x="23" y="164"/>
                  </a:lnTo>
                  <a:lnTo>
                    <a:pt x="25" y="163"/>
                  </a:lnTo>
                  <a:lnTo>
                    <a:pt x="26" y="164"/>
                  </a:lnTo>
                  <a:lnTo>
                    <a:pt x="27" y="165"/>
                  </a:lnTo>
                  <a:lnTo>
                    <a:pt x="27" y="166"/>
                  </a:lnTo>
                  <a:lnTo>
                    <a:pt x="27" y="167"/>
                  </a:lnTo>
                  <a:lnTo>
                    <a:pt x="26" y="167"/>
                  </a:lnTo>
                  <a:lnTo>
                    <a:pt x="25" y="167"/>
                  </a:lnTo>
                  <a:lnTo>
                    <a:pt x="23" y="167"/>
                  </a:lnTo>
                  <a:lnTo>
                    <a:pt x="22" y="168"/>
                  </a:lnTo>
                  <a:lnTo>
                    <a:pt x="20" y="167"/>
                  </a:lnTo>
                  <a:lnTo>
                    <a:pt x="20" y="167"/>
                  </a:lnTo>
                  <a:lnTo>
                    <a:pt x="19" y="167"/>
                  </a:lnTo>
                  <a:close/>
                  <a:moveTo>
                    <a:pt x="91" y="178"/>
                  </a:moveTo>
                  <a:lnTo>
                    <a:pt x="90" y="179"/>
                  </a:lnTo>
                  <a:lnTo>
                    <a:pt x="90" y="178"/>
                  </a:lnTo>
                  <a:lnTo>
                    <a:pt x="89" y="178"/>
                  </a:lnTo>
                  <a:lnTo>
                    <a:pt x="89" y="177"/>
                  </a:lnTo>
                  <a:lnTo>
                    <a:pt x="90" y="175"/>
                  </a:lnTo>
                  <a:lnTo>
                    <a:pt x="91" y="175"/>
                  </a:lnTo>
                  <a:lnTo>
                    <a:pt x="92" y="175"/>
                  </a:lnTo>
                  <a:lnTo>
                    <a:pt x="94" y="175"/>
                  </a:lnTo>
                  <a:lnTo>
                    <a:pt x="95" y="175"/>
                  </a:lnTo>
                  <a:lnTo>
                    <a:pt x="96" y="176"/>
                  </a:lnTo>
                  <a:lnTo>
                    <a:pt x="94" y="176"/>
                  </a:lnTo>
                  <a:lnTo>
                    <a:pt x="94" y="177"/>
                  </a:lnTo>
                  <a:lnTo>
                    <a:pt x="91" y="178"/>
                  </a:lnTo>
                  <a:close/>
                  <a:moveTo>
                    <a:pt x="87" y="176"/>
                  </a:moveTo>
                  <a:lnTo>
                    <a:pt x="87" y="177"/>
                  </a:lnTo>
                  <a:lnTo>
                    <a:pt x="86" y="178"/>
                  </a:lnTo>
                  <a:lnTo>
                    <a:pt x="85" y="178"/>
                  </a:lnTo>
                  <a:lnTo>
                    <a:pt x="84" y="177"/>
                  </a:lnTo>
                  <a:lnTo>
                    <a:pt x="85" y="177"/>
                  </a:lnTo>
                  <a:lnTo>
                    <a:pt x="86" y="176"/>
                  </a:lnTo>
                  <a:lnTo>
                    <a:pt x="87" y="176"/>
                  </a:lnTo>
                  <a:close/>
                  <a:moveTo>
                    <a:pt x="71" y="177"/>
                  </a:moveTo>
                  <a:lnTo>
                    <a:pt x="71" y="176"/>
                  </a:lnTo>
                  <a:lnTo>
                    <a:pt x="69" y="175"/>
                  </a:lnTo>
                  <a:lnTo>
                    <a:pt x="67" y="175"/>
                  </a:lnTo>
                  <a:lnTo>
                    <a:pt x="67" y="175"/>
                  </a:lnTo>
                  <a:lnTo>
                    <a:pt x="68" y="175"/>
                  </a:lnTo>
                  <a:lnTo>
                    <a:pt x="71" y="174"/>
                  </a:lnTo>
                  <a:lnTo>
                    <a:pt x="72" y="174"/>
                  </a:lnTo>
                  <a:lnTo>
                    <a:pt x="73" y="174"/>
                  </a:lnTo>
                  <a:lnTo>
                    <a:pt x="72" y="175"/>
                  </a:lnTo>
                  <a:lnTo>
                    <a:pt x="72" y="175"/>
                  </a:lnTo>
                  <a:lnTo>
                    <a:pt x="73" y="175"/>
                  </a:lnTo>
                  <a:lnTo>
                    <a:pt x="74" y="175"/>
                  </a:lnTo>
                  <a:lnTo>
                    <a:pt x="75" y="176"/>
                  </a:lnTo>
                  <a:lnTo>
                    <a:pt x="75" y="177"/>
                  </a:lnTo>
                  <a:lnTo>
                    <a:pt x="74" y="177"/>
                  </a:lnTo>
                  <a:lnTo>
                    <a:pt x="73" y="177"/>
                  </a:lnTo>
                  <a:lnTo>
                    <a:pt x="71" y="177"/>
                  </a:lnTo>
                  <a:close/>
                  <a:moveTo>
                    <a:pt x="43" y="169"/>
                  </a:moveTo>
                  <a:lnTo>
                    <a:pt x="42" y="169"/>
                  </a:lnTo>
                  <a:lnTo>
                    <a:pt x="41" y="168"/>
                  </a:lnTo>
                  <a:lnTo>
                    <a:pt x="41" y="167"/>
                  </a:lnTo>
                  <a:lnTo>
                    <a:pt x="41" y="166"/>
                  </a:lnTo>
                  <a:lnTo>
                    <a:pt x="42" y="166"/>
                  </a:lnTo>
                  <a:lnTo>
                    <a:pt x="43" y="166"/>
                  </a:lnTo>
                  <a:lnTo>
                    <a:pt x="43" y="167"/>
                  </a:lnTo>
                  <a:lnTo>
                    <a:pt x="43" y="168"/>
                  </a:lnTo>
                  <a:lnTo>
                    <a:pt x="43" y="169"/>
                  </a:lnTo>
                  <a:lnTo>
                    <a:pt x="43" y="169"/>
                  </a:lnTo>
                  <a:close/>
                  <a:moveTo>
                    <a:pt x="48" y="170"/>
                  </a:moveTo>
                  <a:lnTo>
                    <a:pt x="47" y="169"/>
                  </a:lnTo>
                  <a:lnTo>
                    <a:pt x="46" y="168"/>
                  </a:lnTo>
                  <a:lnTo>
                    <a:pt x="45" y="168"/>
                  </a:lnTo>
                  <a:lnTo>
                    <a:pt x="45" y="167"/>
                  </a:lnTo>
                  <a:lnTo>
                    <a:pt x="47" y="166"/>
                  </a:lnTo>
                  <a:lnTo>
                    <a:pt x="50" y="169"/>
                  </a:lnTo>
                  <a:lnTo>
                    <a:pt x="50" y="170"/>
                  </a:lnTo>
                  <a:lnTo>
                    <a:pt x="48" y="170"/>
                  </a:lnTo>
                  <a:close/>
                  <a:moveTo>
                    <a:pt x="62" y="171"/>
                  </a:moveTo>
                  <a:lnTo>
                    <a:pt x="63" y="171"/>
                  </a:lnTo>
                  <a:lnTo>
                    <a:pt x="64" y="171"/>
                  </a:lnTo>
                  <a:lnTo>
                    <a:pt x="66" y="172"/>
                  </a:lnTo>
                  <a:lnTo>
                    <a:pt x="65" y="173"/>
                  </a:lnTo>
                  <a:lnTo>
                    <a:pt x="64" y="173"/>
                  </a:lnTo>
                  <a:lnTo>
                    <a:pt x="63" y="172"/>
                  </a:lnTo>
                  <a:lnTo>
                    <a:pt x="62" y="172"/>
                  </a:lnTo>
                  <a:lnTo>
                    <a:pt x="62" y="171"/>
                  </a:lnTo>
                  <a:close/>
                  <a:moveTo>
                    <a:pt x="31" y="163"/>
                  </a:moveTo>
                  <a:lnTo>
                    <a:pt x="31" y="163"/>
                  </a:lnTo>
                  <a:lnTo>
                    <a:pt x="29" y="162"/>
                  </a:lnTo>
                  <a:lnTo>
                    <a:pt x="29" y="161"/>
                  </a:lnTo>
                  <a:lnTo>
                    <a:pt x="32" y="162"/>
                  </a:lnTo>
                  <a:lnTo>
                    <a:pt x="32" y="163"/>
                  </a:lnTo>
                  <a:lnTo>
                    <a:pt x="33" y="163"/>
                  </a:lnTo>
                  <a:lnTo>
                    <a:pt x="32" y="163"/>
                  </a:lnTo>
                  <a:lnTo>
                    <a:pt x="31" y="163"/>
                  </a:lnTo>
                  <a:close/>
                  <a:moveTo>
                    <a:pt x="74" y="174"/>
                  </a:moveTo>
                  <a:lnTo>
                    <a:pt x="73" y="174"/>
                  </a:lnTo>
                  <a:lnTo>
                    <a:pt x="73" y="173"/>
                  </a:lnTo>
                  <a:lnTo>
                    <a:pt x="74" y="173"/>
                  </a:lnTo>
                  <a:lnTo>
                    <a:pt x="75" y="172"/>
                  </a:lnTo>
                  <a:lnTo>
                    <a:pt x="75" y="173"/>
                  </a:lnTo>
                  <a:lnTo>
                    <a:pt x="75" y="174"/>
                  </a:lnTo>
                  <a:lnTo>
                    <a:pt x="74" y="174"/>
                  </a:lnTo>
                  <a:close/>
                  <a:moveTo>
                    <a:pt x="60" y="170"/>
                  </a:moveTo>
                  <a:lnTo>
                    <a:pt x="59" y="170"/>
                  </a:lnTo>
                  <a:lnTo>
                    <a:pt x="59" y="169"/>
                  </a:lnTo>
                  <a:lnTo>
                    <a:pt x="58" y="168"/>
                  </a:lnTo>
                  <a:lnTo>
                    <a:pt x="59" y="168"/>
                  </a:lnTo>
                  <a:lnTo>
                    <a:pt x="59" y="167"/>
                  </a:lnTo>
                  <a:lnTo>
                    <a:pt x="60" y="167"/>
                  </a:lnTo>
                  <a:lnTo>
                    <a:pt x="61" y="169"/>
                  </a:lnTo>
                  <a:lnTo>
                    <a:pt x="61" y="170"/>
                  </a:lnTo>
                  <a:lnTo>
                    <a:pt x="60" y="170"/>
                  </a:lnTo>
                  <a:close/>
                  <a:moveTo>
                    <a:pt x="51" y="167"/>
                  </a:moveTo>
                  <a:lnTo>
                    <a:pt x="50" y="165"/>
                  </a:lnTo>
                  <a:lnTo>
                    <a:pt x="50" y="164"/>
                  </a:lnTo>
                  <a:lnTo>
                    <a:pt x="51" y="164"/>
                  </a:lnTo>
                  <a:lnTo>
                    <a:pt x="52" y="164"/>
                  </a:lnTo>
                  <a:lnTo>
                    <a:pt x="53" y="165"/>
                  </a:lnTo>
                  <a:lnTo>
                    <a:pt x="54" y="166"/>
                  </a:lnTo>
                  <a:lnTo>
                    <a:pt x="53" y="167"/>
                  </a:lnTo>
                  <a:lnTo>
                    <a:pt x="52" y="167"/>
                  </a:lnTo>
                  <a:lnTo>
                    <a:pt x="51" y="167"/>
                  </a:lnTo>
                  <a:close/>
                  <a:moveTo>
                    <a:pt x="78" y="176"/>
                  </a:moveTo>
                  <a:lnTo>
                    <a:pt x="76" y="174"/>
                  </a:lnTo>
                  <a:lnTo>
                    <a:pt x="78" y="173"/>
                  </a:lnTo>
                  <a:lnTo>
                    <a:pt x="78" y="172"/>
                  </a:lnTo>
                  <a:lnTo>
                    <a:pt x="78" y="171"/>
                  </a:lnTo>
                  <a:lnTo>
                    <a:pt x="78" y="171"/>
                  </a:lnTo>
                  <a:lnTo>
                    <a:pt x="80" y="170"/>
                  </a:lnTo>
                  <a:lnTo>
                    <a:pt x="83" y="169"/>
                  </a:lnTo>
                  <a:lnTo>
                    <a:pt x="84" y="169"/>
                  </a:lnTo>
                  <a:lnTo>
                    <a:pt x="85" y="171"/>
                  </a:lnTo>
                  <a:lnTo>
                    <a:pt x="86" y="171"/>
                  </a:lnTo>
                  <a:lnTo>
                    <a:pt x="85" y="169"/>
                  </a:lnTo>
                  <a:lnTo>
                    <a:pt x="85" y="168"/>
                  </a:lnTo>
                  <a:lnTo>
                    <a:pt x="86" y="168"/>
                  </a:lnTo>
                  <a:lnTo>
                    <a:pt x="86" y="167"/>
                  </a:lnTo>
                  <a:lnTo>
                    <a:pt x="88" y="167"/>
                  </a:lnTo>
                  <a:lnTo>
                    <a:pt x="90" y="166"/>
                  </a:lnTo>
                  <a:lnTo>
                    <a:pt x="91" y="166"/>
                  </a:lnTo>
                  <a:lnTo>
                    <a:pt x="100" y="163"/>
                  </a:lnTo>
                  <a:lnTo>
                    <a:pt x="102" y="163"/>
                  </a:lnTo>
                  <a:lnTo>
                    <a:pt x="103" y="163"/>
                  </a:lnTo>
                  <a:lnTo>
                    <a:pt x="103" y="164"/>
                  </a:lnTo>
                  <a:lnTo>
                    <a:pt x="102" y="164"/>
                  </a:lnTo>
                  <a:lnTo>
                    <a:pt x="102" y="165"/>
                  </a:lnTo>
                  <a:lnTo>
                    <a:pt x="103" y="166"/>
                  </a:lnTo>
                  <a:lnTo>
                    <a:pt x="104" y="166"/>
                  </a:lnTo>
                  <a:lnTo>
                    <a:pt x="104" y="167"/>
                  </a:lnTo>
                  <a:lnTo>
                    <a:pt x="104" y="168"/>
                  </a:lnTo>
                  <a:lnTo>
                    <a:pt x="104" y="169"/>
                  </a:lnTo>
                  <a:lnTo>
                    <a:pt x="100" y="170"/>
                  </a:lnTo>
                  <a:lnTo>
                    <a:pt x="94" y="173"/>
                  </a:lnTo>
                  <a:lnTo>
                    <a:pt x="93" y="173"/>
                  </a:lnTo>
                  <a:lnTo>
                    <a:pt x="92" y="171"/>
                  </a:lnTo>
                  <a:lnTo>
                    <a:pt x="91" y="171"/>
                  </a:lnTo>
                  <a:lnTo>
                    <a:pt x="90" y="171"/>
                  </a:lnTo>
                  <a:lnTo>
                    <a:pt x="91" y="172"/>
                  </a:lnTo>
                  <a:lnTo>
                    <a:pt x="90" y="172"/>
                  </a:lnTo>
                  <a:lnTo>
                    <a:pt x="88" y="173"/>
                  </a:lnTo>
                  <a:lnTo>
                    <a:pt x="88" y="174"/>
                  </a:lnTo>
                  <a:lnTo>
                    <a:pt x="88" y="175"/>
                  </a:lnTo>
                  <a:lnTo>
                    <a:pt x="88" y="175"/>
                  </a:lnTo>
                  <a:lnTo>
                    <a:pt x="86" y="175"/>
                  </a:lnTo>
                  <a:lnTo>
                    <a:pt x="85" y="175"/>
                  </a:lnTo>
                  <a:lnTo>
                    <a:pt x="80" y="176"/>
                  </a:lnTo>
                  <a:lnTo>
                    <a:pt x="78" y="176"/>
                  </a:lnTo>
                  <a:close/>
                  <a:moveTo>
                    <a:pt x="286" y="10"/>
                  </a:moveTo>
                  <a:lnTo>
                    <a:pt x="285" y="10"/>
                  </a:lnTo>
                  <a:lnTo>
                    <a:pt x="284" y="12"/>
                  </a:lnTo>
                  <a:lnTo>
                    <a:pt x="287" y="13"/>
                  </a:lnTo>
                  <a:lnTo>
                    <a:pt x="287" y="15"/>
                  </a:lnTo>
                  <a:lnTo>
                    <a:pt x="287" y="16"/>
                  </a:lnTo>
                  <a:lnTo>
                    <a:pt x="287" y="16"/>
                  </a:lnTo>
                  <a:lnTo>
                    <a:pt x="287" y="17"/>
                  </a:lnTo>
                  <a:lnTo>
                    <a:pt x="286" y="18"/>
                  </a:lnTo>
                  <a:lnTo>
                    <a:pt x="287" y="18"/>
                  </a:lnTo>
                  <a:lnTo>
                    <a:pt x="289" y="18"/>
                  </a:lnTo>
                  <a:lnTo>
                    <a:pt x="294" y="20"/>
                  </a:lnTo>
                  <a:lnTo>
                    <a:pt x="295" y="21"/>
                  </a:lnTo>
                  <a:lnTo>
                    <a:pt x="296" y="21"/>
                  </a:lnTo>
                  <a:lnTo>
                    <a:pt x="297" y="22"/>
                  </a:lnTo>
                  <a:lnTo>
                    <a:pt x="299" y="23"/>
                  </a:lnTo>
                  <a:lnTo>
                    <a:pt x="300" y="24"/>
                  </a:lnTo>
                  <a:lnTo>
                    <a:pt x="300" y="24"/>
                  </a:lnTo>
                  <a:lnTo>
                    <a:pt x="303" y="26"/>
                  </a:lnTo>
                  <a:lnTo>
                    <a:pt x="304" y="27"/>
                  </a:lnTo>
                  <a:lnTo>
                    <a:pt x="304" y="28"/>
                  </a:lnTo>
                  <a:lnTo>
                    <a:pt x="303" y="28"/>
                  </a:lnTo>
                  <a:lnTo>
                    <a:pt x="303" y="29"/>
                  </a:lnTo>
                  <a:lnTo>
                    <a:pt x="303" y="30"/>
                  </a:lnTo>
                  <a:lnTo>
                    <a:pt x="304" y="32"/>
                  </a:lnTo>
                  <a:lnTo>
                    <a:pt x="304" y="33"/>
                  </a:lnTo>
                  <a:lnTo>
                    <a:pt x="305" y="34"/>
                  </a:lnTo>
                  <a:lnTo>
                    <a:pt x="306" y="34"/>
                  </a:lnTo>
                  <a:lnTo>
                    <a:pt x="305" y="30"/>
                  </a:lnTo>
                  <a:lnTo>
                    <a:pt x="305" y="29"/>
                  </a:lnTo>
                  <a:lnTo>
                    <a:pt x="306" y="28"/>
                  </a:lnTo>
                  <a:lnTo>
                    <a:pt x="308" y="28"/>
                  </a:lnTo>
                  <a:lnTo>
                    <a:pt x="309" y="28"/>
                  </a:lnTo>
                  <a:lnTo>
                    <a:pt x="310" y="28"/>
                  </a:lnTo>
                  <a:lnTo>
                    <a:pt x="311" y="29"/>
                  </a:lnTo>
                  <a:lnTo>
                    <a:pt x="312" y="30"/>
                  </a:lnTo>
                  <a:lnTo>
                    <a:pt x="312" y="31"/>
                  </a:lnTo>
                  <a:lnTo>
                    <a:pt x="313" y="32"/>
                  </a:lnTo>
                  <a:lnTo>
                    <a:pt x="316" y="36"/>
                  </a:lnTo>
                  <a:lnTo>
                    <a:pt x="317" y="37"/>
                  </a:lnTo>
                  <a:lnTo>
                    <a:pt x="318" y="37"/>
                  </a:lnTo>
                  <a:lnTo>
                    <a:pt x="319" y="38"/>
                  </a:lnTo>
                  <a:lnTo>
                    <a:pt x="319" y="40"/>
                  </a:lnTo>
                  <a:lnTo>
                    <a:pt x="319" y="41"/>
                  </a:lnTo>
                  <a:lnTo>
                    <a:pt x="320" y="43"/>
                  </a:lnTo>
                  <a:lnTo>
                    <a:pt x="320" y="44"/>
                  </a:lnTo>
                  <a:lnTo>
                    <a:pt x="320" y="45"/>
                  </a:lnTo>
                  <a:lnTo>
                    <a:pt x="319" y="45"/>
                  </a:lnTo>
                  <a:lnTo>
                    <a:pt x="319" y="48"/>
                  </a:lnTo>
                  <a:lnTo>
                    <a:pt x="317" y="48"/>
                  </a:lnTo>
                  <a:lnTo>
                    <a:pt x="317" y="47"/>
                  </a:lnTo>
                  <a:lnTo>
                    <a:pt x="315" y="47"/>
                  </a:lnTo>
                  <a:lnTo>
                    <a:pt x="314" y="47"/>
                  </a:lnTo>
                  <a:lnTo>
                    <a:pt x="314" y="46"/>
                  </a:lnTo>
                  <a:lnTo>
                    <a:pt x="313" y="45"/>
                  </a:lnTo>
                  <a:lnTo>
                    <a:pt x="312" y="42"/>
                  </a:lnTo>
                  <a:lnTo>
                    <a:pt x="312" y="41"/>
                  </a:lnTo>
                  <a:lnTo>
                    <a:pt x="311" y="40"/>
                  </a:lnTo>
                  <a:lnTo>
                    <a:pt x="311" y="41"/>
                  </a:lnTo>
                  <a:lnTo>
                    <a:pt x="312" y="45"/>
                  </a:lnTo>
                  <a:lnTo>
                    <a:pt x="312" y="46"/>
                  </a:lnTo>
                  <a:lnTo>
                    <a:pt x="311" y="46"/>
                  </a:lnTo>
                  <a:lnTo>
                    <a:pt x="310" y="45"/>
                  </a:lnTo>
                  <a:lnTo>
                    <a:pt x="309" y="44"/>
                  </a:lnTo>
                  <a:lnTo>
                    <a:pt x="309" y="45"/>
                  </a:lnTo>
                  <a:lnTo>
                    <a:pt x="310" y="47"/>
                  </a:lnTo>
                  <a:lnTo>
                    <a:pt x="311" y="47"/>
                  </a:lnTo>
                  <a:lnTo>
                    <a:pt x="312" y="49"/>
                  </a:lnTo>
                  <a:lnTo>
                    <a:pt x="312" y="49"/>
                  </a:lnTo>
                  <a:lnTo>
                    <a:pt x="313" y="50"/>
                  </a:lnTo>
                  <a:lnTo>
                    <a:pt x="314" y="50"/>
                  </a:lnTo>
                  <a:lnTo>
                    <a:pt x="316" y="52"/>
                  </a:lnTo>
                  <a:lnTo>
                    <a:pt x="317" y="51"/>
                  </a:lnTo>
                  <a:lnTo>
                    <a:pt x="318" y="51"/>
                  </a:lnTo>
                  <a:lnTo>
                    <a:pt x="320" y="52"/>
                  </a:lnTo>
                  <a:lnTo>
                    <a:pt x="321" y="52"/>
                  </a:lnTo>
                  <a:lnTo>
                    <a:pt x="322" y="52"/>
                  </a:lnTo>
                  <a:lnTo>
                    <a:pt x="322" y="52"/>
                  </a:lnTo>
                  <a:lnTo>
                    <a:pt x="322" y="54"/>
                  </a:lnTo>
                  <a:lnTo>
                    <a:pt x="322" y="55"/>
                  </a:lnTo>
                  <a:lnTo>
                    <a:pt x="321" y="56"/>
                  </a:lnTo>
                  <a:lnTo>
                    <a:pt x="321" y="57"/>
                  </a:lnTo>
                  <a:lnTo>
                    <a:pt x="323" y="56"/>
                  </a:lnTo>
                  <a:lnTo>
                    <a:pt x="323" y="56"/>
                  </a:lnTo>
                  <a:lnTo>
                    <a:pt x="325" y="57"/>
                  </a:lnTo>
                  <a:lnTo>
                    <a:pt x="326" y="57"/>
                  </a:lnTo>
                  <a:lnTo>
                    <a:pt x="324" y="58"/>
                  </a:lnTo>
                  <a:lnTo>
                    <a:pt x="323" y="58"/>
                  </a:lnTo>
                  <a:lnTo>
                    <a:pt x="323" y="59"/>
                  </a:lnTo>
                  <a:lnTo>
                    <a:pt x="321" y="59"/>
                  </a:lnTo>
                  <a:lnTo>
                    <a:pt x="320" y="59"/>
                  </a:lnTo>
                  <a:lnTo>
                    <a:pt x="320" y="58"/>
                  </a:lnTo>
                  <a:lnTo>
                    <a:pt x="319" y="57"/>
                  </a:lnTo>
                  <a:lnTo>
                    <a:pt x="318" y="57"/>
                  </a:lnTo>
                  <a:lnTo>
                    <a:pt x="319" y="59"/>
                  </a:lnTo>
                  <a:lnTo>
                    <a:pt x="318" y="59"/>
                  </a:lnTo>
                  <a:lnTo>
                    <a:pt x="315" y="56"/>
                  </a:lnTo>
                  <a:lnTo>
                    <a:pt x="312" y="54"/>
                  </a:lnTo>
                  <a:lnTo>
                    <a:pt x="311" y="53"/>
                  </a:lnTo>
                  <a:lnTo>
                    <a:pt x="311" y="52"/>
                  </a:lnTo>
                  <a:lnTo>
                    <a:pt x="311" y="52"/>
                  </a:lnTo>
                  <a:lnTo>
                    <a:pt x="309" y="52"/>
                  </a:lnTo>
                  <a:lnTo>
                    <a:pt x="308" y="51"/>
                  </a:lnTo>
                  <a:lnTo>
                    <a:pt x="308" y="50"/>
                  </a:lnTo>
                  <a:lnTo>
                    <a:pt x="307" y="50"/>
                  </a:lnTo>
                  <a:lnTo>
                    <a:pt x="306" y="50"/>
                  </a:lnTo>
                  <a:lnTo>
                    <a:pt x="306" y="49"/>
                  </a:lnTo>
                  <a:lnTo>
                    <a:pt x="305" y="47"/>
                  </a:lnTo>
                  <a:lnTo>
                    <a:pt x="304" y="46"/>
                  </a:lnTo>
                  <a:lnTo>
                    <a:pt x="303" y="46"/>
                  </a:lnTo>
                  <a:lnTo>
                    <a:pt x="301" y="44"/>
                  </a:lnTo>
                  <a:lnTo>
                    <a:pt x="301" y="43"/>
                  </a:lnTo>
                  <a:lnTo>
                    <a:pt x="302" y="42"/>
                  </a:lnTo>
                  <a:lnTo>
                    <a:pt x="301" y="42"/>
                  </a:lnTo>
                  <a:lnTo>
                    <a:pt x="301" y="41"/>
                  </a:lnTo>
                  <a:lnTo>
                    <a:pt x="300" y="41"/>
                  </a:lnTo>
                  <a:lnTo>
                    <a:pt x="300" y="41"/>
                  </a:lnTo>
                  <a:lnTo>
                    <a:pt x="299" y="42"/>
                  </a:lnTo>
                  <a:lnTo>
                    <a:pt x="298" y="42"/>
                  </a:lnTo>
                  <a:lnTo>
                    <a:pt x="294" y="39"/>
                  </a:lnTo>
                  <a:lnTo>
                    <a:pt x="294" y="40"/>
                  </a:lnTo>
                  <a:lnTo>
                    <a:pt x="293" y="40"/>
                  </a:lnTo>
                  <a:lnTo>
                    <a:pt x="290" y="37"/>
                  </a:lnTo>
                  <a:lnTo>
                    <a:pt x="289" y="37"/>
                  </a:lnTo>
                  <a:lnTo>
                    <a:pt x="288" y="36"/>
                  </a:lnTo>
                  <a:lnTo>
                    <a:pt x="288" y="37"/>
                  </a:lnTo>
                  <a:lnTo>
                    <a:pt x="288" y="38"/>
                  </a:lnTo>
                  <a:lnTo>
                    <a:pt x="288" y="39"/>
                  </a:lnTo>
                  <a:lnTo>
                    <a:pt x="289" y="40"/>
                  </a:lnTo>
                  <a:lnTo>
                    <a:pt x="290" y="40"/>
                  </a:lnTo>
                  <a:lnTo>
                    <a:pt x="288" y="43"/>
                  </a:lnTo>
                  <a:lnTo>
                    <a:pt x="288" y="44"/>
                  </a:lnTo>
                  <a:lnTo>
                    <a:pt x="289" y="44"/>
                  </a:lnTo>
                  <a:lnTo>
                    <a:pt x="290" y="43"/>
                  </a:lnTo>
                  <a:lnTo>
                    <a:pt x="290" y="42"/>
                  </a:lnTo>
                  <a:lnTo>
                    <a:pt x="292" y="42"/>
                  </a:lnTo>
                  <a:lnTo>
                    <a:pt x="293" y="44"/>
                  </a:lnTo>
                  <a:lnTo>
                    <a:pt x="294" y="45"/>
                  </a:lnTo>
                  <a:lnTo>
                    <a:pt x="298" y="48"/>
                  </a:lnTo>
                  <a:lnTo>
                    <a:pt x="299" y="49"/>
                  </a:lnTo>
                  <a:lnTo>
                    <a:pt x="300" y="50"/>
                  </a:lnTo>
                  <a:lnTo>
                    <a:pt x="300" y="51"/>
                  </a:lnTo>
                  <a:lnTo>
                    <a:pt x="300" y="52"/>
                  </a:lnTo>
                  <a:lnTo>
                    <a:pt x="300" y="52"/>
                  </a:lnTo>
                  <a:lnTo>
                    <a:pt x="301" y="52"/>
                  </a:lnTo>
                  <a:lnTo>
                    <a:pt x="302" y="54"/>
                  </a:lnTo>
                  <a:lnTo>
                    <a:pt x="303" y="56"/>
                  </a:lnTo>
                  <a:lnTo>
                    <a:pt x="302" y="57"/>
                  </a:lnTo>
                  <a:lnTo>
                    <a:pt x="302" y="58"/>
                  </a:lnTo>
                  <a:lnTo>
                    <a:pt x="302" y="59"/>
                  </a:lnTo>
                  <a:lnTo>
                    <a:pt x="305" y="60"/>
                  </a:lnTo>
                  <a:lnTo>
                    <a:pt x="307" y="60"/>
                  </a:lnTo>
                  <a:lnTo>
                    <a:pt x="308" y="60"/>
                  </a:lnTo>
                  <a:lnTo>
                    <a:pt x="308" y="61"/>
                  </a:lnTo>
                  <a:lnTo>
                    <a:pt x="309" y="61"/>
                  </a:lnTo>
                  <a:lnTo>
                    <a:pt x="310" y="60"/>
                  </a:lnTo>
                  <a:lnTo>
                    <a:pt x="310" y="59"/>
                  </a:lnTo>
                  <a:lnTo>
                    <a:pt x="311" y="59"/>
                  </a:lnTo>
                  <a:lnTo>
                    <a:pt x="312" y="60"/>
                  </a:lnTo>
                  <a:lnTo>
                    <a:pt x="317" y="63"/>
                  </a:lnTo>
                  <a:lnTo>
                    <a:pt x="320" y="65"/>
                  </a:lnTo>
                  <a:lnTo>
                    <a:pt x="320" y="65"/>
                  </a:lnTo>
                  <a:lnTo>
                    <a:pt x="319" y="66"/>
                  </a:lnTo>
                  <a:lnTo>
                    <a:pt x="318" y="66"/>
                  </a:lnTo>
                  <a:lnTo>
                    <a:pt x="317" y="66"/>
                  </a:lnTo>
                  <a:lnTo>
                    <a:pt x="317" y="68"/>
                  </a:lnTo>
                  <a:lnTo>
                    <a:pt x="316" y="68"/>
                  </a:lnTo>
                  <a:lnTo>
                    <a:pt x="315" y="68"/>
                  </a:lnTo>
                  <a:lnTo>
                    <a:pt x="315" y="69"/>
                  </a:lnTo>
                  <a:lnTo>
                    <a:pt x="314" y="69"/>
                  </a:lnTo>
                  <a:lnTo>
                    <a:pt x="314" y="70"/>
                  </a:lnTo>
                  <a:lnTo>
                    <a:pt x="315" y="70"/>
                  </a:lnTo>
                  <a:lnTo>
                    <a:pt x="317" y="69"/>
                  </a:lnTo>
                  <a:lnTo>
                    <a:pt x="318" y="70"/>
                  </a:lnTo>
                  <a:lnTo>
                    <a:pt x="319" y="71"/>
                  </a:lnTo>
                  <a:lnTo>
                    <a:pt x="319" y="72"/>
                  </a:lnTo>
                  <a:lnTo>
                    <a:pt x="318" y="73"/>
                  </a:lnTo>
                  <a:lnTo>
                    <a:pt x="319" y="74"/>
                  </a:lnTo>
                  <a:lnTo>
                    <a:pt x="319" y="75"/>
                  </a:lnTo>
                  <a:lnTo>
                    <a:pt x="318" y="76"/>
                  </a:lnTo>
                  <a:lnTo>
                    <a:pt x="316" y="78"/>
                  </a:lnTo>
                  <a:lnTo>
                    <a:pt x="314" y="79"/>
                  </a:lnTo>
                  <a:lnTo>
                    <a:pt x="312" y="80"/>
                  </a:lnTo>
                  <a:lnTo>
                    <a:pt x="312" y="81"/>
                  </a:lnTo>
                  <a:lnTo>
                    <a:pt x="312" y="81"/>
                  </a:lnTo>
                  <a:lnTo>
                    <a:pt x="314" y="82"/>
                  </a:lnTo>
                  <a:lnTo>
                    <a:pt x="314" y="83"/>
                  </a:lnTo>
                  <a:lnTo>
                    <a:pt x="314" y="84"/>
                  </a:lnTo>
                  <a:lnTo>
                    <a:pt x="314" y="86"/>
                  </a:lnTo>
                  <a:lnTo>
                    <a:pt x="311" y="85"/>
                  </a:lnTo>
                  <a:lnTo>
                    <a:pt x="310" y="85"/>
                  </a:lnTo>
                  <a:lnTo>
                    <a:pt x="309" y="86"/>
                  </a:lnTo>
                  <a:lnTo>
                    <a:pt x="308" y="87"/>
                  </a:lnTo>
                  <a:lnTo>
                    <a:pt x="309" y="87"/>
                  </a:lnTo>
                  <a:lnTo>
                    <a:pt x="310" y="87"/>
                  </a:lnTo>
                  <a:lnTo>
                    <a:pt x="310" y="88"/>
                  </a:lnTo>
                  <a:lnTo>
                    <a:pt x="309" y="89"/>
                  </a:lnTo>
                  <a:lnTo>
                    <a:pt x="308" y="90"/>
                  </a:lnTo>
                  <a:lnTo>
                    <a:pt x="305" y="89"/>
                  </a:lnTo>
                  <a:lnTo>
                    <a:pt x="304" y="89"/>
                  </a:lnTo>
                  <a:lnTo>
                    <a:pt x="303" y="90"/>
                  </a:lnTo>
                  <a:lnTo>
                    <a:pt x="303" y="91"/>
                  </a:lnTo>
                  <a:lnTo>
                    <a:pt x="304" y="91"/>
                  </a:lnTo>
                  <a:lnTo>
                    <a:pt x="305" y="91"/>
                  </a:lnTo>
                  <a:lnTo>
                    <a:pt x="307" y="91"/>
                  </a:lnTo>
                  <a:lnTo>
                    <a:pt x="308" y="91"/>
                  </a:lnTo>
                  <a:lnTo>
                    <a:pt x="308" y="92"/>
                  </a:lnTo>
                  <a:lnTo>
                    <a:pt x="308" y="93"/>
                  </a:lnTo>
                  <a:lnTo>
                    <a:pt x="306" y="94"/>
                  </a:lnTo>
                  <a:lnTo>
                    <a:pt x="305" y="95"/>
                  </a:lnTo>
                  <a:lnTo>
                    <a:pt x="304" y="96"/>
                  </a:lnTo>
                  <a:lnTo>
                    <a:pt x="303" y="97"/>
                  </a:lnTo>
                  <a:lnTo>
                    <a:pt x="302" y="97"/>
                  </a:lnTo>
                  <a:lnTo>
                    <a:pt x="302" y="98"/>
                  </a:lnTo>
                  <a:lnTo>
                    <a:pt x="301" y="98"/>
                  </a:lnTo>
                  <a:lnTo>
                    <a:pt x="300" y="99"/>
                  </a:lnTo>
                  <a:lnTo>
                    <a:pt x="300" y="100"/>
                  </a:lnTo>
                  <a:lnTo>
                    <a:pt x="301" y="100"/>
                  </a:lnTo>
                  <a:lnTo>
                    <a:pt x="304" y="98"/>
                  </a:lnTo>
                  <a:lnTo>
                    <a:pt x="305" y="98"/>
                  </a:lnTo>
                  <a:lnTo>
                    <a:pt x="306" y="98"/>
                  </a:lnTo>
                  <a:lnTo>
                    <a:pt x="308" y="96"/>
                  </a:lnTo>
                  <a:lnTo>
                    <a:pt x="311" y="94"/>
                  </a:lnTo>
                  <a:lnTo>
                    <a:pt x="312" y="93"/>
                  </a:lnTo>
                  <a:lnTo>
                    <a:pt x="312" y="93"/>
                  </a:lnTo>
                  <a:lnTo>
                    <a:pt x="313" y="93"/>
                  </a:lnTo>
                  <a:lnTo>
                    <a:pt x="318" y="94"/>
                  </a:lnTo>
                  <a:lnTo>
                    <a:pt x="319" y="94"/>
                  </a:lnTo>
                  <a:lnTo>
                    <a:pt x="320" y="94"/>
                  </a:lnTo>
                  <a:lnTo>
                    <a:pt x="322" y="94"/>
                  </a:lnTo>
                  <a:lnTo>
                    <a:pt x="322" y="95"/>
                  </a:lnTo>
                  <a:lnTo>
                    <a:pt x="322" y="96"/>
                  </a:lnTo>
                  <a:lnTo>
                    <a:pt x="322" y="97"/>
                  </a:lnTo>
                  <a:lnTo>
                    <a:pt x="320" y="98"/>
                  </a:lnTo>
                  <a:lnTo>
                    <a:pt x="320" y="99"/>
                  </a:lnTo>
                  <a:lnTo>
                    <a:pt x="319" y="99"/>
                  </a:lnTo>
                  <a:lnTo>
                    <a:pt x="319" y="100"/>
                  </a:lnTo>
                  <a:lnTo>
                    <a:pt x="318" y="101"/>
                  </a:lnTo>
                  <a:lnTo>
                    <a:pt x="317" y="101"/>
                  </a:lnTo>
                  <a:lnTo>
                    <a:pt x="317" y="102"/>
                  </a:lnTo>
                  <a:lnTo>
                    <a:pt x="315" y="104"/>
                  </a:lnTo>
                  <a:lnTo>
                    <a:pt x="313" y="104"/>
                  </a:lnTo>
                  <a:lnTo>
                    <a:pt x="312" y="104"/>
                  </a:lnTo>
                  <a:lnTo>
                    <a:pt x="312" y="104"/>
                  </a:lnTo>
                  <a:lnTo>
                    <a:pt x="310" y="103"/>
                  </a:lnTo>
                  <a:lnTo>
                    <a:pt x="308" y="103"/>
                  </a:lnTo>
                  <a:lnTo>
                    <a:pt x="306" y="103"/>
                  </a:lnTo>
                  <a:lnTo>
                    <a:pt x="305" y="103"/>
                  </a:lnTo>
                  <a:lnTo>
                    <a:pt x="306" y="104"/>
                  </a:lnTo>
                  <a:lnTo>
                    <a:pt x="307" y="105"/>
                  </a:lnTo>
                  <a:lnTo>
                    <a:pt x="309" y="105"/>
                  </a:lnTo>
                  <a:lnTo>
                    <a:pt x="310" y="106"/>
                  </a:lnTo>
                  <a:lnTo>
                    <a:pt x="311" y="106"/>
                  </a:lnTo>
                  <a:lnTo>
                    <a:pt x="312" y="106"/>
                  </a:lnTo>
                  <a:lnTo>
                    <a:pt x="313" y="107"/>
                  </a:lnTo>
                  <a:lnTo>
                    <a:pt x="314" y="107"/>
                  </a:lnTo>
                  <a:lnTo>
                    <a:pt x="312" y="108"/>
                  </a:lnTo>
                  <a:lnTo>
                    <a:pt x="312" y="109"/>
                  </a:lnTo>
                  <a:lnTo>
                    <a:pt x="313" y="110"/>
                  </a:lnTo>
                  <a:lnTo>
                    <a:pt x="314" y="109"/>
                  </a:lnTo>
                  <a:lnTo>
                    <a:pt x="315" y="109"/>
                  </a:lnTo>
                  <a:lnTo>
                    <a:pt x="315" y="110"/>
                  </a:lnTo>
                  <a:lnTo>
                    <a:pt x="315" y="111"/>
                  </a:lnTo>
                  <a:lnTo>
                    <a:pt x="314" y="112"/>
                  </a:lnTo>
                  <a:lnTo>
                    <a:pt x="313" y="113"/>
                  </a:lnTo>
                  <a:lnTo>
                    <a:pt x="312" y="114"/>
                  </a:lnTo>
                  <a:lnTo>
                    <a:pt x="311" y="115"/>
                  </a:lnTo>
                  <a:lnTo>
                    <a:pt x="310" y="117"/>
                  </a:lnTo>
                  <a:lnTo>
                    <a:pt x="309" y="118"/>
                  </a:lnTo>
                  <a:lnTo>
                    <a:pt x="308" y="118"/>
                  </a:lnTo>
                  <a:lnTo>
                    <a:pt x="308" y="119"/>
                  </a:lnTo>
                  <a:lnTo>
                    <a:pt x="307" y="119"/>
                  </a:lnTo>
                  <a:lnTo>
                    <a:pt x="306" y="119"/>
                  </a:lnTo>
                  <a:lnTo>
                    <a:pt x="305" y="120"/>
                  </a:lnTo>
                  <a:lnTo>
                    <a:pt x="302" y="120"/>
                  </a:lnTo>
                  <a:lnTo>
                    <a:pt x="301" y="120"/>
                  </a:lnTo>
                  <a:lnTo>
                    <a:pt x="300" y="120"/>
                  </a:lnTo>
                  <a:lnTo>
                    <a:pt x="298" y="120"/>
                  </a:lnTo>
                  <a:lnTo>
                    <a:pt x="296" y="120"/>
                  </a:lnTo>
                  <a:lnTo>
                    <a:pt x="294" y="119"/>
                  </a:lnTo>
                  <a:lnTo>
                    <a:pt x="293" y="118"/>
                  </a:lnTo>
                  <a:lnTo>
                    <a:pt x="288" y="112"/>
                  </a:lnTo>
                  <a:lnTo>
                    <a:pt x="288" y="110"/>
                  </a:lnTo>
                  <a:lnTo>
                    <a:pt x="288" y="109"/>
                  </a:lnTo>
                  <a:lnTo>
                    <a:pt x="287" y="109"/>
                  </a:lnTo>
                  <a:lnTo>
                    <a:pt x="287" y="110"/>
                  </a:lnTo>
                  <a:lnTo>
                    <a:pt x="286" y="110"/>
                  </a:lnTo>
                  <a:lnTo>
                    <a:pt x="285" y="111"/>
                  </a:lnTo>
                  <a:lnTo>
                    <a:pt x="284" y="111"/>
                  </a:lnTo>
                  <a:lnTo>
                    <a:pt x="283" y="112"/>
                  </a:lnTo>
                  <a:lnTo>
                    <a:pt x="282" y="112"/>
                  </a:lnTo>
                  <a:lnTo>
                    <a:pt x="282" y="113"/>
                  </a:lnTo>
                  <a:lnTo>
                    <a:pt x="281" y="114"/>
                  </a:lnTo>
                  <a:lnTo>
                    <a:pt x="282" y="114"/>
                  </a:lnTo>
                  <a:lnTo>
                    <a:pt x="282" y="114"/>
                  </a:lnTo>
                  <a:lnTo>
                    <a:pt x="283" y="114"/>
                  </a:lnTo>
                  <a:lnTo>
                    <a:pt x="284" y="114"/>
                  </a:lnTo>
                  <a:lnTo>
                    <a:pt x="285" y="113"/>
                  </a:lnTo>
                  <a:lnTo>
                    <a:pt x="287" y="113"/>
                  </a:lnTo>
                  <a:lnTo>
                    <a:pt x="288" y="116"/>
                  </a:lnTo>
                  <a:lnTo>
                    <a:pt x="291" y="119"/>
                  </a:lnTo>
                  <a:lnTo>
                    <a:pt x="291" y="121"/>
                  </a:lnTo>
                  <a:lnTo>
                    <a:pt x="291" y="122"/>
                  </a:lnTo>
                  <a:lnTo>
                    <a:pt x="291" y="123"/>
                  </a:lnTo>
                  <a:lnTo>
                    <a:pt x="292" y="124"/>
                  </a:lnTo>
                  <a:lnTo>
                    <a:pt x="293" y="123"/>
                  </a:lnTo>
                  <a:lnTo>
                    <a:pt x="297" y="123"/>
                  </a:lnTo>
                  <a:lnTo>
                    <a:pt x="299" y="123"/>
                  </a:lnTo>
                  <a:lnTo>
                    <a:pt x="300" y="124"/>
                  </a:lnTo>
                  <a:lnTo>
                    <a:pt x="301" y="125"/>
                  </a:lnTo>
                  <a:lnTo>
                    <a:pt x="302" y="125"/>
                  </a:lnTo>
                  <a:lnTo>
                    <a:pt x="304" y="125"/>
                  </a:lnTo>
                  <a:lnTo>
                    <a:pt x="307" y="123"/>
                  </a:lnTo>
                  <a:lnTo>
                    <a:pt x="309" y="122"/>
                  </a:lnTo>
                  <a:lnTo>
                    <a:pt x="310" y="123"/>
                  </a:lnTo>
                  <a:lnTo>
                    <a:pt x="312" y="124"/>
                  </a:lnTo>
                  <a:lnTo>
                    <a:pt x="312" y="125"/>
                  </a:lnTo>
                  <a:lnTo>
                    <a:pt x="312" y="126"/>
                  </a:lnTo>
                  <a:lnTo>
                    <a:pt x="311" y="126"/>
                  </a:lnTo>
                  <a:lnTo>
                    <a:pt x="308" y="125"/>
                  </a:lnTo>
                  <a:lnTo>
                    <a:pt x="307" y="125"/>
                  </a:lnTo>
                  <a:lnTo>
                    <a:pt x="309" y="126"/>
                  </a:lnTo>
                  <a:lnTo>
                    <a:pt x="310" y="126"/>
                  </a:lnTo>
                  <a:lnTo>
                    <a:pt x="309" y="126"/>
                  </a:lnTo>
                  <a:lnTo>
                    <a:pt x="307" y="126"/>
                  </a:lnTo>
                  <a:lnTo>
                    <a:pt x="305" y="126"/>
                  </a:lnTo>
                  <a:lnTo>
                    <a:pt x="304" y="126"/>
                  </a:lnTo>
                  <a:lnTo>
                    <a:pt x="304" y="127"/>
                  </a:lnTo>
                  <a:lnTo>
                    <a:pt x="303" y="127"/>
                  </a:lnTo>
                  <a:lnTo>
                    <a:pt x="302" y="128"/>
                  </a:lnTo>
                  <a:lnTo>
                    <a:pt x="302" y="129"/>
                  </a:lnTo>
                  <a:lnTo>
                    <a:pt x="303" y="129"/>
                  </a:lnTo>
                  <a:lnTo>
                    <a:pt x="305" y="129"/>
                  </a:lnTo>
                  <a:lnTo>
                    <a:pt x="307" y="131"/>
                  </a:lnTo>
                  <a:lnTo>
                    <a:pt x="306" y="131"/>
                  </a:lnTo>
                  <a:lnTo>
                    <a:pt x="306" y="132"/>
                  </a:lnTo>
                  <a:lnTo>
                    <a:pt x="304" y="132"/>
                  </a:lnTo>
                  <a:lnTo>
                    <a:pt x="303" y="132"/>
                  </a:lnTo>
                  <a:lnTo>
                    <a:pt x="302" y="132"/>
                  </a:lnTo>
                  <a:lnTo>
                    <a:pt x="301" y="131"/>
                  </a:lnTo>
                  <a:lnTo>
                    <a:pt x="300" y="130"/>
                  </a:lnTo>
                  <a:lnTo>
                    <a:pt x="300" y="131"/>
                  </a:lnTo>
                  <a:lnTo>
                    <a:pt x="300" y="131"/>
                  </a:lnTo>
                  <a:lnTo>
                    <a:pt x="300" y="132"/>
                  </a:lnTo>
                  <a:lnTo>
                    <a:pt x="301" y="133"/>
                  </a:lnTo>
                  <a:lnTo>
                    <a:pt x="302" y="133"/>
                  </a:lnTo>
                  <a:lnTo>
                    <a:pt x="302" y="134"/>
                  </a:lnTo>
                  <a:lnTo>
                    <a:pt x="303" y="134"/>
                  </a:lnTo>
                  <a:lnTo>
                    <a:pt x="302" y="134"/>
                  </a:lnTo>
                  <a:lnTo>
                    <a:pt x="301" y="134"/>
                  </a:lnTo>
                  <a:lnTo>
                    <a:pt x="298" y="132"/>
                  </a:lnTo>
                  <a:lnTo>
                    <a:pt x="299" y="134"/>
                  </a:lnTo>
                  <a:lnTo>
                    <a:pt x="299" y="135"/>
                  </a:lnTo>
                  <a:lnTo>
                    <a:pt x="300" y="137"/>
                  </a:lnTo>
                  <a:lnTo>
                    <a:pt x="300" y="138"/>
                  </a:lnTo>
                  <a:lnTo>
                    <a:pt x="300" y="138"/>
                  </a:lnTo>
                  <a:lnTo>
                    <a:pt x="299" y="139"/>
                  </a:lnTo>
                  <a:lnTo>
                    <a:pt x="298" y="139"/>
                  </a:lnTo>
                  <a:lnTo>
                    <a:pt x="297" y="138"/>
                  </a:lnTo>
                  <a:lnTo>
                    <a:pt x="297" y="138"/>
                  </a:lnTo>
                  <a:lnTo>
                    <a:pt x="296" y="138"/>
                  </a:lnTo>
                  <a:lnTo>
                    <a:pt x="296" y="137"/>
                  </a:lnTo>
                  <a:lnTo>
                    <a:pt x="294" y="138"/>
                  </a:lnTo>
                  <a:lnTo>
                    <a:pt x="293" y="138"/>
                  </a:lnTo>
                  <a:lnTo>
                    <a:pt x="292" y="138"/>
                  </a:lnTo>
                  <a:lnTo>
                    <a:pt x="288" y="138"/>
                  </a:lnTo>
                  <a:lnTo>
                    <a:pt x="288" y="138"/>
                  </a:lnTo>
                  <a:lnTo>
                    <a:pt x="283" y="136"/>
                  </a:lnTo>
                  <a:lnTo>
                    <a:pt x="277" y="134"/>
                  </a:lnTo>
                  <a:lnTo>
                    <a:pt x="274" y="132"/>
                  </a:lnTo>
                  <a:lnTo>
                    <a:pt x="270" y="129"/>
                  </a:lnTo>
                  <a:lnTo>
                    <a:pt x="269" y="129"/>
                  </a:lnTo>
                  <a:lnTo>
                    <a:pt x="268" y="129"/>
                  </a:lnTo>
                  <a:lnTo>
                    <a:pt x="268" y="130"/>
                  </a:lnTo>
                  <a:lnTo>
                    <a:pt x="269" y="130"/>
                  </a:lnTo>
                  <a:lnTo>
                    <a:pt x="269" y="131"/>
                  </a:lnTo>
                  <a:lnTo>
                    <a:pt x="274" y="134"/>
                  </a:lnTo>
                  <a:lnTo>
                    <a:pt x="275" y="135"/>
                  </a:lnTo>
                  <a:lnTo>
                    <a:pt x="274" y="136"/>
                  </a:lnTo>
                  <a:lnTo>
                    <a:pt x="274" y="137"/>
                  </a:lnTo>
                  <a:lnTo>
                    <a:pt x="274" y="138"/>
                  </a:lnTo>
                  <a:lnTo>
                    <a:pt x="275" y="138"/>
                  </a:lnTo>
                  <a:lnTo>
                    <a:pt x="277" y="138"/>
                  </a:lnTo>
                  <a:lnTo>
                    <a:pt x="277" y="138"/>
                  </a:lnTo>
                  <a:lnTo>
                    <a:pt x="285" y="138"/>
                  </a:lnTo>
                  <a:lnTo>
                    <a:pt x="287" y="138"/>
                  </a:lnTo>
                  <a:lnTo>
                    <a:pt x="291" y="140"/>
                  </a:lnTo>
                  <a:lnTo>
                    <a:pt x="293" y="140"/>
                  </a:lnTo>
                  <a:lnTo>
                    <a:pt x="294" y="140"/>
                  </a:lnTo>
                  <a:lnTo>
                    <a:pt x="294" y="141"/>
                  </a:lnTo>
                  <a:lnTo>
                    <a:pt x="293" y="141"/>
                  </a:lnTo>
                  <a:lnTo>
                    <a:pt x="292" y="141"/>
                  </a:lnTo>
                  <a:lnTo>
                    <a:pt x="293" y="142"/>
                  </a:lnTo>
                  <a:lnTo>
                    <a:pt x="294" y="143"/>
                  </a:lnTo>
                  <a:lnTo>
                    <a:pt x="295" y="144"/>
                  </a:lnTo>
                  <a:lnTo>
                    <a:pt x="295" y="145"/>
                  </a:lnTo>
                  <a:lnTo>
                    <a:pt x="293" y="144"/>
                  </a:lnTo>
                  <a:lnTo>
                    <a:pt x="292" y="145"/>
                  </a:lnTo>
                  <a:lnTo>
                    <a:pt x="291" y="145"/>
                  </a:lnTo>
                  <a:lnTo>
                    <a:pt x="292" y="146"/>
                  </a:lnTo>
                  <a:lnTo>
                    <a:pt x="292" y="147"/>
                  </a:lnTo>
                  <a:lnTo>
                    <a:pt x="292" y="148"/>
                  </a:lnTo>
                  <a:lnTo>
                    <a:pt x="293" y="148"/>
                  </a:lnTo>
                  <a:lnTo>
                    <a:pt x="293" y="149"/>
                  </a:lnTo>
                  <a:lnTo>
                    <a:pt x="293" y="150"/>
                  </a:lnTo>
                  <a:lnTo>
                    <a:pt x="293" y="151"/>
                  </a:lnTo>
                  <a:lnTo>
                    <a:pt x="294" y="151"/>
                  </a:lnTo>
                  <a:lnTo>
                    <a:pt x="294" y="148"/>
                  </a:lnTo>
                  <a:lnTo>
                    <a:pt x="295" y="148"/>
                  </a:lnTo>
                  <a:lnTo>
                    <a:pt x="296" y="147"/>
                  </a:lnTo>
                  <a:lnTo>
                    <a:pt x="296" y="146"/>
                  </a:lnTo>
                  <a:lnTo>
                    <a:pt x="297" y="146"/>
                  </a:lnTo>
                  <a:lnTo>
                    <a:pt x="298" y="145"/>
                  </a:lnTo>
                  <a:lnTo>
                    <a:pt x="299" y="145"/>
                  </a:lnTo>
                  <a:lnTo>
                    <a:pt x="300" y="145"/>
                  </a:lnTo>
                  <a:lnTo>
                    <a:pt x="300" y="146"/>
                  </a:lnTo>
                  <a:lnTo>
                    <a:pt x="299" y="146"/>
                  </a:lnTo>
                  <a:lnTo>
                    <a:pt x="298" y="147"/>
                  </a:lnTo>
                  <a:lnTo>
                    <a:pt x="297" y="150"/>
                  </a:lnTo>
                  <a:lnTo>
                    <a:pt x="297" y="151"/>
                  </a:lnTo>
                  <a:lnTo>
                    <a:pt x="299" y="153"/>
                  </a:lnTo>
                  <a:lnTo>
                    <a:pt x="298" y="155"/>
                  </a:lnTo>
                  <a:lnTo>
                    <a:pt x="297" y="155"/>
                  </a:lnTo>
                  <a:lnTo>
                    <a:pt x="296" y="154"/>
                  </a:lnTo>
                  <a:lnTo>
                    <a:pt x="296" y="153"/>
                  </a:lnTo>
                  <a:lnTo>
                    <a:pt x="295" y="153"/>
                  </a:lnTo>
                  <a:lnTo>
                    <a:pt x="295" y="154"/>
                  </a:lnTo>
                  <a:lnTo>
                    <a:pt x="294" y="154"/>
                  </a:lnTo>
                  <a:lnTo>
                    <a:pt x="293" y="154"/>
                  </a:lnTo>
                  <a:lnTo>
                    <a:pt x="293" y="155"/>
                  </a:lnTo>
                  <a:lnTo>
                    <a:pt x="294" y="156"/>
                  </a:lnTo>
                  <a:lnTo>
                    <a:pt x="293" y="157"/>
                  </a:lnTo>
                  <a:lnTo>
                    <a:pt x="292" y="157"/>
                  </a:lnTo>
                  <a:lnTo>
                    <a:pt x="291" y="157"/>
                  </a:lnTo>
                  <a:lnTo>
                    <a:pt x="292" y="158"/>
                  </a:lnTo>
                  <a:lnTo>
                    <a:pt x="291" y="159"/>
                  </a:lnTo>
                  <a:lnTo>
                    <a:pt x="289" y="159"/>
                  </a:lnTo>
                  <a:lnTo>
                    <a:pt x="288" y="159"/>
                  </a:lnTo>
                  <a:lnTo>
                    <a:pt x="287" y="160"/>
                  </a:lnTo>
                  <a:lnTo>
                    <a:pt x="288" y="160"/>
                  </a:lnTo>
                  <a:lnTo>
                    <a:pt x="288" y="161"/>
                  </a:lnTo>
                  <a:lnTo>
                    <a:pt x="288" y="162"/>
                  </a:lnTo>
                  <a:lnTo>
                    <a:pt x="287" y="162"/>
                  </a:lnTo>
                  <a:lnTo>
                    <a:pt x="285" y="162"/>
                  </a:lnTo>
                  <a:lnTo>
                    <a:pt x="284" y="161"/>
                  </a:lnTo>
                  <a:lnTo>
                    <a:pt x="282" y="160"/>
                  </a:lnTo>
                  <a:lnTo>
                    <a:pt x="281" y="160"/>
                  </a:lnTo>
                  <a:lnTo>
                    <a:pt x="282" y="162"/>
                  </a:lnTo>
                  <a:lnTo>
                    <a:pt x="283" y="162"/>
                  </a:lnTo>
                  <a:lnTo>
                    <a:pt x="285" y="163"/>
                  </a:lnTo>
                  <a:lnTo>
                    <a:pt x="285" y="163"/>
                  </a:lnTo>
                  <a:lnTo>
                    <a:pt x="284" y="163"/>
                  </a:lnTo>
                  <a:lnTo>
                    <a:pt x="283" y="164"/>
                  </a:lnTo>
                  <a:lnTo>
                    <a:pt x="282" y="163"/>
                  </a:lnTo>
                  <a:lnTo>
                    <a:pt x="277" y="161"/>
                  </a:lnTo>
                  <a:lnTo>
                    <a:pt x="276" y="159"/>
                  </a:lnTo>
                  <a:lnTo>
                    <a:pt x="275" y="158"/>
                  </a:lnTo>
                  <a:lnTo>
                    <a:pt x="274" y="157"/>
                  </a:lnTo>
                  <a:lnTo>
                    <a:pt x="274" y="156"/>
                  </a:lnTo>
                  <a:lnTo>
                    <a:pt x="272" y="156"/>
                  </a:lnTo>
                  <a:lnTo>
                    <a:pt x="271" y="157"/>
                  </a:lnTo>
                  <a:lnTo>
                    <a:pt x="270" y="157"/>
                  </a:lnTo>
                  <a:lnTo>
                    <a:pt x="269" y="157"/>
                  </a:lnTo>
                  <a:lnTo>
                    <a:pt x="267" y="157"/>
                  </a:lnTo>
                  <a:lnTo>
                    <a:pt x="266" y="156"/>
                  </a:lnTo>
                  <a:lnTo>
                    <a:pt x="265" y="156"/>
                  </a:lnTo>
                  <a:lnTo>
                    <a:pt x="262" y="156"/>
                  </a:lnTo>
                  <a:lnTo>
                    <a:pt x="260" y="155"/>
                  </a:lnTo>
                  <a:lnTo>
                    <a:pt x="259" y="154"/>
                  </a:lnTo>
                  <a:lnTo>
                    <a:pt x="257" y="154"/>
                  </a:lnTo>
                  <a:lnTo>
                    <a:pt x="256" y="154"/>
                  </a:lnTo>
                  <a:lnTo>
                    <a:pt x="255" y="153"/>
                  </a:lnTo>
                  <a:lnTo>
                    <a:pt x="255" y="154"/>
                  </a:lnTo>
                  <a:lnTo>
                    <a:pt x="255" y="155"/>
                  </a:lnTo>
                  <a:lnTo>
                    <a:pt x="256" y="156"/>
                  </a:lnTo>
                  <a:lnTo>
                    <a:pt x="260" y="157"/>
                  </a:lnTo>
                  <a:lnTo>
                    <a:pt x="263" y="158"/>
                  </a:lnTo>
                  <a:lnTo>
                    <a:pt x="264" y="158"/>
                  </a:lnTo>
                  <a:lnTo>
                    <a:pt x="266" y="158"/>
                  </a:lnTo>
                  <a:lnTo>
                    <a:pt x="269" y="159"/>
                  </a:lnTo>
                  <a:lnTo>
                    <a:pt x="273" y="161"/>
                  </a:lnTo>
                  <a:lnTo>
                    <a:pt x="277" y="163"/>
                  </a:lnTo>
                  <a:lnTo>
                    <a:pt x="278" y="164"/>
                  </a:lnTo>
                  <a:lnTo>
                    <a:pt x="277" y="165"/>
                  </a:lnTo>
                  <a:lnTo>
                    <a:pt x="276" y="165"/>
                  </a:lnTo>
                  <a:lnTo>
                    <a:pt x="275" y="165"/>
                  </a:lnTo>
                  <a:lnTo>
                    <a:pt x="274" y="164"/>
                  </a:lnTo>
                  <a:lnTo>
                    <a:pt x="271" y="165"/>
                  </a:lnTo>
                  <a:lnTo>
                    <a:pt x="270" y="165"/>
                  </a:lnTo>
                  <a:lnTo>
                    <a:pt x="270" y="166"/>
                  </a:lnTo>
                  <a:lnTo>
                    <a:pt x="271" y="166"/>
                  </a:lnTo>
                  <a:lnTo>
                    <a:pt x="272" y="166"/>
                  </a:lnTo>
                  <a:lnTo>
                    <a:pt x="273" y="166"/>
                  </a:lnTo>
                  <a:lnTo>
                    <a:pt x="276" y="167"/>
                  </a:lnTo>
                  <a:lnTo>
                    <a:pt x="277" y="166"/>
                  </a:lnTo>
                  <a:lnTo>
                    <a:pt x="279" y="165"/>
                  </a:lnTo>
                  <a:lnTo>
                    <a:pt x="280" y="165"/>
                  </a:lnTo>
                  <a:lnTo>
                    <a:pt x="282" y="166"/>
                  </a:lnTo>
                  <a:lnTo>
                    <a:pt x="283" y="167"/>
                  </a:lnTo>
                  <a:lnTo>
                    <a:pt x="282" y="167"/>
                  </a:lnTo>
                  <a:lnTo>
                    <a:pt x="281" y="168"/>
                  </a:lnTo>
                  <a:lnTo>
                    <a:pt x="282" y="168"/>
                  </a:lnTo>
                  <a:lnTo>
                    <a:pt x="283" y="169"/>
                  </a:lnTo>
                  <a:lnTo>
                    <a:pt x="283" y="170"/>
                  </a:lnTo>
                  <a:lnTo>
                    <a:pt x="283" y="171"/>
                  </a:lnTo>
                  <a:lnTo>
                    <a:pt x="284" y="172"/>
                  </a:lnTo>
                  <a:lnTo>
                    <a:pt x="286" y="171"/>
                  </a:lnTo>
                  <a:lnTo>
                    <a:pt x="286" y="172"/>
                  </a:lnTo>
                  <a:lnTo>
                    <a:pt x="286" y="173"/>
                  </a:lnTo>
                  <a:lnTo>
                    <a:pt x="287" y="174"/>
                  </a:lnTo>
                  <a:lnTo>
                    <a:pt x="286" y="175"/>
                  </a:lnTo>
                  <a:lnTo>
                    <a:pt x="285" y="175"/>
                  </a:lnTo>
                  <a:lnTo>
                    <a:pt x="284" y="174"/>
                  </a:lnTo>
                  <a:lnTo>
                    <a:pt x="283" y="173"/>
                  </a:lnTo>
                  <a:lnTo>
                    <a:pt x="282" y="173"/>
                  </a:lnTo>
                  <a:lnTo>
                    <a:pt x="282" y="174"/>
                  </a:lnTo>
                  <a:lnTo>
                    <a:pt x="281" y="174"/>
                  </a:lnTo>
                  <a:lnTo>
                    <a:pt x="280" y="174"/>
                  </a:lnTo>
                  <a:lnTo>
                    <a:pt x="279" y="173"/>
                  </a:lnTo>
                  <a:lnTo>
                    <a:pt x="278" y="173"/>
                  </a:lnTo>
                  <a:lnTo>
                    <a:pt x="277" y="174"/>
                  </a:lnTo>
                  <a:lnTo>
                    <a:pt x="276" y="174"/>
                  </a:lnTo>
                  <a:lnTo>
                    <a:pt x="274" y="173"/>
                  </a:lnTo>
                  <a:lnTo>
                    <a:pt x="273" y="170"/>
                  </a:lnTo>
                  <a:lnTo>
                    <a:pt x="271" y="170"/>
                  </a:lnTo>
                  <a:lnTo>
                    <a:pt x="269" y="169"/>
                  </a:lnTo>
                  <a:lnTo>
                    <a:pt x="268" y="169"/>
                  </a:lnTo>
                  <a:lnTo>
                    <a:pt x="267" y="169"/>
                  </a:lnTo>
                  <a:lnTo>
                    <a:pt x="267" y="170"/>
                  </a:lnTo>
                  <a:lnTo>
                    <a:pt x="266" y="170"/>
                  </a:lnTo>
                  <a:lnTo>
                    <a:pt x="263" y="169"/>
                  </a:lnTo>
                  <a:lnTo>
                    <a:pt x="261" y="168"/>
                  </a:lnTo>
                  <a:lnTo>
                    <a:pt x="257" y="167"/>
                  </a:lnTo>
                  <a:lnTo>
                    <a:pt x="256" y="167"/>
                  </a:lnTo>
                  <a:lnTo>
                    <a:pt x="256" y="168"/>
                  </a:lnTo>
                  <a:lnTo>
                    <a:pt x="257" y="168"/>
                  </a:lnTo>
                  <a:lnTo>
                    <a:pt x="264" y="171"/>
                  </a:lnTo>
                  <a:lnTo>
                    <a:pt x="265" y="171"/>
                  </a:lnTo>
                  <a:lnTo>
                    <a:pt x="265" y="172"/>
                  </a:lnTo>
                  <a:lnTo>
                    <a:pt x="266" y="172"/>
                  </a:lnTo>
                  <a:lnTo>
                    <a:pt x="267" y="173"/>
                  </a:lnTo>
                  <a:lnTo>
                    <a:pt x="270" y="175"/>
                  </a:lnTo>
                  <a:lnTo>
                    <a:pt x="271" y="175"/>
                  </a:lnTo>
                  <a:lnTo>
                    <a:pt x="272" y="175"/>
                  </a:lnTo>
                  <a:lnTo>
                    <a:pt x="273" y="176"/>
                  </a:lnTo>
                  <a:lnTo>
                    <a:pt x="274" y="176"/>
                  </a:lnTo>
                  <a:lnTo>
                    <a:pt x="275" y="176"/>
                  </a:lnTo>
                  <a:lnTo>
                    <a:pt x="277" y="178"/>
                  </a:lnTo>
                  <a:lnTo>
                    <a:pt x="279" y="179"/>
                  </a:lnTo>
                  <a:lnTo>
                    <a:pt x="279" y="180"/>
                  </a:lnTo>
                  <a:lnTo>
                    <a:pt x="279" y="181"/>
                  </a:lnTo>
                  <a:lnTo>
                    <a:pt x="281" y="182"/>
                  </a:lnTo>
                  <a:lnTo>
                    <a:pt x="281" y="184"/>
                  </a:lnTo>
                  <a:lnTo>
                    <a:pt x="280" y="184"/>
                  </a:lnTo>
                  <a:lnTo>
                    <a:pt x="279" y="183"/>
                  </a:lnTo>
                  <a:lnTo>
                    <a:pt x="278" y="183"/>
                  </a:lnTo>
                  <a:lnTo>
                    <a:pt x="277" y="182"/>
                  </a:lnTo>
                  <a:lnTo>
                    <a:pt x="277" y="183"/>
                  </a:lnTo>
                  <a:lnTo>
                    <a:pt x="273" y="182"/>
                  </a:lnTo>
                  <a:lnTo>
                    <a:pt x="272" y="181"/>
                  </a:lnTo>
                  <a:lnTo>
                    <a:pt x="270" y="180"/>
                  </a:lnTo>
                  <a:lnTo>
                    <a:pt x="269" y="179"/>
                  </a:lnTo>
                  <a:lnTo>
                    <a:pt x="267" y="179"/>
                  </a:lnTo>
                  <a:lnTo>
                    <a:pt x="268" y="180"/>
                  </a:lnTo>
                  <a:lnTo>
                    <a:pt x="268" y="181"/>
                  </a:lnTo>
                  <a:lnTo>
                    <a:pt x="267" y="181"/>
                  </a:lnTo>
                  <a:lnTo>
                    <a:pt x="266" y="181"/>
                  </a:lnTo>
                  <a:lnTo>
                    <a:pt x="263" y="179"/>
                  </a:lnTo>
                  <a:lnTo>
                    <a:pt x="261" y="178"/>
                  </a:lnTo>
                  <a:lnTo>
                    <a:pt x="260" y="178"/>
                  </a:lnTo>
                  <a:lnTo>
                    <a:pt x="259" y="177"/>
                  </a:lnTo>
                  <a:lnTo>
                    <a:pt x="258" y="176"/>
                  </a:lnTo>
                  <a:lnTo>
                    <a:pt x="257" y="176"/>
                  </a:lnTo>
                  <a:lnTo>
                    <a:pt x="256" y="175"/>
                  </a:lnTo>
                  <a:lnTo>
                    <a:pt x="254" y="175"/>
                  </a:lnTo>
                  <a:lnTo>
                    <a:pt x="252" y="176"/>
                  </a:lnTo>
                  <a:lnTo>
                    <a:pt x="250" y="176"/>
                  </a:lnTo>
                  <a:lnTo>
                    <a:pt x="245" y="175"/>
                  </a:lnTo>
                  <a:lnTo>
                    <a:pt x="241" y="173"/>
                  </a:lnTo>
                  <a:lnTo>
                    <a:pt x="240" y="173"/>
                  </a:lnTo>
                  <a:lnTo>
                    <a:pt x="235" y="172"/>
                  </a:lnTo>
                  <a:lnTo>
                    <a:pt x="234" y="172"/>
                  </a:lnTo>
                  <a:lnTo>
                    <a:pt x="234" y="173"/>
                  </a:lnTo>
                  <a:lnTo>
                    <a:pt x="235" y="173"/>
                  </a:lnTo>
                  <a:lnTo>
                    <a:pt x="239" y="174"/>
                  </a:lnTo>
                  <a:lnTo>
                    <a:pt x="241" y="175"/>
                  </a:lnTo>
                  <a:lnTo>
                    <a:pt x="242" y="175"/>
                  </a:lnTo>
                  <a:lnTo>
                    <a:pt x="243" y="175"/>
                  </a:lnTo>
                  <a:lnTo>
                    <a:pt x="244" y="175"/>
                  </a:lnTo>
                  <a:lnTo>
                    <a:pt x="245" y="176"/>
                  </a:lnTo>
                  <a:lnTo>
                    <a:pt x="246" y="176"/>
                  </a:lnTo>
                  <a:lnTo>
                    <a:pt x="250" y="177"/>
                  </a:lnTo>
                  <a:lnTo>
                    <a:pt x="255" y="178"/>
                  </a:lnTo>
                  <a:lnTo>
                    <a:pt x="256" y="179"/>
                  </a:lnTo>
                  <a:lnTo>
                    <a:pt x="256" y="180"/>
                  </a:lnTo>
                  <a:lnTo>
                    <a:pt x="255" y="181"/>
                  </a:lnTo>
                  <a:lnTo>
                    <a:pt x="256" y="182"/>
                  </a:lnTo>
                  <a:lnTo>
                    <a:pt x="257" y="180"/>
                  </a:lnTo>
                  <a:lnTo>
                    <a:pt x="258" y="180"/>
                  </a:lnTo>
                  <a:lnTo>
                    <a:pt x="259" y="180"/>
                  </a:lnTo>
                  <a:lnTo>
                    <a:pt x="260" y="180"/>
                  </a:lnTo>
                  <a:lnTo>
                    <a:pt x="262" y="180"/>
                  </a:lnTo>
                  <a:lnTo>
                    <a:pt x="263" y="181"/>
                  </a:lnTo>
                  <a:lnTo>
                    <a:pt x="264" y="182"/>
                  </a:lnTo>
                  <a:lnTo>
                    <a:pt x="265" y="182"/>
                  </a:lnTo>
                  <a:lnTo>
                    <a:pt x="265" y="183"/>
                  </a:lnTo>
                  <a:lnTo>
                    <a:pt x="264" y="183"/>
                  </a:lnTo>
                  <a:lnTo>
                    <a:pt x="262" y="184"/>
                  </a:lnTo>
                  <a:lnTo>
                    <a:pt x="261" y="185"/>
                  </a:lnTo>
                  <a:lnTo>
                    <a:pt x="261" y="187"/>
                  </a:lnTo>
                  <a:lnTo>
                    <a:pt x="265" y="185"/>
                  </a:lnTo>
                  <a:lnTo>
                    <a:pt x="265" y="184"/>
                  </a:lnTo>
                  <a:lnTo>
                    <a:pt x="266" y="184"/>
                  </a:lnTo>
                  <a:lnTo>
                    <a:pt x="267" y="185"/>
                  </a:lnTo>
                  <a:lnTo>
                    <a:pt x="268" y="184"/>
                  </a:lnTo>
                  <a:lnTo>
                    <a:pt x="271" y="185"/>
                  </a:lnTo>
                  <a:lnTo>
                    <a:pt x="272" y="186"/>
                  </a:lnTo>
                  <a:lnTo>
                    <a:pt x="273" y="186"/>
                  </a:lnTo>
                  <a:lnTo>
                    <a:pt x="275" y="186"/>
                  </a:lnTo>
                  <a:lnTo>
                    <a:pt x="276" y="186"/>
                  </a:lnTo>
                  <a:lnTo>
                    <a:pt x="277" y="186"/>
                  </a:lnTo>
                  <a:lnTo>
                    <a:pt x="277" y="187"/>
                  </a:lnTo>
                  <a:lnTo>
                    <a:pt x="277" y="187"/>
                  </a:lnTo>
                  <a:lnTo>
                    <a:pt x="276" y="187"/>
                  </a:lnTo>
                  <a:lnTo>
                    <a:pt x="275" y="187"/>
                  </a:lnTo>
                  <a:lnTo>
                    <a:pt x="275" y="187"/>
                  </a:lnTo>
                  <a:lnTo>
                    <a:pt x="274" y="188"/>
                  </a:lnTo>
                  <a:lnTo>
                    <a:pt x="275" y="188"/>
                  </a:lnTo>
                  <a:lnTo>
                    <a:pt x="276" y="189"/>
                  </a:lnTo>
                  <a:lnTo>
                    <a:pt x="277" y="189"/>
                  </a:lnTo>
                  <a:lnTo>
                    <a:pt x="278" y="190"/>
                  </a:lnTo>
                  <a:lnTo>
                    <a:pt x="278" y="191"/>
                  </a:lnTo>
                  <a:lnTo>
                    <a:pt x="277" y="192"/>
                  </a:lnTo>
                  <a:lnTo>
                    <a:pt x="277" y="193"/>
                  </a:lnTo>
                  <a:lnTo>
                    <a:pt x="277" y="193"/>
                  </a:lnTo>
                  <a:lnTo>
                    <a:pt x="277" y="194"/>
                  </a:lnTo>
                  <a:lnTo>
                    <a:pt x="277" y="195"/>
                  </a:lnTo>
                  <a:lnTo>
                    <a:pt x="276" y="195"/>
                  </a:lnTo>
                  <a:lnTo>
                    <a:pt x="275" y="193"/>
                  </a:lnTo>
                  <a:lnTo>
                    <a:pt x="274" y="192"/>
                  </a:lnTo>
                  <a:lnTo>
                    <a:pt x="273" y="191"/>
                  </a:lnTo>
                  <a:lnTo>
                    <a:pt x="273" y="190"/>
                  </a:lnTo>
                  <a:lnTo>
                    <a:pt x="272" y="189"/>
                  </a:lnTo>
                  <a:lnTo>
                    <a:pt x="271" y="190"/>
                  </a:lnTo>
                  <a:lnTo>
                    <a:pt x="271" y="191"/>
                  </a:lnTo>
                  <a:lnTo>
                    <a:pt x="272" y="192"/>
                  </a:lnTo>
                  <a:lnTo>
                    <a:pt x="272" y="194"/>
                  </a:lnTo>
                  <a:lnTo>
                    <a:pt x="272" y="195"/>
                  </a:lnTo>
                  <a:lnTo>
                    <a:pt x="271" y="197"/>
                  </a:lnTo>
                  <a:lnTo>
                    <a:pt x="272" y="198"/>
                  </a:lnTo>
                  <a:lnTo>
                    <a:pt x="274" y="199"/>
                  </a:lnTo>
                  <a:lnTo>
                    <a:pt x="275" y="199"/>
                  </a:lnTo>
                  <a:lnTo>
                    <a:pt x="276" y="200"/>
                  </a:lnTo>
                  <a:lnTo>
                    <a:pt x="275" y="200"/>
                  </a:lnTo>
                  <a:lnTo>
                    <a:pt x="275" y="200"/>
                  </a:lnTo>
                  <a:lnTo>
                    <a:pt x="272" y="200"/>
                  </a:lnTo>
                  <a:lnTo>
                    <a:pt x="269" y="200"/>
                  </a:lnTo>
                  <a:lnTo>
                    <a:pt x="266" y="200"/>
                  </a:lnTo>
                  <a:lnTo>
                    <a:pt x="263" y="201"/>
                  </a:lnTo>
                  <a:lnTo>
                    <a:pt x="263" y="202"/>
                  </a:lnTo>
                  <a:lnTo>
                    <a:pt x="260" y="202"/>
                  </a:lnTo>
                  <a:lnTo>
                    <a:pt x="258" y="201"/>
                  </a:lnTo>
                  <a:lnTo>
                    <a:pt x="255" y="200"/>
                  </a:lnTo>
                  <a:lnTo>
                    <a:pt x="254" y="200"/>
                  </a:lnTo>
                  <a:lnTo>
                    <a:pt x="253" y="199"/>
                  </a:lnTo>
                  <a:lnTo>
                    <a:pt x="250" y="197"/>
                  </a:lnTo>
                  <a:lnTo>
                    <a:pt x="248" y="197"/>
                  </a:lnTo>
                  <a:lnTo>
                    <a:pt x="247" y="197"/>
                  </a:lnTo>
                  <a:lnTo>
                    <a:pt x="245" y="196"/>
                  </a:lnTo>
                  <a:lnTo>
                    <a:pt x="244" y="196"/>
                  </a:lnTo>
                  <a:lnTo>
                    <a:pt x="243" y="195"/>
                  </a:lnTo>
                  <a:lnTo>
                    <a:pt x="242" y="195"/>
                  </a:lnTo>
                  <a:lnTo>
                    <a:pt x="242" y="195"/>
                  </a:lnTo>
                  <a:lnTo>
                    <a:pt x="240" y="193"/>
                  </a:lnTo>
                  <a:lnTo>
                    <a:pt x="237" y="192"/>
                  </a:lnTo>
                  <a:lnTo>
                    <a:pt x="236" y="193"/>
                  </a:lnTo>
                  <a:lnTo>
                    <a:pt x="236" y="194"/>
                  </a:lnTo>
                  <a:lnTo>
                    <a:pt x="238" y="196"/>
                  </a:lnTo>
                  <a:lnTo>
                    <a:pt x="239" y="196"/>
                  </a:lnTo>
                  <a:lnTo>
                    <a:pt x="248" y="199"/>
                  </a:lnTo>
                  <a:lnTo>
                    <a:pt x="251" y="200"/>
                  </a:lnTo>
                  <a:lnTo>
                    <a:pt x="252" y="201"/>
                  </a:lnTo>
                  <a:lnTo>
                    <a:pt x="253" y="201"/>
                  </a:lnTo>
                  <a:lnTo>
                    <a:pt x="258" y="204"/>
                  </a:lnTo>
                  <a:lnTo>
                    <a:pt x="259" y="204"/>
                  </a:lnTo>
                  <a:lnTo>
                    <a:pt x="260" y="205"/>
                  </a:lnTo>
                  <a:lnTo>
                    <a:pt x="261" y="205"/>
                  </a:lnTo>
                  <a:lnTo>
                    <a:pt x="262" y="205"/>
                  </a:lnTo>
                  <a:lnTo>
                    <a:pt x="264" y="206"/>
                  </a:lnTo>
                  <a:lnTo>
                    <a:pt x="265" y="208"/>
                  </a:lnTo>
                  <a:lnTo>
                    <a:pt x="265" y="209"/>
                  </a:lnTo>
                  <a:lnTo>
                    <a:pt x="266" y="210"/>
                  </a:lnTo>
                  <a:lnTo>
                    <a:pt x="269" y="210"/>
                  </a:lnTo>
                  <a:lnTo>
                    <a:pt x="269" y="211"/>
                  </a:lnTo>
                  <a:lnTo>
                    <a:pt x="269" y="212"/>
                  </a:lnTo>
                  <a:lnTo>
                    <a:pt x="268" y="212"/>
                  </a:lnTo>
                  <a:lnTo>
                    <a:pt x="266" y="212"/>
                  </a:lnTo>
                  <a:lnTo>
                    <a:pt x="265" y="212"/>
                  </a:lnTo>
                  <a:lnTo>
                    <a:pt x="265" y="212"/>
                  </a:lnTo>
                  <a:lnTo>
                    <a:pt x="264" y="212"/>
                  </a:lnTo>
                  <a:lnTo>
                    <a:pt x="261" y="212"/>
                  </a:lnTo>
                  <a:lnTo>
                    <a:pt x="260" y="212"/>
                  </a:lnTo>
                  <a:lnTo>
                    <a:pt x="256" y="210"/>
                  </a:lnTo>
                  <a:lnTo>
                    <a:pt x="254" y="208"/>
                  </a:lnTo>
                  <a:lnTo>
                    <a:pt x="252" y="207"/>
                  </a:lnTo>
                  <a:lnTo>
                    <a:pt x="244" y="206"/>
                  </a:lnTo>
                  <a:lnTo>
                    <a:pt x="243" y="205"/>
                  </a:lnTo>
                  <a:lnTo>
                    <a:pt x="241" y="204"/>
                  </a:lnTo>
                  <a:lnTo>
                    <a:pt x="238" y="203"/>
                  </a:lnTo>
                  <a:lnTo>
                    <a:pt x="236" y="202"/>
                  </a:lnTo>
                  <a:lnTo>
                    <a:pt x="235" y="202"/>
                  </a:lnTo>
                  <a:lnTo>
                    <a:pt x="234" y="201"/>
                  </a:lnTo>
                  <a:lnTo>
                    <a:pt x="233" y="201"/>
                  </a:lnTo>
                  <a:lnTo>
                    <a:pt x="233" y="202"/>
                  </a:lnTo>
                  <a:lnTo>
                    <a:pt x="234" y="203"/>
                  </a:lnTo>
                  <a:lnTo>
                    <a:pt x="237" y="204"/>
                  </a:lnTo>
                  <a:lnTo>
                    <a:pt x="238" y="205"/>
                  </a:lnTo>
                  <a:lnTo>
                    <a:pt x="239" y="205"/>
                  </a:lnTo>
                  <a:lnTo>
                    <a:pt x="245" y="209"/>
                  </a:lnTo>
                  <a:lnTo>
                    <a:pt x="245" y="210"/>
                  </a:lnTo>
                  <a:lnTo>
                    <a:pt x="244" y="211"/>
                  </a:lnTo>
                  <a:lnTo>
                    <a:pt x="245" y="211"/>
                  </a:lnTo>
                  <a:lnTo>
                    <a:pt x="246" y="212"/>
                  </a:lnTo>
                  <a:lnTo>
                    <a:pt x="246" y="211"/>
                  </a:lnTo>
                  <a:lnTo>
                    <a:pt x="247" y="211"/>
                  </a:lnTo>
                  <a:lnTo>
                    <a:pt x="248" y="210"/>
                  </a:lnTo>
                  <a:lnTo>
                    <a:pt x="249" y="210"/>
                  </a:lnTo>
                  <a:lnTo>
                    <a:pt x="251" y="210"/>
                  </a:lnTo>
                  <a:lnTo>
                    <a:pt x="254" y="212"/>
                  </a:lnTo>
                  <a:lnTo>
                    <a:pt x="257" y="212"/>
                  </a:lnTo>
                  <a:lnTo>
                    <a:pt x="258" y="213"/>
                  </a:lnTo>
                  <a:lnTo>
                    <a:pt x="261" y="213"/>
                  </a:lnTo>
                  <a:lnTo>
                    <a:pt x="261" y="215"/>
                  </a:lnTo>
                  <a:lnTo>
                    <a:pt x="262" y="215"/>
                  </a:lnTo>
                  <a:lnTo>
                    <a:pt x="263" y="215"/>
                  </a:lnTo>
                  <a:lnTo>
                    <a:pt x="264" y="216"/>
                  </a:lnTo>
                  <a:lnTo>
                    <a:pt x="265" y="217"/>
                  </a:lnTo>
                  <a:lnTo>
                    <a:pt x="266" y="217"/>
                  </a:lnTo>
                  <a:lnTo>
                    <a:pt x="268" y="218"/>
                  </a:lnTo>
                  <a:lnTo>
                    <a:pt x="269" y="220"/>
                  </a:lnTo>
                  <a:lnTo>
                    <a:pt x="269" y="221"/>
                  </a:lnTo>
                  <a:lnTo>
                    <a:pt x="269" y="222"/>
                  </a:lnTo>
                  <a:lnTo>
                    <a:pt x="267" y="222"/>
                  </a:lnTo>
                  <a:lnTo>
                    <a:pt x="266" y="222"/>
                  </a:lnTo>
                  <a:lnTo>
                    <a:pt x="266" y="223"/>
                  </a:lnTo>
                  <a:lnTo>
                    <a:pt x="265" y="223"/>
                  </a:lnTo>
                  <a:lnTo>
                    <a:pt x="264" y="224"/>
                  </a:lnTo>
                  <a:lnTo>
                    <a:pt x="262" y="225"/>
                  </a:lnTo>
                  <a:lnTo>
                    <a:pt x="261" y="225"/>
                  </a:lnTo>
                  <a:lnTo>
                    <a:pt x="260" y="226"/>
                  </a:lnTo>
                  <a:lnTo>
                    <a:pt x="259" y="226"/>
                  </a:lnTo>
                  <a:lnTo>
                    <a:pt x="258" y="227"/>
                  </a:lnTo>
                  <a:lnTo>
                    <a:pt x="257" y="227"/>
                  </a:lnTo>
                  <a:lnTo>
                    <a:pt x="256" y="226"/>
                  </a:lnTo>
                  <a:lnTo>
                    <a:pt x="255" y="226"/>
                  </a:lnTo>
                  <a:lnTo>
                    <a:pt x="254" y="225"/>
                  </a:lnTo>
                  <a:lnTo>
                    <a:pt x="253" y="224"/>
                  </a:lnTo>
                  <a:lnTo>
                    <a:pt x="253" y="224"/>
                  </a:lnTo>
                  <a:lnTo>
                    <a:pt x="250" y="224"/>
                  </a:lnTo>
                  <a:lnTo>
                    <a:pt x="249" y="224"/>
                  </a:lnTo>
                  <a:lnTo>
                    <a:pt x="245" y="222"/>
                  </a:lnTo>
                  <a:lnTo>
                    <a:pt x="244" y="222"/>
                  </a:lnTo>
                  <a:lnTo>
                    <a:pt x="242" y="221"/>
                  </a:lnTo>
                  <a:lnTo>
                    <a:pt x="242" y="222"/>
                  </a:lnTo>
                  <a:lnTo>
                    <a:pt x="243" y="224"/>
                  </a:lnTo>
                  <a:lnTo>
                    <a:pt x="243" y="224"/>
                  </a:lnTo>
                  <a:lnTo>
                    <a:pt x="244" y="224"/>
                  </a:lnTo>
                  <a:lnTo>
                    <a:pt x="245" y="224"/>
                  </a:lnTo>
                  <a:lnTo>
                    <a:pt x="247" y="224"/>
                  </a:lnTo>
                  <a:lnTo>
                    <a:pt x="248" y="224"/>
                  </a:lnTo>
                  <a:lnTo>
                    <a:pt x="253" y="226"/>
                  </a:lnTo>
                  <a:lnTo>
                    <a:pt x="256" y="229"/>
                  </a:lnTo>
                  <a:lnTo>
                    <a:pt x="258" y="230"/>
                  </a:lnTo>
                  <a:lnTo>
                    <a:pt x="260" y="230"/>
                  </a:lnTo>
                  <a:lnTo>
                    <a:pt x="261" y="230"/>
                  </a:lnTo>
                  <a:lnTo>
                    <a:pt x="260" y="229"/>
                  </a:lnTo>
                  <a:lnTo>
                    <a:pt x="259" y="229"/>
                  </a:lnTo>
                  <a:lnTo>
                    <a:pt x="258" y="228"/>
                  </a:lnTo>
                  <a:lnTo>
                    <a:pt x="259" y="227"/>
                  </a:lnTo>
                  <a:lnTo>
                    <a:pt x="260" y="227"/>
                  </a:lnTo>
                  <a:lnTo>
                    <a:pt x="261" y="226"/>
                  </a:lnTo>
                  <a:lnTo>
                    <a:pt x="262" y="226"/>
                  </a:lnTo>
                  <a:lnTo>
                    <a:pt x="263" y="225"/>
                  </a:lnTo>
                  <a:lnTo>
                    <a:pt x="264" y="225"/>
                  </a:lnTo>
                  <a:lnTo>
                    <a:pt x="265" y="224"/>
                  </a:lnTo>
                  <a:lnTo>
                    <a:pt x="266" y="224"/>
                  </a:lnTo>
                  <a:lnTo>
                    <a:pt x="267" y="224"/>
                  </a:lnTo>
                  <a:lnTo>
                    <a:pt x="268" y="224"/>
                  </a:lnTo>
                  <a:lnTo>
                    <a:pt x="267" y="225"/>
                  </a:lnTo>
                  <a:lnTo>
                    <a:pt x="266" y="226"/>
                  </a:lnTo>
                  <a:lnTo>
                    <a:pt x="265" y="227"/>
                  </a:lnTo>
                  <a:lnTo>
                    <a:pt x="265" y="228"/>
                  </a:lnTo>
                  <a:lnTo>
                    <a:pt x="264" y="228"/>
                  </a:lnTo>
                  <a:lnTo>
                    <a:pt x="263" y="228"/>
                  </a:lnTo>
                  <a:lnTo>
                    <a:pt x="264" y="229"/>
                  </a:lnTo>
                  <a:lnTo>
                    <a:pt x="264" y="230"/>
                  </a:lnTo>
                  <a:lnTo>
                    <a:pt x="264" y="231"/>
                  </a:lnTo>
                  <a:lnTo>
                    <a:pt x="262" y="232"/>
                  </a:lnTo>
                  <a:lnTo>
                    <a:pt x="260" y="232"/>
                  </a:lnTo>
                  <a:lnTo>
                    <a:pt x="258" y="231"/>
                  </a:lnTo>
                  <a:lnTo>
                    <a:pt x="257" y="232"/>
                  </a:lnTo>
                  <a:lnTo>
                    <a:pt x="251" y="230"/>
                  </a:lnTo>
                  <a:lnTo>
                    <a:pt x="250" y="229"/>
                  </a:lnTo>
                  <a:lnTo>
                    <a:pt x="247" y="229"/>
                  </a:lnTo>
                  <a:lnTo>
                    <a:pt x="246" y="229"/>
                  </a:lnTo>
                  <a:lnTo>
                    <a:pt x="245" y="229"/>
                  </a:lnTo>
                  <a:lnTo>
                    <a:pt x="244" y="230"/>
                  </a:lnTo>
                  <a:lnTo>
                    <a:pt x="245" y="230"/>
                  </a:lnTo>
                  <a:lnTo>
                    <a:pt x="261" y="233"/>
                  </a:lnTo>
                  <a:lnTo>
                    <a:pt x="261" y="234"/>
                  </a:lnTo>
                  <a:lnTo>
                    <a:pt x="262" y="234"/>
                  </a:lnTo>
                  <a:lnTo>
                    <a:pt x="263" y="235"/>
                  </a:lnTo>
                  <a:lnTo>
                    <a:pt x="262" y="236"/>
                  </a:lnTo>
                  <a:lnTo>
                    <a:pt x="261" y="237"/>
                  </a:lnTo>
                  <a:lnTo>
                    <a:pt x="260" y="237"/>
                  </a:lnTo>
                  <a:lnTo>
                    <a:pt x="260" y="235"/>
                  </a:lnTo>
                  <a:lnTo>
                    <a:pt x="259" y="235"/>
                  </a:lnTo>
                  <a:lnTo>
                    <a:pt x="258" y="236"/>
                  </a:lnTo>
                  <a:lnTo>
                    <a:pt x="257" y="236"/>
                  </a:lnTo>
                  <a:lnTo>
                    <a:pt x="256" y="236"/>
                  </a:lnTo>
                  <a:lnTo>
                    <a:pt x="255" y="237"/>
                  </a:lnTo>
                  <a:lnTo>
                    <a:pt x="253" y="237"/>
                  </a:lnTo>
                  <a:lnTo>
                    <a:pt x="253" y="237"/>
                  </a:lnTo>
                  <a:lnTo>
                    <a:pt x="253" y="237"/>
                  </a:lnTo>
                  <a:lnTo>
                    <a:pt x="251" y="237"/>
                  </a:lnTo>
                  <a:lnTo>
                    <a:pt x="248" y="236"/>
                  </a:lnTo>
                  <a:lnTo>
                    <a:pt x="247" y="236"/>
                  </a:lnTo>
                  <a:lnTo>
                    <a:pt x="246" y="236"/>
                  </a:lnTo>
                  <a:lnTo>
                    <a:pt x="245" y="236"/>
                  </a:lnTo>
                  <a:lnTo>
                    <a:pt x="246" y="237"/>
                  </a:lnTo>
                  <a:lnTo>
                    <a:pt x="249" y="237"/>
                  </a:lnTo>
                  <a:lnTo>
                    <a:pt x="252" y="238"/>
                  </a:lnTo>
                  <a:lnTo>
                    <a:pt x="251" y="239"/>
                  </a:lnTo>
                  <a:lnTo>
                    <a:pt x="250" y="240"/>
                  </a:lnTo>
                  <a:lnTo>
                    <a:pt x="250" y="241"/>
                  </a:lnTo>
                  <a:lnTo>
                    <a:pt x="249" y="241"/>
                  </a:lnTo>
                  <a:lnTo>
                    <a:pt x="249" y="240"/>
                  </a:lnTo>
                  <a:lnTo>
                    <a:pt x="248" y="240"/>
                  </a:lnTo>
                  <a:lnTo>
                    <a:pt x="247" y="239"/>
                  </a:lnTo>
                  <a:lnTo>
                    <a:pt x="246" y="238"/>
                  </a:lnTo>
                  <a:lnTo>
                    <a:pt x="244" y="237"/>
                  </a:lnTo>
                  <a:lnTo>
                    <a:pt x="243" y="237"/>
                  </a:lnTo>
                  <a:lnTo>
                    <a:pt x="243" y="236"/>
                  </a:lnTo>
                  <a:lnTo>
                    <a:pt x="243" y="235"/>
                  </a:lnTo>
                  <a:lnTo>
                    <a:pt x="243" y="234"/>
                  </a:lnTo>
                  <a:lnTo>
                    <a:pt x="242" y="234"/>
                  </a:lnTo>
                  <a:lnTo>
                    <a:pt x="242" y="235"/>
                  </a:lnTo>
                  <a:lnTo>
                    <a:pt x="242" y="236"/>
                  </a:lnTo>
                  <a:lnTo>
                    <a:pt x="241" y="236"/>
                  </a:lnTo>
                  <a:lnTo>
                    <a:pt x="240" y="235"/>
                  </a:lnTo>
                  <a:lnTo>
                    <a:pt x="239" y="234"/>
                  </a:lnTo>
                  <a:lnTo>
                    <a:pt x="238" y="234"/>
                  </a:lnTo>
                  <a:lnTo>
                    <a:pt x="238" y="235"/>
                  </a:lnTo>
                  <a:lnTo>
                    <a:pt x="239" y="236"/>
                  </a:lnTo>
                  <a:lnTo>
                    <a:pt x="242" y="239"/>
                  </a:lnTo>
                  <a:lnTo>
                    <a:pt x="244" y="240"/>
                  </a:lnTo>
                  <a:lnTo>
                    <a:pt x="244" y="241"/>
                  </a:lnTo>
                  <a:lnTo>
                    <a:pt x="245" y="241"/>
                  </a:lnTo>
                  <a:lnTo>
                    <a:pt x="245" y="242"/>
                  </a:lnTo>
                  <a:lnTo>
                    <a:pt x="245" y="243"/>
                  </a:lnTo>
                  <a:lnTo>
                    <a:pt x="244" y="243"/>
                  </a:lnTo>
                  <a:lnTo>
                    <a:pt x="242" y="241"/>
                  </a:lnTo>
                  <a:lnTo>
                    <a:pt x="241" y="240"/>
                  </a:lnTo>
                  <a:lnTo>
                    <a:pt x="240" y="240"/>
                  </a:lnTo>
                  <a:lnTo>
                    <a:pt x="241" y="243"/>
                  </a:lnTo>
                  <a:lnTo>
                    <a:pt x="238" y="241"/>
                  </a:lnTo>
                  <a:lnTo>
                    <a:pt x="237" y="241"/>
                  </a:lnTo>
                  <a:lnTo>
                    <a:pt x="238" y="240"/>
                  </a:lnTo>
                  <a:lnTo>
                    <a:pt x="238" y="239"/>
                  </a:lnTo>
                  <a:lnTo>
                    <a:pt x="236" y="240"/>
                  </a:lnTo>
                  <a:lnTo>
                    <a:pt x="235" y="240"/>
                  </a:lnTo>
                  <a:lnTo>
                    <a:pt x="235" y="239"/>
                  </a:lnTo>
                  <a:lnTo>
                    <a:pt x="233" y="237"/>
                  </a:lnTo>
                  <a:lnTo>
                    <a:pt x="232" y="237"/>
                  </a:lnTo>
                  <a:lnTo>
                    <a:pt x="231" y="236"/>
                  </a:lnTo>
                  <a:lnTo>
                    <a:pt x="230" y="236"/>
                  </a:lnTo>
                  <a:lnTo>
                    <a:pt x="230" y="236"/>
                  </a:lnTo>
                  <a:lnTo>
                    <a:pt x="227" y="234"/>
                  </a:lnTo>
                  <a:lnTo>
                    <a:pt x="225" y="233"/>
                  </a:lnTo>
                  <a:lnTo>
                    <a:pt x="224" y="232"/>
                  </a:lnTo>
                  <a:lnTo>
                    <a:pt x="224" y="231"/>
                  </a:lnTo>
                  <a:lnTo>
                    <a:pt x="224" y="230"/>
                  </a:lnTo>
                  <a:lnTo>
                    <a:pt x="224" y="229"/>
                  </a:lnTo>
                  <a:lnTo>
                    <a:pt x="224" y="228"/>
                  </a:lnTo>
                  <a:lnTo>
                    <a:pt x="223" y="224"/>
                  </a:lnTo>
                  <a:lnTo>
                    <a:pt x="223" y="224"/>
                  </a:lnTo>
                  <a:lnTo>
                    <a:pt x="223" y="222"/>
                  </a:lnTo>
                  <a:lnTo>
                    <a:pt x="223" y="219"/>
                  </a:lnTo>
                  <a:lnTo>
                    <a:pt x="223" y="218"/>
                  </a:lnTo>
                  <a:lnTo>
                    <a:pt x="222" y="217"/>
                  </a:lnTo>
                  <a:lnTo>
                    <a:pt x="223" y="215"/>
                  </a:lnTo>
                  <a:lnTo>
                    <a:pt x="223" y="214"/>
                  </a:lnTo>
                  <a:lnTo>
                    <a:pt x="221" y="212"/>
                  </a:lnTo>
                  <a:lnTo>
                    <a:pt x="220" y="212"/>
                  </a:lnTo>
                  <a:lnTo>
                    <a:pt x="220" y="213"/>
                  </a:lnTo>
                  <a:lnTo>
                    <a:pt x="220" y="214"/>
                  </a:lnTo>
                  <a:lnTo>
                    <a:pt x="221" y="216"/>
                  </a:lnTo>
                  <a:lnTo>
                    <a:pt x="220" y="219"/>
                  </a:lnTo>
                  <a:lnTo>
                    <a:pt x="220" y="220"/>
                  </a:lnTo>
                  <a:lnTo>
                    <a:pt x="220" y="221"/>
                  </a:lnTo>
                  <a:lnTo>
                    <a:pt x="219" y="222"/>
                  </a:lnTo>
                  <a:lnTo>
                    <a:pt x="220" y="223"/>
                  </a:lnTo>
                  <a:lnTo>
                    <a:pt x="222" y="225"/>
                  </a:lnTo>
                  <a:lnTo>
                    <a:pt x="222" y="231"/>
                  </a:lnTo>
                  <a:lnTo>
                    <a:pt x="221" y="231"/>
                  </a:lnTo>
                  <a:lnTo>
                    <a:pt x="221" y="230"/>
                  </a:lnTo>
                  <a:lnTo>
                    <a:pt x="220" y="230"/>
                  </a:lnTo>
                  <a:lnTo>
                    <a:pt x="218" y="229"/>
                  </a:lnTo>
                  <a:lnTo>
                    <a:pt x="218" y="229"/>
                  </a:lnTo>
                  <a:lnTo>
                    <a:pt x="217" y="229"/>
                  </a:lnTo>
                  <a:lnTo>
                    <a:pt x="215" y="228"/>
                  </a:lnTo>
                  <a:lnTo>
                    <a:pt x="212" y="227"/>
                  </a:lnTo>
                  <a:lnTo>
                    <a:pt x="211" y="226"/>
                  </a:lnTo>
                  <a:lnTo>
                    <a:pt x="210" y="225"/>
                  </a:lnTo>
                  <a:lnTo>
                    <a:pt x="208" y="224"/>
                  </a:lnTo>
                  <a:lnTo>
                    <a:pt x="207" y="224"/>
                  </a:lnTo>
                  <a:lnTo>
                    <a:pt x="207" y="223"/>
                  </a:lnTo>
                  <a:lnTo>
                    <a:pt x="205" y="224"/>
                  </a:lnTo>
                  <a:lnTo>
                    <a:pt x="202" y="224"/>
                  </a:lnTo>
                  <a:lnTo>
                    <a:pt x="201" y="223"/>
                  </a:lnTo>
                  <a:lnTo>
                    <a:pt x="200" y="221"/>
                  </a:lnTo>
                  <a:lnTo>
                    <a:pt x="200" y="222"/>
                  </a:lnTo>
                  <a:lnTo>
                    <a:pt x="199" y="222"/>
                  </a:lnTo>
                  <a:lnTo>
                    <a:pt x="198" y="221"/>
                  </a:lnTo>
                  <a:lnTo>
                    <a:pt x="199" y="219"/>
                  </a:lnTo>
                  <a:lnTo>
                    <a:pt x="198" y="218"/>
                  </a:lnTo>
                  <a:lnTo>
                    <a:pt x="198" y="217"/>
                  </a:lnTo>
                  <a:lnTo>
                    <a:pt x="197" y="216"/>
                  </a:lnTo>
                  <a:lnTo>
                    <a:pt x="195" y="216"/>
                  </a:lnTo>
                  <a:lnTo>
                    <a:pt x="195" y="216"/>
                  </a:lnTo>
                  <a:lnTo>
                    <a:pt x="195" y="217"/>
                  </a:lnTo>
                  <a:lnTo>
                    <a:pt x="197" y="219"/>
                  </a:lnTo>
                  <a:lnTo>
                    <a:pt x="197" y="221"/>
                  </a:lnTo>
                  <a:lnTo>
                    <a:pt x="195" y="220"/>
                  </a:lnTo>
                  <a:lnTo>
                    <a:pt x="195" y="221"/>
                  </a:lnTo>
                  <a:lnTo>
                    <a:pt x="195" y="222"/>
                  </a:lnTo>
                  <a:lnTo>
                    <a:pt x="195" y="222"/>
                  </a:lnTo>
                  <a:lnTo>
                    <a:pt x="196" y="222"/>
                  </a:lnTo>
                  <a:lnTo>
                    <a:pt x="197" y="222"/>
                  </a:lnTo>
                  <a:lnTo>
                    <a:pt x="199" y="223"/>
                  </a:lnTo>
                  <a:lnTo>
                    <a:pt x="203" y="224"/>
                  </a:lnTo>
                  <a:lnTo>
                    <a:pt x="206" y="226"/>
                  </a:lnTo>
                  <a:lnTo>
                    <a:pt x="207" y="226"/>
                  </a:lnTo>
                  <a:lnTo>
                    <a:pt x="208" y="227"/>
                  </a:lnTo>
                  <a:lnTo>
                    <a:pt x="208" y="228"/>
                  </a:lnTo>
                  <a:lnTo>
                    <a:pt x="209" y="228"/>
                  </a:lnTo>
                  <a:lnTo>
                    <a:pt x="210" y="229"/>
                  </a:lnTo>
                  <a:lnTo>
                    <a:pt x="211" y="229"/>
                  </a:lnTo>
                  <a:lnTo>
                    <a:pt x="212" y="231"/>
                  </a:lnTo>
                  <a:lnTo>
                    <a:pt x="212" y="234"/>
                  </a:lnTo>
                  <a:lnTo>
                    <a:pt x="212" y="237"/>
                  </a:lnTo>
                  <a:lnTo>
                    <a:pt x="212" y="237"/>
                  </a:lnTo>
                  <a:lnTo>
                    <a:pt x="211" y="237"/>
                  </a:lnTo>
                  <a:lnTo>
                    <a:pt x="210" y="237"/>
                  </a:lnTo>
                  <a:lnTo>
                    <a:pt x="210" y="238"/>
                  </a:lnTo>
                  <a:lnTo>
                    <a:pt x="210" y="239"/>
                  </a:lnTo>
                  <a:lnTo>
                    <a:pt x="211" y="239"/>
                  </a:lnTo>
                  <a:lnTo>
                    <a:pt x="214" y="239"/>
                  </a:lnTo>
                  <a:lnTo>
                    <a:pt x="214" y="238"/>
                  </a:lnTo>
                  <a:lnTo>
                    <a:pt x="214" y="237"/>
                  </a:lnTo>
                  <a:lnTo>
                    <a:pt x="213" y="236"/>
                  </a:lnTo>
                  <a:lnTo>
                    <a:pt x="213" y="233"/>
                  </a:lnTo>
                  <a:lnTo>
                    <a:pt x="213" y="232"/>
                  </a:lnTo>
                  <a:lnTo>
                    <a:pt x="214" y="232"/>
                  </a:lnTo>
                  <a:lnTo>
                    <a:pt x="215" y="232"/>
                  </a:lnTo>
                  <a:lnTo>
                    <a:pt x="216" y="232"/>
                  </a:lnTo>
                  <a:lnTo>
                    <a:pt x="217" y="232"/>
                  </a:lnTo>
                  <a:lnTo>
                    <a:pt x="218" y="233"/>
                  </a:lnTo>
                  <a:lnTo>
                    <a:pt x="218" y="233"/>
                  </a:lnTo>
                  <a:lnTo>
                    <a:pt x="219" y="234"/>
                  </a:lnTo>
                  <a:lnTo>
                    <a:pt x="220" y="234"/>
                  </a:lnTo>
                  <a:lnTo>
                    <a:pt x="221" y="234"/>
                  </a:lnTo>
                  <a:lnTo>
                    <a:pt x="221" y="235"/>
                  </a:lnTo>
                  <a:lnTo>
                    <a:pt x="222" y="235"/>
                  </a:lnTo>
                  <a:lnTo>
                    <a:pt x="223" y="236"/>
                  </a:lnTo>
                  <a:lnTo>
                    <a:pt x="228" y="237"/>
                  </a:lnTo>
                  <a:lnTo>
                    <a:pt x="230" y="238"/>
                  </a:lnTo>
                  <a:lnTo>
                    <a:pt x="230" y="239"/>
                  </a:lnTo>
                  <a:lnTo>
                    <a:pt x="231" y="240"/>
                  </a:lnTo>
                  <a:lnTo>
                    <a:pt x="231" y="241"/>
                  </a:lnTo>
                  <a:lnTo>
                    <a:pt x="234" y="242"/>
                  </a:lnTo>
                  <a:lnTo>
                    <a:pt x="235" y="243"/>
                  </a:lnTo>
                  <a:lnTo>
                    <a:pt x="236" y="243"/>
                  </a:lnTo>
                  <a:lnTo>
                    <a:pt x="235" y="245"/>
                  </a:lnTo>
                  <a:lnTo>
                    <a:pt x="235" y="246"/>
                  </a:lnTo>
                  <a:lnTo>
                    <a:pt x="234" y="246"/>
                  </a:lnTo>
                  <a:lnTo>
                    <a:pt x="233" y="246"/>
                  </a:lnTo>
                  <a:lnTo>
                    <a:pt x="232" y="247"/>
                  </a:lnTo>
                  <a:lnTo>
                    <a:pt x="231" y="248"/>
                  </a:lnTo>
                  <a:lnTo>
                    <a:pt x="230" y="248"/>
                  </a:lnTo>
                  <a:lnTo>
                    <a:pt x="230" y="249"/>
                  </a:lnTo>
                  <a:lnTo>
                    <a:pt x="229" y="248"/>
                  </a:lnTo>
                  <a:lnTo>
                    <a:pt x="225" y="249"/>
                  </a:lnTo>
                  <a:lnTo>
                    <a:pt x="225" y="249"/>
                  </a:lnTo>
                  <a:lnTo>
                    <a:pt x="227" y="249"/>
                  </a:lnTo>
                  <a:lnTo>
                    <a:pt x="228" y="249"/>
                  </a:lnTo>
                  <a:lnTo>
                    <a:pt x="228" y="250"/>
                  </a:lnTo>
                  <a:lnTo>
                    <a:pt x="224" y="252"/>
                  </a:lnTo>
                  <a:lnTo>
                    <a:pt x="222" y="254"/>
                  </a:lnTo>
                  <a:lnTo>
                    <a:pt x="221" y="254"/>
                  </a:lnTo>
                  <a:lnTo>
                    <a:pt x="220" y="255"/>
                  </a:lnTo>
                  <a:lnTo>
                    <a:pt x="219" y="255"/>
                  </a:lnTo>
                  <a:lnTo>
                    <a:pt x="219" y="256"/>
                  </a:lnTo>
                  <a:lnTo>
                    <a:pt x="220" y="256"/>
                  </a:lnTo>
                  <a:lnTo>
                    <a:pt x="229" y="251"/>
                  </a:lnTo>
                  <a:lnTo>
                    <a:pt x="230" y="251"/>
                  </a:lnTo>
                  <a:lnTo>
                    <a:pt x="230" y="253"/>
                  </a:lnTo>
                  <a:lnTo>
                    <a:pt x="230" y="252"/>
                  </a:lnTo>
                  <a:lnTo>
                    <a:pt x="230" y="251"/>
                  </a:lnTo>
                  <a:lnTo>
                    <a:pt x="230" y="250"/>
                  </a:lnTo>
                  <a:lnTo>
                    <a:pt x="230" y="249"/>
                  </a:lnTo>
                  <a:lnTo>
                    <a:pt x="232" y="249"/>
                  </a:lnTo>
                  <a:lnTo>
                    <a:pt x="234" y="249"/>
                  </a:lnTo>
                  <a:lnTo>
                    <a:pt x="235" y="249"/>
                  </a:lnTo>
                  <a:lnTo>
                    <a:pt x="239" y="249"/>
                  </a:lnTo>
                  <a:lnTo>
                    <a:pt x="242" y="249"/>
                  </a:lnTo>
                  <a:lnTo>
                    <a:pt x="242" y="249"/>
                  </a:lnTo>
                  <a:lnTo>
                    <a:pt x="243" y="250"/>
                  </a:lnTo>
                  <a:lnTo>
                    <a:pt x="242" y="250"/>
                  </a:lnTo>
                  <a:lnTo>
                    <a:pt x="242" y="251"/>
                  </a:lnTo>
                  <a:lnTo>
                    <a:pt x="242" y="252"/>
                  </a:lnTo>
                  <a:lnTo>
                    <a:pt x="242" y="253"/>
                  </a:lnTo>
                  <a:lnTo>
                    <a:pt x="242" y="254"/>
                  </a:lnTo>
                  <a:lnTo>
                    <a:pt x="242" y="255"/>
                  </a:lnTo>
                  <a:lnTo>
                    <a:pt x="241" y="254"/>
                  </a:lnTo>
                  <a:lnTo>
                    <a:pt x="235" y="251"/>
                  </a:lnTo>
                  <a:lnTo>
                    <a:pt x="234" y="251"/>
                  </a:lnTo>
                  <a:lnTo>
                    <a:pt x="233" y="251"/>
                  </a:lnTo>
                  <a:lnTo>
                    <a:pt x="232" y="251"/>
                  </a:lnTo>
                  <a:lnTo>
                    <a:pt x="233" y="252"/>
                  </a:lnTo>
                  <a:lnTo>
                    <a:pt x="233" y="253"/>
                  </a:lnTo>
                  <a:lnTo>
                    <a:pt x="233" y="254"/>
                  </a:lnTo>
                  <a:lnTo>
                    <a:pt x="234" y="255"/>
                  </a:lnTo>
                  <a:lnTo>
                    <a:pt x="235" y="255"/>
                  </a:lnTo>
                  <a:lnTo>
                    <a:pt x="235" y="253"/>
                  </a:lnTo>
                  <a:lnTo>
                    <a:pt x="236" y="254"/>
                  </a:lnTo>
                  <a:lnTo>
                    <a:pt x="240" y="255"/>
                  </a:lnTo>
                  <a:lnTo>
                    <a:pt x="240" y="256"/>
                  </a:lnTo>
                  <a:lnTo>
                    <a:pt x="241" y="257"/>
                  </a:lnTo>
                  <a:lnTo>
                    <a:pt x="241" y="258"/>
                  </a:lnTo>
                  <a:lnTo>
                    <a:pt x="242" y="258"/>
                  </a:lnTo>
                  <a:lnTo>
                    <a:pt x="242" y="258"/>
                  </a:lnTo>
                  <a:lnTo>
                    <a:pt x="244" y="259"/>
                  </a:lnTo>
                  <a:lnTo>
                    <a:pt x="244" y="260"/>
                  </a:lnTo>
                  <a:lnTo>
                    <a:pt x="243" y="262"/>
                  </a:lnTo>
                  <a:lnTo>
                    <a:pt x="241" y="262"/>
                  </a:lnTo>
                  <a:lnTo>
                    <a:pt x="240" y="262"/>
                  </a:lnTo>
                  <a:lnTo>
                    <a:pt x="242" y="264"/>
                  </a:lnTo>
                  <a:lnTo>
                    <a:pt x="244" y="265"/>
                  </a:lnTo>
                  <a:lnTo>
                    <a:pt x="243" y="267"/>
                  </a:lnTo>
                  <a:lnTo>
                    <a:pt x="242" y="267"/>
                  </a:lnTo>
                  <a:lnTo>
                    <a:pt x="242" y="266"/>
                  </a:lnTo>
                  <a:lnTo>
                    <a:pt x="242" y="266"/>
                  </a:lnTo>
                  <a:lnTo>
                    <a:pt x="238" y="265"/>
                  </a:lnTo>
                  <a:lnTo>
                    <a:pt x="237" y="265"/>
                  </a:lnTo>
                  <a:lnTo>
                    <a:pt x="237" y="264"/>
                  </a:lnTo>
                  <a:lnTo>
                    <a:pt x="236" y="264"/>
                  </a:lnTo>
                  <a:lnTo>
                    <a:pt x="236" y="265"/>
                  </a:lnTo>
                  <a:lnTo>
                    <a:pt x="235" y="266"/>
                  </a:lnTo>
                  <a:lnTo>
                    <a:pt x="235" y="267"/>
                  </a:lnTo>
                  <a:lnTo>
                    <a:pt x="234" y="267"/>
                  </a:lnTo>
                  <a:lnTo>
                    <a:pt x="232" y="267"/>
                  </a:lnTo>
                  <a:lnTo>
                    <a:pt x="231" y="267"/>
                  </a:lnTo>
                  <a:lnTo>
                    <a:pt x="230" y="267"/>
                  </a:lnTo>
                  <a:lnTo>
                    <a:pt x="231" y="268"/>
                  </a:lnTo>
                  <a:lnTo>
                    <a:pt x="232" y="268"/>
                  </a:lnTo>
                  <a:lnTo>
                    <a:pt x="234" y="269"/>
                  </a:lnTo>
                  <a:lnTo>
                    <a:pt x="235" y="269"/>
                  </a:lnTo>
                  <a:lnTo>
                    <a:pt x="236" y="270"/>
                  </a:lnTo>
                  <a:lnTo>
                    <a:pt x="236" y="273"/>
                  </a:lnTo>
                  <a:lnTo>
                    <a:pt x="236" y="273"/>
                  </a:lnTo>
                  <a:lnTo>
                    <a:pt x="237" y="276"/>
                  </a:lnTo>
                  <a:lnTo>
                    <a:pt x="237" y="277"/>
                  </a:lnTo>
                  <a:lnTo>
                    <a:pt x="241" y="278"/>
                  </a:lnTo>
                  <a:lnTo>
                    <a:pt x="241" y="279"/>
                  </a:lnTo>
                  <a:lnTo>
                    <a:pt x="242" y="280"/>
                  </a:lnTo>
                  <a:lnTo>
                    <a:pt x="242" y="281"/>
                  </a:lnTo>
                  <a:lnTo>
                    <a:pt x="241" y="281"/>
                  </a:lnTo>
                  <a:lnTo>
                    <a:pt x="241" y="282"/>
                  </a:lnTo>
                  <a:lnTo>
                    <a:pt x="241" y="283"/>
                  </a:lnTo>
                  <a:lnTo>
                    <a:pt x="240" y="283"/>
                  </a:lnTo>
                  <a:lnTo>
                    <a:pt x="239" y="282"/>
                  </a:lnTo>
                  <a:lnTo>
                    <a:pt x="239" y="283"/>
                  </a:lnTo>
                  <a:lnTo>
                    <a:pt x="238" y="283"/>
                  </a:lnTo>
                  <a:lnTo>
                    <a:pt x="236" y="282"/>
                  </a:lnTo>
                  <a:lnTo>
                    <a:pt x="235" y="282"/>
                  </a:lnTo>
                  <a:lnTo>
                    <a:pt x="233" y="281"/>
                  </a:lnTo>
                  <a:lnTo>
                    <a:pt x="229" y="279"/>
                  </a:lnTo>
                  <a:lnTo>
                    <a:pt x="228" y="279"/>
                  </a:lnTo>
                  <a:lnTo>
                    <a:pt x="228" y="278"/>
                  </a:lnTo>
                  <a:lnTo>
                    <a:pt x="228" y="277"/>
                  </a:lnTo>
                  <a:lnTo>
                    <a:pt x="228" y="276"/>
                  </a:lnTo>
                  <a:lnTo>
                    <a:pt x="227" y="276"/>
                  </a:lnTo>
                  <a:lnTo>
                    <a:pt x="227" y="278"/>
                  </a:lnTo>
                  <a:lnTo>
                    <a:pt x="226" y="278"/>
                  </a:lnTo>
                  <a:lnTo>
                    <a:pt x="223" y="276"/>
                  </a:lnTo>
                  <a:lnTo>
                    <a:pt x="220" y="274"/>
                  </a:lnTo>
                  <a:lnTo>
                    <a:pt x="219" y="274"/>
                  </a:lnTo>
                  <a:lnTo>
                    <a:pt x="215" y="273"/>
                  </a:lnTo>
                  <a:lnTo>
                    <a:pt x="214" y="273"/>
                  </a:lnTo>
                  <a:lnTo>
                    <a:pt x="215" y="273"/>
                  </a:lnTo>
                  <a:lnTo>
                    <a:pt x="215" y="272"/>
                  </a:lnTo>
                  <a:lnTo>
                    <a:pt x="216" y="270"/>
                  </a:lnTo>
                  <a:lnTo>
                    <a:pt x="216" y="268"/>
                  </a:lnTo>
                  <a:lnTo>
                    <a:pt x="216" y="267"/>
                  </a:lnTo>
                  <a:lnTo>
                    <a:pt x="215" y="267"/>
                  </a:lnTo>
                  <a:lnTo>
                    <a:pt x="214" y="268"/>
                  </a:lnTo>
                  <a:lnTo>
                    <a:pt x="214" y="271"/>
                  </a:lnTo>
                  <a:lnTo>
                    <a:pt x="213" y="272"/>
                  </a:lnTo>
                  <a:lnTo>
                    <a:pt x="212" y="271"/>
                  </a:lnTo>
                  <a:lnTo>
                    <a:pt x="211" y="271"/>
                  </a:lnTo>
                  <a:lnTo>
                    <a:pt x="211" y="270"/>
                  </a:lnTo>
                  <a:lnTo>
                    <a:pt x="210" y="270"/>
                  </a:lnTo>
                  <a:lnTo>
                    <a:pt x="210" y="269"/>
                  </a:lnTo>
                  <a:lnTo>
                    <a:pt x="209" y="269"/>
                  </a:lnTo>
                  <a:lnTo>
                    <a:pt x="208" y="269"/>
                  </a:lnTo>
                  <a:lnTo>
                    <a:pt x="205" y="268"/>
                  </a:lnTo>
                  <a:lnTo>
                    <a:pt x="198" y="265"/>
                  </a:lnTo>
                  <a:lnTo>
                    <a:pt x="197" y="265"/>
                  </a:lnTo>
                  <a:lnTo>
                    <a:pt x="191" y="262"/>
                  </a:lnTo>
                  <a:lnTo>
                    <a:pt x="190" y="262"/>
                  </a:lnTo>
                  <a:lnTo>
                    <a:pt x="189" y="262"/>
                  </a:lnTo>
                  <a:lnTo>
                    <a:pt x="188" y="265"/>
                  </a:lnTo>
                  <a:lnTo>
                    <a:pt x="187" y="265"/>
                  </a:lnTo>
                  <a:lnTo>
                    <a:pt x="187" y="263"/>
                  </a:lnTo>
                  <a:lnTo>
                    <a:pt x="188" y="261"/>
                  </a:lnTo>
                  <a:lnTo>
                    <a:pt x="189" y="260"/>
                  </a:lnTo>
                  <a:lnTo>
                    <a:pt x="190" y="259"/>
                  </a:lnTo>
                  <a:lnTo>
                    <a:pt x="191" y="258"/>
                  </a:lnTo>
                  <a:lnTo>
                    <a:pt x="192" y="257"/>
                  </a:lnTo>
                  <a:lnTo>
                    <a:pt x="194" y="256"/>
                  </a:lnTo>
                  <a:lnTo>
                    <a:pt x="195" y="254"/>
                  </a:lnTo>
                  <a:lnTo>
                    <a:pt x="198" y="252"/>
                  </a:lnTo>
                  <a:lnTo>
                    <a:pt x="199" y="252"/>
                  </a:lnTo>
                  <a:lnTo>
                    <a:pt x="200" y="252"/>
                  </a:lnTo>
                  <a:lnTo>
                    <a:pt x="200" y="251"/>
                  </a:lnTo>
                  <a:lnTo>
                    <a:pt x="201" y="250"/>
                  </a:lnTo>
                  <a:lnTo>
                    <a:pt x="199" y="250"/>
                  </a:lnTo>
                  <a:lnTo>
                    <a:pt x="197" y="251"/>
                  </a:lnTo>
                  <a:lnTo>
                    <a:pt x="196" y="251"/>
                  </a:lnTo>
                  <a:lnTo>
                    <a:pt x="196" y="250"/>
                  </a:lnTo>
                  <a:lnTo>
                    <a:pt x="196" y="249"/>
                  </a:lnTo>
                  <a:lnTo>
                    <a:pt x="196" y="245"/>
                  </a:lnTo>
                  <a:lnTo>
                    <a:pt x="196" y="244"/>
                  </a:lnTo>
                  <a:lnTo>
                    <a:pt x="195" y="244"/>
                  </a:lnTo>
                  <a:lnTo>
                    <a:pt x="195" y="244"/>
                  </a:lnTo>
                  <a:lnTo>
                    <a:pt x="195" y="245"/>
                  </a:lnTo>
                  <a:lnTo>
                    <a:pt x="195" y="248"/>
                  </a:lnTo>
                  <a:lnTo>
                    <a:pt x="194" y="250"/>
                  </a:lnTo>
                  <a:lnTo>
                    <a:pt x="195" y="252"/>
                  </a:lnTo>
                  <a:lnTo>
                    <a:pt x="194" y="253"/>
                  </a:lnTo>
                  <a:lnTo>
                    <a:pt x="191" y="255"/>
                  </a:lnTo>
                  <a:lnTo>
                    <a:pt x="190" y="257"/>
                  </a:lnTo>
                  <a:lnTo>
                    <a:pt x="189" y="257"/>
                  </a:lnTo>
                  <a:lnTo>
                    <a:pt x="189" y="256"/>
                  </a:lnTo>
                  <a:lnTo>
                    <a:pt x="189" y="254"/>
                  </a:lnTo>
                  <a:lnTo>
                    <a:pt x="189" y="252"/>
                  </a:lnTo>
                  <a:lnTo>
                    <a:pt x="187" y="249"/>
                  </a:lnTo>
                  <a:lnTo>
                    <a:pt x="187" y="247"/>
                  </a:lnTo>
                  <a:lnTo>
                    <a:pt x="186" y="246"/>
                  </a:lnTo>
                  <a:lnTo>
                    <a:pt x="185" y="246"/>
                  </a:lnTo>
                  <a:lnTo>
                    <a:pt x="186" y="249"/>
                  </a:lnTo>
                  <a:lnTo>
                    <a:pt x="186" y="250"/>
                  </a:lnTo>
                  <a:lnTo>
                    <a:pt x="187" y="252"/>
                  </a:lnTo>
                  <a:lnTo>
                    <a:pt x="187" y="253"/>
                  </a:lnTo>
                  <a:lnTo>
                    <a:pt x="187" y="254"/>
                  </a:lnTo>
                  <a:lnTo>
                    <a:pt x="187" y="256"/>
                  </a:lnTo>
                  <a:lnTo>
                    <a:pt x="187" y="257"/>
                  </a:lnTo>
                  <a:lnTo>
                    <a:pt x="186" y="257"/>
                  </a:lnTo>
                  <a:lnTo>
                    <a:pt x="184" y="258"/>
                  </a:lnTo>
                  <a:lnTo>
                    <a:pt x="182" y="256"/>
                  </a:lnTo>
                  <a:lnTo>
                    <a:pt x="182" y="255"/>
                  </a:lnTo>
                  <a:lnTo>
                    <a:pt x="181" y="255"/>
                  </a:lnTo>
                  <a:lnTo>
                    <a:pt x="181" y="256"/>
                  </a:lnTo>
                  <a:lnTo>
                    <a:pt x="182" y="257"/>
                  </a:lnTo>
                  <a:lnTo>
                    <a:pt x="183" y="261"/>
                  </a:lnTo>
                  <a:lnTo>
                    <a:pt x="183" y="261"/>
                  </a:lnTo>
                  <a:lnTo>
                    <a:pt x="183" y="263"/>
                  </a:lnTo>
                  <a:lnTo>
                    <a:pt x="182" y="264"/>
                  </a:lnTo>
                  <a:lnTo>
                    <a:pt x="180" y="265"/>
                  </a:lnTo>
                  <a:lnTo>
                    <a:pt x="179" y="264"/>
                  </a:lnTo>
                  <a:lnTo>
                    <a:pt x="174" y="263"/>
                  </a:lnTo>
                  <a:lnTo>
                    <a:pt x="173" y="261"/>
                  </a:lnTo>
                  <a:lnTo>
                    <a:pt x="172" y="261"/>
                  </a:lnTo>
                  <a:lnTo>
                    <a:pt x="172" y="262"/>
                  </a:lnTo>
                  <a:lnTo>
                    <a:pt x="170" y="266"/>
                  </a:lnTo>
                  <a:lnTo>
                    <a:pt x="169" y="268"/>
                  </a:lnTo>
                  <a:lnTo>
                    <a:pt x="169" y="269"/>
                  </a:lnTo>
                  <a:lnTo>
                    <a:pt x="168" y="270"/>
                  </a:lnTo>
                  <a:lnTo>
                    <a:pt x="167" y="272"/>
                  </a:lnTo>
                  <a:lnTo>
                    <a:pt x="165" y="275"/>
                  </a:lnTo>
                  <a:lnTo>
                    <a:pt x="164" y="276"/>
                  </a:lnTo>
                  <a:lnTo>
                    <a:pt x="162" y="278"/>
                  </a:lnTo>
                  <a:lnTo>
                    <a:pt x="160" y="278"/>
                  </a:lnTo>
                  <a:lnTo>
                    <a:pt x="160" y="277"/>
                  </a:lnTo>
                  <a:lnTo>
                    <a:pt x="159" y="276"/>
                  </a:lnTo>
                  <a:lnTo>
                    <a:pt x="160" y="273"/>
                  </a:lnTo>
                  <a:lnTo>
                    <a:pt x="159" y="271"/>
                  </a:lnTo>
                  <a:lnTo>
                    <a:pt x="159" y="270"/>
                  </a:lnTo>
                  <a:lnTo>
                    <a:pt x="160" y="269"/>
                  </a:lnTo>
                  <a:lnTo>
                    <a:pt x="161" y="265"/>
                  </a:lnTo>
                  <a:lnTo>
                    <a:pt x="160" y="265"/>
                  </a:lnTo>
                  <a:lnTo>
                    <a:pt x="160" y="264"/>
                  </a:lnTo>
                  <a:lnTo>
                    <a:pt x="159" y="262"/>
                  </a:lnTo>
                  <a:lnTo>
                    <a:pt x="158" y="262"/>
                  </a:lnTo>
                  <a:lnTo>
                    <a:pt x="158" y="263"/>
                  </a:lnTo>
                  <a:lnTo>
                    <a:pt x="160" y="265"/>
                  </a:lnTo>
                  <a:lnTo>
                    <a:pt x="160" y="266"/>
                  </a:lnTo>
                  <a:lnTo>
                    <a:pt x="159" y="267"/>
                  </a:lnTo>
                  <a:lnTo>
                    <a:pt x="158" y="270"/>
                  </a:lnTo>
                  <a:lnTo>
                    <a:pt x="158" y="271"/>
                  </a:lnTo>
                  <a:lnTo>
                    <a:pt x="158" y="272"/>
                  </a:lnTo>
                  <a:lnTo>
                    <a:pt x="158" y="273"/>
                  </a:lnTo>
                  <a:lnTo>
                    <a:pt x="158" y="274"/>
                  </a:lnTo>
                  <a:lnTo>
                    <a:pt x="157" y="275"/>
                  </a:lnTo>
                  <a:lnTo>
                    <a:pt x="156" y="276"/>
                  </a:lnTo>
                  <a:lnTo>
                    <a:pt x="155" y="275"/>
                  </a:lnTo>
                  <a:lnTo>
                    <a:pt x="154" y="275"/>
                  </a:lnTo>
                  <a:lnTo>
                    <a:pt x="152" y="273"/>
                  </a:lnTo>
                  <a:lnTo>
                    <a:pt x="151" y="272"/>
                  </a:lnTo>
                  <a:lnTo>
                    <a:pt x="151" y="271"/>
                  </a:lnTo>
                  <a:lnTo>
                    <a:pt x="151" y="270"/>
                  </a:lnTo>
                  <a:lnTo>
                    <a:pt x="151" y="269"/>
                  </a:lnTo>
                  <a:lnTo>
                    <a:pt x="150" y="262"/>
                  </a:lnTo>
                  <a:lnTo>
                    <a:pt x="149" y="262"/>
                  </a:lnTo>
                  <a:lnTo>
                    <a:pt x="149" y="261"/>
                  </a:lnTo>
                  <a:lnTo>
                    <a:pt x="152" y="260"/>
                  </a:lnTo>
                  <a:lnTo>
                    <a:pt x="152" y="259"/>
                  </a:lnTo>
                  <a:lnTo>
                    <a:pt x="150" y="258"/>
                  </a:lnTo>
                  <a:lnTo>
                    <a:pt x="149" y="259"/>
                  </a:lnTo>
                  <a:lnTo>
                    <a:pt x="148" y="260"/>
                  </a:lnTo>
                  <a:lnTo>
                    <a:pt x="148" y="261"/>
                  </a:lnTo>
                  <a:lnTo>
                    <a:pt x="148" y="261"/>
                  </a:lnTo>
                  <a:lnTo>
                    <a:pt x="148" y="262"/>
                  </a:lnTo>
                  <a:lnTo>
                    <a:pt x="148" y="263"/>
                  </a:lnTo>
                  <a:lnTo>
                    <a:pt x="148" y="263"/>
                  </a:lnTo>
                  <a:lnTo>
                    <a:pt x="147" y="263"/>
                  </a:lnTo>
                  <a:lnTo>
                    <a:pt x="146" y="263"/>
                  </a:lnTo>
                  <a:lnTo>
                    <a:pt x="144" y="263"/>
                  </a:lnTo>
                  <a:lnTo>
                    <a:pt x="143" y="261"/>
                  </a:lnTo>
                  <a:lnTo>
                    <a:pt x="143" y="261"/>
                  </a:lnTo>
                  <a:lnTo>
                    <a:pt x="142" y="261"/>
                  </a:lnTo>
                  <a:lnTo>
                    <a:pt x="142" y="261"/>
                  </a:lnTo>
                  <a:lnTo>
                    <a:pt x="141" y="262"/>
                  </a:lnTo>
                  <a:lnTo>
                    <a:pt x="140" y="262"/>
                  </a:lnTo>
                  <a:lnTo>
                    <a:pt x="139" y="262"/>
                  </a:lnTo>
                  <a:lnTo>
                    <a:pt x="139" y="261"/>
                  </a:lnTo>
                  <a:lnTo>
                    <a:pt x="139" y="261"/>
                  </a:lnTo>
                  <a:lnTo>
                    <a:pt x="138" y="261"/>
                  </a:lnTo>
                  <a:lnTo>
                    <a:pt x="138" y="261"/>
                  </a:lnTo>
                  <a:lnTo>
                    <a:pt x="138" y="262"/>
                  </a:lnTo>
                  <a:lnTo>
                    <a:pt x="138" y="263"/>
                  </a:lnTo>
                  <a:lnTo>
                    <a:pt x="138" y="264"/>
                  </a:lnTo>
                  <a:lnTo>
                    <a:pt x="137" y="263"/>
                  </a:lnTo>
                  <a:lnTo>
                    <a:pt x="136" y="263"/>
                  </a:lnTo>
                  <a:lnTo>
                    <a:pt x="136" y="262"/>
                  </a:lnTo>
                  <a:lnTo>
                    <a:pt x="135" y="262"/>
                  </a:lnTo>
                  <a:lnTo>
                    <a:pt x="136" y="261"/>
                  </a:lnTo>
                  <a:lnTo>
                    <a:pt x="137" y="261"/>
                  </a:lnTo>
                  <a:lnTo>
                    <a:pt x="137" y="261"/>
                  </a:lnTo>
                  <a:lnTo>
                    <a:pt x="137" y="260"/>
                  </a:lnTo>
                  <a:lnTo>
                    <a:pt x="139" y="259"/>
                  </a:lnTo>
                  <a:lnTo>
                    <a:pt x="140" y="259"/>
                  </a:lnTo>
                  <a:lnTo>
                    <a:pt x="141" y="260"/>
                  </a:lnTo>
                  <a:lnTo>
                    <a:pt x="141" y="259"/>
                  </a:lnTo>
                  <a:lnTo>
                    <a:pt x="141" y="258"/>
                  </a:lnTo>
                  <a:lnTo>
                    <a:pt x="140" y="257"/>
                  </a:lnTo>
                  <a:lnTo>
                    <a:pt x="142" y="255"/>
                  </a:lnTo>
                  <a:lnTo>
                    <a:pt x="143" y="255"/>
                  </a:lnTo>
                  <a:lnTo>
                    <a:pt x="143" y="256"/>
                  </a:lnTo>
                  <a:lnTo>
                    <a:pt x="145" y="257"/>
                  </a:lnTo>
                  <a:lnTo>
                    <a:pt x="148" y="256"/>
                  </a:lnTo>
                  <a:lnTo>
                    <a:pt x="151" y="255"/>
                  </a:lnTo>
                  <a:lnTo>
                    <a:pt x="154" y="255"/>
                  </a:lnTo>
                  <a:lnTo>
                    <a:pt x="155" y="255"/>
                  </a:lnTo>
                  <a:lnTo>
                    <a:pt x="157" y="255"/>
                  </a:lnTo>
                  <a:lnTo>
                    <a:pt x="158" y="255"/>
                  </a:lnTo>
                  <a:lnTo>
                    <a:pt x="159" y="253"/>
                  </a:lnTo>
                  <a:lnTo>
                    <a:pt x="159" y="252"/>
                  </a:lnTo>
                  <a:lnTo>
                    <a:pt x="158" y="253"/>
                  </a:lnTo>
                  <a:lnTo>
                    <a:pt x="157" y="253"/>
                  </a:lnTo>
                  <a:lnTo>
                    <a:pt x="157" y="254"/>
                  </a:lnTo>
                  <a:lnTo>
                    <a:pt x="155" y="253"/>
                  </a:lnTo>
                  <a:lnTo>
                    <a:pt x="156" y="252"/>
                  </a:lnTo>
                  <a:lnTo>
                    <a:pt x="157" y="250"/>
                  </a:lnTo>
                  <a:lnTo>
                    <a:pt x="159" y="249"/>
                  </a:lnTo>
                  <a:lnTo>
                    <a:pt x="160" y="249"/>
                  </a:lnTo>
                  <a:lnTo>
                    <a:pt x="160" y="247"/>
                  </a:lnTo>
                  <a:lnTo>
                    <a:pt x="161" y="248"/>
                  </a:lnTo>
                  <a:lnTo>
                    <a:pt x="162" y="247"/>
                  </a:lnTo>
                  <a:lnTo>
                    <a:pt x="161" y="245"/>
                  </a:lnTo>
                  <a:lnTo>
                    <a:pt x="162" y="244"/>
                  </a:lnTo>
                  <a:lnTo>
                    <a:pt x="164" y="242"/>
                  </a:lnTo>
                  <a:lnTo>
                    <a:pt x="167" y="240"/>
                  </a:lnTo>
                  <a:lnTo>
                    <a:pt x="167" y="239"/>
                  </a:lnTo>
                  <a:lnTo>
                    <a:pt x="168" y="239"/>
                  </a:lnTo>
                  <a:lnTo>
                    <a:pt x="169" y="238"/>
                  </a:lnTo>
                  <a:lnTo>
                    <a:pt x="170" y="237"/>
                  </a:lnTo>
                  <a:lnTo>
                    <a:pt x="170" y="236"/>
                  </a:lnTo>
                  <a:lnTo>
                    <a:pt x="171" y="234"/>
                  </a:lnTo>
                  <a:lnTo>
                    <a:pt x="172" y="234"/>
                  </a:lnTo>
                  <a:lnTo>
                    <a:pt x="174" y="232"/>
                  </a:lnTo>
                  <a:lnTo>
                    <a:pt x="174" y="231"/>
                  </a:lnTo>
                  <a:lnTo>
                    <a:pt x="175" y="230"/>
                  </a:lnTo>
                  <a:lnTo>
                    <a:pt x="178" y="226"/>
                  </a:lnTo>
                  <a:lnTo>
                    <a:pt x="179" y="225"/>
                  </a:lnTo>
                  <a:lnTo>
                    <a:pt x="180" y="224"/>
                  </a:lnTo>
                  <a:lnTo>
                    <a:pt x="181" y="223"/>
                  </a:lnTo>
                  <a:lnTo>
                    <a:pt x="181" y="222"/>
                  </a:lnTo>
                  <a:lnTo>
                    <a:pt x="180" y="221"/>
                  </a:lnTo>
                  <a:lnTo>
                    <a:pt x="179" y="223"/>
                  </a:lnTo>
                  <a:lnTo>
                    <a:pt x="176" y="226"/>
                  </a:lnTo>
                  <a:lnTo>
                    <a:pt x="174" y="228"/>
                  </a:lnTo>
                  <a:lnTo>
                    <a:pt x="174" y="229"/>
                  </a:lnTo>
                  <a:lnTo>
                    <a:pt x="172" y="230"/>
                  </a:lnTo>
                  <a:lnTo>
                    <a:pt x="170" y="231"/>
                  </a:lnTo>
                  <a:lnTo>
                    <a:pt x="169" y="233"/>
                  </a:lnTo>
                  <a:lnTo>
                    <a:pt x="168" y="236"/>
                  </a:lnTo>
                  <a:lnTo>
                    <a:pt x="168" y="237"/>
                  </a:lnTo>
                  <a:lnTo>
                    <a:pt x="161" y="240"/>
                  </a:lnTo>
                  <a:lnTo>
                    <a:pt x="161" y="241"/>
                  </a:lnTo>
                  <a:lnTo>
                    <a:pt x="158" y="246"/>
                  </a:lnTo>
                  <a:lnTo>
                    <a:pt x="157" y="246"/>
                  </a:lnTo>
                  <a:lnTo>
                    <a:pt x="155" y="248"/>
                  </a:lnTo>
                  <a:lnTo>
                    <a:pt x="154" y="248"/>
                  </a:lnTo>
                  <a:lnTo>
                    <a:pt x="154" y="249"/>
                  </a:lnTo>
                  <a:lnTo>
                    <a:pt x="154" y="249"/>
                  </a:lnTo>
                  <a:lnTo>
                    <a:pt x="154" y="250"/>
                  </a:lnTo>
                  <a:lnTo>
                    <a:pt x="154" y="251"/>
                  </a:lnTo>
                  <a:lnTo>
                    <a:pt x="153" y="251"/>
                  </a:lnTo>
                  <a:lnTo>
                    <a:pt x="152" y="251"/>
                  </a:lnTo>
                  <a:lnTo>
                    <a:pt x="151" y="251"/>
                  </a:lnTo>
                  <a:lnTo>
                    <a:pt x="151" y="252"/>
                  </a:lnTo>
                  <a:lnTo>
                    <a:pt x="151" y="253"/>
                  </a:lnTo>
                  <a:lnTo>
                    <a:pt x="150" y="253"/>
                  </a:lnTo>
                  <a:lnTo>
                    <a:pt x="149" y="253"/>
                  </a:lnTo>
                  <a:lnTo>
                    <a:pt x="143" y="252"/>
                  </a:lnTo>
                  <a:lnTo>
                    <a:pt x="143" y="251"/>
                  </a:lnTo>
                  <a:lnTo>
                    <a:pt x="141" y="252"/>
                  </a:lnTo>
                  <a:lnTo>
                    <a:pt x="140" y="254"/>
                  </a:lnTo>
                  <a:lnTo>
                    <a:pt x="139" y="254"/>
                  </a:lnTo>
                  <a:lnTo>
                    <a:pt x="138" y="254"/>
                  </a:lnTo>
                  <a:lnTo>
                    <a:pt x="137" y="257"/>
                  </a:lnTo>
                  <a:lnTo>
                    <a:pt x="137" y="258"/>
                  </a:lnTo>
                  <a:lnTo>
                    <a:pt x="136" y="257"/>
                  </a:lnTo>
                  <a:lnTo>
                    <a:pt x="135" y="257"/>
                  </a:lnTo>
                  <a:lnTo>
                    <a:pt x="135" y="256"/>
                  </a:lnTo>
                  <a:lnTo>
                    <a:pt x="136" y="255"/>
                  </a:lnTo>
                  <a:lnTo>
                    <a:pt x="137" y="254"/>
                  </a:lnTo>
                  <a:lnTo>
                    <a:pt x="137" y="253"/>
                  </a:lnTo>
                  <a:lnTo>
                    <a:pt x="138" y="252"/>
                  </a:lnTo>
                  <a:lnTo>
                    <a:pt x="137" y="252"/>
                  </a:lnTo>
                  <a:lnTo>
                    <a:pt x="136" y="253"/>
                  </a:lnTo>
                  <a:lnTo>
                    <a:pt x="135" y="253"/>
                  </a:lnTo>
                  <a:lnTo>
                    <a:pt x="135" y="252"/>
                  </a:lnTo>
                  <a:lnTo>
                    <a:pt x="137" y="249"/>
                  </a:lnTo>
                  <a:lnTo>
                    <a:pt x="139" y="248"/>
                  </a:lnTo>
                  <a:lnTo>
                    <a:pt x="142" y="245"/>
                  </a:lnTo>
                  <a:lnTo>
                    <a:pt x="145" y="243"/>
                  </a:lnTo>
                  <a:lnTo>
                    <a:pt x="147" y="242"/>
                  </a:lnTo>
                  <a:lnTo>
                    <a:pt x="148" y="241"/>
                  </a:lnTo>
                  <a:lnTo>
                    <a:pt x="149" y="241"/>
                  </a:lnTo>
                  <a:lnTo>
                    <a:pt x="152" y="240"/>
                  </a:lnTo>
                  <a:lnTo>
                    <a:pt x="152" y="239"/>
                  </a:lnTo>
                  <a:lnTo>
                    <a:pt x="150" y="238"/>
                  </a:lnTo>
                  <a:lnTo>
                    <a:pt x="153" y="236"/>
                  </a:lnTo>
                  <a:lnTo>
                    <a:pt x="155" y="232"/>
                  </a:lnTo>
                  <a:lnTo>
                    <a:pt x="156" y="230"/>
                  </a:lnTo>
                  <a:lnTo>
                    <a:pt x="157" y="230"/>
                  </a:lnTo>
                  <a:lnTo>
                    <a:pt x="158" y="228"/>
                  </a:lnTo>
                  <a:lnTo>
                    <a:pt x="160" y="226"/>
                  </a:lnTo>
                  <a:lnTo>
                    <a:pt x="160" y="226"/>
                  </a:lnTo>
                  <a:lnTo>
                    <a:pt x="159" y="226"/>
                  </a:lnTo>
                  <a:lnTo>
                    <a:pt x="157" y="227"/>
                  </a:lnTo>
                  <a:lnTo>
                    <a:pt x="155" y="227"/>
                  </a:lnTo>
                  <a:lnTo>
                    <a:pt x="155" y="226"/>
                  </a:lnTo>
                  <a:lnTo>
                    <a:pt x="154" y="225"/>
                  </a:lnTo>
                  <a:lnTo>
                    <a:pt x="154" y="224"/>
                  </a:lnTo>
                  <a:lnTo>
                    <a:pt x="160" y="221"/>
                  </a:lnTo>
                  <a:lnTo>
                    <a:pt x="161" y="219"/>
                  </a:lnTo>
                  <a:lnTo>
                    <a:pt x="163" y="217"/>
                  </a:lnTo>
                  <a:lnTo>
                    <a:pt x="165" y="215"/>
                  </a:lnTo>
                  <a:lnTo>
                    <a:pt x="167" y="212"/>
                  </a:lnTo>
                  <a:lnTo>
                    <a:pt x="168" y="212"/>
                  </a:lnTo>
                  <a:lnTo>
                    <a:pt x="168" y="212"/>
                  </a:lnTo>
                  <a:lnTo>
                    <a:pt x="168" y="211"/>
                  </a:lnTo>
                  <a:lnTo>
                    <a:pt x="167" y="210"/>
                  </a:lnTo>
                  <a:lnTo>
                    <a:pt x="168" y="209"/>
                  </a:lnTo>
                  <a:lnTo>
                    <a:pt x="169" y="208"/>
                  </a:lnTo>
                  <a:lnTo>
                    <a:pt x="176" y="203"/>
                  </a:lnTo>
                  <a:lnTo>
                    <a:pt x="177" y="202"/>
                  </a:lnTo>
                  <a:lnTo>
                    <a:pt x="179" y="203"/>
                  </a:lnTo>
                  <a:lnTo>
                    <a:pt x="180" y="203"/>
                  </a:lnTo>
                  <a:lnTo>
                    <a:pt x="180" y="202"/>
                  </a:lnTo>
                  <a:lnTo>
                    <a:pt x="181" y="202"/>
                  </a:lnTo>
                  <a:lnTo>
                    <a:pt x="180" y="201"/>
                  </a:lnTo>
                  <a:lnTo>
                    <a:pt x="180" y="200"/>
                  </a:lnTo>
                  <a:lnTo>
                    <a:pt x="180" y="200"/>
                  </a:lnTo>
                  <a:lnTo>
                    <a:pt x="179" y="200"/>
                  </a:lnTo>
                  <a:lnTo>
                    <a:pt x="176" y="201"/>
                  </a:lnTo>
                  <a:lnTo>
                    <a:pt x="172" y="202"/>
                  </a:lnTo>
                  <a:lnTo>
                    <a:pt x="172" y="203"/>
                  </a:lnTo>
                  <a:lnTo>
                    <a:pt x="171" y="203"/>
                  </a:lnTo>
                  <a:lnTo>
                    <a:pt x="170" y="205"/>
                  </a:lnTo>
                  <a:lnTo>
                    <a:pt x="168" y="205"/>
                  </a:lnTo>
                  <a:lnTo>
                    <a:pt x="166" y="206"/>
                  </a:lnTo>
                  <a:lnTo>
                    <a:pt x="164" y="209"/>
                  </a:lnTo>
                  <a:lnTo>
                    <a:pt x="162" y="213"/>
                  </a:lnTo>
                  <a:lnTo>
                    <a:pt x="160" y="216"/>
                  </a:lnTo>
                  <a:lnTo>
                    <a:pt x="159" y="218"/>
                  </a:lnTo>
                  <a:lnTo>
                    <a:pt x="152" y="223"/>
                  </a:lnTo>
                  <a:lnTo>
                    <a:pt x="151" y="224"/>
                  </a:lnTo>
                  <a:lnTo>
                    <a:pt x="150" y="224"/>
                  </a:lnTo>
                  <a:lnTo>
                    <a:pt x="149" y="224"/>
                  </a:lnTo>
                  <a:lnTo>
                    <a:pt x="146" y="224"/>
                  </a:lnTo>
                  <a:lnTo>
                    <a:pt x="144" y="224"/>
                  </a:lnTo>
                  <a:lnTo>
                    <a:pt x="143" y="224"/>
                  </a:lnTo>
                  <a:lnTo>
                    <a:pt x="142" y="224"/>
                  </a:lnTo>
                  <a:lnTo>
                    <a:pt x="142" y="224"/>
                  </a:lnTo>
                  <a:lnTo>
                    <a:pt x="143" y="225"/>
                  </a:lnTo>
                  <a:lnTo>
                    <a:pt x="142" y="226"/>
                  </a:lnTo>
                  <a:lnTo>
                    <a:pt x="141" y="226"/>
                  </a:lnTo>
                  <a:lnTo>
                    <a:pt x="140" y="226"/>
                  </a:lnTo>
                  <a:lnTo>
                    <a:pt x="139" y="226"/>
                  </a:lnTo>
                  <a:lnTo>
                    <a:pt x="139" y="224"/>
                  </a:lnTo>
                  <a:lnTo>
                    <a:pt x="138" y="224"/>
                  </a:lnTo>
                  <a:lnTo>
                    <a:pt x="138" y="224"/>
                  </a:lnTo>
                  <a:lnTo>
                    <a:pt x="138" y="223"/>
                  </a:lnTo>
                  <a:lnTo>
                    <a:pt x="140" y="221"/>
                  </a:lnTo>
                  <a:lnTo>
                    <a:pt x="139" y="220"/>
                  </a:lnTo>
                  <a:lnTo>
                    <a:pt x="139" y="219"/>
                  </a:lnTo>
                  <a:lnTo>
                    <a:pt x="140" y="217"/>
                  </a:lnTo>
                  <a:lnTo>
                    <a:pt x="142" y="215"/>
                  </a:lnTo>
                  <a:lnTo>
                    <a:pt x="145" y="212"/>
                  </a:lnTo>
                  <a:lnTo>
                    <a:pt x="146" y="212"/>
                  </a:lnTo>
                  <a:lnTo>
                    <a:pt x="147" y="210"/>
                  </a:lnTo>
                  <a:lnTo>
                    <a:pt x="148" y="209"/>
                  </a:lnTo>
                  <a:lnTo>
                    <a:pt x="150" y="207"/>
                  </a:lnTo>
                  <a:lnTo>
                    <a:pt x="151" y="206"/>
                  </a:lnTo>
                  <a:lnTo>
                    <a:pt x="152" y="206"/>
                  </a:lnTo>
                  <a:lnTo>
                    <a:pt x="151" y="206"/>
                  </a:lnTo>
                  <a:lnTo>
                    <a:pt x="151" y="205"/>
                  </a:lnTo>
                  <a:lnTo>
                    <a:pt x="150" y="206"/>
                  </a:lnTo>
                  <a:lnTo>
                    <a:pt x="146" y="208"/>
                  </a:lnTo>
                  <a:lnTo>
                    <a:pt x="145" y="206"/>
                  </a:lnTo>
                  <a:lnTo>
                    <a:pt x="144" y="207"/>
                  </a:lnTo>
                  <a:lnTo>
                    <a:pt x="144" y="208"/>
                  </a:lnTo>
                  <a:lnTo>
                    <a:pt x="145" y="209"/>
                  </a:lnTo>
                  <a:lnTo>
                    <a:pt x="145" y="211"/>
                  </a:lnTo>
                  <a:lnTo>
                    <a:pt x="144" y="212"/>
                  </a:lnTo>
                  <a:lnTo>
                    <a:pt x="143" y="212"/>
                  </a:lnTo>
                  <a:lnTo>
                    <a:pt x="142" y="211"/>
                  </a:lnTo>
                  <a:lnTo>
                    <a:pt x="142" y="210"/>
                  </a:lnTo>
                  <a:lnTo>
                    <a:pt x="141" y="210"/>
                  </a:lnTo>
                  <a:lnTo>
                    <a:pt x="140" y="212"/>
                  </a:lnTo>
                  <a:lnTo>
                    <a:pt x="139" y="212"/>
                  </a:lnTo>
                  <a:lnTo>
                    <a:pt x="140" y="213"/>
                  </a:lnTo>
                  <a:lnTo>
                    <a:pt x="140" y="214"/>
                  </a:lnTo>
                  <a:lnTo>
                    <a:pt x="138" y="214"/>
                  </a:lnTo>
                  <a:lnTo>
                    <a:pt x="137" y="214"/>
                  </a:lnTo>
                  <a:lnTo>
                    <a:pt x="137" y="214"/>
                  </a:lnTo>
                  <a:lnTo>
                    <a:pt x="136" y="215"/>
                  </a:lnTo>
                  <a:lnTo>
                    <a:pt x="136" y="216"/>
                  </a:lnTo>
                  <a:lnTo>
                    <a:pt x="133" y="216"/>
                  </a:lnTo>
                  <a:lnTo>
                    <a:pt x="131" y="218"/>
                  </a:lnTo>
                  <a:lnTo>
                    <a:pt x="129" y="217"/>
                  </a:lnTo>
                  <a:lnTo>
                    <a:pt x="128" y="218"/>
                  </a:lnTo>
                  <a:lnTo>
                    <a:pt x="127" y="218"/>
                  </a:lnTo>
                  <a:lnTo>
                    <a:pt x="127" y="217"/>
                  </a:lnTo>
                  <a:lnTo>
                    <a:pt x="127" y="216"/>
                  </a:lnTo>
                  <a:lnTo>
                    <a:pt x="132" y="213"/>
                  </a:lnTo>
                  <a:lnTo>
                    <a:pt x="134" y="212"/>
                  </a:lnTo>
                  <a:lnTo>
                    <a:pt x="135" y="212"/>
                  </a:lnTo>
                  <a:lnTo>
                    <a:pt x="135" y="211"/>
                  </a:lnTo>
                  <a:lnTo>
                    <a:pt x="135" y="210"/>
                  </a:lnTo>
                  <a:lnTo>
                    <a:pt x="135" y="209"/>
                  </a:lnTo>
                  <a:lnTo>
                    <a:pt x="136" y="208"/>
                  </a:lnTo>
                  <a:lnTo>
                    <a:pt x="137" y="207"/>
                  </a:lnTo>
                  <a:lnTo>
                    <a:pt x="138" y="206"/>
                  </a:lnTo>
                  <a:lnTo>
                    <a:pt x="142" y="204"/>
                  </a:lnTo>
                  <a:lnTo>
                    <a:pt x="146" y="203"/>
                  </a:lnTo>
                  <a:lnTo>
                    <a:pt x="148" y="202"/>
                  </a:lnTo>
                  <a:lnTo>
                    <a:pt x="148" y="202"/>
                  </a:lnTo>
                  <a:lnTo>
                    <a:pt x="150" y="201"/>
                  </a:lnTo>
                  <a:lnTo>
                    <a:pt x="150" y="200"/>
                  </a:lnTo>
                  <a:lnTo>
                    <a:pt x="151" y="199"/>
                  </a:lnTo>
                  <a:lnTo>
                    <a:pt x="150" y="199"/>
                  </a:lnTo>
                  <a:lnTo>
                    <a:pt x="148" y="200"/>
                  </a:lnTo>
                  <a:lnTo>
                    <a:pt x="147" y="201"/>
                  </a:lnTo>
                  <a:lnTo>
                    <a:pt x="146" y="202"/>
                  </a:lnTo>
                  <a:lnTo>
                    <a:pt x="143" y="202"/>
                  </a:lnTo>
                  <a:lnTo>
                    <a:pt x="142" y="203"/>
                  </a:lnTo>
                  <a:lnTo>
                    <a:pt x="141" y="202"/>
                  </a:lnTo>
                  <a:lnTo>
                    <a:pt x="141" y="201"/>
                  </a:lnTo>
                  <a:lnTo>
                    <a:pt x="141" y="200"/>
                  </a:lnTo>
                  <a:lnTo>
                    <a:pt x="142" y="199"/>
                  </a:lnTo>
                  <a:lnTo>
                    <a:pt x="142" y="198"/>
                  </a:lnTo>
                  <a:lnTo>
                    <a:pt x="145" y="197"/>
                  </a:lnTo>
                  <a:lnTo>
                    <a:pt x="147" y="196"/>
                  </a:lnTo>
                  <a:lnTo>
                    <a:pt x="148" y="195"/>
                  </a:lnTo>
                  <a:lnTo>
                    <a:pt x="148" y="193"/>
                  </a:lnTo>
                  <a:lnTo>
                    <a:pt x="148" y="193"/>
                  </a:lnTo>
                  <a:lnTo>
                    <a:pt x="146" y="195"/>
                  </a:lnTo>
                  <a:lnTo>
                    <a:pt x="143" y="197"/>
                  </a:lnTo>
                  <a:lnTo>
                    <a:pt x="142" y="197"/>
                  </a:lnTo>
                  <a:lnTo>
                    <a:pt x="142" y="196"/>
                  </a:lnTo>
                  <a:lnTo>
                    <a:pt x="141" y="196"/>
                  </a:lnTo>
                  <a:lnTo>
                    <a:pt x="141" y="197"/>
                  </a:lnTo>
                  <a:lnTo>
                    <a:pt x="139" y="196"/>
                  </a:lnTo>
                  <a:lnTo>
                    <a:pt x="139" y="197"/>
                  </a:lnTo>
                  <a:lnTo>
                    <a:pt x="138" y="198"/>
                  </a:lnTo>
                  <a:lnTo>
                    <a:pt x="138" y="199"/>
                  </a:lnTo>
                  <a:lnTo>
                    <a:pt x="137" y="203"/>
                  </a:lnTo>
                  <a:lnTo>
                    <a:pt x="136" y="203"/>
                  </a:lnTo>
                  <a:lnTo>
                    <a:pt x="134" y="204"/>
                  </a:lnTo>
                  <a:lnTo>
                    <a:pt x="134" y="203"/>
                  </a:lnTo>
                  <a:lnTo>
                    <a:pt x="133" y="203"/>
                  </a:lnTo>
                  <a:lnTo>
                    <a:pt x="133" y="205"/>
                  </a:lnTo>
                  <a:lnTo>
                    <a:pt x="132" y="205"/>
                  </a:lnTo>
                  <a:lnTo>
                    <a:pt x="131" y="208"/>
                  </a:lnTo>
                  <a:lnTo>
                    <a:pt x="131" y="212"/>
                  </a:lnTo>
                  <a:lnTo>
                    <a:pt x="130" y="212"/>
                  </a:lnTo>
                  <a:lnTo>
                    <a:pt x="130" y="211"/>
                  </a:lnTo>
                  <a:lnTo>
                    <a:pt x="130" y="210"/>
                  </a:lnTo>
                  <a:lnTo>
                    <a:pt x="129" y="209"/>
                  </a:lnTo>
                  <a:lnTo>
                    <a:pt x="127" y="212"/>
                  </a:lnTo>
                  <a:lnTo>
                    <a:pt x="127" y="213"/>
                  </a:lnTo>
                  <a:lnTo>
                    <a:pt x="125" y="215"/>
                  </a:lnTo>
                  <a:lnTo>
                    <a:pt x="125" y="218"/>
                  </a:lnTo>
                  <a:lnTo>
                    <a:pt x="124" y="219"/>
                  </a:lnTo>
                  <a:lnTo>
                    <a:pt x="123" y="219"/>
                  </a:lnTo>
                  <a:lnTo>
                    <a:pt x="123" y="218"/>
                  </a:lnTo>
                  <a:lnTo>
                    <a:pt x="123" y="217"/>
                  </a:lnTo>
                  <a:lnTo>
                    <a:pt x="124" y="216"/>
                  </a:lnTo>
                  <a:lnTo>
                    <a:pt x="124" y="215"/>
                  </a:lnTo>
                  <a:lnTo>
                    <a:pt x="122" y="214"/>
                  </a:lnTo>
                  <a:lnTo>
                    <a:pt x="122" y="213"/>
                  </a:lnTo>
                  <a:lnTo>
                    <a:pt x="123" y="212"/>
                  </a:lnTo>
                  <a:lnTo>
                    <a:pt x="125" y="212"/>
                  </a:lnTo>
                  <a:lnTo>
                    <a:pt x="125" y="212"/>
                  </a:lnTo>
                  <a:lnTo>
                    <a:pt x="125" y="212"/>
                  </a:lnTo>
                  <a:lnTo>
                    <a:pt x="123" y="211"/>
                  </a:lnTo>
                  <a:lnTo>
                    <a:pt x="122" y="212"/>
                  </a:lnTo>
                  <a:lnTo>
                    <a:pt x="120" y="212"/>
                  </a:lnTo>
                  <a:lnTo>
                    <a:pt x="119" y="212"/>
                  </a:lnTo>
                  <a:lnTo>
                    <a:pt x="119" y="212"/>
                  </a:lnTo>
                  <a:lnTo>
                    <a:pt x="120" y="211"/>
                  </a:lnTo>
                  <a:lnTo>
                    <a:pt x="121" y="210"/>
                  </a:lnTo>
                  <a:lnTo>
                    <a:pt x="122" y="210"/>
                  </a:lnTo>
                  <a:lnTo>
                    <a:pt x="123" y="210"/>
                  </a:lnTo>
                  <a:lnTo>
                    <a:pt x="124" y="209"/>
                  </a:lnTo>
                  <a:lnTo>
                    <a:pt x="125" y="209"/>
                  </a:lnTo>
                  <a:lnTo>
                    <a:pt x="125" y="207"/>
                  </a:lnTo>
                  <a:lnTo>
                    <a:pt x="124" y="205"/>
                  </a:lnTo>
                  <a:lnTo>
                    <a:pt x="123" y="205"/>
                  </a:lnTo>
                  <a:lnTo>
                    <a:pt x="123" y="206"/>
                  </a:lnTo>
                  <a:lnTo>
                    <a:pt x="124" y="208"/>
                  </a:lnTo>
                  <a:lnTo>
                    <a:pt x="123" y="209"/>
                  </a:lnTo>
                  <a:lnTo>
                    <a:pt x="121" y="209"/>
                  </a:lnTo>
                  <a:lnTo>
                    <a:pt x="119" y="208"/>
                  </a:lnTo>
                  <a:lnTo>
                    <a:pt x="118" y="208"/>
                  </a:lnTo>
                  <a:lnTo>
                    <a:pt x="118" y="207"/>
                  </a:lnTo>
                  <a:lnTo>
                    <a:pt x="118" y="205"/>
                  </a:lnTo>
                  <a:lnTo>
                    <a:pt x="117" y="205"/>
                  </a:lnTo>
                  <a:lnTo>
                    <a:pt x="118" y="204"/>
                  </a:lnTo>
                  <a:lnTo>
                    <a:pt x="119" y="204"/>
                  </a:lnTo>
                  <a:lnTo>
                    <a:pt x="120" y="203"/>
                  </a:lnTo>
                  <a:lnTo>
                    <a:pt x="125" y="201"/>
                  </a:lnTo>
                  <a:lnTo>
                    <a:pt x="125" y="201"/>
                  </a:lnTo>
                  <a:lnTo>
                    <a:pt x="125" y="200"/>
                  </a:lnTo>
                  <a:lnTo>
                    <a:pt x="125" y="200"/>
                  </a:lnTo>
                  <a:lnTo>
                    <a:pt x="124" y="201"/>
                  </a:lnTo>
                  <a:lnTo>
                    <a:pt x="123" y="200"/>
                  </a:lnTo>
                  <a:lnTo>
                    <a:pt x="121" y="201"/>
                  </a:lnTo>
                  <a:lnTo>
                    <a:pt x="120" y="201"/>
                  </a:lnTo>
                  <a:lnTo>
                    <a:pt x="119" y="200"/>
                  </a:lnTo>
                  <a:lnTo>
                    <a:pt x="118" y="200"/>
                  </a:lnTo>
                  <a:lnTo>
                    <a:pt x="117" y="200"/>
                  </a:lnTo>
                  <a:lnTo>
                    <a:pt x="118" y="199"/>
                  </a:lnTo>
                  <a:lnTo>
                    <a:pt x="120" y="198"/>
                  </a:lnTo>
                  <a:lnTo>
                    <a:pt x="122" y="198"/>
                  </a:lnTo>
                  <a:lnTo>
                    <a:pt x="124" y="197"/>
                  </a:lnTo>
                  <a:lnTo>
                    <a:pt x="125" y="197"/>
                  </a:lnTo>
                  <a:lnTo>
                    <a:pt x="126" y="196"/>
                  </a:lnTo>
                  <a:lnTo>
                    <a:pt x="128" y="195"/>
                  </a:lnTo>
                  <a:lnTo>
                    <a:pt x="129" y="195"/>
                  </a:lnTo>
                  <a:lnTo>
                    <a:pt x="129" y="194"/>
                  </a:lnTo>
                  <a:lnTo>
                    <a:pt x="128" y="194"/>
                  </a:lnTo>
                  <a:lnTo>
                    <a:pt x="127" y="194"/>
                  </a:lnTo>
                  <a:lnTo>
                    <a:pt x="126" y="194"/>
                  </a:lnTo>
                  <a:lnTo>
                    <a:pt x="122" y="197"/>
                  </a:lnTo>
                  <a:lnTo>
                    <a:pt x="121" y="197"/>
                  </a:lnTo>
                  <a:lnTo>
                    <a:pt x="120" y="197"/>
                  </a:lnTo>
                  <a:lnTo>
                    <a:pt x="119" y="197"/>
                  </a:lnTo>
                  <a:lnTo>
                    <a:pt x="118" y="197"/>
                  </a:lnTo>
                  <a:lnTo>
                    <a:pt x="119" y="196"/>
                  </a:lnTo>
                  <a:lnTo>
                    <a:pt x="118" y="195"/>
                  </a:lnTo>
                  <a:lnTo>
                    <a:pt x="117" y="195"/>
                  </a:lnTo>
                  <a:lnTo>
                    <a:pt x="116" y="195"/>
                  </a:lnTo>
                  <a:lnTo>
                    <a:pt x="116" y="194"/>
                  </a:lnTo>
                  <a:lnTo>
                    <a:pt x="117" y="194"/>
                  </a:lnTo>
                  <a:lnTo>
                    <a:pt x="116" y="194"/>
                  </a:lnTo>
                  <a:lnTo>
                    <a:pt x="115" y="194"/>
                  </a:lnTo>
                  <a:lnTo>
                    <a:pt x="114" y="194"/>
                  </a:lnTo>
                  <a:lnTo>
                    <a:pt x="114" y="193"/>
                  </a:lnTo>
                  <a:lnTo>
                    <a:pt x="116" y="193"/>
                  </a:lnTo>
                  <a:lnTo>
                    <a:pt x="117" y="193"/>
                  </a:lnTo>
                  <a:lnTo>
                    <a:pt x="121" y="190"/>
                  </a:lnTo>
                  <a:lnTo>
                    <a:pt x="124" y="189"/>
                  </a:lnTo>
                  <a:lnTo>
                    <a:pt x="127" y="189"/>
                  </a:lnTo>
                  <a:lnTo>
                    <a:pt x="130" y="189"/>
                  </a:lnTo>
                  <a:lnTo>
                    <a:pt x="130" y="188"/>
                  </a:lnTo>
                  <a:lnTo>
                    <a:pt x="130" y="187"/>
                  </a:lnTo>
                  <a:lnTo>
                    <a:pt x="128" y="187"/>
                  </a:lnTo>
                  <a:lnTo>
                    <a:pt x="128" y="187"/>
                  </a:lnTo>
                  <a:lnTo>
                    <a:pt x="129" y="187"/>
                  </a:lnTo>
                  <a:lnTo>
                    <a:pt x="131" y="186"/>
                  </a:lnTo>
                  <a:lnTo>
                    <a:pt x="135" y="183"/>
                  </a:lnTo>
                  <a:lnTo>
                    <a:pt x="136" y="182"/>
                  </a:lnTo>
                  <a:lnTo>
                    <a:pt x="137" y="183"/>
                  </a:lnTo>
                  <a:lnTo>
                    <a:pt x="139" y="181"/>
                  </a:lnTo>
                  <a:lnTo>
                    <a:pt x="140" y="179"/>
                  </a:lnTo>
                  <a:lnTo>
                    <a:pt x="141" y="178"/>
                  </a:lnTo>
                  <a:lnTo>
                    <a:pt x="142" y="178"/>
                  </a:lnTo>
                  <a:lnTo>
                    <a:pt x="145" y="178"/>
                  </a:lnTo>
                  <a:lnTo>
                    <a:pt x="147" y="177"/>
                  </a:lnTo>
                  <a:lnTo>
                    <a:pt x="148" y="178"/>
                  </a:lnTo>
                  <a:lnTo>
                    <a:pt x="148" y="177"/>
                  </a:lnTo>
                  <a:lnTo>
                    <a:pt x="149" y="176"/>
                  </a:lnTo>
                  <a:lnTo>
                    <a:pt x="148" y="176"/>
                  </a:lnTo>
                  <a:lnTo>
                    <a:pt x="148" y="175"/>
                  </a:lnTo>
                  <a:lnTo>
                    <a:pt x="147" y="175"/>
                  </a:lnTo>
                  <a:lnTo>
                    <a:pt x="146" y="176"/>
                  </a:lnTo>
                  <a:lnTo>
                    <a:pt x="144" y="176"/>
                  </a:lnTo>
                  <a:lnTo>
                    <a:pt x="144" y="175"/>
                  </a:lnTo>
                  <a:lnTo>
                    <a:pt x="146" y="173"/>
                  </a:lnTo>
                  <a:lnTo>
                    <a:pt x="147" y="172"/>
                  </a:lnTo>
                  <a:lnTo>
                    <a:pt x="147" y="170"/>
                  </a:lnTo>
                  <a:lnTo>
                    <a:pt x="146" y="170"/>
                  </a:lnTo>
                  <a:lnTo>
                    <a:pt x="146" y="169"/>
                  </a:lnTo>
                  <a:lnTo>
                    <a:pt x="145" y="168"/>
                  </a:lnTo>
                  <a:lnTo>
                    <a:pt x="145" y="167"/>
                  </a:lnTo>
                  <a:lnTo>
                    <a:pt x="144" y="166"/>
                  </a:lnTo>
                  <a:lnTo>
                    <a:pt x="143" y="166"/>
                  </a:lnTo>
                  <a:lnTo>
                    <a:pt x="143" y="168"/>
                  </a:lnTo>
                  <a:lnTo>
                    <a:pt x="144" y="171"/>
                  </a:lnTo>
                  <a:lnTo>
                    <a:pt x="143" y="172"/>
                  </a:lnTo>
                  <a:lnTo>
                    <a:pt x="143" y="173"/>
                  </a:lnTo>
                  <a:lnTo>
                    <a:pt x="137" y="176"/>
                  </a:lnTo>
                  <a:lnTo>
                    <a:pt x="137" y="177"/>
                  </a:lnTo>
                  <a:lnTo>
                    <a:pt x="137" y="179"/>
                  </a:lnTo>
                  <a:lnTo>
                    <a:pt x="136" y="179"/>
                  </a:lnTo>
                  <a:lnTo>
                    <a:pt x="132" y="181"/>
                  </a:lnTo>
                  <a:lnTo>
                    <a:pt x="128" y="184"/>
                  </a:lnTo>
                  <a:lnTo>
                    <a:pt x="126" y="185"/>
                  </a:lnTo>
                  <a:lnTo>
                    <a:pt x="125" y="185"/>
                  </a:lnTo>
                  <a:lnTo>
                    <a:pt x="125" y="186"/>
                  </a:lnTo>
                  <a:lnTo>
                    <a:pt x="125" y="187"/>
                  </a:lnTo>
                  <a:lnTo>
                    <a:pt x="123" y="187"/>
                  </a:lnTo>
                  <a:lnTo>
                    <a:pt x="122" y="187"/>
                  </a:lnTo>
                  <a:lnTo>
                    <a:pt x="122" y="187"/>
                  </a:lnTo>
                  <a:lnTo>
                    <a:pt x="121" y="187"/>
                  </a:lnTo>
                  <a:lnTo>
                    <a:pt x="119" y="187"/>
                  </a:lnTo>
                  <a:lnTo>
                    <a:pt x="118" y="187"/>
                  </a:lnTo>
                  <a:lnTo>
                    <a:pt x="115" y="187"/>
                  </a:lnTo>
                  <a:lnTo>
                    <a:pt x="114" y="187"/>
                  </a:lnTo>
                  <a:lnTo>
                    <a:pt x="113" y="187"/>
                  </a:lnTo>
                  <a:lnTo>
                    <a:pt x="113" y="186"/>
                  </a:lnTo>
                  <a:lnTo>
                    <a:pt x="114" y="185"/>
                  </a:lnTo>
                  <a:lnTo>
                    <a:pt x="115" y="184"/>
                  </a:lnTo>
                  <a:lnTo>
                    <a:pt x="117" y="184"/>
                  </a:lnTo>
                  <a:lnTo>
                    <a:pt x="120" y="181"/>
                  </a:lnTo>
                  <a:lnTo>
                    <a:pt x="122" y="181"/>
                  </a:lnTo>
                  <a:lnTo>
                    <a:pt x="123" y="180"/>
                  </a:lnTo>
                  <a:lnTo>
                    <a:pt x="122" y="179"/>
                  </a:lnTo>
                  <a:lnTo>
                    <a:pt x="121" y="179"/>
                  </a:lnTo>
                  <a:lnTo>
                    <a:pt x="119" y="179"/>
                  </a:lnTo>
                  <a:lnTo>
                    <a:pt x="118" y="179"/>
                  </a:lnTo>
                  <a:lnTo>
                    <a:pt x="117" y="177"/>
                  </a:lnTo>
                  <a:lnTo>
                    <a:pt x="116" y="177"/>
                  </a:lnTo>
                  <a:lnTo>
                    <a:pt x="116" y="178"/>
                  </a:lnTo>
                  <a:lnTo>
                    <a:pt x="116" y="179"/>
                  </a:lnTo>
                  <a:lnTo>
                    <a:pt x="115" y="179"/>
                  </a:lnTo>
                  <a:lnTo>
                    <a:pt x="114" y="179"/>
                  </a:lnTo>
                  <a:lnTo>
                    <a:pt x="113" y="179"/>
                  </a:lnTo>
                  <a:lnTo>
                    <a:pt x="113" y="178"/>
                  </a:lnTo>
                  <a:lnTo>
                    <a:pt x="114" y="177"/>
                  </a:lnTo>
                  <a:lnTo>
                    <a:pt x="115" y="177"/>
                  </a:lnTo>
                  <a:lnTo>
                    <a:pt x="114" y="177"/>
                  </a:lnTo>
                  <a:lnTo>
                    <a:pt x="113" y="178"/>
                  </a:lnTo>
                  <a:lnTo>
                    <a:pt x="112" y="178"/>
                  </a:lnTo>
                  <a:lnTo>
                    <a:pt x="112" y="180"/>
                  </a:lnTo>
                  <a:lnTo>
                    <a:pt x="110" y="182"/>
                  </a:lnTo>
                  <a:lnTo>
                    <a:pt x="110" y="183"/>
                  </a:lnTo>
                  <a:lnTo>
                    <a:pt x="110" y="184"/>
                  </a:lnTo>
                  <a:lnTo>
                    <a:pt x="108" y="186"/>
                  </a:lnTo>
                  <a:lnTo>
                    <a:pt x="108" y="188"/>
                  </a:lnTo>
                  <a:lnTo>
                    <a:pt x="107" y="188"/>
                  </a:lnTo>
                  <a:lnTo>
                    <a:pt x="106" y="187"/>
                  </a:lnTo>
                  <a:lnTo>
                    <a:pt x="104" y="188"/>
                  </a:lnTo>
                  <a:lnTo>
                    <a:pt x="103" y="188"/>
                  </a:lnTo>
                  <a:lnTo>
                    <a:pt x="102" y="187"/>
                  </a:lnTo>
                  <a:lnTo>
                    <a:pt x="102" y="187"/>
                  </a:lnTo>
                  <a:lnTo>
                    <a:pt x="100" y="187"/>
                  </a:lnTo>
                  <a:lnTo>
                    <a:pt x="99" y="184"/>
                  </a:lnTo>
                  <a:lnTo>
                    <a:pt x="98" y="184"/>
                  </a:lnTo>
                  <a:lnTo>
                    <a:pt x="98" y="183"/>
                  </a:lnTo>
                  <a:lnTo>
                    <a:pt x="99" y="183"/>
                  </a:lnTo>
                  <a:lnTo>
                    <a:pt x="99" y="182"/>
                  </a:lnTo>
                  <a:lnTo>
                    <a:pt x="99" y="181"/>
                  </a:lnTo>
                  <a:lnTo>
                    <a:pt x="100" y="180"/>
                  </a:lnTo>
                  <a:lnTo>
                    <a:pt x="101" y="180"/>
                  </a:lnTo>
                  <a:lnTo>
                    <a:pt x="102" y="180"/>
                  </a:lnTo>
                  <a:lnTo>
                    <a:pt x="103" y="181"/>
                  </a:lnTo>
                  <a:lnTo>
                    <a:pt x="104" y="180"/>
                  </a:lnTo>
                  <a:lnTo>
                    <a:pt x="108" y="180"/>
                  </a:lnTo>
                  <a:lnTo>
                    <a:pt x="109" y="178"/>
                  </a:lnTo>
                  <a:lnTo>
                    <a:pt x="110" y="177"/>
                  </a:lnTo>
                  <a:lnTo>
                    <a:pt x="115" y="176"/>
                  </a:lnTo>
                  <a:lnTo>
                    <a:pt x="120" y="174"/>
                  </a:lnTo>
                  <a:lnTo>
                    <a:pt x="120" y="173"/>
                  </a:lnTo>
                  <a:lnTo>
                    <a:pt x="119" y="173"/>
                  </a:lnTo>
                  <a:lnTo>
                    <a:pt x="117" y="174"/>
                  </a:lnTo>
                  <a:lnTo>
                    <a:pt x="116" y="174"/>
                  </a:lnTo>
                  <a:lnTo>
                    <a:pt x="115" y="174"/>
                  </a:lnTo>
                  <a:lnTo>
                    <a:pt x="114" y="175"/>
                  </a:lnTo>
                  <a:lnTo>
                    <a:pt x="113" y="175"/>
                  </a:lnTo>
                  <a:lnTo>
                    <a:pt x="113" y="175"/>
                  </a:lnTo>
                  <a:lnTo>
                    <a:pt x="113" y="174"/>
                  </a:lnTo>
                  <a:lnTo>
                    <a:pt x="113" y="173"/>
                  </a:lnTo>
                  <a:lnTo>
                    <a:pt x="113" y="173"/>
                  </a:lnTo>
                  <a:lnTo>
                    <a:pt x="112" y="174"/>
                  </a:lnTo>
                  <a:lnTo>
                    <a:pt x="111" y="175"/>
                  </a:lnTo>
                  <a:lnTo>
                    <a:pt x="110" y="175"/>
                  </a:lnTo>
                  <a:lnTo>
                    <a:pt x="110" y="176"/>
                  </a:lnTo>
                  <a:lnTo>
                    <a:pt x="107" y="177"/>
                  </a:lnTo>
                  <a:lnTo>
                    <a:pt x="106" y="177"/>
                  </a:lnTo>
                  <a:lnTo>
                    <a:pt x="105" y="177"/>
                  </a:lnTo>
                  <a:lnTo>
                    <a:pt x="104" y="176"/>
                  </a:lnTo>
                  <a:lnTo>
                    <a:pt x="103" y="177"/>
                  </a:lnTo>
                  <a:lnTo>
                    <a:pt x="104" y="177"/>
                  </a:lnTo>
                  <a:lnTo>
                    <a:pt x="104" y="178"/>
                  </a:lnTo>
                  <a:lnTo>
                    <a:pt x="103" y="178"/>
                  </a:lnTo>
                  <a:lnTo>
                    <a:pt x="101" y="178"/>
                  </a:lnTo>
                  <a:lnTo>
                    <a:pt x="100" y="177"/>
                  </a:lnTo>
                  <a:lnTo>
                    <a:pt x="100" y="176"/>
                  </a:lnTo>
                  <a:lnTo>
                    <a:pt x="103" y="175"/>
                  </a:lnTo>
                  <a:lnTo>
                    <a:pt x="106" y="174"/>
                  </a:lnTo>
                  <a:lnTo>
                    <a:pt x="112" y="172"/>
                  </a:lnTo>
                  <a:lnTo>
                    <a:pt x="113" y="171"/>
                  </a:lnTo>
                  <a:lnTo>
                    <a:pt x="119" y="169"/>
                  </a:lnTo>
                  <a:lnTo>
                    <a:pt x="123" y="169"/>
                  </a:lnTo>
                  <a:lnTo>
                    <a:pt x="125" y="169"/>
                  </a:lnTo>
                  <a:lnTo>
                    <a:pt x="125" y="171"/>
                  </a:lnTo>
                  <a:lnTo>
                    <a:pt x="126" y="171"/>
                  </a:lnTo>
                  <a:lnTo>
                    <a:pt x="132" y="169"/>
                  </a:lnTo>
                  <a:lnTo>
                    <a:pt x="136" y="169"/>
                  </a:lnTo>
                  <a:lnTo>
                    <a:pt x="138" y="168"/>
                  </a:lnTo>
                  <a:lnTo>
                    <a:pt x="139" y="167"/>
                  </a:lnTo>
                  <a:lnTo>
                    <a:pt x="140" y="166"/>
                  </a:lnTo>
                  <a:lnTo>
                    <a:pt x="140" y="165"/>
                  </a:lnTo>
                  <a:lnTo>
                    <a:pt x="141" y="164"/>
                  </a:lnTo>
                  <a:lnTo>
                    <a:pt x="142" y="163"/>
                  </a:lnTo>
                  <a:lnTo>
                    <a:pt x="142" y="163"/>
                  </a:lnTo>
                  <a:lnTo>
                    <a:pt x="144" y="163"/>
                  </a:lnTo>
                  <a:lnTo>
                    <a:pt x="148" y="161"/>
                  </a:lnTo>
                  <a:lnTo>
                    <a:pt x="148" y="160"/>
                  </a:lnTo>
                  <a:lnTo>
                    <a:pt x="151" y="159"/>
                  </a:lnTo>
                  <a:lnTo>
                    <a:pt x="153" y="159"/>
                  </a:lnTo>
                  <a:lnTo>
                    <a:pt x="154" y="155"/>
                  </a:lnTo>
                  <a:lnTo>
                    <a:pt x="155" y="154"/>
                  </a:lnTo>
                  <a:lnTo>
                    <a:pt x="156" y="152"/>
                  </a:lnTo>
                  <a:lnTo>
                    <a:pt x="156" y="151"/>
                  </a:lnTo>
                  <a:lnTo>
                    <a:pt x="157" y="151"/>
                  </a:lnTo>
                  <a:lnTo>
                    <a:pt x="158" y="150"/>
                  </a:lnTo>
                  <a:lnTo>
                    <a:pt x="157" y="149"/>
                  </a:lnTo>
                  <a:lnTo>
                    <a:pt x="156" y="150"/>
                  </a:lnTo>
                  <a:lnTo>
                    <a:pt x="155" y="150"/>
                  </a:lnTo>
                  <a:lnTo>
                    <a:pt x="154" y="151"/>
                  </a:lnTo>
                  <a:lnTo>
                    <a:pt x="152" y="155"/>
                  </a:lnTo>
                  <a:lnTo>
                    <a:pt x="149" y="157"/>
                  </a:lnTo>
                  <a:lnTo>
                    <a:pt x="148" y="158"/>
                  </a:lnTo>
                  <a:lnTo>
                    <a:pt x="148" y="159"/>
                  </a:lnTo>
                  <a:lnTo>
                    <a:pt x="147" y="158"/>
                  </a:lnTo>
                  <a:lnTo>
                    <a:pt x="146" y="158"/>
                  </a:lnTo>
                  <a:lnTo>
                    <a:pt x="146" y="155"/>
                  </a:lnTo>
                  <a:lnTo>
                    <a:pt x="147" y="153"/>
                  </a:lnTo>
                  <a:lnTo>
                    <a:pt x="146" y="151"/>
                  </a:lnTo>
                  <a:lnTo>
                    <a:pt x="146" y="150"/>
                  </a:lnTo>
                  <a:lnTo>
                    <a:pt x="147" y="149"/>
                  </a:lnTo>
                  <a:lnTo>
                    <a:pt x="145" y="144"/>
                  </a:lnTo>
                  <a:lnTo>
                    <a:pt x="145" y="141"/>
                  </a:lnTo>
                  <a:lnTo>
                    <a:pt x="144" y="141"/>
                  </a:lnTo>
                  <a:lnTo>
                    <a:pt x="143" y="142"/>
                  </a:lnTo>
                  <a:lnTo>
                    <a:pt x="143" y="143"/>
                  </a:lnTo>
                  <a:lnTo>
                    <a:pt x="143" y="144"/>
                  </a:lnTo>
                  <a:lnTo>
                    <a:pt x="144" y="145"/>
                  </a:lnTo>
                  <a:lnTo>
                    <a:pt x="144" y="147"/>
                  </a:lnTo>
                  <a:lnTo>
                    <a:pt x="144" y="148"/>
                  </a:lnTo>
                  <a:lnTo>
                    <a:pt x="142" y="149"/>
                  </a:lnTo>
                  <a:lnTo>
                    <a:pt x="142" y="150"/>
                  </a:lnTo>
                  <a:lnTo>
                    <a:pt x="142" y="151"/>
                  </a:lnTo>
                  <a:lnTo>
                    <a:pt x="143" y="154"/>
                  </a:lnTo>
                  <a:lnTo>
                    <a:pt x="143" y="155"/>
                  </a:lnTo>
                  <a:lnTo>
                    <a:pt x="141" y="157"/>
                  </a:lnTo>
                  <a:lnTo>
                    <a:pt x="140" y="159"/>
                  </a:lnTo>
                  <a:lnTo>
                    <a:pt x="139" y="159"/>
                  </a:lnTo>
                  <a:lnTo>
                    <a:pt x="136" y="162"/>
                  </a:lnTo>
                  <a:lnTo>
                    <a:pt x="135" y="163"/>
                  </a:lnTo>
                  <a:lnTo>
                    <a:pt x="134" y="163"/>
                  </a:lnTo>
                  <a:lnTo>
                    <a:pt x="129" y="166"/>
                  </a:lnTo>
                  <a:lnTo>
                    <a:pt x="125" y="167"/>
                  </a:lnTo>
                  <a:lnTo>
                    <a:pt x="124" y="168"/>
                  </a:lnTo>
                  <a:lnTo>
                    <a:pt x="123" y="167"/>
                  </a:lnTo>
                  <a:lnTo>
                    <a:pt x="125" y="166"/>
                  </a:lnTo>
                  <a:lnTo>
                    <a:pt x="125" y="165"/>
                  </a:lnTo>
                  <a:lnTo>
                    <a:pt x="126" y="164"/>
                  </a:lnTo>
                  <a:lnTo>
                    <a:pt x="125" y="164"/>
                  </a:lnTo>
                  <a:lnTo>
                    <a:pt x="124" y="165"/>
                  </a:lnTo>
                  <a:lnTo>
                    <a:pt x="121" y="166"/>
                  </a:lnTo>
                  <a:lnTo>
                    <a:pt x="114" y="168"/>
                  </a:lnTo>
                  <a:lnTo>
                    <a:pt x="112" y="170"/>
                  </a:lnTo>
                  <a:lnTo>
                    <a:pt x="111" y="170"/>
                  </a:lnTo>
                  <a:lnTo>
                    <a:pt x="110" y="169"/>
                  </a:lnTo>
                  <a:lnTo>
                    <a:pt x="110" y="167"/>
                  </a:lnTo>
                  <a:lnTo>
                    <a:pt x="111" y="166"/>
                  </a:lnTo>
                  <a:lnTo>
                    <a:pt x="111" y="165"/>
                  </a:lnTo>
                  <a:lnTo>
                    <a:pt x="108" y="165"/>
                  </a:lnTo>
                  <a:lnTo>
                    <a:pt x="108" y="164"/>
                  </a:lnTo>
                  <a:lnTo>
                    <a:pt x="109" y="163"/>
                  </a:lnTo>
                  <a:lnTo>
                    <a:pt x="108" y="163"/>
                  </a:lnTo>
                  <a:lnTo>
                    <a:pt x="109" y="162"/>
                  </a:lnTo>
                  <a:lnTo>
                    <a:pt x="114" y="160"/>
                  </a:lnTo>
                  <a:lnTo>
                    <a:pt x="117" y="160"/>
                  </a:lnTo>
                  <a:lnTo>
                    <a:pt x="121" y="159"/>
                  </a:lnTo>
                  <a:lnTo>
                    <a:pt x="122" y="158"/>
                  </a:lnTo>
                  <a:lnTo>
                    <a:pt x="129" y="157"/>
                  </a:lnTo>
                  <a:lnTo>
                    <a:pt x="130" y="157"/>
                  </a:lnTo>
                  <a:lnTo>
                    <a:pt x="132" y="156"/>
                  </a:lnTo>
                  <a:lnTo>
                    <a:pt x="132" y="155"/>
                  </a:lnTo>
                  <a:lnTo>
                    <a:pt x="130" y="154"/>
                  </a:lnTo>
                  <a:lnTo>
                    <a:pt x="129" y="155"/>
                  </a:lnTo>
                  <a:lnTo>
                    <a:pt x="128" y="155"/>
                  </a:lnTo>
                  <a:lnTo>
                    <a:pt x="128" y="154"/>
                  </a:lnTo>
                  <a:lnTo>
                    <a:pt x="128" y="153"/>
                  </a:lnTo>
                  <a:lnTo>
                    <a:pt x="129" y="152"/>
                  </a:lnTo>
                  <a:lnTo>
                    <a:pt x="131" y="153"/>
                  </a:lnTo>
                  <a:lnTo>
                    <a:pt x="135" y="152"/>
                  </a:lnTo>
                  <a:lnTo>
                    <a:pt x="131" y="151"/>
                  </a:lnTo>
                  <a:lnTo>
                    <a:pt x="132" y="149"/>
                  </a:lnTo>
                  <a:lnTo>
                    <a:pt x="133" y="149"/>
                  </a:lnTo>
                  <a:lnTo>
                    <a:pt x="133" y="150"/>
                  </a:lnTo>
                  <a:lnTo>
                    <a:pt x="134" y="150"/>
                  </a:lnTo>
                  <a:lnTo>
                    <a:pt x="135" y="150"/>
                  </a:lnTo>
                  <a:lnTo>
                    <a:pt x="136" y="150"/>
                  </a:lnTo>
                  <a:lnTo>
                    <a:pt x="135" y="151"/>
                  </a:lnTo>
                  <a:lnTo>
                    <a:pt x="136" y="151"/>
                  </a:lnTo>
                  <a:lnTo>
                    <a:pt x="137" y="151"/>
                  </a:lnTo>
                  <a:lnTo>
                    <a:pt x="137" y="150"/>
                  </a:lnTo>
                  <a:lnTo>
                    <a:pt x="136" y="149"/>
                  </a:lnTo>
                  <a:lnTo>
                    <a:pt x="135" y="148"/>
                  </a:lnTo>
                  <a:lnTo>
                    <a:pt x="133" y="147"/>
                  </a:lnTo>
                  <a:lnTo>
                    <a:pt x="132" y="146"/>
                  </a:lnTo>
                  <a:lnTo>
                    <a:pt x="131" y="146"/>
                  </a:lnTo>
                  <a:lnTo>
                    <a:pt x="130" y="149"/>
                  </a:lnTo>
                  <a:lnTo>
                    <a:pt x="129" y="149"/>
                  </a:lnTo>
                  <a:lnTo>
                    <a:pt x="129" y="148"/>
                  </a:lnTo>
                  <a:lnTo>
                    <a:pt x="129" y="145"/>
                  </a:lnTo>
                  <a:lnTo>
                    <a:pt x="129" y="143"/>
                  </a:lnTo>
                  <a:lnTo>
                    <a:pt x="128" y="143"/>
                  </a:lnTo>
                  <a:lnTo>
                    <a:pt x="126" y="141"/>
                  </a:lnTo>
                  <a:lnTo>
                    <a:pt x="125" y="140"/>
                  </a:lnTo>
                  <a:lnTo>
                    <a:pt x="126" y="138"/>
                  </a:lnTo>
                  <a:lnTo>
                    <a:pt x="131" y="134"/>
                  </a:lnTo>
                  <a:lnTo>
                    <a:pt x="132" y="133"/>
                  </a:lnTo>
                  <a:lnTo>
                    <a:pt x="136" y="132"/>
                  </a:lnTo>
                  <a:lnTo>
                    <a:pt x="137" y="132"/>
                  </a:lnTo>
                  <a:lnTo>
                    <a:pt x="136" y="131"/>
                  </a:lnTo>
                  <a:lnTo>
                    <a:pt x="134" y="131"/>
                  </a:lnTo>
                  <a:lnTo>
                    <a:pt x="134" y="130"/>
                  </a:lnTo>
                  <a:lnTo>
                    <a:pt x="133" y="130"/>
                  </a:lnTo>
                  <a:lnTo>
                    <a:pt x="132" y="130"/>
                  </a:lnTo>
                  <a:lnTo>
                    <a:pt x="131" y="130"/>
                  </a:lnTo>
                  <a:lnTo>
                    <a:pt x="130" y="131"/>
                  </a:lnTo>
                  <a:lnTo>
                    <a:pt x="129" y="132"/>
                  </a:lnTo>
                  <a:lnTo>
                    <a:pt x="129" y="133"/>
                  </a:lnTo>
                  <a:lnTo>
                    <a:pt x="127" y="133"/>
                  </a:lnTo>
                  <a:lnTo>
                    <a:pt x="125" y="136"/>
                  </a:lnTo>
                  <a:lnTo>
                    <a:pt x="125" y="137"/>
                  </a:lnTo>
                  <a:lnTo>
                    <a:pt x="124" y="138"/>
                  </a:lnTo>
                  <a:lnTo>
                    <a:pt x="124" y="139"/>
                  </a:lnTo>
                  <a:lnTo>
                    <a:pt x="121" y="138"/>
                  </a:lnTo>
                  <a:lnTo>
                    <a:pt x="118" y="135"/>
                  </a:lnTo>
                  <a:lnTo>
                    <a:pt x="118" y="134"/>
                  </a:lnTo>
                  <a:lnTo>
                    <a:pt x="117" y="133"/>
                  </a:lnTo>
                  <a:lnTo>
                    <a:pt x="117" y="134"/>
                  </a:lnTo>
                  <a:lnTo>
                    <a:pt x="117" y="135"/>
                  </a:lnTo>
                  <a:lnTo>
                    <a:pt x="116" y="135"/>
                  </a:lnTo>
                  <a:lnTo>
                    <a:pt x="115" y="134"/>
                  </a:lnTo>
                  <a:lnTo>
                    <a:pt x="114" y="134"/>
                  </a:lnTo>
                  <a:lnTo>
                    <a:pt x="114" y="135"/>
                  </a:lnTo>
                  <a:lnTo>
                    <a:pt x="116" y="136"/>
                  </a:lnTo>
                  <a:lnTo>
                    <a:pt x="121" y="138"/>
                  </a:lnTo>
                  <a:lnTo>
                    <a:pt x="122" y="140"/>
                  </a:lnTo>
                  <a:lnTo>
                    <a:pt x="121" y="142"/>
                  </a:lnTo>
                  <a:lnTo>
                    <a:pt x="122" y="142"/>
                  </a:lnTo>
                  <a:lnTo>
                    <a:pt x="123" y="142"/>
                  </a:lnTo>
                  <a:lnTo>
                    <a:pt x="124" y="142"/>
                  </a:lnTo>
                  <a:lnTo>
                    <a:pt x="125" y="144"/>
                  </a:lnTo>
                  <a:lnTo>
                    <a:pt x="125" y="145"/>
                  </a:lnTo>
                  <a:lnTo>
                    <a:pt x="125" y="146"/>
                  </a:lnTo>
                  <a:lnTo>
                    <a:pt x="125" y="149"/>
                  </a:lnTo>
                  <a:lnTo>
                    <a:pt x="126" y="150"/>
                  </a:lnTo>
                  <a:lnTo>
                    <a:pt x="125" y="150"/>
                  </a:lnTo>
                  <a:lnTo>
                    <a:pt x="124" y="149"/>
                  </a:lnTo>
                  <a:lnTo>
                    <a:pt x="122" y="149"/>
                  </a:lnTo>
                  <a:lnTo>
                    <a:pt x="121" y="149"/>
                  </a:lnTo>
                  <a:lnTo>
                    <a:pt x="120" y="149"/>
                  </a:lnTo>
                  <a:lnTo>
                    <a:pt x="120" y="150"/>
                  </a:lnTo>
                  <a:lnTo>
                    <a:pt x="121" y="151"/>
                  </a:lnTo>
                  <a:lnTo>
                    <a:pt x="122" y="151"/>
                  </a:lnTo>
                  <a:lnTo>
                    <a:pt x="122" y="151"/>
                  </a:lnTo>
                  <a:lnTo>
                    <a:pt x="122" y="152"/>
                  </a:lnTo>
                  <a:lnTo>
                    <a:pt x="121" y="152"/>
                  </a:lnTo>
                  <a:lnTo>
                    <a:pt x="118" y="154"/>
                  </a:lnTo>
                  <a:lnTo>
                    <a:pt x="114" y="156"/>
                  </a:lnTo>
                  <a:lnTo>
                    <a:pt x="113" y="156"/>
                  </a:lnTo>
                  <a:lnTo>
                    <a:pt x="112" y="156"/>
                  </a:lnTo>
                  <a:lnTo>
                    <a:pt x="111" y="155"/>
                  </a:lnTo>
                  <a:lnTo>
                    <a:pt x="110" y="154"/>
                  </a:lnTo>
                  <a:lnTo>
                    <a:pt x="109" y="153"/>
                  </a:lnTo>
                  <a:lnTo>
                    <a:pt x="108" y="152"/>
                  </a:lnTo>
                  <a:lnTo>
                    <a:pt x="108" y="151"/>
                  </a:lnTo>
                  <a:lnTo>
                    <a:pt x="109" y="151"/>
                  </a:lnTo>
                  <a:lnTo>
                    <a:pt x="107" y="150"/>
                  </a:lnTo>
                  <a:lnTo>
                    <a:pt x="107" y="149"/>
                  </a:lnTo>
                  <a:lnTo>
                    <a:pt x="106" y="149"/>
                  </a:lnTo>
                  <a:lnTo>
                    <a:pt x="105" y="150"/>
                  </a:lnTo>
                  <a:lnTo>
                    <a:pt x="104" y="150"/>
                  </a:lnTo>
                  <a:lnTo>
                    <a:pt x="103" y="150"/>
                  </a:lnTo>
                  <a:lnTo>
                    <a:pt x="103" y="149"/>
                  </a:lnTo>
                  <a:lnTo>
                    <a:pt x="102" y="150"/>
                  </a:lnTo>
                  <a:lnTo>
                    <a:pt x="102" y="151"/>
                  </a:lnTo>
                  <a:lnTo>
                    <a:pt x="102" y="151"/>
                  </a:lnTo>
                  <a:lnTo>
                    <a:pt x="103" y="151"/>
                  </a:lnTo>
                  <a:lnTo>
                    <a:pt x="104" y="151"/>
                  </a:lnTo>
                  <a:lnTo>
                    <a:pt x="108" y="155"/>
                  </a:lnTo>
                  <a:lnTo>
                    <a:pt x="109" y="157"/>
                  </a:lnTo>
                  <a:lnTo>
                    <a:pt x="109" y="158"/>
                  </a:lnTo>
                  <a:lnTo>
                    <a:pt x="109" y="159"/>
                  </a:lnTo>
                  <a:lnTo>
                    <a:pt x="108" y="159"/>
                  </a:lnTo>
                  <a:lnTo>
                    <a:pt x="105" y="160"/>
                  </a:lnTo>
                  <a:lnTo>
                    <a:pt x="102" y="161"/>
                  </a:lnTo>
                  <a:lnTo>
                    <a:pt x="102" y="160"/>
                  </a:lnTo>
                  <a:lnTo>
                    <a:pt x="102" y="156"/>
                  </a:lnTo>
                  <a:lnTo>
                    <a:pt x="102" y="155"/>
                  </a:lnTo>
                  <a:lnTo>
                    <a:pt x="103" y="153"/>
                  </a:lnTo>
                  <a:lnTo>
                    <a:pt x="102" y="153"/>
                  </a:lnTo>
                  <a:lnTo>
                    <a:pt x="101" y="153"/>
                  </a:lnTo>
                  <a:lnTo>
                    <a:pt x="100" y="151"/>
                  </a:lnTo>
                  <a:lnTo>
                    <a:pt x="100" y="150"/>
                  </a:lnTo>
                  <a:lnTo>
                    <a:pt x="99" y="149"/>
                  </a:lnTo>
                  <a:lnTo>
                    <a:pt x="99" y="150"/>
                  </a:lnTo>
                  <a:lnTo>
                    <a:pt x="98" y="150"/>
                  </a:lnTo>
                  <a:lnTo>
                    <a:pt x="98" y="149"/>
                  </a:lnTo>
                  <a:lnTo>
                    <a:pt x="97" y="147"/>
                  </a:lnTo>
                  <a:lnTo>
                    <a:pt x="97" y="148"/>
                  </a:lnTo>
                  <a:lnTo>
                    <a:pt x="96" y="148"/>
                  </a:lnTo>
                  <a:lnTo>
                    <a:pt x="97" y="149"/>
                  </a:lnTo>
                  <a:lnTo>
                    <a:pt x="98" y="150"/>
                  </a:lnTo>
                  <a:lnTo>
                    <a:pt x="98" y="151"/>
                  </a:lnTo>
                  <a:lnTo>
                    <a:pt x="98" y="151"/>
                  </a:lnTo>
                  <a:lnTo>
                    <a:pt x="98" y="152"/>
                  </a:lnTo>
                  <a:lnTo>
                    <a:pt x="96" y="153"/>
                  </a:lnTo>
                  <a:lnTo>
                    <a:pt x="96" y="152"/>
                  </a:lnTo>
                  <a:lnTo>
                    <a:pt x="96" y="151"/>
                  </a:lnTo>
                  <a:lnTo>
                    <a:pt x="95" y="151"/>
                  </a:lnTo>
                  <a:lnTo>
                    <a:pt x="95" y="150"/>
                  </a:lnTo>
                  <a:lnTo>
                    <a:pt x="94" y="150"/>
                  </a:lnTo>
                  <a:lnTo>
                    <a:pt x="93" y="150"/>
                  </a:lnTo>
                  <a:lnTo>
                    <a:pt x="94" y="151"/>
                  </a:lnTo>
                  <a:lnTo>
                    <a:pt x="94" y="153"/>
                  </a:lnTo>
                  <a:lnTo>
                    <a:pt x="95" y="155"/>
                  </a:lnTo>
                  <a:lnTo>
                    <a:pt x="95" y="156"/>
                  </a:lnTo>
                  <a:lnTo>
                    <a:pt x="94" y="156"/>
                  </a:lnTo>
                  <a:lnTo>
                    <a:pt x="93" y="155"/>
                  </a:lnTo>
                  <a:lnTo>
                    <a:pt x="93" y="156"/>
                  </a:lnTo>
                  <a:lnTo>
                    <a:pt x="92" y="156"/>
                  </a:lnTo>
                  <a:lnTo>
                    <a:pt x="92" y="155"/>
                  </a:lnTo>
                  <a:lnTo>
                    <a:pt x="91" y="155"/>
                  </a:lnTo>
                  <a:lnTo>
                    <a:pt x="90" y="153"/>
                  </a:lnTo>
                  <a:lnTo>
                    <a:pt x="90" y="153"/>
                  </a:lnTo>
                  <a:lnTo>
                    <a:pt x="89" y="152"/>
                  </a:lnTo>
                  <a:lnTo>
                    <a:pt x="89" y="151"/>
                  </a:lnTo>
                  <a:lnTo>
                    <a:pt x="89" y="152"/>
                  </a:lnTo>
                  <a:lnTo>
                    <a:pt x="88" y="152"/>
                  </a:lnTo>
                  <a:lnTo>
                    <a:pt x="88" y="153"/>
                  </a:lnTo>
                  <a:lnTo>
                    <a:pt x="87" y="153"/>
                  </a:lnTo>
                  <a:lnTo>
                    <a:pt x="87" y="154"/>
                  </a:lnTo>
                  <a:lnTo>
                    <a:pt x="88" y="155"/>
                  </a:lnTo>
                  <a:lnTo>
                    <a:pt x="88" y="156"/>
                  </a:lnTo>
                  <a:lnTo>
                    <a:pt x="88" y="160"/>
                  </a:lnTo>
                  <a:lnTo>
                    <a:pt x="87" y="160"/>
                  </a:lnTo>
                  <a:lnTo>
                    <a:pt x="87" y="161"/>
                  </a:lnTo>
                  <a:lnTo>
                    <a:pt x="86" y="159"/>
                  </a:lnTo>
                  <a:lnTo>
                    <a:pt x="84" y="154"/>
                  </a:lnTo>
                  <a:lnTo>
                    <a:pt x="84" y="153"/>
                  </a:lnTo>
                  <a:lnTo>
                    <a:pt x="85" y="152"/>
                  </a:lnTo>
                  <a:lnTo>
                    <a:pt x="86" y="151"/>
                  </a:lnTo>
                  <a:lnTo>
                    <a:pt x="85" y="151"/>
                  </a:lnTo>
                  <a:lnTo>
                    <a:pt x="84" y="150"/>
                  </a:lnTo>
                  <a:lnTo>
                    <a:pt x="83" y="151"/>
                  </a:lnTo>
                  <a:lnTo>
                    <a:pt x="83" y="151"/>
                  </a:lnTo>
                  <a:lnTo>
                    <a:pt x="82" y="151"/>
                  </a:lnTo>
                  <a:lnTo>
                    <a:pt x="81" y="151"/>
                  </a:lnTo>
                  <a:lnTo>
                    <a:pt x="80" y="152"/>
                  </a:lnTo>
                  <a:lnTo>
                    <a:pt x="81" y="153"/>
                  </a:lnTo>
                  <a:lnTo>
                    <a:pt x="83" y="155"/>
                  </a:lnTo>
                  <a:lnTo>
                    <a:pt x="83" y="156"/>
                  </a:lnTo>
                  <a:lnTo>
                    <a:pt x="85" y="159"/>
                  </a:lnTo>
                  <a:lnTo>
                    <a:pt x="85" y="161"/>
                  </a:lnTo>
                  <a:lnTo>
                    <a:pt x="85" y="162"/>
                  </a:lnTo>
                  <a:lnTo>
                    <a:pt x="85" y="163"/>
                  </a:lnTo>
                  <a:lnTo>
                    <a:pt x="84" y="163"/>
                  </a:lnTo>
                  <a:lnTo>
                    <a:pt x="83" y="163"/>
                  </a:lnTo>
                  <a:lnTo>
                    <a:pt x="83" y="162"/>
                  </a:lnTo>
                  <a:lnTo>
                    <a:pt x="83" y="161"/>
                  </a:lnTo>
                  <a:lnTo>
                    <a:pt x="83" y="160"/>
                  </a:lnTo>
                  <a:lnTo>
                    <a:pt x="83" y="159"/>
                  </a:lnTo>
                  <a:lnTo>
                    <a:pt x="82" y="159"/>
                  </a:lnTo>
                  <a:lnTo>
                    <a:pt x="82" y="160"/>
                  </a:lnTo>
                  <a:lnTo>
                    <a:pt x="82" y="161"/>
                  </a:lnTo>
                  <a:lnTo>
                    <a:pt x="82" y="162"/>
                  </a:lnTo>
                  <a:lnTo>
                    <a:pt x="82" y="163"/>
                  </a:lnTo>
                  <a:lnTo>
                    <a:pt x="81" y="163"/>
                  </a:lnTo>
                  <a:lnTo>
                    <a:pt x="80" y="163"/>
                  </a:lnTo>
                  <a:lnTo>
                    <a:pt x="79" y="163"/>
                  </a:lnTo>
                  <a:lnTo>
                    <a:pt x="78" y="162"/>
                  </a:lnTo>
                  <a:lnTo>
                    <a:pt x="78" y="159"/>
                  </a:lnTo>
                  <a:lnTo>
                    <a:pt x="77" y="157"/>
                  </a:lnTo>
                  <a:lnTo>
                    <a:pt x="76" y="158"/>
                  </a:lnTo>
                  <a:lnTo>
                    <a:pt x="76" y="159"/>
                  </a:lnTo>
                  <a:lnTo>
                    <a:pt x="77" y="159"/>
                  </a:lnTo>
                  <a:lnTo>
                    <a:pt x="78" y="161"/>
                  </a:lnTo>
                  <a:lnTo>
                    <a:pt x="78" y="162"/>
                  </a:lnTo>
                  <a:lnTo>
                    <a:pt x="78" y="163"/>
                  </a:lnTo>
                  <a:lnTo>
                    <a:pt x="77" y="162"/>
                  </a:lnTo>
                  <a:lnTo>
                    <a:pt x="74" y="158"/>
                  </a:lnTo>
                  <a:lnTo>
                    <a:pt x="73" y="158"/>
                  </a:lnTo>
                  <a:lnTo>
                    <a:pt x="71" y="158"/>
                  </a:lnTo>
                  <a:lnTo>
                    <a:pt x="71" y="157"/>
                  </a:lnTo>
                  <a:lnTo>
                    <a:pt x="70" y="156"/>
                  </a:lnTo>
                  <a:lnTo>
                    <a:pt x="69" y="157"/>
                  </a:lnTo>
                  <a:lnTo>
                    <a:pt x="70" y="158"/>
                  </a:lnTo>
                  <a:lnTo>
                    <a:pt x="73" y="159"/>
                  </a:lnTo>
                  <a:lnTo>
                    <a:pt x="75" y="161"/>
                  </a:lnTo>
                  <a:lnTo>
                    <a:pt x="76" y="162"/>
                  </a:lnTo>
                  <a:lnTo>
                    <a:pt x="78" y="163"/>
                  </a:lnTo>
                  <a:lnTo>
                    <a:pt x="78" y="164"/>
                  </a:lnTo>
                  <a:lnTo>
                    <a:pt x="77" y="164"/>
                  </a:lnTo>
                  <a:lnTo>
                    <a:pt x="77" y="165"/>
                  </a:lnTo>
                  <a:lnTo>
                    <a:pt x="76" y="167"/>
                  </a:lnTo>
                  <a:lnTo>
                    <a:pt x="76" y="168"/>
                  </a:lnTo>
                  <a:lnTo>
                    <a:pt x="74" y="168"/>
                  </a:lnTo>
                  <a:lnTo>
                    <a:pt x="71" y="169"/>
                  </a:lnTo>
                  <a:lnTo>
                    <a:pt x="69" y="169"/>
                  </a:lnTo>
                  <a:lnTo>
                    <a:pt x="68" y="170"/>
                  </a:lnTo>
                  <a:lnTo>
                    <a:pt x="67" y="171"/>
                  </a:lnTo>
                  <a:lnTo>
                    <a:pt x="67" y="171"/>
                  </a:lnTo>
                  <a:lnTo>
                    <a:pt x="66" y="170"/>
                  </a:lnTo>
                  <a:lnTo>
                    <a:pt x="64" y="170"/>
                  </a:lnTo>
                  <a:lnTo>
                    <a:pt x="63" y="170"/>
                  </a:lnTo>
                  <a:lnTo>
                    <a:pt x="64" y="169"/>
                  </a:lnTo>
                  <a:lnTo>
                    <a:pt x="65" y="168"/>
                  </a:lnTo>
                  <a:lnTo>
                    <a:pt x="67" y="168"/>
                  </a:lnTo>
                  <a:lnTo>
                    <a:pt x="67" y="168"/>
                  </a:lnTo>
                  <a:lnTo>
                    <a:pt x="67" y="167"/>
                  </a:lnTo>
                  <a:lnTo>
                    <a:pt x="67" y="167"/>
                  </a:lnTo>
                  <a:lnTo>
                    <a:pt x="66" y="167"/>
                  </a:lnTo>
                  <a:lnTo>
                    <a:pt x="65" y="167"/>
                  </a:lnTo>
                  <a:lnTo>
                    <a:pt x="64" y="168"/>
                  </a:lnTo>
                  <a:lnTo>
                    <a:pt x="64" y="169"/>
                  </a:lnTo>
                  <a:lnTo>
                    <a:pt x="63" y="169"/>
                  </a:lnTo>
                  <a:lnTo>
                    <a:pt x="62" y="168"/>
                  </a:lnTo>
                  <a:lnTo>
                    <a:pt x="62" y="167"/>
                  </a:lnTo>
                  <a:lnTo>
                    <a:pt x="63" y="166"/>
                  </a:lnTo>
                  <a:lnTo>
                    <a:pt x="64" y="166"/>
                  </a:lnTo>
                  <a:lnTo>
                    <a:pt x="65" y="166"/>
                  </a:lnTo>
                  <a:lnTo>
                    <a:pt x="67" y="165"/>
                  </a:lnTo>
                  <a:lnTo>
                    <a:pt x="67" y="164"/>
                  </a:lnTo>
                  <a:lnTo>
                    <a:pt x="70" y="163"/>
                  </a:lnTo>
                  <a:lnTo>
                    <a:pt x="71" y="163"/>
                  </a:lnTo>
                  <a:lnTo>
                    <a:pt x="69" y="163"/>
                  </a:lnTo>
                  <a:lnTo>
                    <a:pt x="67" y="163"/>
                  </a:lnTo>
                  <a:lnTo>
                    <a:pt x="66" y="164"/>
                  </a:lnTo>
                  <a:lnTo>
                    <a:pt x="65" y="164"/>
                  </a:lnTo>
                  <a:lnTo>
                    <a:pt x="65" y="163"/>
                  </a:lnTo>
                  <a:lnTo>
                    <a:pt x="64" y="163"/>
                  </a:lnTo>
                  <a:lnTo>
                    <a:pt x="63" y="164"/>
                  </a:lnTo>
                  <a:lnTo>
                    <a:pt x="63" y="165"/>
                  </a:lnTo>
                  <a:lnTo>
                    <a:pt x="62" y="164"/>
                  </a:lnTo>
                  <a:lnTo>
                    <a:pt x="62" y="165"/>
                  </a:lnTo>
                  <a:lnTo>
                    <a:pt x="61" y="165"/>
                  </a:lnTo>
                  <a:lnTo>
                    <a:pt x="62" y="165"/>
                  </a:lnTo>
                  <a:lnTo>
                    <a:pt x="63" y="166"/>
                  </a:lnTo>
                  <a:lnTo>
                    <a:pt x="62" y="166"/>
                  </a:lnTo>
                  <a:lnTo>
                    <a:pt x="61" y="166"/>
                  </a:lnTo>
                  <a:lnTo>
                    <a:pt x="60" y="166"/>
                  </a:lnTo>
                  <a:lnTo>
                    <a:pt x="59" y="166"/>
                  </a:lnTo>
                  <a:lnTo>
                    <a:pt x="59" y="165"/>
                  </a:lnTo>
                  <a:lnTo>
                    <a:pt x="59" y="164"/>
                  </a:lnTo>
                  <a:lnTo>
                    <a:pt x="59" y="163"/>
                  </a:lnTo>
                  <a:lnTo>
                    <a:pt x="60" y="162"/>
                  </a:lnTo>
                  <a:lnTo>
                    <a:pt x="60" y="161"/>
                  </a:lnTo>
                  <a:lnTo>
                    <a:pt x="60" y="162"/>
                  </a:lnTo>
                  <a:lnTo>
                    <a:pt x="61" y="162"/>
                  </a:lnTo>
                  <a:lnTo>
                    <a:pt x="61" y="163"/>
                  </a:lnTo>
                  <a:lnTo>
                    <a:pt x="61" y="162"/>
                  </a:lnTo>
                  <a:lnTo>
                    <a:pt x="61" y="161"/>
                  </a:lnTo>
                  <a:lnTo>
                    <a:pt x="61" y="160"/>
                  </a:lnTo>
                  <a:lnTo>
                    <a:pt x="63" y="160"/>
                  </a:lnTo>
                  <a:lnTo>
                    <a:pt x="64" y="160"/>
                  </a:lnTo>
                  <a:lnTo>
                    <a:pt x="64" y="159"/>
                  </a:lnTo>
                  <a:lnTo>
                    <a:pt x="66" y="159"/>
                  </a:lnTo>
                  <a:lnTo>
                    <a:pt x="66" y="158"/>
                  </a:lnTo>
                  <a:lnTo>
                    <a:pt x="67" y="157"/>
                  </a:lnTo>
                  <a:lnTo>
                    <a:pt x="67" y="157"/>
                  </a:lnTo>
                  <a:lnTo>
                    <a:pt x="68" y="158"/>
                  </a:lnTo>
                  <a:lnTo>
                    <a:pt x="68" y="157"/>
                  </a:lnTo>
                  <a:lnTo>
                    <a:pt x="67" y="155"/>
                  </a:lnTo>
                  <a:lnTo>
                    <a:pt x="67" y="154"/>
                  </a:lnTo>
                  <a:lnTo>
                    <a:pt x="66" y="154"/>
                  </a:lnTo>
                  <a:lnTo>
                    <a:pt x="61" y="155"/>
                  </a:lnTo>
                  <a:lnTo>
                    <a:pt x="60" y="156"/>
                  </a:lnTo>
                  <a:lnTo>
                    <a:pt x="59" y="157"/>
                  </a:lnTo>
                  <a:lnTo>
                    <a:pt x="57" y="159"/>
                  </a:lnTo>
                  <a:lnTo>
                    <a:pt x="56" y="159"/>
                  </a:lnTo>
                  <a:lnTo>
                    <a:pt x="55" y="159"/>
                  </a:lnTo>
                  <a:lnTo>
                    <a:pt x="55" y="159"/>
                  </a:lnTo>
                  <a:lnTo>
                    <a:pt x="57" y="156"/>
                  </a:lnTo>
                  <a:lnTo>
                    <a:pt x="59" y="156"/>
                  </a:lnTo>
                  <a:lnTo>
                    <a:pt x="59" y="155"/>
                  </a:lnTo>
                  <a:lnTo>
                    <a:pt x="59" y="154"/>
                  </a:lnTo>
                  <a:lnTo>
                    <a:pt x="62" y="153"/>
                  </a:lnTo>
                  <a:lnTo>
                    <a:pt x="64" y="152"/>
                  </a:lnTo>
                  <a:lnTo>
                    <a:pt x="66" y="152"/>
                  </a:lnTo>
                  <a:lnTo>
                    <a:pt x="65" y="151"/>
                  </a:lnTo>
                  <a:lnTo>
                    <a:pt x="64" y="151"/>
                  </a:lnTo>
                  <a:lnTo>
                    <a:pt x="63" y="151"/>
                  </a:lnTo>
                  <a:lnTo>
                    <a:pt x="61" y="152"/>
                  </a:lnTo>
                  <a:lnTo>
                    <a:pt x="60" y="152"/>
                  </a:lnTo>
                  <a:lnTo>
                    <a:pt x="60" y="153"/>
                  </a:lnTo>
                  <a:lnTo>
                    <a:pt x="59" y="153"/>
                  </a:lnTo>
                  <a:lnTo>
                    <a:pt x="58" y="153"/>
                  </a:lnTo>
                  <a:lnTo>
                    <a:pt x="57" y="153"/>
                  </a:lnTo>
                  <a:lnTo>
                    <a:pt x="56" y="153"/>
                  </a:lnTo>
                  <a:lnTo>
                    <a:pt x="55" y="155"/>
                  </a:lnTo>
                  <a:lnTo>
                    <a:pt x="54" y="156"/>
                  </a:lnTo>
                  <a:lnTo>
                    <a:pt x="51" y="157"/>
                  </a:lnTo>
                  <a:lnTo>
                    <a:pt x="50" y="157"/>
                  </a:lnTo>
                  <a:lnTo>
                    <a:pt x="50" y="156"/>
                  </a:lnTo>
                  <a:lnTo>
                    <a:pt x="50" y="155"/>
                  </a:lnTo>
                  <a:lnTo>
                    <a:pt x="51" y="154"/>
                  </a:lnTo>
                  <a:lnTo>
                    <a:pt x="51" y="153"/>
                  </a:lnTo>
                  <a:lnTo>
                    <a:pt x="50" y="151"/>
                  </a:lnTo>
                  <a:lnTo>
                    <a:pt x="51" y="151"/>
                  </a:lnTo>
                  <a:lnTo>
                    <a:pt x="50" y="150"/>
                  </a:lnTo>
                  <a:lnTo>
                    <a:pt x="49" y="150"/>
                  </a:lnTo>
                  <a:lnTo>
                    <a:pt x="47" y="151"/>
                  </a:lnTo>
                  <a:lnTo>
                    <a:pt x="45" y="151"/>
                  </a:lnTo>
                  <a:lnTo>
                    <a:pt x="44" y="151"/>
                  </a:lnTo>
                  <a:lnTo>
                    <a:pt x="43" y="151"/>
                  </a:lnTo>
                  <a:lnTo>
                    <a:pt x="43" y="150"/>
                  </a:lnTo>
                  <a:lnTo>
                    <a:pt x="43" y="150"/>
                  </a:lnTo>
                  <a:lnTo>
                    <a:pt x="42" y="149"/>
                  </a:lnTo>
                  <a:lnTo>
                    <a:pt x="42" y="148"/>
                  </a:lnTo>
                  <a:lnTo>
                    <a:pt x="43" y="147"/>
                  </a:lnTo>
                  <a:lnTo>
                    <a:pt x="43" y="146"/>
                  </a:lnTo>
                  <a:lnTo>
                    <a:pt x="42" y="146"/>
                  </a:lnTo>
                  <a:lnTo>
                    <a:pt x="42" y="145"/>
                  </a:lnTo>
                  <a:lnTo>
                    <a:pt x="43" y="144"/>
                  </a:lnTo>
                  <a:lnTo>
                    <a:pt x="43" y="144"/>
                  </a:lnTo>
                  <a:lnTo>
                    <a:pt x="43" y="143"/>
                  </a:lnTo>
                  <a:lnTo>
                    <a:pt x="42" y="143"/>
                  </a:lnTo>
                  <a:lnTo>
                    <a:pt x="40" y="144"/>
                  </a:lnTo>
                  <a:lnTo>
                    <a:pt x="40" y="145"/>
                  </a:lnTo>
                  <a:lnTo>
                    <a:pt x="40" y="146"/>
                  </a:lnTo>
                  <a:lnTo>
                    <a:pt x="41" y="148"/>
                  </a:lnTo>
                  <a:lnTo>
                    <a:pt x="41" y="149"/>
                  </a:lnTo>
                  <a:lnTo>
                    <a:pt x="42" y="150"/>
                  </a:lnTo>
                  <a:lnTo>
                    <a:pt x="42" y="151"/>
                  </a:lnTo>
                  <a:lnTo>
                    <a:pt x="42" y="151"/>
                  </a:lnTo>
                  <a:lnTo>
                    <a:pt x="41" y="151"/>
                  </a:lnTo>
                  <a:lnTo>
                    <a:pt x="40" y="151"/>
                  </a:lnTo>
                  <a:lnTo>
                    <a:pt x="39" y="151"/>
                  </a:lnTo>
                  <a:lnTo>
                    <a:pt x="38" y="151"/>
                  </a:lnTo>
                  <a:lnTo>
                    <a:pt x="37" y="151"/>
                  </a:lnTo>
                  <a:lnTo>
                    <a:pt x="37" y="151"/>
                  </a:lnTo>
                  <a:lnTo>
                    <a:pt x="38" y="152"/>
                  </a:lnTo>
                  <a:lnTo>
                    <a:pt x="39" y="152"/>
                  </a:lnTo>
                  <a:lnTo>
                    <a:pt x="40" y="153"/>
                  </a:lnTo>
                  <a:lnTo>
                    <a:pt x="39" y="153"/>
                  </a:lnTo>
                  <a:lnTo>
                    <a:pt x="38" y="153"/>
                  </a:lnTo>
                  <a:lnTo>
                    <a:pt x="36" y="152"/>
                  </a:lnTo>
                  <a:lnTo>
                    <a:pt x="34" y="152"/>
                  </a:lnTo>
                  <a:lnTo>
                    <a:pt x="33" y="152"/>
                  </a:lnTo>
                  <a:lnTo>
                    <a:pt x="32" y="152"/>
                  </a:lnTo>
                  <a:lnTo>
                    <a:pt x="32" y="152"/>
                  </a:lnTo>
                  <a:lnTo>
                    <a:pt x="32" y="151"/>
                  </a:lnTo>
                  <a:lnTo>
                    <a:pt x="32" y="151"/>
                  </a:lnTo>
                  <a:lnTo>
                    <a:pt x="35" y="151"/>
                  </a:lnTo>
                  <a:lnTo>
                    <a:pt x="33" y="151"/>
                  </a:lnTo>
                  <a:lnTo>
                    <a:pt x="32" y="151"/>
                  </a:lnTo>
                  <a:lnTo>
                    <a:pt x="32" y="150"/>
                  </a:lnTo>
                  <a:lnTo>
                    <a:pt x="32" y="149"/>
                  </a:lnTo>
                  <a:lnTo>
                    <a:pt x="31" y="150"/>
                  </a:lnTo>
                  <a:lnTo>
                    <a:pt x="31" y="151"/>
                  </a:lnTo>
                  <a:lnTo>
                    <a:pt x="30" y="151"/>
                  </a:lnTo>
                  <a:lnTo>
                    <a:pt x="28" y="151"/>
                  </a:lnTo>
                  <a:lnTo>
                    <a:pt x="27" y="150"/>
                  </a:lnTo>
                  <a:lnTo>
                    <a:pt x="28" y="149"/>
                  </a:lnTo>
                  <a:lnTo>
                    <a:pt x="29" y="148"/>
                  </a:lnTo>
                  <a:lnTo>
                    <a:pt x="28" y="148"/>
                  </a:lnTo>
                  <a:lnTo>
                    <a:pt x="27" y="148"/>
                  </a:lnTo>
                  <a:lnTo>
                    <a:pt x="26" y="149"/>
                  </a:lnTo>
                  <a:lnTo>
                    <a:pt x="24" y="150"/>
                  </a:lnTo>
                  <a:lnTo>
                    <a:pt x="24" y="151"/>
                  </a:lnTo>
                  <a:lnTo>
                    <a:pt x="22" y="151"/>
                  </a:lnTo>
                  <a:lnTo>
                    <a:pt x="21" y="151"/>
                  </a:lnTo>
                  <a:lnTo>
                    <a:pt x="22" y="151"/>
                  </a:lnTo>
                  <a:lnTo>
                    <a:pt x="27" y="151"/>
                  </a:lnTo>
                  <a:lnTo>
                    <a:pt x="29" y="151"/>
                  </a:lnTo>
                  <a:lnTo>
                    <a:pt x="29" y="152"/>
                  </a:lnTo>
                  <a:lnTo>
                    <a:pt x="26" y="152"/>
                  </a:lnTo>
                  <a:lnTo>
                    <a:pt x="25" y="154"/>
                  </a:lnTo>
                  <a:lnTo>
                    <a:pt x="26" y="154"/>
                  </a:lnTo>
                  <a:lnTo>
                    <a:pt x="27" y="154"/>
                  </a:lnTo>
                  <a:lnTo>
                    <a:pt x="28" y="154"/>
                  </a:lnTo>
                  <a:lnTo>
                    <a:pt x="32" y="153"/>
                  </a:lnTo>
                  <a:lnTo>
                    <a:pt x="32" y="153"/>
                  </a:lnTo>
                  <a:lnTo>
                    <a:pt x="33" y="153"/>
                  </a:lnTo>
                  <a:lnTo>
                    <a:pt x="36" y="154"/>
                  </a:lnTo>
                  <a:lnTo>
                    <a:pt x="37" y="154"/>
                  </a:lnTo>
                  <a:lnTo>
                    <a:pt x="38" y="154"/>
                  </a:lnTo>
                  <a:lnTo>
                    <a:pt x="40" y="154"/>
                  </a:lnTo>
                  <a:lnTo>
                    <a:pt x="41" y="153"/>
                  </a:lnTo>
                  <a:lnTo>
                    <a:pt x="42" y="154"/>
                  </a:lnTo>
                  <a:lnTo>
                    <a:pt x="43" y="155"/>
                  </a:lnTo>
                  <a:lnTo>
                    <a:pt x="45" y="156"/>
                  </a:lnTo>
                  <a:lnTo>
                    <a:pt x="46" y="157"/>
                  </a:lnTo>
                  <a:lnTo>
                    <a:pt x="46" y="158"/>
                  </a:lnTo>
                  <a:lnTo>
                    <a:pt x="47" y="158"/>
                  </a:lnTo>
                  <a:lnTo>
                    <a:pt x="46" y="159"/>
                  </a:lnTo>
                  <a:lnTo>
                    <a:pt x="45" y="159"/>
                  </a:lnTo>
                  <a:lnTo>
                    <a:pt x="44" y="159"/>
                  </a:lnTo>
                  <a:lnTo>
                    <a:pt x="43" y="160"/>
                  </a:lnTo>
                  <a:lnTo>
                    <a:pt x="41" y="161"/>
                  </a:lnTo>
                  <a:lnTo>
                    <a:pt x="41" y="162"/>
                  </a:lnTo>
                  <a:lnTo>
                    <a:pt x="40" y="162"/>
                  </a:lnTo>
                  <a:lnTo>
                    <a:pt x="39" y="162"/>
                  </a:lnTo>
                  <a:lnTo>
                    <a:pt x="39" y="161"/>
                  </a:lnTo>
                  <a:lnTo>
                    <a:pt x="38" y="159"/>
                  </a:lnTo>
                  <a:lnTo>
                    <a:pt x="36" y="159"/>
                  </a:lnTo>
                  <a:lnTo>
                    <a:pt x="35" y="159"/>
                  </a:lnTo>
                  <a:lnTo>
                    <a:pt x="33" y="159"/>
                  </a:lnTo>
                  <a:lnTo>
                    <a:pt x="33" y="160"/>
                  </a:lnTo>
                  <a:lnTo>
                    <a:pt x="27" y="159"/>
                  </a:lnTo>
                  <a:lnTo>
                    <a:pt x="26" y="158"/>
                  </a:lnTo>
                  <a:lnTo>
                    <a:pt x="26" y="156"/>
                  </a:lnTo>
                  <a:lnTo>
                    <a:pt x="25" y="156"/>
                  </a:lnTo>
                  <a:lnTo>
                    <a:pt x="24" y="156"/>
                  </a:lnTo>
                  <a:lnTo>
                    <a:pt x="23" y="156"/>
                  </a:lnTo>
                  <a:lnTo>
                    <a:pt x="23" y="157"/>
                  </a:lnTo>
                  <a:lnTo>
                    <a:pt x="21" y="155"/>
                  </a:lnTo>
                  <a:lnTo>
                    <a:pt x="20" y="154"/>
                  </a:lnTo>
                  <a:lnTo>
                    <a:pt x="20" y="153"/>
                  </a:lnTo>
                  <a:lnTo>
                    <a:pt x="18" y="153"/>
                  </a:lnTo>
                  <a:lnTo>
                    <a:pt x="16" y="152"/>
                  </a:lnTo>
                  <a:lnTo>
                    <a:pt x="15" y="152"/>
                  </a:lnTo>
                  <a:lnTo>
                    <a:pt x="16" y="152"/>
                  </a:lnTo>
                  <a:lnTo>
                    <a:pt x="17" y="151"/>
                  </a:lnTo>
                  <a:lnTo>
                    <a:pt x="18" y="151"/>
                  </a:lnTo>
                  <a:lnTo>
                    <a:pt x="18" y="150"/>
                  </a:lnTo>
                  <a:lnTo>
                    <a:pt x="19" y="149"/>
                  </a:lnTo>
                  <a:lnTo>
                    <a:pt x="20" y="149"/>
                  </a:lnTo>
                  <a:lnTo>
                    <a:pt x="20" y="149"/>
                  </a:lnTo>
                  <a:lnTo>
                    <a:pt x="20" y="149"/>
                  </a:lnTo>
                  <a:lnTo>
                    <a:pt x="19" y="149"/>
                  </a:lnTo>
                  <a:lnTo>
                    <a:pt x="18" y="149"/>
                  </a:lnTo>
                  <a:lnTo>
                    <a:pt x="18" y="148"/>
                  </a:lnTo>
                  <a:lnTo>
                    <a:pt x="18" y="147"/>
                  </a:lnTo>
                  <a:lnTo>
                    <a:pt x="19" y="145"/>
                  </a:lnTo>
                  <a:lnTo>
                    <a:pt x="20" y="144"/>
                  </a:lnTo>
                  <a:lnTo>
                    <a:pt x="21" y="143"/>
                  </a:lnTo>
                  <a:lnTo>
                    <a:pt x="22" y="142"/>
                  </a:lnTo>
                  <a:lnTo>
                    <a:pt x="23" y="143"/>
                  </a:lnTo>
                  <a:lnTo>
                    <a:pt x="24" y="143"/>
                  </a:lnTo>
                  <a:lnTo>
                    <a:pt x="25" y="143"/>
                  </a:lnTo>
                  <a:lnTo>
                    <a:pt x="26" y="142"/>
                  </a:lnTo>
                  <a:lnTo>
                    <a:pt x="27" y="142"/>
                  </a:lnTo>
                  <a:lnTo>
                    <a:pt x="28" y="142"/>
                  </a:lnTo>
                  <a:lnTo>
                    <a:pt x="28" y="141"/>
                  </a:lnTo>
                  <a:lnTo>
                    <a:pt x="29" y="141"/>
                  </a:lnTo>
                  <a:lnTo>
                    <a:pt x="30" y="141"/>
                  </a:lnTo>
                  <a:lnTo>
                    <a:pt x="31" y="140"/>
                  </a:lnTo>
                  <a:lnTo>
                    <a:pt x="32" y="140"/>
                  </a:lnTo>
                  <a:lnTo>
                    <a:pt x="32" y="140"/>
                  </a:lnTo>
                  <a:lnTo>
                    <a:pt x="32" y="139"/>
                  </a:lnTo>
                  <a:lnTo>
                    <a:pt x="31" y="139"/>
                  </a:lnTo>
                  <a:lnTo>
                    <a:pt x="29" y="138"/>
                  </a:lnTo>
                  <a:lnTo>
                    <a:pt x="28" y="138"/>
                  </a:lnTo>
                  <a:lnTo>
                    <a:pt x="26" y="138"/>
                  </a:lnTo>
                  <a:lnTo>
                    <a:pt x="25" y="138"/>
                  </a:lnTo>
                  <a:lnTo>
                    <a:pt x="24" y="138"/>
                  </a:lnTo>
                  <a:lnTo>
                    <a:pt x="23" y="137"/>
                  </a:lnTo>
                  <a:lnTo>
                    <a:pt x="24" y="137"/>
                  </a:lnTo>
                  <a:lnTo>
                    <a:pt x="26" y="137"/>
                  </a:lnTo>
                  <a:lnTo>
                    <a:pt x="27" y="137"/>
                  </a:lnTo>
                  <a:lnTo>
                    <a:pt x="27" y="136"/>
                  </a:lnTo>
                  <a:lnTo>
                    <a:pt x="26" y="136"/>
                  </a:lnTo>
                  <a:lnTo>
                    <a:pt x="26" y="135"/>
                  </a:lnTo>
                  <a:lnTo>
                    <a:pt x="27" y="135"/>
                  </a:lnTo>
                  <a:lnTo>
                    <a:pt x="28" y="135"/>
                  </a:lnTo>
                  <a:lnTo>
                    <a:pt x="29" y="136"/>
                  </a:lnTo>
                  <a:lnTo>
                    <a:pt x="32" y="137"/>
                  </a:lnTo>
                  <a:lnTo>
                    <a:pt x="33" y="137"/>
                  </a:lnTo>
                  <a:lnTo>
                    <a:pt x="34" y="137"/>
                  </a:lnTo>
                  <a:lnTo>
                    <a:pt x="40" y="135"/>
                  </a:lnTo>
                  <a:lnTo>
                    <a:pt x="248" y="0"/>
                  </a:lnTo>
                  <a:lnTo>
                    <a:pt x="274" y="11"/>
                  </a:lnTo>
                  <a:lnTo>
                    <a:pt x="286" y="1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1" name="Freeform 2201">
              <a:extLst>
                <a:ext uri="{FF2B5EF4-FFF2-40B4-BE49-F238E27FC236}">
                  <a16:creationId xmlns:a16="http://schemas.microsoft.com/office/drawing/2014/main" id="{298B6716-7907-EA62-9359-57D7BDDB1774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212975" y="3465513"/>
              <a:ext cx="647700" cy="519113"/>
            </a:xfrm>
            <a:custGeom>
              <a:avLst/>
              <a:gdLst>
                <a:gd name="T0" fmla="*/ 4 w 408"/>
                <a:gd name="T1" fmla="*/ 170 h 327"/>
                <a:gd name="T2" fmla="*/ 46 w 408"/>
                <a:gd name="T3" fmla="*/ 84 h 327"/>
                <a:gd name="T4" fmla="*/ 36 w 408"/>
                <a:gd name="T5" fmla="*/ 78 h 327"/>
                <a:gd name="T6" fmla="*/ 5 w 408"/>
                <a:gd name="T7" fmla="*/ 206 h 327"/>
                <a:gd name="T8" fmla="*/ 6 w 408"/>
                <a:gd name="T9" fmla="*/ 185 h 327"/>
                <a:gd name="T10" fmla="*/ 16 w 408"/>
                <a:gd name="T11" fmla="*/ 268 h 327"/>
                <a:gd name="T12" fmla="*/ 18 w 408"/>
                <a:gd name="T13" fmla="*/ 256 h 327"/>
                <a:gd name="T14" fmla="*/ 15 w 408"/>
                <a:gd name="T15" fmla="*/ 229 h 327"/>
                <a:gd name="T16" fmla="*/ 8 w 408"/>
                <a:gd name="T17" fmla="*/ 211 h 327"/>
                <a:gd name="T18" fmla="*/ 29 w 408"/>
                <a:gd name="T19" fmla="*/ 243 h 327"/>
                <a:gd name="T20" fmla="*/ 181 w 408"/>
                <a:gd name="T21" fmla="*/ 58 h 327"/>
                <a:gd name="T22" fmla="*/ 102 w 408"/>
                <a:gd name="T23" fmla="*/ 268 h 327"/>
                <a:gd name="T24" fmla="*/ 47 w 408"/>
                <a:gd name="T25" fmla="*/ 298 h 327"/>
                <a:gd name="T26" fmla="*/ 17 w 408"/>
                <a:gd name="T27" fmla="*/ 313 h 327"/>
                <a:gd name="T28" fmla="*/ 27 w 408"/>
                <a:gd name="T29" fmla="*/ 297 h 327"/>
                <a:gd name="T30" fmla="*/ 53 w 408"/>
                <a:gd name="T31" fmla="*/ 291 h 327"/>
                <a:gd name="T32" fmla="*/ 48 w 408"/>
                <a:gd name="T33" fmla="*/ 284 h 327"/>
                <a:gd name="T34" fmla="*/ 44 w 408"/>
                <a:gd name="T35" fmla="*/ 280 h 327"/>
                <a:gd name="T36" fmla="*/ 31 w 408"/>
                <a:gd name="T37" fmla="*/ 290 h 327"/>
                <a:gd name="T38" fmla="*/ 26 w 408"/>
                <a:gd name="T39" fmla="*/ 286 h 327"/>
                <a:gd name="T40" fmla="*/ 25 w 408"/>
                <a:gd name="T41" fmla="*/ 275 h 327"/>
                <a:gd name="T42" fmla="*/ 28 w 408"/>
                <a:gd name="T43" fmla="*/ 258 h 327"/>
                <a:gd name="T44" fmla="*/ 33 w 408"/>
                <a:gd name="T45" fmla="*/ 241 h 327"/>
                <a:gd name="T46" fmla="*/ 20 w 408"/>
                <a:gd name="T47" fmla="*/ 244 h 327"/>
                <a:gd name="T48" fmla="*/ 45 w 408"/>
                <a:gd name="T49" fmla="*/ 228 h 327"/>
                <a:gd name="T50" fmla="*/ 43 w 408"/>
                <a:gd name="T51" fmla="*/ 226 h 327"/>
                <a:gd name="T52" fmla="*/ 33 w 408"/>
                <a:gd name="T53" fmla="*/ 214 h 327"/>
                <a:gd name="T54" fmla="*/ 17 w 408"/>
                <a:gd name="T55" fmla="*/ 215 h 327"/>
                <a:gd name="T56" fmla="*/ 28 w 408"/>
                <a:gd name="T57" fmla="*/ 192 h 327"/>
                <a:gd name="T58" fmla="*/ 13 w 408"/>
                <a:gd name="T59" fmla="*/ 189 h 327"/>
                <a:gd name="T60" fmla="*/ 25 w 408"/>
                <a:gd name="T61" fmla="*/ 178 h 327"/>
                <a:gd name="T62" fmla="*/ 55 w 408"/>
                <a:gd name="T63" fmla="*/ 179 h 327"/>
                <a:gd name="T64" fmla="*/ 55 w 408"/>
                <a:gd name="T65" fmla="*/ 177 h 327"/>
                <a:gd name="T66" fmla="*/ 31 w 408"/>
                <a:gd name="T67" fmla="*/ 170 h 327"/>
                <a:gd name="T68" fmla="*/ 18 w 408"/>
                <a:gd name="T69" fmla="*/ 169 h 327"/>
                <a:gd name="T70" fmla="*/ 6 w 408"/>
                <a:gd name="T71" fmla="*/ 159 h 327"/>
                <a:gd name="T72" fmla="*/ 43 w 408"/>
                <a:gd name="T73" fmla="*/ 144 h 327"/>
                <a:gd name="T74" fmla="*/ 97 w 408"/>
                <a:gd name="T75" fmla="*/ 117 h 327"/>
                <a:gd name="T76" fmla="*/ 137 w 408"/>
                <a:gd name="T77" fmla="*/ 115 h 327"/>
                <a:gd name="T78" fmla="*/ 134 w 408"/>
                <a:gd name="T79" fmla="*/ 109 h 327"/>
                <a:gd name="T80" fmla="*/ 125 w 408"/>
                <a:gd name="T81" fmla="*/ 101 h 327"/>
                <a:gd name="T82" fmla="*/ 37 w 408"/>
                <a:gd name="T83" fmla="*/ 144 h 327"/>
                <a:gd name="T84" fmla="*/ 4 w 408"/>
                <a:gd name="T85" fmla="*/ 142 h 327"/>
                <a:gd name="T86" fmla="*/ 8 w 408"/>
                <a:gd name="T87" fmla="*/ 132 h 327"/>
                <a:gd name="T88" fmla="*/ 24 w 408"/>
                <a:gd name="T89" fmla="*/ 108 h 327"/>
                <a:gd name="T90" fmla="*/ 61 w 408"/>
                <a:gd name="T91" fmla="*/ 121 h 327"/>
                <a:gd name="T92" fmla="*/ 31 w 408"/>
                <a:gd name="T93" fmla="*/ 101 h 327"/>
                <a:gd name="T94" fmla="*/ 63 w 408"/>
                <a:gd name="T95" fmla="*/ 102 h 327"/>
                <a:gd name="T96" fmla="*/ 59 w 408"/>
                <a:gd name="T97" fmla="*/ 93 h 327"/>
                <a:gd name="T98" fmla="*/ 50 w 408"/>
                <a:gd name="T99" fmla="*/ 83 h 327"/>
                <a:gd name="T100" fmla="*/ 76 w 408"/>
                <a:gd name="T101" fmla="*/ 89 h 327"/>
                <a:gd name="T102" fmla="*/ 53 w 408"/>
                <a:gd name="T103" fmla="*/ 76 h 327"/>
                <a:gd name="T104" fmla="*/ 39 w 408"/>
                <a:gd name="T105" fmla="*/ 62 h 327"/>
                <a:gd name="T106" fmla="*/ 34 w 408"/>
                <a:gd name="T107" fmla="*/ 52 h 327"/>
                <a:gd name="T108" fmla="*/ 32 w 408"/>
                <a:gd name="T109" fmla="*/ 44 h 327"/>
                <a:gd name="T110" fmla="*/ 70 w 408"/>
                <a:gd name="T111" fmla="*/ 45 h 327"/>
                <a:gd name="T112" fmla="*/ 60 w 408"/>
                <a:gd name="T113" fmla="*/ 38 h 327"/>
                <a:gd name="T114" fmla="*/ 39 w 408"/>
                <a:gd name="T115" fmla="*/ 27 h 327"/>
                <a:gd name="T116" fmla="*/ 70 w 408"/>
                <a:gd name="T117" fmla="*/ 13 h 327"/>
                <a:gd name="T118" fmla="*/ 85 w 408"/>
                <a:gd name="T119" fmla="*/ 1 h 327"/>
                <a:gd name="T120" fmla="*/ 113 w 408"/>
                <a:gd name="T121" fmla="*/ 10 h 327"/>
                <a:gd name="T122" fmla="*/ 138 w 408"/>
                <a:gd name="T123" fmla="*/ 25 h 3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408" h="327">
                  <a:moveTo>
                    <a:pt x="2" y="154"/>
                  </a:moveTo>
                  <a:lnTo>
                    <a:pt x="1" y="152"/>
                  </a:lnTo>
                  <a:lnTo>
                    <a:pt x="0" y="151"/>
                  </a:lnTo>
                  <a:lnTo>
                    <a:pt x="0" y="150"/>
                  </a:lnTo>
                  <a:lnTo>
                    <a:pt x="1" y="149"/>
                  </a:lnTo>
                  <a:lnTo>
                    <a:pt x="2" y="149"/>
                  </a:lnTo>
                  <a:lnTo>
                    <a:pt x="1" y="148"/>
                  </a:lnTo>
                  <a:lnTo>
                    <a:pt x="1" y="147"/>
                  </a:lnTo>
                  <a:lnTo>
                    <a:pt x="2" y="147"/>
                  </a:lnTo>
                  <a:lnTo>
                    <a:pt x="7" y="148"/>
                  </a:lnTo>
                  <a:lnTo>
                    <a:pt x="9" y="150"/>
                  </a:lnTo>
                  <a:lnTo>
                    <a:pt x="11" y="150"/>
                  </a:lnTo>
                  <a:lnTo>
                    <a:pt x="11" y="151"/>
                  </a:lnTo>
                  <a:lnTo>
                    <a:pt x="10" y="152"/>
                  </a:lnTo>
                  <a:lnTo>
                    <a:pt x="5" y="154"/>
                  </a:lnTo>
                  <a:lnTo>
                    <a:pt x="3" y="154"/>
                  </a:lnTo>
                  <a:lnTo>
                    <a:pt x="2" y="153"/>
                  </a:lnTo>
                  <a:lnTo>
                    <a:pt x="2" y="154"/>
                  </a:lnTo>
                  <a:close/>
                  <a:moveTo>
                    <a:pt x="6" y="177"/>
                  </a:moveTo>
                  <a:lnTo>
                    <a:pt x="5" y="176"/>
                  </a:lnTo>
                  <a:lnTo>
                    <a:pt x="5" y="175"/>
                  </a:lnTo>
                  <a:lnTo>
                    <a:pt x="7" y="173"/>
                  </a:lnTo>
                  <a:lnTo>
                    <a:pt x="8" y="173"/>
                  </a:lnTo>
                  <a:lnTo>
                    <a:pt x="8" y="173"/>
                  </a:lnTo>
                  <a:lnTo>
                    <a:pt x="8" y="174"/>
                  </a:lnTo>
                  <a:lnTo>
                    <a:pt x="8" y="175"/>
                  </a:lnTo>
                  <a:lnTo>
                    <a:pt x="7" y="177"/>
                  </a:lnTo>
                  <a:lnTo>
                    <a:pt x="6" y="177"/>
                  </a:lnTo>
                  <a:close/>
                  <a:moveTo>
                    <a:pt x="5" y="172"/>
                  </a:moveTo>
                  <a:lnTo>
                    <a:pt x="4" y="172"/>
                  </a:lnTo>
                  <a:lnTo>
                    <a:pt x="3" y="172"/>
                  </a:lnTo>
                  <a:lnTo>
                    <a:pt x="2" y="171"/>
                  </a:lnTo>
                  <a:lnTo>
                    <a:pt x="3" y="171"/>
                  </a:lnTo>
                  <a:lnTo>
                    <a:pt x="4" y="170"/>
                  </a:lnTo>
                  <a:lnTo>
                    <a:pt x="5" y="170"/>
                  </a:lnTo>
                  <a:lnTo>
                    <a:pt x="6" y="171"/>
                  </a:lnTo>
                  <a:lnTo>
                    <a:pt x="5" y="172"/>
                  </a:lnTo>
                  <a:close/>
                  <a:moveTo>
                    <a:pt x="34" y="75"/>
                  </a:moveTo>
                  <a:lnTo>
                    <a:pt x="31" y="73"/>
                  </a:lnTo>
                  <a:lnTo>
                    <a:pt x="31" y="72"/>
                  </a:lnTo>
                  <a:lnTo>
                    <a:pt x="32" y="72"/>
                  </a:lnTo>
                  <a:lnTo>
                    <a:pt x="32" y="72"/>
                  </a:lnTo>
                  <a:lnTo>
                    <a:pt x="33" y="72"/>
                  </a:lnTo>
                  <a:lnTo>
                    <a:pt x="32" y="72"/>
                  </a:lnTo>
                  <a:lnTo>
                    <a:pt x="33" y="73"/>
                  </a:lnTo>
                  <a:lnTo>
                    <a:pt x="34" y="72"/>
                  </a:lnTo>
                  <a:lnTo>
                    <a:pt x="38" y="73"/>
                  </a:lnTo>
                  <a:lnTo>
                    <a:pt x="38" y="74"/>
                  </a:lnTo>
                  <a:lnTo>
                    <a:pt x="39" y="74"/>
                  </a:lnTo>
                  <a:lnTo>
                    <a:pt x="38" y="75"/>
                  </a:lnTo>
                  <a:lnTo>
                    <a:pt x="36" y="75"/>
                  </a:lnTo>
                  <a:lnTo>
                    <a:pt x="34" y="75"/>
                  </a:lnTo>
                  <a:close/>
                  <a:moveTo>
                    <a:pt x="32" y="90"/>
                  </a:moveTo>
                  <a:lnTo>
                    <a:pt x="32" y="89"/>
                  </a:lnTo>
                  <a:lnTo>
                    <a:pt x="30" y="89"/>
                  </a:lnTo>
                  <a:lnTo>
                    <a:pt x="30" y="88"/>
                  </a:lnTo>
                  <a:lnTo>
                    <a:pt x="32" y="88"/>
                  </a:lnTo>
                  <a:lnTo>
                    <a:pt x="33" y="88"/>
                  </a:lnTo>
                  <a:lnTo>
                    <a:pt x="33" y="87"/>
                  </a:lnTo>
                  <a:lnTo>
                    <a:pt x="35" y="88"/>
                  </a:lnTo>
                  <a:lnTo>
                    <a:pt x="37" y="87"/>
                  </a:lnTo>
                  <a:lnTo>
                    <a:pt x="36" y="86"/>
                  </a:lnTo>
                  <a:lnTo>
                    <a:pt x="37" y="86"/>
                  </a:lnTo>
                  <a:lnTo>
                    <a:pt x="39" y="85"/>
                  </a:lnTo>
                  <a:lnTo>
                    <a:pt x="41" y="84"/>
                  </a:lnTo>
                  <a:lnTo>
                    <a:pt x="42" y="84"/>
                  </a:lnTo>
                  <a:lnTo>
                    <a:pt x="44" y="85"/>
                  </a:lnTo>
                  <a:lnTo>
                    <a:pt x="46" y="84"/>
                  </a:lnTo>
                  <a:lnTo>
                    <a:pt x="47" y="85"/>
                  </a:lnTo>
                  <a:lnTo>
                    <a:pt x="48" y="85"/>
                  </a:lnTo>
                  <a:lnTo>
                    <a:pt x="45" y="86"/>
                  </a:lnTo>
                  <a:lnTo>
                    <a:pt x="44" y="87"/>
                  </a:lnTo>
                  <a:lnTo>
                    <a:pt x="39" y="90"/>
                  </a:lnTo>
                  <a:lnTo>
                    <a:pt x="38" y="90"/>
                  </a:lnTo>
                  <a:lnTo>
                    <a:pt x="37" y="91"/>
                  </a:lnTo>
                  <a:lnTo>
                    <a:pt x="36" y="91"/>
                  </a:lnTo>
                  <a:lnTo>
                    <a:pt x="36" y="90"/>
                  </a:lnTo>
                  <a:lnTo>
                    <a:pt x="35" y="90"/>
                  </a:lnTo>
                  <a:lnTo>
                    <a:pt x="34" y="90"/>
                  </a:lnTo>
                  <a:lnTo>
                    <a:pt x="33" y="90"/>
                  </a:lnTo>
                  <a:lnTo>
                    <a:pt x="32" y="90"/>
                  </a:lnTo>
                  <a:close/>
                  <a:moveTo>
                    <a:pt x="55" y="93"/>
                  </a:moveTo>
                  <a:lnTo>
                    <a:pt x="55" y="92"/>
                  </a:lnTo>
                  <a:lnTo>
                    <a:pt x="53" y="91"/>
                  </a:lnTo>
                  <a:lnTo>
                    <a:pt x="53" y="90"/>
                  </a:lnTo>
                  <a:lnTo>
                    <a:pt x="54" y="90"/>
                  </a:lnTo>
                  <a:lnTo>
                    <a:pt x="55" y="90"/>
                  </a:lnTo>
                  <a:lnTo>
                    <a:pt x="55" y="90"/>
                  </a:lnTo>
                  <a:lnTo>
                    <a:pt x="55" y="89"/>
                  </a:lnTo>
                  <a:lnTo>
                    <a:pt x="56" y="89"/>
                  </a:lnTo>
                  <a:lnTo>
                    <a:pt x="57" y="89"/>
                  </a:lnTo>
                  <a:lnTo>
                    <a:pt x="58" y="90"/>
                  </a:lnTo>
                  <a:lnTo>
                    <a:pt x="56" y="93"/>
                  </a:lnTo>
                  <a:lnTo>
                    <a:pt x="55" y="93"/>
                  </a:lnTo>
                  <a:close/>
                  <a:moveTo>
                    <a:pt x="34" y="81"/>
                  </a:moveTo>
                  <a:lnTo>
                    <a:pt x="33" y="81"/>
                  </a:lnTo>
                  <a:lnTo>
                    <a:pt x="34" y="80"/>
                  </a:lnTo>
                  <a:lnTo>
                    <a:pt x="36" y="80"/>
                  </a:lnTo>
                  <a:lnTo>
                    <a:pt x="34" y="79"/>
                  </a:lnTo>
                  <a:lnTo>
                    <a:pt x="35" y="79"/>
                  </a:lnTo>
                  <a:lnTo>
                    <a:pt x="36" y="79"/>
                  </a:lnTo>
                  <a:lnTo>
                    <a:pt x="36" y="78"/>
                  </a:lnTo>
                  <a:lnTo>
                    <a:pt x="36" y="77"/>
                  </a:lnTo>
                  <a:lnTo>
                    <a:pt x="38" y="76"/>
                  </a:lnTo>
                  <a:lnTo>
                    <a:pt x="41" y="76"/>
                  </a:lnTo>
                  <a:lnTo>
                    <a:pt x="42" y="76"/>
                  </a:lnTo>
                  <a:lnTo>
                    <a:pt x="43" y="76"/>
                  </a:lnTo>
                  <a:lnTo>
                    <a:pt x="46" y="76"/>
                  </a:lnTo>
                  <a:lnTo>
                    <a:pt x="47" y="76"/>
                  </a:lnTo>
                  <a:lnTo>
                    <a:pt x="48" y="76"/>
                  </a:lnTo>
                  <a:lnTo>
                    <a:pt x="50" y="77"/>
                  </a:lnTo>
                  <a:lnTo>
                    <a:pt x="50" y="78"/>
                  </a:lnTo>
                  <a:lnTo>
                    <a:pt x="53" y="78"/>
                  </a:lnTo>
                  <a:lnTo>
                    <a:pt x="57" y="80"/>
                  </a:lnTo>
                  <a:lnTo>
                    <a:pt x="59" y="81"/>
                  </a:lnTo>
                  <a:lnTo>
                    <a:pt x="57" y="80"/>
                  </a:lnTo>
                  <a:lnTo>
                    <a:pt x="54" y="80"/>
                  </a:lnTo>
                  <a:lnTo>
                    <a:pt x="53" y="80"/>
                  </a:lnTo>
                  <a:lnTo>
                    <a:pt x="51" y="80"/>
                  </a:lnTo>
                  <a:lnTo>
                    <a:pt x="48" y="81"/>
                  </a:lnTo>
                  <a:lnTo>
                    <a:pt x="46" y="83"/>
                  </a:lnTo>
                  <a:lnTo>
                    <a:pt x="45" y="83"/>
                  </a:lnTo>
                  <a:lnTo>
                    <a:pt x="44" y="83"/>
                  </a:lnTo>
                  <a:lnTo>
                    <a:pt x="44" y="82"/>
                  </a:lnTo>
                  <a:lnTo>
                    <a:pt x="45" y="82"/>
                  </a:lnTo>
                  <a:lnTo>
                    <a:pt x="45" y="81"/>
                  </a:lnTo>
                  <a:lnTo>
                    <a:pt x="43" y="81"/>
                  </a:lnTo>
                  <a:lnTo>
                    <a:pt x="43" y="81"/>
                  </a:lnTo>
                  <a:lnTo>
                    <a:pt x="42" y="82"/>
                  </a:lnTo>
                  <a:lnTo>
                    <a:pt x="38" y="81"/>
                  </a:lnTo>
                  <a:lnTo>
                    <a:pt x="36" y="81"/>
                  </a:lnTo>
                  <a:lnTo>
                    <a:pt x="35" y="81"/>
                  </a:lnTo>
                  <a:lnTo>
                    <a:pt x="34" y="81"/>
                  </a:lnTo>
                  <a:close/>
                  <a:moveTo>
                    <a:pt x="6" y="208"/>
                  </a:moveTo>
                  <a:lnTo>
                    <a:pt x="5" y="207"/>
                  </a:lnTo>
                  <a:lnTo>
                    <a:pt x="5" y="206"/>
                  </a:lnTo>
                  <a:lnTo>
                    <a:pt x="2" y="206"/>
                  </a:lnTo>
                  <a:lnTo>
                    <a:pt x="2" y="205"/>
                  </a:lnTo>
                  <a:lnTo>
                    <a:pt x="1" y="204"/>
                  </a:lnTo>
                  <a:lnTo>
                    <a:pt x="1" y="203"/>
                  </a:lnTo>
                  <a:lnTo>
                    <a:pt x="1" y="202"/>
                  </a:lnTo>
                  <a:lnTo>
                    <a:pt x="0" y="201"/>
                  </a:lnTo>
                  <a:lnTo>
                    <a:pt x="1" y="201"/>
                  </a:lnTo>
                  <a:lnTo>
                    <a:pt x="1" y="200"/>
                  </a:lnTo>
                  <a:lnTo>
                    <a:pt x="1" y="198"/>
                  </a:lnTo>
                  <a:lnTo>
                    <a:pt x="2" y="198"/>
                  </a:lnTo>
                  <a:lnTo>
                    <a:pt x="5" y="198"/>
                  </a:lnTo>
                  <a:lnTo>
                    <a:pt x="6" y="198"/>
                  </a:lnTo>
                  <a:lnTo>
                    <a:pt x="7" y="198"/>
                  </a:lnTo>
                  <a:lnTo>
                    <a:pt x="7" y="197"/>
                  </a:lnTo>
                  <a:lnTo>
                    <a:pt x="12" y="198"/>
                  </a:lnTo>
                  <a:lnTo>
                    <a:pt x="16" y="200"/>
                  </a:lnTo>
                  <a:lnTo>
                    <a:pt x="17" y="200"/>
                  </a:lnTo>
                  <a:lnTo>
                    <a:pt x="17" y="201"/>
                  </a:lnTo>
                  <a:lnTo>
                    <a:pt x="18" y="201"/>
                  </a:lnTo>
                  <a:lnTo>
                    <a:pt x="18" y="202"/>
                  </a:lnTo>
                  <a:lnTo>
                    <a:pt x="18" y="203"/>
                  </a:lnTo>
                  <a:lnTo>
                    <a:pt x="16" y="205"/>
                  </a:lnTo>
                  <a:lnTo>
                    <a:pt x="15" y="206"/>
                  </a:lnTo>
                  <a:lnTo>
                    <a:pt x="14" y="206"/>
                  </a:lnTo>
                  <a:lnTo>
                    <a:pt x="13" y="207"/>
                  </a:lnTo>
                  <a:lnTo>
                    <a:pt x="12" y="208"/>
                  </a:lnTo>
                  <a:lnTo>
                    <a:pt x="10" y="208"/>
                  </a:lnTo>
                  <a:lnTo>
                    <a:pt x="8" y="208"/>
                  </a:lnTo>
                  <a:lnTo>
                    <a:pt x="7" y="208"/>
                  </a:lnTo>
                  <a:lnTo>
                    <a:pt x="6" y="208"/>
                  </a:lnTo>
                  <a:close/>
                  <a:moveTo>
                    <a:pt x="6" y="187"/>
                  </a:moveTo>
                  <a:lnTo>
                    <a:pt x="4" y="187"/>
                  </a:lnTo>
                  <a:lnTo>
                    <a:pt x="4" y="186"/>
                  </a:lnTo>
                  <a:lnTo>
                    <a:pt x="6" y="185"/>
                  </a:lnTo>
                  <a:lnTo>
                    <a:pt x="7" y="185"/>
                  </a:lnTo>
                  <a:lnTo>
                    <a:pt x="8" y="186"/>
                  </a:lnTo>
                  <a:lnTo>
                    <a:pt x="6" y="187"/>
                  </a:lnTo>
                  <a:close/>
                  <a:moveTo>
                    <a:pt x="11" y="182"/>
                  </a:moveTo>
                  <a:lnTo>
                    <a:pt x="11" y="181"/>
                  </a:lnTo>
                  <a:lnTo>
                    <a:pt x="13" y="181"/>
                  </a:lnTo>
                  <a:lnTo>
                    <a:pt x="13" y="182"/>
                  </a:lnTo>
                  <a:lnTo>
                    <a:pt x="12" y="182"/>
                  </a:lnTo>
                  <a:lnTo>
                    <a:pt x="11" y="182"/>
                  </a:lnTo>
                  <a:close/>
                  <a:moveTo>
                    <a:pt x="11" y="313"/>
                  </a:moveTo>
                  <a:lnTo>
                    <a:pt x="10" y="313"/>
                  </a:lnTo>
                  <a:lnTo>
                    <a:pt x="11" y="312"/>
                  </a:lnTo>
                  <a:lnTo>
                    <a:pt x="10" y="311"/>
                  </a:lnTo>
                  <a:lnTo>
                    <a:pt x="10" y="310"/>
                  </a:lnTo>
                  <a:lnTo>
                    <a:pt x="11" y="308"/>
                  </a:lnTo>
                  <a:lnTo>
                    <a:pt x="10" y="308"/>
                  </a:lnTo>
                  <a:lnTo>
                    <a:pt x="11" y="308"/>
                  </a:lnTo>
                  <a:lnTo>
                    <a:pt x="11" y="307"/>
                  </a:lnTo>
                  <a:lnTo>
                    <a:pt x="12" y="310"/>
                  </a:lnTo>
                  <a:lnTo>
                    <a:pt x="12" y="311"/>
                  </a:lnTo>
                  <a:lnTo>
                    <a:pt x="12" y="312"/>
                  </a:lnTo>
                  <a:lnTo>
                    <a:pt x="12" y="313"/>
                  </a:lnTo>
                  <a:lnTo>
                    <a:pt x="11" y="313"/>
                  </a:lnTo>
                  <a:close/>
                  <a:moveTo>
                    <a:pt x="23" y="277"/>
                  </a:moveTo>
                  <a:lnTo>
                    <a:pt x="22" y="276"/>
                  </a:lnTo>
                  <a:lnTo>
                    <a:pt x="25" y="275"/>
                  </a:lnTo>
                  <a:lnTo>
                    <a:pt x="25" y="276"/>
                  </a:lnTo>
                  <a:lnTo>
                    <a:pt x="23" y="277"/>
                  </a:lnTo>
                  <a:close/>
                  <a:moveTo>
                    <a:pt x="12" y="273"/>
                  </a:moveTo>
                  <a:lnTo>
                    <a:pt x="12" y="272"/>
                  </a:lnTo>
                  <a:lnTo>
                    <a:pt x="12" y="271"/>
                  </a:lnTo>
                  <a:lnTo>
                    <a:pt x="13" y="270"/>
                  </a:lnTo>
                  <a:lnTo>
                    <a:pt x="14" y="270"/>
                  </a:lnTo>
                  <a:lnTo>
                    <a:pt x="16" y="268"/>
                  </a:lnTo>
                  <a:lnTo>
                    <a:pt x="16" y="269"/>
                  </a:lnTo>
                  <a:lnTo>
                    <a:pt x="15" y="270"/>
                  </a:lnTo>
                  <a:lnTo>
                    <a:pt x="13" y="272"/>
                  </a:lnTo>
                  <a:lnTo>
                    <a:pt x="13" y="273"/>
                  </a:lnTo>
                  <a:lnTo>
                    <a:pt x="12" y="273"/>
                  </a:lnTo>
                  <a:close/>
                  <a:moveTo>
                    <a:pt x="13" y="267"/>
                  </a:moveTo>
                  <a:lnTo>
                    <a:pt x="12" y="266"/>
                  </a:lnTo>
                  <a:lnTo>
                    <a:pt x="12" y="265"/>
                  </a:lnTo>
                  <a:lnTo>
                    <a:pt x="11" y="265"/>
                  </a:lnTo>
                  <a:lnTo>
                    <a:pt x="12" y="264"/>
                  </a:lnTo>
                  <a:lnTo>
                    <a:pt x="13" y="264"/>
                  </a:lnTo>
                  <a:lnTo>
                    <a:pt x="14" y="265"/>
                  </a:lnTo>
                  <a:lnTo>
                    <a:pt x="15" y="265"/>
                  </a:lnTo>
                  <a:lnTo>
                    <a:pt x="15" y="266"/>
                  </a:lnTo>
                  <a:lnTo>
                    <a:pt x="15" y="267"/>
                  </a:lnTo>
                  <a:lnTo>
                    <a:pt x="13" y="267"/>
                  </a:lnTo>
                  <a:close/>
                  <a:moveTo>
                    <a:pt x="20" y="262"/>
                  </a:moveTo>
                  <a:lnTo>
                    <a:pt x="19" y="262"/>
                  </a:lnTo>
                  <a:lnTo>
                    <a:pt x="19" y="261"/>
                  </a:lnTo>
                  <a:lnTo>
                    <a:pt x="20" y="260"/>
                  </a:lnTo>
                  <a:lnTo>
                    <a:pt x="20" y="260"/>
                  </a:lnTo>
                  <a:lnTo>
                    <a:pt x="20" y="261"/>
                  </a:lnTo>
                  <a:lnTo>
                    <a:pt x="20" y="262"/>
                  </a:lnTo>
                  <a:close/>
                  <a:moveTo>
                    <a:pt x="18" y="259"/>
                  </a:moveTo>
                  <a:lnTo>
                    <a:pt x="18" y="258"/>
                  </a:lnTo>
                  <a:lnTo>
                    <a:pt x="19" y="257"/>
                  </a:lnTo>
                  <a:lnTo>
                    <a:pt x="19" y="256"/>
                  </a:lnTo>
                  <a:lnTo>
                    <a:pt x="20" y="256"/>
                  </a:lnTo>
                  <a:lnTo>
                    <a:pt x="20" y="256"/>
                  </a:lnTo>
                  <a:lnTo>
                    <a:pt x="20" y="256"/>
                  </a:lnTo>
                  <a:lnTo>
                    <a:pt x="20" y="256"/>
                  </a:lnTo>
                  <a:lnTo>
                    <a:pt x="19" y="256"/>
                  </a:lnTo>
                  <a:lnTo>
                    <a:pt x="18" y="256"/>
                  </a:lnTo>
                  <a:lnTo>
                    <a:pt x="18" y="256"/>
                  </a:lnTo>
                  <a:lnTo>
                    <a:pt x="19" y="256"/>
                  </a:lnTo>
                  <a:lnTo>
                    <a:pt x="20" y="255"/>
                  </a:lnTo>
                  <a:lnTo>
                    <a:pt x="20" y="254"/>
                  </a:lnTo>
                  <a:lnTo>
                    <a:pt x="21" y="254"/>
                  </a:lnTo>
                  <a:lnTo>
                    <a:pt x="22" y="253"/>
                  </a:lnTo>
                  <a:lnTo>
                    <a:pt x="23" y="253"/>
                  </a:lnTo>
                  <a:lnTo>
                    <a:pt x="22" y="254"/>
                  </a:lnTo>
                  <a:lnTo>
                    <a:pt x="23" y="255"/>
                  </a:lnTo>
                  <a:lnTo>
                    <a:pt x="24" y="254"/>
                  </a:lnTo>
                  <a:lnTo>
                    <a:pt x="24" y="253"/>
                  </a:lnTo>
                  <a:lnTo>
                    <a:pt x="25" y="253"/>
                  </a:lnTo>
                  <a:lnTo>
                    <a:pt x="26" y="254"/>
                  </a:lnTo>
                  <a:lnTo>
                    <a:pt x="26" y="255"/>
                  </a:lnTo>
                  <a:lnTo>
                    <a:pt x="22" y="256"/>
                  </a:lnTo>
                  <a:lnTo>
                    <a:pt x="21" y="257"/>
                  </a:lnTo>
                  <a:lnTo>
                    <a:pt x="19" y="258"/>
                  </a:lnTo>
                  <a:lnTo>
                    <a:pt x="18" y="259"/>
                  </a:lnTo>
                  <a:close/>
                  <a:moveTo>
                    <a:pt x="27" y="248"/>
                  </a:moveTo>
                  <a:lnTo>
                    <a:pt x="26" y="248"/>
                  </a:lnTo>
                  <a:lnTo>
                    <a:pt x="26" y="247"/>
                  </a:lnTo>
                  <a:lnTo>
                    <a:pt x="26" y="246"/>
                  </a:lnTo>
                  <a:lnTo>
                    <a:pt x="27" y="245"/>
                  </a:lnTo>
                  <a:lnTo>
                    <a:pt x="28" y="245"/>
                  </a:lnTo>
                  <a:lnTo>
                    <a:pt x="28" y="246"/>
                  </a:lnTo>
                  <a:lnTo>
                    <a:pt x="28" y="247"/>
                  </a:lnTo>
                  <a:lnTo>
                    <a:pt x="28" y="248"/>
                  </a:lnTo>
                  <a:lnTo>
                    <a:pt x="27" y="248"/>
                  </a:lnTo>
                  <a:close/>
                  <a:moveTo>
                    <a:pt x="14" y="229"/>
                  </a:moveTo>
                  <a:lnTo>
                    <a:pt x="14" y="228"/>
                  </a:lnTo>
                  <a:lnTo>
                    <a:pt x="15" y="227"/>
                  </a:lnTo>
                  <a:lnTo>
                    <a:pt x="16" y="227"/>
                  </a:lnTo>
                  <a:lnTo>
                    <a:pt x="16" y="228"/>
                  </a:lnTo>
                  <a:lnTo>
                    <a:pt x="16" y="229"/>
                  </a:lnTo>
                  <a:lnTo>
                    <a:pt x="15" y="229"/>
                  </a:lnTo>
                  <a:lnTo>
                    <a:pt x="14" y="229"/>
                  </a:lnTo>
                  <a:close/>
                  <a:moveTo>
                    <a:pt x="19" y="224"/>
                  </a:moveTo>
                  <a:lnTo>
                    <a:pt x="17" y="223"/>
                  </a:lnTo>
                  <a:lnTo>
                    <a:pt x="17" y="222"/>
                  </a:lnTo>
                  <a:lnTo>
                    <a:pt x="17" y="221"/>
                  </a:lnTo>
                  <a:lnTo>
                    <a:pt x="19" y="221"/>
                  </a:lnTo>
                  <a:lnTo>
                    <a:pt x="20" y="222"/>
                  </a:lnTo>
                  <a:lnTo>
                    <a:pt x="20" y="224"/>
                  </a:lnTo>
                  <a:lnTo>
                    <a:pt x="19" y="224"/>
                  </a:lnTo>
                  <a:close/>
                  <a:moveTo>
                    <a:pt x="8" y="222"/>
                  </a:moveTo>
                  <a:lnTo>
                    <a:pt x="7" y="221"/>
                  </a:lnTo>
                  <a:lnTo>
                    <a:pt x="7" y="220"/>
                  </a:lnTo>
                  <a:lnTo>
                    <a:pt x="8" y="219"/>
                  </a:lnTo>
                  <a:lnTo>
                    <a:pt x="7" y="219"/>
                  </a:lnTo>
                  <a:lnTo>
                    <a:pt x="6" y="219"/>
                  </a:lnTo>
                  <a:lnTo>
                    <a:pt x="6" y="219"/>
                  </a:lnTo>
                  <a:lnTo>
                    <a:pt x="5" y="218"/>
                  </a:lnTo>
                  <a:lnTo>
                    <a:pt x="4" y="218"/>
                  </a:lnTo>
                  <a:lnTo>
                    <a:pt x="4" y="217"/>
                  </a:lnTo>
                  <a:lnTo>
                    <a:pt x="3" y="216"/>
                  </a:lnTo>
                  <a:lnTo>
                    <a:pt x="3" y="215"/>
                  </a:lnTo>
                  <a:lnTo>
                    <a:pt x="3" y="213"/>
                  </a:lnTo>
                  <a:lnTo>
                    <a:pt x="3" y="212"/>
                  </a:lnTo>
                  <a:lnTo>
                    <a:pt x="4" y="212"/>
                  </a:lnTo>
                  <a:lnTo>
                    <a:pt x="5" y="212"/>
                  </a:lnTo>
                  <a:lnTo>
                    <a:pt x="7" y="215"/>
                  </a:lnTo>
                  <a:lnTo>
                    <a:pt x="8" y="215"/>
                  </a:lnTo>
                  <a:lnTo>
                    <a:pt x="8" y="215"/>
                  </a:lnTo>
                  <a:lnTo>
                    <a:pt x="8" y="215"/>
                  </a:lnTo>
                  <a:lnTo>
                    <a:pt x="7" y="214"/>
                  </a:lnTo>
                  <a:lnTo>
                    <a:pt x="7" y="213"/>
                  </a:lnTo>
                  <a:lnTo>
                    <a:pt x="7" y="212"/>
                  </a:lnTo>
                  <a:lnTo>
                    <a:pt x="8" y="212"/>
                  </a:lnTo>
                  <a:lnTo>
                    <a:pt x="8" y="211"/>
                  </a:lnTo>
                  <a:lnTo>
                    <a:pt x="8" y="210"/>
                  </a:lnTo>
                  <a:lnTo>
                    <a:pt x="9" y="211"/>
                  </a:lnTo>
                  <a:lnTo>
                    <a:pt x="11" y="212"/>
                  </a:lnTo>
                  <a:lnTo>
                    <a:pt x="11" y="213"/>
                  </a:lnTo>
                  <a:lnTo>
                    <a:pt x="11" y="214"/>
                  </a:lnTo>
                  <a:lnTo>
                    <a:pt x="12" y="214"/>
                  </a:lnTo>
                  <a:lnTo>
                    <a:pt x="12" y="215"/>
                  </a:lnTo>
                  <a:lnTo>
                    <a:pt x="11" y="216"/>
                  </a:lnTo>
                  <a:lnTo>
                    <a:pt x="11" y="217"/>
                  </a:lnTo>
                  <a:lnTo>
                    <a:pt x="10" y="217"/>
                  </a:lnTo>
                  <a:lnTo>
                    <a:pt x="10" y="219"/>
                  </a:lnTo>
                  <a:lnTo>
                    <a:pt x="9" y="219"/>
                  </a:lnTo>
                  <a:lnTo>
                    <a:pt x="9" y="218"/>
                  </a:lnTo>
                  <a:lnTo>
                    <a:pt x="8" y="218"/>
                  </a:lnTo>
                  <a:lnTo>
                    <a:pt x="8" y="218"/>
                  </a:lnTo>
                  <a:lnTo>
                    <a:pt x="9" y="219"/>
                  </a:lnTo>
                  <a:lnTo>
                    <a:pt x="9" y="220"/>
                  </a:lnTo>
                  <a:lnTo>
                    <a:pt x="8" y="221"/>
                  </a:lnTo>
                  <a:lnTo>
                    <a:pt x="8" y="222"/>
                  </a:lnTo>
                  <a:lnTo>
                    <a:pt x="8" y="222"/>
                  </a:lnTo>
                  <a:close/>
                  <a:moveTo>
                    <a:pt x="14" y="243"/>
                  </a:moveTo>
                  <a:lnTo>
                    <a:pt x="14" y="242"/>
                  </a:lnTo>
                  <a:lnTo>
                    <a:pt x="14" y="240"/>
                  </a:lnTo>
                  <a:lnTo>
                    <a:pt x="15" y="239"/>
                  </a:lnTo>
                  <a:lnTo>
                    <a:pt x="16" y="239"/>
                  </a:lnTo>
                  <a:lnTo>
                    <a:pt x="18" y="240"/>
                  </a:lnTo>
                  <a:lnTo>
                    <a:pt x="17" y="241"/>
                  </a:lnTo>
                  <a:lnTo>
                    <a:pt x="17" y="242"/>
                  </a:lnTo>
                  <a:lnTo>
                    <a:pt x="15" y="242"/>
                  </a:lnTo>
                  <a:lnTo>
                    <a:pt x="14" y="243"/>
                  </a:lnTo>
                  <a:close/>
                  <a:moveTo>
                    <a:pt x="30" y="246"/>
                  </a:moveTo>
                  <a:lnTo>
                    <a:pt x="29" y="245"/>
                  </a:lnTo>
                  <a:lnTo>
                    <a:pt x="29" y="244"/>
                  </a:lnTo>
                  <a:lnTo>
                    <a:pt x="29" y="243"/>
                  </a:lnTo>
                  <a:lnTo>
                    <a:pt x="30" y="243"/>
                  </a:lnTo>
                  <a:lnTo>
                    <a:pt x="31" y="244"/>
                  </a:lnTo>
                  <a:lnTo>
                    <a:pt x="31" y="245"/>
                  </a:lnTo>
                  <a:lnTo>
                    <a:pt x="30" y="246"/>
                  </a:lnTo>
                  <a:close/>
                  <a:moveTo>
                    <a:pt x="12" y="212"/>
                  </a:moveTo>
                  <a:lnTo>
                    <a:pt x="11" y="211"/>
                  </a:lnTo>
                  <a:lnTo>
                    <a:pt x="11" y="210"/>
                  </a:lnTo>
                  <a:lnTo>
                    <a:pt x="13" y="209"/>
                  </a:lnTo>
                  <a:lnTo>
                    <a:pt x="13" y="210"/>
                  </a:lnTo>
                  <a:lnTo>
                    <a:pt x="12" y="212"/>
                  </a:lnTo>
                  <a:close/>
                  <a:moveTo>
                    <a:pt x="156" y="41"/>
                  </a:moveTo>
                  <a:lnTo>
                    <a:pt x="158" y="44"/>
                  </a:lnTo>
                  <a:lnTo>
                    <a:pt x="158" y="45"/>
                  </a:lnTo>
                  <a:lnTo>
                    <a:pt x="159" y="46"/>
                  </a:lnTo>
                  <a:lnTo>
                    <a:pt x="160" y="47"/>
                  </a:lnTo>
                  <a:lnTo>
                    <a:pt x="160" y="48"/>
                  </a:lnTo>
                  <a:lnTo>
                    <a:pt x="161" y="50"/>
                  </a:lnTo>
                  <a:lnTo>
                    <a:pt x="162" y="51"/>
                  </a:lnTo>
                  <a:lnTo>
                    <a:pt x="163" y="53"/>
                  </a:lnTo>
                  <a:lnTo>
                    <a:pt x="164" y="54"/>
                  </a:lnTo>
                  <a:lnTo>
                    <a:pt x="165" y="54"/>
                  </a:lnTo>
                  <a:lnTo>
                    <a:pt x="166" y="54"/>
                  </a:lnTo>
                  <a:lnTo>
                    <a:pt x="167" y="53"/>
                  </a:lnTo>
                  <a:lnTo>
                    <a:pt x="168" y="53"/>
                  </a:lnTo>
                  <a:lnTo>
                    <a:pt x="169" y="53"/>
                  </a:lnTo>
                  <a:lnTo>
                    <a:pt x="170" y="53"/>
                  </a:lnTo>
                  <a:lnTo>
                    <a:pt x="171" y="54"/>
                  </a:lnTo>
                  <a:lnTo>
                    <a:pt x="172" y="55"/>
                  </a:lnTo>
                  <a:lnTo>
                    <a:pt x="172" y="56"/>
                  </a:lnTo>
                  <a:lnTo>
                    <a:pt x="175" y="58"/>
                  </a:lnTo>
                  <a:lnTo>
                    <a:pt x="177" y="58"/>
                  </a:lnTo>
                  <a:lnTo>
                    <a:pt x="178" y="58"/>
                  </a:lnTo>
                  <a:lnTo>
                    <a:pt x="180" y="58"/>
                  </a:lnTo>
                  <a:lnTo>
                    <a:pt x="181" y="58"/>
                  </a:lnTo>
                  <a:lnTo>
                    <a:pt x="182" y="58"/>
                  </a:lnTo>
                  <a:lnTo>
                    <a:pt x="183" y="58"/>
                  </a:lnTo>
                  <a:lnTo>
                    <a:pt x="183" y="58"/>
                  </a:lnTo>
                  <a:lnTo>
                    <a:pt x="184" y="58"/>
                  </a:lnTo>
                  <a:lnTo>
                    <a:pt x="185" y="58"/>
                  </a:lnTo>
                  <a:lnTo>
                    <a:pt x="186" y="59"/>
                  </a:lnTo>
                  <a:lnTo>
                    <a:pt x="187" y="59"/>
                  </a:lnTo>
                  <a:lnTo>
                    <a:pt x="188" y="59"/>
                  </a:lnTo>
                  <a:lnTo>
                    <a:pt x="190" y="59"/>
                  </a:lnTo>
                  <a:lnTo>
                    <a:pt x="192" y="58"/>
                  </a:lnTo>
                  <a:lnTo>
                    <a:pt x="193" y="58"/>
                  </a:lnTo>
                  <a:lnTo>
                    <a:pt x="194" y="58"/>
                  </a:lnTo>
                  <a:lnTo>
                    <a:pt x="195" y="58"/>
                  </a:lnTo>
                  <a:lnTo>
                    <a:pt x="196" y="58"/>
                  </a:lnTo>
                  <a:lnTo>
                    <a:pt x="197" y="59"/>
                  </a:lnTo>
                  <a:lnTo>
                    <a:pt x="205" y="60"/>
                  </a:lnTo>
                  <a:lnTo>
                    <a:pt x="288" y="84"/>
                  </a:lnTo>
                  <a:lnTo>
                    <a:pt x="372" y="104"/>
                  </a:lnTo>
                  <a:lnTo>
                    <a:pt x="408" y="110"/>
                  </a:lnTo>
                  <a:lnTo>
                    <a:pt x="400" y="153"/>
                  </a:lnTo>
                  <a:lnTo>
                    <a:pt x="367" y="327"/>
                  </a:lnTo>
                  <a:lnTo>
                    <a:pt x="326" y="318"/>
                  </a:lnTo>
                  <a:lnTo>
                    <a:pt x="234" y="297"/>
                  </a:lnTo>
                  <a:lnTo>
                    <a:pt x="146" y="272"/>
                  </a:lnTo>
                  <a:lnTo>
                    <a:pt x="124" y="266"/>
                  </a:lnTo>
                  <a:lnTo>
                    <a:pt x="122" y="265"/>
                  </a:lnTo>
                  <a:lnTo>
                    <a:pt x="120" y="265"/>
                  </a:lnTo>
                  <a:lnTo>
                    <a:pt x="118" y="265"/>
                  </a:lnTo>
                  <a:lnTo>
                    <a:pt x="115" y="265"/>
                  </a:lnTo>
                  <a:lnTo>
                    <a:pt x="111" y="266"/>
                  </a:lnTo>
                  <a:lnTo>
                    <a:pt x="108" y="266"/>
                  </a:lnTo>
                  <a:lnTo>
                    <a:pt x="107" y="267"/>
                  </a:lnTo>
                  <a:lnTo>
                    <a:pt x="103" y="268"/>
                  </a:lnTo>
                  <a:lnTo>
                    <a:pt x="102" y="268"/>
                  </a:lnTo>
                  <a:lnTo>
                    <a:pt x="95" y="270"/>
                  </a:lnTo>
                  <a:lnTo>
                    <a:pt x="93" y="272"/>
                  </a:lnTo>
                  <a:lnTo>
                    <a:pt x="90" y="274"/>
                  </a:lnTo>
                  <a:lnTo>
                    <a:pt x="87" y="275"/>
                  </a:lnTo>
                  <a:lnTo>
                    <a:pt x="85" y="276"/>
                  </a:lnTo>
                  <a:lnTo>
                    <a:pt x="83" y="277"/>
                  </a:lnTo>
                  <a:lnTo>
                    <a:pt x="81" y="278"/>
                  </a:lnTo>
                  <a:lnTo>
                    <a:pt x="80" y="278"/>
                  </a:lnTo>
                  <a:lnTo>
                    <a:pt x="79" y="279"/>
                  </a:lnTo>
                  <a:lnTo>
                    <a:pt x="79" y="280"/>
                  </a:lnTo>
                  <a:lnTo>
                    <a:pt x="79" y="281"/>
                  </a:lnTo>
                  <a:lnTo>
                    <a:pt x="79" y="284"/>
                  </a:lnTo>
                  <a:lnTo>
                    <a:pt x="79" y="286"/>
                  </a:lnTo>
                  <a:lnTo>
                    <a:pt x="78" y="288"/>
                  </a:lnTo>
                  <a:lnTo>
                    <a:pt x="78" y="291"/>
                  </a:lnTo>
                  <a:lnTo>
                    <a:pt x="78" y="292"/>
                  </a:lnTo>
                  <a:lnTo>
                    <a:pt x="77" y="292"/>
                  </a:lnTo>
                  <a:lnTo>
                    <a:pt x="76" y="293"/>
                  </a:lnTo>
                  <a:lnTo>
                    <a:pt x="75" y="293"/>
                  </a:lnTo>
                  <a:lnTo>
                    <a:pt x="71" y="294"/>
                  </a:lnTo>
                  <a:lnTo>
                    <a:pt x="70" y="294"/>
                  </a:lnTo>
                  <a:lnTo>
                    <a:pt x="69" y="295"/>
                  </a:lnTo>
                  <a:lnTo>
                    <a:pt x="67" y="296"/>
                  </a:lnTo>
                  <a:lnTo>
                    <a:pt x="67" y="297"/>
                  </a:lnTo>
                  <a:lnTo>
                    <a:pt x="66" y="297"/>
                  </a:lnTo>
                  <a:lnTo>
                    <a:pt x="65" y="297"/>
                  </a:lnTo>
                  <a:lnTo>
                    <a:pt x="64" y="297"/>
                  </a:lnTo>
                  <a:lnTo>
                    <a:pt x="63" y="296"/>
                  </a:lnTo>
                  <a:lnTo>
                    <a:pt x="59" y="294"/>
                  </a:lnTo>
                  <a:lnTo>
                    <a:pt x="48" y="293"/>
                  </a:lnTo>
                  <a:lnTo>
                    <a:pt x="48" y="294"/>
                  </a:lnTo>
                  <a:lnTo>
                    <a:pt x="47" y="296"/>
                  </a:lnTo>
                  <a:lnTo>
                    <a:pt x="47" y="297"/>
                  </a:lnTo>
                  <a:lnTo>
                    <a:pt x="47" y="298"/>
                  </a:lnTo>
                  <a:lnTo>
                    <a:pt x="46" y="299"/>
                  </a:lnTo>
                  <a:lnTo>
                    <a:pt x="45" y="299"/>
                  </a:lnTo>
                  <a:lnTo>
                    <a:pt x="44" y="299"/>
                  </a:lnTo>
                  <a:lnTo>
                    <a:pt x="43" y="299"/>
                  </a:lnTo>
                  <a:lnTo>
                    <a:pt x="43" y="299"/>
                  </a:lnTo>
                  <a:lnTo>
                    <a:pt x="43" y="300"/>
                  </a:lnTo>
                  <a:lnTo>
                    <a:pt x="43" y="301"/>
                  </a:lnTo>
                  <a:lnTo>
                    <a:pt x="43" y="302"/>
                  </a:lnTo>
                  <a:lnTo>
                    <a:pt x="42" y="302"/>
                  </a:lnTo>
                  <a:lnTo>
                    <a:pt x="41" y="302"/>
                  </a:lnTo>
                  <a:lnTo>
                    <a:pt x="41" y="303"/>
                  </a:lnTo>
                  <a:lnTo>
                    <a:pt x="40" y="303"/>
                  </a:lnTo>
                  <a:lnTo>
                    <a:pt x="39" y="304"/>
                  </a:lnTo>
                  <a:lnTo>
                    <a:pt x="35" y="307"/>
                  </a:lnTo>
                  <a:lnTo>
                    <a:pt x="35" y="308"/>
                  </a:lnTo>
                  <a:lnTo>
                    <a:pt x="34" y="308"/>
                  </a:lnTo>
                  <a:lnTo>
                    <a:pt x="34" y="309"/>
                  </a:lnTo>
                  <a:lnTo>
                    <a:pt x="32" y="309"/>
                  </a:lnTo>
                  <a:lnTo>
                    <a:pt x="32" y="310"/>
                  </a:lnTo>
                  <a:lnTo>
                    <a:pt x="32" y="311"/>
                  </a:lnTo>
                  <a:lnTo>
                    <a:pt x="32" y="311"/>
                  </a:lnTo>
                  <a:lnTo>
                    <a:pt x="31" y="312"/>
                  </a:lnTo>
                  <a:lnTo>
                    <a:pt x="31" y="313"/>
                  </a:lnTo>
                  <a:lnTo>
                    <a:pt x="30" y="314"/>
                  </a:lnTo>
                  <a:lnTo>
                    <a:pt x="29" y="314"/>
                  </a:lnTo>
                  <a:lnTo>
                    <a:pt x="27" y="314"/>
                  </a:lnTo>
                  <a:lnTo>
                    <a:pt x="26" y="314"/>
                  </a:lnTo>
                  <a:lnTo>
                    <a:pt x="25" y="314"/>
                  </a:lnTo>
                  <a:lnTo>
                    <a:pt x="24" y="314"/>
                  </a:lnTo>
                  <a:lnTo>
                    <a:pt x="20" y="314"/>
                  </a:lnTo>
                  <a:lnTo>
                    <a:pt x="20" y="314"/>
                  </a:lnTo>
                  <a:lnTo>
                    <a:pt x="19" y="314"/>
                  </a:lnTo>
                  <a:lnTo>
                    <a:pt x="18" y="313"/>
                  </a:lnTo>
                  <a:lnTo>
                    <a:pt x="17" y="313"/>
                  </a:lnTo>
                  <a:lnTo>
                    <a:pt x="16" y="313"/>
                  </a:lnTo>
                  <a:lnTo>
                    <a:pt x="15" y="314"/>
                  </a:lnTo>
                  <a:lnTo>
                    <a:pt x="16" y="312"/>
                  </a:lnTo>
                  <a:lnTo>
                    <a:pt x="15" y="312"/>
                  </a:lnTo>
                  <a:lnTo>
                    <a:pt x="14" y="311"/>
                  </a:lnTo>
                  <a:lnTo>
                    <a:pt x="16" y="309"/>
                  </a:lnTo>
                  <a:lnTo>
                    <a:pt x="16" y="308"/>
                  </a:lnTo>
                  <a:lnTo>
                    <a:pt x="15" y="308"/>
                  </a:lnTo>
                  <a:lnTo>
                    <a:pt x="12" y="305"/>
                  </a:lnTo>
                  <a:lnTo>
                    <a:pt x="13" y="302"/>
                  </a:lnTo>
                  <a:lnTo>
                    <a:pt x="14" y="300"/>
                  </a:lnTo>
                  <a:lnTo>
                    <a:pt x="15" y="300"/>
                  </a:lnTo>
                  <a:lnTo>
                    <a:pt x="15" y="299"/>
                  </a:lnTo>
                  <a:lnTo>
                    <a:pt x="17" y="298"/>
                  </a:lnTo>
                  <a:lnTo>
                    <a:pt x="18" y="299"/>
                  </a:lnTo>
                  <a:lnTo>
                    <a:pt x="20" y="298"/>
                  </a:lnTo>
                  <a:lnTo>
                    <a:pt x="20" y="298"/>
                  </a:lnTo>
                  <a:lnTo>
                    <a:pt x="21" y="298"/>
                  </a:lnTo>
                  <a:lnTo>
                    <a:pt x="20" y="299"/>
                  </a:lnTo>
                  <a:lnTo>
                    <a:pt x="20" y="300"/>
                  </a:lnTo>
                  <a:lnTo>
                    <a:pt x="20" y="301"/>
                  </a:lnTo>
                  <a:lnTo>
                    <a:pt x="21" y="301"/>
                  </a:lnTo>
                  <a:lnTo>
                    <a:pt x="22" y="301"/>
                  </a:lnTo>
                  <a:lnTo>
                    <a:pt x="23" y="299"/>
                  </a:lnTo>
                  <a:lnTo>
                    <a:pt x="24" y="298"/>
                  </a:lnTo>
                  <a:lnTo>
                    <a:pt x="24" y="297"/>
                  </a:lnTo>
                  <a:lnTo>
                    <a:pt x="22" y="297"/>
                  </a:lnTo>
                  <a:lnTo>
                    <a:pt x="23" y="296"/>
                  </a:lnTo>
                  <a:lnTo>
                    <a:pt x="24" y="296"/>
                  </a:lnTo>
                  <a:lnTo>
                    <a:pt x="25" y="296"/>
                  </a:lnTo>
                  <a:lnTo>
                    <a:pt x="25" y="297"/>
                  </a:lnTo>
                  <a:lnTo>
                    <a:pt x="26" y="296"/>
                  </a:lnTo>
                  <a:lnTo>
                    <a:pt x="26" y="297"/>
                  </a:lnTo>
                  <a:lnTo>
                    <a:pt x="27" y="297"/>
                  </a:lnTo>
                  <a:lnTo>
                    <a:pt x="28" y="293"/>
                  </a:lnTo>
                  <a:lnTo>
                    <a:pt x="29" y="293"/>
                  </a:lnTo>
                  <a:lnTo>
                    <a:pt x="30" y="293"/>
                  </a:lnTo>
                  <a:lnTo>
                    <a:pt x="30" y="294"/>
                  </a:lnTo>
                  <a:lnTo>
                    <a:pt x="31" y="294"/>
                  </a:lnTo>
                  <a:lnTo>
                    <a:pt x="31" y="293"/>
                  </a:lnTo>
                  <a:lnTo>
                    <a:pt x="31" y="292"/>
                  </a:lnTo>
                  <a:lnTo>
                    <a:pt x="33" y="292"/>
                  </a:lnTo>
                  <a:lnTo>
                    <a:pt x="34" y="292"/>
                  </a:lnTo>
                  <a:lnTo>
                    <a:pt x="35" y="292"/>
                  </a:lnTo>
                  <a:lnTo>
                    <a:pt x="37" y="292"/>
                  </a:lnTo>
                  <a:lnTo>
                    <a:pt x="38" y="292"/>
                  </a:lnTo>
                  <a:lnTo>
                    <a:pt x="40" y="292"/>
                  </a:lnTo>
                  <a:lnTo>
                    <a:pt x="41" y="292"/>
                  </a:lnTo>
                  <a:lnTo>
                    <a:pt x="41" y="291"/>
                  </a:lnTo>
                  <a:lnTo>
                    <a:pt x="42" y="291"/>
                  </a:lnTo>
                  <a:lnTo>
                    <a:pt x="43" y="292"/>
                  </a:lnTo>
                  <a:lnTo>
                    <a:pt x="43" y="292"/>
                  </a:lnTo>
                  <a:lnTo>
                    <a:pt x="43" y="293"/>
                  </a:lnTo>
                  <a:lnTo>
                    <a:pt x="43" y="294"/>
                  </a:lnTo>
                  <a:lnTo>
                    <a:pt x="44" y="294"/>
                  </a:lnTo>
                  <a:lnTo>
                    <a:pt x="44" y="293"/>
                  </a:lnTo>
                  <a:lnTo>
                    <a:pt x="44" y="294"/>
                  </a:lnTo>
                  <a:lnTo>
                    <a:pt x="45" y="293"/>
                  </a:lnTo>
                  <a:lnTo>
                    <a:pt x="45" y="292"/>
                  </a:lnTo>
                  <a:lnTo>
                    <a:pt x="46" y="292"/>
                  </a:lnTo>
                  <a:lnTo>
                    <a:pt x="47" y="292"/>
                  </a:lnTo>
                  <a:lnTo>
                    <a:pt x="49" y="291"/>
                  </a:lnTo>
                  <a:lnTo>
                    <a:pt x="50" y="291"/>
                  </a:lnTo>
                  <a:lnTo>
                    <a:pt x="50" y="292"/>
                  </a:lnTo>
                  <a:lnTo>
                    <a:pt x="51" y="292"/>
                  </a:lnTo>
                  <a:lnTo>
                    <a:pt x="52" y="292"/>
                  </a:lnTo>
                  <a:lnTo>
                    <a:pt x="53" y="292"/>
                  </a:lnTo>
                  <a:lnTo>
                    <a:pt x="53" y="291"/>
                  </a:lnTo>
                  <a:lnTo>
                    <a:pt x="51" y="291"/>
                  </a:lnTo>
                  <a:lnTo>
                    <a:pt x="50" y="290"/>
                  </a:lnTo>
                  <a:lnTo>
                    <a:pt x="51" y="288"/>
                  </a:lnTo>
                  <a:lnTo>
                    <a:pt x="52" y="288"/>
                  </a:lnTo>
                  <a:lnTo>
                    <a:pt x="55" y="287"/>
                  </a:lnTo>
                  <a:lnTo>
                    <a:pt x="56" y="286"/>
                  </a:lnTo>
                  <a:lnTo>
                    <a:pt x="60" y="284"/>
                  </a:lnTo>
                  <a:lnTo>
                    <a:pt x="61" y="283"/>
                  </a:lnTo>
                  <a:lnTo>
                    <a:pt x="61" y="282"/>
                  </a:lnTo>
                  <a:lnTo>
                    <a:pt x="61" y="281"/>
                  </a:lnTo>
                  <a:lnTo>
                    <a:pt x="60" y="281"/>
                  </a:lnTo>
                  <a:lnTo>
                    <a:pt x="60" y="282"/>
                  </a:lnTo>
                  <a:lnTo>
                    <a:pt x="59" y="283"/>
                  </a:lnTo>
                  <a:lnTo>
                    <a:pt x="57" y="284"/>
                  </a:lnTo>
                  <a:lnTo>
                    <a:pt x="56" y="284"/>
                  </a:lnTo>
                  <a:lnTo>
                    <a:pt x="55" y="283"/>
                  </a:lnTo>
                  <a:lnTo>
                    <a:pt x="53" y="283"/>
                  </a:lnTo>
                  <a:lnTo>
                    <a:pt x="54" y="284"/>
                  </a:lnTo>
                  <a:lnTo>
                    <a:pt x="55" y="285"/>
                  </a:lnTo>
                  <a:lnTo>
                    <a:pt x="55" y="285"/>
                  </a:lnTo>
                  <a:lnTo>
                    <a:pt x="55" y="286"/>
                  </a:lnTo>
                  <a:lnTo>
                    <a:pt x="53" y="286"/>
                  </a:lnTo>
                  <a:lnTo>
                    <a:pt x="52" y="286"/>
                  </a:lnTo>
                  <a:lnTo>
                    <a:pt x="51" y="285"/>
                  </a:lnTo>
                  <a:lnTo>
                    <a:pt x="51" y="284"/>
                  </a:lnTo>
                  <a:lnTo>
                    <a:pt x="51" y="282"/>
                  </a:lnTo>
                  <a:lnTo>
                    <a:pt x="50" y="281"/>
                  </a:lnTo>
                  <a:lnTo>
                    <a:pt x="49" y="282"/>
                  </a:lnTo>
                  <a:lnTo>
                    <a:pt x="48" y="283"/>
                  </a:lnTo>
                  <a:lnTo>
                    <a:pt x="47" y="283"/>
                  </a:lnTo>
                  <a:lnTo>
                    <a:pt x="47" y="285"/>
                  </a:lnTo>
                  <a:lnTo>
                    <a:pt x="48" y="286"/>
                  </a:lnTo>
                  <a:lnTo>
                    <a:pt x="49" y="285"/>
                  </a:lnTo>
                  <a:lnTo>
                    <a:pt x="48" y="284"/>
                  </a:lnTo>
                  <a:lnTo>
                    <a:pt x="48" y="283"/>
                  </a:lnTo>
                  <a:lnTo>
                    <a:pt x="49" y="283"/>
                  </a:lnTo>
                  <a:lnTo>
                    <a:pt x="50" y="284"/>
                  </a:lnTo>
                  <a:lnTo>
                    <a:pt x="50" y="286"/>
                  </a:lnTo>
                  <a:lnTo>
                    <a:pt x="50" y="287"/>
                  </a:lnTo>
                  <a:lnTo>
                    <a:pt x="49" y="287"/>
                  </a:lnTo>
                  <a:lnTo>
                    <a:pt x="48" y="288"/>
                  </a:lnTo>
                  <a:lnTo>
                    <a:pt x="46" y="289"/>
                  </a:lnTo>
                  <a:lnTo>
                    <a:pt x="44" y="289"/>
                  </a:lnTo>
                  <a:lnTo>
                    <a:pt x="42" y="290"/>
                  </a:lnTo>
                  <a:lnTo>
                    <a:pt x="41" y="291"/>
                  </a:lnTo>
                  <a:lnTo>
                    <a:pt x="40" y="291"/>
                  </a:lnTo>
                  <a:lnTo>
                    <a:pt x="39" y="291"/>
                  </a:lnTo>
                  <a:lnTo>
                    <a:pt x="38" y="290"/>
                  </a:lnTo>
                  <a:lnTo>
                    <a:pt x="38" y="289"/>
                  </a:lnTo>
                  <a:lnTo>
                    <a:pt x="39" y="289"/>
                  </a:lnTo>
                  <a:lnTo>
                    <a:pt x="40" y="289"/>
                  </a:lnTo>
                  <a:lnTo>
                    <a:pt x="40" y="288"/>
                  </a:lnTo>
                  <a:lnTo>
                    <a:pt x="41" y="288"/>
                  </a:lnTo>
                  <a:lnTo>
                    <a:pt x="41" y="287"/>
                  </a:lnTo>
                  <a:lnTo>
                    <a:pt x="40" y="287"/>
                  </a:lnTo>
                  <a:lnTo>
                    <a:pt x="39" y="287"/>
                  </a:lnTo>
                  <a:lnTo>
                    <a:pt x="39" y="286"/>
                  </a:lnTo>
                  <a:lnTo>
                    <a:pt x="40" y="286"/>
                  </a:lnTo>
                  <a:lnTo>
                    <a:pt x="40" y="285"/>
                  </a:lnTo>
                  <a:lnTo>
                    <a:pt x="41" y="285"/>
                  </a:lnTo>
                  <a:lnTo>
                    <a:pt x="42" y="283"/>
                  </a:lnTo>
                  <a:lnTo>
                    <a:pt x="43" y="283"/>
                  </a:lnTo>
                  <a:lnTo>
                    <a:pt x="43" y="282"/>
                  </a:lnTo>
                  <a:lnTo>
                    <a:pt x="45" y="283"/>
                  </a:lnTo>
                  <a:lnTo>
                    <a:pt x="46" y="281"/>
                  </a:lnTo>
                  <a:lnTo>
                    <a:pt x="46" y="280"/>
                  </a:lnTo>
                  <a:lnTo>
                    <a:pt x="45" y="281"/>
                  </a:lnTo>
                  <a:lnTo>
                    <a:pt x="44" y="280"/>
                  </a:lnTo>
                  <a:lnTo>
                    <a:pt x="43" y="279"/>
                  </a:lnTo>
                  <a:lnTo>
                    <a:pt x="43" y="278"/>
                  </a:lnTo>
                  <a:lnTo>
                    <a:pt x="43" y="278"/>
                  </a:lnTo>
                  <a:lnTo>
                    <a:pt x="42" y="277"/>
                  </a:lnTo>
                  <a:lnTo>
                    <a:pt x="42" y="278"/>
                  </a:lnTo>
                  <a:lnTo>
                    <a:pt x="41" y="280"/>
                  </a:lnTo>
                  <a:lnTo>
                    <a:pt x="40" y="281"/>
                  </a:lnTo>
                  <a:lnTo>
                    <a:pt x="41" y="282"/>
                  </a:lnTo>
                  <a:lnTo>
                    <a:pt x="41" y="283"/>
                  </a:lnTo>
                  <a:lnTo>
                    <a:pt x="38" y="283"/>
                  </a:lnTo>
                  <a:lnTo>
                    <a:pt x="37" y="283"/>
                  </a:lnTo>
                  <a:lnTo>
                    <a:pt x="37" y="284"/>
                  </a:lnTo>
                  <a:lnTo>
                    <a:pt x="36" y="284"/>
                  </a:lnTo>
                  <a:lnTo>
                    <a:pt x="34" y="285"/>
                  </a:lnTo>
                  <a:lnTo>
                    <a:pt x="34" y="286"/>
                  </a:lnTo>
                  <a:lnTo>
                    <a:pt x="35" y="286"/>
                  </a:lnTo>
                  <a:lnTo>
                    <a:pt x="36" y="286"/>
                  </a:lnTo>
                  <a:lnTo>
                    <a:pt x="35" y="289"/>
                  </a:lnTo>
                  <a:lnTo>
                    <a:pt x="35" y="290"/>
                  </a:lnTo>
                  <a:lnTo>
                    <a:pt x="37" y="291"/>
                  </a:lnTo>
                  <a:lnTo>
                    <a:pt x="38" y="291"/>
                  </a:lnTo>
                  <a:lnTo>
                    <a:pt x="37" y="292"/>
                  </a:lnTo>
                  <a:lnTo>
                    <a:pt x="36" y="292"/>
                  </a:lnTo>
                  <a:lnTo>
                    <a:pt x="33" y="292"/>
                  </a:lnTo>
                  <a:lnTo>
                    <a:pt x="32" y="292"/>
                  </a:lnTo>
                  <a:lnTo>
                    <a:pt x="32" y="291"/>
                  </a:lnTo>
                  <a:lnTo>
                    <a:pt x="34" y="291"/>
                  </a:lnTo>
                  <a:lnTo>
                    <a:pt x="34" y="290"/>
                  </a:lnTo>
                  <a:lnTo>
                    <a:pt x="33" y="289"/>
                  </a:lnTo>
                  <a:lnTo>
                    <a:pt x="33" y="288"/>
                  </a:lnTo>
                  <a:lnTo>
                    <a:pt x="32" y="288"/>
                  </a:lnTo>
                  <a:lnTo>
                    <a:pt x="32" y="288"/>
                  </a:lnTo>
                  <a:lnTo>
                    <a:pt x="31" y="289"/>
                  </a:lnTo>
                  <a:lnTo>
                    <a:pt x="31" y="290"/>
                  </a:lnTo>
                  <a:lnTo>
                    <a:pt x="31" y="291"/>
                  </a:lnTo>
                  <a:lnTo>
                    <a:pt x="31" y="292"/>
                  </a:lnTo>
                  <a:lnTo>
                    <a:pt x="30" y="292"/>
                  </a:lnTo>
                  <a:lnTo>
                    <a:pt x="29" y="292"/>
                  </a:lnTo>
                  <a:lnTo>
                    <a:pt x="25" y="293"/>
                  </a:lnTo>
                  <a:lnTo>
                    <a:pt x="24" y="293"/>
                  </a:lnTo>
                  <a:lnTo>
                    <a:pt x="23" y="293"/>
                  </a:lnTo>
                  <a:lnTo>
                    <a:pt x="23" y="292"/>
                  </a:lnTo>
                  <a:lnTo>
                    <a:pt x="23" y="292"/>
                  </a:lnTo>
                  <a:lnTo>
                    <a:pt x="22" y="292"/>
                  </a:lnTo>
                  <a:lnTo>
                    <a:pt x="21" y="292"/>
                  </a:lnTo>
                  <a:lnTo>
                    <a:pt x="21" y="293"/>
                  </a:lnTo>
                  <a:lnTo>
                    <a:pt x="20" y="293"/>
                  </a:lnTo>
                  <a:lnTo>
                    <a:pt x="20" y="292"/>
                  </a:lnTo>
                  <a:lnTo>
                    <a:pt x="20" y="292"/>
                  </a:lnTo>
                  <a:lnTo>
                    <a:pt x="19" y="292"/>
                  </a:lnTo>
                  <a:lnTo>
                    <a:pt x="20" y="291"/>
                  </a:lnTo>
                  <a:lnTo>
                    <a:pt x="23" y="290"/>
                  </a:lnTo>
                  <a:lnTo>
                    <a:pt x="24" y="290"/>
                  </a:lnTo>
                  <a:lnTo>
                    <a:pt x="25" y="291"/>
                  </a:lnTo>
                  <a:lnTo>
                    <a:pt x="26" y="291"/>
                  </a:lnTo>
                  <a:lnTo>
                    <a:pt x="27" y="291"/>
                  </a:lnTo>
                  <a:lnTo>
                    <a:pt x="27" y="290"/>
                  </a:lnTo>
                  <a:lnTo>
                    <a:pt x="26" y="290"/>
                  </a:lnTo>
                  <a:lnTo>
                    <a:pt x="25" y="290"/>
                  </a:lnTo>
                  <a:lnTo>
                    <a:pt x="26" y="289"/>
                  </a:lnTo>
                  <a:lnTo>
                    <a:pt x="27" y="288"/>
                  </a:lnTo>
                  <a:lnTo>
                    <a:pt x="28" y="288"/>
                  </a:lnTo>
                  <a:lnTo>
                    <a:pt x="29" y="288"/>
                  </a:lnTo>
                  <a:lnTo>
                    <a:pt x="30" y="288"/>
                  </a:lnTo>
                  <a:lnTo>
                    <a:pt x="32" y="286"/>
                  </a:lnTo>
                  <a:lnTo>
                    <a:pt x="31" y="286"/>
                  </a:lnTo>
                  <a:lnTo>
                    <a:pt x="29" y="287"/>
                  </a:lnTo>
                  <a:lnTo>
                    <a:pt x="26" y="286"/>
                  </a:lnTo>
                  <a:lnTo>
                    <a:pt x="26" y="283"/>
                  </a:lnTo>
                  <a:lnTo>
                    <a:pt x="26" y="281"/>
                  </a:lnTo>
                  <a:lnTo>
                    <a:pt x="25" y="281"/>
                  </a:lnTo>
                  <a:lnTo>
                    <a:pt x="25" y="282"/>
                  </a:lnTo>
                  <a:lnTo>
                    <a:pt x="24" y="287"/>
                  </a:lnTo>
                  <a:lnTo>
                    <a:pt x="18" y="291"/>
                  </a:lnTo>
                  <a:lnTo>
                    <a:pt x="16" y="291"/>
                  </a:lnTo>
                  <a:lnTo>
                    <a:pt x="15" y="291"/>
                  </a:lnTo>
                  <a:lnTo>
                    <a:pt x="16" y="289"/>
                  </a:lnTo>
                  <a:lnTo>
                    <a:pt x="16" y="288"/>
                  </a:lnTo>
                  <a:lnTo>
                    <a:pt x="17" y="288"/>
                  </a:lnTo>
                  <a:lnTo>
                    <a:pt x="18" y="288"/>
                  </a:lnTo>
                  <a:lnTo>
                    <a:pt x="20" y="287"/>
                  </a:lnTo>
                  <a:lnTo>
                    <a:pt x="20" y="286"/>
                  </a:lnTo>
                  <a:lnTo>
                    <a:pt x="19" y="287"/>
                  </a:lnTo>
                  <a:lnTo>
                    <a:pt x="18" y="286"/>
                  </a:lnTo>
                  <a:lnTo>
                    <a:pt x="19" y="285"/>
                  </a:lnTo>
                  <a:lnTo>
                    <a:pt x="19" y="284"/>
                  </a:lnTo>
                  <a:lnTo>
                    <a:pt x="18" y="284"/>
                  </a:lnTo>
                  <a:lnTo>
                    <a:pt x="18" y="283"/>
                  </a:lnTo>
                  <a:lnTo>
                    <a:pt x="18" y="280"/>
                  </a:lnTo>
                  <a:lnTo>
                    <a:pt x="18" y="280"/>
                  </a:lnTo>
                  <a:lnTo>
                    <a:pt x="21" y="279"/>
                  </a:lnTo>
                  <a:lnTo>
                    <a:pt x="23" y="279"/>
                  </a:lnTo>
                  <a:lnTo>
                    <a:pt x="23" y="278"/>
                  </a:lnTo>
                  <a:lnTo>
                    <a:pt x="24" y="278"/>
                  </a:lnTo>
                  <a:lnTo>
                    <a:pt x="27" y="278"/>
                  </a:lnTo>
                  <a:lnTo>
                    <a:pt x="28" y="278"/>
                  </a:lnTo>
                  <a:lnTo>
                    <a:pt x="29" y="276"/>
                  </a:lnTo>
                  <a:lnTo>
                    <a:pt x="29" y="275"/>
                  </a:lnTo>
                  <a:lnTo>
                    <a:pt x="28" y="275"/>
                  </a:lnTo>
                  <a:lnTo>
                    <a:pt x="27" y="275"/>
                  </a:lnTo>
                  <a:lnTo>
                    <a:pt x="26" y="275"/>
                  </a:lnTo>
                  <a:lnTo>
                    <a:pt x="25" y="275"/>
                  </a:lnTo>
                  <a:lnTo>
                    <a:pt x="26" y="274"/>
                  </a:lnTo>
                  <a:lnTo>
                    <a:pt x="28" y="273"/>
                  </a:lnTo>
                  <a:lnTo>
                    <a:pt x="28" y="272"/>
                  </a:lnTo>
                  <a:lnTo>
                    <a:pt x="27" y="271"/>
                  </a:lnTo>
                  <a:lnTo>
                    <a:pt x="26" y="271"/>
                  </a:lnTo>
                  <a:lnTo>
                    <a:pt x="23" y="273"/>
                  </a:lnTo>
                  <a:lnTo>
                    <a:pt x="22" y="272"/>
                  </a:lnTo>
                  <a:lnTo>
                    <a:pt x="22" y="271"/>
                  </a:lnTo>
                  <a:lnTo>
                    <a:pt x="24" y="271"/>
                  </a:lnTo>
                  <a:lnTo>
                    <a:pt x="24" y="270"/>
                  </a:lnTo>
                  <a:lnTo>
                    <a:pt x="24" y="269"/>
                  </a:lnTo>
                  <a:lnTo>
                    <a:pt x="24" y="268"/>
                  </a:lnTo>
                  <a:lnTo>
                    <a:pt x="25" y="268"/>
                  </a:lnTo>
                  <a:lnTo>
                    <a:pt x="26" y="268"/>
                  </a:lnTo>
                  <a:lnTo>
                    <a:pt x="25" y="267"/>
                  </a:lnTo>
                  <a:lnTo>
                    <a:pt x="24" y="267"/>
                  </a:lnTo>
                  <a:lnTo>
                    <a:pt x="23" y="268"/>
                  </a:lnTo>
                  <a:lnTo>
                    <a:pt x="22" y="268"/>
                  </a:lnTo>
                  <a:lnTo>
                    <a:pt x="22" y="267"/>
                  </a:lnTo>
                  <a:lnTo>
                    <a:pt x="21" y="266"/>
                  </a:lnTo>
                  <a:lnTo>
                    <a:pt x="22" y="265"/>
                  </a:lnTo>
                  <a:lnTo>
                    <a:pt x="21" y="263"/>
                  </a:lnTo>
                  <a:lnTo>
                    <a:pt x="21" y="262"/>
                  </a:lnTo>
                  <a:lnTo>
                    <a:pt x="23" y="261"/>
                  </a:lnTo>
                  <a:lnTo>
                    <a:pt x="24" y="261"/>
                  </a:lnTo>
                  <a:lnTo>
                    <a:pt x="25" y="261"/>
                  </a:lnTo>
                  <a:lnTo>
                    <a:pt x="27" y="262"/>
                  </a:lnTo>
                  <a:lnTo>
                    <a:pt x="27" y="263"/>
                  </a:lnTo>
                  <a:lnTo>
                    <a:pt x="28" y="263"/>
                  </a:lnTo>
                  <a:lnTo>
                    <a:pt x="30" y="261"/>
                  </a:lnTo>
                  <a:lnTo>
                    <a:pt x="30" y="260"/>
                  </a:lnTo>
                  <a:lnTo>
                    <a:pt x="28" y="261"/>
                  </a:lnTo>
                  <a:lnTo>
                    <a:pt x="27" y="261"/>
                  </a:lnTo>
                  <a:lnTo>
                    <a:pt x="28" y="258"/>
                  </a:lnTo>
                  <a:lnTo>
                    <a:pt x="32" y="256"/>
                  </a:lnTo>
                  <a:lnTo>
                    <a:pt x="33" y="256"/>
                  </a:lnTo>
                  <a:lnTo>
                    <a:pt x="36" y="256"/>
                  </a:lnTo>
                  <a:lnTo>
                    <a:pt x="37" y="256"/>
                  </a:lnTo>
                  <a:lnTo>
                    <a:pt x="35" y="256"/>
                  </a:lnTo>
                  <a:lnTo>
                    <a:pt x="33" y="255"/>
                  </a:lnTo>
                  <a:lnTo>
                    <a:pt x="28" y="256"/>
                  </a:lnTo>
                  <a:lnTo>
                    <a:pt x="28" y="256"/>
                  </a:lnTo>
                  <a:lnTo>
                    <a:pt x="27" y="256"/>
                  </a:lnTo>
                  <a:lnTo>
                    <a:pt x="28" y="256"/>
                  </a:lnTo>
                  <a:lnTo>
                    <a:pt x="32" y="253"/>
                  </a:lnTo>
                  <a:lnTo>
                    <a:pt x="32" y="252"/>
                  </a:lnTo>
                  <a:lnTo>
                    <a:pt x="32" y="252"/>
                  </a:lnTo>
                  <a:lnTo>
                    <a:pt x="34" y="250"/>
                  </a:lnTo>
                  <a:lnTo>
                    <a:pt x="36" y="248"/>
                  </a:lnTo>
                  <a:lnTo>
                    <a:pt x="38" y="248"/>
                  </a:lnTo>
                  <a:lnTo>
                    <a:pt x="39" y="247"/>
                  </a:lnTo>
                  <a:lnTo>
                    <a:pt x="41" y="245"/>
                  </a:lnTo>
                  <a:lnTo>
                    <a:pt x="42" y="244"/>
                  </a:lnTo>
                  <a:lnTo>
                    <a:pt x="41" y="244"/>
                  </a:lnTo>
                  <a:lnTo>
                    <a:pt x="40" y="245"/>
                  </a:lnTo>
                  <a:lnTo>
                    <a:pt x="39" y="245"/>
                  </a:lnTo>
                  <a:lnTo>
                    <a:pt x="35" y="248"/>
                  </a:lnTo>
                  <a:lnTo>
                    <a:pt x="32" y="250"/>
                  </a:lnTo>
                  <a:lnTo>
                    <a:pt x="29" y="252"/>
                  </a:lnTo>
                  <a:lnTo>
                    <a:pt x="25" y="252"/>
                  </a:lnTo>
                  <a:lnTo>
                    <a:pt x="25" y="251"/>
                  </a:lnTo>
                  <a:lnTo>
                    <a:pt x="30" y="248"/>
                  </a:lnTo>
                  <a:lnTo>
                    <a:pt x="32" y="245"/>
                  </a:lnTo>
                  <a:lnTo>
                    <a:pt x="32" y="245"/>
                  </a:lnTo>
                  <a:lnTo>
                    <a:pt x="32" y="243"/>
                  </a:lnTo>
                  <a:lnTo>
                    <a:pt x="33" y="243"/>
                  </a:lnTo>
                  <a:lnTo>
                    <a:pt x="33" y="242"/>
                  </a:lnTo>
                  <a:lnTo>
                    <a:pt x="33" y="241"/>
                  </a:lnTo>
                  <a:lnTo>
                    <a:pt x="32" y="242"/>
                  </a:lnTo>
                  <a:lnTo>
                    <a:pt x="32" y="241"/>
                  </a:lnTo>
                  <a:lnTo>
                    <a:pt x="30" y="243"/>
                  </a:lnTo>
                  <a:lnTo>
                    <a:pt x="29" y="243"/>
                  </a:lnTo>
                  <a:lnTo>
                    <a:pt x="28" y="243"/>
                  </a:lnTo>
                  <a:lnTo>
                    <a:pt x="27" y="243"/>
                  </a:lnTo>
                  <a:lnTo>
                    <a:pt x="26" y="243"/>
                  </a:lnTo>
                  <a:lnTo>
                    <a:pt x="27" y="242"/>
                  </a:lnTo>
                  <a:lnTo>
                    <a:pt x="27" y="241"/>
                  </a:lnTo>
                  <a:lnTo>
                    <a:pt x="29" y="238"/>
                  </a:lnTo>
                  <a:lnTo>
                    <a:pt x="29" y="237"/>
                  </a:lnTo>
                  <a:lnTo>
                    <a:pt x="27" y="238"/>
                  </a:lnTo>
                  <a:lnTo>
                    <a:pt x="27" y="240"/>
                  </a:lnTo>
                  <a:lnTo>
                    <a:pt x="26" y="241"/>
                  </a:lnTo>
                  <a:lnTo>
                    <a:pt x="26" y="242"/>
                  </a:lnTo>
                  <a:lnTo>
                    <a:pt x="26" y="243"/>
                  </a:lnTo>
                  <a:lnTo>
                    <a:pt x="25" y="243"/>
                  </a:lnTo>
                  <a:lnTo>
                    <a:pt x="25" y="243"/>
                  </a:lnTo>
                  <a:lnTo>
                    <a:pt x="25" y="244"/>
                  </a:lnTo>
                  <a:lnTo>
                    <a:pt x="23" y="246"/>
                  </a:lnTo>
                  <a:lnTo>
                    <a:pt x="20" y="247"/>
                  </a:lnTo>
                  <a:lnTo>
                    <a:pt x="19" y="248"/>
                  </a:lnTo>
                  <a:lnTo>
                    <a:pt x="18" y="248"/>
                  </a:lnTo>
                  <a:lnTo>
                    <a:pt x="18" y="249"/>
                  </a:lnTo>
                  <a:lnTo>
                    <a:pt x="16" y="249"/>
                  </a:lnTo>
                  <a:lnTo>
                    <a:pt x="16" y="248"/>
                  </a:lnTo>
                  <a:lnTo>
                    <a:pt x="17" y="246"/>
                  </a:lnTo>
                  <a:lnTo>
                    <a:pt x="16" y="246"/>
                  </a:lnTo>
                  <a:lnTo>
                    <a:pt x="17" y="245"/>
                  </a:lnTo>
                  <a:lnTo>
                    <a:pt x="18" y="244"/>
                  </a:lnTo>
                  <a:lnTo>
                    <a:pt x="19" y="245"/>
                  </a:lnTo>
                  <a:lnTo>
                    <a:pt x="19" y="246"/>
                  </a:lnTo>
                  <a:lnTo>
                    <a:pt x="20" y="245"/>
                  </a:lnTo>
                  <a:lnTo>
                    <a:pt x="20" y="244"/>
                  </a:lnTo>
                  <a:lnTo>
                    <a:pt x="20" y="243"/>
                  </a:lnTo>
                  <a:lnTo>
                    <a:pt x="20" y="243"/>
                  </a:lnTo>
                  <a:lnTo>
                    <a:pt x="21" y="243"/>
                  </a:lnTo>
                  <a:lnTo>
                    <a:pt x="21" y="243"/>
                  </a:lnTo>
                  <a:lnTo>
                    <a:pt x="21" y="242"/>
                  </a:lnTo>
                  <a:lnTo>
                    <a:pt x="22" y="242"/>
                  </a:lnTo>
                  <a:lnTo>
                    <a:pt x="22" y="241"/>
                  </a:lnTo>
                  <a:lnTo>
                    <a:pt x="21" y="241"/>
                  </a:lnTo>
                  <a:lnTo>
                    <a:pt x="20" y="241"/>
                  </a:lnTo>
                  <a:lnTo>
                    <a:pt x="20" y="242"/>
                  </a:lnTo>
                  <a:lnTo>
                    <a:pt x="20" y="242"/>
                  </a:lnTo>
                  <a:lnTo>
                    <a:pt x="19" y="242"/>
                  </a:lnTo>
                  <a:lnTo>
                    <a:pt x="19" y="240"/>
                  </a:lnTo>
                  <a:lnTo>
                    <a:pt x="18" y="240"/>
                  </a:lnTo>
                  <a:lnTo>
                    <a:pt x="18" y="239"/>
                  </a:lnTo>
                  <a:lnTo>
                    <a:pt x="18" y="238"/>
                  </a:lnTo>
                  <a:lnTo>
                    <a:pt x="18" y="236"/>
                  </a:lnTo>
                  <a:lnTo>
                    <a:pt x="20" y="234"/>
                  </a:lnTo>
                  <a:lnTo>
                    <a:pt x="20" y="234"/>
                  </a:lnTo>
                  <a:lnTo>
                    <a:pt x="21" y="233"/>
                  </a:lnTo>
                  <a:lnTo>
                    <a:pt x="23" y="233"/>
                  </a:lnTo>
                  <a:lnTo>
                    <a:pt x="25" y="233"/>
                  </a:lnTo>
                  <a:lnTo>
                    <a:pt x="26" y="232"/>
                  </a:lnTo>
                  <a:lnTo>
                    <a:pt x="28" y="231"/>
                  </a:lnTo>
                  <a:lnTo>
                    <a:pt x="29" y="231"/>
                  </a:lnTo>
                  <a:lnTo>
                    <a:pt x="30" y="231"/>
                  </a:lnTo>
                  <a:lnTo>
                    <a:pt x="32" y="231"/>
                  </a:lnTo>
                  <a:lnTo>
                    <a:pt x="32" y="232"/>
                  </a:lnTo>
                  <a:lnTo>
                    <a:pt x="33" y="232"/>
                  </a:lnTo>
                  <a:lnTo>
                    <a:pt x="35" y="231"/>
                  </a:lnTo>
                  <a:lnTo>
                    <a:pt x="38" y="229"/>
                  </a:lnTo>
                  <a:lnTo>
                    <a:pt x="39" y="229"/>
                  </a:lnTo>
                  <a:lnTo>
                    <a:pt x="44" y="228"/>
                  </a:lnTo>
                  <a:lnTo>
                    <a:pt x="45" y="228"/>
                  </a:lnTo>
                  <a:lnTo>
                    <a:pt x="46" y="229"/>
                  </a:lnTo>
                  <a:lnTo>
                    <a:pt x="47" y="228"/>
                  </a:lnTo>
                  <a:lnTo>
                    <a:pt x="47" y="227"/>
                  </a:lnTo>
                  <a:lnTo>
                    <a:pt x="48" y="227"/>
                  </a:lnTo>
                  <a:lnTo>
                    <a:pt x="49" y="226"/>
                  </a:lnTo>
                  <a:lnTo>
                    <a:pt x="51" y="226"/>
                  </a:lnTo>
                  <a:lnTo>
                    <a:pt x="53" y="225"/>
                  </a:lnTo>
                  <a:lnTo>
                    <a:pt x="54" y="223"/>
                  </a:lnTo>
                  <a:lnTo>
                    <a:pt x="55" y="222"/>
                  </a:lnTo>
                  <a:lnTo>
                    <a:pt x="55" y="221"/>
                  </a:lnTo>
                  <a:lnTo>
                    <a:pt x="57" y="221"/>
                  </a:lnTo>
                  <a:lnTo>
                    <a:pt x="59" y="222"/>
                  </a:lnTo>
                  <a:lnTo>
                    <a:pt x="60" y="222"/>
                  </a:lnTo>
                  <a:lnTo>
                    <a:pt x="60" y="221"/>
                  </a:lnTo>
                  <a:lnTo>
                    <a:pt x="58" y="219"/>
                  </a:lnTo>
                  <a:lnTo>
                    <a:pt x="57" y="219"/>
                  </a:lnTo>
                  <a:lnTo>
                    <a:pt x="55" y="219"/>
                  </a:lnTo>
                  <a:lnTo>
                    <a:pt x="55" y="219"/>
                  </a:lnTo>
                  <a:lnTo>
                    <a:pt x="55" y="218"/>
                  </a:lnTo>
                  <a:lnTo>
                    <a:pt x="55" y="217"/>
                  </a:lnTo>
                  <a:lnTo>
                    <a:pt x="54" y="217"/>
                  </a:lnTo>
                  <a:lnTo>
                    <a:pt x="54" y="218"/>
                  </a:lnTo>
                  <a:lnTo>
                    <a:pt x="53" y="219"/>
                  </a:lnTo>
                  <a:lnTo>
                    <a:pt x="53" y="220"/>
                  </a:lnTo>
                  <a:lnTo>
                    <a:pt x="52" y="220"/>
                  </a:lnTo>
                  <a:lnTo>
                    <a:pt x="53" y="222"/>
                  </a:lnTo>
                  <a:lnTo>
                    <a:pt x="53" y="223"/>
                  </a:lnTo>
                  <a:lnTo>
                    <a:pt x="52" y="223"/>
                  </a:lnTo>
                  <a:lnTo>
                    <a:pt x="51" y="224"/>
                  </a:lnTo>
                  <a:lnTo>
                    <a:pt x="48" y="225"/>
                  </a:lnTo>
                  <a:lnTo>
                    <a:pt x="47" y="225"/>
                  </a:lnTo>
                  <a:lnTo>
                    <a:pt x="46" y="225"/>
                  </a:lnTo>
                  <a:lnTo>
                    <a:pt x="45" y="225"/>
                  </a:lnTo>
                  <a:lnTo>
                    <a:pt x="43" y="226"/>
                  </a:lnTo>
                  <a:lnTo>
                    <a:pt x="42" y="226"/>
                  </a:lnTo>
                  <a:lnTo>
                    <a:pt x="41" y="226"/>
                  </a:lnTo>
                  <a:lnTo>
                    <a:pt x="40" y="226"/>
                  </a:lnTo>
                  <a:lnTo>
                    <a:pt x="40" y="225"/>
                  </a:lnTo>
                  <a:lnTo>
                    <a:pt x="37" y="226"/>
                  </a:lnTo>
                  <a:lnTo>
                    <a:pt x="37" y="227"/>
                  </a:lnTo>
                  <a:lnTo>
                    <a:pt x="35" y="229"/>
                  </a:lnTo>
                  <a:lnTo>
                    <a:pt x="33" y="230"/>
                  </a:lnTo>
                  <a:lnTo>
                    <a:pt x="33" y="229"/>
                  </a:lnTo>
                  <a:lnTo>
                    <a:pt x="35" y="227"/>
                  </a:lnTo>
                  <a:lnTo>
                    <a:pt x="35" y="226"/>
                  </a:lnTo>
                  <a:lnTo>
                    <a:pt x="34" y="227"/>
                  </a:lnTo>
                  <a:lnTo>
                    <a:pt x="32" y="229"/>
                  </a:lnTo>
                  <a:lnTo>
                    <a:pt x="31" y="229"/>
                  </a:lnTo>
                  <a:lnTo>
                    <a:pt x="30" y="228"/>
                  </a:lnTo>
                  <a:lnTo>
                    <a:pt x="30" y="227"/>
                  </a:lnTo>
                  <a:lnTo>
                    <a:pt x="29" y="228"/>
                  </a:lnTo>
                  <a:lnTo>
                    <a:pt x="28" y="228"/>
                  </a:lnTo>
                  <a:lnTo>
                    <a:pt x="27" y="228"/>
                  </a:lnTo>
                  <a:lnTo>
                    <a:pt x="26" y="229"/>
                  </a:lnTo>
                  <a:lnTo>
                    <a:pt x="25" y="231"/>
                  </a:lnTo>
                  <a:lnTo>
                    <a:pt x="24" y="231"/>
                  </a:lnTo>
                  <a:lnTo>
                    <a:pt x="23" y="231"/>
                  </a:lnTo>
                  <a:lnTo>
                    <a:pt x="23" y="230"/>
                  </a:lnTo>
                  <a:lnTo>
                    <a:pt x="23" y="229"/>
                  </a:lnTo>
                  <a:lnTo>
                    <a:pt x="23" y="228"/>
                  </a:lnTo>
                  <a:lnTo>
                    <a:pt x="23" y="227"/>
                  </a:lnTo>
                  <a:lnTo>
                    <a:pt x="23" y="226"/>
                  </a:lnTo>
                  <a:lnTo>
                    <a:pt x="24" y="224"/>
                  </a:lnTo>
                  <a:lnTo>
                    <a:pt x="25" y="223"/>
                  </a:lnTo>
                  <a:lnTo>
                    <a:pt x="30" y="219"/>
                  </a:lnTo>
                  <a:lnTo>
                    <a:pt x="31" y="218"/>
                  </a:lnTo>
                  <a:lnTo>
                    <a:pt x="33" y="215"/>
                  </a:lnTo>
                  <a:lnTo>
                    <a:pt x="33" y="214"/>
                  </a:lnTo>
                  <a:lnTo>
                    <a:pt x="32" y="216"/>
                  </a:lnTo>
                  <a:lnTo>
                    <a:pt x="25" y="220"/>
                  </a:lnTo>
                  <a:lnTo>
                    <a:pt x="24" y="221"/>
                  </a:lnTo>
                  <a:lnTo>
                    <a:pt x="23" y="223"/>
                  </a:lnTo>
                  <a:lnTo>
                    <a:pt x="22" y="223"/>
                  </a:lnTo>
                  <a:lnTo>
                    <a:pt x="22" y="222"/>
                  </a:lnTo>
                  <a:lnTo>
                    <a:pt x="22" y="220"/>
                  </a:lnTo>
                  <a:lnTo>
                    <a:pt x="22" y="219"/>
                  </a:lnTo>
                  <a:lnTo>
                    <a:pt x="22" y="218"/>
                  </a:lnTo>
                  <a:lnTo>
                    <a:pt x="23" y="218"/>
                  </a:lnTo>
                  <a:lnTo>
                    <a:pt x="24" y="215"/>
                  </a:lnTo>
                  <a:lnTo>
                    <a:pt x="28" y="212"/>
                  </a:lnTo>
                  <a:lnTo>
                    <a:pt x="29" y="211"/>
                  </a:lnTo>
                  <a:lnTo>
                    <a:pt x="29" y="210"/>
                  </a:lnTo>
                  <a:lnTo>
                    <a:pt x="30" y="209"/>
                  </a:lnTo>
                  <a:lnTo>
                    <a:pt x="31" y="208"/>
                  </a:lnTo>
                  <a:lnTo>
                    <a:pt x="32" y="206"/>
                  </a:lnTo>
                  <a:lnTo>
                    <a:pt x="33" y="205"/>
                  </a:lnTo>
                  <a:lnTo>
                    <a:pt x="34" y="205"/>
                  </a:lnTo>
                  <a:lnTo>
                    <a:pt x="34" y="204"/>
                  </a:lnTo>
                  <a:lnTo>
                    <a:pt x="33" y="204"/>
                  </a:lnTo>
                  <a:lnTo>
                    <a:pt x="32" y="205"/>
                  </a:lnTo>
                  <a:lnTo>
                    <a:pt x="32" y="206"/>
                  </a:lnTo>
                  <a:lnTo>
                    <a:pt x="30" y="208"/>
                  </a:lnTo>
                  <a:lnTo>
                    <a:pt x="29" y="208"/>
                  </a:lnTo>
                  <a:lnTo>
                    <a:pt x="27" y="211"/>
                  </a:lnTo>
                  <a:lnTo>
                    <a:pt x="25" y="212"/>
                  </a:lnTo>
                  <a:lnTo>
                    <a:pt x="23" y="214"/>
                  </a:lnTo>
                  <a:lnTo>
                    <a:pt x="20" y="218"/>
                  </a:lnTo>
                  <a:lnTo>
                    <a:pt x="20" y="218"/>
                  </a:lnTo>
                  <a:lnTo>
                    <a:pt x="19" y="217"/>
                  </a:lnTo>
                  <a:lnTo>
                    <a:pt x="19" y="216"/>
                  </a:lnTo>
                  <a:lnTo>
                    <a:pt x="19" y="215"/>
                  </a:lnTo>
                  <a:lnTo>
                    <a:pt x="17" y="215"/>
                  </a:lnTo>
                  <a:lnTo>
                    <a:pt x="17" y="214"/>
                  </a:lnTo>
                  <a:lnTo>
                    <a:pt x="17" y="213"/>
                  </a:lnTo>
                  <a:lnTo>
                    <a:pt x="17" y="212"/>
                  </a:lnTo>
                  <a:lnTo>
                    <a:pt x="18" y="210"/>
                  </a:lnTo>
                  <a:lnTo>
                    <a:pt x="18" y="209"/>
                  </a:lnTo>
                  <a:lnTo>
                    <a:pt x="19" y="209"/>
                  </a:lnTo>
                  <a:lnTo>
                    <a:pt x="20" y="209"/>
                  </a:lnTo>
                  <a:lnTo>
                    <a:pt x="20" y="208"/>
                  </a:lnTo>
                  <a:lnTo>
                    <a:pt x="20" y="207"/>
                  </a:lnTo>
                  <a:lnTo>
                    <a:pt x="18" y="207"/>
                  </a:lnTo>
                  <a:lnTo>
                    <a:pt x="18" y="206"/>
                  </a:lnTo>
                  <a:lnTo>
                    <a:pt x="19" y="206"/>
                  </a:lnTo>
                  <a:lnTo>
                    <a:pt x="20" y="206"/>
                  </a:lnTo>
                  <a:lnTo>
                    <a:pt x="21" y="206"/>
                  </a:lnTo>
                  <a:lnTo>
                    <a:pt x="25" y="204"/>
                  </a:lnTo>
                  <a:lnTo>
                    <a:pt x="29" y="203"/>
                  </a:lnTo>
                  <a:lnTo>
                    <a:pt x="30" y="203"/>
                  </a:lnTo>
                  <a:lnTo>
                    <a:pt x="31" y="202"/>
                  </a:lnTo>
                  <a:lnTo>
                    <a:pt x="31" y="201"/>
                  </a:lnTo>
                  <a:lnTo>
                    <a:pt x="30" y="201"/>
                  </a:lnTo>
                  <a:lnTo>
                    <a:pt x="28" y="201"/>
                  </a:lnTo>
                  <a:lnTo>
                    <a:pt x="21" y="204"/>
                  </a:lnTo>
                  <a:lnTo>
                    <a:pt x="20" y="204"/>
                  </a:lnTo>
                  <a:lnTo>
                    <a:pt x="20" y="204"/>
                  </a:lnTo>
                  <a:lnTo>
                    <a:pt x="20" y="203"/>
                  </a:lnTo>
                  <a:lnTo>
                    <a:pt x="21" y="201"/>
                  </a:lnTo>
                  <a:lnTo>
                    <a:pt x="24" y="199"/>
                  </a:lnTo>
                  <a:lnTo>
                    <a:pt x="25" y="198"/>
                  </a:lnTo>
                  <a:lnTo>
                    <a:pt x="26" y="197"/>
                  </a:lnTo>
                  <a:lnTo>
                    <a:pt x="28" y="198"/>
                  </a:lnTo>
                  <a:lnTo>
                    <a:pt x="28" y="197"/>
                  </a:lnTo>
                  <a:lnTo>
                    <a:pt x="27" y="196"/>
                  </a:lnTo>
                  <a:lnTo>
                    <a:pt x="27" y="195"/>
                  </a:lnTo>
                  <a:lnTo>
                    <a:pt x="28" y="192"/>
                  </a:lnTo>
                  <a:lnTo>
                    <a:pt x="29" y="191"/>
                  </a:lnTo>
                  <a:lnTo>
                    <a:pt x="30" y="188"/>
                  </a:lnTo>
                  <a:lnTo>
                    <a:pt x="30" y="187"/>
                  </a:lnTo>
                  <a:lnTo>
                    <a:pt x="29" y="188"/>
                  </a:lnTo>
                  <a:lnTo>
                    <a:pt x="27" y="192"/>
                  </a:lnTo>
                  <a:lnTo>
                    <a:pt x="27" y="193"/>
                  </a:lnTo>
                  <a:lnTo>
                    <a:pt x="26" y="194"/>
                  </a:lnTo>
                  <a:lnTo>
                    <a:pt x="24" y="195"/>
                  </a:lnTo>
                  <a:lnTo>
                    <a:pt x="23" y="197"/>
                  </a:lnTo>
                  <a:lnTo>
                    <a:pt x="21" y="198"/>
                  </a:lnTo>
                  <a:lnTo>
                    <a:pt x="20" y="199"/>
                  </a:lnTo>
                  <a:lnTo>
                    <a:pt x="20" y="198"/>
                  </a:lnTo>
                  <a:lnTo>
                    <a:pt x="19" y="198"/>
                  </a:lnTo>
                  <a:lnTo>
                    <a:pt x="20" y="197"/>
                  </a:lnTo>
                  <a:lnTo>
                    <a:pt x="20" y="196"/>
                  </a:lnTo>
                  <a:lnTo>
                    <a:pt x="19" y="196"/>
                  </a:lnTo>
                  <a:lnTo>
                    <a:pt x="18" y="196"/>
                  </a:lnTo>
                  <a:lnTo>
                    <a:pt x="17" y="196"/>
                  </a:lnTo>
                  <a:lnTo>
                    <a:pt x="16" y="197"/>
                  </a:lnTo>
                  <a:lnTo>
                    <a:pt x="15" y="197"/>
                  </a:lnTo>
                  <a:lnTo>
                    <a:pt x="14" y="197"/>
                  </a:lnTo>
                  <a:lnTo>
                    <a:pt x="13" y="197"/>
                  </a:lnTo>
                  <a:lnTo>
                    <a:pt x="12" y="196"/>
                  </a:lnTo>
                  <a:lnTo>
                    <a:pt x="9" y="195"/>
                  </a:lnTo>
                  <a:lnTo>
                    <a:pt x="7" y="194"/>
                  </a:lnTo>
                  <a:lnTo>
                    <a:pt x="6" y="194"/>
                  </a:lnTo>
                  <a:lnTo>
                    <a:pt x="5" y="194"/>
                  </a:lnTo>
                  <a:lnTo>
                    <a:pt x="4" y="193"/>
                  </a:lnTo>
                  <a:lnTo>
                    <a:pt x="5" y="192"/>
                  </a:lnTo>
                  <a:lnTo>
                    <a:pt x="6" y="191"/>
                  </a:lnTo>
                  <a:lnTo>
                    <a:pt x="7" y="190"/>
                  </a:lnTo>
                  <a:lnTo>
                    <a:pt x="8" y="189"/>
                  </a:lnTo>
                  <a:lnTo>
                    <a:pt x="12" y="189"/>
                  </a:lnTo>
                  <a:lnTo>
                    <a:pt x="13" y="189"/>
                  </a:lnTo>
                  <a:lnTo>
                    <a:pt x="14" y="189"/>
                  </a:lnTo>
                  <a:lnTo>
                    <a:pt x="15" y="189"/>
                  </a:lnTo>
                  <a:lnTo>
                    <a:pt x="18" y="188"/>
                  </a:lnTo>
                  <a:lnTo>
                    <a:pt x="20" y="186"/>
                  </a:lnTo>
                  <a:lnTo>
                    <a:pt x="22" y="187"/>
                  </a:lnTo>
                  <a:lnTo>
                    <a:pt x="23" y="186"/>
                  </a:lnTo>
                  <a:lnTo>
                    <a:pt x="20" y="185"/>
                  </a:lnTo>
                  <a:lnTo>
                    <a:pt x="21" y="185"/>
                  </a:lnTo>
                  <a:lnTo>
                    <a:pt x="21" y="184"/>
                  </a:lnTo>
                  <a:lnTo>
                    <a:pt x="20" y="184"/>
                  </a:lnTo>
                  <a:lnTo>
                    <a:pt x="19" y="185"/>
                  </a:lnTo>
                  <a:lnTo>
                    <a:pt x="18" y="186"/>
                  </a:lnTo>
                  <a:lnTo>
                    <a:pt x="15" y="187"/>
                  </a:lnTo>
                  <a:lnTo>
                    <a:pt x="13" y="187"/>
                  </a:lnTo>
                  <a:lnTo>
                    <a:pt x="9" y="188"/>
                  </a:lnTo>
                  <a:lnTo>
                    <a:pt x="8" y="188"/>
                  </a:lnTo>
                  <a:lnTo>
                    <a:pt x="8" y="187"/>
                  </a:lnTo>
                  <a:lnTo>
                    <a:pt x="8" y="186"/>
                  </a:lnTo>
                  <a:lnTo>
                    <a:pt x="8" y="185"/>
                  </a:lnTo>
                  <a:lnTo>
                    <a:pt x="9" y="184"/>
                  </a:lnTo>
                  <a:lnTo>
                    <a:pt x="10" y="183"/>
                  </a:lnTo>
                  <a:lnTo>
                    <a:pt x="11" y="183"/>
                  </a:lnTo>
                  <a:lnTo>
                    <a:pt x="14" y="183"/>
                  </a:lnTo>
                  <a:lnTo>
                    <a:pt x="18" y="182"/>
                  </a:lnTo>
                  <a:lnTo>
                    <a:pt x="18" y="182"/>
                  </a:lnTo>
                  <a:lnTo>
                    <a:pt x="17" y="182"/>
                  </a:lnTo>
                  <a:lnTo>
                    <a:pt x="15" y="181"/>
                  </a:lnTo>
                  <a:lnTo>
                    <a:pt x="15" y="180"/>
                  </a:lnTo>
                  <a:lnTo>
                    <a:pt x="17" y="180"/>
                  </a:lnTo>
                  <a:lnTo>
                    <a:pt x="17" y="179"/>
                  </a:lnTo>
                  <a:lnTo>
                    <a:pt x="19" y="179"/>
                  </a:lnTo>
                  <a:lnTo>
                    <a:pt x="23" y="177"/>
                  </a:lnTo>
                  <a:lnTo>
                    <a:pt x="24" y="177"/>
                  </a:lnTo>
                  <a:lnTo>
                    <a:pt x="25" y="178"/>
                  </a:lnTo>
                  <a:lnTo>
                    <a:pt x="26" y="178"/>
                  </a:lnTo>
                  <a:lnTo>
                    <a:pt x="26" y="179"/>
                  </a:lnTo>
                  <a:lnTo>
                    <a:pt x="27" y="180"/>
                  </a:lnTo>
                  <a:lnTo>
                    <a:pt x="28" y="180"/>
                  </a:lnTo>
                  <a:lnTo>
                    <a:pt x="28" y="179"/>
                  </a:lnTo>
                  <a:lnTo>
                    <a:pt x="29" y="179"/>
                  </a:lnTo>
                  <a:lnTo>
                    <a:pt x="30" y="178"/>
                  </a:lnTo>
                  <a:lnTo>
                    <a:pt x="29" y="178"/>
                  </a:lnTo>
                  <a:lnTo>
                    <a:pt x="28" y="178"/>
                  </a:lnTo>
                  <a:lnTo>
                    <a:pt x="27" y="177"/>
                  </a:lnTo>
                  <a:lnTo>
                    <a:pt x="30" y="176"/>
                  </a:lnTo>
                  <a:lnTo>
                    <a:pt x="31" y="176"/>
                  </a:lnTo>
                  <a:lnTo>
                    <a:pt x="33" y="175"/>
                  </a:lnTo>
                  <a:lnTo>
                    <a:pt x="34" y="175"/>
                  </a:lnTo>
                  <a:lnTo>
                    <a:pt x="36" y="176"/>
                  </a:lnTo>
                  <a:lnTo>
                    <a:pt x="36" y="179"/>
                  </a:lnTo>
                  <a:lnTo>
                    <a:pt x="36" y="180"/>
                  </a:lnTo>
                  <a:lnTo>
                    <a:pt x="38" y="182"/>
                  </a:lnTo>
                  <a:lnTo>
                    <a:pt x="40" y="183"/>
                  </a:lnTo>
                  <a:lnTo>
                    <a:pt x="42" y="184"/>
                  </a:lnTo>
                  <a:lnTo>
                    <a:pt x="44" y="185"/>
                  </a:lnTo>
                  <a:lnTo>
                    <a:pt x="45" y="185"/>
                  </a:lnTo>
                  <a:lnTo>
                    <a:pt x="46" y="188"/>
                  </a:lnTo>
                  <a:lnTo>
                    <a:pt x="45" y="188"/>
                  </a:lnTo>
                  <a:lnTo>
                    <a:pt x="45" y="190"/>
                  </a:lnTo>
                  <a:lnTo>
                    <a:pt x="47" y="189"/>
                  </a:lnTo>
                  <a:lnTo>
                    <a:pt x="48" y="188"/>
                  </a:lnTo>
                  <a:lnTo>
                    <a:pt x="49" y="188"/>
                  </a:lnTo>
                  <a:lnTo>
                    <a:pt x="50" y="187"/>
                  </a:lnTo>
                  <a:lnTo>
                    <a:pt x="49" y="186"/>
                  </a:lnTo>
                  <a:lnTo>
                    <a:pt x="48" y="185"/>
                  </a:lnTo>
                  <a:lnTo>
                    <a:pt x="51" y="182"/>
                  </a:lnTo>
                  <a:lnTo>
                    <a:pt x="54" y="180"/>
                  </a:lnTo>
                  <a:lnTo>
                    <a:pt x="55" y="179"/>
                  </a:lnTo>
                  <a:lnTo>
                    <a:pt x="59" y="180"/>
                  </a:lnTo>
                  <a:lnTo>
                    <a:pt x="65" y="178"/>
                  </a:lnTo>
                  <a:lnTo>
                    <a:pt x="66" y="178"/>
                  </a:lnTo>
                  <a:lnTo>
                    <a:pt x="67" y="178"/>
                  </a:lnTo>
                  <a:lnTo>
                    <a:pt x="67" y="179"/>
                  </a:lnTo>
                  <a:lnTo>
                    <a:pt x="67" y="180"/>
                  </a:lnTo>
                  <a:lnTo>
                    <a:pt x="68" y="181"/>
                  </a:lnTo>
                  <a:lnTo>
                    <a:pt x="69" y="181"/>
                  </a:lnTo>
                  <a:lnTo>
                    <a:pt x="69" y="182"/>
                  </a:lnTo>
                  <a:lnTo>
                    <a:pt x="70" y="183"/>
                  </a:lnTo>
                  <a:lnTo>
                    <a:pt x="71" y="185"/>
                  </a:lnTo>
                  <a:lnTo>
                    <a:pt x="71" y="188"/>
                  </a:lnTo>
                  <a:lnTo>
                    <a:pt x="71" y="189"/>
                  </a:lnTo>
                  <a:lnTo>
                    <a:pt x="72" y="189"/>
                  </a:lnTo>
                  <a:lnTo>
                    <a:pt x="73" y="189"/>
                  </a:lnTo>
                  <a:lnTo>
                    <a:pt x="73" y="188"/>
                  </a:lnTo>
                  <a:lnTo>
                    <a:pt x="73" y="187"/>
                  </a:lnTo>
                  <a:lnTo>
                    <a:pt x="72" y="184"/>
                  </a:lnTo>
                  <a:lnTo>
                    <a:pt x="70" y="182"/>
                  </a:lnTo>
                  <a:lnTo>
                    <a:pt x="69" y="179"/>
                  </a:lnTo>
                  <a:lnTo>
                    <a:pt x="69" y="178"/>
                  </a:lnTo>
                  <a:lnTo>
                    <a:pt x="70" y="177"/>
                  </a:lnTo>
                  <a:lnTo>
                    <a:pt x="73" y="176"/>
                  </a:lnTo>
                  <a:lnTo>
                    <a:pt x="74" y="175"/>
                  </a:lnTo>
                  <a:lnTo>
                    <a:pt x="76" y="174"/>
                  </a:lnTo>
                  <a:lnTo>
                    <a:pt x="75" y="173"/>
                  </a:lnTo>
                  <a:lnTo>
                    <a:pt x="73" y="173"/>
                  </a:lnTo>
                  <a:lnTo>
                    <a:pt x="69" y="176"/>
                  </a:lnTo>
                  <a:lnTo>
                    <a:pt x="67" y="176"/>
                  </a:lnTo>
                  <a:lnTo>
                    <a:pt x="65" y="175"/>
                  </a:lnTo>
                  <a:lnTo>
                    <a:pt x="63" y="175"/>
                  </a:lnTo>
                  <a:lnTo>
                    <a:pt x="58" y="177"/>
                  </a:lnTo>
                  <a:lnTo>
                    <a:pt x="56" y="177"/>
                  </a:lnTo>
                  <a:lnTo>
                    <a:pt x="55" y="177"/>
                  </a:lnTo>
                  <a:lnTo>
                    <a:pt x="52" y="179"/>
                  </a:lnTo>
                  <a:lnTo>
                    <a:pt x="50" y="182"/>
                  </a:lnTo>
                  <a:lnTo>
                    <a:pt x="47" y="184"/>
                  </a:lnTo>
                  <a:lnTo>
                    <a:pt x="43" y="182"/>
                  </a:lnTo>
                  <a:lnTo>
                    <a:pt x="42" y="182"/>
                  </a:lnTo>
                  <a:lnTo>
                    <a:pt x="40" y="182"/>
                  </a:lnTo>
                  <a:lnTo>
                    <a:pt x="39" y="180"/>
                  </a:lnTo>
                  <a:lnTo>
                    <a:pt x="39" y="179"/>
                  </a:lnTo>
                  <a:lnTo>
                    <a:pt x="38" y="178"/>
                  </a:lnTo>
                  <a:lnTo>
                    <a:pt x="38" y="177"/>
                  </a:lnTo>
                  <a:lnTo>
                    <a:pt x="38" y="176"/>
                  </a:lnTo>
                  <a:lnTo>
                    <a:pt x="38" y="173"/>
                  </a:lnTo>
                  <a:lnTo>
                    <a:pt x="39" y="173"/>
                  </a:lnTo>
                  <a:lnTo>
                    <a:pt x="40" y="172"/>
                  </a:lnTo>
                  <a:lnTo>
                    <a:pt x="43" y="172"/>
                  </a:lnTo>
                  <a:lnTo>
                    <a:pt x="44" y="172"/>
                  </a:lnTo>
                  <a:lnTo>
                    <a:pt x="43" y="171"/>
                  </a:lnTo>
                  <a:lnTo>
                    <a:pt x="43" y="171"/>
                  </a:lnTo>
                  <a:lnTo>
                    <a:pt x="42" y="171"/>
                  </a:lnTo>
                  <a:lnTo>
                    <a:pt x="42" y="170"/>
                  </a:lnTo>
                  <a:lnTo>
                    <a:pt x="43" y="170"/>
                  </a:lnTo>
                  <a:lnTo>
                    <a:pt x="43" y="169"/>
                  </a:lnTo>
                  <a:lnTo>
                    <a:pt x="42" y="169"/>
                  </a:lnTo>
                  <a:lnTo>
                    <a:pt x="41" y="169"/>
                  </a:lnTo>
                  <a:lnTo>
                    <a:pt x="40" y="170"/>
                  </a:lnTo>
                  <a:lnTo>
                    <a:pt x="39" y="170"/>
                  </a:lnTo>
                  <a:lnTo>
                    <a:pt x="39" y="171"/>
                  </a:lnTo>
                  <a:lnTo>
                    <a:pt x="38" y="172"/>
                  </a:lnTo>
                  <a:lnTo>
                    <a:pt x="35" y="172"/>
                  </a:lnTo>
                  <a:lnTo>
                    <a:pt x="33" y="172"/>
                  </a:lnTo>
                  <a:lnTo>
                    <a:pt x="32" y="171"/>
                  </a:lnTo>
                  <a:lnTo>
                    <a:pt x="32" y="170"/>
                  </a:lnTo>
                  <a:lnTo>
                    <a:pt x="32" y="170"/>
                  </a:lnTo>
                  <a:lnTo>
                    <a:pt x="31" y="170"/>
                  </a:lnTo>
                  <a:lnTo>
                    <a:pt x="31" y="170"/>
                  </a:lnTo>
                  <a:lnTo>
                    <a:pt x="31" y="172"/>
                  </a:lnTo>
                  <a:lnTo>
                    <a:pt x="32" y="173"/>
                  </a:lnTo>
                  <a:lnTo>
                    <a:pt x="31" y="173"/>
                  </a:lnTo>
                  <a:lnTo>
                    <a:pt x="29" y="173"/>
                  </a:lnTo>
                  <a:lnTo>
                    <a:pt x="28" y="174"/>
                  </a:lnTo>
                  <a:lnTo>
                    <a:pt x="26" y="174"/>
                  </a:lnTo>
                  <a:lnTo>
                    <a:pt x="22" y="175"/>
                  </a:lnTo>
                  <a:lnTo>
                    <a:pt x="20" y="176"/>
                  </a:lnTo>
                  <a:lnTo>
                    <a:pt x="20" y="176"/>
                  </a:lnTo>
                  <a:lnTo>
                    <a:pt x="19" y="175"/>
                  </a:lnTo>
                  <a:lnTo>
                    <a:pt x="17" y="176"/>
                  </a:lnTo>
                  <a:lnTo>
                    <a:pt x="15" y="176"/>
                  </a:lnTo>
                  <a:lnTo>
                    <a:pt x="13" y="177"/>
                  </a:lnTo>
                  <a:lnTo>
                    <a:pt x="12" y="178"/>
                  </a:lnTo>
                  <a:lnTo>
                    <a:pt x="11" y="179"/>
                  </a:lnTo>
                  <a:lnTo>
                    <a:pt x="10" y="179"/>
                  </a:lnTo>
                  <a:lnTo>
                    <a:pt x="10" y="178"/>
                  </a:lnTo>
                  <a:lnTo>
                    <a:pt x="11" y="177"/>
                  </a:lnTo>
                  <a:lnTo>
                    <a:pt x="10" y="175"/>
                  </a:lnTo>
                  <a:lnTo>
                    <a:pt x="10" y="174"/>
                  </a:lnTo>
                  <a:lnTo>
                    <a:pt x="11" y="174"/>
                  </a:lnTo>
                  <a:lnTo>
                    <a:pt x="11" y="172"/>
                  </a:lnTo>
                  <a:lnTo>
                    <a:pt x="12" y="172"/>
                  </a:lnTo>
                  <a:lnTo>
                    <a:pt x="13" y="174"/>
                  </a:lnTo>
                  <a:lnTo>
                    <a:pt x="14" y="174"/>
                  </a:lnTo>
                  <a:lnTo>
                    <a:pt x="14" y="173"/>
                  </a:lnTo>
                  <a:lnTo>
                    <a:pt x="13" y="171"/>
                  </a:lnTo>
                  <a:lnTo>
                    <a:pt x="10" y="170"/>
                  </a:lnTo>
                  <a:lnTo>
                    <a:pt x="10" y="170"/>
                  </a:lnTo>
                  <a:lnTo>
                    <a:pt x="11" y="170"/>
                  </a:lnTo>
                  <a:lnTo>
                    <a:pt x="14" y="169"/>
                  </a:lnTo>
                  <a:lnTo>
                    <a:pt x="16" y="169"/>
                  </a:lnTo>
                  <a:lnTo>
                    <a:pt x="18" y="169"/>
                  </a:lnTo>
                  <a:lnTo>
                    <a:pt x="19" y="168"/>
                  </a:lnTo>
                  <a:lnTo>
                    <a:pt x="20" y="167"/>
                  </a:lnTo>
                  <a:lnTo>
                    <a:pt x="23" y="166"/>
                  </a:lnTo>
                  <a:lnTo>
                    <a:pt x="26" y="165"/>
                  </a:lnTo>
                  <a:lnTo>
                    <a:pt x="28" y="165"/>
                  </a:lnTo>
                  <a:lnTo>
                    <a:pt x="29" y="165"/>
                  </a:lnTo>
                  <a:lnTo>
                    <a:pt x="30" y="165"/>
                  </a:lnTo>
                  <a:lnTo>
                    <a:pt x="29" y="164"/>
                  </a:lnTo>
                  <a:lnTo>
                    <a:pt x="28" y="163"/>
                  </a:lnTo>
                  <a:lnTo>
                    <a:pt x="26" y="164"/>
                  </a:lnTo>
                  <a:lnTo>
                    <a:pt x="21" y="165"/>
                  </a:lnTo>
                  <a:lnTo>
                    <a:pt x="20" y="166"/>
                  </a:lnTo>
                  <a:lnTo>
                    <a:pt x="17" y="167"/>
                  </a:lnTo>
                  <a:lnTo>
                    <a:pt x="15" y="167"/>
                  </a:lnTo>
                  <a:lnTo>
                    <a:pt x="14" y="167"/>
                  </a:lnTo>
                  <a:lnTo>
                    <a:pt x="14" y="168"/>
                  </a:lnTo>
                  <a:lnTo>
                    <a:pt x="13" y="169"/>
                  </a:lnTo>
                  <a:lnTo>
                    <a:pt x="11" y="168"/>
                  </a:lnTo>
                  <a:lnTo>
                    <a:pt x="11" y="167"/>
                  </a:lnTo>
                  <a:lnTo>
                    <a:pt x="12" y="166"/>
                  </a:lnTo>
                  <a:lnTo>
                    <a:pt x="10" y="166"/>
                  </a:lnTo>
                  <a:lnTo>
                    <a:pt x="8" y="166"/>
                  </a:lnTo>
                  <a:lnTo>
                    <a:pt x="8" y="167"/>
                  </a:lnTo>
                  <a:lnTo>
                    <a:pt x="8" y="167"/>
                  </a:lnTo>
                  <a:lnTo>
                    <a:pt x="8" y="166"/>
                  </a:lnTo>
                  <a:lnTo>
                    <a:pt x="7" y="166"/>
                  </a:lnTo>
                  <a:lnTo>
                    <a:pt x="6" y="167"/>
                  </a:lnTo>
                  <a:lnTo>
                    <a:pt x="6" y="168"/>
                  </a:lnTo>
                  <a:lnTo>
                    <a:pt x="5" y="167"/>
                  </a:lnTo>
                  <a:lnTo>
                    <a:pt x="5" y="165"/>
                  </a:lnTo>
                  <a:lnTo>
                    <a:pt x="3" y="163"/>
                  </a:lnTo>
                  <a:lnTo>
                    <a:pt x="4" y="162"/>
                  </a:lnTo>
                  <a:lnTo>
                    <a:pt x="5" y="160"/>
                  </a:lnTo>
                  <a:lnTo>
                    <a:pt x="6" y="159"/>
                  </a:lnTo>
                  <a:lnTo>
                    <a:pt x="8" y="159"/>
                  </a:lnTo>
                  <a:lnTo>
                    <a:pt x="8" y="158"/>
                  </a:lnTo>
                  <a:lnTo>
                    <a:pt x="8" y="157"/>
                  </a:lnTo>
                  <a:lnTo>
                    <a:pt x="9" y="158"/>
                  </a:lnTo>
                  <a:lnTo>
                    <a:pt x="10" y="158"/>
                  </a:lnTo>
                  <a:lnTo>
                    <a:pt x="11" y="157"/>
                  </a:lnTo>
                  <a:lnTo>
                    <a:pt x="10" y="157"/>
                  </a:lnTo>
                  <a:lnTo>
                    <a:pt x="8" y="157"/>
                  </a:lnTo>
                  <a:lnTo>
                    <a:pt x="8" y="156"/>
                  </a:lnTo>
                  <a:lnTo>
                    <a:pt x="7" y="156"/>
                  </a:lnTo>
                  <a:lnTo>
                    <a:pt x="6" y="157"/>
                  </a:lnTo>
                  <a:lnTo>
                    <a:pt x="6" y="157"/>
                  </a:lnTo>
                  <a:lnTo>
                    <a:pt x="5" y="157"/>
                  </a:lnTo>
                  <a:lnTo>
                    <a:pt x="5" y="157"/>
                  </a:lnTo>
                  <a:lnTo>
                    <a:pt x="5" y="156"/>
                  </a:lnTo>
                  <a:lnTo>
                    <a:pt x="6" y="155"/>
                  </a:lnTo>
                  <a:lnTo>
                    <a:pt x="7" y="155"/>
                  </a:lnTo>
                  <a:lnTo>
                    <a:pt x="8" y="154"/>
                  </a:lnTo>
                  <a:lnTo>
                    <a:pt x="10" y="154"/>
                  </a:lnTo>
                  <a:lnTo>
                    <a:pt x="12" y="152"/>
                  </a:lnTo>
                  <a:lnTo>
                    <a:pt x="14" y="152"/>
                  </a:lnTo>
                  <a:lnTo>
                    <a:pt x="15" y="152"/>
                  </a:lnTo>
                  <a:lnTo>
                    <a:pt x="16" y="151"/>
                  </a:lnTo>
                  <a:lnTo>
                    <a:pt x="17" y="151"/>
                  </a:lnTo>
                  <a:lnTo>
                    <a:pt x="19" y="150"/>
                  </a:lnTo>
                  <a:lnTo>
                    <a:pt x="24" y="149"/>
                  </a:lnTo>
                  <a:lnTo>
                    <a:pt x="25" y="149"/>
                  </a:lnTo>
                  <a:lnTo>
                    <a:pt x="27" y="149"/>
                  </a:lnTo>
                  <a:lnTo>
                    <a:pt x="29" y="149"/>
                  </a:lnTo>
                  <a:lnTo>
                    <a:pt x="32" y="148"/>
                  </a:lnTo>
                  <a:lnTo>
                    <a:pt x="35" y="146"/>
                  </a:lnTo>
                  <a:lnTo>
                    <a:pt x="36" y="146"/>
                  </a:lnTo>
                  <a:lnTo>
                    <a:pt x="39" y="145"/>
                  </a:lnTo>
                  <a:lnTo>
                    <a:pt x="43" y="144"/>
                  </a:lnTo>
                  <a:lnTo>
                    <a:pt x="44" y="142"/>
                  </a:lnTo>
                  <a:lnTo>
                    <a:pt x="46" y="139"/>
                  </a:lnTo>
                  <a:lnTo>
                    <a:pt x="47" y="138"/>
                  </a:lnTo>
                  <a:lnTo>
                    <a:pt x="48" y="138"/>
                  </a:lnTo>
                  <a:lnTo>
                    <a:pt x="50" y="137"/>
                  </a:lnTo>
                  <a:lnTo>
                    <a:pt x="51" y="137"/>
                  </a:lnTo>
                  <a:lnTo>
                    <a:pt x="53" y="135"/>
                  </a:lnTo>
                  <a:lnTo>
                    <a:pt x="54" y="136"/>
                  </a:lnTo>
                  <a:lnTo>
                    <a:pt x="55" y="136"/>
                  </a:lnTo>
                  <a:lnTo>
                    <a:pt x="61" y="133"/>
                  </a:lnTo>
                  <a:lnTo>
                    <a:pt x="62" y="133"/>
                  </a:lnTo>
                  <a:lnTo>
                    <a:pt x="64" y="132"/>
                  </a:lnTo>
                  <a:lnTo>
                    <a:pt x="67" y="133"/>
                  </a:lnTo>
                  <a:lnTo>
                    <a:pt x="67" y="133"/>
                  </a:lnTo>
                  <a:lnTo>
                    <a:pt x="69" y="133"/>
                  </a:lnTo>
                  <a:lnTo>
                    <a:pt x="71" y="133"/>
                  </a:lnTo>
                  <a:lnTo>
                    <a:pt x="75" y="131"/>
                  </a:lnTo>
                  <a:lnTo>
                    <a:pt x="77" y="131"/>
                  </a:lnTo>
                  <a:lnTo>
                    <a:pt x="79" y="132"/>
                  </a:lnTo>
                  <a:lnTo>
                    <a:pt x="80" y="132"/>
                  </a:lnTo>
                  <a:lnTo>
                    <a:pt x="81" y="132"/>
                  </a:lnTo>
                  <a:lnTo>
                    <a:pt x="80" y="131"/>
                  </a:lnTo>
                  <a:lnTo>
                    <a:pt x="79" y="131"/>
                  </a:lnTo>
                  <a:lnTo>
                    <a:pt x="78" y="129"/>
                  </a:lnTo>
                  <a:lnTo>
                    <a:pt x="78" y="128"/>
                  </a:lnTo>
                  <a:lnTo>
                    <a:pt x="82" y="124"/>
                  </a:lnTo>
                  <a:lnTo>
                    <a:pt x="84" y="121"/>
                  </a:lnTo>
                  <a:lnTo>
                    <a:pt x="86" y="120"/>
                  </a:lnTo>
                  <a:lnTo>
                    <a:pt x="87" y="120"/>
                  </a:lnTo>
                  <a:lnTo>
                    <a:pt x="90" y="119"/>
                  </a:lnTo>
                  <a:lnTo>
                    <a:pt x="91" y="119"/>
                  </a:lnTo>
                  <a:lnTo>
                    <a:pt x="92" y="119"/>
                  </a:lnTo>
                  <a:lnTo>
                    <a:pt x="94" y="118"/>
                  </a:lnTo>
                  <a:lnTo>
                    <a:pt x="97" y="117"/>
                  </a:lnTo>
                  <a:lnTo>
                    <a:pt x="99" y="117"/>
                  </a:lnTo>
                  <a:lnTo>
                    <a:pt x="101" y="116"/>
                  </a:lnTo>
                  <a:lnTo>
                    <a:pt x="102" y="116"/>
                  </a:lnTo>
                  <a:lnTo>
                    <a:pt x="102" y="116"/>
                  </a:lnTo>
                  <a:lnTo>
                    <a:pt x="105" y="118"/>
                  </a:lnTo>
                  <a:lnTo>
                    <a:pt x="106" y="118"/>
                  </a:lnTo>
                  <a:lnTo>
                    <a:pt x="107" y="118"/>
                  </a:lnTo>
                  <a:lnTo>
                    <a:pt x="107" y="117"/>
                  </a:lnTo>
                  <a:lnTo>
                    <a:pt x="104" y="114"/>
                  </a:lnTo>
                  <a:lnTo>
                    <a:pt x="104" y="113"/>
                  </a:lnTo>
                  <a:lnTo>
                    <a:pt x="105" y="112"/>
                  </a:lnTo>
                  <a:lnTo>
                    <a:pt x="107" y="111"/>
                  </a:lnTo>
                  <a:lnTo>
                    <a:pt x="113" y="110"/>
                  </a:lnTo>
                  <a:lnTo>
                    <a:pt x="117" y="107"/>
                  </a:lnTo>
                  <a:lnTo>
                    <a:pt x="118" y="107"/>
                  </a:lnTo>
                  <a:lnTo>
                    <a:pt x="121" y="108"/>
                  </a:lnTo>
                  <a:lnTo>
                    <a:pt x="123" y="109"/>
                  </a:lnTo>
                  <a:lnTo>
                    <a:pt x="124" y="109"/>
                  </a:lnTo>
                  <a:lnTo>
                    <a:pt x="124" y="110"/>
                  </a:lnTo>
                  <a:lnTo>
                    <a:pt x="125" y="110"/>
                  </a:lnTo>
                  <a:lnTo>
                    <a:pt x="124" y="108"/>
                  </a:lnTo>
                  <a:lnTo>
                    <a:pt x="124" y="107"/>
                  </a:lnTo>
                  <a:lnTo>
                    <a:pt x="124" y="106"/>
                  </a:lnTo>
                  <a:lnTo>
                    <a:pt x="125" y="105"/>
                  </a:lnTo>
                  <a:lnTo>
                    <a:pt x="125" y="106"/>
                  </a:lnTo>
                  <a:lnTo>
                    <a:pt x="127" y="107"/>
                  </a:lnTo>
                  <a:lnTo>
                    <a:pt x="128" y="108"/>
                  </a:lnTo>
                  <a:lnTo>
                    <a:pt x="129" y="109"/>
                  </a:lnTo>
                  <a:lnTo>
                    <a:pt x="128" y="109"/>
                  </a:lnTo>
                  <a:lnTo>
                    <a:pt x="129" y="110"/>
                  </a:lnTo>
                  <a:lnTo>
                    <a:pt x="130" y="111"/>
                  </a:lnTo>
                  <a:lnTo>
                    <a:pt x="133" y="112"/>
                  </a:lnTo>
                  <a:lnTo>
                    <a:pt x="134" y="113"/>
                  </a:lnTo>
                  <a:lnTo>
                    <a:pt x="137" y="115"/>
                  </a:lnTo>
                  <a:lnTo>
                    <a:pt x="138" y="114"/>
                  </a:lnTo>
                  <a:lnTo>
                    <a:pt x="139" y="113"/>
                  </a:lnTo>
                  <a:lnTo>
                    <a:pt x="140" y="113"/>
                  </a:lnTo>
                  <a:lnTo>
                    <a:pt x="142" y="113"/>
                  </a:lnTo>
                  <a:lnTo>
                    <a:pt x="142" y="114"/>
                  </a:lnTo>
                  <a:lnTo>
                    <a:pt x="143" y="115"/>
                  </a:lnTo>
                  <a:lnTo>
                    <a:pt x="143" y="116"/>
                  </a:lnTo>
                  <a:lnTo>
                    <a:pt x="145" y="117"/>
                  </a:lnTo>
                  <a:lnTo>
                    <a:pt x="146" y="117"/>
                  </a:lnTo>
                  <a:lnTo>
                    <a:pt x="148" y="118"/>
                  </a:lnTo>
                  <a:lnTo>
                    <a:pt x="148" y="118"/>
                  </a:lnTo>
                  <a:lnTo>
                    <a:pt x="150" y="119"/>
                  </a:lnTo>
                  <a:lnTo>
                    <a:pt x="151" y="119"/>
                  </a:lnTo>
                  <a:lnTo>
                    <a:pt x="151" y="118"/>
                  </a:lnTo>
                  <a:lnTo>
                    <a:pt x="150" y="117"/>
                  </a:lnTo>
                  <a:lnTo>
                    <a:pt x="150" y="116"/>
                  </a:lnTo>
                  <a:lnTo>
                    <a:pt x="149" y="116"/>
                  </a:lnTo>
                  <a:lnTo>
                    <a:pt x="148" y="117"/>
                  </a:lnTo>
                  <a:lnTo>
                    <a:pt x="146" y="116"/>
                  </a:lnTo>
                  <a:lnTo>
                    <a:pt x="145" y="116"/>
                  </a:lnTo>
                  <a:lnTo>
                    <a:pt x="142" y="113"/>
                  </a:lnTo>
                  <a:lnTo>
                    <a:pt x="142" y="112"/>
                  </a:lnTo>
                  <a:lnTo>
                    <a:pt x="141" y="112"/>
                  </a:lnTo>
                  <a:lnTo>
                    <a:pt x="140" y="112"/>
                  </a:lnTo>
                  <a:lnTo>
                    <a:pt x="139" y="112"/>
                  </a:lnTo>
                  <a:lnTo>
                    <a:pt x="138" y="112"/>
                  </a:lnTo>
                  <a:lnTo>
                    <a:pt x="138" y="113"/>
                  </a:lnTo>
                  <a:lnTo>
                    <a:pt x="137" y="113"/>
                  </a:lnTo>
                  <a:lnTo>
                    <a:pt x="137" y="113"/>
                  </a:lnTo>
                  <a:lnTo>
                    <a:pt x="137" y="112"/>
                  </a:lnTo>
                  <a:lnTo>
                    <a:pt x="137" y="111"/>
                  </a:lnTo>
                  <a:lnTo>
                    <a:pt x="136" y="110"/>
                  </a:lnTo>
                  <a:lnTo>
                    <a:pt x="135" y="110"/>
                  </a:lnTo>
                  <a:lnTo>
                    <a:pt x="134" y="109"/>
                  </a:lnTo>
                  <a:lnTo>
                    <a:pt x="133" y="108"/>
                  </a:lnTo>
                  <a:lnTo>
                    <a:pt x="132" y="108"/>
                  </a:lnTo>
                  <a:lnTo>
                    <a:pt x="131" y="108"/>
                  </a:lnTo>
                  <a:lnTo>
                    <a:pt x="131" y="107"/>
                  </a:lnTo>
                  <a:lnTo>
                    <a:pt x="131" y="106"/>
                  </a:lnTo>
                  <a:lnTo>
                    <a:pt x="131" y="105"/>
                  </a:lnTo>
                  <a:lnTo>
                    <a:pt x="131" y="104"/>
                  </a:lnTo>
                  <a:lnTo>
                    <a:pt x="132" y="103"/>
                  </a:lnTo>
                  <a:lnTo>
                    <a:pt x="133" y="102"/>
                  </a:lnTo>
                  <a:lnTo>
                    <a:pt x="135" y="102"/>
                  </a:lnTo>
                  <a:lnTo>
                    <a:pt x="137" y="102"/>
                  </a:lnTo>
                  <a:lnTo>
                    <a:pt x="137" y="101"/>
                  </a:lnTo>
                  <a:lnTo>
                    <a:pt x="137" y="101"/>
                  </a:lnTo>
                  <a:lnTo>
                    <a:pt x="137" y="100"/>
                  </a:lnTo>
                  <a:lnTo>
                    <a:pt x="138" y="100"/>
                  </a:lnTo>
                  <a:lnTo>
                    <a:pt x="139" y="100"/>
                  </a:lnTo>
                  <a:lnTo>
                    <a:pt x="140" y="100"/>
                  </a:lnTo>
                  <a:lnTo>
                    <a:pt x="141" y="99"/>
                  </a:lnTo>
                  <a:lnTo>
                    <a:pt x="142" y="99"/>
                  </a:lnTo>
                  <a:lnTo>
                    <a:pt x="143" y="100"/>
                  </a:lnTo>
                  <a:lnTo>
                    <a:pt x="144" y="100"/>
                  </a:lnTo>
                  <a:lnTo>
                    <a:pt x="144" y="99"/>
                  </a:lnTo>
                  <a:lnTo>
                    <a:pt x="144" y="98"/>
                  </a:lnTo>
                  <a:lnTo>
                    <a:pt x="143" y="98"/>
                  </a:lnTo>
                  <a:lnTo>
                    <a:pt x="142" y="98"/>
                  </a:lnTo>
                  <a:lnTo>
                    <a:pt x="137" y="98"/>
                  </a:lnTo>
                  <a:lnTo>
                    <a:pt x="135" y="99"/>
                  </a:lnTo>
                  <a:lnTo>
                    <a:pt x="134" y="99"/>
                  </a:lnTo>
                  <a:lnTo>
                    <a:pt x="133" y="99"/>
                  </a:lnTo>
                  <a:lnTo>
                    <a:pt x="132" y="99"/>
                  </a:lnTo>
                  <a:lnTo>
                    <a:pt x="131" y="100"/>
                  </a:lnTo>
                  <a:lnTo>
                    <a:pt x="128" y="101"/>
                  </a:lnTo>
                  <a:lnTo>
                    <a:pt x="127" y="101"/>
                  </a:lnTo>
                  <a:lnTo>
                    <a:pt x="125" y="101"/>
                  </a:lnTo>
                  <a:lnTo>
                    <a:pt x="124" y="101"/>
                  </a:lnTo>
                  <a:lnTo>
                    <a:pt x="123" y="101"/>
                  </a:lnTo>
                  <a:lnTo>
                    <a:pt x="120" y="102"/>
                  </a:lnTo>
                  <a:lnTo>
                    <a:pt x="118" y="103"/>
                  </a:lnTo>
                  <a:lnTo>
                    <a:pt x="115" y="104"/>
                  </a:lnTo>
                  <a:lnTo>
                    <a:pt x="113" y="105"/>
                  </a:lnTo>
                  <a:lnTo>
                    <a:pt x="110" y="106"/>
                  </a:lnTo>
                  <a:lnTo>
                    <a:pt x="101" y="110"/>
                  </a:lnTo>
                  <a:lnTo>
                    <a:pt x="91" y="115"/>
                  </a:lnTo>
                  <a:lnTo>
                    <a:pt x="90" y="115"/>
                  </a:lnTo>
                  <a:lnTo>
                    <a:pt x="89" y="115"/>
                  </a:lnTo>
                  <a:lnTo>
                    <a:pt x="87" y="115"/>
                  </a:lnTo>
                  <a:lnTo>
                    <a:pt x="86" y="115"/>
                  </a:lnTo>
                  <a:lnTo>
                    <a:pt x="86" y="116"/>
                  </a:lnTo>
                  <a:lnTo>
                    <a:pt x="84" y="116"/>
                  </a:lnTo>
                  <a:lnTo>
                    <a:pt x="82" y="118"/>
                  </a:lnTo>
                  <a:lnTo>
                    <a:pt x="81" y="120"/>
                  </a:lnTo>
                  <a:lnTo>
                    <a:pt x="80" y="122"/>
                  </a:lnTo>
                  <a:lnTo>
                    <a:pt x="78" y="125"/>
                  </a:lnTo>
                  <a:lnTo>
                    <a:pt x="76" y="127"/>
                  </a:lnTo>
                  <a:lnTo>
                    <a:pt x="71" y="129"/>
                  </a:lnTo>
                  <a:lnTo>
                    <a:pt x="68" y="129"/>
                  </a:lnTo>
                  <a:lnTo>
                    <a:pt x="65" y="130"/>
                  </a:lnTo>
                  <a:lnTo>
                    <a:pt x="61" y="130"/>
                  </a:lnTo>
                  <a:lnTo>
                    <a:pt x="55" y="133"/>
                  </a:lnTo>
                  <a:lnTo>
                    <a:pt x="52" y="134"/>
                  </a:lnTo>
                  <a:lnTo>
                    <a:pt x="51" y="134"/>
                  </a:lnTo>
                  <a:lnTo>
                    <a:pt x="48" y="135"/>
                  </a:lnTo>
                  <a:lnTo>
                    <a:pt x="44" y="138"/>
                  </a:lnTo>
                  <a:lnTo>
                    <a:pt x="43" y="139"/>
                  </a:lnTo>
                  <a:lnTo>
                    <a:pt x="43" y="139"/>
                  </a:lnTo>
                  <a:lnTo>
                    <a:pt x="43" y="141"/>
                  </a:lnTo>
                  <a:lnTo>
                    <a:pt x="40" y="143"/>
                  </a:lnTo>
                  <a:lnTo>
                    <a:pt x="37" y="144"/>
                  </a:lnTo>
                  <a:lnTo>
                    <a:pt x="36" y="145"/>
                  </a:lnTo>
                  <a:lnTo>
                    <a:pt x="33" y="145"/>
                  </a:lnTo>
                  <a:lnTo>
                    <a:pt x="32" y="146"/>
                  </a:lnTo>
                  <a:lnTo>
                    <a:pt x="30" y="147"/>
                  </a:lnTo>
                  <a:lnTo>
                    <a:pt x="27" y="147"/>
                  </a:lnTo>
                  <a:lnTo>
                    <a:pt x="25" y="147"/>
                  </a:lnTo>
                  <a:lnTo>
                    <a:pt x="21" y="148"/>
                  </a:lnTo>
                  <a:lnTo>
                    <a:pt x="17" y="149"/>
                  </a:lnTo>
                  <a:lnTo>
                    <a:pt x="13" y="150"/>
                  </a:lnTo>
                  <a:lnTo>
                    <a:pt x="9" y="149"/>
                  </a:lnTo>
                  <a:lnTo>
                    <a:pt x="8" y="148"/>
                  </a:lnTo>
                  <a:lnTo>
                    <a:pt x="7" y="147"/>
                  </a:lnTo>
                  <a:lnTo>
                    <a:pt x="7" y="146"/>
                  </a:lnTo>
                  <a:lnTo>
                    <a:pt x="7" y="145"/>
                  </a:lnTo>
                  <a:lnTo>
                    <a:pt x="6" y="145"/>
                  </a:lnTo>
                  <a:lnTo>
                    <a:pt x="5" y="145"/>
                  </a:lnTo>
                  <a:lnTo>
                    <a:pt x="3" y="145"/>
                  </a:lnTo>
                  <a:lnTo>
                    <a:pt x="2" y="145"/>
                  </a:lnTo>
                  <a:lnTo>
                    <a:pt x="2" y="145"/>
                  </a:lnTo>
                  <a:lnTo>
                    <a:pt x="3" y="145"/>
                  </a:lnTo>
                  <a:lnTo>
                    <a:pt x="4" y="144"/>
                  </a:lnTo>
                  <a:lnTo>
                    <a:pt x="6" y="144"/>
                  </a:lnTo>
                  <a:lnTo>
                    <a:pt x="7" y="144"/>
                  </a:lnTo>
                  <a:lnTo>
                    <a:pt x="8" y="144"/>
                  </a:lnTo>
                  <a:lnTo>
                    <a:pt x="9" y="144"/>
                  </a:lnTo>
                  <a:lnTo>
                    <a:pt x="9" y="143"/>
                  </a:lnTo>
                  <a:lnTo>
                    <a:pt x="8" y="143"/>
                  </a:lnTo>
                  <a:lnTo>
                    <a:pt x="8" y="143"/>
                  </a:lnTo>
                  <a:lnTo>
                    <a:pt x="7" y="143"/>
                  </a:lnTo>
                  <a:lnTo>
                    <a:pt x="5" y="143"/>
                  </a:lnTo>
                  <a:lnTo>
                    <a:pt x="4" y="143"/>
                  </a:lnTo>
                  <a:lnTo>
                    <a:pt x="3" y="143"/>
                  </a:lnTo>
                  <a:lnTo>
                    <a:pt x="3" y="142"/>
                  </a:lnTo>
                  <a:lnTo>
                    <a:pt x="4" y="142"/>
                  </a:lnTo>
                  <a:lnTo>
                    <a:pt x="5" y="142"/>
                  </a:lnTo>
                  <a:lnTo>
                    <a:pt x="5" y="141"/>
                  </a:lnTo>
                  <a:lnTo>
                    <a:pt x="6" y="140"/>
                  </a:lnTo>
                  <a:lnTo>
                    <a:pt x="7" y="140"/>
                  </a:lnTo>
                  <a:lnTo>
                    <a:pt x="8" y="138"/>
                  </a:lnTo>
                  <a:lnTo>
                    <a:pt x="9" y="137"/>
                  </a:lnTo>
                  <a:lnTo>
                    <a:pt x="9" y="136"/>
                  </a:lnTo>
                  <a:lnTo>
                    <a:pt x="10" y="136"/>
                  </a:lnTo>
                  <a:lnTo>
                    <a:pt x="11" y="138"/>
                  </a:lnTo>
                  <a:lnTo>
                    <a:pt x="11" y="137"/>
                  </a:lnTo>
                  <a:lnTo>
                    <a:pt x="10" y="136"/>
                  </a:lnTo>
                  <a:lnTo>
                    <a:pt x="10" y="135"/>
                  </a:lnTo>
                  <a:lnTo>
                    <a:pt x="11" y="135"/>
                  </a:lnTo>
                  <a:lnTo>
                    <a:pt x="14" y="135"/>
                  </a:lnTo>
                  <a:lnTo>
                    <a:pt x="15" y="135"/>
                  </a:lnTo>
                  <a:lnTo>
                    <a:pt x="17" y="135"/>
                  </a:lnTo>
                  <a:lnTo>
                    <a:pt x="19" y="136"/>
                  </a:lnTo>
                  <a:lnTo>
                    <a:pt x="21" y="135"/>
                  </a:lnTo>
                  <a:lnTo>
                    <a:pt x="24" y="136"/>
                  </a:lnTo>
                  <a:lnTo>
                    <a:pt x="30" y="136"/>
                  </a:lnTo>
                  <a:lnTo>
                    <a:pt x="31" y="136"/>
                  </a:lnTo>
                  <a:lnTo>
                    <a:pt x="30" y="135"/>
                  </a:lnTo>
                  <a:lnTo>
                    <a:pt x="28" y="135"/>
                  </a:lnTo>
                  <a:lnTo>
                    <a:pt x="24" y="135"/>
                  </a:lnTo>
                  <a:lnTo>
                    <a:pt x="23" y="134"/>
                  </a:lnTo>
                  <a:lnTo>
                    <a:pt x="21" y="133"/>
                  </a:lnTo>
                  <a:lnTo>
                    <a:pt x="19" y="134"/>
                  </a:lnTo>
                  <a:lnTo>
                    <a:pt x="18" y="134"/>
                  </a:lnTo>
                  <a:lnTo>
                    <a:pt x="17" y="133"/>
                  </a:lnTo>
                  <a:lnTo>
                    <a:pt x="12" y="133"/>
                  </a:lnTo>
                  <a:lnTo>
                    <a:pt x="11" y="133"/>
                  </a:lnTo>
                  <a:lnTo>
                    <a:pt x="9" y="133"/>
                  </a:lnTo>
                  <a:lnTo>
                    <a:pt x="8" y="133"/>
                  </a:lnTo>
                  <a:lnTo>
                    <a:pt x="8" y="132"/>
                  </a:lnTo>
                  <a:lnTo>
                    <a:pt x="10" y="132"/>
                  </a:lnTo>
                  <a:lnTo>
                    <a:pt x="9" y="132"/>
                  </a:lnTo>
                  <a:lnTo>
                    <a:pt x="8" y="131"/>
                  </a:lnTo>
                  <a:lnTo>
                    <a:pt x="10" y="126"/>
                  </a:lnTo>
                  <a:lnTo>
                    <a:pt x="9" y="124"/>
                  </a:lnTo>
                  <a:lnTo>
                    <a:pt x="9" y="122"/>
                  </a:lnTo>
                  <a:lnTo>
                    <a:pt x="12" y="117"/>
                  </a:lnTo>
                  <a:lnTo>
                    <a:pt x="14" y="116"/>
                  </a:lnTo>
                  <a:lnTo>
                    <a:pt x="14" y="117"/>
                  </a:lnTo>
                  <a:lnTo>
                    <a:pt x="15" y="117"/>
                  </a:lnTo>
                  <a:lnTo>
                    <a:pt x="15" y="116"/>
                  </a:lnTo>
                  <a:lnTo>
                    <a:pt x="16" y="116"/>
                  </a:lnTo>
                  <a:lnTo>
                    <a:pt x="16" y="115"/>
                  </a:lnTo>
                  <a:lnTo>
                    <a:pt x="15" y="115"/>
                  </a:lnTo>
                  <a:lnTo>
                    <a:pt x="14" y="114"/>
                  </a:lnTo>
                  <a:lnTo>
                    <a:pt x="14" y="113"/>
                  </a:lnTo>
                  <a:lnTo>
                    <a:pt x="15" y="113"/>
                  </a:lnTo>
                  <a:lnTo>
                    <a:pt x="15" y="112"/>
                  </a:lnTo>
                  <a:lnTo>
                    <a:pt x="17" y="111"/>
                  </a:lnTo>
                  <a:lnTo>
                    <a:pt x="17" y="110"/>
                  </a:lnTo>
                  <a:lnTo>
                    <a:pt x="18" y="110"/>
                  </a:lnTo>
                  <a:lnTo>
                    <a:pt x="18" y="109"/>
                  </a:lnTo>
                  <a:lnTo>
                    <a:pt x="17" y="109"/>
                  </a:lnTo>
                  <a:lnTo>
                    <a:pt x="17" y="108"/>
                  </a:lnTo>
                  <a:lnTo>
                    <a:pt x="18" y="108"/>
                  </a:lnTo>
                  <a:lnTo>
                    <a:pt x="18" y="108"/>
                  </a:lnTo>
                  <a:lnTo>
                    <a:pt x="18" y="108"/>
                  </a:lnTo>
                  <a:lnTo>
                    <a:pt x="19" y="108"/>
                  </a:lnTo>
                  <a:lnTo>
                    <a:pt x="19" y="108"/>
                  </a:lnTo>
                  <a:lnTo>
                    <a:pt x="21" y="107"/>
                  </a:lnTo>
                  <a:lnTo>
                    <a:pt x="22" y="107"/>
                  </a:lnTo>
                  <a:lnTo>
                    <a:pt x="23" y="107"/>
                  </a:lnTo>
                  <a:lnTo>
                    <a:pt x="23" y="108"/>
                  </a:lnTo>
                  <a:lnTo>
                    <a:pt x="24" y="108"/>
                  </a:lnTo>
                  <a:lnTo>
                    <a:pt x="25" y="108"/>
                  </a:lnTo>
                  <a:lnTo>
                    <a:pt x="26" y="108"/>
                  </a:lnTo>
                  <a:lnTo>
                    <a:pt x="27" y="108"/>
                  </a:lnTo>
                  <a:lnTo>
                    <a:pt x="27" y="109"/>
                  </a:lnTo>
                  <a:lnTo>
                    <a:pt x="28" y="109"/>
                  </a:lnTo>
                  <a:lnTo>
                    <a:pt x="28" y="108"/>
                  </a:lnTo>
                  <a:lnTo>
                    <a:pt x="30" y="109"/>
                  </a:lnTo>
                  <a:lnTo>
                    <a:pt x="32" y="111"/>
                  </a:lnTo>
                  <a:lnTo>
                    <a:pt x="32" y="111"/>
                  </a:lnTo>
                  <a:lnTo>
                    <a:pt x="34" y="113"/>
                  </a:lnTo>
                  <a:lnTo>
                    <a:pt x="34" y="114"/>
                  </a:lnTo>
                  <a:lnTo>
                    <a:pt x="33" y="114"/>
                  </a:lnTo>
                  <a:lnTo>
                    <a:pt x="30" y="111"/>
                  </a:lnTo>
                  <a:lnTo>
                    <a:pt x="29" y="111"/>
                  </a:lnTo>
                  <a:lnTo>
                    <a:pt x="28" y="111"/>
                  </a:lnTo>
                  <a:lnTo>
                    <a:pt x="29" y="112"/>
                  </a:lnTo>
                  <a:lnTo>
                    <a:pt x="31" y="113"/>
                  </a:lnTo>
                  <a:lnTo>
                    <a:pt x="33" y="114"/>
                  </a:lnTo>
                  <a:lnTo>
                    <a:pt x="34" y="116"/>
                  </a:lnTo>
                  <a:lnTo>
                    <a:pt x="35" y="114"/>
                  </a:lnTo>
                  <a:lnTo>
                    <a:pt x="37" y="114"/>
                  </a:lnTo>
                  <a:lnTo>
                    <a:pt x="40" y="115"/>
                  </a:lnTo>
                  <a:lnTo>
                    <a:pt x="40" y="114"/>
                  </a:lnTo>
                  <a:lnTo>
                    <a:pt x="44" y="115"/>
                  </a:lnTo>
                  <a:lnTo>
                    <a:pt x="45" y="114"/>
                  </a:lnTo>
                  <a:lnTo>
                    <a:pt x="45" y="113"/>
                  </a:lnTo>
                  <a:lnTo>
                    <a:pt x="46" y="113"/>
                  </a:lnTo>
                  <a:lnTo>
                    <a:pt x="50" y="114"/>
                  </a:lnTo>
                  <a:lnTo>
                    <a:pt x="51" y="115"/>
                  </a:lnTo>
                  <a:lnTo>
                    <a:pt x="52" y="117"/>
                  </a:lnTo>
                  <a:lnTo>
                    <a:pt x="53" y="118"/>
                  </a:lnTo>
                  <a:lnTo>
                    <a:pt x="58" y="120"/>
                  </a:lnTo>
                  <a:lnTo>
                    <a:pt x="59" y="120"/>
                  </a:lnTo>
                  <a:lnTo>
                    <a:pt x="61" y="121"/>
                  </a:lnTo>
                  <a:lnTo>
                    <a:pt x="63" y="122"/>
                  </a:lnTo>
                  <a:lnTo>
                    <a:pt x="64" y="122"/>
                  </a:lnTo>
                  <a:lnTo>
                    <a:pt x="64" y="121"/>
                  </a:lnTo>
                  <a:lnTo>
                    <a:pt x="65" y="121"/>
                  </a:lnTo>
                  <a:lnTo>
                    <a:pt x="65" y="120"/>
                  </a:lnTo>
                  <a:lnTo>
                    <a:pt x="66" y="120"/>
                  </a:lnTo>
                  <a:lnTo>
                    <a:pt x="65" y="120"/>
                  </a:lnTo>
                  <a:lnTo>
                    <a:pt x="64" y="120"/>
                  </a:lnTo>
                  <a:lnTo>
                    <a:pt x="62" y="120"/>
                  </a:lnTo>
                  <a:lnTo>
                    <a:pt x="60" y="118"/>
                  </a:lnTo>
                  <a:lnTo>
                    <a:pt x="56" y="117"/>
                  </a:lnTo>
                  <a:lnTo>
                    <a:pt x="55" y="116"/>
                  </a:lnTo>
                  <a:lnTo>
                    <a:pt x="52" y="113"/>
                  </a:lnTo>
                  <a:lnTo>
                    <a:pt x="53" y="113"/>
                  </a:lnTo>
                  <a:lnTo>
                    <a:pt x="52" y="112"/>
                  </a:lnTo>
                  <a:lnTo>
                    <a:pt x="47" y="111"/>
                  </a:lnTo>
                  <a:lnTo>
                    <a:pt x="44" y="110"/>
                  </a:lnTo>
                  <a:lnTo>
                    <a:pt x="41" y="111"/>
                  </a:lnTo>
                  <a:lnTo>
                    <a:pt x="39" y="111"/>
                  </a:lnTo>
                  <a:lnTo>
                    <a:pt x="38" y="111"/>
                  </a:lnTo>
                  <a:lnTo>
                    <a:pt x="35" y="110"/>
                  </a:lnTo>
                  <a:lnTo>
                    <a:pt x="34" y="110"/>
                  </a:lnTo>
                  <a:lnTo>
                    <a:pt x="33" y="108"/>
                  </a:lnTo>
                  <a:lnTo>
                    <a:pt x="32" y="108"/>
                  </a:lnTo>
                  <a:lnTo>
                    <a:pt x="32" y="107"/>
                  </a:lnTo>
                  <a:lnTo>
                    <a:pt x="29" y="106"/>
                  </a:lnTo>
                  <a:lnTo>
                    <a:pt x="27" y="104"/>
                  </a:lnTo>
                  <a:lnTo>
                    <a:pt x="28" y="103"/>
                  </a:lnTo>
                  <a:lnTo>
                    <a:pt x="30" y="103"/>
                  </a:lnTo>
                  <a:lnTo>
                    <a:pt x="30" y="102"/>
                  </a:lnTo>
                  <a:lnTo>
                    <a:pt x="32" y="102"/>
                  </a:lnTo>
                  <a:lnTo>
                    <a:pt x="33" y="101"/>
                  </a:lnTo>
                  <a:lnTo>
                    <a:pt x="32" y="100"/>
                  </a:lnTo>
                  <a:lnTo>
                    <a:pt x="31" y="101"/>
                  </a:lnTo>
                  <a:lnTo>
                    <a:pt x="30" y="101"/>
                  </a:lnTo>
                  <a:lnTo>
                    <a:pt x="28" y="101"/>
                  </a:lnTo>
                  <a:lnTo>
                    <a:pt x="27" y="101"/>
                  </a:lnTo>
                  <a:lnTo>
                    <a:pt x="26" y="101"/>
                  </a:lnTo>
                  <a:lnTo>
                    <a:pt x="26" y="100"/>
                  </a:lnTo>
                  <a:lnTo>
                    <a:pt x="27" y="99"/>
                  </a:lnTo>
                  <a:lnTo>
                    <a:pt x="28" y="98"/>
                  </a:lnTo>
                  <a:lnTo>
                    <a:pt x="28" y="97"/>
                  </a:lnTo>
                  <a:lnTo>
                    <a:pt x="29" y="97"/>
                  </a:lnTo>
                  <a:lnTo>
                    <a:pt x="30" y="96"/>
                  </a:lnTo>
                  <a:lnTo>
                    <a:pt x="32" y="96"/>
                  </a:lnTo>
                  <a:lnTo>
                    <a:pt x="33" y="96"/>
                  </a:lnTo>
                  <a:lnTo>
                    <a:pt x="35" y="96"/>
                  </a:lnTo>
                  <a:lnTo>
                    <a:pt x="36" y="95"/>
                  </a:lnTo>
                  <a:lnTo>
                    <a:pt x="37" y="94"/>
                  </a:lnTo>
                  <a:lnTo>
                    <a:pt x="38" y="94"/>
                  </a:lnTo>
                  <a:lnTo>
                    <a:pt x="40" y="95"/>
                  </a:lnTo>
                  <a:lnTo>
                    <a:pt x="41" y="95"/>
                  </a:lnTo>
                  <a:lnTo>
                    <a:pt x="43" y="97"/>
                  </a:lnTo>
                  <a:lnTo>
                    <a:pt x="44" y="98"/>
                  </a:lnTo>
                  <a:lnTo>
                    <a:pt x="45" y="97"/>
                  </a:lnTo>
                  <a:lnTo>
                    <a:pt x="47" y="99"/>
                  </a:lnTo>
                  <a:lnTo>
                    <a:pt x="51" y="100"/>
                  </a:lnTo>
                  <a:lnTo>
                    <a:pt x="54" y="101"/>
                  </a:lnTo>
                  <a:lnTo>
                    <a:pt x="55" y="101"/>
                  </a:lnTo>
                  <a:lnTo>
                    <a:pt x="56" y="100"/>
                  </a:lnTo>
                  <a:lnTo>
                    <a:pt x="58" y="100"/>
                  </a:lnTo>
                  <a:lnTo>
                    <a:pt x="59" y="101"/>
                  </a:lnTo>
                  <a:lnTo>
                    <a:pt x="60" y="102"/>
                  </a:lnTo>
                  <a:lnTo>
                    <a:pt x="60" y="103"/>
                  </a:lnTo>
                  <a:lnTo>
                    <a:pt x="61" y="103"/>
                  </a:lnTo>
                  <a:lnTo>
                    <a:pt x="61" y="102"/>
                  </a:lnTo>
                  <a:lnTo>
                    <a:pt x="61" y="101"/>
                  </a:lnTo>
                  <a:lnTo>
                    <a:pt x="63" y="102"/>
                  </a:lnTo>
                  <a:lnTo>
                    <a:pt x="64" y="100"/>
                  </a:lnTo>
                  <a:lnTo>
                    <a:pt x="64" y="99"/>
                  </a:lnTo>
                  <a:lnTo>
                    <a:pt x="61" y="99"/>
                  </a:lnTo>
                  <a:lnTo>
                    <a:pt x="60" y="98"/>
                  </a:lnTo>
                  <a:lnTo>
                    <a:pt x="59" y="97"/>
                  </a:lnTo>
                  <a:lnTo>
                    <a:pt x="58" y="97"/>
                  </a:lnTo>
                  <a:lnTo>
                    <a:pt x="57" y="97"/>
                  </a:lnTo>
                  <a:lnTo>
                    <a:pt x="55" y="98"/>
                  </a:lnTo>
                  <a:lnTo>
                    <a:pt x="53" y="97"/>
                  </a:lnTo>
                  <a:lnTo>
                    <a:pt x="52" y="97"/>
                  </a:lnTo>
                  <a:lnTo>
                    <a:pt x="50" y="97"/>
                  </a:lnTo>
                  <a:lnTo>
                    <a:pt x="50" y="98"/>
                  </a:lnTo>
                  <a:lnTo>
                    <a:pt x="49" y="97"/>
                  </a:lnTo>
                  <a:lnTo>
                    <a:pt x="48" y="97"/>
                  </a:lnTo>
                  <a:lnTo>
                    <a:pt x="47" y="97"/>
                  </a:lnTo>
                  <a:lnTo>
                    <a:pt x="47" y="96"/>
                  </a:lnTo>
                  <a:lnTo>
                    <a:pt x="46" y="96"/>
                  </a:lnTo>
                  <a:lnTo>
                    <a:pt x="43" y="95"/>
                  </a:lnTo>
                  <a:lnTo>
                    <a:pt x="43" y="94"/>
                  </a:lnTo>
                  <a:lnTo>
                    <a:pt x="43" y="93"/>
                  </a:lnTo>
                  <a:lnTo>
                    <a:pt x="42" y="91"/>
                  </a:lnTo>
                  <a:lnTo>
                    <a:pt x="43" y="91"/>
                  </a:lnTo>
                  <a:lnTo>
                    <a:pt x="43" y="91"/>
                  </a:lnTo>
                  <a:lnTo>
                    <a:pt x="44" y="93"/>
                  </a:lnTo>
                  <a:lnTo>
                    <a:pt x="45" y="94"/>
                  </a:lnTo>
                  <a:lnTo>
                    <a:pt x="48" y="94"/>
                  </a:lnTo>
                  <a:lnTo>
                    <a:pt x="49" y="93"/>
                  </a:lnTo>
                  <a:lnTo>
                    <a:pt x="49" y="92"/>
                  </a:lnTo>
                  <a:lnTo>
                    <a:pt x="54" y="94"/>
                  </a:lnTo>
                  <a:lnTo>
                    <a:pt x="55" y="95"/>
                  </a:lnTo>
                  <a:lnTo>
                    <a:pt x="55" y="95"/>
                  </a:lnTo>
                  <a:lnTo>
                    <a:pt x="56" y="95"/>
                  </a:lnTo>
                  <a:lnTo>
                    <a:pt x="58" y="94"/>
                  </a:lnTo>
                  <a:lnTo>
                    <a:pt x="59" y="93"/>
                  </a:lnTo>
                  <a:lnTo>
                    <a:pt x="60" y="94"/>
                  </a:lnTo>
                  <a:lnTo>
                    <a:pt x="62" y="94"/>
                  </a:lnTo>
                  <a:lnTo>
                    <a:pt x="64" y="93"/>
                  </a:lnTo>
                  <a:lnTo>
                    <a:pt x="65" y="92"/>
                  </a:lnTo>
                  <a:lnTo>
                    <a:pt x="65" y="91"/>
                  </a:lnTo>
                  <a:lnTo>
                    <a:pt x="66" y="90"/>
                  </a:lnTo>
                  <a:lnTo>
                    <a:pt x="65" y="89"/>
                  </a:lnTo>
                  <a:lnTo>
                    <a:pt x="64" y="89"/>
                  </a:lnTo>
                  <a:lnTo>
                    <a:pt x="63" y="89"/>
                  </a:lnTo>
                  <a:lnTo>
                    <a:pt x="63" y="91"/>
                  </a:lnTo>
                  <a:lnTo>
                    <a:pt x="61" y="90"/>
                  </a:lnTo>
                  <a:lnTo>
                    <a:pt x="56" y="87"/>
                  </a:lnTo>
                  <a:lnTo>
                    <a:pt x="55" y="87"/>
                  </a:lnTo>
                  <a:lnTo>
                    <a:pt x="53" y="88"/>
                  </a:lnTo>
                  <a:lnTo>
                    <a:pt x="52" y="88"/>
                  </a:lnTo>
                  <a:lnTo>
                    <a:pt x="49" y="90"/>
                  </a:lnTo>
                  <a:lnTo>
                    <a:pt x="48" y="90"/>
                  </a:lnTo>
                  <a:lnTo>
                    <a:pt x="47" y="90"/>
                  </a:lnTo>
                  <a:lnTo>
                    <a:pt x="46" y="90"/>
                  </a:lnTo>
                  <a:lnTo>
                    <a:pt x="46" y="89"/>
                  </a:lnTo>
                  <a:lnTo>
                    <a:pt x="47" y="88"/>
                  </a:lnTo>
                  <a:lnTo>
                    <a:pt x="48" y="87"/>
                  </a:lnTo>
                  <a:lnTo>
                    <a:pt x="49" y="87"/>
                  </a:lnTo>
                  <a:lnTo>
                    <a:pt x="50" y="87"/>
                  </a:lnTo>
                  <a:lnTo>
                    <a:pt x="50" y="86"/>
                  </a:lnTo>
                  <a:lnTo>
                    <a:pt x="49" y="86"/>
                  </a:lnTo>
                  <a:lnTo>
                    <a:pt x="49" y="85"/>
                  </a:lnTo>
                  <a:lnTo>
                    <a:pt x="48" y="85"/>
                  </a:lnTo>
                  <a:lnTo>
                    <a:pt x="48" y="84"/>
                  </a:lnTo>
                  <a:lnTo>
                    <a:pt x="49" y="84"/>
                  </a:lnTo>
                  <a:lnTo>
                    <a:pt x="50" y="84"/>
                  </a:lnTo>
                  <a:lnTo>
                    <a:pt x="51" y="84"/>
                  </a:lnTo>
                  <a:lnTo>
                    <a:pt x="50" y="84"/>
                  </a:lnTo>
                  <a:lnTo>
                    <a:pt x="50" y="83"/>
                  </a:lnTo>
                  <a:lnTo>
                    <a:pt x="51" y="83"/>
                  </a:lnTo>
                  <a:lnTo>
                    <a:pt x="52" y="83"/>
                  </a:lnTo>
                  <a:lnTo>
                    <a:pt x="53" y="84"/>
                  </a:lnTo>
                  <a:lnTo>
                    <a:pt x="53" y="83"/>
                  </a:lnTo>
                  <a:lnTo>
                    <a:pt x="54" y="83"/>
                  </a:lnTo>
                  <a:lnTo>
                    <a:pt x="55" y="84"/>
                  </a:lnTo>
                  <a:lnTo>
                    <a:pt x="56" y="85"/>
                  </a:lnTo>
                  <a:lnTo>
                    <a:pt x="57" y="86"/>
                  </a:lnTo>
                  <a:lnTo>
                    <a:pt x="57" y="85"/>
                  </a:lnTo>
                  <a:lnTo>
                    <a:pt x="58" y="85"/>
                  </a:lnTo>
                  <a:lnTo>
                    <a:pt x="57" y="85"/>
                  </a:lnTo>
                  <a:lnTo>
                    <a:pt x="57" y="84"/>
                  </a:lnTo>
                  <a:lnTo>
                    <a:pt x="57" y="84"/>
                  </a:lnTo>
                  <a:lnTo>
                    <a:pt x="58" y="84"/>
                  </a:lnTo>
                  <a:lnTo>
                    <a:pt x="59" y="84"/>
                  </a:lnTo>
                  <a:lnTo>
                    <a:pt x="60" y="84"/>
                  </a:lnTo>
                  <a:lnTo>
                    <a:pt x="65" y="85"/>
                  </a:lnTo>
                  <a:lnTo>
                    <a:pt x="67" y="85"/>
                  </a:lnTo>
                  <a:lnTo>
                    <a:pt x="68" y="86"/>
                  </a:lnTo>
                  <a:lnTo>
                    <a:pt x="70" y="86"/>
                  </a:lnTo>
                  <a:lnTo>
                    <a:pt x="75" y="90"/>
                  </a:lnTo>
                  <a:lnTo>
                    <a:pt x="75" y="91"/>
                  </a:lnTo>
                  <a:lnTo>
                    <a:pt x="75" y="93"/>
                  </a:lnTo>
                  <a:lnTo>
                    <a:pt x="76" y="95"/>
                  </a:lnTo>
                  <a:lnTo>
                    <a:pt x="77" y="96"/>
                  </a:lnTo>
                  <a:lnTo>
                    <a:pt x="78" y="96"/>
                  </a:lnTo>
                  <a:lnTo>
                    <a:pt x="79" y="96"/>
                  </a:lnTo>
                  <a:lnTo>
                    <a:pt x="81" y="95"/>
                  </a:lnTo>
                  <a:lnTo>
                    <a:pt x="81" y="94"/>
                  </a:lnTo>
                  <a:lnTo>
                    <a:pt x="78" y="93"/>
                  </a:lnTo>
                  <a:lnTo>
                    <a:pt x="78" y="92"/>
                  </a:lnTo>
                  <a:lnTo>
                    <a:pt x="77" y="91"/>
                  </a:lnTo>
                  <a:lnTo>
                    <a:pt x="76" y="91"/>
                  </a:lnTo>
                  <a:lnTo>
                    <a:pt x="76" y="89"/>
                  </a:lnTo>
                  <a:lnTo>
                    <a:pt x="74" y="87"/>
                  </a:lnTo>
                  <a:lnTo>
                    <a:pt x="74" y="86"/>
                  </a:lnTo>
                  <a:lnTo>
                    <a:pt x="76" y="86"/>
                  </a:lnTo>
                  <a:lnTo>
                    <a:pt x="78" y="87"/>
                  </a:lnTo>
                  <a:lnTo>
                    <a:pt x="80" y="87"/>
                  </a:lnTo>
                  <a:lnTo>
                    <a:pt x="81" y="88"/>
                  </a:lnTo>
                  <a:lnTo>
                    <a:pt x="81" y="86"/>
                  </a:lnTo>
                  <a:lnTo>
                    <a:pt x="82" y="86"/>
                  </a:lnTo>
                  <a:lnTo>
                    <a:pt x="82" y="85"/>
                  </a:lnTo>
                  <a:lnTo>
                    <a:pt x="83" y="85"/>
                  </a:lnTo>
                  <a:lnTo>
                    <a:pt x="82" y="85"/>
                  </a:lnTo>
                  <a:lnTo>
                    <a:pt x="81" y="85"/>
                  </a:lnTo>
                  <a:lnTo>
                    <a:pt x="78" y="85"/>
                  </a:lnTo>
                  <a:lnTo>
                    <a:pt x="77" y="84"/>
                  </a:lnTo>
                  <a:lnTo>
                    <a:pt x="74" y="84"/>
                  </a:lnTo>
                  <a:lnTo>
                    <a:pt x="75" y="80"/>
                  </a:lnTo>
                  <a:lnTo>
                    <a:pt x="78" y="80"/>
                  </a:lnTo>
                  <a:lnTo>
                    <a:pt x="79" y="79"/>
                  </a:lnTo>
                  <a:lnTo>
                    <a:pt x="78" y="79"/>
                  </a:lnTo>
                  <a:lnTo>
                    <a:pt x="78" y="78"/>
                  </a:lnTo>
                  <a:lnTo>
                    <a:pt x="75" y="79"/>
                  </a:lnTo>
                  <a:lnTo>
                    <a:pt x="74" y="79"/>
                  </a:lnTo>
                  <a:lnTo>
                    <a:pt x="73" y="83"/>
                  </a:lnTo>
                  <a:lnTo>
                    <a:pt x="72" y="83"/>
                  </a:lnTo>
                  <a:lnTo>
                    <a:pt x="69" y="84"/>
                  </a:lnTo>
                  <a:lnTo>
                    <a:pt x="65" y="83"/>
                  </a:lnTo>
                  <a:lnTo>
                    <a:pt x="63" y="83"/>
                  </a:lnTo>
                  <a:lnTo>
                    <a:pt x="62" y="82"/>
                  </a:lnTo>
                  <a:lnTo>
                    <a:pt x="61" y="82"/>
                  </a:lnTo>
                  <a:lnTo>
                    <a:pt x="60" y="80"/>
                  </a:lnTo>
                  <a:lnTo>
                    <a:pt x="59" y="79"/>
                  </a:lnTo>
                  <a:lnTo>
                    <a:pt x="56" y="78"/>
                  </a:lnTo>
                  <a:lnTo>
                    <a:pt x="54" y="76"/>
                  </a:lnTo>
                  <a:lnTo>
                    <a:pt x="53" y="76"/>
                  </a:lnTo>
                  <a:lnTo>
                    <a:pt x="54" y="75"/>
                  </a:lnTo>
                  <a:lnTo>
                    <a:pt x="54" y="74"/>
                  </a:lnTo>
                  <a:lnTo>
                    <a:pt x="53" y="74"/>
                  </a:lnTo>
                  <a:lnTo>
                    <a:pt x="52" y="74"/>
                  </a:lnTo>
                  <a:lnTo>
                    <a:pt x="51" y="74"/>
                  </a:lnTo>
                  <a:lnTo>
                    <a:pt x="49" y="74"/>
                  </a:lnTo>
                  <a:lnTo>
                    <a:pt x="48" y="72"/>
                  </a:lnTo>
                  <a:lnTo>
                    <a:pt x="42" y="71"/>
                  </a:lnTo>
                  <a:lnTo>
                    <a:pt x="40" y="71"/>
                  </a:lnTo>
                  <a:lnTo>
                    <a:pt x="36" y="70"/>
                  </a:lnTo>
                  <a:lnTo>
                    <a:pt x="34" y="70"/>
                  </a:lnTo>
                  <a:lnTo>
                    <a:pt x="34" y="69"/>
                  </a:lnTo>
                  <a:lnTo>
                    <a:pt x="33" y="69"/>
                  </a:lnTo>
                  <a:lnTo>
                    <a:pt x="32" y="68"/>
                  </a:lnTo>
                  <a:lnTo>
                    <a:pt x="32" y="67"/>
                  </a:lnTo>
                  <a:lnTo>
                    <a:pt x="31" y="67"/>
                  </a:lnTo>
                  <a:lnTo>
                    <a:pt x="31" y="66"/>
                  </a:lnTo>
                  <a:lnTo>
                    <a:pt x="31" y="65"/>
                  </a:lnTo>
                  <a:lnTo>
                    <a:pt x="33" y="66"/>
                  </a:lnTo>
                  <a:lnTo>
                    <a:pt x="33" y="65"/>
                  </a:lnTo>
                  <a:lnTo>
                    <a:pt x="31" y="64"/>
                  </a:lnTo>
                  <a:lnTo>
                    <a:pt x="29" y="63"/>
                  </a:lnTo>
                  <a:lnTo>
                    <a:pt x="29" y="62"/>
                  </a:lnTo>
                  <a:lnTo>
                    <a:pt x="28" y="61"/>
                  </a:lnTo>
                  <a:lnTo>
                    <a:pt x="28" y="60"/>
                  </a:lnTo>
                  <a:lnTo>
                    <a:pt x="29" y="59"/>
                  </a:lnTo>
                  <a:lnTo>
                    <a:pt x="29" y="59"/>
                  </a:lnTo>
                  <a:lnTo>
                    <a:pt x="29" y="58"/>
                  </a:lnTo>
                  <a:lnTo>
                    <a:pt x="30" y="58"/>
                  </a:lnTo>
                  <a:lnTo>
                    <a:pt x="31" y="59"/>
                  </a:lnTo>
                  <a:lnTo>
                    <a:pt x="32" y="59"/>
                  </a:lnTo>
                  <a:lnTo>
                    <a:pt x="33" y="60"/>
                  </a:lnTo>
                  <a:lnTo>
                    <a:pt x="35" y="61"/>
                  </a:lnTo>
                  <a:lnTo>
                    <a:pt x="39" y="62"/>
                  </a:lnTo>
                  <a:lnTo>
                    <a:pt x="42" y="62"/>
                  </a:lnTo>
                  <a:lnTo>
                    <a:pt x="44" y="65"/>
                  </a:lnTo>
                  <a:lnTo>
                    <a:pt x="46" y="66"/>
                  </a:lnTo>
                  <a:lnTo>
                    <a:pt x="47" y="67"/>
                  </a:lnTo>
                  <a:lnTo>
                    <a:pt x="48" y="67"/>
                  </a:lnTo>
                  <a:lnTo>
                    <a:pt x="49" y="67"/>
                  </a:lnTo>
                  <a:lnTo>
                    <a:pt x="50" y="67"/>
                  </a:lnTo>
                  <a:lnTo>
                    <a:pt x="50" y="66"/>
                  </a:lnTo>
                  <a:lnTo>
                    <a:pt x="49" y="65"/>
                  </a:lnTo>
                  <a:lnTo>
                    <a:pt x="45" y="64"/>
                  </a:lnTo>
                  <a:lnTo>
                    <a:pt x="45" y="63"/>
                  </a:lnTo>
                  <a:lnTo>
                    <a:pt x="44" y="62"/>
                  </a:lnTo>
                  <a:lnTo>
                    <a:pt x="43" y="62"/>
                  </a:lnTo>
                  <a:lnTo>
                    <a:pt x="43" y="61"/>
                  </a:lnTo>
                  <a:lnTo>
                    <a:pt x="42" y="61"/>
                  </a:lnTo>
                  <a:lnTo>
                    <a:pt x="40" y="61"/>
                  </a:lnTo>
                  <a:lnTo>
                    <a:pt x="39" y="61"/>
                  </a:lnTo>
                  <a:lnTo>
                    <a:pt x="37" y="60"/>
                  </a:lnTo>
                  <a:lnTo>
                    <a:pt x="37" y="61"/>
                  </a:lnTo>
                  <a:lnTo>
                    <a:pt x="36" y="60"/>
                  </a:lnTo>
                  <a:lnTo>
                    <a:pt x="35" y="60"/>
                  </a:lnTo>
                  <a:lnTo>
                    <a:pt x="33" y="59"/>
                  </a:lnTo>
                  <a:lnTo>
                    <a:pt x="32" y="58"/>
                  </a:lnTo>
                  <a:lnTo>
                    <a:pt x="32" y="58"/>
                  </a:lnTo>
                  <a:lnTo>
                    <a:pt x="31" y="57"/>
                  </a:lnTo>
                  <a:lnTo>
                    <a:pt x="31" y="56"/>
                  </a:lnTo>
                  <a:lnTo>
                    <a:pt x="31" y="55"/>
                  </a:lnTo>
                  <a:lnTo>
                    <a:pt x="30" y="54"/>
                  </a:lnTo>
                  <a:lnTo>
                    <a:pt x="31" y="54"/>
                  </a:lnTo>
                  <a:lnTo>
                    <a:pt x="31" y="53"/>
                  </a:lnTo>
                  <a:lnTo>
                    <a:pt x="31" y="52"/>
                  </a:lnTo>
                  <a:lnTo>
                    <a:pt x="31" y="51"/>
                  </a:lnTo>
                  <a:lnTo>
                    <a:pt x="32" y="51"/>
                  </a:lnTo>
                  <a:lnTo>
                    <a:pt x="34" y="52"/>
                  </a:lnTo>
                  <a:lnTo>
                    <a:pt x="36" y="53"/>
                  </a:lnTo>
                  <a:lnTo>
                    <a:pt x="40" y="56"/>
                  </a:lnTo>
                  <a:lnTo>
                    <a:pt x="41" y="56"/>
                  </a:lnTo>
                  <a:lnTo>
                    <a:pt x="46" y="56"/>
                  </a:lnTo>
                  <a:lnTo>
                    <a:pt x="48" y="55"/>
                  </a:lnTo>
                  <a:lnTo>
                    <a:pt x="51" y="54"/>
                  </a:lnTo>
                  <a:lnTo>
                    <a:pt x="50" y="53"/>
                  </a:lnTo>
                  <a:lnTo>
                    <a:pt x="47" y="54"/>
                  </a:lnTo>
                  <a:lnTo>
                    <a:pt x="45" y="54"/>
                  </a:lnTo>
                  <a:lnTo>
                    <a:pt x="43" y="55"/>
                  </a:lnTo>
                  <a:lnTo>
                    <a:pt x="42" y="55"/>
                  </a:lnTo>
                  <a:lnTo>
                    <a:pt x="39" y="55"/>
                  </a:lnTo>
                  <a:lnTo>
                    <a:pt x="37" y="53"/>
                  </a:lnTo>
                  <a:lnTo>
                    <a:pt x="36" y="52"/>
                  </a:lnTo>
                  <a:lnTo>
                    <a:pt x="35" y="51"/>
                  </a:lnTo>
                  <a:lnTo>
                    <a:pt x="34" y="51"/>
                  </a:lnTo>
                  <a:lnTo>
                    <a:pt x="33" y="51"/>
                  </a:lnTo>
                  <a:lnTo>
                    <a:pt x="32" y="51"/>
                  </a:lnTo>
                  <a:lnTo>
                    <a:pt x="32" y="51"/>
                  </a:lnTo>
                  <a:lnTo>
                    <a:pt x="27" y="50"/>
                  </a:lnTo>
                  <a:lnTo>
                    <a:pt x="27" y="49"/>
                  </a:lnTo>
                  <a:lnTo>
                    <a:pt x="28" y="48"/>
                  </a:lnTo>
                  <a:lnTo>
                    <a:pt x="28" y="47"/>
                  </a:lnTo>
                  <a:lnTo>
                    <a:pt x="27" y="47"/>
                  </a:lnTo>
                  <a:lnTo>
                    <a:pt x="27" y="47"/>
                  </a:lnTo>
                  <a:lnTo>
                    <a:pt x="29" y="47"/>
                  </a:lnTo>
                  <a:lnTo>
                    <a:pt x="30" y="47"/>
                  </a:lnTo>
                  <a:lnTo>
                    <a:pt x="31" y="46"/>
                  </a:lnTo>
                  <a:lnTo>
                    <a:pt x="30" y="46"/>
                  </a:lnTo>
                  <a:lnTo>
                    <a:pt x="29" y="46"/>
                  </a:lnTo>
                  <a:lnTo>
                    <a:pt x="29" y="45"/>
                  </a:lnTo>
                  <a:lnTo>
                    <a:pt x="30" y="45"/>
                  </a:lnTo>
                  <a:lnTo>
                    <a:pt x="31" y="45"/>
                  </a:lnTo>
                  <a:lnTo>
                    <a:pt x="32" y="44"/>
                  </a:lnTo>
                  <a:lnTo>
                    <a:pt x="31" y="44"/>
                  </a:lnTo>
                  <a:lnTo>
                    <a:pt x="31" y="43"/>
                  </a:lnTo>
                  <a:lnTo>
                    <a:pt x="32" y="43"/>
                  </a:lnTo>
                  <a:lnTo>
                    <a:pt x="33" y="43"/>
                  </a:lnTo>
                  <a:lnTo>
                    <a:pt x="35" y="42"/>
                  </a:lnTo>
                  <a:lnTo>
                    <a:pt x="37" y="42"/>
                  </a:lnTo>
                  <a:lnTo>
                    <a:pt x="43" y="43"/>
                  </a:lnTo>
                  <a:lnTo>
                    <a:pt x="44" y="44"/>
                  </a:lnTo>
                  <a:lnTo>
                    <a:pt x="45" y="45"/>
                  </a:lnTo>
                  <a:lnTo>
                    <a:pt x="48" y="46"/>
                  </a:lnTo>
                  <a:lnTo>
                    <a:pt x="50" y="46"/>
                  </a:lnTo>
                  <a:lnTo>
                    <a:pt x="51" y="46"/>
                  </a:lnTo>
                  <a:lnTo>
                    <a:pt x="51" y="45"/>
                  </a:lnTo>
                  <a:lnTo>
                    <a:pt x="45" y="43"/>
                  </a:lnTo>
                  <a:lnTo>
                    <a:pt x="45" y="42"/>
                  </a:lnTo>
                  <a:lnTo>
                    <a:pt x="44" y="42"/>
                  </a:lnTo>
                  <a:lnTo>
                    <a:pt x="44" y="41"/>
                  </a:lnTo>
                  <a:lnTo>
                    <a:pt x="46" y="41"/>
                  </a:lnTo>
                  <a:lnTo>
                    <a:pt x="47" y="41"/>
                  </a:lnTo>
                  <a:lnTo>
                    <a:pt x="48" y="40"/>
                  </a:lnTo>
                  <a:lnTo>
                    <a:pt x="49" y="40"/>
                  </a:lnTo>
                  <a:lnTo>
                    <a:pt x="49" y="41"/>
                  </a:lnTo>
                  <a:lnTo>
                    <a:pt x="50" y="41"/>
                  </a:lnTo>
                  <a:lnTo>
                    <a:pt x="50" y="42"/>
                  </a:lnTo>
                  <a:lnTo>
                    <a:pt x="51" y="43"/>
                  </a:lnTo>
                  <a:lnTo>
                    <a:pt x="52" y="43"/>
                  </a:lnTo>
                  <a:lnTo>
                    <a:pt x="53" y="43"/>
                  </a:lnTo>
                  <a:lnTo>
                    <a:pt x="57" y="42"/>
                  </a:lnTo>
                  <a:lnTo>
                    <a:pt x="58" y="42"/>
                  </a:lnTo>
                  <a:lnTo>
                    <a:pt x="61" y="45"/>
                  </a:lnTo>
                  <a:lnTo>
                    <a:pt x="64" y="45"/>
                  </a:lnTo>
                  <a:lnTo>
                    <a:pt x="66" y="45"/>
                  </a:lnTo>
                  <a:lnTo>
                    <a:pt x="67" y="44"/>
                  </a:lnTo>
                  <a:lnTo>
                    <a:pt x="70" y="45"/>
                  </a:lnTo>
                  <a:lnTo>
                    <a:pt x="73" y="44"/>
                  </a:lnTo>
                  <a:lnTo>
                    <a:pt x="74" y="44"/>
                  </a:lnTo>
                  <a:lnTo>
                    <a:pt x="78" y="45"/>
                  </a:lnTo>
                  <a:lnTo>
                    <a:pt x="81" y="44"/>
                  </a:lnTo>
                  <a:lnTo>
                    <a:pt x="83" y="44"/>
                  </a:lnTo>
                  <a:lnTo>
                    <a:pt x="86" y="45"/>
                  </a:lnTo>
                  <a:lnTo>
                    <a:pt x="88" y="45"/>
                  </a:lnTo>
                  <a:lnTo>
                    <a:pt x="89" y="45"/>
                  </a:lnTo>
                  <a:lnTo>
                    <a:pt x="90" y="45"/>
                  </a:lnTo>
                  <a:lnTo>
                    <a:pt x="93" y="44"/>
                  </a:lnTo>
                  <a:lnTo>
                    <a:pt x="98" y="45"/>
                  </a:lnTo>
                  <a:lnTo>
                    <a:pt x="100" y="44"/>
                  </a:lnTo>
                  <a:lnTo>
                    <a:pt x="100" y="43"/>
                  </a:lnTo>
                  <a:lnTo>
                    <a:pt x="99" y="43"/>
                  </a:lnTo>
                  <a:lnTo>
                    <a:pt x="98" y="43"/>
                  </a:lnTo>
                  <a:lnTo>
                    <a:pt x="95" y="43"/>
                  </a:lnTo>
                  <a:lnTo>
                    <a:pt x="94" y="43"/>
                  </a:lnTo>
                  <a:lnTo>
                    <a:pt x="93" y="43"/>
                  </a:lnTo>
                  <a:lnTo>
                    <a:pt x="91" y="42"/>
                  </a:lnTo>
                  <a:lnTo>
                    <a:pt x="90" y="42"/>
                  </a:lnTo>
                  <a:lnTo>
                    <a:pt x="90" y="43"/>
                  </a:lnTo>
                  <a:lnTo>
                    <a:pt x="88" y="43"/>
                  </a:lnTo>
                  <a:lnTo>
                    <a:pt x="88" y="42"/>
                  </a:lnTo>
                  <a:lnTo>
                    <a:pt x="87" y="41"/>
                  </a:lnTo>
                  <a:lnTo>
                    <a:pt x="86" y="42"/>
                  </a:lnTo>
                  <a:lnTo>
                    <a:pt x="79" y="41"/>
                  </a:lnTo>
                  <a:lnTo>
                    <a:pt x="71" y="41"/>
                  </a:lnTo>
                  <a:lnTo>
                    <a:pt x="69" y="41"/>
                  </a:lnTo>
                  <a:lnTo>
                    <a:pt x="68" y="41"/>
                  </a:lnTo>
                  <a:lnTo>
                    <a:pt x="65" y="41"/>
                  </a:lnTo>
                  <a:lnTo>
                    <a:pt x="62" y="41"/>
                  </a:lnTo>
                  <a:lnTo>
                    <a:pt x="60" y="40"/>
                  </a:lnTo>
                  <a:lnTo>
                    <a:pt x="60" y="39"/>
                  </a:lnTo>
                  <a:lnTo>
                    <a:pt x="60" y="38"/>
                  </a:lnTo>
                  <a:lnTo>
                    <a:pt x="65" y="36"/>
                  </a:lnTo>
                  <a:lnTo>
                    <a:pt x="65" y="35"/>
                  </a:lnTo>
                  <a:lnTo>
                    <a:pt x="65" y="35"/>
                  </a:lnTo>
                  <a:lnTo>
                    <a:pt x="63" y="35"/>
                  </a:lnTo>
                  <a:lnTo>
                    <a:pt x="56" y="39"/>
                  </a:lnTo>
                  <a:lnTo>
                    <a:pt x="53" y="40"/>
                  </a:lnTo>
                  <a:lnTo>
                    <a:pt x="53" y="39"/>
                  </a:lnTo>
                  <a:lnTo>
                    <a:pt x="52" y="39"/>
                  </a:lnTo>
                  <a:lnTo>
                    <a:pt x="49" y="39"/>
                  </a:lnTo>
                  <a:lnTo>
                    <a:pt x="45" y="38"/>
                  </a:lnTo>
                  <a:lnTo>
                    <a:pt x="44" y="38"/>
                  </a:lnTo>
                  <a:lnTo>
                    <a:pt x="42" y="40"/>
                  </a:lnTo>
                  <a:lnTo>
                    <a:pt x="41" y="41"/>
                  </a:lnTo>
                  <a:lnTo>
                    <a:pt x="38" y="40"/>
                  </a:lnTo>
                  <a:lnTo>
                    <a:pt x="37" y="41"/>
                  </a:lnTo>
                  <a:lnTo>
                    <a:pt x="35" y="40"/>
                  </a:lnTo>
                  <a:lnTo>
                    <a:pt x="36" y="39"/>
                  </a:lnTo>
                  <a:lnTo>
                    <a:pt x="37" y="38"/>
                  </a:lnTo>
                  <a:lnTo>
                    <a:pt x="37" y="37"/>
                  </a:lnTo>
                  <a:lnTo>
                    <a:pt x="35" y="37"/>
                  </a:lnTo>
                  <a:lnTo>
                    <a:pt x="34" y="36"/>
                  </a:lnTo>
                  <a:lnTo>
                    <a:pt x="33" y="36"/>
                  </a:lnTo>
                  <a:lnTo>
                    <a:pt x="34" y="35"/>
                  </a:lnTo>
                  <a:lnTo>
                    <a:pt x="35" y="35"/>
                  </a:lnTo>
                  <a:lnTo>
                    <a:pt x="34" y="34"/>
                  </a:lnTo>
                  <a:lnTo>
                    <a:pt x="35" y="33"/>
                  </a:lnTo>
                  <a:lnTo>
                    <a:pt x="35" y="32"/>
                  </a:lnTo>
                  <a:lnTo>
                    <a:pt x="36" y="32"/>
                  </a:lnTo>
                  <a:lnTo>
                    <a:pt x="36" y="31"/>
                  </a:lnTo>
                  <a:lnTo>
                    <a:pt x="37" y="30"/>
                  </a:lnTo>
                  <a:lnTo>
                    <a:pt x="37" y="28"/>
                  </a:lnTo>
                  <a:lnTo>
                    <a:pt x="39" y="28"/>
                  </a:lnTo>
                  <a:lnTo>
                    <a:pt x="40" y="28"/>
                  </a:lnTo>
                  <a:lnTo>
                    <a:pt x="39" y="27"/>
                  </a:lnTo>
                  <a:lnTo>
                    <a:pt x="39" y="26"/>
                  </a:lnTo>
                  <a:lnTo>
                    <a:pt x="39" y="25"/>
                  </a:lnTo>
                  <a:lnTo>
                    <a:pt x="41" y="23"/>
                  </a:lnTo>
                  <a:lnTo>
                    <a:pt x="43" y="22"/>
                  </a:lnTo>
                  <a:lnTo>
                    <a:pt x="42" y="22"/>
                  </a:lnTo>
                  <a:lnTo>
                    <a:pt x="43" y="20"/>
                  </a:lnTo>
                  <a:lnTo>
                    <a:pt x="43" y="19"/>
                  </a:lnTo>
                  <a:lnTo>
                    <a:pt x="43" y="20"/>
                  </a:lnTo>
                  <a:lnTo>
                    <a:pt x="43" y="21"/>
                  </a:lnTo>
                  <a:lnTo>
                    <a:pt x="44" y="21"/>
                  </a:lnTo>
                  <a:lnTo>
                    <a:pt x="44" y="20"/>
                  </a:lnTo>
                  <a:lnTo>
                    <a:pt x="44" y="19"/>
                  </a:lnTo>
                  <a:lnTo>
                    <a:pt x="45" y="19"/>
                  </a:lnTo>
                  <a:lnTo>
                    <a:pt x="46" y="19"/>
                  </a:lnTo>
                  <a:lnTo>
                    <a:pt x="47" y="18"/>
                  </a:lnTo>
                  <a:lnTo>
                    <a:pt x="48" y="17"/>
                  </a:lnTo>
                  <a:lnTo>
                    <a:pt x="49" y="16"/>
                  </a:lnTo>
                  <a:lnTo>
                    <a:pt x="49" y="17"/>
                  </a:lnTo>
                  <a:lnTo>
                    <a:pt x="49" y="18"/>
                  </a:lnTo>
                  <a:lnTo>
                    <a:pt x="50" y="18"/>
                  </a:lnTo>
                  <a:lnTo>
                    <a:pt x="50" y="17"/>
                  </a:lnTo>
                  <a:lnTo>
                    <a:pt x="51" y="16"/>
                  </a:lnTo>
                  <a:lnTo>
                    <a:pt x="54" y="16"/>
                  </a:lnTo>
                  <a:lnTo>
                    <a:pt x="55" y="15"/>
                  </a:lnTo>
                  <a:lnTo>
                    <a:pt x="58" y="15"/>
                  </a:lnTo>
                  <a:lnTo>
                    <a:pt x="62" y="14"/>
                  </a:lnTo>
                  <a:lnTo>
                    <a:pt x="63" y="14"/>
                  </a:lnTo>
                  <a:lnTo>
                    <a:pt x="63" y="13"/>
                  </a:lnTo>
                  <a:lnTo>
                    <a:pt x="66" y="12"/>
                  </a:lnTo>
                  <a:lnTo>
                    <a:pt x="67" y="12"/>
                  </a:lnTo>
                  <a:lnTo>
                    <a:pt x="67" y="12"/>
                  </a:lnTo>
                  <a:lnTo>
                    <a:pt x="68" y="12"/>
                  </a:lnTo>
                  <a:lnTo>
                    <a:pt x="69" y="13"/>
                  </a:lnTo>
                  <a:lnTo>
                    <a:pt x="70" y="13"/>
                  </a:lnTo>
                  <a:lnTo>
                    <a:pt x="70" y="12"/>
                  </a:lnTo>
                  <a:lnTo>
                    <a:pt x="71" y="12"/>
                  </a:lnTo>
                  <a:lnTo>
                    <a:pt x="72" y="12"/>
                  </a:lnTo>
                  <a:lnTo>
                    <a:pt x="73" y="12"/>
                  </a:lnTo>
                  <a:lnTo>
                    <a:pt x="74" y="12"/>
                  </a:lnTo>
                  <a:lnTo>
                    <a:pt x="74" y="11"/>
                  </a:lnTo>
                  <a:lnTo>
                    <a:pt x="72" y="11"/>
                  </a:lnTo>
                  <a:lnTo>
                    <a:pt x="69" y="11"/>
                  </a:lnTo>
                  <a:lnTo>
                    <a:pt x="69" y="10"/>
                  </a:lnTo>
                  <a:lnTo>
                    <a:pt x="68" y="10"/>
                  </a:lnTo>
                  <a:lnTo>
                    <a:pt x="74" y="10"/>
                  </a:lnTo>
                  <a:lnTo>
                    <a:pt x="75" y="9"/>
                  </a:lnTo>
                  <a:lnTo>
                    <a:pt x="76" y="9"/>
                  </a:lnTo>
                  <a:lnTo>
                    <a:pt x="77" y="9"/>
                  </a:lnTo>
                  <a:lnTo>
                    <a:pt x="78" y="9"/>
                  </a:lnTo>
                  <a:lnTo>
                    <a:pt x="80" y="8"/>
                  </a:lnTo>
                  <a:lnTo>
                    <a:pt x="82" y="7"/>
                  </a:lnTo>
                  <a:lnTo>
                    <a:pt x="83" y="7"/>
                  </a:lnTo>
                  <a:lnTo>
                    <a:pt x="85" y="6"/>
                  </a:lnTo>
                  <a:lnTo>
                    <a:pt x="86" y="6"/>
                  </a:lnTo>
                  <a:lnTo>
                    <a:pt x="86" y="5"/>
                  </a:lnTo>
                  <a:lnTo>
                    <a:pt x="85" y="6"/>
                  </a:lnTo>
                  <a:lnTo>
                    <a:pt x="84" y="6"/>
                  </a:lnTo>
                  <a:lnTo>
                    <a:pt x="81" y="7"/>
                  </a:lnTo>
                  <a:lnTo>
                    <a:pt x="80" y="7"/>
                  </a:lnTo>
                  <a:lnTo>
                    <a:pt x="78" y="7"/>
                  </a:lnTo>
                  <a:lnTo>
                    <a:pt x="77" y="7"/>
                  </a:lnTo>
                  <a:lnTo>
                    <a:pt x="78" y="6"/>
                  </a:lnTo>
                  <a:lnTo>
                    <a:pt x="78" y="5"/>
                  </a:lnTo>
                  <a:lnTo>
                    <a:pt x="79" y="3"/>
                  </a:lnTo>
                  <a:lnTo>
                    <a:pt x="81" y="2"/>
                  </a:lnTo>
                  <a:lnTo>
                    <a:pt x="84" y="2"/>
                  </a:lnTo>
                  <a:lnTo>
                    <a:pt x="84" y="1"/>
                  </a:lnTo>
                  <a:lnTo>
                    <a:pt x="85" y="1"/>
                  </a:lnTo>
                  <a:lnTo>
                    <a:pt x="86" y="1"/>
                  </a:lnTo>
                  <a:lnTo>
                    <a:pt x="88" y="3"/>
                  </a:lnTo>
                  <a:lnTo>
                    <a:pt x="90" y="3"/>
                  </a:lnTo>
                  <a:lnTo>
                    <a:pt x="90" y="4"/>
                  </a:lnTo>
                  <a:lnTo>
                    <a:pt x="91" y="5"/>
                  </a:lnTo>
                  <a:lnTo>
                    <a:pt x="91" y="6"/>
                  </a:lnTo>
                  <a:lnTo>
                    <a:pt x="92" y="7"/>
                  </a:lnTo>
                  <a:lnTo>
                    <a:pt x="92" y="6"/>
                  </a:lnTo>
                  <a:lnTo>
                    <a:pt x="95" y="7"/>
                  </a:lnTo>
                  <a:lnTo>
                    <a:pt x="95" y="6"/>
                  </a:lnTo>
                  <a:lnTo>
                    <a:pt x="96" y="6"/>
                  </a:lnTo>
                  <a:lnTo>
                    <a:pt x="98" y="6"/>
                  </a:lnTo>
                  <a:lnTo>
                    <a:pt x="100" y="6"/>
                  </a:lnTo>
                  <a:lnTo>
                    <a:pt x="99" y="5"/>
                  </a:lnTo>
                  <a:lnTo>
                    <a:pt x="97" y="5"/>
                  </a:lnTo>
                  <a:lnTo>
                    <a:pt x="96" y="5"/>
                  </a:lnTo>
                  <a:lnTo>
                    <a:pt x="92" y="4"/>
                  </a:lnTo>
                  <a:lnTo>
                    <a:pt x="92" y="3"/>
                  </a:lnTo>
                  <a:lnTo>
                    <a:pt x="91" y="3"/>
                  </a:lnTo>
                  <a:lnTo>
                    <a:pt x="90" y="2"/>
                  </a:lnTo>
                  <a:lnTo>
                    <a:pt x="89" y="1"/>
                  </a:lnTo>
                  <a:lnTo>
                    <a:pt x="90" y="0"/>
                  </a:lnTo>
                  <a:lnTo>
                    <a:pt x="92" y="1"/>
                  </a:lnTo>
                  <a:lnTo>
                    <a:pt x="94" y="2"/>
                  </a:lnTo>
                  <a:lnTo>
                    <a:pt x="96" y="3"/>
                  </a:lnTo>
                  <a:lnTo>
                    <a:pt x="101" y="2"/>
                  </a:lnTo>
                  <a:lnTo>
                    <a:pt x="104" y="3"/>
                  </a:lnTo>
                  <a:lnTo>
                    <a:pt x="106" y="4"/>
                  </a:lnTo>
                  <a:lnTo>
                    <a:pt x="107" y="5"/>
                  </a:lnTo>
                  <a:lnTo>
                    <a:pt x="107" y="6"/>
                  </a:lnTo>
                  <a:lnTo>
                    <a:pt x="108" y="8"/>
                  </a:lnTo>
                  <a:lnTo>
                    <a:pt x="111" y="10"/>
                  </a:lnTo>
                  <a:lnTo>
                    <a:pt x="113" y="10"/>
                  </a:lnTo>
                  <a:lnTo>
                    <a:pt x="113" y="10"/>
                  </a:lnTo>
                  <a:lnTo>
                    <a:pt x="113" y="11"/>
                  </a:lnTo>
                  <a:lnTo>
                    <a:pt x="112" y="11"/>
                  </a:lnTo>
                  <a:lnTo>
                    <a:pt x="113" y="13"/>
                  </a:lnTo>
                  <a:lnTo>
                    <a:pt x="114" y="13"/>
                  </a:lnTo>
                  <a:lnTo>
                    <a:pt x="114" y="14"/>
                  </a:lnTo>
                  <a:lnTo>
                    <a:pt x="115" y="13"/>
                  </a:lnTo>
                  <a:lnTo>
                    <a:pt x="114" y="13"/>
                  </a:lnTo>
                  <a:lnTo>
                    <a:pt x="114" y="12"/>
                  </a:lnTo>
                  <a:lnTo>
                    <a:pt x="115" y="12"/>
                  </a:lnTo>
                  <a:lnTo>
                    <a:pt x="116" y="13"/>
                  </a:lnTo>
                  <a:lnTo>
                    <a:pt x="117" y="14"/>
                  </a:lnTo>
                  <a:lnTo>
                    <a:pt x="118" y="15"/>
                  </a:lnTo>
                  <a:lnTo>
                    <a:pt x="119" y="17"/>
                  </a:lnTo>
                  <a:lnTo>
                    <a:pt x="121" y="18"/>
                  </a:lnTo>
                  <a:lnTo>
                    <a:pt x="121" y="19"/>
                  </a:lnTo>
                  <a:lnTo>
                    <a:pt x="122" y="19"/>
                  </a:lnTo>
                  <a:lnTo>
                    <a:pt x="122" y="20"/>
                  </a:lnTo>
                  <a:lnTo>
                    <a:pt x="121" y="21"/>
                  </a:lnTo>
                  <a:lnTo>
                    <a:pt x="121" y="22"/>
                  </a:lnTo>
                  <a:lnTo>
                    <a:pt x="122" y="22"/>
                  </a:lnTo>
                  <a:lnTo>
                    <a:pt x="123" y="23"/>
                  </a:lnTo>
                  <a:lnTo>
                    <a:pt x="124" y="23"/>
                  </a:lnTo>
                  <a:lnTo>
                    <a:pt x="123" y="24"/>
                  </a:lnTo>
                  <a:lnTo>
                    <a:pt x="124" y="24"/>
                  </a:lnTo>
                  <a:lnTo>
                    <a:pt x="124" y="25"/>
                  </a:lnTo>
                  <a:lnTo>
                    <a:pt x="125" y="25"/>
                  </a:lnTo>
                  <a:lnTo>
                    <a:pt x="127" y="25"/>
                  </a:lnTo>
                  <a:lnTo>
                    <a:pt x="129" y="25"/>
                  </a:lnTo>
                  <a:lnTo>
                    <a:pt x="132" y="25"/>
                  </a:lnTo>
                  <a:lnTo>
                    <a:pt x="134" y="24"/>
                  </a:lnTo>
                  <a:lnTo>
                    <a:pt x="136" y="25"/>
                  </a:lnTo>
                  <a:lnTo>
                    <a:pt x="137" y="26"/>
                  </a:lnTo>
                  <a:lnTo>
                    <a:pt x="138" y="27"/>
                  </a:lnTo>
                  <a:lnTo>
                    <a:pt x="138" y="25"/>
                  </a:lnTo>
                  <a:lnTo>
                    <a:pt x="139" y="25"/>
                  </a:lnTo>
                  <a:lnTo>
                    <a:pt x="140" y="25"/>
                  </a:lnTo>
                  <a:lnTo>
                    <a:pt x="142" y="25"/>
                  </a:lnTo>
                  <a:lnTo>
                    <a:pt x="142" y="26"/>
                  </a:lnTo>
                  <a:lnTo>
                    <a:pt x="142" y="27"/>
                  </a:lnTo>
                  <a:lnTo>
                    <a:pt x="144" y="31"/>
                  </a:lnTo>
                  <a:lnTo>
                    <a:pt x="145" y="31"/>
                  </a:lnTo>
                  <a:lnTo>
                    <a:pt x="147" y="31"/>
                  </a:lnTo>
                  <a:lnTo>
                    <a:pt x="148" y="32"/>
                  </a:lnTo>
                  <a:lnTo>
                    <a:pt x="148" y="33"/>
                  </a:lnTo>
                  <a:lnTo>
                    <a:pt x="148" y="34"/>
                  </a:lnTo>
                  <a:lnTo>
                    <a:pt x="149" y="35"/>
                  </a:lnTo>
                  <a:lnTo>
                    <a:pt x="150" y="36"/>
                  </a:lnTo>
                  <a:lnTo>
                    <a:pt x="151" y="36"/>
                  </a:lnTo>
                  <a:lnTo>
                    <a:pt x="152" y="38"/>
                  </a:lnTo>
                  <a:lnTo>
                    <a:pt x="153" y="38"/>
                  </a:lnTo>
                  <a:lnTo>
                    <a:pt x="154" y="39"/>
                  </a:lnTo>
                  <a:lnTo>
                    <a:pt x="154" y="40"/>
                  </a:lnTo>
                  <a:lnTo>
                    <a:pt x="155" y="41"/>
                  </a:lnTo>
                  <a:lnTo>
                    <a:pt x="156" y="4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3" name="Freeform 2227">
              <a:extLst>
                <a:ext uri="{FF2B5EF4-FFF2-40B4-BE49-F238E27FC236}">
                  <a16:creationId xmlns:a16="http://schemas.microsoft.com/office/drawing/2014/main" id="{46995056-838D-4F80-442A-4065580BCD25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208213" y="1374775"/>
              <a:ext cx="954087" cy="2265363"/>
            </a:xfrm>
            <a:custGeom>
              <a:avLst/>
              <a:gdLst>
                <a:gd name="T0" fmla="*/ 222 w 601"/>
                <a:gd name="T1" fmla="*/ 640 h 1427"/>
                <a:gd name="T2" fmla="*/ 107 w 601"/>
                <a:gd name="T3" fmla="*/ 420 h 1427"/>
                <a:gd name="T4" fmla="*/ 185 w 601"/>
                <a:gd name="T5" fmla="*/ 442 h 1427"/>
                <a:gd name="T6" fmla="*/ 68 w 601"/>
                <a:gd name="T7" fmla="*/ 216 h 1427"/>
                <a:gd name="T8" fmla="*/ 179 w 601"/>
                <a:gd name="T9" fmla="*/ 812 h 1427"/>
                <a:gd name="T10" fmla="*/ 203 w 601"/>
                <a:gd name="T11" fmla="*/ 783 h 1427"/>
                <a:gd name="T12" fmla="*/ 193 w 601"/>
                <a:gd name="T13" fmla="*/ 814 h 1427"/>
                <a:gd name="T14" fmla="*/ 210 w 601"/>
                <a:gd name="T15" fmla="*/ 768 h 1427"/>
                <a:gd name="T16" fmla="*/ 200 w 601"/>
                <a:gd name="T17" fmla="*/ 724 h 1427"/>
                <a:gd name="T18" fmla="*/ 194 w 601"/>
                <a:gd name="T19" fmla="*/ 738 h 1427"/>
                <a:gd name="T20" fmla="*/ 203 w 601"/>
                <a:gd name="T21" fmla="*/ 769 h 1427"/>
                <a:gd name="T22" fmla="*/ 60 w 601"/>
                <a:gd name="T23" fmla="*/ 1310 h 1427"/>
                <a:gd name="T24" fmla="*/ 80 w 601"/>
                <a:gd name="T25" fmla="*/ 1267 h 1427"/>
                <a:gd name="T26" fmla="*/ 93 w 601"/>
                <a:gd name="T27" fmla="*/ 1284 h 1427"/>
                <a:gd name="T28" fmla="*/ 81 w 601"/>
                <a:gd name="T29" fmla="*/ 1255 h 1427"/>
                <a:gd name="T30" fmla="*/ 179 w 601"/>
                <a:gd name="T31" fmla="*/ 1250 h 1427"/>
                <a:gd name="T32" fmla="*/ 116 w 601"/>
                <a:gd name="T33" fmla="*/ 1195 h 1427"/>
                <a:gd name="T34" fmla="*/ 226 w 601"/>
                <a:gd name="T35" fmla="*/ 1136 h 1427"/>
                <a:gd name="T36" fmla="*/ 119 w 601"/>
                <a:gd name="T37" fmla="*/ 1130 h 1427"/>
                <a:gd name="T38" fmla="*/ 170 w 601"/>
                <a:gd name="T39" fmla="*/ 1113 h 1427"/>
                <a:gd name="T40" fmla="*/ 150 w 601"/>
                <a:gd name="T41" fmla="*/ 1235 h 1427"/>
                <a:gd name="T42" fmla="*/ 228 w 601"/>
                <a:gd name="T43" fmla="*/ 1035 h 1427"/>
                <a:gd name="T44" fmla="*/ 215 w 601"/>
                <a:gd name="T45" fmla="*/ 963 h 1427"/>
                <a:gd name="T46" fmla="*/ 161 w 601"/>
                <a:gd name="T47" fmla="*/ 874 h 1427"/>
                <a:gd name="T48" fmla="*/ 124 w 601"/>
                <a:gd name="T49" fmla="*/ 1251 h 1427"/>
                <a:gd name="T50" fmla="*/ 120 w 601"/>
                <a:gd name="T51" fmla="*/ 1248 h 1427"/>
                <a:gd name="T52" fmla="*/ 181 w 601"/>
                <a:gd name="T53" fmla="*/ 824 h 1427"/>
                <a:gd name="T54" fmla="*/ 165 w 601"/>
                <a:gd name="T55" fmla="*/ 1368 h 1427"/>
                <a:gd name="T56" fmla="*/ 151 w 601"/>
                <a:gd name="T57" fmla="*/ 1336 h 1427"/>
                <a:gd name="T58" fmla="*/ 70 w 601"/>
                <a:gd name="T59" fmla="*/ 1298 h 1427"/>
                <a:gd name="T60" fmla="*/ 94 w 601"/>
                <a:gd name="T61" fmla="*/ 1281 h 1427"/>
                <a:gd name="T62" fmla="*/ 145 w 601"/>
                <a:gd name="T63" fmla="*/ 1304 h 1427"/>
                <a:gd name="T64" fmla="*/ 172 w 601"/>
                <a:gd name="T65" fmla="*/ 1278 h 1427"/>
                <a:gd name="T66" fmla="*/ 109 w 601"/>
                <a:gd name="T67" fmla="*/ 1271 h 1427"/>
                <a:gd name="T68" fmla="*/ 154 w 601"/>
                <a:gd name="T69" fmla="*/ 1251 h 1427"/>
                <a:gd name="T70" fmla="*/ 196 w 601"/>
                <a:gd name="T71" fmla="*/ 1227 h 1427"/>
                <a:gd name="T72" fmla="*/ 212 w 601"/>
                <a:gd name="T73" fmla="*/ 1212 h 1427"/>
                <a:gd name="T74" fmla="*/ 224 w 601"/>
                <a:gd name="T75" fmla="*/ 1180 h 1427"/>
                <a:gd name="T76" fmla="*/ 254 w 601"/>
                <a:gd name="T77" fmla="*/ 1134 h 1427"/>
                <a:gd name="T78" fmla="*/ 140 w 601"/>
                <a:gd name="T79" fmla="*/ 1024 h 1427"/>
                <a:gd name="T80" fmla="*/ 245 w 601"/>
                <a:gd name="T81" fmla="*/ 1074 h 1427"/>
                <a:gd name="T82" fmla="*/ 233 w 601"/>
                <a:gd name="T83" fmla="*/ 1018 h 1427"/>
                <a:gd name="T84" fmla="*/ 244 w 601"/>
                <a:gd name="T85" fmla="*/ 981 h 1427"/>
                <a:gd name="T86" fmla="*/ 237 w 601"/>
                <a:gd name="T87" fmla="*/ 919 h 1427"/>
                <a:gd name="T88" fmla="*/ 150 w 601"/>
                <a:gd name="T89" fmla="*/ 937 h 1427"/>
                <a:gd name="T90" fmla="*/ 186 w 601"/>
                <a:gd name="T91" fmla="*/ 873 h 1427"/>
                <a:gd name="T92" fmla="*/ 206 w 601"/>
                <a:gd name="T93" fmla="*/ 835 h 1427"/>
                <a:gd name="T94" fmla="*/ 200 w 601"/>
                <a:gd name="T95" fmla="*/ 785 h 1427"/>
                <a:gd name="T96" fmla="*/ 221 w 601"/>
                <a:gd name="T97" fmla="*/ 724 h 1427"/>
                <a:gd name="T98" fmla="*/ 203 w 601"/>
                <a:gd name="T99" fmla="*/ 674 h 1427"/>
                <a:gd name="T100" fmla="*/ 237 w 601"/>
                <a:gd name="T101" fmla="*/ 618 h 1427"/>
                <a:gd name="T102" fmla="*/ 237 w 601"/>
                <a:gd name="T103" fmla="*/ 521 h 1427"/>
                <a:gd name="T104" fmla="*/ 201 w 601"/>
                <a:gd name="T105" fmla="*/ 464 h 1427"/>
                <a:gd name="T106" fmla="*/ 154 w 601"/>
                <a:gd name="T107" fmla="*/ 415 h 1427"/>
                <a:gd name="T108" fmla="*/ 105 w 601"/>
                <a:gd name="T109" fmla="*/ 399 h 1427"/>
                <a:gd name="T110" fmla="*/ 55 w 601"/>
                <a:gd name="T111" fmla="*/ 376 h 1427"/>
                <a:gd name="T112" fmla="*/ 80 w 601"/>
                <a:gd name="T113" fmla="*/ 277 h 1427"/>
                <a:gd name="T114" fmla="*/ 152 w 601"/>
                <a:gd name="T115" fmla="*/ 307 h 1427"/>
                <a:gd name="T116" fmla="*/ 140 w 601"/>
                <a:gd name="T117" fmla="*/ 260 h 1427"/>
                <a:gd name="T118" fmla="*/ 98 w 601"/>
                <a:gd name="T119" fmla="*/ 188 h 1427"/>
                <a:gd name="T120" fmla="*/ 187 w 601"/>
                <a:gd name="T121" fmla="*/ 139 h 1427"/>
                <a:gd name="T122" fmla="*/ 304 w 601"/>
                <a:gd name="T123" fmla="*/ 111 h 1427"/>
                <a:gd name="T124" fmla="*/ 338 w 601"/>
                <a:gd name="T125" fmla="*/ 24 h 14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601" h="1427">
                  <a:moveTo>
                    <a:pt x="209" y="688"/>
                  </a:moveTo>
                  <a:lnTo>
                    <a:pt x="208" y="687"/>
                  </a:lnTo>
                  <a:lnTo>
                    <a:pt x="209" y="686"/>
                  </a:lnTo>
                  <a:lnTo>
                    <a:pt x="209" y="685"/>
                  </a:lnTo>
                  <a:lnTo>
                    <a:pt x="209" y="684"/>
                  </a:lnTo>
                  <a:lnTo>
                    <a:pt x="210" y="684"/>
                  </a:lnTo>
                  <a:lnTo>
                    <a:pt x="210" y="685"/>
                  </a:lnTo>
                  <a:lnTo>
                    <a:pt x="210" y="686"/>
                  </a:lnTo>
                  <a:lnTo>
                    <a:pt x="210" y="687"/>
                  </a:lnTo>
                  <a:lnTo>
                    <a:pt x="209" y="688"/>
                  </a:lnTo>
                  <a:close/>
                  <a:moveTo>
                    <a:pt x="210" y="651"/>
                  </a:moveTo>
                  <a:lnTo>
                    <a:pt x="208" y="650"/>
                  </a:lnTo>
                  <a:lnTo>
                    <a:pt x="208" y="649"/>
                  </a:lnTo>
                  <a:lnTo>
                    <a:pt x="209" y="649"/>
                  </a:lnTo>
                  <a:lnTo>
                    <a:pt x="210" y="650"/>
                  </a:lnTo>
                  <a:lnTo>
                    <a:pt x="211" y="651"/>
                  </a:lnTo>
                  <a:lnTo>
                    <a:pt x="211" y="651"/>
                  </a:lnTo>
                  <a:lnTo>
                    <a:pt x="210" y="651"/>
                  </a:lnTo>
                  <a:lnTo>
                    <a:pt x="210" y="651"/>
                  </a:lnTo>
                  <a:close/>
                  <a:moveTo>
                    <a:pt x="215" y="653"/>
                  </a:moveTo>
                  <a:lnTo>
                    <a:pt x="214" y="652"/>
                  </a:lnTo>
                  <a:lnTo>
                    <a:pt x="214" y="651"/>
                  </a:lnTo>
                  <a:lnTo>
                    <a:pt x="214" y="651"/>
                  </a:lnTo>
                  <a:lnTo>
                    <a:pt x="215" y="651"/>
                  </a:lnTo>
                  <a:lnTo>
                    <a:pt x="216" y="651"/>
                  </a:lnTo>
                  <a:lnTo>
                    <a:pt x="217" y="651"/>
                  </a:lnTo>
                  <a:lnTo>
                    <a:pt x="218" y="651"/>
                  </a:lnTo>
                  <a:lnTo>
                    <a:pt x="218" y="652"/>
                  </a:lnTo>
                  <a:lnTo>
                    <a:pt x="218" y="653"/>
                  </a:lnTo>
                  <a:lnTo>
                    <a:pt x="217" y="653"/>
                  </a:lnTo>
                  <a:lnTo>
                    <a:pt x="216" y="653"/>
                  </a:lnTo>
                  <a:lnTo>
                    <a:pt x="215" y="653"/>
                  </a:lnTo>
                  <a:close/>
                  <a:moveTo>
                    <a:pt x="210" y="695"/>
                  </a:moveTo>
                  <a:lnTo>
                    <a:pt x="209" y="695"/>
                  </a:lnTo>
                  <a:lnTo>
                    <a:pt x="209" y="694"/>
                  </a:lnTo>
                  <a:lnTo>
                    <a:pt x="210" y="694"/>
                  </a:lnTo>
                  <a:lnTo>
                    <a:pt x="210" y="694"/>
                  </a:lnTo>
                  <a:lnTo>
                    <a:pt x="211" y="694"/>
                  </a:lnTo>
                  <a:lnTo>
                    <a:pt x="211" y="693"/>
                  </a:lnTo>
                  <a:lnTo>
                    <a:pt x="212" y="693"/>
                  </a:lnTo>
                  <a:lnTo>
                    <a:pt x="213" y="694"/>
                  </a:lnTo>
                  <a:lnTo>
                    <a:pt x="212" y="695"/>
                  </a:lnTo>
                  <a:lnTo>
                    <a:pt x="211" y="696"/>
                  </a:lnTo>
                  <a:lnTo>
                    <a:pt x="210" y="695"/>
                  </a:lnTo>
                  <a:close/>
                  <a:moveTo>
                    <a:pt x="202" y="689"/>
                  </a:moveTo>
                  <a:lnTo>
                    <a:pt x="202" y="688"/>
                  </a:lnTo>
                  <a:lnTo>
                    <a:pt x="204" y="688"/>
                  </a:lnTo>
                  <a:lnTo>
                    <a:pt x="205" y="688"/>
                  </a:lnTo>
                  <a:lnTo>
                    <a:pt x="205" y="689"/>
                  </a:lnTo>
                  <a:lnTo>
                    <a:pt x="204" y="690"/>
                  </a:lnTo>
                  <a:lnTo>
                    <a:pt x="203" y="690"/>
                  </a:lnTo>
                  <a:lnTo>
                    <a:pt x="202" y="689"/>
                  </a:lnTo>
                  <a:close/>
                  <a:moveTo>
                    <a:pt x="214" y="647"/>
                  </a:moveTo>
                  <a:lnTo>
                    <a:pt x="213" y="647"/>
                  </a:lnTo>
                  <a:lnTo>
                    <a:pt x="213" y="646"/>
                  </a:lnTo>
                  <a:lnTo>
                    <a:pt x="213" y="645"/>
                  </a:lnTo>
                  <a:lnTo>
                    <a:pt x="213" y="644"/>
                  </a:lnTo>
                  <a:lnTo>
                    <a:pt x="212" y="644"/>
                  </a:lnTo>
                  <a:lnTo>
                    <a:pt x="207" y="641"/>
                  </a:lnTo>
                  <a:lnTo>
                    <a:pt x="206" y="641"/>
                  </a:lnTo>
                  <a:lnTo>
                    <a:pt x="206" y="640"/>
                  </a:lnTo>
                  <a:lnTo>
                    <a:pt x="208" y="639"/>
                  </a:lnTo>
                  <a:lnTo>
                    <a:pt x="212" y="639"/>
                  </a:lnTo>
                  <a:lnTo>
                    <a:pt x="212" y="640"/>
                  </a:lnTo>
                  <a:lnTo>
                    <a:pt x="214" y="640"/>
                  </a:lnTo>
                  <a:lnTo>
                    <a:pt x="216" y="641"/>
                  </a:lnTo>
                  <a:lnTo>
                    <a:pt x="217" y="641"/>
                  </a:lnTo>
                  <a:lnTo>
                    <a:pt x="217" y="640"/>
                  </a:lnTo>
                  <a:lnTo>
                    <a:pt x="218" y="640"/>
                  </a:lnTo>
                  <a:lnTo>
                    <a:pt x="220" y="642"/>
                  </a:lnTo>
                  <a:lnTo>
                    <a:pt x="224" y="643"/>
                  </a:lnTo>
                  <a:lnTo>
                    <a:pt x="225" y="643"/>
                  </a:lnTo>
                  <a:lnTo>
                    <a:pt x="228" y="642"/>
                  </a:lnTo>
                  <a:lnTo>
                    <a:pt x="229" y="642"/>
                  </a:lnTo>
                  <a:lnTo>
                    <a:pt x="230" y="643"/>
                  </a:lnTo>
                  <a:lnTo>
                    <a:pt x="233" y="648"/>
                  </a:lnTo>
                  <a:lnTo>
                    <a:pt x="233" y="649"/>
                  </a:lnTo>
                  <a:lnTo>
                    <a:pt x="232" y="649"/>
                  </a:lnTo>
                  <a:lnTo>
                    <a:pt x="232" y="650"/>
                  </a:lnTo>
                  <a:lnTo>
                    <a:pt x="233" y="651"/>
                  </a:lnTo>
                  <a:lnTo>
                    <a:pt x="233" y="651"/>
                  </a:lnTo>
                  <a:lnTo>
                    <a:pt x="234" y="651"/>
                  </a:lnTo>
                  <a:lnTo>
                    <a:pt x="235" y="651"/>
                  </a:lnTo>
                  <a:lnTo>
                    <a:pt x="236" y="652"/>
                  </a:lnTo>
                  <a:lnTo>
                    <a:pt x="236" y="653"/>
                  </a:lnTo>
                  <a:lnTo>
                    <a:pt x="235" y="653"/>
                  </a:lnTo>
                  <a:lnTo>
                    <a:pt x="232" y="652"/>
                  </a:lnTo>
                  <a:lnTo>
                    <a:pt x="231" y="652"/>
                  </a:lnTo>
                  <a:lnTo>
                    <a:pt x="232" y="651"/>
                  </a:lnTo>
                  <a:lnTo>
                    <a:pt x="232" y="651"/>
                  </a:lnTo>
                  <a:lnTo>
                    <a:pt x="231" y="651"/>
                  </a:lnTo>
                  <a:lnTo>
                    <a:pt x="230" y="651"/>
                  </a:lnTo>
                  <a:lnTo>
                    <a:pt x="229" y="651"/>
                  </a:lnTo>
                  <a:lnTo>
                    <a:pt x="227" y="651"/>
                  </a:lnTo>
                  <a:lnTo>
                    <a:pt x="226" y="650"/>
                  </a:lnTo>
                  <a:lnTo>
                    <a:pt x="226" y="649"/>
                  </a:lnTo>
                  <a:lnTo>
                    <a:pt x="226" y="648"/>
                  </a:lnTo>
                  <a:lnTo>
                    <a:pt x="225" y="648"/>
                  </a:lnTo>
                  <a:lnTo>
                    <a:pt x="224" y="648"/>
                  </a:lnTo>
                  <a:lnTo>
                    <a:pt x="222" y="648"/>
                  </a:lnTo>
                  <a:lnTo>
                    <a:pt x="221" y="648"/>
                  </a:lnTo>
                  <a:lnTo>
                    <a:pt x="218" y="646"/>
                  </a:lnTo>
                  <a:lnTo>
                    <a:pt x="217" y="645"/>
                  </a:lnTo>
                  <a:lnTo>
                    <a:pt x="216" y="645"/>
                  </a:lnTo>
                  <a:lnTo>
                    <a:pt x="215" y="645"/>
                  </a:lnTo>
                  <a:lnTo>
                    <a:pt x="215" y="646"/>
                  </a:lnTo>
                  <a:lnTo>
                    <a:pt x="214" y="646"/>
                  </a:lnTo>
                  <a:lnTo>
                    <a:pt x="214" y="647"/>
                  </a:lnTo>
                  <a:close/>
                  <a:moveTo>
                    <a:pt x="213" y="638"/>
                  </a:moveTo>
                  <a:lnTo>
                    <a:pt x="212" y="638"/>
                  </a:lnTo>
                  <a:lnTo>
                    <a:pt x="213" y="636"/>
                  </a:lnTo>
                  <a:lnTo>
                    <a:pt x="214" y="636"/>
                  </a:lnTo>
                  <a:lnTo>
                    <a:pt x="214" y="637"/>
                  </a:lnTo>
                  <a:lnTo>
                    <a:pt x="214" y="638"/>
                  </a:lnTo>
                  <a:lnTo>
                    <a:pt x="213" y="639"/>
                  </a:lnTo>
                  <a:lnTo>
                    <a:pt x="213" y="638"/>
                  </a:lnTo>
                  <a:close/>
                  <a:moveTo>
                    <a:pt x="204" y="627"/>
                  </a:moveTo>
                  <a:lnTo>
                    <a:pt x="204" y="627"/>
                  </a:lnTo>
                  <a:lnTo>
                    <a:pt x="205" y="627"/>
                  </a:lnTo>
                  <a:lnTo>
                    <a:pt x="206" y="627"/>
                  </a:lnTo>
                  <a:lnTo>
                    <a:pt x="206" y="627"/>
                  </a:lnTo>
                  <a:lnTo>
                    <a:pt x="205" y="627"/>
                  </a:lnTo>
                  <a:lnTo>
                    <a:pt x="205" y="628"/>
                  </a:lnTo>
                  <a:lnTo>
                    <a:pt x="204" y="627"/>
                  </a:lnTo>
                  <a:close/>
                  <a:moveTo>
                    <a:pt x="221" y="640"/>
                  </a:moveTo>
                  <a:lnTo>
                    <a:pt x="220" y="639"/>
                  </a:lnTo>
                  <a:lnTo>
                    <a:pt x="221" y="638"/>
                  </a:lnTo>
                  <a:lnTo>
                    <a:pt x="221" y="637"/>
                  </a:lnTo>
                  <a:lnTo>
                    <a:pt x="221" y="637"/>
                  </a:lnTo>
                  <a:lnTo>
                    <a:pt x="223" y="636"/>
                  </a:lnTo>
                  <a:lnTo>
                    <a:pt x="225" y="635"/>
                  </a:lnTo>
                  <a:lnTo>
                    <a:pt x="226" y="635"/>
                  </a:lnTo>
                  <a:lnTo>
                    <a:pt x="227" y="636"/>
                  </a:lnTo>
                  <a:lnTo>
                    <a:pt x="227" y="637"/>
                  </a:lnTo>
                  <a:lnTo>
                    <a:pt x="227" y="638"/>
                  </a:lnTo>
                  <a:lnTo>
                    <a:pt x="227" y="639"/>
                  </a:lnTo>
                  <a:lnTo>
                    <a:pt x="225" y="639"/>
                  </a:lnTo>
                  <a:lnTo>
                    <a:pt x="225" y="641"/>
                  </a:lnTo>
                  <a:lnTo>
                    <a:pt x="224" y="641"/>
                  </a:lnTo>
                  <a:lnTo>
                    <a:pt x="223" y="641"/>
                  </a:lnTo>
                  <a:lnTo>
                    <a:pt x="222" y="640"/>
                  </a:lnTo>
                  <a:lnTo>
                    <a:pt x="221" y="640"/>
                  </a:lnTo>
                  <a:lnTo>
                    <a:pt x="221" y="640"/>
                  </a:lnTo>
                  <a:close/>
                  <a:moveTo>
                    <a:pt x="217" y="636"/>
                  </a:moveTo>
                  <a:lnTo>
                    <a:pt x="217" y="635"/>
                  </a:lnTo>
                  <a:lnTo>
                    <a:pt x="219" y="634"/>
                  </a:lnTo>
                  <a:lnTo>
                    <a:pt x="219" y="633"/>
                  </a:lnTo>
                  <a:lnTo>
                    <a:pt x="220" y="632"/>
                  </a:lnTo>
                  <a:lnTo>
                    <a:pt x="221" y="632"/>
                  </a:lnTo>
                  <a:lnTo>
                    <a:pt x="221" y="631"/>
                  </a:lnTo>
                  <a:lnTo>
                    <a:pt x="222" y="633"/>
                  </a:lnTo>
                  <a:lnTo>
                    <a:pt x="222" y="634"/>
                  </a:lnTo>
                  <a:lnTo>
                    <a:pt x="222" y="635"/>
                  </a:lnTo>
                  <a:lnTo>
                    <a:pt x="221" y="635"/>
                  </a:lnTo>
                  <a:lnTo>
                    <a:pt x="220" y="637"/>
                  </a:lnTo>
                  <a:lnTo>
                    <a:pt x="219" y="637"/>
                  </a:lnTo>
                  <a:lnTo>
                    <a:pt x="217" y="636"/>
                  </a:lnTo>
                  <a:close/>
                  <a:moveTo>
                    <a:pt x="210" y="619"/>
                  </a:moveTo>
                  <a:lnTo>
                    <a:pt x="209" y="619"/>
                  </a:lnTo>
                  <a:lnTo>
                    <a:pt x="209" y="617"/>
                  </a:lnTo>
                  <a:lnTo>
                    <a:pt x="210" y="617"/>
                  </a:lnTo>
                  <a:lnTo>
                    <a:pt x="210" y="618"/>
                  </a:lnTo>
                  <a:lnTo>
                    <a:pt x="210" y="619"/>
                  </a:lnTo>
                  <a:lnTo>
                    <a:pt x="210" y="619"/>
                  </a:lnTo>
                  <a:close/>
                  <a:moveTo>
                    <a:pt x="223" y="626"/>
                  </a:moveTo>
                  <a:lnTo>
                    <a:pt x="223" y="625"/>
                  </a:lnTo>
                  <a:lnTo>
                    <a:pt x="224" y="624"/>
                  </a:lnTo>
                  <a:lnTo>
                    <a:pt x="225" y="624"/>
                  </a:lnTo>
                  <a:lnTo>
                    <a:pt x="225" y="625"/>
                  </a:lnTo>
                  <a:lnTo>
                    <a:pt x="224" y="626"/>
                  </a:lnTo>
                  <a:lnTo>
                    <a:pt x="223" y="626"/>
                  </a:lnTo>
                  <a:close/>
                  <a:moveTo>
                    <a:pt x="226" y="630"/>
                  </a:moveTo>
                  <a:lnTo>
                    <a:pt x="226" y="629"/>
                  </a:lnTo>
                  <a:lnTo>
                    <a:pt x="226" y="628"/>
                  </a:lnTo>
                  <a:lnTo>
                    <a:pt x="228" y="628"/>
                  </a:lnTo>
                  <a:lnTo>
                    <a:pt x="228" y="627"/>
                  </a:lnTo>
                  <a:lnTo>
                    <a:pt x="227" y="627"/>
                  </a:lnTo>
                  <a:lnTo>
                    <a:pt x="226" y="627"/>
                  </a:lnTo>
                  <a:lnTo>
                    <a:pt x="226" y="626"/>
                  </a:lnTo>
                  <a:lnTo>
                    <a:pt x="227" y="625"/>
                  </a:lnTo>
                  <a:lnTo>
                    <a:pt x="228" y="623"/>
                  </a:lnTo>
                  <a:lnTo>
                    <a:pt x="227" y="623"/>
                  </a:lnTo>
                  <a:lnTo>
                    <a:pt x="226" y="622"/>
                  </a:lnTo>
                  <a:lnTo>
                    <a:pt x="225" y="622"/>
                  </a:lnTo>
                  <a:lnTo>
                    <a:pt x="226" y="621"/>
                  </a:lnTo>
                  <a:lnTo>
                    <a:pt x="229" y="622"/>
                  </a:lnTo>
                  <a:lnTo>
                    <a:pt x="229" y="623"/>
                  </a:lnTo>
                  <a:lnTo>
                    <a:pt x="231" y="625"/>
                  </a:lnTo>
                  <a:lnTo>
                    <a:pt x="231" y="627"/>
                  </a:lnTo>
                  <a:lnTo>
                    <a:pt x="230" y="627"/>
                  </a:lnTo>
                  <a:lnTo>
                    <a:pt x="229" y="628"/>
                  </a:lnTo>
                  <a:lnTo>
                    <a:pt x="229" y="629"/>
                  </a:lnTo>
                  <a:lnTo>
                    <a:pt x="228" y="629"/>
                  </a:lnTo>
                  <a:lnTo>
                    <a:pt x="226" y="630"/>
                  </a:lnTo>
                  <a:close/>
                  <a:moveTo>
                    <a:pt x="214" y="620"/>
                  </a:moveTo>
                  <a:lnTo>
                    <a:pt x="215" y="619"/>
                  </a:lnTo>
                  <a:lnTo>
                    <a:pt x="215" y="618"/>
                  </a:lnTo>
                  <a:lnTo>
                    <a:pt x="214" y="618"/>
                  </a:lnTo>
                  <a:lnTo>
                    <a:pt x="213" y="619"/>
                  </a:lnTo>
                  <a:lnTo>
                    <a:pt x="212" y="619"/>
                  </a:lnTo>
                  <a:lnTo>
                    <a:pt x="211" y="617"/>
                  </a:lnTo>
                  <a:lnTo>
                    <a:pt x="211" y="616"/>
                  </a:lnTo>
                  <a:lnTo>
                    <a:pt x="212" y="616"/>
                  </a:lnTo>
                  <a:lnTo>
                    <a:pt x="213" y="616"/>
                  </a:lnTo>
                  <a:lnTo>
                    <a:pt x="215" y="616"/>
                  </a:lnTo>
                  <a:lnTo>
                    <a:pt x="215" y="617"/>
                  </a:lnTo>
                  <a:lnTo>
                    <a:pt x="216" y="617"/>
                  </a:lnTo>
                  <a:lnTo>
                    <a:pt x="217" y="616"/>
                  </a:lnTo>
                  <a:lnTo>
                    <a:pt x="218" y="617"/>
                  </a:lnTo>
                  <a:lnTo>
                    <a:pt x="218" y="618"/>
                  </a:lnTo>
                  <a:lnTo>
                    <a:pt x="219" y="619"/>
                  </a:lnTo>
                  <a:lnTo>
                    <a:pt x="219" y="620"/>
                  </a:lnTo>
                  <a:lnTo>
                    <a:pt x="218" y="621"/>
                  </a:lnTo>
                  <a:lnTo>
                    <a:pt x="217" y="621"/>
                  </a:lnTo>
                  <a:lnTo>
                    <a:pt x="215" y="621"/>
                  </a:lnTo>
                  <a:lnTo>
                    <a:pt x="214" y="620"/>
                  </a:lnTo>
                  <a:close/>
                  <a:moveTo>
                    <a:pt x="226" y="619"/>
                  </a:moveTo>
                  <a:lnTo>
                    <a:pt x="226" y="618"/>
                  </a:lnTo>
                  <a:lnTo>
                    <a:pt x="226" y="617"/>
                  </a:lnTo>
                  <a:lnTo>
                    <a:pt x="229" y="616"/>
                  </a:lnTo>
                  <a:lnTo>
                    <a:pt x="229" y="617"/>
                  </a:lnTo>
                  <a:lnTo>
                    <a:pt x="229" y="618"/>
                  </a:lnTo>
                  <a:lnTo>
                    <a:pt x="227" y="619"/>
                  </a:lnTo>
                  <a:lnTo>
                    <a:pt x="226" y="619"/>
                  </a:lnTo>
                  <a:close/>
                  <a:moveTo>
                    <a:pt x="210" y="601"/>
                  </a:moveTo>
                  <a:lnTo>
                    <a:pt x="210" y="599"/>
                  </a:lnTo>
                  <a:lnTo>
                    <a:pt x="211" y="599"/>
                  </a:lnTo>
                  <a:lnTo>
                    <a:pt x="212" y="597"/>
                  </a:lnTo>
                  <a:lnTo>
                    <a:pt x="212" y="598"/>
                  </a:lnTo>
                  <a:lnTo>
                    <a:pt x="213" y="597"/>
                  </a:lnTo>
                  <a:lnTo>
                    <a:pt x="214" y="597"/>
                  </a:lnTo>
                  <a:lnTo>
                    <a:pt x="213" y="598"/>
                  </a:lnTo>
                  <a:lnTo>
                    <a:pt x="211" y="601"/>
                  </a:lnTo>
                  <a:lnTo>
                    <a:pt x="210" y="601"/>
                  </a:lnTo>
                  <a:close/>
                  <a:moveTo>
                    <a:pt x="214" y="580"/>
                  </a:moveTo>
                  <a:lnTo>
                    <a:pt x="213" y="580"/>
                  </a:lnTo>
                  <a:lnTo>
                    <a:pt x="213" y="579"/>
                  </a:lnTo>
                  <a:lnTo>
                    <a:pt x="215" y="578"/>
                  </a:lnTo>
                  <a:lnTo>
                    <a:pt x="216" y="579"/>
                  </a:lnTo>
                  <a:lnTo>
                    <a:pt x="215" y="579"/>
                  </a:lnTo>
                  <a:lnTo>
                    <a:pt x="215" y="581"/>
                  </a:lnTo>
                  <a:lnTo>
                    <a:pt x="214" y="581"/>
                  </a:lnTo>
                  <a:lnTo>
                    <a:pt x="214" y="580"/>
                  </a:lnTo>
                  <a:close/>
                  <a:moveTo>
                    <a:pt x="224" y="532"/>
                  </a:moveTo>
                  <a:lnTo>
                    <a:pt x="223" y="532"/>
                  </a:lnTo>
                  <a:lnTo>
                    <a:pt x="223" y="531"/>
                  </a:lnTo>
                  <a:lnTo>
                    <a:pt x="225" y="531"/>
                  </a:lnTo>
                  <a:lnTo>
                    <a:pt x="227" y="531"/>
                  </a:lnTo>
                  <a:lnTo>
                    <a:pt x="227" y="532"/>
                  </a:lnTo>
                  <a:lnTo>
                    <a:pt x="226" y="533"/>
                  </a:lnTo>
                  <a:lnTo>
                    <a:pt x="224" y="532"/>
                  </a:lnTo>
                  <a:close/>
                  <a:moveTo>
                    <a:pt x="227" y="529"/>
                  </a:moveTo>
                  <a:lnTo>
                    <a:pt x="228" y="529"/>
                  </a:lnTo>
                  <a:lnTo>
                    <a:pt x="228" y="529"/>
                  </a:lnTo>
                  <a:lnTo>
                    <a:pt x="230" y="528"/>
                  </a:lnTo>
                  <a:lnTo>
                    <a:pt x="231" y="527"/>
                  </a:lnTo>
                  <a:lnTo>
                    <a:pt x="232" y="527"/>
                  </a:lnTo>
                  <a:lnTo>
                    <a:pt x="233" y="528"/>
                  </a:lnTo>
                  <a:lnTo>
                    <a:pt x="232" y="529"/>
                  </a:lnTo>
                  <a:lnTo>
                    <a:pt x="231" y="529"/>
                  </a:lnTo>
                  <a:lnTo>
                    <a:pt x="228" y="529"/>
                  </a:lnTo>
                  <a:lnTo>
                    <a:pt x="227" y="529"/>
                  </a:lnTo>
                  <a:close/>
                  <a:moveTo>
                    <a:pt x="217" y="512"/>
                  </a:moveTo>
                  <a:lnTo>
                    <a:pt x="217" y="511"/>
                  </a:lnTo>
                  <a:lnTo>
                    <a:pt x="218" y="511"/>
                  </a:lnTo>
                  <a:lnTo>
                    <a:pt x="219" y="509"/>
                  </a:lnTo>
                  <a:lnTo>
                    <a:pt x="220" y="511"/>
                  </a:lnTo>
                  <a:lnTo>
                    <a:pt x="220" y="512"/>
                  </a:lnTo>
                  <a:lnTo>
                    <a:pt x="220" y="513"/>
                  </a:lnTo>
                  <a:lnTo>
                    <a:pt x="219" y="513"/>
                  </a:lnTo>
                  <a:lnTo>
                    <a:pt x="217" y="512"/>
                  </a:lnTo>
                  <a:close/>
                  <a:moveTo>
                    <a:pt x="205" y="497"/>
                  </a:moveTo>
                  <a:lnTo>
                    <a:pt x="205" y="495"/>
                  </a:lnTo>
                  <a:lnTo>
                    <a:pt x="206" y="494"/>
                  </a:lnTo>
                  <a:lnTo>
                    <a:pt x="207" y="494"/>
                  </a:lnTo>
                  <a:lnTo>
                    <a:pt x="207" y="495"/>
                  </a:lnTo>
                  <a:lnTo>
                    <a:pt x="207" y="496"/>
                  </a:lnTo>
                  <a:lnTo>
                    <a:pt x="205" y="497"/>
                  </a:lnTo>
                  <a:close/>
                  <a:moveTo>
                    <a:pt x="109" y="424"/>
                  </a:moveTo>
                  <a:lnTo>
                    <a:pt x="107" y="422"/>
                  </a:lnTo>
                  <a:lnTo>
                    <a:pt x="106" y="421"/>
                  </a:lnTo>
                  <a:lnTo>
                    <a:pt x="107" y="420"/>
                  </a:lnTo>
                  <a:lnTo>
                    <a:pt x="108" y="420"/>
                  </a:lnTo>
                  <a:lnTo>
                    <a:pt x="111" y="421"/>
                  </a:lnTo>
                  <a:lnTo>
                    <a:pt x="111" y="422"/>
                  </a:lnTo>
                  <a:lnTo>
                    <a:pt x="110" y="422"/>
                  </a:lnTo>
                  <a:lnTo>
                    <a:pt x="109" y="424"/>
                  </a:lnTo>
                  <a:close/>
                  <a:moveTo>
                    <a:pt x="196" y="465"/>
                  </a:moveTo>
                  <a:lnTo>
                    <a:pt x="196" y="464"/>
                  </a:lnTo>
                  <a:lnTo>
                    <a:pt x="198" y="463"/>
                  </a:lnTo>
                  <a:lnTo>
                    <a:pt x="198" y="463"/>
                  </a:lnTo>
                  <a:lnTo>
                    <a:pt x="198" y="464"/>
                  </a:lnTo>
                  <a:lnTo>
                    <a:pt x="198" y="464"/>
                  </a:lnTo>
                  <a:lnTo>
                    <a:pt x="196" y="465"/>
                  </a:lnTo>
                  <a:close/>
                  <a:moveTo>
                    <a:pt x="93" y="406"/>
                  </a:moveTo>
                  <a:lnTo>
                    <a:pt x="93" y="405"/>
                  </a:lnTo>
                  <a:lnTo>
                    <a:pt x="94" y="404"/>
                  </a:lnTo>
                  <a:lnTo>
                    <a:pt x="93" y="404"/>
                  </a:lnTo>
                  <a:lnTo>
                    <a:pt x="93" y="403"/>
                  </a:lnTo>
                  <a:lnTo>
                    <a:pt x="93" y="401"/>
                  </a:lnTo>
                  <a:lnTo>
                    <a:pt x="94" y="400"/>
                  </a:lnTo>
                  <a:lnTo>
                    <a:pt x="96" y="400"/>
                  </a:lnTo>
                  <a:lnTo>
                    <a:pt x="97" y="401"/>
                  </a:lnTo>
                  <a:lnTo>
                    <a:pt x="95" y="405"/>
                  </a:lnTo>
                  <a:lnTo>
                    <a:pt x="94" y="406"/>
                  </a:lnTo>
                  <a:lnTo>
                    <a:pt x="93" y="406"/>
                  </a:lnTo>
                  <a:close/>
                  <a:moveTo>
                    <a:pt x="97" y="409"/>
                  </a:moveTo>
                  <a:lnTo>
                    <a:pt x="97" y="408"/>
                  </a:lnTo>
                  <a:lnTo>
                    <a:pt x="98" y="407"/>
                  </a:lnTo>
                  <a:lnTo>
                    <a:pt x="99" y="407"/>
                  </a:lnTo>
                  <a:lnTo>
                    <a:pt x="99" y="408"/>
                  </a:lnTo>
                  <a:lnTo>
                    <a:pt x="99" y="409"/>
                  </a:lnTo>
                  <a:lnTo>
                    <a:pt x="98" y="410"/>
                  </a:lnTo>
                  <a:lnTo>
                    <a:pt x="98" y="409"/>
                  </a:lnTo>
                  <a:lnTo>
                    <a:pt x="97" y="409"/>
                  </a:lnTo>
                  <a:close/>
                  <a:moveTo>
                    <a:pt x="180" y="458"/>
                  </a:moveTo>
                  <a:lnTo>
                    <a:pt x="179" y="456"/>
                  </a:lnTo>
                  <a:lnTo>
                    <a:pt x="179" y="455"/>
                  </a:lnTo>
                  <a:lnTo>
                    <a:pt x="180" y="455"/>
                  </a:lnTo>
                  <a:lnTo>
                    <a:pt x="180" y="457"/>
                  </a:lnTo>
                  <a:lnTo>
                    <a:pt x="180" y="458"/>
                  </a:lnTo>
                  <a:close/>
                  <a:moveTo>
                    <a:pt x="110" y="419"/>
                  </a:moveTo>
                  <a:lnTo>
                    <a:pt x="110" y="418"/>
                  </a:lnTo>
                  <a:lnTo>
                    <a:pt x="110" y="416"/>
                  </a:lnTo>
                  <a:lnTo>
                    <a:pt x="110" y="415"/>
                  </a:lnTo>
                  <a:lnTo>
                    <a:pt x="113" y="414"/>
                  </a:lnTo>
                  <a:lnTo>
                    <a:pt x="115" y="413"/>
                  </a:lnTo>
                  <a:lnTo>
                    <a:pt x="116" y="413"/>
                  </a:lnTo>
                  <a:lnTo>
                    <a:pt x="116" y="414"/>
                  </a:lnTo>
                  <a:lnTo>
                    <a:pt x="116" y="415"/>
                  </a:lnTo>
                  <a:lnTo>
                    <a:pt x="116" y="416"/>
                  </a:lnTo>
                  <a:lnTo>
                    <a:pt x="116" y="418"/>
                  </a:lnTo>
                  <a:lnTo>
                    <a:pt x="116" y="418"/>
                  </a:lnTo>
                  <a:lnTo>
                    <a:pt x="113" y="418"/>
                  </a:lnTo>
                  <a:lnTo>
                    <a:pt x="112" y="419"/>
                  </a:lnTo>
                  <a:lnTo>
                    <a:pt x="111" y="419"/>
                  </a:lnTo>
                  <a:lnTo>
                    <a:pt x="110" y="419"/>
                  </a:lnTo>
                  <a:close/>
                  <a:moveTo>
                    <a:pt x="175" y="452"/>
                  </a:moveTo>
                  <a:lnTo>
                    <a:pt x="175" y="451"/>
                  </a:lnTo>
                  <a:lnTo>
                    <a:pt x="175" y="449"/>
                  </a:lnTo>
                  <a:lnTo>
                    <a:pt x="175" y="447"/>
                  </a:lnTo>
                  <a:lnTo>
                    <a:pt x="176" y="447"/>
                  </a:lnTo>
                  <a:lnTo>
                    <a:pt x="176" y="446"/>
                  </a:lnTo>
                  <a:lnTo>
                    <a:pt x="177" y="446"/>
                  </a:lnTo>
                  <a:lnTo>
                    <a:pt x="178" y="447"/>
                  </a:lnTo>
                  <a:lnTo>
                    <a:pt x="178" y="449"/>
                  </a:lnTo>
                  <a:lnTo>
                    <a:pt x="178" y="450"/>
                  </a:lnTo>
                  <a:lnTo>
                    <a:pt x="176" y="452"/>
                  </a:lnTo>
                  <a:lnTo>
                    <a:pt x="175" y="452"/>
                  </a:lnTo>
                  <a:close/>
                  <a:moveTo>
                    <a:pt x="0" y="257"/>
                  </a:moveTo>
                  <a:lnTo>
                    <a:pt x="0" y="256"/>
                  </a:lnTo>
                  <a:lnTo>
                    <a:pt x="0" y="254"/>
                  </a:lnTo>
                  <a:lnTo>
                    <a:pt x="1" y="255"/>
                  </a:lnTo>
                  <a:lnTo>
                    <a:pt x="0" y="256"/>
                  </a:lnTo>
                  <a:lnTo>
                    <a:pt x="0" y="257"/>
                  </a:lnTo>
                  <a:close/>
                  <a:moveTo>
                    <a:pt x="0" y="252"/>
                  </a:moveTo>
                  <a:lnTo>
                    <a:pt x="0" y="251"/>
                  </a:lnTo>
                  <a:lnTo>
                    <a:pt x="0" y="251"/>
                  </a:lnTo>
                  <a:lnTo>
                    <a:pt x="0" y="250"/>
                  </a:lnTo>
                  <a:lnTo>
                    <a:pt x="0" y="249"/>
                  </a:lnTo>
                  <a:lnTo>
                    <a:pt x="0" y="250"/>
                  </a:lnTo>
                  <a:lnTo>
                    <a:pt x="1" y="250"/>
                  </a:lnTo>
                  <a:lnTo>
                    <a:pt x="2" y="250"/>
                  </a:lnTo>
                  <a:lnTo>
                    <a:pt x="2" y="251"/>
                  </a:lnTo>
                  <a:lnTo>
                    <a:pt x="1" y="252"/>
                  </a:lnTo>
                  <a:lnTo>
                    <a:pt x="0" y="252"/>
                  </a:lnTo>
                  <a:close/>
                  <a:moveTo>
                    <a:pt x="134" y="428"/>
                  </a:moveTo>
                  <a:lnTo>
                    <a:pt x="134" y="427"/>
                  </a:lnTo>
                  <a:lnTo>
                    <a:pt x="135" y="426"/>
                  </a:lnTo>
                  <a:lnTo>
                    <a:pt x="135" y="425"/>
                  </a:lnTo>
                  <a:lnTo>
                    <a:pt x="135" y="422"/>
                  </a:lnTo>
                  <a:lnTo>
                    <a:pt x="136" y="422"/>
                  </a:lnTo>
                  <a:lnTo>
                    <a:pt x="137" y="422"/>
                  </a:lnTo>
                  <a:lnTo>
                    <a:pt x="137" y="421"/>
                  </a:lnTo>
                  <a:lnTo>
                    <a:pt x="138" y="422"/>
                  </a:lnTo>
                  <a:lnTo>
                    <a:pt x="138" y="423"/>
                  </a:lnTo>
                  <a:lnTo>
                    <a:pt x="137" y="423"/>
                  </a:lnTo>
                  <a:lnTo>
                    <a:pt x="137" y="424"/>
                  </a:lnTo>
                  <a:lnTo>
                    <a:pt x="139" y="424"/>
                  </a:lnTo>
                  <a:lnTo>
                    <a:pt x="142" y="424"/>
                  </a:lnTo>
                  <a:lnTo>
                    <a:pt x="143" y="424"/>
                  </a:lnTo>
                  <a:lnTo>
                    <a:pt x="144" y="424"/>
                  </a:lnTo>
                  <a:lnTo>
                    <a:pt x="144" y="425"/>
                  </a:lnTo>
                  <a:lnTo>
                    <a:pt x="143" y="425"/>
                  </a:lnTo>
                  <a:lnTo>
                    <a:pt x="141" y="425"/>
                  </a:lnTo>
                  <a:lnTo>
                    <a:pt x="140" y="426"/>
                  </a:lnTo>
                  <a:lnTo>
                    <a:pt x="139" y="425"/>
                  </a:lnTo>
                  <a:lnTo>
                    <a:pt x="138" y="425"/>
                  </a:lnTo>
                  <a:lnTo>
                    <a:pt x="137" y="425"/>
                  </a:lnTo>
                  <a:lnTo>
                    <a:pt x="136" y="426"/>
                  </a:lnTo>
                  <a:lnTo>
                    <a:pt x="136" y="427"/>
                  </a:lnTo>
                  <a:lnTo>
                    <a:pt x="136" y="428"/>
                  </a:lnTo>
                  <a:lnTo>
                    <a:pt x="135" y="429"/>
                  </a:lnTo>
                  <a:lnTo>
                    <a:pt x="134" y="429"/>
                  </a:lnTo>
                  <a:lnTo>
                    <a:pt x="134" y="428"/>
                  </a:lnTo>
                  <a:close/>
                  <a:moveTo>
                    <a:pt x="185" y="450"/>
                  </a:moveTo>
                  <a:lnTo>
                    <a:pt x="185" y="449"/>
                  </a:lnTo>
                  <a:lnTo>
                    <a:pt x="187" y="449"/>
                  </a:lnTo>
                  <a:lnTo>
                    <a:pt x="188" y="449"/>
                  </a:lnTo>
                  <a:lnTo>
                    <a:pt x="189" y="450"/>
                  </a:lnTo>
                  <a:lnTo>
                    <a:pt x="189" y="451"/>
                  </a:lnTo>
                  <a:lnTo>
                    <a:pt x="188" y="451"/>
                  </a:lnTo>
                  <a:lnTo>
                    <a:pt x="187" y="450"/>
                  </a:lnTo>
                  <a:lnTo>
                    <a:pt x="186" y="451"/>
                  </a:lnTo>
                  <a:lnTo>
                    <a:pt x="186" y="451"/>
                  </a:lnTo>
                  <a:lnTo>
                    <a:pt x="186" y="450"/>
                  </a:lnTo>
                  <a:lnTo>
                    <a:pt x="185" y="450"/>
                  </a:lnTo>
                  <a:close/>
                  <a:moveTo>
                    <a:pt x="190" y="453"/>
                  </a:moveTo>
                  <a:lnTo>
                    <a:pt x="190" y="452"/>
                  </a:lnTo>
                  <a:lnTo>
                    <a:pt x="190" y="451"/>
                  </a:lnTo>
                  <a:lnTo>
                    <a:pt x="191" y="450"/>
                  </a:lnTo>
                  <a:lnTo>
                    <a:pt x="192" y="450"/>
                  </a:lnTo>
                  <a:lnTo>
                    <a:pt x="192" y="452"/>
                  </a:lnTo>
                  <a:lnTo>
                    <a:pt x="191" y="452"/>
                  </a:lnTo>
                  <a:lnTo>
                    <a:pt x="190" y="453"/>
                  </a:lnTo>
                  <a:close/>
                  <a:moveTo>
                    <a:pt x="182" y="446"/>
                  </a:moveTo>
                  <a:lnTo>
                    <a:pt x="181" y="446"/>
                  </a:lnTo>
                  <a:lnTo>
                    <a:pt x="181" y="445"/>
                  </a:lnTo>
                  <a:lnTo>
                    <a:pt x="181" y="444"/>
                  </a:lnTo>
                  <a:lnTo>
                    <a:pt x="182" y="443"/>
                  </a:lnTo>
                  <a:lnTo>
                    <a:pt x="183" y="442"/>
                  </a:lnTo>
                  <a:lnTo>
                    <a:pt x="184" y="442"/>
                  </a:lnTo>
                  <a:lnTo>
                    <a:pt x="185" y="442"/>
                  </a:lnTo>
                  <a:lnTo>
                    <a:pt x="185" y="443"/>
                  </a:lnTo>
                  <a:lnTo>
                    <a:pt x="184" y="444"/>
                  </a:lnTo>
                  <a:lnTo>
                    <a:pt x="184" y="445"/>
                  </a:lnTo>
                  <a:lnTo>
                    <a:pt x="182" y="446"/>
                  </a:lnTo>
                  <a:close/>
                  <a:moveTo>
                    <a:pt x="181" y="437"/>
                  </a:moveTo>
                  <a:lnTo>
                    <a:pt x="181" y="436"/>
                  </a:lnTo>
                  <a:lnTo>
                    <a:pt x="180" y="436"/>
                  </a:lnTo>
                  <a:lnTo>
                    <a:pt x="180" y="435"/>
                  </a:lnTo>
                  <a:lnTo>
                    <a:pt x="181" y="434"/>
                  </a:lnTo>
                  <a:lnTo>
                    <a:pt x="182" y="434"/>
                  </a:lnTo>
                  <a:lnTo>
                    <a:pt x="183" y="435"/>
                  </a:lnTo>
                  <a:lnTo>
                    <a:pt x="183" y="436"/>
                  </a:lnTo>
                  <a:lnTo>
                    <a:pt x="183" y="437"/>
                  </a:lnTo>
                  <a:lnTo>
                    <a:pt x="182" y="437"/>
                  </a:lnTo>
                  <a:lnTo>
                    <a:pt x="181" y="437"/>
                  </a:lnTo>
                  <a:close/>
                  <a:moveTo>
                    <a:pt x="161" y="418"/>
                  </a:moveTo>
                  <a:lnTo>
                    <a:pt x="161" y="418"/>
                  </a:lnTo>
                  <a:lnTo>
                    <a:pt x="163" y="416"/>
                  </a:lnTo>
                  <a:lnTo>
                    <a:pt x="164" y="414"/>
                  </a:lnTo>
                  <a:lnTo>
                    <a:pt x="165" y="414"/>
                  </a:lnTo>
                  <a:lnTo>
                    <a:pt x="165" y="415"/>
                  </a:lnTo>
                  <a:lnTo>
                    <a:pt x="165" y="416"/>
                  </a:lnTo>
                  <a:lnTo>
                    <a:pt x="164" y="418"/>
                  </a:lnTo>
                  <a:lnTo>
                    <a:pt x="163" y="418"/>
                  </a:lnTo>
                  <a:lnTo>
                    <a:pt x="163" y="418"/>
                  </a:lnTo>
                  <a:lnTo>
                    <a:pt x="163" y="418"/>
                  </a:lnTo>
                  <a:lnTo>
                    <a:pt x="162" y="418"/>
                  </a:lnTo>
                  <a:lnTo>
                    <a:pt x="161" y="418"/>
                  </a:lnTo>
                  <a:close/>
                  <a:moveTo>
                    <a:pt x="37" y="322"/>
                  </a:moveTo>
                  <a:lnTo>
                    <a:pt x="36" y="320"/>
                  </a:lnTo>
                  <a:lnTo>
                    <a:pt x="36" y="320"/>
                  </a:lnTo>
                  <a:lnTo>
                    <a:pt x="35" y="318"/>
                  </a:lnTo>
                  <a:lnTo>
                    <a:pt x="35" y="317"/>
                  </a:lnTo>
                  <a:lnTo>
                    <a:pt x="36" y="316"/>
                  </a:lnTo>
                  <a:lnTo>
                    <a:pt x="37" y="315"/>
                  </a:lnTo>
                  <a:lnTo>
                    <a:pt x="39" y="316"/>
                  </a:lnTo>
                  <a:lnTo>
                    <a:pt x="39" y="317"/>
                  </a:lnTo>
                  <a:lnTo>
                    <a:pt x="41" y="317"/>
                  </a:lnTo>
                  <a:lnTo>
                    <a:pt x="42" y="319"/>
                  </a:lnTo>
                  <a:lnTo>
                    <a:pt x="42" y="320"/>
                  </a:lnTo>
                  <a:lnTo>
                    <a:pt x="42" y="320"/>
                  </a:lnTo>
                  <a:lnTo>
                    <a:pt x="40" y="320"/>
                  </a:lnTo>
                  <a:lnTo>
                    <a:pt x="40" y="321"/>
                  </a:lnTo>
                  <a:lnTo>
                    <a:pt x="39" y="322"/>
                  </a:lnTo>
                  <a:lnTo>
                    <a:pt x="38" y="322"/>
                  </a:lnTo>
                  <a:lnTo>
                    <a:pt x="37" y="322"/>
                  </a:lnTo>
                  <a:close/>
                  <a:moveTo>
                    <a:pt x="165" y="436"/>
                  </a:moveTo>
                  <a:lnTo>
                    <a:pt x="165" y="435"/>
                  </a:lnTo>
                  <a:lnTo>
                    <a:pt x="165" y="434"/>
                  </a:lnTo>
                  <a:lnTo>
                    <a:pt x="166" y="433"/>
                  </a:lnTo>
                  <a:lnTo>
                    <a:pt x="167" y="433"/>
                  </a:lnTo>
                  <a:lnTo>
                    <a:pt x="168" y="433"/>
                  </a:lnTo>
                  <a:lnTo>
                    <a:pt x="168" y="434"/>
                  </a:lnTo>
                  <a:lnTo>
                    <a:pt x="166" y="435"/>
                  </a:lnTo>
                  <a:lnTo>
                    <a:pt x="166" y="436"/>
                  </a:lnTo>
                  <a:lnTo>
                    <a:pt x="165" y="436"/>
                  </a:lnTo>
                  <a:close/>
                  <a:moveTo>
                    <a:pt x="175" y="440"/>
                  </a:moveTo>
                  <a:lnTo>
                    <a:pt x="175" y="438"/>
                  </a:lnTo>
                  <a:lnTo>
                    <a:pt x="176" y="438"/>
                  </a:lnTo>
                  <a:lnTo>
                    <a:pt x="177" y="438"/>
                  </a:lnTo>
                  <a:lnTo>
                    <a:pt x="178" y="439"/>
                  </a:lnTo>
                  <a:lnTo>
                    <a:pt x="176" y="441"/>
                  </a:lnTo>
                  <a:lnTo>
                    <a:pt x="175" y="440"/>
                  </a:lnTo>
                  <a:close/>
                  <a:moveTo>
                    <a:pt x="50" y="315"/>
                  </a:moveTo>
                  <a:lnTo>
                    <a:pt x="49" y="314"/>
                  </a:lnTo>
                  <a:lnTo>
                    <a:pt x="49" y="313"/>
                  </a:lnTo>
                  <a:lnTo>
                    <a:pt x="46" y="310"/>
                  </a:lnTo>
                  <a:lnTo>
                    <a:pt x="46" y="307"/>
                  </a:lnTo>
                  <a:lnTo>
                    <a:pt x="47" y="307"/>
                  </a:lnTo>
                  <a:lnTo>
                    <a:pt x="49" y="307"/>
                  </a:lnTo>
                  <a:lnTo>
                    <a:pt x="51" y="308"/>
                  </a:lnTo>
                  <a:lnTo>
                    <a:pt x="53" y="308"/>
                  </a:lnTo>
                  <a:lnTo>
                    <a:pt x="55" y="310"/>
                  </a:lnTo>
                  <a:lnTo>
                    <a:pt x="57" y="310"/>
                  </a:lnTo>
                  <a:lnTo>
                    <a:pt x="58" y="311"/>
                  </a:lnTo>
                  <a:lnTo>
                    <a:pt x="58" y="315"/>
                  </a:lnTo>
                  <a:lnTo>
                    <a:pt x="56" y="317"/>
                  </a:lnTo>
                  <a:lnTo>
                    <a:pt x="54" y="317"/>
                  </a:lnTo>
                  <a:lnTo>
                    <a:pt x="53" y="316"/>
                  </a:lnTo>
                  <a:lnTo>
                    <a:pt x="52" y="316"/>
                  </a:lnTo>
                  <a:lnTo>
                    <a:pt x="50" y="315"/>
                  </a:lnTo>
                  <a:close/>
                  <a:moveTo>
                    <a:pt x="161" y="279"/>
                  </a:moveTo>
                  <a:lnTo>
                    <a:pt x="160" y="279"/>
                  </a:lnTo>
                  <a:lnTo>
                    <a:pt x="161" y="279"/>
                  </a:lnTo>
                  <a:lnTo>
                    <a:pt x="161" y="278"/>
                  </a:lnTo>
                  <a:lnTo>
                    <a:pt x="162" y="278"/>
                  </a:lnTo>
                  <a:lnTo>
                    <a:pt x="163" y="279"/>
                  </a:lnTo>
                  <a:lnTo>
                    <a:pt x="164" y="281"/>
                  </a:lnTo>
                  <a:lnTo>
                    <a:pt x="164" y="282"/>
                  </a:lnTo>
                  <a:lnTo>
                    <a:pt x="163" y="282"/>
                  </a:lnTo>
                  <a:lnTo>
                    <a:pt x="161" y="280"/>
                  </a:lnTo>
                  <a:lnTo>
                    <a:pt x="161" y="279"/>
                  </a:lnTo>
                  <a:close/>
                  <a:moveTo>
                    <a:pt x="166" y="282"/>
                  </a:moveTo>
                  <a:lnTo>
                    <a:pt x="165" y="281"/>
                  </a:lnTo>
                  <a:lnTo>
                    <a:pt x="165" y="280"/>
                  </a:lnTo>
                  <a:lnTo>
                    <a:pt x="165" y="279"/>
                  </a:lnTo>
                  <a:lnTo>
                    <a:pt x="164" y="279"/>
                  </a:lnTo>
                  <a:lnTo>
                    <a:pt x="163" y="278"/>
                  </a:lnTo>
                  <a:lnTo>
                    <a:pt x="162" y="277"/>
                  </a:lnTo>
                  <a:lnTo>
                    <a:pt x="160" y="277"/>
                  </a:lnTo>
                  <a:lnTo>
                    <a:pt x="159" y="276"/>
                  </a:lnTo>
                  <a:lnTo>
                    <a:pt x="159" y="275"/>
                  </a:lnTo>
                  <a:lnTo>
                    <a:pt x="159" y="274"/>
                  </a:lnTo>
                  <a:lnTo>
                    <a:pt x="160" y="274"/>
                  </a:lnTo>
                  <a:lnTo>
                    <a:pt x="161" y="275"/>
                  </a:lnTo>
                  <a:lnTo>
                    <a:pt x="163" y="276"/>
                  </a:lnTo>
                  <a:lnTo>
                    <a:pt x="163" y="277"/>
                  </a:lnTo>
                  <a:lnTo>
                    <a:pt x="165" y="277"/>
                  </a:lnTo>
                  <a:lnTo>
                    <a:pt x="167" y="279"/>
                  </a:lnTo>
                  <a:lnTo>
                    <a:pt x="167" y="280"/>
                  </a:lnTo>
                  <a:lnTo>
                    <a:pt x="168" y="280"/>
                  </a:lnTo>
                  <a:lnTo>
                    <a:pt x="169" y="281"/>
                  </a:lnTo>
                  <a:lnTo>
                    <a:pt x="168" y="281"/>
                  </a:lnTo>
                  <a:lnTo>
                    <a:pt x="168" y="282"/>
                  </a:lnTo>
                  <a:lnTo>
                    <a:pt x="167" y="282"/>
                  </a:lnTo>
                  <a:lnTo>
                    <a:pt x="166" y="282"/>
                  </a:lnTo>
                  <a:close/>
                  <a:moveTo>
                    <a:pt x="57" y="222"/>
                  </a:moveTo>
                  <a:lnTo>
                    <a:pt x="56" y="222"/>
                  </a:lnTo>
                  <a:lnTo>
                    <a:pt x="56" y="222"/>
                  </a:lnTo>
                  <a:lnTo>
                    <a:pt x="57" y="221"/>
                  </a:lnTo>
                  <a:lnTo>
                    <a:pt x="57" y="219"/>
                  </a:lnTo>
                  <a:lnTo>
                    <a:pt x="58" y="219"/>
                  </a:lnTo>
                  <a:lnTo>
                    <a:pt x="58" y="218"/>
                  </a:lnTo>
                  <a:lnTo>
                    <a:pt x="57" y="218"/>
                  </a:lnTo>
                  <a:lnTo>
                    <a:pt x="56" y="217"/>
                  </a:lnTo>
                  <a:lnTo>
                    <a:pt x="56" y="215"/>
                  </a:lnTo>
                  <a:lnTo>
                    <a:pt x="54" y="213"/>
                  </a:lnTo>
                  <a:lnTo>
                    <a:pt x="54" y="211"/>
                  </a:lnTo>
                  <a:lnTo>
                    <a:pt x="55" y="209"/>
                  </a:lnTo>
                  <a:lnTo>
                    <a:pt x="56" y="209"/>
                  </a:lnTo>
                  <a:lnTo>
                    <a:pt x="58" y="209"/>
                  </a:lnTo>
                  <a:lnTo>
                    <a:pt x="60" y="209"/>
                  </a:lnTo>
                  <a:lnTo>
                    <a:pt x="61" y="209"/>
                  </a:lnTo>
                  <a:lnTo>
                    <a:pt x="62" y="209"/>
                  </a:lnTo>
                  <a:lnTo>
                    <a:pt x="63" y="211"/>
                  </a:lnTo>
                  <a:lnTo>
                    <a:pt x="64" y="212"/>
                  </a:lnTo>
                  <a:lnTo>
                    <a:pt x="65" y="213"/>
                  </a:lnTo>
                  <a:lnTo>
                    <a:pt x="66" y="214"/>
                  </a:lnTo>
                  <a:lnTo>
                    <a:pt x="66" y="215"/>
                  </a:lnTo>
                  <a:lnTo>
                    <a:pt x="67" y="215"/>
                  </a:lnTo>
                  <a:lnTo>
                    <a:pt x="68" y="216"/>
                  </a:lnTo>
                  <a:lnTo>
                    <a:pt x="68" y="218"/>
                  </a:lnTo>
                  <a:lnTo>
                    <a:pt x="69" y="220"/>
                  </a:lnTo>
                  <a:lnTo>
                    <a:pt x="69" y="221"/>
                  </a:lnTo>
                  <a:lnTo>
                    <a:pt x="70" y="221"/>
                  </a:lnTo>
                  <a:lnTo>
                    <a:pt x="70" y="222"/>
                  </a:lnTo>
                  <a:lnTo>
                    <a:pt x="70" y="223"/>
                  </a:lnTo>
                  <a:lnTo>
                    <a:pt x="70" y="224"/>
                  </a:lnTo>
                  <a:lnTo>
                    <a:pt x="73" y="226"/>
                  </a:lnTo>
                  <a:lnTo>
                    <a:pt x="73" y="227"/>
                  </a:lnTo>
                  <a:lnTo>
                    <a:pt x="73" y="228"/>
                  </a:lnTo>
                  <a:lnTo>
                    <a:pt x="72" y="229"/>
                  </a:lnTo>
                  <a:lnTo>
                    <a:pt x="71" y="229"/>
                  </a:lnTo>
                  <a:lnTo>
                    <a:pt x="71" y="228"/>
                  </a:lnTo>
                  <a:lnTo>
                    <a:pt x="70" y="228"/>
                  </a:lnTo>
                  <a:lnTo>
                    <a:pt x="70" y="228"/>
                  </a:lnTo>
                  <a:lnTo>
                    <a:pt x="69" y="229"/>
                  </a:lnTo>
                  <a:lnTo>
                    <a:pt x="66" y="228"/>
                  </a:lnTo>
                  <a:lnTo>
                    <a:pt x="63" y="228"/>
                  </a:lnTo>
                  <a:lnTo>
                    <a:pt x="62" y="227"/>
                  </a:lnTo>
                  <a:lnTo>
                    <a:pt x="61" y="226"/>
                  </a:lnTo>
                  <a:lnTo>
                    <a:pt x="58" y="224"/>
                  </a:lnTo>
                  <a:lnTo>
                    <a:pt x="57" y="222"/>
                  </a:lnTo>
                  <a:close/>
                  <a:moveTo>
                    <a:pt x="77" y="231"/>
                  </a:moveTo>
                  <a:lnTo>
                    <a:pt x="77" y="230"/>
                  </a:lnTo>
                  <a:lnTo>
                    <a:pt x="78" y="228"/>
                  </a:lnTo>
                  <a:lnTo>
                    <a:pt x="78" y="226"/>
                  </a:lnTo>
                  <a:lnTo>
                    <a:pt x="78" y="225"/>
                  </a:lnTo>
                  <a:lnTo>
                    <a:pt x="79" y="222"/>
                  </a:lnTo>
                  <a:lnTo>
                    <a:pt x="80" y="222"/>
                  </a:lnTo>
                  <a:lnTo>
                    <a:pt x="82" y="223"/>
                  </a:lnTo>
                  <a:lnTo>
                    <a:pt x="84" y="225"/>
                  </a:lnTo>
                  <a:lnTo>
                    <a:pt x="87" y="227"/>
                  </a:lnTo>
                  <a:lnTo>
                    <a:pt x="88" y="228"/>
                  </a:lnTo>
                  <a:lnTo>
                    <a:pt x="89" y="229"/>
                  </a:lnTo>
                  <a:lnTo>
                    <a:pt x="89" y="230"/>
                  </a:lnTo>
                  <a:lnTo>
                    <a:pt x="90" y="231"/>
                  </a:lnTo>
                  <a:lnTo>
                    <a:pt x="90" y="232"/>
                  </a:lnTo>
                  <a:lnTo>
                    <a:pt x="91" y="233"/>
                  </a:lnTo>
                  <a:lnTo>
                    <a:pt x="91" y="234"/>
                  </a:lnTo>
                  <a:lnTo>
                    <a:pt x="92" y="234"/>
                  </a:lnTo>
                  <a:lnTo>
                    <a:pt x="92" y="236"/>
                  </a:lnTo>
                  <a:lnTo>
                    <a:pt x="93" y="236"/>
                  </a:lnTo>
                  <a:lnTo>
                    <a:pt x="93" y="238"/>
                  </a:lnTo>
                  <a:lnTo>
                    <a:pt x="93" y="238"/>
                  </a:lnTo>
                  <a:lnTo>
                    <a:pt x="94" y="238"/>
                  </a:lnTo>
                  <a:lnTo>
                    <a:pt x="94" y="239"/>
                  </a:lnTo>
                  <a:lnTo>
                    <a:pt x="95" y="239"/>
                  </a:lnTo>
                  <a:lnTo>
                    <a:pt x="96" y="241"/>
                  </a:lnTo>
                  <a:lnTo>
                    <a:pt x="96" y="242"/>
                  </a:lnTo>
                  <a:lnTo>
                    <a:pt x="95" y="242"/>
                  </a:lnTo>
                  <a:lnTo>
                    <a:pt x="94" y="242"/>
                  </a:lnTo>
                  <a:lnTo>
                    <a:pt x="93" y="241"/>
                  </a:lnTo>
                  <a:lnTo>
                    <a:pt x="89" y="237"/>
                  </a:lnTo>
                  <a:lnTo>
                    <a:pt x="86" y="236"/>
                  </a:lnTo>
                  <a:lnTo>
                    <a:pt x="81" y="234"/>
                  </a:lnTo>
                  <a:lnTo>
                    <a:pt x="77" y="231"/>
                  </a:lnTo>
                  <a:close/>
                  <a:moveTo>
                    <a:pt x="54" y="208"/>
                  </a:moveTo>
                  <a:lnTo>
                    <a:pt x="53" y="207"/>
                  </a:lnTo>
                  <a:lnTo>
                    <a:pt x="53" y="205"/>
                  </a:lnTo>
                  <a:lnTo>
                    <a:pt x="53" y="203"/>
                  </a:lnTo>
                  <a:lnTo>
                    <a:pt x="54" y="205"/>
                  </a:lnTo>
                  <a:lnTo>
                    <a:pt x="55" y="206"/>
                  </a:lnTo>
                  <a:lnTo>
                    <a:pt x="55" y="207"/>
                  </a:lnTo>
                  <a:lnTo>
                    <a:pt x="54" y="208"/>
                  </a:lnTo>
                  <a:close/>
                  <a:moveTo>
                    <a:pt x="161" y="266"/>
                  </a:moveTo>
                  <a:lnTo>
                    <a:pt x="161" y="265"/>
                  </a:lnTo>
                  <a:lnTo>
                    <a:pt x="162" y="264"/>
                  </a:lnTo>
                  <a:lnTo>
                    <a:pt x="163" y="264"/>
                  </a:lnTo>
                  <a:lnTo>
                    <a:pt x="164" y="264"/>
                  </a:lnTo>
                  <a:lnTo>
                    <a:pt x="165" y="264"/>
                  </a:lnTo>
                  <a:lnTo>
                    <a:pt x="167" y="264"/>
                  </a:lnTo>
                  <a:lnTo>
                    <a:pt x="168" y="265"/>
                  </a:lnTo>
                  <a:lnTo>
                    <a:pt x="168" y="266"/>
                  </a:lnTo>
                  <a:lnTo>
                    <a:pt x="167" y="266"/>
                  </a:lnTo>
                  <a:lnTo>
                    <a:pt x="166" y="266"/>
                  </a:lnTo>
                  <a:lnTo>
                    <a:pt x="164" y="266"/>
                  </a:lnTo>
                  <a:lnTo>
                    <a:pt x="162" y="266"/>
                  </a:lnTo>
                  <a:lnTo>
                    <a:pt x="161" y="266"/>
                  </a:lnTo>
                  <a:close/>
                  <a:moveTo>
                    <a:pt x="108" y="132"/>
                  </a:moveTo>
                  <a:lnTo>
                    <a:pt x="108" y="131"/>
                  </a:lnTo>
                  <a:lnTo>
                    <a:pt x="109" y="131"/>
                  </a:lnTo>
                  <a:lnTo>
                    <a:pt x="110" y="131"/>
                  </a:lnTo>
                  <a:lnTo>
                    <a:pt x="111" y="132"/>
                  </a:lnTo>
                  <a:lnTo>
                    <a:pt x="109" y="132"/>
                  </a:lnTo>
                  <a:lnTo>
                    <a:pt x="108" y="132"/>
                  </a:lnTo>
                  <a:close/>
                  <a:moveTo>
                    <a:pt x="315" y="29"/>
                  </a:moveTo>
                  <a:lnTo>
                    <a:pt x="314" y="29"/>
                  </a:lnTo>
                  <a:lnTo>
                    <a:pt x="314" y="28"/>
                  </a:lnTo>
                  <a:lnTo>
                    <a:pt x="314" y="27"/>
                  </a:lnTo>
                  <a:lnTo>
                    <a:pt x="314" y="26"/>
                  </a:lnTo>
                  <a:lnTo>
                    <a:pt x="315" y="26"/>
                  </a:lnTo>
                  <a:lnTo>
                    <a:pt x="315" y="29"/>
                  </a:lnTo>
                  <a:close/>
                  <a:moveTo>
                    <a:pt x="326" y="23"/>
                  </a:moveTo>
                  <a:lnTo>
                    <a:pt x="326" y="22"/>
                  </a:lnTo>
                  <a:lnTo>
                    <a:pt x="326" y="20"/>
                  </a:lnTo>
                  <a:lnTo>
                    <a:pt x="326" y="19"/>
                  </a:lnTo>
                  <a:lnTo>
                    <a:pt x="326" y="18"/>
                  </a:lnTo>
                  <a:lnTo>
                    <a:pt x="327" y="15"/>
                  </a:lnTo>
                  <a:lnTo>
                    <a:pt x="328" y="16"/>
                  </a:lnTo>
                  <a:lnTo>
                    <a:pt x="329" y="17"/>
                  </a:lnTo>
                  <a:lnTo>
                    <a:pt x="329" y="18"/>
                  </a:lnTo>
                  <a:lnTo>
                    <a:pt x="329" y="22"/>
                  </a:lnTo>
                  <a:lnTo>
                    <a:pt x="329" y="23"/>
                  </a:lnTo>
                  <a:lnTo>
                    <a:pt x="329" y="24"/>
                  </a:lnTo>
                  <a:lnTo>
                    <a:pt x="328" y="24"/>
                  </a:lnTo>
                  <a:lnTo>
                    <a:pt x="327" y="23"/>
                  </a:lnTo>
                  <a:lnTo>
                    <a:pt x="326" y="23"/>
                  </a:lnTo>
                  <a:close/>
                  <a:moveTo>
                    <a:pt x="200" y="838"/>
                  </a:moveTo>
                  <a:lnTo>
                    <a:pt x="200" y="837"/>
                  </a:lnTo>
                  <a:lnTo>
                    <a:pt x="200" y="836"/>
                  </a:lnTo>
                  <a:lnTo>
                    <a:pt x="201" y="836"/>
                  </a:lnTo>
                  <a:lnTo>
                    <a:pt x="202" y="836"/>
                  </a:lnTo>
                  <a:lnTo>
                    <a:pt x="202" y="837"/>
                  </a:lnTo>
                  <a:lnTo>
                    <a:pt x="202" y="838"/>
                  </a:lnTo>
                  <a:lnTo>
                    <a:pt x="201" y="838"/>
                  </a:lnTo>
                  <a:lnTo>
                    <a:pt x="200" y="838"/>
                  </a:lnTo>
                  <a:close/>
                  <a:moveTo>
                    <a:pt x="213" y="821"/>
                  </a:moveTo>
                  <a:lnTo>
                    <a:pt x="213" y="820"/>
                  </a:lnTo>
                  <a:lnTo>
                    <a:pt x="214" y="820"/>
                  </a:lnTo>
                  <a:lnTo>
                    <a:pt x="215" y="820"/>
                  </a:lnTo>
                  <a:lnTo>
                    <a:pt x="216" y="820"/>
                  </a:lnTo>
                  <a:lnTo>
                    <a:pt x="216" y="821"/>
                  </a:lnTo>
                  <a:lnTo>
                    <a:pt x="216" y="822"/>
                  </a:lnTo>
                  <a:lnTo>
                    <a:pt x="214" y="821"/>
                  </a:lnTo>
                  <a:lnTo>
                    <a:pt x="213" y="821"/>
                  </a:lnTo>
                  <a:close/>
                  <a:moveTo>
                    <a:pt x="172" y="823"/>
                  </a:moveTo>
                  <a:lnTo>
                    <a:pt x="171" y="823"/>
                  </a:lnTo>
                  <a:lnTo>
                    <a:pt x="171" y="822"/>
                  </a:lnTo>
                  <a:lnTo>
                    <a:pt x="170" y="821"/>
                  </a:lnTo>
                  <a:lnTo>
                    <a:pt x="169" y="821"/>
                  </a:lnTo>
                  <a:lnTo>
                    <a:pt x="169" y="820"/>
                  </a:lnTo>
                  <a:lnTo>
                    <a:pt x="169" y="819"/>
                  </a:lnTo>
                  <a:lnTo>
                    <a:pt x="170" y="816"/>
                  </a:lnTo>
                  <a:lnTo>
                    <a:pt x="171" y="815"/>
                  </a:lnTo>
                  <a:lnTo>
                    <a:pt x="172" y="816"/>
                  </a:lnTo>
                  <a:lnTo>
                    <a:pt x="174" y="816"/>
                  </a:lnTo>
                  <a:lnTo>
                    <a:pt x="175" y="815"/>
                  </a:lnTo>
                  <a:lnTo>
                    <a:pt x="176" y="815"/>
                  </a:lnTo>
                  <a:lnTo>
                    <a:pt x="177" y="814"/>
                  </a:lnTo>
                  <a:lnTo>
                    <a:pt x="178" y="813"/>
                  </a:lnTo>
                  <a:lnTo>
                    <a:pt x="179" y="812"/>
                  </a:lnTo>
                  <a:lnTo>
                    <a:pt x="180" y="813"/>
                  </a:lnTo>
                  <a:lnTo>
                    <a:pt x="180" y="814"/>
                  </a:lnTo>
                  <a:lnTo>
                    <a:pt x="182" y="814"/>
                  </a:lnTo>
                  <a:lnTo>
                    <a:pt x="183" y="814"/>
                  </a:lnTo>
                  <a:lnTo>
                    <a:pt x="185" y="814"/>
                  </a:lnTo>
                  <a:lnTo>
                    <a:pt x="186" y="814"/>
                  </a:lnTo>
                  <a:lnTo>
                    <a:pt x="185" y="815"/>
                  </a:lnTo>
                  <a:lnTo>
                    <a:pt x="186" y="815"/>
                  </a:lnTo>
                  <a:lnTo>
                    <a:pt x="186" y="816"/>
                  </a:lnTo>
                  <a:lnTo>
                    <a:pt x="186" y="817"/>
                  </a:lnTo>
                  <a:lnTo>
                    <a:pt x="186" y="819"/>
                  </a:lnTo>
                  <a:lnTo>
                    <a:pt x="184" y="820"/>
                  </a:lnTo>
                  <a:lnTo>
                    <a:pt x="183" y="822"/>
                  </a:lnTo>
                  <a:lnTo>
                    <a:pt x="181" y="823"/>
                  </a:lnTo>
                  <a:lnTo>
                    <a:pt x="181" y="823"/>
                  </a:lnTo>
                  <a:lnTo>
                    <a:pt x="180" y="822"/>
                  </a:lnTo>
                  <a:lnTo>
                    <a:pt x="179" y="821"/>
                  </a:lnTo>
                  <a:lnTo>
                    <a:pt x="179" y="820"/>
                  </a:lnTo>
                  <a:lnTo>
                    <a:pt x="179" y="819"/>
                  </a:lnTo>
                  <a:lnTo>
                    <a:pt x="179" y="818"/>
                  </a:lnTo>
                  <a:lnTo>
                    <a:pt x="179" y="817"/>
                  </a:lnTo>
                  <a:lnTo>
                    <a:pt x="178" y="818"/>
                  </a:lnTo>
                  <a:lnTo>
                    <a:pt x="178" y="819"/>
                  </a:lnTo>
                  <a:lnTo>
                    <a:pt x="178" y="821"/>
                  </a:lnTo>
                  <a:lnTo>
                    <a:pt x="176" y="823"/>
                  </a:lnTo>
                  <a:lnTo>
                    <a:pt x="176" y="823"/>
                  </a:lnTo>
                  <a:lnTo>
                    <a:pt x="175" y="823"/>
                  </a:lnTo>
                  <a:lnTo>
                    <a:pt x="176" y="822"/>
                  </a:lnTo>
                  <a:lnTo>
                    <a:pt x="175" y="822"/>
                  </a:lnTo>
                  <a:lnTo>
                    <a:pt x="175" y="823"/>
                  </a:lnTo>
                  <a:lnTo>
                    <a:pt x="174" y="823"/>
                  </a:lnTo>
                  <a:lnTo>
                    <a:pt x="174" y="822"/>
                  </a:lnTo>
                  <a:lnTo>
                    <a:pt x="173" y="822"/>
                  </a:lnTo>
                  <a:lnTo>
                    <a:pt x="172" y="823"/>
                  </a:lnTo>
                  <a:close/>
                  <a:moveTo>
                    <a:pt x="204" y="832"/>
                  </a:moveTo>
                  <a:lnTo>
                    <a:pt x="203" y="832"/>
                  </a:lnTo>
                  <a:lnTo>
                    <a:pt x="203" y="831"/>
                  </a:lnTo>
                  <a:lnTo>
                    <a:pt x="201" y="830"/>
                  </a:lnTo>
                  <a:lnTo>
                    <a:pt x="200" y="828"/>
                  </a:lnTo>
                  <a:lnTo>
                    <a:pt x="200" y="827"/>
                  </a:lnTo>
                  <a:lnTo>
                    <a:pt x="203" y="826"/>
                  </a:lnTo>
                  <a:lnTo>
                    <a:pt x="204" y="824"/>
                  </a:lnTo>
                  <a:lnTo>
                    <a:pt x="206" y="824"/>
                  </a:lnTo>
                  <a:lnTo>
                    <a:pt x="208" y="826"/>
                  </a:lnTo>
                  <a:lnTo>
                    <a:pt x="208" y="827"/>
                  </a:lnTo>
                  <a:lnTo>
                    <a:pt x="208" y="828"/>
                  </a:lnTo>
                  <a:lnTo>
                    <a:pt x="209" y="828"/>
                  </a:lnTo>
                  <a:lnTo>
                    <a:pt x="209" y="829"/>
                  </a:lnTo>
                  <a:lnTo>
                    <a:pt x="208" y="831"/>
                  </a:lnTo>
                  <a:lnTo>
                    <a:pt x="207" y="832"/>
                  </a:lnTo>
                  <a:lnTo>
                    <a:pt x="207" y="833"/>
                  </a:lnTo>
                  <a:lnTo>
                    <a:pt x="206" y="831"/>
                  </a:lnTo>
                  <a:lnTo>
                    <a:pt x="205" y="831"/>
                  </a:lnTo>
                  <a:lnTo>
                    <a:pt x="204" y="832"/>
                  </a:lnTo>
                  <a:close/>
                  <a:moveTo>
                    <a:pt x="172" y="814"/>
                  </a:moveTo>
                  <a:lnTo>
                    <a:pt x="172" y="812"/>
                  </a:lnTo>
                  <a:lnTo>
                    <a:pt x="171" y="811"/>
                  </a:lnTo>
                  <a:lnTo>
                    <a:pt x="171" y="811"/>
                  </a:lnTo>
                  <a:lnTo>
                    <a:pt x="173" y="811"/>
                  </a:lnTo>
                  <a:lnTo>
                    <a:pt x="174" y="811"/>
                  </a:lnTo>
                  <a:lnTo>
                    <a:pt x="175" y="811"/>
                  </a:lnTo>
                  <a:lnTo>
                    <a:pt x="175" y="811"/>
                  </a:lnTo>
                  <a:lnTo>
                    <a:pt x="176" y="811"/>
                  </a:lnTo>
                  <a:lnTo>
                    <a:pt x="175" y="811"/>
                  </a:lnTo>
                  <a:lnTo>
                    <a:pt x="175" y="812"/>
                  </a:lnTo>
                  <a:lnTo>
                    <a:pt x="175" y="813"/>
                  </a:lnTo>
                  <a:lnTo>
                    <a:pt x="174" y="814"/>
                  </a:lnTo>
                  <a:lnTo>
                    <a:pt x="172" y="814"/>
                  </a:lnTo>
                  <a:close/>
                  <a:moveTo>
                    <a:pt x="190" y="818"/>
                  </a:moveTo>
                  <a:lnTo>
                    <a:pt x="189" y="818"/>
                  </a:lnTo>
                  <a:lnTo>
                    <a:pt x="189" y="816"/>
                  </a:lnTo>
                  <a:lnTo>
                    <a:pt x="190" y="816"/>
                  </a:lnTo>
                  <a:lnTo>
                    <a:pt x="191" y="817"/>
                  </a:lnTo>
                  <a:lnTo>
                    <a:pt x="191" y="818"/>
                  </a:lnTo>
                  <a:lnTo>
                    <a:pt x="190" y="818"/>
                  </a:lnTo>
                  <a:lnTo>
                    <a:pt x="190" y="819"/>
                  </a:lnTo>
                  <a:lnTo>
                    <a:pt x="190" y="818"/>
                  </a:lnTo>
                  <a:close/>
                  <a:moveTo>
                    <a:pt x="187" y="811"/>
                  </a:moveTo>
                  <a:lnTo>
                    <a:pt x="186" y="811"/>
                  </a:lnTo>
                  <a:lnTo>
                    <a:pt x="186" y="810"/>
                  </a:lnTo>
                  <a:lnTo>
                    <a:pt x="187" y="810"/>
                  </a:lnTo>
                  <a:lnTo>
                    <a:pt x="188" y="810"/>
                  </a:lnTo>
                  <a:lnTo>
                    <a:pt x="189" y="810"/>
                  </a:lnTo>
                  <a:lnTo>
                    <a:pt x="188" y="812"/>
                  </a:lnTo>
                  <a:lnTo>
                    <a:pt x="187" y="811"/>
                  </a:lnTo>
                  <a:close/>
                  <a:moveTo>
                    <a:pt x="178" y="812"/>
                  </a:moveTo>
                  <a:lnTo>
                    <a:pt x="178" y="811"/>
                  </a:lnTo>
                  <a:lnTo>
                    <a:pt x="179" y="811"/>
                  </a:lnTo>
                  <a:lnTo>
                    <a:pt x="179" y="811"/>
                  </a:lnTo>
                  <a:lnTo>
                    <a:pt x="179" y="810"/>
                  </a:lnTo>
                  <a:lnTo>
                    <a:pt x="180" y="809"/>
                  </a:lnTo>
                  <a:lnTo>
                    <a:pt x="181" y="809"/>
                  </a:lnTo>
                  <a:lnTo>
                    <a:pt x="182" y="810"/>
                  </a:lnTo>
                  <a:lnTo>
                    <a:pt x="183" y="810"/>
                  </a:lnTo>
                  <a:lnTo>
                    <a:pt x="184" y="811"/>
                  </a:lnTo>
                  <a:lnTo>
                    <a:pt x="183" y="813"/>
                  </a:lnTo>
                  <a:lnTo>
                    <a:pt x="182" y="813"/>
                  </a:lnTo>
                  <a:lnTo>
                    <a:pt x="181" y="813"/>
                  </a:lnTo>
                  <a:lnTo>
                    <a:pt x="181" y="812"/>
                  </a:lnTo>
                  <a:lnTo>
                    <a:pt x="180" y="812"/>
                  </a:lnTo>
                  <a:lnTo>
                    <a:pt x="179" y="812"/>
                  </a:lnTo>
                  <a:lnTo>
                    <a:pt x="178" y="812"/>
                  </a:lnTo>
                  <a:close/>
                  <a:moveTo>
                    <a:pt x="214" y="813"/>
                  </a:moveTo>
                  <a:lnTo>
                    <a:pt x="213" y="812"/>
                  </a:lnTo>
                  <a:lnTo>
                    <a:pt x="211" y="811"/>
                  </a:lnTo>
                  <a:lnTo>
                    <a:pt x="210" y="810"/>
                  </a:lnTo>
                  <a:lnTo>
                    <a:pt x="210" y="809"/>
                  </a:lnTo>
                  <a:lnTo>
                    <a:pt x="211" y="809"/>
                  </a:lnTo>
                  <a:lnTo>
                    <a:pt x="212" y="810"/>
                  </a:lnTo>
                  <a:lnTo>
                    <a:pt x="213" y="810"/>
                  </a:lnTo>
                  <a:lnTo>
                    <a:pt x="213" y="811"/>
                  </a:lnTo>
                  <a:lnTo>
                    <a:pt x="213" y="811"/>
                  </a:lnTo>
                  <a:lnTo>
                    <a:pt x="214" y="812"/>
                  </a:lnTo>
                  <a:lnTo>
                    <a:pt x="214" y="813"/>
                  </a:lnTo>
                  <a:close/>
                  <a:moveTo>
                    <a:pt x="172" y="790"/>
                  </a:moveTo>
                  <a:lnTo>
                    <a:pt x="172" y="789"/>
                  </a:lnTo>
                  <a:lnTo>
                    <a:pt x="173" y="788"/>
                  </a:lnTo>
                  <a:lnTo>
                    <a:pt x="174" y="788"/>
                  </a:lnTo>
                  <a:lnTo>
                    <a:pt x="174" y="787"/>
                  </a:lnTo>
                  <a:lnTo>
                    <a:pt x="175" y="788"/>
                  </a:lnTo>
                  <a:lnTo>
                    <a:pt x="175" y="789"/>
                  </a:lnTo>
                  <a:lnTo>
                    <a:pt x="173" y="790"/>
                  </a:lnTo>
                  <a:lnTo>
                    <a:pt x="172" y="790"/>
                  </a:lnTo>
                  <a:close/>
                  <a:moveTo>
                    <a:pt x="187" y="789"/>
                  </a:moveTo>
                  <a:lnTo>
                    <a:pt x="188" y="788"/>
                  </a:lnTo>
                  <a:lnTo>
                    <a:pt x="189" y="788"/>
                  </a:lnTo>
                  <a:lnTo>
                    <a:pt x="190" y="788"/>
                  </a:lnTo>
                  <a:lnTo>
                    <a:pt x="191" y="787"/>
                  </a:lnTo>
                  <a:lnTo>
                    <a:pt x="189" y="787"/>
                  </a:lnTo>
                  <a:lnTo>
                    <a:pt x="188" y="787"/>
                  </a:lnTo>
                  <a:lnTo>
                    <a:pt x="188" y="787"/>
                  </a:lnTo>
                  <a:lnTo>
                    <a:pt x="190" y="787"/>
                  </a:lnTo>
                  <a:lnTo>
                    <a:pt x="191" y="787"/>
                  </a:lnTo>
                  <a:lnTo>
                    <a:pt x="192" y="787"/>
                  </a:lnTo>
                  <a:lnTo>
                    <a:pt x="193" y="787"/>
                  </a:lnTo>
                  <a:lnTo>
                    <a:pt x="193" y="788"/>
                  </a:lnTo>
                  <a:lnTo>
                    <a:pt x="192" y="789"/>
                  </a:lnTo>
                  <a:lnTo>
                    <a:pt x="188" y="789"/>
                  </a:lnTo>
                  <a:lnTo>
                    <a:pt x="187" y="789"/>
                  </a:lnTo>
                  <a:close/>
                  <a:moveTo>
                    <a:pt x="204" y="785"/>
                  </a:moveTo>
                  <a:lnTo>
                    <a:pt x="203" y="783"/>
                  </a:lnTo>
                  <a:lnTo>
                    <a:pt x="203" y="781"/>
                  </a:lnTo>
                  <a:lnTo>
                    <a:pt x="204" y="781"/>
                  </a:lnTo>
                  <a:lnTo>
                    <a:pt x="205" y="781"/>
                  </a:lnTo>
                  <a:lnTo>
                    <a:pt x="206" y="783"/>
                  </a:lnTo>
                  <a:lnTo>
                    <a:pt x="207" y="784"/>
                  </a:lnTo>
                  <a:lnTo>
                    <a:pt x="206" y="784"/>
                  </a:lnTo>
                  <a:lnTo>
                    <a:pt x="206" y="785"/>
                  </a:lnTo>
                  <a:lnTo>
                    <a:pt x="205" y="785"/>
                  </a:lnTo>
                  <a:lnTo>
                    <a:pt x="204" y="785"/>
                  </a:lnTo>
                  <a:close/>
                  <a:moveTo>
                    <a:pt x="189" y="782"/>
                  </a:moveTo>
                  <a:lnTo>
                    <a:pt x="189" y="781"/>
                  </a:lnTo>
                  <a:lnTo>
                    <a:pt x="190" y="781"/>
                  </a:lnTo>
                  <a:lnTo>
                    <a:pt x="191" y="780"/>
                  </a:lnTo>
                  <a:lnTo>
                    <a:pt x="191" y="781"/>
                  </a:lnTo>
                  <a:lnTo>
                    <a:pt x="190" y="782"/>
                  </a:lnTo>
                  <a:lnTo>
                    <a:pt x="189" y="782"/>
                  </a:lnTo>
                  <a:close/>
                  <a:moveTo>
                    <a:pt x="190" y="779"/>
                  </a:moveTo>
                  <a:lnTo>
                    <a:pt x="189" y="778"/>
                  </a:lnTo>
                  <a:lnTo>
                    <a:pt x="189" y="776"/>
                  </a:lnTo>
                  <a:lnTo>
                    <a:pt x="191" y="775"/>
                  </a:lnTo>
                  <a:lnTo>
                    <a:pt x="191" y="774"/>
                  </a:lnTo>
                  <a:lnTo>
                    <a:pt x="192" y="774"/>
                  </a:lnTo>
                  <a:lnTo>
                    <a:pt x="193" y="774"/>
                  </a:lnTo>
                  <a:lnTo>
                    <a:pt x="193" y="773"/>
                  </a:lnTo>
                  <a:lnTo>
                    <a:pt x="194" y="773"/>
                  </a:lnTo>
                  <a:lnTo>
                    <a:pt x="195" y="774"/>
                  </a:lnTo>
                  <a:lnTo>
                    <a:pt x="194" y="774"/>
                  </a:lnTo>
                  <a:lnTo>
                    <a:pt x="195" y="774"/>
                  </a:lnTo>
                  <a:lnTo>
                    <a:pt x="195" y="775"/>
                  </a:lnTo>
                  <a:lnTo>
                    <a:pt x="196" y="775"/>
                  </a:lnTo>
                  <a:lnTo>
                    <a:pt x="196" y="776"/>
                  </a:lnTo>
                  <a:lnTo>
                    <a:pt x="195" y="776"/>
                  </a:lnTo>
                  <a:lnTo>
                    <a:pt x="193" y="778"/>
                  </a:lnTo>
                  <a:lnTo>
                    <a:pt x="192" y="779"/>
                  </a:lnTo>
                  <a:lnTo>
                    <a:pt x="191" y="779"/>
                  </a:lnTo>
                  <a:lnTo>
                    <a:pt x="190" y="779"/>
                  </a:lnTo>
                  <a:close/>
                  <a:moveTo>
                    <a:pt x="176" y="798"/>
                  </a:moveTo>
                  <a:lnTo>
                    <a:pt x="175" y="797"/>
                  </a:lnTo>
                  <a:lnTo>
                    <a:pt x="177" y="796"/>
                  </a:lnTo>
                  <a:lnTo>
                    <a:pt x="178" y="796"/>
                  </a:lnTo>
                  <a:lnTo>
                    <a:pt x="177" y="797"/>
                  </a:lnTo>
                  <a:lnTo>
                    <a:pt x="176" y="798"/>
                  </a:lnTo>
                  <a:close/>
                  <a:moveTo>
                    <a:pt x="175" y="794"/>
                  </a:moveTo>
                  <a:lnTo>
                    <a:pt x="175" y="793"/>
                  </a:lnTo>
                  <a:lnTo>
                    <a:pt x="176" y="791"/>
                  </a:lnTo>
                  <a:lnTo>
                    <a:pt x="177" y="792"/>
                  </a:lnTo>
                  <a:lnTo>
                    <a:pt x="177" y="793"/>
                  </a:lnTo>
                  <a:lnTo>
                    <a:pt x="176" y="794"/>
                  </a:lnTo>
                  <a:lnTo>
                    <a:pt x="175" y="794"/>
                  </a:lnTo>
                  <a:close/>
                  <a:moveTo>
                    <a:pt x="178" y="793"/>
                  </a:moveTo>
                  <a:lnTo>
                    <a:pt x="178" y="791"/>
                  </a:lnTo>
                  <a:lnTo>
                    <a:pt x="179" y="790"/>
                  </a:lnTo>
                  <a:lnTo>
                    <a:pt x="180" y="791"/>
                  </a:lnTo>
                  <a:lnTo>
                    <a:pt x="180" y="792"/>
                  </a:lnTo>
                  <a:lnTo>
                    <a:pt x="179" y="792"/>
                  </a:lnTo>
                  <a:lnTo>
                    <a:pt x="178" y="793"/>
                  </a:lnTo>
                  <a:close/>
                  <a:moveTo>
                    <a:pt x="186" y="799"/>
                  </a:moveTo>
                  <a:lnTo>
                    <a:pt x="186" y="799"/>
                  </a:lnTo>
                  <a:lnTo>
                    <a:pt x="184" y="798"/>
                  </a:lnTo>
                  <a:lnTo>
                    <a:pt x="183" y="797"/>
                  </a:lnTo>
                  <a:lnTo>
                    <a:pt x="182" y="796"/>
                  </a:lnTo>
                  <a:lnTo>
                    <a:pt x="183" y="795"/>
                  </a:lnTo>
                  <a:lnTo>
                    <a:pt x="184" y="795"/>
                  </a:lnTo>
                  <a:lnTo>
                    <a:pt x="186" y="797"/>
                  </a:lnTo>
                  <a:lnTo>
                    <a:pt x="187" y="799"/>
                  </a:lnTo>
                  <a:lnTo>
                    <a:pt x="187" y="799"/>
                  </a:lnTo>
                  <a:lnTo>
                    <a:pt x="186" y="799"/>
                  </a:lnTo>
                  <a:close/>
                  <a:moveTo>
                    <a:pt x="203" y="807"/>
                  </a:moveTo>
                  <a:lnTo>
                    <a:pt x="202" y="806"/>
                  </a:lnTo>
                  <a:lnTo>
                    <a:pt x="203" y="805"/>
                  </a:lnTo>
                  <a:lnTo>
                    <a:pt x="203" y="804"/>
                  </a:lnTo>
                  <a:lnTo>
                    <a:pt x="203" y="803"/>
                  </a:lnTo>
                  <a:lnTo>
                    <a:pt x="203" y="802"/>
                  </a:lnTo>
                  <a:lnTo>
                    <a:pt x="203" y="801"/>
                  </a:lnTo>
                  <a:lnTo>
                    <a:pt x="204" y="800"/>
                  </a:lnTo>
                  <a:lnTo>
                    <a:pt x="205" y="799"/>
                  </a:lnTo>
                  <a:lnTo>
                    <a:pt x="205" y="798"/>
                  </a:lnTo>
                  <a:lnTo>
                    <a:pt x="206" y="798"/>
                  </a:lnTo>
                  <a:lnTo>
                    <a:pt x="209" y="801"/>
                  </a:lnTo>
                  <a:lnTo>
                    <a:pt x="209" y="803"/>
                  </a:lnTo>
                  <a:lnTo>
                    <a:pt x="210" y="803"/>
                  </a:lnTo>
                  <a:lnTo>
                    <a:pt x="210" y="804"/>
                  </a:lnTo>
                  <a:lnTo>
                    <a:pt x="210" y="805"/>
                  </a:lnTo>
                  <a:lnTo>
                    <a:pt x="210" y="806"/>
                  </a:lnTo>
                  <a:lnTo>
                    <a:pt x="209" y="806"/>
                  </a:lnTo>
                  <a:lnTo>
                    <a:pt x="208" y="805"/>
                  </a:lnTo>
                  <a:lnTo>
                    <a:pt x="208" y="806"/>
                  </a:lnTo>
                  <a:lnTo>
                    <a:pt x="208" y="807"/>
                  </a:lnTo>
                  <a:lnTo>
                    <a:pt x="206" y="808"/>
                  </a:lnTo>
                  <a:lnTo>
                    <a:pt x="205" y="808"/>
                  </a:lnTo>
                  <a:lnTo>
                    <a:pt x="205" y="807"/>
                  </a:lnTo>
                  <a:lnTo>
                    <a:pt x="204" y="807"/>
                  </a:lnTo>
                  <a:lnTo>
                    <a:pt x="203" y="807"/>
                  </a:lnTo>
                  <a:close/>
                  <a:moveTo>
                    <a:pt x="198" y="801"/>
                  </a:moveTo>
                  <a:lnTo>
                    <a:pt x="197" y="799"/>
                  </a:lnTo>
                  <a:lnTo>
                    <a:pt x="196" y="799"/>
                  </a:lnTo>
                  <a:lnTo>
                    <a:pt x="196" y="798"/>
                  </a:lnTo>
                  <a:lnTo>
                    <a:pt x="195" y="797"/>
                  </a:lnTo>
                  <a:lnTo>
                    <a:pt x="195" y="796"/>
                  </a:lnTo>
                  <a:lnTo>
                    <a:pt x="198" y="794"/>
                  </a:lnTo>
                  <a:lnTo>
                    <a:pt x="198" y="793"/>
                  </a:lnTo>
                  <a:lnTo>
                    <a:pt x="199" y="793"/>
                  </a:lnTo>
                  <a:lnTo>
                    <a:pt x="201" y="794"/>
                  </a:lnTo>
                  <a:lnTo>
                    <a:pt x="202" y="795"/>
                  </a:lnTo>
                  <a:lnTo>
                    <a:pt x="202" y="796"/>
                  </a:lnTo>
                  <a:lnTo>
                    <a:pt x="201" y="796"/>
                  </a:lnTo>
                  <a:lnTo>
                    <a:pt x="202" y="797"/>
                  </a:lnTo>
                  <a:lnTo>
                    <a:pt x="203" y="796"/>
                  </a:lnTo>
                  <a:lnTo>
                    <a:pt x="204" y="797"/>
                  </a:lnTo>
                  <a:lnTo>
                    <a:pt x="204" y="798"/>
                  </a:lnTo>
                  <a:lnTo>
                    <a:pt x="203" y="799"/>
                  </a:lnTo>
                  <a:lnTo>
                    <a:pt x="202" y="799"/>
                  </a:lnTo>
                  <a:lnTo>
                    <a:pt x="202" y="801"/>
                  </a:lnTo>
                  <a:lnTo>
                    <a:pt x="201" y="801"/>
                  </a:lnTo>
                  <a:lnTo>
                    <a:pt x="200" y="802"/>
                  </a:lnTo>
                  <a:lnTo>
                    <a:pt x="198" y="801"/>
                  </a:lnTo>
                  <a:close/>
                  <a:moveTo>
                    <a:pt x="211" y="818"/>
                  </a:moveTo>
                  <a:lnTo>
                    <a:pt x="210" y="817"/>
                  </a:lnTo>
                  <a:lnTo>
                    <a:pt x="210" y="816"/>
                  </a:lnTo>
                  <a:lnTo>
                    <a:pt x="209" y="815"/>
                  </a:lnTo>
                  <a:lnTo>
                    <a:pt x="208" y="814"/>
                  </a:lnTo>
                  <a:lnTo>
                    <a:pt x="207" y="814"/>
                  </a:lnTo>
                  <a:lnTo>
                    <a:pt x="208" y="814"/>
                  </a:lnTo>
                  <a:lnTo>
                    <a:pt x="209" y="814"/>
                  </a:lnTo>
                  <a:lnTo>
                    <a:pt x="210" y="816"/>
                  </a:lnTo>
                  <a:lnTo>
                    <a:pt x="212" y="816"/>
                  </a:lnTo>
                  <a:lnTo>
                    <a:pt x="212" y="817"/>
                  </a:lnTo>
                  <a:lnTo>
                    <a:pt x="213" y="818"/>
                  </a:lnTo>
                  <a:lnTo>
                    <a:pt x="212" y="818"/>
                  </a:lnTo>
                  <a:lnTo>
                    <a:pt x="211" y="818"/>
                  </a:lnTo>
                  <a:close/>
                  <a:moveTo>
                    <a:pt x="175" y="806"/>
                  </a:moveTo>
                  <a:lnTo>
                    <a:pt x="175" y="805"/>
                  </a:lnTo>
                  <a:lnTo>
                    <a:pt x="175" y="804"/>
                  </a:lnTo>
                  <a:lnTo>
                    <a:pt x="176" y="803"/>
                  </a:lnTo>
                  <a:lnTo>
                    <a:pt x="179" y="803"/>
                  </a:lnTo>
                  <a:lnTo>
                    <a:pt x="180" y="804"/>
                  </a:lnTo>
                  <a:lnTo>
                    <a:pt x="180" y="805"/>
                  </a:lnTo>
                  <a:lnTo>
                    <a:pt x="177" y="806"/>
                  </a:lnTo>
                  <a:lnTo>
                    <a:pt x="176" y="805"/>
                  </a:lnTo>
                  <a:lnTo>
                    <a:pt x="175" y="806"/>
                  </a:lnTo>
                  <a:close/>
                  <a:moveTo>
                    <a:pt x="193" y="814"/>
                  </a:moveTo>
                  <a:lnTo>
                    <a:pt x="192" y="814"/>
                  </a:lnTo>
                  <a:lnTo>
                    <a:pt x="191" y="812"/>
                  </a:lnTo>
                  <a:lnTo>
                    <a:pt x="192" y="811"/>
                  </a:lnTo>
                  <a:lnTo>
                    <a:pt x="193" y="811"/>
                  </a:lnTo>
                  <a:lnTo>
                    <a:pt x="193" y="811"/>
                  </a:lnTo>
                  <a:lnTo>
                    <a:pt x="193" y="810"/>
                  </a:lnTo>
                  <a:lnTo>
                    <a:pt x="192" y="810"/>
                  </a:lnTo>
                  <a:lnTo>
                    <a:pt x="192" y="809"/>
                  </a:lnTo>
                  <a:lnTo>
                    <a:pt x="192" y="808"/>
                  </a:lnTo>
                  <a:lnTo>
                    <a:pt x="192" y="807"/>
                  </a:lnTo>
                  <a:lnTo>
                    <a:pt x="195" y="807"/>
                  </a:lnTo>
                  <a:lnTo>
                    <a:pt x="196" y="807"/>
                  </a:lnTo>
                  <a:lnTo>
                    <a:pt x="196" y="808"/>
                  </a:lnTo>
                  <a:lnTo>
                    <a:pt x="196" y="809"/>
                  </a:lnTo>
                  <a:lnTo>
                    <a:pt x="195" y="810"/>
                  </a:lnTo>
                  <a:lnTo>
                    <a:pt x="194" y="811"/>
                  </a:lnTo>
                  <a:lnTo>
                    <a:pt x="196" y="810"/>
                  </a:lnTo>
                  <a:lnTo>
                    <a:pt x="198" y="810"/>
                  </a:lnTo>
                  <a:lnTo>
                    <a:pt x="198" y="811"/>
                  </a:lnTo>
                  <a:lnTo>
                    <a:pt x="198" y="811"/>
                  </a:lnTo>
                  <a:lnTo>
                    <a:pt x="198" y="812"/>
                  </a:lnTo>
                  <a:lnTo>
                    <a:pt x="198" y="813"/>
                  </a:lnTo>
                  <a:lnTo>
                    <a:pt x="197" y="813"/>
                  </a:lnTo>
                  <a:lnTo>
                    <a:pt x="196" y="813"/>
                  </a:lnTo>
                  <a:lnTo>
                    <a:pt x="195" y="814"/>
                  </a:lnTo>
                  <a:lnTo>
                    <a:pt x="194" y="814"/>
                  </a:lnTo>
                  <a:lnTo>
                    <a:pt x="193" y="814"/>
                  </a:lnTo>
                  <a:close/>
                  <a:moveTo>
                    <a:pt x="186" y="807"/>
                  </a:moveTo>
                  <a:lnTo>
                    <a:pt x="185" y="806"/>
                  </a:lnTo>
                  <a:lnTo>
                    <a:pt x="185" y="805"/>
                  </a:lnTo>
                  <a:lnTo>
                    <a:pt x="186" y="805"/>
                  </a:lnTo>
                  <a:lnTo>
                    <a:pt x="187" y="805"/>
                  </a:lnTo>
                  <a:lnTo>
                    <a:pt x="187" y="806"/>
                  </a:lnTo>
                  <a:lnTo>
                    <a:pt x="186" y="807"/>
                  </a:lnTo>
                  <a:close/>
                  <a:moveTo>
                    <a:pt x="182" y="801"/>
                  </a:moveTo>
                  <a:lnTo>
                    <a:pt x="182" y="800"/>
                  </a:lnTo>
                  <a:lnTo>
                    <a:pt x="180" y="799"/>
                  </a:lnTo>
                  <a:lnTo>
                    <a:pt x="180" y="798"/>
                  </a:lnTo>
                  <a:lnTo>
                    <a:pt x="181" y="798"/>
                  </a:lnTo>
                  <a:lnTo>
                    <a:pt x="183" y="799"/>
                  </a:lnTo>
                  <a:lnTo>
                    <a:pt x="184" y="799"/>
                  </a:lnTo>
                  <a:lnTo>
                    <a:pt x="185" y="799"/>
                  </a:lnTo>
                  <a:lnTo>
                    <a:pt x="186" y="799"/>
                  </a:lnTo>
                  <a:lnTo>
                    <a:pt x="187" y="799"/>
                  </a:lnTo>
                  <a:lnTo>
                    <a:pt x="188" y="800"/>
                  </a:lnTo>
                  <a:lnTo>
                    <a:pt x="188" y="801"/>
                  </a:lnTo>
                  <a:lnTo>
                    <a:pt x="187" y="802"/>
                  </a:lnTo>
                  <a:lnTo>
                    <a:pt x="187" y="803"/>
                  </a:lnTo>
                  <a:lnTo>
                    <a:pt x="186" y="803"/>
                  </a:lnTo>
                  <a:lnTo>
                    <a:pt x="186" y="802"/>
                  </a:lnTo>
                  <a:lnTo>
                    <a:pt x="186" y="800"/>
                  </a:lnTo>
                  <a:lnTo>
                    <a:pt x="185" y="800"/>
                  </a:lnTo>
                  <a:lnTo>
                    <a:pt x="184" y="801"/>
                  </a:lnTo>
                  <a:lnTo>
                    <a:pt x="183" y="802"/>
                  </a:lnTo>
                  <a:lnTo>
                    <a:pt x="182" y="801"/>
                  </a:lnTo>
                  <a:close/>
                  <a:moveTo>
                    <a:pt x="192" y="759"/>
                  </a:moveTo>
                  <a:lnTo>
                    <a:pt x="192" y="758"/>
                  </a:lnTo>
                  <a:lnTo>
                    <a:pt x="193" y="757"/>
                  </a:lnTo>
                  <a:lnTo>
                    <a:pt x="194" y="757"/>
                  </a:lnTo>
                  <a:lnTo>
                    <a:pt x="195" y="756"/>
                  </a:lnTo>
                  <a:lnTo>
                    <a:pt x="196" y="756"/>
                  </a:lnTo>
                  <a:lnTo>
                    <a:pt x="195" y="757"/>
                  </a:lnTo>
                  <a:lnTo>
                    <a:pt x="195" y="758"/>
                  </a:lnTo>
                  <a:lnTo>
                    <a:pt x="194" y="758"/>
                  </a:lnTo>
                  <a:lnTo>
                    <a:pt x="193" y="759"/>
                  </a:lnTo>
                  <a:lnTo>
                    <a:pt x="192" y="759"/>
                  </a:lnTo>
                  <a:close/>
                  <a:moveTo>
                    <a:pt x="188" y="763"/>
                  </a:moveTo>
                  <a:lnTo>
                    <a:pt x="188" y="762"/>
                  </a:lnTo>
                  <a:lnTo>
                    <a:pt x="188" y="762"/>
                  </a:lnTo>
                  <a:lnTo>
                    <a:pt x="187" y="762"/>
                  </a:lnTo>
                  <a:lnTo>
                    <a:pt x="187" y="761"/>
                  </a:lnTo>
                  <a:lnTo>
                    <a:pt x="186" y="760"/>
                  </a:lnTo>
                  <a:lnTo>
                    <a:pt x="188" y="759"/>
                  </a:lnTo>
                  <a:lnTo>
                    <a:pt x="190" y="759"/>
                  </a:lnTo>
                  <a:lnTo>
                    <a:pt x="190" y="760"/>
                  </a:lnTo>
                  <a:lnTo>
                    <a:pt x="191" y="762"/>
                  </a:lnTo>
                  <a:lnTo>
                    <a:pt x="191" y="762"/>
                  </a:lnTo>
                  <a:lnTo>
                    <a:pt x="188" y="763"/>
                  </a:lnTo>
                  <a:close/>
                  <a:moveTo>
                    <a:pt x="202" y="769"/>
                  </a:moveTo>
                  <a:lnTo>
                    <a:pt x="202" y="768"/>
                  </a:lnTo>
                  <a:lnTo>
                    <a:pt x="204" y="765"/>
                  </a:lnTo>
                  <a:lnTo>
                    <a:pt x="205" y="763"/>
                  </a:lnTo>
                  <a:lnTo>
                    <a:pt x="205" y="762"/>
                  </a:lnTo>
                  <a:lnTo>
                    <a:pt x="204" y="762"/>
                  </a:lnTo>
                  <a:lnTo>
                    <a:pt x="205" y="762"/>
                  </a:lnTo>
                  <a:lnTo>
                    <a:pt x="207" y="761"/>
                  </a:lnTo>
                  <a:lnTo>
                    <a:pt x="208" y="762"/>
                  </a:lnTo>
                  <a:lnTo>
                    <a:pt x="209" y="762"/>
                  </a:lnTo>
                  <a:lnTo>
                    <a:pt x="209" y="762"/>
                  </a:lnTo>
                  <a:lnTo>
                    <a:pt x="209" y="763"/>
                  </a:lnTo>
                  <a:lnTo>
                    <a:pt x="209" y="765"/>
                  </a:lnTo>
                  <a:lnTo>
                    <a:pt x="208" y="768"/>
                  </a:lnTo>
                  <a:lnTo>
                    <a:pt x="207" y="769"/>
                  </a:lnTo>
                  <a:lnTo>
                    <a:pt x="206" y="769"/>
                  </a:lnTo>
                  <a:lnTo>
                    <a:pt x="205" y="769"/>
                  </a:lnTo>
                  <a:lnTo>
                    <a:pt x="204" y="769"/>
                  </a:lnTo>
                  <a:lnTo>
                    <a:pt x="203" y="769"/>
                  </a:lnTo>
                  <a:lnTo>
                    <a:pt x="202" y="769"/>
                  </a:lnTo>
                  <a:close/>
                  <a:moveTo>
                    <a:pt x="186" y="746"/>
                  </a:moveTo>
                  <a:lnTo>
                    <a:pt x="186" y="744"/>
                  </a:lnTo>
                  <a:lnTo>
                    <a:pt x="187" y="743"/>
                  </a:lnTo>
                  <a:lnTo>
                    <a:pt x="187" y="744"/>
                  </a:lnTo>
                  <a:lnTo>
                    <a:pt x="188" y="745"/>
                  </a:lnTo>
                  <a:lnTo>
                    <a:pt x="187" y="746"/>
                  </a:lnTo>
                  <a:lnTo>
                    <a:pt x="186" y="746"/>
                  </a:lnTo>
                  <a:close/>
                  <a:moveTo>
                    <a:pt x="193" y="750"/>
                  </a:moveTo>
                  <a:lnTo>
                    <a:pt x="194" y="749"/>
                  </a:lnTo>
                  <a:lnTo>
                    <a:pt x="193" y="749"/>
                  </a:lnTo>
                  <a:lnTo>
                    <a:pt x="194" y="748"/>
                  </a:lnTo>
                  <a:lnTo>
                    <a:pt x="195" y="748"/>
                  </a:lnTo>
                  <a:lnTo>
                    <a:pt x="196" y="748"/>
                  </a:lnTo>
                  <a:lnTo>
                    <a:pt x="197" y="748"/>
                  </a:lnTo>
                  <a:lnTo>
                    <a:pt x="197" y="749"/>
                  </a:lnTo>
                  <a:lnTo>
                    <a:pt x="197" y="750"/>
                  </a:lnTo>
                  <a:lnTo>
                    <a:pt x="196" y="750"/>
                  </a:lnTo>
                  <a:lnTo>
                    <a:pt x="195" y="749"/>
                  </a:lnTo>
                  <a:lnTo>
                    <a:pt x="194" y="750"/>
                  </a:lnTo>
                  <a:lnTo>
                    <a:pt x="193" y="750"/>
                  </a:lnTo>
                  <a:close/>
                  <a:moveTo>
                    <a:pt x="210" y="768"/>
                  </a:moveTo>
                  <a:lnTo>
                    <a:pt x="210" y="767"/>
                  </a:lnTo>
                  <a:lnTo>
                    <a:pt x="210" y="765"/>
                  </a:lnTo>
                  <a:lnTo>
                    <a:pt x="210" y="764"/>
                  </a:lnTo>
                  <a:lnTo>
                    <a:pt x="211" y="764"/>
                  </a:lnTo>
                  <a:lnTo>
                    <a:pt x="212" y="764"/>
                  </a:lnTo>
                  <a:lnTo>
                    <a:pt x="213" y="764"/>
                  </a:lnTo>
                  <a:lnTo>
                    <a:pt x="214" y="763"/>
                  </a:lnTo>
                  <a:lnTo>
                    <a:pt x="216" y="763"/>
                  </a:lnTo>
                  <a:lnTo>
                    <a:pt x="217" y="761"/>
                  </a:lnTo>
                  <a:lnTo>
                    <a:pt x="218" y="760"/>
                  </a:lnTo>
                  <a:lnTo>
                    <a:pt x="219" y="760"/>
                  </a:lnTo>
                  <a:lnTo>
                    <a:pt x="219" y="761"/>
                  </a:lnTo>
                  <a:lnTo>
                    <a:pt x="220" y="762"/>
                  </a:lnTo>
                  <a:lnTo>
                    <a:pt x="220" y="763"/>
                  </a:lnTo>
                  <a:lnTo>
                    <a:pt x="219" y="764"/>
                  </a:lnTo>
                  <a:lnTo>
                    <a:pt x="215" y="765"/>
                  </a:lnTo>
                  <a:lnTo>
                    <a:pt x="215" y="766"/>
                  </a:lnTo>
                  <a:lnTo>
                    <a:pt x="214" y="766"/>
                  </a:lnTo>
                  <a:lnTo>
                    <a:pt x="213" y="767"/>
                  </a:lnTo>
                  <a:lnTo>
                    <a:pt x="212" y="768"/>
                  </a:lnTo>
                  <a:lnTo>
                    <a:pt x="211" y="768"/>
                  </a:lnTo>
                  <a:lnTo>
                    <a:pt x="210" y="768"/>
                  </a:lnTo>
                  <a:close/>
                  <a:moveTo>
                    <a:pt x="194" y="764"/>
                  </a:moveTo>
                  <a:lnTo>
                    <a:pt x="193" y="763"/>
                  </a:lnTo>
                  <a:lnTo>
                    <a:pt x="194" y="763"/>
                  </a:lnTo>
                  <a:lnTo>
                    <a:pt x="196" y="761"/>
                  </a:lnTo>
                  <a:lnTo>
                    <a:pt x="197" y="761"/>
                  </a:lnTo>
                  <a:lnTo>
                    <a:pt x="197" y="760"/>
                  </a:lnTo>
                  <a:lnTo>
                    <a:pt x="198" y="759"/>
                  </a:lnTo>
                  <a:lnTo>
                    <a:pt x="199" y="759"/>
                  </a:lnTo>
                  <a:lnTo>
                    <a:pt x="199" y="758"/>
                  </a:lnTo>
                  <a:lnTo>
                    <a:pt x="198" y="757"/>
                  </a:lnTo>
                  <a:lnTo>
                    <a:pt x="198" y="758"/>
                  </a:lnTo>
                  <a:lnTo>
                    <a:pt x="198" y="758"/>
                  </a:lnTo>
                  <a:lnTo>
                    <a:pt x="198" y="757"/>
                  </a:lnTo>
                  <a:lnTo>
                    <a:pt x="198" y="756"/>
                  </a:lnTo>
                  <a:lnTo>
                    <a:pt x="199" y="757"/>
                  </a:lnTo>
                  <a:lnTo>
                    <a:pt x="200" y="757"/>
                  </a:lnTo>
                  <a:lnTo>
                    <a:pt x="201" y="758"/>
                  </a:lnTo>
                  <a:lnTo>
                    <a:pt x="202" y="758"/>
                  </a:lnTo>
                  <a:lnTo>
                    <a:pt x="202" y="757"/>
                  </a:lnTo>
                  <a:lnTo>
                    <a:pt x="201" y="756"/>
                  </a:lnTo>
                  <a:lnTo>
                    <a:pt x="201" y="755"/>
                  </a:lnTo>
                  <a:lnTo>
                    <a:pt x="200" y="754"/>
                  </a:lnTo>
                  <a:lnTo>
                    <a:pt x="201" y="754"/>
                  </a:lnTo>
                  <a:lnTo>
                    <a:pt x="203" y="755"/>
                  </a:lnTo>
                  <a:lnTo>
                    <a:pt x="204" y="756"/>
                  </a:lnTo>
                  <a:lnTo>
                    <a:pt x="204" y="757"/>
                  </a:lnTo>
                  <a:lnTo>
                    <a:pt x="204" y="758"/>
                  </a:lnTo>
                  <a:lnTo>
                    <a:pt x="205" y="759"/>
                  </a:lnTo>
                  <a:lnTo>
                    <a:pt x="205" y="760"/>
                  </a:lnTo>
                  <a:lnTo>
                    <a:pt x="204" y="761"/>
                  </a:lnTo>
                  <a:lnTo>
                    <a:pt x="201" y="762"/>
                  </a:lnTo>
                  <a:lnTo>
                    <a:pt x="201" y="764"/>
                  </a:lnTo>
                  <a:lnTo>
                    <a:pt x="200" y="765"/>
                  </a:lnTo>
                  <a:lnTo>
                    <a:pt x="199" y="765"/>
                  </a:lnTo>
                  <a:lnTo>
                    <a:pt x="198" y="765"/>
                  </a:lnTo>
                  <a:lnTo>
                    <a:pt x="198" y="764"/>
                  </a:lnTo>
                  <a:lnTo>
                    <a:pt x="199" y="764"/>
                  </a:lnTo>
                  <a:lnTo>
                    <a:pt x="199" y="763"/>
                  </a:lnTo>
                  <a:lnTo>
                    <a:pt x="198" y="763"/>
                  </a:lnTo>
                  <a:lnTo>
                    <a:pt x="198" y="763"/>
                  </a:lnTo>
                  <a:lnTo>
                    <a:pt x="197" y="763"/>
                  </a:lnTo>
                  <a:lnTo>
                    <a:pt x="196" y="762"/>
                  </a:lnTo>
                  <a:lnTo>
                    <a:pt x="195" y="762"/>
                  </a:lnTo>
                  <a:lnTo>
                    <a:pt x="195" y="764"/>
                  </a:lnTo>
                  <a:lnTo>
                    <a:pt x="194" y="764"/>
                  </a:lnTo>
                  <a:close/>
                  <a:moveTo>
                    <a:pt x="208" y="756"/>
                  </a:moveTo>
                  <a:lnTo>
                    <a:pt x="207" y="755"/>
                  </a:lnTo>
                  <a:lnTo>
                    <a:pt x="207" y="754"/>
                  </a:lnTo>
                  <a:lnTo>
                    <a:pt x="206" y="752"/>
                  </a:lnTo>
                  <a:lnTo>
                    <a:pt x="205" y="752"/>
                  </a:lnTo>
                  <a:lnTo>
                    <a:pt x="205" y="751"/>
                  </a:lnTo>
                  <a:lnTo>
                    <a:pt x="202" y="750"/>
                  </a:lnTo>
                  <a:lnTo>
                    <a:pt x="201" y="750"/>
                  </a:lnTo>
                  <a:lnTo>
                    <a:pt x="202" y="749"/>
                  </a:lnTo>
                  <a:lnTo>
                    <a:pt x="203" y="749"/>
                  </a:lnTo>
                  <a:lnTo>
                    <a:pt x="204" y="749"/>
                  </a:lnTo>
                  <a:lnTo>
                    <a:pt x="205" y="749"/>
                  </a:lnTo>
                  <a:lnTo>
                    <a:pt x="208" y="750"/>
                  </a:lnTo>
                  <a:lnTo>
                    <a:pt x="209" y="750"/>
                  </a:lnTo>
                  <a:lnTo>
                    <a:pt x="209" y="750"/>
                  </a:lnTo>
                  <a:lnTo>
                    <a:pt x="210" y="751"/>
                  </a:lnTo>
                  <a:lnTo>
                    <a:pt x="209" y="753"/>
                  </a:lnTo>
                  <a:lnTo>
                    <a:pt x="209" y="754"/>
                  </a:lnTo>
                  <a:lnTo>
                    <a:pt x="209" y="755"/>
                  </a:lnTo>
                  <a:lnTo>
                    <a:pt x="208" y="756"/>
                  </a:lnTo>
                  <a:close/>
                  <a:moveTo>
                    <a:pt x="197" y="753"/>
                  </a:moveTo>
                  <a:lnTo>
                    <a:pt x="195" y="752"/>
                  </a:lnTo>
                  <a:lnTo>
                    <a:pt x="197" y="750"/>
                  </a:lnTo>
                  <a:lnTo>
                    <a:pt x="198" y="750"/>
                  </a:lnTo>
                  <a:lnTo>
                    <a:pt x="198" y="751"/>
                  </a:lnTo>
                  <a:lnTo>
                    <a:pt x="198" y="752"/>
                  </a:lnTo>
                  <a:lnTo>
                    <a:pt x="198" y="752"/>
                  </a:lnTo>
                  <a:lnTo>
                    <a:pt x="197" y="753"/>
                  </a:lnTo>
                  <a:close/>
                  <a:moveTo>
                    <a:pt x="211" y="761"/>
                  </a:moveTo>
                  <a:lnTo>
                    <a:pt x="210" y="761"/>
                  </a:lnTo>
                  <a:lnTo>
                    <a:pt x="210" y="759"/>
                  </a:lnTo>
                  <a:lnTo>
                    <a:pt x="210" y="759"/>
                  </a:lnTo>
                  <a:lnTo>
                    <a:pt x="210" y="760"/>
                  </a:lnTo>
                  <a:lnTo>
                    <a:pt x="209" y="760"/>
                  </a:lnTo>
                  <a:lnTo>
                    <a:pt x="209" y="759"/>
                  </a:lnTo>
                  <a:lnTo>
                    <a:pt x="209" y="758"/>
                  </a:lnTo>
                  <a:lnTo>
                    <a:pt x="210" y="758"/>
                  </a:lnTo>
                  <a:lnTo>
                    <a:pt x="210" y="758"/>
                  </a:lnTo>
                  <a:lnTo>
                    <a:pt x="212" y="758"/>
                  </a:lnTo>
                  <a:lnTo>
                    <a:pt x="212" y="755"/>
                  </a:lnTo>
                  <a:lnTo>
                    <a:pt x="211" y="754"/>
                  </a:lnTo>
                  <a:lnTo>
                    <a:pt x="210" y="755"/>
                  </a:lnTo>
                  <a:lnTo>
                    <a:pt x="210" y="754"/>
                  </a:lnTo>
                  <a:lnTo>
                    <a:pt x="212" y="753"/>
                  </a:lnTo>
                  <a:lnTo>
                    <a:pt x="212" y="752"/>
                  </a:lnTo>
                  <a:lnTo>
                    <a:pt x="213" y="752"/>
                  </a:lnTo>
                  <a:lnTo>
                    <a:pt x="213" y="751"/>
                  </a:lnTo>
                  <a:lnTo>
                    <a:pt x="212" y="752"/>
                  </a:lnTo>
                  <a:lnTo>
                    <a:pt x="211" y="752"/>
                  </a:lnTo>
                  <a:lnTo>
                    <a:pt x="210" y="753"/>
                  </a:lnTo>
                  <a:lnTo>
                    <a:pt x="210" y="753"/>
                  </a:lnTo>
                  <a:lnTo>
                    <a:pt x="210" y="752"/>
                  </a:lnTo>
                  <a:lnTo>
                    <a:pt x="210" y="751"/>
                  </a:lnTo>
                  <a:lnTo>
                    <a:pt x="210" y="750"/>
                  </a:lnTo>
                  <a:lnTo>
                    <a:pt x="209" y="749"/>
                  </a:lnTo>
                  <a:lnTo>
                    <a:pt x="208" y="748"/>
                  </a:lnTo>
                  <a:lnTo>
                    <a:pt x="208" y="747"/>
                  </a:lnTo>
                  <a:lnTo>
                    <a:pt x="210" y="747"/>
                  </a:lnTo>
                  <a:lnTo>
                    <a:pt x="210" y="746"/>
                  </a:lnTo>
                  <a:lnTo>
                    <a:pt x="212" y="748"/>
                  </a:lnTo>
                  <a:lnTo>
                    <a:pt x="213" y="749"/>
                  </a:lnTo>
                  <a:lnTo>
                    <a:pt x="214" y="750"/>
                  </a:lnTo>
                  <a:lnTo>
                    <a:pt x="215" y="752"/>
                  </a:lnTo>
                  <a:lnTo>
                    <a:pt x="215" y="753"/>
                  </a:lnTo>
                  <a:lnTo>
                    <a:pt x="215" y="754"/>
                  </a:lnTo>
                  <a:lnTo>
                    <a:pt x="216" y="755"/>
                  </a:lnTo>
                  <a:lnTo>
                    <a:pt x="217" y="756"/>
                  </a:lnTo>
                  <a:lnTo>
                    <a:pt x="216" y="758"/>
                  </a:lnTo>
                  <a:lnTo>
                    <a:pt x="215" y="759"/>
                  </a:lnTo>
                  <a:lnTo>
                    <a:pt x="214" y="759"/>
                  </a:lnTo>
                  <a:lnTo>
                    <a:pt x="212" y="760"/>
                  </a:lnTo>
                  <a:lnTo>
                    <a:pt x="211" y="761"/>
                  </a:lnTo>
                  <a:close/>
                  <a:moveTo>
                    <a:pt x="185" y="724"/>
                  </a:moveTo>
                  <a:lnTo>
                    <a:pt x="184" y="723"/>
                  </a:lnTo>
                  <a:lnTo>
                    <a:pt x="185" y="722"/>
                  </a:lnTo>
                  <a:lnTo>
                    <a:pt x="186" y="723"/>
                  </a:lnTo>
                  <a:lnTo>
                    <a:pt x="186" y="724"/>
                  </a:lnTo>
                  <a:lnTo>
                    <a:pt x="185" y="724"/>
                  </a:lnTo>
                  <a:close/>
                  <a:moveTo>
                    <a:pt x="188" y="727"/>
                  </a:moveTo>
                  <a:lnTo>
                    <a:pt x="188" y="726"/>
                  </a:lnTo>
                  <a:lnTo>
                    <a:pt x="188" y="725"/>
                  </a:lnTo>
                  <a:lnTo>
                    <a:pt x="188" y="725"/>
                  </a:lnTo>
                  <a:lnTo>
                    <a:pt x="187" y="725"/>
                  </a:lnTo>
                  <a:lnTo>
                    <a:pt x="188" y="724"/>
                  </a:lnTo>
                  <a:lnTo>
                    <a:pt x="189" y="723"/>
                  </a:lnTo>
                  <a:lnTo>
                    <a:pt x="189" y="722"/>
                  </a:lnTo>
                  <a:lnTo>
                    <a:pt x="187" y="722"/>
                  </a:lnTo>
                  <a:lnTo>
                    <a:pt x="187" y="721"/>
                  </a:lnTo>
                  <a:lnTo>
                    <a:pt x="188" y="720"/>
                  </a:lnTo>
                  <a:lnTo>
                    <a:pt x="193" y="722"/>
                  </a:lnTo>
                  <a:lnTo>
                    <a:pt x="194" y="724"/>
                  </a:lnTo>
                  <a:lnTo>
                    <a:pt x="195" y="725"/>
                  </a:lnTo>
                  <a:lnTo>
                    <a:pt x="196" y="725"/>
                  </a:lnTo>
                  <a:lnTo>
                    <a:pt x="196" y="724"/>
                  </a:lnTo>
                  <a:lnTo>
                    <a:pt x="197" y="724"/>
                  </a:lnTo>
                  <a:lnTo>
                    <a:pt x="200" y="724"/>
                  </a:lnTo>
                  <a:lnTo>
                    <a:pt x="201" y="724"/>
                  </a:lnTo>
                  <a:lnTo>
                    <a:pt x="202" y="723"/>
                  </a:lnTo>
                  <a:lnTo>
                    <a:pt x="203" y="723"/>
                  </a:lnTo>
                  <a:lnTo>
                    <a:pt x="204" y="725"/>
                  </a:lnTo>
                  <a:lnTo>
                    <a:pt x="204" y="726"/>
                  </a:lnTo>
                  <a:lnTo>
                    <a:pt x="204" y="727"/>
                  </a:lnTo>
                  <a:lnTo>
                    <a:pt x="203" y="727"/>
                  </a:lnTo>
                  <a:lnTo>
                    <a:pt x="202" y="727"/>
                  </a:lnTo>
                  <a:lnTo>
                    <a:pt x="201" y="728"/>
                  </a:lnTo>
                  <a:lnTo>
                    <a:pt x="201" y="729"/>
                  </a:lnTo>
                  <a:lnTo>
                    <a:pt x="200" y="729"/>
                  </a:lnTo>
                  <a:lnTo>
                    <a:pt x="199" y="728"/>
                  </a:lnTo>
                  <a:lnTo>
                    <a:pt x="199" y="727"/>
                  </a:lnTo>
                  <a:lnTo>
                    <a:pt x="198" y="726"/>
                  </a:lnTo>
                  <a:lnTo>
                    <a:pt x="198" y="725"/>
                  </a:lnTo>
                  <a:lnTo>
                    <a:pt x="197" y="725"/>
                  </a:lnTo>
                  <a:lnTo>
                    <a:pt x="196" y="726"/>
                  </a:lnTo>
                  <a:lnTo>
                    <a:pt x="196" y="728"/>
                  </a:lnTo>
                  <a:lnTo>
                    <a:pt x="195" y="728"/>
                  </a:lnTo>
                  <a:lnTo>
                    <a:pt x="194" y="728"/>
                  </a:lnTo>
                  <a:lnTo>
                    <a:pt x="192" y="726"/>
                  </a:lnTo>
                  <a:lnTo>
                    <a:pt x="191" y="726"/>
                  </a:lnTo>
                  <a:lnTo>
                    <a:pt x="189" y="727"/>
                  </a:lnTo>
                  <a:lnTo>
                    <a:pt x="188" y="727"/>
                  </a:lnTo>
                  <a:close/>
                  <a:moveTo>
                    <a:pt x="200" y="700"/>
                  </a:moveTo>
                  <a:lnTo>
                    <a:pt x="200" y="699"/>
                  </a:lnTo>
                  <a:lnTo>
                    <a:pt x="203" y="698"/>
                  </a:lnTo>
                  <a:lnTo>
                    <a:pt x="205" y="699"/>
                  </a:lnTo>
                  <a:lnTo>
                    <a:pt x="206" y="700"/>
                  </a:lnTo>
                  <a:lnTo>
                    <a:pt x="205" y="701"/>
                  </a:lnTo>
                  <a:lnTo>
                    <a:pt x="204" y="700"/>
                  </a:lnTo>
                  <a:lnTo>
                    <a:pt x="203" y="700"/>
                  </a:lnTo>
                  <a:lnTo>
                    <a:pt x="201" y="700"/>
                  </a:lnTo>
                  <a:lnTo>
                    <a:pt x="200" y="700"/>
                  </a:lnTo>
                  <a:close/>
                  <a:moveTo>
                    <a:pt x="197" y="713"/>
                  </a:moveTo>
                  <a:lnTo>
                    <a:pt x="196" y="711"/>
                  </a:lnTo>
                  <a:lnTo>
                    <a:pt x="196" y="710"/>
                  </a:lnTo>
                  <a:lnTo>
                    <a:pt x="196" y="709"/>
                  </a:lnTo>
                  <a:lnTo>
                    <a:pt x="197" y="709"/>
                  </a:lnTo>
                  <a:lnTo>
                    <a:pt x="198" y="709"/>
                  </a:lnTo>
                  <a:lnTo>
                    <a:pt x="198" y="708"/>
                  </a:lnTo>
                  <a:lnTo>
                    <a:pt x="199" y="709"/>
                  </a:lnTo>
                  <a:lnTo>
                    <a:pt x="199" y="710"/>
                  </a:lnTo>
                  <a:lnTo>
                    <a:pt x="199" y="711"/>
                  </a:lnTo>
                  <a:lnTo>
                    <a:pt x="200" y="712"/>
                  </a:lnTo>
                  <a:lnTo>
                    <a:pt x="200" y="713"/>
                  </a:lnTo>
                  <a:lnTo>
                    <a:pt x="199" y="713"/>
                  </a:lnTo>
                  <a:lnTo>
                    <a:pt x="197" y="713"/>
                  </a:lnTo>
                  <a:close/>
                  <a:moveTo>
                    <a:pt x="209" y="717"/>
                  </a:moveTo>
                  <a:lnTo>
                    <a:pt x="208" y="716"/>
                  </a:lnTo>
                  <a:lnTo>
                    <a:pt x="209" y="715"/>
                  </a:lnTo>
                  <a:lnTo>
                    <a:pt x="210" y="713"/>
                  </a:lnTo>
                  <a:lnTo>
                    <a:pt x="210" y="713"/>
                  </a:lnTo>
                  <a:lnTo>
                    <a:pt x="205" y="711"/>
                  </a:lnTo>
                  <a:lnTo>
                    <a:pt x="204" y="711"/>
                  </a:lnTo>
                  <a:lnTo>
                    <a:pt x="203" y="711"/>
                  </a:lnTo>
                  <a:lnTo>
                    <a:pt x="202" y="711"/>
                  </a:lnTo>
                  <a:lnTo>
                    <a:pt x="201" y="710"/>
                  </a:lnTo>
                  <a:lnTo>
                    <a:pt x="201" y="709"/>
                  </a:lnTo>
                  <a:lnTo>
                    <a:pt x="201" y="708"/>
                  </a:lnTo>
                  <a:lnTo>
                    <a:pt x="202" y="708"/>
                  </a:lnTo>
                  <a:lnTo>
                    <a:pt x="203" y="708"/>
                  </a:lnTo>
                  <a:lnTo>
                    <a:pt x="203" y="707"/>
                  </a:lnTo>
                  <a:lnTo>
                    <a:pt x="203" y="706"/>
                  </a:lnTo>
                  <a:lnTo>
                    <a:pt x="204" y="705"/>
                  </a:lnTo>
                  <a:lnTo>
                    <a:pt x="203" y="704"/>
                  </a:lnTo>
                  <a:lnTo>
                    <a:pt x="201" y="705"/>
                  </a:lnTo>
                  <a:lnTo>
                    <a:pt x="201" y="704"/>
                  </a:lnTo>
                  <a:lnTo>
                    <a:pt x="200" y="704"/>
                  </a:lnTo>
                  <a:lnTo>
                    <a:pt x="201" y="703"/>
                  </a:lnTo>
                  <a:lnTo>
                    <a:pt x="202" y="702"/>
                  </a:lnTo>
                  <a:lnTo>
                    <a:pt x="204" y="702"/>
                  </a:lnTo>
                  <a:lnTo>
                    <a:pt x="204" y="701"/>
                  </a:lnTo>
                  <a:lnTo>
                    <a:pt x="205" y="701"/>
                  </a:lnTo>
                  <a:lnTo>
                    <a:pt x="207" y="701"/>
                  </a:lnTo>
                  <a:lnTo>
                    <a:pt x="210" y="707"/>
                  </a:lnTo>
                  <a:lnTo>
                    <a:pt x="211" y="707"/>
                  </a:lnTo>
                  <a:lnTo>
                    <a:pt x="213" y="709"/>
                  </a:lnTo>
                  <a:lnTo>
                    <a:pt x="214" y="709"/>
                  </a:lnTo>
                  <a:lnTo>
                    <a:pt x="216" y="710"/>
                  </a:lnTo>
                  <a:lnTo>
                    <a:pt x="219" y="712"/>
                  </a:lnTo>
                  <a:lnTo>
                    <a:pt x="219" y="713"/>
                  </a:lnTo>
                  <a:lnTo>
                    <a:pt x="219" y="713"/>
                  </a:lnTo>
                  <a:lnTo>
                    <a:pt x="220" y="714"/>
                  </a:lnTo>
                  <a:lnTo>
                    <a:pt x="220" y="716"/>
                  </a:lnTo>
                  <a:lnTo>
                    <a:pt x="219" y="718"/>
                  </a:lnTo>
                  <a:lnTo>
                    <a:pt x="218" y="718"/>
                  </a:lnTo>
                  <a:lnTo>
                    <a:pt x="217" y="718"/>
                  </a:lnTo>
                  <a:lnTo>
                    <a:pt x="216" y="717"/>
                  </a:lnTo>
                  <a:lnTo>
                    <a:pt x="215" y="715"/>
                  </a:lnTo>
                  <a:lnTo>
                    <a:pt x="214" y="715"/>
                  </a:lnTo>
                  <a:lnTo>
                    <a:pt x="212" y="715"/>
                  </a:lnTo>
                  <a:lnTo>
                    <a:pt x="210" y="717"/>
                  </a:lnTo>
                  <a:lnTo>
                    <a:pt x="210" y="717"/>
                  </a:lnTo>
                  <a:lnTo>
                    <a:pt x="209" y="717"/>
                  </a:lnTo>
                  <a:close/>
                  <a:moveTo>
                    <a:pt x="208" y="725"/>
                  </a:moveTo>
                  <a:lnTo>
                    <a:pt x="207" y="724"/>
                  </a:lnTo>
                  <a:lnTo>
                    <a:pt x="208" y="723"/>
                  </a:lnTo>
                  <a:lnTo>
                    <a:pt x="208" y="722"/>
                  </a:lnTo>
                  <a:lnTo>
                    <a:pt x="207" y="721"/>
                  </a:lnTo>
                  <a:lnTo>
                    <a:pt x="206" y="720"/>
                  </a:lnTo>
                  <a:lnTo>
                    <a:pt x="206" y="719"/>
                  </a:lnTo>
                  <a:lnTo>
                    <a:pt x="205" y="718"/>
                  </a:lnTo>
                  <a:lnTo>
                    <a:pt x="205" y="717"/>
                  </a:lnTo>
                  <a:lnTo>
                    <a:pt x="206" y="717"/>
                  </a:lnTo>
                  <a:lnTo>
                    <a:pt x="208" y="720"/>
                  </a:lnTo>
                  <a:lnTo>
                    <a:pt x="209" y="720"/>
                  </a:lnTo>
                  <a:lnTo>
                    <a:pt x="210" y="719"/>
                  </a:lnTo>
                  <a:lnTo>
                    <a:pt x="210" y="719"/>
                  </a:lnTo>
                  <a:lnTo>
                    <a:pt x="210" y="720"/>
                  </a:lnTo>
                  <a:lnTo>
                    <a:pt x="210" y="720"/>
                  </a:lnTo>
                  <a:lnTo>
                    <a:pt x="210" y="721"/>
                  </a:lnTo>
                  <a:lnTo>
                    <a:pt x="210" y="722"/>
                  </a:lnTo>
                  <a:lnTo>
                    <a:pt x="209" y="723"/>
                  </a:lnTo>
                  <a:lnTo>
                    <a:pt x="210" y="724"/>
                  </a:lnTo>
                  <a:lnTo>
                    <a:pt x="209" y="725"/>
                  </a:lnTo>
                  <a:lnTo>
                    <a:pt x="208" y="725"/>
                  </a:lnTo>
                  <a:lnTo>
                    <a:pt x="208" y="725"/>
                  </a:lnTo>
                  <a:close/>
                  <a:moveTo>
                    <a:pt x="212" y="722"/>
                  </a:moveTo>
                  <a:lnTo>
                    <a:pt x="212" y="721"/>
                  </a:lnTo>
                  <a:lnTo>
                    <a:pt x="213" y="719"/>
                  </a:lnTo>
                  <a:lnTo>
                    <a:pt x="212" y="719"/>
                  </a:lnTo>
                  <a:lnTo>
                    <a:pt x="211" y="720"/>
                  </a:lnTo>
                  <a:lnTo>
                    <a:pt x="210" y="719"/>
                  </a:lnTo>
                  <a:lnTo>
                    <a:pt x="211" y="719"/>
                  </a:lnTo>
                  <a:lnTo>
                    <a:pt x="211" y="718"/>
                  </a:lnTo>
                  <a:lnTo>
                    <a:pt x="212" y="718"/>
                  </a:lnTo>
                  <a:lnTo>
                    <a:pt x="213" y="718"/>
                  </a:lnTo>
                  <a:lnTo>
                    <a:pt x="214" y="717"/>
                  </a:lnTo>
                  <a:lnTo>
                    <a:pt x="215" y="717"/>
                  </a:lnTo>
                  <a:lnTo>
                    <a:pt x="215" y="718"/>
                  </a:lnTo>
                  <a:lnTo>
                    <a:pt x="216" y="719"/>
                  </a:lnTo>
                  <a:lnTo>
                    <a:pt x="215" y="720"/>
                  </a:lnTo>
                  <a:lnTo>
                    <a:pt x="214" y="721"/>
                  </a:lnTo>
                  <a:lnTo>
                    <a:pt x="213" y="722"/>
                  </a:lnTo>
                  <a:lnTo>
                    <a:pt x="212" y="722"/>
                  </a:lnTo>
                  <a:close/>
                  <a:moveTo>
                    <a:pt x="191" y="736"/>
                  </a:moveTo>
                  <a:lnTo>
                    <a:pt x="192" y="736"/>
                  </a:lnTo>
                  <a:lnTo>
                    <a:pt x="192" y="737"/>
                  </a:lnTo>
                  <a:lnTo>
                    <a:pt x="193" y="737"/>
                  </a:lnTo>
                  <a:lnTo>
                    <a:pt x="194" y="738"/>
                  </a:lnTo>
                  <a:lnTo>
                    <a:pt x="195" y="739"/>
                  </a:lnTo>
                  <a:lnTo>
                    <a:pt x="195" y="740"/>
                  </a:lnTo>
                  <a:lnTo>
                    <a:pt x="194" y="740"/>
                  </a:lnTo>
                  <a:lnTo>
                    <a:pt x="193" y="739"/>
                  </a:lnTo>
                  <a:lnTo>
                    <a:pt x="191" y="738"/>
                  </a:lnTo>
                  <a:lnTo>
                    <a:pt x="191" y="737"/>
                  </a:lnTo>
                  <a:lnTo>
                    <a:pt x="189" y="737"/>
                  </a:lnTo>
                  <a:lnTo>
                    <a:pt x="189" y="737"/>
                  </a:lnTo>
                  <a:lnTo>
                    <a:pt x="190" y="737"/>
                  </a:lnTo>
                  <a:lnTo>
                    <a:pt x="191" y="737"/>
                  </a:lnTo>
                  <a:lnTo>
                    <a:pt x="191" y="736"/>
                  </a:lnTo>
                  <a:close/>
                  <a:moveTo>
                    <a:pt x="208" y="745"/>
                  </a:moveTo>
                  <a:lnTo>
                    <a:pt x="207" y="745"/>
                  </a:lnTo>
                  <a:lnTo>
                    <a:pt x="207" y="743"/>
                  </a:lnTo>
                  <a:lnTo>
                    <a:pt x="206" y="742"/>
                  </a:lnTo>
                  <a:lnTo>
                    <a:pt x="205" y="740"/>
                  </a:lnTo>
                  <a:lnTo>
                    <a:pt x="205" y="739"/>
                  </a:lnTo>
                  <a:lnTo>
                    <a:pt x="207" y="738"/>
                  </a:lnTo>
                  <a:lnTo>
                    <a:pt x="207" y="739"/>
                  </a:lnTo>
                  <a:lnTo>
                    <a:pt x="208" y="741"/>
                  </a:lnTo>
                  <a:lnTo>
                    <a:pt x="209" y="740"/>
                  </a:lnTo>
                  <a:lnTo>
                    <a:pt x="209" y="739"/>
                  </a:lnTo>
                  <a:lnTo>
                    <a:pt x="210" y="740"/>
                  </a:lnTo>
                  <a:lnTo>
                    <a:pt x="210" y="741"/>
                  </a:lnTo>
                  <a:lnTo>
                    <a:pt x="210" y="742"/>
                  </a:lnTo>
                  <a:lnTo>
                    <a:pt x="210" y="743"/>
                  </a:lnTo>
                  <a:lnTo>
                    <a:pt x="210" y="744"/>
                  </a:lnTo>
                  <a:lnTo>
                    <a:pt x="210" y="744"/>
                  </a:lnTo>
                  <a:lnTo>
                    <a:pt x="210" y="745"/>
                  </a:lnTo>
                  <a:lnTo>
                    <a:pt x="209" y="745"/>
                  </a:lnTo>
                  <a:lnTo>
                    <a:pt x="208" y="745"/>
                  </a:lnTo>
                  <a:close/>
                  <a:moveTo>
                    <a:pt x="191" y="736"/>
                  </a:moveTo>
                  <a:lnTo>
                    <a:pt x="190" y="736"/>
                  </a:lnTo>
                  <a:lnTo>
                    <a:pt x="188" y="735"/>
                  </a:lnTo>
                  <a:lnTo>
                    <a:pt x="187" y="734"/>
                  </a:lnTo>
                  <a:lnTo>
                    <a:pt x="187" y="733"/>
                  </a:lnTo>
                  <a:lnTo>
                    <a:pt x="186" y="732"/>
                  </a:lnTo>
                  <a:lnTo>
                    <a:pt x="186" y="733"/>
                  </a:lnTo>
                  <a:lnTo>
                    <a:pt x="186" y="732"/>
                  </a:lnTo>
                  <a:lnTo>
                    <a:pt x="186" y="731"/>
                  </a:lnTo>
                  <a:lnTo>
                    <a:pt x="187" y="731"/>
                  </a:lnTo>
                  <a:lnTo>
                    <a:pt x="188" y="731"/>
                  </a:lnTo>
                  <a:lnTo>
                    <a:pt x="189" y="731"/>
                  </a:lnTo>
                  <a:lnTo>
                    <a:pt x="190" y="732"/>
                  </a:lnTo>
                  <a:lnTo>
                    <a:pt x="190" y="733"/>
                  </a:lnTo>
                  <a:lnTo>
                    <a:pt x="189" y="733"/>
                  </a:lnTo>
                  <a:lnTo>
                    <a:pt x="189" y="734"/>
                  </a:lnTo>
                  <a:lnTo>
                    <a:pt x="190" y="734"/>
                  </a:lnTo>
                  <a:lnTo>
                    <a:pt x="191" y="735"/>
                  </a:lnTo>
                  <a:lnTo>
                    <a:pt x="191" y="736"/>
                  </a:lnTo>
                  <a:close/>
                  <a:moveTo>
                    <a:pt x="197" y="738"/>
                  </a:moveTo>
                  <a:lnTo>
                    <a:pt x="197" y="737"/>
                  </a:lnTo>
                  <a:lnTo>
                    <a:pt x="196" y="737"/>
                  </a:lnTo>
                  <a:lnTo>
                    <a:pt x="195" y="737"/>
                  </a:lnTo>
                  <a:lnTo>
                    <a:pt x="193" y="735"/>
                  </a:lnTo>
                  <a:lnTo>
                    <a:pt x="195" y="734"/>
                  </a:lnTo>
                  <a:lnTo>
                    <a:pt x="195" y="732"/>
                  </a:lnTo>
                  <a:lnTo>
                    <a:pt x="197" y="731"/>
                  </a:lnTo>
                  <a:lnTo>
                    <a:pt x="198" y="732"/>
                  </a:lnTo>
                  <a:lnTo>
                    <a:pt x="200" y="731"/>
                  </a:lnTo>
                  <a:lnTo>
                    <a:pt x="201" y="733"/>
                  </a:lnTo>
                  <a:lnTo>
                    <a:pt x="202" y="732"/>
                  </a:lnTo>
                  <a:lnTo>
                    <a:pt x="203" y="732"/>
                  </a:lnTo>
                  <a:lnTo>
                    <a:pt x="203" y="731"/>
                  </a:lnTo>
                  <a:lnTo>
                    <a:pt x="202" y="731"/>
                  </a:lnTo>
                  <a:lnTo>
                    <a:pt x="201" y="731"/>
                  </a:lnTo>
                  <a:lnTo>
                    <a:pt x="202" y="730"/>
                  </a:lnTo>
                  <a:lnTo>
                    <a:pt x="202" y="729"/>
                  </a:lnTo>
                  <a:lnTo>
                    <a:pt x="203" y="729"/>
                  </a:lnTo>
                  <a:lnTo>
                    <a:pt x="204" y="728"/>
                  </a:lnTo>
                  <a:lnTo>
                    <a:pt x="204" y="729"/>
                  </a:lnTo>
                  <a:lnTo>
                    <a:pt x="205" y="730"/>
                  </a:lnTo>
                  <a:lnTo>
                    <a:pt x="206" y="730"/>
                  </a:lnTo>
                  <a:lnTo>
                    <a:pt x="205" y="733"/>
                  </a:lnTo>
                  <a:lnTo>
                    <a:pt x="204" y="733"/>
                  </a:lnTo>
                  <a:lnTo>
                    <a:pt x="202" y="734"/>
                  </a:lnTo>
                  <a:lnTo>
                    <a:pt x="202" y="735"/>
                  </a:lnTo>
                  <a:lnTo>
                    <a:pt x="201" y="735"/>
                  </a:lnTo>
                  <a:lnTo>
                    <a:pt x="200" y="735"/>
                  </a:lnTo>
                  <a:lnTo>
                    <a:pt x="200" y="736"/>
                  </a:lnTo>
                  <a:lnTo>
                    <a:pt x="199" y="737"/>
                  </a:lnTo>
                  <a:lnTo>
                    <a:pt x="198" y="737"/>
                  </a:lnTo>
                  <a:lnTo>
                    <a:pt x="198" y="738"/>
                  </a:lnTo>
                  <a:lnTo>
                    <a:pt x="197" y="738"/>
                  </a:lnTo>
                  <a:close/>
                  <a:moveTo>
                    <a:pt x="186" y="775"/>
                  </a:moveTo>
                  <a:lnTo>
                    <a:pt x="186" y="775"/>
                  </a:lnTo>
                  <a:lnTo>
                    <a:pt x="185" y="774"/>
                  </a:lnTo>
                  <a:lnTo>
                    <a:pt x="184" y="773"/>
                  </a:lnTo>
                  <a:lnTo>
                    <a:pt x="185" y="772"/>
                  </a:lnTo>
                  <a:lnTo>
                    <a:pt x="186" y="771"/>
                  </a:lnTo>
                  <a:lnTo>
                    <a:pt x="186" y="770"/>
                  </a:lnTo>
                  <a:lnTo>
                    <a:pt x="186" y="769"/>
                  </a:lnTo>
                  <a:lnTo>
                    <a:pt x="186" y="768"/>
                  </a:lnTo>
                  <a:lnTo>
                    <a:pt x="187" y="768"/>
                  </a:lnTo>
                  <a:lnTo>
                    <a:pt x="187" y="769"/>
                  </a:lnTo>
                  <a:lnTo>
                    <a:pt x="187" y="770"/>
                  </a:lnTo>
                  <a:lnTo>
                    <a:pt x="188" y="771"/>
                  </a:lnTo>
                  <a:lnTo>
                    <a:pt x="188" y="772"/>
                  </a:lnTo>
                  <a:lnTo>
                    <a:pt x="188" y="773"/>
                  </a:lnTo>
                  <a:lnTo>
                    <a:pt x="186" y="775"/>
                  </a:lnTo>
                  <a:close/>
                  <a:moveTo>
                    <a:pt x="197" y="774"/>
                  </a:moveTo>
                  <a:lnTo>
                    <a:pt x="196" y="774"/>
                  </a:lnTo>
                  <a:lnTo>
                    <a:pt x="196" y="774"/>
                  </a:lnTo>
                  <a:lnTo>
                    <a:pt x="196" y="773"/>
                  </a:lnTo>
                  <a:lnTo>
                    <a:pt x="195" y="772"/>
                  </a:lnTo>
                  <a:lnTo>
                    <a:pt x="195" y="771"/>
                  </a:lnTo>
                  <a:lnTo>
                    <a:pt x="197" y="770"/>
                  </a:lnTo>
                  <a:lnTo>
                    <a:pt x="199" y="769"/>
                  </a:lnTo>
                  <a:lnTo>
                    <a:pt x="200" y="771"/>
                  </a:lnTo>
                  <a:lnTo>
                    <a:pt x="200" y="772"/>
                  </a:lnTo>
                  <a:lnTo>
                    <a:pt x="200" y="773"/>
                  </a:lnTo>
                  <a:lnTo>
                    <a:pt x="199" y="774"/>
                  </a:lnTo>
                  <a:lnTo>
                    <a:pt x="198" y="774"/>
                  </a:lnTo>
                  <a:lnTo>
                    <a:pt x="197" y="774"/>
                  </a:lnTo>
                  <a:close/>
                  <a:moveTo>
                    <a:pt x="207" y="777"/>
                  </a:moveTo>
                  <a:lnTo>
                    <a:pt x="206" y="776"/>
                  </a:lnTo>
                  <a:lnTo>
                    <a:pt x="206" y="775"/>
                  </a:lnTo>
                  <a:lnTo>
                    <a:pt x="205" y="775"/>
                  </a:lnTo>
                  <a:lnTo>
                    <a:pt x="206" y="774"/>
                  </a:lnTo>
                  <a:lnTo>
                    <a:pt x="207" y="774"/>
                  </a:lnTo>
                  <a:lnTo>
                    <a:pt x="208" y="774"/>
                  </a:lnTo>
                  <a:lnTo>
                    <a:pt x="208" y="775"/>
                  </a:lnTo>
                  <a:lnTo>
                    <a:pt x="208" y="776"/>
                  </a:lnTo>
                  <a:lnTo>
                    <a:pt x="207" y="777"/>
                  </a:lnTo>
                  <a:close/>
                  <a:moveTo>
                    <a:pt x="191" y="767"/>
                  </a:moveTo>
                  <a:lnTo>
                    <a:pt x="191" y="766"/>
                  </a:lnTo>
                  <a:lnTo>
                    <a:pt x="190" y="766"/>
                  </a:lnTo>
                  <a:lnTo>
                    <a:pt x="192" y="766"/>
                  </a:lnTo>
                  <a:lnTo>
                    <a:pt x="193" y="765"/>
                  </a:lnTo>
                  <a:lnTo>
                    <a:pt x="194" y="766"/>
                  </a:lnTo>
                  <a:lnTo>
                    <a:pt x="195" y="766"/>
                  </a:lnTo>
                  <a:lnTo>
                    <a:pt x="195" y="767"/>
                  </a:lnTo>
                  <a:lnTo>
                    <a:pt x="194" y="767"/>
                  </a:lnTo>
                  <a:lnTo>
                    <a:pt x="193" y="767"/>
                  </a:lnTo>
                  <a:lnTo>
                    <a:pt x="192" y="767"/>
                  </a:lnTo>
                  <a:lnTo>
                    <a:pt x="191" y="767"/>
                  </a:lnTo>
                  <a:close/>
                  <a:moveTo>
                    <a:pt x="203" y="772"/>
                  </a:moveTo>
                  <a:lnTo>
                    <a:pt x="202" y="771"/>
                  </a:lnTo>
                  <a:lnTo>
                    <a:pt x="202" y="770"/>
                  </a:lnTo>
                  <a:lnTo>
                    <a:pt x="203" y="770"/>
                  </a:lnTo>
                  <a:lnTo>
                    <a:pt x="203" y="769"/>
                  </a:lnTo>
                  <a:lnTo>
                    <a:pt x="204" y="770"/>
                  </a:lnTo>
                  <a:lnTo>
                    <a:pt x="204" y="771"/>
                  </a:lnTo>
                  <a:lnTo>
                    <a:pt x="203" y="772"/>
                  </a:lnTo>
                  <a:close/>
                  <a:moveTo>
                    <a:pt x="221" y="709"/>
                  </a:moveTo>
                  <a:lnTo>
                    <a:pt x="221" y="708"/>
                  </a:lnTo>
                  <a:lnTo>
                    <a:pt x="220" y="706"/>
                  </a:lnTo>
                  <a:lnTo>
                    <a:pt x="219" y="705"/>
                  </a:lnTo>
                  <a:lnTo>
                    <a:pt x="216" y="705"/>
                  </a:lnTo>
                  <a:lnTo>
                    <a:pt x="216" y="704"/>
                  </a:lnTo>
                  <a:lnTo>
                    <a:pt x="217" y="704"/>
                  </a:lnTo>
                  <a:lnTo>
                    <a:pt x="219" y="703"/>
                  </a:lnTo>
                  <a:lnTo>
                    <a:pt x="219" y="702"/>
                  </a:lnTo>
                  <a:lnTo>
                    <a:pt x="220" y="702"/>
                  </a:lnTo>
                  <a:lnTo>
                    <a:pt x="220" y="703"/>
                  </a:lnTo>
                  <a:lnTo>
                    <a:pt x="221" y="703"/>
                  </a:lnTo>
                  <a:lnTo>
                    <a:pt x="222" y="708"/>
                  </a:lnTo>
                  <a:lnTo>
                    <a:pt x="222" y="709"/>
                  </a:lnTo>
                  <a:lnTo>
                    <a:pt x="221" y="709"/>
                  </a:lnTo>
                  <a:close/>
                  <a:moveTo>
                    <a:pt x="214" y="704"/>
                  </a:moveTo>
                  <a:lnTo>
                    <a:pt x="212" y="702"/>
                  </a:lnTo>
                  <a:lnTo>
                    <a:pt x="211" y="702"/>
                  </a:lnTo>
                  <a:lnTo>
                    <a:pt x="211" y="701"/>
                  </a:lnTo>
                  <a:lnTo>
                    <a:pt x="212" y="701"/>
                  </a:lnTo>
                  <a:lnTo>
                    <a:pt x="213" y="701"/>
                  </a:lnTo>
                  <a:lnTo>
                    <a:pt x="214" y="701"/>
                  </a:lnTo>
                  <a:lnTo>
                    <a:pt x="216" y="702"/>
                  </a:lnTo>
                  <a:lnTo>
                    <a:pt x="216" y="703"/>
                  </a:lnTo>
                  <a:lnTo>
                    <a:pt x="215" y="703"/>
                  </a:lnTo>
                  <a:lnTo>
                    <a:pt x="215" y="704"/>
                  </a:lnTo>
                  <a:lnTo>
                    <a:pt x="214" y="704"/>
                  </a:lnTo>
                  <a:close/>
                  <a:moveTo>
                    <a:pt x="57" y="1315"/>
                  </a:moveTo>
                  <a:lnTo>
                    <a:pt x="56" y="1315"/>
                  </a:lnTo>
                  <a:lnTo>
                    <a:pt x="57" y="1314"/>
                  </a:lnTo>
                  <a:lnTo>
                    <a:pt x="57" y="1313"/>
                  </a:lnTo>
                  <a:lnTo>
                    <a:pt x="58" y="1313"/>
                  </a:lnTo>
                  <a:lnTo>
                    <a:pt x="58" y="1314"/>
                  </a:lnTo>
                  <a:lnTo>
                    <a:pt x="57" y="1315"/>
                  </a:lnTo>
                  <a:close/>
                  <a:moveTo>
                    <a:pt x="143" y="1315"/>
                  </a:moveTo>
                  <a:lnTo>
                    <a:pt x="144" y="1316"/>
                  </a:lnTo>
                  <a:lnTo>
                    <a:pt x="144" y="1318"/>
                  </a:lnTo>
                  <a:lnTo>
                    <a:pt x="144" y="1319"/>
                  </a:lnTo>
                  <a:lnTo>
                    <a:pt x="145" y="1320"/>
                  </a:lnTo>
                  <a:lnTo>
                    <a:pt x="147" y="1321"/>
                  </a:lnTo>
                  <a:lnTo>
                    <a:pt x="147" y="1322"/>
                  </a:lnTo>
                  <a:lnTo>
                    <a:pt x="146" y="1324"/>
                  </a:lnTo>
                  <a:lnTo>
                    <a:pt x="146" y="1325"/>
                  </a:lnTo>
                  <a:lnTo>
                    <a:pt x="147" y="1326"/>
                  </a:lnTo>
                  <a:lnTo>
                    <a:pt x="150" y="1327"/>
                  </a:lnTo>
                  <a:lnTo>
                    <a:pt x="151" y="1328"/>
                  </a:lnTo>
                  <a:lnTo>
                    <a:pt x="151" y="1329"/>
                  </a:lnTo>
                  <a:lnTo>
                    <a:pt x="151" y="1331"/>
                  </a:lnTo>
                  <a:lnTo>
                    <a:pt x="150" y="1332"/>
                  </a:lnTo>
                  <a:lnTo>
                    <a:pt x="147" y="1333"/>
                  </a:lnTo>
                  <a:lnTo>
                    <a:pt x="146" y="1334"/>
                  </a:lnTo>
                  <a:lnTo>
                    <a:pt x="145" y="1336"/>
                  </a:lnTo>
                  <a:lnTo>
                    <a:pt x="143" y="1336"/>
                  </a:lnTo>
                  <a:lnTo>
                    <a:pt x="140" y="1337"/>
                  </a:lnTo>
                  <a:lnTo>
                    <a:pt x="139" y="1337"/>
                  </a:lnTo>
                  <a:lnTo>
                    <a:pt x="139" y="1336"/>
                  </a:lnTo>
                  <a:lnTo>
                    <a:pt x="140" y="1335"/>
                  </a:lnTo>
                  <a:lnTo>
                    <a:pt x="140" y="1335"/>
                  </a:lnTo>
                  <a:lnTo>
                    <a:pt x="141" y="1335"/>
                  </a:lnTo>
                  <a:lnTo>
                    <a:pt x="142" y="1335"/>
                  </a:lnTo>
                  <a:lnTo>
                    <a:pt x="142" y="1334"/>
                  </a:lnTo>
                  <a:lnTo>
                    <a:pt x="140" y="1334"/>
                  </a:lnTo>
                  <a:lnTo>
                    <a:pt x="139" y="1335"/>
                  </a:lnTo>
                  <a:lnTo>
                    <a:pt x="138" y="1334"/>
                  </a:lnTo>
                  <a:lnTo>
                    <a:pt x="138" y="1333"/>
                  </a:lnTo>
                  <a:lnTo>
                    <a:pt x="137" y="1333"/>
                  </a:lnTo>
                  <a:lnTo>
                    <a:pt x="137" y="1334"/>
                  </a:lnTo>
                  <a:lnTo>
                    <a:pt x="136" y="1335"/>
                  </a:lnTo>
                  <a:lnTo>
                    <a:pt x="136" y="1336"/>
                  </a:lnTo>
                  <a:lnTo>
                    <a:pt x="133" y="1336"/>
                  </a:lnTo>
                  <a:lnTo>
                    <a:pt x="133" y="1337"/>
                  </a:lnTo>
                  <a:lnTo>
                    <a:pt x="132" y="1338"/>
                  </a:lnTo>
                  <a:lnTo>
                    <a:pt x="132" y="1337"/>
                  </a:lnTo>
                  <a:lnTo>
                    <a:pt x="131" y="1337"/>
                  </a:lnTo>
                  <a:lnTo>
                    <a:pt x="130" y="1337"/>
                  </a:lnTo>
                  <a:lnTo>
                    <a:pt x="129" y="1336"/>
                  </a:lnTo>
                  <a:lnTo>
                    <a:pt x="128" y="1335"/>
                  </a:lnTo>
                  <a:lnTo>
                    <a:pt x="128" y="1334"/>
                  </a:lnTo>
                  <a:lnTo>
                    <a:pt x="129" y="1333"/>
                  </a:lnTo>
                  <a:lnTo>
                    <a:pt x="128" y="1333"/>
                  </a:lnTo>
                  <a:lnTo>
                    <a:pt x="128" y="1332"/>
                  </a:lnTo>
                  <a:lnTo>
                    <a:pt x="127" y="1332"/>
                  </a:lnTo>
                  <a:lnTo>
                    <a:pt x="128" y="1331"/>
                  </a:lnTo>
                  <a:lnTo>
                    <a:pt x="128" y="1330"/>
                  </a:lnTo>
                  <a:lnTo>
                    <a:pt x="128" y="1330"/>
                  </a:lnTo>
                  <a:lnTo>
                    <a:pt x="126" y="1329"/>
                  </a:lnTo>
                  <a:lnTo>
                    <a:pt x="125" y="1329"/>
                  </a:lnTo>
                  <a:lnTo>
                    <a:pt x="124" y="1328"/>
                  </a:lnTo>
                  <a:lnTo>
                    <a:pt x="123" y="1327"/>
                  </a:lnTo>
                  <a:lnTo>
                    <a:pt x="121" y="1326"/>
                  </a:lnTo>
                  <a:lnTo>
                    <a:pt x="119" y="1325"/>
                  </a:lnTo>
                  <a:lnTo>
                    <a:pt x="118" y="1324"/>
                  </a:lnTo>
                  <a:lnTo>
                    <a:pt x="117" y="1324"/>
                  </a:lnTo>
                  <a:lnTo>
                    <a:pt x="116" y="1323"/>
                  </a:lnTo>
                  <a:lnTo>
                    <a:pt x="116" y="1324"/>
                  </a:lnTo>
                  <a:lnTo>
                    <a:pt x="115" y="1323"/>
                  </a:lnTo>
                  <a:lnTo>
                    <a:pt x="114" y="1322"/>
                  </a:lnTo>
                  <a:lnTo>
                    <a:pt x="113" y="1321"/>
                  </a:lnTo>
                  <a:lnTo>
                    <a:pt x="114" y="1320"/>
                  </a:lnTo>
                  <a:lnTo>
                    <a:pt x="114" y="1319"/>
                  </a:lnTo>
                  <a:lnTo>
                    <a:pt x="113" y="1318"/>
                  </a:lnTo>
                  <a:lnTo>
                    <a:pt x="112" y="1318"/>
                  </a:lnTo>
                  <a:lnTo>
                    <a:pt x="112" y="1317"/>
                  </a:lnTo>
                  <a:lnTo>
                    <a:pt x="113" y="1315"/>
                  </a:lnTo>
                  <a:lnTo>
                    <a:pt x="114" y="1315"/>
                  </a:lnTo>
                  <a:lnTo>
                    <a:pt x="116" y="1315"/>
                  </a:lnTo>
                  <a:lnTo>
                    <a:pt x="116" y="1315"/>
                  </a:lnTo>
                  <a:lnTo>
                    <a:pt x="118" y="1314"/>
                  </a:lnTo>
                  <a:lnTo>
                    <a:pt x="122" y="1313"/>
                  </a:lnTo>
                  <a:lnTo>
                    <a:pt x="123" y="1313"/>
                  </a:lnTo>
                  <a:lnTo>
                    <a:pt x="123" y="1314"/>
                  </a:lnTo>
                  <a:lnTo>
                    <a:pt x="121" y="1314"/>
                  </a:lnTo>
                  <a:lnTo>
                    <a:pt x="121" y="1315"/>
                  </a:lnTo>
                  <a:lnTo>
                    <a:pt x="125" y="1315"/>
                  </a:lnTo>
                  <a:lnTo>
                    <a:pt x="129" y="1316"/>
                  </a:lnTo>
                  <a:lnTo>
                    <a:pt x="133" y="1315"/>
                  </a:lnTo>
                  <a:lnTo>
                    <a:pt x="134" y="1315"/>
                  </a:lnTo>
                  <a:lnTo>
                    <a:pt x="135" y="1314"/>
                  </a:lnTo>
                  <a:lnTo>
                    <a:pt x="136" y="1314"/>
                  </a:lnTo>
                  <a:lnTo>
                    <a:pt x="139" y="1314"/>
                  </a:lnTo>
                  <a:lnTo>
                    <a:pt x="139" y="1315"/>
                  </a:lnTo>
                  <a:lnTo>
                    <a:pt x="140" y="1315"/>
                  </a:lnTo>
                  <a:lnTo>
                    <a:pt x="141" y="1314"/>
                  </a:lnTo>
                  <a:lnTo>
                    <a:pt x="142" y="1315"/>
                  </a:lnTo>
                  <a:lnTo>
                    <a:pt x="143" y="1315"/>
                  </a:lnTo>
                  <a:close/>
                  <a:moveTo>
                    <a:pt x="61" y="1297"/>
                  </a:moveTo>
                  <a:lnTo>
                    <a:pt x="60" y="1297"/>
                  </a:lnTo>
                  <a:lnTo>
                    <a:pt x="60" y="1296"/>
                  </a:lnTo>
                  <a:lnTo>
                    <a:pt x="61" y="1294"/>
                  </a:lnTo>
                  <a:lnTo>
                    <a:pt x="61" y="1295"/>
                  </a:lnTo>
                  <a:lnTo>
                    <a:pt x="61" y="1297"/>
                  </a:lnTo>
                  <a:close/>
                  <a:moveTo>
                    <a:pt x="58" y="1315"/>
                  </a:moveTo>
                  <a:lnTo>
                    <a:pt x="58" y="1313"/>
                  </a:lnTo>
                  <a:lnTo>
                    <a:pt x="59" y="1313"/>
                  </a:lnTo>
                  <a:lnTo>
                    <a:pt x="60" y="1312"/>
                  </a:lnTo>
                  <a:lnTo>
                    <a:pt x="61" y="1311"/>
                  </a:lnTo>
                  <a:lnTo>
                    <a:pt x="63" y="1310"/>
                  </a:lnTo>
                  <a:lnTo>
                    <a:pt x="60" y="1310"/>
                  </a:lnTo>
                  <a:lnTo>
                    <a:pt x="58" y="1310"/>
                  </a:lnTo>
                  <a:lnTo>
                    <a:pt x="58" y="1309"/>
                  </a:lnTo>
                  <a:lnTo>
                    <a:pt x="58" y="1307"/>
                  </a:lnTo>
                  <a:lnTo>
                    <a:pt x="58" y="1306"/>
                  </a:lnTo>
                  <a:lnTo>
                    <a:pt x="59" y="1305"/>
                  </a:lnTo>
                  <a:lnTo>
                    <a:pt x="61" y="1306"/>
                  </a:lnTo>
                  <a:lnTo>
                    <a:pt x="62" y="1306"/>
                  </a:lnTo>
                  <a:lnTo>
                    <a:pt x="63" y="1305"/>
                  </a:lnTo>
                  <a:lnTo>
                    <a:pt x="62" y="1305"/>
                  </a:lnTo>
                  <a:lnTo>
                    <a:pt x="61" y="1305"/>
                  </a:lnTo>
                  <a:lnTo>
                    <a:pt x="61" y="1304"/>
                  </a:lnTo>
                  <a:lnTo>
                    <a:pt x="60" y="1305"/>
                  </a:lnTo>
                  <a:lnTo>
                    <a:pt x="59" y="1304"/>
                  </a:lnTo>
                  <a:lnTo>
                    <a:pt x="58" y="1305"/>
                  </a:lnTo>
                  <a:lnTo>
                    <a:pt x="58" y="1304"/>
                  </a:lnTo>
                  <a:lnTo>
                    <a:pt x="59" y="1304"/>
                  </a:lnTo>
                  <a:lnTo>
                    <a:pt x="59" y="1303"/>
                  </a:lnTo>
                  <a:lnTo>
                    <a:pt x="60" y="1303"/>
                  </a:lnTo>
                  <a:lnTo>
                    <a:pt x="61" y="1303"/>
                  </a:lnTo>
                  <a:lnTo>
                    <a:pt x="62" y="1303"/>
                  </a:lnTo>
                  <a:lnTo>
                    <a:pt x="62" y="1304"/>
                  </a:lnTo>
                  <a:lnTo>
                    <a:pt x="62" y="1303"/>
                  </a:lnTo>
                  <a:lnTo>
                    <a:pt x="63" y="1303"/>
                  </a:lnTo>
                  <a:lnTo>
                    <a:pt x="64" y="1305"/>
                  </a:lnTo>
                  <a:lnTo>
                    <a:pt x="64" y="1306"/>
                  </a:lnTo>
                  <a:lnTo>
                    <a:pt x="65" y="1307"/>
                  </a:lnTo>
                  <a:lnTo>
                    <a:pt x="65" y="1309"/>
                  </a:lnTo>
                  <a:lnTo>
                    <a:pt x="65" y="1311"/>
                  </a:lnTo>
                  <a:lnTo>
                    <a:pt x="65" y="1312"/>
                  </a:lnTo>
                  <a:lnTo>
                    <a:pt x="64" y="1312"/>
                  </a:lnTo>
                  <a:lnTo>
                    <a:pt x="64" y="1313"/>
                  </a:lnTo>
                  <a:lnTo>
                    <a:pt x="62" y="1314"/>
                  </a:lnTo>
                  <a:lnTo>
                    <a:pt x="62" y="1315"/>
                  </a:lnTo>
                  <a:lnTo>
                    <a:pt x="60" y="1315"/>
                  </a:lnTo>
                  <a:lnTo>
                    <a:pt x="58" y="1315"/>
                  </a:lnTo>
                  <a:close/>
                  <a:moveTo>
                    <a:pt x="70" y="1294"/>
                  </a:moveTo>
                  <a:lnTo>
                    <a:pt x="69" y="1294"/>
                  </a:lnTo>
                  <a:lnTo>
                    <a:pt x="70" y="1293"/>
                  </a:lnTo>
                  <a:lnTo>
                    <a:pt x="70" y="1293"/>
                  </a:lnTo>
                  <a:lnTo>
                    <a:pt x="70" y="1294"/>
                  </a:lnTo>
                  <a:lnTo>
                    <a:pt x="70" y="1294"/>
                  </a:lnTo>
                  <a:close/>
                  <a:moveTo>
                    <a:pt x="78" y="1295"/>
                  </a:moveTo>
                  <a:lnTo>
                    <a:pt x="77" y="1295"/>
                  </a:lnTo>
                  <a:lnTo>
                    <a:pt x="77" y="1294"/>
                  </a:lnTo>
                  <a:lnTo>
                    <a:pt x="79" y="1294"/>
                  </a:lnTo>
                  <a:lnTo>
                    <a:pt x="80" y="1295"/>
                  </a:lnTo>
                  <a:lnTo>
                    <a:pt x="81" y="1295"/>
                  </a:lnTo>
                  <a:lnTo>
                    <a:pt x="80" y="1296"/>
                  </a:lnTo>
                  <a:lnTo>
                    <a:pt x="78" y="1295"/>
                  </a:lnTo>
                  <a:close/>
                  <a:moveTo>
                    <a:pt x="71" y="1297"/>
                  </a:moveTo>
                  <a:lnTo>
                    <a:pt x="70" y="1297"/>
                  </a:lnTo>
                  <a:lnTo>
                    <a:pt x="70" y="1296"/>
                  </a:lnTo>
                  <a:lnTo>
                    <a:pt x="71" y="1295"/>
                  </a:lnTo>
                  <a:lnTo>
                    <a:pt x="72" y="1295"/>
                  </a:lnTo>
                  <a:lnTo>
                    <a:pt x="72" y="1294"/>
                  </a:lnTo>
                  <a:lnTo>
                    <a:pt x="73" y="1294"/>
                  </a:lnTo>
                  <a:lnTo>
                    <a:pt x="73" y="1295"/>
                  </a:lnTo>
                  <a:lnTo>
                    <a:pt x="74" y="1295"/>
                  </a:lnTo>
                  <a:lnTo>
                    <a:pt x="74" y="1294"/>
                  </a:lnTo>
                  <a:lnTo>
                    <a:pt x="75" y="1294"/>
                  </a:lnTo>
                  <a:lnTo>
                    <a:pt x="75" y="1295"/>
                  </a:lnTo>
                  <a:lnTo>
                    <a:pt x="75" y="1296"/>
                  </a:lnTo>
                  <a:lnTo>
                    <a:pt x="74" y="1296"/>
                  </a:lnTo>
                  <a:lnTo>
                    <a:pt x="73" y="1297"/>
                  </a:lnTo>
                  <a:lnTo>
                    <a:pt x="72" y="1298"/>
                  </a:lnTo>
                  <a:lnTo>
                    <a:pt x="71" y="1297"/>
                  </a:lnTo>
                  <a:close/>
                  <a:moveTo>
                    <a:pt x="65" y="1285"/>
                  </a:moveTo>
                  <a:lnTo>
                    <a:pt x="65" y="1286"/>
                  </a:lnTo>
                  <a:lnTo>
                    <a:pt x="64" y="1285"/>
                  </a:lnTo>
                  <a:lnTo>
                    <a:pt x="64" y="1284"/>
                  </a:lnTo>
                  <a:lnTo>
                    <a:pt x="65" y="1284"/>
                  </a:lnTo>
                  <a:lnTo>
                    <a:pt x="65" y="1285"/>
                  </a:lnTo>
                  <a:close/>
                  <a:moveTo>
                    <a:pt x="67" y="1287"/>
                  </a:moveTo>
                  <a:lnTo>
                    <a:pt x="66" y="1287"/>
                  </a:lnTo>
                  <a:lnTo>
                    <a:pt x="66" y="1286"/>
                  </a:lnTo>
                  <a:lnTo>
                    <a:pt x="66" y="1285"/>
                  </a:lnTo>
                  <a:lnTo>
                    <a:pt x="66" y="1284"/>
                  </a:lnTo>
                  <a:lnTo>
                    <a:pt x="66" y="1283"/>
                  </a:lnTo>
                  <a:lnTo>
                    <a:pt x="67" y="1283"/>
                  </a:lnTo>
                  <a:lnTo>
                    <a:pt x="68" y="1284"/>
                  </a:lnTo>
                  <a:lnTo>
                    <a:pt x="69" y="1285"/>
                  </a:lnTo>
                  <a:lnTo>
                    <a:pt x="68" y="1286"/>
                  </a:lnTo>
                  <a:lnTo>
                    <a:pt x="67" y="1287"/>
                  </a:lnTo>
                  <a:close/>
                  <a:moveTo>
                    <a:pt x="64" y="1290"/>
                  </a:moveTo>
                  <a:lnTo>
                    <a:pt x="63" y="1289"/>
                  </a:lnTo>
                  <a:lnTo>
                    <a:pt x="62" y="1289"/>
                  </a:lnTo>
                  <a:lnTo>
                    <a:pt x="62" y="1288"/>
                  </a:lnTo>
                  <a:lnTo>
                    <a:pt x="64" y="1288"/>
                  </a:lnTo>
                  <a:lnTo>
                    <a:pt x="65" y="1289"/>
                  </a:lnTo>
                  <a:lnTo>
                    <a:pt x="64" y="1289"/>
                  </a:lnTo>
                  <a:lnTo>
                    <a:pt x="64" y="1290"/>
                  </a:lnTo>
                  <a:close/>
                  <a:moveTo>
                    <a:pt x="64" y="1287"/>
                  </a:moveTo>
                  <a:lnTo>
                    <a:pt x="63" y="1287"/>
                  </a:lnTo>
                  <a:lnTo>
                    <a:pt x="64" y="1286"/>
                  </a:lnTo>
                  <a:lnTo>
                    <a:pt x="65" y="1286"/>
                  </a:lnTo>
                  <a:lnTo>
                    <a:pt x="65" y="1287"/>
                  </a:lnTo>
                  <a:lnTo>
                    <a:pt x="64" y="1287"/>
                  </a:lnTo>
                  <a:close/>
                  <a:moveTo>
                    <a:pt x="72" y="1291"/>
                  </a:moveTo>
                  <a:lnTo>
                    <a:pt x="72" y="1290"/>
                  </a:lnTo>
                  <a:lnTo>
                    <a:pt x="71" y="1290"/>
                  </a:lnTo>
                  <a:lnTo>
                    <a:pt x="72" y="1289"/>
                  </a:lnTo>
                  <a:lnTo>
                    <a:pt x="73" y="1288"/>
                  </a:lnTo>
                  <a:lnTo>
                    <a:pt x="75" y="1290"/>
                  </a:lnTo>
                  <a:lnTo>
                    <a:pt x="75" y="1290"/>
                  </a:lnTo>
                  <a:lnTo>
                    <a:pt x="75" y="1291"/>
                  </a:lnTo>
                  <a:lnTo>
                    <a:pt x="74" y="1291"/>
                  </a:lnTo>
                  <a:lnTo>
                    <a:pt x="72" y="1291"/>
                  </a:lnTo>
                  <a:close/>
                  <a:moveTo>
                    <a:pt x="78" y="1291"/>
                  </a:moveTo>
                  <a:lnTo>
                    <a:pt x="77" y="1291"/>
                  </a:lnTo>
                  <a:lnTo>
                    <a:pt x="76" y="1290"/>
                  </a:lnTo>
                  <a:lnTo>
                    <a:pt x="76" y="1290"/>
                  </a:lnTo>
                  <a:lnTo>
                    <a:pt x="76" y="1289"/>
                  </a:lnTo>
                  <a:lnTo>
                    <a:pt x="76" y="1288"/>
                  </a:lnTo>
                  <a:lnTo>
                    <a:pt x="77" y="1288"/>
                  </a:lnTo>
                  <a:lnTo>
                    <a:pt x="78" y="1289"/>
                  </a:lnTo>
                  <a:lnTo>
                    <a:pt x="80" y="1290"/>
                  </a:lnTo>
                  <a:lnTo>
                    <a:pt x="81" y="1290"/>
                  </a:lnTo>
                  <a:lnTo>
                    <a:pt x="81" y="1290"/>
                  </a:lnTo>
                  <a:lnTo>
                    <a:pt x="83" y="1290"/>
                  </a:lnTo>
                  <a:lnTo>
                    <a:pt x="84" y="1290"/>
                  </a:lnTo>
                  <a:lnTo>
                    <a:pt x="84" y="1291"/>
                  </a:lnTo>
                  <a:lnTo>
                    <a:pt x="81" y="1292"/>
                  </a:lnTo>
                  <a:lnTo>
                    <a:pt x="81" y="1292"/>
                  </a:lnTo>
                  <a:lnTo>
                    <a:pt x="78" y="1291"/>
                  </a:lnTo>
                  <a:close/>
                  <a:moveTo>
                    <a:pt x="71" y="1277"/>
                  </a:moveTo>
                  <a:lnTo>
                    <a:pt x="70" y="1277"/>
                  </a:lnTo>
                  <a:lnTo>
                    <a:pt x="70" y="1277"/>
                  </a:lnTo>
                  <a:lnTo>
                    <a:pt x="70" y="1276"/>
                  </a:lnTo>
                  <a:lnTo>
                    <a:pt x="71" y="1276"/>
                  </a:lnTo>
                  <a:lnTo>
                    <a:pt x="71" y="1277"/>
                  </a:lnTo>
                  <a:close/>
                  <a:moveTo>
                    <a:pt x="73" y="1279"/>
                  </a:moveTo>
                  <a:lnTo>
                    <a:pt x="72" y="1278"/>
                  </a:lnTo>
                  <a:lnTo>
                    <a:pt x="73" y="1278"/>
                  </a:lnTo>
                  <a:lnTo>
                    <a:pt x="73" y="1278"/>
                  </a:lnTo>
                  <a:lnTo>
                    <a:pt x="74" y="1278"/>
                  </a:lnTo>
                  <a:lnTo>
                    <a:pt x="74" y="1279"/>
                  </a:lnTo>
                  <a:lnTo>
                    <a:pt x="73" y="1279"/>
                  </a:lnTo>
                  <a:close/>
                  <a:moveTo>
                    <a:pt x="80" y="1267"/>
                  </a:moveTo>
                  <a:lnTo>
                    <a:pt x="80" y="1266"/>
                  </a:lnTo>
                  <a:lnTo>
                    <a:pt x="81" y="1267"/>
                  </a:lnTo>
                  <a:lnTo>
                    <a:pt x="80" y="1267"/>
                  </a:lnTo>
                  <a:close/>
                  <a:moveTo>
                    <a:pt x="158" y="1299"/>
                  </a:moveTo>
                  <a:lnTo>
                    <a:pt x="158" y="1300"/>
                  </a:lnTo>
                  <a:lnTo>
                    <a:pt x="160" y="1300"/>
                  </a:lnTo>
                  <a:lnTo>
                    <a:pt x="160" y="1301"/>
                  </a:lnTo>
                  <a:lnTo>
                    <a:pt x="161" y="1301"/>
                  </a:lnTo>
                  <a:lnTo>
                    <a:pt x="162" y="1302"/>
                  </a:lnTo>
                  <a:lnTo>
                    <a:pt x="163" y="1302"/>
                  </a:lnTo>
                  <a:lnTo>
                    <a:pt x="162" y="1302"/>
                  </a:lnTo>
                  <a:lnTo>
                    <a:pt x="161" y="1303"/>
                  </a:lnTo>
                  <a:lnTo>
                    <a:pt x="160" y="1304"/>
                  </a:lnTo>
                  <a:lnTo>
                    <a:pt x="156" y="1304"/>
                  </a:lnTo>
                  <a:lnTo>
                    <a:pt x="151" y="1303"/>
                  </a:lnTo>
                  <a:lnTo>
                    <a:pt x="150" y="1302"/>
                  </a:lnTo>
                  <a:lnTo>
                    <a:pt x="148" y="1302"/>
                  </a:lnTo>
                  <a:lnTo>
                    <a:pt x="146" y="1301"/>
                  </a:lnTo>
                  <a:lnTo>
                    <a:pt x="145" y="1302"/>
                  </a:lnTo>
                  <a:lnTo>
                    <a:pt x="144" y="1302"/>
                  </a:lnTo>
                  <a:lnTo>
                    <a:pt x="141" y="1301"/>
                  </a:lnTo>
                  <a:lnTo>
                    <a:pt x="140" y="1301"/>
                  </a:lnTo>
                  <a:lnTo>
                    <a:pt x="139" y="1301"/>
                  </a:lnTo>
                  <a:lnTo>
                    <a:pt x="138" y="1299"/>
                  </a:lnTo>
                  <a:lnTo>
                    <a:pt x="137" y="1299"/>
                  </a:lnTo>
                  <a:lnTo>
                    <a:pt x="137" y="1300"/>
                  </a:lnTo>
                  <a:lnTo>
                    <a:pt x="136" y="1300"/>
                  </a:lnTo>
                  <a:lnTo>
                    <a:pt x="136" y="1299"/>
                  </a:lnTo>
                  <a:lnTo>
                    <a:pt x="134" y="1298"/>
                  </a:lnTo>
                  <a:lnTo>
                    <a:pt x="132" y="1297"/>
                  </a:lnTo>
                  <a:lnTo>
                    <a:pt x="132" y="1296"/>
                  </a:lnTo>
                  <a:lnTo>
                    <a:pt x="133" y="1296"/>
                  </a:lnTo>
                  <a:lnTo>
                    <a:pt x="136" y="1296"/>
                  </a:lnTo>
                  <a:lnTo>
                    <a:pt x="137" y="1296"/>
                  </a:lnTo>
                  <a:lnTo>
                    <a:pt x="138" y="1297"/>
                  </a:lnTo>
                  <a:lnTo>
                    <a:pt x="139" y="1297"/>
                  </a:lnTo>
                  <a:lnTo>
                    <a:pt x="139" y="1296"/>
                  </a:lnTo>
                  <a:lnTo>
                    <a:pt x="141" y="1296"/>
                  </a:lnTo>
                  <a:lnTo>
                    <a:pt x="146" y="1296"/>
                  </a:lnTo>
                  <a:lnTo>
                    <a:pt x="147" y="1296"/>
                  </a:lnTo>
                  <a:lnTo>
                    <a:pt x="147" y="1297"/>
                  </a:lnTo>
                  <a:lnTo>
                    <a:pt x="148" y="1297"/>
                  </a:lnTo>
                  <a:lnTo>
                    <a:pt x="150" y="1297"/>
                  </a:lnTo>
                  <a:lnTo>
                    <a:pt x="154" y="1298"/>
                  </a:lnTo>
                  <a:lnTo>
                    <a:pt x="155" y="1298"/>
                  </a:lnTo>
                  <a:lnTo>
                    <a:pt x="155" y="1297"/>
                  </a:lnTo>
                  <a:lnTo>
                    <a:pt x="156" y="1297"/>
                  </a:lnTo>
                  <a:lnTo>
                    <a:pt x="158" y="1299"/>
                  </a:lnTo>
                  <a:close/>
                  <a:moveTo>
                    <a:pt x="128" y="1291"/>
                  </a:moveTo>
                  <a:lnTo>
                    <a:pt x="128" y="1291"/>
                  </a:lnTo>
                  <a:lnTo>
                    <a:pt x="128" y="1290"/>
                  </a:lnTo>
                  <a:lnTo>
                    <a:pt x="127" y="1290"/>
                  </a:lnTo>
                  <a:lnTo>
                    <a:pt x="127" y="1289"/>
                  </a:lnTo>
                  <a:lnTo>
                    <a:pt x="128" y="1289"/>
                  </a:lnTo>
                  <a:lnTo>
                    <a:pt x="128" y="1289"/>
                  </a:lnTo>
                  <a:lnTo>
                    <a:pt x="128" y="1288"/>
                  </a:lnTo>
                  <a:lnTo>
                    <a:pt x="126" y="1288"/>
                  </a:lnTo>
                  <a:lnTo>
                    <a:pt x="126" y="1287"/>
                  </a:lnTo>
                  <a:lnTo>
                    <a:pt x="126" y="1286"/>
                  </a:lnTo>
                  <a:lnTo>
                    <a:pt x="125" y="1286"/>
                  </a:lnTo>
                  <a:lnTo>
                    <a:pt x="125" y="1285"/>
                  </a:lnTo>
                  <a:lnTo>
                    <a:pt x="126" y="1284"/>
                  </a:lnTo>
                  <a:lnTo>
                    <a:pt x="127" y="1284"/>
                  </a:lnTo>
                  <a:lnTo>
                    <a:pt x="128" y="1283"/>
                  </a:lnTo>
                  <a:lnTo>
                    <a:pt x="129" y="1283"/>
                  </a:lnTo>
                  <a:lnTo>
                    <a:pt x="129" y="1284"/>
                  </a:lnTo>
                  <a:lnTo>
                    <a:pt x="129" y="1285"/>
                  </a:lnTo>
                  <a:lnTo>
                    <a:pt x="132" y="1285"/>
                  </a:lnTo>
                  <a:lnTo>
                    <a:pt x="134" y="1285"/>
                  </a:lnTo>
                  <a:lnTo>
                    <a:pt x="136" y="1284"/>
                  </a:lnTo>
                  <a:lnTo>
                    <a:pt x="137" y="1284"/>
                  </a:lnTo>
                  <a:lnTo>
                    <a:pt x="138" y="1284"/>
                  </a:lnTo>
                  <a:lnTo>
                    <a:pt x="139" y="1285"/>
                  </a:lnTo>
                  <a:lnTo>
                    <a:pt x="140" y="1285"/>
                  </a:lnTo>
                  <a:lnTo>
                    <a:pt x="140" y="1284"/>
                  </a:lnTo>
                  <a:lnTo>
                    <a:pt x="140" y="1284"/>
                  </a:lnTo>
                  <a:lnTo>
                    <a:pt x="141" y="1284"/>
                  </a:lnTo>
                  <a:lnTo>
                    <a:pt x="140" y="1285"/>
                  </a:lnTo>
                  <a:lnTo>
                    <a:pt x="143" y="1286"/>
                  </a:lnTo>
                  <a:lnTo>
                    <a:pt x="144" y="1287"/>
                  </a:lnTo>
                  <a:lnTo>
                    <a:pt x="145" y="1287"/>
                  </a:lnTo>
                  <a:lnTo>
                    <a:pt x="147" y="1286"/>
                  </a:lnTo>
                  <a:lnTo>
                    <a:pt x="148" y="1286"/>
                  </a:lnTo>
                  <a:lnTo>
                    <a:pt x="151" y="1286"/>
                  </a:lnTo>
                  <a:lnTo>
                    <a:pt x="151" y="1286"/>
                  </a:lnTo>
                  <a:lnTo>
                    <a:pt x="151" y="1287"/>
                  </a:lnTo>
                  <a:lnTo>
                    <a:pt x="152" y="1286"/>
                  </a:lnTo>
                  <a:lnTo>
                    <a:pt x="153" y="1285"/>
                  </a:lnTo>
                  <a:lnTo>
                    <a:pt x="157" y="1286"/>
                  </a:lnTo>
                  <a:lnTo>
                    <a:pt x="158" y="1287"/>
                  </a:lnTo>
                  <a:lnTo>
                    <a:pt x="157" y="1288"/>
                  </a:lnTo>
                  <a:lnTo>
                    <a:pt x="156" y="1290"/>
                  </a:lnTo>
                  <a:lnTo>
                    <a:pt x="155" y="1290"/>
                  </a:lnTo>
                  <a:lnTo>
                    <a:pt x="153" y="1291"/>
                  </a:lnTo>
                  <a:lnTo>
                    <a:pt x="151" y="1290"/>
                  </a:lnTo>
                  <a:lnTo>
                    <a:pt x="148" y="1291"/>
                  </a:lnTo>
                  <a:lnTo>
                    <a:pt x="146" y="1290"/>
                  </a:lnTo>
                  <a:lnTo>
                    <a:pt x="144" y="1290"/>
                  </a:lnTo>
                  <a:lnTo>
                    <a:pt x="143" y="1290"/>
                  </a:lnTo>
                  <a:lnTo>
                    <a:pt x="141" y="1292"/>
                  </a:lnTo>
                  <a:lnTo>
                    <a:pt x="140" y="1293"/>
                  </a:lnTo>
                  <a:lnTo>
                    <a:pt x="139" y="1293"/>
                  </a:lnTo>
                  <a:lnTo>
                    <a:pt x="138" y="1293"/>
                  </a:lnTo>
                  <a:lnTo>
                    <a:pt x="133" y="1292"/>
                  </a:lnTo>
                  <a:lnTo>
                    <a:pt x="132" y="1292"/>
                  </a:lnTo>
                  <a:lnTo>
                    <a:pt x="129" y="1291"/>
                  </a:lnTo>
                  <a:lnTo>
                    <a:pt x="128" y="1291"/>
                  </a:lnTo>
                  <a:close/>
                  <a:moveTo>
                    <a:pt x="79" y="1272"/>
                  </a:moveTo>
                  <a:lnTo>
                    <a:pt x="78" y="1272"/>
                  </a:lnTo>
                  <a:lnTo>
                    <a:pt x="77" y="1271"/>
                  </a:lnTo>
                  <a:lnTo>
                    <a:pt x="76" y="1272"/>
                  </a:lnTo>
                  <a:lnTo>
                    <a:pt x="75" y="1272"/>
                  </a:lnTo>
                  <a:lnTo>
                    <a:pt x="75" y="1271"/>
                  </a:lnTo>
                  <a:lnTo>
                    <a:pt x="76" y="1270"/>
                  </a:lnTo>
                  <a:lnTo>
                    <a:pt x="77" y="1270"/>
                  </a:lnTo>
                  <a:lnTo>
                    <a:pt x="78" y="1270"/>
                  </a:lnTo>
                  <a:lnTo>
                    <a:pt x="79" y="1272"/>
                  </a:lnTo>
                  <a:close/>
                  <a:moveTo>
                    <a:pt x="90" y="1284"/>
                  </a:moveTo>
                  <a:lnTo>
                    <a:pt x="89" y="1284"/>
                  </a:lnTo>
                  <a:lnTo>
                    <a:pt x="89" y="1283"/>
                  </a:lnTo>
                  <a:lnTo>
                    <a:pt x="89" y="1282"/>
                  </a:lnTo>
                  <a:lnTo>
                    <a:pt x="90" y="1282"/>
                  </a:lnTo>
                  <a:lnTo>
                    <a:pt x="90" y="1283"/>
                  </a:lnTo>
                  <a:lnTo>
                    <a:pt x="90" y="1284"/>
                  </a:lnTo>
                  <a:close/>
                  <a:moveTo>
                    <a:pt x="76" y="1280"/>
                  </a:moveTo>
                  <a:lnTo>
                    <a:pt x="76" y="1279"/>
                  </a:lnTo>
                  <a:lnTo>
                    <a:pt x="76" y="1278"/>
                  </a:lnTo>
                  <a:lnTo>
                    <a:pt x="77" y="1278"/>
                  </a:lnTo>
                  <a:lnTo>
                    <a:pt x="77" y="1279"/>
                  </a:lnTo>
                  <a:lnTo>
                    <a:pt x="77" y="1280"/>
                  </a:lnTo>
                  <a:lnTo>
                    <a:pt x="76" y="1280"/>
                  </a:lnTo>
                  <a:close/>
                  <a:moveTo>
                    <a:pt x="74" y="1276"/>
                  </a:moveTo>
                  <a:lnTo>
                    <a:pt x="73" y="1275"/>
                  </a:lnTo>
                  <a:lnTo>
                    <a:pt x="75" y="1274"/>
                  </a:lnTo>
                  <a:lnTo>
                    <a:pt x="75" y="1275"/>
                  </a:lnTo>
                  <a:lnTo>
                    <a:pt x="74" y="1275"/>
                  </a:lnTo>
                  <a:lnTo>
                    <a:pt x="74" y="1276"/>
                  </a:lnTo>
                  <a:close/>
                  <a:moveTo>
                    <a:pt x="92" y="1284"/>
                  </a:moveTo>
                  <a:lnTo>
                    <a:pt x="91" y="1282"/>
                  </a:lnTo>
                  <a:lnTo>
                    <a:pt x="90" y="1281"/>
                  </a:lnTo>
                  <a:lnTo>
                    <a:pt x="91" y="1280"/>
                  </a:lnTo>
                  <a:lnTo>
                    <a:pt x="93" y="1283"/>
                  </a:lnTo>
                  <a:lnTo>
                    <a:pt x="93" y="1284"/>
                  </a:lnTo>
                  <a:lnTo>
                    <a:pt x="93" y="1284"/>
                  </a:lnTo>
                  <a:lnTo>
                    <a:pt x="92" y="1284"/>
                  </a:lnTo>
                  <a:close/>
                  <a:moveTo>
                    <a:pt x="79" y="1276"/>
                  </a:moveTo>
                  <a:lnTo>
                    <a:pt x="78" y="1276"/>
                  </a:lnTo>
                  <a:lnTo>
                    <a:pt x="78" y="1275"/>
                  </a:lnTo>
                  <a:lnTo>
                    <a:pt x="79" y="1275"/>
                  </a:lnTo>
                  <a:lnTo>
                    <a:pt x="79" y="1276"/>
                  </a:lnTo>
                  <a:close/>
                  <a:moveTo>
                    <a:pt x="83" y="1289"/>
                  </a:moveTo>
                  <a:lnTo>
                    <a:pt x="82" y="1289"/>
                  </a:lnTo>
                  <a:lnTo>
                    <a:pt x="81" y="1289"/>
                  </a:lnTo>
                  <a:lnTo>
                    <a:pt x="81" y="1288"/>
                  </a:lnTo>
                  <a:lnTo>
                    <a:pt x="82" y="1288"/>
                  </a:lnTo>
                  <a:lnTo>
                    <a:pt x="83" y="1288"/>
                  </a:lnTo>
                  <a:lnTo>
                    <a:pt x="84" y="1288"/>
                  </a:lnTo>
                  <a:lnTo>
                    <a:pt x="83" y="1288"/>
                  </a:lnTo>
                  <a:lnTo>
                    <a:pt x="83" y="1289"/>
                  </a:lnTo>
                  <a:close/>
                  <a:moveTo>
                    <a:pt x="81" y="1288"/>
                  </a:moveTo>
                  <a:lnTo>
                    <a:pt x="81" y="1289"/>
                  </a:lnTo>
                  <a:lnTo>
                    <a:pt x="80" y="1288"/>
                  </a:lnTo>
                  <a:lnTo>
                    <a:pt x="79" y="1287"/>
                  </a:lnTo>
                  <a:lnTo>
                    <a:pt x="80" y="1287"/>
                  </a:lnTo>
                  <a:lnTo>
                    <a:pt x="81" y="1287"/>
                  </a:lnTo>
                  <a:lnTo>
                    <a:pt x="81" y="1288"/>
                  </a:lnTo>
                  <a:close/>
                  <a:moveTo>
                    <a:pt x="74" y="1288"/>
                  </a:moveTo>
                  <a:lnTo>
                    <a:pt x="74" y="1287"/>
                  </a:lnTo>
                  <a:lnTo>
                    <a:pt x="73" y="1287"/>
                  </a:lnTo>
                  <a:lnTo>
                    <a:pt x="74" y="1286"/>
                  </a:lnTo>
                  <a:lnTo>
                    <a:pt x="73" y="1285"/>
                  </a:lnTo>
                  <a:lnTo>
                    <a:pt x="74" y="1284"/>
                  </a:lnTo>
                  <a:lnTo>
                    <a:pt x="74" y="1283"/>
                  </a:lnTo>
                  <a:lnTo>
                    <a:pt x="76" y="1282"/>
                  </a:lnTo>
                  <a:lnTo>
                    <a:pt x="77" y="1282"/>
                  </a:lnTo>
                  <a:lnTo>
                    <a:pt x="77" y="1283"/>
                  </a:lnTo>
                  <a:lnTo>
                    <a:pt x="76" y="1283"/>
                  </a:lnTo>
                  <a:lnTo>
                    <a:pt x="75" y="1285"/>
                  </a:lnTo>
                  <a:lnTo>
                    <a:pt x="74" y="1286"/>
                  </a:lnTo>
                  <a:lnTo>
                    <a:pt x="74" y="1288"/>
                  </a:lnTo>
                  <a:close/>
                  <a:moveTo>
                    <a:pt x="85" y="1288"/>
                  </a:moveTo>
                  <a:lnTo>
                    <a:pt x="84" y="1288"/>
                  </a:lnTo>
                  <a:lnTo>
                    <a:pt x="84" y="1287"/>
                  </a:lnTo>
                  <a:lnTo>
                    <a:pt x="85" y="1287"/>
                  </a:lnTo>
                  <a:lnTo>
                    <a:pt x="86" y="1287"/>
                  </a:lnTo>
                  <a:lnTo>
                    <a:pt x="85" y="1288"/>
                  </a:lnTo>
                  <a:close/>
                  <a:moveTo>
                    <a:pt x="68" y="1282"/>
                  </a:moveTo>
                  <a:lnTo>
                    <a:pt x="68" y="1281"/>
                  </a:lnTo>
                  <a:lnTo>
                    <a:pt x="69" y="1281"/>
                  </a:lnTo>
                  <a:lnTo>
                    <a:pt x="69" y="1280"/>
                  </a:lnTo>
                  <a:lnTo>
                    <a:pt x="70" y="1281"/>
                  </a:lnTo>
                  <a:lnTo>
                    <a:pt x="71" y="1281"/>
                  </a:lnTo>
                  <a:lnTo>
                    <a:pt x="71" y="1280"/>
                  </a:lnTo>
                  <a:lnTo>
                    <a:pt x="72" y="1281"/>
                  </a:lnTo>
                  <a:lnTo>
                    <a:pt x="73" y="1282"/>
                  </a:lnTo>
                  <a:lnTo>
                    <a:pt x="72" y="1283"/>
                  </a:lnTo>
                  <a:lnTo>
                    <a:pt x="71" y="1283"/>
                  </a:lnTo>
                  <a:lnTo>
                    <a:pt x="70" y="1283"/>
                  </a:lnTo>
                  <a:lnTo>
                    <a:pt x="70" y="1282"/>
                  </a:lnTo>
                  <a:lnTo>
                    <a:pt x="69" y="1282"/>
                  </a:lnTo>
                  <a:lnTo>
                    <a:pt x="68" y="1282"/>
                  </a:lnTo>
                  <a:close/>
                  <a:moveTo>
                    <a:pt x="77" y="1286"/>
                  </a:moveTo>
                  <a:lnTo>
                    <a:pt x="76" y="1286"/>
                  </a:lnTo>
                  <a:lnTo>
                    <a:pt x="76" y="1284"/>
                  </a:lnTo>
                  <a:lnTo>
                    <a:pt x="77" y="1284"/>
                  </a:lnTo>
                  <a:lnTo>
                    <a:pt x="77" y="1285"/>
                  </a:lnTo>
                  <a:lnTo>
                    <a:pt x="79" y="1284"/>
                  </a:lnTo>
                  <a:lnTo>
                    <a:pt x="79" y="1283"/>
                  </a:lnTo>
                  <a:lnTo>
                    <a:pt x="80" y="1282"/>
                  </a:lnTo>
                  <a:lnTo>
                    <a:pt x="80" y="1283"/>
                  </a:lnTo>
                  <a:lnTo>
                    <a:pt x="80" y="1284"/>
                  </a:lnTo>
                  <a:lnTo>
                    <a:pt x="79" y="1285"/>
                  </a:lnTo>
                  <a:lnTo>
                    <a:pt x="77" y="1286"/>
                  </a:lnTo>
                  <a:close/>
                  <a:moveTo>
                    <a:pt x="82" y="1287"/>
                  </a:moveTo>
                  <a:lnTo>
                    <a:pt x="81" y="1286"/>
                  </a:lnTo>
                  <a:lnTo>
                    <a:pt x="81" y="1284"/>
                  </a:lnTo>
                  <a:lnTo>
                    <a:pt x="81" y="1283"/>
                  </a:lnTo>
                  <a:lnTo>
                    <a:pt x="81" y="1284"/>
                  </a:lnTo>
                  <a:lnTo>
                    <a:pt x="82" y="1284"/>
                  </a:lnTo>
                  <a:lnTo>
                    <a:pt x="82" y="1283"/>
                  </a:lnTo>
                  <a:lnTo>
                    <a:pt x="82" y="1282"/>
                  </a:lnTo>
                  <a:lnTo>
                    <a:pt x="81" y="1282"/>
                  </a:lnTo>
                  <a:lnTo>
                    <a:pt x="81" y="1280"/>
                  </a:lnTo>
                  <a:lnTo>
                    <a:pt x="79" y="1280"/>
                  </a:lnTo>
                  <a:lnTo>
                    <a:pt x="79" y="1279"/>
                  </a:lnTo>
                  <a:lnTo>
                    <a:pt x="81" y="1278"/>
                  </a:lnTo>
                  <a:lnTo>
                    <a:pt x="81" y="1278"/>
                  </a:lnTo>
                  <a:lnTo>
                    <a:pt x="82" y="1277"/>
                  </a:lnTo>
                  <a:lnTo>
                    <a:pt x="84" y="1277"/>
                  </a:lnTo>
                  <a:lnTo>
                    <a:pt x="85" y="1277"/>
                  </a:lnTo>
                  <a:lnTo>
                    <a:pt x="87" y="1277"/>
                  </a:lnTo>
                  <a:lnTo>
                    <a:pt x="88" y="1278"/>
                  </a:lnTo>
                  <a:lnTo>
                    <a:pt x="89" y="1279"/>
                  </a:lnTo>
                  <a:lnTo>
                    <a:pt x="89" y="1280"/>
                  </a:lnTo>
                  <a:lnTo>
                    <a:pt x="89" y="1281"/>
                  </a:lnTo>
                  <a:lnTo>
                    <a:pt x="89" y="1282"/>
                  </a:lnTo>
                  <a:lnTo>
                    <a:pt x="89" y="1283"/>
                  </a:lnTo>
                  <a:lnTo>
                    <a:pt x="88" y="1283"/>
                  </a:lnTo>
                  <a:lnTo>
                    <a:pt x="88" y="1284"/>
                  </a:lnTo>
                  <a:lnTo>
                    <a:pt x="88" y="1285"/>
                  </a:lnTo>
                  <a:lnTo>
                    <a:pt x="85" y="1285"/>
                  </a:lnTo>
                  <a:lnTo>
                    <a:pt x="82" y="1287"/>
                  </a:lnTo>
                  <a:close/>
                  <a:moveTo>
                    <a:pt x="89" y="1254"/>
                  </a:moveTo>
                  <a:lnTo>
                    <a:pt x="88" y="1254"/>
                  </a:lnTo>
                  <a:lnTo>
                    <a:pt x="87" y="1253"/>
                  </a:lnTo>
                  <a:lnTo>
                    <a:pt x="90" y="1253"/>
                  </a:lnTo>
                  <a:lnTo>
                    <a:pt x="93" y="1253"/>
                  </a:lnTo>
                  <a:lnTo>
                    <a:pt x="93" y="1253"/>
                  </a:lnTo>
                  <a:lnTo>
                    <a:pt x="92" y="1253"/>
                  </a:lnTo>
                  <a:lnTo>
                    <a:pt x="90" y="1253"/>
                  </a:lnTo>
                  <a:lnTo>
                    <a:pt x="89" y="1254"/>
                  </a:lnTo>
                  <a:close/>
                  <a:moveTo>
                    <a:pt x="92" y="1260"/>
                  </a:moveTo>
                  <a:lnTo>
                    <a:pt x="90" y="1260"/>
                  </a:lnTo>
                  <a:lnTo>
                    <a:pt x="89" y="1260"/>
                  </a:lnTo>
                  <a:lnTo>
                    <a:pt x="88" y="1259"/>
                  </a:lnTo>
                  <a:lnTo>
                    <a:pt x="89" y="1258"/>
                  </a:lnTo>
                  <a:lnTo>
                    <a:pt x="91" y="1258"/>
                  </a:lnTo>
                  <a:lnTo>
                    <a:pt x="92" y="1258"/>
                  </a:lnTo>
                  <a:lnTo>
                    <a:pt x="92" y="1260"/>
                  </a:lnTo>
                  <a:close/>
                  <a:moveTo>
                    <a:pt x="87" y="1258"/>
                  </a:moveTo>
                  <a:lnTo>
                    <a:pt x="86" y="1257"/>
                  </a:lnTo>
                  <a:lnTo>
                    <a:pt x="88" y="1257"/>
                  </a:lnTo>
                  <a:lnTo>
                    <a:pt x="89" y="1256"/>
                  </a:lnTo>
                  <a:lnTo>
                    <a:pt x="89" y="1257"/>
                  </a:lnTo>
                  <a:lnTo>
                    <a:pt x="88" y="1257"/>
                  </a:lnTo>
                  <a:lnTo>
                    <a:pt x="87" y="1258"/>
                  </a:lnTo>
                  <a:close/>
                  <a:moveTo>
                    <a:pt x="83" y="1260"/>
                  </a:moveTo>
                  <a:lnTo>
                    <a:pt x="82" y="1259"/>
                  </a:lnTo>
                  <a:lnTo>
                    <a:pt x="83" y="1259"/>
                  </a:lnTo>
                  <a:lnTo>
                    <a:pt x="84" y="1259"/>
                  </a:lnTo>
                  <a:lnTo>
                    <a:pt x="84" y="1260"/>
                  </a:lnTo>
                  <a:lnTo>
                    <a:pt x="83" y="1260"/>
                  </a:lnTo>
                  <a:close/>
                  <a:moveTo>
                    <a:pt x="86" y="1261"/>
                  </a:moveTo>
                  <a:lnTo>
                    <a:pt x="86" y="1260"/>
                  </a:lnTo>
                  <a:lnTo>
                    <a:pt x="85" y="1259"/>
                  </a:lnTo>
                  <a:lnTo>
                    <a:pt x="86" y="1259"/>
                  </a:lnTo>
                  <a:lnTo>
                    <a:pt x="88" y="1260"/>
                  </a:lnTo>
                  <a:lnTo>
                    <a:pt x="87" y="1261"/>
                  </a:lnTo>
                  <a:lnTo>
                    <a:pt x="86" y="1261"/>
                  </a:lnTo>
                  <a:close/>
                  <a:moveTo>
                    <a:pt x="82" y="1257"/>
                  </a:moveTo>
                  <a:lnTo>
                    <a:pt x="82" y="1258"/>
                  </a:lnTo>
                  <a:lnTo>
                    <a:pt x="81" y="1258"/>
                  </a:lnTo>
                  <a:lnTo>
                    <a:pt x="81" y="1256"/>
                  </a:lnTo>
                  <a:lnTo>
                    <a:pt x="80" y="1255"/>
                  </a:lnTo>
                  <a:lnTo>
                    <a:pt x="81" y="1255"/>
                  </a:lnTo>
                  <a:lnTo>
                    <a:pt x="81" y="1255"/>
                  </a:lnTo>
                  <a:lnTo>
                    <a:pt x="82" y="1257"/>
                  </a:lnTo>
                  <a:close/>
                  <a:moveTo>
                    <a:pt x="95" y="1264"/>
                  </a:moveTo>
                  <a:lnTo>
                    <a:pt x="94" y="1263"/>
                  </a:lnTo>
                  <a:lnTo>
                    <a:pt x="93" y="1263"/>
                  </a:lnTo>
                  <a:lnTo>
                    <a:pt x="93" y="1262"/>
                  </a:lnTo>
                  <a:lnTo>
                    <a:pt x="96" y="1262"/>
                  </a:lnTo>
                  <a:lnTo>
                    <a:pt x="98" y="1261"/>
                  </a:lnTo>
                  <a:lnTo>
                    <a:pt x="99" y="1261"/>
                  </a:lnTo>
                  <a:lnTo>
                    <a:pt x="99" y="1262"/>
                  </a:lnTo>
                  <a:lnTo>
                    <a:pt x="99" y="1263"/>
                  </a:lnTo>
                  <a:lnTo>
                    <a:pt x="100" y="1264"/>
                  </a:lnTo>
                  <a:lnTo>
                    <a:pt x="99" y="1264"/>
                  </a:lnTo>
                  <a:lnTo>
                    <a:pt x="98" y="1264"/>
                  </a:lnTo>
                  <a:lnTo>
                    <a:pt x="95" y="1264"/>
                  </a:lnTo>
                  <a:close/>
                  <a:moveTo>
                    <a:pt x="97" y="1251"/>
                  </a:moveTo>
                  <a:lnTo>
                    <a:pt x="97" y="1250"/>
                  </a:lnTo>
                  <a:lnTo>
                    <a:pt x="99" y="1249"/>
                  </a:lnTo>
                  <a:lnTo>
                    <a:pt x="100" y="1249"/>
                  </a:lnTo>
                  <a:lnTo>
                    <a:pt x="100" y="1250"/>
                  </a:lnTo>
                  <a:lnTo>
                    <a:pt x="100" y="1251"/>
                  </a:lnTo>
                  <a:lnTo>
                    <a:pt x="99" y="1251"/>
                  </a:lnTo>
                  <a:lnTo>
                    <a:pt x="98" y="1251"/>
                  </a:lnTo>
                  <a:lnTo>
                    <a:pt x="97" y="1251"/>
                  </a:lnTo>
                  <a:close/>
                  <a:moveTo>
                    <a:pt x="96" y="1244"/>
                  </a:moveTo>
                  <a:lnTo>
                    <a:pt x="95" y="1244"/>
                  </a:lnTo>
                  <a:lnTo>
                    <a:pt x="95" y="1243"/>
                  </a:lnTo>
                  <a:lnTo>
                    <a:pt x="94" y="1243"/>
                  </a:lnTo>
                  <a:lnTo>
                    <a:pt x="94" y="1242"/>
                  </a:lnTo>
                  <a:lnTo>
                    <a:pt x="97" y="1242"/>
                  </a:lnTo>
                  <a:lnTo>
                    <a:pt x="97" y="1243"/>
                  </a:lnTo>
                  <a:lnTo>
                    <a:pt x="96" y="1244"/>
                  </a:lnTo>
                  <a:close/>
                  <a:moveTo>
                    <a:pt x="95" y="1254"/>
                  </a:moveTo>
                  <a:lnTo>
                    <a:pt x="95" y="1253"/>
                  </a:lnTo>
                  <a:lnTo>
                    <a:pt x="96" y="1253"/>
                  </a:lnTo>
                  <a:lnTo>
                    <a:pt x="97" y="1253"/>
                  </a:lnTo>
                  <a:lnTo>
                    <a:pt x="98" y="1253"/>
                  </a:lnTo>
                  <a:lnTo>
                    <a:pt x="99" y="1253"/>
                  </a:lnTo>
                  <a:lnTo>
                    <a:pt x="99" y="1253"/>
                  </a:lnTo>
                  <a:lnTo>
                    <a:pt x="98" y="1254"/>
                  </a:lnTo>
                  <a:lnTo>
                    <a:pt x="95" y="1254"/>
                  </a:lnTo>
                  <a:close/>
                  <a:moveTo>
                    <a:pt x="90" y="1250"/>
                  </a:moveTo>
                  <a:lnTo>
                    <a:pt x="91" y="1249"/>
                  </a:lnTo>
                  <a:lnTo>
                    <a:pt x="92" y="1249"/>
                  </a:lnTo>
                  <a:lnTo>
                    <a:pt x="93" y="1249"/>
                  </a:lnTo>
                  <a:lnTo>
                    <a:pt x="93" y="1250"/>
                  </a:lnTo>
                  <a:lnTo>
                    <a:pt x="93" y="1249"/>
                  </a:lnTo>
                  <a:lnTo>
                    <a:pt x="94" y="1250"/>
                  </a:lnTo>
                  <a:lnTo>
                    <a:pt x="93" y="1251"/>
                  </a:lnTo>
                  <a:lnTo>
                    <a:pt x="91" y="1251"/>
                  </a:lnTo>
                  <a:lnTo>
                    <a:pt x="90" y="1250"/>
                  </a:lnTo>
                  <a:close/>
                  <a:moveTo>
                    <a:pt x="77" y="1267"/>
                  </a:moveTo>
                  <a:lnTo>
                    <a:pt x="76" y="1266"/>
                  </a:lnTo>
                  <a:lnTo>
                    <a:pt x="76" y="1266"/>
                  </a:lnTo>
                  <a:lnTo>
                    <a:pt x="76" y="1265"/>
                  </a:lnTo>
                  <a:lnTo>
                    <a:pt x="76" y="1264"/>
                  </a:lnTo>
                  <a:lnTo>
                    <a:pt x="77" y="1264"/>
                  </a:lnTo>
                  <a:lnTo>
                    <a:pt x="78" y="1264"/>
                  </a:lnTo>
                  <a:lnTo>
                    <a:pt x="79" y="1265"/>
                  </a:lnTo>
                  <a:lnTo>
                    <a:pt x="79" y="1266"/>
                  </a:lnTo>
                  <a:lnTo>
                    <a:pt x="79" y="1266"/>
                  </a:lnTo>
                  <a:lnTo>
                    <a:pt x="78" y="1267"/>
                  </a:lnTo>
                  <a:lnTo>
                    <a:pt x="77" y="1267"/>
                  </a:lnTo>
                  <a:close/>
                  <a:moveTo>
                    <a:pt x="105" y="1276"/>
                  </a:moveTo>
                  <a:lnTo>
                    <a:pt x="105" y="1276"/>
                  </a:lnTo>
                  <a:lnTo>
                    <a:pt x="105" y="1275"/>
                  </a:lnTo>
                  <a:lnTo>
                    <a:pt x="105" y="1275"/>
                  </a:lnTo>
                  <a:lnTo>
                    <a:pt x="106" y="1274"/>
                  </a:lnTo>
                  <a:lnTo>
                    <a:pt x="108" y="1275"/>
                  </a:lnTo>
                  <a:lnTo>
                    <a:pt x="109" y="1275"/>
                  </a:lnTo>
                  <a:lnTo>
                    <a:pt x="108" y="1275"/>
                  </a:lnTo>
                  <a:lnTo>
                    <a:pt x="107" y="1276"/>
                  </a:lnTo>
                  <a:lnTo>
                    <a:pt x="106" y="1275"/>
                  </a:lnTo>
                  <a:lnTo>
                    <a:pt x="105" y="1276"/>
                  </a:lnTo>
                  <a:close/>
                  <a:moveTo>
                    <a:pt x="80" y="1265"/>
                  </a:moveTo>
                  <a:lnTo>
                    <a:pt x="79" y="1264"/>
                  </a:lnTo>
                  <a:lnTo>
                    <a:pt x="79" y="1263"/>
                  </a:lnTo>
                  <a:lnTo>
                    <a:pt x="80" y="1263"/>
                  </a:lnTo>
                  <a:lnTo>
                    <a:pt x="81" y="1264"/>
                  </a:lnTo>
                  <a:lnTo>
                    <a:pt x="80" y="1265"/>
                  </a:lnTo>
                  <a:close/>
                  <a:moveTo>
                    <a:pt x="104" y="1268"/>
                  </a:moveTo>
                  <a:lnTo>
                    <a:pt x="103" y="1268"/>
                  </a:lnTo>
                  <a:lnTo>
                    <a:pt x="102" y="1267"/>
                  </a:lnTo>
                  <a:lnTo>
                    <a:pt x="101" y="1267"/>
                  </a:lnTo>
                  <a:lnTo>
                    <a:pt x="102" y="1266"/>
                  </a:lnTo>
                  <a:lnTo>
                    <a:pt x="104" y="1266"/>
                  </a:lnTo>
                  <a:lnTo>
                    <a:pt x="105" y="1266"/>
                  </a:lnTo>
                  <a:lnTo>
                    <a:pt x="106" y="1266"/>
                  </a:lnTo>
                  <a:lnTo>
                    <a:pt x="105" y="1267"/>
                  </a:lnTo>
                  <a:lnTo>
                    <a:pt x="104" y="1268"/>
                  </a:lnTo>
                  <a:close/>
                  <a:moveTo>
                    <a:pt x="92" y="1268"/>
                  </a:moveTo>
                  <a:lnTo>
                    <a:pt x="91" y="1267"/>
                  </a:lnTo>
                  <a:lnTo>
                    <a:pt x="91" y="1266"/>
                  </a:lnTo>
                  <a:lnTo>
                    <a:pt x="92" y="1266"/>
                  </a:lnTo>
                  <a:lnTo>
                    <a:pt x="93" y="1266"/>
                  </a:lnTo>
                  <a:lnTo>
                    <a:pt x="93" y="1268"/>
                  </a:lnTo>
                  <a:lnTo>
                    <a:pt x="92" y="1268"/>
                  </a:lnTo>
                  <a:close/>
                  <a:moveTo>
                    <a:pt x="83" y="1266"/>
                  </a:moveTo>
                  <a:lnTo>
                    <a:pt x="82" y="1265"/>
                  </a:lnTo>
                  <a:lnTo>
                    <a:pt x="83" y="1265"/>
                  </a:lnTo>
                  <a:lnTo>
                    <a:pt x="85" y="1266"/>
                  </a:lnTo>
                  <a:lnTo>
                    <a:pt x="86" y="1265"/>
                  </a:lnTo>
                  <a:lnTo>
                    <a:pt x="87" y="1265"/>
                  </a:lnTo>
                  <a:lnTo>
                    <a:pt x="91" y="1265"/>
                  </a:lnTo>
                  <a:lnTo>
                    <a:pt x="91" y="1266"/>
                  </a:lnTo>
                  <a:lnTo>
                    <a:pt x="89" y="1266"/>
                  </a:lnTo>
                  <a:lnTo>
                    <a:pt x="86" y="1266"/>
                  </a:lnTo>
                  <a:lnTo>
                    <a:pt x="85" y="1266"/>
                  </a:lnTo>
                  <a:lnTo>
                    <a:pt x="84" y="1266"/>
                  </a:lnTo>
                  <a:lnTo>
                    <a:pt x="83" y="1266"/>
                  </a:lnTo>
                  <a:close/>
                  <a:moveTo>
                    <a:pt x="103" y="1272"/>
                  </a:moveTo>
                  <a:lnTo>
                    <a:pt x="103" y="1271"/>
                  </a:lnTo>
                  <a:lnTo>
                    <a:pt x="105" y="1271"/>
                  </a:lnTo>
                  <a:lnTo>
                    <a:pt x="104" y="1272"/>
                  </a:lnTo>
                  <a:lnTo>
                    <a:pt x="103" y="1272"/>
                  </a:lnTo>
                  <a:close/>
                  <a:moveTo>
                    <a:pt x="101" y="1267"/>
                  </a:moveTo>
                  <a:lnTo>
                    <a:pt x="101" y="1268"/>
                  </a:lnTo>
                  <a:lnTo>
                    <a:pt x="101" y="1269"/>
                  </a:lnTo>
                  <a:lnTo>
                    <a:pt x="101" y="1268"/>
                  </a:lnTo>
                  <a:lnTo>
                    <a:pt x="100" y="1268"/>
                  </a:lnTo>
                  <a:lnTo>
                    <a:pt x="100" y="1267"/>
                  </a:lnTo>
                  <a:lnTo>
                    <a:pt x="99" y="1267"/>
                  </a:lnTo>
                  <a:lnTo>
                    <a:pt x="98" y="1266"/>
                  </a:lnTo>
                  <a:lnTo>
                    <a:pt x="99" y="1266"/>
                  </a:lnTo>
                  <a:lnTo>
                    <a:pt x="100" y="1266"/>
                  </a:lnTo>
                  <a:lnTo>
                    <a:pt x="101" y="1267"/>
                  </a:lnTo>
                  <a:close/>
                  <a:moveTo>
                    <a:pt x="166" y="1259"/>
                  </a:moveTo>
                  <a:lnTo>
                    <a:pt x="165" y="1258"/>
                  </a:lnTo>
                  <a:lnTo>
                    <a:pt x="166" y="1257"/>
                  </a:lnTo>
                  <a:lnTo>
                    <a:pt x="166" y="1256"/>
                  </a:lnTo>
                  <a:lnTo>
                    <a:pt x="167" y="1257"/>
                  </a:lnTo>
                  <a:lnTo>
                    <a:pt x="166" y="1259"/>
                  </a:lnTo>
                  <a:close/>
                  <a:moveTo>
                    <a:pt x="184" y="1254"/>
                  </a:moveTo>
                  <a:lnTo>
                    <a:pt x="183" y="1253"/>
                  </a:lnTo>
                  <a:lnTo>
                    <a:pt x="182" y="1253"/>
                  </a:lnTo>
                  <a:lnTo>
                    <a:pt x="182" y="1252"/>
                  </a:lnTo>
                  <a:lnTo>
                    <a:pt x="182" y="1251"/>
                  </a:lnTo>
                  <a:lnTo>
                    <a:pt x="179" y="1253"/>
                  </a:lnTo>
                  <a:lnTo>
                    <a:pt x="178" y="1252"/>
                  </a:lnTo>
                  <a:lnTo>
                    <a:pt x="178" y="1251"/>
                  </a:lnTo>
                  <a:lnTo>
                    <a:pt x="179" y="1250"/>
                  </a:lnTo>
                  <a:lnTo>
                    <a:pt x="180" y="1250"/>
                  </a:lnTo>
                  <a:lnTo>
                    <a:pt x="181" y="1250"/>
                  </a:lnTo>
                  <a:lnTo>
                    <a:pt x="182" y="1250"/>
                  </a:lnTo>
                  <a:lnTo>
                    <a:pt x="185" y="1251"/>
                  </a:lnTo>
                  <a:lnTo>
                    <a:pt x="184" y="1252"/>
                  </a:lnTo>
                  <a:lnTo>
                    <a:pt x="185" y="1253"/>
                  </a:lnTo>
                  <a:lnTo>
                    <a:pt x="185" y="1254"/>
                  </a:lnTo>
                  <a:lnTo>
                    <a:pt x="184" y="1254"/>
                  </a:lnTo>
                  <a:close/>
                  <a:moveTo>
                    <a:pt x="172" y="1252"/>
                  </a:moveTo>
                  <a:lnTo>
                    <a:pt x="171" y="1251"/>
                  </a:lnTo>
                  <a:lnTo>
                    <a:pt x="172" y="1251"/>
                  </a:lnTo>
                  <a:lnTo>
                    <a:pt x="173" y="1250"/>
                  </a:lnTo>
                  <a:lnTo>
                    <a:pt x="174" y="1250"/>
                  </a:lnTo>
                  <a:lnTo>
                    <a:pt x="175" y="1251"/>
                  </a:lnTo>
                  <a:lnTo>
                    <a:pt x="175" y="1252"/>
                  </a:lnTo>
                  <a:lnTo>
                    <a:pt x="174" y="1252"/>
                  </a:lnTo>
                  <a:lnTo>
                    <a:pt x="172" y="1252"/>
                  </a:lnTo>
                  <a:close/>
                  <a:moveTo>
                    <a:pt x="172" y="1248"/>
                  </a:moveTo>
                  <a:lnTo>
                    <a:pt x="171" y="1247"/>
                  </a:lnTo>
                  <a:lnTo>
                    <a:pt x="171" y="1246"/>
                  </a:lnTo>
                  <a:lnTo>
                    <a:pt x="172" y="1246"/>
                  </a:lnTo>
                  <a:lnTo>
                    <a:pt x="172" y="1245"/>
                  </a:lnTo>
                  <a:lnTo>
                    <a:pt x="174" y="1246"/>
                  </a:lnTo>
                  <a:lnTo>
                    <a:pt x="175" y="1247"/>
                  </a:lnTo>
                  <a:lnTo>
                    <a:pt x="175" y="1248"/>
                  </a:lnTo>
                  <a:lnTo>
                    <a:pt x="175" y="1249"/>
                  </a:lnTo>
                  <a:lnTo>
                    <a:pt x="174" y="1249"/>
                  </a:lnTo>
                  <a:lnTo>
                    <a:pt x="172" y="1248"/>
                  </a:lnTo>
                  <a:close/>
                  <a:moveTo>
                    <a:pt x="124" y="1241"/>
                  </a:moveTo>
                  <a:lnTo>
                    <a:pt x="124" y="1241"/>
                  </a:lnTo>
                  <a:lnTo>
                    <a:pt x="124" y="1240"/>
                  </a:lnTo>
                  <a:lnTo>
                    <a:pt x="123" y="1240"/>
                  </a:lnTo>
                  <a:lnTo>
                    <a:pt x="123" y="1239"/>
                  </a:lnTo>
                  <a:lnTo>
                    <a:pt x="124" y="1239"/>
                  </a:lnTo>
                  <a:lnTo>
                    <a:pt x="125" y="1239"/>
                  </a:lnTo>
                  <a:lnTo>
                    <a:pt x="125" y="1240"/>
                  </a:lnTo>
                  <a:lnTo>
                    <a:pt x="125" y="1241"/>
                  </a:lnTo>
                  <a:lnTo>
                    <a:pt x="125" y="1241"/>
                  </a:lnTo>
                  <a:lnTo>
                    <a:pt x="124" y="1241"/>
                  </a:lnTo>
                  <a:close/>
                  <a:moveTo>
                    <a:pt x="180" y="1260"/>
                  </a:moveTo>
                  <a:lnTo>
                    <a:pt x="180" y="1259"/>
                  </a:lnTo>
                  <a:lnTo>
                    <a:pt x="181" y="1258"/>
                  </a:lnTo>
                  <a:lnTo>
                    <a:pt x="182" y="1258"/>
                  </a:lnTo>
                  <a:lnTo>
                    <a:pt x="183" y="1258"/>
                  </a:lnTo>
                  <a:lnTo>
                    <a:pt x="183" y="1259"/>
                  </a:lnTo>
                  <a:lnTo>
                    <a:pt x="182" y="1260"/>
                  </a:lnTo>
                  <a:lnTo>
                    <a:pt x="181" y="1260"/>
                  </a:lnTo>
                  <a:lnTo>
                    <a:pt x="180" y="1260"/>
                  </a:lnTo>
                  <a:close/>
                  <a:moveTo>
                    <a:pt x="109" y="1234"/>
                  </a:moveTo>
                  <a:lnTo>
                    <a:pt x="108" y="1233"/>
                  </a:lnTo>
                  <a:lnTo>
                    <a:pt x="107" y="1233"/>
                  </a:lnTo>
                  <a:lnTo>
                    <a:pt x="108" y="1233"/>
                  </a:lnTo>
                  <a:lnTo>
                    <a:pt x="109" y="1233"/>
                  </a:lnTo>
                  <a:lnTo>
                    <a:pt x="110" y="1233"/>
                  </a:lnTo>
                  <a:lnTo>
                    <a:pt x="111" y="1234"/>
                  </a:lnTo>
                  <a:lnTo>
                    <a:pt x="109" y="1234"/>
                  </a:lnTo>
                  <a:close/>
                  <a:moveTo>
                    <a:pt x="145" y="1249"/>
                  </a:moveTo>
                  <a:lnTo>
                    <a:pt x="144" y="1248"/>
                  </a:lnTo>
                  <a:lnTo>
                    <a:pt x="144" y="1247"/>
                  </a:lnTo>
                  <a:lnTo>
                    <a:pt x="145" y="1247"/>
                  </a:lnTo>
                  <a:lnTo>
                    <a:pt x="144" y="1246"/>
                  </a:lnTo>
                  <a:lnTo>
                    <a:pt x="140" y="1245"/>
                  </a:lnTo>
                  <a:lnTo>
                    <a:pt x="138" y="1244"/>
                  </a:lnTo>
                  <a:lnTo>
                    <a:pt x="137" y="1244"/>
                  </a:lnTo>
                  <a:lnTo>
                    <a:pt x="136" y="1244"/>
                  </a:lnTo>
                  <a:lnTo>
                    <a:pt x="136" y="1241"/>
                  </a:lnTo>
                  <a:lnTo>
                    <a:pt x="137" y="1241"/>
                  </a:lnTo>
                  <a:lnTo>
                    <a:pt x="139" y="1241"/>
                  </a:lnTo>
                  <a:lnTo>
                    <a:pt x="142" y="1241"/>
                  </a:lnTo>
                  <a:lnTo>
                    <a:pt x="144" y="1241"/>
                  </a:lnTo>
                  <a:lnTo>
                    <a:pt x="146" y="1241"/>
                  </a:lnTo>
                  <a:lnTo>
                    <a:pt x="150" y="1244"/>
                  </a:lnTo>
                  <a:lnTo>
                    <a:pt x="149" y="1245"/>
                  </a:lnTo>
                  <a:lnTo>
                    <a:pt x="149" y="1246"/>
                  </a:lnTo>
                  <a:lnTo>
                    <a:pt x="151" y="1245"/>
                  </a:lnTo>
                  <a:lnTo>
                    <a:pt x="151" y="1244"/>
                  </a:lnTo>
                  <a:lnTo>
                    <a:pt x="152" y="1244"/>
                  </a:lnTo>
                  <a:lnTo>
                    <a:pt x="155" y="1244"/>
                  </a:lnTo>
                  <a:lnTo>
                    <a:pt x="156" y="1244"/>
                  </a:lnTo>
                  <a:lnTo>
                    <a:pt x="156" y="1245"/>
                  </a:lnTo>
                  <a:lnTo>
                    <a:pt x="157" y="1246"/>
                  </a:lnTo>
                  <a:lnTo>
                    <a:pt x="157" y="1247"/>
                  </a:lnTo>
                  <a:lnTo>
                    <a:pt x="157" y="1248"/>
                  </a:lnTo>
                  <a:lnTo>
                    <a:pt x="155" y="1247"/>
                  </a:lnTo>
                  <a:lnTo>
                    <a:pt x="154" y="1248"/>
                  </a:lnTo>
                  <a:lnTo>
                    <a:pt x="155" y="1248"/>
                  </a:lnTo>
                  <a:lnTo>
                    <a:pt x="156" y="1249"/>
                  </a:lnTo>
                  <a:lnTo>
                    <a:pt x="154" y="1249"/>
                  </a:lnTo>
                  <a:lnTo>
                    <a:pt x="152" y="1249"/>
                  </a:lnTo>
                  <a:lnTo>
                    <a:pt x="150" y="1249"/>
                  </a:lnTo>
                  <a:lnTo>
                    <a:pt x="148" y="1249"/>
                  </a:lnTo>
                  <a:lnTo>
                    <a:pt x="146" y="1249"/>
                  </a:lnTo>
                  <a:lnTo>
                    <a:pt x="145" y="1249"/>
                  </a:lnTo>
                  <a:close/>
                  <a:moveTo>
                    <a:pt x="123" y="1221"/>
                  </a:moveTo>
                  <a:lnTo>
                    <a:pt x="122" y="1221"/>
                  </a:lnTo>
                  <a:lnTo>
                    <a:pt x="122" y="1220"/>
                  </a:lnTo>
                  <a:lnTo>
                    <a:pt x="124" y="1218"/>
                  </a:lnTo>
                  <a:lnTo>
                    <a:pt x="125" y="1218"/>
                  </a:lnTo>
                  <a:lnTo>
                    <a:pt x="128" y="1221"/>
                  </a:lnTo>
                  <a:lnTo>
                    <a:pt x="128" y="1222"/>
                  </a:lnTo>
                  <a:lnTo>
                    <a:pt x="127" y="1222"/>
                  </a:lnTo>
                  <a:lnTo>
                    <a:pt x="125" y="1222"/>
                  </a:lnTo>
                  <a:lnTo>
                    <a:pt x="124" y="1222"/>
                  </a:lnTo>
                  <a:lnTo>
                    <a:pt x="123" y="1221"/>
                  </a:lnTo>
                  <a:close/>
                  <a:moveTo>
                    <a:pt x="165" y="1229"/>
                  </a:moveTo>
                  <a:lnTo>
                    <a:pt x="162" y="1228"/>
                  </a:lnTo>
                  <a:lnTo>
                    <a:pt x="162" y="1227"/>
                  </a:lnTo>
                  <a:lnTo>
                    <a:pt x="163" y="1227"/>
                  </a:lnTo>
                  <a:lnTo>
                    <a:pt x="163" y="1228"/>
                  </a:lnTo>
                  <a:lnTo>
                    <a:pt x="165" y="1228"/>
                  </a:lnTo>
                  <a:lnTo>
                    <a:pt x="166" y="1229"/>
                  </a:lnTo>
                  <a:lnTo>
                    <a:pt x="166" y="1229"/>
                  </a:lnTo>
                  <a:lnTo>
                    <a:pt x="165" y="1229"/>
                  </a:lnTo>
                  <a:close/>
                  <a:moveTo>
                    <a:pt x="134" y="1224"/>
                  </a:moveTo>
                  <a:lnTo>
                    <a:pt x="133" y="1223"/>
                  </a:lnTo>
                  <a:lnTo>
                    <a:pt x="132" y="1223"/>
                  </a:lnTo>
                  <a:lnTo>
                    <a:pt x="132" y="1222"/>
                  </a:lnTo>
                  <a:lnTo>
                    <a:pt x="133" y="1223"/>
                  </a:lnTo>
                  <a:lnTo>
                    <a:pt x="136" y="1224"/>
                  </a:lnTo>
                  <a:lnTo>
                    <a:pt x="135" y="1224"/>
                  </a:lnTo>
                  <a:lnTo>
                    <a:pt x="134" y="1224"/>
                  </a:lnTo>
                  <a:close/>
                  <a:moveTo>
                    <a:pt x="160" y="1226"/>
                  </a:moveTo>
                  <a:lnTo>
                    <a:pt x="159" y="1225"/>
                  </a:lnTo>
                  <a:lnTo>
                    <a:pt x="159" y="1224"/>
                  </a:lnTo>
                  <a:lnTo>
                    <a:pt x="160" y="1224"/>
                  </a:lnTo>
                  <a:lnTo>
                    <a:pt x="162" y="1224"/>
                  </a:lnTo>
                  <a:lnTo>
                    <a:pt x="163" y="1224"/>
                  </a:lnTo>
                  <a:lnTo>
                    <a:pt x="162" y="1225"/>
                  </a:lnTo>
                  <a:lnTo>
                    <a:pt x="161" y="1226"/>
                  </a:lnTo>
                  <a:lnTo>
                    <a:pt x="160" y="1226"/>
                  </a:lnTo>
                  <a:close/>
                  <a:moveTo>
                    <a:pt x="185" y="1230"/>
                  </a:moveTo>
                  <a:lnTo>
                    <a:pt x="185" y="1229"/>
                  </a:lnTo>
                  <a:lnTo>
                    <a:pt x="185" y="1229"/>
                  </a:lnTo>
                  <a:lnTo>
                    <a:pt x="186" y="1228"/>
                  </a:lnTo>
                  <a:lnTo>
                    <a:pt x="186" y="1229"/>
                  </a:lnTo>
                  <a:lnTo>
                    <a:pt x="186" y="1229"/>
                  </a:lnTo>
                  <a:lnTo>
                    <a:pt x="186" y="1230"/>
                  </a:lnTo>
                  <a:lnTo>
                    <a:pt x="186" y="1230"/>
                  </a:lnTo>
                  <a:lnTo>
                    <a:pt x="185" y="1230"/>
                  </a:lnTo>
                  <a:close/>
                  <a:moveTo>
                    <a:pt x="117" y="1195"/>
                  </a:moveTo>
                  <a:lnTo>
                    <a:pt x="116" y="1195"/>
                  </a:lnTo>
                  <a:lnTo>
                    <a:pt x="116" y="1193"/>
                  </a:lnTo>
                  <a:lnTo>
                    <a:pt x="117" y="1193"/>
                  </a:lnTo>
                  <a:lnTo>
                    <a:pt x="118" y="1193"/>
                  </a:lnTo>
                  <a:lnTo>
                    <a:pt x="118" y="1194"/>
                  </a:lnTo>
                  <a:lnTo>
                    <a:pt x="119" y="1195"/>
                  </a:lnTo>
                  <a:lnTo>
                    <a:pt x="118" y="1195"/>
                  </a:lnTo>
                  <a:lnTo>
                    <a:pt x="117" y="1195"/>
                  </a:lnTo>
                  <a:close/>
                  <a:moveTo>
                    <a:pt x="124" y="1208"/>
                  </a:moveTo>
                  <a:lnTo>
                    <a:pt x="124" y="1210"/>
                  </a:lnTo>
                  <a:lnTo>
                    <a:pt x="122" y="1210"/>
                  </a:lnTo>
                  <a:lnTo>
                    <a:pt x="121" y="1210"/>
                  </a:lnTo>
                  <a:lnTo>
                    <a:pt x="122" y="1207"/>
                  </a:lnTo>
                  <a:lnTo>
                    <a:pt x="124" y="1208"/>
                  </a:lnTo>
                  <a:close/>
                  <a:moveTo>
                    <a:pt x="118" y="1192"/>
                  </a:moveTo>
                  <a:lnTo>
                    <a:pt x="117" y="1192"/>
                  </a:lnTo>
                  <a:lnTo>
                    <a:pt x="117" y="1191"/>
                  </a:lnTo>
                  <a:lnTo>
                    <a:pt x="117" y="1190"/>
                  </a:lnTo>
                  <a:lnTo>
                    <a:pt x="118" y="1190"/>
                  </a:lnTo>
                  <a:lnTo>
                    <a:pt x="119" y="1191"/>
                  </a:lnTo>
                  <a:lnTo>
                    <a:pt x="119" y="1192"/>
                  </a:lnTo>
                  <a:lnTo>
                    <a:pt x="120" y="1192"/>
                  </a:lnTo>
                  <a:lnTo>
                    <a:pt x="120" y="1192"/>
                  </a:lnTo>
                  <a:lnTo>
                    <a:pt x="120" y="1193"/>
                  </a:lnTo>
                  <a:lnTo>
                    <a:pt x="118" y="1192"/>
                  </a:lnTo>
                  <a:close/>
                  <a:moveTo>
                    <a:pt x="109" y="1138"/>
                  </a:moveTo>
                  <a:lnTo>
                    <a:pt x="107" y="1136"/>
                  </a:lnTo>
                  <a:lnTo>
                    <a:pt x="105" y="1134"/>
                  </a:lnTo>
                  <a:lnTo>
                    <a:pt x="104" y="1133"/>
                  </a:lnTo>
                  <a:lnTo>
                    <a:pt x="104" y="1132"/>
                  </a:lnTo>
                  <a:lnTo>
                    <a:pt x="105" y="1131"/>
                  </a:lnTo>
                  <a:lnTo>
                    <a:pt x="106" y="1131"/>
                  </a:lnTo>
                  <a:lnTo>
                    <a:pt x="108" y="1132"/>
                  </a:lnTo>
                  <a:lnTo>
                    <a:pt x="112" y="1134"/>
                  </a:lnTo>
                  <a:lnTo>
                    <a:pt x="113" y="1135"/>
                  </a:lnTo>
                  <a:lnTo>
                    <a:pt x="112" y="1136"/>
                  </a:lnTo>
                  <a:lnTo>
                    <a:pt x="110" y="1138"/>
                  </a:lnTo>
                  <a:lnTo>
                    <a:pt x="109" y="1138"/>
                  </a:lnTo>
                  <a:close/>
                  <a:moveTo>
                    <a:pt x="238" y="1148"/>
                  </a:moveTo>
                  <a:lnTo>
                    <a:pt x="237" y="1148"/>
                  </a:lnTo>
                  <a:lnTo>
                    <a:pt x="237" y="1147"/>
                  </a:lnTo>
                  <a:lnTo>
                    <a:pt x="238" y="1147"/>
                  </a:lnTo>
                  <a:lnTo>
                    <a:pt x="238" y="1146"/>
                  </a:lnTo>
                  <a:lnTo>
                    <a:pt x="236" y="1145"/>
                  </a:lnTo>
                  <a:lnTo>
                    <a:pt x="237" y="1144"/>
                  </a:lnTo>
                  <a:lnTo>
                    <a:pt x="236" y="1143"/>
                  </a:lnTo>
                  <a:lnTo>
                    <a:pt x="236" y="1143"/>
                  </a:lnTo>
                  <a:lnTo>
                    <a:pt x="242" y="1143"/>
                  </a:lnTo>
                  <a:lnTo>
                    <a:pt x="243" y="1144"/>
                  </a:lnTo>
                  <a:lnTo>
                    <a:pt x="243" y="1145"/>
                  </a:lnTo>
                  <a:lnTo>
                    <a:pt x="241" y="1146"/>
                  </a:lnTo>
                  <a:lnTo>
                    <a:pt x="239" y="1146"/>
                  </a:lnTo>
                  <a:lnTo>
                    <a:pt x="238" y="1148"/>
                  </a:lnTo>
                  <a:close/>
                  <a:moveTo>
                    <a:pt x="119" y="1046"/>
                  </a:moveTo>
                  <a:lnTo>
                    <a:pt x="117" y="1046"/>
                  </a:lnTo>
                  <a:lnTo>
                    <a:pt x="117" y="1045"/>
                  </a:lnTo>
                  <a:lnTo>
                    <a:pt x="116" y="1044"/>
                  </a:lnTo>
                  <a:lnTo>
                    <a:pt x="116" y="1041"/>
                  </a:lnTo>
                  <a:lnTo>
                    <a:pt x="116" y="1040"/>
                  </a:lnTo>
                  <a:lnTo>
                    <a:pt x="116" y="1035"/>
                  </a:lnTo>
                  <a:lnTo>
                    <a:pt x="117" y="1034"/>
                  </a:lnTo>
                  <a:lnTo>
                    <a:pt x="118" y="1034"/>
                  </a:lnTo>
                  <a:lnTo>
                    <a:pt x="119" y="1034"/>
                  </a:lnTo>
                  <a:lnTo>
                    <a:pt x="120" y="1035"/>
                  </a:lnTo>
                  <a:lnTo>
                    <a:pt x="123" y="1037"/>
                  </a:lnTo>
                  <a:lnTo>
                    <a:pt x="123" y="1039"/>
                  </a:lnTo>
                  <a:lnTo>
                    <a:pt x="124" y="1039"/>
                  </a:lnTo>
                  <a:lnTo>
                    <a:pt x="124" y="1040"/>
                  </a:lnTo>
                  <a:lnTo>
                    <a:pt x="125" y="1043"/>
                  </a:lnTo>
                  <a:lnTo>
                    <a:pt x="126" y="1044"/>
                  </a:lnTo>
                  <a:lnTo>
                    <a:pt x="126" y="1045"/>
                  </a:lnTo>
                  <a:lnTo>
                    <a:pt x="126" y="1047"/>
                  </a:lnTo>
                  <a:lnTo>
                    <a:pt x="125" y="1048"/>
                  </a:lnTo>
                  <a:lnTo>
                    <a:pt x="123" y="1048"/>
                  </a:lnTo>
                  <a:lnTo>
                    <a:pt x="122" y="1047"/>
                  </a:lnTo>
                  <a:lnTo>
                    <a:pt x="121" y="1047"/>
                  </a:lnTo>
                  <a:lnTo>
                    <a:pt x="119" y="1047"/>
                  </a:lnTo>
                  <a:lnTo>
                    <a:pt x="119" y="1046"/>
                  </a:lnTo>
                  <a:close/>
                  <a:moveTo>
                    <a:pt x="210" y="1171"/>
                  </a:moveTo>
                  <a:lnTo>
                    <a:pt x="208" y="1170"/>
                  </a:lnTo>
                  <a:lnTo>
                    <a:pt x="207" y="1168"/>
                  </a:lnTo>
                  <a:lnTo>
                    <a:pt x="206" y="1168"/>
                  </a:lnTo>
                  <a:lnTo>
                    <a:pt x="206" y="1167"/>
                  </a:lnTo>
                  <a:lnTo>
                    <a:pt x="207" y="1166"/>
                  </a:lnTo>
                  <a:lnTo>
                    <a:pt x="207" y="1162"/>
                  </a:lnTo>
                  <a:lnTo>
                    <a:pt x="208" y="1156"/>
                  </a:lnTo>
                  <a:lnTo>
                    <a:pt x="208" y="1155"/>
                  </a:lnTo>
                  <a:lnTo>
                    <a:pt x="207" y="1154"/>
                  </a:lnTo>
                  <a:lnTo>
                    <a:pt x="208" y="1151"/>
                  </a:lnTo>
                  <a:lnTo>
                    <a:pt x="207" y="1150"/>
                  </a:lnTo>
                  <a:lnTo>
                    <a:pt x="207" y="1149"/>
                  </a:lnTo>
                  <a:lnTo>
                    <a:pt x="208" y="1149"/>
                  </a:lnTo>
                  <a:lnTo>
                    <a:pt x="208" y="1148"/>
                  </a:lnTo>
                  <a:lnTo>
                    <a:pt x="210" y="1147"/>
                  </a:lnTo>
                  <a:lnTo>
                    <a:pt x="210" y="1148"/>
                  </a:lnTo>
                  <a:lnTo>
                    <a:pt x="210" y="1148"/>
                  </a:lnTo>
                  <a:lnTo>
                    <a:pt x="211" y="1148"/>
                  </a:lnTo>
                  <a:lnTo>
                    <a:pt x="211" y="1147"/>
                  </a:lnTo>
                  <a:lnTo>
                    <a:pt x="211" y="1146"/>
                  </a:lnTo>
                  <a:lnTo>
                    <a:pt x="212" y="1146"/>
                  </a:lnTo>
                  <a:lnTo>
                    <a:pt x="212" y="1147"/>
                  </a:lnTo>
                  <a:lnTo>
                    <a:pt x="213" y="1147"/>
                  </a:lnTo>
                  <a:lnTo>
                    <a:pt x="213" y="1146"/>
                  </a:lnTo>
                  <a:lnTo>
                    <a:pt x="213" y="1145"/>
                  </a:lnTo>
                  <a:lnTo>
                    <a:pt x="213" y="1144"/>
                  </a:lnTo>
                  <a:lnTo>
                    <a:pt x="214" y="1143"/>
                  </a:lnTo>
                  <a:lnTo>
                    <a:pt x="214" y="1143"/>
                  </a:lnTo>
                  <a:lnTo>
                    <a:pt x="218" y="1142"/>
                  </a:lnTo>
                  <a:lnTo>
                    <a:pt x="220" y="1140"/>
                  </a:lnTo>
                  <a:lnTo>
                    <a:pt x="221" y="1139"/>
                  </a:lnTo>
                  <a:lnTo>
                    <a:pt x="224" y="1137"/>
                  </a:lnTo>
                  <a:lnTo>
                    <a:pt x="224" y="1136"/>
                  </a:lnTo>
                  <a:lnTo>
                    <a:pt x="223" y="1136"/>
                  </a:lnTo>
                  <a:lnTo>
                    <a:pt x="222" y="1136"/>
                  </a:lnTo>
                  <a:lnTo>
                    <a:pt x="221" y="1137"/>
                  </a:lnTo>
                  <a:lnTo>
                    <a:pt x="218" y="1138"/>
                  </a:lnTo>
                  <a:lnTo>
                    <a:pt x="216" y="1139"/>
                  </a:lnTo>
                  <a:lnTo>
                    <a:pt x="213" y="1138"/>
                  </a:lnTo>
                  <a:lnTo>
                    <a:pt x="212" y="1136"/>
                  </a:lnTo>
                  <a:lnTo>
                    <a:pt x="216" y="1133"/>
                  </a:lnTo>
                  <a:lnTo>
                    <a:pt x="218" y="1133"/>
                  </a:lnTo>
                  <a:lnTo>
                    <a:pt x="219" y="1132"/>
                  </a:lnTo>
                  <a:lnTo>
                    <a:pt x="219" y="1131"/>
                  </a:lnTo>
                  <a:lnTo>
                    <a:pt x="218" y="1131"/>
                  </a:lnTo>
                  <a:lnTo>
                    <a:pt x="217" y="1132"/>
                  </a:lnTo>
                  <a:lnTo>
                    <a:pt x="213" y="1133"/>
                  </a:lnTo>
                  <a:lnTo>
                    <a:pt x="213" y="1132"/>
                  </a:lnTo>
                  <a:lnTo>
                    <a:pt x="212" y="1131"/>
                  </a:lnTo>
                  <a:lnTo>
                    <a:pt x="212" y="1130"/>
                  </a:lnTo>
                  <a:lnTo>
                    <a:pt x="211" y="1130"/>
                  </a:lnTo>
                  <a:lnTo>
                    <a:pt x="211" y="1129"/>
                  </a:lnTo>
                  <a:lnTo>
                    <a:pt x="212" y="1129"/>
                  </a:lnTo>
                  <a:lnTo>
                    <a:pt x="214" y="1129"/>
                  </a:lnTo>
                  <a:lnTo>
                    <a:pt x="215" y="1130"/>
                  </a:lnTo>
                  <a:lnTo>
                    <a:pt x="219" y="1130"/>
                  </a:lnTo>
                  <a:lnTo>
                    <a:pt x="220" y="1131"/>
                  </a:lnTo>
                  <a:lnTo>
                    <a:pt x="221" y="1131"/>
                  </a:lnTo>
                  <a:lnTo>
                    <a:pt x="222" y="1132"/>
                  </a:lnTo>
                  <a:lnTo>
                    <a:pt x="223" y="1131"/>
                  </a:lnTo>
                  <a:lnTo>
                    <a:pt x="225" y="1133"/>
                  </a:lnTo>
                  <a:lnTo>
                    <a:pt x="226" y="1134"/>
                  </a:lnTo>
                  <a:lnTo>
                    <a:pt x="226" y="1136"/>
                  </a:lnTo>
                  <a:lnTo>
                    <a:pt x="227" y="1136"/>
                  </a:lnTo>
                  <a:lnTo>
                    <a:pt x="227" y="1137"/>
                  </a:lnTo>
                  <a:lnTo>
                    <a:pt x="230" y="1137"/>
                  </a:lnTo>
                  <a:lnTo>
                    <a:pt x="231" y="1138"/>
                  </a:lnTo>
                  <a:lnTo>
                    <a:pt x="232" y="1138"/>
                  </a:lnTo>
                  <a:lnTo>
                    <a:pt x="232" y="1139"/>
                  </a:lnTo>
                  <a:lnTo>
                    <a:pt x="231" y="1141"/>
                  </a:lnTo>
                  <a:lnTo>
                    <a:pt x="231" y="1142"/>
                  </a:lnTo>
                  <a:lnTo>
                    <a:pt x="233" y="1142"/>
                  </a:lnTo>
                  <a:lnTo>
                    <a:pt x="234" y="1142"/>
                  </a:lnTo>
                  <a:lnTo>
                    <a:pt x="234" y="1143"/>
                  </a:lnTo>
                  <a:lnTo>
                    <a:pt x="233" y="1144"/>
                  </a:lnTo>
                  <a:lnTo>
                    <a:pt x="233" y="1145"/>
                  </a:lnTo>
                  <a:lnTo>
                    <a:pt x="229" y="1149"/>
                  </a:lnTo>
                  <a:lnTo>
                    <a:pt x="228" y="1150"/>
                  </a:lnTo>
                  <a:lnTo>
                    <a:pt x="227" y="1150"/>
                  </a:lnTo>
                  <a:lnTo>
                    <a:pt x="227" y="1151"/>
                  </a:lnTo>
                  <a:lnTo>
                    <a:pt x="225" y="1151"/>
                  </a:lnTo>
                  <a:lnTo>
                    <a:pt x="225" y="1150"/>
                  </a:lnTo>
                  <a:lnTo>
                    <a:pt x="225" y="1149"/>
                  </a:lnTo>
                  <a:lnTo>
                    <a:pt x="226" y="1148"/>
                  </a:lnTo>
                  <a:lnTo>
                    <a:pt x="226" y="1147"/>
                  </a:lnTo>
                  <a:lnTo>
                    <a:pt x="229" y="1144"/>
                  </a:lnTo>
                  <a:lnTo>
                    <a:pt x="230" y="1143"/>
                  </a:lnTo>
                  <a:lnTo>
                    <a:pt x="229" y="1143"/>
                  </a:lnTo>
                  <a:lnTo>
                    <a:pt x="228" y="1143"/>
                  </a:lnTo>
                  <a:lnTo>
                    <a:pt x="227" y="1143"/>
                  </a:lnTo>
                  <a:lnTo>
                    <a:pt x="226" y="1144"/>
                  </a:lnTo>
                  <a:lnTo>
                    <a:pt x="225" y="1147"/>
                  </a:lnTo>
                  <a:lnTo>
                    <a:pt x="224" y="1150"/>
                  </a:lnTo>
                  <a:lnTo>
                    <a:pt x="223" y="1150"/>
                  </a:lnTo>
                  <a:lnTo>
                    <a:pt x="222" y="1151"/>
                  </a:lnTo>
                  <a:lnTo>
                    <a:pt x="221" y="1151"/>
                  </a:lnTo>
                  <a:lnTo>
                    <a:pt x="221" y="1152"/>
                  </a:lnTo>
                  <a:lnTo>
                    <a:pt x="220" y="1156"/>
                  </a:lnTo>
                  <a:lnTo>
                    <a:pt x="220" y="1157"/>
                  </a:lnTo>
                  <a:lnTo>
                    <a:pt x="218" y="1158"/>
                  </a:lnTo>
                  <a:lnTo>
                    <a:pt x="218" y="1161"/>
                  </a:lnTo>
                  <a:lnTo>
                    <a:pt x="217" y="1164"/>
                  </a:lnTo>
                  <a:lnTo>
                    <a:pt x="216" y="1166"/>
                  </a:lnTo>
                  <a:lnTo>
                    <a:pt x="217" y="1167"/>
                  </a:lnTo>
                  <a:lnTo>
                    <a:pt x="216" y="1168"/>
                  </a:lnTo>
                  <a:lnTo>
                    <a:pt x="215" y="1168"/>
                  </a:lnTo>
                  <a:lnTo>
                    <a:pt x="214" y="1169"/>
                  </a:lnTo>
                  <a:lnTo>
                    <a:pt x="213" y="1169"/>
                  </a:lnTo>
                  <a:lnTo>
                    <a:pt x="211" y="1170"/>
                  </a:lnTo>
                  <a:lnTo>
                    <a:pt x="210" y="1171"/>
                  </a:lnTo>
                  <a:lnTo>
                    <a:pt x="210" y="1171"/>
                  </a:lnTo>
                  <a:close/>
                  <a:moveTo>
                    <a:pt x="119" y="1168"/>
                  </a:moveTo>
                  <a:lnTo>
                    <a:pt x="119" y="1167"/>
                  </a:lnTo>
                  <a:lnTo>
                    <a:pt x="119" y="1167"/>
                  </a:lnTo>
                  <a:lnTo>
                    <a:pt x="120" y="1167"/>
                  </a:lnTo>
                  <a:lnTo>
                    <a:pt x="120" y="1166"/>
                  </a:lnTo>
                  <a:lnTo>
                    <a:pt x="118" y="1166"/>
                  </a:lnTo>
                  <a:lnTo>
                    <a:pt x="117" y="1165"/>
                  </a:lnTo>
                  <a:lnTo>
                    <a:pt x="115" y="1164"/>
                  </a:lnTo>
                  <a:lnTo>
                    <a:pt x="113" y="1163"/>
                  </a:lnTo>
                  <a:lnTo>
                    <a:pt x="113" y="1162"/>
                  </a:lnTo>
                  <a:lnTo>
                    <a:pt x="111" y="1162"/>
                  </a:lnTo>
                  <a:lnTo>
                    <a:pt x="111" y="1161"/>
                  </a:lnTo>
                  <a:lnTo>
                    <a:pt x="112" y="1158"/>
                  </a:lnTo>
                  <a:lnTo>
                    <a:pt x="112" y="1156"/>
                  </a:lnTo>
                  <a:lnTo>
                    <a:pt x="111" y="1155"/>
                  </a:lnTo>
                  <a:lnTo>
                    <a:pt x="106" y="1155"/>
                  </a:lnTo>
                  <a:lnTo>
                    <a:pt x="105" y="1153"/>
                  </a:lnTo>
                  <a:lnTo>
                    <a:pt x="104" y="1152"/>
                  </a:lnTo>
                  <a:lnTo>
                    <a:pt x="104" y="1151"/>
                  </a:lnTo>
                  <a:lnTo>
                    <a:pt x="103" y="1149"/>
                  </a:lnTo>
                  <a:lnTo>
                    <a:pt x="102" y="1147"/>
                  </a:lnTo>
                  <a:lnTo>
                    <a:pt x="102" y="1145"/>
                  </a:lnTo>
                  <a:lnTo>
                    <a:pt x="102" y="1144"/>
                  </a:lnTo>
                  <a:lnTo>
                    <a:pt x="102" y="1143"/>
                  </a:lnTo>
                  <a:lnTo>
                    <a:pt x="103" y="1142"/>
                  </a:lnTo>
                  <a:lnTo>
                    <a:pt x="105" y="1142"/>
                  </a:lnTo>
                  <a:lnTo>
                    <a:pt x="105" y="1141"/>
                  </a:lnTo>
                  <a:lnTo>
                    <a:pt x="105" y="1140"/>
                  </a:lnTo>
                  <a:lnTo>
                    <a:pt x="105" y="1140"/>
                  </a:lnTo>
                  <a:lnTo>
                    <a:pt x="106" y="1141"/>
                  </a:lnTo>
                  <a:lnTo>
                    <a:pt x="106" y="1142"/>
                  </a:lnTo>
                  <a:lnTo>
                    <a:pt x="106" y="1143"/>
                  </a:lnTo>
                  <a:lnTo>
                    <a:pt x="106" y="1143"/>
                  </a:lnTo>
                  <a:lnTo>
                    <a:pt x="109" y="1143"/>
                  </a:lnTo>
                  <a:lnTo>
                    <a:pt x="113" y="1143"/>
                  </a:lnTo>
                  <a:lnTo>
                    <a:pt x="114" y="1144"/>
                  </a:lnTo>
                  <a:lnTo>
                    <a:pt x="117" y="1147"/>
                  </a:lnTo>
                  <a:lnTo>
                    <a:pt x="119" y="1148"/>
                  </a:lnTo>
                  <a:lnTo>
                    <a:pt x="121" y="1148"/>
                  </a:lnTo>
                  <a:lnTo>
                    <a:pt x="122" y="1148"/>
                  </a:lnTo>
                  <a:lnTo>
                    <a:pt x="124" y="1147"/>
                  </a:lnTo>
                  <a:lnTo>
                    <a:pt x="125" y="1147"/>
                  </a:lnTo>
                  <a:lnTo>
                    <a:pt x="124" y="1148"/>
                  </a:lnTo>
                  <a:lnTo>
                    <a:pt x="126" y="1148"/>
                  </a:lnTo>
                  <a:lnTo>
                    <a:pt x="128" y="1149"/>
                  </a:lnTo>
                  <a:lnTo>
                    <a:pt x="131" y="1151"/>
                  </a:lnTo>
                  <a:lnTo>
                    <a:pt x="132" y="1151"/>
                  </a:lnTo>
                  <a:lnTo>
                    <a:pt x="133" y="1151"/>
                  </a:lnTo>
                  <a:lnTo>
                    <a:pt x="133" y="1150"/>
                  </a:lnTo>
                  <a:lnTo>
                    <a:pt x="132" y="1149"/>
                  </a:lnTo>
                  <a:lnTo>
                    <a:pt x="129" y="1149"/>
                  </a:lnTo>
                  <a:lnTo>
                    <a:pt x="128" y="1148"/>
                  </a:lnTo>
                  <a:lnTo>
                    <a:pt x="128" y="1147"/>
                  </a:lnTo>
                  <a:lnTo>
                    <a:pt x="128" y="1146"/>
                  </a:lnTo>
                  <a:lnTo>
                    <a:pt x="132" y="1140"/>
                  </a:lnTo>
                  <a:lnTo>
                    <a:pt x="133" y="1139"/>
                  </a:lnTo>
                  <a:lnTo>
                    <a:pt x="134" y="1139"/>
                  </a:lnTo>
                  <a:lnTo>
                    <a:pt x="138" y="1139"/>
                  </a:lnTo>
                  <a:lnTo>
                    <a:pt x="139" y="1139"/>
                  </a:lnTo>
                  <a:lnTo>
                    <a:pt x="139" y="1138"/>
                  </a:lnTo>
                  <a:lnTo>
                    <a:pt x="137" y="1138"/>
                  </a:lnTo>
                  <a:lnTo>
                    <a:pt x="132" y="1137"/>
                  </a:lnTo>
                  <a:lnTo>
                    <a:pt x="129" y="1139"/>
                  </a:lnTo>
                  <a:lnTo>
                    <a:pt x="128" y="1139"/>
                  </a:lnTo>
                  <a:lnTo>
                    <a:pt x="129" y="1140"/>
                  </a:lnTo>
                  <a:lnTo>
                    <a:pt x="129" y="1141"/>
                  </a:lnTo>
                  <a:lnTo>
                    <a:pt x="127" y="1143"/>
                  </a:lnTo>
                  <a:lnTo>
                    <a:pt x="126" y="1144"/>
                  </a:lnTo>
                  <a:lnTo>
                    <a:pt x="125" y="1144"/>
                  </a:lnTo>
                  <a:lnTo>
                    <a:pt x="123" y="1145"/>
                  </a:lnTo>
                  <a:lnTo>
                    <a:pt x="122" y="1145"/>
                  </a:lnTo>
                  <a:lnTo>
                    <a:pt x="120" y="1144"/>
                  </a:lnTo>
                  <a:lnTo>
                    <a:pt x="119" y="1143"/>
                  </a:lnTo>
                  <a:lnTo>
                    <a:pt x="118" y="1143"/>
                  </a:lnTo>
                  <a:lnTo>
                    <a:pt x="117" y="1143"/>
                  </a:lnTo>
                  <a:lnTo>
                    <a:pt x="118" y="1142"/>
                  </a:lnTo>
                  <a:lnTo>
                    <a:pt x="123" y="1141"/>
                  </a:lnTo>
                  <a:lnTo>
                    <a:pt x="124" y="1141"/>
                  </a:lnTo>
                  <a:lnTo>
                    <a:pt x="124" y="1140"/>
                  </a:lnTo>
                  <a:lnTo>
                    <a:pt x="123" y="1140"/>
                  </a:lnTo>
                  <a:lnTo>
                    <a:pt x="121" y="1139"/>
                  </a:lnTo>
                  <a:lnTo>
                    <a:pt x="119" y="1140"/>
                  </a:lnTo>
                  <a:lnTo>
                    <a:pt x="117" y="1140"/>
                  </a:lnTo>
                  <a:lnTo>
                    <a:pt x="116" y="1141"/>
                  </a:lnTo>
                  <a:lnTo>
                    <a:pt x="115" y="1139"/>
                  </a:lnTo>
                  <a:lnTo>
                    <a:pt x="115" y="1138"/>
                  </a:lnTo>
                  <a:lnTo>
                    <a:pt x="116" y="1138"/>
                  </a:lnTo>
                  <a:lnTo>
                    <a:pt x="116" y="1136"/>
                  </a:lnTo>
                  <a:lnTo>
                    <a:pt x="120" y="1133"/>
                  </a:lnTo>
                  <a:lnTo>
                    <a:pt x="121" y="1132"/>
                  </a:lnTo>
                  <a:lnTo>
                    <a:pt x="121" y="1131"/>
                  </a:lnTo>
                  <a:lnTo>
                    <a:pt x="120" y="1130"/>
                  </a:lnTo>
                  <a:lnTo>
                    <a:pt x="119" y="1130"/>
                  </a:lnTo>
                  <a:lnTo>
                    <a:pt x="119" y="1129"/>
                  </a:lnTo>
                  <a:lnTo>
                    <a:pt x="118" y="1129"/>
                  </a:lnTo>
                  <a:lnTo>
                    <a:pt x="117" y="1130"/>
                  </a:lnTo>
                  <a:lnTo>
                    <a:pt x="117" y="1131"/>
                  </a:lnTo>
                  <a:lnTo>
                    <a:pt x="117" y="1132"/>
                  </a:lnTo>
                  <a:lnTo>
                    <a:pt x="116" y="1133"/>
                  </a:lnTo>
                  <a:lnTo>
                    <a:pt x="115" y="1133"/>
                  </a:lnTo>
                  <a:lnTo>
                    <a:pt x="113" y="1132"/>
                  </a:lnTo>
                  <a:lnTo>
                    <a:pt x="108" y="1129"/>
                  </a:lnTo>
                  <a:lnTo>
                    <a:pt x="107" y="1129"/>
                  </a:lnTo>
                  <a:lnTo>
                    <a:pt x="100" y="1126"/>
                  </a:lnTo>
                  <a:lnTo>
                    <a:pt x="99" y="1125"/>
                  </a:lnTo>
                  <a:lnTo>
                    <a:pt x="96" y="1123"/>
                  </a:lnTo>
                  <a:lnTo>
                    <a:pt x="94" y="1121"/>
                  </a:lnTo>
                  <a:lnTo>
                    <a:pt x="93" y="1118"/>
                  </a:lnTo>
                  <a:lnTo>
                    <a:pt x="92" y="1117"/>
                  </a:lnTo>
                  <a:lnTo>
                    <a:pt x="93" y="1117"/>
                  </a:lnTo>
                  <a:lnTo>
                    <a:pt x="93" y="1116"/>
                  </a:lnTo>
                  <a:lnTo>
                    <a:pt x="93" y="1115"/>
                  </a:lnTo>
                  <a:lnTo>
                    <a:pt x="92" y="1113"/>
                  </a:lnTo>
                  <a:lnTo>
                    <a:pt x="91" y="1112"/>
                  </a:lnTo>
                  <a:lnTo>
                    <a:pt x="91" y="1111"/>
                  </a:lnTo>
                  <a:lnTo>
                    <a:pt x="91" y="1106"/>
                  </a:lnTo>
                  <a:lnTo>
                    <a:pt x="92" y="1106"/>
                  </a:lnTo>
                  <a:lnTo>
                    <a:pt x="93" y="1105"/>
                  </a:lnTo>
                  <a:lnTo>
                    <a:pt x="93" y="1105"/>
                  </a:lnTo>
                  <a:lnTo>
                    <a:pt x="94" y="1104"/>
                  </a:lnTo>
                  <a:lnTo>
                    <a:pt x="95" y="1105"/>
                  </a:lnTo>
                  <a:lnTo>
                    <a:pt x="96" y="1106"/>
                  </a:lnTo>
                  <a:lnTo>
                    <a:pt x="97" y="1106"/>
                  </a:lnTo>
                  <a:lnTo>
                    <a:pt x="100" y="1106"/>
                  </a:lnTo>
                  <a:lnTo>
                    <a:pt x="101" y="1106"/>
                  </a:lnTo>
                  <a:lnTo>
                    <a:pt x="102" y="1107"/>
                  </a:lnTo>
                  <a:lnTo>
                    <a:pt x="103" y="1107"/>
                  </a:lnTo>
                  <a:lnTo>
                    <a:pt x="102" y="1108"/>
                  </a:lnTo>
                  <a:lnTo>
                    <a:pt x="102" y="1109"/>
                  </a:lnTo>
                  <a:lnTo>
                    <a:pt x="102" y="1110"/>
                  </a:lnTo>
                  <a:lnTo>
                    <a:pt x="105" y="1113"/>
                  </a:lnTo>
                  <a:lnTo>
                    <a:pt x="106" y="1117"/>
                  </a:lnTo>
                  <a:lnTo>
                    <a:pt x="107" y="1118"/>
                  </a:lnTo>
                  <a:lnTo>
                    <a:pt x="108" y="1118"/>
                  </a:lnTo>
                  <a:lnTo>
                    <a:pt x="108" y="1115"/>
                  </a:lnTo>
                  <a:lnTo>
                    <a:pt x="106" y="1113"/>
                  </a:lnTo>
                  <a:lnTo>
                    <a:pt x="107" y="1111"/>
                  </a:lnTo>
                  <a:lnTo>
                    <a:pt x="106" y="1110"/>
                  </a:lnTo>
                  <a:lnTo>
                    <a:pt x="105" y="1110"/>
                  </a:lnTo>
                  <a:lnTo>
                    <a:pt x="105" y="1109"/>
                  </a:lnTo>
                  <a:lnTo>
                    <a:pt x="105" y="1107"/>
                  </a:lnTo>
                  <a:lnTo>
                    <a:pt x="105" y="1106"/>
                  </a:lnTo>
                  <a:lnTo>
                    <a:pt x="103" y="1104"/>
                  </a:lnTo>
                  <a:lnTo>
                    <a:pt x="100" y="1103"/>
                  </a:lnTo>
                  <a:lnTo>
                    <a:pt x="99" y="1102"/>
                  </a:lnTo>
                  <a:lnTo>
                    <a:pt x="98" y="1101"/>
                  </a:lnTo>
                  <a:lnTo>
                    <a:pt x="97" y="1098"/>
                  </a:lnTo>
                  <a:lnTo>
                    <a:pt x="96" y="1097"/>
                  </a:lnTo>
                  <a:lnTo>
                    <a:pt x="96" y="1095"/>
                  </a:lnTo>
                  <a:lnTo>
                    <a:pt x="98" y="1094"/>
                  </a:lnTo>
                  <a:lnTo>
                    <a:pt x="99" y="1093"/>
                  </a:lnTo>
                  <a:lnTo>
                    <a:pt x="102" y="1094"/>
                  </a:lnTo>
                  <a:lnTo>
                    <a:pt x="103" y="1093"/>
                  </a:lnTo>
                  <a:lnTo>
                    <a:pt x="102" y="1089"/>
                  </a:lnTo>
                  <a:lnTo>
                    <a:pt x="103" y="1087"/>
                  </a:lnTo>
                  <a:lnTo>
                    <a:pt x="103" y="1086"/>
                  </a:lnTo>
                  <a:lnTo>
                    <a:pt x="107" y="1086"/>
                  </a:lnTo>
                  <a:lnTo>
                    <a:pt x="109" y="1086"/>
                  </a:lnTo>
                  <a:lnTo>
                    <a:pt x="110" y="1088"/>
                  </a:lnTo>
                  <a:lnTo>
                    <a:pt x="115" y="1091"/>
                  </a:lnTo>
                  <a:lnTo>
                    <a:pt x="116" y="1092"/>
                  </a:lnTo>
                  <a:lnTo>
                    <a:pt x="116" y="1093"/>
                  </a:lnTo>
                  <a:lnTo>
                    <a:pt x="116" y="1094"/>
                  </a:lnTo>
                  <a:lnTo>
                    <a:pt x="117" y="1094"/>
                  </a:lnTo>
                  <a:lnTo>
                    <a:pt x="118" y="1095"/>
                  </a:lnTo>
                  <a:lnTo>
                    <a:pt x="120" y="1096"/>
                  </a:lnTo>
                  <a:lnTo>
                    <a:pt x="121" y="1097"/>
                  </a:lnTo>
                  <a:lnTo>
                    <a:pt x="122" y="1097"/>
                  </a:lnTo>
                  <a:lnTo>
                    <a:pt x="122" y="1096"/>
                  </a:lnTo>
                  <a:lnTo>
                    <a:pt x="122" y="1095"/>
                  </a:lnTo>
                  <a:lnTo>
                    <a:pt x="121" y="1095"/>
                  </a:lnTo>
                  <a:lnTo>
                    <a:pt x="119" y="1092"/>
                  </a:lnTo>
                  <a:lnTo>
                    <a:pt x="118" y="1091"/>
                  </a:lnTo>
                  <a:lnTo>
                    <a:pt x="116" y="1090"/>
                  </a:lnTo>
                  <a:lnTo>
                    <a:pt x="116" y="1089"/>
                  </a:lnTo>
                  <a:lnTo>
                    <a:pt x="116" y="1088"/>
                  </a:lnTo>
                  <a:lnTo>
                    <a:pt x="114" y="1086"/>
                  </a:lnTo>
                  <a:lnTo>
                    <a:pt x="112" y="1083"/>
                  </a:lnTo>
                  <a:lnTo>
                    <a:pt x="111" y="1081"/>
                  </a:lnTo>
                  <a:lnTo>
                    <a:pt x="110" y="1079"/>
                  </a:lnTo>
                  <a:lnTo>
                    <a:pt x="110" y="1078"/>
                  </a:lnTo>
                  <a:lnTo>
                    <a:pt x="109" y="1075"/>
                  </a:lnTo>
                  <a:lnTo>
                    <a:pt x="110" y="1074"/>
                  </a:lnTo>
                  <a:lnTo>
                    <a:pt x="110" y="1071"/>
                  </a:lnTo>
                  <a:lnTo>
                    <a:pt x="111" y="1069"/>
                  </a:lnTo>
                  <a:lnTo>
                    <a:pt x="112" y="1067"/>
                  </a:lnTo>
                  <a:lnTo>
                    <a:pt x="112" y="1065"/>
                  </a:lnTo>
                  <a:lnTo>
                    <a:pt x="114" y="1060"/>
                  </a:lnTo>
                  <a:lnTo>
                    <a:pt x="116" y="1059"/>
                  </a:lnTo>
                  <a:lnTo>
                    <a:pt x="116" y="1059"/>
                  </a:lnTo>
                  <a:lnTo>
                    <a:pt x="119" y="1059"/>
                  </a:lnTo>
                  <a:lnTo>
                    <a:pt x="120" y="1059"/>
                  </a:lnTo>
                  <a:lnTo>
                    <a:pt x="120" y="1058"/>
                  </a:lnTo>
                  <a:lnTo>
                    <a:pt x="121" y="1058"/>
                  </a:lnTo>
                  <a:lnTo>
                    <a:pt x="122" y="1058"/>
                  </a:lnTo>
                  <a:lnTo>
                    <a:pt x="123" y="1058"/>
                  </a:lnTo>
                  <a:lnTo>
                    <a:pt x="124" y="1058"/>
                  </a:lnTo>
                  <a:lnTo>
                    <a:pt x="129" y="1057"/>
                  </a:lnTo>
                  <a:lnTo>
                    <a:pt x="130" y="1057"/>
                  </a:lnTo>
                  <a:lnTo>
                    <a:pt x="132" y="1057"/>
                  </a:lnTo>
                  <a:lnTo>
                    <a:pt x="133" y="1057"/>
                  </a:lnTo>
                  <a:lnTo>
                    <a:pt x="134" y="1057"/>
                  </a:lnTo>
                  <a:lnTo>
                    <a:pt x="136" y="1059"/>
                  </a:lnTo>
                  <a:lnTo>
                    <a:pt x="137" y="1060"/>
                  </a:lnTo>
                  <a:lnTo>
                    <a:pt x="139" y="1061"/>
                  </a:lnTo>
                  <a:lnTo>
                    <a:pt x="140" y="1062"/>
                  </a:lnTo>
                  <a:lnTo>
                    <a:pt x="141" y="1064"/>
                  </a:lnTo>
                  <a:lnTo>
                    <a:pt x="142" y="1064"/>
                  </a:lnTo>
                  <a:lnTo>
                    <a:pt x="145" y="1066"/>
                  </a:lnTo>
                  <a:lnTo>
                    <a:pt x="146" y="1066"/>
                  </a:lnTo>
                  <a:lnTo>
                    <a:pt x="147" y="1067"/>
                  </a:lnTo>
                  <a:lnTo>
                    <a:pt x="149" y="1069"/>
                  </a:lnTo>
                  <a:lnTo>
                    <a:pt x="150" y="1070"/>
                  </a:lnTo>
                  <a:lnTo>
                    <a:pt x="154" y="1073"/>
                  </a:lnTo>
                  <a:lnTo>
                    <a:pt x="157" y="1076"/>
                  </a:lnTo>
                  <a:lnTo>
                    <a:pt x="158" y="1076"/>
                  </a:lnTo>
                  <a:lnTo>
                    <a:pt x="158" y="1077"/>
                  </a:lnTo>
                  <a:lnTo>
                    <a:pt x="159" y="1078"/>
                  </a:lnTo>
                  <a:lnTo>
                    <a:pt x="161" y="1081"/>
                  </a:lnTo>
                  <a:lnTo>
                    <a:pt x="163" y="1082"/>
                  </a:lnTo>
                  <a:lnTo>
                    <a:pt x="163" y="1084"/>
                  </a:lnTo>
                  <a:lnTo>
                    <a:pt x="164" y="1085"/>
                  </a:lnTo>
                  <a:lnTo>
                    <a:pt x="164" y="1086"/>
                  </a:lnTo>
                  <a:lnTo>
                    <a:pt x="166" y="1088"/>
                  </a:lnTo>
                  <a:lnTo>
                    <a:pt x="166" y="1089"/>
                  </a:lnTo>
                  <a:lnTo>
                    <a:pt x="166" y="1090"/>
                  </a:lnTo>
                  <a:lnTo>
                    <a:pt x="166" y="1091"/>
                  </a:lnTo>
                  <a:lnTo>
                    <a:pt x="166" y="1092"/>
                  </a:lnTo>
                  <a:lnTo>
                    <a:pt x="167" y="1094"/>
                  </a:lnTo>
                  <a:lnTo>
                    <a:pt x="168" y="1100"/>
                  </a:lnTo>
                  <a:lnTo>
                    <a:pt x="168" y="1101"/>
                  </a:lnTo>
                  <a:lnTo>
                    <a:pt x="168" y="1103"/>
                  </a:lnTo>
                  <a:lnTo>
                    <a:pt x="169" y="1108"/>
                  </a:lnTo>
                  <a:lnTo>
                    <a:pt x="170" y="1113"/>
                  </a:lnTo>
                  <a:lnTo>
                    <a:pt x="173" y="1117"/>
                  </a:lnTo>
                  <a:lnTo>
                    <a:pt x="174" y="1118"/>
                  </a:lnTo>
                  <a:lnTo>
                    <a:pt x="175" y="1121"/>
                  </a:lnTo>
                  <a:lnTo>
                    <a:pt x="177" y="1122"/>
                  </a:lnTo>
                  <a:lnTo>
                    <a:pt x="178" y="1123"/>
                  </a:lnTo>
                  <a:lnTo>
                    <a:pt x="180" y="1125"/>
                  </a:lnTo>
                  <a:lnTo>
                    <a:pt x="181" y="1126"/>
                  </a:lnTo>
                  <a:lnTo>
                    <a:pt x="182" y="1127"/>
                  </a:lnTo>
                  <a:lnTo>
                    <a:pt x="183" y="1127"/>
                  </a:lnTo>
                  <a:lnTo>
                    <a:pt x="183" y="1128"/>
                  </a:lnTo>
                  <a:lnTo>
                    <a:pt x="186" y="1130"/>
                  </a:lnTo>
                  <a:lnTo>
                    <a:pt x="186" y="1131"/>
                  </a:lnTo>
                  <a:lnTo>
                    <a:pt x="187" y="1131"/>
                  </a:lnTo>
                  <a:lnTo>
                    <a:pt x="189" y="1132"/>
                  </a:lnTo>
                  <a:lnTo>
                    <a:pt x="190" y="1134"/>
                  </a:lnTo>
                  <a:lnTo>
                    <a:pt x="190" y="1136"/>
                  </a:lnTo>
                  <a:lnTo>
                    <a:pt x="190" y="1139"/>
                  </a:lnTo>
                  <a:lnTo>
                    <a:pt x="189" y="1142"/>
                  </a:lnTo>
                  <a:lnTo>
                    <a:pt x="188" y="1144"/>
                  </a:lnTo>
                  <a:lnTo>
                    <a:pt x="188" y="1145"/>
                  </a:lnTo>
                  <a:lnTo>
                    <a:pt x="187" y="1146"/>
                  </a:lnTo>
                  <a:lnTo>
                    <a:pt x="188" y="1146"/>
                  </a:lnTo>
                  <a:lnTo>
                    <a:pt x="188" y="1147"/>
                  </a:lnTo>
                  <a:lnTo>
                    <a:pt x="188" y="1148"/>
                  </a:lnTo>
                  <a:lnTo>
                    <a:pt x="189" y="1149"/>
                  </a:lnTo>
                  <a:lnTo>
                    <a:pt x="190" y="1150"/>
                  </a:lnTo>
                  <a:lnTo>
                    <a:pt x="190" y="1151"/>
                  </a:lnTo>
                  <a:lnTo>
                    <a:pt x="189" y="1151"/>
                  </a:lnTo>
                  <a:lnTo>
                    <a:pt x="188" y="1152"/>
                  </a:lnTo>
                  <a:lnTo>
                    <a:pt x="186" y="1154"/>
                  </a:lnTo>
                  <a:lnTo>
                    <a:pt x="186" y="1155"/>
                  </a:lnTo>
                  <a:lnTo>
                    <a:pt x="185" y="1155"/>
                  </a:lnTo>
                  <a:lnTo>
                    <a:pt x="182" y="1157"/>
                  </a:lnTo>
                  <a:lnTo>
                    <a:pt x="180" y="1159"/>
                  </a:lnTo>
                  <a:lnTo>
                    <a:pt x="179" y="1159"/>
                  </a:lnTo>
                  <a:lnTo>
                    <a:pt x="178" y="1160"/>
                  </a:lnTo>
                  <a:lnTo>
                    <a:pt x="175" y="1162"/>
                  </a:lnTo>
                  <a:lnTo>
                    <a:pt x="170" y="1164"/>
                  </a:lnTo>
                  <a:lnTo>
                    <a:pt x="168" y="1164"/>
                  </a:lnTo>
                  <a:lnTo>
                    <a:pt x="166" y="1163"/>
                  </a:lnTo>
                  <a:lnTo>
                    <a:pt x="162" y="1164"/>
                  </a:lnTo>
                  <a:lnTo>
                    <a:pt x="158" y="1164"/>
                  </a:lnTo>
                  <a:lnTo>
                    <a:pt x="155" y="1165"/>
                  </a:lnTo>
                  <a:lnTo>
                    <a:pt x="153" y="1165"/>
                  </a:lnTo>
                  <a:lnTo>
                    <a:pt x="146" y="1165"/>
                  </a:lnTo>
                  <a:lnTo>
                    <a:pt x="142" y="1165"/>
                  </a:lnTo>
                  <a:lnTo>
                    <a:pt x="140" y="1166"/>
                  </a:lnTo>
                  <a:lnTo>
                    <a:pt x="140" y="1166"/>
                  </a:lnTo>
                  <a:lnTo>
                    <a:pt x="139" y="1166"/>
                  </a:lnTo>
                  <a:lnTo>
                    <a:pt x="135" y="1165"/>
                  </a:lnTo>
                  <a:lnTo>
                    <a:pt x="133" y="1165"/>
                  </a:lnTo>
                  <a:lnTo>
                    <a:pt x="128" y="1167"/>
                  </a:lnTo>
                  <a:lnTo>
                    <a:pt x="122" y="1167"/>
                  </a:lnTo>
                  <a:lnTo>
                    <a:pt x="120" y="1168"/>
                  </a:lnTo>
                  <a:lnTo>
                    <a:pt x="119" y="1168"/>
                  </a:lnTo>
                  <a:close/>
                  <a:moveTo>
                    <a:pt x="232" y="1136"/>
                  </a:moveTo>
                  <a:lnTo>
                    <a:pt x="231" y="1136"/>
                  </a:lnTo>
                  <a:lnTo>
                    <a:pt x="231" y="1135"/>
                  </a:lnTo>
                  <a:lnTo>
                    <a:pt x="232" y="1134"/>
                  </a:lnTo>
                  <a:lnTo>
                    <a:pt x="233" y="1134"/>
                  </a:lnTo>
                  <a:lnTo>
                    <a:pt x="233" y="1134"/>
                  </a:lnTo>
                  <a:lnTo>
                    <a:pt x="234" y="1134"/>
                  </a:lnTo>
                  <a:lnTo>
                    <a:pt x="236" y="1134"/>
                  </a:lnTo>
                  <a:lnTo>
                    <a:pt x="237" y="1134"/>
                  </a:lnTo>
                  <a:lnTo>
                    <a:pt x="237" y="1135"/>
                  </a:lnTo>
                  <a:lnTo>
                    <a:pt x="238" y="1135"/>
                  </a:lnTo>
                  <a:lnTo>
                    <a:pt x="237" y="1136"/>
                  </a:lnTo>
                  <a:lnTo>
                    <a:pt x="237" y="1137"/>
                  </a:lnTo>
                  <a:lnTo>
                    <a:pt x="236" y="1137"/>
                  </a:lnTo>
                  <a:lnTo>
                    <a:pt x="232" y="1136"/>
                  </a:lnTo>
                  <a:close/>
                  <a:moveTo>
                    <a:pt x="219" y="1123"/>
                  </a:moveTo>
                  <a:lnTo>
                    <a:pt x="219" y="1122"/>
                  </a:lnTo>
                  <a:lnTo>
                    <a:pt x="220" y="1122"/>
                  </a:lnTo>
                  <a:lnTo>
                    <a:pt x="221" y="1120"/>
                  </a:lnTo>
                  <a:lnTo>
                    <a:pt x="221" y="1119"/>
                  </a:lnTo>
                  <a:lnTo>
                    <a:pt x="222" y="1119"/>
                  </a:lnTo>
                  <a:lnTo>
                    <a:pt x="222" y="1121"/>
                  </a:lnTo>
                  <a:lnTo>
                    <a:pt x="221" y="1121"/>
                  </a:lnTo>
                  <a:lnTo>
                    <a:pt x="220" y="1122"/>
                  </a:lnTo>
                  <a:lnTo>
                    <a:pt x="219" y="1123"/>
                  </a:lnTo>
                  <a:close/>
                  <a:moveTo>
                    <a:pt x="118" y="1229"/>
                  </a:moveTo>
                  <a:lnTo>
                    <a:pt x="117" y="1229"/>
                  </a:lnTo>
                  <a:lnTo>
                    <a:pt x="119" y="1228"/>
                  </a:lnTo>
                  <a:lnTo>
                    <a:pt x="121" y="1227"/>
                  </a:lnTo>
                  <a:lnTo>
                    <a:pt x="123" y="1226"/>
                  </a:lnTo>
                  <a:lnTo>
                    <a:pt x="125" y="1227"/>
                  </a:lnTo>
                  <a:lnTo>
                    <a:pt x="129" y="1227"/>
                  </a:lnTo>
                  <a:lnTo>
                    <a:pt x="129" y="1228"/>
                  </a:lnTo>
                  <a:lnTo>
                    <a:pt x="129" y="1229"/>
                  </a:lnTo>
                  <a:lnTo>
                    <a:pt x="128" y="1229"/>
                  </a:lnTo>
                  <a:lnTo>
                    <a:pt x="128" y="1229"/>
                  </a:lnTo>
                  <a:lnTo>
                    <a:pt x="124" y="1229"/>
                  </a:lnTo>
                  <a:lnTo>
                    <a:pt x="124" y="1228"/>
                  </a:lnTo>
                  <a:lnTo>
                    <a:pt x="123" y="1228"/>
                  </a:lnTo>
                  <a:lnTo>
                    <a:pt x="122" y="1229"/>
                  </a:lnTo>
                  <a:lnTo>
                    <a:pt x="121" y="1229"/>
                  </a:lnTo>
                  <a:lnTo>
                    <a:pt x="118" y="1229"/>
                  </a:lnTo>
                  <a:close/>
                  <a:moveTo>
                    <a:pt x="116" y="1227"/>
                  </a:moveTo>
                  <a:lnTo>
                    <a:pt x="116" y="1226"/>
                  </a:lnTo>
                  <a:lnTo>
                    <a:pt x="119" y="1224"/>
                  </a:lnTo>
                  <a:lnTo>
                    <a:pt x="121" y="1224"/>
                  </a:lnTo>
                  <a:lnTo>
                    <a:pt x="124" y="1224"/>
                  </a:lnTo>
                  <a:lnTo>
                    <a:pt x="124" y="1225"/>
                  </a:lnTo>
                  <a:lnTo>
                    <a:pt x="120" y="1225"/>
                  </a:lnTo>
                  <a:lnTo>
                    <a:pt x="119" y="1226"/>
                  </a:lnTo>
                  <a:lnTo>
                    <a:pt x="118" y="1226"/>
                  </a:lnTo>
                  <a:lnTo>
                    <a:pt x="117" y="1227"/>
                  </a:lnTo>
                  <a:lnTo>
                    <a:pt x="116" y="1227"/>
                  </a:lnTo>
                  <a:close/>
                  <a:moveTo>
                    <a:pt x="110" y="1237"/>
                  </a:moveTo>
                  <a:lnTo>
                    <a:pt x="110" y="1236"/>
                  </a:lnTo>
                  <a:lnTo>
                    <a:pt x="111" y="1236"/>
                  </a:lnTo>
                  <a:lnTo>
                    <a:pt x="112" y="1235"/>
                  </a:lnTo>
                  <a:lnTo>
                    <a:pt x="113" y="1235"/>
                  </a:lnTo>
                  <a:lnTo>
                    <a:pt x="112" y="1234"/>
                  </a:lnTo>
                  <a:lnTo>
                    <a:pt x="112" y="1233"/>
                  </a:lnTo>
                  <a:lnTo>
                    <a:pt x="115" y="1231"/>
                  </a:lnTo>
                  <a:lnTo>
                    <a:pt x="115" y="1230"/>
                  </a:lnTo>
                  <a:lnTo>
                    <a:pt x="116" y="1231"/>
                  </a:lnTo>
                  <a:lnTo>
                    <a:pt x="118" y="1231"/>
                  </a:lnTo>
                  <a:lnTo>
                    <a:pt x="119" y="1231"/>
                  </a:lnTo>
                  <a:lnTo>
                    <a:pt x="122" y="1231"/>
                  </a:lnTo>
                  <a:lnTo>
                    <a:pt x="124" y="1232"/>
                  </a:lnTo>
                  <a:lnTo>
                    <a:pt x="125" y="1232"/>
                  </a:lnTo>
                  <a:lnTo>
                    <a:pt x="127" y="1231"/>
                  </a:lnTo>
                  <a:lnTo>
                    <a:pt x="128" y="1231"/>
                  </a:lnTo>
                  <a:lnTo>
                    <a:pt x="127" y="1231"/>
                  </a:lnTo>
                  <a:lnTo>
                    <a:pt x="123" y="1230"/>
                  </a:lnTo>
                  <a:lnTo>
                    <a:pt x="126" y="1229"/>
                  </a:lnTo>
                  <a:lnTo>
                    <a:pt x="127" y="1229"/>
                  </a:lnTo>
                  <a:lnTo>
                    <a:pt x="128" y="1230"/>
                  </a:lnTo>
                  <a:lnTo>
                    <a:pt x="128" y="1230"/>
                  </a:lnTo>
                  <a:lnTo>
                    <a:pt x="129" y="1229"/>
                  </a:lnTo>
                  <a:lnTo>
                    <a:pt x="132" y="1230"/>
                  </a:lnTo>
                  <a:lnTo>
                    <a:pt x="133" y="1230"/>
                  </a:lnTo>
                  <a:lnTo>
                    <a:pt x="136" y="1231"/>
                  </a:lnTo>
                  <a:lnTo>
                    <a:pt x="139" y="1232"/>
                  </a:lnTo>
                  <a:lnTo>
                    <a:pt x="143" y="1233"/>
                  </a:lnTo>
                  <a:lnTo>
                    <a:pt x="144" y="1233"/>
                  </a:lnTo>
                  <a:lnTo>
                    <a:pt x="144" y="1234"/>
                  </a:lnTo>
                  <a:lnTo>
                    <a:pt x="149" y="1235"/>
                  </a:lnTo>
                  <a:lnTo>
                    <a:pt x="150" y="1235"/>
                  </a:lnTo>
                  <a:lnTo>
                    <a:pt x="150" y="1236"/>
                  </a:lnTo>
                  <a:lnTo>
                    <a:pt x="149" y="1236"/>
                  </a:lnTo>
                  <a:lnTo>
                    <a:pt x="147" y="1236"/>
                  </a:lnTo>
                  <a:lnTo>
                    <a:pt x="146" y="1236"/>
                  </a:lnTo>
                  <a:lnTo>
                    <a:pt x="145" y="1236"/>
                  </a:lnTo>
                  <a:lnTo>
                    <a:pt x="143" y="1239"/>
                  </a:lnTo>
                  <a:lnTo>
                    <a:pt x="141" y="1240"/>
                  </a:lnTo>
                  <a:lnTo>
                    <a:pt x="140" y="1240"/>
                  </a:lnTo>
                  <a:lnTo>
                    <a:pt x="140" y="1241"/>
                  </a:lnTo>
                  <a:lnTo>
                    <a:pt x="140" y="1240"/>
                  </a:lnTo>
                  <a:lnTo>
                    <a:pt x="140" y="1239"/>
                  </a:lnTo>
                  <a:lnTo>
                    <a:pt x="139" y="1239"/>
                  </a:lnTo>
                  <a:lnTo>
                    <a:pt x="139" y="1241"/>
                  </a:lnTo>
                  <a:lnTo>
                    <a:pt x="138" y="1241"/>
                  </a:lnTo>
                  <a:lnTo>
                    <a:pt x="138" y="1241"/>
                  </a:lnTo>
                  <a:lnTo>
                    <a:pt x="137" y="1241"/>
                  </a:lnTo>
                  <a:lnTo>
                    <a:pt x="138" y="1240"/>
                  </a:lnTo>
                  <a:lnTo>
                    <a:pt x="138" y="1238"/>
                  </a:lnTo>
                  <a:lnTo>
                    <a:pt x="139" y="1238"/>
                  </a:lnTo>
                  <a:lnTo>
                    <a:pt x="139" y="1237"/>
                  </a:lnTo>
                  <a:lnTo>
                    <a:pt x="137" y="1237"/>
                  </a:lnTo>
                  <a:lnTo>
                    <a:pt x="137" y="1236"/>
                  </a:lnTo>
                  <a:lnTo>
                    <a:pt x="136" y="1237"/>
                  </a:lnTo>
                  <a:lnTo>
                    <a:pt x="136" y="1238"/>
                  </a:lnTo>
                  <a:lnTo>
                    <a:pt x="136" y="1239"/>
                  </a:lnTo>
                  <a:lnTo>
                    <a:pt x="135" y="1239"/>
                  </a:lnTo>
                  <a:lnTo>
                    <a:pt x="134" y="1238"/>
                  </a:lnTo>
                  <a:lnTo>
                    <a:pt x="133" y="1238"/>
                  </a:lnTo>
                  <a:lnTo>
                    <a:pt x="131" y="1238"/>
                  </a:lnTo>
                  <a:lnTo>
                    <a:pt x="125" y="1236"/>
                  </a:lnTo>
                  <a:lnTo>
                    <a:pt x="120" y="1236"/>
                  </a:lnTo>
                  <a:lnTo>
                    <a:pt x="116" y="1236"/>
                  </a:lnTo>
                  <a:lnTo>
                    <a:pt x="114" y="1237"/>
                  </a:lnTo>
                  <a:lnTo>
                    <a:pt x="113" y="1237"/>
                  </a:lnTo>
                  <a:lnTo>
                    <a:pt x="111" y="1237"/>
                  </a:lnTo>
                  <a:lnTo>
                    <a:pt x="110" y="1237"/>
                  </a:lnTo>
                  <a:close/>
                  <a:moveTo>
                    <a:pt x="131" y="1229"/>
                  </a:moveTo>
                  <a:lnTo>
                    <a:pt x="131" y="1229"/>
                  </a:lnTo>
                  <a:lnTo>
                    <a:pt x="132" y="1229"/>
                  </a:lnTo>
                  <a:lnTo>
                    <a:pt x="134" y="1229"/>
                  </a:lnTo>
                  <a:lnTo>
                    <a:pt x="136" y="1229"/>
                  </a:lnTo>
                  <a:lnTo>
                    <a:pt x="138" y="1229"/>
                  </a:lnTo>
                  <a:lnTo>
                    <a:pt x="138" y="1230"/>
                  </a:lnTo>
                  <a:lnTo>
                    <a:pt x="139" y="1230"/>
                  </a:lnTo>
                  <a:lnTo>
                    <a:pt x="140" y="1230"/>
                  </a:lnTo>
                  <a:lnTo>
                    <a:pt x="140" y="1229"/>
                  </a:lnTo>
                  <a:lnTo>
                    <a:pt x="140" y="1229"/>
                  </a:lnTo>
                  <a:lnTo>
                    <a:pt x="140" y="1229"/>
                  </a:lnTo>
                  <a:lnTo>
                    <a:pt x="142" y="1229"/>
                  </a:lnTo>
                  <a:lnTo>
                    <a:pt x="144" y="1229"/>
                  </a:lnTo>
                  <a:lnTo>
                    <a:pt x="144" y="1230"/>
                  </a:lnTo>
                  <a:lnTo>
                    <a:pt x="143" y="1230"/>
                  </a:lnTo>
                  <a:lnTo>
                    <a:pt x="141" y="1231"/>
                  </a:lnTo>
                  <a:lnTo>
                    <a:pt x="140" y="1231"/>
                  </a:lnTo>
                  <a:lnTo>
                    <a:pt x="138" y="1231"/>
                  </a:lnTo>
                  <a:lnTo>
                    <a:pt x="135" y="1229"/>
                  </a:lnTo>
                  <a:lnTo>
                    <a:pt x="132" y="1229"/>
                  </a:lnTo>
                  <a:lnTo>
                    <a:pt x="131" y="1229"/>
                  </a:lnTo>
                  <a:close/>
                  <a:moveTo>
                    <a:pt x="228" y="1074"/>
                  </a:moveTo>
                  <a:lnTo>
                    <a:pt x="228" y="1073"/>
                  </a:lnTo>
                  <a:lnTo>
                    <a:pt x="227" y="1071"/>
                  </a:lnTo>
                  <a:lnTo>
                    <a:pt x="226" y="1070"/>
                  </a:lnTo>
                  <a:lnTo>
                    <a:pt x="225" y="1070"/>
                  </a:lnTo>
                  <a:lnTo>
                    <a:pt x="223" y="1069"/>
                  </a:lnTo>
                  <a:lnTo>
                    <a:pt x="223" y="1068"/>
                  </a:lnTo>
                  <a:lnTo>
                    <a:pt x="224" y="1068"/>
                  </a:lnTo>
                  <a:lnTo>
                    <a:pt x="226" y="1070"/>
                  </a:lnTo>
                  <a:lnTo>
                    <a:pt x="228" y="1071"/>
                  </a:lnTo>
                  <a:lnTo>
                    <a:pt x="229" y="1072"/>
                  </a:lnTo>
                  <a:lnTo>
                    <a:pt x="228" y="1073"/>
                  </a:lnTo>
                  <a:lnTo>
                    <a:pt x="228" y="1074"/>
                  </a:lnTo>
                  <a:close/>
                  <a:moveTo>
                    <a:pt x="234" y="1076"/>
                  </a:moveTo>
                  <a:lnTo>
                    <a:pt x="233" y="1075"/>
                  </a:lnTo>
                  <a:lnTo>
                    <a:pt x="233" y="1074"/>
                  </a:lnTo>
                  <a:lnTo>
                    <a:pt x="232" y="1073"/>
                  </a:lnTo>
                  <a:lnTo>
                    <a:pt x="231" y="1072"/>
                  </a:lnTo>
                  <a:lnTo>
                    <a:pt x="230" y="1070"/>
                  </a:lnTo>
                  <a:lnTo>
                    <a:pt x="229" y="1069"/>
                  </a:lnTo>
                  <a:lnTo>
                    <a:pt x="227" y="1069"/>
                  </a:lnTo>
                  <a:lnTo>
                    <a:pt x="227" y="1069"/>
                  </a:lnTo>
                  <a:lnTo>
                    <a:pt x="225" y="1066"/>
                  </a:lnTo>
                  <a:lnTo>
                    <a:pt x="225" y="1065"/>
                  </a:lnTo>
                  <a:lnTo>
                    <a:pt x="225" y="1064"/>
                  </a:lnTo>
                  <a:lnTo>
                    <a:pt x="226" y="1064"/>
                  </a:lnTo>
                  <a:lnTo>
                    <a:pt x="228" y="1065"/>
                  </a:lnTo>
                  <a:lnTo>
                    <a:pt x="229" y="1066"/>
                  </a:lnTo>
                  <a:lnTo>
                    <a:pt x="231" y="1068"/>
                  </a:lnTo>
                  <a:lnTo>
                    <a:pt x="232" y="1069"/>
                  </a:lnTo>
                  <a:lnTo>
                    <a:pt x="234" y="1073"/>
                  </a:lnTo>
                  <a:lnTo>
                    <a:pt x="234" y="1074"/>
                  </a:lnTo>
                  <a:lnTo>
                    <a:pt x="234" y="1075"/>
                  </a:lnTo>
                  <a:lnTo>
                    <a:pt x="234" y="1076"/>
                  </a:lnTo>
                  <a:close/>
                  <a:moveTo>
                    <a:pt x="236" y="1061"/>
                  </a:moveTo>
                  <a:lnTo>
                    <a:pt x="236" y="1059"/>
                  </a:lnTo>
                  <a:lnTo>
                    <a:pt x="237" y="1059"/>
                  </a:lnTo>
                  <a:lnTo>
                    <a:pt x="237" y="1060"/>
                  </a:lnTo>
                  <a:lnTo>
                    <a:pt x="237" y="1061"/>
                  </a:lnTo>
                  <a:lnTo>
                    <a:pt x="236" y="1061"/>
                  </a:lnTo>
                  <a:close/>
                  <a:moveTo>
                    <a:pt x="214" y="1051"/>
                  </a:moveTo>
                  <a:lnTo>
                    <a:pt x="213" y="1049"/>
                  </a:lnTo>
                  <a:lnTo>
                    <a:pt x="214" y="1048"/>
                  </a:lnTo>
                  <a:lnTo>
                    <a:pt x="213" y="1046"/>
                  </a:lnTo>
                  <a:lnTo>
                    <a:pt x="214" y="1045"/>
                  </a:lnTo>
                  <a:lnTo>
                    <a:pt x="215" y="1044"/>
                  </a:lnTo>
                  <a:lnTo>
                    <a:pt x="216" y="1044"/>
                  </a:lnTo>
                  <a:lnTo>
                    <a:pt x="216" y="1047"/>
                  </a:lnTo>
                  <a:lnTo>
                    <a:pt x="216" y="1048"/>
                  </a:lnTo>
                  <a:lnTo>
                    <a:pt x="215" y="1050"/>
                  </a:lnTo>
                  <a:lnTo>
                    <a:pt x="214" y="1051"/>
                  </a:lnTo>
                  <a:close/>
                  <a:moveTo>
                    <a:pt x="243" y="1048"/>
                  </a:moveTo>
                  <a:lnTo>
                    <a:pt x="242" y="1048"/>
                  </a:lnTo>
                  <a:lnTo>
                    <a:pt x="241" y="1047"/>
                  </a:lnTo>
                  <a:lnTo>
                    <a:pt x="241" y="1046"/>
                  </a:lnTo>
                  <a:lnTo>
                    <a:pt x="241" y="1045"/>
                  </a:lnTo>
                  <a:lnTo>
                    <a:pt x="242" y="1045"/>
                  </a:lnTo>
                  <a:lnTo>
                    <a:pt x="243" y="1046"/>
                  </a:lnTo>
                  <a:lnTo>
                    <a:pt x="244" y="1047"/>
                  </a:lnTo>
                  <a:lnTo>
                    <a:pt x="244" y="1048"/>
                  </a:lnTo>
                  <a:lnTo>
                    <a:pt x="243" y="1048"/>
                  </a:lnTo>
                  <a:close/>
                  <a:moveTo>
                    <a:pt x="244" y="1045"/>
                  </a:moveTo>
                  <a:lnTo>
                    <a:pt x="244" y="1044"/>
                  </a:lnTo>
                  <a:lnTo>
                    <a:pt x="243" y="1044"/>
                  </a:lnTo>
                  <a:lnTo>
                    <a:pt x="243" y="1044"/>
                  </a:lnTo>
                  <a:lnTo>
                    <a:pt x="243" y="1043"/>
                  </a:lnTo>
                  <a:lnTo>
                    <a:pt x="244" y="1043"/>
                  </a:lnTo>
                  <a:lnTo>
                    <a:pt x="244" y="1044"/>
                  </a:lnTo>
                  <a:lnTo>
                    <a:pt x="245" y="1044"/>
                  </a:lnTo>
                  <a:lnTo>
                    <a:pt x="245" y="1045"/>
                  </a:lnTo>
                  <a:lnTo>
                    <a:pt x="244" y="1045"/>
                  </a:lnTo>
                  <a:close/>
                  <a:moveTo>
                    <a:pt x="233" y="1039"/>
                  </a:moveTo>
                  <a:lnTo>
                    <a:pt x="233" y="1038"/>
                  </a:lnTo>
                  <a:lnTo>
                    <a:pt x="233" y="1037"/>
                  </a:lnTo>
                  <a:lnTo>
                    <a:pt x="234" y="1038"/>
                  </a:lnTo>
                  <a:lnTo>
                    <a:pt x="235" y="1037"/>
                  </a:lnTo>
                  <a:lnTo>
                    <a:pt x="234" y="1037"/>
                  </a:lnTo>
                  <a:lnTo>
                    <a:pt x="234" y="1036"/>
                  </a:lnTo>
                  <a:lnTo>
                    <a:pt x="233" y="1036"/>
                  </a:lnTo>
                  <a:lnTo>
                    <a:pt x="232" y="1037"/>
                  </a:lnTo>
                  <a:lnTo>
                    <a:pt x="231" y="1037"/>
                  </a:lnTo>
                  <a:lnTo>
                    <a:pt x="229" y="1035"/>
                  </a:lnTo>
                  <a:lnTo>
                    <a:pt x="228" y="1035"/>
                  </a:lnTo>
                  <a:lnTo>
                    <a:pt x="228" y="1034"/>
                  </a:lnTo>
                  <a:lnTo>
                    <a:pt x="227" y="1034"/>
                  </a:lnTo>
                  <a:lnTo>
                    <a:pt x="222" y="1032"/>
                  </a:lnTo>
                  <a:lnTo>
                    <a:pt x="221" y="1031"/>
                  </a:lnTo>
                  <a:lnTo>
                    <a:pt x="221" y="1030"/>
                  </a:lnTo>
                  <a:lnTo>
                    <a:pt x="220" y="1029"/>
                  </a:lnTo>
                  <a:lnTo>
                    <a:pt x="220" y="1028"/>
                  </a:lnTo>
                  <a:lnTo>
                    <a:pt x="220" y="1027"/>
                  </a:lnTo>
                  <a:lnTo>
                    <a:pt x="221" y="1025"/>
                  </a:lnTo>
                  <a:lnTo>
                    <a:pt x="222" y="1025"/>
                  </a:lnTo>
                  <a:lnTo>
                    <a:pt x="222" y="1024"/>
                  </a:lnTo>
                  <a:lnTo>
                    <a:pt x="223" y="1024"/>
                  </a:lnTo>
                  <a:lnTo>
                    <a:pt x="224" y="1022"/>
                  </a:lnTo>
                  <a:lnTo>
                    <a:pt x="225" y="1022"/>
                  </a:lnTo>
                  <a:lnTo>
                    <a:pt x="226" y="1022"/>
                  </a:lnTo>
                  <a:lnTo>
                    <a:pt x="227" y="1023"/>
                  </a:lnTo>
                  <a:lnTo>
                    <a:pt x="229" y="1024"/>
                  </a:lnTo>
                  <a:lnTo>
                    <a:pt x="230" y="1025"/>
                  </a:lnTo>
                  <a:lnTo>
                    <a:pt x="232" y="1027"/>
                  </a:lnTo>
                  <a:lnTo>
                    <a:pt x="233" y="1027"/>
                  </a:lnTo>
                  <a:lnTo>
                    <a:pt x="233" y="1030"/>
                  </a:lnTo>
                  <a:lnTo>
                    <a:pt x="234" y="1032"/>
                  </a:lnTo>
                  <a:lnTo>
                    <a:pt x="235" y="1034"/>
                  </a:lnTo>
                  <a:lnTo>
                    <a:pt x="236" y="1035"/>
                  </a:lnTo>
                  <a:lnTo>
                    <a:pt x="238" y="1036"/>
                  </a:lnTo>
                  <a:lnTo>
                    <a:pt x="238" y="1037"/>
                  </a:lnTo>
                  <a:lnTo>
                    <a:pt x="236" y="1038"/>
                  </a:lnTo>
                  <a:lnTo>
                    <a:pt x="235" y="1039"/>
                  </a:lnTo>
                  <a:lnTo>
                    <a:pt x="233" y="1039"/>
                  </a:lnTo>
                  <a:close/>
                  <a:moveTo>
                    <a:pt x="235" y="1060"/>
                  </a:moveTo>
                  <a:lnTo>
                    <a:pt x="234" y="1059"/>
                  </a:lnTo>
                  <a:lnTo>
                    <a:pt x="230" y="1057"/>
                  </a:lnTo>
                  <a:lnTo>
                    <a:pt x="229" y="1056"/>
                  </a:lnTo>
                  <a:lnTo>
                    <a:pt x="228" y="1056"/>
                  </a:lnTo>
                  <a:lnTo>
                    <a:pt x="225" y="1057"/>
                  </a:lnTo>
                  <a:lnTo>
                    <a:pt x="222" y="1056"/>
                  </a:lnTo>
                  <a:lnTo>
                    <a:pt x="221" y="1055"/>
                  </a:lnTo>
                  <a:lnTo>
                    <a:pt x="221" y="1054"/>
                  </a:lnTo>
                  <a:lnTo>
                    <a:pt x="221" y="1053"/>
                  </a:lnTo>
                  <a:lnTo>
                    <a:pt x="221" y="1050"/>
                  </a:lnTo>
                  <a:lnTo>
                    <a:pt x="222" y="1048"/>
                  </a:lnTo>
                  <a:lnTo>
                    <a:pt x="222" y="1047"/>
                  </a:lnTo>
                  <a:lnTo>
                    <a:pt x="223" y="1047"/>
                  </a:lnTo>
                  <a:lnTo>
                    <a:pt x="224" y="1047"/>
                  </a:lnTo>
                  <a:lnTo>
                    <a:pt x="225" y="1047"/>
                  </a:lnTo>
                  <a:lnTo>
                    <a:pt x="226" y="1047"/>
                  </a:lnTo>
                  <a:lnTo>
                    <a:pt x="227" y="1048"/>
                  </a:lnTo>
                  <a:lnTo>
                    <a:pt x="228" y="1048"/>
                  </a:lnTo>
                  <a:lnTo>
                    <a:pt x="231" y="1051"/>
                  </a:lnTo>
                  <a:lnTo>
                    <a:pt x="232" y="1053"/>
                  </a:lnTo>
                  <a:lnTo>
                    <a:pt x="232" y="1055"/>
                  </a:lnTo>
                  <a:lnTo>
                    <a:pt x="233" y="1055"/>
                  </a:lnTo>
                  <a:lnTo>
                    <a:pt x="234" y="1057"/>
                  </a:lnTo>
                  <a:lnTo>
                    <a:pt x="236" y="1058"/>
                  </a:lnTo>
                  <a:lnTo>
                    <a:pt x="236" y="1059"/>
                  </a:lnTo>
                  <a:lnTo>
                    <a:pt x="235" y="1059"/>
                  </a:lnTo>
                  <a:lnTo>
                    <a:pt x="235" y="1060"/>
                  </a:lnTo>
                  <a:close/>
                  <a:moveTo>
                    <a:pt x="219" y="1025"/>
                  </a:moveTo>
                  <a:lnTo>
                    <a:pt x="217" y="1024"/>
                  </a:lnTo>
                  <a:lnTo>
                    <a:pt x="218" y="1023"/>
                  </a:lnTo>
                  <a:lnTo>
                    <a:pt x="219" y="1021"/>
                  </a:lnTo>
                  <a:lnTo>
                    <a:pt x="220" y="1021"/>
                  </a:lnTo>
                  <a:lnTo>
                    <a:pt x="221" y="1021"/>
                  </a:lnTo>
                  <a:lnTo>
                    <a:pt x="221" y="1022"/>
                  </a:lnTo>
                  <a:lnTo>
                    <a:pt x="220" y="1024"/>
                  </a:lnTo>
                  <a:lnTo>
                    <a:pt x="219" y="1025"/>
                  </a:lnTo>
                  <a:close/>
                  <a:moveTo>
                    <a:pt x="221" y="1020"/>
                  </a:moveTo>
                  <a:lnTo>
                    <a:pt x="220" y="1017"/>
                  </a:lnTo>
                  <a:lnTo>
                    <a:pt x="221" y="1017"/>
                  </a:lnTo>
                  <a:lnTo>
                    <a:pt x="221" y="1018"/>
                  </a:lnTo>
                  <a:lnTo>
                    <a:pt x="222" y="1018"/>
                  </a:lnTo>
                  <a:lnTo>
                    <a:pt x="222" y="1019"/>
                  </a:lnTo>
                  <a:lnTo>
                    <a:pt x="221" y="1019"/>
                  </a:lnTo>
                  <a:lnTo>
                    <a:pt x="221" y="1020"/>
                  </a:lnTo>
                  <a:lnTo>
                    <a:pt x="221" y="1020"/>
                  </a:lnTo>
                  <a:close/>
                  <a:moveTo>
                    <a:pt x="181" y="1001"/>
                  </a:moveTo>
                  <a:lnTo>
                    <a:pt x="179" y="1000"/>
                  </a:lnTo>
                  <a:lnTo>
                    <a:pt x="178" y="998"/>
                  </a:lnTo>
                  <a:lnTo>
                    <a:pt x="177" y="997"/>
                  </a:lnTo>
                  <a:lnTo>
                    <a:pt x="175" y="995"/>
                  </a:lnTo>
                  <a:lnTo>
                    <a:pt x="175" y="995"/>
                  </a:lnTo>
                  <a:lnTo>
                    <a:pt x="175" y="993"/>
                  </a:lnTo>
                  <a:lnTo>
                    <a:pt x="173" y="988"/>
                  </a:lnTo>
                  <a:lnTo>
                    <a:pt x="172" y="988"/>
                  </a:lnTo>
                  <a:lnTo>
                    <a:pt x="172" y="987"/>
                  </a:lnTo>
                  <a:lnTo>
                    <a:pt x="173" y="986"/>
                  </a:lnTo>
                  <a:lnTo>
                    <a:pt x="174" y="984"/>
                  </a:lnTo>
                  <a:lnTo>
                    <a:pt x="175" y="983"/>
                  </a:lnTo>
                  <a:lnTo>
                    <a:pt x="178" y="981"/>
                  </a:lnTo>
                  <a:lnTo>
                    <a:pt x="180" y="979"/>
                  </a:lnTo>
                  <a:lnTo>
                    <a:pt x="181" y="978"/>
                  </a:lnTo>
                  <a:lnTo>
                    <a:pt x="183" y="977"/>
                  </a:lnTo>
                  <a:lnTo>
                    <a:pt x="184" y="977"/>
                  </a:lnTo>
                  <a:lnTo>
                    <a:pt x="185" y="977"/>
                  </a:lnTo>
                  <a:lnTo>
                    <a:pt x="188" y="973"/>
                  </a:lnTo>
                  <a:lnTo>
                    <a:pt x="189" y="973"/>
                  </a:lnTo>
                  <a:lnTo>
                    <a:pt x="190" y="973"/>
                  </a:lnTo>
                  <a:lnTo>
                    <a:pt x="190" y="974"/>
                  </a:lnTo>
                  <a:lnTo>
                    <a:pt x="189" y="975"/>
                  </a:lnTo>
                  <a:lnTo>
                    <a:pt x="189" y="978"/>
                  </a:lnTo>
                  <a:lnTo>
                    <a:pt x="189" y="980"/>
                  </a:lnTo>
                  <a:lnTo>
                    <a:pt x="189" y="983"/>
                  </a:lnTo>
                  <a:lnTo>
                    <a:pt x="189" y="983"/>
                  </a:lnTo>
                  <a:lnTo>
                    <a:pt x="190" y="984"/>
                  </a:lnTo>
                  <a:lnTo>
                    <a:pt x="190" y="987"/>
                  </a:lnTo>
                  <a:lnTo>
                    <a:pt x="190" y="988"/>
                  </a:lnTo>
                  <a:lnTo>
                    <a:pt x="190" y="989"/>
                  </a:lnTo>
                  <a:lnTo>
                    <a:pt x="190" y="990"/>
                  </a:lnTo>
                  <a:lnTo>
                    <a:pt x="190" y="992"/>
                  </a:lnTo>
                  <a:lnTo>
                    <a:pt x="189" y="996"/>
                  </a:lnTo>
                  <a:lnTo>
                    <a:pt x="189" y="997"/>
                  </a:lnTo>
                  <a:lnTo>
                    <a:pt x="188" y="998"/>
                  </a:lnTo>
                  <a:lnTo>
                    <a:pt x="187" y="999"/>
                  </a:lnTo>
                  <a:lnTo>
                    <a:pt x="186" y="1000"/>
                  </a:lnTo>
                  <a:lnTo>
                    <a:pt x="183" y="1001"/>
                  </a:lnTo>
                  <a:lnTo>
                    <a:pt x="181" y="1001"/>
                  </a:lnTo>
                  <a:close/>
                  <a:moveTo>
                    <a:pt x="209" y="973"/>
                  </a:moveTo>
                  <a:lnTo>
                    <a:pt x="208" y="972"/>
                  </a:lnTo>
                  <a:lnTo>
                    <a:pt x="208" y="971"/>
                  </a:lnTo>
                  <a:lnTo>
                    <a:pt x="209" y="971"/>
                  </a:lnTo>
                  <a:lnTo>
                    <a:pt x="210" y="971"/>
                  </a:lnTo>
                  <a:lnTo>
                    <a:pt x="210" y="971"/>
                  </a:lnTo>
                  <a:lnTo>
                    <a:pt x="210" y="972"/>
                  </a:lnTo>
                  <a:lnTo>
                    <a:pt x="209" y="973"/>
                  </a:lnTo>
                  <a:close/>
                  <a:moveTo>
                    <a:pt x="209" y="966"/>
                  </a:moveTo>
                  <a:lnTo>
                    <a:pt x="209" y="965"/>
                  </a:lnTo>
                  <a:lnTo>
                    <a:pt x="210" y="964"/>
                  </a:lnTo>
                  <a:lnTo>
                    <a:pt x="210" y="962"/>
                  </a:lnTo>
                  <a:lnTo>
                    <a:pt x="211" y="962"/>
                  </a:lnTo>
                  <a:lnTo>
                    <a:pt x="213" y="961"/>
                  </a:lnTo>
                  <a:lnTo>
                    <a:pt x="213" y="960"/>
                  </a:lnTo>
                  <a:lnTo>
                    <a:pt x="217" y="961"/>
                  </a:lnTo>
                  <a:lnTo>
                    <a:pt x="218" y="961"/>
                  </a:lnTo>
                  <a:lnTo>
                    <a:pt x="219" y="961"/>
                  </a:lnTo>
                  <a:lnTo>
                    <a:pt x="220" y="961"/>
                  </a:lnTo>
                  <a:lnTo>
                    <a:pt x="220" y="962"/>
                  </a:lnTo>
                  <a:lnTo>
                    <a:pt x="219" y="963"/>
                  </a:lnTo>
                  <a:lnTo>
                    <a:pt x="218" y="963"/>
                  </a:lnTo>
                  <a:lnTo>
                    <a:pt x="217" y="964"/>
                  </a:lnTo>
                  <a:lnTo>
                    <a:pt x="216" y="964"/>
                  </a:lnTo>
                  <a:lnTo>
                    <a:pt x="215" y="963"/>
                  </a:lnTo>
                  <a:lnTo>
                    <a:pt x="214" y="962"/>
                  </a:lnTo>
                  <a:lnTo>
                    <a:pt x="212" y="963"/>
                  </a:lnTo>
                  <a:lnTo>
                    <a:pt x="212" y="964"/>
                  </a:lnTo>
                  <a:lnTo>
                    <a:pt x="211" y="965"/>
                  </a:lnTo>
                  <a:lnTo>
                    <a:pt x="210" y="966"/>
                  </a:lnTo>
                  <a:lnTo>
                    <a:pt x="209" y="966"/>
                  </a:lnTo>
                  <a:close/>
                  <a:moveTo>
                    <a:pt x="210" y="958"/>
                  </a:moveTo>
                  <a:lnTo>
                    <a:pt x="210" y="957"/>
                  </a:lnTo>
                  <a:lnTo>
                    <a:pt x="209" y="955"/>
                  </a:lnTo>
                  <a:lnTo>
                    <a:pt x="207" y="955"/>
                  </a:lnTo>
                  <a:lnTo>
                    <a:pt x="205" y="953"/>
                  </a:lnTo>
                  <a:lnTo>
                    <a:pt x="205" y="952"/>
                  </a:lnTo>
                  <a:lnTo>
                    <a:pt x="205" y="950"/>
                  </a:lnTo>
                  <a:lnTo>
                    <a:pt x="206" y="947"/>
                  </a:lnTo>
                  <a:lnTo>
                    <a:pt x="207" y="946"/>
                  </a:lnTo>
                  <a:lnTo>
                    <a:pt x="208" y="945"/>
                  </a:lnTo>
                  <a:lnTo>
                    <a:pt x="209" y="943"/>
                  </a:lnTo>
                  <a:lnTo>
                    <a:pt x="211" y="942"/>
                  </a:lnTo>
                  <a:lnTo>
                    <a:pt x="212" y="942"/>
                  </a:lnTo>
                  <a:lnTo>
                    <a:pt x="212" y="943"/>
                  </a:lnTo>
                  <a:lnTo>
                    <a:pt x="214" y="944"/>
                  </a:lnTo>
                  <a:lnTo>
                    <a:pt x="215" y="944"/>
                  </a:lnTo>
                  <a:lnTo>
                    <a:pt x="216" y="946"/>
                  </a:lnTo>
                  <a:lnTo>
                    <a:pt x="219" y="947"/>
                  </a:lnTo>
                  <a:lnTo>
                    <a:pt x="223" y="948"/>
                  </a:lnTo>
                  <a:lnTo>
                    <a:pt x="226" y="949"/>
                  </a:lnTo>
                  <a:lnTo>
                    <a:pt x="228" y="949"/>
                  </a:lnTo>
                  <a:lnTo>
                    <a:pt x="229" y="949"/>
                  </a:lnTo>
                  <a:lnTo>
                    <a:pt x="228" y="950"/>
                  </a:lnTo>
                  <a:lnTo>
                    <a:pt x="227" y="952"/>
                  </a:lnTo>
                  <a:lnTo>
                    <a:pt x="225" y="954"/>
                  </a:lnTo>
                  <a:lnTo>
                    <a:pt x="222" y="954"/>
                  </a:lnTo>
                  <a:lnTo>
                    <a:pt x="219" y="954"/>
                  </a:lnTo>
                  <a:lnTo>
                    <a:pt x="216" y="954"/>
                  </a:lnTo>
                  <a:lnTo>
                    <a:pt x="215" y="955"/>
                  </a:lnTo>
                  <a:lnTo>
                    <a:pt x="214" y="957"/>
                  </a:lnTo>
                  <a:lnTo>
                    <a:pt x="214" y="958"/>
                  </a:lnTo>
                  <a:lnTo>
                    <a:pt x="210" y="958"/>
                  </a:lnTo>
                  <a:lnTo>
                    <a:pt x="210" y="958"/>
                  </a:lnTo>
                  <a:close/>
                  <a:moveTo>
                    <a:pt x="203" y="995"/>
                  </a:moveTo>
                  <a:lnTo>
                    <a:pt x="203" y="995"/>
                  </a:lnTo>
                  <a:lnTo>
                    <a:pt x="203" y="993"/>
                  </a:lnTo>
                  <a:lnTo>
                    <a:pt x="202" y="991"/>
                  </a:lnTo>
                  <a:lnTo>
                    <a:pt x="201" y="990"/>
                  </a:lnTo>
                  <a:lnTo>
                    <a:pt x="201" y="989"/>
                  </a:lnTo>
                  <a:lnTo>
                    <a:pt x="201" y="988"/>
                  </a:lnTo>
                  <a:lnTo>
                    <a:pt x="201" y="986"/>
                  </a:lnTo>
                  <a:lnTo>
                    <a:pt x="203" y="980"/>
                  </a:lnTo>
                  <a:lnTo>
                    <a:pt x="203" y="978"/>
                  </a:lnTo>
                  <a:lnTo>
                    <a:pt x="204" y="977"/>
                  </a:lnTo>
                  <a:lnTo>
                    <a:pt x="207" y="975"/>
                  </a:lnTo>
                  <a:lnTo>
                    <a:pt x="209" y="975"/>
                  </a:lnTo>
                  <a:lnTo>
                    <a:pt x="210" y="975"/>
                  </a:lnTo>
                  <a:lnTo>
                    <a:pt x="211" y="974"/>
                  </a:lnTo>
                  <a:lnTo>
                    <a:pt x="212" y="974"/>
                  </a:lnTo>
                  <a:lnTo>
                    <a:pt x="213" y="975"/>
                  </a:lnTo>
                  <a:lnTo>
                    <a:pt x="216" y="977"/>
                  </a:lnTo>
                  <a:lnTo>
                    <a:pt x="217" y="978"/>
                  </a:lnTo>
                  <a:lnTo>
                    <a:pt x="220" y="979"/>
                  </a:lnTo>
                  <a:lnTo>
                    <a:pt x="221" y="982"/>
                  </a:lnTo>
                  <a:lnTo>
                    <a:pt x="222" y="983"/>
                  </a:lnTo>
                  <a:lnTo>
                    <a:pt x="223" y="983"/>
                  </a:lnTo>
                  <a:lnTo>
                    <a:pt x="226" y="983"/>
                  </a:lnTo>
                  <a:lnTo>
                    <a:pt x="227" y="983"/>
                  </a:lnTo>
                  <a:lnTo>
                    <a:pt x="228" y="983"/>
                  </a:lnTo>
                  <a:lnTo>
                    <a:pt x="228" y="986"/>
                  </a:lnTo>
                  <a:lnTo>
                    <a:pt x="228" y="990"/>
                  </a:lnTo>
                  <a:lnTo>
                    <a:pt x="228" y="991"/>
                  </a:lnTo>
                  <a:lnTo>
                    <a:pt x="227" y="992"/>
                  </a:lnTo>
                  <a:lnTo>
                    <a:pt x="225" y="992"/>
                  </a:lnTo>
                  <a:lnTo>
                    <a:pt x="224" y="992"/>
                  </a:lnTo>
                  <a:lnTo>
                    <a:pt x="222" y="992"/>
                  </a:lnTo>
                  <a:lnTo>
                    <a:pt x="221" y="992"/>
                  </a:lnTo>
                  <a:lnTo>
                    <a:pt x="220" y="993"/>
                  </a:lnTo>
                  <a:lnTo>
                    <a:pt x="219" y="994"/>
                  </a:lnTo>
                  <a:lnTo>
                    <a:pt x="217" y="995"/>
                  </a:lnTo>
                  <a:lnTo>
                    <a:pt x="216" y="995"/>
                  </a:lnTo>
                  <a:lnTo>
                    <a:pt x="215" y="998"/>
                  </a:lnTo>
                  <a:lnTo>
                    <a:pt x="214" y="999"/>
                  </a:lnTo>
                  <a:lnTo>
                    <a:pt x="212" y="998"/>
                  </a:lnTo>
                  <a:lnTo>
                    <a:pt x="210" y="996"/>
                  </a:lnTo>
                  <a:lnTo>
                    <a:pt x="209" y="995"/>
                  </a:lnTo>
                  <a:lnTo>
                    <a:pt x="208" y="995"/>
                  </a:lnTo>
                  <a:lnTo>
                    <a:pt x="204" y="995"/>
                  </a:lnTo>
                  <a:lnTo>
                    <a:pt x="203" y="995"/>
                  </a:lnTo>
                  <a:close/>
                  <a:moveTo>
                    <a:pt x="186" y="966"/>
                  </a:moveTo>
                  <a:lnTo>
                    <a:pt x="185" y="966"/>
                  </a:lnTo>
                  <a:lnTo>
                    <a:pt x="185" y="965"/>
                  </a:lnTo>
                  <a:lnTo>
                    <a:pt x="186" y="965"/>
                  </a:lnTo>
                  <a:lnTo>
                    <a:pt x="187" y="964"/>
                  </a:lnTo>
                  <a:lnTo>
                    <a:pt x="187" y="965"/>
                  </a:lnTo>
                  <a:lnTo>
                    <a:pt x="187" y="966"/>
                  </a:lnTo>
                  <a:lnTo>
                    <a:pt x="186" y="966"/>
                  </a:lnTo>
                  <a:close/>
                  <a:moveTo>
                    <a:pt x="152" y="904"/>
                  </a:moveTo>
                  <a:lnTo>
                    <a:pt x="151" y="903"/>
                  </a:lnTo>
                  <a:lnTo>
                    <a:pt x="151" y="902"/>
                  </a:lnTo>
                  <a:lnTo>
                    <a:pt x="151" y="901"/>
                  </a:lnTo>
                  <a:lnTo>
                    <a:pt x="150" y="898"/>
                  </a:lnTo>
                  <a:lnTo>
                    <a:pt x="150" y="896"/>
                  </a:lnTo>
                  <a:lnTo>
                    <a:pt x="150" y="895"/>
                  </a:lnTo>
                  <a:lnTo>
                    <a:pt x="151" y="894"/>
                  </a:lnTo>
                  <a:lnTo>
                    <a:pt x="153" y="894"/>
                  </a:lnTo>
                  <a:lnTo>
                    <a:pt x="155" y="894"/>
                  </a:lnTo>
                  <a:lnTo>
                    <a:pt x="157" y="893"/>
                  </a:lnTo>
                  <a:lnTo>
                    <a:pt x="159" y="894"/>
                  </a:lnTo>
                  <a:lnTo>
                    <a:pt x="160" y="895"/>
                  </a:lnTo>
                  <a:lnTo>
                    <a:pt x="161" y="897"/>
                  </a:lnTo>
                  <a:lnTo>
                    <a:pt x="161" y="897"/>
                  </a:lnTo>
                  <a:lnTo>
                    <a:pt x="161" y="898"/>
                  </a:lnTo>
                  <a:lnTo>
                    <a:pt x="160" y="899"/>
                  </a:lnTo>
                  <a:lnTo>
                    <a:pt x="159" y="900"/>
                  </a:lnTo>
                  <a:lnTo>
                    <a:pt x="158" y="901"/>
                  </a:lnTo>
                  <a:lnTo>
                    <a:pt x="157" y="902"/>
                  </a:lnTo>
                  <a:lnTo>
                    <a:pt x="156" y="903"/>
                  </a:lnTo>
                  <a:lnTo>
                    <a:pt x="155" y="904"/>
                  </a:lnTo>
                  <a:lnTo>
                    <a:pt x="154" y="904"/>
                  </a:lnTo>
                  <a:lnTo>
                    <a:pt x="153" y="904"/>
                  </a:lnTo>
                  <a:lnTo>
                    <a:pt x="152" y="904"/>
                  </a:lnTo>
                  <a:close/>
                  <a:moveTo>
                    <a:pt x="158" y="863"/>
                  </a:moveTo>
                  <a:lnTo>
                    <a:pt x="159" y="861"/>
                  </a:lnTo>
                  <a:lnTo>
                    <a:pt x="159" y="860"/>
                  </a:lnTo>
                  <a:lnTo>
                    <a:pt x="160" y="859"/>
                  </a:lnTo>
                  <a:lnTo>
                    <a:pt x="161" y="857"/>
                  </a:lnTo>
                  <a:lnTo>
                    <a:pt x="162" y="857"/>
                  </a:lnTo>
                  <a:lnTo>
                    <a:pt x="163" y="858"/>
                  </a:lnTo>
                  <a:lnTo>
                    <a:pt x="161" y="860"/>
                  </a:lnTo>
                  <a:lnTo>
                    <a:pt x="160" y="862"/>
                  </a:lnTo>
                  <a:lnTo>
                    <a:pt x="159" y="862"/>
                  </a:lnTo>
                  <a:lnTo>
                    <a:pt x="158" y="863"/>
                  </a:lnTo>
                  <a:close/>
                  <a:moveTo>
                    <a:pt x="155" y="878"/>
                  </a:moveTo>
                  <a:lnTo>
                    <a:pt x="153" y="877"/>
                  </a:lnTo>
                  <a:lnTo>
                    <a:pt x="152" y="877"/>
                  </a:lnTo>
                  <a:lnTo>
                    <a:pt x="152" y="876"/>
                  </a:lnTo>
                  <a:lnTo>
                    <a:pt x="152" y="875"/>
                  </a:lnTo>
                  <a:lnTo>
                    <a:pt x="154" y="874"/>
                  </a:lnTo>
                  <a:lnTo>
                    <a:pt x="156" y="873"/>
                  </a:lnTo>
                  <a:lnTo>
                    <a:pt x="157" y="873"/>
                  </a:lnTo>
                  <a:lnTo>
                    <a:pt x="159" y="873"/>
                  </a:lnTo>
                  <a:lnTo>
                    <a:pt x="159" y="873"/>
                  </a:lnTo>
                  <a:lnTo>
                    <a:pt x="161" y="873"/>
                  </a:lnTo>
                  <a:lnTo>
                    <a:pt x="161" y="874"/>
                  </a:lnTo>
                  <a:lnTo>
                    <a:pt x="159" y="876"/>
                  </a:lnTo>
                  <a:lnTo>
                    <a:pt x="158" y="877"/>
                  </a:lnTo>
                  <a:lnTo>
                    <a:pt x="156" y="879"/>
                  </a:lnTo>
                  <a:lnTo>
                    <a:pt x="155" y="878"/>
                  </a:lnTo>
                  <a:close/>
                  <a:moveTo>
                    <a:pt x="152" y="871"/>
                  </a:moveTo>
                  <a:lnTo>
                    <a:pt x="152" y="870"/>
                  </a:lnTo>
                  <a:lnTo>
                    <a:pt x="151" y="870"/>
                  </a:lnTo>
                  <a:lnTo>
                    <a:pt x="151" y="869"/>
                  </a:lnTo>
                  <a:lnTo>
                    <a:pt x="152" y="869"/>
                  </a:lnTo>
                  <a:lnTo>
                    <a:pt x="153" y="869"/>
                  </a:lnTo>
                  <a:lnTo>
                    <a:pt x="153" y="870"/>
                  </a:lnTo>
                  <a:lnTo>
                    <a:pt x="154" y="870"/>
                  </a:lnTo>
                  <a:lnTo>
                    <a:pt x="155" y="870"/>
                  </a:lnTo>
                  <a:lnTo>
                    <a:pt x="155" y="869"/>
                  </a:lnTo>
                  <a:lnTo>
                    <a:pt x="157" y="868"/>
                  </a:lnTo>
                  <a:lnTo>
                    <a:pt x="159" y="867"/>
                  </a:lnTo>
                  <a:lnTo>
                    <a:pt x="160" y="866"/>
                  </a:lnTo>
                  <a:lnTo>
                    <a:pt x="160" y="867"/>
                  </a:lnTo>
                  <a:lnTo>
                    <a:pt x="161" y="867"/>
                  </a:lnTo>
                  <a:lnTo>
                    <a:pt x="160" y="868"/>
                  </a:lnTo>
                  <a:lnTo>
                    <a:pt x="158" y="869"/>
                  </a:lnTo>
                  <a:lnTo>
                    <a:pt x="156" y="871"/>
                  </a:lnTo>
                  <a:lnTo>
                    <a:pt x="155" y="871"/>
                  </a:lnTo>
                  <a:lnTo>
                    <a:pt x="153" y="871"/>
                  </a:lnTo>
                  <a:lnTo>
                    <a:pt x="152" y="871"/>
                  </a:lnTo>
                  <a:close/>
                  <a:moveTo>
                    <a:pt x="176" y="856"/>
                  </a:moveTo>
                  <a:lnTo>
                    <a:pt x="177" y="857"/>
                  </a:lnTo>
                  <a:lnTo>
                    <a:pt x="176" y="857"/>
                  </a:lnTo>
                  <a:lnTo>
                    <a:pt x="175" y="858"/>
                  </a:lnTo>
                  <a:lnTo>
                    <a:pt x="175" y="857"/>
                  </a:lnTo>
                  <a:lnTo>
                    <a:pt x="175" y="857"/>
                  </a:lnTo>
                  <a:lnTo>
                    <a:pt x="175" y="856"/>
                  </a:lnTo>
                  <a:lnTo>
                    <a:pt x="176" y="856"/>
                  </a:lnTo>
                  <a:close/>
                  <a:moveTo>
                    <a:pt x="174" y="842"/>
                  </a:moveTo>
                  <a:lnTo>
                    <a:pt x="173" y="841"/>
                  </a:lnTo>
                  <a:lnTo>
                    <a:pt x="173" y="840"/>
                  </a:lnTo>
                  <a:lnTo>
                    <a:pt x="174" y="839"/>
                  </a:lnTo>
                  <a:lnTo>
                    <a:pt x="173" y="839"/>
                  </a:lnTo>
                  <a:lnTo>
                    <a:pt x="173" y="838"/>
                  </a:lnTo>
                  <a:lnTo>
                    <a:pt x="174" y="838"/>
                  </a:lnTo>
                  <a:lnTo>
                    <a:pt x="175" y="838"/>
                  </a:lnTo>
                  <a:lnTo>
                    <a:pt x="176" y="837"/>
                  </a:lnTo>
                  <a:lnTo>
                    <a:pt x="178" y="838"/>
                  </a:lnTo>
                  <a:lnTo>
                    <a:pt x="178" y="840"/>
                  </a:lnTo>
                  <a:lnTo>
                    <a:pt x="177" y="840"/>
                  </a:lnTo>
                  <a:lnTo>
                    <a:pt x="177" y="841"/>
                  </a:lnTo>
                  <a:lnTo>
                    <a:pt x="175" y="841"/>
                  </a:lnTo>
                  <a:lnTo>
                    <a:pt x="174" y="842"/>
                  </a:lnTo>
                  <a:close/>
                  <a:moveTo>
                    <a:pt x="197" y="848"/>
                  </a:moveTo>
                  <a:lnTo>
                    <a:pt x="195" y="848"/>
                  </a:lnTo>
                  <a:lnTo>
                    <a:pt x="195" y="846"/>
                  </a:lnTo>
                  <a:lnTo>
                    <a:pt x="196" y="846"/>
                  </a:lnTo>
                  <a:lnTo>
                    <a:pt x="198" y="843"/>
                  </a:lnTo>
                  <a:lnTo>
                    <a:pt x="198" y="842"/>
                  </a:lnTo>
                  <a:lnTo>
                    <a:pt x="199" y="842"/>
                  </a:lnTo>
                  <a:lnTo>
                    <a:pt x="200" y="842"/>
                  </a:lnTo>
                  <a:lnTo>
                    <a:pt x="200" y="841"/>
                  </a:lnTo>
                  <a:lnTo>
                    <a:pt x="201" y="840"/>
                  </a:lnTo>
                  <a:lnTo>
                    <a:pt x="203" y="841"/>
                  </a:lnTo>
                  <a:lnTo>
                    <a:pt x="203" y="842"/>
                  </a:lnTo>
                  <a:lnTo>
                    <a:pt x="203" y="843"/>
                  </a:lnTo>
                  <a:lnTo>
                    <a:pt x="202" y="844"/>
                  </a:lnTo>
                  <a:lnTo>
                    <a:pt x="202" y="845"/>
                  </a:lnTo>
                  <a:lnTo>
                    <a:pt x="200" y="848"/>
                  </a:lnTo>
                  <a:lnTo>
                    <a:pt x="199" y="848"/>
                  </a:lnTo>
                  <a:lnTo>
                    <a:pt x="198" y="849"/>
                  </a:lnTo>
                  <a:lnTo>
                    <a:pt x="197" y="848"/>
                  </a:lnTo>
                  <a:close/>
                  <a:moveTo>
                    <a:pt x="165" y="874"/>
                  </a:moveTo>
                  <a:lnTo>
                    <a:pt x="166" y="873"/>
                  </a:lnTo>
                  <a:lnTo>
                    <a:pt x="165" y="873"/>
                  </a:lnTo>
                  <a:lnTo>
                    <a:pt x="164" y="872"/>
                  </a:lnTo>
                  <a:lnTo>
                    <a:pt x="163" y="871"/>
                  </a:lnTo>
                  <a:lnTo>
                    <a:pt x="163" y="870"/>
                  </a:lnTo>
                  <a:lnTo>
                    <a:pt x="163" y="869"/>
                  </a:lnTo>
                  <a:lnTo>
                    <a:pt x="163" y="868"/>
                  </a:lnTo>
                  <a:lnTo>
                    <a:pt x="165" y="867"/>
                  </a:lnTo>
                  <a:lnTo>
                    <a:pt x="165" y="866"/>
                  </a:lnTo>
                  <a:lnTo>
                    <a:pt x="167" y="866"/>
                  </a:lnTo>
                  <a:lnTo>
                    <a:pt x="169" y="866"/>
                  </a:lnTo>
                  <a:lnTo>
                    <a:pt x="170" y="866"/>
                  </a:lnTo>
                  <a:lnTo>
                    <a:pt x="174" y="865"/>
                  </a:lnTo>
                  <a:lnTo>
                    <a:pt x="175" y="864"/>
                  </a:lnTo>
                  <a:lnTo>
                    <a:pt x="175" y="863"/>
                  </a:lnTo>
                  <a:lnTo>
                    <a:pt x="174" y="863"/>
                  </a:lnTo>
                  <a:lnTo>
                    <a:pt x="172" y="864"/>
                  </a:lnTo>
                  <a:lnTo>
                    <a:pt x="171" y="864"/>
                  </a:lnTo>
                  <a:lnTo>
                    <a:pt x="170" y="862"/>
                  </a:lnTo>
                  <a:lnTo>
                    <a:pt x="169" y="862"/>
                  </a:lnTo>
                  <a:lnTo>
                    <a:pt x="170" y="860"/>
                  </a:lnTo>
                  <a:lnTo>
                    <a:pt x="171" y="860"/>
                  </a:lnTo>
                  <a:lnTo>
                    <a:pt x="172" y="860"/>
                  </a:lnTo>
                  <a:lnTo>
                    <a:pt x="173" y="860"/>
                  </a:lnTo>
                  <a:lnTo>
                    <a:pt x="174" y="861"/>
                  </a:lnTo>
                  <a:lnTo>
                    <a:pt x="175" y="861"/>
                  </a:lnTo>
                  <a:lnTo>
                    <a:pt x="177" y="862"/>
                  </a:lnTo>
                  <a:lnTo>
                    <a:pt x="179" y="861"/>
                  </a:lnTo>
                  <a:lnTo>
                    <a:pt x="180" y="860"/>
                  </a:lnTo>
                  <a:lnTo>
                    <a:pt x="181" y="861"/>
                  </a:lnTo>
                  <a:lnTo>
                    <a:pt x="182" y="860"/>
                  </a:lnTo>
                  <a:lnTo>
                    <a:pt x="183" y="861"/>
                  </a:lnTo>
                  <a:lnTo>
                    <a:pt x="184" y="861"/>
                  </a:lnTo>
                  <a:lnTo>
                    <a:pt x="185" y="860"/>
                  </a:lnTo>
                  <a:lnTo>
                    <a:pt x="186" y="860"/>
                  </a:lnTo>
                  <a:lnTo>
                    <a:pt x="187" y="859"/>
                  </a:lnTo>
                  <a:lnTo>
                    <a:pt x="189" y="859"/>
                  </a:lnTo>
                  <a:lnTo>
                    <a:pt x="190" y="860"/>
                  </a:lnTo>
                  <a:lnTo>
                    <a:pt x="189" y="862"/>
                  </a:lnTo>
                  <a:lnTo>
                    <a:pt x="188" y="864"/>
                  </a:lnTo>
                  <a:lnTo>
                    <a:pt x="187" y="864"/>
                  </a:lnTo>
                  <a:lnTo>
                    <a:pt x="186" y="867"/>
                  </a:lnTo>
                  <a:lnTo>
                    <a:pt x="186" y="867"/>
                  </a:lnTo>
                  <a:lnTo>
                    <a:pt x="186" y="866"/>
                  </a:lnTo>
                  <a:lnTo>
                    <a:pt x="186" y="865"/>
                  </a:lnTo>
                  <a:lnTo>
                    <a:pt x="185" y="865"/>
                  </a:lnTo>
                  <a:lnTo>
                    <a:pt x="184" y="866"/>
                  </a:lnTo>
                  <a:lnTo>
                    <a:pt x="184" y="868"/>
                  </a:lnTo>
                  <a:lnTo>
                    <a:pt x="183" y="868"/>
                  </a:lnTo>
                  <a:lnTo>
                    <a:pt x="183" y="869"/>
                  </a:lnTo>
                  <a:lnTo>
                    <a:pt x="182" y="869"/>
                  </a:lnTo>
                  <a:lnTo>
                    <a:pt x="181" y="869"/>
                  </a:lnTo>
                  <a:lnTo>
                    <a:pt x="179" y="869"/>
                  </a:lnTo>
                  <a:lnTo>
                    <a:pt x="177" y="870"/>
                  </a:lnTo>
                  <a:lnTo>
                    <a:pt x="176" y="871"/>
                  </a:lnTo>
                  <a:lnTo>
                    <a:pt x="175" y="872"/>
                  </a:lnTo>
                  <a:lnTo>
                    <a:pt x="175" y="872"/>
                  </a:lnTo>
                  <a:lnTo>
                    <a:pt x="174" y="873"/>
                  </a:lnTo>
                  <a:lnTo>
                    <a:pt x="171" y="874"/>
                  </a:lnTo>
                  <a:lnTo>
                    <a:pt x="170" y="874"/>
                  </a:lnTo>
                  <a:lnTo>
                    <a:pt x="169" y="874"/>
                  </a:lnTo>
                  <a:lnTo>
                    <a:pt x="169" y="873"/>
                  </a:lnTo>
                  <a:lnTo>
                    <a:pt x="168" y="873"/>
                  </a:lnTo>
                  <a:lnTo>
                    <a:pt x="166" y="874"/>
                  </a:lnTo>
                  <a:lnTo>
                    <a:pt x="165" y="874"/>
                  </a:lnTo>
                  <a:close/>
                  <a:moveTo>
                    <a:pt x="120" y="1253"/>
                  </a:moveTo>
                  <a:lnTo>
                    <a:pt x="120" y="1252"/>
                  </a:lnTo>
                  <a:lnTo>
                    <a:pt x="120" y="1251"/>
                  </a:lnTo>
                  <a:lnTo>
                    <a:pt x="120" y="1250"/>
                  </a:lnTo>
                  <a:lnTo>
                    <a:pt x="122" y="1250"/>
                  </a:lnTo>
                  <a:lnTo>
                    <a:pt x="123" y="1249"/>
                  </a:lnTo>
                  <a:lnTo>
                    <a:pt x="124" y="1249"/>
                  </a:lnTo>
                  <a:lnTo>
                    <a:pt x="124" y="1251"/>
                  </a:lnTo>
                  <a:lnTo>
                    <a:pt x="125" y="1251"/>
                  </a:lnTo>
                  <a:lnTo>
                    <a:pt x="125" y="1252"/>
                  </a:lnTo>
                  <a:lnTo>
                    <a:pt x="122" y="1253"/>
                  </a:lnTo>
                  <a:lnTo>
                    <a:pt x="121" y="1253"/>
                  </a:lnTo>
                  <a:lnTo>
                    <a:pt x="120" y="1253"/>
                  </a:lnTo>
                  <a:close/>
                  <a:moveTo>
                    <a:pt x="98" y="1238"/>
                  </a:moveTo>
                  <a:lnTo>
                    <a:pt x="97" y="1237"/>
                  </a:lnTo>
                  <a:lnTo>
                    <a:pt x="98" y="1237"/>
                  </a:lnTo>
                  <a:lnTo>
                    <a:pt x="101" y="1236"/>
                  </a:lnTo>
                  <a:lnTo>
                    <a:pt x="102" y="1237"/>
                  </a:lnTo>
                  <a:lnTo>
                    <a:pt x="101" y="1238"/>
                  </a:lnTo>
                  <a:lnTo>
                    <a:pt x="99" y="1238"/>
                  </a:lnTo>
                  <a:lnTo>
                    <a:pt x="98" y="1238"/>
                  </a:lnTo>
                  <a:close/>
                  <a:moveTo>
                    <a:pt x="106" y="1245"/>
                  </a:moveTo>
                  <a:lnTo>
                    <a:pt x="105" y="1245"/>
                  </a:lnTo>
                  <a:lnTo>
                    <a:pt x="105" y="1244"/>
                  </a:lnTo>
                  <a:lnTo>
                    <a:pt x="106" y="1243"/>
                  </a:lnTo>
                  <a:lnTo>
                    <a:pt x="107" y="1243"/>
                  </a:lnTo>
                  <a:lnTo>
                    <a:pt x="108" y="1244"/>
                  </a:lnTo>
                  <a:lnTo>
                    <a:pt x="107" y="1245"/>
                  </a:lnTo>
                  <a:lnTo>
                    <a:pt x="106" y="1245"/>
                  </a:lnTo>
                  <a:close/>
                  <a:moveTo>
                    <a:pt x="96" y="1241"/>
                  </a:moveTo>
                  <a:lnTo>
                    <a:pt x="96" y="1240"/>
                  </a:lnTo>
                  <a:lnTo>
                    <a:pt x="98" y="1240"/>
                  </a:lnTo>
                  <a:lnTo>
                    <a:pt x="99" y="1240"/>
                  </a:lnTo>
                  <a:lnTo>
                    <a:pt x="99" y="1241"/>
                  </a:lnTo>
                  <a:lnTo>
                    <a:pt x="98" y="1241"/>
                  </a:lnTo>
                  <a:lnTo>
                    <a:pt x="97" y="1241"/>
                  </a:lnTo>
                  <a:lnTo>
                    <a:pt x="96" y="1241"/>
                  </a:lnTo>
                  <a:close/>
                  <a:moveTo>
                    <a:pt x="99" y="1243"/>
                  </a:moveTo>
                  <a:lnTo>
                    <a:pt x="99" y="1242"/>
                  </a:lnTo>
                  <a:lnTo>
                    <a:pt x="102" y="1241"/>
                  </a:lnTo>
                  <a:lnTo>
                    <a:pt x="104" y="1241"/>
                  </a:lnTo>
                  <a:lnTo>
                    <a:pt x="104" y="1242"/>
                  </a:lnTo>
                  <a:lnTo>
                    <a:pt x="101" y="1243"/>
                  </a:lnTo>
                  <a:lnTo>
                    <a:pt x="100" y="1243"/>
                  </a:lnTo>
                  <a:lnTo>
                    <a:pt x="99" y="1243"/>
                  </a:lnTo>
                  <a:close/>
                  <a:moveTo>
                    <a:pt x="108" y="1257"/>
                  </a:moveTo>
                  <a:lnTo>
                    <a:pt x="107" y="1256"/>
                  </a:lnTo>
                  <a:lnTo>
                    <a:pt x="105" y="1255"/>
                  </a:lnTo>
                  <a:lnTo>
                    <a:pt x="104" y="1255"/>
                  </a:lnTo>
                  <a:lnTo>
                    <a:pt x="105" y="1254"/>
                  </a:lnTo>
                  <a:lnTo>
                    <a:pt x="105" y="1253"/>
                  </a:lnTo>
                  <a:lnTo>
                    <a:pt x="104" y="1253"/>
                  </a:lnTo>
                  <a:lnTo>
                    <a:pt x="103" y="1252"/>
                  </a:lnTo>
                  <a:lnTo>
                    <a:pt x="102" y="1252"/>
                  </a:lnTo>
                  <a:lnTo>
                    <a:pt x="103" y="1251"/>
                  </a:lnTo>
                  <a:lnTo>
                    <a:pt x="103" y="1250"/>
                  </a:lnTo>
                  <a:lnTo>
                    <a:pt x="103" y="1249"/>
                  </a:lnTo>
                  <a:lnTo>
                    <a:pt x="105" y="1249"/>
                  </a:lnTo>
                  <a:lnTo>
                    <a:pt x="105" y="1248"/>
                  </a:lnTo>
                  <a:lnTo>
                    <a:pt x="104" y="1248"/>
                  </a:lnTo>
                  <a:lnTo>
                    <a:pt x="103" y="1248"/>
                  </a:lnTo>
                  <a:lnTo>
                    <a:pt x="108" y="1246"/>
                  </a:lnTo>
                  <a:lnTo>
                    <a:pt x="108" y="1247"/>
                  </a:lnTo>
                  <a:lnTo>
                    <a:pt x="109" y="1247"/>
                  </a:lnTo>
                  <a:lnTo>
                    <a:pt x="110" y="1247"/>
                  </a:lnTo>
                  <a:lnTo>
                    <a:pt x="110" y="1248"/>
                  </a:lnTo>
                  <a:lnTo>
                    <a:pt x="110" y="1249"/>
                  </a:lnTo>
                  <a:lnTo>
                    <a:pt x="110" y="1250"/>
                  </a:lnTo>
                  <a:lnTo>
                    <a:pt x="110" y="1251"/>
                  </a:lnTo>
                  <a:lnTo>
                    <a:pt x="112" y="1251"/>
                  </a:lnTo>
                  <a:lnTo>
                    <a:pt x="113" y="1250"/>
                  </a:lnTo>
                  <a:lnTo>
                    <a:pt x="112" y="1250"/>
                  </a:lnTo>
                  <a:lnTo>
                    <a:pt x="111" y="1249"/>
                  </a:lnTo>
                  <a:lnTo>
                    <a:pt x="111" y="1247"/>
                  </a:lnTo>
                  <a:lnTo>
                    <a:pt x="111" y="1245"/>
                  </a:lnTo>
                  <a:lnTo>
                    <a:pt x="111" y="1244"/>
                  </a:lnTo>
                  <a:lnTo>
                    <a:pt x="113" y="1244"/>
                  </a:lnTo>
                  <a:lnTo>
                    <a:pt x="114" y="1247"/>
                  </a:lnTo>
                  <a:lnTo>
                    <a:pt x="114" y="1249"/>
                  </a:lnTo>
                  <a:lnTo>
                    <a:pt x="115" y="1249"/>
                  </a:lnTo>
                  <a:lnTo>
                    <a:pt x="116" y="1250"/>
                  </a:lnTo>
                  <a:lnTo>
                    <a:pt x="116" y="1251"/>
                  </a:lnTo>
                  <a:lnTo>
                    <a:pt x="116" y="1252"/>
                  </a:lnTo>
                  <a:lnTo>
                    <a:pt x="115" y="1253"/>
                  </a:lnTo>
                  <a:lnTo>
                    <a:pt x="115" y="1254"/>
                  </a:lnTo>
                  <a:lnTo>
                    <a:pt x="113" y="1254"/>
                  </a:lnTo>
                  <a:lnTo>
                    <a:pt x="113" y="1255"/>
                  </a:lnTo>
                  <a:lnTo>
                    <a:pt x="111" y="1256"/>
                  </a:lnTo>
                  <a:lnTo>
                    <a:pt x="110" y="1257"/>
                  </a:lnTo>
                  <a:lnTo>
                    <a:pt x="109" y="1257"/>
                  </a:lnTo>
                  <a:lnTo>
                    <a:pt x="108" y="1257"/>
                  </a:lnTo>
                  <a:close/>
                  <a:moveTo>
                    <a:pt x="95" y="1234"/>
                  </a:moveTo>
                  <a:lnTo>
                    <a:pt x="96" y="1234"/>
                  </a:lnTo>
                  <a:lnTo>
                    <a:pt x="97" y="1234"/>
                  </a:lnTo>
                  <a:lnTo>
                    <a:pt x="97" y="1235"/>
                  </a:lnTo>
                  <a:lnTo>
                    <a:pt x="95" y="1235"/>
                  </a:lnTo>
                  <a:lnTo>
                    <a:pt x="95" y="1236"/>
                  </a:lnTo>
                  <a:lnTo>
                    <a:pt x="94" y="1236"/>
                  </a:lnTo>
                  <a:lnTo>
                    <a:pt x="93" y="1235"/>
                  </a:lnTo>
                  <a:lnTo>
                    <a:pt x="94" y="1235"/>
                  </a:lnTo>
                  <a:lnTo>
                    <a:pt x="95" y="1235"/>
                  </a:lnTo>
                  <a:lnTo>
                    <a:pt x="95" y="1234"/>
                  </a:lnTo>
                  <a:close/>
                  <a:moveTo>
                    <a:pt x="104" y="1238"/>
                  </a:moveTo>
                  <a:lnTo>
                    <a:pt x="104" y="1237"/>
                  </a:lnTo>
                  <a:lnTo>
                    <a:pt x="105" y="1237"/>
                  </a:lnTo>
                  <a:lnTo>
                    <a:pt x="106" y="1237"/>
                  </a:lnTo>
                  <a:lnTo>
                    <a:pt x="108" y="1237"/>
                  </a:lnTo>
                  <a:lnTo>
                    <a:pt x="107" y="1238"/>
                  </a:lnTo>
                  <a:lnTo>
                    <a:pt x="106" y="1238"/>
                  </a:lnTo>
                  <a:lnTo>
                    <a:pt x="105" y="1238"/>
                  </a:lnTo>
                  <a:lnTo>
                    <a:pt x="104" y="1238"/>
                  </a:lnTo>
                  <a:close/>
                  <a:moveTo>
                    <a:pt x="110" y="1242"/>
                  </a:moveTo>
                  <a:lnTo>
                    <a:pt x="109" y="1242"/>
                  </a:lnTo>
                  <a:lnTo>
                    <a:pt x="109" y="1241"/>
                  </a:lnTo>
                  <a:lnTo>
                    <a:pt x="110" y="1241"/>
                  </a:lnTo>
                  <a:lnTo>
                    <a:pt x="111" y="1241"/>
                  </a:lnTo>
                  <a:lnTo>
                    <a:pt x="112" y="1240"/>
                  </a:lnTo>
                  <a:lnTo>
                    <a:pt x="115" y="1240"/>
                  </a:lnTo>
                  <a:lnTo>
                    <a:pt x="116" y="1239"/>
                  </a:lnTo>
                  <a:lnTo>
                    <a:pt x="117" y="1239"/>
                  </a:lnTo>
                  <a:lnTo>
                    <a:pt x="117" y="1240"/>
                  </a:lnTo>
                  <a:lnTo>
                    <a:pt x="116" y="1241"/>
                  </a:lnTo>
                  <a:lnTo>
                    <a:pt x="117" y="1241"/>
                  </a:lnTo>
                  <a:lnTo>
                    <a:pt x="116" y="1241"/>
                  </a:lnTo>
                  <a:lnTo>
                    <a:pt x="116" y="1241"/>
                  </a:lnTo>
                  <a:lnTo>
                    <a:pt x="116" y="1242"/>
                  </a:lnTo>
                  <a:lnTo>
                    <a:pt x="115" y="1241"/>
                  </a:lnTo>
                  <a:lnTo>
                    <a:pt x="114" y="1241"/>
                  </a:lnTo>
                  <a:lnTo>
                    <a:pt x="113" y="1241"/>
                  </a:lnTo>
                  <a:lnTo>
                    <a:pt x="111" y="1242"/>
                  </a:lnTo>
                  <a:lnTo>
                    <a:pt x="110" y="1242"/>
                  </a:lnTo>
                  <a:close/>
                  <a:moveTo>
                    <a:pt x="126" y="1245"/>
                  </a:moveTo>
                  <a:lnTo>
                    <a:pt x="125" y="1245"/>
                  </a:lnTo>
                  <a:lnTo>
                    <a:pt x="125" y="1244"/>
                  </a:lnTo>
                  <a:lnTo>
                    <a:pt x="125" y="1243"/>
                  </a:lnTo>
                  <a:lnTo>
                    <a:pt x="126" y="1243"/>
                  </a:lnTo>
                  <a:lnTo>
                    <a:pt x="127" y="1244"/>
                  </a:lnTo>
                  <a:lnTo>
                    <a:pt x="127" y="1243"/>
                  </a:lnTo>
                  <a:lnTo>
                    <a:pt x="130" y="1241"/>
                  </a:lnTo>
                  <a:lnTo>
                    <a:pt x="131" y="1241"/>
                  </a:lnTo>
                  <a:lnTo>
                    <a:pt x="133" y="1242"/>
                  </a:lnTo>
                  <a:lnTo>
                    <a:pt x="134" y="1243"/>
                  </a:lnTo>
                  <a:lnTo>
                    <a:pt x="135" y="1244"/>
                  </a:lnTo>
                  <a:lnTo>
                    <a:pt x="135" y="1245"/>
                  </a:lnTo>
                  <a:lnTo>
                    <a:pt x="134" y="1245"/>
                  </a:lnTo>
                  <a:lnTo>
                    <a:pt x="132" y="1246"/>
                  </a:lnTo>
                  <a:lnTo>
                    <a:pt x="128" y="1246"/>
                  </a:lnTo>
                  <a:lnTo>
                    <a:pt x="126" y="1245"/>
                  </a:lnTo>
                  <a:close/>
                  <a:moveTo>
                    <a:pt x="120" y="1248"/>
                  </a:moveTo>
                  <a:lnTo>
                    <a:pt x="120" y="1247"/>
                  </a:lnTo>
                  <a:lnTo>
                    <a:pt x="120" y="1246"/>
                  </a:lnTo>
                  <a:lnTo>
                    <a:pt x="119" y="1246"/>
                  </a:lnTo>
                  <a:lnTo>
                    <a:pt x="119" y="1245"/>
                  </a:lnTo>
                  <a:lnTo>
                    <a:pt x="119" y="1244"/>
                  </a:lnTo>
                  <a:lnTo>
                    <a:pt x="119" y="1243"/>
                  </a:lnTo>
                  <a:lnTo>
                    <a:pt x="118" y="1242"/>
                  </a:lnTo>
                  <a:lnTo>
                    <a:pt x="118" y="1241"/>
                  </a:lnTo>
                  <a:lnTo>
                    <a:pt x="119" y="1241"/>
                  </a:lnTo>
                  <a:lnTo>
                    <a:pt x="120" y="1241"/>
                  </a:lnTo>
                  <a:lnTo>
                    <a:pt x="121" y="1241"/>
                  </a:lnTo>
                  <a:lnTo>
                    <a:pt x="121" y="1241"/>
                  </a:lnTo>
                  <a:lnTo>
                    <a:pt x="120" y="1241"/>
                  </a:lnTo>
                  <a:lnTo>
                    <a:pt x="120" y="1242"/>
                  </a:lnTo>
                  <a:lnTo>
                    <a:pt x="121" y="1242"/>
                  </a:lnTo>
                  <a:lnTo>
                    <a:pt x="122" y="1242"/>
                  </a:lnTo>
                  <a:lnTo>
                    <a:pt x="122" y="1243"/>
                  </a:lnTo>
                  <a:lnTo>
                    <a:pt x="122" y="1246"/>
                  </a:lnTo>
                  <a:lnTo>
                    <a:pt x="121" y="1247"/>
                  </a:lnTo>
                  <a:lnTo>
                    <a:pt x="121" y="1248"/>
                  </a:lnTo>
                  <a:lnTo>
                    <a:pt x="120" y="1248"/>
                  </a:lnTo>
                  <a:close/>
                  <a:moveTo>
                    <a:pt x="190" y="844"/>
                  </a:moveTo>
                  <a:lnTo>
                    <a:pt x="189" y="844"/>
                  </a:lnTo>
                  <a:lnTo>
                    <a:pt x="187" y="842"/>
                  </a:lnTo>
                  <a:lnTo>
                    <a:pt x="186" y="841"/>
                  </a:lnTo>
                  <a:lnTo>
                    <a:pt x="186" y="840"/>
                  </a:lnTo>
                  <a:lnTo>
                    <a:pt x="186" y="839"/>
                  </a:lnTo>
                  <a:lnTo>
                    <a:pt x="188" y="839"/>
                  </a:lnTo>
                  <a:lnTo>
                    <a:pt x="190" y="838"/>
                  </a:lnTo>
                  <a:lnTo>
                    <a:pt x="191" y="838"/>
                  </a:lnTo>
                  <a:lnTo>
                    <a:pt x="192" y="838"/>
                  </a:lnTo>
                  <a:lnTo>
                    <a:pt x="194" y="839"/>
                  </a:lnTo>
                  <a:lnTo>
                    <a:pt x="196" y="839"/>
                  </a:lnTo>
                  <a:lnTo>
                    <a:pt x="197" y="839"/>
                  </a:lnTo>
                  <a:lnTo>
                    <a:pt x="197" y="840"/>
                  </a:lnTo>
                  <a:lnTo>
                    <a:pt x="197" y="841"/>
                  </a:lnTo>
                  <a:lnTo>
                    <a:pt x="196" y="843"/>
                  </a:lnTo>
                  <a:lnTo>
                    <a:pt x="195" y="846"/>
                  </a:lnTo>
                  <a:lnTo>
                    <a:pt x="194" y="846"/>
                  </a:lnTo>
                  <a:lnTo>
                    <a:pt x="194" y="845"/>
                  </a:lnTo>
                  <a:lnTo>
                    <a:pt x="194" y="844"/>
                  </a:lnTo>
                  <a:lnTo>
                    <a:pt x="194" y="843"/>
                  </a:lnTo>
                  <a:lnTo>
                    <a:pt x="193" y="843"/>
                  </a:lnTo>
                  <a:lnTo>
                    <a:pt x="192" y="844"/>
                  </a:lnTo>
                  <a:lnTo>
                    <a:pt x="191" y="845"/>
                  </a:lnTo>
                  <a:lnTo>
                    <a:pt x="190" y="844"/>
                  </a:lnTo>
                  <a:close/>
                  <a:moveTo>
                    <a:pt x="170" y="833"/>
                  </a:moveTo>
                  <a:lnTo>
                    <a:pt x="170" y="832"/>
                  </a:lnTo>
                  <a:lnTo>
                    <a:pt x="170" y="831"/>
                  </a:lnTo>
                  <a:lnTo>
                    <a:pt x="171" y="831"/>
                  </a:lnTo>
                  <a:lnTo>
                    <a:pt x="172" y="830"/>
                  </a:lnTo>
                  <a:lnTo>
                    <a:pt x="172" y="829"/>
                  </a:lnTo>
                  <a:lnTo>
                    <a:pt x="180" y="832"/>
                  </a:lnTo>
                  <a:lnTo>
                    <a:pt x="180" y="833"/>
                  </a:lnTo>
                  <a:lnTo>
                    <a:pt x="180" y="834"/>
                  </a:lnTo>
                  <a:lnTo>
                    <a:pt x="179" y="834"/>
                  </a:lnTo>
                  <a:lnTo>
                    <a:pt x="179" y="833"/>
                  </a:lnTo>
                  <a:lnTo>
                    <a:pt x="178" y="833"/>
                  </a:lnTo>
                  <a:lnTo>
                    <a:pt x="175" y="834"/>
                  </a:lnTo>
                  <a:lnTo>
                    <a:pt x="174" y="834"/>
                  </a:lnTo>
                  <a:lnTo>
                    <a:pt x="174" y="833"/>
                  </a:lnTo>
                  <a:lnTo>
                    <a:pt x="175" y="832"/>
                  </a:lnTo>
                  <a:lnTo>
                    <a:pt x="175" y="832"/>
                  </a:lnTo>
                  <a:lnTo>
                    <a:pt x="175" y="831"/>
                  </a:lnTo>
                  <a:lnTo>
                    <a:pt x="175" y="831"/>
                  </a:lnTo>
                  <a:lnTo>
                    <a:pt x="174" y="832"/>
                  </a:lnTo>
                  <a:lnTo>
                    <a:pt x="173" y="832"/>
                  </a:lnTo>
                  <a:lnTo>
                    <a:pt x="172" y="833"/>
                  </a:lnTo>
                  <a:lnTo>
                    <a:pt x="172" y="834"/>
                  </a:lnTo>
                  <a:lnTo>
                    <a:pt x="170" y="833"/>
                  </a:lnTo>
                  <a:close/>
                  <a:moveTo>
                    <a:pt x="198" y="841"/>
                  </a:moveTo>
                  <a:lnTo>
                    <a:pt x="198" y="840"/>
                  </a:lnTo>
                  <a:lnTo>
                    <a:pt x="198" y="839"/>
                  </a:lnTo>
                  <a:lnTo>
                    <a:pt x="198" y="838"/>
                  </a:lnTo>
                  <a:lnTo>
                    <a:pt x="199" y="838"/>
                  </a:lnTo>
                  <a:lnTo>
                    <a:pt x="200" y="838"/>
                  </a:lnTo>
                  <a:lnTo>
                    <a:pt x="200" y="839"/>
                  </a:lnTo>
                  <a:lnTo>
                    <a:pt x="200" y="840"/>
                  </a:lnTo>
                  <a:lnTo>
                    <a:pt x="199" y="840"/>
                  </a:lnTo>
                  <a:lnTo>
                    <a:pt x="199" y="841"/>
                  </a:lnTo>
                  <a:lnTo>
                    <a:pt x="198" y="841"/>
                  </a:lnTo>
                  <a:close/>
                  <a:moveTo>
                    <a:pt x="191" y="837"/>
                  </a:moveTo>
                  <a:lnTo>
                    <a:pt x="191" y="836"/>
                  </a:lnTo>
                  <a:lnTo>
                    <a:pt x="192" y="836"/>
                  </a:lnTo>
                  <a:lnTo>
                    <a:pt x="193" y="836"/>
                  </a:lnTo>
                  <a:lnTo>
                    <a:pt x="195" y="836"/>
                  </a:lnTo>
                  <a:lnTo>
                    <a:pt x="196" y="836"/>
                  </a:lnTo>
                  <a:lnTo>
                    <a:pt x="196" y="836"/>
                  </a:lnTo>
                  <a:lnTo>
                    <a:pt x="196" y="835"/>
                  </a:lnTo>
                  <a:lnTo>
                    <a:pt x="194" y="834"/>
                  </a:lnTo>
                  <a:lnTo>
                    <a:pt x="195" y="832"/>
                  </a:lnTo>
                  <a:lnTo>
                    <a:pt x="195" y="830"/>
                  </a:lnTo>
                  <a:lnTo>
                    <a:pt x="196" y="830"/>
                  </a:lnTo>
                  <a:lnTo>
                    <a:pt x="197" y="830"/>
                  </a:lnTo>
                  <a:lnTo>
                    <a:pt x="198" y="830"/>
                  </a:lnTo>
                  <a:lnTo>
                    <a:pt x="199" y="830"/>
                  </a:lnTo>
                  <a:lnTo>
                    <a:pt x="200" y="831"/>
                  </a:lnTo>
                  <a:lnTo>
                    <a:pt x="201" y="832"/>
                  </a:lnTo>
                  <a:lnTo>
                    <a:pt x="202" y="833"/>
                  </a:lnTo>
                  <a:lnTo>
                    <a:pt x="203" y="833"/>
                  </a:lnTo>
                  <a:lnTo>
                    <a:pt x="204" y="833"/>
                  </a:lnTo>
                  <a:lnTo>
                    <a:pt x="204" y="834"/>
                  </a:lnTo>
                  <a:lnTo>
                    <a:pt x="203" y="834"/>
                  </a:lnTo>
                  <a:lnTo>
                    <a:pt x="202" y="834"/>
                  </a:lnTo>
                  <a:lnTo>
                    <a:pt x="202" y="835"/>
                  </a:lnTo>
                  <a:lnTo>
                    <a:pt x="201" y="835"/>
                  </a:lnTo>
                  <a:lnTo>
                    <a:pt x="201" y="834"/>
                  </a:lnTo>
                  <a:lnTo>
                    <a:pt x="200" y="834"/>
                  </a:lnTo>
                  <a:lnTo>
                    <a:pt x="199" y="836"/>
                  </a:lnTo>
                  <a:lnTo>
                    <a:pt x="198" y="837"/>
                  </a:lnTo>
                  <a:lnTo>
                    <a:pt x="197" y="838"/>
                  </a:lnTo>
                  <a:lnTo>
                    <a:pt x="195" y="838"/>
                  </a:lnTo>
                  <a:lnTo>
                    <a:pt x="194" y="838"/>
                  </a:lnTo>
                  <a:lnTo>
                    <a:pt x="194" y="836"/>
                  </a:lnTo>
                  <a:lnTo>
                    <a:pt x="192" y="837"/>
                  </a:lnTo>
                  <a:lnTo>
                    <a:pt x="191" y="837"/>
                  </a:lnTo>
                  <a:close/>
                  <a:moveTo>
                    <a:pt x="181" y="837"/>
                  </a:moveTo>
                  <a:lnTo>
                    <a:pt x="182" y="836"/>
                  </a:lnTo>
                  <a:lnTo>
                    <a:pt x="182" y="835"/>
                  </a:lnTo>
                  <a:lnTo>
                    <a:pt x="183" y="833"/>
                  </a:lnTo>
                  <a:lnTo>
                    <a:pt x="185" y="834"/>
                  </a:lnTo>
                  <a:lnTo>
                    <a:pt x="186" y="833"/>
                  </a:lnTo>
                  <a:lnTo>
                    <a:pt x="186" y="832"/>
                  </a:lnTo>
                  <a:lnTo>
                    <a:pt x="185" y="832"/>
                  </a:lnTo>
                  <a:lnTo>
                    <a:pt x="184" y="832"/>
                  </a:lnTo>
                  <a:lnTo>
                    <a:pt x="183" y="832"/>
                  </a:lnTo>
                  <a:lnTo>
                    <a:pt x="183" y="830"/>
                  </a:lnTo>
                  <a:lnTo>
                    <a:pt x="183" y="829"/>
                  </a:lnTo>
                  <a:lnTo>
                    <a:pt x="183" y="828"/>
                  </a:lnTo>
                  <a:lnTo>
                    <a:pt x="183" y="827"/>
                  </a:lnTo>
                  <a:lnTo>
                    <a:pt x="182" y="827"/>
                  </a:lnTo>
                  <a:lnTo>
                    <a:pt x="181" y="830"/>
                  </a:lnTo>
                  <a:lnTo>
                    <a:pt x="180" y="830"/>
                  </a:lnTo>
                  <a:lnTo>
                    <a:pt x="178" y="829"/>
                  </a:lnTo>
                  <a:lnTo>
                    <a:pt x="176" y="829"/>
                  </a:lnTo>
                  <a:lnTo>
                    <a:pt x="175" y="828"/>
                  </a:lnTo>
                  <a:lnTo>
                    <a:pt x="176" y="827"/>
                  </a:lnTo>
                  <a:lnTo>
                    <a:pt x="177" y="826"/>
                  </a:lnTo>
                  <a:lnTo>
                    <a:pt x="179" y="825"/>
                  </a:lnTo>
                  <a:lnTo>
                    <a:pt x="179" y="824"/>
                  </a:lnTo>
                  <a:lnTo>
                    <a:pt x="181" y="824"/>
                  </a:lnTo>
                  <a:lnTo>
                    <a:pt x="182" y="824"/>
                  </a:lnTo>
                  <a:lnTo>
                    <a:pt x="184" y="824"/>
                  </a:lnTo>
                  <a:lnTo>
                    <a:pt x="185" y="823"/>
                  </a:lnTo>
                  <a:lnTo>
                    <a:pt x="186" y="823"/>
                  </a:lnTo>
                  <a:lnTo>
                    <a:pt x="186" y="820"/>
                  </a:lnTo>
                  <a:lnTo>
                    <a:pt x="187" y="819"/>
                  </a:lnTo>
                  <a:lnTo>
                    <a:pt x="187" y="818"/>
                  </a:lnTo>
                  <a:lnTo>
                    <a:pt x="188" y="819"/>
                  </a:lnTo>
                  <a:lnTo>
                    <a:pt x="189" y="820"/>
                  </a:lnTo>
                  <a:lnTo>
                    <a:pt x="190" y="821"/>
                  </a:lnTo>
                  <a:lnTo>
                    <a:pt x="191" y="820"/>
                  </a:lnTo>
                  <a:lnTo>
                    <a:pt x="192" y="819"/>
                  </a:lnTo>
                  <a:lnTo>
                    <a:pt x="193" y="819"/>
                  </a:lnTo>
                  <a:lnTo>
                    <a:pt x="194" y="817"/>
                  </a:lnTo>
                  <a:lnTo>
                    <a:pt x="195" y="817"/>
                  </a:lnTo>
                  <a:lnTo>
                    <a:pt x="196" y="817"/>
                  </a:lnTo>
                  <a:lnTo>
                    <a:pt x="198" y="818"/>
                  </a:lnTo>
                  <a:lnTo>
                    <a:pt x="198" y="817"/>
                  </a:lnTo>
                  <a:lnTo>
                    <a:pt x="199" y="817"/>
                  </a:lnTo>
                  <a:lnTo>
                    <a:pt x="199" y="816"/>
                  </a:lnTo>
                  <a:lnTo>
                    <a:pt x="200" y="817"/>
                  </a:lnTo>
                  <a:lnTo>
                    <a:pt x="202" y="819"/>
                  </a:lnTo>
                  <a:lnTo>
                    <a:pt x="202" y="821"/>
                  </a:lnTo>
                  <a:lnTo>
                    <a:pt x="203" y="821"/>
                  </a:lnTo>
                  <a:lnTo>
                    <a:pt x="203" y="820"/>
                  </a:lnTo>
                  <a:lnTo>
                    <a:pt x="203" y="819"/>
                  </a:lnTo>
                  <a:lnTo>
                    <a:pt x="200" y="815"/>
                  </a:lnTo>
                  <a:lnTo>
                    <a:pt x="199" y="815"/>
                  </a:lnTo>
                  <a:lnTo>
                    <a:pt x="198" y="816"/>
                  </a:lnTo>
                  <a:lnTo>
                    <a:pt x="198" y="816"/>
                  </a:lnTo>
                  <a:lnTo>
                    <a:pt x="198" y="815"/>
                  </a:lnTo>
                  <a:lnTo>
                    <a:pt x="198" y="814"/>
                  </a:lnTo>
                  <a:lnTo>
                    <a:pt x="198" y="813"/>
                  </a:lnTo>
                  <a:lnTo>
                    <a:pt x="199" y="813"/>
                  </a:lnTo>
                  <a:lnTo>
                    <a:pt x="199" y="814"/>
                  </a:lnTo>
                  <a:lnTo>
                    <a:pt x="200" y="814"/>
                  </a:lnTo>
                  <a:lnTo>
                    <a:pt x="201" y="814"/>
                  </a:lnTo>
                  <a:lnTo>
                    <a:pt x="202" y="814"/>
                  </a:lnTo>
                  <a:lnTo>
                    <a:pt x="203" y="814"/>
                  </a:lnTo>
                  <a:lnTo>
                    <a:pt x="203" y="815"/>
                  </a:lnTo>
                  <a:lnTo>
                    <a:pt x="204" y="815"/>
                  </a:lnTo>
                  <a:lnTo>
                    <a:pt x="204" y="816"/>
                  </a:lnTo>
                  <a:lnTo>
                    <a:pt x="204" y="817"/>
                  </a:lnTo>
                  <a:lnTo>
                    <a:pt x="205" y="817"/>
                  </a:lnTo>
                  <a:lnTo>
                    <a:pt x="207" y="818"/>
                  </a:lnTo>
                  <a:lnTo>
                    <a:pt x="208" y="820"/>
                  </a:lnTo>
                  <a:lnTo>
                    <a:pt x="208" y="821"/>
                  </a:lnTo>
                  <a:lnTo>
                    <a:pt x="207" y="822"/>
                  </a:lnTo>
                  <a:lnTo>
                    <a:pt x="206" y="822"/>
                  </a:lnTo>
                  <a:lnTo>
                    <a:pt x="206" y="821"/>
                  </a:lnTo>
                  <a:lnTo>
                    <a:pt x="205" y="821"/>
                  </a:lnTo>
                  <a:lnTo>
                    <a:pt x="205" y="822"/>
                  </a:lnTo>
                  <a:lnTo>
                    <a:pt x="204" y="822"/>
                  </a:lnTo>
                  <a:lnTo>
                    <a:pt x="203" y="822"/>
                  </a:lnTo>
                  <a:lnTo>
                    <a:pt x="203" y="824"/>
                  </a:lnTo>
                  <a:lnTo>
                    <a:pt x="202" y="825"/>
                  </a:lnTo>
                  <a:lnTo>
                    <a:pt x="201" y="826"/>
                  </a:lnTo>
                  <a:lnTo>
                    <a:pt x="200" y="826"/>
                  </a:lnTo>
                  <a:lnTo>
                    <a:pt x="198" y="827"/>
                  </a:lnTo>
                  <a:lnTo>
                    <a:pt x="198" y="827"/>
                  </a:lnTo>
                  <a:lnTo>
                    <a:pt x="198" y="826"/>
                  </a:lnTo>
                  <a:lnTo>
                    <a:pt x="197" y="826"/>
                  </a:lnTo>
                  <a:lnTo>
                    <a:pt x="194" y="828"/>
                  </a:lnTo>
                  <a:lnTo>
                    <a:pt x="193" y="830"/>
                  </a:lnTo>
                  <a:lnTo>
                    <a:pt x="192" y="831"/>
                  </a:lnTo>
                  <a:lnTo>
                    <a:pt x="192" y="833"/>
                  </a:lnTo>
                  <a:lnTo>
                    <a:pt x="191" y="832"/>
                  </a:lnTo>
                  <a:lnTo>
                    <a:pt x="191" y="831"/>
                  </a:lnTo>
                  <a:lnTo>
                    <a:pt x="191" y="830"/>
                  </a:lnTo>
                  <a:lnTo>
                    <a:pt x="190" y="833"/>
                  </a:lnTo>
                  <a:lnTo>
                    <a:pt x="188" y="836"/>
                  </a:lnTo>
                  <a:lnTo>
                    <a:pt x="187" y="836"/>
                  </a:lnTo>
                  <a:lnTo>
                    <a:pt x="186" y="836"/>
                  </a:lnTo>
                  <a:lnTo>
                    <a:pt x="186" y="836"/>
                  </a:lnTo>
                  <a:lnTo>
                    <a:pt x="187" y="836"/>
                  </a:lnTo>
                  <a:lnTo>
                    <a:pt x="187" y="835"/>
                  </a:lnTo>
                  <a:lnTo>
                    <a:pt x="187" y="834"/>
                  </a:lnTo>
                  <a:lnTo>
                    <a:pt x="186" y="835"/>
                  </a:lnTo>
                  <a:lnTo>
                    <a:pt x="185" y="836"/>
                  </a:lnTo>
                  <a:lnTo>
                    <a:pt x="184" y="836"/>
                  </a:lnTo>
                  <a:lnTo>
                    <a:pt x="182" y="837"/>
                  </a:lnTo>
                  <a:lnTo>
                    <a:pt x="181" y="837"/>
                  </a:lnTo>
                  <a:close/>
                  <a:moveTo>
                    <a:pt x="417" y="14"/>
                  </a:moveTo>
                  <a:lnTo>
                    <a:pt x="418" y="17"/>
                  </a:lnTo>
                  <a:lnTo>
                    <a:pt x="418" y="33"/>
                  </a:lnTo>
                  <a:lnTo>
                    <a:pt x="417" y="46"/>
                  </a:lnTo>
                  <a:lnTo>
                    <a:pt x="416" y="58"/>
                  </a:lnTo>
                  <a:lnTo>
                    <a:pt x="415" y="70"/>
                  </a:lnTo>
                  <a:lnTo>
                    <a:pt x="415" y="74"/>
                  </a:lnTo>
                  <a:lnTo>
                    <a:pt x="417" y="80"/>
                  </a:lnTo>
                  <a:lnTo>
                    <a:pt x="417" y="84"/>
                  </a:lnTo>
                  <a:lnTo>
                    <a:pt x="420" y="90"/>
                  </a:lnTo>
                  <a:lnTo>
                    <a:pt x="422" y="99"/>
                  </a:lnTo>
                  <a:lnTo>
                    <a:pt x="424" y="104"/>
                  </a:lnTo>
                  <a:lnTo>
                    <a:pt x="428" y="117"/>
                  </a:lnTo>
                  <a:lnTo>
                    <a:pt x="431" y="124"/>
                  </a:lnTo>
                  <a:lnTo>
                    <a:pt x="433" y="133"/>
                  </a:lnTo>
                  <a:lnTo>
                    <a:pt x="437" y="147"/>
                  </a:lnTo>
                  <a:lnTo>
                    <a:pt x="601" y="414"/>
                  </a:lnTo>
                  <a:lnTo>
                    <a:pt x="500" y="948"/>
                  </a:lnTo>
                  <a:lnTo>
                    <a:pt x="475" y="1086"/>
                  </a:lnTo>
                  <a:lnTo>
                    <a:pt x="460" y="1167"/>
                  </a:lnTo>
                  <a:lnTo>
                    <a:pt x="439" y="1283"/>
                  </a:lnTo>
                  <a:lnTo>
                    <a:pt x="435" y="1305"/>
                  </a:lnTo>
                  <a:lnTo>
                    <a:pt x="430" y="1332"/>
                  </a:lnTo>
                  <a:lnTo>
                    <a:pt x="411" y="1427"/>
                  </a:lnTo>
                  <a:lnTo>
                    <a:pt x="375" y="1421"/>
                  </a:lnTo>
                  <a:lnTo>
                    <a:pt x="291" y="1401"/>
                  </a:lnTo>
                  <a:lnTo>
                    <a:pt x="208" y="1377"/>
                  </a:lnTo>
                  <a:lnTo>
                    <a:pt x="200" y="1376"/>
                  </a:lnTo>
                  <a:lnTo>
                    <a:pt x="199" y="1375"/>
                  </a:lnTo>
                  <a:lnTo>
                    <a:pt x="198" y="1375"/>
                  </a:lnTo>
                  <a:lnTo>
                    <a:pt x="197" y="1375"/>
                  </a:lnTo>
                  <a:lnTo>
                    <a:pt x="196" y="1375"/>
                  </a:lnTo>
                  <a:lnTo>
                    <a:pt x="195" y="1375"/>
                  </a:lnTo>
                  <a:lnTo>
                    <a:pt x="193" y="1376"/>
                  </a:lnTo>
                  <a:lnTo>
                    <a:pt x="191" y="1376"/>
                  </a:lnTo>
                  <a:lnTo>
                    <a:pt x="190" y="1376"/>
                  </a:lnTo>
                  <a:lnTo>
                    <a:pt x="189" y="1376"/>
                  </a:lnTo>
                  <a:lnTo>
                    <a:pt x="188" y="1375"/>
                  </a:lnTo>
                  <a:lnTo>
                    <a:pt x="187" y="1375"/>
                  </a:lnTo>
                  <a:lnTo>
                    <a:pt x="186" y="1375"/>
                  </a:lnTo>
                  <a:lnTo>
                    <a:pt x="186" y="1375"/>
                  </a:lnTo>
                  <a:lnTo>
                    <a:pt x="185" y="1375"/>
                  </a:lnTo>
                  <a:lnTo>
                    <a:pt x="184" y="1375"/>
                  </a:lnTo>
                  <a:lnTo>
                    <a:pt x="183" y="1375"/>
                  </a:lnTo>
                  <a:lnTo>
                    <a:pt x="181" y="1375"/>
                  </a:lnTo>
                  <a:lnTo>
                    <a:pt x="180" y="1375"/>
                  </a:lnTo>
                  <a:lnTo>
                    <a:pt x="178" y="1375"/>
                  </a:lnTo>
                  <a:lnTo>
                    <a:pt x="175" y="1373"/>
                  </a:lnTo>
                  <a:lnTo>
                    <a:pt x="175" y="1372"/>
                  </a:lnTo>
                  <a:lnTo>
                    <a:pt x="174" y="1371"/>
                  </a:lnTo>
                  <a:lnTo>
                    <a:pt x="173" y="1370"/>
                  </a:lnTo>
                  <a:lnTo>
                    <a:pt x="172" y="1370"/>
                  </a:lnTo>
                  <a:lnTo>
                    <a:pt x="171" y="1370"/>
                  </a:lnTo>
                  <a:lnTo>
                    <a:pt x="170" y="1370"/>
                  </a:lnTo>
                  <a:lnTo>
                    <a:pt x="169" y="1371"/>
                  </a:lnTo>
                  <a:lnTo>
                    <a:pt x="168" y="1371"/>
                  </a:lnTo>
                  <a:lnTo>
                    <a:pt x="167" y="1371"/>
                  </a:lnTo>
                  <a:lnTo>
                    <a:pt x="166" y="1370"/>
                  </a:lnTo>
                  <a:lnTo>
                    <a:pt x="165" y="1368"/>
                  </a:lnTo>
                  <a:lnTo>
                    <a:pt x="164" y="1367"/>
                  </a:lnTo>
                  <a:lnTo>
                    <a:pt x="163" y="1365"/>
                  </a:lnTo>
                  <a:lnTo>
                    <a:pt x="163" y="1364"/>
                  </a:lnTo>
                  <a:lnTo>
                    <a:pt x="162" y="1363"/>
                  </a:lnTo>
                  <a:lnTo>
                    <a:pt x="161" y="1362"/>
                  </a:lnTo>
                  <a:lnTo>
                    <a:pt x="161" y="1361"/>
                  </a:lnTo>
                  <a:lnTo>
                    <a:pt x="159" y="1358"/>
                  </a:lnTo>
                  <a:lnTo>
                    <a:pt x="159" y="1357"/>
                  </a:lnTo>
                  <a:lnTo>
                    <a:pt x="159" y="1356"/>
                  </a:lnTo>
                  <a:lnTo>
                    <a:pt x="158" y="1354"/>
                  </a:lnTo>
                  <a:lnTo>
                    <a:pt x="157" y="1353"/>
                  </a:lnTo>
                  <a:lnTo>
                    <a:pt x="156" y="1352"/>
                  </a:lnTo>
                  <a:lnTo>
                    <a:pt x="155" y="1352"/>
                  </a:lnTo>
                  <a:lnTo>
                    <a:pt x="154" y="1351"/>
                  </a:lnTo>
                  <a:lnTo>
                    <a:pt x="155" y="1351"/>
                  </a:lnTo>
                  <a:lnTo>
                    <a:pt x="158" y="1351"/>
                  </a:lnTo>
                  <a:lnTo>
                    <a:pt x="161" y="1350"/>
                  </a:lnTo>
                  <a:lnTo>
                    <a:pt x="160" y="1349"/>
                  </a:lnTo>
                  <a:lnTo>
                    <a:pt x="159" y="1350"/>
                  </a:lnTo>
                  <a:lnTo>
                    <a:pt x="158" y="1350"/>
                  </a:lnTo>
                  <a:lnTo>
                    <a:pt x="158" y="1349"/>
                  </a:lnTo>
                  <a:lnTo>
                    <a:pt x="156" y="1349"/>
                  </a:lnTo>
                  <a:lnTo>
                    <a:pt x="154" y="1349"/>
                  </a:lnTo>
                  <a:lnTo>
                    <a:pt x="153" y="1348"/>
                  </a:lnTo>
                  <a:lnTo>
                    <a:pt x="153" y="1347"/>
                  </a:lnTo>
                  <a:lnTo>
                    <a:pt x="152" y="1347"/>
                  </a:lnTo>
                  <a:lnTo>
                    <a:pt x="152" y="1346"/>
                  </a:lnTo>
                  <a:lnTo>
                    <a:pt x="151" y="1345"/>
                  </a:lnTo>
                  <a:lnTo>
                    <a:pt x="151" y="1345"/>
                  </a:lnTo>
                  <a:lnTo>
                    <a:pt x="151" y="1344"/>
                  </a:lnTo>
                  <a:lnTo>
                    <a:pt x="148" y="1340"/>
                  </a:lnTo>
                  <a:lnTo>
                    <a:pt x="145" y="1339"/>
                  </a:lnTo>
                  <a:lnTo>
                    <a:pt x="145" y="1339"/>
                  </a:lnTo>
                  <a:lnTo>
                    <a:pt x="147" y="1338"/>
                  </a:lnTo>
                  <a:lnTo>
                    <a:pt x="148" y="1337"/>
                  </a:lnTo>
                  <a:lnTo>
                    <a:pt x="149" y="1337"/>
                  </a:lnTo>
                  <a:lnTo>
                    <a:pt x="149" y="1338"/>
                  </a:lnTo>
                  <a:lnTo>
                    <a:pt x="150" y="1339"/>
                  </a:lnTo>
                  <a:lnTo>
                    <a:pt x="149" y="1339"/>
                  </a:lnTo>
                  <a:lnTo>
                    <a:pt x="149" y="1340"/>
                  </a:lnTo>
                  <a:lnTo>
                    <a:pt x="150" y="1341"/>
                  </a:lnTo>
                  <a:lnTo>
                    <a:pt x="151" y="1340"/>
                  </a:lnTo>
                  <a:lnTo>
                    <a:pt x="153" y="1340"/>
                  </a:lnTo>
                  <a:lnTo>
                    <a:pt x="154" y="1340"/>
                  </a:lnTo>
                  <a:lnTo>
                    <a:pt x="155" y="1340"/>
                  </a:lnTo>
                  <a:lnTo>
                    <a:pt x="154" y="1341"/>
                  </a:lnTo>
                  <a:lnTo>
                    <a:pt x="153" y="1341"/>
                  </a:lnTo>
                  <a:lnTo>
                    <a:pt x="154" y="1341"/>
                  </a:lnTo>
                  <a:lnTo>
                    <a:pt x="154" y="1342"/>
                  </a:lnTo>
                  <a:lnTo>
                    <a:pt x="155" y="1342"/>
                  </a:lnTo>
                  <a:lnTo>
                    <a:pt x="156" y="1341"/>
                  </a:lnTo>
                  <a:lnTo>
                    <a:pt x="157" y="1342"/>
                  </a:lnTo>
                  <a:lnTo>
                    <a:pt x="158" y="1342"/>
                  </a:lnTo>
                  <a:lnTo>
                    <a:pt x="159" y="1343"/>
                  </a:lnTo>
                  <a:lnTo>
                    <a:pt x="160" y="1342"/>
                  </a:lnTo>
                  <a:lnTo>
                    <a:pt x="161" y="1342"/>
                  </a:lnTo>
                  <a:lnTo>
                    <a:pt x="159" y="1341"/>
                  </a:lnTo>
                  <a:lnTo>
                    <a:pt x="159" y="1340"/>
                  </a:lnTo>
                  <a:lnTo>
                    <a:pt x="162" y="1340"/>
                  </a:lnTo>
                  <a:lnTo>
                    <a:pt x="163" y="1340"/>
                  </a:lnTo>
                  <a:lnTo>
                    <a:pt x="163" y="1340"/>
                  </a:lnTo>
                  <a:lnTo>
                    <a:pt x="165" y="1341"/>
                  </a:lnTo>
                  <a:lnTo>
                    <a:pt x="167" y="1340"/>
                  </a:lnTo>
                  <a:lnTo>
                    <a:pt x="168" y="1340"/>
                  </a:lnTo>
                  <a:lnTo>
                    <a:pt x="168" y="1339"/>
                  </a:lnTo>
                  <a:lnTo>
                    <a:pt x="168" y="1339"/>
                  </a:lnTo>
                  <a:lnTo>
                    <a:pt x="172" y="1339"/>
                  </a:lnTo>
                  <a:lnTo>
                    <a:pt x="173" y="1338"/>
                  </a:lnTo>
                  <a:lnTo>
                    <a:pt x="174" y="1338"/>
                  </a:lnTo>
                  <a:lnTo>
                    <a:pt x="177" y="1339"/>
                  </a:lnTo>
                  <a:lnTo>
                    <a:pt x="181" y="1339"/>
                  </a:lnTo>
                  <a:lnTo>
                    <a:pt x="182" y="1339"/>
                  </a:lnTo>
                  <a:lnTo>
                    <a:pt x="184" y="1340"/>
                  </a:lnTo>
                  <a:lnTo>
                    <a:pt x="187" y="1342"/>
                  </a:lnTo>
                  <a:lnTo>
                    <a:pt x="187" y="1341"/>
                  </a:lnTo>
                  <a:lnTo>
                    <a:pt x="187" y="1340"/>
                  </a:lnTo>
                  <a:lnTo>
                    <a:pt x="188" y="1339"/>
                  </a:lnTo>
                  <a:lnTo>
                    <a:pt x="186" y="1339"/>
                  </a:lnTo>
                  <a:lnTo>
                    <a:pt x="185" y="1338"/>
                  </a:lnTo>
                  <a:lnTo>
                    <a:pt x="182" y="1337"/>
                  </a:lnTo>
                  <a:lnTo>
                    <a:pt x="181" y="1336"/>
                  </a:lnTo>
                  <a:lnTo>
                    <a:pt x="183" y="1335"/>
                  </a:lnTo>
                  <a:lnTo>
                    <a:pt x="183" y="1334"/>
                  </a:lnTo>
                  <a:lnTo>
                    <a:pt x="183" y="1333"/>
                  </a:lnTo>
                  <a:lnTo>
                    <a:pt x="182" y="1332"/>
                  </a:lnTo>
                  <a:lnTo>
                    <a:pt x="181" y="1332"/>
                  </a:lnTo>
                  <a:lnTo>
                    <a:pt x="181" y="1333"/>
                  </a:lnTo>
                  <a:lnTo>
                    <a:pt x="182" y="1334"/>
                  </a:lnTo>
                  <a:lnTo>
                    <a:pt x="181" y="1334"/>
                  </a:lnTo>
                  <a:lnTo>
                    <a:pt x="180" y="1334"/>
                  </a:lnTo>
                  <a:lnTo>
                    <a:pt x="179" y="1335"/>
                  </a:lnTo>
                  <a:lnTo>
                    <a:pt x="179" y="1334"/>
                  </a:lnTo>
                  <a:lnTo>
                    <a:pt x="178" y="1333"/>
                  </a:lnTo>
                  <a:lnTo>
                    <a:pt x="176" y="1332"/>
                  </a:lnTo>
                  <a:lnTo>
                    <a:pt x="175" y="1331"/>
                  </a:lnTo>
                  <a:lnTo>
                    <a:pt x="174" y="1330"/>
                  </a:lnTo>
                  <a:lnTo>
                    <a:pt x="174" y="1329"/>
                  </a:lnTo>
                  <a:lnTo>
                    <a:pt x="172" y="1329"/>
                  </a:lnTo>
                  <a:lnTo>
                    <a:pt x="171" y="1329"/>
                  </a:lnTo>
                  <a:lnTo>
                    <a:pt x="170" y="1329"/>
                  </a:lnTo>
                  <a:lnTo>
                    <a:pt x="169" y="1330"/>
                  </a:lnTo>
                  <a:lnTo>
                    <a:pt x="170" y="1330"/>
                  </a:lnTo>
                  <a:lnTo>
                    <a:pt x="171" y="1330"/>
                  </a:lnTo>
                  <a:lnTo>
                    <a:pt x="171" y="1331"/>
                  </a:lnTo>
                  <a:lnTo>
                    <a:pt x="170" y="1331"/>
                  </a:lnTo>
                  <a:lnTo>
                    <a:pt x="169" y="1331"/>
                  </a:lnTo>
                  <a:lnTo>
                    <a:pt x="168" y="1331"/>
                  </a:lnTo>
                  <a:lnTo>
                    <a:pt x="167" y="1331"/>
                  </a:lnTo>
                  <a:lnTo>
                    <a:pt x="164" y="1331"/>
                  </a:lnTo>
                  <a:lnTo>
                    <a:pt x="164" y="1332"/>
                  </a:lnTo>
                  <a:lnTo>
                    <a:pt x="168" y="1333"/>
                  </a:lnTo>
                  <a:lnTo>
                    <a:pt x="169" y="1333"/>
                  </a:lnTo>
                  <a:lnTo>
                    <a:pt x="171" y="1332"/>
                  </a:lnTo>
                  <a:lnTo>
                    <a:pt x="171" y="1331"/>
                  </a:lnTo>
                  <a:lnTo>
                    <a:pt x="172" y="1331"/>
                  </a:lnTo>
                  <a:lnTo>
                    <a:pt x="172" y="1332"/>
                  </a:lnTo>
                  <a:lnTo>
                    <a:pt x="173" y="1333"/>
                  </a:lnTo>
                  <a:lnTo>
                    <a:pt x="175" y="1335"/>
                  </a:lnTo>
                  <a:lnTo>
                    <a:pt x="175" y="1335"/>
                  </a:lnTo>
                  <a:lnTo>
                    <a:pt x="175" y="1336"/>
                  </a:lnTo>
                  <a:lnTo>
                    <a:pt x="175" y="1336"/>
                  </a:lnTo>
                  <a:lnTo>
                    <a:pt x="173" y="1336"/>
                  </a:lnTo>
                  <a:lnTo>
                    <a:pt x="173" y="1337"/>
                  </a:lnTo>
                  <a:lnTo>
                    <a:pt x="172" y="1337"/>
                  </a:lnTo>
                  <a:lnTo>
                    <a:pt x="171" y="1337"/>
                  </a:lnTo>
                  <a:lnTo>
                    <a:pt x="169" y="1337"/>
                  </a:lnTo>
                  <a:lnTo>
                    <a:pt x="168" y="1338"/>
                  </a:lnTo>
                  <a:lnTo>
                    <a:pt x="167" y="1337"/>
                  </a:lnTo>
                  <a:lnTo>
                    <a:pt x="167" y="1336"/>
                  </a:lnTo>
                  <a:lnTo>
                    <a:pt x="165" y="1336"/>
                  </a:lnTo>
                  <a:lnTo>
                    <a:pt x="165" y="1337"/>
                  </a:lnTo>
                  <a:lnTo>
                    <a:pt x="165" y="1338"/>
                  </a:lnTo>
                  <a:lnTo>
                    <a:pt x="164" y="1338"/>
                  </a:lnTo>
                  <a:lnTo>
                    <a:pt x="163" y="1337"/>
                  </a:lnTo>
                  <a:lnTo>
                    <a:pt x="161" y="1338"/>
                  </a:lnTo>
                  <a:lnTo>
                    <a:pt x="160" y="1339"/>
                  </a:lnTo>
                  <a:lnTo>
                    <a:pt x="159" y="1339"/>
                  </a:lnTo>
                  <a:lnTo>
                    <a:pt x="159" y="1338"/>
                  </a:lnTo>
                  <a:lnTo>
                    <a:pt x="158" y="1338"/>
                  </a:lnTo>
                  <a:lnTo>
                    <a:pt x="152" y="1338"/>
                  </a:lnTo>
                  <a:lnTo>
                    <a:pt x="151" y="1336"/>
                  </a:lnTo>
                  <a:lnTo>
                    <a:pt x="151" y="1334"/>
                  </a:lnTo>
                  <a:lnTo>
                    <a:pt x="152" y="1334"/>
                  </a:lnTo>
                  <a:lnTo>
                    <a:pt x="154" y="1334"/>
                  </a:lnTo>
                  <a:lnTo>
                    <a:pt x="154" y="1333"/>
                  </a:lnTo>
                  <a:lnTo>
                    <a:pt x="153" y="1332"/>
                  </a:lnTo>
                  <a:lnTo>
                    <a:pt x="152" y="1332"/>
                  </a:lnTo>
                  <a:lnTo>
                    <a:pt x="151" y="1331"/>
                  </a:lnTo>
                  <a:lnTo>
                    <a:pt x="152" y="1330"/>
                  </a:lnTo>
                  <a:lnTo>
                    <a:pt x="152" y="1329"/>
                  </a:lnTo>
                  <a:lnTo>
                    <a:pt x="152" y="1328"/>
                  </a:lnTo>
                  <a:lnTo>
                    <a:pt x="151" y="1327"/>
                  </a:lnTo>
                  <a:lnTo>
                    <a:pt x="151" y="1326"/>
                  </a:lnTo>
                  <a:lnTo>
                    <a:pt x="150" y="1325"/>
                  </a:lnTo>
                  <a:lnTo>
                    <a:pt x="149" y="1325"/>
                  </a:lnTo>
                  <a:lnTo>
                    <a:pt x="150" y="1325"/>
                  </a:lnTo>
                  <a:lnTo>
                    <a:pt x="151" y="1325"/>
                  </a:lnTo>
                  <a:lnTo>
                    <a:pt x="152" y="1324"/>
                  </a:lnTo>
                  <a:lnTo>
                    <a:pt x="153" y="1324"/>
                  </a:lnTo>
                  <a:lnTo>
                    <a:pt x="154" y="1324"/>
                  </a:lnTo>
                  <a:lnTo>
                    <a:pt x="157" y="1324"/>
                  </a:lnTo>
                  <a:lnTo>
                    <a:pt x="158" y="1325"/>
                  </a:lnTo>
                  <a:lnTo>
                    <a:pt x="162" y="1325"/>
                  </a:lnTo>
                  <a:lnTo>
                    <a:pt x="163" y="1326"/>
                  </a:lnTo>
                  <a:lnTo>
                    <a:pt x="163" y="1328"/>
                  </a:lnTo>
                  <a:lnTo>
                    <a:pt x="163" y="1328"/>
                  </a:lnTo>
                  <a:lnTo>
                    <a:pt x="164" y="1328"/>
                  </a:lnTo>
                  <a:lnTo>
                    <a:pt x="164" y="1326"/>
                  </a:lnTo>
                  <a:lnTo>
                    <a:pt x="165" y="1326"/>
                  </a:lnTo>
                  <a:lnTo>
                    <a:pt x="165" y="1325"/>
                  </a:lnTo>
                  <a:lnTo>
                    <a:pt x="164" y="1324"/>
                  </a:lnTo>
                  <a:lnTo>
                    <a:pt x="163" y="1322"/>
                  </a:lnTo>
                  <a:lnTo>
                    <a:pt x="163" y="1321"/>
                  </a:lnTo>
                  <a:lnTo>
                    <a:pt x="164" y="1321"/>
                  </a:lnTo>
                  <a:lnTo>
                    <a:pt x="164" y="1320"/>
                  </a:lnTo>
                  <a:lnTo>
                    <a:pt x="163" y="1320"/>
                  </a:lnTo>
                  <a:lnTo>
                    <a:pt x="163" y="1319"/>
                  </a:lnTo>
                  <a:lnTo>
                    <a:pt x="165" y="1318"/>
                  </a:lnTo>
                  <a:lnTo>
                    <a:pt x="165" y="1317"/>
                  </a:lnTo>
                  <a:lnTo>
                    <a:pt x="164" y="1317"/>
                  </a:lnTo>
                  <a:lnTo>
                    <a:pt x="163" y="1318"/>
                  </a:lnTo>
                  <a:lnTo>
                    <a:pt x="158" y="1318"/>
                  </a:lnTo>
                  <a:lnTo>
                    <a:pt x="156" y="1318"/>
                  </a:lnTo>
                  <a:lnTo>
                    <a:pt x="154" y="1320"/>
                  </a:lnTo>
                  <a:lnTo>
                    <a:pt x="153" y="1320"/>
                  </a:lnTo>
                  <a:lnTo>
                    <a:pt x="152" y="1320"/>
                  </a:lnTo>
                  <a:lnTo>
                    <a:pt x="151" y="1320"/>
                  </a:lnTo>
                  <a:lnTo>
                    <a:pt x="151" y="1320"/>
                  </a:lnTo>
                  <a:lnTo>
                    <a:pt x="148" y="1318"/>
                  </a:lnTo>
                  <a:lnTo>
                    <a:pt x="147" y="1317"/>
                  </a:lnTo>
                  <a:lnTo>
                    <a:pt x="147" y="1316"/>
                  </a:lnTo>
                  <a:lnTo>
                    <a:pt x="146" y="1316"/>
                  </a:lnTo>
                  <a:lnTo>
                    <a:pt x="145" y="1316"/>
                  </a:lnTo>
                  <a:lnTo>
                    <a:pt x="144" y="1315"/>
                  </a:lnTo>
                  <a:lnTo>
                    <a:pt x="144" y="1314"/>
                  </a:lnTo>
                  <a:lnTo>
                    <a:pt x="145" y="1314"/>
                  </a:lnTo>
                  <a:lnTo>
                    <a:pt x="145" y="1313"/>
                  </a:lnTo>
                  <a:lnTo>
                    <a:pt x="144" y="1313"/>
                  </a:lnTo>
                  <a:lnTo>
                    <a:pt x="144" y="1312"/>
                  </a:lnTo>
                  <a:lnTo>
                    <a:pt x="143" y="1312"/>
                  </a:lnTo>
                  <a:lnTo>
                    <a:pt x="142" y="1313"/>
                  </a:lnTo>
                  <a:lnTo>
                    <a:pt x="141" y="1313"/>
                  </a:lnTo>
                  <a:lnTo>
                    <a:pt x="140" y="1313"/>
                  </a:lnTo>
                  <a:lnTo>
                    <a:pt x="138" y="1312"/>
                  </a:lnTo>
                  <a:lnTo>
                    <a:pt x="137" y="1312"/>
                  </a:lnTo>
                  <a:lnTo>
                    <a:pt x="136" y="1313"/>
                  </a:lnTo>
                  <a:lnTo>
                    <a:pt x="134" y="1314"/>
                  </a:lnTo>
                  <a:lnTo>
                    <a:pt x="130" y="1314"/>
                  </a:lnTo>
                  <a:lnTo>
                    <a:pt x="128" y="1314"/>
                  </a:lnTo>
                  <a:lnTo>
                    <a:pt x="128" y="1315"/>
                  </a:lnTo>
                  <a:lnTo>
                    <a:pt x="126" y="1314"/>
                  </a:lnTo>
                  <a:lnTo>
                    <a:pt x="123" y="1312"/>
                  </a:lnTo>
                  <a:lnTo>
                    <a:pt x="120" y="1311"/>
                  </a:lnTo>
                  <a:lnTo>
                    <a:pt x="118" y="1312"/>
                  </a:lnTo>
                  <a:lnTo>
                    <a:pt x="116" y="1312"/>
                  </a:lnTo>
                  <a:lnTo>
                    <a:pt x="113" y="1313"/>
                  </a:lnTo>
                  <a:lnTo>
                    <a:pt x="111" y="1314"/>
                  </a:lnTo>
                  <a:lnTo>
                    <a:pt x="110" y="1315"/>
                  </a:lnTo>
                  <a:lnTo>
                    <a:pt x="109" y="1315"/>
                  </a:lnTo>
                  <a:lnTo>
                    <a:pt x="107" y="1316"/>
                  </a:lnTo>
                  <a:lnTo>
                    <a:pt x="104" y="1316"/>
                  </a:lnTo>
                  <a:lnTo>
                    <a:pt x="98" y="1315"/>
                  </a:lnTo>
                  <a:lnTo>
                    <a:pt x="94" y="1315"/>
                  </a:lnTo>
                  <a:lnTo>
                    <a:pt x="93" y="1315"/>
                  </a:lnTo>
                  <a:lnTo>
                    <a:pt x="92" y="1315"/>
                  </a:lnTo>
                  <a:lnTo>
                    <a:pt x="88" y="1315"/>
                  </a:lnTo>
                  <a:lnTo>
                    <a:pt x="87" y="1315"/>
                  </a:lnTo>
                  <a:lnTo>
                    <a:pt x="80" y="1319"/>
                  </a:lnTo>
                  <a:lnTo>
                    <a:pt x="77" y="1322"/>
                  </a:lnTo>
                  <a:lnTo>
                    <a:pt x="76" y="1324"/>
                  </a:lnTo>
                  <a:lnTo>
                    <a:pt x="73" y="1325"/>
                  </a:lnTo>
                  <a:lnTo>
                    <a:pt x="67" y="1327"/>
                  </a:lnTo>
                  <a:lnTo>
                    <a:pt x="63" y="1329"/>
                  </a:lnTo>
                  <a:lnTo>
                    <a:pt x="60" y="1330"/>
                  </a:lnTo>
                  <a:lnTo>
                    <a:pt x="55" y="1331"/>
                  </a:lnTo>
                  <a:lnTo>
                    <a:pt x="54" y="1331"/>
                  </a:lnTo>
                  <a:lnTo>
                    <a:pt x="54" y="1330"/>
                  </a:lnTo>
                  <a:lnTo>
                    <a:pt x="54" y="1329"/>
                  </a:lnTo>
                  <a:lnTo>
                    <a:pt x="55" y="1328"/>
                  </a:lnTo>
                  <a:lnTo>
                    <a:pt x="54" y="1328"/>
                  </a:lnTo>
                  <a:lnTo>
                    <a:pt x="53" y="1328"/>
                  </a:lnTo>
                  <a:lnTo>
                    <a:pt x="52" y="1327"/>
                  </a:lnTo>
                  <a:lnTo>
                    <a:pt x="53" y="1327"/>
                  </a:lnTo>
                  <a:lnTo>
                    <a:pt x="54" y="1327"/>
                  </a:lnTo>
                  <a:lnTo>
                    <a:pt x="54" y="1326"/>
                  </a:lnTo>
                  <a:lnTo>
                    <a:pt x="53" y="1324"/>
                  </a:lnTo>
                  <a:lnTo>
                    <a:pt x="53" y="1323"/>
                  </a:lnTo>
                  <a:lnTo>
                    <a:pt x="54" y="1322"/>
                  </a:lnTo>
                  <a:lnTo>
                    <a:pt x="54" y="1321"/>
                  </a:lnTo>
                  <a:lnTo>
                    <a:pt x="54" y="1320"/>
                  </a:lnTo>
                  <a:lnTo>
                    <a:pt x="56" y="1319"/>
                  </a:lnTo>
                  <a:lnTo>
                    <a:pt x="58" y="1319"/>
                  </a:lnTo>
                  <a:lnTo>
                    <a:pt x="62" y="1318"/>
                  </a:lnTo>
                  <a:lnTo>
                    <a:pt x="63" y="1318"/>
                  </a:lnTo>
                  <a:lnTo>
                    <a:pt x="63" y="1317"/>
                  </a:lnTo>
                  <a:lnTo>
                    <a:pt x="62" y="1317"/>
                  </a:lnTo>
                  <a:lnTo>
                    <a:pt x="58" y="1318"/>
                  </a:lnTo>
                  <a:lnTo>
                    <a:pt x="58" y="1317"/>
                  </a:lnTo>
                  <a:lnTo>
                    <a:pt x="57" y="1317"/>
                  </a:lnTo>
                  <a:lnTo>
                    <a:pt x="58" y="1316"/>
                  </a:lnTo>
                  <a:lnTo>
                    <a:pt x="60" y="1316"/>
                  </a:lnTo>
                  <a:lnTo>
                    <a:pt x="62" y="1315"/>
                  </a:lnTo>
                  <a:lnTo>
                    <a:pt x="65" y="1314"/>
                  </a:lnTo>
                  <a:lnTo>
                    <a:pt x="66" y="1313"/>
                  </a:lnTo>
                  <a:lnTo>
                    <a:pt x="66" y="1310"/>
                  </a:lnTo>
                  <a:lnTo>
                    <a:pt x="66" y="1309"/>
                  </a:lnTo>
                  <a:lnTo>
                    <a:pt x="66" y="1308"/>
                  </a:lnTo>
                  <a:lnTo>
                    <a:pt x="67" y="1308"/>
                  </a:lnTo>
                  <a:lnTo>
                    <a:pt x="66" y="1307"/>
                  </a:lnTo>
                  <a:lnTo>
                    <a:pt x="66" y="1306"/>
                  </a:lnTo>
                  <a:lnTo>
                    <a:pt x="65" y="1305"/>
                  </a:lnTo>
                  <a:lnTo>
                    <a:pt x="65" y="1304"/>
                  </a:lnTo>
                  <a:lnTo>
                    <a:pt x="65" y="1302"/>
                  </a:lnTo>
                  <a:lnTo>
                    <a:pt x="64" y="1302"/>
                  </a:lnTo>
                  <a:lnTo>
                    <a:pt x="63" y="1302"/>
                  </a:lnTo>
                  <a:lnTo>
                    <a:pt x="63" y="1302"/>
                  </a:lnTo>
                  <a:lnTo>
                    <a:pt x="66" y="1301"/>
                  </a:lnTo>
                  <a:lnTo>
                    <a:pt x="67" y="1301"/>
                  </a:lnTo>
                  <a:lnTo>
                    <a:pt x="68" y="1301"/>
                  </a:lnTo>
                  <a:lnTo>
                    <a:pt x="68" y="1300"/>
                  </a:lnTo>
                  <a:lnTo>
                    <a:pt x="70" y="1300"/>
                  </a:lnTo>
                  <a:lnTo>
                    <a:pt x="70" y="1298"/>
                  </a:lnTo>
                  <a:lnTo>
                    <a:pt x="70" y="1297"/>
                  </a:lnTo>
                  <a:lnTo>
                    <a:pt x="71" y="1298"/>
                  </a:lnTo>
                  <a:lnTo>
                    <a:pt x="70" y="1299"/>
                  </a:lnTo>
                  <a:lnTo>
                    <a:pt x="70" y="1300"/>
                  </a:lnTo>
                  <a:lnTo>
                    <a:pt x="71" y="1300"/>
                  </a:lnTo>
                  <a:lnTo>
                    <a:pt x="72" y="1301"/>
                  </a:lnTo>
                  <a:lnTo>
                    <a:pt x="73" y="1301"/>
                  </a:lnTo>
                  <a:lnTo>
                    <a:pt x="74" y="1301"/>
                  </a:lnTo>
                  <a:lnTo>
                    <a:pt x="73" y="1304"/>
                  </a:lnTo>
                  <a:lnTo>
                    <a:pt x="75" y="1303"/>
                  </a:lnTo>
                  <a:lnTo>
                    <a:pt x="75" y="1302"/>
                  </a:lnTo>
                  <a:lnTo>
                    <a:pt x="76" y="1301"/>
                  </a:lnTo>
                  <a:lnTo>
                    <a:pt x="78" y="1301"/>
                  </a:lnTo>
                  <a:lnTo>
                    <a:pt x="78" y="1300"/>
                  </a:lnTo>
                  <a:lnTo>
                    <a:pt x="75" y="1299"/>
                  </a:lnTo>
                  <a:lnTo>
                    <a:pt x="74" y="1298"/>
                  </a:lnTo>
                  <a:lnTo>
                    <a:pt x="74" y="1297"/>
                  </a:lnTo>
                  <a:lnTo>
                    <a:pt x="75" y="1296"/>
                  </a:lnTo>
                  <a:lnTo>
                    <a:pt x="76" y="1296"/>
                  </a:lnTo>
                  <a:lnTo>
                    <a:pt x="78" y="1296"/>
                  </a:lnTo>
                  <a:lnTo>
                    <a:pt x="79" y="1297"/>
                  </a:lnTo>
                  <a:lnTo>
                    <a:pt x="80" y="1298"/>
                  </a:lnTo>
                  <a:lnTo>
                    <a:pt x="81" y="1299"/>
                  </a:lnTo>
                  <a:lnTo>
                    <a:pt x="81" y="1300"/>
                  </a:lnTo>
                  <a:lnTo>
                    <a:pt x="81" y="1301"/>
                  </a:lnTo>
                  <a:lnTo>
                    <a:pt x="79" y="1302"/>
                  </a:lnTo>
                  <a:lnTo>
                    <a:pt x="79" y="1302"/>
                  </a:lnTo>
                  <a:lnTo>
                    <a:pt x="80" y="1302"/>
                  </a:lnTo>
                  <a:lnTo>
                    <a:pt x="81" y="1302"/>
                  </a:lnTo>
                  <a:lnTo>
                    <a:pt x="81" y="1302"/>
                  </a:lnTo>
                  <a:lnTo>
                    <a:pt x="83" y="1301"/>
                  </a:lnTo>
                  <a:lnTo>
                    <a:pt x="84" y="1301"/>
                  </a:lnTo>
                  <a:lnTo>
                    <a:pt x="86" y="1301"/>
                  </a:lnTo>
                  <a:lnTo>
                    <a:pt x="88" y="1301"/>
                  </a:lnTo>
                  <a:lnTo>
                    <a:pt x="89" y="1302"/>
                  </a:lnTo>
                  <a:lnTo>
                    <a:pt x="89" y="1302"/>
                  </a:lnTo>
                  <a:lnTo>
                    <a:pt x="90" y="1302"/>
                  </a:lnTo>
                  <a:lnTo>
                    <a:pt x="90" y="1302"/>
                  </a:lnTo>
                  <a:lnTo>
                    <a:pt x="88" y="1300"/>
                  </a:lnTo>
                  <a:lnTo>
                    <a:pt x="87" y="1300"/>
                  </a:lnTo>
                  <a:lnTo>
                    <a:pt x="84" y="1299"/>
                  </a:lnTo>
                  <a:lnTo>
                    <a:pt x="84" y="1300"/>
                  </a:lnTo>
                  <a:lnTo>
                    <a:pt x="82" y="1300"/>
                  </a:lnTo>
                  <a:lnTo>
                    <a:pt x="81" y="1300"/>
                  </a:lnTo>
                  <a:lnTo>
                    <a:pt x="81" y="1299"/>
                  </a:lnTo>
                  <a:lnTo>
                    <a:pt x="82" y="1299"/>
                  </a:lnTo>
                  <a:lnTo>
                    <a:pt x="82" y="1298"/>
                  </a:lnTo>
                  <a:lnTo>
                    <a:pt x="81" y="1297"/>
                  </a:lnTo>
                  <a:lnTo>
                    <a:pt x="81" y="1296"/>
                  </a:lnTo>
                  <a:lnTo>
                    <a:pt x="81" y="1296"/>
                  </a:lnTo>
                  <a:lnTo>
                    <a:pt x="82" y="1296"/>
                  </a:lnTo>
                  <a:lnTo>
                    <a:pt x="83" y="1296"/>
                  </a:lnTo>
                  <a:lnTo>
                    <a:pt x="83" y="1295"/>
                  </a:lnTo>
                  <a:lnTo>
                    <a:pt x="84" y="1295"/>
                  </a:lnTo>
                  <a:lnTo>
                    <a:pt x="86" y="1295"/>
                  </a:lnTo>
                  <a:lnTo>
                    <a:pt x="85" y="1294"/>
                  </a:lnTo>
                  <a:lnTo>
                    <a:pt x="83" y="1293"/>
                  </a:lnTo>
                  <a:lnTo>
                    <a:pt x="84" y="1292"/>
                  </a:lnTo>
                  <a:lnTo>
                    <a:pt x="87" y="1292"/>
                  </a:lnTo>
                  <a:lnTo>
                    <a:pt x="89" y="1293"/>
                  </a:lnTo>
                  <a:lnTo>
                    <a:pt x="90" y="1293"/>
                  </a:lnTo>
                  <a:lnTo>
                    <a:pt x="93" y="1294"/>
                  </a:lnTo>
                  <a:lnTo>
                    <a:pt x="96" y="1295"/>
                  </a:lnTo>
                  <a:lnTo>
                    <a:pt x="97" y="1296"/>
                  </a:lnTo>
                  <a:lnTo>
                    <a:pt x="98" y="1295"/>
                  </a:lnTo>
                  <a:lnTo>
                    <a:pt x="97" y="1294"/>
                  </a:lnTo>
                  <a:lnTo>
                    <a:pt x="97" y="1293"/>
                  </a:lnTo>
                  <a:lnTo>
                    <a:pt x="94" y="1293"/>
                  </a:lnTo>
                  <a:lnTo>
                    <a:pt x="93" y="1293"/>
                  </a:lnTo>
                  <a:lnTo>
                    <a:pt x="92" y="1291"/>
                  </a:lnTo>
                  <a:lnTo>
                    <a:pt x="89" y="1291"/>
                  </a:lnTo>
                  <a:lnTo>
                    <a:pt x="86" y="1291"/>
                  </a:lnTo>
                  <a:lnTo>
                    <a:pt x="85" y="1290"/>
                  </a:lnTo>
                  <a:lnTo>
                    <a:pt x="86" y="1290"/>
                  </a:lnTo>
                  <a:lnTo>
                    <a:pt x="87" y="1290"/>
                  </a:lnTo>
                  <a:lnTo>
                    <a:pt x="87" y="1289"/>
                  </a:lnTo>
                  <a:lnTo>
                    <a:pt x="87" y="1288"/>
                  </a:lnTo>
                  <a:lnTo>
                    <a:pt x="89" y="1287"/>
                  </a:lnTo>
                  <a:lnTo>
                    <a:pt x="91" y="1286"/>
                  </a:lnTo>
                  <a:lnTo>
                    <a:pt x="93" y="1286"/>
                  </a:lnTo>
                  <a:lnTo>
                    <a:pt x="93" y="1285"/>
                  </a:lnTo>
                  <a:lnTo>
                    <a:pt x="95" y="1285"/>
                  </a:lnTo>
                  <a:lnTo>
                    <a:pt x="96" y="1286"/>
                  </a:lnTo>
                  <a:lnTo>
                    <a:pt x="96" y="1288"/>
                  </a:lnTo>
                  <a:lnTo>
                    <a:pt x="99" y="1291"/>
                  </a:lnTo>
                  <a:lnTo>
                    <a:pt x="100" y="1293"/>
                  </a:lnTo>
                  <a:lnTo>
                    <a:pt x="102" y="1296"/>
                  </a:lnTo>
                  <a:lnTo>
                    <a:pt x="103" y="1298"/>
                  </a:lnTo>
                  <a:lnTo>
                    <a:pt x="104" y="1298"/>
                  </a:lnTo>
                  <a:lnTo>
                    <a:pt x="105" y="1300"/>
                  </a:lnTo>
                  <a:lnTo>
                    <a:pt x="106" y="1300"/>
                  </a:lnTo>
                  <a:lnTo>
                    <a:pt x="107" y="1300"/>
                  </a:lnTo>
                  <a:lnTo>
                    <a:pt x="107" y="1302"/>
                  </a:lnTo>
                  <a:lnTo>
                    <a:pt x="108" y="1302"/>
                  </a:lnTo>
                  <a:lnTo>
                    <a:pt x="110" y="1302"/>
                  </a:lnTo>
                  <a:lnTo>
                    <a:pt x="113" y="1303"/>
                  </a:lnTo>
                  <a:lnTo>
                    <a:pt x="114" y="1304"/>
                  </a:lnTo>
                  <a:lnTo>
                    <a:pt x="115" y="1305"/>
                  </a:lnTo>
                  <a:lnTo>
                    <a:pt x="117" y="1305"/>
                  </a:lnTo>
                  <a:lnTo>
                    <a:pt x="118" y="1305"/>
                  </a:lnTo>
                  <a:lnTo>
                    <a:pt x="119" y="1306"/>
                  </a:lnTo>
                  <a:lnTo>
                    <a:pt x="120" y="1307"/>
                  </a:lnTo>
                  <a:lnTo>
                    <a:pt x="120" y="1308"/>
                  </a:lnTo>
                  <a:lnTo>
                    <a:pt x="121" y="1309"/>
                  </a:lnTo>
                  <a:lnTo>
                    <a:pt x="124" y="1309"/>
                  </a:lnTo>
                  <a:lnTo>
                    <a:pt x="125" y="1308"/>
                  </a:lnTo>
                  <a:lnTo>
                    <a:pt x="127" y="1308"/>
                  </a:lnTo>
                  <a:lnTo>
                    <a:pt x="128" y="1308"/>
                  </a:lnTo>
                  <a:lnTo>
                    <a:pt x="128" y="1307"/>
                  </a:lnTo>
                  <a:lnTo>
                    <a:pt x="127" y="1307"/>
                  </a:lnTo>
                  <a:lnTo>
                    <a:pt x="127" y="1306"/>
                  </a:lnTo>
                  <a:lnTo>
                    <a:pt x="128" y="1306"/>
                  </a:lnTo>
                  <a:lnTo>
                    <a:pt x="128" y="1305"/>
                  </a:lnTo>
                  <a:lnTo>
                    <a:pt x="127" y="1305"/>
                  </a:lnTo>
                  <a:lnTo>
                    <a:pt x="126" y="1306"/>
                  </a:lnTo>
                  <a:lnTo>
                    <a:pt x="124" y="1307"/>
                  </a:lnTo>
                  <a:lnTo>
                    <a:pt x="122" y="1306"/>
                  </a:lnTo>
                  <a:lnTo>
                    <a:pt x="121" y="1305"/>
                  </a:lnTo>
                  <a:lnTo>
                    <a:pt x="116" y="1303"/>
                  </a:lnTo>
                  <a:lnTo>
                    <a:pt x="115" y="1302"/>
                  </a:lnTo>
                  <a:lnTo>
                    <a:pt x="113" y="1302"/>
                  </a:lnTo>
                  <a:lnTo>
                    <a:pt x="109" y="1301"/>
                  </a:lnTo>
                  <a:lnTo>
                    <a:pt x="105" y="1297"/>
                  </a:lnTo>
                  <a:lnTo>
                    <a:pt x="104" y="1296"/>
                  </a:lnTo>
                  <a:lnTo>
                    <a:pt x="101" y="1294"/>
                  </a:lnTo>
                  <a:lnTo>
                    <a:pt x="102" y="1293"/>
                  </a:lnTo>
                  <a:lnTo>
                    <a:pt x="102" y="1292"/>
                  </a:lnTo>
                  <a:lnTo>
                    <a:pt x="101" y="1292"/>
                  </a:lnTo>
                  <a:lnTo>
                    <a:pt x="100" y="1291"/>
                  </a:lnTo>
                  <a:lnTo>
                    <a:pt x="99" y="1290"/>
                  </a:lnTo>
                  <a:lnTo>
                    <a:pt x="100" y="1289"/>
                  </a:lnTo>
                  <a:lnTo>
                    <a:pt x="98" y="1287"/>
                  </a:lnTo>
                  <a:lnTo>
                    <a:pt x="97" y="1286"/>
                  </a:lnTo>
                  <a:lnTo>
                    <a:pt x="97" y="1284"/>
                  </a:lnTo>
                  <a:lnTo>
                    <a:pt x="98" y="1283"/>
                  </a:lnTo>
                  <a:lnTo>
                    <a:pt x="98" y="1282"/>
                  </a:lnTo>
                  <a:lnTo>
                    <a:pt x="97" y="1282"/>
                  </a:lnTo>
                  <a:lnTo>
                    <a:pt x="96" y="1282"/>
                  </a:lnTo>
                  <a:lnTo>
                    <a:pt x="95" y="1282"/>
                  </a:lnTo>
                  <a:lnTo>
                    <a:pt x="95" y="1281"/>
                  </a:lnTo>
                  <a:lnTo>
                    <a:pt x="94" y="1281"/>
                  </a:lnTo>
                  <a:lnTo>
                    <a:pt x="95" y="1280"/>
                  </a:lnTo>
                  <a:lnTo>
                    <a:pt x="94" y="1280"/>
                  </a:lnTo>
                  <a:lnTo>
                    <a:pt x="93" y="1280"/>
                  </a:lnTo>
                  <a:lnTo>
                    <a:pt x="93" y="1279"/>
                  </a:lnTo>
                  <a:lnTo>
                    <a:pt x="93" y="1278"/>
                  </a:lnTo>
                  <a:lnTo>
                    <a:pt x="95" y="1278"/>
                  </a:lnTo>
                  <a:lnTo>
                    <a:pt x="96" y="1278"/>
                  </a:lnTo>
                  <a:lnTo>
                    <a:pt x="98" y="1276"/>
                  </a:lnTo>
                  <a:lnTo>
                    <a:pt x="99" y="1276"/>
                  </a:lnTo>
                  <a:lnTo>
                    <a:pt x="99" y="1275"/>
                  </a:lnTo>
                  <a:lnTo>
                    <a:pt x="98" y="1275"/>
                  </a:lnTo>
                  <a:lnTo>
                    <a:pt x="97" y="1275"/>
                  </a:lnTo>
                  <a:lnTo>
                    <a:pt x="96" y="1275"/>
                  </a:lnTo>
                  <a:lnTo>
                    <a:pt x="95" y="1275"/>
                  </a:lnTo>
                  <a:lnTo>
                    <a:pt x="96" y="1276"/>
                  </a:lnTo>
                  <a:lnTo>
                    <a:pt x="96" y="1277"/>
                  </a:lnTo>
                  <a:lnTo>
                    <a:pt x="94" y="1276"/>
                  </a:lnTo>
                  <a:lnTo>
                    <a:pt x="94" y="1275"/>
                  </a:lnTo>
                  <a:lnTo>
                    <a:pt x="93" y="1276"/>
                  </a:lnTo>
                  <a:lnTo>
                    <a:pt x="93" y="1276"/>
                  </a:lnTo>
                  <a:lnTo>
                    <a:pt x="92" y="1277"/>
                  </a:lnTo>
                  <a:lnTo>
                    <a:pt x="91" y="1277"/>
                  </a:lnTo>
                  <a:lnTo>
                    <a:pt x="90" y="1277"/>
                  </a:lnTo>
                  <a:lnTo>
                    <a:pt x="90" y="1276"/>
                  </a:lnTo>
                  <a:lnTo>
                    <a:pt x="91" y="1275"/>
                  </a:lnTo>
                  <a:lnTo>
                    <a:pt x="93" y="1274"/>
                  </a:lnTo>
                  <a:lnTo>
                    <a:pt x="93" y="1273"/>
                  </a:lnTo>
                  <a:lnTo>
                    <a:pt x="92" y="1273"/>
                  </a:lnTo>
                  <a:lnTo>
                    <a:pt x="89" y="1274"/>
                  </a:lnTo>
                  <a:lnTo>
                    <a:pt x="88" y="1274"/>
                  </a:lnTo>
                  <a:lnTo>
                    <a:pt x="87" y="1274"/>
                  </a:lnTo>
                  <a:lnTo>
                    <a:pt x="85" y="1273"/>
                  </a:lnTo>
                  <a:lnTo>
                    <a:pt x="84" y="1272"/>
                  </a:lnTo>
                  <a:lnTo>
                    <a:pt x="83" y="1272"/>
                  </a:lnTo>
                  <a:lnTo>
                    <a:pt x="82" y="1271"/>
                  </a:lnTo>
                  <a:lnTo>
                    <a:pt x="83" y="1271"/>
                  </a:lnTo>
                  <a:lnTo>
                    <a:pt x="84" y="1271"/>
                  </a:lnTo>
                  <a:lnTo>
                    <a:pt x="85" y="1271"/>
                  </a:lnTo>
                  <a:lnTo>
                    <a:pt x="85" y="1270"/>
                  </a:lnTo>
                  <a:lnTo>
                    <a:pt x="88" y="1270"/>
                  </a:lnTo>
                  <a:lnTo>
                    <a:pt x="90" y="1270"/>
                  </a:lnTo>
                  <a:lnTo>
                    <a:pt x="91" y="1270"/>
                  </a:lnTo>
                  <a:lnTo>
                    <a:pt x="92" y="1270"/>
                  </a:lnTo>
                  <a:lnTo>
                    <a:pt x="94" y="1271"/>
                  </a:lnTo>
                  <a:lnTo>
                    <a:pt x="94" y="1272"/>
                  </a:lnTo>
                  <a:lnTo>
                    <a:pt x="98" y="1270"/>
                  </a:lnTo>
                  <a:lnTo>
                    <a:pt x="98" y="1271"/>
                  </a:lnTo>
                  <a:lnTo>
                    <a:pt x="97" y="1271"/>
                  </a:lnTo>
                  <a:lnTo>
                    <a:pt x="97" y="1272"/>
                  </a:lnTo>
                  <a:lnTo>
                    <a:pt x="98" y="1272"/>
                  </a:lnTo>
                  <a:lnTo>
                    <a:pt x="100" y="1273"/>
                  </a:lnTo>
                  <a:lnTo>
                    <a:pt x="100" y="1274"/>
                  </a:lnTo>
                  <a:lnTo>
                    <a:pt x="101" y="1275"/>
                  </a:lnTo>
                  <a:lnTo>
                    <a:pt x="101" y="1276"/>
                  </a:lnTo>
                  <a:lnTo>
                    <a:pt x="102" y="1278"/>
                  </a:lnTo>
                  <a:lnTo>
                    <a:pt x="103" y="1279"/>
                  </a:lnTo>
                  <a:lnTo>
                    <a:pt x="104" y="1279"/>
                  </a:lnTo>
                  <a:lnTo>
                    <a:pt x="104" y="1278"/>
                  </a:lnTo>
                  <a:lnTo>
                    <a:pt x="105" y="1278"/>
                  </a:lnTo>
                  <a:lnTo>
                    <a:pt x="105" y="1279"/>
                  </a:lnTo>
                  <a:lnTo>
                    <a:pt x="106" y="1281"/>
                  </a:lnTo>
                  <a:lnTo>
                    <a:pt x="108" y="1283"/>
                  </a:lnTo>
                  <a:lnTo>
                    <a:pt x="108" y="1284"/>
                  </a:lnTo>
                  <a:lnTo>
                    <a:pt x="109" y="1285"/>
                  </a:lnTo>
                  <a:lnTo>
                    <a:pt x="112" y="1287"/>
                  </a:lnTo>
                  <a:lnTo>
                    <a:pt x="113" y="1288"/>
                  </a:lnTo>
                  <a:lnTo>
                    <a:pt x="114" y="1290"/>
                  </a:lnTo>
                  <a:lnTo>
                    <a:pt x="116" y="1290"/>
                  </a:lnTo>
                  <a:lnTo>
                    <a:pt x="116" y="1291"/>
                  </a:lnTo>
                  <a:lnTo>
                    <a:pt x="117" y="1292"/>
                  </a:lnTo>
                  <a:lnTo>
                    <a:pt x="118" y="1294"/>
                  </a:lnTo>
                  <a:lnTo>
                    <a:pt x="119" y="1294"/>
                  </a:lnTo>
                  <a:lnTo>
                    <a:pt x="119" y="1293"/>
                  </a:lnTo>
                  <a:lnTo>
                    <a:pt x="118" y="1291"/>
                  </a:lnTo>
                  <a:lnTo>
                    <a:pt x="116" y="1290"/>
                  </a:lnTo>
                  <a:lnTo>
                    <a:pt x="116" y="1289"/>
                  </a:lnTo>
                  <a:lnTo>
                    <a:pt x="115" y="1289"/>
                  </a:lnTo>
                  <a:lnTo>
                    <a:pt x="114" y="1288"/>
                  </a:lnTo>
                  <a:lnTo>
                    <a:pt x="115" y="1288"/>
                  </a:lnTo>
                  <a:lnTo>
                    <a:pt x="117" y="1287"/>
                  </a:lnTo>
                  <a:lnTo>
                    <a:pt x="118" y="1287"/>
                  </a:lnTo>
                  <a:lnTo>
                    <a:pt x="117" y="1287"/>
                  </a:lnTo>
                  <a:lnTo>
                    <a:pt x="117" y="1286"/>
                  </a:lnTo>
                  <a:lnTo>
                    <a:pt x="116" y="1286"/>
                  </a:lnTo>
                  <a:lnTo>
                    <a:pt x="115" y="1286"/>
                  </a:lnTo>
                  <a:lnTo>
                    <a:pt x="114" y="1285"/>
                  </a:lnTo>
                  <a:lnTo>
                    <a:pt x="113" y="1286"/>
                  </a:lnTo>
                  <a:lnTo>
                    <a:pt x="112" y="1285"/>
                  </a:lnTo>
                  <a:lnTo>
                    <a:pt x="113" y="1284"/>
                  </a:lnTo>
                  <a:lnTo>
                    <a:pt x="113" y="1283"/>
                  </a:lnTo>
                  <a:lnTo>
                    <a:pt x="114" y="1283"/>
                  </a:lnTo>
                  <a:lnTo>
                    <a:pt x="113" y="1283"/>
                  </a:lnTo>
                  <a:lnTo>
                    <a:pt x="113" y="1282"/>
                  </a:lnTo>
                  <a:lnTo>
                    <a:pt x="112" y="1282"/>
                  </a:lnTo>
                  <a:lnTo>
                    <a:pt x="111" y="1282"/>
                  </a:lnTo>
                  <a:lnTo>
                    <a:pt x="111" y="1281"/>
                  </a:lnTo>
                  <a:lnTo>
                    <a:pt x="111" y="1280"/>
                  </a:lnTo>
                  <a:lnTo>
                    <a:pt x="112" y="1280"/>
                  </a:lnTo>
                  <a:lnTo>
                    <a:pt x="112" y="1279"/>
                  </a:lnTo>
                  <a:lnTo>
                    <a:pt x="111" y="1279"/>
                  </a:lnTo>
                  <a:lnTo>
                    <a:pt x="110" y="1279"/>
                  </a:lnTo>
                  <a:lnTo>
                    <a:pt x="109" y="1279"/>
                  </a:lnTo>
                  <a:lnTo>
                    <a:pt x="108" y="1279"/>
                  </a:lnTo>
                  <a:lnTo>
                    <a:pt x="107" y="1279"/>
                  </a:lnTo>
                  <a:lnTo>
                    <a:pt x="107" y="1278"/>
                  </a:lnTo>
                  <a:lnTo>
                    <a:pt x="107" y="1278"/>
                  </a:lnTo>
                  <a:lnTo>
                    <a:pt x="107" y="1277"/>
                  </a:lnTo>
                  <a:lnTo>
                    <a:pt x="108" y="1277"/>
                  </a:lnTo>
                  <a:lnTo>
                    <a:pt x="109" y="1277"/>
                  </a:lnTo>
                  <a:lnTo>
                    <a:pt x="109" y="1276"/>
                  </a:lnTo>
                  <a:lnTo>
                    <a:pt x="110" y="1276"/>
                  </a:lnTo>
                  <a:lnTo>
                    <a:pt x="111" y="1276"/>
                  </a:lnTo>
                  <a:lnTo>
                    <a:pt x="111" y="1277"/>
                  </a:lnTo>
                  <a:lnTo>
                    <a:pt x="112" y="1277"/>
                  </a:lnTo>
                  <a:lnTo>
                    <a:pt x="112" y="1278"/>
                  </a:lnTo>
                  <a:lnTo>
                    <a:pt x="113" y="1278"/>
                  </a:lnTo>
                  <a:lnTo>
                    <a:pt x="113" y="1278"/>
                  </a:lnTo>
                  <a:lnTo>
                    <a:pt x="114" y="1278"/>
                  </a:lnTo>
                  <a:lnTo>
                    <a:pt x="115" y="1278"/>
                  </a:lnTo>
                  <a:lnTo>
                    <a:pt x="116" y="1279"/>
                  </a:lnTo>
                  <a:lnTo>
                    <a:pt x="116" y="1279"/>
                  </a:lnTo>
                  <a:lnTo>
                    <a:pt x="117" y="1279"/>
                  </a:lnTo>
                  <a:lnTo>
                    <a:pt x="118" y="1281"/>
                  </a:lnTo>
                  <a:lnTo>
                    <a:pt x="118" y="1282"/>
                  </a:lnTo>
                  <a:lnTo>
                    <a:pt x="119" y="1283"/>
                  </a:lnTo>
                  <a:lnTo>
                    <a:pt x="124" y="1288"/>
                  </a:lnTo>
                  <a:lnTo>
                    <a:pt x="124" y="1290"/>
                  </a:lnTo>
                  <a:lnTo>
                    <a:pt x="126" y="1290"/>
                  </a:lnTo>
                  <a:lnTo>
                    <a:pt x="126" y="1292"/>
                  </a:lnTo>
                  <a:lnTo>
                    <a:pt x="127" y="1293"/>
                  </a:lnTo>
                  <a:lnTo>
                    <a:pt x="127" y="1294"/>
                  </a:lnTo>
                  <a:lnTo>
                    <a:pt x="128" y="1294"/>
                  </a:lnTo>
                  <a:lnTo>
                    <a:pt x="130" y="1295"/>
                  </a:lnTo>
                  <a:lnTo>
                    <a:pt x="131" y="1298"/>
                  </a:lnTo>
                  <a:lnTo>
                    <a:pt x="132" y="1299"/>
                  </a:lnTo>
                  <a:lnTo>
                    <a:pt x="133" y="1300"/>
                  </a:lnTo>
                  <a:lnTo>
                    <a:pt x="135" y="1301"/>
                  </a:lnTo>
                  <a:lnTo>
                    <a:pt x="136" y="1301"/>
                  </a:lnTo>
                  <a:lnTo>
                    <a:pt x="138" y="1302"/>
                  </a:lnTo>
                  <a:lnTo>
                    <a:pt x="140" y="1303"/>
                  </a:lnTo>
                  <a:lnTo>
                    <a:pt x="145" y="1304"/>
                  </a:lnTo>
                  <a:lnTo>
                    <a:pt x="147" y="1304"/>
                  </a:lnTo>
                  <a:lnTo>
                    <a:pt x="148" y="1305"/>
                  </a:lnTo>
                  <a:lnTo>
                    <a:pt x="149" y="1305"/>
                  </a:lnTo>
                  <a:lnTo>
                    <a:pt x="151" y="1306"/>
                  </a:lnTo>
                  <a:lnTo>
                    <a:pt x="151" y="1306"/>
                  </a:lnTo>
                  <a:lnTo>
                    <a:pt x="160" y="1308"/>
                  </a:lnTo>
                  <a:lnTo>
                    <a:pt x="162" y="1308"/>
                  </a:lnTo>
                  <a:lnTo>
                    <a:pt x="162" y="1309"/>
                  </a:lnTo>
                  <a:lnTo>
                    <a:pt x="163" y="1310"/>
                  </a:lnTo>
                  <a:lnTo>
                    <a:pt x="163" y="1311"/>
                  </a:lnTo>
                  <a:lnTo>
                    <a:pt x="163" y="1311"/>
                  </a:lnTo>
                  <a:lnTo>
                    <a:pt x="163" y="1312"/>
                  </a:lnTo>
                  <a:lnTo>
                    <a:pt x="163" y="1313"/>
                  </a:lnTo>
                  <a:lnTo>
                    <a:pt x="165" y="1314"/>
                  </a:lnTo>
                  <a:lnTo>
                    <a:pt x="166" y="1315"/>
                  </a:lnTo>
                  <a:lnTo>
                    <a:pt x="168" y="1317"/>
                  </a:lnTo>
                  <a:lnTo>
                    <a:pt x="169" y="1318"/>
                  </a:lnTo>
                  <a:lnTo>
                    <a:pt x="170" y="1319"/>
                  </a:lnTo>
                  <a:lnTo>
                    <a:pt x="171" y="1320"/>
                  </a:lnTo>
                  <a:lnTo>
                    <a:pt x="171" y="1321"/>
                  </a:lnTo>
                  <a:lnTo>
                    <a:pt x="172" y="1322"/>
                  </a:lnTo>
                  <a:lnTo>
                    <a:pt x="173" y="1323"/>
                  </a:lnTo>
                  <a:lnTo>
                    <a:pt x="176" y="1325"/>
                  </a:lnTo>
                  <a:lnTo>
                    <a:pt x="177" y="1327"/>
                  </a:lnTo>
                  <a:lnTo>
                    <a:pt x="177" y="1329"/>
                  </a:lnTo>
                  <a:lnTo>
                    <a:pt x="178" y="1331"/>
                  </a:lnTo>
                  <a:lnTo>
                    <a:pt x="180" y="1330"/>
                  </a:lnTo>
                  <a:lnTo>
                    <a:pt x="182" y="1330"/>
                  </a:lnTo>
                  <a:lnTo>
                    <a:pt x="183" y="1330"/>
                  </a:lnTo>
                  <a:lnTo>
                    <a:pt x="184" y="1330"/>
                  </a:lnTo>
                  <a:lnTo>
                    <a:pt x="187" y="1331"/>
                  </a:lnTo>
                  <a:lnTo>
                    <a:pt x="189" y="1332"/>
                  </a:lnTo>
                  <a:lnTo>
                    <a:pt x="188" y="1330"/>
                  </a:lnTo>
                  <a:lnTo>
                    <a:pt x="188" y="1329"/>
                  </a:lnTo>
                  <a:lnTo>
                    <a:pt x="188" y="1328"/>
                  </a:lnTo>
                  <a:lnTo>
                    <a:pt x="187" y="1328"/>
                  </a:lnTo>
                  <a:lnTo>
                    <a:pt x="186" y="1327"/>
                  </a:lnTo>
                  <a:lnTo>
                    <a:pt x="185" y="1327"/>
                  </a:lnTo>
                  <a:lnTo>
                    <a:pt x="180" y="1325"/>
                  </a:lnTo>
                  <a:lnTo>
                    <a:pt x="182" y="1324"/>
                  </a:lnTo>
                  <a:lnTo>
                    <a:pt x="183" y="1323"/>
                  </a:lnTo>
                  <a:lnTo>
                    <a:pt x="183" y="1322"/>
                  </a:lnTo>
                  <a:lnTo>
                    <a:pt x="182" y="1322"/>
                  </a:lnTo>
                  <a:lnTo>
                    <a:pt x="181" y="1322"/>
                  </a:lnTo>
                  <a:lnTo>
                    <a:pt x="180" y="1322"/>
                  </a:lnTo>
                  <a:lnTo>
                    <a:pt x="177" y="1320"/>
                  </a:lnTo>
                  <a:lnTo>
                    <a:pt x="176" y="1320"/>
                  </a:lnTo>
                  <a:lnTo>
                    <a:pt x="178" y="1320"/>
                  </a:lnTo>
                  <a:lnTo>
                    <a:pt x="178" y="1319"/>
                  </a:lnTo>
                  <a:lnTo>
                    <a:pt x="178" y="1318"/>
                  </a:lnTo>
                  <a:lnTo>
                    <a:pt x="179" y="1317"/>
                  </a:lnTo>
                  <a:lnTo>
                    <a:pt x="178" y="1317"/>
                  </a:lnTo>
                  <a:lnTo>
                    <a:pt x="177" y="1317"/>
                  </a:lnTo>
                  <a:lnTo>
                    <a:pt x="175" y="1316"/>
                  </a:lnTo>
                  <a:lnTo>
                    <a:pt x="174" y="1315"/>
                  </a:lnTo>
                  <a:lnTo>
                    <a:pt x="173" y="1315"/>
                  </a:lnTo>
                  <a:lnTo>
                    <a:pt x="172" y="1314"/>
                  </a:lnTo>
                  <a:lnTo>
                    <a:pt x="170" y="1314"/>
                  </a:lnTo>
                  <a:lnTo>
                    <a:pt x="170" y="1312"/>
                  </a:lnTo>
                  <a:lnTo>
                    <a:pt x="169" y="1310"/>
                  </a:lnTo>
                  <a:lnTo>
                    <a:pt x="169" y="1309"/>
                  </a:lnTo>
                  <a:lnTo>
                    <a:pt x="166" y="1308"/>
                  </a:lnTo>
                  <a:lnTo>
                    <a:pt x="168" y="1307"/>
                  </a:lnTo>
                  <a:lnTo>
                    <a:pt x="170" y="1307"/>
                  </a:lnTo>
                  <a:lnTo>
                    <a:pt x="171" y="1306"/>
                  </a:lnTo>
                  <a:lnTo>
                    <a:pt x="172" y="1306"/>
                  </a:lnTo>
                  <a:lnTo>
                    <a:pt x="173" y="1306"/>
                  </a:lnTo>
                  <a:lnTo>
                    <a:pt x="173" y="1305"/>
                  </a:lnTo>
                  <a:lnTo>
                    <a:pt x="172" y="1305"/>
                  </a:lnTo>
                  <a:lnTo>
                    <a:pt x="171" y="1305"/>
                  </a:lnTo>
                  <a:lnTo>
                    <a:pt x="168" y="1306"/>
                  </a:lnTo>
                  <a:lnTo>
                    <a:pt x="167" y="1306"/>
                  </a:lnTo>
                  <a:lnTo>
                    <a:pt x="165" y="1305"/>
                  </a:lnTo>
                  <a:lnTo>
                    <a:pt x="164" y="1305"/>
                  </a:lnTo>
                  <a:lnTo>
                    <a:pt x="165" y="1304"/>
                  </a:lnTo>
                  <a:lnTo>
                    <a:pt x="166" y="1304"/>
                  </a:lnTo>
                  <a:lnTo>
                    <a:pt x="167" y="1302"/>
                  </a:lnTo>
                  <a:lnTo>
                    <a:pt x="169" y="1302"/>
                  </a:lnTo>
                  <a:lnTo>
                    <a:pt x="169" y="1302"/>
                  </a:lnTo>
                  <a:lnTo>
                    <a:pt x="168" y="1302"/>
                  </a:lnTo>
                  <a:lnTo>
                    <a:pt x="165" y="1302"/>
                  </a:lnTo>
                  <a:lnTo>
                    <a:pt x="163" y="1302"/>
                  </a:lnTo>
                  <a:lnTo>
                    <a:pt x="163" y="1301"/>
                  </a:lnTo>
                  <a:lnTo>
                    <a:pt x="163" y="1300"/>
                  </a:lnTo>
                  <a:lnTo>
                    <a:pt x="161" y="1299"/>
                  </a:lnTo>
                  <a:lnTo>
                    <a:pt x="160" y="1296"/>
                  </a:lnTo>
                  <a:lnTo>
                    <a:pt x="160" y="1295"/>
                  </a:lnTo>
                  <a:lnTo>
                    <a:pt x="159" y="1295"/>
                  </a:lnTo>
                  <a:lnTo>
                    <a:pt x="158" y="1294"/>
                  </a:lnTo>
                  <a:lnTo>
                    <a:pt x="157" y="1293"/>
                  </a:lnTo>
                  <a:lnTo>
                    <a:pt x="158" y="1292"/>
                  </a:lnTo>
                  <a:lnTo>
                    <a:pt x="161" y="1292"/>
                  </a:lnTo>
                  <a:lnTo>
                    <a:pt x="164" y="1294"/>
                  </a:lnTo>
                  <a:lnTo>
                    <a:pt x="164" y="1295"/>
                  </a:lnTo>
                  <a:lnTo>
                    <a:pt x="164" y="1296"/>
                  </a:lnTo>
                  <a:lnTo>
                    <a:pt x="166" y="1297"/>
                  </a:lnTo>
                  <a:lnTo>
                    <a:pt x="167" y="1298"/>
                  </a:lnTo>
                  <a:lnTo>
                    <a:pt x="168" y="1298"/>
                  </a:lnTo>
                  <a:lnTo>
                    <a:pt x="168" y="1297"/>
                  </a:lnTo>
                  <a:lnTo>
                    <a:pt x="169" y="1297"/>
                  </a:lnTo>
                  <a:lnTo>
                    <a:pt x="172" y="1299"/>
                  </a:lnTo>
                  <a:lnTo>
                    <a:pt x="173" y="1300"/>
                  </a:lnTo>
                  <a:lnTo>
                    <a:pt x="174" y="1299"/>
                  </a:lnTo>
                  <a:lnTo>
                    <a:pt x="174" y="1298"/>
                  </a:lnTo>
                  <a:lnTo>
                    <a:pt x="172" y="1297"/>
                  </a:lnTo>
                  <a:lnTo>
                    <a:pt x="171" y="1296"/>
                  </a:lnTo>
                  <a:lnTo>
                    <a:pt x="169" y="1296"/>
                  </a:lnTo>
                  <a:lnTo>
                    <a:pt x="167" y="1295"/>
                  </a:lnTo>
                  <a:lnTo>
                    <a:pt x="167" y="1294"/>
                  </a:lnTo>
                  <a:lnTo>
                    <a:pt x="167" y="1292"/>
                  </a:lnTo>
                  <a:lnTo>
                    <a:pt x="167" y="1291"/>
                  </a:lnTo>
                  <a:lnTo>
                    <a:pt x="167" y="1290"/>
                  </a:lnTo>
                  <a:lnTo>
                    <a:pt x="164" y="1290"/>
                  </a:lnTo>
                  <a:lnTo>
                    <a:pt x="163" y="1290"/>
                  </a:lnTo>
                  <a:lnTo>
                    <a:pt x="161" y="1289"/>
                  </a:lnTo>
                  <a:lnTo>
                    <a:pt x="160" y="1289"/>
                  </a:lnTo>
                  <a:lnTo>
                    <a:pt x="160" y="1288"/>
                  </a:lnTo>
                  <a:lnTo>
                    <a:pt x="161" y="1288"/>
                  </a:lnTo>
                  <a:lnTo>
                    <a:pt x="163" y="1287"/>
                  </a:lnTo>
                  <a:lnTo>
                    <a:pt x="165" y="1288"/>
                  </a:lnTo>
                  <a:lnTo>
                    <a:pt x="168" y="1288"/>
                  </a:lnTo>
                  <a:lnTo>
                    <a:pt x="169" y="1288"/>
                  </a:lnTo>
                  <a:lnTo>
                    <a:pt x="169" y="1289"/>
                  </a:lnTo>
                  <a:lnTo>
                    <a:pt x="171" y="1289"/>
                  </a:lnTo>
                  <a:lnTo>
                    <a:pt x="172" y="1289"/>
                  </a:lnTo>
                  <a:lnTo>
                    <a:pt x="172" y="1288"/>
                  </a:lnTo>
                  <a:lnTo>
                    <a:pt x="171" y="1288"/>
                  </a:lnTo>
                  <a:lnTo>
                    <a:pt x="170" y="1287"/>
                  </a:lnTo>
                  <a:lnTo>
                    <a:pt x="170" y="1286"/>
                  </a:lnTo>
                  <a:lnTo>
                    <a:pt x="171" y="1286"/>
                  </a:lnTo>
                  <a:lnTo>
                    <a:pt x="171" y="1285"/>
                  </a:lnTo>
                  <a:lnTo>
                    <a:pt x="171" y="1284"/>
                  </a:lnTo>
                  <a:lnTo>
                    <a:pt x="171" y="1283"/>
                  </a:lnTo>
                  <a:lnTo>
                    <a:pt x="173" y="1282"/>
                  </a:lnTo>
                  <a:lnTo>
                    <a:pt x="173" y="1281"/>
                  </a:lnTo>
                  <a:lnTo>
                    <a:pt x="174" y="1280"/>
                  </a:lnTo>
                  <a:lnTo>
                    <a:pt x="175" y="1280"/>
                  </a:lnTo>
                  <a:lnTo>
                    <a:pt x="174" y="1280"/>
                  </a:lnTo>
                  <a:lnTo>
                    <a:pt x="173" y="1279"/>
                  </a:lnTo>
                  <a:lnTo>
                    <a:pt x="172" y="1279"/>
                  </a:lnTo>
                  <a:lnTo>
                    <a:pt x="172" y="1278"/>
                  </a:lnTo>
                  <a:lnTo>
                    <a:pt x="172" y="1278"/>
                  </a:lnTo>
                  <a:lnTo>
                    <a:pt x="172" y="1277"/>
                  </a:lnTo>
                  <a:lnTo>
                    <a:pt x="174" y="1276"/>
                  </a:lnTo>
                  <a:lnTo>
                    <a:pt x="175" y="1275"/>
                  </a:lnTo>
                  <a:lnTo>
                    <a:pt x="176" y="1275"/>
                  </a:lnTo>
                  <a:lnTo>
                    <a:pt x="177" y="1275"/>
                  </a:lnTo>
                  <a:lnTo>
                    <a:pt x="178" y="1276"/>
                  </a:lnTo>
                  <a:lnTo>
                    <a:pt x="179" y="1275"/>
                  </a:lnTo>
                  <a:lnTo>
                    <a:pt x="179" y="1274"/>
                  </a:lnTo>
                  <a:lnTo>
                    <a:pt x="180" y="1274"/>
                  </a:lnTo>
                  <a:lnTo>
                    <a:pt x="181" y="1275"/>
                  </a:lnTo>
                  <a:lnTo>
                    <a:pt x="183" y="1275"/>
                  </a:lnTo>
                  <a:lnTo>
                    <a:pt x="184" y="1275"/>
                  </a:lnTo>
                  <a:lnTo>
                    <a:pt x="184" y="1274"/>
                  </a:lnTo>
                  <a:lnTo>
                    <a:pt x="186" y="1273"/>
                  </a:lnTo>
                  <a:lnTo>
                    <a:pt x="188" y="1273"/>
                  </a:lnTo>
                  <a:lnTo>
                    <a:pt x="189" y="1273"/>
                  </a:lnTo>
                  <a:lnTo>
                    <a:pt x="188" y="1273"/>
                  </a:lnTo>
                  <a:lnTo>
                    <a:pt x="187" y="1274"/>
                  </a:lnTo>
                  <a:lnTo>
                    <a:pt x="185" y="1274"/>
                  </a:lnTo>
                  <a:lnTo>
                    <a:pt x="185" y="1275"/>
                  </a:lnTo>
                  <a:lnTo>
                    <a:pt x="186" y="1275"/>
                  </a:lnTo>
                  <a:lnTo>
                    <a:pt x="189" y="1274"/>
                  </a:lnTo>
                  <a:lnTo>
                    <a:pt x="190" y="1274"/>
                  </a:lnTo>
                  <a:lnTo>
                    <a:pt x="190" y="1273"/>
                  </a:lnTo>
                  <a:lnTo>
                    <a:pt x="191" y="1273"/>
                  </a:lnTo>
                  <a:lnTo>
                    <a:pt x="189" y="1272"/>
                  </a:lnTo>
                  <a:lnTo>
                    <a:pt x="189" y="1271"/>
                  </a:lnTo>
                  <a:lnTo>
                    <a:pt x="188" y="1271"/>
                  </a:lnTo>
                  <a:lnTo>
                    <a:pt x="186" y="1272"/>
                  </a:lnTo>
                  <a:lnTo>
                    <a:pt x="184" y="1271"/>
                  </a:lnTo>
                  <a:lnTo>
                    <a:pt x="184" y="1272"/>
                  </a:lnTo>
                  <a:lnTo>
                    <a:pt x="182" y="1273"/>
                  </a:lnTo>
                  <a:lnTo>
                    <a:pt x="180" y="1273"/>
                  </a:lnTo>
                  <a:lnTo>
                    <a:pt x="177" y="1274"/>
                  </a:lnTo>
                  <a:lnTo>
                    <a:pt x="176" y="1274"/>
                  </a:lnTo>
                  <a:lnTo>
                    <a:pt x="175" y="1274"/>
                  </a:lnTo>
                  <a:lnTo>
                    <a:pt x="174" y="1275"/>
                  </a:lnTo>
                  <a:lnTo>
                    <a:pt x="173" y="1275"/>
                  </a:lnTo>
                  <a:lnTo>
                    <a:pt x="172" y="1275"/>
                  </a:lnTo>
                  <a:lnTo>
                    <a:pt x="166" y="1274"/>
                  </a:lnTo>
                  <a:lnTo>
                    <a:pt x="163" y="1273"/>
                  </a:lnTo>
                  <a:lnTo>
                    <a:pt x="163" y="1273"/>
                  </a:lnTo>
                  <a:lnTo>
                    <a:pt x="163" y="1272"/>
                  </a:lnTo>
                  <a:lnTo>
                    <a:pt x="162" y="1271"/>
                  </a:lnTo>
                  <a:lnTo>
                    <a:pt x="161" y="1270"/>
                  </a:lnTo>
                  <a:lnTo>
                    <a:pt x="161" y="1269"/>
                  </a:lnTo>
                  <a:lnTo>
                    <a:pt x="160" y="1269"/>
                  </a:lnTo>
                  <a:lnTo>
                    <a:pt x="159" y="1270"/>
                  </a:lnTo>
                  <a:lnTo>
                    <a:pt x="157" y="1270"/>
                  </a:lnTo>
                  <a:lnTo>
                    <a:pt x="157" y="1271"/>
                  </a:lnTo>
                  <a:lnTo>
                    <a:pt x="157" y="1272"/>
                  </a:lnTo>
                  <a:lnTo>
                    <a:pt x="157" y="1273"/>
                  </a:lnTo>
                  <a:lnTo>
                    <a:pt x="159" y="1273"/>
                  </a:lnTo>
                  <a:lnTo>
                    <a:pt x="160" y="1274"/>
                  </a:lnTo>
                  <a:lnTo>
                    <a:pt x="160" y="1275"/>
                  </a:lnTo>
                  <a:lnTo>
                    <a:pt x="162" y="1278"/>
                  </a:lnTo>
                  <a:lnTo>
                    <a:pt x="163" y="1278"/>
                  </a:lnTo>
                  <a:lnTo>
                    <a:pt x="164" y="1279"/>
                  </a:lnTo>
                  <a:lnTo>
                    <a:pt x="165" y="1280"/>
                  </a:lnTo>
                  <a:lnTo>
                    <a:pt x="165" y="1278"/>
                  </a:lnTo>
                  <a:lnTo>
                    <a:pt x="165" y="1278"/>
                  </a:lnTo>
                  <a:lnTo>
                    <a:pt x="166" y="1278"/>
                  </a:lnTo>
                  <a:lnTo>
                    <a:pt x="166" y="1278"/>
                  </a:lnTo>
                  <a:lnTo>
                    <a:pt x="168" y="1282"/>
                  </a:lnTo>
                  <a:lnTo>
                    <a:pt x="168" y="1284"/>
                  </a:lnTo>
                  <a:lnTo>
                    <a:pt x="168" y="1285"/>
                  </a:lnTo>
                  <a:lnTo>
                    <a:pt x="166" y="1287"/>
                  </a:lnTo>
                  <a:lnTo>
                    <a:pt x="165" y="1286"/>
                  </a:lnTo>
                  <a:lnTo>
                    <a:pt x="163" y="1286"/>
                  </a:lnTo>
                  <a:lnTo>
                    <a:pt x="162" y="1286"/>
                  </a:lnTo>
                  <a:lnTo>
                    <a:pt x="161" y="1286"/>
                  </a:lnTo>
                  <a:lnTo>
                    <a:pt x="161" y="1285"/>
                  </a:lnTo>
                  <a:lnTo>
                    <a:pt x="159" y="1285"/>
                  </a:lnTo>
                  <a:lnTo>
                    <a:pt x="158" y="1285"/>
                  </a:lnTo>
                  <a:lnTo>
                    <a:pt x="156" y="1285"/>
                  </a:lnTo>
                  <a:lnTo>
                    <a:pt x="155" y="1284"/>
                  </a:lnTo>
                  <a:lnTo>
                    <a:pt x="154" y="1284"/>
                  </a:lnTo>
                  <a:lnTo>
                    <a:pt x="153" y="1284"/>
                  </a:lnTo>
                  <a:lnTo>
                    <a:pt x="152" y="1284"/>
                  </a:lnTo>
                  <a:lnTo>
                    <a:pt x="151" y="1284"/>
                  </a:lnTo>
                  <a:lnTo>
                    <a:pt x="151" y="1283"/>
                  </a:lnTo>
                  <a:lnTo>
                    <a:pt x="151" y="1283"/>
                  </a:lnTo>
                  <a:lnTo>
                    <a:pt x="151" y="1284"/>
                  </a:lnTo>
                  <a:lnTo>
                    <a:pt x="150" y="1284"/>
                  </a:lnTo>
                  <a:lnTo>
                    <a:pt x="145" y="1285"/>
                  </a:lnTo>
                  <a:lnTo>
                    <a:pt x="143" y="1284"/>
                  </a:lnTo>
                  <a:lnTo>
                    <a:pt x="142" y="1283"/>
                  </a:lnTo>
                  <a:lnTo>
                    <a:pt x="140" y="1283"/>
                  </a:lnTo>
                  <a:lnTo>
                    <a:pt x="139" y="1283"/>
                  </a:lnTo>
                  <a:lnTo>
                    <a:pt x="138" y="1282"/>
                  </a:lnTo>
                  <a:lnTo>
                    <a:pt x="137" y="1281"/>
                  </a:lnTo>
                  <a:lnTo>
                    <a:pt x="136" y="1282"/>
                  </a:lnTo>
                  <a:lnTo>
                    <a:pt x="135" y="1282"/>
                  </a:lnTo>
                  <a:lnTo>
                    <a:pt x="134" y="1282"/>
                  </a:lnTo>
                  <a:lnTo>
                    <a:pt x="134" y="1283"/>
                  </a:lnTo>
                  <a:lnTo>
                    <a:pt x="130" y="1283"/>
                  </a:lnTo>
                  <a:lnTo>
                    <a:pt x="129" y="1282"/>
                  </a:lnTo>
                  <a:lnTo>
                    <a:pt x="128" y="1282"/>
                  </a:lnTo>
                  <a:lnTo>
                    <a:pt x="128" y="1282"/>
                  </a:lnTo>
                  <a:lnTo>
                    <a:pt x="126" y="1282"/>
                  </a:lnTo>
                  <a:lnTo>
                    <a:pt x="124" y="1282"/>
                  </a:lnTo>
                  <a:lnTo>
                    <a:pt x="122" y="1282"/>
                  </a:lnTo>
                  <a:lnTo>
                    <a:pt x="122" y="1283"/>
                  </a:lnTo>
                  <a:lnTo>
                    <a:pt x="121" y="1283"/>
                  </a:lnTo>
                  <a:lnTo>
                    <a:pt x="120" y="1281"/>
                  </a:lnTo>
                  <a:lnTo>
                    <a:pt x="120" y="1280"/>
                  </a:lnTo>
                  <a:lnTo>
                    <a:pt x="119" y="1279"/>
                  </a:lnTo>
                  <a:lnTo>
                    <a:pt x="120" y="1279"/>
                  </a:lnTo>
                  <a:lnTo>
                    <a:pt x="121" y="1278"/>
                  </a:lnTo>
                  <a:lnTo>
                    <a:pt x="121" y="1278"/>
                  </a:lnTo>
                  <a:lnTo>
                    <a:pt x="122" y="1277"/>
                  </a:lnTo>
                  <a:lnTo>
                    <a:pt x="123" y="1277"/>
                  </a:lnTo>
                  <a:lnTo>
                    <a:pt x="124" y="1277"/>
                  </a:lnTo>
                  <a:lnTo>
                    <a:pt x="122" y="1276"/>
                  </a:lnTo>
                  <a:lnTo>
                    <a:pt x="120" y="1274"/>
                  </a:lnTo>
                  <a:lnTo>
                    <a:pt x="120" y="1273"/>
                  </a:lnTo>
                  <a:lnTo>
                    <a:pt x="120" y="1272"/>
                  </a:lnTo>
                  <a:lnTo>
                    <a:pt x="123" y="1270"/>
                  </a:lnTo>
                  <a:lnTo>
                    <a:pt x="123" y="1269"/>
                  </a:lnTo>
                  <a:lnTo>
                    <a:pt x="120" y="1269"/>
                  </a:lnTo>
                  <a:lnTo>
                    <a:pt x="120" y="1270"/>
                  </a:lnTo>
                  <a:lnTo>
                    <a:pt x="118" y="1270"/>
                  </a:lnTo>
                  <a:lnTo>
                    <a:pt x="117" y="1270"/>
                  </a:lnTo>
                  <a:lnTo>
                    <a:pt x="116" y="1269"/>
                  </a:lnTo>
                  <a:lnTo>
                    <a:pt x="116" y="1269"/>
                  </a:lnTo>
                  <a:lnTo>
                    <a:pt x="114" y="1267"/>
                  </a:lnTo>
                  <a:lnTo>
                    <a:pt x="112" y="1268"/>
                  </a:lnTo>
                  <a:lnTo>
                    <a:pt x="113" y="1268"/>
                  </a:lnTo>
                  <a:lnTo>
                    <a:pt x="114" y="1269"/>
                  </a:lnTo>
                  <a:lnTo>
                    <a:pt x="114" y="1270"/>
                  </a:lnTo>
                  <a:lnTo>
                    <a:pt x="116" y="1270"/>
                  </a:lnTo>
                  <a:lnTo>
                    <a:pt x="116" y="1272"/>
                  </a:lnTo>
                  <a:lnTo>
                    <a:pt x="116" y="1272"/>
                  </a:lnTo>
                  <a:lnTo>
                    <a:pt x="116" y="1273"/>
                  </a:lnTo>
                  <a:lnTo>
                    <a:pt x="116" y="1274"/>
                  </a:lnTo>
                  <a:lnTo>
                    <a:pt x="113" y="1274"/>
                  </a:lnTo>
                  <a:lnTo>
                    <a:pt x="111" y="1274"/>
                  </a:lnTo>
                  <a:lnTo>
                    <a:pt x="110" y="1273"/>
                  </a:lnTo>
                  <a:lnTo>
                    <a:pt x="110" y="1272"/>
                  </a:lnTo>
                  <a:lnTo>
                    <a:pt x="109" y="1271"/>
                  </a:lnTo>
                  <a:lnTo>
                    <a:pt x="107" y="1271"/>
                  </a:lnTo>
                  <a:lnTo>
                    <a:pt x="107" y="1272"/>
                  </a:lnTo>
                  <a:lnTo>
                    <a:pt x="105" y="1272"/>
                  </a:lnTo>
                  <a:lnTo>
                    <a:pt x="105" y="1271"/>
                  </a:lnTo>
                  <a:lnTo>
                    <a:pt x="107" y="1270"/>
                  </a:lnTo>
                  <a:lnTo>
                    <a:pt x="108" y="1270"/>
                  </a:lnTo>
                  <a:lnTo>
                    <a:pt x="109" y="1269"/>
                  </a:lnTo>
                  <a:lnTo>
                    <a:pt x="110" y="1269"/>
                  </a:lnTo>
                  <a:lnTo>
                    <a:pt x="110" y="1268"/>
                  </a:lnTo>
                  <a:lnTo>
                    <a:pt x="107" y="1268"/>
                  </a:lnTo>
                  <a:lnTo>
                    <a:pt x="107" y="1267"/>
                  </a:lnTo>
                  <a:lnTo>
                    <a:pt x="107" y="1266"/>
                  </a:lnTo>
                  <a:lnTo>
                    <a:pt x="108" y="1266"/>
                  </a:lnTo>
                  <a:lnTo>
                    <a:pt x="111" y="1266"/>
                  </a:lnTo>
                  <a:lnTo>
                    <a:pt x="114" y="1265"/>
                  </a:lnTo>
                  <a:lnTo>
                    <a:pt x="115" y="1265"/>
                  </a:lnTo>
                  <a:lnTo>
                    <a:pt x="115" y="1266"/>
                  </a:lnTo>
                  <a:lnTo>
                    <a:pt x="116" y="1266"/>
                  </a:lnTo>
                  <a:lnTo>
                    <a:pt x="116" y="1266"/>
                  </a:lnTo>
                  <a:lnTo>
                    <a:pt x="117" y="1266"/>
                  </a:lnTo>
                  <a:lnTo>
                    <a:pt x="117" y="1266"/>
                  </a:lnTo>
                  <a:lnTo>
                    <a:pt x="117" y="1267"/>
                  </a:lnTo>
                  <a:lnTo>
                    <a:pt x="118" y="1267"/>
                  </a:lnTo>
                  <a:lnTo>
                    <a:pt x="119" y="1266"/>
                  </a:lnTo>
                  <a:lnTo>
                    <a:pt x="119" y="1266"/>
                  </a:lnTo>
                  <a:lnTo>
                    <a:pt x="121" y="1265"/>
                  </a:lnTo>
                  <a:lnTo>
                    <a:pt x="122" y="1265"/>
                  </a:lnTo>
                  <a:lnTo>
                    <a:pt x="122" y="1264"/>
                  </a:lnTo>
                  <a:lnTo>
                    <a:pt x="119" y="1263"/>
                  </a:lnTo>
                  <a:lnTo>
                    <a:pt x="117" y="1264"/>
                  </a:lnTo>
                  <a:lnTo>
                    <a:pt x="115" y="1263"/>
                  </a:lnTo>
                  <a:lnTo>
                    <a:pt x="113" y="1264"/>
                  </a:lnTo>
                  <a:lnTo>
                    <a:pt x="112" y="1264"/>
                  </a:lnTo>
                  <a:lnTo>
                    <a:pt x="109" y="1264"/>
                  </a:lnTo>
                  <a:lnTo>
                    <a:pt x="108" y="1264"/>
                  </a:lnTo>
                  <a:lnTo>
                    <a:pt x="106" y="1264"/>
                  </a:lnTo>
                  <a:lnTo>
                    <a:pt x="105" y="1264"/>
                  </a:lnTo>
                  <a:lnTo>
                    <a:pt x="104" y="1264"/>
                  </a:lnTo>
                  <a:lnTo>
                    <a:pt x="102" y="1264"/>
                  </a:lnTo>
                  <a:lnTo>
                    <a:pt x="101" y="1264"/>
                  </a:lnTo>
                  <a:lnTo>
                    <a:pt x="100" y="1262"/>
                  </a:lnTo>
                  <a:lnTo>
                    <a:pt x="100" y="1261"/>
                  </a:lnTo>
                  <a:lnTo>
                    <a:pt x="100" y="1260"/>
                  </a:lnTo>
                  <a:lnTo>
                    <a:pt x="100" y="1259"/>
                  </a:lnTo>
                  <a:lnTo>
                    <a:pt x="99" y="1259"/>
                  </a:lnTo>
                  <a:lnTo>
                    <a:pt x="97" y="1260"/>
                  </a:lnTo>
                  <a:lnTo>
                    <a:pt x="95" y="1261"/>
                  </a:lnTo>
                  <a:lnTo>
                    <a:pt x="93" y="1261"/>
                  </a:lnTo>
                  <a:lnTo>
                    <a:pt x="93" y="1260"/>
                  </a:lnTo>
                  <a:lnTo>
                    <a:pt x="93" y="1260"/>
                  </a:lnTo>
                  <a:lnTo>
                    <a:pt x="92" y="1260"/>
                  </a:lnTo>
                  <a:lnTo>
                    <a:pt x="92" y="1259"/>
                  </a:lnTo>
                  <a:lnTo>
                    <a:pt x="92" y="1258"/>
                  </a:lnTo>
                  <a:lnTo>
                    <a:pt x="93" y="1257"/>
                  </a:lnTo>
                  <a:lnTo>
                    <a:pt x="93" y="1256"/>
                  </a:lnTo>
                  <a:lnTo>
                    <a:pt x="92" y="1256"/>
                  </a:lnTo>
                  <a:lnTo>
                    <a:pt x="91" y="1256"/>
                  </a:lnTo>
                  <a:lnTo>
                    <a:pt x="90" y="1256"/>
                  </a:lnTo>
                  <a:lnTo>
                    <a:pt x="91" y="1256"/>
                  </a:lnTo>
                  <a:lnTo>
                    <a:pt x="92" y="1255"/>
                  </a:lnTo>
                  <a:lnTo>
                    <a:pt x="93" y="1256"/>
                  </a:lnTo>
                  <a:lnTo>
                    <a:pt x="93" y="1255"/>
                  </a:lnTo>
                  <a:lnTo>
                    <a:pt x="93" y="1254"/>
                  </a:lnTo>
                  <a:lnTo>
                    <a:pt x="95" y="1254"/>
                  </a:lnTo>
                  <a:lnTo>
                    <a:pt x="100" y="1255"/>
                  </a:lnTo>
                  <a:lnTo>
                    <a:pt x="101" y="1257"/>
                  </a:lnTo>
                  <a:lnTo>
                    <a:pt x="103" y="1258"/>
                  </a:lnTo>
                  <a:lnTo>
                    <a:pt x="102" y="1260"/>
                  </a:lnTo>
                  <a:lnTo>
                    <a:pt x="103" y="1260"/>
                  </a:lnTo>
                  <a:lnTo>
                    <a:pt x="103" y="1261"/>
                  </a:lnTo>
                  <a:lnTo>
                    <a:pt x="104" y="1261"/>
                  </a:lnTo>
                  <a:lnTo>
                    <a:pt x="104" y="1260"/>
                  </a:lnTo>
                  <a:lnTo>
                    <a:pt x="104" y="1259"/>
                  </a:lnTo>
                  <a:lnTo>
                    <a:pt x="104" y="1258"/>
                  </a:lnTo>
                  <a:lnTo>
                    <a:pt x="105" y="1259"/>
                  </a:lnTo>
                  <a:lnTo>
                    <a:pt x="105" y="1259"/>
                  </a:lnTo>
                  <a:lnTo>
                    <a:pt x="107" y="1259"/>
                  </a:lnTo>
                  <a:lnTo>
                    <a:pt x="108" y="1259"/>
                  </a:lnTo>
                  <a:lnTo>
                    <a:pt x="109" y="1259"/>
                  </a:lnTo>
                  <a:lnTo>
                    <a:pt x="110" y="1258"/>
                  </a:lnTo>
                  <a:lnTo>
                    <a:pt x="114" y="1257"/>
                  </a:lnTo>
                  <a:lnTo>
                    <a:pt x="116" y="1258"/>
                  </a:lnTo>
                  <a:lnTo>
                    <a:pt x="116" y="1258"/>
                  </a:lnTo>
                  <a:lnTo>
                    <a:pt x="117" y="1258"/>
                  </a:lnTo>
                  <a:lnTo>
                    <a:pt x="118" y="1259"/>
                  </a:lnTo>
                  <a:lnTo>
                    <a:pt x="117" y="1261"/>
                  </a:lnTo>
                  <a:lnTo>
                    <a:pt x="118" y="1261"/>
                  </a:lnTo>
                  <a:lnTo>
                    <a:pt x="118" y="1259"/>
                  </a:lnTo>
                  <a:lnTo>
                    <a:pt x="119" y="1258"/>
                  </a:lnTo>
                  <a:lnTo>
                    <a:pt x="119" y="1257"/>
                  </a:lnTo>
                  <a:lnTo>
                    <a:pt x="116" y="1257"/>
                  </a:lnTo>
                  <a:lnTo>
                    <a:pt x="116" y="1256"/>
                  </a:lnTo>
                  <a:lnTo>
                    <a:pt x="116" y="1255"/>
                  </a:lnTo>
                  <a:lnTo>
                    <a:pt x="116" y="1254"/>
                  </a:lnTo>
                  <a:lnTo>
                    <a:pt x="117" y="1255"/>
                  </a:lnTo>
                  <a:lnTo>
                    <a:pt x="117" y="1253"/>
                  </a:lnTo>
                  <a:lnTo>
                    <a:pt x="119" y="1254"/>
                  </a:lnTo>
                  <a:lnTo>
                    <a:pt x="120" y="1255"/>
                  </a:lnTo>
                  <a:lnTo>
                    <a:pt x="121" y="1255"/>
                  </a:lnTo>
                  <a:lnTo>
                    <a:pt x="122" y="1254"/>
                  </a:lnTo>
                  <a:lnTo>
                    <a:pt x="123" y="1254"/>
                  </a:lnTo>
                  <a:lnTo>
                    <a:pt x="124" y="1254"/>
                  </a:lnTo>
                  <a:lnTo>
                    <a:pt x="125" y="1254"/>
                  </a:lnTo>
                  <a:lnTo>
                    <a:pt x="126" y="1254"/>
                  </a:lnTo>
                  <a:lnTo>
                    <a:pt x="127" y="1255"/>
                  </a:lnTo>
                  <a:lnTo>
                    <a:pt x="128" y="1254"/>
                  </a:lnTo>
                  <a:lnTo>
                    <a:pt x="128" y="1254"/>
                  </a:lnTo>
                  <a:lnTo>
                    <a:pt x="130" y="1253"/>
                  </a:lnTo>
                  <a:lnTo>
                    <a:pt x="131" y="1253"/>
                  </a:lnTo>
                  <a:lnTo>
                    <a:pt x="130" y="1252"/>
                  </a:lnTo>
                  <a:lnTo>
                    <a:pt x="130" y="1251"/>
                  </a:lnTo>
                  <a:lnTo>
                    <a:pt x="132" y="1251"/>
                  </a:lnTo>
                  <a:lnTo>
                    <a:pt x="133" y="1251"/>
                  </a:lnTo>
                  <a:lnTo>
                    <a:pt x="134" y="1251"/>
                  </a:lnTo>
                  <a:lnTo>
                    <a:pt x="134" y="1250"/>
                  </a:lnTo>
                  <a:lnTo>
                    <a:pt x="133" y="1250"/>
                  </a:lnTo>
                  <a:lnTo>
                    <a:pt x="130" y="1250"/>
                  </a:lnTo>
                  <a:lnTo>
                    <a:pt x="128" y="1250"/>
                  </a:lnTo>
                  <a:lnTo>
                    <a:pt x="127" y="1250"/>
                  </a:lnTo>
                  <a:lnTo>
                    <a:pt x="126" y="1248"/>
                  </a:lnTo>
                  <a:lnTo>
                    <a:pt x="126" y="1247"/>
                  </a:lnTo>
                  <a:lnTo>
                    <a:pt x="127" y="1247"/>
                  </a:lnTo>
                  <a:lnTo>
                    <a:pt x="128" y="1247"/>
                  </a:lnTo>
                  <a:lnTo>
                    <a:pt x="131" y="1247"/>
                  </a:lnTo>
                  <a:lnTo>
                    <a:pt x="136" y="1246"/>
                  </a:lnTo>
                  <a:lnTo>
                    <a:pt x="136" y="1247"/>
                  </a:lnTo>
                  <a:lnTo>
                    <a:pt x="137" y="1247"/>
                  </a:lnTo>
                  <a:lnTo>
                    <a:pt x="138" y="1248"/>
                  </a:lnTo>
                  <a:lnTo>
                    <a:pt x="139" y="1248"/>
                  </a:lnTo>
                  <a:lnTo>
                    <a:pt x="140" y="1248"/>
                  </a:lnTo>
                  <a:lnTo>
                    <a:pt x="141" y="1248"/>
                  </a:lnTo>
                  <a:lnTo>
                    <a:pt x="142" y="1248"/>
                  </a:lnTo>
                  <a:lnTo>
                    <a:pt x="142" y="1249"/>
                  </a:lnTo>
                  <a:lnTo>
                    <a:pt x="143" y="1249"/>
                  </a:lnTo>
                  <a:lnTo>
                    <a:pt x="143" y="1250"/>
                  </a:lnTo>
                  <a:lnTo>
                    <a:pt x="143" y="1251"/>
                  </a:lnTo>
                  <a:lnTo>
                    <a:pt x="144" y="1251"/>
                  </a:lnTo>
                  <a:lnTo>
                    <a:pt x="144" y="1250"/>
                  </a:lnTo>
                  <a:lnTo>
                    <a:pt x="145" y="1250"/>
                  </a:lnTo>
                  <a:lnTo>
                    <a:pt x="151" y="1250"/>
                  </a:lnTo>
                  <a:lnTo>
                    <a:pt x="154" y="1251"/>
                  </a:lnTo>
                  <a:lnTo>
                    <a:pt x="155" y="1252"/>
                  </a:lnTo>
                  <a:lnTo>
                    <a:pt x="153" y="1252"/>
                  </a:lnTo>
                  <a:lnTo>
                    <a:pt x="151" y="1252"/>
                  </a:lnTo>
                  <a:lnTo>
                    <a:pt x="150" y="1252"/>
                  </a:lnTo>
                  <a:lnTo>
                    <a:pt x="149" y="1252"/>
                  </a:lnTo>
                  <a:lnTo>
                    <a:pt x="151" y="1253"/>
                  </a:lnTo>
                  <a:lnTo>
                    <a:pt x="151" y="1253"/>
                  </a:lnTo>
                  <a:lnTo>
                    <a:pt x="150" y="1254"/>
                  </a:lnTo>
                  <a:lnTo>
                    <a:pt x="150" y="1255"/>
                  </a:lnTo>
                  <a:lnTo>
                    <a:pt x="151" y="1255"/>
                  </a:lnTo>
                  <a:lnTo>
                    <a:pt x="151" y="1256"/>
                  </a:lnTo>
                  <a:lnTo>
                    <a:pt x="151" y="1257"/>
                  </a:lnTo>
                  <a:lnTo>
                    <a:pt x="151" y="1258"/>
                  </a:lnTo>
                  <a:lnTo>
                    <a:pt x="153" y="1258"/>
                  </a:lnTo>
                  <a:lnTo>
                    <a:pt x="154" y="1257"/>
                  </a:lnTo>
                  <a:lnTo>
                    <a:pt x="156" y="1256"/>
                  </a:lnTo>
                  <a:lnTo>
                    <a:pt x="157" y="1256"/>
                  </a:lnTo>
                  <a:lnTo>
                    <a:pt x="158" y="1257"/>
                  </a:lnTo>
                  <a:lnTo>
                    <a:pt x="158" y="1258"/>
                  </a:lnTo>
                  <a:lnTo>
                    <a:pt x="160" y="1258"/>
                  </a:lnTo>
                  <a:lnTo>
                    <a:pt x="160" y="1259"/>
                  </a:lnTo>
                  <a:lnTo>
                    <a:pt x="159" y="1259"/>
                  </a:lnTo>
                  <a:lnTo>
                    <a:pt x="160" y="1260"/>
                  </a:lnTo>
                  <a:lnTo>
                    <a:pt x="161" y="1260"/>
                  </a:lnTo>
                  <a:lnTo>
                    <a:pt x="162" y="1260"/>
                  </a:lnTo>
                  <a:lnTo>
                    <a:pt x="163" y="1260"/>
                  </a:lnTo>
                  <a:lnTo>
                    <a:pt x="164" y="1260"/>
                  </a:lnTo>
                  <a:lnTo>
                    <a:pt x="165" y="1259"/>
                  </a:lnTo>
                  <a:lnTo>
                    <a:pt x="166" y="1259"/>
                  </a:lnTo>
                  <a:lnTo>
                    <a:pt x="167" y="1259"/>
                  </a:lnTo>
                  <a:lnTo>
                    <a:pt x="170" y="1260"/>
                  </a:lnTo>
                  <a:lnTo>
                    <a:pt x="171" y="1260"/>
                  </a:lnTo>
                  <a:lnTo>
                    <a:pt x="172" y="1260"/>
                  </a:lnTo>
                  <a:lnTo>
                    <a:pt x="172" y="1259"/>
                  </a:lnTo>
                  <a:lnTo>
                    <a:pt x="171" y="1259"/>
                  </a:lnTo>
                  <a:lnTo>
                    <a:pt x="170" y="1258"/>
                  </a:lnTo>
                  <a:lnTo>
                    <a:pt x="171" y="1258"/>
                  </a:lnTo>
                  <a:lnTo>
                    <a:pt x="173" y="1258"/>
                  </a:lnTo>
                  <a:lnTo>
                    <a:pt x="174" y="1258"/>
                  </a:lnTo>
                  <a:lnTo>
                    <a:pt x="173" y="1259"/>
                  </a:lnTo>
                  <a:lnTo>
                    <a:pt x="174" y="1259"/>
                  </a:lnTo>
                  <a:lnTo>
                    <a:pt x="174" y="1260"/>
                  </a:lnTo>
                  <a:lnTo>
                    <a:pt x="175" y="1260"/>
                  </a:lnTo>
                  <a:lnTo>
                    <a:pt x="176" y="1260"/>
                  </a:lnTo>
                  <a:lnTo>
                    <a:pt x="177" y="1260"/>
                  </a:lnTo>
                  <a:lnTo>
                    <a:pt x="177" y="1262"/>
                  </a:lnTo>
                  <a:lnTo>
                    <a:pt x="178" y="1263"/>
                  </a:lnTo>
                  <a:lnTo>
                    <a:pt x="179" y="1262"/>
                  </a:lnTo>
                  <a:lnTo>
                    <a:pt x="179" y="1261"/>
                  </a:lnTo>
                  <a:lnTo>
                    <a:pt x="182" y="1262"/>
                  </a:lnTo>
                  <a:lnTo>
                    <a:pt x="183" y="1262"/>
                  </a:lnTo>
                  <a:lnTo>
                    <a:pt x="184" y="1261"/>
                  </a:lnTo>
                  <a:lnTo>
                    <a:pt x="184" y="1260"/>
                  </a:lnTo>
                  <a:lnTo>
                    <a:pt x="184" y="1259"/>
                  </a:lnTo>
                  <a:lnTo>
                    <a:pt x="184" y="1257"/>
                  </a:lnTo>
                  <a:lnTo>
                    <a:pt x="185" y="1257"/>
                  </a:lnTo>
                  <a:lnTo>
                    <a:pt x="186" y="1255"/>
                  </a:lnTo>
                  <a:lnTo>
                    <a:pt x="186" y="1254"/>
                  </a:lnTo>
                  <a:lnTo>
                    <a:pt x="186" y="1253"/>
                  </a:lnTo>
                  <a:lnTo>
                    <a:pt x="186" y="1253"/>
                  </a:lnTo>
                  <a:lnTo>
                    <a:pt x="186" y="1252"/>
                  </a:lnTo>
                  <a:lnTo>
                    <a:pt x="186" y="1251"/>
                  </a:lnTo>
                  <a:lnTo>
                    <a:pt x="186" y="1250"/>
                  </a:lnTo>
                  <a:lnTo>
                    <a:pt x="186" y="1249"/>
                  </a:lnTo>
                  <a:lnTo>
                    <a:pt x="186" y="1249"/>
                  </a:lnTo>
                  <a:lnTo>
                    <a:pt x="187" y="1250"/>
                  </a:lnTo>
                  <a:lnTo>
                    <a:pt x="187" y="1252"/>
                  </a:lnTo>
                  <a:lnTo>
                    <a:pt x="188" y="1252"/>
                  </a:lnTo>
                  <a:lnTo>
                    <a:pt x="188" y="1253"/>
                  </a:lnTo>
                  <a:lnTo>
                    <a:pt x="188" y="1253"/>
                  </a:lnTo>
                  <a:lnTo>
                    <a:pt x="188" y="1255"/>
                  </a:lnTo>
                  <a:lnTo>
                    <a:pt x="188" y="1256"/>
                  </a:lnTo>
                  <a:lnTo>
                    <a:pt x="189" y="1256"/>
                  </a:lnTo>
                  <a:lnTo>
                    <a:pt x="189" y="1257"/>
                  </a:lnTo>
                  <a:lnTo>
                    <a:pt x="189" y="1258"/>
                  </a:lnTo>
                  <a:lnTo>
                    <a:pt x="190" y="1258"/>
                  </a:lnTo>
                  <a:lnTo>
                    <a:pt x="190" y="1259"/>
                  </a:lnTo>
                  <a:lnTo>
                    <a:pt x="191" y="1258"/>
                  </a:lnTo>
                  <a:lnTo>
                    <a:pt x="191" y="1256"/>
                  </a:lnTo>
                  <a:lnTo>
                    <a:pt x="191" y="1255"/>
                  </a:lnTo>
                  <a:lnTo>
                    <a:pt x="193" y="1255"/>
                  </a:lnTo>
                  <a:lnTo>
                    <a:pt x="194" y="1255"/>
                  </a:lnTo>
                  <a:lnTo>
                    <a:pt x="194" y="1254"/>
                  </a:lnTo>
                  <a:lnTo>
                    <a:pt x="193" y="1253"/>
                  </a:lnTo>
                  <a:lnTo>
                    <a:pt x="192" y="1253"/>
                  </a:lnTo>
                  <a:lnTo>
                    <a:pt x="191" y="1254"/>
                  </a:lnTo>
                  <a:lnTo>
                    <a:pt x="190" y="1254"/>
                  </a:lnTo>
                  <a:lnTo>
                    <a:pt x="190" y="1253"/>
                  </a:lnTo>
                  <a:lnTo>
                    <a:pt x="191" y="1252"/>
                  </a:lnTo>
                  <a:lnTo>
                    <a:pt x="190" y="1251"/>
                  </a:lnTo>
                  <a:lnTo>
                    <a:pt x="189" y="1250"/>
                  </a:lnTo>
                  <a:lnTo>
                    <a:pt x="190" y="1249"/>
                  </a:lnTo>
                  <a:lnTo>
                    <a:pt x="189" y="1248"/>
                  </a:lnTo>
                  <a:lnTo>
                    <a:pt x="191" y="1247"/>
                  </a:lnTo>
                  <a:lnTo>
                    <a:pt x="192" y="1246"/>
                  </a:lnTo>
                  <a:lnTo>
                    <a:pt x="193" y="1245"/>
                  </a:lnTo>
                  <a:lnTo>
                    <a:pt x="196" y="1244"/>
                  </a:lnTo>
                  <a:lnTo>
                    <a:pt x="197" y="1244"/>
                  </a:lnTo>
                  <a:lnTo>
                    <a:pt x="197" y="1245"/>
                  </a:lnTo>
                  <a:lnTo>
                    <a:pt x="198" y="1245"/>
                  </a:lnTo>
                  <a:lnTo>
                    <a:pt x="198" y="1243"/>
                  </a:lnTo>
                  <a:lnTo>
                    <a:pt x="200" y="1241"/>
                  </a:lnTo>
                  <a:lnTo>
                    <a:pt x="203" y="1242"/>
                  </a:lnTo>
                  <a:lnTo>
                    <a:pt x="204" y="1242"/>
                  </a:lnTo>
                  <a:lnTo>
                    <a:pt x="204" y="1241"/>
                  </a:lnTo>
                  <a:lnTo>
                    <a:pt x="203" y="1241"/>
                  </a:lnTo>
                  <a:lnTo>
                    <a:pt x="200" y="1240"/>
                  </a:lnTo>
                  <a:lnTo>
                    <a:pt x="200" y="1239"/>
                  </a:lnTo>
                  <a:lnTo>
                    <a:pt x="199" y="1240"/>
                  </a:lnTo>
                  <a:lnTo>
                    <a:pt x="198" y="1241"/>
                  </a:lnTo>
                  <a:lnTo>
                    <a:pt x="196" y="1241"/>
                  </a:lnTo>
                  <a:lnTo>
                    <a:pt x="195" y="1241"/>
                  </a:lnTo>
                  <a:lnTo>
                    <a:pt x="193" y="1243"/>
                  </a:lnTo>
                  <a:lnTo>
                    <a:pt x="192" y="1242"/>
                  </a:lnTo>
                  <a:lnTo>
                    <a:pt x="191" y="1243"/>
                  </a:lnTo>
                  <a:lnTo>
                    <a:pt x="190" y="1243"/>
                  </a:lnTo>
                  <a:lnTo>
                    <a:pt x="188" y="1244"/>
                  </a:lnTo>
                  <a:lnTo>
                    <a:pt x="187" y="1245"/>
                  </a:lnTo>
                  <a:lnTo>
                    <a:pt x="186" y="1244"/>
                  </a:lnTo>
                  <a:lnTo>
                    <a:pt x="185" y="1245"/>
                  </a:lnTo>
                  <a:lnTo>
                    <a:pt x="184" y="1244"/>
                  </a:lnTo>
                  <a:lnTo>
                    <a:pt x="183" y="1244"/>
                  </a:lnTo>
                  <a:lnTo>
                    <a:pt x="182" y="1243"/>
                  </a:lnTo>
                  <a:lnTo>
                    <a:pt x="180" y="1243"/>
                  </a:lnTo>
                  <a:lnTo>
                    <a:pt x="180" y="1242"/>
                  </a:lnTo>
                  <a:lnTo>
                    <a:pt x="180" y="1241"/>
                  </a:lnTo>
                  <a:lnTo>
                    <a:pt x="181" y="1241"/>
                  </a:lnTo>
                  <a:lnTo>
                    <a:pt x="185" y="1240"/>
                  </a:lnTo>
                  <a:lnTo>
                    <a:pt x="186" y="1239"/>
                  </a:lnTo>
                  <a:lnTo>
                    <a:pt x="184" y="1238"/>
                  </a:lnTo>
                  <a:lnTo>
                    <a:pt x="186" y="1236"/>
                  </a:lnTo>
                  <a:lnTo>
                    <a:pt x="186" y="1235"/>
                  </a:lnTo>
                  <a:lnTo>
                    <a:pt x="186" y="1234"/>
                  </a:lnTo>
                  <a:lnTo>
                    <a:pt x="186" y="1233"/>
                  </a:lnTo>
                  <a:lnTo>
                    <a:pt x="187" y="1233"/>
                  </a:lnTo>
                  <a:lnTo>
                    <a:pt x="190" y="1233"/>
                  </a:lnTo>
                  <a:lnTo>
                    <a:pt x="190" y="1232"/>
                  </a:lnTo>
                  <a:lnTo>
                    <a:pt x="196" y="1229"/>
                  </a:lnTo>
                  <a:lnTo>
                    <a:pt x="197" y="1228"/>
                  </a:lnTo>
                  <a:lnTo>
                    <a:pt x="196" y="1228"/>
                  </a:lnTo>
                  <a:lnTo>
                    <a:pt x="196" y="1227"/>
                  </a:lnTo>
                  <a:lnTo>
                    <a:pt x="195" y="1227"/>
                  </a:lnTo>
                  <a:lnTo>
                    <a:pt x="194" y="1229"/>
                  </a:lnTo>
                  <a:lnTo>
                    <a:pt x="193" y="1229"/>
                  </a:lnTo>
                  <a:lnTo>
                    <a:pt x="190" y="1230"/>
                  </a:lnTo>
                  <a:lnTo>
                    <a:pt x="188" y="1230"/>
                  </a:lnTo>
                  <a:lnTo>
                    <a:pt x="187" y="1229"/>
                  </a:lnTo>
                  <a:lnTo>
                    <a:pt x="187" y="1229"/>
                  </a:lnTo>
                  <a:lnTo>
                    <a:pt x="189" y="1227"/>
                  </a:lnTo>
                  <a:lnTo>
                    <a:pt x="191" y="1226"/>
                  </a:lnTo>
                  <a:lnTo>
                    <a:pt x="191" y="1225"/>
                  </a:lnTo>
                  <a:lnTo>
                    <a:pt x="192" y="1224"/>
                  </a:lnTo>
                  <a:lnTo>
                    <a:pt x="194" y="1222"/>
                  </a:lnTo>
                  <a:lnTo>
                    <a:pt x="194" y="1221"/>
                  </a:lnTo>
                  <a:lnTo>
                    <a:pt x="194" y="1219"/>
                  </a:lnTo>
                  <a:lnTo>
                    <a:pt x="195" y="1216"/>
                  </a:lnTo>
                  <a:lnTo>
                    <a:pt x="196" y="1216"/>
                  </a:lnTo>
                  <a:lnTo>
                    <a:pt x="197" y="1216"/>
                  </a:lnTo>
                  <a:lnTo>
                    <a:pt x="197" y="1215"/>
                  </a:lnTo>
                  <a:lnTo>
                    <a:pt x="196" y="1213"/>
                  </a:lnTo>
                  <a:lnTo>
                    <a:pt x="197" y="1212"/>
                  </a:lnTo>
                  <a:lnTo>
                    <a:pt x="198" y="1211"/>
                  </a:lnTo>
                  <a:lnTo>
                    <a:pt x="198" y="1210"/>
                  </a:lnTo>
                  <a:lnTo>
                    <a:pt x="198" y="1208"/>
                  </a:lnTo>
                  <a:lnTo>
                    <a:pt x="198" y="1207"/>
                  </a:lnTo>
                  <a:lnTo>
                    <a:pt x="199" y="1207"/>
                  </a:lnTo>
                  <a:lnTo>
                    <a:pt x="200" y="1207"/>
                  </a:lnTo>
                  <a:lnTo>
                    <a:pt x="201" y="1208"/>
                  </a:lnTo>
                  <a:lnTo>
                    <a:pt x="202" y="1209"/>
                  </a:lnTo>
                  <a:lnTo>
                    <a:pt x="205" y="1210"/>
                  </a:lnTo>
                  <a:lnTo>
                    <a:pt x="206" y="1210"/>
                  </a:lnTo>
                  <a:lnTo>
                    <a:pt x="208" y="1211"/>
                  </a:lnTo>
                  <a:lnTo>
                    <a:pt x="209" y="1211"/>
                  </a:lnTo>
                  <a:lnTo>
                    <a:pt x="210" y="1211"/>
                  </a:lnTo>
                  <a:lnTo>
                    <a:pt x="210" y="1211"/>
                  </a:lnTo>
                  <a:lnTo>
                    <a:pt x="210" y="1212"/>
                  </a:lnTo>
                  <a:lnTo>
                    <a:pt x="210" y="1212"/>
                  </a:lnTo>
                  <a:lnTo>
                    <a:pt x="210" y="1213"/>
                  </a:lnTo>
                  <a:lnTo>
                    <a:pt x="210" y="1214"/>
                  </a:lnTo>
                  <a:lnTo>
                    <a:pt x="203" y="1216"/>
                  </a:lnTo>
                  <a:lnTo>
                    <a:pt x="201" y="1216"/>
                  </a:lnTo>
                  <a:lnTo>
                    <a:pt x="199" y="1216"/>
                  </a:lnTo>
                  <a:lnTo>
                    <a:pt x="199" y="1217"/>
                  </a:lnTo>
                  <a:lnTo>
                    <a:pt x="198" y="1217"/>
                  </a:lnTo>
                  <a:lnTo>
                    <a:pt x="199" y="1218"/>
                  </a:lnTo>
                  <a:lnTo>
                    <a:pt x="200" y="1218"/>
                  </a:lnTo>
                  <a:lnTo>
                    <a:pt x="201" y="1218"/>
                  </a:lnTo>
                  <a:lnTo>
                    <a:pt x="202" y="1217"/>
                  </a:lnTo>
                  <a:lnTo>
                    <a:pt x="204" y="1217"/>
                  </a:lnTo>
                  <a:lnTo>
                    <a:pt x="206" y="1217"/>
                  </a:lnTo>
                  <a:lnTo>
                    <a:pt x="207" y="1217"/>
                  </a:lnTo>
                  <a:lnTo>
                    <a:pt x="208" y="1216"/>
                  </a:lnTo>
                  <a:lnTo>
                    <a:pt x="209" y="1216"/>
                  </a:lnTo>
                  <a:lnTo>
                    <a:pt x="210" y="1217"/>
                  </a:lnTo>
                  <a:lnTo>
                    <a:pt x="211" y="1218"/>
                  </a:lnTo>
                  <a:lnTo>
                    <a:pt x="210" y="1220"/>
                  </a:lnTo>
                  <a:lnTo>
                    <a:pt x="210" y="1221"/>
                  </a:lnTo>
                  <a:lnTo>
                    <a:pt x="211" y="1221"/>
                  </a:lnTo>
                  <a:lnTo>
                    <a:pt x="212" y="1221"/>
                  </a:lnTo>
                  <a:lnTo>
                    <a:pt x="213" y="1221"/>
                  </a:lnTo>
                  <a:lnTo>
                    <a:pt x="214" y="1221"/>
                  </a:lnTo>
                  <a:lnTo>
                    <a:pt x="214" y="1222"/>
                  </a:lnTo>
                  <a:lnTo>
                    <a:pt x="214" y="1223"/>
                  </a:lnTo>
                  <a:lnTo>
                    <a:pt x="214" y="1224"/>
                  </a:lnTo>
                  <a:lnTo>
                    <a:pt x="212" y="1226"/>
                  </a:lnTo>
                  <a:lnTo>
                    <a:pt x="212" y="1229"/>
                  </a:lnTo>
                  <a:lnTo>
                    <a:pt x="211" y="1230"/>
                  </a:lnTo>
                  <a:lnTo>
                    <a:pt x="212" y="1231"/>
                  </a:lnTo>
                  <a:lnTo>
                    <a:pt x="215" y="1232"/>
                  </a:lnTo>
                  <a:lnTo>
                    <a:pt x="216" y="1233"/>
                  </a:lnTo>
                  <a:lnTo>
                    <a:pt x="216" y="1237"/>
                  </a:lnTo>
                  <a:lnTo>
                    <a:pt x="216" y="1238"/>
                  </a:lnTo>
                  <a:lnTo>
                    <a:pt x="217" y="1238"/>
                  </a:lnTo>
                  <a:lnTo>
                    <a:pt x="219" y="1238"/>
                  </a:lnTo>
                  <a:lnTo>
                    <a:pt x="220" y="1238"/>
                  </a:lnTo>
                  <a:lnTo>
                    <a:pt x="221" y="1237"/>
                  </a:lnTo>
                  <a:lnTo>
                    <a:pt x="221" y="1236"/>
                  </a:lnTo>
                  <a:lnTo>
                    <a:pt x="219" y="1233"/>
                  </a:lnTo>
                  <a:lnTo>
                    <a:pt x="219" y="1232"/>
                  </a:lnTo>
                  <a:lnTo>
                    <a:pt x="218" y="1230"/>
                  </a:lnTo>
                  <a:lnTo>
                    <a:pt x="216" y="1230"/>
                  </a:lnTo>
                  <a:lnTo>
                    <a:pt x="215" y="1230"/>
                  </a:lnTo>
                  <a:lnTo>
                    <a:pt x="214" y="1229"/>
                  </a:lnTo>
                  <a:lnTo>
                    <a:pt x="214" y="1228"/>
                  </a:lnTo>
                  <a:lnTo>
                    <a:pt x="214" y="1226"/>
                  </a:lnTo>
                  <a:lnTo>
                    <a:pt x="216" y="1225"/>
                  </a:lnTo>
                  <a:lnTo>
                    <a:pt x="217" y="1225"/>
                  </a:lnTo>
                  <a:lnTo>
                    <a:pt x="218" y="1225"/>
                  </a:lnTo>
                  <a:lnTo>
                    <a:pt x="219" y="1225"/>
                  </a:lnTo>
                  <a:lnTo>
                    <a:pt x="219" y="1226"/>
                  </a:lnTo>
                  <a:lnTo>
                    <a:pt x="219" y="1228"/>
                  </a:lnTo>
                  <a:lnTo>
                    <a:pt x="219" y="1229"/>
                  </a:lnTo>
                  <a:lnTo>
                    <a:pt x="220" y="1229"/>
                  </a:lnTo>
                  <a:lnTo>
                    <a:pt x="220" y="1228"/>
                  </a:lnTo>
                  <a:lnTo>
                    <a:pt x="221" y="1225"/>
                  </a:lnTo>
                  <a:lnTo>
                    <a:pt x="221" y="1224"/>
                  </a:lnTo>
                  <a:lnTo>
                    <a:pt x="221" y="1224"/>
                  </a:lnTo>
                  <a:lnTo>
                    <a:pt x="223" y="1224"/>
                  </a:lnTo>
                  <a:lnTo>
                    <a:pt x="224" y="1224"/>
                  </a:lnTo>
                  <a:lnTo>
                    <a:pt x="225" y="1225"/>
                  </a:lnTo>
                  <a:lnTo>
                    <a:pt x="224" y="1226"/>
                  </a:lnTo>
                  <a:lnTo>
                    <a:pt x="222" y="1226"/>
                  </a:lnTo>
                  <a:lnTo>
                    <a:pt x="222" y="1227"/>
                  </a:lnTo>
                  <a:lnTo>
                    <a:pt x="223" y="1227"/>
                  </a:lnTo>
                  <a:lnTo>
                    <a:pt x="224" y="1228"/>
                  </a:lnTo>
                  <a:lnTo>
                    <a:pt x="223" y="1229"/>
                  </a:lnTo>
                  <a:lnTo>
                    <a:pt x="223" y="1229"/>
                  </a:lnTo>
                  <a:lnTo>
                    <a:pt x="221" y="1230"/>
                  </a:lnTo>
                  <a:lnTo>
                    <a:pt x="221" y="1231"/>
                  </a:lnTo>
                  <a:lnTo>
                    <a:pt x="221" y="1232"/>
                  </a:lnTo>
                  <a:lnTo>
                    <a:pt x="221" y="1234"/>
                  </a:lnTo>
                  <a:lnTo>
                    <a:pt x="222" y="1234"/>
                  </a:lnTo>
                  <a:lnTo>
                    <a:pt x="224" y="1233"/>
                  </a:lnTo>
                  <a:lnTo>
                    <a:pt x="223" y="1231"/>
                  </a:lnTo>
                  <a:lnTo>
                    <a:pt x="224" y="1231"/>
                  </a:lnTo>
                  <a:lnTo>
                    <a:pt x="225" y="1229"/>
                  </a:lnTo>
                  <a:lnTo>
                    <a:pt x="225" y="1228"/>
                  </a:lnTo>
                  <a:lnTo>
                    <a:pt x="228" y="1229"/>
                  </a:lnTo>
                  <a:lnTo>
                    <a:pt x="228" y="1228"/>
                  </a:lnTo>
                  <a:lnTo>
                    <a:pt x="228" y="1227"/>
                  </a:lnTo>
                  <a:lnTo>
                    <a:pt x="227" y="1227"/>
                  </a:lnTo>
                  <a:lnTo>
                    <a:pt x="226" y="1225"/>
                  </a:lnTo>
                  <a:lnTo>
                    <a:pt x="226" y="1223"/>
                  </a:lnTo>
                  <a:lnTo>
                    <a:pt x="226" y="1222"/>
                  </a:lnTo>
                  <a:lnTo>
                    <a:pt x="226" y="1221"/>
                  </a:lnTo>
                  <a:lnTo>
                    <a:pt x="225" y="1221"/>
                  </a:lnTo>
                  <a:lnTo>
                    <a:pt x="224" y="1222"/>
                  </a:lnTo>
                  <a:lnTo>
                    <a:pt x="221" y="1222"/>
                  </a:lnTo>
                  <a:lnTo>
                    <a:pt x="220" y="1223"/>
                  </a:lnTo>
                  <a:lnTo>
                    <a:pt x="219" y="1222"/>
                  </a:lnTo>
                  <a:lnTo>
                    <a:pt x="217" y="1222"/>
                  </a:lnTo>
                  <a:lnTo>
                    <a:pt x="216" y="1221"/>
                  </a:lnTo>
                  <a:lnTo>
                    <a:pt x="215" y="1220"/>
                  </a:lnTo>
                  <a:lnTo>
                    <a:pt x="214" y="1219"/>
                  </a:lnTo>
                  <a:lnTo>
                    <a:pt x="214" y="1218"/>
                  </a:lnTo>
                  <a:lnTo>
                    <a:pt x="215" y="1217"/>
                  </a:lnTo>
                  <a:lnTo>
                    <a:pt x="213" y="1216"/>
                  </a:lnTo>
                  <a:lnTo>
                    <a:pt x="212" y="1215"/>
                  </a:lnTo>
                  <a:lnTo>
                    <a:pt x="211" y="1215"/>
                  </a:lnTo>
                  <a:lnTo>
                    <a:pt x="211" y="1214"/>
                  </a:lnTo>
                  <a:lnTo>
                    <a:pt x="211" y="1213"/>
                  </a:lnTo>
                  <a:lnTo>
                    <a:pt x="212" y="1212"/>
                  </a:lnTo>
                  <a:lnTo>
                    <a:pt x="216" y="1213"/>
                  </a:lnTo>
                  <a:lnTo>
                    <a:pt x="217" y="1214"/>
                  </a:lnTo>
                  <a:lnTo>
                    <a:pt x="217" y="1215"/>
                  </a:lnTo>
                  <a:lnTo>
                    <a:pt x="217" y="1216"/>
                  </a:lnTo>
                  <a:lnTo>
                    <a:pt x="218" y="1216"/>
                  </a:lnTo>
                  <a:lnTo>
                    <a:pt x="219" y="1216"/>
                  </a:lnTo>
                  <a:lnTo>
                    <a:pt x="219" y="1216"/>
                  </a:lnTo>
                  <a:lnTo>
                    <a:pt x="219" y="1215"/>
                  </a:lnTo>
                  <a:lnTo>
                    <a:pt x="220" y="1215"/>
                  </a:lnTo>
                  <a:lnTo>
                    <a:pt x="221" y="1215"/>
                  </a:lnTo>
                  <a:lnTo>
                    <a:pt x="221" y="1215"/>
                  </a:lnTo>
                  <a:lnTo>
                    <a:pt x="222" y="1216"/>
                  </a:lnTo>
                  <a:lnTo>
                    <a:pt x="224" y="1215"/>
                  </a:lnTo>
                  <a:lnTo>
                    <a:pt x="224" y="1216"/>
                  </a:lnTo>
                  <a:lnTo>
                    <a:pt x="224" y="1217"/>
                  </a:lnTo>
                  <a:lnTo>
                    <a:pt x="226" y="1217"/>
                  </a:lnTo>
                  <a:lnTo>
                    <a:pt x="226" y="1216"/>
                  </a:lnTo>
                  <a:lnTo>
                    <a:pt x="225" y="1216"/>
                  </a:lnTo>
                  <a:lnTo>
                    <a:pt x="226" y="1216"/>
                  </a:lnTo>
                  <a:lnTo>
                    <a:pt x="229" y="1216"/>
                  </a:lnTo>
                  <a:lnTo>
                    <a:pt x="232" y="1216"/>
                  </a:lnTo>
                  <a:lnTo>
                    <a:pt x="233" y="1216"/>
                  </a:lnTo>
                  <a:lnTo>
                    <a:pt x="234" y="1216"/>
                  </a:lnTo>
                  <a:lnTo>
                    <a:pt x="236" y="1216"/>
                  </a:lnTo>
                  <a:lnTo>
                    <a:pt x="237" y="1216"/>
                  </a:lnTo>
                  <a:lnTo>
                    <a:pt x="238" y="1216"/>
                  </a:lnTo>
                  <a:lnTo>
                    <a:pt x="238" y="1214"/>
                  </a:lnTo>
                  <a:lnTo>
                    <a:pt x="238" y="1213"/>
                  </a:lnTo>
                  <a:lnTo>
                    <a:pt x="239" y="1211"/>
                  </a:lnTo>
                  <a:lnTo>
                    <a:pt x="238" y="1211"/>
                  </a:lnTo>
                  <a:lnTo>
                    <a:pt x="235" y="1210"/>
                  </a:lnTo>
                  <a:lnTo>
                    <a:pt x="234" y="1209"/>
                  </a:lnTo>
                  <a:lnTo>
                    <a:pt x="235" y="1209"/>
                  </a:lnTo>
                  <a:lnTo>
                    <a:pt x="235" y="1208"/>
                  </a:lnTo>
                  <a:lnTo>
                    <a:pt x="234" y="1207"/>
                  </a:lnTo>
                  <a:lnTo>
                    <a:pt x="234" y="1206"/>
                  </a:lnTo>
                  <a:lnTo>
                    <a:pt x="233" y="1206"/>
                  </a:lnTo>
                  <a:lnTo>
                    <a:pt x="233" y="1205"/>
                  </a:lnTo>
                  <a:lnTo>
                    <a:pt x="233" y="1206"/>
                  </a:lnTo>
                  <a:lnTo>
                    <a:pt x="232" y="1208"/>
                  </a:lnTo>
                  <a:lnTo>
                    <a:pt x="230" y="1209"/>
                  </a:lnTo>
                  <a:lnTo>
                    <a:pt x="227" y="1209"/>
                  </a:lnTo>
                  <a:lnTo>
                    <a:pt x="225" y="1208"/>
                  </a:lnTo>
                  <a:lnTo>
                    <a:pt x="225" y="1207"/>
                  </a:lnTo>
                  <a:lnTo>
                    <a:pt x="224" y="1207"/>
                  </a:lnTo>
                  <a:lnTo>
                    <a:pt x="224" y="1208"/>
                  </a:lnTo>
                  <a:lnTo>
                    <a:pt x="223" y="1209"/>
                  </a:lnTo>
                  <a:lnTo>
                    <a:pt x="221" y="1208"/>
                  </a:lnTo>
                  <a:lnTo>
                    <a:pt x="221" y="1208"/>
                  </a:lnTo>
                  <a:lnTo>
                    <a:pt x="221" y="1207"/>
                  </a:lnTo>
                  <a:lnTo>
                    <a:pt x="223" y="1206"/>
                  </a:lnTo>
                  <a:lnTo>
                    <a:pt x="223" y="1205"/>
                  </a:lnTo>
                  <a:lnTo>
                    <a:pt x="222" y="1205"/>
                  </a:lnTo>
                  <a:lnTo>
                    <a:pt x="223" y="1204"/>
                  </a:lnTo>
                  <a:lnTo>
                    <a:pt x="224" y="1204"/>
                  </a:lnTo>
                  <a:lnTo>
                    <a:pt x="223" y="1204"/>
                  </a:lnTo>
                  <a:lnTo>
                    <a:pt x="223" y="1203"/>
                  </a:lnTo>
                  <a:lnTo>
                    <a:pt x="224" y="1202"/>
                  </a:lnTo>
                  <a:lnTo>
                    <a:pt x="224" y="1200"/>
                  </a:lnTo>
                  <a:lnTo>
                    <a:pt x="225" y="1198"/>
                  </a:lnTo>
                  <a:lnTo>
                    <a:pt x="226" y="1198"/>
                  </a:lnTo>
                  <a:lnTo>
                    <a:pt x="228" y="1197"/>
                  </a:lnTo>
                  <a:lnTo>
                    <a:pt x="229" y="1197"/>
                  </a:lnTo>
                  <a:lnTo>
                    <a:pt x="230" y="1196"/>
                  </a:lnTo>
                  <a:lnTo>
                    <a:pt x="230" y="1195"/>
                  </a:lnTo>
                  <a:lnTo>
                    <a:pt x="229" y="1195"/>
                  </a:lnTo>
                  <a:lnTo>
                    <a:pt x="229" y="1194"/>
                  </a:lnTo>
                  <a:lnTo>
                    <a:pt x="228" y="1194"/>
                  </a:lnTo>
                  <a:lnTo>
                    <a:pt x="225" y="1195"/>
                  </a:lnTo>
                  <a:lnTo>
                    <a:pt x="222" y="1196"/>
                  </a:lnTo>
                  <a:lnTo>
                    <a:pt x="221" y="1197"/>
                  </a:lnTo>
                  <a:lnTo>
                    <a:pt x="221" y="1200"/>
                  </a:lnTo>
                  <a:lnTo>
                    <a:pt x="220" y="1201"/>
                  </a:lnTo>
                  <a:lnTo>
                    <a:pt x="220" y="1203"/>
                  </a:lnTo>
                  <a:lnTo>
                    <a:pt x="219" y="1204"/>
                  </a:lnTo>
                  <a:lnTo>
                    <a:pt x="218" y="1204"/>
                  </a:lnTo>
                  <a:lnTo>
                    <a:pt x="217" y="1204"/>
                  </a:lnTo>
                  <a:lnTo>
                    <a:pt x="215" y="1204"/>
                  </a:lnTo>
                  <a:lnTo>
                    <a:pt x="214" y="1205"/>
                  </a:lnTo>
                  <a:lnTo>
                    <a:pt x="212" y="1205"/>
                  </a:lnTo>
                  <a:lnTo>
                    <a:pt x="213" y="1204"/>
                  </a:lnTo>
                  <a:lnTo>
                    <a:pt x="217" y="1203"/>
                  </a:lnTo>
                  <a:lnTo>
                    <a:pt x="217" y="1202"/>
                  </a:lnTo>
                  <a:lnTo>
                    <a:pt x="216" y="1202"/>
                  </a:lnTo>
                  <a:lnTo>
                    <a:pt x="215" y="1202"/>
                  </a:lnTo>
                  <a:lnTo>
                    <a:pt x="215" y="1203"/>
                  </a:lnTo>
                  <a:lnTo>
                    <a:pt x="214" y="1203"/>
                  </a:lnTo>
                  <a:lnTo>
                    <a:pt x="212" y="1204"/>
                  </a:lnTo>
                  <a:lnTo>
                    <a:pt x="211" y="1204"/>
                  </a:lnTo>
                  <a:lnTo>
                    <a:pt x="211" y="1205"/>
                  </a:lnTo>
                  <a:lnTo>
                    <a:pt x="210" y="1205"/>
                  </a:lnTo>
                  <a:lnTo>
                    <a:pt x="206" y="1205"/>
                  </a:lnTo>
                  <a:lnTo>
                    <a:pt x="204" y="1205"/>
                  </a:lnTo>
                  <a:lnTo>
                    <a:pt x="202" y="1204"/>
                  </a:lnTo>
                  <a:lnTo>
                    <a:pt x="202" y="1202"/>
                  </a:lnTo>
                  <a:lnTo>
                    <a:pt x="201" y="1201"/>
                  </a:lnTo>
                  <a:lnTo>
                    <a:pt x="199" y="1200"/>
                  </a:lnTo>
                  <a:lnTo>
                    <a:pt x="199" y="1199"/>
                  </a:lnTo>
                  <a:lnTo>
                    <a:pt x="200" y="1199"/>
                  </a:lnTo>
                  <a:lnTo>
                    <a:pt x="201" y="1199"/>
                  </a:lnTo>
                  <a:lnTo>
                    <a:pt x="201" y="1198"/>
                  </a:lnTo>
                  <a:lnTo>
                    <a:pt x="201" y="1197"/>
                  </a:lnTo>
                  <a:lnTo>
                    <a:pt x="202" y="1196"/>
                  </a:lnTo>
                  <a:lnTo>
                    <a:pt x="204" y="1196"/>
                  </a:lnTo>
                  <a:lnTo>
                    <a:pt x="205" y="1195"/>
                  </a:lnTo>
                  <a:lnTo>
                    <a:pt x="207" y="1195"/>
                  </a:lnTo>
                  <a:lnTo>
                    <a:pt x="209" y="1195"/>
                  </a:lnTo>
                  <a:lnTo>
                    <a:pt x="210" y="1195"/>
                  </a:lnTo>
                  <a:lnTo>
                    <a:pt x="209" y="1194"/>
                  </a:lnTo>
                  <a:lnTo>
                    <a:pt x="209" y="1193"/>
                  </a:lnTo>
                  <a:lnTo>
                    <a:pt x="208" y="1192"/>
                  </a:lnTo>
                  <a:lnTo>
                    <a:pt x="208" y="1192"/>
                  </a:lnTo>
                  <a:lnTo>
                    <a:pt x="207" y="1192"/>
                  </a:lnTo>
                  <a:lnTo>
                    <a:pt x="206" y="1192"/>
                  </a:lnTo>
                  <a:lnTo>
                    <a:pt x="206" y="1192"/>
                  </a:lnTo>
                  <a:lnTo>
                    <a:pt x="208" y="1189"/>
                  </a:lnTo>
                  <a:lnTo>
                    <a:pt x="209" y="1189"/>
                  </a:lnTo>
                  <a:lnTo>
                    <a:pt x="210" y="1189"/>
                  </a:lnTo>
                  <a:lnTo>
                    <a:pt x="210" y="1190"/>
                  </a:lnTo>
                  <a:lnTo>
                    <a:pt x="211" y="1189"/>
                  </a:lnTo>
                  <a:lnTo>
                    <a:pt x="212" y="1189"/>
                  </a:lnTo>
                  <a:lnTo>
                    <a:pt x="213" y="1190"/>
                  </a:lnTo>
                  <a:lnTo>
                    <a:pt x="213" y="1189"/>
                  </a:lnTo>
                  <a:lnTo>
                    <a:pt x="212" y="1187"/>
                  </a:lnTo>
                  <a:lnTo>
                    <a:pt x="212" y="1185"/>
                  </a:lnTo>
                  <a:lnTo>
                    <a:pt x="213" y="1185"/>
                  </a:lnTo>
                  <a:lnTo>
                    <a:pt x="213" y="1184"/>
                  </a:lnTo>
                  <a:lnTo>
                    <a:pt x="214" y="1184"/>
                  </a:lnTo>
                  <a:lnTo>
                    <a:pt x="215" y="1183"/>
                  </a:lnTo>
                  <a:lnTo>
                    <a:pt x="215" y="1180"/>
                  </a:lnTo>
                  <a:lnTo>
                    <a:pt x="215" y="1179"/>
                  </a:lnTo>
                  <a:lnTo>
                    <a:pt x="215" y="1178"/>
                  </a:lnTo>
                  <a:lnTo>
                    <a:pt x="216" y="1178"/>
                  </a:lnTo>
                  <a:lnTo>
                    <a:pt x="218" y="1179"/>
                  </a:lnTo>
                  <a:lnTo>
                    <a:pt x="221" y="1178"/>
                  </a:lnTo>
                  <a:lnTo>
                    <a:pt x="221" y="1176"/>
                  </a:lnTo>
                  <a:lnTo>
                    <a:pt x="221" y="1177"/>
                  </a:lnTo>
                  <a:lnTo>
                    <a:pt x="221" y="1178"/>
                  </a:lnTo>
                  <a:lnTo>
                    <a:pt x="222" y="1178"/>
                  </a:lnTo>
                  <a:lnTo>
                    <a:pt x="222" y="1179"/>
                  </a:lnTo>
                  <a:lnTo>
                    <a:pt x="224" y="1180"/>
                  </a:lnTo>
                  <a:lnTo>
                    <a:pt x="224" y="1181"/>
                  </a:lnTo>
                  <a:lnTo>
                    <a:pt x="225" y="1181"/>
                  </a:lnTo>
                  <a:lnTo>
                    <a:pt x="226" y="1182"/>
                  </a:lnTo>
                  <a:lnTo>
                    <a:pt x="229" y="1185"/>
                  </a:lnTo>
                  <a:lnTo>
                    <a:pt x="229" y="1186"/>
                  </a:lnTo>
                  <a:lnTo>
                    <a:pt x="230" y="1186"/>
                  </a:lnTo>
                  <a:lnTo>
                    <a:pt x="231" y="1186"/>
                  </a:lnTo>
                  <a:lnTo>
                    <a:pt x="232" y="1186"/>
                  </a:lnTo>
                  <a:lnTo>
                    <a:pt x="232" y="1185"/>
                  </a:lnTo>
                  <a:lnTo>
                    <a:pt x="230" y="1185"/>
                  </a:lnTo>
                  <a:lnTo>
                    <a:pt x="230" y="1184"/>
                  </a:lnTo>
                  <a:lnTo>
                    <a:pt x="229" y="1184"/>
                  </a:lnTo>
                  <a:lnTo>
                    <a:pt x="228" y="1183"/>
                  </a:lnTo>
                  <a:lnTo>
                    <a:pt x="228" y="1182"/>
                  </a:lnTo>
                  <a:lnTo>
                    <a:pt x="228" y="1181"/>
                  </a:lnTo>
                  <a:lnTo>
                    <a:pt x="229" y="1181"/>
                  </a:lnTo>
                  <a:lnTo>
                    <a:pt x="229" y="1180"/>
                  </a:lnTo>
                  <a:lnTo>
                    <a:pt x="228" y="1180"/>
                  </a:lnTo>
                  <a:lnTo>
                    <a:pt x="228" y="1180"/>
                  </a:lnTo>
                  <a:lnTo>
                    <a:pt x="229" y="1180"/>
                  </a:lnTo>
                  <a:lnTo>
                    <a:pt x="231" y="1180"/>
                  </a:lnTo>
                  <a:lnTo>
                    <a:pt x="232" y="1180"/>
                  </a:lnTo>
                  <a:lnTo>
                    <a:pt x="233" y="1179"/>
                  </a:lnTo>
                  <a:lnTo>
                    <a:pt x="233" y="1180"/>
                  </a:lnTo>
                  <a:lnTo>
                    <a:pt x="234" y="1180"/>
                  </a:lnTo>
                  <a:lnTo>
                    <a:pt x="235" y="1181"/>
                  </a:lnTo>
                  <a:lnTo>
                    <a:pt x="236" y="1180"/>
                  </a:lnTo>
                  <a:lnTo>
                    <a:pt x="238" y="1180"/>
                  </a:lnTo>
                  <a:lnTo>
                    <a:pt x="239" y="1180"/>
                  </a:lnTo>
                  <a:lnTo>
                    <a:pt x="239" y="1180"/>
                  </a:lnTo>
                  <a:lnTo>
                    <a:pt x="240" y="1180"/>
                  </a:lnTo>
                  <a:lnTo>
                    <a:pt x="240" y="1179"/>
                  </a:lnTo>
                  <a:lnTo>
                    <a:pt x="239" y="1179"/>
                  </a:lnTo>
                  <a:lnTo>
                    <a:pt x="239" y="1178"/>
                  </a:lnTo>
                  <a:lnTo>
                    <a:pt x="237" y="1179"/>
                  </a:lnTo>
                  <a:lnTo>
                    <a:pt x="235" y="1178"/>
                  </a:lnTo>
                  <a:lnTo>
                    <a:pt x="234" y="1178"/>
                  </a:lnTo>
                  <a:lnTo>
                    <a:pt x="235" y="1176"/>
                  </a:lnTo>
                  <a:lnTo>
                    <a:pt x="234" y="1175"/>
                  </a:lnTo>
                  <a:lnTo>
                    <a:pt x="233" y="1175"/>
                  </a:lnTo>
                  <a:lnTo>
                    <a:pt x="233" y="1175"/>
                  </a:lnTo>
                  <a:lnTo>
                    <a:pt x="231" y="1176"/>
                  </a:lnTo>
                  <a:lnTo>
                    <a:pt x="229" y="1177"/>
                  </a:lnTo>
                  <a:lnTo>
                    <a:pt x="227" y="1178"/>
                  </a:lnTo>
                  <a:lnTo>
                    <a:pt x="226" y="1178"/>
                  </a:lnTo>
                  <a:lnTo>
                    <a:pt x="225" y="1178"/>
                  </a:lnTo>
                  <a:lnTo>
                    <a:pt x="223" y="1177"/>
                  </a:lnTo>
                  <a:lnTo>
                    <a:pt x="222" y="1177"/>
                  </a:lnTo>
                  <a:lnTo>
                    <a:pt x="221" y="1176"/>
                  </a:lnTo>
                  <a:lnTo>
                    <a:pt x="222" y="1176"/>
                  </a:lnTo>
                  <a:lnTo>
                    <a:pt x="223" y="1175"/>
                  </a:lnTo>
                  <a:lnTo>
                    <a:pt x="222" y="1174"/>
                  </a:lnTo>
                  <a:lnTo>
                    <a:pt x="221" y="1174"/>
                  </a:lnTo>
                  <a:lnTo>
                    <a:pt x="221" y="1174"/>
                  </a:lnTo>
                  <a:lnTo>
                    <a:pt x="217" y="1176"/>
                  </a:lnTo>
                  <a:lnTo>
                    <a:pt x="216" y="1176"/>
                  </a:lnTo>
                  <a:lnTo>
                    <a:pt x="216" y="1175"/>
                  </a:lnTo>
                  <a:lnTo>
                    <a:pt x="217" y="1174"/>
                  </a:lnTo>
                  <a:lnTo>
                    <a:pt x="218" y="1172"/>
                  </a:lnTo>
                  <a:lnTo>
                    <a:pt x="221" y="1170"/>
                  </a:lnTo>
                  <a:lnTo>
                    <a:pt x="221" y="1169"/>
                  </a:lnTo>
                  <a:lnTo>
                    <a:pt x="221" y="1168"/>
                  </a:lnTo>
                  <a:lnTo>
                    <a:pt x="221" y="1167"/>
                  </a:lnTo>
                  <a:lnTo>
                    <a:pt x="221" y="1164"/>
                  </a:lnTo>
                  <a:lnTo>
                    <a:pt x="221" y="1163"/>
                  </a:lnTo>
                  <a:lnTo>
                    <a:pt x="222" y="1162"/>
                  </a:lnTo>
                  <a:lnTo>
                    <a:pt x="223" y="1162"/>
                  </a:lnTo>
                  <a:lnTo>
                    <a:pt x="225" y="1163"/>
                  </a:lnTo>
                  <a:lnTo>
                    <a:pt x="227" y="1163"/>
                  </a:lnTo>
                  <a:lnTo>
                    <a:pt x="229" y="1166"/>
                  </a:lnTo>
                  <a:lnTo>
                    <a:pt x="230" y="1166"/>
                  </a:lnTo>
                  <a:lnTo>
                    <a:pt x="231" y="1167"/>
                  </a:lnTo>
                  <a:lnTo>
                    <a:pt x="234" y="1170"/>
                  </a:lnTo>
                  <a:lnTo>
                    <a:pt x="235" y="1170"/>
                  </a:lnTo>
                  <a:lnTo>
                    <a:pt x="235" y="1168"/>
                  </a:lnTo>
                  <a:lnTo>
                    <a:pt x="235" y="1167"/>
                  </a:lnTo>
                  <a:lnTo>
                    <a:pt x="234" y="1167"/>
                  </a:lnTo>
                  <a:lnTo>
                    <a:pt x="234" y="1166"/>
                  </a:lnTo>
                  <a:lnTo>
                    <a:pt x="235" y="1166"/>
                  </a:lnTo>
                  <a:lnTo>
                    <a:pt x="236" y="1165"/>
                  </a:lnTo>
                  <a:lnTo>
                    <a:pt x="235" y="1164"/>
                  </a:lnTo>
                  <a:lnTo>
                    <a:pt x="233" y="1165"/>
                  </a:lnTo>
                  <a:lnTo>
                    <a:pt x="232" y="1165"/>
                  </a:lnTo>
                  <a:lnTo>
                    <a:pt x="232" y="1164"/>
                  </a:lnTo>
                  <a:lnTo>
                    <a:pt x="232" y="1163"/>
                  </a:lnTo>
                  <a:lnTo>
                    <a:pt x="232" y="1162"/>
                  </a:lnTo>
                  <a:lnTo>
                    <a:pt x="231" y="1161"/>
                  </a:lnTo>
                  <a:lnTo>
                    <a:pt x="230" y="1160"/>
                  </a:lnTo>
                  <a:lnTo>
                    <a:pt x="228" y="1160"/>
                  </a:lnTo>
                  <a:lnTo>
                    <a:pt x="226" y="1159"/>
                  </a:lnTo>
                  <a:lnTo>
                    <a:pt x="224" y="1158"/>
                  </a:lnTo>
                  <a:lnTo>
                    <a:pt x="224" y="1155"/>
                  </a:lnTo>
                  <a:lnTo>
                    <a:pt x="225" y="1155"/>
                  </a:lnTo>
                  <a:lnTo>
                    <a:pt x="229" y="1155"/>
                  </a:lnTo>
                  <a:lnTo>
                    <a:pt x="232" y="1154"/>
                  </a:lnTo>
                  <a:lnTo>
                    <a:pt x="233" y="1153"/>
                  </a:lnTo>
                  <a:lnTo>
                    <a:pt x="233" y="1151"/>
                  </a:lnTo>
                  <a:lnTo>
                    <a:pt x="234" y="1151"/>
                  </a:lnTo>
                  <a:lnTo>
                    <a:pt x="238" y="1152"/>
                  </a:lnTo>
                  <a:lnTo>
                    <a:pt x="239" y="1153"/>
                  </a:lnTo>
                  <a:lnTo>
                    <a:pt x="241" y="1155"/>
                  </a:lnTo>
                  <a:lnTo>
                    <a:pt x="243" y="1155"/>
                  </a:lnTo>
                  <a:lnTo>
                    <a:pt x="244" y="1155"/>
                  </a:lnTo>
                  <a:lnTo>
                    <a:pt x="245" y="1155"/>
                  </a:lnTo>
                  <a:lnTo>
                    <a:pt x="246" y="1156"/>
                  </a:lnTo>
                  <a:lnTo>
                    <a:pt x="247" y="1155"/>
                  </a:lnTo>
                  <a:lnTo>
                    <a:pt x="246" y="1155"/>
                  </a:lnTo>
                  <a:lnTo>
                    <a:pt x="246" y="1154"/>
                  </a:lnTo>
                  <a:lnTo>
                    <a:pt x="246" y="1153"/>
                  </a:lnTo>
                  <a:lnTo>
                    <a:pt x="245" y="1152"/>
                  </a:lnTo>
                  <a:lnTo>
                    <a:pt x="245" y="1151"/>
                  </a:lnTo>
                  <a:lnTo>
                    <a:pt x="245" y="1150"/>
                  </a:lnTo>
                  <a:lnTo>
                    <a:pt x="245" y="1149"/>
                  </a:lnTo>
                  <a:lnTo>
                    <a:pt x="246" y="1147"/>
                  </a:lnTo>
                  <a:lnTo>
                    <a:pt x="246" y="1145"/>
                  </a:lnTo>
                  <a:lnTo>
                    <a:pt x="246" y="1144"/>
                  </a:lnTo>
                  <a:lnTo>
                    <a:pt x="246" y="1143"/>
                  </a:lnTo>
                  <a:lnTo>
                    <a:pt x="246" y="1143"/>
                  </a:lnTo>
                  <a:lnTo>
                    <a:pt x="246" y="1142"/>
                  </a:lnTo>
                  <a:lnTo>
                    <a:pt x="245" y="1142"/>
                  </a:lnTo>
                  <a:lnTo>
                    <a:pt x="245" y="1142"/>
                  </a:lnTo>
                  <a:lnTo>
                    <a:pt x="243" y="1140"/>
                  </a:lnTo>
                  <a:lnTo>
                    <a:pt x="242" y="1140"/>
                  </a:lnTo>
                  <a:lnTo>
                    <a:pt x="241" y="1140"/>
                  </a:lnTo>
                  <a:lnTo>
                    <a:pt x="241" y="1139"/>
                  </a:lnTo>
                  <a:lnTo>
                    <a:pt x="240" y="1138"/>
                  </a:lnTo>
                  <a:lnTo>
                    <a:pt x="239" y="1137"/>
                  </a:lnTo>
                  <a:lnTo>
                    <a:pt x="239" y="1136"/>
                  </a:lnTo>
                  <a:lnTo>
                    <a:pt x="242" y="1135"/>
                  </a:lnTo>
                  <a:lnTo>
                    <a:pt x="241" y="1134"/>
                  </a:lnTo>
                  <a:lnTo>
                    <a:pt x="241" y="1133"/>
                  </a:lnTo>
                  <a:lnTo>
                    <a:pt x="242" y="1133"/>
                  </a:lnTo>
                  <a:lnTo>
                    <a:pt x="244" y="1134"/>
                  </a:lnTo>
                  <a:lnTo>
                    <a:pt x="245" y="1134"/>
                  </a:lnTo>
                  <a:lnTo>
                    <a:pt x="246" y="1135"/>
                  </a:lnTo>
                  <a:lnTo>
                    <a:pt x="248" y="1135"/>
                  </a:lnTo>
                  <a:lnTo>
                    <a:pt x="250" y="1135"/>
                  </a:lnTo>
                  <a:lnTo>
                    <a:pt x="251" y="1135"/>
                  </a:lnTo>
                  <a:lnTo>
                    <a:pt x="252" y="1135"/>
                  </a:lnTo>
                  <a:lnTo>
                    <a:pt x="253" y="1135"/>
                  </a:lnTo>
                  <a:lnTo>
                    <a:pt x="254" y="1134"/>
                  </a:lnTo>
                  <a:lnTo>
                    <a:pt x="254" y="1133"/>
                  </a:lnTo>
                  <a:lnTo>
                    <a:pt x="255" y="1132"/>
                  </a:lnTo>
                  <a:lnTo>
                    <a:pt x="255" y="1131"/>
                  </a:lnTo>
                  <a:lnTo>
                    <a:pt x="255" y="1130"/>
                  </a:lnTo>
                  <a:lnTo>
                    <a:pt x="255" y="1130"/>
                  </a:lnTo>
                  <a:lnTo>
                    <a:pt x="253" y="1129"/>
                  </a:lnTo>
                  <a:lnTo>
                    <a:pt x="251" y="1128"/>
                  </a:lnTo>
                  <a:lnTo>
                    <a:pt x="250" y="1128"/>
                  </a:lnTo>
                  <a:lnTo>
                    <a:pt x="249" y="1128"/>
                  </a:lnTo>
                  <a:lnTo>
                    <a:pt x="248" y="1128"/>
                  </a:lnTo>
                  <a:lnTo>
                    <a:pt x="247" y="1128"/>
                  </a:lnTo>
                  <a:lnTo>
                    <a:pt x="247" y="1127"/>
                  </a:lnTo>
                  <a:lnTo>
                    <a:pt x="248" y="1127"/>
                  </a:lnTo>
                  <a:lnTo>
                    <a:pt x="248" y="1126"/>
                  </a:lnTo>
                  <a:lnTo>
                    <a:pt x="247" y="1126"/>
                  </a:lnTo>
                  <a:lnTo>
                    <a:pt x="247" y="1125"/>
                  </a:lnTo>
                  <a:lnTo>
                    <a:pt x="246" y="1125"/>
                  </a:lnTo>
                  <a:lnTo>
                    <a:pt x="246" y="1126"/>
                  </a:lnTo>
                  <a:lnTo>
                    <a:pt x="246" y="1127"/>
                  </a:lnTo>
                  <a:lnTo>
                    <a:pt x="245" y="1128"/>
                  </a:lnTo>
                  <a:lnTo>
                    <a:pt x="244" y="1128"/>
                  </a:lnTo>
                  <a:lnTo>
                    <a:pt x="243" y="1128"/>
                  </a:lnTo>
                  <a:lnTo>
                    <a:pt x="240" y="1128"/>
                  </a:lnTo>
                  <a:lnTo>
                    <a:pt x="239" y="1128"/>
                  </a:lnTo>
                  <a:lnTo>
                    <a:pt x="238" y="1129"/>
                  </a:lnTo>
                  <a:lnTo>
                    <a:pt x="233" y="1128"/>
                  </a:lnTo>
                  <a:lnTo>
                    <a:pt x="230" y="1130"/>
                  </a:lnTo>
                  <a:lnTo>
                    <a:pt x="228" y="1130"/>
                  </a:lnTo>
                  <a:lnTo>
                    <a:pt x="227" y="1130"/>
                  </a:lnTo>
                  <a:lnTo>
                    <a:pt x="227" y="1129"/>
                  </a:lnTo>
                  <a:lnTo>
                    <a:pt x="227" y="1128"/>
                  </a:lnTo>
                  <a:lnTo>
                    <a:pt x="226" y="1128"/>
                  </a:lnTo>
                  <a:lnTo>
                    <a:pt x="223" y="1128"/>
                  </a:lnTo>
                  <a:lnTo>
                    <a:pt x="220" y="1127"/>
                  </a:lnTo>
                  <a:lnTo>
                    <a:pt x="219" y="1126"/>
                  </a:lnTo>
                  <a:lnTo>
                    <a:pt x="220" y="1126"/>
                  </a:lnTo>
                  <a:lnTo>
                    <a:pt x="221" y="1125"/>
                  </a:lnTo>
                  <a:lnTo>
                    <a:pt x="222" y="1125"/>
                  </a:lnTo>
                  <a:lnTo>
                    <a:pt x="223" y="1125"/>
                  </a:lnTo>
                  <a:lnTo>
                    <a:pt x="224" y="1125"/>
                  </a:lnTo>
                  <a:lnTo>
                    <a:pt x="224" y="1124"/>
                  </a:lnTo>
                  <a:lnTo>
                    <a:pt x="225" y="1124"/>
                  </a:lnTo>
                  <a:lnTo>
                    <a:pt x="226" y="1123"/>
                  </a:lnTo>
                  <a:lnTo>
                    <a:pt x="227" y="1122"/>
                  </a:lnTo>
                  <a:lnTo>
                    <a:pt x="228" y="1121"/>
                  </a:lnTo>
                  <a:lnTo>
                    <a:pt x="228" y="1122"/>
                  </a:lnTo>
                  <a:lnTo>
                    <a:pt x="229" y="1124"/>
                  </a:lnTo>
                  <a:lnTo>
                    <a:pt x="228" y="1126"/>
                  </a:lnTo>
                  <a:lnTo>
                    <a:pt x="229" y="1127"/>
                  </a:lnTo>
                  <a:lnTo>
                    <a:pt x="229" y="1126"/>
                  </a:lnTo>
                  <a:lnTo>
                    <a:pt x="231" y="1125"/>
                  </a:lnTo>
                  <a:lnTo>
                    <a:pt x="232" y="1125"/>
                  </a:lnTo>
                  <a:lnTo>
                    <a:pt x="233" y="1124"/>
                  </a:lnTo>
                  <a:lnTo>
                    <a:pt x="233" y="1123"/>
                  </a:lnTo>
                  <a:lnTo>
                    <a:pt x="231" y="1122"/>
                  </a:lnTo>
                  <a:lnTo>
                    <a:pt x="230" y="1121"/>
                  </a:lnTo>
                  <a:lnTo>
                    <a:pt x="229" y="1119"/>
                  </a:lnTo>
                  <a:lnTo>
                    <a:pt x="228" y="1119"/>
                  </a:lnTo>
                  <a:lnTo>
                    <a:pt x="228" y="1118"/>
                  </a:lnTo>
                  <a:lnTo>
                    <a:pt x="225" y="1118"/>
                  </a:lnTo>
                  <a:lnTo>
                    <a:pt x="223" y="1118"/>
                  </a:lnTo>
                  <a:lnTo>
                    <a:pt x="221" y="1118"/>
                  </a:lnTo>
                  <a:lnTo>
                    <a:pt x="220" y="1118"/>
                  </a:lnTo>
                  <a:lnTo>
                    <a:pt x="219" y="1119"/>
                  </a:lnTo>
                  <a:lnTo>
                    <a:pt x="218" y="1121"/>
                  </a:lnTo>
                  <a:lnTo>
                    <a:pt x="216" y="1123"/>
                  </a:lnTo>
                  <a:lnTo>
                    <a:pt x="213" y="1124"/>
                  </a:lnTo>
                  <a:lnTo>
                    <a:pt x="212" y="1124"/>
                  </a:lnTo>
                  <a:lnTo>
                    <a:pt x="212" y="1123"/>
                  </a:lnTo>
                  <a:lnTo>
                    <a:pt x="210" y="1122"/>
                  </a:lnTo>
                  <a:lnTo>
                    <a:pt x="210" y="1122"/>
                  </a:lnTo>
                  <a:lnTo>
                    <a:pt x="212" y="1118"/>
                  </a:lnTo>
                  <a:lnTo>
                    <a:pt x="212" y="1117"/>
                  </a:lnTo>
                  <a:lnTo>
                    <a:pt x="211" y="1117"/>
                  </a:lnTo>
                  <a:lnTo>
                    <a:pt x="210" y="1118"/>
                  </a:lnTo>
                  <a:lnTo>
                    <a:pt x="210" y="1118"/>
                  </a:lnTo>
                  <a:lnTo>
                    <a:pt x="209" y="1118"/>
                  </a:lnTo>
                  <a:lnTo>
                    <a:pt x="208" y="1118"/>
                  </a:lnTo>
                  <a:lnTo>
                    <a:pt x="206" y="1118"/>
                  </a:lnTo>
                  <a:lnTo>
                    <a:pt x="200" y="1116"/>
                  </a:lnTo>
                  <a:lnTo>
                    <a:pt x="199" y="1115"/>
                  </a:lnTo>
                  <a:lnTo>
                    <a:pt x="198" y="1114"/>
                  </a:lnTo>
                  <a:lnTo>
                    <a:pt x="197" y="1113"/>
                  </a:lnTo>
                  <a:lnTo>
                    <a:pt x="197" y="1112"/>
                  </a:lnTo>
                  <a:lnTo>
                    <a:pt x="197" y="1111"/>
                  </a:lnTo>
                  <a:lnTo>
                    <a:pt x="196" y="1110"/>
                  </a:lnTo>
                  <a:lnTo>
                    <a:pt x="195" y="1110"/>
                  </a:lnTo>
                  <a:lnTo>
                    <a:pt x="194" y="1109"/>
                  </a:lnTo>
                  <a:lnTo>
                    <a:pt x="192" y="1110"/>
                  </a:lnTo>
                  <a:lnTo>
                    <a:pt x="191" y="1110"/>
                  </a:lnTo>
                  <a:lnTo>
                    <a:pt x="190" y="1108"/>
                  </a:lnTo>
                  <a:lnTo>
                    <a:pt x="189" y="1107"/>
                  </a:lnTo>
                  <a:lnTo>
                    <a:pt x="187" y="1106"/>
                  </a:lnTo>
                  <a:lnTo>
                    <a:pt x="186" y="1106"/>
                  </a:lnTo>
                  <a:lnTo>
                    <a:pt x="186" y="1106"/>
                  </a:lnTo>
                  <a:lnTo>
                    <a:pt x="186" y="1105"/>
                  </a:lnTo>
                  <a:lnTo>
                    <a:pt x="187" y="1105"/>
                  </a:lnTo>
                  <a:lnTo>
                    <a:pt x="187" y="1104"/>
                  </a:lnTo>
                  <a:lnTo>
                    <a:pt x="186" y="1103"/>
                  </a:lnTo>
                  <a:lnTo>
                    <a:pt x="186" y="1102"/>
                  </a:lnTo>
                  <a:lnTo>
                    <a:pt x="186" y="1101"/>
                  </a:lnTo>
                  <a:lnTo>
                    <a:pt x="186" y="1099"/>
                  </a:lnTo>
                  <a:lnTo>
                    <a:pt x="184" y="1093"/>
                  </a:lnTo>
                  <a:lnTo>
                    <a:pt x="184" y="1092"/>
                  </a:lnTo>
                  <a:lnTo>
                    <a:pt x="183" y="1089"/>
                  </a:lnTo>
                  <a:lnTo>
                    <a:pt x="182" y="1087"/>
                  </a:lnTo>
                  <a:lnTo>
                    <a:pt x="180" y="1082"/>
                  </a:lnTo>
                  <a:lnTo>
                    <a:pt x="178" y="1080"/>
                  </a:lnTo>
                  <a:lnTo>
                    <a:pt x="176" y="1077"/>
                  </a:lnTo>
                  <a:lnTo>
                    <a:pt x="175" y="1076"/>
                  </a:lnTo>
                  <a:lnTo>
                    <a:pt x="175" y="1075"/>
                  </a:lnTo>
                  <a:lnTo>
                    <a:pt x="175" y="1074"/>
                  </a:lnTo>
                  <a:lnTo>
                    <a:pt x="173" y="1073"/>
                  </a:lnTo>
                  <a:lnTo>
                    <a:pt x="172" y="1071"/>
                  </a:lnTo>
                  <a:lnTo>
                    <a:pt x="169" y="1069"/>
                  </a:lnTo>
                  <a:lnTo>
                    <a:pt x="165" y="1067"/>
                  </a:lnTo>
                  <a:lnTo>
                    <a:pt x="163" y="1065"/>
                  </a:lnTo>
                  <a:lnTo>
                    <a:pt x="161" y="1063"/>
                  </a:lnTo>
                  <a:lnTo>
                    <a:pt x="156" y="1060"/>
                  </a:lnTo>
                  <a:lnTo>
                    <a:pt x="150" y="1057"/>
                  </a:lnTo>
                  <a:lnTo>
                    <a:pt x="149" y="1057"/>
                  </a:lnTo>
                  <a:lnTo>
                    <a:pt x="149" y="1054"/>
                  </a:lnTo>
                  <a:lnTo>
                    <a:pt x="148" y="1053"/>
                  </a:lnTo>
                  <a:lnTo>
                    <a:pt x="146" y="1052"/>
                  </a:lnTo>
                  <a:lnTo>
                    <a:pt x="146" y="1051"/>
                  </a:lnTo>
                  <a:lnTo>
                    <a:pt x="146" y="1050"/>
                  </a:lnTo>
                  <a:lnTo>
                    <a:pt x="146" y="1049"/>
                  </a:lnTo>
                  <a:lnTo>
                    <a:pt x="146" y="1048"/>
                  </a:lnTo>
                  <a:lnTo>
                    <a:pt x="145" y="1047"/>
                  </a:lnTo>
                  <a:lnTo>
                    <a:pt x="144" y="1046"/>
                  </a:lnTo>
                  <a:lnTo>
                    <a:pt x="144" y="1044"/>
                  </a:lnTo>
                  <a:lnTo>
                    <a:pt x="144" y="1044"/>
                  </a:lnTo>
                  <a:lnTo>
                    <a:pt x="144" y="1043"/>
                  </a:lnTo>
                  <a:lnTo>
                    <a:pt x="145" y="1042"/>
                  </a:lnTo>
                  <a:lnTo>
                    <a:pt x="145" y="1041"/>
                  </a:lnTo>
                  <a:lnTo>
                    <a:pt x="144" y="1039"/>
                  </a:lnTo>
                  <a:lnTo>
                    <a:pt x="142" y="1034"/>
                  </a:lnTo>
                  <a:lnTo>
                    <a:pt x="142" y="1033"/>
                  </a:lnTo>
                  <a:lnTo>
                    <a:pt x="140" y="1031"/>
                  </a:lnTo>
                  <a:lnTo>
                    <a:pt x="140" y="1025"/>
                  </a:lnTo>
                  <a:lnTo>
                    <a:pt x="140" y="1024"/>
                  </a:lnTo>
                  <a:lnTo>
                    <a:pt x="138" y="1024"/>
                  </a:lnTo>
                  <a:lnTo>
                    <a:pt x="138" y="1023"/>
                  </a:lnTo>
                  <a:lnTo>
                    <a:pt x="138" y="1022"/>
                  </a:lnTo>
                  <a:lnTo>
                    <a:pt x="140" y="1020"/>
                  </a:lnTo>
                  <a:lnTo>
                    <a:pt x="140" y="1019"/>
                  </a:lnTo>
                  <a:lnTo>
                    <a:pt x="140" y="1018"/>
                  </a:lnTo>
                  <a:lnTo>
                    <a:pt x="142" y="1017"/>
                  </a:lnTo>
                  <a:lnTo>
                    <a:pt x="146" y="1016"/>
                  </a:lnTo>
                  <a:lnTo>
                    <a:pt x="148" y="1016"/>
                  </a:lnTo>
                  <a:lnTo>
                    <a:pt x="149" y="1016"/>
                  </a:lnTo>
                  <a:lnTo>
                    <a:pt x="154" y="1013"/>
                  </a:lnTo>
                  <a:lnTo>
                    <a:pt x="156" y="1013"/>
                  </a:lnTo>
                  <a:lnTo>
                    <a:pt x="157" y="1013"/>
                  </a:lnTo>
                  <a:lnTo>
                    <a:pt x="159" y="1013"/>
                  </a:lnTo>
                  <a:lnTo>
                    <a:pt x="163" y="1015"/>
                  </a:lnTo>
                  <a:lnTo>
                    <a:pt x="166" y="1020"/>
                  </a:lnTo>
                  <a:lnTo>
                    <a:pt x="166" y="1020"/>
                  </a:lnTo>
                  <a:lnTo>
                    <a:pt x="167" y="1020"/>
                  </a:lnTo>
                  <a:lnTo>
                    <a:pt x="169" y="1021"/>
                  </a:lnTo>
                  <a:lnTo>
                    <a:pt x="170" y="1021"/>
                  </a:lnTo>
                  <a:lnTo>
                    <a:pt x="171" y="1022"/>
                  </a:lnTo>
                  <a:lnTo>
                    <a:pt x="173" y="1024"/>
                  </a:lnTo>
                  <a:lnTo>
                    <a:pt x="177" y="1028"/>
                  </a:lnTo>
                  <a:lnTo>
                    <a:pt x="180" y="1030"/>
                  </a:lnTo>
                  <a:lnTo>
                    <a:pt x="182" y="1030"/>
                  </a:lnTo>
                  <a:lnTo>
                    <a:pt x="184" y="1030"/>
                  </a:lnTo>
                  <a:lnTo>
                    <a:pt x="186" y="1030"/>
                  </a:lnTo>
                  <a:lnTo>
                    <a:pt x="186" y="1030"/>
                  </a:lnTo>
                  <a:lnTo>
                    <a:pt x="189" y="1031"/>
                  </a:lnTo>
                  <a:lnTo>
                    <a:pt x="191" y="1032"/>
                  </a:lnTo>
                  <a:lnTo>
                    <a:pt x="193" y="1032"/>
                  </a:lnTo>
                  <a:lnTo>
                    <a:pt x="194" y="1032"/>
                  </a:lnTo>
                  <a:lnTo>
                    <a:pt x="196" y="1034"/>
                  </a:lnTo>
                  <a:lnTo>
                    <a:pt x="198" y="1037"/>
                  </a:lnTo>
                  <a:lnTo>
                    <a:pt x="200" y="1038"/>
                  </a:lnTo>
                  <a:lnTo>
                    <a:pt x="201" y="1040"/>
                  </a:lnTo>
                  <a:lnTo>
                    <a:pt x="202" y="1041"/>
                  </a:lnTo>
                  <a:lnTo>
                    <a:pt x="202" y="1042"/>
                  </a:lnTo>
                  <a:lnTo>
                    <a:pt x="202" y="1043"/>
                  </a:lnTo>
                  <a:lnTo>
                    <a:pt x="207" y="1051"/>
                  </a:lnTo>
                  <a:lnTo>
                    <a:pt x="208" y="1053"/>
                  </a:lnTo>
                  <a:lnTo>
                    <a:pt x="209" y="1055"/>
                  </a:lnTo>
                  <a:lnTo>
                    <a:pt x="210" y="1056"/>
                  </a:lnTo>
                  <a:lnTo>
                    <a:pt x="211" y="1057"/>
                  </a:lnTo>
                  <a:lnTo>
                    <a:pt x="215" y="1066"/>
                  </a:lnTo>
                  <a:lnTo>
                    <a:pt x="217" y="1068"/>
                  </a:lnTo>
                  <a:lnTo>
                    <a:pt x="218" y="1070"/>
                  </a:lnTo>
                  <a:lnTo>
                    <a:pt x="219" y="1072"/>
                  </a:lnTo>
                  <a:lnTo>
                    <a:pt x="219" y="1073"/>
                  </a:lnTo>
                  <a:lnTo>
                    <a:pt x="221" y="1074"/>
                  </a:lnTo>
                  <a:lnTo>
                    <a:pt x="221" y="1075"/>
                  </a:lnTo>
                  <a:lnTo>
                    <a:pt x="222" y="1076"/>
                  </a:lnTo>
                  <a:lnTo>
                    <a:pt x="222" y="1077"/>
                  </a:lnTo>
                  <a:lnTo>
                    <a:pt x="224" y="1079"/>
                  </a:lnTo>
                  <a:lnTo>
                    <a:pt x="225" y="1080"/>
                  </a:lnTo>
                  <a:lnTo>
                    <a:pt x="227" y="1080"/>
                  </a:lnTo>
                  <a:lnTo>
                    <a:pt x="228" y="1080"/>
                  </a:lnTo>
                  <a:lnTo>
                    <a:pt x="229" y="1081"/>
                  </a:lnTo>
                  <a:lnTo>
                    <a:pt x="230" y="1082"/>
                  </a:lnTo>
                  <a:lnTo>
                    <a:pt x="231" y="1083"/>
                  </a:lnTo>
                  <a:lnTo>
                    <a:pt x="232" y="1084"/>
                  </a:lnTo>
                  <a:lnTo>
                    <a:pt x="233" y="1085"/>
                  </a:lnTo>
                  <a:lnTo>
                    <a:pt x="233" y="1085"/>
                  </a:lnTo>
                  <a:lnTo>
                    <a:pt x="234" y="1085"/>
                  </a:lnTo>
                  <a:lnTo>
                    <a:pt x="234" y="1086"/>
                  </a:lnTo>
                  <a:lnTo>
                    <a:pt x="236" y="1088"/>
                  </a:lnTo>
                  <a:lnTo>
                    <a:pt x="238" y="1090"/>
                  </a:lnTo>
                  <a:lnTo>
                    <a:pt x="238" y="1091"/>
                  </a:lnTo>
                  <a:lnTo>
                    <a:pt x="238" y="1092"/>
                  </a:lnTo>
                  <a:lnTo>
                    <a:pt x="239" y="1092"/>
                  </a:lnTo>
                  <a:lnTo>
                    <a:pt x="240" y="1092"/>
                  </a:lnTo>
                  <a:lnTo>
                    <a:pt x="242" y="1093"/>
                  </a:lnTo>
                  <a:lnTo>
                    <a:pt x="245" y="1094"/>
                  </a:lnTo>
                  <a:lnTo>
                    <a:pt x="245" y="1095"/>
                  </a:lnTo>
                  <a:lnTo>
                    <a:pt x="246" y="1097"/>
                  </a:lnTo>
                  <a:lnTo>
                    <a:pt x="247" y="1098"/>
                  </a:lnTo>
                  <a:lnTo>
                    <a:pt x="252" y="1099"/>
                  </a:lnTo>
                  <a:lnTo>
                    <a:pt x="253" y="1098"/>
                  </a:lnTo>
                  <a:lnTo>
                    <a:pt x="253" y="1097"/>
                  </a:lnTo>
                  <a:lnTo>
                    <a:pt x="254" y="1097"/>
                  </a:lnTo>
                  <a:lnTo>
                    <a:pt x="254" y="1096"/>
                  </a:lnTo>
                  <a:lnTo>
                    <a:pt x="254" y="1095"/>
                  </a:lnTo>
                  <a:lnTo>
                    <a:pt x="254" y="1094"/>
                  </a:lnTo>
                  <a:lnTo>
                    <a:pt x="253" y="1093"/>
                  </a:lnTo>
                  <a:lnTo>
                    <a:pt x="253" y="1092"/>
                  </a:lnTo>
                  <a:lnTo>
                    <a:pt x="252" y="1092"/>
                  </a:lnTo>
                  <a:lnTo>
                    <a:pt x="251" y="1093"/>
                  </a:lnTo>
                  <a:lnTo>
                    <a:pt x="250" y="1093"/>
                  </a:lnTo>
                  <a:lnTo>
                    <a:pt x="250" y="1092"/>
                  </a:lnTo>
                  <a:lnTo>
                    <a:pt x="251" y="1091"/>
                  </a:lnTo>
                  <a:lnTo>
                    <a:pt x="253" y="1089"/>
                  </a:lnTo>
                  <a:lnTo>
                    <a:pt x="255" y="1087"/>
                  </a:lnTo>
                  <a:lnTo>
                    <a:pt x="255" y="1086"/>
                  </a:lnTo>
                  <a:lnTo>
                    <a:pt x="256" y="1085"/>
                  </a:lnTo>
                  <a:lnTo>
                    <a:pt x="257" y="1084"/>
                  </a:lnTo>
                  <a:lnTo>
                    <a:pt x="259" y="1083"/>
                  </a:lnTo>
                  <a:lnTo>
                    <a:pt x="259" y="1082"/>
                  </a:lnTo>
                  <a:lnTo>
                    <a:pt x="259" y="1081"/>
                  </a:lnTo>
                  <a:lnTo>
                    <a:pt x="259" y="1081"/>
                  </a:lnTo>
                  <a:lnTo>
                    <a:pt x="259" y="1080"/>
                  </a:lnTo>
                  <a:lnTo>
                    <a:pt x="258" y="1080"/>
                  </a:lnTo>
                  <a:lnTo>
                    <a:pt x="256" y="1081"/>
                  </a:lnTo>
                  <a:lnTo>
                    <a:pt x="255" y="1082"/>
                  </a:lnTo>
                  <a:lnTo>
                    <a:pt x="254" y="1085"/>
                  </a:lnTo>
                  <a:lnTo>
                    <a:pt x="253" y="1085"/>
                  </a:lnTo>
                  <a:lnTo>
                    <a:pt x="252" y="1085"/>
                  </a:lnTo>
                  <a:lnTo>
                    <a:pt x="250" y="1087"/>
                  </a:lnTo>
                  <a:lnTo>
                    <a:pt x="249" y="1088"/>
                  </a:lnTo>
                  <a:lnTo>
                    <a:pt x="248" y="1088"/>
                  </a:lnTo>
                  <a:lnTo>
                    <a:pt x="246" y="1088"/>
                  </a:lnTo>
                  <a:lnTo>
                    <a:pt x="246" y="1087"/>
                  </a:lnTo>
                  <a:lnTo>
                    <a:pt x="245" y="1087"/>
                  </a:lnTo>
                  <a:lnTo>
                    <a:pt x="243" y="1086"/>
                  </a:lnTo>
                  <a:lnTo>
                    <a:pt x="241" y="1085"/>
                  </a:lnTo>
                  <a:lnTo>
                    <a:pt x="241" y="1084"/>
                  </a:lnTo>
                  <a:lnTo>
                    <a:pt x="240" y="1083"/>
                  </a:lnTo>
                  <a:lnTo>
                    <a:pt x="239" y="1082"/>
                  </a:lnTo>
                  <a:lnTo>
                    <a:pt x="239" y="1081"/>
                  </a:lnTo>
                  <a:lnTo>
                    <a:pt x="240" y="1081"/>
                  </a:lnTo>
                  <a:lnTo>
                    <a:pt x="241" y="1081"/>
                  </a:lnTo>
                  <a:lnTo>
                    <a:pt x="242" y="1082"/>
                  </a:lnTo>
                  <a:lnTo>
                    <a:pt x="243" y="1083"/>
                  </a:lnTo>
                  <a:lnTo>
                    <a:pt x="244" y="1082"/>
                  </a:lnTo>
                  <a:lnTo>
                    <a:pt x="244" y="1081"/>
                  </a:lnTo>
                  <a:lnTo>
                    <a:pt x="244" y="1080"/>
                  </a:lnTo>
                  <a:lnTo>
                    <a:pt x="242" y="1077"/>
                  </a:lnTo>
                  <a:lnTo>
                    <a:pt x="241" y="1077"/>
                  </a:lnTo>
                  <a:lnTo>
                    <a:pt x="238" y="1077"/>
                  </a:lnTo>
                  <a:lnTo>
                    <a:pt x="236" y="1070"/>
                  </a:lnTo>
                  <a:lnTo>
                    <a:pt x="235" y="1070"/>
                  </a:lnTo>
                  <a:lnTo>
                    <a:pt x="235" y="1069"/>
                  </a:lnTo>
                  <a:lnTo>
                    <a:pt x="236" y="1068"/>
                  </a:lnTo>
                  <a:lnTo>
                    <a:pt x="237" y="1068"/>
                  </a:lnTo>
                  <a:lnTo>
                    <a:pt x="238" y="1068"/>
                  </a:lnTo>
                  <a:lnTo>
                    <a:pt x="239" y="1068"/>
                  </a:lnTo>
                  <a:lnTo>
                    <a:pt x="241" y="1066"/>
                  </a:lnTo>
                  <a:lnTo>
                    <a:pt x="241" y="1065"/>
                  </a:lnTo>
                  <a:lnTo>
                    <a:pt x="242" y="1066"/>
                  </a:lnTo>
                  <a:lnTo>
                    <a:pt x="241" y="1069"/>
                  </a:lnTo>
                  <a:lnTo>
                    <a:pt x="242" y="1069"/>
                  </a:lnTo>
                  <a:lnTo>
                    <a:pt x="245" y="1074"/>
                  </a:lnTo>
                  <a:lnTo>
                    <a:pt x="247" y="1077"/>
                  </a:lnTo>
                  <a:lnTo>
                    <a:pt x="247" y="1079"/>
                  </a:lnTo>
                  <a:lnTo>
                    <a:pt x="248" y="1078"/>
                  </a:lnTo>
                  <a:lnTo>
                    <a:pt x="248" y="1077"/>
                  </a:lnTo>
                  <a:lnTo>
                    <a:pt x="248" y="1076"/>
                  </a:lnTo>
                  <a:lnTo>
                    <a:pt x="249" y="1075"/>
                  </a:lnTo>
                  <a:lnTo>
                    <a:pt x="247" y="1073"/>
                  </a:lnTo>
                  <a:lnTo>
                    <a:pt x="247" y="1072"/>
                  </a:lnTo>
                  <a:lnTo>
                    <a:pt x="248" y="1072"/>
                  </a:lnTo>
                  <a:lnTo>
                    <a:pt x="249" y="1072"/>
                  </a:lnTo>
                  <a:lnTo>
                    <a:pt x="250" y="1073"/>
                  </a:lnTo>
                  <a:lnTo>
                    <a:pt x="252" y="1078"/>
                  </a:lnTo>
                  <a:lnTo>
                    <a:pt x="253" y="1078"/>
                  </a:lnTo>
                  <a:lnTo>
                    <a:pt x="253" y="1077"/>
                  </a:lnTo>
                  <a:lnTo>
                    <a:pt x="253" y="1075"/>
                  </a:lnTo>
                  <a:lnTo>
                    <a:pt x="251" y="1072"/>
                  </a:lnTo>
                  <a:lnTo>
                    <a:pt x="251" y="1071"/>
                  </a:lnTo>
                  <a:lnTo>
                    <a:pt x="252" y="1070"/>
                  </a:lnTo>
                  <a:lnTo>
                    <a:pt x="249" y="1070"/>
                  </a:lnTo>
                  <a:lnTo>
                    <a:pt x="248" y="1070"/>
                  </a:lnTo>
                  <a:lnTo>
                    <a:pt x="247" y="1070"/>
                  </a:lnTo>
                  <a:lnTo>
                    <a:pt x="246" y="1069"/>
                  </a:lnTo>
                  <a:lnTo>
                    <a:pt x="246" y="1068"/>
                  </a:lnTo>
                  <a:lnTo>
                    <a:pt x="247" y="1068"/>
                  </a:lnTo>
                  <a:lnTo>
                    <a:pt x="249" y="1067"/>
                  </a:lnTo>
                  <a:lnTo>
                    <a:pt x="250" y="1066"/>
                  </a:lnTo>
                  <a:lnTo>
                    <a:pt x="251" y="1065"/>
                  </a:lnTo>
                  <a:lnTo>
                    <a:pt x="252" y="1065"/>
                  </a:lnTo>
                  <a:lnTo>
                    <a:pt x="253" y="1065"/>
                  </a:lnTo>
                  <a:lnTo>
                    <a:pt x="255" y="1067"/>
                  </a:lnTo>
                  <a:lnTo>
                    <a:pt x="257" y="1069"/>
                  </a:lnTo>
                  <a:lnTo>
                    <a:pt x="257" y="1070"/>
                  </a:lnTo>
                  <a:lnTo>
                    <a:pt x="258" y="1070"/>
                  </a:lnTo>
                  <a:lnTo>
                    <a:pt x="259" y="1070"/>
                  </a:lnTo>
                  <a:lnTo>
                    <a:pt x="259" y="1069"/>
                  </a:lnTo>
                  <a:lnTo>
                    <a:pt x="260" y="1069"/>
                  </a:lnTo>
                  <a:lnTo>
                    <a:pt x="258" y="1068"/>
                  </a:lnTo>
                  <a:lnTo>
                    <a:pt x="256" y="1066"/>
                  </a:lnTo>
                  <a:lnTo>
                    <a:pt x="256" y="1065"/>
                  </a:lnTo>
                  <a:lnTo>
                    <a:pt x="256" y="1064"/>
                  </a:lnTo>
                  <a:lnTo>
                    <a:pt x="254" y="1063"/>
                  </a:lnTo>
                  <a:lnTo>
                    <a:pt x="252" y="1062"/>
                  </a:lnTo>
                  <a:lnTo>
                    <a:pt x="251" y="1062"/>
                  </a:lnTo>
                  <a:lnTo>
                    <a:pt x="248" y="1063"/>
                  </a:lnTo>
                  <a:lnTo>
                    <a:pt x="247" y="1063"/>
                  </a:lnTo>
                  <a:lnTo>
                    <a:pt x="246" y="1063"/>
                  </a:lnTo>
                  <a:lnTo>
                    <a:pt x="245" y="1063"/>
                  </a:lnTo>
                  <a:lnTo>
                    <a:pt x="246" y="1062"/>
                  </a:lnTo>
                  <a:lnTo>
                    <a:pt x="247" y="1061"/>
                  </a:lnTo>
                  <a:lnTo>
                    <a:pt x="247" y="1057"/>
                  </a:lnTo>
                  <a:lnTo>
                    <a:pt x="249" y="1054"/>
                  </a:lnTo>
                  <a:lnTo>
                    <a:pt x="250" y="1053"/>
                  </a:lnTo>
                  <a:lnTo>
                    <a:pt x="249" y="1052"/>
                  </a:lnTo>
                  <a:lnTo>
                    <a:pt x="248" y="1054"/>
                  </a:lnTo>
                  <a:lnTo>
                    <a:pt x="247" y="1055"/>
                  </a:lnTo>
                  <a:lnTo>
                    <a:pt x="246" y="1057"/>
                  </a:lnTo>
                  <a:lnTo>
                    <a:pt x="245" y="1057"/>
                  </a:lnTo>
                  <a:lnTo>
                    <a:pt x="245" y="1058"/>
                  </a:lnTo>
                  <a:lnTo>
                    <a:pt x="244" y="1057"/>
                  </a:lnTo>
                  <a:lnTo>
                    <a:pt x="243" y="1057"/>
                  </a:lnTo>
                  <a:lnTo>
                    <a:pt x="243" y="1057"/>
                  </a:lnTo>
                  <a:lnTo>
                    <a:pt x="237" y="1055"/>
                  </a:lnTo>
                  <a:lnTo>
                    <a:pt x="236" y="1054"/>
                  </a:lnTo>
                  <a:lnTo>
                    <a:pt x="236" y="1053"/>
                  </a:lnTo>
                  <a:lnTo>
                    <a:pt x="236" y="1052"/>
                  </a:lnTo>
                  <a:lnTo>
                    <a:pt x="237" y="1052"/>
                  </a:lnTo>
                  <a:lnTo>
                    <a:pt x="237" y="1050"/>
                  </a:lnTo>
                  <a:lnTo>
                    <a:pt x="239" y="1050"/>
                  </a:lnTo>
                  <a:lnTo>
                    <a:pt x="240" y="1050"/>
                  </a:lnTo>
                  <a:lnTo>
                    <a:pt x="241" y="1051"/>
                  </a:lnTo>
                  <a:lnTo>
                    <a:pt x="244" y="1052"/>
                  </a:lnTo>
                  <a:lnTo>
                    <a:pt x="245" y="1051"/>
                  </a:lnTo>
                  <a:lnTo>
                    <a:pt x="244" y="1050"/>
                  </a:lnTo>
                  <a:lnTo>
                    <a:pt x="244" y="1049"/>
                  </a:lnTo>
                  <a:lnTo>
                    <a:pt x="245" y="1049"/>
                  </a:lnTo>
                  <a:lnTo>
                    <a:pt x="245" y="1047"/>
                  </a:lnTo>
                  <a:lnTo>
                    <a:pt x="245" y="1046"/>
                  </a:lnTo>
                  <a:lnTo>
                    <a:pt x="245" y="1046"/>
                  </a:lnTo>
                  <a:lnTo>
                    <a:pt x="246" y="1047"/>
                  </a:lnTo>
                  <a:lnTo>
                    <a:pt x="250" y="1050"/>
                  </a:lnTo>
                  <a:lnTo>
                    <a:pt x="250" y="1051"/>
                  </a:lnTo>
                  <a:lnTo>
                    <a:pt x="251" y="1051"/>
                  </a:lnTo>
                  <a:lnTo>
                    <a:pt x="252" y="1051"/>
                  </a:lnTo>
                  <a:lnTo>
                    <a:pt x="252" y="1052"/>
                  </a:lnTo>
                  <a:lnTo>
                    <a:pt x="252" y="1053"/>
                  </a:lnTo>
                  <a:lnTo>
                    <a:pt x="252" y="1054"/>
                  </a:lnTo>
                  <a:lnTo>
                    <a:pt x="254" y="1055"/>
                  </a:lnTo>
                  <a:lnTo>
                    <a:pt x="254" y="1056"/>
                  </a:lnTo>
                  <a:lnTo>
                    <a:pt x="255" y="1056"/>
                  </a:lnTo>
                  <a:lnTo>
                    <a:pt x="255" y="1057"/>
                  </a:lnTo>
                  <a:lnTo>
                    <a:pt x="256" y="1059"/>
                  </a:lnTo>
                  <a:lnTo>
                    <a:pt x="257" y="1060"/>
                  </a:lnTo>
                  <a:lnTo>
                    <a:pt x="258" y="1061"/>
                  </a:lnTo>
                  <a:lnTo>
                    <a:pt x="260" y="1062"/>
                  </a:lnTo>
                  <a:lnTo>
                    <a:pt x="262" y="1061"/>
                  </a:lnTo>
                  <a:lnTo>
                    <a:pt x="262" y="1060"/>
                  </a:lnTo>
                  <a:lnTo>
                    <a:pt x="263" y="1059"/>
                  </a:lnTo>
                  <a:lnTo>
                    <a:pt x="262" y="1058"/>
                  </a:lnTo>
                  <a:lnTo>
                    <a:pt x="259" y="1057"/>
                  </a:lnTo>
                  <a:lnTo>
                    <a:pt x="259" y="1057"/>
                  </a:lnTo>
                  <a:lnTo>
                    <a:pt x="259" y="1055"/>
                  </a:lnTo>
                  <a:lnTo>
                    <a:pt x="260" y="1054"/>
                  </a:lnTo>
                  <a:lnTo>
                    <a:pt x="259" y="1054"/>
                  </a:lnTo>
                  <a:lnTo>
                    <a:pt x="259" y="1053"/>
                  </a:lnTo>
                  <a:lnTo>
                    <a:pt x="258" y="1052"/>
                  </a:lnTo>
                  <a:lnTo>
                    <a:pt x="257" y="1052"/>
                  </a:lnTo>
                  <a:lnTo>
                    <a:pt x="256" y="1051"/>
                  </a:lnTo>
                  <a:lnTo>
                    <a:pt x="256" y="1048"/>
                  </a:lnTo>
                  <a:lnTo>
                    <a:pt x="256" y="1046"/>
                  </a:lnTo>
                  <a:lnTo>
                    <a:pt x="257" y="1046"/>
                  </a:lnTo>
                  <a:lnTo>
                    <a:pt x="257" y="1045"/>
                  </a:lnTo>
                  <a:lnTo>
                    <a:pt x="258" y="1044"/>
                  </a:lnTo>
                  <a:lnTo>
                    <a:pt x="259" y="1044"/>
                  </a:lnTo>
                  <a:lnTo>
                    <a:pt x="259" y="1044"/>
                  </a:lnTo>
                  <a:lnTo>
                    <a:pt x="258" y="1044"/>
                  </a:lnTo>
                  <a:lnTo>
                    <a:pt x="256" y="1044"/>
                  </a:lnTo>
                  <a:lnTo>
                    <a:pt x="255" y="1044"/>
                  </a:lnTo>
                  <a:lnTo>
                    <a:pt x="254" y="1044"/>
                  </a:lnTo>
                  <a:lnTo>
                    <a:pt x="252" y="1044"/>
                  </a:lnTo>
                  <a:lnTo>
                    <a:pt x="250" y="1043"/>
                  </a:lnTo>
                  <a:lnTo>
                    <a:pt x="249" y="1042"/>
                  </a:lnTo>
                  <a:lnTo>
                    <a:pt x="249" y="1041"/>
                  </a:lnTo>
                  <a:lnTo>
                    <a:pt x="249" y="1040"/>
                  </a:lnTo>
                  <a:lnTo>
                    <a:pt x="250" y="1040"/>
                  </a:lnTo>
                  <a:lnTo>
                    <a:pt x="250" y="1039"/>
                  </a:lnTo>
                  <a:lnTo>
                    <a:pt x="249" y="1039"/>
                  </a:lnTo>
                  <a:lnTo>
                    <a:pt x="248" y="1038"/>
                  </a:lnTo>
                  <a:lnTo>
                    <a:pt x="245" y="1035"/>
                  </a:lnTo>
                  <a:lnTo>
                    <a:pt x="244" y="1035"/>
                  </a:lnTo>
                  <a:lnTo>
                    <a:pt x="243" y="1033"/>
                  </a:lnTo>
                  <a:lnTo>
                    <a:pt x="242" y="1032"/>
                  </a:lnTo>
                  <a:lnTo>
                    <a:pt x="241" y="1032"/>
                  </a:lnTo>
                  <a:lnTo>
                    <a:pt x="241" y="1032"/>
                  </a:lnTo>
                  <a:lnTo>
                    <a:pt x="239" y="1032"/>
                  </a:lnTo>
                  <a:lnTo>
                    <a:pt x="239" y="1031"/>
                  </a:lnTo>
                  <a:lnTo>
                    <a:pt x="239" y="1030"/>
                  </a:lnTo>
                  <a:lnTo>
                    <a:pt x="238" y="1028"/>
                  </a:lnTo>
                  <a:lnTo>
                    <a:pt x="237" y="1027"/>
                  </a:lnTo>
                  <a:lnTo>
                    <a:pt x="235" y="1023"/>
                  </a:lnTo>
                  <a:lnTo>
                    <a:pt x="232" y="1019"/>
                  </a:lnTo>
                  <a:lnTo>
                    <a:pt x="233" y="1018"/>
                  </a:lnTo>
                  <a:lnTo>
                    <a:pt x="233" y="1017"/>
                  </a:lnTo>
                  <a:lnTo>
                    <a:pt x="233" y="1016"/>
                  </a:lnTo>
                  <a:lnTo>
                    <a:pt x="234" y="1016"/>
                  </a:lnTo>
                  <a:lnTo>
                    <a:pt x="237" y="1016"/>
                  </a:lnTo>
                  <a:lnTo>
                    <a:pt x="237" y="1017"/>
                  </a:lnTo>
                  <a:lnTo>
                    <a:pt x="237" y="1018"/>
                  </a:lnTo>
                  <a:lnTo>
                    <a:pt x="238" y="1018"/>
                  </a:lnTo>
                  <a:lnTo>
                    <a:pt x="239" y="1020"/>
                  </a:lnTo>
                  <a:lnTo>
                    <a:pt x="242" y="1023"/>
                  </a:lnTo>
                  <a:lnTo>
                    <a:pt x="244" y="1025"/>
                  </a:lnTo>
                  <a:lnTo>
                    <a:pt x="246" y="1026"/>
                  </a:lnTo>
                  <a:lnTo>
                    <a:pt x="248" y="1028"/>
                  </a:lnTo>
                  <a:lnTo>
                    <a:pt x="250" y="1031"/>
                  </a:lnTo>
                  <a:lnTo>
                    <a:pt x="252" y="1032"/>
                  </a:lnTo>
                  <a:lnTo>
                    <a:pt x="254" y="1032"/>
                  </a:lnTo>
                  <a:lnTo>
                    <a:pt x="255" y="1033"/>
                  </a:lnTo>
                  <a:lnTo>
                    <a:pt x="256" y="1032"/>
                  </a:lnTo>
                  <a:lnTo>
                    <a:pt x="257" y="1032"/>
                  </a:lnTo>
                  <a:lnTo>
                    <a:pt x="258" y="1033"/>
                  </a:lnTo>
                  <a:lnTo>
                    <a:pt x="259" y="1033"/>
                  </a:lnTo>
                  <a:lnTo>
                    <a:pt x="260" y="1034"/>
                  </a:lnTo>
                  <a:lnTo>
                    <a:pt x="261" y="1033"/>
                  </a:lnTo>
                  <a:lnTo>
                    <a:pt x="261" y="1032"/>
                  </a:lnTo>
                  <a:lnTo>
                    <a:pt x="261" y="1032"/>
                  </a:lnTo>
                  <a:lnTo>
                    <a:pt x="261" y="1031"/>
                  </a:lnTo>
                  <a:lnTo>
                    <a:pt x="262" y="1030"/>
                  </a:lnTo>
                  <a:lnTo>
                    <a:pt x="260" y="1030"/>
                  </a:lnTo>
                  <a:lnTo>
                    <a:pt x="258" y="1029"/>
                  </a:lnTo>
                  <a:lnTo>
                    <a:pt x="257" y="1029"/>
                  </a:lnTo>
                  <a:lnTo>
                    <a:pt x="255" y="1029"/>
                  </a:lnTo>
                  <a:lnTo>
                    <a:pt x="254" y="1029"/>
                  </a:lnTo>
                  <a:lnTo>
                    <a:pt x="253" y="1028"/>
                  </a:lnTo>
                  <a:lnTo>
                    <a:pt x="252" y="1026"/>
                  </a:lnTo>
                  <a:lnTo>
                    <a:pt x="249" y="1023"/>
                  </a:lnTo>
                  <a:lnTo>
                    <a:pt x="247" y="1022"/>
                  </a:lnTo>
                  <a:lnTo>
                    <a:pt x="246" y="1020"/>
                  </a:lnTo>
                  <a:lnTo>
                    <a:pt x="248" y="1020"/>
                  </a:lnTo>
                  <a:lnTo>
                    <a:pt x="249" y="1020"/>
                  </a:lnTo>
                  <a:lnTo>
                    <a:pt x="250" y="1020"/>
                  </a:lnTo>
                  <a:lnTo>
                    <a:pt x="251" y="1021"/>
                  </a:lnTo>
                  <a:lnTo>
                    <a:pt x="252" y="1022"/>
                  </a:lnTo>
                  <a:lnTo>
                    <a:pt x="252" y="1021"/>
                  </a:lnTo>
                  <a:lnTo>
                    <a:pt x="252" y="1020"/>
                  </a:lnTo>
                  <a:lnTo>
                    <a:pt x="252" y="1020"/>
                  </a:lnTo>
                  <a:lnTo>
                    <a:pt x="251" y="1020"/>
                  </a:lnTo>
                  <a:lnTo>
                    <a:pt x="251" y="1019"/>
                  </a:lnTo>
                  <a:lnTo>
                    <a:pt x="250" y="1019"/>
                  </a:lnTo>
                  <a:lnTo>
                    <a:pt x="250" y="1017"/>
                  </a:lnTo>
                  <a:lnTo>
                    <a:pt x="251" y="1017"/>
                  </a:lnTo>
                  <a:lnTo>
                    <a:pt x="251" y="1016"/>
                  </a:lnTo>
                  <a:lnTo>
                    <a:pt x="253" y="1017"/>
                  </a:lnTo>
                  <a:lnTo>
                    <a:pt x="255" y="1017"/>
                  </a:lnTo>
                  <a:lnTo>
                    <a:pt x="256" y="1018"/>
                  </a:lnTo>
                  <a:lnTo>
                    <a:pt x="256" y="1020"/>
                  </a:lnTo>
                  <a:lnTo>
                    <a:pt x="256" y="1019"/>
                  </a:lnTo>
                  <a:lnTo>
                    <a:pt x="256" y="1018"/>
                  </a:lnTo>
                  <a:lnTo>
                    <a:pt x="256" y="1017"/>
                  </a:lnTo>
                  <a:lnTo>
                    <a:pt x="256" y="1016"/>
                  </a:lnTo>
                  <a:lnTo>
                    <a:pt x="256" y="1015"/>
                  </a:lnTo>
                  <a:lnTo>
                    <a:pt x="256" y="1015"/>
                  </a:lnTo>
                  <a:lnTo>
                    <a:pt x="254" y="1015"/>
                  </a:lnTo>
                  <a:lnTo>
                    <a:pt x="253" y="1015"/>
                  </a:lnTo>
                  <a:lnTo>
                    <a:pt x="251" y="1015"/>
                  </a:lnTo>
                  <a:lnTo>
                    <a:pt x="249" y="1015"/>
                  </a:lnTo>
                  <a:lnTo>
                    <a:pt x="247" y="1016"/>
                  </a:lnTo>
                  <a:lnTo>
                    <a:pt x="245" y="1016"/>
                  </a:lnTo>
                  <a:lnTo>
                    <a:pt x="245" y="1016"/>
                  </a:lnTo>
                  <a:lnTo>
                    <a:pt x="243" y="1014"/>
                  </a:lnTo>
                  <a:lnTo>
                    <a:pt x="241" y="1012"/>
                  </a:lnTo>
                  <a:lnTo>
                    <a:pt x="241" y="1011"/>
                  </a:lnTo>
                  <a:lnTo>
                    <a:pt x="239" y="1010"/>
                  </a:lnTo>
                  <a:lnTo>
                    <a:pt x="237" y="1010"/>
                  </a:lnTo>
                  <a:lnTo>
                    <a:pt x="234" y="1010"/>
                  </a:lnTo>
                  <a:lnTo>
                    <a:pt x="233" y="1011"/>
                  </a:lnTo>
                  <a:lnTo>
                    <a:pt x="231" y="1011"/>
                  </a:lnTo>
                  <a:lnTo>
                    <a:pt x="231" y="1012"/>
                  </a:lnTo>
                  <a:lnTo>
                    <a:pt x="230" y="1011"/>
                  </a:lnTo>
                  <a:lnTo>
                    <a:pt x="228" y="1011"/>
                  </a:lnTo>
                  <a:lnTo>
                    <a:pt x="226" y="1009"/>
                  </a:lnTo>
                  <a:lnTo>
                    <a:pt x="226" y="1008"/>
                  </a:lnTo>
                  <a:lnTo>
                    <a:pt x="226" y="1008"/>
                  </a:lnTo>
                  <a:lnTo>
                    <a:pt x="226" y="1007"/>
                  </a:lnTo>
                  <a:lnTo>
                    <a:pt x="227" y="1006"/>
                  </a:lnTo>
                  <a:lnTo>
                    <a:pt x="228" y="1005"/>
                  </a:lnTo>
                  <a:lnTo>
                    <a:pt x="231" y="1004"/>
                  </a:lnTo>
                  <a:lnTo>
                    <a:pt x="233" y="1004"/>
                  </a:lnTo>
                  <a:lnTo>
                    <a:pt x="233" y="1003"/>
                  </a:lnTo>
                  <a:lnTo>
                    <a:pt x="233" y="1001"/>
                  </a:lnTo>
                  <a:lnTo>
                    <a:pt x="234" y="1001"/>
                  </a:lnTo>
                  <a:lnTo>
                    <a:pt x="235" y="1000"/>
                  </a:lnTo>
                  <a:lnTo>
                    <a:pt x="238" y="999"/>
                  </a:lnTo>
                  <a:lnTo>
                    <a:pt x="240" y="999"/>
                  </a:lnTo>
                  <a:lnTo>
                    <a:pt x="242" y="998"/>
                  </a:lnTo>
                  <a:lnTo>
                    <a:pt x="244" y="999"/>
                  </a:lnTo>
                  <a:lnTo>
                    <a:pt x="247" y="1001"/>
                  </a:lnTo>
                  <a:lnTo>
                    <a:pt x="250" y="1002"/>
                  </a:lnTo>
                  <a:lnTo>
                    <a:pt x="251" y="1002"/>
                  </a:lnTo>
                  <a:lnTo>
                    <a:pt x="252" y="1002"/>
                  </a:lnTo>
                  <a:lnTo>
                    <a:pt x="252" y="1001"/>
                  </a:lnTo>
                  <a:lnTo>
                    <a:pt x="253" y="1001"/>
                  </a:lnTo>
                  <a:lnTo>
                    <a:pt x="252" y="999"/>
                  </a:lnTo>
                  <a:lnTo>
                    <a:pt x="253" y="998"/>
                  </a:lnTo>
                  <a:lnTo>
                    <a:pt x="254" y="997"/>
                  </a:lnTo>
                  <a:lnTo>
                    <a:pt x="254" y="996"/>
                  </a:lnTo>
                  <a:lnTo>
                    <a:pt x="253" y="995"/>
                  </a:lnTo>
                  <a:lnTo>
                    <a:pt x="249" y="994"/>
                  </a:lnTo>
                  <a:lnTo>
                    <a:pt x="249" y="993"/>
                  </a:lnTo>
                  <a:lnTo>
                    <a:pt x="250" y="992"/>
                  </a:lnTo>
                  <a:lnTo>
                    <a:pt x="251" y="991"/>
                  </a:lnTo>
                  <a:lnTo>
                    <a:pt x="251" y="990"/>
                  </a:lnTo>
                  <a:lnTo>
                    <a:pt x="250" y="990"/>
                  </a:lnTo>
                  <a:lnTo>
                    <a:pt x="247" y="991"/>
                  </a:lnTo>
                  <a:lnTo>
                    <a:pt x="245" y="992"/>
                  </a:lnTo>
                  <a:lnTo>
                    <a:pt x="235" y="998"/>
                  </a:lnTo>
                  <a:lnTo>
                    <a:pt x="232" y="998"/>
                  </a:lnTo>
                  <a:lnTo>
                    <a:pt x="231" y="999"/>
                  </a:lnTo>
                  <a:lnTo>
                    <a:pt x="230" y="999"/>
                  </a:lnTo>
                  <a:lnTo>
                    <a:pt x="229" y="1001"/>
                  </a:lnTo>
                  <a:lnTo>
                    <a:pt x="227" y="1001"/>
                  </a:lnTo>
                  <a:lnTo>
                    <a:pt x="226" y="1001"/>
                  </a:lnTo>
                  <a:lnTo>
                    <a:pt x="225" y="1001"/>
                  </a:lnTo>
                  <a:lnTo>
                    <a:pt x="224" y="1001"/>
                  </a:lnTo>
                  <a:lnTo>
                    <a:pt x="223" y="1003"/>
                  </a:lnTo>
                  <a:lnTo>
                    <a:pt x="221" y="1003"/>
                  </a:lnTo>
                  <a:lnTo>
                    <a:pt x="219" y="1002"/>
                  </a:lnTo>
                  <a:lnTo>
                    <a:pt x="219" y="999"/>
                  </a:lnTo>
                  <a:lnTo>
                    <a:pt x="220" y="996"/>
                  </a:lnTo>
                  <a:lnTo>
                    <a:pt x="221" y="995"/>
                  </a:lnTo>
                  <a:lnTo>
                    <a:pt x="221" y="995"/>
                  </a:lnTo>
                  <a:lnTo>
                    <a:pt x="226" y="995"/>
                  </a:lnTo>
                  <a:lnTo>
                    <a:pt x="227" y="995"/>
                  </a:lnTo>
                  <a:lnTo>
                    <a:pt x="230" y="994"/>
                  </a:lnTo>
                  <a:lnTo>
                    <a:pt x="231" y="992"/>
                  </a:lnTo>
                  <a:lnTo>
                    <a:pt x="231" y="991"/>
                  </a:lnTo>
                  <a:lnTo>
                    <a:pt x="231" y="990"/>
                  </a:lnTo>
                  <a:lnTo>
                    <a:pt x="232" y="985"/>
                  </a:lnTo>
                  <a:lnTo>
                    <a:pt x="233" y="984"/>
                  </a:lnTo>
                  <a:lnTo>
                    <a:pt x="235" y="983"/>
                  </a:lnTo>
                  <a:lnTo>
                    <a:pt x="241" y="982"/>
                  </a:lnTo>
                  <a:lnTo>
                    <a:pt x="243" y="982"/>
                  </a:lnTo>
                  <a:lnTo>
                    <a:pt x="244" y="981"/>
                  </a:lnTo>
                  <a:lnTo>
                    <a:pt x="246" y="982"/>
                  </a:lnTo>
                  <a:lnTo>
                    <a:pt x="251" y="982"/>
                  </a:lnTo>
                  <a:lnTo>
                    <a:pt x="254" y="982"/>
                  </a:lnTo>
                  <a:lnTo>
                    <a:pt x="256" y="982"/>
                  </a:lnTo>
                  <a:lnTo>
                    <a:pt x="256" y="982"/>
                  </a:lnTo>
                  <a:lnTo>
                    <a:pt x="256" y="983"/>
                  </a:lnTo>
                  <a:lnTo>
                    <a:pt x="256" y="983"/>
                  </a:lnTo>
                  <a:lnTo>
                    <a:pt x="256" y="983"/>
                  </a:lnTo>
                  <a:lnTo>
                    <a:pt x="257" y="983"/>
                  </a:lnTo>
                  <a:lnTo>
                    <a:pt x="259" y="983"/>
                  </a:lnTo>
                  <a:lnTo>
                    <a:pt x="259" y="984"/>
                  </a:lnTo>
                  <a:lnTo>
                    <a:pt x="261" y="985"/>
                  </a:lnTo>
                  <a:lnTo>
                    <a:pt x="262" y="984"/>
                  </a:lnTo>
                  <a:lnTo>
                    <a:pt x="263" y="983"/>
                  </a:lnTo>
                  <a:lnTo>
                    <a:pt x="264" y="983"/>
                  </a:lnTo>
                  <a:lnTo>
                    <a:pt x="263" y="983"/>
                  </a:lnTo>
                  <a:lnTo>
                    <a:pt x="262" y="981"/>
                  </a:lnTo>
                  <a:lnTo>
                    <a:pt x="262" y="980"/>
                  </a:lnTo>
                  <a:lnTo>
                    <a:pt x="261" y="980"/>
                  </a:lnTo>
                  <a:lnTo>
                    <a:pt x="260" y="979"/>
                  </a:lnTo>
                  <a:lnTo>
                    <a:pt x="259" y="978"/>
                  </a:lnTo>
                  <a:lnTo>
                    <a:pt x="258" y="977"/>
                  </a:lnTo>
                  <a:lnTo>
                    <a:pt x="256" y="977"/>
                  </a:lnTo>
                  <a:lnTo>
                    <a:pt x="255" y="977"/>
                  </a:lnTo>
                  <a:lnTo>
                    <a:pt x="252" y="977"/>
                  </a:lnTo>
                  <a:lnTo>
                    <a:pt x="251" y="977"/>
                  </a:lnTo>
                  <a:lnTo>
                    <a:pt x="249" y="977"/>
                  </a:lnTo>
                  <a:lnTo>
                    <a:pt x="247" y="978"/>
                  </a:lnTo>
                  <a:lnTo>
                    <a:pt x="244" y="978"/>
                  </a:lnTo>
                  <a:lnTo>
                    <a:pt x="243" y="978"/>
                  </a:lnTo>
                  <a:lnTo>
                    <a:pt x="242" y="979"/>
                  </a:lnTo>
                  <a:lnTo>
                    <a:pt x="239" y="979"/>
                  </a:lnTo>
                  <a:lnTo>
                    <a:pt x="237" y="980"/>
                  </a:lnTo>
                  <a:lnTo>
                    <a:pt x="235" y="981"/>
                  </a:lnTo>
                  <a:lnTo>
                    <a:pt x="234" y="981"/>
                  </a:lnTo>
                  <a:lnTo>
                    <a:pt x="233" y="981"/>
                  </a:lnTo>
                  <a:lnTo>
                    <a:pt x="231" y="980"/>
                  </a:lnTo>
                  <a:lnTo>
                    <a:pt x="228" y="980"/>
                  </a:lnTo>
                  <a:lnTo>
                    <a:pt x="225" y="980"/>
                  </a:lnTo>
                  <a:lnTo>
                    <a:pt x="225" y="979"/>
                  </a:lnTo>
                  <a:lnTo>
                    <a:pt x="222" y="978"/>
                  </a:lnTo>
                  <a:lnTo>
                    <a:pt x="221" y="978"/>
                  </a:lnTo>
                  <a:lnTo>
                    <a:pt x="221" y="977"/>
                  </a:lnTo>
                  <a:lnTo>
                    <a:pt x="220" y="977"/>
                  </a:lnTo>
                  <a:lnTo>
                    <a:pt x="218" y="974"/>
                  </a:lnTo>
                  <a:lnTo>
                    <a:pt x="214" y="971"/>
                  </a:lnTo>
                  <a:lnTo>
                    <a:pt x="213" y="971"/>
                  </a:lnTo>
                  <a:lnTo>
                    <a:pt x="212" y="971"/>
                  </a:lnTo>
                  <a:lnTo>
                    <a:pt x="213" y="970"/>
                  </a:lnTo>
                  <a:lnTo>
                    <a:pt x="215" y="968"/>
                  </a:lnTo>
                  <a:lnTo>
                    <a:pt x="216" y="968"/>
                  </a:lnTo>
                  <a:lnTo>
                    <a:pt x="218" y="968"/>
                  </a:lnTo>
                  <a:lnTo>
                    <a:pt x="221" y="968"/>
                  </a:lnTo>
                  <a:lnTo>
                    <a:pt x="221" y="967"/>
                  </a:lnTo>
                  <a:lnTo>
                    <a:pt x="221" y="967"/>
                  </a:lnTo>
                  <a:lnTo>
                    <a:pt x="221" y="966"/>
                  </a:lnTo>
                  <a:lnTo>
                    <a:pt x="222" y="966"/>
                  </a:lnTo>
                  <a:lnTo>
                    <a:pt x="224" y="965"/>
                  </a:lnTo>
                  <a:lnTo>
                    <a:pt x="225" y="965"/>
                  </a:lnTo>
                  <a:lnTo>
                    <a:pt x="227" y="964"/>
                  </a:lnTo>
                  <a:lnTo>
                    <a:pt x="233" y="963"/>
                  </a:lnTo>
                  <a:lnTo>
                    <a:pt x="237" y="964"/>
                  </a:lnTo>
                  <a:lnTo>
                    <a:pt x="239" y="963"/>
                  </a:lnTo>
                  <a:lnTo>
                    <a:pt x="241" y="964"/>
                  </a:lnTo>
                  <a:lnTo>
                    <a:pt x="245" y="966"/>
                  </a:lnTo>
                  <a:lnTo>
                    <a:pt x="245" y="965"/>
                  </a:lnTo>
                  <a:lnTo>
                    <a:pt x="247" y="965"/>
                  </a:lnTo>
                  <a:lnTo>
                    <a:pt x="249" y="965"/>
                  </a:lnTo>
                  <a:lnTo>
                    <a:pt x="250" y="965"/>
                  </a:lnTo>
                  <a:lnTo>
                    <a:pt x="253" y="966"/>
                  </a:lnTo>
                  <a:lnTo>
                    <a:pt x="254" y="966"/>
                  </a:lnTo>
                  <a:lnTo>
                    <a:pt x="254" y="965"/>
                  </a:lnTo>
                  <a:lnTo>
                    <a:pt x="255" y="965"/>
                  </a:lnTo>
                  <a:lnTo>
                    <a:pt x="256" y="964"/>
                  </a:lnTo>
                  <a:lnTo>
                    <a:pt x="257" y="963"/>
                  </a:lnTo>
                  <a:lnTo>
                    <a:pt x="259" y="961"/>
                  </a:lnTo>
                  <a:lnTo>
                    <a:pt x="260" y="960"/>
                  </a:lnTo>
                  <a:lnTo>
                    <a:pt x="261" y="959"/>
                  </a:lnTo>
                  <a:lnTo>
                    <a:pt x="262" y="958"/>
                  </a:lnTo>
                  <a:lnTo>
                    <a:pt x="262" y="957"/>
                  </a:lnTo>
                  <a:lnTo>
                    <a:pt x="261" y="956"/>
                  </a:lnTo>
                  <a:lnTo>
                    <a:pt x="262" y="955"/>
                  </a:lnTo>
                  <a:lnTo>
                    <a:pt x="261" y="954"/>
                  </a:lnTo>
                  <a:lnTo>
                    <a:pt x="260" y="954"/>
                  </a:lnTo>
                  <a:lnTo>
                    <a:pt x="259" y="954"/>
                  </a:lnTo>
                  <a:lnTo>
                    <a:pt x="258" y="955"/>
                  </a:lnTo>
                  <a:lnTo>
                    <a:pt x="256" y="958"/>
                  </a:lnTo>
                  <a:lnTo>
                    <a:pt x="253" y="959"/>
                  </a:lnTo>
                  <a:lnTo>
                    <a:pt x="251" y="960"/>
                  </a:lnTo>
                  <a:lnTo>
                    <a:pt x="248" y="960"/>
                  </a:lnTo>
                  <a:lnTo>
                    <a:pt x="247" y="960"/>
                  </a:lnTo>
                  <a:lnTo>
                    <a:pt x="245" y="961"/>
                  </a:lnTo>
                  <a:lnTo>
                    <a:pt x="244" y="961"/>
                  </a:lnTo>
                  <a:lnTo>
                    <a:pt x="243" y="960"/>
                  </a:lnTo>
                  <a:lnTo>
                    <a:pt x="241" y="959"/>
                  </a:lnTo>
                  <a:lnTo>
                    <a:pt x="239" y="958"/>
                  </a:lnTo>
                  <a:lnTo>
                    <a:pt x="238" y="958"/>
                  </a:lnTo>
                  <a:lnTo>
                    <a:pt x="235" y="956"/>
                  </a:lnTo>
                  <a:lnTo>
                    <a:pt x="233" y="955"/>
                  </a:lnTo>
                  <a:lnTo>
                    <a:pt x="233" y="954"/>
                  </a:lnTo>
                  <a:lnTo>
                    <a:pt x="233" y="952"/>
                  </a:lnTo>
                  <a:lnTo>
                    <a:pt x="234" y="952"/>
                  </a:lnTo>
                  <a:lnTo>
                    <a:pt x="235" y="952"/>
                  </a:lnTo>
                  <a:lnTo>
                    <a:pt x="235" y="951"/>
                  </a:lnTo>
                  <a:lnTo>
                    <a:pt x="235" y="950"/>
                  </a:lnTo>
                  <a:lnTo>
                    <a:pt x="235" y="949"/>
                  </a:lnTo>
                  <a:lnTo>
                    <a:pt x="234" y="949"/>
                  </a:lnTo>
                  <a:lnTo>
                    <a:pt x="233" y="949"/>
                  </a:lnTo>
                  <a:lnTo>
                    <a:pt x="231" y="949"/>
                  </a:lnTo>
                  <a:lnTo>
                    <a:pt x="230" y="948"/>
                  </a:lnTo>
                  <a:lnTo>
                    <a:pt x="229" y="947"/>
                  </a:lnTo>
                  <a:lnTo>
                    <a:pt x="224" y="946"/>
                  </a:lnTo>
                  <a:lnTo>
                    <a:pt x="221" y="945"/>
                  </a:lnTo>
                  <a:lnTo>
                    <a:pt x="221" y="944"/>
                  </a:lnTo>
                  <a:lnTo>
                    <a:pt x="220" y="944"/>
                  </a:lnTo>
                  <a:lnTo>
                    <a:pt x="218" y="943"/>
                  </a:lnTo>
                  <a:lnTo>
                    <a:pt x="217" y="942"/>
                  </a:lnTo>
                  <a:lnTo>
                    <a:pt x="215" y="941"/>
                  </a:lnTo>
                  <a:lnTo>
                    <a:pt x="215" y="940"/>
                  </a:lnTo>
                  <a:lnTo>
                    <a:pt x="217" y="938"/>
                  </a:lnTo>
                  <a:lnTo>
                    <a:pt x="220" y="936"/>
                  </a:lnTo>
                  <a:lnTo>
                    <a:pt x="222" y="935"/>
                  </a:lnTo>
                  <a:lnTo>
                    <a:pt x="226" y="934"/>
                  </a:lnTo>
                  <a:lnTo>
                    <a:pt x="230" y="934"/>
                  </a:lnTo>
                  <a:lnTo>
                    <a:pt x="231" y="933"/>
                  </a:lnTo>
                  <a:lnTo>
                    <a:pt x="231" y="932"/>
                  </a:lnTo>
                  <a:lnTo>
                    <a:pt x="233" y="931"/>
                  </a:lnTo>
                  <a:lnTo>
                    <a:pt x="232" y="930"/>
                  </a:lnTo>
                  <a:lnTo>
                    <a:pt x="231" y="929"/>
                  </a:lnTo>
                  <a:lnTo>
                    <a:pt x="232" y="928"/>
                  </a:lnTo>
                  <a:lnTo>
                    <a:pt x="232" y="927"/>
                  </a:lnTo>
                  <a:lnTo>
                    <a:pt x="235" y="924"/>
                  </a:lnTo>
                  <a:lnTo>
                    <a:pt x="237" y="922"/>
                  </a:lnTo>
                  <a:lnTo>
                    <a:pt x="238" y="922"/>
                  </a:lnTo>
                  <a:lnTo>
                    <a:pt x="240" y="921"/>
                  </a:lnTo>
                  <a:lnTo>
                    <a:pt x="241" y="921"/>
                  </a:lnTo>
                  <a:lnTo>
                    <a:pt x="241" y="920"/>
                  </a:lnTo>
                  <a:lnTo>
                    <a:pt x="241" y="919"/>
                  </a:lnTo>
                  <a:lnTo>
                    <a:pt x="241" y="918"/>
                  </a:lnTo>
                  <a:lnTo>
                    <a:pt x="239" y="918"/>
                  </a:lnTo>
                  <a:lnTo>
                    <a:pt x="237" y="919"/>
                  </a:lnTo>
                  <a:lnTo>
                    <a:pt x="234" y="921"/>
                  </a:lnTo>
                  <a:lnTo>
                    <a:pt x="232" y="922"/>
                  </a:lnTo>
                  <a:lnTo>
                    <a:pt x="230" y="923"/>
                  </a:lnTo>
                  <a:lnTo>
                    <a:pt x="229" y="925"/>
                  </a:lnTo>
                  <a:lnTo>
                    <a:pt x="228" y="926"/>
                  </a:lnTo>
                  <a:lnTo>
                    <a:pt x="228" y="927"/>
                  </a:lnTo>
                  <a:lnTo>
                    <a:pt x="228" y="929"/>
                  </a:lnTo>
                  <a:lnTo>
                    <a:pt x="226" y="931"/>
                  </a:lnTo>
                  <a:lnTo>
                    <a:pt x="222" y="930"/>
                  </a:lnTo>
                  <a:lnTo>
                    <a:pt x="220" y="931"/>
                  </a:lnTo>
                  <a:lnTo>
                    <a:pt x="217" y="934"/>
                  </a:lnTo>
                  <a:lnTo>
                    <a:pt x="215" y="934"/>
                  </a:lnTo>
                  <a:lnTo>
                    <a:pt x="214" y="933"/>
                  </a:lnTo>
                  <a:lnTo>
                    <a:pt x="214" y="932"/>
                  </a:lnTo>
                  <a:lnTo>
                    <a:pt x="215" y="932"/>
                  </a:lnTo>
                  <a:lnTo>
                    <a:pt x="218" y="928"/>
                  </a:lnTo>
                  <a:lnTo>
                    <a:pt x="219" y="926"/>
                  </a:lnTo>
                  <a:lnTo>
                    <a:pt x="219" y="923"/>
                  </a:lnTo>
                  <a:lnTo>
                    <a:pt x="219" y="921"/>
                  </a:lnTo>
                  <a:lnTo>
                    <a:pt x="219" y="917"/>
                  </a:lnTo>
                  <a:lnTo>
                    <a:pt x="220" y="914"/>
                  </a:lnTo>
                  <a:lnTo>
                    <a:pt x="221" y="911"/>
                  </a:lnTo>
                  <a:lnTo>
                    <a:pt x="221" y="910"/>
                  </a:lnTo>
                  <a:lnTo>
                    <a:pt x="221" y="909"/>
                  </a:lnTo>
                  <a:lnTo>
                    <a:pt x="222" y="909"/>
                  </a:lnTo>
                  <a:lnTo>
                    <a:pt x="222" y="908"/>
                  </a:lnTo>
                  <a:lnTo>
                    <a:pt x="222" y="907"/>
                  </a:lnTo>
                  <a:lnTo>
                    <a:pt x="222" y="906"/>
                  </a:lnTo>
                  <a:lnTo>
                    <a:pt x="222" y="904"/>
                  </a:lnTo>
                  <a:lnTo>
                    <a:pt x="221" y="903"/>
                  </a:lnTo>
                  <a:lnTo>
                    <a:pt x="221" y="902"/>
                  </a:lnTo>
                  <a:lnTo>
                    <a:pt x="220" y="900"/>
                  </a:lnTo>
                  <a:lnTo>
                    <a:pt x="218" y="898"/>
                  </a:lnTo>
                  <a:lnTo>
                    <a:pt x="218" y="897"/>
                  </a:lnTo>
                  <a:lnTo>
                    <a:pt x="218" y="897"/>
                  </a:lnTo>
                  <a:lnTo>
                    <a:pt x="218" y="894"/>
                  </a:lnTo>
                  <a:lnTo>
                    <a:pt x="218" y="892"/>
                  </a:lnTo>
                  <a:lnTo>
                    <a:pt x="218" y="891"/>
                  </a:lnTo>
                  <a:lnTo>
                    <a:pt x="220" y="886"/>
                  </a:lnTo>
                  <a:lnTo>
                    <a:pt x="220" y="885"/>
                  </a:lnTo>
                  <a:lnTo>
                    <a:pt x="221" y="884"/>
                  </a:lnTo>
                  <a:lnTo>
                    <a:pt x="221" y="882"/>
                  </a:lnTo>
                  <a:lnTo>
                    <a:pt x="220" y="881"/>
                  </a:lnTo>
                  <a:lnTo>
                    <a:pt x="219" y="881"/>
                  </a:lnTo>
                  <a:lnTo>
                    <a:pt x="217" y="888"/>
                  </a:lnTo>
                  <a:lnTo>
                    <a:pt x="214" y="895"/>
                  </a:lnTo>
                  <a:lnTo>
                    <a:pt x="215" y="898"/>
                  </a:lnTo>
                  <a:lnTo>
                    <a:pt x="217" y="902"/>
                  </a:lnTo>
                  <a:lnTo>
                    <a:pt x="218" y="904"/>
                  </a:lnTo>
                  <a:lnTo>
                    <a:pt x="219" y="906"/>
                  </a:lnTo>
                  <a:lnTo>
                    <a:pt x="219" y="907"/>
                  </a:lnTo>
                  <a:lnTo>
                    <a:pt x="219" y="909"/>
                  </a:lnTo>
                  <a:lnTo>
                    <a:pt x="219" y="909"/>
                  </a:lnTo>
                  <a:lnTo>
                    <a:pt x="218" y="912"/>
                  </a:lnTo>
                  <a:lnTo>
                    <a:pt x="216" y="917"/>
                  </a:lnTo>
                  <a:lnTo>
                    <a:pt x="216" y="920"/>
                  </a:lnTo>
                  <a:lnTo>
                    <a:pt x="216" y="921"/>
                  </a:lnTo>
                  <a:lnTo>
                    <a:pt x="216" y="923"/>
                  </a:lnTo>
                  <a:lnTo>
                    <a:pt x="216" y="924"/>
                  </a:lnTo>
                  <a:lnTo>
                    <a:pt x="216" y="925"/>
                  </a:lnTo>
                  <a:lnTo>
                    <a:pt x="214" y="927"/>
                  </a:lnTo>
                  <a:lnTo>
                    <a:pt x="211" y="930"/>
                  </a:lnTo>
                  <a:lnTo>
                    <a:pt x="210" y="931"/>
                  </a:lnTo>
                  <a:lnTo>
                    <a:pt x="210" y="932"/>
                  </a:lnTo>
                  <a:lnTo>
                    <a:pt x="209" y="932"/>
                  </a:lnTo>
                  <a:lnTo>
                    <a:pt x="206" y="933"/>
                  </a:lnTo>
                  <a:lnTo>
                    <a:pt x="205" y="933"/>
                  </a:lnTo>
                  <a:lnTo>
                    <a:pt x="204" y="933"/>
                  </a:lnTo>
                  <a:lnTo>
                    <a:pt x="204" y="932"/>
                  </a:lnTo>
                  <a:lnTo>
                    <a:pt x="203" y="932"/>
                  </a:lnTo>
                  <a:lnTo>
                    <a:pt x="202" y="932"/>
                  </a:lnTo>
                  <a:lnTo>
                    <a:pt x="202" y="931"/>
                  </a:lnTo>
                  <a:lnTo>
                    <a:pt x="201" y="930"/>
                  </a:lnTo>
                  <a:lnTo>
                    <a:pt x="200" y="929"/>
                  </a:lnTo>
                  <a:lnTo>
                    <a:pt x="198" y="929"/>
                  </a:lnTo>
                  <a:lnTo>
                    <a:pt x="198" y="929"/>
                  </a:lnTo>
                  <a:lnTo>
                    <a:pt x="198" y="930"/>
                  </a:lnTo>
                  <a:lnTo>
                    <a:pt x="198" y="931"/>
                  </a:lnTo>
                  <a:lnTo>
                    <a:pt x="198" y="931"/>
                  </a:lnTo>
                  <a:lnTo>
                    <a:pt x="201" y="934"/>
                  </a:lnTo>
                  <a:lnTo>
                    <a:pt x="201" y="935"/>
                  </a:lnTo>
                  <a:lnTo>
                    <a:pt x="200" y="937"/>
                  </a:lnTo>
                  <a:lnTo>
                    <a:pt x="199" y="938"/>
                  </a:lnTo>
                  <a:lnTo>
                    <a:pt x="199" y="941"/>
                  </a:lnTo>
                  <a:lnTo>
                    <a:pt x="198" y="942"/>
                  </a:lnTo>
                  <a:lnTo>
                    <a:pt x="197" y="942"/>
                  </a:lnTo>
                  <a:lnTo>
                    <a:pt x="196" y="941"/>
                  </a:lnTo>
                  <a:lnTo>
                    <a:pt x="196" y="940"/>
                  </a:lnTo>
                  <a:lnTo>
                    <a:pt x="195" y="938"/>
                  </a:lnTo>
                  <a:lnTo>
                    <a:pt x="194" y="938"/>
                  </a:lnTo>
                  <a:lnTo>
                    <a:pt x="193" y="936"/>
                  </a:lnTo>
                  <a:lnTo>
                    <a:pt x="193" y="935"/>
                  </a:lnTo>
                  <a:lnTo>
                    <a:pt x="193" y="934"/>
                  </a:lnTo>
                  <a:lnTo>
                    <a:pt x="192" y="934"/>
                  </a:lnTo>
                  <a:lnTo>
                    <a:pt x="191" y="934"/>
                  </a:lnTo>
                  <a:lnTo>
                    <a:pt x="190" y="935"/>
                  </a:lnTo>
                  <a:lnTo>
                    <a:pt x="190" y="936"/>
                  </a:lnTo>
                  <a:lnTo>
                    <a:pt x="188" y="937"/>
                  </a:lnTo>
                  <a:lnTo>
                    <a:pt x="187" y="938"/>
                  </a:lnTo>
                  <a:lnTo>
                    <a:pt x="187" y="939"/>
                  </a:lnTo>
                  <a:lnTo>
                    <a:pt x="188" y="939"/>
                  </a:lnTo>
                  <a:lnTo>
                    <a:pt x="188" y="941"/>
                  </a:lnTo>
                  <a:lnTo>
                    <a:pt x="189" y="942"/>
                  </a:lnTo>
                  <a:lnTo>
                    <a:pt x="191" y="945"/>
                  </a:lnTo>
                  <a:lnTo>
                    <a:pt x="192" y="946"/>
                  </a:lnTo>
                  <a:lnTo>
                    <a:pt x="192" y="946"/>
                  </a:lnTo>
                  <a:lnTo>
                    <a:pt x="189" y="953"/>
                  </a:lnTo>
                  <a:lnTo>
                    <a:pt x="187" y="958"/>
                  </a:lnTo>
                  <a:lnTo>
                    <a:pt x="186" y="958"/>
                  </a:lnTo>
                  <a:lnTo>
                    <a:pt x="186" y="958"/>
                  </a:lnTo>
                  <a:lnTo>
                    <a:pt x="182" y="958"/>
                  </a:lnTo>
                  <a:lnTo>
                    <a:pt x="181" y="958"/>
                  </a:lnTo>
                  <a:lnTo>
                    <a:pt x="176" y="958"/>
                  </a:lnTo>
                  <a:lnTo>
                    <a:pt x="175" y="958"/>
                  </a:lnTo>
                  <a:lnTo>
                    <a:pt x="175" y="958"/>
                  </a:lnTo>
                  <a:lnTo>
                    <a:pt x="173" y="958"/>
                  </a:lnTo>
                  <a:lnTo>
                    <a:pt x="170" y="959"/>
                  </a:lnTo>
                  <a:lnTo>
                    <a:pt x="169" y="959"/>
                  </a:lnTo>
                  <a:lnTo>
                    <a:pt x="167" y="958"/>
                  </a:lnTo>
                  <a:lnTo>
                    <a:pt x="165" y="958"/>
                  </a:lnTo>
                  <a:lnTo>
                    <a:pt x="165" y="957"/>
                  </a:lnTo>
                  <a:lnTo>
                    <a:pt x="164" y="957"/>
                  </a:lnTo>
                  <a:lnTo>
                    <a:pt x="159" y="957"/>
                  </a:lnTo>
                  <a:lnTo>
                    <a:pt x="158" y="956"/>
                  </a:lnTo>
                  <a:lnTo>
                    <a:pt x="157" y="956"/>
                  </a:lnTo>
                  <a:lnTo>
                    <a:pt x="156" y="954"/>
                  </a:lnTo>
                  <a:lnTo>
                    <a:pt x="155" y="952"/>
                  </a:lnTo>
                  <a:lnTo>
                    <a:pt x="155" y="951"/>
                  </a:lnTo>
                  <a:lnTo>
                    <a:pt x="156" y="950"/>
                  </a:lnTo>
                  <a:lnTo>
                    <a:pt x="156" y="949"/>
                  </a:lnTo>
                  <a:lnTo>
                    <a:pt x="156" y="947"/>
                  </a:lnTo>
                  <a:lnTo>
                    <a:pt x="155" y="946"/>
                  </a:lnTo>
                  <a:lnTo>
                    <a:pt x="154" y="946"/>
                  </a:lnTo>
                  <a:lnTo>
                    <a:pt x="153" y="946"/>
                  </a:lnTo>
                  <a:lnTo>
                    <a:pt x="152" y="946"/>
                  </a:lnTo>
                  <a:lnTo>
                    <a:pt x="151" y="946"/>
                  </a:lnTo>
                  <a:lnTo>
                    <a:pt x="151" y="943"/>
                  </a:lnTo>
                  <a:lnTo>
                    <a:pt x="151" y="942"/>
                  </a:lnTo>
                  <a:lnTo>
                    <a:pt x="151" y="939"/>
                  </a:lnTo>
                  <a:lnTo>
                    <a:pt x="150" y="938"/>
                  </a:lnTo>
                  <a:lnTo>
                    <a:pt x="150" y="937"/>
                  </a:lnTo>
                  <a:lnTo>
                    <a:pt x="149" y="938"/>
                  </a:lnTo>
                  <a:lnTo>
                    <a:pt x="149" y="940"/>
                  </a:lnTo>
                  <a:lnTo>
                    <a:pt x="149" y="944"/>
                  </a:lnTo>
                  <a:lnTo>
                    <a:pt x="150" y="947"/>
                  </a:lnTo>
                  <a:lnTo>
                    <a:pt x="150" y="948"/>
                  </a:lnTo>
                  <a:lnTo>
                    <a:pt x="148" y="948"/>
                  </a:lnTo>
                  <a:lnTo>
                    <a:pt x="147" y="948"/>
                  </a:lnTo>
                  <a:lnTo>
                    <a:pt x="146" y="948"/>
                  </a:lnTo>
                  <a:lnTo>
                    <a:pt x="145" y="947"/>
                  </a:lnTo>
                  <a:lnTo>
                    <a:pt x="144" y="946"/>
                  </a:lnTo>
                  <a:lnTo>
                    <a:pt x="144" y="945"/>
                  </a:lnTo>
                  <a:lnTo>
                    <a:pt x="142" y="943"/>
                  </a:lnTo>
                  <a:lnTo>
                    <a:pt x="142" y="942"/>
                  </a:lnTo>
                  <a:lnTo>
                    <a:pt x="141" y="941"/>
                  </a:lnTo>
                  <a:lnTo>
                    <a:pt x="141" y="940"/>
                  </a:lnTo>
                  <a:lnTo>
                    <a:pt x="141" y="939"/>
                  </a:lnTo>
                  <a:lnTo>
                    <a:pt x="141" y="937"/>
                  </a:lnTo>
                  <a:lnTo>
                    <a:pt x="141" y="934"/>
                  </a:lnTo>
                  <a:lnTo>
                    <a:pt x="141" y="932"/>
                  </a:lnTo>
                  <a:lnTo>
                    <a:pt x="141" y="929"/>
                  </a:lnTo>
                  <a:lnTo>
                    <a:pt x="141" y="925"/>
                  </a:lnTo>
                  <a:lnTo>
                    <a:pt x="142" y="922"/>
                  </a:lnTo>
                  <a:lnTo>
                    <a:pt x="142" y="920"/>
                  </a:lnTo>
                  <a:lnTo>
                    <a:pt x="143" y="920"/>
                  </a:lnTo>
                  <a:lnTo>
                    <a:pt x="145" y="921"/>
                  </a:lnTo>
                  <a:lnTo>
                    <a:pt x="146" y="921"/>
                  </a:lnTo>
                  <a:lnTo>
                    <a:pt x="146" y="920"/>
                  </a:lnTo>
                  <a:lnTo>
                    <a:pt x="143" y="917"/>
                  </a:lnTo>
                  <a:lnTo>
                    <a:pt x="140" y="914"/>
                  </a:lnTo>
                  <a:lnTo>
                    <a:pt x="140" y="913"/>
                  </a:lnTo>
                  <a:lnTo>
                    <a:pt x="140" y="912"/>
                  </a:lnTo>
                  <a:lnTo>
                    <a:pt x="140" y="911"/>
                  </a:lnTo>
                  <a:lnTo>
                    <a:pt x="144" y="909"/>
                  </a:lnTo>
                  <a:lnTo>
                    <a:pt x="145" y="909"/>
                  </a:lnTo>
                  <a:lnTo>
                    <a:pt x="146" y="909"/>
                  </a:lnTo>
                  <a:lnTo>
                    <a:pt x="149" y="909"/>
                  </a:lnTo>
                  <a:lnTo>
                    <a:pt x="150" y="910"/>
                  </a:lnTo>
                  <a:lnTo>
                    <a:pt x="150" y="911"/>
                  </a:lnTo>
                  <a:lnTo>
                    <a:pt x="151" y="911"/>
                  </a:lnTo>
                  <a:lnTo>
                    <a:pt x="151" y="909"/>
                  </a:lnTo>
                  <a:lnTo>
                    <a:pt x="151" y="909"/>
                  </a:lnTo>
                  <a:lnTo>
                    <a:pt x="152" y="908"/>
                  </a:lnTo>
                  <a:lnTo>
                    <a:pt x="153" y="908"/>
                  </a:lnTo>
                  <a:lnTo>
                    <a:pt x="154" y="908"/>
                  </a:lnTo>
                  <a:lnTo>
                    <a:pt x="157" y="907"/>
                  </a:lnTo>
                  <a:lnTo>
                    <a:pt x="158" y="908"/>
                  </a:lnTo>
                  <a:lnTo>
                    <a:pt x="159" y="910"/>
                  </a:lnTo>
                  <a:lnTo>
                    <a:pt x="160" y="912"/>
                  </a:lnTo>
                  <a:lnTo>
                    <a:pt x="160" y="911"/>
                  </a:lnTo>
                  <a:lnTo>
                    <a:pt x="160" y="910"/>
                  </a:lnTo>
                  <a:lnTo>
                    <a:pt x="160" y="909"/>
                  </a:lnTo>
                  <a:lnTo>
                    <a:pt x="160" y="907"/>
                  </a:lnTo>
                  <a:lnTo>
                    <a:pt x="160" y="906"/>
                  </a:lnTo>
                  <a:lnTo>
                    <a:pt x="159" y="905"/>
                  </a:lnTo>
                  <a:lnTo>
                    <a:pt x="160" y="904"/>
                  </a:lnTo>
                  <a:lnTo>
                    <a:pt x="161" y="903"/>
                  </a:lnTo>
                  <a:lnTo>
                    <a:pt x="162" y="902"/>
                  </a:lnTo>
                  <a:lnTo>
                    <a:pt x="163" y="901"/>
                  </a:lnTo>
                  <a:lnTo>
                    <a:pt x="166" y="901"/>
                  </a:lnTo>
                  <a:lnTo>
                    <a:pt x="167" y="901"/>
                  </a:lnTo>
                  <a:lnTo>
                    <a:pt x="168" y="901"/>
                  </a:lnTo>
                  <a:lnTo>
                    <a:pt x="169" y="902"/>
                  </a:lnTo>
                  <a:lnTo>
                    <a:pt x="172" y="904"/>
                  </a:lnTo>
                  <a:lnTo>
                    <a:pt x="173" y="904"/>
                  </a:lnTo>
                  <a:lnTo>
                    <a:pt x="175" y="903"/>
                  </a:lnTo>
                  <a:lnTo>
                    <a:pt x="175" y="904"/>
                  </a:lnTo>
                  <a:lnTo>
                    <a:pt x="177" y="904"/>
                  </a:lnTo>
                  <a:lnTo>
                    <a:pt x="178" y="903"/>
                  </a:lnTo>
                  <a:lnTo>
                    <a:pt x="180" y="901"/>
                  </a:lnTo>
                  <a:lnTo>
                    <a:pt x="183" y="900"/>
                  </a:lnTo>
                  <a:lnTo>
                    <a:pt x="183" y="899"/>
                  </a:lnTo>
                  <a:lnTo>
                    <a:pt x="184" y="899"/>
                  </a:lnTo>
                  <a:lnTo>
                    <a:pt x="185" y="899"/>
                  </a:lnTo>
                  <a:lnTo>
                    <a:pt x="186" y="898"/>
                  </a:lnTo>
                  <a:lnTo>
                    <a:pt x="187" y="898"/>
                  </a:lnTo>
                  <a:lnTo>
                    <a:pt x="189" y="896"/>
                  </a:lnTo>
                  <a:lnTo>
                    <a:pt x="190" y="895"/>
                  </a:lnTo>
                  <a:lnTo>
                    <a:pt x="191" y="893"/>
                  </a:lnTo>
                  <a:lnTo>
                    <a:pt x="191" y="891"/>
                  </a:lnTo>
                  <a:lnTo>
                    <a:pt x="193" y="888"/>
                  </a:lnTo>
                  <a:lnTo>
                    <a:pt x="194" y="887"/>
                  </a:lnTo>
                  <a:lnTo>
                    <a:pt x="195" y="887"/>
                  </a:lnTo>
                  <a:lnTo>
                    <a:pt x="196" y="885"/>
                  </a:lnTo>
                  <a:lnTo>
                    <a:pt x="196" y="885"/>
                  </a:lnTo>
                  <a:lnTo>
                    <a:pt x="197" y="885"/>
                  </a:lnTo>
                  <a:lnTo>
                    <a:pt x="197" y="884"/>
                  </a:lnTo>
                  <a:lnTo>
                    <a:pt x="199" y="882"/>
                  </a:lnTo>
                  <a:lnTo>
                    <a:pt x="201" y="879"/>
                  </a:lnTo>
                  <a:lnTo>
                    <a:pt x="201" y="878"/>
                  </a:lnTo>
                  <a:lnTo>
                    <a:pt x="200" y="878"/>
                  </a:lnTo>
                  <a:lnTo>
                    <a:pt x="199" y="879"/>
                  </a:lnTo>
                  <a:lnTo>
                    <a:pt x="198" y="881"/>
                  </a:lnTo>
                  <a:lnTo>
                    <a:pt x="197" y="883"/>
                  </a:lnTo>
                  <a:lnTo>
                    <a:pt x="194" y="885"/>
                  </a:lnTo>
                  <a:lnTo>
                    <a:pt x="192" y="887"/>
                  </a:lnTo>
                  <a:lnTo>
                    <a:pt x="190" y="889"/>
                  </a:lnTo>
                  <a:lnTo>
                    <a:pt x="187" y="893"/>
                  </a:lnTo>
                  <a:lnTo>
                    <a:pt x="187" y="894"/>
                  </a:lnTo>
                  <a:lnTo>
                    <a:pt x="187" y="896"/>
                  </a:lnTo>
                  <a:lnTo>
                    <a:pt x="186" y="897"/>
                  </a:lnTo>
                  <a:lnTo>
                    <a:pt x="186" y="897"/>
                  </a:lnTo>
                  <a:lnTo>
                    <a:pt x="183" y="897"/>
                  </a:lnTo>
                  <a:lnTo>
                    <a:pt x="179" y="900"/>
                  </a:lnTo>
                  <a:lnTo>
                    <a:pt x="178" y="901"/>
                  </a:lnTo>
                  <a:lnTo>
                    <a:pt x="176" y="901"/>
                  </a:lnTo>
                  <a:lnTo>
                    <a:pt x="175" y="901"/>
                  </a:lnTo>
                  <a:lnTo>
                    <a:pt x="174" y="901"/>
                  </a:lnTo>
                  <a:lnTo>
                    <a:pt x="170" y="899"/>
                  </a:lnTo>
                  <a:lnTo>
                    <a:pt x="165" y="898"/>
                  </a:lnTo>
                  <a:lnTo>
                    <a:pt x="165" y="897"/>
                  </a:lnTo>
                  <a:lnTo>
                    <a:pt x="164" y="897"/>
                  </a:lnTo>
                  <a:lnTo>
                    <a:pt x="164" y="896"/>
                  </a:lnTo>
                  <a:lnTo>
                    <a:pt x="163" y="894"/>
                  </a:lnTo>
                  <a:lnTo>
                    <a:pt x="163" y="893"/>
                  </a:lnTo>
                  <a:lnTo>
                    <a:pt x="163" y="892"/>
                  </a:lnTo>
                  <a:lnTo>
                    <a:pt x="162" y="890"/>
                  </a:lnTo>
                  <a:lnTo>
                    <a:pt x="162" y="889"/>
                  </a:lnTo>
                  <a:lnTo>
                    <a:pt x="161" y="889"/>
                  </a:lnTo>
                  <a:lnTo>
                    <a:pt x="159" y="888"/>
                  </a:lnTo>
                  <a:lnTo>
                    <a:pt x="158" y="888"/>
                  </a:lnTo>
                  <a:lnTo>
                    <a:pt x="159" y="886"/>
                  </a:lnTo>
                  <a:lnTo>
                    <a:pt x="159" y="885"/>
                  </a:lnTo>
                  <a:lnTo>
                    <a:pt x="160" y="885"/>
                  </a:lnTo>
                  <a:lnTo>
                    <a:pt x="161" y="885"/>
                  </a:lnTo>
                  <a:lnTo>
                    <a:pt x="165" y="884"/>
                  </a:lnTo>
                  <a:lnTo>
                    <a:pt x="166" y="884"/>
                  </a:lnTo>
                  <a:lnTo>
                    <a:pt x="167" y="885"/>
                  </a:lnTo>
                  <a:lnTo>
                    <a:pt x="169" y="885"/>
                  </a:lnTo>
                  <a:lnTo>
                    <a:pt x="169" y="885"/>
                  </a:lnTo>
                  <a:lnTo>
                    <a:pt x="168" y="885"/>
                  </a:lnTo>
                  <a:lnTo>
                    <a:pt x="168" y="884"/>
                  </a:lnTo>
                  <a:lnTo>
                    <a:pt x="167" y="882"/>
                  </a:lnTo>
                  <a:lnTo>
                    <a:pt x="167" y="881"/>
                  </a:lnTo>
                  <a:lnTo>
                    <a:pt x="169" y="880"/>
                  </a:lnTo>
                  <a:lnTo>
                    <a:pt x="171" y="879"/>
                  </a:lnTo>
                  <a:lnTo>
                    <a:pt x="176" y="877"/>
                  </a:lnTo>
                  <a:lnTo>
                    <a:pt x="179" y="876"/>
                  </a:lnTo>
                  <a:lnTo>
                    <a:pt x="182" y="875"/>
                  </a:lnTo>
                  <a:lnTo>
                    <a:pt x="183" y="874"/>
                  </a:lnTo>
                  <a:lnTo>
                    <a:pt x="185" y="874"/>
                  </a:lnTo>
                  <a:lnTo>
                    <a:pt x="186" y="873"/>
                  </a:lnTo>
                  <a:lnTo>
                    <a:pt x="187" y="873"/>
                  </a:lnTo>
                  <a:lnTo>
                    <a:pt x="188" y="873"/>
                  </a:lnTo>
                  <a:lnTo>
                    <a:pt x="188" y="873"/>
                  </a:lnTo>
                  <a:lnTo>
                    <a:pt x="187" y="870"/>
                  </a:lnTo>
                  <a:lnTo>
                    <a:pt x="187" y="869"/>
                  </a:lnTo>
                  <a:lnTo>
                    <a:pt x="188" y="867"/>
                  </a:lnTo>
                  <a:lnTo>
                    <a:pt x="190" y="866"/>
                  </a:lnTo>
                  <a:lnTo>
                    <a:pt x="191" y="864"/>
                  </a:lnTo>
                  <a:lnTo>
                    <a:pt x="191" y="862"/>
                  </a:lnTo>
                  <a:lnTo>
                    <a:pt x="192" y="862"/>
                  </a:lnTo>
                  <a:lnTo>
                    <a:pt x="194" y="863"/>
                  </a:lnTo>
                  <a:lnTo>
                    <a:pt x="195" y="865"/>
                  </a:lnTo>
                  <a:lnTo>
                    <a:pt x="195" y="864"/>
                  </a:lnTo>
                  <a:lnTo>
                    <a:pt x="196" y="864"/>
                  </a:lnTo>
                  <a:lnTo>
                    <a:pt x="195" y="862"/>
                  </a:lnTo>
                  <a:lnTo>
                    <a:pt x="195" y="861"/>
                  </a:lnTo>
                  <a:lnTo>
                    <a:pt x="194" y="861"/>
                  </a:lnTo>
                  <a:lnTo>
                    <a:pt x="193" y="861"/>
                  </a:lnTo>
                  <a:lnTo>
                    <a:pt x="193" y="860"/>
                  </a:lnTo>
                  <a:lnTo>
                    <a:pt x="193" y="859"/>
                  </a:lnTo>
                  <a:lnTo>
                    <a:pt x="193" y="858"/>
                  </a:lnTo>
                  <a:lnTo>
                    <a:pt x="193" y="857"/>
                  </a:lnTo>
                  <a:lnTo>
                    <a:pt x="195" y="858"/>
                  </a:lnTo>
                  <a:lnTo>
                    <a:pt x="195" y="857"/>
                  </a:lnTo>
                  <a:lnTo>
                    <a:pt x="196" y="857"/>
                  </a:lnTo>
                  <a:lnTo>
                    <a:pt x="195" y="857"/>
                  </a:lnTo>
                  <a:lnTo>
                    <a:pt x="193" y="856"/>
                  </a:lnTo>
                  <a:lnTo>
                    <a:pt x="193" y="855"/>
                  </a:lnTo>
                  <a:lnTo>
                    <a:pt x="193" y="852"/>
                  </a:lnTo>
                  <a:lnTo>
                    <a:pt x="192" y="852"/>
                  </a:lnTo>
                  <a:lnTo>
                    <a:pt x="192" y="855"/>
                  </a:lnTo>
                  <a:lnTo>
                    <a:pt x="191" y="856"/>
                  </a:lnTo>
                  <a:lnTo>
                    <a:pt x="191" y="858"/>
                  </a:lnTo>
                  <a:lnTo>
                    <a:pt x="190" y="858"/>
                  </a:lnTo>
                  <a:lnTo>
                    <a:pt x="188" y="857"/>
                  </a:lnTo>
                  <a:lnTo>
                    <a:pt x="189" y="856"/>
                  </a:lnTo>
                  <a:lnTo>
                    <a:pt x="189" y="855"/>
                  </a:lnTo>
                  <a:lnTo>
                    <a:pt x="189" y="854"/>
                  </a:lnTo>
                  <a:lnTo>
                    <a:pt x="188" y="854"/>
                  </a:lnTo>
                  <a:lnTo>
                    <a:pt x="188" y="856"/>
                  </a:lnTo>
                  <a:lnTo>
                    <a:pt x="186" y="857"/>
                  </a:lnTo>
                  <a:lnTo>
                    <a:pt x="185" y="858"/>
                  </a:lnTo>
                  <a:lnTo>
                    <a:pt x="184" y="860"/>
                  </a:lnTo>
                  <a:lnTo>
                    <a:pt x="183" y="860"/>
                  </a:lnTo>
                  <a:lnTo>
                    <a:pt x="182" y="859"/>
                  </a:lnTo>
                  <a:lnTo>
                    <a:pt x="181" y="858"/>
                  </a:lnTo>
                  <a:lnTo>
                    <a:pt x="182" y="858"/>
                  </a:lnTo>
                  <a:lnTo>
                    <a:pt x="183" y="858"/>
                  </a:lnTo>
                  <a:lnTo>
                    <a:pt x="184" y="857"/>
                  </a:lnTo>
                  <a:lnTo>
                    <a:pt x="183" y="856"/>
                  </a:lnTo>
                  <a:lnTo>
                    <a:pt x="183" y="854"/>
                  </a:lnTo>
                  <a:lnTo>
                    <a:pt x="183" y="853"/>
                  </a:lnTo>
                  <a:lnTo>
                    <a:pt x="183" y="852"/>
                  </a:lnTo>
                  <a:lnTo>
                    <a:pt x="185" y="848"/>
                  </a:lnTo>
                  <a:lnTo>
                    <a:pt x="184" y="848"/>
                  </a:lnTo>
                  <a:lnTo>
                    <a:pt x="183" y="850"/>
                  </a:lnTo>
                  <a:lnTo>
                    <a:pt x="183" y="851"/>
                  </a:lnTo>
                  <a:lnTo>
                    <a:pt x="182" y="853"/>
                  </a:lnTo>
                  <a:lnTo>
                    <a:pt x="182" y="854"/>
                  </a:lnTo>
                  <a:lnTo>
                    <a:pt x="182" y="855"/>
                  </a:lnTo>
                  <a:lnTo>
                    <a:pt x="181" y="855"/>
                  </a:lnTo>
                  <a:lnTo>
                    <a:pt x="181" y="854"/>
                  </a:lnTo>
                  <a:lnTo>
                    <a:pt x="181" y="852"/>
                  </a:lnTo>
                  <a:lnTo>
                    <a:pt x="180" y="852"/>
                  </a:lnTo>
                  <a:lnTo>
                    <a:pt x="180" y="853"/>
                  </a:lnTo>
                  <a:lnTo>
                    <a:pt x="179" y="854"/>
                  </a:lnTo>
                  <a:lnTo>
                    <a:pt x="178" y="853"/>
                  </a:lnTo>
                  <a:lnTo>
                    <a:pt x="176" y="852"/>
                  </a:lnTo>
                  <a:lnTo>
                    <a:pt x="175" y="851"/>
                  </a:lnTo>
                  <a:lnTo>
                    <a:pt x="175" y="849"/>
                  </a:lnTo>
                  <a:lnTo>
                    <a:pt x="175" y="847"/>
                  </a:lnTo>
                  <a:lnTo>
                    <a:pt x="175" y="846"/>
                  </a:lnTo>
                  <a:lnTo>
                    <a:pt x="176" y="845"/>
                  </a:lnTo>
                  <a:lnTo>
                    <a:pt x="181" y="842"/>
                  </a:lnTo>
                  <a:lnTo>
                    <a:pt x="182" y="841"/>
                  </a:lnTo>
                  <a:lnTo>
                    <a:pt x="183" y="841"/>
                  </a:lnTo>
                  <a:lnTo>
                    <a:pt x="184" y="844"/>
                  </a:lnTo>
                  <a:lnTo>
                    <a:pt x="185" y="844"/>
                  </a:lnTo>
                  <a:lnTo>
                    <a:pt x="186" y="845"/>
                  </a:lnTo>
                  <a:lnTo>
                    <a:pt x="188" y="847"/>
                  </a:lnTo>
                  <a:lnTo>
                    <a:pt x="189" y="847"/>
                  </a:lnTo>
                  <a:lnTo>
                    <a:pt x="190" y="847"/>
                  </a:lnTo>
                  <a:lnTo>
                    <a:pt x="191" y="847"/>
                  </a:lnTo>
                  <a:lnTo>
                    <a:pt x="193" y="848"/>
                  </a:lnTo>
                  <a:lnTo>
                    <a:pt x="194" y="849"/>
                  </a:lnTo>
                  <a:lnTo>
                    <a:pt x="194" y="850"/>
                  </a:lnTo>
                  <a:lnTo>
                    <a:pt x="195" y="851"/>
                  </a:lnTo>
                  <a:lnTo>
                    <a:pt x="196" y="852"/>
                  </a:lnTo>
                  <a:lnTo>
                    <a:pt x="198" y="853"/>
                  </a:lnTo>
                  <a:lnTo>
                    <a:pt x="199" y="852"/>
                  </a:lnTo>
                  <a:lnTo>
                    <a:pt x="201" y="853"/>
                  </a:lnTo>
                  <a:lnTo>
                    <a:pt x="202" y="855"/>
                  </a:lnTo>
                  <a:lnTo>
                    <a:pt x="203" y="855"/>
                  </a:lnTo>
                  <a:lnTo>
                    <a:pt x="203" y="854"/>
                  </a:lnTo>
                  <a:lnTo>
                    <a:pt x="205" y="855"/>
                  </a:lnTo>
                  <a:lnTo>
                    <a:pt x="207" y="856"/>
                  </a:lnTo>
                  <a:lnTo>
                    <a:pt x="209" y="857"/>
                  </a:lnTo>
                  <a:lnTo>
                    <a:pt x="210" y="857"/>
                  </a:lnTo>
                  <a:lnTo>
                    <a:pt x="211" y="858"/>
                  </a:lnTo>
                  <a:lnTo>
                    <a:pt x="212" y="859"/>
                  </a:lnTo>
                  <a:lnTo>
                    <a:pt x="211" y="859"/>
                  </a:lnTo>
                  <a:lnTo>
                    <a:pt x="210" y="860"/>
                  </a:lnTo>
                  <a:lnTo>
                    <a:pt x="211" y="860"/>
                  </a:lnTo>
                  <a:lnTo>
                    <a:pt x="212" y="860"/>
                  </a:lnTo>
                  <a:lnTo>
                    <a:pt x="213" y="860"/>
                  </a:lnTo>
                  <a:lnTo>
                    <a:pt x="213" y="859"/>
                  </a:lnTo>
                  <a:lnTo>
                    <a:pt x="213" y="858"/>
                  </a:lnTo>
                  <a:lnTo>
                    <a:pt x="213" y="857"/>
                  </a:lnTo>
                  <a:lnTo>
                    <a:pt x="212" y="855"/>
                  </a:lnTo>
                  <a:lnTo>
                    <a:pt x="210" y="855"/>
                  </a:lnTo>
                  <a:lnTo>
                    <a:pt x="203" y="854"/>
                  </a:lnTo>
                  <a:lnTo>
                    <a:pt x="203" y="852"/>
                  </a:lnTo>
                  <a:lnTo>
                    <a:pt x="202" y="852"/>
                  </a:lnTo>
                  <a:lnTo>
                    <a:pt x="202" y="851"/>
                  </a:lnTo>
                  <a:lnTo>
                    <a:pt x="201" y="848"/>
                  </a:lnTo>
                  <a:lnTo>
                    <a:pt x="202" y="848"/>
                  </a:lnTo>
                  <a:lnTo>
                    <a:pt x="203" y="845"/>
                  </a:lnTo>
                  <a:lnTo>
                    <a:pt x="204" y="843"/>
                  </a:lnTo>
                  <a:lnTo>
                    <a:pt x="205" y="841"/>
                  </a:lnTo>
                  <a:lnTo>
                    <a:pt x="206" y="841"/>
                  </a:lnTo>
                  <a:lnTo>
                    <a:pt x="207" y="842"/>
                  </a:lnTo>
                  <a:lnTo>
                    <a:pt x="208" y="842"/>
                  </a:lnTo>
                  <a:lnTo>
                    <a:pt x="209" y="842"/>
                  </a:lnTo>
                  <a:lnTo>
                    <a:pt x="210" y="841"/>
                  </a:lnTo>
                  <a:lnTo>
                    <a:pt x="209" y="841"/>
                  </a:lnTo>
                  <a:lnTo>
                    <a:pt x="208" y="841"/>
                  </a:lnTo>
                  <a:lnTo>
                    <a:pt x="207" y="841"/>
                  </a:lnTo>
                  <a:lnTo>
                    <a:pt x="206" y="841"/>
                  </a:lnTo>
                  <a:lnTo>
                    <a:pt x="206" y="840"/>
                  </a:lnTo>
                  <a:lnTo>
                    <a:pt x="206" y="839"/>
                  </a:lnTo>
                  <a:lnTo>
                    <a:pt x="204" y="839"/>
                  </a:lnTo>
                  <a:lnTo>
                    <a:pt x="204" y="837"/>
                  </a:lnTo>
                  <a:lnTo>
                    <a:pt x="204" y="836"/>
                  </a:lnTo>
                  <a:lnTo>
                    <a:pt x="203" y="836"/>
                  </a:lnTo>
                  <a:lnTo>
                    <a:pt x="204" y="836"/>
                  </a:lnTo>
                  <a:lnTo>
                    <a:pt x="205" y="836"/>
                  </a:lnTo>
                  <a:lnTo>
                    <a:pt x="205" y="836"/>
                  </a:lnTo>
                  <a:lnTo>
                    <a:pt x="204" y="836"/>
                  </a:lnTo>
                  <a:lnTo>
                    <a:pt x="204" y="835"/>
                  </a:lnTo>
                  <a:lnTo>
                    <a:pt x="205" y="835"/>
                  </a:lnTo>
                  <a:lnTo>
                    <a:pt x="206" y="835"/>
                  </a:lnTo>
                  <a:lnTo>
                    <a:pt x="206" y="836"/>
                  </a:lnTo>
                  <a:lnTo>
                    <a:pt x="207" y="836"/>
                  </a:lnTo>
                  <a:lnTo>
                    <a:pt x="208" y="836"/>
                  </a:lnTo>
                  <a:lnTo>
                    <a:pt x="208" y="835"/>
                  </a:lnTo>
                  <a:lnTo>
                    <a:pt x="210" y="833"/>
                  </a:lnTo>
                  <a:lnTo>
                    <a:pt x="212" y="836"/>
                  </a:lnTo>
                  <a:lnTo>
                    <a:pt x="213" y="836"/>
                  </a:lnTo>
                  <a:lnTo>
                    <a:pt x="213" y="836"/>
                  </a:lnTo>
                  <a:lnTo>
                    <a:pt x="213" y="835"/>
                  </a:lnTo>
                  <a:lnTo>
                    <a:pt x="211" y="832"/>
                  </a:lnTo>
                  <a:lnTo>
                    <a:pt x="211" y="831"/>
                  </a:lnTo>
                  <a:lnTo>
                    <a:pt x="210" y="830"/>
                  </a:lnTo>
                  <a:lnTo>
                    <a:pt x="210" y="829"/>
                  </a:lnTo>
                  <a:lnTo>
                    <a:pt x="213" y="830"/>
                  </a:lnTo>
                  <a:lnTo>
                    <a:pt x="216" y="831"/>
                  </a:lnTo>
                  <a:lnTo>
                    <a:pt x="217" y="831"/>
                  </a:lnTo>
                  <a:lnTo>
                    <a:pt x="218" y="831"/>
                  </a:lnTo>
                  <a:lnTo>
                    <a:pt x="219" y="831"/>
                  </a:lnTo>
                  <a:lnTo>
                    <a:pt x="219" y="830"/>
                  </a:lnTo>
                  <a:lnTo>
                    <a:pt x="219" y="829"/>
                  </a:lnTo>
                  <a:lnTo>
                    <a:pt x="219" y="828"/>
                  </a:lnTo>
                  <a:lnTo>
                    <a:pt x="218" y="829"/>
                  </a:lnTo>
                  <a:lnTo>
                    <a:pt x="217" y="830"/>
                  </a:lnTo>
                  <a:lnTo>
                    <a:pt x="216" y="830"/>
                  </a:lnTo>
                  <a:lnTo>
                    <a:pt x="215" y="829"/>
                  </a:lnTo>
                  <a:lnTo>
                    <a:pt x="213" y="829"/>
                  </a:lnTo>
                  <a:lnTo>
                    <a:pt x="212" y="828"/>
                  </a:lnTo>
                  <a:lnTo>
                    <a:pt x="212" y="827"/>
                  </a:lnTo>
                  <a:lnTo>
                    <a:pt x="211" y="828"/>
                  </a:lnTo>
                  <a:lnTo>
                    <a:pt x="211" y="827"/>
                  </a:lnTo>
                  <a:lnTo>
                    <a:pt x="211" y="826"/>
                  </a:lnTo>
                  <a:lnTo>
                    <a:pt x="210" y="827"/>
                  </a:lnTo>
                  <a:lnTo>
                    <a:pt x="210" y="827"/>
                  </a:lnTo>
                  <a:lnTo>
                    <a:pt x="207" y="824"/>
                  </a:lnTo>
                  <a:lnTo>
                    <a:pt x="207" y="823"/>
                  </a:lnTo>
                  <a:lnTo>
                    <a:pt x="209" y="823"/>
                  </a:lnTo>
                  <a:lnTo>
                    <a:pt x="210" y="823"/>
                  </a:lnTo>
                  <a:lnTo>
                    <a:pt x="210" y="823"/>
                  </a:lnTo>
                  <a:lnTo>
                    <a:pt x="210" y="822"/>
                  </a:lnTo>
                  <a:lnTo>
                    <a:pt x="210" y="821"/>
                  </a:lnTo>
                  <a:lnTo>
                    <a:pt x="211" y="822"/>
                  </a:lnTo>
                  <a:lnTo>
                    <a:pt x="213" y="823"/>
                  </a:lnTo>
                  <a:lnTo>
                    <a:pt x="214" y="823"/>
                  </a:lnTo>
                  <a:lnTo>
                    <a:pt x="214" y="823"/>
                  </a:lnTo>
                  <a:lnTo>
                    <a:pt x="215" y="823"/>
                  </a:lnTo>
                  <a:lnTo>
                    <a:pt x="216" y="824"/>
                  </a:lnTo>
                  <a:lnTo>
                    <a:pt x="217" y="823"/>
                  </a:lnTo>
                  <a:lnTo>
                    <a:pt x="218" y="823"/>
                  </a:lnTo>
                  <a:lnTo>
                    <a:pt x="217" y="821"/>
                  </a:lnTo>
                  <a:lnTo>
                    <a:pt x="217" y="820"/>
                  </a:lnTo>
                  <a:lnTo>
                    <a:pt x="219" y="821"/>
                  </a:lnTo>
                  <a:lnTo>
                    <a:pt x="220" y="822"/>
                  </a:lnTo>
                  <a:lnTo>
                    <a:pt x="220" y="823"/>
                  </a:lnTo>
                  <a:lnTo>
                    <a:pt x="220" y="823"/>
                  </a:lnTo>
                  <a:lnTo>
                    <a:pt x="221" y="823"/>
                  </a:lnTo>
                  <a:lnTo>
                    <a:pt x="221" y="824"/>
                  </a:lnTo>
                  <a:lnTo>
                    <a:pt x="222" y="824"/>
                  </a:lnTo>
                  <a:lnTo>
                    <a:pt x="223" y="823"/>
                  </a:lnTo>
                  <a:lnTo>
                    <a:pt x="223" y="823"/>
                  </a:lnTo>
                  <a:lnTo>
                    <a:pt x="223" y="821"/>
                  </a:lnTo>
                  <a:lnTo>
                    <a:pt x="223" y="820"/>
                  </a:lnTo>
                  <a:lnTo>
                    <a:pt x="223" y="819"/>
                  </a:lnTo>
                  <a:lnTo>
                    <a:pt x="223" y="818"/>
                  </a:lnTo>
                  <a:lnTo>
                    <a:pt x="222" y="818"/>
                  </a:lnTo>
                  <a:lnTo>
                    <a:pt x="221" y="817"/>
                  </a:lnTo>
                  <a:lnTo>
                    <a:pt x="221" y="816"/>
                  </a:lnTo>
                  <a:lnTo>
                    <a:pt x="222" y="815"/>
                  </a:lnTo>
                  <a:lnTo>
                    <a:pt x="222" y="814"/>
                  </a:lnTo>
                  <a:lnTo>
                    <a:pt x="222" y="813"/>
                  </a:lnTo>
                  <a:lnTo>
                    <a:pt x="223" y="812"/>
                  </a:lnTo>
                  <a:lnTo>
                    <a:pt x="223" y="811"/>
                  </a:lnTo>
                  <a:lnTo>
                    <a:pt x="222" y="811"/>
                  </a:lnTo>
                  <a:lnTo>
                    <a:pt x="221" y="811"/>
                  </a:lnTo>
                  <a:lnTo>
                    <a:pt x="221" y="811"/>
                  </a:lnTo>
                  <a:lnTo>
                    <a:pt x="220" y="811"/>
                  </a:lnTo>
                  <a:lnTo>
                    <a:pt x="220" y="812"/>
                  </a:lnTo>
                  <a:lnTo>
                    <a:pt x="218" y="813"/>
                  </a:lnTo>
                  <a:lnTo>
                    <a:pt x="216" y="811"/>
                  </a:lnTo>
                  <a:lnTo>
                    <a:pt x="218" y="811"/>
                  </a:lnTo>
                  <a:lnTo>
                    <a:pt x="219" y="810"/>
                  </a:lnTo>
                  <a:lnTo>
                    <a:pt x="218" y="809"/>
                  </a:lnTo>
                  <a:lnTo>
                    <a:pt x="218" y="808"/>
                  </a:lnTo>
                  <a:lnTo>
                    <a:pt x="217" y="808"/>
                  </a:lnTo>
                  <a:lnTo>
                    <a:pt x="217" y="807"/>
                  </a:lnTo>
                  <a:lnTo>
                    <a:pt x="218" y="807"/>
                  </a:lnTo>
                  <a:lnTo>
                    <a:pt x="219" y="805"/>
                  </a:lnTo>
                  <a:lnTo>
                    <a:pt x="218" y="804"/>
                  </a:lnTo>
                  <a:lnTo>
                    <a:pt x="218" y="803"/>
                  </a:lnTo>
                  <a:lnTo>
                    <a:pt x="217" y="803"/>
                  </a:lnTo>
                  <a:lnTo>
                    <a:pt x="216" y="803"/>
                  </a:lnTo>
                  <a:lnTo>
                    <a:pt x="215" y="803"/>
                  </a:lnTo>
                  <a:lnTo>
                    <a:pt x="214" y="803"/>
                  </a:lnTo>
                  <a:lnTo>
                    <a:pt x="213" y="802"/>
                  </a:lnTo>
                  <a:lnTo>
                    <a:pt x="212" y="801"/>
                  </a:lnTo>
                  <a:lnTo>
                    <a:pt x="214" y="800"/>
                  </a:lnTo>
                  <a:lnTo>
                    <a:pt x="215" y="799"/>
                  </a:lnTo>
                  <a:lnTo>
                    <a:pt x="215" y="798"/>
                  </a:lnTo>
                  <a:lnTo>
                    <a:pt x="214" y="798"/>
                  </a:lnTo>
                  <a:lnTo>
                    <a:pt x="213" y="798"/>
                  </a:lnTo>
                  <a:lnTo>
                    <a:pt x="212" y="799"/>
                  </a:lnTo>
                  <a:lnTo>
                    <a:pt x="211" y="799"/>
                  </a:lnTo>
                  <a:lnTo>
                    <a:pt x="211" y="799"/>
                  </a:lnTo>
                  <a:lnTo>
                    <a:pt x="210" y="800"/>
                  </a:lnTo>
                  <a:lnTo>
                    <a:pt x="210" y="800"/>
                  </a:lnTo>
                  <a:lnTo>
                    <a:pt x="210" y="799"/>
                  </a:lnTo>
                  <a:lnTo>
                    <a:pt x="210" y="798"/>
                  </a:lnTo>
                  <a:lnTo>
                    <a:pt x="209" y="797"/>
                  </a:lnTo>
                  <a:lnTo>
                    <a:pt x="208" y="796"/>
                  </a:lnTo>
                  <a:lnTo>
                    <a:pt x="207" y="796"/>
                  </a:lnTo>
                  <a:lnTo>
                    <a:pt x="206" y="796"/>
                  </a:lnTo>
                  <a:lnTo>
                    <a:pt x="205" y="795"/>
                  </a:lnTo>
                  <a:lnTo>
                    <a:pt x="205" y="794"/>
                  </a:lnTo>
                  <a:lnTo>
                    <a:pt x="204" y="793"/>
                  </a:lnTo>
                  <a:lnTo>
                    <a:pt x="204" y="792"/>
                  </a:lnTo>
                  <a:lnTo>
                    <a:pt x="202" y="791"/>
                  </a:lnTo>
                  <a:lnTo>
                    <a:pt x="200" y="790"/>
                  </a:lnTo>
                  <a:lnTo>
                    <a:pt x="198" y="790"/>
                  </a:lnTo>
                  <a:lnTo>
                    <a:pt x="198" y="790"/>
                  </a:lnTo>
                  <a:lnTo>
                    <a:pt x="197" y="791"/>
                  </a:lnTo>
                  <a:lnTo>
                    <a:pt x="196" y="793"/>
                  </a:lnTo>
                  <a:lnTo>
                    <a:pt x="195" y="794"/>
                  </a:lnTo>
                  <a:lnTo>
                    <a:pt x="194" y="794"/>
                  </a:lnTo>
                  <a:lnTo>
                    <a:pt x="193" y="794"/>
                  </a:lnTo>
                  <a:lnTo>
                    <a:pt x="193" y="793"/>
                  </a:lnTo>
                  <a:lnTo>
                    <a:pt x="193" y="791"/>
                  </a:lnTo>
                  <a:lnTo>
                    <a:pt x="192" y="791"/>
                  </a:lnTo>
                  <a:lnTo>
                    <a:pt x="191" y="792"/>
                  </a:lnTo>
                  <a:lnTo>
                    <a:pt x="189" y="792"/>
                  </a:lnTo>
                  <a:lnTo>
                    <a:pt x="188" y="793"/>
                  </a:lnTo>
                  <a:lnTo>
                    <a:pt x="188" y="792"/>
                  </a:lnTo>
                  <a:lnTo>
                    <a:pt x="190" y="791"/>
                  </a:lnTo>
                  <a:lnTo>
                    <a:pt x="194" y="789"/>
                  </a:lnTo>
                  <a:lnTo>
                    <a:pt x="195" y="789"/>
                  </a:lnTo>
                  <a:lnTo>
                    <a:pt x="196" y="789"/>
                  </a:lnTo>
                  <a:lnTo>
                    <a:pt x="196" y="790"/>
                  </a:lnTo>
                  <a:lnTo>
                    <a:pt x="197" y="790"/>
                  </a:lnTo>
                  <a:lnTo>
                    <a:pt x="198" y="788"/>
                  </a:lnTo>
                  <a:lnTo>
                    <a:pt x="197" y="787"/>
                  </a:lnTo>
                  <a:lnTo>
                    <a:pt x="198" y="786"/>
                  </a:lnTo>
                  <a:lnTo>
                    <a:pt x="198" y="786"/>
                  </a:lnTo>
                  <a:lnTo>
                    <a:pt x="200" y="785"/>
                  </a:lnTo>
                  <a:lnTo>
                    <a:pt x="200" y="786"/>
                  </a:lnTo>
                  <a:lnTo>
                    <a:pt x="201" y="787"/>
                  </a:lnTo>
                  <a:lnTo>
                    <a:pt x="202" y="787"/>
                  </a:lnTo>
                  <a:lnTo>
                    <a:pt x="204" y="787"/>
                  </a:lnTo>
                  <a:lnTo>
                    <a:pt x="205" y="787"/>
                  </a:lnTo>
                  <a:lnTo>
                    <a:pt x="207" y="787"/>
                  </a:lnTo>
                  <a:lnTo>
                    <a:pt x="208" y="787"/>
                  </a:lnTo>
                  <a:lnTo>
                    <a:pt x="208" y="786"/>
                  </a:lnTo>
                  <a:lnTo>
                    <a:pt x="209" y="785"/>
                  </a:lnTo>
                  <a:lnTo>
                    <a:pt x="210" y="784"/>
                  </a:lnTo>
                  <a:lnTo>
                    <a:pt x="210" y="784"/>
                  </a:lnTo>
                  <a:lnTo>
                    <a:pt x="210" y="783"/>
                  </a:lnTo>
                  <a:lnTo>
                    <a:pt x="210" y="783"/>
                  </a:lnTo>
                  <a:lnTo>
                    <a:pt x="209" y="783"/>
                  </a:lnTo>
                  <a:lnTo>
                    <a:pt x="208" y="783"/>
                  </a:lnTo>
                  <a:lnTo>
                    <a:pt x="209" y="782"/>
                  </a:lnTo>
                  <a:lnTo>
                    <a:pt x="208" y="781"/>
                  </a:lnTo>
                  <a:lnTo>
                    <a:pt x="209" y="781"/>
                  </a:lnTo>
                  <a:lnTo>
                    <a:pt x="209" y="780"/>
                  </a:lnTo>
                  <a:lnTo>
                    <a:pt x="210" y="781"/>
                  </a:lnTo>
                  <a:lnTo>
                    <a:pt x="211" y="782"/>
                  </a:lnTo>
                  <a:lnTo>
                    <a:pt x="214" y="783"/>
                  </a:lnTo>
                  <a:lnTo>
                    <a:pt x="216" y="786"/>
                  </a:lnTo>
                  <a:lnTo>
                    <a:pt x="216" y="785"/>
                  </a:lnTo>
                  <a:lnTo>
                    <a:pt x="217" y="785"/>
                  </a:lnTo>
                  <a:lnTo>
                    <a:pt x="216" y="784"/>
                  </a:lnTo>
                  <a:lnTo>
                    <a:pt x="216" y="783"/>
                  </a:lnTo>
                  <a:lnTo>
                    <a:pt x="217" y="783"/>
                  </a:lnTo>
                  <a:lnTo>
                    <a:pt x="217" y="781"/>
                  </a:lnTo>
                  <a:lnTo>
                    <a:pt x="217" y="779"/>
                  </a:lnTo>
                  <a:lnTo>
                    <a:pt x="216" y="779"/>
                  </a:lnTo>
                  <a:lnTo>
                    <a:pt x="215" y="779"/>
                  </a:lnTo>
                  <a:lnTo>
                    <a:pt x="214" y="778"/>
                  </a:lnTo>
                  <a:lnTo>
                    <a:pt x="213" y="778"/>
                  </a:lnTo>
                  <a:lnTo>
                    <a:pt x="212" y="776"/>
                  </a:lnTo>
                  <a:lnTo>
                    <a:pt x="211" y="775"/>
                  </a:lnTo>
                  <a:lnTo>
                    <a:pt x="210" y="775"/>
                  </a:lnTo>
                  <a:lnTo>
                    <a:pt x="210" y="774"/>
                  </a:lnTo>
                  <a:lnTo>
                    <a:pt x="210" y="774"/>
                  </a:lnTo>
                  <a:lnTo>
                    <a:pt x="211" y="773"/>
                  </a:lnTo>
                  <a:lnTo>
                    <a:pt x="213" y="772"/>
                  </a:lnTo>
                  <a:lnTo>
                    <a:pt x="214" y="771"/>
                  </a:lnTo>
                  <a:lnTo>
                    <a:pt x="215" y="771"/>
                  </a:lnTo>
                  <a:lnTo>
                    <a:pt x="216" y="772"/>
                  </a:lnTo>
                  <a:lnTo>
                    <a:pt x="217" y="771"/>
                  </a:lnTo>
                  <a:lnTo>
                    <a:pt x="218" y="770"/>
                  </a:lnTo>
                  <a:lnTo>
                    <a:pt x="219" y="771"/>
                  </a:lnTo>
                  <a:lnTo>
                    <a:pt x="220" y="771"/>
                  </a:lnTo>
                  <a:lnTo>
                    <a:pt x="220" y="770"/>
                  </a:lnTo>
                  <a:lnTo>
                    <a:pt x="219" y="769"/>
                  </a:lnTo>
                  <a:lnTo>
                    <a:pt x="217" y="770"/>
                  </a:lnTo>
                  <a:lnTo>
                    <a:pt x="217" y="769"/>
                  </a:lnTo>
                  <a:lnTo>
                    <a:pt x="217" y="768"/>
                  </a:lnTo>
                  <a:lnTo>
                    <a:pt x="220" y="766"/>
                  </a:lnTo>
                  <a:lnTo>
                    <a:pt x="221" y="764"/>
                  </a:lnTo>
                  <a:lnTo>
                    <a:pt x="221" y="765"/>
                  </a:lnTo>
                  <a:lnTo>
                    <a:pt x="222" y="767"/>
                  </a:lnTo>
                  <a:lnTo>
                    <a:pt x="222" y="768"/>
                  </a:lnTo>
                  <a:lnTo>
                    <a:pt x="222" y="770"/>
                  </a:lnTo>
                  <a:lnTo>
                    <a:pt x="223" y="770"/>
                  </a:lnTo>
                  <a:lnTo>
                    <a:pt x="224" y="770"/>
                  </a:lnTo>
                  <a:lnTo>
                    <a:pt x="225" y="769"/>
                  </a:lnTo>
                  <a:lnTo>
                    <a:pt x="224" y="765"/>
                  </a:lnTo>
                  <a:lnTo>
                    <a:pt x="223" y="762"/>
                  </a:lnTo>
                  <a:lnTo>
                    <a:pt x="222" y="762"/>
                  </a:lnTo>
                  <a:lnTo>
                    <a:pt x="221" y="760"/>
                  </a:lnTo>
                  <a:lnTo>
                    <a:pt x="221" y="759"/>
                  </a:lnTo>
                  <a:lnTo>
                    <a:pt x="219" y="757"/>
                  </a:lnTo>
                  <a:lnTo>
                    <a:pt x="217" y="754"/>
                  </a:lnTo>
                  <a:lnTo>
                    <a:pt x="217" y="753"/>
                  </a:lnTo>
                  <a:lnTo>
                    <a:pt x="218" y="753"/>
                  </a:lnTo>
                  <a:lnTo>
                    <a:pt x="218" y="752"/>
                  </a:lnTo>
                  <a:lnTo>
                    <a:pt x="219" y="750"/>
                  </a:lnTo>
                  <a:lnTo>
                    <a:pt x="218" y="750"/>
                  </a:lnTo>
                  <a:lnTo>
                    <a:pt x="218" y="749"/>
                  </a:lnTo>
                  <a:lnTo>
                    <a:pt x="217" y="748"/>
                  </a:lnTo>
                  <a:lnTo>
                    <a:pt x="217" y="747"/>
                  </a:lnTo>
                  <a:lnTo>
                    <a:pt x="218" y="746"/>
                  </a:lnTo>
                  <a:lnTo>
                    <a:pt x="218" y="745"/>
                  </a:lnTo>
                  <a:lnTo>
                    <a:pt x="218" y="744"/>
                  </a:lnTo>
                  <a:lnTo>
                    <a:pt x="218" y="743"/>
                  </a:lnTo>
                  <a:lnTo>
                    <a:pt x="218" y="742"/>
                  </a:lnTo>
                  <a:lnTo>
                    <a:pt x="218" y="741"/>
                  </a:lnTo>
                  <a:lnTo>
                    <a:pt x="217" y="741"/>
                  </a:lnTo>
                  <a:lnTo>
                    <a:pt x="216" y="742"/>
                  </a:lnTo>
                  <a:lnTo>
                    <a:pt x="216" y="743"/>
                  </a:lnTo>
                  <a:lnTo>
                    <a:pt x="215" y="743"/>
                  </a:lnTo>
                  <a:lnTo>
                    <a:pt x="215" y="739"/>
                  </a:lnTo>
                  <a:lnTo>
                    <a:pt x="215" y="738"/>
                  </a:lnTo>
                  <a:lnTo>
                    <a:pt x="216" y="738"/>
                  </a:lnTo>
                  <a:lnTo>
                    <a:pt x="217" y="737"/>
                  </a:lnTo>
                  <a:lnTo>
                    <a:pt x="216" y="737"/>
                  </a:lnTo>
                  <a:lnTo>
                    <a:pt x="215" y="737"/>
                  </a:lnTo>
                  <a:lnTo>
                    <a:pt x="214" y="737"/>
                  </a:lnTo>
                  <a:lnTo>
                    <a:pt x="212" y="737"/>
                  </a:lnTo>
                  <a:lnTo>
                    <a:pt x="211" y="736"/>
                  </a:lnTo>
                  <a:lnTo>
                    <a:pt x="211" y="734"/>
                  </a:lnTo>
                  <a:lnTo>
                    <a:pt x="210" y="734"/>
                  </a:lnTo>
                  <a:lnTo>
                    <a:pt x="210" y="733"/>
                  </a:lnTo>
                  <a:lnTo>
                    <a:pt x="210" y="730"/>
                  </a:lnTo>
                  <a:lnTo>
                    <a:pt x="210" y="730"/>
                  </a:lnTo>
                  <a:lnTo>
                    <a:pt x="211" y="732"/>
                  </a:lnTo>
                  <a:lnTo>
                    <a:pt x="213" y="733"/>
                  </a:lnTo>
                  <a:lnTo>
                    <a:pt x="214" y="733"/>
                  </a:lnTo>
                  <a:lnTo>
                    <a:pt x="217" y="731"/>
                  </a:lnTo>
                  <a:lnTo>
                    <a:pt x="217" y="730"/>
                  </a:lnTo>
                  <a:lnTo>
                    <a:pt x="213" y="729"/>
                  </a:lnTo>
                  <a:lnTo>
                    <a:pt x="212" y="730"/>
                  </a:lnTo>
                  <a:lnTo>
                    <a:pt x="212" y="729"/>
                  </a:lnTo>
                  <a:lnTo>
                    <a:pt x="212" y="728"/>
                  </a:lnTo>
                  <a:lnTo>
                    <a:pt x="213" y="727"/>
                  </a:lnTo>
                  <a:lnTo>
                    <a:pt x="216" y="727"/>
                  </a:lnTo>
                  <a:lnTo>
                    <a:pt x="217" y="727"/>
                  </a:lnTo>
                  <a:lnTo>
                    <a:pt x="216" y="726"/>
                  </a:lnTo>
                  <a:lnTo>
                    <a:pt x="216" y="725"/>
                  </a:lnTo>
                  <a:lnTo>
                    <a:pt x="216" y="724"/>
                  </a:lnTo>
                  <a:lnTo>
                    <a:pt x="217" y="724"/>
                  </a:lnTo>
                  <a:lnTo>
                    <a:pt x="218" y="726"/>
                  </a:lnTo>
                  <a:lnTo>
                    <a:pt x="219" y="727"/>
                  </a:lnTo>
                  <a:lnTo>
                    <a:pt x="220" y="729"/>
                  </a:lnTo>
                  <a:lnTo>
                    <a:pt x="222" y="732"/>
                  </a:lnTo>
                  <a:lnTo>
                    <a:pt x="223" y="732"/>
                  </a:lnTo>
                  <a:lnTo>
                    <a:pt x="222" y="731"/>
                  </a:lnTo>
                  <a:lnTo>
                    <a:pt x="223" y="731"/>
                  </a:lnTo>
                  <a:lnTo>
                    <a:pt x="224" y="730"/>
                  </a:lnTo>
                  <a:lnTo>
                    <a:pt x="225" y="730"/>
                  </a:lnTo>
                  <a:lnTo>
                    <a:pt x="225" y="731"/>
                  </a:lnTo>
                  <a:lnTo>
                    <a:pt x="225" y="732"/>
                  </a:lnTo>
                  <a:lnTo>
                    <a:pt x="226" y="731"/>
                  </a:lnTo>
                  <a:lnTo>
                    <a:pt x="226" y="730"/>
                  </a:lnTo>
                  <a:lnTo>
                    <a:pt x="226" y="729"/>
                  </a:lnTo>
                  <a:lnTo>
                    <a:pt x="225" y="729"/>
                  </a:lnTo>
                  <a:lnTo>
                    <a:pt x="224" y="729"/>
                  </a:lnTo>
                  <a:lnTo>
                    <a:pt x="222" y="729"/>
                  </a:lnTo>
                  <a:lnTo>
                    <a:pt x="221" y="729"/>
                  </a:lnTo>
                  <a:lnTo>
                    <a:pt x="221" y="728"/>
                  </a:lnTo>
                  <a:lnTo>
                    <a:pt x="221" y="726"/>
                  </a:lnTo>
                  <a:lnTo>
                    <a:pt x="220" y="725"/>
                  </a:lnTo>
                  <a:lnTo>
                    <a:pt x="221" y="724"/>
                  </a:lnTo>
                  <a:lnTo>
                    <a:pt x="221" y="725"/>
                  </a:lnTo>
                  <a:lnTo>
                    <a:pt x="221" y="724"/>
                  </a:lnTo>
                  <a:lnTo>
                    <a:pt x="220" y="723"/>
                  </a:lnTo>
                  <a:lnTo>
                    <a:pt x="220" y="722"/>
                  </a:lnTo>
                  <a:lnTo>
                    <a:pt x="220" y="720"/>
                  </a:lnTo>
                  <a:lnTo>
                    <a:pt x="221" y="716"/>
                  </a:lnTo>
                  <a:lnTo>
                    <a:pt x="221" y="715"/>
                  </a:lnTo>
                  <a:lnTo>
                    <a:pt x="221" y="714"/>
                  </a:lnTo>
                  <a:lnTo>
                    <a:pt x="221" y="714"/>
                  </a:lnTo>
                  <a:lnTo>
                    <a:pt x="222" y="714"/>
                  </a:lnTo>
                  <a:lnTo>
                    <a:pt x="222" y="715"/>
                  </a:lnTo>
                  <a:lnTo>
                    <a:pt x="224" y="717"/>
                  </a:lnTo>
                  <a:lnTo>
                    <a:pt x="225" y="717"/>
                  </a:lnTo>
                  <a:lnTo>
                    <a:pt x="226" y="719"/>
                  </a:lnTo>
                  <a:lnTo>
                    <a:pt x="226" y="718"/>
                  </a:lnTo>
                  <a:lnTo>
                    <a:pt x="228" y="718"/>
                  </a:lnTo>
                  <a:lnTo>
                    <a:pt x="229" y="718"/>
                  </a:lnTo>
                  <a:lnTo>
                    <a:pt x="229" y="716"/>
                  </a:lnTo>
                  <a:lnTo>
                    <a:pt x="229" y="714"/>
                  </a:lnTo>
                  <a:lnTo>
                    <a:pt x="228" y="713"/>
                  </a:lnTo>
                  <a:lnTo>
                    <a:pt x="227" y="713"/>
                  </a:lnTo>
                  <a:lnTo>
                    <a:pt x="227" y="713"/>
                  </a:lnTo>
                  <a:lnTo>
                    <a:pt x="228" y="713"/>
                  </a:lnTo>
                  <a:lnTo>
                    <a:pt x="227" y="712"/>
                  </a:lnTo>
                  <a:lnTo>
                    <a:pt x="227" y="711"/>
                  </a:lnTo>
                  <a:lnTo>
                    <a:pt x="226" y="710"/>
                  </a:lnTo>
                  <a:lnTo>
                    <a:pt x="225" y="709"/>
                  </a:lnTo>
                  <a:lnTo>
                    <a:pt x="224" y="709"/>
                  </a:lnTo>
                  <a:lnTo>
                    <a:pt x="223" y="708"/>
                  </a:lnTo>
                  <a:lnTo>
                    <a:pt x="223" y="704"/>
                  </a:lnTo>
                  <a:lnTo>
                    <a:pt x="222" y="703"/>
                  </a:lnTo>
                  <a:lnTo>
                    <a:pt x="221" y="703"/>
                  </a:lnTo>
                  <a:lnTo>
                    <a:pt x="221" y="702"/>
                  </a:lnTo>
                  <a:lnTo>
                    <a:pt x="221" y="701"/>
                  </a:lnTo>
                  <a:lnTo>
                    <a:pt x="222" y="701"/>
                  </a:lnTo>
                  <a:lnTo>
                    <a:pt x="222" y="701"/>
                  </a:lnTo>
                  <a:lnTo>
                    <a:pt x="221" y="700"/>
                  </a:lnTo>
                  <a:lnTo>
                    <a:pt x="222" y="700"/>
                  </a:lnTo>
                  <a:lnTo>
                    <a:pt x="223" y="700"/>
                  </a:lnTo>
                  <a:lnTo>
                    <a:pt x="222" y="699"/>
                  </a:lnTo>
                  <a:lnTo>
                    <a:pt x="222" y="698"/>
                  </a:lnTo>
                  <a:lnTo>
                    <a:pt x="223" y="698"/>
                  </a:lnTo>
                  <a:lnTo>
                    <a:pt x="225" y="699"/>
                  </a:lnTo>
                  <a:lnTo>
                    <a:pt x="225" y="700"/>
                  </a:lnTo>
                  <a:lnTo>
                    <a:pt x="227" y="701"/>
                  </a:lnTo>
                  <a:lnTo>
                    <a:pt x="228" y="701"/>
                  </a:lnTo>
                  <a:lnTo>
                    <a:pt x="228" y="700"/>
                  </a:lnTo>
                  <a:lnTo>
                    <a:pt x="227" y="699"/>
                  </a:lnTo>
                  <a:lnTo>
                    <a:pt x="227" y="698"/>
                  </a:lnTo>
                  <a:lnTo>
                    <a:pt x="227" y="697"/>
                  </a:lnTo>
                  <a:lnTo>
                    <a:pt x="226" y="698"/>
                  </a:lnTo>
                  <a:lnTo>
                    <a:pt x="225" y="697"/>
                  </a:lnTo>
                  <a:lnTo>
                    <a:pt x="224" y="697"/>
                  </a:lnTo>
                  <a:lnTo>
                    <a:pt x="222" y="695"/>
                  </a:lnTo>
                  <a:lnTo>
                    <a:pt x="221" y="694"/>
                  </a:lnTo>
                  <a:lnTo>
                    <a:pt x="218" y="693"/>
                  </a:lnTo>
                  <a:lnTo>
                    <a:pt x="217" y="692"/>
                  </a:lnTo>
                  <a:lnTo>
                    <a:pt x="218" y="692"/>
                  </a:lnTo>
                  <a:lnTo>
                    <a:pt x="219" y="691"/>
                  </a:lnTo>
                  <a:lnTo>
                    <a:pt x="218" y="691"/>
                  </a:lnTo>
                  <a:lnTo>
                    <a:pt x="217" y="690"/>
                  </a:lnTo>
                  <a:lnTo>
                    <a:pt x="216" y="689"/>
                  </a:lnTo>
                  <a:lnTo>
                    <a:pt x="217" y="688"/>
                  </a:lnTo>
                  <a:lnTo>
                    <a:pt x="219" y="688"/>
                  </a:lnTo>
                  <a:lnTo>
                    <a:pt x="222" y="691"/>
                  </a:lnTo>
                  <a:lnTo>
                    <a:pt x="225" y="692"/>
                  </a:lnTo>
                  <a:lnTo>
                    <a:pt x="225" y="691"/>
                  </a:lnTo>
                  <a:lnTo>
                    <a:pt x="224" y="690"/>
                  </a:lnTo>
                  <a:lnTo>
                    <a:pt x="222" y="690"/>
                  </a:lnTo>
                  <a:lnTo>
                    <a:pt x="221" y="690"/>
                  </a:lnTo>
                  <a:lnTo>
                    <a:pt x="222" y="689"/>
                  </a:lnTo>
                  <a:lnTo>
                    <a:pt x="223" y="689"/>
                  </a:lnTo>
                  <a:lnTo>
                    <a:pt x="224" y="688"/>
                  </a:lnTo>
                  <a:lnTo>
                    <a:pt x="225" y="688"/>
                  </a:lnTo>
                  <a:lnTo>
                    <a:pt x="224" y="688"/>
                  </a:lnTo>
                  <a:lnTo>
                    <a:pt x="223" y="688"/>
                  </a:lnTo>
                  <a:lnTo>
                    <a:pt x="221" y="688"/>
                  </a:lnTo>
                  <a:lnTo>
                    <a:pt x="221" y="688"/>
                  </a:lnTo>
                  <a:lnTo>
                    <a:pt x="223" y="687"/>
                  </a:lnTo>
                  <a:lnTo>
                    <a:pt x="223" y="685"/>
                  </a:lnTo>
                  <a:lnTo>
                    <a:pt x="224" y="685"/>
                  </a:lnTo>
                  <a:lnTo>
                    <a:pt x="225" y="686"/>
                  </a:lnTo>
                  <a:lnTo>
                    <a:pt x="226" y="686"/>
                  </a:lnTo>
                  <a:lnTo>
                    <a:pt x="226" y="685"/>
                  </a:lnTo>
                  <a:lnTo>
                    <a:pt x="225" y="683"/>
                  </a:lnTo>
                  <a:lnTo>
                    <a:pt x="225" y="682"/>
                  </a:lnTo>
                  <a:lnTo>
                    <a:pt x="225" y="681"/>
                  </a:lnTo>
                  <a:lnTo>
                    <a:pt x="226" y="681"/>
                  </a:lnTo>
                  <a:lnTo>
                    <a:pt x="228" y="681"/>
                  </a:lnTo>
                  <a:lnTo>
                    <a:pt x="229" y="681"/>
                  </a:lnTo>
                  <a:lnTo>
                    <a:pt x="230" y="680"/>
                  </a:lnTo>
                  <a:lnTo>
                    <a:pt x="230" y="679"/>
                  </a:lnTo>
                  <a:lnTo>
                    <a:pt x="231" y="678"/>
                  </a:lnTo>
                  <a:lnTo>
                    <a:pt x="232" y="677"/>
                  </a:lnTo>
                  <a:lnTo>
                    <a:pt x="233" y="676"/>
                  </a:lnTo>
                  <a:lnTo>
                    <a:pt x="233" y="676"/>
                  </a:lnTo>
                  <a:lnTo>
                    <a:pt x="235" y="676"/>
                  </a:lnTo>
                  <a:lnTo>
                    <a:pt x="236" y="676"/>
                  </a:lnTo>
                  <a:lnTo>
                    <a:pt x="236" y="674"/>
                  </a:lnTo>
                  <a:lnTo>
                    <a:pt x="236" y="673"/>
                  </a:lnTo>
                  <a:lnTo>
                    <a:pt x="235" y="673"/>
                  </a:lnTo>
                  <a:lnTo>
                    <a:pt x="233" y="674"/>
                  </a:lnTo>
                  <a:lnTo>
                    <a:pt x="232" y="673"/>
                  </a:lnTo>
                  <a:lnTo>
                    <a:pt x="231" y="674"/>
                  </a:lnTo>
                  <a:lnTo>
                    <a:pt x="230" y="675"/>
                  </a:lnTo>
                  <a:lnTo>
                    <a:pt x="227" y="677"/>
                  </a:lnTo>
                  <a:lnTo>
                    <a:pt x="225" y="677"/>
                  </a:lnTo>
                  <a:lnTo>
                    <a:pt x="224" y="677"/>
                  </a:lnTo>
                  <a:lnTo>
                    <a:pt x="220" y="679"/>
                  </a:lnTo>
                  <a:lnTo>
                    <a:pt x="218" y="679"/>
                  </a:lnTo>
                  <a:lnTo>
                    <a:pt x="218" y="680"/>
                  </a:lnTo>
                  <a:lnTo>
                    <a:pt x="217" y="680"/>
                  </a:lnTo>
                  <a:lnTo>
                    <a:pt x="216" y="680"/>
                  </a:lnTo>
                  <a:lnTo>
                    <a:pt x="215" y="680"/>
                  </a:lnTo>
                  <a:lnTo>
                    <a:pt x="211" y="680"/>
                  </a:lnTo>
                  <a:lnTo>
                    <a:pt x="208" y="679"/>
                  </a:lnTo>
                  <a:lnTo>
                    <a:pt x="206" y="679"/>
                  </a:lnTo>
                  <a:lnTo>
                    <a:pt x="203" y="680"/>
                  </a:lnTo>
                  <a:lnTo>
                    <a:pt x="203" y="679"/>
                  </a:lnTo>
                  <a:lnTo>
                    <a:pt x="202" y="679"/>
                  </a:lnTo>
                  <a:lnTo>
                    <a:pt x="202" y="677"/>
                  </a:lnTo>
                  <a:lnTo>
                    <a:pt x="201" y="677"/>
                  </a:lnTo>
                  <a:lnTo>
                    <a:pt x="200" y="677"/>
                  </a:lnTo>
                  <a:lnTo>
                    <a:pt x="200" y="678"/>
                  </a:lnTo>
                  <a:lnTo>
                    <a:pt x="201" y="678"/>
                  </a:lnTo>
                  <a:lnTo>
                    <a:pt x="201" y="679"/>
                  </a:lnTo>
                  <a:lnTo>
                    <a:pt x="200" y="679"/>
                  </a:lnTo>
                  <a:lnTo>
                    <a:pt x="199" y="678"/>
                  </a:lnTo>
                  <a:lnTo>
                    <a:pt x="198" y="678"/>
                  </a:lnTo>
                  <a:lnTo>
                    <a:pt x="198" y="677"/>
                  </a:lnTo>
                  <a:lnTo>
                    <a:pt x="197" y="678"/>
                  </a:lnTo>
                  <a:lnTo>
                    <a:pt x="196" y="678"/>
                  </a:lnTo>
                  <a:lnTo>
                    <a:pt x="196" y="677"/>
                  </a:lnTo>
                  <a:lnTo>
                    <a:pt x="198" y="676"/>
                  </a:lnTo>
                  <a:lnTo>
                    <a:pt x="199" y="675"/>
                  </a:lnTo>
                  <a:lnTo>
                    <a:pt x="200" y="676"/>
                  </a:lnTo>
                  <a:lnTo>
                    <a:pt x="201" y="675"/>
                  </a:lnTo>
                  <a:lnTo>
                    <a:pt x="202" y="676"/>
                  </a:lnTo>
                  <a:lnTo>
                    <a:pt x="203" y="677"/>
                  </a:lnTo>
                  <a:lnTo>
                    <a:pt x="204" y="676"/>
                  </a:lnTo>
                  <a:lnTo>
                    <a:pt x="203" y="676"/>
                  </a:lnTo>
                  <a:lnTo>
                    <a:pt x="203" y="675"/>
                  </a:lnTo>
                  <a:lnTo>
                    <a:pt x="203" y="674"/>
                  </a:lnTo>
                  <a:lnTo>
                    <a:pt x="204" y="674"/>
                  </a:lnTo>
                  <a:lnTo>
                    <a:pt x="206" y="675"/>
                  </a:lnTo>
                  <a:lnTo>
                    <a:pt x="207" y="675"/>
                  </a:lnTo>
                  <a:lnTo>
                    <a:pt x="210" y="674"/>
                  </a:lnTo>
                  <a:lnTo>
                    <a:pt x="211" y="675"/>
                  </a:lnTo>
                  <a:lnTo>
                    <a:pt x="214" y="676"/>
                  </a:lnTo>
                  <a:lnTo>
                    <a:pt x="216" y="676"/>
                  </a:lnTo>
                  <a:lnTo>
                    <a:pt x="217" y="675"/>
                  </a:lnTo>
                  <a:lnTo>
                    <a:pt x="218" y="674"/>
                  </a:lnTo>
                  <a:lnTo>
                    <a:pt x="219" y="675"/>
                  </a:lnTo>
                  <a:lnTo>
                    <a:pt x="220" y="675"/>
                  </a:lnTo>
                  <a:lnTo>
                    <a:pt x="220" y="673"/>
                  </a:lnTo>
                  <a:lnTo>
                    <a:pt x="220" y="672"/>
                  </a:lnTo>
                  <a:lnTo>
                    <a:pt x="221" y="672"/>
                  </a:lnTo>
                  <a:lnTo>
                    <a:pt x="226" y="672"/>
                  </a:lnTo>
                  <a:lnTo>
                    <a:pt x="228" y="672"/>
                  </a:lnTo>
                  <a:lnTo>
                    <a:pt x="229" y="672"/>
                  </a:lnTo>
                  <a:lnTo>
                    <a:pt x="229" y="671"/>
                  </a:lnTo>
                  <a:lnTo>
                    <a:pt x="229" y="670"/>
                  </a:lnTo>
                  <a:lnTo>
                    <a:pt x="228" y="670"/>
                  </a:lnTo>
                  <a:lnTo>
                    <a:pt x="227" y="669"/>
                  </a:lnTo>
                  <a:lnTo>
                    <a:pt x="227" y="668"/>
                  </a:lnTo>
                  <a:lnTo>
                    <a:pt x="228" y="667"/>
                  </a:lnTo>
                  <a:lnTo>
                    <a:pt x="225" y="669"/>
                  </a:lnTo>
                  <a:lnTo>
                    <a:pt x="224" y="669"/>
                  </a:lnTo>
                  <a:lnTo>
                    <a:pt x="223" y="669"/>
                  </a:lnTo>
                  <a:lnTo>
                    <a:pt x="222" y="669"/>
                  </a:lnTo>
                  <a:lnTo>
                    <a:pt x="221" y="669"/>
                  </a:lnTo>
                  <a:lnTo>
                    <a:pt x="221" y="668"/>
                  </a:lnTo>
                  <a:lnTo>
                    <a:pt x="222" y="667"/>
                  </a:lnTo>
                  <a:lnTo>
                    <a:pt x="223" y="668"/>
                  </a:lnTo>
                  <a:lnTo>
                    <a:pt x="223" y="667"/>
                  </a:lnTo>
                  <a:lnTo>
                    <a:pt x="224" y="665"/>
                  </a:lnTo>
                  <a:lnTo>
                    <a:pt x="223" y="665"/>
                  </a:lnTo>
                  <a:lnTo>
                    <a:pt x="222" y="665"/>
                  </a:lnTo>
                  <a:lnTo>
                    <a:pt x="221" y="664"/>
                  </a:lnTo>
                  <a:lnTo>
                    <a:pt x="221" y="662"/>
                  </a:lnTo>
                  <a:lnTo>
                    <a:pt x="221" y="661"/>
                  </a:lnTo>
                  <a:lnTo>
                    <a:pt x="222" y="662"/>
                  </a:lnTo>
                  <a:lnTo>
                    <a:pt x="223" y="663"/>
                  </a:lnTo>
                  <a:lnTo>
                    <a:pt x="225" y="663"/>
                  </a:lnTo>
                  <a:lnTo>
                    <a:pt x="228" y="664"/>
                  </a:lnTo>
                  <a:lnTo>
                    <a:pt x="229" y="665"/>
                  </a:lnTo>
                  <a:lnTo>
                    <a:pt x="230" y="665"/>
                  </a:lnTo>
                  <a:lnTo>
                    <a:pt x="230" y="664"/>
                  </a:lnTo>
                  <a:lnTo>
                    <a:pt x="231" y="664"/>
                  </a:lnTo>
                  <a:lnTo>
                    <a:pt x="234" y="665"/>
                  </a:lnTo>
                  <a:lnTo>
                    <a:pt x="236" y="665"/>
                  </a:lnTo>
                  <a:lnTo>
                    <a:pt x="237" y="665"/>
                  </a:lnTo>
                  <a:lnTo>
                    <a:pt x="237" y="664"/>
                  </a:lnTo>
                  <a:lnTo>
                    <a:pt x="237" y="663"/>
                  </a:lnTo>
                  <a:lnTo>
                    <a:pt x="236" y="661"/>
                  </a:lnTo>
                  <a:lnTo>
                    <a:pt x="235" y="661"/>
                  </a:lnTo>
                  <a:lnTo>
                    <a:pt x="234" y="661"/>
                  </a:lnTo>
                  <a:lnTo>
                    <a:pt x="233" y="661"/>
                  </a:lnTo>
                  <a:lnTo>
                    <a:pt x="233" y="660"/>
                  </a:lnTo>
                  <a:lnTo>
                    <a:pt x="234" y="659"/>
                  </a:lnTo>
                  <a:lnTo>
                    <a:pt x="234" y="658"/>
                  </a:lnTo>
                  <a:lnTo>
                    <a:pt x="233" y="658"/>
                  </a:lnTo>
                  <a:lnTo>
                    <a:pt x="233" y="659"/>
                  </a:lnTo>
                  <a:lnTo>
                    <a:pt x="233" y="660"/>
                  </a:lnTo>
                  <a:lnTo>
                    <a:pt x="233" y="660"/>
                  </a:lnTo>
                  <a:lnTo>
                    <a:pt x="230" y="660"/>
                  </a:lnTo>
                  <a:lnTo>
                    <a:pt x="229" y="660"/>
                  </a:lnTo>
                  <a:lnTo>
                    <a:pt x="230" y="659"/>
                  </a:lnTo>
                  <a:lnTo>
                    <a:pt x="230" y="658"/>
                  </a:lnTo>
                  <a:lnTo>
                    <a:pt x="228" y="658"/>
                  </a:lnTo>
                  <a:lnTo>
                    <a:pt x="227" y="659"/>
                  </a:lnTo>
                  <a:lnTo>
                    <a:pt x="226" y="659"/>
                  </a:lnTo>
                  <a:lnTo>
                    <a:pt x="226" y="658"/>
                  </a:lnTo>
                  <a:lnTo>
                    <a:pt x="225" y="656"/>
                  </a:lnTo>
                  <a:lnTo>
                    <a:pt x="222" y="654"/>
                  </a:lnTo>
                  <a:lnTo>
                    <a:pt x="221" y="652"/>
                  </a:lnTo>
                  <a:lnTo>
                    <a:pt x="222" y="651"/>
                  </a:lnTo>
                  <a:lnTo>
                    <a:pt x="225" y="652"/>
                  </a:lnTo>
                  <a:lnTo>
                    <a:pt x="226" y="653"/>
                  </a:lnTo>
                  <a:lnTo>
                    <a:pt x="228" y="654"/>
                  </a:lnTo>
                  <a:lnTo>
                    <a:pt x="232" y="654"/>
                  </a:lnTo>
                  <a:lnTo>
                    <a:pt x="233" y="654"/>
                  </a:lnTo>
                  <a:lnTo>
                    <a:pt x="234" y="655"/>
                  </a:lnTo>
                  <a:lnTo>
                    <a:pt x="236" y="655"/>
                  </a:lnTo>
                  <a:lnTo>
                    <a:pt x="237" y="655"/>
                  </a:lnTo>
                  <a:lnTo>
                    <a:pt x="238" y="656"/>
                  </a:lnTo>
                  <a:lnTo>
                    <a:pt x="239" y="657"/>
                  </a:lnTo>
                  <a:lnTo>
                    <a:pt x="239" y="656"/>
                  </a:lnTo>
                  <a:lnTo>
                    <a:pt x="240" y="655"/>
                  </a:lnTo>
                  <a:lnTo>
                    <a:pt x="239" y="654"/>
                  </a:lnTo>
                  <a:lnTo>
                    <a:pt x="238" y="653"/>
                  </a:lnTo>
                  <a:lnTo>
                    <a:pt x="238" y="652"/>
                  </a:lnTo>
                  <a:lnTo>
                    <a:pt x="238" y="651"/>
                  </a:lnTo>
                  <a:lnTo>
                    <a:pt x="239" y="651"/>
                  </a:lnTo>
                  <a:lnTo>
                    <a:pt x="240" y="650"/>
                  </a:lnTo>
                  <a:lnTo>
                    <a:pt x="241" y="649"/>
                  </a:lnTo>
                  <a:lnTo>
                    <a:pt x="242" y="649"/>
                  </a:lnTo>
                  <a:lnTo>
                    <a:pt x="242" y="648"/>
                  </a:lnTo>
                  <a:lnTo>
                    <a:pt x="239" y="648"/>
                  </a:lnTo>
                  <a:lnTo>
                    <a:pt x="238" y="648"/>
                  </a:lnTo>
                  <a:lnTo>
                    <a:pt x="237" y="647"/>
                  </a:lnTo>
                  <a:lnTo>
                    <a:pt x="236" y="647"/>
                  </a:lnTo>
                  <a:lnTo>
                    <a:pt x="235" y="647"/>
                  </a:lnTo>
                  <a:lnTo>
                    <a:pt x="236" y="646"/>
                  </a:lnTo>
                  <a:lnTo>
                    <a:pt x="236" y="645"/>
                  </a:lnTo>
                  <a:lnTo>
                    <a:pt x="234" y="643"/>
                  </a:lnTo>
                  <a:lnTo>
                    <a:pt x="233" y="642"/>
                  </a:lnTo>
                  <a:lnTo>
                    <a:pt x="233" y="641"/>
                  </a:lnTo>
                  <a:lnTo>
                    <a:pt x="233" y="640"/>
                  </a:lnTo>
                  <a:lnTo>
                    <a:pt x="233" y="639"/>
                  </a:lnTo>
                  <a:lnTo>
                    <a:pt x="234" y="639"/>
                  </a:lnTo>
                  <a:lnTo>
                    <a:pt x="236" y="639"/>
                  </a:lnTo>
                  <a:lnTo>
                    <a:pt x="237" y="639"/>
                  </a:lnTo>
                  <a:lnTo>
                    <a:pt x="238" y="637"/>
                  </a:lnTo>
                  <a:lnTo>
                    <a:pt x="237" y="637"/>
                  </a:lnTo>
                  <a:lnTo>
                    <a:pt x="232" y="634"/>
                  </a:lnTo>
                  <a:lnTo>
                    <a:pt x="232" y="633"/>
                  </a:lnTo>
                  <a:lnTo>
                    <a:pt x="233" y="633"/>
                  </a:lnTo>
                  <a:lnTo>
                    <a:pt x="233" y="632"/>
                  </a:lnTo>
                  <a:lnTo>
                    <a:pt x="233" y="631"/>
                  </a:lnTo>
                  <a:lnTo>
                    <a:pt x="232" y="630"/>
                  </a:lnTo>
                  <a:lnTo>
                    <a:pt x="231" y="629"/>
                  </a:lnTo>
                  <a:lnTo>
                    <a:pt x="233" y="627"/>
                  </a:lnTo>
                  <a:lnTo>
                    <a:pt x="233" y="628"/>
                  </a:lnTo>
                  <a:lnTo>
                    <a:pt x="233" y="628"/>
                  </a:lnTo>
                  <a:lnTo>
                    <a:pt x="233" y="630"/>
                  </a:lnTo>
                  <a:lnTo>
                    <a:pt x="234" y="631"/>
                  </a:lnTo>
                  <a:lnTo>
                    <a:pt x="235" y="632"/>
                  </a:lnTo>
                  <a:lnTo>
                    <a:pt x="235" y="631"/>
                  </a:lnTo>
                  <a:lnTo>
                    <a:pt x="236" y="631"/>
                  </a:lnTo>
                  <a:lnTo>
                    <a:pt x="237" y="630"/>
                  </a:lnTo>
                  <a:lnTo>
                    <a:pt x="237" y="629"/>
                  </a:lnTo>
                  <a:lnTo>
                    <a:pt x="237" y="628"/>
                  </a:lnTo>
                  <a:lnTo>
                    <a:pt x="237" y="627"/>
                  </a:lnTo>
                  <a:lnTo>
                    <a:pt x="237" y="626"/>
                  </a:lnTo>
                  <a:lnTo>
                    <a:pt x="237" y="625"/>
                  </a:lnTo>
                  <a:lnTo>
                    <a:pt x="238" y="624"/>
                  </a:lnTo>
                  <a:lnTo>
                    <a:pt x="239" y="623"/>
                  </a:lnTo>
                  <a:lnTo>
                    <a:pt x="239" y="622"/>
                  </a:lnTo>
                  <a:lnTo>
                    <a:pt x="238" y="621"/>
                  </a:lnTo>
                  <a:lnTo>
                    <a:pt x="237" y="620"/>
                  </a:lnTo>
                  <a:lnTo>
                    <a:pt x="237" y="619"/>
                  </a:lnTo>
                  <a:lnTo>
                    <a:pt x="236" y="619"/>
                  </a:lnTo>
                  <a:lnTo>
                    <a:pt x="237" y="618"/>
                  </a:lnTo>
                  <a:lnTo>
                    <a:pt x="237" y="615"/>
                  </a:lnTo>
                  <a:lnTo>
                    <a:pt x="237" y="615"/>
                  </a:lnTo>
                  <a:lnTo>
                    <a:pt x="236" y="614"/>
                  </a:lnTo>
                  <a:lnTo>
                    <a:pt x="235" y="615"/>
                  </a:lnTo>
                  <a:lnTo>
                    <a:pt x="234" y="614"/>
                  </a:lnTo>
                  <a:lnTo>
                    <a:pt x="234" y="613"/>
                  </a:lnTo>
                  <a:lnTo>
                    <a:pt x="234" y="612"/>
                  </a:lnTo>
                  <a:lnTo>
                    <a:pt x="235" y="611"/>
                  </a:lnTo>
                  <a:lnTo>
                    <a:pt x="236" y="610"/>
                  </a:lnTo>
                  <a:lnTo>
                    <a:pt x="236" y="607"/>
                  </a:lnTo>
                  <a:lnTo>
                    <a:pt x="235" y="606"/>
                  </a:lnTo>
                  <a:lnTo>
                    <a:pt x="234" y="606"/>
                  </a:lnTo>
                  <a:lnTo>
                    <a:pt x="233" y="606"/>
                  </a:lnTo>
                  <a:lnTo>
                    <a:pt x="232" y="606"/>
                  </a:lnTo>
                  <a:lnTo>
                    <a:pt x="231" y="605"/>
                  </a:lnTo>
                  <a:lnTo>
                    <a:pt x="231" y="606"/>
                  </a:lnTo>
                  <a:lnTo>
                    <a:pt x="229" y="606"/>
                  </a:lnTo>
                  <a:lnTo>
                    <a:pt x="229" y="604"/>
                  </a:lnTo>
                  <a:lnTo>
                    <a:pt x="228" y="604"/>
                  </a:lnTo>
                  <a:lnTo>
                    <a:pt x="228" y="603"/>
                  </a:lnTo>
                  <a:lnTo>
                    <a:pt x="229" y="602"/>
                  </a:lnTo>
                  <a:lnTo>
                    <a:pt x="229" y="602"/>
                  </a:lnTo>
                  <a:lnTo>
                    <a:pt x="228" y="601"/>
                  </a:lnTo>
                  <a:lnTo>
                    <a:pt x="228" y="600"/>
                  </a:lnTo>
                  <a:lnTo>
                    <a:pt x="229" y="599"/>
                  </a:lnTo>
                  <a:lnTo>
                    <a:pt x="228" y="599"/>
                  </a:lnTo>
                  <a:lnTo>
                    <a:pt x="226" y="595"/>
                  </a:lnTo>
                  <a:lnTo>
                    <a:pt x="226" y="593"/>
                  </a:lnTo>
                  <a:lnTo>
                    <a:pt x="225" y="591"/>
                  </a:lnTo>
                  <a:lnTo>
                    <a:pt x="225" y="590"/>
                  </a:lnTo>
                  <a:lnTo>
                    <a:pt x="224" y="590"/>
                  </a:lnTo>
                  <a:lnTo>
                    <a:pt x="223" y="590"/>
                  </a:lnTo>
                  <a:lnTo>
                    <a:pt x="221" y="590"/>
                  </a:lnTo>
                  <a:lnTo>
                    <a:pt x="221" y="589"/>
                  </a:lnTo>
                  <a:lnTo>
                    <a:pt x="221" y="588"/>
                  </a:lnTo>
                  <a:lnTo>
                    <a:pt x="221" y="585"/>
                  </a:lnTo>
                  <a:lnTo>
                    <a:pt x="220" y="583"/>
                  </a:lnTo>
                  <a:lnTo>
                    <a:pt x="219" y="582"/>
                  </a:lnTo>
                  <a:lnTo>
                    <a:pt x="218" y="583"/>
                  </a:lnTo>
                  <a:lnTo>
                    <a:pt x="217" y="583"/>
                  </a:lnTo>
                  <a:lnTo>
                    <a:pt x="216" y="583"/>
                  </a:lnTo>
                  <a:lnTo>
                    <a:pt x="217" y="581"/>
                  </a:lnTo>
                  <a:lnTo>
                    <a:pt x="218" y="580"/>
                  </a:lnTo>
                  <a:lnTo>
                    <a:pt x="219" y="580"/>
                  </a:lnTo>
                  <a:lnTo>
                    <a:pt x="218" y="578"/>
                  </a:lnTo>
                  <a:lnTo>
                    <a:pt x="219" y="578"/>
                  </a:lnTo>
                  <a:lnTo>
                    <a:pt x="219" y="578"/>
                  </a:lnTo>
                  <a:lnTo>
                    <a:pt x="220" y="578"/>
                  </a:lnTo>
                  <a:lnTo>
                    <a:pt x="221" y="578"/>
                  </a:lnTo>
                  <a:lnTo>
                    <a:pt x="221" y="578"/>
                  </a:lnTo>
                  <a:lnTo>
                    <a:pt x="221" y="578"/>
                  </a:lnTo>
                  <a:lnTo>
                    <a:pt x="223" y="578"/>
                  </a:lnTo>
                  <a:lnTo>
                    <a:pt x="225" y="576"/>
                  </a:lnTo>
                  <a:lnTo>
                    <a:pt x="225" y="575"/>
                  </a:lnTo>
                  <a:lnTo>
                    <a:pt x="225" y="574"/>
                  </a:lnTo>
                  <a:lnTo>
                    <a:pt x="225" y="573"/>
                  </a:lnTo>
                  <a:lnTo>
                    <a:pt x="224" y="572"/>
                  </a:lnTo>
                  <a:lnTo>
                    <a:pt x="223" y="571"/>
                  </a:lnTo>
                  <a:lnTo>
                    <a:pt x="222" y="571"/>
                  </a:lnTo>
                  <a:lnTo>
                    <a:pt x="221" y="570"/>
                  </a:lnTo>
                  <a:lnTo>
                    <a:pt x="221" y="569"/>
                  </a:lnTo>
                  <a:lnTo>
                    <a:pt x="221" y="565"/>
                  </a:lnTo>
                  <a:lnTo>
                    <a:pt x="221" y="565"/>
                  </a:lnTo>
                  <a:lnTo>
                    <a:pt x="220" y="564"/>
                  </a:lnTo>
                  <a:lnTo>
                    <a:pt x="221" y="562"/>
                  </a:lnTo>
                  <a:lnTo>
                    <a:pt x="220" y="562"/>
                  </a:lnTo>
                  <a:lnTo>
                    <a:pt x="220" y="561"/>
                  </a:lnTo>
                  <a:lnTo>
                    <a:pt x="220" y="560"/>
                  </a:lnTo>
                  <a:lnTo>
                    <a:pt x="220" y="559"/>
                  </a:lnTo>
                  <a:lnTo>
                    <a:pt x="219" y="558"/>
                  </a:lnTo>
                  <a:lnTo>
                    <a:pt x="219" y="557"/>
                  </a:lnTo>
                  <a:lnTo>
                    <a:pt x="220" y="556"/>
                  </a:lnTo>
                  <a:lnTo>
                    <a:pt x="221" y="556"/>
                  </a:lnTo>
                  <a:lnTo>
                    <a:pt x="221" y="557"/>
                  </a:lnTo>
                  <a:lnTo>
                    <a:pt x="221" y="558"/>
                  </a:lnTo>
                  <a:lnTo>
                    <a:pt x="222" y="558"/>
                  </a:lnTo>
                  <a:lnTo>
                    <a:pt x="223" y="557"/>
                  </a:lnTo>
                  <a:lnTo>
                    <a:pt x="223" y="556"/>
                  </a:lnTo>
                  <a:lnTo>
                    <a:pt x="223" y="555"/>
                  </a:lnTo>
                  <a:lnTo>
                    <a:pt x="222" y="555"/>
                  </a:lnTo>
                  <a:lnTo>
                    <a:pt x="221" y="554"/>
                  </a:lnTo>
                  <a:lnTo>
                    <a:pt x="222" y="553"/>
                  </a:lnTo>
                  <a:lnTo>
                    <a:pt x="223" y="553"/>
                  </a:lnTo>
                  <a:lnTo>
                    <a:pt x="224" y="552"/>
                  </a:lnTo>
                  <a:lnTo>
                    <a:pt x="226" y="552"/>
                  </a:lnTo>
                  <a:lnTo>
                    <a:pt x="227" y="552"/>
                  </a:lnTo>
                  <a:lnTo>
                    <a:pt x="228" y="551"/>
                  </a:lnTo>
                  <a:lnTo>
                    <a:pt x="228" y="550"/>
                  </a:lnTo>
                  <a:lnTo>
                    <a:pt x="227" y="550"/>
                  </a:lnTo>
                  <a:lnTo>
                    <a:pt x="225" y="550"/>
                  </a:lnTo>
                  <a:lnTo>
                    <a:pt x="223" y="550"/>
                  </a:lnTo>
                  <a:lnTo>
                    <a:pt x="219" y="553"/>
                  </a:lnTo>
                  <a:lnTo>
                    <a:pt x="217" y="552"/>
                  </a:lnTo>
                  <a:lnTo>
                    <a:pt x="216" y="552"/>
                  </a:lnTo>
                  <a:lnTo>
                    <a:pt x="215" y="551"/>
                  </a:lnTo>
                  <a:lnTo>
                    <a:pt x="215" y="550"/>
                  </a:lnTo>
                  <a:lnTo>
                    <a:pt x="217" y="548"/>
                  </a:lnTo>
                  <a:lnTo>
                    <a:pt x="220" y="548"/>
                  </a:lnTo>
                  <a:lnTo>
                    <a:pt x="224" y="548"/>
                  </a:lnTo>
                  <a:lnTo>
                    <a:pt x="226" y="546"/>
                  </a:lnTo>
                  <a:lnTo>
                    <a:pt x="228" y="547"/>
                  </a:lnTo>
                  <a:lnTo>
                    <a:pt x="229" y="547"/>
                  </a:lnTo>
                  <a:lnTo>
                    <a:pt x="230" y="547"/>
                  </a:lnTo>
                  <a:lnTo>
                    <a:pt x="230" y="546"/>
                  </a:lnTo>
                  <a:lnTo>
                    <a:pt x="231" y="545"/>
                  </a:lnTo>
                  <a:lnTo>
                    <a:pt x="232" y="544"/>
                  </a:lnTo>
                  <a:lnTo>
                    <a:pt x="233" y="542"/>
                  </a:lnTo>
                  <a:lnTo>
                    <a:pt x="234" y="541"/>
                  </a:lnTo>
                  <a:lnTo>
                    <a:pt x="234" y="541"/>
                  </a:lnTo>
                  <a:lnTo>
                    <a:pt x="234" y="540"/>
                  </a:lnTo>
                  <a:lnTo>
                    <a:pt x="233" y="539"/>
                  </a:lnTo>
                  <a:lnTo>
                    <a:pt x="233" y="537"/>
                  </a:lnTo>
                  <a:lnTo>
                    <a:pt x="233" y="536"/>
                  </a:lnTo>
                  <a:lnTo>
                    <a:pt x="232" y="536"/>
                  </a:lnTo>
                  <a:lnTo>
                    <a:pt x="232" y="535"/>
                  </a:lnTo>
                  <a:lnTo>
                    <a:pt x="231" y="534"/>
                  </a:lnTo>
                  <a:lnTo>
                    <a:pt x="230" y="534"/>
                  </a:lnTo>
                  <a:lnTo>
                    <a:pt x="231" y="534"/>
                  </a:lnTo>
                  <a:lnTo>
                    <a:pt x="231" y="533"/>
                  </a:lnTo>
                  <a:lnTo>
                    <a:pt x="232" y="533"/>
                  </a:lnTo>
                  <a:lnTo>
                    <a:pt x="232" y="532"/>
                  </a:lnTo>
                  <a:lnTo>
                    <a:pt x="232" y="531"/>
                  </a:lnTo>
                  <a:lnTo>
                    <a:pt x="235" y="529"/>
                  </a:lnTo>
                  <a:lnTo>
                    <a:pt x="236" y="529"/>
                  </a:lnTo>
                  <a:lnTo>
                    <a:pt x="236" y="528"/>
                  </a:lnTo>
                  <a:lnTo>
                    <a:pt x="234" y="528"/>
                  </a:lnTo>
                  <a:lnTo>
                    <a:pt x="234" y="527"/>
                  </a:lnTo>
                  <a:lnTo>
                    <a:pt x="233" y="527"/>
                  </a:lnTo>
                  <a:lnTo>
                    <a:pt x="233" y="527"/>
                  </a:lnTo>
                  <a:lnTo>
                    <a:pt x="232" y="526"/>
                  </a:lnTo>
                  <a:lnTo>
                    <a:pt x="232" y="525"/>
                  </a:lnTo>
                  <a:lnTo>
                    <a:pt x="231" y="523"/>
                  </a:lnTo>
                  <a:lnTo>
                    <a:pt x="231" y="522"/>
                  </a:lnTo>
                  <a:lnTo>
                    <a:pt x="233" y="521"/>
                  </a:lnTo>
                  <a:lnTo>
                    <a:pt x="233" y="522"/>
                  </a:lnTo>
                  <a:lnTo>
                    <a:pt x="234" y="522"/>
                  </a:lnTo>
                  <a:lnTo>
                    <a:pt x="234" y="523"/>
                  </a:lnTo>
                  <a:lnTo>
                    <a:pt x="235" y="523"/>
                  </a:lnTo>
                  <a:lnTo>
                    <a:pt x="236" y="523"/>
                  </a:lnTo>
                  <a:lnTo>
                    <a:pt x="236" y="521"/>
                  </a:lnTo>
                  <a:lnTo>
                    <a:pt x="237" y="521"/>
                  </a:lnTo>
                  <a:lnTo>
                    <a:pt x="239" y="520"/>
                  </a:lnTo>
                  <a:lnTo>
                    <a:pt x="240" y="521"/>
                  </a:lnTo>
                  <a:lnTo>
                    <a:pt x="241" y="522"/>
                  </a:lnTo>
                  <a:lnTo>
                    <a:pt x="242" y="523"/>
                  </a:lnTo>
                  <a:lnTo>
                    <a:pt x="242" y="522"/>
                  </a:lnTo>
                  <a:lnTo>
                    <a:pt x="242" y="521"/>
                  </a:lnTo>
                  <a:lnTo>
                    <a:pt x="242" y="520"/>
                  </a:lnTo>
                  <a:lnTo>
                    <a:pt x="241" y="520"/>
                  </a:lnTo>
                  <a:lnTo>
                    <a:pt x="241" y="519"/>
                  </a:lnTo>
                  <a:lnTo>
                    <a:pt x="240" y="519"/>
                  </a:lnTo>
                  <a:lnTo>
                    <a:pt x="239" y="519"/>
                  </a:lnTo>
                  <a:lnTo>
                    <a:pt x="239" y="520"/>
                  </a:lnTo>
                  <a:lnTo>
                    <a:pt x="238" y="520"/>
                  </a:lnTo>
                  <a:lnTo>
                    <a:pt x="237" y="520"/>
                  </a:lnTo>
                  <a:lnTo>
                    <a:pt x="236" y="520"/>
                  </a:lnTo>
                  <a:lnTo>
                    <a:pt x="235" y="519"/>
                  </a:lnTo>
                  <a:lnTo>
                    <a:pt x="233" y="517"/>
                  </a:lnTo>
                  <a:lnTo>
                    <a:pt x="233" y="516"/>
                  </a:lnTo>
                  <a:lnTo>
                    <a:pt x="233" y="516"/>
                  </a:lnTo>
                  <a:lnTo>
                    <a:pt x="232" y="516"/>
                  </a:lnTo>
                  <a:lnTo>
                    <a:pt x="231" y="516"/>
                  </a:lnTo>
                  <a:lnTo>
                    <a:pt x="230" y="517"/>
                  </a:lnTo>
                  <a:lnTo>
                    <a:pt x="229" y="517"/>
                  </a:lnTo>
                  <a:lnTo>
                    <a:pt x="228" y="517"/>
                  </a:lnTo>
                  <a:lnTo>
                    <a:pt x="226" y="516"/>
                  </a:lnTo>
                  <a:lnTo>
                    <a:pt x="225" y="516"/>
                  </a:lnTo>
                  <a:lnTo>
                    <a:pt x="224" y="516"/>
                  </a:lnTo>
                  <a:lnTo>
                    <a:pt x="222" y="516"/>
                  </a:lnTo>
                  <a:lnTo>
                    <a:pt x="222" y="515"/>
                  </a:lnTo>
                  <a:lnTo>
                    <a:pt x="223" y="514"/>
                  </a:lnTo>
                  <a:lnTo>
                    <a:pt x="223" y="513"/>
                  </a:lnTo>
                  <a:lnTo>
                    <a:pt x="224" y="512"/>
                  </a:lnTo>
                  <a:lnTo>
                    <a:pt x="224" y="511"/>
                  </a:lnTo>
                  <a:lnTo>
                    <a:pt x="224" y="510"/>
                  </a:lnTo>
                  <a:lnTo>
                    <a:pt x="224" y="509"/>
                  </a:lnTo>
                  <a:lnTo>
                    <a:pt x="224" y="508"/>
                  </a:lnTo>
                  <a:lnTo>
                    <a:pt x="223" y="507"/>
                  </a:lnTo>
                  <a:lnTo>
                    <a:pt x="222" y="508"/>
                  </a:lnTo>
                  <a:lnTo>
                    <a:pt x="222" y="509"/>
                  </a:lnTo>
                  <a:lnTo>
                    <a:pt x="221" y="509"/>
                  </a:lnTo>
                  <a:lnTo>
                    <a:pt x="220" y="508"/>
                  </a:lnTo>
                  <a:lnTo>
                    <a:pt x="220" y="507"/>
                  </a:lnTo>
                  <a:lnTo>
                    <a:pt x="221" y="507"/>
                  </a:lnTo>
                  <a:lnTo>
                    <a:pt x="221" y="507"/>
                  </a:lnTo>
                  <a:lnTo>
                    <a:pt x="222" y="506"/>
                  </a:lnTo>
                  <a:lnTo>
                    <a:pt x="223" y="506"/>
                  </a:lnTo>
                  <a:lnTo>
                    <a:pt x="223" y="505"/>
                  </a:lnTo>
                  <a:lnTo>
                    <a:pt x="223" y="504"/>
                  </a:lnTo>
                  <a:lnTo>
                    <a:pt x="222" y="504"/>
                  </a:lnTo>
                  <a:lnTo>
                    <a:pt x="221" y="504"/>
                  </a:lnTo>
                  <a:lnTo>
                    <a:pt x="221" y="503"/>
                  </a:lnTo>
                  <a:lnTo>
                    <a:pt x="222" y="503"/>
                  </a:lnTo>
                  <a:lnTo>
                    <a:pt x="223" y="503"/>
                  </a:lnTo>
                  <a:lnTo>
                    <a:pt x="224" y="503"/>
                  </a:lnTo>
                  <a:lnTo>
                    <a:pt x="225" y="503"/>
                  </a:lnTo>
                  <a:lnTo>
                    <a:pt x="226" y="503"/>
                  </a:lnTo>
                  <a:lnTo>
                    <a:pt x="227" y="502"/>
                  </a:lnTo>
                  <a:lnTo>
                    <a:pt x="227" y="501"/>
                  </a:lnTo>
                  <a:lnTo>
                    <a:pt x="227" y="500"/>
                  </a:lnTo>
                  <a:lnTo>
                    <a:pt x="227" y="499"/>
                  </a:lnTo>
                  <a:lnTo>
                    <a:pt x="226" y="499"/>
                  </a:lnTo>
                  <a:lnTo>
                    <a:pt x="225" y="498"/>
                  </a:lnTo>
                  <a:lnTo>
                    <a:pt x="224" y="498"/>
                  </a:lnTo>
                  <a:lnTo>
                    <a:pt x="223" y="497"/>
                  </a:lnTo>
                  <a:lnTo>
                    <a:pt x="221" y="497"/>
                  </a:lnTo>
                  <a:lnTo>
                    <a:pt x="220" y="497"/>
                  </a:lnTo>
                  <a:lnTo>
                    <a:pt x="218" y="497"/>
                  </a:lnTo>
                  <a:lnTo>
                    <a:pt x="217" y="497"/>
                  </a:lnTo>
                  <a:lnTo>
                    <a:pt x="215" y="499"/>
                  </a:lnTo>
                  <a:lnTo>
                    <a:pt x="214" y="499"/>
                  </a:lnTo>
                  <a:lnTo>
                    <a:pt x="211" y="500"/>
                  </a:lnTo>
                  <a:lnTo>
                    <a:pt x="210" y="499"/>
                  </a:lnTo>
                  <a:lnTo>
                    <a:pt x="210" y="497"/>
                  </a:lnTo>
                  <a:lnTo>
                    <a:pt x="211" y="495"/>
                  </a:lnTo>
                  <a:lnTo>
                    <a:pt x="212" y="494"/>
                  </a:lnTo>
                  <a:lnTo>
                    <a:pt x="213" y="494"/>
                  </a:lnTo>
                  <a:lnTo>
                    <a:pt x="215" y="493"/>
                  </a:lnTo>
                  <a:lnTo>
                    <a:pt x="215" y="492"/>
                  </a:lnTo>
                  <a:lnTo>
                    <a:pt x="217" y="492"/>
                  </a:lnTo>
                  <a:lnTo>
                    <a:pt x="218" y="492"/>
                  </a:lnTo>
                  <a:lnTo>
                    <a:pt x="219" y="492"/>
                  </a:lnTo>
                  <a:lnTo>
                    <a:pt x="219" y="491"/>
                  </a:lnTo>
                  <a:lnTo>
                    <a:pt x="219" y="490"/>
                  </a:lnTo>
                  <a:lnTo>
                    <a:pt x="219" y="489"/>
                  </a:lnTo>
                  <a:lnTo>
                    <a:pt x="219" y="488"/>
                  </a:lnTo>
                  <a:lnTo>
                    <a:pt x="220" y="488"/>
                  </a:lnTo>
                  <a:lnTo>
                    <a:pt x="220" y="487"/>
                  </a:lnTo>
                  <a:lnTo>
                    <a:pt x="220" y="486"/>
                  </a:lnTo>
                  <a:lnTo>
                    <a:pt x="220" y="484"/>
                  </a:lnTo>
                  <a:lnTo>
                    <a:pt x="219" y="484"/>
                  </a:lnTo>
                  <a:lnTo>
                    <a:pt x="216" y="486"/>
                  </a:lnTo>
                  <a:lnTo>
                    <a:pt x="215" y="485"/>
                  </a:lnTo>
                  <a:lnTo>
                    <a:pt x="213" y="487"/>
                  </a:lnTo>
                  <a:lnTo>
                    <a:pt x="212" y="486"/>
                  </a:lnTo>
                  <a:lnTo>
                    <a:pt x="211" y="486"/>
                  </a:lnTo>
                  <a:lnTo>
                    <a:pt x="211" y="485"/>
                  </a:lnTo>
                  <a:lnTo>
                    <a:pt x="212" y="484"/>
                  </a:lnTo>
                  <a:lnTo>
                    <a:pt x="213" y="483"/>
                  </a:lnTo>
                  <a:lnTo>
                    <a:pt x="214" y="482"/>
                  </a:lnTo>
                  <a:lnTo>
                    <a:pt x="213" y="481"/>
                  </a:lnTo>
                  <a:lnTo>
                    <a:pt x="212" y="481"/>
                  </a:lnTo>
                  <a:lnTo>
                    <a:pt x="212" y="480"/>
                  </a:lnTo>
                  <a:lnTo>
                    <a:pt x="212" y="479"/>
                  </a:lnTo>
                  <a:lnTo>
                    <a:pt x="214" y="479"/>
                  </a:lnTo>
                  <a:lnTo>
                    <a:pt x="215" y="479"/>
                  </a:lnTo>
                  <a:lnTo>
                    <a:pt x="216" y="478"/>
                  </a:lnTo>
                  <a:lnTo>
                    <a:pt x="217" y="477"/>
                  </a:lnTo>
                  <a:lnTo>
                    <a:pt x="217" y="476"/>
                  </a:lnTo>
                  <a:lnTo>
                    <a:pt x="216" y="475"/>
                  </a:lnTo>
                  <a:lnTo>
                    <a:pt x="216" y="474"/>
                  </a:lnTo>
                  <a:lnTo>
                    <a:pt x="215" y="475"/>
                  </a:lnTo>
                  <a:lnTo>
                    <a:pt x="214" y="475"/>
                  </a:lnTo>
                  <a:lnTo>
                    <a:pt x="213" y="475"/>
                  </a:lnTo>
                  <a:lnTo>
                    <a:pt x="213" y="474"/>
                  </a:lnTo>
                  <a:lnTo>
                    <a:pt x="213" y="473"/>
                  </a:lnTo>
                  <a:lnTo>
                    <a:pt x="214" y="473"/>
                  </a:lnTo>
                  <a:lnTo>
                    <a:pt x="213" y="472"/>
                  </a:lnTo>
                  <a:lnTo>
                    <a:pt x="213" y="471"/>
                  </a:lnTo>
                  <a:lnTo>
                    <a:pt x="212" y="471"/>
                  </a:lnTo>
                  <a:lnTo>
                    <a:pt x="212" y="470"/>
                  </a:lnTo>
                  <a:lnTo>
                    <a:pt x="211" y="471"/>
                  </a:lnTo>
                  <a:lnTo>
                    <a:pt x="210" y="471"/>
                  </a:lnTo>
                  <a:lnTo>
                    <a:pt x="210" y="471"/>
                  </a:lnTo>
                  <a:lnTo>
                    <a:pt x="209" y="471"/>
                  </a:lnTo>
                  <a:lnTo>
                    <a:pt x="208" y="471"/>
                  </a:lnTo>
                  <a:lnTo>
                    <a:pt x="207" y="471"/>
                  </a:lnTo>
                  <a:lnTo>
                    <a:pt x="208" y="470"/>
                  </a:lnTo>
                  <a:lnTo>
                    <a:pt x="208" y="469"/>
                  </a:lnTo>
                  <a:lnTo>
                    <a:pt x="208" y="468"/>
                  </a:lnTo>
                  <a:lnTo>
                    <a:pt x="207" y="468"/>
                  </a:lnTo>
                  <a:lnTo>
                    <a:pt x="206" y="469"/>
                  </a:lnTo>
                  <a:lnTo>
                    <a:pt x="205" y="469"/>
                  </a:lnTo>
                  <a:lnTo>
                    <a:pt x="204" y="470"/>
                  </a:lnTo>
                  <a:lnTo>
                    <a:pt x="204" y="469"/>
                  </a:lnTo>
                  <a:lnTo>
                    <a:pt x="203" y="468"/>
                  </a:lnTo>
                  <a:lnTo>
                    <a:pt x="202" y="467"/>
                  </a:lnTo>
                  <a:lnTo>
                    <a:pt x="201" y="467"/>
                  </a:lnTo>
                  <a:lnTo>
                    <a:pt x="200" y="467"/>
                  </a:lnTo>
                  <a:lnTo>
                    <a:pt x="200" y="466"/>
                  </a:lnTo>
                  <a:lnTo>
                    <a:pt x="201" y="465"/>
                  </a:lnTo>
                  <a:lnTo>
                    <a:pt x="201" y="464"/>
                  </a:lnTo>
                  <a:lnTo>
                    <a:pt x="201" y="463"/>
                  </a:lnTo>
                  <a:lnTo>
                    <a:pt x="199" y="463"/>
                  </a:lnTo>
                  <a:lnTo>
                    <a:pt x="199" y="462"/>
                  </a:lnTo>
                  <a:lnTo>
                    <a:pt x="200" y="462"/>
                  </a:lnTo>
                  <a:lnTo>
                    <a:pt x="201" y="461"/>
                  </a:lnTo>
                  <a:lnTo>
                    <a:pt x="201" y="460"/>
                  </a:lnTo>
                  <a:lnTo>
                    <a:pt x="202" y="460"/>
                  </a:lnTo>
                  <a:lnTo>
                    <a:pt x="204" y="458"/>
                  </a:lnTo>
                  <a:lnTo>
                    <a:pt x="205" y="457"/>
                  </a:lnTo>
                  <a:lnTo>
                    <a:pt x="206" y="456"/>
                  </a:lnTo>
                  <a:lnTo>
                    <a:pt x="207" y="456"/>
                  </a:lnTo>
                  <a:lnTo>
                    <a:pt x="208" y="455"/>
                  </a:lnTo>
                  <a:lnTo>
                    <a:pt x="209" y="455"/>
                  </a:lnTo>
                  <a:lnTo>
                    <a:pt x="208" y="454"/>
                  </a:lnTo>
                  <a:lnTo>
                    <a:pt x="207" y="454"/>
                  </a:lnTo>
                  <a:lnTo>
                    <a:pt x="205" y="454"/>
                  </a:lnTo>
                  <a:lnTo>
                    <a:pt x="203" y="455"/>
                  </a:lnTo>
                  <a:lnTo>
                    <a:pt x="201" y="455"/>
                  </a:lnTo>
                  <a:lnTo>
                    <a:pt x="198" y="455"/>
                  </a:lnTo>
                  <a:lnTo>
                    <a:pt x="198" y="454"/>
                  </a:lnTo>
                  <a:lnTo>
                    <a:pt x="199" y="453"/>
                  </a:lnTo>
                  <a:lnTo>
                    <a:pt x="200" y="452"/>
                  </a:lnTo>
                  <a:lnTo>
                    <a:pt x="201" y="452"/>
                  </a:lnTo>
                  <a:lnTo>
                    <a:pt x="203" y="453"/>
                  </a:lnTo>
                  <a:lnTo>
                    <a:pt x="203" y="452"/>
                  </a:lnTo>
                  <a:lnTo>
                    <a:pt x="204" y="451"/>
                  </a:lnTo>
                  <a:lnTo>
                    <a:pt x="203" y="450"/>
                  </a:lnTo>
                  <a:lnTo>
                    <a:pt x="202" y="449"/>
                  </a:lnTo>
                  <a:lnTo>
                    <a:pt x="202" y="448"/>
                  </a:lnTo>
                  <a:lnTo>
                    <a:pt x="202" y="447"/>
                  </a:lnTo>
                  <a:lnTo>
                    <a:pt x="201" y="447"/>
                  </a:lnTo>
                  <a:lnTo>
                    <a:pt x="200" y="447"/>
                  </a:lnTo>
                  <a:lnTo>
                    <a:pt x="199" y="447"/>
                  </a:lnTo>
                  <a:lnTo>
                    <a:pt x="199" y="445"/>
                  </a:lnTo>
                  <a:lnTo>
                    <a:pt x="198" y="444"/>
                  </a:lnTo>
                  <a:lnTo>
                    <a:pt x="198" y="443"/>
                  </a:lnTo>
                  <a:lnTo>
                    <a:pt x="197" y="443"/>
                  </a:lnTo>
                  <a:lnTo>
                    <a:pt x="196" y="443"/>
                  </a:lnTo>
                  <a:lnTo>
                    <a:pt x="196" y="442"/>
                  </a:lnTo>
                  <a:lnTo>
                    <a:pt x="195" y="442"/>
                  </a:lnTo>
                  <a:lnTo>
                    <a:pt x="195" y="443"/>
                  </a:lnTo>
                  <a:lnTo>
                    <a:pt x="195" y="443"/>
                  </a:lnTo>
                  <a:lnTo>
                    <a:pt x="193" y="445"/>
                  </a:lnTo>
                  <a:lnTo>
                    <a:pt x="192" y="445"/>
                  </a:lnTo>
                  <a:lnTo>
                    <a:pt x="192" y="446"/>
                  </a:lnTo>
                  <a:lnTo>
                    <a:pt x="193" y="447"/>
                  </a:lnTo>
                  <a:lnTo>
                    <a:pt x="193" y="448"/>
                  </a:lnTo>
                  <a:lnTo>
                    <a:pt x="193" y="449"/>
                  </a:lnTo>
                  <a:lnTo>
                    <a:pt x="192" y="449"/>
                  </a:lnTo>
                  <a:lnTo>
                    <a:pt x="191" y="449"/>
                  </a:lnTo>
                  <a:lnTo>
                    <a:pt x="189" y="446"/>
                  </a:lnTo>
                  <a:lnTo>
                    <a:pt x="187" y="445"/>
                  </a:lnTo>
                  <a:lnTo>
                    <a:pt x="187" y="444"/>
                  </a:lnTo>
                  <a:lnTo>
                    <a:pt x="188" y="444"/>
                  </a:lnTo>
                  <a:lnTo>
                    <a:pt x="189" y="443"/>
                  </a:lnTo>
                  <a:lnTo>
                    <a:pt x="188" y="443"/>
                  </a:lnTo>
                  <a:lnTo>
                    <a:pt x="186" y="442"/>
                  </a:lnTo>
                  <a:lnTo>
                    <a:pt x="186" y="441"/>
                  </a:lnTo>
                  <a:lnTo>
                    <a:pt x="186" y="439"/>
                  </a:lnTo>
                  <a:lnTo>
                    <a:pt x="186" y="438"/>
                  </a:lnTo>
                  <a:lnTo>
                    <a:pt x="186" y="436"/>
                  </a:lnTo>
                  <a:lnTo>
                    <a:pt x="186" y="435"/>
                  </a:lnTo>
                  <a:lnTo>
                    <a:pt x="184" y="435"/>
                  </a:lnTo>
                  <a:lnTo>
                    <a:pt x="183" y="435"/>
                  </a:lnTo>
                  <a:lnTo>
                    <a:pt x="183" y="434"/>
                  </a:lnTo>
                  <a:lnTo>
                    <a:pt x="184" y="432"/>
                  </a:lnTo>
                  <a:lnTo>
                    <a:pt x="184" y="431"/>
                  </a:lnTo>
                  <a:lnTo>
                    <a:pt x="183" y="430"/>
                  </a:lnTo>
                  <a:lnTo>
                    <a:pt x="182" y="429"/>
                  </a:lnTo>
                  <a:lnTo>
                    <a:pt x="181" y="430"/>
                  </a:lnTo>
                  <a:lnTo>
                    <a:pt x="179" y="430"/>
                  </a:lnTo>
                  <a:lnTo>
                    <a:pt x="178" y="431"/>
                  </a:lnTo>
                  <a:lnTo>
                    <a:pt x="177" y="431"/>
                  </a:lnTo>
                  <a:lnTo>
                    <a:pt x="176" y="431"/>
                  </a:lnTo>
                  <a:lnTo>
                    <a:pt x="175" y="430"/>
                  </a:lnTo>
                  <a:lnTo>
                    <a:pt x="175" y="429"/>
                  </a:lnTo>
                  <a:lnTo>
                    <a:pt x="175" y="428"/>
                  </a:lnTo>
                  <a:lnTo>
                    <a:pt x="175" y="427"/>
                  </a:lnTo>
                  <a:lnTo>
                    <a:pt x="175" y="426"/>
                  </a:lnTo>
                  <a:lnTo>
                    <a:pt x="174" y="426"/>
                  </a:lnTo>
                  <a:lnTo>
                    <a:pt x="173" y="428"/>
                  </a:lnTo>
                  <a:lnTo>
                    <a:pt x="173" y="430"/>
                  </a:lnTo>
                  <a:lnTo>
                    <a:pt x="172" y="432"/>
                  </a:lnTo>
                  <a:lnTo>
                    <a:pt x="171" y="433"/>
                  </a:lnTo>
                  <a:lnTo>
                    <a:pt x="170" y="433"/>
                  </a:lnTo>
                  <a:lnTo>
                    <a:pt x="170" y="432"/>
                  </a:lnTo>
                  <a:lnTo>
                    <a:pt x="171" y="430"/>
                  </a:lnTo>
                  <a:lnTo>
                    <a:pt x="171" y="429"/>
                  </a:lnTo>
                  <a:lnTo>
                    <a:pt x="172" y="428"/>
                  </a:lnTo>
                  <a:lnTo>
                    <a:pt x="171" y="427"/>
                  </a:lnTo>
                  <a:lnTo>
                    <a:pt x="170" y="427"/>
                  </a:lnTo>
                  <a:lnTo>
                    <a:pt x="170" y="429"/>
                  </a:lnTo>
                  <a:lnTo>
                    <a:pt x="169" y="430"/>
                  </a:lnTo>
                  <a:lnTo>
                    <a:pt x="168" y="431"/>
                  </a:lnTo>
                  <a:lnTo>
                    <a:pt x="167" y="431"/>
                  </a:lnTo>
                  <a:lnTo>
                    <a:pt x="168" y="430"/>
                  </a:lnTo>
                  <a:lnTo>
                    <a:pt x="168" y="430"/>
                  </a:lnTo>
                  <a:lnTo>
                    <a:pt x="168" y="429"/>
                  </a:lnTo>
                  <a:lnTo>
                    <a:pt x="167" y="429"/>
                  </a:lnTo>
                  <a:lnTo>
                    <a:pt x="167" y="428"/>
                  </a:lnTo>
                  <a:lnTo>
                    <a:pt x="166" y="428"/>
                  </a:lnTo>
                  <a:lnTo>
                    <a:pt x="167" y="426"/>
                  </a:lnTo>
                  <a:lnTo>
                    <a:pt x="168" y="425"/>
                  </a:lnTo>
                  <a:lnTo>
                    <a:pt x="170" y="423"/>
                  </a:lnTo>
                  <a:lnTo>
                    <a:pt x="171" y="422"/>
                  </a:lnTo>
                  <a:lnTo>
                    <a:pt x="171" y="421"/>
                  </a:lnTo>
                  <a:lnTo>
                    <a:pt x="171" y="420"/>
                  </a:lnTo>
                  <a:lnTo>
                    <a:pt x="171" y="419"/>
                  </a:lnTo>
                  <a:lnTo>
                    <a:pt x="172" y="418"/>
                  </a:lnTo>
                  <a:lnTo>
                    <a:pt x="171" y="418"/>
                  </a:lnTo>
                  <a:lnTo>
                    <a:pt x="171" y="417"/>
                  </a:lnTo>
                  <a:lnTo>
                    <a:pt x="171" y="416"/>
                  </a:lnTo>
                  <a:lnTo>
                    <a:pt x="170" y="415"/>
                  </a:lnTo>
                  <a:lnTo>
                    <a:pt x="169" y="414"/>
                  </a:lnTo>
                  <a:lnTo>
                    <a:pt x="169" y="413"/>
                  </a:lnTo>
                  <a:lnTo>
                    <a:pt x="168" y="413"/>
                  </a:lnTo>
                  <a:lnTo>
                    <a:pt x="167" y="413"/>
                  </a:lnTo>
                  <a:lnTo>
                    <a:pt x="167" y="412"/>
                  </a:lnTo>
                  <a:lnTo>
                    <a:pt x="166" y="412"/>
                  </a:lnTo>
                  <a:lnTo>
                    <a:pt x="165" y="413"/>
                  </a:lnTo>
                  <a:lnTo>
                    <a:pt x="164" y="413"/>
                  </a:lnTo>
                  <a:lnTo>
                    <a:pt x="164" y="412"/>
                  </a:lnTo>
                  <a:lnTo>
                    <a:pt x="165" y="411"/>
                  </a:lnTo>
                  <a:lnTo>
                    <a:pt x="165" y="409"/>
                  </a:lnTo>
                  <a:lnTo>
                    <a:pt x="166" y="408"/>
                  </a:lnTo>
                  <a:lnTo>
                    <a:pt x="166" y="407"/>
                  </a:lnTo>
                  <a:lnTo>
                    <a:pt x="165" y="407"/>
                  </a:lnTo>
                  <a:lnTo>
                    <a:pt x="164" y="406"/>
                  </a:lnTo>
                  <a:lnTo>
                    <a:pt x="163" y="406"/>
                  </a:lnTo>
                  <a:lnTo>
                    <a:pt x="162" y="406"/>
                  </a:lnTo>
                  <a:lnTo>
                    <a:pt x="161" y="407"/>
                  </a:lnTo>
                  <a:lnTo>
                    <a:pt x="160" y="408"/>
                  </a:lnTo>
                  <a:lnTo>
                    <a:pt x="160" y="411"/>
                  </a:lnTo>
                  <a:lnTo>
                    <a:pt x="159" y="413"/>
                  </a:lnTo>
                  <a:lnTo>
                    <a:pt x="158" y="413"/>
                  </a:lnTo>
                  <a:lnTo>
                    <a:pt x="158" y="414"/>
                  </a:lnTo>
                  <a:lnTo>
                    <a:pt x="157" y="413"/>
                  </a:lnTo>
                  <a:lnTo>
                    <a:pt x="156" y="414"/>
                  </a:lnTo>
                  <a:lnTo>
                    <a:pt x="155" y="414"/>
                  </a:lnTo>
                  <a:lnTo>
                    <a:pt x="154" y="414"/>
                  </a:lnTo>
                  <a:lnTo>
                    <a:pt x="154" y="415"/>
                  </a:lnTo>
                  <a:lnTo>
                    <a:pt x="153" y="416"/>
                  </a:lnTo>
                  <a:lnTo>
                    <a:pt x="153" y="417"/>
                  </a:lnTo>
                  <a:lnTo>
                    <a:pt x="152" y="417"/>
                  </a:lnTo>
                  <a:lnTo>
                    <a:pt x="151" y="418"/>
                  </a:lnTo>
                  <a:lnTo>
                    <a:pt x="151" y="418"/>
                  </a:lnTo>
                  <a:lnTo>
                    <a:pt x="149" y="418"/>
                  </a:lnTo>
                  <a:lnTo>
                    <a:pt x="148" y="419"/>
                  </a:lnTo>
                  <a:lnTo>
                    <a:pt x="147" y="420"/>
                  </a:lnTo>
                  <a:lnTo>
                    <a:pt x="147" y="422"/>
                  </a:lnTo>
                  <a:lnTo>
                    <a:pt x="146" y="422"/>
                  </a:lnTo>
                  <a:lnTo>
                    <a:pt x="145" y="422"/>
                  </a:lnTo>
                  <a:lnTo>
                    <a:pt x="144" y="422"/>
                  </a:lnTo>
                  <a:lnTo>
                    <a:pt x="139" y="421"/>
                  </a:lnTo>
                  <a:lnTo>
                    <a:pt x="138" y="421"/>
                  </a:lnTo>
                  <a:lnTo>
                    <a:pt x="138" y="420"/>
                  </a:lnTo>
                  <a:lnTo>
                    <a:pt x="138" y="419"/>
                  </a:lnTo>
                  <a:lnTo>
                    <a:pt x="138" y="418"/>
                  </a:lnTo>
                  <a:lnTo>
                    <a:pt x="139" y="418"/>
                  </a:lnTo>
                  <a:lnTo>
                    <a:pt x="139" y="417"/>
                  </a:lnTo>
                  <a:lnTo>
                    <a:pt x="140" y="416"/>
                  </a:lnTo>
                  <a:lnTo>
                    <a:pt x="140" y="415"/>
                  </a:lnTo>
                  <a:lnTo>
                    <a:pt x="140" y="414"/>
                  </a:lnTo>
                  <a:lnTo>
                    <a:pt x="140" y="413"/>
                  </a:lnTo>
                  <a:lnTo>
                    <a:pt x="140" y="411"/>
                  </a:lnTo>
                  <a:lnTo>
                    <a:pt x="140" y="410"/>
                  </a:lnTo>
                  <a:lnTo>
                    <a:pt x="141" y="409"/>
                  </a:lnTo>
                  <a:lnTo>
                    <a:pt x="143" y="407"/>
                  </a:lnTo>
                  <a:lnTo>
                    <a:pt x="143" y="406"/>
                  </a:lnTo>
                  <a:lnTo>
                    <a:pt x="144" y="406"/>
                  </a:lnTo>
                  <a:lnTo>
                    <a:pt x="145" y="406"/>
                  </a:lnTo>
                  <a:lnTo>
                    <a:pt x="145" y="406"/>
                  </a:lnTo>
                  <a:lnTo>
                    <a:pt x="146" y="405"/>
                  </a:lnTo>
                  <a:lnTo>
                    <a:pt x="146" y="404"/>
                  </a:lnTo>
                  <a:lnTo>
                    <a:pt x="145" y="403"/>
                  </a:lnTo>
                  <a:lnTo>
                    <a:pt x="145" y="402"/>
                  </a:lnTo>
                  <a:lnTo>
                    <a:pt x="144" y="401"/>
                  </a:lnTo>
                  <a:lnTo>
                    <a:pt x="144" y="400"/>
                  </a:lnTo>
                  <a:lnTo>
                    <a:pt x="144" y="399"/>
                  </a:lnTo>
                  <a:lnTo>
                    <a:pt x="143" y="399"/>
                  </a:lnTo>
                  <a:lnTo>
                    <a:pt x="143" y="398"/>
                  </a:lnTo>
                  <a:lnTo>
                    <a:pt x="142" y="398"/>
                  </a:lnTo>
                  <a:lnTo>
                    <a:pt x="141" y="399"/>
                  </a:lnTo>
                  <a:lnTo>
                    <a:pt x="141" y="400"/>
                  </a:lnTo>
                  <a:lnTo>
                    <a:pt x="141" y="402"/>
                  </a:lnTo>
                  <a:lnTo>
                    <a:pt x="140" y="402"/>
                  </a:lnTo>
                  <a:lnTo>
                    <a:pt x="139" y="403"/>
                  </a:lnTo>
                  <a:lnTo>
                    <a:pt x="138" y="404"/>
                  </a:lnTo>
                  <a:lnTo>
                    <a:pt x="137" y="405"/>
                  </a:lnTo>
                  <a:lnTo>
                    <a:pt x="138" y="405"/>
                  </a:lnTo>
                  <a:lnTo>
                    <a:pt x="139" y="405"/>
                  </a:lnTo>
                  <a:lnTo>
                    <a:pt x="138" y="406"/>
                  </a:lnTo>
                  <a:lnTo>
                    <a:pt x="136" y="407"/>
                  </a:lnTo>
                  <a:lnTo>
                    <a:pt x="136" y="408"/>
                  </a:lnTo>
                  <a:lnTo>
                    <a:pt x="135" y="408"/>
                  </a:lnTo>
                  <a:lnTo>
                    <a:pt x="135" y="407"/>
                  </a:lnTo>
                  <a:lnTo>
                    <a:pt x="133" y="406"/>
                  </a:lnTo>
                  <a:lnTo>
                    <a:pt x="133" y="406"/>
                  </a:lnTo>
                  <a:lnTo>
                    <a:pt x="133" y="405"/>
                  </a:lnTo>
                  <a:lnTo>
                    <a:pt x="133" y="404"/>
                  </a:lnTo>
                  <a:lnTo>
                    <a:pt x="134" y="404"/>
                  </a:lnTo>
                  <a:lnTo>
                    <a:pt x="133" y="403"/>
                  </a:lnTo>
                  <a:lnTo>
                    <a:pt x="132" y="402"/>
                  </a:lnTo>
                  <a:lnTo>
                    <a:pt x="131" y="404"/>
                  </a:lnTo>
                  <a:lnTo>
                    <a:pt x="131" y="405"/>
                  </a:lnTo>
                  <a:lnTo>
                    <a:pt x="130" y="406"/>
                  </a:lnTo>
                  <a:lnTo>
                    <a:pt x="130" y="406"/>
                  </a:lnTo>
                  <a:lnTo>
                    <a:pt x="129" y="407"/>
                  </a:lnTo>
                  <a:lnTo>
                    <a:pt x="130" y="411"/>
                  </a:lnTo>
                  <a:lnTo>
                    <a:pt x="129" y="412"/>
                  </a:lnTo>
                  <a:lnTo>
                    <a:pt x="128" y="412"/>
                  </a:lnTo>
                  <a:lnTo>
                    <a:pt x="128" y="410"/>
                  </a:lnTo>
                  <a:lnTo>
                    <a:pt x="128" y="409"/>
                  </a:lnTo>
                  <a:lnTo>
                    <a:pt x="128" y="408"/>
                  </a:lnTo>
                  <a:lnTo>
                    <a:pt x="128" y="409"/>
                  </a:lnTo>
                  <a:lnTo>
                    <a:pt x="128" y="410"/>
                  </a:lnTo>
                  <a:lnTo>
                    <a:pt x="127" y="411"/>
                  </a:lnTo>
                  <a:lnTo>
                    <a:pt x="128" y="414"/>
                  </a:lnTo>
                  <a:lnTo>
                    <a:pt x="128" y="415"/>
                  </a:lnTo>
                  <a:lnTo>
                    <a:pt x="126" y="415"/>
                  </a:lnTo>
                  <a:lnTo>
                    <a:pt x="126" y="416"/>
                  </a:lnTo>
                  <a:lnTo>
                    <a:pt x="124" y="414"/>
                  </a:lnTo>
                  <a:lnTo>
                    <a:pt x="124" y="412"/>
                  </a:lnTo>
                  <a:lnTo>
                    <a:pt x="125" y="408"/>
                  </a:lnTo>
                  <a:lnTo>
                    <a:pt x="125" y="407"/>
                  </a:lnTo>
                  <a:lnTo>
                    <a:pt x="124" y="407"/>
                  </a:lnTo>
                  <a:lnTo>
                    <a:pt x="124" y="406"/>
                  </a:lnTo>
                  <a:lnTo>
                    <a:pt x="122" y="406"/>
                  </a:lnTo>
                  <a:lnTo>
                    <a:pt x="122" y="406"/>
                  </a:lnTo>
                  <a:lnTo>
                    <a:pt x="121" y="406"/>
                  </a:lnTo>
                  <a:lnTo>
                    <a:pt x="120" y="407"/>
                  </a:lnTo>
                  <a:lnTo>
                    <a:pt x="120" y="410"/>
                  </a:lnTo>
                  <a:lnTo>
                    <a:pt x="120" y="411"/>
                  </a:lnTo>
                  <a:lnTo>
                    <a:pt x="119" y="412"/>
                  </a:lnTo>
                  <a:lnTo>
                    <a:pt x="118" y="412"/>
                  </a:lnTo>
                  <a:lnTo>
                    <a:pt x="117" y="411"/>
                  </a:lnTo>
                  <a:lnTo>
                    <a:pt x="117" y="410"/>
                  </a:lnTo>
                  <a:lnTo>
                    <a:pt x="118" y="410"/>
                  </a:lnTo>
                  <a:lnTo>
                    <a:pt x="119" y="409"/>
                  </a:lnTo>
                  <a:lnTo>
                    <a:pt x="118" y="409"/>
                  </a:lnTo>
                  <a:lnTo>
                    <a:pt x="117" y="408"/>
                  </a:lnTo>
                  <a:lnTo>
                    <a:pt x="116" y="409"/>
                  </a:lnTo>
                  <a:lnTo>
                    <a:pt x="115" y="408"/>
                  </a:lnTo>
                  <a:lnTo>
                    <a:pt x="116" y="406"/>
                  </a:lnTo>
                  <a:lnTo>
                    <a:pt x="116" y="406"/>
                  </a:lnTo>
                  <a:lnTo>
                    <a:pt x="116" y="406"/>
                  </a:lnTo>
                  <a:lnTo>
                    <a:pt x="117" y="403"/>
                  </a:lnTo>
                  <a:lnTo>
                    <a:pt x="116" y="403"/>
                  </a:lnTo>
                  <a:lnTo>
                    <a:pt x="116" y="403"/>
                  </a:lnTo>
                  <a:lnTo>
                    <a:pt x="116" y="402"/>
                  </a:lnTo>
                  <a:lnTo>
                    <a:pt x="116" y="401"/>
                  </a:lnTo>
                  <a:lnTo>
                    <a:pt x="115" y="401"/>
                  </a:lnTo>
                  <a:lnTo>
                    <a:pt x="115" y="402"/>
                  </a:lnTo>
                  <a:lnTo>
                    <a:pt x="114" y="405"/>
                  </a:lnTo>
                  <a:lnTo>
                    <a:pt x="112" y="406"/>
                  </a:lnTo>
                  <a:lnTo>
                    <a:pt x="112" y="407"/>
                  </a:lnTo>
                  <a:lnTo>
                    <a:pt x="111" y="409"/>
                  </a:lnTo>
                  <a:lnTo>
                    <a:pt x="111" y="410"/>
                  </a:lnTo>
                  <a:lnTo>
                    <a:pt x="110" y="410"/>
                  </a:lnTo>
                  <a:lnTo>
                    <a:pt x="109" y="411"/>
                  </a:lnTo>
                  <a:lnTo>
                    <a:pt x="108" y="411"/>
                  </a:lnTo>
                  <a:lnTo>
                    <a:pt x="108" y="412"/>
                  </a:lnTo>
                  <a:lnTo>
                    <a:pt x="107" y="413"/>
                  </a:lnTo>
                  <a:lnTo>
                    <a:pt x="106" y="413"/>
                  </a:lnTo>
                  <a:lnTo>
                    <a:pt x="104" y="412"/>
                  </a:lnTo>
                  <a:lnTo>
                    <a:pt x="103" y="411"/>
                  </a:lnTo>
                  <a:lnTo>
                    <a:pt x="102" y="410"/>
                  </a:lnTo>
                  <a:lnTo>
                    <a:pt x="101" y="410"/>
                  </a:lnTo>
                  <a:lnTo>
                    <a:pt x="101" y="409"/>
                  </a:lnTo>
                  <a:lnTo>
                    <a:pt x="101" y="408"/>
                  </a:lnTo>
                  <a:lnTo>
                    <a:pt x="101" y="407"/>
                  </a:lnTo>
                  <a:lnTo>
                    <a:pt x="101" y="406"/>
                  </a:lnTo>
                  <a:lnTo>
                    <a:pt x="101" y="405"/>
                  </a:lnTo>
                  <a:lnTo>
                    <a:pt x="99" y="402"/>
                  </a:lnTo>
                  <a:lnTo>
                    <a:pt x="99" y="401"/>
                  </a:lnTo>
                  <a:lnTo>
                    <a:pt x="100" y="400"/>
                  </a:lnTo>
                  <a:lnTo>
                    <a:pt x="101" y="400"/>
                  </a:lnTo>
                  <a:lnTo>
                    <a:pt x="102" y="400"/>
                  </a:lnTo>
                  <a:lnTo>
                    <a:pt x="103" y="400"/>
                  </a:lnTo>
                  <a:lnTo>
                    <a:pt x="104" y="400"/>
                  </a:lnTo>
                  <a:lnTo>
                    <a:pt x="105" y="400"/>
                  </a:lnTo>
                  <a:lnTo>
                    <a:pt x="105" y="399"/>
                  </a:lnTo>
                  <a:lnTo>
                    <a:pt x="106" y="396"/>
                  </a:lnTo>
                  <a:lnTo>
                    <a:pt x="107" y="395"/>
                  </a:lnTo>
                  <a:lnTo>
                    <a:pt x="109" y="395"/>
                  </a:lnTo>
                  <a:lnTo>
                    <a:pt x="108" y="394"/>
                  </a:lnTo>
                  <a:lnTo>
                    <a:pt x="107" y="394"/>
                  </a:lnTo>
                  <a:lnTo>
                    <a:pt x="107" y="394"/>
                  </a:lnTo>
                  <a:lnTo>
                    <a:pt x="109" y="394"/>
                  </a:lnTo>
                  <a:lnTo>
                    <a:pt x="111" y="394"/>
                  </a:lnTo>
                  <a:lnTo>
                    <a:pt x="112" y="394"/>
                  </a:lnTo>
                  <a:lnTo>
                    <a:pt x="113" y="394"/>
                  </a:lnTo>
                  <a:lnTo>
                    <a:pt x="114" y="394"/>
                  </a:lnTo>
                  <a:lnTo>
                    <a:pt x="115" y="394"/>
                  </a:lnTo>
                  <a:lnTo>
                    <a:pt x="116" y="394"/>
                  </a:lnTo>
                  <a:lnTo>
                    <a:pt x="115" y="393"/>
                  </a:lnTo>
                  <a:lnTo>
                    <a:pt x="114" y="392"/>
                  </a:lnTo>
                  <a:lnTo>
                    <a:pt x="115" y="391"/>
                  </a:lnTo>
                  <a:lnTo>
                    <a:pt x="116" y="389"/>
                  </a:lnTo>
                  <a:lnTo>
                    <a:pt x="116" y="389"/>
                  </a:lnTo>
                  <a:lnTo>
                    <a:pt x="116" y="388"/>
                  </a:lnTo>
                  <a:lnTo>
                    <a:pt x="115" y="387"/>
                  </a:lnTo>
                  <a:lnTo>
                    <a:pt x="112" y="384"/>
                  </a:lnTo>
                  <a:lnTo>
                    <a:pt x="111" y="383"/>
                  </a:lnTo>
                  <a:lnTo>
                    <a:pt x="110" y="384"/>
                  </a:lnTo>
                  <a:lnTo>
                    <a:pt x="109" y="385"/>
                  </a:lnTo>
                  <a:lnTo>
                    <a:pt x="108" y="385"/>
                  </a:lnTo>
                  <a:lnTo>
                    <a:pt x="107" y="385"/>
                  </a:lnTo>
                  <a:lnTo>
                    <a:pt x="105" y="385"/>
                  </a:lnTo>
                  <a:lnTo>
                    <a:pt x="105" y="385"/>
                  </a:lnTo>
                  <a:lnTo>
                    <a:pt x="105" y="384"/>
                  </a:lnTo>
                  <a:lnTo>
                    <a:pt x="104" y="382"/>
                  </a:lnTo>
                  <a:lnTo>
                    <a:pt x="103" y="382"/>
                  </a:lnTo>
                  <a:lnTo>
                    <a:pt x="102" y="384"/>
                  </a:lnTo>
                  <a:lnTo>
                    <a:pt x="100" y="385"/>
                  </a:lnTo>
                  <a:lnTo>
                    <a:pt x="100" y="386"/>
                  </a:lnTo>
                  <a:lnTo>
                    <a:pt x="99" y="386"/>
                  </a:lnTo>
                  <a:lnTo>
                    <a:pt x="98" y="387"/>
                  </a:lnTo>
                  <a:lnTo>
                    <a:pt x="97" y="387"/>
                  </a:lnTo>
                  <a:lnTo>
                    <a:pt x="96" y="386"/>
                  </a:lnTo>
                  <a:lnTo>
                    <a:pt x="95" y="389"/>
                  </a:lnTo>
                  <a:lnTo>
                    <a:pt x="94" y="390"/>
                  </a:lnTo>
                  <a:lnTo>
                    <a:pt x="94" y="389"/>
                  </a:lnTo>
                  <a:lnTo>
                    <a:pt x="93" y="389"/>
                  </a:lnTo>
                  <a:lnTo>
                    <a:pt x="93" y="390"/>
                  </a:lnTo>
                  <a:lnTo>
                    <a:pt x="93" y="391"/>
                  </a:lnTo>
                  <a:lnTo>
                    <a:pt x="92" y="393"/>
                  </a:lnTo>
                  <a:lnTo>
                    <a:pt x="91" y="394"/>
                  </a:lnTo>
                  <a:lnTo>
                    <a:pt x="90" y="394"/>
                  </a:lnTo>
                  <a:lnTo>
                    <a:pt x="89" y="394"/>
                  </a:lnTo>
                  <a:lnTo>
                    <a:pt x="88" y="394"/>
                  </a:lnTo>
                  <a:lnTo>
                    <a:pt x="87" y="394"/>
                  </a:lnTo>
                  <a:lnTo>
                    <a:pt x="87" y="394"/>
                  </a:lnTo>
                  <a:lnTo>
                    <a:pt x="88" y="387"/>
                  </a:lnTo>
                  <a:lnTo>
                    <a:pt x="88" y="386"/>
                  </a:lnTo>
                  <a:lnTo>
                    <a:pt x="87" y="385"/>
                  </a:lnTo>
                  <a:lnTo>
                    <a:pt x="87" y="383"/>
                  </a:lnTo>
                  <a:lnTo>
                    <a:pt x="88" y="382"/>
                  </a:lnTo>
                  <a:lnTo>
                    <a:pt x="90" y="382"/>
                  </a:lnTo>
                  <a:lnTo>
                    <a:pt x="90" y="381"/>
                  </a:lnTo>
                  <a:lnTo>
                    <a:pt x="90" y="381"/>
                  </a:lnTo>
                  <a:lnTo>
                    <a:pt x="89" y="380"/>
                  </a:lnTo>
                  <a:lnTo>
                    <a:pt x="89" y="379"/>
                  </a:lnTo>
                  <a:lnTo>
                    <a:pt x="89" y="378"/>
                  </a:lnTo>
                  <a:lnTo>
                    <a:pt x="89" y="376"/>
                  </a:lnTo>
                  <a:lnTo>
                    <a:pt x="89" y="375"/>
                  </a:lnTo>
                  <a:lnTo>
                    <a:pt x="90" y="375"/>
                  </a:lnTo>
                  <a:lnTo>
                    <a:pt x="92" y="373"/>
                  </a:lnTo>
                  <a:lnTo>
                    <a:pt x="92" y="372"/>
                  </a:lnTo>
                  <a:lnTo>
                    <a:pt x="92" y="371"/>
                  </a:lnTo>
                  <a:lnTo>
                    <a:pt x="91" y="370"/>
                  </a:lnTo>
                  <a:lnTo>
                    <a:pt x="90" y="370"/>
                  </a:lnTo>
                  <a:lnTo>
                    <a:pt x="89" y="370"/>
                  </a:lnTo>
                  <a:lnTo>
                    <a:pt x="85" y="373"/>
                  </a:lnTo>
                  <a:lnTo>
                    <a:pt x="84" y="372"/>
                  </a:lnTo>
                  <a:lnTo>
                    <a:pt x="83" y="371"/>
                  </a:lnTo>
                  <a:lnTo>
                    <a:pt x="82" y="370"/>
                  </a:lnTo>
                  <a:lnTo>
                    <a:pt x="82" y="371"/>
                  </a:lnTo>
                  <a:lnTo>
                    <a:pt x="81" y="372"/>
                  </a:lnTo>
                  <a:lnTo>
                    <a:pt x="81" y="373"/>
                  </a:lnTo>
                  <a:lnTo>
                    <a:pt x="81" y="374"/>
                  </a:lnTo>
                  <a:lnTo>
                    <a:pt x="82" y="376"/>
                  </a:lnTo>
                  <a:lnTo>
                    <a:pt x="82" y="377"/>
                  </a:lnTo>
                  <a:lnTo>
                    <a:pt x="82" y="378"/>
                  </a:lnTo>
                  <a:lnTo>
                    <a:pt x="81" y="378"/>
                  </a:lnTo>
                  <a:lnTo>
                    <a:pt x="81" y="378"/>
                  </a:lnTo>
                  <a:lnTo>
                    <a:pt x="80" y="377"/>
                  </a:lnTo>
                  <a:lnTo>
                    <a:pt x="79" y="376"/>
                  </a:lnTo>
                  <a:lnTo>
                    <a:pt x="78" y="375"/>
                  </a:lnTo>
                  <a:lnTo>
                    <a:pt x="77" y="375"/>
                  </a:lnTo>
                  <a:lnTo>
                    <a:pt x="75" y="376"/>
                  </a:lnTo>
                  <a:lnTo>
                    <a:pt x="75" y="377"/>
                  </a:lnTo>
                  <a:lnTo>
                    <a:pt x="75" y="378"/>
                  </a:lnTo>
                  <a:lnTo>
                    <a:pt x="75" y="379"/>
                  </a:lnTo>
                  <a:lnTo>
                    <a:pt x="76" y="379"/>
                  </a:lnTo>
                  <a:lnTo>
                    <a:pt x="77" y="380"/>
                  </a:lnTo>
                  <a:lnTo>
                    <a:pt x="77" y="381"/>
                  </a:lnTo>
                  <a:lnTo>
                    <a:pt x="78" y="381"/>
                  </a:lnTo>
                  <a:lnTo>
                    <a:pt x="79" y="383"/>
                  </a:lnTo>
                  <a:lnTo>
                    <a:pt x="78" y="385"/>
                  </a:lnTo>
                  <a:lnTo>
                    <a:pt x="76" y="386"/>
                  </a:lnTo>
                  <a:lnTo>
                    <a:pt x="76" y="385"/>
                  </a:lnTo>
                  <a:lnTo>
                    <a:pt x="75" y="386"/>
                  </a:lnTo>
                  <a:lnTo>
                    <a:pt x="75" y="387"/>
                  </a:lnTo>
                  <a:lnTo>
                    <a:pt x="74" y="388"/>
                  </a:lnTo>
                  <a:lnTo>
                    <a:pt x="75" y="389"/>
                  </a:lnTo>
                  <a:lnTo>
                    <a:pt x="77" y="391"/>
                  </a:lnTo>
                  <a:lnTo>
                    <a:pt x="79" y="396"/>
                  </a:lnTo>
                  <a:lnTo>
                    <a:pt x="79" y="397"/>
                  </a:lnTo>
                  <a:lnTo>
                    <a:pt x="79" y="398"/>
                  </a:lnTo>
                  <a:lnTo>
                    <a:pt x="79" y="401"/>
                  </a:lnTo>
                  <a:lnTo>
                    <a:pt x="79" y="403"/>
                  </a:lnTo>
                  <a:lnTo>
                    <a:pt x="80" y="405"/>
                  </a:lnTo>
                  <a:lnTo>
                    <a:pt x="80" y="407"/>
                  </a:lnTo>
                  <a:lnTo>
                    <a:pt x="79" y="408"/>
                  </a:lnTo>
                  <a:lnTo>
                    <a:pt x="78" y="409"/>
                  </a:lnTo>
                  <a:lnTo>
                    <a:pt x="78" y="408"/>
                  </a:lnTo>
                  <a:lnTo>
                    <a:pt x="76" y="406"/>
                  </a:lnTo>
                  <a:lnTo>
                    <a:pt x="77" y="405"/>
                  </a:lnTo>
                  <a:lnTo>
                    <a:pt x="76" y="404"/>
                  </a:lnTo>
                  <a:lnTo>
                    <a:pt x="76" y="403"/>
                  </a:lnTo>
                  <a:lnTo>
                    <a:pt x="75" y="402"/>
                  </a:lnTo>
                  <a:lnTo>
                    <a:pt x="74" y="400"/>
                  </a:lnTo>
                  <a:lnTo>
                    <a:pt x="73" y="399"/>
                  </a:lnTo>
                  <a:lnTo>
                    <a:pt x="71" y="396"/>
                  </a:lnTo>
                  <a:lnTo>
                    <a:pt x="70" y="394"/>
                  </a:lnTo>
                  <a:lnTo>
                    <a:pt x="69" y="393"/>
                  </a:lnTo>
                  <a:lnTo>
                    <a:pt x="68" y="392"/>
                  </a:lnTo>
                  <a:lnTo>
                    <a:pt x="68" y="391"/>
                  </a:lnTo>
                  <a:lnTo>
                    <a:pt x="64" y="386"/>
                  </a:lnTo>
                  <a:lnTo>
                    <a:pt x="63" y="385"/>
                  </a:lnTo>
                  <a:lnTo>
                    <a:pt x="63" y="384"/>
                  </a:lnTo>
                  <a:lnTo>
                    <a:pt x="62" y="384"/>
                  </a:lnTo>
                  <a:lnTo>
                    <a:pt x="61" y="383"/>
                  </a:lnTo>
                  <a:lnTo>
                    <a:pt x="60" y="383"/>
                  </a:lnTo>
                  <a:lnTo>
                    <a:pt x="60" y="382"/>
                  </a:lnTo>
                  <a:lnTo>
                    <a:pt x="59" y="381"/>
                  </a:lnTo>
                  <a:lnTo>
                    <a:pt x="58" y="381"/>
                  </a:lnTo>
                  <a:lnTo>
                    <a:pt x="58" y="380"/>
                  </a:lnTo>
                  <a:lnTo>
                    <a:pt x="57" y="378"/>
                  </a:lnTo>
                  <a:lnTo>
                    <a:pt x="56" y="377"/>
                  </a:lnTo>
                  <a:lnTo>
                    <a:pt x="56" y="376"/>
                  </a:lnTo>
                  <a:lnTo>
                    <a:pt x="55" y="376"/>
                  </a:lnTo>
                  <a:lnTo>
                    <a:pt x="54" y="375"/>
                  </a:lnTo>
                  <a:lnTo>
                    <a:pt x="53" y="373"/>
                  </a:lnTo>
                  <a:lnTo>
                    <a:pt x="53" y="372"/>
                  </a:lnTo>
                  <a:lnTo>
                    <a:pt x="52" y="371"/>
                  </a:lnTo>
                  <a:lnTo>
                    <a:pt x="51" y="369"/>
                  </a:lnTo>
                  <a:lnTo>
                    <a:pt x="50" y="369"/>
                  </a:lnTo>
                  <a:lnTo>
                    <a:pt x="49" y="369"/>
                  </a:lnTo>
                  <a:lnTo>
                    <a:pt x="49" y="369"/>
                  </a:lnTo>
                  <a:lnTo>
                    <a:pt x="49" y="368"/>
                  </a:lnTo>
                  <a:lnTo>
                    <a:pt x="48" y="366"/>
                  </a:lnTo>
                  <a:lnTo>
                    <a:pt x="47" y="366"/>
                  </a:lnTo>
                  <a:lnTo>
                    <a:pt x="47" y="365"/>
                  </a:lnTo>
                  <a:lnTo>
                    <a:pt x="48" y="363"/>
                  </a:lnTo>
                  <a:lnTo>
                    <a:pt x="48" y="362"/>
                  </a:lnTo>
                  <a:lnTo>
                    <a:pt x="49" y="363"/>
                  </a:lnTo>
                  <a:lnTo>
                    <a:pt x="50" y="363"/>
                  </a:lnTo>
                  <a:lnTo>
                    <a:pt x="51" y="363"/>
                  </a:lnTo>
                  <a:lnTo>
                    <a:pt x="52" y="363"/>
                  </a:lnTo>
                  <a:lnTo>
                    <a:pt x="52" y="362"/>
                  </a:lnTo>
                  <a:lnTo>
                    <a:pt x="53" y="362"/>
                  </a:lnTo>
                  <a:lnTo>
                    <a:pt x="52" y="362"/>
                  </a:lnTo>
                  <a:lnTo>
                    <a:pt x="52" y="361"/>
                  </a:lnTo>
                  <a:lnTo>
                    <a:pt x="51" y="360"/>
                  </a:lnTo>
                  <a:lnTo>
                    <a:pt x="49" y="359"/>
                  </a:lnTo>
                  <a:lnTo>
                    <a:pt x="47" y="358"/>
                  </a:lnTo>
                  <a:lnTo>
                    <a:pt x="46" y="357"/>
                  </a:lnTo>
                  <a:lnTo>
                    <a:pt x="46" y="357"/>
                  </a:lnTo>
                  <a:lnTo>
                    <a:pt x="47" y="357"/>
                  </a:lnTo>
                  <a:lnTo>
                    <a:pt x="49" y="357"/>
                  </a:lnTo>
                  <a:lnTo>
                    <a:pt x="49" y="356"/>
                  </a:lnTo>
                  <a:lnTo>
                    <a:pt x="48" y="355"/>
                  </a:lnTo>
                  <a:lnTo>
                    <a:pt x="47" y="354"/>
                  </a:lnTo>
                  <a:lnTo>
                    <a:pt x="47" y="353"/>
                  </a:lnTo>
                  <a:lnTo>
                    <a:pt x="46" y="353"/>
                  </a:lnTo>
                  <a:lnTo>
                    <a:pt x="47" y="351"/>
                  </a:lnTo>
                  <a:lnTo>
                    <a:pt x="48" y="349"/>
                  </a:lnTo>
                  <a:lnTo>
                    <a:pt x="48" y="348"/>
                  </a:lnTo>
                  <a:lnTo>
                    <a:pt x="48" y="347"/>
                  </a:lnTo>
                  <a:lnTo>
                    <a:pt x="49" y="346"/>
                  </a:lnTo>
                  <a:lnTo>
                    <a:pt x="49" y="345"/>
                  </a:lnTo>
                  <a:lnTo>
                    <a:pt x="48" y="344"/>
                  </a:lnTo>
                  <a:lnTo>
                    <a:pt x="46" y="343"/>
                  </a:lnTo>
                  <a:lnTo>
                    <a:pt x="46" y="341"/>
                  </a:lnTo>
                  <a:lnTo>
                    <a:pt x="46" y="339"/>
                  </a:lnTo>
                  <a:lnTo>
                    <a:pt x="46" y="338"/>
                  </a:lnTo>
                  <a:lnTo>
                    <a:pt x="45" y="338"/>
                  </a:lnTo>
                  <a:lnTo>
                    <a:pt x="44" y="337"/>
                  </a:lnTo>
                  <a:lnTo>
                    <a:pt x="44" y="335"/>
                  </a:lnTo>
                  <a:lnTo>
                    <a:pt x="44" y="332"/>
                  </a:lnTo>
                  <a:lnTo>
                    <a:pt x="43" y="329"/>
                  </a:lnTo>
                  <a:lnTo>
                    <a:pt x="43" y="328"/>
                  </a:lnTo>
                  <a:lnTo>
                    <a:pt x="44" y="328"/>
                  </a:lnTo>
                  <a:lnTo>
                    <a:pt x="46" y="327"/>
                  </a:lnTo>
                  <a:lnTo>
                    <a:pt x="46" y="326"/>
                  </a:lnTo>
                  <a:lnTo>
                    <a:pt x="46" y="325"/>
                  </a:lnTo>
                  <a:lnTo>
                    <a:pt x="47" y="324"/>
                  </a:lnTo>
                  <a:lnTo>
                    <a:pt x="48" y="324"/>
                  </a:lnTo>
                  <a:lnTo>
                    <a:pt x="49" y="324"/>
                  </a:lnTo>
                  <a:lnTo>
                    <a:pt x="51" y="326"/>
                  </a:lnTo>
                  <a:lnTo>
                    <a:pt x="52" y="326"/>
                  </a:lnTo>
                  <a:lnTo>
                    <a:pt x="53" y="326"/>
                  </a:lnTo>
                  <a:lnTo>
                    <a:pt x="54" y="326"/>
                  </a:lnTo>
                  <a:lnTo>
                    <a:pt x="58" y="328"/>
                  </a:lnTo>
                  <a:lnTo>
                    <a:pt x="60" y="328"/>
                  </a:lnTo>
                  <a:lnTo>
                    <a:pt x="62" y="328"/>
                  </a:lnTo>
                  <a:lnTo>
                    <a:pt x="63" y="327"/>
                  </a:lnTo>
                  <a:lnTo>
                    <a:pt x="64" y="327"/>
                  </a:lnTo>
                  <a:lnTo>
                    <a:pt x="65" y="327"/>
                  </a:lnTo>
                  <a:lnTo>
                    <a:pt x="66" y="327"/>
                  </a:lnTo>
                  <a:lnTo>
                    <a:pt x="67" y="327"/>
                  </a:lnTo>
                  <a:lnTo>
                    <a:pt x="68" y="326"/>
                  </a:lnTo>
                  <a:lnTo>
                    <a:pt x="69" y="326"/>
                  </a:lnTo>
                  <a:lnTo>
                    <a:pt x="69" y="325"/>
                  </a:lnTo>
                  <a:lnTo>
                    <a:pt x="68" y="324"/>
                  </a:lnTo>
                  <a:lnTo>
                    <a:pt x="67" y="324"/>
                  </a:lnTo>
                  <a:lnTo>
                    <a:pt x="68" y="323"/>
                  </a:lnTo>
                  <a:lnTo>
                    <a:pt x="69" y="323"/>
                  </a:lnTo>
                  <a:lnTo>
                    <a:pt x="71" y="324"/>
                  </a:lnTo>
                  <a:lnTo>
                    <a:pt x="73" y="324"/>
                  </a:lnTo>
                  <a:lnTo>
                    <a:pt x="74" y="324"/>
                  </a:lnTo>
                  <a:lnTo>
                    <a:pt x="76" y="327"/>
                  </a:lnTo>
                  <a:lnTo>
                    <a:pt x="77" y="329"/>
                  </a:lnTo>
                  <a:lnTo>
                    <a:pt x="78" y="330"/>
                  </a:lnTo>
                  <a:lnTo>
                    <a:pt x="79" y="330"/>
                  </a:lnTo>
                  <a:lnTo>
                    <a:pt x="80" y="329"/>
                  </a:lnTo>
                  <a:lnTo>
                    <a:pt x="82" y="332"/>
                  </a:lnTo>
                  <a:lnTo>
                    <a:pt x="84" y="332"/>
                  </a:lnTo>
                  <a:lnTo>
                    <a:pt x="85" y="333"/>
                  </a:lnTo>
                  <a:lnTo>
                    <a:pt x="86" y="333"/>
                  </a:lnTo>
                  <a:lnTo>
                    <a:pt x="87" y="332"/>
                  </a:lnTo>
                  <a:lnTo>
                    <a:pt x="88" y="332"/>
                  </a:lnTo>
                  <a:lnTo>
                    <a:pt x="89" y="331"/>
                  </a:lnTo>
                  <a:lnTo>
                    <a:pt x="89" y="330"/>
                  </a:lnTo>
                  <a:lnTo>
                    <a:pt x="89" y="329"/>
                  </a:lnTo>
                  <a:lnTo>
                    <a:pt x="88" y="328"/>
                  </a:lnTo>
                  <a:lnTo>
                    <a:pt x="90" y="327"/>
                  </a:lnTo>
                  <a:lnTo>
                    <a:pt x="92" y="326"/>
                  </a:lnTo>
                  <a:lnTo>
                    <a:pt x="93" y="325"/>
                  </a:lnTo>
                  <a:lnTo>
                    <a:pt x="92" y="324"/>
                  </a:lnTo>
                  <a:lnTo>
                    <a:pt x="92" y="323"/>
                  </a:lnTo>
                  <a:lnTo>
                    <a:pt x="92" y="322"/>
                  </a:lnTo>
                  <a:lnTo>
                    <a:pt x="87" y="322"/>
                  </a:lnTo>
                  <a:lnTo>
                    <a:pt x="86" y="322"/>
                  </a:lnTo>
                  <a:lnTo>
                    <a:pt x="86" y="321"/>
                  </a:lnTo>
                  <a:lnTo>
                    <a:pt x="85" y="321"/>
                  </a:lnTo>
                  <a:lnTo>
                    <a:pt x="84" y="321"/>
                  </a:lnTo>
                  <a:lnTo>
                    <a:pt x="83" y="321"/>
                  </a:lnTo>
                  <a:lnTo>
                    <a:pt x="81" y="320"/>
                  </a:lnTo>
                  <a:lnTo>
                    <a:pt x="79" y="320"/>
                  </a:lnTo>
                  <a:lnTo>
                    <a:pt x="79" y="320"/>
                  </a:lnTo>
                  <a:lnTo>
                    <a:pt x="76" y="318"/>
                  </a:lnTo>
                  <a:lnTo>
                    <a:pt x="74" y="314"/>
                  </a:lnTo>
                  <a:lnTo>
                    <a:pt x="71" y="312"/>
                  </a:lnTo>
                  <a:lnTo>
                    <a:pt x="70" y="311"/>
                  </a:lnTo>
                  <a:lnTo>
                    <a:pt x="69" y="309"/>
                  </a:lnTo>
                  <a:lnTo>
                    <a:pt x="68" y="309"/>
                  </a:lnTo>
                  <a:lnTo>
                    <a:pt x="68" y="308"/>
                  </a:lnTo>
                  <a:lnTo>
                    <a:pt x="67" y="307"/>
                  </a:lnTo>
                  <a:lnTo>
                    <a:pt x="67" y="306"/>
                  </a:lnTo>
                  <a:lnTo>
                    <a:pt x="66" y="304"/>
                  </a:lnTo>
                  <a:lnTo>
                    <a:pt x="61" y="296"/>
                  </a:lnTo>
                  <a:lnTo>
                    <a:pt x="60" y="295"/>
                  </a:lnTo>
                  <a:lnTo>
                    <a:pt x="59" y="293"/>
                  </a:lnTo>
                  <a:lnTo>
                    <a:pt x="60" y="291"/>
                  </a:lnTo>
                  <a:lnTo>
                    <a:pt x="60" y="290"/>
                  </a:lnTo>
                  <a:lnTo>
                    <a:pt x="60" y="289"/>
                  </a:lnTo>
                  <a:lnTo>
                    <a:pt x="62" y="288"/>
                  </a:lnTo>
                  <a:lnTo>
                    <a:pt x="64" y="287"/>
                  </a:lnTo>
                  <a:lnTo>
                    <a:pt x="66" y="286"/>
                  </a:lnTo>
                  <a:lnTo>
                    <a:pt x="67" y="286"/>
                  </a:lnTo>
                  <a:lnTo>
                    <a:pt x="68" y="287"/>
                  </a:lnTo>
                  <a:lnTo>
                    <a:pt x="69" y="286"/>
                  </a:lnTo>
                  <a:lnTo>
                    <a:pt x="72" y="283"/>
                  </a:lnTo>
                  <a:lnTo>
                    <a:pt x="77" y="281"/>
                  </a:lnTo>
                  <a:lnTo>
                    <a:pt x="78" y="280"/>
                  </a:lnTo>
                  <a:lnTo>
                    <a:pt x="81" y="281"/>
                  </a:lnTo>
                  <a:lnTo>
                    <a:pt x="81" y="282"/>
                  </a:lnTo>
                  <a:lnTo>
                    <a:pt x="82" y="280"/>
                  </a:lnTo>
                  <a:lnTo>
                    <a:pt x="81" y="279"/>
                  </a:lnTo>
                  <a:lnTo>
                    <a:pt x="81" y="279"/>
                  </a:lnTo>
                  <a:lnTo>
                    <a:pt x="80" y="277"/>
                  </a:lnTo>
                  <a:lnTo>
                    <a:pt x="79" y="277"/>
                  </a:lnTo>
                  <a:lnTo>
                    <a:pt x="76" y="280"/>
                  </a:lnTo>
                  <a:lnTo>
                    <a:pt x="75" y="280"/>
                  </a:lnTo>
                  <a:lnTo>
                    <a:pt x="72" y="281"/>
                  </a:lnTo>
                  <a:lnTo>
                    <a:pt x="69" y="282"/>
                  </a:lnTo>
                  <a:lnTo>
                    <a:pt x="67" y="283"/>
                  </a:lnTo>
                  <a:lnTo>
                    <a:pt x="65" y="283"/>
                  </a:lnTo>
                  <a:lnTo>
                    <a:pt x="63" y="283"/>
                  </a:lnTo>
                  <a:lnTo>
                    <a:pt x="62" y="283"/>
                  </a:lnTo>
                  <a:lnTo>
                    <a:pt x="61" y="283"/>
                  </a:lnTo>
                  <a:lnTo>
                    <a:pt x="58" y="285"/>
                  </a:lnTo>
                  <a:lnTo>
                    <a:pt x="57" y="285"/>
                  </a:lnTo>
                  <a:lnTo>
                    <a:pt x="56" y="285"/>
                  </a:lnTo>
                  <a:lnTo>
                    <a:pt x="53" y="284"/>
                  </a:lnTo>
                  <a:lnTo>
                    <a:pt x="52" y="283"/>
                  </a:lnTo>
                  <a:lnTo>
                    <a:pt x="52" y="283"/>
                  </a:lnTo>
                  <a:lnTo>
                    <a:pt x="53" y="282"/>
                  </a:lnTo>
                  <a:lnTo>
                    <a:pt x="52" y="282"/>
                  </a:lnTo>
                  <a:lnTo>
                    <a:pt x="52" y="281"/>
                  </a:lnTo>
                  <a:lnTo>
                    <a:pt x="51" y="281"/>
                  </a:lnTo>
                  <a:lnTo>
                    <a:pt x="51" y="282"/>
                  </a:lnTo>
                  <a:lnTo>
                    <a:pt x="50" y="282"/>
                  </a:lnTo>
                  <a:lnTo>
                    <a:pt x="50" y="280"/>
                  </a:lnTo>
                  <a:lnTo>
                    <a:pt x="49" y="277"/>
                  </a:lnTo>
                  <a:lnTo>
                    <a:pt x="50" y="275"/>
                  </a:lnTo>
                  <a:lnTo>
                    <a:pt x="51" y="275"/>
                  </a:lnTo>
                  <a:lnTo>
                    <a:pt x="51" y="274"/>
                  </a:lnTo>
                  <a:lnTo>
                    <a:pt x="51" y="273"/>
                  </a:lnTo>
                  <a:lnTo>
                    <a:pt x="50" y="273"/>
                  </a:lnTo>
                  <a:lnTo>
                    <a:pt x="49" y="271"/>
                  </a:lnTo>
                  <a:lnTo>
                    <a:pt x="50" y="270"/>
                  </a:lnTo>
                  <a:lnTo>
                    <a:pt x="51" y="270"/>
                  </a:lnTo>
                  <a:lnTo>
                    <a:pt x="52" y="271"/>
                  </a:lnTo>
                  <a:lnTo>
                    <a:pt x="53" y="271"/>
                  </a:lnTo>
                  <a:lnTo>
                    <a:pt x="54" y="271"/>
                  </a:lnTo>
                  <a:lnTo>
                    <a:pt x="55" y="271"/>
                  </a:lnTo>
                  <a:lnTo>
                    <a:pt x="57" y="271"/>
                  </a:lnTo>
                  <a:lnTo>
                    <a:pt x="58" y="271"/>
                  </a:lnTo>
                  <a:lnTo>
                    <a:pt x="58" y="271"/>
                  </a:lnTo>
                  <a:lnTo>
                    <a:pt x="58" y="270"/>
                  </a:lnTo>
                  <a:lnTo>
                    <a:pt x="55" y="269"/>
                  </a:lnTo>
                  <a:lnTo>
                    <a:pt x="54" y="268"/>
                  </a:lnTo>
                  <a:lnTo>
                    <a:pt x="55" y="266"/>
                  </a:lnTo>
                  <a:lnTo>
                    <a:pt x="55" y="265"/>
                  </a:lnTo>
                  <a:lnTo>
                    <a:pt x="55" y="264"/>
                  </a:lnTo>
                  <a:lnTo>
                    <a:pt x="54" y="264"/>
                  </a:lnTo>
                  <a:lnTo>
                    <a:pt x="54" y="263"/>
                  </a:lnTo>
                  <a:lnTo>
                    <a:pt x="53" y="262"/>
                  </a:lnTo>
                  <a:lnTo>
                    <a:pt x="52" y="263"/>
                  </a:lnTo>
                  <a:lnTo>
                    <a:pt x="51" y="263"/>
                  </a:lnTo>
                  <a:lnTo>
                    <a:pt x="51" y="265"/>
                  </a:lnTo>
                  <a:lnTo>
                    <a:pt x="50" y="265"/>
                  </a:lnTo>
                  <a:lnTo>
                    <a:pt x="50" y="264"/>
                  </a:lnTo>
                  <a:lnTo>
                    <a:pt x="49" y="258"/>
                  </a:lnTo>
                  <a:lnTo>
                    <a:pt x="49" y="257"/>
                  </a:lnTo>
                  <a:lnTo>
                    <a:pt x="49" y="256"/>
                  </a:lnTo>
                  <a:lnTo>
                    <a:pt x="51" y="255"/>
                  </a:lnTo>
                  <a:lnTo>
                    <a:pt x="51" y="254"/>
                  </a:lnTo>
                  <a:lnTo>
                    <a:pt x="53" y="252"/>
                  </a:lnTo>
                  <a:lnTo>
                    <a:pt x="54" y="251"/>
                  </a:lnTo>
                  <a:lnTo>
                    <a:pt x="55" y="252"/>
                  </a:lnTo>
                  <a:lnTo>
                    <a:pt x="56" y="253"/>
                  </a:lnTo>
                  <a:lnTo>
                    <a:pt x="57" y="253"/>
                  </a:lnTo>
                  <a:lnTo>
                    <a:pt x="58" y="252"/>
                  </a:lnTo>
                  <a:lnTo>
                    <a:pt x="58" y="250"/>
                  </a:lnTo>
                  <a:lnTo>
                    <a:pt x="59" y="249"/>
                  </a:lnTo>
                  <a:lnTo>
                    <a:pt x="60" y="249"/>
                  </a:lnTo>
                  <a:lnTo>
                    <a:pt x="60" y="248"/>
                  </a:lnTo>
                  <a:lnTo>
                    <a:pt x="61" y="248"/>
                  </a:lnTo>
                  <a:lnTo>
                    <a:pt x="65" y="249"/>
                  </a:lnTo>
                  <a:lnTo>
                    <a:pt x="67" y="252"/>
                  </a:lnTo>
                  <a:lnTo>
                    <a:pt x="70" y="255"/>
                  </a:lnTo>
                  <a:lnTo>
                    <a:pt x="71" y="255"/>
                  </a:lnTo>
                  <a:lnTo>
                    <a:pt x="71" y="254"/>
                  </a:lnTo>
                  <a:lnTo>
                    <a:pt x="70" y="253"/>
                  </a:lnTo>
                  <a:lnTo>
                    <a:pt x="70" y="252"/>
                  </a:lnTo>
                  <a:lnTo>
                    <a:pt x="69" y="251"/>
                  </a:lnTo>
                  <a:lnTo>
                    <a:pt x="69" y="250"/>
                  </a:lnTo>
                  <a:lnTo>
                    <a:pt x="69" y="249"/>
                  </a:lnTo>
                  <a:lnTo>
                    <a:pt x="68" y="247"/>
                  </a:lnTo>
                  <a:lnTo>
                    <a:pt x="69" y="247"/>
                  </a:lnTo>
                  <a:lnTo>
                    <a:pt x="73" y="248"/>
                  </a:lnTo>
                  <a:lnTo>
                    <a:pt x="73" y="249"/>
                  </a:lnTo>
                  <a:lnTo>
                    <a:pt x="74" y="249"/>
                  </a:lnTo>
                  <a:lnTo>
                    <a:pt x="80" y="251"/>
                  </a:lnTo>
                  <a:lnTo>
                    <a:pt x="81" y="252"/>
                  </a:lnTo>
                  <a:lnTo>
                    <a:pt x="83" y="253"/>
                  </a:lnTo>
                  <a:lnTo>
                    <a:pt x="84" y="253"/>
                  </a:lnTo>
                  <a:lnTo>
                    <a:pt x="89" y="257"/>
                  </a:lnTo>
                  <a:lnTo>
                    <a:pt x="90" y="258"/>
                  </a:lnTo>
                  <a:lnTo>
                    <a:pt x="92" y="260"/>
                  </a:lnTo>
                  <a:lnTo>
                    <a:pt x="93" y="262"/>
                  </a:lnTo>
                  <a:lnTo>
                    <a:pt x="93" y="263"/>
                  </a:lnTo>
                  <a:lnTo>
                    <a:pt x="94" y="263"/>
                  </a:lnTo>
                  <a:lnTo>
                    <a:pt x="95" y="263"/>
                  </a:lnTo>
                  <a:lnTo>
                    <a:pt x="96" y="263"/>
                  </a:lnTo>
                  <a:lnTo>
                    <a:pt x="97" y="265"/>
                  </a:lnTo>
                  <a:lnTo>
                    <a:pt x="98" y="268"/>
                  </a:lnTo>
                  <a:lnTo>
                    <a:pt x="99" y="268"/>
                  </a:lnTo>
                  <a:lnTo>
                    <a:pt x="100" y="269"/>
                  </a:lnTo>
                  <a:lnTo>
                    <a:pt x="100" y="270"/>
                  </a:lnTo>
                  <a:lnTo>
                    <a:pt x="101" y="271"/>
                  </a:lnTo>
                  <a:lnTo>
                    <a:pt x="102" y="272"/>
                  </a:lnTo>
                  <a:lnTo>
                    <a:pt x="106" y="276"/>
                  </a:lnTo>
                  <a:lnTo>
                    <a:pt x="108" y="278"/>
                  </a:lnTo>
                  <a:lnTo>
                    <a:pt x="112" y="282"/>
                  </a:lnTo>
                  <a:lnTo>
                    <a:pt x="113" y="283"/>
                  </a:lnTo>
                  <a:lnTo>
                    <a:pt x="114" y="283"/>
                  </a:lnTo>
                  <a:lnTo>
                    <a:pt x="116" y="284"/>
                  </a:lnTo>
                  <a:lnTo>
                    <a:pt x="116" y="285"/>
                  </a:lnTo>
                  <a:lnTo>
                    <a:pt x="117" y="285"/>
                  </a:lnTo>
                  <a:lnTo>
                    <a:pt x="118" y="284"/>
                  </a:lnTo>
                  <a:lnTo>
                    <a:pt x="120" y="284"/>
                  </a:lnTo>
                  <a:lnTo>
                    <a:pt x="122" y="285"/>
                  </a:lnTo>
                  <a:lnTo>
                    <a:pt x="124" y="286"/>
                  </a:lnTo>
                  <a:lnTo>
                    <a:pt x="125" y="287"/>
                  </a:lnTo>
                  <a:lnTo>
                    <a:pt x="125" y="288"/>
                  </a:lnTo>
                  <a:lnTo>
                    <a:pt x="125" y="289"/>
                  </a:lnTo>
                  <a:lnTo>
                    <a:pt x="127" y="290"/>
                  </a:lnTo>
                  <a:lnTo>
                    <a:pt x="129" y="295"/>
                  </a:lnTo>
                  <a:lnTo>
                    <a:pt x="135" y="301"/>
                  </a:lnTo>
                  <a:lnTo>
                    <a:pt x="136" y="303"/>
                  </a:lnTo>
                  <a:lnTo>
                    <a:pt x="138" y="305"/>
                  </a:lnTo>
                  <a:lnTo>
                    <a:pt x="141" y="306"/>
                  </a:lnTo>
                  <a:lnTo>
                    <a:pt x="143" y="307"/>
                  </a:lnTo>
                  <a:lnTo>
                    <a:pt x="143" y="308"/>
                  </a:lnTo>
                  <a:lnTo>
                    <a:pt x="144" y="310"/>
                  </a:lnTo>
                  <a:lnTo>
                    <a:pt x="144" y="311"/>
                  </a:lnTo>
                  <a:lnTo>
                    <a:pt x="144" y="312"/>
                  </a:lnTo>
                  <a:lnTo>
                    <a:pt x="145" y="312"/>
                  </a:lnTo>
                  <a:lnTo>
                    <a:pt x="145" y="310"/>
                  </a:lnTo>
                  <a:lnTo>
                    <a:pt x="145" y="308"/>
                  </a:lnTo>
                  <a:lnTo>
                    <a:pt x="145" y="308"/>
                  </a:lnTo>
                  <a:lnTo>
                    <a:pt x="145" y="307"/>
                  </a:lnTo>
                  <a:lnTo>
                    <a:pt x="146" y="307"/>
                  </a:lnTo>
                  <a:lnTo>
                    <a:pt x="149" y="308"/>
                  </a:lnTo>
                  <a:lnTo>
                    <a:pt x="150" y="308"/>
                  </a:lnTo>
                  <a:lnTo>
                    <a:pt x="151" y="308"/>
                  </a:lnTo>
                  <a:lnTo>
                    <a:pt x="152" y="308"/>
                  </a:lnTo>
                  <a:lnTo>
                    <a:pt x="152" y="308"/>
                  </a:lnTo>
                  <a:lnTo>
                    <a:pt x="152" y="307"/>
                  </a:lnTo>
                  <a:lnTo>
                    <a:pt x="151" y="307"/>
                  </a:lnTo>
                  <a:lnTo>
                    <a:pt x="150" y="307"/>
                  </a:lnTo>
                  <a:lnTo>
                    <a:pt x="149" y="307"/>
                  </a:lnTo>
                  <a:lnTo>
                    <a:pt x="148" y="306"/>
                  </a:lnTo>
                  <a:lnTo>
                    <a:pt x="144" y="306"/>
                  </a:lnTo>
                  <a:lnTo>
                    <a:pt x="143" y="305"/>
                  </a:lnTo>
                  <a:lnTo>
                    <a:pt x="142" y="305"/>
                  </a:lnTo>
                  <a:lnTo>
                    <a:pt x="140" y="304"/>
                  </a:lnTo>
                  <a:lnTo>
                    <a:pt x="139" y="303"/>
                  </a:lnTo>
                  <a:lnTo>
                    <a:pt x="138" y="303"/>
                  </a:lnTo>
                  <a:lnTo>
                    <a:pt x="138" y="302"/>
                  </a:lnTo>
                  <a:lnTo>
                    <a:pt x="137" y="302"/>
                  </a:lnTo>
                  <a:lnTo>
                    <a:pt x="137" y="301"/>
                  </a:lnTo>
                  <a:lnTo>
                    <a:pt x="137" y="300"/>
                  </a:lnTo>
                  <a:lnTo>
                    <a:pt x="136" y="299"/>
                  </a:lnTo>
                  <a:lnTo>
                    <a:pt x="131" y="294"/>
                  </a:lnTo>
                  <a:lnTo>
                    <a:pt x="129" y="292"/>
                  </a:lnTo>
                  <a:lnTo>
                    <a:pt x="128" y="289"/>
                  </a:lnTo>
                  <a:lnTo>
                    <a:pt x="127" y="288"/>
                  </a:lnTo>
                  <a:lnTo>
                    <a:pt x="127" y="287"/>
                  </a:lnTo>
                  <a:lnTo>
                    <a:pt x="126" y="286"/>
                  </a:lnTo>
                  <a:lnTo>
                    <a:pt x="124" y="284"/>
                  </a:lnTo>
                  <a:lnTo>
                    <a:pt x="122" y="283"/>
                  </a:lnTo>
                  <a:lnTo>
                    <a:pt x="121" y="283"/>
                  </a:lnTo>
                  <a:lnTo>
                    <a:pt x="119" y="283"/>
                  </a:lnTo>
                  <a:lnTo>
                    <a:pt x="118" y="283"/>
                  </a:lnTo>
                  <a:lnTo>
                    <a:pt x="118" y="283"/>
                  </a:lnTo>
                  <a:lnTo>
                    <a:pt x="117" y="282"/>
                  </a:lnTo>
                  <a:lnTo>
                    <a:pt x="116" y="281"/>
                  </a:lnTo>
                  <a:lnTo>
                    <a:pt x="116" y="280"/>
                  </a:lnTo>
                  <a:lnTo>
                    <a:pt x="112" y="276"/>
                  </a:lnTo>
                  <a:lnTo>
                    <a:pt x="107" y="271"/>
                  </a:lnTo>
                  <a:lnTo>
                    <a:pt x="105" y="267"/>
                  </a:lnTo>
                  <a:lnTo>
                    <a:pt x="105" y="265"/>
                  </a:lnTo>
                  <a:lnTo>
                    <a:pt x="105" y="264"/>
                  </a:lnTo>
                  <a:lnTo>
                    <a:pt x="105" y="264"/>
                  </a:lnTo>
                  <a:lnTo>
                    <a:pt x="111" y="265"/>
                  </a:lnTo>
                  <a:lnTo>
                    <a:pt x="114" y="265"/>
                  </a:lnTo>
                  <a:lnTo>
                    <a:pt x="116" y="265"/>
                  </a:lnTo>
                  <a:lnTo>
                    <a:pt x="118" y="265"/>
                  </a:lnTo>
                  <a:lnTo>
                    <a:pt x="120" y="265"/>
                  </a:lnTo>
                  <a:lnTo>
                    <a:pt x="121" y="265"/>
                  </a:lnTo>
                  <a:lnTo>
                    <a:pt x="123" y="266"/>
                  </a:lnTo>
                  <a:lnTo>
                    <a:pt x="124" y="266"/>
                  </a:lnTo>
                  <a:lnTo>
                    <a:pt x="125" y="268"/>
                  </a:lnTo>
                  <a:lnTo>
                    <a:pt x="126" y="268"/>
                  </a:lnTo>
                  <a:lnTo>
                    <a:pt x="127" y="269"/>
                  </a:lnTo>
                  <a:lnTo>
                    <a:pt x="129" y="271"/>
                  </a:lnTo>
                  <a:lnTo>
                    <a:pt x="131" y="271"/>
                  </a:lnTo>
                  <a:lnTo>
                    <a:pt x="133" y="272"/>
                  </a:lnTo>
                  <a:lnTo>
                    <a:pt x="137" y="274"/>
                  </a:lnTo>
                  <a:lnTo>
                    <a:pt x="140" y="276"/>
                  </a:lnTo>
                  <a:lnTo>
                    <a:pt x="141" y="277"/>
                  </a:lnTo>
                  <a:lnTo>
                    <a:pt x="142" y="278"/>
                  </a:lnTo>
                  <a:lnTo>
                    <a:pt x="145" y="281"/>
                  </a:lnTo>
                  <a:lnTo>
                    <a:pt x="146" y="282"/>
                  </a:lnTo>
                  <a:lnTo>
                    <a:pt x="148" y="283"/>
                  </a:lnTo>
                  <a:lnTo>
                    <a:pt x="150" y="285"/>
                  </a:lnTo>
                  <a:lnTo>
                    <a:pt x="151" y="287"/>
                  </a:lnTo>
                  <a:lnTo>
                    <a:pt x="151" y="290"/>
                  </a:lnTo>
                  <a:lnTo>
                    <a:pt x="151" y="293"/>
                  </a:lnTo>
                  <a:lnTo>
                    <a:pt x="151" y="294"/>
                  </a:lnTo>
                  <a:lnTo>
                    <a:pt x="151" y="295"/>
                  </a:lnTo>
                  <a:lnTo>
                    <a:pt x="151" y="295"/>
                  </a:lnTo>
                  <a:lnTo>
                    <a:pt x="153" y="299"/>
                  </a:lnTo>
                  <a:lnTo>
                    <a:pt x="154" y="300"/>
                  </a:lnTo>
                  <a:lnTo>
                    <a:pt x="155" y="301"/>
                  </a:lnTo>
                  <a:lnTo>
                    <a:pt x="155" y="302"/>
                  </a:lnTo>
                  <a:lnTo>
                    <a:pt x="156" y="302"/>
                  </a:lnTo>
                  <a:lnTo>
                    <a:pt x="157" y="300"/>
                  </a:lnTo>
                  <a:lnTo>
                    <a:pt x="158" y="300"/>
                  </a:lnTo>
                  <a:lnTo>
                    <a:pt x="157" y="299"/>
                  </a:lnTo>
                  <a:lnTo>
                    <a:pt x="156" y="299"/>
                  </a:lnTo>
                  <a:lnTo>
                    <a:pt x="154" y="296"/>
                  </a:lnTo>
                  <a:lnTo>
                    <a:pt x="153" y="294"/>
                  </a:lnTo>
                  <a:lnTo>
                    <a:pt x="153" y="292"/>
                  </a:lnTo>
                  <a:lnTo>
                    <a:pt x="155" y="288"/>
                  </a:lnTo>
                  <a:lnTo>
                    <a:pt x="155" y="287"/>
                  </a:lnTo>
                  <a:lnTo>
                    <a:pt x="156" y="284"/>
                  </a:lnTo>
                  <a:lnTo>
                    <a:pt x="156" y="283"/>
                  </a:lnTo>
                  <a:lnTo>
                    <a:pt x="156" y="283"/>
                  </a:lnTo>
                  <a:lnTo>
                    <a:pt x="157" y="283"/>
                  </a:lnTo>
                  <a:lnTo>
                    <a:pt x="160" y="283"/>
                  </a:lnTo>
                  <a:lnTo>
                    <a:pt x="161" y="283"/>
                  </a:lnTo>
                  <a:lnTo>
                    <a:pt x="162" y="284"/>
                  </a:lnTo>
                  <a:lnTo>
                    <a:pt x="163" y="286"/>
                  </a:lnTo>
                  <a:lnTo>
                    <a:pt x="164" y="287"/>
                  </a:lnTo>
                  <a:lnTo>
                    <a:pt x="165" y="288"/>
                  </a:lnTo>
                  <a:lnTo>
                    <a:pt x="166" y="288"/>
                  </a:lnTo>
                  <a:lnTo>
                    <a:pt x="167" y="288"/>
                  </a:lnTo>
                  <a:lnTo>
                    <a:pt x="168" y="287"/>
                  </a:lnTo>
                  <a:lnTo>
                    <a:pt x="169" y="287"/>
                  </a:lnTo>
                  <a:lnTo>
                    <a:pt x="169" y="286"/>
                  </a:lnTo>
                  <a:lnTo>
                    <a:pt x="170" y="285"/>
                  </a:lnTo>
                  <a:lnTo>
                    <a:pt x="169" y="284"/>
                  </a:lnTo>
                  <a:lnTo>
                    <a:pt x="170" y="284"/>
                  </a:lnTo>
                  <a:lnTo>
                    <a:pt x="170" y="282"/>
                  </a:lnTo>
                  <a:lnTo>
                    <a:pt x="170" y="280"/>
                  </a:lnTo>
                  <a:lnTo>
                    <a:pt x="171" y="280"/>
                  </a:lnTo>
                  <a:lnTo>
                    <a:pt x="171" y="279"/>
                  </a:lnTo>
                  <a:lnTo>
                    <a:pt x="171" y="278"/>
                  </a:lnTo>
                  <a:lnTo>
                    <a:pt x="172" y="277"/>
                  </a:lnTo>
                  <a:lnTo>
                    <a:pt x="173" y="277"/>
                  </a:lnTo>
                  <a:lnTo>
                    <a:pt x="173" y="276"/>
                  </a:lnTo>
                  <a:lnTo>
                    <a:pt x="173" y="275"/>
                  </a:lnTo>
                  <a:lnTo>
                    <a:pt x="171" y="275"/>
                  </a:lnTo>
                  <a:lnTo>
                    <a:pt x="172" y="274"/>
                  </a:lnTo>
                  <a:lnTo>
                    <a:pt x="174" y="274"/>
                  </a:lnTo>
                  <a:lnTo>
                    <a:pt x="175" y="273"/>
                  </a:lnTo>
                  <a:lnTo>
                    <a:pt x="175" y="272"/>
                  </a:lnTo>
                  <a:lnTo>
                    <a:pt x="175" y="271"/>
                  </a:lnTo>
                  <a:lnTo>
                    <a:pt x="174" y="271"/>
                  </a:lnTo>
                  <a:lnTo>
                    <a:pt x="173" y="271"/>
                  </a:lnTo>
                  <a:lnTo>
                    <a:pt x="171" y="268"/>
                  </a:lnTo>
                  <a:lnTo>
                    <a:pt x="170" y="265"/>
                  </a:lnTo>
                  <a:lnTo>
                    <a:pt x="170" y="264"/>
                  </a:lnTo>
                  <a:lnTo>
                    <a:pt x="170" y="263"/>
                  </a:lnTo>
                  <a:lnTo>
                    <a:pt x="171" y="262"/>
                  </a:lnTo>
                  <a:lnTo>
                    <a:pt x="171" y="260"/>
                  </a:lnTo>
                  <a:lnTo>
                    <a:pt x="172" y="259"/>
                  </a:lnTo>
                  <a:lnTo>
                    <a:pt x="171" y="259"/>
                  </a:lnTo>
                  <a:lnTo>
                    <a:pt x="170" y="258"/>
                  </a:lnTo>
                  <a:lnTo>
                    <a:pt x="169" y="259"/>
                  </a:lnTo>
                  <a:lnTo>
                    <a:pt x="167" y="259"/>
                  </a:lnTo>
                  <a:lnTo>
                    <a:pt x="166" y="258"/>
                  </a:lnTo>
                  <a:lnTo>
                    <a:pt x="165" y="258"/>
                  </a:lnTo>
                  <a:lnTo>
                    <a:pt x="164" y="257"/>
                  </a:lnTo>
                  <a:lnTo>
                    <a:pt x="163" y="257"/>
                  </a:lnTo>
                  <a:lnTo>
                    <a:pt x="162" y="258"/>
                  </a:lnTo>
                  <a:lnTo>
                    <a:pt x="161" y="258"/>
                  </a:lnTo>
                  <a:lnTo>
                    <a:pt x="160" y="258"/>
                  </a:lnTo>
                  <a:lnTo>
                    <a:pt x="159" y="259"/>
                  </a:lnTo>
                  <a:lnTo>
                    <a:pt x="157" y="262"/>
                  </a:lnTo>
                  <a:lnTo>
                    <a:pt x="155" y="263"/>
                  </a:lnTo>
                  <a:lnTo>
                    <a:pt x="153" y="264"/>
                  </a:lnTo>
                  <a:lnTo>
                    <a:pt x="149" y="264"/>
                  </a:lnTo>
                  <a:lnTo>
                    <a:pt x="148" y="264"/>
                  </a:lnTo>
                  <a:lnTo>
                    <a:pt x="145" y="263"/>
                  </a:lnTo>
                  <a:lnTo>
                    <a:pt x="142" y="262"/>
                  </a:lnTo>
                  <a:lnTo>
                    <a:pt x="141" y="261"/>
                  </a:lnTo>
                  <a:lnTo>
                    <a:pt x="140" y="260"/>
                  </a:lnTo>
                  <a:lnTo>
                    <a:pt x="140" y="259"/>
                  </a:lnTo>
                  <a:lnTo>
                    <a:pt x="139" y="259"/>
                  </a:lnTo>
                  <a:lnTo>
                    <a:pt x="136" y="258"/>
                  </a:lnTo>
                  <a:lnTo>
                    <a:pt x="133" y="257"/>
                  </a:lnTo>
                  <a:lnTo>
                    <a:pt x="131" y="256"/>
                  </a:lnTo>
                  <a:lnTo>
                    <a:pt x="130" y="255"/>
                  </a:lnTo>
                  <a:lnTo>
                    <a:pt x="131" y="254"/>
                  </a:lnTo>
                  <a:lnTo>
                    <a:pt x="133" y="252"/>
                  </a:lnTo>
                  <a:lnTo>
                    <a:pt x="134" y="249"/>
                  </a:lnTo>
                  <a:lnTo>
                    <a:pt x="135" y="246"/>
                  </a:lnTo>
                  <a:lnTo>
                    <a:pt x="135" y="244"/>
                  </a:lnTo>
                  <a:lnTo>
                    <a:pt x="134" y="243"/>
                  </a:lnTo>
                  <a:lnTo>
                    <a:pt x="135" y="241"/>
                  </a:lnTo>
                  <a:lnTo>
                    <a:pt x="135" y="240"/>
                  </a:lnTo>
                  <a:lnTo>
                    <a:pt x="135" y="239"/>
                  </a:lnTo>
                  <a:lnTo>
                    <a:pt x="135" y="238"/>
                  </a:lnTo>
                  <a:lnTo>
                    <a:pt x="134" y="237"/>
                  </a:lnTo>
                  <a:lnTo>
                    <a:pt x="133" y="237"/>
                  </a:lnTo>
                  <a:lnTo>
                    <a:pt x="132" y="237"/>
                  </a:lnTo>
                  <a:lnTo>
                    <a:pt x="131" y="237"/>
                  </a:lnTo>
                  <a:lnTo>
                    <a:pt x="131" y="238"/>
                  </a:lnTo>
                  <a:lnTo>
                    <a:pt x="131" y="242"/>
                  </a:lnTo>
                  <a:lnTo>
                    <a:pt x="130" y="246"/>
                  </a:lnTo>
                  <a:lnTo>
                    <a:pt x="129" y="247"/>
                  </a:lnTo>
                  <a:lnTo>
                    <a:pt x="129" y="249"/>
                  </a:lnTo>
                  <a:lnTo>
                    <a:pt x="128" y="251"/>
                  </a:lnTo>
                  <a:lnTo>
                    <a:pt x="128" y="252"/>
                  </a:lnTo>
                  <a:lnTo>
                    <a:pt x="127" y="252"/>
                  </a:lnTo>
                  <a:lnTo>
                    <a:pt x="126" y="252"/>
                  </a:lnTo>
                  <a:lnTo>
                    <a:pt x="123" y="251"/>
                  </a:lnTo>
                  <a:lnTo>
                    <a:pt x="121" y="251"/>
                  </a:lnTo>
                  <a:lnTo>
                    <a:pt x="116" y="250"/>
                  </a:lnTo>
                  <a:lnTo>
                    <a:pt x="116" y="249"/>
                  </a:lnTo>
                  <a:lnTo>
                    <a:pt x="115" y="248"/>
                  </a:lnTo>
                  <a:lnTo>
                    <a:pt x="113" y="246"/>
                  </a:lnTo>
                  <a:lnTo>
                    <a:pt x="112" y="245"/>
                  </a:lnTo>
                  <a:lnTo>
                    <a:pt x="112" y="244"/>
                  </a:lnTo>
                  <a:lnTo>
                    <a:pt x="112" y="242"/>
                  </a:lnTo>
                  <a:lnTo>
                    <a:pt x="111" y="240"/>
                  </a:lnTo>
                  <a:lnTo>
                    <a:pt x="110" y="239"/>
                  </a:lnTo>
                  <a:lnTo>
                    <a:pt x="109" y="239"/>
                  </a:lnTo>
                  <a:lnTo>
                    <a:pt x="109" y="237"/>
                  </a:lnTo>
                  <a:lnTo>
                    <a:pt x="108" y="235"/>
                  </a:lnTo>
                  <a:lnTo>
                    <a:pt x="107" y="235"/>
                  </a:lnTo>
                  <a:lnTo>
                    <a:pt x="106" y="235"/>
                  </a:lnTo>
                  <a:lnTo>
                    <a:pt x="106" y="234"/>
                  </a:lnTo>
                  <a:lnTo>
                    <a:pt x="105" y="234"/>
                  </a:lnTo>
                  <a:lnTo>
                    <a:pt x="106" y="234"/>
                  </a:lnTo>
                  <a:lnTo>
                    <a:pt x="106" y="233"/>
                  </a:lnTo>
                  <a:lnTo>
                    <a:pt x="104" y="231"/>
                  </a:lnTo>
                  <a:lnTo>
                    <a:pt x="103" y="230"/>
                  </a:lnTo>
                  <a:lnTo>
                    <a:pt x="103" y="229"/>
                  </a:lnTo>
                  <a:lnTo>
                    <a:pt x="103" y="228"/>
                  </a:lnTo>
                  <a:lnTo>
                    <a:pt x="102" y="227"/>
                  </a:lnTo>
                  <a:lnTo>
                    <a:pt x="103" y="226"/>
                  </a:lnTo>
                  <a:lnTo>
                    <a:pt x="104" y="225"/>
                  </a:lnTo>
                  <a:lnTo>
                    <a:pt x="105" y="226"/>
                  </a:lnTo>
                  <a:lnTo>
                    <a:pt x="106" y="226"/>
                  </a:lnTo>
                  <a:lnTo>
                    <a:pt x="108" y="226"/>
                  </a:lnTo>
                  <a:lnTo>
                    <a:pt x="110" y="226"/>
                  </a:lnTo>
                  <a:lnTo>
                    <a:pt x="111" y="226"/>
                  </a:lnTo>
                  <a:lnTo>
                    <a:pt x="112" y="226"/>
                  </a:lnTo>
                  <a:lnTo>
                    <a:pt x="113" y="227"/>
                  </a:lnTo>
                  <a:lnTo>
                    <a:pt x="114" y="227"/>
                  </a:lnTo>
                  <a:lnTo>
                    <a:pt x="116" y="227"/>
                  </a:lnTo>
                  <a:lnTo>
                    <a:pt x="116" y="226"/>
                  </a:lnTo>
                  <a:lnTo>
                    <a:pt x="117" y="227"/>
                  </a:lnTo>
                  <a:lnTo>
                    <a:pt x="120" y="226"/>
                  </a:lnTo>
                  <a:lnTo>
                    <a:pt x="122" y="227"/>
                  </a:lnTo>
                  <a:lnTo>
                    <a:pt x="123" y="226"/>
                  </a:lnTo>
                  <a:lnTo>
                    <a:pt x="125" y="223"/>
                  </a:lnTo>
                  <a:lnTo>
                    <a:pt x="126" y="222"/>
                  </a:lnTo>
                  <a:lnTo>
                    <a:pt x="126" y="222"/>
                  </a:lnTo>
                  <a:lnTo>
                    <a:pt x="125" y="222"/>
                  </a:lnTo>
                  <a:lnTo>
                    <a:pt x="124" y="222"/>
                  </a:lnTo>
                  <a:lnTo>
                    <a:pt x="123" y="222"/>
                  </a:lnTo>
                  <a:lnTo>
                    <a:pt x="120" y="222"/>
                  </a:lnTo>
                  <a:lnTo>
                    <a:pt x="119" y="223"/>
                  </a:lnTo>
                  <a:lnTo>
                    <a:pt x="118" y="222"/>
                  </a:lnTo>
                  <a:lnTo>
                    <a:pt x="117" y="222"/>
                  </a:lnTo>
                  <a:lnTo>
                    <a:pt x="116" y="222"/>
                  </a:lnTo>
                  <a:lnTo>
                    <a:pt x="115" y="221"/>
                  </a:lnTo>
                  <a:lnTo>
                    <a:pt x="111" y="221"/>
                  </a:lnTo>
                  <a:lnTo>
                    <a:pt x="111" y="220"/>
                  </a:lnTo>
                  <a:lnTo>
                    <a:pt x="109" y="220"/>
                  </a:lnTo>
                  <a:lnTo>
                    <a:pt x="107" y="218"/>
                  </a:lnTo>
                  <a:lnTo>
                    <a:pt x="105" y="217"/>
                  </a:lnTo>
                  <a:lnTo>
                    <a:pt x="104" y="215"/>
                  </a:lnTo>
                  <a:lnTo>
                    <a:pt x="104" y="214"/>
                  </a:lnTo>
                  <a:lnTo>
                    <a:pt x="103" y="213"/>
                  </a:lnTo>
                  <a:lnTo>
                    <a:pt x="103" y="212"/>
                  </a:lnTo>
                  <a:lnTo>
                    <a:pt x="103" y="211"/>
                  </a:lnTo>
                  <a:lnTo>
                    <a:pt x="103" y="210"/>
                  </a:lnTo>
                  <a:lnTo>
                    <a:pt x="104" y="210"/>
                  </a:lnTo>
                  <a:lnTo>
                    <a:pt x="106" y="211"/>
                  </a:lnTo>
                  <a:lnTo>
                    <a:pt x="108" y="211"/>
                  </a:lnTo>
                  <a:lnTo>
                    <a:pt x="109" y="210"/>
                  </a:lnTo>
                  <a:lnTo>
                    <a:pt x="111" y="210"/>
                  </a:lnTo>
                  <a:lnTo>
                    <a:pt x="112" y="209"/>
                  </a:lnTo>
                  <a:lnTo>
                    <a:pt x="114" y="209"/>
                  </a:lnTo>
                  <a:lnTo>
                    <a:pt x="115" y="209"/>
                  </a:lnTo>
                  <a:lnTo>
                    <a:pt x="117" y="208"/>
                  </a:lnTo>
                  <a:lnTo>
                    <a:pt x="118" y="208"/>
                  </a:lnTo>
                  <a:lnTo>
                    <a:pt x="120" y="209"/>
                  </a:lnTo>
                  <a:lnTo>
                    <a:pt x="122" y="209"/>
                  </a:lnTo>
                  <a:lnTo>
                    <a:pt x="124" y="209"/>
                  </a:lnTo>
                  <a:lnTo>
                    <a:pt x="124" y="209"/>
                  </a:lnTo>
                  <a:lnTo>
                    <a:pt x="124" y="208"/>
                  </a:lnTo>
                  <a:lnTo>
                    <a:pt x="123" y="207"/>
                  </a:lnTo>
                  <a:lnTo>
                    <a:pt x="117" y="203"/>
                  </a:lnTo>
                  <a:lnTo>
                    <a:pt x="116" y="203"/>
                  </a:lnTo>
                  <a:lnTo>
                    <a:pt x="116" y="203"/>
                  </a:lnTo>
                  <a:lnTo>
                    <a:pt x="114" y="203"/>
                  </a:lnTo>
                  <a:lnTo>
                    <a:pt x="113" y="204"/>
                  </a:lnTo>
                  <a:lnTo>
                    <a:pt x="112" y="205"/>
                  </a:lnTo>
                  <a:lnTo>
                    <a:pt x="110" y="205"/>
                  </a:lnTo>
                  <a:lnTo>
                    <a:pt x="109" y="205"/>
                  </a:lnTo>
                  <a:lnTo>
                    <a:pt x="106" y="204"/>
                  </a:lnTo>
                  <a:lnTo>
                    <a:pt x="104" y="202"/>
                  </a:lnTo>
                  <a:lnTo>
                    <a:pt x="99" y="199"/>
                  </a:lnTo>
                  <a:lnTo>
                    <a:pt x="98" y="198"/>
                  </a:lnTo>
                  <a:lnTo>
                    <a:pt x="96" y="197"/>
                  </a:lnTo>
                  <a:lnTo>
                    <a:pt x="96" y="196"/>
                  </a:lnTo>
                  <a:lnTo>
                    <a:pt x="96" y="194"/>
                  </a:lnTo>
                  <a:lnTo>
                    <a:pt x="96" y="193"/>
                  </a:lnTo>
                  <a:lnTo>
                    <a:pt x="97" y="193"/>
                  </a:lnTo>
                  <a:lnTo>
                    <a:pt x="97" y="192"/>
                  </a:lnTo>
                  <a:lnTo>
                    <a:pt x="99" y="193"/>
                  </a:lnTo>
                  <a:lnTo>
                    <a:pt x="100" y="193"/>
                  </a:lnTo>
                  <a:lnTo>
                    <a:pt x="101" y="193"/>
                  </a:lnTo>
                  <a:lnTo>
                    <a:pt x="102" y="192"/>
                  </a:lnTo>
                  <a:lnTo>
                    <a:pt x="104" y="192"/>
                  </a:lnTo>
                  <a:lnTo>
                    <a:pt x="105" y="192"/>
                  </a:lnTo>
                  <a:lnTo>
                    <a:pt x="105" y="191"/>
                  </a:lnTo>
                  <a:lnTo>
                    <a:pt x="105" y="190"/>
                  </a:lnTo>
                  <a:lnTo>
                    <a:pt x="105" y="189"/>
                  </a:lnTo>
                  <a:lnTo>
                    <a:pt x="105" y="189"/>
                  </a:lnTo>
                  <a:lnTo>
                    <a:pt x="103" y="188"/>
                  </a:lnTo>
                  <a:lnTo>
                    <a:pt x="102" y="188"/>
                  </a:lnTo>
                  <a:lnTo>
                    <a:pt x="100" y="188"/>
                  </a:lnTo>
                  <a:lnTo>
                    <a:pt x="98" y="188"/>
                  </a:lnTo>
                  <a:lnTo>
                    <a:pt x="97" y="187"/>
                  </a:lnTo>
                  <a:lnTo>
                    <a:pt x="97" y="186"/>
                  </a:lnTo>
                  <a:lnTo>
                    <a:pt x="97" y="185"/>
                  </a:lnTo>
                  <a:lnTo>
                    <a:pt x="98" y="185"/>
                  </a:lnTo>
                  <a:lnTo>
                    <a:pt x="99" y="185"/>
                  </a:lnTo>
                  <a:lnTo>
                    <a:pt x="100" y="184"/>
                  </a:lnTo>
                  <a:lnTo>
                    <a:pt x="101" y="183"/>
                  </a:lnTo>
                  <a:lnTo>
                    <a:pt x="101" y="182"/>
                  </a:lnTo>
                  <a:lnTo>
                    <a:pt x="100" y="181"/>
                  </a:lnTo>
                  <a:lnTo>
                    <a:pt x="99" y="181"/>
                  </a:lnTo>
                  <a:lnTo>
                    <a:pt x="98" y="181"/>
                  </a:lnTo>
                  <a:lnTo>
                    <a:pt x="96" y="181"/>
                  </a:lnTo>
                  <a:lnTo>
                    <a:pt x="94" y="181"/>
                  </a:lnTo>
                  <a:lnTo>
                    <a:pt x="94" y="180"/>
                  </a:lnTo>
                  <a:lnTo>
                    <a:pt x="94" y="178"/>
                  </a:lnTo>
                  <a:lnTo>
                    <a:pt x="94" y="177"/>
                  </a:lnTo>
                  <a:lnTo>
                    <a:pt x="94" y="176"/>
                  </a:lnTo>
                  <a:lnTo>
                    <a:pt x="95" y="176"/>
                  </a:lnTo>
                  <a:lnTo>
                    <a:pt x="95" y="175"/>
                  </a:lnTo>
                  <a:lnTo>
                    <a:pt x="94" y="174"/>
                  </a:lnTo>
                  <a:lnTo>
                    <a:pt x="93" y="173"/>
                  </a:lnTo>
                  <a:lnTo>
                    <a:pt x="93" y="172"/>
                  </a:lnTo>
                  <a:lnTo>
                    <a:pt x="93" y="172"/>
                  </a:lnTo>
                  <a:lnTo>
                    <a:pt x="94" y="171"/>
                  </a:lnTo>
                  <a:lnTo>
                    <a:pt x="95" y="165"/>
                  </a:lnTo>
                  <a:lnTo>
                    <a:pt x="98" y="165"/>
                  </a:lnTo>
                  <a:lnTo>
                    <a:pt x="98" y="164"/>
                  </a:lnTo>
                  <a:lnTo>
                    <a:pt x="99" y="163"/>
                  </a:lnTo>
                  <a:lnTo>
                    <a:pt x="98" y="162"/>
                  </a:lnTo>
                  <a:lnTo>
                    <a:pt x="98" y="161"/>
                  </a:lnTo>
                  <a:lnTo>
                    <a:pt x="95" y="160"/>
                  </a:lnTo>
                  <a:lnTo>
                    <a:pt x="94" y="159"/>
                  </a:lnTo>
                  <a:lnTo>
                    <a:pt x="94" y="157"/>
                  </a:lnTo>
                  <a:lnTo>
                    <a:pt x="94" y="153"/>
                  </a:lnTo>
                  <a:lnTo>
                    <a:pt x="95" y="148"/>
                  </a:lnTo>
                  <a:lnTo>
                    <a:pt x="94" y="146"/>
                  </a:lnTo>
                  <a:lnTo>
                    <a:pt x="94" y="145"/>
                  </a:lnTo>
                  <a:lnTo>
                    <a:pt x="95" y="145"/>
                  </a:lnTo>
                  <a:lnTo>
                    <a:pt x="96" y="147"/>
                  </a:lnTo>
                  <a:lnTo>
                    <a:pt x="98" y="148"/>
                  </a:lnTo>
                  <a:lnTo>
                    <a:pt x="99" y="148"/>
                  </a:lnTo>
                  <a:lnTo>
                    <a:pt x="101" y="148"/>
                  </a:lnTo>
                  <a:lnTo>
                    <a:pt x="102" y="148"/>
                  </a:lnTo>
                  <a:lnTo>
                    <a:pt x="102" y="146"/>
                  </a:lnTo>
                  <a:lnTo>
                    <a:pt x="102" y="143"/>
                  </a:lnTo>
                  <a:lnTo>
                    <a:pt x="103" y="143"/>
                  </a:lnTo>
                  <a:lnTo>
                    <a:pt x="104" y="143"/>
                  </a:lnTo>
                  <a:lnTo>
                    <a:pt x="104" y="142"/>
                  </a:lnTo>
                  <a:lnTo>
                    <a:pt x="103" y="142"/>
                  </a:lnTo>
                  <a:lnTo>
                    <a:pt x="104" y="141"/>
                  </a:lnTo>
                  <a:lnTo>
                    <a:pt x="104" y="142"/>
                  </a:lnTo>
                  <a:lnTo>
                    <a:pt x="105" y="142"/>
                  </a:lnTo>
                  <a:lnTo>
                    <a:pt x="105" y="143"/>
                  </a:lnTo>
                  <a:lnTo>
                    <a:pt x="106" y="143"/>
                  </a:lnTo>
                  <a:lnTo>
                    <a:pt x="106" y="142"/>
                  </a:lnTo>
                  <a:lnTo>
                    <a:pt x="106" y="141"/>
                  </a:lnTo>
                  <a:lnTo>
                    <a:pt x="107" y="140"/>
                  </a:lnTo>
                  <a:lnTo>
                    <a:pt x="108" y="140"/>
                  </a:lnTo>
                  <a:lnTo>
                    <a:pt x="109" y="140"/>
                  </a:lnTo>
                  <a:lnTo>
                    <a:pt x="110" y="141"/>
                  </a:lnTo>
                  <a:lnTo>
                    <a:pt x="111" y="143"/>
                  </a:lnTo>
                  <a:lnTo>
                    <a:pt x="112" y="143"/>
                  </a:lnTo>
                  <a:lnTo>
                    <a:pt x="113" y="143"/>
                  </a:lnTo>
                  <a:lnTo>
                    <a:pt x="113" y="142"/>
                  </a:lnTo>
                  <a:lnTo>
                    <a:pt x="112" y="142"/>
                  </a:lnTo>
                  <a:lnTo>
                    <a:pt x="111" y="141"/>
                  </a:lnTo>
                  <a:lnTo>
                    <a:pt x="110" y="140"/>
                  </a:lnTo>
                  <a:lnTo>
                    <a:pt x="110" y="139"/>
                  </a:lnTo>
                  <a:lnTo>
                    <a:pt x="109" y="138"/>
                  </a:lnTo>
                  <a:lnTo>
                    <a:pt x="108" y="137"/>
                  </a:lnTo>
                  <a:lnTo>
                    <a:pt x="107" y="136"/>
                  </a:lnTo>
                  <a:lnTo>
                    <a:pt x="106" y="136"/>
                  </a:lnTo>
                  <a:lnTo>
                    <a:pt x="107" y="136"/>
                  </a:lnTo>
                  <a:lnTo>
                    <a:pt x="108" y="135"/>
                  </a:lnTo>
                  <a:lnTo>
                    <a:pt x="109" y="135"/>
                  </a:lnTo>
                  <a:lnTo>
                    <a:pt x="109" y="133"/>
                  </a:lnTo>
                  <a:lnTo>
                    <a:pt x="111" y="133"/>
                  </a:lnTo>
                  <a:lnTo>
                    <a:pt x="112" y="134"/>
                  </a:lnTo>
                  <a:lnTo>
                    <a:pt x="113" y="133"/>
                  </a:lnTo>
                  <a:lnTo>
                    <a:pt x="115" y="133"/>
                  </a:lnTo>
                  <a:lnTo>
                    <a:pt x="116" y="133"/>
                  </a:lnTo>
                  <a:lnTo>
                    <a:pt x="116" y="132"/>
                  </a:lnTo>
                  <a:lnTo>
                    <a:pt x="117" y="132"/>
                  </a:lnTo>
                  <a:lnTo>
                    <a:pt x="118" y="132"/>
                  </a:lnTo>
                  <a:lnTo>
                    <a:pt x="119" y="132"/>
                  </a:lnTo>
                  <a:lnTo>
                    <a:pt x="119" y="131"/>
                  </a:lnTo>
                  <a:lnTo>
                    <a:pt x="119" y="130"/>
                  </a:lnTo>
                  <a:lnTo>
                    <a:pt x="119" y="129"/>
                  </a:lnTo>
                  <a:lnTo>
                    <a:pt x="121" y="128"/>
                  </a:lnTo>
                  <a:lnTo>
                    <a:pt x="123" y="128"/>
                  </a:lnTo>
                  <a:lnTo>
                    <a:pt x="125" y="127"/>
                  </a:lnTo>
                  <a:lnTo>
                    <a:pt x="124" y="126"/>
                  </a:lnTo>
                  <a:lnTo>
                    <a:pt x="125" y="126"/>
                  </a:lnTo>
                  <a:lnTo>
                    <a:pt x="126" y="126"/>
                  </a:lnTo>
                  <a:lnTo>
                    <a:pt x="126" y="125"/>
                  </a:lnTo>
                  <a:lnTo>
                    <a:pt x="127" y="125"/>
                  </a:lnTo>
                  <a:lnTo>
                    <a:pt x="128" y="126"/>
                  </a:lnTo>
                  <a:lnTo>
                    <a:pt x="128" y="125"/>
                  </a:lnTo>
                  <a:lnTo>
                    <a:pt x="128" y="126"/>
                  </a:lnTo>
                  <a:lnTo>
                    <a:pt x="129" y="126"/>
                  </a:lnTo>
                  <a:lnTo>
                    <a:pt x="131" y="127"/>
                  </a:lnTo>
                  <a:lnTo>
                    <a:pt x="133" y="129"/>
                  </a:lnTo>
                  <a:lnTo>
                    <a:pt x="138" y="131"/>
                  </a:lnTo>
                  <a:lnTo>
                    <a:pt x="138" y="132"/>
                  </a:lnTo>
                  <a:lnTo>
                    <a:pt x="139" y="132"/>
                  </a:lnTo>
                  <a:lnTo>
                    <a:pt x="142" y="130"/>
                  </a:lnTo>
                  <a:lnTo>
                    <a:pt x="145" y="129"/>
                  </a:lnTo>
                  <a:lnTo>
                    <a:pt x="146" y="129"/>
                  </a:lnTo>
                  <a:lnTo>
                    <a:pt x="147" y="129"/>
                  </a:lnTo>
                  <a:lnTo>
                    <a:pt x="150" y="131"/>
                  </a:lnTo>
                  <a:lnTo>
                    <a:pt x="151" y="132"/>
                  </a:lnTo>
                  <a:lnTo>
                    <a:pt x="151" y="132"/>
                  </a:lnTo>
                  <a:lnTo>
                    <a:pt x="152" y="133"/>
                  </a:lnTo>
                  <a:lnTo>
                    <a:pt x="154" y="137"/>
                  </a:lnTo>
                  <a:lnTo>
                    <a:pt x="155" y="139"/>
                  </a:lnTo>
                  <a:lnTo>
                    <a:pt x="155" y="140"/>
                  </a:lnTo>
                  <a:lnTo>
                    <a:pt x="154" y="141"/>
                  </a:lnTo>
                  <a:lnTo>
                    <a:pt x="155" y="142"/>
                  </a:lnTo>
                  <a:lnTo>
                    <a:pt x="156" y="141"/>
                  </a:lnTo>
                  <a:lnTo>
                    <a:pt x="160" y="136"/>
                  </a:lnTo>
                  <a:lnTo>
                    <a:pt x="160" y="135"/>
                  </a:lnTo>
                  <a:lnTo>
                    <a:pt x="163" y="134"/>
                  </a:lnTo>
                  <a:lnTo>
                    <a:pt x="166" y="134"/>
                  </a:lnTo>
                  <a:lnTo>
                    <a:pt x="167" y="135"/>
                  </a:lnTo>
                  <a:lnTo>
                    <a:pt x="171" y="135"/>
                  </a:lnTo>
                  <a:lnTo>
                    <a:pt x="172" y="136"/>
                  </a:lnTo>
                  <a:lnTo>
                    <a:pt x="173" y="136"/>
                  </a:lnTo>
                  <a:lnTo>
                    <a:pt x="176" y="136"/>
                  </a:lnTo>
                  <a:lnTo>
                    <a:pt x="177" y="136"/>
                  </a:lnTo>
                  <a:lnTo>
                    <a:pt x="177" y="136"/>
                  </a:lnTo>
                  <a:lnTo>
                    <a:pt x="176" y="135"/>
                  </a:lnTo>
                  <a:lnTo>
                    <a:pt x="177" y="135"/>
                  </a:lnTo>
                  <a:lnTo>
                    <a:pt x="178" y="135"/>
                  </a:lnTo>
                  <a:lnTo>
                    <a:pt x="180" y="135"/>
                  </a:lnTo>
                  <a:lnTo>
                    <a:pt x="181" y="135"/>
                  </a:lnTo>
                  <a:lnTo>
                    <a:pt x="182" y="135"/>
                  </a:lnTo>
                  <a:lnTo>
                    <a:pt x="183" y="136"/>
                  </a:lnTo>
                  <a:lnTo>
                    <a:pt x="186" y="137"/>
                  </a:lnTo>
                  <a:lnTo>
                    <a:pt x="186" y="138"/>
                  </a:lnTo>
                  <a:lnTo>
                    <a:pt x="187" y="138"/>
                  </a:lnTo>
                  <a:lnTo>
                    <a:pt x="187" y="139"/>
                  </a:lnTo>
                  <a:lnTo>
                    <a:pt x="188" y="139"/>
                  </a:lnTo>
                  <a:lnTo>
                    <a:pt x="189" y="139"/>
                  </a:lnTo>
                  <a:lnTo>
                    <a:pt x="189" y="140"/>
                  </a:lnTo>
                  <a:lnTo>
                    <a:pt x="189" y="141"/>
                  </a:lnTo>
                  <a:lnTo>
                    <a:pt x="189" y="142"/>
                  </a:lnTo>
                  <a:lnTo>
                    <a:pt x="191" y="140"/>
                  </a:lnTo>
                  <a:lnTo>
                    <a:pt x="192" y="140"/>
                  </a:lnTo>
                  <a:lnTo>
                    <a:pt x="192" y="139"/>
                  </a:lnTo>
                  <a:lnTo>
                    <a:pt x="195" y="138"/>
                  </a:lnTo>
                  <a:lnTo>
                    <a:pt x="196" y="138"/>
                  </a:lnTo>
                  <a:lnTo>
                    <a:pt x="196" y="136"/>
                  </a:lnTo>
                  <a:lnTo>
                    <a:pt x="197" y="136"/>
                  </a:lnTo>
                  <a:lnTo>
                    <a:pt x="198" y="136"/>
                  </a:lnTo>
                  <a:lnTo>
                    <a:pt x="198" y="137"/>
                  </a:lnTo>
                  <a:lnTo>
                    <a:pt x="197" y="139"/>
                  </a:lnTo>
                  <a:lnTo>
                    <a:pt x="198" y="139"/>
                  </a:lnTo>
                  <a:lnTo>
                    <a:pt x="198" y="141"/>
                  </a:lnTo>
                  <a:lnTo>
                    <a:pt x="198" y="142"/>
                  </a:lnTo>
                  <a:lnTo>
                    <a:pt x="199" y="144"/>
                  </a:lnTo>
                  <a:lnTo>
                    <a:pt x="199" y="145"/>
                  </a:lnTo>
                  <a:lnTo>
                    <a:pt x="200" y="145"/>
                  </a:lnTo>
                  <a:lnTo>
                    <a:pt x="200" y="141"/>
                  </a:lnTo>
                  <a:lnTo>
                    <a:pt x="201" y="139"/>
                  </a:lnTo>
                  <a:lnTo>
                    <a:pt x="200" y="137"/>
                  </a:lnTo>
                  <a:lnTo>
                    <a:pt x="200" y="136"/>
                  </a:lnTo>
                  <a:lnTo>
                    <a:pt x="199" y="136"/>
                  </a:lnTo>
                  <a:lnTo>
                    <a:pt x="198" y="134"/>
                  </a:lnTo>
                  <a:lnTo>
                    <a:pt x="199" y="133"/>
                  </a:lnTo>
                  <a:lnTo>
                    <a:pt x="199" y="132"/>
                  </a:lnTo>
                  <a:lnTo>
                    <a:pt x="200" y="132"/>
                  </a:lnTo>
                  <a:lnTo>
                    <a:pt x="201" y="131"/>
                  </a:lnTo>
                  <a:lnTo>
                    <a:pt x="202" y="131"/>
                  </a:lnTo>
                  <a:lnTo>
                    <a:pt x="203" y="131"/>
                  </a:lnTo>
                  <a:lnTo>
                    <a:pt x="208" y="130"/>
                  </a:lnTo>
                  <a:lnTo>
                    <a:pt x="208" y="131"/>
                  </a:lnTo>
                  <a:lnTo>
                    <a:pt x="210" y="130"/>
                  </a:lnTo>
                  <a:lnTo>
                    <a:pt x="212" y="130"/>
                  </a:lnTo>
                  <a:lnTo>
                    <a:pt x="215" y="130"/>
                  </a:lnTo>
                  <a:lnTo>
                    <a:pt x="221" y="131"/>
                  </a:lnTo>
                  <a:lnTo>
                    <a:pt x="222" y="131"/>
                  </a:lnTo>
                  <a:lnTo>
                    <a:pt x="223" y="132"/>
                  </a:lnTo>
                  <a:lnTo>
                    <a:pt x="223" y="133"/>
                  </a:lnTo>
                  <a:lnTo>
                    <a:pt x="224" y="133"/>
                  </a:lnTo>
                  <a:lnTo>
                    <a:pt x="225" y="134"/>
                  </a:lnTo>
                  <a:lnTo>
                    <a:pt x="226" y="135"/>
                  </a:lnTo>
                  <a:lnTo>
                    <a:pt x="226" y="136"/>
                  </a:lnTo>
                  <a:lnTo>
                    <a:pt x="227" y="138"/>
                  </a:lnTo>
                  <a:lnTo>
                    <a:pt x="228" y="140"/>
                  </a:lnTo>
                  <a:lnTo>
                    <a:pt x="229" y="140"/>
                  </a:lnTo>
                  <a:lnTo>
                    <a:pt x="229" y="139"/>
                  </a:lnTo>
                  <a:lnTo>
                    <a:pt x="230" y="137"/>
                  </a:lnTo>
                  <a:lnTo>
                    <a:pt x="229" y="136"/>
                  </a:lnTo>
                  <a:lnTo>
                    <a:pt x="230" y="136"/>
                  </a:lnTo>
                  <a:lnTo>
                    <a:pt x="233" y="135"/>
                  </a:lnTo>
                  <a:lnTo>
                    <a:pt x="233" y="136"/>
                  </a:lnTo>
                  <a:lnTo>
                    <a:pt x="233" y="135"/>
                  </a:lnTo>
                  <a:lnTo>
                    <a:pt x="233" y="136"/>
                  </a:lnTo>
                  <a:lnTo>
                    <a:pt x="233" y="137"/>
                  </a:lnTo>
                  <a:lnTo>
                    <a:pt x="234" y="137"/>
                  </a:lnTo>
                  <a:lnTo>
                    <a:pt x="235" y="136"/>
                  </a:lnTo>
                  <a:lnTo>
                    <a:pt x="235" y="136"/>
                  </a:lnTo>
                  <a:lnTo>
                    <a:pt x="235" y="135"/>
                  </a:lnTo>
                  <a:lnTo>
                    <a:pt x="236" y="135"/>
                  </a:lnTo>
                  <a:lnTo>
                    <a:pt x="237" y="135"/>
                  </a:lnTo>
                  <a:lnTo>
                    <a:pt x="237" y="136"/>
                  </a:lnTo>
                  <a:lnTo>
                    <a:pt x="237" y="136"/>
                  </a:lnTo>
                  <a:lnTo>
                    <a:pt x="238" y="137"/>
                  </a:lnTo>
                  <a:lnTo>
                    <a:pt x="238" y="138"/>
                  </a:lnTo>
                  <a:lnTo>
                    <a:pt x="240" y="138"/>
                  </a:lnTo>
                  <a:lnTo>
                    <a:pt x="242" y="136"/>
                  </a:lnTo>
                  <a:lnTo>
                    <a:pt x="243" y="136"/>
                  </a:lnTo>
                  <a:lnTo>
                    <a:pt x="243" y="137"/>
                  </a:lnTo>
                  <a:lnTo>
                    <a:pt x="244" y="137"/>
                  </a:lnTo>
                  <a:lnTo>
                    <a:pt x="243" y="139"/>
                  </a:lnTo>
                  <a:lnTo>
                    <a:pt x="243" y="140"/>
                  </a:lnTo>
                  <a:lnTo>
                    <a:pt x="243" y="141"/>
                  </a:lnTo>
                  <a:lnTo>
                    <a:pt x="245" y="139"/>
                  </a:lnTo>
                  <a:lnTo>
                    <a:pt x="246" y="139"/>
                  </a:lnTo>
                  <a:lnTo>
                    <a:pt x="245" y="140"/>
                  </a:lnTo>
                  <a:lnTo>
                    <a:pt x="244" y="143"/>
                  </a:lnTo>
                  <a:lnTo>
                    <a:pt x="243" y="144"/>
                  </a:lnTo>
                  <a:lnTo>
                    <a:pt x="245" y="143"/>
                  </a:lnTo>
                  <a:lnTo>
                    <a:pt x="246" y="142"/>
                  </a:lnTo>
                  <a:lnTo>
                    <a:pt x="247" y="142"/>
                  </a:lnTo>
                  <a:lnTo>
                    <a:pt x="248" y="142"/>
                  </a:lnTo>
                  <a:lnTo>
                    <a:pt x="250" y="143"/>
                  </a:lnTo>
                  <a:lnTo>
                    <a:pt x="250" y="144"/>
                  </a:lnTo>
                  <a:lnTo>
                    <a:pt x="251" y="144"/>
                  </a:lnTo>
                  <a:lnTo>
                    <a:pt x="251" y="145"/>
                  </a:lnTo>
                  <a:lnTo>
                    <a:pt x="251" y="146"/>
                  </a:lnTo>
                  <a:lnTo>
                    <a:pt x="251" y="147"/>
                  </a:lnTo>
                  <a:lnTo>
                    <a:pt x="253" y="147"/>
                  </a:lnTo>
                  <a:lnTo>
                    <a:pt x="253" y="148"/>
                  </a:lnTo>
                  <a:lnTo>
                    <a:pt x="252" y="148"/>
                  </a:lnTo>
                  <a:lnTo>
                    <a:pt x="253" y="149"/>
                  </a:lnTo>
                  <a:lnTo>
                    <a:pt x="256" y="150"/>
                  </a:lnTo>
                  <a:lnTo>
                    <a:pt x="256" y="149"/>
                  </a:lnTo>
                  <a:lnTo>
                    <a:pt x="257" y="149"/>
                  </a:lnTo>
                  <a:lnTo>
                    <a:pt x="257" y="150"/>
                  </a:lnTo>
                  <a:lnTo>
                    <a:pt x="256" y="151"/>
                  </a:lnTo>
                  <a:lnTo>
                    <a:pt x="256" y="152"/>
                  </a:lnTo>
                  <a:lnTo>
                    <a:pt x="257" y="152"/>
                  </a:lnTo>
                  <a:lnTo>
                    <a:pt x="257" y="151"/>
                  </a:lnTo>
                  <a:lnTo>
                    <a:pt x="258" y="150"/>
                  </a:lnTo>
                  <a:lnTo>
                    <a:pt x="259" y="150"/>
                  </a:lnTo>
                  <a:lnTo>
                    <a:pt x="260" y="150"/>
                  </a:lnTo>
                  <a:lnTo>
                    <a:pt x="261" y="150"/>
                  </a:lnTo>
                  <a:lnTo>
                    <a:pt x="261" y="149"/>
                  </a:lnTo>
                  <a:lnTo>
                    <a:pt x="262" y="148"/>
                  </a:lnTo>
                  <a:lnTo>
                    <a:pt x="263" y="147"/>
                  </a:lnTo>
                  <a:lnTo>
                    <a:pt x="264" y="147"/>
                  </a:lnTo>
                  <a:lnTo>
                    <a:pt x="265" y="146"/>
                  </a:lnTo>
                  <a:lnTo>
                    <a:pt x="268" y="146"/>
                  </a:lnTo>
                  <a:lnTo>
                    <a:pt x="268" y="145"/>
                  </a:lnTo>
                  <a:lnTo>
                    <a:pt x="269" y="144"/>
                  </a:lnTo>
                  <a:lnTo>
                    <a:pt x="271" y="143"/>
                  </a:lnTo>
                  <a:lnTo>
                    <a:pt x="272" y="143"/>
                  </a:lnTo>
                  <a:lnTo>
                    <a:pt x="274" y="142"/>
                  </a:lnTo>
                  <a:lnTo>
                    <a:pt x="279" y="139"/>
                  </a:lnTo>
                  <a:lnTo>
                    <a:pt x="280" y="139"/>
                  </a:lnTo>
                  <a:lnTo>
                    <a:pt x="282" y="139"/>
                  </a:lnTo>
                  <a:lnTo>
                    <a:pt x="284" y="138"/>
                  </a:lnTo>
                  <a:lnTo>
                    <a:pt x="286" y="137"/>
                  </a:lnTo>
                  <a:lnTo>
                    <a:pt x="287" y="136"/>
                  </a:lnTo>
                  <a:lnTo>
                    <a:pt x="289" y="135"/>
                  </a:lnTo>
                  <a:lnTo>
                    <a:pt x="290" y="133"/>
                  </a:lnTo>
                  <a:lnTo>
                    <a:pt x="291" y="132"/>
                  </a:lnTo>
                  <a:lnTo>
                    <a:pt x="292" y="131"/>
                  </a:lnTo>
                  <a:lnTo>
                    <a:pt x="293" y="131"/>
                  </a:lnTo>
                  <a:lnTo>
                    <a:pt x="297" y="130"/>
                  </a:lnTo>
                  <a:lnTo>
                    <a:pt x="298" y="130"/>
                  </a:lnTo>
                  <a:lnTo>
                    <a:pt x="300" y="128"/>
                  </a:lnTo>
                  <a:lnTo>
                    <a:pt x="301" y="127"/>
                  </a:lnTo>
                  <a:lnTo>
                    <a:pt x="302" y="126"/>
                  </a:lnTo>
                  <a:lnTo>
                    <a:pt x="304" y="125"/>
                  </a:lnTo>
                  <a:lnTo>
                    <a:pt x="305" y="123"/>
                  </a:lnTo>
                  <a:lnTo>
                    <a:pt x="307" y="122"/>
                  </a:lnTo>
                  <a:lnTo>
                    <a:pt x="309" y="116"/>
                  </a:lnTo>
                  <a:lnTo>
                    <a:pt x="309" y="115"/>
                  </a:lnTo>
                  <a:lnTo>
                    <a:pt x="307" y="113"/>
                  </a:lnTo>
                  <a:lnTo>
                    <a:pt x="304" y="111"/>
                  </a:lnTo>
                  <a:lnTo>
                    <a:pt x="304" y="110"/>
                  </a:lnTo>
                  <a:lnTo>
                    <a:pt x="305" y="109"/>
                  </a:lnTo>
                  <a:lnTo>
                    <a:pt x="306" y="108"/>
                  </a:lnTo>
                  <a:lnTo>
                    <a:pt x="307" y="108"/>
                  </a:lnTo>
                  <a:lnTo>
                    <a:pt x="308" y="104"/>
                  </a:lnTo>
                  <a:lnTo>
                    <a:pt x="308" y="103"/>
                  </a:lnTo>
                  <a:lnTo>
                    <a:pt x="309" y="103"/>
                  </a:lnTo>
                  <a:lnTo>
                    <a:pt x="309" y="102"/>
                  </a:lnTo>
                  <a:lnTo>
                    <a:pt x="310" y="102"/>
                  </a:lnTo>
                  <a:lnTo>
                    <a:pt x="311" y="102"/>
                  </a:lnTo>
                  <a:lnTo>
                    <a:pt x="315" y="103"/>
                  </a:lnTo>
                  <a:lnTo>
                    <a:pt x="315" y="103"/>
                  </a:lnTo>
                  <a:lnTo>
                    <a:pt x="317" y="103"/>
                  </a:lnTo>
                  <a:lnTo>
                    <a:pt x="322" y="103"/>
                  </a:lnTo>
                  <a:lnTo>
                    <a:pt x="324" y="103"/>
                  </a:lnTo>
                  <a:lnTo>
                    <a:pt x="325" y="103"/>
                  </a:lnTo>
                  <a:lnTo>
                    <a:pt x="326" y="104"/>
                  </a:lnTo>
                  <a:lnTo>
                    <a:pt x="326" y="104"/>
                  </a:lnTo>
                  <a:lnTo>
                    <a:pt x="328" y="104"/>
                  </a:lnTo>
                  <a:lnTo>
                    <a:pt x="327" y="103"/>
                  </a:lnTo>
                  <a:lnTo>
                    <a:pt x="326" y="103"/>
                  </a:lnTo>
                  <a:lnTo>
                    <a:pt x="326" y="103"/>
                  </a:lnTo>
                  <a:lnTo>
                    <a:pt x="325" y="103"/>
                  </a:lnTo>
                  <a:lnTo>
                    <a:pt x="325" y="102"/>
                  </a:lnTo>
                  <a:lnTo>
                    <a:pt x="325" y="101"/>
                  </a:lnTo>
                  <a:lnTo>
                    <a:pt x="326" y="101"/>
                  </a:lnTo>
                  <a:lnTo>
                    <a:pt x="326" y="100"/>
                  </a:lnTo>
                  <a:lnTo>
                    <a:pt x="325" y="98"/>
                  </a:lnTo>
                  <a:lnTo>
                    <a:pt x="325" y="94"/>
                  </a:lnTo>
                  <a:lnTo>
                    <a:pt x="324" y="93"/>
                  </a:lnTo>
                  <a:lnTo>
                    <a:pt x="321" y="92"/>
                  </a:lnTo>
                  <a:lnTo>
                    <a:pt x="319" y="91"/>
                  </a:lnTo>
                  <a:lnTo>
                    <a:pt x="317" y="89"/>
                  </a:lnTo>
                  <a:lnTo>
                    <a:pt x="317" y="88"/>
                  </a:lnTo>
                  <a:lnTo>
                    <a:pt x="318" y="86"/>
                  </a:lnTo>
                  <a:lnTo>
                    <a:pt x="319" y="86"/>
                  </a:lnTo>
                  <a:lnTo>
                    <a:pt x="322" y="86"/>
                  </a:lnTo>
                  <a:lnTo>
                    <a:pt x="327" y="87"/>
                  </a:lnTo>
                  <a:lnTo>
                    <a:pt x="331" y="88"/>
                  </a:lnTo>
                  <a:lnTo>
                    <a:pt x="332" y="88"/>
                  </a:lnTo>
                  <a:lnTo>
                    <a:pt x="334" y="87"/>
                  </a:lnTo>
                  <a:lnTo>
                    <a:pt x="335" y="86"/>
                  </a:lnTo>
                  <a:lnTo>
                    <a:pt x="337" y="85"/>
                  </a:lnTo>
                  <a:lnTo>
                    <a:pt x="338" y="85"/>
                  </a:lnTo>
                  <a:lnTo>
                    <a:pt x="338" y="84"/>
                  </a:lnTo>
                  <a:lnTo>
                    <a:pt x="339" y="85"/>
                  </a:lnTo>
                  <a:lnTo>
                    <a:pt x="341" y="86"/>
                  </a:lnTo>
                  <a:lnTo>
                    <a:pt x="342" y="86"/>
                  </a:lnTo>
                  <a:lnTo>
                    <a:pt x="342" y="86"/>
                  </a:lnTo>
                  <a:lnTo>
                    <a:pt x="341" y="84"/>
                  </a:lnTo>
                  <a:lnTo>
                    <a:pt x="340" y="83"/>
                  </a:lnTo>
                  <a:lnTo>
                    <a:pt x="339" y="82"/>
                  </a:lnTo>
                  <a:lnTo>
                    <a:pt x="340" y="80"/>
                  </a:lnTo>
                  <a:lnTo>
                    <a:pt x="341" y="76"/>
                  </a:lnTo>
                  <a:lnTo>
                    <a:pt x="343" y="75"/>
                  </a:lnTo>
                  <a:lnTo>
                    <a:pt x="343" y="74"/>
                  </a:lnTo>
                  <a:lnTo>
                    <a:pt x="342" y="74"/>
                  </a:lnTo>
                  <a:lnTo>
                    <a:pt x="341" y="75"/>
                  </a:lnTo>
                  <a:lnTo>
                    <a:pt x="340" y="77"/>
                  </a:lnTo>
                  <a:lnTo>
                    <a:pt x="339" y="78"/>
                  </a:lnTo>
                  <a:lnTo>
                    <a:pt x="336" y="83"/>
                  </a:lnTo>
                  <a:lnTo>
                    <a:pt x="333" y="84"/>
                  </a:lnTo>
                  <a:lnTo>
                    <a:pt x="331" y="85"/>
                  </a:lnTo>
                  <a:lnTo>
                    <a:pt x="329" y="84"/>
                  </a:lnTo>
                  <a:lnTo>
                    <a:pt x="328" y="83"/>
                  </a:lnTo>
                  <a:lnTo>
                    <a:pt x="327" y="83"/>
                  </a:lnTo>
                  <a:lnTo>
                    <a:pt x="324" y="83"/>
                  </a:lnTo>
                  <a:lnTo>
                    <a:pt x="323" y="83"/>
                  </a:lnTo>
                  <a:lnTo>
                    <a:pt x="322" y="81"/>
                  </a:lnTo>
                  <a:lnTo>
                    <a:pt x="320" y="80"/>
                  </a:lnTo>
                  <a:lnTo>
                    <a:pt x="320" y="79"/>
                  </a:lnTo>
                  <a:lnTo>
                    <a:pt x="321" y="78"/>
                  </a:lnTo>
                  <a:lnTo>
                    <a:pt x="321" y="77"/>
                  </a:lnTo>
                  <a:lnTo>
                    <a:pt x="321" y="76"/>
                  </a:lnTo>
                  <a:lnTo>
                    <a:pt x="320" y="76"/>
                  </a:lnTo>
                  <a:lnTo>
                    <a:pt x="319" y="76"/>
                  </a:lnTo>
                  <a:lnTo>
                    <a:pt x="319" y="77"/>
                  </a:lnTo>
                  <a:lnTo>
                    <a:pt x="315" y="79"/>
                  </a:lnTo>
                  <a:lnTo>
                    <a:pt x="312" y="79"/>
                  </a:lnTo>
                  <a:lnTo>
                    <a:pt x="310" y="80"/>
                  </a:lnTo>
                  <a:lnTo>
                    <a:pt x="308" y="79"/>
                  </a:lnTo>
                  <a:lnTo>
                    <a:pt x="305" y="77"/>
                  </a:lnTo>
                  <a:lnTo>
                    <a:pt x="304" y="76"/>
                  </a:lnTo>
                  <a:lnTo>
                    <a:pt x="305" y="72"/>
                  </a:lnTo>
                  <a:lnTo>
                    <a:pt x="305" y="69"/>
                  </a:lnTo>
                  <a:lnTo>
                    <a:pt x="304" y="68"/>
                  </a:lnTo>
                  <a:lnTo>
                    <a:pt x="304" y="67"/>
                  </a:lnTo>
                  <a:lnTo>
                    <a:pt x="303" y="66"/>
                  </a:lnTo>
                  <a:lnTo>
                    <a:pt x="303" y="67"/>
                  </a:lnTo>
                  <a:lnTo>
                    <a:pt x="303" y="67"/>
                  </a:lnTo>
                  <a:lnTo>
                    <a:pt x="302" y="67"/>
                  </a:lnTo>
                  <a:lnTo>
                    <a:pt x="300" y="67"/>
                  </a:lnTo>
                  <a:lnTo>
                    <a:pt x="299" y="67"/>
                  </a:lnTo>
                  <a:lnTo>
                    <a:pt x="294" y="66"/>
                  </a:lnTo>
                  <a:lnTo>
                    <a:pt x="293" y="65"/>
                  </a:lnTo>
                  <a:lnTo>
                    <a:pt x="293" y="63"/>
                  </a:lnTo>
                  <a:lnTo>
                    <a:pt x="295" y="59"/>
                  </a:lnTo>
                  <a:lnTo>
                    <a:pt x="295" y="58"/>
                  </a:lnTo>
                  <a:lnTo>
                    <a:pt x="296" y="58"/>
                  </a:lnTo>
                  <a:lnTo>
                    <a:pt x="296" y="57"/>
                  </a:lnTo>
                  <a:lnTo>
                    <a:pt x="297" y="56"/>
                  </a:lnTo>
                  <a:lnTo>
                    <a:pt x="297" y="55"/>
                  </a:lnTo>
                  <a:lnTo>
                    <a:pt x="296" y="54"/>
                  </a:lnTo>
                  <a:lnTo>
                    <a:pt x="295" y="54"/>
                  </a:lnTo>
                  <a:lnTo>
                    <a:pt x="295" y="53"/>
                  </a:lnTo>
                  <a:lnTo>
                    <a:pt x="294" y="52"/>
                  </a:lnTo>
                  <a:lnTo>
                    <a:pt x="294" y="51"/>
                  </a:lnTo>
                  <a:lnTo>
                    <a:pt x="295" y="50"/>
                  </a:lnTo>
                  <a:lnTo>
                    <a:pt x="296" y="48"/>
                  </a:lnTo>
                  <a:lnTo>
                    <a:pt x="298" y="47"/>
                  </a:lnTo>
                  <a:lnTo>
                    <a:pt x="298" y="45"/>
                  </a:lnTo>
                  <a:lnTo>
                    <a:pt x="299" y="43"/>
                  </a:lnTo>
                  <a:lnTo>
                    <a:pt x="303" y="38"/>
                  </a:lnTo>
                  <a:lnTo>
                    <a:pt x="303" y="37"/>
                  </a:lnTo>
                  <a:lnTo>
                    <a:pt x="307" y="37"/>
                  </a:lnTo>
                  <a:lnTo>
                    <a:pt x="312" y="36"/>
                  </a:lnTo>
                  <a:lnTo>
                    <a:pt x="314" y="35"/>
                  </a:lnTo>
                  <a:lnTo>
                    <a:pt x="316" y="34"/>
                  </a:lnTo>
                  <a:lnTo>
                    <a:pt x="318" y="34"/>
                  </a:lnTo>
                  <a:lnTo>
                    <a:pt x="319" y="34"/>
                  </a:lnTo>
                  <a:lnTo>
                    <a:pt x="320" y="33"/>
                  </a:lnTo>
                  <a:lnTo>
                    <a:pt x="322" y="32"/>
                  </a:lnTo>
                  <a:lnTo>
                    <a:pt x="322" y="31"/>
                  </a:lnTo>
                  <a:lnTo>
                    <a:pt x="323" y="31"/>
                  </a:lnTo>
                  <a:lnTo>
                    <a:pt x="324" y="31"/>
                  </a:lnTo>
                  <a:lnTo>
                    <a:pt x="324" y="30"/>
                  </a:lnTo>
                  <a:lnTo>
                    <a:pt x="322" y="30"/>
                  </a:lnTo>
                  <a:lnTo>
                    <a:pt x="322" y="29"/>
                  </a:lnTo>
                  <a:lnTo>
                    <a:pt x="323" y="28"/>
                  </a:lnTo>
                  <a:lnTo>
                    <a:pt x="325" y="27"/>
                  </a:lnTo>
                  <a:lnTo>
                    <a:pt x="326" y="27"/>
                  </a:lnTo>
                  <a:lnTo>
                    <a:pt x="326" y="27"/>
                  </a:lnTo>
                  <a:lnTo>
                    <a:pt x="327" y="29"/>
                  </a:lnTo>
                  <a:lnTo>
                    <a:pt x="328" y="29"/>
                  </a:lnTo>
                  <a:lnTo>
                    <a:pt x="332" y="27"/>
                  </a:lnTo>
                  <a:lnTo>
                    <a:pt x="333" y="27"/>
                  </a:lnTo>
                  <a:lnTo>
                    <a:pt x="335" y="26"/>
                  </a:lnTo>
                  <a:lnTo>
                    <a:pt x="336" y="26"/>
                  </a:lnTo>
                  <a:lnTo>
                    <a:pt x="336" y="25"/>
                  </a:lnTo>
                  <a:lnTo>
                    <a:pt x="337" y="25"/>
                  </a:lnTo>
                  <a:lnTo>
                    <a:pt x="338" y="24"/>
                  </a:lnTo>
                  <a:lnTo>
                    <a:pt x="339" y="25"/>
                  </a:lnTo>
                  <a:lnTo>
                    <a:pt x="341" y="25"/>
                  </a:lnTo>
                  <a:lnTo>
                    <a:pt x="342" y="25"/>
                  </a:lnTo>
                  <a:lnTo>
                    <a:pt x="343" y="28"/>
                  </a:lnTo>
                  <a:lnTo>
                    <a:pt x="344" y="28"/>
                  </a:lnTo>
                  <a:lnTo>
                    <a:pt x="344" y="27"/>
                  </a:lnTo>
                  <a:lnTo>
                    <a:pt x="344" y="25"/>
                  </a:lnTo>
                  <a:lnTo>
                    <a:pt x="344" y="24"/>
                  </a:lnTo>
                  <a:lnTo>
                    <a:pt x="344" y="23"/>
                  </a:lnTo>
                  <a:lnTo>
                    <a:pt x="346" y="22"/>
                  </a:lnTo>
                  <a:lnTo>
                    <a:pt x="349" y="22"/>
                  </a:lnTo>
                  <a:lnTo>
                    <a:pt x="351" y="22"/>
                  </a:lnTo>
                  <a:lnTo>
                    <a:pt x="352" y="22"/>
                  </a:lnTo>
                  <a:lnTo>
                    <a:pt x="353" y="22"/>
                  </a:lnTo>
                  <a:lnTo>
                    <a:pt x="354" y="22"/>
                  </a:lnTo>
                  <a:lnTo>
                    <a:pt x="356" y="21"/>
                  </a:lnTo>
                  <a:lnTo>
                    <a:pt x="357" y="21"/>
                  </a:lnTo>
                  <a:lnTo>
                    <a:pt x="358" y="21"/>
                  </a:lnTo>
                  <a:lnTo>
                    <a:pt x="358" y="19"/>
                  </a:lnTo>
                  <a:lnTo>
                    <a:pt x="360" y="18"/>
                  </a:lnTo>
                  <a:lnTo>
                    <a:pt x="360" y="17"/>
                  </a:lnTo>
                  <a:lnTo>
                    <a:pt x="361" y="17"/>
                  </a:lnTo>
                  <a:lnTo>
                    <a:pt x="361" y="15"/>
                  </a:lnTo>
                  <a:lnTo>
                    <a:pt x="361" y="13"/>
                  </a:lnTo>
                  <a:lnTo>
                    <a:pt x="362" y="13"/>
                  </a:lnTo>
                  <a:lnTo>
                    <a:pt x="363" y="13"/>
                  </a:lnTo>
                  <a:lnTo>
                    <a:pt x="365" y="13"/>
                  </a:lnTo>
                  <a:lnTo>
                    <a:pt x="366" y="13"/>
                  </a:lnTo>
                  <a:lnTo>
                    <a:pt x="367" y="13"/>
                  </a:lnTo>
                  <a:lnTo>
                    <a:pt x="367" y="13"/>
                  </a:lnTo>
                  <a:lnTo>
                    <a:pt x="368" y="13"/>
                  </a:lnTo>
                  <a:lnTo>
                    <a:pt x="368" y="12"/>
                  </a:lnTo>
                  <a:lnTo>
                    <a:pt x="368" y="11"/>
                  </a:lnTo>
                  <a:lnTo>
                    <a:pt x="368" y="10"/>
                  </a:lnTo>
                  <a:lnTo>
                    <a:pt x="368" y="9"/>
                  </a:lnTo>
                  <a:lnTo>
                    <a:pt x="369" y="8"/>
                  </a:lnTo>
                  <a:lnTo>
                    <a:pt x="371" y="8"/>
                  </a:lnTo>
                  <a:lnTo>
                    <a:pt x="373" y="8"/>
                  </a:lnTo>
                  <a:lnTo>
                    <a:pt x="375" y="8"/>
                  </a:lnTo>
                  <a:lnTo>
                    <a:pt x="377" y="9"/>
                  </a:lnTo>
                  <a:lnTo>
                    <a:pt x="378" y="8"/>
                  </a:lnTo>
                  <a:lnTo>
                    <a:pt x="381" y="8"/>
                  </a:lnTo>
                  <a:lnTo>
                    <a:pt x="383" y="7"/>
                  </a:lnTo>
                  <a:lnTo>
                    <a:pt x="385" y="4"/>
                  </a:lnTo>
                  <a:lnTo>
                    <a:pt x="386" y="2"/>
                  </a:lnTo>
                  <a:lnTo>
                    <a:pt x="388" y="2"/>
                  </a:lnTo>
                  <a:lnTo>
                    <a:pt x="389" y="2"/>
                  </a:lnTo>
                  <a:lnTo>
                    <a:pt x="389" y="3"/>
                  </a:lnTo>
                  <a:lnTo>
                    <a:pt x="390" y="5"/>
                  </a:lnTo>
                  <a:lnTo>
                    <a:pt x="389" y="6"/>
                  </a:lnTo>
                  <a:lnTo>
                    <a:pt x="387" y="12"/>
                  </a:lnTo>
                  <a:lnTo>
                    <a:pt x="386" y="14"/>
                  </a:lnTo>
                  <a:lnTo>
                    <a:pt x="386" y="17"/>
                  </a:lnTo>
                  <a:lnTo>
                    <a:pt x="385" y="21"/>
                  </a:lnTo>
                  <a:lnTo>
                    <a:pt x="385" y="25"/>
                  </a:lnTo>
                  <a:lnTo>
                    <a:pt x="385" y="30"/>
                  </a:lnTo>
                  <a:lnTo>
                    <a:pt x="383" y="37"/>
                  </a:lnTo>
                  <a:lnTo>
                    <a:pt x="383" y="39"/>
                  </a:lnTo>
                  <a:lnTo>
                    <a:pt x="383" y="40"/>
                  </a:lnTo>
                  <a:lnTo>
                    <a:pt x="383" y="41"/>
                  </a:lnTo>
                  <a:lnTo>
                    <a:pt x="384" y="41"/>
                  </a:lnTo>
                  <a:lnTo>
                    <a:pt x="384" y="40"/>
                  </a:lnTo>
                  <a:lnTo>
                    <a:pt x="385" y="38"/>
                  </a:lnTo>
                  <a:lnTo>
                    <a:pt x="384" y="37"/>
                  </a:lnTo>
                  <a:lnTo>
                    <a:pt x="385" y="37"/>
                  </a:lnTo>
                  <a:lnTo>
                    <a:pt x="385" y="35"/>
                  </a:lnTo>
                  <a:lnTo>
                    <a:pt x="385" y="33"/>
                  </a:lnTo>
                  <a:lnTo>
                    <a:pt x="386" y="31"/>
                  </a:lnTo>
                  <a:lnTo>
                    <a:pt x="385" y="31"/>
                  </a:lnTo>
                  <a:lnTo>
                    <a:pt x="385" y="30"/>
                  </a:lnTo>
                  <a:lnTo>
                    <a:pt x="386" y="29"/>
                  </a:lnTo>
                  <a:lnTo>
                    <a:pt x="386" y="27"/>
                  </a:lnTo>
                  <a:lnTo>
                    <a:pt x="386" y="25"/>
                  </a:lnTo>
                  <a:lnTo>
                    <a:pt x="386" y="22"/>
                  </a:lnTo>
                  <a:lnTo>
                    <a:pt x="387" y="19"/>
                  </a:lnTo>
                  <a:lnTo>
                    <a:pt x="387" y="18"/>
                  </a:lnTo>
                  <a:lnTo>
                    <a:pt x="389" y="12"/>
                  </a:lnTo>
                  <a:lnTo>
                    <a:pt x="392" y="5"/>
                  </a:lnTo>
                  <a:lnTo>
                    <a:pt x="393" y="3"/>
                  </a:lnTo>
                  <a:lnTo>
                    <a:pt x="394" y="2"/>
                  </a:lnTo>
                  <a:lnTo>
                    <a:pt x="396" y="1"/>
                  </a:lnTo>
                  <a:lnTo>
                    <a:pt x="398" y="0"/>
                  </a:lnTo>
                  <a:lnTo>
                    <a:pt x="399" y="0"/>
                  </a:lnTo>
                  <a:lnTo>
                    <a:pt x="400" y="0"/>
                  </a:lnTo>
                  <a:lnTo>
                    <a:pt x="401" y="1"/>
                  </a:lnTo>
                  <a:lnTo>
                    <a:pt x="402" y="1"/>
                  </a:lnTo>
                  <a:lnTo>
                    <a:pt x="402" y="3"/>
                  </a:lnTo>
                  <a:lnTo>
                    <a:pt x="403" y="5"/>
                  </a:lnTo>
                  <a:lnTo>
                    <a:pt x="408" y="6"/>
                  </a:lnTo>
                  <a:lnTo>
                    <a:pt x="408" y="7"/>
                  </a:lnTo>
                  <a:lnTo>
                    <a:pt x="408" y="8"/>
                  </a:lnTo>
                  <a:lnTo>
                    <a:pt x="408" y="10"/>
                  </a:lnTo>
                  <a:lnTo>
                    <a:pt x="408" y="11"/>
                  </a:lnTo>
                  <a:lnTo>
                    <a:pt x="410" y="19"/>
                  </a:lnTo>
                  <a:lnTo>
                    <a:pt x="410" y="20"/>
                  </a:lnTo>
                  <a:lnTo>
                    <a:pt x="411" y="24"/>
                  </a:lnTo>
                  <a:lnTo>
                    <a:pt x="410" y="27"/>
                  </a:lnTo>
                  <a:lnTo>
                    <a:pt x="410" y="31"/>
                  </a:lnTo>
                  <a:lnTo>
                    <a:pt x="410" y="32"/>
                  </a:lnTo>
                  <a:lnTo>
                    <a:pt x="411" y="31"/>
                  </a:lnTo>
                  <a:lnTo>
                    <a:pt x="412" y="25"/>
                  </a:lnTo>
                  <a:lnTo>
                    <a:pt x="412" y="17"/>
                  </a:lnTo>
                  <a:lnTo>
                    <a:pt x="412" y="16"/>
                  </a:lnTo>
                  <a:lnTo>
                    <a:pt x="412" y="15"/>
                  </a:lnTo>
                  <a:lnTo>
                    <a:pt x="413" y="15"/>
                  </a:lnTo>
                  <a:lnTo>
                    <a:pt x="413" y="14"/>
                  </a:lnTo>
                  <a:lnTo>
                    <a:pt x="414" y="14"/>
                  </a:lnTo>
                  <a:lnTo>
                    <a:pt x="416" y="14"/>
                  </a:lnTo>
                  <a:lnTo>
                    <a:pt x="417" y="1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25" name="Freeform 2453">
              <a:extLst>
                <a:ext uri="{FF2B5EF4-FFF2-40B4-BE49-F238E27FC236}">
                  <a16:creationId xmlns:a16="http://schemas.microsoft.com/office/drawing/2014/main" id="{39ABF0D9-F9C0-8AB7-893D-1B31FB27298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208213" y="2963863"/>
              <a:ext cx="1920875" cy="1647825"/>
            </a:xfrm>
            <a:custGeom>
              <a:avLst/>
              <a:gdLst>
                <a:gd name="T0" fmla="*/ 811 w 1210"/>
                <a:gd name="T1" fmla="*/ 510 h 1038"/>
                <a:gd name="T2" fmla="*/ 692 w 1210"/>
                <a:gd name="T3" fmla="*/ 634 h 1038"/>
                <a:gd name="T4" fmla="*/ 515 w 1210"/>
                <a:gd name="T5" fmla="*/ 706 h 1038"/>
                <a:gd name="T6" fmla="*/ 559 w 1210"/>
                <a:gd name="T7" fmla="*/ 682 h 1038"/>
                <a:gd name="T8" fmla="*/ 662 w 1210"/>
                <a:gd name="T9" fmla="*/ 657 h 1038"/>
                <a:gd name="T10" fmla="*/ 638 w 1210"/>
                <a:gd name="T11" fmla="*/ 654 h 1038"/>
                <a:gd name="T12" fmla="*/ 952 w 1210"/>
                <a:gd name="T13" fmla="*/ 397 h 1038"/>
                <a:gd name="T14" fmla="*/ 1072 w 1210"/>
                <a:gd name="T15" fmla="*/ 94 h 1038"/>
                <a:gd name="T16" fmla="*/ 1005 w 1210"/>
                <a:gd name="T17" fmla="*/ 147 h 1038"/>
                <a:gd name="T18" fmla="*/ 1016 w 1210"/>
                <a:gd name="T19" fmla="*/ 166 h 1038"/>
                <a:gd name="T20" fmla="*/ 1169 w 1210"/>
                <a:gd name="T21" fmla="*/ 45 h 1038"/>
                <a:gd name="T22" fmla="*/ 1187 w 1210"/>
                <a:gd name="T23" fmla="*/ 91 h 1038"/>
                <a:gd name="T24" fmla="*/ 1191 w 1210"/>
                <a:gd name="T25" fmla="*/ 136 h 1038"/>
                <a:gd name="T26" fmla="*/ 1092 w 1210"/>
                <a:gd name="T27" fmla="*/ 64 h 1038"/>
                <a:gd name="T28" fmla="*/ 75 w 1210"/>
                <a:gd name="T29" fmla="*/ 1016 h 1038"/>
                <a:gd name="T30" fmla="*/ 43 w 1210"/>
                <a:gd name="T31" fmla="*/ 940 h 1038"/>
                <a:gd name="T32" fmla="*/ 40 w 1210"/>
                <a:gd name="T33" fmla="*/ 835 h 1038"/>
                <a:gd name="T34" fmla="*/ 18 w 1210"/>
                <a:gd name="T35" fmla="*/ 791 h 1038"/>
                <a:gd name="T36" fmla="*/ 445 w 1210"/>
                <a:gd name="T37" fmla="*/ 890 h 1038"/>
                <a:gd name="T38" fmla="*/ 28 w 1210"/>
                <a:gd name="T39" fmla="*/ 832 h 1038"/>
                <a:gd name="T40" fmla="*/ 11 w 1210"/>
                <a:gd name="T41" fmla="*/ 730 h 1038"/>
                <a:gd name="T42" fmla="*/ 53 w 1210"/>
                <a:gd name="T43" fmla="*/ 645 h 1038"/>
                <a:gd name="T44" fmla="*/ 25 w 1210"/>
                <a:gd name="T45" fmla="*/ 666 h 1038"/>
                <a:gd name="T46" fmla="*/ 444 w 1210"/>
                <a:gd name="T47" fmla="*/ 875 h 1038"/>
                <a:gd name="T48" fmla="*/ 510 w 1210"/>
                <a:gd name="T49" fmla="*/ 740 h 1038"/>
                <a:gd name="T50" fmla="*/ 990 w 1210"/>
                <a:gd name="T51" fmla="*/ 172 h 1038"/>
                <a:gd name="T52" fmla="*/ 1056 w 1210"/>
                <a:gd name="T53" fmla="*/ 190 h 1038"/>
                <a:gd name="T54" fmla="*/ 1177 w 1210"/>
                <a:gd name="T55" fmla="*/ 197 h 1038"/>
                <a:gd name="T56" fmla="*/ 1131 w 1210"/>
                <a:gd name="T57" fmla="*/ 264 h 1038"/>
                <a:gd name="T58" fmla="*/ 1084 w 1210"/>
                <a:gd name="T59" fmla="*/ 323 h 1038"/>
                <a:gd name="T60" fmla="*/ 991 w 1210"/>
                <a:gd name="T61" fmla="*/ 378 h 1038"/>
                <a:gd name="T62" fmla="*/ 923 w 1210"/>
                <a:gd name="T63" fmla="*/ 401 h 1038"/>
                <a:gd name="T64" fmla="*/ 851 w 1210"/>
                <a:gd name="T65" fmla="*/ 363 h 1038"/>
                <a:gd name="T66" fmla="*/ 848 w 1210"/>
                <a:gd name="T67" fmla="*/ 439 h 1038"/>
                <a:gd name="T68" fmla="*/ 810 w 1210"/>
                <a:gd name="T69" fmla="*/ 502 h 1038"/>
                <a:gd name="T70" fmla="*/ 770 w 1210"/>
                <a:gd name="T71" fmla="*/ 560 h 1038"/>
                <a:gd name="T72" fmla="*/ 715 w 1210"/>
                <a:gd name="T73" fmla="*/ 594 h 1038"/>
                <a:gd name="T74" fmla="*/ 688 w 1210"/>
                <a:gd name="T75" fmla="*/ 620 h 1038"/>
                <a:gd name="T76" fmla="*/ 641 w 1210"/>
                <a:gd name="T77" fmla="*/ 620 h 1038"/>
                <a:gd name="T78" fmla="*/ 622 w 1210"/>
                <a:gd name="T79" fmla="*/ 605 h 1038"/>
                <a:gd name="T80" fmla="*/ 600 w 1210"/>
                <a:gd name="T81" fmla="*/ 657 h 1038"/>
                <a:gd name="T82" fmla="*/ 542 w 1210"/>
                <a:gd name="T83" fmla="*/ 655 h 1038"/>
                <a:gd name="T84" fmla="*/ 505 w 1210"/>
                <a:gd name="T85" fmla="*/ 687 h 1038"/>
                <a:gd name="T86" fmla="*/ 494 w 1210"/>
                <a:gd name="T87" fmla="*/ 766 h 1038"/>
                <a:gd name="T88" fmla="*/ 486 w 1210"/>
                <a:gd name="T89" fmla="*/ 806 h 1038"/>
                <a:gd name="T90" fmla="*/ 474 w 1210"/>
                <a:gd name="T91" fmla="*/ 854 h 1038"/>
                <a:gd name="T92" fmla="*/ 431 w 1210"/>
                <a:gd name="T93" fmla="*/ 859 h 1038"/>
                <a:gd name="T94" fmla="*/ 420 w 1210"/>
                <a:gd name="T95" fmla="*/ 893 h 1038"/>
                <a:gd name="T96" fmla="*/ 384 w 1210"/>
                <a:gd name="T97" fmla="*/ 916 h 1038"/>
                <a:gd name="T98" fmla="*/ 85 w 1210"/>
                <a:gd name="T99" fmla="*/ 1010 h 1038"/>
                <a:gd name="T100" fmla="*/ 91 w 1210"/>
                <a:gd name="T101" fmla="*/ 972 h 1038"/>
                <a:gd name="T102" fmla="*/ 68 w 1210"/>
                <a:gd name="T103" fmla="*/ 932 h 1038"/>
                <a:gd name="T104" fmla="*/ 40 w 1210"/>
                <a:gd name="T105" fmla="*/ 915 h 1038"/>
                <a:gd name="T106" fmla="*/ 50 w 1210"/>
                <a:gd name="T107" fmla="*/ 868 h 1038"/>
                <a:gd name="T108" fmla="*/ 32 w 1210"/>
                <a:gd name="T109" fmla="*/ 828 h 1038"/>
                <a:gd name="T110" fmla="*/ 28 w 1210"/>
                <a:gd name="T111" fmla="*/ 782 h 1038"/>
                <a:gd name="T112" fmla="*/ 16 w 1210"/>
                <a:gd name="T113" fmla="*/ 752 h 1038"/>
                <a:gd name="T114" fmla="*/ 9 w 1210"/>
                <a:gd name="T115" fmla="*/ 721 h 1038"/>
                <a:gd name="T116" fmla="*/ 83 w 1210"/>
                <a:gd name="T117" fmla="*/ 693 h 1038"/>
                <a:gd name="T118" fmla="*/ 70 w 1210"/>
                <a:gd name="T119" fmla="*/ 670 h 1038"/>
                <a:gd name="T120" fmla="*/ 105 w 1210"/>
                <a:gd name="T121" fmla="*/ 681 h 1038"/>
                <a:gd name="T122" fmla="*/ 56 w 1210"/>
                <a:gd name="T123" fmla="*/ 625 h 1038"/>
                <a:gd name="T124" fmla="*/ 11 w 1210"/>
                <a:gd name="T125" fmla="*/ 644 h 103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210" h="1038">
                  <a:moveTo>
                    <a:pt x="729" y="606"/>
                  </a:moveTo>
                  <a:lnTo>
                    <a:pt x="728" y="605"/>
                  </a:lnTo>
                  <a:lnTo>
                    <a:pt x="728" y="604"/>
                  </a:lnTo>
                  <a:lnTo>
                    <a:pt x="727" y="605"/>
                  </a:lnTo>
                  <a:lnTo>
                    <a:pt x="727" y="604"/>
                  </a:lnTo>
                  <a:lnTo>
                    <a:pt x="726" y="602"/>
                  </a:lnTo>
                  <a:lnTo>
                    <a:pt x="727" y="600"/>
                  </a:lnTo>
                  <a:lnTo>
                    <a:pt x="728" y="598"/>
                  </a:lnTo>
                  <a:lnTo>
                    <a:pt x="730" y="597"/>
                  </a:lnTo>
                  <a:lnTo>
                    <a:pt x="731" y="597"/>
                  </a:lnTo>
                  <a:lnTo>
                    <a:pt x="733" y="597"/>
                  </a:lnTo>
                  <a:lnTo>
                    <a:pt x="733" y="598"/>
                  </a:lnTo>
                  <a:lnTo>
                    <a:pt x="732" y="599"/>
                  </a:lnTo>
                  <a:lnTo>
                    <a:pt x="731" y="602"/>
                  </a:lnTo>
                  <a:lnTo>
                    <a:pt x="730" y="602"/>
                  </a:lnTo>
                  <a:lnTo>
                    <a:pt x="729" y="605"/>
                  </a:lnTo>
                  <a:lnTo>
                    <a:pt x="729" y="606"/>
                  </a:lnTo>
                  <a:close/>
                  <a:moveTo>
                    <a:pt x="644" y="594"/>
                  </a:moveTo>
                  <a:lnTo>
                    <a:pt x="644" y="593"/>
                  </a:lnTo>
                  <a:lnTo>
                    <a:pt x="646" y="591"/>
                  </a:lnTo>
                  <a:lnTo>
                    <a:pt x="646" y="592"/>
                  </a:lnTo>
                  <a:lnTo>
                    <a:pt x="645" y="594"/>
                  </a:lnTo>
                  <a:lnTo>
                    <a:pt x="644" y="594"/>
                  </a:lnTo>
                  <a:close/>
                  <a:moveTo>
                    <a:pt x="611" y="624"/>
                  </a:moveTo>
                  <a:lnTo>
                    <a:pt x="610" y="623"/>
                  </a:lnTo>
                  <a:lnTo>
                    <a:pt x="610" y="622"/>
                  </a:lnTo>
                  <a:lnTo>
                    <a:pt x="610" y="621"/>
                  </a:lnTo>
                  <a:lnTo>
                    <a:pt x="610" y="621"/>
                  </a:lnTo>
                  <a:lnTo>
                    <a:pt x="611" y="621"/>
                  </a:lnTo>
                  <a:lnTo>
                    <a:pt x="611" y="622"/>
                  </a:lnTo>
                  <a:lnTo>
                    <a:pt x="612" y="623"/>
                  </a:lnTo>
                  <a:lnTo>
                    <a:pt x="611" y="623"/>
                  </a:lnTo>
                  <a:lnTo>
                    <a:pt x="611" y="624"/>
                  </a:lnTo>
                  <a:close/>
                  <a:moveTo>
                    <a:pt x="712" y="626"/>
                  </a:moveTo>
                  <a:lnTo>
                    <a:pt x="711" y="625"/>
                  </a:lnTo>
                  <a:lnTo>
                    <a:pt x="710" y="625"/>
                  </a:lnTo>
                  <a:lnTo>
                    <a:pt x="711" y="624"/>
                  </a:lnTo>
                  <a:lnTo>
                    <a:pt x="711" y="623"/>
                  </a:lnTo>
                  <a:lnTo>
                    <a:pt x="711" y="623"/>
                  </a:lnTo>
                  <a:lnTo>
                    <a:pt x="713" y="623"/>
                  </a:lnTo>
                  <a:lnTo>
                    <a:pt x="713" y="624"/>
                  </a:lnTo>
                  <a:lnTo>
                    <a:pt x="713" y="625"/>
                  </a:lnTo>
                  <a:lnTo>
                    <a:pt x="712" y="626"/>
                  </a:lnTo>
                  <a:close/>
                  <a:moveTo>
                    <a:pt x="716" y="621"/>
                  </a:moveTo>
                  <a:lnTo>
                    <a:pt x="716" y="621"/>
                  </a:lnTo>
                  <a:lnTo>
                    <a:pt x="717" y="620"/>
                  </a:lnTo>
                  <a:lnTo>
                    <a:pt x="718" y="620"/>
                  </a:lnTo>
                  <a:lnTo>
                    <a:pt x="719" y="621"/>
                  </a:lnTo>
                  <a:lnTo>
                    <a:pt x="720" y="621"/>
                  </a:lnTo>
                  <a:lnTo>
                    <a:pt x="720" y="621"/>
                  </a:lnTo>
                  <a:lnTo>
                    <a:pt x="719" y="621"/>
                  </a:lnTo>
                  <a:lnTo>
                    <a:pt x="718" y="621"/>
                  </a:lnTo>
                  <a:lnTo>
                    <a:pt x="717" y="621"/>
                  </a:lnTo>
                  <a:lnTo>
                    <a:pt x="716" y="621"/>
                  </a:lnTo>
                  <a:close/>
                  <a:moveTo>
                    <a:pt x="723" y="622"/>
                  </a:moveTo>
                  <a:lnTo>
                    <a:pt x="723" y="621"/>
                  </a:lnTo>
                  <a:lnTo>
                    <a:pt x="723" y="620"/>
                  </a:lnTo>
                  <a:lnTo>
                    <a:pt x="723" y="618"/>
                  </a:lnTo>
                  <a:lnTo>
                    <a:pt x="723" y="618"/>
                  </a:lnTo>
                  <a:lnTo>
                    <a:pt x="724" y="618"/>
                  </a:lnTo>
                  <a:lnTo>
                    <a:pt x="723" y="620"/>
                  </a:lnTo>
                  <a:lnTo>
                    <a:pt x="724" y="620"/>
                  </a:lnTo>
                  <a:lnTo>
                    <a:pt x="723" y="621"/>
                  </a:lnTo>
                  <a:lnTo>
                    <a:pt x="723" y="621"/>
                  </a:lnTo>
                  <a:lnTo>
                    <a:pt x="723" y="622"/>
                  </a:lnTo>
                  <a:close/>
                  <a:moveTo>
                    <a:pt x="793" y="544"/>
                  </a:moveTo>
                  <a:lnTo>
                    <a:pt x="792" y="543"/>
                  </a:lnTo>
                  <a:lnTo>
                    <a:pt x="791" y="542"/>
                  </a:lnTo>
                  <a:lnTo>
                    <a:pt x="791" y="540"/>
                  </a:lnTo>
                  <a:lnTo>
                    <a:pt x="791" y="539"/>
                  </a:lnTo>
                  <a:lnTo>
                    <a:pt x="791" y="537"/>
                  </a:lnTo>
                  <a:lnTo>
                    <a:pt x="791" y="536"/>
                  </a:lnTo>
                  <a:lnTo>
                    <a:pt x="792" y="537"/>
                  </a:lnTo>
                  <a:lnTo>
                    <a:pt x="792" y="538"/>
                  </a:lnTo>
                  <a:lnTo>
                    <a:pt x="792" y="539"/>
                  </a:lnTo>
                  <a:lnTo>
                    <a:pt x="793" y="539"/>
                  </a:lnTo>
                  <a:lnTo>
                    <a:pt x="794" y="540"/>
                  </a:lnTo>
                  <a:lnTo>
                    <a:pt x="795" y="539"/>
                  </a:lnTo>
                  <a:lnTo>
                    <a:pt x="796" y="539"/>
                  </a:lnTo>
                  <a:lnTo>
                    <a:pt x="796" y="541"/>
                  </a:lnTo>
                  <a:lnTo>
                    <a:pt x="796" y="543"/>
                  </a:lnTo>
                  <a:lnTo>
                    <a:pt x="795" y="543"/>
                  </a:lnTo>
                  <a:lnTo>
                    <a:pt x="793" y="543"/>
                  </a:lnTo>
                  <a:lnTo>
                    <a:pt x="793" y="544"/>
                  </a:lnTo>
                  <a:close/>
                  <a:moveTo>
                    <a:pt x="793" y="539"/>
                  </a:moveTo>
                  <a:lnTo>
                    <a:pt x="793" y="538"/>
                  </a:lnTo>
                  <a:lnTo>
                    <a:pt x="793" y="537"/>
                  </a:lnTo>
                  <a:lnTo>
                    <a:pt x="793" y="536"/>
                  </a:lnTo>
                  <a:lnTo>
                    <a:pt x="793" y="535"/>
                  </a:lnTo>
                  <a:lnTo>
                    <a:pt x="793" y="535"/>
                  </a:lnTo>
                  <a:lnTo>
                    <a:pt x="794" y="535"/>
                  </a:lnTo>
                  <a:lnTo>
                    <a:pt x="795" y="535"/>
                  </a:lnTo>
                  <a:lnTo>
                    <a:pt x="794" y="537"/>
                  </a:lnTo>
                  <a:lnTo>
                    <a:pt x="794" y="538"/>
                  </a:lnTo>
                  <a:lnTo>
                    <a:pt x="793" y="539"/>
                  </a:lnTo>
                  <a:close/>
                  <a:moveTo>
                    <a:pt x="798" y="533"/>
                  </a:moveTo>
                  <a:lnTo>
                    <a:pt x="797" y="533"/>
                  </a:lnTo>
                  <a:lnTo>
                    <a:pt x="796" y="532"/>
                  </a:lnTo>
                  <a:lnTo>
                    <a:pt x="796" y="531"/>
                  </a:lnTo>
                  <a:lnTo>
                    <a:pt x="796" y="530"/>
                  </a:lnTo>
                  <a:lnTo>
                    <a:pt x="796" y="528"/>
                  </a:lnTo>
                  <a:lnTo>
                    <a:pt x="797" y="528"/>
                  </a:lnTo>
                  <a:lnTo>
                    <a:pt x="798" y="530"/>
                  </a:lnTo>
                  <a:lnTo>
                    <a:pt x="797" y="531"/>
                  </a:lnTo>
                  <a:lnTo>
                    <a:pt x="798" y="532"/>
                  </a:lnTo>
                  <a:lnTo>
                    <a:pt x="798" y="533"/>
                  </a:lnTo>
                  <a:close/>
                  <a:moveTo>
                    <a:pt x="804" y="529"/>
                  </a:moveTo>
                  <a:lnTo>
                    <a:pt x="804" y="528"/>
                  </a:lnTo>
                  <a:lnTo>
                    <a:pt x="804" y="528"/>
                  </a:lnTo>
                  <a:lnTo>
                    <a:pt x="805" y="529"/>
                  </a:lnTo>
                  <a:lnTo>
                    <a:pt x="806" y="529"/>
                  </a:lnTo>
                  <a:lnTo>
                    <a:pt x="805" y="530"/>
                  </a:lnTo>
                  <a:lnTo>
                    <a:pt x="805" y="531"/>
                  </a:lnTo>
                  <a:lnTo>
                    <a:pt x="804" y="530"/>
                  </a:lnTo>
                  <a:lnTo>
                    <a:pt x="804" y="529"/>
                  </a:lnTo>
                  <a:close/>
                  <a:moveTo>
                    <a:pt x="804" y="524"/>
                  </a:moveTo>
                  <a:lnTo>
                    <a:pt x="804" y="523"/>
                  </a:lnTo>
                  <a:lnTo>
                    <a:pt x="805" y="522"/>
                  </a:lnTo>
                  <a:lnTo>
                    <a:pt x="806" y="523"/>
                  </a:lnTo>
                  <a:lnTo>
                    <a:pt x="806" y="524"/>
                  </a:lnTo>
                  <a:lnTo>
                    <a:pt x="805" y="524"/>
                  </a:lnTo>
                  <a:lnTo>
                    <a:pt x="804" y="524"/>
                  </a:lnTo>
                  <a:close/>
                  <a:moveTo>
                    <a:pt x="804" y="521"/>
                  </a:moveTo>
                  <a:lnTo>
                    <a:pt x="803" y="520"/>
                  </a:lnTo>
                  <a:lnTo>
                    <a:pt x="801" y="520"/>
                  </a:lnTo>
                  <a:lnTo>
                    <a:pt x="801" y="519"/>
                  </a:lnTo>
                  <a:lnTo>
                    <a:pt x="802" y="519"/>
                  </a:lnTo>
                  <a:lnTo>
                    <a:pt x="803" y="518"/>
                  </a:lnTo>
                  <a:lnTo>
                    <a:pt x="804" y="520"/>
                  </a:lnTo>
                  <a:lnTo>
                    <a:pt x="804" y="521"/>
                  </a:lnTo>
                  <a:close/>
                  <a:moveTo>
                    <a:pt x="805" y="518"/>
                  </a:moveTo>
                  <a:lnTo>
                    <a:pt x="804" y="516"/>
                  </a:lnTo>
                  <a:lnTo>
                    <a:pt x="804" y="514"/>
                  </a:lnTo>
                  <a:lnTo>
                    <a:pt x="804" y="513"/>
                  </a:lnTo>
                  <a:lnTo>
                    <a:pt x="807" y="515"/>
                  </a:lnTo>
                  <a:lnTo>
                    <a:pt x="808" y="515"/>
                  </a:lnTo>
                  <a:lnTo>
                    <a:pt x="808" y="516"/>
                  </a:lnTo>
                  <a:lnTo>
                    <a:pt x="807" y="518"/>
                  </a:lnTo>
                  <a:lnTo>
                    <a:pt x="806" y="518"/>
                  </a:lnTo>
                  <a:lnTo>
                    <a:pt x="805" y="518"/>
                  </a:lnTo>
                  <a:close/>
                  <a:moveTo>
                    <a:pt x="813" y="516"/>
                  </a:moveTo>
                  <a:lnTo>
                    <a:pt x="812" y="516"/>
                  </a:lnTo>
                  <a:lnTo>
                    <a:pt x="811" y="516"/>
                  </a:lnTo>
                  <a:lnTo>
                    <a:pt x="810" y="515"/>
                  </a:lnTo>
                  <a:lnTo>
                    <a:pt x="809" y="515"/>
                  </a:lnTo>
                  <a:lnTo>
                    <a:pt x="809" y="514"/>
                  </a:lnTo>
                  <a:lnTo>
                    <a:pt x="811" y="515"/>
                  </a:lnTo>
                  <a:lnTo>
                    <a:pt x="813" y="515"/>
                  </a:lnTo>
                  <a:lnTo>
                    <a:pt x="814" y="516"/>
                  </a:lnTo>
                  <a:lnTo>
                    <a:pt x="813" y="516"/>
                  </a:lnTo>
                  <a:close/>
                  <a:moveTo>
                    <a:pt x="813" y="513"/>
                  </a:moveTo>
                  <a:lnTo>
                    <a:pt x="811" y="512"/>
                  </a:lnTo>
                  <a:lnTo>
                    <a:pt x="810" y="510"/>
                  </a:lnTo>
                  <a:lnTo>
                    <a:pt x="810" y="510"/>
                  </a:lnTo>
                  <a:lnTo>
                    <a:pt x="811" y="510"/>
                  </a:lnTo>
                  <a:lnTo>
                    <a:pt x="812" y="509"/>
                  </a:lnTo>
                  <a:lnTo>
                    <a:pt x="813" y="509"/>
                  </a:lnTo>
                  <a:lnTo>
                    <a:pt x="814" y="510"/>
                  </a:lnTo>
                  <a:lnTo>
                    <a:pt x="814" y="511"/>
                  </a:lnTo>
                  <a:lnTo>
                    <a:pt x="813" y="511"/>
                  </a:lnTo>
                  <a:lnTo>
                    <a:pt x="813" y="510"/>
                  </a:lnTo>
                  <a:lnTo>
                    <a:pt x="812" y="510"/>
                  </a:lnTo>
                  <a:lnTo>
                    <a:pt x="812" y="511"/>
                  </a:lnTo>
                  <a:lnTo>
                    <a:pt x="814" y="513"/>
                  </a:lnTo>
                  <a:lnTo>
                    <a:pt x="813" y="513"/>
                  </a:lnTo>
                  <a:close/>
                  <a:moveTo>
                    <a:pt x="672" y="650"/>
                  </a:moveTo>
                  <a:lnTo>
                    <a:pt x="671" y="650"/>
                  </a:lnTo>
                  <a:lnTo>
                    <a:pt x="671" y="649"/>
                  </a:lnTo>
                  <a:lnTo>
                    <a:pt x="672" y="648"/>
                  </a:lnTo>
                  <a:lnTo>
                    <a:pt x="673" y="647"/>
                  </a:lnTo>
                  <a:lnTo>
                    <a:pt x="674" y="648"/>
                  </a:lnTo>
                  <a:lnTo>
                    <a:pt x="674" y="650"/>
                  </a:lnTo>
                  <a:lnTo>
                    <a:pt x="672" y="650"/>
                  </a:lnTo>
                  <a:close/>
                  <a:moveTo>
                    <a:pt x="667" y="649"/>
                  </a:moveTo>
                  <a:lnTo>
                    <a:pt x="666" y="649"/>
                  </a:lnTo>
                  <a:lnTo>
                    <a:pt x="666" y="648"/>
                  </a:lnTo>
                  <a:lnTo>
                    <a:pt x="664" y="646"/>
                  </a:lnTo>
                  <a:lnTo>
                    <a:pt x="664" y="646"/>
                  </a:lnTo>
                  <a:lnTo>
                    <a:pt x="664" y="645"/>
                  </a:lnTo>
                  <a:lnTo>
                    <a:pt x="664" y="645"/>
                  </a:lnTo>
                  <a:lnTo>
                    <a:pt x="663" y="645"/>
                  </a:lnTo>
                  <a:lnTo>
                    <a:pt x="663" y="644"/>
                  </a:lnTo>
                  <a:lnTo>
                    <a:pt x="664" y="643"/>
                  </a:lnTo>
                  <a:lnTo>
                    <a:pt x="664" y="642"/>
                  </a:lnTo>
                  <a:lnTo>
                    <a:pt x="664" y="642"/>
                  </a:lnTo>
                  <a:lnTo>
                    <a:pt x="665" y="643"/>
                  </a:lnTo>
                  <a:lnTo>
                    <a:pt x="666" y="644"/>
                  </a:lnTo>
                  <a:lnTo>
                    <a:pt x="666" y="645"/>
                  </a:lnTo>
                  <a:lnTo>
                    <a:pt x="667" y="645"/>
                  </a:lnTo>
                  <a:lnTo>
                    <a:pt x="667" y="645"/>
                  </a:lnTo>
                  <a:lnTo>
                    <a:pt x="667" y="647"/>
                  </a:lnTo>
                  <a:lnTo>
                    <a:pt x="667" y="648"/>
                  </a:lnTo>
                  <a:lnTo>
                    <a:pt x="667" y="649"/>
                  </a:lnTo>
                  <a:close/>
                  <a:moveTo>
                    <a:pt x="670" y="650"/>
                  </a:moveTo>
                  <a:lnTo>
                    <a:pt x="669" y="650"/>
                  </a:lnTo>
                  <a:lnTo>
                    <a:pt x="669" y="649"/>
                  </a:lnTo>
                  <a:lnTo>
                    <a:pt x="668" y="649"/>
                  </a:lnTo>
                  <a:lnTo>
                    <a:pt x="668" y="645"/>
                  </a:lnTo>
                  <a:lnTo>
                    <a:pt x="668" y="645"/>
                  </a:lnTo>
                  <a:lnTo>
                    <a:pt x="667" y="644"/>
                  </a:lnTo>
                  <a:lnTo>
                    <a:pt x="667" y="643"/>
                  </a:lnTo>
                  <a:lnTo>
                    <a:pt x="666" y="642"/>
                  </a:lnTo>
                  <a:lnTo>
                    <a:pt x="666" y="641"/>
                  </a:lnTo>
                  <a:lnTo>
                    <a:pt x="667" y="641"/>
                  </a:lnTo>
                  <a:lnTo>
                    <a:pt x="667" y="642"/>
                  </a:lnTo>
                  <a:lnTo>
                    <a:pt x="668" y="644"/>
                  </a:lnTo>
                  <a:lnTo>
                    <a:pt x="669" y="644"/>
                  </a:lnTo>
                  <a:lnTo>
                    <a:pt x="670" y="644"/>
                  </a:lnTo>
                  <a:lnTo>
                    <a:pt x="670" y="645"/>
                  </a:lnTo>
                  <a:lnTo>
                    <a:pt x="670" y="645"/>
                  </a:lnTo>
                  <a:lnTo>
                    <a:pt x="671" y="648"/>
                  </a:lnTo>
                  <a:lnTo>
                    <a:pt x="671" y="649"/>
                  </a:lnTo>
                  <a:lnTo>
                    <a:pt x="670" y="650"/>
                  </a:lnTo>
                  <a:close/>
                  <a:moveTo>
                    <a:pt x="624" y="632"/>
                  </a:moveTo>
                  <a:lnTo>
                    <a:pt x="621" y="630"/>
                  </a:lnTo>
                  <a:lnTo>
                    <a:pt x="620" y="630"/>
                  </a:lnTo>
                  <a:lnTo>
                    <a:pt x="619" y="629"/>
                  </a:lnTo>
                  <a:lnTo>
                    <a:pt x="620" y="627"/>
                  </a:lnTo>
                  <a:lnTo>
                    <a:pt x="621" y="627"/>
                  </a:lnTo>
                  <a:lnTo>
                    <a:pt x="622" y="626"/>
                  </a:lnTo>
                  <a:lnTo>
                    <a:pt x="623" y="626"/>
                  </a:lnTo>
                  <a:lnTo>
                    <a:pt x="623" y="625"/>
                  </a:lnTo>
                  <a:lnTo>
                    <a:pt x="623" y="624"/>
                  </a:lnTo>
                  <a:lnTo>
                    <a:pt x="624" y="623"/>
                  </a:lnTo>
                  <a:lnTo>
                    <a:pt x="624" y="624"/>
                  </a:lnTo>
                  <a:lnTo>
                    <a:pt x="624" y="626"/>
                  </a:lnTo>
                  <a:lnTo>
                    <a:pt x="624" y="628"/>
                  </a:lnTo>
                  <a:lnTo>
                    <a:pt x="625" y="629"/>
                  </a:lnTo>
                  <a:lnTo>
                    <a:pt x="625" y="630"/>
                  </a:lnTo>
                  <a:lnTo>
                    <a:pt x="624" y="632"/>
                  </a:lnTo>
                  <a:close/>
                  <a:moveTo>
                    <a:pt x="699" y="645"/>
                  </a:moveTo>
                  <a:lnTo>
                    <a:pt x="697" y="645"/>
                  </a:lnTo>
                  <a:lnTo>
                    <a:pt x="696" y="644"/>
                  </a:lnTo>
                  <a:lnTo>
                    <a:pt x="696" y="643"/>
                  </a:lnTo>
                  <a:lnTo>
                    <a:pt x="695" y="643"/>
                  </a:lnTo>
                  <a:lnTo>
                    <a:pt x="695" y="642"/>
                  </a:lnTo>
                  <a:lnTo>
                    <a:pt x="696" y="642"/>
                  </a:lnTo>
                  <a:lnTo>
                    <a:pt x="699" y="644"/>
                  </a:lnTo>
                  <a:lnTo>
                    <a:pt x="699" y="645"/>
                  </a:lnTo>
                  <a:lnTo>
                    <a:pt x="699" y="645"/>
                  </a:lnTo>
                  <a:close/>
                  <a:moveTo>
                    <a:pt x="693" y="644"/>
                  </a:moveTo>
                  <a:lnTo>
                    <a:pt x="692" y="642"/>
                  </a:lnTo>
                  <a:lnTo>
                    <a:pt x="691" y="641"/>
                  </a:lnTo>
                  <a:lnTo>
                    <a:pt x="691" y="640"/>
                  </a:lnTo>
                  <a:lnTo>
                    <a:pt x="692" y="640"/>
                  </a:lnTo>
                  <a:lnTo>
                    <a:pt x="693" y="642"/>
                  </a:lnTo>
                  <a:lnTo>
                    <a:pt x="693" y="644"/>
                  </a:lnTo>
                  <a:close/>
                  <a:moveTo>
                    <a:pt x="673" y="646"/>
                  </a:moveTo>
                  <a:lnTo>
                    <a:pt x="672" y="646"/>
                  </a:lnTo>
                  <a:lnTo>
                    <a:pt x="671" y="646"/>
                  </a:lnTo>
                  <a:lnTo>
                    <a:pt x="671" y="645"/>
                  </a:lnTo>
                  <a:lnTo>
                    <a:pt x="671" y="644"/>
                  </a:lnTo>
                  <a:lnTo>
                    <a:pt x="670" y="643"/>
                  </a:lnTo>
                  <a:lnTo>
                    <a:pt x="668" y="642"/>
                  </a:lnTo>
                  <a:lnTo>
                    <a:pt x="669" y="641"/>
                  </a:lnTo>
                  <a:lnTo>
                    <a:pt x="670" y="640"/>
                  </a:lnTo>
                  <a:lnTo>
                    <a:pt x="670" y="639"/>
                  </a:lnTo>
                  <a:lnTo>
                    <a:pt x="669" y="639"/>
                  </a:lnTo>
                  <a:lnTo>
                    <a:pt x="668" y="640"/>
                  </a:lnTo>
                  <a:lnTo>
                    <a:pt x="667" y="639"/>
                  </a:lnTo>
                  <a:lnTo>
                    <a:pt x="666" y="639"/>
                  </a:lnTo>
                  <a:lnTo>
                    <a:pt x="666" y="638"/>
                  </a:lnTo>
                  <a:lnTo>
                    <a:pt x="667" y="637"/>
                  </a:lnTo>
                  <a:lnTo>
                    <a:pt x="668" y="637"/>
                  </a:lnTo>
                  <a:lnTo>
                    <a:pt x="670" y="636"/>
                  </a:lnTo>
                  <a:lnTo>
                    <a:pt x="672" y="635"/>
                  </a:lnTo>
                  <a:lnTo>
                    <a:pt x="674" y="633"/>
                  </a:lnTo>
                  <a:lnTo>
                    <a:pt x="675" y="633"/>
                  </a:lnTo>
                  <a:lnTo>
                    <a:pt x="676" y="633"/>
                  </a:lnTo>
                  <a:lnTo>
                    <a:pt x="676" y="637"/>
                  </a:lnTo>
                  <a:lnTo>
                    <a:pt x="675" y="637"/>
                  </a:lnTo>
                  <a:lnTo>
                    <a:pt x="675" y="638"/>
                  </a:lnTo>
                  <a:lnTo>
                    <a:pt x="675" y="644"/>
                  </a:lnTo>
                  <a:lnTo>
                    <a:pt x="675" y="645"/>
                  </a:lnTo>
                  <a:lnTo>
                    <a:pt x="674" y="645"/>
                  </a:lnTo>
                  <a:lnTo>
                    <a:pt x="673" y="645"/>
                  </a:lnTo>
                  <a:lnTo>
                    <a:pt x="673" y="646"/>
                  </a:lnTo>
                  <a:close/>
                  <a:moveTo>
                    <a:pt x="699" y="638"/>
                  </a:moveTo>
                  <a:lnTo>
                    <a:pt x="698" y="638"/>
                  </a:lnTo>
                  <a:lnTo>
                    <a:pt x="698" y="637"/>
                  </a:lnTo>
                  <a:lnTo>
                    <a:pt x="699" y="635"/>
                  </a:lnTo>
                  <a:lnTo>
                    <a:pt x="699" y="636"/>
                  </a:lnTo>
                  <a:lnTo>
                    <a:pt x="700" y="637"/>
                  </a:lnTo>
                  <a:lnTo>
                    <a:pt x="699" y="638"/>
                  </a:lnTo>
                  <a:lnTo>
                    <a:pt x="699" y="638"/>
                  </a:lnTo>
                  <a:close/>
                  <a:moveTo>
                    <a:pt x="686" y="641"/>
                  </a:moveTo>
                  <a:lnTo>
                    <a:pt x="685" y="640"/>
                  </a:lnTo>
                  <a:lnTo>
                    <a:pt x="687" y="637"/>
                  </a:lnTo>
                  <a:lnTo>
                    <a:pt x="688" y="637"/>
                  </a:lnTo>
                  <a:lnTo>
                    <a:pt x="688" y="638"/>
                  </a:lnTo>
                  <a:lnTo>
                    <a:pt x="687" y="639"/>
                  </a:lnTo>
                  <a:lnTo>
                    <a:pt x="687" y="640"/>
                  </a:lnTo>
                  <a:lnTo>
                    <a:pt x="686" y="641"/>
                  </a:lnTo>
                  <a:close/>
                  <a:moveTo>
                    <a:pt x="697" y="637"/>
                  </a:moveTo>
                  <a:lnTo>
                    <a:pt x="697" y="638"/>
                  </a:lnTo>
                  <a:lnTo>
                    <a:pt x="697" y="639"/>
                  </a:lnTo>
                  <a:lnTo>
                    <a:pt x="697" y="640"/>
                  </a:lnTo>
                  <a:lnTo>
                    <a:pt x="698" y="641"/>
                  </a:lnTo>
                  <a:lnTo>
                    <a:pt x="697" y="642"/>
                  </a:lnTo>
                  <a:lnTo>
                    <a:pt x="695" y="641"/>
                  </a:lnTo>
                  <a:lnTo>
                    <a:pt x="696" y="639"/>
                  </a:lnTo>
                  <a:lnTo>
                    <a:pt x="697" y="639"/>
                  </a:lnTo>
                  <a:lnTo>
                    <a:pt x="697" y="638"/>
                  </a:lnTo>
                  <a:lnTo>
                    <a:pt x="697" y="637"/>
                  </a:lnTo>
                  <a:close/>
                  <a:moveTo>
                    <a:pt x="694" y="639"/>
                  </a:moveTo>
                  <a:lnTo>
                    <a:pt x="693" y="638"/>
                  </a:lnTo>
                  <a:lnTo>
                    <a:pt x="693" y="637"/>
                  </a:lnTo>
                  <a:lnTo>
                    <a:pt x="692" y="637"/>
                  </a:lnTo>
                  <a:lnTo>
                    <a:pt x="692" y="636"/>
                  </a:lnTo>
                  <a:lnTo>
                    <a:pt x="692" y="634"/>
                  </a:lnTo>
                  <a:lnTo>
                    <a:pt x="693" y="632"/>
                  </a:lnTo>
                  <a:lnTo>
                    <a:pt x="694" y="632"/>
                  </a:lnTo>
                  <a:lnTo>
                    <a:pt x="695" y="632"/>
                  </a:lnTo>
                  <a:lnTo>
                    <a:pt x="696" y="632"/>
                  </a:lnTo>
                  <a:lnTo>
                    <a:pt x="697" y="629"/>
                  </a:lnTo>
                  <a:lnTo>
                    <a:pt x="697" y="628"/>
                  </a:lnTo>
                  <a:lnTo>
                    <a:pt x="698" y="630"/>
                  </a:lnTo>
                  <a:lnTo>
                    <a:pt x="698" y="631"/>
                  </a:lnTo>
                  <a:lnTo>
                    <a:pt x="699" y="632"/>
                  </a:lnTo>
                  <a:lnTo>
                    <a:pt x="699" y="632"/>
                  </a:lnTo>
                  <a:lnTo>
                    <a:pt x="699" y="633"/>
                  </a:lnTo>
                  <a:lnTo>
                    <a:pt x="699" y="635"/>
                  </a:lnTo>
                  <a:lnTo>
                    <a:pt x="698" y="635"/>
                  </a:lnTo>
                  <a:lnTo>
                    <a:pt x="698" y="633"/>
                  </a:lnTo>
                  <a:lnTo>
                    <a:pt x="697" y="633"/>
                  </a:lnTo>
                  <a:lnTo>
                    <a:pt x="697" y="635"/>
                  </a:lnTo>
                  <a:lnTo>
                    <a:pt x="695" y="634"/>
                  </a:lnTo>
                  <a:lnTo>
                    <a:pt x="695" y="635"/>
                  </a:lnTo>
                  <a:lnTo>
                    <a:pt x="696" y="636"/>
                  </a:lnTo>
                  <a:lnTo>
                    <a:pt x="695" y="637"/>
                  </a:lnTo>
                  <a:lnTo>
                    <a:pt x="694" y="638"/>
                  </a:lnTo>
                  <a:lnTo>
                    <a:pt x="694" y="639"/>
                  </a:lnTo>
                  <a:close/>
                  <a:moveTo>
                    <a:pt x="677" y="641"/>
                  </a:moveTo>
                  <a:lnTo>
                    <a:pt x="677" y="640"/>
                  </a:lnTo>
                  <a:lnTo>
                    <a:pt x="677" y="639"/>
                  </a:lnTo>
                  <a:lnTo>
                    <a:pt x="678" y="638"/>
                  </a:lnTo>
                  <a:lnTo>
                    <a:pt x="680" y="636"/>
                  </a:lnTo>
                  <a:lnTo>
                    <a:pt x="680" y="635"/>
                  </a:lnTo>
                  <a:lnTo>
                    <a:pt x="680" y="634"/>
                  </a:lnTo>
                  <a:lnTo>
                    <a:pt x="679" y="634"/>
                  </a:lnTo>
                  <a:lnTo>
                    <a:pt x="679" y="632"/>
                  </a:lnTo>
                  <a:lnTo>
                    <a:pt x="677" y="630"/>
                  </a:lnTo>
                  <a:lnTo>
                    <a:pt x="677" y="629"/>
                  </a:lnTo>
                  <a:lnTo>
                    <a:pt x="679" y="627"/>
                  </a:lnTo>
                  <a:lnTo>
                    <a:pt x="681" y="627"/>
                  </a:lnTo>
                  <a:lnTo>
                    <a:pt x="686" y="624"/>
                  </a:lnTo>
                  <a:lnTo>
                    <a:pt x="687" y="623"/>
                  </a:lnTo>
                  <a:lnTo>
                    <a:pt x="687" y="624"/>
                  </a:lnTo>
                  <a:lnTo>
                    <a:pt x="688" y="624"/>
                  </a:lnTo>
                  <a:lnTo>
                    <a:pt x="687" y="627"/>
                  </a:lnTo>
                  <a:lnTo>
                    <a:pt x="687" y="629"/>
                  </a:lnTo>
                  <a:lnTo>
                    <a:pt x="687" y="630"/>
                  </a:lnTo>
                  <a:lnTo>
                    <a:pt x="687" y="631"/>
                  </a:lnTo>
                  <a:lnTo>
                    <a:pt x="685" y="633"/>
                  </a:lnTo>
                  <a:lnTo>
                    <a:pt x="684" y="633"/>
                  </a:lnTo>
                  <a:lnTo>
                    <a:pt x="683" y="632"/>
                  </a:lnTo>
                  <a:lnTo>
                    <a:pt x="683" y="633"/>
                  </a:lnTo>
                  <a:lnTo>
                    <a:pt x="684" y="633"/>
                  </a:lnTo>
                  <a:lnTo>
                    <a:pt x="684" y="635"/>
                  </a:lnTo>
                  <a:lnTo>
                    <a:pt x="683" y="636"/>
                  </a:lnTo>
                  <a:lnTo>
                    <a:pt x="683" y="638"/>
                  </a:lnTo>
                  <a:lnTo>
                    <a:pt x="683" y="639"/>
                  </a:lnTo>
                  <a:lnTo>
                    <a:pt x="682" y="640"/>
                  </a:lnTo>
                  <a:lnTo>
                    <a:pt x="681" y="639"/>
                  </a:lnTo>
                  <a:lnTo>
                    <a:pt x="679" y="641"/>
                  </a:lnTo>
                  <a:lnTo>
                    <a:pt x="677" y="641"/>
                  </a:lnTo>
                  <a:close/>
                  <a:moveTo>
                    <a:pt x="59" y="628"/>
                  </a:moveTo>
                  <a:lnTo>
                    <a:pt x="58" y="628"/>
                  </a:lnTo>
                  <a:lnTo>
                    <a:pt x="58" y="627"/>
                  </a:lnTo>
                  <a:lnTo>
                    <a:pt x="59" y="626"/>
                  </a:lnTo>
                  <a:lnTo>
                    <a:pt x="60" y="626"/>
                  </a:lnTo>
                  <a:lnTo>
                    <a:pt x="60" y="627"/>
                  </a:lnTo>
                  <a:lnTo>
                    <a:pt x="59" y="628"/>
                  </a:lnTo>
                  <a:close/>
                  <a:moveTo>
                    <a:pt x="73" y="635"/>
                  </a:moveTo>
                  <a:lnTo>
                    <a:pt x="72" y="635"/>
                  </a:lnTo>
                  <a:lnTo>
                    <a:pt x="72" y="634"/>
                  </a:lnTo>
                  <a:lnTo>
                    <a:pt x="73" y="634"/>
                  </a:lnTo>
                  <a:lnTo>
                    <a:pt x="74" y="634"/>
                  </a:lnTo>
                  <a:lnTo>
                    <a:pt x="74" y="635"/>
                  </a:lnTo>
                  <a:lnTo>
                    <a:pt x="73" y="635"/>
                  </a:lnTo>
                  <a:close/>
                  <a:moveTo>
                    <a:pt x="539" y="712"/>
                  </a:moveTo>
                  <a:lnTo>
                    <a:pt x="539" y="711"/>
                  </a:lnTo>
                  <a:lnTo>
                    <a:pt x="540" y="711"/>
                  </a:lnTo>
                  <a:lnTo>
                    <a:pt x="541" y="712"/>
                  </a:lnTo>
                  <a:lnTo>
                    <a:pt x="540" y="713"/>
                  </a:lnTo>
                  <a:lnTo>
                    <a:pt x="539" y="713"/>
                  </a:lnTo>
                  <a:lnTo>
                    <a:pt x="538" y="713"/>
                  </a:lnTo>
                  <a:lnTo>
                    <a:pt x="539" y="712"/>
                  </a:lnTo>
                  <a:close/>
                  <a:moveTo>
                    <a:pt x="518" y="729"/>
                  </a:moveTo>
                  <a:lnTo>
                    <a:pt x="517" y="728"/>
                  </a:lnTo>
                  <a:lnTo>
                    <a:pt x="516" y="727"/>
                  </a:lnTo>
                  <a:lnTo>
                    <a:pt x="516" y="726"/>
                  </a:lnTo>
                  <a:lnTo>
                    <a:pt x="517" y="726"/>
                  </a:lnTo>
                  <a:lnTo>
                    <a:pt x="518" y="727"/>
                  </a:lnTo>
                  <a:lnTo>
                    <a:pt x="518" y="728"/>
                  </a:lnTo>
                  <a:lnTo>
                    <a:pt x="518" y="729"/>
                  </a:lnTo>
                  <a:close/>
                  <a:moveTo>
                    <a:pt x="513" y="703"/>
                  </a:moveTo>
                  <a:lnTo>
                    <a:pt x="513" y="702"/>
                  </a:lnTo>
                  <a:lnTo>
                    <a:pt x="513" y="702"/>
                  </a:lnTo>
                  <a:lnTo>
                    <a:pt x="512" y="702"/>
                  </a:lnTo>
                  <a:lnTo>
                    <a:pt x="511" y="700"/>
                  </a:lnTo>
                  <a:lnTo>
                    <a:pt x="510" y="700"/>
                  </a:lnTo>
                  <a:lnTo>
                    <a:pt x="510" y="701"/>
                  </a:lnTo>
                  <a:lnTo>
                    <a:pt x="509" y="701"/>
                  </a:lnTo>
                  <a:lnTo>
                    <a:pt x="508" y="699"/>
                  </a:lnTo>
                  <a:lnTo>
                    <a:pt x="508" y="698"/>
                  </a:lnTo>
                  <a:lnTo>
                    <a:pt x="509" y="698"/>
                  </a:lnTo>
                  <a:lnTo>
                    <a:pt x="510" y="696"/>
                  </a:lnTo>
                  <a:lnTo>
                    <a:pt x="511" y="694"/>
                  </a:lnTo>
                  <a:lnTo>
                    <a:pt x="512" y="694"/>
                  </a:lnTo>
                  <a:lnTo>
                    <a:pt x="513" y="696"/>
                  </a:lnTo>
                  <a:lnTo>
                    <a:pt x="513" y="696"/>
                  </a:lnTo>
                  <a:lnTo>
                    <a:pt x="513" y="698"/>
                  </a:lnTo>
                  <a:lnTo>
                    <a:pt x="513" y="698"/>
                  </a:lnTo>
                  <a:lnTo>
                    <a:pt x="513" y="697"/>
                  </a:lnTo>
                  <a:lnTo>
                    <a:pt x="512" y="697"/>
                  </a:lnTo>
                  <a:lnTo>
                    <a:pt x="512" y="698"/>
                  </a:lnTo>
                  <a:lnTo>
                    <a:pt x="513" y="700"/>
                  </a:lnTo>
                  <a:lnTo>
                    <a:pt x="513" y="701"/>
                  </a:lnTo>
                  <a:lnTo>
                    <a:pt x="513" y="702"/>
                  </a:lnTo>
                  <a:lnTo>
                    <a:pt x="513" y="703"/>
                  </a:lnTo>
                  <a:close/>
                  <a:moveTo>
                    <a:pt x="533" y="706"/>
                  </a:moveTo>
                  <a:lnTo>
                    <a:pt x="532" y="706"/>
                  </a:lnTo>
                  <a:lnTo>
                    <a:pt x="532" y="705"/>
                  </a:lnTo>
                  <a:lnTo>
                    <a:pt x="532" y="704"/>
                  </a:lnTo>
                  <a:lnTo>
                    <a:pt x="533" y="704"/>
                  </a:lnTo>
                  <a:lnTo>
                    <a:pt x="534" y="705"/>
                  </a:lnTo>
                  <a:lnTo>
                    <a:pt x="533" y="706"/>
                  </a:lnTo>
                  <a:close/>
                  <a:moveTo>
                    <a:pt x="538" y="697"/>
                  </a:moveTo>
                  <a:lnTo>
                    <a:pt x="536" y="697"/>
                  </a:lnTo>
                  <a:lnTo>
                    <a:pt x="536" y="696"/>
                  </a:lnTo>
                  <a:lnTo>
                    <a:pt x="536" y="696"/>
                  </a:lnTo>
                  <a:lnTo>
                    <a:pt x="537" y="695"/>
                  </a:lnTo>
                  <a:lnTo>
                    <a:pt x="539" y="696"/>
                  </a:lnTo>
                  <a:lnTo>
                    <a:pt x="539" y="697"/>
                  </a:lnTo>
                  <a:lnTo>
                    <a:pt x="538" y="697"/>
                  </a:lnTo>
                  <a:close/>
                  <a:moveTo>
                    <a:pt x="542" y="703"/>
                  </a:moveTo>
                  <a:lnTo>
                    <a:pt x="541" y="702"/>
                  </a:lnTo>
                  <a:lnTo>
                    <a:pt x="540" y="702"/>
                  </a:lnTo>
                  <a:lnTo>
                    <a:pt x="539" y="701"/>
                  </a:lnTo>
                  <a:lnTo>
                    <a:pt x="538" y="700"/>
                  </a:lnTo>
                  <a:lnTo>
                    <a:pt x="539" y="700"/>
                  </a:lnTo>
                  <a:lnTo>
                    <a:pt x="539" y="698"/>
                  </a:lnTo>
                  <a:lnTo>
                    <a:pt x="540" y="698"/>
                  </a:lnTo>
                  <a:lnTo>
                    <a:pt x="542" y="698"/>
                  </a:lnTo>
                  <a:lnTo>
                    <a:pt x="543" y="697"/>
                  </a:lnTo>
                  <a:lnTo>
                    <a:pt x="544" y="697"/>
                  </a:lnTo>
                  <a:lnTo>
                    <a:pt x="544" y="698"/>
                  </a:lnTo>
                  <a:lnTo>
                    <a:pt x="545" y="699"/>
                  </a:lnTo>
                  <a:lnTo>
                    <a:pt x="544" y="700"/>
                  </a:lnTo>
                  <a:lnTo>
                    <a:pt x="543" y="699"/>
                  </a:lnTo>
                  <a:lnTo>
                    <a:pt x="542" y="700"/>
                  </a:lnTo>
                  <a:lnTo>
                    <a:pt x="542" y="701"/>
                  </a:lnTo>
                  <a:lnTo>
                    <a:pt x="540" y="699"/>
                  </a:lnTo>
                  <a:lnTo>
                    <a:pt x="540" y="700"/>
                  </a:lnTo>
                  <a:lnTo>
                    <a:pt x="541" y="701"/>
                  </a:lnTo>
                  <a:lnTo>
                    <a:pt x="542" y="702"/>
                  </a:lnTo>
                  <a:lnTo>
                    <a:pt x="542" y="703"/>
                  </a:lnTo>
                  <a:close/>
                  <a:moveTo>
                    <a:pt x="517" y="710"/>
                  </a:moveTo>
                  <a:lnTo>
                    <a:pt x="516" y="710"/>
                  </a:lnTo>
                  <a:lnTo>
                    <a:pt x="515" y="709"/>
                  </a:lnTo>
                  <a:lnTo>
                    <a:pt x="514" y="708"/>
                  </a:lnTo>
                  <a:lnTo>
                    <a:pt x="514" y="707"/>
                  </a:lnTo>
                  <a:lnTo>
                    <a:pt x="514" y="707"/>
                  </a:lnTo>
                  <a:lnTo>
                    <a:pt x="515" y="706"/>
                  </a:lnTo>
                  <a:lnTo>
                    <a:pt x="517" y="708"/>
                  </a:lnTo>
                  <a:lnTo>
                    <a:pt x="518" y="709"/>
                  </a:lnTo>
                  <a:lnTo>
                    <a:pt x="517" y="710"/>
                  </a:lnTo>
                  <a:close/>
                  <a:moveTo>
                    <a:pt x="528" y="710"/>
                  </a:moveTo>
                  <a:lnTo>
                    <a:pt x="527" y="709"/>
                  </a:lnTo>
                  <a:lnTo>
                    <a:pt x="526" y="709"/>
                  </a:lnTo>
                  <a:lnTo>
                    <a:pt x="526" y="708"/>
                  </a:lnTo>
                  <a:lnTo>
                    <a:pt x="526" y="707"/>
                  </a:lnTo>
                  <a:lnTo>
                    <a:pt x="527" y="707"/>
                  </a:lnTo>
                  <a:lnTo>
                    <a:pt x="527" y="707"/>
                  </a:lnTo>
                  <a:lnTo>
                    <a:pt x="528" y="707"/>
                  </a:lnTo>
                  <a:lnTo>
                    <a:pt x="528" y="708"/>
                  </a:lnTo>
                  <a:lnTo>
                    <a:pt x="528" y="709"/>
                  </a:lnTo>
                  <a:lnTo>
                    <a:pt x="529" y="710"/>
                  </a:lnTo>
                  <a:lnTo>
                    <a:pt x="528" y="710"/>
                  </a:lnTo>
                  <a:close/>
                  <a:moveTo>
                    <a:pt x="519" y="707"/>
                  </a:moveTo>
                  <a:lnTo>
                    <a:pt x="518" y="707"/>
                  </a:lnTo>
                  <a:lnTo>
                    <a:pt x="516" y="705"/>
                  </a:lnTo>
                  <a:lnTo>
                    <a:pt x="516" y="704"/>
                  </a:lnTo>
                  <a:lnTo>
                    <a:pt x="515" y="703"/>
                  </a:lnTo>
                  <a:lnTo>
                    <a:pt x="515" y="701"/>
                  </a:lnTo>
                  <a:lnTo>
                    <a:pt x="516" y="701"/>
                  </a:lnTo>
                  <a:lnTo>
                    <a:pt x="517" y="702"/>
                  </a:lnTo>
                  <a:lnTo>
                    <a:pt x="518" y="703"/>
                  </a:lnTo>
                  <a:lnTo>
                    <a:pt x="518" y="705"/>
                  </a:lnTo>
                  <a:lnTo>
                    <a:pt x="519" y="707"/>
                  </a:lnTo>
                  <a:close/>
                  <a:moveTo>
                    <a:pt x="544" y="708"/>
                  </a:moveTo>
                  <a:lnTo>
                    <a:pt x="542" y="708"/>
                  </a:lnTo>
                  <a:lnTo>
                    <a:pt x="540" y="708"/>
                  </a:lnTo>
                  <a:lnTo>
                    <a:pt x="539" y="707"/>
                  </a:lnTo>
                  <a:lnTo>
                    <a:pt x="539" y="707"/>
                  </a:lnTo>
                  <a:lnTo>
                    <a:pt x="538" y="707"/>
                  </a:lnTo>
                  <a:lnTo>
                    <a:pt x="537" y="707"/>
                  </a:lnTo>
                  <a:lnTo>
                    <a:pt x="536" y="707"/>
                  </a:lnTo>
                  <a:lnTo>
                    <a:pt x="536" y="707"/>
                  </a:lnTo>
                  <a:lnTo>
                    <a:pt x="536" y="707"/>
                  </a:lnTo>
                  <a:lnTo>
                    <a:pt x="536" y="705"/>
                  </a:lnTo>
                  <a:lnTo>
                    <a:pt x="536" y="704"/>
                  </a:lnTo>
                  <a:lnTo>
                    <a:pt x="536" y="703"/>
                  </a:lnTo>
                  <a:lnTo>
                    <a:pt x="536" y="702"/>
                  </a:lnTo>
                  <a:lnTo>
                    <a:pt x="537" y="703"/>
                  </a:lnTo>
                  <a:lnTo>
                    <a:pt x="538" y="703"/>
                  </a:lnTo>
                  <a:lnTo>
                    <a:pt x="538" y="704"/>
                  </a:lnTo>
                  <a:lnTo>
                    <a:pt x="538" y="705"/>
                  </a:lnTo>
                  <a:lnTo>
                    <a:pt x="539" y="705"/>
                  </a:lnTo>
                  <a:lnTo>
                    <a:pt x="540" y="706"/>
                  </a:lnTo>
                  <a:lnTo>
                    <a:pt x="541" y="706"/>
                  </a:lnTo>
                  <a:lnTo>
                    <a:pt x="542" y="706"/>
                  </a:lnTo>
                  <a:lnTo>
                    <a:pt x="543" y="707"/>
                  </a:lnTo>
                  <a:lnTo>
                    <a:pt x="544" y="707"/>
                  </a:lnTo>
                  <a:lnTo>
                    <a:pt x="544" y="708"/>
                  </a:lnTo>
                  <a:close/>
                  <a:moveTo>
                    <a:pt x="555" y="694"/>
                  </a:moveTo>
                  <a:lnTo>
                    <a:pt x="554" y="694"/>
                  </a:lnTo>
                  <a:lnTo>
                    <a:pt x="554" y="693"/>
                  </a:lnTo>
                  <a:lnTo>
                    <a:pt x="555" y="692"/>
                  </a:lnTo>
                  <a:lnTo>
                    <a:pt x="556" y="692"/>
                  </a:lnTo>
                  <a:lnTo>
                    <a:pt x="556" y="693"/>
                  </a:lnTo>
                  <a:lnTo>
                    <a:pt x="555" y="694"/>
                  </a:lnTo>
                  <a:close/>
                  <a:moveTo>
                    <a:pt x="547" y="693"/>
                  </a:moveTo>
                  <a:lnTo>
                    <a:pt x="545" y="692"/>
                  </a:lnTo>
                  <a:lnTo>
                    <a:pt x="545" y="691"/>
                  </a:lnTo>
                  <a:lnTo>
                    <a:pt x="546" y="691"/>
                  </a:lnTo>
                  <a:lnTo>
                    <a:pt x="547" y="692"/>
                  </a:lnTo>
                  <a:lnTo>
                    <a:pt x="548" y="692"/>
                  </a:lnTo>
                  <a:lnTo>
                    <a:pt x="548" y="691"/>
                  </a:lnTo>
                  <a:lnTo>
                    <a:pt x="547" y="690"/>
                  </a:lnTo>
                  <a:lnTo>
                    <a:pt x="546" y="690"/>
                  </a:lnTo>
                  <a:lnTo>
                    <a:pt x="547" y="690"/>
                  </a:lnTo>
                  <a:lnTo>
                    <a:pt x="548" y="690"/>
                  </a:lnTo>
                  <a:lnTo>
                    <a:pt x="550" y="691"/>
                  </a:lnTo>
                  <a:lnTo>
                    <a:pt x="550" y="692"/>
                  </a:lnTo>
                  <a:lnTo>
                    <a:pt x="550" y="693"/>
                  </a:lnTo>
                  <a:lnTo>
                    <a:pt x="550" y="694"/>
                  </a:lnTo>
                  <a:lnTo>
                    <a:pt x="547" y="693"/>
                  </a:lnTo>
                  <a:close/>
                  <a:moveTo>
                    <a:pt x="543" y="688"/>
                  </a:moveTo>
                  <a:lnTo>
                    <a:pt x="544" y="686"/>
                  </a:lnTo>
                  <a:lnTo>
                    <a:pt x="545" y="685"/>
                  </a:lnTo>
                  <a:lnTo>
                    <a:pt x="546" y="686"/>
                  </a:lnTo>
                  <a:lnTo>
                    <a:pt x="545" y="687"/>
                  </a:lnTo>
                  <a:lnTo>
                    <a:pt x="544" y="688"/>
                  </a:lnTo>
                  <a:lnTo>
                    <a:pt x="543" y="688"/>
                  </a:lnTo>
                  <a:close/>
                  <a:moveTo>
                    <a:pt x="554" y="687"/>
                  </a:moveTo>
                  <a:lnTo>
                    <a:pt x="551" y="687"/>
                  </a:lnTo>
                  <a:lnTo>
                    <a:pt x="551" y="686"/>
                  </a:lnTo>
                  <a:lnTo>
                    <a:pt x="554" y="686"/>
                  </a:lnTo>
                  <a:lnTo>
                    <a:pt x="554" y="687"/>
                  </a:lnTo>
                  <a:close/>
                  <a:moveTo>
                    <a:pt x="550" y="679"/>
                  </a:moveTo>
                  <a:lnTo>
                    <a:pt x="549" y="679"/>
                  </a:lnTo>
                  <a:lnTo>
                    <a:pt x="549" y="678"/>
                  </a:lnTo>
                  <a:lnTo>
                    <a:pt x="548" y="677"/>
                  </a:lnTo>
                  <a:lnTo>
                    <a:pt x="547" y="676"/>
                  </a:lnTo>
                  <a:lnTo>
                    <a:pt x="548" y="675"/>
                  </a:lnTo>
                  <a:lnTo>
                    <a:pt x="548" y="676"/>
                  </a:lnTo>
                  <a:lnTo>
                    <a:pt x="550" y="678"/>
                  </a:lnTo>
                  <a:lnTo>
                    <a:pt x="550" y="679"/>
                  </a:lnTo>
                  <a:close/>
                  <a:moveTo>
                    <a:pt x="557" y="670"/>
                  </a:moveTo>
                  <a:lnTo>
                    <a:pt x="556" y="670"/>
                  </a:lnTo>
                  <a:lnTo>
                    <a:pt x="556" y="670"/>
                  </a:lnTo>
                  <a:lnTo>
                    <a:pt x="555" y="669"/>
                  </a:lnTo>
                  <a:lnTo>
                    <a:pt x="554" y="668"/>
                  </a:lnTo>
                  <a:lnTo>
                    <a:pt x="554" y="666"/>
                  </a:lnTo>
                  <a:lnTo>
                    <a:pt x="554" y="665"/>
                  </a:lnTo>
                  <a:lnTo>
                    <a:pt x="553" y="665"/>
                  </a:lnTo>
                  <a:lnTo>
                    <a:pt x="552" y="664"/>
                  </a:lnTo>
                  <a:lnTo>
                    <a:pt x="552" y="663"/>
                  </a:lnTo>
                  <a:lnTo>
                    <a:pt x="553" y="663"/>
                  </a:lnTo>
                  <a:lnTo>
                    <a:pt x="554" y="663"/>
                  </a:lnTo>
                  <a:lnTo>
                    <a:pt x="556" y="666"/>
                  </a:lnTo>
                  <a:lnTo>
                    <a:pt x="558" y="670"/>
                  </a:lnTo>
                  <a:lnTo>
                    <a:pt x="557" y="670"/>
                  </a:lnTo>
                  <a:close/>
                  <a:moveTo>
                    <a:pt x="559" y="682"/>
                  </a:moveTo>
                  <a:lnTo>
                    <a:pt x="558" y="682"/>
                  </a:lnTo>
                  <a:lnTo>
                    <a:pt x="557" y="682"/>
                  </a:lnTo>
                  <a:lnTo>
                    <a:pt x="556" y="682"/>
                  </a:lnTo>
                  <a:lnTo>
                    <a:pt x="554" y="679"/>
                  </a:lnTo>
                  <a:lnTo>
                    <a:pt x="555" y="678"/>
                  </a:lnTo>
                  <a:lnTo>
                    <a:pt x="552" y="678"/>
                  </a:lnTo>
                  <a:lnTo>
                    <a:pt x="550" y="676"/>
                  </a:lnTo>
                  <a:lnTo>
                    <a:pt x="548" y="675"/>
                  </a:lnTo>
                  <a:lnTo>
                    <a:pt x="548" y="674"/>
                  </a:lnTo>
                  <a:lnTo>
                    <a:pt x="548" y="673"/>
                  </a:lnTo>
                  <a:lnTo>
                    <a:pt x="549" y="673"/>
                  </a:lnTo>
                  <a:lnTo>
                    <a:pt x="550" y="671"/>
                  </a:lnTo>
                  <a:lnTo>
                    <a:pt x="550" y="670"/>
                  </a:lnTo>
                  <a:lnTo>
                    <a:pt x="551" y="671"/>
                  </a:lnTo>
                  <a:lnTo>
                    <a:pt x="551" y="672"/>
                  </a:lnTo>
                  <a:lnTo>
                    <a:pt x="551" y="673"/>
                  </a:lnTo>
                  <a:lnTo>
                    <a:pt x="551" y="674"/>
                  </a:lnTo>
                  <a:lnTo>
                    <a:pt x="552" y="673"/>
                  </a:lnTo>
                  <a:lnTo>
                    <a:pt x="553" y="673"/>
                  </a:lnTo>
                  <a:lnTo>
                    <a:pt x="554" y="673"/>
                  </a:lnTo>
                  <a:lnTo>
                    <a:pt x="554" y="674"/>
                  </a:lnTo>
                  <a:lnTo>
                    <a:pt x="555" y="674"/>
                  </a:lnTo>
                  <a:lnTo>
                    <a:pt x="556" y="673"/>
                  </a:lnTo>
                  <a:lnTo>
                    <a:pt x="557" y="674"/>
                  </a:lnTo>
                  <a:lnTo>
                    <a:pt x="557" y="675"/>
                  </a:lnTo>
                  <a:lnTo>
                    <a:pt x="558" y="676"/>
                  </a:lnTo>
                  <a:lnTo>
                    <a:pt x="559" y="676"/>
                  </a:lnTo>
                  <a:lnTo>
                    <a:pt x="560" y="677"/>
                  </a:lnTo>
                  <a:lnTo>
                    <a:pt x="560" y="678"/>
                  </a:lnTo>
                  <a:lnTo>
                    <a:pt x="559" y="678"/>
                  </a:lnTo>
                  <a:lnTo>
                    <a:pt x="559" y="678"/>
                  </a:lnTo>
                  <a:lnTo>
                    <a:pt x="558" y="677"/>
                  </a:lnTo>
                  <a:lnTo>
                    <a:pt x="557" y="677"/>
                  </a:lnTo>
                  <a:lnTo>
                    <a:pt x="558" y="679"/>
                  </a:lnTo>
                  <a:lnTo>
                    <a:pt x="557" y="682"/>
                  </a:lnTo>
                  <a:lnTo>
                    <a:pt x="558" y="682"/>
                  </a:lnTo>
                  <a:lnTo>
                    <a:pt x="558" y="680"/>
                  </a:lnTo>
                  <a:lnTo>
                    <a:pt x="559" y="680"/>
                  </a:lnTo>
                  <a:lnTo>
                    <a:pt x="559" y="680"/>
                  </a:lnTo>
                  <a:lnTo>
                    <a:pt x="559" y="681"/>
                  </a:lnTo>
                  <a:lnTo>
                    <a:pt x="560" y="681"/>
                  </a:lnTo>
                  <a:lnTo>
                    <a:pt x="559" y="682"/>
                  </a:lnTo>
                  <a:lnTo>
                    <a:pt x="559" y="682"/>
                  </a:lnTo>
                  <a:lnTo>
                    <a:pt x="559" y="682"/>
                  </a:lnTo>
                  <a:close/>
                  <a:moveTo>
                    <a:pt x="547" y="673"/>
                  </a:moveTo>
                  <a:lnTo>
                    <a:pt x="547" y="672"/>
                  </a:lnTo>
                  <a:lnTo>
                    <a:pt x="547" y="671"/>
                  </a:lnTo>
                  <a:lnTo>
                    <a:pt x="548" y="670"/>
                  </a:lnTo>
                  <a:lnTo>
                    <a:pt x="548" y="671"/>
                  </a:lnTo>
                  <a:lnTo>
                    <a:pt x="548" y="673"/>
                  </a:lnTo>
                  <a:lnTo>
                    <a:pt x="547" y="673"/>
                  </a:lnTo>
                  <a:close/>
                  <a:moveTo>
                    <a:pt x="558" y="656"/>
                  </a:moveTo>
                  <a:lnTo>
                    <a:pt x="558" y="655"/>
                  </a:lnTo>
                  <a:lnTo>
                    <a:pt x="558" y="654"/>
                  </a:lnTo>
                  <a:lnTo>
                    <a:pt x="558" y="653"/>
                  </a:lnTo>
                  <a:lnTo>
                    <a:pt x="559" y="653"/>
                  </a:lnTo>
                  <a:lnTo>
                    <a:pt x="560" y="655"/>
                  </a:lnTo>
                  <a:lnTo>
                    <a:pt x="558" y="656"/>
                  </a:lnTo>
                  <a:close/>
                  <a:moveTo>
                    <a:pt x="571" y="665"/>
                  </a:moveTo>
                  <a:lnTo>
                    <a:pt x="569" y="664"/>
                  </a:lnTo>
                  <a:lnTo>
                    <a:pt x="569" y="663"/>
                  </a:lnTo>
                  <a:lnTo>
                    <a:pt x="570" y="662"/>
                  </a:lnTo>
                  <a:lnTo>
                    <a:pt x="569" y="661"/>
                  </a:lnTo>
                  <a:lnTo>
                    <a:pt x="568" y="661"/>
                  </a:lnTo>
                  <a:lnTo>
                    <a:pt x="568" y="659"/>
                  </a:lnTo>
                  <a:lnTo>
                    <a:pt x="569" y="658"/>
                  </a:lnTo>
                  <a:lnTo>
                    <a:pt x="570" y="659"/>
                  </a:lnTo>
                  <a:lnTo>
                    <a:pt x="571" y="658"/>
                  </a:lnTo>
                  <a:lnTo>
                    <a:pt x="571" y="659"/>
                  </a:lnTo>
                  <a:lnTo>
                    <a:pt x="572" y="660"/>
                  </a:lnTo>
                  <a:lnTo>
                    <a:pt x="573" y="660"/>
                  </a:lnTo>
                  <a:lnTo>
                    <a:pt x="573" y="662"/>
                  </a:lnTo>
                  <a:lnTo>
                    <a:pt x="573" y="663"/>
                  </a:lnTo>
                  <a:lnTo>
                    <a:pt x="575" y="662"/>
                  </a:lnTo>
                  <a:lnTo>
                    <a:pt x="576" y="661"/>
                  </a:lnTo>
                  <a:lnTo>
                    <a:pt x="576" y="662"/>
                  </a:lnTo>
                  <a:lnTo>
                    <a:pt x="575" y="663"/>
                  </a:lnTo>
                  <a:lnTo>
                    <a:pt x="575" y="664"/>
                  </a:lnTo>
                  <a:lnTo>
                    <a:pt x="574" y="664"/>
                  </a:lnTo>
                  <a:lnTo>
                    <a:pt x="573" y="664"/>
                  </a:lnTo>
                  <a:lnTo>
                    <a:pt x="572" y="665"/>
                  </a:lnTo>
                  <a:lnTo>
                    <a:pt x="571" y="665"/>
                  </a:lnTo>
                  <a:close/>
                  <a:moveTo>
                    <a:pt x="583" y="661"/>
                  </a:moveTo>
                  <a:lnTo>
                    <a:pt x="583" y="660"/>
                  </a:lnTo>
                  <a:lnTo>
                    <a:pt x="583" y="659"/>
                  </a:lnTo>
                  <a:lnTo>
                    <a:pt x="584" y="659"/>
                  </a:lnTo>
                  <a:lnTo>
                    <a:pt x="584" y="660"/>
                  </a:lnTo>
                  <a:lnTo>
                    <a:pt x="585" y="661"/>
                  </a:lnTo>
                  <a:lnTo>
                    <a:pt x="584" y="661"/>
                  </a:lnTo>
                  <a:lnTo>
                    <a:pt x="583" y="661"/>
                  </a:lnTo>
                  <a:close/>
                  <a:moveTo>
                    <a:pt x="585" y="664"/>
                  </a:moveTo>
                  <a:lnTo>
                    <a:pt x="584" y="663"/>
                  </a:lnTo>
                  <a:lnTo>
                    <a:pt x="585" y="662"/>
                  </a:lnTo>
                  <a:lnTo>
                    <a:pt x="586" y="661"/>
                  </a:lnTo>
                  <a:lnTo>
                    <a:pt x="587" y="661"/>
                  </a:lnTo>
                  <a:lnTo>
                    <a:pt x="587" y="660"/>
                  </a:lnTo>
                  <a:lnTo>
                    <a:pt x="587" y="659"/>
                  </a:lnTo>
                  <a:lnTo>
                    <a:pt x="588" y="659"/>
                  </a:lnTo>
                  <a:lnTo>
                    <a:pt x="588" y="658"/>
                  </a:lnTo>
                  <a:lnTo>
                    <a:pt x="588" y="658"/>
                  </a:lnTo>
                  <a:lnTo>
                    <a:pt x="589" y="658"/>
                  </a:lnTo>
                  <a:lnTo>
                    <a:pt x="589" y="657"/>
                  </a:lnTo>
                  <a:lnTo>
                    <a:pt x="590" y="657"/>
                  </a:lnTo>
                  <a:lnTo>
                    <a:pt x="591" y="658"/>
                  </a:lnTo>
                  <a:lnTo>
                    <a:pt x="591" y="657"/>
                  </a:lnTo>
                  <a:lnTo>
                    <a:pt x="592" y="657"/>
                  </a:lnTo>
                  <a:lnTo>
                    <a:pt x="592" y="656"/>
                  </a:lnTo>
                  <a:lnTo>
                    <a:pt x="592" y="655"/>
                  </a:lnTo>
                  <a:lnTo>
                    <a:pt x="592" y="654"/>
                  </a:lnTo>
                  <a:lnTo>
                    <a:pt x="593" y="655"/>
                  </a:lnTo>
                  <a:lnTo>
                    <a:pt x="594" y="656"/>
                  </a:lnTo>
                  <a:lnTo>
                    <a:pt x="594" y="660"/>
                  </a:lnTo>
                  <a:lnTo>
                    <a:pt x="594" y="661"/>
                  </a:lnTo>
                  <a:lnTo>
                    <a:pt x="594" y="660"/>
                  </a:lnTo>
                  <a:lnTo>
                    <a:pt x="593" y="660"/>
                  </a:lnTo>
                  <a:lnTo>
                    <a:pt x="592" y="660"/>
                  </a:lnTo>
                  <a:lnTo>
                    <a:pt x="591" y="660"/>
                  </a:lnTo>
                  <a:lnTo>
                    <a:pt x="591" y="661"/>
                  </a:lnTo>
                  <a:lnTo>
                    <a:pt x="590" y="661"/>
                  </a:lnTo>
                  <a:lnTo>
                    <a:pt x="590" y="662"/>
                  </a:lnTo>
                  <a:lnTo>
                    <a:pt x="589" y="662"/>
                  </a:lnTo>
                  <a:lnTo>
                    <a:pt x="588" y="662"/>
                  </a:lnTo>
                  <a:lnTo>
                    <a:pt x="587" y="662"/>
                  </a:lnTo>
                  <a:lnTo>
                    <a:pt x="586" y="663"/>
                  </a:lnTo>
                  <a:lnTo>
                    <a:pt x="585" y="664"/>
                  </a:lnTo>
                  <a:close/>
                  <a:moveTo>
                    <a:pt x="656" y="667"/>
                  </a:moveTo>
                  <a:lnTo>
                    <a:pt x="656" y="666"/>
                  </a:lnTo>
                  <a:lnTo>
                    <a:pt x="655" y="665"/>
                  </a:lnTo>
                  <a:lnTo>
                    <a:pt x="655" y="664"/>
                  </a:lnTo>
                  <a:lnTo>
                    <a:pt x="655" y="663"/>
                  </a:lnTo>
                  <a:lnTo>
                    <a:pt x="656" y="662"/>
                  </a:lnTo>
                  <a:lnTo>
                    <a:pt x="655" y="661"/>
                  </a:lnTo>
                  <a:lnTo>
                    <a:pt x="657" y="660"/>
                  </a:lnTo>
                  <a:lnTo>
                    <a:pt x="658" y="659"/>
                  </a:lnTo>
                  <a:lnTo>
                    <a:pt x="659" y="660"/>
                  </a:lnTo>
                  <a:lnTo>
                    <a:pt x="661" y="660"/>
                  </a:lnTo>
                  <a:lnTo>
                    <a:pt x="662" y="662"/>
                  </a:lnTo>
                  <a:lnTo>
                    <a:pt x="663" y="663"/>
                  </a:lnTo>
                  <a:lnTo>
                    <a:pt x="664" y="664"/>
                  </a:lnTo>
                  <a:lnTo>
                    <a:pt x="664" y="666"/>
                  </a:lnTo>
                  <a:lnTo>
                    <a:pt x="663" y="666"/>
                  </a:lnTo>
                  <a:lnTo>
                    <a:pt x="662" y="665"/>
                  </a:lnTo>
                  <a:lnTo>
                    <a:pt x="660" y="665"/>
                  </a:lnTo>
                  <a:lnTo>
                    <a:pt x="659" y="665"/>
                  </a:lnTo>
                  <a:lnTo>
                    <a:pt x="659" y="666"/>
                  </a:lnTo>
                  <a:lnTo>
                    <a:pt x="658" y="666"/>
                  </a:lnTo>
                  <a:lnTo>
                    <a:pt x="657" y="667"/>
                  </a:lnTo>
                  <a:lnTo>
                    <a:pt x="656" y="667"/>
                  </a:lnTo>
                  <a:close/>
                  <a:moveTo>
                    <a:pt x="667" y="662"/>
                  </a:moveTo>
                  <a:lnTo>
                    <a:pt x="667" y="661"/>
                  </a:lnTo>
                  <a:lnTo>
                    <a:pt x="667" y="660"/>
                  </a:lnTo>
                  <a:lnTo>
                    <a:pt x="666" y="660"/>
                  </a:lnTo>
                  <a:lnTo>
                    <a:pt x="666" y="659"/>
                  </a:lnTo>
                  <a:lnTo>
                    <a:pt x="667" y="658"/>
                  </a:lnTo>
                  <a:lnTo>
                    <a:pt x="668" y="658"/>
                  </a:lnTo>
                  <a:lnTo>
                    <a:pt x="668" y="657"/>
                  </a:lnTo>
                  <a:lnTo>
                    <a:pt x="668" y="658"/>
                  </a:lnTo>
                  <a:lnTo>
                    <a:pt x="670" y="659"/>
                  </a:lnTo>
                  <a:lnTo>
                    <a:pt x="670" y="660"/>
                  </a:lnTo>
                  <a:lnTo>
                    <a:pt x="670" y="661"/>
                  </a:lnTo>
                  <a:lnTo>
                    <a:pt x="669" y="662"/>
                  </a:lnTo>
                  <a:lnTo>
                    <a:pt x="668" y="662"/>
                  </a:lnTo>
                  <a:lnTo>
                    <a:pt x="667" y="662"/>
                  </a:lnTo>
                  <a:close/>
                  <a:moveTo>
                    <a:pt x="655" y="659"/>
                  </a:moveTo>
                  <a:lnTo>
                    <a:pt x="654" y="658"/>
                  </a:lnTo>
                  <a:lnTo>
                    <a:pt x="654" y="656"/>
                  </a:lnTo>
                  <a:lnTo>
                    <a:pt x="655" y="655"/>
                  </a:lnTo>
                  <a:lnTo>
                    <a:pt x="656" y="655"/>
                  </a:lnTo>
                  <a:lnTo>
                    <a:pt x="656" y="656"/>
                  </a:lnTo>
                  <a:lnTo>
                    <a:pt x="656" y="657"/>
                  </a:lnTo>
                  <a:lnTo>
                    <a:pt x="655" y="657"/>
                  </a:lnTo>
                  <a:lnTo>
                    <a:pt x="655" y="658"/>
                  </a:lnTo>
                  <a:lnTo>
                    <a:pt x="656" y="657"/>
                  </a:lnTo>
                  <a:lnTo>
                    <a:pt x="657" y="657"/>
                  </a:lnTo>
                  <a:lnTo>
                    <a:pt x="657" y="658"/>
                  </a:lnTo>
                  <a:lnTo>
                    <a:pt x="656" y="658"/>
                  </a:lnTo>
                  <a:lnTo>
                    <a:pt x="656" y="659"/>
                  </a:lnTo>
                  <a:lnTo>
                    <a:pt x="655" y="659"/>
                  </a:lnTo>
                  <a:close/>
                  <a:moveTo>
                    <a:pt x="673" y="659"/>
                  </a:moveTo>
                  <a:lnTo>
                    <a:pt x="672" y="658"/>
                  </a:lnTo>
                  <a:lnTo>
                    <a:pt x="670" y="657"/>
                  </a:lnTo>
                  <a:lnTo>
                    <a:pt x="670" y="654"/>
                  </a:lnTo>
                  <a:lnTo>
                    <a:pt x="671" y="652"/>
                  </a:lnTo>
                  <a:lnTo>
                    <a:pt x="672" y="653"/>
                  </a:lnTo>
                  <a:lnTo>
                    <a:pt x="673" y="653"/>
                  </a:lnTo>
                  <a:lnTo>
                    <a:pt x="674" y="654"/>
                  </a:lnTo>
                  <a:lnTo>
                    <a:pt x="673" y="654"/>
                  </a:lnTo>
                  <a:lnTo>
                    <a:pt x="672" y="654"/>
                  </a:lnTo>
                  <a:lnTo>
                    <a:pt x="672" y="655"/>
                  </a:lnTo>
                  <a:lnTo>
                    <a:pt x="673" y="656"/>
                  </a:lnTo>
                  <a:lnTo>
                    <a:pt x="673" y="657"/>
                  </a:lnTo>
                  <a:lnTo>
                    <a:pt x="673" y="659"/>
                  </a:lnTo>
                  <a:close/>
                  <a:moveTo>
                    <a:pt x="664" y="661"/>
                  </a:moveTo>
                  <a:lnTo>
                    <a:pt x="663" y="660"/>
                  </a:lnTo>
                  <a:lnTo>
                    <a:pt x="663" y="659"/>
                  </a:lnTo>
                  <a:lnTo>
                    <a:pt x="660" y="658"/>
                  </a:lnTo>
                  <a:lnTo>
                    <a:pt x="659" y="658"/>
                  </a:lnTo>
                  <a:lnTo>
                    <a:pt x="660" y="658"/>
                  </a:lnTo>
                  <a:lnTo>
                    <a:pt x="662" y="657"/>
                  </a:lnTo>
                  <a:lnTo>
                    <a:pt x="662" y="656"/>
                  </a:lnTo>
                  <a:lnTo>
                    <a:pt x="660" y="656"/>
                  </a:lnTo>
                  <a:lnTo>
                    <a:pt x="659" y="657"/>
                  </a:lnTo>
                  <a:lnTo>
                    <a:pt x="658" y="655"/>
                  </a:lnTo>
                  <a:lnTo>
                    <a:pt x="658" y="654"/>
                  </a:lnTo>
                  <a:lnTo>
                    <a:pt x="658" y="653"/>
                  </a:lnTo>
                  <a:lnTo>
                    <a:pt x="659" y="653"/>
                  </a:lnTo>
                  <a:lnTo>
                    <a:pt x="660" y="652"/>
                  </a:lnTo>
                  <a:lnTo>
                    <a:pt x="660" y="651"/>
                  </a:lnTo>
                  <a:lnTo>
                    <a:pt x="657" y="653"/>
                  </a:lnTo>
                  <a:lnTo>
                    <a:pt x="656" y="653"/>
                  </a:lnTo>
                  <a:lnTo>
                    <a:pt x="656" y="651"/>
                  </a:lnTo>
                  <a:lnTo>
                    <a:pt x="656" y="650"/>
                  </a:lnTo>
                  <a:lnTo>
                    <a:pt x="657" y="649"/>
                  </a:lnTo>
                  <a:lnTo>
                    <a:pt x="660" y="648"/>
                  </a:lnTo>
                  <a:lnTo>
                    <a:pt x="661" y="647"/>
                  </a:lnTo>
                  <a:lnTo>
                    <a:pt x="662" y="646"/>
                  </a:lnTo>
                  <a:lnTo>
                    <a:pt x="662" y="647"/>
                  </a:lnTo>
                  <a:lnTo>
                    <a:pt x="662" y="648"/>
                  </a:lnTo>
                  <a:lnTo>
                    <a:pt x="661" y="649"/>
                  </a:lnTo>
                  <a:lnTo>
                    <a:pt x="662" y="649"/>
                  </a:lnTo>
                  <a:lnTo>
                    <a:pt x="664" y="648"/>
                  </a:lnTo>
                  <a:lnTo>
                    <a:pt x="664" y="648"/>
                  </a:lnTo>
                  <a:lnTo>
                    <a:pt x="665" y="649"/>
                  </a:lnTo>
                  <a:lnTo>
                    <a:pt x="665" y="650"/>
                  </a:lnTo>
                  <a:lnTo>
                    <a:pt x="665" y="651"/>
                  </a:lnTo>
                  <a:lnTo>
                    <a:pt x="666" y="651"/>
                  </a:lnTo>
                  <a:lnTo>
                    <a:pt x="667" y="651"/>
                  </a:lnTo>
                  <a:lnTo>
                    <a:pt x="669" y="652"/>
                  </a:lnTo>
                  <a:lnTo>
                    <a:pt x="668" y="653"/>
                  </a:lnTo>
                  <a:lnTo>
                    <a:pt x="667" y="653"/>
                  </a:lnTo>
                  <a:lnTo>
                    <a:pt x="667" y="654"/>
                  </a:lnTo>
                  <a:lnTo>
                    <a:pt x="668" y="655"/>
                  </a:lnTo>
                  <a:lnTo>
                    <a:pt x="668" y="656"/>
                  </a:lnTo>
                  <a:lnTo>
                    <a:pt x="667" y="657"/>
                  </a:lnTo>
                  <a:lnTo>
                    <a:pt x="666" y="657"/>
                  </a:lnTo>
                  <a:lnTo>
                    <a:pt x="666" y="658"/>
                  </a:lnTo>
                  <a:lnTo>
                    <a:pt x="665" y="658"/>
                  </a:lnTo>
                  <a:lnTo>
                    <a:pt x="664" y="658"/>
                  </a:lnTo>
                  <a:lnTo>
                    <a:pt x="664" y="660"/>
                  </a:lnTo>
                  <a:lnTo>
                    <a:pt x="664" y="661"/>
                  </a:lnTo>
                  <a:close/>
                  <a:moveTo>
                    <a:pt x="635" y="660"/>
                  </a:moveTo>
                  <a:lnTo>
                    <a:pt x="634" y="659"/>
                  </a:lnTo>
                  <a:lnTo>
                    <a:pt x="633" y="658"/>
                  </a:lnTo>
                  <a:lnTo>
                    <a:pt x="632" y="658"/>
                  </a:lnTo>
                  <a:lnTo>
                    <a:pt x="632" y="657"/>
                  </a:lnTo>
                  <a:lnTo>
                    <a:pt x="631" y="657"/>
                  </a:lnTo>
                  <a:lnTo>
                    <a:pt x="630" y="658"/>
                  </a:lnTo>
                  <a:lnTo>
                    <a:pt x="630" y="658"/>
                  </a:lnTo>
                  <a:lnTo>
                    <a:pt x="629" y="658"/>
                  </a:lnTo>
                  <a:lnTo>
                    <a:pt x="629" y="657"/>
                  </a:lnTo>
                  <a:lnTo>
                    <a:pt x="628" y="655"/>
                  </a:lnTo>
                  <a:lnTo>
                    <a:pt x="627" y="654"/>
                  </a:lnTo>
                  <a:lnTo>
                    <a:pt x="627" y="652"/>
                  </a:lnTo>
                  <a:lnTo>
                    <a:pt x="627" y="650"/>
                  </a:lnTo>
                  <a:lnTo>
                    <a:pt x="627" y="648"/>
                  </a:lnTo>
                  <a:lnTo>
                    <a:pt x="627" y="647"/>
                  </a:lnTo>
                  <a:lnTo>
                    <a:pt x="627" y="648"/>
                  </a:lnTo>
                  <a:lnTo>
                    <a:pt x="626" y="647"/>
                  </a:lnTo>
                  <a:lnTo>
                    <a:pt x="627" y="643"/>
                  </a:lnTo>
                  <a:lnTo>
                    <a:pt x="628" y="641"/>
                  </a:lnTo>
                  <a:lnTo>
                    <a:pt x="628" y="637"/>
                  </a:lnTo>
                  <a:lnTo>
                    <a:pt x="630" y="637"/>
                  </a:lnTo>
                  <a:lnTo>
                    <a:pt x="631" y="636"/>
                  </a:lnTo>
                  <a:lnTo>
                    <a:pt x="632" y="635"/>
                  </a:lnTo>
                  <a:lnTo>
                    <a:pt x="632" y="633"/>
                  </a:lnTo>
                  <a:lnTo>
                    <a:pt x="632" y="633"/>
                  </a:lnTo>
                  <a:lnTo>
                    <a:pt x="632" y="632"/>
                  </a:lnTo>
                  <a:lnTo>
                    <a:pt x="632" y="631"/>
                  </a:lnTo>
                  <a:lnTo>
                    <a:pt x="633" y="631"/>
                  </a:lnTo>
                  <a:lnTo>
                    <a:pt x="634" y="631"/>
                  </a:lnTo>
                  <a:lnTo>
                    <a:pt x="635" y="630"/>
                  </a:lnTo>
                  <a:lnTo>
                    <a:pt x="636" y="629"/>
                  </a:lnTo>
                  <a:lnTo>
                    <a:pt x="637" y="629"/>
                  </a:lnTo>
                  <a:lnTo>
                    <a:pt x="639" y="630"/>
                  </a:lnTo>
                  <a:lnTo>
                    <a:pt x="639" y="629"/>
                  </a:lnTo>
                  <a:lnTo>
                    <a:pt x="639" y="628"/>
                  </a:lnTo>
                  <a:lnTo>
                    <a:pt x="640" y="627"/>
                  </a:lnTo>
                  <a:lnTo>
                    <a:pt x="641" y="627"/>
                  </a:lnTo>
                  <a:lnTo>
                    <a:pt x="642" y="629"/>
                  </a:lnTo>
                  <a:lnTo>
                    <a:pt x="645" y="631"/>
                  </a:lnTo>
                  <a:lnTo>
                    <a:pt x="646" y="633"/>
                  </a:lnTo>
                  <a:lnTo>
                    <a:pt x="647" y="634"/>
                  </a:lnTo>
                  <a:lnTo>
                    <a:pt x="649" y="635"/>
                  </a:lnTo>
                  <a:lnTo>
                    <a:pt x="651" y="636"/>
                  </a:lnTo>
                  <a:lnTo>
                    <a:pt x="652" y="638"/>
                  </a:lnTo>
                  <a:lnTo>
                    <a:pt x="652" y="640"/>
                  </a:lnTo>
                  <a:lnTo>
                    <a:pt x="653" y="641"/>
                  </a:lnTo>
                  <a:lnTo>
                    <a:pt x="654" y="642"/>
                  </a:lnTo>
                  <a:lnTo>
                    <a:pt x="656" y="645"/>
                  </a:lnTo>
                  <a:lnTo>
                    <a:pt x="655" y="645"/>
                  </a:lnTo>
                  <a:lnTo>
                    <a:pt x="654" y="644"/>
                  </a:lnTo>
                  <a:lnTo>
                    <a:pt x="653" y="644"/>
                  </a:lnTo>
                  <a:lnTo>
                    <a:pt x="653" y="643"/>
                  </a:lnTo>
                  <a:lnTo>
                    <a:pt x="652" y="643"/>
                  </a:lnTo>
                  <a:lnTo>
                    <a:pt x="652" y="644"/>
                  </a:lnTo>
                  <a:lnTo>
                    <a:pt x="651" y="644"/>
                  </a:lnTo>
                  <a:lnTo>
                    <a:pt x="650" y="644"/>
                  </a:lnTo>
                  <a:lnTo>
                    <a:pt x="649" y="641"/>
                  </a:lnTo>
                  <a:lnTo>
                    <a:pt x="648" y="640"/>
                  </a:lnTo>
                  <a:lnTo>
                    <a:pt x="648" y="638"/>
                  </a:lnTo>
                  <a:lnTo>
                    <a:pt x="647" y="637"/>
                  </a:lnTo>
                  <a:lnTo>
                    <a:pt x="646" y="637"/>
                  </a:lnTo>
                  <a:lnTo>
                    <a:pt x="646" y="639"/>
                  </a:lnTo>
                  <a:lnTo>
                    <a:pt x="647" y="641"/>
                  </a:lnTo>
                  <a:lnTo>
                    <a:pt x="647" y="642"/>
                  </a:lnTo>
                  <a:lnTo>
                    <a:pt x="646" y="642"/>
                  </a:lnTo>
                  <a:lnTo>
                    <a:pt x="648" y="644"/>
                  </a:lnTo>
                  <a:lnTo>
                    <a:pt x="649" y="644"/>
                  </a:lnTo>
                  <a:lnTo>
                    <a:pt x="649" y="645"/>
                  </a:lnTo>
                  <a:lnTo>
                    <a:pt x="650" y="645"/>
                  </a:lnTo>
                  <a:lnTo>
                    <a:pt x="649" y="645"/>
                  </a:lnTo>
                  <a:lnTo>
                    <a:pt x="647" y="646"/>
                  </a:lnTo>
                  <a:lnTo>
                    <a:pt x="646" y="646"/>
                  </a:lnTo>
                  <a:lnTo>
                    <a:pt x="646" y="647"/>
                  </a:lnTo>
                  <a:lnTo>
                    <a:pt x="648" y="647"/>
                  </a:lnTo>
                  <a:lnTo>
                    <a:pt x="650" y="646"/>
                  </a:lnTo>
                  <a:lnTo>
                    <a:pt x="651" y="647"/>
                  </a:lnTo>
                  <a:lnTo>
                    <a:pt x="652" y="648"/>
                  </a:lnTo>
                  <a:lnTo>
                    <a:pt x="653" y="649"/>
                  </a:lnTo>
                  <a:lnTo>
                    <a:pt x="653" y="650"/>
                  </a:lnTo>
                  <a:lnTo>
                    <a:pt x="653" y="651"/>
                  </a:lnTo>
                  <a:lnTo>
                    <a:pt x="652" y="652"/>
                  </a:lnTo>
                  <a:lnTo>
                    <a:pt x="651" y="652"/>
                  </a:lnTo>
                  <a:lnTo>
                    <a:pt x="651" y="651"/>
                  </a:lnTo>
                  <a:lnTo>
                    <a:pt x="650" y="651"/>
                  </a:lnTo>
                  <a:lnTo>
                    <a:pt x="650" y="653"/>
                  </a:lnTo>
                  <a:lnTo>
                    <a:pt x="650" y="654"/>
                  </a:lnTo>
                  <a:lnTo>
                    <a:pt x="649" y="655"/>
                  </a:lnTo>
                  <a:lnTo>
                    <a:pt x="648" y="656"/>
                  </a:lnTo>
                  <a:lnTo>
                    <a:pt x="648" y="653"/>
                  </a:lnTo>
                  <a:lnTo>
                    <a:pt x="648" y="652"/>
                  </a:lnTo>
                  <a:lnTo>
                    <a:pt x="647" y="652"/>
                  </a:lnTo>
                  <a:lnTo>
                    <a:pt x="647" y="656"/>
                  </a:lnTo>
                  <a:lnTo>
                    <a:pt x="645" y="656"/>
                  </a:lnTo>
                  <a:lnTo>
                    <a:pt x="644" y="658"/>
                  </a:lnTo>
                  <a:lnTo>
                    <a:pt x="644" y="657"/>
                  </a:lnTo>
                  <a:lnTo>
                    <a:pt x="643" y="657"/>
                  </a:lnTo>
                  <a:lnTo>
                    <a:pt x="644" y="653"/>
                  </a:lnTo>
                  <a:lnTo>
                    <a:pt x="643" y="653"/>
                  </a:lnTo>
                  <a:lnTo>
                    <a:pt x="643" y="656"/>
                  </a:lnTo>
                  <a:lnTo>
                    <a:pt x="642" y="657"/>
                  </a:lnTo>
                  <a:lnTo>
                    <a:pt x="642" y="658"/>
                  </a:lnTo>
                  <a:lnTo>
                    <a:pt x="641" y="658"/>
                  </a:lnTo>
                  <a:lnTo>
                    <a:pt x="641" y="658"/>
                  </a:lnTo>
                  <a:lnTo>
                    <a:pt x="641" y="657"/>
                  </a:lnTo>
                  <a:lnTo>
                    <a:pt x="641" y="655"/>
                  </a:lnTo>
                  <a:lnTo>
                    <a:pt x="641" y="653"/>
                  </a:lnTo>
                  <a:lnTo>
                    <a:pt x="641" y="652"/>
                  </a:lnTo>
                  <a:lnTo>
                    <a:pt x="641" y="653"/>
                  </a:lnTo>
                  <a:lnTo>
                    <a:pt x="640" y="653"/>
                  </a:lnTo>
                  <a:lnTo>
                    <a:pt x="639" y="652"/>
                  </a:lnTo>
                  <a:lnTo>
                    <a:pt x="639" y="653"/>
                  </a:lnTo>
                  <a:lnTo>
                    <a:pt x="638" y="653"/>
                  </a:lnTo>
                  <a:lnTo>
                    <a:pt x="638" y="654"/>
                  </a:lnTo>
                  <a:lnTo>
                    <a:pt x="638" y="653"/>
                  </a:lnTo>
                  <a:lnTo>
                    <a:pt x="638" y="652"/>
                  </a:lnTo>
                  <a:lnTo>
                    <a:pt x="637" y="652"/>
                  </a:lnTo>
                  <a:lnTo>
                    <a:pt x="637" y="654"/>
                  </a:lnTo>
                  <a:lnTo>
                    <a:pt x="638" y="655"/>
                  </a:lnTo>
                  <a:lnTo>
                    <a:pt x="639" y="656"/>
                  </a:lnTo>
                  <a:lnTo>
                    <a:pt x="640" y="657"/>
                  </a:lnTo>
                  <a:lnTo>
                    <a:pt x="640" y="658"/>
                  </a:lnTo>
                  <a:lnTo>
                    <a:pt x="639" y="658"/>
                  </a:lnTo>
                  <a:lnTo>
                    <a:pt x="638" y="659"/>
                  </a:lnTo>
                  <a:lnTo>
                    <a:pt x="637" y="660"/>
                  </a:lnTo>
                  <a:lnTo>
                    <a:pt x="636" y="659"/>
                  </a:lnTo>
                  <a:lnTo>
                    <a:pt x="635" y="660"/>
                  </a:lnTo>
                  <a:close/>
                  <a:moveTo>
                    <a:pt x="1079" y="91"/>
                  </a:moveTo>
                  <a:lnTo>
                    <a:pt x="1078" y="91"/>
                  </a:lnTo>
                  <a:lnTo>
                    <a:pt x="1077" y="91"/>
                  </a:lnTo>
                  <a:lnTo>
                    <a:pt x="1076" y="91"/>
                  </a:lnTo>
                  <a:lnTo>
                    <a:pt x="1075" y="89"/>
                  </a:lnTo>
                  <a:lnTo>
                    <a:pt x="1074" y="89"/>
                  </a:lnTo>
                  <a:lnTo>
                    <a:pt x="1073" y="89"/>
                  </a:lnTo>
                  <a:lnTo>
                    <a:pt x="1074" y="85"/>
                  </a:lnTo>
                  <a:lnTo>
                    <a:pt x="1075" y="85"/>
                  </a:lnTo>
                  <a:lnTo>
                    <a:pt x="1075" y="86"/>
                  </a:lnTo>
                  <a:lnTo>
                    <a:pt x="1076" y="88"/>
                  </a:lnTo>
                  <a:lnTo>
                    <a:pt x="1077" y="88"/>
                  </a:lnTo>
                  <a:lnTo>
                    <a:pt x="1078" y="89"/>
                  </a:lnTo>
                  <a:lnTo>
                    <a:pt x="1079" y="90"/>
                  </a:lnTo>
                  <a:lnTo>
                    <a:pt x="1079" y="91"/>
                  </a:lnTo>
                  <a:close/>
                  <a:moveTo>
                    <a:pt x="1185" y="34"/>
                  </a:moveTo>
                  <a:lnTo>
                    <a:pt x="1184" y="33"/>
                  </a:lnTo>
                  <a:lnTo>
                    <a:pt x="1182" y="34"/>
                  </a:lnTo>
                  <a:lnTo>
                    <a:pt x="1181" y="34"/>
                  </a:lnTo>
                  <a:lnTo>
                    <a:pt x="1182" y="33"/>
                  </a:lnTo>
                  <a:lnTo>
                    <a:pt x="1183" y="32"/>
                  </a:lnTo>
                  <a:lnTo>
                    <a:pt x="1184" y="32"/>
                  </a:lnTo>
                  <a:lnTo>
                    <a:pt x="1185" y="33"/>
                  </a:lnTo>
                  <a:lnTo>
                    <a:pt x="1185" y="34"/>
                  </a:lnTo>
                  <a:close/>
                  <a:moveTo>
                    <a:pt x="1199" y="100"/>
                  </a:moveTo>
                  <a:lnTo>
                    <a:pt x="1197" y="99"/>
                  </a:lnTo>
                  <a:lnTo>
                    <a:pt x="1196" y="98"/>
                  </a:lnTo>
                  <a:lnTo>
                    <a:pt x="1198" y="97"/>
                  </a:lnTo>
                  <a:lnTo>
                    <a:pt x="1199" y="96"/>
                  </a:lnTo>
                  <a:lnTo>
                    <a:pt x="1199" y="97"/>
                  </a:lnTo>
                  <a:lnTo>
                    <a:pt x="1200" y="97"/>
                  </a:lnTo>
                  <a:lnTo>
                    <a:pt x="1199" y="99"/>
                  </a:lnTo>
                  <a:lnTo>
                    <a:pt x="1199" y="100"/>
                  </a:lnTo>
                  <a:close/>
                  <a:moveTo>
                    <a:pt x="1074" y="93"/>
                  </a:moveTo>
                  <a:lnTo>
                    <a:pt x="1073" y="92"/>
                  </a:lnTo>
                  <a:lnTo>
                    <a:pt x="1072" y="92"/>
                  </a:lnTo>
                  <a:lnTo>
                    <a:pt x="1072" y="91"/>
                  </a:lnTo>
                  <a:lnTo>
                    <a:pt x="1073" y="90"/>
                  </a:lnTo>
                  <a:lnTo>
                    <a:pt x="1074" y="90"/>
                  </a:lnTo>
                  <a:lnTo>
                    <a:pt x="1074" y="93"/>
                  </a:lnTo>
                  <a:close/>
                  <a:moveTo>
                    <a:pt x="1207" y="125"/>
                  </a:moveTo>
                  <a:lnTo>
                    <a:pt x="1207" y="124"/>
                  </a:lnTo>
                  <a:lnTo>
                    <a:pt x="1207" y="123"/>
                  </a:lnTo>
                  <a:lnTo>
                    <a:pt x="1208" y="123"/>
                  </a:lnTo>
                  <a:lnTo>
                    <a:pt x="1208" y="124"/>
                  </a:lnTo>
                  <a:lnTo>
                    <a:pt x="1208" y="125"/>
                  </a:lnTo>
                  <a:lnTo>
                    <a:pt x="1207" y="125"/>
                  </a:lnTo>
                  <a:close/>
                  <a:moveTo>
                    <a:pt x="1209" y="117"/>
                  </a:moveTo>
                  <a:lnTo>
                    <a:pt x="1207" y="117"/>
                  </a:lnTo>
                  <a:lnTo>
                    <a:pt x="1207" y="117"/>
                  </a:lnTo>
                  <a:lnTo>
                    <a:pt x="1207" y="116"/>
                  </a:lnTo>
                  <a:lnTo>
                    <a:pt x="1208" y="116"/>
                  </a:lnTo>
                  <a:lnTo>
                    <a:pt x="1209" y="117"/>
                  </a:lnTo>
                  <a:lnTo>
                    <a:pt x="1209" y="117"/>
                  </a:lnTo>
                  <a:close/>
                  <a:moveTo>
                    <a:pt x="812" y="508"/>
                  </a:moveTo>
                  <a:lnTo>
                    <a:pt x="811" y="507"/>
                  </a:lnTo>
                  <a:lnTo>
                    <a:pt x="811" y="506"/>
                  </a:lnTo>
                  <a:lnTo>
                    <a:pt x="812" y="506"/>
                  </a:lnTo>
                  <a:lnTo>
                    <a:pt x="812" y="505"/>
                  </a:lnTo>
                  <a:lnTo>
                    <a:pt x="811" y="504"/>
                  </a:lnTo>
                  <a:lnTo>
                    <a:pt x="812" y="503"/>
                  </a:lnTo>
                  <a:lnTo>
                    <a:pt x="812" y="502"/>
                  </a:lnTo>
                  <a:lnTo>
                    <a:pt x="814" y="501"/>
                  </a:lnTo>
                  <a:lnTo>
                    <a:pt x="815" y="501"/>
                  </a:lnTo>
                  <a:lnTo>
                    <a:pt x="816" y="500"/>
                  </a:lnTo>
                  <a:lnTo>
                    <a:pt x="817" y="500"/>
                  </a:lnTo>
                  <a:lnTo>
                    <a:pt x="815" y="505"/>
                  </a:lnTo>
                  <a:lnTo>
                    <a:pt x="814" y="507"/>
                  </a:lnTo>
                  <a:lnTo>
                    <a:pt x="812" y="508"/>
                  </a:lnTo>
                  <a:close/>
                  <a:moveTo>
                    <a:pt x="824" y="496"/>
                  </a:moveTo>
                  <a:lnTo>
                    <a:pt x="824" y="497"/>
                  </a:lnTo>
                  <a:lnTo>
                    <a:pt x="823" y="498"/>
                  </a:lnTo>
                  <a:lnTo>
                    <a:pt x="823" y="497"/>
                  </a:lnTo>
                  <a:lnTo>
                    <a:pt x="823" y="496"/>
                  </a:lnTo>
                  <a:lnTo>
                    <a:pt x="824" y="496"/>
                  </a:lnTo>
                  <a:close/>
                  <a:moveTo>
                    <a:pt x="817" y="495"/>
                  </a:moveTo>
                  <a:lnTo>
                    <a:pt x="815" y="494"/>
                  </a:lnTo>
                  <a:lnTo>
                    <a:pt x="815" y="493"/>
                  </a:lnTo>
                  <a:lnTo>
                    <a:pt x="814" y="492"/>
                  </a:lnTo>
                  <a:lnTo>
                    <a:pt x="815" y="491"/>
                  </a:lnTo>
                  <a:lnTo>
                    <a:pt x="816" y="490"/>
                  </a:lnTo>
                  <a:lnTo>
                    <a:pt x="816" y="491"/>
                  </a:lnTo>
                  <a:lnTo>
                    <a:pt x="816" y="491"/>
                  </a:lnTo>
                  <a:lnTo>
                    <a:pt x="816" y="494"/>
                  </a:lnTo>
                  <a:lnTo>
                    <a:pt x="817" y="494"/>
                  </a:lnTo>
                  <a:lnTo>
                    <a:pt x="817" y="495"/>
                  </a:lnTo>
                  <a:lnTo>
                    <a:pt x="818" y="495"/>
                  </a:lnTo>
                  <a:lnTo>
                    <a:pt x="817" y="495"/>
                  </a:lnTo>
                  <a:close/>
                  <a:moveTo>
                    <a:pt x="818" y="492"/>
                  </a:moveTo>
                  <a:lnTo>
                    <a:pt x="818" y="491"/>
                  </a:lnTo>
                  <a:lnTo>
                    <a:pt x="818" y="490"/>
                  </a:lnTo>
                  <a:lnTo>
                    <a:pt x="818" y="489"/>
                  </a:lnTo>
                  <a:lnTo>
                    <a:pt x="817" y="488"/>
                  </a:lnTo>
                  <a:lnTo>
                    <a:pt x="817" y="487"/>
                  </a:lnTo>
                  <a:lnTo>
                    <a:pt x="817" y="486"/>
                  </a:lnTo>
                  <a:lnTo>
                    <a:pt x="818" y="486"/>
                  </a:lnTo>
                  <a:lnTo>
                    <a:pt x="819" y="486"/>
                  </a:lnTo>
                  <a:lnTo>
                    <a:pt x="819" y="485"/>
                  </a:lnTo>
                  <a:lnTo>
                    <a:pt x="820" y="485"/>
                  </a:lnTo>
                  <a:lnTo>
                    <a:pt x="820" y="486"/>
                  </a:lnTo>
                  <a:lnTo>
                    <a:pt x="820" y="488"/>
                  </a:lnTo>
                  <a:lnTo>
                    <a:pt x="821" y="489"/>
                  </a:lnTo>
                  <a:lnTo>
                    <a:pt x="820" y="491"/>
                  </a:lnTo>
                  <a:lnTo>
                    <a:pt x="820" y="492"/>
                  </a:lnTo>
                  <a:lnTo>
                    <a:pt x="818" y="492"/>
                  </a:lnTo>
                  <a:close/>
                  <a:moveTo>
                    <a:pt x="836" y="461"/>
                  </a:moveTo>
                  <a:lnTo>
                    <a:pt x="835" y="460"/>
                  </a:lnTo>
                  <a:lnTo>
                    <a:pt x="835" y="459"/>
                  </a:lnTo>
                  <a:lnTo>
                    <a:pt x="836" y="458"/>
                  </a:lnTo>
                  <a:lnTo>
                    <a:pt x="837" y="457"/>
                  </a:lnTo>
                  <a:lnTo>
                    <a:pt x="838" y="456"/>
                  </a:lnTo>
                  <a:lnTo>
                    <a:pt x="839" y="455"/>
                  </a:lnTo>
                  <a:lnTo>
                    <a:pt x="839" y="455"/>
                  </a:lnTo>
                  <a:lnTo>
                    <a:pt x="839" y="457"/>
                  </a:lnTo>
                  <a:lnTo>
                    <a:pt x="838" y="458"/>
                  </a:lnTo>
                  <a:lnTo>
                    <a:pt x="837" y="460"/>
                  </a:lnTo>
                  <a:lnTo>
                    <a:pt x="836" y="461"/>
                  </a:lnTo>
                  <a:close/>
                  <a:moveTo>
                    <a:pt x="922" y="412"/>
                  </a:moveTo>
                  <a:lnTo>
                    <a:pt x="921" y="411"/>
                  </a:lnTo>
                  <a:lnTo>
                    <a:pt x="921" y="410"/>
                  </a:lnTo>
                  <a:lnTo>
                    <a:pt x="922" y="411"/>
                  </a:lnTo>
                  <a:lnTo>
                    <a:pt x="924" y="409"/>
                  </a:lnTo>
                  <a:lnTo>
                    <a:pt x="925" y="409"/>
                  </a:lnTo>
                  <a:lnTo>
                    <a:pt x="925" y="410"/>
                  </a:lnTo>
                  <a:lnTo>
                    <a:pt x="924" y="411"/>
                  </a:lnTo>
                  <a:lnTo>
                    <a:pt x="923" y="411"/>
                  </a:lnTo>
                  <a:lnTo>
                    <a:pt x="922" y="412"/>
                  </a:lnTo>
                  <a:close/>
                  <a:moveTo>
                    <a:pt x="945" y="403"/>
                  </a:moveTo>
                  <a:lnTo>
                    <a:pt x="944" y="402"/>
                  </a:lnTo>
                  <a:lnTo>
                    <a:pt x="944" y="402"/>
                  </a:lnTo>
                  <a:lnTo>
                    <a:pt x="942" y="400"/>
                  </a:lnTo>
                  <a:lnTo>
                    <a:pt x="941" y="400"/>
                  </a:lnTo>
                  <a:lnTo>
                    <a:pt x="941" y="400"/>
                  </a:lnTo>
                  <a:lnTo>
                    <a:pt x="941" y="398"/>
                  </a:lnTo>
                  <a:lnTo>
                    <a:pt x="941" y="397"/>
                  </a:lnTo>
                  <a:lnTo>
                    <a:pt x="941" y="395"/>
                  </a:lnTo>
                  <a:lnTo>
                    <a:pt x="942" y="395"/>
                  </a:lnTo>
                  <a:lnTo>
                    <a:pt x="944" y="394"/>
                  </a:lnTo>
                  <a:lnTo>
                    <a:pt x="946" y="394"/>
                  </a:lnTo>
                  <a:lnTo>
                    <a:pt x="948" y="394"/>
                  </a:lnTo>
                  <a:lnTo>
                    <a:pt x="951" y="396"/>
                  </a:lnTo>
                  <a:lnTo>
                    <a:pt x="952" y="397"/>
                  </a:lnTo>
                  <a:lnTo>
                    <a:pt x="952" y="398"/>
                  </a:lnTo>
                  <a:lnTo>
                    <a:pt x="952" y="399"/>
                  </a:lnTo>
                  <a:lnTo>
                    <a:pt x="951" y="401"/>
                  </a:lnTo>
                  <a:lnTo>
                    <a:pt x="950" y="402"/>
                  </a:lnTo>
                  <a:lnTo>
                    <a:pt x="949" y="401"/>
                  </a:lnTo>
                  <a:lnTo>
                    <a:pt x="949" y="400"/>
                  </a:lnTo>
                  <a:lnTo>
                    <a:pt x="948" y="400"/>
                  </a:lnTo>
                  <a:lnTo>
                    <a:pt x="947" y="401"/>
                  </a:lnTo>
                  <a:lnTo>
                    <a:pt x="947" y="402"/>
                  </a:lnTo>
                  <a:lnTo>
                    <a:pt x="946" y="402"/>
                  </a:lnTo>
                  <a:lnTo>
                    <a:pt x="945" y="403"/>
                  </a:lnTo>
                  <a:close/>
                  <a:moveTo>
                    <a:pt x="876" y="404"/>
                  </a:moveTo>
                  <a:lnTo>
                    <a:pt x="874" y="404"/>
                  </a:lnTo>
                  <a:lnTo>
                    <a:pt x="873" y="402"/>
                  </a:lnTo>
                  <a:lnTo>
                    <a:pt x="872" y="401"/>
                  </a:lnTo>
                  <a:lnTo>
                    <a:pt x="871" y="400"/>
                  </a:lnTo>
                  <a:lnTo>
                    <a:pt x="870" y="400"/>
                  </a:lnTo>
                  <a:lnTo>
                    <a:pt x="870" y="402"/>
                  </a:lnTo>
                  <a:lnTo>
                    <a:pt x="869" y="400"/>
                  </a:lnTo>
                  <a:lnTo>
                    <a:pt x="869" y="399"/>
                  </a:lnTo>
                  <a:lnTo>
                    <a:pt x="871" y="398"/>
                  </a:lnTo>
                  <a:lnTo>
                    <a:pt x="874" y="397"/>
                  </a:lnTo>
                  <a:lnTo>
                    <a:pt x="876" y="397"/>
                  </a:lnTo>
                  <a:lnTo>
                    <a:pt x="877" y="398"/>
                  </a:lnTo>
                  <a:lnTo>
                    <a:pt x="877" y="399"/>
                  </a:lnTo>
                  <a:lnTo>
                    <a:pt x="875" y="400"/>
                  </a:lnTo>
                  <a:lnTo>
                    <a:pt x="875" y="400"/>
                  </a:lnTo>
                  <a:lnTo>
                    <a:pt x="875" y="401"/>
                  </a:lnTo>
                  <a:lnTo>
                    <a:pt x="876" y="401"/>
                  </a:lnTo>
                  <a:lnTo>
                    <a:pt x="879" y="402"/>
                  </a:lnTo>
                  <a:lnTo>
                    <a:pt x="879" y="403"/>
                  </a:lnTo>
                  <a:lnTo>
                    <a:pt x="878" y="404"/>
                  </a:lnTo>
                  <a:lnTo>
                    <a:pt x="876" y="404"/>
                  </a:lnTo>
                  <a:close/>
                  <a:moveTo>
                    <a:pt x="1166" y="228"/>
                  </a:moveTo>
                  <a:lnTo>
                    <a:pt x="1163" y="228"/>
                  </a:lnTo>
                  <a:lnTo>
                    <a:pt x="1158" y="227"/>
                  </a:lnTo>
                  <a:lnTo>
                    <a:pt x="1157" y="227"/>
                  </a:lnTo>
                  <a:lnTo>
                    <a:pt x="1157" y="226"/>
                  </a:lnTo>
                  <a:lnTo>
                    <a:pt x="1157" y="225"/>
                  </a:lnTo>
                  <a:lnTo>
                    <a:pt x="1155" y="223"/>
                  </a:lnTo>
                  <a:lnTo>
                    <a:pt x="1156" y="223"/>
                  </a:lnTo>
                  <a:lnTo>
                    <a:pt x="1156" y="222"/>
                  </a:lnTo>
                  <a:lnTo>
                    <a:pt x="1157" y="221"/>
                  </a:lnTo>
                  <a:lnTo>
                    <a:pt x="1158" y="219"/>
                  </a:lnTo>
                  <a:lnTo>
                    <a:pt x="1159" y="219"/>
                  </a:lnTo>
                  <a:lnTo>
                    <a:pt x="1160" y="219"/>
                  </a:lnTo>
                  <a:lnTo>
                    <a:pt x="1161" y="219"/>
                  </a:lnTo>
                  <a:lnTo>
                    <a:pt x="1163" y="218"/>
                  </a:lnTo>
                  <a:lnTo>
                    <a:pt x="1164" y="218"/>
                  </a:lnTo>
                  <a:lnTo>
                    <a:pt x="1164" y="217"/>
                  </a:lnTo>
                  <a:lnTo>
                    <a:pt x="1165" y="218"/>
                  </a:lnTo>
                  <a:lnTo>
                    <a:pt x="1166" y="218"/>
                  </a:lnTo>
                  <a:lnTo>
                    <a:pt x="1169" y="224"/>
                  </a:lnTo>
                  <a:lnTo>
                    <a:pt x="1169" y="225"/>
                  </a:lnTo>
                  <a:lnTo>
                    <a:pt x="1168" y="226"/>
                  </a:lnTo>
                  <a:lnTo>
                    <a:pt x="1166" y="228"/>
                  </a:lnTo>
                  <a:lnTo>
                    <a:pt x="1166" y="228"/>
                  </a:lnTo>
                  <a:close/>
                  <a:moveTo>
                    <a:pt x="859" y="444"/>
                  </a:moveTo>
                  <a:lnTo>
                    <a:pt x="858" y="442"/>
                  </a:lnTo>
                  <a:lnTo>
                    <a:pt x="859" y="442"/>
                  </a:lnTo>
                  <a:lnTo>
                    <a:pt x="860" y="441"/>
                  </a:lnTo>
                  <a:lnTo>
                    <a:pt x="860" y="442"/>
                  </a:lnTo>
                  <a:lnTo>
                    <a:pt x="860" y="443"/>
                  </a:lnTo>
                  <a:lnTo>
                    <a:pt x="859" y="444"/>
                  </a:lnTo>
                  <a:close/>
                  <a:moveTo>
                    <a:pt x="849" y="444"/>
                  </a:moveTo>
                  <a:lnTo>
                    <a:pt x="848" y="444"/>
                  </a:lnTo>
                  <a:lnTo>
                    <a:pt x="848" y="443"/>
                  </a:lnTo>
                  <a:lnTo>
                    <a:pt x="847" y="442"/>
                  </a:lnTo>
                  <a:lnTo>
                    <a:pt x="848" y="440"/>
                  </a:lnTo>
                  <a:lnTo>
                    <a:pt x="849" y="440"/>
                  </a:lnTo>
                  <a:lnTo>
                    <a:pt x="851" y="440"/>
                  </a:lnTo>
                  <a:lnTo>
                    <a:pt x="851" y="441"/>
                  </a:lnTo>
                  <a:lnTo>
                    <a:pt x="851" y="442"/>
                  </a:lnTo>
                  <a:lnTo>
                    <a:pt x="850" y="443"/>
                  </a:lnTo>
                  <a:lnTo>
                    <a:pt x="850" y="444"/>
                  </a:lnTo>
                  <a:lnTo>
                    <a:pt x="849" y="444"/>
                  </a:lnTo>
                  <a:close/>
                  <a:moveTo>
                    <a:pt x="1006" y="142"/>
                  </a:moveTo>
                  <a:lnTo>
                    <a:pt x="1005" y="140"/>
                  </a:lnTo>
                  <a:lnTo>
                    <a:pt x="1004" y="137"/>
                  </a:lnTo>
                  <a:lnTo>
                    <a:pt x="1004" y="132"/>
                  </a:lnTo>
                  <a:lnTo>
                    <a:pt x="1003" y="129"/>
                  </a:lnTo>
                  <a:lnTo>
                    <a:pt x="1003" y="129"/>
                  </a:lnTo>
                  <a:lnTo>
                    <a:pt x="1003" y="128"/>
                  </a:lnTo>
                  <a:lnTo>
                    <a:pt x="1004" y="127"/>
                  </a:lnTo>
                  <a:lnTo>
                    <a:pt x="1004" y="126"/>
                  </a:lnTo>
                  <a:lnTo>
                    <a:pt x="1005" y="126"/>
                  </a:lnTo>
                  <a:lnTo>
                    <a:pt x="1007" y="125"/>
                  </a:lnTo>
                  <a:lnTo>
                    <a:pt x="1009" y="125"/>
                  </a:lnTo>
                  <a:lnTo>
                    <a:pt x="1012" y="125"/>
                  </a:lnTo>
                  <a:lnTo>
                    <a:pt x="1013" y="125"/>
                  </a:lnTo>
                  <a:lnTo>
                    <a:pt x="1014" y="124"/>
                  </a:lnTo>
                  <a:lnTo>
                    <a:pt x="1016" y="125"/>
                  </a:lnTo>
                  <a:lnTo>
                    <a:pt x="1018" y="124"/>
                  </a:lnTo>
                  <a:lnTo>
                    <a:pt x="1019" y="125"/>
                  </a:lnTo>
                  <a:lnTo>
                    <a:pt x="1017" y="129"/>
                  </a:lnTo>
                  <a:lnTo>
                    <a:pt x="1016" y="132"/>
                  </a:lnTo>
                  <a:lnTo>
                    <a:pt x="1013" y="135"/>
                  </a:lnTo>
                  <a:lnTo>
                    <a:pt x="1012" y="135"/>
                  </a:lnTo>
                  <a:lnTo>
                    <a:pt x="1011" y="138"/>
                  </a:lnTo>
                  <a:lnTo>
                    <a:pt x="1010" y="139"/>
                  </a:lnTo>
                  <a:lnTo>
                    <a:pt x="1008" y="140"/>
                  </a:lnTo>
                  <a:lnTo>
                    <a:pt x="1007" y="141"/>
                  </a:lnTo>
                  <a:lnTo>
                    <a:pt x="1006" y="142"/>
                  </a:lnTo>
                  <a:close/>
                  <a:moveTo>
                    <a:pt x="1076" y="95"/>
                  </a:moveTo>
                  <a:lnTo>
                    <a:pt x="1074" y="95"/>
                  </a:lnTo>
                  <a:lnTo>
                    <a:pt x="1073" y="94"/>
                  </a:lnTo>
                  <a:lnTo>
                    <a:pt x="1072" y="93"/>
                  </a:lnTo>
                  <a:lnTo>
                    <a:pt x="1072" y="93"/>
                  </a:lnTo>
                  <a:lnTo>
                    <a:pt x="1072" y="93"/>
                  </a:lnTo>
                  <a:lnTo>
                    <a:pt x="1073" y="93"/>
                  </a:lnTo>
                  <a:lnTo>
                    <a:pt x="1073" y="93"/>
                  </a:lnTo>
                  <a:lnTo>
                    <a:pt x="1076" y="93"/>
                  </a:lnTo>
                  <a:lnTo>
                    <a:pt x="1076" y="94"/>
                  </a:lnTo>
                  <a:lnTo>
                    <a:pt x="1076" y="95"/>
                  </a:lnTo>
                  <a:close/>
                  <a:moveTo>
                    <a:pt x="1078" y="104"/>
                  </a:moveTo>
                  <a:lnTo>
                    <a:pt x="1075" y="102"/>
                  </a:lnTo>
                  <a:lnTo>
                    <a:pt x="1075" y="101"/>
                  </a:lnTo>
                  <a:lnTo>
                    <a:pt x="1074" y="100"/>
                  </a:lnTo>
                  <a:lnTo>
                    <a:pt x="1073" y="98"/>
                  </a:lnTo>
                  <a:lnTo>
                    <a:pt x="1073" y="97"/>
                  </a:lnTo>
                  <a:lnTo>
                    <a:pt x="1074" y="97"/>
                  </a:lnTo>
                  <a:lnTo>
                    <a:pt x="1076" y="97"/>
                  </a:lnTo>
                  <a:lnTo>
                    <a:pt x="1077" y="98"/>
                  </a:lnTo>
                  <a:lnTo>
                    <a:pt x="1076" y="99"/>
                  </a:lnTo>
                  <a:lnTo>
                    <a:pt x="1075" y="99"/>
                  </a:lnTo>
                  <a:lnTo>
                    <a:pt x="1074" y="99"/>
                  </a:lnTo>
                  <a:lnTo>
                    <a:pt x="1078" y="103"/>
                  </a:lnTo>
                  <a:lnTo>
                    <a:pt x="1079" y="103"/>
                  </a:lnTo>
                  <a:lnTo>
                    <a:pt x="1079" y="104"/>
                  </a:lnTo>
                  <a:lnTo>
                    <a:pt x="1078" y="104"/>
                  </a:lnTo>
                  <a:close/>
                  <a:moveTo>
                    <a:pt x="1070" y="104"/>
                  </a:moveTo>
                  <a:lnTo>
                    <a:pt x="1069" y="104"/>
                  </a:lnTo>
                  <a:lnTo>
                    <a:pt x="1068" y="103"/>
                  </a:lnTo>
                  <a:lnTo>
                    <a:pt x="1067" y="100"/>
                  </a:lnTo>
                  <a:lnTo>
                    <a:pt x="1068" y="100"/>
                  </a:lnTo>
                  <a:lnTo>
                    <a:pt x="1069" y="100"/>
                  </a:lnTo>
                  <a:lnTo>
                    <a:pt x="1069" y="99"/>
                  </a:lnTo>
                  <a:lnTo>
                    <a:pt x="1069" y="98"/>
                  </a:lnTo>
                  <a:lnTo>
                    <a:pt x="1070" y="98"/>
                  </a:lnTo>
                  <a:lnTo>
                    <a:pt x="1070" y="101"/>
                  </a:lnTo>
                  <a:lnTo>
                    <a:pt x="1071" y="102"/>
                  </a:lnTo>
                  <a:lnTo>
                    <a:pt x="1071" y="103"/>
                  </a:lnTo>
                  <a:lnTo>
                    <a:pt x="1071" y="104"/>
                  </a:lnTo>
                  <a:lnTo>
                    <a:pt x="1070" y="104"/>
                  </a:lnTo>
                  <a:close/>
                  <a:moveTo>
                    <a:pt x="1073" y="103"/>
                  </a:moveTo>
                  <a:lnTo>
                    <a:pt x="1072" y="103"/>
                  </a:lnTo>
                  <a:lnTo>
                    <a:pt x="1072" y="102"/>
                  </a:lnTo>
                  <a:lnTo>
                    <a:pt x="1071" y="100"/>
                  </a:lnTo>
                  <a:lnTo>
                    <a:pt x="1070" y="98"/>
                  </a:lnTo>
                  <a:lnTo>
                    <a:pt x="1070" y="96"/>
                  </a:lnTo>
                  <a:lnTo>
                    <a:pt x="1070" y="95"/>
                  </a:lnTo>
                  <a:lnTo>
                    <a:pt x="1071" y="95"/>
                  </a:lnTo>
                  <a:lnTo>
                    <a:pt x="1071" y="96"/>
                  </a:lnTo>
                  <a:lnTo>
                    <a:pt x="1071" y="94"/>
                  </a:lnTo>
                  <a:lnTo>
                    <a:pt x="1072" y="94"/>
                  </a:lnTo>
                  <a:lnTo>
                    <a:pt x="1072" y="95"/>
                  </a:lnTo>
                  <a:lnTo>
                    <a:pt x="1073" y="95"/>
                  </a:lnTo>
                  <a:lnTo>
                    <a:pt x="1073" y="96"/>
                  </a:lnTo>
                  <a:lnTo>
                    <a:pt x="1072" y="97"/>
                  </a:lnTo>
                  <a:lnTo>
                    <a:pt x="1072" y="98"/>
                  </a:lnTo>
                  <a:lnTo>
                    <a:pt x="1073" y="103"/>
                  </a:lnTo>
                  <a:close/>
                  <a:moveTo>
                    <a:pt x="997" y="102"/>
                  </a:moveTo>
                  <a:lnTo>
                    <a:pt x="1009" y="94"/>
                  </a:lnTo>
                  <a:lnTo>
                    <a:pt x="1020" y="87"/>
                  </a:lnTo>
                  <a:lnTo>
                    <a:pt x="1039" y="74"/>
                  </a:lnTo>
                  <a:lnTo>
                    <a:pt x="1047" y="70"/>
                  </a:lnTo>
                  <a:lnTo>
                    <a:pt x="1047" y="65"/>
                  </a:lnTo>
                  <a:lnTo>
                    <a:pt x="1046" y="62"/>
                  </a:lnTo>
                  <a:lnTo>
                    <a:pt x="1047" y="62"/>
                  </a:lnTo>
                  <a:lnTo>
                    <a:pt x="1048" y="62"/>
                  </a:lnTo>
                  <a:lnTo>
                    <a:pt x="1052" y="60"/>
                  </a:lnTo>
                  <a:lnTo>
                    <a:pt x="1058" y="61"/>
                  </a:lnTo>
                  <a:lnTo>
                    <a:pt x="1060" y="61"/>
                  </a:lnTo>
                  <a:lnTo>
                    <a:pt x="1061" y="62"/>
                  </a:lnTo>
                  <a:lnTo>
                    <a:pt x="1061" y="63"/>
                  </a:lnTo>
                  <a:lnTo>
                    <a:pt x="1061" y="64"/>
                  </a:lnTo>
                  <a:lnTo>
                    <a:pt x="1061" y="65"/>
                  </a:lnTo>
                  <a:lnTo>
                    <a:pt x="1062" y="65"/>
                  </a:lnTo>
                  <a:lnTo>
                    <a:pt x="1063" y="66"/>
                  </a:lnTo>
                  <a:lnTo>
                    <a:pt x="1064" y="68"/>
                  </a:lnTo>
                  <a:lnTo>
                    <a:pt x="1065" y="68"/>
                  </a:lnTo>
                  <a:lnTo>
                    <a:pt x="1065" y="68"/>
                  </a:lnTo>
                  <a:lnTo>
                    <a:pt x="1066" y="68"/>
                  </a:lnTo>
                  <a:lnTo>
                    <a:pt x="1067" y="70"/>
                  </a:lnTo>
                  <a:lnTo>
                    <a:pt x="1068" y="70"/>
                  </a:lnTo>
                  <a:lnTo>
                    <a:pt x="1070" y="70"/>
                  </a:lnTo>
                  <a:lnTo>
                    <a:pt x="1071" y="71"/>
                  </a:lnTo>
                  <a:lnTo>
                    <a:pt x="1072" y="72"/>
                  </a:lnTo>
                  <a:lnTo>
                    <a:pt x="1072" y="73"/>
                  </a:lnTo>
                  <a:lnTo>
                    <a:pt x="1072" y="74"/>
                  </a:lnTo>
                  <a:lnTo>
                    <a:pt x="1072" y="75"/>
                  </a:lnTo>
                  <a:lnTo>
                    <a:pt x="1072" y="76"/>
                  </a:lnTo>
                  <a:lnTo>
                    <a:pt x="1072" y="78"/>
                  </a:lnTo>
                  <a:lnTo>
                    <a:pt x="1072" y="79"/>
                  </a:lnTo>
                  <a:lnTo>
                    <a:pt x="1072" y="80"/>
                  </a:lnTo>
                  <a:lnTo>
                    <a:pt x="1071" y="82"/>
                  </a:lnTo>
                  <a:lnTo>
                    <a:pt x="1070" y="85"/>
                  </a:lnTo>
                  <a:lnTo>
                    <a:pt x="1069" y="85"/>
                  </a:lnTo>
                  <a:lnTo>
                    <a:pt x="1063" y="82"/>
                  </a:lnTo>
                  <a:lnTo>
                    <a:pt x="1062" y="82"/>
                  </a:lnTo>
                  <a:lnTo>
                    <a:pt x="1062" y="81"/>
                  </a:lnTo>
                  <a:lnTo>
                    <a:pt x="1061" y="81"/>
                  </a:lnTo>
                  <a:lnTo>
                    <a:pt x="1061" y="82"/>
                  </a:lnTo>
                  <a:lnTo>
                    <a:pt x="1061" y="83"/>
                  </a:lnTo>
                  <a:lnTo>
                    <a:pt x="1064" y="85"/>
                  </a:lnTo>
                  <a:lnTo>
                    <a:pt x="1066" y="87"/>
                  </a:lnTo>
                  <a:lnTo>
                    <a:pt x="1068" y="88"/>
                  </a:lnTo>
                  <a:lnTo>
                    <a:pt x="1068" y="89"/>
                  </a:lnTo>
                  <a:lnTo>
                    <a:pt x="1068" y="90"/>
                  </a:lnTo>
                  <a:lnTo>
                    <a:pt x="1066" y="93"/>
                  </a:lnTo>
                  <a:lnTo>
                    <a:pt x="1065" y="93"/>
                  </a:lnTo>
                  <a:lnTo>
                    <a:pt x="1064" y="94"/>
                  </a:lnTo>
                  <a:lnTo>
                    <a:pt x="1062" y="95"/>
                  </a:lnTo>
                  <a:lnTo>
                    <a:pt x="1061" y="96"/>
                  </a:lnTo>
                  <a:lnTo>
                    <a:pt x="1060" y="98"/>
                  </a:lnTo>
                  <a:lnTo>
                    <a:pt x="1057" y="99"/>
                  </a:lnTo>
                  <a:lnTo>
                    <a:pt x="1057" y="100"/>
                  </a:lnTo>
                  <a:lnTo>
                    <a:pt x="1056" y="103"/>
                  </a:lnTo>
                  <a:lnTo>
                    <a:pt x="1056" y="104"/>
                  </a:lnTo>
                  <a:lnTo>
                    <a:pt x="1055" y="104"/>
                  </a:lnTo>
                  <a:lnTo>
                    <a:pt x="1054" y="103"/>
                  </a:lnTo>
                  <a:lnTo>
                    <a:pt x="1052" y="103"/>
                  </a:lnTo>
                  <a:lnTo>
                    <a:pt x="1052" y="104"/>
                  </a:lnTo>
                  <a:lnTo>
                    <a:pt x="1051" y="105"/>
                  </a:lnTo>
                  <a:lnTo>
                    <a:pt x="1050" y="105"/>
                  </a:lnTo>
                  <a:lnTo>
                    <a:pt x="1049" y="105"/>
                  </a:lnTo>
                  <a:lnTo>
                    <a:pt x="1048" y="106"/>
                  </a:lnTo>
                  <a:lnTo>
                    <a:pt x="1049" y="107"/>
                  </a:lnTo>
                  <a:lnTo>
                    <a:pt x="1048" y="108"/>
                  </a:lnTo>
                  <a:lnTo>
                    <a:pt x="1048" y="109"/>
                  </a:lnTo>
                  <a:lnTo>
                    <a:pt x="1047" y="110"/>
                  </a:lnTo>
                  <a:lnTo>
                    <a:pt x="1044" y="113"/>
                  </a:lnTo>
                  <a:lnTo>
                    <a:pt x="1042" y="114"/>
                  </a:lnTo>
                  <a:lnTo>
                    <a:pt x="1041" y="115"/>
                  </a:lnTo>
                  <a:lnTo>
                    <a:pt x="1033" y="118"/>
                  </a:lnTo>
                  <a:lnTo>
                    <a:pt x="1031" y="118"/>
                  </a:lnTo>
                  <a:lnTo>
                    <a:pt x="1027" y="118"/>
                  </a:lnTo>
                  <a:lnTo>
                    <a:pt x="1026" y="118"/>
                  </a:lnTo>
                  <a:lnTo>
                    <a:pt x="1024" y="118"/>
                  </a:lnTo>
                  <a:lnTo>
                    <a:pt x="1023" y="118"/>
                  </a:lnTo>
                  <a:lnTo>
                    <a:pt x="1021" y="118"/>
                  </a:lnTo>
                  <a:lnTo>
                    <a:pt x="1020" y="119"/>
                  </a:lnTo>
                  <a:lnTo>
                    <a:pt x="1020" y="120"/>
                  </a:lnTo>
                  <a:lnTo>
                    <a:pt x="1019" y="120"/>
                  </a:lnTo>
                  <a:lnTo>
                    <a:pt x="1018" y="120"/>
                  </a:lnTo>
                  <a:lnTo>
                    <a:pt x="1016" y="120"/>
                  </a:lnTo>
                  <a:lnTo>
                    <a:pt x="1015" y="120"/>
                  </a:lnTo>
                  <a:lnTo>
                    <a:pt x="1014" y="120"/>
                  </a:lnTo>
                  <a:lnTo>
                    <a:pt x="1012" y="120"/>
                  </a:lnTo>
                  <a:lnTo>
                    <a:pt x="1010" y="121"/>
                  </a:lnTo>
                  <a:lnTo>
                    <a:pt x="1010" y="120"/>
                  </a:lnTo>
                  <a:lnTo>
                    <a:pt x="1009" y="119"/>
                  </a:lnTo>
                  <a:lnTo>
                    <a:pt x="1008" y="117"/>
                  </a:lnTo>
                  <a:lnTo>
                    <a:pt x="1007" y="115"/>
                  </a:lnTo>
                  <a:lnTo>
                    <a:pt x="1006" y="115"/>
                  </a:lnTo>
                  <a:lnTo>
                    <a:pt x="1005" y="113"/>
                  </a:lnTo>
                  <a:lnTo>
                    <a:pt x="1004" y="112"/>
                  </a:lnTo>
                  <a:lnTo>
                    <a:pt x="1003" y="110"/>
                  </a:lnTo>
                  <a:lnTo>
                    <a:pt x="1003" y="109"/>
                  </a:lnTo>
                  <a:lnTo>
                    <a:pt x="1002" y="107"/>
                  </a:lnTo>
                  <a:lnTo>
                    <a:pt x="1001" y="107"/>
                  </a:lnTo>
                  <a:lnTo>
                    <a:pt x="1001" y="106"/>
                  </a:lnTo>
                  <a:lnTo>
                    <a:pt x="1000" y="105"/>
                  </a:lnTo>
                  <a:lnTo>
                    <a:pt x="1000" y="105"/>
                  </a:lnTo>
                  <a:lnTo>
                    <a:pt x="999" y="103"/>
                  </a:lnTo>
                  <a:lnTo>
                    <a:pt x="998" y="102"/>
                  </a:lnTo>
                  <a:lnTo>
                    <a:pt x="997" y="102"/>
                  </a:lnTo>
                  <a:close/>
                  <a:moveTo>
                    <a:pt x="1056" y="164"/>
                  </a:moveTo>
                  <a:lnTo>
                    <a:pt x="1056" y="163"/>
                  </a:lnTo>
                  <a:lnTo>
                    <a:pt x="1055" y="163"/>
                  </a:lnTo>
                  <a:lnTo>
                    <a:pt x="1054" y="163"/>
                  </a:lnTo>
                  <a:lnTo>
                    <a:pt x="1051" y="161"/>
                  </a:lnTo>
                  <a:lnTo>
                    <a:pt x="1050" y="161"/>
                  </a:lnTo>
                  <a:lnTo>
                    <a:pt x="1050" y="160"/>
                  </a:lnTo>
                  <a:lnTo>
                    <a:pt x="1051" y="160"/>
                  </a:lnTo>
                  <a:lnTo>
                    <a:pt x="1051" y="158"/>
                  </a:lnTo>
                  <a:lnTo>
                    <a:pt x="1051" y="157"/>
                  </a:lnTo>
                  <a:lnTo>
                    <a:pt x="1050" y="157"/>
                  </a:lnTo>
                  <a:lnTo>
                    <a:pt x="1050" y="156"/>
                  </a:lnTo>
                  <a:lnTo>
                    <a:pt x="1051" y="155"/>
                  </a:lnTo>
                  <a:lnTo>
                    <a:pt x="1052" y="154"/>
                  </a:lnTo>
                  <a:lnTo>
                    <a:pt x="1053" y="154"/>
                  </a:lnTo>
                  <a:lnTo>
                    <a:pt x="1053" y="154"/>
                  </a:lnTo>
                  <a:lnTo>
                    <a:pt x="1053" y="155"/>
                  </a:lnTo>
                  <a:lnTo>
                    <a:pt x="1055" y="155"/>
                  </a:lnTo>
                  <a:lnTo>
                    <a:pt x="1057" y="156"/>
                  </a:lnTo>
                  <a:lnTo>
                    <a:pt x="1058" y="156"/>
                  </a:lnTo>
                  <a:lnTo>
                    <a:pt x="1058" y="155"/>
                  </a:lnTo>
                  <a:lnTo>
                    <a:pt x="1057" y="155"/>
                  </a:lnTo>
                  <a:lnTo>
                    <a:pt x="1055" y="154"/>
                  </a:lnTo>
                  <a:lnTo>
                    <a:pt x="1054" y="154"/>
                  </a:lnTo>
                  <a:lnTo>
                    <a:pt x="1054" y="153"/>
                  </a:lnTo>
                  <a:lnTo>
                    <a:pt x="1055" y="152"/>
                  </a:lnTo>
                  <a:lnTo>
                    <a:pt x="1056" y="152"/>
                  </a:lnTo>
                  <a:lnTo>
                    <a:pt x="1056" y="153"/>
                  </a:lnTo>
                  <a:lnTo>
                    <a:pt x="1057" y="154"/>
                  </a:lnTo>
                  <a:lnTo>
                    <a:pt x="1058" y="154"/>
                  </a:lnTo>
                  <a:lnTo>
                    <a:pt x="1058" y="154"/>
                  </a:lnTo>
                  <a:lnTo>
                    <a:pt x="1059" y="154"/>
                  </a:lnTo>
                  <a:lnTo>
                    <a:pt x="1061" y="154"/>
                  </a:lnTo>
                  <a:lnTo>
                    <a:pt x="1061" y="155"/>
                  </a:lnTo>
                  <a:lnTo>
                    <a:pt x="1061" y="156"/>
                  </a:lnTo>
                  <a:lnTo>
                    <a:pt x="1058" y="157"/>
                  </a:lnTo>
                  <a:lnTo>
                    <a:pt x="1059" y="158"/>
                  </a:lnTo>
                  <a:lnTo>
                    <a:pt x="1060" y="158"/>
                  </a:lnTo>
                  <a:lnTo>
                    <a:pt x="1060" y="159"/>
                  </a:lnTo>
                  <a:lnTo>
                    <a:pt x="1058" y="161"/>
                  </a:lnTo>
                  <a:lnTo>
                    <a:pt x="1058" y="163"/>
                  </a:lnTo>
                  <a:lnTo>
                    <a:pt x="1056" y="164"/>
                  </a:lnTo>
                  <a:close/>
                  <a:moveTo>
                    <a:pt x="1005" y="147"/>
                  </a:moveTo>
                  <a:lnTo>
                    <a:pt x="1004" y="147"/>
                  </a:lnTo>
                  <a:lnTo>
                    <a:pt x="1003" y="147"/>
                  </a:lnTo>
                  <a:lnTo>
                    <a:pt x="1003" y="146"/>
                  </a:lnTo>
                  <a:lnTo>
                    <a:pt x="1003" y="145"/>
                  </a:lnTo>
                  <a:lnTo>
                    <a:pt x="1005" y="144"/>
                  </a:lnTo>
                  <a:lnTo>
                    <a:pt x="1006" y="144"/>
                  </a:lnTo>
                  <a:lnTo>
                    <a:pt x="1006" y="145"/>
                  </a:lnTo>
                  <a:lnTo>
                    <a:pt x="1007" y="147"/>
                  </a:lnTo>
                  <a:lnTo>
                    <a:pt x="1006" y="147"/>
                  </a:lnTo>
                  <a:lnTo>
                    <a:pt x="1005" y="147"/>
                  </a:lnTo>
                  <a:close/>
                  <a:moveTo>
                    <a:pt x="1001" y="172"/>
                  </a:moveTo>
                  <a:lnTo>
                    <a:pt x="999" y="172"/>
                  </a:lnTo>
                  <a:lnTo>
                    <a:pt x="997" y="171"/>
                  </a:lnTo>
                  <a:lnTo>
                    <a:pt x="996" y="171"/>
                  </a:lnTo>
                  <a:lnTo>
                    <a:pt x="996" y="170"/>
                  </a:lnTo>
                  <a:lnTo>
                    <a:pt x="995" y="169"/>
                  </a:lnTo>
                  <a:lnTo>
                    <a:pt x="995" y="168"/>
                  </a:lnTo>
                  <a:lnTo>
                    <a:pt x="996" y="166"/>
                  </a:lnTo>
                  <a:lnTo>
                    <a:pt x="996" y="166"/>
                  </a:lnTo>
                  <a:lnTo>
                    <a:pt x="998" y="164"/>
                  </a:lnTo>
                  <a:lnTo>
                    <a:pt x="1000" y="163"/>
                  </a:lnTo>
                  <a:lnTo>
                    <a:pt x="1000" y="162"/>
                  </a:lnTo>
                  <a:lnTo>
                    <a:pt x="999" y="161"/>
                  </a:lnTo>
                  <a:lnTo>
                    <a:pt x="998" y="160"/>
                  </a:lnTo>
                  <a:lnTo>
                    <a:pt x="997" y="158"/>
                  </a:lnTo>
                  <a:lnTo>
                    <a:pt x="997" y="157"/>
                  </a:lnTo>
                  <a:lnTo>
                    <a:pt x="997" y="155"/>
                  </a:lnTo>
                  <a:lnTo>
                    <a:pt x="1000" y="152"/>
                  </a:lnTo>
                  <a:lnTo>
                    <a:pt x="1001" y="151"/>
                  </a:lnTo>
                  <a:lnTo>
                    <a:pt x="1002" y="152"/>
                  </a:lnTo>
                  <a:lnTo>
                    <a:pt x="1003" y="152"/>
                  </a:lnTo>
                  <a:lnTo>
                    <a:pt x="1003" y="151"/>
                  </a:lnTo>
                  <a:lnTo>
                    <a:pt x="1004" y="151"/>
                  </a:lnTo>
                  <a:lnTo>
                    <a:pt x="1005" y="151"/>
                  </a:lnTo>
                  <a:lnTo>
                    <a:pt x="1006" y="151"/>
                  </a:lnTo>
                  <a:lnTo>
                    <a:pt x="1008" y="149"/>
                  </a:lnTo>
                  <a:lnTo>
                    <a:pt x="1009" y="147"/>
                  </a:lnTo>
                  <a:lnTo>
                    <a:pt x="1010" y="144"/>
                  </a:lnTo>
                  <a:lnTo>
                    <a:pt x="1010" y="143"/>
                  </a:lnTo>
                  <a:lnTo>
                    <a:pt x="1012" y="142"/>
                  </a:lnTo>
                  <a:lnTo>
                    <a:pt x="1014" y="140"/>
                  </a:lnTo>
                  <a:lnTo>
                    <a:pt x="1014" y="138"/>
                  </a:lnTo>
                  <a:lnTo>
                    <a:pt x="1017" y="136"/>
                  </a:lnTo>
                  <a:lnTo>
                    <a:pt x="1018" y="134"/>
                  </a:lnTo>
                  <a:lnTo>
                    <a:pt x="1020" y="132"/>
                  </a:lnTo>
                  <a:lnTo>
                    <a:pt x="1022" y="129"/>
                  </a:lnTo>
                  <a:lnTo>
                    <a:pt x="1024" y="124"/>
                  </a:lnTo>
                  <a:lnTo>
                    <a:pt x="1025" y="123"/>
                  </a:lnTo>
                  <a:lnTo>
                    <a:pt x="1026" y="123"/>
                  </a:lnTo>
                  <a:lnTo>
                    <a:pt x="1028" y="123"/>
                  </a:lnTo>
                  <a:lnTo>
                    <a:pt x="1031" y="123"/>
                  </a:lnTo>
                  <a:lnTo>
                    <a:pt x="1033" y="123"/>
                  </a:lnTo>
                  <a:lnTo>
                    <a:pt x="1036" y="123"/>
                  </a:lnTo>
                  <a:lnTo>
                    <a:pt x="1037" y="122"/>
                  </a:lnTo>
                  <a:lnTo>
                    <a:pt x="1039" y="120"/>
                  </a:lnTo>
                  <a:lnTo>
                    <a:pt x="1040" y="120"/>
                  </a:lnTo>
                  <a:lnTo>
                    <a:pt x="1041" y="119"/>
                  </a:lnTo>
                  <a:lnTo>
                    <a:pt x="1042" y="119"/>
                  </a:lnTo>
                  <a:lnTo>
                    <a:pt x="1043" y="119"/>
                  </a:lnTo>
                  <a:lnTo>
                    <a:pt x="1044" y="118"/>
                  </a:lnTo>
                  <a:lnTo>
                    <a:pt x="1047" y="116"/>
                  </a:lnTo>
                  <a:lnTo>
                    <a:pt x="1052" y="111"/>
                  </a:lnTo>
                  <a:lnTo>
                    <a:pt x="1055" y="109"/>
                  </a:lnTo>
                  <a:lnTo>
                    <a:pt x="1056" y="107"/>
                  </a:lnTo>
                  <a:lnTo>
                    <a:pt x="1057" y="107"/>
                  </a:lnTo>
                  <a:lnTo>
                    <a:pt x="1058" y="106"/>
                  </a:lnTo>
                  <a:lnTo>
                    <a:pt x="1061" y="103"/>
                  </a:lnTo>
                  <a:lnTo>
                    <a:pt x="1062" y="101"/>
                  </a:lnTo>
                  <a:lnTo>
                    <a:pt x="1064" y="100"/>
                  </a:lnTo>
                  <a:lnTo>
                    <a:pt x="1065" y="98"/>
                  </a:lnTo>
                  <a:lnTo>
                    <a:pt x="1066" y="98"/>
                  </a:lnTo>
                  <a:lnTo>
                    <a:pt x="1066" y="100"/>
                  </a:lnTo>
                  <a:lnTo>
                    <a:pt x="1066" y="102"/>
                  </a:lnTo>
                  <a:lnTo>
                    <a:pt x="1067" y="102"/>
                  </a:lnTo>
                  <a:lnTo>
                    <a:pt x="1067" y="103"/>
                  </a:lnTo>
                  <a:lnTo>
                    <a:pt x="1067" y="105"/>
                  </a:lnTo>
                  <a:lnTo>
                    <a:pt x="1067" y="108"/>
                  </a:lnTo>
                  <a:lnTo>
                    <a:pt x="1068" y="109"/>
                  </a:lnTo>
                  <a:lnTo>
                    <a:pt x="1071" y="109"/>
                  </a:lnTo>
                  <a:lnTo>
                    <a:pt x="1073" y="110"/>
                  </a:lnTo>
                  <a:lnTo>
                    <a:pt x="1074" y="110"/>
                  </a:lnTo>
                  <a:lnTo>
                    <a:pt x="1075" y="112"/>
                  </a:lnTo>
                  <a:lnTo>
                    <a:pt x="1078" y="112"/>
                  </a:lnTo>
                  <a:lnTo>
                    <a:pt x="1078" y="113"/>
                  </a:lnTo>
                  <a:lnTo>
                    <a:pt x="1079" y="114"/>
                  </a:lnTo>
                  <a:lnTo>
                    <a:pt x="1079" y="117"/>
                  </a:lnTo>
                  <a:lnTo>
                    <a:pt x="1080" y="117"/>
                  </a:lnTo>
                  <a:lnTo>
                    <a:pt x="1080" y="118"/>
                  </a:lnTo>
                  <a:lnTo>
                    <a:pt x="1079" y="118"/>
                  </a:lnTo>
                  <a:lnTo>
                    <a:pt x="1078" y="119"/>
                  </a:lnTo>
                  <a:lnTo>
                    <a:pt x="1079" y="121"/>
                  </a:lnTo>
                  <a:lnTo>
                    <a:pt x="1081" y="122"/>
                  </a:lnTo>
                  <a:lnTo>
                    <a:pt x="1081" y="123"/>
                  </a:lnTo>
                  <a:lnTo>
                    <a:pt x="1081" y="125"/>
                  </a:lnTo>
                  <a:lnTo>
                    <a:pt x="1079" y="126"/>
                  </a:lnTo>
                  <a:lnTo>
                    <a:pt x="1077" y="127"/>
                  </a:lnTo>
                  <a:lnTo>
                    <a:pt x="1077" y="128"/>
                  </a:lnTo>
                  <a:lnTo>
                    <a:pt x="1078" y="128"/>
                  </a:lnTo>
                  <a:lnTo>
                    <a:pt x="1078" y="129"/>
                  </a:lnTo>
                  <a:lnTo>
                    <a:pt x="1079" y="129"/>
                  </a:lnTo>
                  <a:lnTo>
                    <a:pt x="1081" y="128"/>
                  </a:lnTo>
                  <a:lnTo>
                    <a:pt x="1083" y="128"/>
                  </a:lnTo>
                  <a:lnTo>
                    <a:pt x="1084" y="130"/>
                  </a:lnTo>
                  <a:lnTo>
                    <a:pt x="1084" y="133"/>
                  </a:lnTo>
                  <a:lnTo>
                    <a:pt x="1084" y="135"/>
                  </a:lnTo>
                  <a:lnTo>
                    <a:pt x="1085" y="137"/>
                  </a:lnTo>
                  <a:lnTo>
                    <a:pt x="1084" y="139"/>
                  </a:lnTo>
                  <a:lnTo>
                    <a:pt x="1084" y="140"/>
                  </a:lnTo>
                  <a:lnTo>
                    <a:pt x="1082" y="141"/>
                  </a:lnTo>
                  <a:lnTo>
                    <a:pt x="1079" y="142"/>
                  </a:lnTo>
                  <a:lnTo>
                    <a:pt x="1077" y="142"/>
                  </a:lnTo>
                  <a:lnTo>
                    <a:pt x="1072" y="146"/>
                  </a:lnTo>
                  <a:lnTo>
                    <a:pt x="1072" y="147"/>
                  </a:lnTo>
                  <a:lnTo>
                    <a:pt x="1071" y="147"/>
                  </a:lnTo>
                  <a:lnTo>
                    <a:pt x="1070" y="147"/>
                  </a:lnTo>
                  <a:lnTo>
                    <a:pt x="1069" y="146"/>
                  </a:lnTo>
                  <a:lnTo>
                    <a:pt x="1068" y="147"/>
                  </a:lnTo>
                  <a:lnTo>
                    <a:pt x="1067" y="149"/>
                  </a:lnTo>
                  <a:lnTo>
                    <a:pt x="1067" y="152"/>
                  </a:lnTo>
                  <a:lnTo>
                    <a:pt x="1066" y="153"/>
                  </a:lnTo>
                  <a:lnTo>
                    <a:pt x="1065" y="153"/>
                  </a:lnTo>
                  <a:lnTo>
                    <a:pt x="1064" y="153"/>
                  </a:lnTo>
                  <a:lnTo>
                    <a:pt x="1064" y="154"/>
                  </a:lnTo>
                  <a:lnTo>
                    <a:pt x="1062" y="154"/>
                  </a:lnTo>
                  <a:lnTo>
                    <a:pt x="1062" y="155"/>
                  </a:lnTo>
                  <a:lnTo>
                    <a:pt x="1061" y="155"/>
                  </a:lnTo>
                  <a:lnTo>
                    <a:pt x="1061" y="154"/>
                  </a:lnTo>
                  <a:lnTo>
                    <a:pt x="1060" y="154"/>
                  </a:lnTo>
                  <a:lnTo>
                    <a:pt x="1059" y="154"/>
                  </a:lnTo>
                  <a:lnTo>
                    <a:pt x="1058" y="153"/>
                  </a:lnTo>
                  <a:lnTo>
                    <a:pt x="1057" y="151"/>
                  </a:lnTo>
                  <a:lnTo>
                    <a:pt x="1055" y="150"/>
                  </a:lnTo>
                  <a:lnTo>
                    <a:pt x="1054" y="150"/>
                  </a:lnTo>
                  <a:lnTo>
                    <a:pt x="1052" y="151"/>
                  </a:lnTo>
                  <a:lnTo>
                    <a:pt x="1049" y="154"/>
                  </a:lnTo>
                  <a:lnTo>
                    <a:pt x="1045" y="157"/>
                  </a:lnTo>
                  <a:lnTo>
                    <a:pt x="1041" y="158"/>
                  </a:lnTo>
                  <a:lnTo>
                    <a:pt x="1038" y="158"/>
                  </a:lnTo>
                  <a:lnTo>
                    <a:pt x="1037" y="158"/>
                  </a:lnTo>
                  <a:lnTo>
                    <a:pt x="1034" y="159"/>
                  </a:lnTo>
                  <a:lnTo>
                    <a:pt x="1033" y="159"/>
                  </a:lnTo>
                  <a:lnTo>
                    <a:pt x="1033" y="158"/>
                  </a:lnTo>
                  <a:lnTo>
                    <a:pt x="1032" y="158"/>
                  </a:lnTo>
                  <a:lnTo>
                    <a:pt x="1031" y="159"/>
                  </a:lnTo>
                  <a:lnTo>
                    <a:pt x="1030" y="161"/>
                  </a:lnTo>
                  <a:lnTo>
                    <a:pt x="1029" y="162"/>
                  </a:lnTo>
                  <a:lnTo>
                    <a:pt x="1026" y="162"/>
                  </a:lnTo>
                  <a:lnTo>
                    <a:pt x="1026" y="162"/>
                  </a:lnTo>
                  <a:lnTo>
                    <a:pt x="1026" y="164"/>
                  </a:lnTo>
                  <a:lnTo>
                    <a:pt x="1025" y="164"/>
                  </a:lnTo>
                  <a:lnTo>
                    <a:pt x="1023" y="164"/>
                  </a:lnTo>
                  <a:lnTo>
                    <a:pt x="1021" y="166"/>
                  </a:lnTo>
                  <a:lnTo>
                    <a:pt x="1020" y="166"/>
                  </a:lnTo>
                  <a:lnTo>
                    <a:pt x="1017" y="166"/>
                  </a:lnTo>
                  <a:lnTo>
                    <a:pt x="1016" y="166"/>
                  </a:lnTo>
                  <a:lnTo>
                    <a:pt x="1015" y="166"/>
                  </a:lnTo>
                  <a:lnTo>
                    <a:pt x="1014" y="166"/>
                  </a:lnTo>
                  <a:lnTo>
                    <a:pt x="1011" y="169"/>
                  </a:lnTo>
                  <a:lnTo>
                    <a:pt x="1008" y="169"/>
                  </a:lnTo>
                  <a:lnTo>
                    <a:pt x="1004" y="171"/>
                  </a:lnTo>
                  <a:lnTo>
                    <a:pt x="1003" y="171"/>
                  </a:lnTo>
                  <a:lnTo>
                    <a:pt x="1001" y="172"/>
                  </a:lnTo>
                  <a:close/>
                  <a:moveTo>
                    <a:pt x="1151" y="2"/>
                  </a:moveTo>
                  <a:lnTo>
                    <a:pt x="1152" y="2"/>
                  </a:lnTo>
                  <a:lnTo>
                    <a:pt x="1152" y="3"/>
                  </a:lnTo>
                  <a:lnTo>
                    <a:pt x="1152" y="4"/>
                  </a:lnTo>
                  <a:lnTo>
                    <a:pt x="1151" y="5"/>
                  </a:lnTo>
                  <a:lnTo>
                    <a:pt x="1148" y="6"/>
                  </a:lnTo>
                  <a:lnTo>
                    <a:pt x="1145" y="7"/>
                  </a:lnTo>
                  <a:lnTo>
                    <a:pt x="1144" y="9"/>
                  </a:lnTo>
                  <a:lnTo>
                    <a:pt x="1145" y="9"/>
                  </a:lnTo>
                  <a:lnTo>
                    <a:pt x="1145" y="10"/>
                  </a:lnTo>
                  <a:lnTo>
                    <a:pt x="1146" y="13"/>
                  </a:lnTo>
                  <a:lnTo>
                    <a:pt x="1146" y="14"/>
                  </a:lnTo>
                  <a:lnTo>
                    <a:pt x="1145" y="16"/>
                  </a:lnTo>
                  <a:lnTo>
                    <a:pt x="1144" y="18"/>
                  </a:lnTo>
                  <a:lnTo>
                    <a:pt x="1142" y="19"/>
                  </a:lnTo>
                  <a:lnTo>
                    <a:pt x="1140" y="23"/>
                  </a:lnTo>
                  <a:lnTo>
                    <a:pt x="1138" y="29"/>
                  </a:lnTo>
                  <a:lnTo>
                    <a:pt x="1137" y="29"/>
                  </a:lnTo>
                  <a:lnTo>
                    <a:pt x="1137" y="30"/>
                  </a:lnTo>
                  <a:lnTo>
                    <a:pt x="1137" y="31"/>
                  </a:lnTo>
                  <a:lnTo>
                    <a:pt x="1137" y="31"/>
                  </a:lnTo>
                  <a:lnTo>
                    <a:pt x="1137" y="32"/>
                  </a:lnTo>
                  <a:lnTo>
                    <a:pt x="1138" y="33"/>
                  </a:lnTo>
                  <a:lnTo>
                    <a:pt x="1139" y="33"/>
                  </a:lnTo>
                  <a:lnTo>
                    <a:pt x="1140" y="33"/>
                  </a:lnTo>
                  <a:lnTo>
                    <a:pt x="1141" y="33"/>
                  </a:lnTo>
                  <a:lnTo>
                    <a:pt x="1142" y="33"/>
                  </a:lnTo>
                  <a:lnTo>
                    <a:pt x="1142" y="32"/>
                  </a:lnTo>
                  <a:lnTo>
                    <a:pt x="1143" y="28"/>
                  </a:lnTo>
                  <a:lnTo>
                    <a:pt x="1145" y="25"/>
                  </a:lnTo>
                  <a:lnTo>
                    <a:pt x="1147" y="23"/>
                  </a:lnTo>
                  <a:lnTo>
                    <a:pt x="1150" y="20"/>
                  </a:lnTo>
                  <a:lnTo>
                    <a:pt x="1152" y="19"/>
                  </a:lnTo>
                  <a:lnTo>
                    <a:pt x="1154" y="16"/>
                  </a:lnTo>
                  <a:lnTo>
                    <a:pt x="1155" y="14"/>
                  </a:lnTo>
                  <a:lnTo>
                    <a:pt x="1156" y="13"/>
                  </a:lnTo>
                  <a:lnTo>
                    <a:pt x="1157" y="14"/>
                  </a:lnTo>
                  <a:lnTo>
                    <a:pt x="1158" y="14"/>
                  </a:lnTo>
                  <a:lnTo>
                    <a:pt x="1157" y="17"/>
                  </a:lnTo>
                  <a:lnTo>
                    <a:pt x="1157" y="18"/>
                  </a:lnTo>
                  <a:lnTo>
                    <a:pt x="1156" y="18"/>
                  </a:lnTo>
                  <a:lnTo>
                    <a:pt x="1155" y="19"/>
                  </a:lnTo>
                  <a:lnTo>
                    <a:pt x="1155" y="21"/>
                  </a:lnTo>
                  <a:lnTo>
                    <a:pt x="1154" y="23"/>
                  </a:lnTo>
                  <a:lnTo>
                    <a:pt x="1154" y="24"/>
                  </a:lnTo>
                  <a:lnTo>
                    <a:pt x="1153" y="26"/>
                  </a:lnTo>
                  <a:lnTo>
                    <a:pt x="1152" y="27"/>
                  </a:lnTo>
                  <a:lnTo>
                    <a:pt x="1153" y="31"/>
                  </a:lnTo>
                  <a:lnTo>
                    <a:pt x="1154" y="32"/>
                  </a:lnTo>
                  <a:lnTo>
                    <a:pt x="1154" y="33"/>
                  </a:lnTo>
                  <a:lnTo>
                    <a:pt x="1154" y="34"/>
                  </a:lnTo>
                  <a:lnTo>
                    <a:pt x="1155" y="34"/>
                  </a:lnTo>
                  <a:lnTo>
                    <a:pt x="1155" y="33"/>
                  </a:lnTo>
                  <a:lnTo>
                    <a:pt x="1154" y="32"/>
                  </a:lnTo>
                  <a:lnTo>
                    <a:pt x="1154" y="31"/>
                  </a:lnTo>
                  <a:lnTo>
                    <a:pt x="1156" y="31"/>
                  </a:lnTo>
                  <a:lnTo>
                    <a:pt x="1156" y="29"/>
                  </a:lnTo>
                  <a:lnTo>
                    <a:pt x="1157" y="29"/>
                  </a:lnTo>
                  <a:lnTo>
                    <a:pt x="1158" y="29"/>
                  </a:lnTo>
                  <a:lnTo>
                    <a:pt x="1159" y="30"/>
                  </a:lnTo>
                  <a:lnTo>
                    <a:pt x="1160" y="31"/>
                  </a:lnTo>
                  <a:lnTo>
                    <a:pt x="1161" y="30"/>
                  </a:lnTo>
                  <a:lnTo>
                    <a:pt x="1161" y="29"/>
                  </a:lnTo>
                  <a:lnTo>
                    <a:pt x="1161" y="28"/>
                  </a:lnTo>
                  <a:lnTo>
                    <a:pt x="1160" y="28"/>
                  </a:lnTo>
                  <a:lnTo>
                    <a:pt x="1161" y="25"/>
                  </a:lnTo>
                  <a:lnTo>
                    <a:pt x="1161" y="24"/>
                  </a:lnTo>
                  <a:lnTo>
                    <a:pt x="1163" y="23"/>
                  </a:lnTo>
                  <a:lnTo>
                    <a:pt x="1163" y="22"/>
                  </a:lnTo>
                  <a:lnTo>
                    <a:pt x="1162" y="20"/>
                  </a:lnTo>
                  <a:lnTo>
                    <a:pt x="1162" y="19"/>
                  </a:lnTo>
                  <a:lnTo>
                    <a:pt x="1163" y="16"/>
                  </a:lnTo>
                  <a:lnTo>
                    <a:pt x="1164" y="15"/>
                  </a:lnTo>
                  <a:lnTo>
                    <a:pt x="1165" y="15"/>
                  </a:lnTo>
                  <a:lnTo>
                    <a:pt x="1166" y="17"/>
                  </a:lnTo>
                  <a:lnTo>
                    <a:pt x="1166" y="18"/>
                  </a:lnTo>
                  <a:lnTo>
                    <a:pt x="1166" y="19"/>
                  </a:lnTo>
                  <a:lnTo>
                    <a:pt x="1166" y="19"/>
                  </a:lnTo>
                  <a:lnTo>
                    <a:pt x="1169" y="19"/>
                  </a:lnTo>
                  <a:lnTo>
                    <a:pt x="1170" y="17"/>
                  </a:lnTo>
                  <a:lnTo>
                    <a:pt x="1172" y="16"/>
                  </a:lnTo>
                  <a:lnTo>
                    <a:pt x="1173" y="16"/>
                  </a:lnTo>
                  <a:lnTo>
                    <a:pt x="1173" y="17"/>
                  </a:lnTo>
                  <a:lnTo>
                    <a:pt x="1173" y="18"/>
                  </a:lnTo>
                  <a:lnTo>
                    <a:pt x="1173" y="19"/>
                  </a:lnTo>
                  <a:lnTo>
                    <a:pt x="1172" y="19"/>
                  </a:lnTo>
                  <a:lnTo>
                    <a:pt x="1170" y="19"/>
                  </a:lnTo>
                  <a:lnTo>
                    <a:pt x="1170" y="19"/>
                  </a:lnTo>
                  <a:lnTo>
                    <a:pt x="1171" y="20"/>
                  </a:lnTo>
                  <a:lnTo>
                    <a:pt x="1171" y="21"/>
                  </a:lnTo>
                  <a:lnTo>
                    <a:pt x="1168" y="24"/>
                  </a:lnTo>
                  <a:lnTo>
                    <a:pt x="1167" y="24"/>
                  </a:lnTo>
                  <a:lnTo>
                    <a:pt x="1166" y="25"/>
                  </a:lnTo>
                  <a:lnTo>
                    <a:pt x="1166" y="25"/>
                  </a:lnTo>
                  <a:lnTo>
                    <a:pt x="1165" y="26"/>
                  </a:lnTo>
                  <a:lnTo>
                    <a:pt x="1166" y="26"/>
                  </a:lnTo>
                  <a:lnTo>
                    <a:pt x="1166" y="27"/>
                  </a:lnTo>
                  <a:lnTo>
                    <a:pt x="1166" y="27"/>
                  </a:lnTo>
                  <a:lnTo>
                    <a:pt x="1166" y="28"/>
                  </a:lnTo>
                  <a:lnTo>
                    <a:pt x="1167" y="28"/>
                  </a:lnTo>
                  <a:lnTo>
                    <a:pt x="1169" y="28"/>
                  </a:lnTo>
                  <a:lnTo>
                    <a:pt x="1170" y="28"/>
                  </a:lnTo>
                  <a:lnTo>
                    <a:pt x="1170" y="29"/>
                  </a:lnTo>
                  <a:lnTo>
                    <a:pt x="1167" y="31"/>
                  </a:lnTo>
                  <a:lnTo>
                    <a:pt x="1165" y="31"/>
                  </a:lnTo>
                  <a:lnTo>
                    <a:pt x="1162" y="33"/>
                  </a:lnTo>
                  <a:lnTo>
                    <a:pt x="1161" y="32"/>
                  </a:lnTo>
                  <a:lnTo>
                    <a:pt x="1160" y="33"/>
                  </a:lnTo>
                  <a:lnTo>
                    <a:pt x="1159" y="33"/>
                  </a:lnTo>
                  <a:lnTo>
                    <a:pt x="1159" y="34"/>
                  </a:lnTo>
                  <a:lnTo>
                    <a:pt x="1158" y="35"/>
                  </a:lnTo>
                  <a:lnTo>
                    <a:pt x="1158" y="37"/>
                  </a:lnTo>
                  <a:lnTo>
                    <a:pt x="1158" y="38"/>
                  </a:lnTo>
                  <a:lnTo>
                    <a:pt x="1158" y="39"/>
                  </a:lnTo>
                  <a:lnTo>
                    <a:pt x="1158" y="40"/>
                  </a:lnTo>
                  <a:lnTo>
                    <a:pt x="1158" y="43"/>
                  </a:lnTo>
                  <a:lnTo>
                    <a:pt x="1158" y="45"/>
                  </a:lnTo>
                  <a:lnTo>
                    <a:pt x="1159" y="47"/>
                  </a:lnTo>
                  <a:lnTo>
                    <a:pt x="1160" y="49"/>
                  </a:lnTo>
                  <a:lnTo>
                    <a:pt x="1161" y="51"/>
                  </a:lnTo>
                  <a:lnTo>
                    <a:pt x="1162" y="55"/>
                  </a:lnTo>
                  <a:lnTo>
                    <a:pt x="1163" y="57"/>
                  </a:lnTo>
                  <a:lnTo>
                    <a:pt x="1164" y="57"/>
                  </a:lnTo>
                  <a:lnTo>
                    <a:pt x="1164" y="58"/>
                  </a:lnTo>
                  <a:lnTo>
                    <a:pt x="1163" y="59"/>
                  </a:lnTo>
                  <a:lnTo>
                    <a:pt x="1165" y="63"/>
                  </a:lnTo>
                  <a:lnTo>
                    <a:pt x="1164" y="65"/>
                  </a:lnTo>
                  <a:lnTo>
                    <a:pt x="1165" y="66"/>
                  </a:lnTo>
                  <a:lnTo>
                    <a:pt x="1166" y="66"/>
                  </a:lnTo>
                  <a:lnTo>
                    <a:pt x="1166" y="67"/>
                  </a:lnTo>
                  <a:lnTo>
                    <a:pt x="1166" y="67"/>
                  </a:lnTo>
                  <a:lnTo>
                    <a:pt x="1166" y="66"/>
                  </a:lnTo>
                  <a:lnTo>
                    <a:pt x="1168" y="65"/>
                  </a:lnTo>
                  <a:lnTo>
                    <a:pt x="1168" y="64"/>
                  </a:lnTo>
                  <a:lnTo>
                    <a:pt x="1168" y="62"/>
                  </a:lnTo>
                  <a:lnTo>
                    <a:pt x="1167" y="58"/>
                  </a:lnTo>
                  <a:lnTo>
                    <a:pt x="1167" y="56"/>
                  </a:lnTo>
                  <a:lnTo>
                    <a:pt x="1166" y="56"/>
                  </a:lnTo>
                  <a:lnTo>
                    <a:pt x="1166" y="55"/>
                  </a:lnTo>
                  <a:lnTo>
                    <a:pt x="1166" y="54"/>
                  </a:lnTo>
                  <a:lnTo>
                    <a:pt x="1167" y="51"/>
                  </a:lnTo>
                  <a:lnTo>
                    <a:pt x="1167" y="50"/>
                  </a:lnTo>
                  <a:lnTo>
                    <a:pt x="1167" y="49"/>
                  </a:lnTo>
                  <a:lnTo>
                    <a:pt x="1167" y="48"/>
                  </a:lnTo>
                  <a:lnTo>
                    <a:pt x="1167" y="46"/>
                  </a:lnTo>
                  <a:lnTo>
                    <a:pt x="1168" y="45"/>
                  </a:lnTo>
                  <a:lnTo>
                    <a:pt x="1169" y="46"/>
                  </a:lnTo>
                  <a:lnTo>
                    <a:pt x="1169" y="45"/>
                  </a:lnTo>
                  <a:lnTo>
                    <a:pt x="1169" y="44"/>
                  </a:lnTo>
                  <a:lnTo>
                    <a:pt x="1169" y="43"/>
                  </a:lnTo>
                  <a:lnTo>
                    <a:pt x="1169" y="43"/>
                  </a:lnTo>
                  <a:lnTo>
                    <a:pt x="1171" y="41"/>
                  </a:lnTo>
                  <a:lnTo>
                    <a:pt x="1172" y="40"/>
                  </a:lnTo>
                  <a:lnTo>
                    <a:pt x="1173" y="39"/>
                  </a:lnTo>
                  <a:lnTo>
                    <a:pt x="1173" y="41"/>
                  </a:lnTo>
                  <a:lnTo>
                    <a:pt x="1174" y="41"/>
                  </a:lnTo>
                  <a:lnTo>
                    <a:pt x="1174" y="40"/>
                  </a:lnTo>
                  <a:lnTo>
                    <a:pt x="1175" y="40"/>
                  </a:lnTo>
                  <a:lnTo>
                    <a:pt x="1176" y="40"/>
                  </a:lnTo>
                  <a:lnTo>
                    <a:pt x="1177" y="41"/>
                  </a:lnTo>
                  <a:lnTo>
                    <a:pt x="1177" y="43"/>
                  </a:lnTo>
                  <a:lnTo>
                    <a:pt x="1177" y="42"/>
                  </a:lnTo>
                  <a:lnTo>
                    <a:pt x="1178" y="42"/>
                  </a:lnTo>
                  <a:lnTo>
                    <a:pt x="1177" y="41"/>
                  </a:lnTo>
                  <a:lnTo>
                    <a:pt x="1177" y="38"/>
                  </a:lnTo>
                  <a:lnTo>
                    <a:pt x="1177" y="38"/>
                  </a:lnTo>
                  <a:lnTo>
                    <a:pt x="1178" y="38"/>
                  </a:lnTo>
                  <a:lnTo>
                    <a:pt x="1178" y="39"/>
                  </a:lnTo>
                  <a:lnTo>
                    <a:pt x="1178" y="38"/>
                  </a:lnTo>
                  <a:lnTo>
                    <a:pt x="1178" y="37"/>
                  </a:lnTo>
                  <a:lnTo>
                    <a:pt x="1178" y="36"/>
                  </a:lnTo>
                  <a:lnTo>
                    <a:pt x="1180" y="38"/>
                  </a:lnTo>
                  <a:lnTo>
                    <a:pt x="1181" y="38"/>
                  </a:lnTo>
                  <a:lnTo>
                    <a:pt x="1180" y="37"/>
                  </a:lnTo>
                  <a:lnTo>
                    <a:pt x="1180" y="36"/>
                  </a:lnTo>
                  <a:lnTo>
                    <a:pt x="1181" y="36"/>
                  </a:lnTo>
                  <a:lnTo>
                    <a:pt x="1182" y="37"/>
                  </a:lnTo>
                  <a:lnTo>
                    <a:pt x="1183" y="38"/>
                  </a:lnTo>
                  <a:lnTo>
                    <a:pt x="1183" y="39"/>
                  </a:lnTo>
                  <a:lnTo>
                    <a:pt x="1182" y="39"/>
                  </a:lnTo>
                  <a:lnTo>
                    <a:pt x="1181" y="40"/>
                  </a:lnTo>
                  <a:lnTo>
                    <a:pt x="1181" y="41"/>
                  </a:lnTo>
                  <a:lnTo>
                    <a:pt x="1180" y="41"/>
                  </a:lnTo>
                  <a:lnTo>
                    <a:pt x="1180" y="42"/>
                  </a:lnTo>
                  <a:lnTo>
                    <a:pt x="1180" y="43"/>
                  </a:lnTo>
                  <a:lnTo>
                    <a:pt x="1181" y="43"/>
                  </a:lnTo>
                  <a:lnTo>
                    <a:pt x="1182" y="42"/>
                  </a:lnTo>
                  <a:lnTo>
                    <a:pt x="1185" y="42"/>
                  </a:lnTo>
                  <a:lnTo>
                    <a:pt x="1186" y="42"/>
                  </a:lnTo>
                  <a:lnTo>
                    <a:pt x="1186" y="43"/>
                  </a:lnTo>
                  <a:lnTo>
                    <a:pt x="1184" y="43"/>
                  </a:lnTo>
                  <a:lnTo>
                    <a:pt x="1182" y="44"/>
                  </a:lnTo>
                  <a:lnTo>
                    <a:pt x="1182" y="45"/>
                  </a:lnTo>
                  <a:lnTo>
                    <a:pt x="1182" y="46"/>
                  </a:lnTo>
                  <a:lnTo>
                    <a:pt x="1186" y="45"/>
                  </a:lnTo>
                  <a:lnTo>
                    <a:pt x="1187" y="45"/>
                  </a:lnTo>
                  <a:lnTo>
                    <a:pt x="1187" y="46"/>
                  </a:lnTo>
                  <a:lnTo>
                    <a:pt x="1186" y="47"/>
                  </a:lnTo>
                  <a:lnTo>
                    <a:pt x="1185" y="48"/>
                  </a:lnTo>
                  <a:lnTo>
                    <a:pt x="1184" y="49"/>
                  </a:lnTo>
                  <a:lnTo>
                    <a:pt x="1182" y="51"/>
                  </a:lnTo>
                  <a:lnTo>
                    <a:pt x="1181" y="52"/>
                  </a:lnTo>
                  <a:lnTo>
                    <a:pt x="1182" y="53"/>
                  </a:lnTo>
                  <a:lnTo>
                    <a:pt x="1182" y="52"/>
                  </a:lnTo>
                  <a:lnTo>
                    <a:pt x="1184" y="51"/>
                  </a:lnTo>
                  <a:lnTo>
                    <a:pt x="1185" y="51"/>
                  </a:lnTo>
                  <a:lnTo>
                    <a:pt x="1186" y="50"/>
                  </a:lnTo>
                  <a:lnTo>
                    <a:pt x="1187" y="51"/>
                  </a:lnTo>
                  <a:lnTo>
                    <a:pt x="1187" y="52"/>
                  </a:lnTo>
                  <a:lnTo>
                    <a:pt x="1185" y="53"/>
                  </a:lnTo>
                  <a:lnTo>
                    <a:pt x="1185" y="54"/>
                  </a:lnTo>
                  <a:lnTo>
                    <a:pt x="1184" y="55"/>
                  </a:lnTo>
                  <a:lnTo>
                    <a:pt x="1184" y="56"/>
                  </a:lnTo>
                  <a:lnTo>
                    <a:pt x="1184" y="56"/>
                  </a:lnTo>
                  <a:lnTo>
                    <a:pt x="1185" y="55"/>
                  </a:lnTo>
                  <a:lnTo>
                    <a:pt x="1187" y="54"/>
                  </a:lnTo>
                  <a:lnTo>
                    <a:pt x="1189" y="53"/>
                  </a:lnTo>
                  <a:lnTo>
                    <a:pt x="1189" y="53"/>
                  </a:lnTo>
                  <a:lnTo>
                    <a:pt x="1189" y="54"/>
                  </a:lnTo>
                  <a:lnTo>
                    <a:pt x="1188" y="55"/>
                  </a:lnTo>
                  <a:lnTo>
                    <a:pt x="1185" y="57"/>
                  </a:lnTo>
                  <a:lnTo>
                    <a:pt x="1183" y="59"/>
                  </a:lnTo>
                  <a:lnTo>
                    <a:pt x="1183" y="60"/>
                  </a:lnTo>
                  <a:lnTo>
                    <a:pt x="1183" y="59"/>
                  </a:lnTo>
                  <a:lnTo>
                    <a:pt x="1182" y="59"/>
                  </a:lnTo>
                  <a:lnTo>
                    <a:pt x="1182" y="60"/>
                  </a:lnTo>
                  <a:lnTo>
                    <a:pt x="1182" y="61"/>
                  </a:lnTo>
                  <a:lnTo>
                    <a:pt x="1181" y="61"/>
                  </a:lnTo>
                  <a:lnTo>
                    <a:pt x="1182" y="62"/>
                  </a:lnTo>
                  <a:lnTo>
                    <a:pt x="1183" y="62"/>
                  </a:lnTo>
                  <a:lnTo>
                    <a:pt x="1182" y="64"/>
                  </a:lnTo>
                  <a:lnTo>
                    <a:pt x="1182" y="65"/>
                  </a:lnTo>
                  <a:lnTo>
                    <a:pt x="1183" y="65"/>
                  </a:lnTo>
                  <a:lnTo>
                    <a:pt x="1184" y="64"/>
                  </a:lnTo>
                  <a:lnTo>
                    <a:pt x="1185" y="60"/>
                  </a:lnTo>
                  <a:lnTo>
                    <a:pt x="1186" y="61"/>
                  </a:lnTo>
                  <a:lnTo>
                    <a:pt x="1188" y="62"/>
                  </a:lnTo>
                  <a:lnTo>
                    <a:pt x="1189" y="62"/>
                  </a:lnTo>
                  <a:lnTo>
                    <a:pt x="1188" y="63"/>
                  </a:lnTo>
                  <a:lnTo>
                    <a:pt x="1188" y="64"/>
                  </a:lnTo>
                  <a:lnTo>
                    <a:pt x="1188" y="65"/>
                  </a:lnTo>
                  <a:lnTo>
                    <a:pt x="1189" y="64"/>
                  </a:lnTo>
                  <a:lnTo>
                    <a:pt x="1189" y="65"/>
                  </a:lnTo>
                  <a:lnTo>
                    <a:pt x="1190" y="66"/>
                  </a:lnTo>
                  <a:lnTo>
                    <a:pt x="1190" y="67"/>
                  </a:lnTo>
                  <a:lnTo>
                    <a:pt x="1191" y="67"/>
                  </a:lnTo>
                  <a:lnTo>
                    <a:pt x="1190" y="69"/>
                  </a:lnTo>
                  <a:lnTo>
                    <a:pt x="1191" y="70"/>
                  </a:lnTo>
                  <a:lnTo>
                    <a:pt x="1190" y="71"/>
                  </a:lnTo>
                  <a:lnTo>
                    <a:pt x="1189" y="71"/>
                  </a:lnTo>
                  <a:lnTo>
                    <a:pt x="1187" y="69"/>
                  </a:lnTo>
                  <a:lnTo>
                    <a:pt x="1186" y="68"/>
                  </a:lnTo>
                  <a:lnTo>
                    <a:pt x="1186" y="69"/>
                  </a:lnTo>
                  <a:lnTo>
                    <a:pt x="1187" y="71"/>
                  </a:lnTo>
                  <a:lnTo>
                    <a:pt x="1187" y="72"/>
                  </a:lnTo>
                  <a:lnTo>
                    <a:pt x="1188" y="72"/>
                  </a:lnTo>
                  <a:lnTo>
                    <a:pt x="1189" y="73"/>
                  </a:lnTo>
                  <a:lnTo>
                    <a:pt x="1189" y="74"/>
                  </a:lnTo>
                  <a:lnTo>
                    <a:pt x="1190" y="74"/>
                  </a:lnTo>
                  <a:lnTo>
                    <a:pt x="1190" y="75"/>
                  </a:lnTo>
                  <a:lnTo>
                    <a:pt x="1189" y="76"/>
                  </a:lnTo>
                  <a:lnTo>
                    <a:pt x="1187" y="77"/>
                  </a:lnTo>
                  <a:lnTo>
                    <a:pt x="1184" y="79"/>
                  </a:lnTo>
                  <a:lnTo>
                    <a:pt x="1182" y="80"/>
                  </a:lnTo>
                  <a:lnTo>
                    <a:pt x="1181" y="80"/>
                  </a:lnTo>
                  <a:lnTo>
                    <a:pt x="1180" y="80"/>
                  </a:lnTo>
                  <a:lnTo>
                    <a:pt x="1180" y="80"/>
                  </a:lnTo>
                  <a:lnTo>
                    <a:pt x="1180" y="77"/>
                  </a:lnTo>
                  <a:lnTo>
                    <a:pt x="1179" y="76"/>
                  </a:lnTo>
                  <a:lnTo>
                    <a:pt x="1179" y="77"/>
                  </a:lnTo>
                  <a:lnTo>
                    <a:pt x="1179" y="79"/>
                  </a:lnTo>
                  <a:lnTo>
                    <a:pt x="1179" y="81"/>
                  </a:lnTo>
                  <a:lnTo>
                    <a:pt x="1178" y="82"/>
                  </a:lnTo>
                  <a:lnTo>
                    <a:pt x="1177" y="82"/>
                  </a:lnTo>
                  <a:lnTo>
                    <a:pt x="1176" y="82"/>
                  </a:lnTo>
                  <a:lnTo>
                    <a:pt x="1175" y="83"/>
                  </a:lnTo>
                  <a:lnTo>
                    <a:pt x="1177" y="83"/>
                  </a:lnTo>
                  <a:lnTo>
                    <a:pt x="1177" y="83"/>
                  </a:lnTo>
                  <a:lnTo>
                    <a:pt x="1182" y="81"/>
                  </a:lnTo>
                  <a:lnTo>
                    <a:pt x="1184" y="80"/>
                  </a:lnTo>
                  <a:lnTo>
                    <a:pt x="1186" y="81"/>
                  </a:lnTo>
                  <a:lnTo>
                    <a:pt x="1187" y="82"/>
                  </a:lnTo>
                  <a:lnTo>
                    <a:pt x="1188" y="83"/>
                  </a:lnTo>
                  <a:lnTo>
                    <a:pt x="1189" y="83"/>
                  </a:lnTo>
                  <a:lnTo>
                    <a:pt x="1189" y="82"/>
                  </a:lnTo>
                  <a:lnTo>
                    <a:pt x="1188" y="81"/>
                  </a:lnTo>
                  <a:lnTo>
                    <a:pt x="1187" y="80"/>
                  </a:lnTo>
                  <a:lnTo>
                    <a:pt x="1187" y="80"/>
                  </a:lnTo>
                  <a:lnTo>
                    <a:pt x="1188" y="79"/>
                  </a:lnTo>
                  <a:lnTo>
                    <a:pt x="1189" y="79"/>
                  </a:lnTo>
                  <a:lnTo>
                    <a:pt x="1190" y="78"/>
                  </a:lnTo>
                  <a:lnTo>
                    <a:pt x="1192" y="78"/>
                  </a:lnTo>
                  <a:lnTo>
                    <a:pt x="1192" y="80"/>
                  </a:lnTo>
                  <a:lnTo>
                    <a:pt x="1194" y="82"/>
                  </a:lnTo>
                  <a:lnTo>
                    <a:pt x="1194" y="84"/>
                  </a:lnTo>
                  <a:lnTo>
                    <a:pt x="1193" y="84"/>
                  </a:lnTo>
                  <a:lnTo>
                    <a:pt x="1192" y="85"/>
                  </a:lnTo>
                  <a:lnTo>
                    <a:pt x="1188" y="88"/>
                  </a:lnTo>
                  <a:lnTo>
                    <a:pt x="1188" y="89"/>
                  </a:lnTo>
                  <a:lnTo>
                    <a:pt x="1187" y="89"/>
                  </a:lnTo>
                  <a:lnTo>
                    <a:pt x="1186" y="90"/>
                  </a:lnTo>
                  <a:lnTo>
                    <a:pt x="1185" y="91"/>
                  </a:lnTo>
                  <a:lnTo>
                    <a:pt x="1187" y="91"/>
                  </a:lnTo>
                  <a:lnTo>
                    <a:pt x="1189" y="89"/>
                  </a:lnTo>
                  <a:lnTo>
                    <a:pt x="1191" y="87"/>
                  </a:lnTo>
                  <a:lnTo>
                    <a:pt x="1192" y="87"/>
                  </a:lnTo>
                  <a:lnTo>
                    <a:pt x="1193" y="87"/>
                  </a:lnTo>
                  <a:lnTo>
                    <a:pt x="1193" y="88"/>
                  </a:lnTo>
                  <a:lnTo>
                    <a:pt x="1191" y="90"/>
                  </a:lnTo>
                  <a:lnTo>
                    <a:pt x="1190" y="92"/>
                  </a:lnTo>
                  <a:lnTo>
                    <a:pt x="1190" y="93"/>
                  </a:lnTo>
                  <a:lnTo>
                    <a:pt x="1190" y="93"/>
                  </a:lnTo>
                  <a:lnTo>
                    <a:pt x="1191" y="93"/>
                  </a:lnTo>
                  <a:lnTo>
                    <a:pt x="1192" y="91"/>
                  </a:lnTo>
                  <a:lnTo>
                    <a:pt x="1194" y="90"/>
                  </a:lnTo>
                  <a:lnTo>
                    <a:pt x="1195" y="90"/>
                  </a:lnTo>
                  <a:lnTo>
                    <a:pt x="1195" y="92"/>
                  </a:lnTo>
                  <a:lnTo>
                    <a:pt x="1196" y="92"/>
                  </a:lnTo>
                  <a:lnTo>
                    <a:pt x="1196" y="91"/>
                  </a:lnTo>
                  <a:lnTo>
                    <a:pt x="1196" y="89"/>
                  </a:lnTo>
                  <a:lnTo>
                    <a:pt x="1197" y="89"/>
                  </a:lnTo>
                  <a:lnTo>
                    <a:pt x="1198" y="90"/>
                  </a:lnTo>
                  <a:lnTo>
                    <a:pt x="1198" y="92"/>
                  </a:lnTo>
                  <a:lnTo>
                    <a:pt x="1198" y="93"/>
                  </a:lnTo>
                  <a:lnTo>
                    <a:pt x="1197" y="92"/>
                  </a:lnTo>
                  <a:lnTo>
                    <a:pt x="1197" y="93"/>
                  </a:lnTo>
                  <a:lnTo>
                    <a:pt x="1196" y="93"/>
                  </a:lnTo>
                  <a:lnTo>
                    <a:pt x="1196" y="94"/>
                  </a:lnTo>
                  <a:lnTo>
                    <a:pt x="1195" y="94"/>
                  </a:lnTo>
                  <a:lnTo>
                    <a:pt x="1195" y="97"/>
                  </a:lnTo>
                  <a:lnTo>
                    <a:pt x="1194" y="98"/>
                  </a:lnTo>
                  <a:lnTo>
                    <a:pt x="1194" y="99"/>
                  </a:lnTo>
                  <a:lnTo>
                    <a:pt x="1195" y="99"/>
                  </a:lnTo>
                  <a:lnTo>
                    <a:pt x="1195" y="100"/>
                  </a:lnTo>
                  <a:lnTo>
                    <a:pt x="1196" y="100"/>
                  </a:lnTo>
                  <a:lnTo>
                    <a:pt x="1197" y="102"/>
                  </a:lnTo>
                  <a:lnTo>
                    <a:pt x="1197" y="103"/>
                  </a:lnTo>
                  <a:lnTo>
                    <a:pt x="1196" y="103"/>
                  </a:lnTo>
                  <a:lnTo>
                    <a:pt x="1196" y="104"/>
                  </a:lnTo>
                  <a:lnTo>
                    <a:pt x="1196" y="105"/>
                  </a:lnTo>
                  <a:lnTo>
                    <a:pt x="1195" y="105"/>
                  </a:lnTo>
                  <a:lnTo>
                    <a:pt x="1194" y="106"/>
                  </a:lnTo>
                  <a:lnTo>
                    <a:pt x="1192" y="106"/>
                  </a:lnTo>
                  <a:lnTo>
                    <a:pt x="1191" y="105"/>
                  </a:lnTo>
                  <a:lnTo>
                    <a:pt x="1190" y="105"/>
                  </a:lnTo>
                  <a:lnTo>
                    <a:pt x="1190" y="105"/>
                  </a:lnTo>
                  <a:lnTo>
                    <a:pt x="1192" y="106"/>
                  </a:lnTo>
                  <a:lnTo>
                    <a:pt x="1192" y="107"/>
                  </a:lnTo>
                  <a:lnTo>
                    <a:pt x="1193" y="107"/>
                  </a:lnTo>
                  <a:lnTo>
                    <a:pt x="1194" y="107"/>
                  </a:lnTo>
                  <a:lnTo>
                    <a:pt x="1196" y="107"/>
                  </a:lnTo>
                  <a:lnTo>
                    <a:pt x="1197" y="106"/>
                  </a:lnTo>
                  <a:lnTo>
                    <a:pt x="1198" y="106"/>
                  </a:lnTo>
                  <a:lnTo>
                    <a:pt x="1199" y="105"/>
                  </a:lnTo>
                  <a:lnTo>
                    <a:pt x="1200" y="106"/>
                  </a:lnTo>
                  <a:lnTo>
                    <a:pt x="1199" y="107"/>
                  </a:lnTo>
                  <a:lnTo>
                    <a:pt x="1198" y="109"/>
                  </a:lnTo>
                  <a:lnTo>
                    <a:pt x="1196" y="110"/>
                  </a:lnTo>
                  <a:lnTo>
                    <a:pt x="1195" y="111"/>
                  </a:lnTo>
                  <a:lnTo>
                    <a:pt x="1195" y="112"/>
                  </a:lnTo>
                  <a:lnTo>
                    <a:pt x="1196" y="112"/>
                  </a:lnTo>
                  <a:lnTo>
                    <a:pt x="1198" y="110"/>
                  </a:lnTo>
                  <a:lnTo>
                    <a:pt x="1198" y="111"/>
                  </a:lnTo>
                  <a:lnTo>
                    <a:pt x="1199" y="111"/>
                  </a:lnTo>
                  <a:lnTo>
                    <a:pt x="1199" y="110"/>
                  </a:lnTo>
                  <a:lnTo>
                    <a:pt x="1200" y="109"/>
                  </a:lnTo>
                  <a:lnTo>
                    <a:pt x="1200" y="110"/>
                  </a:lnTo>
                  <a:lnTo>
                    <a:pt x="1201" y="110"/>
                  </a:lnTo>
                  <a:lnTo>
                    <a:pt x="1201" y="110"/>
                  </a:lnTo>
                  <a:lnTo>
                    <a:pt x="1202" y="111"/>
                  </a:lnTo>
                  <a:lnTo>
                    <a:pt x="1203" y="111"/>
                  </a:lnTo>
                  <a:lnTo>
                    <a:pt x="1204" y="111"/>
                  </a:lnTo>
                  <a:lnTo>
                    <a:pt x="1204" y="112"/>
                  </a:lnTo>
                  <a:lnTo>
                    <a:pt x="1204" y="113"/>
                  </a:lnTo>
                  <a:lnTo>
                    <a:pt x="1202" y="112"/>
                  </a:lnTo>
                  <a:lnTo>
                    <a:pt x="1201" y="112"/>
                  </a:lnTo>
                  <a:lnTo>
                    <a:pt x="1200" y="113"/>
                  </a:lnTo>
                  <a:lnTo>
                    <a:pt x="1199" y="114"/>
                  </a:lnTo>
                  <a:lnTo>
                    <a:pt x="1197" y="113"/>
                  </a:lnTo>
                  <a:lnTo>
                    <a:pt x="1197" y="114"/>
                  </a:lnTo>
                  <a:lnTo>
                    <a:pt x="1198" y="114"/>
                  </a:lnTo>
                  <a:lnTo>
                    <a:pt x="1198" y="115"/>
                  </a:lnTo>
                  <a:lnTo>
                    <a:pt x="1199" y="115"/>
                  </a:lnTo>
                  <a:lnTo>
                    <a:pt x="1200" y="115"/>
                  </a:lnTo>
                  <a:lnTo>
                    <a:pt x="1201" y="115"/>
                  </a:lnTo>
                  <a:lnTo>
                    <a:pt x="1201" y="115"/>
                  </a:lnTo>
                  <a:lnTo>
                    <a:pt x="1202" y="115"/>
                  </a:lnTo>
                  <a:lnTo>
                    <a:pt x="1202" y="116"/>
                  </a:lnTo>
                  <a:lnTo>
                    <a:pt x="1204" y="116"/>
                  </a:lnTo>
                  <a:lnTo>
                    <a:pt x="1204" y="117"/>
                  </a:lnTo>
                  <a:lnTo>
                    <a:pt x="1203" y="117"/>
                  </a:lnTo>
                  <a:lnTo>
                    <a:pt x="1202" y="117"/>
                  </a:lnTo>
                  <a:lnTo>
                    <a:pt x="1201" y="117"/>
                  </a:lnTo>
                  <a:lnTo>
                    <a:pt x="1201" y="117"/>
                  </a:lnTo>
                  <a:lnTo>
                    <a:pt x="1204" y="118"/>
                  </a:lnTo>
                  <a:lnTo>
                    <a:pt x="1203" y="119"/>
                  </a:lnTo>
                  <a:lnTo>
                    <a:pt x="1202" y="119"/>
                  </a:lnTo>
                  <a:lnTo>
                    <a:pt x="1201" y="120"/>
                  </a:lnTo>
                  <a:lnTo>
                    <a:pt x="1201" y="120"/>
                  </a:lnTo>
                  <a:lnTo>
                    <a:pt x="1200" y="120"/>
                  </a:lnTo>
                  <a:lnTo>
                    <a:pt x="1200" y="119"/>
                  </a:lnTo>
                  <a:lnTo>
                    <a:pt x="1199" y="119"/>
                  </a:lnTo>
                  <a:lnTo>
                    <a:pt x="1198" y="119"/>
                  </a:lnTo>
                  <a:lnTo>
                    <a:pt x="1198" y="120"/>
                  </a:lnTo>
                  <a:lnTo>
                    <a:pt x="1199" y="121"/>
                  </a:lnTo>
                  <a:lnTo>
                    <a:pt x="1200" y="122"/>
                  </a:lnTo>
                  <a:lnTo>
                    <a:pt x="1200" y="125"/>
                  </a:lnTo>
                  <a:lnTo>
                    <a:pt x="1200" y="128"/>
                  </a:lnTo>
                  <a:lnTo>
                    <a:pt x="1201" y="128"/>
                  </a:lnTo>
                  <a:lnTo>
                    <a:pt x="1201" y="127"/>
                  </a:lnTo>
                  <a:lnTo>
                    <a:pt x="1201" y="124"/>
                  </a:lnTo>
                  <a:lnTo>
                    <a:pt x="1201" y="123"/>
                  </a:lnTo>
                  <a:lnTo>
                    <a:pt x="1202" y="123"/>
                  </a:lnTo>
                  <a:lnTo>
                    <a:pt x="1202" y="124"/>
                  </a:lnTo>
                  <a:lnTo>
                    <a:pt x="1204" y="124"/>
                  </a:lnTo>
                  <a:lnTo>
                    <a:pt x="1203" y="125"/>
                  </a:lnTo>
                  <a:lnTo>
                    <a:pt x="1202" y="126"/>
                  </a:lnTo>
                  <a:lnTo>
                    <a:pt x="1202" y="127"/>
                  </a:lnTo>
                  <a:lnTo>
                    <a:pt x="1204" y="127"/>
                  </a:lnTo>
                  <a:lnTo>
                    <a:pt x="1205" y="126"/>
                  </a:lnTo>
                  <a:lnTo>
                    <a:pt x="1206" y="127"/>
                  </a:lnTo>
                  <a:lnTo>
                    <a:pt x="1207" y="128"/>
                  </a:lnTo>
                  <a:lnTo>
                    <a:pt x="1207" y="129"/>
                  </a:lnTo>
                  <a:lnTo>
                    <a:pt x="1208" y="129"/>
                  </a:lnTo>
                  <a:lnTo>
                    <a:pt x="1209" y="128"/>
                  </a:lnTo>
                  <a:lnTo>
                    <a:pt x="1210" y="128"/>
                  </a:lnTo>
                  <a:lnTo>
                    <a:pt x="1210" y="129"/>
                  </a:lnTo>
                  <a:lnTo>
                    <a:pt x="1209" y="135"/>
                  </a:lnTo>
                  <a:lnTo>
                    <a:pt x="1208" y="136"/>
                  </a:lnTo>
                  <a:lnTo>
                    <a:pt x="1207" y="138"/>
                  </a:lnTo>
                  <a:lnTo>
                    <a:pt x="1206" y="140"/>
                  </a:lnTo>
                  <a:lnTo>
                    <a:pt x="1206" y="141"/>
                  </a:lnTo>
                  <a:lnTo>
                    <a:pt x="1205" y="141"/>
                  </a:lnTo>
                  <a:lnTo>
                    <a:pt x="1204" y="141"/>
                  </a:lnTo>
                  <a:lnTo>
                    <a:pt x="1204" y="142"/>
                  </a:lnTo>
                  <a:lnTo>
                    <a:pt x="1203" y="142"/>
                  </a:lnTo>
                  <a:lnTo>
                    <a:pt x="1203" y="141"/>
                  </a:lnTo>
                  <a:lnTo>
                    <a:pt x="1201" y="141"/>
                  </a:lnTo>
                  <a:lnTo>
                    <a:pt x="1201" y="140"/>
                  </a:lnTo>
                  <a:lnTo>
                    <a:pt x="1201" y="140"/>
                  </a:lnTo>
                  <a:lnTo>
                    <a:pt x="1201" y="142"/>
                  </a:lnTo>
                  <a:lnTo>
                    <a:pt x="1200" y="143"/>
                  </a:lnTo>
                  <a:lnTo>
                    <a:pt x="1199" y="143"/>
                  </a:lnTo>
                  <a:lnTo>
                    <a:pt x="1198" y="143"/>
                  </a:lnTo>
                  <a:lnTo>
                    <a:pt x="1198" y="144"/>
                  </a:lnTo>
                  <a:lnTo>
                    <a:pt x="1198" y="145"/>
                  </a:lnTo>
                  <a:lnTo>
                    <a:pt x="1197" y="144"/>
                  </a:lnTo>
                  <a:lnTo>
                    <a:pt x="1196" y="143"/>
                  </a:lnTo>
                  <a:lnTo>
                    <a:pt x="1197" y="142"/>
                  </a:lnTo>
                  <a:lnTo>
                    <a:pt x="1196" y="141"/>
                  </a:lnTo>
                  <a:lnTo>
                    <a:pt x="1197" y="140"/>
                  </a:lnTo>
                  <a:lnTo>
                    <a:pt x="1197" y="139"/>
                  </a:lnTo>
                  <a:lnTo>
                    <a:pt x="1197" y="138"/>
                  </a:lnTo>
                  <a:lnTo>
                    <a:pt x="1197" y="139"/>
                  </a:lnTo>
                  <a:lnTo>
                    <a:pt x="1195" y="138"/>
                  </a:lnTo>
                  <a:lnTo>
                    <a:pt x="1195" y="137"/>
                  </a:lnTo>
                  <a:lnTo>
                    <a:pt x="1192" y="135"/>
                  </a:lnTo>
                  <a:lnTo>
                    <a:pt x="1191" y="136"/>
                  </a:lnTo>
                  <a:lnTo>
                    <a:pt x="1191" y="137"/>
                  </a:lnTo>
                  <a:lnTo>
                    <a:pt x="1188" y="142"/>
                  </a:lnTo>
                  <a:lnTo>
                    <a:pt x="1186" y="142"/>
                  </a:lnTo>
                  <a:lnTo>
                    <a:pt x="1184" y="142"/>
                  </a:lnTo>
                  <a:lnTo>
                    <a:pt x="1182" y="142"/>
                  </a:lnTo>
                  <a:lnTo>
                    <a:pt x="1181" y="141"/>
                  </a:lnTo>
                  <a:lnTo>
                    <a:pt x="1179" y="133"/>
                  </a:lnTo>
                  <a:lnTo>
                    <a:pt x="1177" y="128"/>
                  </a:lnTo>
                  <a:lnTo>
                    <a:pt x="1177" y="126"/>
                  </a:lnTo>
                  <a:lnTo>
                    <a:pt x="1176" y="123"/>
                  </a:lnTo>
                  <a:lnTo>
                    <a:pt x="1174" y="114"/>
                  </a:lnTo>
                  <a:lnTo>
                    <a:pt x="1173" y="105"/>
                  </a:lnTo>
                  <a:lnTo>
                    <a:pt x="1173" y="105"/>
                  </a:lnTo>
                  <a:lnTo>
                    <a:pt x="1172" y="105"/>
                  </a:lnTo>
                  <a:lnTo>
                    <a:pt x="1171" y="105"/>
                  </a:lnTo>
                  <a:lnTo>
                    <a:pt x="1171" y="105"/>
                  </a:lnTo>
                  <a:lnTo>
                    <a:pt x="1170" y="105"/>
                  </a:lnTo>
                  <a:lnTo>
                    <a:pt x="1170" y="107"/>
                  </a:lnTo>
                  <a:lnTo>
                    <a:pt x="1168" y="109"/>
                  </a:lnTo>
                  <a:lnTo>
                    <a:pt x="1169" y="112"/>
                  </a:lnTo>
                  <a:lnTo>
                    <a:pt x="1169" y="114"/>
                  </a:lnTo>
                  <a:lnTo>
                    <a:pt x="1170" y="116"/>
                  </a:lnTo>
                  <a:lnTo>
                    <a:pt x="1170" y="117"/>
                  </a:lnTo>
                  <a:lnTo>
                    <a:pt x="1170" y="117"/>
                  </a:lnTo>
                  <a:lnTo>
                    <a:pt x="1169" y="118"/>
                  </a:lnTo>
                  <a:lnTo>
                    <a:pt x="1169" y="119"/>
                  </a:lnTo>
                  <a:lnTo>
                    <a:pt x="1170" y="120"/>
                  </a:lnTo>
                  <a:lnTo>
                    <a:pt x="1170" y="121"/>
                  </a:lnTo>
                  <a:lnTo>
                    <a:pt x="1170" y="124"/>
                  </a:lnTo>
                  <a:lnTo>
                    <a:pt x="1172" y="127"/>
                  </a:lnTo>
                  <a:lnTo>
                    <a:pt x="1172" y="128"/>
                  </a:lnTo>
                  <a:lnTo>
                    <a:pt x="1174" y="132"/>
                  </a:lnTo>
                  <a:lnTo>
                    <a:pt x="1174" y="135"/>
                  </a:lnTo>
                  <a:lnTo>
                    <a:pt x="1175" y="137"/>
                  </a:lnTo>
                  <a:lnTo>
                    <a:pt x="1175" y="141"/>
                  </a:lnTo>
                  <a:lnTo>
                    <a:pt x="1175" y="143"/>
                  </a:lnTo>
                  <a:lnTo>
                    <a:pt x="1175" y="146"/>
                  </a:lnTo>
                  <a:lnTo>
                    <a:pt x="1174" y="147"/>
                  </a:lnTo>
                  <a:lnTo>
                    <a:pt x="1173" y="147"/>
                  </a:lnTo>
                  <a:lnTo>
                    <a:pt x="1171" y="148"/>
                  </a:lnTo>
                  <a:lnTo>
                    <a:pt x="1170" y="148"/>
                  </a:lnTo>
                  <a:lnTo>
                    <a:pt x="1169" y="148"/>
                  </a:lnTo>
                  <a:lnTo>
                    <a:pt x="1166" y="148"/>
                  </a:lnTo>
                  <a:lnTo>
                    <a:pt x="1163" y="148"/>
                  </a:lnTo>
                  <a:lnTo>
                    <a:pt x="1159" y="149"/>
                  </a:lnTo>
                  <a:lnTo>
                    <a:pt x="1158" y="149"/>
                  </a:lnTo>
                  <a:lnTo>
                    <a:pt x="1156" y="149"/>
                  </a:lnTo>
                  <a:lnTo>
                    <a:pt x="1154" y="149"/>
                  </a:lnTo>
                  <a:lnTo>
                    <a:pt x="1154" y="150"/>
                  </a:lnTo>
                  <a:lnTo>
                    <a:pt x="1153" y="150"/>
                  </a:lnTo>
                  <a:lnTo>
                    <a:pt x="1149" y="149"/>
                  </a:lnTo>
                  <a:lnTo>
                    <a:pt x="1142" y="143"/>
                  </a:lnTo>
                  <a:lnTo>
                    <a:pt x="1140" y="143"/>
                  </a:lnTo>
                  <a:lnTo>
                    <a:pt x="1138" y="142"/>
                  </a:lnTo>
                  <a:lnTo>
                    <a:pt x="1137" y="142"/>
                  </a:lnTo>
                  <a:lnTo>
                    <a:pt x="1135" y="142"/>
                  </a:lnTo>
                  <a:lnTo>
                    <a:pt x="1134" y="141"/>
                  </a:lnTo>
                  <a:lnTo>
                    <a:pt x="1132" y="140"/>
                  </a:lnTo>
                  <a:lnTo>
                    <a:pt x="1129" y="136"/>
                  </a:lnTo>
                  <a:lnTo>
                    <a:pt x="1128" y="136"/>
                  </a:lnTo>
                  <a:lnTo>
                    <a:pt x="1128" y="135"/>
                  </a:lnTo>
                  <a:lnTo>
                    <a:pt x="1126" y="134"/>
                  </a:lnTo>
                  <a:lnTo>
                    <a:pt x="1125" y="132"/>
                  </a:lnTo>
                  <a:lnTo>
                    <a:pt x="1124" y="131"/>
                  </a:lnTo>
                  <a:lnTo>
                    <a:pt x="1123" y="130"/>
                  </a:lnTo>
                  <a:lnTo>
                    <a:pt x="1121" y="126"/>
                  </a:lnTo>
                  <a:lnTo>
                    <a:pt x="1120" y="121"/>
                  </a:lnTo>
                  <a:lnTo>
                    <a:pt x="1119" y="117"/>
                  </a:lnTo>
                  <a:lnTo>
                    <a:pt x="1117" y="115"/>
                  </a:lnTo>
                  <a:lnTo>
                    <a:pt x="1117" y="114"/>
                  </a:lnTo>
                  <a:lnTo>
                    <a:pt x="1116" y="113"/>
                  </a:lnTo>
                  <a:lnTo>
                    <a:pt x="1116" y="111"/>
                  </a:lnTo>
                  <a:lnTo>
                    <a:pt x="1115" y="106"/>
                  </a:lnTo>
                  <a:lnTo>
                    <a:pt x="1115" y="105"/>
                  </a:lnTo>
                  <a:lnTo>
                    <a:pt x="1114" y="105"/>
                  </a:lnTo>
                  <a:lnTo>
                    <a:pt x="1114" y="104"/>
                  </a:lnTo>
                  <a:lnTo>
                    <a:pt x="1115" y="102"/>
                  </a:lnTo>
                  <a:lnTo>
                    <a:pt x="1114" y="101"/>
                  </a:lnTo>
                  <a:lnTo>
                    <a:pt x="1114" y="100"/>
                  </a:lnTo>
                  <a:lnTo>
                    <a:pt x="1113" y="99"/>
                  </a:lnTo>
                  <a:lnTo>
                    <a:pt x="1113" y="98"/>
                  </a:lnTo>
                  <a:lnTo>
                    <a:pt x="1112" y="95"/>
                  </a:lnTo>
                  <a:lnTo>
                    <a:pt x="1111" y="94"/>
                  </a:lnTo>
                  <a:lnTo>
                    <a:pt x="1107" y="89"/>
                  </a:lnTo>
                  <a:lnTo>
                    <a:pt x="1107" y="89"/>
                  </a:lnTo>
                  <a:lnTo>
                    <a:pt x="1104" y="86"/>
                  </a:lnTo>
                  <a:lnTo>
                    <a:pt x="1103" y="85"/>
                  </a:lnTo>
                  <a:lnTo>
                    <a:pt x="1103" y="84"/>
                  </a:lnTo>
                  <a:lnTo>
                    <a:pt x="1102" y="84"/>
                  </a:lnTo>
                  <a:lnTo>
                    <a:pt x="1101" y="82"/>
                  </a:lnTo>
                  <a:lnTo>
                    <a:pt x="1098" y="81"/>
                  </a:lnTo>
                  <a:lnTo>
                    <a:pt x="1098" y="79"/>
                  </a:lnTo>
                  <a:lnTo>
                    <a:pt x="1098" y="77"/>
                  </a:lnTo>
                  <a:lnTo>
                    <a:pt x="1097" y="77"/>
                  </a:lnTo>
                  <a:lnTo>
                    <a:pt x="1096" y="77"/>
                  </a:lnTo>
                  <a:lnTo>
                    <a:pt x="1096" y="74"/>
                  </a:lnTo>
                  <a:lnTo>
                    <a:pt x="1095" y="73"/>
                  </a:lnTo>
                  <a:lnTo>
                    <a:pt x="1095" y="72"/>
                  </a:lnTo>
                  <a:lnTo>
                    <a:pt x="1096" y="70"/>
                  </a:lnTo>
                  <a:lnTo>
                    <a:pt x="1096" y="69"/>
                  </a:lnTo>
                  <a:lnTo>
                    <a:pt x="1096" y="69"/>
                  </a:lnTo>
                  <a:lnTo>
                    <a:pt x="1096" y="68"/>
                  </a:lnTo>
                  <a:lnTo>
                    <a:pt x="1096" y="68"/>
                  </a:lnTo>
                  <a:lnTo>
                    <a:pt x="1095" y="68"/>
                  </a:lnTo>
                  <a:lnTo>
                    <a:pt x="1094" y="68"/>
                  </a:lnTo>
                  <a:lnTo>
                    <a:pt x="1093" y="70"/>
                  </a:lnTo>
                  <a:lnTo>
                    <a:pt x="1092" y="71"/>
                  </a:lnTo>
                  <a:lnTo>
                    <a:pt x="1091" y="71"/>
                  </a:lnTo>
                  <a:lnTo>
                    <a:pt x="1090" y="73"/>
                  </a:lnTo>
                  <a:lnTo>
                    <a:pt x="1089" y="74"/>
                  </a:lnTo>
                  <a:lnTo>
                    <a:pt x="1088" y="74"/>
                  </a:lnTo>
                  <a:lnTo>
                    <a:pt x="1087" y="74"/>
                  </a:lnTo>
                  <a:lnTo>
                    <a:pt x="1087" y="73"/>
                  </a:lnTo>
                  <a:lnTo>
                    <a:pt x="1086" y="73"/>
                  </a:lnTo>
                  <a:lnTo>
                    <a:pt x="1085" y="74"/>
                  </a:lnTo>
                  <a:lnTo>
                    <a:pt x="1084" y="75"/>
                  </a:lnTo>
                  <a:lnTo>
                    <a:pt x="1084" y="76"/>
                  </a:lnTo>
                  <a:lnTo>
                    <a:pt x="1083" y="76"/>
                  </a:lnTo>
                  <a:lnTo>
                    <a:pt x="1082" y="76"/>
                  </a:lnTo>
                  <a:lnTo>
                    <a:pt x="1081" y="76"/>
                  </a:lnTo>
                  <a:lnTo>
                    <a:pt x="1081" y="75"/>
                  </a:lnTo>
                  <a:lnTo>
                    <a:pt x="1082" y="74"/>
                  </a:lnTo>
                  <a:lnTo>
                    <a:pt x="1081" y="74"/>
                  </a:lnTo>
                  <a:lnTo>
                    <a:pt x="1079" y="73"/>
                  </a:lnTo>
                  <a:lnTo>
                    <a:pt x="1078" y="72"/>
                  </a:lnTo>
                  <a:lnTo>
                    <a:pt x="1077" y="70"/>
                  </a:lnTo>
                  <a:lnTo>
                    <a:pt x="1075" y="68"/>
                  </a:lnTo>
                  <a:lnTo>
                    <a:pt x="1072" y="66"/>
                  </a:lnTo>
                  <a:lnTo>
                    <a:pt x="1072" y="64"/>
                  </a:lnTo>
                  <a:lnTo>
                    <a:pt x="1071" y="62"/>
                  </a:lnTo>
                  <a:lnTo>
                    <a:pt x="1069" y="62"/>
                  </a:lnTo>
                  <a:lnTo>
                    <a:pt x="1072" y="61"/>
                  </a:lnTo>
                  <a:lnTo>
                    <a:pt x="1072" y="60"/>
                  </a:lnTo>
                  <a:lnTo>
                    <a:pt x="1073" y="59"/>
                  </a:lnTo>
                  <a:lnTo>
                    <a:pt x="1073" y="58"/>
                  </a:lnTo>
                  <a:lnTo>
                    <a:pt x="1073" y="60"/>
                  </a:lnTo>
                  <a:lnTo>
                    <a:pt x="1074" y="60"/>
                  </a:lnTo>
                  <a:lnTo>
                    <a:pt x="1075" y="60"/>
                  </a:lnTo>
                  <a:lnTo>
                    <a:pt x="1077" y="60"/>
                  </a:lnTo>
                  <a:lnTo>
                    <a:pt x="1078" y="60"/>
                  </a:lnTo>
                  <a:lnTo>
                    <a:pt x="1079" y="60"/>
                  </a:lnTo>
                  <a:lnTo>
                    <a:pt x="1080" y="61"/>
                  </a:lnTo>
                  <a:lnTo>
                    <a:pt x="1080" y="62"/>
                  </a:lnTo>
                  <a:lnTo>
                    <a:pt x="1081" y="62"/>
                  </a:lnTo>
                  <a:lnTo>
                    <a:pt x="1082" y="62"/>
                  </a:lnTo>
                  <a:lnTo>
                    <a:pt x="1082" y="61"/>
                  </a:lnTo>
                  <a:lnTo>
                    <a:pt x="1083" y="61"/>
                  </a:lnTo>
                  <a:lnTo>
                    <a:pt x="1083" y="62"/>
                  </a:lnTo>
                  <a:lnTo>
                    <a:pt x="1084" y="62"/>
                  </a:lnTo>
                  <a:lnTo>
                    <a:pt x="1085" y="62"/>
                  </a:lnTo>
                  <a:lnTo>
                    <a:pt x="1086" y="63"/>
                  </a:lnTo>
                  <a:lnTo>
                    <a:pt x="1089" y="65"/>
                  </a:lnTo>
                  <a:lnTo>
                    <a:pt x="1090" y="65"/>
                  </a:lnTo>
                  <a:lnTo>
                    <a:pt x="1090" y="64"/>
                  </a:lnTo>
                  <a:lnTo>
                    <a:pt x="1092" y="64"/>
                  </a:lnTo>
                  <a:lnTo>
                    <a:pt x="1093" y="64"/>
                  </a:lnTo>
                  <a:lnTo>
                    <a:pt x="1093" y="63"/>
                  </a:lnTo>
                  <a:lnTo>
                    <a:pt x="1092" y="61"/>
                  </a:lnTo>
                  <a:lnTo>
                    <a:pt x="1092" y="60"/>
                  </a:lnTo>
                  <a:lnTo>
                    <a:pt x="1091" y="59"/>
                  </a:lnTo>
                  <a:lnTo>
                    <a:pt x="1091" y="58"/>
                  </a:lnTo>
                  <a:lnTo>
                    <a:pt x="1091" y="57"/>
                  </a:lnTo>
                  <a:lnTo>
                    <a:pt x="1090" y="57"/>
                  </a:lnTo>
                  <a:lnTo>
                    <a:pt x="1090" y="56"/>
                  </a:lnTo>
                  <a:lnTo>
                    <a:pt x="1090" y="56"/>
                  </a:lnTo>
                  <a:lnTo>
                    <a:pt x="1091" y="56"/>
                  </a:lnTo>
                  <a:lnTo>
                    <a:pt x="1092" y="57"/>
                  </a:lnTo>
                  <a:lnTo>
                    <a:pt x="1094" y="59"/>
                  </a:lnTo>
                  <a:lnTo>
                    <a:pt x="1094" y="60"/>
                  </a:lnTo>
                  <a:lnTo>
                    <a:pt x="1095" y="60"/>
                  </a:lnTo>
                  <a:lnTo>
                    <a:pt x="1096" y="60"/>
                  </a:lnTo>
                  <a:lnTo>
                    <a:pt x="1095" y="60"/>
                  </a:lnTo>
                  <a:lnTo>
                    <a:pt x="1096" y="59"/>
                  </a:lnTo>
                  <a:lnTo>
                    <a:pt x="1096" y="58"/>
                  </a:lnTo>
                  <a:lnTo>
                    <a:pt x="1096" y="58"/>
                  </a:lnTo>
                  <a:lnTo>
                    <a:pt x="1096" y="59"/>
                  </a:lnTo>
                  <a:lnTo>
                    <a:pt x="1096" y="58"/>
                  </a:lnTo>
                  <a:lnTo>
                    <a:pt x="1097" y="58"/>
                  </a:lnTo>
                  <a:lnTo>
                    <a:pt x="1096" y="58"/>
                  </a:lnTo>
                  <a:lnTo>
                    <a:pt x="1097" y="58"/>
                  </a:lnTo>
                  <a:lnTo>
                    <a:pt x="1097" y="57"/>
                  </a:lnTo>
                  <a:lnTo>
                    <a:pt x="1097" y="56"/>
                  </a:lnTo>
                  <a:lnTo>
                    <a:pt x="1097" y="56"/>
                  </a:lnTo>
                  <a:lnTo>
                    <a:pt x="1097" y="55"/>
                  </a:lnTo>
                  <a:lnTo>
                    <a:pt x="1097" y="54"/>
                  </a:lnTo>
                  <a:lnTo>
                    <a:pt x="1097" y="52"/>
                  </a:lnTo>
                  <a:lnTo>
                    <a:pt x="1096" y="51"/>
                  </a:lnTo>
                  <a:lnTo>
                    <a:pt x="1097" y="51"/>
                  </a:lnTo>
                  <a:lnTo>
                    <a:pt x="1096" y="50"/>
                  </a:lnTo>
                  <a:lnTo>
                    <a:pt x="1096" y="48"/>
                  </a:lnTo>
                  <a:lnTo>
                    <a:pt x="1096" y="47"/>
                  </a:lnTo>
                  <a:lnTo>
                    <a:pt x="1096" y="45"/>
                  </a:lnTo>
                  <a:lnTo>
                    <a:pt x="1096" y="44"/>
                  </a:lnTo>
                  <a:lnTo>
                    <a:pt x="1096" y="43"/>
                  </a:lnTo>
                  <a:lnTo>
                    <a:pt x="1096" y="42"/>
                  </a:lnTo>
                  <a:lnTo>
                    <a:pt x="1095" y="41"/>
                  </a:lnTo>
                  <a:lnTo>
                    <a:pt x="1094" y="41"/>
                  </a:lnTo>
                  <a:lnTo>
                    <a:pt x="1093" y="40"/>
                  </a:lnTo>
                  <a:lnTo>
                    <a:pt x="1094" y="40"/>
                  </a:lnTo>
                  <a:lnTo>
                    <a:pt x="1095" y="40"/>
                  </a:lnTo>
                  <a:lnTo>
                    <a:pt x="1096" y="40"/>
                  </a:lnTo>
                  <a:lnTo>
                    <a:pt x="1096" y="40"/>
                  </a:lnTo>
                  <a:lnTo>
                    <a:pt x="1096" y="41"/>
                  </a:lnTo>
                  <a:lnTo>
                    <a:pt x="1097" y="40"/>
                  </a:lnTo>
                  <a:lnTo>
                    <a:pt x="1096" y="39"/>
                  </a:lnTo>
                  <a:lnTo>
                    <a:pt x="1096" y="38"/>
                  </a:lnTo>
                  <a:lnTo>
                    <a:pt x="1096" y="37"/>
                  </a:lnTo>
                  <a:lnTo>
                    <a:pt x="1096" y="36"/>
                  </a:lnTo>
                  <a:lnTo>
                    <a:pt x="1096" y="35"/>
                  </a:lnTo>
                  <a:lnTo>
                    <a:pt x="1096" y="34"/>
                  </a:lnTo>
                  <a:lnTo>
                    <a:pt x="1096" y="33"/>
                  </a:lnTo>
                  <a:lnTo>
                    <a:pt x="1096" y="32"/>
                  </a:lnTo>
                  <a:lnTo>
                    <a:pt x="1095" y="32"/>
                  </a:lnTo>
                  <a:lnTo>
                    <a:pt x="1096" y="32"/>
                  </a:lnTo>
                  <a:lnTo>
                    <a:pt x="1096" y="31"/>
                  </a:lnTo>
                  <a:lnTo>
                    <a:pt x="1096" y="31"/>
                  </a:lnTo>
                  <a:lnTo>
                    <a:pt x="1096" y="31"/>
                  </a:lnTo>
                  <a:lnTo>
                    <a:pt x="1096" y="30"/>
                  </a:lnTo>
                  <a:lnTo>
                    <a:pt x="1096" y="29"/>
                  </a:lnTo>
                  <a:lnTo>
                    <a:pt x="1096" y="29"/>
                  </a:lnTo>
                  <a:lnTo>
                    <a:pt x="1096" y="28"/>
                  </a:lnTo>
                  <a:lnTo>
                    <a:pt x="1096" y="26"/>
                  </a:lnTo>
                  <a:lnTo>
                    <a:pt x="1096" y="23"/>
                  </a:lnTo>
                  <a:lnTo>
                    <a:pt x="1096" y="22"/>
                  </a:lnTo>
                  <a:lnTo>
                    <a:pt x="1096" y="21"/>
                  </a:lnTo>
                  <a:lnTo>
                    <a:pt x="1096" y="22"/>
                  </a:lnTo>
                  <a:lnTo>
                    <a:pt x="1096" y="21"/>
                  </a:lnTo>
                  <a:lnTo>
                    <a:pt x="1096" y="20"/>
                  </a:lnTo>
                  <a:lnTo>
                    <a:pt x="1097" y="20"/>
                  </a:lnTo>
                  <a:lnTo>
                    <a:pt x="1097" y="19"/>
                  </a:lnTo>
                  <a:lnTo>
                    <a:pt x="1098" y="19"/>
                  </a:lnTo>
                  <a:lnTo>
                    <a:pt x="1098" y="18"/>
                  </a:lnTo>
                  <a:lnTo>
                    <a:pt x="1099" y="17"/>
                  </a:lnTo>
                  <a:lnTo>
                    <a:pt x="1107" y="17"/>
                  </a:lnTo>
                  <a:lnTo>
                    <a:pt x="1112" y="12"/>
                  </a:lnTo>
                  <a:lnTo>
                    <a:pt x="1123" y="8"/>
                  </a:lnTo>
                  <a:lnTo>
                    <a:pt x="1126" y="5"/>
                  </a:lnTo>
                  <a:lnTo>
                    <a:pt x="1129" y="4"/>
                  </a:lnTo>
                  <a:lnTo>
                    <a:pt x="1135" y="7"/>
                  </a:lnTo>
                  <a:lnTo>
                    <a:pt x="1139" y="2"/>
                  </a:lnTo>
                  <a:lnTo>
                    <a:pt x="1142" y="0"/>
                  </a:lnTo>
                  <a:lnTo>
                    <a:pt x="1151" y="2"/>
                  </a:lnTo>
                  <a:close/>
                  <a:moveTo>
                    <a:pt x="83" y="1038"/>
                  </a:moveTo>
                  <a:lnTo>
                    <a:pt x="82" y="1037"/>
                  </a:lnTo>
                  <a:lnTo>
                    <a:pt x="83" y="1037"/>
                  </a:lnTo>
                  <a:lnTo>
                    <a:pt x="83" y="1036"/>
                  </a:lnTo>
                  <a:lnTo>
                    <a:pt x="80" y="1035"/>
                  </a:lnTo>
                  <a:lnTo>
                    <a:pt x="78" y="1033"/>
                  </a:lnTo>
                  <a:lnTo>
                    <a:pt x="77" y="1033"/>
                  </a:lnTo>
                  <a:lnTo>
                    <a:pt x="75" y="1033"/>
                  </a:lnTo>
                  <a:lnTo>
                    <a:pt x="74" y="1034"/>
                  </a:lnTo>
                  <a:lnTo>
                    <a:pt x="74" y="1035"/>
                  </a:lnTo>
                  <a:lnTo>
                    <a:pt x="73" y="1034"/>
                  </a:lnTo>
                  <a:lnTo>
                    <a:pt x="70" y="1033"/>
                  </a:lnTo>
                  <a:lnTo>
                    <a:pt x="70" y="1032"/>
                  </a:lnTo>
                  <a:lnTo>
                    <a:pt x="71" y="1030"/>
                  </a:lnTo>
                  <a:lnTo>
                    <a:pt x="77" y="1031"/>
                  </a:lnTo>
                  <a:lnTo>
                    <a:pt x="78" y="1031"/>
                  </a:lnTo>
                  <a:lnTo>
                    <a:pt x="81" y="1031"/>
                  </a:lnTo>
                  <a:lnTo>
                    <a:pt x="82" y="1033"/>
                  </a:lnTo>
                  <a:lnTo>
                    <a:pt x="83" y="1033"/>
                  </a:lnTo>
                  <a:lnTo>
                    <a:pt x="86" y="1034"/>
                  </a:lnTo>
                  <a:lnTo>
                    <a:pt x="87" y="1034"/>
                  </a:lnTo>
                  <a:lnTo>
                    <a:pt x="88" y="1034"/>
                  </a:lnTo>
                  <a:lnTo>
                    <a:pt x="87" y="1033"/>
                  </a:lnTo>
                  <a:lnTo>
                    <a:pt x="86" y="1032"/>
                  </a:lnTo>
                  <a:lnTo>
                    <a:pt x="87" y="1032"/>
                  </a:lnTo>
                  <a:lnTo>
                    <a:pt x="89" y="1032"/>
                  </a:lnTo>
                  <a:lnTo>
                    <a:pt x="92" y="1032"/>
                  </a:lnTo>
                  <a:lnTo>
                    <a:pt x="94" y="1034"/>
                  </a:lnTo>
                  <a:lnTo>
                    <a:pt x="95" y="1034"/>
                  </a:lnTo>
                  <a:lnTo>
                    <a:pt x="96" y="1035"/>
                  </a:lnTo>
                  <a:lnTo>
                    <a:pt x="97" y="1035"/>
                  </a:lnTo>
                  <a:lnTo>
                    <a:pt x="96" y="1036"/>
                  </a:lnTo>
                  <a:lnTo>
                    <a:pt x="95" y="1036"/>
                  </a:lnTo>
                  <a:lnTo>
                    <a:pt x="93" y="1038"/>
                  </a:lnTo>
                  <a:lnTo>
                    <a:pt x="93" y="1038"/>
                  </a:lnTo>
                  <a:lnTo>
                    <a:pt x="91" y="1038"/>
                  </a:lnTo>
                  <a:lnTo>
                    <a:pt x="90" y="1038"/>
                  </a:lnTo>
                  <a:lnTo>
                    <a:pt x="89" y="1038"/>
                  </a:lnTo>
                  <a:lnTo>
                    <a:pt x="87" y="1037"/>
                  </a:lnTo>
                  <a:lnTo>
                    <a:pt x="87" y="1038"/>
                  </a:lnTo>
                  <a:lnTo>
                    <a:pt x="86" y="1038"/>
                  </a:lnTo>
                  <a:lnTo>
                    <a:pt x="85" y="1038"/>
                  </a:lnTo>
                  <a:lnTo>
                    <a:pt x="85" y="1037"/>
                  </a:lnTo>
                  <a:lnTo>
                    <a:pt x="83" y="1038"/>
                  </a:lnTo>
                  <a:close/>
                  <a:moveTo>
                    <a:pt x="68" y="1025"/>
                  </a:moveTo>
                  <a:lnTo>
                    <a:pt x="65" y="1023"/>
                  </a:lnTo>
                  <a:lnTo>
                    <a:pt x="64" y="1023"/>
                  </a:lnTo>
                  <a:lnTo>
                    <a:pt x="63" y="1022"/>
                  </a:lnTo>
                  <a:lnTo>
                    <a:pt x="63" y="1021"/>
                  </a:lnTo>
                  <a:lnTo>
                    <a:pt x="63" y="1020"/>
                  </a:lnTo>
                  <a:lnTo>
                    <a:pt x="64" y="1021"/>
                  </a:lnTo>
                  <a:lnTo>
                    <a:pt x="65" y="1020"/>
                  </a:lnTo>
                  <a:lnTo>
                    <a:pt x="67" y="1021"/>
                  </a:lnTo>
                  <a:lnTo>
                    <a:pt x="68" y="1022"/>
                  </a:lnTo>
                  <a:lnTo>
                    <a:pt x="69" y="1024"/>
                  </a:lnTo>
                  <a:lnTo>
                    <a:pt x="69" y="1025"/>
                  </a:lnTo>
                  <a:lnTo>
                    <a:pt x="68" y="1025"/>
                  </a:lnTo>
                  <a:close/>
                  <a:moveTo>
                    <a:pt x="93" y="1029"/>
                  </a:moveTo>
                  <a:lnTo>
                    <a:pt x="92" y="1028"/>
                  </a:lnTo>
                  <a:lnTo>
                    <a:pt x="93" y="1028"/>
                  </a:lnTo>
                  <a:lnTo>
                    <a:pt x="93" y="1028"/>
                  </a:lnTo>
                  <a:lnTo>
                    <a:pt x="93" y="1029"/>
                  </a:lnTo>
                  <a:lnTo>
                    <a:pt x="93" y="1029"/>
                  </a:lnTo>
                  <a:close/>
                  <a:moveTo>
                    <a:pt x="79" y="1020"/>
                  </a:moveTo>
                  <a:lnTo>
                    <a:pt x="76" y="1018"/>
                  </a:lnTo>
                  <a:lnTo>
                    <a:pt x="74" y="1017"/>
                  </a:lnTo>
                  <a:lnTo>
                    <a:pt x="74" y="1016"/>
                  </a:lnTo>
                  <a:lnTo>
                    <a:pt x="75" y="1016"/>
                  </a:lnTo>
                  <a:lnTo>
                    <a:pt x="75" y="1015"/>
                  </a:lnTo>
                  <a:lnTo>
                    <a:pt x="76" y="1014"/>
                  </a:lnTo>
                  <a:lnTo>
                    <a:pt x="77" y="1014"/>
                  </a:lnTo>
                  <a:lnTo>
                    <a:pt x="80" y="1014"/>
                  </a:lnTo>
                  <a:lnTo>
                    <a:pt x="81" y="1014"/>
                  </a:lnTo>
                  <a:lnTo>
                    <a:pt x="82" y="1015"/>
                  </a:lnTo>
                  <a:lnTo>
                    <a:pt x="83" y="1017"/>
                  </a:lnTo>
                  <a:lnTo>
                    <a:pt x="84" y="1018"/>
                  </a:lnTo>
                  <a:lnTo>
                    <a:pt x="84" y="1019"/>
                  </a:lnTo>
                  <a:lnTo>
                    <a:pt x="83" y="1020"/>
                  </a:lnTo>
                  <a:lnTo>
                    <a:pt x="81" y="1020"/>
                  </a:lnTo>
                  <a:lnTo>
                    <a:pt x="81" y="1021"/>
                  </a:lnTo>
                  <a:lnTo>
                    <a:pt x="79" y="1020"/>
                  </a:lnTo>
                  <a:close/>
                  <a:moveTo>
                    <a:pt x="56" y="1000"/>
                  </a:moveTo>
                  <a:lnTo>
                    <a:pt x="55" y="999"/>
                  </a:lnTo>
                  <a:lnTo>
                    <a:pt x="53" y="999"/>
                  </a:lnTo>
                  <a:lnTo>
                    <a:pt x="53" y="998"/>
                  </a:lnTo>
                  <a:lnTo>
                    <a:pt x="54" y="997"/>
                  </a:lnTo>
                  <a:lnTo>
                    <a:pt x="54" y="996"/>
                  </a:lnTo>
                  <a:lnTo>
                    <a:pt x="56" y="996"/>
                  </a:lnTo>
                  <a:lnTo>
                    <a:pt x="57" y="995"/>
                  </a:lnTo>
                  <a:lnTo>
                    <a:pt x="58" y="995"/>
                  </a:lnTo>
                  <a:lnTo>
                    <a:pt x="59" y="995"/>
                  </a:lnTo>
                  <a:lnTo>
                    <a:pt x="62" y="996"/>
                  </a:lnTo>
                  <a:lnTo>
                    <a:pt x="64" y="997"/>
                  </a:lnTo>
                  <a:lnTo>
                    <a:pt x="65" y="997"/>
                  </a:lnTo>
                  <a:lnTo>
                    <a:pt x="64" y="998"/>
                  </a:lnTo>
                  <a:lnTo>
                    <a:pt x="64" y="999"/>
                  </a:lnTo>
                  <a:lnTo>
                    <a:pt x="63" y="999"/>
                  </a:lnTo>
                  <a:lnTo>
                    <a:pt x="60" y="999"/>
                  </a:lnTo>
                  <a:lnTo>
                    <a:pt x="62" y="998"/>
                  </a:lnTo>
                  <a:lnTo>
                    <a:pt x="61" y="998"/>
                  </a:lnTo>
                  <a:lnTo>
                    <a:pt x="59" y="998"/>
                  </a:lnTo>
                  <a:lnTo>
                    <a:pt x="58" y="998"/>
                  </a:lnTo>
                  <a:lnTo>
                    <a:pt x="58" y="999"/>
                  </a:lnTo>
                  <a:lnTo>
                    <a:pt x="56" y="1000"/>
                  </a:lnTo>
                  <a:close/>
                  <a:moveTo>
                    <a:pt x="67" y="1001"/>
                  </a:moveTo>
                  <a:lnTo>
                    <a:pt x="66" y="1001"/>
                  </a:lnTo>
                  <a:lnTo>
                    <a:pt x="66" y="1000"/>
                  </a:lnTo>
                  <a:lnTo>
                    <a:pt x="67" y="1000"/>
                  </a:lnTo>
                  <a:lnTo>
                    <a:pt x="68" y="1000"/>
                  </a:lnTo>
                  <a:lnTo>
                    <a:pt x="69" y="1000"/>
                  </a:lnTo>
                  <a:lnTo>
                    <a:pt x="70" y="1000"/>
                  </a:lnTo>
                  <a:lnTo>
                    <a:pt x="70" y="1001"/>
                  </a:lnTo>
                  <a:lnTo>
                    <a:pt x="68" y="1001"/>
                  </a:lnTo>
                  <a:lnTo>
                    <a:pt x="67" y="1001"/>
                  </a:lnTo>
                  <a:close/>
                  <a:moveTo>
                    <a:pt x="76" y="1026"/>
                  </a:moveTo>
                  <a:lnTo>
                    <a:pt x="75" y="1026"/>
                  </a:lnTo>
                  <a:lnTo>
                    <a:pt x="75" y="1026"/>
                  </a:lnTo>
                  <a:lnTo>
                    <a:pt x="76" y="1025"/>
                  </a:lnTo>
                  <a:lnTo>
                    <a:pt x="75" y="1024"/>
                  </a:lnTo>
                  <a:lnTo>
                    <a:pt x="76" y="1023"/>
                  </a:lnTo>
                  <a:lnTo>
                    <a:pt x="76" y="1022"/>
                  </a:lnTo>
                  <a:lnTo>
                    <a:pt x="77" y="1022"/>
                  </a:lnTo>
                  <a:lnTo>
                    <a:pt x="78" y="1022"/>
                  </a:lnTo>
                  <a:lnTo>
                    <a:pt x="79" y="1023"/>
                  </a:lnTo>
                  <a:lnTo>
                    <a:pt x="84" y="1025"/>
                  </a:lnTo>
                  <a:lnTo>
                    <a:pt x="86" y="1026"/>
                  </a:lnTo>
                  <a:lnTo>
                    <a:pt x="89" y="1028"/>
                  </a:lnTo>
                  <a:lnTo>
                    <a:pt x="90" y="1029"/>
                  </a:lnTo>
                  <a:lnTo>
                    <a:pt x="91" y="1029"/>
                  </a:lnTo>
                  <a:lnTo>
                    <a:pt x="91" y="1030"/>
                  </a:lnTo>
                  <a:lnTo>
                    <a:pt x="90" y="1030"/>
                  </a:lnTo>
                  <a:lnTo>
                    <a:pt x="89" y="1030"/>
                  </a:lnTo>
                  <a:lnTo>
                    <a:pt x="85" y="1029"/>
                  </a:lnTo>
                  <a:lnTo>
                    <a:pt x="84" y="1028"/>
                  </a:lnTo>
                  <a:lnTo>
                    <a:pt x="76" y="1026"/>
                  </a:lnTo>
                  <a:close/>
                  <a:moveTo>
                    <a:pt x="87" y="1026"/>
                  </a:moveTo>
                  <a:lnTo>
                    <a:pt x="85" y="1025"/>
                  </a:lnTo>
                  <a:lnTo>
                    <a:pt x="84" y="1024"/>
                  </a:lnTo>
                  <a:lnTo>
                    <a:pt x="86" y="1023"/>
                  </a:lnTo>
                  <a:lnTo>
                    <a:pt x="87" y="1024"/>
                  </a:lnTo>
                  <a:lnTo>
                    <a:pt x="87" y="1025"/>
                  </a:lnTo>
                  <a:lnTo>
                    <a:pt x="87" y="1026"/>
                  </a:lnTo>
                  <a:close/>
                  <a:moveTo>
                    <a:pt x="76" y="995"/>
                  </a:moveTo>
                  <a:lnTo>
                    <a:pt x="75" y="996"/>
                  </a:lnTo>
                  <a:lnTo>
                    <a:pt x="74" y="997"/>
                  </a:lnTo>
                  <a:lnTo>
                    <a:pt x="73" y="998"/>
                  </a:lnTo>
                  <a:lnTo>
                    <a:pt x="72" y="998"/>
                  </a:lnTo>
                  <a:lnTo>
                    <a:pt x="71" y="998"/>
                  </a:lnTo>
                  <a:lnTo>
                    <a:pt x="72" y="997"/>
                  </a:lnTo>
                  <a:lnTo>
                    <a:pt x="72" y="995"/>
                  </a:lnTo>
                  <a:lnTo>
                    <a:pt x="70" y="996"/>
                  </a:lnTo>
                  <a:lnTo>
                    <a:pt x="70" y="998"/>
                  </a:lnTo>
                  <a:lnTo>
                    <a:pt x="69" y="998"/>
                  </a:lnTo>
                  <a:lnTo>
                    <a:pt x="68" y="998"/>
                  </a:lnTo>
                  <a:lnTo>
                    <a:pt x="67" y="997"/>
                  </a:lnTo>
                  <a:lnTo>
                    <a:pt x="67" y="996"/>
                  </a:lnTo>
                  <a:lnTo>
                    <a:pt x="67" y="994"/>
                  </a:lnTo>
                  <a:lnTo>
                    <a:pt x="66" y="994"/>
                  </a:lnTo>
                  <a:lnTo>
                    <a:pt x="64" y="992"/>
                  </a:lnTo>
                  <a:lnTo>
                    <a:pt x="63" y="992"/>
                  </a:lnTo>
                  <a:lnTo>
                    <a:pt x="64" y="993"/>
                  </a:lnTo>
                  <a:lnTo>
                    <a:pt x="65" y="994"/>
                  </a:lnTo>
                  <a:lnTo>
                    <a:pt x="64" y="994"/>
                  </a:lnTo>
                  <a:lnTo>
                    <a:pt x="60" y="993"/>
                  </a:lnTo>
                  <a:lnTo>
                    <a:pt x="60" y="992"/>
                  </a:lnTo>
                  <a:lnTo>
                    <a:pt x="60" y="991"/>
                  </a:lnTo>
                  <a:lnTo>
                    <a:pt x="61" y="991"/>
                  </a:lnTo>
                  <a:lnTo>
                    <a:pt x="63" y="991"/>
                  </a:lnTo>
                  <a:lnTo>
                    <a:pt x="65" y="989"/>
                  </a:lnTo>
                  <a:lnTo>
                    <a:pt x="66" y="989"/>
                  </a:lnTo>
                  <a:lnTo>
                    <a:pt x="67" y="989"/>
                  </a:lnTo>
                  <a:lnTo>
                    <a:pt x="69" y="990"/>
                  </a:lnTo>
                  <a:lnTo>
                    <a:pt x="73" y="992"/>
                  </a:lnTo>
                  <a:lnTo>
                    <a:pt x="75" y="992"/>
                  </a:lnTo>
                  <a:lnTo>
                    <a:pt x="75" y="993"/>
                  </a:lnTo>
                  <a:lnTo>
                    <a:pt x="76" y="993"/>
                  </a:lnTo>
                  <a:lnTo>
                    <a:pt x="76" y="995"/>
                  </a:lnTo>
                  <a:close/>
                  <a:moveTo>
                    <a:pt x="43" y="951"/>
                  </a:moveTo>
                  <a:lnTo>
                    <a:pt x="42" y="951"/>
                  </a:lnTo>
                  <a:lnTo>
                    <a:pt x="42" y="952"/>
                  </a:lnTo>
                  <a:lnTo>
                    <a:pt x="41" y="952"/>
                  </a:lnTo>
                  <a:lnTo>
                    <a:pt x="40" y="952"/>
                  </a:lnTo>
                  <a:lnTo>
                    <a:pt x="40" y="951"/>
                  </a:lnTo>
                  <a:lnTo>
                    <a:pt x="41" y="950"/>
                  </a:lnTo>
                  <a:lnTo>
                    <a:pt x="41" y="949"/>
                  </a:lnTo>
                  <a:lnTo>
                    <a:pt x="42" y="949"/>
                  </a:lnTo>
                  <a:lnTo>
                    <a:pt x="43" y="951"/>
                  </a:lnTo>
                  <a:close/>
                  <a:moveTo>
                    <a:pt x="46" y="957"/>
                  </a:moveTo>
                  <a:lnTo>
                    <a:pt x="46" y="955"/>
                  </a:lnTo>
                  <a:lnTo>
                    <a:pt x="46" y="955"/>
                  </a:lnTo>
                  <a:lnTo>
                    <a:pt x="45" y="954"/>
                  </a:lnTo>
                  <a:lnTo>
                    <a:pt x="46" y="953"/>
                  </a:lnTo>
                  <a:lnTo>
                    <a:pt x="46" y="953"/>
                  </a:lnTo>
                  <a:lnTo>
                    <a:pt x="46" y="952"/>
                  </a:lnTo>
                  <a:lnTo>
                    <a:pt x="47" y="953"/>
                  </a:lnTo>
                  <a:lnTo>
                    <a:pt x="49" y="953"/>
                  </a:lnTo>
                  <a:lnTo>
                    <a:pt x="49" y="954"/>
                  </a:lnTo>
                  <a:lnTo>
                    <a:pt x="48" y="955"/>
                  </a:lnTo>
                  <a:lnTo>
                    <a:pt x="48" y="956"/>
                  </a:lnTo>
                  <a:lnTo>
                    <a:pt x="47" y="957"/>
                  </a:lnTo>
                  <a:lnTo>
                    <a:pt x="46" y="957"/>
                  </a:lnTo>
                  <a:close/>
                  <a:moveTo>
                    <a:pt x="47" y="944"/>
                  </a:moveTo>
                  <a:lnTo>
                    <a:pt x="48" y="946"/>
                  </a:lnTo>
                  <a:lnTo>
                    <a:pt x="47" y="946"/>
                  </a:lnTo>
                  <a:lnTo>
                    <a:pt x="46" y="947"/>
                  </a:lnTo>
                  <a:lnTo>
                    <a:pt x="46" y="946"/>
                  </a:lnTo>
                  <a:lnTo>
                    <a:pt x="47" y="946"/>
                  </a:lnTo>
                  <a:lnTo>
                    <a:pt x="47" y="945"/>
                  </a:lnTo>
                  <a:lnTo>
                    <a:pt x="46" y="945"/>
                  </a:lnTo>
                  <a:lnTo>
                    <a:pt x="46" y="946"/>
                  </a:lnTo>
                  <a:lnTo>
                    <a:pt x="45" y="948"/>
                  </a:lnTo>
                  <a:lnTo>
                    <a:pt x="44" y="948"/>
                  </a:lnTo>
                  <a:lnTo>
                    <a:pt x="44" y="947"/>
                  </a:lnTo>
                  <a:lnTo>
                    <a:pt x="43" y="946"/>
                  </a:lnTo>
                  <a:lnTo>
                    <a:pt x="42" y="946"/>
                  </a:lnTo>
                  <a:lnTo>
                    <a:pt x="41" y="946"/>
                  </a:lnTo>
                  <a:lnTo>
                    <a:pt x="40" y="946"/>
                  </a:lnTo>
                  <a:lnTo>
                    <a:pt x="41" y="944"/>
                  </a:lnTo>
                  <a:lnTo>
                    <a:pt x="41" y="943"/>
                  </a:lnTo>
                  <a:lnTo>
                    <a:pt x="41" y="942"/>
                  </a:lnTo>
                  <a:lnTo>
                    <a:pt x="42" y="941"/>
                  </a:lnTo>
                  <a:lnTo>
                    <a:pt x="42" y="940"/>
                  </a:lnTo>
                  <a:lnTo>
                    <a:pt x="43" y="940"/>
                  </a:lnTo>
                  <a:lnTo>
                    <a:pt x="45" y="941"/>
                  </a:lnTo>
                  <a:lnTo>
                    <a:pt x="46" y="942"/>
                  </a:lnTo>
                  <a:lnTo>
                    <a:pt x="47" y="943"/>
                  </a:lnTo>
                  <a:lnTo>
                    <a:pt x="47" y="944"/>
                  </a:lnTo>
                  <a:close/>
                  <a:moveTo>
                    <a:pt x="37" y="939"/>
                  </a:moveTo>
                  <a:lnTo>
                    <a:pt x="36" y="939"/>
                  </a:lnTo>
                  <a:lnTo>
                    <a:pt x="35" y="939"/>
                  </a:lnTo>
                  <a:lnTo>
                    <a:pt x="35" y="938"/>
                  </a:lnTo>
                  <a:lnTo>
                    <a:pt x="35" y="937"/>
                  </a:lnTo>
                  <a:lnTo>
                    <a:pt x="38" y="937"/>
                  </a:lnTo>
                  <a:lnTo>
                    <a:pt x="39" y="937"/>
                  </a:lnTo>
                  <a:lnTo>
                    <a:pt x="38" y="938"/>
                  </a:lnTo>
                  <a:lnTo>
                    <a:pt x="37" y="939"/>
                  </a:lnTo>
                  <a:close/>
                  <a:moveTo>
                    <a:pt x="54" y="959"/>
                  </a:moveTo>
                  <a:lnTo>
                    <a:pt x="53" y="958"/>
                  </a:lnTo>
                  <a:lnTo>
                    <a:pt x="53" y="956"/>
                  </a:lnTo>
                  <a:lnTo>
                    <a:pt x="52" y="956"/>
                  </a:lnTo>
                  <a:lnTo>
                    <a:pt x="51" y="955"/>
                  </a:lnTo>
                  <a:lnTo>
                    <a:pt x="52" y="954"/>
                  </a:lnTo>
                  <a:lnTo>
                    <a:pt x="53" y="953"/>
                  </a:lnTo>
                  <a:lnTo>
                    <a:pt x="54" y="953"/>
                  </a:lnTo>
                  <a:lnTo>
                    <a:pt x="55" y="952"/>
                  </a:lnTo>
                  <a:lnTo>
                    <a:pt x="56" y="952"/>
                  </a:lnTo>
                  <a:lnTo>
                    <a:pt x="56" y="953"/>
                  </a:lnTo>
                  <a:lnTo>
                    <a:pt x="57" y="953"/>
                  </a:lnTo>
                  <a:lnTo>
                    <a:pt x="58" y="953"/>
                  </a:lnTo>
                  <a:lnTo>
                    <a:pt x="57" y="957"/>
                  </a:lnTo>
                  <a:lnTo>
                    <a:pt x="57" y="959"/>
                  </a:lnTo>
                  <a:lnTo>
                    <a:pt x="57" y="960"/>
                  </a:lnTo>
                  <a:lnTo>
                    <a:pt x="54" y="959"/>
                  </a:lnTo>
                  <a:close/>
                  <a:moveTo>
                    <a:pt x="58" y="952"/>
                  </a:moveTo>
                  <a:lnTo>
                    <a:pt x="58" y="952"/>
                  </a:lnTo>
                  <a:lnTo>
                    <a:pt x="58" y="952"/>
                  </a:lnTo>
                  <a:lnTo>
                    <a:pt x="58" y="952"/>
                  </a:lnTo>
                  <a:lnTo>
                    <a:pt x="59" y="952"/>
                  </a:lnTo>
                  <a:lnTo>
                    <a:pt x="58" y="952"/>
                  </a:lnTo>
                  <a:close/>
                  <a:moveTo>
                    <a:pt x="48" y="922"/>
                  </a:moveTo>
                  <a:lnTo>
                    <a:pt x="47" y="922"/>
                  </a:lnTo>
                  <a:lnTo>
                    <a:pt x="46" y="922"/>
                  </a:lnTo>
                  <a:lnTo>
                    <a:pt x="46" y="921"/>
                  </a:lnTo>
                  <a:lnTo>
                    <a:pt x="47" y="921"/>
                  </a:lnTo>
                  <a:lnTo>
                    <a:pt x="48" y="921"/>
                  </a:lnTo>
                  <a:lnTo>
                    <a:pt x="48" y="922"/>
                  </a:lnTo>
                  <a:close/>
                  <a:moveTo>
                    <a:pt x="40" y="910"/>
                  </a:moveTo>
                  <a:lnTo>
                    <a:pt x="39" y="910"/>
                  </a:lnTo>
                  <a:lnTo>
                    <a:pt x="38" y="909"/>
                  </a:lnTo>
                  <a:lnTo>
                    <a:pt x="39" y="908"/>
                  </a:lnTo>
                  <a:lnTo>
                    <a:pt x="40" y="908"/>
                  </a:lnTo>
                  <a:lnTo>
                    <a:pt x="41" y="909"/>
                  </a:lnTo>
                  <a:lnTo>
                    <a:pt x="40" y="909"/>
                  </a:lnTo>
                  <a:lnTo>
                    <a:pt x="40" y="910"/>
                  </a:lnTo>
                  <a:close/>
                  <a:moveTo>
                    <a:pt x="46" y="921"/>
                  </a:moveTo>
                  <a:lnTo>
                    <a:pt x="45" y="921"/>
                  </a:lnTo>
                  <a:lnTo>
                    <a:pt x="44" y="921"/>
                  </a:lnTo>
                  <a:lnTo>
                    <a:pt x="44" y="920"/>
                  </a:lnTo>
                  <a:lnTo>
                    <a:pt x="45" y="920"/>
                  </a:lnTo>
                  <a:lnTo>
                    <a:pt x="46" y="920"/>
                  </a:lnTo>
                  <a:lnTo>
                    <a:pt x="46" y="921"/>
                  </a:lnTo>
                  <a:close/>
                  <a:moveTo>
                    <a:pt x="38" y="901"/>
                  </a:moveTo>
                  <a:lnTo>
                    <a:pt x="39" y="900"/>
                  </a:lnTo>
                  <a:lnTo>
                    <a:pt x="40" y="899"/>
                  </a:lnTo>
                  <a:lnTo>
                    <a:pt x="41" y="899"/>
                  </a:lnTo>
                  <a:lnTo>
                    <a:pt x="41" y="900"/>
                  </a:lnTo>
                  <a:lnTo>
                    <a:pt x="40" y="901"/>
                  </a:lnTo>
                  <a:lnTo>
                    <a:pt x="39" y="902"/>
                  </a:lnTo>
                  <a:lnTo>
                    <a:pt x="38" y="901"/>
                  </a:lnTo>
                  <a:close/>
                  <a:moveTo>
                    <a:pt x="45" y="898"/>
                  </a:moveTo>
                  <a:lnTo>
                    <a:pt x="42" y="897"/>
                  </a:lnTo>
                  <a:lnTo>
                    <a:pt x="42" y="896"/>
                  </a:lnTo>
                  <a:lnTo>
                    <a:pt x="42" y="895"/>
                  </a:lnTo>
                  <a:lnTo>
                    <a:pt x="42" y="894"/>
                  </a:lnTo>
                  <a:lnTo>
                    <a:pt x="42" y="893"/>
                  </a:lnTo>
                  <a:lnTo>
                    <a:pt x="41" y="893"/>
                  </a:lnTo>
                  <a:lnTo>
                    <a:pt x="41" y="892"/>
                  </a:lnTo>
                  <a:lnTo>
                    <a:pt x="42" y="891"/>
                  </a:lnTo>
                  <a:lnTo>
                    <a:pt x="43" y="891"/>
                  </a:lnTo>
                  <a:lnTo>
                    <a:pt x="46" y="892"/>
                  </a:lnTo>
                  <a:lnTo>
                    <a:pt x="46" y="891"/>
                  </a:lnTo>
                  <a:lnTo>
                    <a:pt x="49" y="892"/>
                  </a:lnTo>
                  <a:lnTo>
                    <a:pt x="49" y="893"/>
                  </a:lnTo>
                  <a:lnTo>
                    <a:pt x="48" y="894"/>
                  </a:lnTo>
                  <a:lnTo>
                    <a:pt x="48" y="895"/>
                  </a:lnTo>
                  <a:lnTo>
                    <a:pt x="48" y="897"/>
                  </a:lnTo>
                  <a:lnTo>
                    <a:pt x="46" y="898"/>
                  </a:lnTo>
                  <a:lnTo>
                    <a:pt x="46" y="898"/>
                  </a:lnTo>
                  <a:lnTo>
                    <a:pt x="45" y="898"/>
                  </a:lnTo>
                  <a:close/>
                  <a:moveTo>
                    <a:pt x="40" y="891"/>
                  </a:moveTo>
                  <a:lnTo>
                    <a:pt x="39" y="890"/>
                  </a:lnTo>
                  <a:lnTo>
                    <a:pt x="38" y="890"/>
                  </a:lnTo>
                  <a:lnTo>
                    <a:pt x="37" y="889"/>
                  </a:lnTo>
                  <a:lnTo>
                    <a:pt x="37" y="888"/>
                  </a:lnTo>
                  <a:lnTo>
                    <a:pt x="38" y="888"/>
                  </a:lnTo>
                  <a:lnTo>
                    <a:pt x="40" y="889"/>
                  </a:lnTo>
                  <a:lnTo>
                    <a:pt x="41" y="890"/>
                  </a:lnTo>
                  <a:lnTo>
                    <a:pt x="40" y="891"/>
                  </a:lnTo>
                  <a:close/>
                  <a:moveTo>
                    <a:pt x="35" y="881"/>
                  </a:moveTo>
                  <a:lnTo>
                    <a:pt x="34" y="880"/>
                  </a:lnTo>
                  <a:lnTo>
                    <a:pt x="34" y="879"/>
                  </a:lnTo>
                  <a:lnTo>
                    <a:pt x="33" y="879"/>
                  </a:lnTo>
                  <a:lnTo>
                    <a:pt x="34" y="879"/>
                  </a:lnTo>
                  <a:lnTo>
                    <a:pt x="34" y="878"/>
                  </a:lnTo>
                  <a:lnTo>
                    <a:pt x="35" y="878"/>
                  </a:lnTo>
                  <a:lnTo>
                    <a:pt x="35" y="878"/>
                  </a:lnTo>
                  <a:lnTo>
                    <a:pt x="36" y="878"/>
                  </a:lnTo>
                  <a:lnTo>
                    <a:pt x="37" y="879"/>
                  </a:lnTo>
                  <a:lnTo>
                    <a:pt x="36" y="879"/>
                  </a:lnTo>
                  <a:lnTo>
                    <a:pt x="35" y="881"/>
                  </a:lnTo>
                  <a:lnTo>
                    <a:pt x="35" y="881"/>
                  </a:lnTo>
                  <a:close/>
                  <a:moveTo>
                    <a:pt x="31" y="844"/>
                  </a:moveTo>
                  <a:lnTo>
                    <a:pt x="30" y="844"/>
                  </a:lnTo>
                  <a:lnTo>
                    <a:pt x="30" y="843"/>
                  </a:lnTo>
                  <a:lnTo>
                    <a:pt x="31" y="842"/>
                  </a:lnTo>
                  <a:lnTo>
                    <a:pt x="32" y="842"/>
                  </a:lnTo>
                  <a:lnTo>
                    <a:pt x="31" y="843"/>
                  </a:lnTo>
                  <a:lnTo>
                    <a:pt x="31" y="844"/>
                  </a:lnTo>
                  <a:close/>
                  <a:moveTo>
                    <a:pt x="38" y="927"/>
                  </a:moveTo>
                  <a:lnTo>
                    <a:pt x="37" y="926"/>
                  </a:lnTo>
                  <a:lnTo>
                    <a:pt x="37" y="925"/>
                  </a:lnTo>
                  <a:lnTo>
                    <a:pt x="38" y="925"/>
                  </a:lnTo>
                  <a:lnTo>
                    <a:pt x="40" y="925"/>
                  </a:lnTo>
                  <a:lnTo>
                    <a:pt x="40" y="926"/>
                  </a:lnTo>
                  <a:lnTo>
                    <a:pt x="38" y="927"/>
                  </a:lnTo>
                  <a:close/>
                  <a:moveTo>
                    <a:pt x="46" y="931"/>
                  </a:moveTo>
                  <a:lnTo>
                    <a:pt x="46" y="929"/>
                  </a:lnTo>
                  <a:lnTo>
                    <a:pt x="44" y="928"/>
                  </a:lnTo>
                  <a:lnTo>
                    <a:pt x="41" y="927"/>
                  </a:lnTo>
                  <a:lnTo>
                    <a:pt x="42" y="926"/>
                  </a:lnTo>
                  <a:lnTo>
                    <a:pt x="44" y="927"/>
                  </a:lnTo>
                  <a:lnTo>
                    <a:pt x="45" y="927"/>
                  </a:lnTo>
                  <a:lnTo>
                    <a:pt x="44" y="926"/>
                  </a:lnTo>
                  <a:lnTo>
                    <a:pt x="45" y="925"/>
                  </a:lnTo>
                  <a:lnTo>
                    <a:pt x="45" y="924"/>
                  </a:lnTo>
                  <a:lnTo>
                    <a:pt x="44" y="924"/>
                  </a:lnTo>
                  <a:lnTo>
                    <a:pt x="43" y="925"/>
                  </a:lnTo>
                  <a:lnTo>
                    <a:pt x="41" y="924"/>
                  </a:lnTo>
                  <a:lnTo>
                    <a:pt x="39" y="923"/>
                  </a:lnTo>
                  <a:lnTo>
                    <a:pt x="39" y="922"/>
                  </a:lnTo>
                  <a:lnTo>
                    <a:pt x="40" y="921"/>
                  </a:lnTo>
                  <a:lnTo>
                    <a:pt x="41" y="922"/>
                  </a:lnTo>
                  <a:lnTo>
                    <a:pt x="42" y="923"/>
                  </a:lnTo>
                  <a:lnTo>
                    <a:pt x="43" y="923"/>
                  </a:lnTo>
                  <a:lnTo>
                    <a:pt x="43" y="922"/>
                  </a:lnTo>
                  <a:lnTo>
                    <a:pt x="44" y="922"/>
                  </a:lnTo>
                  <a:lnTo>
                    <a:pt x="46" y="924"/>
                  </a:lnTo>
                  <a:lnTo>
                    <a:pt x="47" y="924"/>
                  </a:lnTo>
                  <a:lnTo>
                    <a:pt x="48" y="925"/>
                  </a:lnTo>
                  <a:lnTo>
                    <a:pt x="49" y="926"/>
                  </a:lnTo>
                  <a:lnTo>
                    <a:pt x="50" y="926"/>
                  </a:lnTo>
                  <a:lnTo>
                    <a:pt x="48" y="927"/>
                  </a:lnTo>
                  <a:lnTo>
                    <a:pt x="48" y="929"/>
                  </a:lnTo>
                  <a:lnTo>
                    <a:pt x="46" y="931"/>
                  </a:lnTo>
                  <a:close/>
                  <a:moveTo>
                    <a:pt x="40" y="838"/>
                  </a:moveTo>
                  <a:lnTo>
                    <a:pt x="40" y="837"/>
                  </a:lnTo>
                  <a:lnTo>
                    <a:pt x="40" y="836"/>
                  </a:lnTo>
                  <a:lnTo>
                    <a:pt x="40" y="835"/>
                  </a:lnTo>
                  <a:lnTo>
                    <a:pt x="41" y="835"/>
                  </a:lnTo>
                  <a:lnTo>
                    <a:pt x="42" y="833"/>
                  </a:lnTo>
                  <a:lnTo>
                    <a:pt x="43" y="832"/>
                  </a:lnTo>
                  <a:lnTo>
                    <a:pt x="44" y="833"/>
                  </a:lnTo>
                  <a:lnTo>
                    <a:pt x="43" y="836"/>
                  </a:lnTo>
                  <a:lnTo>
                    <a:pt x="40" y="838"/>
                  </a:lnTo>
                  <a:close/>
                  <a:moveTo>
                    <a:pt x="415" y="919"/>
                  </a:moveTo>
                  <a:lnTo>
                    <a:pt x="414" y="918"/>
                  </a:lnTo>
                  <a:lnTo>
                    <a:pt x="414" y="914"/>
                  </a:lnTo>
                  <a:lnTo>
                    <a:pt x="414" y="913"/>
                  </a:lnTo>
                  <a:lnTo>
                    <a:pt x="416" y="913"/>
                  </a:lnTo>
                  <a:lnTo>
                    <a:pt x="416" y="914"/>
                  </a:lnTo>
                  <a:lnTo>
                    <a:pt x="418" y="915"/>
                  </a:lnTo>
                  <a:lnTo>
                    <a:pt x="419" y="915"/>
                  </a:lnTo>
                  <a:lnTo>
                    <a:pt x="419" y="916"/>
                  </a:lnTo>
                  <a:lnTo>
                    <a:pt x="418" y="916"/>
                  </a:lnTo>
                  <a:lnTo>
                    <a:pt x="417" y="916"/>
                  </a:lnTo>
                  <a:lnTo>
                    <a:pt x="416" y="916"/>
                  </a:lnTo>
                  <a:lnTo>
                    <a:pt x="416" y="916"/>
                  </a:lnTo>
                  <a:lnTo>
                    <a:pt x="417" y="916"/>
                  </a:lnTo>
                  <a:lnTo>
                    <a:pt x="418" y="916"/>
                  </a:lnTo>
                  <a:lnTo>
                    <a:pt x="420" y="917"/>
                  </a:lnTo>
                  <a:lnTo>
                    <a:pt x="421" y="916"/>
                  </a:lnTo>
                  <a:lnTo>
                    <a:pt x="421" y="917"/>
                  </a:lnTo>
                  <a:lnTo>
                    <a:pt x="420" y="918"/>
                  </a:lnTo>
                  <a:lnTo>
                    <a:pt x="419" y="919"/>
                  </a:lnTo>
                  <a:lnTo>
                    <a:pt x="417" y="918"/>
                  </a:lnTo>
                  <a:lnTo>
                    <a:pt x="416" y="918"/>
                  </a:lnTo>
                  <a:lnTo>
                    <a:pt x="415" y="918"/>
                  </a:lnTo>
                  <a:lnTo>
                    <a:pt x="415" y="919"/>
                  </a:lnTo>
                  <a:close/>
                  <a:moveTo>
                    <a:pt x="438" y="904"/>
                  </a:moveTo>
                  <a:lnTo>
                    <a:pt x="438" y="903"/>
                  </a:lnTo>
                  <a:lnTo>
                    <a:pt x="439" y="903"/>
                  </a:lnTo>
                  <a:lnTo>
                    <a:pt x="440" y="902"/>
                  </a:lnTo>
                  <a:lnTo>
                    <a:pt x="441" y="902"/>
                  </a:lnTo>
                  <a:lnTo>
                    <a:pt x="441" y="903"/>
                  </a:lnTo>
                  <a:lnTo>
                    <a:pt x="440" y="904"/>
                  </a:lnTo>
                  <a:lnTo>
                    <a:pt x="439" y="904"/>
                  </a:lnTo>
                  <a:lnTo>
                    <a:pt x="438" y="904"/>
                  </a:lnTo>
                  <a:close/>
                  <a:moveTo>
                    <a:pt x="23" y="805"/>
                  </a:moveTo>
                  <a:lnTo>
                    <a:pt x="23" y="804"/>
                  </a:lnTo>
                  <a:lnTo>
                    <a:pt x="23" y="803"/>
                  </a:lnTo>
                  <a:lnTo>
                    <a:pt x="24" y="803"/>
                  </a:lnTo>
                  <a:lnTo>
                    <a:pt x="24" y="804"/>
                  </a:lnTo>
                  <a:lnTo>
                    <a:pt x="23" y="805"/>
                  </a:lnTo>
                  <a:close/>
                  <a:moveTo>
                    <a:pt x="431" y="898"/>
                  </a:moveTo>
                  <a:lnTo>
                    <a:pt x="431" y="897"/>
                  </a:lnTo>
                  <a:lnTo>
                    <a:pt x="431" y="897"/>
                  </a:lnTo>
                  <a:lnTo>
                    <a:pt x="430" y="895"/>
                  </a:lnTo>
                  <a:lnTo>
                    <a:pt x="429" y="895"/>
                  </a:lnTo>
                  <a:lnTo>
                    <a:pt x="431" y="895"/>
                  </a:lnTo>
                  <a:lnTo>
                    <a:pt x="432" y="896"/>
                  </a:lnTo>
                  <a:lnTo>
                    <a:pt x="432" y="897"/>
                  </a:lnTo>
                  <a:lnTo>
                    <a:pt x="431" y="897"/>
                  </a:lnTo>
                  <a:lnTo>
                    <a:pt x="431" y="898"/>
                  </a:lnTo>
                  <a:close/>
                  <a:moveTo>
                    <a:pt x="30" y="818"/>
                  </a:moveTo>
                  <a:lnTo>
                    <a:pt x="29" y="818"/>
                  </a:lnTo>
                  <a:lnTo>
                    <a:pt x="28" y="818"/>
                  </a:lnTo>
                  <a:lnTo>
                    <a:pt x="28" y="817"/>
                  </a:lnTo>
                  <a:lnTo>
                    <a:pt x="29" y="817"/>
                  </a:lnTo>
                  <a:lnTo>
                    <a:pt x="30" y="817"/>
                  </a:lnTo>
                  <a:lnTo>
                    <a:pt x="30" y="817"/>
                  </a:lnTo>
                  <a:lnTo>
                    <a:pt x="30" y="818"/>
                  </a:lnTo>
                  <a:close/>
                  <a:moveTo>
                    <a:pt x="430" y="912"/>
                  </a:moveTo>
                  <a:lnTo>
                    <a:pt x="429" y="911"/>
                  </a:lnTo>
                  <a:lnTo>
                    <a:pt x="429" y="910"/>
                  </a:lnTo>
                  <a:lnTo>
                    <a:pt x="429" y="909"/>
                  </a:lnTo>
                  <a:lnTo>
                    <a:pt x="430" y="909"/>
                  </a:lnTo>
                  <a:lnTo>
                    <a:pt x="431" y="908"/>
                  </a:lnTo>
                  <a:lnTo>
                    <a:pt x="431" y="909"/>
                  </a:lnTo>
                  <a:lnTo>
                    <a:pt x="431" y="910"/>
                  </a:lnTo>
                  <a:lnTo>
                    <a:pt x="430" y="912"/>
                  </a:lnTo>
                  <a:close/>
                  <a:moveTo>
                    <a:pt x="34" y="817"/>
                  </a:moveTo>
                  <a:lnTo>
                    <a:pt x="33" y="817"/>
                  </a:lnTo>
                  <a:lnTo>
                    <a:pt x="33" y="817"/>
                  </a:lnTo>
                  <a:lnTo>
                    <a:pt x="33" y="816"/>
                  </a:lnTo>
                  <a:lnTo>
                    <a:pt x="33" y="815"/>
                  </a:lnTo>
                  <a:lnTo>
                    <a:pt x="34" y="815"/>
                  </a:lnTo>
                  <a:lnTo>
                    <a:pt x="34" y="816"/>
                  </a:lnTo>
                  <a:lnTo>
                    <a:pt x="34" y="817"/>
                  </a:lnTo>
                  <a:close/>
                  <a:moveTo>
                    <a:pt x="33" y="813"/>
                  </a:moveTo>
                  <a:lnTo>
                    <a:pt x="32" y="814"/>
                  </a:lnTo>
                  <a:lnTo>
                    <a:pt x="31" y="816"/>
                  </a:lnTo>
                  <a:lnTo>
                    <a:pt x="30" y="816"/>
                  </a:lnTo>
                  <a:lnTo>
                    <a:pt x="28" y="816"/>
                  </a:lnTo>
                  <a:lnTo>
                    <a:pt x="28" y="815"/>
                  </a:lnTo>
                  <a:lnTo>
                    <a:pt x="29" y="813"/>
                  </a:lnTo>
                  <a:lnTo>
                    <a:pt x="31" y="813"/>
                  </a:lnTo>
                  <a:lnTo>
                    <a:pt x="31" y="812"/>
                  </a:lnTo>
                  <a:lnTo>
                    <a:pt x="30" y="812"/>
                  </a:lnTo>
                  <a:lnTo>
                    <a:pt x="29" y="812"/>
                  </a:lnTo>
                  <a:lnTo>
                    <a:pt x="29" y="811"/>
                  </a:lnTo>
                  <a:lnTo>
                    <a:pt x="32" y="812"/>
                  </a:lnTo>
                  <a:lnTo>
                    <a:pt x="33" y="812"/>
                  </a:lnTo>
                  <a:lnTo>
                    <a:pt x="33" y="813"/>
                  </a:lnTo>
                  <a:close/>
                  <a:moveTo>
                    <a:pt x="35" y="816"/>
                  </a:moveTo>
                  <a:lnTo>
                    <a:pt x="35" y="816"/>
                  </a:lnTo>
                  <a:lnTo>
                    <a:pt x="35" y="814"/>
                  </a:lnTo>
                  <a:lnTo>
                    <a:pt x="35" y="814"/>
                  </a:lnTo>
                  <a:lnTo>
                    <a:pt x="36" y="814"/>
                  </a:lnTo>
                  <a:lnTo>
                    <a:pt x="35" y="815"/>
                  </a:lnTo>
                  <a:lnTo>
                    <a:pt x="35" y="816"/>
                  </a:lnTo>
                  <a:close/>
                  <a:moveTo>
                    <a:pt x="435" y="905"/>
                  </a:moveTo>
                  <a:lnTo>
                    <a:pt x="436" y="905"/>
                  </a:lnTo>
                  <a:lnTo>
                    <a:pt x="435" y="904"/>
                  </a:lnTo>
                  <a:lnTo>
                    <a:pt x="434" y="904"/>
                  </a:lnTo>
                  <a:lnTo>
                    <a:pt x="434" y="906"/>
                  </a:lnTo>
                  <a:lnTo>
                    <a:pt x="432" y="907"/>
                  </a:lnTo>
                  <a:lnTo>
                    <a:pt x="431" y="907"/>
                  </a:lnTo>
                  <a:lnTo>
                    <a:pt x="432" y="905"/>
                  </a:lnTo>
                  <a:lnTo>
                    <a:pt x="433" y="903"/>
                  </a:lnTo>
                  <a:lnTo>
                    <a:pt x="433" y="903"/>
                  </a:lnTo>
                  <a:lnTo>
                    <a:pt x="433" y="901"/>
                  </a:lnTo>
                  <a:lnTo>
                    <a:pt x="433" y="900"/>
                  </a:lnTo>
                  <a:lnTo>
                    <a:pt x="433" y="899"/>
                  </a:lnTo>
                  <a:lnTo>
                    <a:pt x="434" y="899"/>
                  </a:lnTo>
                  <a:lnTo>
                    <a:pt x="434" y="898"/>
                  </a:lnTo>
                  <a:lnTo>
                    <a:pt x="436" y="898"/>
                  </a:lnTo>
                  <a:lnTo>
                    <a:pt x="437" y="897"/>
                  </a:lnTo>
                  <a:lnTo>
                    <a:pt x="438" y="897"/>
                  </a:lnTo>
                  <a:lnTo>
                    <a:pt x="440" y="898"/>
                  </a:lnTo>
                  <a:lnTo>
                    <a:pt x="440" y="899"/>
                  </a:lnTo>
                  <a:lnTo>
                    <a:pt x="440" y="901"/>
                  </a:lnTo>
                  <a:lnTo>
                    <a:pt x="439" y="902"/>
                  </a:lnTo>
                  <a:lnTo>
                    <a:pt x="437" y="903"/>
                  </a:lnTo>
                  <a:lnTo>
                    <a:pt x="437" y="904"/>
                  </a:lnTo>
                  <a:lnTo>
                    <a:pt x="438" y="905"/>
                  </a:lnTo>
                  <a:lnTo>
                    <a:pt x="437" y="906"/>
                  </a:lnTo>
                  <a:lnTo>
                    <a:pt x="436" y="907"/>
                  </a:lnTo>
                  <a:lnTo>
                    <a:pt x="436" y="908"/>
                  </a:lnTo>
                  <a:lnTo>
                    <a:pt x="435" y="909"/>
                  </a:lnTo>
                  <a:lnTo>
                    <a:pt x="434" y="910"/>
                  </a:lnTo>
                  <a:lnTo>
                    <a:pt x="432" y="913"/>
                  </a:lnTo>
                  <a:lnTo>
                    <a:pt x="431" y="913"/>
                  </a:lnTo>
                  <a:lnTo>
                    <a:pt x="431" y="912"/>
                  </a:lnTo>
                  <a:lnTo>
                    <a:pt x="432" y="909"/>
                  </a:lnTo>
                  <a:lnTo>
                    <a:pt x="433" y="908"/>
                  </a:lnTo>
                  <a:lnTo>
                    <a:pt x="435" y="906"/>
                  </a:lnTo>
                  <a:lnTo>
                    <a:pt x="435" y="905"/>
                  </a:lnTo>
                  <a:close/>
                  <a:moveTo>
                    <a:pt x="17" y="786"/>
                  </a:moveTo>
                  <a:lnTo>
                    <a:pt x="16" y="787"/>
                  </a:lnTo>
                  <a:lnTo>
                    <a:pt x="15" y="789"/>
                  </a:lnTo>
                  <a:lnTo>
                    <a:pt x="14" y="788"/>
                  </a:lnTo>
                  <a:lnTo>
                    <a:pt x="14" y="787"/>
                  </a:lnTo>
                  <a:lnTo>
                    <a:pt x="16" y="784"/>
                  </a:lnTo>
                  <a:lnTo>
                    <a:pt x="17" y="784"/>
                  </a:lnTo>
                  <a:lnTo>
                    <a:pt x="18" y="785"/>
                  </a:lnTo>
                  <a:lnTo>
                    <a:pt x="17" y="786"/>
                  </a:lnTo>
                  <a:close/>
                  <a:moveTo>
                    <a:pt x="17" y="793"/>
                  </a:moveTo>
                  <a:lnTo>
                    <a:pt x="16" y="792"/>
                  </a:lnTo>
                  <a:lnTo>
                    <a:pt x="16" y="791"/>
                  </a:lnTo>
                  <a:lnTo>
                    <a:pt x="17" y="790"/>
                  </a:lnTo>
                  <a:lnTo>
                    <a:pt x="17" y="789"/>
                  </a:lnTo>
                  <a:lnTo>
                    <a:pt x="18" y="789"/>
                  </a:lnTo>
                  <a:lnTo>
                    <a:pt x="18" y="791"/>
                  </a:lnTo>
                  <a:lnTo>
                    <a:pt x="18" y="793"/>
                  </a:lnTo>
                  <a:lnTo>
                    <a:pt x="17" y="793"/>
                  </a:lnTo>
                  <a:close/>
                  <a:moveTo>
                    <a:pt x="464" y="876"/>
                  </a:moveTo>
                  <a:lnTo>
                    <a:pt x="463" y="875"/>
                  </a:lnTo>
                  <a:lnTo>
                    <a:pt x="463" y="874"/>
                  </a:lnTo>
                  <a:lnTo>
                    <a:pt x="463" y="872"/>
                  </a:lnTo>
                  <a:lnTo>
                    <a:pt x="464" y="872"/>
                  </a:lnTo>
                  <a:lnTo>
                    <a:pt x="464" y="873"/>
                  </a:lnTo>
                  <a:lnTo>
                    <a:pt x="465" y="874"/>
                  </a:lnTo>
                  <a:lnTo>
                    <a:pt x="465" y="875"/>
                  </a:lnTo>
                  <a:lnTo>
                    <a:pt x="465" y="876"/>
                  </a:lnTo>
                  <a:lnTo>
                    <a:pt x="464" y="876"/>
                  </a:lnTo>
                  <a:close/>
                  <a:moveTo>
                    <a:pt x="14" y="764"/>
                  </a:moveTo>
                  <a:lnTo>
                    <a:pt x="13" y="764"/>
                  </a:lnTo>
                  <a:lnTo>
                    <a:pt x="13" y="763"/>
                  </a:lnTo>
                  <a:lnTo>
                    <a:pt x="13" y="762"/>
                  </a:lnTo>
                  <a:lnTo>
                    <a:pt x="13" y="761"/>
                  </a:lnTo>
                  <a:lnTo>
                    <a:pt x="15" y="761"/>
                  </a:lnTo>
                  <a:lnTo>
                    <a:pt x="16" y="762"/>
                  </a:lnTo>
                  <a:lnTo>
                    <a:pt x="15" y="762"/>
                  </a:lnTo>
                  <a:lnTo>
                    <a:pt x="15" y="764"/>
                  </a:lnTo>
                  <a:lnTo>
                    <a:pt x="14" y="764"/>
                  </a:lnTo>
                  <a:close/>
                  <a:moveTo>
                    <a:pt x="11" y="774"/>
                  </a:moveTo>
                  <a:lnTo>
                    <a:pt x="10" y="774"/>
                  </a:lnTo>
                  <a:lnTo>
                    <a:pt x="11" y="773"/>
                  </a:lnTo>
                  <a:lnTo>
                    <a:pt x="11" y="773"/>
                  </a:lnTo>
                  <a:lnTo>
                    <a:pt x="11" y="774"/>
                  </a:lnTo>
                  <a:lnTo>
                    <a:pt x="11" y="774"/>
                  </a:lnTo>
                  <a:close/>
                  <a:moveTo>
                    <a:pt x="471" y="865"/>
                  </a:moveTo>
                  <a:lnTo>
                    <a:pt x="471" y="864"/>
                  </a:lnTo>
                  <a:lnTo>
                    <a:pt x="471" y="863"/>
                  </a:lnTo>
                  <a:lnTo>
                    <a:pt x="472" y="862"/>
                  </a:lnTo>
                  <a:lnTo>
                    <a:pt x="473" y="863"/>
                  </a:lnTo>
                  <a:lnTo>
                    <a:pt x="472" y="864"/>
                  </a:lnTo>
                  <a:lnTo>
                    <a:pt x="471" y="865"/>
                  </a:lnTo>
                  <a:close/>
                  <a:moveTo>
                    <a:pt x="470" y="862"/>
                  </a:moveTo>
                  <a:lnTo>
                    <a:pt x="469" y="861"/>
                  </a:lnTo>
                  <a:lnTo>
                    <a:pt x="468" y="861"/>
                  </a:lnTo>
                  <a:lnTo>
                    <a:pt x="468" y="860"/>
                  </a:lnTo>
                  <a:lnTo>
                    <a:pt x="468" y="859"/>
                  </a:lnTo>
                  <a:lnTo>
                    <a:pt x="469" y="859"/>
                  </a:lnTo>
                  <a:lnTo>
                    <a:pt x="470" y="859"/>
                  </a:lnTo>
                  <a:lnTo>
                    <a:pt x="471" y="860"/>
                  </a:lnTo>
                  <a:lnTo>
                    <a:pt x="470" y="861"/>
                  </a:lnTo>
                  <a:lnTo>
                    <a:pt x="470" y="862"/>
                  </a:lnTo>
                  <a:close/>
                  <a:moveTo>
                    <a:pt x="464" y="869"/>
                  </a:moveTo>
                  <a:lnTo>
                    <a:pt x="463" y="868"/>
                  </a:lnTo>
                  <a:lnTo>
                    <a:pt x="463" y="867"/>
                  </a:lnTo>
                  <a:lnTo>
                    <a:pt x="462" y="867"/>
                  </a:lnTo>
                  <a:lnTo>
                    <a:pt x="461" y="866"/>
                  </a:lnTo>
                  <a:lnTo>
                    <a:pt x="460" y="865"/>
                  </a:lnTo>
                  <a:lnTo>
                    <a:pt x="460" y="864"/>
                  </a:lnTo>
                  <a:lnTo>
                    <a:pt x="461" y="864"/>
                  </a:lnTo>
                  <a:lnTo>
                    <a:pt x="462" y="864"/>
                  </a:lnTo>
                  <a:lnTo>
                    <a:pt x="463" y="866"/>
                  </a:lnTo>
                  <a:lnTo>
                    <a:pt x="465" y="868"/>
                  </a:lnTo>
                  <a:lnTo>
                    <a:pt x="465" y="869"/>
                  </a:lnTo>
                  <a:lnTo>
                    <a:pt x="464" y="869"/>
                  </a:lnTo>
                  <a:close/>
                  <a:moveTo>
                    <a:pt x="466" y="867"/>
                  </a:moveTo>
                  <a:lnTo>
                    <a:pt x="465" y="866"/>
                  </a:lnTo>
                  <a:lnTo>
                    <a:pt x="464" y="864"/>
                  </a:lnTo>
                  <a:lnTo>
                    <a:pt x="465" y="864"/>
                  </a:lnTo>
                  <a:lnTo>
                    <a:pt x="466" y="864"/>
                  </a:lnTo>
                  <a:lnTo>
                    <a:pt x="466" y="865"/>
                  </a:lnTo>
                  <a:lnTo>
                    <a:pt x="466" y="863"/>
                  </a:lnTo>
                  <a:lnTo>
                    <a:pt x="467" y="863"/>
                  </a:lnTo>
                  <a:lnTo>
                    <a:pt x="467" y="865"/>
                  </a:lnTo>
                  <a:lnTo>
                    <a:pt x="467" y="866"/>
                  </a:lnTo>
                  <a:lnTo>
                    <a:pt x="466" y="866"/>
                  </a:lnTo>
                  <a:lnTo>
                    <a:pt x="466" y="867"/>
                  </a:lnTo>
                  <a:lnTo>
                    <a:pt x="466" y="867"/>
                  </a:lnTo>
                  <a:close/>
                  <a:moveTo>
                    <a:pt x="31" y="793"/>
                  </a:moveTo>
                  <a:lnTo>
                    <a:pt x="30" y="793"/>
                  </a:lnTo>
                  <a:lnTo>
                    <a:pt x="29" y="792"/>
                  </a:lnTo>
                  <a:lnTo>
                    <a:pt x="29" y="791"/>
                  </a:lnTo>
                  <a:lnTo>
                    <a:pt x="29" y="790"/>
                  </a:lnTo>
                  <a:lnTo>
                    <a:pt x="29" y="788"/>
                  </a:lnTo>
                  <a:lnTo>
                    <a:pt x="28" y="788"/>
                  </a:lnTo>
                  <a:lnTo>
                    <a:pt x="28" y="786"/>
                  </a:lnTo>
                  <a:lnTo>
                    <a:pt x="28" y="784"/>
                  </a:lnTo>
                  <a:lnTo>
                    <a:pt x="29" y="784"/>
                  </a:lnTo>
                  <a:lnTo>
                    <a:pt x="30" y="783"/>
                  </a:lnTo>
                  <a:lnTo>
                    <a:pt x="32" y="784"/>
                  </a:lnTo>
                  <a:lnTo>
                    <a:pt x="34" y="785"/>
                  </a:lnTo>
                  <a:lnTo>
                    <a:pt x="35" y="784"/>
                  </a:lnTo>
                  <a:lnTo>
                    <a:pt x="35" y="784"/>
                  </a:lnTo>
                  <a:lnTo>
                    <a:pt x="36" y="785"/>
                  </a:lnTo>
                  <a:lnTo>
                    <a:pt x="36" y="786"/>
                  </a:lnTo>
                  <a:lnTo>
                    <a:pt x="36" y="787"/>
                  </a:lnTo>
                  <a:lnTo>
                    <a:pt x="36" y="788"/>
                  </a:lnTo>
                  <a:lnTo>
                    <a:pt x="37" y="789"/>
                  </a:lnTo>
                  <a:lnTo>
                    <a:pt x="38" y="790"/>
                  </a:lnTo>
                  <a:lnTo>
                    <a:pt x="38" y="793"/>
                  </a:lnTo>
                  <a:lnTo>
                    <a:pt x="37" y="793"/>
                  </a:lnTo>
                  <a:lnTo>
                    <a:pt x="36" y="793"/>
                  </a:lnTo>
                  <a:lnTo>
                    <a:pt x="35" y="793"/>
                  </a:lnTo>
                  <a:lnTo>
                    <a:pt x="34" y="793"/>
                  </a:lnTo>
                  <a:lnTo>
                    <a:pt x="33" y="792"/>
                  </a:lnTo>
                  <a:lnTo>
                    <a:pt x="33" y="793"/>
                  </a:lnTo>
                  <a:lnTo>
                    <a:pt x="32" y="793"/>
                  </a:lnTo>
                  <a:lnTo>
                    <a:pt x="31" y="792"/>
                  </a:lnTo>
                  <a:lnTo>
                    <a:pt x="31" y="793"/>
                  </a:lnTo>
                  <a:close/>
                  <a:moveTo>
                    <a:pt x="453" y="891"/>
                  </a:moveTo>
                  <a:lnTo>
                    <a:pt x="452" y="891"/>
                  </a:lnTo>
                  <a:lnTo>
                    <a:pt x="450" y="890"/>
                  </a:lnTo>
                  <a:lnTo>
                    <a:pt x="448" y="889"/>
                  </a:lnTo>
                  <a:lnTo>
                    <a:pt x="447" y="887"/>
                  </a:lnTo>
                  <a:lnTo>
                    <a:pt x="446" y="888"/>
                  </a:lnTo>
                  <a:lnTo>
                    <a:pt x="443" y="888"/>
                  </a:lnTo>
                  <a:lnTo>
                    <a:pt x="443" y="887"/>
                  </a:lnTo>
                  <a:lnTo>
                    <a:pt x="443" y="884"/>
                  </a:lnTo>
                  <a:lnTo>
                    <a:pt x="442" y="882"/>
                  </a:lnTo>
                  <a:lnTo>
                    <a:pt x="442" y="881"/>
                  </a:lnTo>
                  <a:lnTo>
                    <a:pt x="443" y="880"/>
                  </a:lnTo>
                  <a:lnTo>
                    <a:pt x="443" y="879"/>
                  </a:lnTo>
                  <a:lnTo>
                    <a:pt x="443" y="879"/>
                  </a:lnTo>
                  <a:lnTo>
                    <a:pt x="448" y="880"/>
                  </a:lnTo>
                  <a:lnTo>
                    <a:pt x="449" y="881"/>
                  </a:lnTo>
                  <a:lnTo>
                    <a:pt x="449" y="883"/>
                  </a:lnTo>
                  <a:lnTo>
                    <a:pt x="450" y="883"/>
                  </a:lnTo>
                  <a:lnTo>
                    <a:pt x="450" y="882"/>
                  </a:lnTo>
                  <a:lnTo>
                    <a:pt x="451" y="882"/>
                  </a:lnTo>
                  <a:lnTo>
                    <a:pt x="452" y="883"/>
                  </a:lnTo>
                  <a:lnTo>
                    <a:pt x="452" y="884"/>
                  </a:lnTo>
                  <a:lnTo>
                    <a:pt x="454" y="885"/>
                  </a:lnTo>
                  <a:lnTo>
                    <a:pt x="454" y="886"/>
                  </a:lnTo>
                  <a:lnTo>
                    <a:pt x="453" y="886"/>
                  </a:lnTo>
                  <a:lnTo>
                    <a:pt x="450" y="886"/>
                  </a:lnTo>
                  <a:lnTo>
                    <a:pt x="448" y="885"/>
                  </a:lnTo>
                  <a:lnTo>
                    <a:pt x="446" y="884"/>
                  </a:lnTo>
                  <a:lnTo>
                    <a:pt x="447" y="884"/>
                  </a:lnTo>
                  <a:lnTo>
                    <a:pt x="448" y="885"/>
                  </a:lnTo>
                  <a:lnTo>
                    <a:pt x="448" y="886"/>
                  </a:lnTo>
                  <a:lnTo>
                    <a:pt x="450" y="886"/>
                  </a:lnTo>
                  <a:lnTo>
                    <a:pt x="451" y="887"/>
                  </a:lnTo>
                  <a:lnTo>
                    <a:pt x="452" y="888"/>
                  </a:lnTo>
                  <a:lnTo>
                    <a:pt x="454" y="890"/>
                  </a:lnTo>
                  <a:lnTo>
                    <a:pt x="453" y="891"/>
                  </a:lnTo>
                  <a:close/>
                  <a:moveTo>
                    <a:pt x="455" y="883"/>
                  </a:moveTo>
                  <a:lnTo>
                    <a:pt x="454" y="882"/>
                  </a:lnTo>
                  <a:lnTo>
                    <a:pt x="454" y="881"/>
                  </a:lnTo>
                  <a:lnTo>
                    <a:pt x="454" y="880"/>
                  </a:lnTo>
                  <a:lnTo>
                    <a:pt x="455" y="880"/>
                  </a:lnTo>
                  <a:lnTo>
                    <a:pt x="455" y="881"/>
                  </a:lnTo>
                  <a:lnTo>
                    <a:pt x="456" y="882"/>
                  </a:lnTo>
                  <a:lnTo>
                    <a:pt x="455" y="882"/>
                  </a:lnTo>
                  <a:lnTo>
                    <a:pt x="455" y="883"/>
                  </a:lnTo>
                  <a:close/>
                  <a:moveTo>
                    <a:pt x="440" y="895"/>
                  </a:moveTo>
                  <a:lnTo>
                    <a:pt x="439" y="895"/>
                  </a:lnTo>
                  <a:lnTo>
                    <a:pt x="437" y="892"/>
                  </a:lnTo>
                  <a:lnTo>
                    <a:pt x="437" y="891"/>
                  </a:lnTo>
                  <a:lnTo>
                    <a:pt x="438" y="891"/>
                  </a:lnTo>
                  <a:lnTo>
                    <a:pt x="440" y="890"/>
                  </a:lnTo>
                  <a:lnTo>
                    <a:pt x="443" y="889"/>
                  </a:lnTo>
                  <a:lnTo>
                    <a:pt x="445" y="890"/>
                  </a:lnTo>
                  <a:lnTo>
                    <a:pt x="445" y="891"/>
                  </a:lnTo>
                  <a:lnTo>
                    <a:pt x="446" y="891"/>
                  </a:lnTo>
                  <a:lnTo>
                    <a:pt x="446" y="892"/>
                  </a:lnTo>
                  <a:lnTo>
                    <a:pt x="447" y="893"/>
                  </a:lnTo>
                  <a:lnTo>
                    <a:pt x="446" y="893"/>
                  </a:lnTo>
                  <a:lnTo>
                    <a:pt x="445" y="893"/>
                  </a:lnTo>
                  <a:lnTo>
                    <a:pt x="445" y="894"/>
                  </a:lnTo>
                  <a:lnTo>
                    <a:pt x="446" y="894"/>
                  </a:lnTo>
                  <a:lnTo>
                    <a:pt x="446" y="895"/>
                  </a:lnTo>
                  <a:lnTo>
                    <a:pt x="445" y="896"/>
                  </a:lnTo>
                  <a:lnTo>
                    <a:pt x="443" y="895"/>
                  </a:lnTo>
                  <a:lnTo>
                    <a:pt x="442" y="895"/>
                  </a:lnTo>
                  <a:lnTo>
                    <a:pt x="440" y="895"/>
                  </a:lnTo>
                  <a:close/>
                  <a:moveTo>
                    <a:pt x="25" y="802"/>
                  </a:moveTo>
                  <a:lnTo>
                    <a:pt x="25" y="801"/>
                  </a:lnTo>
                  <a:lnTo>
                    <a:pt x="25" y="800"/>
                  </a:lnTo>
                  <a:lnTo>
                    <a:pt x="25" y="799"/>
                  </a:lnTo>
                  <a:lnTo>
                    <a:pt x="24" y="799"/>
                  </a:lnTo>
                  <a:lnTo>
                    <a:pt x="23" y="799"/>
                  </a:lnTo>
                  <a:lnTo>
                    <a:pt x="23" y="798"/>
                  </a:lnTo>
                  <a:lnTo>
                    <a:pt x="23" y="797"/>
                  </a:lnTo>
                  <a:lnTo>
                    <a:pt x="23" y="796"/>
                  </a:lnTo>
                  <a:lnTo>
                    <a:pt x="23" y="795"/>
                  </a:lnTo>
                  <a:lnTo>
                    <a:pt x="24" y="794"/>
                  </a:lnTo>
                  <a:lnTo>
                    <a:pt x="26" y="794"/>
                  </a:lnTo>
                  <a:lnTo>
                    <a:pt x="28" y="793"/>
                  </a:lnTo>
                  <a:lnTo>
                    <a:pt x="29" y="794"/>
                  </a:lnTo>
                  <a:lnTo>
                    <a:pt x="29" y="796"/>
                  </a:lnTo>
                  <a:lnTo>
                    <a:pt x="28" y="797"/>
                  </a:lnTo>
                  <a:lnTo>
                    <a:pt x="26" y="799"/>
                  </a:lnTo>
                  <a:lnTo>
                    <a:pt x="26" y="800"/>
                  </a:lnTo>
                  <a:lnTo>
                    <a:pt x="26" y="801"/>
                  </a:lnTo>
                  <a:lnTo>
                    <a:pt x="26" y="802"/>
                  </a:lnTo>
                  <a:lnTo>
                    <a:pt x="25" y="802"/>
                  </a:lnTo>
                  <a:close/>
                  <a:moveTo>
                    <a:pt x="27" y="791"/>
                  </a:moveTo>
                  <a:lnTo>
                    <a:pt x="27" y="792"/>
                  </a:lnTo>
                  <a:lnTo>
                    <a:pt x="27" y="793"/>
                  </a:lnTo>
                  <a:lnTo>
                    <a:pt x="26" y="793"/>
                  </a:lnTo>
                  <a:lnTo>
                    <a:pt x="25" y="792"/>
                  </a:lnTo>
                  <a:lnTo>
                    <a:pt x="26" y="791"/>
                  </a:lnTo>
                  <a:lnTo>
                    <a:pt x="25" y="791"/>
                  </a:lnTo>
                  <a:lnTo>
                    <a:pt x="24" y="791"/>
                  </a:lnTo>
                  <a:lnTo>
                    <a:pt x="25" y="792"/>
                  </a:lnTo>
                  <a:lnTo>
                    <a:pt x="25" y="793"/>
                  </a:lnTo>
                  <a:lnTo>
                    <a:pt x="24" y="793"/>
                  </a:lnTo>
                  <a:lnTo>
                    <a:pt x="23" y="793"/>
                  </a:lnTo>
                  <a:lnTo>
                    <a:pt x="23" y="793"/>
                  </a:lnTo>
                  <a:lnTo>
                    <a:pt x="22" y="793"/>
                  </a:lnTo>
                  <a:lnTo>
                    <a:pt x="23" y="793"/>
                  </a:lnTo>
                  <a:lnTo>
                    <a:pt x="23" y="792"/>
                  </a:lnTo>
                  <a:lnTo>
                    <a:pt x="22" y="792"/>
                  </a:lnTo>
                  <a:lnTo>
                    <a:pt x="22" y="793"/>
                  </a:lnTo>
                  <a:lnTo>
                    <a:pt x="22" y="793"/>
                  </a:lnTo>
                  <a:lnTo>
                    <a:pt x="22" y="794"/>
                  </a:lnTo>
                  <a:lnTo>
                    <a:pt x="21" y="794"/>
                  </a:lnTo>
                  <a:lnTo>
                    <a:pt x="20" y="793"/>
                  </a:lnTo>
                  <a:lnTo>
                    <a:pt x="20" y="793"/>
                  </a:lnTo>
                  <a:lnTo>
                    <a:pt x="20" y="792"/>
                  </a:lnTo>
                  <a:lnTo>
                    <a:pt x="18" y="790"/>
                  </a:lnTo>
                  <a:lnTo>
                    <a:pt x="19" y="789"/>
                  </a:lnTo>
                  <a:lnTo>
                    <a:pt x="19" y="788"/>
                  </a:lnTo>
                  <a:lnTo>
                    <a:pt x="20" y="787"/>
                  </a:lnTo>
                  <a:lnTo>
                    <a:pt x="22" y="785"/>
                  </a:lnTo>
                  <a:lnTo>
                    <a:pt x="24" y="785"/>
                  </a:lnTo>
                  <a:lnTo>
                    <a:pt x="24" y="784"/>
                  </a:lnTo>
                  <a:lnTo>
                    <a:pt x="25" y="783"/>
                  </a:lnTo>
                  <a:lnTo>
                    <a:pt x="26" y="783"/>
                  </a:lnTo>
                  <a:lnTo>
                    <a:pt x="27" y="785"/>
                  </a:lnTo>
                  <a:lnTo>
                    <a:pt x="27" y="786"/>
                  </a:lnTo>
                  <a:lnTo>
                    <a:pt x="27" y="787"/>
                  </a:lnTo>
                  <a:lnTo>
                    <a:pt x="27" y="788"/>
                  </a:lnTo>
                  <a:lnTo>
                    <a:pt x="27" y="790"/>
                  </a:lnTo>
                  <a:lnTo>
                    <a:pt x="27" y="791"/>
                  </a:lnTo>
                  <a:close/>
                  <a:moveTo>
                    <a:pt x="28" y="842"/>
                  </a:moveTo>
                  <a:lnTo>
                    <a:pt x="27" y="842"/>
                  </a:lnTo>
                  <a:lnTo>
                    <a:pt x="27" y="841"/>
                  </a:lnTo>
                  <a:lnTo>
                    <a:pt x="27" y="840"/>
                  </a:lnTo>
                  <a:lnTo>
                    <a:pt x="29" y="839"/>
                  </a:lnTo>
                  <a:lnTo>
                    <a:pt x="29" y="840"/>
                  </a:lnTo>
                  <a:lnTo>
                    <a:pt x="29" y="841"/>
                  </a:lnTo>
                  <a:lnTo>
                    <a:pt x="28" y="842"/>
                  </a:lnTo>
                  <a:close/>
                  <a:moveTo>
                    <a:pt x="402" y="927"/>
                  </a:moveTo>
                  <a:lnTo>
                    <a:pt x="401" y="927"/>
                  </a:lnTo>
                  <a:lnTo>
                    <a:pt x="400" y="926"/>
                  </a:lnTo>
                  <a:lnTo>
                    <a:pt x="400" y="925"/>
                  </a:lnTo>
                  <a:lnTo>
                    <a:pt x="401" y="925"/>
                  </a:lnTo>
                  <a:lnTo>
                    <a:pt x="402" y="925"/>
                  </a:lnTo>
                  <a:lnTo>
                    <a:pt x="402" y="926"/>
                  </a:lnTo>
                  <a:lnTo>
                    <a:pt x="402" y="927"/>
                  </a:lnTo>
                  <a:close/>
                  <a:moveTo>
                    <a:pt x="402" y="931"/>
                  </a:moveTo>
                  <a:lnTo>
                    <a:pt x="400" y="930"/>
                  </a:lnTo>
                  <a:lnTo>
                    <a:pt x="398" y="930"/>
                  </a:lnTo>
                  <a:lnTo>
                    <a:pt x="397" y="930"/>
                  </a:lnTo>
                  <a:lnTo>
                    <a:pt x="396" y="929"/>
                  </a:lnTo>
                  <a:lnTo>
                    <a:pt x="396" y="928"/>
                  </a:lnTo>
                  <a:lnTo>
                    <a:pt x="396" y="927"/>
                  </a:lnTo>
                  <a:lnTo>
                    <a:pt x="398" y="927"/>
                  </a:lnTo>
                  <a:lnTo>
                    <a:pt x="400" y="927"/>
                  </a:lnTo>
                  <a:lnTo>
                    <a:pt x="401" y="928"/>
                  </a:lnTo>
                  <a:lnTo>
                    <a:pt x="401" y="928"/>
                  </a:lnTo>
                  <a:lnTo>
                    <a:pt x="400" y="928"/>
                  </a:lnTo>
                  <a:lnTo>
                    <a:pt x="398" y="928"/>
                  </a:lnTo>
                  <a:lnTo>
                    <a:pt x="397" y="928"/>
                  </a:lnTo>
                  <a:lnTo>
                    <a:pt x="398" y="929"/>
                  </a:lnTo>
                  <a:lnTo>
                    <a:pt x="399" y="929"/>
                  </a:lnTo>
                  <a:lnTo>
                    <a:pt x="401" y="929"/>
                  </a:lnTo>
                  <a:lnTo>
                    <a:pt x="401" y="930"/>
                  </a:lnTo>
                  <a:lnTo>
                    <a:pt x="404" y="930"/>
                  </a:lnTo>
                  <a:lnTo>
                    <a:pt x="404" y="931"/>
                  </a:lnTo>
                  <a:lnTo>
                    <a:pt x="402" y="931"/>
                  </a:lnTo>
                  <a:close/>
                  <a:moveTo>
                    <a:pt x="34" y="841"/>
                  </a:moveTo>
                  <a:lnTo>
                    <a:pt x="33" y="842"/>
                  </a:lnTo>
                  <a:lnTo>
                    <a:pt x="32" y="842"/>
                  </a:lnTo>
                  <a:lnTo>
                    <a:pt x="33" y="841"/>
                  </a:lnTo>
                  <a:lnTo>
                    <a:pt x="33" y="840"/>
                  </a:lnTo>
                  <a:lnTo>
                    <a:pt x="34" y="841"/>
                  </a:lnTo>
                  <a:close/>
                  <a:moveTo>
                    <a:pt x="31" y="840"/>
                  </a:moveTo>
                  <a:lnTo>
                    <a:pt x="31" y="839"/>
                  </a:lnTo>
                  <a:lnTo>
                    <a:pt x="31" y="838"/>
                  </a:lnTo>
                  <a:lnTo>
                    <a:pt x="31" y="837"/>
                  </a:lnTo>
                  <a:lnTo>
                    <a:pt x="33" y="836"/>
                  </a:lnTo>
                  <a:lnTo>
                    <a:pt x="33" y="838"/>
                  </a:lnTo>
                  <a:lnTo>
                    <a:pt x="32" y="840"/>
                  </a:lnTo>
                  <a:lnTo>
                    <a:pt x="31" y="840"/>
                  </a:lnTo>
                  <a:close/>
                  <a:moveTo>
                    <a:pt x="35" y="841"/>
                  </a:moveTo>
                  <a:lnTo>
                    <a:pt x="35" y="840"/>
                  </a:lnTo>
                  <a:lnTo>
                    <a:pt x="35" y="839"/>
                  </a:lnTo>
                  <a:lnTo>
                    <a:pt x="36" y="839"/>
                  </a:lnTo>
                  <a:lnTo>
                    <a:pt x="36" y="838"/>
                  </a:lnTo>
                  <a:lnTo>
                    <a:pt x="37" y="837"/>
                  </a:lnTo>
                  <a:lnTo>
                    <a:pt x="38" y="837"/>
                  </a:lnTo>
                  <a:lnTo>
                    <a:pt x="39" y="837"/>
                  </a:lnTo>
                  <a:lnTo>
                    <a:pt x="39" y="838"/>
                  </a:lnTo>
                  <a:lnTo>
                    <a:pt x="38" y="838"/>
                  </a:lnTo>
                  <a:lnTo>
                    <a:pt x="37" y="839"/>
                  </a:lnTo>
                  <a:lnTo>
                    <a:pt x="36" y="840"/>
                  </a:lnTo>
                  <a:lnTo>
                    <a:pt x="35" y="841"/>
                  </a:lnTo>
                  <a:lnTo>
                    <a:pt x="35" y="841"/>
                  </a:lnTo>
                  <a:close/>
                  <a:moveTo>
                    <a:pt x="31" y="834"/>
                  </a:moveTo>
                  <a:lnTo>
                    <a:pt x="30" y="835"/>
                  </a:lnTo>
                  <a:lnTo>
                    <a:pt x="30" y="837"/>
                  </a:lnTo>
                  <a:lnTo>
                    <a:pt x="29" y="837"/>
                  </a:lnTo>
                  <a:lnTo>
                    <a:pt x="29" y="836"/>
                  </a:lnTo>
                  <a:lnTo>
                    <a:pt x="28" y="837"/>
                  </a:lnTo>
                  <a:lnTo>
                    <a:pt x="28" y="838"/>
                  </a:lnTo>
                  <a:lnTo>
                    <a:pt x="27" y="838"/>
                  </a:lnTo>
                  <a:lnTo>
                    <a:pt x="27" y="837"/>
                  </a:lnTo>
                  <a:lnTo>
                    <a:pt x="28" y="836"/>
                  </a:lnTo>
                  <a:lnTo>
                    <a:pt x="29" y="835"/>
                  </a:lnTo>
                  <a:lnTo>
                    <a:pt x="29" y="834"/>
                  </a:lnTo>
                  <a:lnTo>
                    <a:pt x="28" y="834"/>
                  </a:lnTo>
                  <a:lnTo>
                    <a:pt x="27" y="834"/>
                  </a:lnTo>
                  <a:lnTo>
                    <a:pt x="26" y="833"/>
                  </a:lnTo>
                  <a:lnTo>
                    <a:pt x="27" y="833"/>
                  </a:lnTo>
                  <a:lnTo>
                    <a:pt x="28" y="832"/>
                  </a:lnTo>
                  <a:lnTo>
                    <a:pt x="29" y="832"/>
                  </a:lnTo>
                  <a:lnTo>
                    <a:pt x="30" y="832"/>
                  </a:lnTo>
                  <a:lnTo>
                    <a:pt x="31" y="834"/>
                  </a:lnTo>
                  <a:close/>
                  <a:moveTo>
                    <a:pt x="403" y="924"/>
                  </a:moveTo>
                  <a:lnTo>
                    <a:pt x="400" y="923"/>
                  </a:lnTo>
                  <a:lnTo>
                    <a:pt x="400" y="924"/>
                  </a:lnTo>
                  <a:lnTo>
                    <a:pt x="399" y="925"/>
                  </a:lnTo>
                  <a:lnTo>
                    <a:pt x="397" y="924"/>
                  </a:lnTo>
                  <a:lnTo>
                    <a:pt x="398" y="922"/>
                  </a:lnTo>
                  <a:lnTo>
                    <a:pt x="397" y="922"/>
                  </a:lnTo>
                  <a:lnTo>
                    <a:pt x="396" y="924"/>
                  </a:lnTo>
                  <a:lnTo>
                    <a:pt x="396" y="924"/>
                  </a:lnTo>
                  <a:lnTo>
                    <a:pt x="395" y="924"/>
                  </a:lnTo>
                  <a:lnTo>
                    <a:pt x="394" y="923"/>
                  </a:lnTo>
                  <a:lnTo>
                    <a:pt x="393" y="923"/>
                  </a:lnTo>
                  <a:lnTo>
                    <a:pt x="393" y="924"/>
                  </a:lnTo>
                  <a:lnTo>
                    <a:pt x="393" y="925"/>
                  </a:lnTo>
                  <a:lnTo>
                    <a:pt x="391" y="923"/>
                  </a:lnTo>
                  <a:lnTo>
                    <a:pt x="391" y="922"/>
                  </a:lnTo>
                  <a:lnTo>
                    <a:pt x="391" y="921"/>
                  </a:lnTo>
                  <a:lnTo>
                    <a:pt x="391" y="920"/>
                  </a:lnTo>
                  <a:lnTo>
                    <a:pt x="392" y="917"/>
                  </a:lnTo>
                  <a:lnTo>
                    <a:pt x="391" y="917"/>
                  </a:lnTo>
                  <a:lnTo>
                    <a:pt x="391" y="916"/>
                  </a:lnTo>
                  <a:lnTo>
                    <a:pt x="395" y="914"/>
                  </a:lnTo>
                  <a:lnTo>
                    <a:pt x="396" y="913"/>
                  </a:lnTo>
                  <a:lnTo>
                    <a:pt x="396" y="913"/>
                  </a:lnTo>
                  <a:lnTo>
                    <a:pt x="398" y="914"/>
                  </a:lnTo>
                  <a:lnTo>
                    <a:pt x="400" y="913"/>
                  </a:lnTo>
                  <a:lnTo>
                    <a:pt x="402" y="914"/>
                  </a:lnTo>
                  <a:lnTo>
                    <a:pt x="403" y="915"/>
                  </a:lnTo>
                  <a:lnTo>
                    <a:pt x="405" y="916"/>
                  </a:lnTo>
                  <a:lnTo>
                    <a:pt x="407" y="916"/>
                  </a:lnTo>
                  <a:lnTo>
                    <a:pt x="408" y="916"/>
                  </a:lnTo>
                  <a:lnTo>
                    <a:pt x="409" y="917"/>
                  </a:lnTo>
                  <a:lnTo>
                    <a:pt x="410" y="918"/>
                  </a:lnTo>
                  <a:lnTo>
                    <a:pt x="411" y="919"/>
                  </a:lnTo>
                  <a:lnTo>
                    <a:pt x="412" y="920"/>
                  </a:lnTo>
                  <a:lnTo>
                    <a:pt x="413" y="920"/>
                  </a:lnTo>
                  <a:lnTo>
                    <a:pt x="413" y="921"/>
                  </a:lnTo>
                  <a:lnTo>
                    <a:pt x="412" y="921"/>
                  </a:lnTo>
                  <a:lnTo>
                    <a:pt x="411" y="920"/>
                  </a:lnTo>
                  <a:lnTo>
                    <a:pt x="411" y="919"/>
                  </a:lnTo>
                  <a:lnTo>
                    <a:pt x="410" y="919"/>
                  </a:lnTo>
                  <a:lnTo>
                    <a:pt x="409" y="919"/>
                  </a:lnTo>
                  <a:lnTo>
                    <a:pt x="410" y="920"/>
                  </a:lnTo>
                  <a:lnTo>
                    <a:pt x="411" y="921"/>
                  </a:lnTo>
                  <a:lnTo>
                    <a:pt x="412" y="921"/>
                  </a:lnTo>
                  <a:lnTo>
                    <a:pt x="412" y="922"/>
                  </a:lnTo>
                  <a:lnTo>
                    <a:pt x="413" y="923"/>
                  </a:lnTo>
                  <a:lnTo>
                    <a:pt x="414" y="924"/>
                  </a:lnTo>
                  <a:lnTo>
                    <a:pt x="415" y="923"/>
                  </a:lnTo>
                  <a:lnTo>
                    <a:pt x="416" y="923"/>
                  </a:lnTo>
                  <a:lnTo>
                    <a:pt x="417" y="922"/>
                  </a:lnTo>
                  <a:lnTo>
                    <a:pt x="418" y="922"/>
                  </a:lnTo>
                  <a:lnTo>
                    <a:pt x="418" y="923"/>
                  </a:lnTo>
                  <a:lnTo>
                    <a:pt x="418" y="924"/>
                  </a:lnTo>
                  <a:lnTo>
                    <a:pt x="416" y="924"/>
                  </a:lnTo>
                  <a:lnTo>
                    <a:pt x="415" y="925"/>
                  </a:lnTo>
                  <a:lnTo>
                    <a:pt x="414" y="925"/>
                  </a:lnTo>
                  <a:lnTo>
                    <a:pt x="413" y="925"/>
                  </a:lnTo>
                  <a:lnTo>
                    <a:pt x="413" y="924"/>
                  </a:lnTo>
                  <a:lnTo>
                    <a:pt x="412" y="924"/>
                  </a:lnTo>
                  <a:lnTo>
                    <a:pt x="411" y="922"/>
                  </a:lnTo>
                  <a:lnTo>
                    <a:pt x="410" y="921"/>
                  </a:lnTo>
                  <a:lnTo>
                    <a:pt x="409" y="921"/>
                  </a:lnTo>
                  <a:lnTo>
                    <a:pt x="408" y="921"/>
                  </a:lnTo>
                  <a:lnTo>
                    <a:pt x="405" y="921"/>
                  </a:lnTo>
                  <a:lnTo>
                    <a:pt x="404" y="921"/>
                  </a:lnTo>
                  <a:lnTo>
                    <a:pt x="403" y="921"/>
                  </a:lnTo>
                  <a:lnTo>
                    <a:pt x="402" y="921"/>
                  </a:lnTo>
                  <a:lnTo>
                    <a:pt x="401" y="921"/>
                  </a:lnTo>
                  <a:lnTo>
                    <a:pt x="400" y="922"/>
                  </a:lnTo>
                  <a:lnTo>
                    <a:pt x="401" y="922"/>
                  </a:lnTo>
                  <a:lnTo>
                    <a:pt x="408" y="922"/>
                  </a:lnTo>
                  <a:lnTo>
                    <a:pt x="409" y="923"/>
                  </a:lnTo>
                  <a:lnTo>
                    <a:pt x="410" y="926"/>
                  </a:lnTo>
                  <a:lnTo>
                    <a:pt x="409" y="927"/>
                  </a:lnTo>
                  <a:lnTo>
                    <a:pt x="409" y="926"/>
                  </a:lnTo>
                  <a:lnTo>
                    <a:pt x="408" y="926"/>
                  </a:lnTo>
                  <a:lnTo>
                    <a:pt x="408" y="926"/>
                  </a:lnTo>
                  <a:lnTo>
                    <a:pt x="408" y="927"/>
                  </a:lnTo>
                  <a:lnTo>
                    <a:pt x="408" y="928"/>
                  </a:lnTo>
                  <a:lnTo>
                    <a:pt x="409" y="928"/>
                  </a:lnTo>
                  <a:lnTo>
                    <a:pt x="408" y="928"/>
                  </a:lnTo>
                  <a:lnTo>
                    <a:pt x="408" y="928"/>
                  </a:lnTo>
                  <a:lnTo>
                    <a:pt x="408" y="928"/>
                  </a:lnTo>
                  <a:lnTo>
                    <a:pt x="407" y="928"/>
                  </a:lnTo>
                  <a:lnTo>
                    <a:pt x="406" y="927"/>
                  </a:lnTo>
                  <a:lnTo>
                    <a:pt x="405" y="927"/>
                  </a:lnTo>
                  <a:lnTo>
                    <a:pt x="405" y="926"/>
                  </a:lnTo>
                  <a:lnTo>
                    <a:pt x="404" y="925"/>
                  </a:lnTo>
                  <a:lnTo>
                    <a:pt x="403" y="924"/>
                  </a:lnTo>
                  <a:close/>
                  <a:moveTo>
                    <a:pt x="16" y="747"/>
                  </a:moveTo>
                  <a:lnTo>
                    <a:pt x="14" y="747"/>
                  </a:lnTo>
                  <a:lnTo>
                    <a:pt x="13" y="747"/>
                  </a:lnTo>
                  <a:lnTo>
                    <a:pt x="12" y="747"/>
                  </a:lnTo>
                  <a:lnTo>
                    <a:pt x="12" y="748"/>
                  </a:lnTo>
                  <a:lnTo>
                    <a:pt x="11" y="748"/>
                  </a:lnTo>
                  <a:lnTo>
                    <a:pt x="11" y="747"/>
                  </a:lnTo>
                  <a:lnTo>
                    <a:pt x="10" y="747"/>
                  </a:lnTo>
                  <a:lnTo>
                    <a:pt x="10" y="746"/>
                  </a:lnTo>
                  <a:lnTo>
                    <a:pt x="10" y="745"/>
                  </a:lnTo>
                  <a:lnTo>
                    <a:pt x="11" y="746"/>
                  </a:lnTo>
                  <a:lnTo>
                    <a:pt x="11" y="745"/>
                  </a:lnTo>
                  <a:lnTo>
                    <a:pt x="11" y="744"/>
                  </a:lnTo>
                  <a:lnTo>
                    <a:pt x="12" y="744"/>
                  </a:lnTo>
                  <a:lnTo>
                    <a:pt x="13" y="743"/>
                  </a:lnTo>
                  <a:lnTo>
                    <a:pt x="16" y="744"/>
                  </a:lnTo>
                  <a:lnTo>
                    <a:pt x="18" y="746"/>
                  </a:lnTo>
                  <a:lnTo>
                    <a:pt x="16" y="747"/>
                  </a:lnTo>
                  <a:close/>
                  <a:moveTo>
                    <a:pt x="483" y="851"/>
                  </a:moveTo>
                  <a:lnTo>
                    <a:pt x="483" y="850"/>
                  </a:lnTo>
                  <a:lnTo>
                    <a:pt x="482" y="849"/>
                  </a:lnTo>
                  <a:lnTo>
                    <a:pt x="482" y="848"/>
                  </a:lnTo>
                  <a:lnTo>
                    <a:pt x="483" y="848"/>
                  </a:lnTo>
                  <a:lnTo>
                    <a:pt x="484" y="848"/>
                  </a:lnTo>
                  <a:lnTo>
                    <a:pt x="484" y="849"/>
                  </a:lnTo>
                  <a:lnTo>
                    <a:pt x="484" y="851"/>
                  </a:lnTo>
                  <a:lnTo>
                    <a:pt x="483" y="851"/>
                  </a:lnTo>
                  <a:close/>
                  <a:moveTo>
                    <a:pt x="486" y="842"/>
                  </a:moveTo>
                  <a:lnTo>
                    <a:pt x="486" y="842"/>
                  </a:lnTo>
                  <a:lnTo>
                    <a:pt x="486" y="841"/>
                  </a:lnTo>
                  <a:lnTo>
                    <a:pt x="487" y="840"/>
                  </a:lnTo>
                  <a:lnTo>
                    <a:pt x="487" y="841"/>
                  </a:lnTo>
                  <a:lnTo>
                    <a:pt x="488" y="841"/>
                  </a:lnTo>
                  <a:lnTo>
                    <a:pt x="489" y="841"/>
                  </a:lnTo>
                  <a:lnTo>
                    <a:pt x="489" y="842"/>
                  </a:lnTo>
                  <a:lnTo>
                    <a:pt x="486" y="842"/>
                  </a:lnTo>
                  <a:close/>
                  <a:moveTo>
                    <a:pt x="462" y="829"/>
                  </a:moveTo>
                  <a:lnTo>
                    <a:pt x="461" y="829"/>
                  </a:lnTo>
                  <a:lnTo>
                    <a:pt x="460" y="828"/>
                  </a:lnTo>
                  <a:lnTo>
                    <a:pt x="460" y="827"/>
                  </a:lnTo>
                  <a:lnTo>
                    <a:pt x="461" y="827"/>
                  </a:lnTo>
                  <a:lnTo>
                    <a:pt x="462" y="828"/>
                  </a:lnTo>
                  <a:lnTo>
                    <a:pt x="463" y="828"/>
                  </a:lnTo>
                  <a:lnTo>
                    <a:pt x="463" y="829"/>
                  </a:lnTo>
                  <a:lnTo>
                    <a:pt x="462" y="829"/>
                  </a:lnTo>
                  <a:close/>
                  <a:moveTo>
                    <a:pt x="10" y="738"/>
                  </a:moveTo>
                  <a:lnTo>
                    <a:pt x="10" y="737"/>
                  </a:lnTo>
                  <a:lnTo>
                    <a:pt x="11" y="737"/>
                  </a:lnTo>
                  <a:lnTo>
                    <a:pt x="11" y="736"/>
                  </a:lnTo>
                  <a:lnTo>
                    <a:pt x="10" y="736"/>
                  </a:lnTo>
                  <a:lnTo>
                    <a:pt x="9" y="736"/>
                  </a:lnTo>
                  <a:lnTo>
                    <a:pt x="9" y="735"/>
                  </a:lnTo>
                  <a:lnTo>
                    <a:pt x="9" y="734"/>
                  </a:lnTo>
                  <a:lnTo>
                    <a:pt x="8" y="732"/>
                  </a:lnTo>
                  <a:lnTo>
                    <a:pt x="9" y="732"/>
                  </a:lnTo>
                  <a:lnTo>
                    <a:pt x="10" y="732"/>
                  </a:lnTo>
                  <a:lnTo>
                    <a:pt x="11" y="732"/>
                  </a:lnTo>
                  <a:lnTo>
                    <a:pt x="11" y="731"/>
                  </a:lnTo>
                  <a:lnTo>
                    <a:pt x="10" y="731"/>
                  </a:lnTo>
                  <a:lnTo>
                    <a:pt x="10" y="731"/>
                  </a:lnTo>
                  <a:lnTo>
                    <a:pt x="11" y="731"/>
                  </a:lnTo>
                  <a:lnTo>
                    <a:pt x="11" y="730"/>
                  </a:lnTo>
                  <a:lnTo>
                    <a:pt x="10" y="730"/>
                  </a:lnTo>
                  <a:lnTo>
                    <a:pt x="9" y="730"/>
                  </a:lnTo>
                  <a:lnTo>
                    <a:pt x="9" y="729"/>
                  </a:lnTo>
                  <a:lnTo>
                    <a:pt x="9" y="728"/>
                  </a:lnTo>
                  <a:lnTo>
                    <a:pt x="10" y="728"/>
                  </a:lnTo>
                  <a:lnTo>
                    <a:pt x="10" y="729"/>
                  </a:lnTo>
                  <a:lnTo>
                    <a:pt x="11" y="729"/>
                  </a:lnTo>
                  <a:lnTo>
                    <a:pt x="11" y="730"/>
                  </a:lnTo>
                  <a:lnTo>
                    <a:pt x="11" y="731"/>
                  </a:lnTo>
                  <a:lnTo>
                    <a:pt x="11" y="731"/>
                  </a:lnTo>
                  <a:lnTo>
                    <a:pt x="12" y="732"/>
                  </a:lnTo>
                  <a:lnTo>
                    <a:pt x="13" y="733"/>
                  </a:lnTo>
                  <a:lnTo>
                    <a:pt x="12" y="734"/>
                  </a:lnTo>
                  <a:lnTo>
                    <a:pt x="11" y="734"/>
                  </a:lnTo>
                  <a:lnTo>
                    <a:pt x="11" y="735"/>
                  </a:lnTo>
                  <a:lnTo>
                    <a:pt x="11" y="736"/>
                  </a:lnTo>
                  <a:lnTo>
                    <a:pt x="11" y="737"/>
                  </a:lnTo>
                  <a:lnTo>
                    <a:pt x="11" y="738"/>
                  </a:lnTo>
                  <a:lnTo>
                    <a:pt x="10" y="738"/>
                  </a:lnTo>
                  <a:close/>
                  <a:moveTo>
                    <a:pt x="480" y="844"/>
                  </a:moveTo>
                  <a:lnTo>
                    <a:pt x="479" y="844"/>
                  </a:lnTo>
                  <a:lnTo>
                    <a:pt x="478" y="844"/>
                  </a:lnTo>
                  <a:lnTo>
                    <a:pt x="478" y="843"/>
                  </a:lnTo>
                  <a:lnTo>
                    <a:pt x="478" y="843"/>
                  </a:lnTo>
                  <a:lnTo>
                    <a:pt x="478" y="842"/>
                  </a:lnTo>
                  <a:lnTo>
                    <a:pt x="477" y="842"/>
                  </a:lnTo>
                  <a:lnTo>
                    <a:pt x="477" y="841"/>
                  </a:lnTo>
                  <a:lnTo>
                    <a:pt x="477" y="840"/>
                  </a:lnTo>
                  <a:lnTo>
                    <a:pt x="478" y="840"/>
                  </a:lnTo>
                  <a:lnTo>
                    <a:pt x="482" y="841"/>
                  </a:lnTo>
                  <a:lnTo>
                    <a:pt x="484" y="841"/>
                  </a:lnTo>
                  <a:lnTo>
                    <a:pt x="484" y="842"/>
                  </a:lnTo>
                  <a:lnTo>
                    <a:pt x="482" y="843"/>
                  </a:lnTo>
                  <a:lnTo>
                    <a:pt x="482" y="844"/>
                  </a:lnTo>
                  <a:lnTo>
                    <a:pt x="481" y="844"/>
                  </a:lnTo>
                  <a:lnTo>
                    <a:pt x="480" y="844"/>
                  </a:lnTo>
                  <a:close/>
                  <a:moveTo>
                    <a:pt x="17" y="703"/>
                  </a:moveTo>
                  <a:lnTo>
                    <a:pt x="17" y="701"/>
                  </a:lnTo>
                  <a:lnTo>
                    <a:pt x="18" y="702"/>
                  </a:lnTo>
                  <a:lnTo>
                    <a:pt x="19" y="702"/>
                  </a:lnTo>
                  <a:lnTo>
                    <a:pt x="20" y="702"/>
                  </a:lnTo>
                  <a:lnTo>
                    <a:pt x="19" y="703"/>
                  </a:lnTo>
                  <a:lnTo>
                    <a:pt x="19" y="704"/>
                  </a:lnTo>
                  <a:lnTo>
                    <a:pt x="17" y="703"/>
                  </a:lnTo>
                  <a:close/>
                  <a:moveTo>
                    <a:pt x="8" y="698"/>
                  </a:moveTo>
                  <a:lnTo>
                    <a:pt x="8" y="697"/>
                  </a:lnTo>
                  <a:lnTo>
                    <a:pt x="8" y="695"/>
                  </a:lnTo>
                  <a:lnTo>
                    <a:pt x="9" y="694"/>
                  </a:lnTo>
                  <a:lnTo>
                    <a:pt x="10" y="693"/>
                  </a:lnTo>
                  <a:lnTo>
                    <a:pt x="11" y="692"/>
                  </a:lnTo>
                  <a:lnTo>
                    <a:pt x="11" y="693"/>
                  </a:lnTo>
                  <a:lnTo>
                    <a:pt x="11" y="694"/>
                  </a:lnTo>
                  <a:lnTo>
                    <a:pt x="11" y="694"/>
                  </a:lnTo>
                  <a:lnTo>
                    <a:pt x="10" y="697"/>
                  </a:lnTo>
                  <a:lnTo>
                    <a:pt x="9" y="698"/>
                  </a:lnTo>
                  <a:lnTo>
                    <a:pt x="8" y="698"/>
                  </a:lnTo>
                  <a:close/>
                  <a:moveTo>
                    <a:pt x="4" y="691"/>
                  </a:moveTo>
                  <a:lnTo>
                    <a:pt x="3" y="691"/>
                  </a:lnTo>
                  <a:lnTo>
                    <a:pt x="2" y="691"/>
                  </a:lnTo>
                  <a:lnTo>
                    <a:pt x="3" y="690"/>
                  </a:lnTo>
                  <a:lnTo>
                    <a:pt x="4" y="689"/>
                  </a:lnTo>
                  <a:lnTo>
                    <a:pt x="4" y="691"/>
                  </a:lnTo>
                  <a:close/>
                  <a:moveTo>
                    <a:pt x="18" y="688"/>
                  </a:moveTo>
                  <a:lnTo>
                    <a:pt x="17" y="688"/>
                  </a:lnTo>
                  <a:lnTo>
                    <a:pt x="17" y="687"/>
                  </a:lnTo>
                  <a:lnTo>
                    <a:pt x="18" y="686"/>
                  </a:lnTo>
                  <a:lnTo>
                    <a:pt x="19" y="686"/>
                  </a:lnTo>
                  <a:lnTo>
                    <a:pt x="19" y="687"/>
                  </a:lnTo>
                  <a:lnTo>
                    <a:pt x="19" y="688"/>
                  </a:lnTo>
                  <a:lnTo>
                    <a:pt x="18" y="688"/>
                  </a:lnTo>
                  <a:close/>
                  <a:moveTo>
                    <a:pt x="10" y="684"/>
                  </a:moveTo>
                  <a:lnTo>
                    <a:pt x="9" y="683"/>
                  </a:lnTo>
                  <a:lnTo>
                    <a:pt x="10" y="683"/>
                  </a:lnTo>
                  <a:lnTo>
                    <a:pt x="10" y="682"/>
                  </a:lnTo>
                  <a:lnTo>
                    <a:pt x="11" y="682"/>
                  </a:lnTo>
                  <a:lnTo>
                    <a:pt x="11" y="682"/>
                  </a:lnTo>
                  <a:lnTo>
                    <a:pt x="12" y="682"/>
                  </a:lnTo>
                  <a:lnTo>
                    <a:pt x="12" y="682"/>
                  </a:lnTo>
                  <a:lnTo>
                    <a:pt x="12" y="683"/>
                  </a:lnTo>
                  <a:lnTo>
                    <a:pt x="12" y="684"/>
                  </a:lnTo>
                  <a:lnTo>
                    <a:pt x="10" y="684"/>
                  </a:lnTo>
                  <a:close/>
                  <a:moveTo>
                    <a:pt x="6" y="706"/>
                  </a:moveTo>
                  <a:lnTo>
                    <a:pt x="5" y="706"/>
                  </a:lnTo>
                  <a:lnTo>
                    <a:pt x="5" y="705"/>
                  </a:lnTo>
                  <a:lnTo>
                    <a:pt x="6" y="704"/>
                  </a:lnTo>
                  <a:lnTo>
                    <a:pt x="7" y="704"/>
                  </a:lnTo>
                  <a:lnTo>
                    <a:pt x="7" y="705"/>
                  </a:lnTo>
                  <a:lnTo>
                    <a:pt x="7" y="706"/>
                  </a:lnTo>
                  <a:lnTo>
                    <a:pt x="6" y="706"/>
                  </a:lnTo>
                  <a:close/>
                  <a:moveTo>
                    <a:pt x="11" y="706"/>
                  </a:moveTo>
                  <a:lnTo>
                    <a:pt x="11" y="705"/>
                  </a:lnTo>
                  <a:lnTo>
                    <a:pt x="11" y="704"/>
                  </a:lnTo>
                  <a:lnTo>
                    <a:pt x="11" y="703"/>
                  </a:lnTo>
                  <a:lnTo>
                    <a:pt x="11" y="705"/>
                  </a:lnTo>
                  <a:lnTo>
                    <a:pt x="10" y="705"/>
                  </a:lnTo>
                  <a:lnTo>
                    <a:pt x="9" y="705"/>
                  </a:lnTo>
                  <a:lnTo>
                    <a:pt x="10" y="704"/>
                  </a:lnTo>
                  <a:lnTo>
                    <a:pt x="11" y="701"/>
                  </a:lnTo>
                  <a:lnTo>
                    <a:pt x="11" y="700"/>
                  </a:lnTo>
                  <a:lnTo>
                    <a:pt x="11" y="700"/>
                  </a:lnTo>
                  <a:lnTo>
                    <a:pt x="11" y="702"/>
                  </a:lnTo>
                  <a:lnTo>
                    <a:pt x="12" y="702"/>
                  </a:lnTo>
                  <a:lnTo>
                    <a:pt x="13" y="702"/>
                  </a:lnTo>
                  <a:lnTo>
                    <a:pt x="12" y="704"/>
                  </a:lnTo>
                  <a:lnTo>
                    <a:pt x="12" y="706"/>
                  </a:lnTo>
                  <a:lnTo>
                    <a:pt x="11" y="706"/>
                  </a:lnTo>
                  <a:close/>
                  <a:moveTo>
                    <a:pt x="4" y="669"/>
                  </a:moveTo>
                  <a:lnTo>
                    <a:pt x="3" y="669"/>
                  </a:lnTo>
                  <a:lnTo>
                    <a:pt x="3" y="668"/>
                  </a:lnTo>
                  <a:lnTo>
                    <a:pt x="4" y="668"/>
                  </a:lnTo>
                  <a:lnTo>
                    <a:pt x="5" y="669"/>
                  </a:lnTo>
                  <a:lnTo>
                    <a:pt x="6" y="669"/>
                  </a:lnTo>
                  <a:lnTo>
                    <a:pt x="5" y="669"/>
                  </a:lnTo>
                  <a:lnTo>
                    <a:pt x="4" y="669"/>
                  </a:lnTo>
                  <a:close/>
                  <a:moveTo>
                    <a:pt x="14" y="677"/>
                  </a:moveTo>
                  <a:lnTo>
                    <a:pt x="13" y="677"/>
                  </a:lnTo>
                  <a:lnTo>
                    <a:pt x="13" y="676"/>
                  </a:lnTo>
                  <a:lnTo>
                    <a:pt x="14" y="676"/>
                  </a:lnTo>
                  <a:lnTo>
                    <a:pt x="14" y="677"/>
                  </a:lnTo>
                  <a:close/>
                  <a:moveTo>
                    <a:pt x="513" y="775"/>
                  </a:moveTo>
                  <a:lnTo>
                    <a:pt x="513" y="774"/>
                  </a:lnTo>
                  <a:lnTo>
                    <a:pt x="513" y="773"/>
                  </a:lnTo>
                  <a:lnTo>
                    <a:pt x="513" y="771"/>
                  </a:lnTo>
                  <a:lnTo>
                    <a:pt x="514" y="771"/>
                  </a:lnTo>
                  <a:lnTo>
                    <a:pt x="515" y="772"/>
                  </a:lnTo>
                  <a:lnTo>
                    <a:pt x="515" y="773"/>
                  </a:lnTo>
                  <a:lnTo>
                    <a:pt x="513" y="775"/>
                  </a:lnTo>
                  <a:close/>
                  <a:moveTo>
                    <a:pt x="41" y="661"/>
                  </a:moveTo>
                  <a:lnTo>
                    <a:pt x="38" y="660"/>
                  </a:lnTo>
                  <a:lnTo>
                    <a:pt x="38" y="658"/>
                  </a:lnTo>
                  <a:lnTo>
                    <a:pt x="37" y="658"/>
                  </a:lnTo>
                  <a:lnTo>
                    <a:pt x="36" y="658"/>
                  </a:lnTo>
                  <a:lnTo>
                    <a:pt x="35" y="658"/>
                  </a:lnTo>
                  <a:lnTo>
                    <a:pt x="34" y="658"/>
                  </a:lnTo>
                  <a:lnTo>
                    <a:pt x="33" y="658"/>
                  </a:lnTo>
                  <a:lnTo>
                    <a:pt x="33" y="656"/>
                  </a:lnTo>
                  <a:lnTo>
                    <a:pt x="35" y="655"/>
                  </a:lnTo>
                  <a:lnTo>
                    <a:pt x="37" y="655"/>
                  </a:lnTo>
                  <a:lnTo>
                    <a:pt x="37" y="653"/>
                  </a:lnTo>
                  <a:lnTo>
                    <a:pt x="39" y="653"/>
                  </a:lnTo>
                  <a:lnTo>
                    <a:pt x="40" y="653"/>
                  </a:lnTo>
                  <a:lnTo>
                    <a:pt x="41" y="653"/>
                  </a:lnTo>
                  <a:lnTo>
                    <a:pt x="42" y="653"/>
                  </a:lnTo>
                  <a:lnTo>
                    <a:pt x="42" y="652"/>
                  </a:lnTo>
                  <a:lnTo>
                    <a:pt x="41" y="652"/>
                  </a:lnTo>
                  <a:lnTo>
                    <a:pt x="44" y="649"/>
                  </a:lnTo>
                  <a:lnTo>
                    <a:pt x="46" y="648"/>
                  </a:lnTo>
                  <a:lnTo>
                    <a:pt x="47" y="646"/>
                  </a:lnTo>
                  <a:lnTo>
                    <a:pt x="47" y="645"/>
                  </a:lnTo>
                  <a:lnTo>
                    <a:pt x="47" y="645"/>
                  </a:lnTo>
                  <a:lnTo>
                    <a:pt x="47" y="644"/>
                  </a:lnTo>
                  <a:lnTo>
                    <a:pt x="48" y="644"/>
                  </a:lnTo>
                  <a:lnTo>
                    <a:pt x="49" y="645"/>
                  </a:lnTo>
                  <a:lnTo>
                    <a:pt x="51" y="645"/>
                  </a:lnTo>
                  <a:lnTo>
                    <a:pt x="53" y="645"/>
                  </a:lnTo>
                  <a:lnTo>
                    <a:pt x="55" y="645"/>
                  </a:lnTo>
                  <a:lnTo>
                    <a:pt x="55" y="645"/>
                  </a:lnTo>
                  <a:lnTo>
                    <a:pt x="55" y="646"/>
                  </a:lnTo>
                  <a:lnTo>
                    <a:pt x="52" y="648"/>
                  </a:lnTo>
                  <a:lnTo>
                    <a:pt x="51" y="649"/>
                  </a:lnTo>
                  <a:lnTo>
                    <a:pt x="49" y="651"/>
                  </a:lnTo>
                  <a:lnTo>
                    <a:pt x="48" y="654"/>
                  </a:lnTo>
                  <a:lnTo>
                    <a:pt x="46" y="656"/>
                  </a:lnTo>
                  <a:lnTo>
                    <a:pt x="45" y="658"/>
                  </a:lnTo>
                  <a:lnTo>
                    <a:pt x="44" y="659"/>
                  </a:lnTo>
                  <a:lnTo>
                    <a:pt x="41" y="661"/>
                  </a:lnTo>
                  <a:close/>
                  <a:moveTo>
                    <a:pt x="506" y="775"/>
                  </a:moveTo>
                  <a:lnTo>
                    <a:pt x="505" y="775"/>
                  </a:lnTo>
                  <a:lnTo>
                    <a:pt x="506" y="773"/>
                  </a:lnTo>
                  <a:lnTo>
                    <a:pt x="506" y="772"/>
                  </a:lnTo>
                  <a:lnTo>
                    <a:pt x="508" y="772"/>
                  </a:lnTo>
                  <a:lnTo>
                    <a:pt x="509" y="771"/>
                  </a:lnTo>
                  <a:lnTo>
                    <a:pt x="510" y="769"/>
                  </a:lnTo>
                  <a:lnTo>
                    <a:pt x="511" y="769"/>
                  </a:lnTo>
                  <a:lnTo>
                    <a:pt x="512" y="769"/>
                  </a:lnTo>
                  <a:lnTo>
                    <a:pt x="511" y="772"/>
                  </a:lnTo>
                  <a:lnTo>
                    <a:pt x="510" y="772"/>
                  </a:lnTo>
                  <a:lnTo>
                    <a:pt x="510" y="773"/>
                  </a:lnTo>
                  <a:lnTo>
                    <a:pt x="510" y="774"/>
                  </a:lnTo>
                  <a:lnTo>
                    <a:pt x="510" y="775"/>
                  </a:lnTo>
                  <a:lnTo>
                    <a:pt x="509" y="774"/>
                  </a:lnTo>
                  <a:lnTo>
                    <a:pt x="506" y="775"/>
                  </a:lnTo>
                  <a:close/>
                  <a:moveTo>
                    <a:pt x="29" y="660"/>
                  </a:moveTo>
                  <a:lnTo>
                    <a:pt x="28" y="660"/>
                  </a:lnTo>
                  <a:lnTo>
                    <a:pt x="28" y="659"/>
                  </a:lnTo>
                  <a:lnTo>
                    <a:pt x="30" y="658"/>
                  </a:lnTo>
                  <a:lnTo>
                    <a:pt x="30" y="658"/>
                  </a:lnTo>
                  <a:lnTo>
                    <a:pt x="30" y="659"/>
                  </a:lnTo>
                  <a:lnTo>
                    <a:pt x="29" y="659"/>
                  </a:lnTo>
                  <a:lnTo>
                    <a:pt x="29" y="660"/>
                  </a:lnTo>
                  <a:close/>
                  <a:moveTo>
                    <a:pt x="474" y="782"/>
                  </a:moveTo>
                  <a:lnTo>
                    <a:pt x="473" y="781"/>
                  </a:lnTo>
                  <a:lnTo>
                    <a:pt x="472" y="781"/>
                  </a:lnTo>
                  <a:lnTo>
                    <a:pt x="471" y="781"/>
                  </a:lnTo>
                  <a:lnTo>
                    <a:pt x="471" y="780"/>
                  </a:lnTo>
                  <a:lnTo>
                    <a:pt x="471" y="780"/>
                  </a:lnTo>
                  <a:lnTo>
                    <a:pt x="471" y="779"/>
                  </a:lnTo>
                  <a:lnTo>
                    <a:pt x="472" y="778"/>
                  </a:lnTo>
                  <a:lnTo>
                    <a:pt x="473" y="778"/>
                  </a:lnTo>
                  <a:lnTo>
                    <a:pt x="475" y="781"/>
                  </a:lnTo>
                  <a:lnTo>
                    <a:pt x="475" y="782"/>
                  </a:lnTo>
                  <a:lnTo>
                    <a:pt x="474" y="782"/>
                  </a:lnTo>
                  <a:close/>
                  <a:moveTo>
                    <a:pt x="477" y="783"/>
                  </a:moveTo>
                  <a:lnTo>
                    <a:pt x="477" y="781"/>
                  </a:lnTo>
                  <a:lnTo>
                    <a:pt x="477" y="780"/>
                  </a:lnTo>
                  <a:lnTo>
                    <a:pt x="476" y="780"/>
                  </a:lnTo>
                  <a:lnTo>
                    <a:pt x="476" y="780"/>
                  </a:lnTo>
                  <a:lnTo>
                    <a:pt x="475" y="779"/>
                  </a:lnTo>
                  <a:lnTo>
                    <a:pt x="475" y="778"/>
                  </a:lnTo>
                  <a:lnTo>
                    <a:pt x="476" y="778"/>
                  </a:lnTo>
                  <a:lnTo>
                    <a:pt x="477" y="778"/>
                  </a:lnTo>
                  <a:lnTo>
                    <a:pt x="477" y="777"/>
                  </a:lnTo>
                  <a:lnTo>
                    <a:pt x="477" y="776"/>
                  </a:lnTo>
                  <a:lnTo>
                    <a:pt x="478" y="776"/>
                  </a:lnTo>
                  <a:lnTo>
                    <a:pt x="478" y="776"/>
                  </a:lnTo>
                  <a:lnTo>
                    <a:pt x="478" y="775"/>
                  </a:lnTo>
                  <a:lnTo>
                    <a:pt x="479" y="775"/>
                  </a:lnTo>
                  <a:lnTo>
                    <a:pt x="479" y="774"/>
                  </a:lnTo>
                  <a:lnTo>
                    <a:pt x="480" y="773"/>
                  </a:lnTo>
                  <a:lnTo>
                    <a:pt x="483" y="773"/>
                  </a:lnTo>
                  <a:lnTo>
                    <a:pt x="485" y="772"/>
                  </a:lnTo>
                  <a:lnTo>
                    <a:pt x="486" y="772"/>
                  </a:lnTo>
                  <a:lnTo>
                    <a:pt x="487" y="773"/>
                  </a:lnTo>
                  <a:lnTo>
                    <a:pt x="488" y="773"/>
                  </a:lnTo>
                  <a:lnTo>
                    <a:pt x="489" y="773"/>
                  </a:lnTo>
                  <a:lnTo>
                    <a:pt x="490" y="773"/>
                  </a:lnTo>
                  <a:lnTo>
                    <a:pt x="493" y="774"/>
                  </a:lnTo>
                  <a:lnTo>
                    <a:pt x="492" y="776"/>
                  </a:lnTo>
                  <a:lnTo>
                    <a:pt x="492" y="777"/>
                  </a:lnTo>
                  <a:lnTo>
                    <a:pt x="492" y="778"/>
                  </a:lnTo>
                  <a:lnTo>
                    <a:pt x="491" y="778"/>
                  </a:lnTo>
                  <a:lnTo>
                    <a:pt x="491" y="779"/>
                  </a:lnTo>
                  <a:lnTo>
                    <a:pt x="491" y="780"/>
                  </a:lnTo>
                  <a:lnTo>
                    <a:pt x="491" y="780"/>
                  </a:lnTo>
                  <a:lnTo>
                    <a:pt x="491" y="781"/>
                  </a:lnTo>
                  <a:lnTo>
                    <a:pt x="492" y="781"/>
                  </a:lnTo>
                  <a:lnTo>
                    <a:pt x="493" y="781"/>
                  </a:lnTo>
                  <a:lnTo>
                    <a:pt x="492" y="783"/>
                  </a:lnTo>
                  <a:lnTo>
                    <a:pt x="490" y="782"/>
                  </a:lnTo>
                  <a:lnTo>
                    <a:pt x="489" y="782"/>
                  </a:lnTo>
                  <a:lnTo>
                    <a:pt x="486" y="782"/>
                  </a:lnTo>
                  <a:lnTo>
                    <a:pt x="485" y="782"/>
                  </a:lnTo>
                  <a:lnTo>
                    <a:pt x="484" y="782"/>
                  </a:lnTo>
                  <a:lnTo>
                    <a:pt x="481" y="782"/>
                  </a:lnTo>
                  <a:lnTo>
                    <a:pt x="479" y="782"/>
                  </a:lnTo>
                  <a:lnTo>
                    <a:pt x="478" y="781"/>
                  </a:lnTo>
                  <a:lnTo>
                    <a:pt x="478" y="783"/>
                  </a:lnTo>
                  <a:lnTo>
                    <a:pt x="477" y="783"/>
                  </a:lnTo>
                  <a:close/>
                  <a:moveTo>
                    <a:pt x="5" y="668"/>
                  </a:moveTo>
                  <a:lnTo>
                    <a:pt x="3" y="667"/>
                  </a:lnTo>
                  <a:lnTo>
                    <a:pt x="4" y="664"/>
                  </a:lnTo>
                  <a:lnTo>
                    <a:pt x="4" y="663"/>
                  </a:lnTo>
                  <a:lnTo>
                    <a:pt x="4" y="662"/>
                  </a:lnTo>
                  <a:lnTo>
                    <a:pt x="5" y="661"/>
                  </a:lnTo>
                  <a:lnTo>
                    <a:pt x="4" y="661"/>
                  </a:lnTo>
                  <a:lnTo>
                    <a:pt x="3" y="662"/>
                  </a:lnTo>
                  <a:lnTo>
                    <a:pt x="2" y="662"/>
                  </a:lnTo>
                  <a:lnTo>
                    <a:pt x="2" y="660"/>
                  </a:lnTo>
                  <a:lnTo>
                    <a:pt x="2" y="659"/>
                  </a:lnTo>
                  <a:lnTo>
                    <a:pt x="3" y="658"/>
                  </a:lnTo>
                  <a:lnTo>
                    <a:pt x="4" y="659"/>
                  </a:lnTo>
                  <a:lnTo>
                    <a:pt x="4" y="658"/>
                  </a:lnTo>
                  <a:lnTo>
                    <a:pt x="5" y="656"/>
                  </a:lnTo>
                  <a:lnTo>
                    <a:pt x="5" y="655"/>
                  </a:lnTo>
                  <a:lnTo>
                    <a:pt x="5" y="653"/>
                  </a:lnTo>
                  <a:lnTo>
                    <a:pt x="5" y="652"/>
                  </a:lnTo>
                  <a:lnTo>
                    <a:pt x="6" y="651"/>
                  </a:lnTo>
                  <a:lnTo>
                    <a:pt x="6" y="650"/>
                  </a:lnTo>
                  <a:lnTo>
                    <a:pt x="7" y="651"/>
                  </a:lnTo>
                  <a:lnTo>
                    <a:pt x="6" y="655"/>
                  </a:lnTo>
                  <a:lnTo>
                    <a:pt x="7" y="656"/>
                  </a:lnTo>
                  <a:lnTo>
                    <a:pt x="8" y="658"/>
                  </a:lnTo>
                  <a:lnTo>
                    <a:pt x="8" y="658"/>
                  </a:lnTo>
                  <a:lnTo>
                    <a:pt x="8" y="659"/>
                  </a:lnTo>
                  <a:lnTo>
                    <a:pt x="8" y="660"/>
                  </a:lnTo>
                  <a:lnTo>
                    <a:pt x="8" y="661"/>
                  </a:lnTo>
                  <a:lnTo>
                    <a:pt x="6" y="663"/>
                  </a:lnTo>
                  <a:lnTo>
                    <a:pt x="6" y="664"/>
                  </a:lnTo>
                  <a:lnTo>
                    <a:pt x="6" y="665"/>
                  </a:lnTo>
                  <a:lnTo>
                    <a:pt x="6" y="666"/>
                  </a:lnTo>
                  <a:lnTo>
                    <a:pt x="6" y="668"/>
                  </a:lnTo>
                  <a:lnTo>
                    <a:pt x="5" y="668"/>
                  </a:lnTo>
                  <a:close/>
                  <a:moveTo>
                    <a:pt x="471" y="776"/>
                  </a:moveTo>
                  <a:lnTo>
                    <a:pt x="470" y="775"/>
                  </a:lnTo>
                  <a:lnTo>
                    <a:pt x="467" y="775"/>
                  </a:lnTo>
                  <a:lnTo>
                    <a:pt x="464" y="774"/>
                  </a:lnTo>
                  <a:lnTo>
                    <a:pt x="463" y="774"/>
                  </a:lnTo>
                  <a:lnTo>
                    <a:pt x="463" y="773"/>
                  </a:lnTo>
                  <a:lnTo>
                    <a:pt x="463" y="772"/>
                  </a:lnTo>
                  <a:lnTo>
                    <a:pt x="463" y="771"/>
                  </a:lnTo>
                  <a:lnTo>
                    <a:pt x="464" y="771"/>
                  </a:lnTo>
                  <a:lnTo>
                    <a:pt x="465" y="770"/>
                  </a:lnTo>
                  <a:lnTo>
                    <a:pt x="465" y="769"/>
                  </a:lnTo>
                  <a:lnTo>
                    <a:pt x="464" y="768"/>
                  </a:lnTo>
                  <a:lnTo>
                    <a:pt x="465" y="768"/>
                  </a:lnTo>
                  <a:lnTo>
                    <a:pt x="467" y="768"/>
                  </a:lnTo>
                  <a:lnTo>
                    <a:pt x="468" y="769"/>
                  </a:lnTo>
                  <a:lnTo>
                    <a:pt x="468" y="770"/>
                  </a:lnTo>
                  <a:lnTo>
                    <a:pt x="469" y="770"/>
                  </a:lnTo>
                  <a:lnTo>
                    <a:pt x="471" y="771"/>
                  </a:lnTo>
                  <a:lnTo>
                    <a:pt x="474" y="771"/>
                  </a:lnTo>
                  <a:lnTo>
                    <a:pt x="474" y="772"/>
                  </a:lnTo>
                  <a:lnTo>
                    <a:pt x="472" y="773"/>
                  </a:lnTo>
                  <a:lnTo>
                    <a:pt x="472" y="775"/>
                  </a:lnTo>
                  <a:lnTo>
                    <a:pt x="471" y="776"/>
                  </a:lnTo>
                  <a:close/>
                  <a:moveTo>
                    <a:pt x="25" y="670"/>
                  </a:moveTo>
                  <a:lnTo>
                    <a:pt x="24" y="669"/>
                  </a:lnTo>
                  <a:lnTo>
                    <a:pt x="24" y="668"/>
                  </a:lnTo>
                  <a:lnTo>
                    <a:pt x="25" y="667"/>
                  </a:lnTo>
                  <a:lnTo>
                    <a:pt x="25" y="666"/>
                  </a:lnTo>
                  <a:lnTo>
                    <a:pt x="27" y="666"/>
                  </a:lnTo>
                  <a:lnTo>
                    <a:pt x="28" y="665"/>
                  </a:lnTo>
                  <a:lnTo>
                    <a:pt x="29" y="665"/>
                  </a:lnTo>
                  <a:lnTo>
                    <a:pt x="35" y="661"/>
                  </a:lnTo>
                  <a:lnTo>
                    <a:pt x="36" y="661"/>
                  </a:lnTo>
                  <a:lnTo>
                    <a:pt x="37" y="662"/>
                  </a:lnTo>
                  <a:lnTo>
                    <a:pt x="37" y="663"/>
                  </a:lnTo>
                  <a:lnTo>
                    <a:pt x="39" y="665"/>
                  </a:lnTo>
                  <a:lnTo>
                    <a:pt x="39" y="666"/>
                  </a:lnTo>
                  <a:lnTo>
                    <a:pt x="39" y="667"/>
                  </a:lnTo>
                  <a:lnTo>
                    <a:pt x="38" y="667"/>
                  </a:lnTo>
                  <a:lnTo>
                    <a:pt x="34" y="670"/>
                  </a:lnTo>
                  <a:lnTo>
                    <a:pt x="32" y="670"/>
                  </a:lnTo>
                  <a:lnTo>
                    <a:pt x="31" y="670"/>
                  </a:lnTo>
                  <a:lnTo>
                    <a:pt x="31" y="669"/>
                  </a:lnTo>
                  <a:lnTo>
                    <a:pt x="33" y="668"/>
                  </a:lnTo>
                  <a:lnTo>
                    <a:pt x="34" y="667"/>
                  </a:lnTo>
                  <a:lnTo>
                    <a:pt x="33" y="667"/>
                  </a:lnTo>
                  <a:lnTo>
                    <a:pt x="30" y="667"/>
                  </a:lnTo>
                  <a:lnTo>
                    <a:pt x="25" y="670"/>
                  </a:lnTo>
                  <a:close/>
                  <a:moveTo>
                    <a:pt x="38" y="677"/>
                  </a:moveTo>
                  <a:lnTo>
                    <a:pt x="37" y="676"/>
                  </a:lnTo>
                  <a:lnTo>
                    <a:pt x="36" y="674"/>
                  </a:lnTo>
                  <a:lnTo>
                    <a:pt x="35" y="673"/>
                  </a:lnTo>
                  <a:lnTo>
                    <a:pt x="35" y="672"/>
                  </a:lnTo>
                  <a:lnTo>
                    <a:pt x="36" y="671"/>
                  </a:lnTo>
                  <a:lnTo>
                    <a:pt x="38" y="670"/>
                  </a:lnTo>
                  <a:lnTo>
                    <a:pt x="39" y="671"/>
                  </a:lnTo>
                  <a:lnTo>
                    <a:pt x="40" y="673"/>
                  </a:lnTo>
                  <a:lnTo>
                    <a:pt x="41" y="673"/>
                  </a:lnTo>
                  <a:lnTo>
                    <a:pt x="41" y="672"/>
                  </a:lnTo>
                  <a:lnTo>
                    <a:pt x="40" y="670"/>
                  </a:lnTo>
                  <a:lnTo>
                    <a:pt x="40" y="670"/>
                  </a:lnTo>
                  <a:lnTo>
                    <a:pt x="41" y="669"/>
                  </a:lnTo>
                  <a:lnTo>
                    <a:pt x="42" y="669"/>
                  </a:lnTo>
                  <a:lnTo>
                    <a:pt x="43" y="669"/>
                  </a:lnTo>
                  <a:lnTo>
                    <a:pt x="44" y="670"/>
                  </a:lnTo>
                  <a:lnTo>
                    <a:pt x="44" y="669"/>
                  </a:lnTo>
                  <a:lnTo>
                    <a:pt x="43" y="667"/>
                  </a:lnTo>
                  <a:lnTo>
                    <a:pt x="44" y="667"/>
                  </a:lnTo>
                  <a:lnTo>
                    <a:pt x="46" y="665"/>
                  </a:lnTo>
                  <a:lnTo>
                    <a:pt x="46" y="664"/>
                  </a:lnTo>
                  <a:lnTo>
                    <a:pt x="47" y="664"/>
                  </a:lnTo>
                  <a:lnTo>
                    <a:pt x="48" y="663"/>
                  </a:lnTo>
                  <a:lnTo>
                    <a:pt x="48" y="662"/>
                  </a:lnTo>
                  <a:lnTo>
                    <a:pt x="47" y="662"/>
                  </a:lnTo>
                  <a:lnTo>
                    <a:pt x="46" y="660"/>
                  </a:lnTo>
                  <a:lnTo>
                    <a:pt x="47" y="659"/>
                  </a:lnTo>
                  <a:lnTo>
                    <a:pt x="48" y="659"/>
                  </a:lnTo>
                  <a:lnTo>
                    <a:pt x="51" y="658"/>
                  </a:lnTo>
                  <a:lnTo>
                    <a:pt x="52" y="658"/>
                  </a:lnTo>
                  <a:lnTo>
                    <a:pt x="53" y="654"/>
                  </a:lnTo>
                  <a:lnTo>
                    <a:pt x="56" y="651"/>
                  </a:lnTo>
                  <a:lnTo>
                    <a:pt x="57" y="648"/>
                  </a:lnTo>
                  <a:lnTo>
                    <a:pt x="58" y="648"/>
                  </a:lnTo>
                  <a:lnTo>
                    <a:pt x="58" y="647"/>
                  </a:lnTo>
                  <a:lnTo>
                    <a:pt x="59" y="647"/>
                  </a:lnTo>
                  <a:lnTo>
                    <a:pt x="60" y="647"/>
                  </a:lnTo>
                  <a:lnTo>
                    <a:pt x="61" y="648"/>
                  </a:lnTo>
                  <a:lnTo>
                    <a:pt x="64" y="650"/>
                  </a:lnTo>
                  <a:lnTo>
                    <a:pt x="65" y="651"/>
                  </a:lnTo>
                  <a:lnTo>
                    <a:pt x="66" y="653"/>
                  </a:lnTo>
                  <a:lnTo>
                    <a:pt x="61" y="658"/>
                  </a:lnTo>
                  <a:lnTo>
                    <a:pt x="60" y="658"/>
                  </a:lnTo>
                  <a:lnTo>
                    <a:pt x="52" y="663"/>
                  </a:lnTo>
                  <a:lnTo>
                    <a:pt x="50" y="667"/>
                  </a:lnTo>
                  <a:lnTo>
                    <a:pt x="49" y="668"/>
                  </a:lnTo>
                  <a:lnTo>
                    <a:pt x="47" y="669"/>
                  </a:lnTo>
                  <a:lnTo>
                    <a:pt x="46" y="670"/>
                  </a:lnTo>
                  <a:lnTo>
                    <a:pt x="45" y="671"/>
                  </a:lnTo>
                  <a:lnTo>
                    <a:pt x="45" y="672"/>
                  </a:lnTo>
                  <a:lnTo>
                    <a:pt x="44" y="673"/>
                  </a:lnTo>
                  <a:lnTo>
                    <a:pt x="44" y="674"/>
                  </a:lnTo>
                  <a:lnTo>
                    <a:pt x="40" y="676"/>
                  </a:lnTo>
                  <a:lnTo>
                    <a:pt x="39" y="677"/>
                  </a:lnTo>
                  <a:lnTo>
                    <a:pt x="38" y="677"/>
                  </a:lnTo>
                  <a:close/>
                  <a:moveTo>
                    <a:pt x="1" y="676"/>
                  </a:moveTo>
                  <a:lnTo>
                    <a:pt x="1" y="675"/>
                  </a:lnTo>
                  <a:lnTo>
                    <a:pt x="0" y="674"/>
                  </a:lnTo>
                  <a:lnTo>
                    <a:pt x="1" y="673"/>
                  </a:lnTo>
                  <a:lnTo>
                    <a:pt x="2" y="673"/>
                  </a:lnTo>
                  <a:lnTo>
                    <a:pt x="2" y="674"/>
                  </a:lnTo>
                  <a:lnTo>
                    <a:pt x="2" y="675"/>
                  </a:lnTo>
                  <a:lnTo>
                    <a:pt x="1" y="676"/>
                  </a:lnTo>
                  <a:close/>
                  <a:moveTo>
                    <a:pt x="17" y="681"/>
                  </a:moveTo>
                  <a:lnTo>
                    <a:pt x="16" y="680"/>
                  </a:lnTo>
                  <a:lnTo>
                    <a:pt x="16" y="679"/>
                  </a:lnTo>
                  <a:lnTo>
                    <a:pt x="17" y="679"/>
                  </a:lnTo>
                  <a:lnTo>
                    <a:pt x="17" y="678"/>
                  </a:lnTo>
                  <a:lnTo>
                    <a:pt x="18" y="680"/>
                  </a:lnTo>
                  <a:lnTo>
                    <a:pt x="17" y="681"/>
                  </a:lnTo>
                  <a:close/>
                  <a:moveTo>
                    <a:pt x="3" y="675"/>
                  </a:moveTo>
                  <a:lnTo>
                    <a:pt x="3" y="674"/>
                  </a:lnTo>
                  <a:lnTo>
                    <a:pt x="3" y="673"/>
                  </a:lnTo>
                  <a:lnTo>
                    <a:pt x="3" y="672"/>
                  </a:lnTo>
                  <a:lnTo>
                    <a:pt x="4" y="671"/>
                  </a:lnTo>
                  <a:lnTo>
                    <a:pt x="4" y="670"/>
                  </a:lnTo>
                  <a:lnTo>
                    <a:pt x="3" y="670"/>
                  </a:lnTo>
                  <a:lnTo>
                    <a:pt x="4" y="670"/>
                  </a:lnTo>
                  <a:lnTo>
                    <a:pt x="5" y="670"/>
                  </a:lnTo>
                  <a:lnTo>
                    <a:pt x="6" y="670"/>
                  </a:lnTo>
                  <a:lnTo>
                    <a:pt x="7" y="670"/>
                  </a:lnTo>
                  <a:lnTo>
                    <a:pt x="9" y="670"/>
                  </a:lnTo>
                  <a:lnTo>
                    <a:pt x="10" y="670"/>
                  </a:lnTo>
                  <a:lnTo>
                    <a:pt x="10" y="670"/>
                  </a:lnTo>
                  <a:lnTo>
                    <a:pt x="11" y="671"/>
                  </a:lnTo>
                  <a:lnTo>
                    <a:pt x="10" y="672"/>
                  </a:lnTo>
                  <a:lnTo>
                    <a:pt x="10" y="673"/>
                  </a:lnTo>
                  <a:lnTo>
                    <a:pt x="9" y="673"/>
                  </a:lnTo>
                  <a:lnTo>
                    <a:pt x="9" y="671"/>
                  </a:lnTo>
                  <a:lnTo>
                    <a:pt x="8" y="671"/>
                  </a:lnTo>
                  <a:lnTo>
                    <a:pt x="8" y="673"/>
                  </a:lnTo>
                  <a:lnTo>
                    <a:pt x="7" y="673"/>
                  </a:lnTo>
                  <a:lnTo>
                    <a:pt x="6" y="673"/>
                  </a:lnTo>
                  <a:lnTo>
                    <a:pt x="6" y="675"/>
                  </a:lnTo>
                  <a:lnTo>
                    <a:pt x="5" y="675"/>
                  </a:lnTo>
                  <a:lnTo>
                    <a:pt x="4" y="675"/>
                  </a:lnTo>
                  <a:lnTo>
                    <a:pt x="4" y="674"/>
                  </a:lnTo>
                  <a:lnTo>
                    <a:pt x="5" y="673"/>
                  </a:lnTo>
                  <a:lnTo>
                    <a:pt x="4" y="673"/>
                  </a:lnTo>
                  <a:lnTo>
                    <a:pt x="4" y="674"/>
                  </a:lnTo>
                  <a:lnTo>
                    <a:pt x="3" y="674"/>
                  </a:lnTo>
                  <a:lnTo>
                    <a:pt x="3" y="675"/>
                  </a:lnTo>
                  <a:close/>
                  <a:moveTo>
                    <a:pt x="15" y="679"/>
                  </a:moveTo>
                  <a:lnTo>
                    <a:pt x="14" y="678"/>
                  </a:lnTo>
                  <a:lnTo>
                    <a:pt x="15" y="677"/>
                  </a:lnTo>
                  <a:lnTo>
                    <a:pt x="16" y="677"/>
                  </a:lnTo>
                  <a:lnTo>
                    <a:pt x="16" y="678"/>
                  </a:lnTo>
                  <a:lnTo>
                    <a:pt x="15" y="679"/>
                  </a:lnTo>
                  <a:close/>
                  <a:moveTo>
                    <a:pt x="459" y="881"/>
                  </a:moveTo>
                  <a:lnTo>
                    <a:pt x="458" y="881"/>
                  </a:lnTo>
                  <a:lnTo>
                    <a:pt x="456" y="879"/>
                  </a:lnTo>
                  <a:lnTo>
                    <a:pt x="455" y="874"/>
                  </a:lnTo>
                  <a:lnTo>
                    <a:pt x="454" y="873"/>
                  </a:lnTo>
                  <a:lnTo>
                    <a:pt x="453" y="873"/>
                  </a:lnTo>
                  <a:lnTo>
                    <a:pt x="454" y="875"/>
                  </a:lnTo>
                  <a:lnTo>
                    <a:pt x="454" y="879"/>
                  </a:lnTo>
                  <a:lnTo>
                    <a:pt x="454" y="879"/>
                  </a:lnTo>
                  <a:lnTo>
                    <a:pt x="453" y="879"/>
                  </a:lnTo>
                  <a:lnTo>
                    <a:pt x="452" y="879"/>
                  </a:lnTo>
                  <a:lnTo>
                    <a:pt x="451" y="879"/>
                  </a:lnTo>
                  <a:lnTo>
                    <a:pt x="450" y="878"/>
                  </a:lnTo>
                  <a:lnTo>
                    <a:pt x="450" y="877"/>
                  </a:lnTo>
                  <a:lnTo>
                    <a:pt x="449" y="874"/>
                  </a:lnTo>
                  <a:lnTo>
                    <a:pt x="448" y="871"/>
                  </a:lnTo>
                  <a:lnTo>
                    <a:pt x="447" y="871"/>
                  </a:lnTo>
                  <a:lnTo>
                    <a:pt x="447" y="872"/>
                  </a:lnTo>
                  <a:lnTo>
                    <a:pt x="449" y="875"/>
                  </a:lnTo>
                  <a:lnTo>
                    <a:pt x="448" y="877"/>
                  </a:lnTo>
                  <a:lnTo>
                    <a:pt x="448" y="878"/>
                  </a:lnTo>
                  <a:lnTo>
                    <a:pt x="447" y="878"/>
                  </a:lnTo>
                  <a:lnTo>
                    <a:pt x="446" y="878"/>
                  </a:lnTo>
                  <a:lnTo>
                    <a:pt x="444" y="877"/>
                  </a:lnTo>
                  <a:lnTo>
                    <a:pt x="443" y="876"/>
                  </a:lnTo>
                  <a:lnTo>
                    <a:pt x="444" y="875"/>
                  </a:lnTo>
                  <a:lnTo>
                    <a:pt x="443" y="875"/>
                  </a:lnTo>
                  <a:lnTo>
                    <a:pt x="443" y="874"/>
                  </a:lnTo>
                  <a:lnTo>
                    <a:pt x="442" y="872"/>
                  </a:lnTo>
                  <a:lnTo>
                    <a:pt x="439" y="867"/>
                  </a:lnTo>
                  <a:lnTo>
                    <a:pt x="438" y="865"/>
                  </a:lnTo>
                  <a:lnTo>
                    <a:pt x="437" y="863"/>
                  </a:lnTo>
                  <a:lnTo>
                    <a:pt x="436" y="863"/>
                  </a:lnTo>
                  <a:lnTo>
                    <a:pt x="434" y="860"/>
                  </a:lnTo>
                  <a:lnTo>
                    <a:pt x="433" y="859"/>
                  </a:lnTo>
                  <a:lnTo>
                    <a:pt x="431" y="857"/>
                  </a:lnTo>
                  <a:lnTo>
                    <a:pt x="430" y="856"/>
                  </a:lnTo>
                  <a:lnTo>
                    <a:pt x="430" y="855"/>
                  </a:lnTo>
                  <a:lnTo>
                    <a:pt x="430" y="854"/>
                  </a:lnTo>
                  <a:lnTo>
                    <a:pt x="429" y="852"/>
                  </a:lnTo>
                  <a:lnTo>
                    <a:pt x="429" y="851"/>
                  </a:lnTo>
                  <a:lnTo>
                    <a:pt x="429" y="850"/>
                  </a:lnTo>
                  <a:lnTo>
                    <a:pt x="430" y="849"/>
                  </a:lnTo>
                  <a:lnTo>
                    <a:pt x="433" y="848"/>
                  </a:lnTo>
                  <a:lnTo>
                    <a:pt x="436" y="848"/>
                  </a:lnTo>
                  <a:lnTo>
                    <a:pt x="438" y="849"/>
                  </a:lnTo>
                  <a:lnTo>
                    <a:pt x="440" y="853"/>
                  </a:lnTo>
                  <a:lnTo>
                    <a:pt x="440" y="854"/>
                  </a:lnTo>
                  <a:lnTo>
                    <a:pt x="440" y="855"/>
                  </a:lnTo>
                  <a:lnTo>
                    <a:pt x="440" y="856"/>
                  </a:lnTo>
                  <a:lnTo>
                    <a:pt x="441" y="857"/>
                  </a:lnTo>
                  <a:lnTo>
                    <a:pt x="442" y="857"/>
                  </a:lnTo>
                  <a:lnTo>
                    <a:pt x="444" y="858"/>
                  </a:lnTo>
                  <a:lnTo>
                    <a:pt x="445" y="858"/>
                  </a:lnTo>
                  <a:lnTo>
                    <a:pt x="447" y="862"/>
                  </a:lnTo>
                  <a:lnTo>
                    <a:pt x="447" y="863"/>
                  </a:lnTo>
                  <a:lnTo>
                    <a:pt x="447" y="864"/>
                  </a:lnTo>
                  <a:lnTo>
                    <a:pt x="446" y="864"/>
                  </a:lnTo>
                  <a:lnTo>
                    <a:pt x="445" y="864"/>
                  </a:lnTo>
                  <a:lnTo>
                    <a:pt x="445" y="865"/>
                  </a:lnTo>
                  <a:lnTo>
                    <a:pt x="449" y="865"/>
                  </a:lnTo>
                  <a:lnTo>
                    <a:pt x="451" y="866"/>
                  </a:lnTo>
                  <a:lnTo>
                    <a:pt x="454" y="866"/>
                  </a:lnTo>
                  <a:lnTo>
                    <a:pt x="455" y="869"/>
                  </a:lnTo>
                  <a:lnTo>
                    <a:pt x="455" y="871"/>
                  </a:lnTo>
                  <a:lnTo>
                    <a:pt x="458" y="874"/>
                  </a:lnTo>
                  <a:lnTo>
                    <a:pt x="458" y="877"/>
                  </a:lnTo>
                  <a:lnTo>
                    <a:pt x="459" y="881"/>
                  </a:lnTo>
                  <a:close/>
                  <a:moveTo>
                    <a:pt x="473" y="857"/>
                  </a:moveTo>
                  <a:lnTo>
                    <a:pt x="471" y="856"/>
                  </a:lnTo>
                  <a:lnTo>
                    <a:pt x="469" y="855"/>
                  </a:lnTo>
                  <a:lnTo>
                    <a:pt x="469" y="854"/>
                  </a:lnTo>
                  <a:lnTo>
                    <a:pt x="469" y="854"/>
                  </a:lnTo>
                  <a:lnTo>
                    <a:pt x="470" y="854"/>
                  </a:lnTo>
                  <a:lnTo>
                    <a:pt x="471" y="854"/>
                  </a:lnTo>
                  <a:lnTo>
                    <a:pt x="471" y="855"/>
                  </a:lnTo>
                  <a:lnTo>
                    <a:pt x="473" y="855"/>
                  </a:lnTo>
                  <a:lnTo>
                    <a:pt x="473" y="856"/>
                  </a:lnTo>
                  <a:lnTo>
                    <a:pt x="473" y="857"/>
                  </a:lnTo>
                  <a:close/>
                  <a:moveTo>
                    <a:pt x="67" y="658"/>
                  </a:moveTo>
                  <a:lnTo>
                    <a:pt x="67" y="657"/>
                  </a:lnTo>
                  <a:lnTo>
                    <a:pt x="66" y="657"/>
                  </a:lnTo>
                  <a:lnTo>
                    <a:pt x="66" y="656"/>
                  </a:lnTo>
                  <a:lnTo>
                    <a:pt x="66" y="655"/>
                  </a:lnTo>
                  <a:lnTo>
                    <a:pt x="67" y="655"/>
                  </a:lnTo>
                  <a:lnTo>
                    <a:pt x="68" y="655"/>
                  </a:lnTo>
                  <a:lnTo>
                    <a:pt x="69" y="655"/>
                  </a:lnTo>
                  <a:lnTo>
                    <a:pt x="68" y="656"/>
                  </a:lnTo>
                  <a:lnTo>
                    <a:pt x="69" y="657"/>
                  </a:lnTo>
                  <a:lnTo>
                    <a:pt x="68" y="658"/>
                  </a:lnTo>
                  <a:lnTo>
                    <a:pt x="67" y="658"/>
                  </a:lnTo>
                  <a:close/>
                  <a:moveTo>
                    <a:pt x="516" y="764"/>
                  </a:moveTo>
                  <a:lnTo>
                    <a:pt x="515" y="762"/>
                  </a:lnTo>
                  <a:lnTo>
                    <a:pt x="514" y="762"/>
                  </a:lnTo>
                  <a:lnTo>
                    <a:pt x="513" y="761"/>
                  </a:lnTo>
                  <a:lnTo>
                    <a:pt x="512" y="761"/>
                  </a:lnTo>
                  <a:lnTo>
                    <a:pt x="509" y="761"/>
                  </a:lnTo>
                  <a:lnTo>
                    <a:pt x="509" y="760"/>
                  </a:lnTo>
                  <a:lnTo>
                    <a:pt x="508" y="760"/>
                  </a:lnTo>
                  <a:lnTo>
                    <a:pt x="504" y="756"/>
                  </a:lnTo>
                  <a:lnTo>
                    <a:pt x="504" y="755"/>
                  </a:lnTo>
                  <a:lnTo>
                    <a:pt x="505" y="752"/>
                  </a:lnTo>
                  <a:lnTo>
                    <a:pt x="505" y="751"/>
                  </a:lnTo>
                  <a:lnTo>
                    <a:pt x="504" y="751"/>
                  </a:lnTo>
                  <a:lnTo>
                    <a:pt x="504" y="750"/>
                  </a:lnTo>
                  <a:lnTo>
                    <a:pt x="504" y="747"/>
                  </a:lnTo>
                  <a:lnTo>
                    <a:pt x="504" y="744"/>
                  </a:lnTo>
                  <a:lnTo>
                    <a:pt x="504" y="744"/>
                  </a:lnTo>
                  <a:lnTo>
                    <a:pt x="504" y="743"/>
                  </a:lnTo>
                  <a:lnTo>
                    <a:pt x="504" y="740"/>
                  </a:lnTo>
                  <a:lnTo>
                    <a:pt x="504" y="738"/>
                  </a:lnTo>
                  <a:lnTo>
                    <a:pt x="503" y="737"/>
                  </a:lnTo>
                  <a:lnTo>
                    <a:pt x="503" y="736"/>
                  </a:lnTo>
                  <a:lnTo>
                    <a:pt x="503" y="735"/>
                  </a:lnTo>
                  <a:lnTo>
                    <a:pt x="502" y="734"/>
                  </a:lnTo>
                  <a:lnTo>
                    <a:pt x="503" y="733"/>
                  </a:lnTo>
                  <a:lnTo>
                    <a:pt x="502" y="732"/>
                  </a:lnTo>
                  <a:lnTo>
                    <a:pt x="501" y="730"/>
                  </a:lnTo>
                  <a:lnTo>
                    <a:pt x="501" y="729"/>
                  </a:lnTo>
                  <a:lnTo>
                    <a:pt x="500" y="728"/>
                  </a:lnTo>
                  <a:lnTo>
                    <a:pt x="499" y="727"/>
                  </a:lnTo>
                  <a:lnTo>
                    <a:pt x="498" y="726"/>
                  </a:lnTo>
                  <a:lnTo>
                    <a:pt x="498" y="725"/>
                  </a:lnTo>
                  <a:lnTo>
                    <a:pt x="497" y="724"/>
                  </a:lnTo>
                  <a:lnTo>
                    <a:pt x="497" y="723"/>
                  </a:lnTo>
                  <a:lnTo>
                    <a:pt x="496" y="721"/>
                  </a:lnTo>
                  <a:lnTo>
                    <a:pt x="496" y="720"/>
                  </a:lnTo>
                  <a:lnTo>
                    <a:pt x="496" y="719"/>
                  </a:lnTo>
                  <a:lnTo>
                    <a:pt x="496" y="719"/>
                  </a:lnTo>
                  <a:lnTo>
                    <a:pt x="497" y="717"/>
                  </a:lnTo>
                  <a:lnTo>
                    <a:pt x="495" y="714"/>
                  </a:lnTo>
                  <a:lnTo>
                    <a:pt x="495" y="711"/>
                  </a:lnTo>
                  <a:lnTo>
                    <a:pt x="496" y="710"/>
                  </a:lnTo>
                  <a:lnTo>
                    <a:pt x="497" y="710"/>
                  </a:lnTo>
                  <a:lnTo>
                    <a:pt x="498" y="710"/>
                  </a:lnTo>
                  <a:lnTo>
                    <a:pt x="499" y="709"/>
                  </a:lnTo>
                  <a:lnTo>
                    <a:pt x="500" y="709"/>
                  </a:lnTo>
                  <a:lnTo>
                    <a:pt x="501" y="710"/>
                  </a:lnTo>
                  <a:lnTo>
                    <a:pt x="501" y="711"/>
                  </a:lnTo>
                  <a:lnTo>
                    <a:pt x="503" y="713"/>
                  </a:lnTo>
                  <a:lnTo>
                    <a:pt x="503" y="714"/>
                  </a:lnTo>
                  <a:lnTo>
                    <a:pt x="504" y="715"/>
                  </a:lnTo>
                  <a:lnTo>
                    <a:pt x="505" y="716"/>
                  </a:lnTo>
                  <a:lnTo>
                    <a:pt x="506" y="716"/>
                  </a:lnTo>
                  <a:lnTo>
                    <a:pt x="506" y="717"/>
                  </a:lnTo>
                  <a:lnTo>
                    <a:pt x="506" y="719"/>
                  </a:lnTo>
                  <a:lnTo>
                    <a:pt x="507" y="719"/>
                  </a:lnTo>
                  <a:lnTo>
                    <a:pt x="507" y="720"/>
                  </a:lnTo>
                  <a:lnTo>
                    <a:pt x="509" y="721"/>
                  </a:lnTo>
                  <a:lnTo>
                    <a:pt x="510" y="722"/>
                  </a:lnTo>
                  <a:lnTo>
                    <a:pt x="511" y="722"/>
                  </a:lnTo>
                  <a:lnTo>
                    <a:pt x="511" y="723"/>
                  </a:lnTo>
                  <a:lnTo>
                    <a:pt x="510" y="724"/>
                  </a:lnTo>
                  <a:lnTo>
                    <a:pt x="509" y="724"/>
                  </a:lnTo>
                  <a:lnTo>
                    <a:pt x="509" y="725"/>
                  </a:lnTo>
                  <a:lnTo>
                    <a:pt x="509" y="726"/>
                  </a:lnTo>
                  <a:lnTo>
                    <a:pt x="509" y="727"/>
                  </a:lnTo>
                  <a:lnTo>
                    <a:pt x="509" y="728"/>
                  </a:lnTo>
                  <a:lnTo>
                    <a:pt x="509" y="729"/>
                  </a:lnTo>
                  <a:lnTo>
                    <a:pt x="509" y="730"/>
                  </a:lnTo>
                  <a:lnTo>
                    <a:pt x="510" y="730"/>
                  </a:lnTo>
                  <a:lnTo>
                    <a:pt x="510" y="731"/>
                  </a:lnTo>
                  <a:lnTo>
                    <a:pt x="511" y="731"/>
                  </a:lnTo>
                  <a:lnTo>
                    <a:pt x="511" y="731"/>
                  </a:lnTo>
                  <a:lnTo>
                    <a:pt x="511" y="733"/>
                  </a:lnTo>
                  <a:lnTo>
                    <a:pt x="511" y="734"/>
                  </a:lnTo>
                  <a:lnTo>
                    <a:pt x="510" y="734"/>
                  </a:lnTo>
                  <a:lnTo>
                    <a:pt x="510" y="735"/>
                  </a:lnTo>
                  <a:lnTo>
                    <a:pt x="509" y="734"/>
                  </a:lnTo>
                  <a:lnTo>
                    <a:pt x="508" y="734"/>
                  </a:lnTo>
                  <a:lnTo>
                    <a:pt x="507" y="733"/>
                  </a:lnTo>
                  <a:lnTo>
                    <a:pt x="506" y="733"/>
                  </a:lnTo>
                  <a:lnTo>
                    <a:pt x="505" y="734"/>
                  </a:lnTo>
                  <a:lnTo>
                    <a:pt x="506" y="735"/>
                  </a:lnTo>
                  <a:lnTo>
                    <a:pt x="507" y="735"/>
                  </a:lnTo>
                  <a:lnTo>
                    <a:pt x="507" y="736"/>
                  </a:lnTo>
                  <a:lnTo>
                    <a:pt x="508" y="737"/>
                  </a:lnTo>
                  <a:lnTo>
                    <a:pt x="509" y="737"/>
                  </a:lnTo>
                  <a:lnTo>
                    <a:pt x="509" y="738"/>
                  </a:lnTo>
                  <a:lnTo>
                    <a:pt x="510" y="739"/>
                  </a:lnTo>
                  <a:lnTo>
                    <a:pt x="510" y="740"/>
                  </a:lnTo>
                  <a:lnTo>
                    <a:pt x="511" y="740"/>
                  </a:lnTo>
                  <a:lnTo>
                    <a:pt x="511" y="741"/>
                  </a:lnTo>
                  <a:lnTo>
                    <a:pt x="512" y="742"/>
                  </a:lnTo>
                  <a:lnTo>
                    <a:pt x="512" y="743"/>
                  </a:lnTo>
                  <a:lnTo>
                    <a:pt x="512" y="744"/>
                  </a:lnTo>
                  <a:lnTo>
                    <a:pt x="512" y="744"/>
                  </a:lnTo>
                  <a:lnTo>
                    <a:pt x="513" y="745"/>
                  </a:lnTo>
                  <a:lnTo>
                    <a:pt x="513" y="746"/>
                  </a:lnTo>
                  <a:lnTo>
                    <a:pt x="512" y="746"/>
                  </a:lnTo>
                  <a:lnTo>
                    <a:pt x="511" y="746"/>
                  </a:lnTo>
                  <a:lnTo>
                    <a:pt x="510" y="745"/>
                  </a:lnTo>
                  <a:lnTo>
                    <a:pt x="509" y="744"/>
                  </a:lnTo>
                  <a:lnTo>
                    <a:pt x="508" y="744"/>
                  </a:lnTo>
                  <a:lnTo>
                    <a:pt x="506" y="744"/>
                  </a:lnTo>
                  <a:lnTo>
                    <a:pt x="507" y="745"/>
                  </a:lnTo>
                  <a:lnTo>
                    <a:pt x="508" y="746"/>
                  </a:lnTo>
                  <a:lnTo>
                    <a:pt x="509" y="748"/>
                  </a:lnTo>
                  <a:lnTo>
                    <a:pt x="508" y="748"/>
                  </a:lnTo>
                  <a:lnTo>
                    <a:pt x="508" y="749"/>
                  </a:lnTo>
                  <a:lnTo>
                    <a:pt x="508" y="750"/>
                  </a:lnTo>
                  <a:lnTo>
                    <a:pt x="509" y="750"/>
                  </a:lnTo>
                  <a:lnTo>
                    <a:pt x="510" y="751"/>
                  </a:lnTo>
                  <a:lnTo>
                    <a:pt x="512" y="751"/>
                  </a:lnTo>
                  <a:lnTo>
                    <a:pt x="513" y="752"/>
                  </a:lnTo>
                  <a:lnTo>
                    <a:pt x="513" y="753"/>
                  </a:lnTo>
                  <a:lnTo>
                    <a:pt x="514" y="753"/>
                  </a:lnTo>
                  <a:lnTo>
                    <a:pt x="515" y="753"/>
                  </a:lnTo>
                  <a:lnTo>
                    <a:pt x="516" y="753"/>
                  </a:lnTo>
                  <a:lnTo>
                    <a:pt x="516" y="754"/>
                  </a:lnTo>
                  <a:lnTo>
                    <a:pt x="516" y="755"/>
                  </a:lnTo>
                  <a:lnTo>
                    <a:pt x="516" y="756"/>
                  </a:lnTo>
                  <a:lnTo>
                    <a:pt x="517" y="756"/>
                  </a:lnTo>
                  <a:lnTo>
                    <a:pt x="517" y="756"/>
                  </a:lnTo>
                  <a:lnTo>
                    <a:pt x="518" y="756"/>
                  </a:lnTo>
                  <a:lnTo>
                    <a:pt x="518" y="757"/>
                  </a:lnTo>
                  <a:lnTo>
                    <a:pt x="519" y="759"/>
                  </a:lnTo>
                  <a:lnTo>
                    <a:pt x="519" y="760"/>
                  </a:lnTo>
                  <a:lnTo>
                    <a:pt x="519" y="761"/>
                  </a:lnTo>
                  <a:lnTo>
                    <a:pt x="518" y="761"/>
                  </a:lnTo>
                  <a:lnTo>
                    <a:pt x="518" y="762"/>
                  </a:lnTo>
                  <a:lnTo>
                    <a:pt x="518" y="763"/>
                  </a:lnTo>
                  <a:lnTo>
                    <a:pt x="517" y="764"/>
                  </a:lnTo>
                  <a:lnTo>
                    <a:pt x="516" y="764"/>
                  </a:lnTo>
                  <a:close/>
                  <a:moveTo>
                    <a:pt x="994" y="104"/>
                  </a:moveTo>
                  <a:lnTo>
                    <a:pt x="994" y="105"/>
                  </a:lnTo>
                  <a:lnTo>
                    <a:pt x="997" y="109"/>
                  </a:lnTo>
                  <a:lnTo>
                    <a:pt x="1000" y="114"/>
                  </a:lnTo>
                  <a:lnTo>
                    <a:pt x="1001" y="115"/>
                  </a:lnTo>
                  <a:lnTo>
                    <a:pt x="1003" y="115"/>
                  </a:lnTo>
                  <a:lnTo>
                    <a:pt x="1003" y="116"/>
                  </a:lnTo>
                  <a:lnTo>
                    <a:pt x="1004" y="117"/>
                  </a:lnTo>
                  <a:lnTo>
                    <a:pt x="1006" y="120"/>
                  </a:lnTo>
                  <a:lnTo>
                    <a:pt x="1006" y="121"/>
                  </a:lnTo>
                  <a:lnTo>
                    <a:pt x="1005" y="121"/>
                  </a:lnTo>
                  <a:lnTo>
                    <a:pt x="1004" y="122"/>
                  </a:lnTo>
                  <a:lnTo>
                    <a:pt x="1003" y="121"/>
                  </a:lnTo>
                  <a:lnTo>
                    <a:pt x="1001" y="120"/>
                  </a:lnTo>
                  <a:lnTo>
                    <a:pt x="1000" y="120"/>
                  </a:lnTo>
                  <a:lnTo>
                    <a:pt x="999" y="119"/>
                  </a:lnTo>
                  <a:lnTo>
                    <a:pt x="998" y="119"/>
                  </a:lnTo>
                  <a:lnTo>
                    <a:pt x="998" y="118"/>
                  </a:lnTo>
                  <a:lnTo>
                    <a:pt x="997" y="118"/>
                  </a:lnTo>
                  <a:lnTo>
                    <a:pt x="994" y="119"/>
                  </a:lnTo>
                  <a:lnTo>
                    <a:pt x="992" y="117"/>
                  </a:lnTo>
                  <a:lnTo>
                    <a:pt x="991" y="118"/>
                  </a:lnTo>
                  <a:lnTo>
                    <a:pt x="991" y="119"/>
                  </a:lnTo>
                  <a:lnTo>
                    <a:pt x="989" y="121"/>
                  </a:lnTo>
                  <a:lnTo>
                    <a:pt x="988" y="121"/>
                  </a:lnTo>
                  <a:lnTo>
                    <a:pt x="986" y="120"/>
                  </a:lnTo>
                  <a:lnTo>
                    <a:pt x="985" y="120"/>
                  </a:lnTo>
                  <a:lnTo>
                    <a:pt x="984" y="119"/>
                  </a:lnTo>
                  <a:lnTo>
                    <a:pt x="983" y="119"/>
                  </a:lnTo>
                  <a:lnTo>
                    <a:pt x="983" y="118"/>
                  </a:lnTo>
                  <a:lnTo>
                    <a:pt x="982" y="118"/>
                  </a:lnTo>
                  <a:lnTo>
                    <a:pt x="982" y="119"/>
                  </a:lnTo>
                  <a:lnTo>
                    <a:pt x="982" y="120"/>
                  </a:lnTo>
                  <a:lnTo>
                    <a:pt x="982" y="121"/>
                  </a:lnTo>
                  <a:lnTo>
                    <a:pt x="981" y="121"/>
                  </a:lnTo>
                  <a:lnTo>
                    <a:pt x="982" y="122"/>
                  </a:lnTo>
                  <a:lnTo>
                    <a:pt x="983" y="122"/>
                  </a:lnTo>
                  <a:lnTo>
                    <a:pt x="985" y="122"/>
                  </a:lnTo>
                  <a:lnTo>
                    <a:pt x="986" y="123"/>
                  </a:lnTo>
                  <a:lnTo>
                    <a:pt x="988" y="123"/>
                  </a:lnTo>
                  <a:lnTo>
                    <a:pt x="989" y="123"/>
                  </a:lnTo>
                  <a:lnTo>
                    <a:pt x="990" y="123"/>
                  </a:lnTo>
                  <a:lnTo>
                    <a:pt x="991" y="124"/>
                  </a:lnTo>
                  <a:lnTo>
                    <a:pt x="991" y="124"/>
                  </a:lnTo>
                  <a:lnTo>
                    <a:pt x="992" y="127"/>
                  </a:lnTo>
                  <a:lnTo>
                    <a:pt x="994" y="128"/>
                  </a:lnTo>
                  <a:lnTo>
                    <a:pt x="998" y="128"/>
                  </a:lnTo>
                  <a:lnTo>
                    <a:pt x="999" y="129"/>
                  </a:lnTo>
                  <a:lnTo>
                    <a:pt x="998" y="130"/>
                  </a:lnTo>
                  <a:lnTo>
                    <a:pt x="996" y="140"/>
                  </a:lnTo>
                  <a:lnTo>
                    <a:pt x="996" y="143"/>
                  </a:lnTo>
                  <a:lnTo>
                    <a:pt x="995" y="145"/>
                  </a:lnTo>
                  <a:lnTo>
                    <a:pt x="995" y="146"/>
                  </a:lnTo>
                  <a:lnTo>
                    <a:pt x="995" y="147"/>
                  </a:lnTo>
                  <a:lnTo>
                    <a:pt x="993" y="150"/>
                  </a:lnTo>
                  <a:lnTo>
                    <a:pt x="992" y="152"/>
                  </a:lnTo>
                  <a:lnTo>
                    <a:pt x="992" y="153"/>
                  </a:lnTo>
                  <a:lnTo>
                    <a:pt x="991" y="154"/>
                  </a:lnTo>
                  <a:lnTo>
                    <a:pt x="991" y="154"/>
                  </a:lnTo>
                  <a:lnTo>
                    <a:pt x="988" y="154"/>
                  </a:lnTo>
                  <a:lnTo>
                    <a:pt x="987" y="154"/>
                  </a:lnTo>
                  <a:lnTo>
                    <a:pt x="987" y="155"/>
                  </a:lnTo>
                  <a:lnTo>
                    <a:pt x="988" y="156"/>
                  </a:lnTo>
                  <a:lnTo>
                    <a:pt x="989" y="156"/>
                  </a:lnTo>
                  <a:lnTo>
                    <a:pt x="989" y="157"/>
                  </a:lnTo>
                  <a:lnTo>
                    <a:pt x="990" y="157"/>
                  </a:lnTo>
                  <a:lnTo>
                    <a:pt x="991" y="157"/>
                  </a:lnTo>
                  <a:lnTo>
                    <a:pt x="991" y="158"/>
                  </a:lnTo>
                  <a:lnTo>
                    <a:pt x="989" y="159"/>
                  </a:lnTo>
                  <a:lnTo>
                    <a:pt x="987" y="162"/>
                  </a:lnTo>
                  <a:lnTo>
                    <a:pt x="985" y="163"/>
                  </a:lnTo>
                  <a:lnTo>
                    <a:pt x="983" y="163"/>
                  </a:lnTo>
                  <a:lnTo>
                    <a:pt x="982" y="164"/>
                  </a:lnTo>
                  <a:lnTo>
                    <a:pt x="981" y="163"/>
                  </a:lnTo>
                  <a:lnTo>
                    <a:pt x="979" y="166"/>
                  </a:lnTo>
                  <a:lnTo>
                    <a:pt x="979" y="166"/>
                  </a:lnTo>
                  <a:lnTo>
                    <a:pt x="976" y="166"/>
                  </a:lnTo>
                  <a:lnTo>
                    <a:pt x="973" y="166"/>
                  </a:lnTo>
                  <a:lnTo>
                    <a:pt x="968" y="169"/>
                  </a:lnTo>
                  <a:lnTo>
                    <a:pt x="968" y="171"/>
                  </a:lnTo>
                  <a:lnTo>
                    <a:pt x="966" y="172"/>
                  </a:lnTo>
                  <a:lnTo>
                    <a:pt x="965" y="172"/>
                  </a:lnTo>
                  <a:lnTo>
                    <a:pt x="964" y="172"/>
                  </a:lnTo>
                  <a:lnTo>
                    <a:pt x="963" y="172"/>
                  </a:lnTo>
                  <a:lnTo>
                    <a:pt x="962" y="172"/>
                  </a:lnTo>
                  <a:lnTo>
                    <a:pt x="961" y="171"/>
                  </a:lnTo>
                  <a:lnTo>
                    <a:pt x="961" y="172"/>
                  </a:lnTo>
                  <a:lnTo>
                    <a:pt x="960" y="173"/>
                  </a:lnTo>
                  <a:lnTo>
                    <a:pt x="961" y="174"/>
                  </a:lnTo>
                  <a:lnTo>
                    <a:pt x="961" y="175"/>
                  </a:lnTo>
                  <a:lnTo>
                    <a:pt x="961" y="176"/>
                  </a:lnTo>
                  <a:lnTo>
                    <a:pt x="961" y="177"/>
                  </a:lnTo>
                  <a:lnTo>
                    <a:pt x="962" y="178"/>
                  </a:lnTo>
                  <a:lnTo>
                    <a:pt x="963" y="179"/>
                  </a:lnTo>
                  <a:lnTo>
                    <a:pt x="964" y="179"/>
                  </a:lnTo>
                  <a:lnTo>
                    <a:pt x="965" y="179"/>
                  </a:lnTo>
                  <a:lnTo>
                    <a:pt x="968" y="177"/>
                  </a:lnTo>
                  <a:lnTo>
                    <a:pt x="969" y="174"/>
                  </a:lnTo>
                  <a:lnTo>
                    <a:pt x="971" y="173"/>
                  </a:lnTo>
                  <a:lnTo>
                    <a:pt x="973" y="171"/>
                  </a:lnTo>
                  <a:lnTo>
                    <a:pt x="976" y="170"/>
                  </a:lnTo>
                  <a:lnTo>
                    <a:pt x="978" y="169"/>
                  </a:lnTo>
                  <a:lnTo>
                    <a:pt x="979" y="169"/>
                  </a:lnTo>
                  <a:lnTo>
                    <a:pt x="981" y="169"/>
                  </a:lnTo>
                  <a:lnTo>
                    <a:pt x="982" y="168"/>
                  </a:lnTo>
                  <a:lnTo>
                    <a:pt x="984" y="166"/>
                  </a:lnTo>
                  <a:lnTo>
                    <a:pt x="989" y="166"/>
                  </a:lnTo>
                  <a:lnTo>
                    <a:pt x="990" y="166"/>
                  </a:lnTo>
                  <a:lnTo>
                    <a:pt x="989" y="166"/>
                  </a:lnTo>
                  <a:lnTo>
                    <a:pt x="989" y="167"/>
                  </a:lnTo>
                  <a:lnTo>
                    <a:pt x="989" y="168"/>
                  </a:lnTo>
                  <a:lnTo>
                    <a:pt x="990" y="172"/>
                  </a:lnTo>
                  <a:lnTo>
                    <a:pt x="991" y="177"/>
                  </a:lnTo>
                  <a:lnTo>
                    <a:pt x="992" y="179"/>
                  </a:lnTo>
                  <a:lnTo>
                    <a:pt x="993" y="179"/>
                  </a:lnTo>
                  <a:lnTo>
                    <a:pt x="996" y="178"/>
                  </a:lnTo>
                  <a:lnTo>
                    <a:pt x="998" y="178"/>
                  </a:lnTo>
                  <a:lnTo>
                    <a:pt x="1001" y="178"/>
                  </a:lnTo>
                  <a:lnTo>
                    <a:pt x="1004" y="175"/>
                  </a:lnTo>
                  <a:lnTo>
                    <a:pt x="1005" y="175"/>
                  </a:lnTo>
                  <a:lnTo>
                    <a:pt x="1009" y="173"/>
                  </a:lnTo>
                  <a:lnTo>
                    <a:pt x="1017" y="170"/>
                  </a:lnTo>
                  <a:lnTo>
                    <a:pt x="1017" y="169"/>
                  </a:lnTo>
                  <a:lnTo>
                    <a:pt x="1022" y="168"/>
                  </a:lnTo>
                  <a:lnTo>
                    <a:pt x="1026" y="166"/>
                  </a:lnTo>
                  <a:lnTo>
                    <a:pt x="1026" y="166"/>
                  </a:lnTo>
                  <a:lnTo>
                    <a:pt x="1027" y="167"/>
                  </a:lnTo>
                  <a:lnTo>
                    <a:pt x="1029" y="167"/>
                  </a:lnTo>
                  <a:lnTo>
                    <a:pt x="1030" y="167"/>
                  </a:lnTo>
                  <a:lnTo>
                    <a:pt x="1032" y="166"/>
                  </a:lnTo>
                  <a:lnTo>
                    <a:pt x="1033" y="166"/>
                  </a:lnTo>
                  <a:lnTo>
                    <a:pt x="1034" y="166"/>
                  </a:lnTo>
                  <a:lnTo>
                    <a:pt x="1036" y="166"/>
                  </a:lnTo>
                  <a:lnTo>
                    <a:pt x="1037" y="164"/>
                  </a:lnTo>
                  <a:lnTo>
                    <a:pt x="1038" y="163"/>
                  </a:lnTo>
                  <a:lnTo>
                    <a:pt x="1039" y="163"/>
                  </a:lnTo>
                  <a:lnTo>
                    <a:pt x="1044" y="162"/>
                  </a:lnTo>
                  <a:lnTo>
                    <a:pt x="1045" y="162"/>
                  </a:lnTo>
                  <a:lnTo>
                    <a:pt x="1045" y="163"/>
                  </a:lnTo>
                  <a:lnTo>
                    <a:pt x="1046" y="162"/>
                  </a:lnTo>
                  <a:lnTo>
                    <a:pt x="1047" y="162"/>
                  </a:lnTo>
                  <a:lnTo>
                    <a:pt x="1047" y="163"/>
                  </a:lnTo>
                  <a:lnTo>
                    <a:pt x="1050" y="166"/>
                  </a:lnTo>
                  <a:lnTo>
                    <a:pt x="1051" y="167"/>
                  </a:lnTo>
                  <a:lnTo>
                    <a:pt x="1053" y="168"/>
                  </a:lnTo>
                  <a:lnTo>
                    <a:pt x="1054" y="169"/>
                  </a:lnTo>
                  <a:lnTo>
                    <a:pt x="1055" y="171"/>
                  </a:lnTo>
                  <a:lnTo>
                    <a:pt x="1055" y="172"/>
                  </a:lnTo>
                  <a:lnTo>
                    <a:pt x="1054" y="172"/>
                  </a:lnTo>
                  <a:lnTo>
                    <a:pt x="1050" y="175"/>
                  </a:lnTo>
                  <a:lnTo>
                    <a:pt x="1050" y="176"/>
                  </a:lnTo>
                  <a:lnTo>
                    <a:pt x="1050" y="177"/>
                  </a:lnTo>
                  <a:lnTo>
                    <a:pt x="1049" y="177"/>
                  </a:lnTo>
                  <a:lnTo>
                    <a:pt x="1049" y="177"/>
                  </a:lnTo>
                  <a:lnTo>
                    <a:pt x="1048" y="179"/>
                  </a:lnTo>
                  <a:lnTo>
                    <a:pt x="1047" y="179"/>
                  </a:lnTo>
                  <a:lnTo>
                    <a:pt x="1046" y="179"/>
                  </a:lnTo>
                  <a:lnTo>
                    <a:pt x="1045" y="179"/>
                  </a:lnTo>
                  <a:lnTo>
                    <a:pt x="1045" y="179"/>
                  </a:lnTo>
                  <a:lnTo>
                    <a:pt x="1044" y="180"/>
                  </a:lnTo>
                  <a:lnTo>
                    <a:pt x="1042" y="180"/>
                  </a:lnTo>
                  <a:lnTo>
                    <a:pt x="1041" y="180"/>
                  </a:lnTo>
                  <a:lnTo>
                    <a:pt x="1040" y="180"/>
                  </a:lnTo>
                  <a:lnTo>
                    <a:pt x="1038" y="180"/>
                  </a:lnTo>
                  <a:lnTo>
                    <a:pt x="1038" y="179"/>
                  </a:lnTo>
                  <a:lnTo>
                    <a:pt x="1037" y="179"/>
                  </a:lnTo>
                  <a:lnTo>
                    <a:pt x="1035" y="179"/>
                  </a:lnTo>
                  <a:lnTo>
                    <a:pt x="1034" y="179"/>
                  </a:lnTo>
                  <a:lnTo>
                    <a:pt x="1033" y="179"/>
                  </a:lnTo>
                  <a:lnTo>
                    <a:pt x="1030" y="182"/>
                  </a:lnTo>
                  <a:lnTo>
                    <a:pt x="1030" y="183"/>
                  </a:lnTo>
                  <a:lnTo>
                    <a:pt x="1028" y="184"/>
                  </a:lnTo>
                  <a:lnTo>
                    <a:pt x="1027" y="184"/>
                  </a:lnTo>
                  <a:lnTo>
                    <a:pt x="1025" y="186"/>
                  </a:lnTo>
                  <a:lnTo>
                    <a:pt x="1024" y="188"/>
                  </a:lnTo>
                  <a:lnTo>
                    <a:pt x="1022" y="192"/>
                  </a:lnTo>
                  <a:lnTo>
                    <a:pt x="1021" y="194"/>
                  </a:lnTo>
                  <a:lnTo>
                    <a:pt x="1018" y="196"/>
                  </a:lnTo>
                  <a:lnTo>
                    <a:pt x="1014" y="198"/>
                  </a:lnTo>
                  <a:lnTo>
                    <a:pt x="1012" y="200"/>
                  </a:lnTo>
                  <a:lnTo>
                    <a:pt x="1006" y="203"/>
                  </a:lnTo>
                  <a:lnTo>
                    <a:pt x="1006" y="203"/>
                  </a:lnTo>
                  <a:lnTo>
                    <a:pt x="1004" y="203"/>
                  </a:lnTo>
                  <a:lnTo>
                    <a:pt x="1003" y="203"/>
                  </a:lnTo>
                  <a:lnTo>
                    <a:pt x="1003" y="203"/>
                  </a:lnTo>
                  <a:lnTo>
                    <a:pt x="1002" y="202"/>
                  </a:lnTo>
                  <a:lnTo>
                    <a:pt x="1001" y="201"/>
                  </a:lnTo>
                  <a:lnTo>
                    <a:pt x="1000" y="200"/>
                  </a:lnTo>
                  <a:lnTo>
                    <a:pt x="998" y="199"/>
                  </a:lnTo>
                  <a:lnTo>
                    <a:pt x="997" y="200"/>
                  </a:lnTo>
                  <a:lnTo>
                    <a:pt x="995" y="200"/>
                  </a:lnTo>
                  <a:lnTo>
                    <a:pt x="993" y="201"/>
                  </a:lnTo>
                  <a:lnTo>
                    <a:pt x="991" y="203"/>
                  </a:lnTo>
                  <a:lnTo>
                    <a:pt x="991" y="203"/>
                  </a:lnTo>
                  <a:lnTo>
                    <a:pt x="990" y="204"/>
                  </a:lnTo>
                  <a:lnTo>
                    <a:pt x="989" y="205"/>
                  </a:lnTo>
                  <a:lnTo>
                    <a:pt x="988" y="206"/>
                  </a:lnTo>
                  <a:lnTo>
                    <a:pt x="986" y="205"/>
                  </a:lnTo>
                  <a:lnTo>
                    <a:pt x="985" y="205"/>
                  </a:lnTo>
                  <a:lnTo>
                    <a:pt x="984" y="206"/>
                  </a:lnTo>
                  <a:lnTo>
                    <a:pt x="985" y="207"/>
                  </a:lnTo>
                  <a:lnTo>
                    <a:pt x="985" y="208"/>
                  </a:lnTo>
                  <a:lnTo>
                    <a:pt x="986" y="209"/>
                  </a:lnTo>
                  <a:lnTo>
                    <a:pt x="986" y="210"/>
                  </a:lnTo>
                  <a:lnTo>
                    <a:pt x="987" y="211"/>
                  </a:lnTo>
                  <a:lnTo>
                    <a:pt x="995" y="207"/>
                  </a:lnTo>
                  <a:lnTo>
                    <a:pt x="998" y="206"/>
                  </a:lnTo>
                  <a:lnTo>
                    <a:pt x="999" y="206"/>
                  </a:lnTo>
                  <a:lnTo>
                    <a:pt x="1000" y="207"/>
                  </a:lnTo>
                  <a:lnTo>
                    <a:pt x="1001" y="208"/>
                  </a:lnTo>
                  <a:lnTo>
                    <a:pt x="1001" y="209"/>
                  </a:lnTo>
                  <a:lnTo>
                    <a:pt x="1002" y="210"/>
                  </a:lnTo>
                  <a:lnTo>
                    <a:pt x="1003" y="211"/>
                  </a:lnTo>
                  <a:lnTo>
                    <a:pt x="1003" y="211"/>
                  </a:lnTo>
                  <a:lnTo>
                    <a:pt x="1003" y="212"/>
                  </a:lnTo>
                  <a:lnTo>
                    <a:pt x="1004" y="212"/>
                  </a:lnTo>
                  <a:lnTo>
                    <a:pt x="1004" y="213"/>
                  </a:lnTo>
                  <a:lnTo>
                    <a:pt x="1005" y="212"/>
                  </a:lnTo>
                  <a:lnTo>
                    <a:pt x="1013" y="208"/>
                  </a:lnTo>
                  <a:lnTo>
                    <a:pt x="1014" y="208"/>
                  </a:lnTo>
                  <a:lnTo>
                    <a:pt x="1015" y="207"/>
                  </a:lnTo>
                  <a:lnTo>
                    <a:pt x="1017" y="207"/>
                  </a:lnTo>
                  <a:lnTo>
                    <a:pt x="1019" y="206"/>
                  </a:lnTo>
                  <a:lnTo>
                    <a:pt x="1019" y="207"/>
                  </a:lnTo>
                  <a:lnTo>
                    <a:pt x="1019" y="212"/>
                  </a:lnTo>
                  <a:lnTo>
                    <a:pt x="1020" y="214"/>
                  </a:lnTo>
                  <a:lnTo>
                    <a:pt x="1020" y="215"/>
                  </a:lnTo>
                  <a:lnTo>
                    <a:pt x="1021" y="215"/>
                  </a:lnTo>
                  <a:lnTo>
                    <a:pt x="1023" y="215"/>
                  </a:lnTo>
                  <a:lnTo>
                    <a:pt x="1023" y="215"/>
                  </a:lnTo>
                  <a:lnTo>
                    <a:pt x="1024" y="215"/>
                  </a:lnTo>
                  <a:lnTo>
                    <a:pt x="1025" y="215"/>
                  </a:lnTo>
                  <a:lnTo>
                    <a:pt x="1026" y="215"/>
                  </a:lnTo>
                  <a:lnTo>
                    <a:pt x="1026" y="215"/>
                  </a:lnTo>
                  <a:lnTo>
                    <a:pt x="1026" y="214"/>
                  </a:lnTo>
                  <a:lnTo>
                    <a:pt x="1026" y="213"/>
                  </a:lnTo>
                  <a:lnTo>
                    <a:pt x="1027" y="213"/>
                  </a:lnTo>
                  <a:lnTo>
                    <a:pt x="1027" y="211"/>
                  </a:lnTo>
                  <a:lnTo>
                    <a:pt x="1029" y="203"/>
                  </a:lnTo>
                  <a:lnTo>
                    <a:pt x="1029" y="202"/>
                  </a:lnTo>
                  <a:lnTo>
                    <a:pt x="1029" y="201"/>
                  </a:lnTo>
                  <a:lnTo>
                    <a:pt x="1028" y="199"/>
                  </a:lnTo>
                  <a:lnTo>
                    <a:pt x="1028" y="198"/>
                  </a:lnTo>
                  <a:lnTo>
                    <a:pt x="1029" y="195"/>
                  </a:lnTo>
                  <a:lnTo>
                    <a:pt x="1030" y="192"/>
                  </a:lnTo>
                  <a:lnTo>
                    <a:pt x="1031" y="191"/>
                  </a:lnTo>
                  <a:lnTo>
                    <a:pt x="1032" y="191"/>
                  </a:lnTo>
                  <a:lnTo>
                    <a:pt x="1032" y="191"/>
                  </a:lnTo>
                  <a:lnTo>
                    <a:pt x="1033" y="191"/>
                  </a:lnTo>
                  <a:lnTo>
                    <a:pt x="1035" y="191"/>
                  </a:lnTo>
                  <a:lnTo>
                    <a:pt x="1036" y="188"/>
                  </a:lnTo>
                  <a:lnTo>
                    <a:pt x="1037" y="187"/>
                  </a:lnTo>
                  <a:lnTo>
                    <a:pt x="1038" y="186"/>
                  </a:lnTo>
                  <a:lnTo>
                    <a:pt x="1038" y="186"/>
                  </a:lnTo>
                  <a:lnTo>
                    <a:pt x="1039" y="186"/>
                  </a:lnTo>
                  <a:lnTo>
                    <a:pt x="1041" y="185"/>
                  </a:lnTo>
                  <a:lnTo>
                    <a:pt x="1043" y="184"/>
                  </a:lnTo>
                  <a:lnTo>
                    <a:pt x="1046" y="185"/>
                  </a:lnTo>
                  <a:lnTo>
                    <a:pt x="1048" y="186"/>
                  </a:lnTo>
                  <a:lnTo>
                    <a:pt x="1049" y="186"/>
                  </a:lnTo>
                  <a:lnTo>
                    <a:pt x="1049" y="187"/>
                  </a:lnTo>
                  <a:lnTo>
                    <a:pt x="1049" y="188"/>
                  </a:lnTo>
                  <a:lnTo>
                    <a:pt x="1050" y="189"/>
                  </a:lnTo>
                  <a:lnTo>
                    <a:pt x="1053" y="189"/>
                  </a:lnTo>
                  <a:lnTo>
                    <a:pt x="1054" y="189"/>
                  </a:lnTo>
                  <a:lnTo>
                    <a:pt x="1054" y="190"/>
                  </a:lnTo>
                  <a:lnTo>
                    <a:pt x="1056" y="190"/>
                  </a:lnTo>
                  <a:lnTo>
                    <a:pt x="1057" y="189"/>
                  </a:lnTo>
                  <a:lnTo>
                    <a:pt x="1058" y="189"/>
                  </a:lnTo>
                  <a:lnTo>
                    <a:pt x="1059" y="187"/>
                  </a:lnTo>
                  <a:lnTo>
                    <a:pt x="1061" y="186"/>
                  </a:lnTo>
                  <a:lnTo>
                    <a:pt x="1063" y="183"/>
                  </a:lnTo>
                  <a:lnTo>
                    <a:pt x="1070" y="177"/>
                  </a:lnTo>
                  <a:lnTo>
                    <a:pt x="1072" y="176"/>
                  </a:lnTo>
                  <a:lnTo>
                    <a:pt x="1073" y="175"/>
                  </a:lnTo>
                  <a:lnTo>
                    <a:pt x="1074" y="174"/>
                  </a:lnTo>
                  <a:lnTo>
                    <a:pt x="1074" y="173"/>
                  </a:lnTo>
                  <a:lnTo>
                    <a:pt x="1075" y="173"/>
                  </a:lnTo>
                  <a:lnTo>
                    <a:pt x="1081" y="169"/>
                  </a:lnTo>
                  <a:lnTo>
                    <a:pt x="1082" y="167"/>
                  </a:lnTo>
                  <a:lnTo>
                    <a:pt x="1083" y="167"/>
                  </a:lnTo>
                  <a:lnTo>
                    <a:pt x="1084" y="166"/>
                  </a:lnTo>
                  <a:lnTo>
                    <a:pt x="1085" y="166"/>
                  </a:lnTo>
                  <a:lnTo>
                    <a:pt x="1088" y="164"/>
                  </a:lnTo>
                  <a:lnTo>
                    <a:pt x="1089" y="163"/>
                  </a:lnTo>
                  <a:lnTo>
                    <a:pt x="1090" y="163"/>
                  </a:lnTo>
                  <a:lnTo>
                    <a:pt x="1089" y="166"/>
                  </a:lnTo>
                  <a:lnTo>
                    <a:pt x="1088" y="166"/>
                  </a:lnTo>
                  <a:lnTo>
                    <a:pt x="1085" y="167"/>
                  </a:lnTo>
                  <a:lnTo>
                    <a:pt x="1086" y="168"/>
                  </a:lnTo>
                  <a:lnTo>
                    <a:pt x="1086" y="169"/>
                  </a:lnTo>
                  <a:lnTo>
                    <a:pt x="1087" y="168"/>
                  </a:lnTo>
                  <a:lnTo>
                    <a:pt x="1088" y="168"/>
                  </a:lnTo>
                  <a:lnTo>
                    <a:pt x="1088" y="169"/>
                  </a:lnTo>
                  <a:lnTo>
                    <a:pt x="1087" y="172"/>
                  </a:lnTo>
                  <a:lnTo>
                    <a:pt x="1087" y="174"/>
                  </a:lnTo>
                  <a:lnTo>
                    <a:pt x="1088" y="176"/>
                  </a:lnTo>
                  <a:lnTo>
                    <a:pt x="1088" y="177"/>
                  </a:lnTo>
                  <a:lnTo>
                    <a:pt x="1089" y="177"/>
                  </a:lnTo>
                  <a:lnTo>
                    <a:pt x="1089" y="178"/>
                  </a:lnTo>
                  <a:lnTo>
                    <a:pt x="1090" y="178"/>
                  </a:lnTo>
                  <a:lnTo>
                    <a:pt x="1091" y="178"/>
                  </a:lnTo>
                  <a:lnTo>
                    <a:pt x="1092" y="178"/>
                  </a:lnTo>
                  <a:lnTo>
                    <a:pt x="1092" y="177"/>
                  </a:lnTo>
                  <a:lnTo>
                    <a:pt x="1093" y="177"/>
                  </a:lnTo>
                  <a:lnTo>
                    <a:pt x="1093" y="176"/>
                  </a:lnTo>
                  <a:lnTo>
                    <a:pt x="1093" y="175"/>
                  </a:lnTo>
                  <a:lnTo>
                    <a:pt x="1093" y="174"/>
                  </a:lnTo>
                  <a:lnTo>
                    <a:pt x="1095" y="169"/>
                  </a:lnTo>
                  <a:lnTo>
                    <a:pt x="1096" y="169"/>
                  </a:lnTo>
                  <a:lnTo>
                    <a:pt x="1096" y="167"/>
                  </a:lnTo>
                  <a:lnTo>
                    <a:pt x="1096" y="166"/>
                  </a:lnTo>
                  <a:lnTo>
                    <a:pt x="1098" y="166"/>
                  </a:lnTo>
                  <a:lnTo>
                    <a:pt x="1100" y="167"/>
                  </a:lnTo>
                  <a:lnTo>
                    <a:pt x="1101" y="168"/>
                  </a:lnTo>
                  <a:lnTo>
                    <a:pt x="1102" y="169"/>
                  </a:lnTo>
                  <a:lnTo>
                    <a:pt x="1103" y="172"/>
                  </a:lnTo>
                  <a:lnTo>
                    <a:pt x="1104" y="174"/>
                  </a:lnTo>
                  <a:lnTo>
                    <a:pt x="1104" y="173"/>
                  </a:lnTo>
                  <a:lnTo>
                    <a:pt x="1105" y="173"/>
                  </a:lnTo>
                  <a:lnTo>
                    <a:pt x="1104" y="172"/>
                  </a:lnTo>
                  <a:lnTo>
                    <a:pt x="1104" y="171"/>
                  </a:lnTo>
                  <a:lnTo>
                    <a:pt x="1104" y="170"/>
                  </a:lnTo>
                  <a:lnTo>
                    <a:pt x="1104" y="169"/>
                  </a:lnTo>
                  <a:lnTo>
                    <a:pt x="1105" y="170"/>
                  </a:lnTo>
                  <a:lnTo>
                    <a:pt x="1107" y="171"/>
                  </a:lnTo>
                  <a:lnTo>
                    <a:pt x="1111" y="174"/>
                  </a:lnTo>
                  <a:lnTo>
                    <a:pt x="1114" y="175"/>
                  </a:lnTo>
                  <a:lnTo>
                    <a:pt x="1115" y="175"/>
                  </a:lnTo>
                  <a:lnTo>
                    <a:pt x="1116" y="176"/>
                  </a:lnTo>
                  <a:lnTo>
                    <a:pt x="1117" y="176"/>
                  </a:lnTo>
                  <a:lnTo>
                    <a:pt x="1118" y="177"/>
                  </a:lnTo>
                  <a:lnTo>
                    <a:pt x="1117" y="178"/>
                  </a:lnTo>
                  <a:lnTo>
                    <a:pt x="1118" y="178"/>
                  </a:lnTo>
                  <a:lnTo>
                    <a:pt x="1118" y="179"/>
                  </a:lnTo>
                  <a:lnTo>
                    <a:pt x="1119" y="179"/>
                  </a:lnTo>
                  <a:lnTo>
                    <a:pt x="1119" y="178"/>
                  </a:lnTo>
                  <a:lnTo>
                    <a:pt x="1119" y="178"/>
                  </a:lnTo>
                  <a:lnTo>
                    <a:pt x="1121" y="178"/>
                  </a:lnTo>
                  <a:lnTo>
                    <a:pt x="1126" y="179"/>
                  </a:lnTo>
                  <a:lnTo>
                    <a:pt x="1127" y="179"/>
                  </a:lnTo>
                  <a:lnTo>
                    <a:pt x="1128" y="179"/>
                  </a:lnTo>
                  <a:lnTo>
                    <a:pt x="1128" y="179"/>
                  </a:lnTo>
                  <a:lnTo>
                    <a:pt x="1129" y="179"/>
                  </a:lnTo>
                  <a:lnTo>
                    <a:pt x="1130" y="179"/>
                  </a:lnTo>
                  <a:lnTo>
                    <a:pt x="1131" y="179"/>
                  </a:lnTo>
                  <a:lnTo>
                    <a:pt x="1131" y="179"/>
                  </a:lnTo>
                  <a:lnTo>
                    <a:pt x="1132" y="179"/>
                  </a:lnTo>
                  <a:lnTo>
                    <a:pt x="1133" y="179"/>
                  </a:lnTo>
                  <a:lnTo>
                    <a:pt x="1134" y="179"/>
                  </a:lnTo>
                  <a:lnTo>
                    <a:pt x="1134" y="180"/>
                  </a:lnTo>
                  <a:lnTo>
                    <a:pt x="1135" y="180"/>
                  </a:lnTo>
                  <a:lnTo>
                    <a:pt x="1136" y="181"/>
                  </a:lnTo>
                  <a:lnTo>
                    <a:pt x="1137" y="182"/>
                  </a:lnTo>
                  <a:lnTo>
                    <a:pt x="1138" y="184"/>
                  </a:lnTo>
                  <a:lnTo>
                    <a:pt x="1139" y="184"/>
                  </a:lnTo>
                  <a:lnTo>
                    <a:pt x="1140" y="184"/>
                  </a:lnTo>
                  <a:lnTo>
                    <a:pt x="1140" y="182"/>
                  </a:lnTo>
                  <a:lnTo>
                    <a:pt x="1141" y="182"/>
                  </a:lnTo>
                  <a:lnTo>
                    <a:pt x="1142" y="182"/>
                  </a:lnTo>
                  <a:lnTo>
                    <a:pt x="1146" y="182"/>
                  </a:lnTo>
                  <a:lnTo>
                    <a:pt x="1147" y="183"/>
                  </a:lnTo>
                  <a:lnTo>
                    <a:pt x="1147" y="184"/>
                  </a:lnTo>
                  <a:lnTo>
                    <a:pt x="1150" y="184"/>
                  </a:lnTo>
                  <a:lnTo>
                    <a:pt x="1150" y="183"/>
                  </a:lnTo>
                  <a:lnTo>
                    <a:pt x="1151" y="183"/>
                  </a:lnTo>
                  <a:lnTo>
                    <a:pt x="1156" y="184"/>
                  </a:lnTo>
                  <a:lnTo>
                    <a:pt x="1158" y="183"/>
                  </a:lnTo>
                  <a:lnTo>
                    <a:pt x="1164" y="183"/>
                  </a:lnTo>
                  <a:lnTo>
                    <a:pt x="1166" y="183"/>
                  </a:lnTo>
                  <a:lnTo>
                    <a:pt x="1170" y="183"/>
                  </a:lnTo>
                  <a:lnTo>
                    <a:pt x="1171" y="183"/>
                  </a:lnTo>
                  <a:lnTo>
                    <a:pt x="1172" y="183"/>
                  </a:lnTo>
                  <a:lnTo>
                    <a:pt x="1173" y="183"/>
                  </a:lnTo>
                  <a:lnTo>
                    <a:pt x="1174" y="182"/>
                  </a:lnTo>
                  <a:lnTo>
                    <a:pt x="1175" y="182"/>
                  </a:lnTo>
                  <a:lnTo>
                    <a:pt x="1176" y="182"/>
                  </a:lnTo>
                  <a:lnTo>
                    <a:pt x="1177" y="181"/>
                  </a:lnTo>
                  <a:lnTo>
                    <a:pt x="1177" y="181"/>
                  </a:lnTo>
                  <a:lnTo>
                    <a:pt x="1178" y="181"/>
                  </a:lnTo>
                  <a:lnTo>
                    <a:pt x="1185" y="179"/>
                  </a:lnTo>
                  <a:lnTo>
                    <a:pt x="1186" y="179"/>
                  </a:lnTo>
                  <a:lnTo>
                    <a:pt x="1188" y="179"/>
                  </a:lnTo>
                  <a:lnTo>
                    <a:pt x="1189" y="178"/>
                  </a:lnTo>
                  <a:lnTo>
                    <a:pt x="1191" y="176"/>
                  </a:lnTo>
                  <a:lnTo>
                    <a:pt x="1192" y="175"/>
                  </a:lnTo>
                  <a:lnTo>
                    <a:pt x="1194" y="172"/>
                  </a:lnTo>
                  <a:lnTo>
                    <a:pt x="1196" y="171"/>
                  </a:lnTo>
                  <a:lnTo>
                    <a:pt x="1199" y="171"/>
                  </a:lnTo>
                  <a:lnTo>
                    <a:pt x="1199" y="172"/>
                  </a:lnTo>
                  <a:lnTo>
                    <a:pt x="1199" y="177"/>
                  </a:lnTo>
                  <a:lnTo>
                    <a:pt x="1199" y="178"/>
                  </a:lnTo>
                  <a:lnTo>
                    <a:pt x="1198" y="178"/>
                  </a:lnTo>
                  <a:lnTo>
                    <a:pt x="1198" y="179"/>
                  </a:lnTo>
                  <a:lnTo>
                    <a:pt x="1198" y="180"/>
                  </a:lnTo>
                  <a:lnTo>
                    <a:pt x="1197" y="180"/>
                  </a:lnTo>
                  <a:lnTo>
                    <a:pt x="1196" y="182"/>
                  </a:lnTo>
                  <a:lnTo>
                    <a:pt x="1195" y="184"/>
                  </a:lnTo>
                  <a:lnTo>
                    <a:pt x="1194" y="184"/>
                  </a:lnTo>
                  <a:lnTo>
                    <a:pt x="1193" y="188"/>
                  </a:lnTo>
                  <a:lnTo>
                    <a:pt x="1192" y="189"/>
                  </a:lnTo>
                  <a:lnTo>
                    <a:pt x="1191" y="191"/>
                  </a:lnTo>
                  <a:lnTo>
                    <a:pt x="1190" y="191"/>
                  </a:lnTo>
                  <a:lnTo>
                    <a:pt x="1189" y="191"/>
                  </a:lnTo>
                  <a:lnTo>
                    <a:pt x="1189" y="189"/>
                  </a:lnTo>
                  <a:lnTo>
                    <a:pt x="1188" y="189"/>
                  </a:lnTo>
                  <a:lnTo>
                    <a:pt x="1188" y="191"/>
                  </a:lnTo>
                  <a:lnTo>
                    <a:pt x="1187" y="191"/>
                  </a:lnTo>
                  <a:lnTo>
                    <a:pt x="1186" y="191"/>
                  </a:lnTo>
                  <a:lnTo>
                    <a:pt x="1185" y="191"/>
                  </a:lnTo>
                  <a:lnTo>
                    <a:pt x="1185" y="191"/>
                  </a:lnTo>
                  <a:lnTo>
                    <a:pt x="1185" y="192"/>
                  </a:lnTo>
                  <a:lnTo>
                    <a:pt x="1186" y="194"/>
                  </a:lnTo>
                  <a:lnTo>
                    <a:pt x="1185" y="196"/>
                  </a:lnTo>
                  <a:lnTo>
                    <a:pt x="1182" y="195"/>
                  </a:lnTo>
                  <a:lnTo>
                    <a:pt x="1179" y="195"/>
                  </a:lnTo>
                  <a:lnTo>
                    <a:pt x="1179" y="196"/>
                  </a:lnTo>
                  <a:lnTo>
                    <a:pt x="1178" y="196"/>
                  </a:lnTo>
                  <a:lnTo>
                    <a:pt x="1179" y="196"/>
                  </a:lnTo>
                  <a:lnTo>
                    <a:pt x="1179" y="197"/>
                  </a:lnTo>
                  <a:lnTo>
                    <a:pt x="1178" y="197"/>
                  </a:lnTo>
                  <a:lnTo>
                    <a:pt x="1177" y="197"/>
                  </a:lnTo>
                  <a:lnTo>
                    <a:pt x="1177" y="196"/>
                  </a:lnTo>
                  <a:lnTo>
                    <a:pt x="1177" y="195"/>
                  </a:lnTo>
                  <a:lnTo>
                    <a:pt x="1177" y="194"/>
                  </a:lnTo>
                  <a:lnTo>
                    <a:pt x="1176" y="195"/>
                  </a:lnTo>
                  <a:lnTo>
                    <a:pt x="1175" y="195"/>
                  </a:lnTo>
                  <a:lnTo>
                    <a:pt x="1174" y="196"/>
                  </a:lnTo>
                  <a:lnTo>
                    <a:pt x="1174" y="197"/>
                  </a:lnTo>
                  <a:lnTo>
                    <a:pt x="1175" y="198"/>
                  </a:lnTo>
                  <a:lnTo>
                    <a:pt x="1176" y="199"/>
                  </a:lnTo>
                  <a:lnTo>
                    <a:pt x="1177" y="200"/>
                  </a:lnTo>
                  <a:lnTo>
                    <a:pt x="1179" y="201"/>
                  </a:lnTo>
                  <a:lnTo>
                    <a:pt x="1179" y="202"/>
                  </a:lnTo>
                  <a:lnTo>
                    <a:pt x="1177" y="203"/>
                  </a:lnTo>
                  <a:lnTo>
                    <a:pt x="1175" y="202"/>
                  </a:lnTo>
                  <a:lnTo>
                    <a:pt x="1174" y="202"/>
                  </a:lnTo>
                  <a:lnTo>
                    <a:pt x="1173" y="199"/>
                  </a:lnTo>
                  <a:lnTo>
                    <a:pt x="1172" y="199"/>
                  </a:lnTo>
                  <a:lnTo>
                    <a:pt x="1172" y="198"/>
                  </a:lnTo>
                  <a:lnTo>
                    <a:pt x="1172" y="197"/>
                  </a:lnTo>
                  <a:lnTo>
                    <a:pt x="1171" y="197"/>
                  </a:lnTo>
                  <a:lnTo>
                    <a:pt x="1170" y="197"/>
                  </a:lnTo>
                  <a:lnTo>
                    <a:pt x="1169" y="198"/>
                  </a:lnTo>
                  <a:lnTo>
                    <a:pt x="1168" y="198"/>
                  </a:lnTo>
                  <a:lnTo>
                    <a:pt x="1168" y="199"/>
                  </a:lnTo>
                  <a:lnTo>
                    <a:pt x="1169" y="201"/>
                  </a:lnTo>
                  <a:lnTo>
                    <a:pt x="1171" y="203"/>
                  </a:lnTo>
                  <a:lnTo>
                    <a:pt x="1171" y="204"/>
                  </a:lnTo>
                  <a:lnTo>
                    <a:pt x="1169" y="204"/>
                  </a:lnTo>
                  <a:lnTo>
                    <a:pt x="1166" y="204"/>
                  </a:lnTo>
                  <a:lnTo>
                    <a:pt x="1166" y="204"/>
                  </a:lnTo>
                  <a:lnTo>
                    <a:pt x="1166" y="205"/>
                  </a:lnTo>
                  <a:lnTo>
                    <a:pt x="1166" y="207"/>
                  </a:lnTo>
                  <a:lnTo>
                    <a:pt x="1169" y="207"/>
                  </a:lnTo>
                  <a:lnTo>
                    <a:pt x="1170" y="207"/>
                  </a:lnTo>
                  <a:lnTo>
                    <a:pt x="1170" y="206"/>
                  </a:lnTo>
                  <a:lnTo>
                    <a:pt x="1171" y="206"/>
                  </a:lnTo>
                  <a:lnTo>
                    <a:pt x="1171" y="207"/>
                  </a:lnTo>
                  <a:lnTo>
                    <a:pt x="1172" y="207"/>
                  </a:lnTo>
                  <a:lnTo>
                    <a:pt x="1173" y="208"/>
                  </a:lnTo>
                  <a:lnTo>
                    <a:pt x="1176" y="208"/>
                  </a:lnTo>
                  <a:lnTo>
                    <a:pt x="1177" y="209"/>
                  </a:lnTo>
                  <a:lnTo>
                    <a:pt x="1177" y="210"/>
                  </a:lnTo>
                  <a:lnTo>
                    <a:pt x="1177" y="212"/>
                  </a:lnTo>
                  <a:lnTo>
                    <a:pt x="1174" y="215"/>
                  </a:lnTo>
                  <a:lnTo>
                    <a:pt x="1173" y="215"/>
                  </a:lnTo>
                  <a:lnTo>
                    <a:pt x="1170" y="215"/>
                  </a:lnTo>
                  <a:lnTo>
                    <a:pt x="1167" y="213"/>
                  </a:lnTo>
                  <a:lnTo>
                    <a:pt x="1166" y="212"/>
                  </a:lnTo>
                  <a:lnTo>
                    <a:pt x="1166" y="210"/>
                  </a:lnTo>
                  <a:lnTo>
                    <a:pt x="1165" y="209"/>
                  </a:lnTo>
                  <a:lnTo>
                    <a:pt x="1165" y="208"/>
                  </a:lnTo>
                  <a:lnTo>
                    <a:pt x="1164" y="208"/>
                  </a:lnTo>
                  <a:lnTo>
                    <a:pt x="1163" y="207"/>
                  </a:lnTo>
                  <a:lnTo>
                    <a:pt x="1162" y="207"/>
                  </a:lnTo>
                  <a:lnTo>
                    <a:pt x="1161" y="207"/>
                  </a:lnTo>
                  <a:lnTo>
                    <a:pt x="1160" y="207"/>
                  </a:lnTo>
                  <a:lnTo>
                    <a:pt x="1159" y="208"/>
                  </a:lnTo>
                  <a:lnTo>
                    <a:pt x="1160" y="208"/>
                  </a:lnTo>
                  <a:lnTo>
                    <a:pt x="1161" y="209"/>
                  </a:lnTo>
                  <a:lnTo>
                    <a:pt x="1162" y="210"/>
                  </a:lnTo>
                  <a:lnTo>
                    <a:pt x="1166" y="215"/>
                  </a:lnTo>
                  <a:lnTo>
                    <a:pt x="1166" y="216"/>
                  </a:lnTo>
                  <a:lnTo>
                    <a:pt x="1166" y="217"/>
                  </a:lnTo>
                  <a:lnTo>
                    <a:pt x="1166" y="217"/>
                  </a:lnTo>
                  <a:lnTo>
                    <a:pt x="1163" y="216"/>
                  </a:lnTo>
                  <a:lnTo>
                    <a:pt x="1160" y="218"/>
                  </a:lnTo>
                  <a:lnTo>
                    <a:pt x="1159" y="218"/>
                  </a:lnTo>
                  <a:lnTo>
                    <a:pt x="1158" y="218"/>
                  </a:lnTo>
                  <a:lnTo>
                    <a:pt x="1158" y="219"/>
                  </a:lnTo>
                  <a:lnTo>
                    <a:pt x="1157" y="220"/>
                  </a:lnTo>
                  <a:lnTo>
                    <a:pt x="1157" y="221"/>
                  </a:lnTo>
                  <a:lnTo>
                    <a:pt x="1156" y="222"/>
                  </a:lnTo>
                  <a:lnTo>
                    <a:pt x="1155" y="222"/>
                  </a:lnTo>
                  <a:lnTo>
                    <a:pt x="1154" y="222"/>
                  </a:lnTo>
                  <a:lnTo>
                    <a:pt x="1151" y="222"/>
                  </a:lnTo>
                  <a:lnTo>
                    <a:pt x="1149" y="221"/>
                  </a:lnTo>
                  <a:lnTo>
                    <a:pt x="1147" y="221"/>
                  </a:lnTo>
                  <a:lnTo>
                    <a:pt x="1145" y="221"/>
                  </a:lnTo>
                  <a:lnTo>
                    <a:pt x="1144" y="220"/>
                  </a:lnTo>
                  <a:lnTo>
                    <a:pt x="1144" y="221"/>
                  </a:lnTo>
                  <a:lnTo>
                    <a:pt x="1145" y="221"/>
                  </a:lnTo>
                  <a:lnTo>
                    <a:pt x="1148" y="222"/>
                  </a:lnTo>
                  <a:lnTo>
                    <a:pt x="1149" y="223"/>
                  </a:lnTo>
                  <a:lnTo>
                    <a:pt x="1150" y="223"/>
                  </a:lnTo>
                  <a:lnTo>
                    <a:pt x="1152" y="224"/>
                  </a:lnTo>
                  <a:lnTo>
                    <a:pt x="1154" y="228"/>
                  </a:lnTo>
                  <a:lnTo>
                    <a:pt x="1156" y="229"/>
                  </a:lnTo>
                  <a:lnTo>
                    <a:pt x="1157" y="231"/>
                  </a:lnTo>
                  <a:lnTo>
                    <a:pt x="1157" y="232"/>
                  </a:lnTo>
                  <a:lnTo>
                    <a:pt x="1157" y="233"/>
                  </a:lnTo>
                  <a:lnTo>
                    <a:pt x="1156" y="233"/>
                  </a:lnTo>
                  <a:lnTo>
                    <a:pt x="1155" y="233"/>
                  </a:lnTo>
                  <a:lnTo>
                    <a:pt x="1154" y="234"/>
                  </a:lnTo>
                  <a:lnTo>
                    <a:pt x="1154" y="234"/>
                  </a:lnTo>
                  <a:lnTo>
                    <a:pt x="1153" y="235"/>
                  </a:lnTo>
                  <a:lnTo>
                    <a:pt x="1154" y="235"/>
                  </a:lnTo>
                  <a:lnTo>
                    <a:pt x="1154" y="235"/>
                  </a:lnTo>
                  <a:lnTo>
                    <a:pt x="1155" y="235"/>
                  </a:lnTo>
                  <a:lnTo>
                    <a:pt x="1156" y="235"/>
                  </a:lnTo>
                  <a:lnTo>
                    <a:pt x="1156" y="236"/>
                  </a:lnTo>
                  <a:lnTo>
                    <a:pt x="1156" y="237"/>
                  </a:lnTo>
                  <a:lnTo>
                    <a:pt x="1155" y="239"/>
                  </a:lnTo>
                  <a:lnTo>
                    <a:pt x="1154" y="241"/>
                  </a:lnTo>
                  <a:lnTo>
                    <a:pt x="1152" y="243"/>
                  </a:lnTo>
                  <a:lnTo>
                    <a:pt x="1151" y="244"/>
                  </a:lnTo>
                  <a:lnTo>
                    <a:pt x="1148" y="243"/>
                  </a:lnTo>
                  <a:lnTo>
                    <a:pt x="1146" y="242"/>
                  </a:lnTo>
                  <a:lnTo>
                    <a:pt x="1145" y="241"/>
                  </a:lnTo>
                  <a:lnTo>
                    <a:pt x="1145" y="240"/>
                  </a:lnTo>
                  <a:lnTo>
                    <a:pt x="1142" y="240"/>
                  </a:lnTo>
                  <a:lnTo>
                    <a:pt x="1142" y="241"/>
                  </a:lnTo>
                  <a:lnTo>
                    <a:pt x="1142" y="241"/>
                  </a:lnTo>
                  <a:lnTo>
                    <a:pt x="1137" y="240"/>
                  </a:lnTo>
                  <a:lnTo>
                    <a:pt x="1133" y="240"/>
                  </a:lnTo>
                  <a:lnTo>
                    <a:pt x="1132" y="239"/>
                  </a:lnTo>
                  <a:lnTo>
                    <a:pt x="1131" y="240"/>
                  </a:lnTo>
                  <a:lnTo>
                    <a:pt x="1132" y="240"/>
                  </a:lnTo>
                  <a:lnTo>
                    <a:pt x="1134" y="241"/>
                  </a:lnTo>
                  <a:lnTo>
                    <a:pt x="1140" y="243"/>
                  </a:lnTo>
                  <a:lnTo>
                    <a:pt x="1141" y="245"/>
                  </a:lnTo>
                  <a:lnTo>
                    <a:pt x="1142" y="246"/>
                  </a:lnTo>
                  <a:lnTo>
                    <a:pt x="1142" y="248"/>
                  </a:lnTo>
                  <a:lnTo>
                    <a:pt x="1142" y="250"/>
                  </a:lnTo>
                  <a:lnTo>
                    <a:pt x="1142" y="251"/>
                  </a:lnTo>
                  <a:lnTo>
                    <a:pt x="1142" y="251"/>
                  </a:lnTo>
                  <a:lnTo>
                    <a:pt x="1141" y="250"/>
                  </a:lnTo>
                  <a:lnTo>
                    <a:pt x="1140" y="250"/>
                  </a:lnTo>
                  <a:lnTo>
                    <a:pt x="1139" y="251"/>
                  </a:lnTo>
                  <a:lnTo>
                    <a:pt x="1140" y="251"/>
                  </a:lnTo>
                  <a:lnTo>
                    <a:pt x="1141" y="252"/>
                  </a:lnTo>
                  <a:lnTo>
                    <a:pt x="1141" y="252"/>
                  </a:lnTo>
                  <a:lnTo>
                    <a:pt x="1142" y="252"/>
                  </a:lnTo>
                  <a:lnTo>
                    <a:pt x="1142" y="253"/>
                  </a:lnTo>
                  <a:lnTo>
                    <a:pt x="1142" y="254"/>
                  </a:lnTo>
                  <a:lnTo>
                    <a:pt x="1142" y="254"/>
                  </a:lnTo>
                  <a:lnTo>
                    <a:pt x="1142" y="255"/>
                  </a:lnTo>
                  <a:lnTo>
                    <a:pt x="1142" y="256"/>
                  </a:lnTo>
                  <a:lnTo>
                    <a:pt x="1142" y="256"/>
                  </a:lnTo>
                  <a:lnTo>
                    <a:pt x="1140" y="255"/>
                  </a:lnTo>
                  <a:lnTo>
                    <a:pt x="1138" y="254"/>
                  </a:lnTo>
                  <a:lnTo>
                    <a:pt x="1135" y="254"/>
                  </a:lnTo>
                  <a:lnTo>
                    <a:pt x="1135" y="255"/>
                  </a:lnTo>
                  <a:lnTo>
                    <a:pt x="1134" y="254"/>
                  </a:lnTo>
                  <a:lnTo>
                    <a:pt x="1134" y="253"/>
                  </a:lnTo>
                  <a:lnTo>
                    <a:pt x="1133" y="253"/>
                  </a:lnTo>
                  <a:lnTo>
                    <a:pt x="1133" y="254"/>
                  </a:lnTo>
                  <a:lnTo>
                    <a:pt x="1133" y="255"/>
                  </a:lnTo>
                  <a:lnTo>
                    <a:pt x="1134" y="255"/>
                  </a:lnTo>
                  <a:lnTo>
                    <a:pt x="1134" y="257"/>
                  </a:lnTo>
                  <a:lnTo>
                    <a:pt x="1134" y="258"/>
                  </a:lnTo>
                  <a:lnTo>
                    <a:pt x="1134" y="261"/>
                  </a:lnTo>
                  <a:lnTo>
                    <a:pt x="1132" y="264"/>
                  </a:lnTo>
                  <a:lnTo>
                    <a:pt x="1132" y="265"/>
                  </a:lnTo>
                  <a:lnTo>
                    <a:pt x="1131" y="265"/>
                  </a:lnTo>
                  <a:lnTo>
                    <a:pt x="1131" y="264"/>
                  </a:lnTo>
                  <a:lnTo>
                    <a:pt x="1130" y="263"/>
                  </a:lnTo>
                  <a:lnTo>
                    <a:pt x="1129" y="262"/>
                  </a:lnTo>
                  <a:lnTo>
                    <a:pt x="1126" y="261"/>
                  </a:lnTo>
                  <a:lnTo>
                    <a:pt x="1123" y="261"/>
                  </a:lnTo>
                  <a:lnTo>
                    <a:pt x="1122" y="260"/>
                  </a:lnTo>
                  <a:lnTo>
                    <a:pt x="1121" y="258"/>
                  </a:lnTo>
                  <a:lnTo>
                    <a:pt x="1121" y="257"/>
                  </a:lnTo>
                  <a:lnTo>
                    <a:pt x="1120" y="257"/>
                  </a:lnTo>
                  <a:lnTo>
                    <a:pt x="1119" y="258"/>
                  </a:lnTo>
                  <a:lnTo>
                    <a:pt x="1119" y="258"/>
                  </a:lnTo>
                  <a:lnTo>
                    <a:pt x="1119" y="259"/>
                  </a:lnTo>
                  <a:lnTo>
                    <a:pt x="1119" y="260"/>
                  </a:lnTo>
                  <a:lnTo>
                    <a:pt x="1120" y="261"/>
                  </a:lnTo>
                  <a:lnTo>
                    <a:pt x="1122" y="262"/>
                  </a:lnTo>
                  <a:lnTo>
                    <a:pt x="1124" y="264"/>
                  </a:lnTo>
                  <a:lnTo>
                    <a:pt x="1127" y="267"/>
                  </a:lnTo>
                  <a:lnTo>
                    <a:pt x="1127" y="268"/>
                  </a:lnTo>
                  <a:lnTo>
                    <a:pt x="1126" y="268"/>
                  </a:lnTo>
                  <a:lnTo>
                    <a:pt x="1125" y="269"/>
                  </a:lnTo>
                  <a:lnTo>
                    <a:pt x="1124" y="271"/>
                  </a:lnTo>
                  <a:lnTo>
                    <a:pt x="1123" y="271"/>
                  </a:lnTo>
                  <a:lnTo>
                    <a:pt x="1122" y="271"/>
                  </a:lnTo>
                  <a:lnTo>
                    <a:pt x="1122" y="272"/>
                  </a:lnTo>
                  <a:lnTo>
                    <a:pt x="1122" y="273"/>
                  </a:lnTo>
                  <a:lnTo>
                    <a:pt x="1123" y="273"/>
                  </a:lnTo>
                  <a:lnTo>
                    <a:pt x="1123" y="272"/>
                  </a:lnTo>
                  <a:lnTo>
                    <a:pt x="1124" y="272"/>
                  </a:lnTo>
                  <a:lnTo>
                    <a:pt x="1127" y="272"/>
                  </a:lnTo>
                  <a:lnTo>
                    <a:pt x="1128" y="272"/>
                  </a:lnTo>
                  <a:lnTo>
                    <a:pt x="1127" y="273"/>
                  </a:lnTo>
                  <a:lnTo>
                    <a:pt x="1127" y="274"/>
                  </a:lnTo>
                  <a:lnTo>
                    <a:pt x="1126" y="276"/>
                  </a:lnTo>
                  <a:lnTo>
                    <a:pt x="1124" y="277"/>
                  </a:lnTo>
                  <a:lnTo>
                    <a:pt x="1123" y="277"/>
                  </a:lnTo>
                  <a:lnTo>
                    <a:pt x="1121" y="277"/>
                  </a:lnTo>
                  <a:lnTo>
                    <a:pt x="1120" y="277"/>
                  </a:lnTo>
                  <a:lnTo>
                    <a:pt x="1120" y="277"/>
                  </a:lnTo>
                  <a:lnTo>
                    <a:pt x="1120" y="276"/>
                  </a:lnTo>
                  <a:lnTo>
                    <a:pt x="1119" y="276"/>
                  </a:lnTo>
                  <a:lnTo>
                    <a:pt x="1119" y="277"/>
                  </a:lnTo>
                  <a:lnTo>
                    <a:pt x="1118" y="276"/>
                  </a:lnTo>
                  <a:lnTo>
                    <a:pt x="1117" y="276"/>
                  </a:lnTo>
                  <a:lnTo>
                    <a:pt x="1114" y="275"/>
                  </a:lnTo>
                  <a:lnTo>
                    <a:pt x="1113" y="274"/>
                  </a:lnTo>
                  <a:lnTo>
                    <a:pt x="1112" y="274"/>
                  </a:lnTo>
                  <a:lnTo>
                    <a:pt x="1111" y="274"/>
                  </a:lnTo>
                  <a:lnTo>
                    <a:pt x="1110" y="273"/>
                  </a:lnTo>
                  <a:lnTo>
                    <a:pt x="1109" y="273"/>
                  </a:lnTo>
                  <a:lnTo>
                    <a:pt x="1107" y="274"/>
                  </a:lnTo>
                  <a:lnTo>
                    <a:pt x="1107" y="276"/>
                  </a:lnTo>
                  <a:lnTo>
                    <a:pt x="1106" y="276"/>
                  </a:lnTo>
                  <a:lnTo>
                    <a:pt x="1105" y="275"/>
                  </a:lnTo>
                  <a:lnTo>
                    <a:pt x="1105" y="277"/>
                  </a:lnTo>
                  <a:lnTo>
                    <a:pt x="1106" y="277"/>
                  </a:lnTo>
                  <a:lnTo>
                    <a:pt x="1106" y="278"/>
                  </a:lnTo>
                  <a:lnTo>
                    <a:pt x="1105" y="278"/>
                  </a:lnTo>
                  <a:lnTo>
                    <a:pt x="1104" y="279"/>
                  </a:lnTo>
                  <a:lnTo>
                    <a:pt x="1102" y="279"/>
                  </a:lnTo>
                  <a:lnTo>
                    <a:pt x="1101" y="279"/>
                  </a:lnTo>
                  <a:lnTo>
                    <a:pt x="1101" y="280"/>
                  </a:lnTo>
                  <a:lnTo>
                    <a:pt x="1101" y="281"/>
                  </a:lnTo>
                  <a:lnTo>
                    <a:pt x="1102" y="280"/>
                  </a:lnTo>
                  <a:lnTo>
                    <a:pt x="1103" y="280"/>
                  </a:lnTo>
                  <a:lnTo>
                    <a:pt x="1108" y="281"/>
                  </a:lnTo>
                  <a:lnTo>
                    <a:pt x="1113" y="280"/>
                  </a:lnTo>
                  <a:lnTo>
                    <a:pt x="1114" y="281"/>
                  </a:lnTo>
                  <a:lnTo>
                    <a:pt x="1115" y="282"/>
                  </a:lnTo>
                  <a:lnTo>
                    <a:pt x="1115" y="283"/>
                  </a:lnTo>
                  <a:lnTo>
                    <a:pt x="1114" y="286"/>
                  </a:lnTo>
                  <a:lnTo>
                    <a:pt x="1115" y="287"/>
                  </a:lnTo>
                  <a:lnTo>
                    <a:pt x="1111" y="288"/>
                  </a:lnTo>
                  <a:lnTo>
                    <a:pt x="1111" y="289"/>
                  </a:lnTo>
                  <a:lnTo>
                    <a:pt x="1111" y="289"/>
                  </a:lnTo>
                  <a:lnTo>
                    <a:pt x="1112" y="289"/>
                  </a:lnTo>
                  <a:lnTo>
                    <a:pt x="1113" y="290"/>
                  </a:lnTo>
                  <a:lnTo>
                    <a:pt x="1114" y="291"/>
                  </a:lnTo>
                  <a:lnTo>
                    <a:pt x="1113" y="292"/>
                  </a:lnTo>
                  <a:lnTo>
                    <a:pt x="1112" y="292"/>
                  </a:lnTo>
                  <a:lnTo>
                    <a:pt x="1108" y="292"/>
                  </a:lnTo>
                  <a:lnTo>
                    <a:pt x="1107" y="292"/>
                  </a:lnTo>
                  <a:lnTo>
                    <a:pt x="1107" y="291"/>
                  </a:lnTo>
                  <a:lnTo>
                    <a:pt x="1106" y="289"/>
                  </a:lnTo>
                  <a:lnTo>
                    <a:pt x="1105" y="289"/>
                  </a:lnTo>
                  <a:lnTo>
                    <a:pt x="1104" y="290"/>
                  </a:lnTo>
                  <a:lnTo>
                    <a:pt x="1103" y="290"/>
                  </a:lnTo>
                  <a:lnTo>
                    <a:pt x="1102" y="291"/>
                  </a:lnTo>
                  <a:lnTo>
                    <a:pt x="1103" y="291"/>
                  </a:lnTo>
                  <a:lnTo>
                    <a:pt x="1105" y="293"/>
                  </a:lnTo>
                  <a:lnTo>
                    <a:pt x="1105" y="294"/>
                  </a:lnTo>
                  <a:lnTo>
                    <a:pt x="1106" y="295"/>
                  </a:lnTo>
                  <a:lnTo>
                    <a:pt x="1107" y="296"/>
                  </a:lnTo>
                  <a:lnTo>
                    <a:pt x="1107" y="297"/>
                  </a:lnTo>
                  <a:lnTo>
                    <a:pt x="1107" y="298"/>
                  </a:lnTo>
                  <a:lnTo>
                    <a:pt x="1107" y="301"/>
                  </a:lnTo>
                  <a:lnTo>
                    <a:pt x="1105" y="301"/>
                  </a:lnTo>
                  <a:lnTo>
                    <a:pt x="1105" y="301"/>
                  </a:lnTo>
                  <a:lnTo>
                    <a:pt x="1104" y="301"/>
                  </a:lnTo>
                  <a:lnTo>
                    <a:pt x="1103" y="301"/>
                  </a:lnTo>
                  <a:lnTo>
                    <a:pt x="1103" y="301"/>
                  </a:lnTo>
                  <a:lnTo>
                    <a:pt x="1102" y="301"/>
                  </a:lnTo>
                  <a:lnTo>
                    <a:pt x="1102" y="299"/>
                  </a:lnTo>
                  <a:lnTo>
                    <a:pt x="1104" y="298"/>
                  </a:lnTo>
                  <a:lnTo>
                    <a:pt x="1103" y="298"/>
                  </a:lnTo>
                  <a:lnTo>
                    <a:pt x="1100" y="298"/>
                  </a:lnTo>
                  <a:lnTo>
                    <a:pt x="1099" y="299"/>
                  </a:lnTo>
                  <a:lnTo>
                    <a:pt x="1097" y="299"/>
                  </a:lnTo>
                  <a:lnTo>
                    <a:pt x="1096" y="298"/>
                  </a:lnTo>
                  <a:lnTo>
                    <a:pt x="1095" y="297"/>
                  </a:lnTo>
                  <a:lnTo>
                    <a:pt x="1094" y="296"/>
                  </a:lnTo>
                  <a:lnTo>
                    <a:pt x="1094" y="294"/>
                  </a:lnTo>
                  <a:lnTo>
                    <a:pt x="1093" y="296"/>
                  </a:lnTo>
                  <a:lnTo>
                    <a:pt x="1093" y="297"/>
                  </a:lnTo>
                  <a:lnTo>
                    <a:pt x="1096" y="301"/>
                  </a:lnTo>
                  <a:lnTo>
                    <a:pt x="1096" y="301"/>
                  </a:lnTo>
                  <a:lnTo>
                    <a:pt x="1096" y="302"/>
                  </a:lnTo>
                  <a:lnTo>
                    <a:pt x="1095" y="302"/>
                  </a:lnTo>
                  <a:lnTo>
                    <a:pt x="1094" y="303"/>
                  </a:lnTo>
                  <a:lnTo>
                    <a:pt x="1093" y="303"/>
                  </a:lnTo>
                  <a:lnTo>
                    <a:pt x="1092" y="304"/>
                  </a:lnTo>
                  <a:lnTo>
                    <a:pt x="1091" y="304"/>
                  </a:lnTo>
                  <a:lnTo>
                    <a:pt x="1090" y="305"/>
                  </a:lnTo>
                  <a:lnTo>
                    <a:pt x="1090" y="306"/>
                  </a:lnTo>
                  <a:lnTo>
                    <a:pt x="1092" y="307"/>
                  </a:lnTo>
                  <a:lnTo>
                    <a:pt x="1094" y="307"/>
                  </a:lnTo>
                  <a:lnTo>
                    <a:pt x="1096" y="305"/>
                  </a:lnTo>
                  <a:lnTo>
                    <a:pt x="1096" y="306"/>
                  </a:lnTo>
                  <a:lnTo>
                    <a:pt x="1097" y="306"/>
                  </a:lnTo>
                  <a:lnTo>
                    <a:pt x="1097" y="307"/>
                  </a:lnTo>
                  <a:lnTo>
                    <a:pt x="1098" y="308"/>
                  </a:lnTo>
                  <a:lnTo>
                    <a:pt x="1098" y="309"/>
                  </a:lnTo>
                  <a:lnTo>
                    <a:pt x="1097" y="310"/>
                  </a:lnTo>
                  <a:lnTo>
                    <a:pt x="1096" y="310"/>
                  </a:lnTo>
                  <a:lnTo>
                    <a:pt x="1095" y="310"/>
                  </a:lnTo>
                  <a:lnTo>
                    <a:pt x="1092" y="310"/>
                  </a:lnTo>
                  <a:lnTo>
                    <a:pt x="1089" y="310"/>
                  </a:lnTo>
                  <a:lnTo>
                    <a:pt x="1088" y="310"/>
                  </a:lnTo>
                  <a:lnTo>
                    <a:pt x="1088" y="311"/>
                  </a:lnTo>
                  <a:lnTo>
                    <a:pt x="1088" y="312"/>
                  </a:lnTo>
                  <a:lnTo>
                    <a:pt x="1088" y="314"/>
                  </a:lnTo>
                  <a:lnTo>
                    <a:pt x="1091" y="314"/>
                  </a:lnTo>
                  <a:lnTo>
                    <a:pt x="1092" y="314"/>
                  </a:lnTo>
                  <a:lnTo>
                    <a:pt x="1093" y="314"/>
                  </a:lnTo>
                  <a:lnTo>
                    <a:pt x="1094" y="314"/>
                  </a:lnTo>
                  <a:lnTo>
                    <a:pt x="1093" y="318"/>
                  </a:lnTo>
                  <a:lnTo>
                    <a:pt x="1092" y="319"/>
                  </a:lnTo>
                  <a:lnTo>
                    <a:pt x="1090" y="319"/>
                  </a:lnTo>
                  <a:lnTo>
                    <a:pt x="1085" y="317"/>
                  </a:lnTo>
                  <a:lnTo>
                    <a:pt x="1084" y="318"/>
                  </a:lnTo>
                  <a:lnTo>
                    <a:pt x="1085" y="320"/>
                  </a:lnTo>
                  <a:lnTo>
                    <a:pt x="1087" y="321"/>
                  </a:lnTo>
                  <a:lnTo>
                    <a:pt x="1086" y="321"/>
                  </a:lnTo>
                  <a:lnTo>
                    <a:pt x="1086" y="322"/>
                  </a:lnTo>
                  <a:lnTo>
                    <a:pt x="1084" y="322"/>
                  </a:lnTo>
                  <a:lnTo>
                    <a:pt x="1084" y="322"/>
                  </a:lnTo>
                  <a:lnTo>
                    <a:pt x="1084" y="323"/>
                  </a:lnTo>
                  <a:lnTo>
                    <a:pt x="1084" y="324"/>
                  </a:lnTo>
                  <a:lnTo>
                    <a:pt x="1084" y="325"/>
                  </a:lnTo>
                  <a:lnTo>
                    <a:pt x="1082" y="325"/>
                  </a:lnTo>
                  <a:lnTo>
                    <a:pt x="1082" y="326"/>
                  </a:lnTo>
                  <a:lnTo>
                    <a:pt x="1082" y="326"/>
                  </a:lnTo>
                  <a:lnTo>
                    <a:pt x="1081" y="327"/>
                  </a:lnTo>
                  <a:lnTo>
                    <a:pt x="1078" y="327"/>
                  </a:lnTo>
                  <a:lnTo>
                    <a:pt x="1073" y="327"/>
                  </a:lnTo>
                  <a:lnTo>
                    <a:pt x="1072" y="328"/>
                  </a:lnTo>
                  <a:lnTo>
                    <a:pt x="1072" y="329"/>
                  </a:lnTo>
                  <a:lnTo>
                    <a:pt x="1072" y="330"/>
                  </a:lnTo>
                  <a:lnTo>
                    <a:pt x="1072" y="331"/>
                  </a:lnTo>
                  <a:lnTo>
                    <a:pt x="1072" y="332"/>
                  </a:lnTo>
                  <a:lnTo>
                    <a:pt x="1072" y="334"/>
                  </a:lnTo>
                  <a:lnTo>
                    <a:pt x="1072" y="335"/>
                  </a:lnTo>
                  <a:lnTo>
                    <a:pt x="1072" y="336"/>
                  </a:lnTo>
                  <a:lnTo>
                    <a:pt x="1072" y="338"/>
                  </a:lnTo>
                  <a:lnTo>
                    <a:pt x="1069" y="338"/>
                  </a:lnTo>
                  <a:lnTo>
                    <a:pt x="1069" y="339"/>
                  </a:lnTo>
                  <a:lnTo>
                    <a:pt x="1068" y="339"/>
                  </a:lnTo>
                  <a:lnTo>
                    <a:pt x="1067" y="339"/>
                  </a:lnTo>
                  <a:lnTo>
                    <a:pt x="1066" y="339"/>
                  </a:lnTo>
                  <a:lnTo>
                    <a:pt x="1066" y="338"/>
                  </a:lnTo>
                  <a:lnTo>
                    <a:pt x="1065" y="338"/>
                  </a:lnTo>
                  <a:lnTo>
                    <a:pt x="1064" y="339"/>
                  </a:lnTo>
                  <a:lnTo>
                    <a:pt x="1062" y="341"/>
                  </a:lnTo>
                  <a:lnTo>
                    <a:pt x="1061" y="341"/>
                  </a:lnTo>
                  <a:lnTo>
                    <a:pt x="1059" y="341"/>
                  </a:lnTo>
                  <a:lnTo>
                    <a:pt x="1058" y="340"/>
                  </a:lnTo>
                  <a:lnTo>
                    <a:pt x="1059" y="337"/>
                  </a:lnTo>
                  <a:lnTo>
                    <a:pt x="1058" y="337"/>
                  </a:lnTo>
                  <a:lnTo>
                    <a:pt x="1056" y="339"/>
                  </a:lnTo>
                  <a:lnTo>
                    <a:pt x="1056" y="341"/>
                  </a:lnTo>
                  <a:lnTo>
                    <a:pt x="1056" y="342"/>
                  </a:lnTo>
                  <a:lnTo>
                    <a:pt x="1056" y="343"/>
                  </a:lnTo>
                  <a:lnTo>
                    <a:pt x="1055" y="343"/>
                  </a:lnTo>
                  <a:lnTo>
                    <a:pt x="1054" y="343"/>
                  </a:lnTo>
                  <a:lnTo>
                    <a:pt x="1053" y="342"/>
                  </a:lnTo>
                  <a:lnTo>
                    <a:pt x="1052" y="341"/>
                  </a:lnTo>
                  <a:lnTo>
                    <a:pt x="1051" y="340"/>
                  </a:lnTo>
                  <a:lnTo>
                    <a:pt x="1049" y="340"/>
                  </a:lnTo>
                  <a:lnTo>
                    <a:pt x="1049" y="341"/>
                  </a:lnTo>
                  <a:lnTo>
                    <a:pt x="1049" y="342"/>
                  </a:lnTo>
                  <a:lnTo>
                    <a:pt x="1049" y="344"/>
                  </a:lnTo>
                  <a:lnTo>
                    <a:pt x="1049" y="346"/>
                  </a:lnTo>
                  <a:lnTo>
                    <a:pt x="1049" y="347"/>
                  </a:lnTo>
                  <a:lnTo>
                    <a:pt x="1049" y="348"/>
                  </a:lnTo>
                  <a:lnTo>
                    <a:pt x="1049" y="349"/>
                  </a:lnTo>
                  <a:lnTo>
                    <a:pt x="1049" y="350"/>
                  </a:lnTo>
                  <a:lnTo>
                    <a:pt x="1048" y="351"/>
                  </a:lnTo>
                  <a:lnTo>
                    <a:pt x="1046" y="351"/>
                  </a:lnTo>
                  <a:lnTo>
                    <a:pt x="1045" y="350"/>
                  </a:lnTo>
                  <a:lnTo>
                    <a:pt x="1044" y="349"/>
                  </a:lnTo>
                  <a:lnTo>
                    <a:pt x="1042" y="350"/>
                  </a:lnTo>
                  <a:lnTo>
                    <a:pt x="1040" y="350"/>
                  </a:lnTo>
                  <a:lnTo>
                    <a:pt x="1038" y="349"/>
                  </a:lnTo>
                  <a:lnTo>
                    <a:pt x="1038" y="351"/>
                  </a:lnTo>
                  <a:lnTo>
                    <a:pt x="1037" y="351"/>
                  </a:lnTo>
                  <a:lnTo>
                    <a:pt x="1038" y="351"/>
                  </a:lnTo>
                  <a:lnTo>
                    <a:pt x="1042" y="353"/>
                  </a:lnTo>
                  <a:lnTo>
                    <a:pt x="1042" y="354"/>
                  </a:lnTo>
                  <a:lnTo>
                    <a:pt x="1043" y="355"/>
                  </a:lnTo>
                  <a:lnTo>
                    <a:pt x="1043" y="356"/>
                  </a:lnTo>
                  <a:lnTo>
                    <a:pt x="1042" y="356"/>
                  </a:lnTo>
                  <a:lnTo>
                    <a:pt x="1041" y="357"/>
                  </a:lnTo>
                  <a:lnTo>
                    <a:pt x="1040" y="356"/>
                  </a:lnTo>
                  <a:lnTo>
                    <a:pt x="1039" y="357"/>
                  </a:lnTo>
                  <a:lnTo>
                    <a:pt x="1038" y="357"/>
                  </a:lnTo>
                  <a:lnTo>
                    <a:pt x="1038" y="357"/>
                  </a:lnTo>
                  <a:lnTo>
                    <a:pt x="1037" y="357"/>
                  </a:lnTo>
                  <a:lnTo>
                    <a:pt x="1035" y="357"/>
                  </a:lnTo>
                  <a:lnTo>
                    <a:pt x="1034" y="357"/>
                  </a:lnTo>
                  <a:lnTo>
                    <a:pt x="1033" y="357"/>
                  </a:lnTo>
                  <a:lnTo>
                    <a:pt x="1032" y="357"/>
                  </a:lnTo>
                  <a:lnTo>
                    <a:pt x="1031" y="356"/>
                  </a:lnTo>
                  <a:lnTo>
                    <a:pt x="1032" y="355"/>
                  </a:lnTo>
                  <a:lnTo>
                    <a:pt x="1032" y="354"/>
                  </a:lnTo>
                  <a:lnTo>
                    <a:pt x="1031" y="354"/>
                  </a:lnTo>
                  <a:lnTo>
                    <a:pt x="1031" y="353"/>
                  </a:lnTo>
                  <a:lnTo>
                    <a:pt x="1030" y="353"/>
                  </a:lnTo>
                  <a:lnTo>
                    <a:pt x="1029" y="353"/>
                  </a:lnTo>
                  <a:lnTo>
                    <a:pt x="1028" y="353"/>
                  </a:lnTo>
                  <a:lnTo>
                    <a:pt x="1027" y="358"/>
                  </a:lnTo>
                  <a:lnTo>
                    <a:pt x="1026" y="358"/>
                  </a:lnTo>
                  <a:lnTo>
                    <a:pt x="1026" y="358"/>
                  </a:lnTo>
                  <a:lnTo>
                    <a:pt x="1024" y="358"/>
                  </a:lnTo>
                  <a:lnTo>
                    <a:pt x="1023" y="359"/>
                  </a:lnTo>
                  <a:lnTo>
                    <a:pt x="1023" y="360"/>
                  </a:lnTo>
                  <a:lnTo>
                    <a:pt x="1023" y="361"/>
                  </a:lnTo>
                  <a:lnTo>
                    <a:pt x="1024" y="361"/>
                  </a:lnTo>
                  <a:lnTo>
                    <a:pt x="1026" y="361"/>
                  </a:lnTo>
                  <a:lnTo>
                    <a:pt x="1028" y="363"/>
                  </a:lnTo>
                  <a:lnTo>
                    <a:pt x="1029" y="363"/>
                  </a:lnTo>
                  <a:lnTo>
                    <a:pt x="1029" y="363"/>
                  </a:lnTo>
                  <a:lnTo>
                    <a:pt x="1029" y="364"/>
                  </a:lnTo>
                  <a:lnTo>
                    <a:pt x="1028" y="364"/>
                  </a:lnTo>
                  <a:lnTo>
                    <a:pt x="1027" y="365"/>
                  </a:lnTo>
                  <a:lnTo>
                    <a:pt x="1025" y="364"/>
                  </a:lnTo>
                  <a:lnTo>
                    <a:pt x="1023" y="366"/>
                  </a:lnTo>
                  <a:lnTo>
                    <a:pt x="1021" y="365"/>
                  </a:lnTo>
                  <a:lnTo>
                    <a:pt x="1019" y="363"/>
                  </a:lnTo>
                  <a:lnTo>
                    <a:pt x="1017" y="361"/>
                  </a:lnTo>
                  <a:lnTo>
                    <a:pt x="1017" y="358"/>
                  </a:lnTo>
                  <a:lnTo>
                    <a:pt x="1016" y="356"/>
                  </a:lnTo>
                  <a:lnTo>
                    <a:pt x="1015" y="355"/>
                  </a:lnTo>
                  <a:lnTo>
                    <a:pt x="1014" y="355"/>
                  </a:lnTo>
                  <a:lnTo>
                    <a:pt x="1013" y="357"/>
                  </a:lnTo>
                  <a:lnTo>
                    <a:pt x="1013" y="358"/>
                  </a:lnTo>
                  <a:lnTo>
                    <a:pt x="1013" y="359"/>
                  </a:lnTo>
                  <a:lnTo>
                    <a:pt x="1013" y="360"/>
                  </a:lnTo>
                  <a:lnTo>
                    <a:pt x="1014" y="363"/>
                  </a:lnTo>
                  <a:lnTo>
                    <a:pt x="1014" y="366"/>
                  </a:lnTo>
                  <a:lnTo>
                    <a:pt x="1014" y="367"/>
                  </a:lnTo>
                  <a:lnTo>
                    <a:pt x="1014" y="368"/>
                  </a:lnTo>
                  <a:lnTo>
                    <a:pt x="1013" y="368"/>
                  </a:lnTo>
                  <a:lnTo>
                    <a:pt x="1012" y="366"/>
                  </a:lnTo>
                  <a:lnTo>
                    <a:pt x="1011" y="369"/>
                  </a:lnTo>
                  <a:lnTo>
                    <a:pt x="1010" y="369"/>
                  </a:lnTo>
                  <a:lnTo>
                    <a:pt x="1009" y="368"/>
                  </a:lnTo>
                  <a:lnTo>
                    <a:pt x="1008" y="366"/>
                  </a:lnTo>
                  <a:lnTo>
                    <a:pt x="1004" y="363"/>
                  </a:lnTo>
                  <a:lnTo>
                    <a:pt x="1003" y="363"/>
                  </a:lnTo>
                  <a:lnTo>
                    <a:pt x="1003" y="363"/>
                  </a:lnTo>
                  <a:lnTo>
                    <a:pt x="1002" y="364"/>
                  </a:lnTo>
                  <a:lnTo>
                    <a:pt x="1003" y="365"/>
                  </a:lnTo>
                  <a:lnTo>
                    <a:pt x="1004" y="366"/>
                  </a:lnTo>
                  <a:lnTo>
                    <a:pt x="1005" y="368"/>
                  </a:lnTo>
                  <a:lnTo>
                    <a:pt x="1005" y="369"/>
                  </a:lnTo>
                  <a:lnTo>
                    <a:pt x="1006" y="370"/>
                  </a:lnTo>
                  <a:lnTo>
                    <a:pt x="1005" y="372"/>
                  </a:lnTo>
                  <a:lnTo>
                    <a:pt x="1003" y="372"/>
                  </a:lnTo>
                  <a:lnTo>
                    <a:pt x="1003" y="372"/>
                  </a:lnTo>
                  <a:lnTo>
                    <a:pt x="1002" y="371"/>
                  </a:lnTo>
                  <a:lnTo>
                    <a:pt x="1001" y="371"/>
                  </a:lnTo>
                  <a:lnTo>
                    <a:pt x="1001" y="370"/>
                  </a:lnTo>
                  <a:lnTo>
                    <a:pt x="998" y="369"/>
                  </a:lnTo>
                  <a:lnTo>
                    <a:pt x="998" y="368"/>
                  </a:lnTo>
                  <a:lnTo>
                    <a:pt x="997" y="368"/>
                  </a:lnTo>
                  <a:lnTo>
                    <a:pt x="996" y="369"/>
                  </a:lnTo>
                  <a:lnTo>
                    <a:pt x="996" y="370"/>
                  </a:lnTo>
                  <a:lnTo>
                    <a:pt x="996" y="371"/>
                  </a:lnTo>
                  <a:lnTo>
                    <a:pt x="997" y="372"/>
                  </a:lnTo>
                  <a:lnTo>
                    <a:pt x="996" y="373"/>
                  </a:lnTo>
                  <a:lnTo>
                    <a:pt x="995" y="375"/>
                  </a:lnTo>
                  <a:lnTo>
                    <a:pt x="993" y="374"/>
                  </a:lnTo>
                  <a:lnTo>
                    <a:pt x="992" y="374"/>
                  </a:lnTo>
                  <a:lnTo>
                    <a:pt x="992" y="375"/>
                  </a:lnTo>
                  <a:lnTo>
                    <a:pt x="991" y="375"/>
                  </a:lnTo>
                  <a:lnTo>
                    <a:pt x="992" y="376"/>
                  </a:lnTo>
                  <a:lnTo>
                    <a:pt x="992" y="377"/>
                  </a:lnTo>
                  <a:lnTo>
                    <a:pt x="992" y="378"/>
                  </a:lnTo>
                  <a:lnTo>
                    <a:pt x="992" y="379"/>
                  </a:lnTo>
                  <a:lnTo>
                    <a:pt x="991" y="379"/>
                  </a:lnTo>
                  <a:lnTo>
                    <a:pt x="991" y="379"/>
                  </a:lnTo>
                  <a:lnTo>
                    <a:pt x="991" y="378"/>
                  </a:lnTo>
                  <a:lnTo>
                    <a:pt x="989" y="377"/>
                  </a:lnTo>
                  <a:lnTo>
                    <a:pt x="989" y="379"/>
                  </a:lnTo>
                  <a:lnTo>
                    <a:pt x="988" y="378"/>
                  </a:lnTo>
                  <a:lnTo>
                    <a:pt x="987" y="377"/>
                  </a:lnTo>
                  <a:lnTo>
                    <a:pt x="986" y="376"/>
                  </a:lnTo>
                  <a:lnTo>
                    <a:pt x="985" y="376"/>
                  </a:lnTo>
                  <a:lnTo>
                    <a:pt x="985" y="377"/>
                  </a:lnTo>
                  <a:lnTo>
                    <a:pt x="985" y="378"/>
                  </a:lnTo>
                  <a:lnTo>
                    <a:pt x="985" y="381"/>
                  </a:lnTo>
                  <a:lnTo>
                    <a:pt x="985" y="384"/>
                  </a:lnTo>
                  <a:lnTo>
                    <a:pt x="983" y="383"/>
                  </a:lnTo>
                  <a:lnTo>
                    <a:pt x="983" y="382"/>
                  </a:lnTo>
                  <a:lnTo>
                    <a:pt x="981" y="379"/>
                  </a:lnTo>
                  <a:lnTo>
                    <a:pt x="980" y="379"/>
                  </a:lnTo>
                  <a:lnTo>
                    <a:pt x="979" y="380"/>
                  </a:lnTo>
                  <a:lnTo>
                    <a:pt x="979" y="381"/>
                  </a:lnTo>
                  <a:lnTo>
                    <a:pt x="978" y="380"/>
                  </a:lnTo>
                  <a:lnTo>
                    <a:pt x="976" y="379"/>
                  </a:lnTo>
                  <a:lnTo>
                    <a:pt x="975" y="378"/>
                  </a:lnTo>
                  <a:lnTo>
                    <a:pt x="974" y="378"/>
                  </a:lnTo>
                  <a:lnTo>
                    <a:pt x="974" y="377"/>
                  </a:lnTo>
                  <a:lnTo>
                    <a:pt x="973" y="376"/>
                  </a:lnTo>
                  <a:lnTo>
                    <a:pt x="972" y="376"/>
                  </a:lnTo>
                  <a:lnTo>
                    <a:pt x="971" y="377"/>
                  </a:lnTo>
                  <a:lnTo>
                    <a:pt x="971" y="379"/>
                  </a:lnTo>
                  <a:lnTo>
                    <a:pt x="972" y="380"/>
                  </a:lnTo>
                  <a:lnTo>
                    <a:pt x="973" y="382"/>
                  </a:lnTo>
                  <a:lnTo>
                    <a:pt x="976" y="383"/>
                  </a:lnTo>
                  <a:lnTo>
                    <a:pt x="976" y="384"/>
                  </a:lnTo>
                  <a:lnTo>
                    <a:pt x="975" y="386"/>
                  </a:lnTo>
                  <a:lnTo>
                    <a:pt x="975" y="387"/>
                  </a:lnTo>
                  <a:lnTo>
                    <a:pt x="975" y="388"/>
                  </a:lnTo>
                  <a:lnTo>
                    <a:pt x="973" y="389"/>
                  </a:lnTo>
                  <a:lnTo>
                    <a:pt x="973" y="390"/>
                  </a:lnTo>
                  <a:lnTo>
                    <a:pt x="972" y="390"/>
                  </a:lnTo>
                  <a:lnTo>
                    <a:pt x="971" y="389"/>
                  </a:lnTo>
                  <a:lnTo>
                    <a:pt x="971" y="388"/>
                  </a:lnTo>
                  <a:lnTo>
                    <a:pt x="970" y="387"/>
                  </a:lnTo>
                  <a:lnTo>
                    <a:pt x="969" y="387"/>
                  </a:lnTo>
                  <a:lnTo>
                    <a:pt x="969" y="387"/>
                  </a:lnTo>
                  <a:lnTo>
                    <a:pt x="969" y="385"/>
                  </a:lnTo>
                  <a:lnTo>
                    <a:pt x="968" y="385"/>
                  </a:lnTo>
                  <a:lnTo>
                    <a:pt x="967" y="386"/>
                  </a:lnTo>
                  <a:lnTo>
                    <a:pt x="967" y="387"/>
                  </a:lnTo>
                  <a:lnTo>
                    <a:pt x="967" y="387"/>
                  </a:lnTo>
                  <a:lnTo>
                    <a:pt x="968" y="388"/>
                  </a:lnTo>
                  <a:lnTo>
                    <a:pt x="967" y="391"/>
                  </a:lnTo>
                  <a:lnTo>
                    <a:pt x="966" y="392"/>
                  </a:lnTo>
                  <a:lnTo>
                    <a:pt x="966" y="393"/>
                  </a:lnTo>
                  <a:lnTo>
                    <a:pt x="965" y="392"/>
                  </a:lnTo>
                  <a:lnTo>
                    <a:pt x="963" y="391"/>
                  </a:lnTo>
                  <a:lnTo>
                    <a:pt x="962" y="392"/>
                  </a:lnTo>
                  <a:lnTo>
                    <a:pt x="962" y="393"/>
                  </a:lnTo>
                  <a:lnTo>
                    <a:pt x="964" y="394"/>
                  </a:lnTo>
                  <a:lnTo>
                    <a:pt x="965" y="396"/>
                  </a:lnTo>
                  <a:lnTo>
                    <a:pt x="964" y="397"/>
                  </a:lnTo>
                  <a:lnTo>
                    <a:pt x="960" y="396"/>
                  </a:lnTo>
                  <a:lnTo>
                    <a:pt x="957" y="394"/>
                  </a:lnTo>
                  <a:lnTo>
                    <a:pt x="956" y="393"/>
                  </a:lnTo>
                  <a:lnTo>
                    <a:pt x="956" y="392"/>
                  </a:lnTo>
                  <a:lnTo>
                    <a:pt x="956" y="391"/>
                  </a:lnTo>
                  <a:lnTo>
                    <a:pt x="956" y="390"/>
                  </a:lnTo>
                  <a:lnTo>
                    <a:pt x="956" y="388"/>
                  </a:lnTo>
                  <a:lnTo>
                    <a:pt x="956" y="387"/>
                  </a:lnTo>
                  <a:lnTo>
                    <a:pt x="956" y="387"/>
                  </a:lnTo>
                  <a:lnTo>
                    <a:pt x="955" y="387"/>
                  </a:lnTo>
                  <a:lnTo>
                    <a:pt x="955" y="388"/>
                  </a:lnTo>
                  <a:lnTo>
                    <a:pt x="953" y="388"/>
                  </a:lnTo>
                  <a:lnTo>
                    <a:pt x="952" y="388"/>
                  </a:lnTo>
                  <a:lnTo>
                    <a:pt x="951" y="387"/>
                  </a:lnTo>
                  <a:lnTo>
                    <a:pt x="950" y="387"/>
                  </a:lnTo>
                  <a:lnTo>
                    <a:pt x="950" y="384"/>
                  </a:lnTo>
                  <a:lnTo>
                    <a:pt x="950" y="383"/>
                  </a:lnTo>
                  <a:lnTo>
                    <a:pt x="950" y="381"/>
                  </a:lnTo>
                  <a:lnTo>
                    <a:pt x="951" y="379"/>
                  </a:lnTo>
                  <a:lnTo>
                    <a:pt x="950" y="378"/>
                  </a:lnTo>
                  <a:lnTo>
                    <a:pt x="948" y="379"/>
                  </a:lnTo>
                  <a:lnTo>
                    <a:pt x="947" y="378"/>
                  </a:lnTo>
                  <a:lnTo>
                    <a:pt x="946" y="378"/>
                  </a:lnTo>
                  <a:lnTo>
                    <a:pt x="945" y="376"/>
                  </a:lnTo>
                  <a:lnTo>
                    <a:pt x="944" y="376"/>
                  </a:lnTo>
                  <a:lnTo>
                    <a:pt x="944" y="376"/>
                  </a:lnTo>
                  <a:lnTo>
                    <a:pt x="943" y="376"/>
                  </a:lnTo>
                  <a:lnTo>
                    <a:pt x="942" y="377"/>
                  </a:lnTo>
                  <a:lnTo>
                    <a:pt x="941" y="378"/>
                  </a:lnTo>
                  <a:lnTo>
                    <a:pt x="941" y="379"/>
                  </a:lnTo>
                  <a:lnTo>
                    <a:pt x="941" y="380"/>
                  </a:lnTo>
                  <a:lnTo>
                    <a:pt x="940" y="382"/>
                  </a:lnTo>
                  <a:lnTo>
                    <a:pt x="940" y="383"/>
                  </a:lnTo>
                  <a:lnTo>
                    <a:pt x="939" y="384"/>
                  </a:lnTo>
                  <a:lnTo>
                    <a:pt x="938" y="386"/>
                  </a:lnTo>
                  <a:lnTo>
                    <a:pt x="938" y="387"/>
                  </a:lnTo>
                  <a:lnTo>
                    <a:pt x="938" y="387"/>
                  </a:lnTo>
                  <a:lnTo>
                    <a:pt x="942" y="389"/>
                  </a:lnTo>
                  <a:lnTo>
                    <a:pt x="942" y="390"/>
                  </a:lnTo>
                  <a:lnTo>
                    <a:pt x="942" y="391"/>
                  </a:lnTo>
                  <a:lnTo>
                    <a:pt x="942" y="392"/>
                  </a:lnTo>
                  <a:lnTo>
                    <a:pt x="942" y="393"/>
                  </a:lnTo>
                  <a:lnTo>
                    <a:pt x="939" y="393"/>
                  </a:lnTo>
                  <a:lnTo>
                    <a:pt x="939" y="392"/>
                  </a:lnTo>
                  <a:lnTo>
                    <a:pt x="938" y="391"/>
                  </a:lnTo>
                  <a:lnTo>
                    <a:pt x="937" y="391"/>
                  </a:lnTo>
                  <a:lnTo>
                    <a:pt x="937" y="390"/>
                  </a:lnTo>
                  <a:lnTo>
                    <a:pt x="936" y="390"/>
                  </a:lnTo>
                  <a:lnTo>
                    <a:pt x="933" y="389"/>
                  </a:lnTo>
                  <a:lnTo>
                    <a:pt x="932" y="390"/>
                  </a:lnTo>
                  <a:lnTo>
                    <a:pt x="930" y="390"/>
                  </a:lnTo>
                  <a:lnTo>
                    <a:pt x="931" y="392"/>
                  </a:lnTo>
                  <a:lnTo>
                    <a:pt x="932" y="392"/>
                  </a:lnTo>
                  <a:lnTo>
                    <a:pt x="933" y="392"/>
                  </a:lnTo>
                  <a:lnTo>
                    <a:pt x="933" y="393"/>
                  </a:lnTo>
                  <a:lnTo>
                    <a:pt x="934" y="393"/>
                  </a:lnTo>
                  <a:lnTo>
                    <a:pt x="936" y="394"/>
                  </a:lnTo>
                  <a:lnTo>
                    <a:pt x="937" y="395"/>
                  </a:lnTo>
                  <a:lnTo>
                    <a:pt x="938" y="396"/>
                  </a:lnTo>
                  <a:lnTo>
                    <a:pt x="938" y="399"/>
                  </a:lnTo>
                  <a:lnTo>
                    <a:pt x="939" y="400"/>
                  </a:lnTo>
                  <a:lnTo>
                    <a:pt x="940" y="401"/>
                  </a:lnTo>
                  <a:lnTo>
                    <a:pt x="942" y="403"/>
                  </a:lnTo>
                  <a:lnTo>
                    <a:pt x="942" y="404"/>
                  </a:lnTo>
                  <a:lnTo>
                    <a:pt x="941" y="405"/>
                  </a:lnTo>
                  <a:lnTo>
                    <a:pt x="940" y="406"/>
                  </a:lnTo>
                  <a:lnTo>
                    <a:pt x="938" y="406"/>
                  </a:lnTo>
                  <a:lnTo>
                    <a:pt x="937" y="406"/>
                  </a:lnTo>
                  <a:lnTo>
                    <a:pt x="937" y="407"/>
                  </a:lnTo>
                  <a:lnTo>
                    <a:pt x="936" y="408"/>
                  </a:lnTo>
                  <a:lnTo>
                    <a:pt x="935" y="407"/>
                  </a:lnTo>
                  <a:lnTo>
                    <a:pt x="934" y="407"/>
                  </a:lnTo>
                  <a:lnTo>
                    <a:pt x="933" y="406"/>
                  </a:lnTo>
                  <a:lnTo>
                    <a:pt x="932" y="407"/>
                  </a:lnTo>
                  <a:lnTo>
                    <a:pt x="932" y="408"/>
                  </a:lnTo>
                  <a:lnTo>
                    <a:pt x="930" y="407"/>
                  </a:lnTo>
                  <a:lnTo>
                    <a:pt x="929" y="408"/>
                  </a:lnTo>
                  <a:lnTo>
                    <a:pt x="928" y="408"/>
                  </a:lnTo>
                  <a:lnTo>
                    <a:pt x="927" y="406"/>
                  </a:lnTo>
                  <a:lnTo>
                    <a:pt x="926" y="403"/>
                  </a:lnTo>
                  <a:lnTo>
                    <a:pt x="926" y="396"/>
                  </a:lnTo>
                  <a:lnTo>
                    <a:pt x="926" y="395"/>
                  </a:lnTo>
                  <a:lnTo>
                    <a:pt x="925" y="395"/>
                  </a:lnTo>
                  <a:lnTo>
                    <a:pt x="920" y="394"/>
                  </a:lnTo>
                  <a:lnTo>
                    <a:pt x="918" y="393"/>
                  </a:lnTo>
                  <a:lnTo>
                    <a:pt x="915" y="390"/>
                  </a:lnTo>
                  <a:lnTo>
                    <a:pt x="914" y="390"/>
                  </a:lnTo>
                  <a:lnTo>
                    <a:pt x="913" y="390"/>
                  </a:lnTo>
                  <a:lnTo>
                    <a:pt x="913" y="391"/>
                  </a:lnTo>
                  <a:lnTo>
                    <a:pt x="912" y="391"/>
                  </a:lnTo>
                  <a:lnTo>
                    <a:pt x="911" y="392"/>
                  </a:lnTo>
                  <a:lnTo>
                    <a:pt x="911" y="393"/>
                  </a:lnTo>
                  <a:lnTo>
                    <a:pt x="912" y="393"/>
                  </a:lnTo>
                  <a:lnTo>
                    <a:pt x="916" y="396"/>
                  </a:lnTo>
                  <a:lnTo>
                    <a:pt x="917" y="397"/>
                  </a:lnTo>
                  <a:lnTo>
                    <a:pt x="921" y="398"/>
                  </a:lnTo>
                  <a:lnTo>
                    <a:pt x="922" y="399"/>
                  </a:lnTo>
                  <a:lnTo>
                    <a:pt x="923" y="400"/>
                  </a:lnTo>
                  <a:lnTo>
                    <a:pt x="923" y="401"/>
                  </a:lnTo>
                  <a:lnTo>
                    <a:pt x="923" y="403"/>
                  </a:lnTo>
                  <a:lnTo>
                    <a:pt x="924" y="405"/>
                  </a:lnTo>
                  <a:lnTo>
                    <a:pt x="924" y="407"/>
                  </a:lnTo>
                  <a:lnTo>
                    <a:pt x="925" y="408"/>
                  </a:lnTo>
                  <a:lnTo>
                    <a:pt x="923" y="408"/>
                  </a:lnTo>
                  <a:lnTo>
                    <a:pt x="923" y="409"/>
                  </a:lnTo>
                  <a:lnTo>
                    <a:pt x="921" y="410"/>
                  </a:lnTo>
                  <a:lnTo>
                    <a:pt x="919" y="410"/>
                  </a:lnTo>
                  <a:lnTo>
                    <a:pt x="917" y="411"/>
                  </a:lnTo>
                  <a:lnTo>
                    <a:pt x="917" y="412"/>
                  </a:lnTo>
                  <a:lnTo>
                    <a:pt x="916" y="412"/>
                  </a:lnTo>
                  <a:lnTo>
                    <a:pt x="915" y="411"/>
                  </a:lnTo>
                  <a:lnTo>
                    <a:pt x="912" y="411"/>
                  </a:lnTo>
                  <a:lnTo>
                    <a:pt x="911" y="411"/>
                  </a:lnTo>
                  <a:lnTo>
                    <a:pt x="910" y="411"/>
                  </a:lnTo>
                  <a:lnTo>
                    <a:pt x="909" y="409"/>
                  </a:lnTo>
                  <a:lnTo>
                    <a:pt x="907" y="406"/>
                  </a:lnTo>
                  <a:lnTo>
                    <a:pt x="905" y="404"/>
                  </a:lnTo>
                  <a:lnTo>
                    <a:pt x="905" y="403"/>
                  </a:lnTo>
                  <a:lnTo>
                    <a:pt x="904" y="401"/>
                  </a:lnTo>
                  <a:lnTo>
                    <a:pt x="904" y="400"/>
                  </a:lnTo>
                  <a:lnTo>
                    <a:pt x="905" y="400"/>
                  </a:lnTo>
                  <a:lnTo>
                    <a:pt x="904" y="400"/>
                  </a:lnTo>
                  <a:lnTo>
                    <a:pt x="903" y="400"/>
                  </a:lnTo>
                  <a:lnTo>
                    <a:pt x="902" y="400"/>
                  </a:lnTo>
                  <a:lnTo>
                    <a:pt x="901" y="400"/>
                  </a:lnTo>
                  <a:lnTo>
                    <a:pt x="900" y="400"/>
                  </a:lnTo>
                  <a:lnTo>
                    <a:pt x="899" y="400"/>
                  </a:lnTo>
                  <a:lnTo>
                    <a:pt x="898" y="400"/>
                  </a:lnTo>
                  <a:lnTo>
                    <a:pt x="898" y="400"/>
                  </a:lnTo>
                  <a:lnTo>
                    <a:pt x="900" y="401"/>
                  </a:lnTo>
                  <a:lnTo>
                    <a:pt x="903" y="406"/>
                  </a:lnTo>
                  <a:lnTo>
                    <a:pt x="900" y="406"/>
                  </a:lnTo>
                  <a:lnTo>
                    <a:pt x="900" y="407"/>
                  </a:lnTo>
                  <a:lnTo>
                    <a:pt x="901" y="407"/>
                  </a:lnTo>
                  <a:lnTo>
                    <a:pt x="903" y="407"/>
                  </a:lnTo>
                  <a:lnTo>
                    <a:pt x="905" y="408"/>
                  </a:lnTo>
                  <a:lnTo>
                    <a:pt x="908" y="412"/>
                  </a:lnTo>
                  <a:lnTo>
                    <a:pt x="908" y="412"/>
                  </a:lnTo>
                  <a:lnTo>
                    <a:pt x="908" y="413"/>
                  </a:lnTo>
                  <a:lnTo>
                    <a:pt x="907" y="412"/>
                  </a:lnTo>
                  <a:lnTo>
                    <a:pt x="906" y="412"/>
                  </a:lnTo>
                  <a:lnTo>
                    <a:pt x="905" y="412"/>
                  </a:lnTo>
                  <a:lnTo>
                    <a:pt x="905" y="413"/>
                  </a:lnTo>
                  <a:lnTo>
                    <a:pt x="905" y="414"/>
                  </a:lnTo>
                  <a:lnTo>
                    <a:pt x="904" y="413"/>
                  </a:lnTo>
                  <a:lnTo>
                    <a:pt x="903" y="413"/>
                  </a:lnTo>
                  <a:lnTo>
                    <a:pt x="903" y="412"/>
                  </a:lnTo>
                  <a:lnTo>
                    <a:pt x="902" y="413"/>
                  </a:lnTo>
                  <a:lnTo>
                    <a:pt x="902" y="414"/>
                  </a:lnTo>
                  <a:lnTo>
                    <a:pt x="901" y="413"/>
                  </a:lnTo>
                  <a:lnTo>
                    <a:pt x="900" y="413"/>
                  </a:lnTo>
                  <a:lnTo>
                    <a:pt x="899" y="412"/>
                  </a:lnTo>
                  <a:lnTo>
                    <a:pt x="898" y="412"/>
                  </a:lnTo>
                  <a:lnTo>
                    <a:pt x="898" y="412"/>
                  </a:lnTo>
                  <a:lnTo>
                    <a:pt x="897" y="412"/>
                  </a:lnTo>
                  <a:lnTo>
                    <a:pt x="896" y="412"/>
                  </a:lnTo>
                  <a:lnTo>
                    <a:pt x="896" y="412"/>
                  </a:lnTo>
                  <a:lnTo>
                    <a:pt x="895" y="412"/>
                  </a:lnTo>
                  <a:lnTo>
                    <a:pt x="894" y="411"/>
                  </a:lnTo>
                  <a:lnTo>
                    <a:pt x="892" y="410"/>
                  </a:lnTo>
                  <a:lnTo>
                    <a:pt x="889" y="409"/>
                  </a:lnTo>
                  <a:lnTo>
                    <a:pt x="887" y="407"/>
                  </a:lnTo>
                  <a:lnTo>
                    <a:pt x="887" y="406"/>
                  </a:lnTo>
                  <a:lnTo>
                    <a:pt x="888" y="406"/>
                  </a:lnTo>
                  <a:lnTo>
                    <a:pt x="889" y="406"/>
                  </a:lnTo>
                  <a:lnTo>
                    <a:pt x="893" y="405"/>
                  </a:lnTo>
                  <a:lnTo>
                    <a:pt x="893" y="404"/>
                  </a:lnTo>
                  <a:lnTo>
                    <a:pt x="891" y="404"/>
                  </a:lnTo>
                  <a:lnTo>
                    <a:pt x="887" y="404"/>
                  </a:lnTo>
                  <a:lnTo>
                    <a:pt x="886" y="405"/>
                  </a:lnTo>
                  <a:lnTo>
                    <a:pt x="886" y="406"/>
                  </a:lnTo>
                  <a:lnTo>
                    <a:pt x="886" y="408"/>
                  </a:lnTo>
                  <a:lnTo>
                    <a:pt x="887" y="410"/>
                  </a:lnTo>
                  <a:lnTo>
                    <a:pt x="888" y="410"/>
                  </a:lnTo>
                  <a:lnTo>
                    <a:pt x="889" y="411"/>
                  </a:lnTo>
                  <a:lnTo>
                    <a:pt x="889" y="412"/>
                  </a:lnTo>
                  <a:lnTo>
                    <a:pt x="887" y="412"/>
                  </a:lnTo>
                  <a:lnTo>
                    <a:pt x="885" y="412"/>
                  </a:lnTo>
                  <a:lnTo>
                    <a:pt x="884" y="413"/>
                  </a:lnTo>
                  <a:lnTo>
                    <a:pt x="883" y="413"/>
                  </a:lnTo>
                  <a:lnTo>
                    <a:pt x="883" y="412"/>
                  </a:lnTo>
                  <a:lnTo>
                    <a:pt x="882" y="412"/>
                  </a:lnTo>
                  <a:lnTo>
                    <a:pt x="882" y="410"/>
                  </a:lnTo>
                  <a:lnTo>
                    <a:pt x="880" y="411"/>
                  </a:lnTo>
                  <a:lnTo>
                    <a:pt x="879" y="411"/>
                  </a:lnTo>
                  <a:lnTo>
                    <a:pt x="879" y="409"/>
                  </a:lnTo>
                  <a:lnTo>
                    <a:pt x="879" y="407"/>
                  </a:lnTo>
                  <a:lnTo>
                    <a:pt x="879" y="406"/>
                  </a:lnTo>
                  <a:lnTo>
                    <a:pt x="878" y="406"/>
                  </a:lnTo>
                  <a:lnTo>
                    <a:pt x="878" y="407"/>
                  </a:lnTo>
                  <a:lnTo>
                    <a:pt x="877" y="407"/>
                  </a:lnTo>
                  <a:lnTo>
                    <a:pt x="877" y="406"/>
                  </a:lnTo>
                  <a:lnTo>
                    <a:pt x="878" y="405"/>
                  </a:lnTo>
                  <a:lnTo>
                    <a:pt x="879" y="404"/>
                  </a:lnTo>
                  <a:lnTo>
                    <a:pt x="879" y="403"/>
                  </a:lnTo>
                  <a:lnTo>
                    <a:pt x="880" y="403"/>
                  </a:lnTo>
                  <a:lnTo>
                    <a:pt x="879" y="402"/>
                  </a:lnTo>
                  <a:lnTo>
                    <a:pt x="877" y="400"/>
                  </a:lnTo>
                  <a:lnTo>
                    <a:pt x="876" y="400"/>
                  </a:lnTo>
                  <a:lnTo>
                    <a:pt x="876" y="400"/>
                  </a:lnTo>
                  <a:lnTo>
                    <a:pt x="877" y="400"/>
                  </a:lnTo>
                  <a:lnTo>
                    <a:pt x="878" y="399"/>
                  </a:lnTo>
                  <a:lnTo>
                    <a:pt x="878" y="398"/>
                  </a:lnTo>
                  <a:lnTo>
                    <a:pt x="878" y="397"/>
                  </a:lnTo>
                  <a:lnTo>
                    <a:pt x="879" y="397"/>
                  </a:lnTo>
                  <a:lnTo>
                    <a:pt x="882" y="398"/>
                  </a:lnTo>
                  <a:lnTo>
                    <a:pt x="884" y="398"/>
                  </a:lnTo>
                  <a:lnTo>
                    <a:pt x="885" y="397"/>
                  </a:lnTo>
                  <a:lnTo>
                    <a:pt x="886" y="396"/>
                  </a:lnTo>
                  <a:lnTo>
                    <a:pt x="886" y="395"/>
                  </a:lnTo>
                  <a:lnTo>
                    <a:pt x="885" y="395"/>
                  </a:lnTo>
                  <a:lnTo>
                    <a:pt x="884" y="395"/>
                  </a:lnTo>
                  <a:lnTo>
                    <a:pt x="883" y="395"/>
                  </a:lnTo>
                  <a:lnTo>
                    <a:pt x="882" y="395"/>
                  </a:lnTo>
                  <a:lnTo>
                    <a:pt x="879" y="394"/>
                  </a:lnTo>
                  <a:lnTo>
                    <a:pt x="878" y="394"/>
                  </a:lnTo>
                  <a:lnTo>
                    <a:pt x="877" y="394"/>
                  </a:lnTo>
                  <a:lnTo>
                    <a:pt x="876" y="394"/>
                  </a:lnTo>
                  <a:lnTo>
                    <a:pt x="874" y="393"/>
                  </a:lnTo>
                  <a:lnTo>
                    <a:pt x="873" y="393"/>
                  </a:lnTo>
                  <a:lnTo>
                    <a:pt x="871" y="393"/>
                  </a:lnTo>
                  <a:lnTo>
                    <a:pt x="870" y="394"/>
                  </a:lnTo>
                  <a:lnTo>
                    <a:pt x="868" y="394"/>
                  </a:lnTo>
                  <a:lnTo>
                    <a:pt x="867" y="394"/>
                  </a:lnTo>
                  <a:lnTo>
                    <a:pt x="866" y="394"/>
                  </a:lnTo>
                  <a:lnTo>
                    <a:pt x="866" y="393"/>
                  </a:lnTo>
                  <a:lnTo>
                    <a:pt x="867" y="392"/>
                  </a:lnTo>
                  <a:lnTo>
                    <a:pt x="867" y="391"/>
                  </a:lnTo>
                  <a:lnTo>
                    <a:pt x="866" y="391"/>
                  </a:lnTo>
                  <a:lnTo>
                    <a:pt x="865" y="390"/>
                  </a:lnTo>
                  <a:lnTo>
                    <a:pt x="865" y="389"/>
                  </a:lnTo>
                  <a:lnTo>
                    <a:pt x="864" y="387"/>
                  </a:lnTo>
                  <a:lnTo>
                    <a:pt x="864" y="386"/>
                  </a:lnTo>
                  <a:lnTo>
                    <a:pt x="863" y="385"/>
                  </a:lnTo>
                  <a:lnTo>
                    <a:pt x="863" y="384"/>
                  </a:lnTo>
                  <a:lnTo>
                    <a:pt x="861" y="381"/>
                  </a:lnTo>
                  <a:lnTo>
                    <a:pt x="860" y="380"/>
                  </a:lnTo>
                  <a:lnTo>
                    <a:pt x="860" y="379"/>
                  </a:lnTo>
                  <a:lnTo>
                    <a:pt x="860" y="375"/>
                  </a:lnTo>
                  <a:lnTo>
                    <a:pt x="860" y="373"/>
                  </a:lnTo>
                  <a:lnTo>
                    <a:pt x="860" y="371"/>
                  </a:lnTo>
                  <a:lnTo>
                    <a:pt x="859" y="371"/>
                  </a:lnTo>
                  <a:lnTo>
                    <a:pt x="859" y="372"/>
                  </a:lnTo>
                  <a:lnTo>
                    <a:pt x="857" y="377"/>
                  </a:lnTo>
                  <a:lnTo>
                    <a:pt x="856" y="377"/>
                  </a:lnTo>
                  <a:lnTo>
                    <a:pt x="856" y="378"/>
                  </a:lnTo>
                  <a:lnTo>
                    <a:pt x="855" y="379"/>
                  </a:lnTo>
                  <a:lnTo>
                    <a:pt x="853" y="376"/>
                  </a:lnTo>
                  <a:lnTo>
                    <a:pt x="853" y="375"/>
                  </a:lnTo>
                  <a:lnTo>
                    <a:pt x="853" y="375"/>
                  </a:lnTo>
                  <a:lnTo>
                    <a:pt x="853" y="373"/>
                  </a:lnTo>
                  <a:lnTo>
                    <a:pt x="853" y="369"/>
                  </a:lnTo>
                  <a:lnTo>
                    <a:pt x="852" y="366"/>
                  </a:lnTo>
                  <a:lnTo>
                    <a:pt x="851" y="363"/>
                  </a:lnTo>
                  <a:lnTo>
                    <a:pt x="851" y="361"/>
                  </a:lnTo>
                  <a:lnTo>
                    <a:pt x="849" y="359"/>
                  </a:lnTo>
                  <a:lnTo>
                    <a:pt x="848" y="358"/>
                  </a:lnTo>
                  <a:lnTo>
                    <a:pt x="847" y="358"/>
                  </a:lnTo>
                  <a:lnTo>
                    <a:pt x="846" y="358"/>
                  </a:lnTo>
                  <a:lnTo>
                    <a:pt x="846" y="359"/>
                  </a:lnTo>
                  <a:lnTo>
                    <a:pt x="846" y="361"/>
                  </a:lnTo>
                  <a:lnTo>
                    <a:pt x="846" y="362"/>
                  </a:lnTo>
                  <a:lnTo>
                    <a:pt x="848" y="363"/>
                  </a:lnTo>
                  <a:lnTo>
                    <a:pt x="848" y="363"/>
                  </a:lnTo>
                  <a:lnTo>
                    <a:pt x="848" y="364"/>
                  </a:lnTo>
                  <a:lnTo>
                    <a:pt x="848" y="365"/>
                  </a:lnTo>
                  <a:lnTo>
                    <a:pt x="847" y="365"/>
                  </a:lnTo>
                  <a:lnTo>
                    <a:pt x="846" y="363"/>
                  </a:lnTo>
                  <a:lnTo>
                    <a:pt x="844" y="363"/>
                  </a:lnTo>
                  <a:lnTo>
                    <a:pt x="842" y="363"/>
                  </a:lnTo>
                  <a:lnTo>
                    <a:pt x="841" y="364"/>
                  </a:lnTo>
                  <a:lnTo>
                    <a:pt x="840" y="363"/>
                  </a:lnTo>
                  <a:lnTo>
                    <a:pt x="839" y="363"/>
                  </a:lnTo>
                  <a:lnTo>
                    <a:pt x="838" y="363"/>
                  </a:lnTo>
                  <a:lnTo>
                    <a:pt x="838" y="364"/>
                  </a:lnTo>
                  <a:lnTo>
                    <a:pt x="838" y="365"/>
                  </a:lnTo>
                  <a:lnTo>
                    <a:pt x="838" y="366"/>
                  </a:lnTo>
                  <a:lnTo>
                    <a:pt x="838" y="367"/>
                  </a:lnTo>
                  <a:lnTo>
                    <a:pt x="839" y="368"/>
                  </a:lnTo>
                  <a:lnTo>
                    <a:pt x="839" y="368"/>
                  </a:lnTo>
                  <a:lnTo>
                    <a:pt x="840" y="369"/>
                  </a:lnTo>
                  <a:lnTo>
                    <a:pt x="843" y="369"/>
                  </a:lnTo>
                  <a:lnTo>
                    <a:pt x="844" y="369"/>
                  </a:lnTo>
                  <a:lnTo>
                    <a:pt x="844" y="372"/>
                  </a:lnTo>
                  <a:lnTo>
                    <a:pt x="845" y="374"/>
                  </a:lnTo>
                  <a:lnTo>
                    <a:pt x="845" y="375"/>
                  </a:lnTo>
                  <a:lnTo>
                    <a:pt x="847" y="376"/>
                  </a:lnTo>
                  <a:lnTo>
                    <a:pt x="849" y="380"/>
                  </a:lnTo>
                  <a:lnTo>
                    <a:pt x="849" y="381"/>
                  </a:lnTo>
                  <a:lnTo>
                    <a:pt x="850" y="382"/>
                  </a:lnTo>
                  <a:lnTo>
                    <a:pt x="851" y="383"/>
                  </a:lnTo>
                  <a:lnTo>
                    <a:pt x="852" y="384"/>
                  </a:lnTo>
                  <a:lnTo>
                    <a:pt x="852" y="385"/>
                  </a:lnTo>
                  <a:lnTo>
                    <a:pt x="854" y="385"/>
                  </a:lnTo>
                  <a:lnTo>
                    <a:pt x="855" y="385"/>
                  </a:lnTo>
                  <a:lnTo>
                    <a:pt x="856" y="385"/>
                  </a:lnTo>
                  <a:lnTo>
                    <a:pt x="857" y="385"/>
                  </a:lnTo>
                  <a:lnTo>
                    <a:pt x="858" y="386"/>
                  </a:lnTo>
                  <a:lnTo>
                    <a:pt x="860" y="389"/>
                  </a:lnTo>
                  <a:lnTo>
                    <a:pt x="860" y="392"/>
                  </a:lnTo>
                  <a:lnTo>
                    <a:pt x="861" y="393"/>
                  </a:lnTo>
                  <a:lnTo>
                    <a:pt x="861" y="395"/>
                  </a:lnTo>
                  <a:lnTo>
                    <a:pt x="862" y="396"/>
                  </a:lnTo>
                  <a:lnTo>
                    <a:pt x="863" y="397"/>
                  </a:lnTo>
                  <a:lnTo>
                    <a:pt x="863" y="399"/>
                  </a:lnTo>
                  <a:lnTo>
                    <a:pt x="863" y="400"/>
                  </a:lnTo>
                  <a:lnTo>
                    <a:pt x="864" y="402"/>
                  </a:lnTo>
                  <a:lnTo>
                    <a:pt x="863" y="402"/>
                  </a:lnTo>
                  <a:lnTo>
                    <a:pt x="863" y="402"/>
                  </a:lnTo>
                  <a:lnTo>
                    <a:pt x="861" y="401"/>
                  </a:lnTo>
                  <a:lnTo>
                    <a:pt x="860" y="400"/>
                  </a:lnTo>
                  <a:lnTo>
                    <a:pt x="860" y="399"/>
                  </a:lnTo>
                  <a:lnTo>
                    <a:pt x="859" y="399"/>
                  </a:lnTo>
                  <a:lnTo>
                    <a:pt x="853" y="398"/>
                  </a:lnTo>
                  <a:lnTo>
                    <a:pt x="851" y="399"/>
                  </a:lnTo>
                  <a:lnTo>
                    <a:pt x="851" y="399"/>
                  </a:lnTo>
                  <a:lnTo>
                    <a:pt x="850" y="398"/>
                  </a:lnTo>
                  <a:lnTo>
                    <a:pt x="849" y="399"/>
                  </a:lnTo>
                  <a:lnTo>
                    <a:pt x="850" y="400"/>
                  </a:lnTo>
                  <a:lnTo>
                    <a:pt x="850" y="401"/>
                  </a:lnTo>
                  <a:lnTo>
                    <a:pt x="851" y="401"/>
                  </a:lnTo>
                  <a:lnTo>
                    <a:pt x="851" y="400"/>
                  </a:lnTo>
                  <a:lnTo>
                    <a:pt x="853" y="400"/>
                  </a:lnTo>
                  <a:lnTo>
                    <a:pt x="855" y="400"/>
                  </a:lnTo>
                  <a:lnTo>
                    <a:pt x="856" y="401"/>
                  </a:lnTo>
                  <a:lnTo>
                    <a:pt x="859" y="402"/>
                  </a:lnTo>
                  <a:lnTo>
                    <a:pt x="860" y="403"/>
                  </a:lnTo>
                  <a:lnTo>
                    <a:pt x="860" y="404"/>
                  </a:lnTo>
                  <a:lnTo>
                    <a:pt x="860" y="405"/>
                  </a:lnTo>
                  <a:lnTo>
                    <a:pt x="860" y="406"/>
                  </a:lnTo>
                  <a:lnTo>
                    <a:pt x="861" y="406"/>
                  </a:lnTo>
                  <a:lnTo>
                    <a:pt x="861" y="407"/>
                  </a:lnTo>
                  <a:lnTo>
                    <a:pt x="862" y="407"/>
                  </a:lnTo>
                  <a:lnTo>
                    <a:pt x="862" y="406"/>
                  </a:lnTo>
                  <a:lnTo>
                    <a:pt x="863" y="405"/>
                  </a:lnTo>
                  <a:lnTo>
                    <a:pt x="863" y="405"/>
                  </a:lnTo>
                  <a:lnTo>
                    <a:pt x="863" y="406"/>
                  </a:lnTo>
                  <a:lnTo>
                    <a:pt x="865" y="406"/>
                  </a:lnTo>
                  <a:lnTo>
                    <a:pt x="867" y="407"/>
                  </a:lnTo>
                  <a:lnTo>
                    <a:pt x="868" y="408"/>
                  </a:lnTo>
                  <a:lnTo>
                    <a:pt x="867" y="409"/>
                  </a:lnTo>
                  <a:lnTo>
                    <a:pt x="865" y="409"/>
                  </a:lnTo>
                  <a:lnTo>
                    <a:pt x="866" y="411"/>
                  </a:lnTo>
                  <a:lnTo>
                    <a:pt x="867" y="412"/>
                  </a:lnTo>
                  <a:lnTo>
                    <a:pt x="866" y="413"/>
                  </a:lnTo>
                  <a:lnTo>
                    <a:pt x="866" y="414"/>
                  </a:lnTo>
                  <a:lnTo>
                    <a:pt x="866" y="415"/>
                  </a:lnTo>
                  <a:lnTo>
                    <a:pt x="866" y="416"/>
                  </a:lnTo>
                  <a:lnTo>
                    <a:pt x="867" y="417"/>
                  </a:lnTo>
                  <a:lnTo>
                    <a:pt x="867" y="418"/>
                  </a:lnTo>
                  <a:lnTo>
                    <a:pt x="866" y="419"/>
                  </a:lnTo>
                  <a:lnTo>
                    <a:pt x="865" y="419"/>
                  </a:lnTo>
                  <a:lnTo>
                    <a:pt x="864" y="416"/>
                  </a:lnTo>
                  <a:lnTo>
                    <a:pt x="863" y="416"/>
                  </a:lnTo>
                  <a:lnTo>
                    <a:pt x="863" y="417"/>
                  </a:lnTo>
                  <a:lnTo>
                    <a:pt x="863" y="418"/>
                  </a:lnTo>
                  <a:lnTo>
                    <a:pt x="863" y="419"/>
                  </a:lnTo>
                  <a:lnTo>
                    <a:pt x="864" y="419"/>
                  </a:lnTo>
                  <a:lnTo>
                    <a:pt x="865" y="420"/>
                  </a:lnTo>
                  <a:lnTo>
                    <a:pt x="864" y="420"/>
                  </a:lnTo>
                  <a:lnTo>
                    <a:pt x="864" y="421"/>
                  </a:lnTo>
                  <a:lnTo>
                    <a:pt x="864" y="422"/>
                  </a:lnTo>
                  <a:lnTo>
                    <a:pt x="865" y="422"/>
                  </a:lnTo>
                  <a:lnTo>
                    <a:pt x="866" y="422"/>
                  </a:lnTo>
                  <a:lnTo>
                    <a:pt x="867" y="422"/>
                  </a:lnTo>
                  <a:lnTo>
                    <a:pt x="866" y="423"/>
                  </a:lnTo>
                  <a:lnTo>
                    <a:pt x="865" y="423"/>
                  </a:lnTo>
                  <a:lnTo>
                    <a:pt x="864" y="424"/>
                  </a:lnTo>
                  <a:lnTo>
                    <a:pt x="864" y="424"/>
                  </a:lnTo>
                  <a:lnTo>
                    <a:pt x="865" y="426"/>
                  </a:lnTo>
                  <a:lnTo>
                    <a:pt x="866" y="427"/>
                  </a:lnTo>
                  <a:lnTo>
                    <a:pt x="867" y="427"/>
                  </a:lnTo>
                  <a:lnTo>
                    <a:pt x="867" y="428"/>
                  </a:lnTo>
                  <a:lnTo>
                    <a:pt x="866" y="428"/>
                  </a:lnTo>
                  <a:lnTo>
                    <a:pt x="865" y="428"/>
                  </a:lnTo>
                  <a:lnTo>
                    <a:pt x="864" y="427"/>
                  </a:lnTo>
                  <a:lnTo>
                    <a:pt x="864" y="428"/>
                  </a:lnTo>
                  <a:lnTo>
                    <a:pt x="865" y="430"/>
                  </a:lnTo>
                  <a:lnTo>
                    <a:pt x="864" y="431"/>
                  </a:lnTo>
                  <a:lnTo>
                    <a:pt x="863" y="431"/>
                  </a:lnTo>
                  <a:lnTo>
                    <a:pt x="863" y="430"/>
                  </a:lnTo>
                  <a:lnTo>
                    <a:pt x="863" y="428"/>
                  </a:lnTo>
                  <a:lnTo>
                    <a:pt x="862" y="427"/>
                  </a:lnTo>
                  <a:lnTo>
                    <a:pt x="862" y="428"/>
                  </a:lnTo>
                  <a:lnTo>
                    <a:pt x="862" y="429"/>
                  </a:lnTo>
                  <a:lnTo>
                    <a:pt x="862" y="431"/>
                  </a:lnTo>
                  <a:lnTo>
                    <a:pt x="862" y="433"/>
                  </a:lnTo>
                  <a:lnTo>
                    <a:pt x="863" y="434"/>
                  </a:lnTo>
                  <a:lnTo>
                    <a:pt x="864" y="435"/>
                  </a:lnTo>
                  <a:lnTo>
                    <a:pt x="863" y="435"/>
                  </a:lnTo>
                  <a:lnTo>
                    <a:pt x="863" y="436"/>
                  </a:lnTo>
                  <a:lnTo>
                    <a:pt x="863" y="436"/>
                  </a:lnTo>
                  <a:lnTo>
                    <a:pt x="862" y="436"/>
                  </a:lnTo>
                  <a:lnTo>
                    <a:pt x="861" y="436"/>
                  </a:lnTo>
                  <a:lnTo>
                    <a:pt x="860" y="436"/>
                  </a:lnTo>
                  <a:lnTo>
                    <a:pt x="857" y="434"/>
                  </a:lnTo>
                  <a:lnTo>
                    <a:pt x="856" y="433"/>
                  </a:lnTo>
                  <a:lnTo>
                    <a:pt x="855" y="432"/>
                  </a:lnTo>
                  <a:lnTo>
                    <a:pt x="854" y="433"/>
                  </a:lnTo>
                  <a:lnTo>
                    <a:pt x="853" y="433"/>
                  </a:lnTo>
                  <a:lnTo>
                    <a:pt x="852" y="434"/>
                  </a:lnTo>
                  <a:lnTo>
                    <a:pt x="851" y="435"/>
                  </a:lnTo>
                  <a:lnTo>
                    <a:pt x="848" y="434"/>
                  </a:lnTo>
                  <a:lnTo>
                    <a:pt x="848" y="435"/>
                  </a:lnTo>
                  <a:lnTo>
                    <a:pt x="847" y="435"/>
                  </a:lnTo>
                  <a:lnTo>
                    <a:pt x="847" y="436"/>
                  </a:lnTo>
                  <a:lnTo>
                    <a:pt x="847" y="436"/>
                  </a:lnTo>
                  <a:lnTo>
                    <a:pt x="849" y="438"/>
                  </a:lnTo>
                  <a:lnTo>
                    <a:pt x="848" y="439"/>
                  </a:lnTo>
                  <a:lnTo>
                    <a:pt x="847" y="439"/>
                  </a:lnTo>
                  <a:lnTo>
                    <a:pt x="846" y="440"/>
                  </a:lnTo>
                  <a:lnTo>
                    <a:pt x="845" y="440"/>
                  </a:lnTo>
                  <a:lnTo>
                    <a:pt x="845" y="441"/>
                  </a:lnTo>
                  <a:lnTo>
                    <a:pt x="844" y="441"/>
                  </a:lnTo>
                  <a:lnTo>
                    <a:pt x="844" y="440"/>
                  </a:lnTo>
                  <a:lnTo>
                    <a:pt x="843" y="440"/>
                  </a:lnTo>
                  <a:lnTo>
                    <a:pt x="842" y="441"/>
                  </a:lnTo>
                  <a:lnTo>
                    <a:pt x="842" y="442"/>
                  </a:lnTo>
                  <a:lnTo>
                    <a:pt x="842" y="443"/>
                  </a:lnTo>
                  <a:lnTo>
                    <a:pt x="842" y="444"/>
                  </a:lnTo>
                  <a:lnTo>
                    <a:pt x="842" y="445"/>
                  </a:lnTo>
                  <a:lnTo>
                    <a:pt x="842" y="446"/>
                  </a:lnTo>
                  <a:lnTo>
                    <a:pt x="841" y="447"/>
                  </a:lnTo>
                  <a:lnTo>
                    <a:pt x="840" y="447"/>
                  </a:lnTo>
                  <a:lnTo>
                    <a:pt x="839" y="448"/>
                  </a:lnTo>
                  <a:lnTo>
                    <a:pt x="839" y="449"/>
                  </a:lnTo>
                  <a:lnTo>
                    <a:pt x="839" y="449"/>
                  </a:lnTo>
                  <a:lnTo>
                    <a:pt x="837" y="451"/>
                  </a:lnTo>
                  <a:lnTo>
                    <a:pt x="836" y="451"/>
                  </a:lnTo>
                  <a:lnTo>
                    <a:pt x="836" y="452"/>
                  </a:lnTo>
                  <a:lnTo>
                    <a:pt x="835" y="452"/>
                  </a:lnTo>
                  <a:lnTo>
                    <a:pt x="834" y="453"/>
                  </a:lnTo>
                  <a:lnTo>
                    <a:pt x="833" y="453"/>
                  </a:lnTo>
                  <a:lnTo>
                    <a:pt x="833" y="454"/>
                  </a:lnTo>
                  <a:lnTo>
                    <a:pt x="832" y="454"/>
                  </a:lnTo>
                  <a:lnTo>
                    <a:pt x="831" y="454"/>
                  </a:lnTo>
                  <a:lnTo>
                    <a:pt x="831" y="453"/>
                  </a:lnTo>
                  <a:lnTo>
                    <a:pt x="830" y="454"/>
                  </a:lnTo>
                  <a:lnTo>
                    <a:pt x="828" y="454"/>
                  </a:lnTo>
                  <a:lnTo>
                    <a:pt x="826" y="453"/>
                  </a:lnTo>
                  <a:lnTo>
                    <a:pt x="823" y="451"/>
                  </a:lnTo>
                  <a:lnTo>
                    <a:pt x="820" y="448"/>
                  </a:lnTo>
                  <a:lnTo>
                    <a:pt x="819" y="448"/>
                  </a:lnTo>
                  <a:lnTo>
                    <a:pt x="818" y="447"/>
                  </a:lnTo>
                  <a:lnTo>
                    <a:pt x="817" y="447"/>
                  </a:lnTo>
                  <a:lnTo>
                    <a:pt x="817" y="448"/>
                  </a:lnTo>
                  <a:lnTo>
                    <a:pt x="817" y="449"/>
                  </a:lnTo>
                  <a:lnTo>
                    <a:pt x="818" y="449"/>
                  </a:lnTo>
                  <a:lnTo>
                    <a:pt x="819" y="451"/>
                  </a:lnTo>
                  <a:lnTo>
                    <a:pt x="820" y="452"/>
                  </a:lnTo>
                  <a:lnTo>
                    <a:pt x="821" y="453"/>
                  </a:lnTo>
                  <a:lnTo>
                    <a:pt x="822" y="454"/>
                  </a:lnTo>
                  <a:lnTo>
                    <a:pt x="821" y="455"/>
                  </a:lnTo>
                  <a:lnTo>
                    <a:pt x="821" y="456"/>
                  </a:lnTo>
                  <a:lnTo>
                    <a:pt x="821" y="457"/>
                  </a:lnTo>
                  <a:lnTo>
                    <a:pt x="822" y="458"/>
                  </a:lnTo>
                  <a:lnTo>
                    <a:pt x="825" y="457"/>
                  </a:lnTo>
                  <a:lnTo>
                    <a:pt x="826" y="457"/>
                  </a:lnTo>
                  <a:lnTo>
                    <a:pt x="827" y="457"/>
                  </a:lnTo>
                  <a:lnTo>
                    <a:pt x="828" y="458"/>
                  </a:lnTo>
                  <a:lnTo>
                    <a:pt x="828" y="459"/>
                  </a:lnTo>
                  <a:lnTo>
                    <a:pt x="828" y="459"/>
                  </a:lnTo>
                  <a:lnTo>
                    <a:pt x="827" y="460"/>
                  </a:lnTo>
                  <a:lnTo>
                    <a:pt x="827" y="461"/>
                  </a:lnTo>
                  <a:lnTo>
                    <a:pt x="827" y="461"/>
                  </a:lnTo>
                  <a:lnTo>
                    <a:pt x="826" y="462"/>
                  </a:lnTo>
                  <a:lnTo>
                    <a:pt x="825" y="462"/>
                  </a:lnTo>
                  <a:lnTo>
                    <a:pt x="825" y="463"/>
                  </a:lnTo>
                  <a:lnTo>
                    <a:pt x="824" y="464"/>
                  </a:lnTo>
                  <a:lnTo>
                    <a:pt x="824" y="465"/>
                  </a:lnTo>
                  <a:lnTo>
                    <a:pt x="824" y="466"/>
                  </a:lnTo>
                  <a:lnTo>
                    <a:pt x="823" y="466"/>
                  </a:lnTo>
                  <a:lnTo>
                    <a:pt x="822" y="467"/>
                  </a:lnTo>
                  <a:lnTo>
                    <a:pt x="822" y="468"/>
                  </a:lnTo>
                  <a:lnTo>
                    <a:pt x="821" y="469"/>
                  </a:lnTo>
                  <a:lnTo>
                    <a:pt x="820" y="468"/>
                  </a:lnTo>
                  <a:lnTo>
                    <a:pt x="819" y="468"/>
                  </a:lnTo>
                  <a:lnTo>
                    <a:pt x="819" y="467"/>
                  </a:lnTo>
                  <a:lnTo>
                    <a:pt x="818" y="467"/>
                  </a:lnTo>
                  <a:lnTo>
                    <a:pt x="817" y="466"/>
                  </a:lnTo>
                  <a:lnTo>
                    <a:pt x="816" y="466"/>
                  </a:lnTo>
                  <a:lnTo>
                    <a:pt x="816" y="467"/>
                  </a:lnTo>
                  <a:lnTo>
                    <a:pt x="816" y="468"/>
                  </a:lnTo>
                  <a:lnTo>
                    <a:pt x="817" y="469"/>
                  </a:lnTo>
                  <a:lnTo>
                    <a:pt x="817" y="470"/>
                  </a:lnTo>
                  <a:lnTo>
                    <a:pt x="816" y="471"/>
                  </a:lnTo>
                  <a:lnTo>
                    <a:pt x="817" y="471"/>
                  </a:lnTo>
                  <a:lnTo>
                    <a:pt x="818" y="472"/>
                  </a:lnTo>
                  <a:lnTo>
                    <a:pt x="818" y="473"/>
                  </a:lnTo>
                  <a:lnTo>
                    <a:pt x="819" y="473"/>
                  </a:lnTo>
                  <a:lnTo>
                    <a:pt x="820" y="473"/>
                  </a:lnTo>
                  <a:lnTo>
                    <a:pt x="820" y="474"/>
                  </a:lnTo>
                  <a:lnTo>
                    <a:pt x="820" y="475"/>
                  </a:lnTo>
                  <a:lnTo>
                    <a:pt x="820" y="476"/>
                  </a:lnTo>
                  <a:lnTo>
                    <a:pt x="818" y="477"/>
                  </a:lnTo>
                  <a:lnTo>
                    <a:pt x="818" y="478"/>
                  </a:lnTo>
                  <a:lnTo>
                    <a:pt x="817" y="480"/>
                  </a:lnTo>
                  <a:lnTo>
                    <a:pt x="818" y="481"/>
                  </a:lnTo>
                  <a:lnTo>
                    <a:pt x="819" y="481"/>
                  </a:lnTo>
                  <a:lnTo>
                    <a:pt x="820" y="481"/>
                  </a:lnTo>
                  <a:lnTo>
                    <a:pt x="821" y="481"/>
                  </a:lnTo>
                  <a:lnTo>
                    <a:pt x="821" y="482"/>
                  </a:lnTo>
                  <a:lnTo>
                    <a:pt x="820" y="482"/>
                  </a:lnTo>
                  <a:lnTo>
                    <a:pt x="819" y="483"/>
                  </a:lnTo>
                  <a:lnTo>
                    <a:pt x="819" y="484"/>
                  </a:lnTo>
                  <a:lnTo>
                    <a:pt x="818" y="485"/>
                  </a:lnTo>
                  <a:lnTo>
                    <a:pt x="818" y="486"/>
                  </a:lnTo>
                  <a:lnTo>
                    <a:pt x="816" y="487"/>
                  </a:lnTo>
                  <a:lnTo>
                    <a:pt x="814" y="486"/>
                  </a:lnTo>
                  <a:lnTo>
                    <a:pt x="815" y="484"/>
                  </a:lnTo>
                  <a:lnTo>
                    <a:pt x="814" y="483"/>
                  </a:lnTo>
                  <a:lnTo>
                    <a:pt x="813" y="483"/>
                  </a:lnTo>
                  <a:lnTo>
                    <a:pt x="813" y="484"/>
                  </a:lnTo>
                  <a:lnTo>
                    <a:pt x="813" y="486"/>
                  </a:lnTo>
                  <a:lnTo>
                    <a:pt x="813" y="485"/>
                  </a:lnTo>
                  <a:lnTo>
                    <a:pt x="812" y="484"/>
                  </a:lnTo>
                  <a:lnTo>
                    <a:pt x="811" y="484"/>
                  </a:lnTo>
                  <a:lnTo>
                    <a:pt x="812" y="485"/>
                  </a:lnTo>
                  <a:lnTo>
                    <a:pt x="811" y="485"/>
                  </a:lnTo>
                  <a:lnTo>
                    <a:pt x="810" y="485"/>
                  </a:lnTo>
                  <a:lnTo>
                    <a:pt x="809" y="484"/>
                  </a:lnTo>
                  <a:lnTo>
                    <a:pt x="808" y="485"/>
                  </a:lnTo>
                  <a:lnTo>
                    <a:pt x="808" y="486"/>
                  </a:lnTo>
                  <a:lnTo>
                    <a:pt x="808" y="486"/>
                  </a:lnTo>
                  <a:lnTo>
                    <a:pt x="808" y="487"/>
                  </a:lnTo>
                  <a:lnTo>
                    <a:pt x="809" y="488"/>
                  </a:lnTo>
                  <a:lnTo>
                    <a:pt x="810" y="487"/>
                  </a:lnTo>
                  <a:lnTo>
                    <a:pt x="811" y="486"/>
                  </a:lnTo>
                  <a:lnTo>
                    <a:pt x="814" y="487"/>
                  </a:lnTo>
                  <a:lnTo>
                    <a:pt x="814" y="488"/>
                  </a:lnTo>
                  <a:lnTo>
                    <a:pt x="815" y="488"/>
                  </a:lnTo>
                  <a:lnTo>
                    <a:pt x="814" y="489"/>
                  </a:lnTo>
                  <a:lnTo>
                    <a:pt x="812" y="489"/>
                  </a:lnTo>
                  <a:lnTo>
                    <a:pt x="812" y="490"/>
                  </a:lnTo>
                  <a:lnTo>
                    <a:pt x="813" y="490"/>
                  </a:lnTo>
                  <a:lnTo>
                    <a:pt x="814" y="491"/>
                  </a:lnTo>
                  <a:lnTo>
                    <a:pt x="813" y="494"/>
                  </a:lnTo>
                  <a:lnTo>
                    <a:pt x="814" y="495"/>
                  </a:lnTo>
                  <a:lnTo>
                    <a:pt x="816" y="497"/>
                  </a:lnTo>
                  <a:lnTo>
                    <a:pt x="816" y="497"/>
                  </a:lnTo>
                  <a:lnTo>
                    <a:pt x="813" y="498"/>
                  </a:lnTo>
                  <a:lnTo>
                    <a:pt x="812" y="498"/>
                  </a:lnTo>
                  <a:lnTo>
                    <a:pt x="811" y="499"/>
                  </a:lnTo>
                  <a:lnTo>
                    <a:pt x="807" y="498"/>
                  </a:lnTo>
                  <a:lnTo>
                    <a:pt x="807" y="497"/>
                  </a:lnTo>
                  <a:lnTo>
                    <a:pt x="806" y="497"/>
                  </a:lnTo>
                  <a:lnTo>
                    <a:pt x="805" y="498"/>
                  </a:lnTo>
                  <a:lnTo>
                    <a:pt x="804" y="498"/>
                  </a:lnTo>
                  <a:lnTo>
                    <a:pt x="803" y="498"/>
                  </a:lnTo>
                  <a:lnTo>
                    <a:pt x="802" y="498"/>
                  </a:lnTo>
                  <a:lnTo>
                    <a:pt x="801" y="498"/>
                  </a:lnTo>
                  <a:lnTo>
                    <a:pt x="801" y="498"/>
                  </a:lnTo>
                  <a:lnTo>
                    <a:pt x="800" y="498"/>
                  </a:lnTo>
                  <a:lnTo>
                    <a:pt x="800" y="499"/>
                  </a:lnTo>
                  <a:lnTo>
                    <a:pt x="801" y="500"/>
                  </a:lnTo>
                  <a:lnTo>
                    <a:pt x="802" y="500"/>
                  </a:lnTo>
                  <a:lnTo>
                    <a:pt x="804" y="500"/>
                  </a:lnTo>
                  <a:lnTo>
                    <a:pt x="805" y="500"/>
                  </a:lnTo>
                  <a:lnTo>
                    <a:pt x="806" y="500"/>
                  </a:lnTo>
                  <a:lnTo>
                    <a:pt x="807" y="500"/>
                  </a:lnTo>
                  <a:lnTo>
                    <a:pt x="808" y="500"/>
                  </a:lnTo>
                  <a:lnTo>
                    <a:pt x="809" y="501"/>
                  </a:lnTo>
                  <a:lnTo>
                    <a:pt x="809" y="502"/>
                  </a:lnTo>
                  <a:lnTo>
                    <a:pt x="810" y="502"/>
                  </a:lnTo>
                  <a:lnTo>
                    <a:pt x="810" y="504"/>
                  </a:lnTo>
                  <a:lnTo>
                    <a:pt x="809" y="505"/>
                  </a:lnTo>
                  <a:lnTo>
                    <a:pt x="809" y="506"/>
                  </a:lnTo>
                  <a:lnTo>
                    <a:pt x="810" y="506"/>
                  </a:lnTo>
                  <a:lnTo>
                    <a:pt x="810" y="507"/>
                  </a:lnTo>
                  <a:lnTo>
                    <a:pt x="810" y="508"/>
                  </a:lnTo>
                  <a:lnTo>
                    <a:pt x="810" y="509"/>
                  </a:lnTo>
                  <a:lnTo>
                    <a:pt x="808" y="509"/>
                  </a:lnTo>
                  <a:lnTo>
                    <a:pt x="808" y="510"/>
                  </a:lnTo>
                  <a:lnTo>
                    <a:pt x="808" y="511"/>
                  </a:lnTo>
                  <a:lnTo>
                    <a:pt x="809" y="513"/>
                  </a:lnTo>
                  <a:lnTo>
                    <a:pt x="808" y="514"/>
                  </a:lnTo>
                  <a:lnTo>
                    <a:pt x="807" y="513"/>
                  </a:lnTo>
                  <a:lnTo>
                    <a:pt x="806" y="512"/>
                  </a:lnTo>
                  <a:lnTo>
                    <a:pt x="805" y="512"/>
                  </a:lnTo>
                  <a:lnTo>
                    <a:pt x="804" y="512"/>
                  </a:lnTo>
                  <a:lnTo>
                    <a:pt x="804" y="512"/>
                  </a:lnTo>
                  <a:lnTo>
                    <a:pt x="803" y="513"/>
                  </a:lnTo>
                  <a:lnTo>
                    <a:pt x="803" y="516"/>
                  </a:lnTo>
                  <a:lnTo>
                    <a:pt x="802" y="517"/>
                  </a:lnTo>
                  <a:lnTo>
                    <a:pt x="801" y="517"/>
                  </a:lnTo>
                  <a:lnTo>
                    <a:pt x="799" y="518"/>
                  </a:lnTo>
                  <a:lnTo>
                    <a:pt x="798" y="518"/>
                  </a:lnTo>
                  <a:lnTo>
                    <a:pt x="797" y="519"/>
                  </a:lnTo>
                  <a:lnTo>
                    <a:pt x="795" y="520"/>
                  </a:lnTo>
                  <a:lnTo>
                    <a:pt x="795" y="521"/>
                  </a:lnTo>
                  <a:lnTo>
                    <a:pt x="796" y="521"/>
                  </a:lnTo>
                  <a:lnTo>
                    <a:pt x="797" y="521"/>
                  </a:lnTo>
                  <a:lnTo>
                    <a:pt x="800" y="519"/>
                  </a:lnTo>
                  <a:lnTo>
                    <a:pt x="802" y="521"/>
                  </a:lnTo>
                  <a:lnTo>
                    <a:pt x="802" y="522"/>
                  </a:lnTo>
                  <a:lnTo>
                    <a:pt x="800" y="522"/>
                  </a:lnTo>
                  <a:lnTo>
                    <a:pt x="801" y="523"/>
                  </a:lnTo>
                  <a:lnTo>
                    <a:pt x="800" y="523"/>
                  </a:lnTo>
                  <a:lnTo>
                    <a:pt x="798" y="523"/>
                  </a:lnTo>
                  <a:lnTo>
                    <a:pt x="796" y="523"/>
                  </a:lnTo>
                  <a:lnTo>
                    <a:pt x="795" y="523"/>
                  </a:lnTo>
                  <a:lnTo>
                    <a:pt x="793" y="522"/>
                  </a:lnTo>
                  <a:lnTo>
                    <a:pt x="791" y="522"/>
                  </a:lnTo>
                  <a:lnTo>
                    <a:pt x="789" y="522"/>
                  </a:lnTo>
                  <a:lnTo>
                    <a:pt x="790" y="522"/>
                  </a:lnTo>
                  <a:lnTo>
                    <a:pt x="792" y="524"/>
                  </a:lnTo>
                  <a:lnTo>
                    <a:pt x="793" y="524"/>
                  </a:lnTo>
                  <a:lnTo>
                    <a:pt x="795" y="525"/>
                  </a:lnTo>
                  <a:lnTo>
                    <a:pt x="796" y="525"/>
                  </a:lnTo>
                  <a:lnTo>
                    <a:pt x="796" y="526"/>
                  </a:lnTo>
                  <a:lnTo>
                    <a:pt x="795" y="527"/>
                  </a:lnTo>
                  <a:lnTo>
                    <a:pt x="794" y="527"/>
                  </a:lnTo>
                  <a:lnTo>
                    <a:pt x="793" y="527"/>
                  </a:lnTo>
                  <a:lnTo>
                    <a:pt x="792" y="527"/>
                  </a:lnTo>
                  <a:lnTo>
                    <a:pt x="791" y="527"/>
                  </a:lnTo>
                  <a:lnTo>
                    <a:pt x="791" y="528"/>
                  </a:lnTo>
                  <a:lnTo>
                    <a:pt x="793" y="530"/>
                  </a:lnTo>
                  <a:lnTo>
                    <a:pt x="793" y="531"/>
                  </a:lnTo>
                  <a:lnTo>
                    <a:pt x="792" y="531"/>
                  </a:lnTo>
                  <a:lnTo>
                    <a:pt x="791" y="532"/>
                  </a:lnTo>
                  <a:lnTo>
                    <a:pt x="790" y="532"/>
                  </a:lnTo>
                  <a:lnTo>
                    <a:pt x="789" y="533"/>
                  </a:lnTo>
                  <a:lnTo>
                    <a:pt x="788" y="534"/>
                  </a:lnTo>
                  <a:lnTo>
                    <a:pt x="788" y="535"/>
                  </a:lnTo>
                  <a:lnTo>
                    <a:pt x="789" y="535"/>
                  </a:lnTo>
                  <a:lnTo>
                    <a:pt x="790" y="535"/>
                  </a:lnTo>
                  <a:lnTo>
                    <a:pt x="790" y="535"/>
                  </a:lnTo>
                  <a:lnTo>
                    <a:pt x="790" y="536"/>
                  </a:lnTo>
                  <a:lnTo>
                    <a:pt x="789" y="536"/>
                  </a:lnTo>
                  <a:lnTo>
                    <a:pt x="789" y="537"/>
                  </a:lnTo>
                  <a:lnTo>
                    <a:pt x="790" y="537"/>
                  </a:lnTo>
                  <a:lnTo>
                    <a:pt x="790" y="541"/>
                  </a:lnTo>
                  <a:lnTo>
                    <a:pt x="791" y="544"/>
                  </a:lnTo>
                  <a:lnTo>
                    <a:pt x="791" y="545"/>
                  </a:lnTo>
                  <a:lnTo>
                    <a:pt x="792" y="546"/>
                  </a:lnTo>
                  <a:lnTo>
                    <a:pt x="793" y="546"/>
                  </a:lnTo>
                  <a:lnTo>
                    <a:pt x="793" y="545"/>
                  </a:lnTo>
                  <a:lnTo>
                    <a:pt x="793" y="546"/>
                  </a:lnTo>
                  <a:lnTo>
                    <a:pt x="794" y="546"/>
                  </a:lnTo>
                  <a:lnTo>
                    <a:pt x="793" y="547"/>
                  </a:lnTo>
                  <a:lnTo>
                    <a:pt x="793" y="547"/>
                  </a:lnTo>
                  <a:lnTo>
                    <a:pt x="792" y="548"/>
                  </a:lnTo>
                  <a:lnTo>
                    <a:pt x="790" y="547"/>
                  </a:lnTo>
                  <a:lnTo>
                    <a:pt x="790" y="546"/>
                  </a:lnTo>
                  <a:lnTo>
                    <a:pt x="788" y="544"/>
                  </a:lnTo>
                  <a:lnTo>
                    <a:pt x="787" y="542"/>
                  </a:lnTo>
                  <a:lnTo>
                    <a:pt x="786" y="542"/>
                  </a:lnTo>
                  <a:lnTo>
                    <a:pt x="786" y="541"/>
                  </a:lnTo>
                  <a:lnTo>
                    <a:pt x="785" y="542"/>
                  </a:lnTo>
                  <a:lnTo>
                    <a:pt x="786" y="542"/>
                  </a:lnTo>
                  <a:lnTo>
                    <a:pt x="788" y="546"/>
                  </a:lnTo>
                  <a:lnTo>
                    <a:pt x="789" y="548"/>
                  </a:lnTo>
                  <a:lnTo>
                    <a:pt x="790" y="548"/>
                  </a:lnTo>
                  <a:lnTo>
                    <a:pt x="790" y="549"/>
                  </a:lnTo>
                  <a:lnTo>
                    <a:pt x="789" y="549"/>
                  </a:lnTo>
                  <a:lnTo>
                    <a:pt x="788" y="548"/>
                  </a:lnTo>
                  <a:lnTo>
                    <a:pt x="787" y="549"/>
                  </a:lnTo>
                  <a:lnTo>
                    <a:pt x="787" y="552"/>
                  </a:lnTo>
                  <a:lnTo>
                    <a:pt x="787" y="553"/>
                  </a:lnTo>
                  <a:lnTo>
                    <a:pt x="786" y="553"/>
                  </a:lnTo>
                  <a:lnTo>
                    <a:pt x="784" y="554"/>
                  </a:lnTo>
                  <a:lnTo>
                    <a:pt x="784" y="555"/>
                  </a:lnTo>
                  <a:lnTo>
                    <a:pt x="785" y="556"/>
                  </a:lnTo>
                  <a:lnTo>
                    <a:pt x="785" y="557"/>
                  </a:lnTo>
                  <a:lnTo>
                    <a:pt x="784" y="558"/>
                  </a:lnTo>
                  <a:lnTo>
                    <a:pt x="782" y="559"/>
                  </a:lnTo>
                  <a:lnTo>
                    <a:pt x="781" y="560"/>
                  </a:lnTo>
                  <a:lnTo>
                    <a:pt x="781" y="562"/>
                  </a:lnTo>
                  <a:lnTo>
                    <a:pt x="781" y="563"/>
                  </a:lnTo>
                  <a:lnTo>
                    <a:pt x="780" y="565"/>
                  </a:lnTo>
                  <a:lnTo>
                    <a:pt x="779" y="565"/>
                  </a:lnTo>
                  <a:lnTo>
                    <a:pt x="778" y="565"/>
                  </a:lnTo>
                  <a:lnTo>
                    <a:pt x="777" y="565"/>
                  </a:lnTo>
                  <a:lnTo>
                    <a:pt x="778" y="563"/>
                  </a:lnTo>
                  <a:lnTo>
                    <a:pt x="780" y="561"/>
                  </a:lnTo>
                  <a:lnTo>
                    <a:pt x="781" y="560"/>
                  </a:lnTo>
                  <a:lnTo>
                    <a:pt x="781" y="558"/>
                  </a:lnTo>
                  <a:lnTo>
                    <a:pt x="781" y="557"/>
                  </a:lnTo>
                  <a:lnTo>
                    <a:pt x="781" y="554"/>
                  </a:lnTo>
                  <a:lnTo>
                    <a:pt x="779" y="555"/>
                  </a:lnTo>
                  <a:lnTo>
                    <a:pt x="779" y="556"/>
                  </a:lnTo>
                  <a:lnTo>
                    <a:pt x="779" y="557"/>
                  </a:lnTo>
                  <a:lnTo>
                    <a:pt x="778" y="559"/>
                  </a:lnTo>
                  <a:lnTo>
                    <a:pt x="778" y="560"/>
                  </a:lnTo>
                  <a:lnTo>
                    <a:pt x="777" y="560"/>
                  </a:lnTo>
                  <a:lnTo>
                    <a:pt x="777" y="561"/>
                  </a:lnTo>
                  <a:lnTo>
                    <a:pt x="775" y="564"/>
                  </a:lnTo>
                  <a:lnTo>
                    <a:pt x="774" y="564"/>
                  </a:lnTo>
                  <a:lnTo>
                    <a:pt x="774" y="563"/>
                  </a:lnTo>
                  <a:lnTo>
                    <a:pt x="774" y="559"/>
                  </a:lnTo>
                  <a:lnTo>
                    <a:pt x="774" y="558"/>
                  </a:lnTo>
                  <a:lnTo>
                    <a:pt x="774" y="557"/>
                  </a:lnTo>
                  <a:lnTo>
                    <a:pt x="775" y="555"/>
                  </a:lnTo>
                  <a:lnTo>
                    <a:pt x="775" y="554"/>
                  </a:lnTo>
                  <a:lnTo>
                    <a:pt x="775" y="553"/>
                  </a:lnTo>
                  <a:lnTo>
                    <a:pt x="775" y="551"/>
                  </a:lnTo>
                  <a:lnTo>
                    <a:pt x="773" y="548"/>
                  </a:lnTo>
                  <a:lnTo>
                    <a:pt x="772" y="548"/>
                  </a:lnTo>
                  <a:lnTo>
                    <a:pt x="772" y="549"/>
                  </a:lnTo>
                  <a:lnTo>
                    <a:pt x="773" y="552"/>
                  </a:lnTo>
                  <a:lnTo>
                    <a:pt x="773" y="553"/>
                  </a:lnTo>
                  <a:lnTo>
                    <a:pt x="773" y="555"/>
                  </a:lnTo>
                  <a:lnTo>
                    <a:pt x="772" y="555"/>
                  </a:lnTo>
                  <a:lnTo>
                    <a:pt x="772" y="556"/>
                  </a:lnTo>
                  <a:lnTo>
                    <a:pt x="771" y="556"/>
                  </a:lnTo>
                  <a:lnTo>
                    <a:pt x="771" y="557"/>
                  </a:lnTo>
                  <a:lnTo>
                    <a:pt x="770" y="557"/>
                  </a:lnTo>
                  <a:lnTo>
                    <a:pt x="770" y="558"/>
                  </a:lnTo>
                  <a:lnTo>
                    <a:pt x="768" y="559"/>
                  </a:lnTo>
                  <a:lnTo>
                    <a:pt x="767" y="559"/>
                  </a:lnTo>
                  <a:lnTo>
                    <a:pt x="766" y="560"/>
                  </a:lnTo>
                  <a:lnTo>
                    <a:pt x="765" y="561"/>
                  </a:lnTo>
                  <a:lnTo>
                    <a:pt x="766" y="561"/>
                  </a:lnTo>
                  <a:lnTo>
                    <a:pt x="766" y="562"/>
                  </a:lnTo>
                  <a:lnTo>
                    <a:pt x="767" y="562"/>
                  </a:lnTo>
                  <a:lnTo>
                    <a:pt x="767" y="561"/>
                  </a:lnTo>
                  <a:lnTo>
                    <a:pt x="768" y="561"/>
                  </a:lnTo>
                  <a:lnTo>
                    <a:pt x="769" y="560"/>
                  </a:lnTo>
                  <a:lnTo>
                    <a:pt x="770" y="560"/>
                  </a:lnTo>
                  <a:lnTo>
                    <a:pt x="770" y="563"/>
                  </a:lnTo>
                  <a:lnTo>
                    <a:pt x="769" y="564"/>
                  </a:lnTo>
                  <a:lnTo>
                    <a:pt x="768" y="564"/>
                  </a:lnTo>
                  <a:lnTo>
                    <a:pt x="769" y="565"/>
                  </a:lnTo>
                  <a:lnTo>
                    <a:pt x="769" y="567"/>
                  </a:lnTo>
                  <a:lnTo>
                    <a:pt x="769" y="567"/>
                  </a:lnTo>
                  <a:lnTo>
                    <a:pt x="770" y="567"/>
                  </a:lnTo>
                  <a:lnTo>
                    <a:pt x="771" y="568"/>
                  </a:lnTo>
                  <a:lnTo>
                    <a:pt x="772" y="567"/>
                  </a:lnTo>
                  <a:lnTo>
                    <a:pt x="772" y="568"/>
                  </a:lnTo>
                  <a:lnTo>
                    <a:pt x="772" y="570"/>
                  </a:lnTo>
                  <a:lnTo>
                    <a:pt x="771" y="572"/>
                  </a:lnTo>
                  <a:lnTo>
                    <a:pt x="770" y="572"/>
                  </a:lnTo>
                  <a:lnTo>
                    <a:pt x="769" y="573"/>
                  </a:lnTo>
                  <a:lnTo>
                    <a:pt x="769" y="573"/>
                  </a:lnTo>
                  <a:lnTo>
                    <a:pt x="768" y="573"/>
                  </a:lnTo>
                  <a:lnTo>
                    <a:pt x="767" y="573"/>
                  </a:lnTo>
                  <a:lnTo>
                    <a:pt x="767" y="574"/>
                  </a:lnTo>
                  <a:lnTo>
                    <a:pt x="767" y="578"/>
                  </a:lnTo>
                  <a:lnTo>
                    <a:pt x="766" y="578"/>
                  </a:lnTo>
                  <a:lnTo>
                    <a:pt x="765" y="579"/>
                  </a:lnTo>
                  <a:lnTo>
                    <a:pt x="764" y="580"/>
                  </a:lnTo>
                  <a:lnTo>
                    <a:pt x="763" y="580"/>
                  </a:lnTo>
                  <a:lnTo>
                    <a:pt x="762" y="580"/>
                  </a:lnTo>
                  <a:lnTo>
                    <a:pt x="761" y="579"/>
                  </a:lnTo>
                  <a:lnTo>
                    <a:pt x="760" y="578"/>
                  </a:lnTo>
                  <a:lnTo>
                    <a:pt x="761" y="578"/>
                  </a:lnTo>
                  <a:lnTo>
                    <a:pt x="761" y="579"/>
                  </a:lnTo>
                  <a:lnTo>
                    <a:pt x="760" y="580"/>
                  </a:lnTo>
                  <a:lnTo>
                    <a:pt x="760" y="581"/>
                  </a:lnTo>
                  <a:lnTo>
                    <a:pt x="759" y="582"/>
                  </a:lnTo>
                  <a:lnTo>
                    <a:pt x="759" y="583"/>
                  </a:lnTo>
                  <a:lnTo>
                    <a:pt x="760" y="583"/>
                  </a:lnTo>
                  <a:lnTo>
                    <a:pt x="761" y="583"/>
                  </a:lnTo>
                  <a:lnTo>
                    <a:pt x="762" y="581"/>
                  </a:lnTo>
                  <a:lnTo>
                    <a:pt x="763" y="581"/>
                  </a:lnTo>
                  <a:lnTo>
                    <a:pt x="763" y="582"/>
                  </a:lnTo>
                  <a:lnTo>
                    <a:pt x="764" y="582"/>
                  </a:lnTo>
                  <a:lnTo>
                    <a:pt x="763" y="585"/>
                  </a:lnTo>
                  <a:lnTo>
                    <a:pt x="763" y="586"/>
                  </a:lnTo>
                  <a:lnTo>
                    <a:pt x="762" y="587"/>
                  </a:lnTo>
                  <a:lnTo>
                    <a:pt x="761" y="587"/>
                  </a:lnTo>
                  <a:lnTo>
                    <a:pt x="760" y="587"/>
                  </a:lnTo>
                  <a:lnTo>
                    <a:pt x="760" y="586"/>
                  </a:lnTo>
                  <a:lnTo>
                    <a:pt x="759" y="584"/>
                  </a:lnTo>
                  <a:lnTo>
                    <a:pt x="759" y="584"/>
                  </a:lnTo>
                  <a:lnTo>
                    <a:pt x="758" y="584"/>
                  </a:lnTo>
                  <a:lnTo>
                    <a:pt x="758" y="584"/>
                  </a:lnTo>
                  <a:lnTo>
                    <a:pt x="758" y="585"/>
                  </a:lnTo>
                  <a:lnTo>
                    <a:pt x="758" y="586"/>
                  </a:lnTo>
                  <a:lnTo>
                    <a:pt x="758" y="587"/>
                  </a:lnTo>
                  <a:lnTo>
                    <a:pt x="759" y="589"/>
                  </a:lnTo>
                  <a:lnTo>
                    <a:pt x="759" y="590"/>
                  </a:lnTo>
                  <a:lnTo>
                    <a:pt x="758" y="590"/>
                  </a:lnTo>
                  <a:lnTo>
                    <a:pt x="758" y="590"/>
                  </a:lnTo>
                  <a:lnTo>
                    <a:pt x="757" y="591"/>
                  </a:lnTo>
                  <a:lnTo>
                    <a:pt x="757" y="592"/>
                  </a:lnTo>
                  <a:lnTo>
                    <a:pt x="756" y="592"/>
                  </a:lnTo>
                  <a:lnTo>
                    <a:pt x="755" y="592"/>
                  </a:lnTo>
                  <a:lnTo>
                    <a:pt x="754" y="592"/>
                  </a:lnTo>
                  <a:lnTo>
                    <a:pt x="755" y="591"/>
                  </a:lnTo>
                  <a:lnTo>
                    <a:pt x="755" y="589"/>
                  </a:lnTo>
                  <a:lnTo>
                    <a:pt x="755" y="588"/>
                  </a:lnTo>
                  <a:lnTo>
                    <a:pt x="754" y="588"/>
                  </a:lnTo>
                  <a:lnTo>
                    <a:pt x="754" y="587"/>
                  </a:lnTo>
                  <a:lnTo>
                    <a:pt x="754" y="589"/>
                  </a:lnTo>
                  <a:lnTo>
                    <a:pt x="753" y="589"/>
                  </a:lnTo>
                  <a:lnTo>
                    <a:pt x="752" y="589"/>
                  </a:lnTo>
                  <a:lnTo>
                    <a:pt x="752" y="588"/>
                  </a:lnTo>
                  <a:lnTo>
                    <a:pt x="751" y="588"/>
                  </a:lnTo>
                  <a:lnTo>
                    <a:pt x="751" y="589"/>
                  </a:lnTo>
                  <a:lnTo>
                    <a:pt x="752" y="590"/>
                  </a:lnTo>
                  <a:lnTo>
                    <a:pt x="752" y="591"/>
                  </a:lnTo>
                  <a:lnTo>
                    <a:pt x="752" y="592"/>
                  </a:lnTo>
                  <a:lnTo>
                    <a:pt x="752" y="593"/>
                  </a:lnTo>
                  <a:lnTo>
                    <a:pt x="751" y="594"/>
                  </a:lnTo>
                  <a:lnTo>
                    <a:pt x="750" y="594"/>
                  </a:lnTo>
                  <a:lnTo>
                    <a:pt x="749" y="594"/>
                  </a:lnTo>
                  <a:lnTo>
                    <a:pt x="748" y="594"/>
                  </a:lnTo>
                  <a:lnTo>
                    <a:pt x="746" y="592"/>
                  </a:lnTo>
                  <a:lnTo>
                    <a:pt x="745" y="590"/>
                  </a:lnTo>
                  <a:lnTo>
                    <a:pt x="744" y="590"/>
                  </a:lnTo>
                  <a:lnTo>
                    <a:pt x="743" y="590"/>
                  </a:lnTo>
                  <a:lnTo>
                    <a:pt x="743" y="589"/>
                  </a:lnTo>
                  <a:lnTo>
                    <a:pt x="744" y="587"/>
                  </a:lnTo>
                  <a:lnTo>
                    <a:pt x="745" y="584"/>
                  </a:lnTo>
                  <a:lnTo>
                    <a:pt x="745" y="583"/>
                  </a:lnTo>
                  <a:lnTo>
                    <a:pt x="745" y="582"/>
                  </a:lnTo>
                  <a:lnTo>
                    <a:pt x="744" y="582"/>
                  </a:lnTo>
                  <a:lnTo>
                    <a:pt x="743" y="582"/>
                  </a:lnTo>
                  <a:lnTo>
                    <a:pt x="743" y="584"/>
                  </a:lnTo>
                  <a:lnTo>
                    <a:pt x="742" y="585"/>
                  </a:lnTo>
                  <a:lnTo>
                    <a:pt x="741" y="584"/>
                  </a:lnTo>
                  <a:lnTo>
                    <a:pt x="740" y="584"/>
                  </a:lnTo>
                  <a:lnTo>
                    <a:pt x="740" y="585"/>
                  </a:lnTo>
                  <a:lnTo>
                    <a:pt x="740" y="587"/>
                  </a:lnTo>
                  <a:lnTo>
                    <a:pt x="740" y="590"/>
                  </a:lnTo>
                  <a:lnTo>
                    <a:pt x="739" y="590"/>
                  </a:lnTo>
                  <a:lnTo>
                    <a:pt x="739" y="591"/>
                  </a:lnTo>
                  <a:lnTo>
                    <a:pt x="740" y="591"/>
                  </a:lnTo>
                  <a:lnTo>
                    <a:pt x="741" y="591"/>
                  </a:lnTo>
                  <a:lnTo>
                    <a:pt x="744" y="594"/>
                  </a:lnTo>
                  <a:lnTo>
                    <a:pt x="744" y="595"/>
                  </a:lnTo>
                  <a:lnTo>
                    <a:pt x="746" y="595"/>
                  </a:lnTo>
                  <a:lnTo>
                    <a:pt x="746" y="596"/>
                  </a:lnTo>
                  <a:lnTo>
                    <a:pt x="746" y="596"/>
                  </a:lnTo>
                  <a:lnTo>
                    <a:pt x="746" y="596"/>
                  </a:lnTo>
                  <a:lnTo>
                    <a:pt x="743" y="597"/>
                  </a:lnTo>
                  <a:lnTo>
                    <a:pt x="741" y="597"/>
                  </a:lnTo>
                  <a:lnTo>
                    <a:pt x="738" y="596"/>
                  </a:lnTo>
                  <a:lnTo>
                    <a:pt x="736" y="594"/>
                  </a:lnTo>
                  <a:lnTo>
                    <a:pt x="734" y="593"/>
                  </a:lnTo>
                  <a:lnTo>
                    <a:pt x="732" y="592"/>
                  </a:lnTo>
                  <a:lnTo>
                    <a:pt x="732" y="591"/>
                  </a:lnTo>
                  <a:lnTo>
                    <a:pt x="732" y="589"/>
                  </a:lnTo>
                  <a:lnTo>
                    <a:pt x="732" y="588"/>
                  </a:lnTo>
                  <a:lnTo>
                    <a:pt x="732" y="587"/>
                  </a:lnTo>
                  <a:lnTo>
                    <a:pt x="731" y="586"/>
                  </a:lnTo>
                  <a:lnTo>
                    <a:pt x="731" y="587"/>
                  </a:lnTo>
                  <a:lnTo>
                    <a:pt x="731" y="590"/>
                  </a:lnTo>
                  <a:lnTo>
                    <a:pt x="729" y="593"/>
                  </a:lnTo>
                  <a:lnTo>
                    <a:pt x="728" y="593"/>
                  </a:lnTo>
                  <a:lnTo>
                    <a:pt x="726" y="593"/>
                  </a:lnTo>
                  <a:lnTo>
                    <a:pt x="724" y="590"/>
                  </a:lnTo>
                  <a:lnTo>
                    <a:pt x="723" y="585"/>
                  </a:lnTo>
                  <a:lnTo>
                    <a:pt x="721" y="583"/>
                  </a:lnTo>
                  <a:lnTo>
                    <a:pt x="719" y="580"/>
                  </a:lnTo>
                  <a:lnTo>
                    <a:pt x="718" y="579"/>
                  </a:lnTo>
                  <a:lnTo>
                    <a:pt x="718" y="578"/>
                  </a:lnTo>
                  <a:lnTo>
                    <a:pt x="718" y="577"/>
                  </a:lnTo>
                  <a:lnTo>
                    <a:pt x="716" y="577"/>
                  </a:lnTo>
                  <a:lnTo>
                    <a:pt x="715" y="577"/>
                  </a:lnTo>
                  <a:lnTo>
                    <a:pt x="714" y="577"/>
                  </a:lnTo>
                  <a:lnTo>
                    <a:pt x="714" y="578"/>
                  </a:lnTo>
                  <a:lnTo>
                    <a:pt x="715" y="579"/>
                  </a:lnTo>
                  <a:lnTo>
                    <a:pt x="715" y="581"/>
                  </a:lnTo>
                  <a:lnTo>
                    <a:pt x="717" y="581"/>
                  </a:lnTo>
                  <a:lnTo>
                    <a:pt x="717" y="582"/>
                  </a:lnTo>
                  <a:lnTo>
                    <a:pt x="718" y="583"/>
                  </a:lnTo>
                  <a:lnTo>
                    <a:pt x="719" y="584"/>
                  </a:lnTo>
                  <a:lnTo>
                    <a:pt x="719" y="584"/>
                  </a:lnTo>
                  <a:lnTo>
                    <a:pt x="719" y="585"/>
                  </a:lnTo>
                  <a:lnTo>
                    <a:pt x="720" y="586"/>
                  </a:lnTo>
                  <a:lnTo>
                    <a:pt x="723" y="587"/>
                  </a:lnTo>
                  <a:lnTo>
                    <a:pt x="723" y="588"/>
                  </a:lnTo>
                  <a:lnTo>
                    <a:pt x="723" y="589"/>
                  </a:lnTo>
                  <a:lnTo>
                    <a:pt x="723" y="590"/>
                  </a:lnTo>
                  <a:lnTo>
                    <a:pt x="723" y="590"/>
                  </a:lnTo>
                  <a:lnTo>
                    <a:pt x="722" y="592"/>
                  </a:lnTo>
                  <a:lnTo>
                    <a:pt x="721" y="593"/>
                  </a:lnTo>
                  <a:lnTo>
                    <a:pt x="720" y="593"/>
                  </a:lnTo>
                  <a:lnTo>
                    <a:pt x="719" y="594"/>
                  </a:lnTo>
                  <a:lnTo>
                    <a:pt x="717" y="594"/>
                  </a:lnTo>
                  <a:lnTo>
                    <a:pt x="716" y="594"/>
                  </a:lnTo>
                  <a:lnTo>
                    <a:pt x="715" y="594"/>
                  </a:lnTo>
                  <a:lnTo>
                    <a:pt x="715" y="595"/>
                  </a:lnTo>
                  <a:lnTo>
                    <a:pt x="716" y="596"/>
                  </a:lnTo>
                  <a:lnTo>
                    <a:pt x="716" y="596"/>
                  </a:lnTo>
                  <a:lnTo>
                    <a:pt x="719" y="595"/>
                  </a:lnTo>
                  <a:lnTo>
                    <a:pt x="723" y="594"/>
                  </a:lnTo>
                  <a:lnTo>
                    <a:pt x="725" y="595"/>
                  </a:lnTo>
                  <a:lnTo>
                    <a:pt x="726" y="596"/>
                  </a:lnTo>
                  <a:lnTo>
                    <a:pt x="727" y="596"/>
                  </a:lnTo>
                  <a:lnTo>
                    <a:pt x="728" y="596"/>
                  </a:lnTo>
                  <a:lnTo>
                    <a:pt x="727" y="596"/>
                  </a:lnTo>
                  <a:lnTo>
                    <a:pt x="721" y="599"/>
                  </a:lnTo>
                  <a:lnTo>
                    <a:pt x="720" y="600"/>
                  </a:lnTo>
                  <a:lnTo>
                    <a:pt x="721" y="600"/>
                  </a:lnTo>
                  <a:lnTo>
                    <a:pt x="722" y="600"/>
                  </a:lnTo>
                  <a:lnTo>
                    <a:pt x="723" y="600"/>
                  </a:lnTo>
                  <a:lnTo>
                    <a:pt x="724" y="599"/>
                  </a:lnTo>
                  <a:lnTo>
                    <a:pt x="725" y="599"/>
                  </a:lnTo>
                  <a:lnTo>
                    <a:pt x="725" y="600"/>
                  </a:lnTo>
                  <a:lnTo>
                    <a:pt x="725" y="603"/>
                  </a:lnTo>
                  <a:lnTo>
                    <a:pt x="727" y="607"/>
                  </a:lnTo>
                  <a:lnTo>
                    <a:pt x="726" y="608"/>
                  </a:lnTo>
                  <a:lnTo>
                    <a:pt x="725" y="608"/>
                  </a:lnTo>
                  <a:lnTo>
                    <a:pt x="725" y="608"/>
                  </a:lnTo>
                  <a:lnTo>
                    <a:pt x="725" y="609"/>
                  </a:lnTo>
                  <a:lnTo>
                    <a:pt x="724" y="609"/>
                  </a:lnTo>
                  <a:lnTo>
                    <a:pt x="723" y="609"/>
                  </a:lnTo>
                  <a:lnTo>
                    <a:pt x="723" y="608"/>
                  </a:lnTo>
                  <a:lnTo>
                    <a:pt x="723" y="607"/>
                  </a:lnTo>
                  <a:lnTo>
                    <a:pt x="723" y="604"/>
                  </a:lnTo>
                  <a:lnTo>
                    <a:pt x="723" y="603"/>
                  </a:lnTo>
                  <a:lnTo>
                    <a:pt x="722" y="602"/>
                  </a:lnTo>
                  <a:lnTo>
                    <a:pt x="720" y="601"/>
                  </a:lnTo>
                  <a:lnTo>
                    <a:pt x="719" y="601"/>
                  </a:lnTo>
                  <a:lnTo>
                    <a:pt x="718" y="602"/>
                  </a:lnTo>
                  <a:lnTo>
                    <a:pt x="719" y="602"/>
                  </a:lnTo>
                  <a:lnTo>
                    <a:pt x="721" y="603"/>
                  </a:lnTo>
                  <a:lnTo>
                    <a:pt x="722" y="604"/>
                  </a:lnTo>
                  <a:lnTo>
                    <a:pt x="723" y="608"/>
                  </a:lnTo>
                  <a:lnTo>
                    <a:pt x="722" y="608"/>
                  </a:lnTo>
                  <a:lnTo>
                    <a:pt x="722" y="609"/>
                  </a:lnTo>
                  <a:lnTo>
                    <a:pt x="721" y="609"/>
                  </a:lnTo>
                  <a:lnTo>
                    <a:pt x="720" y="609"/>
                  </a:lnTo>
                  <a:lnTo>
                    <a:pt x="716" y="608"/>
                  </a:lnTo>
                  <a:lnTo>
                    <a:pt x="715" y="607"/>
                  </a:lnTo>
                  <a:lnTo>
                    <a:pt x="714" y="608"/>
                  </a:lnTo>
                  <a:lnTo>
                    <a:pt x="713" y="608"/>
                  </a:lnTo>
                  <a:lnTo>
                    <a:pt x="712" y="609"/>
                  </a:lnTo>
                  <a:lnTo>
                    <a:pt x="711" y="611"/>
                  </a:lnTo>
                  <a:lnTo>
                    <a:pt x="710" y="611"/>
                  </a:lnTo>
                  <a:lnTo>
                    <a:pt x="710" y="612"/>
                  </a:lnTo>
                  <a:lnTo>
                    <a:pt x="711" y="612"/>
                  </a:lnTo>
                  <a:lnTo>
                    <a:pt x="711" y="612"/>
                  </a:lnTo>
                  <a:lnTo>
                    <a:pt x="712" y="611"/>
                  </a:lnTo>
                  <a:lnTo>
                    <a:pt x="713" y="610"/>
                  </a:lnTo>
                  <a:lnTo>
                    <a:pt x="713" y="609"/>
                  </a:lnTo>
                  <a:lnTo>
                    <a:pt x="714" y="609"/>
                  </a:lnTo>
                  <a:lnTo>
                    <a:pt x="717" y="611"/>
                  </a:lnTo>
                  <a:lnTo>
                    <a:pt x="719" y="612"/>
                  </a:lnTo>
                  <a:lnTo>
                    <a:pt x="719" y="613"/>
                  </a:lnTo>
                  <a:lnTo>
                    <a:pt x="720" y="613"/>
                  </a:lnTo>
                  <a:lnTo>
                    <a:pt x="719" y="614"/>
                  </a:lnTo>
                  <a:lnTo>
                    <a:pt x="718" y="614"/>
                  </a:lnTo>
                  <a:lnTo>
                    <a:pt x="717" y="614"/>
                  </a:lnTo>
                  <a:lnTo>
                    <a:pt x="714" y="613"/>
                  </a:lnTo>
                  <a:lnTo>
                    <a:pt x="712" y="612"/>
                  </a:lnTo>
                  <a:lnTo>
                    <a:pt x="712" y="614"/>
                  </a:lnTo>
                  <a:lnTo>
                    <a:pt x="711" y="614"/>
                  </a:lnTo>
                  <a:lnTo>
                    <a:pt x="711" y="614"/>
                  </a:lnTo>
                  <a:lnTo>
                    <a:pt x="710" y="614"/>
                  </a:lnTo>
                  <a:lnTo>
                    <a:pt x="709" y="614"/>
                  </a:lnTo>
                  <a:lnTo>
                    <a:pt x="708" y="614"/>
                  </a:lnTo>
                  <a:lnTo>
                    <a:pt x="708" y="615"/>
                  </a:lnTo>
                  <a:lnTo>
                    <a:pt x="709" y="616"/>
                  </a:lnTo>
                  <a:lnTo>
                    <a:pt x="711" y="615"/>
                  </a:lnTo>
                  <a:lnTo>
                    <a:pt x="711" y="615"/>
                  </a:lnTo>
                  <a:lnTo>
                    <a:pt x="712" y="616"/>
                  </a:lnTo>
                  <a:lnTo>
                    <a:pt x="714" y="616"/>
                  </a:lnTo>
                  <a:lnTo>
                    <a:pt x="713" y="617"/>
                  </a:lnTo>
                  <a:lnTo>
                    <a:pt x="712" y="618"/>
                  </a:lnTo>
                  <a:lnTo>
                    <a:pt x="711" y="618"/>
                  </a:lnTo>
                  <a:lnTo>
                    <a:pt x="712" y="619"/>
                  </a:lnTo>
                  <a:lnTo>
                    <a:pt x="712" y="620"/>
                  </a:lnTo>
                  <a:lnTo>
                    <a:pt x="711" y="622"/>
                  </a:lnTo>
                  <a:lnTo>
                    <a:pt x="710" y="623"/>
                  </a:lnTo>
                  <a:lnTo>
                    <a:pt x="709" y="623"/>
                  </a:lnTo>
                  <a:lnTo>
                    <a:pt x="707" y="624"/>
                  </a:lnTo>
                  <a:lnTo>
                    <a:pt x="706" y="624"/>
                  </a:lnTo>
                  <a:lnTo>
                    <a:pt x="705" y="624"/>
                  </a:lnTo>
                  <a:lnTo>
                    <a:pt x="705" y="625"/>
                  </a:lnTo>
                  <a:lnTo>
                    <a:pt x="707" y="625"/>
                  </a:lnTo>
                  <a:lnTo>
                    <a:pt x="707" y="626"/>
                  </a:lnTo>
                  <a:lnTo>
                    <a:pt x="705" y="628"/>
                  </a:lnTo>
                  <a:lnTo>
                    <a:pt x="704" y="629"/>
                  </a:lnTo>
                  <a:lnTo>
                    <a:pt x="704" y="628"/>
                  </a:lnTo>
                  <a:lnTo>
                    <a:pt x="703" y="627"/>
                  </a:lnTo>
                  <a:lnTo>
                    <a:pt x="703" y="625"/>
                  </a:lnTo>
                  <a:lnTo>
                    <a:pt x="702" y="625"/>
                  </a:lnTo>
                  <a:lnTo>
                    <a:pt x="701" y="625"/>
                  </a:lnTo>
                  <a:lnTo>
                    <a:pt x="701" y="627"/>
                  </a:lnTo>
                  <a:lnTo>
                    <a:pt x="700" y="627"/>
                  </a:lnTo>
                  <a:lnTo>
                    <a:pt x="700" y="628"/>
                  </a:lnTo>
                  <a:lnTo>
                    <a:pt x="699" y="627"/>
                  </a:lnTo>
                  <a:lnTo>
                    <a:pt x="699" y="627"/>
                  </a:lnTo>
                  <a:lnTo>
                    <a:pt x="699" y="625"/>
                  </a:lnTo>
                  <a:lnTo>
                    <a:pt x="699" y="624"/>
                  </a:lnTo>
                  <a:lnTo>
                    <a:pt x="700" y="623"/>
                  </a:lnTo>
                  <a:lnTo>
                    <a:pt x="699" y="622"/>
                  </a:lnTo>
                  <a:lnTo>
                    <a:pt x="699" y="623"/>
                  </a:lnTo>
                  <a:lnTo>
                    <a:pt x="699" y="626"/>
                  </a:lnTo>
                  <a:lnTo>
                    <a:pt x="698" y="626"/>
                  </a:lnTo>
                  <a:lnTo>
                    <a:pt x="697" y="626"/>
                  </a:lnTo>
                  <a:lnTo>
                    <a:pt x="697" y="625"/>
                  </a:lnTo>
                  <a:lnTo>
                    <a:pt x="697" y="624"/>
                  </a:lnTo>
                  <a:lnTo>
                    <a:pt x="698" y="620"/>
                  </a:lnTo>
                  <a:lnTo>
                    <a:pt x="697" y="621"/>
                  </a:lnTo>
                  <a:lnTo>
                    <a:pt x="696" y="622"/>
                  </a:lnTo>
                  <a:lnTo>
                    <a:pt x="694" y="621"/>
                  </a:lnTo>
                  <a:lnTo>
                    <a:pt x="693" y="621"/>
                  </a:lnTo>
                  <a:lnTo>
                    <a:pt x="694" y="622"/>
                  </a:lnTo>
                  <a:lnTo>
                    <a:pt x="695" y="623"/>
                  </a:lnTo>
                  <a:lnTo>
                    <a:pt x="695" y="624"/>
                  </a:lnTo>
                  <a:lnTo>
                    <a:pt x="695" y="625"/>
                  </a:lnTo>
                  <a:lnTo>
                    <a:pt x="696" y="626"/>
                  </a:lnTo>
                  <a:lnTo>
                    <a:pt x="695" y="628"/>
                  </a:lnTo>
                  <a:lnTo>
                    <a:pt x="694" y="630"/>
                  </a:lnTo>
                  <a:lnTo>
                    <a:pt x="694" y="629"/>
                  </a:lnTo>
                  <a:lnTo>
                    <a:pt x="693" y="629"/>
                  </a:lnTo>
                  <a:lnTo>
                    <a:pt x="692" y="629"/>
                  </a:lnTo>
                  <a:lnTo>
                    <a:pt x="692" y="628"/>
                  </a:lnTo>
                  <a:lnTo>
                    <a:pt x="693" y="618"/>
                  </a:lnTo>
                  <a:lnTo>
                    <a:pt x="693" y="616"/>
                  </a:lnTo>
                  <a:lnTo>
                    <a:pt x="693" y="615"/>
                  </a:lnTo>
                  <a:lnTo>
                    <a:pt x="695" y="613"/>
                  </a:lnTo>
                  <a:lnTo>
                    <a:pt x="695" y="612"/>
                  </a:lnTo>
                  <a:lnTo>
                    <a:pt x="694" y="612"/>
                  </a:lnTo>
                  <a:lnTo>
                    <a:pt x="693" y="612"/>
                  </a:lnTo>
                  <a:lnTo>
                    <a:pt x="692" y="613"/>
                  </a:lnTo>
                  <a:lnTo>
                    <a:pt x="691" y="614"/>
                  </a:lnTo>
                  <a:lnTo>
                    <a:pt x="690" y="613"/>
                  </a:lnTo>
                  <a:lnTo>
                    <a:pt x="689" y="613"/>
                  </a:lnTo>
                  <a:lnTo>
                    <a:pt x="688" y="612"/>
                  </a:lnTo>
                  <a:lnTo>
                    <a:pt x="686" y="612"/>
                  </a:lnTo>
                  <a:lnTo>
                    <a:pt x="685" y="611"/>
                  </a:lnTo>
                  <a:lnTo>
                    <a:pt x="684" y="611"/>
                  </a:lnTo>
                  <a:lnTo>
                    <a:pt x="683" y="611"/>
                  </a:lnTo>
                  <a:lnTo>
                    <a:pt x="682" y="611"/>
                  </a:lnTo>
                  <a:lnTo>
                    <a:pt x="682" y="612"/>
                  </a:lnTo>
                  <a:lnTo>
                    <a:pt x="683" y="613"/>
                  </a:lnTo>
                  <a:lnTo>
                    <a:pt x="684" y="614"/>
                  </a:lnTo>
                  <a:lnTo>
                    <a:pt x="685" y="614"/>
                  </a:lnTo>
                  <a:lnTo>
                    <a:pt x="686" y="615"/>
                  </a:lnTo>
                  <a:lnTo>
                    <a:pt x="688" y="615"/>
                  </a:lnTo>
                  <a:lnTo>
                    <a:pt x="688" y="616"/>
                  </a:lnTo>
                  <a:lnTo>
                    <a:pt x="688" y="619"/>
                  </a:lnTo>
                  <a:lnTo>
                    <a:pt x="688" y="620"/>
                  </a:lnTo>
                  <a:lnTo>
                    <a:pt x="688" y="621"/>
                  </a:lnTo>
                  <a:lnTo>
                    <a:pt x="688" y="621"/>
                  </a:lnTo>
                  <a:lnTo>
                    <a:pt x="687" y="621"/>
                  </a:lnTo>
                  <a:lnTo>
                    <a:pt x="687" y="622"/>
                  </a:lnTo>
                  <a:lnTo>
                    <a:pt x="686" y="622"/>
                  </a:lnTo>
                  <a:lnTo>
                    <a:pt x="684" y="624"/>
                  </a:lnTo>
                  <a:lnTo>
                    <a:pt x="679" y="626"/>
                  </a:lnTo>
                  <a:lnTo>
                    <a:pt x="678" y="626"/>
                  </a:lnTo>
                  <a:lnTo>
                    <a:pt x="676" y="627"/>
                  </a:lnTo>
                  <a:lnTo>
                    <a:pt x="676" y="626"/>
                  </a:lnTo>
                  <a:lnTo>
                    <a:pt x="675" y="626"/>
                  </a:lnTo>
                  <a:lnTo>
                    <a:pt x="671" y="627"/>
                  </a:lnTo>
                  <a:lnTo>
                    <a:pt x="671" y="628"/>
                  </a:lnTo>
                  <a:lnTo>
                    <a:pt x="672" y="629"/>
                  </a:lnTo>
                  <a:lnTo>
                    <a:pt x="673" y="629"/>
                  </a:lnTo>
                  <a:lnTo>
                    <a:pt x="673" y="627"/>
                  </a:lnTo>
                  <a:lnTo>
                    <a:pt x="675" y="627"/>
                  </a:lnTo>
                  <a:lnTo>
                    <a:pt x="675" y="628"/>
                  </a:lnTo>
                  <a:lnTo>
                    <a:pt x="674" y="631"/>
                  </a:lnTo>
                  <a:lnTo>
                    <a:pt x="673" y="633"/>
                  </a:lnTo>
                  <a:lnTo>
                    <a:pt x="671" y="633"/>
                  </a:lnTo>
                  <a:lnTo>
                    <a:pt x="669" y="634"/>
                  </a:lnTo>
                  <a:lnTo>
                    <a:pt x="668" y="635"/>
                  </a:lnTo>
                  <a:lnTo>
                    <a:pt x="667" y="636"/>
                  </a:lnTo>
                  <a:lnTo>
                    <a:pt x="667" y="635"/>
                  </a:lnTo>
                  <a:lnTo>
                    <a:pt x="666" y="635"/>
                  </a:lnTo>
                  <a:lnTo>
                    <a:pt x="665" y="636"/>
                  </a:lnTo>
                  <a:lnTo>
                    <a:pt x="665" y="635"/>
                  </a:lnTo>
                  <a:lnTo>
                    <a:pt x="665" y="634"/>
                  </a:lnTo>
                  <a:lnTo>
                    <a:pt x="665" y="633"/>
                  </a:lnTo>
                  <a:lnTo>
                    <a:pt x="667" y="633"/>
                  </a:lnTo>
                  <a:lnTo>
                    <a:pt x="669" y="633"/>
                  </a:lnTo>
                  <a:lnTo>
                    <a:pt x="671" y="632"/>
                  </a:lnTo>
                  <a:lnTo>
                    <a:pt x="671" y="631"/>
                  </a:lnTo>
                  <a:lnTo>
                    <a:pt x="670" y="631"/>
                  </a:lnTo>
                  <a:lnTo>
                    <a:pt x="669" y="632"/>
                  </a:lnTo>
                  <a:lnTo>
                    <a:pt x="666" y="633"/>
                  </a:lnTo>
                  <a:lnTo>
                    <a:pt x="665" y="633"/>
                  </a:lnTo>
                  <a:lnTo>
                    <a:pt x="665" y="632"/>
                  </a:lnTo>
                  <a:lnTo>
                    <a:pt x="665" y="630"/>
                  </a:lnTo>
                  <a:lnTo>
                    <a:pt x="664" y="627"/>
                  </a:lnTo>
                  <a:lnTo>
                    <a:pt x="664" y="626"/>
                  </a:lnTo>
                  <a:lnTo>
                    <a:pt x="664" y="625"/>
                  </a:lnTo>
                  <a:lnTo>
                    <a:pt x="664" y="624"/>
                  </a:lnTo>
                  <a:lnTo>
                    <a:pt x="664" y="622"/>
                  </a:lnTo>
                  <a:lnTo>
                    <a:pt x="664" y="621"/>
                  </a:lnTo>
                  <a:lnTo>
                    <a:pt x="665" y="620"/>
                  </a:lnTo>
                  <a:lnTo>
                    <a:pt x="665" y="617"/>
                  </a:lnTo>
                  <a:lnTo>
                    <a:pt x="666" y="612"/>
                  </a:lnTo>
                  <a:lnTo>
                    <a:pt x="666" y="611"/>
                  </a:lnTo>
                  <a:lnTo>
                    <a:pt x="666" y="610"/>
                  </a:lnTo>
                  <a:lnTo>
                    <a:pt x="666" y="609"/>
                  </a:lnTo>
                  <a:lnTo>
                    <a:pt x="665" y="610"/>
                  </a:lnTo>
                  <a:lnTo>
                    <a:pt x="665" y="611"/>
                  </a:lnTo>
                  <a:lnTo>
                    <a:pt x="664" y="612"/>
                  </a:lnTo>
                  <a:lnTo>
                    <a:pt x="664" y="616"/>
                  </a:lnTo>
                  <a:lnTo>
                    <a:pt x="664" y="620"/>
                  </a:lnTo>
                  <a:lnTo>
                    <a:pt x="664" y="621"/>
                  </a:lnTo>
                  <a:lnTo>
                    <a:pt x="663" y="621"/>
                  </a:lnTo>
                  <a:lnTo>
                    <a:pt x="662" y="619"/>
                  </a:lnTo>
                  <a:lnTo>
                    <a:pt x="662" y="618"/>
                  </a:lnTo>
                  <a:lnTo>
                    <a:pt x="661" y="616"/>
                  </a:lnTo>
                  <a:lnTo>
                    <a:pt x="660" y="612"/>
                  </a:lnTo>
                  <a:lnTo>
                    <a:pt x="659" y="608"/>
                  </a:lnTo>
                  <a:lnTo>
                    <a:pt x="657" y="606"/>
                  </a:lnTo>
                  <a:lnTo>
                    <a:pt x="657" y="607"/>
                  </a:lnTo>
                  <a:lnTo>
                    <a:pt x="658" y="608"/>
                  </a:lnTo>
                  <a:lnTo>
                    <a:pt x="658" y="610"/>
                  </a:lnTo>
                  <a:lnTo>
                    <a:pt x="659" y="611"/>
                  </a:lnTo>
                  <a:lnTo>
                    <a:pt x="660" y="616"/>
                  </a:lnTo>
                  <a:lnTo>
                    <a:pt x="660" y="618"/>
                  </a:lnTo>
                  <a:lnTo>
                    <a:pt x="662" y="621"/>
                  </a:lnTo>
                  <a:lnTo>
                    <a:pt x="662" y="622"/>
                  </a:lnTo>
                  <a:lnTo>
                    <a:pt x="661" y="623"/>
                  </a:lnTo>
                  <a:lnTo>
                    <a:pt x="660" y="623"/>
                  </a:lnTo>
                  <a:lnTo>
                    <a:pt x="660" y="624"/>
                  </a:lnTo>
                  <a:lnTo>
                    <a:pt x="661" y="625"/>
                  </a:lnTo>
                  <a:lnTo>
                    <a:pt x="662" y="625"/>
                  </a:lnTo>
                  <a:lnTo>
                    <a:pt x="663" y="630"/>
                  </a:lnTo>
                  <a:lnTo>
                    <a:pt x="662" y="631"/>
                  </a:lnTo>
                  <a:lnTo>
                    <a:pt x="661" y="630"/>
                  </a:lnTo>
                  <a:lnTo>
                    <a:pt x="660" y="631"/>
                  </a:lnTo>
                  <a:lnTo>
                    <a:pt x="658" y="629"/>
                  </a:lnTo>
                  <a:lnTo>
                    <a:pt x="657" y="629"/>
                  </a:lnTo>
                  <a:lnTo>
                    <a:pt x="656" y="628"/>
                  </a:lnTo>
                  <a:lnTo>
                    <a:pt x="655" y="627"/>
                  </a:lnTo>
                  <a:lnTo>
                    <a:pt x="654" y="626"/>
                  </a:lnTo>
                  <a:lnTo>
                    <a:pt x="653" y="625"/>
                  </a:lnTo>
                  <a:lnTo>
                    <a:pt x="653" y="624"/>
                  </a:lnTo>
                  <a:lnTo>
                    <a:pt x="652" y="624"/>
                  </a:lnTo>
                  <a:lnTo>
                    <a:pt x="652" y="623"/>
                  </a:lnTo>
                  <a:lnTo>
                    <a:pt x="651" y="622"/>
                  </a:lnTo>
                  <a:lnTo>
                    <a:pt x="650" y="621"/>
                  </a:lnTo>
                  <a:lnTo>
                    <a:pt x="650" y="619"/>
                  </a:lnTo>
                  <a:lnTo>
                    <a:pt x="650" y="618"/>
                  </a:lnTo>
                  <a:lnTo>
                    <a:pt x="649" y="619"/>
                  </a:lnTo>
                  <a:lnTo>
                    <a:pt x="649" y="620"/>
                  </a:lnTo>
                  <a:lnTo>
                    <a:pt x="649" y="621"/>
                  </a:lnTo>
                  <a:lnTo>
                    <a:pt x="650" y="621"/>
                  </a:lnTo>
                  <a:lnTo>
                    <a:pt x="650" y="623"/>
                  </a:lnTo>
                  <a:lnTo>
                    <a:pt x="652" y="625"/>
                  </a:lnTo>
                  <a:lnTo>
                    <a:pt x="654" y="627"/>
                  </a:lnTo>
                  <a:lnTo>
                    <a:pt x="655" y="628"/>
                  </a:lnTo>
                  <a:lnTo>
                    <a:pt x="656" y="629"/>
                  </a:lnTo>
                  <a:lnTo>
                    <a:pt x="657" y="629"/>
                  </a:lnTo>
                  <a:lnTo>
                    <a:pt x="660" y="632"/>
                  </a:lnTo>
                  <a:lnTo>
                    <a:pt x="663" y="633"/>
                  </a:lnTo>
                  <a:lnTo>
                    <a:pt x="663" y="633"/>
                  </a:lnTo>
                  <a:lnTo>
                    <a:pt x="663" y="635"/>
                  </a:lnTo>
                  <a:lnTo>
                    <a:pt x="663" y="638"/>
                  </a:lnTo>
                  <a:lnTo>
                    <a:pt x="662" y="638"/>
                  </a:lnTo>
                  <a:lnTo>
                    <a:pt x="661" y="639"/>
                  </a:lnTo>
                  <a:lnTo>
                    <a:pt x="660" y="639"/>
                  </a:lnTo>
                  <a:lnTo>
                    <a:pt x="660" y="638"/>
                  </a:lnTo>
                  <a:lnTo>
                    <a:pt x="659" y="638"/>
                  </a:lnTo>
                  <a:lnTo>
                    <a:pt x="658" y="638"/>
                  </a:lnTo>
                  <a:lnTo>
                    <a:pt x="657" y="636"/>
                  </a:lnTo>
                  <a:lnTo>
                    <a:pt x="656" y="636"/>
                  </a:lnTo>
                  <a:lnTo>
                    <a:pt x="654" y="634"/>
                  </a:lnTo>
                  <a:lnTo>
                    <a:pt x="654" y="635"/>
                  </a:lnTo>
                  <a:lnTo>
                    <a:pt x="653" y="635"/>
                  </a:lnTo>
                  <a:lnTo>
                    <a:pt x="654" y="635"/>
                  </a:lnTo>
                  <a:lnTo>
                    <a:pt x="654" y="636"/>
                  </a:lnTo>
                  <a:lnTo>
                    <a:pt x="656" y="637"/>
                  </a:lnTo>
                  <a:lnTo>
                    <a:pt x="657" y="638"/>
                  </a:lnTo>
                  <a:lnTo>
                    <a:pt x="658" y="640"/>
                  </a:lnTo>
                  <a:lnTo>
                    <a:pt x="659" y="641"/>
                  </a:lnTo>
                  <a:lnTo>
                    <a:pt x="659" y="642"/>
                  </a:lnTo>
                  <a:lnTo>
                    <a:pt x="658" y="643"/>
                  </a:lnTo>
                  <a:lnTo>
                    <a:pt x="657" y="643"/>
                  </a:lnTo>
                  <a:lnTo>
                    <a:pt x="656" y="641"/>
                  </a:lnTo>
                  <a:lnTo>
                    <a:pt x="652" y="636"/>
                  </a:lnTo>
                  <a:lnTo>
                    <a:pt x="650" y="634"/>
                  </a:lnTo>
                  <a:lnTo>
                    <a:pt x="649" y="633"/>
                  </a:lnTo>
                  <a:lnTo>
                    <a:pt x="649" y="633"/>
                  </a:lnTo>
                  <a:lnTo>
                    <a:pt x="647" y="632"/>
                  </a:lnTo>
                  <a:lnTo>
                    <a:pt x="645" y="629"/>
                  </a:lnTo>
                  <a:lnTo>
                    <a:pt x="644" y="628"/>
                  </a:lnTo>
                  <a:lnTo>
                    <a:pt x="643" y="627"/>
                  </a:lnTo>
                  <a:lnTo>
                    <a:pt x="641" y="624"/>
                  </a:lnTo>
                  <a:lnTo>
                    <a:pt x="640" y="623"/>
                  </a:lnTo>
                  <a:lnTo>
                    <a:pt x="640" y="624"/>
                  </a:lnTo>
                  <a:lnTo>
                    <a:pt x="639" y="626"/>
                  </a:lnTo>
                  <a:lnTo>
                    <a:pt x="639" y="627"/>
                  </a:lnTo>
                  <a:lnTo>
                    <a:pt x="638" y="627"/>
                  </a:lnTo>
                  <a:lnTo>
                    <a:pt x="637" y="627"/>
                  </a:lnTo>
                  <a:lnTo>
                    <a:pt x="636" y="627"/>
                  </a:lnTo>
                  <a:lnTo>
                    <a:pt x="635" y="629"/>
                  </a:lnTo>
                  <a:lnTo>
                    <a:pt x="634" y="629"/>
                  </a:lnTo>
                  <a:lnTo>
                    <a:pt x="634" y="628"/>
                  </a:lnTo>
                  <a:lnTo>
                    <a:pt x="635" y="625"/>
                  </a:lnTo>
                  <a:lnTo>
                    <a:pt x="637" y="623"/>
                  </a:lnTo>
                  <a:lnTo>
                    <a:pt x="638" y="622"/>
                  </a:lnTo>
                  <a:lnTo>
                    <a:pt x="639" y="621"/>
                  </a:lnTo>
                  <a:lnTo>
                    <a:pt x="641" y="620"/>
                  </a:lnTo>
                  <a:lnTo>
                    <a:pt x="641" y="619"/>
                  </a:lnTo>
                  <a:lnTo>
                    <a:pt x="640" y="620"/>
                  </a:lnTo>
                  <a:lnTo>
                    <a:pt x="638" y="621"/>
                  </a:lnTo>
                  <a:lnTo>
                    <a:pt x="637" y="621"/>
                  </a:lnTo>
                  <a:lnTo>
                    <a:pt x="636" y="621"/>
                  </a:lnTo>
                  <a:lnTo>
                    <a:pt x="636" y="620"/>
                  </a:lnTo>
                  <a:lnTo>
                    <a:pt x="636" y="618"/>
                  </a:lnTo>
                  <a:lnTo>
                    <a:pt x="637" y="616"/>
                  </a:lnTo>
                  <a:lnTo>
                    <a:pt x="638" y="615"/>
                  </a:lnTo>
                  <a:lnTo>
                    <a:pt x="638" y="614"/>
                  </a:lnTo>
                  <a:lnTo>
                    <a:pt x="637" y="615"/>
                  </a:lnTo>
                  <a:lnTo>
                    <a:pt x="636" y="615"/>
                  </a:lnTo>
                  <a:lnTo>
                    <a:pt x="637" y="612"/>
                  </a:lnTo>
                  <a:lnTo>
                    <a:pt x="637" y="611"/>
                  </a:lnTo>
                  <a:lnTo>
                    <a:pt x="639" y="610"/>
                  </a:lnTo>
                  <a:lnTo>
                    <a:pt x="640" y="610"/>
                  </a:lnTo>
                  <a:lnTo>
                    <a:pt x="641" y="610"/>
                  </a:lnTo>
                  <a:lnTo>
                    <a:pt x="641" y="610"/>
                  </a:lnTo>
                  <a:lnTo>
                    <a:pt x="641" y="609"/>
                  </a:lnTo>
                  <a:lnTo>
                    <a:pt x="641" y="608"/>
                  </a:lnTo>
                  <a:lnTo>
                    <a:pt x="642" y="608"/>
                  </a:lnTo>
                  <a:lnTo>
                    <a:pt x="642" y="607"/>
                  </a:lnTo>
                  <a:lnTo>
                    <a:pt x="643" y="606"/>
                  </a:lnTo>
                  <a:lnTo>
                    <a:pt x="645" y="605"/>
                  </a:lnTo>
                  <a:lnTo>
                    <a:pt x="646" y="605"/>
                  </a:lnTo>
                  <a:lnTo>
                    <a:pt x="646" y="604"/>
                  </a:lnTo>
                  <a:lnTo>
                    <a:pt x="646" y="602"/>
                  </a:lnTo>
                  <a:lnTo>
                    <a:pt x="646" y="601"/>
                  </a:lnTo>
                  <a:lnTo>
                    <a:pt x="646" y="600"/>
                  </a:lnTo>
                  <a:lnTo>
                    <a:pt x="647" y="600"/>
                  </a:lnTo>
                  <a:lnTo>
                    <a:pt x="648" y="598"/>
                  </a:lnTo>
                  <a:lnTo>
                    <a:pt x="649" y="598"/>
                  </a:lnTo>
                  <a:lnTo>
                    <a:pt x="650" y="597"/>
                  </a:lnTo>
                  <a:lnTo>
                    <a:pt x="651" y="596"/>
                  </a:lnTo>
                  <a:lnTo>
                    <a:pt x="652" y="595"/>
                  </a:lnTo>
                  <a:lnTo>
                    <a:pt x="653" y="593"/>
                  </a:lnTo>
                  <a:lnTo>
                    <a:pt x="657" y="589"/>
                  </a:lnTo>
                  <a:lnTo>
                    <a:pt x="658" y="588"/>
                  </a:lnTo>
                  <a:lnTo>
                    <a:pt x="659" y="589"/>
                  </a:lnTo>
                  <a:lnTo>
                    <a:pt x="660" y="589"/>
                  </a:lnTo>
                  <a:lnTo>
                    <a:pt x="663" y="587"/>
                  </a:lnTo>
                  <a:lnTo>
                    <a:pt x="665" y="587"/>
                  </a:lnTo>
                  <a:lnTo>
                    <a:pt x="666" y="587"/>
                  </a:lnTo>
                  <a:lnTo>
                    <a:pt x="667" y="587"/>
                  </a:lnTo>
                  <a:lnTo>
                    <a:pt x="669" y="586"/>
                  </a:lnTo>
                  <a:lnTo>
                    <a:pt x="670" y="586"/>
                  </a:lnTo>
                  <a:lnTo>
                    <a:pt x="671" y="586"/>
                  </a:lnTo>
                  <a:lnTo>
                    <a:pt x="672" y="586"/>
                  </a:lnTo>
                  <a:lnTo>
                    <a:pt x="673" y="585"/>
                  </a:lnTo>
                  <a:lnTo>
                    <a:pt x="673" y="584"/>
                  </a:lnTo>
                  <a:lnTo>
                    <a:pt x="674" y="584"/>
                  </a:lnTo>
                  <a:lnTo>
                    <a:pt x="675" y="583"/>
                  </a:lnTo>
                  <a:lnTo>
                    <a:pt x="674" y="582"/>
                  </a:lnTo>
                  <a:lnTo>
                    <a:pt x="673" y="581"/>
                  </a:lnTo>
                  <a:lnTo>
                    <a:pt x="673" y="580"/>
                  </a:lnTo>
                  <a:lnTo>
                    <a:pt x="671" y="580"/>
                  </a:lnTo>
                  <a:lnTo>
                    <a:pt x="670" y="582"/>
                  </a:lnTo>
                  <a:lnTo>
                    <a:pt x="667" y="584"/>
                  </a:lnTo>
                  <a:lnTo>
                    <a:pt x="665" y="584"/>
                  </a:lnTo>
                  <a:lnTo>
                    <a:pt x="663" y="584"/>
                  </a:lnTo>
                  <a:lnTo>
                    <a:pt x="660" y="584"/>
                  </a:lnTo>
                  <a:lnTo>
                    <a:pt x="658" y="584"/>
                  </a:lnTo>
                  <a:lnTo>
                    <a:pt x="657" y="584"/>
                  </a:lnTo>
                  <a:lnTo>
                    <a:pt x="654" y="585"/>
                  </a:lnTo>
                  <a:lnTo>
                    <a:pt x="653" y="585"/>
                  </a:lnTo>
                  <a:lnTo>
                    <a:pt x="653" y="585"/>
                  </a:lnTo>
                  <a:lnTo>
                    <a:pt x="653" y="584"/>
                  </a:lnTo>
                  <a:lnTo>
                    <a:pt x="653" y="584"/>
                  </a:lnTo>
                  <a:lnTo>
                    <a:pt x="652" y="584"/>
                  </a:lnTo>
                  <a:lnTo>
                    <a:pt x="651" y="584"/>
                  </a:lnTo>
                  <a:lnTo>
                    <a:pt x="650" y="584"/>
                  </a:lnTo>
                  <a:lnTo>
                    <a:pt x="649" y="584"/>
                  </a:lnTo>
                  <a:lnTo>
                    <a:pt x="647" y="584"/>
                  </a:lnTo>
                  <a:lnTo>
                    <a:pt x="646" y="584"/>
                  </a:lnTo>
                  <a:lnTo>
                    <a:pt x="644" y="584"/>
                  </a:lnTo>
                  <a:lnTo>
                    <a:pt x="643" y="584"/>
                  </a:lnTo>
                  <a:lnTo>
                    <a:pt x="641" y="581"/>
                  </a:lnTo>
                  <a:lnTo>
                    <a:pt x="639" y="581"/>
                  </a:lnTo>
                  <a:lnTo>
                    <a:pt x="637" y="578"/>
                  </a:lnTo>
                  <a:lnTo>
                    <a:pt x="637" y="576"/>
                  </a:lnTo>
                  <a:lnTo>
                    <a:pt x="637" y="575"/>
                  </a:lnTo>
                  <a:lnTo>
                    <a:pt x="637" y="573"/>
                  </a:lnTo>
                  <a:lnTo>
                    <a:pt x="636" y="573"/>
                  </a:lnTo>
                  <a:lnTo>
                    <a:pt x="635" y="573"/>
                  </a:lnTo>
                  <a:lnTo>
                    <a:pt x="635" y="575"/>
                  </a:lnTo>
                  <a:lnTo>
                    <a:pt x="635" y="578"/>
                  </a:lnTo>
                  <a:lnTo>
                    <a:pt x="635" y="579"/>
                  </a:lnTo>
                  <a:lnTo>
                    <a:pt x="634" y="579"/>
                  </a:lnTo>
                  <a:lnTo>
                    <a:pt x="633" y="578"/>
                  </a:lnTo>
                  <a:lnTo>
                    <a:pt x="632" y="578"/>
                  </a:lnTo>
                  <a:lnTo>
                    <a:pt x="631" y="578"/>
                  </a:lnTo>
                  <a:lnTo>
                    <a:pt x="630" y="578"/>
                  </a:lnTo>
                  <a:lnTo>
                    <a:pt x="630" y="576"/>
                  </a:lnTo>
                  <a:lnTo>
                    <a:pt x="629" y="577"/>
                  </a:lnTo>
                  <a:lnTo>
                    <a:pt x="629" y="578"/>
                  </a:lnTo>
                  <a:lnTo>
                    <a:pt x="629" y="577"/>
                  </a:lnTo>
                  <a:lnTo>
                    <a:pt x="626" y="577"/>
                  </a:lnTo>
                  <a:lnTo>
                    <a:pt x="625" y="577"/>
                  </a:lnTo>
                  <a:lnTo>
                    <a:pt x="624" y="578"/>
                  </a:lnTo>
                  <a:lnTo>
                    <a:pt x="623" y="580"/>
                  </a:lnTo>
                  <a:lnTo>
                    <a:pt x="623" y="581"/>
                  </a:lnTo>
                  <a:lnTo>
                    <a:pt x="624" y="582"/>
                  </a:lnTo>
                  <a:lnTo>
                    <a:pt x="625" y="582"/>
                  </a:lnTo>
                  <a:lnTo>
                    <a:pt x="629" y="584"/>
                  </a:lnTo>
                  <a:lnTo>
                    <a:pt x="632" y="584"/>
                  </a:lnTo>
                  <a:lnTo>
                    <a:pt x="635" y="584"/>
                  </a:lnTo>
                  <a:lnTo>
                    <a:pt x="636" y="585"/>
                  </a:lnTo>
                  <a:lnTo>
                    <a:pt x="638" y="585"/>
                  </a:lnTo>
                  <a:lnTo>
                    <a:pt x="640" y="587"/>
                  </a:lnTo>
                  <a:lnTo>
                    <a:pt x="640" y="588"/>
                  </a:lnTo>
                  <a:lnTo>
                    <a:pt x="641" y="589"/>
                  </a:lnTo>
                  <a:lnTo>
                    <a:pt x="641" y="590"/>
                  </a:lnTo>
                  <a:lnTo>
                    <a:pt x="641" y="590"/>
                  </a:lnTo>
                  <a:lnTo>
                    <a:pt x="641" y="592"/>
                  </a:lnTo>
                  <a:lnTo>
                    <a:pt x="640" y="592"/>
                  </a:lnTo>
                  <a:lnTo>
                    <a:pt x="639" y="593"/>
                  </a:lnTo>
                  <a:lnTo>
                    <a:pt x="639" y="594"/>
                  </a:lnTo>
                  <a:lnTo>
                    <a:pt x="636" y="596"/>
                  </a:lnTo>
                  <a:lnTo>
                    <a:pt x="636" y="591"/>
                  </a:lnTo>
                  <a:lnTo>
                    <a:pt x="635" y="592"/>
                  </a:lnTo>
                  <a:lnTo>
                    <a:pt x="634" y="591"/>
                  </a:lnTo>
                  <a:lnTo>
                    <a:pt x="633" y="591"/>
                  </a:lnTo>
                  <a:lnTo>
                    <a:pt x="632" y="592"/>
                  </a:lnTo>
                  <a:lnTo>
                    <a:pt x="631" y="592"/>
                  </a:lnTo>
                  <a:lnTo>
                    <a:pt x="630" y="591"/>
                  </a:lnTo>
                  <a:lnTo>
                    <a:pt x="629" y="591"/>
                  </a:lnTo>
                  <a:lnTo>
                    <a:pt x="629" y="592"/>
                  </a:lnTo>
                  <a:lnTo>
                    <a:pt x="629" y="592"/>
                  </a:lnTo>
                  <a:lnTo>
                    <a:pt x="629" y="593"/>
                  </a:lnTo>
                  <a:lnTo>
                    <a:pt x="630" y="595"/>
                  </a:lnTo>
                  <a:lnTo>
                    <a:pt x="631" y="595"/>
                  </a:lnTo>
                  <a:lnTo>
                    <a:pt x="632" y="596"/>
                  </a:lnTo>
                  <a:lnTo>
                    <a:pt x="633" y="596"/>
                  </a:lnTo>
                  <a:lnTo>
                    <a:pt x="634" y="596"/>
                  </a:lnTo>
                  <a:lnTo>
                    <a:pt x="635" y="596"/>
                  </a:lnTo>
                  <a:lnTo>
                    <a:pt x="634" y="596"/>
                  </a:lnTo>
                  <a:lnTo>
                    <a:pt x="634" y="597"/>
                  </a:lnTo>
                  <a:lnTo>
                    <a:pt x="635" y="598"/>
                  </a:lnTo>
                  <a:lnTo>
                    <a:pt x="634" y="599"/>
                  </a:lnTo>
                  <a:lnTo>
                    <a:pt x="633" y="600"/>
                  </a:lnTo>
                  <a:lnTo>
                    <a:pt x="632" y="601"/>
                  </a:lnTo>
                  <a:lnTo>
                    <a:pt x="630" y="603"/>
                  </a:lnTo>
                  <a:lnTo>
                    <a:pt x="629" y="605"/>
                  </a:lnTo>
                  <a:lnTo>
                    <a:pt x="629" y="606"/>
                  </a:lnTo>
                  <a:lnTo>
                    <a:pt x="629" y="607"/>
                  </a:lnTo>
                  <a:lnTo>
                    <a:pt x="628" y="607"/>
                  </a:lnTo>
                  <a:lnTo>
                    <a:pt x="628" y="606"/>
                  </a:lnTo>
                  <a:lnTo>
                    <a:pt x="627" y="606"/>
                  </a:lnTo>
                  <a:lnTo>
                    <a:pt x="626" y="607"/>
                  </a:lnTo>
                  <a:lnTo>
                    <a:pt x="624" y="607"/>
                  </a:lnTo>
                  <a:lnTo>
                    <a:pt x="624" y="606"/>
                  </a:lnTo>
                  <a:lnTo>
                    <a:pt x="624" y="605"/>
                  </a:lnTo>
                  <a:lnTo>
                    <a:pt x="624" y="604"/>
                  </a:lnTo>
                  <a:lnTo>
                    <a:pt x="623" y="605"/>
                  </a:lnTo>
                  <a:lnTo>
                    <a:pt x="622" y="605"/>
                  </a:lnTo>
                  <a:lnTo>
                    <a:pt x="622" y="606"/>
                  </a:lnTo>
                  <a:lnTo>
                    <a:pt x="622" y="607"/>
                  </a:lnTo>
                  <a:lnTo>
                    <a:pt x="624" y="608"/>
                  </a:lnTo>
                  <a:lnTo>
                    <a:pt x="625" y="608"/>
                  </a:lnTo>
                  <a:lnTo>
                    <a:pt x="629" y="608"/>
                  </a:lnTo>
                  <a:lnTo>
                    <a:pt x="629" y="608"/>
                  </a:lnTo>
                  <a:lnTo>
                    <a:pt x="629" y="608"/>
                  </a:lnTo>
                  <a:lnTo>
                    <a:pt x="629" y="610"/>
                  </a:lnTo>
                  <a:lnTo>
                    <a:pt x="629" y="611"/>
                  </a:lnTo>
                  <a:lnTo>
                    <a:pt x="628" y="612"/>
                  </a:lnTo>
                  <a:lnTo>
                    <a:pt x="629" y="613"/>
                  </a:lnTo>
                  <a:lnTo>
                    <a:pt x="628" y="615"/>
                  </a:lnTo>
                  <a:lnTo>
                    <a:pt x="629" y="616"/>
                  </a:lnTo>
                  <a:lnTo>
                    <a:pt x="628" y="617"/>
                  </a:lnTo>
                  <a:lnTo>
                    <a:pt x="629" y="618"/>
                  </a:lnTo>
                  <a:lnTo>
                    <a:pt x="629" y="619"/>
                  </a:lnTo>
                  <a:lnTo>
                    <a:pt x="628" y="623"/>
                  </a:lnTo>
                  <a:lnTo>
                    <a:pt x="627" y="624"/>
                  </a:lnTo>
                  <a:lnTo>
                    <a:pt x="626" y="624"/>
                  </a:lnTo>
                  <a:lnTo>
                    <a:pt x="625" y="623"/>
                  </a:lnTo>
                  <a:lnTo>
                    <a:pt x="625" y="622"/>
                  </a:lnTo>
                  <a:lnTo>
                    <a:pt x="625" y="621"/>
                  </a:lnTo>
                  <a:lnTo>
                    <a:pt x="625" y="620"/>
                  </a:lnTo>
                  <a:lnTo>
                    <a:pt x="624" y="621"/>
                  </a:lnTo>
                  <a:lnTo>
                    <a:pt x="623" y="621"/>
                  </a:lnTo>
                  <a:lnTo>
                    <a:pt x="623" y="620"/>
                  </a:lnTo>
                  <a:lnTo>
                    <a:pt x="622" y="619"/>
                  </a:lnTo>
                  <a:lnTo>
                    <a:pt x="622" y="621"/>
                  </a:lnTo>
                  <a:lnTo>
                    <a:pt x="621" y="621"/>
                  </a:lnTo>
                  <a:lnTo>
                    <a:pt x="620" y="620"/>
                  </a:lnTo>
                  <a:lnTo>
                    <a:pt x="619" y="620"/>
                  </a:lnTo>
                  <a:lnTo>
                    <a:pt x="619" y="621"/>
                  </a:lnTo>
                  <a:lnTo>
                    <a:pt x="620" y="621"/>
                  </a:lnTo>
                  <a:lnTo>
                    <a:pt x="620" y="621"/>
                  </a:lnTo>
                  <a:lnTo>
                    <a:pt x="621" y="622"/>
                  </a:lnTo>
                  <a:lnTo>
                    <a:pt x="622" y="622"/>
                  </a:lnTo>
                  <a:lnTo>
                    <a:pt x="621" y="624"/>
                  </a:lnTo>
                  <a:lnTo>
                    <a:pt x="621" y="625"/>
                  </a:lnTo>
                  <a:lnTo>
                    <a:pt x="620" y="626"/>
                  </a:lnTo>
                  <a:lnTo>
                    <a:pt x="619" y="626"/>
                  </a:lnTo>
                  <a:lnTo>
                    <a:pt x="618" y="626"/>
                  </a:lnTo>
                  <a:lnTo>
                    <a:pt x="618" y="625"/>
                  </a:lnTo>
                  <a:lnTo>
                    <a:pt x="617" y="625"/>
                  </a:lnTo>
                  <a:lnTo>
                    <a:pt x="616" y="625"/>
                  </a:lnTo>
                  <a:lnTo>
                    <a:pt x="615" y="625"/>
                  </a:lnTo>
                  <a:lnTo>
                    <a:pt x="614" y="623"/>
                  </a:lnTo>
                  <a:lnTo>
                    <a:pt x="614" y="621"/>
                  </a:lnTo>
                  <a:lnTo>
                    <a:pt x="614" y="619"/>
                  </a:lnTo>
                  <a:lnTo>
                    <a:pt x="613" y="616"/>
                  </a:lnTo>
                  <a:lnTo>
                    <a:pt x="612" y="614"/>
                  </a:lnTo>
                  <a:lnTo>
                    <a:pt x="612" y="613"/>
                  </a:lnTo>
                  <a:lnTo>
                    <a:pt x="611" y="613"/>
                  </a:lnTo>
                  <a:lnTo>
                    <a:pt x="611" y="612"/>
                  </a:lnTo>
                  <a:lnTo>
                    <a:pt x="609" y="613"/>
                  </a:lnTo>
                  <a:lnTo>
                    <a:pt x="608" y="614"/>
                  </a:lnTo>
                  <a:lnTo>
                    <a:pt x="608" y="615"/>
                  </a:lnTo>
                  <a:lnTo>
                    <a:pt x="609" y="615"/>
                  </a:lnTo>
                  <a:lnTo>
                    <a:pt x="610" y="616"/>
                  </a:lnTo>
                  <a:lnTo>
                    <a:pt x="609" y="619"/>
                  </a:lnTo>
                  <a:lnTo>
                    <a:pt x="609" y="620"/>
                  </a:lnTo>
                  <a:lnTo>
                    <a:pt x="609" y="621"/>
                  </a:lnTo>
                  <a:lnTo>
                    <a:pt x="609" y="621"/>
                  </a:lnTo>
                  <a:lnTo>
                    <a:pt x="608" y="621"/>
                  </a:lnTo>
                  <a:lnTo>
                    <a:pt x="609" y="623"/>
                  </a:lnTo>
                  <a:lnTo>
                    <a:pt x="609" y="624"/>
                  </a:lnTo>
                  <a:lnTo>
                    <a:pt x="612" y="626"/>
                  </a:lnTo>
                  <a:lnTo>
                    <a:pt x="615" y="630"/>
                  </a:lnTo>
                  <a:lnTo>
                    <a:pt x="616" y="631"/>
                  </a:lnTo>
                  <a:lnTo>
                    <a:pt x="616" y="632"/>
                  </a:lnTo>
                  <a:lnTo>
                    <a:pt x="618" y="632"/>
                  </a:lnTo>
                  <a:lnTo>
                    <a:pt x="618" y="633"/>
                  </a:lnTo>
                  <a:lnTo>
                    <a:pt x="620" y="633"/>
                  </a:lnTo>
                  <a:lnTo>
                    <a:pt x="621" y="634"/>
                  </a:lnTo>
                  <a:lnTo>
                    <a:pt x="622" y="635"/>
                  </a:lnTo>
                  <a:lnTo>
                    <a:pt x="623" y="636"/>
                  </a:lnTo>
                  <a:lnTo>
                    <a:pt x="623" y="638"/>
                  </a:lnTo>
                  <a:lnTo>
                    <a:pt x="622" y="639"/>
                  </a:lnTo>
                  <a:lnTo>
                    <a:pt x="620" y="639"/>
                  </a:lnTo>
                  <a:lnTo>
                    <a:pt x="620" y="637"/>
                  </a:lnTo>
                  <a:lnTo>
                    <a:pt x="619" y="637"/>
                  </a:lnTo>
                  <a:lnTo>
                    <a:pt x="619" y="638"/>
                  </a:lnTo>
                  <a:lnTo>
                    <a:pt x="619" y="639"/>
                  </a:lnTo>
                  <a:lnTo>
                    <a:pt x="619" y="640"/>
                  </a:lnTo>
                  <a:lnTo>
                    <a:pt x="620" y="640"/>
                  </a:lnTo>
                  <a:lnTo>
                    <a:pt x="620" y="641"/>
                  </a:lnTo>
                  <a:lnTo>
                    <a:pt x="619" y="642"/>
                  </a:lnTo>
                  <a:lnTo>
                    <a:pt x="619" y="643"/>
                  </a:lnTo>
                  <a:lnTo>
                    <a:pt x="620" y="643"/>
                  </a:lnTo>
                  <a:lnTo>
                    <a:pt x="619" y="644"/>
                  </a:lnTo>
                  <a:lnTo>
                    <a:pt x="619" y="645"/>
                  </a:lnTo>
                  <a:lnTo>
                    <a:pt x="619" y="646"/>
                  </a:lnTo>
                  <a:lnTo>
                    <a:pt x="618" y="646"/>
                  </a:lnTo>
                  <a:lnTo>
                    <a:pt x="618" y="646"/>
                  </a:lnTo>
                  <a:lnTo>
                    <a:pt x="617" y="645"/>
                  </a:lnTo>
                  <a:lnTo>
                    <a:pt x="616" y="645"/>
                  </a:lnTo>
                  <a:lnTo>
                    <a:pt x="616" y="646"/>
                  </a:lnTo>
                  <a:lnTo>
                    <a:pt x="618" y="647"/>
                  </a:lnTo>
                  <a:lnTo>
                    <a:pt x="618" y="648"/>
                  </a:lnTo>
                  <a:lnTo>
                    <a:pt x="618" y="650"/>
                  </a:lnTo>
                  <a:lnTo>
                    <a:pt x="618" y="651"/>
                  </a:lnTo>
                  <a:lnTo>
                    <a:pt x="616" y="651"/>
                  </a:lnTo>
                  <a:lnTo>
                    <a:pt x="615" y="652"/>
                  </a:lnTo>
                  <a:lnTo>
                    <a:pt x="614" y="652"/>
                  </a:lnTo>
                  <a:lnTo>
                    <a:pt x="613" y="652"/>
                  </a:lnTo>
                  <a:lnTo>
                    <a:pt x="613" y="650"/>
                  </a:lnTo>
                  <a:lnTo>
                    <a:pt x="613" y="649"/>
                  </a:lnTo>
                  <a:lnTo>
                    <a:pt x="611" y="649"/>
                  </a:lnTo>
                  <a:lnTo>
                    <a:pt x="609" y="651"/>
                  </a:lnTo>
                  <a:lnTo>
                    <a:pt x="608" y="652"/>
                  </a:lnTo>
                  <a:lnTo>
                    <a:pt x="607" y="653"/>
                  </a:lnTo>
                  <a:lnTo>
                    <a:pt x="606" y="655"/>
                  </a:lnTo>
                  <a:lnTo>
                    <a:pt x="606" y="655"/>
                  </a:lnTo>
                  <a:lnTo>
                    <a:pt x="606" y="656"/>
                  </a:lnTo>
                  <a:lnTo>
                    <a:pt x="606" y="655"/>
                  </a:lnTo>
                  <a:lnTo>
                    <a:pt x="605" y="654"/>
                  </a:lnTo>
                  <a:lnTo>
                    <a:pt x="605" y="653"/>
                  </a:lnTo>
                  <a:lnTo>
                    <a:pt x="606" y="645"/>
                  </a:lnTo>
                  <a:lnTo>
                    <a:pt x="606" y="644"/>
                  </a:lnTo>
                  <a:lnTo>
                    <a:pt x="606" y="643"/>
                  </a:lnTo>
                  <a:lnTo>
                    <a:pt x="605" y="643"/>
                  </a:lnTo>
                  <a:lnTo>
                    <a:pt x="605" y="644"/>
                  </a:lnTo>
                  <a:lnTo>
                    <a:pt x="605" y="647"/>
                  </a:lnTo>
                  <a:lnTo>
                    <a:pt x="605" y="649"/>
                  </a:lnTo>
                  <a:lnTo>
                    <a:pt x="604" y="652"/>
                  </a:lnTo>
                  <a:lnTo>
                    <a:pt x="603" y="652"/>
                  </a:lnTo>
                  <a:lnTo>
                    <a:pt x="602" y="650"/>
                  </a:lnTo>
                  <a:lnTo>
                    <a:pt x="602" y="649"/>
                  </a:lnTo>
                  <a:lnTo>
                    <a:pt x="602" y="647"/>
                  </a:lnTo>
                  <a:lnTo>
                    <a:pt x="602" y="646"/>
                  </a:lnTo>
                  <a:lnTo>
                    <a:pt x="600" y="645"/>
                  </a:lnTo>
                  <a:lnTo>
                    <a:pt x="600" y="646"/>
                  </a:lnTo>
                  <a:lnTo>
                    <a:pt x="601" y="648"/>
                  </a:lnTo>
                  <a:lnTo>
                    <a:pt x="598" y="648"/>
                  </a:lnTo>
                  <a:lnTo>
                    <a:pt x="597" y="646"/>
                  </a:lnTo>
                  <a:lnTo>
                    <a:pt x="596" y="644"/>
                  </a:lnTo>
                  <a:lnTo>
                    <a:pt x="595" y="644"/>
                  </a:lnTo>
                  <a:lnTo>
                    <a:pt x="595" y="645"/>
                  </a:lnTo>
                  <a:lnTo>
                    <a:pt x="594" y="645"/>
                  </a:lnTo>
                  <a:lnTo>
                    <a:pt x="594" y="646"/>
                  </a:lnTo>
                  <a:lnTo>
                    <a:pt x="594" y="646"/>
                  </a:lnTo>
                  <a:lnTo>
                    <a:pt x="594" y="648"/>
                  </a:lnTo>
                  <a:lnTo>
                    <a:pt x="594" y="649"/>
                  </a:lnTo>
                  <a:lnTo>
                    <a:pt x="596" y="650"/>
                  </a:lnTo>
                  <a:lnTo>
                    <a:pt x="597" y="650"/>
                  </a:lnTo>
                  <a:lnTo>
                    <a:pt x="599" y="651"/>
                  </a:lnTo>
                  <a:lnTo>
                    <a:pt x="600" y="651"/>
                  </a:lnTo>
                  <a:lnTo>
                    <a:pt x="601" y="651"/>
                  </a:lnTo>
                  <a:lnTo>
                    <a:pt x="601" y="652"/>
                  </a:lnTo>
                  <a:lnTo>
                    <a:pt x="600" y="654"/>
                  </a:lnTo>
                  <a:lnTo>
                    <a:pt x="600" y="655"/>
                  </a:lnTo>
                  <a:lnTo>
                    <a:pt x="601" y="656"/>
                  </a:lnTo>
                  <a:lnTo>
                    <a:pt x="601" y="657"/>
                  </a:lnTo>
                  <a:lnTo>
                    <a:pt x="601" y="658"/>
                  </a:lnTo>
                  <a:lnTo>
                    <a:pt x="600" y="658"/>
                  </a:lnTo>
                  <a:lnTo>
                    <a:pt x="600" y="657"/>
                  </a:lnTo>
                  <a:lnTo>
                    <a:pt x="599" y="656"/>
                  </a:lnTo>
                  <a:lnTo>
                    <a:pt x="598" y="655"/>
                  </a:lnTo>
                  <a:lnTo>
                    <a:pt x="596" y="655"/>
                  </a:lnTo>
                  <a:lnTo>
                    <a:pt x="594" y="656"/>
                  </a:lnTo>
                  <a:lnTo>
                    <a:pt x="594" y="655"/>
                  </a:lnTo>
                  <a:lnTo>
                    <a:pt x="594" y="653"/>
                  </a:lnTo>
                  <a:lnTo>
                    <a:pt x="592" y="652"/>
                  </a:lnTo>
                  <a:lnTo>
                    <a:pt x="591" y="652"/>
                  </a:lnTo>
                  <a:lnTo>
                    <a:pt x="591" y="653"/>
                  </a:lnTo>
                  <a:lnTo>
                    <a:pt x="590" y="653"/>
                  </a:lnTo>
                  <a:lnTo>
                    <a:pt x="589" y="654"/>
                  </a:lnTo>
                  <a:lnTo>
                    <a:pt x="590" y="655"/>
                  </a:lnTo>
                  <a:lnTo>
                    <a:pt x="589" y="657"/>
                  </a:lnTo>
                  <a:lnTo>
                    <a:pt x="588" y="657"/>
                  </a:lnTo>
                  <a:lnTo>
                    <a:pt x="587" y="657"/>
                  </a:lnTo>
                  <a:lnTo>
                    <a:pt x="587" y="656"/>
                  </a:lnTo>
                  <a:lnTo>
                    <a:pt x="586" y="656"/>
                  </a:lnTo>
                  <a:lnTo>
                    <a:pt x="585" y="656"/>
                  </a:lnTo>
                  <a:lnTo>
                    <a:pt x="585" y="658"/>
                  </a:lnTo>
                  <a:lnTo>
                    <a:pt x="586" y="658"/>
                  </a:lnTo>
                  <a:lnTo>
                    <a:pt x="586" y="659"/>
                  </a:lnTo>
                  <a:lnTo>
                    <a:pt x="586" y="660"/>
                  </a:lnTo>
                  <a:lnTo>
                    <a:pt x="585" y="660"/>
                  </a:lnTo>
                  <a:lnTo>
                    <a:pt x="585" y="659"/>
                  </a:lnTo>
                  <a:lnTo>
                    <a:pt x="584" y="659"/>
                  </a:lnTo>
                  <a:lnTo>
                    <a:pt x="584" y="657"/>
                  </a:lnTo>
                  <a:lnTo>
                    <a:pt x="583" y="657"/>
                  </a:lnTo>
                  <a:lnTo>
                    <a:pt x="583" y="657"/>
                  </a:lnTo>
                  <a:lnTo>
                    <a:pt x="583" y="658"/>
                  </a:lnTo>
                  <a:lnTo>
                    <a:pt x="582" y="658"/>
                  </a:lnTo>
                  <a:lnTo>
                    <a:pt x="582" y="657"/>
                  </a:lnTo>
                  <a:lnTo>
                    <a:pt x="582" y="656"/>
                  </a:lnTo>
                  <a:lnTo>
                    <a:pt x="582" y="655"/>
                  </a:lnTo>
                  <a:lnTo>
                    <a:pt x="581" y="653"/>
                  </a:lnTo>
                  <a:lnTo>
                    <a:pt x="581" y="648"/>
                  </a:lnTo>
                  <a:lnTo>
                    <a:pt x="580" y="646"/>
                  </a:lnTo>
                  <a:lnTo>
                    <a:pt x="579" y="645"/>
                  </a:lnTo>
                  <a:lnTo>
                    <a:pt x="579" y="645"/>
                  </a:lnTo>
                  <a:lnTo>
                    <a:pt x="579" y="644"/>
                  </a:lnTo>
                  <a:lnTo>
                    <a:pt x="578" y="643"/>
                  </a:lnTo>
                  <a:lnTo>
                    <a:pt x="577" y="642"/>
                  </a:lnTo>
                  <a:lnTo>
                    <a:pt x="576" y="643"/>
                  </a:lnTo>
                  <a:lnTo>
                    <a:pt x="576" y="642"/>
                  </a:lnTo>
                  <a:lnTo>
                    <a:pt x="575" y="642"/>
                  </a:lnTo>
                  <a:lnTo>
                    <a:pt x="573" y="639"/>
                  </a:lnTo>
                  <a:lnTo>
                    <a:pt x="573" y="638"/>
                  </a:lnTo>
                  <a:lnTo>
                    <a:pt x="573" y="634"/>
                  </a:lnTo>
                  <a:lnTo>
                    <a:pt x="572" y="635"/>
                  </a:lnTo>
                  <a:lnTo>
                    <a:pt x="572" y="636"/>
                  </a:lnTo>
                  <a:lnTo>
                    <a:pt x="572" y="639"/>
                  </a:lnTo>
                  <a:lnTo>
                    <a:pt x="572" y="640"/>
                  </a:lnTo>
                  <a:lnTo>
                    <a:pt x="573" y="642"/>
                  </a:lnTo>
                  <a:lnTo>
                    <a:pt x="573" y="643"/>
                  </a:lnTo>
                  <a:lnTo>
                    <a:pt x="574" y="644"/>
                  </a:lnTo>
                  <a:lnTo>
                    <a:pt x="575" y="648"/>
                  </a:lnTo>
                  <a:lnTo>
                    <a:pt x="575" y="650"/>
                  </a:lnTo>
                  <a:lnTo>
                    <a:pt x="576" y="650"/>
                  </a:lnTo>
                  <a:lnTo>
                    <a:pt x="576" y="654"/>
                  </a:lnTo>
                  <a:lnTo>
                    <a:pt x="575" y="654"/>
                  </a:lnTo>
                  <a:lnTo>
                    <a:pt x="575" y="653"/>
                  </a:lnTo>
                  <a:lnTo>
                    <a:pt x="574" y="653"/>
                  </a:lnTo>
                  <a:lnTo>
                    <a:pt x="573" y="651"/>
                  </a:lnTo>
                  <a:lnTo>
                    <a:pt x="573" y="650"/>
                  </a:lnTo>
                  <a:lnTo>
                    <a:pt x="572" y="650"/>
                  </a:lnTo>
                  <a:lnTo>
                    <a:pt x="572" y="651"/>
                  </a:lnTo>
                  <a:lnTo>
                    <a:pt x="572" y="653"/>
                  </a:lnTo>
                  <a:lnTo>
                    <a:pt x="572" y="655"/>
                  </a:lnTo>
                  <a:lnTo>
                    <a:pt x="571" y="656"/>
                  </a:lnTo>
                  <a:lnTo>
                    <a:pt x="571" y="657"/>
                  </a:lnTo>
                  <a:lnTo>
                    <a:pt x="571" y="657"/>
                  </a:lnTo>
                  <a:lnTo>
                    <a:pt x="570" y="657"/>
                  </a:lnTo>
                  <a:lnTo>
                    <a:pt x="570" y="656"/>
                  </a:lnTo>
                  <a:lnTo>
                    <a:pt x="570" y="653"/>
                  </a:lnTo>
                  <a:lnTo>
                    <a:pt x="571" y="652"/>
                  </a:lnTo>
                  <a:lnTo>
                    <a:pt x="571" y="650"/>
                  </a:lnTo>
                  <a:lnTo>
                    <a:pt x="571" y="650"/>
                  </a:lnTo>
                  <a:lnTo>
                    <a:pt x="571" y="649"/>
                  </a:lnTo>
                  <a:lnTo>
                    <a:pt x="571" y="648"/>
                  </a:lnTo>
                  <a:lnTo>
                    <a:pt x="571" y="647"/>
                  </a:lnTo>
                  <a:lnTo>
                    <a:pt x="571" y="649"/>
                  </a:lnTo>
                  <a:lnTo>
                    <a:pt x="571" y="650"/>
                  </a:lnTo>
                  <a:lnTo>
                    <a:pt x="569" y="652"/>
                  </a:lnTo>
                  <a:lnTo>
                    <a:pt x="569" y="653"/>
                  </a:lnTo>
                  <a:lnTo>
                    <a:pt x="568" y="655"/>
                  </a:lnTo>
                  <a:lnTo>
                    <a:pt x="569" y="655"/>
                  </a:lnTo>
                  <a:lnTo>
                    <a:pt x="568" y="657"/>
                  </a:lnTo>
                  <a:lnTo>
                    <a:pt x="568" y="658"/>
                  </a:lnTo>
                  <a:lnTo>
                    <a:pt x="567" y="657"/>
                  </a:lnTo>
                  <a:lnTo>
                    <a:pt x="565" y="656"/>
                  </a:lnTo>
                  <a:lnTo>
                    <a:pt x="565" y="652"/>
                  </a:lnTo>
                  <a:lnTo>
                    <a:pt x="565" y="651"/>
                  </a:lnTo>
                  <a:lnTo>
                    <a:pt x="565" y="650"/>
                  </a:lnTo>
                  <a:lnTo>
                    <a:pt x="563" y="648"/>
                  </a:lnTo>
                  <a:lnTo>
                    <a:pt x="563" y="647"/>
                  </a:lnTo>
                  <a:lnTo>
                    <a:pt x="564" y="646"/>
                  </a:lnTo>
                  <a:lnTo>
                    <a:pt x="565" y="646"/>
                  </a:lnTo>
                  <a:lnTo>
                    <a:pt x="565" y="645"/>
                  </a:lnTo>
                  <a:lnTo>
                    <a:pt x="565" y="644"/>
                  </a:lnTo>
                  <a:lnTo>
                    <a:pt x="564" y="645"/>
                  </a:lnTo>
                  <a:lnTo>
                    <a:pt x="563" y="645"/>
                  </a:lnTo>
                  <a:lnTo>
                    <a:pt x="562" y="645"/>
                  </a:lnTo>
                  <a:lnTo>
                    <a:pt x="561" y="645"/>
                  </a:lnTo>
                  <a:lnTo>
                    <a:pt x="559" y="643"/>
                  </a:lnTo>
                  <a:lnTo>
                    <a:pt x="559" y="643"/>
                  </a:lnTo>
                  <a:lnTo>
                    <a:pt x="559" y="642"/>
                  </a:lnTo>
                  <a:lnTo>
                    <a:pt x="558" y="643"/>
                  </a:lnTo>
                  <a:lnTo>
                    <a:pt x="557" y="644"/>
                  </a:lnTo>
                  <a:lnTo>
                    <a:pt x="558" y="644"/>
                  </a:lnTo>
                  <a:lnTo>
                    <a:pt x="559" y="645"/>
                  </a:lnTo>
                  <a:lnTo>
                    <a:pt x="559" y="646"/>
                  </a:lnTo>
                  <a:lnTo>
                    <a:pt x="559" y="647"/>
                  </a:lnTo>
                  <a:lnTo>
                    <a:pt x="559" y="647"/>
                  </a:lnTo>
                  <a:lnTo>
                    <a:pt x="558" y="645"/>
                  </a:lnTo>
                  <a:lnTo>
                    <a:pt x="557" y="645"/>
                  </a:lnTo>
                  <a:lnTo>
                    <a:pt x="556" y="645"/>
                  </a:lnTo>
                  <a:lnTo>
                    <a:pt x="556" y="645"/>
                  </a:lnTo>
                  <a:lnTo>
                    <a:pt x="555" y="646"/>
                  </a:lnTo>
                  <a:lnTo>
                    <a:pt x="555" y="647"/>
                  </a:lnTo>
                  <a:lnTo>
                    <a:pt x="555" y="648"/>
                  </a:lnTo>
                  <a:lnTo>
                    <a:pt x="556" y="649"/>
                  </a:lnTo>
                  <a:lnTo>
                    <a:pt x="555" y="649"/>
                  </a:lnTo>
                  <a:lnTo>
                    <a:pt x="554" y="649"/>
                  </a:lnTo>
                  <a:lnTo>
                    <a:pt x="552" y="649"/>
                  </a:lnTo>
                  <a:lnTo>
                    <a:pt x="552" y="650"/>
                  </a:lnTo>
                  <a:lnTo>
                    <a:pt x="555" y="651"/>
                  </a:lnTo>
                  <a:lnTo>
                    <a:pt x="556" y="653"/>
                  </a:lnTo>
                  <a:lnTo>
                    <a:pt x="556" y="655"/>
                  </a:lnTo>
                  <a:lnTo>
                    <a:pt x="555" y="655"/>
                  </a:lnTo>
                  <a:lnTo>
                    <a:pt x="554" y="655"/>
                  </a:lnTo>
                  <a:lnTo>
                    <a:pt x="553" y="653"/>
                  </a:lnTo>
                  <a:lnTo>
                    <a:pt x="552" y="653"/>
                  </a:lnTo>
                  <a:lnTo>
                    <a:pt x="552" y="652"/>
                  </a:lnTo>
                  <a:lnTo>
                    <a:pt x="551" y="653"/>
                  </a:lnTo>
                  <a:lnTo>
                    <a:pt x="551" y="654"/>
                  </a:lnTo>
                  <a:lnTo>
                    <a:pt x="551" y="657"/>
                  </a:lnTo>
                  <a:lnTo>
                    <a:pt x="551" y="658"/>
                  </a:lnTo>
                  <a:lnTo>
                    <a:pt x="550" y="658"/>
                  </a:lnTo>
                  <a:lnTo>
                    <a:pt x="549" y="658"/>
                  </a:lnTo>
                  <a:lnTo>
                    <a:pt x="548" y="658"/>
                  </a:lnTo>
                  <a:lnTo>
                    <a:pt x="549" y="657"/>
                  </a:lnTo>
                  <a:lnTo>
                    <a:pt x="549" y="656"/>
                  </a:lnTo>
                  <a:lnTo>
                    <a:pt x="548" y="656"/>
                  </a:lnTo>
                  <a:lnTo>
                    <a:pt x="548" y="656"/>
                  </a:lnTo>
                  <a:lnTo>
                    <a:pt x="546" y="654"/>
                  </a:lnTo>
                  <a:lnTo>
                    <a:pt x="545" y="653"/>
                  </a:lnTo>
                  <a:lnTo>
                    <a:pt x="545" y="652"/>
                  </a:lnTo>
                  <a:lnTo>
                    <a:pt x="545" y="650"/>
                  </a:lnTo>
                  <a:lnTo>
                    <a:pt x="545" y="649"/>
                  </a:lnTo>
                  <a:lnTo>
                    <a:pt x="544" y="650"/>
                  </a:lnTo>
                  <a:lnTo>
                    <a:pt x="543" y="650"/>
                  </a:lnTo>
                  <a:lnTo>
                    <a:pt x="542" y="650"/>
                  </a:lnTo>
                  <a:lnTo>
                    <a:pt x="540" y="652"/>
                  </a:lnTo>
                  <a:lnTo>
                    <a:pt x="540" y="653"/>
                  </a:lnTo>
                  <a:lnTo>
                    <a:pt x="541" y="654"/>
                  </a:lnTo>
                  <a:lnTo>
                    <a:pt x="542" y="655"/>
                  </a:lnTo>
                  <a:lnTo>
                    <a:pt x="542" y="658"/>
                  </a:lnTo>
                  <a:lnTo>
                    <a:pt x="541" y="658"/>
                  </a:lnTo>
                  <a:lnTo>
                    <a:pt x="540" y="656"/>
                  </a:lnTo>
                  <a:lnTo>
                    <a:pt x="539" y="656"/>
                  </a:lnTo>
                  <a:lnTo>
                    <a:pt x="538" y="656"/>
                  </a:lnTo>
                  <a:lnTo>
                    <a:pt x="537" y="656"/>
                  </a:lnTo>
                  <a:lnTo>
                    <a:pt x="536" y="656"/>
                  </a:lnTo>
                  <a:lnTo>
                    <a:pt x="536" y="657"/>
                  </a:lnTo>
                  <a:lnTo>
                    <a:pt x="536" y="658"/>
                  </a:lnTo>
                  <a:lnTo>
                    <a:pt x="536" y="658"/>
                  </a:lnTo>
                  <a:lnTo>
                    <a:pt x="536" y="658"/>
                  </a:lnTo>
                  <a:lnTo>
                    <a:pt x="537" y="659"/>
                  </a:lnTo>
                  <a:lnTo>
                    <a:pt x="538" y="660"/>
                  </a:lnTo>
                  <a:lnTo>
                    <a:pt x="539" y="661"/>
                  </a:lnTo>
                  <a:lnTo>
                    <a:pt x="540" y="661"/>
                  </a:lnTo>
                  <a:lnTo>
                    <a:pt x="543" y="662"/>
                  </a:lnTo>
                  <a:lnTo>
                    <a:pt x="546" y="663"/>
                  </a:lnTo>
                  <a:lnTo>
                    <a:pt x="547" y="663"/>
                  </a:lnTo>
                  <a:lnTo>
                    <a:pt x="547" y="664"/>
                  </a:lnTo>
                  <a:lnTo>
                    <a:pt x="548" y="665"/>
                  </a:lnTo>
                  <a:lnTo>
                    <a:pt x="549" y="666"/>
                  </a:lnTo>
                  <a:lnTo>
                    <a:pt x="550" y="667"/>
                  </a:lnTo>
                  <a:lnTo>
                    <a:pt x="550" y="668"/>
                  </a:lnTo>
                  <a:lnTo>
                    <a:pt x="549" y="668"/>
                  </a:lnTo>
                  <a:lnTo>
                    <a:pt x="548" y="668"/>
                  </a:lnTo>
                  <a:lnTo>
                    <a:pt x="547" y="666"/>
                  </a:lnTo>
                  <a:lnTo>
                    <a:pt x="547" y="665"/>
                  </a:lnTo>
                  <a:lnTo>
                    <a:pt x="546" y="666"/>
                  </a:lnTo>
                  <a:lnTo>
                    <a:pt x="546" y="668"/>
                  </a:lnTo>
                  <a:lnTo>
                    <a:pt x="546" y="670"/>
                  </a:lnTo>
                  <a:lnTo>
                    <a:pt x="546" y="670"/>
                  </a:lnTo>
                  <a:lnTo>
                    <a:pt x="545" y="670"/>
                  </a:lnTo>
                  <a:lnTo>
                    <a:pt x="543" y="670"/>
                  </a:lnTo>
                  <a:lnTo>
                    <a:pt x="543" y="671"/>
                  </a:lnTo>
                  <a:lnTo>
                    <a:pt x="544" y="672"/>
                  </a:lnTo>
                  <a:lnTo>
                    <a:pt x="545" y="675"/>
                  </a:lnTo>
                  <a:lnTo>
                    <a:pt x="545" y="677"/>
                  </a:lnTo>
                  <a:lnTo>
                    <a:pt x="545" y="678"/>
                  </a:lnTo>
                  <a:lnTo>
                    <a:pt x="544" y="678"/>
                  </a:lnTo>
                  <a:lnTo>
                    <a:pt x="544" y="679"/>
                  </a:lnTo>
                  <a:lnTo>
                    <a:pt x="545" y="680"/>
                  </a:lnTo>
                  <a:lnTo>
                    <a:pt x="546" y="681"/>
                  </a:lnTo>
                  <a:lnTo>
                    <a:pt x="547" y="681"/>
                  </a:lnTo>
                  <a:lnTo>
                    <a:pt x="547" y="679"/>
                  </a:lnTo>
                  <a:lnTo>
                    <a:pt x="547" y="678"/>
                  </a:lnTo>
                  <a:lnTo>
                    <a:pt x="548" y="678"/>
                  </a:lnTo>
                  <a:lnTo>
                    <a:pt x="548" y="679"/>
                  </a:lnTo>
                  <a:lnTo>
                    <a:pt x="548" y="680"/>
                  </a:lnTo>
                  <a:lnTo>
                    <a:pt x="548" y="682"/>
                  </a:lnTo>
                  <a:lnTo>
                    <a:pt x="548" y="682"/>
                  </a:lnTo>
                  <a:lnTo>
                    <a:pt x="548" y="683"/>
                  </a:lnTo>
                  <a:lnTo>
                    <a:pt x="548" y="683"/>
                  </a:lnTo>
                  <a:lnTo>
                    <a:pt x="544" y="683"/>
                  </a:lnTo>
                  <a:lnTo>
                    <a:pt x="544" y="682"/>
                  </a:lnTo>
                  <a:lnTo>
                    <a:pt x="543" y="682"/>
                  </a:lnTo>
                  <a:lnTo>
                    <a:pt x="543" y="682"/>
                  </a:lnTo>
                  <a:lnTo>
                    <a:pt x="543" y="682"/>
                  </a:lnTo>
                  <a:lnTo>
                    <a:pt x="542" y="682"/>
                  </a:lnTo>
                  <a:lnTo>
                    <a:pt x="542" y="683"/>
                  </a:lnTo>
                  <a:lnTo>
                    <a:pt x="541" y="684"/>
                  </a:lnTo>
                  <a:lnTo>
                    <a:pt x="541" y="685"/>
                  </a:lnTo>
                  <a:lnTo>
                    <a:pt x="541" y="686"/>
                  </a:lnTo>
                  <a:lnTo>
                    <a:pt x="541" y="687"/>
                  </a:lnTo>
                  <a:lnTo>
                    <a:pt x="540" y="687"/>
                  </a:lnTo>
                  <a:lnTo>
                    <a:pt x="539" y="686"/>
                  </a:lnTo>
                  <a:lnTo>
                    <a:pt x="538" y="686"/>
                  </a:lnTo>
                  <a:lnTo>
                    <a:pt x="538" y="687"/>
                  </a:lnTo>
                  <a:lnTo>
                    <a:pt x="537" y="687"/>
                  </a:lnTo>
                  <a:lnTo>
                    <a:pt x="537" y="688"/>
                  </a:lnTo>
                  <a:lnTo>
                    <a:pt x="537" y="689"/>
                  </a:lnTo>
                  <a:lnTo>
                    <a:pt x="540" y="689"/>
                  </a:lnTo>
                  <a:lnTo>
                    <a:pt x="541" y="689"/>
                  </a:lnTo>
                  <a:lnTo>
                    <a:pt x="541" y="690"/>
                  </a:lnTo>
                  <a:lnTo>
                    <a:pt x="540" y="691"/>
                  </a:lnTo>
                  <a:lnTo>
                    <a:pt x="539" y="692"/>
                  </a:lnTo>
                  <a:lnTo>
                    <a:pt x="538" y="692"/>
                  </a:lnTo>
                  <a:lnTo>
                    <a:pt x="537" y="692"/>
                  </a:lnTo>
                  <a:lnTo>
                    <a:pt x="536" y="692"/>
                  </a:lnTo>
                  <a:lnTo>
                    <a:pt x="536" y="691"/>
                  </a:lnTo>
                  <a:lnTo>
                    <a:pt x="534" y="689"/>
                  </a:lnTo>
                  <a:lnTo>
                    <a:pt x="533" y="689"/>
                  </a:lnTo>
                  <a:lnTo>
                    <a:pt x="532" y="689"/>
                  </a:lnTo>
                  <a:lnTo>
                    <a:pt x="533" y="691"/>
                  </a:lnTo>
                  <a:lnTo>
                    <a:pt x="533" y="692"/>
                  </a:lnTo>
                  <a:lnTo>
                    <a:pt x="533" y="693"/>
                  </a:lnTo>
                  <a:lnTo>
                    <a:pt x="533" y="694"/>
                  </a:lnTo>
                  <a:lnTo>
                    <a:pt x="535" y="694"/>
                  </a:lnTo>
                  <a:lnTo>
                    <a:pt x="536" y="694"/>
                  </a:lnTo>
                  <a:lnTo>
                    <a:pt x="536" y="694"/>
                  </a:lnTo>
                  <a:lnTo>
                    <a:pt x="535" y="695"/>
                  </a:lnTo>
                  <a:lnTo>
                    <a:pt x="535" y="696"/>
                  </a:lnTo>
                  <a:lnTo>
                    <a:pt x="536" y="698"/>
                  </a:lnTo>
                  <a:lnTo>
                    <a:pt x="535" y="698"/>
                  </a:lnTo>
                  <a:lnTo>
                    <a:pt x="534" y="697"/>
                  </a:lnTo>
                  <a:lnTo>
                    <a:pt x="534" y="698"/>
                  </a:lnTo>
                  <a:lnTo>
                    <a:pt x="534" y="699"/>
                  </a:lnTo>
                  <a:lnTo>
                    <a:pt x="533" y="698"/>
                  </a:lnTo>
                  <a:lnTo>
                    <a:pt x="533" y="699"/>
                  </a:lnTo>
                  <a:lnTo>
                    <a:pt x="531" y="698"/>
                  </a:lnTo>
                  <a:lnTo>
                    <a:pt x="531" y="697"/>
                  </a:lnTo>
                  <a:lnTo>
                    <a:pt x="530" y="697"/>
                  </a:lnTo>
                  <a:lnTo>
                    <a:pt x="530" y="698"/>
                  </a:lnTo>
                  <a:lnTo>
                    <a:pt x="528" y="701"/>
                  </a:lnTo>
                  <a:lnTo>
                    <a:pt x="529" y="704"/>
                  </a:lnTo>
                  <a:lnTo>
                    <a:pt x="528" y="705"/>
                  </a:lnTo>
                  <a:lnTo>
                    <a:pt x="527" y="704"/>
                  </a:lnTo>
                  <a:lnTo>
                    <a:pt x="527" y="703"/>
                  </a:lnTo>
                  <a:lnTo>
                    <a:pt x="526" y="702"/>
                  </a:lnTo>
                  <a:lnTo>
                    <a:pt x="525" y="702"/>
                  </a:lnTo>
                  <a:lnTo>
                    <a:pt x="524" y="702"/>
                  </a:lnTo>
                  <a:lnTo>
                    <a:pt x="524" y="703"/>
                  </a:lnTo>
                  <a:lnTo>
                    <a:pt x="524" y="704"/>
                  </a:lnTo>
                  <a:lnTo>
                    <a:pt x="524" y="706"/>
                  </a:lnTo>
                  <a:lnTo>
                    <a:pt x="524" y="707"/>
                  </a:lnTo>
                  <a:lnTo>
                    <a:pt x="523" y="707"/>
                  </a:lnTo>
                  <a:lnTo>
                    <a:pt x="523" y="706"/>
                  </a:lnTo>
                  <a:lnTo>
                    <a:pt x="521" y="706"/>
                  </a:lnTo>
                  <a:lnTo>
                    <a:pt x="521" y="705"/>
                  </a:lnTo>
                  <a:lnTo>
                    <a:pt x="521" y="704"/>
                  </a:lnTo>
                  <a:lnTo>
                    <a:pt x="522" y="704"/>
                  </a:lnTo>
                  <a:lnTo>
                    <a:pt x="522" y="703"/>
                  </a:lnTo>
                  <a:lnTo>
                    <a:pt x="521" y="702"/>
                  </a:lnTo>
                  <a:lnTo>
                    <a:pt x="521" y="701"/>
                  </a:lnTo>
                  <a:lnTo>
                    <a:pt x="521" y="699"/>
                  </a:lnTo>
                  <a:lnTo>
                    <a:pt x="521" y="698"/>
                  </a:lnTo>
                  <a:lnTo>
                    <a:pt x="521" y="697"/>
                  </a:lnTo>
                  <a:lnTo>
                    <a:pt x="520" y="697"/>
                  </a:lnTo>
                  <a:lnTo>
                    <a:pt x="519" y="695"/>
                  </a:lnTo>
                  <a:lnTo>
                    <a:pt x="519" y="694"/>
                  </a:lnTo>
                  <a:lnTo>
                    <a:pt x="518" y="694"/>
                  </a:lnTo>
                  <a:lnTo>
                    <a:pt x="518" y="695"/>
                  </a:lnTo>
                  <a:lnTo>
                    <a:pt x="519" y="698"/>
                  </a:lnTo>
                  <a:lnTo>
                    <a:pt x="519" y="700"/>
                  </a:lnTo>
                  <a:lnTo>
                    <a:pt x="519" y="701"/>
                  </a:lnTo>
                  <a:lnTo>
                    <a:pt x="518" y="702"/>
                  </a:lnTo>
                  <a:lnTo>
                    <a:pt x="518" y="701"/>
                  </a:lnTo>
                  <a:lnTo>
                    <a:pt x="517" y="701"/>
                  </a:lnTo>
                  <a:lnTo>
                    <a:pt x="517" y="700"/>
                  </a:lnTo>
                  <a:lnTo>
                    <a:pt x="513" y="695"/>
                  </a:lnTo>
                  <a:lnTo>
                    <a:pt x="513" y="694"/>
                  </a:lnTo>
                  <a:lnTo>
                    <a:pt x="512" y="693"/>
                  </a:lnTo>
                  <a:lnTo>
                    <a:pt x="511" y="692"/>
                  </a:lnTo>
                  <a:lnTo>
                    <a:pt x="511" y="691"/>
                  </a:lnTo>
                  <a:lnTo>
                    <a:pt x="511" y="690"/>
                  </a:lnTo>
                  <a:lnTo>
                    <a:pt x="511" y="689"/>
                  </a:lnTo>
                  <a:lnTo>
                    <a:pt x="511" y="688"/>
                  </a:lnTo>
                  <a:lnTo>
                    <a:pt x="510" y="688"/>
                  </a:lnTo>
                  <a:lnTo>
                    <a:pt x="509" y="688"/>
                  </a:lnTo>
                  <a:lnTo>
                    <a:pt x="509" y="687"/>
                  </a:lnTo>
                  <a:lnTo>
                    <a:pt x="508" y="687"/>
                  </a:lnTo>
                  <a:lnTo>
                    <a:pt x="508" y="686"/>
                  </a:lnTo>
                  <a:lnTo>
                    <a:pt x="507" y="685"/>
                  </a:lnTo>
                  <a:lnTo>
                    <a:pt x="506" y="686"/>
                  </a:lnTo>
                  <a:lnTo>
                    <a:pt x="505" y="686"/>
                  </a:lnTo>
                  <a:lnTo>
                    <a:pt x="505" y="687"/>
                  </a:lnTo>
                  <a:lnTo>
                    <a:pt x="504" y="687"/>
                  </a:lnTo>
                  <a:lnTo>
                    <a:pt x="503" y="688"/>
                  </a:lnTo>
                  <a:lnTo>
                    <a:pt x="504" y="688"/>
                  </a:lnTo>
                  <a:lnTo>
                    <a:pt x="506" y="689"/>
                  </a:lnTo>
                  <a:lnTo>
                    <a:pt x="507" y="689"/>
                  </a:lnTo>
                  <a:lnTo>
                    <a:pt x="507" y="691"/>
                  </a:lnTo>
                  <a:lnTo>
                    <a:pt x="507" y="692"/>
                  </a:lnTo>
                  <a:lnTo>
                    <a:pt x="507" y="693"/>
                  </a:lnTo>
                  <a:lnTo>
                    <a:pt x="506" y="694"/>
                  </a:lnTo>
                  <a:lnTo>
                    <a:pt x="505" y="695"/>
                  </a:lnTo>
                  <a:lnTo>
                    <a:pt x="504" y="700"/>
                  </a:lnTo>
                  <a:lnTo>
                    <a:pt x="502" y="697"/>
                  </a:lnTo>
                  <a:lnTo>
                    <a:pt x="502" y="695"/>
                  </a:lnTo>
                  <a:lnTo>
                    <a:pt x="501" y="693"/>
                  </a:lnTo>
                  <a:lnTo>
                    <a:pt x="501" y="692"/>
                  </a:lnTo>
                  <a:lnTo>
                    <a:pt x="501" y="692"/>
                  </a:lnTo>
                  <a:lnTo>
                    <a:pt x="501" y="693"/>
                  </a:lnTo>
                  <a:lnTo>
                    <a:pt x="500" y="693"/>
                  </a:lnTo>
                  <a:lnTo>
                    <a:pt x="499" y="691"/>
                  </a:lnTo>
                  <a:lnTo>
                    <a:pt x="498" y="691"/>
                  </a:lnTo>
                  <a:lnTo>
                    <a:pt x="498" y="692"/>
                  </a:lnTo>
                  <a:lnTo>
                    <a:pt x="499" y="694"/>
                  </a:lnTo>
                  <a:lnTo>
                    <a:pt x="500" y="694"/>
                  </a:lnTo>
                  <a:lnTo>
                    <a:pt x="499" y="695"/>
                  </a:lnTo>
                  <a:lnTo>
                    <a:pt x="496" y="694"/>
                  </a:lnTo>
                  <a:lnTo>
                    <a:pt x="496" y="693"/>
                  </a:lnTo>
                  <a:lnTo>
                    <a:pt x="495" y="693"/>
                  </a:lnTo>
                  <a:lnTo>
                    <a:pt x="493" y="693"/>
                  </a:lnTo>
                  <a:lnTo>
                    <a:pt x="491" y="692"/>
                  </a:lnTo>
                  <a:lnTo>
                    <a:pt x="489" y="689"/>
                  </a:lnTo>
                  <a:lnTo>
                    <a:pt x="489" y="688"/>
                  </a:lnTo>
                  <a:lnTo>
                    <a:pt x="488" y="687"/>
                  </a:lnTo>
                  <a:lnTo>
                    <a:pt x="488" y="686"/>
                  </a:lnTo>
                  <a:lnTo>
                    <a:pt x="487" y="686"/>
                  </a:lnTo>
                  <a:lnTo>
                    <a:pt x="486" y="686"/>
                  </a:lnTo>
                  <a:lnTo>
                    <a:pt x="485" y="686"/>
                  </a:lnTo>
                  <a:lnTo>
                    <a:pt x="486" y="688"/>
                  </a:lnTo>
                  <a:lnTo>
                    <a:pt x="487" y="689"/>
                  </a:lnTo>
                  <a:lnTo>
                    <a:pt x="488" y="692"/>
                  </a:lnTo>
                  <a:lnTo>
                    <a:pt x="489" y="694"/>
                  </a:lnTo>
                  <a:lnTo>
                    <a:pt x="489" y="696"/>
                  </a:lnTo>
                  <a:lnTo>
                    <a:pt x="490" y="698"/>
                  </a:lnTo>
                  <a:lnTo>
                    <a:pt x="490" y="699"/>
                  </a:lnTo>
                  <a:lnTo>
                    <a:pt x="491" y="702"/>
                  </a:lnTo>
                  <a:lnTo>
                    <a:pt x="491" y="703"/>
                  </a:lnTo>
                  <a:lnTo>
                    <a:pt x="491" y="704"/>
                  </a:lnTo>
                  <a:lnTo>
                    <a:pt x="491" y="705"/>
                  </a:lnTo>
                  <a:lnTo>
                    <a:pt x="491" y="706"/>
                  </a:lnTo>
                  <a:lnTo>
                    <a:pt x="491" y="707"/>
                  </a:lnTo>
                  <a:lnTo>
                    <a:pt x="490" y="706"/>
                  </a:lnTo>
                  <a:lnTo>
                    <a:pt x="488" y="704"/>
                  </a:lnTo>
                  <a:lnTo>
                    <a:pt x="487" y="704"/>
                  </a:lnTo>
                  <a:lnTo>
                    <a:pt x="486" y="703"/>
                  </a:lnTo>
                  <a:lnTo>
                    <a:pt x="485" y="703"/>
                  </a:lnTo>
                  <a:lnTo>
                    <a:pt x="484" y="704"/>
                  </a:lnTo>
                  <a:lnTo>
                    <a:pt x="483" y="705"/>
                  </a:lnTo>
                  <a:lnTo>
                    <a:pt x="482" y="705"/>
                  </a:lnTo>
                  <a:lnTo>
                    <a:pt x="482" y="706"/>
                  </a:lnTo>
                  <a:lnTo>
                    <a:pt x="482" y="707"/>
                  </a:lnTo>
                  <a:lnTo>
                    <a:pt x="483" y="707"/>
                  </a:lnTo>
                  <a:lnTo>
                    <a:pt x="484" y="708"/>
                  </a:lnTo>
                  <a:lnTo>
                    <a:pt x="484" y="709"/>
                  </a:lnTo>
                  <a:lnTo>
                    <a:pt x="485" y="710"/>
                  </a:lnTo>
                  <a:lnTo>
                    <a:pt x="485" y="711"/>
                  </a:lnTo>
                  <a:lnTo>
                    <a:pt x="486" y="712"/>
                  </a:lnTo>
                  <a:lnTo>
                    <a:pt x="486" y="713"/>
                  </a:lnTo>
                  <a:lnTo>
                    <a:pt x="486" y="714"/>
                  </a:lnTo>
                  <a:lnTo>
                    <a:pt x="486" y="715"/>
                  </a:lnTo>
                  <a:lnTo>
                    <a:pt x="487" y="715"/>
                  </a:lnTo>
                  <a:lnTo>
                    <a:pt x="488" y="715"/>
                  </a:lnTo>
                  <a:lnTo>
                    <a:pt x="489" y="716"/>
                  </a:lnTo>
                  <a:lnTo>
                    <a:pt x="489" y="717"/>
                  </a:lnTo>
                  <a:lnTo>
                    <a:pt x="490" y="717"/>
                  </a:lnTo>
                  <a:lnTo>
                    <a:pt x="490" y="718"/>
                  </a:lnTo>
                  <a:lnTo>
                    <a:pt x="491" y="717"/>
                  </a:lnTo>
                  <a:lnTo>
                    <a:pt x="492" y="718"/>
                  </a:lnTo>
                  <a:lnTo>
                    <a:pt x="493" y="718"/>
                  </a:lnTo>
                  <a:lnTo>
                    <a:pt x="493" y="716"/>
                  </a:lnTo>
                  <a:lnTo>
                    <a:pt x="494" y="716"/>
                  </a:lnTo>
                  <a:lnTo>
                    <a:pt x="494" y="717"/>
                  </a:lnTo>
                  <a:lnTo>
                    <a:pt x="494" y="718"/>
                  </a:lnTo>
                  <a:lnTo>
                    <a:pt x="493" y="719"/>
                  </a:lnTo>
                  <a:lnTo>
                    <a:pt x="492" y="719"/>
                  </a:lnTo>
                  <a:lnTo>
                    <a:pt x="491" y="719"/>
                  </a:lnTo>
                  <a:lnTo>
                    <a:pt x="490" y="719"/>
                  </a:lnTo>
                  <a:lnTo>
                    <a:pt x="489" y="719"/>
                  </a:lnTo>
                  <a:lnTo>
                    <a:pt x="488" y="720"/>
                  </a:lnTo>
                  <a:lnTo>
                    <a:pt x="488" y="721"/>
                  </a:lnTo>
                  <a:lnTo>
                    <a:pt x="489" y="721"/>
                  </a:lnTo>
                  <a:lnTo>
                    <a:pt x="490" y="720"/>
                  </a:lnTo>
                  <a:lnTo>
                    <a:pt x="490" y="720"/>
                  </a:lnTo>
                  <a:lnTo>
                    <a:pt x="491" y="721"/>
                  </a:lnTo>
                  <a:lnTo>
                    <a:pt x="492" y="722"/>
                  </a:lnTo>
                  <a:lnTo>
                    <a:pt x="492" y="723"/>
                  </a:lnTo>
                  <a:lnTo>
                    <a:pt x="493" y="724"/>
                  </a:lnTo>
                  <a:lnTo>
                    <a:pt x="495" y="726"/>
                  </a:lnTo>
                  <a:lnTo>
                    <a:pt x="495" y="727"/>
                  </a:lnTo>
                  <a:lnTo>
                    <a:pt x="495" y="728"/>
                  </a:lnTo>
                  <a:lnTo>
                    <a:pt x="497" y="731"/>
                  </a:lnTo>
                  <a:lnTo>
                    <a:pt x="498" y="731"/>
                  </a:lnTo>
                  <a:lnTo>
                    <a:pt x="499" y="731"/>
                  </a:lnTo>
                  <a:lnTo>
                    <a:pt x="500" y="731"/>
                  </a:lnTo>
                  <a:lnTo>
                    <a:pt x="501" y="732"/>
                  </a:lnTo>
                  <a:lnTo>
                    <a:pt x="501" y="733"/>
                  </a:lnTo>
                  <a:lnTo>
                    <a:pt x="501" y="735"/>
                  </a:lnTo>
                  <a:lnTo>
                    <a:pt x="502" y="737"/>
                  </a:lnTo>
                  <a:lnTo>
                    <a:pt x="503" y="738"/>
                  </a:lnTo>
                  <a:lnTo>
                    <a:pt x="502" y="738"/>
                  </a:lnTo>
                  <a:lnTo>
                    <a:pt x="502" y="740"/>
                  </a:lnTo>
                  <a:lnTo>
                    <a:pt x="502" y="741"/>
                  </a:lnTo>
                  <a:lnTo>
                    <a:pt x="502" y="742"/>
                  </a:lnTo>
                  <a:lnTo>
                    <a:pt x="502" y="743"/>
                  </a:lnTo>
                  <a:lnTo>
                    <a:pt x="502" y="747"/>
                  </a:lnTo>
                  <a:lnTo>
                    <a:pt x="502" y="748"/>
                  </a:lnTo>
                  <a:lnTo>
                    <a:pt x="502" y="751"/>
                  </a:lnTo>
                  <a:lnTo>
                    <a:pt x="502" y="753"/>
                  </a:lnTo>
                  <a:lnTo>
                    <a:pt x="502" y="755"/>
                  </a:lnTo>
                  <a:lnTo>
                    <a:pt x="501" y="756"/>
                  </a:lnTo>
                  <a:lnTo>
                    <a:pt x="501" y="756"/>
                  </a:lnTo>
                  <a:lnTo>
                    <a:pt x="500" y="756"/>
                  </a:lnTo>
                  <a:lnTo>
                    <a:pt x="499" y="756"/>
                  </a:lnTo>
                  <a:lnTo>
                    <a:pt x="498" y="757"/>
                  </a:lnTo>
                  <a:lnTo>
                    <a:pt x="498" y="758"/>
                  </a:lnTo>
                  <a:lnTo>
                    <a:pt x="499" y="759"/>
                  </a:lnTo>
                  <a:lnTo>
                    <a:pt x="501" y="760"/>
                  </a:lnTo>
                  <a:lnTo>
                    <a:pt x="503" y="761"/>
                  </a:lnTo>
                  <a:lnTo>
                    <a:pt x="505" y="762"/>
                  </a:lnTo>
                  <a:lnTo>
                    <a:pt x="506" y="763"/>
                  </a:lnTo>
                  <a:lnTo>
                    <a:pt x="507" y="764"/>
                  </a:lnTo>
                  <a:lnTo>
                    <a:pt x="508" y="764"/>
                  </a:lnTo>
                  <a:lnTo>
                    <a:pt x="509" y="765"/>
                  </a:lnTo>
                  <a:lnTo>
                    <a:pt x="509" y="766"/>
                  </a:lnTo>
                  <a:lnTo>
                    <a:pt x="509" y="767"/>
                  </a:lnTo>
                  <a:lnTo>
                    <a:pt x="510" y="767"/>
                  </a:lnTo>
                  <a:lnTo>
                    <a:pt x="509" y="770"/>
                  </a:lnTo>
                  <a:lnTo>
                    <a:pt x="507" y="771"/>
                  </a:lnTo>
                  <a:lnTo>
                    <a:pt x="505" y="771"/>
                  </a:lnTo>
                  <a:lnTo>
                    <a:pt x="504" y="771"/>
                  </a:lnTo>
                  <a:lnTo>
                    <a:pt x="504" y="770"/>
                  </a:lnTo>
                  <a:lnTo>
                    <a:pt x="502" y="770"/>
                  </a:lnTo>
                  <a:lnTo>
                    <a:pt x="501" y="770"/>
                  </a:lnTo>
                  <a:lnTo>
                    <a:pt x="501" y="771"/>
                  </a:lnTo>
                  <a:lnTo>
                    <a:pt x="501" y="772"/>
                  </a:lnTo>
                  <a:lnTo>
                    <a:pt x="500" y="772"/>
                  </a:lnTo>
                  <a:lnTo>
                    <a:pt x="500" y="771"/>
                  </a:lnTo>
                  <a:lnTo>
                    <a:pt x="499" y="770"/>
                  </a:lnTo>
                  <a:lnTo>
                    <a:pt x="499" y="768"/>
                  </a:lnTo>
                  <a:lnTo>
                    <a:pt x="500" y="768"/>
                  </a:lnTo>
                  <a:lnTo>
                    <a:pt x="499" y="768"/>
                  </a:lnTo>
                  <a:lnTo>
                    <a:pt x="498" y="768"/>
                  </a:lnTo>
                  <a:lnTo>
                    <a:pt x="498" y="766"/>
                  </a:lnTo>
                  <a:lnTo>
                    <a:pt x="497" y="765"/>
                  </a:lnTo>
                  <a:lnTo>
                    <a:pt x="496" y="765"/>
                  </a:lnTo>
                  <a:lnTo>
                    <a:pt x="496" y="767"/>
                  </a:lnTo>
                  <a:lnTo>
                    <a:pt x="494" y="766"/>
                  </a:lnTo>
                  <a:lnTo>
                    <a:pt x="493" y="765"/>
                  </a:lnTo>
                  <a:lnTo>
                    <a:pt x="492" y="765"/>
                  </a:lnTo>
                  <a:lnTo>
                    <a:pt x="492" y="766"/>
                  </a:lnTo>
                  <a:lnTo>
                    <a:pt x="492" y="767"/>
                  </a:lnTo>
                  <a:lnTo>
                    <a:pt x="491" y="767"/>
                  </a:lnTo>
                  <a:lnTo>
                    <a:pt x="490" y="767"/>
                  </a:lnTo>
                  <a:lnTo>
                    <a:pt x="490" y="767"/>
                  </a:lnTo>
                  <a:lnTo>
                    <a:pt x="490" y="766"/>
                  </a:lnTo>
                  <a:lnTo>
                    <a:pt x="490" y="765"/>
                  </a:lnTo>
                  <a:lnTo>
                    <a:pt x="490" y="765"/>
                  </a:lnTo>
                  <a:lnTo>
                    <a:pt x="489" y="766"/>
                  </a:lnTo>
                  <a:lnTo>
                    <a:pt x="488" y="767"/>
                  </a:lnTo>
                  <a:lnTo>
                    <a:pt x="487" y="768"/>
                  </a:lnTo>
                  <a:lnTo>
                    <a:pt x="486" y="768"/>
                  </a:lnTo>
                  <a:lnTo>
                    <a:pt x="485" y="768"/>
                  </a:lnTo>
                  <a:lnTo>
                    <a:pt x="484" y="769"/>
                  </a:lnTo>
                  <a:lnTo>
                    <a:pt x="484" y="770"/>
                  </a:lnTo>
                  <a:lnTo>
                    <a:pt x="488" y="770"/>
                  </a:lnTo>
                  <a:lnTo>
                    <a:pt x="489" y="769"/>
                  </a:lnTo>
                  <a:lnTo>
                    <a:pt x="490" y="769"/>
                  </a:lnTo>
                  <a:lnTo>
                    <a:pt x="490" y="769"/>
                  </a:lnTo>
                  <a:lnTo>
                    <a:pt x="492" y="768"/>
                  </a:lnTo>
                  <a:lnTo>
                    <a:pt x="491" y="770"/>
                  </a:lnTo>
                  <a:lnTo>
                    <a:pt x="493" y="769"/>
                  </a:lnTo>
                  <a:lnTo>
                    <a:pt x="494" y="769"/>
                  </a:lnTo>
                  <a:lnTo>
                    <a:pt x="495" y="769"/>
                  </a:lnTo>
                  <a:lnTo>
                    <a:pt x="495" y="770"/>
                  </a:lnTo>
                  <a:lnTo>
                    <a:pt x="495" y="771"/>
                  </a:lnTo>
                  <a:lnTo>
                    <a:pt x="494" y="771"/>
                  </a:lnTo>
                  <a:lnTo>
                    <a:pt x="493" y="772"/>
                  </a:lnTo>
                  <a:lnTo>
                    <a:pt x="491" y="772"/>
                  </a:lnTo>
                  <a:lnTo>
                    <a:pt x="490" y="772"/>
                  </a:lnTo>
                  <a:lnTo>
                    <a:pt x="490" y="772"/>
                  </a:lnTo>
                  <a:lnTo>
                    <a:pt x="488" y="771"/>
                  </a:lnTo>
                  <a:lnTo>
                    <a:pt x="487" y="771"/>
                  </a:lnTo>
                  <a:lnTo>
                    <a:pt x="486" y="770"/>
                  </a:lnTo>
                  <a:lnTo>
                    <a:pt x="485" y="770"/>
                  </a:lnTo>
                  <a:lnTo>
                    <a:pt x="484" y="770"/>
                  </a:lnTo>
                  <a:lnTo>
                    <a:pt x="483" y="770"/>
                  </a:lnTo>
                  <a:lnTo>
                    <a:pt x="482" y="770"/>
                  </a:lnTo>
                  <a:lnTo>
                    <a:pt x="481" y="770"/>
                  </a:lnTo>
                  <a:lnTo>
                    <a:pt x="478" y="770"/>
                  </a:lnTo>
                  <a:lnTo>
                    <a:pt x="476" y="770"/>
                  </a:lnTo>
                  <a:lnTo>
                    <a:pt x="475" y="770"/>
                  </a:lnTo>
                  <a:lnTo>
                    <a:pt x="474" y="769"/>
                  </a:lnTo>
                  <a:lnTo>
                    <a:pt x="473" y="769"/>
                  </a:lnTo>
                  <a:lnTo>
                    <a:pt x="472" y="769"/>
                  </a:lnTo>
                  <a:lnTo>
                    <a:pt x="471" y="768"/>
                  </a:lnTo>
                  <a:lnTo>
                    <a:pt x="468" y="768"/>
                  </a:lnTo>
                  <a:lnTo>
                    <a:pt x="467" y="768"/>
                  </a:lnTo>
                  <a:lnTo>
                    <a:pt x="466" y="768"/>
                  </a:lnTo>
                  <a:lnTo>
                    <a:pt x="466" y="767"/>
                  </a:lnTo>
                  <a:lnTo>
                    <a:pt x="466" y="767"/>
                  </a:lnTo>
                  <a:lnTo>
                    <a:pt x="466" y="767"/>
                  </a:lnTo>
                  <a:lnTo>
                    <a:pt x="466" y="766"/>
                  </a:lnTo>
                  <a:lnTo>
                    <a:pt x="466" y="765"/>
                  </a:lnTo>
                  <a:lnTo>
                    <a:pt x="466" y="765"/>
                  </a:lnTo>
                  <a:lnTo>
                    <a:pt x="465" y="766"/>
                  </a:lnTo>
                  <a:lnTo>
                    <a:pt x="462" y="765"/>
                  </a:lnTo>
                  <a:lnTo>
                    <a:pt x="462" y="766"/>
                  </a:lnTo>
                  <a:lnTo>
                    <a:pt x="460" y="766"/>
                  </a:lnTo>
                  <a:lnTo>
                    <a:pt x="459" y="766"/>
                  </a:lnTo>
                  <a:lnTo>
                    <a:pt x="458" y="767"/>
                  </a:lnTo>
                  <a:lnTo>
                    <a:pt x="457" y="768"/>
                  </a:lnTo>
                  <a:lnTo>
                    <a:pt x="456" y="768"/>
                  </a:lnTo>
                  <a:lnTo>
                    <a:pt x="456" y="769"/>
                  </a:lnTo>
                  <a:lnTo>
                    <a:pt x="455" y="770"/>
                  </a:lnTo>
                  <a:lnTo>
                    <a:pt x="455" y="771"/>
                  </a:lnTo>
                  <a:lnTo>
                    <a:pt x="455" y="772"/>
                  </a:lnTo>
                  <a:lnTo>
                    <a:pt x="456" y="773"/>
                  </a:lnTo>
                  <a:lnTo>
                    <a:pt x="456" y="775"/>
                  </a:lnTo>
                  <a:lnTo>
                    <a:pt x="457" y="773"/>
                  </a:lnTo>
                  <a:lnTo>
                    <a:pt x="458" y="773"/>
                  </a:lnTo>
                  <a:lnTo>
                    <a:pt x="459" y="773"/>
                  </a:lnTo>
                  <a:lnTo>
                    <a:pt x="459" y="775"/>
                  </a:lnTo>
                  <a:lnTo>
                    <a:pt x="459" y="776"/>
                  </a:lnTo>
                  <a:lnTo>
                    <a:pt x="460" y="777"/>
                  </a:lnTo>
                  <a:lnTo>
                    <a:pt x="461" y="777"/>
                  </a:lnTo>
                  <a:lnTo>
                    <a:pt x="462" y="778"/>
                  </a:lnTo>
                  <a:lnTo>
                    <a:pt x="461" y="778"/>
                  </a:lnTo>
                  <a:lnTo>
                    <a:pt x="459" y="778"/>
                  </a:lnTo>
                  <a:lnTo>
                    <a:pt x="459" y="779"/>
                  </a:lnTo>
                  <a:lnTo>
                    <a:pt x="459" y="780"/>
                  </a:lnTo>
                  <a:lnTo>
                    <a:pt x="460" y="780"/>
                  </a:lnTo>
                  <a:lnTo>
                    <a:pt x="461" y="780"/>
                  </a:lnTo>
                  <a:lnTo>
                    <a:pt x="461" y="781"/>
                  </a:lnTo>
                  <a:lnTo>
                    <a:pt x="461" y="782"/>
                  </a:lnTo>
                  <a:lnTo>
                    <a:pt x="462" y="782"/>
                  </a:lnTo>
                  <a:lnTo>
                    <a:pt x="464" y="783"/>
                  </a:lnTo>
                  <a:lnTo>
                    <a:pt x="466" y="783"/>
                  </a:lnTo>
                  <a:lnTo>
                    <a:pt x="466" y="784"/>
                  </a:lnTo>
                  <a:lnTo>
                    <a:pt x="467" y="784"/>
                  </a:lnTo>
                  <a:lnTo>
                    <a:pt x="468" y="784"/>
                  </a:lnTo>
                  <a:lnTo>
                    <a:pt x="470" y="785"/>
                  </a:lnTo>
                  <a:lnTo>
                    <a:pt x="472" y="786"/>
                  </a:lnTo>
                  <a:lnTo>
                    <a:pt x="473" y="786"/>
                  </a:lnTo>
                  <a:lnTo>
                    <a:pt x="474" y="787"/>
                  </a:lnTo>
                  <a:lnTo>
                    <a:pt x="475" y="789"/>
                  </a:lnTo>
                  <a:lnTo>
                    <a:pt x="475" y="790"/>
                  </a:lnTo>
                  <a:lnTo>
                    <a:pt x="475" y="791"/>
                  </a:lnTo>
                  <a:lnTo>
                    <a:pt x="475" y="792"/>
                  </a:lnTo>
                  <a:lnTo>
                    <a:pt x="475" y="793"/>
                  </a:lnTo>
                  <a:lnTo>
                    <a:pt x="477" y="793"/>
                  </a:lnTo>
                  <a:lnTo>
                    <a:pt x="477" y="794"/>
                  </a:lnTo>
                  <a:lnTo>
                    <a:pt x="478" y="793"/>
                  </a:lnTo>
                  <a:lnTo>
                    <a:pt x="479" y="793"/>
                  </a:lnTo>
                  <a:lnTo>
                    <a:pt x="479" y="792"/>
                  </a:lnTo>
                  <a:lnTo>
                    <a:pt x="479" y="791"/>
                  </a:lnTo>
                  <a:lnTo>
                    <a:pt x="478" y="790"/>
                  </a:lnTo>
                  <a:lnTo>
                    <a:pt x="478" y="789"/>
                  </a:lnTo>
                  <a:lnTo>
                    <a:pt x="479" y="789"/>
                  </a:lnTo>
                  <a:lnTo>
                    <a:pt x="479" y="788"/>
                  </a:lnTo>
                  <a:lnTo>
                    <a:pt x="478" y="788"/>
                  </a:lnTo>
                  <a:lnTo>
                    <a:pt x="479" y="787"/>
                  </a:lnTo>
                  <a:lnTo>
                    <a:pt x="482" y="786"/>
                  </a:lnTo>
                  <a:lnTo>
                    <a:pt x="486" y="786"/>
                  </a:lnTo>
                  <a:lnTo>
                    <a:pt x="487" y="786"/>
                  </a:lnTo>
                  <a:lnTo>
                    <a:pt x="487" y="787"/>
                  </a:lnTo>
                  <a:lnTo>
                    <a:pt x="488" y="788"/>
                  </a:lnTo>
                  <a:lnTo>
                    <a:pt x="489" y="788"/>
                  </a:lnTo>
                  <a:lnTo>
                    <a:pt x="490" y="788"/>
                  </a:lnTo>
                  <a:lnTo>
                    <a:pt x="491" y="790"/>
                  </a:lnTo>
                  <a:lnTo>
                    <a:pt x="493" y="792"/>
                  </a:lnTo>
                  <a:lnTo>
                    <a:pt x="494" y="792"/>
                  </a:lnTo>
                  <a:lnTo>
                    <a:pt x="495" y="792"/>
                  </a:lnTo>
                  <a:lnTo>
                    <a:pt x="495" y="793"/>
                  </a:lnTo>
                  <a:lnTo>
                    <a:pt x="496" y="793"/>
                  </a:lnTo>
                  <a:lnTo>
                    <a:pt x="496" y="794"/>
                  </a:lnTo>
                  <a:lnTo>
                    <a:pt x="496" y="795"/>
                  </a:lnTo>
                  <a:lnTo>
                    <a:pt x="497" y="796"/>
                  </a:lnTo>
                  <a:lnTo>
                    <a:pt x="498" y="797"/>
                  </a:lnTo>
                  <a:lnTo>
                    <a:pt x="498" y="798"/>
                  </a:lnTo>
                  <a:lnTo>
                    <a:pt x="497" y="799"/>
                  </a:lnTo>
                  <a:lnTo>
                    <a:pt x="496" y="800"/>
                  </a:lnTo>
                  <a:lnTo>
                    <a:pt x="495" y="801"/>
                  </a:lnTo>
                  <a:lnTo>
                    <a:pt x="494" y="801"/>
                  </a:lnTo>
                  <a:lnTo>
                    <a:pt x="494" y="802"/>
                  </a:lnTo>
                  <a:lnTo>
                    <a:pt x="493" y="802"/>
                  </a:lnTo>
                  <a:lnTo>
                    <a:pt x="492" y="803"/>
                  </a:lnTo>
                  <a:lnTo>
                    <a:pt x="492" y="804"/>
                  </a:lnTo>
                  <a:lnTo>
                    <a:pt x="491" y="804"/>
                  </a:lnTo>
                  <a:lnTo>
                    <a:pt x="491" y="805"/>
                  </a:lnTo>
                  <a:lnTo>
                    <a:pt x="491" y="805"/>
                  </a:lnTo>
                  <a:lnTo>
                    <a:pt x="492" y="808"/>
                  </a:lnTo>
                  <a:lnTo>
                    <a:pt x="492" y="809"/>
                  </a:lnTo>
                  <a:lnTo>
                    <a:pt x="490" y="809"/>
                  </a:lnTo>
                  <a:lnTo>
                    <a:pt x="489" y="808"/>
                  </a:lnTo>
                  <a:lnTo>
                    <a:pt x="488" y="806"/>
                  </a:lnTo>
                  <a:lnTo>
                    <a:pt x="489" y="806"/>
                  </a:lnTo>
                  <a:lnTo>
                    <a:pt x="489" y="805"/>
                  </a:lnTo>
                  <a:lnTo>
                    <a:pt x="490" y="805"/>
                  </a:lnTo>
                  <a:lnTo>
                    <a:pt x="489" y="805"/>
                  </a:lnTo>
                  <a:lnTo>
                    <a:pt x="488" y="805"/>
                  </a:lnTo>
                  <a:lnTo>
                    <a:pt x="487" y="806"/>
                  </a:lnTo>
                  <a:lnTo>
                    <a:pt x="486" y="806"/>
                  </a:lnTo>
                  <a:lnTo>
                    <a:pt x="485" y="806"/>
                  </a:lnTo>
                  <a:lnTo>
                    <a:pt x="485" y="807"/>
                  </a:lnTo>
                  <a:lnTo>
                    <a:pt x="487" y="808"/>
                  </a:lnTo>
                  <a:lnTo>
                    <a:pt x="486" y="808"/>
                  </a:lnTo>
                  <a:lnTo>
                    <a:pt x="484" y="808"/>
                  </a:lnTo>
                  <a:lnTo>
                    <a:pt x="484" y="810"/>
                  </a:lnTo>
                  <a:lnTo>
                    <a:pt x="485" y="810"/>
                  </a:lnTo>
                  <a:lnTo>
                    <a:pt x="486" y="810"/>
                  </a:lnTo>
                  <a:lnTo>
                    <a:pt x="486" y="811"/>
                  </a:lnTo>
                  <a:lnTo>
                    <a:pt x="488" y="811"/>
                  </a:lnTo>
                  <a:lnTo>
                    <a:pt x="489" y="811"/>
                  </a:lnTo>
                  <a:lnTo>
                    <a:pt x="489" y="812"/>
                  </a:lnTo>
                  <a:lnTo>
                    <a:pt x="490" y="812"/>
                  </a:lnTo>
                  <a:lnTo>
                    <a:pt x="491" y="812"/>
                  </a:lnTo>
                  <a:lnTo>
                    <a:pt x="490" y="815"/>
                  </a:lnTo>
                  <a:lnTo>
                    <a:pt x="490" y="816"/>
                  </a:lnTo>
                  <a:lnTo>
                    <a:pt x="490" y="817"/>
                  </a:lnTo>
                  <a:lnTo>
                    <a:pt x="491" y="817"/>
                  </a:lnTo>
                  <a:lnTo>
                    <a:pt x="490" y="819"/>
                  </a:lnTo>
                  <a:lnTo>
                    <a:pt x="490" y="820"/>
                  </a:lnTo>
                  <a:lnTo>
                    <a:pt x="491" y="821"/>
                  </a:lnTo>
                  <a:lnTo>
                    <a:pt x="492" y="821"/>
                  </a:lnTo>
                  <a:lnTo>
                    <a:pt x="492" y="822"/>
                  </a:lnTo>
                  <a:lnTo>
                    <a:pt x="492" y="823"/>
                  </a:lnTo>
                  <a:lnTo>
                    <a:pt x="490" y="823"/>
                  </a:lnTo>
                  <a:lnTo>
                    <a:pt x="490" y="825"/>
                  </a:lnTo>
                  <a:lnTo>
                    <a:pt x="489" y="825"/>
                  </a:lnTo>
                  <a:lnTo>
                    <a:pt x="490" y="826"/>
                  </a:lnTo>
                  <a:lnTo>
                    <a:pt x="490" y="827"/>
                  </a:lnTo>
                  <a:lnTo>
                    <a:pt x="490" y="828"/>
                  </a:lnTo>
                  <a:lnTo>
                    <a:pt x="490" y="829"/>
                  </a:lnTo>
                  <a:lnTo>
                    <a:pt x="490" y="830"/>
                  </a:lnTo>
                  <a:lnTo>
                    <a:pt x="490" y="830"/>
                  </a:lnTo>
                  <a:lnTo>
                    <a:pt x="490" y="831"/>
                  </a:lnTo>
                  <a:lnTo>
                    <a:pt x="491" y="829"/>
                  </a:lnTo>
                  <a:lnTo>
                    <a:pt x="492" y="829"/>
                  </a:lnTo>
                  <a:lnTo>
                    <a:pt x="492" y="830"/>
                  </a:lnTo>
                  <a:lnTo>
                    <a:pt x="492" y="834"/>
                  </a:lnTo>
                  <a:lnTo>
                    <a:pt x="493" y="835"/>
                  </a:lnTo>
                  <a:lnTo>
                    <a:pt x="492" y="836"/>
                  </a:lnTo>
                  <a:lnTo>
                    <a:pt x="492" y="837"/>
                  </a:lnTo>
                  <a:lnTo>
                    <a:pt x="490" y="837"/>
                  </a:lnTo>
                  <a:lnTo>
                    <a:pt x="489" y="838"/>
                  </a:lnTo>
                  <a:lnTo>
                    <a:pt x="487" y="837"/>
                  </a:lnTo>
                  <a:lnTo>
                    <a:pt x="486" y="837"/>
                  </a:lnTo>
                  <a:lnTo>
                    <a:pt x="486" y="836"/>
                  </a:lnTo>
                  <a:lnTo>
                    <a:pt x="487" y="835"/>
                  </a:lnTo>
                  <a:lnTo>
                    <a:pt x="488" y="835"/>
                  </a:lnTo>
                  <a:lnTo>
                    <a:pt x="488" y="834"/>
                  </a:lnTo>
                  <a:lnTo>
                    <a:pt x="487" y="834"/>
                  </a:lnTo>
                  <a:lnTo>
                    <a:pt x="485" y="833"/>
                  </a:lnTo>
                  <a:lnTo>
                    <a:pt x="484" y="834"/>
                  </a:lnTo>
                  <a:lnTo>
                    <a:pt x="484" y="835"/>
                  </a:lnTo>
                  <a:lnTo>
                    <a:pt x="485" y="837"/>
                  </a:lnTo>
                  <a:lnTo>
                    <a:pt x="483" y="838"/>
                  </a:lnTo>
                  <a:lnTo>
                    <a:pt x="482" y="838"/>
                  </a:lnTo>
                  <a:lnTo>
                    <a:pt x="482" y="837"/>
                  </a:lnTo>
                  <a:lnTo>
                    <a:pt x="482" y="836"/>
                  </a:lnTo>
                  <a:lnTo>
                    <a:pt x="480" y="836"/>
                  </a:lnTo>
                  <a:lnTo>
                    <a:pt x="478" y="836"/>
                  </a:lnTo>
                  <a:lnTo>
                    <a:pt x="478" y="835"/>
                  </a:lnTo>
                  <a:lnTo>
                    <a:pt x="477" y="835"/>
                  </a:lnTo>
                  <a:lnTo>
                    <a:pt x="476" y="835"/>
                  </a:lnTo>
                  <a:lnTo>
                    <a:pt x="476" y="834"/>
                  </a:lnTo>
                  <a:lnTo>
                    <a:pt x="475" y="834"/>
                  </a:lnTo>
                  <a:lnTo>
                    <a:pt x="474" y="834"/>
                  </a:lnTo>
                  <a:lnTo>
                    <a:pt x="473" y="833"/>
                  </a:lnTo>
                  <a:lnTo>
                    <a:pt x="472" y="833"/>
                  </a:lnTo>
                  <a:lnTo>
                    <a:pt x="471" y="832"/>
                  </a:lnTo>
                  <a:lnTo>
                    <a:pt x="466" y="829"/>
                  </a:lnTo>
                  <a:lnTo>
                    <a:pt x="465" y="828"/>
                  </a:lnTo>
                  <a:lnTo>
                    <a:pt x="464" y="827"/>
                  </a:lnTo>
                  <a:lnTo>
                    <a:pt x="462" y="826"/>
                  </a:lnTo>
                  <a:lnTo>
                    <a:pt x="459" y="824"/>
                  </a:lnTo>
                  <a:lnTo>
                    <a:pt x="458" y="823"/>
                  </a:lnTo>
                  <a:lnTo>
                    <a:pt x="456" y="822"/>
                  </a:lnTo>
                  <a:lnTo>
                    <a:pt x="455" y="821"/>
                  </a:lnTo>
                  <a:lnTo>
                    <a:pt x="455" y="820"/>
                  </a:lnTo>
                  <a:lnTo>
                    <a:pt x="455" y="819"/>
                  </a:lnTo>
                  <a:lnTo>
                    <a:pt x="455" y="818"/>
                  </a:lnTo>
                  <a:lnTo>
                    <a:pt x="455" y="817"/>
                  </a:lnTo>
                  <a:lnTo>
                    <a:pt x="455" y="817"/>
                  </a:lnTo>
                  <a:lnTo>
                    <a:pt x="455" y="813"/>
                  </a:lnTo>
                  <a:lnTo>
                    <a:pt x="455" y="812"/>
                  </a:lnTo>
                  <a:lnTo>
                    <a:pt x="454" y="812"/>
                  </a:lnTo>
                  <a:lnTo>
                    <a:pt x="452" y="812"/>
                  </a:lnTo>
                  <a:lnTo>
                    <a:pt x="452" y="813"/>
                  </a:lnTo>
                  <a:lnTo>
                    <a:pt x="452" y="816"/>
                  </a:lnTo>
                  <a:lnTo>
                    <a:pt x="452" y="817"/>
                  </a:lnTo>
                  <a:lnTo>
                    <a:pt x="451" y="817"/>
                  </a:lnTo>
                  <a:lnTo>
                    <a:pt x="449" y="818"/>
                  </a:lnTo>
                  <a:lnTo>
                    <a:pt x="446" y="817"/>
                  </a:lnTo>
                  <a:lnTo>
                    <a:pt x="445" y="817"/>
                  </a:lnTo>
                  <a:lnTo>
                    <a:pt x="444" y="817"/>
                  </a:lnTo>
                  <a:lnTo>
                    <a:pt x="443" y="817"/>
                  </a:lnTo>
                  <a:lnTo>
                    <a:pt x="443" y="817"/>
                  </a:lnTo>
                  <a:lnTo>
                    <a:pt x="443" y="817"/>
                  </a:lnTo>
                  <a:lnTo>
                    <a:pt x="443" y="818"/>
                  </a:lnTo>
                  <a:lnTo>
                    <a:pt x="443" y="819"/>
                  </a:lnTo>
                  <a:lnTo>
                    <a:pt x="443" y="821"/>
                  </a:lnTo>
                  <a:lnTo>
                    <a:pt x="443" y="822"/>
                  </a:lnTo>
                  <a:lnTo>
                    <a:pt x="444" y="822"/>
                  </a:lnTo>
                  <a:lnTo>
                    <a:pt x="444" y="823"/>
                  </a:lnTo>
                  <a:lnTo>
                    <a:pt x="446" y="823"/>
                  </a:lnTo>
                  <a:lnTo>
                    <a:pt x="447" y="824"/>
                  </a:lnTo>
                  <a:lnTo>
                    <a:pt x="448" y="823"/>
                  </a:lnTo>
                  <a:lnTo>
                    <a:pt x="450" y="823"/>
                  </a:lnTo>
                  <a:lnTo>
                    <a:pt x="452" y="823"/>
                  </a:lnTo>
                  <a:lnTo>
                    <a:pt x="453" y="823"/>
                  </a:lnTo>
                  <a:lnTo>
                    <a:pt x="454" y="824"/>
                  </a:lnTo>
                  <a:lnTo>
                    <a:pt x="454" y="825"/>
                  </a:lnTo>
                  <a:lnTo>
                    <a:pt x="455" y="826"/>
                  </a:lnTo>
                  <a:lnTo>
                    <a:pt x="456" y="827"/>
                  </a:lnTo>
                  <a:lnTo>
                    <a:pt x="457" y="829"/>
                  </a:lnTo>
                  <a:lnTo>
                    <a:pt x="459" y="830"/>
                  </a:lnTo>
                  <a:lnTo>
                    <a:pt x="461" y="832"/>
                  </a:lnTo>
                  <a:lnTo>
                    <a:pt x="464" y="833"/>
                  </a:lnTo>
                  <a:lnTo>
                    <a:pt x="465" y="833"/>
                  </a:lnTo>
                  <a:lnTo>
                    <a:pt x="466" y="832"/>
                  </a:lnTo>
                  <a:lnTo>
                    <a:pt x="466" y="833"/>
                  </a:lnTo>
                  <a:lnTo>
                    <a:pt x="467" y="834"/>
                  </a:lnTo>
                  <a:lnTo>
                    <a:pt x="475" y="837"/>
                  </a:lnTo>
                  <a:lnTo>
                    <a:pt x="476" y="838"/>
                  </a:lnTo>
                  <a:lnTo>
                    <a:pt x="475" y="839"/>
                  </a:lnTo>
                  <a:lnTo>
                    <a:pt x="476" y="839"/>
                  </a:lnTo>
                  <a:lnTo>
                    <a:pt x="476" y="841"/>
                  </a:lnTo>
                  <a:lnTo>
                    <a:pt x="476" y="843"/>
                  </a:lnTo>
                  <a:lnTo>
                    <a:pt x="477" y="844"/>
                  </a:lnTo>
                  <a:lnTo>
                    <a:pt x="478" y="844"/>
                  </a:lnTo>
                  <a:lnTo>
                    <a:pt x="478" y="845"/>
                  </a:lnTo>
                  <a:lnTo>
                    <a:pt x="475" y="845"/>
                  </a:lnTo>
                  <a:lnTo>
                    <a:pt x="474" y="845"/>
                  </a:lnTo>
                  <a:lnTo>
                    <a:pt x="477" y="847"/>
                  </a:lnTo>
                  <a:lnTo>
                    <a:pt x="478" y="846"/>
                  </a:lnTo>
                  <a:lnTo>
                    <a:pt x="480" y="846"/>
                  </a:lnTo>
                  <a:lnTo>
                    <a:pt x="479" y="849"/>
                  </a:lnTo>
                  <a:lnTo>
                    <a:pt x="478" y="850"/>
                  </a:lnTo>
                  <a:lnTo>
                    <a:pt x="478" y="850"/>
                  </a:lnTo>
                  <a:lnTo>
                    <a:pt x="479" y="849"/>
                  </a:lnTo>
                  <a:lnTo>
                    <a:pt x="480" y="850"/>
                  </a:lnTo>
                  <a:lnTo>
                    <a:pt x="479" y="851"/>
                  </a:lnTo>
                  <a:lnTo>
                    <a:pt x="479" y="852"/>
                  </a:lnTo>
                  <a:lnTo>
                    <a:pt x="478" y="853"/>
                  </a:lnTo>
                  <a:lnTo>
                    <a:pt x="478" y="854"/>
                  </a:lnTo>
                  <a:lnTo>
                    <a:pt x="478" y="855"/>
                  </a:lnTo>
                  <a:lnTo>
                    <a:pt x="478" y="855"/>
                  </a:lnTo>
                  <a:lnTo>
                    <a:pt x="477" y="854"/>
                  </a:lnTo>
                  <a:lnTo>
                    <a:pt x="476" y="854"/>
                  </a:lnTo>
                  <a:lnTo>
                    <a:pt x="475" y="853"/>
                  </a:lnTo>
                  <a:lnTo>
                    <a:pt x="475" y="851"/>
                  </a:lnTo>
                  <a:lnTo>
                    <a:pt x="474" y="851"/>
                  </a:lnTo>
                  <a:lnTo>
                    <a:pt x="474" y="852"/>
                  </a:lnTo>
                  <a:lnTo>
                    <a:pt x="473" y="852"/>
                  </a:lnTo>
                  <a:lnTo>
                    <a:pt x="473" y="853"/>
                  </a:lnTo>
                  <a:lnTo>
                    <a:pt x="474" y="854"/>
                  </a:lnTo>
                  <a:lnTo>
                    <a:pt x="475" y="854"/>
                  </a:lnTo>
                  <a:lnTo>
                    <a:pt x="474" y="854"/>
                  </a:lnTo>
                  <a:lnTo>
                    <a:pt x="473" y="854"/>
                  </a:lnTo>
                  <a:lnTo>
                    <a:pt x="473" y="854"/>
                  </a:lnTo>
                  <a:lnTo>
                    <a:pt x="472" y="853"/>
                  </a:lnTo>
                  <a:lnTo>
                    <a:pt x="471" y="849"/>
                  </a:lnTo>
                  <a:lnTo>
                    <a:pt x="470" y="847"/>
                  </a:lnTo>
                  <a:lnTo>
                    <a:pt x="469" y="847"/>
                  </a:lnTo>
                  <a:lnTo>
                    <a:pt x="469" y="848"/>
                  </a:lnTo>
                  <a:lnTo>
                    <a:pt x="470" y="850"/>
                  </a:lnTo>
                  <a:lnTo>
                    <a:pt x="470" y="851"/>
                  </a:lnTo>
                  <a:lnTo>
                    <a:pt x="470" y="852"/>
                  </a:lnTo>
                  <a:lnTo>
                    <a:pt x="470" y="853"/>
                  </a:lnTo>
                  <a:lnTo>
                    <a:pt x="469" y="853"/>
                  </a:lnTo>
                  <a:lnTo>
                    <a:pt x="469" y="852"/>
                  </a:lnTo>
                  <a:lnTo>
                    <a:pt x="469" y="851"/>
                  </a:lnTo>
                  <a:lnTo>
                    <a:pt x="469" y="850"/>
                  </a:lnTo>
                  <a:lnTo>
                    <a:pt x="468" y="849"/>
                  </a:lnTo>
                  <a:lnTo>
                    <a:pt x="468" y="847"/>
                  </a:lnTo>
                  <a:lnTo>
                    <a:pt x="467" y="847"/>
                  </a:lnTo>
                  <a:lnTo>
                    <a:pt x="467" y="848"/>
                  </a:lnTo>
                  <a:lnTo>
                    <a:pt x="467" y="851"/>
                  </a:lnTo>
                  <a:lnTo>
                    <a:pt x="468" y="851"/>
                  </a:lnTo>
                  <a:lnTo>
                    <a:pt x="467" y="852"/>
                  </a:lnTo>
                  <a:lnTo>
                    <a:pt x="466" y="852"/>
                  </a:lnTo>
                  <a:lnTo>
                    <a:pt x="466" y="852"/>
                  </a:lnTo>
                  <a:lnTo>
                    <a:pt x="465" y="851"/>
                  </a:lnTo>
                  <a:lnTo>
                    <a:pt x="462" y="849"/>
                  </a:lnTo>
                  <a:lnTo>
                    <a:pt x="461" y="849"/>
                  </a:lnTo>
                  <a:lnTo>
                    <a:pt x="461" y="850"/>
                  </a:lnTo>
                  <a:lnTo>
                    <a:pt x="463" y="851"/>
                  </a:lnTo>
                  <a:lnTo>
                    <a:pt x="465" y="853"/>
                  </a:lnTo>
                  <a:lnTo>
                    <a:pt x="466" y="853"/>
                  </a:lnTo>
                  <a:lnTo>
                    <a:pt x="466" y="854"/>
                  </a:lnTo>
                  <a:lnTo>
                    <a:pt x="466" y="854"/>
                  </a:lnTo>
                  <a:lnTo>
                    <a:pt x="466" y="855"/>
                  </a:lnTo>
                  <a:lnTo>
                    <a:pt x="466" y="856"/>
                  </a:lnTo>
                  <a:lnTo>
                    <a:pt x="467" y="857"/>
                  </a:lnTo>
                  <a:lnTo>
                    <a:pt x="467" y="858"/>
                  </a:lnTo>
                  <a:lnTo>
                    <a:pt x="466" y="857"/>
                  </a:lnTo>
                  <a:lnTo>
                    <a:pt x="464" y="858"/>
                  </a:lnTo>
                  <a:lnTo>
                    <a:pt x="463" y="858"/>
                  </a:lnTo>
                  <a:lnTo>
                    <a:pt x="461" y="854"/>
                  </a:lnTo>
                  <a:lnTo>
                    <a:pt x="461" y="854"/>
                  </a:lnTo>
                  <a:lnTo>
                    <a:pt x="461" y="852"/>
                  </a:lnTo>
                  <a:lnTo>
                    <a:pt x="459" y="849"/>
                  </a:lnTo>
                  <a:lnTo>
                    <a:pt x="457" y="845"/>
                  </a:lnTo>
                  <a:lnTo>
                    <a:pt x="456" y="844"/>
                  </a:lnTo>
                  <a:lnTo>
                    <a:pt x="455" y="844"/>
                  </a:lnTo>
                  <a:lnTo>
                    <a:pt x="455" y="845"/>
                  </a:lnTo>
                  <a:lnTo>
                    <a:pt x="455" y="847"/>
                  </a:lnTo>
                  <a:lnTo>
                    <a:pt x="455" y="848"/>
                  </a:lnTo>
                  <a:lnTo>
                    <a:pt x="456" y="848"/>
                  </a:lnTo>
                  <a:lnTo>
                    <a:pt x="457" y="849"/>
                  </a:lnTo>
                  <a:lnTo>
                    <a:pt x="458" y="850"/>
                  </a:lnTo>
                  <a:lnTo>
                    <a:pt x="460" y="854"/>
                  </a:lnTo>
                  <a:lnTo>
                    <a:pt x="460" y="854"/>
                  </a:lnTo>
                  <a:lnTo>
                    <a:pt x="459" y="855"/>
                  </a:lnTo>
                  <a:lnTo>
                    <a:pt x="460" y="857"/>
                  </a:lnTo>
                  <a:lnTo>
                    <a:pt x="462" y="859"/>
                  </a:lnTo>
                  <a:lnTo>
                    <a:pt x="466" y="860"/>
                  </a:lnTo>
                  <a:lnTo>
                    <a:pt x="466" y="862"/>
                  </a:lnTo>
                  <a:lnTo>
                    <a:pt x="466" y="863"/>
                  </a:lnTo>
                  <a:lnTo>
                    <a:pt x="463" y="863"/>
                  </a:lnTo>
                  <a:lnTo>
                    <a:pt x="460" y="863"/>
                  </a:lnTo>
                  <a:lnTo>
                    <a:pt x="458" y="863"/>
                  </a:lnTo>
                  <a:lnTo>
                    <a:pt x="458" y="862"/>
                  </a:lnTo>
                  <a:lnTo>
                    <a:pt x="457" y="857"/>
                  </a:lnTo>
                  <a:lnTo>
                    <a:pt x="456" y="854"/>
                  </a:lnTo>
                  <a:lnTo>
                    <a:pt x="455" y="853"/>
                  </a:lnTo>
                  <a:lnTo>
                    <a:pt x="454" y="848"/>
                  </a:lnTo>
                  <a:lnTo>
                    <a:pt x="453" y="847"/>
                  </a:lnTo>
                  <a:lnTo>
                    <a:pt x="452" y="845"/>
                  </a:lnTo>
                  <a:lnTo>
                    <a:pt x="452" y="844"/>
                  </a:lnTo>
                  <a:lnTo>
                    <a:pt x="451" y="843"/>
                  </a:lnTo>
                  <a:lnTo>
                    <a:pt x="450" y="843"/>
                  </a:lnTo>
                  <a:lnTo>
                    <a:pt x="450" y="844"/>
                  </a:lnTo>
                  <a:lnTo>
                    <a:pt x="450" y="845"/>
                  </a:lnTo>
                  <a:lnTo>
                    <a:pt x="451" y="847"/>
                  </a:lnTo>
                  <a:lnTo>
                    <a:pt x="452" y="850"/>
                  </a:lnTo>
                  <a:lnTo>
                    <a:pt x="454" y="853"/>
                  </a:lnTo>
                  <a:lnTo>
                    <a:pt x="454" y="854"/>
                  </a:lnTo>
                  <a:lnTo>
                    <a:pt x="455" y="860"/>
                  </a:lnTo>
                  <a:lnTo>
                    <a:pt x="455" y="860"/>
                  </a:lnTo>
                  <a:lnTo>
                    <a:pt x="451" y="854"/>
                  </a:lnTo>
                  <a:lnTo>
                    <a:pt x="448" y="853"/>
                  </a:lnTo>
                  <a:lnTo>
                    <a:pt x="448" y="852"/>
                  </a:lnTo>
                  <a:lnTo>
                    <a:pt x="448" y="848"/>
                  </a:lnTo>
                  <a:lnTo>
                    <a:pt x="447" y="845"/>
                  </a:lnTo>
                  <a:lnTo>
                    <a:pt x="445" y="845"/>
                  </a:lnTo>
                  <a:lnTo>
                    <a:pt x="446" y="846"/>
                  </a:lnTo>
                  <a:lnTo>
                    <a:pt x="446" y="847"/>
                  </a:lnTo>
                  <a:lnTo>
                    <a:pt x="446" y="848"/>
                  </a:lnTo>
                  <a:lnTo>
                    <a:pt x="445" y="852"/>
                  </a:lnTo>
                  <a:lnTo>
                    <a:pt x="444" y="852"/>
                  </a:lnTo>
                  <a:lnTo>
                    <a:pt x="443" y="851"/>
                  </a:lnTo>
                  <a:lnTo>
                    <a:pt x="443" y="850"/>
                  </a:lnTo>
                  <a:lnTo>
                    <a:pt x="441" y="850"/>
                  </a:lnTo>
                  <a:lnTo>
                    <a:pt x="442" y="850"/>
                  </a:lnTo>
                  <a:lnTo>
                    <a:pt x="443" y="851"/>
                  </a:lnTo>
                  <a:lnTo>
                    <a:pt x="443" y="852"/>
                  </a:lnTo>
                  <a:lnTo>
                    <a:pt x="444" y="852"/>
                  </a:lnTo>
                  <a:lnTo>
                    <a:pt x="445" y="853"/>
                  </a:lnTo>
                  <a:lnTo>
                    <a:pt x="447" y="854"/>
                  </a:lnTo>
                  <a:lnTo>
                    <a:pt x="450" y="856"/>
                  </a:lnTo>
                  <a:lnTo>
                    <a:pt x="454" y="861"/>
                  </a:lnTo>
                  <a:lnTo>
                    <a:pt x="454" y="863"/>
                  </a:lnTo>
                  <a:lnTo>
                    <a:pt x="459" y="866"/>
                  </a:lnTo>
                  <a:lnTo>
                    <a:pt x="459" y="867"/>
                  </a:lnTo>
                  <a:lnTo>
                    <a:pt x="459" y="868"/>
                  </a:lnTo>
                  <a:lnTo>
                    <a:pt x="460" y="869"/>
                  </a:lnTo>
                  <a:lnTo>
                    <a:pt x="460" y="870"/>
                  </a:lnTo>
                  <a:lnTo>
                    <a:pt x="459" y="871"/>
                  </a:lnTo>
                  <a:lnTo>
                    <a:pt x="458" y="870"/>
                  </a:lnTo>
                  <a:lnTo>
                    <a:pt x="457" y="869"/>
                  </a:lnTo>
                  <a:lnTo>
                    <a:pt x="458" y="868"/>
                  </a:lnTo>
                  <a:lnTo>
                    <a:pt x="457" y="867"/>
                  </a:lnTo>
                  <a:lnTo>
                    <a:pt x="456" y="867"/>
                  </a:lnTo>
                  <a:lnTo>
                    <a:pt x="455" y="866"/>
                  </a:lnTo>
                  <a:lnTo>
                    <a:pt x="455" y="866"/>
                  </a:lnTo>
                  <a:lnTo>
                    <a:pt x="454" y="866"/>
                  </a:lnTo>
                  <a:lnTo>
                    <a:pt x="452" y="863"/>
                  </a:lnTo>
                  <a:lnTo>
                    <a:pt x="451" y="863"/>
                  </a:lnTo>
                  <a:lnTo>
                    <a:pt x="449" y="864"/>
                  </a:lnTo>
                  <a:lnTo>
                    <a:pt x="449" y="863"/>
                  </a:lnTo>
                  <a:lnTo>
                    <a:pt x="449" y="861"/>
                  </a:lnTo>
                  <a:lnTo>
                    <a:pt x="449" y="859"/>
                  </a:lnTo>
                  <a:lnTo>
                    <a:pt x="446" y="856"/>
                  </a:lnTo>
                  <a:lnTo>
                    <a:pt x="446" y="855"/>
                  </a:lnTo>
                  <a:lnTo>
                    <a:pt x="444" y="855"/>
                  </a:lnTo>
                  <a:lnTo>
                    <a:pt x="444" y="856"/>
                  </a:lnTo>
                  <a:lnTo>
                    <a:pt x="443" y="856"/>
                  </a:lnTo>
                  <a:lnTo>
                    <a:pt x="443" y="855"/>
                  </a:lnTo>
                  <a:lnTo>
                    <a:pt x="442" y="852"/>
                  </a:lnTo>
                  <a:lnTo>
                    <a:pt x="440" y="850"/>
                  </a:lnTo>
                  <a:lnTo>
                    <a:pt x="440" y="848"/>
                  </a:lnTo>
                  <a:lnTo>
                    <a:pt x="439" y="846"/>
                  </a:lnTo>
                  <a:lnTo>
                    <a:pt x="439" y="844"/>
                  </a:lnTo>
                  <a:lnTo>
                    <a:pt x="438" y="844"/>
                  </a:lnTo>
                  <a:lnTo>
                    <a:pt x="437" y="842"/>
                  </a:lnTo>
                  <a:lnTo>
                    <a:pt x="436" y="842"/>
                  </a:lnTo>
                  <a:lnTo>
                    <a:pt x="435" y="842"/>
                  </a:lnTo>
                  <a:lnTo>
                    <a:pt x="435" y="843"/>
                  </a:lnTo>
                  <a:lnTo>
                    <a:pt x="435" y="844"/>
                  </a:lnTo>
                  <a:lnTo>
                    <a:pt x="436" y="845"/>
                  </a:lnTo>
                  <a:lnTo>
                    <a:pt x="435" y="846"/>
                  </a:lnTo>
                  <a:lnTo>
                    <a:pt x="434" y="846"/>
                  </a:lnTo>
                  <a:lnTo>
                    <a:pt x="430" y="848"/>
                  </a:lnTo>
                  <a:lnTo>
                    <a:pt x="427" y="849"/>
                  </a:lnTo>
                  <a:lnTo>
                    <a:pt x="427" y="851"/>
                  </a:lnTo>
                  <a:lnTo>
                    <a:pt x="427" y="852"/>
                  </a:lnTo>
                  <a:lnTo>
                    <a:pt x="427" y="853"/>
                  </a:lnTo>
                  <a:lnTo>
                    <a:pt x="429" y="856"/>
                  </a:lnTo>
                  <a:lnTo>
                    <a:pt x="430" y="858"/>
                  </a:lnTo>
                  <a:lnTo>
                    <a:pt x="431" y="859"/>
                  </a:lnTo>
                  <a:lnTo>
                    <a:pt x="431" y="859"/>
                  </a:lnTo>
                  <a:lnTo>
                    <a:pt x="431" y="860"/>
                  </a:lnTo>
                  <a:lnTo>
                    <a:pt x="432" y="860"/>
                  </a:lnTo>
                  <a:lnTo>
                    <a:pt x="433" y="861"/>
                  </a:lnTo>
                  <a:lnTo>
                    <a:pt x="435" y="865"/>
                  </a:lnTo>
                  <a:lnTo>
                    <a:pt x="434" y="865"/>
                  </a:lnTo>
                  <a:lnTo>
                    <a:pt x="433" y="865"/>
                  </a:lnTo>
                  <a:lnTo>
                    <a:pt x="432" y="865"/>
                  </a:lnTo>
                  <a:lnTo>
                    <a:pt x="431" y="864"/>
                  </a:lnTo>
                  <a:lnTo>
                    <a:pt x="431" y="863"/>
                  </a:lnTo>
                  <a:lnTo>
                    <a:pt x="430" y="863"/>
                  </a:lnTo>
                  <a:lnTo>
                    <a:pt x="429" y="864"/>
                  </a:lnTo>
                  <a:lnTo>
                    <a:pt x="431" y="865"/>
                  </a:lnTo>
                  <a:lnTo>
                    <a:pt x="431" y="866"/>
                  </a:lnTo>
                  <a:lnTo>
                    <a:pt x="431" y="866"/>
                  </a:lnTo>
                  <a:lnTo>
                    <a:pt x="431" y="866"/>
                  </a:lnTo>
                  <a:lnTo>
                    <a:pt x="430" y="866"/>
                  </a:lnTo>
                  <a:lnTo>
                    <a:pt x="430" y="867"/>
                  </a:lnTo>
                  <a:lnTo>
                    <a:pt x="431" y="867"/>
                  </a:lnTo>
                  <a:lnTo>
                    <a:pt x="431" y="867"/>
                  </a:lnTo>
                  <a:lnTo>
                    <a:pt x="432" y="867"/>
                  </a:lnTo>
                  <a:lnTo>
                    <a:pt x="434" y="867"/>
                  </a:lnTo>
                  <a:lnTo>
                    <a:pt x="435" y="866"/>
                  </a:lnTo>
                  <a:lnTo>
                    <a:pt x="436" y="867"/>
                  </a:lnTo>
                  <a:lnTo>
                    <a:pt x="437" y="867"/>
                  </a:lnTo>
                  <a:lnTo>
                    <a:pt x="439" y="870"/>
                  </a:lnTo>
                  <a:lnTo>
                    <a:pt x="439" y="871"/>
                  </a:lnTo>
                  <a:lnTo>
                    <a:pt x="439" y="872"/>
                  </a:lnTo>
                  <a:lnTo>
                    <a:pt x="438" y="872"/>
                  </a:lnTo>
                  <a:lnTo>
                    <a:pt x="437" y="872"/>
                  </a:lnTo>
                  <a:lnTo>
                    <a:pt x="437" y="873"/>
                  </a:lnTo>
                  <a:lnTo>
                    <a:pt x="438" y="873"/>
                  </a:lnTo>
                  <a:lnTo>
                    <a:pt x="439" y="874"/>
                  </a:lnTo>
                  <a:lnTo>
                    <a:pt x="442" y="877"/>
                  </a:lnTo>
                  <a:lnTo>
                    <a:pt x="442" y="879"/>
                  </a:lnTo>
                  <a:lnTo>
                    <a:pt x="442" y="879"/>
                  </a:lnTo>
                  <a:lnTo>
                    <a:pt x="441" y="880"/>
                  </a:lnTo>
                  <a:lnTo>
                    <a:pt x="440" y="882"/>
                  </a:lnTo>
                  <a:lnTo>
                    <a:pt x="441" y="884"/>
                  </a:lnTo>
                  <a:lnTo>
                    <a:pt x="442" y="885"/>
                  </a:lnTo>
                  <a:lnTo>
                    <a:pt x="442" y="886"/>
                  </a:lnTo>
                  <a:lnTo>
                    <a:pt x="443" y="887"/>
                  </a:lnTo>
                  <a:lnTo>
                    <a:pt x="443" y="888"/>
                  </a:lnTo>
                  <a:lnTo>
                    <a:pt x="443" y="889"/>
                  </a:lnTo>
                  <a:lnTo>
                    <a:pt x="440" y="888"/>
                  </a:lnTo>
                  <a:lnTo>
                    <a:pt x="439" y="889"/>
                  </a:lnTo>
                  <a:lnTo>
                    <a:pt x="438" y="890"/>
                  </a:lnTo>
                  <a:lnTo>
                    <a:pt x="437" y="890"/>
                  </a:lnTo>
                  <a:lnTo>
                    <a:pt x="436" y="889"/>
                  </a:lnTo>
                  <a:lnTo>
                    <a:pt x="436" y="888"/>
                  </a:lnTo>
                  <a:lnTo>
                    <a:pt x="436" y="887"/>
                  </a:lnTo>
                  <a:lnTo>
                    <a:pt x="434" y="884"/>
                  </a:lnTo>
                  <a:lnTo>
                    <a:pt x="434" y="883"/>
                  </a:lnTo>
                  <a:lnTo>
                    <a:pt x="432" y="882"/>
                  </a:lnTo>
                  <a:lnTo>
                    <a:pt x="430" y="880"/>
                  </a:lnTo>
                  <a:lnTo>
                    <a:pt x="428" y="878"/>
                  </a:lnTo>
                  <a:lnTo>
                    <a:pt x="428" y="877"/>
                  </a:lnTo>
                  <a:lnTo>
                    <a:pt x="427" y="876"/>
                  </a:lnTo>
                  <a:lnTo>
                    <a:pt x="426" y="876"/>
                  </a:lnTo>
                  <a:lnTo>
                    <a:pt x="426" y="874"/>
                  </a:lnTo>
                  <a:lnTo>
                    <a:pt x="425" y="874"/>
                  </a:lnTo>
                  <a:lnTo>
                    <a:pt x="423" y="874"/>
                  </a:lnTo>
                  <a:lnTo>
                    <a:pt x="422" y="874"/>
                  </a:lnTo>
                  <a:lnTo>
                    <a:pt x="421" y="873"/>
                  </a:lnTo>
                  <a:lnTo>
                    <a:pt x="420" y="872"/>
                  </a:lnTo>
                  <a:lnTo>
                    <a:pt x="419" y="871"/>
                  </a:lnTo>
                  <a:lnTo>
                    <a:pt x="418" y="870"/>
                  </a:lnTo>
                  <a:lnTo>
                    <a:pt x="416" y="869"/>
                  </a:lnTo>
                  <a:lnTo>
                    <a:pt x="415" y="869"/>
                  </a:lnTo>
                  <a:lnTo>
                    <a:pt x="416" y="870"/>
                  </a:lnTo>
                  <a:lnTo>
                    <a:pt x="418" y="872"/>
                  </a:lnTo>
                  <a:lnTo>
                    <a:pt x="419" y="873"/>
                  </a:lnTo>
                  <a:lnTo>
                    <a:pt x="420" y="874"/>
                  </a:lnTo>
                  <a:lnTo>
                    <a:pt x="421" y="876"/>
                  </a:lnTo>
                  <a:lnTo>
                    <a:pt x="423" y="877"/>
                  </a:lnTo>
                  <a:lnTo>
                    <a:pt x="424" y="877"/>
                  </a:lnTo>
                  <a:lnTo>
                    <a:pt x="425" y="878"/>
                  </a:lnTo>
                  <a:lnTo>
                    <a:pt x="428" y="882"/>
                  </a:lnTo>
                  <a:lnTo>
                    <a:pt x="430" y="884"/>
                  </a:lnTo>
                  <a:lnTo>
                    <a:pt x="431" y="885"/>
                  </a:lnTo>
                  <a:lnTo>
                    <a:pt x="434" y="890"/>
                  </a:lnTo>
                  <a:lnTo>
                    <a:pt x="437" y="895"/>
                  </a:lnTo>
                  <a:lnTo>
                    <a:pt x="436" y="895"/>
                  </a:lnTo>
                  <a:lnTo>
                    <a:pt x="435" y="895"/>
                  </a:lnTo>
                  <a:lnTo>
                    <a:pt x="434" y="895"/>
                  </a:lnTo>
                  <a:lnTo>
                    <a:pt x="431" y="894"/>
                  </a:lnTo>
                  <a:lnTo>
                    <a:pt x="431" y="893"/>
                  </a:lnTo>
                  <a:lnTo>
                    <a:pt x="430" y="892"/>
                  </a:lnTo>
                  <a:lnTo>
                    <a:pt x="429" y="892"/>
                  </a:lnTo>
                  <a:lnTo>
                    <a:pt x="428" y="891"/>
                  </a:lnTo>
                  <a:lnTo>
                    <a:pt x="427" y="891"/>
                  </a:lnTo>
                  <a:lnTo>
                    <a:pt x="426" y="890"/>
                  </a:lnTo>
                  <a:lnTo>
                    <a:pt x="425" y="890"/>
                  </a:lnTo>
                  <a:lnTo>
                    <a:pt x="426" y="891"/>
                  </a:lnTo>
                  <a:lnTo>
                    <a:pt x="429" y="893"/>
                  </a:lnTo>
                  <a:lnTo>
                    <a:pt x="429" y="894"/>
                  </a:lnTo>
                  <a:lnTo>
                    <a:pt x="428" y="894"/>
                  </a:lnTo>
                  <a:lnTo>
                    <a:pt x="426" y="893"/>
                  </a:lnTo>
                  <a:lnTo>
                    <a:pt x="424" y="892"/>
                  </a:lnTo>
                  <a:lnTo>
                    <a:pt x="422" y="891"/>
                  </a:lnTo>
                  <a:lnTo>
                    <a:pt x="422" y="891"/>
                  </a:lnTo>
                  <a:lnTo>
                    <a:pt x="422" y="889"/>
                  </a:lnTo>
                  <a:lnTo>
                    <a:pt x="422" y="888"/>
                  </a:lnTo>
                  <a:lnTo>
                    <a:pt x="421" y="886"/>
                  </a:lnTo>
                  <a:lnTo>
                    <a:pt x="420" y="886"/>
                  </a:lnTo>
                  <a:lnTo>
                    <a:pt x="420" y="887"/>
                  </a:lnTo>
                  <a:lnTo>
                    <a:pt x="419" y="886"/>
                  </a:lnTo>
                  <a:lnTo>
                    <a:pt x="418" y="886"/>
                  </a:lnTo>
                  <a:lnTo>
                    <a:pt x="418" y="887"/>
                  </a:lnTo>
                  <a:lnTo>
                    <a:pt x="419" y="889"/>
                  </a:lnTo>
                  <a:lnTo>
                    <a:pt x="418" y="890"/>
                  </a:lnTo>
                  <a:lnTo>
                    <a:pt x="417" y="888"/>
                  </a:lnTo>
                  <a:lnTo>
                    <a:pt x="416" y="886"/>
                  </a:lnTo>
                  <a:lnTo>
                    <a:pt x="415" y="883"/>
                  </a:lnTo>
                  <a:lnTo>
                    <a:pt x="415" y="881"/>
                  </a:lnTo>
                  <a:lnTo>
                    <a:pt x="415" y="880"/>
                  </a:lnTo>
                  <a:lnTo>
                    <a:pt x="416" y="880"/>
                  </a:lnTo>
                  <a:lnTo>
                    <a:pt x="416" y="879"/>
                  </a:lnTo>
                  <a:lnTo>
                    <a:pt x="413" y="875"/>
                  </a:lnTo>
                  <a:lnTo>
                    <a:pt x="412" y="874"/>
                  </a:lnTo>
                  <a:lnTo>
                    <a:pt x="411" y="874"/>
                  </a:lnTo>
                  <a:lnTo>
                    <a:pt x="410" y="874"/>
                  </a:lnTo>
                  <a:lnTo>
                    <a:pt x="409" y="875"/>
                  </a:lnTo>
                  <a:lnTo>
                    <a:pt x="411" y="879"/>
                  </a:lnTo>
                  <a:lnTo>
                    <a:pt x="411" y="881"/>
                  </a:lnTo>
                  <a:lnTo>
                    <a:pt x="411" y="883"/>
                  </a:lnTo>
                  <a:lnTo>
                    <a:pt x="410" y="884"/>
                  </a:lnTo>
                  <a:lnTo>
                    <a:pt x="408" y="884"/>
                  </a:lnTo>
                  <a:lnTo>
                    <a:pt x="408" y="885"/>
                  </a:lnTo>
                  <a:lnTo>
                    <a:pt x="408" y="886"/>
                  </a:lnTo>
                  <a:lnTo>
                    <a:pt x="409" y="886"/>
                  </a:lnTo>
                  <a:lnTo>
                    <a:pt x="411" y="886"/>
                  </a:lnTo>
                  <a:lnTo>
                    <a:pt x="412" y="887"/>
                  </a:lnTo>
                  <a:lnTo>
                    <a:pt x="412" y="888"/>
                  </a:lnTo>
                  <a:lnTo>
                    <a:pt x="413" y="888"/>
                  </a:lnTo>
                  <a:lnTo>
                    <a:pt x="414" y="890"/>
                  </a:lnTo>
                  <a:lnTo>
                    <a:pt x="415" y="891"/>
                  </a:lnTo>
                  <a:lnTo>
                    <a:pt x="415" y="892"/>
                  </a:lnTo>
                  <a:lnTo>
                    <a:pt x="413" y="892"/>
                  </a:lnTo>
                  <a:lnTo>
                    <a:pt x="409" y="892"/>
                  </a:lnTo>
                  <a:lnTo>
                    <a:pt x="409" y="891"/>
                  </a:lnTo>
                  <a:lnTo>
                    <a:pt x="408" y="891"/>
                  </a:lnTo>
                  <a:lnTo>
                    <a:pt x="408" y="892"/>
                  </a:lnTo>
                  <a:lnTo>
                    <a:pt x="408" y="893"/>
                  </a:lnTo>
                  <a:lnTo>
                    <a:pt x="409" y="893"/>
                  </a:lnTo>
                  <a:lnTo>
                    <a:pt x="411" y="894"/>
                  </a:lnTo>
                  <a:lnTo>
                    <a:pt x="413" y="894"/>
                  </a:lnTo>
                  <a:lnTo>
                    <a:pt x="414" y="894"/>
                  </a:lnTo>
                  <a:lnTo>
                    <a:pt x="415" y="894"/>
                  </a:lnTo>
                  <a:lnTo>
                    <a:pt x="416" y="894"/>
                  </a:lnTo>
                  <a:lnTo>
                    <a:pt x="417" y="894"/>
                  </a:lnTo>
                  <a:lnTo>
                    <a:pt x="417" y="893"/>
                  </a:lnTo>
                  <a:lnTo>
                    <a:pt x="418" y="892"/>
                  </a:lnTo>
                  <a:lnTo>
                    <a:pt x="419" y="893"/>
                  </a:lnTo>
                  <a:lnTo>
                    <a:pt x="420" y="893"/>
                  </a:lnTo>
                  <a:lnTo>
                    <a:pt x="420" y="894"/>
                  </a:lnTo>
                  <a:lnTo>
                    <a:pt x="422" y="894"/>
                  </a:lnTo>
                  <a:lnTo>
                    <a:pt x="424" y="895"/>
                  </a:lnTo>
                  <a:lnTo>
                    <a:pt x="426" y="896"/>
                  </a:lnTo>
                  <a:lnTo>
                    <a:pt x="428" y="897"/>
                  </a:lnTo>
                  <a:lnTo>
                    <a:pt x="429" y="898"/>
                  </a:lnTo>
                  <a:lnTo>
                    <a:pt x="431" y="899"/>
                  </a:lnTo>
                  <a:lnTo>
                    <a:pt x="431" y="899"/>
                  </a:lnTo>
                  <a:lnTo>
                    <a:pt x="432" y="899"/>
                  </a:lnTo>
                  <a:lnTo>
                    <a:pt x="432" y="901"/>
                  </a:lnTo>
                  <a:lnTo>
                    <a:pt x="432" y="902"/>
                  </a:lnTo>
                  <a:lnTo>
                    <a:pt x="432" y="903"/>
                  </a:lnTo>
                  <a:lnTo>
                    <a:pt x="432" y="903"/>
                  </a:lnTo>
                  <a:lnTo>
                    <a:pt x="431" y="905"/>
                  </a:lnTo>
                  <a:lnTo>
                    <a:pt x="431" y="906"/>
                  </a:lnTo>
                  <a:lnTo>
                    <a:pt x="431" y="906"/>
                  </a:lnTo>
                  <a:lnTo>
                    <a:pt x="431" y="905"/>
                  </a:lnTo>
                  <a:lnTo>
                    <a:pt x="430" y="905"/>
                  </a:lnTo>
                  <a:lnTo>
                    <a:pt x="430" y="906"/>
                  </a:lnTo>
                  <a:lnTo>
                    <a:pt x="430" y="907"/>
                  </a:lnTo>
                  <a:lnTo>
                    <a:pt x="429" y="908"/>
                  </a:lnTo>
                  <a:lnTo>
                    <a:pt x="428" y="908"/>
                  </a:lnTo>
                  <a:lnTo>
                    <a:pt x="428" y="907"/>
                  </a:lnTo>
                  <a:lnTo>
                    <a:pt x="427" y="907"/>
                  </a:lnTo>
                  <a:lnTo>
                    <a:pt x="426" y="906"/>
                  </a:lnTo>
                  <a:lnTo>
                    <a:pt x="425" y="906"/>
                  </a:lnTo>
                  <a:lnTo>
                    <a:pt x="425" y="904"/>
                  </a:lnTo>
                  <a:lnTo>
                    <a:pt x="425" y="903"/>
                  </a:lnTo>
                  <a:lnTo>
                    <a:pt x="424" y="903"/>
                  </a:lnTo>
                  <a:lnTo>
                    <a:pt x="424" y="904"/>
                  </a:lnTo>
                  <a:lnTo>
                    <a:pt x="423" y="905"/>
                  </a:lnTo>
                  <a:lnTo>
                    <a:pt x="423" y="906"/>
                  </a:lnTo>
                  <a:lnTo>
                    <a:pt x="424" y="907"/>
                  </a:lnTo>
                  <a:lnTo>
                    <a:pt x="424" y="909"/>
                  </a:lnTo>
                  <a:lnTo>
                    <a:pt x="425" y="908"/>
                  </a:lnTo>
                  <a:lnTo>
                    <a:pt x="426" y="907"/>
                  </a:lnTo>
                  <a:lnTo>
                    <a:pt x="426" y="908"/>
                  </a:lnTo>
                  <a:lnTo>
                    <a:pt x="426" y="909"/>
                  </a:lnTo>
                  <a:lnTo>
                    <a:pt x="425" y="910"/>
                  </a:lnTo>
                  <a:lnTo>
                    <a:pt x="424" y="911"/>
                  </a:lnTo>
                  <a:lnTo>
                    <a:pt x="423" y="911"/>
                  </a:lnTo>
                  <a:lnTo>
                    <a:pt x="422" y="910"/>
                  </a:lnTo>
                  <a:lnTo>
                    <a:pt x="421" y="910"/>
                  </a:lnTo>
                  <a:lnTo>
                    <a:pt x="421" y="911"/>
                  </a:lnTo>
                  <a:lnTo>
                    <a:pt x="424" y="912"/>
                  </a:lnTo>
                  <a:lnTo>
                    <a:pt x="424" y="913"/>
                  </a:lnTo>
                  <a:lnTo>
                    <a:pt x="424" y="914"/>
                  </a:lnTo>
                  <a:lnTo>
                    <a:pt x="423" y="915"/>
                  </a:lnTo>
                  <a:lnTo>
                    <a:pt x="421" y="915"/>
                  </a:lnTo>
                  <a:lnTo>
                    <a:pt x="420" y="915"/>
                  </a:lnTo>
                  <a:lnTo>
                    <a:pt x="419" y="914"/>
                  </a:lnTo>
                  <a:lnTo>
                    <a:pt x="417" y="912"/>
                  </a:lnTo>
                  <a:lnTo>
                    <a:pt x="416" y="912"/>
                  </a:lnTo>
                  <a:lnTo>
                    <a:pt x="415" y="912"/>
                  </a:lnTo>
                  <a:lnTo>
                    <a:pt x="414" y="912"/>
                  </a:lnTo>
                  <a:lnTo>
                    <a:pt x="414" y="911"/>
                  </a:lnTo>
                  <a:lnTo>
                    <a:pt x="414" y="909"/>
                  </a:lnTo>
                  <a:lnTo>
                    <a:pt x="414" y="908"/>
                  </a:lnTo>
                  <a:lnTo>
                    <a:pt x="415" y="907"/>
                  </a:lnTo>
                  <a:lnTo>
                    <a:pt x="417" y="906"/>
                  </a:lnTo>
                  <a:lnTo>
                    <a:pt x="417" y="905"/>
                  </a:lnTo>
                  <a:lnTo>
                    <a:pt x="417" y="904"/>
                  </a:lnTo>
                  <a:lnTo>
                    <a:pt x="416" y="905"/>
                  </a:lnTo>
                  <a:lnTo>
                    <a:pt x="413" y="907"/>
                  </a:lnTo>
                  <a:lnTo>
                    <a:pt x="411" y="907"/>
                  </a:lnTo>
                  <a:lnTo>
                    <a:pt x="411" y="908"/>
                  </a:lnTo>
                  <a:lnTo>
                    <a:pt x="412" y="910"/>
                  </a:lnTo>
                  <a:lnTo>
                    <a:pt x="413" y="916"/>
                  </a:lnTo>
                  <a:lnTo>
                    <a:pt x="413" y="916"/>
                  </a:lnTo>
                  <a:lnTo>
                    <a:pt x="412" y="916"/>
                  </a:lnTo>
                  <a:lnTo>
                    <a:pt x="411" y="917"/>
                  </a:lnTo>
                  <a:lnTo>
                    <a:pt x="410" y="917"/>
                  </a:lnTo>
                  <a:lnTo>
                    <a:pt x="409" y="916"/>
                  </a:lnTo>
                  <a:lnTo>
                    <a:pt x="408" y="916"/>
                  </a:lnTo>
                  <a:lnTo>
                    <a:pt x="408" y="915"/>
                  </a:lnTo>
                  <a:lnTo>
                    <a:pt x="407" y="914"/>
                  </a:lnTo>
                  <a:lnTo>
                    <a:pt x="404" y="914"/>
                  </a:lnTo>
                  <a:lnTo>
                    <a:pt x="403" y="913"/>
                  </a:lnTo>
                  <a:lnTo>
                    <a:pt x="402" y="913"/>
                  </a:lnTo>
                  <a:lnTo>
                    <a:pt x="401" y="912"/>
                  </a:lnTo>
                  <a:lnTo>
                    <a:pt x="400" y="913"/>
                  </a:lnTo>
                  <a:lnTo>
                    <a:pt x="398" y="912"/>
                  </a:lnTo>
                  <a:lnTo>
                    <a:pt x="397" y="912"/>
                  </a:lnTo>
                  <a:lnTo>
                    <a:pt x="396" y="911"/>
                  </a:lnTo>
                  <a:lnTo>
                    <a:pt x="396" y="910"/>
                  </a:lnTo>
                  <a:lnTo>
                    <a:pt x="396" y="907"/>
                  </a:lnTo>
                  <a:lnTo>
                    <a:pt x="396" y="907"/>
                  </a:lnTo>
                  <a:lnTo>
                    <a:pt x="397" y="906"/>
                  </a:lnTo>
                  <a:lnTo>
                    <a:pt x="399" y="906"/>
                  </a:lnTo>
                  <a:lnTo>
                    <a:pt x="401" y="906"/>
                  </a:lnTo>
                  <a:lnTo>
                    <a:pt x="402" y="906"/>
                  </a:lnTo>
                  <a:lnTo>
                    <a:pt x="402" y="905"/>
                  </a:lnTo>
                  <a:lnTo>
                    <a:pt x="401" y="904"/>
                  </a:lnTo>
                  <a:lnTo>
                    <a:pt x="399" y="904"/>
                  </a:lnTo>
                  <a:lnTo>
                    <a:pt x="397" y="905"/>
                  </a:lnTo>
                  <a:lnTo>
                    <a:pt x="396" y="904"/>
                  </a:lnTo>
                  <a:lnTo>
                    <a:pt x="397" y="903"/>
                  </a:lnTo>
                  <a:lnTo>
                    <a:pt x="401" y="900"/>
                  </a:lnTo>
                  <a:lnTo>
                    <a:pt x="401" y="899"/>
                  </a:lnTo>
                  <a:lnTo>
                    <a:pt x="400" y="899"/>
                  </a:lnTo>
                  <a:lnTo>
                    <a:pt x="400" y="898"/>
                  </a:lnTo>
                  <a:lnTo>
                    <a:pt x="399" y="899"/>
                  </a:lnTo>
                  <a:lnTo>
                    <a:pt x="398" y="899"/>
                  </a:lnTo>
                  <a:lnTo>
                    <a:pt x="397" y="900"/>
                  </a:lnTo>
                  <a:lnTo>
                    <a:pt x="396" y="901"/>
                  </a:lnTo>
                  <a:lnTo>
                    <a:pt x="396" y="902"/>
                  </a:lnTo>
                  <a:lnTo>
                    <a:pt x="396" y="902"/>
                  </a:lnTo>
                  <a:lnTo>
                    <a:pt x="395" y="901"/>
                  </a:lnTo>
                  <a:lnTo>
                    <a:pt x="394" y="902"/>
                  </a:lnTo>
                  <a:lnTo>
                    <a:pt x="394" y="903"/>
                  </a:lnTo>
                  <a:lnTo>
                    <a:pt x="394" y="904"/>
                  </a:lnTo>
                  <a:lnTo>
                    <a:pt x="394" y="905"/>
                  </a:lnTo>
                  <a:lnTo>
                    <a:pt x="393" y="906"/>
                  </a:lnTo>
                  <a:lnTo>
                    <a:pt x="390" y="905"/>
                  </a:lnTo>
                  <a:lnTo>
                    <a:pt x="387" y="904"/>
                  </a:lnTo>
                  <a:lnTo>
                    <a:pt x="386" y="903"/>
                  </a:lnTo>
                  <a:lnTo>
                    <a:pt x="385" y="904"/>
                  </a:lnTo>
                  <a:lnTo>
                    <a:pt x="385" y="905"/>
                  </a:lnTo>
                  <a:lnTo>
                    <a:pt x="385" y="905"/>
                  </a:lnTo>
                  <a:lnTo>
                    <a:pt x="386" y="906"/>
                  </a:lnTo>
                  <a:lnTo>
                    <a:pt x="387" y="907"/>
                  </a:lnTo>
                  <a:lnTo>
                    <a:pt x="392" y="908"/>
                  </a:lnTo>
                  <a:lnTo>
                    <a:pt x="393" y="908"/>
                  </a:lnTo>
                  <a:lnTo>
                    <a:pt x="394" y="910"/>
                  </a:lnTo>
                  <a:lnTo>
                    <a:pt x="394" y="911"/>
                  </a:lnTo>
                  <a:lnTo>
                    <a:pt x="393" y="913"/>
                  </a:lnTo>
                  <a:lnTo>
                    <a:pt x="391" y="914"/>
                  </a:lnTo>
                  <a:lnTo>
                    <a:pt x="390" y="914"/>
                  </a:lnTo>
                  <a:lnTo>
                    <a:pt x="390" y="915"/>
                  </a:lnTo>
                  <a:lnTo>
                    <a:pt x="389" y="914"/>
                  </a:lnTo>
                  <a:lnTo>
                    <a:pt x="388" y="914"/>
                  </a:lnTo>
                  <a:lnTo>
                    <a:pt x="388" y="910"/>
                  </a:lnTo>
                  <a:lnTo>
                    <a:pt x="387" y="908"/>
                  </a:lnTo>
                  <a:lnTo>
                    <a:pt x="386" y="908"/>
                  </a:lnTo>
                  <a:lnTo>
                    <a:pt x="385" y="909"/>
                  </a:lnTo>
                  <a:lnTo>
                    <a:pt x="385" y="911"/>
                  </a:lnTo>
                  <a:lnTo>
                    <a:pt x="386" y="913"/>
                  </a:lnTo>
                  <a:lnTo>
                    <a:pt x="387" y="915"/>
                  </a:lnTo>
                  <a:lnTo>
                    <a:pt x="387" y="916"/>
                  </a:lnTo>
                  <a:lnTo>
                    <a:pt x="387" y="916"/>
                  </a:lnTo>
                  <a:lnTo>
                    <a:pt x="387" y="918"/>
                  </a:lnTo>
                  <a:lnTo>
                    <a:pt x="388" y="918"/>
                  </a:lnTo>
                  <a:lnTo>
                    <a:pt x="388" y="920"/>
                  </a:lnTo>
                  <a:lnTo>
                    <a:pt x="388" y="921"/>
                  </a:lnTo>
                  <a:lnTo>
                    <a:pt x="388" y="922"/>
                  </a:lnTo>
                  <a:lnTo>
                    <a:pt x="387" y="922"/>
                  </a:lnTo>
                  <a:lnTo>
                    <a:pt x="387" y="921"/>
                  </a:lnTo>
                  <a:lnTo>
                    <a:pt x="386" y="919"/>
                  </a:lnTo>
                  <a:lnTo>
                    <a:pt x="386" y="918"/>
                  </a:lnTo>
                  <a:lnTo>
                    <a:pt x="385" y="918"/>
                  </a:lnTo>
                  <a:lnTo>
                    <a:pt x="385" y="917"/>
                  </a:lnTo>
                  <a:lnTo>
                    <a:pt x="385" y="916"/>
                  </a:lnTo>
                  <a:lnTo>
                    <a:pt x="385" y="915"/>
                  </a:lnTo>
                  <a:lnTo>
                    <a:pt x="384" y="915"/>
                  </a:lnTo>
                  <a:lnTo>
                    <a:pt x="384" y="916"/>
                  </a:lnTo>
                  <a:lnTo>
                    <a:pt x="383" y="917"/>
                  </a:lnTo>
                  <a:lnTo>
                    <a:pt x="383" y="918"/>
                  </a:lnTo>
                  <a:lnTo>
                    <a:pt x="384" y="920"/>
                  </a:lnTo>
                  <a:lnTo>
                    <a:pt x="384" y="921"/>
                  </a:lnTo>
                  <a:lnTo>
                    <a:pt x="384" y="922"/>
                  </a:lnTo>
                  <a:lnTo>
                    <a:pt x="383" y="923"/>
                  </a:lnTo>
                  <a:lnTo>
                    <a:pt x="382" y="923"/>
                  </a:lnTo>
                  <a:lnTo>
                    <a:pt x="381" y="923"/>
                  </a:lnTo>
                  <a:lnTo>
                    <a:pt x="382" y="920"/>
                  </a:lnTo>
                  <a:lnTo>
                    <a:pt x="382" y="918"/>
                  </a:lnTo>
                  <a:lnTo>
                    <a:pt x="380" y="916"/>
                  </a:lnTo>
                  <a:lnTo>
                    <a:pt x="380" y="914"/>
                  </a:lnTo>
                  <a:lnTo>
                    <a:pt x="380" y="912"/>
                  </a:lnTo>
                  <a:lnTo>
                    <a:pt x="379" y="913"/>
                  </a:lnTo>
                  <a:lnTo>
                    <a:pt x="378" y="913"/>
                  </a:lnTo>
                  <a:lnTo>
                    <a:pt x="379" y="914"/>
                  </a:lnTo>
                  <a:lnTo>
                    <a:pt x="378" y="915"/>
                  </a:lnTo>
                  <a:lnTo>
                    <a:pt x="379" y="916"/>
                  </a:lnTo>
                  <a:lnTo>
                    <a:pt x="379" y="916"/>
                  </a:lnTo>
                  <a:lnTo>
                    <a:pt x="379" y="917"/>
                  </a:lnTo>
                  <a:lnTo>
                    <a:pt x="379" y="920"/>
                  </a:lnTo>
                  <a:lnTo>
                    <a:pt x="379" y="921"/>
                  </a:lnTo>
                  <a:lnTo>
                    <a:pt x="379" y="922"/>
                  </a:lnTo>
                  <a:lnTo>
                    <a:pt x="379" y="923"/>
                  </a:lnTo>
                  <a:lnTo>
                    <a:pt x="378" y="923"/>
                  </a:lnTo>
                  <a:lnTo>
                    <a:pt x="376" y="922"/>
                  </a:lnTo>
                  <a:lnTo>
                    <a:pt x="375" y="920"/>
                  </a:lnTo>
                  <a:lnTo>
                    <a:pt x="373" y="919"/>
                  </a:lnTo>
                  <a:lnTo>
                    <a:pt x="369" y="918"/>
                  </a:lnTo>
                  <a:lnTo>
                    <a:pt x="365" y="916"/>
                  </a:lnTo>
                  <a:lnTo>
                    <a:pt x="364" y="916"/>
                  </a:lnTo>
                  <a:lnTo>
                    <a:pt x="363" y="916"/>
                  </a:lnTo>
                  <a:lnTo>
                    <a:pt x="362" y="916"/>
                  </a:lnTo>
                  <a:lnTo>
                    <a:pt x="361" y="912"/>
                  </a:lnTo>
                  <a:lnTo>
                    <a:pt x="361" y="911"/>
                  </a:lnTo>
                  <a:lnTo>
                    <a:pt x="360" y="911"/>
                  </a:lnTo>
                  <a:lnTo>
                    <a:pt x="360" y="910"/>
                  </a:lnTo>
                  <a:lnTo>
                    <a:pt x="359" y="910"/>
                  </a:lnTo>
                  <a:lnTo>
                    <a:pt x="347" y="911"/>
                  </a:lnTo>
                  <a:lnTo>
                    <a:pt x="321" y="900"/>
                  </a:lnTo>
                  <a:lnTo>
                    <a:pt x="113" y="1035"/>
                  </a:lnTo>
                  <a:lnTo>
                    <a:pt x="107" y="1037"/>
                  </a:lnTo>
                  <a:lnTo>
                    <a:pt x="106" y="1037"/>
                  </a:lnTo>
                  <a:lnTo>
                    <a:pt x="105" y="1037"/>
                  </a:lnTo>
                  <a:lnTo>
                    <a:pt x="102" y="1036"/>
                  </a:lnTo>
                  <a:lnTo>
                    <a:pt x="101" y="1035"/>
                  </a:lnTo>
                  <a:lnTo>
                    <a:pt x="100" y="1035"/>
                  </a:lnTo>
                  <a:lnTo>
                    <a:pt x="99" y="1035"/>
                  </a:lnTo>
                  <a:lnTo>
                    <a:pt x="100" y="1034"/>
                  </a:lnTo>
                  <a:lnTo>
                    <a:pt x="100" y="1032"/>
                  </a:lnTo>
                  <a:lnTo>
                    <a:pt x="100" y="1031"/>
                  </a:lnTo>
                  <a:lnTo>
                    <a:pt x="99" y="1030"/>
                  </a:lnTo>
                  <a:lnTo>
                    <a:pt x="97" y="1031"/>
                  </a:lnTo>
                  <a:lnTo>
                    <a:pt x="97" y="1032"/>
                  </a:lnTo>
                  <a:lnTo>
                    <a:pt x="96" y="1032"/>
                  </a:lnTo>
                  <a:lnTo>
                    <a:pt x="96" y="1031"/>
                  </a:lnTo>
                  <a:lnTo>
                    <a:pt x="97" y="1029"/>
                  </a:lnTo>
                  <a:lnTo>
                    <a:pt x="96" y="1028"/>
                  </a:lnTo>
                  <a:lnTo>
                    <a:pt x="97" y="1028"/>
                  </a:lnTo>
                  <a:lnTo>
                    <a:pt x="99" y="1026"/>
                  </a:lnTo>
                  <a:lnTo>
                    <a:pt x="101" y="1026"/>
                  </a:lnTo>
                  <a:lnTo>
                    <a:pt x="102" y="1026"/>
                  </a:lnTo>
                  <a:lnTo>
                    <a:pt x="103" y="1025"/>
                  </a:lnTo>
                  <a:lnTo>
                    <a:pt x="105" y="1022"/>
                  </a:lnTo>
                  <a:lnTo>
                    <a:pt x="105" y="1022"/>
                  </a:lnTo>
                  <a:lnTo>
                    <a:pt x="107" y="1021"/>
                  </a:lnTo>
                  <a:lnTo>
                    <a:pt x="107" y="1020"/>
                  </a:lnTo>
                  <a:lnTo>
                    <a:pt x="106" y="1020"/>
                  </a:lnTo>
                  <a:lnTo>
                    <a:pt x="105" y="1019"/>
                  </a:lnTo>
                  <a:lnTo>
                    <a:pt x="105" y="1020"/>
                  </a:lnTo>
                  <a:lnTo>
                    <a:pt x="104" y="1021"/>
                  </a:lnTo>
                  <a:lnTo>
                    <a:pt x="103" y="1021"/>
                  </a:lnTo>
                  <a:lnTo>
                    <a:pt x="102" y="1021"/>
                  </a:lnTo>
                  <a:lnTo>
                    <a:pt x="102" y="1022"/>
                  </a:lnTo>
                  <a:lnTo>
                    <a:pt x="99" y="1024"/>
                  </a:lnTo>
                  <a:lnTo>
                    <a:pt x="98" y="1025"/>
                  </a:lnTo>
                  <a:lnTo>
                    <a:pt x="99" y="1025"/>
                  </a:lnTo>
                  <a:lnTo>
                    <a:pt x="100" y="1024"/>
                  </a:lnTo>
                  <a:lnTo>
                    <a:pt x="101" y="1024"/>
                  </a:lnTo>
                  <a:lnTo>
                    <a:pt x="103" y="1023"/>
                  </a:lnTo>
                  <a:lnTo>
                    <a:pt x="102" y="1024"/>
                  </a:lnTo>
                  <a:lnTo>
                    <a:pt x="101" y="1025"/>
                  </a:lnTo>
                  <a:lnTo>
                    <a:pt x="100" y="1025"/>
                  </a:lnTo>
                  <a:lnTo>
                    <a:pt x="100" y="1026"/>
                  </a:lnTo>
                  <a:lnTo>
                    <a:pt x="99" y="1026"/>
                  </a:lnTo>
                  <a:lnTo>
                    <a:pt x="97" y="1026"/>
                  </a:lnTo>
                  <a:lnTo>
                    <a:pt x="96" y="1026"/>
                  </a:lnTo>
                  <a:lnTo>
                    <a:pt x="94" y="1027"/>
                  </a:lnTo>
                  <a:lnTo>
                    <a:pt x="93" y="1027"/>
                  </a:lnTo>
                  <a:lnTo>
                    <a:pt x="93" y="1026"/>
                  </a:lnTo>
                  <a:lnTo>
                    <a:pt x="92" y="1026"/>
                  </a:lnTo>
                  <a:lnTo>
                    <a:pt x="90" y="1027"/>
                  </a:lnTo>
                  <a:lnTo>
                    <a:pt x="89" y="1027"/>
                  </a:lnTo>
                  <a:lnTo>
                    <a:pt x="88" y="1026"/>
                  </a:lnTo>
                  <a:lnTo>
                    <a:pt x="89" y="1023"/>
                  </a:lnTo>
                  <a:lnTo>
                    <a:pt x="92" y="1021"/>
                  </a:lnTo>
                  <a:lnTo>
                    <a:pt x="93" y="1020"/>
                  </a:lnTo>
                  <a:lnTo>
                    <a:pt x="93" y="1018"/>
                  </a:lnTo>
                  <a:lnTo>
                    <a:pt x="94" y="1017"/>
                  </a:lnTo>
                  <a:lnTo>
                    <a:pt x="95" y="1016"/>
                  </a:lnTo>
                  <a:lnTo>
                    <a:pt x="96" y="1015"/>
                  </a:lnTo>
                  <a:lnTo>
                    <a:pt x="95" y="1015"/>
                  </a:lnTo>
                  <a:lnTo>
                    <a:pt x="94" y="1015"/>
                  </a:lnTo>
                  <a:lnTo>
                    <a:pt x="93" y="1015"/>
                  </a:lnTo>
                  <a:lnTo>
                    <a:pt x="93" y="1018"/>
                  </a:lnTo>
                  <a:lnTo>
                    <a:pt x="92" y="1020"/>
                  </a:lnTo>
                  <a:lnTo>
                    <a:pt x="90" y="1021"/>
                  </a:lnTo>
                  <a:lnTo>
                    <a:pt x="88" y="1022"/>
                  </a:lnTo>
                  <a:lnTo>
                    <a:pt x="87" y="1021"/>
                  </a:lnTo>
                  <a:lnTo>
                    <a:pt x="87" y="1018"/>
                  </a:lnTo>
                  <a:lnTo>
                    <a:pt x="85" y="1016"/>
                  </a:lnTo>
                  <a:lnTo>
                    <a:pt x="86" y="1014"/>
                  </a:lnTo>
                  <a:lnTo>
                    <a:pt x="87" y="1014"/>
                  </a:lnTo>
                  <a:lnTo>
                    <a:pt x="87" y="1013"/>
                  </a:lnTo>
                  <a:lnTo>
                    <a:pt x="90" y="1013"/>
                  </a:lnTo>
                  <a:lnTo>
                    <a:pt x="93" y="1012"/>
                  </a:lnTo>
                  <a:lnTo>
                    <a:pt x="93" y="1011"/>
                  </a:lnTo>
                  <a:lnTo>
                    <a:pt x="93" y="1010"/>
                  </a:lnTo>
                  <a:lnTo>
                    <a:pt x="93" y="1009"/>
                  </a:lnTo>
                  <a:lnTo>
                    <a:pt x="93" y="1009"/>
                  </a:lnTo>
                  <a:lnTo>
                    <a:pt x="94" y="1009"/>
                  </a:lnTo>
                  <a:lnTo>
                    <a:pt x="93" y="1009"/>
                  </a:lnTo>
                  <a:lnTo>
                    <a:pt x="92" y="1008"/>
                  </a:lnTo>
                  <a:lnTo>
                    <a:pt x="93" y="1007"/>
                  </a:lnTo>
                  <a:lnTo>
                    <a:pt x="94" y="1006"/>
                  </a:lnTo>
                  <a:lnTo>
                    <a:pt x="95" y="1005"/>
                  </a:lnTo>
                  <a:lnTo>
                    <a:pt x="99" y="1004"/>
                  </a:lnTo>
                  <a:lnTo>
                    <a:pt x="100" y="1004"/>
                  </a:lnTo>
                  <a:lnTo>
                    <a:pt x="103" y="1005"/>
                  </a:lnTo>
                  <a:lnTo>
                    <a:pt x="104" y="1006"/>
                  </a:lnTo>
                  <a:lnTo>
                    <a:pt x="104" y="1005"/>
                  </a:lnTo>
                  <a:lnTo>
                    <a:pt x="103" y="1004"/>
                  </a:lnTo>
                  <a:lnTo>
                    <a:pt x="102" y="1004"/>
                  </a:lnTo>
                  <a:lnTo>
                    <a:pt x="101" y="1003"/>
                  </a:lnTo>
                  <a:lnTo>
                    <a:pt x="100" y="1003"/>
                  </a:lnTo>
                  <a:lnTo>
                    <a:pt x="97" y="1003"/>
                  </a:lnTo>
                  <a:lnTo>
                    <a:pt x="96" y="1003"/>
                  </a:lnTo>
                  <a:lnTo>
                    <a:pt x="95" y="1004"/>
                  </a:lnTo>
                  <a:lnTo>
                    <a:pt x="93" y="1005"/>
                  </a:lnTo>
                  <a:lnTo>
                    <a:pt x="93" y="1004"/>
                  </a:lnTo>
                  <a:lnTo>
                    <a:pt x="93" y="1003"/>
                  </a:lnTo>
                  <a:lnTo>
                    <a:pt x="93" y="1002"/>
                  </a:lnTo>
                  <a:lnTo>
                    <a:pt x="92" y="1002"/>
                  </a:lnTo>
                  <a:lnTo>
                    <a:pt x="92" y="1003"/>
                  </a:lnTo>
                  <a:lnTo>
                    <a:pt x="91" y="1003"/>
                  </a:lnTo>
                  <a:lnTo>
                    <a:pt x="91" y="1004"/>
                  </a:lnTo>
                  <a:lnTo>
                    <a:pt x="90" y="1009"/>
                  </a:lnTo>
                  <a:lnTo>
                    <a:pt x="89" y="1010"/>
                  </a:lnTo>
                  <a:lnTo>
                    <a:pt x="89" y="1011"/>
                  </a:lnTo>
                  <a:lnTo>
                    <a:pt x="87" y="1011"/>
                  </a:lnTo>
                  <a:lnTo>
                    <a:pt x="86" y="1011"/>
                  </a:lnTo>
                  <a:lnTo>
                    <a:pt x="87" y="1009"/>
                  </a:lnTo>
                  <a:lnTo>
                    <a:pt x="86" y="1009"/>
                  </a:lnTo>
                  <a:lnTo>
                    <a:pt x="85" y="1009"/>
                  </a:lnTo>
                  <a:lnTo>
                    <a:pt x="85" y="1010"/>
                  </a:lnTo>
                  <a:lnTo>
                    <a:pt x="84" y="1010"/>
                  </a:lnTo>
                  <a:lnTo>
                    <a:pt x="85" y="1011"/>
                  </a:lnTo>
                  <a:lnTo>
                    <a:pt x="85" y="1012"/>
                  </a:lnTo>
                  <a:lnTo>
                    <a:pt x="84" y="1013"/>
                  </a:lnTo>
                  <a:lnTo>
                    <a:pt x="83" y="1014"/>
                  </a:lnTo>
                  <a:lnTo>
                    <a:pt x="82" y="1014"/>
                  </a:lnTo>
                  <a:lnTo>
                    <a:pt x="81" y="1014"/>
                  </a:lnTo>
                  <a:lnTo>
                    <a:pt x="81" y="1014"/>
                  </a:lnTo>
                  <a:lnTo>
                    <a:pt x="80" y="1014"/>
                  </a:lnTo>
                  <a:lnTo>
                    <a:pt x="80" y="1012"/>
                  </a:lnTo>
                  <a:lnTo>
                    <a:pt x="80" y="1011"/>
                  </a:lnTo>
                  <a:lnTo>
                    <a:pt x="79" y="1012"/>
                  </a:lnTo>
                  <a:lnTo>
                    <a:pt x="79" y="1013"/>
                  </a:lnTo>
                  <a:lnTo>
                    <a:pt x="78" y="1013"/>
                  </a:lnTo>
                  <a:lnTo>
                    <a:pt x="78" y="1012"/>
                  </a:lnTo>
                  <a:lnTo>
                    <a:pt x="78" y="1011"/>
                  </a:lnTo>
                  <a:lnTo>
                    <a:pt x="77" y="1011"/>
                  </a:lnTo>
                  <a:lnTo>
                    <a:pt x="77" y="1013"/>
                  </a:lnTo>
                  <a:lnTo>
                    <a:pt x="76" y="1013"/>
                  </a:lnTo>
                  <a:lnTo>
                    <a:pt x="72" y="1013"/>
                  </a:lnTo>
                  <a:lnTo>
                    <a:pt x="73" y="1012"/>
                  </a:lnTo>
                  <a:lnTo>
                    <a:pt x="70" y="1009"/>
                  </a:lnTo>
                  <a:lnTo>
                    <a:pt x="70" y="1009"/>
                  </a:lnTo>
                  <a:lnTo>
                    <a:pt x="71" y="1008"/>
                  </a:lnTo>
                  <a:lnTo>
                    <a:pt x="72" y="1007"/>
                  </a:lnTo>
                  <a:lnTo>
                    <a:pt x="73" y="1006"/>
                  </a:lnTo>
                  <a:lnTo>
                    <a:pt x="70" y="1007"/>
                  </a:lnTo>
                  <a:lnTo>
                    <a:pt x="71" y="1005"/>
                  </a:lnTo>
                  <a:lnTo>
                    <a:pt x="71" y="1004"/>
                  </a:lnTo>
                  <a:lnTo>
                    <a:pt x="73" y="1004"/>
                  </a:lnTo>
                  <a:lnTo>
                    <a:pt x="75" y="1004"/>
                  </a:lnTo>
                  <a:lnTo>
                    <a:pt x="76" y="1003"/>
                  </a:lnTo>
                  <a:lnTo>
                    <a:pt x="75" y="1003"/>
                  </a:lnTo>
                  <a:lnTo>
                    <a:pt x="73" y="1003"/>
                  </a:lnTo>
                  <a:lnTo>
                    <a:pt x="70" y="1004"/>
                  </a:lnTo>
                  <a:lnTo>
                    <a:pt x="70" y="1005"/>
                  </a:lnTo>
                  <a:lnTo>
                    <a:pt x="68" y="1007"/>
                  </a:lnTo>
                  <a:lnTo>
                    <a:pt x="67" y="1007"/>
                  </a:lnTo>
                  <a:lnTo>
                    <a:pt x="67" y="1006"/>
                  </a:lnTo>
                  <a:lnTo>
                    <a:pt x="67" y="1005"/>
                  </a:lnTo>
                  <a:lnTo>
                    <a:pt x="67" y="1004"/>
                  </a:lnTo>
                  <a:lnTo>
                    <a:pt x="70" y="1001"/>
                  </a:lnTo>
                  <a:lnTo>
                    <a:pt x="72" y="1001"/>
                  </a:lnTo>
                  <a:lnTo>
                    <a:pt x="74" y="1001"/>
                  </a:lnTo>
                  <a:lnTo>
                    <a:pt x="76" y="1001"/>
                  </a:lnTo>
                  <a:lnTo>
                    <a:pt x="77" y="1001"/>
                  </a:lnTo>
                  <a:lnTo>
                    <a:pt x="80" y="1001"/>
                  </a:lnTo>
                  <a:lnTo>
                    <a:pt x="81" y="1001"/>
                  </a:lnTo>
                  <a:lnTo>
                    <a:pt x="81" y="1001"/>
                  </a:lnTo>
                  <a:lnTo>
                    <a:pt x="79" y="1000"/>
                  </a:lnTo>
                  <a:lnTo>
                    <a:pt x="78" y="1000"/>
                  </a:lnTo>
                  <a:lnTo>
                    <a:pt x="77" y="1000"/>
                  </a:lnTo>
                  <a:lnTo>
                    <a:pt x="75" y="1000"/>
                  </a:lnTo>
                  <a:lnTo>
                    <a:pt x="74" y="1000"/>
                  </a:lnTo>
                  <a:lnTo>
                    <a:pt x="75" y="999"/>
                  </a:lnTo>
                  <a:lnTo>
                    <a:pt x="77" y="997"/>
                  </a:lnTo>
                  <a:lnTo>
                    <a:pt x="78" y="995"/>
                  </a:lnTo>
                  <a:lnTo>
                    <a:pt x="79" y="995"/>
                  </a:lnTo>
                  <a:lnTo>
                    <a:pt x="81" y="995"/>
                  </a:lnTo>
                  <a:lnTo>
                    <a:pt x="81" y="996"/>
                  </a:lnTo>
                  <a:lnTo>
                    <a:pt x="82" y="996"/>
                  </a:lnTo>
                  <a:lnTo>
                    <a:pt x="84" y="997"/>
                  </a:lnTo>
                  <a:lnTo>
                    <a:pt x="85" y="997"/>
                  </a:lnTo>
                  <a:lnTo>
                    <a:pt x="85" y="996"/>
                  </a:lnTo>
                  <a:lnTo>
                    <a:pt x="85" y="995"/>
                  </a:lnTo>
                  <a:lnTo>
                    <a:pt x="84" y="995"/>
                  </a:lnTo>
                  <a:lnTo>
                    <a:pt x="83" y="995"/>
                  </a:lnTo>
                  <a:lnTo>
                    <a:pt x="83" y="996"/>
                  </a:lnTo>
                  <a:lnTo>
                    <a:pt x="82" y="995"/>
                  </a:lnTo>
                  <a:lnTo>
                    <a:pt x="81" y="995"/>
                  </a:lnTo>
                  <a:lnTo>
                    <a:pt x="81" y="994"/>
                  </a:lnTo>
                  <a:lnTo>
                    <a:pt x="80" y="993"/>
                  </a:lnTo>
                  <a:lnTo>
                    <a:pt x="78" y="993"/>
                  </a:lnTo>
                  <a:lnTo>
                    <a:pt x="77" y="992"/>
                  </a:lnTo>
                  <a:lnTo>
                    <a:pt x="75" y="991"/>
                  </a:lnTo>
                  <a:lnTo>
                    <a:pt x="74" y="990"/>
                  </a:lnTo>
                  <a:lnTo>
                    <a:pt x="75" y="989"/>
                  </a:lnTo>
                  <a:lnTo>
                    <a:pt x="76" y="989"/>
                  </a:lnTo>
                  <a:lnTo>
                    <a:pt x="75" y="989"/>
                  </a:lnTo>
                  <a:lnTo>
                    <a:pt x="73" y="989"/>
                  </a:lnTo>
                  <a:lnTo>
                    <a:pt x="70" y="989"/>
                  </a:lnTo>
                  <a:lnTo>
                    <a:pt x="70" y="988"/>
                  </a:lnTo>
                  <a:lnTo>
                    <a:pt x="72" y="986"/>
                  </a:lnTo>
                  <a:lnTo>
                    <a:pt x="73" y="984"/>
                  </a:lnTo>
                  <a:lnTo>
                    <a:pt x="72" y="984"/>
                  </a:lnTo>
                  <a:lnTo>
                    <a:pt x="71" y="985"/>
                  </a:lnTo>
                  <a:lnTo>
                    <a:pt x="70" y="985"/>
                  </a:lnTo>
                  <a:lnTo>
                    <a:pt x="70" y="984"/>
                  </a:lnTo>
                  <a:lnTo>
                    <a:pt x="69" y="986"/>
                  </a:lnTo>
                  <a:lnTo>
                    <a:pt x="67" y="986"/>
                  </a:lnTo>
                  <a:lnTo>
                    <a:pt x="67" y="988"/>
                  </a:lnTo>
                  <a:lnTo>
                    <a:pt x="63" y="989"/>
                  </a:lnTo>
                  <a:lnTo>
                    <a:pt x="62" y="989"/>
                  </a:lnTo>
                  <a:lnTo>
                    <a:pt x="62" y="988"/>
                  </a:lnTo>
                  <a:lnTo>
                    <a:pt x="62" y="987"/>
                  </a:lnTo>
                  <a:lnTo>
                    <a:pt x="61" y="987"/>
                  </a:lnTo>
                  <a:lnTo>
                    <a:pt x="60" y="988"/>
                  </a:lnTo>
                  <a:lnTo>
                    <a:pt x="60" y="986"/>
                  </a:lnTo>
                  <a:lnTo>
                    <a:pt x="61" y="985"/>
                  </a:lnTo>
                  <a:lnTo>
                    <a:pt x="62" y="985"/>
                  </a:lnTo>
                  <a:lnTo>
                    <a:pt x="63" y="984"/>
                  </a:lnTo>
                  <a:lnTo>
                    <a:pt x="62" y="984"/>
                  </a:lnTo>
                  <a:lnTo>
                    <a:pt x="61" y="984"/>
                  </a:lnTo>
                  <a:lnTo>
                    <a:pt x="59" y="984"/>
                  </a:lnTo>
                  <a:lnTo>
                    <a:pt x="58" y="986"/>
                  </a:lnTo>
                  <a:lnTo>
                    <a:pt x="56" y="987"/>
                  </a:lnTo>
                  <a:lnTo>
                    <a:pt x="55" y="986"/>
                  </a:lnTo>
                  <a:lnTo>
                    <a:pt x="55" y="985"/>
                  </a:lnTo>
                  <a:lnTo>
                    <a:pt x="58" y="984"/>
                  </a:lnTo>
                  <a:lnTo>
                    <a:pt x="57" y="984"/>
                  </a:lnTo>
                  <a:lnTo>
                    <a:pt x="55" y="984"/>
                  </a:lnTo>
                  <a:lnTo>
                    <a:pt x="55" y="983"/>
                  </a:lnTo>
                  <a:lnTo>
                    <a:pt x="54" y="983"/>
                  </a:lnTo>
                  <a:lnTo>
                    <a:pt x="52" y="983"/>
                  </a:lnTo>
                  <a:lnTo>
                    <a:pt x="51" y="982"/>
                  </a:lnTo>
                  <a:lnTo>
                    <a:pt x="52" y="981"/>
                  </a:lnTo>
                  <a:lnTo>
                    <a:pt x="54" y="982"/>
                  </a:lnTo>
                  <a:lnTo>
                    <a:pt x="55" y="981"/>
                  </a:lnTo>
                  <a:lnTo>
                    <a:pt x="56" y="980"/>
                  </a:lnTo>
                  <a:lnTo>
                    <a:pt x="61" y="980"/>
                  </a:lnTo>
                  <a:lnTo>
                    <a:pt x="62" y="980"/>
                  </a:lnTo>
                  <a:lnTo>
                    <a:pt x="64" y="979"/>
                  </a:lnTo>
                  <a:lnTo>
                    <a:pt x="65" y="979"/>
                  </a:lnTo>
                  <a:lnTo>
                    <a:pt x="66" y="980"/>
                  </a:lnTo>
                  <a:lnTo>
                    <a:pt x="68" y="980"/>
                  </a:lnTo>
                  <a:lnTo>
                    <a:pt x="68" y="981"/>
                  </a:lnTo>
                  <a:lnTo>
                    <a:pt x="69" y="981"/>
                  </a:lnTo>
                  <a:lnTo>
                    <a:pt x="72" y="980"/>
                  </a:lnTo>
                  <a:lnTo>
                    <a:pt x="73" y="979"/>
                  </a:lnTo>
                  <a:lnTo>
                    <a:pt x="74" y="979"/>
                  </a:lnTo>
                  <a:lnTo>
                    <a:pt x="77" y="978"/>
                  </a:lnTo>
                  <a:lnTo>
                    <a:pt x="79" y="978"/>
                  </a:lnTo>
                  <a:lnTo>
                    <a:pt x="80" y="978"/>
                  </a:lnTo>
                  <a:lnTo>
                    <a:pt x="83" y="979"/>
                  </a:lnTo>
                  <a:lnTo>
                    <a:pt x="85" y="979"/>
                  </a:lnTo>
                  <a:lnTo>
                    <a:pt x="88" y="980"/>
                  </a:lnTo>
                  <a:lnTo>
                    <a:pt x="92" y="980"/>
                  </a:lnTo>
                  <a:lnTo>
                    <a:pt x="93" y="980"/>
                  </a:lnTo>
                  <a:lnTo>
                    <a:pt x="93" y="979"/>
                  </a:lnTo>
                  <a:lnTo>
                    <a:pt x="94" y="979"/>
                  </a:lnTo>
                  <a:lnTo>
                    <a:pt x="93" y="979"/>
                  </a:lnTo>
                  <a:lnTo>
                    <a:pt x="91" y="977"/>
                  </a:lnTo>
                  <a:lnTo>
                    <a:pt x="89" y="978"/>
                  </a:lnTo>
                  <a:lnTo>
                    <a:pt x="86" y="977"/>
                  </a:lnTo>
                  <a:lnTo>
                    <a:pt x="83" y="977"/>
                  </a:lnTo>
                  <a:lnTo>
                    <a:pt x="82" y="977"/>
                  </a:lnTo>
                  <a:lnTo>
                    <a:pt x="82" y="977"/>
                  </a:lnTo>
                  <a:lnTo>
                    <a:pt x="83" y="977"/>
                  </a:lnTo>
                  <a:lnTo>
                    <a:pt x="85" y="976"/>
                  </a:lnTo>
                  <a:lnTo>
                    <a:pt x="88" y="977"/>
                  </a:lnTo>
                  <a:lnTo>
                    <a:pt x="91" y="976"/>
                  </a:lnTo>
                  <a:lnTo>
                    <a:pt x="91" y="975"/>
                  </a:lnTo>
                  <a:lnTo>
                    <a:pt x="91" y="974"/>
                  </a:lnTo>
                  <a:lnTo>
                    <a:pt x="91" y="973"/>
                  </a:lnTo>
                  <a:lnTo>
                    <a:pt x="91" y="972"/>
                  </a:lnTo>
                  <a:lnTo>
                    <a:pt x="90" y="972"/>
                  </a:lnTo>
                  <a:lnTo>
                    <a:pt x="87" y="973"/>
                  </a:lnTo>
                  <a:lnTo>
                    <a:pt x="81" y="976"/>
                  </a:lnTo>
                  <a:lnTo>
                    <a:pt x="78" y="976"/>
                  </a:lnTo>
                  <a:lnTo>
                    <a:pt x="76" y="975"/>
                  </a:lnTo>
                  <a:lnTo>
                    <a:pt x="75" y="976"/>
                  </a:lnTo>
                  <a:lnTo>
                    <a:pt x="70" y="977"/>
                  </a:lnTo>
                  <a:lnTo>
                    <a:pt x="67" y="977"/>
                  </a:lnTo>
                  <a:lnTo>
                    <a:pt x="66" y="977"/>
                  </a:lnTo>
                  <a:lnTo>
                    <a:pt x="65" y="977"/>
                  </a:lnTo>
                  <a:lnTo>
                    <a:pt x="60" y="977"/>
                  </a:lnTo>
                  <a:lnTo>
                    <a:pt x="59" y="977"/>
                  </a:lnTo>
                  <a:lnTo>
                    <a:pt x="60" y="977"/>
                  </a:lnTo>
                  <a:lnTo>
                    <a:pt x="59" y="977"/>
                  </a:lnTo>
                  <a:lnTo>
                    <a:pt x="56" y="978"/>
                  </a:lnTo>
                  <a:lnTo>
                    <a:pt x="56" y="977"/>
                  </a:lnTo>
                  <a:lnTo>
                    <a:pt x="56" y="977"/>
                  </a:lnTo>
                  <a:lnTo>
                    <a:pt x="56" y="976"/>
                  </a:lnTo>
                  <a:lnTo>
                    <a:pt x="58" y="976"/>
                  </a:lnTo>
                  <a:lnTo>
                    <a:pt x="57" y="975"/>
                  </a:lnTo>
                  <a:lnTo>
                    <a:pt x="53" y="974"/>
                  </a:lnTo>
                  <a:lnTo>
                    <a:pt x="51" y="974"/>
                  </a:lnTo>
                  <a:lnTo>
                    <a:pt x="51" y="972"/>
                  </a:lnTo>
                  <a:lnTo>
                    <a:pt x="53" y="971"/>
                  </a:lnTo>
                  <a:lnTo>
                    <a:pt x="53" y="970"/>
                  </a:lnTo>
                  <a:lnTo>
                    <a:pt x="54" y="970"/>
                  </a:lnTo>
                  <a:lnTo>
                    <a:pt x="59" y="971"/>
                  </a:lnTo>
                  <a:lnTo>
                    <a:pt x="64" y="971"/>
                  </a:lnTo>
                  <a:lnTo>
                    <a:pt x="53" y="968"/>
                  </a:lnTo>
                  <a:lnTo>
                    <a:pt x="53" y="967"/>
                  </a:lnTo>
                  <a:lnTo>
                    <a:pt x="53" y="966"/>
                  </a:lnTo>
                  <a:lnTo>
                    <a:pt x="52" y="967"/>
                  </a:lnTo>
                  <a:lnTo>
                    <a:pt x="52" y="968"/>
                  </a:lnTo>
                  <a:lnTo>
                    <a:pt x="51" y="968"/>
                  </a:lnTo>
                  <a:lnTo>
                    <a:pt x="50" y="968"/>
                  </a:lnTo>
                  <a:lnTo>
                    <a:pt x="48" y="966"/>
                  </a:lnTo>
                  <a:lnTo>
                    <a:pt x="47" y="966"/>
                  </a:lnTo>
                  <a:lnTo>
                    <a:pt x="46" y="966"/>
                  </a:lnTo>
                  <a:lnTo>
                    <a:pt x="46" y="965"/>
                  </a:lnTo>
                  <a:lnTo>
                    <a:pt x="46" y="965"/>
                  </a:lnTo>
                  <a:lnTo>
                    <a:pt x="46" y="964"/>
                  </a:lnTo>
                  <a:lnTo>
                    <a:pt x="47" y="963"/>
                  </a:lnTo>
                  <a:lnTo>
                    <a:pt x="47" y="962"/>
                  </a:lnTo>
                  <a:lnTo>
                    <a:pt x="47" y="961"/>
                  </a:lnTo>
                  <a:lnTo>
                    <a:pt x="48" y="961"/>
                  </a:lnTo>
                  <a:lnTo>
                    <a:pt x="48" y="960"/>
                  </a:lnTo>
                  <a:lnTo>
                    <a:pt x="50" y="960"/>
                  </a:lnTo>
                  <a:lnTo>
                    <a:pt x="51" y="962"/>
                  </a:lnTo>
                  <a:lnTo>
                    <a:pt x="52" y="962"/>
                  </a:lnTo>
                  <a:lnTo>
                    <a:pt x="53" y="962"/>
                  </a:lnTo>
                  <a:lnTo>
                    <a:pt x="54" y="962"/>
                  </a:lnTo>
                  <a:lnTo>
                    <a:pt x="55" y="962"/>
                  </a:lnTo>
                  <a:lnTo>
                    <a:pt x="58" y="964"/>
                  </a:lnTo>
                  <a:lnTo>
                    <a:pt x="59" y="965"/>
                  </a:lnTo>
                  <a:lnTo>
                    <a:pt x="61" y="965"/>
                  </a:lnTo>
                  <a:lnTo>
                    <a:pt x="61" y="965"/>
                  </a:lnTo>
                  <a:lnTo>
                    <a:pt x="62" y="966"/>
                  </a:lnTo>
                  <a:lnTo>
                    <a:pt x="69" y="966"/>
                  </a:lnTo>
                  <a:lnTo>
                    <a:pt x="74" y="966"/>
                  </a:lnTo>
                  <a:lnTo>
                    <a:pt x="76" y="966"/>
                  </a:lnTo>
                  <a:lnTo>
                    <a:pt x="78" y="965"/>
                  </a:lnTo>
                  <a:lnTo>
                    <a:pt x="80" y="965"/>
                  </a:lnTo>
                  <a:lnTo>
                    <a:pt x="81" y="965"/>
                  </a:lnTo>
                  <a:lnTo>
                    <a:pt x="80" y="965"/>
                  </a:lnTo>
                  <a:lnTo>
                    <a:pt x="78" y="964"/>
                  </a:lnTo>
                  <a:lnTo>
                    <a:pt x="77" y="963"/>
                  </a:lnTo>
                  <a:lnTo>
                    <a:pt x="76" y="964"/>
                  </a:lnTo>
                  <a:lnTo>
                    <a:pt x="76" y="965"/>
                  </a:lnTo>
                  <a:lnTo>
                    <a:pt x="75" y="965"/>
                  </a:lnTo>
                  <a:lnTo>
                    <a:pt x="72" y="965"/>
                  </a:lnTo>
                  <a:lnTo>
                    <a:pt x="67" y="964"/>
                  </a:lnTo>
                  <a:lnTo>
                    <a:pt x="65" y="964"/>
                  </a:lnTo>
                  <a:lnTo>
                    <a:pt x="61" y="964"/>
                  </a:lnTo>
                  <a:lnTo>
                    <a:pt x="60" y="964"/>
                  </a:lnTo>
                  <a:lnTo>
                    <a:pt x="60" y="962"/>
                  </a:lnTo>
                  <a:lnTo>
                    <a:pt x="61" y="963"/>
                  </a:lnTo>
                  <a:lnTo>
                    <a:pt x="62" y="962"/>
                  </a:lnTo>
                  <a:lnTo>
                    <a:pt x="64" y="961"/>
                  </a:lnTo>
                  <a:lnTo>
                    <a:pt x="64" y="960"/>
                  </a:lnTo>
                  <a:lnTo>
                    <a:pt x="62" y="961"/>
                  </a:lnTo>
                  <a:lnTo>
                    <a:pt x="61" y="961"/>
                  </a:lnTo>
                  <a:lnTo>
                    <a:pt x="60" y="960"/>
                  </a:lnTo>
                  <a:lnTo>
                    <a:pt x="58" y="961"/>
                  </a:lnTo>
                  <a:lnTo>
                    <a:pt x="58" y="962"/>
                  </a:lnTo>
                  <a:lnTo>
                    <a:pt x="58" y="962"/>
                  </a:lnTo>
                  <a:lnTo>
                    <a:pt x="57" y="961"/>
                  </a:lnTo>
                  <a:lnTo>
                    <a:pt x="57" y="960"/>
                  </a:lnTo>
                  <a:lnTo>
                    <a:pt x="58" y="960"/>
                  </a:lnTo>
                  <a:lnTo>
                    <a:pt x="58" y="959"/>
                  </a:lnTo>
                  <a:lnTo>
                    <a:pt x="58" y="958"/>
                  </a:lnTo>
                  <a:lnTo>
                    <a:pt x="58" y="957"/>
                  </a:lnTo>
                  <a:lnTo>
                    <a:pt x="58" y="956"/>
                  </a:lnTo>
                  <a:lnTo>
                    <a:pt x="59" y="956"/>
                  </a:lnTo>
                  <a:lnTo>
                    <a:pt x="59" y="955"/>
                  </a:lnTo>
                  <a:lnTo>
                    <a:pt x="58" y="954"/>
                  </a:lnTo>
                  <a:lnTo>
                    <a:pt x="58" y="953"/>
                  </a:lnTo>
                  <a:lnTo>
                    <a:pt x="59" y="953"/>
                  </a:lnTo>
                  <a:lnTo>
                    <a:pt x="61" y="952"/>
                  </a:lnTo>
                  <a:lnTo>
                    <a:pt x="63" y="952"/>
                  </a:lnTo>
                  <a:lnTo>
                    <a:pt x="64" y="952"/>
                  </a:lnTo>
                  <a:lnTo>
                    <a:pt x="65" y="952"/>
                  </a:lnTo>
                  <a:lnTo>
                    <a:pt x="66" y="952"/>
                  </a:lnTo>
                  <a:lnTo>
                    <a:pt x="67" y="952"/>
                  </a:lnTo>
                  <a:lnTo>
                    <a:pt x="68" y="952"/>
                  </a:lnTo>
                  <a:lnTo>
                    <a:pt x="70" y="952"/>
                  </a:lnTo>
                  <a:lnTo>
                    <a:pt x="69" y="951"/>
                  </a:lnTo>
                  <a:lnTo>
                    <a:pt x="69" y="949"/>
                  </a:lnTo>
                  <a:lnTo>
                    <a:pt x="71" y="947"/>
                  </a:lnTo>
                  <a:lnTo>
                    <a:pt x="72" y="947"/>
                  </a:lnTo>
                  <a:lnTo>
                    <a:pt x="71" y="946"/>
                  </a:lnTo>
                  <a:lnTo>
                    <a:pt x="70" y="946"/>
                  </a:lnTo>
                  <a:lnTo>
                    <a:pt x="69" y="948"/>
                  </a:lnTo>
                  <a:lnTo>
                    <a:pt x="63" y="951"/>
                  </a:lnTo>
                  <a:lnTo>
                    <a:pt x="60" y="951"/>
                  </a:lnTo>
                  <a:lnTo>
                    <a:pt x="58" y="950"/>
                  </a:lnTo>
                  <a:lnTo>
                    <a:pt x="57" y="951"/>
                  </a:lnTo>
                  <a:lnTo>
                    <a:pt x="56" y="950"/>
                  </a:lnTo>
                  <a:lnTo>
                    <a:pt x="57" y="948"/>
                  </a:lnTo>
                  <a:lnTo>
                    <a:pt x="58" y="948"/>
                  </a:lnTo>
                  <a:lnTo>
                    <a:pt x="58" y="947"/>
                  </a:lnTo>
                  <a:lnTo>
                    <a:pt x="58" y="946"/>
                  </a:lnTo>
                  <a:lnTo>
                    <a:pt x="59" y="946"/>
                  </a:lnTo>
                  <a:lnTo>
                    <a:pt x="60" y="946"/>
                  </a:lnTo>
                  <a:lnTo>
                    <a:pt x="60" y="945"/>
                  </a:lnTo>
                  <a:lnTo>
                    <a:pt x="59" y="943"/>
                  </a:lnTo>
                  <a:lnTo>
                    <a:pt x="59" y="942"/>
                  </a:lnTo>
                  <a:lnTo>
                    <a:pt x="60" y="940"/>
                  </a:lnTo>
                  <a:lnTo>
                    <a:pt x="62" y="940"/>
                  </a:lnTo>
                  <a:lnTo>
                    <a:pt x="64" y="939"/>
                  </a:lnTo>
                  <a:lnTo>
                    <a:pt x="65" y="940"/>
                  </a:lnTo>
                  <a:lnTo>
                    <a:pt x="67" y="940"/>
                  </a:lnTo>
                  <a:lnTo>
                    <a:pt x="67" y="939"/>
                  </a:lnTo>
                  <a:lnTo>
                    <a:pt x="66" y="939"/>
                  </a:lnTo>
                  <a:lnTo>
                    <a:pt x="67" y="938"/>
                  </a:lnTo>
                  <a:lnTo>
                    <a:pt x="68" y="937"/>
                  </a:lnTo>
                  <a:lnTo>
                    <a:pt x="70" y="937"/>
                  </a:lnTo>
                  <a:lnTo>
                    <a:pt x="70" y="936"/>
                  </a:lnTo>
                  <a:lnTo>
                    <a:pt x="70" y="935"/>
                  </a:lnTo>
                  <a:lnTo>
                    <a:pt x="72" y="933"/>
                  </a:lnTo>
                  <a:lnTo>
                    <a:pt x="74" y="931"/>
                  </a:lnTo>
                  <a:lnTo>
                    <a:pt x="76" y="930"/>
                  </a:lnTo>
                  <a:lnTo>
                    <a:pt x="77" y="930"/>
                  </a:lnTo>
                  <a:lnTo>
                    <a:pt x="78" y="929"/>
                  </a:lnTo>
                  <a:lnTo>
                    <a:pt x="80" y="930"/>
                  </a:lnTo>
                  <a:lnTo>
                    <a:pt x="80" y="931"/>
                  </a:lnTo>
                  <a:lnTo>
                    <a:pt x="81" y="932"/>
                  </a:lnTo>
                  <a:lnTo>
                    <a:pt x="81" y="928"/>
                  </a:lnTo>
                  <a:lnTo>
                    <a:pt x="82" y="928"/>
                  </a:lnTo>
                  <a:lnTo>
                    <a:pt x="81" y="928"/>
                  </a:lnTo>
                  <a:lnTo>
                    <a:pt x="78" y="927"/>
                  </a:lnTo>
                  <a:lnTo>
                    <a:pt x="77" y="927"/>
                  </a:lnTo>
                  <a:lnTo>
                    <a:pt x="71" y="928"/>
                  </a:lnTo>
                  <a:lnTo>
                    <a:pt x="69" y="930"/>
                  </a:lnTo>
                  <a:lnTo>
                    <a:pt x="69" y="931"/>
                  </a:lnTo>
                  <a:lnTo>
                    <a:pt x="68" y="932"/>
                  </a:lnTo>
                  <a:lnTo>
                    <a:pt x="64" y="934"/>
                  </a:lnTo>
                  <a:lnTo>
                    <a:pt x="62" y="935"/>
                  </a:lnTo>
                  <a:lnTo>
                    <a:pt x="60" y="936"/>
                  </a:lnTo>
                  <a:lnTo>
                    <a:pt x="58" y="937"/>
                  </a:lnTo>
                  <a:lnTo>
                    <a:pt x="58" y="939"/>
                  </a:lnTo>
                  <a:lnTo>
                    <a:pt x="58" y="940"/>
                  </a:lnTo>
                  <a:lnTo>
                    <a:pt x="57" y="942"/>
                  </a:lnTo>
                  <a:lnTo>
                    <a:pt x="57" y="943"/>
                  </a:lnTo>
                  <a:lnTo>
                    <a:pt x="57" y="944"/>
                  </a:lnTo>
                  <a:lnTo>
                    <a:pt x="56" y="945"/>
                  </a:lnTo>
                  <a:lnTo>
                    <a:pt x="56" y="946"/>
                  </a:lnTo>
                  <a:lnTo>
                    <a:pt x="55" y="947"/>
                  </a:lnTo>
                  <a:lnTo>
                    <a:pt x="55" y="948"/>
                  </a:lnTo>
                  <a:lnTo>
                    <a:pt x="53" y="949"/>
                  </a:lnTo>
                  <a:lnTo>
                    <a:pt x="52" y="950"/>
                  </a:lnTo>
                  <a:lnTo>
                    <a:pt x="51" y="949"/>
                  </a:lnTo>
                  <a:lnTo>
                    <a:pt x="51" y="948"/>
                  </a:lnTo>
                  <a:lnTo>
                    <a:pt x="50" y="948"/>
                  </a:lnTo>
                  <a:lnTo>
                    <a:pt x="50" y="947"/>
                  </a:lnTo>
                  <a:lnTo>
                    <a:pt x="50" y="946"/>
                  </a:lnTo>
                  <a:lnTo>
                    <a:pt x="50" y="945"/>
                  </a:lnTo>
                  <a:lnTo>
                    <a:pt x="49" y="944"/>
                  </a:lnTo>
                  <a:lnTo>
                    <a:pt x="49" y="943"/>
                  </a:lnTo>
                  <a:lnTo>
                    <a:pt x="48" y="943"/>
                  </a:lnTo>
                  <a:lnTo>
                    <a:pt x="48" y="942"/>
                  </a:lnTo>
                  <a:lnTo>
                    <a:pt x="48" y="941"/>
                  </a:lnTo>
                  <a:lnTo>
                    <a:pt x="49" y="941"/>
                  </a:lnTo>
                  <a:lnTo>
                    <a:pt x="51" y="939"/>
                  </a:lnTo>
                  <a:lnTo>
                    <a:pt x="52" y="939"/>
                  </a:lnTo>
                  <a:lnTo>
                    <a:pt x="53" y="938"/>
                  </a:lnTo>
                  <a:lnTo>
                    <a:pt x="53" y="937"/>
                  </a:lnTo>
                  <a:lnTo>
                    <a:pt x="54" y="937"/>
                  </a:lnTo>
                  <a:lnTo>
                    <a:pt x="54" y="936"/>
                  </a:lnTo>
                  <a:lnTo>
                    <a:pt x="55" y="935"/>
                  </a:lnTo>
                  <a:lnTo>
                    <a:pt x="57" y="934"/>
                  </a:lnTo>
                  <a:lnTo>
                    <a:pt x="57" y="933"/>
                  </a:lnTo>
                  <a:lnTo>
                    <a:pt x="60" y="931"/>
                  </a:lnTo>
                  <a:lnTo>
                    <a:pt x="59" y="931"/>
                  </a:lnTo>
                  <a:lnTo>
                    <a:pt x="59" y="930"/>
                  </a:lnTo>
                  <a:lnTo>
                    <a:pt x="58" y="930"/>
                  </a:lnTo>
                  <a:lnTo>
                    <a:pt x="58" y="930"/>
                  </a:lnTo>
                  <a:lnTo>
                    <a:pt x="57" y="931"/>
                  </a:lnTo>
                  <a:lnTo>
                    <a:pt x="56" y="932"/>
                  </a:lnTo>
                  <a:lnTo>
                    <a:pt x="54" y="932"/>
                  </a:lnTo>
                  <a:lnTo>
                    <a:pt x="54" y="933"/>
                  </a:lnTo>
                  <a:lnTo>
                    <a:pt x="54" y="934"/>
                  </a:lnTo>
                  <a:lnTo>
                    <a:pt x="54" y="935"/>
                  </a:lnTo>
                  <a:lnTo>
                    <a:pt x="53" y="936"/>
                  </a:lnTo>
                  <a:lnTo>
                    <a:pt x="50" y="938"/>
                  </a:lnTo>
                  <a:lnTo>
                    <a:pt x="48" y="939"/>
                  </a:lnTo>
                  <a:lnTo>
                    <a:pt x="47" y="938"/>
                  </a:lnTo>
                  <a:lnTo>
                    <a:pt x="47" y="937"/>
                  </a:lnTo>
                  <a:lnTo>
                    <a:pt x="46" y="936"/>
                  </a:lnTo>
                  <a:lnTo>
                    <a:pt x="47" y="935"/>
                  </a:lnTo>
                  <a:lnTo>
                    <a:pt x="46" y="934"/>
                  </a:lnTo>
                  <a:lnTo>
                    <a:pt x="46" y="933"/>
                  </a:lnTo>
                  <a:lnTo>
                    <a:pt x="47" y="932"/>
                  </a:lnTo>
                  <a:lnTo>
                    <a:pt x="49" y="931"/>
                  </a:lnTo>
                  <a:lnTo>
                    <a:pt x="49" y="930"/>
                  </a:lnTo>
                  <a:lnTo>
                    <a:pt x="48" y="929"/>
                  </a:lnTo>
                  <a:lnTo>
                    <a:pt x="50" y="929"/>
                  </a:lnTo>
                  <a:lnTo>
                    <a:pt x="50" y="928"/>
                  </a:lnTo>
                  <a:lnTo>
                    <a:pt x="52" y="928"/>
                  </a:lnTo>
                  <a:lnTo>
                    <a:pt x="54" y="927"/>
                  </a:lnTo>
                  <a:lnTo>
                    <a:pt x="54" y="926"/>
                  </a:lnTo>
                  <a:lnTo>
                    <a:pt x="51" y="926"/>
                  </a:lnTo>
                  <a:lnTo>
                    <a:pt x="51" y="925"/>
                  </a:lnTo>
                  <a:lnTo>
                    <a:pt x="50" y="925"/>
                  </a:lnTo>
                  <a:lnTo>
                    <a:pt x="55" y="924"/>
                  </a:lnTo>
                  <a:lnTo>
                    <a:pt x="59" y="924"/>
                  </a:lnTo>
                  <a:lnTo>
                    <a:pt x="61" y="924"/>
                  </a:lnTo>
                  <a:lnTo>
                    <a:pt x="63" y="925"/>
                  </a:lnTo>
                  <a:lnTo>
                    <a:pt x="64" y="924"/>
                  </a:lnTo>
                  <a:lnTo>
                    <a:pt x="66" y="924"/>
                  </a:lnTo>
                  <a:lnTo>
                    <a:pt x="67" y="923"/>
                  </a:lnTo>
                  <a:lnTo>
                    <a:pt x="68" y="922"/>
                  </a:lnTo>
                  <a:lnTo>
                    <a:pt x="70" y="921"/>
                  </a:lnTo>
                  <a:lnTo>
                    <a:pt x="74" y="919"/>
                  </a:lnTo>
                  <a:lnTo>
                    <a:pt x="75" y="919"/>
                  </a:lnTo>
                  <a:lnTo>
                    <a:pt x="77" y="920"/>
                  </a:lnTo>
                  <a:lnTo>
                    <a:pt x="79" y="919"/>
                  </a:lnTo>
                  <a:lnTo>
                    <a:pt x="81" y="920"/>
                  </a:lnTo>
                  <a:lnTo>
                    <a:pt x="80" y="919"/>
                  </a:lnTo>
                  <a:lnTo>
                    <a:pt x="81" y="919"/>
                  </a:lnTo>
                  <a:lnTo>
                    <a:pt x="81" y="918"/>
                  </a:lnTo>
                  <a:lnTo>
                    <a:pt x="80" y="918"/>
                  </a:lnTo>
                  <a:lnTo>
                    <a:pt x="78" y="917"/>
                  </a:lnTo>
                  <a:lnTo>
                    <a:pt x="76" y="918"/>
                  </a:lnTo>
                  <a:lnTo>
                    <a:pt x="75" y="918"/>
                  </a:lnTo>
                  <a:lnTo>
                    <a:pt x="75" y="916"/>
                  </a:lnTo>
                  <a:lnTo>
                    <a:pt x="74" y="916"/>
                  </a:lnTo>
                  <a:lnTo>
                    <a:pt x="73" y="916"/>
                  </a:lnTo>
                  <a:lnTo>
                    <a:pt x="74" y="914"/>
                  </a:lnTo>
                  <a:lnTo>
                    <a:pt x="75" y="913"/>
                  </a:lnTo>
                  <a:lnTo>
                    <a:pt x="76" y="912"/>
                  </a:lnTo>
                  <a:lnTo>
                    <a:pt x="76" y="911"/>
                  </a:lnTo>
                  <a:lnTo>
                    <a:pt x="75" y="912"/>
                  </a:lnTo>
                  <a:lnTo>
                    <a:pt x="74" y="913"/>
                  </a:lnTo>
                  <a:lnTo>
                    <a:pt x="73" y="914"/>
                  </a:lnTo>
                  <a:lnTo>
                    <a:pt x="72" y="915"/>
                  </a:lnTo>
                  <a:lnTo>
                    <a:pt x="70" y="916"/>
                  </a:lnTo>
                  <a:lnTo>
                    <a:pt x="70" y="916"/>
                  </a:lnTo>
                  <a:lnTo>
                    <a:pt x="70" y="916"/>
                  </a:lnTo>
                  <a:lnTo>
                    <a:pt x="69" y="916"/>
                  </a:lnTo>
                  <a:lnTo>
                    <a:pt x="69" y="915"/>
                  </a:lnTo>
                  <a:lnTo>
                    <a:pt x="70" y="911"/>
                  </a:lnTo>
                  <a:lnTo>
                    <a:pt x="72" y="908"/>
                  </a:lnTo>
                  <a:lnTo>
                    <a:pt x="74" y="907"/>
                  </a:lnTo>
                  <a:lnTo>
                    <a:pt x="75" y="906"/>
                  </a:lnTo>
                  <a:lnTo>
                    <a:pt x="75" y="905"/>
                  </a:lnTo>
                  <a:lnTo>
                    <a:pt x="76" y="904"/>
                  </a:lnTo>
                  <a:lnTo>
                    <a:pt x="76" y="903"/>
                  </a:lnTo>
                  <a:lnTo>
                    <a:pt x="75" y="903"/>
                  </a:lnTo>
                  <a:lnTo>
                    <a:pt x="73" y="904"/>
                  </a:lnTo>
                  <a:lnTo>
                    <a:pt x="70" y="907"/>
                  </a:lnTo>
                  <a:lnTo>
                    <a:pt x="70" y="909"/>
                  </a:lnTo>
                  <a:lnTo>
                    <a:pt x="68" y="912"/>
                  </a:lnTo>
                  <a:lnTo>
                    <a:pt x="67" y="916"/>
                  </a:lnTo>
                  <a:lnTo>
                    <a:pt x="65" y="919"/>
                  </a:lnTo>
                  <a:lnTo>
                    <a:pt x="64" y="920"/>
                  </a:lnTo>
                  <a:lnTo>
                    <a:pt x="64" y="921"/>
                  </a:lnTo>
                  <a:lnTo>
                    <a:pt x="62" y="920"/>
                  </a:lnTo>
                  <a:lnTo>
                    <a:pt x="61" y="920"/>
                  </a:lnTo>
                  <a:lnTo>
                    <a:pt x="61" y="919"/>
                  </a:lnTo>
                  <a:lnTo>
                    <a:pt x="60" y="919"/>
                  </a:lnTo>
                  <a:lnTo>
                    <a:pt x="57" y="920"/>
                  </a:lnTo>
                  <a:lnTo>
                    <a:pt x="56" y="920"/>
                  </a:lnTo>
                  <a:lnTo>
                    <a:pt x="52" y="921"/>
                  </a:lnTo>
                  <a:lnTo>
                    <a:pt x="50" y="920"/>
                  </a:lnTo>
                  <a:lnTo>
                    <a:pt x="50" y="919"/>
                  </a:lnTo>
                  <a:lnTo>
                    <a:pt x="52" y="918"/>
                  </a:lnTo>
                  <a:lnTo>
                    <a:pt x="53" y="919"/>
                  </a:lnTo>
                  <a:lnTo>
                    <a:pt x="54" y="919"/>
                  </a:lnTo>
                  <a:lnTo>
                    <a:pt x="54" y="918"/>
                  </a:lnTo>
                  <a:lnTo>
                    <a:pt x="53" y="916"/>
                  </a:lnTo>
                  <a:lnTo>
                    <a:pt x="53" y="915"/>
                  </a:lnTo>
                  <a:lnTo>
                    <a:pt x="54" y="914"/>
                  </a:lnTo>
                  <a:lnTo>
                    <a:pt x="55" y="913"/>
                  </a:lnTo>
                  <a:lnTo>
                    <a:pt x="55" y="912"/>
                  </a:lnTo>
                  <a:lnTo>
                    <a:pt x="54" y="912"/>
                  </a:lnTo>
                  <a:lnTo>
                    <a:pt x="53" y="912"/>
                  </a:lnTo>
                  <a:lnTo>
                    <a:pt x="52" y="914"/>
                  </a:lnTo>
                  <a:lnTo>
                    <a:pt x="50" y="916"/>
                  </a:lnTo>
                  <a:lnTo>
                    <a:pt x="50" y="916"/>
                  </a:lnTo>
                  <a:lnTo>
                    <a:pt x="48" y="917"/>
                  </a:lnTo>
                  <a:lnTo>
                    <a:pt x="47" y="917"/>
                  </a:lnTo>
                  <a:lnTo>
                    <a:pt x="46" y="916"/>
                  </a:lnTo>
                  <a:lnTo>
                    <a:pt x="46" y="916"/>
                  </a:lnTo>
                  <a:lnTo>
                    <a:pt x="46" y="917"/>
                  </a:lnTo>
                  <a:lnTo>
                    <a:pt x="46" y="917"/>
                  </a:lnTo>
                  <a:lnTo>
                    <a:pt x="46" y="918"/>
                  </a:lnTo>
                  <a:lnTo>
                    <a:pt x="41" y="917"/>
                  </a:lnTo>
                  <a:lnTo>
                    <a:pt x="40" y="916"/>
                  </a:lnTo>
                  <a:lnTo>
                    <a:pt x="39" y="916"/>
                  </a:lnTo>
                  <a:lnTo>
                    <a:pt x="40" y="915"/>
                  </a:lnTo>
                  <a:lnTo>
                    <a:pt x="39" y="914"/>
                  </a:lnTo>
                  <a:lnTo>
                    <a:pt x="38" y="914"/>
                  </a:lnTo>
                  <a:lnTo>
                    <a:pt x="39" y="913"/>
                  </a:lnTo>
                  <a:lnTo>
                    <a:pt x="40" y="913"/>
                  </a:lnTo>
                  <a:lnTo>
                    <a:pt x="40" y="912"/>
                  </a:lnTo>
                  <a:lnTo>
                    <a:pt x="41" y="912"/>
                  </a:lnTo>
                  <a:lnTo>
                    <a:pt x="42" y="912"/>
                  </a:lnTo>
                  <a:lnTo>
                    <a:pt x="43" y="913"/>
                  </a:lnTo>
                  <a:lnTo>
                    <a:pt x="44" y="913"/>
                  </a:lnTo>
                  <a:lnTo>
                    <a:pt x="45" y="913"/>
                  </a:lnTo>
                  <a:lnTo>
                    <a:pt x="44" y="912"/>
                  </a:lnTo>
                  <a:lnTo>
                    <a:pt x="44" y="911"/>
                  </a:lnTo>
                  <a:lnTo>
                    <a:pt x="44" y="910"/>
                  </a:lnTo>
                  <a:lnTo>
                    <a:pt x="47" y="911"/>
                  </a:lnTo>
                  <a:lnTo>
                    <a:pt x="48" y="911"/>
                  </a:lnTo>
                  <a:lnTo>
                    <a:pt x="50" y="911"/>
                  </a:lnTo>
                  <a:lnTo>
                    <a:pt x="52" y="910"/>
                  </a:lnTo>
                  <a:lnTo>
                    <a:pt x="51" y="909"/>
                  </a:lnTo>
                  <a:lnTo>
                    <a:pt x="50" y="909"/>
                  </a:lnTo>
                  <a:lnTo>
                    <a:pt x="49" y="908"/>
                  </a:lnTo>
                  <a:lnTo>
                    <a:pt x="46" y="909"/>
                  </a:lnTo>
                  <a:lnTo>
                    <a:pt x="45" y="908"/>
                  </a:lnTo>
                  <a:lnTo>
                    <a:pt x="45" y="907"/>
                  </a:lnTo>
                  <a:lnTo>
                    <a:pt x="44" y="907"/>
                  </a:lnTo>
                  <a:lnTo>
                    <a:pt x="44" y="906"/>
                  </a:lnTo>
                  <a:lnTo>
                    <a:pt x="44" y="905"/>
                  </a:lnTo>
                  <a:lnTo>
                    <a:pt x="42" y="906"/>
                  </a:lnTo>
                  <a:lnTo>
                    <a:pt x="41" y="905"/>
                  </a:lnTo>
                  <a:lnTo>
                    <a:pt x="42" y="904"/>
                  </a:lnTo>
                  <a:lnTo>
                    <a:pt x="42" y="903"/>
                  </a:lnTo>
                  <a:lnTo>
                    <a:pt x="44" y="903"/>
                  </a:lnTo>
                  <a:lnTo>
                    <a:pt x="48" y="904"/>
                  </a:lnTo>
                  <a:lnTo>
                    <a:pt x="51" y="907"/>
                  </a:lnTo>
                  <a:lnTo>
                    <a:pt x="52" y="908"/>
                  </a:lnTo>
                  <a:lnTo>
                    <a:pt x="54" y="909"/>
                  </a:lnTo>
                  <a:lnTo>
                    <a:pt x="57" y="912"/>
                  </a:lnTo>
                  <a:lnTo>
                    <a:pt x="58" y="912"/>
                  </a:lnTo>
                  <a:lnTo>
                    <a:pt x="58" y="911"/>
                  </a:lnTo>
                  <a:lnTo>
                    <a:pt x="57" y="911"/>
                  </a:lnTo>
                  <a:lnTo>
                    <a:pt x="57" y="909"/>
                  </a:lnTo>
                  <a:lnTo>
                    <a:pt x="55" y="908"/>
                  </a:lnTo>
                  <a:lnTo>
                    <a:pt x="55" y="907"/>
                  </a:lnTo>
                  <a:lnTo>
                    <a:pt x="58" y="907"/>
                  </a:lnTo>
                  <a:lnTo>
                    <a:pt x="58" y="906"/>
                  </a:lnTo>
                  <a:lnTo>
                    <a:pt x="61" y="907"/>
                  </a:lnTo>
                  <a:lnTo>
                    <a:pt x="62" y="906"/>
                  </a:lnTo>
                  <a:lnTo>
                    <a:pt x="61" y="904"/>
                  </a:lnTo>
                  <a:lnTo>
                    <a:pt x="61" y="903"/>
                  </a:lnTo>
                  <a:lnTo>
                    <a:pt x="61" y="903"/>
                  </a:lnTo>
                  <a:lnTo>
                    <a:pt x="60" y="903"/>
                  </a:lnTo>
                  <a:lnTo>
                    <a:pt x="59" y="903"/>
                  </a:lnTo>
                  <a:lnTo>
                    <a:pt x="58" y="903"/>
                  </a:lnTo>
                  <a:lnTo>
                    <a:pt x="60" y="902"/>
                  </a:lnTo>
                  <a:lnTo>
                    <a:pt x="60" y="900"/>
                  </a:lnTo>
                  <a:lnTo>
                    <a:pt x="61" y="899"/>
                  </a:lnTo>
                  <a:lnTo>
                    <a:pt x="61" y="898"/>
                  </a:lnTo>
                  <a:lnTo>
                    <a:pt x="60" y="898"/>
                  </a:lnTo>
                  <a:lnTo>
                    <a:pt x="58" y="899"/>
                  </a:lnTo>
                  <a:lnTo>
                    <a:pt x="58" y="900"/>
                  </a:lnTo>
                  <a:lnTo>
                    <a:pt x="56" y="902"/>
                  </a:lnTo>
                  <a:lnTo>
                    <a:pt x="54" y="903"/>
                  </a:lnTo>
                  <a:lnTo>
                    <a:pt x="52" y="903"/>
                  </a:lnTo>
                  <a:lnTo>
                    <a:pt x="52" y="903"/>
                  </a:lnTo>
                  <a:lnTo>
                    <a:pt x="50" y="903"/>
                  </a:lnTo>
                  <a:lnTo>
                    <a:pt x="49" y="901"/>
                  </a:lnTo>
                  <a:lnTo>
                    <a:pt x="48" y="901"/>
                  </a:lnTo>
                  <a:lnTo>
                    <a:pt x="46" y="901"/>
                  </a:lnTo>
                  <a:lnTo>
                    <a:pt x="45" y="901"/>
                  </a:lnTo>
                  <a:lnTo>
                    <a:pt x="44" y="900"/>
                  </a:lnTo>
                  <a:lnTo>
                    <a:pt x="43" y="900"/>
                  </a:lnTo>
                  <a:lnTo>
                    <a:pt x="44" y="900"/>
                  </a:lnTo>
                  <a:lnTo>
                    <a:pt x="46" y="900"/>
                  </a:lnTo>
                  <a:lnTo>
                    <a:pt x="46" y="899"/>
                  </a:lnTo>
                  <a:lnTo>
                    <a:pt x="48" y="898"/>
                  </a:lnTo>
                  <a:lnTo>
                    <a:pt x="49" y="897"/>
                  </a:lnTo>
                  <a:lnTo>
                    <a:pt x="50" y="895"/>
                  </a:lnTo>
                  <a:lnTo>
                    <a:pt x="51" y="894"/>
                  </a:lnTo>
                  <a:lnTo>
                    <a:pt x="54" y="894"/>
                  </a:lnTo>
                  <a:lnTo>
                    <a:pt x="55" y="893"/>
                  </a:lnTo>
                  <a:lnTo>
                    <a:pt x="56" y="893"/>
                  </a:lnTo>
                  <a:lnTo>
                    <a:pt x="58" y="893"/>
                  </a:lnTo>
                  <a:lnTo>
                    <a:pt x="58" y="895"/>
                  </a:lnTo>
                  <a:lnTo>
                    <a:pt x="59" y="896"/>
                  </a:lnTo>
                  <a:lnTo>
                    <a:pt x="62" y="897"/>
                  </a:lnTo>
                  <a:lnTo>
                    <a:pt x="65" y="894"/>
                  </a:lnTo>
                  <a:lnTo>
                    <a:pt x="66" y="893"/>
                  </a:lnTo>
                  <a:lnTo>
                    <a:pt x="65" y="893"/>
                  </a:lnTo>
                  <a:lnTo>
                    <a:pt x="63" y="894"/>
                  </a:lnTo>
                  <a:lnTo>
                    <a:pt x="62" y="895"/>
                  </a:lnTo>
                  <a:lnTo>
                    <a:pt x="58" y="891"/>
                  </a:lnTo>
                  <a:lnTo>
                    <a:pt x="57" y="891"/>
                  </a:lnTo>
                  <a:lnTo>
                    <a:pt x="54" y="891"/>
                  </a:lnTo>
                  <a:lnTo>
                    <a:pt x="53" y="891"/>
                  </a:lnTo>
                  <a:lnTo>
                    <a:pt x="52" y="891"/>
                  </a:lnTo>
                  <a:lnTo>
                    <a:pt x="52" y="891"/>
                  </a:lnTo>
                  <a:lnTo>
                    <a:pt x="53" y="891"/>
                  </a:lnTo>
                  <a:lnTo>
                    <a:pt x="54" y="889"/>
                  </a:lnTo>
                  <a:lnTo>
                    <a:pt x="56" y="888"/>
                  </a:lnTo>
                  <a:lnTo>
                    <a:pt x="56" y="887"/>
                  </a:lnTo>
                  <a:lnTo>
                    <a:pt x="55" y="887"/>
                  </a:lnTo>
                  <a:lnTo>
                    <a:pt x="54" y="888"/>
                  </a:lnTo>
                  <a:lnTo>
                    <a:pt x="52" y="889"/>
                  </a:lnTo>
                  <a:lnTo>
                    <a:pt x="51" y="891"/>
                  </a:lnTo>
                  <a:lnTo>
                    <a:pt x="50" y="891"/>
                  </a:lnTo>
                  <a:lnTo>
                    <a:pt x="46" y="889"/>
                  </a:lnTo>
                  <a:lnTo>
                    <a:pt x="45" y="889"/>
                  </a:lnTo>
                  <a:lnTo>
                    <a:pt x="44" y="889"/>
                  </a:lnTo>
                  <a:lnTo>
                    <a:pt x="41" y="888"/>
                  </a:lnTo>
                  <a:lnTo>
                    <a:pt x="39" y="887"/>
                  </a:lnTo>
                  <a:lnTo>
                    <a:pt x="40" y="887"/>
                  </a:lnTo>
                  <a:lnTo>
                    <a:pt x="43" y="887"/>
                  </a:lnTo>
                  <a:lnTo>
                    <a:pt x="43" y="886"/>
                  </a:lnTo>
                  <a:lnTo>
                    <a:pt x="44" y="884"/>
                  </a:lnTo>
                  <a:lnTo>
                    <a:pt x="44" y="883"/>
                  </a:lnTo>
                  <a:lnTo>
                    <a:pt x="43" y="883"/>
                  </a:lnTo>
                  <a:lnTo>
                    <a:pt x="42" y="883"/>
                  </a:lnTo>
                  <a:lnTo>
                    <a:pt x="41" y="885"/>
                  </a:lnTo>
                  <a:lnTo>
                    <a:pt x="40" y="884"/>
                  </a:lnTo>
                  <a:lnTo>
                    <a:pt x="38" y="883"/>
                  </a:lnTo>
                  <a:lnTo>
                    <a:pt x="38" y="882"/>
                  </a:lnTo>
                  <a:lnTo>
                    <a:pt x="39" y="879"/>
                  </a:lnTo>
                  <a:lnTo>
                    <a:pt x="40" y="878"/>
                  </a:lnTo>
                  <a:lnTo>
                    <a:pt x="40" y="877"/>
                  </a:lnTo>
                  <a:lnTo>
                    <a:pt x="41" y="876"/>
                  </a:lnTo>
                  <a:lnTo>
                    <a:pt x="42" y="876"/>
                  </a:lnTo>
                  <a:lnTo>
                    <a:pt x="43" y="876"/>
                  </a:lnTo>
                  <a:lnTo>
                    <a:pt x="44" y="875"/>
                  </a:lnTo>
                  <a:lnTo>
                    <a:pt x="43" y="874"/>
                  </a:lnTo>
                  <a:lnTo>
                    <a:pt x="43" y="873"/>
                  </a:lnTo>
                  <a:lnTo>
                    <a:pt x="44" y="873"/>
                  </a:lnTo>
                  <a:lnTo>
                    <a:pt x="48" y="875"/>
                  </a:lnTo>
                  <a:lnTo>
                    <a:pt x="49" y="876"/>
                  </a:lnTo>
                  <a:lnTo>
                    <a:pt x="51" y="878"/>
                  </a:lnTo>
                  <a:lnTo>
                    <a:pt x="52" y="878"/>
                  </a:lnTo>
                  <a:lnTo>
                    <a:pt x="53" y="879"/>
                  </a:lnTo>
                  <a:lnTo>
                    <a:pt x="54" y="879"/>
                  </a:lnTo>
                  <a:lnTo>
                    <a:pt x="55" y="879"/>
                  </a:lnTo>
                  <a:lnTo>
                    <a:pt x="55" y="878"/>
                  </a:lnTo>
                  <a:lnTo>
                    <a:pt x="52" y="877"/>
                  </a:lnTo>
                  <a:lnTo>
                    <a:pt x="51" y="876"/>
                  </a:lnTo>
                  <a:lnTo>
                    <a:pt x="50" y="875"/>
                  </a:lnTo>
                  <a:lnTo>
                    <a:pt x="51" y="874"/>
                  </a:lnTo>
                  <a:lnTo>
                    <a:pt x="50" y="873"/>
                  </a:lnTo>
                  <a:lnTo>
                    <a:pt x="48" y="873"/>
                  </a:lnTo>
                  <a:lnTo>
                    <a:pt x="49" y="872"/>
                  </a:lnTo>
                  <a:lnTo>
                    <a:pt x="55" y="871"/>
                  </a:lnTo>
                  <a:lnTo>
                    <a:pt x="56" y="871"/>
                  </a:lnTo>
                  <a:lnTo>
                    <a:pt x="56" y="870"/>
                  </a:lnTo>
                  <a:lnTo>
                    <a:pt x="54" y="871"/>
                  </a:lnTo>
                  <a:lnTo>
                    <a:pt x="53" y="871"/>
                  </a:lnTo>
                  <a:lnTo>
                    <a:pt x="51" y="870"/>
                  </a:lnTo>
                  <a:lnTo>
                    <a:pt x="50" y="870"/>
                  </a:lnTo>
                  <a:lnTo>
                    <a:pt x="51" y="869"/>
                  </a:lnTo>
                  <a:lnTo>
                    <a:pt x="51" y="868"/>
                  </a:lnTo>
                  <a:lnTo>
                    <a:pt x="50" y="868"/>
                  </a:lnTo>
                  <a:lnTo>
                    <a:pt x="48" y="869"/>
                  </a:lnTo>
                  <a:lnTo>
                    <a:pt x="47" y="871"/>
                  </a:lnTo>
                  <a:lnTo>
                    <a:pt x="47" y="872"/>
                  </a:lnTo>
                  <a:lnTo>
                    <a:pt x="47" y="873"/>
                  </a:lnTo>
                  <a:lnTo>
                    <a:pt x="46" y="873"/>
                  </a:lnTo>
                  <a:lnTo>
                    <a:pt x="43" y="872"/>
                  </a:lnTo>
                  <a:lnTo>
                    <a:pt x="42" y="872"/>
                  </a:lnTo>
                  <a:lnTo>
                    <a:pt x="42" y="873"/>
                  </a:lnTo>
                  <a:lnTo>
                    <a:pt x="42" y="874"/>
                  </a:lnTo>
                  <a:lnTo>
                    <a:pt x="42" y="875"/>
                  </a:lnTo>
                  <a:lnTo>
                    <a:pt x="41" y="875"/>
                  </a:lnTo>
                  <a:lnTo>
                    <a:pt x="40" y="875"/>
                  </a:lnTo>
                  <a:lnTo>
                    <a:pt x="39" y="875"/>
                  </a:lnTo>
                  <a:lnTo>
                    <a:pt x="39" y="876"/>
                  </a:lnTo>
                  <a:lnTo>
                    <a:pt x="39" y="877"/>
                  </a:lnTo>
                  <a:lnTo>
                    <a:pt x="38" y="877"/>
                  </a:lnTo>
                  <a:lnTo>
                    <a:pt x="38" y="878"/>
                  </a:lnTo>
                  <a:lnTo>
                    <a:pt x="36" y="878"/>
                  </a:lnTo>
                  <a:lnTo>
                    <a:pt x="35" y="877"/>
                  </a:lnTo>
                  <a:lnTo>
                    <a:pt x="35" y="876"/>
                  </a:lnTo>
                  <a:lnTo>
                    <a:pt x="34" y="875"/>
                  </a:lnTo>
                  <a:lnTo>
                    <a:pt x="33" y="874"/>
                  </a:lnTo>
                  <a:lnTo>
                    <a:pt x="31" y="873"/>
                  </a:lnTo>
                  <a:lnTo>
                    <a:pt x="31" y="872"/>
                  </a:lnTo>
                  <a:lnTo>
                    <a:pt x="30" y="870"/>
                  </a:lnTo>
                  <a:lnTo>
                    <a:pt x="30" y="869"/>
                  </a:lnTo>
                  <a:lnTo>
                    <a:pt x="29" y="869"/>
                  </a:lnTo>
                  <a:lnTo>
                    <a:pt x="28" y="868"/>
                  </a:lnTo>
                  <a:lnTo>
                    <a:pt x="28" y="866"/>
                  </a:lnTo>
                  <a:lnTo>
                    <a:pt x="28" y="866"/>
                  </a:lnTo>
                  <a:lnTo>
                    <a:pt x="28" y="865"/>
                  </a:lnTo>
                  <a:lnTo>
                    <a:pt x="28" y="864"/>
                  </a:lnTo>
                  <a:lnTo>
                    <a:pt x="28" y="862"/>
                  </a:lnTo>
                  <a:lnTo>
                    <a:pt x="27" y="861"/>
                  </a:lnTo>
                  <a:lnTo>
                    <a:pt x="27" y="860"/>
                  </a:lnTo>
                  <a:lnTo>
                    <a:pt x="26" y="859"/>
                  </a:lnTo>
                  <a:lnTo>
                    <a:pt x="25" y="859"/>
                  </a:lnTo>
                  <a:lnTo>
                    <a:pt x="25" y="858"/>
                  </a:lnTo>
                  <a:lnTo>
                    <a:pt x="25" y="857"/>
                  </a:lnTo>
                  <a:lnTo>
                    <a:pt x="26" y="855"/>
                  </a:lnTo>
                  <a:lnTo>
                    <a:pt x="28" y="853"/>
                  </a:lnTo>
                  <a:lnTo>
                    <a:pt x="29" y="851"/>
                  </a:lnTo>
                  <a:lnTo>
                    <a:pt x="31" y="849"/>
                  </a:lnTo>
                  <a:lnTo>
                    <a:pt x="33" y="846"/>
                  </a:lnTo>
                  <a:lnTo>
                    <a:pt x="33" y="845"/>
                  </a:lnTo>
                  <a:lnTo>
                    <a:pt x="34" y="844"/>
                  </a:lnTo>
                  <a:lnTo>
                    <a:pt x="35" y="843"/>
                  </a:lnTo>
                  <a:lnTo>
                    <a:pt x="35" y="842"/>
                  </a:lnTo>
                  <a:lnTo>
                    <a:pt x="35" y="842"/>
                  </a:lnTo>
                  <a:lnTo>
                    <a:pt x="35" y="842"/>
                  </a:lnTo>
                  <a:lnTo>
                    <a:pt x="36" y="841"/>
                  </a:lnTo>
                  <a:lnTo>
                    <a:pt x="37" y="841"/>
                  </a:lnTo>
                  <a:lnTo>
                    <a:pt x="39" y="839"/>
                  </a:lnTo>
                  <a:lnTo>
                    <a:pt x="40" y="839"/>
                  </a:lnTo>
                  <a:lnTo>
                    <a:pt x="40" y="840"/>
                  </a:lnTo>
                  <a:lnTo>
                    <a:pt x="41" y="840"/>
                  </a:lnTo>
                  <a:lnTo>
                    <a:pt x="41" y="839"/>
                  </a:lnTo>
                  <a:lnTo>
                    <a:pt x="43" y="837"/>
                  </a:lnTo>
                  <a:lnTo>
                    <a:pt x="44" y="837"/>
                  </a:lnTo>
                  <a:lnTo>
                    <a:pt x="44" y="836"/>
                  </a:lnTo>
                  <a:lnTo>
                    <a:pt x="45" y="836"/>
                  </a:lnTo>
                  <a:lnTo>
                    <a:pt x="46" y="833"/>
                  </a:lnTo>
                  <a:lnTo>
                    <a:pt x="46" y="832"/>
                  </a:lnTo>
                  <a:lnTo>
                    <a:pt x="46" y="832"/>
                  </a:lnTo>
                  <a:lnTo>
                    <a:pt x="47" y="831"/>
                  </a:lnTo>
                  <a:lnTo>
                    <a:pt x="50" y="830"/>
                  </a:lnTo>
                  <a:lnTo>
                    <a:pt x="54" y="829"/>
                  </a:lnTo>
                  <a:lnTo>
                    <a:pt x="55" y="829"/>
                  </a:lnTo>
                  <a:lnTo>
                    <a:pt x="54" y="828"/>
                  </a:lnTo>
                  <a:lnTo>
                    <a:pt x="55" y="827"/>
                  </a:lnTo>
                  <a:lnTo>
                    <a:pt x="58" y="825"/>
                  </a:lnTo>
                  <a:lnTo>
                    <a:pt x="57" y="825"/>
                  </a:lnTo>
                  <a:lnTo>
                    <a:pt x="56" y="825"/>
                  </a:lnTo>
                  <a:lnTo>
                    <a:pt x="55" y="825"/>
                  </a:lnTo>
                  <a:lnTo>
                    <a:pt x="54" y="825"/>
                  </a:lnTo>
                  <a:lnTo>
                    <a:pt x="53" y="827"/>
                  </a:lnTo>
                  <a:lnTo>
                    <a:pt x="52" y="827"/>
                  </a:lnTo>
                  <a:lnTo>
                    <a:pt x="50" y="828"/>
                  </a:lnTo>
                  <a:lnTo>
                    <a:pt x="46" y="830"/>
                  </a:lnTo>
                  <a:lnTo>
                    <a:pt x="46" y="830"/>
                  </a:lnTo>
                  <a:lnTo>
                    <a:pt x="46" y="831"/>
                  </a:lnTo>
                  <a:lnTo>
                    <a:pt x="44" y="830"/>
                  </a:lnTo>
                  <a:lnTo>
                    <a:pt x="44" y="831"/>
                  </a:lnTo>
                  <a:lnTo>
                    <a:pt x="43" y="831"/>
                  </a:lnTo>
                  <a:lnTo>
                    <a:pt x="43" y="832"/>
                  </a:lnTo>
                  <a:lnTo>
                    <a:pt x="42" y="832"/>
                  </a:lnTo>
                  <a:lnTo>
                    <a:pt x="42" y="831"/>
                  </a:lnTo>
                  <a:lnTo>
                    <a:pt x="41" y="830"/>
                  </a:lnTo>
                  <a:lnTo>
                    <a:pt x="42" y="830"/>
                  </a:lnTo>
                  <a:lnTo>
                    <a:pt x="42" y="830"/>
                  </a:lnTo>
                  <a:lnTo>
                    <a:pt x="42" y="829"/>
                  </a:lnTo>
                  <a:lnTo>
                    <a:pt x="41" y="829"/>
                  </a:lnTo>
                  <a:lnTo>
                    <a:pt x="40" y="829"/>
                  </a:lnTo>
                  <a:lnTo>
                    <a:pt x="40" y="830"/>
                  </a:lnTo>
                  <a:lnTo>
                    <a:pt x="40" y="830"/>
                  </a:lnTo>
                  <a:lnTo>
                    <a:pt x="41" y="831"/>
                  </a:lnTo>
                  <a:lnTo>
                    <a:pt x="40" y="832"/>
                  </a:lnTo>
                  <a:lnTo>
                    <a:pt x="40" y="834"/>
                  </a:lnTo>
                  <a:lnTo>
                    <a:pt x="39" y="834"/>
                  </a:lnTo>
                  <a:lnTo>
                    <a:pt x="35" y="837"/>
                  </a:lnTo>
                  <a:lnTo>
                    <a:pt x="34" y="838"/>
                  </a:lnTo>
                  <a:lnTo>
                    <a:pt x="34" y="837"/>
                  </a:lnTo>
                  <a:lnTo>
                    <a:pt x="34" y="836"/>
                  </a:lnTo>
                  <a:lnTo>
                    <a:pt x="34" y="835"/>
                  </a:lnTo>
                  <a:lnTo>
                    <a:pt x="33" y="834"/>
                  </a:lnTo>
                  <a:lnTo>
                    <a:pt x="33" y="833"/>
                  </a:lnTo>
                  <a:lnTo>
                    <a:pt x="35" y="831"/>
                  </a:lnTo>
                  <a:lnTo>
                    <a:pt x="36" y="830"/>
                  </a:lnTo>
                  <a:lnTo>
                    <a:pt x="36" y="829"/>
                  </a:lnTo>
                  <a:lnTo>
                    <a:pt x="37" y="827"/>
                  </a:lnTo>
                  <a:lnTo>
                    <a:pt x="39" y="825"/>
                  </a:lnTo>
                  <a:lnTo>
                    <a:pt x="39" y="824"/>
                  </a:lnTo>
                  <a:lnTo>
                    <a:pt x="40" y="823"/>
                  </a:lnTo>
                  <a:lnTo>
                    <a:pt x="42" y="822"/>
                  </a:lnTo>
                  <a:lnTo>
                    <a:pt x="44" y="821"/>
                  </a:lnTo>
                  <a:lnTo>
                    <a:pt x="45" y="820"/>
                  </a:lnTo>
                  <a:lnTo>
                    <a:pt x="44" y="819"/>
                  </a:lnTo>
                  <a:lnTo>
                    <a:pt x="45" y="818"/>
                  </a:lnTo>
                  <a:lnTo>
                    <a:pt x="46" y="817"/>
                  </a:lnTo>
                  <a:lnTo>
                    <a:pt x="46" y="817"/>
                  </a:lnTo>
                  <a:lnTo>
                    <a:pt x="47" y="817"/>
                  </a:lnTo>
                  <a:lnTo>
                    <a:pt x="49" y="816"/>
                  </a:lnTo>
                  <a:lnTo>
                    <a:pt x="51" y="816"/>
                  </a:lnTo>
                  <a:lnTo>
                    <a:pt x="54" y="816"/>
                  </a:lnTo>
                  <a:lnTo>
                    <a:pt x="57" y="815"/>
                  </a:lnTo>
                  <a:lnTo>
                    <a:pt x="61" y="815"/>
                  </a:lnTo>
                  <a:lnTo>
                    <a:pt x="63" y="815"/>
                  </a:lnTo>
                  <a:lnTo>
                    <a:pt x="65" y="814"/>
                  </a:lnTo>
                  <a:lnTo>
                    <a:pt x="66" y="813"/>
                  </a:lnTo>
                  <a:lnTo>
                    <a:pt x="68" y="812"/>
                  </a:lnTo>
                  <a:lnTo>
                    <a:pt x="69" y="812"/>
                  </a:lnTo>
                  <a:lnTo>
                    <a:pt x="70" y="811"/>
                  </a:lnTo>
                  <a:lnTo>
                    <a:pt x="70" y="810"/>
                  </a:lnTo>
                  <a:lnTo>
                    <a:pt x="69" y="810"/>
                  </a:lnTo>
                  <a:lnTo>
                    <a:pt x="68" y="810"/>
                  </a:lnTo>
                  <a:lnTo>
                    <a:pt x="66" y="809"/>
                  </a:lnTo>
                  <a:lnTo>
                    <a:pt x="64" y="810"/>
                  </a:lnTo>
                  <a:lnTo>
                    <a:pt x="60" y="812"/>
                  </a:lnTo>
                  <a:lnTo>
                    <a:pt x="58" y="813"/>
                  </a:lnTo>
                  <a:lnTo>
                    <a:pt x="56" y="813"/>
                  </a:lnTo>
                  <a:lnTo>
                    <a:pt x="53" y="814"/>
                  </a:lnTo>
                  <a:lnTo>
                    <a:pt x="50" y="815"/>
                  </a:lnTo>
                  <a:lnTo>
                    <a:pt x="46" y="814"/>
                  </a:lnTo>
                  <a:lnTo>
                    <a:pt x="46" y="815"/>
                  </a:lnTo>
                  <a:lnTo>
                    <a:pt x="43" y="817"/>
                  </a:lnTo>
                  <a:lnTo>
                    <a:pt x="42" y="819"/>
                  </a:lnTo>
                  <a:lnTo>
                    <a:pt x="39" y="821"/>
                  </a:lnTo>
                  <a:lnTo>
                    <a:pt x="37" y="824"/>
                  </a:lnTo>
                  <a:lnTo>
                    <a:pt x="35" y="824"/>
                  </a:lnTo>
                  <a:lnTo>
                    <a:pt x="35" y="825"/>
                  </a:lnTo>
                  <a:lnTo>
                    <a:pt x="35" y="826"/>
                  </a:lnTo>
                  <a:lnTo>
                    <a:pt x="35" y="828"/>
                  </a:lnTo>
                  <a:lnTo>
                    <a:pt x="33" y="829"/>
                  </a:lnTo>
                  <a:lnTo>
                    <a:pt x="32" y="829"/>
                  </a:lnTo>
                  <a:lnTo>
                    <a:pt x="32" y="828"/>
                  </a:lnTo>
                  <a:lnTo>
                    <a:pt x="32" y="827"/>
                  </a:lnTo>
                  <a:lnTo>
                    <a:pt x="32" y="826"/>
                  </a:lnTo>
                  <a:lnTo>
                    <a:pt x="33" y="826"/>
                  </a:lnTo>
                  <a:lnTo>
                    <a:pt x="34" y="826"/>
                  </a:lnTo>
                  <a:lnTo>
                    <a:pt x="34" y="825"/>
                  </a:lnTo>
                  <a:lnTo>
                    <a:pt x="33" y="823"/>
                  </a:lnTo>
                  <a:lnTo>
                    <a:pt x="33" y="822"/>
                  </a:lnTo>
                  <a:lnTo>
                    <a:pt x="35" y="819"/>
                  </a:lnTo>
                  <a:lnTo>
                    <a:pt x="35" y="820"/>
                  </a:lnTo>
                  <a:lnTo>
                    <a:pt x="35" y="820"/>
                  </a:lnTo>
                  <a:lnTo>
                    <a:pt x="35" y="818"/>
                  </a:lnTo>
                  <a:lnTo>
                    <a:pt x="35" y="817"/>
                  </a:lnTo>
                  <a:lnTo>
                    <a:pt x="37" y="817"/>
                  </a:lnTo>
                  <a:lnTo>
                    <a:pt x="39" y="814"/>
                  </a:lnTo>
                  <a:lnTo>
                    <a:pt x="40" y="813"/>
                  </a:lnTo>
                  <a:lnTo>
                    <a:pt x="42" y="813"/>
                  </a:lnTo>
                  <a:lnTo>
                    <a:pt x="44" y="812"/>
                  </a:lnTo>
                  <a:lnTo>
                    <a:pt x="44" y="811"/>
                  </a:lnTo>
                  <a:lnTo>
                    <a:pt x="44" y="810"/>
                  </a:lnTo>
                  <a:lnTo>
                    <a:pt x="45" y="810"/>
                  </a:lnTo>
                  <a:lnTo>
                    <a:pt x="46" y="810"/>
                  </a:lnTo>
                  <a:lnTo>
                    <a:pt x="47" y="810"/>
                  </a:lnTo>
                  <a:lnTo>
                    <a:pt x="48" y="810"/>
                  </a:lnTo>
                  <a:lnTo>
                    <a:pt x="48" y="809"/>
                  </a:lnTo>
                  <a:lnTo>
                    <a:pt x="46" y="807"/>
                  </a:lnTo>
                  <a:lnTo>
                    <a:pt x="46" y="806"/>
                  </a:lnTo>
                  <a:lnTo>
                    <a:pt x="46" y="805"/>
                  </a:lnTo>
                  <a:lnTo>
                    <a:pt x="45" y="805"/>
                  </a:lnTo>
                  <a:lnTo>
                    <a:pt x="44" y="807"/>
                  </a:lnTo>
                  <a:lnTo>
                    <a:pt x="43" y="807"/>
                  </a:lnTo>
                  <a:lnTo>
                    <a:pt x="42" y="811"/>
                  </a:lnTo>
                  <a:lnTo>
                    <a:pt x="41" y="812"/>
                  </a:lnTo>
                  <a:lnTo>
                    <a:pt x="37" y="812"/>
                  </a:lnTo>
                  <a:lnTo>
                    <a:pt x="35" y="812"/>
                  </a:lnTo>
                  <a:lnTo>
                    <a:pt x="34" y="813"/>
                  </a:lnTo>
                  <a:lnTo>
                    <a:pt x="34" y="812"/>
                  </a:lnTo>
                  <a:lnTo>
                    <a:pt x="35" y="812"/>
                  </a:lnTo>
                  <a:lnTo>
                    <a:pt x="35" y="811"/>
                  </a:lnTo>
                  <a:lnTo>
                    <a:pt x="34" y="811"/>
                  </a:lnTo>
                  <a:lnTo>
                    <a:pt x="34" y="810"/>
                  </a:lnTo>
                  <a:lnTo>
                    <a:pt x="33" y="811"/>
                  </a:lnTo>
                  <a:lnTo>
                    <a:pt x="33" y="810"/>
                  </a:lnTo>
                  <a:lnTo>
                    <a:pt x="33" y="808"/>
                  </a:lnTo>
                  <a:lnTo>
                    <a:pt x="33" y="807"/>
                  </a:lnTo>
                  <a:lnTo>
                    <a:pt x="32" y="807"/>
                  </a:lnTo>
                  <a:lnTo>
                    <a:pt x="31" y="809"/>
                  </a:lnTo>
                  <a:lnTo>
                    <a:pt x="30" y="808"/>
                  </a:lnTo>
                  <a:lnTo>
                    <a:pt x="29" y="807"/>
                  </a:lnTo>
                  <a:lnTo>
                    <a:pt x="28" y="807"/>
                  </a:lnTo>
                  <a:lnTo>
                    <a:pt x="27" y="806"/>
                  </a:lnTo>
                  <a:lnTo>
                    <a:pt x="28" y="805"/>
                  </a:lnTo>
                  <a:lnTo>
                    <a:pt x="29" y="805"/>
                  </a:lnTo>
                  <a:lnTo>
                    <a:pt x="30" y="805"/>
                  </a:lnTo>
                  <a:lnTo>
                    <a:pt x="32" y="805"/>
                  </a:lnTo>
                  <a:lnTo>
                    <a:pt x="34" y="805"/>
                  </a:lnTo>
                  <a:lnTo>
                    <a:pt x="34" y="805"/>
                  </a:lnTo>
                  <a:lnTo>
                    <a:pt x="34" y="804"/>
                  </a:lnTo>
                  <a:lnTo>
                    <a:pt x="33" y="803"/>
                  </a:lnTo>
                  <a:lnTo>
                    <a:pt x="32" y="803"/>
                  </a:lnTo>
                  <a:lnTo>
                    <a:pt x="33" y="802"/>
                  </a:lnTo>
                  <a:lnTo>
                    <a:pt x="34" y="801"/>
                  </a:lnTo>
                  <a:lnTo>
                    <a:pt x="34" y="800"/>
                  </a:lnTo>
                  <a:lnTo>
                    <a:pt x="33" y="800"/>
                  </a:lnTo>
                  <a:lnTo>
                    <a:pt x="32" y="800"/>
                  </a:lnTo>
                  <a:lnTo>
                    <a:pt x="31" y="803"/>
                  </a:lnTo>
                  <a:lnTo>
                    <a:pt x="30" y="803"/>
                  </a:lnTo>
                  <a:lnTo>
                    <a:pt x="29" y="802"/>
                  </a:lnTo>
                  <a:lnTo>
                    <a:pt x="28" y="801"/>
                  </a:lnTo>
                  <a:lnTo>
                    <a:pt x="29" y="800"/>
                  </a:lnTo>
                  <a:lnTo>
                    <a:pt x="31" y="798"/>
                  </a:lnTo>
                  <a:lnTo>
                    <a:pt x="31" y="795"/>
                  </a:lnTo>
                  <a:lnTo>
                    <a:pt x="31" y="794"/>
                  </a:lnTo>
                  <a:lnTo>
                    <a:pt x="32" y="796"/>
                  </a:lnTo>
                  <a:lnTo>
                    <a:pt x="33" y="795"/>
                  </a:lnTo>
                  <a:lnTo>
                    <a:pt x="33" y="794"/>
                  </a:lnTo>
                  <a:lnTo>
                    <a:pt x="34" y="794"/>
                  </a:lnTo>
                  <a:lnTo>
                    <a:pt x="33" y="795"/>
                  </a:lnTo>
                  <a:lnTo>
                    <a:pt x="34" y="795"/>
                  </a:lnTo>
                  <a:lnTo>
                    <a:pt x="34" y="796"/>
                  </a:lnTo>
                  <a:lnTo>
                    <a:pt x="35" y="797"/>
                  </a:lnTo>
                  <a:lnTo>
                    <a:pt x="35" y="799"/>
                  </a:lnTo>
                  <a:lnTo>
                    <a:pt x="35" y="799"/>
                  </a:lnTo>
                  <a:lnTo>
                    <a:pt x="36" y="799"/>
                  </a:lnTo>
                  <a:lnTo>
                    <a:pt x="36" y="798"/>
                  </a:lnTo>
                  <a:lnTo>
                    <a:pt x="36" y="797"/>
                  </a:lnTo>
                  <a:lnTo>
                    <a:pt x="36" y="796"/>
                  </a:lnTo>
                  <a:lnTo>
                    <a:pt x="36" y="795"/>
                  </a:lnTo>
                  <a:lnTo>
                    <a:pt x="35" y="797"/>
                  </a:lnTo>
                  <a:lnTo>
                    <a:pt x="35" y="796"/>
                  </a:lnTo>
                  <a:lnTo>
                    <a:pt x="35" y="795"/>
                  </a:lnTo>
                  <a:lnTo>
                    <a:pt x="35" y="794"/>
                  </a:lnTo>
                  <a:lnTo>
                    <a:pt x="35" y="793"/>
                  </a:lnTo>
                  <a:lnTo>
                    <a:pt x="35" y="793"/>
                  </a:lnTo>
                  <a:lnTo>
                    <a:pt x="36" y="793"/>
                  </a:lnTo>
                  <a:lnTo>
                    <a:pt x="37" y="793"/>
                  </a:lnTo>
                  <a:lnTo>
                    <a:pt x="38" y="793"/>
                  </a:lnTo>
                  <a:lnTo>
                    <a:pt x="39" y="793"/>
                  </a:lnTo>
                  <a:lnTo>
                    <a:pt x="40" y="793"/>
                  </a:lnTo>
                  <a:lnTo>
                    <a:pt x="41" y="793"/>
                  </a:lnTo>
                  <a:lnTo>
                    <a:pt x="41" y="792"/>
                  </a:lnTo>
                  <a:lnTo>
                    <a:pt x="40" y="791"/>
                  </a:lnTo>
                  <a:lnTo>
                    <a:pt x="39" y="791"/>
                  </a:lnTo>
                  <a:lnTo>
                    <a:pt x="39" y="790"/>
                  </a:lnTo>
                  <a:lnTo>
                    <a:pt x="40" y="790"/>
                  </a:lnTo>
                  <a:lnTo>
                    <a:pt x="49" y="789"/>
                  </a:lnTo>
                  <a:lnTo>
                    <a:pt x="51" y="789"/>
                  </a:lnTo>
                  <a:lnTo>
                    <a:pt x="53" y="789"/>
                  </a:lnTo>
                  <a:lnTo>
                    <a:pt x="58" y="790"/>
                  </a:lnTo>
                  <a:lnTo>
                    <a:pt x="59" y="790"/>
                  </a:lnTo>
                  <a:lnTo>
                    <a:pt x="58" y="789"/>
                  </a:lnTo>
                  <a:lnTo>
                    <a:pt x="58" y="788"/>
                  </a:lnTo>
                  <a:lnTo>
                    <a:pt x="57" y="788"/>
                  </a:lnTo>
                  <a:lnTo>
                    <a:pt x="54" y="788"/>
                  </a:lnTo>
                  <a:lnTo>
                    <a:pt x="53" y="787"/>
                  </a:lnTo>
                  <a:lnTo>
                    <a:pt x="52" y="787"/>
                  </a:lnTo>
                  <a:lnTo>
                    <a:pt x="51" y="787"/>
                  </a:lnTo>
                  <a:lnTo>
                    <a:pt x="51" y="786"/>
                  </a:lnTo>
                  <a:lnTo>
                    <a:pt x="50" y="787"/>
                  </a:lnTo>
                  <a:lnTo>
                    <a:pt x="50" y="788"/>
                  </a:lnTo>
                  <a:lnTo>
                    <a:pt x="48" y="787"/>
                  </a:lnTo>
                  <a:lnTo>
                    <a:pt x="47" y="787"/>
                  </a:lnTo>
                  <a:lnTo>
                    <a:pt x="47" y="786"/>
                  </a:lnTo>
                  <a:lnTo>
                    <a:pt x="48" y="786"/>
                  </a:lnTo>
                  <a:lnTo>
                    <a:pt x="48" y="785"/>
                  </a:lnTo>
                  <a:lnTo>
                    <a:pt x="47" y="785"/>
                  </a:lnTo>
                  <a:lnTo>
                    <a:pt x="46" y="785"/>
                  </a:lnTo>
                  <a:lnTo>
                    <a:pt x="46" y="785"/>
                  </a:lnTo>
                  <a:lnTo>
                    <a:pt x="46" y="786"/>
                  </a:lnTo>
                  <a:lnTo>
                    <a:pt x="45" y="787"/>
                  </a:lnTo>
                  <a:lnTo>
                    <a:pt x="44" y="787"/>
                  </a:lnTo>
                  <a:lnTo>
                    <a:pt x="44" y="788"/>
                  </a:lnTo>
                  <a:lnTo>
                    <a:pt x="43" y="788"/>
                  </a:lnTo>
                  <a:lnTo>
                    <a:pt x="42" y="787"/>
                  </a:lnTo>
                  <a:lnTo>
                    <a:pt x="42" y="788"/>
                  </a:lnTo>
                  <a:lnTo>
                    <a:pt x="41" y="789"/>
                  </a:lnTo>
                  <a:lnTo>
                    <a:pt x="39" y="789"/>
                  </a:lnTo>
                  <a:lnTo>
                    <a:pt x="39" y="788"/>
                  </a:lnTo>
                  <a:lnTo>
                    <a:pt x="37" y="787"/>
                  </a:lnTo>
                  <a:lnTo>
                    <a:pt x="37" y="786"/>
                  </a:lnTo>
                  <a:lnTo>
                    <a:pt x="39" y="786"/>
                  </a:lnTo>
                  <a:lnTo>
                    <a:pt x="39" y="785"/>
                  </a:lnTo>
                  <a:lnTo>
                    <a:pt x="38" y="785"/>
                  </a:lnTo>
                  <a:lnTo>
                    <a:pt x="37" y="784"/>
                  </a:lnTo>
                  <a:lnTo>
                    <a:pt x="37" y="783"/>
                  </a:lnTo>
                  <a:lnTo>
                    <a:pt x="36" y="782"/>
                  </a:lnTo>
                  <a:lnTo>
                    <a:pt x="35" y="782"/>
                  </a:lnTo>
                  <a:lnTo>
                    <a:pt x="35" y="782"/>
                  </a:lnTo>
                  <a:lnTo>
                    <a:pt x="34" y="783"/>
                  </a:lnTo>
                  <a:lnTo>
                    <a:pt x="33" y="783"/>
                  </a:lnTo>
                  <a:lnTo>
                    <a:pt x="33" y="782"/>
                  </a:lnTo>
                  <a:lnTo>
                    <a:pt x="33" y="781"/>
                  </a:lnTo>
                  <a:lnTo>
                    <a:pt x="32" y="781"/>
                  </a:lnTo>
                  <a:lnTo>
                    <a:pt x="30" y="782"/>
                  </a:lnTo>
                  <a:lnTo>
                    <a:pt x="29" y="781"/>
                  </a:lnTo>
                  <a:lnTo>
                    <a:pt x="28" y="782"/>
                  </a:lnTo>
                  <a:lnTo>
                    <a:pt x="27" y="782"/>
                  </a:lnTo>
                  <a:lnTo>
                    <a:pt x="27" y="781"/>
                  </a:lnTo>
                  <a:lnTo>
                    <a:pt x="26" y="780"/>
                  </a:lnTo>
                  <a:lnTo>
                    <a:pt x="24" y="781"/>
                  </a:lnTo>
                  <a:lnTo>
                    <a:pt x="24" y="783"/>
                  </a:lnTo>
                  <a:lnTo>
                    <a:pt x="19" y="786"/>
                  </a:lnTo>
                  <a:lnTo>
                    <a:pt x="18" y="785"/>
                  </a:lnTo>
                  <a:lnTo>
                    <a:pt x="19" y="783"/>
                  </a:lnTo>
                  <a:lnTo>
                    <a:pt x="20" y="781"/>
                  </a:lnTo>
                  <a:lnTo>
                    <a:pt x="21" y="781"/>
                  </a:lnTo>
                  <a:lnTo>
                    <a:pt x="23" y="780"/>
                  </a:lnTo>
                  <a:lnTo>
                    <a:pt x="25" y="780"/>
                  </a:lnTo>
                  <a:lnTo>
                    <a:pt x="27" y="779"/>
                  </a:lnTo>
                  <a:lnTo>
                    <a:pt x="28" y="778"/>
                  </a:lnTo>
                  <a:lnTo>
                    <a:pt x="29" y="776"/>
                  </a:lnTo>
                  <a:lnTo>
                    <a:pt x="28" y="776"/>
                  </a:lnTo>
                  <a:lnTo>
                    <a:pt x="26" y="777"/>
                  </a:lnTo>
                  <a:lnTo>
                    <a:pt x="24" y="778"/>
                  </a:lnTo>
                  <a:lnTo>
                    <a:pt x="22" y="779"/>
                  </a:lnTo>
                  <a:lnTo>
                    <a:pt x="20" y="780"/>
                  </a:lnTo>
                  <a:lnTo>
                    <a:pt x="17" y="783"/>
                  </a:lnTo>
                  <a:lnTo>
                    <a:pt x="16" y="783"/>
                  </a:lnTo>
                  <a:lnTo>
                    <a:pt x="15" y="783"/>
                  </a:lnTo>
                  <a:lnTo>
                    <a:pt x="15" y="781"/>
                  </a:lnTo>
                  <a:lnTo>
                    <a:pt x="15" y="780"/>
                  </a:lnTo>
                  <a:lnTo>
                    <a:pt x="14" y="781"/>
                  </a:lnTo>
                  <a:lnTo>
                    <a:pt x="13" y="780"/>
                  </a:lnTo>
                  <a:lnTo>
                    <a:pt x="14" y="780"/>
                  </a:lnTo>
                  <a:lnTo>
                    <a:pt x="14" y="779"/>
                  </a:lnTo>
                  <a:lnTo>
                    <a:pt x="15" y="777"/>
                  </a:lnTo>
                  <a:lnTo>
                    <a:pt x="16" y="776"/>
                  </a:lnTo>
                  <a:lnTo>
                    <a:pt x="17" y="775"/>
                  </a:lnTo>
                  <a:lnTo>
                    <a:pt x="17" y="774"/>
                  </a:lnTo>
                  <a:lnTo>
                    <a:pt x="18" y="775"/>
                  </a:lnTo>
                  <a:lnTo>
                    <a:pt x="19" y="777"/>
                  </a:lnTo>
                  <a:lnTo>
                    <a:pt x="20" y="777"/>
                  </a:lnTo>
                  <a:lnTo>
                    <a:pt x="20" y="776"/>
                  </a:lnTo>
                  <a:lnTo>
                    <a:pt x="20" y="775"/>
                  </a:lnTo>
                  <a:lnTo>
                    <a:pt x="20" y="774"/>
                  </a:lnTo>
                  <a:lnTo>
                    <a:pt x="19" y="774"/>
                  </a:lnTo>
                  <a:lnTo>
                    <a:pt x="18" y="773"/>
                  </a:lnTo>
                  <a:lnTo>
                    <a:pt x="17" y="773"/>
                  </a:lnTo>
                  <a:lnTo>
                    <a:pt x="16" y="774"/>
                  </a:lnTo>
                  <a:lnTo>
                    <a:pt x="15" y="774"/>
                  </a:lnTo>
                  <a:lnTo>
                    <a:pt x="14" y="774"/>
                  </a:lnTo>
                  <a:lnTo>
                    <a:pt x="14" y="773"/>
                  </a:lnTo>
                  <a:lnTo>
                    <a:pt x="15" y="771"/>
                  </a:lnTo>
                  <a:lnTo>
                    <a:pt x="16" y="771"/>
                  </a:lnTo>
                  <a:lnTo>
                    <a:pt x="17" y="772"/>
                  </a:lnTo>
                  <a:lnTo>
                    <a:pt x="19" y="771"/>
                  </a:lnTo>
                  <a:lnTo>
                    <a:pt x="19" y="770"/>
                  </a:lnTo>
                  <a:lnTo>
                    <a:pt x="18" y="769"/>
                  </a:lnTo>
                  <a:lnTo>
                    <a:pt x="17" y="769"/>
                  </a:lnTo>
                  <a:lnTo>
                    <a:pt x="16" y="769"/>
                  </a:lnTo>
                  <a:lnTo>
                    <a:pt x="15" y="768"/>
                  </a:lnTo>
                  <a:lnTo>
                    <a:pt x="15" y="768"/>
                  </a:lnTo>
                  <a:lnTo>
                    <a:pt x="16" y="766"/>
                  </a:lnTo>
                  <a:lnTo>
                    <a:pt x="17" y="766"/>
                  </a:lnTo>
                  <a:lnTo>
                    <a:pt x="17" y="765"/>
                  </a:lnTo>
                  <a:lnTo>
                    <a:pt x="17" y="764"/>
                  </a:lnTo>
                  <a:lnTo>
                    <a:pt x="18" y="763"/>
                  </a:lnTo>
                  <a:lnTo>
                    <a:pt x="25" y="765"/>
                  </a:lnTo>
                  <a:lnTo>
                    <a:pt x="28" y="766"/>
                  </a:lnTo>
                  <a:lnTo>
                    <a:pt x="30" y="766"/>
                  </a:lnTo>
                  <a:lnTo>
                    <a:pt x="32" y="766"/>
                  </a:lnTo>
                  <a:lnTo>
                    <a:pt x="34" y="766"/>
                  </a:lnTo>
                  <a:lnTo>
                    <a:pt x="35" y="766"/>
                  </a:lnTo>
                  <a:lnTo>
                    <a:pt x="35" y="766"/>
                  </a:lnTo>
                  <a:lnTo>
                    <a:pt x="36" y="767"/>
                  </a:lnTo>
                  <a:lnTo>
                    <a:pt x="38" y="767"/>
                  </a:lnTo>
                  <a:lnTo>
                    <a:pt x="40" y="768"/>
                  </a:lnTo>
                  <a:lnTo>
                    <a:pt x="46" y="769"/>
                  </a:lnTo>
                  <a:lnTo>
                    <a:pt x="46" y="768"/>
                  </a:lnTo>
                  <a:lnTo>
                    <a:pt x="47" y="768"/>
                  </a:lnTo>
                  <a:lnTo>
                    <a:pt x="48" y="768"/>
                  </a:lnTo>
                  <a:lnTo>
                    <a:pt x="49" y="768"/>
                  </a:lnTo>
                  <a:lnTo>
                    <a:pt x="50" y="768"/>
                  </a:lnTo>
                  <a:lnTo>
                    <a:pt x="53" y="769"/>
                  </a:lnTo>
                  <a:lnTo>
                    <a:pt x="55" y="770"/>
                  </a:lnTo>
                  <a:lnTo>
                    <a:pt x="56" y="771"/>
                  </a:lnTo>
                  <a:lnTo>
                    <a:pt x="58" y="772"/>
                  </a:lnTo>
                  <a:lnTo>
                    <a:pt x="58" y="772"/>
                  </a:lnTo>
                  <a:lnTo>
                    <a:pt x="57" y="771"/>
                  </a:lnTo>
                  <a:lnTo>
                    <a:pt x="57" y="770"/>
                  </a:lnTo>
                  <a:lnTo>
                    <a:pt x="56" y="769"/>
                  </a:lnTo>
                  <a:lnTo>
                    <a:pt x="55" y="769"/>
                  </a:lnTo>
                  <a:lnTo>
                    <a:pt x="53" y="768"/>
                  </a:lnTo>
                  <a:lnTo>
                    <a:pt x="51" y="767"/>
                  </a:lnTo>
                  <a:lnTo>
                    <a:pt x="48" y="766"/>
                  </a:lnTo>
                  <a:lnTo>
                    <a:pt x="47" y="766"/>
                  </a:lnTo>
                  <a:lnTo>
                    <a:pt x="45" y="767"/>
                  </a:lnTo>
                  <a:lnTo>
                    <a:pt x="42" y="767"/>
                  </a:lnTo>
                  <a:lnTo>
                    <a:pt x="40" y="767"/>
                  </a:lnTo>
                  <a:lnTo>
                    <a:pt x="39" y="766"/>
                  </a:lnTo>
                  <a:lnTo>
                    <a:pt x="38" y="765"/>
                  </a:lnTo>
                  <a:lnTo>
                    <a:pt x="37" y="765"/>
                  </a:lnTo>
                  <a:lnTo>
                    <a:pt x="36" y="765"/>
                  </a:lnTo>
                  <a:lnTo>
                    <a:pt x="35" y="765"/>
                  </a:lnTo>
                  <a:lnTo>
                    <a:pt x="35" y="766"/>
                  </a:lnTo>
                  <a:lnTo>
                    <a:pt x="34" y="765"/>
                  </a:lnTo>
                  <a:lnTo>
                    <a:pt x="34" y="766"/>
                  </a:lnTo>
                  <a:lnTo>
                    <a:pt x="34" y="765"/>
                  </a:lnTo>
                  <a:lnTo>
                    <a:pt x="33" y="765"/>
                  </a:lnTo>
                  <a:lnTo>
                    <a:pt x="32" y="765"/>
                  </a:lnTo>
                  <a:lnTo>
                    <a:pt x="32" y="764"/>
                  </a:lnTo>
                  <a:lnTo>
                    <a:pt x="33" y="764"/>
                  </a:lnTo>
                  <a:lnTo>
                    <a:pt x="33" y="763"/>
                  </a:lnTo>
                  <a:lnTo>
                    <a:pt x="34" y="762"/>
                  </a:lnTo>
                  <a:lnTo>
                    <a:pt x="35" y="762"/>
                  </a:lnTo>
                  <a:lnTo>
                    <a:pt x="37" y="763"/>
                  </a:lnTo>
                  <a:lnTo>
                    <a:pt x="38" y="763"/>
                  </a:lnTo>
                  <a:lnTo>
                    <a:pt x="38" y="762"/>
                  </a:lnTo>
                  <a:lnTo>
                    <a:pt x="35" y="761"/>
                  </a:lnTo>
                  <a:lnTo>
                    <a:pt x="34" y="761"/>
                  </a:lnTo>
                  <a:lnTo>
                    <a:pt x="33" y="762"/>
                  </a:lnTo>
                  <a:lnTo>
                    <a:pt x="32" y="763"/>
                  </a:lnTo>
                  <a:lnTo>
                    <a:pt x="31" y="764"/>
                  </a:lnTo>
                  <a:lnTo>
                    <a:pt x="24" y="762"/>
                  </a:lnTo>
                  <a:lnTo>
                    <a:pt x="23" y="762"/>
                  </a:lnTo>
                  <a:lnTo>
                    <a:pt x="23" y="763"/>
                  </a:lnTo>
                  <a:lnTo>
                    <a:pt x="20" y="762"/>
                  </a:lnTo>
                  <a:lnTo>
                    <a:pt x="19" y="762"/>
                  </a:lnTo>
                  <a:lnTo>
                    <a:pt x="19" y="761"/>
                  </a:lnTo>
                  <a:lnTo>
                    <a:pt x="19" y="760"/>
                  </a:lnTo>
                  <a:lnTo>
                    <a:pt x="20" y="759"/>
                  </a:lnTo>
                  <a:lnTo>
                    <a:pt x="22" y="760"/>
                  </a:lnTo>
                  <a:lnTo>
                    <a:pt x="23" y="760"/>
                  </a:lnTo>
                  <a:lnTo>
                    <a:pt x="23" y="759"/>
                  </a:lnTo>
                  <a:lnTo>
                    <a:pt x="22" y="758"/>
                  </a:lnTo>
                  <a:lnTo>
                    <a:pt x="22" y="757"/>
                  </a:lnTo>
                  <a:lnTo>
                    <a:pt x="23" y="756"/>
                  </a:lnTo>
                  <a:lnTo>
                    <a:pt x="24" y="754"/>
                  </a:lnTo>
                  <a:lnTo>
                    <a:pt x="24" y="753"/>
                  </a:lnTo>
                  <a:lnTo>
                    <a:pt x="23" y="752"/>
                  </a:lnTo>
                  <a:lnTo>
                    <a:pt x="23" y="753"/>
                  </a:lnTo>
                  <a:lnTo>
                    <a:pt x="23" y="754"/>
                  </a:lnTo>
                  <a:lnTo>
                    <a:pt x="22" y="756"/>
                  </a:lnTo>
                  <a:lnTo>
                    <a:pt x="21" y="756"/>
                  </a:lnTo>
                  <a:lnTo>
                    <a:pt x="20" y="756"/>
                  </a:lnTo>
                  <a:lnTo>
                    <a:pt x="19" y="758"/>
                  </a:lnTo>
                  <a:lnTo>
                    <a:pt x="17" y="760"/>
                  </a:lnTo>
                  <a:lnTo>
                    <a:pt x="16" y="760"/>
                  </a:lnTo>
                  <a:lnTo>
                    <a:pt x="14" y="759"/>
                  </a:lnTo>
                  <a:lnTo>
                    <a:pt x="14" y="758"/>
                  </a:lnTo>
                  <a:lnTo>
                    <a:pt x="14" y="757"/>
                  </a:lnTo>
                  <a:lnTo>
                    <a:pt x="15" y="757"/>
                  </a:lnTo>
                  <a:lnTo>
                    <a:pt x="16" y="757"/>
                  </a:lnTo>
                  <a:lnTo>
                    <a:pt x="16" y="756"/>
                  </a:lnTo>
                  <a:lnTo>
                    <a:pt x="18" y="756"/>
                  </a:lnTo>
                  <a:lnTo>
                    <a:pt x="18" y="755"/>
                  </a:lnTo>
                  <a:lnTo>
                    <a:pt x="17" y="754"/>
                  </a:lnTo>
                  <a:lnTo>
                    <a:pt x="16" y="753"/>
                  </a:lnTo>
                  <a:lnTo>
                    <a:pt x="14" y="754"/>
                  </a:lnTo>
                  <a:lnTo>
                    <a:pt x="15" y="752"/>
                  </a:lnTo>
                  <a:lnTo>
                    <a:pt x="16" y="752"/>
                  </a:lnTo>
                  <a:lnTo>
                    <a:pt x="17" y="751"/>
                  </a:lnTo>
                  <a:lnTo>
                    <a:pt x="17" y="750"/>
                  </a:lnTo>
                  <a:lnTo>
                    <a:pt x="18" y="749"/>
                  </a:lnTo>
                  <a:lnTo>
                    <a:pt x="20" y="749"/>
                  </a:lnTo>
                  <a:lnTo>
                    <a:pt x="23" y="749"/>
                  </a:lnTo>
                  <a:lnTo>
                    <a:pt x="23" y="749"/>
                  </a:lnTo>
                  <a:lnTo>
                    <a:pt x="25" y="749"/>
                  </a:lnTo>
                  <a:lnTo>
                    <a:pt x="28" y="749"/>
                  </a:lnTo>
                  <a:lnTo>
                    <a:pt x="29" y="749"/>
                  </a:lnTo>
                  <a:lnTo>
                    <a:pt x="30" y="749"/>
                  </a:lnTo>
                  <a:lnTo>
                    <a:pt x="30" y="750"/>
                  </a:lnTo>
                  <a:lnTo>
                    <a:pt x="32" y="750"/>
                  </a:lnTo>
                  <a:lnTo>
                    <a:pt x="32" y="749"/>
                  </a:lnTo>
                  <a:lnTo>
                    <a:pt x="34" y="749"/>
                  </a:lnTo>
                  <a:lnTo>
                    <a:pt x="36" y="750"/>
                  </a:lnTo>
                  <a:lnTo>
                    <a:pt x="37" y="750"/>
                  </a:lnTo>
                  <a:lnTo>
                    <a:pt x="38" y="748"/>
                  </a:lnTo>
                  <a:lnTo>
                    <a:pt x="38" y="747"/>
                  </a:lnTo>
                  <a:lnTo>
                    <a:pt x="37" y="748"/>
                  </a:lnTo>
                  <a:lnTo>
                    <a:pt x="36" y="747"/>
                  </a:lnTo>
                  <a:lnTo>
                    <a:pt x="35" y="747"/>
                  </a:lnTo>
                  <a:lnTo>
                    <a:pt x="34" y="746"/>
                  </a:lnTo>
                  <a:lnTo>
                    <a:pt x="31" y="746"/>
                  </a:lnTo>
                  <a:lnTo>
                    <a:pt x="29" y="746"/>
                  </a:lnTo>
                  <a:lnTo>
                    <a:pt x="27" y="746"/>
                  </a:lnTo>
                  <a:lnTo>
                    <a:pt x="25" y="746"/>
                  </a:lnTo>
                  <a:lnTo>
                    <a:pt x="24" y="746"/>
                  </a:lnTo>
                  <a:lnTo>
                    <a:pt x="23" y="746"/>
                  </a:lnTo>
                  <a:lnTo>
                    <a:pt x="23" y="745"/>
                  </a:lnTo>
                  <a:lnTo>
                    <a:pt x="23" y="744"/>
                  </a:lnTo>
                  <a:lnTo>
                    <a:pt x="23" y="743"/>
                  </a:lnTo>
                  <a:lnTo>
                    <a:pt x="23" y="741"/>
                  </a:lnTo>
                  <a:lnTo>
                    <a:pt x="23" y="738"/>
                  </a:lnTo>
                  <a:lnTo>
                    <a:pt x="23" y="738"/>
                  </a:lnTo>
                  <a:lnTo>
                    <a:pt x="23" y="736"/>
                  </a:lnTo>
                  <a:lnTo>
                    <a:pt x="24" y="735"/>
                  </a:lnTo>
                  <a:lnTo>
                    <a:pt x="24" y="736"/>
                  </a:lnTo>
                  <a:lnTo>
                    <a:pt x="26" y="736"/>
                  </a:lnTo>
                  <a:lnTo>
                    <a:pt x="27" y="735"/>
                  </a:lnTo>
                  <a:lnTo>
                    <a:pt x="28" y="734"/>
                  </a:lnTo>
                  <a:lnTo>
                    <a:pt x="29" y="735"/>
                  </a:lnTo>
                  <a:lnTo>
                    <a:pt x="31" y="737"/>
                  </a:lnTo>
                  <a:lnTo>
                    <a:pt x="33" y="739"/>
                  </a:lnTo>
                  <a:lnTo>
                    <a:pt x="34" y="739"/>
                  </a:lnTo>
                  <a:lnTo>
                    <a:pt x="34" y="740"/>
                  </a:lnTo>
                  <a:lnTo>
                    <a:pt x="32" y="741"/>
                  </a:lnTo>
                  <a:lnTo>
                    <a:pt x="32" y="742"/>
                  </a:lnTo>
                  <a:lnTo>
                    <a:pt x="33" y="742"/>
                  </a:lnTo>
                  <a:lnTo>
                    <a:pt x="35" y="741"/>
                  </a:lnTo>
                  <a:lnTo>
                    <a:pt x="35" y="740"/>
                  </a:lnTo>
                  <a:lnTo>
                    <a:pt x="38" y="741"/>
                  </a:lnTo>
                  <a:lnTo>
                    <a:pt x="41" y="741"/>
                  </a:lnTo>
                  <a:lnTo>
                    <a:pt x="48" y="742"/>
                  </a:lnTo>
                  <a:lnTo>
                    <a:pt x="49" y="742"/>
                  </a:lnTo>
                  <a:lnTo>
                    <a:pt x="50" y="742"/>
                  </a:lnTo>
                  <a:lnTo>
                    <a:pt x="50" y="743"/>
                  </a:lnTo>
                  <a:lnTo>
                    <a:pt x="49" y="744"/>
                  </a:lnTo>
                  <a:lnTo>
                    <a:pt x="48" y="744"/>
                  </a:lnTo>
                  <a:lnTo>
                    <a:pt x="48" y="745"/>
                  </a:lnTo>
                  <a:lnTo>
                    <a:pt x="48" y="746"/>
                  </a:lnTo>
                  <a:lnTo>
                    <a:pt x="49" y="745"/>
                  </a:lnTo>
                  <a:lnTo>
                    <a:pt x="50" y="744"/>
                  </a:lnTo>
                  <a:lnTo>
                    <a:pt x="51" y="743"/>
                  </a:lnTo>
                  <a:lnTo>
                    <a:pt x="52" y="742"/>
                  </a:lnTo>
                  <a:lnTo>
                    <a:pt x="53" y="741"/>
                  </a:lnTo>
                  <a:lnTo>
                    <a:pt x="52" y="741"/>
                  </a:lnTo>
                  <a:lnTo>
                    <a:pt x="52" y="740"/>
                  </a:lnTo>
                  <a:lnTo>
                    <a:pt x="50" y="740"/>
                  </a:lnTo>
                  <a:lnTo>
                    <a:pt x="48" y="740"/>
                  </a:lnTo>
                  <a:lnTo>
                    <a:pt x="46" y="739"/>
                  </a:lnTo>
                  <a:lnTo>
                    <a:pt x="45" y="740"/>
                  </a:lnTo>
                  <a:lnTo>
                    <a:pt x="44" y="739"/>
                  </a:lnTo>
                  <a:lnTo>
                    <a:pt x="44" y="738"/>
                  </a:lnTo>
                  <a:lnTo>
                    <a:pt x="41" y="739"/>
                  </a:lnTo>
                  <a:lnTo>
                    <a:pt x="40" y="740"/>
                  </a:lnTo>
                  <a:lnTo>
                    <a:pt x="35" y="739"/>
                  </a:lnTo>
                  <a:lnTo>
                    <a:pt x="35" y="739"/>
                  </a:lnTo>
                  <a:lnTo>
                    <a:pt x="34" y="739"/>
                  </a:lnTo>
                  <a:lnTo>
                    <a:pt x="31" y="736"/>
                  </a:lnTo>
                  <a:lnTo>
                    <a:pt x="29" y="732"/>
                  </a:lnTo>
                  <a:lnTo>
                    <a:pt x="28" y="732"/>
                  </a:lnTo>
                  <a:lnTo>
                    <a:pt x="27" y="732"/>
                  </a:lnTo>
                  <a:lnTo>
                    <a:pt x="26" y="732"/>
                  </a:lnTo>
                  <a:lnTo>
                    <a:pt x="26" y="733"/>
                  </a:lnTo>
                  <a:lnTo>
                    <a:pt x="25" y="734"/>
                  </a:lnTo>
                  <a:lnTo>
                    <a:pt x="25" y="735"/>
                  </a:lnTo>
                  <a:lnTo>
                    <a:pt x="24" y="735"/>
                  </a:lnTo>
                  <a:lnTo>
                    <a:pt x="23" y="734"/>
                  </a:lnTo>
                  <a:lnTo>
                    <a:pt x="23" y="735"/>
                  </a:lnTo>
                  <a:lnTo>
                    <a:pt x="23" y="736"/>
                  </a:lnTo>
                  <a:lnTo>
                    <a:pt x="22" y="737"/>
                  </a:lnTo>
                  <a:lnTo>
                    <a:pt x="22" y="739"/>
                  </a:lnTo>
                  <a:lnTo>
                    <a:pt x="22" y="741"/>
                  </a:lnTo>
                  <a:lnTo>
                    <a:pt x="22" y="742"/>
                  </a:lnTo>
                  <a:lnTo>
                    <a:pt x="22" y="743"/>
                  </a:lnTo>
                  <a:lnTo>
                    <a:pt x="22" y="744"/>
                  </a:lnTo>
                  <a:lnTo>
                    <a:pt x="22" y="745"/>
                  </a:lnTo>
                  <a:lnTo>
                    <a:pt x="21" y="746"/>
                  </a:lnTo>
                  <a:lnTo>
                    <a:pt x="20" y="746"/>
                  </a:lnTo>
                  <a:lnTo>
                    <a:pt x="19" y="746"/>
                  </a:lnTo>
                  <a:lnTo>
                    <a:pt x="18" y="745"/>
                  </a:lnTo>
                  <a:lnTo>
                    <a:pt x="18" y="744"/>
                  </a:lnTo>
                  <a:lnTo>
                    <a:pt x="17" y="742"/>
                  </a:lnTo>
                  <a:lnTo>
                    <a:pt x="15" y="741"/>
                  </a:lnTo>
                  <a:lnTo>
                    <a:pt x="14" y="741"/>
                  </a:lnTo>
                  <a:lnTo>
                    <a:pt x="13" y="741"/>
                  </a:lnTo>
                  <a:lnTo>
                    <a:pt x="12" y="740"/>
                  </a:lnTo>
                  <a:lnTo>
                    <a:pt x="11" y="740"/>
                  </a:lnTo>
                  <a:lnTo>
                    <a:pt x="11" y="741"/>
                  </a:lnTo>
                  <a:lnTo>
                    <a:pt x="11" y="741"/>
                  </a:lnTo>
                  <a:lnTo>
                    <a:pt x="10" y="740"/>
                  </a:lnTo>
                  <a:lnTo>
                    <a:pt x="10" y="739"/>
                  </a:lnTo>
                  <a:lnTo>
                    <a:pt x="11" y="739"/>
                  </a:lnTo>
                  <a:lnTo>
                    <a:pt x="11" y="738"/>
                  </a:lnTo>
                  <a:lnTo>
                    <a:pt x="11" y="737"/>
                  </a:lnTo>
                  <a:lnTo>
                    <a:pt x="12" y="736"/>
                  </a:lnTo>
                  <a:lnTo>
                    <a:pt x="13" y="736"/>
                  </a:lnTo>
                  <a:lnTo>
                    <a:pt x="13" y="737"/>
                  </a:lnTo>
                  <a:lnTo>
                    <a:pt x="14" y="738"/>
                  </a:lnTo>
                  <a:lnTo>
                    <a:pt x="15" y="738"/>
                  </a:lnTo>
                  <a:lnTo>
                    <a:pt x="15" y="737"/>
                  </a:lnTo>
                  <a:lnTo>
                    <a:pt x="14" y="736"/>
                  </a:lnTo>
                  <a:lnTo>
                    <a:pt x="15" y="735"/>
                  </a:lnTo>
                  <a:lnTo>
                    <a:pt x="15" y="734"/>
                  </a:lnTo>
                  <a:lnTo>
                    <a:pt x="16" y="734"/>
                  </a:lnTo>
                  <a:lnTo>
                    <a:pt x="21" y="732"/>
                  </a:lnTo>
                  <a:lnTo>
                    <a:pt x="21" y="731"/>
                  </a:lnTo>
                  <a:lnTo>
                    <a:pt x="19" y="731"/>
                  </a:lnTo>
                  <a:lnTo>
                    <a:pt x="16" y="732"/>
                  </a:lnTo>
                  <a:lnTo>
                    <a:pt x="15" y="733"/>
                  </a:lnTo>
                  <a:lnTo>
                    <a:pt x="14" y="733"/>
                  </a:lnTo>
                  <a:lnTo>
                    <a:pt x="13" y="733"/>
                  </a:lnTo>
                  <a:lnTo>
                    <a:pt x="12" y="729"/>
                  </a:lnTo>
                  <a:lnTo>
                    <a:pt x="11" y="728"/>
                  </a:lnTo>
                  <a:lnTo>
                    <a:pt x="11" y="728"/>
                  </a:lnTo>
                  <a:lnTo>
                    <a:pt x="9" y="725"/>
                  </a:lnTo>
                  <a:lnTo>
                    <a:pt x="9" y="724"/>
                  </a:lnTo>
                  <a:lnTo>
                    <a:pt x="9" y="723"/>
                  </a:lnTo>
                  <a:lnTo>
                    <a:pt x="10" y="723"/>
                  </a:lnTo>
                  <a:lnTo>
                    <a:pt x="11" y="723"/>
                  </a:lnTo>
                  <a:lnTo>
                    <a:pt x="11" y="723"/>
                  </a:lnTo>
                  <a:lnTo>
                    <a:pt x="14" y="723"/>
                  </a:lnTo>
                  <a:lnTo>
                    <a:pt x="17" y="723"/>
                  </a:lnTo>
                  <a:lnTo>
                    <a:pt x="18" y="723"/>
                  </a:lnTo>
                  <a:lnTo>
                    <a:pt x="18" y="722"/>
                  </a:lnTo>
                  <a:lnTo>
                    <a:pt x="14" y="722"/>
                  </a:lnTo>
                  <a:lnTo>
                    <a:pt x="13" y="722"/>
                  </a:lnTo>
                  <a:lnTo>
                    <a:pt x="13" y="721"/>
                  </a:lnTo>
                  <a:lnTo>
                    <a:pt x="12" y="720"/>
                  </a:lnTo>
                  <a:lnTo>
                    <a:pt x="11" y="722"/>
                  </a:lnTo>
                  <a:lnTo>
                    <a:pt x="11" y="722"/>
                  </a:lnTo>
                  <a:lnTo>
                    <a:pt x="10" y="722"/>
                  </a:lnTo>
                  <a:lnTo>
                    <a:pt x="10" y="721"/>
                  </a:lnTo>
                  <a:lnTo>
                    <a:pt x="9" y="722"/>
                  </a:lnTo>
                  <a:lnTo>
                    <a:pt x="9" y="721"/>
                  </a:lnTo>
                  <a:lnTo>
                    <a:pt x="9" y="720"/>
                  </a:lnTo>
                  <a:lnTo>
                    <a:pt x="11" y="717"/>
                  </a:lnTo>
                  <a:lnTo>
                    <a:pt x="12" y="717"/>
                  </a:lnTo>
                  <a:lnTo>
                    <a:pt x="12" y="718"/>
                  </a:lnTo>
                  <a:lnTo>
                    <a:pt x="12" y="717"/>
                  </a:lnTo>
                  <a:lnTo>
                    <a:pt x="13" y="717"/>
                  </a:lnTo>
                  <a:lnTo>
                    <a:pt x="16" y="716"/>
                  </a:lnTo>
                  <a:lnTo>
                    <a:pt x="17" y="716"/>
                  </a:lnTo>
                  <a:lnTo>
                    <a:pt x="18" y="717"/>
                  </a:lnTo>
                  <a:lnTo>
                    <a:pt x="19" y="717"/>
                  </a:lnTo>
                  <a:lnTo>
                    <a:pt x="19" y="718"/>
                  </a:lnTo>
                  <a:lnTo>
                    <a:pt x="20" y="719"/>
                  </a:lnTo>
                  <a:lnTo>
                    <a:pt x="21" y="719"/>
                  </a:lnTo>
                  <a:lnTo>
                    <a:pt x="22" y="719"/>
                  </a:lnTo>
                  <a:lnTo>
                    <a:pt x="23" y="719"/>
                  </a:lnTo>
                  <a:lnTo>
                    <a:pt x="24" y="719"/>
                  </a:lnTo>
                  <a:lnTo>
                    <a:pt x="25" y="719"/>
                  </a:lnTo>
                  <a:lnTo>
                    <a:pt x="25" y="718"/>
                  </a:lnTo>
                  <a:lnTo>
                    <a:pt x="23" y="718"/>
                  </a:lnTo>
                  <a:lnTo>
                    <a:pt x="22" y="719"/>
                  </a:lnTo>
                  <a:lnTo>
                    <a:pt x="21" y="718"/>
                  </a:lnTo>
                  <a:lnTo>
                    <a:pt x="20" y="718"/>
                  </a:lnTo>
                  <a:lnTo>
                    <a:pt x="20" y="717"/>
                  </a:lnTo>
                  <a:lnTo>
                    <a:pt x="19" y="717"/>
                  </a:lnTo>
                  <a:lnTo>
                    <a:pt x="19" y="716"/>
                  </a:lnTo>
                  <a:lnTo>
                    <a:pt x="20" y="716"/>
                  </a:lnTo>
                  <a:lnTo>
                    <a:pt x="21" y="716"/>
                  </a:lnTo>
                  <a:lnTo>
                    <a:pt x="24" y="717"/>
                  </a:lnTo>
                  <a:lnTo>
                    <a:pt x="26" y="717"/>
                  </a:lnTo>
                  <a:lnTo>
                    <a:pt x="27" y="716"/>
                  </a:lnTo>
                  <a:lnTo>
                    <a:pt x="26" y="715"/>
                  </a:lnTo>
                  <a:lnTo>
                    <a:pt x="26" y="714"/>
                  </a:lnTo>
                  <a:lnTo>
                    <a:pt x="28" y="713"/>
                  </a:lnTo>
                  <a:lnTo>
                    <a:pt x="30" y="712"/>
                  </a:lnTo>
                  <a:lnTo>
                    <a:pt x="33" y="711"/>
                  </a:lnTo>
                  <a:lnTo>
                    <a:pt x="36" y="710"/>
                  </a:lnTo>
                  <a:lnTo>
                    <a:pt x="38" y="710"/>
                  </a:lnTo>
                  <a:lnTo>
                    <a:pt x="40" y="709"/>
                  </a:lnTo>
                  <a:lnTo>
                    <a:pt x="42" y="709"/>
                  </a:lnTo>
                  <a:lnTo>
                    <a:pt x="43" y="708"/>
                  </a:lnTo>
                  <a:lnTo>
                    <a:pt x="44" y="708"/>
                  </a:lnTo>
                  <a:lnTo>
                    <a:pt x="44" y="707"/>
                  </a:lnTo>
                  <a:lnTo>
                    <a:pt x="43" y="707"/>
                  </a:lnTo>
                  <a:lnTo>
                    <a:pt x="42" y="707"/>
                  </a:lnTo>
                  <a:lnTo>
                    <a:pt x="39" y="708"/>
                  </a:lnTo>
                  <a:lnTo>
                    <a:pt x="36" y="708"/>
                  </a:lnTo>
                  <a:lnTo>
                    <a:pt x="35" y="709"/>
                  </a:lnTo>
                  <a:lnTo>
                    <a:pt x="33" y="709"/>
                  </a:lnTo>
                  <a:lnTo>
                    <a:pt x="32" y="709"/>
                  </a:lnTo>
                  <a:lnTo>
                    <a:pt x="31" y="709"/>
                  </a:lnTo>
                  <a:lnTo>
                    <a:pt x="28" y="710"/>
                  </a:lnTo>
                  <a:lnTo>
                    <a:pt x="26" y="712"/>
                  </a:lnTo>
                  <a:lnTo>
                    <a:pt x="25" y="713"/>
                  </a:lnTo>
                  <a:lnTo>
                    <a:pt x="24" y="713"/>
                  </a:lnTo>
                  <a:lnTo>
                    <a:pt x="24" y="712"/>
                  </a:lnTo>
                  <a:lnTo>
                    <a:pt x="24" y="711"/>
                  </a:lnTo>
                  <a:lnTo>
                    <a:pt x="23" y="711"/>
                  </a:lnTo>
                  <a:lnTo>
                    <a:pt x="23" y="712"/>
                  </a:lnTo>
                  <a:lnTo>
                    <a:pt x="23" y="714"/>
                  </a:lnTo>
                  <a:lnTo>
                    <a:pt x="23" y="715"/>
                  </a:lnTo>
                  <a:lnTo>
                    <a:pt x="23" y="715"/>
                  </a:lnTo>
                  <a:lnTo>
                    <a:pt x="21" y="714"/>
                  </a:lnTo>
                  <a:lnTo>
                    <a:pt x="20" y="713"/>
                  </a:lnTo>
                  <a:lnTo>
                    <a:pt x="19" y="713"/>
                  </a:lnTo>
                  <a:lnTo>
                    <a:pt x="19" y="714"/>
                  </a:lnTo>
                  <a:lnTo>
                    <a:pt x="18" y="714"/>
                  </a:lnTo>
                  <a:lnTo>
                    <a:pt x="18" y="715"/>
                  </a:lnTo>
                  <a:lnTo>
                    <a:pt x="17" y="714"/>
                  </a:lnTo>
                  <a:lnTo>
                    <a:pt x="17" y="713"/>
                  </a:lnTo>
                  <a:lnTo>
                    <a:pt x="17" y="712"/>
                  </a:lnTo>
                  <a:lnTo>
                    <a:pt x="17" y="710"/>
                  </a:lnTo>
                  <a:lnTo>
                    <a:pt x="18" y="710"/>
                  </a:lnTo>
                  <a:lnTo>
                    <a:pt x="18" y="709"/>
                  </a:lnTo>
                  <a:lnTo>
                    <a:pt x="18" y="708"/>
                  </a:lnTo>
                  <a:lnTo>
                    <a:pt x="19" y="708"/>
                  </a:lnTo>
                  <a:lnTo>
                    <a:pt x="20" y="710"/>
                  </a:lnTo>
                  <a:lnTo>
                    <a:pt x="21" y="710"/>
                  </a:lnTo>
                  <a:lnTo>
                    <a:pt x="22" y="707"/>
                  </a:lnTo>
                  <a:lnTo>
                    <a:pt x="23" y="707"/>
                  </a:lnTo>
                  <a:lnTo>
                    <a:pt x="23" y="707"/>
                  </a:lnTo>
                  <a:lnTo>
                    <a:pt x="23" y="707"/>
                  </a:lnTo>
                  <a:lnTo>
                    <a:pt x="23" y="707"/>
                  </a:lnTo>
                  <a:lnTo>
                    <a:pt x="22" y="705"/>
                  </a:lnTo>
                  <a:lnTo>
                    <a:pt x="22" y="704"/>
                  </a:lnTo>
                  <a:lnTo>
                    <a:pt x="23" y="702"/>
                  </a:lnTo>
                  <a:lnTo>
                    <a:pt x="22" y="701"/>
                  </a:lnTo>
                  <a:lnTo>
                    <a:pt x="22" y="700"/>
                  </a:lnTo>
                  <a:lnTo>
                    <a:pt x="23" y="699"/>
                  </a:lnTo>
                  <a:lnTo>
                    <a:pt x="23" y="698"/>
                  </a:lnTo>
                  <a:lnTo>
                    <a:pt x="24" y="699"/>
                  </a:lnTo>
                  <a:lnTo>
                    <a:pt x="25" y="700"/>
                  </a:lnTo>
                  <a:lnTo>
                    <a:pt x="25" y="699"/>
                  </a:lnTo>
                  <a:lnTo>
                    <a:pt x="25" y="698"/>
                  </a:lnTo>
                  <a:lnTo>
                    <a:pt x="23" y="697"/>
                  </a:lnTo>
                  <a:lnTo>
                    <a:pt x="23" y="696"/>
                  </a:lnTo>
                  <a:lnTo>
                    <a:pt x="23" y="696"/>
                  </a:lnTo>
                  <a:lnTo>
                    <a:pt x="21" y="697"/>
                  </a:lnTo>
                  <a:lnTo>
                    <a:pt x="20" y="697"/>
                  </a:lnTo>
                  <a:lnTo>
                    <a:pt x="19" y="696"/>
                  </a:lnTo>
                  <a:lnTo>
                    <a:pt x="19" y="695"/>
                  </a:lnTo>
                  <a:lnTo>
                    <a:pt x="19" y="694"/>
                  </a:lnTo>
                  <a:lnTo>
                    <a:pt x="18" y="694"/>
                  </a:lnTo>
                  <a:lnTo>
                    <a:pt x="17" y="694"/>
                  </a:lnTo>
                  <a:lnTo>
                    <a:pt x="17" y="694"/>
                  </a:lnTo>
                  <a:lnTo>
                    <a:pt x="16" y="694"/>
                  </a:lnTo>
                  <a:lnTo>
                    <a:pt x="15" y="693"/>
                  </a:lnTo>
                  <a:lnTo>
                    <a:pt x="15" y="692"/>
                  </a:lnTo>
                  <a:lnTo>
                    <a:pt x="16" y="690"/>
                  </a:lnTo>
                  <a:lnTo>
                    <a:pt x="20" y="688"/>
                  </a:lnTo>
                  <a:lnTo>
                    <a:pt x="21" y="688"/>
                  </a:lnTo>
                  <a:lnTo>
                    <a:pt x="23" y="690"/>
                  </a:lnTo>
                  <a:lnTo>
                    <a:pt x="24" y="690"/>
                  </a:lnTo>
                  <a:lnTo>
                    <a:pt x="26" y="692"/>
                  </a:lnTo>
                  <a:lnTo>
                    <a:pt x="29" y="694"/>
                  </a:lnTo>
                  <a:lnTo>
                    <a:pt x="31" y="694"/>
                  </a:lnTo>
                  <a:lnTo>
                    <a:pt x="29" y="693"/>
                  </a:lnTo>
                  <a:lnTo>
                    <a:pt x="29" y="692"/>
                  </a:lnTo>
                  <a:lnTo>
                    <a:pt x="28" y="691"/>
                  </a:lnTo>
                  <a:lnTo>
                    <a:pt x="27" y="690"/>
                  </a:lnTo>
                  <a:lnTo>
                    <a:pt x="28" y="690"/>
                  </a:lnTo>
                  <a:lnTo>
                    <a:pt x="31" y="691"/>
                  </a:lnTo>
                  <a:lnTo>
                    <a:pt x="35" y="690"/>
                  </a:lnTo>
                  <a:lnTo>
                    <a:pt x="36" y="690"/>
                  </a:lnTo>
                  <a:lnTo>
                    <a:pt x="39" y="690"/>
                  </a:lnTo>
                  <a:lnTo>
                    <a:pt x="41" y="690"/>
                  </a:lnTo>
                  <a:lnTo>
                    <a:pt x="42" y="690"/>
                  </a:lnTo>
                  <a:lnTo>
                    <a:pt x="43" y="692"/>
                  </a:lnTo>
                  <a:lnTo>
                    <a:pt x="44" y="692"/>
                  </a:lnTo>
                  <a:lnTo>
                    <a:pt x="44" y="693"/>
                  </a:lnTo>
                  <a:lnTo>
                    <a:pt x="45" y="693"/>
                  </a:lnTo>
                  <a:lnTo>
                    <a:pt x="45" y="692"/>
                  </a:lnTo>
                  <a:lnTo>
                    <a:pt x="46" y="691"/>
                  </a:lnTo>
                  <a:lnTo>
                    <a:pt x="47" y="691"/>
                  </a:lnTo>
                  <a:lnTo>
                    <a:pt x="48" y="691"/>
                  </a:lnTo>
                  <a:lnTo>
                    <a:pt x="49" y="693"/>
                  </a:lnTo>
                  <a:lnTo>
                    <a:pt x="51" y="693"/>
                  </a:lnTo>
                  <a:lnTo>
                    <a:pt x="52" y="692"/>
                  </a:lnTo>
                  <a:lnTo>
                    <a:pt x="53" y="692"/>
                  </a:lnTo>
                  <a:lnTo>
                    <a:pt x="57" y="690"/>
                  </a:lnTo>
                  <a:lnTo>
                    <a:pt x="58" y="689"/>
                  </a:lnTo>
                  <a:lnTo>
                    <a:pt x="60" y="688"/>
                  </a:lnTo>
                  <a:lnTo>
                    <a:pt x="61" y="687"/>
                  </a:lnTo>
                  <a:lnTo>
                    <a:pt x="64" y="688"/>
                  </a:lnTo>
                  <a:lnTo>
                    <a:pt x="64" y="689"/>
                  </a:lnTo>
                  <a:lnTo>
                    <a:pt x="65" y="690"/>
                  </a:lnTo>
                  <a:lnTo>
                    <a:pt x="69" y="691"/>
                  </a:lnTo>
                  <a:lnTo>
                    <a:pt x="69" y="692"/>
                  </a:lnTo>
                  <a:lnTo>
                    <a:pt x="69" y="693"/>
                  </a:lnTo>
                  <a:lnTo>
                    <a:pt x="70" y="694"/>
                  </a:lnTo>
                  <a:lnTo>
                    <a:pt x="72" y="692"/>
                  </a:lnTo>
                  <a:lnTo>
                    <a:pt x="75" y="692"/>
                  </a:lnTo>
                  <a:lnTo>
                    <a:pt x="78" y="691"/>
                  </a:lnTo>
                  <a:lnTo>
                    <a:pt x="79" y="691"/>
                  </a:lnTo>
                  <a:lnTo>
                    <a:pt x="81" y="691"/>
                  </a:lnTo>
                  <a:lnTo>
                    <a:pt x="83" y="693"/>
                  </a:lnTo>
                  <a:lnTo>
                    <a:pt x="83" y="695"/>
                  </a:lnTo>
                  <a:lnTo>
                    <a:pt x="83" y="696"/>
                  </a:lnTo>
                  <a:lnTo>
                    <a:pt x="83" y="697"/>
                  </a:lnTo>
                  <a:lnTo>
                    <a:pt x="83" y="698"/>
                  </a:lnTo>
                  <a:lnTo>
                    <a:pt x="84" y="700"/>
                  </a:lnTo>
                  <a:lnTo>
                    <a:pt x="84" y="701"/>
                  </a:lnTo>
                  <a:lnTo>
                    <a:pt x="85" y="701"/>
                  </a:lnTo>
                  <a:lnTo>
                    <a:pt x="85" y="700"/>
                  </a:lnTo>
                  <a:lnTo>
                    <a:pt x="84" y="699"/>
                  </a:lnTo>
                  <a:lnTo>
                    <a:pt x="84" y="698"/>
                  </a:lnTo>
                  <a:lnTo>
                    <a:pt x="84" y="697"/>
                  </a:lnTo>
                  <a:lnTo>
                    <a:pt x="84" y="696"/>
                  </a:lnTo>
                  <a:lnTo>
                    <a:pt x="86" y="692"/>
                  </a:lnTo>
                  <a:lnTo>
                    <a:pt x="85" y="691"/>
                  </a:lnTo>
                  <a:lnTo>
                    <a:pt x="84" y="690"/>
                  </a:lnTo>
                  <a:lnTo>
                    <a:pt x="83" y="690"/>
                  </a:lnTo>
                  <a:lnTo>
                    <a:pt x="83" y="689"/>
                  </a:lnTo>
                  <a:lnTo>
                    <a:pt x="84" y="689"/>
                  </a:lnTo>
                  <a:lnTo>
                    <a:pt x="84" y="688"/>
                  </a:lnTo>
                  <a:lnTo>
                    <a:pt x="82" y="687"/>
                  </a:lnTo>
                  <a:lnTo>
                    <a:pt x="81" y="688"/>
                  </a:lnTo>
                  <a:lnTo>
                    <a:pt x="79" y="687"/>
                  </a:lnTo>
                  <a:lnTo>
                    <a:pt x="77" y="687"/>
                  </a:lnTo>
                  <a:lnTo>
                    <a:pt x="75" y="688"/>
                  </a:lnTo>
                  <a:lnTo>
                    <a:pt x="73" y="689"/>
                  </a:lnTo>
                  <a:lnTo>
                    <a:pt x="68" y="688"/>
                  </a:lnTo>
                  <a:lnTo>
                    <a:pt x="67" y="687"/>
                  </a:lnTo>
                  <a:lnTo>
                    <a:pt x="68" y="685"/>
                  </a:lnTo>
                  <a:lnTo>
                    <a:pt x="70" y="684"/>
                  </a:lnTo>
                  <a:lnTo>
                    <a:pt x="70" y="683"/>
                  </a:lnTo>
                  <a:lnTo>
                    <a:pt x="71" y="682"/>
                  </a:lnTo>
                  <a:lnTo>
                    <a:pt x="74" y="681"/>
                  </a:lnTo>
                  <a:lnTo>
                    <a:pt x="75" y="679"/>
                  </a:lnTo>
                  <a:lnTo>
                    <a:pt x="76" y="678"/>
                  </a:lnTo>
                  <a:lnTo>
                    <a:pt x="77" y="676"/>
                  </a:lnTo>
                  <a:lnTo>
                    <a:pt x="79" y="675"/>
                  </a:lnTo>
                  <a:lnTo>
                    <a:pt x="79" y="674"/>
                  </a:lnTo>
                  <a:lnTo>
                    <a:pt x="78" y="674"/>
                  </a:lnTo>
                  <a:lnTo>
                    <a:pt x="76" y="674"/>
                  </a:lnTo>
                  <a:lnTo>
                    <a:pt x="75" y="675"/>
                  </a:lnTo>
                  <a:lnTo>
                    <a:pt x="72" y="678"/>
                  </a:lnTo>
                  <a:lnTo>
                    <a:pt x="71" y="679"/>
                  </a:lnTo>
                  <a:lnTo>
                    <a:pt x="70" y="681"/>
                  </a:lnTo>
                  <a:lnTo>
                    <a:pt x="69" y="681"/>
                  </a:lnTo>
                  <a:lnTo>
                    <a:pt x="68" y="681"/>
                  </a:lnTo>
                  <a:lnTo>
                    <a:pt x="67" y="682"/>
                  </a:lnTo>
                  <a:lnTo>
                    <a:pt x="67" y="683"/>
                  </a:lnTo>
                  <a:lnTo>
                    <a:pt x="65" y="684"/>
                  </a:lnTo>
                  <a:lnTo>
                    <a:pt x="63" y="684"/>
                  </a:lnTo>
                  <a:lnTo>
                    <a:pt x="58" y="683"/>
                  </a:lnTo>
                  <a:lnTo>
                    <a:pt x="57" y="684"/>
                  </a:lnTo>
                  <a:lnTo>
                    <a:pt x="56" y="685"/>
                  </a:lnTo>
                  <a:lnTo>
                    <a:pt x="55" y="686"/>
                  </a:lnTo>
                  <a:lnTo>
                    <a:pt x="53" y="686"/>
                  </a:lnTo>
                  <a:lnTo>
                    <a:pt x="49" y="687"/>
                  </a:lnTo>
                  <a:lnTo>
                    <a:pt x="46" y="687"/>
                  </a:lnTo>
                  <a:lnTo>
                    <a:pt x="45" y="688"/>
                  </a:lnTo>
                  <a:lnTo>
                    <a:pt x="44" y="688"/>
                  </a:lnTo>
                  <a:lnTo>
                    <a:pt x="42" y="687"/>
                  </a:lnTo>
                  <a:lnTo>
                    <a:pt x="37" y="687"/>
                  </a:lnTo>
                  <a:lnTo>
                    <a:pt x="34" y="687"/>
                  </a:lnTo>
                  <a:lnTo>
                    <a:pt x="30" y="687"/>
                  </a:lnTo>
                  <a:lnTo>
                    <a:pt x="26" y="687"/>
                  </a:lnTo>
                  <a:lnTo>
                    <a:pt x="24" y="687"/>
                  </a:lnTo>
                  <a:lnTo>
                    <a:pt x="24" y="686"/>
                  </a:lnTo>
                  <a:lnTo>
                    <a:pt x="22" y="685"/>
                  </a:lnTo>
                  <a:lnTo>
                    <a:pt x="21" y="684"/>
                  </a:lnTo>
                  <a:lnTo>
                    <a:pt x="22" y="683"/>
                  </a:lnTo>
                  <a:lnTo>
                    <a:pt x="22" y="682"/>
                  </a:lnTo>
                  <a:lnTo>
                    <a:pt x="21" y="682"/>
                  </a:lnTo>
                  <a:lnTo>
                    <a:pt x="20" y="682"/>
                  </a:lnTo>
                  <a:lnTo>
                    <a:pt x="19" y="681"/>
                  </a:lnTo>
                  <a:lnTo>
                    <a:pt x="19" y="680"/>
                  </a:lnTo>
                  <a:lnTo>
                    <a:pt x="21" y="679"/>
                  </a:lnTo>
                  <a:lnTo>
                    <a:pt x="23" y="678"/>
                  </a:lnTo>
                  <a:lnTo>
                    <a:pt x="24" y="677"/>
                  </a:lnTo>
                  <a:lnTo>
                    <a:pt x="25" y="677"/>
                  </a:lnTo>
                  <a:lnTo>
                    <a:pt x="27" y="678"/>
                  </a:lnTo>
                  <a:lnTo>
                    <a:pt x="30" y="682"/>
                  </a:lnTo>
                  <a:lnTo>
                    <a:pt x="31" y="682"/>
                  </a:lnTo>
                  <a:lnTo>
                    <a:pt x="31" y="681"/>
                  </a:lnTo>
                  <a:lnTo>
                    <a:pt x="30" y="679"/>
                  </a:lnTo>
                  <a:lnTo>
                    <a:pt x="28" y="677"/>
                  </a:lnTo>
                  <a:lnTo>
                    <a:pt x="26" y="676"/>
                  </a:lnTo>
                  <a:lnTo>
                    <a:pt x="25" y="675"/>
                  </a:lnTo>
                  <a:lnTo>
                    <a:pt x="23" y="675"/>
                  </a:lnTo>
                  <a:lnTo>
                    <a:pt x="21" y="677"/>
                  </a:lnTo>
                  <a:lnTo>
                    <a:pt x="19" y="678"/>
                  </a:lnTo>
                  <a:lnTo>
                    <a:pt x="18" y="678"/>
                  </a:lnTo>
                  <a:lnTo>
                    <a:pt x="18" y="677"/>
                  </a:lnTo>
                  <a:lnTo>
                    <a:pt x="18" y="676"/>
                  </a:lnTo>
                  <a:lnTo>
                    <a:pt x="18" y="675"/>
                  </a:lnTo>
                  <a:lnTo>
                    <a:pt x="19" y="674"/>
                  </a:lnTo>
                  <a:lnTo>
                    <a:pt x="19" y="673"/>
                  </a:lnTo>
                  <a:lnTo>
                    <a:pt x="18" y="673"/>
                  </a:lnTo>
                  <a:lnTo>
                    <a:pt x="17" y="674"/>
                  </a:lnTo>
                  <a:lnTo>
                    <a:pt x="16" y="674"/>
                  </a:lnTo>
                  <a:lnTo>
                    <a:pt x="15" y="674"/>
                  </a:lnTo>
                  <a:lnTo>
                    <a:pt x="15" y="673"/>
                  </a:lnTo>
                  <a:lnTo>
                    <a:pt x="16" y="672"/>
                  </a:lnTo>
                  <a:lnTo>
                    <a:pt x="17" y="672"/>
                  </a:lnTo>
                  <a:lnTo>
                    <a:pt x="19" y="671"/>
                  </a:lnTo>
                  <a:lnTo>
                    <a:pt x="20" y="671"/>
                  </a:lnTo>
                  <a:lnTo>
                    <a:pt x="22" y="671"/>
                  </a:lnTo>
                  <a:lnTo>
                    <a:pt x="23" y="672"/>
                  </a:lnTo>
                  <a:lnTo>
                    <a:pt x="23" y="671"/>
                  </a:lnTo>
                  <a:lnTo>
                    <a:pt x="25" y="672"/>
                  </a:lnTo>
                  <a:lnTo>
                    <a:pt x="26" y="673"/>
                  </a:lnTo>
                  <a:lnTo>
                    <a:pt x="27" y="672"/>
                  </a:lnTo>
                  <a:lnTo>
                    <a:pt x="30" y="673"/>
                  </a:lnTo>
                  <a:lnTo>
                    <a:pt x="31" y="673"/>
                  </a:lnTo>
                  <a:lnTo>
                    <a:pt x="32" y="673"/>
                  </a:lnTo>
                  <a:lnTo>
                    <a:pt x="33" y="674"/>
                  </a:lnTo>
                  <a:lnTo>
                    <a:pt x="33" y="677"/>
                  </a:lnTo>
                  <a:lnTo>
                    <a:pt x="34" y="678"/>
                  </a:lnTo>
                  <a:lnTo>
                    <a:pt x="35" y="679"/>
                  </a:lnTo>
                  <a:lnTo>
                    <a:pt x="36" y="680"/>
                  </a:lnTo>
                  <a:lnTo>
                    <a:pt x="37" y="681"/>
                  </a:lnTo>
                  <a:lnTo>
                    <a:pt x="38" y="681"/>
                  </a:lnTo>
                  <a:lnTo>
                    <a:pt x="40" y="681"/>
                  </a:lnTo>
                  <a:lnTo>
                    <a:pt x="43" y="679"/>
                  </a:lnTo>
                  <a:lnTo>
                    <a:pt x="45" y="677"/>
                  </a:lnTo>
                  <a:lnTo>
                    <a:pt x="47" y="676"/>
                  </a:lnTo>
                  <a:lnTo>
                    <a:pt x="48" y="676"/>
                  </a:lnTo>
                  <a:lnTo>
                    <a:pt x="48" y="677"/>
                  </a:lnTo>
                  <a:lnTo>
                    <a:pt x="50" y="679"/>
                  </a:lnTo>
                  <a:lnTo>
                    <a:pt x="50" y="680"/>
                  </a:lnTo>
                  <a:lnTo>
                    <a:pt x="51" y="680"/>
                  </a:lnTo>
                  <a:lnTo>
                    <a:pt x="52" y="679"/>
                  </a:lnTo>
                  <a:lnTo>
                    <a:pt x="53" y="679"/>
                  </a:lnTo>
                  <a:lnTo>
                    <a:pt x="54" y="679"/>
                  </a:lnTo>
                  <a:lnTo>
                    <a:pt x="55" y="678"/>
                  </a:lnTo>
                  <a:lnTo>
                    <a:pt x="56" y="678"/>
                  </a:lnTo>
                  <a:lnTo>
                    <a:pt x="56" y="677"/>
                  </a:lnTo>
                  <a:lnTo>
                    <a:pt x="54" y="677"/>
                  </a:lnTo>
                  <a:lnTo>
                    <a:pt x="52" y="677"/>
                  </a:lnTo>
                  <a:lnTo>
                    <a:pt x="51" y="677"/>
                  </a:lnTo>
                  <a:lnTo>
                    <a:pt x="49" y="675"/>
                  </a:lnTo>
                  <a:lnTo>
                    <a:pt x="48" y="674"/>
                  </a:lnTo>
                  <a:lnTo>
                    <a:pt x="48" y="673"/>
                  </a:lnTo>
                  <a:lnTo>
                    <a:pt x="51" y="670"/>
                  </a:lnTo>
                  <a:lnTo>
                    <a:pt x="54" y="668"/>
                  </a:lnTo>
                  <a:lnTo>
                    <a:pt x="55" y="666"/>
                  </a:lnTo>
                  <a:lnTo>
                    <a:pt x="58" y="664"/>
                  </a:lnTo>
                  <a:lnTo>
                    <a:pt x="58" y="663"/>
                  </a:lnTo>
                  <a:lnTo>
                    <a:pt x="59" y="662"/>
                  </a:lnTo>
                  <a:lnTo>
                    <a:pt x="61" y="662"/>
                  </a:lnTo>
                  <a:lnTo>
                    <a:pt x="65" y="662"/>
                  </a:lnTo>
                  <a:lnTo>
                    <a:pt x="64" y="664"/>
                  </a:lnTo>
                  <a:lnTo>
                    <a:pt x="65" y="666"/>
                  </a:lnTo>
                  <a:lnTo>
                    <a:pt x="67" y="668"/>
                  </a:lnTo>
                  <a:lnTo>
                    <a:pt x="68" y="669"/>
                  </a:lnTo>
                  <a:lnTo>
                    <a:pt x="69" y="670"/>
                  </a:lnTo>
                  <a:lnTo>
                    <a:pt x="70" y="670"/>
                  </a:lnTo>
                  <a:lnTo>
                    <a:pt x="70" y="670"/>
                  </a:lnTo>
                  <a:lnTo>
                    <a:pt x="71" y="670"/>
                  </a:lnTo>
                  <a:lnTo>
                    <a:pt x="71" y="669"/>
                  </a:lnTo>
                  <a:lnTo>
                    <a:pt x="70" y="668"/>
                  </a:lnTo>
                  <a:lnTo>
                    <a:pt x="70" y="667"/>
                  </a:lnTo>
                  <a:lnTo>
                    <a:pt x="68" y="667"/>
                  </a:lnTo>
                  <a:lnTo>
                    <a:pt x="68" y="666"/>
                  </a:lnTo>
                  <a:lnTo>
                    <a:pt x="67" y="666"/>
                  </a:lnTo>
                  <a:lnTo>
                    <a:pt x="68" y="664"/>
                  </a:lnTo>
                  <a:lnTo>
                    <a:pt x="68" y="662"/>
                  </a:lnTo>
                  <a:lnTo>
                    <a:pt x="69" y="661"/>
                  </a:lnTo>
                  <a:lnTo>
                    <a:pt x="70" y="662"/>
                  </a:lnTo>
                  <a:lnTo>
                    <a:pt x="70" y="663"/>
                  </a:lnTo>
                  <a:lnTo>
                    <a:pt x="70" y="664"/>
                  </a:lnTo>
                  <a:lnTo>
                    <a:pt x="71" y="664"/>
                  </a:lnTo>
                  <a:lnTo>
                    <a:pt x="71" y="665"/>
                  </a:lnTo>
                  <a:lnTo>
                    <a:pt x="71" y="666"/>
                  </a:lnTo>
                  <a:lnTo>
                    <a:pt x="72" y="667"/>
                  </a:lnTo>
                  <a:lnTo>
                    <a:pt x="73" y="667"/>
                  </a:lnTo>
                  <a:lnTo>
                    <a:pt x="74" y="667"/>
                  </a:lnTo>
                  <a:lnTo>
                    <a:pt x="75" y="667"/>
                  </a:lnTo>
                  <a:lnTo>
                    <a:pt x="76" y="669"/>
                  </a:lnTo>
                  <a:lnTo>
                    <a:pt x="77" y="669"/>
                  </a:lnTo>
                  <a:lnTo>
                    <a:pt x="78" y="670"/>
                  </a:lnTo>
                  <a:lnTo>
                    <a:pt x="79" y="670"/>
                  </a:lnTo>
                  <a:lnTo>
                    <a:pt x="79" y="671"/>
                  </a:lnTo>
                  <a:lnTo>
                    <a:pt x="81" y="670"/>
                  </a:lnTo>
                  <a:lnTo>
                    <a:pt x="81" y="670"/>
                  </a:lnTo>
                  <a:lnTo>
                    <a:pt x="81" y="670"/>
                  </a:lnTo>
                  <a:lnTo>
                    <a:pt x="82" y="670"/>
                  </a:lnTo>
                  <a:lnTo>
                    <a:pt x="83" y="670"/>
                  </a:lnTo>
                  <a:lnTo>
                    <a:pt x="84" y="671"/>
                  </a:lnTo>
                  <a:lnTo>
                    <a:pt x="85" y="670"/>
                  </a:lnTo>
                  <a:lnTo>
                    <a:pt x="86" y="669"/>
                  </a:lnTo>
                  <a:lnTo>
                    <a:pt x="87" y="668"/>
                  </a:lnTo>
                  <a:lnTo>
                    <a:pt x="88" y="669"/>
                  </a:lnTo>
                  <a:lnTo>
                    <a:pt x="89" y="669"/>
                  </a:lnTo>
                  <a:lnTo>
                    <a:pt x="90" y="668"/>
                  </a:lnTo>
                  <a:lnTo>
                    <a:pt x="88" y="666"/>
                  </a:lnTo>
                  <a:lnTo>
                    <a:pt x="89" y="665"/>
                  </a:lnTo>
                  <a:lnTo>
                    <a:pt x="89" y="664"/>
                  </a:lnTo>
                  <a:lnTo>
                    <a:pt x="88" y="664"/>
                  </a:lnTo>
                  <a:lnTo>
                    <a:pt x="87" y="665"/>
                  </a:lnTo>
                  <a:lnTo>
                    <a:pt x="85" y="665"/>
                  </a:lnTo>
                  <a:lnTo>
                    <a:pt x="84" y="666"/>
                  </a:lnTo>
                  <a:lnTo>
                    <a:pt x="84" y="668"/>
                  </a:lnTo>
                  <a:lnTo>
                    <a:pt x="83" y="668"/>
                  </a:lnTo>
                  <a:lnTo>
                    <a:pt x="82" y="667"/>
                  </a:lnTo>
                  <a:lnTo>
                    <a:pt x="81" y="667"/>
                  </a:lnTo>
                  <a:lnTo>
                    <a:pt x="80" y="667"/>
                  </a:lnTo>
                  <a:lnTo>
                    <a:pt x="79" y="667"/>
                  </a:lnTo>
                  <a:lnTo>
                    <a:pt x="78" y="666"/>
                  </a:lnTo>
                  <a:lnTo>
                    <a:pt x="78" y="665"/>
                  </a:lnTo>
                  <a:lnTo>
                    <a:pt x="75" y="665"/>
                  </a:lnTo>
                  <a:lnTo>
                    <a:pt x="74" y="663"/>
                  </a:lnTo>
                  <a:lnTo>
                    <a:pt x="72" y="663"/>
                  </a:lnTo>
                  <a:lnTo>
                    <a:pt x="72" y="662"/>
                  </a:lnTo>
                  <a:lnTo>
                    <a:pt x="72" y="661"/>
                  </a:lnTo>
                  <a:lnTo>
                    <a:pt x="70" y="659"/>
                  </a:lnTo>
                  <a:lnTo>
                    <a:pt x="70" y="658"/>
                  </a:lnTo>
                  <a:lnTo>
                    <a:pt x="73" y="658"/>
                  </a:lnTo>
                  <a:lnTo>
                    <a:pt x="78" y="657"/>
                  </a:lnTo>
                  <a:lnTo>
                    <a:pt x="79" y="656"/>
                  </a:lnTo>
                  <a:lnTo>
                    <a:pt x="81" y="656"/>
                  </a:lnTo>
                  <a:lnTo>
                    <a:pt x="81" y="655"/>
                  </a:lnTo>
                  <a:lnTo>
                    <a:pt x="79" y="655"/>
                  </a:lnTo>
                  <a:lnTo>
                    <a:pt x="75" y="656"/>
                  </a:lnTo>
                  <a:lnTo>
                    <a:pt x="74" y="656"/>
                  </a:lnTo>
                  <a:lnTo>
                    <a:pt x="73" y="656"/>
                  </a:lnTo>
                  <a:lnTo>
                    <a:pt x="72" y="656"/>
                  </a:lnTo>
                  <a:lnTo>
                    <a:pt x="71" y="655"/>
                  </a:lnTo>
                  <a:lnTo>
                    <a:pt x="71" y="654"/>
                  </a:lnTo>
                  <a:lnTo>
                    <a:pt x="71" y="653"/>
                  </a:lnTo>
                  <a:lnTo>
                    <a:pt x="72" y="652"/>
                  </a:lnTo>
                  <a:lnTo>
                    <a:pt x="74" y="651"/>
                  </a:lnTo>
                  <a:lnTo>
                    <a:pt x="74" y="650"/>
                  </a:lnTo>
                  <a:lnTo>
                    <a:pt x="73" y="650"/>
                  </a:lnTo>
                  <a:lnTo>
                    <a:pt x="70" y="649"/>
                  </a:lnTo>
                  <a:lnTo>
                    <a:pt x="70" y="649"/>
                  </a:lnTo>
                  <a:lnTo>
                    <a:pt x="70" y="646"/>
                  </a:lnTo>
                  <a:lnTo>
                    <a:pt x="70" y="645"/>
                  </a:lnTo>
                  <a:lnTo>
                    <a:pt x="69" y="645"/>
                  </a:lnTo>
                  <a:lnTo>
                    <a:pt x="68" y="646"/>
                  </a:lnTo>
                  <a:lnTo>
                    <a:pt x="68" y="647"/>
                  </a:lnTo>
                  <a:lnTo>
                    <a:pt x="67" y="647"/>
                  </a:lnTo>
                  <a:lnTo>
                    <a:pt x="64" y="647"/>
                  </a:lnTo>
                  <a:lnTo>
                    <a:pt x="63" y="646"/>
                  </a:lnTo>
                  <a:lnTo>
                    <a:pt x="64" y="645"/>
                  </a:lnTo>
                  <a:lnTo>
                    <a:pt x="65" y="644"/>
                  </a:lnTo>
                  <a:lnTo>
                    <a:pt x="66" y="643"/>
                  </a:lnTo>
                  <a:lnTo>
                    <a:pt x="67" y="643"/>
                  </a:lnTo>
                  <a:lnTo>
                    <a:pt x="71" y="642"/>
                  </a:lnTo>
                  <a:lnTo>
                    <a:pt x="72" y="642"/>
                  </a:lnTo>
                  <a:lnTo>
                    <a:pt x="74" y="645"/>
                  </a:lnTo>
                  <a:lnTo>
                    <a:pt x="75" y="645"/>
                  </a:lnTo>
                  <a:lnTo>
                    <a:pt x="77" y="645"/>
                  </a:lnTo>
                  <a:lnTo>
                    <a:pt x="79" y="646"/>
                  </a:lnTo>
                  <a:lnTo>
                    <a:pt x="80" y="645"/>
                  </a:lnTo>
                  <a:lnTo>
                    <a:pt x="81" y="645"/>
                  </a:lnTo>
                  <a:lnTo>
                    <a:pt x="81" y="645"/>
                  </a:lnTo>
                  <a:lnTo>
                    <a:pt x="83" y="645"/>
                  </a:lnTo>
                  <a:lnTo>
                    <a:pt x="84" y="645"/>
                  </a:lnTo>
                  <a:lnTo>
                    <a:pt x="84" y="644"/>
                  </a:lnTo>
                  <a:lnTo>
                    <a:pt x="81" y="643"/>
                  </a:lnTo>
                  <a:lnTo>
                    <a:pt x="79" y="644"/>
                  </a:lnTo>
                  <a:lnTo>
                    <a:pt x="78" y="644"/>
                  </a:lnTo>
                  <a:lnTo>
                    <a:pt x="76" y="641"/>
                  </a:lnTo>
                  <a:lnTo>
                    <a:pt x="76" y="640"/>
                  </a:lnTo>
                  <a:lnTo>
                    <a:pt x="78" y="639"/>
                  </a:lnTo>
                  <a:lnTo>
                    <a:pt x="82" y="639"/>
                  </a:lnTo>
                  <a:lnTo>
                    <a:pt x="84" y="639"/>
                  </a:lnTo>
                  <a:lnTo>
                    <a:pt x="84" y="640"/>
                  </a:lnTo>
                  <a:lnTo>
                    <a:pt x="87" y="643"/>
                  </a:lnTo>
                  <a:lnTo>
                    <a:pt x="88" y="644"/>
                  </a:lnTo>
                  <a:lnTo>
                    <a:pt x="90" y="645"/>
                  </a:lnTo>
                  <a:lnTo>
                    <a:pt x="91" y="645"/>
                  </a:lnTo>
                  <a:lnTo>
                    <a:pt x="92" y="647"/>
                  </a:lnTo>
                  <a:lnTo>
                    <a:pt x="92" y="653"/>
                  </a:lnTo>
                  <a:lnTo>
                    <a:pt x="91" y="655"/>
                  </a:lnTo>
                  <a:lnTo>
                    <a:pt x="91" y="657"/>
                  </a:lnTo>
                  <a:lnTo>
                    <a:pt x="91" y="658"/>
                  </a:lnTo>
                  <a:lnTo>
                    <a:pt x="91" y="660"/>
                  </a:lnTo>
                  <a:lnTo>
                    <a:pt x="91" y="663"/>
                  </a:lnTo>
                  <a:lnTo>
                    <a:pt x="92" y="664"/>
                  </a:lnTo>
                  <a:lnTo>
                    <a:pt x="92" y="665"/>
                  </a:lnTo>
                  <a:lnTo>
                    <a:pt x="92" y="666"/>
                  </a:lnTo>
                  <a:lnTo>
                    <a:pt x="93" y="667"/>
                  </a:lnTo>
                  <a:lnTo>
                    <a:pt x="93" y="667"/>
                  </a:lnTo>
                  <a:lnTo>
                    <a:pt x="95" y="669"/>
                  </a:lnTo>
                  <a:lnTo>
                    <a:pt x="95" y="670"/>
                  </a:lnTo>
                  <a:lnTo>
                    <a:pt x="96" y="672"/>
                  </a:lnTo>
                  <a:lnTo>
                    <a:pt x="97" y="673"/>
                  </a:lnTo>
                  <a:lnTo>
                    <a:pt x="97" y="674"/>
                  </a:lnTo>
                  <a:lnTo>
                    <a:pt x="98" y="676"/>
                  </a:lnTo>
                  <a:lnTo>
                    <a:pt x="99" y="677"/>
                  </a:lnTo>
                  <a:lnTo>
                    <a:pt x="101" y="678"/>
                  </a:lnTo>
                  <a:lnTo>
                    <a:pt x="102" y="678"/>
                  </a:lnTo>
                  <a:lnTo>
                    <a:pt x="103" y="680"/>
                  </a:lnTo>
                  <a:lnTo>
                    <a:pt x="103" y="681"/>
                  </a:lnTo>
                  <a:lnTo>
                    <a:pt x="103" y="682"/>
                  </a:lnTo>
                  <a:lnTo>
                    <a:pt x="104" y="682"/>
                  </a:lnTo>
                  <a:lnTo>
                    <a:pt x="104" y="683"/>
                  </a:lnTo>
                  <a:lnTo>
                    <a:pt x="105" y="684"/>
                  </a:lnTo>
                  <a:lnTo>
                    <a:pt x="105" y="685"/>
                  </a:lnTo>
                  <a:lnTo>
                    <a:pt x="105" y="686"/>
                  </a:lnTo>
                  <a:lnTo>
                    <a:pt x="106" y="687"/>
                  </a:lnTo>
                  <a:lnTo>
                    <a:pt x="107" y="687"/>
                  </a:lnTo>
                  <a:lnTo>
                    <a:pt x="108" y="687"/>
                  </a:lnTo>
                  <a:lnTo>
                    <a:pt x="110" y="686"/>
                  </a:lnTo>
                  <a:lnTo>
                    <a:pt x="109" y="684"/>
                  </a:lnTo>
                  <a:lnTo>
                    <a:pt x="109" y="683"/>
                  </a:lnTo>
                  <a:lnTo>
                    <a:pt x="109" y="682"/>
                  </a:lnTo>
                  <a:lnTo>
                    <a:pt x="108" y="682"/>
                  </a:lnTo>
                  <a:lnTo>
                    <a:pt x="107" y="682"/>
                  </a:lnTo>
                  <a:lnTo>
                    <a:pt x="106" y="682"/>
                  </a:lnTo>
                  <a:lnTo>
                    <a:pt x="105" y="681"/>
                  </a:lnTo>
                  <a:lnTo>
                    <a:pt x="105" y="680"/>
                  </a:lnTo>
                  <a:lnTo>
                    <a:pt x="107" y="678"/>
                  </a:lnTo>
                  <a:lnTo>
                    <a:pt x="107" y="677"/>
                  </a:lnTo>
                  <a:lnTo>
                    <a:pt x="106" y="677"/>
                  </a:lnTo>
                  <a:lnTo>
                    <a:pt x="105" y="676"/>
                  </a:lnTo>
                  <a:lnTo>
                    <a:pt x="105" y="676"/>
                  </a:lnTo>
                  <a:lnTo>
                    <a:pt x="104" y="675"/>
                  </a:lnTo>
                  <a:lnTo>
                    <a:pt x="102" y="673"/>
                  </a:lnTo>
                  <a:lnTo>
                    <a:pt x="103" y="672"/>
                  </a:lnTo>
                  <a:lnTo>
                    <a:pt x="102" y="671"/>
                  </a:lnTo>
                  <a:lnTo>
                    <a:pt x="100" y="669"/>
                  </a:lnTo>
                  <a:lnTo>
                    <a:pt x="98" y="668"/>
                  </a:lnTo>
                  <a:lnTo>
                    <a:pt x="98" y="666"/>
                  </a:lnTo>
                  <a:lnTo>
                    <a:pt x="97" y="666"/>
                  </a:lnTo>
                  <a:lnTo>
                    <a:pt x="97" y="665"/>
                  </a:lnTo>
                  <a:lnTo>
                    <a:pt x="96" y="663"/>
                  </a:lnTo>
                  <a:lnTo>
                    <a:pt x="96" y="662"/>
                  </a:lnTo>
                  <a:lnTo>
                    <a:pt x="96" y="659"/>
                  </a:lnTo>
                  <a:lnTo>
                    <a:pt x="96" y="658"/>
                  </a:lnTo>
                  <a:lnTo>
                    <a:pt x="96" y="656"/>
                  </a:lnTo>
                  <a:lnTo>
                    <a:pt x="96" y="652"/>
                  </a:lnTo>
                  <a:lnTo>
                    <a:pt x="96" y="651"/>
                  </a:lnTo>
                  <a:lnTo>
                    <a:pt x="97" y="650"/>
                  </a:lnTo>
                  <a:lnTo>
                    <a:pt x="98" y="650"/>
                  </a:lnTo>
                  <a:lnTo>
                    <a:pt x="99" y="649"/>
                  </a:lnTo>
                  <a:lnTo>
                    <a:pt x="100" y="649"/>
                  </a:lnTo>
                  <a:lnTo>
                    <a:pt x="101" y="650"/>
                  </a:lnTo>
                  <a:lnTo>
                    <a:pt x="102" y="649"/>
                  </a:lnTo>
                  <a:lnTo>
                    <a:pt x="103" y="648"/>
                  </a:lnTo>
                  <a:lnTo>
                    <a:pt x="104" y="648"/>
                  </a:lnTo>
                  <a:lnTo>
                    <a:pt x="103" y="646"/>
                  </a:lnTo>
                  <a:lnTo>
                    <a:pt x="101" y="645"/>
                  </a:lnTo>
                  <a:lnTo>
                    <a:pt x="98" y="645"/>
                  </a:lnTo>
                  <a:lnTo>
                    <a:pt x="97" y="645"/>
                  </a:lnTo>
                  <a:lnTo>
                    <a:pt x="96" y="644"/>
                  </a:lnTo>
                  <a:lnTo>
                    <a:pt x="96" y="643"/>
                  </a:lnTo>
                  <a:lnTo>
                    <a:pt x="95" y="643"/>
                  </a:lnTo>
                  <a:lnTo>
                    <a:pt x="95" y="642"/>
                  </a:lnTo>
                  <a:lnTo>
                    <a:pt x="97" y="641"/>
                  </a:lnTo>
                  <a:lnTo>
                    <a:pt x="99" y="639"/>
                  </a:lnTo>
                  <a:lnTo>
                    <a:pt x="100" y="638"/>
                  </a:lnTo>
                  <a:lnTo>
                    <a:pt x="102" y="638"/>
                  </a:lnTo>
                  <a:lnTo>
                    <a:pt x="102" y="637"/>
                  </a:lnTo>
                  <a:lnTo>
                    <a:pt x="101" y="637"/>
                  </a:lnTo>
                  <a:lnTo>
                    <a:pt x="102" y="634"/>
                  </a:lnTo>
                  <a:lnTo>
                    <a:pt x="103" y="634"/>
                  </a:lnTo>
                  <a:lnTo>
                    <a:pt x="105" y="634"/>
                  </a:lnTo>
                  <a:lnTo>
                    <a:pt x="107" y="634"/>
                  </a:lnTo>
                  <a:lnTo>
                    <a:pt x="109" y="633"/>
                  </a:lnTo>
                  <a:lnTo>
                    <a:pt x="109" y="633"/>
                  </a:lnTo>
                  <a:lnTo>
                    <a:pt x="107" y="633"/>
                  </a:lnTo>
                  <a:lnTo>
                    <a:pt x="102" y="633"/>
                  </a:lnTo>
                  <a:lnTo>
                    <a:pt x="100" y="633"/>
                  </a:lnTo>
                  <a:lnTo>
                    <a:pt x="98" y="636"/>
                  </a:lnTo>
                  <a:lnTo>
                    <a:pt x="97" y="636"/>
                  </a:lnTo>
                  <a:lnTo>
                    <a:pt x="95" y="638"/>
                  </a:lnTo>
                  <a:lnTo>
                    <a:pt x="94" y="639"/>
                  </a:lnTo>
                  <a:lnTo>
                    <a:pt x="93" y="639"/>
                  </a:lnTo>
                  <a:lnTo>
                    <a:pt x="93" y="639"/>
                  </a:lnTo>
                  <a:lnTo>
                    <a:pt x="93" y="638"/>
                  </a:lnTo>
                  <a:lnTo>
                    <a:pt x="93" y="637"/>
                  </a:lnTo>
                  <a:lnTo>
                    <a:pt x="92" y="636"/>
                  </a:lnTo>
                  <a:lnTo>
                    <a:pt x="91" y="637"/>
                  </a:lnTo>
                  <a:lnTo>
                    <a:pt x="87" y="635"/>
                  </a:lnTo>
                  <a:lnTo>
                    <a:pt x="85" y="634"/>
                  </a:lnTo>
                  <a:lnTo>
                    <a:pt x="84" y="634"/>
                  </a:lnTo>
                  <a:lnTo>
                    <a:pt x="83" y="634"/>
                  </a:lnTo>
                  <a:lnTo>
                    <a:pt x="82" y="633"/>
                  </a:lnTo>
                  <a:lnTo>
                    <a:pt x="83" y="629"/>
                  </a:lnTo>
                  <a:lnTo>
                    <a:pt x="83" y="628"/>
                  </a:lnTo>
                  <a:lnTo>
                    <a:pt x="83" y="626"/>
                  </a:lnTo>
                  <a:lnTo>
                    <a:pt x="84" y="625"/>
                  </a:lnTo>
                  <a:lnTo>
                    <a:pt x="83" y="624"/>
                  </a:lnTo>
                  <a:lnTo>
                    <a:pt x="84" y="623"/>
                  </a:lnTo>
                  <a:lnTo>
                    <a:pt x="83" y="621"/>
                  </a:lnTo>
                  <a:lnTo>
                    <a:pt x="83" y="620"/>
                  </a:lnTo>
                  <a:lnTo>
                    <a:pt x="83" y="619"/>
                  </a:lnTo>
                  <a:lnTo>
                    <a:pt x="82" y="619"/>
                  </a:lnTo>
                  <a:lnTo>
                    <a:pt x="82" y="618"/>
                  </a:lnTo>
                  <a:lnTo>
                    <a:pt x="82" y="617"/>
                  </a:lnTo>
                  <a:lnTo>
                    <a:pt x="84" y="613"/>
                  </a:lnTo>
                  <a:lnTo>
                    <a:pt x="83" y="613"/>
                  </a:lnTo>
                  <a:lnTo>
                    <a:pt x="82" y="613"/>
                  </a:lnTo>
                  <a:lnTo>
                    <a:pt x="82" y="614"/>
                  </a:lnTo>
                  <a:lnTo>
                    <a:pt x="81" y="615"/>
                  </a:lnTo>
                  <a:lnTo>
                    <a:pt x="81" y="616"/>
                  </a:lnTo>
                  <a:lnTo>
                    <a:pt x="81" y="619"/>
                  </a:lnTo>
                  <a:lnTo>
                    <a:pt x="81" y="621"/>
                  </a:lnTo>
                  <a:lnTo>
                    <a:pt x="80" y="621"/>
                  </a:lnTo>
                  <a:lnTo>
                    <a:pt x="80" y="622"/>
                  </a:lnTo>
                  <a:lnTo>
                    <a:pt x="81" y="622"/>
                  </a:lnTo>
                  <a:lnTo>
                    <a:pt x="81" y="623"/>
                  </a:lnTo>
                  <a:lnTo>
                    <a:pt x="81" y="623"/>
                  </a:lnTo>
                  <a:lnTo>
                    <a:pt x="82" y="625"/>
                  </a:lnTo>
                  <a:lnTo>
                    <a:pt x="82" y="626"/>
                  </a:lnTo>
                  <a:lnTo>
                    <a:pt x="81" y="627"/>
                  </a:lnTo>
                  <a:lnTo>
                    <a:pt x="81" y="628"/>
                  </a:lnTo>
                  <a:lnTo>
                    <a:pt x="80" y="629"/>
                  </a:lnTo>
                  <a:lnTo>
                    <a:pt x="79" y="629"/>
                  </a:lnTo>
                  <a:lnTo>
                    <a:pt x="78" y="630"/>
                  </a:lnTo>
                  <a:lnTo>
                    <a:pt x="80" y="631"/>
                  </a:lnTo>
                  <a:lnTo>
                    <a:pt x="81" y="632"/>
                  </a:lnTo>
                  <a:lnTo>
                    <a:pt x="80" y="633"/>
                  </a:lnTo>
                  <a:lnTo>
                    <a:pt x="80" y="633"/>
                  </a:lnTo>
                  <a:lnTo>
                    <a:pt x="78" y="634"/>
                  </a:lnTo>
                  <a:lnTo>
                    <a:pt x="77" y="634"/>
                  </a:lnTo>
                  <a:lnTo>
                    <a:pt x="77" y="633"/>
                  </a:lnTo>
                  <a:lnTo>
                    <a:pt x="77" y="633"/>
                  </a:lnTo>
                  <a:lnTo>
                    <a:pt x="78" y="632"/>
                  </a:lnTo>
                  <a:lnTo>
                    <a:pt x="78" y="631"/>
                  </a:lnTo>
                  <a:lnTo>
                    <a:pt x="77" y="631"/>
                  </a:lnTo>
                  <a:lnTo>
                    <a:pt x="75" y="633"/>
                  </a:lnTo>
                  <a:lnTo>
                    <a:pt x="73" y="633"/>
                  </a:lnTo>
                  <a:lnTo>
                    <a:pt x="72" y="633"/>
                  </a:lnTo>
                  <a:lnTo>
                    <a:pt x="71" y="633"/>
                  </a:lnTo>
                  <a:lnTo>
                    <a:pt x="71" y="634"/>
                  </a:lnTo>
                  <a:lnTo>
                    <a:pt x="70" y="635"/>
                  </a:lnTo>
                  <a:lnTo>
                    <a:pt x="69" y="636"/>
                  </a:lnTo>
                  <a:lnTo>
                    <a:pt x="68" y="637"/>
                  </a:lnTo>
                  <a:lnTo>
                    <a:pt x="65" y="637"/>
                  </a:lnTo>
                  <a:lnTo>
                    <a:pt x="63" y="637"/>
                  </a:lnTo>
                  <a:lnTo>
                    <a:pt x="62" y="637"/>
                  </a:lnTo>
                  <a:lnTo>
                    <a:pt x="62" y="639"/>
                  </a:lnTo>
                  <a:lnTo>
                    <a:pt x="61" y="641"/>
                  </a:lnTo>
                  <a:lnTo>
                    <a:pt x="58" y="641"/>
                  </a:lnTo>
                  <a:lnTo>
                    <a:pt x="58" y="640"/>
                  </a:lnTo>
                  <a:lnTo>
                    <a:pt x="57" y="640"/>
                  </a:lnTo>
                  <a:lnTo>
                    <a:pt x="56" y="641"/>
                  </a:lnTo>
                  <a:lnTo>
                    <a:pt x="56" y="640"/>
                  </a:lnTo>
                  <a:lnTo>
                    <a:pt x="56" y="639"/>
                  </a:lnTo>
                  <a:lnTo>
                    <a:pt x="55" y="640"/>
                  </a:lnTo>
                  <a:lnTo>
                    <a:pt x="54" y="640"/>
                  </a:lnTo>
                  <a:lnTo>
                    <a:pt x="54" y="639"/>
                  </a:lnTo>
                  <a:lnTo>
                    <a:pt x="53" y="639"/>
                  </a:lnTo>
                  <a:lnTo>
                    <a:pt x="52" y="639"/>
                  </a:lnTo>
                  <a:lnTo>
                    <a:pt x="52" y="638"/>
                  </a:lnTo>
                  <a:lnTo>
                    <a:pt x="54" y="636"/>
                  </a:lnTo>
                  <a:lnTo>
                    <a:pt x="58" y="630"/>
                  </a:lnTo>
                  <a:lnTo>
                    <a:pt x="59" y="630"/>
                  </a:lnTo>
                  <a:lnTo>
                    <a:pt x="60" y="630"/>
                  </a:lnTo>
                  <a:lnTo>
                    <a:pt x="62" y="628"/>
                  </a:lnTo>
                  <a:lnTo>
                    <a:pt x="62" y="627"/>
                  </a:lnTo>
                  <a:lnTo>
                    <a:pt x="63" y="627"/>
                  </a:lnTo>
                  <a:lnTo>
                    <a:pt x="64" y="628"/>
                  </a:lnTo>
                  <a:lnTo>
                    <a:pt x="64" y="627"/>
                  </a:lnTo>
                  <a:lnTo>
                    <a:pt x="65" y="626"/>
                  </a:lnTo>
                  <a:lnTo>
                    <a:pt x="65" y="625"/>
                  </a:lnTo>
                  <a:lnTo>
                    <a:pt x="64" y="625"/>
                  </a:lnTo>
                  <a:lnTo>
                    <a:pt x="65" y="625"/>
                  </a:lnTo>
                  <a:lnTo>
                    <a:pt x="64" y="624"/>
                  </a:lnTo>
                  <a:lnTo>
                    <a:pt x="63" y="624"/>
                  </a:lnTo>
                  <a:lnTo>
                    <a:pt x="61" y="624"/>
                  </a:lnTo>
                  <a:lnTo>
                    <a:pt x="58" y="624"/>
                  </a:lnTo>
                  <a:lnTo>
                    <a:pt x="58" y="624"/>
                  </a:lnTo>
                  <a:lnTo>
                    <a:pt x="56" y="625"/>
                  </a:lnTo>
                  <a:lnTo>
                    <a:pt x="56" y="626"/>
                  </a:lnTo>
                  <a:lnTo>
                    <a:pt x="52" y="629"/>
                  </a:lnTo>
                  <a:lnTo>
                    <a:pt x="52" y="630"/>
                  </a:lnTo>
                  <a:lnTo>
                    <a:pt x="52" y="631"/>
                  </a:lnTo>
                  <a:lnTo>
                    <a:pt x="50" y="631"/>
                  </a:lnTo>
                  <a:lnTo>
                    <a:pt x="48" y="634"/>
                  </a:lnTo>
                  <a:lnTo>
                    <a:pt x="48" y="635"/>
                  </a:lnTo>
                  <a:lnTo>
                    <a:pt x="47" y="635"/>
                  </a:lnTo>
                  <a:lnTo>
                    <a:pt x="47" y="634"/>
                  </a:lnTo>
                  <a:lnTo>
                    <a:pt x="46" y="633"/>
                  </a:lnTo>
                  <a:lnTo>
                    <a:pt x="46" y="634"/>
                  </a:lnTo>
                  <a:lnTo>
                    <a:pt x="46" y="635"/>
                  </a:lnTo>
                  <a:lnTo>
                    <a:pt x="44" y="636"/>
                  </a:lnTo>
                  <a:lnTo>
                    <a:pt x="43" y="637"/>
                  </a:lnTo>
                  <a:lnTo>
                    <a:pt x="43" y="641"/>
                  </a:lnTo>
                  <a:lnTo>
                    <a:pt x="41" y="643"/>
                  </a:lnTo>
                  <a:lnTo>
                    <a:pt x="40" y="645"/>
                  </a:lnTo>
                  <a:lnTo>
                    <a:pt x="38" y="645"/>
                  </a:lnTo>
                  <a:lnTo>
                    <a:pt x="37" y="646"/>
                  </a:lnTo>
                  <a:lnTo>
                    <a:pt x="37" y="647"/>
                  </a:lnTo>
                  <a:lnTo>
                    <a:pt x="36" y="648"/>
                  </a:lnTo>
                  <a:lnTo>
                    <a:pt x="35" y="649"/>
                  </a:lnTo>
                  <a:lnTo>
                    <a:pt x="34" y="649"/>
                  </a:lnTo>
                  <a:lnTo>
                    <a:pt x="33" y="648"/>
                  </a:lnTo>
                  <a:lnTo>
                    <a:pt x="32" y="648"/>
                  </a:lnTo>
                  <a:lnTo>
                    <a:pt x="32" y="649"/>
                  </a:lnTo>
                  <a:lnTo>
                    <a:pt x="33" y="651"/>
                  </a:lnTo>
                  <a:lnTo>
                    <a:pt x="31" y="652"/>
                  </a:lnTo>
                  <a:lnTo>
                    <a:pt x="30" y="654"/>
                  </a:lnTo>
                  <a:lnTo>
                    <a:pt x="29" y="654"/>
                  </a:lnTo>
                  <a:lnTo>
                    <a:pt x="27" y="655"/>
                  </a:lnTo>
                  <a:lnTo>
                    <a:pt x="25" y="657"/>
                  </a:lnTo>
                  <a:lnTo>
                    <a:pt x="24" y="656"/>
                  </a:lnTo>
                  <a:lnTo>
                    <a:pt x="23" y="657"/>
                  </a:lnTo>
                  <a:lnTo>
                    <a:pt x="23" y="657"/>
                  </a:lnTo>
                  <a:lnTo>
                    <a:pt x="23" y="658"/>
                  </a:lnTo>
                  <a:lnTo>
                    <a:pt x="23" y="658"/>
                  </a:lnTo>
                  <a:lnTo>
                    <a:pt x="24" y="658"/>
                  </a:lnTo>
                  <a:lnTo>
                    <a:pt x="25" y="658"/>
                  </a:lnTo>
                  <a:lnTo>
                    <a:pt x="23" y="660"/>
                  </a:lnTo>
                  <a:lnTo>
                    <a:pt x="23" y="662"/>
                  </a:lnTo>
                  <a:lnTo>
                    <a:pt x="23" y="663"/>
                  </a:lnTo>
                  <a:lnTo>
                    <a:pt x="21" y="662"/>
                  </a:lnTo>
                  <a:lnTo>
                    <a:pt x="21" y="663"/>
                  </a:lnTo>
                  <a:lnTo>
                    <a:pt x="20" y="664"/>
                  </a:lnTo>
                  <a:lnTo>
                    <a:pt x="18" y="667"/>
                  </a:lnTo>
                  <a:lnTo>
                    <a:pt x="17" y="667"/>
                  </a:lnTo>
                  <a:lnTo>
                    <a:pt x="16" y="667"/>
                  </a:lnTo>
                  <a:lnTo>
                    <a:pt x="16" y="668"/>
                  </a:lnTo>
                  <a:lnTo>
                    <a:pt x="15" y="668"/>
                  </a:lnTo>
                  <a:lnTo>
                    <a:pt x="14" y="668"/>
                  </a:lnTo>
                  <a:lnTo>
                    <a:pt x="11" y="669"/>
                  </a:lnTo>
                  <a:lnTo>
                    <a:pt x="11" y="669"/>
                  </a:lnTo>
                  <a:lnTo>
                    <a:pt x="10" y="667"/>
                  </a:lnTo>
                  <a:lnTo>
                    <a:pt x="10" y="666"/>
                  </a:lnTo>
                  <a:lnTo>
                    <a:pt x="9" y="667"/>
                  </a:lnTo>
                  <a:lnTo>
                    <a:pt x="9" y="668"/>
                  </a:lnTo>
                  <a:lnTo>
                    <a:pt x="8" y="668"/>
                  </a:lnTo>
                  <a:lnTo>
                    <a:pt x="7" y="668"/>
                  </a:lnTo>
                  <a:lnTo>
                    <a:pt x="7" y="666"/>
                  </a:lnTo>
                  <a:lnTo>
                    <a:pt x="7" y="665"/>
                  </a:lnTo>
                  <a:lnTo>
                    <a:pt x="7" y="664"/>
                  </a:lnTo>
                  <a:lnTo>
                    <a:pt x="8" y="663"/>
                  </a:lnTo>
                  <a:lnTo>
                    <a:pt x="8" y="662"/>
                  </a:lnTo>
                  <a:lnTo>
                    <a:pt x="9" y="660"/>
                  </a:lnTo>
                  <a:lnTo>
                    <a:pt x="10" y="660"/>
                  </a:lnTo>
                  <a:lnTo>
                    <a:pt x="10" y="659"/>
                  </a:lnTo>
                  <a:lnTo>
                    <a:pt x="8" y="656"/>
                  </a:lnTo>
                  <a:lnTo>
                    <a:pt x="8" y="654"/>
                  </a:lnTo>
                  <a:lnTo>
                    <a:pt x="8" y="653"/>
                  </a:lnTo>
                  <a:lnTo>
                    <a:pt x="9" y="653"/>
                  </a:lnTo>
                  <a:lnTo>
                    <a:pt x="10" y="653"/>
                  </a:lnTo>
                  <a:lnTo>
                    <a:pt x="11" y="655"/>
                  </a:lnTo>
                  <a:lnTo>
                    <a:pt x="11" y="655"/>
                  </a:lnTo>
                  <a:lnTo>
                    <a:pt x="11" y="656"/>
                  </a:lnTo>
                  <a:lnTo>
                    <a:pt x="12" y="656"/>
                  </a:lnTo>
                  <a:lnTo>
                    <a:pt x="12" y="655"/>
                  </a:lnTo>
                  <a:lnTo>
                    <a:pt x="11" y="654"/>
                  </a:lnTo>
                  <a:lnTo>
                    <a:pt x="11" y="653"/>
                  </a:lnTo>
                  <a:lnTo>
                    <a:pt x="10" y="652"/>
                  </a:lnTo>
                  <a:lnTo>
                    <a:pt x="10" y="651"/>
                  </a:lnTo>
                  <a:lnTo>
                    <a:pt x="10" y="649"/>
                  </a:lnTo>
                  <a:lnTo>
                    <a:pt x="9" y="650"/>
                  </a:lnTo>
                  <a:lnTo>
                    <a:pt x="8" y="650"/>
                  </a:lnTo>
                  <a:lnTo>
                    <a:pt x="8" y="646"/>
                  </a:lnTo>
                  <a:lnTo>
                    <a:pt x="9" y="645"/>
                  </a:lnTo>
                  <a:lnTo>
                    <a:pt x="11" y="645"/>
                  </a:lnTo>
                  <a:lnTo>
                    <a:pt x="13" y="645"/>
                  </a:lnTo>
                  <a:lnTo>
                    <a:pt x="14" y="645"/>
                  </a:lnTo>
                  <a:lnTo>
                    <a:pt x="13" y="647"/>
                  </a:lnTo>
                  <a:lnTo>
                    <a:pt x="13" y="649"/>
                  </a:lnTo>
                  <a:lnTo>
                    <a:pt x="13" y="650"/>
                  </a:lnTo>
                  <a:lnTo>
                    <a:pt x="15" y="648"/>
                  </a:lnTo>
                  <a:lnTo>
                    <a:pt x="15" y="647"/>
                  </a:lnTo>
                  <a:lnTo>
                    <a:pt x="16" y="646"/>
                  </a:lnTo>
                  <a:lnTo>
                    <a:pt x="17" y="645"/>
                  </a:lnTo>
                  <a:lnTo>
                    <a:pt x="18" y="645"/>
                  </a:lnTo>
                  <a:lnTo>
                    <a:pt x="19" y="645"/>
                  </a:lnTo>
                  <a:lnTo>
                    <a:pt x="22" y="645"/>
                  </a:lnTo>
                  <a:lnTo>
                    <a:pt x="24" y="644"/>
                  </a:lnTo>
                  <a:lnTo>
                    <a:pt x="31" y="641"/>
                  </a:lnTo>
                  <a:lnTo>
                    <a:pt x="33" y="640"/>
                  </a:lnTo>
                  <a:lnTo>
                    <a:pt x="34" y="639"/>
                  </a:lnTo>
                  <a:lnTo>
                    <a:pt x="35" y="639"/>
                  </a:lnTo>
                  <a:lnTo>
                    <a:pt x="35" y="638"/>
                  </a:lnTo>
                  <a:lnTo>
                    <a:pt x="38" y="634"/>
                  </a:lnTo>
                  <a:lnTo>
                    <a:pt x="42" y="633"/>
                  </a:lnTo>
                  <a:lnTo>
                    <a:pt x="46" y="631"/>
                  </a:lnTo>
                  <a:lnTo>
                    <a:pt x="46" y="630"/>
                  </a:lnTo>
                  <a:lnTo>
                    <a:pt x="43" y="629"/>
                  </a:lnTo>
                  <a:lnTo>
                    <a:pt x="43" y="630"/>
                  </a:lnTo>
                  <a:lnTo>
                    <a:pt x="42" y="630"/>
                  </a:lnTo>
                  <a:lnTo>
                    <a:pt x="42" y="631"/>
                  </a:lnTo>
                  <a:lnTo>
                    <a:pt x="41" y="631"/>
                  </a:lnTo>
                  <a:lnTo>
                    <a:pt x="40" y="632"/>
                  </a:lnTo>
                  <a:lnTo>
                    <a:pt x="38" y="632"/>
                  </a:lnTo>
                  <a:lnTo>
                    <a:pt x="37" y="632"/>
                  </a:lnTo>
                  <a:lnTo>
                    <a:pt x="37" y="634"/>
                  </a:lnTo>
                  <a:lnTo>
                    <a:pt x="35" y="635"/>
                  </a:lnTo>
                  <a:lnTo>
                    <a:pt x="35" y="636"/>
                  </a:lnTo>
                  <a:lnTo>
                    <a:pt x="34" y="637"/>
                  </a:lnTo>
                  <a:lnTo>
                    <a:pt x="33" y="637"/>
                  </a:lnTo>
                  <a:lnTo>
                    <a:pt x="34" y="638"/>
                  </a:lnTo>
                  <a:lnTo>
                    <a:pt x="33" y="639"/>
                  </a:lnTo>
                  <a:lnTo>
                    <a:pt x="32" y="639"/>
                  </a:lnTo>
                  <a:lnTo>
                    <a:pt x="31" y="640"/>
                  </a:lnTo>
                  <a:lnTo>
                    <a:pt x="30" y="640"/>
                  </a:lnTo>
                  <a:lnTo>
                    <a:pt x="25" y="642"/>
                  </a:lnTo>
                  <a:lnTo>
                    <a:pt x="23" y="643"/>
                  </a:lnTo>
                  <a:lnTo>
                    <a:pt x="22" y="643"/>
                  </a:lnTo>
                  <a:lnTo>
                    <a:pt x="22" y="642"/>
                  </a:lnTo>
                  <a:lnTo>
                    <a:pt x="23" y="640"/>
                  </a:lnTo>
                  <a:lnTo>
                    <a:pt x="22" y="640"/>
                  </a:lnTo>
                  <a:lnTo>
                    <a:pt x="22" y="642"/>
                  </a:lnTo>
                  <a:lnTo>
                    <a:pt x="21" y="642"/>
                  </a:lnTo>
                  <a:lnTo>
                    <a:pt x="21" y="643"/>
                  </a:lnTo>
                  <a:lnTo>
                    <a:pt x="21" y="644"/>
                  </a:lnTo>
                  <a:lnTo>
                    <a:pt x="20" y="644"/>
                  </a:lnTo>
                  <a:lnTo>
                    <a:pt x="18" y="645"/>
                  </a:lnTo>
                  <a:lnTo>
                    <a:pt x="18" y="644"/>
                  </a:lnTo>
                  <a:lnTo>
                    <a:pt x="19" y="643"/>
                  </a:lnTo>
                  <a:lnTo>
                    <a:pt x="19" y="642"/>
                  </a:lnTo>
                  <a:lnTo>
                    <a:pt x="20" y="641"/>
                  </a:lnTo>
                  <a:lnTo>
                    <a:pt x="20" y="640"/>
                  </a:lnTo>
                  <a:lnTo>
                    <a:pt x="19" y="640"/>
                  </a:lnTo>
                  <a:lnTo>
                    <a:pt x="18" y="641"/>
                  </a:lnTo>
                  <a:lnTo>
                    <a:pt x="18" y="642"/>
                  </a:lnTo>
                  <a:lnTo>
                    <a:pt x="17" y="643"/>
                  </a:lnTo>
                  <a:lnTo>
                    <a:pt x="16" y="645"/>
                  </a:lnTo>
                  <a:lnTo>
                    <a:pt x="15" y="645"/>
                  </a:lnTo>
                  <a:lnTo>
                    <a:pt x="14" y="645"/>
                  </a:lnTo>
                  <a:lnTo>
                    <a:pt x="13" y="645"/>
                  </a:lnTo>
                  <a:lnTo>
                    <a:pt x="12" y="645"/>
                  </a:lnTo>
                  <a:lnTo>
                    <a:pt x="12" y="644"/>
                  </a:lnTo>
                  <a:lnTo>
                    <a:pt x="11" y="644"/>
                  </a:lnTo>
                  <a:lnTo>
                    <a:pt x="11" y="645"/>
                  </a:lnTo>
                  <a:lnTo>
                    <a:pt x="11" y="645"/>
                  </a:lnTo>
                  <a:lnTo>
                    <a:pt x="10" y="645"/>
                  </a:lnTo>
                  <a:lnTo>
                    <a:pt x="10" y="641"/>
                  </a:lnTo>
                  <a:lnTo>
                    <a:pt x="11" y="639"/>
                  </a:lnTo>
                  <a:lnTo>
                    <a:pt x="11" y="639"/>
                  </a:lnTo>
                  <a:lnTo>
                    <a:pt x="11" y="640"/>
                  </a:lnTo>
                  <a:lnTo>
                    <a:pt x="12" y="639"/>
                  </a:lnTo>
                  <a:lnTo>
                    <a:pt x="13" y="638"/>
                  </a:lnTo>
                  <a:lnTo>
                    <a:pt x="15" y="638"/>
                  </a:lnTo>
                  <a:lnTo>
                    <a:pt x="14" y="637"/>
                  </a:lnTo>
                  <a:lnTo>
                    <a:pt x="14" y="636"/>
                  </a:lnTo>
                  <a:lnTo>
                    <a:pt x="13" y="637"/>
                  </a:lnTo>
                  <a:lnTo>
                    <a:pt x="12" y="637"/>
                  </a:lnTo>
                  <a:lnTo>
                    <a:pt x="12" y="636"/>
                  </a:lnTo>
                  <a:lnTo>
                    <a:pt x="11" y="636"/>
                  </a:lnTo>
                  <a:lnTo>
                    <a:pt x="12" y="634"/>
                  </a:lnTo>
                  <a:lnTo>
                    <a:pt x="13" y="633"/>
                  </a:lnTo>
                  <a:lnTo>
                    <a:pt x="12" y="633"/>
                  </a:lnTo>
                  <a:lnTo>
                    <a:pt x="11" y="633"/>
                  </a:lnTo>
                  <a:lnTo>
                    <a:pt x="11" y="633"/>
                  </a:lnTo>
                  <a:lnTo>
                    <a:pt x="11" y="632"/>
                  </a:lnTo>
                  <a:lnTo>
                    <a:pt x="12" y="632"/>
                  </a:lnTo>
                  <a:lnTo>
                    <a:pt x="13" y="632"/>
                  </a:lnTo>
                  <a:lnTo>
                    <a:pt x="14" y="632"/>
                  </a:lnTo>
                  <a:lnTo>
                    <a:pt x="15" y="632"/>
                  </a:lnTo>
                  <a:lnTo>
                    <a:pt x="16" y="631"/>
                  </a:lnTo>
                  <a:lnTo>
                    <a:pt x="17" y="630"/>
                  </a:lnTo>
                  <a:lnTo>
                    <a:pt x="18" y="630"/>
                  </a:lnTo>
                  <a:lnTo>
                    <a:pt x="19" y="629"/>
                  </a:lnTo>
                  <a:lnTo>
                    <a:pt x="20" y="629"/>
                  </a:lnTo>
                  <a:lnTo>
                    <a:pt x="21" y="629"/>
                  </a:lnTo>
                  <a:lnTo>
                    <a:pt x="22" y="630"/>
                  </a:lnTo>
                  <a:lnTo>
                    <a:pt x="23" y="630"/>
                  </a:lnTo>
                  <a:lnTo>
                    <a:pt x="23" y="630"/>
                  </a:lnTo>
                  <a:lnTo>
                    <a:pt x="27" y="630"/>
                  </a:lnTo>
                  <a:lnTo>
                    <a:pt x="28" y="630"/>
                  </a:lnTo>
                  <a:lnTo>
                    <a:pt x="29" y="630"/>
                  </a:lnTo>
                  <a:lnTo>
                    <a:pt x="30" y="630"/>
                  </a:lnTo>
                  <a:lnTo>
                    <a:pt x="32" y="630"/>
                  </a:lnTo>
                  <a:lnTo>
                    <a:pt x="33" y="630"/>
                  </a:lnTo>
                  <a:lnTo>
                    <a:pt x="34" y="629"/>
                  </a:lnTo>
                  <a:lnTo>
                    <a:pt x="34" y="628"/>
                  </a:lnTo>
                  <a:lnTo>
                    <a:pt x="35" y="627"/>
                  </a:lnTo>
                  <a:lnTo>
                    <a:pt x="35" y="627"/>
                  </a:lnTo>
                  <a:lnTo>
                    <a:pt x="35" y="626"/>
                  </a:lnTo>
                  <a:lnTo>
                    <a:pt x="35" y="625"/>
                  </a:lnTo>
                  <a:lnTo>
                    <a:pt x="37" y="625"/>
                  </a:lnTo>
                  <a:lnTo>
                    <a:pt x="37" y="624"/>
                  </a:lnTo>
                  <a:lnTo>
                    <a:pt x="38" y="624"/>
                  </a:lnTo>
                  <a:lnTo>
                    <a:pt x="38" y="623"/>
                  </a:lnTo>
                  <a:lnTo>
                    <a:pt x="42" y="620"/>
                  </a:lnTo>
                  <a:lnTo>
                    <a:pt x="43" y="619"/>
                  </a:lnTo>
                  <a:lnTo>
                    <a:pt x="44" y="619"/>
                  </a:lnTo>
                  <a:lnTo>
                    <a:pt x="44" y="618"/>
                  </a:lnTo>
                  <a:lnTo>
                    <a:pt x="45" y="618"/>
                  </a:lnTo>
                  <a:lnTo>
                    <a:pt x="46" y="618"/>
                  </a:lnTo>
                  <a:lnTo>
                    <a:pt x="46" y="617"/>
                  </a:lnTo>
                  <a:lnTo>
                    <a:pt x="46" y="616"/>
                  </a:lnTo>
                  <a:lnTo>
                    <a:pt x="46" y="615"/>
                  </a:lnTo>
                  <a:lnTo>
                    <a:pt x="46" y="615"/>
                  </a:lnTo>
                  <a:lnTo>
                    <a:pt x="47" y="615"/>
                  </a:lnTo>
                  <a:lnTo>
                    <a:pt x="48" y="615"/>
                  </a:lnTo>
                  <a:lnTo>
                    <a:pt x="49" y="615"/>
                  </a:lnTo>
                  <a:lnTo>
                    <a:pt x="50" y="614"/>
                  </a:lnTo>
                  <a:lnTo>
                    <a:pt x="50" y="613"/>
                  </a:lnTo>
                  <a:lnTo>
                    <a:pt x="50" y="612"/>
                  </a:lnTo>
                  <a:lnTo>
                    <a:pt x="51" y="610"/>
                  </a:lnTo>
                  <a:lnTo>
                    <a:pt x="51" y="609"/>
                  </a:lnTo>
                  <a:lnTo>
                    <a:pt x="62" y="610"/>
                  </a:lnTo>
                  <a:lnTo>
                    <a:pt x="66" y="612"/>
                  </a:lnTo>
                  <a:lnTo>
                    <a:pt x="67" y="613"/>
                  </a:lnTo>
                  <a:lnTo>
                    <a:pt x="68" y="613"/>
                  </a:lnTo>
                  <a:lnTo>
                    <a:pt x="69" y="613"/>
                  </a:lnTo>
                  <a:lnTo>
                    <a:pt x="70" y="613"/>
                  </a:lnTo>
                  <a:lnTo>
                    <a:pt x="70" y="612"/>
                  </a:lnTo>
                  <a:lnTo>
                    <a:pt x="72" y="611"/>
                  </a:lnTo>
                  <a:lnTo>
                    <a:pt x="73" y="610"/>
                  </a:lnTo>
                  <a:lnTo>
                    <a:pt x="74" y="610"/>
                  </a:lnTo>
                  <a:lnTo>
                    <a:pt x="78" y="609"/>
                  </a:lnTo>
                  <a:lnTo>
                    <a:pt x="79" y="609"/>
                  </a:lnTo>
                  <a:lnTo>
                    <a:pt x="80" y="608"/>
                  </a:lnTo>
                  <a:lnTo>
                    <a:pt x="81" y="608"/>
                  </a:lnTo>
                  <a:lnTo>
                    <a:pt x="81" y="607"/>
                  </a:lnTo>
                  <a:lnTo>
                    <a:pt x="81" y="604"/>
                  </a:lnTo>
                  <a:lnTo>
                    <a:pt x="82" y="602"/>
                  </a:lnTo>
                  <a:lnTo>
                    <a:pt x="82" y="600"/>
                  </a:lnTo>
                  <a:lnTo>
                    <a:pt x="82" y="597"/>
                  </a:lnTo>
                  <a:lnTo>
                    <a:pt x="82" y="596"/>
                  </a:lnTo>
                  <a:lnTo>
                    <a:pt x="82" y="595"/>
                  </a:lnTo>
                  <a:lnTo>
                    <a:pt x="83" y="594"/>
                  </a:lnTo>
                  <a:lnTo>
                    <a:pt x="84" y="594"/>
                  </a:lnTo>
                  <a:lnTo>
                    <a:pt x="86" y="593"/>
                  </a:lnTo>
                  <a:lnTo>
                    <a:pt x="88" y="592"/>
                  </a:lnTo>
                  <a:lnTo>
                    <a:pt x="90" y="591"/>
                  </a:lnTo>
                  <a:lnTo>
                    <a:pt x="93" y="590"/>
                  </a:lnTo>
                  <a:lnTo>
                    <a:pt x="96" y="588"/>
                  </a:lnTo>
                  <a:lnTo>
                    <a:pt x="98" y="586"/>
                  </a:lnTo>
                  <a:lnTo>
                    <a:pt x="105" y="584"/>
                  </a:lnTo>
                  <a:lnTo>
                    <a:pt x="106" y="584"/>
                  </a:lnTo>
                  <a:lnTo>
                    <a:pt x="110" y="583"/>
                  </a:lnTo>
                  <a:lnTo>
                    <a:pt x="111" y="582"/>
                  </a:lnTo>
                  <a:lnTo>
                    <a:pt x="114" y="582"/>
                  </a:lnTo>
                  <a:lnTo>
                    <a:pt x="118" y="581"/>
                  </a:lnTo>
                  <a:lnTo>
                    <a:pt x="121" y="581"/>
                  </a:lnTo>
                  <a:lnTo>
                    <a:pt x="123" y="581"/>
                  </a:lnTo>
                  <a:lnTo>
                    <a:pt x="125" y="581"/>
                  </a:lnTo>
                  <a:lnTo>
                    <a:pt x="127" y="582"/>
                  </a:lnTo>
                  <a:lnTo>
                    <a:pt x="149" y="588"/>
                  </a:lnTo>
                  <a:lnTo>
                    <a:pt x="237" y="613"/>
                  </a:lnTo>
                  <a:lnTo>
                    <a:pt x="329" y="634"/>
                  </a:lnTo>
                  <a:lnTo>
                    <a:pt x="370" y="643"/>
                  </a:lnTo>
                  <a:lnTo>
                    <a:pt x="403" y="469"/>
                  </a:lnTo>
                  <a:lnTo>
                    <a:pt x="411" y="426"/>
                  </a:lnTo>
                  <a:lnTo>
                    <a:pt x="430" y="331"/>
                  </a:lnTo>
                  <a:lnTo>
                    <a:pt x="435" y="304"/>
                  </a:lnTo>
                  <a:lnTo>
                    <a:pt x="439" y="282"/>
                  </a:lnTo>
                  <a:lnTo>
                    <a:pt x="460" y="166"/>
                  </a:lnTo>
                  <a:lnTo>
                    <a:pt x="475" y="85"/>
                  </a:lnTo>
                  <a:lnTo>
                    <a:pt x="542" y="98"/>
                  </a:lnTo>
                  <a:lnTo>
                    <a:pt x="639" y="111"/>
                  </a:lnTo>
                  <a:lnTo>
                    <a:pt x="697" y="117"/>
                  </a:lnTo>
                  <a:lnTo>
                    <a:pt x="703" y="117"/>
                  </a:lnTo>
                  <a:lnTo>
                    <a:pt x="715" y="117"/>
                  </a:lnTo>
                  <a:lnTo>
                    <a:pt x="736" y="118"/>
                  </a:lnTo>
                  <a:lnTo>
                    <a:pt x="769" y="120"/>
                  </a:lnTo>
                  <a:lnTo>
                    <a:pt x="801" y="121"/>
                  </a:lnTo>
                  <a:lnTo>
                    <a:pt x="805" y="121"/>
                  </a:lnTo>
                  <a:lnTo>
                    <a:pt x="833" y="121"/>
                  </a:lnTo>
                  <a:lnTo>
                    <a:pt x="865" y="121"/>
                  </a:lnTo>
                  <a:lnTo>
                    <a:pt x="898" y="120"/>
                  </a:lnTo>
                  <a:lnTo>
                    <a:pt x="929" y="118"/>
                  </a:lnTo>
                  <a:lnTo>
                    <a:pt x="950" y="117"/>
                  </a:lnTo>
                  <a:lnTo>
                    <a:pt x="968" y="117"/>
                  </a:lnTo>
                  <a:lnTo>
                    <a:pt x="979" y="110"/>
                  </a:lnTo>
                  <a:lnTo>
                    <a:pt x="993" y="105"/>
                  </a:lnTo>
                  <a:lnTo>
                    <a:pt x="994" y="10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</p:grpSp>
      <p:grpSp>
        <p:nvGrpSpPr>
          <p:cNvPr id="2648" name="Group 2647">
            <a:extLst>
              <a:ext uri="{FF2B5EF4-FFF2-40B4-BE49-F238E27FC236}">
                <a16:creationId xmlns:a16="http://schemas.microsoft.com/office/drawing/2014/main" id="{F32F5511-E8C8-89E6-3B97-5CF3B38F5D8F}"/>
              </a:ext>
            </a:extLst>
          </p:cNvPr>
          <p:cNvGrpSpPr/>
          <p:nvPr/>
        </p:nvGrpSpPr>
        <p:grpSpPr>
          <a:xfrm>
            <a:off x="1597522" y="1919784"/>
            <a:ext cx="1941721" cy="2809875"/>
            <a:chOff x="2085975" y="1916113"/>
            <a:chExt cx="1941721" cy="2809875"/>
          </a:xfrm>
        </p:grpSpPr>
        <p:sp>
          <p:nvSpPr>
            <p:cNvPr id="1443" name="Rectangle 2637">
              <a:extLst>
                <a:ext uri="{FF2B5EF4-FFF2-40B4-BE49-F238E27FC236}">
                  <a16:creationId xmlns:a16="http://schemas.microsoft.com/office/drawing/2014/main" id="{9B0966A3-F329-02C2-C44F-E0D15E1DCECE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183146" y="2297882"/>
              <a:ext cx="844550" cy="11430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none" lIns="0" tIns="0" rIns="0" bIns="0" numCol="1" anchor="t" anchorCtr="0" compatLnSpc="1">
              <a:prstTxWarp prst="textNoShape">
                <a:avLst/>
              </a:prstTxWarp>
              <a:spAutoFit/>
            </a:bodyPr>
            <a:lstStyle>
              <a:lvl1pPr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1pPr>
              <a:lvl2pPr marL="457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2pPr>
              <a:lvl3pPr marL="914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3pPr>
              <a:lvl4pPr marL="1371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4pPr>
              <a:lvl5pPr marL="18288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5pPr>
              <a:lvl6pPr marL="22860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6pPr>
              <a:lvl7pPr marL="2743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7pPr>
              <a:lvl8pPr marL="3200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8pPr>
              <a:lvl9pPr marL="3657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9pPr>
            </a:lstStyle>
            <a:p>
              <a:pPr marL="0" marR="0" lvl="0" indent="0" algn="l" defTabSz="914400" rtl="0" eaLnBrk="0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tabLst/>
              </a:pPr>
              <a:r>
                <a:rPr kumimoji="0" lang="zh-CN" altLang="zh-CN" sz="600" b="0" i="0" u="none" strike="noStrike" cap="none" normalizeH="0" baseline="0" dirty="0">
                  <a:ln>
                    <a:noFill/>
                  </a:ln>
                  <a:solidFill>
                    <a:srgbClr val="000000"/>
                  </a:solidFill>
                  <a:effectLst/>
                  <a:latin typeface="Calibri" panose="020F0502020204030204" pitchFamily="34" charset="0"/>
                </a:rPr>
                <a:t>Nuna Allanngutsaaaliugaq</a:t>
              </a:r>
              <a:endParaRPr kumimoji="0" lang="zh-CN" altLang="zh-CN" sz="1800" b="0" i="0" u="none" strike="noStrike" cap="none" normalizeH="0" baseline="0" dirty="0">
                <a:ln>
                  <a:noFill/>
                </a:ln>
                <a:solidFill>
                  <a:schemeClr val="tx1"/>
                </a:solidFill>
                <a:effectLst/>
                <a:latin typeface="Arial" panose="020B0604020202020204" pitchFamily="34" charset="0"/>
              </a:endParaRPr>
            </a:p>
          </p:txBody>
        </p:sp>
        <p:sp>
          <p:nvSpPr>
            <p:cNvPr id="1444" name="Rectangle 2638">
              <a:extLst>
                <a:ext uri="{FF2B5EF4-FFF2-40B4-BE49-F238E27FC236}">
                  <a16:creationId xmlns:a16="http://schemas.microsoft.com/office/drawing/2014/main" id="{8794F2BD-1958-385D-0B31-1A8C42CE022E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2374900" y="1916113"/>
              <a:ext cx="736600" cy="11430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none" lIns="0" tIns="0" rIns="0" bIns="0" numCol="1" anchor="t" anchorCtr="0" compatLnSpc="1">
              <a:prstTxWarp prst="textNoShape">
                <a:avLst/>
              </a:prstTxWarp>
              <a:spAutoFit/>
            </a:bodyPr>
            <a:lstStyle>
              <a:lvl1pPr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1pPr>
              <a:lvl2pPr marL="457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2pPr>
              <a:lvl3pPr marL="914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3pPr>
              <a:lvl4pPr marL="1371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4pPr>
              <a:lvl5pPr marL="18288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5pPr>
              <a:lvl6pPr marL="22860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6pPr>
              <a:lvl7pPr marL="2743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7pPr>
              <a:lvl8pPr marL="3200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8pPr>
              <a:lvl9pPr marL="3657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9pPr>
            </a:lstStyle>
            <a:p>
              <a:pPr marL="0" marR="0" lvl="0" indent="0" algn="l" defTabSz="914400" rtl="0" eaLnBrk="0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tabLst/>
              </a:pPr>
              <a:r>
                <a:rPr kumimoji="0" lang="zh-CN" altLang="zh-CN" sz="600" b="0" i="0" u="none" strike="noStrike" cap="none" normalizeH="0" baseline="0" dirty="0">
                  <a:ln>
                    <a:noFill/>
                  </a:ln>
                  <a:solidFill>
                    <a:srgbClr val="000000"/>
                  </a:solidFill>
                  <a:effectLst/>
                  <a:latin typeface="Calibri" panose="020F0502020204030204" pitchFamily="34" charset="0"/>
                </a:rPr>
                <a:t>Qaasuitsup Kommunia</a:t>
              </a:r>
              <a:endParaRPr kumimoji="0" lang="zh-CN" altLang="zh-CN" sz="1800" b="0" i="0" u="none" strike="noStrike" cap="none" normalizeH="0" baseline="0" dirty="0">
                <a:ln>
                  <a:noFill/>
                </a:ln>
                <a:solidFill>
                  <a:schemeClr val="tx1"/>
                </a:solidFill>
                <a:effectLst/>
                <a:latin typeface="Arial" panose="020B0604020202020204" pitchFamily="34" charset="0"/>
              </a:endParaRPr>
            </a:p>
          </p:txBody>
        </p:sp>
        <p:sp>
          <p:nvSpPr>
            <p:cNvPr id="1445" name="Rectangle 2639">
              <a:extLst>
                <a:ext uri="{FF2B5EF4-FFF2-40B4-BE49-F238E27FC236}">
                  <a16:creationId xmlns:a16="http://schemas.microsoft.com/office/drawing/2014/main" id="{FD49C8A8-66B4-BC36-1D31-394E32EDE5A1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028455" y="3451225"/>
              <a:ext cx="927100" cy="11430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none" lIns="0" tIns="0" rIns="0" bIns="0" numCol="1" anchor="t" anchorCtr="0" compatLnSpc="1">
              <a:prstTxWarp prst="textNoShape">
                <a:avLst/>
              </a:prstTxWarp>
              <a:spAutoFit/>
            </a:bodyPr>
            <a:lstStyle>
              <a:lvl1pPr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1pPr>
              <a:lvl2pPr marL="457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2pPr>
              <a:lvl3pPr marL="914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3pPr>
              <a:lvl4pPr marL="1371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4pPr>
              <a:lvl5pPr marL="18288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5pPr>
              <a:lvl6pPr marL="22860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6pPr>
              <a:lvl7pPr marL="2743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7pPr>
              <a:lvl8pPr marL="3200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8pPr>
              <a:lvl9pPr marL="3657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9pPr>
            </a:lstStyle>
            <a:p>
              <a:pPr marL="0" marR="0" lvl="0" indent="0" algn="l" defTabSz="914400" rtl="0" eaLnBrk="0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tabLst/>
              </a:pPr>
              <a:r>
                <a:rPr kumimoji="0" lang="zh-CN" altLang="zh-CN" sz="600" b="0" i="0" u="none" strike="noStrike" cap="none" normalizeH="0" baseline="0" dirty="0">
                  <a:ln>
                    <a:noFill/>
                  </a:ln>
                  <a:solidFill>
                    <a:srgbClr val="000000"/>
                  </a:solidFill>
                  <a:effectLst/>
                  <a:latin typeface="Calibri" panose="020F0502020204030204" pitchFamily="34" charset="0"/>
                </a:rPr>
                <a:t>Kommuneqarfik Sermersooq</a:t>
              </a:r>
              <a:endParaRPr kumimoji="0" lang="zh-CN" altLang="zh-CN" sz="1800" b="0" i="0" u="none" strike="noStrike" cap="none" normalizeH="0" baseline="0" dirty="0">
                <a:ln>
                  <a:noFill/>
                </a:ln>
                <a:solidFill>
                  <a:schemeClr val="tx1"/>
                </a:solidFill>
                <a:effectLst/>
                <a:latin typeface="Arial" panose="020B0604020202020204" pitchFamily="34" charset="0"/>
              </a:endParaRPr>
            </a:p>
          </p:txBody>
        </p:sp>
        <p:sp>
          <p:nvSpPr>
            <p:cNvPr id="1446" name="Rectangle 2640">
              <a:extLst>
                <a:ext uri="{FF2B5EF4-FFF2-40B4-BE49-F238E27FC236}">
                  <a16:creationId xmlns:a16="http://schemas.microsoft.com/office/drawing/2014/main" id="{0D401EAC-ABE1-6A86-CB9A-D4A75487F9E8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2085975" y="3698876"/>
              <a:ext cx="657225" cy="11430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none" lIns="0" tIns="0" rIns="0" bIns="0" numCol="1" anchor="t" anchorCtr="0" compatLnSpc="1">
              <a:prstTxWarp prst="textNoShape">
                <a:avLst/>
              </a:prstTxWarp>
              <a:spAutoFit/>
            </a:bodyPr>
            <a:lstStyle>
              <a:lvl1pPr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1pPr>
              <a:lvl2pPr marL="457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2pPr>
              <a:lvl3pPr marL="914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3pPr>
              <a:lvl4pPr marL="1371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4pPr>
              <a:lvl5pPr marL="18288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5pPr>
              <a:lvl6pPr marL="22860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6pPr>
              <a:lvl7pPr marL="2743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7pPr>
              <a:lvl8pPr marL="3200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8pPr>
              <a:lvl9pPr marL="3657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9pPr>
            </a:lstStyle>
            <a:p>
              <a:pPr marL="0" marR="0" lvl="0" indent="0" algn="l" defTabSz="914400" rtl="0" eaLnBrk="0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tabLst/>
              </a:pPr>
              <a:r>
                <a:rPr kumimoji="0" lang="zh-CN" altLang="zh-CN" sz="600" b="0" i="0" u="none" strike="noStrike" cap="none" normalizeH="0" baseline="0" dirty="0">
                  <a:ln>
                    <a:noFill/>
                  </a:ln>
                  <a:solidFill>
                    <a:srgbClr val="000000"/>
                  </a:solidFill>
                  <a:effectLst/>
                  <a:latin typeface="Calibri" panose="020F0502020204030204" pitchFamily="34" charset="0"/>
                </a:rPr>
                <a:t>Qeqqata Kommunia</a:t>
              </a:r>
              <a:endParaRPr kumimoji="0" lang="zh-CN" altLang="zh-CN" sz="1800" b="0" i="0" u="none" strike="noStrike" cap="none" normalizeH="0" baseline="0" dirty="0">
                <a:ln>
                  <a:noFill/>
                </a:ln>
                <a:solidFill>
                  <a:schemeClr val="tx1"/>
                </a:solidFill>
                <a:effectLst/>
                <a:latin typeface="Arial" panose="020B0604020202020204" pitchFamily="34" charset="0"/>
              </a:endParaRPr>
            </a:p>
          </p:txBody>
        </p:sp>
        <p:sp>
          <p:nvSpPr>
            <p:cNvPr id="1447" name="Rectangle 2641">
              <a:extLst>
                <a:ext uri="{FF2B5EF4-FFF2-40B4-BE49-F238E27FC236}">
                  <a16:creationId xmlns:a16="http://schemas.microsoft.com/office/drawing/2014/main" id="{07011DFA-1CA3-FB96-6A5E-42AA0F83AFCF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2536825" y="4611688"/>
              <a:ext cx="619125" cy="11430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none" lIns="0" tIns="0" rIns="0" bIns="0" numCol="1" anchor="t" anchorCtr="0" compatLnSpc="1">
              <a:prstTxWarp prst="textNoShape">
                <a:avLst/>
              </a:prstTxWarp>
              <a:spAutoFit/>
            </a:bodyPr>
            <a:lstStyle>
              <a:lvl1pPr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1pPr>
              <a:lvl2pPr marL="457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2pPr>
              <a:lvl3pPr marL="914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3pPr>
              <a:lvl4pPr marL="1371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4pPr>
              <a:lvl5pPr marL="18288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5pPr>
              <a:lvl6pPr marL="22860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6pPr>
              <a:lvl7pPr marL="2743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7pPr>
              <a:lvl8pPr marL="3200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8pPr>
              <a:lvl9pPr marL="3657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9pPr>
            </a:lstStyle>
            <a:p>
              <a:pPr marL="0" marR="0" lvl="0" indent="0" algn="l" defTabSz="914400" rtl="0" eaLnBrk="0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tabLst/>
              </a:pPr>
              <a:r>
                <a:rPr kumimoji="0" lang="zh-CN" altLang="zh-CN" sz="600" b="0" i="0" u="none" strike="noStrike" cap="none" normalizeH="0" baseline="0" dirty="0">
                  <a:ln>
                    <a:noFill/>
                  </a:ln>
                  <a:solidFill>
                    <a:srgbClr val="000000"/>
                  </a:solidFill>
                  <a:effectLst/>
                  <a:latin typeface="Calibri" panose="020F0502020204030204" pitchFamily="34" charset="0"/>
                </a:rPr>
                <a:t>Kommune Kujalleq</a:t>
              </a:r>
              <a:endParaRPr kumimoji="0" lang="zh-CN" altLang="zh-CN" sz="1800" b="0" i="0" u="none" strike="noStrike" cap="none" normalizeH="0" baseline="0" dirty="0">
                <a:ln>
                  <a:noFill/>
                </a:ln>
                <a:solidFill>
                  <a:schemeClr val="tx1"/>
                </a:solidFill>
                <a:effectLst/>
                <a:latin typeface="Arial" panose="020B0604020202020204" pitchFamily="34" charset="0"/>
              </a:endParaRPr>
            </a:p>
          </p:txBody>
        </p:sp>
      </p:grpSp>
      <p:sp>
        <p:nvSpPr>
          <p:cNvPr id="28" name="Freeform 1325">
            <a:extLst>
              <a:ext uri="{FF2B5EF4-FFF2-40B4-BE49-F238E27FC236}">
                <a16:creationId xmlns:a16="http://schemas.microsoft.com/office/drawing/2014/main" id="{1D3634A3-610E-7FC6-0C52-5B0972449778}"/>
              </a:ext>
            </a:extLst>
          </p:cNvPr>
          <p:cNvSpPr>
            <a:spLocks noEditPoints="1"/>
          </p:cNvSpPr>
          <p:nvPr/>
        </p:nvSpPr>
        <p:spPr bwMode="auto">
          <a:xfrm>
            <a:off x="5503367" y="1131590"/>
            <a:ext cx="1943100" cy="3697288"/>
          </a:xfrm>
          <a:custGeom>
            <a:avLst/>
            <a:gdLst>
              <a:gd name="T0" fmla="*/ 1042 w 1224"/>
              <a:gd name="T1" fmla="*/ 1303 h 2329"/>
              <a:gd name="T2" fmla="*/ 1100 w 1224"/>
              <a:gd name="T3" fmla="*/ 1421 h 2329"/>
              <a:gd name="T4" fmla="*/ 853 w 1224"/>
              <a:gd name="T5" fmla="*/ 1498 h 2329"/>
              <a:gd name="T6" fmla="*/ 762 w 1224"/>
              <a:gd name="T7" fmla="*/ 1710 h 2329"/>
              <a:gd name="T8" fmla="*/ 635 w 1224"/>
              <a:gd name="T9" fmla="*/ 1701 h 2329"/>
              <a:gd name="T10" fmla="*/ 518 w 1224"/>
              <a:gd name="T11" fmla="*/ 1817 h 2329"/>
              <a:gd name="T12" fmla="*/ 467 w 1224"/>
              <a:gd name="T13" fmla="*/ 1975 h 2329"/>
              <a:gd name="T14" fmla="*/ 378 w 1224"/>
              <a:gd name="T15" fmla="*/ 2052 h 2329"/>
              <a:gd name="T16" fmla="*/ 343 w 1224"/>
              <a:gd name="T17" fmla="*/ 2198 h 2329"/>
              <a:gd name="T18" fmla="*/ 315 w 1224"/>
              <a:gd name="T19" fmla="*/ 2290 h 2329"/>
              <a:gd name="T20" fmla="*/ 196 w 1224"/>
              <a:gd name="T21" fmla="*/ 2232 h 2329"/>
              <a:gd name="T22" fmla="*/ 141 w 1224"/>
              <a:gd name="T23" fmla="*/ 2193 h 2329"/>
              <a:gd name="T24" fmla="*/ 82 w 1224"/>
              <a:gd name="T25" fmla="*/ 2100 h 2329"/>
              <a:gd name="T26" fmla="*/ 27 w 1224"/>
              <a:gd name="T27" fmla="*/ 1983 h 2329"/>
              <a:gd name="T28" fmla="*/ 35 w 1224"/>
              <a:gd name="T29" fmla="*/ 1862 h 2329"/>
              <a:gd name="T30" fmla="*/ 91 w 1224"/>
              <a:gd name="T31" fmla="*/ 1781 h 2329"/>
              <a:gd name="T32" fmla="*/ 48 w 1224"/>
              <a:gd name="T33" fmla="*/ 1720 h 2329"/>
              <a:gd name="T34" fmla="*/ 68 w 1224"/>
              <a:gd name="T35" fmla="*/ 1614 h 2329"/>
              <a:gd name="T36" fmla="*/ 62 w 1224"/>
              <a:gd name="T37" fmla="*/ 1540 h 2329"/>
              <a:gd name="T38" fmla="*/ 154 w 1224"/>
              <a:gd name="T39" fmla="*/ 1473 h 2329"/>
              <a:gd name="T40" fmla="*/ 112 w 1224"/>
              <a:gd name="T41" fmla="*/ 1401 h 2329"/>
              <a:gd name="T42" fmla="*/ 177 w 1224"/>
              <a:gd name="T43" fmla="*/ 1382 h 2329"/>
              <a:gd name="T44" fmla="*/ 245 w 1224"/>
              <a:gd name="T45" fmla="*/ 1256 h 2329"/>
              <a:gd name="T46" fmla="*/ 228 w 1224"/>
              <a:gd name="T47" fmla="*/ 1133 h 2329"/>
              <a:gd name="T48" fmla="*/ 195 w 1224"/>
              <a:gd name="T49" fmla="*/ 980 h 2329"/>
              <a:gd name="T50" fmla="*/ 216 w 1224"/>
              <a:gd name="T51" fmla="*/ 802 h 2329"/>
              <a:gd name="T52" fmla="*/ 186 w 1224"/>
              <a:gd name="T53" fmla="*/ 557 h 2329"/>
              <a:gd name="T54" fmla="*/ 58 w 1224"/>
              <a:gd name="T55" fmla="*/ 407 h 2329"/>
              <a:gd name="T56" fmla="*/ 128 w 1224"/>
              <a:gd name="T57" fmla="*/ 248 h 2329"/>
              <a:gd name="T58" fmla="*/ 483 w 1224"/>
              <a:gd name="T59" fmla="*/ 138 h 2329"/>
              <a:gd name="T60" fmla="*/ 676 w 1224"/>
              <a:gd name="T61" fmla="*/ 74 h 2329"/>
              <a:gd name="T62" fmla="*/ 849 w 1224"/>
              <a:gd name="T63" fmla="*/ 0 h 2329"/>
              <a:gd name="T64" fmla="*/ 903 w 1224"/>
              <a:gd name="T65" fmla="*/ 140 h 2329"/>
              <a:gd name="T66" fmla="*/ 1060 w 1224"/>
              <a:gd name="T67" fmla="*/ 184 h 2329"/>
              <a:gd name="T68" fmla="*/ 1086 w 1224"/>
              <a:gd name="T69" fmla="*/ 315 h 2329"/>
              <a:gd name="T70" fmla="*/ 1114 w 1224"/>
              <a:gd name="T71" fmla="*/ 564 h 2329"/>
              <a:gd name="T72" fmla="*/ 1109 w 1224"/>
              <a:gd name="T73" fmla="*/ 692 h 2329"/>
              <a:gd name="T74" fmla="*/ 1119 w 1224"/>
              <a:gd name="T75" fmla="*/ 905 h 2329"/>
              <a:gd name="T76" fmla="*/ 1044 w 1224"/>
              <a:gd name="T77" fmla="*/ 1021 h 2329"/>
              <a:gd name="T78" fmla="*/ 1178 w 1224"/>
              <a:gd name="T79" fmla="*/ 1162 h 2329"/>
              <a:gd name="T80" fmla="*/ 1185 w 1224"/>
              <a:gd name="T81" fmla="*/ 793 h 2329"/>
              <a:gd name="T82" fmla="*/ 1105 w 1224"/>
              <a:gd name="T83" fmla="*/ 476 h 2329"/>
              <a:gd name="T84" fmla="*/ 1166 w 1224"/>
              <a:gd name="T85" fmla="*/ 896 h 2329"/>
              <a:gd name="T86" fmla="*/ 1131 w 1224"/>
              <a:gd name="T87" fmla="*/ 1046 h 2329"/>
              <a:gd name="T88" fmla="*/ 1068 w 1224"/>
              <a:gd name="T89" fmla="*/ 1002 h 2329"/>
              <a:gd name="T90" fmla="*/ 849 w 1224"/>
              <a:gd name="T91" fmla="*/ 1567 h 2329"/>
              <a:gd name="T92" fmla="*/ 655 w 1224"/>
              <a:gd name="T93" fmla="*/ 1782 h 2329"/>
              <a:gd name="T94" fmla="*/ 737 w 1224"/>
              <a:gd name="T95" fmla="*/ 53 h 2329"/>
              <a:gd name="T96" fmla="*/ 429 w 1224"/>
              <a:gd name="T97" fmla="*/ 1973 h 2329"/>
              <a:gd name="T98" fmla="*/ 385 w 1224"/>
              <a:gd name="T99" fmla="*/ 2052 h 2329"/>
              <a:gd name="T100" fmla="*/ 255 w 1224"/>
              <a:gd name="T101" fmla="*/ 2302 h 2329"/>
              <a:gd name="T102" fmla="*/ 185 w 1224"/>
              <a:gd name="T103" fmla="*/ 2224 h 2329"/>
              <a:gd name="T104" fmla="*/ 117 w 1224"/>
              <a:gd name="T105" fmla="*/ 2176 h 2329"/>
              <a:gd name="T106" fmla="*/ 47 w 1224"/>
              <a:gd name="T107" fmla="*/ 2047 h 2329"/>
              <a:gd name="T108" fmla="*/ 56 w 1224"/>
              <a:gd name="T109" fmla="*/ 1774 h 2329"/>
              <a:gd name="T110" fmla="*/ 157 w 1224"/>
              <a:gd name="T111" fmla="*/ 1408 h 2329"/>
              <a:gd name="T112" fmla="*/ 3 w 1224"/>
              <a:gd name="T113" fmla="*/ 1793 h 2329"/>
              <a:gd name="T114" fmla="*/ 209 w 1224"/>
              <a:gd name="T115" fmla="*/ 1065 h 2329"/>
              <a:gd name="T116" fmla="*/ 93 w 1224"/>
              <a:gd name="T117" fmla="*/ 1388 h 2329"/>
              <a:gd name="T118" fmla="*/ 213 w 1224"/>
              <a:gd name="T119" fmla="*/ 943 h 2329"/>
              <a:gd name="T120" fmla="*/ 212 w 1224"/>
              <a:gd name="T121" fmla="*/ 874 h 2329"/>
              <a:gd name="T122" fmla="*/ 171 w 1224"/>
              <a:gd name="T123" fmla="*/ 933 h 2329"/>
              <a:gd name="T124" fmla="*/ 210 w 1224"/>
              <a:gd name="T125" fmla="*/ 739 h 2329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  <a:cxn ang="0">
                <a:pos x="T122" y="T123"/>
              </a:cxn>
              <a:cxn ang="0">
                <a:pos x="T124" y="T125"/>
              </a:cxn>
            </a:cxnLst>
            <a:rect l="0" t="0" r="r" b="b"/>
            <a:pathLst>
              <a:path w="1224" h="2329">
                <a:moveTo>
                  <a:pt x="1069" y="1185"/>
                </a:moveTo>
                <a:lnTo>
                  <a:pt x="1068" y="1184"/>
                </a:lnTo>
                <a:lnTo>
                  <a:pt x="1063" y="1179"/>
                </a:lnTo>
                <a:lnTo>
                  <a:pt x="1063" y="1178"/>
                </a:lnTo>
                <a:lnTo>
                  <a:pt x="1062" y="1178"/>
                </a:lnTo>
                <a:lnTo>
                  <a:pt x="1061" y="1178"/>
                </a:lnTo>
                <a:lnTo>
                  <a:pt x="1061" y="1179"/>
                </a:lnTo>
                <a:lnTo>
                  <a:pt x="1059" y="1179"/>
                </a:lnTo>
                <a:lnTo>
                  <a:pt x="1058" y="1179"/>
                </a:lnTo>
                <a:lnTo>
                  <a:pt x="1057" y="1178"/>
                </a:lnTo>
                <a:lnTo>
                  <a:pt x="1056" y="1176"/>
                </a:lnTo>
                <a:lnTo>
                  <a:pt x="1055" y="1176"/>
                </a:lnTo>
                <a:lnTo>
                  <a:pt x="1054" y="1176"/>
                </a:lnTo>
                <a:lnTo>
                  <a:pt x="1053" y="1178"/>
                </a:lnTo>
                <a:lnTo>
                  <a:pt x="1052" y="1178"/>
                </a:lnTo>
                <a:lnTo>
                  <a:pt x="1049" y="1177"/>
                </a:lnTo>
                <a:lnTo>
                  <a:pt x="1049" y="1176"/>
                </a:lnTo>
                <a:lnTo>
                  <a:pt x="1048" y="1176"/>
                </a:lnTo>
                <a:lnTo>
                  <a:pt x="1047" y="1174"/>
                </a:lnTo>
                <a:lnTo>
                  <a:pt x="1046" y="1175"/>
                </a:lnTo>
                <a:lnTo>
                  <a:pt x="1044" y="1177"/>
                </a:lnTo>
                <a:lnTo>
                  <a:pt x="1041" y="1178"/>
                </a:lnTo>
                <a:lnTo>
                  <a:pt x="1041" y="1177"/>
                </a:lnTo>
                <a:lnTo>
                  <a:pt x="1040" y="1177"/>
                </a:lnTo>
                <a:lnTo>
                  <a:pt x="1039" y="1176"/>
                </a:lnTo>
                <a:lnTo>
                  <a:pt x="1038" y="1176"/>
                </a:lnTo>
                <a:lnTo>
                  <a:pt x="1037" y="1171"/>
                </a:lnTo>
                <a:lnTo>
                  <a:pt x="1036" y="1171"/>
                </a:lnTo>
                <a:lnTo>
                  <a:pt x="1035" y="1171"/>
                </a:lnTo>
                <a:lnTo>
                  <a:pt x="1035" y="1172"/>
                </a:lnTo>
                <a:lnTo>
                  <a:pt x="1036" y="1174"/>
                </a:lnTo>
                <a:lnTo>
                  <a:pt x="1036" y="1176"/>
                </a:lnTo>
                <a:lnTo>
                  <a:pt x="1036" y="1177"/>
                </a:lnTo>
                <a:lnTo>
                  <a:pt x="1034" y="1179"/>
                </a:lnTo>
                <a:lnTo>
                  <a:pt x="1033" y="1180"/>
                </a:lnTo>
                <a:lnTo>
                  <a:pt x="1032" y="1181"/>
                </a:lnTo>
                <a:lnTo>
                  <a:pt x="1029" y="1181"/>
                </a:lnTo>
                <a:lnTo>
                  <a:pt x="1028" y="1181"/>
                </a:lnTo>
                <a:lnTo>
                  <a:pt x="1023" y="1180"/>
                </a:lnTo>
                <a:lnTo>
                  <a:pt x="1022" y="1179"/>
                </a:lnTo>
                <a:lnTo>
                  <a:pt x="1021" y="1179"/>
                </a:lnTo>
                <a:lnTo>
                  <a:pt x="1020" y="1179"/>
                </a:lnTo>
                <a:lnTo>
                  <a:pt x="1019" y="1178"/>
                </a:lnTo>
                <a:lnTo>
                  <a:pt x="1018" y="1178"/>
                </a:lnTo>
                <a:lnTo>
                  <a:pt x="1017" y="1177"/>
                </a:lnTo>
                <a:lnTo>
                  <a:pt x="1016" y="1175"/>
                </a:lnTo>
                <a:lnTo>
                  <a:pt x="1015" y="1175"/>
                </a:lnTo>
                <a:lnTo>
                  <a:pt x="1014" y="1174"/>
                </a:lnTo>
                <a:lnTo>
                  <a:pt x="1014" y="1173"/>
                </a:lnTo>
                <a:lnTo>
                  <a:pt x="1012" y="1171"/>
                </a:lnTo>
                <a:lnTo>
                  <a:pt x="1011" y="1169"/>
                </a:lnTo>
                <a:lnTo>
                  <a:pt x="1010" y="1166"/>
                </a:lnTo>
                <a:lnTo>
                  <a:pt x="1007" y="1162"/>
                </a:lnTo>
                <a:lnTo>
                  <a:pt x="1005" y="1161"/>
                </a:lnTo>
                <a:lnTo>
                  <a:pt x="1003" y="1161"/>
                </a:lnTo>
                <a:lnTo>
                  <a:pt x="1003" y="1160"/>
                </a:lnTo>
                <a:lnTo>
                  <a:pt x="1002" y="1159"/>
                </a:lnTo>
                <a:lnTo>
                  <a:pt x="1001" y="1159"/>
                </a:lnTo>
                <a:lnTo>
                  <a:pt x="1000" y="1157"/>
                </a:lnTo>
                <a:lnTo>
                  <a:pt x="997" y="1155"/>
                </a:lnTo>
                <a:lnTo>
                  <a:pt x="996" y="1154"/>
                </a:lnTo>
                <a:lnTo>
                  <a:pt x="996" y="1154"/>
                </a:lnTo>
                <a:lnTo>
                  <a:pt x="996" y="1152"/>
                </a:lnTo>
                <a:lnTo>
                  <a:pt x="996" y="1150"/>
                </a:lnTo>
                <a:lnTo>
                  <a:pt x="995" y="1150"/>
                </a:lnTo>
                <a:lnTo>
                  <a:pt x="994" y="1149"/>
                </a:lnTo>
                <a:lnTo>
                  <a:pt x="991" y="1146"/>
                </a:lnTo>
                <a:lnTo>
                  <a:pt x="990" y="1146"/>
                </a:lnTo>
                <a:lnTo>
                  <a:pt x="988" y="1145"/>
                </a:lnTo>
                <a:lnTo>
                  <a:pt x="988" y="1143"/>
                </a:lnTo>
                <a:lnTo>
                  <a:pt x="987" y="1143"/>
                </a:lnTo>
                <a:lnTo>
                  <a:pt x="987" y="1142"/>
                </a:lnTo>
                <a:lnTo>
                  <a:pt x="986" y="1142"/>
                </a:lnTo>
                <a:lnTo>
                  <a:pt x="985" y="1142"/>
                </a:lnTo>
                <a:lnTo>
                  <a:pt x="985" y="1144"/>
                </a:lnTo>
                <a:lnTo>
                  <a:pt x="984" y="1144"/>
                </a:lnTo>
                <a:lnTo>
                  <a:pt x="983" y="1144"/>
                </a:lnTo>
                <a:lnTo>
                  <a:pt x="982" y="1144"/>
                </a:lnTo>
                <a:lnTo>
                  <a:pt x="980" y="1144"/>
                </a:lnTo>
                <a:lnTo>
                  <a:pt x="979" y="1144"/>
                </a:lnTo>
                <a:lnTo>
                  <a:pt x="978" y="1144"/>
                </a:lnTo>
                <a:lnTo>
                  <a:pt x="978" y="1143"/>
                </a:lnTo>
                <a:lnTo>
                  <a:pt x="977" y="1142"/>
                </a:lnTo>
                <a:lnTo>
                  <a:pt x="976" y="1142"/>
                </a:lnTo>
                <a:lnTo>
                  <a:pt x="975" y="1140"/>
                </a:lnTo>
                <a:lnTo>
                  <a:pt x="975" y="1139"/>
                </a:lnTo>
                <a:lnTo>
                  <a:pt x="974" y="1139"/>
                </a:lnTo>
                <a:lnTo>
                  <a:pt x="971" y="1136"/>
                </a:lnTo>
                <a:lnTo>
                  <a:pt x="969" y="1135"/>
                </a:lnTo>
                <a:lnTo>
                  <a:pt x="968" y="1133"/>
                </a:lnTo>
                <a:lnTo>
                  <a:pt x="967" y="1133"/>
                </a:lnTo>
                <a:lnTo>
                  <a:pt x="967" y="1132"/>
                </a:lnTo>
                <a:lnTo>
                  <a:pt x="966" y="1131"/>
                </a:lnTo>
                <a:lnTo>
                  <a:pt x="965" y="1132"/>
                </a:lnTo>
                <a:lnTo>
                  <a:pt x="964" y="1132"/>
                </a:lnTo>
                <a:lnTo>
                  <a:pt x="964" y="1133"/>
                </a:lnTo>
                <a:lnTo>
                  <a:pt x="965" y="1134"/>
                </a:lnTo>
                <a:lnTo>
                  <a:pt x="964" y="1134"/>
                </a:lnTo>
                <a:lnTo>
                  <a:pt x="963" y="1135"/>
                </a:lnTo>
                <a:lnTo>
                  <a:pt x="962" y="1135"/>
                </a:lnTo>
                <a:lnTo>
                  <a:pt x="961" y="1135"/>
                </a:lnTo>
                <a:lnTo>
                  <a:pt x="960" y="1135"/>
                </a:lnTo>
                <a:lnTo>
                  <a:pt x="960" y="1136"/>
                </a:lnTo>
                <a:lnTo>
                  <a:pt x="960" y="1137"/>
                </a:lnTo>
                <a:lnTo>
                  <a:pt x="961" y="1137"/>
                </a:lnTo>
                <a:lnTo>
                  <a:pt x="962" y="1137"/>
                </a:lnTo>
                <a:lnTo>
                  <a:pt x="964" y="1137"/>
                </a:lnTo>
                <a:lnTo>
                  <a:pt x="967" y="1138"/>
                </a:lnTo>
                <a:lnTo>
                  <a:pt x="968" y="1139"/>
                </a:lnTo>
                <a:lnTo>
                  <a:pt x="970" y="1141"/>
                </a:lnTo>
                <a:lnTo>
                  <a:pt x="971" y="1141"/>
                </a:lnTo>
                <a:lnTo>
                  <a:pt x="971" y="1142"/>
                </a:lnTo>
                <a:lnTo>
                  <a:pt x="972" y="1142"/>
                </a:lnTo>
                <a:lnTo>
                  <a:pt x="971" y="1143"/>
                </a:lnTo>
                <a:lnTo>
                  <a:pt x="970" y="1144"/>
                </a:lnTo>
                <a:lnTo>
                  <a:pt x="969" y="1145"/>
                </a:lnTo>
                <a:lnTo>
                  <a:pt x="968" y="1145"/>
                </a:lnTo>
                <a:lnTo>
                  <a:pt x="968" y="1146"/>
                </a:lnTo>
                <a:lnTo>
                  <a:pt x="969" y="1147"/>
                </a:lnTo>
                <a:lnTo>
                  <a:pt x="969" y="1149"/>
                </a:lnTo>
                <a:lnTo>
                  <a:pt x="969" y="1151"/>
                </a:lnTo>
                <a:lnTo>
                  <a:pt x="971" y="1150"/>
                </a:lnTo>
                <a:lnTo>
                  <a:pt x="973" y="1150"/>
                </a:lnTo>
                <a:lnTo>
                  <a:pt x="974" y="1150"/>
                </a:lnTo>
                <a:lnTo>
                  <a:pt x="976" y="1150"/>
                </a:lnTo>
                <a:lnTo>
                  <a:pt x="977" y="1150"/>
                </a:lnTo>
                <a:lnTo>
                  <a:pt x="978" y="1150"/>
                </a:lnTo>
                <a:lnTo>
                  <a:pt x="981" y="1151"/>
                </a:lnTo>
                <a:lnTo>
                  <a:pt x="982" y="1151"/>
                </a:lnTo>
                <a:lnTo>
                  <a:pt x="985" y="1151"/>
                </a:lnTo>
                <a:lnTo>
                  <a:pt x="989" y="1152"/>
                </a:lnTo>
                <a:lnTo>
                  <a:pt x="991" y="1154"/>
                </a:lnTo>
                <a:lnTo>
                  <a:pt x="990" y="1154"/>
                </a:lnTo>
                <a:lnTo>
                  <a:pt x="988" y="1153"/>
                </a:lnTo>
                <a:lnTo>
                  <a:pt x="986" y="1153"/>
                </a:lnTo>
                <a:lnTo>
                  <a:pt x="983" y="1152"/>
                </a:lnTo>
                <a:lnTo>
                  <a:pt x="983" y="1154"/>
                </a:lnTo>
                <a:lnTo>
                  <a:pt x="984" y="1154"/>
                </a:lnTo>
                <a:lnTo>
                  <a:pt x="986" y="1154"/>
                </a:lnTo>
                <a:lnTo>
                  <a:pt x="990" y="1157"/>
                </a:lnTo>
                <a:lnTo>
                  <a:pt x="991" y="1158"/>
                </a:lnTo>
                <a:lnTo>
                  <a:pt x="993" y="1160"/>
                </a:lnTo>
                <a:lnTo>
                  <a:pt x="994" y="1160"/>
                </a:lnTo>
                <a:lnTo>
                  <a:pt x="998" y="1164"/>
                </a:lnTo>
                <a:lnTo>
                  <a:pt x="1004" y="1166"/>
                </a:lnTo>
                <a:lnTo>
                  <a:pt x="1005" y="1167"/>
                </a:lnTo>
                <a:lnTo>
                  <a:pt x="1006" y="1168"/>
                </a:lnTo>
                <a:lnTo>
                  <a:pt x="1006" y="1169"/>
                </a:lnTo>
                <a:lnTo>
                  <a:pt x="1006" y="1174"/>
                </a:lnTo>
                <a:lnTo>
                  <a:pt x="1005" y="1175"/>
                </a:lnTo>
                <a:lnTo>
                  <a:pt x="1005" y="1176"/>
                </a:lnTo>
                <a:lnTo>
                  <a:pt x="1003" y="1176"/>
                </a:lnTo>
                <a:lnTo>
                  <a:pt x="1001" y="1175"/>
                </a:lnTo>
                <a:lnTo>
                  <a:pt x="999" y="1175"/>
                </a:lnTo>
                <a:lnTo>
                  <a:pt x="998" y="1175"/>
                </a:lnTo>
                <a:lnTo>
                  <a:pt x="997" y="1175"/>
                </a:lnTo>
                <a:lnTo>
                  <a:pt x="995" y="1178"/>
                </a:lnTo>
                <a:lnTo>
                  <a:pt x="992" y="1179"/>
                </a:lnTo>
                <a:lnTo>
                  <a:pt x="991" y="1179"/>
                </a:lnTo>
                <a:lnTo>
                  <a:pt x="991" y="1179"/>
                </a:lnTo>
                <a:lnTo>
                  <a:pt x="989" y="1179"/>
                </a:lnTo>
                <a:lnTo>
                  <a:pt x="987" y="1179"/>
                </a:lnTo>
                <a:lnTo>
                  <a:pt x="987" y="1179"/>
                </a:lnTo>
                <a:lnTo>
                  <a:pt x="989" y="1179"/>
                </a:lnTo>
                <a:lnTo>
                  <a:pt x="989" y="1180"/>
                </a:lnTo>
                <a:lnTo>
                  <a:pt x="990" y="1180"/>
                </a:lnTo>
                <a:lnTo>
                  <a:pt x="990" y="1182"/>
                </a:lnTo>
                <a:lnTo>
                  <a:pt x="989" y="1182"/>
                </a:lnTo>
                <a:lnTo>
                  <a:pt x="988" y="1182"/>
                </a:lnTo>
                <a:lnTo>
                  <a:pt x="987" y="1183"/>
                </a:lnTo>
                <a:lnTo>
                  <a:pt x="984" y="1184"/>
                </a:lnTo>
                <a:lnTo>
                  <a:pt x="979" y="1185"/>
                </a:lnTo>
                <a:lnTo>
                  <a:pt x="978" y="1185"/>
                </a:lnTo>
                <a:lnTo>
                  <a:pt x="976" y="1186"/>
                </a:lnTo>
                <a:lnTo>
                  <a:pt x="975" y="1186"/>
                </a:lnTo>
                <a:lnTo>
                  <a:pt x="973" y="1185"/>
                </a:lnTo>
                <a:lnTo>
                  <a:pt x="972" y="1184"/>
                </a:lnTo>
                <a:lnTo>
                  <a:pt x="972" y="1185"/>
                </a:lnTo>
                <a:lnTo>
                  <a:pt x="972" y="1186"/>
                </a:lnTo>
                <a:lnTo>
                  <a:pt x="972" y="1187"/>
                </a:lnTo>
                <a:lnTo>
                  <a:pt x="973" y="1187"/>
                </a:lnTo>
                <a:lnTo>
                  <a:pt x="974" y="1187"/>
                </a:lnTo>
                <a:lnTo>
                  <a:pt x="977" y="1187"/>
                </a:lnTo>
                <a:lnTo>
                  <a:pt x="979" y="1187"/>
                </a:lnTo>
                <a:lnTo>
                  <a:pt x="981" y="1186"/>
                </a:lnTo>
                <a:lnTo>
                  <a:pt x="983" y="1185"/>
                </a:lnTo>
                <a:lnTo>
                  <a:pt x="985" y="1185"/>
                </a:lnTo>
                <a:lnTo>
                  <a:pt x="987" y="1185"/>
                </a:lnTo>
                <a:lnTo>
                  <a:pt x="988" y="1185"/>
                </a:lnTo>
                <a:lnTo>
                  <a:pt x="990" y="1184"/>
                </a:lnTo>
                <a:lnTo>
                  <a:pt x="991" y="1183"/>
                </a:lnTo>
                <a:lnTo>
                  <a:pt x="991" y="1182"/>
                </a:lnTo>
                <a:lnTo>
                  <a:pt x="991" y="1183"/>
                </a:lnTo>
                <a:lnTo>
                  <a:pt x="993" y="1182"/>
                </a:lnTo>
                <a:lnTo>
                  <a:pt x="994" y="1181"/>
                </a:lnTo>
                <a:lnTo>
                  <a:pt x="995" y="1181"/>
                </a:lnTo>
                <a:lnTo>
                  <a:pt x="997" y="1179"/>
                </a:lnTo>
                <a:lnTo>
                  <a:pt x="1000" y="1179"/>
                </a:lnTo>
                <a:lnTo>
                  <a:pt x="1001" y="1179"/>
                </a:lnTo>
                <a:lnTo>
                  <a:pt x="1005" y="1179"/>
                </a:lnTo>
                <a:lnTo>
                  <a:pt x="1008" y="1179"/>
                </a:lnTo>
                <a:lnTo>
                  <a:pt x="1009" y="1179"/>
                </a:lnTo>
                <a:lnTo>
                  <a:pt x="1010" y="1180"/>
                </a:lnTo>
                <a:lnTo>
                  <a:pt x="1011" y="1180"/>
                </a:lnTo>
                <a:lnTo>
                  <a:pt x="1011" y="1181"/>
                </a:lnTo>
                <a:lnTo>
                  <a:pt x="1013" y="1181"/>
                </a:lnTo>
                <a:lnTo>
                  <a:pt x="1014" y="1181"/>
                </a:lnTo>
                <a:lnTo>
                  <a:pt x="1014" y="1182"/>
                </a:lnTo>
                <a:lnTo>
                  <a:pt x="1014" y="1183"/>
                </a:lnTo>
                <a:lnTo>
                  <a:pt x="1014" y="1184"/>
                </a:lnTo>
                <a:lnTo>
                  <a:pt x="1013" y="1185"/>
                </a:lnTo>
                <a:lnTo>
                  <a:pt x="1010" y="1186"/>
                </a:lnTo>
                <a:lnTo>
                  <a:pt x="1010" y="1187"/>
                </a:lnTo>
                <a:lnTo>
                  <a:pt x="1010" y="1188"/>
                </a:lnTo>
                <a:lnTo>
                  <a:pt x="1011" y="1188"/>
                </a:lnTo>
                <a:lnTo>
                  <a:pt x="1012" y="1189"/>
                </a:lnTo>
                <a:lnTo>
                  <a:pt x="1012" y="1190"/>
                </a:lnTo>
                <a:lnTo>
                  <a:pt x="1012" y="1191"/>
                </a:lnTo>
                <a:lnTo>
                  <a:pt x="1013" y="1191"/>
                </a:lnTo>
                <a:lnTo>
                  <a:pt x="1014" y="1188"/>
                </a:lnTo>
                <a:lnTo>
                  <a:pt x="1014" y="1188"/>
                </a:lnTo>
                <a:lnTo>
                  <a:pt x="1014" y="1187"/>
                </a:lnTo>
                <a:lnTo>
                  <a:pt x="1015" y="1186"/>
                </a:lnTo>
                <a:lnTo>
                  <a:pt x="1016" y="1186"/>
                </a:lnTo>
                <a:lnTo>
                  <a:pt x="1016" y="1185"/>
                </a:lnTo>
                <a:lnTo>
                  <a:pt x="1018" y="1184"/>
                </a:lnTo>
                <a:lnTo>
                  <a:pt x="1021" y="1184"/>
                </a:lnTo>
                <a:lnTo>
                  <a:pt x="1024" y="1186"/>
                </a:lnTo>
                <a:lnTo>
                  <a:pt x="1026" y="1186"/>
                </a:lnTo>
                <a:lnTo>
                  <a:pt x="1027" y="1186"/>
                </a:lnTo>
                <a:lnTo>
                  <a:pt x="1028" y="1186"/>
                </a:lnTo>
                <a:lnTo>
                  <a:pt x="1028" y="1187"/>
                </a:lnTo>
                <a:lnTo>
                  <a:pt x="1028" y="1188"/>
                </a:lnTo>
                <a:lnTo>
                  <a:pt x="1029" y="1188"/>
                </a:lnTo>
                <a:lnTo>
                  <a:pt x="1030" y="1189"/>
                </a:lnTo>
                <a:lnTo>
                  <a:pt x="1031" y="1188"/>
                </a:lnTo>
                <a:lnTo>
                  <a:pt x="1034" y="1187"/>
                </a:lnTo>
                <a:lnTo>
                  <a:pt x="1035" y="1185"/>
                </a:lnTo>
                <a:lnTo>
                  <a:pt x="1036" y="1184"/>
                </a:lnTo>
                <a:lnTo>
                  <a:pt x="1038" y="1184"/>
                </a:lnTo>
                <a:lnTo>
                  <a:pt x="1039" y="1185"/>
                </a:lnTo>
                <a:lnTo>
                  <a:pt x="1042" y="1184"/>
                </a:lnTo>
                <a:lnTo>
                  <a:pt x="1043" y="1183"/>
                </a:lnTo>
                <a:lnTo>
                  <a:pt x="1044" y="1184"/>
                </a:lnTo>
                <a:lnTo>
                  <a:pt x="1045" y="1184"/>
                </a:lnTo>
                <a:lnTo>
                  <a:pt x="1045" y="1185"/>
                </a:lnTo>
                <a:lnTo>
                  <a:pt x="1046" y="1185"/>
                </a:lnTo>
                <a:lnTo>
                  <a:pt x="1047" y="1185"/>
                </a:lnTo>
                <a:lnTo>
                  <a:pt x="1048" y="1185"/>
                </a:lnTo>
                <a:lnTo>
                  <a:pt x="1052" y="1183"/>
                </a:lnTo>
                <a:lnTo>
                  <a:pt x="1058" y="1184"/>
                </a:lnTo>
                <a:lnTo>
                  <a:pt x="1060" y="1184"/>
                </a:lnTo>
                <a:lnTo>
                  <a:pt x="1061" y="1185"/>
                </a:lnTo>
                <a:lnTo>
                  <a:pt x="1061" y="1186"/>
                </a:lnTo>
                <a:lnTo>
                  <a:pt x="1061" y="1187"/>
                </a:lnTo>
                <a:lnTo>
                  <a:pt x="1061" y="1188"/>
                </a:lnTo>
                <a:lnTo>
                  <a:pt x="1062" y="1188"/>
                </a:lnTo>
                <a:lnTo>
                  <a:pt x="1063" y="1189"/>
                </a:lnTo>
                <a:lnTo>
                  <a:pt x="1064" y="1191"/>
                </a:lnTo>
                <a:lnTo>
                  <a:pt x="1065" y="1191"/>
                </a:lnTo>
                <a:lnTo>
                  <a:pt x="1065" y="1191"/>
                </a:lnTo>
                <a:lnTo>
                  <a:pt x="1066" y="1191"/>
                </a:lnTo>
                <a:lnTo>
                  <a:pt x="1067" y="1193"/>
                </a:lnTo>
                <a:lnTo>
                  <a:pt x="1068" y="1193"/>
                </a:lnTo>
                <a:lnTo>
                  <a:pt x="1070" y="1193"/>
                </a:lnTo>
                <a:lnTo>
                  <a:pt x="1071" y="1194"/>
                </a:lnTo>
                <a:lnTo>
                  <a:pt x="1072" y="1195"/>
                </a:lnTo>
                <a:lnTo>
                  <a:pt x="1072" y="1196"/>
                </a:lnTo>
                <a:lnTo>
                  <a:pt x="1072" y="1197"/>
                </a:lnTo>
                <a:lnTo>
                  <a:pt x="1072" y="1198"/>
                </a:lnTo>
                <a:lnTo>
                  <a:pt x="1072" y="1199"/>
                </a:lnTo>
                <a:lnTo>
                  <a:pt x="1072" y="1201"/>
                </a:lnTo>
                <a:lnTo>
                  <a:pt x="1072" y="1202"/>
                </a:lnTo>
                <a:lnTo>
                  <a:pt x="1072" y="1203"/>
                </a:lnTo>
                <a:lnTo>
                  <a:pt x="1071" y="1205"/>
                </a:lnTo>
                <a:lnTo>
                  <a:pt x="1070" y="1208"/>
                </a:lnTo>
                <a:lnTo>
                  <a:pt x="1069" y="1208"/>
                </a:lnTo>
                <a:lnTo>
                  <a:pt x="1063" y="1205"/>
                </a:lnTo>
                <a:lnTo>
                  <a:pt x="1062" y="1205"/>
                </a:lnTo>
                <a:lnTo>
                  <a:pt x="1062" y="1204"/>
                </a:lnTo>
                <a:lnTo>
                  <a:pt x="1061" y="1204"/>
                </a:lnTo>
                <a:lnTo>
                  <a:pt x="1061" y="1205"/>
                </a:lnTo>
                <a:lnTo>
                  <a:pt x="1061" y="1206"/>
                </a:lnTo>
                <a:lnTo>
                  <a:pt x="1064" y="1208"/>
                </a:lnTo>
                <a:lnTo>
                  <a:pt x="1066" y="1210"/>
                </a:lnTo>
                <a:lnTo>
                  <a:pt x="1068" y="1211"/>
                </a:lnTo>
                <a:lnTo>
                  <a:pt x="1068" y="1212"/>
                </a:lnTo>
                <a:lnTo>
                  <a:pt x="1068" y="1213"/>
                </a:lnTo>
                <a:lnTo>
                  <a:pt x="1066" y="1216"/>
                </a:lnTo>
                <a:lnTo>
                  <a:pt x="1065" y="1216"/>
                </a:lnTo>
                <a:lnTo>
                  <a:pt x="1064" y="1217"/>
                </a:lnTo>
                <a:lnTo>
                  <a:pt x="1062" y="1218"/>
                </a:lnTo>
                <a:lnTo>
                  <a:pt x="1061" y="1219"/>
                </a:lnTo>
                <a:lnTo>
                  <a:pt x="1060" y="1221"/>
                </a:lnTo>
                <a:lnTo>
                  <a:pt x="1057" y="1222"/>
                </a:lnTo>
                <a:lnTo>
                  <a:pt x="1057" y="1223"/>
                </a:lnTo>
                <a:lnTo>
                  <a:pt x="1056" y="1226"/>
                </a:lnTo>
                <a:lnTo>
                  <a:pt x="1056" y="1227"/>
                </a:lnTo>
                <a:lnTo>
                  <a:pt x="1055" y="1227"/>
                </a:lnTo>
                <a:lnTo>
                  <a:pt x="1054" y="1226"/>
                </a:lnTo>
                <a:lnTo>
                  <a:pt x="1052" y="1226"/>
                </a:lnTo>
                <a:lnTo>
                  <a:pt x="1052" y="1227"/>
                </a:lnTo>
                <a:lnTo>
                  <a:pt x="1051" y="1228"/>
                </a:lnTo>
                <a:lnTo>
                  <a:pt x="1050" y="1228"/>
                </a:lnTo>
                <a:lnTo>
                  <a:pt x="1049" y="1228"/>
                </a:lnTo>
                <a:lnTo>
                  <a:pt x="1048" y="1229"/>
                </a:lnTo>
                <a:lnTo>
                  <a:pt x="1049" y="1230"/>
                </a:lnTo>
                <a:lnTo>
                  <a:pt x="1048" y="1231"/>
                </a:lnTo>
                <a:lnTo>
                  <a:pt x="1048" y="1232"/>
                </a:lnTo>
                <a:lnTo>
                  <a:pt x="1047" y="1233"/>
                </a:lnTo>
                <a:lnTo>
                  <a:pt x="1044" y="1236"/>
                </a:lnTo>
                <a:lnTo>
                  <a:pt x="1042" y="1237"/>
                </a:lnTo>
                <a:lnTo>
                  <a:pt x="1041" y="1238"/>
                </a:lnTo>
                <a:lnTo>
                  <a:pt x="1033" y="1241"/>
                </a:lnTo>
                <a:lnTo>
                  <a:pt x="1031" y="1241"/>
                </a:lnTo>
                <a:lnTo>
                  <a:pt x="1027" y="1241"/>
                </a:lnTo>
                <a:lnTo>
                  <a:pt x="1026" y="1241"/>
                </a:lnTo>
                <a:lnTo>
                  <a:pt x="1024" y="1241"/>
                </a:lnTo>
                <a:lnTo>
                  <a:pt x="1023" y="1241"/>
                </a:lnTo>
                <a:lnTo>
                  <a:pt x="1021" y="1241"/>
                </a:lnTo>
                <a:lnTo>
                  <a:pt x="1020" y="1242"/>
                </a:lnTo>
                <a:lnTo>
                  <a:pt x="1020" y="1243"/>
                </a:lnTo>
                <a:lnTo>
                  <a:pt x="1019" y="1243"/>
                </a:lnTo>
                <a:lnTo>
                  <a:pt x="1018" y="1243"/>
                </a:lnTo>
                <a:lnTo>
                  <a:pt x="1016" y="1243"/>
                </a:lnTo>
                <a:lnTo>
                  <a:pt x="1015" y="1243"/>
                </a:lnTo>
                <a:lnTo>
                  <a:pt x="1014" y="1243"/>
                </a:lnTo>
                <a:lnTo>
                  <a:pt x="1012" y="1243"/>
                </a:lnTo>
                <a:lnTo>
                  <a:pt x="1010" y="1244"/>
                </a:lnTo>
                <a:lnTo>
                  <a:pt x="1010" y="1243"/>
                </a:lnTo>
                <a:lnTo>
                  <a:pt x="1009" y="1242"/>
                </a:lnTo>
                <a:lnTo>
                  <a:pt x="1008" y="1240"/>
                </a:lnTo>
                <a:lnTo>
                  <a:pt x="1007" y="1238"/>
                </a:lnTo>
                <a:lnTo>
                  <a:pt x="1006" y="1238"/>
                </a:lnTo>
                <a:lnTo>
                  <a:pt x="1005" y="1236"/>
                </a:lnTo>
                <a:lnTo>
                  <a:pt x="1004" y="1235"/>
                </a:lnTo>
                <a:lnTo>
                  <a:pt x="1003" y="1233"/>
                </a:lnTo>
                <a:lnTo>
                  <a:pt x="1003" y="1232"/>
                </a:lnTo>
                <a:lnTo>
                  <a:pt x="1002" y="1230"/>
                </a:lnTo>
                <a:lnTo>
                  <a:pt x="1001" y="1230"/>
                </a:lnTo>
                <a:lnTo>
                  <a:pt x="1001" y="1229"/>
                </a:lnTo>
                <a:lnTo>
                  <a:pt x="1000" y="1228"/>
                </a:lnTo>
                <a:lnTo>
                  <a:pt x="1000" y="1228"/>
                </a:lnTo>
                <a:lnTo>
                  <a:pt x="999" y="1226"/>
                </a:lnTo>
                <a:lnTo>
                  <a:pt x="998" y="1225"/>
                </a:lnTo>
                <a:lnTo>
                  <a:pt x="997" y="1224"/>
                </a:lnTo>
                <a:lnTo>
                  <a:pt x="996" y="1225"/>
                </a:lnTo>
                <a:lnTo>
                  <a:pt x="995" y="1226"/>
                </a:lnTo>
                <a:lnTo>
                  <a:pt x="994" y="1226"/>
                </a:lnTo>
                <a:lnTo>
                  <a:pt x="994" y="1227"/>
                </a:lnTo>
                <a:lnTo>
                  <a:pt x="994" y="1228"/>
                </a:lnTo>
                <a:lnTo>
                  <a:pt x="997" y="1232"/>
                </a:lnTo>
                <a:lnTo>
                  <a:pt x="1000" y="1237"/>
                </a:lnTo>
                <a:lnTo>
                  <a:pt x="1001" y="1238"/>
                </a:lnTo>
                <a:lnTo>
                  <a:pt x="1003" y="1238"/>
                </a:lnTo>
                <a:lnTo>
                  <a:pt x="1003" y="1239"/>
                </a:lnTo>
                <a:lnTo>
                  <a:pt x="1004" y="1240"/>
                </a:lnTo>
                <a:lnTo>
                  <a:pt x="1006" y="1243"/>
                </a:lnTo>
                <a:lnTo>
                  <a:pt x="1006" y="1244"/>
                </a:lnTo>
                <a:lnTo>
                  <a:pt x="1005" y="1244"/>
                </a:lnTo>
                <a:lnTo>
                  <a:pt x="1004" y="1245"/>
                </a:lnTo>
                <a:lnTo>
                  <a:pt x="1003" y="1244"/>
                </a:lnTo>
                <a:lnTo>
                  <a:pt x="1001" y="1243"/>
                </a:lnTo>
                <a:lnTo>
                  <a:pt x="999" y="1242"/>
                </a:lnTo>
                <a:lnTo>
                  <a:pt x="998" y="1242"/>
                </a:lnTo>
                <a:lnTo>
                  <a:pt x="998" y="1241"/>
                </a:lnTo>
                <a:lnTo>
                  <a:pt x="997" y="1241"/>
                </a:lnTo>
                <a:lnTo>
                  <a:pt x="994" y="1242"/>
                </a:lnTo>
                <a:lnTo>
                  <a:pt x="992" y="1240"/>
                </a:lnTo>
                <a:lnTo>
                  <a:pt x="991" y="1241"/>
                </a:lnTo>
                <a:lnTo>
                  <a:pt x="991" y="1242"/>
                </a:lnTo>
                <a:lnTo>
                  <a:pt x="989" y="1244"/>
                </a:lnTo>
                <a:lnTo>
                  <a:pt x="988" y="1244"/>
                </a:lnTo>
                <a:lnTo>
                  <a:pt x="986" y="1243"/>
                </a:lnTo>
                <a:lnTo>
                  <a:pt x="985" y="1243"/>
                </a:lnTo>
                <a:lnTo>
                  <a:pt x="984" y="1242"/>
                </a:lnTo>
                <a:lnTo>
                  <a:pt x="983" y="1242"/>
                </a:lnTo>
                <a:lnTo>
                  <a:pt x="983" y="1241"/>
                </a:lnTo>
                <a:lnTo>
                  <a:pt x="982" y="1242"/>
                </a:lnTo>
                <a:lnTo>
                  <a:pt x="982" y="1243"/>
                </a:lnTo>
                <a:lnTo>
                  <a:pt x="982" y="1244"/>
                </a:lnTo>
                <a:lnTo>
                  <a:pt x="981" y="1244"/>
                </a:lnTo>
                <a:lnTo>
                  <a:pt x="982" y="1245"/>
                </a:lnTo>
                <a:lnTo>
                  <a:pt x="983" y="1245"/>
                </a:lnTo>
                <a:lnTo>
                  <a:pt x="985" y="1245"/>
                </a:lnTo>
                <a:lnTo>
                  <a:pt x="986" y="1246"/>
                </a:lnTo>
                <a:lnTo>
                  <a:pt x="988" y="1246"/>
                </a:lnTo>
                <a:lnTo>
                  <a:pt x="989" y="1246"/>
                </a:lnTo>
                <a:lnTo>
                  <a:pt x="990" y="1246"/>
                </a:lnTo>
                <a:lnTo>
                  <a:pt x="991" y="1247"/>
                </a:lnTo>
                <a:lnTo>
                  <a:pt x="991" y="1247"/>
                </a:lnTo>
                <a:lnTo>
                  <a:pt x="992" y="1250"/>
                </a:lnTo>
                <a:lnTo>
                  <a:pt x="994" y="1251"/>
                </a:lnTo>
                <a:lnTo>
                  <a:pt x="998" y="1251"/>
                </a:lnTo>
                <a:lnTo>
                  <a:pt x="999" y="1252"/>
                </a:lnTo>
                <a:lnTo>
                  <a:pt x="998" y="1253"/>
                </a:lnTo>
                <a:lnTo>
                  <a:pt x="996" y="1263"/>
                </a:lnTo>
                <a:lnTo>
                  <a:pt x="996" y="1266"/>
                </a:lnTo>
                <a:lnTo>
                  <a:pt x="995" y="1268"/>
                </a:lnTo>
                <a:lnTo>
                  <a:pt x="995" y="1269"/>
                </a:lnTo>
                <a:lnTo>
                  <a:pt x="995" y="1270"/>
                </a:lnTo>
                <a:lnTo>
                  <a:pt x="993" y="1273"/>
                </a:lnTo>
                <a:lnTo>
                  <a:pt x="992" y="1275"/>
                </a:lnTo>
                <a:lnTo>
                  <a:pt x="992" y="1276"/>
                </a:lnTo>
                <a:lnTo>
                  <a:pt x="991" y="1277"/>
                </a:lnTo>
                <a:lnTo>
                  <a:pt x="991" y="1277"/>
                </a:lnTo>
                <a:lnTo>
                  <a:pt x="988" y="1277"/>
                </a:lnTo>
                <a:lnTo>
                  <a:pt x="987" y="1277"/>
                </a:lnTo>
                <a:lnTo>
                  <a:pt x="987" y="1278"/>
                </a:lnTo>
                <a:lnTo>
                  <a:pt x="988" y="1279"/>
                </a:lnTo>
                <a:lnTo>
                  <a:pt x="989" y="1280"/>
                </a:lnTo>
                <a:lnTo>
                  <a:pt x="990" y="1280"/>
                </a:lnTo>
                <a:lnTo>
                  <a:pt x="991" y="1280"/>
                </a:lnTo>
                <a:lnTo>
                  <a:pt x="991" y="1281"/>
                </a:lnTo>
                <a:lnTo>
                  <a:pt x="989" y="1282"/>
                </a:lnTo>
                <a:lnTo>
                  <a:pt x="987" y="1285"/>
                </a:lnTo>
                <a:lnTo>
                  <a:pt x="985" y="1286"/>
                </a:lnTo>
                <a:lnTo>
                  <a:pt x="983" y="1286"/>
                </a:lnTo>
                <a:lnTo>
                  <a:pt x="982" y="1287"/>
                </a:lnTo>
                <a:lnTo>
                  <a:pt x="981" y="1286"/>
                </a:lnTo>
                <a:lnTo>
                  <a:pt x="979" y="1289"/>
                </a:lnTo>
                <a:lnTo>
                  <a:pt x="979" y="1289"/>
                </a:lnTo>
                <a:lnTo>
                  <a:pt x="976" y="1289"/>
                </a:lnTo>
                <a:lnTo>
                  <a:pt x="973" y="1289"/>
                </a:lnTo>
                <a:lnTo>
                  <a:pt x="968" y="1292"/>
                </a:lnTo>
                <a:lnTo>
                  <a:pt x="968" y="1294"/>
                </a:lnTo>
                <a:lnTo>
                  <a:pt x="966" y="1295"/>
                </a:lnTo>
                <a:lnTo>
                  <a:pt x="965" y="1295"/>
                </a:lnTo>
                <a:lnTo>
                  <a:pt x="964" y="1295"/>
                </a:lnTo>
                <a:lnTo>
                  <a:pt x="963" y="1295"/>
                </a:lnTo>
                <a:lnTo>
                  <a:pt x="962" y="1295"/>
                </a:lnTo>
                <a:lnTo>
                  <a:pt x="961" y="1294"/>
                </a:lnTo>
                <a:lnTo>
                  <a:pt x="961" y="1295"/>
                </a:lnTo>
                <a:lnTo>
                  <a:pt x="960" y="1296"/>
                </a:lnTo>
                <a:lnTo>
                  <a:pt x="961" y="1297"/>
                </a:lnTo>
                <a:lnTo>
                  <a:pt x="961" y="1298"/>
                </a:lnTo>
                <a:lnTo>
                  <a:pt x="961" y="1299"/>
                </a:lnTo>
                <a:lnTo>
                  <a:pt x="961" y="1300"/>
                </a:lnTo>
                <a:lnTo>
                  <a:pt x="962" y="1301"/>
                </a:lnTo>
                <a:lnTo>
                  <a:pt x="963" y="1302"/>
                </a:lnTo>
                <a:lnTo>
                  <a:pt x="964" y="1302"/>
                </a:lnTo>
                <a:lnTo>
                  <a:pt x="965" y="1302"/>
                </a:lnTo>
                <a:lnTo>
                  <a:pt x="968" y="1300"/>
                </a:lnTo>
                <a:lnTo>
                  <a:pt x="969" y="1297"/>
                </a:lnTo>
                <a:lnTo>
                  <a:pt x="971" y="1296"/>
                </a:lnTo>
                <a:lnTo>
                  <a:pt x="973" y="1294"/>
                </a:lnTo>
                <a:lnTo>
                  <a:pt x="976" y="1293"/>
                </a:lnTo>
                <a:lnTo>
                  <a:pt x="978" y="1292"/>
                </a:lnTo>
                <a:lnTo>
                  <a:pt x="979" y="1292"/>
                </a:lnTo>
                <a:lnTo>
                  <a:pt x="981" y="1292"/>
                </a:lnTo>
                <a:lnTo>
                  <a:pt x="982" y="1291"/>
                </a:lnTo>
                <a:lnTo>
                  <a:pt x="984" y="1289"/>
                </a:lnTo>
                <a:lnTo>
                  <a:pt x="989" y="1289"/>
                </a:lnTo>
                <a:lnTo>
                  <a:pt x="990" y="1289"/>
                </a:lnTo>
                <a:lnTo>
                  <a:pt x="989" y="1289"/>
                </a:lnTo>
                <a:lnTo>
                  <a:pt x="989" y="1290"/>
                </a:lnTo>
                <a:lnTo>
                  <a:pt x="989" y="1291"/>
                </a:lnTo>
                <a:lnTo>
                  <a:pt x="990" y="1295"/>
                </a:lnTo>
                <a:lnTo>
                  <a:pt x="991" y="1300"/>
                </a:lnTo>
                <a:lnTo>
                  <a:pt x="992" y="1302"/>
                </a:lnTo>
                <a:lnTo>
                  <a:pt x="993" y="1302"/>
                </a:lnTo>
                <a:lnTo>
                  <a:pt x="996" y="1301"/>
                </a:lnTo>
                <a:lnTo>
                  <a:pt x="998" y="1301"/>
                </a:lnTo>
                <a:lnTo>
                  <a:pt x="1001" y="1301"/>
                </a:lnTo>
                <a:lnTo>
                  <a:pt x="1004" y="1298"/>
                </a:lnTo>
                <a:lnTo>
                  <a:pt x="1005" y="1298"/>
                </a:lnTo>
                <a:lnTo>
                  <a:pt x="1009" y="1296"/>
                </a:lnTo>
                <a:lnTo>
                  <a:pt x="1017" y="1293"/>
                </a:lnTo>
                <a:lnTo>
                  <a:pt x="1017" y="1292"/>
                </a:lnTo>
                <a:lnTo>
                  <a:pt x="1022" y="1291"/>
                </a:lnTo>
                <a:lnTo>
                  <a:pt x="1026" y="1289"/>
                </a:lnTo>
                <a:lnTo>
                  <a:pt x="1026" y="1289"/>
                </a:lnTo>
                <a:lnTo>
                  <a:pt x="1027" y="1290"/>
                </a:lnTo>
                <a:lnTo>
                  <a:pt x="1029" y="1290"/>
                </a:lnTo>
                <a:lnTo>
                  <a:pt x="1030" y="1290"/>
                </a:lnTo>
                <a:lnTo>
                  <a:pt x="1032" y="1289"/>
                </a:lnTo>
                <a:lnTo>
                  <a:pt x="1033" y="1289"/>
                </a:lnTo>
                <a:lnTo>
                  <a:pt x="1034" y="1289"/>
                </a:lnTo>
                <a:lnTo>
                  <a:pt x="1036" y="1289"/>
                </a:lnTo>
                <a:lnTo>
                  <a:pt x="1037" y="1287"/>
                </a:lnTo>
                <a:lnTo>
                  <a:pt x="1038" y="1286"/>
                </a:lnTo>
                <a:lnTo>
                  <a:pt x="1039" y="1286"/>
                </a:lnTo>
                <a:lnTo>
                  <a:pt x="1044" y="1285"/>
                </a:lnTo>
                <a:lnTo>
                  <a:pt x="1045" y="1285"/>
                </a:lnTo>
                <a:lnTo>
                  <a:pt x="1045" y="1286"/>
                </a:lnTo>
                <a:lnTo>
                  <a:pt x="1046" y="1285"/>
                </a:lnTo>
                <a:lnTo>
                  <a:pt x="1047" y="1285"/>
                </a:lnTo>
                <a:lnTo>
                  <a:pt x="1047" y="1286"/>
                </a:lnTo>
                <a:lnTo>
                  <a:pt x="1050" y="1289"/>
                </a:lnTo>
                <a:lnTo>
                  <a:pt x="1051" y="1290"/>
                </a:lnTo>
                <a:lnTo>
                  <a:pt x="1053" y="1291"/>
                </a:lnTo>
                <a:lnTo>
                  <a:pt x="1054" y="1292"/>
                </a:lnTo>
                <a:lnTo>
                  <a:pt x="1055" y="1294"/>
                </a:lnTo>
                <a:lnTo>
                  <a:pt x="1055" y="1295"/>
                </a:lnTo>
                <a:lnTo>
                  <a:pt x="1054" y="1295"/>
                </a:lnTo>
                <a:lnTo>
                  <a:pt x="1050" y="1298"/>
                </a:lnTo>
                <a:lnTo>
                  <a:pt x="1050" y="1299"/>
                </a:lnTo>
                <a:lnTo>
                  <a:pt x="1050" y="1300"/>
                </a:lnTo>
                <a:lnTo>
                  <a:pt x="1049" y="1300"/>
                </a:lnTo>
                <a:lnTo>
                  <a:pt x="1049" y="1300"/>
                </a:lnTo>
                <a:lnTo>
                  <a:pt x="1048" y="1302"/>
                </a:lnTo>
                <a:lnTo>
                  <a:pt x="1047" y="1302"/>
                </a:lnTo>
                <a:lnTo>
                  <a:pt x="1046" y="1302"/>
                </a:lnTo>
                <a:lnTo>
                  <a:pt x="1045" y="1302"/>
                </a:lnTo>
                <a:lnTo>
                  <a:pt x="1045" y="1302"/>
                </a:lnTo>
                <a:lnTo>
                  <a:pt x="1044" y="1303"/>
                </a:lnTo>
                <a:lnTo>
                  <a:pt x="1042" y="1303"/>
                </a:lnTo>
                <a:lnTo>
                  <a:pt x="1041" y="1303"/>
                </a:lnTo>
                <a:lnTo>
                  <a:pt x="1040" y="1303"/>
                </a:lnTo>
                <a:lnTo>
                  <a:pt x="1038" y="1303"/>
                </a:lnTo>
                <a:lnTo>
                  <a:pt x="1038" y="1302"/>
                </a:lnTo>
                <a:lnTo>
                  <a:pt x="1037" y="1302"/>
                </a:lnTo>
                <a:lnTo>
                  <a:pt x="1035" y="1302"/>
                </a:lnTo>
                <a:lnTo>
                  <a:pt x="1034" y="1302"/>
                </a:lnTo>
                <a:lnTo>
                  <a:pt x="1033" y="1302"/>
                </a:lnTo>
                <a:lnTo>
                  <a:pt x="1030" y="1305"/>
                </a:lnTo>
                <a:lnTo>
                  <a:pt x="1030" y="1306"/>
                </a:lnTo>
                <a:lnTo>
                  <a:pt x="1028" y="1307"/>
                </a:lnTo>
                <a:lnTo>
                  <a:pt x="1027" y="1307"/>
                </a:lnTo>
                <a:lnTo>
                  <a:pt x="1025" y="1309"/>
                </a:lnTo>
                <a:lnTo>
                  <a:pt x="1024" y="1311"/>
                </a:lnTo>
                <a:lnTo>
                  <a:pt x="1022" y="1315"/>
                </a:lnTo>
                <a:lnTo>
                  <a:pt x="1021" y="1317"/>
                </a:lnTo>
                <a:lnTo>
                  <a:pt x="1018" y="1319"/>
                </a:lnTo>
                <a:lnTo>
                  <a:pt x="1014" y="1321"/>
                </a:lnTo>
                <a:lnTo>
                  <a:pt x="1012" y="1323"/>
                </a:lnTo>
                <a:lnTo>
                  <a:pt x="1006" y="1326"/>
                </a:lnTo>
                <a:lnTo>
                  <a:pt x="1006" y="1326"/>
                </a:lnTo>
                <a:lnTo>
                  <a:pt x="1004" y="1326"/>
                </a:lnTo>
                <a:lnTo>
                  <a:pt x="1003" y="1326"/>
                </a:lnTo>
                <a:lnTo>
                  <a:pt x="1003" y="1326"/>
                </a:lnTo>
                <a:lnTo>
                  <a:pt x="1002" y="1325"/>
                </a:lnTo>
                <a:lnTo>
                  <a:pt x="1001" y="1324"/>
                </a:lnTo>
                <a:lnTo>
                  <a:pt x="1000" y="1323"/>
                </a:lnTo>
                <a:lnTo>
                  <a:pt x="998" y="1322"/>
                </a:lnTo>
                <a:lnTo>
                  <a:pt x="997" y="1323"/>
                </a:lnTo>
                <a:lnTo>
                  <a:pt x="995" y="1323"/>
                </a:lnTo>
                <a:lnTo>
                  <a:pt x="993" y="1324"/>
                </a:lnTo>
                <a:lnTo>
                  <a:pt x="991" y="1326"/>
                </a:lnTo>
                <a:lnTo>
                  <a:pt x="991" y="1326"/>
                </a:lnTo>
                <a:lnTo>
                  <a:pt x="990" y="1327"/>
                </a:lnTo>
                <a:lnTo>
                  <a:pt x="989" y="1328"/>
                </a:lnTo>
                <a:lnTo>
                  <a:pt x="988" y="1329"/>
                </a:lnTo>
                <a:lnTo>
                  <a:pt x="986" y="1328"/>
                </a:lnTo>
                <a:lnTo>
                  <a:pt x="985" y="1328"/>
                </a:lnTo>
                <a:lnTo>
                  <a:pt x="984" y="1329"/>
                </a:lnTo>
                <a:lnTo>
                  <a:pt x="985" y="1330"/>
                </a:lnTo>
                <a:lnTo>
                  <a:pt x="985" y="1331"/>
                </a:lnTo>
                <a:lnTo>
                  <a:pt x="986" y="1332"/>
                </a:lnTo>
                <a:lnTo>
                  <a:pt x="986" y="1333"/>
                </a:lnTo>
                <a:lnTo>
                  <a:pt x="987" y="1334"/>
                </a:lnTo>
                <a:lnTo>
                  <a:pt x="995" y="1330"/>
                </a:lnTo>
                <a:lnTo>
                  <a:pt x="998" y="1329"/>
                </a:lnTo>
                <a:lnTo>
                  <a:pt x="999" y="1329"/>
                </a:lnTo>
                <a:lnTo>
                  <a:pt x="1000" y="1330"/>
                </a:lnTo>
                <a:lnTo>
                  <a:pt x="1001" y="1331"/>
                </a:lnTo>
                <a:lnTo>
                  <a:pt x="1001" y="1332"/>
                </a:lnTo>
                <a:lnTo>
                  <a:pt x="1002" y="1333"/>
                </a:lnTo>
                <a:lnTo>
                  <a:pt x="1003" y="1334"/>
                </a:lnTo>
                <a:lnTo>
                  <a:pt x="1003" y="1334"/>
                </a:lnTo>
                <a:lnTo>
                  <a:pt x="1004" y="1335"/>
                </a:lnTo>
                <a:lnTo>
                  <a:pt x="1004" y="1336"/>
                </a:lnTo>
                <a:lnTo>
                  <a:pt x="1005" y="1335"/>
                </a:lnTo>
                <a:lnTo>
                  <a:pt x="1013" y="1331"/>
                </a:lnTo>
                <a:lnTo>
                  <a:pt x="1014" y="1331"/>
                </a:lnTo>
                <a:lnTo>
                  <a:pt x="1015" y="1330"/>
                </a:lnTo>
                <a:lnTo>
                  <a:pt x="1017" y="1330"/>
                </a:lnTo>
                <a:lnTo>
                  <a:pt x="1019" y="1329"/>
                </a:lnTo>
                <a:lnTo>
                  <a:pt x="1019" y="1330"/>
                </a:lnTo>
                <a:lnTo>
                  <a:pt x="1019" y="1335"/>
                </a:lnTo>
                <a:lnTo>
                  <a:pt x="1020" y="1337"/>
                </a:lnTo>
                <a:lnTo>
                  <a:pt x="1020" y="1338"/>
                </a:lnTo>
                <a:lnTo>
                  <a:pt x="1021" y="1338"/>
                </a:lnTo>
                <a:lnTo>
                  <a:pt x="1023" y="1338"/>
                </a:lnTo>
                <a:lnTo>
                  <a:pt x="1023" y="1338"/>
                </a:lnTo>
                <a:lnTo>
                  <a:pt x="1025" y="1338"/>
                </a:lnTo>
                <a:lnTo>
                  <a:pt x="1026" y="1338"/>
                </a:lnTo>
                <a:lnTo>
                  <a:pt x="1026" y="1338"/>
                </a:lnTo>
                <a:lnTo>
                  <a:pt x="1026" y="1337"/>
                </a:lnTo>
                <a:lnTo>
                  <a:pt x="1027" y="1336"/>
                </a:lnTo>
                <a:lnTo>
                  <a:pt x="1027" y="1334"/>
                </a:lnTo>
                <a:lnTo>
                  <a:pt x="1029" y="1326"/>
                </a:lnTo>
                <a:lnTo>
                  <a:pt x="1029" y="1324"/>
                </a:lnTo>
                <a:lnTo>
                  <a:pt x="1028" y="1322"/>
                </a:lnTo>
                <a:lnTo>
                  <a:pt x="1028" y="1321"/>
                </a:lnTo>
                <a:lnTo>
                  <a:pt x="1029" y="1318"/>
                </a:lnTo>
                <a:lnTo>
                  <a:pt x="1030" y="1315"/>
                </a:lnTo>
                <a:lnTo>
                  <a:pt x="1031" y="1314"/>
                </a:lnTo>
                <a:lnTo>
                  <a:pt x="1032" y="1314"/>
                </a:lnTo>
                <a:lnTo>
                  <a:pt x="1032" y="1314"/>
                </a:lnTo>
                <a:lnTo>
                  <a:pt x="1033" y="1314"/>
                </a:lnTo>
                <a:lnTo>
                  <a:pt x="1035" y="1314"/>
                </a:lnTo>
                <a:lnTo>
                  <a:pt x="1036" y="1311"/>
                </a:lnTo>
                <a:lnTo>
                  <a:pt x="1037" y="1310"/>
                </a:lnTo>
                <a:lnTo>
                  <a:pt x="1038" y="1309"/>
                </a:lnTo>
                <a:lnTo>
                  <a:pt x="1038" y="1309"/>
                </a:lnTo>
                <a:lnTo>
                  <a:pt x="1039" y="1309"/>
                </a:lnTo>
                <a:lnTo>
                  <a:pt x="1041" y="1308"/>
                </a:lnTo>
                <a:lnTo>
                  <a:pt x="1043" y="1307"/>
                </a:lnTo>
                <a:lnTo>
                  <a:pt x="1046" y="1308"/>
                </a:lnTo>
                <a:lnTo>
                  <a:pt x="1048" y="1309"/>
                </a:lnTo>
                <a:lnTo>
                  <a:pt x="1049" y="1309"/>
                </a:lnTo>
                <a:lnTo>
                  <a:pt x="1049" y="1310"/>
                </a:lnTo>
                <a:lnTo>
                  <a:pt x="1049" y="1311"/>
                </a:lnTo>
                <a:lnTo>
                  <a:pt x="1050" y="1312"/>
                </a:lnTo>
                <a:lnTo>
                  <a:pt x="1053" y="1312"/>
                </a:lnTo>
                <a:lnTo>
                  <a:pt x="1054" y="1312"/>
                </a:lnTo>
                <a:lnTo>
                  <a:pt x="1054" y="1313"/>
                </a:lnTo>
                <a:lnTo>
                  <a:pt x="1056" y="1313"/>
                </a:lnTo>
                <a:lnTo>
                  <a:pt x="1057" y="1312"/>
                </a:lnTo>
                <a:lnTo>
                  <a:pt x="1058" y="1312"/>
                </a:lnTo>
                <a:lnTo>
                  <a:pt x="1059" y="1310"/>
                </a:lnTo>
                <a:lnTo>
                  <a:pt x="1061" y="1309"/>
                </a:lnTo>
                <a:lnTo>
                  <a:pt x="1063" y="1306"/>
                </a:lnTo>
                <a:lnTo>
                  <a:pt x="1070" y="1300"/>
                </a:lnTo>
                <a:lnTo>
                  <a:pt x="1072" y="1299"/>
                </a:lnTo>
                <a:lnTo>
                  <a:pt x="1073" y="1298"/>
                </a:lnTo>
                <a:lnTo>
                  <a:pt x="1074" y="1297"/>
                </a:lnTo>
                <a:lnTo>
                  <a:pt x="1074" y="1296"/>
                </a:lnTo>
                <a:lnTo>
                  <a:pt x="1075" y="1296"/>
                </a:lnTo>
                <a:lnTo>
                  <a:pt x="1081" y="1292"/>
                </a:lnTo>
                <a:lnTo>
                  <a:pt x="1082" y="1290"/>
                </a:lnTo>
                <a:lnTo>
                  <a:pt x="1083" y="1290"/>
                </a:lnTo>
                <a:lnTo>
                  <a:pt x="1084" y="1289"/>
                </a:lnTo>
                <a:lnTo>
                  <a:pt x="1085" y="1289"/>
                </a:lnTo>
                <a:lnTo>
                  <a:pt x="1088" y="1287"/>
                </a:lnTo>
                <a:lnTo>
                  <a:pt x="1089" y="1286"/>
                </a:lnTo>
                <a:lnTo>
                  <a:pt x="1090" y="1286"/>
                </a:lnTo>
                <a:lnTo>
                  <a:pt x="1089" y="1289"/>
                </a:lnTo>
                <a:lnTo>
                  <a:pt x="1088" y="1289"/>
                </a:lnTo>
                <a:lnTo>
                  <a:pt x="1085" y="1290"/>
                </a:lnTo>
                <a:lnTo>
                  <a:pt x="1086" y="1291"/>
                </a:lnTo>
                <a:lnTo>
                  <a:pt x="1086" y="1292"/>
                </a:lnTo>
                <a:lnTo>
                  <a:pt x="1087" y="1291"/>
                </a:lnTo>
                <a:lnTo>
                  <a:pt x="1088" y="1291"/>
                </a:lnTo>
                <a:lnTo>
                  <a:pt x="1088" y="1292"/>
                </a:lnTo>
                <a:lnTo>
                  <a:pt x="1087" y="1295"/>
                </a:lnTo>
                <a:lnTo>
                  <a:pt x="1087" y="1297"/>
                </a:lnTo>
                <a:lnTo>
                  <a:pt x="1088" y="1299"/>
                </a:lnTo>
                <a:lnTo>
                  <a:pt x="1088" y="1300"/>
                </a:lnTo>
                <a:lnTo>
                  <a:pt x="1089" y="1300"/>
                </a:lnTo>
                <a:lnTo>
                  <a:pt x="1089" y="1301"/>
                </a:lnTo>
                <a:lnTo>
                  <a:pt x="1090" y="1301"/>
                </a:lnTo>
                <a:lnTo>
                  <a:pt x="1091" y="1301"/>
                </a:lnTo>
                <a:lnTo>
                  <a:pt x="1092" y="1301"/>
                </a:lnTo>
                <a:lnTo>
                  <a:pt x="1093" y="1300"/>
                </a:lnTo>
                <a:lnTo>
                  <a:pt x="1093" y="1299"/>
                </a:lnTo>
                <a:lnTo>
                  <a:pt x="1093" y="1298"/>
                </a:lnTo>
                <a:lnTo>
                  <a:pt x="1093" y="1297"/>
                </a:lnTo>
                <a:lnTo>
                  <a:pt x="1095" y="1292"/>
                </a:lnTo>
                <a:lnTo>
                  <a:pt x="1096" y="1292"/>
                </a:lnTo>
                <a:lnTo>
                  <a:pt x="1096" y="1290"/>
                </a:lnTo>
                <a:lnTo>
                  <a:pt x="1096" y="1289"/>
                </a:lnTo>
                <a:lnTo>
                  <a:pt x="1098" y="1289"/>
                </a:lnTo>
                <a:lnTo>
                  <a:pt x="1100" y="1290"/>
                </a:lnTo>
                <a:lnTo>
                  <a:pt x="1101" y="1291"/>
                </a:lnTo>
                <a:lnTo>
                  <a:pt x="1102" y="1292"/>
                </a:lnTo>
                <a:lnTo>
                  <a:pt x="1103" y="1295"/>
                </a:lnTo>
                <a:lnTo>
                  <a:pt x="1104" y="1297"/>
                </a:lnTo>
                <a:lnTo>
                  <a:pt x="1104" y="1296"/>
                </a:lnTo>
                <a:lnTo>
                  <a:pt x="1105" y="1296"/>
                </a:lnTo>
                <a:lnTo>
                  <a:pt x="1104" y="1295"/>
                </a:lnTo>
                <a:lnTo>
                  <a:pt x="1104" y="1294"/>
                </a:lnTo>
                <a:lnTo>
                  <a:pt x="1104" y="1293"/>
                </a:lnTo>
                <a:lnTo>
                  <a:pt x="1104" y="1292"/>
                </a:lnTo>
                <a:lnTo>
                  <a:pt x="1105" y="1293"/>
                </a:lnTo>
                <a:lnTo>
                  <a:pt x="1107" y="1294"/>
                </a:lnTo>
                <a:lnTo>
                  <a:pt x="1111" y="1297"/>
                </a:lnTo>
                <a:lnTo>
                  <a:pt x="1114" y="1298"/>
                </a:lnTo>
                <a:lnTo>
                  <a:pt x="1115" y="1298"/>
                </a:lnTo>
                <a:lnTo>
                  <a:pt x="1116" y="1299"/>
                </a:lnTo>
                <a:lnTo>
                  <a:pt x="1117" y="1299"/>
                </a:lnTo>
                <a:lnTo>
                  <a:pt x="1118" y="1300"/>
                </a:lnTo>
                <a:lnTo>
                  <a:pt x="1117" y="1301"/>
                </a:lnTo>
                <a:lnTo>
                  <a:pt x="1118" y="1301"/>
                </a:lnTo>
                <a:lnTo>
                  <a:pt x="1118" y="1302"/>
                </a:lnTo>
                <a:lnTo>
                  <a:pt x="1119" y="1302"/>
                </a:lnTo>
                <a:lnTo>
                  <a:pt x="1119" y="1301"/>
                </a:lnTo>
                <a:lnTo>
                  <a:pt x="1119" y="1301"/>
                </a:lnTo>
                <a:lnTo>
                  <a:pt x="1121" y="1301"/>
                </a:lnTo>
                <a:lnTo>
                  <a:pt x="1126" y="1302"/>
                </a:lnTo>
                <a:lnTo>
                  <a:pt x="1127" y="1302"/>
                </a:lnTo>
                <a:lnTo>
                  <a:pt x="1128" y="1302"/>
                </a:lnTo>
                <a:lnTo>
                  <a:pt x="1128" y="1302"/>
                </a:lnTo>
                <a:lnTo>
                  <a:pt x="1129" y="1302"/>
                </a:lnTo>
                <a:lnTo>
                  <a:pt x="1130" y="1302"/>
                </a:lnTo>
                <a:lnTo>
                  <a:pt x="1131" y="1302"/>
                </a:lnTo>
                <a:lnTo>
                  <a:pt x="1131" y="1302"/>
                </a:lnTo>
                <a:lnTo>
                  <a:pt x="1133" y="1302"/>
                </a:lnTo>
                <a:lnTo>
                  <a:pt x="1134" y="1302"/>
                </a:lnTo>
                <a:lnTo>
                  <a:pt x="1134" y="1303"/>
                </a:lnTo>
                <a:lnTo>
                  <a:pt x="1135" y="1303"/>
                </a:lnTo>
                <a:lnTo>
                  <a:pt x="1136" y="1304"/>
                </a:lnTo>
                <a:lnTo>
                  <a:pt x="1137" y="1305"/>
                </a:lnTo>
                <a:lnTo>
                  <a:pt x="1138" y="1307"/>
                </a:lnTo>
                <a:lnTo>
                  <a:pt x="1139" y="1307"/>
                </a:lnTo>
                <a:lnTo>
                  <a:pt x="1140" y="1307"/>
                </a:lnTo>
                <a:lnTo>
                  <a:pt x="1140" y="1305"/>
                </a:lnTo>
                <a:lnTo>
                  <a:pt x="1141" y="1305"/>
                </a:lnTo>
                <a:lnTo>
                  <a:pt x="1142" y="1305"/>
                </a:lnTo>
                <a:lnTo>
                  <a:pt x="1146" y="1305"/>
                </a:lnTo>
                <a:lnTo>
                  <a:pt x="1147" y="1306"/>
                </a:lnTo>
                <a:lnTo>
                  <a:pt x="1147" y="1307"/>
                </a:lnTo>
                <a:lnTo>
                  <a:pt x="1150" y="1307"/>
                </a:lnTo>
                <a:lnTo>
                  <a:pt x="1150" y="1306"/>
                </a:lnTo>
                <a:lnTo>
                  <a:pt x="1151" y="1306"/>
                </a:lnTo>
                <a:lnTo>
                  <a:pt x="1156" y="1307"/>
                </a:lnTo>
                <a:lnTo>
                  <a:pt x="1158" y="1306"/>
                </a:lnTo>
                <a:lnTo>
                  <a:pt x="1164" y="1306"/>
                </a:lnTo>
                <a:lnTo>
                  <a:pt x="1166" y="1306"/>
                </a:lnTo>
                <a:lnTo>
                  <a:pt x="1170" y="1306"/>
                </a:lnTo>
                <a:lnTo>
                  <a:pt x="1171" y="1306"/>
                </a:lnTo>
                <a:lnTo>
                  <a:pt x="1172" y="1306"/>
                </a:lnTo>
                <a:lnTo>
                  <a:pt x="1173" y="1306"/>
                </a:lnTo>
                <a:lnTo>
                  <a:pt x="1174" y="1305"/>
                </a:lnTo>
                <a:lnTo>
                  <a:pt x="1175" y="1305"/>
                </a:lnTo>
                <a:lnTo>
                  <a:pt x="1176" y="1305"/>
                </a:lnTo>
                <a:lnTo>
                  <a:pt x="1177" y="1304"/>
                </a:lnTo>
                <a:lnTo>
                  <a:pt x="1177" y="1304"/>
                </a:lnTo>
                <a:lnTo>
                  <a:pt x="1178" y="1304"/>
                </a:lnTo>
                <a:lnTo>
                  <a:pt x="1185" y="1302"/>
                </a:lnTo>
                <a:lnTo>
                  <a:pt x="1186" y="1302"/>
                </a:lnTo>
                <a:lnTo>
                  <a:pt x="1188" y="1302"/>
                </a:lnTo>
                <a:lnTo>
                  <a:pt x="1189" y="1301"/>
                </a:lnTo>
                <a:lnTo>
                  <a:pt x="1191" y="1299"/>
                </a:lnTo>
                <a:lnTo>
                  <a:pt x="1192" y="1298"/>
                </a:lnTo>
                <a:lnTo>
                  <a:pt x="1194" y="1295"/>
                </a:lnTo>
                <a:lnTo>
                  <a:pt x="1196" y="1294"/>
                </a:lnTo>
                <a:lnTo>
                  <a:pt x="1199" y="1294"/>
                </a:lnTo>
                <a:lnTo>
                  <a:pt x="1199" y="1295"/>
                </a:lnTo>
                <a:lnTo>
                  <a:pt x="1199" y="1300"/>
                </a:lnTo>
                <a:lnTo>
                  <a:pt x="1199" y="1301"/>
                </a:lnTo>
                <a:lnTo>
                  <a:pt x="1198" y="1301"/>
                </a:lnTo>
                <a:lnTo>
                  <a:pt x="1198" y="1302"/>
                </a:lnTo>
                <a:lnTo>
                  <a:pt x="1198" y="1303"/>
                </a:lnTo>
                <a:lnTo>
                  <a:pt x="1197" y="1303"/>
                </a:lnTo>
                <a:lnTo>
                  <a:pt x="1196" y="1305"/>
                </a:lnTo>
                <a:lnTo>
                  <a:pt x="1195" y="1307"/>
                </a:lnTo>
                <a:lnTo>
                  <a:pt x="1194" y="1307"/>
                </a:lnTo>
                <a:lnTo>
                  <a:pt x="1193" y="1311"/>
                </a:lnTo>
                <a:lnTo>
                  <a:pt x="1192" y="1312"/>
                </a:lnTo>
                <a:lnTo>
                  <a:pt x="1191" y="1314"/>
                </a:lnTo>
                <a:lnTo>
                  <a:pt x="1190" y="1314"/>
                </a:lnTo>
                <a:lnTo>
                  <a:pt x="1189" y="1314"/>
                </a:lnTo>
                <a:lnTo>
                  <a:pt x="1189" y="1312"/>
                </a:lnTo>
                <a:lnTo>
                  <a:pt x="1188" y="1312"/>
                </a:lnTo>
                <a:lnTo>
                  <a:pt x="1188" y="1314"/>
                </a:lnTo>
                <a:lnTo>
                  <a:pt x="1187" y="1314"/>
                </a:lnTo>
                <a:lnTo>
                  <a:pt x="1186" y="1314"/>
                </a:lnTo>
                <a:lnTo>
                  <a:pt x="1185" y="1314"/>
                </a:lnTo>
                <a:lnTo>
                  <a:pt x="1185" y="1315"/>
                </a:lnTo>
                <a:lnTo>
                  <a:pt x="1186" y="1317"/>
                </a:lnTo>
                <a:lnTo>
                  <a:pt x="1185" y="1319"/>
                </a:lnTo>
                <a:lnTo>
                  <a:pt x="1182" y="1318"/>
                </a:lnTo>
                <a:lnTo>
                  <a:pt x="1179" y="1318"/>
                </a:lnTo>
                <a:lnTo>
                  <a:pt x="1179" y="1319"/>
                </a:lnTo>
                <a:lnTo>
                  <a:pt x="1178" y="1319"/>
                </a:lnTo>
                <a:lnTo>
                  <a:pt x="1179" y="1319"/>
                </a:lnTo>
                <a:lnTo>
                  <a:pt x="1179" y="1320"/>
                </a:lnTo>
                <a:lnTo>
                  <a:pt x="1178" y="1320"/>
                </a:lnTo>
                <a:lnTo>
                  <a:pt x="1177" y="1320"/>
                </a:lnTo>
                <a:lnTo>
                  <a:pt x="1177" y="1319"/>
                </a:lnTo>
                <a:lnTo>
                  <a:pt x="1177" y="1318"/>
                </a:lnTo>
                <a:lnTo>
                  <a:pt x="1177" y="1317"/>
                </a:lnTo>
                <a:lnTo>
                  <a:pt x="1176" y="1318"/>
                </a:lnTo>
                <a:lnTo>
                  <a:pt x="1175" y="1318"/>
                </a:lnTo>
                <a:lnTo>
                  <a:pt x="1174" y="1319"/>
                </a:lnTo>
                <a:lnTo>
                  <a:pt x="1174" y="1320"/>
                </a:lnTo>
                <a:lnTo>
                  <a:pt x="1175" y="1321"/>
                </a:lnTo>
                <a:lnTo>
                  <a:pt x="1176" y="1322"/>
                </a:lnTo>
                <a:lnTo>
                  <a:pt x="1177" y="1323"/>
                </a:lnTo>
                <a:lnTo>
                  <a:pt x="1179" y="1324"/>
                </a:lnTo>
                <a:lnTo>
                  <a:pt x="1179" y="1325"/>
                </a:lnTo>
                <a:lnTo>
                  <a:pt x="1177" y="1326"/>
                </a:lnTo>
                <a:lnTo>
                  <a:pt x="1175" y="1325"/>
                </a:lnTo>
                <a:lnTo>
                  <a:pt x="1174" y="1325"/>
                </a:lnTo>
                <a:lnTo>
                  <a:pt x="1173" y="1322"/>
                </a:lnTo>
                <a:lnTo>
                  <a:pt x="1172" y="1322"/>
                </a:lnTo>
                <a:lnTo>
                  <a:pt x="1172" y="1321"/>
                </a:lnTo>
                <a:lnTo>
                  <a:pt x="1172" y="1320"/>
                </a:lnTo>
                <a:lnTo>
                  <a:pt x="1171" y="1320"/>
                </a:lnTo>
                <a:lnTo>
                  <a:pt x="1169" y="1321"/>
                </a:lnTo>
                <a:lnTo>
                  <a:pt x="1168" y="1321"/>
                </a:lnTo>
                <a:lnTo>
                  <a:pt x="1168" y="1322"/>
                </a:lnTo>
                <a:lnTo>
                  <a:pt x="1169" y="1324"/>
                </a:lnTo>
                <a:lnTo>
                  <a:pt x="1171" y="1326"/>
                </a:lnTo>
                <a:lnTo>
                  <a:pt x="1171" y="1327"/>
                </a:lnTo>
                <a:lnTo>
                  <a:pt x="1169" y="1327"/>
                </a:lnTo>
                <a:lnTo>
                  <a:pt x="1166" y="1327"/>
                </a:lnTo>
                <a:lnTo>
                  <a:pt x="1166" y="1327"/>
                </a:lnTo>
                <a:lnTo>
                  <a:pt x="1166" y="1328"/>
                </a:lnTo>
                <a:lnTo>
                  <a:pt x="1166" y="1330"/>
                </a:lnTo>
                <a:lnTo>
                  <a:pt x="1169" y="1330"/>
                </a:lnTo>
                <a:lnTo>
                  <a:pt x="1170" y="1330"/>
                </a:lnTo>
                <a:lnTo>
                  <a:pt x="1170" y="1329"/>
                </a:lnTo>
                <a:lnTo>
                  <a:pt x="1171" y="1329"/>
                </a:lnTo>
                <a:lnTo>
                  <a:pt x="1172" y="1330"/>
                </a:lnTo>
                <a:lnTo>
                  <a:pt x="1173" y="1331"/>
                </a:lnTo>
                <a:lnTo>
                  <a:pt x="1176" y="1331"/>
                </a:lnTo>
                <a:lnTo>
                  <a:pt x="1177" y="1332"/>
                </a:lnTo>
                <a:lnTo>
                  <a:pt x="1177" y="1333"/>
                </a:lnTo>
                <a:lnTo>
                  <a:pt x="1177" y="1335"/>
                </a:lnTo>
                <a:lnTo>
                  <a:pt x="1174" y="1338"/>
                </a:lnTo>
                <a:lnTo>
                  <a:pt x="1173" y="1338"/>
                </a:lnTo>
                <a:lnTo>
                  <a:pt x="1170" y="1338"/>
                </a:lnTo>
                <a:lnTo>
                  <a:pt x="1167" y="1336"/>
                </a:lnTo>
                <a:lnTo>
                  <a:pt x="1166" y="1335"/>
                </a:lnTo>
                <a:lnTo>
                  <a:pt x="1166" y="1333"/>
                </a:lnTo>
                <a:lnTo>
                  <a:pt x="1165" y="1332"/>
                </a:lnTo>
                <a:lnTo>
                  <a:pt x="1164" y="1331"/>
                </a:lnTo>
                <a:lnTo>
                  <a:pt x="1163" y="1330"/>
                </a:lnTo>
                <a:lnTo>
                  <a:pt x="1162" y="1330"/>
                </a:lnTo>
                <a:lnTo>
                  <a:pt x="1161" y="1330"/>
                </a:lnTo>
                <a:lnTo>
                  <a:pt x="1160" y="1330"/>
                </a:lnTo>
                <a:lnTo>
                  <a:pt x="1159" y="1331"/>
                </a:lnTo>
                <a:lnTo>
                  <a:pt x="1160" y="1331"/>
                </a:lnTo>
                <a:lnTo>
                  <a:pt x="1161" y="1332"/>
                </a:lnTo>
                <a:lnTo>
                  <a:pt x="1162" y="1333"/>
                </a:lnTo>
                <a:lnTo>
                  <a:pt x="1166" y="1338"/>
                </a:lnTo>
                <a:lnTo>
                  <a:pt x="1166" y="1339"/>
                </a:lnTo>
                <a:lnTo>
                  <a:pt x="1166" y="1340"/>
                </a:lnTo>
                <a:lnTo>
                  <a:pt x="1166" y="1340"/>
                </a:lnTo>
                <a:lnTo>
                  <a:pt x="1163" y="1339"/>
                </a:lnTo>
                <a:lnTo>
                  <a:pt x="1160" y="1341"/>
                </a:lnTo>
                <a:lnTo>
                  <a:pt x="1159" y="1341"/>
                </a:lnTo>
                <a:lnTo>
                  <a:pt x="1158" y="1341"/>
                </a:lnTo>
                <a:lnTo>
                  <a:pt x="1158" y="1342"/>
                </a:lnTo>
                <a:lnTo>
                  <a:pt x="1157" y="1343"/>
                </a:lnTo>
                <a:lnTo>
                  <a:pt x="1157" y="1344"/>
                </a:lnTo>
                <a:lnTo>
                  <a:pt x="1156" y="1345"/>
                </a:lnTo>
                <a:lnTo>
                  <a:pt x="1155" y="1345"/>
                </a:lnTo>
                <a:lnTo>
                  <a:pt x="1154" y="1345"/>
                </a:lnTo>
                <a:lnTo>
                  <a:pt x="1151" y="1345"/>
                </a:lnTo>
                <a:lnTo>
                  <a:pt x="1149" y="1344"/>
                </a:lnTo>
                <a:lnTo>
                  <a:pt x="1147" y="1344"/>
                </a:lnTo>
                <a:lnTo>
                  <a:pt x="1145" y="1344"/>
                </a:lnTo>
                <a:lnTo>
                  <a:pt x="1144" y="1343"/>
                </a:lnTo>
                <a:lnTo>
                  <a:pt x="1144" y="1344"/>
                </a:lnTo>
                <a:lnTo>
                  <a:pt x="1145" y="1344"/>
                </a:lnTo>
                <a:lnTo>
                  <a:pt x="1148" y="1345"/>
                </a:lnTo>
                <a:lnTo>
                  <a:pt x="1149" y="1346"/>
                </a:lnTo>
                <a:lnTo>
                  <a:pt x="1150" y="1346"/>
                </a:lnTo>
                <a:lnTo>
                  <a:pt x="1152" y="1347"/>
                </a:lnTo>
                <a:lnTo>
                  <a:pt x="1154" y="1351"/>
                </a:lnTo>
                <a:lnTo>
                  <a:pt x="1156" y="1352"/>
                </a:lnTo>
                <a:lnTo>
                  <a:pt x="1157" y="1354"/>
                </a:lnTo>
                <a:lnTo>
                  <a:pt x="1157" y="1355"/>
                </a:lnTo>
                <a:lnTo>
                  <a:pt x="1157" y="1356"/>
                </a:lnTo>
                <a:lnTo>
                  <a:pt x="1156" y="1356"/>
                </a:lnTo>
                <a:lnTo>
                  <a:pt x="1155" y="1356"/>
                </a:lnTo>
                <a:lnTo>
                  <a:pt x="1154" y="1357"/>
                </a:lnTo>
                <a:lnTo>
                  <a:pt x="1154" y="1357"/>
                </a:lnTo>
                <a:lnTo>
                  <a:pt x="1153" y="1358"/>
                </a:lnTo>
                <a:lnTo>
                  <a:pt x="1154" y="1358"/>
                </a:lnTo>
                <a:lnTo>
                  <a:pt x="1154" y="1358"/>
                </a:lnTo>
                <a:lnTo>
                  <a:pt x="1155" y="1358"/>
                </a:lnTo>
                <a:lnTo>
                  <a:pt x="1156" y="1358"/>
                </a:lnTo>
                <a:lnTo>
                  <a:pt x="1156" y="1359"/>
                </a:lnTo>
                <a:lnTo>
                  <a:pt x="1156" y="1360"/>
                </a:lnTo>
                <a:lnTo>
                  <a:pt x="1155" y="1362"/>
                </a:lnTo>
                <a:lnTo>
                  <a:pt x="1154" y="1364"/>
                </a:lnTo>
                <a:lnTo>
                  <a:pt x="1152" y="1366"/>
                </a:lnTo>
                <a:lnTo>
                  <a:pt x="1151" y="1367"/>
                </a:lnTo>
                <a:lnTo>
                  <a:pt x="1148" y="1366"/>
                </a:lnTo>
                <a:lnTo>
                  <a:pt x="1146" y="1365"/>
                </a:lnTo>
                <a:lnTo>
                  <a:pt x="1145" y="1364"/>
                </a:lnTo>
                <a:lnTo>
                  <a:pt x="1145" y="1363"/>
                </a:lnTo>
                <a:lnTo>
                  <a:pt x="1142" y="1363"/>
                </a:lnTo>
                <a:lnTo>
                  <a:pt x="1142" y="1364"/>
                </a:lnTo>
                <a:lnTo>
                  <a:pt x="1142" y="1364"/>
                </a:lnTo>
                <a:lnTo>
                  <a:pt x="1137" y="1363"/>
                </a:lnTo>
                <a:lnTo>
                  <a:pt x="1133" y="1363"/>
                </a:lnTo>
                <a:lnTo>
                  <a:pt x="1132" y="1362"/>
                </a:lnTo>
                <a:lnTo>
                  <a:pt x="1131" y="1363"/>
                </a:lnTo>
                <a:lnTo>
                  <a:pt x="1132" y="1363"/>
                </a:lnTo>
                <a:lnTo>
                  <a:pt x="1134" y="1364"/>
                </a:lnTo>
                <a:lnTo>
                  <a:pt x="1140" y="1366"/>
                </a:lnTo>
                <a:lnTo>
                  <a:pt x="1141" y="1368"/>
                </a:lnTo>
                <a:lnTo>
                  <a:pt x="1142" y="1369"/>
                </a:lnTo>
                <a:lnTo>
                  <a:pt x="1142" y="1371"/>
                </a:lnTo>
                <a:lnTo>
                  <a:pt x="1142" y="1373"/>
                </a:lnTo>
                <a:lnTo>
                  <a:pt x="1142" y="1374"/>
                </a:lnTo>
                <a:lnTo>
                  <a:pt x="1142" y="1374"/>
                </a:lnTo>
                <a:lnTo>
                  <a:pt x="1141" y="1373"/>
                </a:lnTo>
                <a:lnTo>
                  <a:pt x="1140" y="1373"/>
                </a:lnTo>
                <a:lnTo>
                  <a:pt x="1139" y="1374"/>
                </a:lnTo>
                <a:lnTo>
                  <a:pt x="1140" y="1374"/>
                </a:lnTo>
                <a:lnTo>
                  <a:pt x="1141" y="1375"/>
                </a:lnTo>
                <a:lnTo>
                  <a:pt x="1141" y="1375"/>
                </a:lnTo>
                <a:lnTo>
                  <a:pt x="1142" y="1375"/>
                </a:lnTo>
                <a:lnTo>
                  <a:pt x="1142" y="1376"/>
                </a:lnTo>
                <a:lnTo>
                  <a:pt x="1142" y="1377"/>
                </a:lnTo>
                <a:lnTo>
                  <a:pt x="1142" y="1377"/>
                </a:lnTo>
                <a:lnTo>
                  <a:pt x="1142" y="1378"/>
                </a:lnTo>
                <a:lnTo>
                  <a:pt x="1142" y="1379"/>
                </a:lnTo>
                <a:lnTo>
                  <a:pt x="1142" y="1379"/>
                </a:lnTo>
                <a:lnTo>
                  <a:pt x="1140" y="1378"/>
                </a:lnTo>
                <a:lnTo>
                  <a:pt x="1138" y="1377"/>
                </a:lnTo>
                <a:lnTo>
                  <a:pt x="1135" y="1377"/>
                </a:lnTo>
                <a:lnTo>
                  <a:pt x="1135" y="1378"/>
                </a:lnTo>
                <a:lnTo>
                  <a:pt x="1134" y="1377"/>
                </a:lnTo>
                <a:lnTo>
                  <a:pt x="1134" y="1376"/>
                </a:lnTo>
                <a:lnTo>
                  <a:pt x="1133" y="1376"/>
                </a:lnTo>
                <a:lnTo>
                  <a:pt x="1133" y="1377"/>
                </a:lnTo>
                <a:lnTo>
                  <a:pt x="1133" y="1378"/>
                </a:lnTo>
                <a:lnTo>
                  <a:pt x="1134" y="1378"/>
                </a:lnTo>
                <a:lnTo>
                  <a:pt x="1134" y="1380"/>
                </a:lnTo>
                <a:lnTo>
                  <a:pt x="1134" y="1381"/>
                </a:lnTo>
                <a:lnTo>
                  <a:pt x="1134" y="1384"/>
                </a:lnTo>
                <a:lnTo>
                  <a:pt x="1132" y="1387"/>
                </a:lnTo>
                <a:lnTo>
                  <a:pt x="1132" y="1388"/>
                </a:lnTo>
                <a:lnTo>
                  <a:pt x="1131" y="1388"/>
                </a:lnTo>
                <a:lnTo>
                  <a:pt x="1131" y="1387"/>
                </a:lnTo>
                <a:lnTo>
                  <a:pt x="1130" y="1386"/>
                </a:lnTo>
                <a:lnTo>
                  <a:pt x="1129" y="1385"/>
                </a:lnTo>
                <a:lnTo>
                  <a:pt x="1126" y="1384"/>
                </a:lnTo>
                <a:lnTo>
                  <a:pt x="1123" y="1384"/>
                </a:lnTo>
                <a:lnTo>
                  <a:pt x="1122" y="1383"/>
                </a:lnTo>
                <a:lnTo>
                  <a:pt x="1121" y="1381"/>
                </a:lnTo>
                <a:lnTo>
                  <a:pt x="1121" y="1380"/>
                </a:lnTo>
                <a:lnTo>
                  <a:pt x="1119" y="1381"/>
                </a:lnTo>
                <a:lnTo>
                  <a:pt x="1119" y="1381"/>
                </a:lnTo>
                <a:lnTo>
                  <a:pt x="1119" y="1382"/>
                </a:lnTo>
                <a:lnTo>
                  <a:pt x="1119" y="1383"/>
                </a:lnTo>
                <a:lnTo>
                  <a:pt x="1120" y="1384"/>
                </a:lnTo>
                <a:lnTo>
                  <a:pt x="1122" y="1385"/>
                </a:lnTo>
                <a:lnTo>
                  <a:pt x="1124" y="1387"/>
                </a:lnTo>
                <a:lnTo>
                  <a:pt x="1127" y="1390"/>
                </a:lnTo>
                <a:lnTo>
                  <a:pt x="1127" y="1391"/>
                </a:lnTo>
                <a:lnTo>
                  <a:pt x="1126" y="1391"/>
                </a:lnTo>
                <a:lnTo>
                  <a:pt x="1125" y="1392"/>
                </a:lnTo>
                <a:lnTo>
                  <a:pt x="1124" y="1394"/>
                </a:lnTo>
                <a:lnTo>
                  <a:pt x="1123" y="1394"/>
                </a:lnTo>
                <a:lnTo>
                  <a:pt x="1122" y="1394"/>
                </a:lnTo>
                <a:lnTo>
                  <a:pt x="1122" y="1395"/>
                </a:lnTo>
                <a:lnTo>
                  <a:pt x="1122" y="1396"/>
                </a:lnTo>
                <a:lnTo>
                  <a:pt x="1123" y="1396"/>
                </a:lnTo>
                <a:lnTo>
                  <a:pt x="1123" y="1395"/>
                </a:lnTo>
                <a:lnTo>
                  <a:pt x="1124" y="1395"/>
                </a:lnTo>
                <a:lnTo>
                  <a:pt x="1127" y="1395"/>
                </a:lnTo>
                <a:lnTo>
                  <a:pt x="1128" y="1395"/>
                </a:lnTo>
                <a:lnTo>
                  <a:pt x="1127" y="1396"/>
                </a:lnTo>
                <a:lnTo>
                  <a:pt x="1127" y="1397"/>
                </a:lnTo>
                <a:lnTo>
                  <a:pt x="1126" y="1399"/>
                </a:lnTo>
                <a:lnTo>
                  <a:pt x="1124" y="1400"/>
                </a:lnTo>
                <a:lnTo>
                  <a:pt x="1123" y="1400"/>
                </a:lnTo>
                <a:lnTo>
                  <a:pt x="1121" y="1400"/>
                </a:lnTo>
                <a:lnTo>
                  <a:pt x="1120" y="1400"/>
                </a:lnTo>
                <a:lnTo>
                  <a:pt x="1120" y="1400"/>
                </a:lnTo>
                <a:lnTo>
                  <a:pt x="1120" y="1399"/>
                </a:lnTo>
                <a:lnTo>
                  <a:pt x="1119" y="1399"/>
                </a:lnTo>
                <a:lnTo>
                  <a:pt x="1119" y="1400"/>
                </a:lnTo>
                <a:lnTo>
                  <a:pt x="1118" y="1399"/>
                </a:lnTo>
                <a:lnTo>
                  <a:pt x="1117" y="1399"/>
                </a:lnTo>
                <a:lnTo>
                  <a:pt x="1114" y="1398"/>
                </a:lnTo>
                <a:lnTo>
                  <a:pt x="1113" y="1397"/>
                </a:lnTo>
                <a:lnTo>
                  <a:pt x="1111" y="1397"/>
                </a:lnTo>
                <a:lnTo>
                  <a:pt x="1110" y="1396"/>
                </a:lnTo>
                <a:lnTo>
                  <a:pt x="1109" y="1396"/>
                </a:lnTo>
                <a:lnTo>
                  <a:pt x="1107" y="1397"/>
                </a:lnTo>
                <a:lnTo>
                  <a:pt x="1107" y="1399"/>
                </a:lnTo>
                <a:lnTo>
                  <a:pt x="1106" y="1399"/>
                </a:lnTo>
                <a:lnTo>
                  <a:pt x="1105" y="1398"/>
                </a:lnTo>
                <a:lnTo>
                  <a:pt x="1105" y="1400"/>
                </a:lnTo>
                <a:lnTo>
                  <a:pt x="1106" y="1400"/>
                </a:lnTo>
                <a:lnTo>
                  <a:pt x="1106" y="1401"/>
                </a:lnTo>
                <a:lnTo>
                  <a:pt x="1105" y="1401"/>
                </a:lnTo>
                <a:lnTo>
                  <a:pt x="1104" y="1402"/>
                </a:lnTo>
                <a:lnTo>
                  <a:pt x="1102" y="1402"/>
                </a:lnTo>
                <a:lnTo>
                  <a:pt x="1101" y="1402"/>
                </a:lnTo>
                <a:lnTo>
                  <a:pt x="1101" y="1403"/>
                </a:lnTo>
                <a:lnTo>
                  <a:pt x="1101" y="1404"/>
                </a:lnTo>
                <a:lnTo>
                  <a:pt x="1102" y="1403"/>
                </a:lnTo>
                <a:lnTo>
                  <a:pt x="1103" y="1403"/>
                </a:lnTo>
                <a:lnTo>
                  <a:pt x="1108" y="1404"/>
                </a:lnTo>
                <a:lnTo>
                  <a:pt x="1113" y="1403"/>
                </a:lnTo>
                <a:lnTo>
                  <a:pt x="1114" y="1404"/>
                </a:lnTo>
                <a:lnTo>
                  <a:pt x="1115" y="1405"/>
                </a:lnTo>
                <a:lnTo>
                  <a:pt x="1115" y="1406"/>
                </a:lnTo>
                <a:lnTo>
                  <a:pt x="1114" y="1409"/>
                </a:lnTo>
                <a:lnTo>
                  <a:pt x="1115" y="1410"/>
                </a:lnTo>
                <a:lnTo>
                  <a:pt x="1111" y="1411"/>
                </a:lnTo>
                <a:lnTo>
                  <a:pt x="1111" y="1412"/>
                </a:lnTo>
                <a:lnTo>
                  <a:pt x="1111" y="1412"/>
                </a:lnTo>
                <a:lnTo>
                  <a:pt x="1112" y="1412"/>
                </a:lnTo>
                <a:lnTo>
                  <a:pt x="1113" y="1413"/>
                </a:lnTo>
                <a:lnTo>
                  <a:pt x="1114" y="1414"/>
                </a:lnTo>
                <a:lnTo>
                  <a:pt x="1113" y="1415"/>
                </a:lnTo>
                <a:lnTo>
                  <a:pt x="1112" y="1415"/>
                </a:lnTo>
                <a:lnTo>
                  <a:pt x="1108" y="1415"/>
                </a:lnTo>
                <a:lnTo>
                  <a:pt x="1107" y="1415"/>
                </a:lnTo>
                <a:lnTo>
                  <a:pt x="1107" y="1414"/>
                </a:lnTo>
                <a:lnTo>
                  <a:pt x="1106" y="1412"/>
                </a:lnTo>
                <a:lnTo>
                  <a:pt x="1105" y="1412"/>
                </a:lnTo>
                <a:lnTo>
                  <a:pt x="1104" y="1413"/>
                </a:lnTo>
                <a:lnTo>
                  <a:pt x="1103" y="1413"/>
                </a:lnTo>
                <a:lnTo>
                  <a:pt x="1102" y="1414"/>
                </a:lnTo>
                <a:lnTo>
                  <a:pt x="1103" y="1414"/>
                </a:lnTo>
                <a:lnTo>
                  <a:pt x="1105" y="1416"/>
                </a:lnTo>
                <a:lnTo>
                  <a:pt x="1106" y="1418"/>
                </a:lnTo>
                <a:lnTo>
                  <a:pt x="1107" y="1419"/>
                </a:lnTo>
                <a:lnTo>
                  <a:pt x="1107" y="1420"/>
                </a:lnTo>
                <a:lnTo>
                  <a:pt x="1107" y="1421"/>
                </a:lnTo>
                <a:lnTo>
                  <a:pt x="1107" y="1424"/>
                </a:lnTo>
                <a:lnTo>
                  <a:pt x="1105" y="1424"/>
                </a:lnTo>
                <a:lnTo>
                  <a:pt x="1105" y="1424"/>
                </a:lnTo>
                <a:lnTo>
                  <a:pt x="1104" y="1424"/>
                </a:lnTo>
                <a:lnTo>
                  <a:pt x="1103" y="1424"/>
                </a:lnTo>
                <a:lnTo>
                  <a:pt x="1103" y="1424"/>
                </a:lnTo>
                <a:lnTo>
                  <a:pt x="1102" y="1424"/>
                </a:lnTo>
                <a:lnTo>
                  <a:pt x="1102" y="1422"/>
                </a:lnTo>
                <a:lnTo>
                  <a:pt x="1104" y="1421"/>
                </a:lnTo>
                <a:lnTo>
                  <a:pt x="1103" y="1421"/>
                </a:lnTo>
                <a:lnTo>
                  <a:pt x="1100" y="1421"/>
                </a:lnTo>
                <a:lnTo>
                  <a:pt x="1099" y="1422"/>
                </a:lnTo>
                <a:lnTo>
                  <a:pt x="1097" y="1422"/>
                </a:lnTo>
                <a:lnTo>
                  <a:pt x="1096" y="1421"/>
                </a:lnTo>
                <a:lnTo>
                  <a:pt x="1095" y="1420"/>
                </a:lnTo>
                <a:lnTo>
                  <a:pt x="1094" y="1419"/>
                </a:lnTo>
                <a:lnTo>
                  <a:pt x="1094" y="1417"/>
                </a:lnTo>
                <a:lnTo>
                  <a:pt x="1093" y="1419"/>
                </a:lnTo>
                <a:lnTo>
                  <a:pt x="1093" y="1420"/>
                </a:lnTo>
                <a:lnTo>
                  <a:pt x="1096" y="1424"/>
                </a:lnTo>
                <a:lnTo>
                  <a:pt x="1096" y="1424"/>
                </a:lnTo>
                <a:lnTo>
                  <a:pt x="1096" y="1425"/>
                </a:lnTo>
                <a:lnTo>
                  <a:pt x="1095" y="1425"/>
                </a:lnTo>
                <a:lnTo>
                  <a:pt x="1094" y="1426"/>
                </a:lnTo>
                <a:lnTo>
                  <a:pt x="1093" y="1426"/>
                </a:lnTo>
                <a:lnTo>
                  <a:pt x="1092" y="1427"/>
                </a:lnTo>
                <a:lnTo>
                  <a:pt x="1091" y="1427"/>
                </a:lnTo>
                <a:lnTo>
                  <a:pt x="1090" y="1428"/>
                </a:lnTo>
                <a:lnTo>
                  <a:pt x="1090" y="1429"/>
                </a:lnTo>
                <a:lnTo>
                  <a:pt x="1092" y="1430"/>
                </a:lnTo>
                <a:lnTo>
                  <a:pt x="1094" y="1430"/>
                </a:lnTo>
                <a:lnTo>
                  <a:pt x="1096" y="1428"/>
                </a:lnTo>
                <a:lnTo>
                  <a:pt x="1096" y="1429"/>
                </a:lnTo>
                <a:lnTo>
                  <a:pt x="1097" y="1429"/>
                </a:lnTo>
                <a:lnTo>
                  <a:pt x="1097" y="1430"/>
                </a:lnTo>
                <a:lnTo>
                  <a:pt x="1098" y="1431"/>
                </a:lnTo>
                <a:lnTo>
                  <a:pt x="1098" y="1432"/>
                </a:lnTo>
                <a:lnTo>
                  <a:pt x="1097" y="1433"/>
                </a:lnTo>
                <a:lnTo>
                  <a:pt x="1096" y="1433"/>
                </a:lnTo>
                <a:lnTo>
                  <a:pt x="1095" y="1433"/>
                </a:lnTo>
                <a:lnTo>
                  <a:pt x="1092" y="1433"/>
                </a:lnTo>
                <a:lnTo>
                  <a:pt x="1089" y="1433"/>
                </a:lnTo>
                <a:lnTo>
                  <a:pt x="1088" y="1433"/>
                </a:lnTo>
                <a:lnTo>
                  <a:pt x="1088" y="1434"/>
                </a:lnTo>
                <a:lnTo>
                  <a:pt x="1088" y="1435"/>
                </a:lnTo>
                <a:lnTo>
                  <a:pt x="1088" y="1437"/>
                </a:lnTo>
                <a:lnTo>
                  <a:pt x="1091" y="1437"/>
                </a:lnTo>
                <a:lnTo>
                  <a:pt x="1092" y="1437"/>
                </a:lnTo>
                <a:lnTo>
                  <a:pt x="1093" y="1437"/>
                </a:lnTo>
                <a:lnTo>
                  <a:pt x="1094" y="1437"/>
                </a:lnTo>
                <a:lnTo>
                  <a:pt x="1093" y="1441"/>
                </a:lnTo>
                <a:lnTo>
                  <a:pt x="1092" y="1442"/>
                </a:lnTo>
                <a:lnTo>
                  <a:pt x="1090" y="1442"/>
                </a:lnTo>
                <a:lnTo>
                  <a:pt x="1085" y="1440"/>
                </a:lnTo>
                <a:lnTo>
                  <a:pt x="1084" y="1441"/>
                </a:lnTo>
                <a:lnTo>
                  <a:pt x="1085" y="1443"/>
                </a:lnTo>
                <a:lnTo>
                  <a:pt x="1087" y="1444"/>
                </a:lnTo>
                <a:lnTo>
                  <a:pt x="1086" y="1444"/>
                </a:lnTo>
                <a:lnTo>
                  <a:pt x="1086" y="1445"/>
                </a:lnTo>
                <a:lnTo>
                  <a:pt x="1084" y="1445"/>
                </a:lnTo>
                <a:lnTo>
                  <a:pt x="1084" y="1445"/>
                </a:lnTo>
                <a:lnTo>
                  <a:pt x="1084" y="1446"/>
                </a:lnTo>
                <a:lnTo>
                  <a:pt x="1084" y="1447"/>
                </a:lnTo>
                <a:lnTo>
                  <a:pt x="1084" y="1448"/>
                </a:lnTo>
                <a:lnTo>
                  <a:pt x="1082" y="1448"/>
                </a:lnTo>
                <a:lnTo>
                  <a:pt x="1082" y="1449"/>
                </a:lnTo>
                <a:lnTo>
                  <a:pt x="1082" y="1449"/>
                </a:lnTo>
                <a:lnTo>
                  <a:pt x="1081" y="1450"/>
                </a:lnTo>
                <a:lnTo>
                  <a:pt x="1078" y="1450"/>
                </a:lnTo>
                <a:lnTo>
                  <a:pt x="1073" y="1450"/>
                </a:lnTo>
                <a:lnTo>
                  <a:pt x="1072" y="1451"/>
                </a:lnTo>
                <a:lnTo>
                  <a:pt x="1072" y="1452"/>
                </a:lnTo>
                <a:lnTo>
                  <a:pt x="1072" y="1453"/>
                </a:lnTo>
                <a:lnTo>
                  <a:pt x="1072" y="1454"/>
                </a:lnTo>
                <a:lnTo>
                  <a:pt x="1072" y="1455"/>
                </a:lnTo>
                <a:lnTo>
                  <a:pt x="1072" y="1457"/>
                </a:lnTo>
                <a:lnTo>
                  <a:pt x="1072" y="1458"/>
                </a:lnTo>
                <a:lnTo>
                  <a:pt x="1072" y="1459"/>
                </a:lnTo>
                <a:lnTo>
                  <a:pt x="1072" y="1461"/>
                </a:lnTo>
                <a:lnTo>
                  <a:pt x="1069" y="1461"/>
                </a:lnTo>
                <a:lnTo>
                  <a:pt x="1069" y="1462"/>
                </a:lnTo>
                <a:lnTo>
                  <a:pt x="1068" y="1462"/>
                </a:lnTo>
                <a:lnTo>
                  <a:pt x="1067" y="1462"/>
                </a:lnTo>
                <a:lnTo>
                  <a:pt x="1066" y="1462"/>
                </a:lnTo>
                <a:lnTo>
                  <a:pt x="1066" y="1461"/>
                </a:lnTo>
                <a:lnTo>
                  <a:pt x="1065" y="1461"/>
                </a:lnTo>
                <a:lnTo>
                  <a:pt x="1064" y="1462"/>
                </a:lnTo>
                <a:lnTo>
                  <a:pt x="1062" y="1464"/>
                </a:lnTo>
                <a:lnTo>
                  <a:pt x="1061" y="1464"/>
                </a:lnTo>
                <a:lnTo>
                  <a:pt x="1059" y="1464"/>
                </a:lnTo>
                <a:lnTo>
                  <a:pt x="1058" y="1463"/>
                </a:lnTo>
                <a:lnTo>
                  <a:pt x="1059" y="1460"/>
                </a:lnTo>
                <a:lnTo>
                  <a:pt x="1058" y="1460"/>
                </a:lnTo>
                <a:lnTo>
                  <a:pt x="1056" y="1462"/>
                </a:lnTo>
                <a:lnTo>
                  <a:pt x="1056" y="1464"/>
                </a:lnTo>
                <a:lnTo>
                  <a:pt x="1056" y="1465"/>
                </a:lnTo>
                <a:lnTo>
                  <a:pt x="1056" y="1466"/>
                </a:lnTo>
                <a:lnTo>
                  <a:pt x="1055" y="1466"/>
                </a:lnTo>
                <a:lnTo>
                  <a:pt x="1054" y="1466"/>
                </a:lnTo>
                <a:lnTo>
                  <a:pt x="1053" y="1465"/>
                </a:lnTo>
                <a:lnTo>
                  <a:pt x="1052" y="1464"/>
                </a:lnTo>
                <a:lnTo>
                  <a:pt x="1051" y="1463"/>
                </a:lnTo>
                <a:lnTo>
                  <a:pt x="1049" y="1463"/>
                </a:lnTo>
                <a:lnTo>
                  <a:pt x="1049" y="1464"/>
                </a:lnTo>
                <a:lnTo>
                  <a:pt x="1049" y="1465"/>
                </a:lnTo>
                <a:lnTo>
                  <a:pt x="1049" y="1467"/>
                </a:lnTo>
                <a:lnTo>
                  <a:pt x="1049" y="1469"/>
                </a:lnTo>
                <a:lnTo>
                  <a:pt x="1049" y="1470"/>
                </a:lnTo>
                <a:lnTo>
                  <a:pt x="1049" y="1471"/>
                </a:lnTo>
                <a:lnTo>
                  <a:pt x="1049" y="1472"/>
                </a:lnTo>
                <a:lnTo>
                  <a:pt x="1049" y="1473"/>
                </a:lnTo>
                <a:lnTo>
                  <a:pt x="1048" y="1474"/>
                </a:lnTo>
                <a:lnTo>
                  <a:pt x="1046" y="1474"/>
                </a:lnTo>
                <a:lnTo>
                  <a:pt x="1045" y="1473"/>
                </a:lnTo>
                <a:lnTo>
                  <a:pt x="1044" y="1472"/>
                </a:lnTo>
                <a:lnTo>
                  <a:pt x="1042" y="1473"/>
                </a:lnTo>
                <a:lnTo>
                  <a:pt x="1040" y="1473"/>
                </a:lnTo>
                <a:lnTo>
                  <a:pt x="1038" y="1472"/>
                </a:lnTo>
                <a:lnTo>
                  <a:pt x="1038" y="1474"/>
                </a:lnTo>
                <a:lnTo>
                  <a:pt x="1037" y="1474"/>
                </a:lnTo>
                <a:lnTo>
                  <a:pt x="1038" y="1474"/>
                </a:lnTo>
                <a:lnTo>
                  <a:pt x="1042" y="1476"/>
                </a:lnTo>
                <a:lnTo>
                  <a:pt x="1042" y="1477"/>
                </a:lnTo>
                <a:lnTo>
                  <a:pt x="1043" y="1478"/>
                </a:lnTo>
                <a:lnTo>
                  <a:pt x="1043" y="1479"/>
                </a:lnTo>
                <a:lnTo>
                  <a:pt x="1042" y="1479"/>
                </a:lnTo>
                <a:lnTo>
                  <a:pt x="1041" y="1480"/>
                </a:lnTo>
                <a:lnTo>
                  <a:pt x="1040" y="1479"/>
                </a:lnTo>
                <a:lnTo>
                  <a:pt x="1039" y="1480"/>
                </a:lnTo>
                <a:lnTo>
                  <a:pt x="1038" y="1480"/>
                </a:lnTo>
                <a:lnTo>
                  <a:pt x="1038" y="1480"/>
                </a:lnTo>
                <a:lnTo>
                  <a:pt x="1037" y="1480"/>
                </a:lnTo>
                <a:lnTo>
                  <a:pt x="1035" y="1480"/>
                </a:lnTo>
                <a:lnTo>
                  <a:pt x="1034" y="1480"/>
                </a:lnTo>
                <a:lnTo>
                  <a:pt x="1033" y="1480"/>
                </a:lnTo>
                <a:lnTo>
                  <a:pt x="1032" y="1480"/>
                </a:lnTo>
                <a:lnTo>
                  <a:pt x="1031" y="1479"/>
                </a:lnTo>
                <a:lnTo>
                  <a:pt x="1032" y="1478"/>
                </a:lnTo>
                <a:lnTo>
                  <a:pt x="1032" y="1477"/>
                </a:lnTo>
                <a:lnTo>
                  <a:pt x="1031" y="1477"/>
                </a:lnTo>
                <a:lnTo>
                  <a:pt x="1031" y="1476"/>
                </a:lnTo>
                <a:lnTo>
                  <a:pt x="1030" y="1476"/>
                </a:lnTo>
                <a:lnTo>
                  <a:pt x="1029" y="1476"/>
                </a:lnTo>
                <a:lnTo>
                  <a:pt x="1028" y="1476"/>
                </a:lnTo>
                <a:lnTo>
                  <a:pt x="1027" y="1481"/>
                </a:lnTo>
                <a:lnTo>
                  <a:pt x="1026" y="1481"/>
                </a:lnTo>
                <a:lnTo>
                  <a:pt x="1026" y="1481"/>
                </a:lnTo>
                <a:lnTo>
                  <a:pt x="1024" y="1481"/>
                </a:lnTo>
                <a:lnTo>
                  <a:pt x="1023" y="1482"/>
                </a:lnTo>
                <a:lnTo>
                  <a:pt x="1023" y="1483"/>
                </a:lnTo>
                <a:lnTo>
                  <a:pt x="1023" y="1484"/>
                </a:lnTo>
                <a:lnTo>
                  <a:pt x="1024" y="1484"/>
                </a:lnTo>
                <a:lnTo>
                  <a:pt x="1026" y="1484"/>
                </a:lnTo>
                <a:lnTo>
                  <a:pt x="1028" y="1486"/>
                </a:lnTo>
                <a:lnTo>
                  <a:pt x="1029" y="1486"/>
                </a:lnTo>
                <a:lnTo>
                  <a:pt x="1029" y="1486"/>
                </a:lnTo>
                <a:lnTo>
                  <a:pt x="1029" y="1487"/>
                </a:lnTo>
                <a:lnTo>
                  <a:pt x="1028" y="1487"/>
                </a:lnTo>
                <a:lnTo>
                  <a:pt x="1027" y="1488"/>
                </a:lnTo>
                <a:lnTo>
                  <a:pt x="1025" y="1487"/>
                </a:lnTo>
                <a:lnTo>
                  <a:pt x="1023" y="1489"/>
                </a:lnTo>
                <a:lnTo>
                  <a:pt x="1021" y="1488"/>
                </a:lnTo>
                <a:lnTo>
                  <a:pt x="1019" y="1486"/>
                </a:lnTo>
                <a:lnTo>
                  <a:pt x="1017" y="1484"/>
                </a:lnTo>
                <a:lnTo>
                  <a:pt x="1017" y="1481"/>
                </a:lnTo>
                <a:lnTo>
                  <a:pt x="1016" y="1479"/>
                </a:lnTo>
                <a:lnTo>
                  <a:pt x="1015" y="1478"/>
                </a:lnTo>
                <a:lnTo>
                  <a:pt x="1014" y="1478"/>
                </a:lnTo>
                <a:lnTo>
                  <a:pt x="1013" y="1480"/>
                </a:lnTo>
                <a:lnTo>
                  <a:pt x="1013" y="1481"/>
                </a:lnTo>
                <a:lnTo>
                  <a:pt x="1013" y="1483"/>
                </a:lnTo>
                <a:lnTo>
                  <a:pt x="1014" y="1486"/>
                </a:lnTo>
                <a:lnTo>
                  <a:pt x="1014" y="1489"/>
                </a:lnTo>
                <a:lnTo>
                  <a:pt x="1014" y="1490"/>
                </a:lnTo>
                <a:lnTo>
                  <a:pt x="1014" y="1491"/>
                </a:lnTo>
                <a:lnTo>
                  <a:pt x="1013" y="1491"/>
                </a:lnTo>
                <a:lnTo>
                  <a:pt x="1012" y="1489"/>
                </a:lnTo>
                <a:lnTo>
                  <a:pt x="1011" y="1492"/>
                </a:lnTo>
                <a:lnTo>
                  <a:pt x="1010" y="1492"/>
                </a:lnTo>
                <a:lnTo>
                  <a:pt x="1009" y="1491"/>
                </a:lnTo>
                <a:lnTo>
                  <a:pt x="1008" y="1489"/>
                </a:lnTo>
                <a:lnTo>
                  <a:pt x="1004" y="1486"/>
                </a:lnTo>
                <a:lnTo>
                  <a:pt x="1003" y="1486"/>
                </a:lnTo>
                <a:lnTo>
                  <a:pt x="1003" y="1486"/>
                </a:lnTo>
                <a:lnTo>
                  <a:pt x="1002" y="1487"/>
                </a:lnTo>
                <a:lnTo>
                  <a:pt x="1003" y="1488"/>
                </a:lnTo>
                <a:lnTo>
                  <a:pt x="1004" y="1489"/>
                </a:lnTo>
                <a:lnTo>
                  <a:pt x="1005" y="1491"/>
                </a:lnTo>
                <a:lnTo>
                  <a:pt x="1005" y="1492"/>
                </a:lnTo>
                <a:lnTo>
                  <a:pt x="1006" y="1493"/>
                </a:lnTo>
                <a:lnTo>
                  <a:pt x="1005" y="1495"/>
                </a:lnTo>
                <a:lnTo>
                  <a:pt x="1003" y="1495"/>
                </a:lnTo>
                <a:lnTo>
                  <a:pt x="1003" y="1495"/>
                </a:lnTo>
                <a:lnTo>
                  <a:pt x="1002" y="1494"/>
                </a:lnTo>
                <a:lnTo>
                  <a:pt x="1001" y="1494"/>
                </a:lnTo>
                <a:lnTo>
                  <a:pt x="1001" y="1493"/>
                </a:lnTo>
                <a:lnTo>
                  <a:pt x="998" y="1492"/>
                </a:lnTo>
                <a:lnTo>
                  <a:pt x="998" y="1491"/>
                </a:lnTo>
                <a:lnTo>
                  <a:pt x="997" y="1491"/>
                </a:lnTo>
                <a:lnTo>
                  <a:pt x="996" y="1492"/>
                </a:lnTo>
                <a:lnTo>
                  <a:pt x="996" y="1493"/>
                </a:lnTo>
                <a:lnTo>
                  <a:pt x="996" y="1494"/>
                </a:lnTo>
                <a:lnTo>
                  <a:pt x="997" y="1495"/>
                </a:lnTo>
                <a:lnTo>
                  <a:pt x="996" y="1496"/>
                </a:lnTo>
                <a:lnTo>
                  <a:pt x="995" y="1498"/>
                </a:lnTo>
                <a:lnTo>
                  <a:pt x="993" y="1497"/>
                </a:lnTo>
                <a:lnTo>
                  <a:pt x="992" y="1497"/>
                </a:lnTo>
                <a:lnTo>
                  <a:pt x="992" y="1498"/>
                </a:lnTo>
                <a:lnTo>
                  <a:pt x="991" y="1498"/>
                </a:lnTo>
                <a:lnTo>
                  <a:pt x="992" y="1499"/>
                </a:lnTo>
                <a:lnTo>
                  <a:pt x="992" y="1500"/>
                </a:lnTo>
                <a:lnTo>
                  <a:pt x="992" y="1501"/>
                </a:lnTo>
                <a:lnTo>
                  <a:pt x="992" y="1502"/>
                </a:lnTo>
                <a:lnTo>
                  <a:pt x="991" y="1502"/>
                </a:lnTo>
                <a:lnTo>
                  <a:pt x="991" y="1502"/>
                </a:lnTo>
                <a:lnTo>
                  <a:pt x="991" y="1501"/>
                </a:lnTo>
                <a:lnTo>
                  <a:pt x="989" y="1500"/>
                </a:lnTo>
                <a:lnTo>
                  <a:pt x="989" y="1502"/>
                </a:lnTo>
                <a:lnTo>
                  <a:pt x="988" y="1501"/>
                </a:lnTo>
                <a:lnTo>
                  <a:pt x="987" y="1500"/>
                </a:lnTo>
                <a:lnTo>
                  <a:pt x="986" y="1499"/>
                </a:lnTo>
                <a:lnTo>
                  <a:pt x="985" y="1499"/>
                </a:lnTo>
                <a:lnTo>
                  <a:pt x="985" y="1500"/>
                </a:lnTo>
                <a:lnTo>
                  <a:pt x="985" y="1501"/>
                </a:lnTo>
                <a:lnTo>
                  <a:pt x="985" y="1504"/>
                </a:lnTo>
                <a:lnTo>
                  <a:pt x="985" y="1507"/>
                </a:lnTo>
                <a:lnTo>
                  <a:pt x="983" y="1506"/>
                </a:lnTo>
                <a:lnTo>
                  <a:pt x="983" y="1505"/>
                </a:lnTo>
                <a:lnTo>
                  <a:pt x="981" y="1502"/>
                </a:lnTo>
                <a:lnTo>
                  <a:pt x="980" y="1502"/>
                </a:lnTo>
                <a:lnTo>
                  <a:pt x="979" y="1503"/>
                </a:lnTo>
                <a:lnTo>
                  <a:pt x="979" y="1504"/>
                </a:lnTo>
                <a:lnTo>
                  <a:pt x="978" y="1503"/>
                </a:lnTo>
                <a:lnTo>
                  <a:pt x="976" y="1502"/>
                </a:lnTo>
                <a:lnTo>
                  <a:pt x="975" y="1501"/>
                </a:lnTo>
                <a:lnTo>
                  <a:pt x="974" y="1501"/>
                </a:lnTo>
                <a:lnTo>
                  <a:pt x="974" y="1500"/>
                </a:lnTo>
                <a:lnTo>
                  <a:pt x="973" y="1499"/>
                </a:lnTo>
                <a:lnTo>
                  <a:pt x="972" y="1499"/>
                </a:lnTo>
                <a:lnTo>
                  <a:pt x="971" y="1500"/>
                </a:lnTo>
                <a:lnTo>
                  <a:pt x="971" y="1502"/>
                </a:lnTo>
                <a:lnTo>
                  <a:pt x="972" y="1503"/>
                </a:lnTo>
                <a:lnTo>
                  <a:pt x="973" y="1505"/>
                </a:lnTo>
                <a:lnTo>
                  <a:pt x="976" y="1506"/>
                </a:lnTo>
                <a:lnTo>
                  <a:pt x="976" y="1507"/>
                </a:lnTo>
                <a:lnTo>
                  <a:pt x="975" y="1509"/>
                </a:lnTo>
                <a:lnTo>
                  <a:pt x="975" y="1510"/>
                </a:lnTo>
                <a:lnTo>
                  <a:pt x="975" y="1511"/>
                </a:lnTo>
                <a:lnTo>
                  <a:pt x="973" y="1512"/>
                </a:lnTo>
                <a:lnTo>
                  <a:pt x="973" y="1513"/>
                </a:lnTo>
                <a:lnTo>
                  <a:pt x="972" y="1513"/>
                </a:lnTo>
                <a:lnTo>
                  <a:pt x="971" y="1512"/>
                </a:lnTo>
                <a:lnTo>
                  <a:pt x="971" y="1511"/>
                </a:lnTo>
                <a:lnTo>
                  <a:pt x="970" y="1510"/>
                </a:lnTo>
                <a:lnTo>
                  <a:pt x="969" y="1510"/>
                </a:lnTo>
                <a:lnTo>
                  <a:pt x="969" y="1510"/>
                </a:lnTo>
                <a:lnTo>
                  <a:pt x="969" y="1508"/>
                </a:lnTo>
                <a:lnTo>
                  <a:pt x="968" y="1508"/>
                </a:lnTo>
                <a:lnTo>
                  <a:pt x="967" y="1509"/>
                </a:lnTo>
                <a:lnTo>
                  <a:pt x="967" y="1510"/>
                </a:lnTo>
                <a:lnTo>
                  <a:pt x="967" y="1510"/>
                </a:lnTo>
                <a:lnTo>
                  <a:pt x="968" y="1511"/>
                </a:lnTo>
                <a:lnTo>
                  <a:pt x="967" y="1514"/>
                </a:lnTo>
                <a:lnTo>
                  <a:pt x="966" y="1515"/>
                </a:lnTo>
                <a:lnTo>
                  <a:pt x="966" y="1516"/>
                </a:lnTo>
                <a:lnTo>
                  <a:pt x="965" y="1515"/>
                </a:lnTo>
                <a:lnTo>
                  <a:pt x="963" y="1514"/>
                </a:lnTo>
                <a:lnTo>
                  <a:pt x="962" y="1515"/>
                </a:lnTo>
                <a:lnTo>
                  <a:pt x="962" y="1516"/>
                </a:lnTo>
                <a:lnTo>
                  <a:pt x="964" y="1517"/>
                </a:lnTo>
                <a:lnTo>
                  <a:pt x="965" y="1519"/>
                </a:lnTo>
                <a:lnTo>
                  <a:pt x="964" y="1520"/>
                </a:lnTo>
                <a:lnTo>
                  <a:pt x="960" y="1519"/>
                </a:lnTo>
                <a:lnTo>
                  <a:pt x="957" y="1517"/>
                </a:lnTo>
                <a:lnTo>
                  <a:pt x="956" y="1516"/>
                </a:lnTo>
                <a:lnTo>
                  <a:pt x="956" y="1515"/>
                </a:lnTo>
                <a:lnTo>
                  <a:pt x="956" y="1514"/>
                </a:lnTo>
                <a:lnTo>
                  <a:pt x="956" y="1513"/>
                </a:lnTo>
                <a:lnTo>
                  <a:pt x="956" y="1511"/>
                </a:lnTo>
                <a:lnTo>
                  <a:pt x="956" y="1510"/>
                </a:lnTo>
                <a:lnTo>
                  <a:pt x="956" y="1510"/>
                </a:lnTo>
                <a:lnTo>
                  <a:pt x="955" y="1510"/>
                </a:lnTo>
                <a:lnTo>
                  <a:pt x="955" y="1511"/>
                </a:lnTo>
                <a:lnTo>
                  <a:pt x="953" y="1511"/>
                </a:lnTo>
                <a:lnTo>
                  <a:pt x="952" y="1511"/>
                </a:lnTo>
                <a:lnTo>
                  <a:pt x="951" y="1510"/>
                </a:lnTo>
                <a:lnTo>
                  <a:pt x="950" y="1510"/>
                </a:lnTo>
                <a:lnTo>
                  <a:pt x="950" y="1507"/>
                </a:lnTo>
                <a:lnTo>
                  <a:pt x="950" y="1506"/>
                </a:lnTo>
                <a:lnTo>
                  <a:pt x="950" y="1504"/>
                </a:lnTo>
                <a:lnTo>
                  <a:pt x="951" y="1502"/>
                </a:lnTo>
                <a:lnTo>
                  <a:pt x="950" y="1501"/>
                </a:lnTo>
                <a:lnTo>
                  <a:pt x="948" y="1502"/>
                </a:lnTo>
                <a:lnTo>
                  <a:pt x="947" y="1501"/>
                </a:lnTo>
                <a:lnTo>
                  <a:pt x="946" y="1501"/>
                </a:lnTo>
                <a:lnTo>
                  <a:pt x="945" y="1499"/>
                </a:lnTo>
                <a:lnTo>
                  <a:pt x="944" y="1499"/>
                </a:lnTo>
                <a:lnTo>
                  <a:pt x="944" y="1499"/>
                </a:lnTo>
                <a:lnTo>
                  <a:pt x="943" y="1499"/>
                </a:lnTo>
                <a:lnTo>
                  <a:pt x="941" y="1501"/>
                </a:lnTo>
                <a:lnTo>
                  <a:pt x="941" y="1502"/>
                </a:lnTo>
                <a:lnTo>
                  <a:pt x="941" y="1503"/>
                </a:lnTo>
                <a:lnTo>
                  <a:pt x="940" y="1505"/>
                </a:lnTo>
                <a:lnTo>
                  <a:pt x="940" y="1506"/>
                </a:lnTo>
                <a:lnTo>
                  <a:pt x="939" y="1507"/>
                </a:lnTo>
                <a:lnTo>
                  <a:pt x="938" y="1509"/>
                </a:lnTo>
                <a:lnTo>
                  <a:pt x="938" y="1510"/>
                </a:lnTo>
                <a:lnTo>
                  <a:pt x="938" y="1510"/>
                </a:lnTo>
                <a:lnTo>
                  <a:pt x="942" y="1512"/>
                </a:lnTo>
                <a:lnTo>
                  <a:pt x="942" y="1513"/>
                </a:lnTo>
                <a:lnTo>
                  <a:pt x="942" y="1514"/>
                </a:lnTo>
                <a:lnTo>
                  <a:pt x="942" y="1515"/>
                </a:lnTo>
                <a:lnTo>
                  <a:pt x="942" y="1516"/>
                </a:lnTo>
                <a:lnTo>
                  <a:pt x="939" y="1516"/>
                </a:lnTo>
                <a:lnTo>
                  <a:pt x="939" y="1515"/>
                </a:lnTo>
                <a:lnTo>
                  <a:pt x="938" y="1514"/>
                </a:lnTo>
                <a:lnTo>
                  <a:pt x="937" y="1514"/>
                </a:lnTo>
                <a:lnTo>
                  <a:pt x="937" y="1513"/>
                </a:lnTo>
                <a:lnTo>
                  <a:pt x="936" y="1513"/>
                </a:lnTo>
                <a:lnTo>
                  <a:pt x="933" y="1512"/>
                </a:lnTo>
                <a:lnTo>
                  <a:pt x="932" y="1513"/>
                </a:lnTo>
                <a:lnTo>
                  <a:pt x="930" y="1513"/>
                </a:lnTo>
                <a:lnTo>
                  <a:pt x="931" y="1515"/>
                </a:lnTo>
                <a:lnTo>
                  <a:pt x="932" y="1515"/>
                </a:lnTo>
                <a:lnTo>
                  <a:pt x="933" y="1515"/>
                </a:lnTo>
                <a:lnTo>
                  <a:pt x="933" y="1516"/>
                </a:lnTo>
                <a:lnTo>
                  <a:pt x="934" y="1516"/>
                </a:lnTo>
                <a:lnTo>
                  <a:pt x="936" y="1517"/>
                </a:lnTo>
                <a:lnTo>
                  <a:pt x="937" y="1518"/>
                </a:lnTo>
                <a:lnTo>
                  <a:pt x="938" y="1519"/>
                </a:lnTo>
                <a:lnTo>
                  <a:pt x="938" y="1522"/>
                </a:lnTo>
                <a:lnTo>
                  <a:pt x="939" y="1523"/>
                </a:lnTo>
                <a:lnTo>
                  <a:pt x="940" y="1524"/>
                </a:lnTo>
                <a:lnTo>
                  <a:pt x="942" y="1526"/>
                </a:lnTo>
                <a:lnTo>
                  <a:pt x="942" y="1527"/>
                </a:lnTo>
                <a:lnTo>
                  <a:pt x="941" y="1528"/>
                </a:lnTo>
                <a:lnTo>
                  <a:pt x="940" y="1529"/>
                </a:lnTo>
                <a:lnTo>
                  <a:pt x="938" y="1529"/>
                </a:lnTo>
                <a:lnTo>
                  <a:pt x="937" y="1529"/>
                </a:lnTo>
                <a:lnTo>
                  <a:pt x="937" y="1530"/>
                </a:lnTo>
                <a:lnTo>
                  <a:pt x="936" y="1531"/>
                </a:lnTo>
                <a:lnTo>
                  <a:pt x="934" y="1530"/>
                </a:lnTo>
                <a:lnTo>
                  <a:pt x="933" y="1529"/>
                </a:lnTo>
                <a:lnTo>
                  <a:pt x="932" y="1530"/>
                </a:lnTo>
                <a:lnTo>
                  <a:pt x="932" y="1531"/>
                </a:lnTo>
                <a:lnTo>
                  <a:pt x="930" y="1530"/>
                </a:lnTo>
                <a:lnTo>
                  <a:pt x="929" y="1531"/>
                </a:lnTo>
                <a:lnTo>
                  <a:pt x="928" y="1531"/>
                </a:lnTo>
                <a:lnTo>
                  <a:pt x="927" y="1529"/>
                </a:lnTo>
                <a:lnTo>
                  <a:pt x="926" y="1526"/>
                </a:lnTo>
                <a:lnTo>
                  <a:pt x="926" y="1519"/>
                </a:lnTo>
                <a:lnTo>
                  <a:pt x="926" y="1518"/>
                </a:lnTo>
                <a:lnTo>
                  <a:pt x="925" y="1518"/>
                </a:lnTo>
                <a:lnTo>
                  <a:pt x="920" y="1517"/>
                </a:lnTo>
                <a:lnTo>
                  <a:pt x="918" y="1516"/>
                </a:lnTo>
                <a:lnTo>
                  <a:pt x="915" y="1513"/>
                </a:lnTo>
                <a:lnTo>
                  <a:pt x="914" y="1513"/>
                </a:lnTo>
                <a:lnTo>
                  <a:pt x="913" y="1513"/>
                </a:lnTo>
                <a:lnTo>
                  <a:pt x="913" y="1514"/>
                </a:lnTo>
                <a:lnTo>
                  <a:pt x="912" y="1514"/>
                </a:lnTo>
                <a:lnTo>
                  <a:pt x="911" y="1515"/>
                </a:lnTo>
                <a:lnTo>
                  <a:pt x="911" y="1516"/>
                </a:lnTo>
                <a:lnTo>
                  <a:pt x="912" y="1516"/>
                </a:lnTo>
                <a:lnTo>
                  <a:pt x="916" y="1519"/>
                </a:lnTo>
                <a:lnTo>
                  <a:pt x="917" y="1520"/>
                </a:lnTo>
                <a:lnTo>
                  <a:pt x="921" y="1521"/>
                </a:lnTo>
                <a:lnTo>
                  <a:pt x="922" y="1522"/>
                </a:lnTo>
                <a:lnTo>
                  <a:pt x="923" y="1523"/>
                </a:lnTo>
                <a:lnTo>
                  <a:pt x="923" y="1524"/>
                </a:lnTo>
                <a:lnTo>
                  <a:pt x="923" y="1526"/>
                </a:lnTo>
                <a:lnTo>
                  <a:pt x="924" y="1528"/>
                </a:lnTo>
                <a:lnTo>
                  <a:pt x="924" y="1530"/>
                </a:lnTo>
                <a:lnTo>
                  <a:pt x="925" y="1531"/>
                </a:lnTo>
                <a:lnTo>
                  <a:pt x="923" y="1531"/>
                </a:lnTo>
                <a:lnTo>
                  <a:pt x="923" y="1532"/>
                </a:lnTo>
                <a:lnTo>
                  <a:pt x="921" y="1533"/>
                </a:lnTo>
                <a:lnTo>
                  <a:pt x="919" y="1533"/>
                </a:lnTo>
                <a:lnTo>
                  <a:pt x="917" y="1534"/>
                </a:lnTo>
                <a:lnTo>
                  <a:pt x="917" y="1535"/>
                </a:lnTo>
                <a:lnTo>
                  <a:pt x="916" y="1535"/>
                </a:lnTo>
                <a:lnTo>
                  <a:pt x="915" y="1534"/>
                </a:lnTo>
                <a:lnTo>
                  <a:pt x="912" y="1534"/>
                </a:lnTo>
                <a:lnTo>
                  <a:pt x="911" y="1534"/>
                </a:lnTo>
                <a:lnTo>
                  <a:pt x="910" y="1534"/>
                </a:lnTo>
                <a:lnTo>
                  <a:pt x="909" y="1532"/>
                </a:lnTo>
                <a:lnTo>
                  <a:pt x="907" y="1529"/>
                </a:lnTo>
                <a:lnTo>
                  <a:pt x="905" y="1527"/>
                </a:lnTo>
                <a:lnTo>
                  <a:pt x="905" y="1526"/>
                </a:lnTo>
                <a:lnTo>
                  <a:pt x="904" y="1524"/>
                </a:lnTo>
                <a:lnTo>
                  <a:pt x="904" y="1523"/>
                </a:lnTo>
                <a:lnTo>
                  <a:pt x="905" y="1523"/>
                </a:lnTo>
                <a:lnTo>
                  <a:pt x="904" y="1523"/>
                </a:lnTo>
                <a:lnTo>
                  <a:pt x="903" y="1523"/>
                </a:lnTo>
                <a:lnTo>
                  <a:pt x="902" y="1523"/>
                </a:lnTo>
                <a:lnTo>
                  <a:pt x="901" y="1523"/>
                </a:lnTo>
                <a:lnTo>
                  <a:pt x="900" y="1523"/>
                </a:lnTo>
                <a:lnTo>
                  <a:pt x="899" y="1523"/>
                </a:lnTo>
                <a:lnTo>
                  <a:pt x="898" y="1523"/>
                </a:lnTo>
                <a:lnTo>
                  <a:pt x="898" y="1523"/>
                </a:lnTo>
                <a:lnTo>
                  <a:pt x="900" y="1524"/>
                </a:lnTo>
                <a:lnTo>
                  <a:pt x="903" y="1529"/>
                </a:lnTo>
                <a:lnTo>
                  <a:pt x="900" y="1529"/>
                </a:lnTo>
                <a:lnTo>
                  <a:pt x="900" y="1530"/>
                </a:lnTo>
                <a:lnTo>
                  <a:pt x="901" y="1530"/>
                </a:lnTo>
                <a:lnTo>
                  <a:pt x="903" y="1530"/>
                </a:lnTo>
                <a:lnTo>
                  <a:pt x="905" y="1531"/>
                </a:lnTo>
                <a:lnTo>
                  <a:pt x="908" y="1535"/>
                </a:lnTo>
                <a:lnTo>
                  <a:pt x="908" y="1535"/>
                </a:lnTo>
                <a:lnTo>
                  <a:pt x="908" y="1536"/>
                </a:lnTo>
                <a:lnTo>
                  <a:pt x="907" y="1535"/>
                </a:lnTo>
                <a:lnTo>
                  <a:pt x="906" y="1535"/>
                </a:lnTo>
                <a:lnTo>
                  <a:pt x="905" y="1535"/>
                </a:lnTo>
                <a:lnTo>
                  <a:pt x="905" y="1536"/>
                </a:lnTo>
                <a:lnTo>
                  <a:pt x="905" y="1537"/>
                </a:lnTo>
                <a:lnTo>
                  <a:pt x="904" y="1536"/>
                </a:lnTo>
                <a:lnTo>
                  <a:pt x="903" y="1536"/>
                </a:lnTo>
                <a:lnTo>
                  <a:pt x="903" y="1535"/>
                </a:lnTo>
                <a:lnTo>
                  <a:pt x="902" y="1536"/>
                </a:lnTo>
                <a:lnTo>
                  <a:pt x="902" y="1537"/>
                </a:lnTo>
                <a:lnTo>
                  <a:pt x="901" y="1536"/>
                </a:lnTo>
                <a:lnTo>
                  <a:pt x="899" y="1535"/>
                </a:lnTo>
                <a:lnTo>
                  <a:pt x="898" y="1535"/>
                </a:lnTo>
                <a:lnTo>
                  <a:pt x="898" y="1535"/>
                </a:lnTo>
                <a:lnTo>
                  <a:pt x="897" y="1535"/>
                </a:lnTo>
                <a:lnTo>
                  <a:pt x="896" y="1535"/>
                </a:lnTo>
                <a:lnTo>
                  <a:pt x="896" y="1535"/>
                </a:lnTo>
                <a:lnTo>
                  <a:pt x="895" y="1535"/>
                </a:lnTo>
                <a:lnTo>
                  <a:pt x="894" y="1534"/>
                </a:lnTo>
                <a:lnTo>
                  <a:pt x="892" y="1533"/>
                </a:lnTo>
                <a:lnTo>
                  <a:pt x="889" y="1532"/>
                </a:lnTo>
                <a:lnTo>
                  <a:pt x="887" y="1530"/>
                </a:lnTo>
                <a:lnTo>
                  <a:pt x="887" y="1529"/>
                </a:lnTo>
                <a:lnTo>
                  <a:pt x="888" y="1529"/>
                </a:lnTo>
                <a:lnTo>
                  <a:pt x="889" y="1529"/>
                </a:lnTo>
                <a:lnTo>
                  <a:pt x="893" y="1528"/>
                </a:lnTo>
                <a:lnTo>
                  <a:pt x="893" y="1527"/>
                </a:lnTo>
                <a:lnTo>
                  <a:pt x="891" y="1527"/>
                </a:lnTo>
                <a:lnTo>
                  <a:pt x="887" y="1527"/>
                </a:lnTo>
                <a:lnTo>
                  <a:pt x="886" y="1528"/>
                </a:lnTo>
                <a:lnTo>
                  <a:pt x="886" y="1529"/>
                </a:lnTo>
                <a:lnTo>
                  <a:pt x="886" y="1531"/>
                </a:lnTo>
                <a:lnTo>
                  <a:pt x="887" y="1533"/>
                </a:lnTo>
                <a:lnTo>
                  <a:pt x="888" y="1533"/>
                </a:lnTo>
                <a:lnTo>
                  <a:pt x="889" y="1534"/>
                </a:lnTo>
                <a:lnTo>
                  <a:pt x="889" y="1535"/>
                </a:lnTo>
                <a:lnTo>
                  <a:pt x="887" y="1535"/>
                </a:lnTo>
                <a:lnTo>
                  <a:pt x="885" y="1535"/>
                </a:lnTo>
                <a:lnTo>
                  <a:pt x="884" y="1536"/>
                </a:lnTo>
                <a:lnTo>
                  <a:pt x="883" y="1536"/>
                </a:lnTo>
                <a:lnTo>
                  <a:pt x="883" y="1535"/>
                </a:lnTo>
                <a:lnTo>
                  <a:pt x="882" y="1535"/>
                </a:lnTo>
                <a:lnTo>
                  <a:pt x="882" y="1533"/>
                </a:lnTo>
                <a:lnTo>
                  <a:pt x="880" y="1534"/>
                </a:lnTo>
                <a:lnTo>
                  <a:pt x="879" y="1534"/>
                </a:lnTo>
                <a:lnTo>
                  <a:pt x="879" y="1532"/>
                </a:lnTo>
                <a:lnTo>
                  <a:pt x="879" y="1530"/>
                </a:lnTo>
                <a:lnTo>
                  <a:pt x="879" y="1529"/>
                </a:lnTo>
                <a:lnTo>
                  <a:pt x="878" y="1529"/>
                </a:lnTo>
                <a:lnTo>
                  <a:pt x="878" y="1530"/>
                </a:lnTo>
                <a:lnTo>
                  <a:pt x="877" y="1530"/>
                </a:lnTo>
                <a:lnTo>
                  <a:pt x="877" y="1529"/>
                </a:lnTo>
                <a:lnTo>
                  <a:pt x="878" y="1528"/>
                </a:lnTo>
                <a:lnTo>
                  <a:pt x="879" y="1527"/>
                </a:lnTo>
                <a:lnTo>
                  <a:pt x="879" y="1526"/>
                </a:lnTo>
                <a:lnTo>
                  <a:pt x="880" y="1526"/>
                </a:lnTo>
                <a:lnTo>
                  <a:pt x="879" y="1525"/>
                </a:lnTo>
                <a:lnTo>
                  <a:pt x="877" y="1523"/>
                </a:lnTo>
                <a:lnTo>
                  <a:pt x="876" y="1523"/>
                </a:lnTo>
                <a:lnTo>
                  <a:pt x="876" y="1523"/>
                </a:lnTo>
                <a:lnTo>
                  <a:pt x="877" y="1523"/>
                </a:lnTo>
                <a:lnTo>
                  <a:pt x="878" y="1522"/>
                </a:lnTo>
                <a:lnTo>
                  <a:pt x="878" y="1521"/>
                </a:lnTo>
                <a:lnTo>
                  <a:pt x="878" y="1520"/>
                </a:lnTo>
                <a:lnTo>
                  <a:pt x="879" y="1520"/>
                </a:lnTo>
                <a:lnTo>
                  <a:pt x="882" y="1521"/>
                </a:lnTo>
                <a:lnTo>
                  <a:pt x="884" y="1521"/>
                </a:lnTo>
                <a:lnTo>
                  <a:pt x="885" y="1520"/>
                </a:lnTo>
                <a:lnTo>
                  <a:pt x="886" y="1519"/>
                </a:lnTo>
                <a:lnTo>
                  <a:pt x="886" y="1518"/>
                </a:lnTo>
                <a:lnTo>
                  <a:pt x="885" y="1518"/>
                </a:lnTo>
                <a:lnTo>
                  <a:pt x="884" y="1518"/>
                </a:lnTo>
                <a:lnTo>
                  <a:pt x="883" y="1518"/>
                </a:lnTo>
                <a:lnTo>
                  <a:pt x="882" y="1518"/>
                </a:lnTo>
                <a:lnTo>
                  <a:pt x="879" y="1517"/>
                </a:lnTo>
                <a:lnTo>
                  <a:pt x="878" y="1517"/>
                </a:lnTo>
                <a:lnTo>
                  <a:pt x="877" y="1517"/>
                </a:lnTo>
                <a:lnTo>
                  <a:pt x="876" y="1517"/>
                </a:lnTo>
                <a:lnTo>
                  <a:pt x="874" y="1516"/>
                </a:lnTo>
                <a:lnTo>
                  <a:pt x="873" y="1516"/>
                </a:lnTo>
                <a:lnTo>
                  <a:pt x="871" y="1516"/>
                </a:lnTo>
                <a:lnTo>
                  <a:pt x="870" y="1517"/>
                </a:lnTo>
                <a:lnTo>
                  <a:pt x="868" y="1517"/>
                </a:lnTo>
                <a:lnTo>
                  <a:pt x="867" y="1517"/>
                </a:lnTo>
                <a:lnTo>
                  <a:pt x="866" y="1517"/>
                </a:lnTo>
                <a:lnTo>
                  <a:pt x="866" y="1516"/>
                </a:lnTo>
                <a:lnTo>
                  <a:pt x="867" y="1515"/>
                </a:lnTo>
                <a:lnTo>
                  <a:pt x="867" y="1514"/>
                </a:lnTo>
                <a:lnTo>
                  <a:pt x="866" y="1514"/>
                </a:lnTo>
                <a:lnTo>
                  <a:pt x="865" y="1513"/>
                </a:lnTo>
                <a:lnTo>
                  <a:pt x="865" y="1512"/>
                </a:lnTo>
                <a:lnTo>
                  <a:pt x="864" y="1510"/>
                </a:lnTo>
                <a:lnTo>
                  <a:pt x="864" y="1509"/>
                </a:lnTo>
                <a:lnTo>
                  <a:pt x="863" y="1508"/>
                </a:lnTo>
                <a:lnTo>
                  <a:pt x="863" y="1507"/>
                </a:lnTo>
                <a:lnTo>
                  <a:pt x="861" y="1504"/>
                </a:lnTo>
                <a:lnTo>
                  <a:pt x="860" y="1503"/>
                </a:lnTo>
                <a:lnTo>
                  <a:pt x="860" y="1502"/>
                </a:lnTo>
                <a:lnTo>
                  <a:pt x="860" y="1498"/>
                </a:lnTo>
                <a:lnTo>
                  <a:pt x="860" y="1496"/>
                </a:lnTo>
                <a:lnTo>
                  <a:pt x="860" y="1494"/>
                </a:lnTo>
                <a:lnTo>
                  <a:pt x="859" y="1494"/>
                </a:lnTo>
                <a:lnTo>
                  <a:pt x="859" y="1495"/>
                </a:lnTo>
                <a:lnTo>
                  <a:pt x="857" y="1500"/>
                </a:lnTo>
                <a:lnTo>
                  <a:pt x="856" y="1500"/>
                </a:lnTo>
                <a:lnTo>
                  <a:pt x="856" y="1501"/>
                </a:lnTo>
                <a:lnTo>
                  <a:pt x="855" y="1502"/>
                </a:lnTo>
                <a:lnTo>
                  <a:pt x="853" y="1499"/>
                </a:lnTo>
                <a:lnTo>
                  <a:pt x="853" y="1498"/>
                </a:lnTo>
                <a:lnTo>
                  <a:pt x="853" y="1498"/>
                </a:lnTo>
                <a:lnTo>
                  <a:pt x="853" y="1496"/>
                </a:lnTo>
                <a:lnTo>
                  <a:pt x="853" y="1492"/>
                </a:lnTo>
                <a:lnTo>
                  <a:pt x="852" y="1489"/>
                </a:lnTo>
                <a:lnTo>
                  <a:pt x="851" y="1486"/>
                </a:lnTo>
                <a:lnTo>
                  <a:pt x="851" y="1484"/>
                </a:lnTo>
                <a:lnTo>
                  <a:pt x="849" y="1482"/>
                </a:lnTo>
                <a:lnTo>
                  <a:pt x="848" y="1481"/>
                </a:lnTo>
                <a:lnTo>
                  <a:pt x="847" y="1481"/>
                </a:lnTo>
                <a:lnTo>
                  <a:pt x="846" y="1481"/>
                </a:lnTo>
                <a:lnTo>
                  <a:pt x="846" y="1482"/>
                </a:lnTo>
                <a:lnTo>
                  <a:pt x="846" y="1484"/>
                </a:lnTo>
                <a:lnTo>
                  <a:pt x="846" y="1485"/>
                </a:lnTo>
                <a:lnTo>
                  <a:pt x="848" y="1486"/>
                </a:lnTo>
                <a:lnTo>
                  <a:pt x="848" y="1486"/>
                </a:lnTo>
                <a:lnTo>
                  <a:pt x="848" y="1487"/>
                </a:lnTo>
                <a:lnTo>
                  <a:pt x="848" y="1488"/>
                </a:lnTo>
                <a:lnTo>
                  <a:pt x="847" y="1488"/>
                </a:lnTo>
                <a:lnTo>
                  <a:pt x="846" y="1486"/>
                </a:lnTo>
                <a:lnTo>
                  <a:pt x="844" y="1486"/>
                </a:lnTo>
                <a:lnTo>
                  <a:pt x="842" y="1486"/>
                </a:lnTo>
                <a:lnTo>
                  <a:pt x="841" y="1487"/>
                </a:lnTo>
                <a:lnTo>
                  <a:pt x="840" y="1486"/>
                </a:lnTo>
                <a:lnTo>
                  <a:pt x="839" y="1486"/>
                </a:lnTo>
                <a:lnTo>
                  <a:pt x="838" y="1486"/>
                </a:lnTo>
                <a:lnTo>
                  <a:pt x="838" y="1487"/>
                </a:lnTo>
                <a:lnTo>
                  <a:pt x="838" y="1488"/>
                </a:lnTo>
                <a:lnTo>
                  <a:pt x="838" y="1489"/>
                </a:lnTo>
                <a:lnTo>
                  <a:pt x="838" y="1490"/>
                </a:lnTo>
                <a:lnTo>
                  <a:pt x="839" y="1491"/>
                </a:lnTo>
                <a:lnTo>
                  <a:pt x="839" y="1491"/>
                </a:lnTo>
                <a:lnTo>
                  <a:pt x="840" y="1492"/>
                </a:lnTo>
                <a:lnTo>
                  <a:pt x="843" y="1492"/>
                </a:lnTo>
                <a:lnTo>
                  <a:pt x="844" y="1492"/>
                </a:lnTo>
                <a:lnTo>
                  <a:pt x="844" y="1495"/>
                </a:lnTo>
                <a:lnTo>
                  <a:pt x="845" y="1497"/>
                </a:lnTo>
                <a:lnTo>
                  <a:pt x="845" y="1498"/>
                </a:lnTo>
                <a:lnTo>
                  <a:pt x="847" y="1499"/>
                </a:lnTo>
                <a:lnTo>
                  <a:pt x="849" y="1503"/>
                </a:lnTo>
                <a:lnTo>
                  <a:pt x="849" y="1504"/>
                </a:lnTo>
                <a:lnTo>
                  <a:pt x="850" y="1505"/>
                </a:lnTo>
                <a:lnTo>
                  <a:pt x="851" y="1506"/>
                </a:lnTo>
                <a:lnTo>
                  <a:pt x="852" y="1507"/>
                </a:lnTo>
                <a:lnTo>
                  <a:pt x="852" y="1508"/>
                </a:lnTo>
                <a:lnTo>
                  <a:pt x="854" y="1508"/>
                </a:lnTo>
                <a:lnTo>
                  <a:pt x="855" y="1508"/>
                </a:lnTo>
                <a:lnTo>
                  <a:pt x="856" y="1508"/>
                </a:lnTo>
                <a:lnTo>
                  <a:pt x="857" y="1508"/>
                </a:lnTo>
                <a:lnTo>
                  <a:pt x="858" y="1509"/>
                </a:lnTo>
                <a:lnTo>
                  <a:pt x="860" y="1512"/>
                </a:lnTo>
                <a:lnTo>
                  <a:pt x="860" y="1515"/>
                </a:lnTo>
                <a:lnTo>
                  <a:pt x="861" y="1516"/>
                </a:lnTo>
                <a:lnTo>
                  <a:pt x="861" y="1518"/>
                </a:lnTo>
                <a:lnTo>
                  <a:pt x="862" y="1519"/>
                </a:lnTo>
                <a:lnTo>
                  <a:pt x="863" y="1520"/>
                </a:lnTo>
                <a:lnTo>
                  <a:pt x="863" y="1522"/>
                </a:lnTo>
                <a:lnTo>
                  <a:pt x="863" y="1523"/>
                </a:lnTo>
                <a:lnTo>
                  <a:pt x="864" y="1525"/>
                </a:lnTo>
                <a:lnTo>
                  <a:pt x="863" y="1525"/>
                </a:lnTo>
                <a:lnTo>
                  <a:pt x="863" y="1525"/>
                </a:lnTo>
                <a:lnTo>
                  <a:pt x="861" y="1524"/>
                </a:lnTo>
                <a:lnTo>
                  <a:pt x="860" y="1523"/>
                </a:lnTo>
                <a:lnTo>
                  <a:pt x="860" y="1522"/>
                </a:lnTo>
                <a:lnTo>
                  <a:pt x="859" y="1522"/>
                </a:lnTo>
                <a:lnTo>
                  <a:pt x="853" y="1521"/>
                </a:lnTo>
                <a:lnTo>
                  <a:pt x="851" y="1522"/>
                </a:lnTo>
                <a:lnTo>
                  <a:pt x="851" y="1522"/>
                </a:lnTo>
                <a:lnTo>
                  <a:pt x="850" y="1521"/>
                </a:lnTo>
                <a:lnTo>
                  <a:pt x="849" y="1522"/>
                </a:lnTo>
                <a:lnTo>
                  <a:pt x="850" y="1523"/>
                </a:lnTo>
                <a:lnTo>
                  <a:pt x="850" y="1524"/>
                </a:lnTo>
                <a:lnTo>
                  <a:pt x="851" y="1524"/>
                </a:lnTo>
                <a:lnTo>
                  <a:pt x="851" y="1523"/>
                </a:lnTo>
                <a:lnTo>
                  <a:pt x="853" y="1523"/>
                </a:lnTo>
                <a:lnTo>
                  <a:pt x="855" y="1523"/>
                </a:lnTo>
                <a:lnTo>
                  <a:pt x="856" y="1524"/>
                </a:lnTo>
                <a:lnTo>
                  <a:pt x="859" y="1525"/>
                </a:lnTo>
                <a:lnTo>
                  <a:pt x="860" y="1526"/>
                </a:lnTo>
                <a:lnTo>
                  <a:pt x="860" y="1527"/>
                </a:lnTo>
                <a:lnTo>
                  <a:pt x="860" y="1528"/>
                </a:lnTo>
                <a:lnTo>
                  <a:pt x="860" y="1529"/>
                </a:lnTo>
                <a:lnTo>
                  <a:pt x="861" y="1529"/>
                </a:lnTo>
                <a:lnTo>
                  <a:pt x="862" y="1530"/>
                </a:lnTo>
                <a:lnTo>
                  <a:pt x="862" y="1529"/>
                </a:lnTo>
                <a:lnTo>
                  <a:pt x="863" y="1528"/>
                </a:lnTo>
                <a:lnTo>
                  <a:pt x="863" y="1528"/>
                </a:lnTo>
                <a:lnTo>
                  <a:pt x="863" y="1529"/>
                </a:lnTo>
                <a:lnTo>
                  <a:pt x="865" y="1529"/>
                </a:lnTo>
                <a:lnTo>
                  <a:pt x="867" y="1530"/>
                </a:lnTo>
                <a:lnTo>
                  <a:pt x="868" y="1531"/>
                </a:lnTo>
                <a:lnTo>
                  <a:pt x="867" y="1532"/>
                </a:lnTo>
                <a:lnTo>
                  <a:pt x="865" y="1532"/>
                </a:lnTo>
                <a:lnTo>
                  <a:pt x="866" y="1534"/>
                </a:lnTo>
                <a:lnTo>
                  <a:pt x="867" y="1535"/>
                </a:lnTo>
                <a:lnTo>
                  <a:pt x="866" y="1536"/>
                </a:lnTo>
                <a:lnTo>
                  <a:pt x="866" y="1537"/>
                </a:lnTo>
                <a:lnTo>
                  <a:pt x="866" y="1538"/>
                </a:lnTo>
                <a:lnTo>
                  <a:pt x="866" y="1539"/>
                </a:lnTo>
                <a:lnTo>
                  <a:pt x="867" y="1540"/>
                </a:lnTo>
                <a:lnTo>
                  <a:pt x="867" y="1541"/>
                </a:lnTo>
                <a:lnTo>
                  <a:pt x="866" y="1542"/>
                </a:lnTo>
                <a:lnTo>
                  <a:pt x="865" y="1542"/>
                </a:lnTo>
                <a:lnTo>
                  <a:pt x="864" y="1539"/>
                </a:lnTo>
                <a:lnTo>
                  <a:pt x="863" y="1539"/>
                </a:lnTo>
                <a:lnTo>
                  <a:pt x="863" y="1540"/>
                </a:lnTo>
                <a:lnTo>
                  <a:pt x="863" y="1541"/>
                </a:lnTo>
                <a:lnTo>
                  <a:pt x="863" y="1542"/>
                </a:lnTo>
                <a:lnTo>
                  <a:pt x="864" y="1542"/>
                </a:lnTo>
                <a:lnTo>
                  <a:pt x="865" y="1543"/>
                </a:lnTo>
                <a:lnTo>
                  <a:pt x="864" y="1543"/>
                </a:lnTo>
                <a:lnTo>
                  <a:pt x="864" y="1544"/>
                </a:lnTo>
                <a:lnTo>
                  <a:pt x="864" y="1545"/>
                </a:lnTo>
                <a:lnTo>
                  <a:pt x="865" y="1545"/>
                </a:lnTo>
                <a:lnTo>
                  <a:pt x="866" y="1545"/>
                </a:lnTo>
                <a:lnTo>
                  <a:pt x="867" y="1545"/>
                </a:lnTo>
                <a:lnTo>
                  <a:pt x="866" y="1546"/>
                </a:lnTo>
                <a:lnTo>
                  <a:pt x="865" y="1546"/>
                </a:lnTo>
                <a:lnTo>
                  <a:pt x="864" y="1547"/>
                </a:lnTo>
                <a:lnTo>
                  <a:pt x="864" y="1547"/>
                </a:lnTo>
                <a:lnTo>
                  <a:pt x="865" y="1549"/>
                </a:lnTo>
                <a:lnTo>
                  <a:pt x="866" y="1550"/>
                </a:lnTo>
                <a:lnTo>
                  <a:pt x="867" y="1550"/>
                </a:lnTo>
                <a:lnTo>
                  <a:pt x="867" y="1551"/>
                </a:lnTo>
                <a:lnTo>
                  <a:pt x="866" y="1551"/>
                </a:lnTo>
                <a:lnTo>
                  <a:pt x="865" y="1551"/>
                </a:lnTo>
                <a:lnTo>
                  <a:pt x="864" y="1550"/>
                </a:lnTo>
                <a:lnTo>
                  <a:pt x="864" y="1551"/>
                </a:lnTo>
                <a:lnTo>
                  <a:pt x="865" y="1553"/>
                </a:lnTo>
                <a:lnTo>
                  <a:pt x="864" y="1554"/>
                </a:lnTo>
                <a:lnTo>
                  <a:pt x="863" y="1554"/>
                </a:lnTo>
                <a:lnTo>
                  <a:pt x="863" y="1553"/>
                </a:lnTo>
                <a:lnTo>
                  <a:pt x="863" y="1551"/>
                </a:lnTo>
                <a:lnTo>
                  <a:pt x="862" y="1550"/>
                </a:lnTo>
                <a:lnTo>
                  <a:pt x="862" y="1551"/>
                </a:lnTo>
                <a:lnTo>
                  <a:pt x="862" y="1552"/>
                </a:lnTo>
                <a:lnTo>
                  <a:pt x="862" y="1554"/>
                </a:lnTo>
                <a:lnTo>
                  <a:pt x="862" y="1556"/>
                </a:lnTo>
                <a:lnTo>
                  <a:pt x="863" y="1557"/>
                </a:lnTo>
                <a:lnTo>
                  <a:pt x="864" y="1558"/>
                </a:lnTo>
                <a:lnTo>
                  <a:pt x="863" y="1558"/>
                </a:lnTo>
                <a:lnTo>
                  <a:pt x="863" y="1559"/>
                </a:lnTo>
                <a:lnTo>
                  <a:pt x="863" y="1559"/>
                </a:lnTo>
                <a:lnTo>
                  <a:pt x="862" y="1559"/>
                </a:lnTo>
                <a:lnTo>
                  <a:pt x="861" y="1559"/>
                </a:lnTo>
                <a:lnTo>
                  <a:pt x="860" y="1559"/>
                </a:lnTo>
                <a:lnTo>
                  <a:pt x="857" y="1557"/>
                </a:lnTo>
                <a:lnTo>
                  <a:pt x="856" y="1556"/>
                </a:lnTo>
                <a:lnTo>
                  <a:pt x="855" y="1555"/>
                </a:lnTo>
                <a:lnTo>
                  <a:pt x="854" y="1556"/>
                </a:lnTo>
                <a:lnTo>
                  <a:pt x="853" y="1556"/>
                </a:lnTo>
                <a:lnTo>
                  <a:pt x="852" y="1557"/>
                </a:lnTo>
                <a:lnTo>
                  <a:pt x="851" y="1558"/>
                </a:lnTo>
                <a:lnTo>
                  <a:pt x="848" y="1557"/>
                </a:lnTo>
                <a:lnTo>
                  <a:pt x="848" y="1558"/>
                </a:lnTo>
                <a:lnTo>
                  <a:pt x="847" y="1558"/>
                </a:lnTo>
                <a:lnTo>
                  <a:pt x="847" y="1559"/>
                </a:lnTo>
                <a:lnTo>
                  <a:pt x="847" y="1559"/>
                </a:lnTo>
                <a:lnTo>
                  <a:pt x="849" y="1561"/>
                </a:lnTo>
                <a:lnTo>
                  <a:pt x="848" y="1562"/>
                </a:lnTo>
                <a:lnTo>
                  <a:pt x="847" y="1562"/>
                </a:lnTo>
                <a:lnTo>
                  <a:pt x="846" y="1563"/>
                </a:lnTo>
                <a:lnTo>
                  <a:pt x="845" y="1563"/>
                </a:lnTo>
                <a:lnTo>
                  <a:pt x="845" y="1564"/>
                </a:lnTo>
                <a:lnTo>
                  <a:pt x="844" y="1564"/>
                </a:lnTo>
                <a:lnTo>
                  <a:pt x="844" y="1563"/>
                </a:lnTo>
                <a:lnTo>
                  <a:pt x="843" y="1563"/>
                </a:lnTo>
                <a:lnTo>
                  <a:pt x="842" y="1564"/>
                </a:lnTo>
                <a:lnTo>
                  <a:pt x="842" y="1565"/>
                </a:lnTo>
                <a:lnTo>
                  <a:pt x="842" y="1566"/>
                </a:lnTo>
                <a:lnTo>
                  <a:pt x="842" y="1567"/>
                </a:lnTo>
                <a:lnTo>
                  <a:pt x="842" y="1568"/>
                </a:lnTo>
                <a:lnTo>
                  <a:pt x="842" y="1569"/>
                </a:lnTo>
                <a:lnTo>
                  <a:pt x="841" y="1570"/>
                </a:lnTo>
                <a:lnTo>
                  <a:pt x="840" y="1570"/>
                </a:lnTo>
                <a:lnTo>
                  <a:pt x="839" y="1571"/>
                </a:lnTo>
                <a:lnTo>
                  <a:pt x="839" y="1572"/>
                </a:lnTo>
                <a:lnTo>
                  <a:pt x="839" y="1572"/>
                </a:lnTo>
                <a:lnTo>
                  <a:pt x="837" y="1574"/>
                </a:lnTo>
                <a:lnTo>
                  <a:pt x="836" y="1574"/>
                </a:lnTo>
                <a:lnTo>
                  <a:pt x="836" y="1575"/>
                </a:lnTo>
                <a:lnTo>
                  <a:pt x="835" y="1575"/>
                </a:lnTo>
                <a:lnTo>
                  <a:pt x="834" y="1576"/>
                </a:lnTo>
                <a:lnTo>
                  <a:pt x="833" y="1576"/>
                </a:lnTo>
                <a:lnTo>
                  <a:pt x="833" y="1577"/>
                </a:lnTo>
                <a:lnTo>
                  <a:pt x="832" y="1577"/>
                </a:lnTo>
                <a:lnTo>
                  <a:pt x="831" y="1576"/>
                </a:lnTo>
                <a:lnTo>
                  <a:pt x="830" y="1577"/>
                </a:lnTo>
                <a:lnTo>
                  <a:pt x="828" y="1577"/>
                </a:lnTo>
                <a:lnTo>
                  <a:pt x="826" y="1576"/>
                </a:lnTo>
                <a:lnTo>
                  <a:pt x="823" y="1574"/>
                </a:lnTo>
                <a:lnTo>
                  <a:pt x="820" y="1571"/>
                </a:lnTo>
                <a:lnTo>
                  <a:pt x="819" y="1571"/>
                </a:lnTo>
                <a:lnTo>
                  <a:pt x="818" y="1570"/>
                </a:lnTo>
                <a:lnTo>
                  <a:pt x="817" y="1570"/>
                </a:lnTo>
                <a:lnTo>
                  <a:pt x="817" y="1571"/>
                </a:lnTo>
                <a:lnTo>
                  <a:pt x="817" y="1572"/>
                </a:lnTo>
                <a:lnTo>
                  <a:pt x="818" y="1572"/>
                </a:lnTo>
                <a:lnTo>
                  <a:pt x="819" y="1574"/>
                </a:lnTo>
                <a:lnTo>
                  <a:pt x="820" y="1575"/>
                </a:lnTo>
                <a:lnTo>
                  <a:pt x="821" y="1576"/>
                </a:lnTo>
                <a:lnTo>
                  <a:pt x="822" y="1577"/>
                </a:lnTo>
                <a:lnTo>
                  <a:pt x="821" y="1578"/>
                </a:lnTo>
                <a:lnTo>
                  <a:pt x="821" y="1579"/>
                </a:lnTo>
                <a:lnTo>
                  <a:pt x="821" y="1580"/>
                </a:lnTo>
                <a:lnTo>
                  <a:pt x="822" y="1581"/>
                </a:lnTo>
                <a:lnTo>
                  <a:pt x="825" y="1580"/>
                </a:lnTo>
                <a:lnTo>
                  <a:pt x="826" y="1580"/>
                </a:lnTo>
                <a:lnTo>
                  <a:pt x="827" y="1580"/>
                </a:lnTo>
                <a:lnTo>
                  <a:pt x="828" y="1581"/>
                </a:lnTo>
                <a:lnTo>
                  <a:pt x="828" y="1582"/>
                </a:lnTo>
                <a:lnTo>
                  <a:pt x="828" y="1582"/>
                </a:lnTo>
                <a:lnTo>
                  <a:pt x="827" y="1583"/>
                </a:lnTo>
                <a:lnTo>
                  <a:pt x="827" y="1584"/>
                </a:lnTo>
                <a:lnTo>
                  <a:pt x="827" y="1584"/>
                </a:lnTo>
                <a:lnTo>
                  <a:pt x="826" y="1585"/>
                </a:lnTo>
                <a:lnTo>
                  <a:pt x="825" y="1585"/>
                </a:lnTo>
                <a:lnTo>
                  <a:pt x="825" y="1586"/>
                </a:lnTo>
                <a:lnTo>
                  <a:pt x="824" y="1587"/>
                </a:lnTo>
                <a:lnTo>
                  <a:pt x="824" y="1588"/>
                </a:lnTo>
                <a:lnTo>
                  <a:pt x="824" y="1589"/>
                </a:lnTo>
                <a:lnTo>
                  <a:pt x="823" y="1589"/>
                </a:lnTo>
                <a:lnTo>
                  <a:pt x="822" y="1590"/>
                </a:lnTo>
                <a:lnTo>
                  <a:pt x="822" y="1591"/>
                </a:lnTo>
                <a:lnTo>
                  <a:pt x="821" y="1592"/>
                </a:lnTo>
                <a:lnTo>
                  <a:pt x="820" y="1591"/>
                </a:lnTo>
                <a:lnTo>
                  <a:pt x="819" y="1591"/>
                </a:lnTo>
                <a:lnTo>
                  <a:pt x="819" y="1590"/>
                </a:lnTo>
                <a:lnTo>
                  <a:pt x="818" y="1590"/>
                </a:lnTo>
                <a:lnTo>
                  <a:pt x="817" y="1589"/>
                </a:lnTo>
                <a:lnTo>
                  <a:pt x="816" y="1589"/>
                </a:lnTo>
                <a:lnTo>
                  <a:pt x="816" y="1590"/>
                </a:lnTo>
                <a:lnTo>
                  <a:pt x="816" y="1591"/>
                </a:lnTo>
                <a:lnTo>
                  <a:pt x="817" y="1592"/>
                </a:lnTo>
                <a:lnTo>
                  <a:pt x="817" y="1593"/>
                </a:lnTo>
                <a:lnTo>
                  <a:pt x="816" y="1594"/>
                </a:lnTo>
                <a:lnTo>
                  <a:pt x="817" y="1594"/>
                </a:lnTo>
                <a:lnTo>
                  <a:pt x="818" y="1595"/>
                </a:lnTo>
                <a:lnTo>
                  <a:pt x="818" y="1596"/>
                </a:lnTo>
                <a:lnTo>
                  <a:pt x="819" y="1596"/>
                </a:lnTo>
                <a:lnTo>
                  <a:pt x="820" y="1596"/>
                </a:lnTo>
                <a:lnTo>
                  <a:pt x="820" y="1597"/>
                </a:lnTo>
                <a:lnTo>
                  <a:pt x="820" y="1598"/>
                </a:lnTo>
                <a:lnTo>
                  <a:pt x="820" y="1599"/>
                </a:lnTo>
                <a:lnTo>
                  <a:pt x="818" y="1600"/>
                </a:lnTo>
                <a:lnTo>
                  <a:pt x="818" y="1601"/>
                </a:lnTo>
                <a:lnTo>
                  <a:pt x="817" y="1603"/>
                </a:lnTo>
                <a:lnTo>
                  <a:pt x="818" y="1604"/>
                </a:lnTo>
                <a:lnTo>
                  <a:pt x="819" y="1604"/>
                </a:lnTo>
                <a:lnTo>
                  <a:pt x="821" y="1604"/>
                </a:lnTo>
                <a:lnTo>
                  <a:pt x="821" y="1605"/>
                </a:lnTo>
                <a:lnTo>
                  <a:pt x="820" y="1605"/>
                </a:lnTo>
                <a:lnTo>
                  <a:pt x="819" y="1606"/>
                </a:lnTo>
                <a:lnTo>
                  <a:pt x="819" y="1607"/>
                </a:lnTo>
                <a:lnTo>
                  <a:pt x="818" y="1608"/>
                </a:lnTo>
                <a:lnTo>
                  <a:pt x="818" y="1609"/>
                </a:lnTo>
                <a:lnTo>
                  <a:pt x="816" y="1610"/>
                </a:lnTo>
                <a:lnTo>
                  <a:pt x="814" y="1609"/>
                </a:lnTo>
                <a:lnTo>
                  <a:pt x="815" y="1607"/>
                </a:lnTo>
                <a:lnTo>
                  <a:pt x="814" y="1606"/>
                </a:lnTo>
                <a:lnTo>
                  <a:pt x="813" y="1606"/>
                </a:lnTo>
                <a:lnTo>
                  <a:pt x="813" y="1607"/>
                </a:lnTo>
                <a:lnTo>
                  <a:pt x="813" y="1609"/>
                </a:lnTo>
                <a:lnTo>
                  <a:pt x="813" y="1608"/>
                </a:lnTo>
                <a:lnTo>
                  <a:pt x="812" y="1607"/>
                </a:lnTo>
                <a:lnTo>
                  <a:pt x="811" y="1607"/>
                </a:lnTo>
                <a:lnTo>
                  <a:pt x="812" y="1608"/>
                </a:lnTo>
                <a:lnTo>
                  <a:pt x="811" y="1608"/>
                </a:lnTo>
                <a:lnTo>
                  <a:pt x="810" y="1608"/>
                </a:lnTo>
                <a:lnTo>
                  <a:pt x="809" y="1607"/>
                </a:lnTo>
                <a:lnTo>
                  <a:pt x="808" y="1608"/>
                </a:lnTo>
                <a:lnTo>
                  <a:pt x="808" y="1609"/>
                </a:lnTo>
                <a:lnTo>
                  <a:pt x="808" y="1609"/>
                </a:lnTo>
                <a:lnTo>
                  <a:pt x="808" y="1610"/>
                </a:lnTo>
                <a:lnTo>
                  <a:pt x="809" y="1611"/>
                </a:lnTo>
                <a:lnTo>
                  <a:pt x="810" y="1610"/>
                </a:lnTo>
                <a:lnTo>
                  <a:pt x="811" y="1609"/>
                </a:lnTo>
                <a:lnTo>
                  <a:pt x="814" y="1610"/>
                </a:lnTo>
                <a:lnTo>
                  <a:pt x="814" y="1611"/>
                </a:lnTo>
                <a:lnTo>
                  <a:pt x="815" y="1611"/>
                </a:lnTo>
                <a:lnTo>
                  <a:pt x="814" y="1612"/>
                </a:lnTo>
                <a:lnTo>
                  <a:pt x="812" y="1612"/>
                </a:lnTo>
                <a:lnTo>
                  <a:pt x="812" y="1613"/>
                </a:lnTo>
                <a:lnTo>
                  <a:pt x="813" y="1613"/>
                </a:lnTo>
                <a:lnTo>
                  <a:pt x="814" y="1614"/>
                </a:lnTo>
                <a:lnTo>
                  <a:pt x="813" y="1617"/>
                </a:lnTo>
                <a:lnTo>
                  <a:pt x="814" y="1618"/>
                </a:lnTo>
                <a:lnTo>
                  <a:pt x="816" y="1620"/>
                </a:lnTo>
                <a:lnTo>
                  <a:pt x="816" y="1620"/>
                </a:lnTo>
                <a:lnTo>
                  <a:pt x="813" y="1621"/>
                </a:lnTo>
                <a:lnTo>
                  <a:pt x="812" y="1621"/>
                </a:lnTo>
                <a:lnTo>
                  <a:pt x="811" y="1622"/>
                </a:lnTo>
                <a:lnTo>
                  <a:pt x="807" y="1621"/>
                </a:lnTo>
                <a:lnTo>
                  <a:pt x="807" y="1620"/>
                </a:lnTo>
                <a:lnTo>
                  <a:pt x="806" y="1620"/>
                </a:lnTo>
                <a:lnTo>
                  <a:pt x="805" y="1621"/>
                </a:lnTo>
                <a:lnTo>
                  <a:pt x="804" y="1621"/>
                </a:lnTo>
                <a:lnTo>
                  <a:pt x="803" y="1621"/>
                </a:lnTo>
                <a:lnTo>
                  <a:pt x="802" y="1621"/>
                </a:lnTo>
                <a:lnTo>
                  <a:pt x="801" y="1621"/>
                </a:lnTo>
                <a:lnTo>
                  <a:pt x="801" y="1621"/>
                </a:lnTo>
                <a:lnTo>
                  <a:pt x="800" y="1621"/>
                </a:lnTo>
                <a:lnTo>
                  <a:pt x="800" y="1622"/>
                </a:lnTo>
                <a:lnTo>
                  <a:pt x="801" y="1623"/>
                </a:lnTo>
                <a:lnTo>
                  <a:pt x="802" y="1623"/>
                </a:lnTo>
                <a:lnTo>
                  <a:pt x="804" y="1623"/>
                </a:lnTo>
                <a:lnTo>
                  <a:pt x="805" y="1623"/>
                </a:lnTo>
                <a:lnTo>
                  <a:pt x="806" y="1623"/>
                </a:lnTo>
                <a:lnTo>
                  <a:pt x="807" y="1623"/>
                </a:lnTo>
                <a:lnTo>
                  <a:pt x="808" y="1623"/>
                </a:lnTo>
                <a:lnTo>
                  <a:pt x="809" y="1624"/>
                </a:lnTo>
                <a:lnTo>
                  <a:pt x="809" y="1625"/>
                </a:lnTo>
                <a:lnTo>
                  <a:pt x="810" y="1625"/>
                </a:lnTo>
                <a:lnTo>
                  <a:pt x="810" y="1627"/>
                </a:lnTo>
                <a:lnTo>
                  <a:pt x="809" y="1628"/>
                </a:lnTo>
                <a:lnTo>
                  <a:pt x="809" y="1629"/>
                </a:lnTo>
                <a:lnTo>
                  <a:pt x="810" y="1629"/>
                </a:lnTo>
                <a:lnTo>
                  <a:pt x="810" y="1630"/>
                </a:lnTo>
                <a:lnTo>
                  <a:pt x="810" y="1631"/>
                </a:lnTo>
                <a:lnTo>
                  <a:pt x="810" y="1632"/>
                </a:lnTo>
                <a:lnTo>
                  <a:pt x="808" y="1632"/>
                </a:lnTo>
                <a:lnTo>
                  <a:pt x="808" y="1633"/>
                </a:lnTo>
                <a:lnTo>
                  <a:pt x="808" y="1634"/>
                </a:lnTo>
                <a:lnTo>
                  <a:pt x="809" y="1636"/>
                </a:lnTo>
                <a:lnTo>
                  <a:pt x="808" y="1637"/>
                </a:lnTo>
                <a:lnTo>
                  <a:pt x="807" y="1636"/>
                </a:lnTo>
                <a:lnTo>
                  <a:pt x="806" y="1635"/>
                </a:lnTo>
                <a:lnTo>
                  <a:pt x="805" y="1635"/>
                </a:lnTo>
                <a:lnTo>
                  <a:pt x="804" y="1635"/>
                </a:lnTo>
                <a:lnTo>
                  <a:pt x="804" y="1635"/>
                </a:lnTo>
                <a:lnTo>
                  <a:pt x="803" y="1636"/>
                </a:lnTo>
                <a:lnTo>
                  <a:pt x="803" y="1639"/>
                </a:lnTo>
                <a:lnTo>
                  <a:pt x="802" y="1640"/>
                </a:lnTo>
                <a:lnTo>
                  <a:pt x="801" y="1640"/>
                </a:lnTo>
                <a:lnTo>
                  <a:pt x="799" y="1641"/>
                </a:lnTo>
                <a:lnTo>
                  <a:pt x="798" y="1641"/>
                </a:lnTo>
                <a:lnTo>
                  <a:pt x="797" y="1642"/>
                </a:lnTo>
                <a:lnTo>
                  <a:pt x="795" y="1643"/>
                </a:lnTo>
                <a:lnTo>
                  <a:pt x="795" y="1644"/>
                </a:lnTo>
                <a:lnTo>
                  <a:pt x="796" y="1644"/>
                </a:lnTo>
                <a:lnTo>
                  <a:pt x="797" y="1644"/>
                </a:lnTo>
                <a:lnTo>
                  <a:pt x="800" y="1642"/>
                </a:lnTo>
                <a:lnTo>
                  <a:pt x="802" y="1644"/>
                </a:lnTo>
                <a:lnTo>
                  <a:pt x="802" y="1645"/>
                </a:lnTo>
                <a:lnTo>
                  <a:pt x="800" y="1645"/>
                </a:lnTo>
                <a:lnTo>
                  <a:pt x="801" y="1646"/>
                </a:lnTo>
                <a:lnTo>
                  <a:pt x="800" y="1646"/>
                </a:lnTo>
                <a:lnTo>
                  <a:pt x="798" y="1646"/>
                </a:lnTo>
                <a:lnTo>
                  <a:pt x="796" y="1646"/>
                </a:lnTo>
                <a:lnTo>
                  <a:pt x="795" y="1646"/>
                </a:lnTo>
                <a:lnTo>
                  <a:pt x="793" y="1645"/>
                </a:lnTo>
                <a:lnTo>
                  <a:pt x="791" y="1645"/>
                </a:lnTo>
                <a:lnTo>
                  <a:pt x="789" y="1645"/>
                </a:lnTo>
                <a:lnTo>
                  <a:pt x="790" y="1645"/>
                </a:lnTo>
                <a:lnTo>
                  <a:pt x="792" y="1647"/>
                </a:lnTo>
                <a:lnTo>
                  <a:pt x="793" y="1647"/>
                </a:lnTo>
                <a:lnTo>
                  <a:pt x="795" y="1648"/>
                </a:lnTo>
                <a:lnTo>
                  <a:pt x="796" y="1648"/>
                </a:lnTo>
                <a:lnTo>
                  <a:pt x="796" y="1649"/>
                </a:lnTo>
                <a:lnTo>
                  <a:pt x="795" y="1650"/>
                </a:lnTo>
                <a:lnTo>
                  <a:pt x="794" y="1650"/>
                </a:lnTo>
                <a:lnTo>
                  <a:pt x="793" y="1650"/>
                </a:lnTo>
                <a:lnTo>
                  <a:pt x="792" y="1650"/>
                </a:lnTo>
                <a:lnTo>
                  <a:pt x="791" y="1650"/>
                </a:lnTo>
                <a:lnTo>
                  <a:pt x="791" y="1651"/>
                </a:lnTo>
                <a:lnTo>
                  <a:pt x="793" y="1653"/>
                </a:lnTo>
                <a:lnTo>
                  <a:pt x="793" y="1654"/>
                </a:lnTo>
                <a:lnTo>
                  <a:pt x="792" y="1654"/>
                </a:lnTo>
                <a:lnTo>
                  <a:pt x="791" y="1655"/>
                </a:lnTo>
                <a:lnTo>
                  <a:pt x="790" y="1655"/>
                </a:lnTo>
                <a:lnTo>
                  <a:pt x="789" y="1656"/>
                </a:lnTo>
                <a:lnTo>
                  <a:pt x="788" y="1657"/>
                </a:lnTo>
                <a:lnTo>
                  <a:pt x="788" y="1658"/>
                </a:lnTo>
                <a:lnTo>
                  <a:pt x="789" y="1658"/>
                </a:lnTo>
                <a:lnTo>
                  <a:pt x="790" y="1658"/>
                </a:lnTo>
                <a:lnTo>
                  <a:pt x="790" y="1658"/>
                </a:lnTo>
                <a:lnTo>
                  <a:pt x="790" y="1659"/>
                </a:lnTo>
                <a:lnTo>
                  <a:pt x="789" y="1659"/>
                </a:lnTo>
                <a:lnTo>
                  <a:pt x="789" y="1660"/>
                </a:lnTo>
                <a:lnTo>
                  <a:pt x="790" y="1660"/>
                </a:lnTo>
                <a:lnTo>
                  <a:pt x="790" y="1664"/>
                </a:lnTo>
                <a:lnTo>
                  <a:pt x="791" y="1667"/>
                </a:lnTo>
                <a:lnTo>
                  <a:pt x="791" y="1668"/>
                </a:lnTo>
                <a:lnTo>
                  <a:pt x="792" y="1669"/>
                </a:lnTo>
                <a:lnTo>
                  <a:pt x="793" y="1669"/>
                </a:lnTo>
                <a:lnTo>
                  <a:pt x="793" y="1668"/>
                </a:lnTo>
                <a:lnTo>
                  <a:pt x="793" y="1669"/>
                </a:lnTo>
                <a:lnTo>
                  <a:pt x="794" y="1669"/>
                </a:lnTo>
                <a:lnTo>
                  <a:pt x="793" y="1670"/>
                </a:lnTo>
                <a:lnTo>
                  <a:pt x="793" y="1670"/>
                </a:lnTo>
                <a:lnTo>
                  <a:pt x="792" y="1671"/>
                </a:lnTo>
                <a:lnTo>
                  <a:pt x="790" y="1670"/>
                </a:lnTo>
                <a:lnTo>
                  <a:pt x="790" y="1669"/>
                </a:lnTo>
                <a:lnTo>
                  <a:pt x="788" y="1667"/>
                </a:lnTo>
                <a:lnTo>
                  <a:pt x="787" y="1665"/>
                </a:lnTo>
                <a:lnTo>
                  <a:pt x="786" y="1665"/>
                </a:lnTo>
                <a:lnTo>
                  <a:pt x="786" y="1664"/>
                </a:lnTo>
                <a:lnTo>
                  <a:pt x="785" y="1665"/>
                </a:lnTo>
                <a:lnTo>
                  <a:pt x="786" y="1665"/>
                </a:lnTo>
                <a:lnTo>
                  <a:pt x="788" y="1669"/>
                </a:lnTo>
                <a:lnTo>
                  <a:pt x="789" y="1671"/>
                </a:lnTo>
                <a:lnTo>
                  <a:pt x="790" y="1671"/>
                </a:lnTo>
                <a:lnTo>
                  <a:pt x="790" y="1672"/>
                </a:lnTo>
                <a:lnTo>
                  <a:pt x="789" y="1672"/>
                </a:lnTo>
                <a:lnTo>
                  <a:pt x="788" y="1671"/>
                </a:lnTo>
                <a:lnTo>
                  <a:pt x="787" y="1672"/>
                </a:lnTo>
                <a:lnTo>
                  <a:pt x="787" y="1675"/>
                </a:lnTo>
                <a:lnTo>
                  <a:pt x="787" y="1676"/>
                </a:lnTo>
                <a:lnTo>
                  <a:pt x="786" y="1676"/>
                </a:lnTo>
                <a:lnTo>
                  <a:pt x="784" y="1677"/>
                </a:lnTo>
                <a:lnTo>
                  <a:pt x="784" y="1678"/>
                </a:lnTo>
                <a:lnTo>
                  <a:pt x="785" y="1679"/>
                </a:lnTo>
                <a:lnTo>
                  <a:pt x="785" y="1680"/>
                </a:lnTo>
                <a:lnTo>
                  <a:pt x="784" y="1681"/>
                </a:lnTo>
                <a:lnTo>
                  <a:pt x="782" y="1682"/>
                </a:lnTo>
                <a:lnTo>
                  <a:pt x="781" y="1683"/>
                </a:lnTo>
                <a:lnTo>
                  <a:pt x="781" y="1685"/>
                </a:lnTo>
                <a:lnTo>
                  <a:pt x="781" y="1686"/>
                </a:lnTo>
                <a:lnTo>
                  <a:pt x="780" y="1688"/>
                </a:lnTo>
                <a:lnTo>
                  <a:pt x="779" y="1688"/>
                </a:lnTo>
                <a:lnTo>
                  <a:pt x="778" y="1688"/>
                </a:lnTo>
                <a:lnTo>
                  <a:pt x="777" y="1688"/>
                </a:lnTo>
                <a:lnTo>
                  <a:pt x="778" y="1686"/>
                </a:lnTo>
                <a:lnTo>
                  <a:pt x="780" y="1684"/>
                </a:lnTo>
                <a:lnTo>
                  <a:pt x="781" y="1683"/>
                </a:lnTo>
                <a:lnTo>
                  <a:pt x="781" y="1681"/>
                </a:lnTo>
                <a:lnTo>
                  <a:pt x="781" y="1680"/>
                </a:lnTo>
                <a:lnTo>
                  <a:pt x="781" y="1677"/>
                </a:lnTo>
                <a:lnTo>
                  <a:pt x="779" y="1678"/>
                </a:lnTo>
                <a:lnTo>
                  <a:pt x="779" y="1679"/>
                </a:lnTo>
                <a:lnTo>
                  <a:pt x="779" y="1680"/>
                </a:lnTo>
                <a:lnTo>
                  <a:pt x="778" y="1682"/>
                </a:lnTo>
                <a:lnTo>
                  <a:pt x="778" y="1683"/>
                </a:lnTo>
                <a:lnTo>
                  <a:pt x="777" y="1683"/>
                </a:lnTo>
                <a:lnTo>
                  <a:pt x="777" y="1684"/>
                </a:lnTo>
                <a:lnTo>
                  <a:pt x="775" y="1687"/>
                </a:lnTo>
                <a:lnTo>
                  <a:pt x="774" y="1687"/>
                </a:lnTo>
                <a:lnTo>
                  <a:pt x="774" y="1686"/>
                </a:lnTo>
                <a:lnTo>
                  <a:pt x="774" y="1682"/>
                </a:lnTo>
                <a:lnTo>
                  <a:pt x="774" y="1681"/>
                </a:lnTo>
                <a:lnTo>
                  <a:pt x="774" y="1680"/>
                </a:lnTo>
                <a:lnTo>
                  <a:pt x="775" y="1678"/>
                </a:lnTo>
                <a:lnTo>
                  <a:pt x="775" y="1677"/>
                </a:lnTo>
                <a:lnTo>
                  <a:pt x="775" y="1676"/>
                </a:lnTo>
                <a:lnTo>
                  <a:pt x="775" y="1674"/>
                </a:lnTo>
                <a:lnTo>
                  <a:pt x="773" y="1671"/>
                </a:lnTo>
                <a:lnTo>
                  <a:pt x="772" y="1671"/>
                </a:lnTo>
                <a:lnTo>
                  <a:pt x="772" y="1672"/>
                </a:lnTo>
                <a:lnTo>
                  <a:pt x="773" y="1675"/>
                </a:lnTo>
                <a:lnTo>
                  <a:pt x="773" y="1676"/>
                </a:lnTo>
                <a:lnTo>
                  <a:pt x="773" y="1678"/>
                </a:lnTo>
                <a:lnTo>
                  <a:pt x="772" y="1678"/>
                </a:lnTo>
                <a:lnTo>
                  <a:pt x="772" y="1679"/>
                </a:lnTo>
                <a:lnTo>
                  <a:pt x="771" y="1679"/>
                </a:lnTo>
                <a:lnTo>
                  <a:pt x="771" y="1680"/>
                </a:lnTo>
                <a:lnTo>
                  <a:pt x="770" y="1680"/>
                </a:lnTo>
                <a:lnTo>
                  <a:pt x="770" y="1681"/>
                </a:lnTo>
                <a:lnTo>
                  <a:pt x="768" y="1682"/>
                </a:lnTo>
                <a:lnTo>
                  <a:pt x="767" y="1682"/>
                </a:lnTo>
                <a:lnTo>
                  <a:pt x="766" y="1683"/>
                </a:lnTo>
                <a:lnTo>
                  <a:pt x="765" y="1684"/>
                </a:lnTo>
                <a:lnTo>
                  <a:pt x="766" y="1684"/>
                </a:lnTo>
                <a:lnTo>
                  <a:pt x="767" y="1685"/>
                </a:lnTo>
                <a:lnTo>
                  <a:pt x="767" y="1684"/>
                </a:lnTo>
                <a:lnTo>
                  <a:pt x="768" y="1684"/>
                </a:lnTo>
                <a:lnTo>
                  <a:pt x="769" y="1683"/>
                </a:lnTo>
                <a:lnTo>
                  <a:pt x="770" y="1683"/>
                </a:lnTo>
                <a:lnTo>
                  <a:pt x="770" y="1686"/>
                </a:lnTo>
                <a:lnTo>
                  <a:pt x="769" y="1687"/>
                </a:lnTo>
                <a:lnTo>
                  <a:pt x="768" y="1687"/>
                </a:lnTo>
                <a:lnTo>
                  <a:pt x="769" y="1688"/>
                </a:lnTo>
                <a:lnTo>
                  <a:pt x="769" y="1690"/>
                </a:lnTo>
                <a:lnTo>
                  <a:pt x="769" y="1690"/>
                </a:lnTo>
                <a:lnTo>
                  <a:pt x="770" y="1690"/>
                </a:lnTo>
                <a:lnTo>
                  <a:pt x="771" y="1691"/>
                </a:lnTo>
                <a:lnTo>
                  <a:pt x="772" y="1690"/>
                </a:lnTo>
                <a:lnTo>
                  <a:pt x="772" y="1691"/>
                </a:lnTo>
                <a:lnTo>
                  <a:pt x="772" y="1693"/>
                </a:lnTo>
                <a:lnTo>
                  <a:pt x="771" y="1695"/>
                </a:lnTo>
                <a:lnTo>
                  <a:pt x="770" y="1695"/>
                </a:lnTo>
                <a:lnTo>
                  <a:pt x="769" y="1696"/>
                </a:lnTo>
                <a:lnTo>
                  <a:pt x="769" y="1696"/>
                </a:lnTo>
                <a:lnTo>
                  <a:pt x="768" y="1696"/>
                </a:lnTo>
                <a:lnTo>
                  <a:pt x="767" y="1696"/>
                </a:lnTo>
                <a:lnTo>
                  <a:pt x="767" y="1697"/>
                </a:lnTo>
                <a:lnTo>
                  <a:pt x="767" y="1701"/>
                </a:lnTo>
                <a:lnTo>
                  <a:pt x="766" y="1701"/>
                </a:lnTo>
                <a:lnTo>
                  <a:pt x="765" y="1702"/>
                </a:lnTo>
                <a:lnTo>
                  <a:pt x="764" y="1703"/>
                </a:lnTo>
                <a:lnTo>
                  <a:pt x="763" y="1703"/>
                </a:lnTo>
                <a:lnTo>
                  <a:pt x="762" y="1703"/>
                </a:lnTo>
                <a:lnTo>
                  <a:pt x="761" y="1702"/>
                </a:lnTo>
                <a:lnTo>
                  <a:pt x="760" y="1701"/>
                </a:lnTo>
                <a:lnTo>
                  <a:pt x="761" y="1701"/>
                </a:lnTo>
                <a:lnTo>
                  <a:pt x="761" y="1702"/>
                </a:lnTo>
                <a:lnTo>
                  <a:pt x="760" y="1703"/>
                </a:lnTo>
                <a:lnTo>
                  <a:pt x="760" y="1704"/>
                </a:lnTo>
                <a:lnTo>
                  <a:pt x="759" y="1705"/>
                </a:lnTo>
                <a:lnTo>
                  <a:pt x="759" y="1706"/>
                </a:lnTo>
                <a:lnTo>
                  <a:pt x="760" y="1706"/>
                </a:lnTo>
                <a:lnTo>
                  <a:pt x="761" y="1706"/>
                </a:lnTo>
                <a:lnTo>
                  <a:pt x="762" y="1704"/>
                </a:lnTo>
                <a:lnTo>
                  <a:pt x="763" y="1704"/>
                </a:lnTo>
                <a:lnTo>
                  <a:pt x="763" y="1705"/>
                </a:lnTo>
                <a:lnTo>
                  <a:pt x="764" y="1705"/>
                </a:lnTo>
                <a:lnTo>
                  <a:pt x="763" y="1708"/>
                </a:lnTo>
                <a:lnTo>
                  <a:pt x="763" y="1709"/>
                </a:lnTo>
                <a:lnTo>
                  <a:pt x="762" y="1710"/>
                </a:lnTo>
                <a:lnTo>
                  <a:pt x="761" y="1710"/>
                </a:lnTo>
                <a:lnTo>
                  <a:pt x="760" y="1710"/>
                </a:lnTo>
                <a:lnTo>
                  <a:pt x="760" y="1709"/>
                </a:lnTo>
                <a:lnTo>
                  <a:pt x="759" y="1707"/>
                </a:lnTo>
                <a:lnTo>
                  <a:pt x="759" y="1707"/>
                </a:lnTo>
                <a:lnTo>
                  <a:pt x="758" y="1707"/>
                </a:lnTo>
                <a:lnTo>
                  <a:pt x="758" y="1707"/>
                </a:lnTo>
                <a:lnTo>
                  <a:pt x="758" y="1708"/>
                </a:lnTo>
                <a:lnTo>
                  <a:pt x="758" y="1709"/>
                </a:lnTo>
                <a:lnTo>
                  <a:pt x="758" y="1710"/>
                </a:lnTo>
                <a:lnTo>
                  <a:pt x="759" y="1712"/>
                </a:lnTo>
                <a:lnTo>
                  <a:pt x="759" y="1713"/>
                </a:lnTo>
                <a:lnTo>
                  <a:pt x="758" y="1713"/>
                </a:lnTo>
                <a:lnTo>
                  <a:pt x="758" y="1713"/>
                </a:lnTo>
                <a:lnTo>
                  <a:pt x="757" y="1714"/>
                </a:lnTo>
                <a:lnTo>
                  <a:pt x="757" y="1715"/>
                </a:lnTo>
                <a:lnTo>
                  <a:pt x="756" y="1715"/>
                </a:lnTo>
                <a:lnTo>
                  <a:pt x="755" y="1715"/>
                </a:lnTo>
                <a:lnTo>
                  <a:pt x="754" y="1715"/>
                </a:lnTo>
                <a:lnTo>
                  <a:pt x="755" y="1714"/>
                </a:lnTo>
                <a:lnTo>
                  <a:pt x="755" y="1712"/>
                </a:lnTo>
                <a:lnTo>
                  <a:pt x="755" y="1711"/>
                </a:lnTo>
                <a:lnTo>
                  <a:pt x="754" y="1710"/>
                </a:lnTo>
                <a:lnTo>
                  <a:pt x="754" y="1712"/>
                </a:lnTo>
                <a:lnTo>
                  <a:pt x="753" y="1712"/>
                </a:lnTo>
                <a:lnTo>
                  <a:pt x="752" y="1712"/>
                </a:lnTo>
                <a:lnTo>
                  <a:pt x="752" y="1711"/>
                </a:lnTo>
                <a:lnTo>
                  <a:pt x="751" y="1711"/>
                </a:lnTo>
                <a:lnTo>
                  <a:pt x="751" y="1712"/>
                </a:lnTo>
                <a:lnTo>
                  <a:pt x="752" y="1713"/>
                </a:lnTo>
                <a:lnTo>
                  <a:pt x="752" y="1714"/>
                </a:lnTo>
                <a:lnTo>
                  <a:pt x="752" y="1715"/>
                </a:lnTo>
                <a:lnTo>
                  <a:pt x="752" y="1716"/>
                </a:lnTo>
                <a:lnTo>
                  <a:pt x="751" y="1717"/>
                </a:lnTo>
                <a:lnTo>
                  <a:pt x="750" y="1717"/>
                </a:lnTo>
                <a:lnTo>
                  <a:pt x="749" y="1717"/>
                </a:lnTo>
                <a:lnTo>
                  <a:pt x="748" y="1717"/>
                </a:lnTo>
                <a:lnTo>
                  <a:pt x="746" y="1715"/>
                </a:lnTo>
                <a:lnTo>
                  <a:pt x="745" y="1713"/>
                </a:lnTo>
                <a:lnTo>
                  <a:pt x="744" y="1713"/>
                </a:lnTo>
                <a:lnTo>
                  <a:pt x="743" y="1713"/>
                </a:lnTo>
                <a:lnTo>
                  <a:pt x="743" y="1712"/>
                </a:lnTo>
                <a:lnTo>
                  <a:pt x="744" y="1710"/>
                </a:lnTo>
                <a:lnTo>
                  <a:pt x="745" y="1707"/>
                </a:lnTo>
                <a:lnTo>
                  <a:pt x="745" y="1706"/>
                </a:lnTo>
                <a:lnTo>
                  <a:pt x="745" y="1705"/>
                </a:lnTo>
                <a:lnTo>
                  <a:pt x="743" y="1705"/>
                </a:lnTo>
                <a:lnTo>
                  <a:pt x="743" y="1707"/>
                </a:lnTo>
                <a:lnTo>
                  <a:pt x="742" y="1708"/>
                </a:lnTo>
                <a:lnTo>
                  <a:pt x="741" y="1707"/>
                </a:lnTo>
                <a:lnTo>
                  <a:pt x="740" y="1707"/>
                </a:lnTo>
                <a:lnTo>
                  <a:pt x="740" y="1708"/>
                </a:lnTo>
                <a:lnTo>
                  <a:pt x="740" y="1710"/>
                </a:lnTo>
                <a:lnTo>
                  <a:pt x="740" y="1713"/>
                </a:lnTo>
                <a:lnTo>
                  <a:pt x="739" y="1713"/>
                </a:lnTo>
                <a:lnTo>
                  <a:pt x="739" y="1714"/>
                </a:lnTo>
                <a:lnTo>
                  <a:pt x="740" y="1714"/>
                </a:lnTo>
                <a:lnTo>
                  <a:pt x="741" y="1714"/>
                </a:lnTo>
                <a:lnTo>
                  <a:pt x="744" y="1717"/>
                </a:lnTo>
                <a:lnTo>
                  <a:pt x="744" y="1718"/>
                </a:lnTo>
                <a:lnTo>
                  <a:pt x="746" y="1718"/>
                </a:lnTo>
                <a:lnTo>
                  <a:pt x="746" y="1719"/>
                </a:lnTo>
                <a:lnTo>
                  <a:pt x="746" y="1719"/>
                </a:lnTo>
                <a:lnTo>
                  <a:pt x="746" y="1719"/>
                </a:lnTo>
                <a:lnTo>
                  <a:pt x="743" y="1720"/>
                </a:lnTo>
                <a:lnTo>
                  <a:pt x="741" y="1720"/>
                </a:lnTo>
                <a:lnTo>
                  <a:pt x="738" y="1719"/>
                </a:lnTo>
                <a:lnTo>
                  <a:pt x="736" y="1717"/>
                </a:lnTo>
                <a:lnTo>
                  <a:pt x="734" y="1716"/>
                </a:lnTo>
                <a:lnTo>
                  <a:pt x="732" y="1715"/>
                </a:lnTo>
                <a:lnTo>
                  <a:pt x="732" y="1714"/>
                </a:lnTo>
                <a:lnTo>
                  <a:pt x="732" y="1712"/>
                </a:lnTo>
                <a:lnTo>
                  <a:pt x="732" y="1711"/>
                </a:lnTo>
                <a:lnTo>
                  <a:pt x="732" y="1710"/>
                </a:lnTo>
                <a:lnTo>
                  <a:pt x="731" y="1709"/>
                </a:lnTo>
                <a:lnTo>
                  <a:pt x="731" y="1710"/>
                </a:lnTo>
                <a:lnTo>
                  <a:pt x="731" y="1713"/>
                </a:lnTo>
                <a:lnTo>
                  <a:pt x="729" y="1716"/>
                </a:lnTo>
                <a:lnTo>
                  <a:pt x="728" y="1716"/>
                </a:lnTo>
                <a:lnTo>
                  <a:pt x="726" y="1716"/>
                </a:lnTo>
                <a:lnTo>
                  <a:pt x="724" y="1713"/>
                </a:lnTo>
                <a:lnTo>
                  <a:pt x="723" y="1708"/>
                </a:lnTo>
                <a:lnTo>
                  <a:pt x="721" y="1706"/>
                </a:lnTo>
                <a:lnTo>
                  <a:pt x="719" y="1703"/>
                </a:lnTo>
                <a:lnTo>
                  <a:pt x="718" y="1702"/>
                </a:lnTo>
                <a:lnTo>
                  <a:pt x="718" y="1701"/>
                </a:lnTo>
                <a:lnTo>
                  <a:pt x="718" y="1700"/>
                </a:lnTo>
                <a:lnTo>
                  <a:pt x="716" y="1700"/>
                </a:lnTo>
                <a:lnTo>
                  <a:pt x="715" y="1700"/>
                </a:lnTo>
                <a:lnTo>
                  <a:pt x="714" y="1700"/>
                </a:lnTo>
                <a:lnTo>
                  <a:pt x="714" y="1701"/>
                </a:lnTo>
                <a:lnTo>
                  <a:pt x="715" y="1702"/>
                </a:lnTo>
                <a:lnTo>
                  <a:pt x="715" y="1704"/>
                </a:lnTo>
                <a:lnTo>
                  <a:pt x="717" y="1704"/>
                </a:lnTo>
                <a:lnTo>
                  <a:pt x="717" y="1705"/>
                </a:lnTo>
                <a:lnTo>
                  <a:pt x="718" y="1706"/>
                </a:lnTo>
                <a:lnTo>
                  <a:pt x="719" y="1707"/>
                </a:lnTo>
                <a:lnTo>
                  <a:pt x="719" y="1707"/>
                </a:lnTo>
                <a:lnTo>
                  <a:pt x="719" y="1708"/>
                </a:lnTo>
                <a:lnTo>
                  <a:pt x="720" y="1709"/>
                </a:lnTo>
                <a:lnTo>
                  <a:pt x="723" y="1710"/>
                </a:lnTo>
                <a:lnTo>
                  <a:pt x="723" y="1711"/>
                </a:lnTo>
                <a:lnTo>
                  <a:pt x="723" y="1712"/>
                </a:lnTo>
                <a:lnTo>
                  <a:pt x="723" y="1713"/>
                </a:lnTo>
                <a:lnTo>
                  <a:pt x="723" y="1713"/>
                </a:lnTo>
                <a:lnTo>
                  <a:pt x="722" y="1715"/>
                </a:lnTo>
                <a:lnTo>
                  <a:pt x="721" y="1716"/>
                </a:lnTo>
                <a:lnTo>
                  <a:pt x="720" y="1716"/>
                </a:lnTo>
                <a:lnTo>
                  <a:pt x="719" y="1717"/>
                </a:lnTo>
                <a:lnTo>
                  <a:pt x="717" y="1717"/>
                </a:lnTo>
                <a:lnTo>
                  <a:pt x="716" y="1717"/>
                </a:lnTo>
                <a:lnTo>
                  <a:pt x="715" y="1717"/>
                </a:lnTo>
                <a:lnTo>
                  <a:pt x="715" y="1718"/>
                </a:lnTo>
                <a:lnTo>
                  <a:pt x="716" y="1719"/>
                </a:lnTo>
                <a:lnTo>
                  <a:pt x="716" y="1719"/>
                </a:lnTo>
                <a:lnTo>
                  <a:pt x="719" y="1718"/>
                </a:lnTo>
                <a:lnTo>
                  <a:pt x="723" y="1717"/>
                </a:lnTo>
                <a:lnTo>
                  <a:pt x="725" y="1718"/>
                </a:lnTo>
                <a:lnTo>
                  <a:pt x="726" y="1719"/>
                </a:lnTo>
                <a:lnTo>
                  <a:pt x="727" y="1719"/>
                </a:lnTo>
                <a:lnTo>
                  <a:pt x="728" y="1719"/>
                </a:lnTo>
                <a:lnTo>
                  <a:pt x="727" y="1719"/>
                </a:lnTo>
                <a:lnTo>
                  <a:pt x="721" y="1722"/>
                </a:lnTo>
                <a:lnTo>
                  <a:pt x="720" y="1723"/>
                </a:lnTo>
                <a:lnTo>
                  <a:pt x="721" y="1723"/>
                </a:lnTo>
                <a:lnTo>
                  <a:pt x="722" y="1723"/>
                </a:lnTo>
                <a:lnTo>
                  <a:pt x="723" y="1723"/>
                </a:lnTo>
                <a:lnTo>
                  <a:pt x="724" y="1722"/>
                </a:lnTo>
                <a:lnTo>
                  <a:pt x="725" y="1722"/>
                </a:lnTo>
                <a:lnTo>
                  <a:pt x="725" y="1723"/>
                </a:lnTo>
                <a:lnTo>
                  <a:pt x="725" y="1726"/>
                </a:lnTo>
                <a:lnTo>
                  <a:pt x="727" y="1730"/>
                </a:lnTo>
                <a:lnTo>
                  <a:pt x="726" y="1731"/>
                </a:lnTo>
                <a:lnTo>
                  <a:pt x="725" y="1731"/>
                </a:lnTo>
                <a:lnTo>
                  <a:pt x="725" y="1731"/>
                </a:lnTo>
                <a:lnTo>
                  <a:pt x="725" y="1732"/>
                </a:lnTo>
                <a:lnTo>
                  <a:pt x="724" y="1732"/>
                </a:lnTo>
                <a:lnTo>
                  <a:pt x="723" y="1732"/>
                </a:lnTo>
                <a:lnTo>
                  <a:pt x="723" y="1731"/>
                </a:lnTo>
                <a:lnTo>
                  <a:pt x="723" y="1730"/>
                </a:lnTo>
                <a:lnTo>
                  <a:pt x="723" y="1727"/>
                </a:lnTo>
                <a:lnTo>
                  <a:pt x="723" y="1726"/>
                </a:lnTo>
                <a:lnTo>
                  <a:pt x="722" y="1725"/>
                </a:lnTo>
                <a:lnTo>
                  <a:pt x="720" y="1724"/>
                </a:lnTo>
                <a:lnTo>
                  <a:pt x="719" y="1724"/>
                </a:lnTo>
                <a:lnTo>
                  <a:pt x="718" y="1725"/>
                </a:lnTo>
                <a:lnTo>
                  <a:pt x="719" y="1725"/>
                </a:lnTo>
                <a:lnTo>
                  <a:pt x="721" y="1726"/>
                </a:lnTo>
                <a:lnTo>
                  <a:pt x="722" y="1727"/>
                </a:lnTo>
                <a:lnTo>
                  <a:pt x="723" y="1731"/>
                </a:lnTo>
                <a:lnTo>
                  <a:pt x="722" y="1731"/>
                </a:lnTo>
                <a:lnTo>
                  <a:pt x="722" y="1732"/>
                </a:lnTo>
                <a:lnTo>
                  <a:pt x="721" y="1732"/>
                </a:lnTo>
                <a:lnTo>
                  <a:pt x="720" y="1732"/>
                </a:lnTo>
                <a:lnTo>
                  <a:pt x="716" y="1731"/>
                </a:lnTo>
                <a:lnTo>
                  <a:pt x="715" y="1730"/>
                </a:lnTo>
                <a:lnTo>
                  <a:pt x="714" y="1731"/>
                </a:lnTo>
                <a:lnTo>
                  <a:pt x="713" y="1731"/>
                </a:lnTo>
                <a:lnTo>
                  <a:pt x="712" y="1732"/>
                </a:lnTo>
                <a:lnTo>
                  <a:pt x="711" y="1734"/>
                </a:lnTo>
                <a:lnTo>
                  <a:pt x="710" y="1734"/>
                </a:lnTo>
                <a:lnTo>
                  <a:pt x="711" y="1735"/>
                </a:lnTo>
                <a:lnTo>
                  <a:pt x="711" y="1735"/>
                </a:lnTo>
                <a:lnTo>
                  <a:pt x="712" y="1734"/>
                </a:lnTo>
                <a:lnTo>
                  <a:pt x="713" y="1733"/>
                </a:lnTo>
                <a:lnTo>
                  <a:pt x="713" y="1732"/>
                </a:lnTo>
                <a:lnTo>
                  <a:pt x="714" y="1732"/>
                </a:lnTo>
                <a:lnTo>
                  <a:pt x="717" y="1734"/>
                </a:lnTo>
                <a:lnTo>
                  <a:pt x="719" y="1735"/>
                </a:lnTo>
                <a:lnTo>
                  <a:pt x="719" y="1736"/>
                </a:lnTo>
                <a:lnTo>
                  <a:pt x="720" y="1736"/>
                </a:lnTo>
                <a:lnTo>
                  <a:pt x="719" y="1737"/>
                </a:lnTo>
                <a:lnTo>
                  <a:pt x="718" y="1737"/>
                </a:lnTo>
                <a:lnTo>
                  <a:pt x="717" y="1737"/>
                </a:lnTo>
                <a:lnTo>
                  <a:pt x="714" y="1736"/>
                </a:lnTo>
                <a:lnTo>
                  <a:pt x="712" y="1735"/>
                </a:lnTo>
                <a:lnTo>
                  <a:pt x="712" y="1737"/>
                </a:lnTo>
                <a:lnTo>
                  <a:pt x="711" y="1737"/>
                </a:lnTo>
                <a:lnTo>
                  <a:pt x="711" y="1737"/>
                </a:lnTo>
                <a:lnTo>
                  <a:pt x="710" y="1737"/>
                </a:lnTo>
                <a:lnTo>
                  <a:pt x="709" y="1737"/>
                </a:lnTo>
                <a:lnTo>
                  <a:pt x="708" y="1737"/>
                </a:lnTo>
                <a:lnTo>
                  <a:pt x="708" y="1738"/>
                </a:lnTo>
                <a:lnTo>
                  <a:pt x="709" y="1739"/>
                </a:lnTo>
                <a:lnTo>
                  <a:pt x="711" y="1738"/>
                </a:lnTo>
                <a:lnTo>
                  <a:pt x="711" y="1738"/>
                </a:lnTo>
                <a:lnTo>
                  <a:pt x="712" y="1739"/>
                </a:lnTo>
                <a:lnTo>
                  <a:pt x="714" y="1739"/>
                </a:lnTo>
                <a:lnTo>
                  <a:pt x="713" y="1740"/>
                </a:lnTo>
                <a:lnTo>
                  <a:pt x="712" y="1741"/>
                </a:lnTo>
                <a:lnTo>
                  <a:pt x="711" y="1741"/>
                </a:lnTo>
                <a:lnTo>
                  <a:pt x="712" y="1742"/>
                </a:lnTo>
                <a:lnTo>
                  <a:pt x="712" y="1743"/>
                </a:lnTo>
                <a:lnTo>
                  <a:pt x="711" y="1745"/>
                </a:lnTo>
                <a:lnTo>
                  <a:pt x="710" y="1746"/>
                </a:lnTo>
                <a:lnTo>
                  <a:pt x="709" y="1746"/>
                </a:lnTo>
                <a:lnTo>
                  <a:pt x="707" y="1747"/>
                </a:lnTo>
                <a:lnTo>
                  <a:pt x="706" y="1747"/>
                </a:lnTo>
                <a:lnTo>
                  <a:pt x="705" y="1747"/>
                </a:lnTo>
                <a:lnTo>
                  <a:pt x="705" y="1748"/>
                </a:lnTo>
                <a:lnTo>
                  <a:pt x="707" y="1748"/>
                </a:lnTo>
                <a:lnTo>
                  <a:pt x="707" y="1749"/>
                </a:lnTo>
                <a:lnTo>
                  <a:pt x="705" y="1751"/>
                </a:lnTo>
                <a:lnTo>
                  <a:pt x="704" y="1752"/>
                </a:lnTo>
                <a:lnTo>
                  <a:pt x="704" y="1751"/>
                </a:lnTo>
                <a:lnTo>
                  <a:pt x="703" y="1750"/>
                </a:lnTo>
                <a:lnTo>
                  <a:pt x="703" y="1748"/>
                </a:lnTo>
                <a:lnTo>
                  <a:pt x="702" y="1748"/>
                </a:lnTo>
                <a:lnTo>
                  <a:pt x="701" y="1748"/>
                </a:lnTo>
                <a:lnTo>
                  <a:pt x="701" y="1750"/>
                </a:lnTo>
                <a:lnTo>
                  <a:pt x="700" y="1750"/>
                </a:lnTo>
                <a:lnTo>
                  <a:pt x="700" y="1751"/>
                </a:lnTo>
                <a:lnTo>
                  <a:pt x="699" y="1750"/>
                </a:lnTo>
                <a:lnTo>
                  <a:pt x="699" y="1750"/>
                </a:lnTo>
                <a:lnTo>
                  <a:pt x="699" y="1748"/>
                </a:lnTo>
                <a:lnTo>
                  <a:pt x="699" y="1747"/>
                </a:lnTo>
                <a:lnTo>
                  <a:pt x="700" y="1746"/>
                </a:lnTo>
                <a:lnTo>
                  <a:pt x="699" y="1745"/>
                </a:lnTo>
                <a:lnTo>
                  <a:pt x="699" y="1746"/>
                </a:lnTo>
                <a:lnTo>
                  <a:pt x="699" y="1749"/>
                </a:lnTo>
                <a:lnTo>
                  <a:pt x="698" y="1749"/>
                </a:lnTo>
                <a:lnTo>
                  <a:pt x="697" y="1749"/>
                </a:lnTo>
                <a:lnTo>
                  <a:pt x="697" y="1748"/>
                </a:lnTo>
                <a:lnTo>
                  <a:pt x="697" y="1747"/>
                </a:lnTo>
                <a:lnTo>
                  <a:pt x="698" y="1743"/>
                </a:lnTo>
                <a:lnTo>
                  <a:pt x="697" y="1744"/>
                </a:lnTo>
                <a:lnTo>
                  <a:pt x="696" y="1745"/>
                </a:lnTo>
                <a:lnTo>
                  <a:pt x="694" y="1744"/>
                </a:lnTo>
                <a:lnTo>
                  <a:pt x="693" y="1744"/>
                </a:lnTo>
                <a:lnTo>
                  <a:pt x="694" y="1745"/>
                </a:lnTo>
                <a:lnTo>
                  <a:pt x="695" y="1746"/>
                </a:lnTo>
                <a:lnTo>
                  <a:pt x="695" y="1747"/>
                </a:lnTo>
                <a:lnTo>
                  <a:pt x="695" y="1748"/>
                </a:lnTo>
                <a:lnTo>
                  <a:pt x="696" y="1749"/>
                </a:lnTo>
                <a:lnTo>
                  <a:pt x="695" y="1751"/>
                </a:lnTo>
                <a:lnTo>
                  <a:pt x="694" y="1753"/>
                </a:lnTo>
                <a:lnTo>
                  <a:pt x="694" y="1752"/>
                </a:lnTo>
                <a:lnTo>
                  <a:pt x="693" y="1752"/>
                </a:lnTo>
                <a:lnTo>
                  <a:pt x="692" y="1752"/>
                </a:lnTo>
                <a:lnTo>
                  <a:pt x="692" y="1751"/>
                </a:lnTo>
                <a:lnTo>
                  <a:pt x="693" y="1741"/>
                </a:lnTo>
                <a:lnTo>
                  <a:pt x="693" y="1739"/>
                </a:lnTo>
                <a:lnTo>
                  <a:pt x="693" y="1738"/>
                </a:lnTo>
                <a:lnTo>
                  <a:pt x="695" y="1736"/>
                </a:lnTo>
                <a:lnTo>
                  <a:pt x="695" y="1735"/>
                </a:lnTo>
                <a:lnTo>
                  <a:pt x="694" y="1735"/>
                </a:lnTo>
                <a:lnTo>
                  <a:pt x="693" y="1735"/>
                </a:lnTo>
                <a:lnTo>
                  <a:pt x="692" y="1736"/>
                </a:lnTo>
                <a:lnTo>
                  <a:pt x="691" y="1737"/>
                </a:lnTo>
                <a:lnTo>
                  <a:pt x="690" y="1736"/>
                </a:lnTo>
                <a:lnTo>
                  <a:pt x="689" y="1736"/>
                </a:lnTo>
                <a:lnTo>
                  <a:pt x="688" y="1735"/>
                </a:lnTo>
                <a:lnTo>
                  <a:pt x="686" y="1735"/>
                </a:lnTo>
                <a:lnTo>
                  <a:pt x="685" y="1734"/>
                </a:lnTo>
                <a:lnTo>
                  <a:pt x="684" y="1734"/>
                </a:lnTo>
                <a:lnTo>
                  <a:pt x="683" y="1734"/>
                </a:lnTo>
                <a:lnTo>
                  <a:pt x="682" y="1734"/>
                </a:lnTo>
                <a:lnTo>
                  <a:pt x="682" y="1735"/>
                </a:lnTo>
                <a:lnTo>
                  <a:pt x="683" y="1736"/>
                </a:lnTo>
                <a:lnTo>
                  <a:pt x="684" y="1737"/>
                </a:lnTo>
                <a:lnTo>
                  <a:pt x="685" y="1737"/>
                </a:lnTo>
                <a:lnTo>
                  <a:pt x="686" y="1738"/>
                </a:lnTo>
                <a:lnTo>
                  <a:pt x="688" y="1738"/>
                </a:lnTo>
                <a:lnTo>
                  <a:pt x="688" y="1739"/>
                </a:lnTo>
                <a:lnTo>
                  <a:pt x="688" y="1742"/>
                </a:lnTo>
                <a:lnTo>
                  <a:pt x="688" y="1743"/>
                </a:lnTo>
                <a:lnTo>
                  <a:pt x="688" y="1744"/>
                </a:lnTo>
                <a:lnTo>
                  <a:pt x="688" y="1744"/>
                </a:lnTo>
                <a:lnTo>
                  <a:pt x="687" y="1744"/>
                </a:lnTo>
                <a:lnTo>
                  <a:pt x="687" y="1745"/>
                </a:lnTo>
                <a:lnTo>
                  <a:pt x="686" y="1745"/>
                </a:lnTo>
                <a:lnTo>
                  <a:pt x="684" y="1747"/>
                </a:lnTo>
                <a:lnTo>
                  <a:pt x="679" y="1749"/>
                </a:lnTo>
                <a:lnTo>
                  <a:pt x="678" y="1749"/>
                </a:lnTo>
                <a:lnTo>
                  <a:pt x="676" y="1750"/>
                </a:lnTo>
                <a:lnTo>
                  <a:pt x="676" y="1749"/>
                </a:lnTo>
                <a:lnTo>
                  <a:pt x="675" y="1749"/>
                </a:lnTo>
                <a:lnTo>
                  <a:pt x="671" y="1750"/>
                </a:lnTo>
                <a:lnTo>
                  <a:pt x="671" y="1751"/>
                </a:lnTo>
                <a:lnTo>
                  <a:pt x="672" y="1752"/>
                </a:lnTo>
                <a:lnTo>
                  <a:pt x="673" y="1752"/>
                </a:lnTo>
                <a:lnTo>
                  <a:pt x="673" y="1750"/>
                </a:lnTo>
                <a:lnTo>
                  <a:pt x="675" y="1750"/>
                </a:lnTo>
                <a:lnTo>
                  <a:pt x="675" y="1751"/>
                </a:lnTo>
                <a:lnTo>
                  <a:pt x="674" y="1754"/>
                </a:lnTo>
                <a:lnTo>
                  <a:pt x="673" y="1756"/>
                </a:lnTo>
                <a:lnTo>
                  <a:pt x="671" y="1756"/>
                </a:lnTo>
                <a:lnTo>
                  <a:pt x="669" y="1757"/>
                </a:lnTo>
                <a:lnTo>
                  <a:pt x="668" y="1758"/>
                </a:lnTo>
                <a:lnTo>
                  <a:pt x="667" y="1759"/>
                </a:lnTo>
                <a:lnTo>
                  <a:pt x="667" y="1758"/>
                </a:lnTo>
                <a:lnTo>
                  <a:pt x="666" y="1758"/>
                </a:lnTo>
                <a:lnTo>
                  <a:pt x="665" y="1759"/>
                </a:lnTo>
                <a:lnTo>
                  <a:pt x="665" y="1758"/>
                </a:lnTo>
                <a:lnTo>
                  <a:pt x="665" y="1757"/>
                </a:lnTo>
                <a:lnTo>
                  <a:pt x="665" y="1756"/>
                </a:lnTo>
                <a:lnTo>
                  <a:pt x="667" y="1756"/>
                </a:lnTo>
                <a:lnTo>
                  <a:pt x="669" y="1756"/>
                </a:lnTo>
                <a:lnTo>
                  <a:pt x="671" y="1755"/>
                </a:lnTo>
                <a:lnTo>
                  <a:pt x="671" y="1754"/>
                </a:lnTo>
                <a:lnTo>
                  <a:pt x="670" y="1754"/>
                </a:lnTo>
                <a:lnTo>
                  <a:pt x="669" y="1755"/>
                </a:lnTo>
                <a:lnTo>
                  <a:pt x="666" y="1756"/>
                </a:lnTo>
                <a:lnTo>
                  <a:pt x="665" y="1756"/>
                </a:lnTo>
                <a:lnTo>
                  <a:pt x="665" y="1755"/>
                </a:lnTo>
                <a:lnTo>
                  <a:pt x="665" y="1753"/>
                </a:lnTo>
                <a:lnTo>
                  <a:pt x="664" y="1750"/>
                </a:lnTo>
                <a:lnTo>
                  <a:pt x="664" y="1749"/>
                </a:lnTo>
                <a:lnTo>
                  <a:pt x="664" y="1748"/>
                </a:lnTo>
                <a:lnTo>
                  <a:pt x="664" y="1747"/>
                </a:lnTo>
                <a:lnTo>
                  <a:pt x="664" y="1745"/>
                </a:lnTo>
                <a:lnTo>
                  <a:pt x="664" y="1744"/>
                </a:lnTo>
                <a:lnTo>
                  <a:pt x="665" y="1743"/>
                </a:lnTo>
                <a:lnTo>
                  <a:pt x="665" y="1740"/>
                </a:lnTo>
                <a:lnTo>
                  <a:pt x="666" y="1735"/>
                </a:lnTo>
                <a:lnTo>
                  <a:pt x="666" y="1734"/>
                </a:lnTo>
                <a:lnTo>
                  <a:pt x="666" y="1733"/>
                </a:lnTo>
                <a:lnTo>
                  <a:pt x="666" y="1732"/>
                </a:lnTo>
                <a:lnTo>
                  <a:pt x="665" y="1733"/>
                </a:lnTo>
                <a:lnTo>
                  <a:pt x="665" y="1734"/>
                </a:lnTo>
                <a:lnTo>
                  <a:pt x="664" y="1735"/>
                </a:lnTo>
                <a:lnTo>
                  <a:pt x="664" y="1739"/>
                </a:lnTo>
                <a:lnTo>
                  <a:pt x="664" y="1743"/>
                </a:lnTo>
                <a:lnTo>
                  <a:pt x="664" y="1744"/>
                </a:lnTo>
                <a:lnTo>
                  <a:pt x="663" y="1744"/>
                </a:lnTo>
                <a:lnTo>
                  <a:pt x="662" y="1742"/>
                </a:lnTo>
                <a:lnTo>
                  <a:pt x="662" y="1741"/>
                </a:lnTo>
                <a:lnTo>
                  <a:pt x="661" y="1739"/>
                </a:lnTo>
                <a:lnTo>
                  <a:pt x="660" y="1735"/>
                </a:lnTo>
                <a:lnTo>
                  <a:pt x="659" y="1731"/>
                </a:lnTo>
                <a:lnTo>
                  <a:pt x="657" y="1729"/>
                </a:lnTo>
                <a:lnTo>
                  <a:pt x="657" y="1730"/>
                </a:lnTo>
                <a:lnTo>
                  <a:pt x="658" y="1731"/>
                </a:lnTo>
                <a:lnTo>
                  <a:pt x="658" y="1733"/>
                </a:lnTo>
                <a:lnTo>
                  <a:pt x="659" y="1734"/>
                </a:lnTo>
                <a:lnTo>
                  <a:pt x="660" y="1739"/>
                </a:lnTo>
                <a:lnTo>
                  <a:pt x="660" y="1741"/>
                </a:lnTo>
                <a:lnTo>
                  <a:pt x="662" y="1744"/>
                </a:lnTo>
                <a:lnTo>
                  <a:pt x="662" y="1745"/>
                </a:lnTo>
                <a:lnTo>
                  <a:pt x="661" y="1746"/>
                </a:lnTo>
                <a:lnTo>
                  <a:pt x="660" y="1746"/>
                </a:lnTo>
                <a:lnTo>
                  <a:pt x="660" y="1747"/>
                </a:lnTo>
                <a:lnTo>
                  <a:pt x="661" y="1748"/>
                </a:lnTo>
                <a:lnTo>
                  <a:pt x="662" y="1748"/>
                </a:lnTo>
                <a:lnTo>
                  <a:pt x="663" y="1753"/>
                </a:lnTo>
                <a:lnTo>
                  <a:pt x="662" y="1754"/>
                </a:lnTo>
                <a:lnTo>
                  <a:pt x="661" y="1753"/>
                </a:lnTo>
                <a:lnTo>
                  <a:pt x="660" y="1754"/>
                </a:lnTo>
                <a:lnTo>
                  <a:pt x="658" y="1752"/>
                </a:lnTo>
                <a:lnTo>
                  <a:pt x="657" y="1752"/>
                </a:lnTo>
                <a:lnTo>
                  <a:pt x="656" y="1751"/>
                </a:lnTo>
                <a:lnTo>
                  <a:pt x="655" y="1750"/>
                </a:lnTo>
                <a:lnTo>
                  <a:pt x="654" y="1749"/>
                </a:lnTo>
                <a:lnTo>
                  <a:pt x="653" y="1748"/>
                </a:lnTo>
                <a:lnTo>
                  <a:pt x="653" y="1747"/>
                </a:lnTo>
                <a:lnTo>
                  <a:pt x="652" y="1747"/>
                </a:lnTo>
                <a:lnTo>
                  <a:pt x="652" y="1746"/>
                </a:lnTo>
                <a:lnTo>
                  <a:pt x="651" y="1745"/>
                </a:lnTo>
                <a:lnTo>
                  <a:pt x="650" y="1744"/>
                </a:lnTo>
                <a:lnTo>
                  <a:pt x="650" y="1742"/>
                </a:lnTo>
                <a:lnTo>
                  <a:pt x="650" y="1741"/>
                </a:lnTo>
                <a:lnTo>
                  <a:pt x="649" y="1742"/>
                </a:lnTo>
                <a:lnTo>
                  <a:pt x="649" y="1743"/>
                </a:lnTo>
                <a:lnTo>
                  <a:pt x="649" y="1744"/>
                </a:lnTo>
                <a:lnTo>
                  <a:pt x="650" y="1744"/>
                </a:lnTo>
                <a:lnTo>
                  <a:pt x="650" y="1746"/>
                </a:lnTo>
                <a:lnTo>
                  <a:pt x="652" y="1748"/>
                </a:lnTo>
                <a:lnTo>
                  <a:pt x="654" y="1750"/>
                </a:lnTo>
                <a:lnTo>
                  <a:pt x="655" y="1751"/>
                </a:lnTo>
                <a:lnTo>
                  <a:pt x="656" y="1752"/>
                </a:lnTo>
                <a:lnTo>
                  <a:pt x="657" y="1752"/>
                </a:lnTo>
                <a:lnTo>
                  <a:pt x="660" y="1755"/>
                </a:lnTo>
                <a:lnTo>
                  <a:pt x="663" y="1756"/>
                </a:lnTo>
                <a:lnTo>
                  <a:pt x="663" y="1756"/>
                </a:lnTo>
                <a:lnTo>
                  <a:pt x="663" y="1758"/>
                </a:lnTo>
                <a:lnTo>
                  <a:pt x="663" y="1761"/>
                </a:lnTo>
                <a:lnTo>
                  <a:pt x="662" y="1761"/>
                </a:lnTo>
                <a:lnTo>
                  <a:pt x="661" y="1762"/>
                </a:lnTo>
                <a:lnTo>
                  <a:pt x="660" y="1762"/>
                </a:lnTo>
                <a:lnTo>
                  <a:pt x="660" y="1761"/>
                </a:lnTo>
                <a:lnTo>
                  <a:pt x="659" y="1761"/>
                </a:lnTo>
                <a:lnTo>
                  <a:pt x="658" y="1761"/>
                </a:lnTo>
                <a:lnTo>
                  <a:pt x="657" y="1759"/>
                </a:lnTo>
                <a:lnTo>
                  <a:pt x="656" y="1759"/>
                </a:lnTo>
                <a:lnTo>
                  <a:pt x="654" y="1757"/>
                </a:lnTo>
                <a:lnTo>
                  <a:pt x="654" y="1758"/>
                </a:lnTo>
                <a:lnTo>
                  <a:pt x="653" y="1758"/>
                </a:lnTo>
                <a:lnTo>
                  <a:pt x="654" y="1758"/>
                </a:lnTo>
                <a:lnTo>
                  <a:pt x="654" y="1759"/>
                </a:lnTo>
                <a:lnTo>
                  <a:pt x="656" y="1760"/>
                </a:lnTo>
                <a:lnTo>
                  <a:pt x="657" y="1761"/>
                </a:lnTo>
                <a:lnTo>
                  <a:pt x="658" y="1763"/>
                </a:lnTo>
                <a:lnTo>
                  <a:pt x="659" y="1764"/>
                </a:lnTo>
                <a:lnTo>
                  <a:pt x="659" y="1765"/>
                </a:lnTo>
                <a:lnTo>
                  <a:pt x="658" y="1766"/>
                </a:lnTo>
                <a:lnTo>
                  <a:pt x="657" y="1766"/>
                </a:lnTo>
                <a:lnTo>
                  <a:pt x="656" y="1764"/>
                </a:lnTo>
                <a:lnTo>
                  <a:pt x="652" y="1759"/>
                </a:lnTo>
                <a:lnTo>
                  <a:pt x="650" y="1757"/>
                </a:lnTo>
                <a:lnTo>
                  <a:pt x="649" y="1756"/>
                </a:lnTo>
                <a:lnTo>
                  <a:pt x="649" y="1756"/>
                </a:lnTo>
                <a:lnTo>
                  <a:pt x="647" y="1755"/>
                </a:lnTo>
                <a:lnTo>
                  <a:pt x="645" y="1752"/>
                </a:lnTo>
                <a:lnTo>
                  <a:pt x="644" y="1751"/>
                </a:lnTo>
                <a:lnTo>
                  <a:pt x="643" y="1750"/>
                </a:lnTo>
                <a:lnTo>
                  <a:pt x="641" y="1747"/>
                </a:lnTo>
                <a:lnTo>
                  <a:pt x="640" y="1746"/>
                </a:lnTo>
                <a:lnTo>
                  <a:pt x="640" y="1747"/>
                </a:lnTo>
                <a:lnTo>
                  <a:pt x="639" y="1749"/>
                </a:lnTo>
                <a:lnTo>
                  <a:pt x="639" y="1750"/>
                </a:lnTo>
                <a:lnTo>
                  <a:pt x="638" y="1750"/>
                </a:lnTo>
                <a:lnTo>
                  <a:pt x="637" y="1750"/>
                </a:lnTo>
                <a:lnTo>
                  <a:pt x="636" y="1750"/>
                </a:lnTo>
                <a:lnTo>
                  <a:pt x="635" y="1752"/>
                </a:lnTo>
                <a:lnTo>
                  <a:pt x="634" y="1752"/>
                </a:lnTo>
                <a:lnTo>
                  <a:pt x="634" y="1751"/>
                </a:lnTo>
                <a:lnTo>
                  <a:pt x="635" y="1748"/>
                </a:lnTo>
                <a:lnTo>
                  <a:pt x="637" y="1746"/>
                </a:lnTo>
                <a:lnTo>
                  <a:pt x="638" y="1745"/>
                </a:lnTo>
                <a:lnTo>
                  <a:pt x="639" y="1744"/>
                </a:lnTo>
                <a:lnTo>
                  <a:pt x="641" y="1743"/>
                </a:lnTo>
                <a:lnTo>
                  <a:pt x="641" y="1742"/>
                </a:lnTo>
                <a:lnTo>
                  <a:pt x="640" y="1743"/>
                </a:lnTo>
                <a:lnTo>
                  <a:pt x="638" y="1744"/>
                </a:lnTo>
                <a:lnTo>
                  <a:pt x="637" y="1744"/>
                </a:lnTo>
                <a:lnTo>
                  <a:pt x="636" y="1744"/>
                </a:lnTo>
                <a:lnTo>
                  <a:pt x="636" y="1743"/>
                </a:lnTo>
                <a:lnTo>
                  <a:pt x="636" y="1741"/>
                </a:lnTo>
                <a:lnTo>
                  <a:pt x="637" y="1739"/>
                </a:lnTo>
                <a:lnTo>
                  <a:pt x="638" y="1738"/>
                </a:lnTo>
                <a:lnTo>
                  <a:pt x="638" y="1737"/>
                </a:lnTo>
                <a:lnTo>
                  <a:pt x="637" y="1738"/>
                </a:lnTo>
                <a:lnTo>
                  <a:pt x="636" y="1738"/>
                </a:lnTo>
                <a:lnTo>
                  <a:pt x="637" y="1735"/>
                </a:lnTo>
                <a:lnTo>
                  <a:pt x="637" y="1734"/>
                </a:lnTo>
                <a:lnTo>
                  <a:pt x="639" y="1733"/>
                </a:lnTo>
                <a:lnTo>
                  <a:pt x="640" y="1733"/>
                </a:lnTo>
                <a:lnTo>
                  <a:pt x="641" y="1733"/>
                </a:lnTo>
                <a:lnTo>
                  <a:pt x="641" y="1733"/>
                </a:lnTo>
                <a:lnTo>
                  <a:pt x="641" y="1732"/>
                </a:lnTo>
                <a:lnTo>
                  <a:pt x="641" y="1731"/>
                </a:lnTo>
                <a:lnTo>
                  <a:pt x="642" y="1731"/>
                </a:lnTo>
                <a:lnTo>
                  <a:pt x="642" y="1730"/>
                </a:lnTo>
                <a:lnTo>
                  <a:pt x="643" y="1729"/>
                </a:lnTo>
                <a:lnTo>
                  <a:pt x="645" y="1728"/>
                </a:lnTo>
                <a:lnTo>
                  <a:pt x="646" y="1728"/>
                </a:lnTo>
                <a:lnTo>
                  <a:pt x="646" y="1727"/>
                </a:lnTo>
                <a:lnTo>
                  <a:pt x="646" y="1725"/>
                </a:lnTo>
                <a:lnTo>
                  <a:pt x="646" y="1724"/>
                </a:lnTo>
                <a:lnTo>
                  <a:pt x="646" y="1723"/>
                </a:lnTo>
                <a:lnTo>
                  <a:pt x="647" y="1723"/>
                </a:lnTo>
                <a:lnTo>
                  <a:pt x="648" y="1721"/>
                </a:lnTo>
                <a:lnTo>
                  <a:pt x="649" y="1721"/>
                </a:lnTo>
                <a:lnTo>
                  <a:pt x="650" y="1720"/>
                </a:lnTo>
                <a:lnTo>
                  <a:pt x="651" y="1719"/>
                </a:lnTo>
                <a:lnTo>
                  <a:pt x="652" y="1718"/>
                </a:lnTo>
                <a:lnTo>
                  <a:pt x="653" y="1716"/>
                </a:lnTo>
                <a:lnTo>
                  <a:pt x="657" y="1712"/>
                </a:lnTo>
                <a:lnTo>
                  <a:pt x="658" y="1711"/>
                </a:lnTo>
                <a:lnTo>
                  <a:pt x="659" y="1712"/>
                </a:lnTo>
                <a:lnTo>
                  <a:pt x="660" y="1712"/>
                </a:lnTo>
                <a:lnTo>
                  <a:pt x="663" y="1710"/>
                </a:lnTo>
                <a:lnTo>
                  <a:pt x="665" y="1710"/>
                </a:lnTo>
                <a:lnTo>
                  <a:pt x="666" y="1710"/>
                </a:lnTo>
                <a:lnTo>
                  <a:pt x="667" y="1710"/>
                </a:lnTo>
                <a:lnTo>
                  <a:pt x="669" y="1709"/>
                </a:lnTo>
                <a:lnTo>
                  <a:pt x="670" y="1709"/>
                </a:lnTo>
                <a:lnTo>
                  <a:pt x="671" y="1709"/>
                </a:lnTo>
                <a:lnTo>
                  <a:pt x="672" y="1709"/>
                </a:lnTo>
                <a:lnTo>
                  <a:pt x="673" y="1708"/>
                </a:lnTo>
                <a:lnTo>
                  <a:pt x="673" y="1707"/>
                </a:lnTo>
                <a:lnTo>
                  <a:pt x="674" y="1707"/>
                </a:lnTo>
                <a:lnTo>
                  <a:pt x="675" y="1706"/>
                </a:lnTo>
                <a:lnTo>
                  <a:pt x="674" y="1705"/>
                </a:lnTo>
                <a:lnTo>
                  <a:pt x="673" y="1704"/>
                </a:lnTo>
                <a:lnTo>
                  <a:pt x="673" y="1703"/>
                </a:lnTo>
                <a:lnTo>
                  <a:pt x="671" y="1703"/>
                </a:lnTo>
                <a:lnTo>
                  <a:pt x="670" y="1705"/>
                </a:lnTo>
                <a:lnTo>
                  <a:pt x="667" y="1707"/>
                </a:lnTo>
                <a:lnTo>
                  <a:pt x="665" y="1707"/>
                </a:lnTo>
                <a:lnTo>
                  <a:pt x="663" y="1707"/>
                </a:lnTo>
                <a:lnTo>
                  <a:pt x="660" y="1707"/>
                </a:lnTo>
                <a:lnTo>
                  <a:pt x="658" y="1707"/>
                </a:lnTo>
                <a:lnTo>
                  <a:pt x="657" y="1707"/>
                </a:lnTo>
                <a:lnTo>
                  <a:pt x="654" y="1708"/>
                </a:lnTo>
                <a:lnTo>
                  <a:pt x="653" y="1708"/>
                </a:lnTo>
                <a:lnTo>
                  <a:pt x="653" y="1708"/>
                </a:lnTo>
                <a:lnTo>
                  <a:pt x="653" y="1707"/>
                </a:lnTo>
                <a:lnTo>
                  <a:pt x="653" y="1707"/>
                </a:lnTo>
                <a:lnTo>
                  <a:pt x="652" y="1707"/>
                </a:lnTo>
                <a:lnTo>
                  <a:pt x="651" y="1707"/>
                </a:lnTo>
                <a:lnTo>
                  <a:pt x="650" y="1707"/>
                </a:lnTo>
                <a:lnTo>
                  <a:pt x="649" y="1707"/>
                </a:lnTo>
                <a:lnTo>
                  <a:pt x="647" y="1707"/>
                </a:lnTo>
                <a:lnTo>
                  <a:pt x="646" y="1707"/>
                </a:lnTo>
                <a:lnTo>
                  <a:pt x="644" y="1707"/>
                </a:lnTo>
                <a:lnTo>
                  <a:pt x="643" y="1707"/>
                </a:lnTo>
                <a:lnTo>
                  <a:pt x="641" y="1704"/>
                </a:lnTo>
                <a:lnTo>
                  <a:pt x="639" y="1704"/>
                </a:lnTo>
                <a:lnTo>
                  <a:pt x="637" y="1701"/>
                </a:lnTo>
                <a:lnTo>
                  <a:pt x="637" y="1699"/>
                </a:lnTo>
                <a:lnTo>
                  <a:pt x="637" y="1698"/>
                </a:lnTo>
                <a:lnTo>
                  <a:pt x="637" y="1696"/>
                </a:lnTo>
                <a:lnTo>
                  <a:pt x="636" y="1696"/>
                </a:lnTo>
                <a:lnTo>
                  <a:pt x="635" y="1696"/>
                </a:lnTo>
                <a:lnTo>
                  <a:pt x="635" y="1698"/>
                </a:lnTo>
                <a:lnTo>
                  <a:pt x="635" y="1701"/>
                </a:lnTo>
                <a:lnTo>
                  <a:pt x="635" y="1702"/>
                </a:lnTo>
                <a:lnTo>
                  <a:pt x="634" y="1702"/>
                </a:lnTo>
                <a:lnTo>
                  <a:pt x="633" y="1701"/>
                </a:lnTo>
                <a:lnTo>
                  <a:pt x="632" y="1701"/>
                </a:lnTo>
                <a:lnTo>
                  <a:pt x="631" y="1701"/>
                </a:lnTo>
                <a:lnTo>
                  <a:pt x="630" y="1701"/>
                </a:lnTo>
                <a:lnTo>
                  <a:pt x="630" y="1699"/>
                </a:lnTo>
                <a:lnTo>
                  <a:pt x="629" y="1700"/>
                </a:lnTo>
                <a:lnTo>
                  <a:pt x="629" y="1701"/>
                </a:lnTo>
                <a:lnTo>
                  <a:pt x="629" y="1700"/>
                </a:lnTo>
                <a:lnTo>
                  <a:pt x="626" y="1700"/>
                </a:lnTo>
                <a:lnTo>
                  <a:pt x="625" y="1700"/>
                </a:lnTo>
                <a:lnTo>
                  <a:pt x="624" y="1701"/>
                </a:lnTo>
                <a:lnTo>
                  <a:pt x="623" y="1703"/>
                </a:lnTo>
                <a:lnTo>
                  <a:pt x="623" y="1704"/>
                </a:lnTo>
                <a:lnTo>
                  <a:pt x="624" y="1705"/>
                </a:lnTo>
                <a:lnTo>
                  <a:pt x="625" y="1705"/>
                </a:lnTo>
                <a:lnTo>
                  <a:pt x="629" y="1707"/>
                </a:lnTo>
                <a:lnTo>
                  <a:pt x="632" y="1707"/>
                </a:lnTo>
                <a:lnTo>
                  <a:pt x="635" y="1707"/>
                </a:lnTo>
                <a:lnTo>
                  <a:pt x="636" y="1708"/>
                </a:lnTo>
                <a:lnTo>
                  <a:pt x="638" y="1708"/>
                </a:lnTo>
                <a:lnTo>
                  <a:pt x="640" y="1710"/>
                </a:lnTo>
                <a:lnTo>
                  <a:pt x="640" y="1711"/>
                </a:lnTo>
                <a:lnTo>
                  <a:pt x="641" y="1712"/>
                </a:lnTo>
                <a:lnTo>
                  <a:pt x="641" y="1713"/>
                </a:lnTo>
                <a:lnTo>
                  <a:pt x="641" y="1713"/>
                </a:lnTo>
                <a:lnTo>
                  <a:pt x="641" y="1715"/>
                </a:lnTo>
                <a:lnTo>
                  <a:pt x="640" y="1715"/>
                </a:lnTo>
                <a:lnTo>
                  <a:pt x="639" y="1716"/>
                </a:lnTo>
                <a:lnTo>
                  <a:pt x="639" y="1717"/>
                </a:lnTo>
                <a:lnTo>
                  <a:pt x="636" y="1719"/>
                </a:lnTo>
                <a:lnTo>
                  <a:pt x="636" y="1714"/>
                </a:lnTo>
                <a:lnTo>
                  <a:pt x="635" y="1715"/>
                </a:lnTo>
                <a:lnTo>
                  <a:pt x="634" y="1714"/>
                </a:lnTo>
                <a:lnTo>
                  <a:pt x="633" y="1714"/>
                </a:lnTo>
                <a:lnTo>
                  <a:pt x="632" y="1715"/>
                </a:lnTo>
                <a:lnTo>
                  <a:pt x="631" y="1715"/>
                </a:lnTo>
                <a:lnTo>
                  <a:pt x="630" y="1714"/>
                </a:lnTo>
                <a:lnTo>
                  <a:pt x="629" y="1714"/>
                </a:lnTo>
                <a:lnTo>
                  <a:pt x="629" y="1715"/>
                </a:lnTo>
                <a:lnTo>
                  <a:pt x="629" y="1715"/>
                </a:lnTo>
                <a:lnTo>
                  <a:pt x="629" y="1716"/>
                </a:lnTo>
                <a:lnTo>
                  <a:pt x="630" y="1718"/>
                </a:lnTo>
                <a:lnTo>
                  <a:pt x="631" y="1718"/>
                </a:lnTo>
                <a:lnTo>
                  <a:pt x="632" y="1719"/>
                </a:lnTo>
                <a:lnTo>
                  <a:pt x="633" y="1719"/>
                </a:lnTo>
                <a:lnTo>
                  <a:pt x="634" y="1719"/>
                </a:lnTo>
                <a:lnTo>
                  <a:pt x="635" y="1719"/>
                </a:lnTo>
                <a:lnTo>
                  <a:pt x="634" y="1719"/>
                </a:lnTo>
                <a:lnTo>
                  <a:pt x="634" y="1720"/>
                </a:lnTo>
                <a:lnTo>
                  <a:pt x="635" y="1721"/>
                </a:lnTo>
                <a:lnTo>
                  <a:pt x="634" y="1722"/>
                </a:lnTo>
                <a:lnTo>
                  <a:pt x="633" y="1723"/>
                </a:lnTo>
                <a:lnTo>
                  <a:pt x="632" y="1724"/>
                </a:lnTo>
                <a:lnTo>
                  <a:pt x="630" y="1726"/>
                </a:lnTo>
                <a:lnTo>
                  <a:pt x="629" y="1728"/>
                </a:lnTo>
                <a:lnTo>
                  <a:pt x="629" y="1729"/>
                </a:lnTo>
                <a:lnTo>
                  <a:pt x="629" y="1730"/>
                </a:lnTo>
                <a:lnTo>
                  <a:pt x="628" y="1730"/>
                </a:lnTo>
                <a:lnTo>
                  <a:pt x="628" y="1729"/>
                </a:lnTo>
                <a:lnTo>
                  <a:pt x="627" y="1729"/>
                </a:lnTo>
                <a:lnTo>
                  <a:pt x="626" y="1730"/>
                </a:lnTo>
                <a:lnTo>
                  <a:pt x="624" y="1730"/>
                </a:lnTo>
                <a:lnTo>
                  <a:pt x="624" y="1729"/>
                </a:lnTo>
                <a:lnTo>
                  <a:pt x="624" y="1728"/>
                </a:lnTo>
                <a:lnTo>
                  <a:pt x="624" y="1727"/>
                </a:lnTo>
                <a:lnTo>
                  <a:pt x="623" y="1728"/>
                </a:lnTo>
                <a:lnTo>
                  <a:pt x="622" y="1728"/>
                </a:lnTo>
                <a:lnTo>
                  <a:pt x="622" y="1729"/>
                </a:lnTo>
                <a:lnTo>
                  <a:pt x="622" y="1730"/>
                </a:lnTo>
                <a:lnTo>
                  <a:pt x="624" y="1731"/>
                </a:lnTo>
                <a:lnTo>
                  <a:pt x="625" y="1731"/>
                </a:lnTo>
                <a:lnTo>
                  <a:pt x="629" y="1731"/>
                </a:lnTo>
                <a:lnTo>
                  <a:pt x="629" y="1731"/>
                </a:lnTo>
                <a:lnTo>
                  <a:pt x="629" y="1731"/>
                </a:lnTo>
                <a:lnTo>
                  <a:pt x="629" y="1733"/>
                </a:lnTo>
                <a:lnTo>
                  <a:pt x="629" y="1734"/>
                </a:lnTo>
                <a:lnTo>
                  <a:pt x="628" y="1735"/>
                </a:lnTo>
                <a:lnTo>
                  <a:pt x="629" y="1736"/>
                </a:lnTo>
                <a:lnTo>
                  <a:pt x="628" y="1738"/>
                </a:lnTo>
                <a:lnTo>
                  <a:pt x="629" y="1739"/>
                </a:lnTo>
                <a:lnTo>
                  <a:pt x="628" y="1740"/>
                </a:lnTo>
                <a:lnTo>
                  <a:pt x="629" y="1741"/>
                </a:lnTo>
                <a:lnTo>
                  <a:pt x="629" y="1742"/>
                </a:lnTo>
                <a:lnTo>
                  <a:pt x="628" y="1746"/>
                </a:lnTo>
                <a:lnTo>
                  <a:pt x="627" y="1747"/>
                </a:lnTo>
                <a:lnTo>
                  <a:pt x="626" y="1747"/>
                </a:lnTo>
                <a:lnTo>
                  <a:pt x="625" y="1746"/>
                </a:lnTo>
                <a:lnTo>
                  <a:pt x="625" y="1745"/>
                </a:lnTo>
                <a:lnTo>
                  <a:pt x="625" y="1744"/>
                </a:lnTo>
                <a:lnTo>
                  <a:pt x="625" y="1743"/>
                </a:lnTo>
                <a:lnTo>
                  <a:pt x="624" y="1744"/>
                </a:lnTo>
                <a:lnTo>
                  <a:pt x="623" y="1744"/>
                </a:lnTo>
                <a:lnTo>
                  <a:pt x="623" y="1743"/>
                </a:lnTo>
                <a:lnTo>
                  <a:pt x="622" y="1742"/>
                </a:lnTo>
                <a:lnTo>
                  <a:pt x="622" y="1744"/>
                </a:lnTo>
                <a:lnTo>
                  <a:pt x="621" y="1744"/>
                </a:lnTo>
                <a:lnTo>
                  <a:pt x="620" y="1743"/>
                </a:lnTo>
                <a:lnTo>
                  <a:pt x="619" y="1743"/>
                </a:lnTo>
                <a:lnTo>
                  <a:pt x="619" y="1744"/>
                </a:lnTo>
                <a:lnTo>
                  <a:pt x="620" y="1744"/>
                </a:lnTo>
                <a:lnTo>
                  <a:pt x="620" y="1744"/>
                </a:lnTo>
                <a:lnTo>
                  <a:pt x="621" y="1745"/>
                </a:lnTo>
                <a:lnTo>
                  <a:pt x="622" y="1745"/>
                </a:lnTo>
                <a:lnTo>
                  <a:pt x="621" y="1747"/>
                </a:lnTo>
                <a:lnTo>
                  <a:pt x="621" y="1748"/>
                </a:lnTo>
                <a:lnTo>
                  <a:pt x="620" y="1749"/>
                </a:lnTo>
                <a:lnTo>
                  <a:pt x="619" y="1749"/>
                </a:lnTo>
                <a:lnTo>
                  <a:pt x="618" y="1749"/>
                </a:lnTo>
                <a:lnTo>
                  <a:pt x="618" y="1748"/>
                </a:lnTo>
                <a:lnTo>
                  <a:pt x="617" y="1748"/>
                </a:lnTo>
                <a:lnTo>
                  <a:pt x="616" y="1748"/>
                </a:lnTo>
                <a:lnTo>
                  <a:pt x="615" y="1748"/>
                </a:lnTo>
                <a:lnTo>
                  <a:pt x="614" y="1746"/>
                </a:lnTo>
                <a:lnTo>
                  <a:pt x="614" y="1744"/>
                </a:lnTo>
                <a:lnTo>
                  <a:pt x="614" y="1742"/>
                </a:lnTo>
                <a:lnTo>
                  <a:pt x="613" y="1739"/>
                </a:lnTo>
                <a:lnTo>
                  <a:pt x="612" y="1737"/>
                </a:lnTo>
                <a:lnTo>
                  <a:pt x="612" y="1736"/>
                </a:lnTo>
                <a:lnTo>
                  <a:pt x="611" y="1736"/>
                </a:lnTo>
                <a:lnTo>
                  <a:pt x="611" y="1735"/>
                </a:lnTo>
                <a:lnTo>
                  <a:pt x="609" y="1736"/>
                </a:lnTo>
                <a:lnTo>
                  <a:pt x="608" y="1737"/>
                </a:lnTo>
                <a:lnTo>
                  <a:pt x="608" y="1738"/>
                </a:lnTo>
                <a:lnTo>
                  <a:pt x="609" y="1738"/>
                </a:lnTo>
                <a:lnTo>
                  <a:pt x="610" y="1739"/>
                </a:lnTo>
                <a:lnTo>
                  <a:pt x="609" y="1742"/>
                </a:lnTo>
                <a:lnTo>
                  <a:pt x="609" y="1743"/>
                </a:lnTo>
                <a:lnTo>
                  <a:pt x="609" y="1744"/>
                </a:lnTo>
                <a:lnTo>
                  <a:pt x="609" y="1744"/>
                </a:lnTo>
                <a:lnTo>
                  <a:pt x="608" y="1744"/>
                </a:lnTo>
                <a:lnTo>
                  <a:pt x="609" y="1746"/>
                </a:lnTo>
                <a:lnTo>
                  <a:pt x="609" y="1747"/>
                </a:lnTo>
                <a:lnTo>
                  <a:pt x="612" y="1749"/>
                </a:lnTo>
                <a:lnTo>
                  <a:pt x="615" y="1753"/>
                </a:lnTo>
                <a:lnTo>
                  <a:pt x="616" y="1754"/>
                </a:lnTo>
                <a:lnTo>
                  <a:pt x="616" y="1755"/>
                </a:lnTo>
                <a:lnTo>
                  <a:pt x="618" y="1755"/>
                </a:lnTo>
                <a:lnTo>
                  <a:pt x="618" y="1756"/>
                </a:lnTo>
                <a:lnTo>
                  <a:pt x="620" y="1756"/>
                </a:lnTo>
                <a:lnTo>
                  <a:pt x="621" y="1757"/>
                </a:lnTo>
                <a:lnTo>
                  <a:pt x="622" y="1758"/>
                </a:lnTo>
                <a:lnTo>
                  <a:pt x="623" y="1759"/>
                </a:lnTo>
                <a:lnTo>
                  <a:pt x="623" y="1761"/>
                </a:lnTo>
                <a:lnTo>
                  <a:pt x="622" y="1762"/>
                </a:lnTo>
                <a:lnTo>
                  <a:pt x="620" y="1762"/>
                </a:lnTo>
                <a:lnTo>
                  <a:pt x="620" y="1760"/>
                </a:lnTo>
                <a:lnTo>
                  <a:pt x="619" y="1760"/>
                </a:lnTo>
                <a:lnTo>
                  <a:pt x="619" y="1761"/>
                </a:lnTo>
                <a:lnTo>
                  <a:pt x="619" y="1762"/>
                </a:lnTo>
                <a:lnTo>
                  <a:pt x="619" y="1763"/>
                </a:lnTo>
                <a:lnTo>
                  <a:pt x="620" y="1763"/>
                </a:lnTo>
                <a:lnTo>
                  <a:pt x="620" y="1764"/>
                </a:lnTo>
                <a:lnTo>
                  <a:pt x="619" y="1765"/>
                </a:lnTo>
                <a:lnTo>
                  <a:pt x="619" y="1766"/>
                </a:lnTo>
                <a:lnTo>
                  <a:pt x="620" y="1766"/>
                </a:lnTo>
                <a:lnTo>
                  <a:pt x="619" y="1767"/>
                </a:lnTo>
                <a:lnTo>
                  <a:pt x="619" y="1768"/>
                </a:lnTo>
                <a:lnTo>
                  <a:pt x="619" y="1769"/>
                </a:lnTo>
                <a:lnTo>
                  <a:pt x="618" y="1769"/>
                </a:lnTo>
                <a:lnTo>
                  <a:pt x="618" y="1769"/>
                </a:lnTo>
                <a:lnTo>
                  <a:pt x="617" y="1768"/>
                </a:lnTo>
                <a:lnTo>
                  <a:pt x="616" y="1768"/>
                </a:lnTo>
                <a:lnTo>
                  <a:pt x="616" y="1769"/>
                </a:lnTo>
                <a:lnTo>
                  <a:pt x="618" y="1770"/>
                </a:lnTo>
                <a:lnTo>
                  <a:pt x="618" y="1771"/>
                </a:lnTo>
                <a:lnTo>
                  <a:pt x="618" y="1773"/>
                </a:lnTo>
                <a:lnTo>
                  <a:pt x="618" y="1774"/>
                </a:lnTo>
                <a:lnTo>
                  <a:pt x="616" y="1774"/>
                </a:lnTo>
                <a:lnTo>
                  <a:pt x="615" y="1775"/>
                </a:lnTo>
                <a:lnTo>
                  <a:pt x="614" y="1775"/>
                </a:lnTo>
                <a:lnTo>
                  <a:pt x="613" y="1775"/>
                </a:lnTo>
                <a:lnTo>
                  <a:pt x="613" y="1773"/>
                </a:lnTo>
                <a:lnTo>
                  <a:pt x="613" y="1772"/>
                </a:lnTo>
                <a:lnTo>
                  <a:pt x="611" y="1772"/>
                </a:lnTo>
                <a:lnTo>
                  <a:pt x="609" y="1774"/>
                </a:lnTo>
                <a:lnTo>
                  <a:pt x="608" y="1775"/>
                </a:lnTo>
                <a:lnTo>
                  <a:pt x="607" y="1776"/>
                </a:lnTo>
                <a:lnTo>
                  <a:pt x="606" y="1778"/>
                </a:lnTo>
                <a:lnTo>
                  <a:pt x="606" y="1778"/>
                </a:lnTo>
                <a:lnTo>
                  <a:pt x="606" y="1779"/>
                </a:lnTo>
                <a:lnTo>
                  <a:pt x="606" y="1778"/>
                </a:lnTo>
                <a:lnTo>
                  <a:pt x="605" y="1777"/>
                </a:lnTo>
                <a:lnTo>
                  <a:pt x="605" y="1776"/>
                </a:lnTo>
                <a:lnTo>
                  <a:pt x="606" y="1768"/>
                </a:lnTo>
                <a:lnTo>
                  <a:pt x="606" y="1767"/>
                </a:lnTo>
                <a:lnTo>
                  <a:pt x="606" y="1766"/>
                </a:lnTo>
                <a:lnTo>
                  <a:pt x="605" y="1766"/>
                </a:lnTo>
                <a:lnTo>
                  <a:pt x="605" y="1767"/>
                </a:lnTo>
                <a:lnTo>
                  <a:pt x="605" y="1770"/>
                </a:lnTo>
                <a:lnTo>
                  <a:pt x="605" y="1772"/>
                </a:lnTo>
                <a:lnTo>
                  <a:pt x="604" y="1775"/>
                </a:lnTo>
                <a:lnTo>
                  <a:pt x="603" y="1775"/>
                </a:lnTo>
                <a:lnTo>
                  <a:pt x="602" y="1773"/>
                </a:lnTo>
                <a:lnTo>
                  <a:pt x="602" y="1772"/>
                </a:lnTo>
                <a:lnTo>
                  <a:pt x="602" y="1770"/>
                </a:lnTo>
                <a:lnTo>
                  <a:pt x="602" y="1769"/>
                </a:lnTo>
                <a:lnTo>
                  <a:pt x="600" y="1768"/>
                </a:lnTo>
                <a:lnTo>
                  <a:pt x="600" y="1769"/>
                </a:lnTo>
                <a:lnTo>
                  <a:pt x="601" y="1771"/>
                </a:lnTo>
                <a:lnTo>
                  <a:pt x="598" y="1771"/>
                </a:lnTo>
                <a:lnTo>
                  <a:pt x="597" y="1769"/>
                </a:lnTo>
                <a:lnTo>
                  <a:pt x="596" y="1767"/>
                </a:lnTo>
                <a:lnTo>
                  <a:pt x="595" y="1767"/>
                </a:lnTo>
                <a:lnTo>
                  <a:pt x="595" y="1768"/>
                </a:lnTo>
                <a:lnTo>
                  <a:pt x="594" y="1768"/>
                </a:lnTo>
                <a:lnTo>
                  <a:pt x="594" y="1769"/>
                </a:lnTo>
                <a:lnTo>
                  <a:pt x="594" y="1769"/>
                </a:lnTo>
                <a:lnTo>
                  <a:pt x="594" y="1772"/>
                </a:lnTo>
                <a:lnTo>
                  <a:pt x="596" y="1773"/>
                </a:lnTo>
                <a:lnTo>
                  <a:pt x="597" y="1773"/>
                </a:lnTo>
                <a:lnTo>
                  <a:pt x="599" y="1774"/>
                </a:lnTo>
                <a:lnTo>
                  <a:pt x="600" y="1774"/>
                </a:lnTo>
                <a:lnTo>
                  <a:pt x="601" y="1774"/>
                </a:lnTo>
                <a:lnTo>
                  <a:pt x="601" y="1775"/>
                </a:lnTo>
                <a:lnTo>
                  <a:pt x="600" y="1777"/>
                </a:lnTo>
                <a:lnTo>
                  <a:pt x="600" y="1778"/>
                </a:lnTo>
                <a:lnTo>
                  <a:pt x="601" y="1779"/>
                </a:lnTo>
                <a:lnTo>
                  <a:pt x="601" y="1780"/>
                </a:lnTo>
                <a:lnTo>
                  <a:pt x="601" y="1781"/>
                </a:lnTo>
                <a:lnTo>
                  <a:pt x="600" y="1781"/>
                </a:lnTo>
                <a:lnTo>
                  <a:pt x="600" y="1780"/>
                </a:lnTo>
                <a:lnTo>
                  <a:pt x="599" y="1779"/>
                </a:lnTo>
                <a:lnTo>
                  <a:pt x="598" y="1778"/>
                </a:lnTo>
                <a:lnTo>
                  <a:pt x="596" y="1778"/>
                </a:lnTo>
                <a:lnTo>
                  <a:pt x="594" y="1779"/>
                </a:lnTo>
                <a:lnTo>
                  <a:pt x="594" y="1778"/>
                </a:lnTo>
                <a:lnTo>
                  <a:pt x="594" y="1776"/>
                </a:lnTo>
                <a:lnTo>
                  <a:pt x="592" y="1775"/>
                </a:lnTo>
                <a:lnTo>
                  <a:pt x="591" y="1775"/>
                </a:lnTo>
                <a:lnTo>
                  <a:pt x="591" y="1776"/>
                </a:lnTo>
                <a:lnTo>
                  <a:pt x="590" y="1776"/>
                </a:lnTo>
                <a:lnTo>
                  <a:pt x="589" y="1777"/>
                </a:lnTo>
                <a:lnTo>
                  <a:pt x="590" y="1778"/>
                </a:lnTo>
                <a:lnTo>
                  <a:pt x="589" y="1780"/>
                </a:lnTo>
                <a:lnTo>
                  <a:pt x="588" y="1780"/>
                </a:lnTo>
                <a:lnTo>
                  <a:pt x="587" y="1780"/>
                </a:lnTo>
                <a:lnTo>
                  <a:pt x="587" y="1779"/>
                </a:lnTo>
                <a:lnTo>
                  <a:pt x="586" y="1779"/>
                </a:lnTo>
                <a:lnTo>
                  <a:pt x="585" y="1779"/>
                </a:lnTo>
                <a:lnTo>
                  <a:pt x="585" y="1781"/>
                </a:lnTo>
                <a:lnTo>
                  <a:pt x="586" y="1781"/>
                </a:lnTo>
                <a:lnTo>
                  <a:pt x="586" y="1782"/>
                </a:lnTo>
                <a:lnTo>
                  <a:pt x="586" y="1783"/>
                </a:lnTo>
                <a:lnTo>
                  <a:pt x="585" y="1783"/>
                </a:lnTo>
                <a:lnTo>
                  <a:pt x="585" y="1782"/>
                </a:lnTo>
                <a:lnTo>
                  <a:pt x="584" y="1782"/>
                </a:lnTo>
                <a:lnTo>
                  <a:pt x="584" y="1780"/>
                </a:lnTo>
                <a:lnTo>
                  <a:pt x="583" y="1780"/>
                </a:lnTo>
                <a:lnTo>
                  <a:pt x="583" y="1780"/>
                </a:lnTo>
                <a:lnTo>
                  <a:pt x="583" y="1781"/>
                </a:lnTo>
                <a:lnTo>
                  <a:pt x="582" y="1781"/>
                </a:lnTo>
                <a:lnTo>
                  <a:pt x="582" y="1780"/>
                </a:lnTo>
                <a:lnTo>
                  <a:pt x="582" y="1779"/>
                </a:lnTo>
                <a:lnTo>
                  <a:pt x="582" y="1778"/>
                </a:lnTo>
                <a:lnTo>
                  <a:pt x="581" y="1776"/>
                </a:lnTo>
                <a:lnTo>
                  <a:pt x="581" y="1771"/>
                </a:lnTo>
                <a:lnTo>
                  <a:pt x="580" y="1769"/>
                </a:lnTo>
                <a:lnTo>
                  <a:pt x="579" y="1768"/>
                </a:lnTo>
                <a:lnTo>
                  <a:pt x="579" y="1768"/>
                </a:lnTo>
                <a:lnTo>
                  <a:pt x="579" y="1767"/>
                </a:lnTo>
                <a:lnTo>
                  <a:pt x="578" y="1766"/>
                </a:lnTo>
                <a:lnTo>
                  <a:pt x="577" y="1765"/>
                </a:lnTo>
                <a:lnTo>
                  <a:pt x="576" y="1766"/>
                </a:lnTo>
                <a:lnTo>
                  <a:pt x="576" y="1765"/>
                </a:lnTo>
                <a:lnTo>
                  <a:pt x="575" y="1765"/>
                </a:lnTo>
                <a:lnTo>
                  <a:pt x="573" y="1762"/>
                </a:lnTo>
                <a:lnTo>
                  <a:pt x="573" y="1761"/>
                </a:lnTo>
                <a:lnTo>
                  <a:pt x="573" y="1757"/>
                </a:lnTo>
                <a:lnTo>
                  <a:pt x="572" y="1758"/>
                </a:lnTo>
                <a:lnTo>
                  <a:pt x="572" y="1759"/>
                </a:lnTo>
                <a:lnTo>
                  <a:pt x="572" y="1762"/>
                </a:lnTo>
                <a:lnTo>
                  <a:pt x="572" y="1763"/>
                </a:lnTo>
                <a:lnTo>
                  <a:pt x="573" y="1765"/>
                </a:lnTo>
                <a:lnTo>
                  <a:pt x="573" y="1766"/>
                </a:lnTo>
                <a:lnTo>
                  <a:pt x="574" y="1767"/>
                </a:lnTo>
                <a:lnTo>
                  <a:pt x="575" y="1771"/>
                </a:lnTo>
                <a:lnTo>
                  <a:pt x="575" y="1773"/>
                </a:lnTo>
                <a:lnTo>
                  <a:pt x="576" y="1773"/>
                </a:lnTo>
                <a:lnTo>
                  <a:pt x="576" y="1777"/>
                </a:lnTo>
                <a:lnTo>
                  <a:pt x="575" y="1777"/>
                </a:lnTo>
                <a:lnTo>
                  <a:pt x="575" y="1776"/>
                </a:lnTo>
                <a:lnTo>
                  <a:pt x="574" y="1776"/>
                </a:lnTo>
                <a:lnTo>
                  <a:pt x="573" y="1774"/>
                </a:lnTo>
                <a:lnTo>
                  <a:pt x="573" y="1773"/>
                </a:lnTo>
                <a:lnTo>
                  <a:pt x="572" y="1773"/>
                </a:lnTo>
                <a:lnTo>
                  <a:pt x="572" y="1774"/>
                </a:lnTo>
                <a:lnTo>
                  <a:pt x="572" y="1776"/>
                </a:lnTo>
                <a:lnTo>
                  <a:pt x="572" y="1778"/>
                </a:lnTo>
                <a:lnTo>
                  <a:pt x="571" y="1779"/>
                </a:lnTo>
                <a:lnTo>
                  <a:pt x="571" y="1780"/>
                </a:lnTo>
                <a:lnTo>
                  <a:pt x="571" y="1780"/>
                </a:lnTo>
                <a:lnTo>
                  <a:pt x="570" y="1780"/>
                </a:lnTo>
                <a:lnTo>
                  <a:pt x="570" y="1779"/>
                </a:lnTo>
                <a:lnTo>
                  <a:pt x="570" y="1776"/>
                </a:lnTo>
                <a:lnTo>
                  <a:pt x="571" y="1775"/>
                </a:lnTo>
                <a:lnTo>
                  <a:pt x="571" y="1773"/>
                </a:lnTo>
                <a:lnTo>
                  <a:pt x="571" y="1773"/>
                </a:lnTo>
                <a:lnTo>
                  <a:pt x="571" y="1772"/>
                </a:lnTo>
                <a:lnTo>
                  <a:pt x="571" y="1771"/>
                </a:lnTo>
                <a:lnTo>
                  <a:pt x="571" y="1770"/>
                </a:lnTo>
                <a:lnTo>
                  <a:pt x="571" y="1772"/>
                </a:lnTo>
                <a:lnTo>
                  <a:pt x="571" y="1773"/>
                </a:lnTo>
                <a:lnTo>
                  <a:pt x="569" y="1775"/>
                </a:lnTo>
                <a:lnTo>
                  <a:pt x="569" y="1776"/>
                </a:lnTo>
                <a:lnTo>
                  <a:pt x="568" y="1778"/>
                </a:lnTo>
                <a:lnTo>
                  <a:pt x="569" y="1778"/>
                </a:lnTo>
                <a:lnTo>
                  <a:pt x="568" y="1780"/>
                </a:lnTo>
                <a:lnTo>
                  <a:pt x="568" y="1781"/>
                </a:lnTo>
                <a:lnTo>
                  <a:pt x="567" y="1780"/>
                </a:lnTo>
                <a:lnTo>
                  <a:pt x="565" y="1779"/>
                </a:lnTo>
                <a:lnTo>
                  <a:pt x="565" y="1775"/>
                </a:lnTo>
                <a:lnTo>
                  <a:pt x="565" y="1774"/>
                </a:lnTo>
                <a:lnTo>
                  <a:pt x="565" y="1773"/>
                </a:lnTo>
                <a:lnTo>
                  <a:pt x="563" y="1771"/>
                </a:lnTo>
                <a:lnTo>
                  <a:pt x="563" y="1770"/>
                </a:lnTo>
                <a:lnTo>
                  <a:pt x="564" y="1769"/>
                </a:lnTo>
                <a:lnTo>
                  <a:pt x="565" y="1769"/>
                </a:lnTo>
                <a:lnTo>
                  <a:pt x="565" y="1768"/>
                </a:lnTo>
                <a:lnTo>
                  <a:pt x="565" y="1767"/>
                </a:lnTo>
                <a:lnTo>
                  <a:pt x="564" y="1768"/>
                </a:lnTo>
                <a:lnTo>
                  <a:pt x="563" y="1768"/>
                </a:lnTo>
                <a:lnTo>
                  <a:pt x="562" y="1768"/>
                </a:lnTo>
                <a:lnTo>
                  <a:pt x="561" y="1768"/>
                </a:lnTo>
                <a:lnTo>
                  <a:pt x="559" y="1766"/>
                </a:lnTo>
                <a:lnTo>
                  <a:pt x="559" y="1766"/>
                </a:lnTo>
                <a:lnTo>
                  <a:pt x="559" y="1765"/>
                </a:lnTo>
                <a:lnTo>
                  <a:pt x="558" y="1766"/>
                </a:lnTo>
                <a:lnTo>
                  <a:pt x="557" y="1767"/>
                </a:lnTo>
                <a:lnTo>
                  <a:pt x="558" y="1767"/>
                </a:lnTo>
                <a:lnTo>
                  <a:pt x="559" y="1768"/>
                </a:lnTo>
                <a:lnTo>
                  <a:pt x="559" y="1769"/>
                </a:lnTo>
                <a:lnTo>
                  <a:pt x="559" y="1770"/>
                </a:lnTo>
                <a:lnTo>
                  <a:pt x="559" y="1770"/>
                </a:lnTo>
                <a:lnTo>
                  <a:pt x="558" y="1768"/>
                </a:lnTo>
                <a:lnTo>
                  <a:pt x="557" y="1768"/>
                </a:lnTo>
                <a:lnTo>
                  <a:pt x="556" y="1768"/>
                </a:lnTo>
                <a:lnTo>
                  <a:pt x="556" y="1768"/>
                </a:lnTo>
                <a:lnTo>
                  <a:pt x="555" y="1769"/>
                </a:lnTo>
                <a:lnTo>
                  <a:pt x="555" y="1770"/>
                </a:lnTo>
                <a:lnTo>
                  <a:pt x="555" y="1771"/>
                </a:lnTo>
                <a:lnTo>
                  <a:pt x="556" y="1772"/>
                </a:lnTo>
                <a:lnTo>
                  <a:pt x="555" y="1772"/>
                </a:lnTo>
                <a:lnTo>
                  <a:pt x="554" y="1772"/>
                </a:lnTo>
                <a:lnTo>
                  <a:pt x="552" y="1772"/>
                </a:lnTo>
                <a:lnTo>
                  <a:pt x="552" y="1773"/>
                </a:lnTo>
                <a:lnTo>
                  <a:pt x="555" y="1774"/>
                </a:lnTo>
                <a:lnTo>
                  <a:pt x="556" y="1776"/>
                </a:lnTo>
                <a:lnTo>
                  <a:pt x="556" y="1778"/>
                </a:lnTo>
                <a:lnTo>
                  <a:pt x="555" y="1778"/>
                </a:lnTo>
                <a:lnTo>
                  <a:pt x="554" y="1778"/>
                </a:lnTo>
                <a:lnTo>
                  <a:pt x="553" y="1776"/>
                </a:lnTo>
                <a:lnTo>
                  <a:pt x="552" y="1776"/>
                </a:lnTo>
                <a:lnTo>
                  <a:pt x="552" y="1775"/>
                </a:lnTo>
                <a:lnTo>
                  <a:pt x="551" y="1776"/>
                </a:lnTo>
                <a:lnTo>
                  <a:pt x="551" y="1777"/>
                </a:lnTo>
                <a:lnTo>
                  <a:pt x="551" y="1780"/>
                </a:lnTo>
                <a:lnTo>
                  <a:pt x="551" y="1781"/>
                </a:lnTo>
                <a:lnTo>
                  <a:pt x="550" y="1781"/>
                </a:lnTo>
                <a:lnTo>
                  <a:pt x="549" y="1781"/>
                </a:lnTo>
                <a:lnTo>
                  <a:pt x="548" y="1781"/>
                </a:lnTo>
                <a:lnTo>
                  <a:pt x="549" y="1780"/>
                </a:lnTo>
                <a:lnTo>
                  <a:pt x="549" y="1779"/>
                </a:lnTo>
                <a:lnTo>
                  <a:pt x="548" y="1779"/>
                </a:lnTo>
                <a:lnTo>
                  <a:pt x="548" y="1779"/>
                </a:lnTo>
                <a:lnTo>
                  <a:pt x="546" y="1777"/>
                </a:lnTo>
                <a:lnTo>
                  <a:pt x="545" y="1776"/>
                </a:lnTo>
                <a:lnTo>
                  <a:pt x="545" y="1775"/>
                </a:lnTo>
                <a:lnTo>
                  <a:pt x="545" y="1773"/>
                </a:lnTo>
                <a:lnTo>
                  <a:pt x="545" y="1772"/>
                </a:lnTo>
                <a:lnTo>
                  <a:pt x="544" y="1773"/>
                </a:lnTo>
                <a:lnTo>
                  <a:pt x="543" y="1773"/>
                </a:lnTo>
                <a:lnTo>
                  <a:pt x="542" y="1773"/>
                </a:lnTo>
                <a:lnTo>
                  <a:pt x="540" y="1775"/>
                </a:lnTo>
                <a:lnTo>
                  <a:pt x="540" y="1776"/>
                </a:lnTo>
                <a:lnTo>
                  <a:pt x="541" y="1777"/>
                </a:lnTo>
                <a:lnTo>
                  <a:pt x="542" y="1778"/>
                </a:lnTo>
                <a:lnTo>
                  <a:pt x="542" y="1781"/>
                </a:lnTo>
                <a:lnTo>
                  <a:pt x="541" y="1781"/>
                </a:lnTo>
                <a:lnTo>
                  <a:pt x="540" y="1779"/>
                </a:lnTo>
                <a:lnTo>
                  <a:pt x="539" y="1779"/>
                </a:lnTo>
                <a:lnTo>
                  <a:pt x="538" y="1779"/>
                </a:lnTo>
                <a:lnTo>
                  <a:pt x="537" y="1779"/>
                </a:lnTo>
                <a:lnTo>
                  <a:pt x="536" y="1779"/>
                </a:lnTo>
                <a:lnTo>
                  <a:pt x="536" y="1780"/>
                </a:lnTo>
                <a:lnTo>
                  <a:pt x="536" y="1781"/>
                </a:lnTo>
                <a:lnTo>
                  <a:pt x="536" y="1781"/>
                </a:lnTo>
                <a:lnTo>
                  <a:pt x="536" y="1781"/>
                </a:lnTo>
                <a:lnTo>
                  <a:pt x="537" y="1782"/>
                </a:lnTo>
                <a:lnTo>
                  <a:pt x="538" y="1783"/>
                </a:lnTo>
                <a:lnTo>
                  <a:pt x="539" y="1784"/>
                </a:lnTo>
                <a:lnTo>
                  <a:pt x="540" y="1784"/>
                </a:lnTo>
                <a:lnTo>
                  <a:pt x="543" y="1785"/>
                </a:lnTo>
                <a:lnTo>
                  <a:pt x="546" y="1786"/>
                </a:lnTo>
                <a:lnTo>
                  <a:pt x="547" y="1786"/>
                </a:lnTo>
                <a:lnTo>
                  <a:pt x="547" y="1787"/>
                </a:lnTo>
                <a:lnTo>
                  <a:pt x="548" y="1788"/>
                </a:lnTo>
                <a:lnTo>
                  <a:pt x="549" y="1789"/>
                </a:lnTo>
                <a:lnTo>
                  <a:pt x="550" y="1790"/>
                </a:lnTo>
                <a:lnTo>
                  <a:pt x="550" y="1791"/>
                </a:lnTo>
                <a:lnTo>
                  <a:pt x="549" y="1791"/>
                </a:lnTo>
                <a:lnTo>
                  <a:pt x="548" y="1791"/>
                </a:lnTo>
                <a:lnTo>
                  <a:pt x="547" y="1789"/>
                </a:lnTo>
                <a:lnTo>
                  <a:pt x="547" y="1788"/>
                </a:lnTo>
                <a:lnTo>
                  <a:pt x="546" y="1789"/>
                </a:lnTo>
                <a:lnTo>
                  <a:pt x="546" y="1791"/>
                </a:lnTo>
                <a:lnTo>
                  <a:pt x="546" y="1793"/>
                </a:lnTo>
                <a:lnTo>
                  <a:pt x="546" y="1793"/>
                </a:lnTo>
                <a:lnTo>
                  <a:pt x="545" y="1793"/>
                </a:lnTo>
                <a:lnTo>
                  <a:pt x="543" y="1793"/>
                </a:lnTo>
                <a:lnTo>
                  <a:pt x="543" y="1794"/>
                </a:lnTo>
                <a:lnTo>
                  <a:pt x="544" y="1795"/>
                </a:lnTo>
                <a:lnTo>
                  <a:pt x="545" y="1798"/>
                </a:lnTo>
                <a:lnTo>
                  <a:pt x="545" y="1800"/>
                </a:lnTo>
                <a:lnTo>
                  <a:pt x="545" y="1801"/>
                </a:lnTo>
                <a:lnTo>
                  <a:pt x="544" y="1801"/>
                </a:lnTo>
                <a:lnTo>
                  <a:pt x="544" y="1802"/>
                </a:lnTo>
                <a:lnTo>
                  <a:pt x="545" y="1803"/>
                </a:lnTo>
                <a:lnTo>
                  <a:pt x="546" y="1804"/>
                </a:lnTo>
                <a:lnTo>
                  <a:pt x="547" y="1804"/>
                </a:lnTo>
                <a:lnTo>
                  <a:pt x="547" y="1802"/>
                </a:lnTo>
                <a:lnTo>
                  <a:pt x="547" y="1801"/>
                </a:lnTo>
                <a:lnTo>
                  <a:pt x="548" y="1801"/>
                </a:lnTo>
                <a:lnTo>
                  <a:pt x="548" y="1802"/>
                </a:lnTo>
                <a:lnTo>
                  <a:pt x="548" y="1803"/>
                </a:lnTo>
                <a:lnTo>
                  <a:pt x="548" y="1805"/>
                </a:lnTo>
                <a:lnTo>
                  <a:pt x="548" y="1805"/>
                </a:lnTo>
                <a:lnTo>
                  <a:pt x="548" y="1806"/>
                </a:lnTo>
                <a:lnTo>
                  <a:pt x="548" y="1806"/>
                </a:lnTo>
                <a:lnTo>
                  <a:pt x="544" y="1806"/>
                </a:lnTo>
                <a:lnTo>
                  <a:pt x="544" y="1805"/>
                </a:lnTo>
                <a:lnTo>
                  <a:pt x="543" y="1805"/>
                </a:lnTo>
                <a:lnTo>
                  <a:pt x="543" y="1805"/>
                </a:lnTo>
                <a:lnTo>
                  <a:pt x="543" y="1805"/>
                </a:lnTo>
                <a:lnTo>
                  <a:pt x="542" y="1805"/>
                </a:lnTo>
                <a:lnTo>
                  <a:pt x="542" y="1806"/>
                </a:lnTo>
                <a:lnTo>
                  <a:pt x="541" y="1807"/>
                </a:lnTo>
                <a:lnTo>
                  <a:pt x="541" y="1808"/>
                </a:lnTo>
                <a:lnTo>
                  <a:pt x="541" y="1809"/>
                </a:lnTo>
                <a:lnTo>
                  <a:pt x="541" y="1810"/>
                </a:lnTo>
                <a:lnTo>
                  <a:pt x="540" y="1810"/>
                </a:lnTo>
                <a:lnTo>
                  <a:pt x="539" y="1809"/>
                </a:lnTo>
                <a:lnTo>
                  <a:pt x="538" y="1809"/>
                </a:lnTo>
                <a:lnTo>
                  <a:pt x="538" y="1810"/>
                </a:lnTo>
                <a:lnTo>
                  <a:pt x="537" y="1810"/>
                </a:lnTo>
                <a:lnTo>
                  <a:pt x="537" y="1811"/>
                </a:lnTo>
                <a:lnTo>
                  <a:pt x="537" y="1812"/>
                </a:lnTo>
                <a:lnTo>
                  <a:pt x="540" y="1812"/>
                </a:lnTo>
                <a:lnTo>
                  <a:pt x="541" y="1812"/>
                </a:lnTo>
                <a:lnTo>
                  <a:pt x="541" y="1813"/>
                </a:lnTo>
                <a:lnTo>
                  <a:pt x="540" y="1814"/>
                </a:lnTo>
                <a:lnTo>
                  <a:pt x="539" y="1815"/>
                </a:lnTo>
                <a:lnTo>
                  <a:pt x="538" y="1815"/>
                </a:lnTo>
                <a:lnTo>
                  <a:pt x="537" y="1815"/>
                </a:lnTo>
                <a:lnTo>
                  <a:pt x="536" y="1815"/>
                </a:lnTo>
                <a:lnTo>
                  <a:pt x="536" y="1814"/>
                </a:lnTo>
                <a:lnTo>
                  <a:pt x="534" y="1812"/>
                </a:lnTo>
                <a:lnTo>
                  <a:pt x="533" y="1812"/>
                </a:lnTo>
                <a:lnTo>
                  <a:pt x="532" y="1812"/>
                </a:lnTo>
                <a:lnTo>
                  <a:pt x="533" y="1814"/>
                </a:lnTo>
                <a:lnTo>
                  <a:pt x="533" y="1816"/>
                </a:lnTo>
                <a:lnTo>
                  <a:pt x="533" y="1817"/>
                </a:lnTo>
                <a:lnTo>
                  <a:pt x="535" y="1817"/>
                </a:lnTo>
                <a:lnTo>
                  <a:pt x="536" y="1817"/>
                </a:lnTo>
                <a:lnTo>
                  <a:pt x="536" y="1817"/>
                </a:lnTo>
                <a:lnTo>
                  <a:pt x="535" y="1818"/>
                </a:lnTo>
                <a:lnTo>
                  <a:pt x="535" y="1819"/>
                </a:lnTo>
                <a:lnTo>
                  <a:pt x="536" y="1821"/>
                </a:lnTo>
                <a:lnTo>
                  <a:pt x="535" y="1821"/>
                </a:lnTo>
                <a:lnTo>
                  <a:pt x="534" y="1820"/>
                </a:lnTo>
                <a:lnTo>
                  <a:pt x="534" y="1821"/>
                </a:lnTo>
                <a:lnTo>
                  <a:pt x="534" y="1822"/>
                </a:lnTo>
                <a:lnTo>
                  <a:pt x="533" y="1821"/>
                </a:lnTo>
                <a:lnTo>
                  <a:pt x="533" y="1822"/>
                </a:lnTo>
                <a:lnTo>
                  <a:pt x="531" y="1821"/>
                </a:lnTo>
                <a:lnTo>
                  <a:pt x="531" y="1820"/>
                </a:lnTo>
                <a:lnTo>
                  <a:pt x="530" y="1820"/>
                </a:lnTo>
                <a:lnTo>
                  <a:pt x="530" y="1821"/>
                </a:lnTo>
                <a:lnTo>
                  <a:pt x="528" y="1824"/>
                </a:lnTo>
                <a:lnTo>
                  <a:pt x="529" y="1827"/>
                </a:lnTo>
                <a:lnTo>
                  <a:pt x="528" y="1828"/>
                </a:lnTo>
                <a:lnTo>
                  <a:pt x="527" y="1827"/>
                </a:lnTo>
                <a:lnTo>
                  <a:pt x="527" y="1826"/>
                </a:lnTo>
                <a:lnTo>
                  <a:pt x="526" y="1825"/>
                </a:lnTo>
                <a:lnTo>
                  <a:pt x="525" y="1825"/>
                </a:lnTo>
                <a:lnTo>
                  <a:pt x="524" y="1825"/>
                </a:lnTo>
                <a:lnTo>
                  <a:pt x="524" y="1826"/>
                </a:lnTo>
                <a:lnTo>
                  <a:pt x="524" y="1827"/>
                </a:lnTo>
                <a:lnTo>
                  <a:pt x="524" y="1829"/>
                </a:lnTo>
                <a:lnTo>
                  <a:pt x="524" y="1830"/>
                </a:lnTo>
                <a:lnTo>
                  <a:pt x="523" y="1830"/>
                </a:lnTo>
                <a:lnTo>
                  <a:pt x="523" y="1829"/>
                </a:lnTo>
                <a:lnTo>
                  <a:pt x="521" y="1829"/>
                </a:lnTo>
                <a:lnTo>
                  <a:pt x="521" y="1828"/>
                </a:lnTo>
                <a:lnTo>
                  <a:pt x="521" y="1827"/>
                </a:lnTo>
                <a:lnTo>
                  <a:pt x="522" y="1827"/>
                </a:lnTo>
                <a:lnTo>
                  <a:pt x="522" y="1826"/>
                </a:lnTo>
                <a:lnTo>
                  <a:pt x="521" y="1825"/>
                </a:lnTo>
                <a:lnTo>
                  <a:pt x="521" y="1824"/>
                </a:lnTo>
                <a:lnTo>
                  <a:pt x="521" y="1822"/>
                </a:lnTo>
                <a:lnTo>
                  <a:pt x="521" y="1821"/>
                </a:lnTo>
                <a:lnTo>
                  <a:pt x="521" y="1820"/>
                </a:lnTo>
                <a:lnTo>
                  <a:pt x="520" y="1820"/>
                </a:lnTo>
                <a:lnTo>
                  <a:pt x="519" y="1818"/>
                </a:lnTo>
                <a:lnTo>
                  <a:pt x="519" y="1817"/>
                </a:lnTo>
                <a:lnTo>
                  <a:pt x="518" y="1817"/>
                </a:lnTo>
                <a:lnTo>
                  <a:pt x="518" y="1818"/>
                </a:lnTo>
                <a:lnTo>
                  <a:pt x="519" y="1821"/>
                </a:lnTo>
                <a:lnTo>
                  <a:pt x="519" y="1823"/>
                </a:lnTo>
                <a:lnTo>
                  <a:pt x="519" y="1824"/>
                </a:lnTo>
                <a:lnTo>
                  <a:pt x="518" y="1825"/>
                </a:lnTo>
                <a:lnTo>
                  <a:pt x="518" y="1824"/>
                </a:lnTo>
                <a:lnTo>
                  <a:pt x="517" y="1824"/>
                </a:lnTo>
                <a:lnTo>
                  <a:pt x="517" y="1823"/>
                </a:lnTo>
                <a:lnTo>
                  <a:pt x="513" y="1818"/>
                </a:lnTo>
                <a:lnTo>
                  <a:pt x="513" y="1817"/>
                </a:lnTo>
                <a:lnTo>
                  <a:pt x="512" y="1816"/>
                </a:lnTo>
                <a:lnTo>
                  <a:pt x="511" y="1815"/>
                </a:lnTo>
                <a:lnTo>
                  <a:pt x="511" y="1814"/>
                </a:lnTo>
                <a:lnTo>
                  <a:pt x="511" y="1813"/>
                </a:lnTo>
                <a:lnTo>
                  <a:pt x="511" y="1812"/>
                </a:lnTo>
                <a:lnTo>
                  <a:pt x="511" y="1811"/>
                </a:lnTo>
                <a:lnTo>
                  <a:pt x="510" y="1811"/>
                </a:lnTo>
                <a:lnTo>
                  <a:pt x="509" y="1811"/>
                </a:lnTo>
                <a:lnTo>
                  <a:pt x="509" y="1810"/>
                </a:lnTo>
                <a:lnTo>
                  <a:pt x="508" y="1810"/>
                </a:lnTo>
                <a:lnTo>
                  <a:pt x="508" y="1809"/>
                </a:lnTo>
                <a:lnTo>
                  <a:pt x="507" y="1808"/>
                </a:lnTo>
                <a:lnTo>
                  <a:pt x="506" y="1809"/>
                </a:lnTo>
                <a:lnTo>
                  <a:pt x="505" y="1809"/>
                </a:lnTo>
                <a:lnTo>
                  <a:pt x="505" y="1810"/>
                </a:lnTo>
                <a:lnTo>
                  <a:pt x="504" y="1810"/>
                </a:lnTo>
                <a:lnTo>
                  <a:pt x="503" y="1811"/>
                </a:lnTo>
                <a:lnTo>
                  <a:pt x="504" y="1811"/>
                </a:lnTo>
                <a:lnTo>
                  <a:pt x="506" y="1812"/>
                </a:lnTo>
                <a:lnTo>
                  <a:pt x="507" y="1812"/>
                </a:lnTo>
                <a:lnTo>
                  <a:pt x="507" y="1814"/>
                </a:lnTo>
                <a:lnTo>
                  <a:pt x="507" y="1815"/>
                </a:lnTo>
                <a:lnTo>
                  <a:pt x="507" y="1816"/>
                </a:lnTo>
                <a:lnTo>
                  <a:pt x="506" y="1817"/>
                </a:lnTo>
                <a:lnTo>
                  <a:pt x="505" y="1818"/>
                </a:lnTo>
                <a:lnTo>
                  <a:pt x="504" y="1823"/>
                </a:lnTo>
                <a:lnTo>
                  <a:pt x="502" y="1820"/>
                </a:lnTo>
                <a:lnTo>
                  <a:pt x="502" y="1818"/>
                </a:lnTo>
                <a:lnTo>
                  <a:pt x="501" y="1816"/>
                </a:lnTo>
                <a:lnTo>
                  <a:pt x="501" y="1815"/>
                </a:lnTo>
                <a:lnTo>
                  <a:pt x="501" y="1815"/>
                </a:lnTo>
                <a:lnTo>
                  <a:pt x="501" y="1816"/>
                </a:lnTo>
                <a:lnTo>
                  <a:pt x="500" y="1816"/>
                </a:lnTo>
                <a:lnTo>
                  <a:pt x="499" y="1814"/>
                </a:lnTo>
                <a:lnTo>
                  <a:pt x="498" y="1814"/>
                </a:lnTo>
                <a:lnTo>
                  <a:pt x="498" y="1815"/>
                </a:lnTo>
                <a:lnTo>
                  <a:pt x="499" y="1817"/>
                </a:lnTo>
                <a:lnTo>
                  <a:pt x="500" y="1817"/>
                </a:lnTo>
                <a:lnTo>
                  <a:pt x="499" y="1818"/>
                </a:lnTo>
                <a:lnTo>
                  <a:pt x="496" y="1817"/>
                </a:lnTo>
                <a:lnTo>
                  <a:pt x="496" y="1816"/>
                </a:lnTo>
                <a:lnTo>
                  <a:pt x="495" y="1816"/>
                </a:lnTo>
                <a:lnTo>
                  <a:pt x="493" y="1816"/>
                </a:lnTo>
                <a:lnTo>
                  <a:pt x="491" y="1815"/>
                </a:lnTo>
                <a:lnTo>
                  <a:pt x="489" y="1812"/>
                </a:lnTo>
                <a:lnTo>
                  <a:pt x="489" y="1811"/>
                </a:lnTo>
                <a:lnTo>
                  <a:pt x="488" y="1810"/>
                </a:lnTo>
                <a:lnTo>
                  <a:pt x="488" y="1809"/>
                </a:lnTo>
                <a:lnTo>
                  <a:pt x="487" y="1809"/>
                </a:lnTo>
                <a:lnTo>
                  <a:pt x="486" y="1809"/>
                </a:lnTo>
                <a:lnTo>
                  <a:pt x="485" y="1809"/>
                </a:lnTo>
                <a:lnTo>
                  <a:pt x="486" y="1811"/>
                </a:lnTo>
                <a:lnTo>
                  <a:pt x="487" y="1812"/>
                </a:lnTo>
                <a:lnTo>
                  <a:pt x="488" y="1815"/>
                </a:lnTo>
                <a:lnTo>
                  <a:pt x="489" y="1817"/>
                </a:lnTo>
                <a:lnTo>
                  <a:pt x="489" y="1819"/>
                </a:lnTo>
                <a:lnTo>
                  <a:pt x="490" y="1821"/>
                </a:lnTo>
                <a:lnTo>
                  <a:pt x="490" y="1822"/>
                </a:lnTo>
                <a:lnTo>
                  <a:pt x="491" y="1825"/>
                </a:lnTo>
                <a:lnTo>
                  <a:pt x="491" y="1826"/>
                </a:lnTo>
                <a:lnTo>
                  <a:pt x="491" y="1827"/>
                </a:lnTo>
                <a:lnTo>
                  <a:pt x="491" y="1828"/>
                </a:lnTo>
                <a:lnTo>
                  <a:pt x="491" y="1829"/>
                </a:lnTo>
                <a:lnTo>
                  <a:pt x="491" y="1830"/>
                </a:lnTo>
                <a:lnTo>
                  <a:pt x="490" y="1829"/>
                </a:lnTo>
                <a:lnTo>
                  <a:pt x="488" y="1827"/>
                </a:lnTo>
                <a:lnTo>
                  <a:pt x="487" y="1827"/>
                </a:lnTo>
                <a:lnTo>
                  <a:pt x="486" y="1826"/>
                </a:lnTo>
                <a:lnTo>
                  <a:pt x="485" y="1826"/>
                </a:lnTo>
                <a:lnTo>
                  <a:pt x="483" y="1828"/>
                </a:lnTo>
                <a:lnTo>
                  <a:pt x="482" y="1828"/>
                </a:lnTo>
                <a:lnTo>
                  <a:pt x="482" y="1829"/>
                </a:lnTo>
                <a:lnTo>
                  <a:pt x="482" y="1830"/>
                </a:lnTo>
                <a:lnTo>
                  <a:pt x="483" y="1830"/>
                </a:lnTo>
                <a:lnTo>
                  <a:pt x="484" y="1831"/>
                </a:lnTo>
                <a:lnTo>
                  <a:pt x="484" y="1832"/>
                </a:lnTo>
                <a:lnTo>
                  <a:pt x="485" y="1833"/>
                </a:lnTo>
                <a:lnTo>
                  <a:pt x="485" y="1834"/>
                </a:lnTo>
                <a:lnTo>
                  <a:pt x="486" y="1835"/>
                </a:lnTo>
                <a:lnTo>
                  <a:pt x="486" y="1836"/>
                </a:lnTo>
                <a:lnTo>
                  <a:pt x="486" y="1837"/>
                </a:lnTo>
                <a:lnTo>
                  <a:pt x="487" y="1838"/>
                </a:lnTo>
                <a:lnTo>
                  <a:pt x="488" y="1838"/>
                </a:lnTo>
                <a:lnTo>
                  <a:pt x="489" y="1839"/>
                </a:lnTo>
                <a:lnTo>
                  <a:pt x="489" y="1840"/>
                </a:lnTo>
                <a:lnTo>
                  <a:pt x="490" y="1840"/>
                </a:lnTo>
                <a:lnTo>
                  <a:pt x="490" y="1841"/>
                </a:lnTo>
                <a:lnTo>
                  <a:pt x="491" y="1840"/>
                </a:lnTo>
                <a:lnTo>
                  <a:pt x="492" y="1841"/>
                </a:lnTo>
                <a:lnTo>
                  <a:pt x="493" y="1841"/>
                </a:lnTo>
                <a:lnTo>
                  <a:pt x="493" y="1839"/>
                </a:lnTo>
                <a:lnTo>
                  <a:pt x="494" y="1839"/>
                </a:lnTo>
                <a:lnTo>
                  <a:pt x="494" y="1840"/>
                </a:lnTo>
                <a:lnTo>
                  <a:pt x="494" y="1841"/>
                </a:lnTo>
                <a:lnTo>
                  <a:pt x="493" y="1842"/>
                </a:lnTo>
                <a:lnTo>
                  <a:pt x="492" y="1842"/>
                </a:lnTo>
                <a:lnTo>
                  <a:pt x="491" y="1842"/>
                </a:lnTo>
                <a:lnTo>
                  <a:pt x="490" y="1842"/>
                </a:lnTo>
                <a:lnTo>
                  <a:pt x="489" y="1842"/>
                </a:lnTo>
                <a:lnTo>
                  <a:pt x="488" y="1843"/>
                </a:lnTo>
                <a:lnTo>
                  <a:pt x="488" y="1844"/>
                </a:lnTo>
                <a:lnTo>
                  <a:pt x="489" y="1844"/>
                </a:lnTo>
                <a:lnTo>
                  <a:pt x="490" y="1843"/>
                </a:lnTo>
                <a:lnTo>
                  <a:pt x="490" y="1843"/>
                </a:lnTo>
                <a:lnTo>
                  <a:pt x="491" y="1844"/>
                </a:lnTo>
                <a:lnTo>
                  <a:pt x="492" y="1845"/>
                </a:lnTo>
                <a:lnTo>
                  <a:pt x="492" y="1846"/>
                </a:lnTo>
                <a:lnTo>
                  <a:pt x="493" y="1847"/>
                </a:lnTo>
                <a:lnTo>
                  <a:pt x="495" y="1849"/>
                </a:lnTo>
                <a:lnTo>
                  <a:pt x="495" y="1850"/>
                </a:lnTo>
                <a:lnTo>
                  <a:pt x="495" y="1851"/>
                </a:lnTo>
                <a:lnTo>
                  <a:pt x="497" y="1854"/>
                </a:lnTo>
                <a:lnTo>
                  <a:pt x="498" y="1854"/>
                </a:lnTo>
                <a:lnTo>
                  <a:pt x="499" y="1854"/>
                </a:lnTo>
                <a:lnTo>
                  <a:pt x="500" y="1854"/>
                </a:lnTo>
                <a:lnTo>
                  <a:pt x="501" y="1855"/>
                </a:lnTo>
                <a:lnTo>
                  <a:pt x="501" y="1856"/>
                </a:lnTo>
                <a:lnTo>
                  <a:pt x="501" y="1858"/>
                </a:lnTo>
                <a:lnTo>
                  <a:pt x="502" y="1860"/>
                </a:lnTo>
                <a:lnTo>
                  <a:pt x="503" y="1861"/>
                </a:lnTo>
                <a:lnTo>
                  <a:pt x="502" y="1861"/>
                </a:lnTo>
                <a:lnTo>
                  <a:pt x="502" y="1863"/>
                </a:lnTo>
                <a:lnTo>
                  <a:pt x="502" y="1864"/>
                </a:lnTo>
                <a:lnTo>
                  <a:pt x="502" y="1865"/>
                </a:lnTo>
                <a:lnTo>
                  <a:pt x="502" y="1866"/>
                </a:lnTo>
                <a:lnTo>
                  <a:pt x="502" y="1870"/>
                </a:lnTo>
                <a:lnTo>
                  <a:pt x="502" y="1871"/>
                </a:lnTo>
                <a:lnTo>
                  <a:pt x="502" y="1874"/>
                </a:lnTo>
                <a:lnTo>
                  <a:pt x="502" y="1876"/>
                </a:lnTo>
                <a:lnTo>
                  <a:pt x="502" y="1878"/>
                </a:lnTo>
                <a:lnTo>
                  <a:pt x="501" y="1879"/>
                </a:lnTo>
                <a:lnTo>
                  <a:pt x="501" y="1879"/>
                </a:lnTo>
                <a:lnTo>
                  <a:pt x="500" y="1879"/>
                </a:lnTo>
                <a:lnTo>
                  <a:pt x="499" y="1879"/>
                </a:lnTo>
                <a:lnTo>
                  <a:pt x="498" y="1880"/>
                </a:lnTo>
                <a:lnTo>
                  <a:pt x="498" y="1881"/>
                </a:lnTo>
                <a:lnTo>
                  <a:pt x="499" y="1882"/>
                </a:lnTo>
                <a:lnTo>
                  <a:pt x="501" y="1883"/>
                </a:lnTo>
                <a:lnTo>
                  <a:pt x="503" y="1884"/>
                </a:lnTo>
                <a:lnTo>
                  <a:pt x="505" y="1885"/>
                </a:lnTo>
                <a:lnTo>
                  <a:pt x="506" y="1886"/>
                </a:lnTo>
                <a:lnTo>
                  <a:pt x="507" y="1887"/>
                </a:lnTo>
                <a:lnTo>
                  <a:pt x="508" y="1887"/>
                </a:lnTo>
                <a:lnTo>
                  <a:pt x="509" y="1888"/>
                </a:lnTo>
                <a:lnTo>
                  <a:pt x="509" y="1889"/>
                </a:lnTo>
                <a:lnTo>
                  <a:pt x="509" y="1890"/>
                </a:lnTo>
                <a:lnTo>
                  <a:pt x="510" y="1890"/>
                </a:lnTo>
                <a:lnTo>
                  <a:pt x="509" y="1893"/>
                </a:lnTo>
                <a:lnTo>
                  <a:pt x="507" y="1894"/>
                </a:lnTo>
                <a:lnTo>
                  <a:pt x="505" y="1894"/>
                </a:lnTo>
                <a:lnTo>
                  <a:pt x="504" y="1894"/>
                </a:lnTo>
                <a:lnTo>
                  <a:pt x="504" y="1893"/>
                </a:lnTo>
                <a:lnTo>
                  <a:pt x="502" y="1893"/>
                </a:lnTo>
                <a:lnTo>
                  <a:pt x="501" y="1893"/>
                </a:lnTo>
                <a:lnTo>
                  <a:pt x="501" y="1894"/>
                </a:lnTo>
                <a:lnTo>
                  <a:pt x="501" y="1895"/>
                </a:lnTo>
                <a:lnTo>
                  <a:pt x="500" y="1895"/>
                </a:lnTo>
                <a:lnTo>
                  <a:pt x="500" y="1894"/>
                </a:lnTo>
                <a:lnTo>
                  <a:pt x="499" y="1893"/>
                </a:lnTo>
                <a:lnTo>
                  <a:pt x="499" y="1891"/>
                </a:lnTo>
                <a:lnTo>
                  <a:pt x="500" y="1891"/>
                </a:lnTo>
                <a:lnTo>
                  <a:pt x="499" y="1891"/>
                </a:lnTo>
                <a:lnTo>
                  <a:pt x="498" y="1891"/>
                </a:lnTo>
                <a:lnTo>
                  <a:pt x="498" y="1889"/>
                </a:lnTo>
                <a:lnTo>
                  <a:pt x="497" y="1888"/>
                </a:lnTo>
                <a:lnTo>
                  <a:pt x="496" y="1888"/>
                </a:lnTo>
                <a:lnTo>
                  <a:pt x="496" y="1890"/>
                </a:lnTo>
                <a:lnTo>
                  <a:pt x="494" y="1889"/>
                </a:lnTo>
                <a:lnTo>
                  <a:pt x="493" y="1888"/>
                </a:lnTo>
                <a:lnTo>
                  <a:pt x="492" y="1888"/>
                </a:lnTo>
                <a:lnTo>
                  <a:pt x="492" y="1889"/>
                </a:lnTo>
                <a:lnTo>
                  <a:pt x="492" y="1890"/>
                </a:lnTo>
                <a:lnTo>
                  <a:pt x="491" y="1890"/>
                </a:lnTo>
                <a:lnTo>
                  <a:pt x="490" y="1890"/>
                </a:lnTo>
                <a:lnTo>
                  <a:pt x="490" y="1890"/>
                </a:lnTo>
                <a:lnTo>
                  <a:pt x="490" y="1889"/>
                </a:lnTo>
                <a:lnTo>
                  <a:pt x="490" y="1888"/>
                </a:lnTo>
                <a:lnTo>
                  <a:pt x="490" y="1888"/>
                </a:lnTo>
                <a:lnTo>
                  <a:pt x="489" y="1889"/>
                </a:lnTo>
                <a:lnTo>
                  <a:pt x="488" y="1890"/>
                </a:lnTo>
                <a:lnTo>
                  <a:pt x="487" y="1891"/>
                </a:lnTo>
                <a:lnTo>
                  <a:pt x="486" y="1891"/>
                </a:lnTo>
                <a:lnTo>
                  <a:pt x="485" y="1891"/>
                </a:lnTo>
                <a:lnTo>
                  <a:pt x="484" y="1892"/>
                </a:lnTo>
                <a:lnTo>
                  <a:pt x="484" y="1893"/>
                </a:lnTo>
                <a:lnTo>
                  <a:pt x="488" y="1893"/>
                </a:lnTo>
                <a:lnTo>
                  <a:pt x="489" y="1892"/>
                </a:lnTo>
                <a:lnTo>
                  <a:pt x="490" y="1892"/>
                </a:lnTo>
                <a:lnTo>
                  <a:pt x="490" y="1892"/>
                </a:lnTo>
                <a:lnTo>
                  <a:pt x="492" y="1891"/>
                </a:lnTo>
                <a:lnTo>
                  <a:pt x="491" y="1893"/>
                </a:lnTo>
                <a:lnTo>
                  <a:pt x="493" y="1892"/>
                </a:lnTo>
                <a:lnTo>
                  <a:pt x="494" y="1892"/>
                </a:lnTo>
                <a:lnTo>
                  <a:pt x="495" y="1892"/>
                </a:lnTo>
                <a:lnTo>
                  <a:pt x="495" y="1893"/>
                </a:lnTo>
                <a:lnTo>
                  <a:pt x="495" y="1894"/>
                </a:lnTo>
                <a:lnTo>
                  <a:pt x="494" y="1894"/>
                </a:lnTo>
                <a:lnTo>
                  <a:pt x="493" y="1895"/>
                </a:lnTo>
                <a:lnTo>
                  <a:pt x="491" y="1895"/>
                </a:lnTo>
                <a:lnTo>
                  <a:pt x="490" y="1895"/>
                </a:lnTo>
                <a:lnTo>
                  <a:pt x="490" y="1895"/>
                </a:lnTo>
                <a:lnTo>
                  <a:pt x="488" y="1894"/>
                </a:lnTo>
                <a:lnTo>
                  <a:pt x="487" y="1894"/>
                </a:lnTo>
                <a:lnTo>
                  <a:pt x="486" y="1893"/>
                </a:lnTo>
                <a:lnTo>
                  <a:pt x="485" y="1893"/>
                </a:lnTo>
                <a:lnTo>
                  <a:pt x="484" y="1893"/>
                </a:lnTo>
                <a:lnTo>
                  <a:pt x="483" y="1893"/>
                </a:lnTo>
                <a:lnTo>
                  <a:pt x="482" y="1893"/>
                </a:lnTo>
                <a:lnTo>
                  <a:pt x="481" y="1893"/>
                </a:lnTo>
                <a:lnTo>
                  <a:pt x="478" y="1893"/>
                </a:lnTo>
                <a:lnTo>
                  <a:pt x="476" y="1893"/>
                </a:lnTo>
                <a:lnTo>
                  <a:pt x="475" y="1893"/>
                </a:lnTo>
                <a:lnTo>
                  <a:pt x="474" y="1892"/>
                </a:lnTo>
                <a:lnTo>
                  <a:pt x="473" y="1892"/>
                </a:lnTo>
                <a:lnTo>
                  <a:pt x="472" y="1892"/>
                </a:lnTo>
                <a:lnTo>
                  <a:pt x="471" y="1891"/>
                </a:lnTo>
                <a:lnTo>
                  <a:pt x="468" y="1891"/>
                </a:lnTo>
                <a:lnTo>
                  <a:pt x="467" y="1891"/>
                </a:lnTo>
                <a:lnTo>
                  <a:pt x="466" y="1891"/>
                </a:lnTo>
                <a:lnTo>
                  <a:pt x="466" y="1890"/>
                </a:lnTo>
                <a:lnTo>
                  <a:pt x="466" y="1890"/>
                </a:lnTo>
                <a:lnTo>
                  <a:pt x="466" y="1890"/>
                </a:lnTo>
                <a:lnTo>
                  <a:pt x="466" y="1889"/>
                </a:lnTo>
                <a:lnTo>
                  <a:pt x="466" y="1888"/>
                </a:lnTo>
                <a:lnTo>
                  <a:pt x="466" y="1888"/>
                </a:lnTo>
                <a:lnTo>
                  <a:pt x="465" y="1889"/>
                </a:lnTo>
                <a:lnTo>
                  <a:pt x="462" y="1888"/>
                </a:lnTo>
                <a:lnTo>
                  <a:pt x="462" y="1889"/>
                </a:lnTo>
                <a:lnTo>
                  <a:pt x="460" y="1889"/>
                </a:lnTo>
                <a:lnTo>
                  <a:pt x="459" y="1889"/>
                </a:lnTo>
                <a:lnTo>
                  <a:pt x="458" y="1890"/>
                </a:lnTo>
                <a:lnTo>
                  <a:pt x="457" y="1891"/>
                </a:lnTo>
                <a:lnTo>
                  <a:pt x="456" y="1891"/>
                </a:lnTo>
                <a:lnTo>
                  <a:pt x="455" y="1893"/>
                </a:lnTo>
                <a:lnTo>
                  <a:pt x="455" y="1894"/>
                </a:lnTo>
                <a:lnTo>
                  <a:pt x="455" y="1895"/>
                </a:lnTo>
                <a:lnTo>
                  <a:pt x="456" y="1896"/>
                </a:lnTo>
                <a:lnTo>
                  <a:pt x="456" y="1898"/>
                </a:lnTo>
                <a:lnTo>
                  <a:pt x="457" y="1896"/>
                </a:lnTo>
                <a:lnTo>
                  <a:pt x="458" y="1896"/>
                </a:lnTo>
                <a:lnTo>
                  <a:pt x="459" y="1896"/>
                </a:lnTo>
                <a:lnTo>
                  <a:pt x="459" y="1898"/>
                </a:lnTo>
                <a:lnTo>
                  <a:pt x="459" y="1899"/>
                </a:lnTo>
                <a:lnTo>
                  <a:pt x="460" y="1900"/>
                </a:lnTo>
                <a:lnTo>
                  <a:pt x="461" y="1900"/>
                </a:lnTo>
                <a:lnTo>
                  <a:pt x="462" y="1901"/>
                </a:lnTo>
                <a:lnTo>
                  <a:pt x="461" y="1901"/>
                </a:lnTo>
                <a:lnTo>
                  <a:pt x="459" y="1901"/>
                </a:lnTo>
                <a:lnTo>
                  <a:pt x="459" y="1902"/>
                </a:lnTo>
                <a:lnTo>
                  <a:pt x="459" y="1903"/>
                </a:lnTo>
                <a:lnTo>
                  <a:pt x="460" y="1903"/>
                </a:lnTo>
                <a:lnTo>
                  <a:pt x="461" y="1903"/>
                </a:lnTo>
                <a:lnTo>
                  <a:pt x="461" y="1905"/>
                </a:lnTo>
                <a:lnTo>
                  <a:pt x="462" y="1905"/>
                </a:lnTo>
                <a:lnTo>
                  <a:pt x="464" y="1906"/>
                </a:lnTo>
                <a:lnTo>
                  <a:pt x="466" y="1906"/>
                </a:lnTo>
                <a:lnTo>
                  <a:pt x="466" y="1907"/>
                </a:lnTo>
                <a:lnTo>
                  <a:pt x="467" y="1907"/>
                </a:lnTo>
                <a:lnTo>
                  <a:pt x="468" y="1907"/>
                </a:lnTo>
                <a:lnTo>
                  <a:pt x="470" y="1908"/>
                </a:lnTo>
                <a:lnTo>
                  <a:pt x="472" y="1909"/>
                </a:lnTo>
                <a:lnTo>
                  <a:pt x="473" y="1909"/>
                </a:lnTo>
                <a:lnTo>
                  <a:pt x="474" y="1910"/>
                </a:lnTo>
                <a:lnTo>
                  <a:pt x="475" y="1912"/>
                </a:lnTo>
                <a:lnTo>
                  <a:pt x="475" y="1913"/>
                </a:lnTo>
                <a:lnTo>
                  <a:pt x="475" y="1914"/>
                </a:lnTo>
                <a:lnTo>
                  <a:pt x="475" y="1915"/>
                </a:lnTo>
                <a:lnTo>
                  <a:pt x="475" y="1916"/>
                </a:lnTo>
                <a:lnTo>
                  <a:pt x="477" y="1916"/>
                </a:lnTo>
                <a:lnTo>
                  <a:pt x="477" y="1917"/>
                </a:lnTo>
                <a:lnTo>
                  <a:pt x="478" y="1916"/>
                </a:lnTo>
                <a:lnTo>
                  <a:pt x="479" y="1916"/>
                </a:lnTo>
                <a:lnTo>
                  <a:pt x="479" y="1915"/>
                </a:lnTo>
                <a:lnTo>
                  <a:pt x="479" y="1914"/>
                </a:lnTo>
                <a:lnTo>
                  <a:pt x="478" y="1913"/>
                </a:lnTo>
                <a:lnTo>
                  <a:pt x="478" y="1912"/>
                </a:lnTo>
                <a:lnTo>
                  <a:pt x="479" y="1912"/>
                </a:lnTo>
                <a:lnTo>
                  <a:pt x="479" y="1911"/>
                </a:lnTo>
                <a:lnTo>
                  <a:pt x="478" y="1911"/>
                </a:lnTo>
                <a:lnTo>
                  <a:pt x="479" y="1910"/>
                </a:lnTo>
                <a:lnTo>
                  <a:pt x="482" y="1909"/>
                </a:lnTo>
                <a:lnTo>
                  <a:pt x="486" y="1909"/>
                </a:lnTo>
                <a:lnTo>
                  <a:pt x="487" y="1909"/>
                </a:lnTo>
                <a:lnTo>
                  <a:pt x="487" y="1910"/>
                </a:lnTo>
                <a:lnTo>
                  <a:pt x="488" y="1911"/>
                </a:lnTo>
                <a:lnTo>
                  <a:pt x="489" y="1911"/>
                </a:lnTo>
                <a:lnTo>
                  <a:pt x="490" y="1911"/>
                </a:lnTo>
                <a:lnTo>
                  <a:pt x="491" y="1913"/>
                </a:lnTo>
                <a:lnTo>
                  <a:pt x="493" y="1915"/>
                </a:lnTo>
                <a:lnTo>
                  <a:pt x="494" y="1915"/>
                </a:lnTo>
                <a:lnTo>
                  <a:pt x="495" y="1915"/>
                </a:lnTo>
                <a:lnTo>
                  <a:pt x="495" y="1916"/>
                </a:lnTo>
                <a:lnTo>
                  <a:pt x="496" y="1916"/>
                </a:lnTo>
                <a:lnTo>
                  <a:pt x="496" y="1917"/>
                </a:lnTo>
                <a:lnTo>
                  <a:pt x="496" y="1918"/>
                </a:lnTo>
                <a:lnTo>
                  <a:pt x="497" y="1919"/>
                </a:lnTo>
                <a:lnTo>
                  <a:pt x="498" y="1920"/>
                </a:lnTo>
                <a:lnTo>
                  <a:pt x="498" y="1921"/>
                </a:lnTo>
                <a:lnTo>
                  <a:pt x="497" y="1922"/>
                </a:lnTo>
                <a:lnTo>
                  <a:pt x="496" y="1923"/>
                </a:lnTo>
                <a:lnTo>
                  <a:pt x="495" y="1924"/>
                </a:lnTo>
                <a:lnTo>
                  <a:pt x="494" y="1924"/>
                </a:lnTo>
                <a:lnTo>
                  <a:pt x="494" y="1925"/>
                </a:lnTo>
                <a:lnTo>
                  <a:pt x="493" y="1925"/>
                </a:lnTo>
                <a:lnTo>
                  <a:pt x="492" y="1926"/>
                </a:lnTo>
                <a:lnTo>
                  <a:pt x="492" y="1927"/>
                </a:lnTo>
                <a:lnTo>
                  <a:pt x="491" y="1927"/>
                </a:lnTo>
                <a:lnTo>
                  <a:pt x="491" y="1928"/>
                </a:lnTo>
                <a:lnTo>
                  <a:pt x="491" y="1928"/>
                </a:lnTo>
                <a:lnTo>
                  <a:pt x="492" y="1931"/>
                </a:lnTo>
                <a:lnTo>
                  <a:pt x="492" y="1932"/>
                </a:lnTo>
                <a:lnTo>
                  <a:pt x="490" y="1932"/>
                </a:lnTo>
                <a:lnTo>
                  <a:pt x="489" y="1931"/>
                </a:lnTo>
                <a:lnTo>
                  <a:pt x="488" y="1929"/>
                </a:lnTo>
                <a:lnTo>
                  <a:pt x="489" y="1929"/>
                </a:lnTo>
                <a:lnTo>
                  <a:pt x="489" y="1928"/>
                </a:lnTo>
                <a:lnTo>
                  <a:pt x="490" y="1928"/>
                </a:lnTo>
                <a:lnTo>
                  <a:pt x="489" y="1928"/>
                </a:lnTo>
                <a:lnTo>
                  <a:pt x="488" y="1928"/>
                </a:lnTo>
                <a:lnTo>
                  <a:pt x="487" y="1929"/>
                </a:lnTo>
                <a:lnTo>
                  <a:pt x="486" y="1929"/>
                </a:lnTo>
                <a:lnTo>
                  <a:pt x="485" y="1929"/>
                </a:lnTo>
                <a:lnTo>
                  <a:pt x="485" y="1930"/>
                </a:lnTo>
                <a:lnTo>
                  <a:pt x="487" y="1931"/>
                </a:lnTo>
                <a:lnTo>
                  <a:pt x="486" y="1931"/>
                </a:lnTo>
                <a:lnTo>
                  <a:pt x="484" y="1931"/>
                </a:lnTo>
                <a:lnTo>
                  <a:pt x="484" y="1933"/>
                </a:lnTo>
                <a:lnTo>
                  <a:pt x="485" y="1933"/>
                </a:lnTo>
                <a:lnTo>
                  <a:pt x="486" y="1933"/>
                </a:lnTo>
                <a:lnTo>
                  <a:pt x="486" y="1934"/>
                </a:lnTo>
                <a:lnTo>
                  <a:pt x="488" y="1934"/>
                </a:lnTo>
                <a:lnTo>
                  <a:pt x="489" y="1934"/>
                </a:lnTo>
                <a:lnTo>
                  <a:pt x="489" y="1935"/>
                </a:lnTo>
                <a:lnTo>
                  <a:pt x="490" y="1935"/>
                </a:lnTo>
                <a:lnTo>
                  <a:pt x="491" y="1935"/>
                </a:lnTo>
                <a:lnTo>
                  <a:pt x="490" y="1938"/>
                </a:lnTo>
                <a:lnTo>
                  <a:pt x="490" y="1939"/>
                </a:lnTo>
                <a:lnTo>
                  <a:pt x="490" y="1940"/>
                </a:lnTo>
                <a:lnTo>
                  <a:pt x="491" y="1940"/>
                </a:lnTo>
                <a:lnTo>
                  <a:pt x="490" y="1942"/>
                </a:lnTo>
                <a:lnTo>
                  <a:pt x="490" y="1943"/>
                </a:lnTo>
                <a:lnTo>
                  <a:pt x="491" y="1944"/>
                </a:lnTo>
                <a:lnTo>
                  <a:pt x="492" y="1944"/>
                </a:lnTo>
                <a:lnTo>
                  <a:pt x="492" y="1945"/>
                </a:lnTo>
                <a:lnTo>
                  <a:pt x="492" y="1946"/>
                </a:lnTo>
                <a:lnTo>
                  <a:pt x="490" y="1946"/>
                </a:lnTo>
                <a:lnTo>
                  <a:pt x="490" y="1948"/>
                </a:lnTo>
                <a:lnTo>
                  <a:pt x="489" y="1948"/>
                </a:lnTo>
                <a:lnTo>
                  <a:pt x="490" y="1949"/>
                </a:lnTo>
                <a:lnTo>
                  <a:pt x="490" y="1950"/>
                </a:lnTo>
                <a:lnTo>
                  <a:pt x="490" y="1951"/>
                </a:lnTo>
                <a:lnTo>
                  <a:pt x="490" y="1952"/>
                </a:lnTo>
                <a:lnTo>
                  <a:pt x="490" y="1953"/>
                </a:lnTo>
                <a:lnTo>
                  <a:pt x="490" y="1953"/>
                </a:lnTo>
                <a:lnTo>
                  <a:pt x="490" y="1954"/>
                </a:lnTo>
                <a:lnTo>
                  <a:pt x="491" y="1952"/>
                </a:lnTo>
                <a:lnTo>
                  <a:pt x="492" y="1952"/>
                </a:lnTo>
                <a:lnTo>
                  <a:pt x="492" y="1953"/>
                </a:lnTo>
                <a:lnTo>
                  <a:pt x="492" y="1957"/>
                </a:lnTo>
                <a:lnTo>
                  <a:pt x="493" y="1958"/>
                </a:lnTo>
                <a:lnTo>
                  <a:pt x="492" y="1959"/>
                </a:lnTo>
                <a:lnTo>
                  <a:pt x="492" y="1960"/>
                </a:lnTo>
                <a:lnTo>
                  <a:pt x="490" y="1960"/>
                </a:lnTo>
                <a:lnTo>
                  <a:pt x="489" y="1961"/>
                </a:lnTo>
                <a:lnTo>
                  <a:pt x="487" y="1960"/>
                </a:lnTo>
                <a:lnTo>
                  <a:pt x="486" y="1960"/>
                </a:lnTo>
                <a:lnTo>
                  <a:pt x="486" y="1959"/>
                </a:lnTo>
                <a:lnTo>
                  <a:pt x="487" y="1958"/>
                </a:lnTo>
                <a:lnTo>
                  <a:pt x="488" y="1958"/>
                </a:lnTo>
                <a:lnTo>
                  <a:pt x="488" y="1957"/>
                </a:lnTo>
                <a:lnTo>
                  <a:pt x="487" y="1957"/>
                </a:lnTo>
                <a:lnTo>
                  <a:pt x="485" y="1956"/>
                </a:lnTo>
                <a:lnTo>
                  <a:pt x="484" y="1957"/>
                </a:lnTo>
                <a:lnTo>
                  <a:pt x="484" y="1958"/>
                </a:lnTo>
                <a:lnTo>
                  <a:pt x="485" y="1960"/>
                </a:lnTo>
                <a:lnTo>
                  <a:pt x="483" y="1961"/>
                </a:lnTo>
                <a:lnTo>
                  <a:pt x="482" y="1961"/>
                </a:lnTo>
                <a:lnTo>
                  <a:pt x="482" y="1960"/>
                </a:lnTo>
                <a:lnTo>
                  <a:pt x="482" y="1959"/>
                </a:lnTo>
                <a:lnTo>
                  <a:pt x="480" y="1959"/>
                </a:lnTo>
                <a:lnTo>
                  <a:pt x="478" y="1959"/>
                </a:lnTo>
                <a:lnTo>
                  <a:pt x="478" y="1958"/>
                </a:lnTo>
                <a:lnTo>
                  <a:pt x="477" y="1958"/>
                </a:lnTo>
                <a:lnTo>
                  <a:pt x="476" y="1957"/>
                </a:lnTo>
                <a:lnTo>
                  <a:pt x="475" y="1957"/>
                </a:lnTo>
                <a:lnTo>
                  <a:pt x="474" y="1957"/>
                </a:lnTo>
                <a:lnTo>
                  <a:pt x="473" y="1956"/>
                </a:lnTo>
                <a:lnTo>
                  <a:pt x="472" y="1956"/>
                </a:lnTo>
                <a:lnTo>
                  <a:pt x="471" y="1955"/>
                </a:lnTo>
                <a:lnTo>
                  <a:pt x="466" y="1952"/>
                </a:lnTo>
                <a:lnTo>
                  <a:pt x="465" y="1951"/>
                </a:lnTo>
                <a:lnTo>
                  <a:pt x="464" y="1950"/>
                </a:lnTo>
                <a:lnTo>
                  <a:pt x="462" y="1949"/>
                </a:lnTo>
                <a:lnTo>
                  <a:pt x="459" y="1947"/>
                </a:lnTo>
                <a:lnTo>
                  <a:pt x="458" y="1946"/>
                </a:lnTo>
                <a:lnTo>
                  <a:pt x="456" y="1945"/>
                </a:lnTo>
                <a:lnTo>
                  <a:pt x="455" y="1944"/>
                </a:lnTo>
                <a:lnTo>
                  <a:pt x="455" y="1943"/>
                </a:lnTo>
                <a:lnTo>
                  <a:pt x="455" y="1942"/>
                </a:lnTo>
                <a:lnTo>
                  <a:pt x="455" y="1941"/>
                </a:lnTo>
                <a:lnTo>
                  <a:pt x="455" y="1940"/>
                </a:lnTo>
                <a:lnTo>
                  <a:pt x="455" y="1940"/>
                </a:lnTo>
                <a:lnTo>
                  <a:pt x="455" y="1936"/>
                </a:lnTo>
                <a:lnTo>
                  <a:pt x="455" y="1935"/>
                </a:lnTo>
                <a:lnTo>
                  <a:pt x="454" y="1935"/>
                </a:lnTo>
                <a:lnTo>
                  <a:pt x="452" y="1935"/>
                </a:lnTo>
                <a:lnTo>
                  <a:pt x="452" y="1936"/>
                </a:lnTo>
                <a:lnTo>
                  <a:pt x="452" y="1939"/>
                </a:lnTo>
                <a:lnTo>
                  <a:pt x="452" y="1940"/>
                </a:lnTo>
                <a:lnTo>
                  <a:pt x="451" y="1940"/>
                </a:lnTo>
                <a:lnTo>
                  <a:pt x="449" y="1941"/>
                </a:lnTo>
                <a:lnTo>
                  <a:pt x="446" y="1940"/>
                </a:lnTo>
                <a:lnTo>
                  <a:pt x="445" y="1940"/>
                </a:lnTo>
                <a:lnTo>
                  <a:pt x="444" y="1940"/>
                </a:lnTo>
                <a:lnTo>
                  <a:pt x="443" y="1940"/>
                </a:lnTo>
                <a:lnTo>
                  <a:pt x="443" y="1940"/>
                </a:lnTo>
                <a:lnTo>
                  <a:pt x="443" y="1940"/>
                </a:lnTo>
                <a:lnTo>
                  <a:pt x="443" y="1941"/>
                </a:lnTo>
                <a:lnTo>
                  <a:pt x="443" y="1942"/>
                </a:lnTo>
                <a:lnTo>
                  <a:pt x="443" y="1944"/>
                </a:lnTo>
                <a:lnTo>
                  <a:pt x="443" y="1945"/>
                </a:lnTo>
                <a:lnTo>
                  <a:pt x="444" y="1945"/>
                </a:lnTo>
                <a:lnTo>
                  <a:pt x="444" y="1946"/>
                </a:lnTo>
                <a:lnTo>
                  <a:pt x="446" y="1946"/>
                </a:lnTo>
                <a:lnTo>
                  <a:pt x="447" y="1947"/>
                </a:lnTo>
                <a:lnTo>
                  <a:pt x="448" y="1946"/>
                </a:lnTo>
                <a:lnTo>
                  <a:pt x="450" y="1946"/>
                </a:lnTo>
                <a:lnTo>
                  <a:pt x="452" y="1946"/>
                </a:lnTo>
                <a:lnTo>
                  <a:pt x="453" y="1946"/>
                </a:lnTo>
                <a:lnTo>
                  <a:pt x="454" y="1947"/>
                </a:lnTo>
                <a:lnTo>
                  <a:pt x="454" y="1948"/>
                </a:lnTo>
                <a:lnTo>
                  <a:pt x="455" y="1949"/>
                </a:lnTo>
                <a:lnTo>
                  <a:pt x="456" y="1950"/>
                </a:lnTo>
                <a:lnTo>
                  <a:pt x="457" y="1952"/>
                </a:lnTo>
                <a:lnTo>
                  <a:pt x="459" y="1953"/>
                </a:lnTo>
                <a:lnTo>
                  <a:pt x="461" y="1955"/>
                </a:lnTo>
                <a:lnTo>
                  <a:pt x="464" y="1956"/>
                </a:lnTo>
                <a:lnTo>
                  <a:pt x="465" y="1956"/>
                </a:lnTo>
                <a:lnTo>
                  <a:pt x="466" y="1955"/>
                </a:lnTo>
                <a:lnTo>
                  <a:pt x="466" y="1956"/>
                </a:lnTo>
                <a:lnTo>
                  <a:pt x="467" y="1957"/>
                </a:lnTo>
                <a:lnTo>
                  <a:pt x="475" y="1960"/>
                </a:lnTo>
                <a:lnTo>
                  <a:pt x="476" y="1961"/>
                </a:lnTo>
                <a:lnTo>
                  <a:pt x="475" y="1962"/>
                </a:lnTo>
                <a:lnTo>
                  <a:pt x="476" y="1962"/>
                </a:lnTo>
                <a:lnTo>
                  <a:pt x="476" y="1964"/>
                </a:lnTo>
                <a:lnTo>
                  <a:pt x="476" y="1966"/>
                </a:lnTo>
                <a:lnTo>
                  <a:pt x="477" y="1967"/>
                </a:lnTo>
                <a:lnTo>
                  <a:pt x="478" y="1967"/>
                </a:lnTo>
                <a:lnTo>
                  <a:pt x="478" y="1968"/>
                </a:lnTo>
                <a:lnTo>
                  <a:pt x="475" y="1968"/>
                </a:lnTo>
                <a:lnTo>
                  <a:pt x="474" y="1968"/>
                </a:lnTo>
                <a:lnTo>
                  <a:pt x="477" y="1970"/>
                </a:lnTo>
                <a:lnTo>
                  <a:pt x="478" y="1969"/>
                </a:lnTo>
                <a:lnTo>
                  <a:pt x="480" y="1969"/>
                </a:lnTo>
                <a:lnTo>
                  <a:pt x="479" y="1972"/>
                </a:lnTo>
                <a:lnTo>
                  <a:pt x="478" y="1973"/>
                </a:lnTo>
                <a:lnTo>
                  <a:pt x="478" y="1973"/>
                </a:lnTo>
                <a:lnTo>
                  <a:pt x="479" y="1972"/>
                </a:lnTo>
                <a:lnTo>
                  <a:pt x="480" y="1973"/>
                </a:lnTo>
                <a:lnTo>
                  <a:pt x="479" y="1974"/>
                </a:lnTo>
                <a:lnTo>
                  <a:pt x="479" y="1975"/>
                </a:lnTo>
                <a:lnTo>
                  <a:pt x="478" y="1976"/>
                </a:lnTo>
                <a:lnTo>
                  <a:pt x="478" y="1977"/>
                </a:lnTo>
                <a:lnTo>
                  <a:pt x="478" y="1978"/>
                </a:lnTo>
                <a:lnTo>
                  <a:pt x="478" y="1978"/>
                </a:lnTo>
                <a:lnTo>
                  <a:pt x="477" y="1977"/>
                </a:lnTo>
                <a:lnTo>
                  <a:pt x="476" y="1977"/>
                </a:lnTo>
                <a:lnTo>
                  <a:pt x="475" y="1976"/>
                </a:lnTo>
                <a:lnTo>
                  <a:pt x="475" y="1974"/>
                </a:lnTo>
                <a:lnTo>
                  <a:pt x="474" y="1974"/>
                </a:lnTo>
                <a:lnTo>
                  <a:pt x="474" y="1975"/>
                </a:lnTo>
                <a:lnTo>
                  <a:pt x="473" y="1975"/>
                </a:lnTo>
                <a:lnTo>
                  <a:pt x="475" y="1977"/>
                </a:lnTo>
                <a:lnTo>
                  <a:pt x="474" y="1977"/>
                </a:lnTo>
                <a:lnTo>
                  <a:pt x="473" y="1977"/>
                </a:lnTo>
                <a:lnTo>
                  <a:pt x="473" y="1977"/>
                </a:lnTo>
                <a:lnTo>
                  <a:pt x="472" y="1976"/>
                </a:lnTo>
                <a:lnTo>
                  <a:pt x="471" y="1972"/>
                </a:lnTo>
                <a:lnTo>
                  <a:pt x="470" y="1970"/>
                </a:lnTo>
                <a:lnTo>
                  <a:pt x="469" y="1970"/>
                </a:lnTo>
                <a:lnTo>
                  <a:pt x="469" y="1971"/>
                </a:lnTo>
                <a:lnTo>
                  <a:pt x="470" y="1973"/>
                </a:lnTo>
                <a:lnTo>
                  <a:pt x="470" y="1974"/>
                </a:lnTo>
                <a:lnTo>
                  <a:pt x="470" y="1975"/>
                </a:lnTo>
                <a:lnTo>
                  <a:pt x="470" y="1976"/>
                </a:lnTo>
                <a:lnTo>
                  <a:pt x="469" y="1976"/>
                </a:lnTo>
                <a:lnTo>
                  <a:pt x="469" y="1975"/>
                </a:lnTo>
                <a:lnTo>
                  <a:pt x="469" y="1974"/>
                </a:lnTo>
                <a:lnTo>
                  <a:pt x="469" y="1973"/>
                </a:lnTo>
                <a:lnTo>
                  <a:pt x="468" y="1972"/>
                </a:lnTo>
                <a:lnTo>
                  <a:pt x="468" y="1970"/>
                </a:lnTo>
                <a:lnTo>
                  <a:pt x="467" y="1970"/>
                </a:lnTo>
                <a:lnTo>
                  <a:pt x="467" y="1971"/>
                </a:lnTo>
                <a:lnTo>
                  <a:pt x="467" y="1974"/>
                </a:lnTo>
                <a:lnTo>
                  <a:pt x="468" y="1974"/>
                </a:lnTo>
                <a:lnTo>
                  <a:pt x="467" y="1975"/>
                </a:lnTo>
                <a:lnTo>
                  <a:pt x="466" y="1975"/>
                </a:lnTo>
                <a:lnTo>
                  <a:pt x="466" y="1975"/>
                </a:lnTo>
                <a:lnTo>
                  <a:pt x="465" y="1974"/>
                </a:lnTo>
                <a:lnTo>
                  <a:pt x="462" y="1972"/>
                </a:lnTo>
                <a:lnTo>
                  <a:pt x="461" y="1972"/>
                </a:lnTo>
                <a:lnTo>
                  <a:pt x="461" y="1973"/>
                </a:lnTo>
                <a:lnTo>
                  <a:pt x="463" y="1974"/>
                </a:lnTo>
                <a:lnTo>
                  <a:pt x="465" y="1976"/>
                </a:lnTo>
                <a:lnTo>
                  <a:pt x="466" y="1976"/>
                </a:lnTo>
                <a:lnTo>
                  <a:pt x="466" y="1977"/>
                </a:lnTo>
                <a:lnTo>
                  <a:pt x="466" y="1977"/>
                </a:lnTo>
                <a:lnTo>
                  <a:pt x="466" y="1978"/>
                </a:lnTo>
                <a:lnTo>
                  <a:pt x="466" y="1979"/>
                </a:lnTo>
                <a:lnTo>
                  <a:pt x="467" y="1980"/>
                </a:lnTo>
                <a:lnTo>
                  <a:pt x="467" y="1981"/>
                </a:lnTo>
                <a:lnTo>
                  <a:pt x="466" y="1980"/>
                </a:lnTo>
                <a:lnTo>
                  <a:pt x="464" y="1981"/>
                </a:lnTo>
                <a:lnTo>
                  <a:pt x="463" y="1981"/>
                </a:lnTo>
                <a:lnTo>
                  <a:pt x="461" y="1977"/>
                </a:lnTo>
                <a:lnTo>
                  <a:pt x="461" y="1977"/>
                </a:lnTo>
                <a:lnTo>
                  <a:pt x="461" y="1975"/>
                </a:lnTo>
                <a:lnTo>
                  <a:pt x="459" y="1972"/>
                </a:lnTo>
                <a:lnTo>
                  <a:pt x="457" y="1968"/>
                </a:lnTo>
                <a:lnTo>
                  <a:pt x="456" y="1967"/>
                </a:lnTo>
                <a:lnTo>
                  <a:pt x="455" y="1967"/>
                </a:lnTo>
                <a:lnTo>
                  <a:pt x="455" y="1968"/>
                </a:lnTo>
                <a:lnTo>
                  <a:pt x="455" y="1970"/>
                </a:lnTo>
                <a:lnTo>
                  <a:pt x="455" y="1971"/>
                </a:lnTo>
                <a:lnTo>
                  <a:pt x="456" y="1971"/>
                </a:lnTo>
                <a:lnTo>
                  <a:pt x="457" y="1972"/>
                </a:lnTo>
                <a:lnTo>
                  <a:pt x="458" y="1973"/>
                </a:lnTo>
                <a:lnTo>
                  <a:pt x="460" y="1977"/>
                </a:lnTo>
                <a:lnTo>
                  <a:pt x="460" y="1977"/>
                </a:lnTo>
                <a:lnTo>
                  <a:pt x="459" y="1978"/>
                </a:lnTo>
                <a:lnTo>
                  <a:pt x="460" y="1980"/>
                </a:lnTo>
                <a:lnTo>
                  <a:pt x="462" y="1982"/>
                </a:lnTo>
                <a:lnTo>
                  <a:pt x="466" y="1983"/>
                </a:lnTo>
                <a:lnTo>
                  <a:pt x="466" y="1985"/>
                </a:lnTo>
                <a:lnTo>
                  <a:pt x="466" y="1986"/>
                </a:lnTo>
                <a:lnTo>
                  <a:pt x="463" y="1986"/>
                </a:lnTo>
                <a:lnTo>
                  <a:pt x="460" y="1986"/>
                </a:lnTo>
                <a:lnTo>
                  <a:pt x="458" y="1986"/>
                </a:lnTo>
                <a:lnTo>
                  <a:pt x="458" y="1985"/>
                </a:lnTo>
                <a:lnTo>
                  <a:pt x="457" y="1980"/>
                </a:lnTo>
                <a:lnTo>
                  <a:pt x="456" y="1977"/>
                </a:lnTo>
                <a:lnTo>
                  <a:pt x="455" y="1976"/>
                </a:lnTo>
                <a:lnTo>
                  <a:pt x="454" y="1971"/>
                </a:lnTo>
                <a:lnTo>
                  <a:pt x="453" y="1970"/>
                </a:lnTo>
                <a:lnTo>
                  <a:pt x="452" y="1968"/>
                </a:lnTo>
                <a:lnTo>
                  <a:pt x="452" y="1967"/>
                </a:lnTo>
                <a:lnTo>
                  <a:pt x="451" y="1966"/>
                </a:lnTo>
                <a:lnTo>
                  <a:pt x="450" y="1966"/>
                </a:lnTo>
                <a:lnTo>
                  <a:pt x="450" y="1967"/>
                </a:lnTo>
                <a:lnTo>
                  <a:pt x="450" y="1968"/>
                </a:lnTo>
                <a:lnTo>
                  <a:pt x="451" y="1970"/>
                </a:lnTo>
                <a:lnTo>
                  <a:pt x="452" y="1973"/>
                </a:lnTo>
                <a:lnTo>
                  <a:pt x="454" y="1976"/>
                </a:lnTo>
                <a:lnTo>
                  <a:pt x="454" y="1977"/>
                </a:lnTo>
                <a:lnTo>
                  <a:pt x="455" y="1983"/>
                </a:lnTo>
                <a:lnTo>
                  <a:pt x="455" y="1983"/>
                </a:lnTo>
                <a:lnTo>
                  <a:pt x="451" y="1977"/>
                </a:lnTo>
                <a:lnTo>
                  <a:pt x="448" y="1976"/>
                </a:lnTo>
                <a:lnTo>
                  <a:pt x="448" y="1975"/>
                </a:lnTo>
                <a:lnTo>
                  <a:pt x="448" y="1971"/>
                </a:lnTo>
                <a:lnTo>
                  <a:pt x="447" y="1968"/>
                </a:lnTo>
                <a:lnTo>
                  <a:pt x="445" y="1968"/>
                </a:lnTo>
                <a:lnTo>
                  <a:pt x="446" y="1969"/>
                </a:lnTo>
                <a:lnTo>
                  <a:pt x="446" y="1970"/>
                </a:lnTo>
                <a:lnTo>
                  <a:pt x="446" y="1971"/>
                </a:lnTo>
                <a:lnTo>
                  <a:pt x="445" y="1975"/>
                </a:lnTo>
                <a:lnTo>
                  <a:pt x="444" y="1975"/>
                </a:lnTo>
                <a:lnTo>
                  <a:pt x="443" y="1974"/>
                </a:lnTo>
                <a:lnTo>
                  <a:pt x="443" y="1973"/>
                </a:lnTo>
                <a:lnTo>
                  <a:pt x="441" y="1973"/>
                </a:lnTo>
                <a:lnTo>
                  <a:pt x="442" y="1973"/>
                </a:lnTo>
                <a:lnTo>
                  <a:pt x="443" y="1974"/>
                </a:lnTo>
                <a:lnTo>
                  <a:pt x="443" y="1975"/>
                </a:lnTo>
                <a:lnTo>
                  <a:pt x="444" y="1975"/>
                </a:lnTo>
                <a:lnTo>
                  <a:pt x="445" y="1976"/>
                </a:lnTo>
                <a:lnTo>
                  <a:pt x="447" y="1977"/>
                </a:lnTo>
                <a:lnTo>
                  <a:pt x="450" y="1979"/>
                </a:lnTo>
                <a:lnTo>
                  <a:pt x="454" y="1984"/>
                </a:lnTo>
                <a:lnTo>
                  <a:pt x="454" y="1986"/>
                </a:lnTo>
                <a:lnTo>
                  <a:pt x="459" y="1989"/>
                </a:lnTo>
                <a:lnTo>
                  <a:pt x="459" y="1990"/>
                </a:lnTo>
                <a:lnTo>
                  <a:pt x="459" y="1991"/>
                </a:lnTo>
                <a:lnTo>
                  <a:pt x="460" y="1992"/>
                </a:lnTo>
                <a:lnTo>
                  <a:pt x="460" y="1993"/>
                </a:lnTo>
                <a:lnTo>
                  <a:pt x="459" y="1994"/>
                </a:lnTo>
                <a:lnTo>
                  <a:pt x="458" y="1993"/>
                </a:lnTo>
                <a:lnTo>
                  <a:pt x="457" y="1992"/>
                </a:lnTo>
                <a:lnTo>
                  <a:pt x="458" y="1991"/>
                </a:lnTo>
                <a:lnTo>
                  <a:pt x="457" y="1990"/>
                </a:lnTo>
                <a:lnTo>
                  <a:pt x="456" y="1990"/>
                </a:lnTo>
                <a:lnTo>
                  <a:pt x="455" y="1989"/>
                </a:lnTo>
                <a:lnTo>
                  <a:pt x="455" y="1989"/>
                </a:lnTo>
                <a:lnTo>
                  <a:pt x="454" y="1989"/>
                </a:lnTo>
                <a:lnTo>
                  <a:pt x="452" y="1986"/>
                </a:lnTo>
                <a:lnTo>
                  <a:pt x="451" y="1986"/>
                </a:lnTo>
                <a:lnTo>
                  <a:pt x="449" y="1987"/>
                </a:lnTo>
                <a:lnTo>
                  <a:pt x="449" y="1986"/>
                </a:lnTo>
                <a:lnTo>
                  <a:pt x="449" y="1984"/>
                </a:lnTo>
                <a:lnTo>
                  <a:pt x="449" y="1982"/>
                </a:lnTo>
                <a:lnTo>
                  <a:pt x="446" y="1979"/>
                </a:lnTo>
                <a:lnTo>
                  <a:pt x="446" y="1978"/>
                </a:lnTo>
                <a:lnTo>
                  <a:pt x="444" y="1978"/>
                </a:lnTo>
                <a:lnTo>
                  <a:pt x="444" y="1979"/>
                </a:lnTo>
                <a:lnTo>
                  <a:pt x="443" y="1979"/>
                </a:lnTo>
                <a:lnTo>
                  <a:pt x="443" y="1978"/>
                </a:lnTo>
                <a:lnTo>
                  <a:pt x="442" y="1975"/>
                </a:lnTo>
                <a:lnTo>
                  <a:pt x="440" y="1973"/>
                </a:lnTo>
                <a:lnTo>
                  <a:pt x="440" y="1971"/>
                </a:lnTo>
                <a:lnTo>
                  <a:pt x="439" y="1969"/>
                </a:lnTo>
                <a:lnTo>
                  <a:pt x="439" y="1967"/>
                </a:lnTo>
                <a:lnTo>
                  <a:pt x="438" y="1967"/>
                </a:lnTo>
                <a:lnTo>
                  <a:pt x="437" y="1965"/>
                </a:lnTo>
                <a:lnTo>
                  <a:pt x="436" y="1965"/>
                </a:lnTo>
                <a:lnTo>
                  <a:pt x="435" y="1965"/>
                </a:lnTo>
                <a:lnTo>
                  <a:pt x="435" y="1966"/>
                </a:lnTo>
                <a:lnTo>
                  <a:pt x="435" y="1967"/>
                </a:lnTo>
                <a:lnTo>
                  <a:pt x="436" y="1968"/>
                </a:lnTo>
                <a:lnTo>
                  <a:pt x="435" y="1969"/>
                </a:lnTo>
                <a:lnTo>
                  <a:pt x="434" y="1969"/>
                </a:lnTo>
                <a:lnTo>
                  <a:pt x="430" y="1971"/>
                </a:lnTo>
                <a:lnTo>
                  <a:pt x="427" y="1972"/>
                </a:lnTo>
                <a:lnTo>
                  <a:pt x="427" y="1974"/>
                </a:lnTo>
                <a:lnTo>
                  <a:pt x="427" y="1975"/>
                </a:lnTo>
                <a:lnTo>
                  <a:pt x="427" y="1976"/>
                </a:lnTo>
                <a:lnTo>
                  <a:pt x="429" y="1979"/>
                </a:lnTo>
                <a:lnTo>
                  <a:pt x="430" y="1981"/>
                </a:lnTo>
                <a:lnTo>
                  <a:pt x="431" y="1982"/>
                </a:lnTo>
                <a:lnTo>
                  <a:pt x="431" y="1982"/>
                </a:lnTo>
                <a:lnTo>
                  <a:pt x="431" y="1983"/>
                </a:lnTo>
                <a:lnTo>
                  <a:pt x="432" y="1983"/>
                </a:lnTo>
                <a:lnTo>
                  <a:pt x="433" y="1984"/>
                </a:lnTo>
                <a:lnTo>
                  <a:pt x="435" y="1988"/>
                </a:lnTo>
                <a:lnTo>
                  <a:pt x="434" y="1988"/>
                </a:lnTo>
                <a:lnTo>
                  <a:pt x="433" y="1988"/>
                </a:lnTo>
                <a:lnTo>
                  <a:pt x="432" y="1988"/>
                </a:lnTo>
                <a:lnTo>
                  <a:pt x="431" y="1987"/>
                </a:lnTo>
                <a:lnTo>
                  <a:pt x="431" y="1986"/>
                </a:lnTo>
                <a:lnTo>
                  <a:pt x="430" y="1986"/>
                </a:lnTo>
                <a:lnTo>
                  <a:pt x="429" y="1987"/>
                </a:lnTo>
                <a:lnTo>
                  <a:pt x="431" y="1988"/>
                </a:lnTo>
                <a:lnTo>
                  <a:pt x="431" y="1989"/>
                </a:lnTo>
                <a:lnTo>
                  <a:pt x="431" y="1989"/>
                </a:lnTo>
                <a:lnTo>
                  <a:pt x="431" y="1989"/>
                </a:lnTo>
                <a:lnTo>
                  <a:pt x="430" y="1989"/>
                </a:lnTo>
                <a:lnTo>
                  <a:pt x="430" y="1990"/>
                </a:lnTo>
                <a:lnTo>
                  <a:pt x="431" y="1990"/>
                </a:lnTo>
                <a:lnTo>
                  <a:pt x="431" y="1990"/>
                </a:lnTo>
                <a:lnTo>
                  <a:pt x="432" y="1990"/>
                </a:lnTo>
                <a:lnTo>
                  <a:pt x="434" y="1990"/>
                </a:lnTo>
                <a:lnTo>
                  <a:pt x="435" y="1989"/>
                </a:lnTo>
                <a:lnTo>
                  <a:pt x="436" y="1990"/>
                </a:lnTo>
                <a:lnTo>
                  <a:pt x="437" y="1990"/>
                </a:lnTo>
                <a:lnTo>
                  <a:pt x="439" y="1993"/>
                </a:lnTo>
                <a:lnTo>
                  <a:pt x="439" y="1994"/>
                </a:lnTo>
                <a:lnTo>
                  <a:pt x="439" y="1995"/>
                </a:lnTo>
                <a:lnTo>
                  <a:pt x="438" y="1995"/>
                </a:lnTo>
                <a:lnTo>
                  <a:pt x="437" y="1995"/>
                </a:lnTo>
                <a:lnTo>
                  <a:pt x="437" y="1996"/>
                </a:lnTo>
                <a:lnTo>
                  <a:pt x="438" y="1996"/>
                </a:lnTo>
                <a:lnTo>
                  <a:pt x="439" y="1997"/>
                </a:lnTo>
                <a:lnTo>
                  <a:pt x="442" y="2000"/>
                </a:lnTo>
                <a:lnTo>
                  <a:pt x="442" y="2002"/>
                </a:lnTo>
                <a:lnTo>
                  <a:pt x="442" y="2002"/>
                </a:lnTo>
                <a:lnTo>
                  <a:pt x="441" y="2003"/>
                </a:lnTo>
                <a:lnTo>
                  <a:pt x="440" y="2005"/>
                </a:lnTo>
                <a:lnTo>
                  <a:pt x="441" y="2007"/>
                </a:lnTo>
                <a:lnTo>
                  <a:pt x="442" y="2008"/>
                </a:lnTo>
                <a:lnTo>
                  <a:pt x="442" y="2009"/>
                </a:lnTo>
                <a:lnTo>
                  <a:pt x="443" y="2010"/>
                </a:lnTo>
                <a:lnTo>
                  <a:pt x="443" y="2011"/>
                </a:lnTo>
                <a:lnTo>
                  <a:pt x="443" y="2012"/>
                </a:lnTo>
                <a:lnTo>
                  <a:pt x="440" y="2011"/>
                </a:lnTo>
                <a:lnTo>
                  <a:pt x="439" y="2012"/>
                </a:lnTo>
                <a:lnTo>
                  <a:pt x="438" y="2013"/>
                </a:lnTo>
                <a:lnTo>
                  <a:pt x="437" y="2013"/>
                </a:lnTo>
                <a:lnTo>
                  <a:pt x="436" y="2012"/>
                </a:lnTo>
                <a:lnTo>
                  <a:pt x="436" y="2011"/>
                </a:lnTo>
                <a:lnTo>
                  <a:pt x="436" y="2010"/>
                </a:lnTo>
                <a:lnTo>
                  <a:pt x="434" y="2007"/>
                </a:lnTo>
                <a:lnTo>
                  <a:pt x="434" y="2006"/>
                </a:lnTo>
                <a:lnTo>
                  <a:pt x="432" y="2005"/>
                </a:lnTo>
                <a:lnTo>
                  <a:pt x="430" y="2003"/>
                </a:lnTo>
                <a:lnTo>
                  <a:pt x="428" y="2001"/>
                </a:lnTo>
                <a:lnTo>
                  <a:pt x="428" y="2000"/>
                </a:lnTo>
                <a:lnTo>
                  <a:pt x="427" y="1999"/>
                </a:lnTo>
                <a:lnTo>
                  <a:pt x="426" y="1999"/>
                </a:lnTo>
                <a:lnTo>
                  <a:pt x="426" y="1997"/>
                </a:lnTo>
                <a:lnTo>
                  <a:pt x="425" y="1997"/>
                </a:lnTo>
                <a:lnTo>
                  <a:pt x="423" y="1997"/>
                </a:lnTo>
                <a:lnTo>
                  <a:pt x="422" y="1997"/>
                </a:lnTo>
                <a:lnTo>
                  <a:pt x="421" y="1996"/>
                </a:lnTo>
                <a:lnTo>
                  <a:pt x="420" y="1995"/>
                </a:lnTo>
                <a:lnTo>
                  <a:pt x="419" y="1994"/>
                </a:lnTo>
                <a:lnTo>
                  <a:pt x="418" y="1993"/>
                </a:lnTo>
                <a:lnTo>
                  <a:pt x="416" y="1992"/>
                </a:lnTo>
                <a:lnTo>
                  <a:pt x="415" y="1992"/>
                </a:lnTo>
                <a:lnTo>
                  <a:pt x="416" y="1993"/>
                </a:lnTo>
                <a:lnTo>
                  <a:pt x="418" y="1995"/>
                </a:lnTo>
                <a:lnTo>
                  <a:pt x="419" y="1996"/>
                </a:lnTo>
                <a:lnTo>
                  <a:pt x="420" y="1997"/>
                </a:lnTo>
                <a:lnTo>
                  <a:pt x="421" y="1999"/>
                </a:lnTo>
                <a:lnTo>
                  <a:pt x="423" y="2000"/>
                </a:lnTo>
                <a:lnTo>
                  <a:pt x="424" y="2000"/>
                </a:lnTo>
                <a:lnTo>
                  <a:pt x="425" y="2001"/>
                </a:lnTo>
                <a:lnTo>
                  <a:pt x="428" y="2005"/>
                </a:lnTo>
                <a:lnTo>
                  <a:pt x="430" y="2007"/>
                </a:lnTo>
                <a:lnTo>
                  <a:pt x="431" y="2008"/>
                </a:lnTo>
                <a:lnTo>
                  <a:pt x="434" y="2013"/>
                </a:lnTo>
                <a:lnTo>
                  <a:pt x="437" y="2018"/>
                </a:lnTo>
                <a:lnTo>
                  <a:pt x="436" y="2018"/>
                </a:lnTo>
                <a:lnTo>
                  <a:pt x="435" y="2018"/>
                </a:lnTo>
                <a:lnTo>
                  <a:pt x="434" y="2018"/>
                </a:lnTo>
                <a:lnTo>
                  <a:pt x="431" y="2017"/>
                </a:lnTo>
                <a:lnTo>
                  <a:pt x="431" y="2016"/>
                </a:lnTo>
                <a:lnTo>
                  <a:pt x="430" y="2015"/>
                </a:lnTo>
                <a:lnTo>
                  <a:pt x="429" y="2015"/>
                </a:lnTo>
                <a:lnTo>
                  <a:pt x="428" y="2014"/>
                </a:lnTo>
                <a:lnTo>
                  <a:pt x="427" y="2014"/>
                </a:lnTo>
                <a:lnTo>
                  <a:pt x="426" y="2013"/>
                </a:lnTo>
                <a:lnTo>
                  <a:pt x="425" y="2013"/>
                </a:lnTo>
                <a:lnTo>
                  <a:pt x="426" y="2014"/>
                </a:lnTo>
                <a:lnTo>
                  <a:pt x="429" y="2016"/>
                </a:lnTo>
                <a:lnTo>
                  <a:pt x="429" y="2017"/>
                </a:lnTo>
                <a:lnTo>
                  <a:pt x="428" y="2017"/>
                </a:lnTo>
                <a:lnTo>
                  <a:pt x="426" y="2016"/>
                </a:lnTo>
                <a:lnTo>
                  <a:pt x="424" y="2015"/>
                </a:lnTo>
                <a:lnTo>
                  <a:pt x="422" y="2014"/>
                </a:lnTo>
                <a:lnTo>
                  <a:pt x="422" y="2014"/>
                </a:lnTo>
                <a:lnTo>
                  <a:pt x="422" y="2012"/>
                </a:lnTo>
                <a:lnTo>
                  <a:pt x="422" y="2011"/>
                </a:lnTo>
                <a:lnTo>
                  <a:pt x="421" y="2009"/>
                </a:lnTo>
                <a:lnTo>
                  <a:pt x="420" y="2009"/>
                </a:lnTo>
                <a:lnTo>
                  <a:pt x="420" y="2010"/>
                </a:lnTo>
                <a:lnTo>
                  <a:pt x="419" y="2009"/>
                </a:lnTo>
                <a:lnTo>
                  <a:pt x="418" y="2009"/>
                </a:lnTo>
                <a:lnTo>
                  <a:pt x="418" y="2010"/>
                </a:lnTo>
                <a:lnTo>
                  <a:pt x="419" y="2012"/>
                </a:lnTo>
                <a:lnTo>
                  <a:pt x="418" y="2013"/>
                </a:lnTo>
                <a:lnTo>
                  <a:pt x="417" y="2011"/>
                </a:lnTo>
                <a:lnTo>
                  <a:pt x="416" y="2009"/>
                </a:lnTo>
                <a:lnTo>
                  <a:pt x="415" y="2006"/>
                </a:lnTo>
                <a:lnTo>
                  <a:pt x="415" y="2004"/>
                </a:lnTo>
                <a:lnTo>
                  <a:pt x="415" y="2003"/>
                </a:lnTo>
                <a:lnTo>
                  <a:pt x="416" y="2003"/>
                </a:lnTo>
                <a:lnTo>
                  <a:pt x="416" y="2002"/>
                </a:lnTo>
                <a:lnTo>
                  <a:pt x="413" y="1998"/>
                </a:lnTo>
                <a:lnTo>
                  <a:pt x="412" y="1997"/>
                </a:lnTo>
                <a:lnTo>
                  <a:pt x="411" y="1997"/>
                </a:lnTo>
                <a:lnTo>
                  <a:pt x="410" y="1997"/>
                </a:lnTo>
                <a:lnTo>
                  <a:pt x="409" y="1998"/>
                </a:lnTo>
                <a:lnTo>
                  <a:pt x="411" y="2002"/>
                </a:lnTo>
                <a:lnTo>
                  <a:pt x="411" y="2004"/>
                </a:lnTo>
                <a:lnTo>
                  <a:pt x="411" y="2006"/>
                </a:lnTo>
                <a:lnTo>
                  <a:pt x="410" y="2007"/>
                </a:lnTo>
                <a:lnTo>
                  <a:pt x="408" y="2007"/>
                </a:lnTo>
                <a:lnTo>
                  <a:pt x="408" y="2008"/>
                </a:lnTo>
                <a:lnTo>
                  <a:pt x="408" y="2009"/>
                </a:lnTo>
                <a:lnTo>
                  <a:pt x="409" y="2009"/>
                </a:lnTo>
                <a:lnTo>
                  <a:pt x="411" y="2009"/>
                </a:lnTo>
                <a:lnTo>
                  <a:pt x="412" y="2010"/>
                </a:lnTo>
                <a:lnTo>
                  <a:pt x="412" y="2011"/>
                </a:lnTo>
                <a:lnTo>
                  <a:pt x="413" y="2011"/>
                </a:lnTo>
                <a:lnTo>
                  <a:pt x="414" y="2013"/>
                </a:lnTo>
                <a:lnTo>
                  <a:pt x="415" y="2014"/>
                </a:lnTo>
                <a:lnTo>
                  <a:pt x="415" y="2015"/>
                </a:lnTo>
                <a:lnTo>
                  <a:pt x="413" y="2015"/>
                </a:lnTo>
                <a:lnTo>
                  <a:pt x="409" y="2015"/>
                </a:lnTo>
                <a:lnTo>
                  <a:pt x="409" y="2014"/>
                </a:lnTo>
                <a:lnTo>
                  <a:pt x="408" y="2014"/>
                </a:lnTo>
                <a:lnTo>
                  <a:pt x="408" y="2015"/>
                </a:lnTo>
                <a:lnTo>
                  <a:pt x="408" y="2016"/>
                </a:lnTo>
                <a:lnTo>
                  <a:pt x="409" y="2016"/>
                </a:lnTo>
                <a:lnTo>
                  <a:pt x="411" y="2017"/>
                </a:lnTo>
                <a:lnTo>
                  <a:pt x="413" y="2017"/>
                </a:lnTo>
                <a:lnTo>
                  <a:pt x="414" y="2017"/>
                </a:lnTo>
                <a:lnTo>
                  <a:pt x="415" y="2017"/>
                </a:lnTo>
                <a:lnTo>
                  <a:pt x="416" y="2017"/>
                </a:lnTo>
                <a:lnTo>
                  <a:pt x="417" y="2017"/>
                </a:lnTo>
                <a:lnTo>
                  <a:pt x="417" y="2016"/>
                </a:lnTo>
                <a:lnTo>
                  <a:pt x="418" y="2015"/>
                </a:lnTo>
                <a:lnTo>
                  <a:pt x="419" y="2016"/>
                </a:lnTo>
                <a:lnTo>
                  <a:pt x="420" y="2016"/>
                </a:lnTo>
                <a:lnTo>
                  <a:pt x="420" y="2017"/>
                </a:lnTo>
                <a:lnTo>
                  <a:pt x="422" y="2017"/>
                </a:lnTo>
                <a:lnTo>
                  <a:pt x="424" y="2018"/>
                </a:lnTo>
                <a:lnTo>
                  <a:pt x="426" y="2019"/>
                </a:lnTo>
                <a:lnTo>
                  <a:pt x="428" y="2020"/>
                </a:lnTo>
                <a:lnTo>
                  <a:pt x="429" y="2021"/>
                </a:lnTo>
                <a:lnTo>
                  <a:pt x="431" y="2022"/>
                </a:lnTo>
                <a:lnTo>
                  <a:pt x="431" y="2022"/>
                </a:lnTo>
                <a:lnTo>
                  <a:pt x="432" y="2022"/>
                </a:lnTo>
                <a:lnTo>
                  <a:pt x="432" y="2024"/>
                </a:lnTo>
                <a:lnTo>
                  <a:pt x="432" y="2025"/>
                </a:lnTo>
                <a:lnTo>
                  <a:pt x="432" y="2026"/>
                </a:lnTo>
                <a:lnTo>
                  <a:pt x="432" y="2026"/>
                </a:lnTo>
                <a:lnTo>
                  <a:pt x="431" y="2028"/>
                </a:lnTo>
                <a:lnTo>
                  <a:pt x="431" y="2029"/>
                </a:lnTo>
                <a:lnTo>
                  <a:pt x="431" y="2029"/>
                </a:lnTo>
                <a:lnTo>
                  <a:pt x="431" y="2028"/>
                </a:lnTo>
                <a:lnTo>
                  <a:pt x="430" y="2028"/>
                </a:lnTo>
                <a:lnTo>
                  <a:pt x="430" y="2029"/>
                </a:lnTo>
                <a:lnTo>
                  <a:pt x="430" y="2030"/>
                </a:lnTo>
                <a:lnTo>
                  <a:pt x="429" y="2031"/>
                </a:lnTo>
                <a:lnTo>
                  <a:pt x="428" y="2031"/>
                </a:lnTo>
                <a:lnTo>
                  <a:pt x="428" y="2030"/>
                </a:lnTo>
                <a:lnTo>
                  <a:pt x="427" y="2030"/>
                </a:lnTo>
                <a:lnTo>
                  <a:pt x="426" y="2029"/>
                </a:lnTo>
                <a:lnTo>
                  <a:pt x="425" y="2029"/>
                </a:lnTo>
                <a:lnTo>
                  <a:pt x="425" y="2027"/>
                </a:lnTo>
                <a:lnTo>
                  <a:pt x="425" y="2026"/>
                </a:lnTo>
                <a:lnTo>
                  <a:pt x="424" y="2026"/>
                </a:lnTo>
                <a:lnTo>
                  <a:pt x="424" y="2027"/>
                </a:lnTo>
                <a:lnTo>
                  <a:pt x="423" y="2028"/>
                </a:lnTo>
                <a:lnTo>
                  <a:pt x="423" y="2029"/>
                </a:lnTo>
                <a:lnTo>
                  <a:pt x="424" y="2030"/>
                </a:lnTo>
                <a:lnTo>
                  <a:pt x="424" y="2032"/>
                </a:lnTo>
                <a:lnTo>
                  <a:pt x="425" y="2031"/>
                </a:lnTo>
                <a:lnTo>
                  <a:pt x="426" y="2030"/>
                </a:lnTo>
                <a:lnTo>
                  <a:pt x="426" y="2031"/>
                </a:lnTo>
                <a:lnTo>
                  <a:pt x="426" y="2032"/>
                </a:lnTo>
                <a:lnTo>
                  <a:pt x="425" y="2033"/>
                </a:lnTo>
                <a:lnTo>
                  <a:pt x="424" y="2034"/>
                </a:lnTo>
                <a:lnTo>
                  <a:pt x="423" y="2034"/>
                </a:lnTo>
                <a:lnTo>
                  <a:pt x="422" y="2033"/>
                </a:lnTo>
                <a:lnTo>
                  <a:pt x="421" y="2033"/>
                </a:lnTo>
                <a:lnTo>
                  <a:pt x="421" y="2034"/>
                </a:lnTo>
                <a:lnTo>
                  <a:pt x="424" y="2035"/>
                </a:lnTo>
                <a:lnTo>
                  <a:pt x="424" y="2036"/>
                </a:lnTo>
                <a:lnTo>
                  <a:pt x="424" y="2037"/>
                </a:lnTo>
                <a:lnTo>
                  <a:pt x="423" y="2038"/>
                </a:lnTo>
                <a:lnTo>
                  <a:pt x="421" y="2038"/>
                </a:lnTo>
                <a:lnTo>
                  <a:pt x="420" y="2038"/>
                </a:lnTo>
                <a:lnTo>
                  <a:pt x="419" y="2037"/>
                </a:lnTo>
                <a:lnTo>
                  <a:pt x="417" y="2035"/>
                </a:lnTo>
                <a:lnTo>
                  <a:pt x="416" y="2035"/>
                </a:lnTo>
                <a:lnTo>
                  <a:pt x="415" y="2035"/>
                </a:lnTo>
                <a:lnTo>
                  <a:pt x="414" y="2035"/>
                </a:lnTo>
                <a:lnTo>
                  <a:pt x="414" y="2034"/>
                </a:lnTo>
                <a:lnTo>
                  <a:pt x="414" y="2032"/>
                </a:lnTo>
                <a:lnTo>
                  <a:pt x="414" y="2031"/>
                </a:lnTo>
                <a:lnTo>
                  <a:pt x="415" y="2030"/>
                </a:lnTo>
                <a:lnTo>
                  <a:pt x="417" y="2029"/>
                </a:lnTo>
                <a:lnTo>
                  <a:pt x="417" y="2028"/>
                </a:lnTo>
                <a:lnTo>
                  <a:pt x="417" y="2027"/>
                </a:lnTo>
                <a:lnTo>
                  <a:pt x="416" y="2028"/>
                </a:lnTo>
                <a:lnTo>
                  <a:pt x="413" y="2030"/>
                </a:lnTo>
                <a:lnTo>
                  <a:pt x="411" y="2030"/>
                </a:lnTo>
                <a:lnTo>
                  <a:pt x="411" y="2031"/>
                </a:lnTo>
                <a:lnTo>
                  <a:pt x="412" y="2033"/>
                </a:lnTo>
                <a:lnTo>
                  <a:pt x="413" y="2039"/>
                </a:lnTo>
                <a:lnTo>
                  <a:pt x="413" y="2039"/>
                </a:lnTo>
                <a:lnTo>
                  <a:pt x="412" y="2039"/>
                </a:lnTo>
                <a:lnTo>
                  <a:pt x="411" y="2040"/>
                </a:lnTo>
                <a:lnTo>
                  <a:pt x="410" y="2040"/>
                </a:lnTo>
                <a:lnTo>
                  <a:pt x="409" y="2039"/>
                </a:lnTo>
                <a:lnTo>
                  <a:pt x="408" y="2039"/>
                </a:lnTo>
                <a:lnTo>
                  <a:pt x="408" y="2038"/>
                </a:lnTo>
                <a:lnTo>
                  <a:pt x="407" y="2037"/>
                </a:lnTo>
                <a:lnTo>
                  <a:pt x="404" y="2037"/>
                </a:lnTo>
                <a:lnTo>
                  <a:pt x="403" y="2036"/>
                </a:lnTo>
                <a:lnTo>
                  <a:pt x="402" y="2036"/>
                </a:lnTo>
                <a:lnTo>
                  <a:pt x="401" y="2035"/>
                </a:lnTo>
                <a:lnTo>
                  <a:pt x="400" y="2036"/>
                </a:lnTo>
                <a:lnTo>
                  <a:pt x="398" y="2035"/>
                </a:lnTo>
                <a:lnTo>
                  <a:pt x="397" y="2035"/>
                </a:lnTo>
                <a:lnTo>
                  <a:pt x="396" y="2034"/>
                </a:lnTo>
                <a:lnTo>
                  <a:pt x="396" y="2033"/>
                </a:lnTo>
                <a:lnTo>
                  <a:pt x="396" y="2030"/>
                </a:lnTo>
                <a:lnTo>
                  <a:pt x="396" y="2030"/>
                </a:lnTo>
                <a:lnTo>
                  <a:pt x="397" y="2029"/>
                </a:lnTo>
                <a:lnTo>
                  <a:pt x="399" y="2029"/>
                </a:lnTo>
                <a:lnTo>
                  <a:pt x="401" y="2029"/>
                </a:lnTo>
                <a:lnTo>
                  <a:pt x="402" y="2029"/>
                </a:lnTo>
                <a:lnTo>
                  <a:pt x="402" y="2028"/>
                </a:lnTo>
                <a:lnTo>
                  <a:pt x="401" y="2027"/>
                </a:lnTo>
                <a:lnTo>
                  <a:pt x="399" y="2027"/>
                </a:lnTo>
                <a:lnTo>
                  <a:pt x="397" y="2028"/>
                </a:lnTo>
                <a:lnTo>
                  <a:pt x="396" y="2027"/>
                </a:lnTo>
                <a:lnTo>
                  <a:pt x="397" y="2026"/>
                </a:lnTo>
                <a:lnTo>
                  <a:pt x="401" y="2023"/>
                </a:lnTo>
                <a:lnTo>
                  <a:pt x="401" y="2022"/>
                </a:lnTo>
                <a:lnTo>
                  <a:pt x="400" y="2022"/>
                </a:lnTo>
                <a:lnTo>
                  <a:pt x="400" y="2021"/>
                </a:lnTo>
                <a:lnTo>
                  <a:pt x="399" y="2022"/>
                </a:lnTo>
                <a:lnTo>
                  <a:pt x="398" y="2022"/>
                </a:lnTo>
                <a:lnTo>
                  <a:pt x="397" y="2023"/>
                </a:lnTo>
                <a:lnTo>
                  <a:pt x="396" y="2024"/>
                </a:lnTo>
                <a:lnTo>
                  <a:pt x="396" y="2025"/>
                </a:lnTo>
                <a:lnTo>
                  <a:pt x="396" y="2025"/>
                </a:lnTo>
                <a:lnTo>
                  <a:pt x="395" y="2024"/>
                </a:lnTo>
                <a:lnTo>
                  <a:pt x="394" y="2025"/>
                </a:lnTo>
                <a:lnTo>
                  <a:pt x="394" y="2026"/>
                </a:lnTo>
                <a:lnTo>
                  <a:pt x="394" y="2027"/>
                </a:lnTo>
                <a:lnTo>
                  <a:pt x="394" y="2028"/>
                </a:lnTo>
                <a:lnTo>
                  <a:pt x="393" y="2029"/>
                </a:lnTo>
                <a:lnTo>
                  <a:pt x="390" y="2028"/>
                </a:lnTo>
                <a:lnTo>
                  <a:pt x="387" y="2027"/>
                </a:lnTo>
                <a:lnTo>
                  <a:pt x="386" y="2026"/>
                </a:lnTo>
                <a:lnTo>
                  <a:pt x="385" y="2027"/>
                </a:lnTo>
                <a:lnTo>
                  <a:pt x="385" y="2028"/>
                </a:lnTo>
                <a:lnTo>
                  <a:pt x="386" y="2029"/>
                </a:lnTo>
                <a:lnTo>
                  <a:pt x="387" y="2030"/>
                </a:lnTo>
                <a:lnTo>
                  <a:pt x="392" y="2031"/>
                </a:lnTo>
                <a:lnTo>
                  <a:pt x="393" y="2031"/>
                </a:lnTo>
                <a:lnTo>
                  <a:pt x="394" y="2033"/>
                </a:lnTo>
                <a:lnTo>
                  <a:pt x="394" y="2034"/>
                </a:lnTo>
                <a:lnTo>
                  <a:pt x="393" y="2036"/>
                </a:lnTo>
                <a:lnTo>
                  <a:pt x="391" y="2037"/>
                </a:lnTo>
                <a:lnTo>
                  <a:pt x="390" y="2037"/>
                </a:lnTo>
                <a:lnTo>
                  <a:pt x="390" y="2038"/>
                </a:lnTo>
                <a:lnTo>
                  <a:pt x="389" y="2037"/>
                </a:lnTo>
                <a:lnTo>
                  <a:pt x="388" y="2037"/>
                </a:lnTo>
                <a:lnTo>
                  <a:pt x="388" y="2033"/>
                </a:lnTo>
                <a:lnTo>
                  <a:pt x="387" y="2031"/>
                </a:lnTo>
                <a:lnTo>
                  <a:pt x="386" y="2031"/>
                </a:lnTo>
                <a:lnTo>
                  <a:pt x="385" y="2032"/>
                </a:lnTo>
                <a:lnTo>
                  <a:pt x="385" y="2034"/>
                </a:lnTo>
                <a:lnTo>
                  <a:pt x="386" y="2036"/>
                </a:lnTo>
                <a:lnTo>
                  <a:pt x="387" y="2038"/>
                </a:lnTo>
                <a:lnTo>
                  <a:pt x="387" y="2039"/>
                </a:lnTo>
                <a:lnTo>
                  <a:pt x="387" y="2039"/>
                </a:lnTo>
                <a:lnTo>
                  <a:pt x="387" y="2041"/>
                </a:lnTo>
                <a:lnTo>
                  <a:pt x="388" y="2041"/>
                </a:lnTo>
                <a:lnTo>
                  <a:pt x="388" y="2043"/>
                </a:lnTo>
                <a:lnTo>
                  <a:pt x="388" y="2044"/>
                </a:lnTo>
                <a:lnTo>
                  <a:pt x="388" y="2045"/>
                </a:lnTo>
                <a:lnTo>
                  <a:pt x="387" y="2045"/>
                </a:lnTo>
                <a:lnTo>
                  <a:pt x="387" y="2044"/>
                </a:lnTo>
                <a:lnTo>
                  <a:pt x="386" y="2042"/>
                </a:lnTo>
                <a:lnTo>
                  <a:pt x="386" y="2041"/>
                </a:lnTo>
                <a:lnTo>
                  <a:pt x="385" y="2041"/>
                </a:lnTo>
                <a:lnTo>
                  <a:pt x="385" y="2040"/>
                </a:lnTo>
                <a:lnTo>
                  <a:pt x="385" y="2039"/>
                </a:lnTo>
                <a:lnTo>
                  <a:pt x="385" y="2038"/>
                </a:lnTo>
                <a:lnTo>
                  <a:pt x="384" y="2038"/>
                </a:lnTo>
                <a:lnTo>
                  <a:pt x="384" y="2039"/>
                </a:lnTo>
                <a:lnTo>
                  <a:pt x="383" y="2040"/>
                </a:lnTo>
                <a:lnTo>
                  <a:pt x="383" y="2041"/>
                </a:lnTo>
                <a:lnTo>
                  <a:pt x="384" y="2043"/>
                </a:lnTo>
                <a:lnTo>
                  <a:pt x="384" y="2044"/>
                </a:lnTo>
                <a:lnTo>
                  <a:pt x="384" y="2045"/>
                </a:lnTo>
                <a:lnTo>
                  <a:pt x="383" y="2046"/>
                </a:lnTo>
                <a:lnTo>
                  <a:pt x="382" y="2046"/>
                </a:lnTo>
                <a:lnTo>
                  <a:pt x="381" y="2046"/>
                </a:lnTo>
                <a:lnTo>
                  <a:pt x="382" y="2043"/>
                </a:lnTo>
                <a:lnTo>
                  <a:pt x="382" y="2041"/>
                </a:lnTo>
                <a:lnTo>
                  <a:pt x="380" y="2039"/>
                </a:lnTo>
                <a:lnTo>
                  <a:pt x="380" y="2037"/>
                </a:lnTo>
                <a:lnTo>
                  <a:pt x="380" y="2035"/>
                </a:lnTo>
                <a:lnTo>
                  <a:pt x="379" y="2036"/>
                </a:lnTo>
                <a:lnTo>
                  <a:pt x="378" y="2036"/>
                </a:lnTo>
                <a:lnTo>
                  <a:pt x="379" y="2037"/>
                </a:lnTo>
                <a:lnTo>
                  <a:pt x="378" y="2038"/>
                </a:lnTo>
                <a:lnTo>
                  <a:pt x="379" y="2039"/>
                </a:lnTo>
                <a:lnTo>
                  <a:pt x="379" y="2039"/>
                </a:lnTo>
                <a:lnTo>
                  <a:pt x="379" y="2040"/>
                </a:lnTo>
                <a:lnTo>
                  <a:pt x="379" y="2043"/>
                </a:lnTo>
                <a:lnTo>
                  <a:pt x="379" y="2044"/>
                </a:lnTo>
                <a:lnTo>
                  <a:pt x="379" y="2045"/>
                </a:lnTo>
                <a:lnTo>
                  <a:pt x="379" y="2046"/>
                </a:lnTo>
                <a:lnTo>
                  <a:pt x="378" y="2046"/>
                </a:lnTo>
                <a:lnTo>
                  <a:pt x="376" y="2045"/>
                </a:lnTo>
                <a:lnTo>
                  <a:pt x="375" y="2043"/>
                </a:lnTo>
                <a:lnTo>
                  <a:pt x="373" y="2042"/>
                </a:lnTo>
                <a:lnTo>
                  <a:pt x="369" y="2041"/>
                </a:lnTo>
                <a:lnTo>
                  <a:pt x="365" y="2039"/>
                </a:lnTo>
                <a:lnTo>
                  <a:pt x="364" y="2039"/>
                </a:lnTo>
                <a:lnTo>
                  <a:pt x="363" y="2039"/>
                </a:lnTo>
                <a:lnTo>
                  <a:pt x="362" y="2039"/>
                </a:lnTo>
                <a:lnTo>
                  <a:pt x="361" y="2035"/>
                </a:lnTo>
                <a:lnTo>
                  <a:pt x="361" y="2034"/>
                </a:lnTo>
                <a:lnTo>
                  <a:pt x="360" y="2034"/>
                </a:lnTo>
                <a:lnTo>
                  <a:pt x="360" y="2033"/>
                </a:lnTo>
                <a:lnTo>
                  <a:pt x="359" y="2033"/>
                </a:lnTo>
                <a:lnTo>
                  <a:pt x="358" y="2033"/>
                </a:lnTo>
                <a:lnTo>
                  <a:pt x="357" y="2035"/>
                </a:lnTo>
                <a:lnTo>
                  <a:pt x="360" y="2036"/>
                </a:lnTo>
                <a:lnTo>
                  <a:pt x="360" y="2038"/>
                </a:lnTo>
                <a:lnTo>
                  <a:pt x="360" y="2039"/>
                </a:lnTo>
                <a:lnTo>
                  <a:pt x="360" y="2039"/>
                </a:lnTo>
                <a:lnTo>
                  <a:pt x="360" y="2040"/>
                </a:lnTo>
                <a:lnTo>
                  <a:pt x="359" y="2041"/>
                </a:lnTo>
                <a:lnTo>
                  <a:pt x="360" y="2041"/>
                </a:lnTo>
                <a:lnTo>
                  <a:pt x="362" y="2041"/>
                </a:lnTo>
                <a:lnTo>
                  <a:pt x="367" y="2043"/>
                </a:lnTo>
                <a:lnTo>
                  <a:pt x="368" y="2044"/>
                </a:lnTo>
                <a:lnTo>
                  <a:pt x="369" y="2044"/>
                </a:lnTo>
                <a:lnTo>
                  <a:pt x="370" y="2045"/>
                </a:lnTo>
                <a:lnTo>
                  <a:pt x="372" y="2046"/>
                </a:lnTo>
                <a:lnTo>
                  <a:pt x="373" y="2047"/>
                </a:lnTo>
                <a:lnTo>
                  <a:pt x="373" y="2047"/>
                </a:lnTo>
                <a:lnTo>
                  <a:pt x="376" y="2049"/>
                </a:lnTo>
                <a:lnTo>
                  <a:pt x="377" y="2050"/>
                </a:lnTo>
                <a:lnTo>
                  <a:pt x="377" y="2051"/>
                </a:lnTo>
                <a:lnTo>
                  <a:pt x="376" y="2051"/>
                </a:lnTo>
                <a:lnTo>
                  <a:pt x="376" y="2052"/>
                </a:lnTo>
                <a:lnTo>
                  <a:pt x="376" y="2053"/>
                </a:lnTo>
                <a:lnTo>
                  <a:pt x="377" y="2055"/>
                </a:lnTo>
                <a:lnTo>
                  <a:pt x="377" y="2056"/>
                </a:lnTo>
                <a:lnTo>
                  <a:pt x="378" y="2057"/>
                </a:lnTo>
                <a:lnTo>
                  <a:pt x="379" y="2057"/>
                </a:lnTo>
                <a:lnTo>
                  <a:pt x="378" y="2053"/>
                </a:lnTo>
                <a:lnTo>
                  <a:pt x="378" y="2052"/>
                </a:lnTo>
                <a:lnTo>
                  <a:pt x="379" y="2051"/>
                </a:lnTo>
                <a:lnTo>
                  <a:pt x="381" y="2051"/>
                </a:lnTo>
                <a:lnTo>
                  <a:pt x="382" y="2051"/>
                </a:lnTo>
                <a:lnTo>
                  <a:pt x="383" y="2051"/>
                </a:lnTo>
                <a:lnTo>
                  <a:pt x="384" y="2052"/>
                </a:lnTo>
                <a:lnTo>
                  <a:pt x="385" y="2053"/>
                </a:lnTo>
                <a:lnTo>
                  <a:pt x="385" y="2054"/>
                </a:lnTo>
                <a:lnTo>
                  <a:pt x="386" y="2055"/>
                </a:lnTo>
                <a:lnTo>
                  <a:pt x="389" y="2059"/>
                </a:lnTo>
                <a:lnTo>
                  <a:pt x="390" y="2060"/>
                </a:lnTo>
                <a:lnTo>
                  <a:pt x="391" y="2060"/>
                </a:lnTo>
                <a:lnTo>
                  <a:pt x="392" y="2061"/>
                </a:lnTo>
                <a:lnTo>
                  <a:pt x="392" y="2063"/>
                </a:lnTo>
                <a:lnTo>
                  <a:pt x="392" y="2064"/>
                </a:lnTo>
                <a:lnTo>
                  <a:pt x="393" y="2066"/>
                </a:lnTo>
                <a:lnTo>
                  <a:pt x="393" y="2067"/>
                </a:lnTo>
                <a:lnTo>
                  <a:pt x="393" y="2068"/>
                </a:lnTo>
                <a:lnTo>
                  <a:pt x="392" y="2068"/>
                </a:lnTo>
                <a:lnTo>
                  <a:pt x="392" y="2071"/>
                </a:lnTo>
                <a:lnTo>
                  <a:pt x="390" y="2071"/>
                </a:lnTo>
                <a:lnTo>
                  <a:pt x="390" y="2070"/>
                </a:lnTo>
                <a:lnTo>
                  <a:pt x="388" y="2070"/>
                </a:lnTo>
                <a:lnTo>
                  <a:pt x="387" y="2070"/>
                </a:lnTo>
                <a:lnTo>
                  <a:pt x="387" y="2069"/>
                </a:lnTo>
                <a:lnTo>
                  <a:pt x="386" y="2068"/>
                </a:lnTo>
                <a:lnTo>
                  <a:pt x="385" y="2065"/>
                </a:lnTo>
                <a:lnTo>
                  <a:pt x="385" y="2064"/>
                </a:lnTo>
                <a:lnTo>
                  <a:pt x="384" y="2063"/>
                </a:lnTo>
                <a:lnTo>
                  <a:pt x="384" y="2064"/>
                </a:lnTo>
                <a:lnTo>
                  <a:pt x="385" y="2068"/>
                </a:lnTo>
                <a:lnTo>
                  <a:pt x="385" y="2069"/>
                </a:lnTo>
                <a:lnTo>
                  <a:pt x="384" y="2069"/>
                </a:lnTo>
                <a:lnTo>
                  <a:pt x="383" y="2068"/>
                </a:lnTo>
                <a:lnTo>
                  <a:pt x="382" y="2067"/>
                </a:lnTo>
                <a:lnTo>
                  <a:pt x="382" y="2068"/>
                </a:lnTo>
                <a:lnTo>
                  <a:pt x="383" y="2070"/>
                </a:lnTo>
                <a:lnTo>
                  <a:pt x="384" y="2070"/>
                </a:lnTo>
                <a:lnTo>
                  <a:pt x="385" y="2072"/>
                </a:lnTo>
                <a:lnTo>
                  <a:pt x="385" y="2072"/>
                </a:lnTo>
                <a:lnTo>
                  <a:pt x="386" y="2073"/>
                </a:lnTo>
                <a:lnTo>
                  <a:pt x="387" y="2073"/>
                </a:lnTo>
                <a:lnTo>
                  <a:pt x="389" y="2075"/>
                </a:lnTo>
                <a:lnTo>
                  <a:pt x="390" y="2074"/>
                </a:lnTo>
                <a:lnTo>
                  <a:pt x="391" y="2074"/>
                </a:lnTo>
                <a:lnTo>
                  <a:pt x="393" y="2075"/>
                </a:lnTo>
                <a:lnTo>
                  <a:pt x="394" y="2075"/>
                </a:lnTo>
                <a:lnTo>
                  <a:pt x="395" y="2075"/>
                </a:lnTo>
                <a:lnTo>
                  <a:pt x="395" y="2075"/>
                </a:lnTo>
                <a:lnTo>
                  <a:pt x="395" y="2077"/>
                </a:lnTo>
                <a:lnTo>
                  <a:pt x="395" y="2078"/>
                </a:lnTo>
                <a:lnTo>
                  <a:pt x="394" y="2079"/>
                </a:lnTo>
                <a:lnTo>
                  <a:pt x="394" y="2080"/>
                </a:lnTo>
                <a:lnTo>
                  <a:pt x="396" y="2079"/>
                </a:lnTo>
                <a:lnTo>
                  <a:pt x="396" y="2079"/>
                </a:lnTo>
                <a:lnTo>
                  <a:pt x="398" y="2080"/>
                </a:lnTo>
                <a:lnTo>
                  <a:pt x="399" y="2080"/>
                </a:lnTo>
                <a:lnTo>
                  <a:pt x="397" y="2081"/>
                </a:lnTo>
                <a:lnTo>
                  <a:pt x="396" y="2081"/>
                </a:lnTo>
                <a:lnTo>
                  <a:pt x="396" y="2082"/>
                </a:lnTo>
                <a:lnTo>
                  <a:pt x="394" y="2082"/>
                </a:lnTo>
                <a:lnTo>
                  <a:pt x="393" y="2082"/>
                </a:lnTo>
                <a:lnTo>
                  <a:pt x="393" y="2081"/>
                </a:lnTo>
                <a:lnTo>
                  <a:pt x="392" y="2080"/>
                </a:lnTo>
                <a:lnTo>
                  <a:pt x="391" y="2080"/>
                </a:lnTo>
                <a:lnTo>
                  <a:pt x="392" y="2082"/>
                </a:lnTo>
                <a:lnTo>
                  <a:pt x="391" y="2082"/>
                </a:lnTo>
                <a:lnTo>
                  <a:pt x="388" y="2079"/>
                </a:lnTo>
                <a:lnTo>
                  <a:pt x="385" y="2077"/>
                </a:lnTo>
                <a:lnTo>
                  <a:pt x="384" y="2076"/>
                </a:lnTo>
                <a:lnTo>
                  <a:pt x="384" y="2075"/>
                </a:lnTo>
                <a:lnTo>
                  <a:pt x="384" y="2075"/>
                </a:lnTo>
                <a:lnTo>
                  <a:pt x="382" y="2075"/>
                </a:lnTo>
                <a:lnTo>
                  <a:pt x="381" y="2074"/>
                </a:lnTo>
                <a:lnTo>
                  <a:pt x="381" y="2073"/>
                </a:lnTo>
                <a:lnTo>
                  <a:pt x="380" y="2073"/>
                </a:lnTo>
                <a:lnTo>
                  <a:pt x="379" y="2073"/>
                </a:lnTo>
                <a:lnTo>
                  <a:pt x="379" y="2072"/>
                </a:lnTo>
                <a:lnTo>
                  <a:pt x="378" y="2070"/>
                </a:lnTo>
                <a:lnTo>
                  <a:pt x="377" y="2069"/>
                </a:lnTo>
                <a:lnTo>
                  <a:pt x="376" y="2069"/>
                </a:lnTo>
                <a:lnTo>
                  <a:pt x="374" y="2067"/>
                </a:lnTo>
                <a:lnTo>
                  <a:pt x="374" y="2066"/>
                </a:lnTo>
                <a:lnTo>
                  <a:pt x="375" y="2065"/>
                </a:lnTo>
                <a:lnTo>
                  <a:pt x="374" y="2065"/>
                </a:lnTo>
                <a:lnTo>
                  <a:pt x="374" y="2064"/>
                </a:lnTo>
                <a:lnTo>
                  <a:pt x="373" y="2064"/>
                </a:lnTo>
                <a:lnTo>
                  <a:pt x="373" y="2064"/>
                </a:lnTo>
                <a:lnTo>
                  <a:pt x="372" y="2065"/>
                </a:lnTo>
                <a:lnTo>
                  <a:pt x="371" y="2065"/>
                </a:lnTo>
                <a:lnTo>
                  <a:pt x="367" y="2062"/>
                </a:lnTo>
                <a:lnTo>
                  <a:pt x="367" y="2063"/>
                </a:lnTo>
                <a:lnTo>
                  <a:pt x="366" y="2063"/>
                </a:lnTo>
                <a:lnTo>
                  <a:pt x="363" y="2060"/>
                </a:lnTo>
                <a:lnTo>
                  <a:pt x="362" y="2060"/>
                </a:lnTo>
                <a:lnTo>
                  <a:pt x="361" y="2059"/>
                </a:lnTo>
                <a:lnTo>
                  <a:pt x="361" y="2060"/>
                </a:lnTo>
                <a:lnTo>
                  <a:pt x="361" y="2061"/>
                </a:lnTo>
                <a:lnTo>
                  <a:pt x="361" y="2062"/>
                </a:lnTo>
                <a:lnTo>
                  <a:pt x="362" y="2063"/>
                </a:lnTo>
                <a:lnTo>
                  <a:pt x="363" y="2063"/>
                </a:lnTo>
                <a:lnTo>
                  <a:pt x="361" y="2066"/>
                </a:lnTo>
                <a:lnTo>
                  <a:pt x="361" y="2067"/>
                </a:lnTo>
                <a:lnTo>
                  <a:pt x="362" y="2067"/>
                </a:lnTo>
                <a:lnTo>
                  <a:pt x="363" y="2066"/>
                </a:lnTo>
                <a:lnTo>
                  <a:pt x="363" y="2065"/>
                </a:lnTo>
                <a:lnTo>
                  <a:pt x="365" y="2065"/>
                </a:lnTo>
                <a:lnTo>
                  <a:pt x="366" y="2067"/>
                </a:lnTo>
                <a:lnTo>
                  <a:pt x="367" y="2068"/>
                </a:lnTo>
                <a:lnTo>
                  <a:pt x="371" y="2071"/>
                </a:lnTo>
                <a:lnTo>
                  <a:pt x="372" y="2072"/>
                </a:lnTo>
                <a:lnTo>
                  <a:pt x="373" y="2073"/>
                </a:lnTo>
                <a:lnTo>
                  <a:pt x="373" y="2074"/>
                </a:lnTo>
                <a:lnTo>
                  <a:pt x="373" y="2075"/>
                </a:lnTo>
                <a:lnTo>
                  <a:pt x="373" y="2075"/>
                </a:lnTo>
                <a:lnTo>
                  <a:pt x="374" y="2075"/>
                </a:lnTo>
                <a:lnTo>
                  <a:pt x="375" y="2077"/>
                </a:lnTo>
                <a:lnTo>
                  <a:pt x="376" y="2079"/>
                </a:lnTo>
                <a:lnTo>
                  <a:pt x="375" y="2080"/>
                </a:lnTo>
                <a:lnTo>
                  <a:pt x="375" y="2081"/>
                </a:lnTo>
                <a:lnTo>
                  <a:pt x="375" y="2082"/>
                </a:lnTo>
                <a:lnTo>
                  <a:pt x="378" y="2083"/>
                </a:lnTo>
                <a:lnTo>
                  <a:pt x="381" y="2083"/>
                </a:lnTo>
                <a:lnTo>
                  <a:pt x="381" y="2084"/>
                </a:lnTo>
                <a:lnTo>
                  <a:pt x="382" y="2084"/>
                </a:lnTo>
                <a:lnTo>
                  <a:pt x="383" y="2083"/>
                </a:lnTo>
                <a:lnTo>
                  <a:pt x="383" y="2082"/>
                </a:lnTo>
                <a:lnTo>
                  <a:pt x="384" y="2082"/>
                </a:lnTo>
                <a:lnTo>
                  <a:pt x="385" y="2083"/>
                </a:lnTo>
                <a:lnTo>
                  <a:pt x="390" y="2086"/>
                </a:lnTo>
                <a:lnTo>
                  <a:pt x="393" y="2088"/>
                </a:lnTo>
                <a:lnTo>
                  <a:pt x="393" y="2088"/>
                </a:lnTo>
                <a:lnTo>
                  <a:pt x="392" y="2089"/>
                </a:lnTo>
                <a:lnTo>
                  <a:pt x="391" y="2089"/>
                </a:lnTo>
                <a:lnTo>
                  <a:pt x="390" y="2089"/>
                </a:lnTo>
                <a:lnTo>
                  <a:pt x="390" y="2091"/>
                </a:lnTo>
                <a:lnTo>
                  <a:pt x="389" y="2091"/>
                </a:lnTo>
                <a:lnTo>
                  <a:pt x="388" y="2091"/>
                </a:lnTo>
                <a:lnTo>
                  <a:pt x="388" y="2092"/>
                </a:lnTo>
                <a:lnTo>
                  <a:pt x="387" y="2092"/>
                </a:lnTo>
                <a:lnTo>
                  <a:pt x="387" y="2093"/>
                </a:lnTo>
                <a:lnTo>
                  <a:pt x="388" y="2093"/>
                </a:lnTo>
                <a:lnTo>
                  <a:pt x="390" y="2092"/>
                </a:lnTo>
                <a:lnTo>
                  <a:pt x="391" y="2093"/>
                </a:lnTo>
                <a:lnTo>
                  <a:pt x="392" y="2094"/>
                </a:lnTo>
                <a:lnTo>
                  <a:pt x="392" y="2095"/>
                </a:lnTo>
                <a:lnTo>
                  <a:pt x="391" y="2096"/>
                </a:lnTo>
                <a:lnTo>
                  <a:pt x="392" y="2097"/>
                </a:lnTo>
                <a:lnTo>
                  <a:pt x="392" y="2098"/>
                </a:lnTo>
                <a:lnTo>
                  <a:pt x="391" y="2099"/>
                </a:lnTo>
                <a:lnTo>
                  <a:pt x="389" y="2101"/>
                </a:lnTo>
                <a:lnTo>
                  <a:pt x="387" y="2102"/>
                </a:lnTo>
                <a:lnTo>
                  <a:pt x="385" y="2103"/>
                </a:lnTo>
                <a:lnTo>
                  <a:pt x="385" y="2104"/>
                </a:lnTo>
                <a:lnTo>
                  <a:pt x="385" y="2104"/>
                </a:lnTo>
                <a:lnTo>
                  <a:pt x="387" y="2105"/>
                </a:lnTo>
                <a:lnTo>
                  <a:pt x="387" y="2106"/>
                </a:lnTo>
                <a:lnTo>
                  <a:pt x="387" y="2107"/>
                </a:lnTo>
                <a:lnTo>
                  <a:pt x="387" y="2109"/>
                </a:lnTo>
                <a:lnTo>
                  <a:pt x="384" y="2108"/>
                </a:lnTo>
                <a:lnTo>
                  <a:pt x="383" y="2108"/>
                </a:lnTo>
                <a:lnTo>
                  <a:pt x="382" y="2109"/>
                </a:lnTo>
                <a:lnTo>
                  <a:pt x="381" y="2110"/>
                </a:lnTo>
                <a:lnTo>
                  <a:pt x="382" y="2110"/>
                </a:lnTo>
                <a:lnTo>
                  <a:pt x="383" y="2110"/>
                </a:lnTo>
                <a:lnTo>
                  <a:pt x="383" y="2111"/>
                </a:lnTo>
                <a:lnTo>
                  <a:pt x="382" y="2112"/>
                </a:lnTo>
                <a:lnTo>
                  <a:pt x="381" y="2113"/>
                </a:lnTo>
                <a:lnTo>
                  <a:pt x="378" y="2112"/>
                </a:lnTo>
                <a:lnTo>
                  <a:pt x="377" y="2112"/>
                </a:lnTo>
                <a:lnTo>
                  <a:pt x="376" y="2113"/>
                </a:lnTo>
                <a:lnTo>
                  <a:pt x="376" y="2114"/>
                </a:lnTo>
                <a:lnTo>
                  <a:pt x="377" y="2114"/>
                </a:lnTo>
                <a:lnTo>
                  <a:pt x="378" y="2114"/>
                </a:lnTo>
                <a:lnTo>
                  <a:pt x="380" y="2114"/>
                </a:lnTo>
                <a:lnTo>
                  <a:pt x="381" y="2114"/>
                </a:lnTo>
                <a:lnTo>
                  <a:pt x="381" y="2115"/>
                </a:lnTo>
                <a:lnTo>
                  <a:pt x="381" y="2116"/>
                </a:lnTo>
                <a:lnTo>
                  <a:pt x="379" y="2117"/>
                </a:lnTo>
                <a:lnTo>
                  <a:pt x="377" y="2119"/>
                </a:lnTo>
                <a:lnTo>
                  <a:pt x="376" y="2120"/>
                </a:lnTo>
                <a:lnTo>
                  <a:pt x="375" y="2120"/>
                </a:lnTo>
                <a:lnTo>
                  <a:pt x="375" y="2121"/>
                </a:lnTo>
                <a:lnTo>
                  <a:pt x="374" y="2121"/>
                </a:lnTo>
                <a:lnTo>
                  <a:pt x="373" y="2122"/>
                </a:lnTo>
                <a:lnTo>
                  <a:pt x="373" y="2123"/>
                </a:lnTo>
                <a:lnTo>
                  <a:pt x="374" y="2123"/>
                </a:lnTo>
                <a:lnTo>
                  <a:pt x="377" y="2121"/>
                </a:lnTo>
                <a:lnTo>
                  <a:pt x="378" y="2121"/>
                </a:lnTo>
                <a:lnTo>
                  <a:pt x="379" y="2121"/>
                </a:lnTo>
                <a:lnTo>
                  <a:pt x="381" y="2119"/>
                </a:lnTo>
                <a:lnTo>
                  <a:pt x="384" y="2117"/>
                </a:lnTo>
                <a:lnTo>
                  <a:pt x="385" y="2116"/>
                </a:lnTo>
                <a:lnTo>
                  <a:pt x="385" y="2116"/>
                </a:lnTo>
                <a:lnTo>
                  <a:pt x="386" y="2116"/>
                </a:lnTo>
                <a:lnTo>
                  <a:pt x="391" y="2117"/>
                </a:lnTo>
                <a:lnTo>
                  <a:pt x="392" y="2117"/>
                </a:lnTo>
                <a:lnTo>
                  <a:pt x="393" y="2117"/>
                </a:lnTo>
                <a:lnTo>
                  <a:pt x="395" y="2117"/>
                </a:lnTo>
                <a:lnTo>
                  <a:pt x="395" y="2118"/>
                </a:lnTo>
                <a:lnTo>
                  <a:pt x="395" y="2119"/>
                </a:lnTo>
                <a:lnTo>
                  <a:pt x="395" y="2120"/>
                </a:lnTo>
                <a:lnTo>
                  <a:pt x="393" y="2121"/>
                </a:lnTo>
                <a:lnTo>
                  <a:pt x="393" y="2122"/>
                </a:lnTo>
                <a:lnTo>
                  <a:pt x="392" y="2123"/>
                </a:lnTo>
                <a:lnTo>
                  <a:pt x="391" y="2124"/>
                </a:lnTo>
                <a:lnTo>
                  <a:pt x="390" y="2124"/>
                </a:lnTo>
                <a:lnTo>
                  <a:pt x="390" y="2125"/>
                </a:lnTo>
                <a:lnTo>
                  <a:pt x="388" y="2127"/>
                </a:lnTo>
                <a:lnTo>
                  <a:pt x="386" y="2127"/>
                </a:lnTo>
                <a:lnTo>
                  <a:pt x="385" y="2127"/>
                </a:lnTo>
                <a:lnTo>
                  <a:pt x="385" y="2127"/>
                </a:lnTo>
                <a:lnTo>
                  <a:pt x="383" y="2126"/>
                </a:lnTo>
                <a:lnTo>
                  <a:pt x="381" y="2126"/>
                </a:lnTo>
                <a:lnTo>
                  <a:pt x="379" y="2126"/>
                </a:lnTo>
                <a:lnTo>
                  <a:pt x="378" y="2126"/>
                </a:lnTo>
                <a:lnTo>
                  <a:pt x="379" y="2127"/>
                </a:lnTo>
                <a:lnTo>
                  <a:pt x="380" y="2128"/>
                </a:lnTo>
                <a:lnTo>
                  <a:pt x="382" y="2128"/>
                </a:lnTo>
                <a:lnTo>
                  <a:pt x="383" y="2129"/>
                </a:lnTo>
                <a:lnTo>
                  <a:pt x="384" y="2129"/>
                </a:lnTo>
                <a:lnTo>
                  <a:pt x="385" y="2129"/>
                </a:lnTo>
                <a:lnTo>
                  <a:pt x="386" y="2130"/>
                </a:lnTo>
                <a:lnTo>
                  <a:pt x="387" y="2130"/>
                </a:lnTo>
                <a:lnTo>
                  <a:pt x="385" y="2131"/>
                </a:lnTo>
                <a:lnTo>
                  <a:pt x="385" y="2132"/>
                </a:lnTo>
                <a:lnTo>
                  <a:pt x="386" y="2133"/>
                </a:lnTo>
                <a:lnTo>
                  <a:pt x="387" y="2132"/>
                </a:lnTo>
                <a:lnTo>
                  <a:pt x="388" y="2132"/>
                </a:lnTo>
                <a:lnTo>
                  <a:pt x="388" y="2133"/>
                </a:lnTo>
                <a:lnTo>
                  <a:pt x="388" y="2134"/>
                </a:lnTo>
                <a:lnTo>
                  <a:pt x="387" y="2135"/>
                </a:lnTo>
                <a:lnTo>
                  <a:pt x="386" y="2136"/>
                </a:lnTo>
                <a:lnTo>
                  <a:pt x="385" y="2137"/>
                </a:lnTo>
                <a:lnTo>
                  <a:pt x="384" y="2138"/>
                </a:lnTo>
                <a:lnTo>
                  <a:pt x="383" y="2140"/>
                </a:lnTo>
                <a:lnTo>
                  <a:pt x="382" y="2141"/>
                </a:lnTo>
                <a:lnTo>
                  <a:pt x="381" y="2141"/>
                </a:lnTo>
                <a:lnTo>
                  <a:pt x="381" y="2142"/>
                </a:lnTo>
                <a:lnTo>
                  <a:pt x="380" y="2142"/>
                </a:lnTo>
                <a:lnTo>
                  <a:pt x="379" y="2142"/>
                </a:lnTo>
                <a:lnTo>
                  <a:pt x="378" y="2143"/>
                </a:lnTo>
                <a:lnTo>
                  <a:pt x="375" y="2143"/>
                </a:lnTo>
                <a:lnTo>
                  <a:pt x="374" y="2143"/>
                </a:lnTo>
                <a:lnTo>
                  <a:pt x="373" y="2143"/>
                </a:lnTo>
                <a:lnTo>
                  <a:pt x="371" y="2143"/>
                </a:lnTo>
                <a:lnTo>
                  <a:pt x="369" y="2143"/>
                </a:lnTo>
                <a:lnTo>
                  <a:pt x="367" y="2142"/>
                </a:lnTo>
                <a:lnTo>
                  <a:pt x="366" y="2141"/>
                </a:lnTo>
                <a:lnTo>
                  <a:pt x="361" y="2135"/>
                </a:lnTo>
                <a:lnTo>
                  <a:pt x="361" y="2133"/>
                </a:lnTo>
                <a:lnTo>
                  <a:pt x="361" y="2132"/>
                </a:lnTo>
                <a:lnTo>
                  <a:pt x="360" y="2132"/>
                </a:lnTo>
                <a:lnTo>
                  <a:pt x="360" y="2133"/>
                </a:lnTo>
                <a:lnTo>
                  <a:pt x="359" y="2133"/>
                </a:lnTo>
                <a:lnTo>
                  <a:pt x="358" y="2134"/>
                </a:lnTo>
                <a:lnTo>
                  <a:pt x="356" y="2135"/>
                </a:lnTo>
                <a:lnTo>
                  <a:pt x="355" y="2135"/>
                </a:lnTo>
                <a:lnTo>
                  <a:pt x="355" y="2136"/>
                </a:lnTo>
                <a:lnTo>
                  <a:pt x="354" y="2137"/>
                </a:lnTo>
                <a:lnTo>
                  <a:pt x="355" y="2137"/>
                </a:lnTo>
                <a:lnTo>
                  <a:pt x="355" y="2137"/>
                </a:lnTo>
                <a:lnTo>
                  <a:pt x="356" y="2137"/>
                </a:lnTo>
                <a:lnTo>
                  <a:pt x="357" y="2137"/>
                </a:lnTo>
                <a:lnTo>
                  <a:pt x="358" y="2136"/>
                </a:lnTo>
                <a:lnTo>
                  <a:pt x="360" y="2136"/>
                </a:lnTo>
                <a:lnTo>
                  <a:pt x="361" y="2139"/>
                </a:lnTo>
                <a:lnTo>
                  <a:pt x="364" y="2142"/>
                </a:lnTo>
                <a:lnTo>
                  <a:pt x="364" y="2144"/>
                </a:lnTo>
                <a:lnTo>
                  <a:pt x="364" y="2145"/>
                </a:lnTo>
                <a:lnTo>
                  <a:pt x="364" y="2146"/>
                </a:lnTo>
                <a:lnTo>
                  <a:pt x="365" y="2147"/>
                </a:lnTo>
                <a:lnTo>
                  <a:pt x="366" y="2146"/>
                </a:lnTo>
                <a:lnTo>
                  <a:pt x="370" y="2146"/>
                </a:lnTo>
                <a:lnTo>
                  <a:pt x="372" y="2146"/>
                </a:lnTo>
                <a:lnTo>
                  <a:pt x="373" y="2147"/>
                </a:lnTo>
                <a:lnTo>
                  <a:pt x="374" y="2148"/>
                </a:lnTo>
                <a:lnTo>
                  <a:pt x="375" y="2148"/>
                </a:lnTo>
                <a:lnTo>
                  <a:pt x="377" y="2148"/>
                </a:lnTo>
                <a:lnTo>
                  <a:pt x="380" y="2146"/>
                </a:lnTo>
                <a:lnTo>
                  <a:pt x="382" y="2145"/>
                </a:lnTo>
                <a:lnTo>
                  <a:pt x="383" y="2146"/>
                </a:lnTo>
                <a:lnTo>
                  <a:pt x="385" y="2147"/>
                </a:lnTo>
                <a:lnTo>
                  <a:pt x="385" y="2148"/>
                </a:lnTo>
                <a:lnTo>
                  <a:pt x="385" y="2149"/>
                </a:lnTo>
                <a:lnTo>
                  <a:pt x="384" y="2149"/>
                </a:lnTo>
                <a:lnTo>
                  <a:pt x="381" y="2148"/>
                </a:lnTo>
                <a:lnTo>
                  <a:pt x="380" y="2148"/>
                </a:lnTo>
                <a:lnTo>
                  <a:pt x="382" y="2149"/>
                </a:lnTo>
                <a:lnTo>
                  <a:pt x="383" y="2149"/>
                </a:lnTo>
                <a:lnTo>
                  <a:pt x="382" y="2149"/>
                </a:lnTo>
                <a:lnTo>
                  <a:pt x="380" y="2149"/>
                </a:lnTo>
                <a:lnTo>
                  <a:pt x="378" y="2149"/>
                </a:lnTo>
                <a:lnTo>
                  <a:pt x="377" y="2149"/>
                </a:lnTo>
                <a:lnTo>
                  <a:pt x="377" y="2150"/>
                </a:lnTo>
                <a:lnTo>
                  <a:pt x="376" y="2150"/>
                </a:lnTo>
                <a:lnTo>
                  <a:pt x="375" y="2151"/>
                </a:lnTo>
                <a:lnTo>
                  <a:pt x="375" y="2152"/>
                </a:lnTo>
                <a:lnTo>
                  <a:pt x="376" y="2152"/>
                </a:lnTo>
                <a:lnTo>
                  <a:pt x="378" y="2152"/>
                </a:lnTo>
                <a:lnTo>
                  <a:pt x="380" y="2154"/>
                </a:lnTo>
                <a:lnTo>
                  <a:pt x="379" y="2154"/>
                </a:lnTo>
                <a:lnTo>
                  <a:pt x="379" y="2155"/>
                </a:lnTo>
                <a:lnTo>
                  <a:pt x="377" y="2155"/>
                </a:lnTo>
                <a:lnTo>
                  <a:pt x="376" y="2155"/>
                </a:lnTo>
                <a:lnTo>
                  <a:pt x="375" y="2155"/>
                </a:lnTo>
                <a:lnTo>
                  <a:pt x="374" y="2154"/>
                </a:lnTo>
                <a:lnTo>
                  <a:pt x="373" y="2153"/>
                </a:lnTo>
                <a:lnTo>
                  <a:pt x="373" y="2154"/>
                </a:lnTo>
                <a:lnTo>
                  <a:pt x="373" y="2154"/>
                </a:lnTo>
                <a:lnTo>
                  <a:pt x="373" y="2155"/>
                </a:lnTo>
                <a:lnTo>
                  <a:pt x="374" y="2156"/>
                </a:lnTo>
                <a:lnTo>
                  <a:pt x="375" y="2156"/>
                </a:lnTo>
                <a:lnTo>
                  <a:pt x="375" y="2157"/>
                </a:lnTo>
                <a:lnTo>
                  <a:pt x="376" y="2157"/>
                </a:lnTo>
                <a:lnTo>
                  <a:pt x="375" y="2157"/>
                </a:lnTo>
                <a:lnTo>
                  <a:pt x="374" y="2157"/>
                </a:lnTo>
                <a:lnTo>
                  <a:pt x="371" y="2155"/>
                </a:lnTo>
                <a:lnTo>
                  <a:pt x="372" y="2157"/>
                </a:lnTo>
                <a:lnTo>
                  <a:pt x="372" y="2158"/>
                </a:lnTo>
                <a:lnTo>
                  <a:pt x="373" y="2160"/>
                </a:lnTo>
                <a:lnTo>
                  <a:pt x="373" y="2161"/>
                </a:lnTo>
                <a:lnTo>
                  <a:pt x="373" y="2161"/>
                </a:lnTo>
                <a:lnTo>
                  <a:pt x="372" y="2162"/>
                </a:lnTo>
                <a:lnTo>
                  <a:pt x="371" y="2162"/>
                </a:lnTo>
                <a:lnTo>
                  <a:pt x="370" y="2161"/>
                </a:lnTo>
                <a:lnTo>
                  <a:pt x="370" y="2161"/>
                </a:lnTo>
                <a:lnTo>
                  <a:pt x="369" y="2161"/>
                </a:lnTo>
                <a:lnTo>
                  <a:pt x="369" y="2160"/>
                </a:lnTo>
                <a:lnTo>
                  <a:pt x="367" y="2161"/>
                </a:lnTo>
                <a:lnTo>
                  <a:pt x="366" y="2161"/>
                </a:lnTo>
                <a:lnTo>
                  <a:pt x="365" y="2161"/>
                </a:lnTo>
                <a:lnTo>
                  <a:pt x="361" y="2161"/>
                </a:lnTo>
                <a:lnTo>
                  <a:pt x="361" y="2161"/>
                </a:lnTo>
                <a:lnTo>
                  <a:pt x="356" y="2159"/>
                </a:lnTo>
                <a:lnTo>
                  <a:pt x="350" y="2157"/>
                </a:lnTo>
                <a:lnTo>
                  <a:pt x="347" y="2155"/>
                </a:lnTo>
                <a:lnTo>
                  <a:pt x="343" y="2152"/>
                </a:lnTo>
                <a:lnTo>
                  <a:pt x="342" y="2152"/>
                </a:lnTo>
                <a:lnTo>
                  <a:pt x="341" y="2152"/>
                </a:lnTo>
                <a:lnTo>
                  <a:pt x="341" y="2153"/>
                </a:lnTo>
                <a:lnTo>
                  <a:pt x="342" y="2153"/>
                </a:lnTo>
                <a:lnTo>
                  <a:pt x="342" y="2154"/>
                </a:lnTo>
                <a:lnTo>
                  <a:pt x="347" y="2157"/>
                </a:lnTo>
                <a:lnTo>
                  <a:pt x="348" y="2158"/>
                </a:lnTo>
                <a:lnTo>
                  <a:pt x="347" y="2159"/>
                </a:lnTo>
                <a:lnTo>
                  <a:pt x="347" y="2160"/>
                </a:lnTo>
                <a:lnTo>
                  <a:pt x="347" y="2161"/>
                </a:lnTo>
                <a:lnTo>
                  <a:pt x="348" y="2161"/>
                </a:lnTo>
                <a:lnTo>
                  <a:pt x="350" y="2161"/>
                </a:lnTo>
                <a:lnTo>
                  <a:pt x="350" y="2161"/>
                </a:lnTo>
                <a:lnTo>
                  <a:pt x="358" y="2161"/>
                </a:lnTo>
                <a:lnTo>
                  <a:pt x="360" y="2161"/>
                </a:lnTo>
                <a:lnTo>
                  <a:pt x="364" y="2163"/>
                </a:lnTo>
                <a:lnTo>
                  <a:pt x="366" y="2163"/>
                </a:lnTo>
                <a:lnTo>
                  <a:pt x="367" y="2163"/>
                </a:lnTo>
                <a:lnTo>
                  <a:pt x="367" y="2164"/>
                </a:lnTo>
                <a:lnTo>
                  <a:pt x="366" y="2164"/>
                </a:lnTo>
                <a:lnTo>
                  <a:pt x="365" y="2164"/>
                </a:lnTo>
                <a:lnTo>
                  <a:pt x="366" y="2165"/>
                </a:lnTo>
                <a:lnTo>
                  <a:pt x="367" y="2166"/>
                </a:lnTo>
                <a:lnTo>
                  <a:pt x="368" y="2167"/>
                </a:lnTo>
                <a:lnTo>
                  <a:pt x="368" y="2168"/>
                </a:lnTo>
                <a:lnTo>
                  <a:pt x="366" y="2167"/>
                </a:lnTo>
                <a:lnTo>
                  <a:pt x="365" y="2168"/>
                </a:lnTo>
                <a:lnTo>
                  <a:pt x="364" y="2168"/>
                </a:lnTo>
                <a:lnTo>
                  <a:pt x="365" y="2169"/>
                </a:lnTo>
                <a:lnTo>
                  <a:pt x="365" y="2170"/>
                </a:lnTo>
                <a:lnTo>
                  <a:pt x="365" y="2171"/>
                </a:lnTo>
                <a:lnTo>
                  <a:pt x="366" y="2171"/>
                </a:lnTo>
                <a:lnTo>
                  <a:pt x="366" y="2172"/>
                </a:lnTo>
                <a:lnTo>
                  <a:pt x="366" y="2173"/>
                </a:lnTo>
                <a:lnTo>
                  <a:pt x="366" y="2174"/>
                </a:lnTo>
                <a:lnTo>
                  <a:pt x="367" y="2174"/>
                </a:lnTo>
                <a:lnTo>
                  <a:pt x="367" y="2171"/>
                </a:lnTo>
                <a:lnTo>
                  <a:pt x="368" y="2171"/>
                </a:lnTo>
                <a:lnTo>
                  <a:pt x="369" y="2170"/>
                </a:lnTo>
                <a:lnTo>
                  <a:pt x="369" y="2169"/>
                </a:lnTo>
                <a:lnTo>
                  <a:pt x="370" y="2169"/>
                </a:lnTo>
                <a:lnTo>
                  <a:pt x="371" y="2168"/>
                </a:lnTo>
                <a:lnTo>
                  <a:pt x="372" y="2168"/>
                </a:lnTo>
                <a:lnTo>
                  <a:pt x="373" y="2168"/>
                </a:lnTo>
                <a:lnTo>
                  <a:pt x="373" y="2169"/>
                </a:lnTo>
                <a:lnTo>
                  <a:pt x="372" y="2169"/>
                </a:lnTo>
                <a:lnTo>
                  <a:pt x="371" y="2170"/>
                </a:lnTo>
                <a:lnTo>
                  <a:pt x="370" y="2173"/>
                </a:lnTo>
                <a:lnTo>
                  <a:pt x="370" y="2174"/>
                </a:lnTo>
                <a:lnTo>
                  <a:pt x="372" y="2176"/>
                </a:lnTo>
                <a:lnTo>
                  <a:pt x="371" y="2178"/>
                </a:lnTo>
                <a:lnTo>
                  <a:pt x="370" y="2178"/>
                </a:lnTo>
                <a:lnTo>
                  <a:pt x="369" y="2177"/>
                </a:lnTo>
                <a:lnTo>
                  <a:pt x="369" y="2176"/>
                </a:lnTo>
                <a:lnTo>
                  <a:pt x="368" y="2176"/>
                </a:lnTo>
                <a:lnTo>
                  <a:pt x="368" y="2177"/>
                </a:lnTo>
                <a:lnTo>
                  <a:pt x="367" y="2177"/>
                </a:lnTo>
                <a:lnTo>
                  <a:pt x="366" y="2177"/>
                </a:lnTo>
                <a:lnTo>
                  <a:pt x="366" y="2178"/>
                </a:lnTo>
                <a:lnTo>
                  <a:pt x="367" y="2179"/>
                </a:lnTo>
                <a:lnTo>
                  <a:pt x="366" y="2180"/>
                </a:lnTo>
                <a:lnTo>
                  <a:pt x="365" y="2180"/>
                </a:lnTo>
                <a:lnTo>
                  <a:pt x="364" y="2180"/>
                </a:lnTo>
                <a:lnTo>
                  <a:pt x="365" y="2181"/>
                </a:lnTo>
                <a:lnTo>
                  <a:pt x="364" y="2182"/>
                </a:lnTo>
                <a:lnTo>
                  <a:pt x="362" y="2182"/>
                </a:lnTo>
                <a:lnTo>
                  <a:pt x="361" y="2182"/>
                </a:lnTo>
                <a:lnTo>
                  <a:pt x="360" y="2183"/>
                </a:lnTo>
                <a:lnTo>
                  <a:pt x="361" y="2183"/>
                </a:lnTo>
                <a:lnTo>
                  <a:pt x="361" y="2184"/>
                </a:lnTo>
                <a:lnTo>
                  <a:pt x="361" y="2185"/>
                </a:lnTo>
                <a:lnTo>
                  <a:pt x="360" y="2185"/>
                </a:lnTo>
                <a:lnTo>
                  <a:pt x="358" y="2185"/>
                </a:lnTo>
                <a:lnTo>
                  <a:pt x="357" y="2184"/>
                </a:lnTo>
                <a:lnTo>
                  <a:pt x="355" y="2183"/>
                </a:lnTo>
                <a:lnTo>
                  <a:pt x="354" y="2183"/>
                </a:lnTo>
                <a:lnTo>
                  <a:pt x="355" y="2185"/>
                </a:lnTo>
                <a:lnTo>
                  <a:pt x="356" y="2185"/>
                </a:lnTo>
                <a:lnTo>
                  <a:pt x="358" y="2186"/>
                </a:lnTo>
                <a:lnTo>
                  <a:pt x="358" y="2186"/>
                </a:lnTo>
                <a:lnTo>
                  <a:pt x="357" y="2186"/>
                </a:lnTo>
                <a:lnTo>
                  <a:pt x="356" y="2187"/>
                </a:lnTo>
                <a:lnTo>
                  <a:pt x="355" y="2186"/>
                </a:lnTo>
                <a:lnTo>
                  <a:pt x="350" y="2184"/>
                </a:lnTo>
                <a:lnTo>
                  <a:pt x="349" y="2182"/>
                </a:lnTo>
                <a:lnTo>
                  <a:pt x="348" y="2181"/>
                </a:lnTo>
                <a:lnTo>
                  <a:pt x="347" y="2180"/>
                </a:lnTo>
                <a:lnTo>
                  <a:pt x="347" y="2179"/>
                </a:lnTo>
                <a:lnTo>
                  <a:pt x="345" y="2179"/>
                </a:lnTo>
                <a:lnTo>
                  <a:pt x="344" y="2180"/>
                </a:lnTo>
                <a:lnTo>
                  <a:pt x="343" y="2180"/>
                </a:lnTo>
                <a:lnTo>
                  <a:pt x="342" y="2180"/>
                </a:lnTo>
                <a:lnTo>
                  <a:pt x="340" y="2180"/>
                </a:lnTo>
                <a:lnTo>
                  <a:pt x="339" y="2179"/>
                </a:lnTo>
                <a:lnTo>
                  <a:pt x="338" y="2179"/>
                </a:lnTo>
                <a:lnTo>
                  <a:pt x="335" y="2179"/>
                </a:lnTo>
                <a:lnTo>
                  <a:pt x="333" y="2178"/>
                </a:lnTo>
                <a:lnTo>
                  <a:pt x="332" y="2177"/>
                </a:lnTo>
                <a:lnTo>
                  <a:pt x="330" y="2177"/>
                </a:lnTo>
                <a:lnTo>
                  <a:pt x="329" y="2177"/>
                </a:lnTo>
                <a:lnTo>
                  <a:pt x="328" y="2176"/>
                </a:lnTo>
                <a:lnTo>
                  <a:pt x="328" y="2177"/>
                </a:lnTo>
                <a:lnTo>
                  <a:pt x="328" y="2178"/>
                </a:lnTo>
                <a:lnTo>
                  <a:pt x="329" y="2179"/>
                </a:lnTo>
                <a:lnTo>
                  <a:pt x="333" y="2180"/>
                </a:lnTo>
                <a:lnTo>
                  <a:pt x="336" y="2181"/>
                </a:lnTo>
                <a:lnTo>
                  <a:pt x="337" y="2181"/>
                </a:lnTo>
                <a:lnTo>
                  <a:pt x="339" y="2181"/>
                </a:lnTo>
                <a:lnTo>
                  <a:pt x="342" y="2182"/>
                </a:lnTo>
                <a:lnTo>
                  <a:pt x="346" y="2184"/>
                </a:lnTo>
                <a:lnTo>
                  <a:pt x="350" y="2186"/>
                </a:lnTo>
                <a:lnTo>
                  <a:pt x="351" y="2187"/>
                </a:lnTo>
                <a:lnTo>
                  <a:pt x="350" y="2188"/>
                </a:lnTo>
                <a:lnTo>
                  <a:pt x="349" y="2188"/>
                </a:lnTo>
                <a:lnTo>
                  <a:pt x="348" y="2188"/>
                </a:lnTo>
                <a:lnTo>
                  <a:pt x="347" y="2187"/>
                </a:lnTo>
                <a:lnTo>
                  <a:pt x="344" y="2188"/>
                </a:lnTo>
                <a:lnTo>
                  <a:pt x="343" y="2188"/>
                </a:lnTo>
                <a:lnTo>
                  <a:pt x="343" y="2189"/>
                </a:lnTo>
                <a:lnTo>
                  <a:pt x="344" y="2189"/>
                </a:lnTo>
                <a:lnTo>
                  <a:pt x="345" y="2189"/>
                </a:lnTo>
                <a:lnTo>
                  <a:pt x="346" y="2189"/>
                </a:lnTo>
                <a:lnTo>
                  <a:pt x="349" y="2190"/>
                </a:lnTo>
                <a:lnTo>
                  <a:pt x="350" y="2189"/>
                </a:lnTo>
                <a:lnTo>
                  <a:pt x="352" y="2188"/>
                </a:lnTo>
                <a:lnTo>
                  <a:pt x="353" y="2188"/>
                </a:lnTo>
                <a:lnTo>
                  <a:pt x="355" y="2189"/>
                </a:lnTo>
                <a:lnTo>
                  <a:pt x="356" y="2190"/>
                </a:lnTo>
                <a:lnTo>
                  <a:pt x="354" y="2191"/>
                </a:lnTo>
                <a:lnTo>
                  <a:pt x="355" y="2191"/>
                </a:lnTo>
                <a:lnTo>
                  <a:pt x="356" y="2192"/>
                </a:lnTo>
                <a:lnTo>
                  <a:pt x="356" y="2193"/>
                </a:lnTo>
                <a:lnTo>
                  <a:pt x="356" y="2194"/>
                </a:lnTo>
                <a:lnTo>
                  <a:pt x="357" y="2195"/>
                </a:lnTo>
                <a:lnTo>
                  <a:pt x="359" y="2194"/>
                </a:lnTo>
                <a:lnTo>
                  <a:pt x="359" y="2195"/>
                </a:lnTo>
                <a:lnTo>
                  <a:pt x="359" y="2196"/>
                </a:lnTo>
                <a:lnTo>
                  <a:pt x="360" y="2197"/>
                </a:lnTo>
                <a:lnTo>
                  <a:pt x="359" y="2198"/>
                </a:lnTo>
                <a:lnTo>
                  <a:pt x="358" y="2198"/>
                </a:lnTo>
                <a:lnTo>
                  <a:pt x="357" y="2197"/>
                </a:lnTo>
                <a:lnTo>
                  <a:pt x="356" y="2196"/>
                </a:lnTo>
                <a:lnTo>
                  <a:pt x="355" y="2196"/>
                </a:lnTo>
                <a:lnTo>
                  <a:pt x="355" y="2197"/>
                </a:lnTo>
                <a:lnTo>
                  <a:pt x="354" y="2197"/>
                </a:lnTo>
                <a:lnTo>
                  <a:pt x="353" y="2197"/>
                </a:lnTo>
                <a:lnTo>
                  <a:pt x="352" y="2196"/>
                </a:lnTo>
                <a:lnTo>
                  <a:pt x="351" y="2196"/>
                </a:lnTo>
                <a:lnTo>
                  <a:pt x="350" y="2197"/>
                </a:lnTo>
                <a:lnTo>
                  <a:pt x="349" y="2197"/>
                </a:lnTo>
                <a:lnTo>
                  <a:pt x="347" y="2196"/>
                </a:lnTo>
                <a:lnTo>
                  <a:pt x="346" y="2193"/>
                </a:lnTo>
                <a:lnTo>
                  <a:pt x="344" y="2193"/>
                </a:lnTo>
                <a:lnTo>
                  <a:pt x="342" y="2192"/>
                </a:lnTo>
                <a:lnTo>
                  <a:pt x="341" y="2192"/>
                </a:lnTo>
                <a:lnTo>
                  <a:pt x="340" y="2192"/>
                </a:lnTo>
                <a:lnTo>
                  <a:pt x="340" y="2193"/>
                </a:lnTo>
                <a:lnTo>
                  <a:pt x="339" y="2193"/>
                </a:lnTo>
                <a:lnTo>
                  <a:pt x="336" y="2192"/>
                </a:lnTo>
                <a:lnTo>
                  <a:pt x="334" y="2191"/>
                </a:lnTo>
                <a:lnTo>
                  <a:pt x="330" y="2190"/>
                </a:lnTo>
                <a:lnTo>
                  <a:pt x="329" y="2190"/>
                </a:lnTo>
                <a:lnTo>
                  <a:pt x="329" y="2191"/>
                </a:lnTo>
                <a:lnTo>
                  <a:pt x="330" y="2191"/>
                </a:lnTo>
                <a:lnTo>
                  <a:pt x="337" y="2194"/>
                </a:lnTo>
                <a:lnTo>
                  <a:pt x="338" y="2194"/>
                </a:lnTo>
                <a:lnTo>
                  <a:pt x="338" y="2195"/>
                </a:lnTo>
                <a:lnTo>
                  <a:pt x="339" y="2195"/>
                </a:lnTo>
                <a:lnTo>
                  <a:pt x="340" y="2196"/>
                </a:lnTo>
                <a:lnTo>
                  <a:pt x="343" y="2198"/>
                </a:lnTo>
                <a:lnTo>
                  <a:pt x="344" y="2198"/>
                </a:lnTo>
                <a:lnTo>
                  <a:pt x="345" y="2198"/>
                </a:lnTo>
                <a:lnTo>
                  <a:pt x="346" y="2199"/>
                </a:lnTo>
                <a:lnTo>
                  <a:pt x="347" y="2199"/>
                </a:lnTo>
                <a:lnTo>
                  <a:pt x="348" y="2199"/>
                </a:lnTo>
                <a:lnTo>
                  <a:pt x="350" y="2201"/>
                </a:lnTo>
                <a:lnTo>
                  <a:pt x="352" y="2202"/>
                </a:lnTo>
                <a:lnTo>
                  <a:pt x="352" y="2203"/>
                </a:lnTo>
                <a:lnTo>
                  <a:pt x="352" y="2204"/>
                </a:lnTo>
                <a:lnTo>
                  <a:pt x="354" y="2205"/>
                </a:lnTo>
                <a:lnTo>
                  <a:pt x="354" y="2207"/>
                </a:lnTo>
                <a:lnTo>
                  <a:pt x="353" y="2207"/>
                </a:lnTo>
                <a:lnTo>
                  <a:pt x="352" y="2206"/>
                </a:lnTo>
                <a:lnTo>
                  <a:pt x="351" y="2206"/>
                </a:lnTo>
                <a:lnTo>
                  <a:pt x="350" y="2205"/>
                </a:lnTo>
                <a:lnTo>
                  <a:pt x="350" y="2206"/>
                </a:lnTo>
                <a:lnTo>
                  <a:pt x="346" y="2205"/>
                </a:lnTo>
                <a:lnTo>
                  <a:pt x="345" y="2204"/>
                </a:lnTo>
                <a:lnTo>
                  <a:pt x="343" y="2203"/>
                </a:lnTo>
                <a:lnTo>
                  <a:pt x="342" y="2202"/>
                </a:lnTo>
                <a:lnTo>
                  <a:pt x="340" y="2202"/>
                </a:lnTo>
                <a:lnTo>
                  <a:pt x="341" y="2203"/>
                </a:lnTo>
                <a:lnTo>
                  <a:pt x="341" y="2204"/>
                </a:lnTo>
                <a:lnTo>
                  <a:pt x="340" y="2204"/>
                </a:lnTo>
                <a:lnTo>
                  <a:pt x="339" y="2204"/>
                </a:lnTo>
                <a:lnTo>
                  <a:pt x="336" y="2202"/>
                </a:lnTo>
                <a:lnTo>
                  <a:pt x="334" y="2201"/>
                </a:lnTo>
                <a:lnTo>
                  <a:pt x="333" y="2201"/>
                </a:lnTo>
                <a:lnTo>
                  <a:pt x="332" y="2200"/>
                </a:lnTo>
                <a:lnTo>
                  <a:pt x="331" y="2199"/>
                </a:lnTo>
                <a:lnTo>
                  <a:pt x="330" y="2199"/>
                </a:lnTo>
                <a:lnTo>
                  <a:pt x="329" y="2198"/>
                </a:lnTo>
                <a:lnTo>
                  <a:pt x="327" y="2198"/>
                </a:lnTo>
                <a:lnTo>
                  <a:pt x="325" y="2199"/>
                </a:lnTo>
                <a:lnTo>
                  <a:pt x="323" y="2199"/>
                </a:lnTo>
                <a:lnTo>
                  <a:pt x="318" y="2198"/>
                </a:lnTo>
                <a:lnTo>
                  <a:pt x="314" y="2196"/>
                </a:lnTo>
                <a:lnTo>
                  <a:pt x="313" y="2196"/>
                </a:lnTo>
                <a:lnTo>
                  <a:pt x="308" y="2195"/>
                </a:lnTo>
                <a:lnTo>
                  <a:pt x="307" y="2195"/>
                </a:lnTo>
                <a:lnTo>
                  <a:pt x="307" y="2196"/>
                </a:lnTo>
                <a:lnTo>
                  <a:pt x="308" y="2196"/>
                </a:lnTo>
                <a:lnTo>
                  <a:pt x="312" y="2197"/>
                </a:lnTo>
                <a:lnTo>
                  <a:pt x="314" y="2198"/>
                </a:lnTo>
                <a:lnTo>
                  <a:pt x="315" y="2198"/>
                </a:lnTo>
                <a:lnTo>
                  <a:pt x="316" y="2198"/>
                </a:lnTo>
                <a:lnTo>
                  <a:pt x="317" y="2198"/>
                </a:lnTo>
                <a:lnTo>
                  <a:pt x="318" y="2199"/>
                </a:lnTo>
                <a:lnTo>
                  <a:pt x="319" y="2199"/>
                </a:lnTo>
                <a:lnTo>
                  <a:pt x="323" y="2200"/>
                </a:lnTo>
                <a:lnTo>
                  <a:pt x="328" y="2201"/>
                </a:lnTo>
                <a:lnTo>
                  <a:pt x="329" y="2202"/>
                </a:lnTo>
                <a:lnTo>
                  <a:pt x="329" y="2203"/>
                </a:lnTo>
                <a:lnTo>
                  <a:pt x="328" y="2204"/>
                </a:lnTo>
                <a:lnTo>
                  <a:pt x="329" y="2205"/>
                </a:lnTo>
                <a:lnTo>
                  <a:pt x="330" y="2203"/>
                </a:lnTo>
                <a:lnTo>
                  <a:pt x="331" y="2203"/>
                </a:lnTo>
                <a:lnTo>
                  <a:pt x="332" y="2203"/>
                </a:lnTo>
                <a:lnTo>
                  <a:pt x="333" y="2203"/>
                </a:lnTo>
                <a:lnTo>
                  <a:pt x="335" y="2203"/>
                </a:lnTo>
                <a:lnTo>
                  <a:pt x="336" y="2204"/>
                </a:lnTo>
                <a:lnTo>
                  <a:pt x="337" y="2205"/>
                </a:lnTo>
                <a:lnTo>
                  <a:pt x="338" y="2205"/>
                </a:lnTo>
                <a:lnTo>
                  <a:pt x="338" y="2206"/>
                </a:lnTo>
                <a:lnTo>
                  <a:pt x="337" y="2206"/>
                </a:lnTo>
                <a:lnTo>
                  <a:pt x="335" y="2207"/>
                </a:lnTo>
                <a:lnTo>
                  <a:pt x="334" y="2208"/>
                </a:lnTo>
                <a:lnTo>
                  <a:pt x="334" y="2210"/>
                </a:lnTo>
                <a:lnTo>
                  <a:pt x="338" y="2208"/>
                </a:lnTo>
                <a:lnTo>
                  <a:pt x="338" y="2207"/>
                </a:lnTo>
                <a:lnTo>
                  <a:pt x="339" y="2207"/>
                </a:lnTo>
                <a:lnTo>
                  <a:pt x="340" y="2208"/>
                </a:lnTo>
                <a:lnTo>
                  <a:pt x="341" y="2207"/>
                </a:lnTo>
                <a:lnTo>
                  <a:pt x="344" y="2208"/>
                </a:lnTo>
                <a:lnTo>
                  <a:pt x="345" y="2209"/>
                </a:lnTo>
                <a:lnTo>
                  <a:pt x="346" y="2209"/>
                </a:lnTo>
                <a:lnTo>
                  <a:pt x="348" y="2209"/>
                </a:lnTo>
                <a:lnTo>
                  <a:pt x="349" y="2209"/>
                </a:lnTo>
                <a:lnTo>
                  <a:pt x="350" y="2209"/>
                </a:lnTo>
                <a:lnTo>
                  <a:pt x="350" y="2210"/>
                </a:lnTo>
                <a:lnTo>
                  <a:pt x="350" y="2210"/>
                </a:lnTo>
                <a:lnTo>
                  <a:pt x="349" y="2210"/>
                </a:lnTo>
                <a:lnTo>
                  <a:pt x="348" y="2210"/>
                </a:lnTo>
                <a:lnTo>
                  <a:pt x="348" y="2210"/>
                </a:lnTo>
                <a:lnTo>
                  <a:pt x="347" y="2211"/>
                </a:lnTo>
                <a:lnTo>
                  <a:pt x="348" y="2211"/>
                </a:lnTo>
                <a:lnTo>
                  <a:pt x="349" y="2212"/>
                </a:lnTo>
                <a:lnTo>
                  <a:pt x="350" y="2212"/>
                </a:lnTo>
                <a:lnTo>
                  <a:pt x="351" y="2213"/>
                </a:lnTo>
                <a:lnTo>
                  <a:pt x="351" y="2214"/>
                </a:lnTo>
                <a:lnTo>
                  <a:pt x="350" y="2215"/>
                </a:lnTo>
                <a:lnTo>
                  <a:pt x="350" y="2216"/>
                </a:lnTo>
                <a:lnTo>
                  <a:pt x="350" y="2216"/>
                </a:lnTo>
                <a:lnTo>
                  <a:pt x="350" y="2217"/>
                </a:lnTo>
                <a:lnTo>
                  <a:pt x="350" y="2218"/>
                </a:lnTo>
                <a:lnTo>
                  <a:pt x="349" y="2218"/>
                </a:lnTo>
                <a:lnTo>
                  <a:pt x="348" y="2216"/>
                </a:lnTo>
                <a:lnTo>
                  <a:pt x="347" y="2215"/>
                </a:lnTo>
                <a:lnTo>
                  <a:pt x="346" y="2214"/>
                </a:lnTo>
                <a:lnTo>
                  <a:pt x="346" y="2213"/>
                </a:lnTo>
                <a:lnTo>
                  <a:pt x="345" y="2212"/>
                </a:lnTo>
                <a:lnTo>
                  <a:pt x="344" y="2213"/>
                </a:lnTo>
                <a:lnTo>
                  <a:pt x="344" y="2214"/>
                </a:lnTo>
                <a:lnTo>
                  <a:pt x="345" y="2215"/>
                </a:lnTo>
                <a:lnTo>
                  <a:pt x="345" y="2217"/>
                </a:lnTo>
                <a:lnTo>
                  <a:pt x="345" y="2218"/>
                </a:lnTo>
                <a:lnTo>
                  <a:pt x="344" y="2220"/>
                </a:lnTo>
                <a:lnTo>
                  <a:pt x="345" y="2221"/>
                </a:lnTo>
                <a:lnTo>
                  <a:pt x="347" y="2222"/>
                </a:lnTo>
                <a:lnTo>
                  <a:pt x="348" y="2222"/>
                </a:lnTo>
                <a:lnTo>
                  <a:pt x="349" y="2223"/>
                </a:lnTo>
                <a:lnTo>
                  <a:pt x="348" y="2223"/>
                </a:lnTo>
                <a:lnTo>
                  <a:pt x="348" y="2223"/>
                </a:lnTo>
                <a:lnTo>
                  <a:pt x="345" y="2223"/>
                </a:lnTo>
                <a:lnTo>
                  <a:pt x="342" y="2223"/>
                </a:lnTo>
                <a:lnTo>
                  <a:pt x="339" y="2223"/>
                </a:lnTo>
                <a:lnTo>
                  <a:pt x="336" y="2224"/>
                </a:lnTo>
                <a:lnTo>
                  <a:pt x="336" y="2225"/>
                </a:lnTo>
                <a:lnTo>
                  <a:pt x="333" y="2225"/>
                </a:lnTo>
                <a:lnTo>
                  <a:pt x="331" y="2224"/>
                </a:lnTo>
                <a:lnTo>
                  <a:pt x="328" y="2223"/>
                </a:lnTo>
                <a:lnTo>
                  <a:pt x="327" y="2223"/>
                </a:lnTo>
                <a:lnTo>
                  <a:pt x="326" y="2222"/>
                </a:lnTo>
                <a:lnTo>
                  <a:pt x="323" y="2220"/>
                </a:lnTo>
                <a:lnTo>
                  <a:pt x="321" y="2220"/>
                </a:lnTo>
                <a:lnTo>
                  <a:pt x="320" y="2220"/>
                </a:lnTo>
                <a:lnTo>
                  <a:pt x="318" y="2219"/>
                </a:lnTo>
                <a:lnTo>
                  <a:pt x="317" y="2219"/>
                </a:lnTo>
                <a:lnTo>
                  <a:pt x="316" y="2218"/>
                </a:lnTo>
                <a:lnTo>
                  <a:pt x="315" y="2218"/>
                </a:lnTo>
                <a:lnTo>
                  <a:pt x="315" y="2218"/>
                </a:lnTo>
                <a:lnTo>
                  <a:pt x="313" y="2216"/>
                </a:lnTo>
                <a:lnTo>
                  <a:pt x="310" y="2215"/>
                </a:lnTo>
                <a:lnTo>
                  <a:pt x="309" y="2216"/>
                </a:lnTo>
                <a:lnTo>
                  <a:pt x="309" y="2217"/>
                </a:lnTo>
                <a:lnTo>
                  <a:pt x="311" y="2219"/>
                </a:lnTo>
                <a:lnTo>
                  <a:pt x="312" y="2219"/>
                </a:lnTo>
                <a:lnTo>
                  <a:pt x="321" y="2222"/>
                </a:lnTo>
                <a:lnTo>
                  <a:pt x="324" y="2223"/>
                </a:lnTo>
                <a:lnTo>
                  <a:pt x="325" y="2224"/>
                </a:lnTo>
                <a:lnTo>
                  <a:pt x="326" y="2224"/>
                </a:lnTo>
                <a:lnTo>
                  <a:pt x="331" y="2227"/>
                </a:lnTo>
                <a:lnTo>
                  <a:pt x="332" y="2227"/>
                </a:lnTo>
                <a:lnTo>
                  <a:pt x="333" y="2228"/>
                </a:lnTo>
                <a:lnTo>
                  <a:pt x="334" y="2228"/>
                </a:lnTo>
                <a:lnTo>
                  <a:pt x="337" y="2229"/>
                </a:lnTo>
                <a:lnTo>
                  <a:pt x="338" y="2231"/>
                </a:lnTo>
                <a:lnTo>
                  <a:pt x="338" y="2232"/>
                </a:lnTo>
                <a:lnTo>
                  <a:pt x="339" y="2233"/>
                </a:lnTo>
                <a:lnTo>
                  <a:pt x="342" y="2233"/>
                </a:lnTo>
                <a:lnTo>
                  <a:pt x="342" y="2234"/>
                </a:lnTo>
                <a:lnTo>
                  <a:pt x="342" y="2235"/>
                </a:lnTo>
                <a:lnTo>
                  <a:pt x="341" y="2235"/>
                </a:lnTo>
                <a:lnTo>
                  <a:pt x="339" y="2235"/>
                </a:lnTo>
                <a:lnTo>
                  <a:pt x="338" y="2235"/>
                </a:lnTo>
                <a:lnTo>
                  <a:pt x="338" y="2235"/>
                </a:lnTo>
                <a:lnTo>
                  <a:pt x="337" y="2235"/>
                </a:lnTo>
                <a:lnTo>
                  <a:pt x="334" y="2235"/>
                </a:lnTo>
                <a:lnTo>
                  <a:pt x="333" y="2235"/>
                </a:lnTo>
                <a:lnTo>
                  <a:pt x="329" y="2233"/>
                </a:lnTo>
                <a:lnTo>
                  <a:pt x="327" y="2231"/>
                </a:lnTo>
                <a:lnTo>
                  <a:pt x="325" y="2230"/>
                </a:lnTo>
                <a:lnTo>
                  <a:pt x="317" y="2229"/>
                </a:lnTo>
                <a:lnTo>
                  <a:pt x="316" y="2228"/>
                </a:lnTo>
                <a:lnTo>
                  <a:pt x="314" y="2227"/>
                </a:lnTo>
                <a:lnTo>
                  <a:pt x="311" y="2226"/>
                </a:lnTo>
                <a:lnTo>
                  <a:pt x="309" y="2225"/>
                </a:lnTo>
                <a:lnTo>
                  <a:pt x="308" y="2225"/>
                </a:lnTo>
                <a:lnTo>
                  <a:pt x="307" y="2224"/>
                </a:lnTo>
                <a:lnTo>
                  <a:pt x="306" y="2224"/>
                </a:lnTo>
                <a:lnTo>
                  <a:pt x="306" y="2225"/>
                </a:lnTo>
                <a:lnTo>
                  <a:pt x="307" y="2226"/>
                </a:lnTo>
                <a:lnTo>
                  <a:pt x="310" y="2227"/>
                </a:lnTo>
                <a:lnTo>
                  <a:pt x="311" y="2228"/>
                </a:lnTo>
                <a:lnTo>
                  <a:pt x="312" y="2228"/>
                </a:lnTo>
                <a:lnTo>
                  <a:pt x="318" y="2232"/>
                </a:lnTo>
                <a:lnTo>
                  <a:pt x="318" y="2233"/>
                </a:lnTo>
                <a:lnTo>
                  <a:pt x="317" y="2234"/>
                </a:lnTo>
                <a:lnTo>
                  <a:pt x="318" y="2234"/>
                </a:lnTo>
                <a:lnTo>
                  <a:pt x="319" y="2235"/>
                </a:lnTo>
                <a:lnTo>
                  <a:pt x="319" y="2234"/>
                </a:lnTo>
                <a:lnTo>
                  <a:pt x="320" y="2234"/>
                </a:lnTo>
                <a:lnTo>
                  <a:pt x="321" y="2233"/>
                </a:lnTo>
                <a:lnTo>
                  <a:pt x="322" y="2233"/>
                </a:lnTo>
                <a:lnTo>
                  <a:pt x="324" y="2233"/>
                </a:lnTo>
                <a:lnTo>
                  <a:pt x="327" y="2235"/>
                </a:lnTo>
                <a:lnTo>
                  <a:pt x="330" y="2235"/>
                </a:lnTo>
                <a:lnTo>
                  <a:pt x="331" y="2236"/>
                </a:lnTo>
                <a:lnTo>
                  <a:pt x="334" y="2236"/>
                </a:lnTo>
                <a:lnTo>
                  <a:pt x="334" y="2238"/>
                </a:lnTo>
                <a:lnTo>
                  <a:pt x="335" y="2238"/>
                </a:lnTo>
                <a:lnTo>
                  <a:pt x="336" y="2238"/>
                </a:lnTo>
                <a:lnTo>
                  <a:pt x="337" y="2239"/>
                </a:lnTo>
                <a:lnTo>
                  <a:pt x="338" y="2240"/>
                </a:lnTo>
                <a:lnTo>
                  <a:pt x="339" y="2240"/>
                </a:lnTo>
                <a:lnTo>
                  <a:pt x="341" y="2241"/>
                </a:lnTo>
                <a:lnTo>
                  <a:pt x="342" y="2243"/>
                </a:lnTo>
                <a:lnTo>
                  <a:pt x="342" y="2244"/>
                </a:lnTo>
                <a:lnTo>
                  <a:pt x="342" y="2245"/>
                </a:lnTo>
                <a:lnTo>
                  <a:pt x="340" y="2245"/>
                </a:lnTo>
                <a:lnTo>
                  <a:pt x="339" y="2245"/>
                </a:lnTo>
                <a:lnTo>
                  <a:pt x="339" y="2246"/>
                </a:lnTo>
                <a:lnTo>
                  <a:pt x="338" y="2246"/>
                </a:lnTo>
                <a:lnTo>
                  <a:pt x="337" y="2247"/>
                </a:lnTo>
                <a:lnTo>
                  <a:pt x="335" y="2248"/>
                </a:lnTo>
                <a:lnTo>
                  <a:pt x="334" y="2248"/>
                </a:lnTo>
                <a:lnTo>
                  <a:pt x="333" y="2249"/>
                </a:lnTo>
                <a:lnTo>
                  <a:pt x="332" y="2249"/>
                </a:lnTo>
                <a:lnTo>
                  <a:pt x="331" y="2250"/>
                </a:lnTo>
                <a:lnTo>
                  <a:pt x="330" y="2250"/>
                </a:lnTo>
                <a:lnTo>
                  <a:pt x="329" y="2249"/>
                </a:lnTo>
                <a:lnTo>
                  <a:pt x="328" y="2249"/>
                </a:lnTo>
                <a:lnTo>
                  <a:pt x="327" y="2248"/>
                </a:lnTo>
                <a:lnTo>
                  <a:pt x="326" y="2247"/>
                </a:lnTo>
                <a:lnTo>
                  <a:pt x="326" y="2247"/>
                </a:lnTo>
                <a:lnTo>
                  <a:pt x="323" y="2247"/>
                </a:lnTo>
                <a:lnTo>
                  <a:pt x="322" y="2247"/>
                </a:lnTo>
                <a:lnTo>
                  <a:pt x="318" y="2245"/>
                </a:lnTo>
                <a:lnTo>
                  <a:pt x="317" y="2245"/>
                </a:lnTo>
                <a:lnTo>
                  <a:pt x="315" y="2244"/>
                </a:lnTo>
                <a:lnTo>
                  <a:pt x="315" y="2245"/>
                </a:lnTo>
                <a:lnTo>
                  <a:pt x="316" y="2247"/>
                </a:lnTo>
                <a:lnTo>
                  <a:pt x="316" y="2247"/>
                </a:lnTo>
                <a:lnTo>
                  <a:pt x="317" y="2247"/>
                </a:lnTo>
                <a:lnTo>
                  <a:pt x="318" y="2247"/>
                </a:lnTo>
                <a:lnTo>
                  <a:pt x="320" y="2247"/>
                </a:lnTo>
                <a:lnTo>
                  <a:pt x="321" y="2247"/>
                </a:lnTo>
                <a:lnTo>
                  <a:pt x="326" y="2249"/>
                </a:lnTo>
                <a:lnTo>
                  <a:pt x="329" y="2252"/>
                </a:lnTo>
                <a:lnTo>
                  <a:pt x="331" y="2253"/>
                </a:lnTo>
                <a:lnTo>
                  <a:pt x="333" y="2253"/>
                </a:lnTo>
                <a:lnTo>
                  <a:pt x="334" y="2253"/>
                </a:lnTo>
                <a:lnTo>
                  <a:pt x="333" y="2252"/>
                </a:lnTo>
                <a:lnTo>
                  <a:pt x="332" y="2252"/>
                </a:lnTo>
                <a:lnTo>
                  <a:pt x="331" y="2251"/>
                </a:lnTo>
                <a:lnTo>
                  <a:pt x="332" y="2250"/>
                </a:lnTo>
                <a:lnTo>
                  <a:pt x="333" y="2250"/>
                </a:lnTo>
                <a:lnTo>
                  <a:pt x="334" y="2249"/>
                </a:lnTo>
                <a:lnTo>
                  <a:pt x="335" y="2249"/>
                </a:lnTo>
                <a:lnTo>
                  <a:pt x="336" y="2248"/>
                </a:lnTo>
                <a:lnTo>
                  <a:pt x="337" y="2248"/>
                </a:lnTo>
                <a:lnTo>
                  <a:pt x="338" y="2247"/>
                </a:lnTo>
                <a:lnTo>
                  <a:pt x="339" y="2247"/>
                </a:lnTo>
                <a:lnTo>
                  <a:pt x="340" y="2247"/>
                </a:lnTo>
                <a:lnTo>
                  <a:pt x="341" y="2247"/>
                </a:lnTo>
                <a:lnTo>
                  <a:pt x="340" y="2248"/>
                </a:lnTo>
                <a:lnTo>
                  <a:pt x="339" y="2249"/>
                </a:lnTo>
                <a:lnTo>
                  <a:pt x="338" y="2250"/>
                </a:lnTo>
                <a:lnTo>
                  <a:pt x="338" y="2251"/>
                </a:lnTo>
                <a:lnTo>
                  <a:pt x="337" y="2251"/>
                </a:lnTo>
                <a:lnTo>
                  <a:pt x="336" y="2251"/>
                </a:lnTo>
                <a:lnTo>
                  <a:pt x="337" y="2252"/>
                </a:lnTo>
                <a:lnTo>
                  <a:pt x="337" y="2253"/>
                </a:lnTo>
                <a:lnTo>
                  <a:pt x="337" y="2254"/>
                </a:lnTo>
                <a:lnTo>
                  <a:pt x="335" y="2255"/>
                </a:lnTo>
                <a:lnTo>
                  <a:pt x="333" y="2255"/>
                </a:lnTo>
                <a:lnTo>
                  <a:pt x="331" y="2254"/>
                </a:lnTo>
                <a:lnTo>
                  <a:pt x="330" y="2255"/>
                </a:lnTo>
                <a:lnTo>
                  <a:pt x="324" y="2253"/>
                </a:lnTo>
                <a:lnTo>
                  <a:pt x="323" y="2252"/>
                </a:lnTo>
                <a:lnTo>
                  <a:pt x="320" y="2252"/>
                </a:lnTo>
                <a:lnTo>
                  <a:pt x="319" y="2252"/>
                </a:lnTo>
                <a:lnTo>
                  <a:pt x="318" y="2252"/>
                </a:lnTo>
                <a:lnTo>
                  <a:pt x="317" y="2253"/>
                </a:lnTo>
                <a:lnTo>
                  <a:pt x="318" y="2253"/>
                </a:lnTo>
                <a:lnTo>
                  <a:pt x="334" y="2256"/>
                </a:lnTo>
                <a:lnTo>
                  <a:pt x="334" y="2257"/>
                </a:lnTo>
                <a:lnTo>
                  <a:pt x="335" y="2257"/>
                </a:lnTo>
                <a:lnTo>
                  <a:pt x="336" y="2258"/>
                </a:lnTo>
                <a:lnTo>
                  <a:pt x="335" y="2259"/>
                </a:lnTo>
                <a:lnTo>
                  <a:pt x="334" y="2260"/>
                </a:lnTo>
                <a:lnTo>
                  <a:pt x="333" y="2260"/>
                </a:lnTo>
                <a:lnTo>
                  <a:pt x="333" y="2258"/>
                </a:lnTo>
                <a:lnTo>
                  <a:pt x="332" y="2258"/>
                </a:lnTo>
                <a:lnTo>
                  <a:pt x="331" y="2259"/>
                </a:lnTo>
                <a:lnTo>
                  <a:pt x="330" y="2259"/>
                </a:lnTo>
                <a:lnTo>
                  <a:pt x="329" y="2259"/>
                </a:lnTo>
                <a:lnTo>
                  <a:pt x="328" y="2260"/>
                </a:lnTo>
                <a:lnTo>
                  <a:pt x="326" y="2260"/>
                </a:lnTo>
                <a:lnTo>
                  <a:pt x="326" y="2260"/>
                </a:lnTo>
                <a:lnTo>
                  <a:pt x="326" y="2260"/>
                </a:lnTo>
                <a:lnTo>
                  <a:pt x="324" y="2260"/>
                </a:lnTo>
                <a:lnTo>
                  <a:pt x="321" y="2259"/>
                </a:lnTo>
                <a:lnTo>
                  <a:pt x="320" y="2259"/>
                </a:lnTo>
                <a:lnTo>
                  <a:pt x="319" y="2259"/>
                </a:lnTo>
                <a:lnTo>
                  <a:pt x="318" y="2259"/>
                </a:lnTo>
                <a:lnTo>
                  <a:pt x="319" y="2260"/>
                </a:lnTo>
                <a:lnTo>
                  <a:pt x="322" y="2260"/>
                </a:lnTo>
                <a:lnTo>
                  <a:pt x="325" y="2261"/>
                </a:lnTo>
                <a:lnTo>
                  <a:pt x="324" y="2262"/>
                </a:lnTo>
                <a:lnTo>
                  <a:pt x="323" y="2263"/>
                </a:lnTo>
                <a:lnTo>
                  <a:pt x="323" y="2264"/>
                </a:lnTo>
                <a:lnTo>
                  <a:pt x="322" y="2264"/>
                </a:lnTo>
                <a:lnTo>
                  <a:pt x="322" y="2263"/>
                </a:lnTo>
                <a:lnTo>
                  <a:pt x="321" y="2263"/>
                </a:lnTo>
                <a:lnTo>
                  <a:pt x="320" y="2262"/>
                </a:lnTo>
                <a:lnTo>
                  <a:pt x="319" y="2261"/>
                </a:lnTo>
                <a:lnTo>
                  <a:pt x="317" y="2260"/>
                </a:lnTo>
                <a:lnTo>
                  <a:pt x="316" y="2260"/>
                </a:lnTo>
                <a:lnTo>
                  <a:pt x="316" y="2259"/>
                </a:lnTo>
                <a:lnTo>
                  <a:pt x="316" y="2258"/>
                </a:lnTo>
                <a:lnTo>
                  <a:pt x="316" y="2257"/>
                </a:lnTo>
                <a:lnTo>
                  <a:pt x="315" y="2257"/>
                </a:lnTo>
                <a:lnTo>
                  <a:pt x="315" y="2258"/>
                </a:lnTo>
                <a:lnTo>
                  <a:pt x="315" y="2259"/>
                </a:lnTo>
                <a:lnTo>
                  <a:pt x="314" y="2259"/>
                </a:lnTo>
                <a:lnTo>
                  <a:pt x="313" y="2258"/>
                </a:lnTo>
                <a:lnTo>
                  <a:pt x="312" y="2257"/>
                </a:lnTo>
                <a:lnTo>
                  <a:pt x="311" y="2257"/>
                </a:lnTo>
                <a:lnTo>
                  <a:pt x="311" y="2258"/>
                </a:lnTo>
                <a:lnTo>
                  <a:pt x="312" y="2259"/>
                </a:lnTo>
                <a:lnTo>
                  <a:pt x="315" y="2262"/>
                </a:lnTo>
                <a:lnTo>
                  <a:pt x="317" y="2263"/>
                </a:lnTo>
                <a:lnTo>
                  <a:pt x="317" y="2264"/>
                </a:lnTo>
                <a:lnTo>
                  <a:pt x="318" y="2264"/>
                </a:lnTo>
                <a:lnTo>
                  <a:pt x="318" y="2265"/>
                </a:lnTo>
                <a:lnTo>
                  <a:pt x="318" y="2266"/>
                </a:lnTo>
                <a:lnTo>
                  <a:pt x="317" y="2266"/>
                </a:lnTo>
                <a:lnTo>
                  <a:pt x="315" y="2264"/>
                </a:lnTo>
                <a:lnTo>
                  <a:pt x="314" y="2263"/>
                </a:lnTo>
                <a:lnTo>
                  <a:pt x="313" y="2263"/>
                </a:lnTo>
                <a:lnTo>
                  <a:pt x="314" y="2266"/>
                </a:lnTo>
                <a:lnTo>
                  <a:pt x="311" y="2264"/>
                </a:lnTo>
                <a:lnTo>
                  <a:pt x="310" y="2264"/>
                </a:lnTo>
                <a:lnTo>
                  <a:pt x="311" y="2263"/>
                </a:lnTo>
                <a:lnTo>
                  <a:pt x="311" y="2262"/>
                </a:lnTo>
                <a:lnTo>
                  <a:pt x="309" y="2263"/>
                </a:lnTo>
                <a:lnTo>
                  <a:pt x="308" y="2263"/>
                </a:lnTo>
                <a:lnTo>
                  <a:pt x="308" y="2262"/>
                </a:lnTo>
                <a:lnTo>
                  <a:pt x="306" y="2260"/>
                </a:lnTo>
                <a:lnTo>
                  <a:pt x="305" y="2260"/>
                </a:lnTo>
                <a:lnTo>
                  <a:pt x="304" y="2259"/>
                </a:lnTo>
                <a:lnTo>
                  <a:pt x="303" y="2259"/>
                </a:lnTo>
                <a:lnTo>
                  <a:pt x="303" y="2259"/>
                </a:lnTo>
                <a:lnTo>
                  <a:pt x="300" y="2257"/>
                </a:lnTo>
                <a:lnTo>
                  <a:pt x="298" y="2256"/>
                </a:lnTo>
                <a:lnTo>
                  <a:pt x="297" y="2255"/>
                </a:lnTo>
                <a:lnTo>
                  <a:pt x="297" y="2254"/>
                </a:lnTo>
                <a:lnTo>
                  <a:pt x="297" y="2253"/>
                </a:lnTo>
                <a:lnTo>
                  <a:pt x="297" y="2252"/>
                </a:lnTo>
                <a:lnTo>
                  <a:pt x="297" y="2251"/>
                </a:lnTo>
                <a:lnTo>
                  <a:pt x="296" y="2247"/>
                </a:lnTo>
                <a:lnTo>
                  <a:pt x="296" y="2247"/>
                </a:lnTo>
                <a:lnTo>
                  <a:pt x="296" y="2245"/>
                </a:lnTo>
                <a:lnTo>
                  <a:pt x="296" y="2242"/>
                </a:lnTo>
                <a:lnTo>
                  <a:pt x="296" y="2241"/>
                </a:lnTo>
                <a:lnTo>
                  <a:pt x="295" y="2240"/>
                </a:lnTo>
                <a:lnTo>
                  <a:pt x="296" y="2238"/>
                </a:lnTo>
                <a:lnTo>
                  <a:pt x="296" y="2237"/>
                </a:lnTo>
                <a:lnTo>
                  <a:pt x="294" y="2235"/>
                </a:lnTo>
                <a:lnTo>
                  <a:pt x="293" y="2235"/>
                </a:lnTo>
                <a:lnTo>
                  <a:pt x="293" y="2236"/>
                </a:lnTo>
                <a:lnTo>
                  <a:pt x="293" y="2237"/>
                </a:lnTo>
                <a:lnTo>
                  <a:pt x="294" y="2239"/>
                </a:lnTo>
                <a:lnTo>
                  <a:pt x="293" y="2242"/>
                </a:lnTo>
                <a:lnTo>
                  <a:pt x="293" y="2243"/>
                </a:lnTo>
                <a:lnTo>
                  <a:pt x="293" y="2244"/>
                </a:lnTo>
                <a:lnTo>
                  <a:pt x="292" y="2245"/>
                </a:lnTo>
                <a:lnTo>
                  <a:pt x="293" y="2246"/>
                </a:lnTo>
                <a:lnTo>
                  <a:pt x="295" y="2248"/>
                </a:lnTo>
                <a:lnTo>
                  <a:pt x="295" y="2254"/>
                </a:lnTo>
                <a:lnTo>
                  <a:pt x="294" y="2254"/>
                </a:lnTo>
                <a:lnTo>
                  <a:pt x="294" y="2253"/>
                </a:lnTo>
                <a:lnTo>
                  <a:pt x="293" y="2253"/>
                </a:lnTo>
                <a:lnTo>
                  <a:pt x="291" y="2252"/>
                </a:lnTo>
                <a:lnTo>
                  <a:pt x="291" y="2252"/>
                </a:lnTo>
                <a:lnTo>
                  <a:pt x="290" y="2252"/>
                </a:lnTo>
                <a:lnTo>
                  <a:pt x="288" y="2251"/>
                </a:lnTo>
                <a:lnTo>
                  <a:pt x="285" y="2250"/>
                </a:lnTo>
                <a:lnTo>
                  <a:pt x="284" y="2249"/>
                </a:lnTo>
                <a:lnTo>
                  <a:pt x="283" y="2248"/>
                </a:lnTo>
                <a:lnTo>
                  <a:pt x="281" y="2247"/>
                </a:lnTo>
                <a:lnTo>
                  <a:pt x="280" y="2247"/>
                </a:lnTo>
                <a:lnTo>
                  <a:pt x="280" y="2246"/>
                </a:lnTo>
                <a:lnTo>
                  <a:pt x="278" y="2247"/>
                </a:lnTo>
                <a:lnTo>
                  <a:pt x="275" y="2247"/>
                </a:lnTo>
                <a:lnTo>
                  <a:pt x="274" y="2246"/>
                </a:lnTo>
                <a:lnTo>
                  <a:pt x="273" y="2244"/>
                </a:lnTo>
                <a:lnTo>
                  <a:pt x="273" y="2245"/>
                </a:lnTo>
                <a:lnTo>
                  <a:pt x="272" y="2245"/>
                </a:lnTo>
                <a:lnTo>
                  <a:pt x="271" y="2244"/>
                </a:lnTo>
                <a:lnTo>
                  <a:pt x="272" y="2242"/>
                </a:lnTo>
                <a:lnTo>
                  <a:pt x="271" y="2241"/>
                </a:lnTo>
                <a:lnTo>
                  <a:pt x="271" y="2240"/>
                </a:lnTo>
                <a:lnTo>
                  <a:pt x="270" y="2239"/>
                </a:lnTo>
                <a:lnTo>
                  <a:pt x="268" y="2239"/>
                </a:lnTo>
                <a:lnTo>
                  <a:pt x="268" y="2239"/>
                </a:lnTo>
                <a:lnTo>
                  <a:pt x="268" y="2240"/>
                </a:lnTo>
                <a:lnTo>
                  <a:pt x="270" y="2242"/>
                </a:lnTo>
                <a:lnTo>
                  <a:pt x="270" y="2244"/>
                </a:lnTo>
                <a:lnTo>
                  <a:pt x="268" y="2243"/>
                </a:lnTo>
                <a:lnTo>
                  <a:pt x="268" y="2244"/>
                </a:lnTo>
                <a:lnTo>
                  <a:pt x="268" y="2245"/>
                </a:lnTo>
                <a:lnTo>
                  <a:pt x="268" y="2245"/>
                </a:lnTo>
                <a:lnTo>
                  <a:pt x="269" y="2245"/>
                </a:lnTo>
                <a:lnTo>
                  <a:pt x="270" y="2245"/>
                </a:lnTo>
                <a:lnTo>
                  <a:pt x="272" y="2246"/>
                </a:lnTo>
                <a:lnTo>
                  <a:pt x="276" y="2247"/>
                </a:lnTo>
                <a:lnTo>
                  <a:pt x="279" y="2249"/>
                </a:lnTo>
                <a:lnTo>
                  <a:pt x="280" y="2249"/>
                </a:lnTo>
                <a:lnTo>
                  <a:pt x="281" y="2250"/>
                </a:lnTo>
                <a:lnTo>
                  <a:pt x="281" y="2251"/>
                </a:lnTo>
                <a:lnTo>
                  <a:pt x="282" y="2251"/>
                </a:lnTo>
                <a:lnTo>
                  <a:pt x="283" y="2252"/>
                </a:lnTo>
                <a:lnTo>
                  <a:pt x="284" y="2252"/>
                </a:lnTo>
                <a:lnTo>
                  <a:pt x="285" y="2254"/>
                </a:lnTo>
                <a:lnTo>
                  <a:pt x="285" y="2257"/>
                </a:lnTo>
                <a:lnTo>
                  <a:pt x="285" y="2260"/>
                </a:lnTo>
                <a:lnTo>
                  <a:pt x="285" y="2260"/>
                </a:lnTo>
                <a:lnTo>
                  <a:pt x="284" y="2260"/>
                </a:lnTo>
                <a:lnTo>
                  <a:pt x="283" y="2260"/>
                </a:lnTo>
                <a:lnTo>
                  <a:pt x="283" y="2261"/>
                </a:lnTo>
                <a:lnTo>
                  <a:pt x="283" y="2262"/>
                </a:lnTo>
                <a:lnTo>
                  <a:pt x="284" y="2262"/>
                </a:lnTo>
                <a:lnTo>
                  <a:pt x="287" y="2262"/>
                </a:lnTo>
                <a:lnTo>
                  <a:pt x="287" y="2260"/>
                </a:lnTo>
                <a:lnTo>
                  <a:pt x="286" y="2259"/>
                </a:lnTo>
                <a:lnTo>
                  <a:pt x="286" y="2256"/>
                </a:lnTo>
                <a:lnTo>
                  <a:pt x="286" y="2255"/>
                </a:lnTo>
                <a:lnTo>
                  <a:pt x="287" y="2255"/>
                </a:lnTo>
                <a:lnTo>
                  <a:pt x="288" y="2255"/>
                </a:lnTo>
                <a:lnTo>
                  <a:pt x="289" y="2255"/>
                </a:lnTo>
                <a:lnTo>
                  <a:pt x="290" y="2255"/>
                </a:lnTo>
                <a:lnTo>
                  <a:pt x="291" y="2256"/>
                </a:lnTo>
                <a:lnTo>
                  <a:pt x="291" y="2256"/>
                </a:lnTo>
                <a:lnTo>
                  <a:pt x="292" y="2257"/>
                </a:lnTo>
                <a:lnTo>
                  <a:pt x="293" y="2257"/>
                </a:lnTo>
                <a:lnTo>
                  <a:pt x="294" y="2257"/>
                </a:lnTo>
                <a:lnTo>
                  <a:pt x="294" y="2258"/>
                </a:lnTo>
                <a:lnTo>
                  <a:pt x="295" y="2258"/>
                </a:lnTo>
                <a:lnTo>
                  <a:pt x="296" y="2259"/>
                </a:lnTo>
                <a:lnTo>
                  <a:pt x="301" y="2260"/>
                </a:lnTo>
                <a:lnTo>
                  <a:pt x="303" y="2261"/>
                </a:lnTo>
                <a:lnTo>
                  <a:pt x="303" y="2262"/>
                </a:lnTo>
                <a:lnTo>
                  <a:pt x="304" y="2263"/>
                </a:lnTo>
                <a:lnTo>
                  <a:pt x="304" y="2264"/>
                </a:lnTo>
                <a:lnTo>
                  <a:pt x="307" y="2265"/>
                </a:lnTo>
                <a:lnTo>
                  <a:pt x="308" y="2266"/>
                </a:lnTo>
                <a:lnTo>
                  <a:pt x="309" y="2266"/>
                </a:lnTo>
                <a:lnTo>
                  <a:pt x="308" y="2268"/>
                </a:lnTo>
                <a:lnTo>
                  <a:pt x="308" y="2269"/>
                </a:lnTo>
                <a:lnTo>
                  <a:pt x="307" y="2269"/>
                </a:lnTo>
                <a:lnTo>
                  <a:pt x="306" y="2269"/>
                </a:lnTo>
                <a:lnTo>
                  <a:pt x="305" y="2270"/>
                </a:lnTo>
                <a:lnTo>
                  <a:pt x="304" y="2271"/>
                </a:lnTo>
                <a:lnTo>
                  <a:pt x="303" y="2271"/>
                </a:lnTo>
                <a:lnTo>
                  <a:pt x="303" y="2272"/>
                </a:lnTo>
                <a:lnTo>
                  <a:pt x="302" y="2271"/>
                </a:lnTo>
                <a:lnTo>
                  <a:pt x="298" y="2272"/>
                </a:lnTo>
                <a:lnTo>
                  <a:pt x="298" y="2272"/>
                </a:lnTo>
                <a:lnTo>
                  <a:pt x="300" y="2272"/>
                </a:lnTo>
                <a:lnTo>
                  <a:pt x="301" y="2272"/>
                </a:lnTo>
                <a:lnTo>
                  <a:pt x="301" y="2273"/>
                </a:lnTo>
                <a:lnTo>
                  <a:pt x="297" y="2275"/>
                </a:lnTo>
                <a:lnTo>
                  <a:pt x="295" y="2277"/>
                </a:lnTo>
                <a:lnTo>
                  <a:pt x="294" y="2277"/>
                </a:lnTo>
                <a:lnTo>
                  <a:pt x="293" y="2278"/>
                </a:lnTo>
                <a:lnTo>
                  <a:pt x="292" y="2278"/>
                </a:lnTo>
                <a:lnTo>
                  <a:pt x="292" y="2279"/>
                </a:lnTo>
                <a:lnTo>
                  <a:pt x="293" y="2279"/>
                </a:lnTo>
                <a:lnTo>
                  <a:pt x="302" y="2274"/>
                </a:lnTo>
                <a:lnTo>
                  <a:pt x="303" y="2274"/>
                </a:lnTo>
                <a:lnTo>
                  <a:pt x="303" y="2276"/>
                </a:lnTo>
                <a:lnTo>
                  <a:pt x="303" y="2275"/>
                </a:lnTo>
                <a:lnTo>
                  <a:pt x="303" y="2274"/>
                </a:lnTo>
                <a:lnTo>
                  <a:pt x="303" y="2273"/>
                </a:lnTo>
                <a:lnTo>
                  <a:pt x="303" y="2272"/>
                </a:lnTo>
                <a:lnTo>
                  <a:pt x="305" y="2272"/>
                </a:lnTo>
                <a:lnTo>
                  <a:pt x="307" y="2272"/>
                </a:lnTo>
                <a:lnTo>
                  <a:pt x="308" y="2272"/>
                </a:lnTo>
                <a:lnTo>
                  <a:pt x="312" y="2272"/>
                </a:lnTo>
                <a:lnTo>
                  <a:pt x="315" y="2272"/>
                </a:lnTo>
                <a:lnTo>
                  <a:pt x="315" y="2272"/>
                </a:lnTo>
                <a:lnTo>
                  <a:pt x="316" y="2273"/>
                </a:lnTo>
                <a:lnTo>
                  <a:pt x="315" y="2273"/>
                </a:lnTo>
                <a:lnTo>
                  <a:pt x="315" y="2274"/>
                </a:lnTo>
                <a:lnTo>
                  <a:pt x="315" y="2275"/>
                </a:lnTo>
                <a:lnTo>
                  <a:pt x="315" y="2276"/>
                </a:lnTo>
                <a:lnTo>
                  <a:pt x="315" y="2277"/>
                </a:lnTo>
                <a:lnTo>
                  <a:pt x="315" y="2278"/>
                </a:lnTo>
                <a:lnTo>
                  <a:pt x="314" y="2277"/>
                </a:lnTo>
                <a:lnTo>
                  <a:pt x="308" y="2274"/>
                </a:lnTo>
                <a:lnTo>
                  <a:pt x="307" y="2274"/>
                </a:lnTo>
                <a:lnTo>
                  <a:pt x="306" y="2274"/>
                </a:lnTo>
                <a:lnTo>
                  <a:pt x="305" y="2274"/>
                </a:lnTo>
                <a:lnTo>
                  <a:pt x="306" y="2275"/>
                </a:lnTo>
                <a:lnTo>
                  <a:pt x="306" y="2276"/>
                </a:lnTo>
                <a:lnTo>
                  <a:pt x="306" y="2277"/>
                </a:lnTo>
                <a:lnTo>
                  <a:pt x="307" y="2278"/>
                </a:lnTo>
                <a:lnTo>
                  <a:pt x="308" y="2278"/>
                </a:lnTo>
                <a:lnTo>
                  <a:pt x="308" y="2276"/>
                </a:lnTo>
                <a:lnTo>
                  <a:pt x="309" y="2277"/>
                </a:lnTo>
                <a:lnTo>
                  <a:pt x="313" y="2278"/>
                </a:lnTo>
                <a:lnTo>
                  <a:pt x="313" y="2279"/>
                </a:lnTo>
                <a:lnTo>
                  <a:pt x="314" y="2280"/>
                </a:lnTo>
                <a:lnTo>
                  <a:pt x="314" y="2281"/>
                </a:lnTo>
                <a:lnTo>
                  <a:pt x="315" y="2281"/>
                </a:lnTo>
                <a:lnTo>
                  <a:pt x="315" y="2281"/>
                </a:lnTo>
                <a:lnTo>
                  <a:pt x="317" y="2282"/>
                </a:lnTo>
                <a:lnTo>
                  <a:pt x="317" y="2283"/>
                </a:lnTo>
                <a:lnTo>
                  <a:pt x="316" y="2285"/>
                </a:lnTo>
                <a:lnTo>
                  <a:pt x="314" y="2285"/>
                </a:lnTo>
                <a:lnTo>
                  <a:pt x="313" y="2285"/>
                </a:lnTo>
                <a:lnTo>
                  <a:pt x="315" y="2287"/>
                </a:lnTo>
                <a:lnTo>
                  <a:pt x="317" y="2288"/>
                </a:lnTo>
                <a:lnTo>
                  <a:pt x="316" y="2290"/>
                </a:lnTo>
                <a:lnTo>
                  <a:pt x="315" y="2290"/>
                </a:lnTo>
                <a:lnTo>
                  <a:pt x="315" y="2289"/>
                </a:lnTo>
                <a:lnTo>
                  <a:pt x="315" y="2289"/>
                </a:lnTo>
                <a:lnTo>
                  <a:pt x="311" y="2288"/>
                </a:lnTo>
                <a:lnTo>
                  <a:pt x="310" y="2288"/>
                </a:lnTo>
                <a:lnTo>
                  <a:pt x="310" y="2287"/>
                </a:lnTo>
                <a:lnTo>
                  <a:pt x="309" y="2287"/>
                </a:lnTo>
                <a:lnTo>
                  <a:pt x="309" y="2288"/>
                </a:lnTo>
                <a:lnTo>
                  <a:pt x="308" y="2289"/>
                </a:lnTo>
                <a:lnTo>
                  <a:pt x="308" y="2290"/>
                </a:lnTo>
                <a:lnTo>
                  <a:pt x="307" y="2290"/>
                </a:lnTo>
                <a:lnTo>
                  <a:pt x="305" y="2290"/>
                </a:lnTo>
                <a:lnTo>
                  <a:pt x="304" y="2290"/>
                </a:lnTo>
                <a:lnTo>
                  <a:pt x="303" y="2290"/>
                </a:lnTo>
                <a:lnTo>
                  <a:pt x="304" y="2291"/>
                </a:lnTo>
                <a:lnTo>
                  <a:pt x="305" y="2291"/>
                </a:lnTo>
                <a:lnTo>
                  <a:pt x="307" y="2292"/>
                </a:lnTo>
                <a:lnTo>
                  <a:pt x="308" y="2292"/>
                </a:lnTo>
                <a:lnTo>
                  <a:pt x="309" y="2293"/>
                </a:lnTo>
                <a:lnTo>
                  <a:pt x="309" y="2296"/>
                </a:lnTo>
                <a:lnTo>
                  <a:pt x="309" y="2296"/>
                </a:lnTo>
                <a:lnTo>
                  <a:pt x="310" y="2299"/>
                </a:lnTo>
                <a:lnTo>
                  <a:pt x="310" y="2300"/>
                </a:lnTo>
                <a:lnTo>
                  <a:pt x="314" y="2301"/>
                </a:lnTo>
                <a:lnTo>
                  <a:pt x="314" y="2302"/>
                </a:lnTo>
                <a:lnTo>
                  <a:pt x="315" y="2303"/>
                </a:lnTo>
                <a:lnTo>
                  <a:pt x="315" y="2304"/>
                </a:lnTo>
                <a:lnTo>
                  <a:pt x="314" y="2304"/>
                </a:lnTo>
                <a:lnTo>
                  <a:pt x="314" y="2305"/>
                </a:lnTo>
                <a:lnTo>
                  <a:pt x="314" y="2306"/>
                </a:lnTo>
                <a:lnTo>
                  <a:pt x="313" y="2306"/>
                </a:lnTo>
                <a:lnTo>
                  <a:pt x="312" y="2305"/>
                </a:lnTo>
                <a:lnTo>
                  <a:pt x="312" y="2306"/>
                </a:lnTo>
                <a:lnTo>
                  <a:pt x="311" y="2306"/>
                </a:lnTo>
                <a:lnTo>
                  <a:pt x="309" y="2305"/>
                </a:lnTo>
                <a:lnTo>
                  <a:pt x="308" y="2305"/>
                </a:lnTo>
                <a:lnTo>
                  <a:pt x="306" y="2304"/>
                </a:lnTo>
                <a:lnTo>
                  <a:pt x="302" y="2302"/>
                </a:lnTo>
                <a:lnTo>
                  <a:pt x="301" y="2302"/>
                </a:lnTo>
                <a:lnTo>
                  <a:pt x="301" y="2301"/>
                </a:lnTo>
                <a:lnTo>
                  <a:pt x="301" y="2300"/>
                </a:lnTo>
                <a:lnTo>
                  <a:pt x="301" y="2299"/>
                </a:lnTo>
                <a:lnTo>
                  <a:pt x="300" y="2299"/>
                </a:lnTo>
                <a:lnTo>
                  <a:pt x="300" y="2301"/>
                </a:lnTo>
                <a:lnTo>
                  <a:pt x="299" y="2301"/>
                </a:lnTo>
                <a:lnTo>
                  <a:pt x="296" y="2299"/>
                </a:lnTo>
                <a:lnTo>
                  <a:pt x="293" y="2297"/>
                </a:lnTo>
                <a:lnTo>
                  <a:pt x="292" y="2297"/>
                </a:lnTo>
                <a:lnTo>
                  <a:pt x="288" y="2296"/>
                </a:lnTo>
                <a:lnTo>
                  <a:pt x="287" y="2296"/>
                </a:lnTo>
                <a:lnTo>
                  <a:pt x="288" y="2296"/>
                </a:lnTo>
                <a:lnTo>
                  <a:pt x="288" y="2295"/>
                </a:lnTo>
                <a:lnTo>
                  <a:pt x="289" y="2293"/>
                </a:lnTo>
                <a:lnTo>
                  <a:pt x="289" y="2291"/>
                </a:lnTo>
                <a:lnTo>
                  <a:pt x="289" y="2290"/>
                </a:lnTo>
                <a:lnTo>
                  <a:pt x="288" y="2290"/>
                </a:lnTo>
                <a:lnTo>
                  <a:pt x="287" y="2291"/>
                </a:lnTo>
                <a:lnTo>
                  <a:pt x="287" y="2294"/>
                </a:lnTo>
                <a:lnTo>
                  <a:pt x="286" y="2295"/>
                </a:lnTo>
                <a:lnTo>
                  <a:pt x="285" y="2294"/>
                </a:lnTo>
                <a:lnTo>
                  <a:pt x="284" y="2294"/>
                </a:lnTo>
                <a:lnTo>
                  <a:pt x="284" y="2293"/>
                </a:lnTo>
                <a:lnTo>
                  <a:pt x="283" y="2293"/>
                </a:lnTo>
                <a:lnTo>
                  <a:pt x="283" y="2292"/>
                </a:lnTo>
                <a:lnTo>
                  <a:pt x="282" y="2292"/>
                </a:lnTo>
                <a:lnTo>
                  <a:pt x="281" y="2292"/>
                </a:lnTo>
                <a:lnTo>
                  <a:pt x="278" y="2291"/>
                </a:lnTo>
                <a:lnTo>
                  <a:pt x="271" y="2288"/>
                </a:lnTo>
                <a:lnTo>
                  <a:pt x="270" y="2288"/>
                </a:lnTo>
                <a:lnTo>
                  <a:pt x="264" y="2285"/>
                </a:lnTo>
                <a:lnTo>
                  <a:pt x="263" y="2285"/>
                </a:lnTo>
                <a:lnTo>
                  <a:pt x="262" y="2285"/>
                </a:lnTo>
                <a:lnTo>
                  <a:pt x="261" y="2288"/>
                </a:lnTo>
                <a:lnTo>
                  <a:pt x="260" y="2288"/>
                </a:lnTo>
                <a:lnTo>
                  <a:pt x="260" y="2286"/>
                </a:lnTo>
                <a:lnTo>
                  <a:pt x="261" y="2284"/>
                </a:lnTo>
                <a:lnTo>
                  <a:pt x="262" y="2283"/>
                </a:lnTo>
                <a:lnTo>
                  <a:pt x="263" y="2282"/>
                </a:lnTo>
                <a:lnTo>
                  <a:pt x="264" y="2281"/>
                </a:lnTo>
                <a:lnTo>
                  <a:pt x="265" y="2280"/>
                </a:lnTo>
                <a:lnTo>
                  <a:pt x="267" y="2279"/>
                </a:lnTo>
                <a:lnTo>
                  <a:pt x="268" y="2277"/>
                </a:lnTo>
                <a:lnTo>
                  <a:pt x="271" y="2275"/>
                </a:lnTo>
                <a:lnTo>
                  <a:pt x="272" y="2275"/>
                </a:lnTo>
                <a:lnTo>
                  <a:pt x="273" y="2275"/>
                </a:lnTo>
                <a:lnTo>
                  <a:pt x="273" y="2274"/>
                </a:lnTo>
                <a:lnTo>
                  <a:pt x="274" y="2273"/>
                </a:lnTo>
                <a:lnTo>
                  <a:pt x="272" y="2273"/>
                </a:lnTo>
                <a:lnTo>
                  <a:pt x="270" y="2274"/>
                </a:lnTo>
                <a:lnTo>
                  <a:pt x="269" y="2274"/>
                </a:lnTo>
                <a:lnTo>
                  <a:pt x="269" y="2273"/>
                </a:lnTo>
                <a:lnTo>
                  <a:pt x="269" y="2272"/>
                </a:lnTo>
                <a:lnTo>
                  <a:pt x="269" y="2268"/>
                </a:lnTo>
                <a:lnTo>
                  <a:pt x="269" y="2267"/>
                </a:lnTo>
                <a:lnTo>
                  <a:pt x="268" y="2267"/>
                </a:lnTo>
                <a:lnTo>
                  <a:pt x="268" y="2267"/>
                </a:lnTo>
                <a:lnTo>
                  <a:pt x="268" y="2268"/>
                </a:lnTo>
                <a:lnTo>
                  <a:pt x="268" y="2271"/>
                </a:lnTo>
                <a:lnTo>
                  <a:pt x="267" y="2273"/>
                </a:lnTo>
                <a:lnTo>
                  <a:pt x="268" y="2275"/>
                </a:lnTo>
                <a:lnTo>
                  <a:pt x="267" y="2276"/>
                </a:lnTo>
                <a:lnTo>
                  <a:pt x="264" y="2278"/>
                </a:lnTo>
                <a:lnTo>
                  <a:pt x="263" y="2280"/>
                </a:lnTo>
                <a:lnTo>
                  <a:pt x="262" y="2280"/>
                </a:lnTo>
                <a:lnTo>
                  <a:pt x="262" y="2279"/>
                </a:lnTo>
                <a:lnTo>
                  <a:pt x="262" y="2277"/>
                </a:lnTo>
                <a:lnTo>
                  <a:pt x="262" y="2275"/>
                </a:lnTo>
                <a:lnTo>
                  <a:pt x="260" y="2272"/>
                </a:lnTo>
                <a:lnTo>
                  <a:pt x="260" y="2270"/>
                </a:lnTo>
                <a:lnTo>
                  <a:pt x="259" y="2269"/>
                </a:lnTo>
                <a:lnTo>
                  <a:pt x="258" y="2269"/>
                </a:lnTo>
                <a:lnTo>
                  <a:pt x="259" y="2272"/>
                </a:lnTo>
                <a:lnTo>
                  <a:pt x="259" y="2273"/>
                </a:lnTo>
                <a:lnTo>
                  <a:pt x="260" y="2275"/>
                </a:lnTo>
                <a:lnTo>
                  <a:pt x="260" y="2276"/>
                </a:lnTo>
                <a:lnTo>
                  <a:pt x="260" y="2277"/>
                </a:lnTo>
                <a:lnTo>
                  <a:pt x="260" y="2279"/>
                </a:lnTo>
                <a:lnTo>
                  <a:pt x="260" y="2280"/>
                </a:lnTo>
                <a:lnTo>
                  <a:pt x="259" y="2280"/>
                </a:lnTo>
                <a:lnTo>
                  <a:pt x="257" y="2281"/>
                </a:lnTo>
                <a:lnTo>
                  <a:pt x="255" y="2279"/>
                </a:lnTo>
                <a:lnTo>
                  <a:pt x="255" y="2278"/>
                </a:lnTo>
                <a:lnTo>
                  <a:pt x="254" y="2278"/>
                </a:lnTo>
                <a:lnTo>
                  <a:pt x="254" y="2279"/>
                </a:lnTo>
                <a:lnTo>
                  <a:pt x="255" y="2280"/>
                </a:lnTo>
                <a:lnTo>
                  <a:pt x="256" y="2284"/>
                </a:lnTo>
                <a:lnTo>
                  <a:pt x="256" y="2284"/>
                </a:lnTo>
                <a:lnTo>
                  <a:pt x="256" y="2286"/>
                </a:lnTo>
                <a:lnTo>
                  <a:pt x="255" y="2287"/>
                </a:lnTo>
                <a:lnTo>
                  <a:pt x="253" y="2288"/>
                </a:lnTo>
                <a:lnTo>
                  <a:pt x="252" y="2287"/>
                </a:lnTo>
                <a:lnTo>
                  <a:pt x="247" y="2286"/>
                </a:lnTo>
                <a:lnTo>
                  <a:pt x="246" y="2284"/>
                </a:lnTo>
                <a:lnTo>
                  <a:pt x="245" y="2284"/>
                </a:lnTo>
                <a:lnTo>
                  <a:pt x="245" y="2285"/>
                </a:lnTo>
                <a:lnTo>
                  <a:pt x="243" y="2289"/>
                </a:lnTo>
                <a:lnTo>
                  <a:pt x="242" y="2291"/>
                </a:lnTo>
                <a:lnTo>
                  <a:pt x="242" y="2292"/>
                </a:lnTo>
                <a:lnTo>
                  <a:pt x="241" y="2293"/>
                </a:lnTo>
                <a:lnTo>
                  <a:pt x="240" y="2295"/>
                </a:lnTo>
                <a:lnTo>
                  <a:pt x="238" y="2298"/>
                </a:lnTo>
                <a:lnTo>
                  <a:pt x="237" y="2299"/>
                </a:lnTo>
                <a:lnTo>
                  <a:pt x="235" y="2301"/>
                </a:lnTo>
                <a:lnTo>
                  <a:pt x="233" y="2301"/>
                </a:lnTo>
                <a:lnTo>
                  <a:pt x="233" y="2300"/>
                </a:lnTo>
                <a:lnTo>
                  <a:pt x="232" y="2299"/>
                </a:lnTo>
                <a:lnTo>
                  <a:pt x="233" y="2296"/>
                </a:lnTo>
                <a:lnTo>
                  <a:pt x="232" y="2294"/>
                </a:lnTo>
                <a:lnTo>
                  <a:pt x="232" y="2293"/>
                </a:lnTo>
                <a:lnTo>
                  <a:pt x="233" y="2292"/>
                </a:lnTo>
                <a:lnTo>
                  <a:pt x="234" y="2288"/>
                </a:lnTo>
                <a:lnTo>
                  <a:pt x="233" y="2288"/>
                </a:lnTo>
                <a:lnTo>
                  <a:pt x="233" y="2287"/>
                </a:lnTo>
                <a:lnTo>
                  <a:pt x="232" y="2285"/>
                </a:lnTo>
                <a:lnTo>
                  <a:pt x="231" y="2285"/>
                </a:lnTo>
                <a:lnTo>
                  <a:pt x="231" y="2286"/>
                </a:lnTo>
                <a:lnTo>
                  <a:pt x="233" y="2288"/>
                </a:lnTo>
                <a:lnTo>
                  <a:pt x="233" y="2289"/>
                </a:lnTo>
                <a:lnTo>
                  <a:pt x="232" y="2290"/>
                </a:lnTo>
                <a:lnTo>
                  <a:pt x="231" y="2293"/>
                </a:lnTo>
                <a:lnTo>
                  <a:pt x="231" y="2294"/>
                </a:lnTo>
                <a:lnTo>
                  <a:pt x="231" y="2295"/>
                </a:lnTo>
                <a:lnTo>
                  <a:pt x="231" y="2296"/>
                </a:lnTo>
                <a:lnTo>
                  <a:pt x="231" y="2297"/>
                </a:lnTo>
                <a:lnTo>
                  <a:pt x="230" y="2298"/>
                </a:lnTo>
                <a:lnTo>
                  <a:pt x="229" y="2299"/>
                </a:lnTo>
                <a:lnTo>
                  <a:pt x="228" y="2298"/>
                </a:lnTo>
                <a:lnTo>
                  <a:pt x="227" y="2298"/>
                </a:lnTo>
                <a:lnTo>
                  <a:pt x="225" y="2296"/>
                </a:lnTo>
                <a:lnTo>
                  <a:pt x="224" y="2295"/>
                </a:lnTo>
                <a:lnTo>
                  <a:pt x="224" y="2294"/>
                </a:lnTo>
                <a:lnTo>
                  <a:pt x="224" y="2293"/>
                </a:lnTo>
                <a:lnTo>
                  <a:pt x="224" y="2292"/>
                </a:lnTo>
                <a:lnTo>
                  <a:pt x="223" y="2285"/>
                </a:lnTo>
                <a:lnTo>
                  <a:pt x="222" y="2285"/>
                </a:lnTo>
                <a:lnTo>
                  <a:pt x="222" y="2284"/>
                </a:lnTo>
                <a:lnTo>
                  <a:pt x="225" y="2283"/>
                </a:lnTo>
                <a:lnTo>
                  <a:pt x="225" y="2282"/>
                </a:lnTo>
                <a:lnTo>
                  <a:pt x="223" y="2281"/>
                </a:lnTo>
                <a:lnTo>
                  <a:pt x="222" y="2282"/>
                </a:lnTo>
                <a:lnTo>
                  <a:pt x="221" y="2283"/>
                </a:lnTo>
                <a:lnTo>
                  <a:pt x="221" y="2284"/>
                </a:lnTo>
                <a:lnTo>
                  <a:pt x="221" y="2284"/>
                </a:lnTo>
                <a:lnTo>
                  <a:pt x="221" y="2285"/>
                </a:lnTo>
                <a:lnTo>
                  <a:pt x="221" y="2286"/>
                </a:lnTo>
                <a:lnTo>
                  <a:pt x="221" y="2286"/>
                </a:lnTo>
                <a:lnTo>
                  <a:pt x="220" y="2286"/>
                </a:lnTo>
                <a:lnTo>
                  <a:pt x="219" y="2286"/>
                </a:lnTo>
                <a:lnTo>
                  <a:pt x="217" y="2286"/>
                </a:lnTo>
                <a:lnTo>
                  <a:pt x="216" y="2284"/>
                </a:lnTo>
                <a:lnTo>
                  <a:pt x="216" y="2284"/>
                </a:lnTo>
                <a:lnTo>
                  <a:pt x="215" y="2284"/>
                </a:lnTo>
                <a:lnTo>
                  <a:pt x="215" y="2284"/>
                </a:lnTo>
                <a:lnTo>
                  <a:pt x="214" y="2285"/>
                </a:lnTo>
                <a:lnTo>
                  <a:pt x="213" y="2285"/>
                </a:lnTo>
                <a:lnTo>
                  <a:pt x="212" y="2285"/>
                </a:lnTo>
                <a:lnTo>
                  <a:pt x="212" y="2284"/>
                </a:lnTo>
                <a:lnTo>
                  <a:pt x="212" y="2284"/>
                </a:lnTo>
                <a:lnTo>
                  <a:pt x="211" y="2284"/>
                </a:lnTo>
                <a:lnTo>
                  <a:pt x="211" y="2284"/>
                </a:lnTo>
                <a:lnTo>
                  <a:pt x="211" y="2285"/>
                </a:lnTo>
                <a:lnTo>
                  <a:pt x="211" y="2286"/>
                </a:lnTo>
                <a:lnTo>
                  <a:pt x="211" y="2287"/>
                </a:lnTo>
                <a:lnTo>
                  <a:pt x="210" y="2286"/>
                </a:lnTo>
                <a:lnTo>
                  <a:pt x="209" y="2286"/>
                </a:lnTo>
                <a:lnTo>
                  <a:pt x="209" y="2285"/>
                </a:lnTo>
                <a:lnTo>
                  <a:pt x="208" y="2285"/>
                </a:lnTo>
                <a:lnTo>
                  <a:pt x="209" y="2284"/>
                </a:lnTo>
                <a:lnTo>
                  <a:pt x="210" y="2284"/>
                </a:lnTo>
                <a:lnTo>
                  <a:pt x="210" y="2284"/>
                </a:lnTo>
                <a:lnTo>
                  <a:pt x="210" y="2283"/>
                </a:lnTo>
                <a:lnTo>
                  <a:pt x="212" y="2282"/>
                </a:lnTo>
                <a:lnTo>
                  <a:pt x="213" y="2282"/>
                </a:lnTo>
                <a:lnTo>
                  <a:pt x="214" y="2283"/>
                </a:lnTo>
                <a:lnTo>
                  <a:pt x="214" y="2282"/>
                </a:lnTo>
                <a:lnTo>
                  <a:pt x="214" y="2281"/>
                </a:lnTo>
                <a:lnTo>
                  <a:pt x="213" y="2280"/>
                </a:lnTo>
                <a:lnTo>
                  <a:pt x="215" y="2278"/>
                </a:lnTo>
                <a:lnTo>
                  <a:pt x="216" y="2278"/>
                </a:lnTo>
                <a:lnTo>
                  <a:pt x="216" y="2279"/>
                </a:lnTo>
                <a:lnTo>
                  <a:pt x="218" y="2280"/>
                </a:lnTo>
                <a:lnTo>
                  <a:pt x="221" y="2279"/>
                </a:lnTo>
                <a:lnTo>
                  <a:pt x="224" y="2278"/>
                </a:lnTo>
                <a:lnTo>
                  <a:pt x="227" y="2278"/>
                </a:lnTo>
                <a:lnTo>
                  <a:pt x="228" y="2278"/>
                </a:lnTo>
                <a:lnTo>
                  <a:pt x="230" y="2278"/>
                </a:lnTo>
                <a:lnTo>
                  <a:pt x="231" y="2278"/>
                </a:lnTo>
                <a:lnTo>
                  <a:pt x="232" y="2276"/>
                </a:lnTo>
                <a:lnTo>
                  <a:pt x="232" y="2275"/>
                </a:lnTo>
                <a:lnTo>
                  <a:pt x="231" y="2276"/>
                </a:lnTo>
                <a:lnTo>
                  <a:pt x="230" y="2276"/>
                </a:lnTo>
                <a:lnTo>
                  <a:pt x="230" y="2277"/>
                </a:lnTo>
                <a:lnTo>
                  <a:pt x="228" y="2276"/>
                </a:lnTo>
                <a:lnTo>
                  <a:pt x="229" y="2275"/>
                </a:lnTo>
                <a:lnTo>
                  <a:pt x="230" y="2273"/>
                </a:lnTo>
                <a:lnTo>
                  <a:pt x="232" y="2272"/>
                </a:lnTo>
                <a:lnTo>
                  <a:pt x="233" y="2272"/>
                </a:lnTo>
                <a:lnTo>
                  <a:pt x="233" y="2270"/>
                </a:lnTo>
                <a:lnTo>
                  <a:pt x="234" y="2271"/>
                </a:lnTo>
                <a:lnTo>
                  <a:pt x="235" y="2270"/>
                </a:lnTo>
                <a:lnTo>
                  <a:pt x="234" y="2268"/>
                </a:lnTo>
                <a:lnTo>
                  <a:pt x="235" y="2267"/>
                </a:lnTo>
                <a:lnTo>
                  <a:pt x="237" y="2265"/>
                </a:lnTo>
                <a:lnTo>
                  <a:pt x="240" y="2263"/>
                </a:lnTo>
                <a:lnTo>
                  <a:pt x="240" y="2262"/>
                </a:lnTo>
                <a:lnTo>
                  <a:pt x="241" y="2262"/>
                </a:lnTo>
                <a:lnTo>
                  <a:pt x="242" y="2261"/>
                </a:lnTo>
                <a:lnTo>
                  <a:pt x="243" y="2260"/>
                </a:lnTo>
                <a:lnTo>
                  <a:pt x="243" y="2259"/>
                </a:lnTo>
                <a:lnTo>
                  <a:pt x="244" y="2257"/>
                </a:lnTo>
                <a:lnTo>
                  <a:pt x="245" y="2257"/>
                </a:lnTo>
                <a:lnTo>
                  <a:pt x="247" y="2255"/>
                </a:lnTo>
                <a:lnTo>
                  <a:pt x="247" y="2254"/>
                </a:lnTo>
                <a:lnTo>
                  <a:pt x="248" y="2253"/>
                </a:lnTo>
                <a:lnTo>
                  <a:pt x="251" y="2249"/>
                </a:lnTo>
                <a:lnTo>
                  <a:pt x="252" y="2248"/>
                </a:lnTo>
                <a:lnTo>
                  <a:pt x="253" y="2247"/>
                </a:lnTo>
                <a:lnTo>
                  <a:pt x="254" y="2246"/>
                </a:lnTo>
                <a:lnTo>
                  <a:pt x="254" y="2245"/>
                </a:lnTo>
                <a:lnTo>
                  <a:pt x="253" y="2244"/>
                </a:lnTo>
                <a:lnTo>
                  <a:pt x="252" y="2246"/>
                </a:lnTo>
                <a:lnTo>
                  <a:pt x="249" y="2249"/>
                </a:lnTo>
                <a:lnTo>
                  <a:pt x="247" y="2251"/>
                </a:lnTo>
                <a:lnTo>
                  <a:pt x="247" y="2252"/>
                </a:lnTo>
                <a:lnTo>
                  <a:pt x="245" y="2253"/>
                </a:lnTo>
                <a:lnTo>
                  <a:pt x="243" y="2254"/>
                </a:lnTo>
                <a:lnTo>
                  <a:pt x="242" y="2256"/>
                </a:lnTo>
                <a:lnTo>
                  <a:pt x="241" y="2259"/>
                </a:lnTo>
                <a:lnTo>
                  <a:pt x="241" y="2260"/>
                </a:lnTo>
                <a:lnTo>
                  <a:pt x="234" y="2263"/>
                </a:lnTo>
                <a:lnTo>
                  <a:pt x="234" y="2264"/>
                </a:lnTo>
                <a:lnTo>
                  <a:pt x="231" y="2269"/>
                </a:lnTo>
                <a:lnTo>
                  <a:pt x="230" y="2269"/>
                </a:lnTo>
                <a:lnTo>
                  <a:pt x="228" y="2271"/>
                </a:lnTo>
                <a:lnTo>
                  <a:pt x="227" y="2271"/>
                </a:lnTo>
                <a:lnTo>
                  <a:pt x="227" y="2272"/>
                </a:lnTo>
                <a:lnTo>
                  <a:pt x="227" y="2272"/>
                </a:lnTo>
                <a:lnTo>
                  <a:pt x="227" y="2273"/>
                </a:lnTo>
                <a:lnTo>
                  <a:pt x="227" y="2274"/>
                </a:lnTo>
                <a:lnTo>
                  <a:pt x="226" y="2274"/>
                </a:lnTo>
                <a:lnTo>
                  <a:pt x="225" y="2274"/>
                </a:lnTo>
                <a:lnTo>
                  <a:pt x="224" y="2274"/>
                </a:lnTo>
                <a:lnTo>
                  <a:pt x="224" y="2275"/>
                </a:lnTo>
                <a:lnTo>
                  <a:pt x="224" y="2276"/>
                </a:lnTo>
                <a:lnTo>
                  <a:pt x="223" y="2276"/>
                </a:lnTo>
                <a:lnTo>
                  <a:pt x="222" y="2276"/>
                </a:lnTo>
                <a:lnTo>
                  <a:pt x="216" y="2275"/>
                </a:lnTo>
                <a:lnTo>
                  <a:pt x="216" y="2274"/>
                </a:lnTo>
                <a:lnTo>
                  <a:pt x="214" y="2275"/>
                </a:lnTo>
                <a:lnTo>
                  <a:pt x="213" y="2277"/>
                </a:lnTo>
                <a:lnTo>
                  <a:pt x="212" y="2277"/>
                </a:lnTo>
                <a:lnTo>
                  <a:pt x="211" y="2277"/>
                </a:lnTo>
                <a:lnTo>
                  <a:pt x="210" y="2280"/>
                </a:lnTo>
                <a:lnTo>
                  <a:pt x="210" y="2281"/>
                </a:lnTo>
                <a:lnTo>
                  <a:pt x="209" y="2280"/>
                </a:lnTo>
                <a:lnTo>
                  <a:pt x="208" y="2280"/>
                </a:lnTo>
                <a:lnTo>
                  <a:pt x="208" y="2279"/>
                </a:lnTo>
                <a:lnTo>
                  <a:pt x="209" y="2278"/>
                </a:lnTo>
                <a:lnTo>
                  <a:pt x="210" y="2277"/>
                </a:lnTo>
                <a:lnTo>
                  <a:pt x="210" y="2276"/>
                </a:lnTo>
                <a:lnTo>
                  <a:pt x="211" y="2275"/>
                </a:lnTo>
                <a:lnTo>
                  <a:pt x="210" y="2275"/>
                </a:lnTo>
                <a:lnTo>
                  <a:pt x="209" y="2276"/>
                </a:lnTo>
                <a:lnTo>
                  <a:pt x="208" y="2276"/>
                </a:lnTo>
                <a:lnTo>
                  <a:pt x="208" y="2275"/>
                </a:lnTo>
                <a:lnTo>
                  <a:pt x="210" y="2272"/>
                </a:lnTo>
                <a:lnTo>
                  <a:pt x="212" y="2271"/>
                </a:lnTo>
                <a:lnTo>
                  <a:pt x="215" y="2268"/>
                </a:lnTo>
                <a:lnTo>
                  <a:pt x="218" y="2266"/>
                </a:lnTo>
                <a:lnTo>
                  <a:pt x="220" y="2265"/>
                </a:lnTo>
                <a:lnTo>
                  <a:pt x="221" y="2264"/>
                </a:lnTo>
                <a:lnTo>
                  <a:pt x="222" y="2264"/>
                </a:lnTo>
                <a:lnTo>
                  <a:pt x="225" y="2263"/>
                </a:lnTo>
                <a:lnTo>
                  <a:pt x="225" y="2262"/>
                </a:lnTo>
                <a:lnTo>
                  <a:pt x="223" y="2261"/>
                </a:lnTo>
                <a:lnTo>
                  <a:pt x="226" y="2259"/>
                </a:lnTo>
                <a:lnTo>
                  <a:pt x="228" y="2255"/>
                </a:lnTo>
                <a:lnTo>
                  <a:pt x="229" y="2253"/>
                </a:lnTo>
                <a:lnTo>
                  <a:pt x="230" y="2253"/>
                </a:lnTo>
                <a:lnTo>
                  <a:pt x="231" y="2251"/>
                </a:lnTo>
                <a:lnTo>
                  <a:pt x="233" y="2249"/>
                </a:lnTo>
                <a:lnTo>
                  <a:pt x="233" y="2249"/>
                </a:lnTo>
                <a:lnTo>
                  <a:pt x="232" y="2249"/>
                </a:lnTo>
                <a:lnTo>
                  <a:pt x="230" y="2250"/>
                </a:lnTo>
                <a:lnTo>
                  <a:pt x="228" y="2250"/>
                </a:lnTo>
                <a:lnTo>
                  <a:pt x="228" y="2249"/>
                </a:lnTo>
                <a:lnTo>
                  <a:pt x="227" y="2248"/>
                </a:lnTo>
                <a:lnTo>
                  <a:pt x="227" y="2247"/>
                </a:lnTo>
                <a:lnTo>
                  <a:pt x="233" y="2244"/>
                </a:lnTo>
                <a:lnTo>
                  <a:pt x="234" y="2242"/>
                </a:lnTo>
                <a:lnTo>
                  <a:pt x="236" y="2240"/>
                </a:lnTo>
                <a:lnTo>
                  <a:pt x="238" y="2238"/>
                </a:lnTo>
                <a:lnTo>
                  <a:pt x="240" y="2235"/>
                </a:lnTo>
                <a:lnTo>
                  <a:pt x="241" y="2235"/>
                </a:lnTo>
                <a:lnTo>
                  <a:pt x="241" y="2235"/>
                </a:lnTo>
                <a:lnTo>
                  <a:pt x="241" y="2234"/>
                </a:lnTo>
                <a:lnTo>
                  <a:pt x="240" y="2233"/>
                </a:lnTo>
                <a:lnTo>
                  <a:pt x="241" y="2232"/>
                </a:lnTo>
                <a:lnTo>
                  <a:pt x="242" y="2231"/>
                </a:lnTo>
                <a:lnTo>
                  <a:pt x="249" y="2226"/>
                </a:lnTo>
                <a:lnTo>
                  <a:pt x="250" y="2225"/>
                </a:lnTo>
                <a:lnTo>
                  <a:pt x="252" y="2226"/>
                </a:lnTo>
                <a:lnTo>
                  <a:pt x="253" y="2226"/>
                </a:lnTo>
                <a:lnTo>
                  <a:pt x="253" y="2225"/>
                </a:lnTo>
                <a:lnTo>
                  <a:pt x="254" y="2225"/>
                </a:lnTo>
                <a:lnTo>
                  <a:pt x="253" y="2224"/>
                </a:lnTo>
                <a:lnTo>
                  <a:pt x="253" y="2223"/>
                </a:lnTo>
                <a:lnTo>
                  <a:pt x="253" y="2223"/>
                </a:lnTo>
                <a:lnTo>
                  <a:pt x="252" y="2223"/>
                </a:lnTo>
                <a:lnTo>
                  <a:pt x="249" y="2224"/>
                </a:lnTo>
                <a:lnTo>
                  <a:pt x="245" y="2225"/>
                </a:lnTo>
                <a:lnTo>
                  <a:pt x="245" y="2226"/>
                </a:lnTo>
                <a:lnTo>
                  <a:pt x="244" y="2226"/>
                </a:lnTo>
                <a:lnTo>
                  <a:pt x="243" y="2228"/>
                </a:lnTo>
                <a:lnTo>
                  <a:pt x="241" y="2228"/>
                </a:lnTo>
                <a:lnTo>
                  <a:pt x="239" y="2229"/>
                </a:lnTo>
                <a:lnTo>
                  <a:pt x="237" y="2232"/>
                </a:lnTo>
                <a:lnTo>
                  <a:pt x="235" y="2236"/>
                </a:lnTo>
                <a:lnTo>
                  <a:pt x="233" y="2239"/>
                </a:lnTo>
                <a:lnTo>
                  <a:pt x="232" y="2241"/>
                </a:lnTo>
                <a:lnTo>
                  <a:pt x="225" y="2246"/>
                </a:lnTo>
                <a:lnTo>
                  <a:pt x="224" y="2247"/>
                </a:lnTo>
                <a:lnTo>
                  <a:pt x="223" y="2247"/>
                </a:lnTo>
                <a:lnTo>
                  <a:pt x="222" y="2247"/>
                </a:lnTo>
                <a:lnTo>
                  <a:pt x="219" y="2247"/>
                </a:lnTo>
                <a:lnTo>
                  <a:pt x="217" y="2247"/>
                </a:lnTo>
                <a:lnTo>
                  <a:pt x="216" y="2247"/>
                </a:lnTo>
                <a:lnTo>
                  <a:pt x="215" y="2247"/>
                </a:lnTo>
                <a:lnTo>
                  <a:pt x="215" y="2247"/>
                </a:lnTo>
                <a:lnTo>
                  <a:pt x="216" y="2248"/>
                </a:lnTo>
                <a:lnTo>
                  <a:pt x="215" y="2249"/>
                </a:lnTo>
                <a:lnTo>
                  <a:pt x="214" y="2249"/>
                </a:lnTo>
                <a:lnTo>
                  <a:pt x="213" y="2249"/>
                </a:lnTo>
                <a:lnTo>
                  <a:pt x="212" y="2249"/>
                </a:lnTo>
                <a:lnTo>
                  <a:pt x="212" y="2247"/>
                </a:lnTo>
                <a:lnTo>
                  <a:pt x="211" y="2247"/>
                </a:lnTo>
                <a:lnTo>
                  <a:pt x="211" y="2247"/>
                </a:lnTo>
                <a:lnTo>
                  <a:pt x="211" y="2246"/>
                </a:lnTo>
                <a:lnTo>
                  <a:pt x="213" y="2244"/>
                </a:lnTo>
                <a:lnTo>
                  <a:pt x="212" y="2243"/>
                </a:lnTo>
                <a:lnTo>
                  <a:pt x="212" y="2242"/>
                </a:lnTo>
                <a:lnTo>
                  <a:pt x="213" y="2240"/>
                </a:lnTo>
                <a:lnTo>
                  <a:pt x="215" y="2238"/>
                </a:lnTo>
                <a:lnTo>
                  <a:pt x="218" y="2235"/>
                </a:lnTo>
                <a:lnTo>
                  <a:pt x="219" y="2235"/>
                </a:lnTo>
                <a:lnTo>
                  <a:pt x="220" y="2233"/>
                </a:lnTo>
                <a:lnTo>
                  <a:pt x="221" y="2232"/>
                </a:lnTo>
                <a:lnTo>
                  <a:pt x="223" y="2230"/>
                </a:lnTo>
                <a:lnTo>
                  <a:pt x="224" y="2229"/>
                </a:lnTo>
                <a:lnTo>
                  <a:pt x="225" y="2229"/>
                </a:lnTo>
                <a:lnTo>
                  <a:pt x="224" y="2229"/>
                </a:lnTo>
                <a:lnTo>
                  <a:pt x="224" y="2228"/>
                </a:lnTo>
                <a:lnTo>
                  <a:pt x="223" y="2229"/>
                </a:lnTo>
                <a:lnTo>
                  <a:pt x="219" y="2231"/>
                </a:lnTo>
                <a:lnTo>
                  <a:pt x="218" y="2229"/>
                </a:lnTo>
                <a:lnTo>
                  <a:pt x="217" y="2230"/>
                </a:lnTo>
                <a:lnTo>
                  <a:pt x="217" y="2231"/>
                </a:lnTo>
                <a:lnTo>
                  <a:pt x="218" y="2232"/>
                </a:lnTo>
                <a:lnTo>
                  <a:pt x="218" y="2234"/>
                </a:lnTo>
                <a:lnTo>
                  <a:pt x="217" y="2235"/>
                </a:lnTo>
                <a:lnTo>
                  <a:pt x="216" y="2235"/>
                </a:lnTo>
                <a:lnTo>
                  <a:pt x="215" y="2234"/>
                </a:lnTo>
                <a:lnTo>
                  <a:pt x="215" y="2233"/>
                </a:lnTo>
                <a:lnTo>
                  <a:pt x="214" y="2233"/>
                </a:lnTo>
                <a:lnTo>
                  <a:pt x="213" y="2235"/>
                </a:lnTo>
                <a:lnTo>
                  <a:pt x="212" y="2235"/>
                </a:lnTo>
                <a:lnTo>
                  <a:pt x="213" y="2236"/>
                </a:lnTo>
                <a:lnTo>
                  <a:pt x="213" y="2237"/>
                </a:lnTo>
                <a:lnTo>
                  <a:pt x="211" y="2237"/>
                </a:lnTo>
                <a:lnTo>
                  <a:pt x="210" y="2237"/>
                </a:lnTo>
                <a:lnTo>
                  <a:pt x="210" y="2237"/>
                </a:lnTo>
                <a:lnTo>
                  <a:pt x="209" y="2238"/>
                </a:lnTo>
                <a:lnTo>
                  <a:pt x="209" y="2239"/>
                </a:lnTo>
                <a:lnTo>
                  <a:pt x="206" y="2239"/>
                </a:lnTo>
                <a:lnTo>
                  <a:pt x="204" y="2241"/>
                </a:lnTo>
                <a:lnTo>
                  <a:pt x="202" y="2240"/>
                </a:lnTo>
                <a:lnTo>
                  <a:pt x="201" y="2241"/>
                </a:lnTo>
                <a:lnTo>
                  <a:pt x="200" y="2241"/>
                </a:lnTo>
                <a:lnTo>
                  <a:pt x="200" y="2240"/>
                </a:lnTo>
                <a:lnTo>
                  <a:pt x="200" y="2239"/>
                </a:lnTo>
                <a:lnTo>
                  <a:pt x="205" y="2236"/>
                </a:lnTo>
                <a:lnTo>
                  <a:pt x="207" y="2235"/>
                </a:lnTo>
                <a:lnTo>
                  <a:pt x="208" y="2235"/>
                </a:lnTo>
                <a:lnTo>
                  <a:pt x="208" y="2234"/>
                </a:lnTo>
                <a:lnTo>
                  <a:pt x="208" y="2233"/>
                </a:lnTo>
                <a:lnTo>
                  <a:pt x="208" y="2232"/>
                </a:lnTo>
                <a:lnTo>
                  <a:pt x="209" y="2231"/>
                </a:lnTo>
                <a:lnTo>
                  <a:pt x="210" y="2230"/>
                </a:lnTo>
                <a:lnTo>
                  <a:pt x="211" y="2229"/>
                </a:lnTo>
                <a:lnTo>
                  <a:pt x="215" y="2227"/>
                </a:lnTo>
                <a:lnTo>
                  <a:pt x="219" y="2226"/>
                </a:lnTo>
                <a:lnTo>
                  <a:pt x="221" y="2225"/>
                </a:lnTo>
                <a:lnTo>
                  <a:pt x="221" y="2225"/>
                </a:lnTo>
                <a:lnTo>
                  <a:pt x="223" y="2224"/>
                </a:lnTo>
                <a:lnTo>
                  <a:pt x="223" y="2223"/>
                </a:lnTo>
                <a:lnTo>
                  <a:pt x="224" y="2222"/>
                </a:lnTo>
                <a:lnTo>
                  <a:pt x="223" y="2222"/>
                </a:lnTo>
                <a:lnTo>
                  <a:pt x="221" y="2223"/>
                </a:lnTo>
                <a:lnTo>
                  <a:pt x="220" y="2224"/>
                </a:lnTo>
                <a:lnTo>
                  <a:pt x="219" y="2225"/>
                </a:lnTo>
                <a:lnTo>
                  <a:pt x="216" y="2225"/>
                </a:lnTo>
                <a:lnTo>
                  <a:pt x="215" y="2226"/>
                </a:lnTo>
                <a:lnTo>
                  <a:pt x="214" y="2225"/>
                </a:lnTo>
                <a:lnTo>
                  <a:pt x="214" y="2224"/>
                </a:lnTo>
                <a:lnTo>
                  <a:pt x="214" y="2223"/>
                </a:lnTo>
                <a:lnTo>
                  <a:pt x="215" y="2222"/>
                </a:lnTo>
                <a:lnTo>
                  <a:pt x="215" y="2221"/>
                </a:lnTo>
                <a:lnTo>
                  <a:pt x="218" y="2220"/>
                </a:lnTo>
                <a:lnTo>
                  <a:pt x="220" y="2219"/>
                </a:lnTo>
                <a:lnTo>
                  <a:pt x="221" y="2218"/>
                </a:lnTo>
                <a:lnTo>
                  <a:pt x="221" y="2216"/>
                </a:lnTo>
                <a:lnTo>
                  <a:pt x="221" y="2216"/>
                </a:lnTo>
                <a:lnTo>
                  <a:pt x="219" y="2218"/>
                </a:lnTo>
                <a:lnTo>
                  <a:pt x="216" y="2220"/>
                </a:lnTo>
                <a:lnTo>
                  <a:pt x="215" y="2220"/>
                </a:lnTo>
                <a:lnTo>
                  <a:pt x="215" y="2219"/>
                </a:lnTo>
                <a:lnTo>
                  <a:pt x="214" y="2219"/>
                </a:lnTo>
                <a:lnTo>
                  <a:pt x="214" y="2220"/>
                </a:lnTo>
                <a:lnTo>
                  <a:pt x="212" y="2219"/>
                </a:lnTo>
                <a:lnTo>
                  <a:pt x="212" y="2220"/>
                </a:lnTo>
                <a:lnTo>
                  <a:pt x="211" y="2221"/>
                </a:lnTo>
                <a:lnTo>
                  <a:pt x="211" y="2222"/>
                </a:lnTo>
                <a:lnTo>
                  <a:pt x="210" y="2226"/>
                </a:lnTo>
                <a:lnTo>
                  <a:pt x="209" y="2226"/>
                </a:lnTo>
                <a:lnTo>
                  <a:pt x="207" y="2227"/>
                </a:lnTo>
                <a:lnTo>
                  <a:pt x="207" y="2226"/>
                </a:lnTo>
                <a:lnTo>
                  <a:pt x="206" y="2226"/>
                </a:lnTo>
                <a:lnTo>
                  <a:pt x="206" y="2228"/>
                </a:lnTo>
                <a:lnTo>
                  <a:pt x="205" y="2228"/>
                </a:lnTo>
                <a:lnTo>
                  <a:pt x="204" y="2231"/>
                </a:lnTo>
                <a:lnTo>
                  <a:pt x="204" y="2235"/>
                </a:lnTo>
                <a:lnTo>
                  <a:pt x="203" y="2235"/>
                </a:lnTo>
                <a:lnTo>
                  <a:pt x="203" y="2234"/>
                </a:lnTo>
                <a:lnTo>
                  <a:pt x="203" y="2233"/>
                </a:lnTo>
                <a:lnTo>
                  <a:pt x="202" y="2232"/>
                </a:lnTo>
                <a:lnTo>
                  <a:pt x="200" y="2235"/>
                </a:lnTo>
                <a:lnTo>
                  <a:pt x="200" y="2236"/>
                </a:lnTo>
                <a:lnTo>
                  <a:pt x="198" y="2238"/>
                </a:lnTo>
                <a:lnTo>
                  <a:pt x="198" y="2241"/>
                </a:lnTo>
                <a:lnTo>
                  <a:pt x="197" y="2242"/>
                </a:lnTo>
                <a:lnTo>
                  <a:pt x="196" y="2242"/>
                </a:lnTo>
                <a:lnTo>
                  <a:pt x="196" y="2241"/>
                </a:lnTo>
                <a:lnTo>
                  <a:pt x="196" y="2240"/>
                </a:lnTo>
                <a:lnTo>
                  <a:pt x="197" y="2239"/>
                </a:lnTo>
                <a:lnTo>
                  <a:pt x="197" y="2238"/>
                </a:lnTo>
                <a:lnTo>
                  <a:pt x="195" y="2237"/>
                </a:lnTo>
                <a:lnTo>
                  <a:pt x="195" y="2236"/>
                </a:lnTo>
                <a:lnTo>
                  <a:pt x="196" y="2235"/>
                </a:lnTo>
                <a:lnTo>
                  <a:pt x="198" y="2235"/>
                </a:lnTo>
                <a:lnTo>
                  <a:pt x="198" y="2235"/>
                </a:lnTo>
                <a:lnTo>
                  <a:pt x="198" y="2235"/>
                </a:lnTo>
                <a:lnTo>
                  <a:pt x="196" y="2234"/>
                </a:lnTo>
                <a:lnTo>
                  <a:pt x="195" y="2235"/>
                </a:lnTo>
                <a:lnTo>
                  <a:pt x="193" y="2235"/>
                </a:lnTo>
                <a:lnTo>
                  <a:pt x="192" y="2235"/>
                </a:lnTo>
                <a:lnTo>
                  <a:pt x="192" y="2235"/>
                </a:lnTo>
                <a:lnTo>
                  <a:pt x="193" y="2234"/>
                </a:lnTo>
                <a:lnTo>
                  <a:pt x="194" y="2233"/>
                </a:lnTo>
                <a:lnTo>
                  <a:pt x="195" y="2233"/>
                </a:lnTo>
                <a:lnTo>
                  <a:pt x="196" y="2233"/>
                </a:lnTo>
                <a:lnTo>
                  <a:pt x="197" y="2232"/>
                </a:lnTo>
                <a:lnTo>
                  <a:pt x="198" y="2232"/>
                </a:lnTo>
                <a:lnTo>
                  <a:pt x="198" y="2230"/>
                </a:lnTo>
                <a:lnTo>
                  <a:pt x="197" y="2228"/>
                </a:lnTo>
                <a:lnTo>
                  <a:pt x="196" y="2228"/>
                </a:lnTo>
                <a:lnTo>
                  <a:pt x="196" y="2229"/>
                </a:lnTo>
                <a:lnTo>
                  <a:pt x="197" y="2231"/>
                </a:lnTo>
                <a:lnTo>
                  <a:pt x="196" y="2232"/>
                </a:lnTo>
                <a:lnTo>
                  <a:pt x="194" y="2232"/>
                </a:lnTo>
                <a:lnTo>
                  <a:pt x="192" y="2231"/>
                </a:lnTo>
                <a:lnTo>
                  <a:pt x="191" y="2231"/>
                </a:lnTo>
                <a:lnTo>
                  <a:pt x="191" y="2230"/>
                </a:lnTo>
                <a:lnTo>
                  <a:pt x="191" y="2228"/>
                </a:lnTo>
                <a:lnTo>
                  <a:pt x="190" y="2228"/>
                </a:lnTo>
                <a:lnTo>
                  <a:pt x="191" y="2227"/>
                </a:lnTo>
                <a:lnTo>
                  <a:pt x="192" y="2227"/>
                </a:lnTo>
                <a:lnTo>
                  <a:pt x="193" y="2226"/>
                </a:lnTo>
                <a:lnTo>
                  <a:pt x="198" y="2224"/>
                </a:lnTo>
                <a:lnTo>
                  <a:pt x="198" y="2224"/>
                </a:lnTo>
                <a:lnTo>
                  <a:pt x="198" y="2223"/>
                </a:lnTo>
                <a:lnTo>
                  <a:pt x="198" y="2223"/>
                </a:lnTo>
                <a:lnTo>
                  <a:pt x="197" y="2224"/>
                </a:lnTo>
                <a:lnTo>
                  <a:pt x="196" y="2223"/>
                </a:lnTo>
                <a:lnTo>
                  <a:pt x="194" y="2224"/>
                </a:lnTo>
                <a:lnTo>
                  <a:pt x="193" y="2224"/>
                </a:lnTo>
                <a:lnTo>
                  <a:pt x="192" y="2223"/>
                </a:lnTo>
                <a:lnTo>
                  <a:pt x="191" y="2223"/>
                </a:lnTo>
                <a:lnTo>
                  <a:pt x="190" y="2223"/>
                </a:lnTo>
                <a:lnTo>
                  <a:pt x="191" y="2222"/>
                </a:lnTo>
                <a:lnTo>
                  <a:pt x="193" y="2221"/>
                </a:lnTo>
                <a:lnTo>
                  <a:pt x="195" y="2221"/>
                </a:lnTo>
                <a:lnTo>
                  <a:pt x="197" y="2220"/>
                </a:lnTo>
                <a:lnTo>
                  <a:pt x="198" y="2220"/>
                </a:lnTo>
                <a:lnTo>
                  <a:pt x="199" y="2219"/>
                </a:lnTo>
                <a:lnTo>
                  <a:pt x="201" y="2218"/>
                </a:lnTo>
                <a:lnTo>
                  <a:pt x="202" y="2218"/>
                </a:lnTo>
                <a:lnTo>
                  <a:pt x="202" y="2217"/>
                </a:lnTo>
                <a:lnTo>
                  <a:pt x="201" y="2217"/>
                </a:lnTo>
                <a:lnTo>
                  <a:pt x="200" y="2217"/>
                </a:lnTo>
                <a:lnTo>
                  <a:pt x="199" y="2217"/>
                </a:lnTo>
                <a:lnTo>
                  <a:pt x="195" y="2220"/>
                </a:lnTo>
                <a:lnTo>
                  <a:pt x="194" y="2220"/>
                </a:lnTo>
                <a:lnTo>
                  <a:pt x="193" y="2220"/>
                </a:lnTo>
                <a:lnTo>
                  <a:pt x="192" y="2220"/>
                </a:lnTo>
                <a:lnTo>
                  <a:pt x="191" y="2220"/>
                </a:lnTo>
                <a:lnTo>
                  <a:pt x="192" y="2219"/>
                </a:lnTo>
                <a:lnTo>
                  <a:pt x="191" y="2218"/>
                </a:lnTo>
                <a:lnTo>
                  <a:pt x="190" y="2218"/>
                </a:lnTo>
                <a:lnTo>
                  <a:pt x="189" y="2218"/>
                </a:lnTo>
                <a:lnTo>
                  <a:pt x="189" y="2217"/>
                </a:lnTo>
                <a:lnTo>
                  <a:pt x="190" y="2217"/>
                </a:lnTo>
                <a:lnTo>
                  <a:pt x="189" y="2217"/>
                </a:lnTo>
                <a:lnTo>
                  <a:pt x="188" y="2217"/>
                </a:lnTo>
                <a:lnTo>
                  <a:pt x="187" y="2217"/>
                </a:lnTo>
                <a:lnTo>
                  <a:pt x="187" y="2216"/>
                </a:lnTo>
                <a:lnTo>
                  <a:pt x="189" y="2216"/>
                </a:lnTo>
                <a:lnTo>
                  <a:pt x="190" y="2216"/>
                </a:lnTo>
                <a:lnTo>
                  <a:pt x="194" y="2213"/>
                </a:lnTo>
                <a:lnTo>
                  <a:pt x="197" y="2212"/>
                </a:lnTo>
                <a:lnTo>
                  <a:pt x="200" y="2212"/>
                </a:lnTo>
                <a:lnTo>
                  <a:pt x="203" y="2212"/>
                </a:lnTo>
                <a:lnTo>
                  <a:pt x="203" y="2211"/>
                </a:lnTo>
                <a:lnTo>
                  <a:pt x="203" y="2210"/>
                </a:lnTo>
                <a:lnTo>
                  <a:pt x="201" y="2210"/>
                </a:lnTo>
                <a:lnTo>
                  <a:pt x="201" y="2210"/>
                </a:lnTo>
                <a:lnTo>
                  <a:pt x="202" y="2210"/>
                </a:lnTo>
                <a:lnTo>
                  <a:pt x="204" y="2209"/>
                </a:lnTo>
                <a:lnTo>
                  <a:pt x="208" y="2206"/>
                </a:lnTo>
                <a:lnTo>
                  <a:pt x="209" y="2205"/>
                </a:lnTo>
                <a:lnTo>
                  <a:pt x="210" y="2206"/>
                </a:lnTo>
                <a:lnTo>
                  <a:pt x="212" y="2204"/>
                </a:lnTo>
                <a:lnTo>
                  <a:pt x="213" y="2202"/>
                </a:lnTo>
                <a:lnTo>
                  <a:pt x="214" y="2201"/>
                </a:lnTo>
                <a:lnTo>
                  <a:pt x="215" y="2201"/>
                </a:lnTo>
                <a:lnTo>
                  <a:pt x="218" y="2201"/>
                </a:lnTo>
                <a:lnTo>
                  <a:pt x="220" y="2200"/>
                </a:lnTo>
                <a:lnTo>
                  <a:pt x="221" y="2201"/>
                </a:lnTo>
                <a:lnTo>
                  <a:pt x="221" y="2200"/>
                </a:lnTo>
                <a:lnTo>
                  <a:pt x="222" y="2199"/>
                </a:lnTo>
                <a:lnTo>
                  <a:pt x="221" y="2199"/>
                </a:lnTo>
                <a:lnTo>
                  <a:pt x="221" y="2198"/>
                </a:lnTo>
                <a:lnTo>
                  <a:pt x="220" y="2198"/>
                </a:lnTo>
                <a:lnTo>
                  <a:pt x="219" y="2199"/>
                </a:lnTo>
                <a:lnTo>
                  <a:pt x="217" y="2199"/>
                </a:lnTo>
                <a:lnTo>
                  <a:pt x="217" y="2198"/>
                </a:lnTo>
                <a:lnTo>
                  <a:pt x="219" y="2196"/>
                </a:lnTo>
                <a:lnTo>
                  <a:pt x="220" y="2195"/>
                </a:lnTo>
                <a:lnTo>
                  <a:pt x="220" y="2193"/>
                </a:lnTo>
                <a:lnTo>
                  <a:pt x="219" y="2193"/>
                </a:lnTo>
                <a:lnTo>
                  <a:pt x="219" y="2192"/>
                </a:lnTo>
                <a:lnTo>
                  <a:pt x="218" y="2191"/>
                </a:lnTo>
                <a:lnTo>
                  <a:pt x="218" y="2190"/>
                </a:lnTo>
                <a:lnTo>
                  <a:pt x="217" y="2189"/>
                </a:lnTo>
                <a:lnTo>
                  <a:pt x="216" y="2189"/>
                </a:lnTo>
                <a:lnTo>
                  <a:pt x="216" y="2191"/>
                </a:lnTo>
                <a:lnTo>
                  <a:pt x="217" y="2194"/>
                </a:lnTo>
                <a:lnTo>
                  <a:pt x="216" y="2195"/>
                </a:lnTo>
                <a:lnTo>
                  <a:pt x="216" y="2196"/>
                </a:lnTo>
                <a:lnTo>
                  <a:pt x="210" y="2199"/>
                </a:lnTo>
                <a:lnTo>
                  <a:pt x="210" y="2202"/>
                </a:lnTo>
                <a:lnTo>
                  <a:pt x="209" y="2202"/>
                </a:lnTo>
                <a:lnTo>
                  <a:pt x="205" y="2204"/>
                </a:lnTo>
                <a:lnTo>
                  <a:pt x="201" y="2207"/>
                </a:lnTo>
                <a:lnTo>
                  <a:pt x="199" y="2208"/>
                </a:lnTo>
                <a:lnTo>
                  <a:pt x="198" y="2208"/>
                </a:lnTo>
                <a:lnTo>
                  <a:pt x="198" y="2209"/>
                </a:lnTo>
                <a:lnTo>
                  <a:pt x="198" y="2210"/>
                </a:lnTo>
                <a:lnTo>
                  <a:pt x="196" y="2210"/>
                </a:lnTo>
                <a:lnTo>
                  <a:pt x="195" y="2210"/>
                </a:lnTo>
                <a:lnTo>
                  <a:pt x="195" y="2210"/>
                </a:lnTo>
                <a:lnTo>
                  <a:pt x="194" y="2210"/>
                </a:lnTo>
                <a:lnTo>
                  <a:pt x="192" y="2210"/>
                </a:lnTo>
                <a:lnTo>
                  <a:pt x="191" y="2210"/>
                </a:lnTo>
                <a:lnTo>
                  <a:pt x="188" y="2210"/>
                </a:lnTo>
                <a:lnTo>
                  <a:pt x="187" y="2210"/>
                </a:lnTo>
                <a:lnTo>
                  <a:pt x="186" y="2210"/>
                </a:lnTo>
                <a:lnTo>
                  <a:pt x="186" y="2209"/>
                </a:lnTo>
                <a:lnTo>
                  <a:pt x="187" y="2208"/>
                </a:lnTo>
                <a:lnTo>
                  <a:pt x="188" y="2207"/>
                </a:lnTo>
                <a:lnTo>
                  <a:pt x="190" y="2207"/>
                </a:lnTo>
                <a:lnTo>
                  <a:pt x="193" y="2204"/>
                </a:lnTo>
                <a:lnTo>
                  <a:pt x="195" y="2204"/>
                </a:lnTo>
                <a:lnTo>
                  <a:pt x="196" y="2203"/>
                </a:lnTo>
                <a:lnTo>
                  <a:pt x="195" y="2202"/>
                </a:lnTo>
                <a:lnTo>
                  <a:pt x="194" y="2202"/>
                </a:lnTo>
                <a:lnTo>
                  <a:pt x="192" y="2202"/>
                </a:lnTo>
                <a:lnTo>
                  <a:pt x="191" y="2202"/>
                </a:lnTo>
                <a:lnTo>
                  <a:pt x="190" y="2200"/>
                </a:lnTo>
                <a:lnTo>
                  <a:pt x="189" y="2200"/>
                </a:lnTo>
                <a:lnTo>
                  <a:pt x="189" y="2201"/>
                </a:lnTo>
                <a:lnTo>
                  <a:pt x="189" y="2202"/>
                </a:lnTo>
                <a:lnTo>
                  <a:pt x="188" y="2202"/>
                </a:lnTo>
                <a:lnTo>
                  <a:pt x="187" y="2202"/>
                </a:lnTo>
                <a:lnTo>
                  <a:pt x="186" y="2202"/>
                </a:lnTo>
                <a:lnTo>
                  <a:pt x="186" y="2201"/>
                </a:lnTo>
                <a:lnTo>
                  <a:pt x="187" y="2200"/>
                </a:lnTo>
                <a:lnTo>
                  <a:pt x="188" y="2200"/>
                </a:lnTo>
                <a:lnTo>
                  <a:pt x="187" y="2200"/>
                </a:lnTo>
                <a:lnTo>
                  <a:pt x="186" y="2201"/>
                </a:lnTo>
                <a:lnTo>
                  <a:pt x="185" y="2201"/>
                </a:lnTo>
                <a:lnTo>
                  <a:pt x="185" y="2203"/>
                </a:lnTo>
                <a:lnTo>
                  <a:pt x="183" y="2205"/>
                </a:lnTo>
                <a:lnTo>
                  <a:pt x="183" y="2206"/>
                </a:lnTo>
                <a:lnTo>
                  <a:pt x="183" y="2207"/>
                </a:lnTo>
                <a:lnTo>
                  <a:pt x="181" y="2209"/>
                </a:lnTo>
                <a:lnTo>
                  <a:pt x="181" y="2211"/>
                </a:lnTo>
                <a:lnTo>
                  <a:pt x="180" y="2211"/>
                </a:lnTo>
                <a:lnTo>
                  <a:pt x="179" y="2210"/>
                </a:lnTo>
                <a:lnTo>
                  <a:pt x="177" y="2211"/>
                </a:lnTo>
                <a:lnTo>
                  <a:pt x="176" y="2211"/>
                </a:lnTo>
                <a:lnTo>
                  <a:pt x="175" y="2210"/>
                </a:lnTo>
                <a:lnTo>
                  <a:pt x="175" y="2210"/>
                </a:lnTo>
                <a:lnTo>
                  <a:pt x="173" y="2210"/>
                </a:lnTo>
                <a:lnTo>
                  <a:pt x="172" y="2207"/>
                </a:lnTo>
                <a:lnTo>
                  <a:pt x="171" y="2207"/>
                </a:lnTo>
                <a:lnTo>
                  <a:pt x="171" y="2206"/>
                </a:lnTo>
                <a:lnTo>
                  <a:pt x="172" y="2206"/>
                </a:lnTo>
                <a:lnTo>
                  <a:pt x="172" y="2205"/>
                </a:lnTo>
                <a:lnTo>
                  <a:pt x="172" y="2204"/>
                </a:lnTo>
                <a:lnTo>
                  <a:pt x="173" y="2203"/>
                </a:lnTo>
                <a:lnTo>
                  <a:pt x="174" y="2203"/>
                </a:lnTo>
                <a:lnTo>
                  <a:pt x="175" y="2203"/>
                </a:lnTo>
                <a:lnTo>
                  <a:pt x="176" y="2204"/>
                </a:lnTo>
                <a:lnTo>
                  <a:pt x="177" y="2203"/>
                </a:lnTo>
                <a:lnTo>
                  <a:pt x="181" y="2203"/>
                </a:lnTo>
                <a:lnTo>
                  <a:pt x="182" y="2201"/>
                </a:lnTo>
                <a:lnTo>
                  <a:pt x="183" y="2200"/>
                </a:lnTo>
                <a:lnTo>
                  <a:pt x="188" y="2199"/>
                </a:lnTo>
                <a:lnTo>
                  <a:pt x="193" y="2197"/>
                </a:lnTo>
                <a:lnTo>
                  <a:pt x="193" y="2196"/>
                </a:lnTo>
                <a:lnTo>
                  <a:pt x="192" y="2196"/>
                </a:lnTo>
                <a:lnTo>
                  <a:pt x="190" y="2197"/>
                </a:lnTo>
                <a:lnTo>
                  <a:pt x="189" y="2197"/>
                </a:lnTo>
                <a:lnTo>
                  <a:pt x="188" y="2197"/>
                </a:lnTo>
                <a:lnTo>
                  <a:pt x="187" y="2198"/>
                </a:lnTo>
                <a:lnTo>
                  <a:pt x="186" y="2198"/>
                </a:lnTo>
                <a:lnTo>
                  <a:pt x="186" y="2198"/>
                </a:lnTo>
                <a:lnTo>
                  <a:pt x="186" y="2197"/>
                </a:lnTo>
                <a:lnTo>
                  <a:pt x="186" y="2196"/>
                </a:lnTo>
                <a:lnTo>
                  <a:pt x="186" y="2196"/>
                </a:lnTo>
                <a:lnTo>
                  <a:pt x="185" y="2197"/>
                </a:lnTo>
                <a:lnTo>
                  <a:pt x="184" y="2198"/>
                </a:lnTo>
                <a:lnTo>
                  <a:pt x="183" y="2198"/>
                </a:lnTo>
                <a:lnTo>
                  <a:pt x="183" y="2199"/>
                </a:lnTo>
                <a:lnTo>
                  <a:pt x="180" y="2200"/>
                </a:lnTo>
                <a:lnTo>
                  <a:pt x="179" y="2200"/>
                </a:lnTo>
                <a:lnTo>
                  <a:pt x="178" y="2200"/>
                </a:lnTo>
                <a:lnTo>
                  <a:pt x="177" y="2199"/>
                </a:lnTo>
                <a:lnTo>
                  <a:pt x="176" y="2200"/>
                </a:lnTo>
                <a:lnTo>
                  <a:pt x="177" y="2200"/>
                </a:lnTo>
                <a:lnTo>
                  <a:pt x="177" y="2201"/>
                </a:lnTo>
                <a:lnTo>
                  <a:pt x="176" y="2201"/>
                </a:lnTo>
                <a:lnTo>
                  <a:pt x="174" y="2201"/>
                </a:lnTo>
                <a:lnTo>
                  <a:pt x="173" y="2200"/>
                </a:lnTo>
                <a:lnTo>
                  <a:pt x="173" y="2199"/>
                </a:lnTo>
                <a:lnTo>
                  <a:pt x="176" y="2198"/>
                </a:lnTo>
                <a:lnTo>
                  <a:pt x="179" y="2197"/>
                </a:lnTo>
                <a:lnTo>
                  <a:pt x="185" y="2195"/>
                </a:lnTo>
                <a:lnTo>
                  <a:pt x="186" y="2194"/>
                </a:lnTo>
                <a:lnTo>
                  <a:pt x="192" y="2192"/>
                </a:lnTo>
                <a:lnTo>
                  <a:pt x="196" y="2192"/>
                </a:lnTo>
                <a:lnTo>
                  <a:pt x="198" y="2192"/>
                </a:lnTo>
                <a:lnTo>
                  <a:pt x="198" y="2194"/>
                </a:lnTo>
                <a:lnTo>
                  <a:pt x="199" y="2194"/>
                </a:lnTo>
                <a:lnTo>
                  <a:pt x="205" y="2192"/>
                </a:lnTo>
                <a:lnTo>
                  <a:pt x="209" y="2192"/>
                </a:lnTo>
                <a:lnTo>
                  <a:pt x="211" y="2191"/>
                </a:lnTo>
                <a:lnTo>
                  <a:pt x="212" y="2190"/>
                </a:lnTo>
                <a:lnTo>
                  <a:pt x="213" y="2189"/>
                </a:lnTo>
                <a:lnTo>
                  <a:pt x="213" y="2188"/>
                </a:lnTo>
                <a:lnTo>
                  <a:pt x="214" y="2187"/>
                </a:lnTo>
                <a:lnTo>
                  <a:pt x="215" y="2186"/>
                </a:lnTo>
                <a:lnTo>
                  <a:pt x="215" y="2186"/>
                </a:lnTo>
                <a:lnTo>
                  <a:pt x="217" y="2186"/>
                </a:lnTo>
                <a:lnTo>
                  <a:pt x="221" y="2184"/>
                </a:lnTo>
                <a:lnTo>
                  <a:pt x="221" y="2183"/>
                </a:lnTo>
                <a:lnTo>
                  <a:pt x="224" y="2182"/>
                </a:lnTo>
                <a:lnTo>
                  <a:pt x="226" y="2182"/>
                </a:lnTo>
                <a:lnTo>
                  <a:pt x="227" y="2178"/>
                </a:lnTo>
                <a:lnTo>
                  <a:pt x="228" y="2177"/>
                </a:lnTo>
                <a:lnTo>
                  <a:pt x="229" y="2175"/>
                </a:lnTo>
                <a:lnTo>
                  <a:pt x="229" y="2174"/>
                </a:lnTo>
                <a:lnTo>
                  <a:pt x="230" y="2174"/>
                </a:lnTo>
                <a:lnTo>
                  <a:pt x="231" y="2173"/>
                </a:lnTo>
                <a:lnTo>
                  <a:pt x="230" y="2172"/>
                </a:lnTo>
                <a:lnTo>
                  <a:pt x="229" y="2173"/>
                </a:lnTo>
                <a:lnTo>
                  <a:pt x="228" y="2173"/>
                </a:lnTo>
                <a:lnTo>
                  <a:pt x="227" y="2174"/>
                </a:lnTo>
                <a:lnTo>
                  <a:pt x="225" y="2178"/>
                </a:lnTo>
                <a:lnTo>
                  <a:pt x="222" y="2180"/>
                </a:lnTo>
                <a:lnTo>
                  <a:pt x="221" y="2181"/>
                </a:lnTo>
                <a:lnTo>
                  <a:pt x="221" y="2182"/>
                </a:lnTo>
                <a:lnTo>
                  <a:pt x="220" y="2181"/>
                </a:lnTo>
                <a:lnTo>
                  <a:pt x="219" y="2181"/>
                </a:lnTo>
                <a:lnTo>
                  <a:pt x="219" y="2178"/>
                </a:lnTo>
                <a:lnTo>
                  <a:pt x="220" y="2176"/>
                </a:lnTo>
                <a:lnTo>
                  <a:pt x="219" y="2174"/>
                </a:lnTo>
                <a:lnTo>
                  <a:pt x="219" y="2173"/>
                </a:lnTo>
                <a:lnTo>
                  <a:pt x="220" y="2172"/>
                </a:lnTo>
                <a:lnTo>
                  <a:pt x="218" y="2167"/>
                </a:lnTo>
                <a:lnTo>
                  <a:pt x="218" y="2164"/>
                </a:lnTo>
                <a:lnTo>
                  <a:pt x="217" y="2164"/>
                </a:lnTo>
                <a:lnTo>
                  <a:pt x="216" y="2165"/>
                </a:lnTo>
                <a:lnTo>
                  <a:pt x="216" y="2166"/>
                </a:lnTo>
                <a:lnTo>
                  <a:pt x="216" y="2167"/>
                </a:lnTo>
                <a:lnTo>
                  <a:pt x="217" y="2168"/>
                </a:lnTo>
                <a:lnTo>
                  <a:pt x="217" y="2170"/>
                </a:lnTo>
                <a:lnTo>
                  <a:pt x="217" y="2171"/>
                </a:lnTo>
                <a:lnTo>
                  <a:pt x="215" y="2172"/>
                </a:lnTo>
                <a:lnTo>
                  <a:pt x="215" y="2173"/>
                </a:lnTo>
                <a:lnTo>
                  <a:pt x="215" y="2174"/>
                </a:lnTo>
                <a:lnTo>
                  <a:pt x="216" y="2177"/>
                </a:lnTo>
                <a:lnTo>
                  <a:pt x="216" y="2178"/>
                </a:lnTo>
                <a:lnTo>
                  <a:pt x="214" y="2180"/>
                </a:lnTo>
                <a:lnTo>
                  <a:pt x="213" y="2182"/>
                </a:lnTo>
                <a:lnTo>
                  <a:pt x="212" y="2182"/>
                </a:lnTo>
                <a:lnTo>
                  <a:pt x="209" y="2185"/>
                </a:lnTo>
                <a:lnTo>
                  <a:pt x="208" y="2186"/>
                </a:lnTo>
                <a:lnTo>
                  <a:pt x="207" y="2186"/>
                </a:lnTo>
                <a:lnTo>
                  <a:pt x="202" y="2189"/>
                </a:lnTo>
                <a:lnTo>
                  <a:pt x="198" y="2190"/>
                </a:lnTo>
                <a:lnTo>
                  <a:pt x="197" y="2191"/>
                </a:lnTo>
                <a:lnTo>
                  <a:pt x="196" y="2190"/>
                </a:lnTo>
                <a:lnTo>
                  <a:pt x="198" y="2189"/>
                </a:lnTo>
                <a:lnTo>
                  <a:pt x="198" y="2188"/>
                </a:lnTo>
                <a:lnTo>
                  <a:pt x="199" y="2187"/>
                </a:lnTo>
                <a:lnTo>
                  <a:pt x="198" y="2187"/>
                </a:lnTo>
                <a:lnTo>
                  <a:pt x="197" y="2188"/>
                </a:lnTo>
                <a:lnTo>
                  <a:pt x="194" y="2189"/>
                </a:lnTo>
                <a:lnTo>
                  <a:pt x="187" y="2191"/>
                </a:lnTo>
                <a:lnTo>
                  <a:pt x="185" y="2193"/>
                </a:lnTo>
                <a:lnTo>
                  <a:pt x="184" y="2193"/>
                </a:lnTo>
                <a:lnTo>
                  <a:pt x="183" y="2192"/>
                </a:lnTo>
                <a:lnTo>
                  <a:pt x="183" y="2190"/>
                </a:lnTo>
                <a:lnTo>
                  <a:pt x="184" y="2189"/>
                </a:lnTo>
                <a:lnTo>
                  <a:pt x="184" y="2188"/>
                </a:lnTo>
                <a:lnTo>
                  <a:pt x="181" y="2188"/>
                </a:lnTo>
                <a:lnTo>
                  <a:pt x="181" y="2187"/>
                </a:lnTo>
                <a:lnTo>
                  <a:pt x="182" y="2186"/>
                </a:lnTo>
                <a:lnTo>
                  <a:pt x="181" y="2186"/>
                </a:lnTo>
                <a:lnTo>
                  <a:pt x="182" y="2185"/>
                </a:lnTo>
                <a:lnTo>
                  <a:pt x="187" y="2183"/>
                </a:lnTo>
                <a:lnTo>
                  <a:pt x="190" y="2183"/>
                </a:lnTo>
                <a:lnTo>
                  <a:pt x="194" y="2182"/>
                </a:lnTo>
                <a:lnTo>
                  <a:pt x="195" y="2181"/>
                </a:lnTo>
                <a:lnTo>
                  <a:pt x="202" y="2180"/>
                </a:lnTo>
                <a:lnTo>
                  <a:pt x="203" y="2180"/>
                </a:lnTo>
                <a:lnTo>
                  <a:pt x="205" y="2179"/>
                </a:lnTo>
                <a:lnTo>
                  <a:pt x="205" y="2178"/>
                </a:lnTo>
                <a:lnTo>
                  <a:pt x="203" y="2177"/>
                </a:lnTo>
                <a:lnTo>
                  <a:pt x="202" y="2178"/>
                </a:lnTo>
                <a:lnTo>
                  <a:pt x="201" y="2178"/>
                </a:lnTo>
                <a:lnTo>
                  <a:pt x="201" y="2177"/>
                </a:lnTo>
                <a:lnTo>
                  <a:pt x="201" y="2176"/>
                </a:lnTo>
                <a:lnTo>
                  <a:pt x="202" y="2175"/>
                </a:lnTo>
                <a:lnTo>
                  <a:pt x="204" y="2176"/>
                </a:lnTo>
                <a:lnTo>
                  <a:pt x="208" y="2175"/>
                </a:lnTo>
                <a:lnTo>
                  <a:pt x="204" y="2174"/>
                </a:lnTo>
                <a:lnTo>
                  <a:pt x="205" y="2172"/>
                </a:lnTo>
                <a:lnTo>
                  <a:pt x="206" y="2172"/>
                </a:lnTo>
                <a:lnTo>
                  <a:pt x="206" y="2173"/>
                </a:lnTo>
                <a:lnTo>
                  <a:pt x="207" y="2173"/>
                </a:lnTo>
                <a:lnTo>
                  <a:pt x="208" y="2173"/>
                </a:lnTo>
                <a:lnTo>
                  <a:pt x="209" y="2173"/>
                </a:lnTo>
                <a:lnTo>
                  <a:pt x="208" y="2174"/>
                </a:lnTo>
                <a:lnTo>
                  <a:pt x="209" y="2174"/>
                </a:lnTo>
                <a:lnTo>
                  <a:pt x="210" y="2174"/>
                </a:lnTo>
                <a:lnTo>
                  <a:pt x="210" y="2173"/>
                </a:lnTo>
                <a:lnTo>
                  <a:pt x="209" y="2172"/>
                </a:lnTo>
                <a:lnTo>
                  <a:pt x="208" y="2171"/>
                </a:lnTo>
                <a:lnTo>
                  <a:pt x="206" y="2170"/>
                </a:lnTo>
                <a:lnTo>
                  <a:pt x="205" y="2169"/>
                </a:lnTo>
                <a:lnTo>
                  <a:pt x="204" y="2169"/>
                </a:lnTo>
                <a:lnTo>
                  <a:pt x="203" y="2172"/>
                </a:lnTo>
                <a:lnTo>
                  <a:pt x="202" y="2172"/>
                </a:lnTo>
                <a:lnTo>
                  <a:pt x="202" y="2171"/>
                </a:lnTo>
                <a:lnTo>
                  <a:pt x="202" y="2168"/>
                </a:lnTo>
                <a:lnTo>
                  <a:pt x="202" y="2166"/>
                </a:lnTo>
                <a:lnTo>
                  <a:pt x="201" y="2166"/>
                </a:lnTo>
                <a:lnTo>
                  <a:pt x="199" y="2164"/>
                </a:lnTo>
                <a:lnTo>
                  <a:pt x="198" y="2163"/>
                </a:lnTo>
                <a:lnTo>
                  <a:pt x="199" y="2161"/>
                </a:lnTo>
                <a:lnTo>
                  <a:pt x="204" y="2157"/>
                </a:lnTo>
                <a:lnTo>
                  <a:pt x="205" y="2156"/>
                </a:lnTo>
                <a:lnTo>
                  <a:pt x="209" y="2155"/>
                </a:lnTo>
                <a:lnTo>
                  <a:pt x="210" y="2155"/>
                </a:lnTo>
                <a:lnTo>
                  <a:pt x="209" y="2154"/>
                </a:lnTo>
                <a:lnTo>
                  <a:pt x="207" y="2154"/>
                </a:lnTo>
                <a:lnTo>
                  <a:pt x="207" y="2153"/>
                </a:lnTo>
                <a:lnTo>
                  <a:pt x="206" y="2153"/>
                </a:lnTo>
                <a:lnTo>
                  <a:pt x="205" y="2153"/>
                </a:lnTo>
                <a:lnTo>
                  <a:pt x="204" y="2153"/>
                </a:lnTo>
                <a:lnTo>
                  <a:pt x="203" y="2154"/>
                </a:lnTo>
                <a:lnTo>
                  <a:pt x="202" y="2155"/>
                </a:lnTo>
                <a:lnTo>
                  <a:pt x="202" y="2156"/>
                </a:lnTo>
                <a:lnTo>
                  <a:pt x="200" y="2156"/>
                </a:lnTo>
                <a:lnTo>
                  <a:pt x="198" y="2159"/>
                </a:lnTo>
                <a:lnTo>
                  <a:pt x="198" y="2160"/>
                </a:lnTo>
                <a:lnTo>
                  <a:pt x="197" y="2161"/>
                </a:lnTo>
                <a:lnTo>
                  <a:pt x="197" y="2162"/>
                </a:lnTo>
                <a:lnTo>
                  <a:pt x="194" y="2161"/>
                </a:lnTo>
                <a:lnTo>
                  <a:pt x="191" y="2158"/>
                </a:lnTo>
                <a:lnTo>
                  <a:pt x="191" y="2157"/>
                </a:lnTo>
                <a:lnTo>
                  <a:pt x="190" y="2156"/>
                </a:lnTo>
                <a:lnTo>
                  <a:pt x="190" y="2157"/>
                </a:lnTo>
                <a:lnTo>
                  <a:pt x="190" y="2158"/>
                </a:lnTo>
                <a:lnTo>
                  <a:pt x="189" y="2158"/>
                </a:lnTo>
                <a:lnTo>
                  <a:pt x="188" y="2157"/>
                </a:lnTo>
                <a:lnTo>
                  <a:pt x="187" y="2157"/>
                </a:lnTo>
                <a:lnTo>
                  <a:pt x="187" y="2158"/>
                </a:lnTo>
                <a:lnTo>
                  <a:pt x="189" y="2159"/>
                </a:lnTo>
                <a:lnTo>
                  <a:pt x="194" y="2161"/>
                </a:lnTo>
                <a:lnTo>
                  <a:pt x="195" y="2163"/>
                </a:lnTo>
                <a:lnTo>
                  <a:pt x="194" y="2165"/>
                </a:lnTo>
                <a:lnTo>
                  <a:pt x="195" y="2165"/>
                </a:lnTo>
                <a:lnTo>
                  <a:pt x="196" y="2165"/>
                </a:lnTo>
                <a:lnTo>
                  <a:pt x="197" y="2165"/>
                </a:lnTo>
                <a:lnTo>
                  <a:pt x="198" y="2167"/>
                </a:lnTo>
                <a:lnTo>
                  <a:pt x="198" y="2168"/>
                </a:lnTo>
                <a:lnTo>
                  <a:pt x="198" y="2172"/>
                </a:lnTo>
                <a:lnTo>
                  <a:pt x="199" y="2173"/>
                </a:lnTo>
                <a:lnTo>
                  <a:pt x="198" y="2173"/>
                </a:lnTo>
                <a:lnTo>
                  <a:pt x="197" y="2172"/>
                </a:lnTo>
                <a:lnTo>
                  <a:pt x="195" y="2172"/>
                </a:lnTo>
                <a:lnTo>
                  <a:pt x="194" y="2172"/>
                </a:lnTo>
                <a:lnTo>
                  <a:pt x="193" y="2172"/>
                </a:lnTo>
                <a:lnTo>
                  <a:pt x="193" y="2173"/>
                </a:lnTo>
                <a:lnTo>
                  <a:pt x="194" y="2174"/>
                </a:lnTo>
                <a:lnTo>
                  <a:pt x="195" y="2174"/>
                </a:lnTo>
                <a:lnTo>
                  <a:pt x="195" y="2174"/>
                </a:lnTo>
                <a:lnTo>
                  <a:pt x="195" y="2175"/>
                </a:lnTo>
                <a:lnTo>
                  <a:pt x="194" y="2175"/>
                </a:lnTo>
                <a:lnTo>
                  <a:pt x="191" y="2177"/>
                </a:lnTo>
                <a:lnTo>
                  <a:pt x="187" y="2179"/>
                </a:lnTo>
                <a:lnTo>
                  <a:pt x="186" y="2179"/>
                </a:lnTo>
                <a:lnTo>
                  <a:pt x="185" y="2179"/>
                </a:lnTo>
                <a:lnTo>
                  <a:pt x="184" y="2178"/>
                </a:lnTo>
                <a:lnTo>
                  <a:pt x="183" y="2177"/>
                </a:lnTo>
                <a:lnTo>
                  <a:pt x="182" y="2176"/>
                </a:lnTo>
                <a:lnTo>
                  <a:pt x="181" y="2175"/>
                </a:lnTo>
                <a:lnTo>
                  <a:pt x="181" y="2174"/>
                </a:lnTo>
                <a:lnTo>
                  <a:pt x="182" y="2174"/>
                </a:lnTo>
                <a:lnTo>
                  <a:pt x="180" y="2173"/>
                </a:lnTo>
                <a:lnTo>
                  <a:pt x="180" y="2172"/>
                </a:lnTo>
                <a:lnTo>
                  <a:pt x="179" y="2172"/>
                </a:lnTo>
                <a:lnTo>
                  <a:pt x="178" y="2173"/>
                </a:lnTo>
                <a:lnTo>
                  <a:pt x="177" y="2173"/>
                </a:lnTo>
                <a:lnTo>
                  <a:pt x="176" y="2173"/>
                </a:lnTo>
                <a:lnTo>
                  <a:pt x="176" y="2172"/>
                </a:lnTo>
                <a:lnTo>
                  <a:pt x="175" y="2173"/>
                </a:lnTo>
                <a:lnTo>
                  <a:pt x="175" y="2174"/>
                </a:lnTo>
                <a:lnTo>
                  <a:pt x="175" y="2174"/>
                </a:lnTo>
                <a:lnTo>
                  <a:pt x="176" y="2174"/>
                </a:lnTo>
                <a:lnTo>
                  <a:pt x="177" y="2174"/>
                </a:lnTo>
                <a:lnTo>
                  <a:pt x="181" y="2178"/>
                </a:lnTo>
                <a:lnTo>
                  <a:pt x="182" y="2180"/>
                </a:lnTo>
                <a:lnTo>
                  <a:pt x="182" y="2181"/>
                </a:lnTo>
                <a:lnTo>
                  <a:pt x="182" y="2182"/>
                </a:lnTo>
                <a:lnTo>
                  <a:pt x="181" y="2182"/>
                </a:lnTo>
                <a:lnTo>
                  <a:pt x="178" y="2183"/>
                </a:lnTo>
                <a:lnTo>
                  <a:pt x="175" y="2184"/>
                </a:lnTo>
                <a:lnTo>
                  <a:pt x="175" y="2183"/>
                </a:lnTo>
                <a:lnTo>
                  <a:pt x="175" y="2179"/>
                </a:lnTo>
                <a:lnTo>
                  <a:pt x="175" y="2178"/>
                </a:lnTo>
                <a:lnTo>
                  <a:pt x="176" y="2176"/>
                </a:lnTo>
                <a:lnTo>
                  <a:pt x="175" y="2176"/>
                </a:lnTo>
                <a:lnTo>
                  <a:pt x="174" y="2176"/>
                </a:lnTo>
                <a:lnTo>
                  <a:pt x="173" y="2174"/>
                </a:lnTo>
                <a:lnTo>
                  <a:pt x="173" y="2173"/>
                </a:lnTo>
                <a:lnTo>
                  <a:pt x="172" y="2172"/>
                </a:lnTo>
                <a:lnTo>
                  <a:pt x="172" y="2173"/>
                </a:lnTo>
                <a:lnTo>
                  <a:pt x="171" y="2173"/>
                </a:lnTo>
                <a:lnTo>
                  <a:pt x="171" y="2172"/>
                </a:lnTo>
                <a:lnTo>
                  <a:pt x="170" y="2170"/>
                </a:lnTo>
                <a:lnTo>
                  <a:pt x="170" y="2171"/>
                </a:lnTo>
                <a:lnTo>
                  <a:pt x="169" y="2171"/>
                </a:lnTo>
                <a:lnTo>
                  <a:pt x="170" y="2172"/>
                </a:lnTo>
                <a:lnTo>
                  <a:pt x="171" y="2173"/>
                </a:lnTo>
                <a:lnTo>
                  <a:pt x="171" y="2174"/>
                </a:lnTo>
                <a:lnTo>
                  <a:pt x="171" y="2174"/>
                </a:lnTo>
                <a:lnTo>
                  <a:pt x="171" y="2175"/>
                </a:lnTo>
                <a:lnTo>
                  <a:pt x="169" y="2176"/>
                </a:lnTo>
                <a:lnTo>
                  <a:pt x="169" y="2175"/>
                </a:lnTo>
                <a:lnTo>
                  <a:pt x="169" y="2174"/>
                </a:lnTo>
                <a:lnTo>
                  <a:pt x="168" y="2174"/>
                </a:lnTo>
                <a:lnTo>
                  <a:pt x="168" y="2173"/>
                </a:lnTo>
                <a:lnTo>
                  <a:pt x="167" y="2173"/>
                </a:lnTo>
                <a:lnTo>
                  <a:pt x="166" y="2173"/>
                </a:lnTo>
                <a:lnTo>
                  <a:pt x="167" y="2174"/>
                </a:lnTo>
                <a:lnTo>
                  <a:pt x="167" y="2176"/>
                </a:lnTo>
                <a:lnTo>
                  <a:pt x="168" y="2178"/>
                </a:lnTo>
                <a:lnTo>
                  <a:pt x="168" y="2179"/>
                </a:lnTo>
                <a:lnTo>
                  <a:pt x="167" y="2179"/>
                </a:lnTo>
                <a:lnTo>
                  <a:pt x="166" y="2178"/>
                </a:lnTo>
                <a:lnTo>
                  <a:pt x="166" y="2179"/>
                </a:lnTo>
                <a:lnTo>
                  <a:pt x="165" y="2179"/>
                </a:lnTo>
                <a:lnTo>
                  <a:pt x="165" y="2178"/>
                </a:lnTo>
                <a:lnTo>
                  <a:pt x="164" y="2178"/>
                </a:lnTo>
                <a:lnTo>
                  <a:pt x="163" y="2176"/>
                </a:lnTo>
                <a:lnTo>
                  <a:pt x="163" y="2176"/>
                </a:lnTo>
                <a:lnTo>
                  <a:pt x="162" y="2175"/>
                </a:lnTo>
                <a:lnTo>
                  <a:pt x="162" y="2174"/>
                </a:lnTo>
                <a:lnTo>
                  <a:pt x="162" y="2175"/>
                </a:lnTo>
                <a:lnTo>
                  <a:pt x="161" y="2175"/>
                </a:lnTo>
                <a:lnTo>
                  <a:pt x="161" y="2176"/>
                </a:lnTo>
                <a:lnTo>
                  <a:pt x="160" y="2176"/>
                </a:lnTo>
                <a:lnTo>
                  <a:pt x="160" y="2177"/>
                </a:lnTo>
                <a:lnTo>
                  <a:pt x="161" y="2178"/>
                </a:lnTo>
                <a:lnTo>
                  <a:pt x="161" y="2179"/>
                </a:lnTo>
                <a:lnTo>
                  <a:pt x="161" y="2183"/>
                </a:lnTo>
                <a:lnTo>
                  <a:pt x="160" y="2183"/>
                </a:lnTo>
                <a:lnTo>
                  <a:pt x="160" y="2184"/>
                </a:lnTo>
                <a:lnTo>
                  <a:pt x="159" y="2182"/>
                </a:lnTo>
                <a:lnTo>
                  <a:pt x="157" y="2177"/>
                </a:lnTo>
                <a:lnTo>
                  <a:pt x="157" y="2176"/>
                </a:lnTo>
                <a:lnTo>
                  <a:pt x="158" y="2175"/>
                </a:lnTo>
                <a:lnTo>
                  <a:pt x="159" y="2174"/>
                </a:lnTo>
                <a:lnTo>
                  <a:pt x="158" y="2174"/>
                </a:lnTo>
                <a:lnTo>
                  <a:pt x="157" y="2173"/>
                </a:lnTo>
                <a:lnTo>
                  <a:pt x="156" y="2174"/>
                </a:lnTo>
                <a:lnTo>
                  <a:pt x="156" y="2174"/>
                </a:lnTo>
                <a:lnTo>
                  <a:pt x="155" y="2174"/>
                </a:lnTo>
                <a:lnTo>
                  <a:pt x="154" y="2174"/>
                </a:lnTo>
                <a:lnTo>
                  <a:pt x="153" y="2175"/>
                </a:lnTo>
                <a:lnTo>
                  <a:pt x="154" y="2176"/>
                </a:lnTo>
                <a:lnTo>
                  <a:pt x="156" y="2178"/>
                </a:lnTo>
                <a:lnTo>
                  <a:pt x="156" y="2179"/>
                </a:lnTo>
                <a:lnTo>
                  <a:pt x="158" y="2182"/>
                </a:lnTo>
                <a:lnTo>
                  <a:pt x="158" y="2184"/>
                </a:lnTo>
                <a:lnTo>
                  <a:pt x="158" y="2185"/>
                </a:lnTo>
                <a:lnTo>
                  <a:pt x="158" y="2186"/>
                </a:lnTo>
                <a:lnTo>
                  <a:pt x="157" y="2186"/>
                </a:lnTo>
                <a:lnTo>
                  <a:pt x="156" y="2186"/>
                </a:lnTo>
                <a:lnTo>
                  <a:pt x="156" y="2185"/>
                </a:lnTo>
                <a:lnTo>
                  <a:pt x="156" y="2184"/>
                </a:lnTo>
                <a:lnTo>
                  <a:pt x="156" y="2183"/>
                </a:lnTo>
                <a:lnTo>
                  <a:pt x="156" y="2182"/>
                </a:lnTo>
                <a:lnTo>
                  <a:pt x="155" y="2182"/>
                </a:lnTo>
                <a:lnTo>
                  <a:pt x="155" y="2183"/>
                </a:lnTo>
                <a:lnTo>
                  <a:pt x="155" y="2184"/>
                </a:lnTo>
                <a:lnTo>
                  <a:pt x="155" y="2185"/>
                </a:lnTo>
                <a:lnTo>
                  <a:pt x="155" y="2186"/>
                </a:lnTo>
                <a:lnTo>
                  <a:pt x="154" y="2186"/>
                </a:lnTo>
                <a:lnTo>
                  <a:pt x="153" y="2186"/>
                </a:lnTo>
                <a:lnTo>
                  <a:pt x="152" y="2186"/>
                </a:lnTo>
                <a:lnTo>
                  <a:pt x="151" y="2185"/>
                </a:lnTo>
                <a:lnTo>
                  <a:pt x="151" y="2182"/>
                </a:lnTo>
                <a:lnTo>
                  <a:pt x="150" y="2180"/>
                </a:lnTo>
                <a:lnTo>
                  <a:pt x="149" y="2181"/>
                </a:lnTo>
                <a:lnTo>
                  <a:pt x="149" y="2182"/>
                </a:lnTo>
                <a:lnTo>
                  <a:pt x="150" y="2182"/>
                </a:lnTo>
                <a:lnTo>
                  <a:pt x="151" y="2184"/>
                </a:lnTo>
                <a:lnTo>
                  <a:pt x="151" y="2185"/>
                </a:lnTo>
                <a:lnTo>
                  <a:pt x="151" y="2186"/>
                </a:lnTo>
                <a:lnTo>
                  <a:pt x="150" y="2185"/>
                </a:lnTo>
                <a:lnTo>
                  <a:pt x="147" y="2181"/>
                </a:lnTo>
                <a:lnTo>
                  <a:pt x="146" y="2181"/>
                </a:lnTo>
                <a:lnTo>
                  <a:pt x="144" y="2181"/>
                </a:lnTo>
                <a:lnTo>
                  <a:pt x="144" y="2180"/>
                </a:lnTo>
                <a:lnTo>
                  <a:pt x="143" y="2179"/>
                </a:lnTo>
                <a:lnTo>
                  <a:pt x="142" y="2180"/>
                </a:lnTo>
                <a:lnTo>
                  <a:pt x="143" y="2181"/>
                </a:lnTo>
                <a:lnTo>
                  <a:pt x="146" y="2182"/>
                </a:lnTo>
                <a:lnTo>
                  <a:pt x="148" y="2184"/>
                </a:lnTo>
                <a:lnTo>
                  <a:pt x="149" y="2185"/>
                </a:lnTo>
                <a:lnTo>
                  <a:pt x="151" y="2186"/>
                </a:lnTo>
                <a:lnTo>
                  <a:pt x="151" y="2187"/>
                </a:lnTo>
                <a:lnTo>
                  <a:pt x="150" y="2187"/>
                </a:lnTo>
                <a:lnTo>
                  <a:pt x="150" y="2188"/>
                </a:lnTo>
                <a:lnTo>
                  <a:pt x="149" y="2190"/>
                </a:lnTo>
                <a:lnTo>
                  <a:pt x="149" y="2191"/>
                </a:lnTo>
                <a:lnTo>
                  <a:pt x="147" y="2191"/>
                </a:lnTo>
                <a:lnTo>
                  <a:pt x="144" y="2192"/>
                </a:lnTo>
                <a:lnTo>
                  <a:pt x="142" y="2192"/>
                </a:lnTo>
                <a:lnTo>
                  <a:pt x="141" y="2193"/>
                </a:lnTo>
                <a:lnTo>
                  <a:pt x="140" y="2194"/>
                </a:lnTo>
                <a:lnTo>
                  <a:pt x="140" y="2194"/>
                </a:lnTo>
                <a:lnTo>
                  <a:pt x="139" y="2193"/>
                </a:lnTo>
                <a:lnTo>
                  <a:pt x="137" y="2193"/>
                </a:lnTo>
                <a:lnTo>
                  <a:pt x="136" y="2193"/>
                </a:lnTo>
                <a:lnTo>
                  <a:pt x="137" y="2192"/>
                </a:lnTo>
                <a:lnTo>
                  <a:pt x="138" y="2191"/>
                </a:lnTo>
                <a:lnTo>
                  <a:pt x="140" y="2191"/>
                </a:lnTo>
                <a:lnTo>
                  <a:pt x="140" y="2191"/>
                </a:lnTo>
                <a:lnTo>
                  <a:pt x="140" y="2190"/>
                </a:lnTo>
                <a:lnTo>
                  <a:pt x="140" y="2190"/>
                </a:lnTo>
                <a:lnTo>
                  <a:pt x="139" y="2190"/>
                </a:lnTo>
                <a:lnTo>
                  <a:pt x="138" y="2190"/>
                </a:lnTo>
                <a:lnTo>
                  <a:pt x="137" y="2191"/>
                </a:lnTo>
                <a:lnTo>
                  <a:pt x="137" y="2192"/>
                </a:lnTo>
                <a:lnTo>
                  <a:pt x="136" y="2192"/>
                </a:lnTo>
                <a:lnTo>
                  <a:pt x="135" y="2191"/>
                </a:lnTo>
                <a:lnTo>
                  <a:pt x="135" y="2190"/>
                </a:lnTo>
                <a:lnTo>
                  <a:pt x="136" y="2189"/>
                </a:lnTo>
                <a:lnTo>
                  <a:pt x="137" y="2189"/>
                </a:lnTo>
                <a:lnTo>
                  <a:pt x="138" y="2189"/>
                </a:lnTo>
                <a:lnTo>
                  <a:pt x="140" y="2188"/>
                </a:lnTo>
                <a:lnTo>
                  <a:pt x="140" y="2187"/>
                </a:lnTo>
                <a:lnTo>
                  <a:pt x="143" y="2186"/>
                </a:lnTo>
                <a:lnTo>
                  <a:pt x="144" y="2186"/>
                </a:lnTo>
                <a:lnTo>
                  <a:pt x="142" y="2186"/>
                </a:lnTo>
                <a:lnTo>
                  <a:pt x="140" y="2186"/>
                </a:lnTo>
                <a:lnTo>
                  <a:pt x="139" y="2187"/>
                </a:lnTo>
                <a:lnTo>
                  <a:pt x="138" y="2187"/>
                </a:lnTo>
                <a:lnTo>
                  <a:pt x="138" y="2186"/>
                </a:lnTo>
                <a:lnTo>
                  <a:pt x="137" y="2186"/>
                </a:lnTo>
                <a:lnTo>
                  <a:pt x="136" y="2187"/>
                </a:lnTo>
                <a:lnTo>
                  <a:pt x="136" y="2188"/>
                </a:lnTo>
                <a:lnTo>
                  <a:pt x="135" y="2187"/>
                </a:lnTo>
                <a:lnTo>
                  <a:pt x="135" y="2188"/>
                </a:lnTo>
                <a:lnTo>
                  <a:pt x="134" y="2188"/>
                </a:lnTo>
                <a:lnTo>
                  <a:pt x="135" y="2188"/>
                </a:lnTo>
                <a:lnTo>
                  <a:pt x="136" y="2189"/>
                </a:lnTo>
                <a:lnTo>
                  <a:pt x="135" y="2189"/>
                </a:lnTo>
                <a:lnTo>
                  <a:pt x="134" y="2189"/>
                </a:lnTo>
                <a:lnTo>
                  <a:pt x="133" y="2189"/>
                </a:lnTo>
                <a:lnTo>
                  <a:pt x="132" y="2189"/>
                </a:lnTo>
                <a:lnTo>
                  <a:pt x="132" y="2188"/>
                </a:lnTo>
                <a:lnTo>
                  <a:pt x="132" y="2187"/>
                </a:lnTo>
                <a:lnTo>
                  <a:pt x="132" y="2186"/>
                </a:lnTo>
                <a:lnTo>
                  <a:pt x="133" y="2185"/>
                </a:lnTo>
                <a:lnTo>
                  <a:pt x="133" y="2184"/>
                </a:lnTo>
                <a:lnTo>
                  <a:pt x="133" y="2185"/>
                </a:lnTo>
                <a:lnTo>
                  <a:pt x="134" y="2185"/>
                </a:lnTo>
                <a:lnTo>
                  <a:pt x="134" y="2186"/>
                </a:lnTo>
                <a:lnTo>
                  <a:pt x="134" y="2185"/>
                </a:lnTo>
                <a:lnTo>
                  <a:pt x="134" y="2184"/>
                </a:lnTo>
                <a:lnTo>
                  <a:pt x="134" y="2183"/>
                </a:lnTo>
                <a:lnTo>
                  <a:pt x="136" y="2183"/>
                </a:lnTo>
                <a:lnTo>
                  <a:pt x="137" y="2183"/>
                </a:lnTo>
                <a:lnTo>
                  <a:pt x="137" y="2182"/>
                </a:lnTo>
                <a:lnTo>
                  <a:pt x="139" y="2182"/>
                </a:lnTo>
                <a:lnTo>
                  <a:pt x="139" y="2181"/>
                </a:lnTo>
                <a:lnTo>
                  <a:pt x="140" y="2180"/>
                </a:lnTo>
                <a:lnTo>
                  <a:pt x="140" y="2180"/>
                </a:lnTo>
                <a:lnTo>
                  <a:pt x="141" y="2181"/>
                </a:lnTo>
                <a:lnTo>
                  <a:pt x="141" y="2180"/>
                </a:lnTo>
                <a:lnTo>
                  <a:pt x="140" y="2178"/>
                </a:lnTo>
                <a:lnTo>
                  <a:pt x="140" y="2177"/>
                </a:lnTo>
                <a:lnTo>
                  <a:pt x="139" y="2177"/>
                </a:lnTo>
                <a:lnTo>
                  <a:pt x="134" y="2178"/>
                </a:lnTo>
                <a:lnTo>
                  <a:pt x="133" y="2179"/>
                </a:lnTo>
                <a:lnTo>
                  <a:pt x="132" y="2180"/>
                </a:lnTo>
                <a:lnTo>
                  <a:pt x="130" y="2182"/>
                </a:lnTo>
                <a:lnTo>
                  <a:pt x="129" y="2182"/>
                </a:lnTo>
                <a:lnTo>
                  <a:pt x="128" y="2182"/>
                </a:lnTo>
                <a:lnTo>
                  <a:pt x="128" y="2182"/>
                </a:lnTo>
                <a:lnTo>
                  <a:pt x="130" y="2179"/>
                </a:lnTo>
                <a:lnTo>
                  <a:pt x="132" y="2179"/>
                </a:lnTo>
                <a:lnTo>
                  <a:pt x="132" y="2178"/>
                </a:lnTo>
                <a:lnTo>
                  <a:pt x="132" y="2177"/>
                </a:lnTo>
                <a:lnTo>
                  <a:pt x="135" y="2176"/>
                </a:lnTo>
                <a:lnTo>
                  <a:pt x="137" y="2175"/>
                </a:lnTo>
                <a:lnTo>
                  <a:pt x="139" y="2175"/>
                </a:lnTo>
                <a:lnTo>
                  <a:pt x="138" y="2174"/>
                </a:lnTo>
                <a:lnTo>
                  <a:pt x="137" y="2174"/>
                </a:lnTo>
                <a:lnTo>
                  <a:pt x="136" y="2174"/>
                </a:lnTo>
                <a:lnTo>
                  <a:pt x="134" y="2175"/>
                </a:lnTo>
                <a:lnTo>
                  <a:pt x="133" y="2175"/>
                </a:lnTo>
                <a:lnTo>
                  <a:pt x="133" y="2176"/>
                </a:lnTo>
                <a:lnTo>
                  <a:pt x="132" y="2176"/>
                </a:lnTo>
                <a:lnTo>
                  <a:pt x="131" y="2176"/>
                </a:lnTo>
                <a:lnTo>
                  <a:pt x="130" y="2176"/>
                </a:lnTo>
                <a:lnTo>
                  <a:pt x="129" y="2176"/>
                </a:lnTo>
                <a:lnTo>
                  <a:pt x="128" y="2178"/>
                </a:lnTo>
                <a:lnTo>
                  <a:pt x="127" y="2179"/>
                </a:lnTo>
                <a:lnTo>
                  <a:pt x="124" y="2180"/>
                </a:lnTo>
                <a:lnTo>
                  <a:pt x="123" y="2180"/>
                </a:lnTo>
                <a:lnTo>
                  <a:pt x="123" y="2179"/>
                </a:lnTo>
                <a:lnTo>
                  <a:pt x="123" y="2178"/>
                </a:lnTo>
                <a:lnTo>
                  <a:pt x="124" y="2177"/>
                </a:lnTo>
                <a:lnTo>
                  <a:pt x="124" y="2176"/>
                </a:lnTo>
                <a:lnTo>
                  <a:pt x="123" y="2174"/>
                </a:lnTo>
                <a:lnTo>
                  <a:pt x="124" y="2174"/>
                </a:lnTo>
                <a:lnTo>
                  <a:pt x="123" y="2173"/>
                </a:lnTo>
                <a:lnTo>
                  <a:pt x="122" y="2173"/>
                </a:lnTo>
                <a:lnTo>
                  <a:pt x="120" y="2174"/>
                </a:lnTo>
                <a:lnTo>
                  <a:pt x="118" y="2174"/>
                </a:lnTo>
                <a:lnTo>
                  <a:pt x="117" y="2174"/>
                </a:lnTo>
                <a:lnTo>
                  <a:pt x="116" y="2174"/>
                </a:lnTo>
                <a:lnTo>
                  <a:pt x="116" y="2173"/>
                </a:lnTo>
                <a:lnTo>
                  <a:pt x="116" y="2173"/>
                </a:lnTo>
                <a:lnTo>
                  <a:pt x="115" y="2172"/>
                </a:lnTo>
                <a:lnTo>
                  <a:pt x="115" y="2171"/>
                </a:lnTo>
                <a:lnTo>
                  <a:pt x="116" y="2170"/>
                </a:lnTo>
                <a:lnTo>
                  <a:pt x="116" y="2169"/>
                </a:lnTo>
                <a:lnTo>
                  <a:pt x="115" y="2169"/>
                </a:lnTo>
                <a:lnTo>
                  <a:pt x="115" y="2168"/>
                </a:lnTo>
                <a:lnTo>
                  <a:pt x="116" y="2167"/>
                </a:lnTo>
                <a:lnTo>
                  <a:pt x="116" y="2167"/>
                </a:lnTo>
                <a:lnTo>
                  <a:pt x="116" y="2166"/>
                </a:lnTo>
                <a:lnTo>
                  <a:pt x="115" y="2166"/>
                </a:lnTo>
                <a:lnTo>
                  <a:pt x="113" y="2167"/>
                </a:lnTo>
                <a:lnTo>
                  <a:pt x="113" y="2168"/>
                </a:lnTo>
                <a:lnTo>
                  <a:pt x="113" y="2169"/>
                </a:lnTo>
                <a:lnTo>
                  <a:pt x="114" y="2171"/>
                </a:lnTo>
                <a:lnTo>
                  <a:pt x="114" y="2172"/>
                </a:lnTo>
                <a:lnTo>
                  <a:pt x="115" y="2173"/>
                </a:lnTo>
                <a:lnTo>
                  <a:pt x="115" y="2174"/>
                </a:lnTo>
                <a:lnTo>
                  <a:pt x="115" y="2174"/>
                </a:lnTo>
                <a:lnTo>
                  <a:pt x="114" y="2174"/>
                </a:lnTo>
                <a:lnTo>
                  <a:pt x="113" y="2174"/>
                </a:lnTo>
                <a:lnTo>
                  <a:pt x="112" y="2174"/>
                </a:lnTo>
                <a:lnTo>
                  <a:pt x="111" y="2174"/>
                </a:lnTo>
                <a:lnTo>
                  <a:pt x="110" y="2174"/>
                </a:lnTo>
                <a:lnTo>
                  <a:pt x="110" y="2174"/>
                </a:lnTo>
                <a:lnTo>
                  <a:pt x="111" y="2175"/>
                </a:lnTo>
                <a:lnTo>
                  <a:pt x="112" y="2175"/>
                </a:lnTo>
                <a:lnTo>
                  <a:pt x="113" y="2176"/>
                </a:lnTo>
                <a:lnTo>
                  <a:pt x="112" y="2176"/>
                </a:lnTo>
                <a:lnTo>
                  <a:pt x="111" y="2176"/>
                </a:lnTo>
                <a:lnTo>
                  <a:pt x="109" y="2175"/>
                </a:lnTo>
                <a:lnTo>
                  <a:pt x="107" y="2175"/>
                </a:lnTo>
                <a:lnTo>
                  <a:pt x="106" y="2175"/>
                </a:lnTo>
                <a:lnTo>
                  <a:pt x="105" y="2175"/>
                </a:lnTo>
                <a:lnTo>
                  <a:pt x="105" y="2175"/>
                </a:lnTo>
                <a:lnTo>
                  <a:pt x="105" y="2174"/>
                </a:lnTo>
                <a:lnTo>
                  <a:pt x="105" y="2174"/>
                </a:lnTo>
                <a:lnTo>
                  <a:pt x="108" y="2174"/>
                </a:lnTo>
                <a:lnTo>
                  <a:pt x="106" y="2174"/>
                </a:lnTo>
                <a:lnTo>
                  <a:pt x="105" y="2174"/>
                </a:lnTo>
                <a:lnTo>
                  <a:pt x="105" y="2173"/>
                </a:lnTo>
                <a:lnTo>
                  <a:pt x="105" y="2172"/>
                </a:lnTo>
                <a:lnTo>
                  <a:pt x="104" y="2173"/>
                </a:lnTo>
                <a:lnTo>
                  <a:pt x="104" y="2174"/>
                </a:lnTo>
                <a:lnTo>
                  <a:pt x="103" y="2174"/>
                </a:lnTo>
                <a:lnTo>
                  <a:pt x="101" y="2174"/>
                </a:lnTo>
                <a:lnTo>
                  <a:pt x="100" y="2173"/>
                </a:lnTo>
                <a:lnTo>
                  <a:pt x="101" y="2172"/>
                </a:lnTo>
                <a:lnTo>
                  <a:pt x="102" y="2171"/>
                </a:lnTo>
                <a:lnTo>
                  <a:pt x="101" y="2171"/>
                </a:lnTo>
                <a:lnTo>
                  <a:pt x="100" y="2171"/>
                </a:lnTo>
                <a:lnTo>
                  <a:pt x="99" y="2172"/>
                </a:lnTo>
                <a:lnTo>
                  <a:pt x="97" y="2173"/>
                </a:lnTo>
                <a:lnTo>
                  <a:pt x="97" y="2174"/>
                </a:lnTo>
                <a:lnTo>
                  <a:pt x="94" y="2174"/>
                </a:lnTo>
                <a:lnTo>
                  <a:pt x="95" y="2174"/>
                </a:lnTo>
                <a:lnTo>
                  <a:pt x="100" y="2174"/>
                </a:lnTo>
                <a:lnTo>
                  <a:pt x="102" y="2174"/>
                </a:lnTo>
                <a:lnTo>
                  <a:pt x="102" y="2175"/>
                </a:lnTo>
                <a:lnTo>
                  <a:pt x="99" y="2175"/>
                </a:lnTo>
                <a:lnTo>
                  <a:pt x="98" y="2177"/>
                </a:lnTo>
                <a:lnTo>
                  <a:pt x="99" y="2177"/>
                </a:lnTo>
                <a:lnTo>
                  <a:pt x="100" y="2177"/>
                </a:lnTo>
                <a:lnTo>
                  <a:pt x="101" y="2177"/>
                </a:lnTo>
                <a:lnTo>
                  <a:pt x="105" y="2176"/>
                </a:lnTo>
                <a:lnTo>
                  <a:pt x="105" y="2176"/>
                </a:lnTo>
                <a:lnTo>
                  <a:pt x="106" y="2176"/>
                </a:lnTo>
                <a:lnTo>
                  <a:pt x="109" y="2177"/>
                </a:lnTo>
                <a:lnTo>
                  <a:pt x="110" y="2177"/>
                </a:lnTo>
                <a:lnTo>
                  <a:pt x="111" y="2177"/>
                </a:lnTo>
                <a:lnTo>
                  <a:pt x="113" y="2177"/>
                </a:lnTo>
                <a:lnTo>
                  <a:pt x="114" y="2176"/>
                </a:lnTo>
                <a:lnTo>
                  <a:pt x="115" y="2177"/>
                </a:lnTo>
                <a:lnTo>
                  <a:pt x="116" y="2178"/>
                </a:lnTo>
                <a:lnTo>
                  <a:pt x="118" y="2179"/>
                </a:lnTo>
                <a:lnTo>
                  <a:pt x="119" y="2180"/>
                </a:lnTo>
                <a:lnTo>
                  <a:pt x="119" y="2181"/>
                </a:lnTo>
                <a:lnTo>
                  <a:pt x="120" y="2181"/>
                </a:lnTo>
                <a:lnTo>
                  <a:pt x="119" y="2182"/>
                </a:lnTo>
                <a:lnTo>
                  <a:pt x="118" y="2182"/>
                </a:lnTo>
                <a:lnTo>
                  <a:pt x="117" y="2182"/>
                </a:lnTo>
                <a:lnTo>
                  <a:pt x="116" y="2183"/>
                </a:lnTo>
                <a:lnTo>
                  <a:pt x="114" y="2184"/>
                </a:lnTo>
                <a:lnTo>
                  <a:pt x="114" y="2185"/>
                </a:lnTo>
                <a:lnTo>
                  <a:pt x="113" y="2185"/>
                </a:lnTo>
                <a:lnTo>
                  <a:pt x="112" y="2185"/>
                </a:lnTo>
                <a:lnTo>
                  <a:pt x="112" y="2184"/>
                </a:lnTo>
                <a:lnTo>
                  <a:pt x="111" y="2182"/>
                </a:lnTo>
                <a:lnTo>
                  <a:pt x="109" y="2182"/>
                </a:lnTo>
                <a:lnTo>
                  <a:pt x="108" y="2182"/>
                </a:lnTo>
                <a:lnTo>
                  <a:pt x="106" y="2182"/>
                </a:lnTo>
                <a:lnTo>
                  <a:pt x="106" y="2183"/>
                </a:lnTo>
                <a:lnTo>
                  <a:pt x="100" y="2182"/>
                </a:lnTo>
                <a:lnTo>
                  <a:pt x="99" y="2181"/>
                </a:lnTo>
                <a:lnTo>
                  <a:pt x="99" y="2179"/>
                </a:lnTo>
                <a:lnTo>
                  <a:pt x="98" y="2179"/>
                </a:lnTo>
                <a:lnTo>
                  <a:pt x="97" y="2179"/>
                </a:lnTo>
                <a:lnTo>
                  <a:pt x="96" y="2179"/>
                </a:lnTo>
                <a:lnTo>
                  <a:pt x="96" y="2180"/>
                </a:lnTo>
                <a:lnTo>
                  <a:pt x="94" y="2178"/>
                </a:lnTo>
                <a:lnTo>
                  <a:pt x="93" y="2177"/>
                </a:lnTo>
                <a:lnTo>
                  <a:pt x="93" y="2176"/>
                </a:lnTo>
                <a:lnTo>
                  <a:pt x="91" y="2176"/>
                </a:lnTo>
                <a:lnTo>
                  <a:pt x="89" y="2175"/>
                </a:lnTo>
                <a:lnTo>
                  <a:pt x="88" y="2175"/>
                </a:lnTo>
                <a:lnTo>
                  <a:pt x="89" y="2175"/>
                </a:lnTo>
                <a:lnTo>
                  <a:pt x="90" y="2174"/>
                </a:lnTo>
                <a:lnTo>
                  <a:pt x="91" y="2174"/>
                </a:lnTo>
                <a:lnTo>
                  <a:pt x="91" y="2173"/>
                </a:lnTo>
                <a:lnTo>
                  <a:pt x="92" y="2172"/>
                </a:lnTo>
                <a:lnTo>
                  <a:pt x="93" y="2172"/>
                </a:lnTo>
                <a:lnTo>
                  <a:pt x="93" y="2172"/>
                </a:lnTo>
                <a:lnTo>
                  <a:pt x="93" y="2172"/>
                </a:lnTo>
                <a:lnTo>
                  <a:pt x="92" y="2172"/>
                </a:lnTo>
                <a:lnTo>
                  <a:pt x="91" y="2172"/>
                </a:lnTo>
                <a:lnTo>
                  <a:pt x="91" y="2171"/>
                </a:lnTo>
                <a:lnTo>
                  <a:pt x="91" y="2170"/>
                </a:lnTo>
                <a:lnTo>
                  <a:pt x="92" y="2168"/>
                </a:lnTo>
                <a:lnTo>
                  <a:pt x="93" y="2167"/>
                </a:lnTo>
                <a:lnTo>
                  <a:pt x="94" y="2166"/>
                </a:lnTo>
                <a:lnTo>
                  <a:pt x="95" y="2165"/>
                </a:lnTo>
                <a:lnTo>
                  <a:pt x="96" y="2166"/>
                </a:lnTo>
                <a:lnTo>
                  <a:pt x="97" y="2166"/>
                </a:lnTo>
                <a:lnTo>
                  <a:pt x="98" y="2166"/>
                </a:lnTo>
                <a:lnTo>
                  <a:pt x="99" y="2165"/>
                </a:lnTo>
                <a:lnTo>
                  <a:pt x="100" y="2165"/>
                </a:lnTo>
                <a:lnTo>
                  <a:pt x="101" y="2165"/>
                </a:lnTo>
                <a:lnTo>
                  <a:pt x="101" y="2164"/>
                </a:lnTo>
                <a:lnTo>
                  <a:pt x="102" y="2164"/>
                </a:lnTo>
                <a:lnTo>
                  <a:pt x="103" y="2164"/>
                </a:lnTo>
                <a:lnTo>
                  <a:pt x="104" y="2163"/>
                </a:lnTo>
                <a:lnTo>
                  <a:pt x="105" y="2163"/>
                </a:lnTo>
                <a:lnTo>
                  <a:pt x="105" y="2163"/>
                </a:lnTo>
                <a:lnTo>
                  <a:pt x="105" y="2162"/>
                </a:lnTo>
                <a:lnTo>
                  <a:pt x="104" y="2162"/>
                </a:lnTo>
                <a:lnTo>
                  <a:pt x="102" y="2161"/>
                </a:lnTo>
                <a:lnTo>
                  <a:pt x="101" y="2161"/>
                </a:lnTo>
                <a:lnTo>
                  <a:pt x="99" y="2161"/>
                </a:lnTo>
                <a:lnTo>
                  <a:pt x="98" y="2161"/>
                </a:lnTo>
                <a:lnTo>
                  <a:pt x="97" y="2161"/>
                </a:lnTo>
                <a:lnTo>
                  <a:pt x="96" y="2160"/>
                </a:lnTo>
                <a:lnTo>
                  <a:pt x="97" y="2160"/>
                </a:lnTo>
                <a:lnTo>
                  <a:pt x="99" y="2160"/>
                </a:lnTo>
                <a:lnTo>
                  <a:pt x="100" y="2160"/>
                </a:lnTo>
                <a:lnTo>
                  <a:pt x="100" y="2159"/>
                </a:lnTo>
                <a:lnTo>
                  <a:pt x="99" y="2159"/>
                </a:lnTo>
                <a:lnTo>
                  <a:pt x="99" y="2158"/>
                </a:lnTo>
                <a:lnTo>
                  <a:pt x="100" y="2157"/>
                </a:lnTo>
                <a:lnTo>
                  <a:pt x="100" y="2155"/>
                </a:lnTo>
                <a:lnTo>
                  <a:pt x="100" y="2154"/>
                </a:lnTo>
                <a:lnTo>
                  <a:pt x="99" y="2153"/>
                </a:lnTo>
                <a:lnTo>
                  <a:pt x="97" y="2154"/>
                </a:lnTo>
                <a:lnTo>
                  <a:pt x="97" y="2155"/>
                </a:lnTo>
                <a:lnTo>
                  <a:pt x="96" y="2155"/>
                </a:lnTo>
                <a:lnTo>
                  <a:pt x="96" y="2154"/>
                </a:lnTo>
                <a:lnTo>
                  <a:pt x="97" y="2152"/>
                </a:lnTo>
                <a:lnTo>
                  <a:pt x="96" y="2151"/>
                </a:lnTo>
                <a:lnTo>
                  <a:pt x="97" y="2151"/>
                </a:lnTo>
                <a:lnTo>
                  <a:pt x="99" y="2149"/>
                </a:lnTo>
                <a:lnTo>
                  <a:pt x="101" y="2149"/>
                </a:lnTo>
                <a:lnTo>
                  <a:pt x="102" y="2149"/>
                </a:lnTo>
                <a:lnTo>
                  <a:pt x="103" y="2148"/>
                </a:lnTo>
                <a:lnTo>
                  <a:pt x="105" y="2145"/>
                </a:lnTo>
                <a:lnTo>
                  <a:pt x="105" y="2145"/>
                </a:lnTo>
                <a:lnTo>
                  <a:pt x="107" y="2144"/>
                </a:lnTo>
                <a:lnTo>
                  <a:pt x="107" y="2143"/>
                </a:lnTo>
                <a:lnTo>
                  <a:pt x="106" y="2143"/>
                </a:lnTo>
                <a:lnTo>
                  <a:pt x="105" y="2142"/>
                </a:lnTo>
                <a:lnTo>
                  <a:pt x="105" y="2143"/>
                </a:lnTo>
                <a:lnTo>
                  <a:pt x="104" y="2144"/>
                </a:lnTo>
                <a:lnTo>
                  <a:pt x="103" y="2144"/>
                </a:lnTo>
                <a:lnTo>
                  <a:pt x="102" y="2144"/>
                </a:lnTo>
                <a:lnTo>
                  <a:pt x="102" y="2145"/>
                </a:lnTo>
                <a:lnTo>
                  <a:pt x="99" y="2147"/>
                </a:lnTo>
                <a:lnTo>
                  <a:pt x="98" y="2148"/>
                </a:lnTo>
                <a:lnTo>
                  <a:pt x="99" y="2148"/>
                </a:lnTo>
                <a:lnTo>
                  <a:pt x="100" y="2147"/>
                </a:lnTo>
                <a:lnTo>
                  <a:pt x="101" y="2147"/>
                </a:lnTo>
                <a:lnTo>
                  <a:pt x="103" y="2146"/>
                </a:lnTo>
                <a:lnTo>
                  <a:pt x="102" y="2147"/>
                </a:lnTo>
                <a:lnTo>
                  <a:pt x="101" y="2148"/>
                </a:lnTo>
                <a:lnTo>
                  <a:pt x="100" y="2148"/>
                </a:lnTo>
                <a:lnTo>
                  <a:pt x="100" y="2149"/>
                </a:lnTo>
                <a:lnTo>
                  <a:pt x="99" y="2149"/>
                </a:lnTo>
                <a:lnTo>
                  <a:pt x="97" y="2149"/>
                </a:lnTo>
                <a:lnTo>
                  <a:pt x="96" y="2149"/>
                </a:lnTo>
                <a:lnTo>
                  <a:pt x="94" y="2150"/>
                </a:lnTo>
                <a:lnTo>
                  <a:pt x="93" y="2150"/>
                </a:lnTo>
                <a:lnTo>
                  <a:pt x="93" y="2149"/>
                </a:lnTo>
                <a:lnTo>
                  <a:pt x="92" y="2149"/>
                </a:lnTo>
                <a:lnTo>
                  <a:pt x="90" y="2150"/>
                </a:lnTo>
                <a:lnTo>
                  <a:pt x="89" y="2150"/>
                </a:lnTo>
                <a:lnTo>
                  <a:pt x="88" y="2149"/>
                </a:lnTo>
                <a:lnTo>
                  <a:pt x="89" y="2146"/>
                </a:lnTo>
                <a:lnTo>
                  <a:pt x="92" y="2144"/>
                </a:lnTo>
                <a:lnTo>
                  <a:pt x="93" y="2143"/>
                </a:lnTo>
                <a:lnTo>
                  <a:pt x="93" y="2141"/>
                </a:lnTo>
                <a:lnTo>
                  <a:pt x="94" y="2140"/>
                </a:lnTo>
                <a:lnTo>
                  <a:pt x="95" y="2139"/>
                </a:lnTo>
                <a:lnTo>
                  <a:pt x="96" y="2138"/>
                </a:lnTo>
                <a:lnTo>
                  <a:pt x="95" y="2138"/>
                </a:lnTo>
                <a:lnTo>
                  <a:pt x="94" y="2138"/>
                </a:lnTo>
                <a:lnTo>
                  <a:pt x="93" y="2138"/>
                </a:lnTo>
                <a:lnTo>
                  <a:pt x="93" y="2141"/>
                </a:lnTo>
                <a:lnTo>
                  <a:pt x="92" y="2143"/>
                </a:lnTo>
                <a:lnTo>
                  <a:pt x="90" y="2144"/>
                </a:lnTo>
                <a:lnTo>
                  <a:pt x="88" y="2145"/>
                </a:lnTo>
                <a:lnTo>
                  <a:pt x="87" y="2144"/>
                </a:lnTo>
                <a:lnTo>
                  <a:pt x="87" y="2141"/>
                </a:lnTo>
                <a:lnTo>
                  <a:pt x="85" y="2139"/>
                </a:lnTo>
                <a:lnTo>
                  <a:pt x="86" y="2137"/>
                </a:lnTo>
                <a:lnTo>
                  <a:pt x="87" y="2137"/>
                </a:lnTo>
                <a:lnTo>
                  <a:pt x="87" y="2136"/>
                </a:lnTo>
                <a:lnTo>
                  <a:pt x="90" y="2136"/>
                </a:lnTo>
                <a:lnTo>
                  <a:pt x="93" y="2135"/>
                </a:lnTo>
                <a:lnTo>
                  <a:pt x="93" y="2134"/>
                </a:lnTo>
                <a:lnTo>
                  <a:pt x="93" y="2133"/>
                </a:lnTo>
                <a:lnTo>
                  <a:pt x="93" y="2132"/>
                </a:lnTo>
                <a:lnTo>
                  <a:pt x="93" y="2132"/>
                </a:lnTo>
                <a:lnTo>
                  <a:pt x="94" y="2132"/>
                </a:lnTo>
                <a:lnTo>
                  <a:pt x="93" y="2132"/>
                </a:lnTo>
                <a:lnTo>
                  <a:pt x="92" y="2131"/>
                </a:lnTo>
                <a:lnTo>
                  <a:pt x="93" y="2130"/>
                </a:lnTo>
                <a:lnTo>
                  <a:pt x="94" y="2129"/>
                </a:lnTo>
                <a:lnTo>
                  <a:pt x="95" y="2128"/>
                </a:lnTo>
                <a:lnTo>
                  <a:pt x="99" y="2127"/>
                </a:lnTo>
                <a:lnTo>
                  <a:pt x="100" y="2127"/>
                </a:lnTo>
                <a:lnTo>
                  <a:pt x="103" y="2128"/>
                </a:lnTo>
                <a:lnTo>
                  <a:pt x="104" y="2129"/>
                </a:lnTo>
                <a:lnTo>
                  <a:pt x="104" y="2128"/>
                </a:lnTo>
                <a:lnTo>
                  <a:pt x="103" y="2127"/>
                </a:lnTo>
                <a:lnTo>
                  <a:pt x="102" y="2127"/>
                </a:lnTo>
                <a:lnTo>
                  <a:pt x="101" y="2126"/>
                </a:lnTo>
                <a:lnTo>
                  <a:pt x="100" y="2126"/>
                </a:lnTo>
                <a:lnTo>
                  <a:pt x="97" y="2126"/>
                </a:lnTo>
                <a:lnTo>
                  <a:pt x="96" y="2126"/>
                </a:lnTo>
                <a:lnTo>
                  <a:pt x="95" y="2127"/>
                </a:lnTo>
                <a:lnTo>
                  <a:pt x="93" y="2128"/>
                </a:lnTo>
                <a:lnTo>
                  <a:pt x="93" y="2127"/>
                </a:lnTo>
                <a:lnTo>
                  <a:pt x="93" y="2126"/>
                </a:lnTo>
                <a:lnTo>
                  <a:pt x="93" y="2125"/>
                </a:lnTo>
                <a:lnTo>
                  <a:pt x="92" y="2125"/>
                </a:lnTo>
                <a:lnTo>
                  <a:pt x="92" y="2126"/>
                </a:lnTo>
                <a:lnTo>
                  <a:pt x="91" y="2126"/>
                </a:lnTo>
                <a:lnTo>
                  <a:pt x="91" y="2127"/>
                </a:lnTo>
                <a:lnTo>
                  <a:pt x="90" y="2132"/>
                </a:lnTo>
                <a:lnTo>
                  <a:pt x="89" y="2133"/>
                </a:lnTo>
                <a:lnTo>
                  <a:pt x="89" y="2134"/>
                </a:lnTo>
                <a:lnTo>
                  <a:pt x="87" y="2134"/>
                </a:lnTo>
                <a:lnTo>
                  <a:pt x="86" y="2134"/>
                </a:lnTo>
                <a:lnTo>
                  <a:pt x="87" y="2132"/>
                </a:lnTo>
                <a:lnTo>
                  <a:pt x="86" y="2132"/>
                </a:lnTo>
                <a:lnTo>
                  <a:pt x="85" y="2132"/>
                </a:lnTo>
                <a:lnTo>
                  <a:pt x="85" y="2133"/>
                </a:lnTo>
                <a:lnTo>
                  <a:pt x="84" y="2133"/>
                </a:lnTo>
                <a:lnTo>
                  <a:pt x="85" y="2134"/>
                </a:lnTo>
                <a:lnTo>
                  <a:pt x="85" y="2135"/>
                </a:lnTo>
                <a:lnTo>
                  <a:pt x="84" y="2136"/>
                </a:lnTo>
                <a:lnTo>
                  <a:pt x="83" y="2137"/>
                </a:lnTo>
                <a:lnTo>
                  <a:pt x="82" y="2137"/>
                </a:lnTo>
                <a:lnTo>
                  <a:pt x="81" y="2137"/>
                </a:lnTo>
                <a:lnTo>
                  <a:pt x="81" y="2137"/>
                </a:lnTo>
                <a:lnTo>
                  <a:pt x="80" y="2137"/>
                </a:lnTo>
                <a:lnTo>
                  <a:pt x="80" y="2135"/>
                </a:lnTo>
                <a:lnTo>
                  <a:pt x="80" y="2134"/>
                </a:lnTo>
                <a:lnTo>
                  <a:pt x="79" y="2135"/>
                </a:lnTo>
                <a:lnTo>
                  <a:pt x="79" y="2136"/>
                </a:lnTo>
                <a:lnTo>
                  <a:pt x="78" y="2136"/>
                </a:lnTo>
                <a:lnTo>
                  <a:pt x="78" y="2135"/>
                </a:lnTo>
                <a:lnTo>
                  <a:pt x="78" y="2134"/>
                </a:lnTo>
                <a:lnTo>
                  <a:pt x="77" y="2134"/>
                </a:lnTo>
                <a:lnTo>
                  <a:pt x="77" y="2136"/>
                </a:lnTo>
                <a:lnTo>
                  <a:pt x="76" y="2136"/>
                </a:lnTo>
                <a:lnTo>
                  <a:pt x="72" y="2136"/>
                </a:lnTo>
                <a:lnTo>
                  <a:pt x="73" y="2135"/>
                </a:lnTo>
                <a:lnTo>
                  <a:pt x="70" y="2132"/>
                </a:lnTo>
                <a:lnTo>
                  <a:pt x="70" y="2132"/>
                </a:lnTo>
                <a:lnTo>
                  <a:pt x="71" y="2131"/>
                </a:lnTo>
                <a:lnTo>
                  <a:pt x="72" y="2130"/>
                </a:lnTo>
                <a:lnTo>
                  <a:pt x="73" y="2129"/>
                </a:lnTo>
                <a:lnTo>
                  <a:pt x="70" y="2130"/>
                </a:lnTo>
                <a:lnTo>
                  <a:pt x="71" y="2128"/>
                </a:lnTo>
                <a:lnTo>
                  <a:pt x="71" y="2127"/>
                </a:lnTo>
                <a:lnTo>
                  <a:pt x="73" y="2127"/>
                </a:lnTo>
                <a:lnTo>
                  <a:pt x="75" y="2127"/>
                </a:lnTo>
                <a:lnTo>
                  <a:pt x="76" y="2126"/>
                </a:lnTo>
                <a:lnTo>
                  <a:pt x="75" y="2126"/>
                </a:lnTo>
                <a:lnTo>
                  <a:pt x="73" y="2126"/>
                </a:lnTo>
                <a:lnTo>
                  <a:pt x="70" y="2127"/>
                </a:lnTo>
                <a:lnTo>
                  <a:pt x="70" y="2128"/>
                </a:lnTo>
                <a:lnTo>
                  <a:pt x="68" y="2130"/>
                </a:lnTo>
                <a:lnTo>
                  <a:pt x="67" y="2130"/>
                </a:lnTo>
                <a:lnTo>
                  <a:pt x="67" y="2129"/>
                </a:lnTo>
                <a:lnTo>
                  <a:pt x="67" y="2128"/>
                </a:lnTo>
                <a:lnTo>
                  <a:pt x="67" y="2127"/>
                </a:lnTo>
                <a:lnTo>
                  <a:pt x="70" y="2124"/>
                </a:lnTo>
                <a:lnTo>
                  <a:pt x="72" y="2124"/>
                </a:lnTo>
                <a:lnTo>
                  <a:pt x="74" y="2124"/>
                </a:lnTo>
                <a:lnTo>
                  <a:pt x="76" y="2124"/>
                </a:lnTo>
                <a:lnTo>
                  <a:pt x="77" y="2124"/>
                </a:lnTo>
                <a:lnTo>
                  <a:pt x="80" y="2124"/>
                </a:lnTo>
                <a:lnTo>
                  <a:pt x="81" y="2124"/>
                </a:lnTo>
                <a:lnTo>
                  <a:pt x="81" y="2124"/>
                </a:lnTo>
                <a:lnTo>
                  <a:pt x="79" y="2123"/>
                </a:lnTo>
                <a:lnTo>
                  <a:pt x="78" y="2123"/>
                </a:lnTo>
                <a:lnTo>
                  <a:pt x="77" y="2123"/>
                </a:lnTo>
                <a:lnTo>
                  <a:pt x="75" y="2123"/>
                </a:lnTo>
                <a:lnTo>
                  <a:pt x="74" y="2123"/>
                </a:lnTo>
                <a:lnTo>
                  <a:pt x="75" y="2122"/>
                </a:lnTo>
                <a:lnTo>
                  <a:pt x="77" y="2120"/>
                </a:lnTo>
                <a:lnTo>
                  <a:pt x="78" y="2118"/>
                </a:lnTo>
                <a:lnTo>
                  <a:pt x="79" y="2118"/>
                </a:lnTo>
                <a:lnTo>
                  <a:pt x="81" y="2118"/>
                </a:lnTo>
                <a:lnTo>
                  <a:pt x="81" y="2119"/>
                </a:lnTo>
                <a:lnTo>
                  <a:pt x="82" y="2119"/>
                </a:lnTo>
                <a:lnTo>
                  <a:pt x="84" y="2120"/>
                </a:lnTo>
                <a:lnTo>
                  <a:pt x="85" y="2120"/>
                </a:lnTo>
                <a:lnTo>
                  <a:pt x="85" y="2119"/>
                </a:lnTo>
                <a:lnTo>
                  <a:pt x="85" y="2118"/>
                </a:lnTo>
                <a:lnTo>
                  <a:pt x="84" y="2118"/>
                </a:lnTo>
                <a:lnTo>
                  <a:pt x="83" y="2118"/>
                </a:lnTo>
                <a:lnTo>
                  <a:pt x="83" y="2119"/>
                </a:lnTo>
                <a:lnTo>
                  <a:pt x="82" y="2118"/>
                </a:lnTo>
                <a:lnTo>
                  <a:pt x="81" y="2118"/>
                </a:lnTo>
                <a:lnTo>
                  <a:pt x="81" y="2117"/>
                </a:lnTo>
                <a:lnTo>
                  <a:pt x="80" y="2116"/>
                </a:lnTo>
                <a:lnTo>
                  <a:pt x="78" y="2116"/>
                </a:lnTo>
                <a:lnTo>
                  <a:pt x="77" y="2115"/>
                </a:lnTo>
                <a:lnTo>
                  <a:pt x="75" y="2114"/>
                </a:lnTo>
                <a:lnTo>
                  <a:pt x="74" y="2113"/>
                </a:lnTo>
                <a:lnTo>
                  <a:pt x="75" y="2112"/>
                </a:lnTo>
                <a:lnTo>
                  <a:pt x="76" y="2112"/>
                </a:lnTo>
                <a:lnTo>
                  <a:pt x="75" y="2112"/>
                </a:lnTo>
                <a:lnTo>
                  <a:pt x="73" y="2112"/>
                </a:lnTo>
                <a:lnTo>
                  <a:pt x="70" y="2112"/>
                </a:lnTo>
                <a:lnTo>
                  <a:pt x="70" y="2111"/>
                </a:lnTo>
                <a:lnTo>
                  <a:pt x="72" y="2109"/>
                </a:lnTo>
                <a:lnTo>
                  <a:pt x="73" y="2107"/>
                </a:lnTo>
                <a:lnTo>
                  <a:pt x="72" y="2107"/>
                </a:lnTo>
                <a:lnTo>
                  <a:pt x="71" y="2108"/>
                </a:lnTo>
                <a:lnTo>
                  <a:pt x="70" y="2108"/>
                </a:lnTo>
                <a:lnTo>
                  <a:pt x="70" y="2107"/>
                </a:lnTo>
                <a:lnTo>
                  <a:pt x="69" y="2109"/>
                </a:lnTo>
                <a:lnTo>
                  <a:pt x="67" y="2109"/>
                </a:lnTo>
                <a:lnTo>
                  <a:pt x="67" y="2111"/>
                </a:lnTo>
                <a:lnTo>
                  <a:pt x="63" y="2112"/>
                </a:lnTo>
                <a:lnTo>
                  <a:pt x="62" y="2112"/>
                </a:lnTo>
                <a:lnTo>
                  <a:pt x="62" y="2111"/>
                </a:lnTo>
                <a:lnTo>
                  <a:pt x="62" y="2110"/>
                </a:lnTo>
                <a:lnTo>
                  <a:pt x="61" y="2110"/>
                </a:lnTo>
                <a:lnTo>
                  <a:pt x="60" y="2111"/>
                </a:lnTo>
                <a:lnTo>
                  <a:pt x="60" y="2109"/>
                </a:lnTo>
                <a:lnTo>
                  <a:pt x="61" y="2108"/>
                </a:lnTo>
                <a:lnTo>
                  <a:pt x="62" y="2108"/>
                </a:lnTo>
                <a:lnTo>
                  <a:pt x="63" y="2107"/>
                </a:lnTo>
                <a:lnTo>
                  <a:pt x="62" y="2107"/>
                </a:lnTo>
                <a:lnTo>
                  <a:pt x="61" y="2107"/>
                </a:lnTo>
                <a:lnTo>
                  <a:pt x="59" y="2107"/>
                </a:lnTo>
                <a:lnTo>
                  <a:pt x="58" y="2109"/>
                </a:lnTo>
                <a:lnTo>
                  <a:pt x="56" y="2110"/>
                </a:lnTo>
                <a:lnTo>
                  <a:pt x="55" y="2109"/>
                </a:lnTo>
                <a:lnTo>
                  <a:pt x="55" y="2108"/>
                </a:lnTo>
                <a:lnTo>
                  <a:pt x="58" y="2107"/>
                </a:lnTo>
                <a:lnTo>
                  <a:pt x="57" y="2107"/>
                </a:lnTo>
                <a:lnTo>
                  <a:pt x="55" y="2107"/>
                </a:lnTo>
                <a:lnTo>
                  <a:pt x="55" y="2106"/>
                </a:lnTo>
                <a:lnTo>
                  <a:pt x="54" y="2106"/>
                </a:lnTo>
                <a:lnTo>
                  <a:pt x="52" y="2106"/>
                </a:lnTo>
                <a:lnTo>
                  <a:pt x="51" y="2105"/>
                </a:lnTo>
                <a:lnTo>
                  <a:pt x="52" y="2104"/>
                </a:lnTo>
                <a:lnTo>
                  <a:pt x="54" y="2105"/>
                </a:lnTo>
                <a:lnTo>
                  <a:pt x="55" y="2104"/>
                </a:lnTo>
                <a:lnTo>
                  <a:pt x="56" y="2103"/>
                </a:lnTo>
                <a:lnTo>
                  <a:pt x="61" y="2103"/>
                </a:lnTo>
                <a:lnTo>
                  <a:pt x="62" y="2103"/>
                </a:lnTo>
                <a:lnTo>
                  <a:pt x="64" y="2102"/>
                </a:lnTo>
                <a:lnTo>
                  <a:pt x="65" y="2102"/>
                </a:lnTo>
                <a:lnTo>
                  <a:pt x="66" y="2103"/>
                </a:lnTo>
                <a:lnTo>
                  <a:pt x="68" y="2103"/>
                </a:lnTo>
                <a:lnTo>
                  <a:pt x="68" y="2104"/>
                </a:lnTo>
                <a:lnTo>
                  <a:pt x="69" y="2104"/>
                </a:lnTo>
                <a:lnTo>
                  <a:pt x="72" y="2103"/>
                </a:lnTo>
                <a:lnTo>
                  <a:pt x="73" y="2102"/>
                </a:lnTo>
                <a:lnTo>
                  <a:pt x="74" y="2102"/>
                </a:lnTo>
                <a:lnTo>
                  <a:pt x="77" y="2101"/>
                </a:lnTo>
                <a:lnTo>
                  <a:pt x="79" y="2101"/>
                </a:lnTo>
                <a:lnTo>
                  <a:pt x="80" y="2101"/>
                </a:lnTo>
                <a:lnTo>
                  <a:pt x="83" y="2102"/>
                </a:lnTo>
                <a:lnTo>
                  <a:pt x="85" y="2102"/>
                </a:lnTo>
                <a:lnTo>
                  <a:pt x="88" y="2103"/>
                </a:lnTo>
                <a:lnTo>
                  <a:pt x="92" y="2103"/>
                </a:lnTo>
                <a:lnTo>
                  <a:pt x="93" y="2103"/>
                </a:lnTo>
                <a:lnTo>
                  <a:pt x="93" y="2102"/>
                </a:lnTo>
                <a:lnTo>
                  <a:pt x="94" y="2102"/>
                </a:lnTo>
                <a:lnTo>
                  <a:pt x="93" y="2102"/>
                </a:lnTo>
                <a:lnTo>
                  <a:pt x="91" y="2100"/>
                </a:lnTo>
                <a:lnTo>
                  <a:pt x="89" y="2101"/>
                </a:lnTo>
                <a:lnTo>
                  <a:pt x="86" y="2100"/>
                </a:lnTo>
                <a:lnTo>
                  <a:pt x="83" y="2100"/>
                </a:lnTo>
                <a:lnTo>
                  <a:pt x="82" y="2100"/>
                </a:lnTo>
                <a:lnTo>
                  <a:pt x="82" y="2100"/>
                </a:lnTo>
                <a:lnTo>
                  <a:pt x="83" y="2100"/>
                </a:lnTo>
                <a:lnTo>
                  <a:pt x="85" y="2099"/>
                </a:lnTo>
                <a:lnTo>
                  <a:pt x="88" y="2100"/>
                </a:lnTo>
                <a:lnTo>
                  <a:pt x="91" y="2099"/>
                </a:lnTo>
                <a:lnTo>
                  <a:pt x="91" y="2098"/>
                </a:lnTo>
                <a:lnTo>
                  <a:pt x="91" y="2097"/>
                </a:lnTo>
                <a:lnTo>
                  <a:pt x="91" y="2096"/>
                </a:lnTo>
                <a:lnTo>
                  <a:pt x="91" y="2095"/>
                </a:lnTo>
                <a:lnTo>
                  <a:pt x="90" y="2095"/>
                </a:lnTo>
                <a:lnTo>
                  <a:pt x="87" y="2096"/>
                </a:lnTo>
                <a:lnTo>
                  <a:pt x="81" y="2099"/>
                </a:lnTo>
                <a:lnTo>
                  <a:pt x="78" y="2099"/>
                </a:lnTo>
                <a:lnTo>
                  <a:pt x="76" y="2098"/>
                </a:lnTo>
                <a:lnTo>
                  <a:pt x="75" y="2099"/>
                </a:lnTo>
                <a:lnTo>
                  <a:pt x="70" y="2100"/>
                </a:lnTo>
                <a:lnTo>
                  <a:pt x="67" y="2100"/>
                </a:lnTo>
                <a:lnTo>
                  <a:pt x="66" y="2100"/>
                </a:lnTo>
                <a:lnTo>
                  <a:pt x="65" y="2100"/>
                </a:lnTo>
                <a:lnTo>
                  <a:pt x="60" y="2100"/>
                </a:lnTo>
                <a:lnTo>
                  <a:pt x="59" y="2100"/>
                </a:lnTo>
                <a:lnTo>
                  <a:pt x="60" y="2100"/>
                </a:lnTo>
                <a:lnTo>
                  <a:pt x="59" y="2100"/>
                </a:lnTo>
                <a:lnTo>
                  <a:pt x="56" y="2101"/>
                </a:lnTo>
                <a:lnTo>
                  <a:pt x="56" y="2100"/>
                </a:lnTo>
                <a:lnTo>
                  <a:pt x="56" y="2100"/>
                </a:lnTo>
                <a:lnTo>
                  <a:pt x="56" y="2099"/>
                </a:lnTo>
                <a:lnTo>
                  <a:pt x="58" y="2099"/>
                </a:lnTo>
                <a:lnTo>
                  <a:pt x="57" y="2098"/>
                </a:lnTo>
                <a:lnTo>
                  <a:pt x="53" y="2097"/>
                </a:lnTo>
                <a:lnTo>
                  <a:pt x="51" y="2097"/>
                </a:lnTo>
                <a:lnTo>
                  <a:pt x="51" y="2095"/>
                </a:lnTo>
                <a:lnTo>
                  <a:pt x="53" y="2094"/>
                </a:lnTo>
                <a:lnTo>
                  <a:pt x="53" y="2093"/>
                </a:lnTo>
                <a:lnTo>
                  <a:pt x="54" y="2093"/>
                </a:lnTo>
                <a:lnTo>
                  <a:pt x="59" y="2094"/>
                </a:lnTo>
                <a:lnTo>
                  <a:pt x="64" y="2094"/>
                </a:lnTo>
                <a:lnTo>
                  <a:pt x="53" y="2091"/>
                </a:lnTo>
                <a:lnTo>
                  <a:pt x="53" y="2090"/>
                </a:lnTo>
                <a:lnTo>
                  <a:pt x="53" y="2089"/>
                </a:lnTo>
                <a:lnTo>
                  <a:pt x="52" y="2090"/>
                </a:lnTo>
                <a:lnTo>
                  <a:pt x="52" y="2091"/>
                </a:lnTo>
                <a:lnTo>
                  <a:pt x="51" y="2091"/>
                </a:lnTo>
                <a:lnTo>
                  <a:pt x="50" y="2091"/>
                </a:lnTo>
                <a:lnTo>
                  <a:pt x="48" y="2089"/>
                </a:lnTo>
                <a:lnTo>
                  <a:pt x="47" y="2089"/>
                </a:lnTo>
                <a:lnTo>
                  <a:pt x="46" y="2089"/>
                </a:lnTo>
                <a:lnTo>
                  <a:pt x="46" y="2088"/>
                </a:lnTo>
                <a:lnTo>
                  <a:pt x="46" y="2088"/>
                </a:lnTo>
                <a:lnTo>
                  <a:pt x="46" y="2087"/>
                </a:lnTo>
                <a:lnTo>
                  <a:pt x="47" y="2086"/>
                </a:lnTo>
                <a:lnTo>
                  <a:pt x="47" y="2085"/>
                </a:lnTo>
                <a:lnTo>
                  <a:pt x="47" y="2084"/>
                </a:lnTo>
                <a:lnTo>
                  <a:pt x="48" y="2084"/>
                </a:lnTo>
                <a:lnTo>
                  <a:pt x="48" y="2083"/>
                </a:lnTo>
                <a:lnTo>
                  <a:pt x="50" y="2083"/>
                </a:lnTo>
                <a:lnTo>
                  <a:pt x="51" y="2085"/>
                </a:lnTo>
                <a:lnTo>
                  <a:pt x="52" y="2085"/>
                </a:lnTo>
                <a:lnTo>
                  <a:pt x="53" y="2085"/>
                </a:lnTo>
                <a:lnTo>
                  <a:pt x="54" y="2085"/>
                </a:lnTo>
                <a:lnTo>
                  <a:pt x="55" y="2085"/>
                </a:lnTo>
                <a:lnTo>
                  <a:pt x="58" y="2087"/>
                </a:lnTo>
                <a:lnTo>
                  <a:pt x="59" y="2088"/>
                </a:lnTo>
                <a:lnTo>
                  <a:pt x="61" y="2088"/>
                </a:lnTo>
                <a:lnTo>
                  <a:pt x="61" y="2088"/>
                </a:lnTo>
                <a:lnTo>
                  <a:pt x="62" y="2089"/>
                </a:lnTo>
                <a:lnTo>
                  <a:pt x="69" y="2089"/>
                </a:lnTo>
                <a:lnTo>
                  <a:pt x="74" y="2089"/>
                </a:lnTo>
                <a:lnTo>
                  <a:pt x="76" y="2089"/>
                </a:lnTo>
                <a:lnTo>
                  <a:pt x="78" y="2088"/>
                </a:lnTo>
                <a:lnTo>
                  <a:pt x="80" y="2088"/>
                </a:lnTo>
                <a:lnTo>
                  <a:pt x="81" y="2088"/>
                </a:lnTo>
                <a:lnTo>
                  <a:pt x="80" y="2088"/>
                </a:lnTo>
                <a:lnTo>
                  <a:pt x="78" y="2087"/>
                </a:lnTo>
                <a:lnTo>
                  <a:pt x="77" y="2086"/>
                </a:lnTo>
                <a:lnTo>
                  <a:pt x="76" y="2087"/>
                </a:lnTo>
                <a:lnTo>
                  <a:pt x="76" y="2088"/>
                </a:lnTo>
                <a:lnTo>
                  <a:pt x="75" y="2088"/>
                </a:lnTo>
                <a:lnTo>
                  <a:pt x="72" y="2088"/>
                </a:lnTo>
                <a:lnTo>
                  <a:pt x="67" y="2087"/>
                </a:lnTo>
                <a:lnTo>
                  <a:pt x="65" y="2087"/>
                </a:lnTo>
                <a:lnTo>
                  <a:pt x="61" y="2087"/>
                </a:lnTo>
                <a:lnTo>
                  <a:pt x="60" y="2087"/>
                </a:lnTo>
                <a:lnTo>
                  <a:pt x="60" y="2085"/>
                </a:lnTo>
                <a:lnTo>
                  <a:pt x="61" y="2086"/>
                </a:lnTo>
                <a:lnTo>
                  <a:pt x="62" y="2085"/>
                </a:lnTo>
                <a:lnTo>
                  <a:pt x="64" y="2084"/>
                </a:lnTo>
                <a:lnTo>
                  <a:pt x="64" y="2083"/>
                </a:lnTo>
                <a:lnTo>
                  <a:pt x="62" y="2084"/>
                </a:lnTo>
                <a:lnTo>
                  <a:pt x="61" y="2084"/>
                </a:lnTo>
                <a:lnTo>
                  <a:pt x="60" y="2083"/>
                </a:lnTo>
                <a:lnTo>
                  <a:pt x="58" y="2084"/>
                </a:lnTo>
                <a:lnTo>
                  <a:pt x="58" y="2085"/>
                </a:lnTo>
                <a:lnTo>
                  <a:pt x="58" y="2085"/>
                </a:lnTo>
                <a:lnTo>
                  <a:pt x="57" y="2084"/>
                </a:lnTo>
                <a:lnTo>
                  <a:pt x="57" y="2083"/>
                </a:lnTo>
                <a:lnTo>
                  <a:pt x="58" y="2083"/>
                </a:lnTo>
                <a:lnTo>
                  <a:pt x="58" y="2082"/>
                </a:lnTo>
                <a:lnTo>
                  <a:pt x="58" y="2081"/>
                </a:lnTo>
                <a:lnTo>
                  <a:pt x="58" y="2080"/>
                </a:lnTo>
                <a:lnTo>
                  <a:pt x="58" y="2079"/>
                </a:lnTo>
                <a:lnTo>
                  <a:pt x="59" y="2079"/>
                </a:lnTo>
                <a:lnTo>
                  <a:pt x="59" y="2078"/>
                </a:lnTo>
                <a:lnTo>
                  <a:pt x="58" y="2077"/>
                </a:lnTo>
                <a:lnTo>
                  <a:pt x="58" y="2076"/>
                </a:lnTo>
                <a:lnTo>
                  <a:pt x="59" y="2076"/>
                </a:lnTo>
                <a:lnTo>
                  <a:pt x="61" y="2075"/>
                </a:lnTo>
                <a:lnTo>
                  <a:pt x="63" y="2075"/>
                </a:lnTo>
                <a:lnTo>
                  <a:pt x="64" y="2075"/>
                </a:lnTo>
                <a:lnTo>
                  <a:pt x="65" y="2075"/>
                </a:lnTo>
                <a:lnTo>
                  <a:pt x="66" y="2075"/>
                </a:lnTo>
                <a:lnTo>
                  <a:pt x="67" y="2075"/>
                </a:lnTo>
                <a:lnTo>
                  <a:pt x="68" y="2075"/>
                </a:lnTo>
                <a:lnTo>
                  <a:pt x="70" y="2075"/>
                </a:lnTo>
                <a:lnTo>
                  <a:pt x="69" y="2074"/>
                </a:lnTo>
                <a:lnTo>
                  <a:pt x="69" y="2072"/>
                </a:lnTo>
                <a:lnTo>
                  <a:pt x="71" y="2070"/>
                </a:lnTo>
                <a:lnTo>
                  <a:pt x="72" y="2070"/>
                </a:lnTo>
                <a:lnTo>
                  <a:pt x="71" y="2069"/>
                </a:lnTo>
                <a:lnTo>
                  <a:pt x="70" y="2069"/>
                </a:lnTo>
                <a:lnTo>
                  <a:pt x="69" y="2071"/>
                </a:lnTo>
                <a:lnTo>
                  <a:pt x="63" y="2074"/>
                </a:lnTo>
                <a:lnTo>
                  <a:pt x="60" y="2074"/>
                </a:lnTo>
                <a:lnTo>
                  <a:pt x="58" y="2073"/>
                </a:lnTo>
                <a:lnTo>
                  <a:pt x="57" y="2074"/>
                </a:lnTo>
                <a:lnTo>
                  <a:pt x="56" y="2073"/>
                </a:lnTo>
                <a:lnTo>
                  <a:pt x="57" y="2071"/>
                </a:lnTo>
                <a:lnTo>
                  <a:pt x="58" y="2071"/>
                </a:lnTo>
                <a:lnTo>
                  <a:pt x="58" y="2070"/>
                </a:lnTo>
                <a:lnTo>
                  <a:pt x="58" y="2069"/>
                </a:lnTo>
                <a:lnTo>
                  <a:pt x="59" y="2069"/>
                </a:lnTo>
                <a:lnTo>
                  <a:pt x="60" y="2069"/>
                </a:lnTo>
                <a:lnTo>
                  <a:pt x="60" y="2068"/>
                </a:lnTo>
                <a:lnTo>
                  <a:pt x="59" y="2066"/>
                </a:lnTo>
                <a:lnTo>
                  <a:pt x="59" y="2065"/>
                </a:lnTo>
                <a:lnTo>
                  <a:pt x="60" y="2063"/>
                </a:lnTo>
                <a:lnTo>
                  <a:pt x="62" y="2063"/>
                </a:lnTo>
                <a:lnTo>
                  <a:pt x="64" y="2062"/>
                </a:lnTo>
                <a:lnTo>
                  <a:pt x="65" y="2063"/>
                </a:lnTo>
                <a:lnTo>
                  <a:pt x="67" y="2063"/>
                </a:lnTo>
                <a:lnTo>
                  <a:pt x="67" y="2062"/>
                </a:lnTo>
                <a:lnTo>
                  <a:pt x="66" y="2062"/>
                </a:lnTo>
                <a:lnTo>
                  <a:pt x="67" y="2061"/>
                </a:lnTo>
                <a:lnTo>
                  <a:pt x="68" y="2060"/>
                </a:lnTo>
                <a:lnTo>
                  <a:pt x="70" y="2060"/>
                </a:lnTo>
                <a:lnTo>
                  <a:pt x="70" y="2059"/>
                </a:lnTo>
                <a:lnTo>
                  <a:pt x="70" y="2058"/>
                </a:lnTo>
                <a:lnTo>
                  <a:pt x="72" y="2056"/>
                </a:lnTo>
                <a:lnTo>
                  <a:pt x="74" y="2054"/>
                </a:lnTo>
                <a:lnTo>
                  <a:pt x="76" y="2053"/>
                </a:lnTo>
                <a:lnTo>
                  <a:pt x="77" y="2053"/>
                </a:lnTo>
                <a:lnTo>
                  <a:pt x="78" y="2052"/>
                </a:lnTo>
                <a:lnTo>
                  <a:pt x="80" y="2053"/>
                </a:lnTo>
                <a:lnTo>
                  <a:pt x="80" y="2054"/>
                </a:lnTo>
                <a:lnTo>
                  <a:pt x="81" y="2055"/>
                </a:lnTo>
                <a:lnTo>
                  <a:pt x="81" y="2051"/>
                </a:lnTo>
                <a:lnTo>
                  <a:pt x="82" y="2051"/>
                </a:lnTo>
                <a:lnTo>
                  <a:pt x="81" y="2051"/>
                </a:lnTo>
                <a:lnTo>
                  <a:pt x="78" y="2050"/>
                </a:lnTo>
                <a:lnTo>
                  <a:pt x="77" y="2050"/>
                </a:lnTo>
                <a:lnTo>
                  <a:pt x="71" y="2051"/>
                </a:lnTo>
                <a:lnTo>
                  <a:pt x="69" y="2053"/>
                </a:lnTo>
                <a:lnTo>
                  <a:pt x="69" y="2054"/>
                </a:lnTo>
                <a:lnTo>
                  <a:pt x="68" y="2055"/>
                </a:lnTo>
                <a:lnTo>
                  <a:pt x="64" y="2057"/>
                </a:lnTo>
                <a:lnTo>
                  <a:pt x="62" y="2058"/>
                </a:lnTo>
                <a:lnTo>
                  <a:pt x="60" y="2059"/>
                </a:lnTo>
                <a:lnTo>
                  <a:pt x="58" y="2060"/>
                </a:lnTo>
                <a:lnTo>
                  <a:pt x="58" y="2062"/>
                </a:lnTo>
                <a:lnTo>
                  <a:pt x="58" y="2063"/>
                </a:lnTo>
                <a:lnTo>
                  <a:pt x="57" y="2065"/>
                </a:lnTo>
                <a:lnTo>
                  <a:pt x="57" y="2066"/>
                </a:lnTo>
                <a:lnTo>
                  <a:pt x="57" y="2067"/>
                </a:lnTo>
                <a:lnTo>
                  <a:pt x="56" y="2068"/>
                </a:lnTo>
                <a:lnTo>
                  <a:pt x="56" y="2069"/>
                </a:lnTo>
                <a:lnTo>
                  <a:pt x="55" y="2070"/>
                </a:lnTo>
                <a:lnTo>
                  <a:pt x="55" y="2071"/>
                </a:lnTo>
                <a:lnTo>
                  <a:pt x="53" y="2072"/>
                </a:lnTo>
                <a:lnTo>
                  <a:pt x="52" y="2073"/>
                </a:lnTo>
                <a:lnTo>
                  <a:pt x="51" y="2072"/>
                </a:lnTo>
                <a:lnTo>
                  <a:pt x="51" y="2071"/>
                </a:lnTo>
                <a:lnTo>
                  <a:pt x="50" y="2071"/>
                </a:lnTo>
                <a:lnTo>
                  <a:pt x="50" y="2070"/>
                </a:lnTo>
                <a:lnTo>
                  <a:pt x="50" y="2069"/>
                </a:lnTo>
                <a:lnTo>
                  <a:pt x="50" y="2068"/>
                </a:lnTo>
                <a:lnTo>
                  <a:pt x="49" y="2067"/>
                </a:lnTo>
                <a:lnTo>
                  <a:pt x="49" y="2066"/>
                </a:lnTo>
                <a:lnTo>
                  <a:pt x="48" y="2066"/>
                </a:lnTo>
                <a:lnTo>
                  <a:pt x="48" y="2065"/>
                </a:lnTo>
                <a:lnTo>
                  <a:pt x="48" y="2064"/>
                </a:lnTo>
                <a:lnTo>
                  <a:pt x="49" y="2064"/>
                </a:lnTo>
                <a:lnTo>
                  <a:pt x="51" y="2062"/>
                </a:lnTo>
                <a:lnTo>
                  <a:pt x="52" y="2062"/>
                </a:lnTo>
                <a:lnTo>
                  <a:pt x="53" y="2061"/>
                </a:lnTo>
                <a:lnTo>
                  <a:pt x="53" y="2060"/>
                </a:lnTo>
                <a:lnTo>
                  <a:pt x="54" y="2060"/>
                </a:lnTo>
                <a:lnTo>
                  <a:pt x="54" y="2059"/>
                </a:lnTo>
                <a:lnTo>
                  <a:pt x="55" y="2058"/>
                </a:lnTo>
                <a:lnTo>
                  <a:pt x="57" y="2057"/>
                </a:lnTo>
                <a:lnTo>
                  <a:pt x="57" y="2056"/>
                </a:lnTo>
                <a:lnTo>
                  <a:pt x="60" y="2054"/>
                </a:lnTo>
                <a:lnTo>
                  <a:pt x="59" y="2054"/>
                </a:lnTo>
                <a:lnTo>
                  <a:pt x="59" y="2053"/>
                </a:lnTo>
                <a:lnTo>
                  <a:pt x="58" y="2053"/>
                </a:lnTo>
                <a:lnTo>
                  <a:pt x="58" y="2053"/>
                </a:lnTo>
                <a:lnTo>
                  <a:pt x="57" y="2054"/>
                </a:lnTo>
                <a:lnTo>
                  <a:pt x="56" y="2055"/>
                </a:lnTo>
                <a:lnTo>
                  <a:pt x="54" y="2055"/>
                </a:lnTo>
                <a:lnTo>
                  <a:pt x="54" y="2056"/>
                </a:lnTo>
                <a:lnTo>
                  <a:pt x="54" y="2057"/>
                </a:lnTo>
                <a:lnTo>
                  <a:pt x="54" y="2058"/>
                </a:lnTo>
                <a:lnTo>
                  <a:pt x="53" y="2059"/>
                </a:lnTo>
                <a:lnTo>
                  <a:pt x="50" y="2061"/>
                </a:lnTo>
                <a:lnTo>
                  <a:pt x="48" y="2062"/>
                </a:lnTo>
                <a:lnTo>
                  <a:pt x="47" y="2061"/>
                </a:lnTo>
                <a:lnTo>
                  <a:pt x="47" y="2060"/>
                </a:lnTo>
                <a:lnTo>
                  <a:pt x="46" y="2059"/>
                </a:lnTo>
                <a:lnTo>
                  <a:pt x="47" y="2058"/>
                </a:lnTo>
                <a:lnTo>
                  <a:pt x="46" y="2057"/>
                </a:lnTo>
                <a:lnTo>
                  <a:pt x="46" y="2056"/>
                </a:lnTo>
                <a:lnTo>
                  <a:pt x="47" y="2055"/>
                </a:lnTo>
                <a:lnTo>
                  <a:pt x="49" y="2054"/>
                </a:lnTo>
                <a:lnTo>
                  <a:pt x="49" y="2053"/>
                </a:lnTo>
                <a:lnTo>
                  <a:pt x="48" y="2052"/>
                </a:lnTo>
                <a:lnTo>
                  <a:pt x="50" y="2052"/>
                </a:lnTo>
                <a:lnTo>
                  <a:pt x="50" y="2051"/>
                </a:lnTo>
                <a:lnTo>
                  <a:pt x="52" y="2051"/>
                </a:lnTo>
                <a:lnTo>
                  <a:pt x="54" y="2050"/>
                </a:lnTo>
                <a:lnTo>
                  <a:pt x="54" y="2049"/>
                </a:lnTo>
                <a:lnTo>
                  <a:pt x="51" y="2049"/>
                </a:lnTo>
                <a:lnTo>
                  <a:pt x="51" y="2048"/>
                </a:lnTo>
                <a:lnTo>
                  <a:pt x="50" y="2048"/>
                </a:lnTo>
                <a:lnTo>
                  <a:pt x="55" y="2047"/>
                </a:lnTo>
                <a:lnTo>
                  <a:pt x="59" y="2047"/>
                </a:lnTo>
                <a:lnTo>
                  <a:pt x="61" y="2047"/>
                </a:lnTo>
                <a:lnTo>
                  <a:pt x="63" y="2048"/>
                </a:lnTo>
                <a:lnTo>
                  <a:pt x="64" y="2047"/>
                </a:lnTo>
                <a:lnTo>
                  <a:pt x="66" y="2047"/>
                </a:lnTo>
                <a:lnTo>
                  <a:pt x="67" y="2046"/>
                </a:lnTo>
                <a:lnTo>
                  <a:pt x="68" y="2045"/>
                </a:lnTo>
                <a:lnTo>
                  <a:pt x="70" y="2044"/>
                </a:lnTo>
                <a:lnTo>
                  <a:pt x="74" y="2042"/>
                </a:lnTo>
                <a:lnTo>
                  <a:pt x="75" y="2042"/>
                </a:lnTo>
                <a:lnTo>
                  <a:pt x="77" y="2043"/>
                </a:lnTo>
                <a:lnTo>
                  <a:pt x="79" y="2042"/>
                </a:lnTo>
                <a:lnTo>
                  <a:pt x="81" y="2043"/>
                </a:lnTo>
                <a:lnTo>
                  <a:pt x="80" y="2042"/>
                </a:lnTo>
                <a:lnTo>
                  <a:pt x="81" y="2042"/>
                </a:lnTo>
                <a:lnTo>
                  <a:pt x="81" y="2041"/>
                </a:lnTo>
                <a:lnTo>
                  <a:pt x="80" y="2041"/>
                </a:lnTo>
                <a:lnTo>
                  <a:pt x="78" y="2040"/>
                </a:lnTo>
                <a:lnTo>
                  <a:pt x="76" y="2041"/>
                </a:lnTo>
                <a:lnTo>
                  <a:pt x="75" y="2041"/>
                </a:lnTo>
                <a:lnTo>
                  <a:pt x="75" y="2039"/>
                </a:lnTo>
                <a:lnTo>
                  <a:pt x="74" y="2039"/>
                </a:lnTo>
                <a:lnTo>
                  <a:pt x="73" y="2039"/>
                </a:lnTo>
                <a:lnTo>
                  <a:pt x="74" y="2037"/>
                </a:lnTo>
                <a:lnTo>
                  <a:pt x="75" y="2036"/>
                </a:lnTo>
                <a:lnTo>
                  <a:pt x="76" y="2035"/>
                </a:lnTo>
                <a:lnTo>
                  <a:pt x="76" y="2034"/>
                </a:lnTo>
                <a:lnTo>
                  <a:pt x="75" y="2035"/>
                </a:lnTo>
                <a:lnTo>
                  <a:pt x="74" y="2036"/>
                </a:lnTo>
                <a:lnTo>
                  <a:pt x="73" y="2037"/>
                </a:lnTo>
                <a:lnTo>
                  <a:pt x="72" y="2038"/>
                </a:lnTo>
                <a:lnTo>
                  <a:pt x="70" y="2039"/>
                </a:lnTo>
                <a:lnTo>
                  <a:pt x="70" y="2039"/>
                </a:lnTo>
                <a:lnTo>
                  <a:pt x="70" y="2039"/>
                </a:lnTo>
                <a:lnTo>
                  <a:pt x="69" y="2039"/>
                </a:lnTo>
                <a:lnTo>
                  <a:pt x="69" y="2038"/>
                </a:lnTo>
                <a:lnTo>
                  <a:pt x="70" y="2034"/>
                </a:lnTo>
                <a:lnTo>
                  <a:pt x="72" y="2031"/>
                </a:lnTo>
                <a:lnTo>
                  <a:pt x="74" y="2030"/>
                </a:lnTo>
                <a:lnTo>
                  <a:pt x="75" y="2029"/>
                </a:lnTo>
                <a:lnTo>
                  <a:pt x="75" y="2028"/>
                </a:lnTo>
                <a:lnTo>
                  <a:pt x="76" y="2027"/>
                </a:lnTo>
                <a:lnTo>
                  <a:pt x="76" y="2026"/>
                </a:lnTo>
                <a:lnTo>
                  <a:pt x="75" y="2026"/>
                </a:lnTo>
                <a:lnTo>
                  <a:pt x="73" y="2027"/>
                </a:lnTo>
                <a:lnTo>
                  <a:pt x="70" y="2030"/>
                </a:lnTo>
                <a:lnTo>
                  <a:pt x="70" y="2032"/>
                </a:lnTo>
                <a:lnTo>
                  <a:pt x="68" y="2035"/>
                </a:lnTo>
                <a:lnTo>
                  <a:pt x="67" y="2039"/>
                </a:lnTo>
                <a:lnTo>
                  <a:pt x="65" y="2042"/>
                </a:lnTo>
                <a:lnTo>
                  <a:pt x="64" y="2043"/>
                </a:lnTo>
                <a:lnTo>
                  <a:pt x="64" y="2044"/>
                </a:lnTo>
                <a:lnTo>
                  <a:pt x="62" y="2043"/>
                </a:lnTo>
                <a:lnTo>
                  <a:pt x="61" y="2043"/>
                </a:lnTo>
                <a:lnTo>
                  <a:pt x="61" y="2042"/>
                </a:lnTo>
                <a:lnTo>
                  <a:pt x="60" y="2042"/>
                </a:lnTo>
                <a:lnTo>
                  <a:pt x="57" y="2043"/>
                </a:lnTo>
                <a:lnTo>
                  <a:pt x="56" y="2043"/>
                </a:lnTo>
                <a:lnTo>
                  <a:pt x="52" y="2044"/>
                </a:lnTo>
                <a:lnTo>
                  <a:pt x="50" y="2043"/>
                </a:lnTo>
                <a:lnTo>
                  <a:pt x="50" y="2042"/>
                </a:lnTo>
                <a:lnTo>
                  <a:pt x="52" y="2041"/>
                </a:lnTo>
                <a:lnTo>
                  <a:pt x="53" y="2042"/>
                </a:lnTo>
                <a:lnTo>
                  <a:pt x="54" y="2042"/>
                </a:lnTo>
                <a:lnTo>
                  <a:pt x="54" y="2041"/>
                </a:lnTo>
                <a:lnTo>
                  <a:pt x="53" y="2039"/>
                </a:lnTo>
                <a:lnTo>
                  <a:pt x="53" y="2038"/>
                </a:lnTo>
                <a:lnTo>
                  <a:pt x="54" y="2037"/>
                </a:lnTo>
                <a:lnTo>
                  <a:pt x="55" y="2036"/>
                </a:lnTo>
                <a:lnTo>
                  <a:pt x="55" y="2035"/>
                </a:lnTo>
                <a:lnTo>
                  <a:pt x="54" y="2035"/>
                </a:lnTo>
                <a:lnTo>
                  <a:pt x="53" y="2035"/>
                </a:lnTo>
                <a:lnTo>
                  <a:pt x="52" y="2037"/>
                </a:lnTo>
                <a:lnTo>
                  <a:pt x="50" y="2039"/>
                </a:lnTo>
                <a:lnTo>
                  <a:pt x="50" y="2039"/>
                </a:lnTo>
                <a:lnTo>
                  <a:pt x="48" y="2040"/>
                </a:lnTo>
                <a:lnTo>
                  <a:pt x="47" y="2040"/>
                </a:lnTo>
                <a:lnTo>
                  <a:pt x="46" y="2039"/>
                </a:lnTo>
                <a:lnTo>
                  <a:pt x="46" y="2039"/>
                </a:lnTo>
                <a:lnTo>
                  <a:pt x="46" y="2040"/>
                </a:lnTo>
                <a:lnTo>
                  <a:pt x="46" y="2040"/>
                </a:lnTo>
                <a:lnTo>
                  <a:pt x="46" y="2041"/>
                </a:lnTo>
                <a:lnTo>
                  <a:pt x="41" y="2040"/>
                </a:lnTo>
                <a:lnTo>
                  <a:pt x="40" y="2039"/>
                </a:lnTo>
                <a:lnTo>
                  <a:pt x="39" y="2039"/>
                </a:lnTo>
                <a:lnTo>
                  <a:pt x="40" y="2038"/>
                </a:lnTo>
                <a:lnTo>
                  <a:pt x="38" y="2037"/>
                </a:lnTo>
                <a:lnTo>
                  <a:pt x="39" y="2036"/>
                </a:lnTo>
                <a:lnTo>
                  <a:pt x="40" y="2036"/>
                </a:lnTo>
                <a:lnTo>
                  <a:pt x="40" y="2035"/>
                </a:lnTo>
                <a:lnTo>
                  <a:pt x="41" y="2035"/>
                </a:lnTo>
                <a:lnTo>
                  <a:pt x="42" y="2035"/>
                </a:lnTo>
                <a:lnTo>
                  <a:pt x="43" y="2036"/>
                </a:lnTo>
                <a:lnTo>
                  <a:pt x="44" y="2036"/>
                </a:lnTo>
                <a:lnTo>
                  <a:pt x="45" y="2036"/>
                </a:lnTo>
                <a:lnTo>
                  <a:pt x="44" y="2035"/>
                </a:lnTo>
                <a:lnTo>
                  <a:pt x="44" y="2034"/>
                </a:lnTo>
                <a:lnTo>
                  <a:pt x="44" y="2033"/>
                </a:lnTo>
                <a:lnTo>
                  <a:pt x="47" y="2034"/>
                </a:lnTo>
                <a:lnTo>
                  <a:pt x="48" y="2034"/>
                </a:lnTo>
                <a:lnTo>
                  <a:pt x="50" y="2034"/>
                </a:lnTo>
                <a:lnTo>
                  <a:pt x="52" y="2033"/>
                </a:lnTo>
                <a:lnTo>
                  <a:pt x="51" y="2032"/>
                </a:lnTo>
                <a:lnTo>
                  <a:pt x="50" y="2032"/>
                </a:lnTo>
                <a:lnTo>
                  <a:pt x="49" y="2031"/>
                </a:lnTo>
                <a:lnTo>
                  <a:pt x="46" y="2032"/>
                </a:lnTo>
                <a:lnTo>
                  <a:pt x="45" y="2031"/>
                </a:lnTo>
                <a:lnTo>
                  <a:pt x="45" y="2030"/>
                </a:lnTo>
                <a:lnTo>
                  <a:pt x="44" y="2030"/>
                </a:lnTo>
                <a:lnTo>
                  <a:pt x="44" y="2029"/>
                </a:lnTo>
                <a:lnTo>
                  <a:pt x="44" y="2028"/>
                </a:lnTo>
                <a:lnTo>
                  <a:pt x="42" y="2029"/>
                </a:lnTo>
                <a:lnTo>
                  <a:pt x="41" y="2028"/>
                </a:lnTo>
                <a:lnTo>
                  <a:pt x="42" y="2027"/>
                </a:lnTo>
                <a:lnTo>
                  <a:pt x="42" y="2026"/>
                </a:lnTo>
                <a:lnTo>
                  <a:pt x="44" y="2026"/>
                </a:lnTo>
                <a:lnTo>
                  <a:pt x="48" y="2027"/>
                </a:lnTo>
                <a:lnTo>
                  <a:pt x="51" y="2030"/>
                </a:lnTo>
                <a:lnTo>
                  <a:pt x="52" y="2031"/>
                </a:lnTo>
                <a:lnTo>
                  <a:pt x="54" y="2032"/>
                </a:lnTo>
                <a:lnTo>
                  <a:pt x="57" y="2035"/>
                </a:lnTo>
                <a:lnTo>
                  <a:pt x="58" y="2035"/>
                </a:lnTo>
                <a:lnTo>
                  <a:pt x="58" y="2034"/>
                </a:lnTo>
                <a:lnTo>
                  <a:pt x="57" y="2034"/>
                </a:lnTo>
                <a:lnTo>
                  <a:pt x="57" y="2032"/>
                </a:lnTo>
                <a:lnTo>
                  <a:pt x="55" y="2031"/>
                </a:lnTo>
                <a:lnTo>
                  <a:pt x="55" y="2030"/>
                </a:lnTo>
                <a:lnTo>
                  <a:pt x="58" y="2030"/>
                </a:lnTo>
                <a:lnTo>
                  <a:pt x="58" y="2029"/>
                </a:lnTo>
                <a:lnTo>
                  <a:pt x="61" y="2030"/>
                </a:lnTo>
                <a:lnTo>
                  <a:pt x="62" y="2029"/>
                </a:lnTo>
                <a:lnTo>
                  <a:pt x="61" y="2027"/>
                </a:lnTo>
                <a:lnTo>
                  <a:pt x="61" y="2026"/>
                </a:lnTo>
                <a:lnTo>
                  <a:pt x="61" y="2026"/>
                </a:lnTo>
                <a:lnTo>
                  <a:pt x="60" y="2026"/>
                </a:lnTo>
                <a:lnTo>
                  <a:pt x="59" y="2026"/>
                </a:lnTo>
                <a:lnTo>
                  <a:pt x="58" y="2026"/>
                </a:lnTo>
                <a:lnTo>
                  <a:pt x="60" y="2025"/>
                </a:lnTo>
                <a:lnTo>
                  <a:pt x="60" y="2023"/>
                </a:lnTo>
                <a:lnTo>
                  <a:pt x="61" y="2022"/>
                </a:lnTo>
                <a:lnTo>
                  <a:pt x="61" y="2021"/>
                </a:lnTo>
                <a:lnTo>
                  <a:pt x="60" y="2021"/>
                </a:lnTo>
                <a:lnTo>
                  <a:pt x="58" y="2022"/>
                </a:lnTo>
                <a:lnTo>
                  <a:pt x="58" y="2023"/>
                </a:lnTo>
                <a:lnTo>
                  <a:pt x="56" y="2025"/>
                </a:lnTo>
                <a:lnTo>
                  <a:pt x="54" y="2026"/>
                </a:lnTo>
                <a:lnTo>
                  <a:pt x="52" y="2026"/>
                </a:lnTo>
                <a:lnTo>
                  <a:pt x="52" y="2026"/>
                </a:lnTo>
                <a:lnTo>
                  <a:pt x="50" y="2026"/>
                </a:lnTo>
                <a:lnTo>
                  <a:pt x="49" y="2024"/>
                </a:lnTo>
                <a:lnTo>
                  <a:pt x="48" y="2024"/>
                </a:lnTo>
                <a:lnTo>
                  <a:pt x="46" y="2024"/>
                </a:lnTo>
                <a:lnTo>
                  <a:pt x="45" y="2024"/>
                </a:lnTo>
                <a:lnTo>
                  <a:pt x="44" y="2023"/>
                </a:lnTo>
                <a:lnTo>
                  <a:pt x="43" y="2023"/>
                </a:lnTo>
                <a:lnTo>
                  <a:pt x="44" y="2023"/>
                </a:lnTo>
                <a:lnTo>
                  <a:pt x="46" y="2023"/>
                </a:lnTo>
                <a:lnTo>
                  <a:pt x="46" y="2022"/>
                </a:lnTo>
                <a:lnTo>
                  <a:pt x="48" y="2021"/>
                </a:lnTo>
                <a:lnTo>
                  <a:pt x="49" y="2020"/>
                </a:lnTo>
                <a:lnTo>
                  <a:pt x="50" y="2018"/>
                </a:lnTo>
                <a:lnTo>
                  <a:pt x="51" y="2017"/>
                </a:lnTo>
                <a:lnTo>
                  <a:pt x="54" y="2017"/>
                </a:lnTo>
                <a:lnTo>
                  <a:pt x="55" y="2016"/>
                </a:lnTo>
                <a:lnTo>
                  <a:pt x="56" y="2016"/>
                </a:lnTo>
                <a:lnTo>
                  <a:pt x="58" y="2016"/>
                </a:lnTo>
                <a:lnTo>
                  <a:pt x="58" y="2018"/>
                </a:lnTo>
                <a:lnTo>
                  <a:pt x="59" y="2019"/>
                </a:lnTo>
                <a:lnTo>
                  <a:pt x="62" y="2020"/>
                </a:lnTo>
                <a:lnTo>
                  <a:pt x="65" y="2017"/>
                </a:lnTo>
                <a:lnTo>
                  <a:pt x="66" y="2016"/>
                </a:lnTo>
                <a:lnTo>
                  <a:pt x="65" y="2016"/>
                </a:lnTo>
                <a:lnTo>
                  <a:pt x="63" y="2017"/>
                </a:lnTo>
                <a:lnTo>
                  <a:pt x="62" y="2018"/>
                </a:lnTo>
                <a:lnTo>
                  <a:pt x="58" y="2014"/>
                </a:lnTo>
                <a:lnTo>
                  <a:pt x="57" y="2014"/>
                </a:lnTo>
                <a:lnTo>
                  <a:pt x="54" y="2014"/>
                </a:lnTo>
                <a:lnTo>
                  <a:pt x="53" y="2014"/>
                </a:lnTo>
                <a:lnTo>
                  <a:pt x="52" y="2014"/>
                </a:lnTo>
                <a:lnTo>
                  <a:pt x="52" y="2014"/>
                </a:lnTo>
                <a:lnTo>
                  <a:pt x="53" y="2014"/>
                </a:lnTo>
                <a:lnTo>
                  <a:pt x="54" y="2012"/>
                </a:lnTo>
                <a:lnTo>
                  <a:pt x="56" y="2011"/>
                </a:lnTo>
                <a:lnTo>
                  <a:pt x="56" y="2010"/>
                </a:lnTo>
                <a:lnTo>
                  <a:pt x="55" y="2010"/>
                </a:lnTo>
                <a:lnTo>
                  <a:pt x="54" y="2011"/>
                </a:lnTo>
                <a:lnTo>
                  <a:pt x="52" y="2012"/>
                </a:lnTo>
                <a:lnTo>
                  <a:pt x="51" y="2014"/>
                </a:lnTo>
                <a:lnTo>
                  <a:pt x="50" y="2014"/>
                </a:lnTo>
                <a:lnTo>
                  <a:pt x="46" y="2012"/>
                </a:lnTo>
                <a:lnTo>
                  <a:pt x="45" y="2012"/>
                </a:lnTo>
                <a:lnTo>
                  <a:pt x="44" y="2012"/>
                </a:lnTo>
                <a:lnTo>
                  <a:pt x="41" y="2011"/>
                </a:lnTo>
                <a:lnTo>
                  <a:pt x="39" y="2010"/>
                </a:lnTo>
                <a:lnTo>
                  <a:pt x="40" y="2010"/>
                </a:lnTo>
                <a:lnTo>
                  <a:pt x="43" y="2010"/>
                </a:lnTo>
                <a:lnTo>
                  <a:pt x="43" y="2009"/>
                </a:lnTo>
                <a:lnTo>
                  <a:pt x="44" y="2007"/>
                </a:lnTo>
                <a:lnTo>
                  <a:pt x="44" y="2006"/>
                </a:lnTo>
                <a:lnTo>
                  <a:pt x="43" y="2006"/>
                </a:lnTo>
                <a:lnTo>
                  <a:pt x="42" y="2006"/>
                </a:lnTo>
                <a:lnTo>
                  <a:pt x="41" y="2008"/>
                </a:lnTo>
                <a:lnTo>
                  <a:pt x="40" y="2007"/>
                </a:lnTo>
                <a:lnTo>
                  <a:pt x="38" y="2006"/>
                </a:lnTo>
                <a:lnTo>
                  <a:pt x="38" y="2005"/>
                </a:lnTo>
                <a:lnTo>
                  <a:pt x="39" y="2002"/>
                </a:lnTo>
                <a:lnTo>
                  <a:pt x="40" y="2001"/>
                </a:lnTo>
                <a:lnTo>
                  <a:pt x="40" y="2000"/>
                </a:lnTo>
                <a:lnTo>
                  <a:pt x="41" y="1999"/>
                </a:lnTo>
                <a:lnTo>
                  <a:pt x="42" y="1999"/>
                </a:lnTo>
                <a:lnTo>
                  <a:pt x="43" y="1999"/>
                </a:lnTo>
                <a:lnTo>
                  <a:pt x="44" y="1998"/>
                </a:lnTo>
                <a:lnTo>
                  <a:pt x="43" y="1997"/>
                </a:lnTo>
                <a:lnTo>
                  <a:pt x="43" y="1996"/>
                </a:lnTo>
                <a:lnTo>
                  <a:pt x="44" y="1996"/>
                </a:lnTo>
                <a:lnTo>
                  <a:pt x="48" y="1998"/>
                </a:lnTo>
                <a:lnTo>
                  <a:pt x="49" y="1999"/>
                </a:lnTo>
                <a:lnTo>
                  <a:pt x="51" y="2001"/>
                </a:lnTo>
                <a:lnTo>
                  <a:pt x="52" y="2001"/>
                </a:lnTo>
                <a:lnTo>
                  <a:pt x="53" y="2002"/>
                </a:lnTo>
                <a:lnTo>
                  <a:pt x="54" y="2002"/>
                </a:lnTo>
                <a:lnTo>
                  <a:pt x="55" y="2002"/>
                </a:lnTo>
                <a:lnTo>
                  <a:pt x="55" y="2001"/>
                </a:lnTo>
                <a:lnTo>
                  <a:pt x="52" y="2000"/>
                </a:lnTo>
                <a:lnTo>
                  <a:pt x="51" y="1999"/>
                </a:lnTo>
                <a:lnTo>
                  <a:pt x="50" y="1998"/>
                </a:lnTo>
                <a:lnTo>
                  <a:pt x="51" y="1997"/>
                </a:lnTo>
                <a:lnTo>
                  <a:pt x="50" y="1996"/>
                </a:lnTo>
                <a:lnTo>
                  <a:pt x="48" y="1996"/>
                </a:lnTo>
                <a:lnTo>
                  <a:pt x="49" y="1995"/>
                </a:lnTo>
                <a:lnTo>
                  <a:pt x="55" y="1994"/>
                </a:lnTo>
                <a:lnTo>
                  <a:pt x="56" y="1994"/>
                </a:lnTo>
                <a:lnTo>
                  <a:pt x="56" y="1993"/>
                </a:lnTo>
                <a:lnTo>
                  <a:pt x="54" y="1994"/>
                </a:lnTo>
                <a:lnTo>
                  <a:pt x="53" y="1994"/>
                </a:lnTo>
                <a:lnTo>
                  <a:pt x="51" y="1993"/>
                </a:lnTo>
                <a:lnTo>
                  <a:pt x="50" y="1993"/>
                </a:lnTo>
                <a:lnTo>
                  <a:pt x="51" y="1992"/>
                </a:lnTo>
                <a:lnTo>
                  <a:pt x="51" y="1991"/>
                </a:lnTo>
                <a:lnTo>
                  <a:pt x="50" y="1991"/>
                </a:lnTo>
                <a:lnTo>
                  <a:pt x="48" y="1992"/>
                </a:lnTo>
                <a:lnTo>
                  <a:pt x="47" y="1994"/>
                </a:lnTo>
                <a:lnTo>
                  <a:pt x="47" y="1995"/>
                </a:lnTo>
                <a:lnTo>
                  <a:pt x="47" y="1996"/>
                </a:lnTo>
                <a:lnTo>
                  <a:pt x="46" y="1996"/>
                </a:lnTo>
                <a:lnTo>
                  <a:pt x="43" y="1995"/>
                </a:lnTo>
                <a:lnTo>
                  <a:pt x="42" y="1995"/>
                </a:lnTo>
                <a:lnTo>
                  <a:pt x="42" y="1996"/>
                </a:lnTo>
                <a:lnTo>
                  <a:pt x="42" y="1997"/>
                </a:lnTo>
                <a:lnTo>
                  <a:pt x="42" y="1998"/>
                </a:lnTo>
                <a:lnTo>
                  <a:pt x="41" y="1998"/>
                </a:lnTo>
                <a:lnTo>
                  <a:pt x="40" y="1998"/>
                </a:lnTo>
                <a:lnTo>
                  <a:pt x="39" y="1998"/>
                </a:lnTo>
                <a:lnTo>
                  <a:pt x="39" y="1999"/>
                </a:lnTo>
                <a:lnTo>
                  <a:pt x="39" y="2000"/>
                </a:lnTo>
                <a:lnTo>
                  <a:pt x="38" y="2000"/>
                </a:lnTo>
                <a:lnTo>
                  <a:pt x="38" y="2001"/>
                </a:lnTo>
                <a:lnTo>
                  <a:pt x="36" y="2001"/>
                </a:lnTo>
                <a:lnTo>
                  <a:pt x="35" y="2000"/>
                </a:lnTo>
                <a:lnTo>
                  <a:pt x="35" y="1999"/>
                </a:lnTo>
                <a:lnTo>
                  <a:pt x="34" y="1998"/>
                </a:lnTo>
                <a:lnTo>
                  <a:pt x="33" y="1997"/>
                </a:lnTo>
                <a:lnTo>
                  <a:pt x="31" y="1996"/>
                </a:lnTo>
                <a:lnTo>
                  <a:pt x="31" y="1995"/>
                </a:lnTo>
                <a:lnTo>
                  <a:pt x="30" y="1993"/>
                </a:lnTo>
                <a:lnTo>
                  <a:pt x="30" y="1992"/>
                </a:lnTo>
                <a:lnTo>
                  <a:pt x="29" y="1992"/>
                </a:lnTo>
                <a:lnTo>
                  <a:pt x="28" y="1991"/>
                </a:lnTo>
                <a:lnTo>
                  <a:pt x="28" y="1989"/>
                </a:lnTo>
                <a:lnTo>
                  <a:pt x="28" y="1989"/>
                </a:lnTo>
                <a:lnTo>
                  <a:pt x="28" y="1988"/>
                </a:lnTo>
                <a:lnTo>
                  <a:pt x="28" y="1987"/>
                </a:lnTo>
                <a:lnTo>
                  <a:pt x="28" y="1985"/>
                </a:lnTo>
                <a:lnTo>
                  <a:pt x="27" y="1984"/>
                </a:lnTo>
                <a:lnTo>
                  <a:pt x="27" y="1983"/>
                </a:lnTo>
                <a:lnTo>
                  <a:pt x="26" y="1982"/>
                </a:lnTo>
                <a:lnTo>
                  <a:pt x="25" y="1982"/>
                </a:lnTo>
                <a:lnTo>
                  <a:pt x="25" y="1981"/>
                </a:lnTo>
                <a:lnTo>
                  <a:pt x="25" y="1980"/>
                </a:lnTo>
                <a:lnTo>
                  <a:pt x="26" y="1978"/>
                </a:lnTo>
                <a:lnTo>
                  <a:pt x="28" y="1976"/>
                </a:lnTo>
                <a:lnTo>
                  <a:pt x="29" y="1974"/>
                </a:lnTo>
                <a:lnTo>
                  <a:pt x="31" y="1972"/>
                </a:lnTo>
                <a:lnTo>
                  <a:pt x="33" y="1969"/>
                </a:lnTo>
                <a:lnTo>
                  <a:pt x="33" y="1968"/>
                </a:lnTo>
                <a:lnTo>
                  <a:pt x="34" y="1967"/>
                </a:lnTo>
                <a:lnTo>
                  <a:pt x="35" y="1966"/>
                </a:lnTo>
                <a:lnTo>
                  <a:pt x="35" y="1965"/>
                </a:lnTo>
                <a:lnTo>
                  <a:pt x="35" y="1965"/>
                </a:lnTo>
                <a:lnTo>
                  <a:pt x="35" y="1965"/>
                </a:lnTo>
                <a:lnTo>
                  <a:pt x="36" y="1964"/>
                </a:lnTo>
                <a:lnTo>
                  <a:pt x="37" y="1964"/>
                </a:lnTo>
                <a:lnTo>
                  <a:pt x="39" y="1962"/>
                </a:lnTo>
                <a:lnTo>
                  <a:pt x="40" y="1962"/>
                </a:lnTo>
                <a:lnTo>
                  <a:pt x="40" y="1963"/>
                </a:lnTo>
                <a:lnTo>
                  <a:pt x="41" y="1963"/>
                </a:lnTo>
                <a:lnTo>
                  <a:pt x="41" y="1962"/>
                </a:lnTo>
                <a:lnTo>
                  <a:pt x="43" y="1960"/>
                </a:lnTo>
                <a:lnTo>
                  <a:pt x="44" y="1960"/>
                </a:lnTo>
                <a:lnTo>
                  <a:pt x="44" y="1959"/>
                </a:lnTo>
                <a:lnTo>
                  <a:pt x="45" y="1959"/>
                </a:lnTo>
                <a:lnTo>
                  <a:pt x="46" y="1956"/>
                </a:lnTo>
                <a:lnTo>
                  <a:pt x="46" y="1955"/>
                </a:lnTo>
                <a:lnTo>
                  <a:pt x="46" y="1955"/>
                </a:lnTo>
                <a:lnTo>
                  <a:pt x="47" y="1954"/>
                </a:lnTo>
                <a:lnTo>
                  <a:pt x="50" y="1953"/>
                </a:lnTo>
                <a:lnTo>
                  <a:pt x="54" y="1952"/>
                </a:lnTo>
                <a:lnTo>
                  <a:pt x="55" y="1952"/>
                </a:lnTo>
                <a:lnTo>
                  <a:pt x="54" y="1951"/>
                </a:lnTo>
                <a:lnTo>
                  <a:pt x="55" y="1950"/>
                </a:lnTo>
                <a:lnTo>
                  <a:pt x="58" y="1948"/>
                </a:lnTo>
                <a:lnTo>
                  <a:pt x="57" y="1948"/>
                </a:lnTo>
                <a:lnTo>
                  <a:pt x="56" y="1948"/>
                </a:lnTo>
                <a:lnTo>
                  <a:pt x="55" y="1948"/>
                </a:lnTo>
                <a:lnTo>
                  <a:pt x="54" y="1948"/>
                </a:lnTo>
                <a:lnTo>
                  <a:pt x="53" y="1950"/>
                </a:lnTo>
                <a:lnTo>
                  <a:pt x="52" y="1950"/>
                </a:lnTo>
                <a:lnTo>
                  <a:pt x="50" y="1951"/>
                </a:lnTo>
                <a:lnTo>
                  <a:pt x="46" y="1953"/>
                </a:lnTo>
                <a:lnTo>
                  <a:pt x="46" y="1953"/>
                </a:lnTo>
                <a:lnTo>
                  <a:pt x="46" y="1954"/>
                </a:lnTo>
                <a:lnTo>
                  <a:pt x="44" y="1953"/>
                </a:lnTo>
                <a:lnTo>
                  <a:pt x="44" y="1954"/>
                </a:lnTo>
                <a:lnTo>
                  <a:pt x="43" y="1954"/>
                </a:lnTo>
                <a:lnTo>
                  <a:pt x="43" y="1955"/>
                </a:lnTo>
                <a:lnTo>
                  <a:pt x="42" y="1955"/>
                </a:lnTo>
                <a:lnTo>
                  <a:pt x="42" y="1954"/>
                </a:lnTo>
                <a:lnTo>
                  <a:pt x="41" y="1953"/>
                </a:lnTo>
                <a:lnTo>
                  <a:pt x="42" y="1953"/>
                </a:lnTo>
                <a:lnTo>
                  <a:pt x="42" y="1953"/>
                </a:lnTo>
                <a:lnTo>
                  <a:pt x="42" y="1952"/>
                </a:lnTo>
                <a:lnTo>
                  <a:pt x="41" y="1952"/>
                </a:lnTo>
                <a:lnTo>
                  <a:pt x="40" y="1952"/>
                </a:lnTo>
                <a:lnTo>
                  <a:pt x="40" y="1953"/>
                </a:lnTo>
                <a:lnTo>
                  <a:pt x="40" y="1953"/>
                </a:lnTo>
                <a:lnTo>
                  <a:pt x="41" y="1954"/>
                </a:lnTo>
                <a:lnTo>
                  <a:pt x="40" y="1955"/>
                </a:lnTo>
                <a:lnTo>
                  <a:pt x="40" y="1957"/>
                </a:lnTo>
                <a:lnTo>
                  <a:pt x="39" y="1957"/>
                </a:lnTo>
                <a:lnTo>
                  <a:pt x="35" y="1960"/>
                </a:lnTo>
                <a:lnTo>
                  <a:pt x="34" y="1961"/>
                </a:lnTo>
                <a:lnTo>
                  <a:pt x="34" y="1960"/>
                </a:lnTo>
                <a:lnTo>
                  <a:pt x="34" y="1959"/>
                </a:lnTo>
                <a:lnTo>
                  <a:pt x="34" y="1958"/>
                </a:lnTo>
                <a:lnTo>
                  <a:pt x="33" y="1957"/>
                </a:lnTo>
                <a:lnTo>
                  <a:pt x="33" y="1956"/>
                </a:lnTo>
                <a:lnTo>
                  <a:pt x="35" y="1954"/>
                </a:lnTo>
                <a:lnTo>
                  <a:pt x="36" y="1953"/>
                </a:lnTo>
                <a:lnTo>
                  <a:pt x="36" y="1952"/>
                </a:lnTo>
                <a:lnTo>
                  <a:pt x="37" y="1950"/>
                </a:lnTo>
                <a:lnTo>
                  <a:pt x="39" y="1948"/>
                </a:lnTo>
                <a:lnTo>
                  <a:pt x="39" y="1947"/>
                </a:lnTo>
                <a:lnTo>
                  <a:pt x="40" y="1946"/>
                </a:lnTo>
                <a:lnTo>
                  <a:pt x="42" y="1945"/>
                </a:lnTo>
                <a:lnTo>
                  <a:pt x="44" y="1944"/>
                </a:lnTo>
                <a:lnTo>
                  <a:pt x="45" y="1943"/>
                </a:lnTo>
                <a:lnTo>
                  <a:pt x="44" y="1942"/>
                </a:lnTo>
                <a:lnTo>
                  <a:pt x="45" y="1941"/>
                </a:lnTo>
                <a:lnTo>
                  <a:pt x="46" y="1940"/>
                </a:lnTo>
                <a:lnTo>
                  <a:pt x="46" y="1940"/>
                </a:lnTo>
                <a:lnTo>
                  <a:pt x="47" y="1940"/>
                </a:lnTo>
                <a:lnTo>
                  <a:pt x="49" y="1939"/>
                </a:lnTo>
                <a:lnTo>
                  <a:pt x="51" y="1939"/>
                </a:lnTo>
                <a:lnTo>
                  <a:pt x="54" y="1939"/>
                </a:lnTo>
                <a:lnTo>
                  <a:pt x="57" y="1938"/>
                </a:lnTo>
                <a:lnTo>
                  <a:pt x="61" y="1938"/>
                </a:lnTo>
                <a:lnTo>
                  <a:pt x="63" y="1938"/>
                </a:lnTo>
                <a:lnTo>
                  <a:pt x="65" y="1937"/>
                </a:lnTo>
                <a:lnTo>
                  <a:pt x="66" y="1936"/>
                </a:lnTo>
                <a:lnTo>
                  <a:pt x="68" y="1935"/>
                </a:lnTo>
                <a:lnTo>
                  <a:pt x="69" y="1935"/>
                </a:lnTo>
                <a:lnTo>
                  <a:pt x="70" y="1934"/>
                </a:lnTo>
                <a:lnTo>
                  <a:pt x="70" y="1933"/>
                </a:lnTo>
                <a:lnTo>
                  <a:pt x="69" y="1933"/>
                </a:lnTo>
                <a:lnTo>
                  <a:pt x="68" y="1933"/>
                </a:lnTo>
                <a:lnTo>
                  <a:pt x="66" y="1932"/>
                </a:lnTo>
                <a:lnTo>
                  <a:pt x="64" y="1933"/>
                </a:lnTo>
                <a:lnTo>
                  <a:pt x="60" y="1935"/>
                </a:lnTo>
                <a:lnTo>
                  <a:pt x="58" y="1936"/>
                </a:lnTo>
                <a:lnTo>
                  <a:pt x="56" y="1936"/>
                </a:lnTo>
                <a:lnTo>
                  <a:pt x="53" y="1937"/>
                </a:lnTo>
                <a:lnTo>
                  <a:pt x="50" y="1938"/>
                </a:lnTo>
                <a:lnTo>
                  <a:pt x="46" y="1937"/>
                </a:lnTo>
                <a:lnTo>
                  <a:pt x="46" y="1938"/>
                </a:lnTo>
                <a:lnTo>
                  <a:pt x="43" y="1940"/>
                </a:lnTo>
                <a:lnTo>
                  <a:pt x="42" y="1942"/>
                </a:lnTo>
                <a:lnTo>
                  <a:pt x="39" y="1944"/>
                </a:lnTo>
                <a:lnTo>
                  <a:pt x="37" y="1947"/>
                </a:lnTo>
                <a:lnTo>
                  <a:pt x="35" y="1947"/>
                </a:lnTo>
                <a:lnTo>
                  <a:pt x="35" y="1948"/>
                </a:lnTo>
                <a:lnTo>
                  <a:pt x="35" y="1949"/>
                </a:lnTo>
                <a:lnTo>
                  <a:pt x="35" y="1951"/>
                </a:lnTo>
                <a:lnTo>
                  <a:pt x="33" y="1952"/>
                </a:lnTo>
                <a:lnTo>
                  <a:pt x="32" y="1952"/>
                </a:lnTo>
                <a:lnTo>
                  <a:pt x="32" y="1951"/>
                </a:lnTo>
                <a:lnTo>
                  <a:pt x="32" y="1950"/>
                </a:lnTo>
                <a:lnTo>
                  <a:pt x="32" y="1949"/>
                </a:lnTo>
                <a:lnTo>
                  <a:pt x="33" y="1949"/>
                </a:lnTo>
                <a:lnTo>
                  <a:pt x="34" y="1949"/>
                </a:lnTo>
                <a:lnTo>
                  <a:pt x="34" y="1948"/>
                </a:lnTo>
                <a:lnTo>
                  <a:pt x="33" y="1946"/>
                </a:lnTo>
                <a:lnTo>
                  <a:pt x="33" y="1945"/>
                </a:lnTo>
                <a:lnTo>
                  <a:pt x="35" y="1942"/>
                </a:lnTo>
                <a:lnTo>
                  <a:pt x="35" y="1943"/>
                </a:lnTo>
                <a:lnTo>
                  <a:pt x="35" y="1943"/>
                </a:lnTo>
                <a:lnTo>
                  <a:pt x="35" y="1941"/>
                </a:lnTo>
                <a:lnTo>
                  <a:pt x="35" y="1940"/>
                </a:lnTo>
                <a:lnTo>
                  <a:pt x="37" y="1940"/>
                </a:lnTo>
                <a:lnTo>
                  <a:pt x="39" y="1937"/>
                </a:lnTo>
                <a:lnTo>
                  <a:pt x="40" y="1936"/>
                </a:lnTo>
                <a:lnTo>
                  <a:pt x="42" y="1936"/>
                </a:lnTo>
                <a:lnTo>
                  <a:pt x="44" y="1935"/>
                </a:lnTo>
                <a:lnTo>
                  <a:pt x="44" y="1934"/>
                </a:lnTo>
                <a:lnTo>
                  <a:pt x="44" y="1933"/>
                </a:lnTo>
                <a:lnTo>
                  <a:pt x="45" y="1933"/>
                </a:lnTo>
                <a:lnTo>
                  <a:pt x="46" y="1933"/>
                </a:lnTo>
                <a:lnTo>
                  <a:pt x="47" y="1933"/>
                </a:lnTo>
                <a:lnTo>
                  <a:pt x="48" y="1933"/>
                </a:lnTo>
                <a:lnTo>
                  <a:pt x="48" y="1932"/>
                </a:lnTo>
                <a:lnTo>
                  <a:pt x="46" y="1930"/>
                </a:lnTo>
                <a:lnTo>
                  <a:pt x="46" y="1929"/>
                </a:lnTo>
                <a:lnTo>
                  <a:pt x="46" y="1928"/>
                </a:lnTo>
                <a:lnTo>
                  <a:pt x="45" y="1928"/>
                </a:lnTo>
                <a:lnTo>
                  <a:pt x="44" y="1930"/>
                </a:lnTo>
                <a:lnTo>
                  <a:pt x="43" y="1930"/>
                </a:lnTo>
                <a:lnTo>
                  <a:pt x="42" y="1934"/>
                </a:lnTo>
                <a:lnTo>
                  <a:pt x="41" y="1935"/>
                </a:lnTo>
                <a:lnTo>
                  <a:pt x="37" y="1935"/>
                </a:lnTo>
                <a:lnTo>
                  <a:pt x="35" y="1935"/>
                </a:lnTo>
                <a:lnTo>
                  <a:pt x="34" y="1936"/>
                </a:lnTo>
                <a:lnTo>
                  <a:pt x="34" y="1935"/>
                </a:lnTo>
                <a:lnTo>
                  <a:pt x="35" y="1935"/>
                </a:lnTo>
                <a:lnTo>
                  <a:pt x="35" y="1934"/>
                </a:lnTo>
                <a:lnTo>
                  <a:pt x="34" y="1934"/>
                </a:lnTo>
                <a:lnTo>
                  <a:pt x="34" y="1933"/>
                </a:lnTo>
                <a:lnTo>
                  <a:pt x="33" y="1934"/>
                </a:lnTo>
                <a:lnTo>
                  <a:pt x="33" y="1933"/>
                </a:lnTo>
                <a:lnTo>
                  <a:pt x="33" y="1931"/>
                </a:lnTo>
                <a:lnTo>
                  <a:pt x="33" y="1930"/>
                </a:lnTo>
                <a:lnTo>
                  <a:pt x="32" y="1930"/>
                </a:lnTo>
                <a:lnTo>
                  <a:pt x="31" y="1932"/>
                </a:lnTo>
                <a:lnTo>
                  <a:pt x="30" y="1931"/>
                </a:lnTo>
                <a:lnTo>
                  <a:pt x="29" y="1930"/>
                </a:lnTo>
                <a:lnTo>
                  <a:pt x="28" y="1930"/>
                </a:lnTo>
                <a:lnTo>
                  <a:pt x="27" y="1929"/>
                </a:lnTo>
                <a:lnTo>
                  <a:pt x="28" y="1928"/>
                </a:lnTo>
                <a:lnTo>
                  <a:pt x="29" y="1928"/>
                </a:lnTo>
                <a:lnTo>
                  <a:pt x="30" y="1928"/>
                </a:lnTo>
                <a:lnTo>
                  <a:pt x="32" y="1928"/>
                </a:lnTo>
                <a:lnTo>
                  <a:pt x="34" y="1928"/>
                </a:lnTo>
                <a:lnTo>
                  <a:pt x="34" y="1928"/>
                </a:lnTo>
                <a:lnTo>
                  <a:pt x="34" y="1927"/>
                </a:lnTo>
                <a:lnTo>
                  <a:pt x="33" y="1926"/>
                </a:lnTo>
                <a:lnTo>
                  <a:pt x="32" y="1926"/>
                </a:lnTo>
                <a:lnTo>
                  <a:pt x="33" y="1925"/>
                </a:lnTo>
                <a:lnTo>
                  <a:pt x="34" y="1924"/>
                </a:lnTo>
                <a:lnTo>
                  <a:pt x="34" y="1923"/>
                </a:lnTo>
                <a:lnTo>
                  <a:pt x="33" y="1923"/>
                </a:lnTo>
                <a:lnTo>
                  <a:pt x="32" y="1923"/>
                </a:lnTo>
                <a:lnTo>
                  <a:pt x="31" y="1926"/>
                </a:lnTo>
                <a:lnTo>
                  <a:pt x="30" y="1926"/>
                </a:lnTo>
                <a:lnTo>
                  <a:pt x="29" y="1925"/>
                </a:lnTo>
                <a:lnTo>
                  <a:pt x="28" y="1924"/>
                </a:lnTo>
                <a:lnTo>
                  <a:pt x="29" y="1923"/>
                </a:lnTo>
                <a:lnTo>
                  <a:pt x="31" y="1921"/>
                </a:lnTo>
                <a:lnTo>
                  <a:pt x="31" y="1918"/>
                </a:lnTo>
                <a:lnTo>
                  <a:pt x="31" y="1917"/>
                </a:lnTo>
                <a:lnTo>
                  <a:pt x="32" y="1919"/>
                </a:lnTo>
                <a:lnTo>
                  <a:pt x="33" y="1918"/>
                </a:lnTo>
                <a:lnTo>
                  <a:pt x="33" y="1917"/>
                </a:lnTo>
                <a:lnTo>
                  <a:pt x="34" y="1917"/>
                </a:lnTo>
                <a:lnTo>
                  <a:pt x="33" y="1918"/>
                </a:lnTo>
                <a:lnTo>
                  <a:pt x="34" y="1918"/>
                </a:lnTo>
                <a:lnTo>
                  <a:pt x="34" y="1919"/>
                </a:lnTo>
                <a:lnTo>
                  <a:pt x="35" y="1920"/>
                </a:lnTo>
                <a:lnTo>
                  <a:pt x="35" y="1922"/>
                </a:lnTo>
                <a:lnTo>
                  <a:pt x="35" y="1922"/>
                </a:lnTo>
                <a:lnTo>
                  <a:pt x="36" y="1922"/>
                </a:lnTo>
                <a:lnTo>
                  <a:pt x="36" y="1921"/>
                </a:lnTo>
                <a:lnTo>
                  <a:pt x="36" y="1920"/>
                </a:lnTo>
                <a:lnTo>
                  <a:pt x="36" y="1919"/>
                </a:lnTo>
                <a:lnTo>
                  <a:pt x="36" y="1918"/>
                </a:lnTo>
                <a:lnTo>
                  <a:pt x="35" y="1920"/>
                </a:lnTo>
                <a:lnTo>
                  <a:pt x="35" y="1919"/>
                </a:lnTo>
                <a:lnTo>
                  <a:pt x="35" y="1918"/>
                </a:lnTo>
                <a:lnTo>
                  <a:pt x="35" y="1917"/>
                </a:lnTo>
                <a:lnTo>
                  <a:pt x="35" y="1916"/>
                </a:lnTo>
                <a:lnTo>
                  <a:pt x="35" y="1916"/>
                </a:lnTo>
                <a:lnTo>
                  <a:pt x="36" y="1916"/>
                </a:lnTo>
                <a:lnTo>
                  <a:pt x="37" y="1916"/>
                </a:lnTo>
                <a:lnTo>
                  <a:pt x="38" y="1916"/>
                </a:lnTo>
                <a:lnTo>
                  <a:pt x="39" y="1916"/>
                </a:lnTo>
                <a:lnTo>
                  <a:pt x="40" y="1916"/>
                </a:lnTo>
                <a:lnTo>
                  <a:pt x="41" y="1916"/>
                </a:lnTo>
                <a:lnTo>
                  <a:pt x="41" y="1915"/>
                </a:lnTo>
                <a:lnTo>
                  <a:pt x="40" y="1914"/>
                </a:lnTo>
                <a:lnTo>
                  <a:pt x="39" y="1914"/>
                </a:lnTo>
                <a:lnTo>
                  <a:pt x="39" y="1913"/>
                </a:lnTo>
                <a:lnTo>
                  <a:pt x="40" y="1913"/>
                </a:lnTo>
                <a:lnTo>
                  <a:pt x="49" y="1912"/>
                </a:lnTo>
                <a:lnTo>
                  <a:pt x="51" y="1912"/>
                </a:lnTo>
                <a:lnTo>
                  <a:pt x="53" y="1912"/>
                </a:lnTo>
                <a:lnTo>
                  <a:pt x="58" y="1913"/>
                </a:lnTo>
                <a:lnTo>
                  <a:pt x="59" y="1913"/>
                </a:lnTo>
                <a:lnTo>
                  <a:pt x="58" y="1912"/>
                </a:lnTo>
                <a:lnTo>
                  <a:pt x="58" y="1911"/>
                </a:lnTo>
                <a:lnTo>
                  <a:pt x="57" y="1911"/>
                </a:lnTo>
                <a:lnTo>
                  <a:pt x="54" y="1911"/>
                </a:lnTo>
                <a:lnTo>
                  <a:pt x="53" y="1910"/>
                </a:lnTo>
                <a:lnTo>
                  <a:pt x="52" y="1910"/>
                </a:lnTo>
                <a:lnTo>
                  <a:pt x="51" y="1910"/>
                </a:lnTo>
                <a:lnTo>
                  <a:pt x="51" y="1909"/>
                </a:lnTo>
                <a:lnTo>
                  <a:pt x="50" y="1910"/>
                </a:lnTo>
                <a:lnTo>
                  <a:pt x="50" y="1911"/>
                </a:lnTo>
                <a:lnTo>
                  <a:pt x="48" y="1910"/>
                </a:lnTo>
                <a:lnTo>
                  <a:pt x="47" y="1910"/>
                </a:lnTo>
                <a:lnTo>
                  <a:pt x="47" y="1909"/>
                </a:lnTo>
                <a:lnTo>
                  <a:pt x="48" y="1909"/>
                </a:lnTo>
                <a:lnTo>
                  <a:pt x="48" y="1908"/>
                </a:lnTo>
                <a:lnTo>
                  <a:pt x="47" y="1908"/>
                </a:lnTo>
                <a:lnTo>
                  <a:pt x="46" y="1908"/>
                </a:lnTo>
                <a:lnTo>
                  <a:pt x="46" y="1908"/>
                </a:lnTo>
                <a:lnTo>
                  <a:pt x="46" y="1909"/>
                </a:lnTo>
                <a:lnTo>
                  <a:pt x="45" y="1910"/>
                </a:lnTo>
                <a:lnTo>
                  <a:pt x="44" y="1910"/>
                </a:lnTo>
                <a:lnTo>
                  <a:pt x="44" y="1911"/>
                </a:lnTo>
                <a:lnTo>
                  <a:pt x="43" y="1911"/>
                </a:lnTo>
                <a:lnTo>
                  <a:pt x="42" y="1910"/>
                </a:lnTo>
                <a:lnTo>
                  <a:pt x="42" y="1911"/>
                </a:lnTo>
                <a:lnTo>
                  <a:pt x="41" y="1912"/>
                </a:lnTo>
                <a:lnTo>
                  <a:pt x="39" y="1912"/>
                </a:lnTo>
                <a:lnTo>
                  <a:pt x="39" y="1911"/>
                </a:lnTo>
                <a:lnTo>
                  <a:pt x="37" y="1910"/>
                </a:lnTo>
                <a:lnTo>
                  <a:pt x="37" y="1909"/>
                </a:lnTo>
                <a:lnTo>
                  <a:pt x="39" y="1909"/>
                </a:lnTo>
                <a:lnTo>
                  <a:pt x="39" y="1908"/>
                </a:lnTo>
                <a:lnTo>
                  <a:pt x="38" y="1908"/>
                </a:lnTo>
                <a:lnTo>
                  <a:pt x="37" y="1907"/>
                </a:lnTo>
                <a:lnTo>
                  <a:pt x="37" y="1906"/>
                </a:lnTo>
                <a:lnTo>
                  <a:pt x="36" y="1905"/>
                </a:lnTo>
                <a:lnTo>
                  <a:pt x="35" y="1905"/>
                </a:lnTo>
                <a:lnTo>
                  <a:pt x="35" y="1905"/>
                </a:lnTo>
                <a:lnTo>
                  <a:pt x="34" y="1906"/>
                </a:lnTo>
                <a:lnTo>
                  <a:pt x="33" y="1906"/>
                </a:lnTo>
                <a:lnTo>
                  <a:pt x="33" y="1905"/>
                </a:lnTo>
                <a:lnTo>
                  <a:pt x="33" y="1904"/>
                </a:lnTo>
                <a:lnTo>
                  <a:pt x="32" y="1904"/>
                </a:lnTo>
                <a:lnTo>
                  <a:pt x="30" y="1905"/>
                </a:lnTo>
                <a:lnTo>
                  <a:pt x="29" y="1904"/>
                </a:lnTo>
                <a:lnTo>
                  <a:pt x="28" y="1905"/>
                </a:lnTo>
                <a:lnTo>
                  <a:pt x="27" y="1905"/>
                </a:lnTo>
                <a:lnTo>
                  <a:pt x="27" y="1904"/>
                </a:lnTo>
                <a:lnTo>
                  <a:pt x="26" y="1903"/>
                </a:lnTo>
                <a:lnTo>
                  <a:pt x="24" y="1904"/>
                </a:lnTo>
                <a:lnTo>
                  <a:pt x="24" y="1906"/>
                </a:lnTo>
                <a:lnTo>
                  <a:pt x="19" y="1909"/>
                </a:lnTo>
                <a:lnTo>
                  <a:pt x="18" y="1908"/>
                </a:lnTo>
                <a:lnTo>
                  <a:pt x="19" y="1906"/>
                </a:lnTo>
                <a:lnTo>
                  <a:pt x="20" y="1904"/>
                </a:lnTo>
                <a:lnTo>
                  <a:pt x="21" y="1904"/>
                </a:lnTo>
                <a:lnTo>
                  <a:pt x="23" y="1903"/>
                </a:lnTo>
                <a:lnTo>
                  <a:pt x="25" y="1903"/>
                </a:lnTo>
                <a:lnTo>
                  <a:pt x="27" y="1902"/>
                </a:lnTo>
                <a:lnTo>
                  <a:pt x="28" y="1901"/>
                </a:lnTo>
                <a:lnTo>
                  <a:pt x="29" y="1899"/>
                </a:lnTo>
                <a:lnTo>
                  <a:pt x="28" y="1899"/>
                </a:lnTo>
                <a:lnTo>
                  <a:pt x="26" y="1900"/>
                </a:lnTo>
                <a:lnTo>
                  <a:pt x="24" y="1901"/>
                </a:lnTo>
                <a:lnTo>
                  <a:pt x="22" y="1902"/>
                </a:lnTo>
                <a:lnTo>
                  <a:pt x="20" y="1903"/>
                </a:lnTo>
                <a:lnTo>
                  <a:pt x="17" y="1906"/>
                </a:lnTo>
                <a:lnTo>
                  <a:pt x="16" y="1906"/>
                </a:lnTo>
                <a:lnTo>
                  <a:pt x="15" y="1906"/>
                </a:lnTo>
                <a:lnTo>
                  <a:pt x="15" y="1904"/>
                </a:lnTo>
                <a:lnTo>
                  <a:pt x="15" y="1903"/>
                </a:lnTo>
                <a:lnTo>
                  <a:pt x="14" y="1904"/>
                </a:lnTo>
                <a:lnTo>
                  <a:pt x="13" y="1903"/>
                </a:lnTo>
                <a:lnTo>
                  <a:pt x="14" y="1903"/>
                </a:lnTo>
                <a:lnTo>
                  <a:pt x="14" y="1902"/>
                </a:lnTo>
                <a:lnTo>
                  <a:pt x="15" y="1900"/>
                </a:lnTo>
                <a:lnTo>
                  <a:pt x="16" y="1899"/>
                </a:lnTo>
                <a:lnTo>
                  <a:pt x="17" y="1898"/>
                </a:lnTo>
                <a:lnTo>
                  <a:pt x="17" y="1897"/>
                </a:lnTo>
                <a:lnTo>
                  <a:pt x="18" y="1898"/>
                </a:lnTo>
                <a:lnTo>
                  <a:pt x="19" y="1900"/>
                </a:lnTo>
                <a:lnTo>
                  <a:pt x="20" y="1900"/>
                </a:lnTo>
                <a:lnTo>
                  <a:pt x="20" y="1899"/>
                </a:lnTo>
                <a:lnTo>
                  <a:pt x="20" y="1898"/>
                </a:lnTo>
                <a:lnTo>
                  <a:pt x="20" y="1897"/>
                </a:lnTo>
                <a:lnTo>
                  <a:pt x="19" y="1897"/>
                </a:lnTo>
                <a:lnTo>
                  <a:pt x="18" y="1896"/>
                </a:lnTo>
                <a:lnTo>
                  <a:pt x="17" y="1896"/>
                </a:lnTo>
                <a:lnTo>
                  <a:pt x="16" y="1897"/>
                </a:lnTo>
                <a:lnTo>
                  <a:pt x="15" y="1897"/>
                </a:lnTo>
                <a:lnTo>
                  <a:pt x="14" y="1897"/>
                </a:lnTo>
                <a:lnTo>
                  <a:pt x="14" y="1896"/>
                </a:lnTo>
                <a:lnTo>
                  <a:pt x="15" y="1894"/>
                </a:lnTo>
                <a:lnTo>
                  <a:pt x="16" y="1894"/>
                </a:lnTo>
                <a:lnTo>
                  <a:pt x="17" y="1895"/>
                </a:lnTo>
                <a:lnTo>
                  <a:pt x="19" y="1894"/>
                </a:lnTo>
                <a:lnTo>
                  <a:pt x="19" y="1893"/>
                </a:lnTo>
                <a:lnTo>
                  <a:pt x="18" y="1892"/>
                </a:lnTo>
                <a:lnTo>
                  <a:pt x="17" y="1892"/>
                </a:lnTo>
                <a:lnTo>
                  <a:pt x="16" y="1892"/>
                </a:lnTo>
                <a:lnTo>
                  <a:pt x="15" y="1891"/>
                </a:lnTo>
                <a:lnTo>
                  <a:pt x="15" y="1891"/>
                </a:lnTo>
                <a:lnTo>
                  <a:pt x="16" y="1889"/>
                </a:lnTo>
                <a:lnTo>
                  <a:pt x="17" y="1889"/>
                </a:lnTo>
                <a:lnTo>
                  <a:pt x="17" y="1888"/>
                </a:lnTo>
                <a:lnTo>
                  <a:pt x="17" y="1887"/>
                </a:lnTo>
                <a:lnTo>
                  <a:pt x="18" y="1886"/>
                </a:lnTo>
                <a:lnTo>
                  <a:pt x="25" y="1888"/>
                </a:lnTo>
                <a:lnTo>
                  <a:pt x="28" y="1889"/>
                </a:lnTo>
                <a:lnTo>
                  <a:pt x="30" y="1889"/>
                </a:lnTo>
                <a:lnTo>
                  <a:pt x="32" y="1889"/>
                </a:lnTo>
                <a:lnTo>
                  <a:pt x="34" y="1889"/>
                </a:lnTo>
                <a:lnTo>
                  <a:pt x="35" y="1889"/>
                </a:lnTo>
                <a:lnTo>
                  <a:pt x="35" y="1889"/>
                </a:lnTo>
                <a:lnTo>
                  <a:pt x="36" y="1890"/>
                </a:lnTo>
                <a:lnTo>
                  <a:pt x="38" y="1890"/>
                </a:lnTo>
                <a:lnTo>
                  <a:pt x="40" y="1891"/>
                </a:lnTo>
                <a:lnTo>
                  <a:pt x="46" y="1892"/>
                </a:lnTo>
                <a:lnTo>
                  <a:pt x="46" y="1891"/>
                </a:lnTo>
                <a:lnTo>
                  <a:pt x="47" y="1891"/>
                </a:lnTo>
                <a:lnTo>
                  <a:pt x="48" y="1891"/>
                </a:lnTo>
                <a:lnTo>
                  <a:pt x="49" y="1891"/>
                </a:lnTo>
                <a:lnTo>
                  <a:pt x="50" y="1891"/>
                </a:lnTo>
                <a:lnTo>
                  <a:pt x="53" y="1892"/>
                </a:lnTo>
                <a:lnTo>
                  <a:pt x="55" y="1893"/>
                </a:lnTo>
                <a:lnTo>
                  <a:pt x="56" y="1894"/>
                </a:lnTo>
                <a:lnTo>
                  <a:pt x="58" y="1895"/>
                </a:lnTo>
                <a:lnTo>
                  <a:pt x="58" y="1895"/>
                </a:lnTo>
                <a:lnTo>
                  <a:pt x="57" y="1894"/>
                </a:lnTo>
                <a:lnTo>
                  <a:pt x="57" y="1893"/>
                </a:lnTo>
                <a:lnTo>
                  <a:pt x="56" y="1892"/>
                </a:lnTo>
                <a:lnTo>
                  <a:pt x="55" y="1892"/>
                </a:lnTo>
                <a:lnTo>
                  <a:pt x="53" y="1891"/>
                </a:lnTo>
                <a:lnTo>
                  <a:pt x="51" y="1890"/>
                </a:lnTo>
                <a:lnTo>
                  <a:pt x="48" y="1889"/>
                </a:lnTo>
                <a:lnTo>
                  <a:pt x="47" y="1889"/>
                </a:lnTo>
                <a:lnTo>
                  <a:pt x="45" y="1890"/>
                </a:lnTo>
                <a:lnTo>
                  <a:pt x="42" y="1890"/>
                </a:lnTo>
                <a:lnTo>
                  <a:pt x="40" y="1890"/>
                </a:lnTo>
                <a:lnTo>
                  <a:pt x="39" y="1889"/>
                </a:lnTo>
                <a:lnTo>
                  <a:pt x="38" y="1888"/>
                </a:lnTo>
                <a:lnTo>
                  <a:pt x="37" y="1888"/>
                </a:lnTo>
                <a:lnTo>
                  <a:pt x="36" y="1888"/>
                </a:lnTo>
                <a:lnTo>
                  <a:pt x="35" y="1888"/>
                </a:lnTo>
                <a:lnTo>
                  <a:pt x="35" y="1889"/>
                </a:lnTo>
                <a:lnTo>
                  <a:pt x="34" y="1888"/>
                </a:lnTo>
                <a:lnTo>
                  <a:pt x="34" y="1889"/>
                </a:lnTo>
                <a:lnTo>
                  <a:pt x="34" y="1888"/>
                </a:lnTo>
                <a:lnTo>
                  <a:pt x="33" y="1888"/>
                </a:lnTo>
                <a:lnTo>
                  <a:pt x="32" y="1888"/>
                </a:lnTo>
                <a:lnTo>
                  <a:pt x="32" y="1887"/>
                </a:lnTo>
                <a:lnTo>
                  <a:pt x="33" y="1887"/>
                </a:lnTo>
                <a:lnTo>
                  <a:pt x="33" y="1886"/>
                </a:lnTo>
                <a:lnTo>
                  <a:pt x="34" y="1885"/>
                </a:lnTo>
                <a:lnTo>
                  <a:pt x="35" y="1885"/>
                </a:lnTo>
                <a:lnTo>
                  <a:pt x="37" y="1886"/>
                </a:lnTo>
                <a:lnTo>
                  <a:pt x="38" y="1886"/>
                </a:lnTo>
                <a:lnTo>
                  <a:pt x="38" y="1885"/>
                </a:lnTo>
                <a:lnTo>
                  <a:pt x="35" y="1884"/>
                </a:lnTo>
                <a:lnTo>
                  <a:pt x="34" y="1884"/>
                </a:lnTo>
                <a:lnTo>
                  <a:pt x="33" y="1885"/>
                </a:lnTo>
                <a:lnTo>
                  <a:pt x="32" y="1886"/>
                </a:lnTo>
                <a:lnTo>
                  <a:pt x="31" y="1887"/>
                </a:lnTo>
                <a:lnTo>
                  <a:pt x="24" y="1885"/>
                </a:lnTo>
                <a:lnTo>
                  <a:pt x="23" y="1885"/>
                </a:lnTo>
                <a:lnTo>
                  <a:pt x="23" y="1886"/>
                </a:lnTo>
                <a:lnTo>
                  <a:pt x="20" y="1885"/>
                </a:lnTo>
                <a:lnTo>
                  <a:pt x="19" y="1885"/>
                </a:lnTo>
                <a:lnTo>
                  <a:pt x="19" y="1884"/>
                </a:lnTo>
                <a:lnTo>
                  <a:pt x="19" y="1883"/>
                </a:lnTo>
                <a:lnTo>
                  <a:pt x="20" y="1882"/>
                </a:lnTo>
                <a:lnTo>
                  <a:pt x="22" y="1883"/>
                </a:lnTo>
                <a:lnTo>
                  <a:pt x="23" y="1883"/>
                </a:lnTo>
                <a:lnTo>
                  <a:pt x="23" y="1882"/>
                </a:lnTo>
                <a:lnTo>
                  <a:pt x="22" y="1881"/>
                </a:lnTo>
                <a:lnTo>
                  <a:pt x="22" y="1880"/>
                </a:lnTo>
                <a:lnTo>
                  <a:pt x="23" y="1879"/>
                </a:lnTo>
                <a:lnTo>
                  <a:pt x="24" y="1877"/>
                </a:lnTo>
                <a:lnTo>
                  <a:pt x="24" y="1876"/>
                </a:lnTo>
                <a:lnTo>
                  <a:pt x="23" y="1875"/>
                </a:lnTo>
                <a:lnTo>
                  <a:pt x="23" y="1876"/>
                </a:lnTo>
                <a:lnTo>
                  <a:pt x="23" y="1877"/>
                </a:lnTo>
                <a:lnTo>
                  <a:pt x="22" y="1879"/>
                </a:lnTo>
                <a:lnTo>
                  <a:pt x="21" y="1879"/>
                </a:lnTo>
                <a:lnTo>
                  <a:pt x="20" y="1879"/>
                </a:lnTo>
                <a:lnTo>
                  <a:pt x="19" y="1881"/>
                </a:lnTo>
                <a:lnTo>
                  <a:pt x="17" y="1883"/>
                </a:lnTo>
                <a:lnTo>
                  <a:pt x="16" y="1883"/>
                </a:lnTo>
                <a:lnTo>
                  <a:pt x="14" y="1882"/>
                </a:lnTo>
                <a:lnTo>
                  <a:pt x="14" y="1881"/>
                </a:lnTo>
                <a:lnTo>
                  <a:pt x="14" y="1880"/>
                </a:lnTo>
                <a:lnTo>
                  <a:pt x="15" y="1880"/>
                </a:lnTo>
                <a:lnTo>
                  <a:pt x="16" y="1880"/>
                </a:lnTo>
                <a:lnTo>
                  <a:pt x="16" y="1879"/>
                </a:lnTo>
                <a:lnTo>
                  <a:pt x="18" y="1879"/>
                </a:lnTo>
                <a:lnTo>
                  <a:pt x="18" y="1878"/>
                </a:lnTo>
                <a:lnTo>
                  <a:pt x="17" y="1877"/>
                </a:lnTo>
                <a:lnTo>
                  <a:pt x="16" y="1876"/>
                </a:lnTo>
                <a:lnTo>
                  <a:pt x="14" y="1877"/>
                </a:lnTo>
                <a:lnTo>
                  <a:pt x="15" y="1875"/>
                </a:lnTo>
                <a:lnTo>
                  <a:pt x="16" y="1875"/>
                </a:lnTo>
                <a:lnTo>
                  <a:pt x="17" y="1874"/>
                </a:lnTo>
                <a:lnTo>
                  <a:pt x="17" y="1873"/>
                </a:lnTo>
                <a:lnTo>
                  <a:pt x="18" y="1872"/>
                </a:lnTo>
                <a:lnTo>
                  <a:pt x="20" y="1872"/>
                </a:lnTo>
                <a:lnTo>
                  <a:pt x="23" y="1872"/>
                </a:lnTo>
                <a:lnTo>
                  <a:pt x="23" y="1872"/>
                </a:lnTo>
                <a:lnTo>
                  <a:pt x="25" y="1872"/>
                </a:lnTo>
                <a:lnTo>
                  <a:pt x="28" y="1872"/>
                </a:lnTo>
                <a:lnTo>
                  <a:pt x="29" y="1872"/>
                </a:lnTo>
                <a:lnTo>
                  <a:pt x="30" y="1872"/>
                </a:lnTo>
                <a:lnTo>
                  <a:pt x="30" y="1873"/>
                </a:lnTo>
                <a:lnTo>
                  <a:pt x="32" y="1873"/>
                </a:lnTo>
                <a:lnTo>
                  <a:pt x="32" y="1872"/>
                </a:lnTo>
                <a:lnTo>
                  <a:pt x="34" y="1872"/>
                </a:lnTo>
                <a:lnTo>
                  <a:pt x="36" y="1873"/>
                </a:lnTo>
                <a:lnTo>
                  <a:pt x="37" y="1873"/>
                </a:lnTo>
                <a:lnTo>
                  <a:pt x="38" y="1871"/>
                </a:lnTo>
                <a:lnTo>
                  <a:pt x="38" y="1870"/>
                </a:lnTo>
                <a:lnTo>
                  <a:pt x="37" y="1871"/>
                </a:lnTo>
                <a:lnTo>
                  <a:pt x="36" y="1870"/>
                </a:lnTo>
                <a:lnTo>
                  <a:pt x="35" y="1870"/>
                </a:lnTo>
                <a:lnTo>
                  <a:pt x="34" y="1869"/>
                </a:lnTo>
                <a:lnTo>
                  <a:pt x="31" y="1869"/>
                </a:lnTo>
                <a:lnTo>
                  <a:pt x="29" y="1869"/>
                </a:lnTo>
                <a:lnTo>
                  <a:pt x="27" y="1869"/>
                </a:lnTo>
                <a:lnTo>
                  <a:pt x="25" y="1869"/>
                </a:lnTo>
                <a:lnTo>
                  <a:pt x="24" y="1869"/>
                </a:lnTo>
                <a:lnTo>
                  <a:pt x="23" y="1869"/>
                </a:lnTo>
                <a:lnTo>
                  <a:pt x="23" y="1868"/>
                </a:lnTo>
                <a:lnTo>
                  <a:pt x="23" y="1867"/>
                </a:lnTo>
                <a:lnTo>
                  <a:pt x="23" y="1866"/>
                </a:lnTo>
                <a:lnTo>
                  <a:pt x="23" y="1864"/>
                </a:lnTo>
                <a:lnTo>
                  <a:pt x="23" y="1861"/>
                </a:lnTo>
                <a:lnTo>
                  <a:pt x="23" y="1861"/>
                </a:lnTo>
                <a:lnTo>
                  <a:pt x="23" y="1859"/>
                </a:lnTo>
                <a:lnTo>
                  <a:pt x="24" y="1858"/>
                </a:lnTo>
                <a:lnTo>
                  <a:pt x="24" y="1859"/>
                </a:lnTo>
                <a:lnTo>
                  <a:pt x="26" y="1859"/>
                </a:lnTo>
                <a:lnTo>
                  <a:pt x="27" y="1858"/>
                </a:lnTo>
                <a:lnTo>
                  <a:pt x="28" y="1857"/>
                </a:lnTo>
                <a:lnTo>
                  <a:pt x="29" y="1858"/>
                </a:lnTo>
                <a:lnTo>
                  <a:pt x="31" y="1860"/>
                </a:lnTo>
                <a:lnTo>
                  <a:pt x="33" y="1862"/>
                </a:lnTo>
                <a:lnTo>
                  <a:pt x="34" y="1862"/>
                </a:lnTo>
                <a:lnTo>
                  <a:pt x="34" y="1863"/>
                </a:lnTo>
                <a:lnTo>
                  <a:pt x="32" y="1864"/>
                </a:lnTo>
                <a:lnTo>
                  <a:pt x="32" y="1865"/>
                </a:lnTo>
                <a:lnTo>
                  <a:pt x="33" y="1865"/>
                </a:lnTo>
                <a:lnTo>
                  <a:pt x="35" y="1864"/>
                </a:lnTo>
                <a:lnTo>
                  <a:pt x="35" y="1863"/>
                </a:lnTo>
                <a:lnTo>
                  <a:pt x="38" y="1864"/>
                </a:lnTo>
                <a:lnTo>
                  <a:pt x="41" y="1864"/>
                </a:lnTo>
                <a:lnTo>
                  <a:pt x="48" y="1865"/>
                </a:lnTo>
                <a:lnTo>
                  <a:pt x="49" y="1865"/>
                </a:lnTo>
                <a:lnTo>
                  <a:pt x="50" y="1865"/>
                </a:lnTo>
                <a:lnTo>
                  <a:pt x="50" y="1866"/>
                </a:lnTo>
                <a:lnTo>
                  <a:pt x="49" y="1867"/>
                </a:lnTo>
                <a:lnTo>
                  <a:pt x="48" y="1867"/>
                </a:lnTo>
                <a:lnTo>
                  <a:pt x="48" y="1868"/>
                </a:lnTo>
                <a:lnTo>
                  <a:pt x="48" y="1869"/>
                </a:lnTo>
                <a:lnTo>
                  <a:pt x="49" y="1868"/>
                </a:lnTo>
                <a:lnTo>
                  <a:pt x="50" y="1867"/>
                </a:lnTo>
                <a:lnTo>
                  <a:pt x="51" y="1866"/>
                </a:lnTo>
                <a:lnTo>
                  <a:pt x="52" y="1865"/>
                </a:lnTo>
                <a:lnTo>
                  <a:pt x="53" y="1864"/>
                </a:lnTo>
                <a:lnTo>
                  <a:pt x="52" y="1864"/>
                </a:lnTo>
                <a:lnTo>
                  <a:pt x="52" y="1863"/>
                </a:lnTo>
                <a:lnTo>
                  <a:pt x="50" y="1863"/>
                </a:lnTo>
                <a:lnTo>
                  <a:pt x="48" y="1863"/>
                </a:lnTo>
                <a:lnTo>
                  <a:pt x="46" y="1862"/>
                </a:lnTo>
                <a:lnTo>
                  <a:pt x="45" y="1863"/>
                </a:lnTo>
                <a:lnTo>
                  <a:pt x="44" y="1862"/>
                </a:lnTo>
                <a:lnTo>
                  <a:pt x="44" y="1861"/>
                </a:lnTo>
                <a:lnTo>
                  <a:pt x="41" y="1862"/>
                </a:lnTo>
                <a:lnTo>
                  <a:pt x="40" y="1863"/>
                </a:lnTo>
                <a:lnTo>
                  <a:pt x="35" y="1862"/>
                </a:lnTo>
                <a:lnTo>
                  <a:pt x="35" y="1862"/>
                </a:lnTo>
                <a:lnTo>
                  <a:pt x="34" y="1862"/>
                </a:lnTo>
                <a:lnTo>
                  <a:pt x="31" y="1859"/>
                </a:lnTo>
                <a:lnTo>
                  <a:pt x="29" y="1855"/>
                </a:lnTo>
                <a:lnTo>
                  <a:pt x="28" y="1855"/>
                </a:lnTo>
                <a:lnTo>
                  <a:pt x="27" y="1855"/>
                </a:lnTo>
                <a:lnTo>
                  <a:pt x="26" y="1855"/>
                </a:lnTo>
                <a:lnTo>
                  <a:pt x="26" y="1856"/>
                </a:lnTo>
                <a:lnTo>
                  <a:pt x="25" y="1857"/>
                </a:lnTo>
                <a:lnTo>
                  <a:pt x="25" y="1858"/>
                </a:lnTo>
                <a:lnTo>
                  <a:pt x="24" y="1858"/>
                </a:lnTo>
                <a:lnTo>
                  <a:pt x="23" y="1857"/>
                </a:lnTo>
                <a:lnTo>
                  <a:pt x="23" y="1858"/>
                </a:lnTo>
                <a:lnTo>
                  <a:pt x="23" y="1859"/>
                </a:lnTo>
                <a:lnTo>
                  <a:pt x="22" y="1860"/>
                </a:lnTo>
                <a:lnTo>
                  <a:pt x="22" y="1862"/>
                </a:lnTo>
                <a:lnTo>
                  <a:pt x="22" y="1864"/>
                </a:lnTo>
                <a:lnTo>
                  <a:pt x="22" y="1865"/>
                </a:lnTo>
                <a:lnTo>
                  <a:pt x="22" y="1866"/>
                </a:lnTo>
                <a:lnTo>
                  <a:pt x="22" y="1867"/>
                </a:lnTo>
                <a:lnTo>
                  <a:pt x="22" y="1868"/>
                </a:lnTo>
                <a:lnTo>
                  <a:pt x="21" y="1869"/>
                </a:lnTo>
                <a:lnTo>
                  <a:pt x="20" y="1869"/>
                </a:lnTo>
                <a:lnTo>
                  <a:pt x="19" y="1869"/>
                </a:lnTo>
                <a:lnTo>
                  <a:pt x="18" y="1868"/>
                </a:lnTo>
                <a:lnTo>
                  <a:pt x="18" y="1867"/>
                </a:lnTo>
                <a:lnTo>
                  <a:pt x="17" y="1865"/>
                </a:lnTo>
                <a:lnTo>
                  <a:pt x="15" y="1864"/>
                </a:lnTo>
                <a:lnTo>
                  <a:pt x="14" y="1864"/>
                </a:lnTo>
                <a:lnTo>
                  <a:pt x="13" y="1864"/>
                </a:lnTo>
                <a:lnTo>
                  <a:pt x="12" y="1863"/>
                </a:lnTo>
                <a:lnTo>
                  <a:pt x="11" y="1863"/>
                </a:lnTo>
                <a:lnTo>
                  <a:pt x="11" y="1864"/>
                </a:lnTo>
                <a:lnTo>
                  <a:pt x="11" y="1864"/>
                </a:lnTo>
                <a:lnTo>
                  <a:pt x="10" y="1863"/>
                </a:lnTo>
                <a:lnTo>
                  <a:pt x="10" y="1862"/>
                </a:lnTo>
                <a:lnTo>
                  <a:pt x="11" y="1862"/>
                </a:lnTo>
                <a:lnTo>
                  <a:pt x="11" y="1861"/>
                </a:lnTo>
                <a:lnTo>
                  <a:pt x="11" y="1860"/>
                </a:lnTo>
                <a:lnTo>
                  <a:pt x="12" y="1859"/>
                </a:lnTo>
                <a:lnTo>
                  <a:pt x="13" y="1859"/>
                </a:lnTo>
                <a:lnTo>
                  <a:pt x="13" y="1860"/>
                </a:lnTo>
                <a:lnTo>
                  <a:pt x="14" y="1861"/>
                </a:lnTo>
                <a:lnTo>
                  <a:pt x="15" y="1861"/>
                </a:lnTo>
                <a:lnTo>
                  <a:pt x="15" y="1860"/>
                </a:lnTo>
                <a:lnTo>
                  <a:pt x="14" y="1859"/>
                </a:lnTo>
                <a:lnTo>
                  <a:pt x="15" y="1858"/>
                </a:lnTo>
                <a:lnTo>
                  <a:pt x="15" y="1857"/>
                </a:lnTo>
                <a:lnTo>
                  <a:pt x="16" y="1857"/>
                </a:lnTo>
                <a:lnTo>
                  <a:pt x="21" y="1855"/>
                </a:lnTo>
                <a:lnTo>
                  <a:pt x="21" y="1854"/>
                </a:lnTo>
                <a:lnTo>
                  <a:pt x="19" y="1854"/>
                </a:lnTo>
                <a:lnTo>
                  <a:pt x="16" y="1855"/>
                </a:lnTo>
                <a:lnTo>
                  <a:pt x="15" y="1856"/>
                </a:lnTo>
                <a:lnTo>
                  <a:pt x="14" y="1856"/>
                </a:lnTo>
                <a:lnTo>
                  <a:pt x="13" y="1856"/>
                </a:lnTo>
                <a:lnTo>
                  <a:pt x="12" y="1852"/>
                </a:lnTo>
                <a:lnTo>
                  <a:pt x="11" y="1851"/>
                </a:lnTo>
                <a:lnTo>
                  <a:pt x="11" y="1851"/>
                </a:lnTo>
                <a:lnTo>
                  <a:pt x="9" y="1848"/>
                </a:lnTo>
                <a:lnTo>
                  <a:pt x="9" y="1847"/>
                </a:lnTo>
                <a:lnTo>
                  <a:pt x="9" y="1846"/>
                </a:lnTo>
                <a:lnTo>
                  <a:pt x="10" y="1846"/>
                </a:lnTo>
                <a:lnTo>
                  <a:pt x="11" y="1846"/>
                </a:lnTo>
                <a:lnTo>
                  <a:pt x="11" y="1846"/>
                </a:lnTo>
                <a:lnTo>
                  <a:pt x="14" y="1846"/>
                </a:lnTo>
                <a:lnTo>
                  <a:pt x="17" y="1846"/>
                </a:lnTo>
                <a:lnTo>
                  <a:pt x="18" y="1846"/>
                </a:lnTo>
                <a:lnTo>
                  <a:pt x="18" y="1845"/>
                </a:lnTo>
                <a:lnTo>
                  <a:pt x="14" y="1845"/>
                </a:lnTo>
                <a:lnTo>
                  <a:pt x="13" y="1845"/>
                </a:lnTo>
                <a:lnTo>
                  <a:pt x="13" y="1844"/>
                </a:lnTo>
                <a:lnTo>
                  <a:pt x="12" y="1843"/>
                </a:lnTo>
                <a:lnTo>
                  <a:pt x="11" y="1845"/>
                </a:lnTo>
                <a:lnTo>
                  <a:pt x="11" y="1845"/>
                </a:lnTo>
                <a:lnTo>
                  <a:pt x="10" y="1845"/>
                </a:lnTo>
                <a:lnTo>
                  <a:pt x="10" y="1844"/>
                </a:lnTo>
                <a:lnTo>
                  <a:pt x="9" y="1845"/>
                </a:lnTo>
                <a:lnTo>
                  <a:pt x="9" y="1844"/>
                </a:lnTo>
                <a:lnTo>
                  <a:pt x="9" y="1843"/>
                </a:lnTo>
                <a:lnTo>
                  <a:pt x="11" y="1840"/>
                </a:lnTo>
                <a:lnTo>
                  <a:pt x="12" y="1840"/>
                </a:lnTo>
                <a:lnTo>
                  <a:pt x="12" y="1841"/>
                </a:lnTo>
                <a:lnTo>
                  <a:pt x="12" y="1840"/>
                </a:lnTo>
                <a:lnTo>
                  <a:pt x="13" y="1840"/>
                </a:lnTo>
                <a:lnTo>
                  <a:pt x="16" y="1839"/>
                </a:lnTo>
                <a:lnTo>
                  <a:pt x="17" y="1839"/>
                </a:lnTo>
                <a:lnTo>
                  <a:pt x="18" y="1840"/>
                </a:lnTo>
                <a:lnTo>
                  <a:pt x="19" y="1840"/>
                </a:lnTo>
                <a:lnTo>
                  <a:pt x="19" y="1841"/>
                </a:lnTo>
                <a:lnTo>
                  <a:pt x="20" y="1842"/>
                </a:lnTo>
                <a:lnTo>
                  <a:pt x="21" y="1842"/>
                </a:lnTo>
                <a:lnTo>
                  <a:pt x="22" y="1842"/>
                </a:lnTo>
                <a:lnTo>
                  <a:pt x="23" y="1842"/>
                </a:lnTo>
                <a:lnTo>
                  <a:pt x="24" y="1842"/>
                </a:lnTo>
                <a:lnTo>
                  <a:pt x="25" y="1842"/>
                </a:lnTo>
                <a:lnTo>
                  <a:pt x="25" y="1841"/>
                </a:lnTo>
                <a:lnTo>
                  <a:pt x="23" y="1841"/>
                </a:lnTo>
                <a:lnTo>
                  <a:pt x="22" y="1842"/>
                </a:lnTo>
                <a:lnTo>
                  <a:pt x="21" y="1841"/>
                </a:lnTo>
                <a:lnTo>
                  <a:pt x="20" y="1841"/>
                </a:lnTo>
                <a:lnTo>
                  <a:pt x="20" y="1840"/>
                </a:lnTo>
                <a:lnTo>
                  <a:pt x="19" y="1840"/>
                </a:lnTo>
                <a:lnTo>
                  <a:pt x="19" y="1839"/>
                </a:lnTo>
                <a:lnTo>
                  <a:pt x="20" y="1839"/>
                </a:lnTo>
                <a:lnTo>
                  <a:pt x="21" y="1839"/>
                </a:lnTo>
                <a:lnTo>
                  <a:pt x="24" y="1840"/>
                </a:lnTo>
                <a:lnTo>
                  <a:pt x="26" y="1840"/>
                </a:lnTo>
                <a:lnTo>
                  <a:pt x="27" y="1839"/>
                </a:lnTo>
                <a:lnTo>
                  <a:pt x="26" y="1838"/>
                </a:lnTo>
                <a:lnTo>
                  <a:pt x="26" y="1837"/>
                </a:lnTo>
                <a:lnTo>
                  <a:pt x="28" y="1836"/>
                </a:lnTo>
                <a:lnTo>
                  <a:pt x="30" y="1835"/>
                </a:lnTo>
                <a:lnTo>
                  <a:pt x="33" y="1834"/>
                </a:lnTo>
                <a:lnTo>
                  <a:pt x="36" y="1833"/>
                </a:lnTo>
                <a:lnTo>
                  <a:pt x="38" y="1833"/>
                </a:lnTo>
                <a:lnTo>
                  <a:pt x="40" y="1832"/>
                </a:lnTo>
                <a:lnTo>
                  <a:pt x="42" y="1832"/>
                </a:lnTo>
                <a:lnTo>
                  <a:pt x="43" y="1831"/>
                </a:lnTo>
                <a:lnTo>
                  <a:pt x="44" y="1831"/>
                </a:lnTo>
                <a:lnTo>
                  <a:pt x="44" y="1830"/>
                </a:lnTo>
                <a:lnTo>
                  <a:pt x="43" y="1830"/>
                </a:lnTo>
                <a:lnTo>
                  <a:pt x="42" y="1830"/>
                </a:lnTo>
                <a:lnTo>
                  <a:pt x="39" y="1831"/>
                </a:lnTo>
                <a:lnTo>
                  <a:pt x="36" y="1831"/>
                </a:lnTo>
                <a:lnTo>
                  <a:pt x="35" y="1832"/>
                </a:lnTo>
                <a:lnTo>
                  <a:pt x="33" y="1832"/>
                </a:lnTo>
                <a:lnTo>
                  <a:pt x="32" y="1832"/>
                </a:lnTo>
                <a:lnTo>
                  <a:pt x="31" y="1832"/>
                </a:lnTo>
                <a:lnTo>
                  <a:pt x="28" y="1833"/>
                </a:lnTo>
                <a:lnTo>
                  <a:pt x="26" y="1835"/>
                </a:lnTo>
                <a:lnTo>
                  <a:pt x="25" y="1836"/>
                </a:lnTo>
                <a:lnTo>
                  <a:pt x="24" y="1836"/>
                </a:lnTo>
                <a:lnTo>
                  <a:pt x="24" y="1835"/>
                </a:lnTo>
                <a:lnTo>
                  <a:pt x="24" y="1834"/>
                </a:lnTo>
                <a:lnTo>
                  <a:pt x="23" y="1834"/>
                </a:lnTo>
                <a:lnTo>
                  <a:pt x="23" y="1835"/>
                </a:lnTo>
                <a:lnTo>
                  <a:pt x="23" y="1837"/>
                </a:lnTo>
                <a:lnTo>
                  <a:pt x="23" y="1838"/>
                </a:lnTo>
                <a:lnTo>
                  <a:pt x="23" y="1838"/>
                </a:lnTo>
                <a:lnTo>
                  <a:pt x="21" y="1837"/>
                </a:lnTo>
                <a:lnTo>
                  <a:pt x="20" y="1836"/>
                </a:lnTo>
                <a:lnTo>
                  <a:pt x="19" y="1836"/>
                </a:lnTo>
                <a:lnTo>
                  <a:pt x="19" y="1837"/>
                </a:lnTo>
                <a:lnTo>
                  <a:pt x="18" y="1837"/>
                </a:lnTo>
                <a:lnTo>
                  <a:pt x="18" y="1838"/>
                </a:lnTo>
                <a:lnTo>
                  <a:pt x="17" y="1837"/>
                </a:lnTo>
                <a:lnTo>
                  <a:pt x="17" y="1836"/>
                </a:lnTo>
                <a:lnTo>
                  <a:pt x="17" y="1835"/>
                </a:lnTo>
                <a:lnTo>
                  <a:pt x="17" y="1833"/>
                </a:lnTo>
                <a:lnTo>
                  <a:pt x="18" y="1833"/>
                </a:lnTo>
                <a:lnTo>
                  <a:pt x="18" y="1832"/>
                </a:lnTo>
                <a:lnTo>
                  <a:pt x="18" y="1831"/>
                </a:lnTo>
                <a:lnTo>
                  <a:pt x="19" y="1831"/>
                </a:lnTo>
                <a:lnTo>
                  <a:pt x="20" y="1833"/>
                </a:lnTo>
                <a:lnTo>
                  <a:pt x="21" y="1833"/>
                </a:lnTo>
                <a:lnTo>
                  <a:pt x="22" y="1830"/>
                </a:lnTo>
                <a:lnTo>
                  <a:pt x="23" y="1830"/>
                </a:lnTo>
                <a:lnTo>
                  <a:pt x="23" y="1830"/>
                </a:lnTo>
                <a:lnTo>
                  <a:pt x="23" y="1830"/>
                </a:lnTo>
                <a:lnTo>
                  <a:pt x="23" y="1830"/>
                </a:lnTo>
                <a:lnTo>
                  <a:pt x="22" y="1828"/>
                </a:lnTo>
                <a:lnTo>
                  <a:pt x="22" y="1827"/>
                </a:lnTo>
                <a:lnTo>
                  <a:pt x="23" y="1825"/>
                </a:lnTo>
                <a:lnTo>
                  <a:pt x="22" y="1824"/>
                </a:lnTo>
                <a:lnTo>
                  <a:pt x="22" y="1823"/>
                </a:lnTo>
                <a:lnTo>
                  <a:pt x="23" y="1822"/>
                </a:lnTo>
                <a:lnTo>
                  <a:pt x="23" y="1821"/>
                </a:lnTo>
                <a:lnTo>
                  <a:pt x="24" y="1822"/>
                </a:lnTo>
                <a:lnTo>
                  <a:pt x="25" y="1823"/>
                </a:lnTo>
                <a:lnTo>
                  <a:pt x="25" y="1822"/>
                </a:lnTo>
                <a:lnTo>
                  <a:pt x="25" y="1821"/>
                </a:lnTo>
                <a:lnTo>
                  <a:pt x="23" y="1820"/>
                </a:lnTo>
                <a:lnTo>
                  <a:pt x="23" y="1819"/>
                </a:lnTo>
                <a:lnTo>
                  <a:pt x="23" y="1819"/>
                </a:lnTo>
                <a:lnTo>
                  <a:pt x="21" y="1820"/>
                </a:lnTo>
                <a:lnTo>
                  <a:pt x="20" y="1820"/>
                </a:lnTo>
                <a:lnTo>
                  <a:pt x="19" y="1819"/>
                </a:lnTo>
                <a:lnTo>
                  <a:pt x="19" y="1818"/>
                </a:lnTo>
                <a:lnTo>
                  <a:pt x="19" y="1817"/>
                </a:lnTo>
                <a:lnTo>
                  <a:pt x="18" y="1817"/>
                </a:lnTo>
                <a:lnTo>
                  <a:pt x="17" y="1817"/>
                </a:lnTo>
                <a:lnTo>
                  <a:pt x="17" y="1817"/>
                </a:lnTo>
                <a:lnTo>
                  <a:pt x="16" y="1817"/>
                </a:lnTo>
                <a:lnTo>
                  <a:pt x="15" y="1816"/>
                </a:lnTo>
                <a:lnTo>
                  <a:pt x="15" y="1815"/>
                </a:lnTo>
                <a:lnTo>
                  <a:pt x="16" y="1813"/>
                </a:lnTo>
                <a:lnTo>
                  <a:pt x="20" y="1811"/>
                </a:lnTo>
                <a:lnTo>
                  <a:pt x="21" y="1811"/>
                </a:lnTo>
                <a:lnTo>
                  <a:pt x="23" y="1813"/>
                </a:lnTo>
                <a:lnTo>
                  <a:pt x="24" y="1813"/>
                </a:lnTo>
                <a:lnTo>
                  <a:pt x="26" y="1815"/>
                </a:lnTo>
                <a:lnTo>
                  <a:pt x="29" y="1817"/>
                </a:lnTo>
                <a:lnTo>
                  <a:pt x="31" y="1817"/>
                </a:lnTo>
                <a:lnTo>
                  <a:pt x="29" y="1816"/>
                </a:lnTo>
                <a:lnTo>
                  <a:pt x="29" y="1815"/>
                </a:lnTo>
                <a:lnTo>
                  <a:pt x="28" y="1814"/>
                </a:lnTo>
                <a:lnTo>
                  <a:pt x="27" y="1813"/>
                </a:lnTo>
                <a:lnTo>
                  <a:pt x="28" y="1813"/>
                </a:lnTo>
                <a:lnTo>
                  <a:pt x="31" y="1814"/>
                </a:lnTo>
                <a:lnTo>
                  <a:pt x="35" y="1813"/>
                </a:lnTo>
                <a:lnTo>
                  <a:pt x="36" y="1813"/>
                </a:lnTo>
                <a:lnTo>
                  <a:pt x="39" y="1813"/>
                </a:lnTo>
                <a:lnTo>
                  <a:pt x="41" y="1813"/>
                </a:lnTo>
                <a:lnTo>
                  <a:pt x="42" y="1813"/>
                </a:lnTo>
                <a:lnTo>
                  <a:pt x="43" y="1815"/>
                </a:lnTo>
                <a:lnTo>
                  <a:pt x="44" y="1815"/>
                </a:lnTo>
                <a:lnTo>
                  <a:pt x="44" y="1816"/>
                </a:lnTo>
                <a:lnTo>
                  <a:pt x="45" y="1816"/>
                </a:lnTo>
                <a:lnTo>
                  <a:pt x="45" y="1815"/>
                </a:lnTo>
                <a:lnTo>
                  <a:pt x="46" y="1814"/>
                </a:lnTo>
                <a:lnTo>
                  <a:pt x="47" y="1814"/>
                </a:lnTo>
                <a:lnTo>
                  <a:pt x="48" y="1814"/>
                </a:lnTo>
                <a:lnTo>
                  <a:pt x="49" y="1816"/>
                </a:lnTo>
                <a:lnTo>
                  <a:pt x="51" y="1816"/>
                </a:lnTo>
                <a:lnTo>
                  <a:pt x="52" y="1815"/>
                </a:lnTo>
                <a:lnTo>
                  <a:pt x="53" y="1815"/>
                </a:lnTo>
                <a:lnTo>
                  <a:pt x="57" y="1813"/>
                </a:lnTo>
                <a:lnTo>
                  <a:pt x="58" y="1812"/>
                </a:lnTo>
                <a:lnTo>
                  <a:pt x="60" y="1811"/>
                </a:lnTo>
                <a:lnTo>
                  <a:pt x="61" y="1810"/>
                </a:lnTo>
                <a:lnTo>
                  <a:pt x="64" y="1811"/>
                </a:lnTo>
                <a:lnTo>
                  <a:pt x="64" y="1812"/>
                </a:lnTo>
                <a:lnTo>
                  <a:pt x="65" y="1813"/>
                </a:lnTo>
                <a:lnTo>
                  <a:pt x="69" y="1814"/>
                </a:lnTo>
                <a:lnTo>
                  <a:pt x="69" y="1815"/>
                </a:lnTo>
                <a:lnTo>
                  <a:pt x="69" y="1816"/>
                </a:lnTo>
                <a:lnTo>
                  <a:pt x="70" y="1817"/>
                </a:lnTo>
                <a:lnTo>
                  <a:pt x="72" y="1815"/>
                </a:lnTo>
                <a:lnTo>
                  <a:pt x="75" y="1815"/>
                </a:lnTo>
                <a:lnTo>
                  <a:pt x="78" y="1814"/>
                </a:lnTo>
                <a:lnTo>
                  <a:pt x="79" y="1814"/>
                </a:lnTo>
                <a:lnTo>
                  <a:pt x="81" y="1814"/>
                </a:lnTo>
                <a:lnTo>
                  <a:pt x="83" y="1816"/>
                </a:lnTo>
                <a:lnTo>
                  <a:pt x="83" y="1818"/>
                </a:lnTo>
                <a:lnTo>
                  <a:pt x="83" y="1819"/>
                </a:lnTo>
                <a:lnTo>
                  <a:pt x="83" y="1820"/>
                </a:lnTo>
                <a:lnTo>
                  <a:pt x="83" y="1821"/>
                </a:lnTo>
                <a:lnTo>
                  <a:pt x="84" y="1823"/>
                </a:lnTo>
                <a:lnTo>
                  <a:pt x="84" y="1824"/>
                </a:lnTo>
                <a:lnTo>
                  <a:pt x="85" y="1824"/>
                </a:lnTo>
                <a:lnTo>
                  <a:pt x="85" y="1823"/>
                </a:lnTo>
                <a:lnTo>
                  <a:pt x="84" y="1822"/>
                </a:lnTo>
                <a:lnTo>
                  <a:pt x="84" y="1821"/>
                </a:lnTo>
                <a:lnTo>
                  <a:pt x="84" y="1820"/>
                </a:lnTo>
                <a:lnTo>
                  <a:pt x="84" y="1819"/>
                </a:lnTo>
                <a:lnTo>
                  <a:pt x="86" y="1815"/>
                </a:lnTo>
                <a:lnTo>
                  <a:pt x="85" y="1814"/>
                </a:lnTo>
                <a:lnTo>
                  <a:pt x="84" y="1813"/>
                </a:lnTo>
                <a:lnTo>
                  <a:pt x="83" y="1813"/>
                </a:lnTo>
                <a:lnTo>
                  <a:pt x="83" y="1812"/>
                </a:lnTo>
                <a:lnTo>
                  <a:pt x="84" y="1812"/>
                </a:lnTo>
                <a:lnTo>
                  <a:pt x="84" y="1811"/>
                </a:lnTo>
                <a:lnTo>
                  <a:pt x="82" y="1810"/>
                </a:lnTo>
                <a:lnTo>
                  <a:pt x="81" y="1811"/>
                </a:lnTo>
                <a:lnTo>
                  <a:pt x="79" y="1810"/>
                </a:lnTo>
                <a:lnTo>
                  <a:pt x="77" y="1810"/>
                </a:lnTo>
                <a:lnTo>
                  <a:pt x="75" y="1811"/>
                </a:lnTo>
                <a:lnTo>
                  <a:pt x="73" y="1812"/>
                </a:lnTo>
                <a:lnTo>
                  <a:pt x="68" y="1811"/>
                </a:lnTo>
                <a:lnTo>
                  <a:pt x="67" y="1810"/>
                </a:lnTo>
                <a:lnTo>
                  <a:pt x="68" y="1808"/>
                </a:lnTo>
                <a:lnTo>
                  <a:pt x="70" y="1807"/>
                </a:lnTo>
                <a:lnTo>
                  <a:pt x="70" y="1806"/>
                </a:lnTo>
                <a:lnTo>
                  <a:pt x="71" y="1805"/>
                </a:lnTo>
                <a:lnTo>
                  <a:pt x="74" y="1804"/>
                </a:lnTo>
                <a:lnTo>
                  <a:pt x="75" y="1802"/>
                </a:lnTo>
                <a:lnTo>
                  <a:pt x="76" y="1801"/>
                </a:lnTo>
                <a:lnTo>
                  <a:pt x="77" y="1799"/>
                </a:lnTo>
                <a:lnTo>
                  <a:pt x="79" y="1798"/>
                </a:lnTo>
                <a:lnTo>
                  <a:pt x="79" y="1797"/>
                </a:lnTo>
                <a:lnTo>
                  <a:pt x="78" y="1797"/>
                </a:lnTo>
                <a:lnTo>
                  <a:pt x="76" y="1797"/>
                </a:lnTo>
                <a:lnTo>
                  <a:pt x="75" y="1798"/>
                </a:lnTo>
                <a:lnTo>
                  <a:pt x="72" y="1801"/>
                </a:lnTo>
                <a:lnTo>
                  <a:pt x="71" y="1802"/>
                </a:lnTo>
                <a:lnTo>
                  <a:pt x="70" y="1804"/>
                </a:lnTo>
                <a:lnTo>
                  <a:pt x="69" y="1804"/>
                </a:lnTo>
                <a:lnTo>
                  <a:pt x="68" y="1804"/>
                </a:lnTo>
                <a:lnTo>
                  <a:pt x="67" y="1805"/>
                </a:lnTo>
                <a:lnTo>
                  <a:pt x="67" y="1806"/>
                </a:lnTo>
                <a:lnTo>
                  <a:pt x="65" y="1807"/>
                </a:lnTo>
                <a:lnTo>
                  <a:pt x="63" y="1807"/>
                </a:lnTo>
                <a:lnTo>
                  <a:pt x="58" y="1806"/>
                </a:lnTo>
                <a:lnTo>
                  <a:pt x="57" y="1807"/>
                </a:lnTo>
                <a:lnTo>
                  <a:pt x="56" y="1808"/>
                </a:lnTo>
                <a:lnTo>
                  <a:pt x="55" y="1809"/>
                </a:lnTo>
                <a:lnTo>
                  <a:pt x="53" y="1809"/>
                </a:lnTo>
                <a:lnTo>
                  <a:pt x="49" y="1810"/>
                </a:lnTo>
                <a:lnTo>
                  <a:pt x="46" y="1810"/>
                </a:lnTo>
                <a:lnTo>
                  <a:pt x="45" y="1811"/>
                </a:lnTo>
                <a:lnTo>
                  <a:pt x="44" y="1811"/>
                </a:lnTo>
                <a:lnTo>
                  <a:pt x="42" y="1810"/>
                </a:lnTo>
                <a:lnTo>
                  <a:pt x="37" y="1810"/>
                </a:lnTo>
                <a:lnTo>
                  <a:pt x="34" y="1810"/>
                </a:lnTo>
                <a:lnTo>
                  <a:pt x="30" y="1810"/>
                </a:lnTo>
                <a:lnTo>
                  <a:pt x="26" y="1810"/>
                </a:lnTo>
                <a:lnTo>
                  <a:pt x="24" y="1810"/>
                </a:lnTo>
                <a:lnTo>
                  <a:pt x="24" y="1809"/>
                </a:lnTo>
                <a:lnTo>
                  <a:pt x="22" y="1808"/>
                </a:lnTo>
                <a:lnTo>
                  <a:pt x="21" y="1807"/>
                </a:lnTo>
                <a:lnTo>
                  <a:pt x="22" y="1806"/>
                </a:lnTo>
                <a:lnTo>
                  <a:pt x="22" y="1805"/>
                </a:lnTo>
                <a:lnTo>
                  <a:pt x="21" y="1805"/>
                </a:lnTo>
                <a:lnTo>
                  <a:pt x="20" y="1805"/>
                </a:lnTo>
                <a:lnTo>
                  <a:pt x="19" y="1804"/>
                </a:lnTo>
                <a:lnTo>
                  <a:pt x="19" y="1803"/>
                </a:lnTo>
                <a:lnTo>
                  <a:pt x="21" y="1802"/>
                </a:lnTo>
                <a:lnTo>
                  <a:pt x="23" y="1801"/>
                </a:lnTo>
                <a:lnTo>
                  <a:pt x="24" y="1800"/>
                </a:lnTo>
                <a:lnTo>
                  <a:pt x="25" y="1800"/>
                </a:lnTo>
                <a:lnTo>
                  <a:pt x="27" y="1801"/>
                </a:lnTo>
                <a:lnTo>
                  <a:pt x="30" y="1805"/>
                </a:lnTo>
                <a:lnTo>
                  <a:pt x="31" y="1805"/>
                </a:lnTo>
                <a:lnTo>
                  <a:pt x="31" y="1804"/>
                </a:lnTo>
                <a:lnTo>
                  <a:pt x="30" y="1802"/>
                </a:lnTo>
                <a:lnTo>
                  <a:pt x="28" y="1800"/>
                </a:lnTo>
                <a:lnTo>
                  <a:pt x="26" y="1799"/>
                </a:lnTo>
                <a:lnTo>
                  <a:pt x="25" y="1798"/>
                </a:lnTo>
                <a:lnTo>
                  <a:pt x="23" y="1798"/>
                </a:lnTo>
                <a:lnTo>
                  <a:pt x="21" y="1800"/>
                </a:lnTo>
                <a:lnTo>
                  <a:pt x="19" y="1801"/>
                </a:lnTo>
                <a:lnTo>
                  <a:pt x="18" y="1801"/>
                </a:lnTo>
                <a:lnTo>
                  <a:pt x="18" y="1800"/>
                </a:lnTo>
                <a:lnTo>
                  <a:pt x="18" y="1799"/>
                </a:lnTo>
                <a:lnTo>
                  <a:pt x="18" y="1798"/>
                </a:lnTo>
                <a:lnTo>
                  <a:pt x="19" y="1797"/>
                </a:lnTo>
                <a:lnTo>
                  <a:pt x="19" y="1796"/>
                </a:lnTo>
                <a:lnTo>
                  <a:pt x="18" y="1796"/>
                </a:lnTo>
                <a:lnTo>
                  <a:pt x="17" y="1797"/>
                </a:lnTo>
                <a:lnTo>
                  <a:pt x="16" y="1797"/>
                </a:lnTo>
                <a:lnTo>
                  <a:pt x="15" y="1796"/>
                </a:lnTo>
                <a:lnTo>
                  <a:pt x="16" y="1795"/>
                </a:lnTo>
                <a:lnTo>
                  <a:pt x="17" y="1795"/>
                </a:lnTo>
                <a:lnTo>
                  <a:pt x="19" y="1794"/>
                </a:lnTo>
                <a:lnTo>
                  <a:pt x="20" y="1794"/>
                </a:lnTo>
                <a:lnTo>
                  <a:pt x="22" y="1794"/>
                </a:lnTo>
                <a:lnTo>
                  <a:pt x="23" y="1795"/>
                </a:lnTo>
                <a:lnTo>
                  <a:pt x="23" y="1794"/>
                </a:lnTo>
                <a:lnTo>
                  <a:pt x="25" y="1795"/>
                </a:lnTo>
                <a:lnTo>
                  <a:pt x="26" y="1796"/>
                </a:lnTo>
                <a:lnTo>
                  <a:pt x="27" y="1795"/>
                </a:lnTo>
                <a:lnTo>
                  <a:pt x="30" y="1796"/>
                </a:lnTo>
                <a:lnTo>
                  <a:pt x="31" y="1796"/>
                </a:lnTo>
                <a:lnTo>
                  <a:pt x="32" y="1796"/>
                </a:lnTo>
                <a:lnTo>
                  <a:pt x="33" y="1797"/>
                </a:lnTo>
                <a:lnTo>
                  <a:pt x="33" y="1800"/>
                </a:lnTo>
                <a:lnTo>
                  <a:pt x="34" y="1801"/>
                </a:lnTo>
                <a:lnTo>
                  <a:pt x="35" y="1802"/>
                </a:lnTo>
                <a:lnTo>
                  <a:pt x="36" y="1803"/>
                </a:lnTo>
                <a:lnTo>
                  <a:pt x="37" y="1804"/>
                </a:lnTo>
                <a:lnTo>
                  <a:pt x="38" y="1804"/>
                </a:lnTo>
                <a:lnTo>
                  <a:pt x="40" y="1804"/>
                </a:lnTo>
                <a:lnTo>
                  <a:pt x="43" y="1802"/>
                </a:lnTo>
                <a:lnTo>
                  <a:pt x="45" y="1800"/>
                </a:lnTo>
                <a:lnTo>
                  <a:pt x="47" y="1799"/>
                </a:lnTo>
                <a:lnTo>
                  <a:pt x="48" y="1799"/>
                </a:lnTo>
                <a:lnTo>
                  <a:pt x="48" y="1800"/>
                </a:lnTo>
                <a:lnTo>
                  <a:pt x="50" y="1802"/>
                </a:lnTo>
                <a:lnTo>
                  <a:pt x="50" y="1803"/>
                </a:lnTo>
                <a:lnTo>
                  <a:pt x="51" y="1803"/>
                </a:lnTo>
                <a:lnTo>
                  <a:pt x="52" y="1802"/>
                </a:lnTo>
                <a:lnTo>
                  <a:pt x="53" y="1802"/>
                </a:lnTo>
                <a:lnTo>
                  <a:pt x="54" y="1802"/>
                </a:lnTo>
                <a:lnTo>
                  <a:pt x="55" y="1801"/>
                </a:lnTo>
                <a:lnTo>
                  <a:pt x="56" y="1801"/>
                </a:lnTo>
                <a:lnTo>
                  <a:pt x="56" y="1800"/>
                </a:lnTo>
                <a:lnTo>
                  <a:pt x="54" y="1800"/>
                </a:lnTo>
                <a:lnTo>
                  <a:pt x="52" y="1800"/>
                </a:lnTo>
                <a:lnTo>
                  <a:pt x="51" y="1800"/>
                </a:lnTo>
                <a:lnTo>
                  <a:pt x="49" y="1798"/>
                </a:lnTo>
                <a:lnTo>
                  <a:pt x="48" y="1797"/>
                </a:lnTo>
                <a:lnTo>
                  <a:pt x="48" y="1796"/>
                </a:lnTo>
                <a:lnTo>
                  <a:pt x="51" y="1793"/>
                </a:lnTo>
                <a:lnTo>
                  <a:pt x="54" y="1791"/>
                </a:lnTo>
                <a:lnTo>
                  <a:pt x="55" y="1789"/>
                </a:lnTo>
                <a:lnTo>
                  <a:pt x="58" y="1787"/>
                </a:lnTo>
                <a:lnTo>
                  <a:pt x="58" y="1786"/>
                </a:lnTo>
                <a:lnTo>
                  <a:pt x="59" y="1785"/>
                </a:lnTo>
                <a:lnTo>
                  <a:pt x="61" y="1785"/>
                </a:lnTo>
                <a:lnTo>
                  <a:pt x="65" y="1785"/>
                </a:lnTo>
                <a:lnTo>
                  <a:pt x="64" y="1787"/>
                </a:lnTo>
                <a:lnTo>
                  <a:pt x="65" y="1789"/>
                </a:lnTo>
                <a:lnTo>
                  <a:pt x="67" y="1791"/>
                </a:lnTo>
                <a:lnTo>
                  <a:pt x="68" y="1792"/>
                </a:lnTo>
                <a:lnTo>
                  <a:pt x="69" y="1793"/>
                </a:lnTo>
                <a:lnTo>
                  <a:pt x="70" y="1793"/>
                </a:lnTo>
                <a:lnTo>
                  <a:pt x="70" y="1793"/>
                </a:lnTo>
                <a:lnTo>
                  <a:pt x="71" y="1793"/>
                </a:lnTo>
                <a:lnTo>
                  <a:pt x="71" y="1792"/>
                </a:lnTo>
                <a:lnTo>
                  <a:pt x="70" y="1791"/>
                </a:lnTo>
                <a:lnTo>
                  <a:pt x="70" y="1790"/>
                </a:lnTo>
                <a:lnTo>
                  <a:pt x="68" y="1790"/>
                </a:lnTo>
                <a:lnTo>
                  <a:pt x="68" y="1789"/>
                </a:lnTo>
                <a:lnTo>
                  <a:pt x="67" y="1789"/>
                </a:lnTo>
                <a:lnTo>
                  <a:pt x="68" y="1787"/>
                </a:lnTo>
                <a:lnTo>
                  <a:pt x="68" y="1785"/>
                </a:lnTo>
                <a:lnTo>
                  <a:pt x="69" y="1784"/>
                </a:lnTo>
                <a:lnTo>
                  <a:pt x="70" y="1785"/>
                </a:lnTo>
                <a:lnTo>
                  <a:pt x="70" y="1786"/>
                </a:lnTo>
                <a:lnTo>
                  <a:pt x="70" y="1787"/>
                </a:lnTo>
                <a:lnTo>
                  <a:pt x="71" y="1787"/>
                </a:lnTo>
                <a:lnTo>
                  <a:pt x="71" y="1788"/>
                </a:lnTo>
                <a:lnTo>
                  <a:pt x="71" y="1789"/>
                </a:lnTo>
                <a:lnTo>
                  <a:pt x="72" y="1790"/>
                </a:lnTo>
                <a:lnTo>
                  <a:pt x="73" y="1790"/>
                </a:lnTo>
                <a:lnTo>
                  <a:pt x="74" y="1790"/>
                </a:lnTo>
                <a:lnTo>
                  <a:pt x="75" y="1790"/>
                </a:lnTo>
                <a:lnTo>
                  <a:pt x="76" y="1792"/>
                </a:lnTo>
                <a:lnTo>
                  <a:pt x="77" y="1792"/>
                </a:lnTo>
                <a:lnTo>
                  <a:pt x="78" y="1793"/>
                </a:lnTo>
                <a:lnTo>
                  <a:pt x="79" y="1793"/>
                </a:lnTo>
                <a:lnTo>
                  <a:pt x="79" y="1794"/>
                </a:lnTo>
                <a:lnTo>
                  <a:pt x="81" y="1793"/>
                </a:lnTo>
                <a:lnTo>
                  <a:pt x="81" y="1793"/>
                </a:lnTo>
                <a:lnTo>
                  <a:pt x="81" y="1793"/>
                </a:lnTo>
                <a:lnTo>
                  <a:pt x="82" y="1793"/>
                </a:lnTo>
                <a:lnTo>
                  <a:pt x="83" y="1793"/>
                </a:lnTo>
                <a:lnTo>
                  <a:pt x="84" y="1794"/>
                </a:lnTo>
                <a:lnTo>
                  <a:pt x="85" y="1793"/>
                </a:lnTo>
                <a:lnTo>
                  <a:pt x="86" y="1792"/>
                </a:lnTo>
                <a:lnTo>
                  <a:pt x="87" y="1791"/>
                </a:lnTo>
                <a:lnTo>
                  <a:pt x="88" y="1792"/>
                </a:lnTo>
                <a:lnTo>
                  <a:pt x="89" y="1792"/>
                </a:lnTo>
                <a:lnTo>
                  <a:pt x="90" y="1791"/>
                </a:lnTo>
                <a:lnTo>
                  <a:pt x="88" y="1789"/>
                </a:lnTo>
                <a:lnTo>
                  <a:pt x="89" y="1788"/>
                </a:lnTo>
                <a:lnTo>
                  <a:pt x="89" y="1787"/>
                </a:lnTo>
                <a:lnTo>
                  <a:pt x="88" y="1787"/>
                </a:lnTo>
                <a:lnTo>
                  <a:pt x="87" y="1788"/>
                </a:lnTo>
                <a:lnTo>
                  <a:pt x="85" y="1788"/>
                </a:lnTo>
                <a:lnTo>
                  <a:pt x="84" y="1789"/>
                </a:lnTo>
                <a:lnTo>
                  <a:pt x="84" y="1791"/>
                </a:lnTo>
                <a:lnTo>
                  <a:pt x="83" y="1791"/>
                </a:lnTo>
                <a:lnTo>
                  <a:pt x="82" y="1790"/>
                </a:lnTo>
                <a:lnTo>
                  <a:pt x="81" y="1790"/>
                </a:lnTo>
                <a:lnTo>
                  <a:pt x="80" y="1790"/>
                </a:lnTo>
                <a:lnTo>
                  <a:pt x="79" y="1790"/>
                </a:lnTo>
                <a:lnTo>
                  <a:pt x="78" y="1789"/>
                </a:lnTo>
                <a:lnTo>
                  <a:pt x="78" y="1788"/>
                </a:lnTo>
                <a:lnTo>
                  <a:pt x="75" y="1788"/>
                </a:lnTo>
                <a:lnTo>
                  <a:pt x="74" y="1786"/>
                </a:lnTo>
                <a:lnTo>
                  <a:pt x="72" y="1786"/>
                </a:lnTo>
                <a:lnTo>
                  <a:pt x="72" y="1785"/>
                </a:lnTo>
                <a:lnTo>
                  <a:pt x="72" y="1784"/>
                </a:lnTo>
                <a:lnTo>
                  <a:pt x="70" y="1782"/>
                </a:lnTo>
                <a:lnTo>
                  <a:pt x="70" y="1781"/>
                </a:lnTo>
                <a:lnTo>
                  <a:pt x="73" y="1781"/>
                </a:lnTo>
                <a:lnTo>
                  <a:pt x="78" y="1780"/>
                </a:lnTo>
                <a:lnTo>
                  <a:pt x="79" y="1779"/>
                </a:lnTo>
                <a:lnTo>
                  <a:pt x="81" y="1779"/>
                </a:lnTo>
                <a:lnTo>
                  <a:pt x="81" y="1778"/>
                </a:lnTo>
                <a:lnTo>
                  <a:pt x="79" y="1778"/>
                </a:lnTo>
                <a:lnTo>
                  <a:pt x="75" y="1779"/>
                </a:lnTo>
                <a:lnTo>
                  <a:pt x="74" y="1779"/>
                </a:lnTo>
                <a:lnTo>
                  <a:pt x="73" y="1779"/>
                </a:lnTo>
                <a:lnTo>
                  <a:pt x="72" y="1779"/>
                </a:lnTo>
                <a:lnTo>
                  <a:pt x="71" y="1778"/>
                </a:lnTo>
                <a:lnTo>
                  <a:pt x="71" y="1777"/>
                </a:lnTo>
                <a:lnTo>
                  <a:pt x="71" y="1776"/>
                </a:lnTo>
                <a:lnTo>
                  <a:pt x="72" y="1775"/>
                </a:lnTo>
                <a:lnTo>
                  <a:pt x="74" y="1774"/>
                </a:lnTo>
                <a:lnTo>
                  <a:pt x="74" y="1773"/>
                </a:lnTo>
                <a:lnTo>
                  <a:pt x="73" y="1773"/>
                </a:lnTo>
                <a:lnTo>
                  <a:pt x="70" y="1772"/>
                </a:lnTo>
                <a:lnTo>
                  <a:pt x="70" y="1772"/>
                </a:lnTo>
                <a:lnTo>
                  <a:pt x="70" y="1769"/>
                </a:lnTo>
                <a:lnTo>
                  <a:pt x="70" y="1768"/>
                </a:lnTo>
                <a:lnTo>
                  <a:pt x="69" y="1768"/>
                </a:lnTo>
                <a:lnTo>
                  <a:pt x="68" y="1769"/>
                </a:lnTo>
                <a:lnTo>
                  <a:pt x="68" y="1770"/>
                </a:lnTo>
                <a:lnTo>
                  <a:pt x="67" y="1770"/>
                </a:lnTo>
                <a:lnTo>
                  <a:pt x="64" y="1770"/>
                </a:lnTo>
                <a:lnTo>
                  <a:pt x="63" y="1769"/>
                </a:lnTo>
                <a:lnTo>
                  <a:pt x="64" y="1768"/>
                </a:lnTo>
                <a:lnTo>
                  <a:pt x="65" y="1767"/>
                </a:lnTo>
                <a:lnTo>
                  <a:pt x="66" y="1766"/>
                </a:lnTo>
                <a:lnTo>
                  <a:pt x="67" y="1766"/>
                </a:lnTo>
                <a:lnTo>
                  <a:pt x="71" y="1765"/>
                </a:lnTo>
                <a:lnTo>
                  <a:pt x="72" y="1765"/>
                </a:lnTo>
                <a:lnTo>
                  <a:pt x="74" y="1768"/>
                </a:lnTo>
                <a:lnTo>
                  <a:pt x="75" y="1768"/>
                </a:lnTo>
                <a:lnTo>
                  <a:pt x="77" y="1768"/>
                </a:lnTo>
                <a:lnTo>
                  <a:pt x="79" y="1769"/>
                </a:lnTo>
                <a:lnTo>
                  <a:pt x="80" y="1768"/>
                </a:lnTo>
                <a:lnTo>
                  <a:pt x="81" y="1768"/>
                </a:lnTo>
                <a:lnTo>
                  <a:pt x="81" y="1768"/>
                </a:lnTo>
                <a:lnTo>
                  <a:pt x="83" y="1768"/>
                </a:lnTo>
                <a:lnTo>
                  <a:pt x="84" y="1768"/>
                </a:lnTo>
                <a:lnTo>
                  <a:pt x="84" y="1767"/>
                </a:lnTo>
                <a:lnTo>
                  <a:pt x="81" y="1766"/>
                </a:lnTo>
                <a:lnTo>
                  <a:pt x="79" y="1767"/>
                </a:lnTo>
                <a:lnTo>
                  <a:pt x="78" y="1767"/>
                </a:lnTo>
                <a:lnTo>
                  <a:pt x="76" y="1764"/>
                </a:lnTo>
                <a:lnTo>
                  <a:pt x="76" y="1763"/>
                </a:lnTo>
                <a:lnTo>
                  <a:pt x="78" y="1762"/>
                </a:lnTo>
                <a:lnTo>
                  <a:pt x="82" y="1762"/>
                </a:lnTo>
                <a:lnTo>
                  <a:pt x="84" y="1762"/>
                </a:lnTo>
                <a:lnTo>
                  <a:pt x="84" y="1763"/>
                </a:lnTo>
                <a:lnTo>
                  <a:pt x="87" y="1766"/>
                </a:lnTo>
                <a:lnTo>
                  <a:pt x="88" y="1767"/>
                </a:lnTo>
                <a:lnTo>
                  <a:pt x="90" y="1768"/>
                </a:lnTo>
                <a:lnTo>
                  <a:pt x="91" y="1768"/>
                </a:lnTo>
                <a:lnTo>
                  <a:pt x="92" y="1770"/>
                </a:lnTo>
                <a:lnTo>
                  <a:pt x="92" y="1776"/>
                </a:lnTo>
                <a:lnTo>
                  <a:pt x="91" y="1778"/>
                </a:lnTo>
                <a:lnTo>
                  <a:pt x="91" y="1780"/>
                </a:lnTo>
                <a:lnTo>
                  <a:pt x="91" y="1781"/>
                </a:lnTo>
                <a:lnTo>
                  <a:pt x="91" y="1783"/>
                </a:lnTo>
                <a:lnTo>
                  <a:pt x="91" y="1786"/>
                </a:lnTo>
                <a:lnTo>
                  <a:pt x="92" y="1787"/>
                </a:lnTo>
                <a:lnTo>
                  <a:pt x="92" y="1788"/>
                </a:lnTo>
                <a:lnTo>
                  <a:pt x="92" y="1789"/>
                </a:lnTo>
                <a:lnTo>
                  <a:pt x="93" y="1790"/>
                </a:lnTo>
                <a:lnTo>
                  <a:pt x="93" y="1790"/>
                </a:lnTo>
                <a:lnTo>
                  <a:pt x="95" y="1792"/>
                </a:lnTo>
                <a:lnTo>
                  <a:pt x="95" y="1793"/>
                </a:lnTo>
                <a:lnTo>
                  <a:pt x="96" y="1795"/>
                </a:lnTo>
                <a:lnTo>
                  <a:pt x="97" y="1796"/>
                </a:lnTo>
                <a:lnTo>
                  <a:pt x="97" y="1797"/>
                </a:lnTo>
                <a:lnTo>
                  <a:pt x="98" y="1799"/>
                </a:lnTo>
                <a:lnTo>
                  <a:pt x="99" y="1800"/>
                </a:lnTo>
                <a:lnTo>
                  <a:pt x="101" y="1801"/>
                </a:lnTo>
                <a:lnTo>
                  <a:pt x="102" y="1801"/>
                </a:lnTo>
                <a:lnTo>
                  <a:pt x="103" y="1803"/>
                </a:lnTo>
                <a:lnTo>
                  <a:pt x="103" y="1804"/>
                </a:lnTo>
                <a:lnTo>
                  <a:pt x="103" y="1805"/>
                </a:lnTo>
                <a:lnTo>
                  <a:pt x="104" y="1805"/>
                </a:lnTo>
                <a:lnTo>
                  <a:pt x="104" y="1806"/>
                </a:lnTo>
                <a:lnTo>
                  <a:pt x="105" y="1807"/>
                </a:lnTo>
                <a:lnTo>
                  <a:pt x="105" y="1808"/>
                </a:lnTo>
                <a:lnTo>
                  <a:pt x="105" y="1809"/>
                </a:lnTo>
                <a:lnTo>
                  <a:pt x="106" y="1810"/>
                </a:lnTo>
                <a:lnTo>
                  <a:pt x="107" y="1810"/>
                </a:lnTo>
                <a:lnTo>
                  <a:pt x="108" y="1810"/>
                </a:lnTo>
                <a:lnTo>
                  <a:pt x="110" y="1809"/>
                </a:lnTo>
                <a:lnTo>
                  <a:pt x="109" y="1807"/>
                </a:lnTo>
                <a:lnTo>
                  <a:pt x="109" y="1806"/>
                </a:lnTo>
                <a:lnTo>
                  <a:pt x="109" y="1805"/>
                </a:lnTo>
                <a:lnTo>
                  <a:pt x="108" y="1805"/>
                </a:lnTo>
                <a:lnTo>
                  <a:pt x="107" y="1805"/>
                </a:lnTo>
                <a:lnTo>
                  <a:pt x="106" y="1805"/>
                </a:lnTo>
                <a:lnTo>
                  <a:pt x="105" y="1804"/>
                </a:lnTo>
                <a:lnTo>
                  <a:pt x="105" y="1803"/>
                </a:lnTo>
                <a:lnTo>
                  <a:pt x="107" y="1801"/>
                </a:lnTo>
                <a:lnTo>
                  <a:pt x="107" y="1800"/>
                </a:lnTo>
                <a:lnTo>
                  <a:pt x="106" y="1800"/>
                </a:lnTo>
                <a:lnTo>
                  <a:pt x="105" y="1799"/>
                </a:lnTo>
                <a:lnTo>
                  <a:pt x="105" y="1799"/>
                </a:lnTo>
                <a:lnTo>
                  <a:pt x="104" y="1798"/>
                </a:lnTo>
                <a:lnTo>
                  <a:pt x="102" y="1796"/>
                </a:lnTo>
                <a:lnTo>
                  <a:pt x="103" y="1795"/>
                </a:lnTo>
                <a:lnTo>
                  <a:pt x="102" y="1794"/>
                </a:lnTo>
                <a:lnTo>
                  <a:pt x="100" y="1792"/>
                </a:lnTo>
                <a:lnTo>
                  <a:pt x="98" y="1791"/>
                </a:lnTo>
                <a:lnTo>
                  <a:pt x="98" y="1789"/>
                </a:lnTo>
                <a:lnTo>
                  <a:pt x="97" y="1789"/>
                </a:lnTo>
                <a:lnTo>
                  <a:pt x="97" y="1788"/>
                </a:lnTo>
                <a:lnTo>
                  <a:pt x="96" y="1786"/>
                </a:lnTo>
                <a:lnTo>
                  <a:pt x="96" y="1785"/>
                </a:lnTo>
                <a:lnTo>
                  <a:pt x="96" y="1782"/>
                </a:lnTo>
                <a:lnTo>
                  <a:pt x="96" y="1781"/>
                </a:lnTo>
                <a:lnTo>
                  <a:pt x="96" y="1779"/>
                </a:lnTo>
                <a:lnTo>
                  <a:pt x="96" y="1775"/>
                </a:lnTo>
                <a:lnTo>
                  <a:pt x="96" y="1774"/>
                </a:lnTo>
                <a:lnTo>
                  <a:pt x="97" y="1773"/>
                </a:lnTo>
                <a:lnTo>
                  <a:pt x="98" y="1773"/>
                </a:lnTo>
                <a:lnTo>
                  <a:pt x="99" y="1772"/>
                </a:lnTo>
                <a:lnTo>
                  <a:pt x="100" y="1772"/>
                </a:lnTo>
                <a:lnTo>
                  <a:pt x="101" y="1773"/>
                </a:lnTo>
                <a:lnTo>
                  <a:pt x="102" y="1772"/>
                </a:lnTo>
                <a:lnTo>
                  <a:pt x="103" y="1771"/>
                </a:lnTo>
                <a:lnTo>
                  <a:pt x="104" y="1771"/>
                </a:lnTo>
                <a:lnTo>
                  <a:pt x="103" y="1769"/>
                </a:lnTo>
                <a:lnTo>
                  <a:pt x="101" y="1768"/>
                </a:lnTo>
                <a:lnTo>
                  <a:pt x="98" y="1768"/>
                </a:lnTo>
                <a:lnTo>
                  <a:pt x="97" y="1768"/>
                </a:lnTo>
                <a:lnTo>
                  <a:pt x="96" y="1767"/>
                </a:lnTo>
                <a:lnTo>
                  <a:pt x="96" y="1766"/>
                </a:lnTo>
                <a:lnTo>
                  <a:pt x="95" y="1766"/>
                </a:lnTo>
                <a:lnTo>
                  <a:pt x="95" y="1765"/>
                </a:lnTo>
                <a:lnTo>
                  <a:pt x="97" y="1764"/>
                </a:lnTo>
                <a:lnTo>
                  <a:pt x="99" y="1762"/>
                </a:lnTo>
                <a:lnTo>
                  <a:pt x="100" y="1761"/>
                </a:lnTo>
                <a:lnTo>
                  <a:pt x="102" y="1761"/>
                </a:lnTo>
                <a:lnTo>
                  <a:pt x="102" y="1760"/>
                </a:lnTo>
                <a:lnTo>
                  <a:pt x="101" y="1760"/>
                </a:lnTo>
                <a:lnTo>
                  <a:pt x="102" y="1757"/>
                </a:lnTo>
                <a:lnTo>
                  <a:pt x="103" y="1757"/>
                </a:lnTo>
                <a:lnTo>
                  <a:pt x="105" y="1757"/>
                </a:lnTo>
                <a:lnTo>
                  <a:pt x="107" y="1757"/>
                </a:lnTo>
                <a:lnTo>
                  <a:pt x="109" y="1756"/>
                </a:lnTo>
                <a:lnTo>
                  <a:pt x="109" y="1756"/>
                </a:lnTo>
                <a:lnTo>
                  <a:pt x="107" y="1756"/>
                </a:lnTo>
                <a:lnTo>
                  <a:pt x="102" y="1756"/>
                </a:lnTo>
                <a:lnTo>
                  <a:pt x="100" y="1756"/>
                </a:lnTo>
                <a:lnTo>
                  <a:pt x="98" y="1759"/>
                </a:lnTo>
                <a:lnTo>
                  <a:pt x="97" y="1759"/>
                </a:lnTo>
                <a:lnTo>
                  <a:pt x="95" y="1761"/>
                </a:lnTo>
                <a:lnTo>
                  <a:pt x="94" y="1762"/>
                </a:lnTo>
                <a:lnTo>
                  <a:pt x="93" y="1762"/>
                </a:lnTo>
                <a:lnTo>
                  <a:pt x="93" y="1762"/>
                </a:lnTo>
                <a:lnTo>
                  <a:pt x="93" y="1761"/>
                </a:lnTo>
                <a:lnTo>
                  <a:pt x="93" y="1760"/>
                </a:lnTo>
                <a:lnTo>
                  <a:pt x="92" y="1759"/>
                </a:lnTo>
                <a:lnTo>
                  <a:pt x="91" y="1760"/>
                </a:lnTo>
                <a:lnTo>
                  <a:pt x="87" y="1758"/>
                </a:lnTo>
                <a:lnTo>
                  <a:pt x="85" y="1757"/>
                </a:lnTo>
                <a:lnTo>
                  <a:pt x="84" y="1757"/>
                </a:lnTo>
                <a:lnTo>
                  <a:pt x="83" y="1757"/>
                </a:lnTo>
                <a:lnTo>
                  <a:pt x="82" y="1756"/>
                </a:lnTo>
                <a:lnTo>
                  <a:pt x="83" y="1752"/>
                </a:lnTo>
                <a:lnTo>
                  <a:pt x="83" y="1751"/>
                </a:lnTo>
                <a:lnTo>
                  <a:pt x="83" y="1749"/>
                </a:lnTo>
                <a:lnTo>
                  <a:pt x="84" y="1748"/>
                </a:lnTo>
                <a:lnTo>
                  <a:pt x="83" y="1747"/>
                </a:lnTo>
                <a:lnTo>
                  <a:pt x="84" y="1746"/>
                </a:lnTo>
                <a:lnTo>
                  <a:pt x="83" y="1744"/>
                </a:lnTo>
                <a:lnTo>
                  <a:pt x="83" y="1743"/>
                </a:lnTo>
                <a:lnTo>
                  <a:pt x="83" y="1742"/>
                </a:lnTo>
                <a:lnTo>
                  <a:pt x="82" y="1742"/>
                </a:lnTo>
                <a:lnTo>
                  <a:pt x="82" y="1741"/>
                </a:lnTo>
                <a:lnTo>
                  <a:pt x="82" y="1740"/>
                </a:lnTo>
                <a:lnTo>
                  <a:pt x="84" y="1736"/>
                </a:lnTo>
                <a:lnTo>
                  <a:pt x="83" y="1736"/>
                </a:lnTo>
                <a:lnTo>
                  <a:pt x="82" y="1736"/>
                </a:lnTo>
                <a:lnTo>
                  <a:pt x="82" y="1737"/>
                </a:lnTo>
                <a:lnTo>
                  <a:pt x="81" y="1738"/>
                </a:lnTo>
                <a:lnTo>
                  <a:pt x="81" y="1739"/>
                </a:lnTo>
                <a:lnTo>
                  <a:pt x="81" y="1742"/>
                </a:lnTo>
                <a:lnTo>
                  <a:pt x="81" y="1744"/>
                </a:lnTo>
                <a:lnTo>
                  <a:pt x="80" y="1744"/>
                </a:lnTo>
                <a:lnTo>
                  <a:pt x="80" y="1745"/>
                </a:lnTo>
                <a:lnTo>
                  <a:pt x="81" y="1745"/>
                </a:lnTo>
                <a:lnTo>
                  <a:pt x="81" y="1746"/>
                </a:lnTo>
                <a:lnTo>
                  <a:pt x="81" y="1746"/>
                </a:lnTo>
                <a:lnTo>
                  <a:pt x="82" y="1748"/>
                </a:lnTo>
                <a:lnTo>
                  <a:pt x="82" y="1749"/>
                </a:lnTo>
                <a:lnTo>
                  <a:pt x="81" y="1750"/>
                </a:lnTo>
                <a:lnTo>
                  <a:pt x="81" y="1751"/>
                </a:lnTo>
                <a:lnTo>
                  <a:pt x="80" y="1752"/>
                </a:lnTo>
                <a:lnTo>
                  <a:pt x="79" y="1752"/>
                </a:lnTo>
                <a:lnTo>
                  <a:pt x="78" y="1753"/>
                </a:lnTo>
                <a:lnTo>
                  <a:pt x="80" y="1754"/>
                </a:lnTo>
                <a:lnTo>
                  <a:pt x="81" y="1755"/>
                </a:lnTo>
                <a:lnTo>
                  <a:pt x="80" y="1756"/>
                </a:lnTo>
                <a:lnTo>
                  <a:pt x="80" y="1756"/>
                </a:lnTo>
                <a:lnTo>
                  <a:pt x="78" y="1757"/>
                </a:lnTo>
                <a:lnTo>
                  <a:pt x="77" y="1757"/>
                </a:lnTo>
                <a:lnTo>
                  <a:pt x="77" y="1756"/>
                </a:lnTo>
                <a:lnTo>
                  <a:pt x="77" y="1756"/>
                </a:lnTo>
                <a:lnTo>
                  <a:pt x="78" y="1755"/>
                </a:lnTo>
                <a:lnTo>
                  <a:pt x="78" y="1754"/>
                </a:lnTo>
                <a:lnTo>
                  <a:pt x="77" y="1754"/>
                </a:lnTo>
                <a:lnTo>
                  <a:pt x="75" y="1756"/>
                </a:lnTo>
                <a:lnTo>
                  <a:pt x="73" y="1756"/>
                </a:lnTo>
                <a:lnTo>
                  <a:pt x="72" y="1756"/>
                </a:lnTo>
                <a:lnTo>
                  <a:pt x="71" y="1756"/>
                </a:lnTo>
                <a:lnTo>
                  <a:pt x="71" y="1757"/>
                </a:lnTo>
                <a:lnTo>
                  <a:pt x="70" y="1758"/>
                </a:lnTo>
                <a:lnTo>
                  <a:pt x="69" y="1759"/>
                </a:lnTo>
                <a:lnTo>
                  <a:pt x="68" y="1760"/>
                </a:lnTo>
                <a:lnTo>
                  <a:pt x="65" y="1760"/>
                </a:lnTo>
                <a:lnTo>
                  <a:pt x="63" y="1760"/>
                </a:lnTo>
                <a:lnTo>
                  <a:pt x="62" y="1760"/>
                </a:lnTo>
                <a:lnTo>
                  <a:pt x="62" y="1762"/>
                </a:lnTo>
                <a:lnTo>
                  <a:pt x="61" y="1764"/>
                </a:lnTo>
                <a:lnTo>
                  <a:pt x="58" y="1764"/>
                </a:lnTo>
                <a:lnTo>
                  <a:pt x="58" y="1763"/>
                </a:lnTo>
                <a:lnTo>
                  <a:pt x="57" y="1763"/>
                </a:lnTo>
                <a:lnTo>
                  <a:pt x="56" y="1764"/>
                </a:lnTo>
                <a:lnTo>
                  <a:pt x="56" y="1763"/>
                </a:lnTo>
                <a:lnTo>
                  <a:pt x="56" y="1762"/>
                </a:lnTo>
                <a:lnTo>
                  <a:pt x="55" y="1763"/>
                </a:lnTo>
                <a:lnTo>
                  <a:pt x="54" y="1763"/>
                </a:lnTo>
                <a:lnTo>
                  <a:pt x="54" y="1762"/>
                </a:lnTo>
                <a:lnTo>
                  <a:pt x="53" y="1762"/>
                </a:lnTo>
                <a:lnTo>
                  <a:pt x="52" y="1762"/>
                </a:lnTo>
                <a:lnTo>
                  <a:pt x="52" y="1761"/>
                </a:lnTo>
                <a:lnTo>
                  <a:pt x="54" y="1759"/>
                </a:lnTo>
                <a:lnTo>
                  <a:pt x="58" y="1753"/>
                </a:lnTo>
                <a:lnTo>
                  <a:pt x="59" y="1753"/>
                </a:lnTo>
                <a:lnTo>
                  <a:pt x="60" y="1753"/>
                </a:lnTo>
                <a:lnTo>
                  <a:pt x="62" y="1751"/>
                </a:lnTo>
                <a:lnTo>
                  <a:pt x="62" y="1750"/>
                </a:lnTo>
                <a:lnTo>
                  <a:pt x="63" y="1750"/>
                </a:lnTo>
                <a:lnTo>
                  <a:pt x="64" y="1751"/>
                </a:lnTo>
                <a:lnTo>
                  <a:pt x="64" y="1750"/>
                </a:lnTo>
                <a:lnTo>
                  <a:pt x="65" y="1749"/>
                </a:lnTo>
                <a:lnTo>
                  <a:pt x="65" y="1748"/>
                </a:lnTo>
                <a:lnTo>
                  <a:pt x="64" y="1748"/>
                </a:lnTo>
                <a:lnTo>
                  <a:pt x="65" y="1748"/>
                </a:lnTo>
                <a:lnTo>
                  <a:pt x="64" y="1747"/>
                </a:lnTo>
                <a:lnTo>
                  <a:pt x="63" y="1747"/>
                </a:lnTo>
                <a:lnTo>
                  <a:pt x="61" y="1747"/>
                </a:lnTo>
                <a:lnTo>
                  <a:pt x="58" y="1747"/>
                </a:lnTo>
                <a:lnTo>
                  <a:pt x="58" y="1747"/>
                </a:lnTo>
                <a:lnTo>
                  <a:pt x="56" y="1748"/>
                </a:lnTo>
                <a:lnTo>
                  <a:pt x="56" y="1749"/>
                </a:lnTo>
                <a:lnTo>
                  <a:pt x="52" y="1752"/>
                </a:lnTo>
                <a:lnTo>
                  <a:pt x="52" y="1753"/>
                </a:lnTo>
                <a:lnTo>
                  <a:pt x="52" y="1754"/>
                </a:lnTo>
                <a:lnTo>
                  <a:pt x="50" y="1754"/>
                </a:lnTo>
                <a:lnTo>
                  <a:pt x="48" y="1757"/>
                </a:lnTo>
                <a:lnTo>
                  <a:pt x="48" y="1758"/>
                </a:lnTo>
                <a:lnTo>
                  <a:pt x="47" y="1758"/>
                </a:lnTo>
                <a:lnTo>
                  <a:pt x="47" y="1757"/>
                </a:lnTo>
                <a:lnTo>
                  <a:pt x="46" y="1756"/>
                </a:lnTo>
                <a:lnTo>
                  <a:pt x="46" y="1757"/>
                </a:lnTo>
                <a:lnTo>
                  <a:pt x="46" y="1758"/>
                </a:lnTo>
                <a:lnTo>
                  <a:pt x="44" y="1759"/>
                </a:lnTo>
                <a:lnTo>
                  <a:pt x="43" y="1760"/>
                </a:lnTo>
                <a:lnTo>
                  <a:pt x="43" y="1764"/>
                </a:lnTo>
                <a:lnTo>
                  <a:pt x="41" y="1766"/>
                </a:lnTo>
                <a:lnTo>
                  <a:pt x="40" y="1768"/>
                </a:lnTo>
                <a:lnTo>
                  <a:pt x="38" y="1768"/>
                </a:lnTo>
                <a:lnTo>
                  <a:pt x="37" y="1769"/>
                </a:lnTo>
                <a:lnTo>
                  <a:pt x="37" y="1770"/>
                </a:lnTo>
                <a:lnTo>
                  <a:pt x="36" y="1771"/>
                </a:lnTo>
                <a:lnTo>
                  <a:pt x="35" y="1772"/>
                </a:lnTo>
                <a:lnTo>
                  <a:pt x="34" y="1772"/>
                </a:lnTo>
                <a:lnTo>
                  <a:pt x="33" y="1771"/>
                </a:lnTo>
                <a:lnTo>
                  <a:pt x="32" y="1771"/>
                </a:lnTo>
                <a:lnTo>
                  <a:pt x="32" y="1772"/>
                </a:lnTo>
                <a:lnTo>
                  <a:pt x="33" y="1774"/>
                </a:lnTo>
                <a:lnTo>
                  <a:pt x="31" y="1775"/>
                </a:lnTo>
                <a:lnTo>
                  <a:pt x="30" y="1777"/>
                </a:lnTo>
                <a:lnTo>
                  <a:pt x="29" y="1777"/>
                </a:lnTo>
                <a:lnTo>
                  <a:pt x="27" y="1778"/>
                </a:lnTo>
                <a:lnTo>
                  <a:pt x="25" y="1780"/>
                </a:lnTo>
                <a:lnTo>
                  <a:pt x="24" y="1779"/>
                </a:lnTo>
                <a:lnTo>
                  <a:pt x="23" y="1780"/>
                </a:lnTo>
                <a:lnTo>
                  <a:pt x="23" y="1780"/>
                </a:lnTo>
                <a:lnTo>
                  <a:pt x="23" y="1781"/>
                </a:lnTo>
                <a:lnTo>
                  <a:pt x="23" y="1781"/>
                </a:lnTo>
                <a:lnTo>
                  <a:pt x="24" y="1781"/>
                </a:lnTo>
                <a:lnTo>
                  <a:pt x="25" y="1781"/>
                </a:lnTo>
                <a:lnTo>
                  <a:pt x="23" y="1783"/>
                </a:lnTo>
                <a:lnTo>
                  <a:pt x="23" y="1785"/>
                </a:lnTo>
                <a:lnTo>
                  <a:pt x="23" y="1786"/>
                </a:lnTo>
                <a:lnTo>
                  <a:pt x="21" y="1785"/>
                </a:lnTo>
                <a:lnTo>
                  <a:pt x="21" y="1786"/>
                </a:lnTo>
                <a:lnTo>
                  <a:pt x="20" y="1787"/>
                </a:lnTo>
                <a:lnTo>
                  <a:pt x="18" y="1790"/>
                </a:lnTo>
                <a:lnTo>
                  <a:pt x="17" y="1790"/>
                </a:lnTo>
                <a:lnTo>
                  <a:pt x="16" y="1790"/>
                </a:lnTo>
                <a:lnTo>
                  <a:pt x="16" y="1791"/>
                </a:lnTo>
                <a:lnTo>
                  <a:pt x="15" y="1791"/>
                </a:lnTo>
                <a:lnTo>
                  <a:pt x="14" y="1791"/>
                </a:lnTo>
                <a:lnTo>
                  <a:pt x="11" y="1792"/>
                </a:lnTo>
                <a:lnTo>
                  <a:pt x="11" y="1792"/>
                </a:lnTo>
                <a:lnTo>
                  <a:pt x="10" y="1790"/>
                </a:lnTo>
                <a:lnTo>
                  <a:pt x="10" y="1789"/>
                </a:lnTo>
                <a:lnTo>
                  <a:pt x="9" y="1790"/>
                </a:lnTo>
                <a:lnTo>
                  <a:pt x="9" y="1791"/>
                </a:lnTo>
                <a:lnTo>
                  <a:pt x="8" y="1791"/>
                </a:lnTo>
                <a:lnTo>
                  <a:pt x="7" y="1791"/>
                </a:lnTo>
                <a:lnTo>
                  <a:pt x="7" y="1789"/>
                </a:lnTo>
                <a:lnTo>
                  <a:pt x="7" y="1788"/>
                </a:lnTo>
                <a:lnTo>
                  <a:pt x="7" y="1787"/>
                </a:lnTo>
                <a:lnTo>
                  <a:pt x="8" y="1786"/>
                </a:lnTo>
                <a:lnTo>
                  <a:pt x="8" y="1785"/>
                </a:lnTo>
                <a:lnTo>
                  <a:pt x="9" y="1783"/>
                </a:lnTo>
                <a:lnTo>
                  <a:pt x="10" y="1783"/>
                </a:lnTo>
                <a:lnTo>
                  <a:pt x="10" y="1782"/>
                </a:lnTo>
                <a:lnTo>
                  <a:pt x="8" y="1779"/>
                </a:lnTo>
                <a:lnTo>
                  <a:pt x="8" y="1777"/>
                </a:lnTo>
                <a:lnTo>
                  <a:pt x="8" y="1776"/>
                </a:lnTo>
                <a:lnTo>
                  <a:pt x="9" y="1776"/>
                </a:lnTo>
                <a:lnTo>
                  <a:pt x="10" y="1776"/>
                </a:lnTo>
                <a:lnTo>
                  <a:pt x="11" y="1778"/>
                </a:lnTo>
                <a:lnTo>
                  <a:pt x="11" y="1778"/>
                </a:lnTo>
                <a:lnTo>
                  <a:pt x="11" y="1779"/>
                </a:lnTo>
                <a:lnTo>
                  <a:pt x="12" y="1779"/>
                </a:lnTo>
                <a:lnTo>
                  <a:pt x="12" y="1778"/>
                </a:lnTo>
                <a:lnTo>
                  <a:pt x="11" y="1777"/>
                </a:lnTo>
                <a:lnTo>
                  <a:pt x="11" y="1776"/>
                </a:lnTo>
                <a:lnTo>
                  <a:pt x="10" y="1775"/>
                </a:lnTo>
                <a:lnTo>
                  <a:pt x="10" y="1774"/>
                </a:lnTo>
                <a:lnTo>
                  <a:pt x="10" y="1772"/>
                </a:lnTo>
                <a:lnTo>
                  <a:pt x="9" y="1773"/>
                </a:lnTo>
                <a:lnTo>
                  <a:pt x="8" y="1773"/>
                </a:lnTo>
                <a:lnTo>
                  <a:pt x="8" y="1769"/>
                </a:lnTo>
                <a:lnTo>
                  <a:pt x="9" y="1768"/>
                </a:lnTo>
                <a:lnTo>
                  <a:pt x="11" y="1768"/>
                </a:lnTo>
                <a:lnTo>
                  <a:pt x="13" y="1768"/>
                </a:lnTo>
                <a:lnTo>
                  <a:pt x="14" y="1768"/>
                </a:lnTo>
                <a:lnTo>
                  <a:pt x="13" y="1770"/>
                </a:lnTo>
                <a:lnTo>
                  <a:pt x="13" y="1772"/>
                </a:lnTo>
                <a:lnTo>
                  <a:pt x="13" y="1773"/>
                </a:lnTo>
                <a:lnTo>
                  <a:pt x="15" y="1771"/>
                </a:lnTo>
                <a:lnTo>
                  <a:pt x="15" y="1770"/>
                </a:lnTo>
                <a:lnTo>
                  <a:pt x="16" y="1769"/>
                </a:lnTo>
                <a:lnTo>
                  <a:pt x="17" y="1768"/>
                </a:lnTo>
                <a:lnTo>
                  <a:pt x="18" y="1768"/>
                </a:lnTo>
                <a:lnTo>
                  <a:pt x="19" y="1768"/>
                </a:lnTo>
                <a:lnTo>
                  <a:pt x="22" y="1768"/>
                </a:lnTo>
                <a:lnTo>
                  <a:pt x="24" y="1767"/>
                </a:lnTo>
                <a:lnTo>
                  <a:pt x="31" y="1764"/>
                </a:lnTo>
                <a:lnTo>
                  <a:pt x="33" y="1763"/>
                </a:lnTo>
                <a:lnTo>
                  <a:pt x="34" y="1762"/>
                </a:lnTo>
                <a:lnTo>
                  <a:pt x="35" y="1762"/>
                </a:lnTo>
                <a:lnTo>
                  <a:pt x="35" y="1761"/>
                </a:lnTo>
                <a:lnTo>
                  <a:pt x="38" y="1757"/>
                </a:lnTo>
                <a:lnTo>
                  <a:pt x="42" y="1756"/>
                </a:lnTo>
                <a:lnTo>
                  <a:pt x="46" y="1754"/>
                </a:lnTo>
                <a:lnTo>
                  <a:pt x="46" y="1753"/>
                </a:lnTo>
                <a:lnTo>
                  <a:pt x="43" y="1752"/>
                </a:lnTo>
                <a:lnTo>
                  <a:pt x="43" y="1753"/>
                </a:lnTo>
                <a:lnTo>
                  <a:pt x="42" y="1753"/>
                </a:lnTo>
                <a:lnTo>
                  <a:pt x="42" y="1754"/>
                </a:lnTo>
                <a:lnTo>
                  <a:pt x="41" y="1754"/>
                </a:lnTo>
                <a:lnTo>
                  <a:pt x="40" y="1755"/>
                </a:lnTo>
                <a:lnTo>
                  <a:pt x="38" y="1755"/>
                </a:lnTo>
                <a:lnTo>
                  <a:pt x="37" y="1755"/>
                </a:lnTo>
                <a:lnTo>
                  <a:pt x="37" y="1757"/>
                </a:lnTo>
                <a:lnTo>
                  <a:pt x="35" y="1758"/>
                </a:lnTo>
                <a:lnTo>
                  <a:pt x="35" y="1759"/>
                </a:lnTo>
                <a:lnTo>
                  <a:pt x="34" y="1760"/>
                </a:lnTo>
                <a:lnTo>
                  <a:pt x="33" y="1760"/>
                </a:lnTo>
                <a:lnTo>
                  <a:pt x="34" y="1761"/>
                </a:lnTo>
                <a:lnTo>
                  <a:pt x="33" y="1762"/>
                </a:lnTo>
                <a:lnTo>
                  <a:pt x="32" y="1762"/>
                </a:lnTo>
                <a:lnTo>
                  <a:pt x="31" y="1763"/>
                </a:lnTo>
                <a:lnTo>
                  <a:pt x="30" y="1763"/>
                </a:lnTo>
                <a:lnTo>
                  <a:pt x="25" y="1765"/>
                </a:lnTo>
                <a:lnTo>
                  <a:pt x="23" y="1766"/>
                </a:lnTo>
                <a:lnTo>
                  <a:pt x="22" y="1766"/>
                </a:lnTo>
                <a:lnTo>
                  <a:pt x="22" y="1765"/>
                </a:lnTo>
                <a:lnTo>
                  <a:pt x="23" y="1763"/>
                </a:lnTo>
                <a:lnTo>
                  <a:pt x="22" y="1763"/>
                </a:lnTo>
                <a:lnTo>
                  <a:pt x="22" y="1765"/>
                </a:lnTo>
                <a:lnTo>
                  <a:pt x="21" y="1765"/>
                </a:lnTo>
                <a:lnTo>
                  <a:pt x="21" y="1766"/>
                </a:lnTo>
                <a:lnTo>
                  <a:pt x="21" y="1767"/>
                </a:lnTo>
                <a:lnTo>
                  <a:pt x="20" y="1767"/>
                </a:lnTo>
                <a:lnTo>
                  <a:pt x="18" y="1768"/>
                </a:lnTo>
                <a:lnTo>
                  <a:pt x="18" y="1767"/>
                </a:lnTo>
                <a:lnTo>
                  <a:pt x="19" y="1766"/>
                </a:lnTo>
                <a:lnTo>
                  <a:pt x="19" y="1765"/>
                </a:lnTo>
                <a:lnTo>
                  <a:pt x="20" y="1764"/>
                </a:lnTo>
                <a:lnTo>
                  <a:pt x="20" y="1763"/>
                </a:lnTo>
                <a:lnTo>
                  <a:pt x="19" y="1763"/>
                </a:lnTo>
                <a:lnTo>
                  <a:pt x="18" y="1764"/>
                </a:lnTo>
                <a:lnTo>
                  <a:pt x="18" y="1765"/>
                </a:lnTo>
                <a:lnTo>
                  <a:pt x="17" y="1766"/>
                </a:lnTo>
                <a:lnTo>
                  <a:pt x="16" y="1768"/>
                </a:lnTo>
                <a:lnTo>
                  <a:pt x="15" y="1768"/>
                </a:lnTo>
                <a:lnTo>
                  <a:pt x="14" y="1768"/>
                </a:lnTo>
                <a:lnTo>
                  <a:pt x="13" y="1768"/>
                </a:lnTo>
                <a:lnTo>
                  <a:pt x="12" y="1768"/>
                </a:lnTo>
                <a:lnTo>
                  <a:pt x="12" y="1767"/>
                </a:lnTo>
                <a:lnTo>
                  <a:pt x="11" y="1767"/>
                </a:lnTo>
                <a:lnTo>
                  <a:pt x="11" y="1768"/>
                </a:lnTo>
                <a:lnTo>
                  <a:pt x="11" y="1768"/>
                </a:lnTo>
                <a:lnTo>
                  <a:pt x="10" y="1768"/>
                </a:lnTo>
                <a:lnTo>
                  <a:pt x="10" y="1764"/>
                </a:lnTo>
                <a:lnTo>
                  <a:pt x="11" y="1762"/>
                </a:lnTo>
                <a:lnTo>
                  <a:pt x="11" y="1762"/>
                </a:lnTo>
                <a:lnTo>
                  <a:pt x="11" y="1763"/>
                </a:lnTo>
                <a:lnTo>
                  <a:pt x="12" y="1762"/>
                </a:lnTo>
                <a:lnTo>
                  <a:pt x="13" y="1761"/>
                </a:lnTo>
                <a:lnTo>
                  <a:pt x="15" y="1761"/>
                </a:lnTo>
                <a:lnTo>
                  <a:pt x="14" y="1760"/>
                </a:lnTo>
                <a:lnTo>
                  <a:pt x="14" y="1759"/>
                </a:lnTo>
                <a:lnTo>
                  <a:pt x="13" y="1760"/>
                </a:lnTo>
                <a:lnTo>
                  <a:pt x="12" y="1760"/>
                </a:lnTo>
                <a:lnTo>
                  <a:pt x="12" y="1759"/>
                </a:lnTo>
                <a:lnTo>
                  <a:pt x="11" y="1759"/>
                </a:lnTo>
                <a:lnTo>
                  <a:pt x="12" y="1757"/>
                </a:lnTo>
                <a:lnTo>
                  <a:pt x="13" y="1756"/>
                </a:lnTo>
                <a:lnTo>
                  <a:pt x="12" y="1756"/>
                </a:lnTo>
                <a:lnTo>
                  <a:pt x="11" y="1756"/>
                </a:lnTo>
                <a:lnTo>
                  <a:pt x="11" y="1756"/>
                </a:lnTo>
                <a:lnTo>
                  <a:pt x="11" y="1755"/>
                </a:lnTo>
                <a:lnTo>
                  <a:pt x="12" y="1755"/>
                </a:lnTo>
                <a:lnTo>
                  <a:pt x="13" y="1755"/>
                </a:lnTo>
                <a:lnTo>
                  <a:pt x="14" y="1755"/>
                </a:lnTo>
                <a:lnTo>
                  <a:pt x="15" y="1755"/>
                </a:lnTo>
                <a:lnTo>
                  <a:pt x="16" y="1754"/>
                </a:lnTo>
                <a:lnTo>
                  <a:pt x="17" y="1753"/>
                </a:lnTo>
                <a:lnTo>
                  <a:pt x="18" y="1753"/>
                </a:lnTo>
                <a:lnTo>
                  <a:pt x="19" y="1751"/>
                </a:lnTo>
                <a:lnTo>
                  <a:pt x="18" y="1751"/>
                </a:lnTo>
                <a:lnTo>
                  <a:pt x="17" y="1750"/>
                </a:lnTo>
                <a:lnTo>
                  <a:pt x="19" y="1748"/>
                </a:lnTo>
                <a:lnTo>
                  <a:pt x="19" y="1747"/>
                </a:lnTo>
                <a:lnTo>
                  <a:pt x="18" y="1747"/>
                </a:lnTo>
                <a:lnTo>
                  <a:pt x="15" y="1744"/>
                </a:lnTo>
                <a:lnTo>
                  <a:pt x="16" y="1741"/>
                </a:lnTo>
                <a:lnTo>
                  <a:pt x="17" y="1739"/>
                </a:lnTo>
                <a:lnTo>
                  <a:pt x="18" y="1739"/>
                </a:lnTo>
                <a:lnTo>
                  <a:pt x="18" y="1738"/>
                </a:lnTo>
                <a:lnTo>
                  <a:pt x="20" y="1737"/>
                </a:lnTo>
                <a:lnTo>
                  <a:pt x="21" y="1738"/>
                </a:lnTo>
                <a:lnTo>
                  <a:pt x="23" y="1737"/>
                </a:lnTo>
                <a:lnTo>
                  <a:pt x="23" y="1737"/>
                </a:lnTo>
                <a:lnTo>
                  <a:pt x="24" y="1737"/>
                </a:lnTo>
                <a:lnTo>
                  <a:pt x="23" y="1738"/>
                </a:lnTo>
                <a:lnTo>
                  <a:pt x="23" y="1739"/>
                </a:lnTo>
                <a:lnTo>
                  <a:pt x="23" y="1740"/>
                </a:lnTo>
                <a:lnTo>
                  <a:pt x="24" y="1740"/>
                </a:lnTo>
                <a:lnTo>
                  <a:pt x="25" y="1740"/>
                </a:lnTo>
                <a:lnTo>
                  <a:pt x="26" y="1738"/>
                </a:lnTo>
                <a:lnTo>
                  <a:pt x="27" y="1737"/>
                </a:lnTo>
                <a:lnTo>
                  <a:pt x="27" y="1736"/>
                </a:lnTo>
                <a:lnTo>
                  <a:pt x="25" y="1736"/>
                </a:lnTo>
                <a:lnTo>
                  <a:pt x="26" y="1735"/>
                </a:lnTo>
                <a:lnTo>
                  <a:pt x="27" y="1735"/>
                </a:lnTo>
                <a:lnTo>
                  <a:pt x="28" y="1735"/>
                </a:lnTo>
                <a:lnTo>
                  <a:pt x="28" y="1736"/>
                </a:lnTo>
                <a:lnTo>
                  <a:pt x="29" y="1735"/>
                </a:lnTo>
                <a:lnTo>
                  <a:pt x="29" y="1736"/>
                </a:lnTo>
                <a:lnTo>
                  <a:pt x="30" y="1736"/>
                </a:lnTo>
                <a:lnTo>
                  <a:pt x="31" y="1732"/>
                </a:lnTo>
                <a:lnTo>
                  <a:pt x="32" y="1732"/>
                </a:lnTo>
                <a:lnTo>
                  <a:pt x="33" y="1732"/>
                </a:lnTo>
                <a:lnTo>
                  <a:pt x="33" y="1733"/>
                </a:lnTo>
                <a:lnTo>
                  <a:pt x="34" y="1733"/>
                </a:lnTo>
                <a:lnTo>
                  <a:pt x="34" y="1732"/>
                </a:lnTo>
                <a:lnTo>
                  <a:pt x="34" y="1731"/>
                </a:lnTo>
                <a:lnTo>
                  <a:pt x="36" y="1731"/>
                </a:lnTo>
                <a:lnTo>
                  <a:pt x="37" y="1731"/>
                </a:lnTo>
                <a:lnTo>
                  <a:pt x="38" y="1731"/>
                </a:lnTo>
                <a:lnTo>
                  <a:pt x="40" y="1731"/>
                </a:lnTo>
                <a:lnTo>
                  <a:pt x="41" y="1731"/>
                </a:lnTo>
                <a:lnTo>
                  <a:pt x="43" y="1731"/>
                </a:lnTo>
                <a:lnTo>
                  <a:pt x="44" y="1731"/>
                </a:lnTo>
                <a:lnTo>
                  <a:pt x="44" y="1730"/>
                </a:lnTo>
                <a:lnTo>
                  <a:pt x="45" y="1730"/>
                </a:lnTo>
                <a:lnTo>
                  <a:pt x="46" y="1731"/>
                </a:lnTo>
                <a:lnTo>
                  <a:pt x="46" y="1731"/>
                </a:lnTo>
                <a:lnTo>
                  <a:pt x="46" y="1732"/>
                </a:lnTo>
                <a:lnTo>
                  <a:pt x="46" y="1733"/>
                </a:lnTo>
                <a:lnTo>
                  <a:pt x="47" y="1733"/>
                </a:lnTo>
                <a:lnTo>
                  <a:pt x="47" y="1732"/>
                </a:lnTo>
                <a:lnTo>
                  <a:pt x="47" y="1733"/>
                </a:lnTo>
                <a:lnTo>
                  <a:pt x="48" y="1732"/>
                </a:lnTo>
                <a:lnTo>
                  <a:pt x="48" y="1731"/>
                </a:lnTo>
                <a:lnTo>
                  <a:pt x="49" y="1731"/>
                </a:lnTo>
                <a:lnTo>
                  <a:pt x="50" y="1731"/>
                </a:lnTo>
                <a:lnTo>
                  <a:pt x="52" y="1730"/>
                </a:lnTo>
                <a:lnTo>
                  <a:pt x="53" y="1730"/>
                </a:lnTo>
                <a:lnTo>
                  <a:pt x="53" y="1731"/>
                </a:lnTo>
                <a:lnTo>
                  <a:pt x="54" y="1731"/>
                </a:lnTo>
                <a:lnTo>
                  <a:pt x="55" y="1731"/>
                </a:lnTo>
                <a:lnTo>
                  <a:pt x="56" y="1731"/>
                </a:lnTo>
                <a:lnTo>
                  <a:pt x="56" y="1730"/>
                </a:lnTo>
                <a:lnTo>
                  <a:pt x="54" y="1730"/>
                </a:lnTo>
                <a:lnTo>
                  <a:pt x="53" y="1729"/>
                </a:lnTo>
                <a:lnTo>
                  <a:pt x="54" y="1727"/>
                </a:lnTo>
                <a:lnTo>
                  <a:pt x="55" y="1727"/>
                </a:lnTo>
                <a:lnTo>
                  <a:pt x="58" y="1726"/>
                </a:lnTo>
                <a:lnTo>
                  <a:pt x="59" y="1725"/>
                </a:lnTo>
                <a:lnTo>
                  <a:pt x="63" y="1723"/>
                </a:lnTo>
                <a:lnTo>
                  <a:pt x="64" y="1722"/>
                </a:lnTo>
                <a:lnTo>
                  <a:pt x="64" y="1721"/>
                </a:lnTo>
                <a:lnTo>
                  <a:pt x="64" y="1720"/>
                </a:lnTo>
                <a:lnTo>
                  <a:pt x="63" y="1720"/>
                </a:lnTo>
                <a:lnTo>
                  <a:pt x="63" y="1721"/>
                </a:lnTo>
                <a:lnTo>
                  <a:pt x="62" y="1722"/>
                </a:lnTo>
                <a:lnTo>
                  <a:pt x="60" y="1723"/>
                </a:lnTo>
                <a:lnTo>
                  <a:pt x="59" y="1723"/>
                </a:lnTo>
                <a:lnTo>
                  <a:pt x="58" y="1722"/>
                </a:lnTo>
                <a:lnTo>
                  <a:pt x="56" y="1722"/>
                </a:lnTo>
                <a:lnTo>
                  <a:pt x="57" y="1723"/>
                </a:lnTo>
                <a:lnTo>
                  <a:pt x="58" y="1724"/>
                </a:lnTo>
                <a:lnTo>
                  <a:pt x="58" y="1724"/>
                </a:lnTo>
                <a:lnTo>
                  <a:pt x="58" y="1725"/>
                </a:lnTo>
                <a:lnTo>
                  <a:pt x="56" y="1725"/>
                </a:lnTo>
                <a:lnTo>
                  <a:pt x="55" y="1725"/>
                </a:lnTo>
                <a:lnTo>
                  <a:pt x="54" y="1724"/>
                </a:lnTo>
                <a:lnTo>
                  <a:pt x="54" y="1723"/>
                </a:lnTo>
                <a:lnTo>
                  <a:pt x="54" y="1721"/>
                </a:lnTo>
                <a:lnTo>
                  <a:pt x="53" y="1720"/>
                </a:lnTo>
                <a:lnTo>
                  <a:pt x="52" y="1721"/>
                </a:lnTo>
                <a:lnTo>
                  <a:pt x="51" y="1722"/>
                </a:lnTo>
                <a:lnTo>
                  <a:pt x="50" y="1722"/>
                </a:lnTo>
                <a:lnTo>
                  <a:pt x="50" y="1724"/>
                </a:lnTo>
                <a:lnTo>
                  <a:pt x="51" y="1725"/>
                </a:lnTo>
                <a:lnTo>
                  <a:pt x="52" y="1724"/>
                </a:lnTo>
                <a:lnTo>
                  <a:pt x="51" y="1723"/>
                </a:lnTo>
                <a:lnTo>
                  <a:pt x="51" y="1722"/>
                </a:lnTo>
                <a:lnTo>
                  <a:pt x="52" y="1722"/>
                </a:lnTo>
                <a:lnTo>
                  <a:pt x="53" y="1723"/>
                </a:lnTo>
                <a:lnTo>
                  <a:pt x="53" y="1725"/>
                </a:lnTo>
                <a:lnTo>
                  <a:pt x="53" y="1726"/>
                </a:lnTo>
                <a:lnTo>
                  <a:pt x="52" y="1726"/>
                </a:lnTo>
                <a:lnTo>
                  <a:pt x="51" y="1727"/>
                </a:lnTo>
                <a:lnTo>
                  <a:pt x="49" y="1728"/>
                </a:lnTo>
                <a:lnTo>
                  <a:pt x="47" y="1728"/>
                </a:lnTo>
                <a:lnTo>
                  <a:pt x="45" y="1729"/>
                </a:lnTo>
                <a:lnTo>
                  <a:pt x="44" y="1730"/>
                </a:lnTo>
                <a:lnTo>
                  <a:pt x="43" y="1730"/>
                </a:lnTo>
                <a:lnTo>
                  <a:pt x="42" y="1730"/>
                </a:lnTo>
                <a:lnTo>
                  <a:pt x="41" y="1729"/>
                </a:lnTo>
                <a:lnTo>
                  <a:pt x="41" y="1728"/>
                </a:lnTo>
                <a:lnTo>
                  <a:pt x="42" y="1728"/>
                </a:lnTo>
                <a:lnTo>
                  <a:pt x="43" y="1728"/>
                </a:lnTo>
                <a:lnTo>
                  <a:pt x="43" y="1727"/>
                </a:lnTo>
                <a:lnTo>
                  <a:pt x="44" y="1727"/>
                </a:lnTo>
                <a:lnTo>
                  <a:pt x="44" y="1726"/>
                </a:lnTo>
                <a:lnTo>
                  <a:pt x="43" y="1726"/>
                </a:lnTo>
                <a:lnTo>
                  <a:pt x="42" y="1726"/>
                </a:lnTo>
                <a:lnTo>
                  <a:pt x="42" y="1725"/>
                </a:lnTo>
                <a:lnTo>
                  <a:pt x="43" y="1725"/>
                </a:lnTo>
                <a:lnTo>
                  <a:pt x="43" y="1724"/>
                </a:lnTo>
                <a:lnTo>
                  <a:pt x="44" y="1724"/>
                </a:lnTo>
                <a:lnTo>
                  <a:pt x="45" y="1722"/>
                </a:lnTo>
                <a:lnTo>
                  <a:pt x="46" y="1722"/>
                </a:lnTo>
                <a:lnTo>
                  <a:pt x="46" y="1721"/>
                </a:lnTo>
                <a:lnTo>
                  <a:pt x="48" y="1722"/>
                </a:lnTo>
                <a:lnTo>
                  <a:pt x="49" y="1720"/>
                </a:lnTo>
                <a:lnTo>
                  <a:pt x="49" y="1719"/>
                </a:lnTo>
                <a:lnTo>
                  <a:pt x="48" y="1720"/>
                </a:lnTo>
                <a:lnTo>
                  <a:pt x="47" y="1719"/>
                </a:lnTo>
                <a:lnTo>
                  <a:pt x="46" y="1718"/>
                </a:lnTo>
                <a:lnTo>
                  <a:pt x="46" y="1717"/>
                </a:lnTo>
                <a:lnTo>
                  <a:pt x="46" y="1717"/>
                </a:lnTo>
                <a:lnTo>
                  <a:pt x="45" y="1716"/>
                </a:lnTo>
                <a:lnTo>
                  <a:pt x="45" y="1717"/>
                </a:lnTo>
                <a:lnTo>
                  <a:pt x="44" y="1719"/>
                </a:lnTo>
                <a:lnTo>
                  <a:pt x="43" y="1720"/>
                </a:lnTo>
                <a:lnTo>
                  <a:pt x="44" y="1721"/>
                </a:lnTo>
                <a:lnTo>
                  <a:pt x="44" y="1722"/>
                </a:lnTo>
                <a:lnTo>
                  <a:pt x="41" y="1722"/>
                </a:lnTo>
                <a:lnTo>
                  <a:pt x="40" y="1722"/>
                </a:lnTo>
                <a:lnTo>
                  <a:pt x="40" y="1723"/>
                </a:lnTo>
                <a:lnTo>
                  <a:pt x="39" y="1723"/>
                </a:lnTo>
                <a:lnTo>
                  <a:pt x="37" y="1724"/>
                </a:lnTo>
                <a:lnTo>
                  <a:pt x="37" y="1725"/>
                </a:lnTo>
                <a:lnTo>
                  <a:pt x="38" y="1725"/>
                </a:lnTo>
                <a:lnTo>
                  <a:pt x="39" y="1725"/>
                </a:lnTo>
                <a:lnTo>
                  <a:pt x="38" y="1728"/>
                </a:lnTo>
                <a:lnTo>
                  <a:pt x="38" y="1729"/>
                </a:lnTo>
                <a:lnTo>
                  <a:pt x="40" y="1730"/>
                </a:lnTo>
                <a:lnTo>
                  <a:pt x="41" y="1730"/>
                </a:lnTo>
                <a:lnTo>
                  <a:pt x="40" y="1731"/>
                </a:lnTo>
                <a:lnTo>
                  <a:pt x="39" y="1731"/>
                </a:lnTo>
                <a:lnTo>
                  <a:pt x="36" y="1731"/>
                </a:lnTo>
                <a:lnTo>
                  <a:pt x="35" y="1731"/>
                </a:lnTo>
                <a:lnTo>
                  <a:pt x="35" y="1730"/>
                </a:lnTo>
                <a:lnTo>
                  <a:pt x="37" y="1730"/>
                </a:lnTo>
                <a:lnTo>
                  <a:pt x="37" y="1729"/>
                </a:lnTo>
                <a:lnTo>
                  <a:pt x="36" y="1728"/>
                </a:lnTo>
                <a:lnTo>
                  <a:pt x="36" y="1727"/>
                </a:lnTo>
                <a:lnTo>
                  <a:pt x="35" y="1727"/>
                </a:lnTo>
                <a:lnTo>
                  <a:pt x="35" y="1727"/>
                </a:lnTo>
                <a:lnTo>
                  <a:pt x="34" y="1728"/>
                </a:lnTo>
                <a:lnTo>
                  <a:pt x="34" y="1729"/>
                </a:lnTo>
                <a:lnTo>
                  <a:pt x="34" y="1730"/>
                </a:lnTo>
                <a:lnTo>
                  <a:pt x="34" y="1731"/>
                </a:lnTo>
                <a:lnTo>
                  <a:pt x="33" y="1731"/>
                </a:lnTo>
                <a:lnTo>
                  <a:pt x="32" y="1731"/>
                </a:lnTo>
                <a:lnTo>
                  <a:pt x="28" y="1732"/>
                </a:lnTo>
                <a:lnTo>
                  <a:pt x="27" y="1732"/>
                </a:lnTo>
                <a:lnTo>
                  <a:pt x="26" y="1732"/>
                </a:lnTo>
                <a:lnTo>
                  <a:pt x="26" y="1731"/>
                </a:lnTo>
                <a:lnTo>
                  <a:pt x="26" y="1731"/>
                </a:lnTo>
                <a:lnTo>
                  <a:pt x="25" y="1731"/>
                </a:lnTo>
                <a:lnTo>
                  <a:pt x="24" y="1731"/>
                </a:lnTo>
                <a:lnTo>
                  <a:pt x="24" y="1732"/>
                </a:lnTo>
                <a:lnTo>
                  <a:pt x="23" y="1732"/>
                </a:lnTo>
                <a:lnTo>
                  <a:pt x="23" y="1731"/>
                </a:lnTo>
                <a:lnTo>
                  <a:pt x="23" y="1731"/>
                </a:lnTo>
                <a:lnTo>
                  <a:pt x="22" y="1731"/>
                </a:lnTo>
                <a:lnTo>
                  <a:pt x="23" y="1730"/>
                </a:lnTo>
                <a:lnTo>
                  <a:pt x="26" y="1729"/>
                </a:lnTo>
                <a:lnTo>
                  <a:pt x="27" y="1729"/>
                </a:lnTo>
                <a:lnTo>
                  <a:pt x="28" y="1730"/>
                </a:lnTo>
                <a:lnTo>
                  <a:pt x="29" y="1730"/>
                </a:lnTo>
                <a:lnTo>
                  <a:pt x="30" y="1730"/>
                </a:lnTo>
                <a:lnTo>
                  <a:pt x="30" y="1729"/>
                </a:lnTo>
                <a:lnTo>
                  <a:pt x="29" y="1729"/>
                </a:lnTo>
                <a:lnTo>
                  <a:pt x="28" y="1729"/>
                </a:lnTo>
                <a:lnTo>
                  <a:pt x="29" y="1728"/>
                </a:lnTo>
                <a:lnTo>
                  <a:pt x="30" y="1727"/>
                </a:lnTo>
                <a:lnTo>
                  <a:pt x="31" y="1727"/>
                </a:lnTo>
                <a:lnTo>
                  <a:pt x="32" y="1727"/>
                </a:lnTo>
                <a:lnTo>
                  <a:pt x="33" y="1727"/>
                </a:lnTo>
                <a:lnTo>
                  <a:pt x="35" y="1725"/>
                </a:lnTo>
                <a:lnTo>
                  <a:pt x="34" y="1725"/>
                </a:lnTo>
                <a:lnTo>
                  <a:pt x="32" y="1726"/>
                </a:lnTo>
                <a:lnTo>
                  <a:pt x="29" y="1725"/>
                </a:lnTo>
                <a:lnTo>
                  <a:pt x="29" y="1722"/>
                </a:lnTo>
                <a:lnTo>
                  <a:pt x="29" y="1720"/>
                </a:lnTo>
                <a:lnTo>
                  <a:pt x="28" y="1720"/>
                </a:lnTo>
                <a:lnTo>
                  <a:pt x="28" y="1721"/>
                </a:lnTo>
                <a:lnTo>
                  <a:pt x="27" y="1726"/>
                </a:lnTo>
                <a:lnTo>
                  <a:pt x="21" y="1730"/>
                </a:lnTo>
                <a:lnTo>
                  <a:pt x="19" y="1730"/>
                </a:lnTo>
                <a:lnTo>
                  <a:pt x="18" y="1730"/>
                </a:lnTo>
                <a:lnTo>
                  <a:pt x="19" y="1728"/>
                </a:lnTo>
                <a:lnTo>
                  <a:pt x="19" y="1727"/>
                </a:lnTo>
                <a:lnTo>
                  <a:pt x="20" y="1727"/>
                </a:lnTo>
                <a:lnTo>
                  <a:pt x="21" y="1727"/>
                </a:lnTo>
                <a:lnTo>
                  <a:pt x="23" y="1726"/>
                </a:lnTo>
                <a:lnTo>
                  <a:pt x="23" y="1725"/>
                </a:lnTo>
                <a:lnTo>
                  <a:pt x="22" y="1726"/>
                </a:lnTo>
                <a:lnTo>
                  <a:pt x="21" y="1725"/>
                </a:lnTo>
                <a:lnTo>
                  <a:pt x="22" y="1724"/>
                </a:lnTo>
                <a:lnTo>
                  <a:pt x="22" y="1723"/>
                </a:lnTo>
                <a:lnTo>
                  <a:pt x="21" y="1723"/>
                </a:lnTo>
                <a:lnTo>
                  <a:pt x="21" y="1722"/>
                </a:lnTo>
                <a:lnTo>
                  <a:pt x="21" y="1719"/>
                </a:lnTo>
                <a:lnTo>
                  <a:pt x="21" y="1719"/>
                </a:lnTo>
                <a:lnTo>
                  <a:pt x="24" y="1718"/>
                </a:lnTo>
                <a:lnTo>
                  <a:pt x="26" y="1718"/>
                </a:lnTo>
                <a:lnTo>
                  <a:pt x="26" y="1717"/>
                </a:lnTo>
                <a:lnTo>
                  <a:pt x="27" y="1717"/>
                </a:lnTo>
                <a:lnTo>
                  <a:pt x="30" y="1717"/>
                </a:lnTo>
                <a:lnTo>
                  <a:pt x="31" y="1717"/>
                </a:lnTo>
                <a:lnTo>
                  <a:pt x="32" y="1715"/>
                </a:lnTo>
                <a:lnTo>
                  <a:pt x="32" y="1714"/>
                </a:lnTo>
                <a:lnTo>
                  <a:pt x="31" y="1714"/>
                </a:lnTo>
                <a:lnTo>
                  <a:pt x="30" y="1714"/>
                </a:lnTo>
                <a:lnTo>
                  <a:pt x="29" y="1714"/>
                </a:lnTo>
                <a:lnTo>
                  <a:pt x="28" y="1714"/>
                </a:lnTo>
                <a:lnTo>
                  <a:pt x="29" y="1713"/>
                </a:lnTo>
                <a:lnTo>
                  <a:pt x="31" y="1712"/>
                </a:lnTo>
                <a:lnTo>
                  <a:pt x="31" y="1711"/>
                </a:lnTo>
                <a:lnTo>
                  <a:pt x="30" y="1710"/>
                </a:lnTo>
                <a:lnTo>
                  <a:pt x="29" y="1710"/>
                </a:lnTo>
                <a:lnTo>
                  <a:pt x="26" y="1712"/>
                </a:lnTo>
                <a:lnTo>
                  <a:pt x="25" y="1711"/>
                </a:lnTo>
                <a:lnTo>
                  <a:pt x="25" y="1710"/>
                </a:lnTo>
                <a:lnTo>
                  <a:pt x="27" y="1710"/>
                </a:lnTo>
                <a:lnTo>
                  <a:pt x="27" y="1709"/>
                </a:lnTo>
                <a:lnTo>
                  <a:pt x="27" y="1708"/>
                </a:lnTo>
                <a:lnTo>
                  <a:pt x="27" y="1707"/>
                </a:lnTo>
                <a:lnTo>
                  <a:pt x="28" y="1707"/>
                </a:lnTo>
                <a:lnTo>
                  <a:pt x="29" y="1707"/>
                </a:lnTo>
                <a:lnTo>
                  <a:pt x="28" y="1706"/>
                </a:lnTo>
                <a:lnTo>
                  <a:pt x="27" y="1706"/>
                </a:lnTo>
                <a:lnTo>
                  <a:pt x="26" y="1707"/>
                </a:lnTo>
                <a:lnTo>
                  <a:pt x="25" y="1707"/>
                </a:lnTo>
                <a:lnTo>
                  <a:pt x="25" y="1706"/>
                </a:lnTo>
                <a:lnTo>
                  <a:pt x="24" y="1705"/>
                </a:lnTo>
                <a:lnTo>
                  <a:pt x="25" y="1704"/>
                </a:lnTo>
                <a:lnTo>
                  <a:pt x="24" y="1702"/>
                </a:lnTo>
                <a:lnTo>
                  <a:pt x="24" y="1701"/>
                </a:lnTo>
                <a:lnTo>
                  <a:pt x="26" y="1700"/>
                </a:lnTo>
                <a:lnTo>
                  <a:pt x="27" y="1700"/>
                </a:lnTo>
                <a:lnTo>
                  <a:pt x="28" y="1700"/>
                </a:lnTo>
                <a:lnTo>
                  <a:pt x="30" y="1701"/>
                </a:lnTo>
                <a:lnTo>
                  <a:pt x="30" y="1702"/>
                </a:lnTo>
                <a:lnTo>
                  <a:pt x="31" y="1702"/>
                </a:lnTo>
                <a:lnTo>
                  <a:pt x="33" y="1700"/>
                </a:lnTo>
                <a:lnTo>
                  <a:pt x="33" y="1699"/>
                </a:lnTo>
                <a:lnTo>
                  <a:pt x="31" y="1700"/>
                </a:lnTo>
                <a:lnTo>
                  <a:pt x="30" y="1700"/>
                </a:lnTo>
                <a:lnTo>
                  <a:pt x="31" y="1697"/>
                </a:lnTo>
                <a:lnTo>
                  <a:pt x="35" y="1695"/>
                </a:lnTo>
                <a:lnTo>
                  <a:pt x="36" y="1695"/>
                </a:lnTo>
                <a:lnTo>
                  <a:pt x="39" y="1695"/>
                </a:lnTo>
                <a:lnTo>
                  <a:pt x="40" y="1695"/>
                </a:lnTo>
                <a:lnTo>
                  <a:pt x="38" y="1695"/>
                </a:lnTo>
                <a:lnTo>
                  <a:pt x="36" y="1694"/>
                </a:lnTo>
                <a:lnTo>
                  <a:pt x="31" y="1695"/>
                </a:lnTo>
                <a:lnTo>
                  <a:pt x="31" y="1695"/>
                </a:lnTo>
                <a:lnTo>
                  <a:pt x="30" y="1695"/>
                </a:lnTo>
                <a:lnTo>
                  <a:pt x="31" y="1695"/>
                </a:lnTo>
                <a:lnTo>
                  <a:pt x="35" y="1692"/>
                </a:lnTo>
                <a:lnTo>
                  <a:pt x="35" y="1691"/>
                </a:lnTo>
                <a:lnTo>
                  <a:pt x="35" y="1691"/>
                </a:lnTo>
                <a:lnTo>
                  <a:pt x="37" y="1689"/>
                </a:lnTo>
                <a:lnTo>
                  <a:pt x="39" y="1687"/>
                </a:lnTo>
                <a:lnTo>
                  <a:pt x="41" y="1687"/>
                </a:lnTo>
                <a:lnTo>
                  <a:pt x="42" y="1686"/>
                </a:lnTo>
                <a:lnTo>
                  <a:pt x="44" y="1684"/>
                </a:lnTo>
                <a:lnTo>
                  <a:pt x="45" y="1683"/>
                </a:lnTo>
                <a:lnTo>
                  <a:pt x="44" y="1683"/>
                </a:lnTo>
                <a:lnTo>
                  <a:pt x="43" y="1684"/>
                </a:lnTo>
                <a:lnTo>
                  <a:pt x="42" y="1684"/>
                </a:lnTo>
                <a:lnTo>
                  <a:pt x="38" y="1687"/>
                </a:lnTo>
                <a:lnTo>
                  <a:pt x="35" y="1689"/>
                </a:lnTo>
                <a:lnTo>
                  <a:pt x="32" y="1691"/>
                </a:lnTo>
                <a:lnTo>
                  <a:pt x="28" y="1691"/>
                </a:lnTo>
                <a:lnTo>
                  <a:pt x="28" y="1690"/>
                </a:lnTo>
                <a:lnTo>
                  <a:pt x="33" y="1687"/>
                </a:lnTo>
                <a:lnTo>
                  <a:pt x="35" y="1684"/>
                </a:lnTo>
                <a:lnTo>
                  <a:pt x="35" y="1684"/>
                </a:lnTo>
                <a:lnTo>
                  <a:pt x="35" y="1682"/>
                </a:lnTo>
                <a:lnTo>
                  <a:pt x="36" y="1682"/>
                </a:lnTo>
                <a:lnTo>
                  <a:pt x="36" y="1681"/>
                </a:lnTo>
                <a:lnTo>
                  <a:pt x="36" y="1680"/>
                </a:lnTo>
                <a:lnTo>
                  <a:pt x="35" y="1681"/>
                </a:lnTo>
                <a:lnTo>
                  <a:pt x="35" y="1680"/>
                </a:lnTo>
                <a:lnTo>
                  <a:pt x="33" y="1682"/>
                </a:lnTo>
                <a:lnTo>
                  <a:pt x="32" y="1682"/>
                </a:lnTo>
                <a:lnTo>
                  <a:pt x="31" y="1682"/>
                </a:lnTo>
                <a:lnTo>
                  <a:pt x="30" y="1682"/>
                </a:lnTo>
                <a:lnTo>
                  <a:pt x="29" y="1682"/>
                </a:lnTo>
                <a:lnTo>
                  <a:pt x="30" y="1681"/>
                </a:lnTo>
                <a:lnTo>
                  <a:pt x="30" y="1680"/>
                </a:lnTo>
                <a:lnTo>
                  <a:pt x="32" y="1677"/>
                </a:lnTo>
                <a:lnTo>
                  <a:pt x="32" y="1676"/>
                </a:lnTo>
                <a:lnTo>
                  <a:pt x="30" y="1677"/>
                </a:lnTo>
                <a:lnTo>
                  <a:pt x="30" y="1679"/>
                </a:lnTo>
                <a:lnTo>
                  <a:pt x="29" y="1680"/>
                </a:lnTo>
                <a:lnTo>
                  <a:pt x="29" y="1681"/>
                </a:lnTo>
                <a:lnTo>
                  <a:pt x="29" y="1682"/>
                </a:lnTo>
                <a:lnTo>
                  <a:pt x="28" y="1682"/>
                </a:lnTo>
                <a:lnTo>
                  <a:pt x="28" y="1682"/>
                </a:lnTo>
                <a:lnTo>
                  <a:pt x="28" y="1683"/>
                </a:lnTo>
                <a:lnTo>
                  <a:pt x="26" y="1685"/>
                </a:lnTo>
                <a:lnTo>
                  <a:pt x="23" y="1686"/>
                </a:lnTo>
                <a:lnTo>
                  <a:pt x="22" y="1687"/>
                </a:lnTo>
                <a:lnTo>
                  <a:pt x="21" y="1687"/>
                </a:lnTo>
                <a:lnTo>
                  <a:pt x="21" y="1688"/>
                </a:lnTo>
                <a:lnTo>
                  <a:pt x="19" y="1688"/>
                </a:lnTo>
                <a:lnTo>
                  <a:pt x="19" y="1687"/>
                </a:lnTo>
                <a:lnTo>
                  <a:pt x="20" y="1685"/>
                </a:lnTo>
                <a:lnTo>
                  <a:pt x="19" y="1685"/>
                </a:lnTo>
                <a:lnTo>
                  <a:pt x="20" y="1684"/>
                </a:lnTo>
                <a:lnTo>
                  <a:pt x="21" y="1683"/>
                </a:lnTo>
                <a:lnTo>
                  <a:pt x="22" y="1684"/>
                </a:lnTo>
                <a:lnTo>
                  <a:pt x="22" y="1685"/>
                </a:lnTo>
                <a:lnTo>
                  <a:pt x="23" y="1684"/>
                </a:lnTo>
                <a:lnTo>
                  <a:pt x="23" y="1683"/>
                </a:lnTo>
                <a:lnTo>
                  <a:pt x="23" y="1682"/>
                </a:lnTo>
                <a:lnTo>
                  <a:pt x="23" y="1682"/>
                </a:lnTo>
                <a:lnTo>
                  <a:pt x="24" y="1682"/>
                </a:lnTo>
                <a:lnTo>
                  <a:pt x="24" y="1682"/>
                </a:lnTo>
                <a:lnTo>
                  <a:pt x="24" y="1681"/>
                </a:lnTo>
                <a:lnTo>
                  <a:pt x="25" y="1681"/>
                </a:lnTo>
                <a:lnTo>
                  <a:pt x="25" y="1680"/>
                </a:lnTo>
                <a:lnTo>
                  <a:pt x="24" y="1680"/>
                </a:lnTo>
                <a:lnTo>
                  <a:pt x="23" y="1680"/>
                </a:lnTo>
                <a:lnTo>
                  <a:pt x="23" y="1681"/>
                </a:lnTo>
                <a:lnTo>
                  <a:pt x="23" y="1681"/>
                </a:lnTo>
                <a:lnTo>
                  <a:pt x="22" y="1681"/>
                </a:lnTo>
                <a:lnTo>
                  <a:pt x="22" y="1679"/>
                </a:lnTo>
                <a:lnTo>
                  <a:pt x="21" y="1679"/>
                </a:lnTo>
                <a:lnTo>
                  <a:pt x="21" y="1678"/>
                </a:lnTo>
                <a:lnTo>
                  <a:pt x="21" y="1677"/>
                </a:lnTo>
                <a:lnTo>
                  <a:pt x="21" y="1675"/>
                </a:lnTo>
                <a:lnTo>
                  <a:pt x="23" y="1673"/>
                </a:lnTo>
                <a:lnTo>
                  <a:pt x="23" y="1673"/>
                </a:lnTo>
                <a:lnTo>
                  <a:pt x="24" y="1672"/>
                </a:lnTo>
                <a:lnTo>
                  <a:pt x="26" y="1672"/>
                </a:lnTo>
                <a:lnTo>
                  <a:pt x="28" y="1672"/>
                </a:lnTo>
                <a:lnTo>
                  <a:pt x="29" y="1671"/>
                </a:lnTo>
                <a:lnTo>
                  <a:pt x="31" y="1670"/>
                </a:lnTo>
                <a:lnTo>
                  <a:pt x="32" y="1670"/>
                </a:lnTo>
                <a:lnTo>
                  <a:pt x="33" y="1670"/>
                </a:lnTo>
                <a:lnTo>
                  <a:pt x="35" y="1670"/>
                </a:lnTo>
                <a:lnTo>
                  <a:pt x="35" y="1671"/>
                </a:lnTo>
                <a:lnTo>
                  <a:pt x="36" y="1671"/>
                </a:lnTo>
                <a:lnTo>
                  <a:pt x="38" y="1670"/>
                </a:lnTo>
                <a:lnTo>
                  <a:pt x="41" y="1668"/>
                </a:lnTo>
                <a:lnTo>
                  <a:pt x="42" y="1668"/>
                </a:lnTo>
                <a:lnTo>
                  <a:pt x="47" y="1667"/>
                </a:lnTo>
                <a:lnTo>
                  <a:pt x="48" y="1667"/>
                </a:lnTo>
                <a:lnTo>
                  <a:pt x="49" y="1668"/>
                </a:lnTo>
                <a:lnTo>
                  <a:pt x="50" y="1667"/>
                </a:lnTo>
                <a:lnTo>
                  <a:pt x="50" y="1666"/>
                </a:lnTo>
                <a:lnTo>
                  <a:pt x="51" y="1666"/>
                </a:lnTo>
                <a:lnTo>
                  <a:pt x="52" y="1665"/>
                </a:lnTo>
                <a:lnTo>
                  <a:pt x="54" y="1665"/>
                </a:lnTo>
                <a:lnTo>
                  <a:pt x="56" y="1664"/>
                </a:lnTo>
                <a:lnTo>
                  <a:pt x="57" y="1662"/>
                </a:lnTo>
                <a:lnTo>
                  <a:pt x="58" y="1661"/>
                </a:lnTo>
                <a:lnTo>
                  <a:pt x="58" y="1660"/>
                </a:lnTo>
                <a:lnTo>
                  <a:pt x="60" y="1660"/>
                </a:lnTo>
                <a:lnTo>
                  <a:pt x="62" y="1661"/>
                </a:lnTo>
                <a:lnTo>
                  <a:pt x="63" y="1661"/>
                </a:lnTo>
                <a:lnTo>
                  <a:pt x="63" y="1660"/>
                </a:lnTo>
                <a:lnTo>
                  <a:pt x="61" y="1658"/>
                </a:lnTo>
                <a:lnTo>
                  <a:pt x="60" y="1658"/>
                </a:lnTo>
                <a:lnTo>
                  <a:pt x="58" y="1658"/>
                </a:lnTo>
                <a:lnTo>
                  <a:pt x="58" y="1658"/>
                </a:lnTo>
                <a:lnTo>
                  <a:pt x="58" y="1657"/>
                </a:lnTo>
                <a:lnTo>
                  <a:pt x="58" y="1656"/>
                </a:lnTo>
                <a:lnTo>
                  <a:pt x="57" y="1656"/>
                </a:lnTo>
                <a:lnTo>
                  <a:pt x="57" y="1657"/>
                </a:lnTo>
                <a:lnTo>
                  <a:pt x="56" y="1658"/>
                </a:lnTo>
                <a:lnTo>
                  <a:pt x="56" y="1659"/>
                </a:lnTo>
                <a:lnTo>
                  <a:pt x="55" y="1659"/>
                </a:lnTo>
                <a:lnTo>
                  <a:pt x="56" y="1661"/>
                </a:lnTo>
                <a:lnTo>
                  <a:pt x="56" y="1662"/>
                </a:lnTo>
                <a:lnTo>
                  <a:pt x="55" y="1662"/>
                </a:lnTo>
                <a:lnTo>
                  <a:pt x="54" y="1663"/>
                </a:lnTo>
                <a:lnTo>
                  <a:pt x="51" y="1664"/>
                </a:lnTo>
                <a:lnTo>
                  <a:pt x="50" y="1664"/>
                </a:lnTo>
                <a:lnTo>
                  <a:pt x="49" y="1664"/>
                </a:lnTo>
                <a:lnTo>
                  <a:pt x="48" y="1664"/>
                </a:lnTo>
                <a:lnTo>
                  <a:pt x="46" y="1665"/>
                </a:lnTo>
                <a:lnTo>
                  <a:pt x="45" y="1665"/>
                </a:lnTo>
                <a:lnTo>
                  <a:pt x="44" y="1665"/>
                </a:lnTo>
                <a:lnTo>
                  <a:pt x="43" y="1665"/>
                </a:lnTo>
                <a:lnTo>
                  <a:pt x="43" y="1664"/>
                </a:lnTo>
                <a:lnTo>
                  <a:pt x="40" y="1665"/>
                </a:lnTo>
                <a:lnTo>
                  <a:pt x="40" y="1666"/>
                </a:lnTo>
                <a:lnTo>
                  <a:pt x="38" y="1668"/>
                </a:lnTo>
                <a:lnTo>
                  <a:pt x="36" y="1669"/>
                </a:lnTo>
                <a:lnTo>
                  <a:pt x="36" y="1668"/>
                </a:lnTo>
                <a:lnTo>
                  <a:pt x="38" y="1666"/>
                </a:lnTo>
                <a:lnTo>
                  <a:pt x="38" y="1665"/>
                </a:lnTo>
                <a:lnTo>
                  <a:pt x="37" y="1666"/>
                </a:lnTo>
                <a:lnTo>
                  <a:pt x="35" y="1668"/>
                </a:lnTo>
                <a:lnTo>
                  <a:pt x="34" y="1668"/>
                </a:lnTo>
                <a:lnTo>
                  <a:pt x="33" y="1667"/>
                </a:lnTo>
                <a:lnTo>
                  <a:pt x="33" y="1666"/>
                </a:lnTo>
                <a:lnTo>
                  <a:pt x="32" y="1667"/>
                </a:lnTo>
                <a:lnTo>
                  <a:pt x="31" y="1667"/>
                </a:lnTo>
                <a:lnTo>
                  <a:pt x="30" y="1667"/>
                </a:lnTo>
                <a:lnTo>
                  <a:pt x="29" y="1668"/>
                </a:lnTo>
                <a:lnTo>
                  <a:pt x="28" y="1670"/>
                </a:lnTo>
                <a:lnTo>
                  <a:pt x="27" y="1670"/>
                </a:lnTo>
                <a:lnTo>
                  <a:pt x="26" y="1670"/>
                </a:lnTo>
                <a:lnTo>
                  <a:pt x="26" y="1669"/>
                </a:lnTo>
                <a:lnTo>
                  <a:pt x="26" y="1668"/>
                </a:lnTo>
                <a:lnTo>
                  <a:pt x="26" y="1667"/>
                </a:lnTo>
                <a:lnTo>
                  <a:pt x="26" y="1666"/>
                </a:lnTo>
                <a:lnTo>
                  <a:pt x="26" y="1665"/>
                </a:lnTo>
                <a:lnTo>
                  <a:pt x="27" y="1663"/>
                </a:lnTo>
                <a:lnTo>
                  <a:pt x="28" y="1662"/>
                </a:lnTo>
                <a:lnTo>
                  <a:pt x="33" y="1658"/>
                </a:lnTo>
                <a:lnTo>
                  <a:pt x="34" y="1657"/>
                </a:lnTo>
                <a:lnTo>
                  <a:pt x="36" y="1654"/>
                </a:lnTo>
                <a:lnTo>
                  <a:pt x="36" y="1653"/>
                </a:lnTo>
                <a:lnTo>
                  <a:pt x="35" y="1655"/>
                </a:lnTo>
                <a:lnTo>
                  <a:pt x="28" y="1659"/>
                </a:lnTo>
                <a:lnTo>
                  <a:pt x="27" y="1660"/>
                </a:lnTo>
                <a:lnTo>
                  <a:pt x="26" y="1662"/>
                </a:lnTo>
                <a:lnTo>
                  <a:pt x="25" y="1662"/>
                </a:lnTo>
                <a:lnTo>
                  <a:pt x="25" y="1661"/>
                </a:lnTo>
                <a:lnTo>
                  <a:pt x="25" y="1659"/>
                </a:lnTo>
                <a:lnTo>
                  <a:pt x="25" y="1658"/>
                </a:lnTo>
                <a:lnTo>
                  <a:pt x="25" y="1657"/>
                </a:lnTo>
                <a:lnTo>
                  <a:pt x="26" y="1657"/>
                </a:lnTo>
                <a:lnTo>
                  <a:pt x="27" y="1654"/>
                </a:lnTo>
                <a:lnTo>
                  <a:pt x="31" y="1651"/>
                </a:lnTo>
                <a:lnTo>
                  <a:pt x="32" y="1650"/>
                </a:lnTo>
                <a:lnTo>
                  <a:pt x="32" y="1649"/>
                </a:lnTo>
                <a:lnTo>
                  <a:pt x="33" y="1648"/>
                </a:lnTo>
                <a:lnTo>
                  <a:pt x="34" y="1647"/>
                </a:lnTo>
                <a:lnTo>
                  <a:pt x="35" y="1645"/>
                </a:lnTo>
                <a:lnTo>
                  <a:pt x="36" y="1644"/>
                </a:lnTo>
                <a:lnTo>
                  <a:pt x="37" y="1644"/>
                </a:lnTo>
                <a:lnTo>
                  <a:pt x="37" y="1643"/>
                </a:lnTo>
                <a:lnTo>
                  <a:pt x="36" y="1643"/>
                </a:lnTo>
                <a:lnTo>
                  <a:pt x="35" y="1644"/>
                </a:lnTo>
                <a:lnTo>
                  <a:pt x="35" y="1645"/>
                </a:lnTo>
                <a:lnTo>
                  <a:pt x="33" y="1647"/>
                </a:lnTo>
                <a:lnTo>
                  <a:pt x="32" y="1647"/>
                </a:lnTo>
                <a:lnTo>
                  <a:pt x="30" y="1650"/>
                </a:lnTo>
                <a:lnTo>
                  <a:pt x="28" y="1651"/>
                </a:lnTo>
                <a:lnTo>
                  <a:pt x="26" y="1653"/>
                </a:lnTo>
                <a:lnTo>
                  <a:pt x="23" y="1657"/>
                </a:lnTo>
                <a:lnTo>
                  <a:pt x="23" y="1657"/>
                </a:lnTo>
                <a:lnTo>
                  <a:pt x="22" y="1656"/>
                </a:lnTo>
                <a:lnTo>
                  <a:pt x="22" y="1655"/>
                </a:lnTo>
                <a:lnTo>
                  <a:pt x="22" y="1654"/>
                </a:lnTo>
                <a:lnTo>
                  <a:pt x="20" y="1654"/>
                </a:lnTo>
                <a:lnTo>
                  <a:pt x="20" y="1653"/>
                </a:lnTo>
                <a:lnTo>
                  <a:pt x="20" y="1652"/>
                </a:lnTo>
                <a:lnTo>
                  <a:pt x="20" y="1651"/>
                </a:lnTo>
                <a:lnTo>
                  <a:pt x="21" y="1649"/>
                </a:lnTo>
                <a:lnTo>
                  <a:pt x="21" y="1648"/>
                </a:lnTo>
                <a:lnTo>
                  <a:pt x="22" y="1648"/>
                </a:lnTo>
                <a:lnTo>
                  <a:pt x="23" y="1648"/>
                </a:lnTo>
                <a:lnTo>
                  <a:pt x="23" y="1647"/>
                </a:lnTo>
                <a:lnTo>
                  <a:pt x="23" y="1646"/>
                </a:lnTo>
                <a:lnTo>
                  <a:pt x="21" y="1646"/>
                </a:lnTo>
                <a:lnTo>
                  <a:pt x="21" y="1645"/>
                </a:lnTo>
                <a:lnTo>
                  <a:pt x="22" y="1645"/>
                </a:lnTo>
                <a:lnTo>
                  <a:pt x="23" y="1645"/>
                </a:lnTo>
                <a:lnTo>
                  <a:pt x="24" y="1645"/>
                </a:lnTo>
                <a:lnTo>
                  <a:pt x="28" y="1643"/>
                </a:lnTo>
                <a:lnTo>
                  <a:pt x="32" y="1642"/>
                </a:lnTo>
                <a:lnTo>
                  <a:pt x="33" y="1642"/>
                </a:lnTo>
                <a:lnTo>
                  <a:pt x="34" y="1641"/>
                </a:lnTo>
                <a:lnTo>
                  <a:pt x="34" y="1640"/>
                </a:lnTo>
                <a:lnTo>
                  <a:pt x="33" y="1640"/>
                </a:lnTo>
                <a:lnTo>
                  <a:pt x="31" y="1640"/>
                </a:lnTo>
                <a:lnTo>
                  <a:pt x="24" y="1643"/>
                </a:lnTo>
                <a:lnTo>
                  <a:pt x="23" y="1643"/>
                </a:lnTo>
                <a:lnTo>
                  <a:pt x="23" y="1643"/>
                </a:lnTo>
                <a:lnTo>
                  <a:pt x="23" y="1642"/>
                </a:lnTo>
                <a:lnTo>
                  <a:pt x="24" y="1640"/>
                </a:lnTo>
                <a:lnTo>
                  <a:pt x="27" y="1638"/>
                </a:lnTo>
                <a:lnTo>
                  <a:pt x="28" y="1637"/>
                </a:lnTo>
                <a:lnTo>
                  <a:pt x="29" y="1636"/>
                </a:lnTo>
                <a:lnTo>
                  <a:pt x="31" y="1637"/>
                </a:lnTo>
                <a:lnTo>
                  <a:pt x="31" y="1636"/>
                </a:lnTo>
                <a:lnTo>
                  <a:pt x="30" y="1635"/>
                </a:lnTo>
                <a:lnTo>
                  <a:pt x="30" y="1634"/>
                </a:lnTo>
                <a:lnTo>
                  <a:pt x="31" y="1631"/>
                </a:lnTo>
                <a:lnTo>
                  <a:pt x="32" y="1630"/>
                </a:lnTo>
                <a:lnTo>
                  <a:pt x="33" y="1627"/>
                </a:lnTo>
                <a:lnTo>
                  <a:pt x="33" y="1626"/>
                </a:lnTo>
                <a:lnTo>
                  <a:pt x="32" y="1627"/>
                </a:lnTo>
                <a:lnTo>
                  <a:pt x="30" y="1631"/>
                </a:lnTo>
                <a:lnTo>
                  <a:pt x="30" y="1632"/>
                </a:lnTo>
                <a:lnTo>
                  <a:pt x="29" y="1633"/>
                </a:lnTo>
                <a:lnTo>
                  <a:pt x="27" y="1634"/>
                </a:lnTo>
                <a:lnTo>
                  <a:pt x="26" y="1636"/>
                </a:lnTo>
                <a:lnTo>
                  <a:pt x="24" y="1637"/>
                </a:lnTo>
                <a:lnTo>
                  <a:pt x="23" y="1638"/>
                </a:lnTo>
                <a:lnTo>
                  <a:pt x="23" y="1637"/>
                </a:lnTo>
                <a:lnTo>
                  <a:pt x="22" y="1637"/>
                </a:lnTo>
                <a:lnTo>
                  <a:pt x="23" y="1636"/>
                </a:lnTo>
                <a:lnTo>
                  <a:pt x="23" y="1635"/>
                </a:lnTo>
                <a:lnTo>
                  <a:pt x="22" y="1635"/>
                </a:lnTo>
                <a:lnTo>
                  <a:pt x="21" y="1635"/>
                </a:lnTo>
                <a:lnTo>
                  <a:pt x="20" y="1635"/>
                </a:lnTo>
                <a:lnTo>
                  <a:pt x="19" y="1636"/>
                </a:lnTo>
                <a:lnTo>
                  <a:pt x="18" y="1636"/>
                </a:lnTo>
                <a:lnTo>
                  <a:pt x="17" y="1636"/>
                </a:lnTo>
                <a:lnTo>
                  <a:pt x="16" y="1636"/>
                </a:lnTo>
                <a:lnTo>
                  <a:pt x="15" y="1635"/>
                </a:lnTo>
                <a:lnTo>
                  <a:pt x="12" y="1634"/>
                </a:lnTo>
                <a:lnTo>
                  <a:pt x="10" y="1633"/>
                </a:lnTo>
                <a:lnTo>
                  <a:pt x="9" y="1633"/>
                </a:lnTo>
                <a:lnTo>
                  <a:pt x="8" y="1633"/>
                </a:lnTo>
                <a:lnTo>
                  <a:pt x="7" y="1632"/>
                </a:lnTo>
                <a:lnTo>
                  <a:pt x="8" y="1631"/>
                </a:lnTo>
                <a:lnTo>
                  <a:pt x="9" y="1630"/>
                </a:lnTo>
                <a:lnTo>
                  <a:pt x="10" y="1629"/>
                </a:lnTo>
                <a:lnTo>
                  <a:pt x="11" y="1628"/>
                </a:lnTo>
                <a:lnTo>
                  <a:pt x="15" y="1628"/>
                </a:lnTo>
                <a:lnTo>
                  <a:pt x="16" y="1628"/>
                </a:lnTo>
                <a:lnTo>
                  <a:pt x="17" y="1628"/>
                </a:lnTo>
                <a:lnTo>
                  <a:pt x="18" y="1628"/>
                </a:lnTo>
                <a:lnTo>
                  <a:pt x="21" y="1627"/>
                </a:lnTo>
                <a:lnTo>
                  <a:pt x="23" y="1625"/>
                </a:lnTo>
                <a:lnTo>
                  <a:pt x="25" y="1626"/>
                </a:lnTo>
                <a:lnTo>
                  <a:pt x="26" y="1625"/>
                </a:lnTo>
                <a:lnTo>
                  <a:pt x="23" y="1624"/>
                </a:lnTo>
                <a:lnTo>
                  <a:pt x="24" y="1624"/>
                </a:lnTo>
                <a:lnTo>
                  <a:pt x="24" y="1623"/>
                </a:lnTo>
                <a:lnTo>
                  <a:pt x="23" y="1623"/>
                </a:lnTo>
                <a:lnTo>
                  <a:pt x="22" y="1624"/>
                </a:lnTo>
                <a:lnTo>
                  <a:pt x="21" y="1625"/>
                </a:lnTo>
                <a:lnTo>
                  <a:pt x="18" y="1626"/>
                </a:lnTo>
                <a:lnTo>
                  <a:pt x="16" y="1626"/>
                </a:lnTo>
                <a:lnTo>
                  <a:pt x="12" y="1627"/>
                </a:lnTo>
                <a:lnTo>
                  <a:pt x="11" y="1627"/>
                </a:lnTo>
                <a:lnTo>
                  <a:pt x="11" y="1626"/>
                </a:lnTo>
                <a:lnTo>
                  <a:pt x="11" y="1625"/>
                </a:lnTo>
                <a:lnTo>
                  <a:pt x="11" y="1624"/>
                </a:lnTo>
                <a:lnTo>
                  <a:pt x="12" y="1623"/>
                </a:lnTo>
                <a:lnTo>
                  <a:pt x="13" y="1622"/>
                </a:lnTo>
                <a:lnTo>
                  <a:pt x="14" y="1622"/>
                </a:lnTo>
                <a:lnTo>
                  <a:pt x="17" y="1622"/>
                </a:lnTo>
                <a:lnTo>
                  <a:pt x="21" y="1621"/>
                </a:lnTo>
                <a:lnTo>
                  <a:pt x="21" y="1621"/>
                </a:lnTo>
                <a:lnTo>
                  <a:pt x="20" y="1621"/>
                </a:lnTo>
                <a:lnTo>
                  <a:pt x="18" y="1620"/>
                </a:lnTo>
                <a:lnTo>
                  <a:pt x="18" y="1619"/>
                </a:lnTo>
                <a:lnTo>
                  <a:pt x="20" y="1619"/>
                </a:lnTo>
                <a:lnTo>
                  <a:pt x="20" y="1618"/>
                </a:lnTo>
                <a:lnTo>
                  <a:pt x="22" y="1618"/>
                </a:lnTo>
                <a:lnTo>
                  <a:pt x="26" y="1616"/>
                </a:lnTo>
                <a:lnTo>
                  <a:pt x="27" y="1616"/>
                </a:lnTo>
                <a:lnTo>
                  <a:pt x="28" y="1617"/>
                </a:lnTo>
                <a:lnTo>
                  <a:pt x="29" y="1617"/>
                </a:lnTo>
                <a:lnTo>
                  <a:pt x="29" y="1618"/>
                </a:lnTo>
                <a:lnTo>
                  <a:pt x="30" y="1619"/>
                </a:lnTo>
                <a:lnTo>
                  <a:pt x="31" y="1619"/>
                </a:lnTo>
                <a:lnTo>
                  <a:pt x="31" y="1618"/>
                </a:lnTo>
                <a:lnTo>
                  <a:pt x="32" y="1618"/>
                </a:lnTo>
                <a:lnTo>
                  <a:pt x="33" y="1617"/>
                </a:lnTo>
                <a:lnTo>
                  <a:pt x="32" y="1617"/>
                </a:lnTo>
                <a:lnTo>
                  <a:pt x="31" y="1617"/>
                </a:lnTo>
                <a:lnTo>
                  <a:pt x="30" y="1616"/>
                </a:lnTo>
                <a:lnTo>
                  <a:pt x="33" y="1615"/>
                </a:lnTo>
                <a:lnTo>
                  <a:pt x="34" y="1615"/>
                </a:lnTo>
                <a:lnTo>
                  <a:pt x="36" y="1614"/>
                </a:lnTo>
                <a:lnTo>
                  <a:pt x="37" y="1614"/>
                </a:lnTo>
                <a:lnTo>
                  <a:pt x="39" y="1615"/>
                </a:lnTo>
                <a:lnTo>
                  <a:pt x="39" y="1618"/>
                </a:lnTo>
                <a:lnTo>
                  <a:pt x="39" y="1619"/>
                </a:lnTo>
                <a:lnTo>
                  <a:pt x="41" y="1621"/>
                </a:lnTo>
                <a:lnTo>
                  <a:pt x="43" y="1622"/>
                </a:lnTo>
                <a:lnTo>
                  <a:pt x="45" y="1623"/>
                </a:lnTo>
                <a:lnTo>
                  <a:pt x="47" y="1624"/>
                </a:lnTo>
                <a:lnTo>
                  <a:pt x="48" y="1624"/>
                </a:lnTo>
                <a:lnTo>
                  <a:pt x="49" y="1627"/>
                </a:lnTo>
                <a:lnTo>
                  <a:pt x="48" y="1627"/>
                </a:lnTo>
                <a:lnTo>
                  <a:pt x="48" y="1629"/>
                </a:lnTo>
                <a:lnTo>
                  <a:pt x="50" y="1628"/>
                </a:lnTo>
                <a:lnTo>
                  <a:pt x="51" y="1627"/>
                </a:lnTo>
                <a:lnTo>
                  <a:pt x="52" y="1627"/>
                </a:lnTo>
                <a:lnTo>
                  <a:pt x="53" y="1626"/>
                </a:lnTo>
                <a:lnTo>
                  <a:pt x="52" y="1625"/>
                </a:lnTo>
                <a:lnTo>
                  <a:pt x="51" y="1624"/>
                </a:lnTo>
                <a:lnTo>
                  <a:pt x="54" y="1621"/>
                </a:lnTo>
                <a:lnTo>
                  <a:pt x="57" y="1619"/>
                </a:lnTo>
                <a:lnTo>
                  <a:pt x="58" y="1618"/>
                </a:lnTo>
                <a:lnTo>
                  <a:pt x="62" y="1619"/>
                </a:lnTo>
                <a:lnTo>
                  <a:pt x="68" y="1617"/>
                </a:lnTo>
                <a:lnTo>
                  <a:pt x="69" y="1617"/>
                </a:lnTo>
                <a:lnTo>
                  <a:pt x="70" y="1617"/>
                </a:lnTo>
                <a:lnTo>
                  <a:pt x="70" y="1618"/>
                </a:lnTo>
                <a:lnTo>
                  <a:pt x="70" y="1619"/>
                </a:lnTo>
                <a:lnTo>
                  <a:pt x="71" y="1620"/>
                </a:lnTo>
                <a:lnTo>
                  <a:pt x="72" y="1620"/>
                </a:lnTo>
                <a:lnTo>
                  <a:pt x="72" y="1621"/>
                </a:lnTo>
                <a:lnTo>
                  <a:pt x="73" y="1622"/>
                </a:lnTo>
                <a:lnTo>
                  <a:pt x="74" y="1624"/>
                </a:lnTo>
                <a:lnTo>
                  <a:pt x="74" y="1627"/>
                </a:lnTo>
                <a:lnTo>
                  <a:pt x="74" y="1628"/>
                </a:lnTo>
                <a:lnTo>
                  <a:pt x="75" y="1628"/>
                </a:lnTo>
                <a:lnTo>
                  <a:pt x="76" y="1628"/>
                </a:lnTo>
                <a:lnTo>
                  <a:pt x="76" y="1627"/>
                </a:lnTo>
                <a:lnTo>
                  <a:pt x="76" y="1626"/>
                </a:lnTo>
                <a:lnTo>
                  <a:pt x="75" y="1623"/>
                </a:lnTo>
                <a:lnTo>
                  <a:pt x="73" y="1621"/>
                </a:lnTo>
                <a:lnTo>
                  <a:pt x="72" y="1618"/>
                </a:lnTo>
                <a:lnTo>
                  <a:pt x="72" y="1617"/>
                </a:lnTo>
                <a:lnTo>
                  <a:pt x="73" y="1616"/>
                </a:lnTo>
                <a:lnTo>
                  <a:pt x="76" y="1615"/>
                </a:lnTo>
                <a:lnTo>
                  <a:pt x="77" y="1614"/>
                </a:lnTo>
                <a:lnTo>
                  <a:pt x="79" y="1613"/>
                </a:lnTo>
                <a:lnTo>
                  <a:pt x="78" y="1612"/>
                </a:lnTo>
                <a:lnTo>
                  <a:pt x="76" y="1612"/>
                </a:lnTo>
                <a:lnTo>
                  <a:pt x="72" y="1615"/>
                </a:lnTo>
                <a:lnTo>
                  <a:pt x="70" y="1615"/>
                </a:lnTo>
                <a:lnTo>
                  <a:pt x="68" y="1614"/>
                </a:lnTo>
                <a:lnTo>
                  <a:pt x="66" y="1614"/>
                </a:lnTo>
                <a:lnTo>
                  <a:pt x="61" y="1616"/>
                </a:lnTo>
                <a:lnTo>
                  <a:pt x="59" y="1616"/>
                </a:lnTo>
                <a:lnTo>
                  <a:pt x="58" y="1616"/>
                </a:lnTo>
                <a:lnTo>
                  <a:pt x="55" y="1618"/>
                </a:lnTo>
                <a:lnTo>
                  <a:pt x="53" y="1621"/>
                </a:lnTo>
                <a:lnTo>
                  <a:pt x="50" y="1623"/>
                </a:lnTo>
                <a:lnTo>
                  <a:pt x="46" y="1621"/>
                </a:lnTo>
                <a:lnTo>
                  <a:pt x="45" y="1621"/>
                </a:lnTo>
                <a:lnTo>
                  <a:pt x="43" y="1621"/>
                </a:lnTo>
                <a:lnTo>
                  <a:pt x="42" y="1619"/>
                </a:lnTo>
                <a:lnTo>
                  <a:pt x="42" y="1618"/>
                </a:lnTo>
                <a:lnTo>
                  <a:pt x="41" y="1617"/>
                </a:lnTo>
                <a:lnTo>
                  <a:pt x="41" y="1616"/>
                </a:lnTo>
                <a:lnTo>
                  <a:pt x="41" y="1615"/>
                </a:lnTo>
                <a:lnTo>
                  <a:pt x="41" y="1612"/>
                </a:lnTo>
                <a:lnTo>
                  <a:pt x="42" y="1612"/>
                </a:lnTo>
                <a:lnTo>
                  <a:pt x="43" y="1611"/>
                </a:lnTo>
                <a:lnTo>
                  <a:pt x="46" y="1611"/>
                </a:lnTo>
                <a:lnTo>
                  <a:pt x="47" y="1611"/>
                </a:lnTo>
                <a:lnTo>
                  <a:pt x="46" y="1610"/>
                </a:lnTo>
                <a:lnTo>
                  <a:pt x="46" y="1610"/>
                </a:lnTo>
                <a:lnTo>
                  <a:pt x="45" y="1610"/>
                </a:lnTo>
                <a:lnTo>
                  <a:pt x="45" y="1609"/>
                </a:lnTo>
                <a:lnTo>
                  <a:pt x="46" y="1609"/>
                </a:lnTo>
                <a:lnTo>
                  <a:pt x="46" y="1608"/>
                </a:lnTo>
                <a:lnTo>
                  <a:pt x="45" y="1608"/>
                </a:lnTo>
                <a:lnTo>
                  <a:pt x="44" y="1608"/>
                </a:lnTo>
                <a:lnTo>
                  <a:pt x="43" y="1609"/>
                </a:lnTo>
                <a:lnTo>
                  <a:pt x="42" y="1609"/>
                </a:lnTo>
                <a:lnTo>
                  <a:pt x="42" y="1610"/>
                </a:lnTo>
                <a:lnTo>
                  <a:pt x="41" y="1611"/>
                </a:lnTo>
                <a:lnTo>
                  <a:pt x="38" y="1611"/>
                </a:lnTo>
                <a:lnTo>
                  <a:pt x="36" y="1611"/>
                </a:lnTo>
                <a:lnTo>
                  <a:pt x="35" y="1610"/>
                </a:lnTo>
                <a:lnTo>
                  <a:pt x="35" y="1609"/>
                </a:lnTo>
                <a:lnTo>
                  <a:pt x="35" y="1609"/>
                </a:lnTo>
                <a:lnTo>
                  <a:pt x="34" y="1609"/>
                </a:lnTo>
                <a:lnTo>
                  <a:pt x="34" y="1609"/>
                </a:lnTo>
                <a:lnTo>
                  <a:pt x="34" y="1611"/>
                </a:lnTo>
                <a:lnTo>
                  <a:pt x="35" y="1612"/>
                </a:lnTo>
                <a:lnTo>
                  <a:pt x="34" y="1612"/>
                </a:lnTo>
                <a:lnTo>
                  <a:pt x="32" y="1612"/>
                </a:lnTo>
                <a:lnTo>
                  <a:pt x="31" y="1613"/>
                </a:lnTo>
                <a:lnTo>
                  <a:pt x="29" y="1613"/>
                </a:lnTo>
                <a:lnTo>
                  <a:pt x="25" y="1614"/>
                </a:lnTo>
                <a:lnTo>
                  <a:pt x="23" y="1615"/>
                </a:lnTo>
                <a:lnTo>
                  <a:pt x="23" y="1615"/>
                </a:lnTo>
                <a:lnTo>
                  <a:pt x="22" y="1614"/>
                </a:lnTo>
                <a:lnTo>
                  <a:pt x="20" y="1615"/>
                </a:lnTo>
                <a:lnTo>
                  <a:pt x="18" y="1615"/>
                </a:lnTo>
                <a:lnTo>
                  <a:pt x="16" y="1616"/>
                </a:lnTo>
                <a:lnTo>
                  <a:pt x="15" y="1617"/>
                </a:lnTo>
                <a:lnTo>
                  <a:pt x="14" y="1618"/>
                </a:lnTo>
                <a:lnTo>
                  <a:pt x="13" y="1618"/>
                </a:lnTo>
                <a:lnTo>
                  <a:pt x="13" y="1617"/>
                </a:lnTo>
                <a:lnTo>
                  <a:pt x="14" y="1616"/>
                </a:lnTo>
                <a:lnTo>
                  <a:pt x="13" y="1614"/>
                </a:lnTo>
                <a:lnTo>
                  <a:pt x="13" y="1613"/>
                </a:lnTo>
                <a:lnTo>
                  <a:pt x="14" y="1613"/>
                </a:lnTo>
                <a:lnTo>
                  <a:pt x="14" y="1611"/>
                </a:lnTo>
                <a:lnTo>
                  <a:pt x="15" y="1611"/>
                </a:lnTo>
                <a:lnTo>
                  <a:pt x="16" y="1613"/>
                </a:lnTo>
                <a:lnTo>
                  <a:pt x="17" y="1613"/>
                </a:lnTo>
                <a:lnTo>
                  <a:pt x="17" y="1612"/>
                </a:lnTo>
                <a:lnTo>
                  <a:pt x="16" y="1610"/>
                </a:lnTo>
                <a:lnTo>
                  <a:pt x="13" y="1609"/>
                </a:lnTo>
                <a:lnTo>
                  <a:pt x="13" y="1609"/>
                </a:lnTo>
                <a:lnTo>
                  <a:pt x="14" y="1609"/>
                </a:lnTo>
                <a:lnTo>
                  <a:pt x="17" y="1608"/>
                </a:lnTo>
                <a:lnTo>
                  <a:pt x="19" y="1608"/>
                </a:lnTo>
                <a:lnTo>
                  <a:pt x="21" y="1608"/>
                </a:lnTo>
                <a:lnTo>
                  <a:pt x="22" y="1607"/>
                </a:lnTo>
                <a:lnTo>
                  <a:pt x="23" y="1606"/>
                </a:lnTo>
                <a:lnTo>
                  <a:pt x="26" y="1605"/>
                </a:lnTo>
                <a:lnTo>
                  <a:pt x="29" y="1604"/>
                </a:lnTo>
                <a:lnTo>
                  <a:pt x="31" y="1604"/>
                </a:lnTo>
                <a:lnTo>
                  <a:pt x="32" y="1604"/>
                </a:lnTo>
                <a:lnTo>
                  <a:pt x="33" y="1604"/>
                </a:lnTo>
                <a:lnTo>
                  <a:pt x="32" y="1603"/>
                </a:lnTo>
                <a:lnTo>
                  <a:pt x="31" y="1602"/>
                </a:lnTo>
                <a:lnTo>
                  <a:pt x="29" y="1603"/>
                </a:lnTo>
                <a:lnTo>
                  <a:pt x="24" y="1604"/>
                </a:lnTo>
                <a:lnTo>
                  <a:pt x="23" y="1605"/>
                </a:lnTo>
                <a:lnTo>
                  <a:pt x="20" y="1606"/>
                </a:lnTo>
                <a:lnTo>
                  <a:pt x="18" y="1606"/>
                </a:lnTo>
                <a:lnTo>
                  <a:pt x="17" y="1606"/>
                </a:lnTo>
                <a:lnTo>
                  <a:pt x="17" y="1607"/>
                </a:lnTo>
                <a:lnTo>
                  <a:pt x="16" y="1608"/>
                </a:lnTo>
                <a:lnTo>
                  <a:pt x="14" y="1607"/>
                </a:lnTo>
                <a:lnTo>
                  <a:pt x="14" y="1606"/>
                </a:lnTo>
                <a:lnTo>
                  <a:pt x="15" y="1605"/>
                </a:lnTo>
                <a:lnTo>
                  <a:pt x="13" y="1605"/>
                </a:lnTo>
                <a:lnTo>
                  <a:pt x="11" y="1605"/>
                </a:lnTo>
                <a:lnTo>
                  <a:pt x="11" y="1606"/>
                </a:lnTo>
                <a:lnTo>
                  <a:pt x="11" y="1606"/>
                </a:lnTo>
                <a:lnTo>
                  <a:pt x="11" y="1605"/>
                </a:lnTo>
                <a:lnTo>
                  <a:pt x="10" y="1605"/>
                </a:lnTo>
                <a:lnTo>
                  <a:pt x="9" y="1606"/>
                </a:lnTo>
                <a:lnTo>
                  <a:pt x="9" y="1607"/>
                </a:lnTo>
                <a:lnTo>
                  <a:pt x="8" y="1606"/>
                </a:lnTo>
                <a:lnTo>
                  <a:pt x="8" y="1604"/>
                </a:lnTo>
                <a:lnTo>
                  <a:pt x="6" y="1602"/>
                </a:lnTo>
                <a:lnTo>
                  <a:pt x="7" y="1601"/>
                </a:lnTo>
                <a:lnTo>
                  <a:pt x="8" y="1599"/>
                </a:lnTo>
                <a:lnTo>
                  <a:pt x="9" y="1598"/>
                </a:lnTo>
                <a:lnTo>
                  <a:pt x="11" y="1598"/>
                </a:lnTo>
                <a:lnTo>
                  <a:pt x="11" y="1597"/>
                </a:lnTo>
                <a:lnTo>
                  <a:pt x="11" y="1596"/>
                </a:lnTo>
                <a:lnTo>
                  <a:pt x="12" y="1597"/>
                </a:lnTo>
                <a:lnTo>
                  <a:pt x="13" y="1597"/>
                </a:lnTo>
                <a:lnTo>
                  <a:pt x="14" y="1596"/>
                </a:lnTo>
                <a:lnTo>
                  <a:pt x="13" y="1596"/>
                </a:lnTo>
                <a:lnTo>
                  <a:pt x="11" y="1596"/>
                </a:lnTo>
                <a:lnTo>
                  <a:pt x="11" y="1595"/>
                </a:lnTo>
                <a:lnTo>
                  <a:pt x="10" y="1595"/>
                </a:lnTo>
                <a:lnTo>
                  <a:pt x="9" y="1596"/>
                </a:lnTo>
                <a:lnTo>
                  <a:pt x="9" y="1596"/>
                </a:lnTo>
                <a:lnTo>
                  <a:pt x="8" y="1596"/>
                </a:lnTo>
                <a:lnTo>
                  <a:pt x="8" y="1596"/>
                </a:lnTo>
                <a:lnTo>
                  <a:pt x="8" y="1595"/>
                </a:lnTo>
                <a:lnTo>
                  <a:pt x="9" y="1594"/>
                </a:lnTo>
                <a:lnTo>
                  <a:pt x="10" y="1594"/>
                </a:lnTo>
                <a:lnTo>
                  <a:pt x="11" y="1593"/>
                </a:lnTo>
                <a:lnTo>
                  <a:pt x="13" y="1593"/>
                </a:lnTo>
                <a:lnTo>
                  <a:pt x="15" y="1591"/>
                </a:lnTo>
                <a:lnTo>
                  <a:pt x="17" y="1591"/>
                </a:lnTo>
                <a:lnTo>
                  <a:pt x="18" y="1591"/>
                </a:lnTo>
                <a:lnTo>
                  <a:pt x="19" y="1590"/>
                </a:lnTo>
                <a:lnTo>
                  <a:pt x="20" y="1590"/>
                </a:lnTo>
                <a:lnTo>
                  <a:pt x="22" y="1589"/>
                </a:lnTo>
                <a:lnTo>
                  <a:pt x="27" y="1588"/>
                </a:lnTo>
                <a:lnTo>
                  <a:pt x="28" y="1588"/>
                </a:lnTo>
                <a:lnTo>
                  <a:pt x="30" y="1588"/>
                </a:lnTo>
                <a:lnTo>
                  <a:pt x="32" y="1588"/>
                </a:lnTo>
                <a:lnTo>
                  <a:pt x="35" y="1587"/>
                </a:lnTo>
                <a:lnTo>
                  <a:pt x="38" y="1585"/>
                </a:lnTo>
                <a:lnTo>
                  <a:pt x="39" y="1585"/>
                </a:lnTo>
                <a:lnTo>
                  <a:pt x="42" y="1584"/>
                </a:lnTo>
                <a:lnTo>
                  <a:pt x="46" y="1583"/>
                </a:lnTo>
                <a:lnTo>
                  <a:pt x="47" y="1581"/>
                </a:lnTo>
                <a:lnTo>
                  <a:pt x="49" y="1578"/>
                </a:lnTo>
                <a:lnTo>
                  <a:pt x="50" y="1577"/>
                </a:lnTo>
                <a:lnTo>
                  <a:pt x="51" y="1577"/>
                </a:lnTo>
                <a:lnTo>
                  <a:pt x="53" y="1576"/>
                </a:lnTo>
                <a:lnTo>
                  <a:pt x="54" y="1576"/>
                </a:lnTo>
                <a:lnTo>
                  <a:pt x="56" y="1574"/>
                </a:lnTo>
                <a:lnTo>
                  <a:pt x="57" y="1575"/>
                </a:lnTo>
                <a:lnTo>
                  <a:pt x="58" y="1575"/>
                </a:lnTo>
                <a:lnTo>
                  <a:pt x="64" y="1572"/>
                </a:lnTo>
                <a:lnTo>
                  <a:pt x="65" y="1572"/>
                </a:lnTo>
                <a:lnTo>
                  <a:pt x="67" y="1571"/>
                </a:lnTo>
                <a:lnTo>
                  <a:pt x="70" y="1572"/>
                </a:lnTo>
                <a:lnTo>
                  <a:pt x="70" y="1572"/>
                </a:lnTo>
                <a:lnTo>
                  <a:pt x="72" y="1572"/>
                </a:lnTo>
                <a:lnTo>
                  <a:pt x="74" y="1572"/>
                </a:lnTo>
                <a:lnTo>
                  <a:pt x="78" y="1570"/>
                </a:lnTo>
                <a:lnTo>
                  <a:pt x="80" y="1570"/>
                </a:lnTo>
                <a:lnTo>
                  <a:pt x="82" y="1571"/>
                </a:lnTo>
                <a:lnTo>
                  <a:pt x="83" y="1571"/>
                </a:lnTo>
                <a:lnTo>
                  <a:pt x="84" y="1571"/>
                </a:lnTo>
                <a:lnTo>
                  <a:pt x="83" y="1570"/>
                </a:lnTo>
                <a:lnTo>
                  <a:pt x="82" y="1570"/>
                </a:lnTo>
                <a:lnTo>
                  <a:pt x="81" y="1568"/>
                </a:lnTo>
                <a:lnTo>
                  <a:pt x="81" y="1567"/>
                </a:lnTo>
                <a:lnTo>
                  <a:pt x="85" y="1563"/>
                </a:lnTo>
                <a:lnTo>
                  <a:pt x="87" y="1560"/>
                </a:lnTo>
                <a:lnTo>
                  <a:pt x="89" y="1559"/>
                </a:lnTo>
                <a:lnTo>
                  <a:pt x="90" y="1559"/>
                </a:lnTo>
                <a:lnTo>
                  <a:pt x="93" y="1558"/>
                </a:lnTo>
                <a:lnTo>
                  <a:pt x="94" y="1558"/>
                </a:lnTo>
                <a:lnTo>
                  <a:pt x="95" y="1558"/>
                </a:lnTo>
                <a:lnTo>
                  <a:pt x="97" y="1557"/>
                </a:lnTo>
                <a:lnTo>
                  <a:pt x="100" y="1556"/>
                </a:lnTo>
                <a:lnTo>
                  <a:pt x="102" y="1556"/>
                </a:lnTo>
                <a:lnTo>
                  <a:pt x="104" y="1555"/>
                </a:lnTo>
                <a:lnTo>
                  <a:pt x="105" y="1555"/>
                </a:lnTo>
                <a:lnTo>
                  <a:pt x="105" y="1555"/>
                </a:lnTo>
                <a:lnTo>
                  <a:pt x="108" y="1557"/>
                </a:lnTo>
                <a:lnTo>
                  <a:pt x="109" y="1557"/>
                </a:lnTo>
                <a:lnTo>
                  <a:pt x="110" y="1557"/>
                </a:lnTo>
                <a:lnTo>
                  <a:pt x="110" y="1556"/>
                </a:lnTo>
                <a:lnTo>
                  <a:pt x="107" y="1553"/>
                </a:lnTo>
                <a:lnTo>
                  <a:pt x="107" y="1552"/>
                </a:lnTo>
                <a:lnTo>
                  <a:pt x="108" y="1551"/>
                </a:lnTo>
                <a:lnTo>
                  <a:pt x="110" y="1550"/>
                </a:lnTo>
                <a:lnTo>
                  <a:pt x="116" y="1549"/>
                </a:lnTo>
                <a:lnTo>
                  <a:pt x="120" y="1546"/>
                </a:lnTo>
                <a:lnTo>
                  <a:pt x="121" y="1546"/>
                </a:lnTo>
                <a:lnTo>
                  <a:pt x="124" y="1547"/>
                </a:lnTo>
                <a:lnTo>
                  <a:pt x="126" y="1548"/>
                </a:lnTo>
                <a:lnTo>
                  <a:pt x="127" y="1548"/>
                </a:lnTo>
                <a:lnTo>
                  <a:pt x="127" y="1549"/>
                </a:lnTo>
                <a:lnTo>
                  <a:pt x="128" y="1549"/>
                </a:lnTo>
                <a:lnTo>
                  <a:pt x="127" y="1547"/>
                </a:lnTo>
                <a:lnTo>
                  <a:pt x="127" y="1546"/>
                </a:lnTo>
                <a:lnTo>
                  <a:pt x="127" y="1545"/>
                </a:lnTo>
                <a:lnTo>
                  <a:pt x="128" y="1544"/>
                </a:lnTo>
                <a:lnTo>
                  <a:pt x="128" y="1545"/>
                </a:lnTo>
                <a:lnTo>
                  <a:pt x="130" y="1546"/>
                </a:lnTo>
                <a:lnTo>
                  <a:pt x="131" y="1547"/>
                </a:lnTo>
                <a:lnTo>
                  <a:pt x="132" y="1548"/>
                </a:lnTo>
                <a:lnTo>
                  <a:pt x="131" y="1548"/>
                </a:lnTo>
                <a:lnTo>
                  <a:pt x="132" y="1549"/>
                </a:lnTo>
                <a:lnTo>
                  <a:pt x="133" y="1550"/>
                </a:lnTo>
                <a:lnTo>
                  <a:pt x="136" y="1551"/>
                </a:lnTo>
                <a:lnTo>
                  <a:pt x="137" y="1552"/>
                </a:lnTo>
                <a:lnTo>
                  <a:pt x="140" y="1554"/>
                </a:lnTo>
                <a:lnTo>
                  <a:pt x="141" y="1553"/>
                </a:lnTo>
                <a:lnTo>
                  <a:pt x="142" y="1552"/>
                </a:lnTo>
                <a:lnTo>
                  <a:pt x="143" y="1552"/>
                </a:lnTo>
                <a:lnTo>
                  <a:pt x="145" y="1552"/>
                </a:lnTo>
                <a:lnTo>
                  <a:pt x="145" y="1553"/>
                </a:lnTo>
                <a:lnTo>
                  <a:pt x="146" y="1554"/>
                </a:lnTo>
                <a:lnTo>
                  <a:pt x="146" y="1555"/>
                </a:lnTo>
                <a:lnTo>
                  <a:pt x="148" y="1556"/>
                </a:lnTo>
                <a:lnTo>
                  <a:pt x="149" y="1556"/>
                </a:lnTo>
                <a:lnTo>
                  <a:pt x="151" y="1557"/>
                </a:lnTo>
                <a:lnTo>
                  <a:pt x="151" y="1557"/>
                </a:lnTo>
                <a:lnTo>
                  <a:pt x="153" y="1558"/>
                </a:lnTo>
                <a:lnTo>
                  <a:pt x="154" y="1558"/>
                </a:lnTo>
                <a:lnTo>
                  <a:pt x="154" y="1557"/>
                </a:lnTo>
                <a:lnTo>
                  <a:pt x="153" y="1556"/>
                </a:lnTo>
                <a:lnTo>
                  <a:pt x="153" y="1555"/>
                </a:lnTo>
                <a:lnTo>
                  <a:pt x="152" y="1555"/>
                </a:lnTo>
                <a:lnTo>
                  <a:pt x="151" y="1556"/>
                </a:lnTo>
                <a:lnTo>
                  <a:pt x="149" y="1555"/>
                </a:lnTo>
                <a:lnTo>
                  <a:pt x="148" y="1555"/>
                </a:lnTo>
                <a:lnTo>
                  <a:pt x="145" y="1552"/>
                </a:lnTo>
                <a:lnTo>
                  <a:pt x="145" y="1551"/>
                </a:lnTo>
                <a:lnTo>
                  <a:pt x="144" y="1551"/>
                </a:lnTo>
                <a:lnTo>
                  <a:pt x="143" y="1551"/>
                </a:lnTo>
                <a:lnTo>
                  <a:pt x="142" y="1551"/>
                </a:lnTo>
                <a:lnTo>
                  <a:pt x="141" y="1551"/>
                </a:lnTo>
                <a:lnTo>
                  <a:pt x="141" y="1552"/>
                </a:lnTo>
                <a:lnTo>
                  <a:pt x="140" y="1552"/>
                </a:lnTo>
                <a:lnTo>
                  <a:pt x="140" y="1552"/>
                </a:lnTo>
                <a:lnTo>
                  <a:pt x="140" y="1551"/>
                </a:lnTo>
                <a:lnTo>
                  <a:pt x="140" y="1550"/>
                </a:lnTo>
                <a:lnTo>
                  <a:pt x="139" y="1549"/>
                </a:lnTo>
                <a:lnTo>
                  <a:pt x="138" y="1549"/>
                </a:lnTo>
                <a:lnTo>
                  <a:pt x="137" y="1548"/>
                </a:lnTo>
                <a:lnTo>
                  <a:pt x="136" y="1547"/>
                </a:lnTo>
                <a:lnTo>
                  <a:pt x="135" y="1547"/>
                </a:lnTo>
                <a:lnTo>
                  <a:pt x="134" y="1547"/>
                </a:lnTo>
                <a:lnTo>
                  <a:pt x="134" y="1546"/>
                </a:lnTo>
                <a:lnTo>
                  <a:pt x="134" y="1545"/>
                </a:lnTo>
                <a:lnTo>
                  <a:pt x="134" y="1544"/>
                </a:lnTo>
                <a:lnTo>
                  <a:pt x="134" y="1543"/>
                </a:lnTo>
                <a:lnTo>
                  <a:pt x="135" y="1542"/>
                </a:lnTo>
                <a:lnTo>
                  <a:pt x="136" y="1541"/>
                </a:lnTo>
                <a:lnTo>
                  <a:pt x="138" y="1541"/>
                </a:lnTo>
                <a:lnTo>
                  <a:pt x="140" y="1541"/>
                </a:lnTo>
                <a:lnTo>
                  <a:pt x="140" y="1540"/>
                </a:lnTo>
                <a:lnTo>
                  <a:pt x="140" y="1540"/>
                </a:lnTo>
                <a:lnTo>
                  <a:pt x="140" y="1539"/>
                </a:lnTo>
                <a:lnTo>
                  <a:pt x="141" y="1539"/>
                </a:lnTo>
                <a:lnTo>
                  <a:pt x="142" y="1539"/>
                </a:lnTo>
                <a:lnTo>
                  <a:pt x="143" y="1539"/>
                </a:lnTo>
                <a:lnTo>
                  <a:pt x="144" y="1538"/>
                </a:lnTo>
                <a:lnTo>
                  <a:pt x="145" y="1538"/>
                </a:lnTo>
                <a:lnTo>
                  <a:pt x="146" y="1539"/>
                </a:lnTo>
                <a:lnTo>
                  <a:pt x="147" y="1539"/>
                </a:lnTo>
                <a:lnTo>
                  <a:pt x="147" y="1538"/>
                </a:lnTo>
                <a:lnTo>
                  <a:pt x="147" y="1537"/>
                </a:lnTo>
                <a:lnTo>
                  <a:pt x="146" y="1537"/>
                </a:lnTo>
                <a:lnTo>
                  <a:pt x="145" y="1537"/>
                </a:lnTo>
                <a:lnTo>
                  <a:pt x="140" y="1537"/>
                </a:lnTo>
                <a:lnTo>
                  <a:pt x="138" y="1538"/>
                </a:lnTo>
                <a:lnTo>
                  <a:pt x="137" y="1538"/>
                </a:lnTo>
                <a:lnTo>
                  <a:pt x="136" y="1538"/>
                </a:lnTo>
                <a:lnTo>
                  <a:pt x="135" y="1538"/>
                </a:lnTo>
                <a:lnTo>
                  <a:pt x="134" y="1539"/>
                </a:lnTo>
                <a:lnTo>
                  <a:pt x="131" y="1540"/>
                </a:lnTo>
                <a:lnTo>
                  <a:pt x="130" y="1540"/>
                </a:lnTo>
                <a:lnTo>
                  <a:pt x="128" y="1540"/>
                </a:lnTo>
                <a:lnTo>
                  <a:pt x="127" y="1540"/>
                </a:lnTo>
                <a:lnTo>
                  <a:pt x="126" y="1540"/>
                </a:lnTo>
                <a:lnTo>
                  <a:pt x="123" y="1541"/>
                </a:lnTo>
                <a:lnTo>
                  <a:pt x="121" y="1542"/>
                </a:lnTo>
                <a:lnTo>
                  <a:pt x="118" y="1543"/>
                </a:lnTo>
                <a:lnTo>
                  <a:pt x="116" y="1544"/>
                </a:lnTo>
                <a:lnTo>
                  <a:pt x="113" y="1545"/>
                </a:lnTo>
                <a:lnTo>
                  <a:pt x="104" y="1549"/>
                </a:lnTo>
                <a:lnTo>
                  <a:pt x="94" y="1554"/>
                </a:lnTo>
                <a:lnTo>
                  <a:pt x="93" y="1554"/>
                </a:lnTo>
                <a:lnTo>
                  <a:pt x="92" y="1554"/>
                </a:lnTo>
                <a:lnTo>
                  <a:pt x="90" y="1554"/>
                </a:lnTo>
                <a:lnTo>
                  <a:pt x="89" y="1554"/>
                </a:lnTo>
                <a:lnTo>
                  <a:pt x="89" y="1555"/>
                </a:lnTo>
                <a:lnTo>
                  <a:pt x="87" y="1555"/>
                </a:lnTo>
                <a:lnTo>
                  <a:pt x="85" y="1557"/>
                </a:lnTo>
                <a:lnTo>
                  <a:pt x="84" y="1559"/>
                </a:lnTo>
                <a:lnTo>
                  <a:pt x="83" y="1561"/>
                </a:lnTo>
                <a:lnTo>
                  <a:pt x="81" y="1564"/>
                </a:lnTo>
                <a:lnTo>
                  <a:pt x="79" y="1566"/>
                </a:lnTo>
                <a:lnTo>
                  <a:pt x="74" y="1568"/>
                </a:lnTo>
                <a:lnTo>
                  <a:pt x="71" y="1568"/>
                </a:lnTo>
                <a:lnTo>
                  <a:pt x="68" y="1569"/>
                </a:lnTo>
                <a:lnTo>
                  <a:pt x="64" y="1569"/>
                </a:lnTo>
                <a:lnTo>
                  <a:pt x="58" y="1572"/>
                </a:lnTo>
                <a:lnTo>
                  <a:pt x="55" y="1573"/>
                </a:lnTo>
                <a:lnTo>
                  <a:pt x="54" y="1573"/>
                </a:lnTo>
                <a:lnTo>
                  <a:pt x="51" y="1574"/>
                </a:lnTo>
                <a:lnTo>
                  <a:pt x="47" y="1577"/>
                </a:lnTo>
                <a:lnTo>
                  <a:pt x="46" y="1578"/>
                </a:lnTo>
                <a:lnTo>
                  <a:pt x="46" y="1578"/>
                </a:lnTo>
                <a:lnTo>
                  <a:pt x="46" y="1580"/>
                </a:lnTo>
                <a:lnTo>
                  <a:pt x="43" y="1582"/>
                </a:lnTo>
                <a:lnTo>
                  <a:pt x="40" y="1583"/>
                </a:lnTo>
                <a:lnTo>
                  <a:pt x="39" y="1584"/>
                </a:lnTo>
                <a:lnTo>
                  <a:pt x="36" y="1584"/>
                </a:lnTo>
                <a:lnTo>
                  <a:pt x="35" y="1585"/>
                </a:lnTo>
                <a:lnTo>
                  <a:pt x="33" y="1586"/>
                </a:lnTo>
                <a:lnTo>
                  <a:pt x="30" y="1586"/>
                </a:lnTo>
                <a:lnTo>
                  <a:pt x="28" y="1586"/>
                </a:lnTo>
                <a:lnTo>
                  <a:pt x="24" y="1587"/>
                </a:lnTo>
                <a:lnTo>
                  <a:pt x="20" y="1588"/>
                </a:lnTo>
                <a:lnTo>
                  <a:pt x="16" y="1589"/>
                </a:lnTo>
                <a:lnTo>
                  <a:pt x="12" y="1588"/>
                </a:lnTo>
                <a:lnTo>
                  <a:pt x="11" y="1587"/>
                </a:lnTo>
                <a:lnTo>
                  <a:pt x="10" y="1586"/>
                </a:lnTo>
                <a:lnTo>
                  <a:pt x="10" y="1585"/>
                </a:lnTo>
                <a:lnTo>
                  <a:pt x="10" y="1584"/>
                </a:lnTo>
                <a:lnTo>
                  <a:pt x="9" y="1584"/>
                </a:lnTo>
                <a:lnTo>
                  <a:pt x="8" y="1584"/>
                </a:lnTo>
                <a:lnTo>
                  <a:pt x="6" y="1584"/>
                </a:lnTo>
                <a:lnTo>
                  <a:pt x="5" y="1584"/>
                </a:lnTo>
                <a:lnTo>
                  <a:pt x="5" y="1584"/>
                </a:lnTo>
                <a:lnTo>
                  <a:pt x="6" y="1584"/>
                </a:lnTo>
                <a:lnTo>
                  <a:pt x="7" y="1583"/>
                </a:lnTo>
                <a:lnTo>
                  <a:pt x="9" y="1583"/>
                </a:lnTo>
                <a:lnTo>
                  <a:pt x="10" y="1583"/>
                </a:lnTo>
                <a:lnTo>
                  <a:pt x="11" y="1583"/>
                </a:lnTo>
                <a:lnTo>
                  <a:pt x="12" y="1583"/>
                </a:lnTo>
                <a:lnTo>
                  <a:pt x="12" y="1582"/>
                </a:lnTo>
                <a:lnTo>
                  <a:pt x="11" y="1582"/>
                </a:lnTo>
                <a:lnTo>
                  <a:pt x="11" y="1582"/>
                </a:lnTo>
                <a:lnTo>
                  <a:pt x="10" y="1582"/>
                </a:lnTo>
                <a:lnTo>
                  <a:pt x="8" y="1582"/>
                </a:lnTo>
                <a:lnTo>
                  <a:pt x="7" y="1582"/>
                </a:lnTo>
                <a:lnTo>
                  <a:pt x="6" y="1582"/>
                </a:lnTo>
                <a:lnTo>
                  <a:pt x="6" y="1581"/>
                </a:lnTo>
                <a:lnTo>
                  <a:pt x="7" y="1581"/>
                </a:lnTo>
                <a:lnTo>
                  <a:pt x="8" y="1581"/>
                </a:lnTo>
                <a:lnTo>
                  <a:pt x="8" y="1580"/>
                </a:lnTo>
                <a:lnTo>
                  <a:pt x="9" y="1579"/>
                </a:lnTo>
                <a:lnTo>
                  <a:pt x="10" y="1579"/>
                </a:lnTo>
                <a:lnTo>
                  <a:pt x="11" y="1577"/>
                </a:lnTo>
                <a:lnTo>
                  <a:pt x="12" y="1576"/>
                </a:lnTo>
                <a:lnTo>
                  <a:pt x="12" y="1575"/>
                </a:lnTo>
                <a:lnTo>
                  <a:pt x="13" y="1575"/>
                </a:lnTo>
                <a:lnTo>
                  <a:pt x="14" y="1577"/>
                </a:lnTo>
                <a:lnTo>
                  <a:pt x="14" y="1576"/>
                </a:lnTo>
                <a:lnTo>
                  <a:pt x="13" y="1575"/>
                </a:lnTo>
                <a:lnTo>
                  <a:pt x="13" y="1574"/>
                </a:lnTo>
                <a:lnTo>
                  <a:pt x="14" y="1574"/>
                </a:lnTo>
                <a:lnTo>
                  <a:pt x="17" y="1574"/>
                </a:lnTo>
                <a:lnTo>
                  <a:pt x="18" y="1574"/>
                </a:lnTo>
                <a:lnTo>
                  <a:pt x="20" y="1574"/>
                </a:lnTo>
                <a:lnTo>
                  <a:pt x="22" y="1575"/>
                </a:lnTo>
                <a:lnTo>
                  <a:pt x="24" y="1574"/>
                </a:lnTo>
                <a:lnTo>
                  <a:pt x="27" y="1575"/>
                </a:lnTo>
                <a:lnTo>
                  <a:pt x="33" y="1575"/>
                </a:lnTo>
                <a:lnTo>
                  <a:pt x="34" y="1575"/>
                </a:lnTo>
                <a:lnTo>
                  <a:pt x="33" y="1574"/>
                </a:lnTo>
                <a:lnTo>
                  <a:pt x="31" y="1574"/>
                </a:lnTo>
                <a:lnTo>
                  <a:pt x="27" y="1574"/>
                </a:lnTo>
                <a:lnTo>
                  <a:pt x="26" y="1573"/>
                </a:lnTo>
                <a:lnTo>
                  <a:pt x="24" y="1572"/>
                </a:lnTo>
                <a:lnTo>
                  <a:pt x="22" y="1573"/>
                </a:lnTo>
                <a:lnTo>
                  <a:pt x="21" y="1573"/>
                </a:lnTo>
                <a:lnTo>
                  <a:pt x="20" y="1572"/>
                </a:lnTo>
                <a:lnTo>
                  <a:pt x="15" y="1572"/>
                </a:lnTo>
                <a:lnTo>
                  <a:pt x="14" y="1572"/>
                </a:lnTo>
                <a:lnTo>
                  <a:pt x="12" y="1572"/>
                </a:lnTo>
                <a:lnTo>
                  <a:pt x="11" y="1572"/>
                </a:lnTo>
                <a:lnTo>
                  <a:pt x="11" y="1571"/>
                </a:lnTo>
                <a:lnTo>
                  <a:pt x="13" y="1571"/>
                </a:lnTo>
                <a:lnTo>
                  <a:pt x="12" y="1571"/>
                </a:lnTo>
                <a:lnTo>
                  <a:pt x="11" y="1570"/>
                </a:lnTo>
                <a:lnTo>
                  <a:pt x="13" y="1565"/>
                </a:lnTo>
                <a:lnTo>
                  <a:pt x="12" y="1563"/>
                </a:lnTo>
                <a:lnTo>
                  <a:pt x="12" y="1561"/>
                </a:lnTo>
                <a:lnTo>
                  <a:pt x="15" y="1556"/>
                </a:lnTo>
                <a:lnTo>
                  <a:pt x="17" y="1555"/>
                </a:lnTo>
                <a:lnTo>
                  <a:pt x="17" y="1556"/>
                </a:lnTo>
                <a:lnTo>
                  <a:pt x="18" y="1556"/>
                </a:lnTo>
                <a:lnTo>
                  <a:pt x="18" y="1555"/>
                </a:lnTo>
                <a:lnTo>
                  <a:pt x="19" y="1555"/>
                </a:lnTo>
                <a:lnTo>
                  <a:pt x="19" y="1554"/>
                </a:lnTo>
                <a:lnTo>
                  <a:pt x="18" y="1554"/>
                </a:lnTo>
                <a:lnTo>
                  <a:pt x="17" y="1553"/>
                </a:lnTo>
                <a:lnTo>
                  <a:pt x="17" y="1552"/>
                </a:lnTo>
                <a:lnTo>
                  <a:pt x="18" y="1552"/>
                </a:lnTo>
                <a:lnTo>
                  <a:pt x="18" y="1551"/>
                </a:lnTo>
                <a:lnTo>
                  <a:pt x="20" y="1550"/>
                </a:lnTo>
                <a:lnTo>
                  <a:pt x="20" y="1549"/>
                </a:lnTo>
                <a:lnTo>
                  <a:pt x="21" y="1548"/>
                </a:lnTo>
                <a:lnTo>
                  <a:pt x="20" y="1548"/>
                </a:lnTo>
                <a:lnTo>
                  <a:pt x="20" y="1547"/>
                </a:lnTo>
                <a:lnTo>
                  <a:pt x="21" y="1547"/>
                </a:lnTo>
                <a:lnTo>
                  <a:pt x="21" y="1547"/>
                </a:lnTo>
                <a:lnTo>
                  <a:pt x="21" y="1547"/>
                </a:lnTo>
                <a:lnTo>
                  <a:pt x="22" y="1547"/>
                </a:lnTo>
                <a:lnTo>
                  <a:pt x="22" y="1547"/>
                </a:lnTo>
                <a:lnTo>
                  <a:pt x="24" y="1546"/>
                </a:lnTo>
                <a:lnTo>
                  <a:pt x="25" y="1546"/>
                </a:lnTo>
                <a:lnTo>
                  <a:pt x="26" y="1546"/>
                </a:lnTo>
                <a:lnTo>
                  <a:pt x="26" y="1547"/>
                </a:lnTo>
                <a:lnTo>
                  <a:pt x="27" y="1547"/>
                </a:lnTo>
                <a:lnTo>
                  <a:pt x="28" y="1547"/>
                </a:lnTo>
                <a:lnTo>
                  <a:pt x="29" y="1547"/>
                </a:lnTo>
                <a:lnTo>
                  <a:pt x="30" y="1547"/>
                </a:lnTo>
                <a:lnTo>
                  <a:pt x="30" y="1548"/>
                </a:lnTo>
                <a:lnTo>
                  <a:pt x="31" y="1548"/>
                </a:lnTo>
                <a:lnTo>
                  <a:pt x="31" y="1547"/>
                </a:lnTo>
                <a:lnTo>
                  <a:pt x="33" y="1548"/>
                </a:lnTo>
                <a:lnTo>
                  <a:pt x="35" y="1550"/>
                </a:lnTo>
                <a:lnTo>
                  <a:pt x="35" y="1550"/>
                </a:lnTo>
                <a:lnTo>
                  <a:pt x="37" y="1552"/>
                </a:lnTo>
                <a:lnTo>
                  <a:pt x="37" y="1553"/>
                </a:lnTo>
                <a:lnTo>
                  <a:pt x="36" y="1553"/>
                </a:lnTo>
                <a:lnTo>
                  <a:pt x="33" y="1550"/>
                </a:lnTo>
                <a:lnTo>
                  <a:pt x="32" y="1550"/>
                </a:lnTo>
                <a:lnTo>
                  <a:pt x="31" y="1550"/>
                </a:lnTo>
                <a:lnTo>
                  <a:pt x="32" y="1551"/>
                </a:lnTo>
                <a:lnTo>
                  <a:pt x="34" y="1552"/>
                </a:lnTo>
                <a:lnTo>
                  <a:pt x="36" y="1553"/>
                </a:lnTo>
                <a:lnTo>
                  <a:pt x="37" y="1555"/>
                </a:lnTo>
                <a:lnTo>
                  <a:pt x="38" y="1553"/>
                </a:lnTo>
                <a:lnTo>
                  <a:pt x="40" y="1553"/>
                </a:lnTo>
                <a:lnTo>
                  <a:pt x="43" y="1554"/>
                </a:lnTo>
                <a:lnTo>
                  <a:pt x="43" y="1553"/>
                </a:lnTo>
                <a:lnTo>
                  <a:pt x="47" y="1554"/>
                </a:lnTo>
                <a:lnTo>
                  <a:pt x="48" y="1553"/>
                </a:lnTo>
                <a:lnTo>
                  <a:pt x="48" y="1552"/>
                </a:lnTo>
                <a:lnTo>
                  <a:pt x="49" y="1552"/>
                </a:lnTo>
                <a:lnTo>
                  <a:pt x="53" y="1553"/>
                </a:lnTo>
                <a:lnTo>
                  <a:pt x="54" y="1554"/>
                </a:lnTo>
                <a:lnTo>
                  <a:pt x="55" y="1556"/>
                </a:lnTo>
                <a:lnTo>
                  <a:pt x="56" y="1557"/>
                </a:lnTo>
                <a:lnTo>
                  <a:pt x="61" y="1559"/>
                </a:lnTo>
                <a:lnTo>
                  <a:pt x="62" y="1559"/>
                </a:lnTo>
                <a:lnTo>
                  <a:pt x="64" y="1560"/>
                </a:lnTo>
                <a:lnTo>
                  <a:pt x="66" y="1561"/>
                </a:lnTo>
                <a:lnTo>
                  <a:pt x="67" y="1561"/>
                </a:lnTo>
                <a:lnTo>
                  <a:pt x="67" y="1560"/>
                </a:lnTo>
                <a:lnTo>
                  <a:pt x="68" y="1560"/>
                </a:lnTo>
                <a:lnTo>
                  <a:pt x="68" y="1559"/>
                </a:lnTo>
                <a:lnTo>
                  <a:pt x="69" y="1559"/>
                </a:lnTo>
                <a:lnTo>
                  <a:pt x="68" y="1559"/>
                </a:lnTo>
                <a:lnTo>
                  <a:pt x="67" y="1559"/>
                </a:lnTo>
                <a:lnTo>
                  <a:pt x="65" y="1559"/>
                </a:lnTo>
                <a:lnTo>
                  <a:pt x="63" y="1557"/>
                </a:lnTo>
                <a:lnTo>
                  <a:pt x="59" y="1556"/>
                </a:lnTo>
                <a:lnTo>
                  <a:pt x="58" y="1555"/>
                </a:lnTo>
                <a:lnTo>
                  <a:pt x="55" y="1552"/>
                </a:lnTo>
                <a:lnTo>
                  <a:pt x="56" y="1552"/>
                </a:lnTo>
                <a:lnTo>
                  <a:pt x="55" y="1551"/>
                </a:lnTo>
                <a:lnTo>
                  <a:pt x="50" y="1550"/>
                </a:lnTo>
                <a:lnTo>
                  <a:pt x="47" y="1549"/>
                </a:lnTo>
                <a:lnTo>
                  <a:pt x="44" y="1550"/>
                </a:lnTo>
                <a:lnTo>
                  <a:pt x="42" y="1550"/>
                </a:lnTo>
                <a:lnTo>
                  <a:pt x="41" y="1550"/>
                </a:lnTo>
                <a:lnTo>
                  <a:pt x="38" y="1549"/>
                </a:lnTo>
                <a:lnTo>
                  <a:pt x="37" y="1549"/>
                </a:lnTo>
                <a:lnTo>
                  <a:pt x="36" y="1547"/>
                </a:lnTo>
                <a:lnTo>
                  <a:pt x="35" y="1547"/>
                </a:lnTo>
                <a:lnTo>
                  <a:pt x="35" y="1546"/>
                </a:lnTo>
                <a:lnTo>
                  <a:pt x="32" y="1545"/>
                </a:lnTo>
                <a:lnTo>
                  <a:pt x="30" y="1543"/>
                </a:lnTo>
                <a:lnTo>
                  <a:pt x="31" y="1542"/>
                </a:lnTo>
                <a:lnTo>
                  <a:pt x="33" y="1542"/>
                </a:lnTo>
                <a:lnTo>
                  <a:pt x="33" y="1541"/>
                </a:lnTo>
                <a:lnTo>
                  <a:pt x="35" y="1541"/>
                </a:lnTo>
                <a:lnTo>
                  <a:pt x="36" y="1540"/>
                </a:lnTo>
                <a:lnTo>
                  <a:pt x="35" y="1539"/>
                </a:lnTo>
                <a:lnTo>
                  <a:pt x="34" y="1540"/>
                </a:lnTo>
                <a:lnTo>
                  <a:pt x="33" y="1540"/>
                </a:lnTo>
                <a:lnTo>
                  <a:pt x="31" y="1540"/>
                </a:lnTo>
                <a:lnTo>
                  <a:pt x="30" y="1540"/>
                </a:lnTo>
                <a:lnTo>
                  <a:pt x="29" y="1540"/>
                </a:lnTo>
                <a:lnTo>
                  <a:pt x="29" y="1539"/>
                </a:lnTo>
                <a:lnTo>
                  <a:pt x="30" y="1538"/>
                </a:lnTo>
                <a:lnTo>
                  <a:pt x="31" y="1537"/>
                </a:lnTo>
                <a:lnTo>
                  <a:pt x="31" y="1536"/>
                </a:lnTo>
                <a:lnTo>
                  <a:pt x="32" y="1536"/>
                </a:lnTo>
                <a:lnTo>
                  <a:pt x="33" y="1535"/>
                </a:lnTo>
                <a:lnTo>
                  <a:pt x="35" y="1535"/>
                </a:lnTo>
                <a:lnTo>
                  <a:pt x="36" y="1535"/>
                </a:lnTo>
                <a:lnTo>
                  <a:pt x="38" y="1535"/>
                </a:lnTo>
                <a:lnTo>
                  <a:pt x="39" y="1534"/>
                </a:lnTo>
                <a:lnTo>
                  <a:pt x="40" y="1533"/>
                </a:lnTo>
                <a:lnTo>
                  <a:pt x="41" y="1533"/>
                </a:lnTo>
                <a:lnTo>
                  <a:pt x="43" y="1534"/>
                </a:lnTo>
                <a:lnTo>
                  <a:pt x="44" y="1534"/>
                </a:lnTo>
                <a:lnTo>
                  <a:pt x="46" y="1536"/>
                </a:lnTo>
                <a:lnTo>
                  <a:pt x="47" y="1537"/>
                </a:lnTo>
                <a:lnTo>
                  <a:pt x="48" y="1536"/>
                </a:lnTo>
                <a:lnTo>
                  <a:pt x="50" y="1538"/>
                </a:lnTo>
                <a:lnTo>
                  <a:pt x="54" y="1539"/>
                </a:lnTo>
                <a:lnTo>
                  <a:pt x="57" y="1540"/>
                </a:lnTo>
                <a:lnTo>
                  <a:pt x="58" y="1540"/>
                </a:lnTo>
                <a:lnTo>
                  <a:pt x="59" y="1539"/>
                </a:lnTo>
                <a:lnTo>
                  <a:pt x="61" y="1539"/>
                </a:lnTo>
                <a:lnTo>
                  <a:pt x="62" y="1540"/>
                </a:lnTo>
                <a:lnTo>
                  <a:pt x="63" y="1541"/>
                </a:lnTo>
                <a:lnTo>
                  <a:pt x="63" y="1542"/>
                </a:lnTo>
                <a:lnTo>
                  <a:pt x="64" y="1542"/>
                </a:lnTo>
                <a:lnTo>
                  <a:pt x="64" y="1541"/>
                </a:lnTo>
                <a:lnTo>
                  <a:pt x="64" y="1540"/>
                </a:lnTo>
                <a:lnTo>
                  <a:pt x="66" y="1541"/>
                </a:lnTo>
                <a:lnTo>
                  <a:pt x="67" y="1539"/>
                </a:lnTo>
                <a:lnTo>
                  <a:pt x="67" y="1538"/>
                </a:lnTo>
                <a:lnTo>
                  <a:pt x="64" y="1538"/>
                </a:lnTo>
                <a:lnTo>
                  <a:pt x="63" y="1537"/>
                </a:lnTo>
                <a:lnTo>
                  <a:pt x="62" y="1536"/>
                </a:lnTo>
                <a:lnTo>
                  <a:pt x="61" y="1536"/>
                </a:lnTo>
                <a:lnTo>
                  <a:pt x="60" y="1536"/>
                </a:lnTo>
                <a:lnTo>
                  <a:pt x="58" y="1537"/>
                </a:lnTo>
                <a:lnTo>
                  <a:pt x="56" y="1536"/>
                </a:lnTo>
                <a:lnTo>
                  <a:pt x="55" y="1536"/>
                </a:lnTo>
                <a:lnTo>
                  <a:pt x="53" y="1536"/>
                </a:lnTo>
                <a:lnTo>
                  <a:pt x="53" y="1537"/>
                </a:lnTo>
                <a:lnTo>
                  <a:pt x="52" y="1536"/>
                </a:lnTo>
                <a:lnTo>
                  <a:pt x="51" y="1536"/>
                </a:lnTo>
                <a:lnTo>
                  <a:pt x="50" y="1536"/>
                </a:lnTo>
                <a:lnTo>
                  <a:pt x="50" y="1535"/>
                </a:lnTo>
                <a:lnTo>
                  <a:pt x="49" y="1535"/>
                </a:lnTo>
                <a:lnTo>
                  <a:pt x="46" y="1534"/>
                </a:lnTo>
                <a:lnTo>
                  <a:pt x="46" y="1533"/>
                </a:lnTo>
                <a:lnTo>
                  <a:pt x="46" y="1532"/>
                </a:lnTo>
                <a:lnTo>
                  <a:pt x="45" y="1530"/>
                </a:lnTo>
                <a:lnTo>
                  <a:pt x="46" y="1530"/>
                </a:lnTo>
                <a:lnTo>
                  <a:pt x="46" y="1530"/>
                </a:lnTo>
                <a:lnTo>
                  <a:pt x="47" y="1532"/>
                </a:lnTo>
                <a:lnTo>
                  <a:pt x="48" y="1533"/>
                </a:lnTo>
                <a:lnTo>
                  <a:pt x="51" y="1533"/>
                </a:lnTo>
                <a:lnTo>
                  <a:pt x="52" y="1532"/>
                </a:lnTo>
                <a:lnTo>
                  <a:pt x="52" y="1531"/>
                </a:lnTo>
                <a:lnTo>
                  <a:pt x="57" y="1533"/>
                </a:lnTo>
                <a:lnTo>
                  <a:pt x="58" y="1534"/>
                </a:lnTo>
                <a:lnTo>
                  <a:pt x="58" y="1534"/>
                </a:lnTo>
                <a:lnTo>
                  <a:pt x="59" y="1534"/>
                </a:lnTo>
                <a:lnTo>
                  <a:pt x="61" y="1533"/>
                </a:lnTo>
                <a:lnTo>
                  <a:pt x="62" y="1532"/>
                </a:lnTo>
                <a:lnTo>
                  <a:pt x="63" y="1533"/>
                </a:lnTo>
                <a:lnTo>
                  <a:pt x="65" y="1533"/>
                </a:lnTo>
                <a:lnTo>
                  <a:pt x="67" y="1532"/>
                </a:lnTo>
                <a:lnTo>
                  <a:pt x="68" y="1531"/>
                </a:lnTo>
                <a:lnTo>
                  <a:pt x="68" y="1530"/>
                </a:lnTo>
                <a:lnTo>
                  <a:pt x="69" y="1529"/>
                </a:lnTo>
                <a:lnTo>
                  <a:pt x="68" y="1528"/>
                </a:lnTo>
                <a:lnTo>
                  <a:pt x="67" y="1528"/>
                </a:lnTo>
                <a:lnTo>
                  <a:pt x="66" y="1528"/>
                </a:lnTo>
                <a:lnTo>
                  <a:pt x="66" y="1530"/>
                </a:lnTo>
                <a:lnTo>
                  <a:pt x="64" y="1529"/>
                </a:lnTo>
                <a:lnTo>
                  <a:pt x="59" y="1526"/>
                </a:lnTo>
                <a:lnTo>
                  <a:pt x="58" y="1526"/>
                </a:lnTo>
                <a:lnTo>
                  <a:pt x="56" y="1527"/>
                </a:lnTo>
                <a:lnTo>
                  <a:pt x="55" y="1527"/>
                </a:lnTo>
                <a:lnTo>
                  <a:pt x="52" y="1529"/>
                </a:lnTo>
                <a:lnTo>
                  <a:pt x="51" y="1529"/>
                </a:lnTo>
                <a:lnTo>
                  <a:pt x="50" y="1529"/>
                </a:lnTo>
                <a:lnTo>
                  <a:pt x="49" y="1529"/>
                </a:lnTo>
                <a:lnTo>
                  <a:pt x="49" y="1528"/>
                </a:lnTo>
                <a:lnTo>
                  <a:pt x="50" y="1527"/>
                </a:lnTo>
                <a:lnTo>
                  <a:pt x="51" y="1526"/>
                </a:lnTo>
                <a:lnTo>
                  <a:pt x="52" y="1526"/>
                </a:lnTo>
                <a:lnTo>
                  <a:pt x="53" y="1526"/>
                </a:lnTo>
                <a:lnTo>
                  <a:pt x="53" y="1525"/>
                </a:lnTo>
                <a:lnTo>
                  <a:pt x="52" y="1525"/>
                </a:lnTo>
                <a:lnTo>
                  <a:pt x="52" y="1524"/>
                </a:lnTo>
                <a:lnTo>
                  <a:pt x="51" y="1524"/>
                </a:lnTo>
                <a:lnTo>
                  <a:pt x="51" y="1523"/>
                </a:lnTo>
                <a:lnTo>
                  <a:pt x="52" y="1523"/>
                </a:lnTo>
                <a:lnTo>
                  <a:pt x="53" y="1523"/>
                </a:lnTo>
                <a:lnTo>
                  <a:pt x="54" y="1523"/>
                </a:lnTo>
                <a:lnTo>
                  <a:pt x="53" y="1523"/>
                </a:lnTo>
                <a:lnTo>
                  <a:pt x="53" y="1522"/>
                </a:lnTo>
                <a:lnTo>
                  <a:pt x="54" y="1522"/>
                </a:lnTo>
                <a:lnTo>
                  <a:pt x="55" y="1522"/>
                </a:lnTo>
                <a:lnTo>
                  <a:pt x="56" y="1523"/>
                </a:lnTo>
                <a:lnTo>
                  <a:pt x="56" y="1522"/>
                </a:lnTo>
                <a:lnTo>
                  <a:pt x="57" y="1522"/>
                </a:lnTo>
                <a:lnTo>
                  <a:pt x="58" y="1523"/>
                </a:lnTo>
                <a:lnTo>
                  <a:pt x="59" y="1524"/>
                </a:lnTo>
                <a:lnTo>
                  <a:pt x="60" y="1525"/>
                </a:lnTo>
                <a:lnTo>
                  <a:pt x="60" y="1524"/>
                </a:lnTo>
                <a:lnTo>
                  <a:pt x="61" y="1524"/>
                </a:lnTo>
                <a:lnTo>
                  <a:pt x="60" y="1524"/>
                </a:lnTo>
                <a:lnTo>
                  <a:pt x="60" y="1523"/>
                </a:lnTo>
                <a:lnTo>
                  <a:pt x="60" y="1523"/>
                </a:lnTo>
                <a:lnTo>
                  <a:pt x="61" y="1523"/>
                </a:lnTo>
                <a:lnTo>
                  <a:pt x="62" y="1523"/>
                </a:lnTo>
                <a:lnTo>
                  <a:pt x="63" y="1523"/>
                </a:lnTo>
                <a:lnTo>
                  <a:pt x="68" y="1524"/>
                </a:lnTo>
                <a:lnTo>
                  <a:pt x="70" y="1524"/>
                </a:lnTo>
                <a:lnTo>
                  <a:pt x="71" y="1525"/>
                </a:lnTo>
                <a:lnTo>
                  <a:pt x="73" y="1525"/>
                </a:lnTo>
                <a:lnTo>
                  <a:pt x="78" y="1529"/>
                </a:lnTo>
                <a:lnTo>
                  <a:pt x="78" y="1530"/>
                </a:lnTo>
                <a:lnTo>
                  <a:pt x="78" y="1532"/>
                </a:lnTo>
                <a:lnTo>
                  <a:pt x="79" y="1534"/>
                </a:lnTo>
                <a:lnTo>
                  <a:pt x="80" y="1535"/>
                </a:lnTo>
                <a:lnTo>
                  <a:pt x="81" y="1535"/>
                </a:lnTo>
                <a:lnTo>
                  <a:pt x="82" y="1535"/>
                </a:lnTo>
                <a:lnTo>
                  <a:pt x="84" y="1534"/>
                </a:lnTo>
                <a:lnTo>
                  <a:pt x="84" y="1533"/>
                </a:lnTo>
                <a:lnTo>
                  <a:pt x="81" y="1532"/>
                </a:lnTo>
                <a:lnTo>
                  <a:pt x="81" y="1531"/>
                </a:lnTo>
                <a:lnTo>
                  <a:pt x="80" y="1530"/>
                </a:lnTo>
                <a:lnTo>
                  <a:pt x="79" y="1530"/>
                </a:lnTo>
                <a:lnTo>
                  <a:pt x="79" y="1528"/>
                </a:lnTo>
                <a:lnTo>
                  <a:pt x="77" y="1526"/>
                </a:lnTo>
                <a:lnTo>
                  <a:pt x="77" y="1525"/>
                </a:lnTo>
                <a:lnTo>
                  <a:pt x="79" y="1525"/>
                </a:lnTo>
                <a:lnTo>
                  <a:pt x="81" y="1526"/>
                </a:lnTo>
                <a:lnTo>
                  <a:pt x="83" y="1526"/>
                </a:lnTo>
                <a:lnTo>
                  <a:pt x="84" y="1527"/>
                </a:lnTo>
                <a:lnTo>
                  <a:pt x="84" y="1525"/>
                </a:lnTo>
                <a:lnTo>
                  <a:pt x="85" y="1525"/>
                </a:lnTo>
                <a:lnTo>
                  <a:pt x="85" y="1524"/>
                </a:lnTo>
                <a:lnTo>
                  <a:pt x="86" y="1524"/>
                </a:lnTo>
                <a:lnTo>
                  <a:pt x="85" y="1524"/>
                </a:lnTo>
                <a:lnTo>
                  <a:pt x="84" y="1524"/>
                </a:lnTo>
                <a:lnTo>
                  <a:pt x="81" y="1524"/>
                </a:lnTo>
                <a:lnTo>
                  <a:pt x="80" y="1523"/>
                </a:lnTo>
                <a:lnTo>
                  <a:pt x="77" y="1523"/>
                </a:lnTo>
                <a:lnTo>
                  <a:pt x="78" y="1519"/>
                </a:lnTo>
                <a:lnTo>
                  <a:pt x="81" y="1519"/>
                </a:lnTo>
                <a:lnTo>
                  <a:pt x="82" y="1518"/>
                </a:lnTo>
                <a:lnTo>
                  <a:pt x="81" y="1518"/>
                </a:lnTo>
                <a:lnTo>
                  <a:pt x="81" y="1517"/>
                </a:lnTo>
                <a:lnTo>
                  <a:pt x="78" y="1518"/>
                </a:lnTo>
                <a:lnTo>
                  <a:pt x="77" y="1518"/>
                </a:lnTo>
                <a:lnTo>
                  <a:pt x="76" y="1522"/>
                </a:lnTo>
                <a:lnTo>
                  <a:pt x="75" y="1522"/>
                </a:lnTo>
                <a:lnTo>
                  <a:pt x="72" y="1523"/>
                </a:lnTo>
                <a:lnTo>
                  <a:pt x="68" y="1522"/>
                </a:lnTo>
                <a:lnTo>
                  <a:pt x="66" y="1522"/>
                </a:lnTo>
                <a:lnTo>
                  <a:pt x="65" y="1521"/>
                </a:lnTo>
                <a:lnTo>
                  <a:pt x="64" y="1521"/>
                </a:lnTo>
                <a:lnTo>
                  <a:pt x="63" y="1519"/>
                </a:lnTo>
                <a:lnTo>
                  <a:pt x="62" y="1518"/>
                </a:lnTo>
                <a:lnTo>
                  <a:pt x="59" y="1517"/>
                </a:lnTo>
                <a:lnTo>
                  <a:pt x="57" y="1515"/>
                </a:lnTo>
                <a:lnTo>
                  <a:pt x="56" y="1515"/>
                </a:lnTo>
                <a:lnTo>
                  <a:pt x="57" y="1514"/>
                </a:lnTo>
                <a:lnTo>
                  <a:pt x="57" y="1513"/>
                </a:lnTo>
                <a:lnTo>
                  <a:pt x="56" y="1513"/>
                </a:lnTo>
                <a:lnTo>
                  <a:pt x="55" y="1513"/>
                </a:lnTo>
                <a:lnTo>
                  <a:pt x="54" y="1513"/>
                </a:lnTo>
                <a:lnTo>
                  <a:pt x="52" y="1513"/>
                </a:lnTo>
                <a:lnTo>
                  <a:pt x="51" y="1511"/>
                </a:lnTo>
                <a:lnTo>
                  <a:pt x="45" y="1510"/>
                </a:lnTo>
                <a:lnTo>
                  <a:pt x="43" y="1510"/>
                </a:lnTo>
                <a:lnTo>
                  <a:pt x="39" y="1509"/>
                </a:lnTo>
                <a:lnTo>
                  <a:pt x="37" y="1509"/>
                </a:lnTo>
                <a:lnTo>
                  <a:pt x="37" y="1508"/>
                </a:lnTo>
                <a:lnTo>
                  <a:pt x="36" y="1508"/>
                </a:lnTo>
                <a:lnTo>
                  <a:pt x="35" y="1507"/>
                </a:lnTo>
                <a:lnTo>
                  <a:pt x="35" y="1506"/>
                </a:lnTo>
                <a:lnTo>
                  <a:pt x="34" y="1505"/>
                </a:lnTo>
                <a:lnTo>
                  <a:pt x="34" y="1504"/>
                </a:lnTo>
                <a:lnTo>
                  <a:pt x="36" y="1505"/>
                </a:lnTo>
                <a:lnTo>
                  <a:pt x="36" y="1504"/>
                </a:lnTo>
                <a:lnTo>
                  <a:pt x="34" y="1503"/>
                </a:lnTo>
                <a:lnTo>
                  <a:pt x="32" y="1502"/>
                </a:lnTo>
                <a:lnTo>
                  <a:pt x="32" y="1501"/>
                </a:lnTo>
                <a:lnTo>
                  <a:pt x="31" y="1500"/>
                </a:lnTo>
                <a:lnTo>
                  <a:pt x="31" y="1499"/>
                </a:lnTo>
                <a:lnTo>
                  <a:pt x="32" y="1498"/>
                </a:lnTo>
                <a:lnTo>
                  <a:pt x="32" y="1498"/>
                </a:lnTo>
                <a:lnTo>
                  <a:pt x="32" y="1497"/>
                </a:lnTo>
                <a:lnTo>
                  <a:pt x="33" y="1497"/>
                </a:lnTo>
                <a:lnTo>
                  <a:pt x="34" y="1498"/>
                </a:lnTo>
                <a:lnTo>
                  <a:pt x="35" y="1498"/>
                </a:lnTo>
                <a:lnTo>
                  <a:pt x="36" y="1499"/>
                </a:lnTo>
                <a:lnTo>
                  <a:pt x="38" y="1500"/>
                </a:lnTo>
                <a:lnTo>
                  <a:pt x="42" y="1501"/>
                </a:lnTo>
                <a:lnTo>
                  <a:pt x="45" y="1501"/>
                </a:lnTo>
                <a:lnTo>
                  <a:pt x="47" y="1504"/>
                </a:lnTo>
                <a:lnTo>
                  <a:pt x="49" y="1505"/>
                </a:lnTo>
                <a:lnTo>
                  <a:pt x="50" y="1506"/>
                </a:lnTo>
                <a:lnTo>
                  <a:pt x="51" y="1506"/>
                </a:lnTo>
                <a:lnTo>
                  <a:pt x="52" y="1506"/>
                </a:lnTo>
                <a:lnTo>
                  <a:pt x="53" y="1506"/>
                </a:lnTo>
                <a:lnTo>
                  <a:pt x="53" y="1505"/>
                </a:lnTo>
                <a:lnTo>
                  <a:pt x="52" y="1504"/>
                </a:lnTo>
                <a:lnTo>
                  <a:pt x="48" y="1503"/>
                </a:lnTo>
                <a:lnTo>
                  <a:pt x="48" y="1502"/>
                </a:lnTo>
                <a:lnTo>
                  <a:pt x="47" y="1501"/>
                </a:lnTo>
                <a:lnTo>
                  <a:pt x="46" y="1501"/>
                </a:lnTo>
                <a:lnTo>
                  <a:pt x="46" y="1500"/>
                </a:lnTo>
                <a:lnTo>
                  <a:pt x="45" y="1500"/>
                </a:lnTo>
                <a:lnTo>
                  <a:pt x="43" y="1500"/>
                </a:lnTo>
                <a:lnTo>
                  <a:pt x="42" y="1500"/>
                </a:lnTo>
                <a:lnTo>
                  <a:pt x="40" y="1499"/>
                </a:lnTo>
                <a:lnTo>
                  <a:pt x="40" y="1500"/>
                </a:lnTo>
                <a:lnTo>
                  <a:pt x="39" y="1499"/>
                </a:lnTo>
                <a:lnTo>
                  <a:pt x="38" y="1499"/>
                </a:lnTo>
                <a:lnTo>
                  <a:pt x="36" y="1498"/>
                </a:lnTo>
                <a:lnTo>
                  <a:pt x="35" y="1497"/>
                </a:lnTo>
                <a:lnTo>
                  <a:pt x="35" y="1497"/>
                </a:lnTo>
                <a:lnTo>
                  <a:pt x="34" y="1496"/>
                </a:lnTo>
                <a:lnTo>
                  <a:pt x="34" y="1495"/>
                </a:lnTo>
                <a:lnTo>
                  <a:pt x="34" y="1494"/>
                </a:lnTo>
                <a:lnTo>
                  <a:pt x="33" y="1493"/>
                </a:lnTo>
                <a:lnTo>
                  <a:pt x="34" y="1493"/>
                </a:lnTo>
                <a:lnTo>
                  <a:pt x="34" y="1492"/>
                </a:lnTo>
                <a:lnTo>
                  <a:pt x="34" y="1491"/>
                </a:lnTo>
                <a:lnTo>
                  <a:pt x="34" y="1490"/>
                </a:lnTo>
                <a:lnTo>
                  <a:pt x="35" y="1490"/>
                </a:lnTo>
                <a:lnTo>
                  <a:pt x="37" y="1491"/>
                </a:lnTo>
                <a:lnTo>
                  <a:pt x="39" y="1492"/>
                </a:lnTo>
                <a:lnTo>
                  <a:pt x="43" y="1495"/>
                </a:lnTo>
                <a:lnTo>
                  <a:pt x="44" y="1495"/>
                </a:lnTo>
                <a:lnTo>
                  <a:pt x="49" y="1495"/>
                </a:lnTo>
                <a:lnTo>
                  <a:pt x="51" y="1494"/>
                </a:lnTo>
                <a:lnTo>
                  <a:pt x="54" y="1493"/>
                </a:lnTo>
                <a:lnTo>
                  <a:pt x="53" y="1492"/>
                </a:lnTo>
                <a:lnTo>
                  <a:pt x="50" y="1493"/>
                </a:lnTo>
                <a:lnTo>
                  <a:pt x="48" y="1493"/>
                </a:lnTo>
                <a:lnTo>
                  <a:pt x="46" y="1494"/>
                </a:lnTo>
                <a:lnTo>
                  <a:pt x="45" y="1494"/>
                </a:lnTo>
                <a:lnTo>
                  <a:pt x="42" y="1494"/>
                </a:lnTo>
                <a:lnTo>
                  <a:pt x="40" y="1492"/>
                </a:lnTo>
                <a:lnTo>
                  <a:pt x="39" y="1491"/>
                </a:lnTo>
                <a:lnTo>
                  <a:pt x="38" y="1490"/>
                </a:lnTo>
                <a:lnTo>
                  <a:pt x="37" y="1490"/>
                </a:lnTo>
                <a:lnTo>
                  <a:pt x="36" y="1490"/>
                </a:lnTo>
                <a:lnTo>
                  <a:pt x="35" y="1490"/>
                </a:lnTo>
                <a:lnTo>
                  <a:pt x="35" y="1490"/>
                </a:lnTo>
                <a:lnTo>
                  <a:pt x="30" y="1489"/>
                </a:lnTo>
                <a:lnTo>
                  <a:pt x="30" y="1488"/>
                </a:lnTo>
                <a:lnTo>
                  <a:pt x="31" y="1487"/>
                </a:lnTo>
                <a:lnTo>
                  <a:pt x="31" y="1486"/>
                </a:lnTo>
                <a:lnTo>
                  <a:pt x="30" y="1486"/>
                </a:lnTo>
                <a:lnTo>
                  <a:pt x="30" y="1486"/>
                </a:lnTo>
                <a:lnTo>
                  <a:pt x="32" y="1486"/>
                </a:lnTo>
                <a:lnTo>
                  <a:pt x="33" y="1486"/>
                </a:lnTo>
                <a:lnTo>
                  <a:pt x="34" y="1485"/>
                </a:lnTo>
                <a:lnTo>
                  <a:pt x="33" y="1485"/>
                </a:lnTo>
                <a:lnTo>
                  <a:pt x="32" y="1485"/>
                </a:lnTo>
                <a:lnTo>
                  <a:pt x="32" y="1484"/>
                </a:lnTo>
                <a:lnTo>
                  <a:pt x="33" y="1484"/>
                </a:lnTo>
                <a:lnTo>
                  <a:pt x="34" y="1484"/>
                </a:lnTo>
                <a:lnTo>
                  <a:pt x="35" y="1483"/>
                </a:lnTo>
                <a:lnTo>
                  <a:pt x="34" y="1483"/>
                </a:lnTo>
                <a:lnTo>
                  <a:pt x="34" y="1482"/>
                </a:lnTo>
                <a:lnTo>
                  <a:pt x="35" y="1482"/>
                </a:lnTo>
                <a:lnTo>
                  <a:pt x="36" y="1482"/>
                </a:lnTo>
                <a:lnTo>
                  <a:pt x="38" y="1481"/>
                </a:lnTo>
                <a:lnTo>
                  <a:pt x="40" y="1481"/>
                </a:lnTo>
                <a:lnTo>
                  <a:pt x="46" y="1482"/>
                </a:lnTo>
                <a:lnTo>
                  <a:pt x="47" y="1483"/>
                </a:lnTo>
                <a:lnTo>
                  <a:pt x="48" y="1484"/>
                </a:lnTo>
                <a:lnTo>
                  <a:pt x="51" y="1485"/>
                </a:lnTo>
                <a:lnTo>
                  <a:pt x="53" y="1485"/>
                </a:lnTo>
                <a:lnTo>
                  <a:pt x="54" y="1485"/>
                </a:lnTo>
                <a:lnTo>
                  <a:pt x="54" y="1484"/>
                </a:lnTo>
                <a:lnTo>
                  <a:pt x="48" y="1482"/>
                </a:lnTo>
                <a:lnTo>
                  <a:pt x="48" y="1481"/>
                </a:lnTo>
                <a:lnTo>
                  <a:pt x="47" y="1481"/>
                </a:lnTo>
                <a:lnTo>
                  <a:pt x="47" y="1480"/>
                </a:lnTo>
                <a:lnTo>
                  <a:pt x="49" y="1480"/>
                </a:lnTo>
                <a:lnTo>
                  <a:pt x="50" y="1480"/>
                </a:lnTo>
                <a:lnTo>
                  <a:pt x="51" y="1479"/>
                </a:lnTo>
                <a:lnTo>
                  <a:pt x="52" y="1479"/>
                </a:lnTo>
                <a:lnTo>
                  <a:pt x="52" y="1480"/>
                </a:lnTo>
                <a:lnTo>
                  <a:pt x="53" y="1480"/>
                </a:lnTo>
                <a:lnTo>
                  <a:pt x="53" y="1481"/>
                </a:lnTo>
                <a:lnTo>
                  <a:pt x="54" y="1482"/>
                </a:lnTo>
                <a:lnTo>
                  <a:pt x="55" y="1482"/>
                </a:lnTo>
                <a:lnTo>
                  <a:pt x="56" y="1482"/>
                </a:lnTo>
                <a:lnTo>
                  <a:pt x="60" y="1481"/>
                </a:lnTo>
                <a:lnTo>
                  <a:pt x="61" y="1481"/>
                </a:lnTo>
                <a:lnTo>
                  <a:pt x="64" y="1484"/>
                </a:lnTo>
                <a:lnTo>
                  <a:pt x="67" y="1484"/>
                </a:lnTo>
                <a:lnTo>
                  <a:pt x="69" y="1484"/>
                </a:lnTo>
                <a:lnTo>
                  <a:pt x="70" y="1483"/>
                </a:lnTo>
                <a:lnTo>
                  <a:pt x="73" y="1484"/>
                </a:lnTo>
                <a:lnTo>
                  <a:pt x="76" y="1483"/>
                </a:lnTo>
                <a:lnTo>
                  <a:pt x="77" y="1483"/>
                </a:lnTo>
                <a:lnTo>
                  <a:pt x="81" y="1484"/>
                </a:lnTo>
                <a:lnTo>
                  <a:pt x="84" y="1483"/>
                </a:lnTo>
                <a:lnTo>
                  <a:pt x="86" y="1483"/>
                </a:lnTo>
                <a:lnTo>
                  <a:pt x="89" y="1484"/>
                </a:lnTo>
                <a:lnTo>
                  <a:pt x="91" y="1484"/>
                </a:lnTo>
                <a:lnTo>
                  <a:pt x="92" y="1484"/>
                </a:lnTo>
                <a:lnTo>
                  <a:pt x="93" y="1484"/>
                </a:lnTo>
                <a:lnTo>
                  <a:pt x="96" y="1483"/>
                </a:lnTo>
                <a:lnTo>
                  <a:pt x="101" y="1484"/>
                </a:lnTo>
                <a:lnTo>
                  <a:pt x="103" y="1483"/>
                </a:lnTo>
                <a:lnTo>
                  <a:pt x="103" y="1482"/>
                </a:lnTo>
                <a:lnTo>
                  <a:pt x="102" y="1482"/>
                </a:lnTo>
                <a:lnTo>
                  <a:pt x="101" y="1482"/>
                </a:lnTo>
                <a:lnTo>
                  <a:pt x="98" y="1482"/>
                </a:lnTo>
                <a:lnTo>
                  <a:pt x="97" y="1482"/>
                </a:lnTo>
                <a:lnTo>
                  <a:pt x="96" y="1482"/>
                </a:lnTo>
                <a:lnTo>
                  <a:pt x="94" y="1481"/>
                </a:lnTo>
                <a:lnTo>
                  <a:pt x="93" y="1481"/>
                </a:lnTo>
                <a:lnTo>
                  <a:pt x="93" y="1482"/>
                </a:lnTo>
                <a:lnTo>
                  <a:pt x="91" y="1482"/>
                </a:lnTo>
                <a:lnTo>
                  <a:pt x="91" y="1481"/>
                </a:lnTo>
                <a:lnTo>
                  <a:pt x="90" y="1480"/>
                </a:lnTo>
                <a:lnTo>
                  <a:pt x="89" y="1481"/>
                </a:lnTo>
                <a:lnTo>
                  <a:pt x="82" y="1480"/>
                </a:lnTo>
                <a:lnTo>
                  <a:pt x="74" y="1480"/>
                </a:lnTo>
                <a:lnTo>
                  <a:pt x="72" y="1480"/>
                </a:lnTo>
                <a:lnTo>
                  <a:pt x="71" y="1480"/>
                </a:lnTo>
                <a:lnTo>
                  <a:pt x="68" y="1480"/>
                </a:lnTo>
                <a:lnTo>
                  <a:pt x="65" y="1480"/>
                </a:lnTo>
                <a:lnTo>
                  <a:pt x="63" y="1479"/>
                </a:lnTo>
                <a:lnTo>
                  <a:pt x="63" y="1478"/>
                </a:lnTo>
                <a:lnTo>
                  <a:pt x="63" y="1477"/>
                </a:lnTo>
                <a:lnTo>
                  <a:pt x="68" y="1475"/>
                </a:lnTo>
                <a:lnTo>
                  <a:pt x="68" y="1474"/>
                </a:lnTo>
                <a:lnTo>
                  <a:pt x="68" y="1474"/>
                </a:lnTo>
                <a:lnTo>
                  <a:pt x="66" y="1474"/>
                </a:lnTo>
                <a:lnTo>
                  <a:pt x="59" y="1478"/>
                </a:lnTo>
                <a:lnTo>
                  <a:pt x="56" y="1479"/>
                </a:lnTo>
                <a:lnTo>
                  <a:pt x="56" y="1478"/>
                </a:lnTo>
                <a:lnTo>
                  <a:pt x="55" y="1478"/>
                </a:lnTo>
                <a:lnTo>
                  <a:pt x="52" y="1478"/>
                </a:lnTo>
                <a:lnTo>
                  <a:pt x="48" y="1477"/>
                </a:lnTo>
                <a:lnTo>
                  <a:pt x="47" y="1477"/>
                </a:lnTo>
                <a:lnTo>
                  <a:pt x="45" y="1479"/>
                </a:lnTo>
                <a:lnTo>
                  <a:pt x="44" y="1480"/>
                </a:lnTo>
                <a:lnTo>
                  <a:pt x="41" y="1479"/>
                </a:lnTo>
                <a:lnTo>
                  <a:pt x="40" y="1480"/>
                </a:lnTo>
                <a:lnTo>
                  <a:pt x="38" y="1479"/>
                </a:lnTo>
                <a:lnTo>
                  <a:pt x="39" y="1478"/>
                </a:lnTo>
                <a:lnTo>
                  <a:pt x="40" y="1477"/>
                </a:lnTo>
                <a:lnTo>
                  <a:pt x="40" y="1476"/>
                </a:lnTo>
                <a:lnTo>
                  <a:pt x="38" y="1476"/>
                </a:lnTo>
                <a:lnTo>
                  <a:pt x="37" y="1475"/>
                </a:lnTo>
                <a:lnTo>
                  <a:pt x="36" y="1475"/>
                </a:lnTo>
                <a:lnTo>
                  <a:pt x="37" y="1474"/>
                </a:lnTo>
                <a:lnTo>
                  <a:pt x="38" y="1474"/>
                </a:lnTo>
                <a:lnTo>
                  <a:pt x="37" y="1473"/>
                </a:lnTo>
                <a:lnTo>
                  <a:pt x="38" y="1472"/>
                </a:lnTo>
                <a:lnTo>
                  <a:pt x="38" y="1471"/>
                </a:lnTo>
                <a:lnTo>
                  <a:pt x="39" y="1471"/>
                </a:lnTo>
                <a:lnTo>
                  <a:pt x="39" y="1470"/>
                </a:lnTo>
                <a:lnTo>
                  <a:pt x="40" y="1469"/>
                </a:lnTo>
                <a:lnTo>
                  <a:pt x="40" y="1467"/>
                </a:lnTo>
                <a:lnTo>
                  <a:pt x="42" y="1467"/>
                </a:lnTo>
                <a:lnTo>
                  <a:pt x="43" y="1467"/>
                </a:lnTo>
                <a:lnTo>
                  <a:pt x="42" y="1466"/>
                </a:lnTo>
                <a:lnTo>
                  <a:pt x="42" y="1465"/>
                </a:lnTo>
                <a:lnTo>
                  <a:pt x="42" y="1464"/>
                </a:lnTo>
                <a:lnTo>
                  <a:pt x="44" y="1462"/>
                </a:lnTo>
                <a:lnTo>
                  <a:pt x="46" y="1461"/>
                </a:lnTo>
                <a:lnTo>
                  <a:pt x="45" y="1461"/>
                </a:lnTo>
                <a:lnTo>
                  <a:pt x="46" y="1459"/>
                </a:lnTo>
                <a:lnTo>
                  <a:pt x="46" y="1458"/>
                </a:lnTo>
                <a:lnTo>
                  <a:pt x="46" y="1459"/>
                </a:lnTo>
                <a:lnTo>
                  <a:pt x="46" y="1460"/>
                </a:lnTo>
                <a:lnTo>
                  <a:pt x="47" y="1460"/>
                </a:lnTo>
                <a:lnTo>
                  <a:pt x="47" y="1459"/>
                </a:lnTo>
                <a:lnTo>
                  <a:pt x="47" y="1458"/>
                </a:lnTo>
                <a:lnTo>
                  <a:pt x="48" y="1458"/>
                </a:lnTo>
                <a:lnTo>
                  <a:pt x="49" y="1458"/>
                </a:lnTo>
                <a:lnTo>
                  <a:pt x="50" y="1457"/>
                </a:lnTo>
                <a:lnTo>
                  <a:pt x="51" y="1456"/>
                </a:lnTo>
                <a:lnTo>
                  <a:pt x="52" y="1455"/>
                </a:lnTo>
                <a:lnTo>
                  <a:pt x="52" y="1456"/>
                </a:lnTo>
                <a:lnTo>
                  <a:pt x="52" y="1457"/>
                </a:lnTo>
                <a:lnTo>
                  <a:pt x="53" y="1457"/>
                </a:lnTo>
                <a:lnTo>
                  <a:pt x="53" y="1456"/>
                </a:lnTo>
                <a:lnTo>
                  <a:pt x="54" y="1455"/>
                </a:lnTo>
                <a:lnTo>
                  <a:pt x="57" y="1455"/>
                </a:lnTo>
                <a:lnTo>
                  <a:pt x="58" y="1454"/>
                </a:lnTo>
                <a:lnTo>
                  <a:pt x="61" y="1454"/>
                </a:lnTo>
                <a:lnTo>
                  <a:pt x="65" y="1453"/>
                </a:lnTo>
                <a:lnTo>
                  <a:pt x="66" y="1453"/>
                </a:lnTo>
                <a:lnTo>
                  <a:pt x="66" y="1452"/>
                </a:lnTo>
                <a:lnTo>
                  <a:pt x="69" y="1451"/>
                </a:lnTo>
                <a:lnTo>
                  <a:pt x="70" y="1451"/>
                </a:lnTo>
                <a:lnTo>
                  <a:pt x="70" y="1451"/>
                </a:lnTo>
                <a:lnTo>
                  <a:pt x="71" y="1451"/>
                </a:lnTo>
                <a:lnTo>
                  <a:pt x="72" y="1452"/>
                </a:lnTo>
                <a:lnTo>
                  <a:pt x="73" y="1452"/>
                </a:lnTo>
                <a:lnTo>
                  <a:pt x="73" y="1451"/>
                </a:lnTo>
                <a:lnTo>
                  <a:pt x="74" y="1451"/>
                </a:lnTo>
                <a:lnTo>
                  <a:pt x="75" y="1451"/>
                </a:lnTo>
                <a:lnTo>
                  <a:pt x="76" y="1451"/>
                </a:lnTo>
                <a:lnTo>
                  <a:pt x="77" y="1451"/>
                </a:lnTo>
                <a:lnTo>
                  <a:pt x="77" y="1450"/>
                </a:lnTo>
                <a:lnTo>
                  <a:pt x="75" y="1450"/>
                </a:lnTo>
                <a:lnTo>
                  <a:pt x="72" y="1450"/>
                </a:lnTo>
                <a:lnTo>
                  <a:pt x="72" y="1449"/>
                </a:lnTo>
                <a:lnTo>
                  <a:pt x="71" y="1449"/>
                </a:lnTo>
                <a:lnTo>
                  <a:pt x="77" y="1449"/>
                </a:lnTo>
                <a:lnTo>
                  <a:pt x="78" y="1448"/>
                </a:lnTo>
                <a:lnTo>
                  <a:pt x="79" y="1448"/>
                </a:lnTo>
                <a:lnTo>
                  <a:pt x="80" y="1448"/>
                </a:lnTo>
                <a:lnTo>
                  <a:pt x="81" y="1448"/>
                </a:lnTo>
                <a:lnTo>
                  <a:pt x="83" y="1447"/>
                </a:lnTo>
                <a:lnTo>
                  <a:pt x="85" y="1446"/>
                </a:lnTo>
                <a:lnTo>
                  <a:pt x="86" y="1446"/>
                </a:lnTo>
                <a:lnTo>
                  <a:pt x="88" y="1445"/>
                </a:lnTo>
                <a:lnTo>
                  <a:pt x="89" y="1445"/>
                </a:lnTo>
                <a:lnTo>
                  <a:pt x="89" y="1444"/>
                </a:lnTo>
                <a:lnTo>
                  <a:pt x="88" y="1445"/>
                </a:lnTo>
                <a:lnTo>
                  <a:pt x="87" y="1445"/>
                </a:lnTo>
                <a:lnTo>
                  <a:pt x="84" y="1446"/>
                </a:lnTo>
                <a:lnTo>
                  <a:pt x="83" y="1446"/>
                </a:lnTo>
                <a:lnTo>
                  <a:pt x="81" y="1446"/>
                </a:lnTo>
                <a:lnTo>
                  <a:pt x="80" y="1446"/>
                </a:lnTo>
                <a:lnTo>
                  <a:pt x="81" y="1445"/>
                </a:lnTo>
                <a:lnTo>
                  <a:pt x="81" y="1444"/>
                </a:lnTo>
                <a:lnTo>
                  <a:pt x="82" y="1442"/>
                </a:lnTo>
                <a:lnTo>
                  <a:pt x="84" y="1441"/>
                </a:lnTo>
                <a:lnTo>
                  <a:pt x="87" y="1441"/>
                </a:lnTo>
                <a:lnTo>
                  <a:pt x="87" y="1440"/>
                </a:lnTo>
                <a:lnTo>
                  <a:pt x="88" y="1440"/>
                </a:lnTo>
                <a:lnTo>
                  <a:pt x="89" y="1440"/>
                </a:lnTo>
                <a:lnTo>
                  <a:pt x="91" y="1442"/>
                </a:lnTo>
                <a:lnTo>
                  <a:pt x="93" y="1442"/>
                </a:lnTo>
                <a:lnTo>
                  <a:pt x="93" y="1443"/>
                </a:lnTo>
                <a:lnTo>
                  <a:pt x="94" y="1444"/>
                </a:lnTo>
                <a:lnTo>
                  <a:pt x="94" y="1445"/>
                </a:lnTo>
                <a:lnTo>
                  <a:pt x="95" y="1446"/>
                </a:lnTo>
                <a:lnTo>
                  <a:pt x="95" y="1445"/>
                </a:lnTo>
                <a:lnTo>
                  <a:pt x="98" y="1446"/>
                </a:lnTo>
                <a:lnTo>
                  <a:pt x="98" y="1445"/>
                </a:lnTo>
                <a:lnTo>
                  <a:pt x="99" y="1445"/>
                </a:lnTo>
                <a:lnTo>
                  <a:pt x="101" y="1445"/>
                </a:lnTo>
                <a:lnTo>
                  <a:pt x="103" y="1445"/>
                </a:lnTo>
                <a:lnTo>
                  <a:pt x="102" y="1444"/>
                </a:lnTo>
                <a:lnTo>
                  <a:pt x="100" y="1444"/>
                </a:lnTo>
                <a:lnTo>
                  <a:pt x="99" y="1444"/>
                </a:lnTo>
                <a:lnTo>
                  <a:pt x="95" y="1443"/>
                </a:lnTo>
                <a:lnTo>
                  <a:pt x="95" y="1442"/>
                </a:lnTo>
                <a:lnTo>
                  <a:pt x="94" y="1442"/>
                </a:lnTo>
                <a:lnTo>
                  <a:pt x="93" y="1441"/>
                </a:lnTo>
                <a:lnTo>
                  <a:pt x="92" y="1440"/>
                </a:lnTo>
                <a:lnTo>
                  <a:pt x="93" y="1439"/>
                </a:lnTo>
                <a:lnTo>
                  <a:pt x="95" y="1440"/>
                </a:lnTo>
                <a:lnTo>
                  <a:pt x="97" y="1441"/>
                </a:lnTo>
                <a:lnTo>
                  <a:pt x="99" y="1442"/>
                </a:lnTo>
                <a:lnTo>
                  <a:pt x="104" y="1441"/>
                </a:lnTo>
                <a:lnTo>
                  <a:pt x="107" y="1442"/>
                </a:lnTo>
                <a:lnTo>
                  <a:pt x="109" y="1443"/>
                </a:lnTo>
                <a:lnTo>
                  <a:pt x="110" y="1444"/>
                </a:lnTo>
                <a:lnTo>
                  <a:pt x="110" y="1445"/>
                </a:lnTo>
                <a:lnTo>
                  <a:pt x="111" y="1447"/>
                </a:lnTo>
                <a:lnTo>
                  <a:pt x="114" y="1449"/>
                </a:lnTo>
                <a:lnTo>
                  <a:pt x="116" y="1449"/>
                </a:lnTo>
                <a:lnTo>
                  <a:pt x="116" y="1449"/>
                </a:lnTo>
                <a:lnTo>
                  <a:pt x="116" y="1450"/>
                </a:lnTo>
                <a:lnTo>
                  <a:pt x="115" y="1450"/>
                </a:lnTo>
                <a:lnTo>
                  <a:pt x="116" y="1452"/>
                </a:lnTo>
                <a:lnTo>
                  <a:pt x="117" y="1452"/>
                </a:lnTo>
                <a:lnTo>
                  <a:pt x="117" y="1453"/>
                </a:lnTo>
                <a:lnTo>
                  <a:pt x="118" y="1452"/>
                </a:lnTo>
                <a:lnTo>
                  <a:pt x="117" y="1451"/>
                </a:lnTo>
                <a:lnTo>
                  <a:pt x="118" y="1451"/>
                </a:lnTo>
                <a:lnTo>
                  <a:pt x="119" y="1452"/>
                </a:lnTo>
                <a:lnTo>
                  <a:pt x="120" y="1453"/>
                </a:lnTo>
                <a:lnTo>
                  <a:pt x="121" y="1454"/>
                </a:lnTo>
                <a:lnTo>
                  <a:pt x="122" y="1456"/>
                </a:lnTo>
                <a:lnTo>
                  <a:pt x="124" y="1457"/>
                </a:lnTo>
                <a:lnTo>
                  <a:pt x="124" y="1458"/>
                </a:lnTo>
                <a:lnTo>
                  <a:pt x="125" y="1458"/>
                </a:lnTo>
                <a:lnTo>
                  <a:pt x="125" y="1459"/>
                </a:lnTo>
                <a:lnTo>
                  <a:pt x="124" y="1460"/>
                </a:lnTo>
                <a:lnTo>
                  <a:pt x="124" y="1461"/>
                </a:lnTo>
                <a:lnTo>
                  <a:pt x="125" y="1461"/>
                </a:lnTo>
                <a:lnTo>
                  <a:pt x="126" y="1462"/>
                </a:lnTo>
                <a:lnTo>
                  <a:pt x="127" y="1462"/>
                </a:lnTo>
                <a:lnTo>
                  <a:pt x="126" y="1463"/>
                </a:lnTo>
                <a:lnTo>
                  <a:pt x="127" y="1463"/>
                </a:lnTo>
                <a:lnTo>
                  <a:pt x="127" y="1464"/>
                </a:lnTo>
                <a:lnTo>
                  <a:pt x="128" y="1464"/>
                </a:lnTo>
                <a:lnTo>
                  <a:pt x="130" y="1464"/>
                </a:lnTo>
                <a:lnTo>
                  <a:pt x="132" y="1464"/>
                </a:lnTo>
                <a:lnTo>
                  <a:pt x="135" y="1464"/>
                </a:lnTo>
                <a:lnTo>
                  <a:pt x="137" y="1463"/>
                </a:lnTo>
                <a:lnTo>
                  <a:pt x="139" y="1464"/>
                </a:lnTo>
                <a:lnTo>
                  <a:pt x="140" y="1465"/>
                </a:lnTo>
                <a:lnTo>
                  <a:pt x="141" y="1466"/>
                </a:lnTo>
                <a:lnTo>
                  <a:pt x="141" y="1464"/>
                </a:lnTo>
                <a:lnTo>
                  <a:pt x="142" y="1464"/>
                </a:lnTo>
                <a:lnTo>
                  <a:pt x="143" y="1464"/>
                </a:lnTo>
                <a:lnTo>
                  <a:pt x="145" y="1464"/>
                </a:lnTo>
                <a:lnTo>
                  <a:pt x="145" y="1465"/>
                </a:lnTo>
                <a:lnTo>
                  <a:pt x="145" y="1466"/>
                </a:lnTo>
                <a:lnTo>
                  <a:pt x="147" y="1470"/>
                </a:lnTo>
                <a:lnTo>
                  <a:pt x="148" y="1470"/>
                </a:lnTo>
                <a:lnTo>
                  <a:pt x="150" y="1470"/>
                </a:lnTo>
                <a:lnTo>
                  <a:pt x="151" y="1471"/>
                </a:lnTo>
                <a:lnTo>
                  <a:pt x="151" y="1472"/>
                </a:lnTo>
                <a:lnTo>
                  <a:pt x="151" y="1473"/>
                </a:lnTo>
                <a:lnTo>
                  <a:pt x="152" y="1474"/>
                </a:lnTo>
                <a:lnTo>
                  <a:pt x="153" y="1475"/>
                </a:lnTo>
                <a:lnTo>
                  <a:pt x="154" y="1475"/>
                </a:lnTo>
                <a:lnTo>
                  <a:pt x="155" y="1477"/>
                </a:lnTo>
                <a:lnTo>
                  <a:pt x="156" y="1477"/>
                </a:lnTo>
                <a:lnTo>
                  <a:pt x="157" y="1478"/>
                </a:lnTo>
                <a:lnTo>
                  <a:pt x="157" y="1479"/>
                </a:lnTo>
                <a:lnTo>
                  <a:pt x="158" y="1480"/>
                </a:lnTo>
                <a:lnTo>
                  <a:pt x="159" y="1480"/>
                </a:lnTo>
                <a:lnTo>
                  <a:pt x="159" y="1479"/>
                </a:lnTo>
                <a:lnTo>
                  <a:pt x="159" y="1478"/>
                </a:lnTo>
                <a:lnTo>
                  <a:pt x="158" y="1476"/>
                </a:lnTo>
                <a:lnTo>
                  <a:pt x="157" y="1475"/>
                </a:lnTo>
                <a:lnTo>
                  <a:pt x="156" y="1474"/>
                </a:lnTo>
                <a:lnTo>
                  <a:pt x="155" y="1474"/>
                </a:lnTo>
                <a:lnTo>
                  <a:pt x="154" y="1473"/>
                </a:lnTo>
                <a:lnTo>
                  <a:pt x="155" y="1473"/>
                </a:lnTo>
                <a:lnTo>
                  <a:pt x="158" y="1473"/>
                </a:lnTo>
                <a:lnTo>
                  <a:pt x="161" y="1472"/>
                </a:lnTo>
                <a:lnTo>
                  <a:pt x="160" y="1471"/>
                </a:lnTo>
                <a:lnTo>
                  <a:pt x="159" y="1472"/>
                </a:lnTo>
                <a:lnTo>
                  <a:pt x="158" y="1472"/>
                </a:lnTo>
                <a:lnTo>
                  <a:pt x="158" y="1471"/>
                </a:lnTo>
                <a:lnTo>
                  <a:pt x="156" y="1471"/>
                </a:lnTo>
                <a:lnTo>
                  <a:pt x="154" y="1471"/>
                </a:lnTo>
                <a:lnTo>
                  <a:pt x="153" y="1470"/>
                </a:lnTo>
                <a:lnTo>
                  <a:pt x="153" y="1469"/>
                </a:lnTo>
                <a:lnTo>
                  <a:pt x="152" y="1469"/>
                </a:lnTo>
                <a:lnTo>
                  <a:pt x="152" y="1468"/>
                </a:lnTo>
                <a:lnTo>
                  <a:pt x="151" y="1467"/>
                </a:lnTo>
                <a:lnTo>
                  <a:pt x="151" y="1467"/>
                </a:lnTo>
                <a:lnTo>
                  <a:pt x="151" y="1466"/>
                </a:lnTo>
                <a:lnTo>
                  <a:pt x="148" y="1462"/>
                </a:lnTo>
                <a:lnTo>
                  <a:pt x="145" y="1461"/>
                </a:lnTo>
                <a:lnTo>
                  <a:pt x="145" y="1461"/>
                </a:lnTo>
                <a:lnTo>
                  <a:pt x="147" y="1460"/>
                </a:lnTo>
                <a:lnTo>
                  <a:pt x="148" y="1459"/>
                </a:lnTo>
                <a:lnTo>
                  <a:pt x="149" y="1459"/>
                </a:lnTo>
                <a:lnTo>
                  <a:pt x="149" y="1460"/>
                </a:lnTo>
                <a:lnTo>
                  <a:pt x="150" y="1461"/>
                </a:lnTo>
                <a:lnTo>
                  <a:pt x="149" y="1461"/>
                </a:lnTo>
                <a:lnTo>
                  <a:pt x="149" y="1462"/>
                </a:lnTo>
                <a:lnTo>
                  <a:pt x="150" y="1463"/>
                </a:lnTo>
                <a:lnTo>
                  <a:pt x="151" y="1462"/>
                </a:lnTo>
                <a:lnTo>
                  <a:pt x="153" y="1462"/>
                </a:lnTo>
                <a:lnTo>
                  <a:pt x="154" y="1462"/>
                </a:lnTo>
                <a:lnTo>
                  <a:pt x="155" y="1462"/>
                </a:lnTo>
                <a:lnTo>
                  <a:pt x="154" y="1463"/>
                </a:lnTo>
                <a:lnTo>
                  <a:pt x="153" y="1463"/>
                </a:lnTo>
                <a:lnTo>
                  <a:pt x="154" y="1463"/>
                </a:lnTo>
                <a:lnTo>
                  <a:pt x="154" y="1464"/>
                </a:lnTo>
                <a:lnTo>
                  <a:pt x="155" y="1464"/>
                </a:lnTo>
                <a:lnTo>
                  <a:pt x="156" y="1463"/>
                </a:lnTo>
                <a:lnTo>
                  <a:pt x="157" y="1464"/>
                </a:lnTo>
                <a:lnTo>
                  <a:pt x="158" y="1464"/>
                </a:lnTo>
                <a:lnTo>
                  <a:pt x="159" y="1465"/>
                </a:lnTo>
                <a:lnTo>
                  <a:pt x="160" y="1464"/>
                </a:lnTo>
                <a:lnTo>
                  <a:pt x="161" y="1464"/>
                </a:lnTo>
                <a:lnTo>
                  <a:pt x="159" y="1463"/>
                </a:lnTo>
                <a:lnTo>
                  <a:pt x="159" y="1462"/>
                </a:lnTo>
                <a:lnTo>
                  <a:pt x="162" y="1462"/>
                </a:lnTo>
                <a:lnTo>
                  <a:pt x="163" y="1462"/>
                </a:lnTo>
                <a:lnTo>
                  <a:pt x="163" y="1462"/>
                </a:lnTo>
                <a:lnTo>
                  <a:pt x="165" y="1463"/>
                </a:lnTo>
                <a:lnTo>
                  <a:pt x="167" y="1462"/>
                </a:lnTo>
                <a:lnTo>
                  <a:pt x="168" y="1462"/>
                </a:lnTo>
                <a:lnTo>
                  <a:pt x="168" y="1461"/>
                </a:lnTo>
                <a:lnTo>
                  <a:pt x="168" y="1461"/>
                </a:lnTo>
                <a:lnTo>
                  <a:pt x="172" y="1461"/>
                </a:lnTo>
                <a:lnTo>
                  <a:pt x="173" y="1460"/>
                </a:lnTo>
                <a:lnTo>
                  <a:pt x="174" y="1460"/>
                </a:lnTo>
                <a:lnTo>
                  <a:pt x="177" y="1461"/>
                </a:lnTo>
                <a:lnTo>
                  <a:pt x="181" y="1461"/>
                </a:lnTo>
                <a:lnTo>
                  <a:pt x="182" y="1461"/>
                </a:lnTo>
                <a:lnTo>
                  <a:pt x="184" y="1462"/>
                </a:lnTo>
                <a:lnTo>
                  <a:pt x="187" y="1464"/>
                </a:lnTo>
                <a:lnTo>
                  <a:pt x="187" y="1463"/>
                </a:lnTo>
                <a:lnTo>
                  <a:pt x="187" y="1462"/>
                </a:lnTo>
                <a:lnTo>
                  <a:pt x="188" y="1461"/>
                </a:lnTo>
                <a:lnTo>
                  <a:pt x="186" y="1461"/>
                </a:lnTo>
                <a:lnTo>
                  <a:pt x="185" y="1460"/>
                </a:lnTo>
                <a:lnTo>
                  <a:pt x="182" y="1459"/>
                </a:lnTo>
                <a:lnTo>
                  <a:pt x="181" y="1458"/>
                </a:lnTo>
                <a:lnTo>
                  <a:pt x="183" y="1457"/>
                </a:lnTo>
                <a:lnTo>
                  <a:pt x="183" y="1456"/>
                </a:lnTo>
                <a:lnTo>
                  <a:pt x="183" y="1455"/>
                </a:lnTo>
                <a:lnTo>
                  <a:pt x="182" y="1454"/>
                </a:lnTo>
                <a:lnTo>
                  <a:pt x="181" y="1454"/>
                </a:lnTo>
                <a:lnTo>
                  <a:pt x="181" y="1455"/>
                </a:lnTo>
                <a:lnTo>
                  <a:pt x="182" y="1456"/>
                </a:lnTo>
                <a:lnTo>
                  <a:pt x="181" y="1456"/>
                </a:lnTo>
                <a:lnTo>
                  <a:pt x="180" y="1456"/>
                </a:lnTo>
                <a:lnTo>
                  <a:pt x="179" y="1457"/>
                </a:lnTo>
                <a:lnTo>
                  <a:pt x="179" y="1456"/>
                </a:lnTo>
                <a:lnTo>
                  <a:pt x="178" y="1455"/>
                </a:lnTo>
                <a:lnTo>
                  <a:pt x="176" y="1454"/>
                </a:lnTo>
                <a:lnTo>
                  <a:pt x="175" y="1453"/>
                </a:lnTo>
                <a:lnTo>
                  <a:pt x="174" y="1452"/>
                </a:lnTo>
                <a:lnTo>
                  <a:pt x="174" y="1451"/>
                </a:lnTo>
                <a:lnTo>
                  <a:pt x="172" y="1451"/>
                </a:lnTo>
                <a:lnTo>
                  <a:pt x="171" y="1451"/>
                </a:lnTo>
                <a:lnTo>
                  <a:pt x="170" y="1451"/>
                </a:lnTo>
                <a:lnTo>
                  <a:pt x="169" y="1452"/>
                </a:lnTo>
                <a:lnTo>
                  <a:pt x="170" y="1452"/>
                </a:lnTo>
                <a:lnTo>
                  <a:pt x="171" y="1452"/>
                </a:lnTo>
                <a:lnTo>
                  <a:pt x="171" y="1453"/>
                </a:lnTo>
                <a:lnTo>
                  <a:pt x="170" y="1453"/>
                </a:lnTo>
                <a:lnTo>
                  <a:pt x="169" y="1453"/>
                </a:lnTo>
                <a:lnTo>
                  <a:pt x="168" y="1453"/>
                </a:lnTo>
                <a:lnTo>
                  <a:pt x="167" y="1453"/>
                </a:lnTo>
                <a:lnTo>
                  <a:pt x="164" y="1453"/>
                </a:lnTo>
                <a:lnTo>
                  <a:pt x="164" y="1454"/>
                </a:lnTo>
                <a:lnTo>
                  <a:pt x="168" y="1455"/>
                </a:lnTo>
                <a:lnTo>
                  <a:pt x="169" y="1455"/>
                </a:lnTo>
                <a:lnTo>
                  <a:pt x="171" y="1454"/>
                </a:lnTo>
                <a:lnTo>
                  <a:pt x="171" y="1453"/>
                </a:lnTo>
                <a:lnTo>
                  <a:pt x="172" y="1453"/>
                </a:lnTo>
                <a:lnTo>
                  <a:pt x="172" y="1454"/>
                </a:lnTo>
                <a:lnTo>
                  <a:pt x="173" y="1455"/>
                </a:lnTo>
                <a:lnTo>
                  <a:pt x="175" y="1457"/>
                </a:lnTo>
                <a:lnTo>
                  <a:pt x="175" y="1457"/>
                </a:lnTo>
                <a:lnTo>
                  <a:pt x="175" y="1458"/>
                </a:lnTo>
                <a:lnTo>
                  <a:pt x="175" y="1458"/>
                </a:lnTo>
                <a:lnTo>
                  <a:pt x="173" y="1458"/>
                </a:lnTo>
                <a:lnTo>
                  <a:pt x="173" y="1459"/>
                </a:lnTo>
                <a:lnTo>
                  <a:pt x="172" y="1459"/>
                </a:lnTo>
                <a:lnTo>
                  <a:pt x="171" y="1459"/>
                </a:lnTo>
                <a:lnTo>
                  <a:pt x="169" y="1459"/>
                </a:lnTo>
                <a:lnTo>
                  <a:pt x="168" y="1460"/>
                </a:lnTo>
                <a:lnTo>
                  <a:pt x="167" y="1459"/>
                </a:lnTo>
                <a:lnTo>
                  <a:pt x="167" y="1458"/>
                </a:lnTo>
                <a:lnTo>
                  <a:pt x="165" y="1458"/>
                </a:lnTo>
                <a:lnTo>
                  <a:pt x="165" y="1459"/>
                </a:lnTo>
                <a:lnTo>
                  <a:pt x="165" y="1460"/>
                </a:lnTo>
                <a:lnTo>
                  <a:pt x="164" y="1460"/>
                </a:lnTo>
                <a:lnTo>
                  <a:pt x="163" y="1459"/>
                </a:lnTo>
                <a:lnTo>
                  <a:pt x="161" y="1460"/>
                </a:lnTo>
                <a:lnTo>
                  <a:pt x="160" y="1461"/>
                </a:lnTo>
                <a:lnTo>
                  <a:pt x="159" y="1461"/>
                </a:lnTo>
                <a:lnTo>
                  <a:pt x="159" y="1460"/>
                </a:lnTo>
                <a:lnTo>
                  <a:pt x="158" y="1460"/>
                </a:lnTo>
                <a:lnTo>
                  <a:pt x="152" y="1460"/>
                </a:lnTo>
                <a:lnTo>
                  <a:pt x="151" y="1458"/>
                </a:lnTo>
                <a:lnTo>
                  <a:pt x="151" y="1456"/>
                </a:lnTo>
                <a:lnTo>
                  <a:pt x="152" y="1456"/>
                </a:lnTo>
                <a:lnTo>
                  <a:pt x="154" y="1456"/>
                </a:lnTo>
                <a:lnTo>
                  <a:pt x="154" y="1455"/>
                </a:lnTo>
                <a:lnTo>
                  <a:pt x="153" y="1454"/>
                </a:lnTo>
                <a:lnTo>
                  <a:pt x="152" y="1454"/>
                </a:lnTo>
                <a:lnTo>
                  <a:pt x="151" y="1453"/>
                </a:lnTo>
                <a:lnTo>
                  <a:pt x="152" y="1452"/>
                </a:lnTo>
                <a:lnTo>
                  <a:pt x="152" y="1451"/>
                </a:lnTo>
                <a:lnTo>
                  <a:pt x="152" y="1450"/>
                </a:lnTo>
                <a:lnTo>
                  <a:pt x="151" y="1449"/>
                </a:lnTo>
                <a:lnTo>
                  <a:pt x="151" y="1448"/>
                </a:lnTo>
                <a:lnTo>
                  <a:pt x="150" y="1447"/>
                </a:lnTo>
                <a:lnTo>
                  <a:pt x="149" y="1447"/>
                </a:lnTo>
                <a:lnTo>
                  <a:pt x="150" y="1447"/>
                </a:lnTo>
                <a:lnTo>
                  <a:pt x="151" y="1447"/>
                </a:lnTo>
                <a:lnTo>
                  <a:pt x="152" y="1446"/>
                </a:lnTo>
                <a:lnTo>
                  <a:pt x="153" y="1446"/>
                </a:lnTo>
                <a:lnTo>
                  <a:pt x="154" y="1446"/>
                </a:lnTo>
                <a:lnTo>
                  <a:pt x="157" y="1446"/>
                </a:lnTo>
                <a:lnTo>
                  <a:pt x="158" y="1447"/>
                </a:lnTo>
                <a:lnTo>
                  <a:pt x="162" y="1447"/>
                </a:lnTo>
                <a:lnTo>
                  <a:pt x="163" y="1448"/>
                </a:lnTo>
                <a:lnTo>
                  <a:pt x="163" y="1450"/>
                </a:lnTo>
                <a:lnTo>
                  <a:pt x="163" y="1450"/>
                </a:lnTo>
                <a:lnTo>
                  <a:pt x="164" y="1450"/>
                </a:lnTo>
                <a:lnTo>
                  <a:pt x="164" y="1448"/>
                </a:lnTo>
                <a:lnTo>
                  <a:pt x="165" y="1448"/>
                </a:lnTo>
                <a:lnTo>
                  <a:pt x="165" y="1447"/>
                </a:lnTo>
                <a:lnTo>
                  <a:pt x="164" y="1446"/>
                </a:lnTo>
                <a:lnTo>
                  <a:pt x="163" y="1444"/>
                </a:lnTo>
                <a:lnTo>
                  <a:pt x="163" y="1443"/>
                </a:lnTo>
                <a:lnTo>
                  <a:pt x="164" y="1443"/>
                </a:lnTo>
                <a:lnTo>
                  <a:pt x="164" y="1442"/>
                </a:lnTo>
                <a:lnTo>
                  <a:pt x="163" y="1442"/>
                </a:lnTo>
                <a:lnTo>
                  <a:pt x="163" y="1441"/>
                </a:lnTo>
                <a:lnTo>
                  <a:pt x="165" y="1440"/>
                </a:lnTo>
                <a:lnTo>
                  <a:pt x="165" y="1439"/>
                </a:lnTo>
                <a:lnTo>
                  <a:pt x="164" y="1439"/>
                </a:lnTo>
                <a:lnTo>
                  <a:pt x="163" y="1440"/>
                </a:lnTo>
                <a:lnTo>
                  <a:pt x="158" y="1440"/>
                </a:lnTo>
                <a:lnTo>
                  <a:pt x="156" y="1440"/>
                </a:lnTo>
                <a:lnTo>
                  <a:pt x="154" y="1442"/>
                </a:lnTo>
                <a:lnTo>
                  <a:pt x="153" y="1442"/>
                </a:lnTo>
                <a:lnTo>
                  <a:pt x="152" y="1442"/>
                </a:lnTo>
                <a:lnTo>
                  <a:pt x="151" y="1442"/>
                </a:lnTo>
                <a:lnTo>
                  <a:pt x="151" y="1442"/>
                </a:lnTo>
                <a:lnTo>
                  <a:pt x="148" y="1440"/>
                </a:lnTo>
                <a:lnTo>
                  <a:pt x="147" y="1439"/>
                </a:lnTo>
                <a:lnTo>
                  <a:pt x="147" y="1438"/>
                </a:lnTo>
                <a:lnTo>
                  <a:pt x="146" y="1438"/>
                </a:lnTo>
                <a:lnTo>
                  <a:pt x="145" y="1438"/>
                </a:lnTo>
                <a:lnTo>
                  <a:pt x="144" y="1437"/>
                </a:lnTo>
                <a:lnTo>
                  <a:pt x="144" y="1436"/>
                </a:lnTo>
                <a:lnTo>
                  <a:pt x="145" y="1436"/>
                </a:lnTo>
                <a:lnTo>
                  <a:pt x="145" y="1435"/>
                </a:lnTo>
                <a:lnTo>
                  <a:pt x="144" y="1435"/>
                </a:lnTo>
                <a:lnTo>
                  <a:pt x="144" y="1434"/>
                </a:lnTo>
                <a:lnTo>
                  <a:pt x="143" y="1434"/>
                </a:lnTo>
                <a:lnTo>
                  <a:pt x="142" y="1435"/>
                </a:lnTo>
                <a:lnTo>
                  <a:pt x="141" y="1435"/>
                </a:lnTo>
                <a:lnTo>
                  <a:pt x="140" y="1435"/>
                </a:lnTo>
                <a:lnTo>
                  <a:pt x="138" y="1434"/>
                </a:lnTo>
                <a:lnTo>
                  <a:pt x="137" y="1434"/>
                </a:lnTo>
                <a:lnTo>
                  <a:pt x="136" y="1435"/>
                </a:lnTo>
                <a:lnTo>
                  <a:pt x="134" y="1436"/>
                </a:lnTo>
                <a:lnTo>
                  <a:pt x="130" y="1436"/>
                </a:lnTo>
                <a:lnTo>
                  <a:pt x="128" y="1436"/>
                </a:lnTo>
                <a:lnTo>
                  <a:pt x="128" y="1437"/>
                </a:lnTo>
                <a:lnTo>
                  <a:pt x="126" y="1436"/>
                </a:lnTo>
                <a:lnTo>
                  <a:pt x="123" y="1434"/>
                </a:lnTo>
                <a:lnTo>
                  <a:pt x="120" y="1433"/>
                </a:lnTo>
                <a:lnTo>
                  <a:pt x="118" y="1434"/>
                </a:lnTo>
                <a:lnTo>
                  <a:pt x="116" y="1434"/>
                </a:lnTo>
                <a:lnTo>
                  <a:pt x="113" y="1435"/>
                </a:lnTo>
                <a:lnTo>
                  <a:pt x="111" y="1436"/>
                </a:lnTo>
                <a:lnTo>
                  <a:pt x="110" y="1437"/>
                </a:lnTo>
                <a:lnTo>
                  <a:pt x="109" y="1437"/>
                </a:lnTo>
                <a:lnTo>
                  <a:pt x="107" y="1438"/>
                </a:lnTo>
                <a:lnTo>
                  <a:pt x="104" y="1438"/>
                </a:lnTo>
                <a:lnTo>
                  <a:pt x="98" y="1437"/>
                </a:lnTo>
                <a:lnTo>
                  <a:pt x="94" y="1437"/>
                </a:lnTo>
                <a:lnTo>
                  <a:pt x="93" y="1437"/>
                </a:lnTo>
                <a:lnTo>
                  <a:pt x="92" y="1437"/>
                </a:lnTo>
                <a:lnTo>
                  <a:pt x="88" y="1437"/>
                </a:lnTo>
                <a:lnTo>
                  <a:pt x="87" y="1437"/>
                </a:lnTo>
                <a:lnTo>
                  <a:pt x="80" y="1441"/>
                </a:lnTo>
                <a:lnTo>
                  <a:pt x="77" y="1444"/>
                </a:lnTo>
                <a:lnTo>
                  <a:pt x="76" y="1446"/>
                </a:lnTo>
                <a:lnTo>
                  <a:pt x="73" y="1447"/>
                </a:lnTo>
                <a:lnTo>
                  <a:pt x="67" y="1449"/>
                </a:lnTo>
                <a:lnTo>
                  <a:pt x="63" y="1451"/>
                </a:lnTo>
                <a:lnTo>
                  <a:pt x="60" y="1452"/>
                </a:lnTo>
                <a:lnTo>
                  <a:pt x="55" y="1453"/>
                </a:lnTo>
                <a:lnTo>
                  <a:pt x="54" y="1453"/>
                </a:lnTo>
                <a:lnTo>
                  <a:pt x="54" y="1452"/>
                </a:lnTo>
                <a:lnTo>
                  <a:pt x="54" y="1451"/>
                </a:lnTo>
                <a:lnTo>
                  <a:pt x="55" y="1450"/>
                </a:lnTo>
                <a:lnTo>
                  <a:pt x="54" y="1450"/>
                </a:lnTo>
                <a:lnTo>
                  <a:pt x="53" y="1450"/>
                </a:lnTo>
                <a:lnTo>
                  <a:pt x="52" y="1449"/>
                </a:lnTo>
                <a:lnTo>
                  <a:pt x="53" y="1449"/>
                </a:lnTo>
                <a:lnTo>
                  <a:pt x="54" y="1449"/>
                </a:lnTo>
                <a:lnTo>
                  <a:pt x="54" y="1448"/>
                </a:lnTo>
                <a:lnTo>
                  <a:pt x="53" y="1446"/>
                </a:lnTo>
                <a:lnTo>
                  <a:pt x="53" y="1445"/>
                </a:lnTo>
                <a:lnTo>
                  <a:pt x="54" y="1444"/>
                </a:lnTo>
                <a:lnTo>
                  <a:pt x="54" y="1443"/>
                </a:lnTo>
                <a:lnTo>
                  <a:pt x="54" y="1442"/>
                </a:lnTo>
                <a:lnTo>
                  <a:pt x="56" y="1441"/>
                </a:lnTo>
                <a:lnTo>
                  <a:pt x="58" y="1441"/>
                </a:lnTo>
                <a:lnTo>
                  <a:pt x="62" y="1440"/>
                </a:lnTo>
                <a:lnTo>
                  <a:pt x="63" y="1440"/>
                </a:lnTo>
                <a:lnTo>
                  <a:pt x="63" y="1439"/>
                </a:lnTo>
                <a:lnTo>
                  <a:pt x="62" y="1439"/>
                </a:lnTo>
                <a:lnTo>
                  <a:pt x="58" y="1440"/>
                </a:lnTo>
                <a:lnTo>
                  <a:pt x="58" y="1439"/>
                </a:lnTo>
                <a:lnTo>
                  <a:pt x="57" y="1439"/>
                </a:lnTo>
                <a:lnTo>
                  <a:pt x="58" y="1438"/>
                </a:lnTo>
                <a:lnTo>
                  <a:pt x="60" y="1438"/>
                </a:lnTo>
                <a:lnTo>
                  <a:pt x="62" y="1437"/>
                </a:lnTo>
                <a:lnTo>
                  <a:pt x="65" y="1436"/>
                </a:lnTo>
                <a:lnTo>
                  <a:pt x="66" y="1435"/>
                </a:lnTo>
                <a:lnTo>
                  <a:pt x="66" y="1432"/>
                </a:lnTo>
                <a:lnTo>
                  <a:pt x="66" y="1431"/>
                </a:lnTo>
                <a:lnTo>
                  <a:pt x="66" y="1430"/>
                </a:lnTo>
                <a:lnTo>
                  <a:pt x="67" y="1430"/>
                </a:lnTo>
                <a:lnTo>
                  <a:pt x="66" y="1429"/>
                </a:lnTo>
                <a:lnTo>
                  <a:pt x="66" y="1428"/>
                </a:lnTo>
                <a:lnTo>
                  <a:pt x="65" y="1427"/>
                </a:lnTo>
                <a:lnTo>
                  <a:pt x="65" y="1426"/>
                </a:lnTo>
                <a:lnTo>
                  <a:pt x="65" y="1424"/>
                </a:lnTo>
                <a:lnTo>
                  <a:pt x="64" y="1424"/>
                </a:lnTo>
                <a:lnTo>
                  <a:pt x="63" y="1424"/>
                </a:lnTo>
                <a:lnTo>
                  <a:pt x="63" y="1424"/>
                </a:lnTo>
                <a:lnTo>
                  <a:pt x="66" y="1423"/>
                </a:lnTo>
                <a:lnTo>
                  <a:pt x="67" y="1423"/>
                </a:lnTo>
                <a:lnTo>
                  <a:pt x="68" y="1423"/>
                </a:lnTo>
                <a:lnTo>
                  <a:pt x="68" y="1422"/>
                </a:lnTo>
                <a:lnTo>
                  <a:pt x="70" y="1422"/>
                </a:lnTo>
                <a:lnTo>
                  <a:pt x="70" y="1420"/>
                </a:lnTo>
                <a:lnTo>
                  <a:pt x="70" y="1419"/>
                </a:lnTo>
                <a:lnTo>
                  <a:pt x="71" y="1420"/>
                </a:lnTo>
                <a:lnTo>
                  <a:pt x="70" y="1421"/>
                </a:lnTo>
                <a:lnTo>
                  <a:pt x="70" y="1422"/>
                </a:lnTo>
                <a:lnTo>
                  <a:pt x="71" y="1422"/>
                </a:lnTo>
                <a:lnTo>
                  <a:pt x="72" y="1423"/>
                </a:lnTo>
                <a:lnTo>
                  <a:pt x="73" y="1423"/>
                </a:lnTo>
                <a:lnTo>
                  <a:pt x="74" y="1423"/>
                </a:lnTo>
                <a:lnTo>
                  <a:pt x="73" y="1426"/>
                </a:lnTo>
                <a:lnTo>
                  <a:pt x="75" y="1425"/>
                </a:lnTo>
                <a:lnTo>
                  <a:pt x="75" y="1424"/>
                </a:lnTo>
                <a:lnTo>
                  <a:pt x="76" y="1423"/>
                </a:lnTo>
                <a:lnTo>
                  <a:pt x="78" y="1423"/>
                </a:lnTo>
                <a:lnTo>
                  <a:pt x="78" y="1422"/>
                </a:lnTo>
                <a:lnTo>
                  <a:pt x="75" y="1421"/>
                </a:lnTo>
                <a:lnTo>
                  <a:pt x="74" y="1420"/>
                </a:lnTo>
                <a:lnTo>
                  <a:pt x="74" y="1419"/>
                </a:lnTo>
                <a:lnTo>
                  <a:pt x="75" y="1418"/>
                </a:lnTo>
                <a:lnTo>
                  <a:pt x="76" y="1418"/>
                </a:lnTo>
                <a:lnTo>
                  <a:pt x="78" y="1418"/>
                </a:lnTo>
                <a:lnTo>
                  <a:pt x="79" y="1419"/>
                </a:lnTo>
                <a:lnTo>
                  <a:pt x="80" y="1420"/>
                </a:lnTo>
                <a:lnTo>
                  <a:pt x="81" y="1421"/>
                </a:lnTo>
                <a:lnTo>
                  <a:pt x="81" y="1422"/>
                </a:lnTo>
                <a:lnTo>
                  <a:pt x="81" y="1423"/>
                </a:lnTo>
                <a:lnTo>
                  <a:pt x="79" y="1424"/>
                </a:lnTo>
                <a:lnTo>
                  <a:pt x="79" y="1424"/>
                </a:lnTo>
                <a:lnTo>
                  <a:pt x="80" y="1424"/>
                </a:lnTo>
                <a:lnTo>
                  <a:pt x="81" y="1424"/>
                </a:lnTo>
                <a:lnTo>
                  <a:pt x="81" y="1424"/>
                </a:lnTo>
                <a:lnTo>
                  <a:pt x="83" y="1423"/>
                </a:lnTo>
                <a:lnTo>
                  <a:pt x="84" y="1423"/>
                </a:lnTo>
                <a:lnTo>
                  <a:pt x="86" y="1423"/>
                </a:lnTo>
                <a:lnTo>
                  <a:pt x="88" y="1423"/>
                </a:lnTo>
                <a:lnTo>
                  <a:pt x="89" y="1424"/>
                </a:lnTo>
                <a:lnTo>
                  <a:pt x="89" y="1424"/>
                </a:lnTo>
                <a:lnTo>
                  <a:pt x="90" y="1424"/>
                </a:lnTo>
                <a:lnTo>
                  <a:pt x="90" y="1424"/>
                </a:lnTo>
                <a:lnTo>
                  <a:pt x="88" y="1422"/>
                </a:lnTo>
                <a:lnTo>
                  <a:pt x="87" y="1422"/>
                </a:lnTo>
                <a:lnTo>
                  <a:pt x="84" y="1421"/>
                </a:lnTo>
                <a:lnTo>
                  <a:pt x="84" y="1422"/>
                </a:lnTo>
                <a:lnTo>
                  <a:pt x="82" y="1422"/>
                </a:lnTo>
                <a:lnTo>
                  <a:pt x="81" y="1422"/>
                </a:lnTo>
                <a:lnTo>
                  <a:pt x="81" y="1421"/>
                </a:lnTo>
                <a:lnTo>
                  <a:pt x="82" y="1421"/>
                </a:lnTo>
                <a:lnTo>
                  <a:pt x="82" y="1420"/>
                </a:lnTo>
                <a:lnTo>
                  <a:pt x="81" y="1419"/>
                </a:lnTo>
                <a:lnTo>
                  <a:pt x="81" y="1418"/>
                </a:lnTo>
                <a:lnTo>
                  <a:pt x="81" y="1418"/>
                </a:lnTo>
                <a:lnTo>
                  <a:pt x="82" y="1418"/>
                </a:lnTo>
                <a:lnTo>
                  <a:pt x="83" y="1418"/>
                </a:lnTo>
                <a:lnTo>
                  <a:pt x="83" y="1417"/>
                </a:lnTo>
                <a:lnTo>
                  <a:pt x="86" y="1417"/>
                </a:lnTo>
                <a:lnTo>
                  <a:pt x="85" y="1416"/>
                </a:lnTo>
                <a:lnTo>
                  <a:pt x="83" y="1415"/>
                </a:lnTo>
                <a:lnTo>
                  <a:pt x="84" y="1414"/>
                </a:lnTo>
                <a:lnTo>
                  <a:pt x="87" y="1414"/>
                </a:lnTo>
                <a:lnTo>
                  <a:pt x="89" y="1415"/>
                </a:lnTo>
                <a:lnTo>
                  <a:pt x="90" y="1415"/>
                </a:lnTo>
                <a:lnTo>
                  <a:pt x="93" y="1416"/>
                </a:lnTo>
                <a:lnTo>
                  <a:pt x="96" y="1417"/>
                </a:lnTo>
                <a:lnTo>
                  <a:pt x="97" y="1418"/>
                </a:lnTo>
                <a:lnTo>
                  <a:pt x="98" y="1417"/>
                </a:lnTo>
                <a:lnTo>
                  <a:pt x="97" y="1416"/>
                </a:lnTo>
                <a:lnTo>
                  <a:pt x="97" y="1415"/>
                </a:lnTo>
                <a:lnTo>
                  <a:pt x="94" y="1415"/>
                </a:lnTo>
                <a:lnTo>
                  <a:pt x="93" y="1415"/>
                </a:lnTo>
                <a:lnTo>
                  <a:pt x="92" y="1413"/>
                </a:lnTo>
                <a:lnTo>
                  <a:pt x="89" y="1413"/>
                </a:lnTo>
                <a:lnTo>
                  <a:pt x="86" y="1413"/>
                </a:lnTo>
                <a:lnTo>
                  <a:pt x="85" y="1412"/>
                </a:lnTo>
                <a:lnTo>
                  <a:pt x="86" y="1412"/>
                </a:lnTo>
                <a:lnTo>
                  <a:pt x="87" y="1412"/>
                </a:lnTo>
                <a:lnTo>
                  <a:pt x="87" y="1411"/>
                </a:lnTo>
                <a:lnTo>
                  <a:pt x="87" y="1410"/>
                </a:lnTo>
                <a:lnTo>
                  <a:pt x="89" y="1409"/>
                </a:lnTo>
                <a:lnTo>
                  <a:pt x="91" y="1408"/>
                </a:lnTo>
                <a:lnTo>
                  <a:pt x="93" y="1408"/>
                </a:lnTo>
                <a:lnTo>
                  <a:pt x="93" y="1407"/>
                </a:lnTo>
                <a:lnTo>
                  <a:pt x="95" y="1407"/>
                </a:lnTo>
                <a:lnTo>
                  <a:pt x="96" y="1408"/>
                </a:lnTo>
                <a:lnTo>
                  <a:pt x="96" y="1410"/>
                </a:lnTo>
                <a:lnTo>
                  <a:pt x="99" y="1413"/>
                </a:lnTo>
                <a:lnTo>
                  <a:pt x="100" y="1415"/>
                </a:lnTo>
                <a:lnTo>
                  <a:pt x="102" y="1418"/>
                </a:lnTo>
                <a:lnTo>
                  <a:pt x="103" y="1420"/>
                </a:lnTo>
                <a:lnTo>
                  <a:pt x="104" y="1420"/>
                </a:lnTo>
                <a:lnTo>
                  <a:pt x="105" y="1422"/>
                </a:lnTo>
                <a:lnTo>
                  <a:pt x="106" y="1422"/>
                </a:lnTo>
                <a:lnTo>
                  <a:pt x="107" y="1422"/>
                </a:lnTo>
                <a:lnTo>
                  <a:pt x="107" y="1424"/>
                </a:lnTo>
                <a:lnTo>
                  <a:pt x="108" y="1424"/>
                </a:lnTo>
                <a:lnTo>
                  <a:pt x="110" y="1424"/>
                </a:lnTo>
                <a:lnTo>
                  <a:pt x="113" y="1425"/>
                </a:lnTo>
                <a:lnTo>
                  <a:pt x="114" y="1426"/>
                </a:lnTo>
                <a:lnTo>
                  <a:pt x="115" y="1427"/>
                </a:lnTo>
                <a:lnTo>
                  <a:pt x="117" y="1427"/>
                </a:lnTo>
                <a:lnTo>
                  <a:pt x="118" y="1427"/>
                </a:lnTo>
                <a:lnTo>
                  <a:pt x="119" y="1428"/>
                </a:lnTo>
                <a:lnTo>
                  <a:pt x="120" y="1429"/>
                </a:lnTo>
                <a:lnTo>
                  <a:pt x="120" y="1430"/>
                </a:lnTo>
                <a:lnTo>
                  <a:pt x="121" y="1431"/>
                </a:lnTo>
                <a:lnTo>
                  <a:pt x="124" y="1431"/>
                </a:lnTo>
                <a:lnTo>
                  <a:pt x="125" y="1430"/>
                </a:lnTo>
                <a:lnTo>
                  <a:pt x="127" y="1430"/>
                </a:lnTo>
                <a:lnTo>
                  <a:pt x="128" y="1430"/>
                </a:lnTo>
                <a:lnTo>
                  <a:pt x="128" y="1429"/>
                </a:lnTo>
                <a:lnTo>
                  <a:pt x="127" y="1429"/>
                </a:lnTo>
                <a:lnTo>
                  <a:pt x="127" y="1428"/>
                </a:lnTo>
                <a:lnTo>
                  <a:pt x="128" y="1428"/>
                </a:lnTo>
                <a:lnTo>
                  <a:pt x="128" y="1427"/>
                </a:lnTo>
                <a:lnTo>
                  <a:pt x="127" y="1427"/>
                </a:lnTo>
                <a:lnTo>
                  <a:pt x="126" y="1428"/>
                </a:lnTo>
                <a:lnTo>
                  <a:pt x="124" y="1429"/>
                </a:lnTo>
                <a:lnTo>
                  <a:pt x="122" y="1428"/>
                </a:lnTo>
                <a:lnTo>
                  <a:pt x="121" y="1427"/>
                </a:lnTo>
                <a:lnTo>
                  <a:pt x="116" y="1425"/>
                </a:lnTo>
                <a:lnTo>
                  <a:pt x="115" y="1424"/>
                </a:lnTo>
                <a:lnTo>
                  <a:pt x="113" y="1424"/>
                </a:lnTo>
                <a:lnTo>
                  <a:pt x="109" y="1423"/>
                </a:lnTo>
                <a:lnTo>
                  <a:pt x="105" y="1419"/>
                </a:lnTo>
                <a:lnTo>
                  <a:pt x="104" y="1418"/>
                </a:lnTo>
                <a:lnTo>
                  <a:pt x="101" y="1416"/>
                </a:lnTo>
                <a:lnTo>
                  <a:pt x="102" y="1415"/>
                </a:lnTo>
                <a:lnTo>
                  <a:pt x="102" y="1414"/>
                </a:lnTo>
                <a:lnTo>
                  <a:pt x="101" y="1414"/>
                </a:lnTo>
                <a:lnTo>
                  <a:pt x="100" y="1413"/>
                </a:lnTo>
                <a:lnTo>
                  <a:pt x="99" y="1412"/>
                </a:lnTo>
                <a:lnTo>
                  <a:pt x="100" y="1411"/>
                </a:lnTo>
                <a:lnTo>
                  <a:pt x="98" y="1409"/>
                </a:lnTo>
                <a:lnTo>
                  <a:pt x="97" y="1408"/>
                </a:lnTo>
                <a:lnTo>
                  <a:pt x="97" y="1406"/>
                </a:lnTo>
                <a:lnTo>
                  <a:pt x="98" y="1405"/>
                </a:lnTo>
                <a:lnTo>
                  <a:pt x="98" y="1404"/>
                </a:lnTo>
                <a:lnTo>
                  <a:pt x="97" y="1404"/>
                </a:lnTo>
                <a:lnTo>
                  <a:pt x="96" y="1404"/>
                </a:lnTo>
                <a:lnTo>
                  <a:pt x="95" y="1404"/>
                </a:lnTo>
                <a:lnTo>
                  <a:pt x="95" y="1403"/>
                </a:lnTo>
                <a:lnTo>
                  <a:pt x="94" y="1403"/>
                </a:lnTo>
                <a:lnTo>
                  <a:pt x="95" y="1402"/>
                </a:lnTo>
                <a:lnTo>
                  <a:pt x="94" y="1402"/>
                </a:lnTo>
                <a:lnTo>
                  <a:pt x="93" y="1402"/>
                </a:lnTo>
                <a:lnTo>
                  <a:pt x="93" y="1401"/>
                </a:lnTo>
                <a:lnTo>
                  <a:pt x="93" y="1400"/>
                </a:lnTo>
                <a:lnTo>
                  <a:pt x="95" y="1400"/>
                </a:lnTo>
                <a:lnTo>
                  <a:pt x="96" y="1400"/>
                </a:lnTo>
                <a:lnTo>
                  <a:pt x="98" y="1398"/>
                </a:lnTo>
                <a:lnTo>
                  <a:pt x="99" y="1398"/>
                </a:lnTo>
                <a:lnTo>
                  <a:pt x="99" y="1397"/>
                </a:lnTo>
                <a:lnTo>
                  <a:pt x="98" y="1397"/>
                </a:lnTo>
                <a:lnTo>
                  <a:pt x="97" y="1397"/>
                </a:lnTo>
                <a:lnTo>
                  <a:pt x="96" y="1397"/>
                </a:lnTo>
                <a:lnTo>
                  <a:pt x="95" y="1397"/>
                </a:lnTo>
                <a:lnTo>
                  <a:pt x="96" y="1398"/>
                </a:lnTo>
                <a:lnTo>
                  <a:pt x="96" y="1399"/>
                </a:lnTo>
                <a:lnTo>
                  <a:pt x="94" y="1398"/>
                </a:lnTo>
                <a:lnTo>
                  <a:pt x="94" y="1397"/>
                </a:lnTo>
                <a:lnTo>
                  <a:pt x="93" y="1398"/>
                </a:lnTo>
                <a:lnTo>
                  <a:pt x="93" y="1398"/>
                </a:lnTo>
                <a:lnTo>
                  <a:pt x="92" y="1399"/>
                </a:lnTo>
                <a:lnTo>
                  <a:pt x="91" y="1399"/>
                </a:lnTo>
                <a:lnTo>
                  <a:pt x="90" y="1399"/>
                </a:lnTo>
                <a:lnTo>
                  <a:pt x="90" y="1398"/>
                </a:lnTo>
                <a:lnTo>
                  <a:pt x="91" y="1397"/>
                </a:lnTo>
                <a:lnTo>
                  <a:pt x="93" y="1396"/>
                </a:lnTo>
                <a:lnTo>
                  <a:pt x="93" y="1395"/>
                </a:lnTo>
                <a:lnTo>
                  <a:pt x="92" y="1395"/>
                </a:lnTo>
                <a:lnTo>
                  <a:pt x="89" y="1396"/>
                </a:lnTo>
                <a:lnTo>
                  <a:pt x="88" y="1396"/>
                </a:lnTo>
                <a:lnTo>
                  <a:pt x="87" y="1396"/>
                </a:lnTo>
                <a:lnTo>
                  <a:pt x="85" y="1395"/>
                </a:lnTo>
                <a:lnTo>
                  <a:pt x="84" y="1394"/>
                </a:lnTo>
                <a:lnTo>
                  <a:pt x="83" y="1394"/>
                </a:lnTo>
                <a:lnTo>
                  <a:pt x="82" y="1393"/>
                </a:lnTo>
                <a:lnTo>
                  <a:pt x="83" y="1393"/>
                </a:lnTo>
                <a:lnTo>
                  <a:pt x="84" y="1393"/>
                </a:lnTo>
                <a:lnTo>
                  <a:pt x="85" y="1393"/>
                </a:lnTo>
                <a:lnTo>
                  <a:pt x="85" y="1392"/>
                </a:lnTo>
                <a:lnTo>
                  <a:pt x="88" y="1392"/>
                </a:lnTo>
                <a:lnTo>
                  <a:pt x="90" y="1392"/>
                </a:lnTo>
                <a:lnTo>
                  <a:pt x="91" y="1392"/>
                </a:lnTo>
                <a:lnTo>
                  <a:pt x="92" y="1392"/>
                </a:lnTo>
                <a:lnTo>
                  <a:pt x="94" y="1393"/>
                </a:lnTo>
                <a:lnTo>
                  <a:pt x="94" y="1394"/>
                </a:lnTo>
                <a:lnTo>
                  <a:pt x="98" y="1392"/>
                </a:lnTo>
                <a:lnTo>
                  <a:pt x="98" y="1393"/>
                </a:lnTo>
                <a:lnTo>
                  <a:pt x="97" y="1393"/>
                </a:lnTo>
                <a:lnTo>
                  <a:pt x="97" y="1394"/>
                </a:lnTo>
                <a:lnTo>
                  <a:pt x="98" y="1394"/>
                </a:lnTo>
                <a:lnTo>
                  <a:pt x="100" y="1395"/>
                </a:lnTo>
                <a:lnTo>
                  <a:pt x="100" y="1396"/>
                </a:lnTo>
                <a:lnTo>
                  <a:pt x="101" y="1397"/>
                </a:lnTo>
                <a:lnTo>
                  <a:pt x="101" y="1398"/>
                </a:lnTo>
                <a:lnTo>
                  <a:pt x="102" y="1400"/>
                </a:lnTo>
                <a:lnTo>
                  <a:pt x="103" y="1401"/>
                </a:lnTo>
                <a:lnTo>
                  <a:pt x="104" y="1401"/>
                </a:lnTo>
                <a:lnTo>
                  <a:pt x="104" y="1400"/>
                </a:lnTo>
                <a:lnTo>
                  <a:pt x="105" y="1400"/>
                </a:lnTo>
                <a:lnTo>
                  <a:pt x="105" y="1401"/>
                </a:lnTo>
                <a:lnTo>
                  <a:pt x="106" y="1403"/>
                </a:lnTo>
                <a:lnTo>
                  <a:pt x="108" y="1405"/>
                </a:lnTo>
                <a:lnTo>
                  <a:pt x="108" y="1406"/>
                </a:lnTo>
                <a:lnTo>
                  <a:pt x="109" y="1407"/>
                </a:lnTo>
                <a:lnTo>
                  <a:pt x="112" y="1409"/>
                </a:lnTo>
                <a:lnTo>
                  <a:pt x="113" y="1410"/>
                </a:lnTo>
                <a:lnTo>
                  <a:pt x="114" y="1412"/>
                </a:lnTo>
                <a:lnTo>
                  <a:pt x="116" y="1412"/>
                </a:lnTo>
                <a:lnTo>
                  <a:pt x="116" y="1413"/>
                </a:lnTo>
                <a:lnTo>
                  <a:pt x="117" y="1414"/>
                </a:lnTo>
                <a:lnTo>
                  <a:pt x="118" y="1416"/>
                </a:lnTo>
                <a:lnTo>
                  <a:pt x="119" y="1416"/>
                </a:lnTo>
                <a:lnTo>
                  <a:pt x="119" y="1415"/>
                </a:lnTo>
                <a:lnTo>
                  <a:pt x="118" y="1413"/>
                </a:lnTo>
                <a:lnTo>
                  <a:pt x="116" y="1412"/>
                </a:lnTo>
                <a:lnTo>
                  <a:pt x="116" y="1411"/>
                </a:lnTo>
                <a:lnTo>
                  <a:pt x="115" y="1411"/>
                </a:lnTo>
                <a:lnTo>
                  <a:pt x="114" y="1410"/>
                </a:lnTo>
                <a:lnTo>
                  <a:pt x="115" y="1410"/>
                </a:lnTo>
                <a:lnTo>
                  <a:pt x="117" y="1409"/>
                </a:lnTo>
                <a:lnTo>
                  <a:pt x="118" y="1409"/>
                </a:lnTo>
                <a:lnTo>
                  <a:pt x="117" y="1409"/>
                </a:lnTo>
                <a:lnTo>
                  <a:pt x="117" y="1408"/>
                </a:lnTo>
                <a:lnTo>
                  <a:pt x="116" y="1408"/>
                </a:lnTo>
                <a:lnTo>
                  <a:pt x="115" y="1408"/>
                </a:lnTo>
                <a:lnTo>
                  <a:pt x="114" y="1407"/>
                </a:lnTo>
                <a:lnTo>
                  <a:pt x="113" y="1408"/>
                </a:lnTo>
                <a:lnTo>
                  <a:pt x="112" y="1407"/>
                </a:lnTo>
                <a:lnTo>
                  <a:pt x="113" y="1406"/>
                </a:lnTo>
                <a:lnTo>
                  <a:pt x="113" y="1405"/>
                </a:lnTo>
                <a:lnTo>
                  <a:pt x="114" y="1405"/>
                </a:lnTo>
                <a:lnTo>
                  <a:pt x="113" y="1405"/>
                </a:lnTo>
                <a:lnTo>
                  <a:pt x="113" y="1404"/>
                </a:lnTo>
                <a:lnTo>
                  <a:pt x="112" y="1404"/>
                </a:lnTo>
                <a:lnTo>
                  <a:pt x="111" y="1404"/>
                </a:lnTo>
                <a:lnTo>
                  <a:pt x="111" y="1403"/>
                </a:lnTo>
                <a:lnTo>
                  <a:pt x="111" y="1402"/>
                </a:lnTo>
                <a:lnTo>
                  <a:pt x="112" y="1402"/>
                </a:lnTo>
                <a:lnTo>
                  <a:pt x="112" y="1401"/>
                </a:lnTo>
                <a:lnTo>
                  <a:pt x="111" y="1401"/>
                </a:lnTo>
                <a:lnTo>
                  <a:pt x="110" y="1401"/>
                </a:lnTo>
                <a:lnTo>
                  <a:pt x="109" y="1401"/>
                </a:lnTo>
                <a:lnTo>
                  <a:pt x="108" y="1401"/>
                </a:lnTo>
                <a:lnTo>
                  <a:pt x="107" y="1401"/>
                </a:lnTo>
                <a:lnTo>
                  <a:pt x="107" y="1400"/>
                </a:lnTo>
                <a:lnTo>
                  <a:pt x="107" y="1400"/>
                </a:lnTo>
                <a:lnTo>
                  <a:pt x="107" y="1399"/>
                </a:lnTo>
                <a:lnTo>
                  <a:pt x="108" y="1399"/>
                </a:lnTo>
                <a:lnTo>
                  <a:pt x="109" y="1399"/>
                </a:lnTo>
                <a:lnTo>
                  <a:pt x="109" y="1398"/>
                </a:lnTo>
                <a:lnTo>
                  <a:pt x="110" y="1398"/>
                </a:lnTo>
                <a:lnTo>
                  <a:pt x="111" y="1398"/>
                </a:lnTo>
                <a:lnTo>
                  <a:pt x="111" y="1399"/>
                </a:lnTo>
                <a:lnTo>
                  <a:pt x="112" y="1399"/>
                </a:lnTo>
                <a:lnTo>
                  <a:pt x="112" y="1400"/>
                </a:lnTo>
                <a:lnTo>
                  <a:pt x="113" y="1400"/>
                </a:lnTo>
                <a:lnTo>
                  <a:pt x="113" y="1400"/>
                </a:lnTo>
                <a:lnTo>
                  <a:pt x="114" y="1400"/>
                </a:lnTo>
                <a:lnTo>
                  <a:pt x="115" y="1400"/>
                </a:lnTo>
                <a:lnTo>
                  <a:pt x="116" y="1401"/>
                </a:lnTo>
                <a:lnTo>
                  <a:pt x="116" y="1401"/>
                </a:lnTo>
                <a:lnTo>
                  <a:pt x="117" y="1401"/>
                </a:lnTo>
                <a:lnTo>
                  <a:pt x="118" y="1403"/>
                </a:lnTo>
                <a:lnTo>
                  <a:pt x="118" y="1404"/>
                </a:lnTo>
                <a:lnTo>
                  <a:pt x="119" y="1405"/>
                </a:lnTo>
                <a:lnTo>
                  <a:pt x="124" y="1410"/>
                </a:lnTo>
                <a:lnTo>
                  <a:pt x="124" y="1412"/>
                </a:lnTo>
                <a:lnTo>
                  <a:pt x="126" y="1412"/>
                </a:lnTo>
                <a:lnTo>
                  <a:pt x="126" y="1414"/>
                </a:lnTo>
                <a:lnTo>
                  <a:pt x="127" y="1415"/>
                </a:lnTo>
                <a:lnTo>
                  <a:pt x="127" y="1416"/>
                </a:lnTo>
                <a:lnTo>
                  <a:pt x="128" y="1416"/>
                </a:lnTo>
                <a:lnTo>
                  <a:pt x="130" y="1417"/>
                </a:lnTo>
                <a:lnTo>
                  <a:pt x="131" y="1420"/>
                </a:lnTo>
                <a:lnTo>
                  <a:pt x="132" y="1421"/>
                </a:lnTo>
                <a:lnTo>
                  <a:pt x="133" y="1422"/>
                </a:lnTo>
                <a:lnTo>
                  <a:pt x="135" y="1423"/>
                </a:lnTo>
                <a:lnTo>
                  <a:pt x="136" y="1423"/>
                </a:lnTo>
                <a:lnTo>
                  <a:pt x="138" y="1424"/>
                </a:lnTo>
                <a:lnTo>
                  <a:pt x="140" y="1425"/>
                </a:lnTo>
                <a:lnTo>
                  <a:pt x="145" y="1426"/>
                </a:lnTo>
                <a:lnTo>
                  <a:pt x="147" y="1426"/>
                </a:lnTo>
                <a:lnTo>
                  <a:pt x="148" y="1427"/>
                </a:lnTo>
                <a:lnTo>
                  <a:pt x="149" y="1427"/>
                </a:lnTo>
                <a:lnTo>
                  <a:pt x="151" y="1428"/>
                </a:lnTo>
                <a:lnTo>
                  <a:pt x="151" y="1428"/>
                </a:lnTo>
                <a:lnTo>
                  <a:pt x="160" y="1430"/>
                </a:lnTo>
                <a:lnTo>
                  <a:pt x="162" y="1430"/>
                </a:lnTo>
                <a:lnTo>
                  <a:pt x="162" y="1431"/>
                </a:lnTo>
                <a:lnTo>
                  <a:pt x="163" y="1432"/>
                </a:lnTo>
                <a:lnTo>
                  <a:pt x="163" y="1433"/>
                </a:lnTo>
                <a:lnTo>
                  <a:pt x="163" y="1433"/>
                </a:lnTo>
                <a:lnTo>
                  <a:pt x="163" y="1434"/>
                </a:lnTo>
                <a:lnTo>
                  <a:pt x="163" y="1435"/>
                </a:lnTo>
                <a:lnTo>
                  <a:pt x="165" y="1436"/>
                </a:lnTo>
                <a:lnTo>
                  <a:pt x="166" y="1437"/>
                </a:lnTo>
                <a:lnTo>
                  <a:pt x="168" y="1439"/>
                </a:lnTo>
                <a:lnTo>
                  <a:pt x="169" y="1440"/>
                </a:lnTo>
                <a:lnTo>
                  <a:pt x="170" y="1441"/>
                </a:lnTo>
                <a:lnTo>
                  <a:pt x="171" y="1442"/>
                </a:lnTo>
                <a:lnTo>
                  <a:pt x="171" y="1443"/>
                </a:lnTo>
                <a:lnTo>
                  <a:pt x="172" y="1444"/>
                </a:lnTo>
                <a:lnTo>
                  <a:pt x="173" y="1445"/>
                </a:lnTo>
                <a:lnTo>
                  <a:pt x="176" y="1447"/>
                </a:lnTo>
                <a:lnTo>
                  <a:pt x="177" y="1449"/>
                </a:lnTo>
                <a:lnTo>
                  <a:pt x="177" y="1451"/>
                </a:lnTo>
                <a:lnTo>
                  <a:pt x="178" y="1453"/>
                </a:lnTo>
                <a:lnTo>
                  <a:pt x="180" y="1452"/>
                </a:lnTo>
                <a:lnTo>
                  <a:pt x="182" y="1452"/>
                </a:lnTo>
                <a:lnTo>
                  <a:pt x="183" y="1452"/>
                </a:lnTo>
                <a:lnTo>
                  <a:pt x="184" y="1452"/>
                </a:lnTo>
                <a:lnTo>
                  <a:pt x="187" y="1453"/>
                </a:lnTo>
                <a:lnTo>
                  <a:pt x="189" y="1454"/>
                </a:lnTo>
                <a:lnTo>
                  <a:pt x="188" y="1452"/>
                </a:lnTo>
                <a:lnTo>
                  <a:pt x="188" y="1451"/>
                </a:lnTo>
                <a:lnTo>
                  <a:pt x="188" y="1450"/>
                </a:lnTo>
                <a:lnTo>
                  <a:pt x="187" y="1450"/>
                </a:lnTo>
                <a:lnTo>
                  <a:pt x="186" y="1449"/>
                </a:lnTo>
                <a:lnTo>
                  <a:pt x="185" y="1449"/>
                </a:lnTo>
                <a:lnTo>
                  <a:pt x="180" y="1447"/>
                </a:lnTo>
                <a:lnTo>
                  <a:pt x="182" y="1446"/>
                </a:lnTo>
                <a:lnTo>
                  <a:pt x="183" y="1445"/>
                </a:lnTo>
                <a:lnTo>
                  <a:pt x="183" y="1444"/>
                </a:lnTo>
                <a:lnTo>
                  <a:pt x="182" y="1444"/>
                </a:lnTo>
                <a:lnTo>
                  <a:pt x="180" y="1444"/>
                </a:lnTo>
                <a:lnTo>
                  <a:pt x="177" y="1442"/>
                </a:lnTo>
                <a:lnTo>
                  <a:pt x="176" y="1442"/>
                </a:lnTo>
                <a:lnTo>
                  <a:pt x="178" y="1442"/>
                </a:lnTo>
                <a:lnTo>
                  <a:pt x="178" y="1441"/>
                </a:lnTo>
                <a:lnTo>
                  <a:pt x="178" y="1440"/>
                </a:lnTo>
                <a:lnTo>
                  <a:pt x="179" y="1439"/>
                </a:lnTo>
                <a:lnTo>
                  <a:pt x="178" y="1439"/>
                </a:lnTo>
                <a:lnTo>
                  <a:pt x="177" y="1439"/>
                </a:lnTo>
                <a:lnTo>
                  <a:pt x="175" y="1438"/>
                </a:lnTo>
                <a:lnTo>
                  <a:pt x="174" y="1437"/>
                </a:lnTo>
                <a:lnTo>
                  <a:pt x="173" y="1437"/>
                </a:lnTo>
                <a:lnTo>
                  <a:pt x="172" y="1436"/>
                </a:lnTo>
                <a:lnTo>
                  <a:pt x="170" y="1436"/>
                </a:lnTo>
                <a:lnTo>
                  <a:pt x="170" y="1434"/>
                </a:lnTo>
                <a:lnTo>
                  <a:pt x="169" y="1432"/>
                </a:lnTo>
                <a:lnTo>
                  <a:pt x="169" y="1431"/>
                </a:lnTo>
                <a:lnTo>
                  <a:pt x="166" y="1430"/>
                </a:lnTo>
                <a:lnTo>
                  <a:pt x="168" y="1429"/>
                </a:lnTo>
                <a:lnTo>
                  <a:pt x="170" y="1429"/>
                </a:lnTo>
                <a:lnTo>
                  <a:pt x="171" y="1428"/>
                </a:lnTo>
                <a:lnTo>
                  <a:pt x="172" y="1428"/>
                </a:lnTo>
                <a:lnTo>
                  <a:pt x="173" y="1428"/>
                </a:lnTo>
                <a:lnTo>
                  <a:pt x="173" y="1427"/>
                </a:lnTo>
                <a:lnTo>
                  <a:pt x="172" y="1427"/>
                </a:lnTo>
                <a:lnTo>
                  <a:pt x="171" y="1427"/>
                </a:lnTo>
                <a:lnTo>
                  <a:pt x="168" y="1428"/>
                </a:lnTo>
                <a:lnTo>
                  <a:pt x="167" y="1428"/>
                </a:lnTo>
                <a:lnTo>
                  <a:pt x="165" y="1427"/>
                </a:lnTo>
                <a:lnTo>
                  <a:pt x="164" y="1427"/>
                </a:lnTo>
                <a:lnTo>
                  <a:pt x="165" y="1426"/>
                </a:lnTo>
                <a:lnTo>
                  <a:pt x="166" y="1426"/>
                </a:lnTo>
                <a:lnTo>
                  <a:pt x="167" y="1424"/>
                </a:lnTo>
                <a:lnTo>
                  <a:pt x="169" y="1424"/>
                </a:lnTo>
                <a:lnTo>
                  <a:pt x="169" y="1424"/>
                </a:lnTo>
                <a:lnTo>
                  <a:pt x="168" y="1424"/>
                </a:lnTo>
                <a:lnTo>
                  <a:pt x="165" y="1424"/>
                </a:lnTo>
                <a:lnTo>
                  <a:pt x="163" y="1424"/>
                </a:lnTo>
                <a:lnTo>
                  <a:pt x="163" y="1423"/>
                </a:lnTo>
                <a:lnTo>
                  <a:pt x="163" y="1422"/>
                </a:lnTo>
                <a:lnTo>
                  <a:pt x="161" y="1421"/>
                </a:lnTo>
                <a:lnTo>
                  <a:pt x="160" y="1418"/>
                </a:lnTo>
                <a:lnTo>
                  <a:pt x="160" y="1417"/>
                </a:lnTo>
                <a:lnTo>
                  <a:pt x="159" y="1417"/>
                </a:lnTo>
                <a:lnTo>
                  <a:pt x="158" y="1416"/>
                </a:lnTo>
                <a:lnTo>
                  <a:pt x="157" y="1415"/>
                </a:lnTo>
                <a:lnTo>
                  <a:pt x="158" y="1414"/>
                </a:lnTo>
                <a:lnTo>
                  <a:pt x="161" y="1414"/>
                </a:lnTo>
                <a:lnTo>
                  <a:pt x="164" y="1416"/>
                </a:lnTo>
                <a:lnTo>
                  <a:pt x="164" y="1417"/>
                </a:lnTo>
                <a:lnTo>
                  <a:pt x="164" y="1418"/>
                </a:lnTo>
                <a:lnTo>
                  <a:pt x="166" y="1419"/>
                </a:lnTo>
                <a:lnTo>
                  <a:pt x="167" y="1420"/>
                </a:lnTo>
                <a:lnTo>
                  <a:pt x="168" y="1420"/>
                </a:lnTo>
                <a:lnTo>
                  <a:pt x="168" y="1419"/>
                </a:lnTo>
                <a:lnTo>
                  <a:pt x="169" y="1419"/>
                </a:lnTo>
                <a:lnTo>
                  <a:pt x="172" y="1421"/>
                </a:lnTo>
                <a:lnTo>
                  <a:pt x="173" y="1422"/>
                </a:lnTo>
                <a:lnTo>
                  <a:pt x="174" y="1421"/>
                </a:lnTo>
                <a:lnTo>
                  <a:pt x="172" y="1419"/>
                </a:lnTo>
                <a:lnTo>
                  <a:pt x="171" y="1418"/>
                </a:lnTo>
                <a:lnTo>
                  <a:pt x="169" y="1418"/>
                </a:lnTo>
                <a:lnTo>
                  <a:pt x="167" y="1417"/>
                </a:lnTo>
                <a:lnTo>
                  <a:pt x="167" y="1416"/>
                </a:lnTo>
                <a:lnTo>
                  <a:pt x="167" y="1414"/>
                </a:lnTo>
                <a:lnTo>
                  <a:pt x="167" y="1413"/>
                </a:lnTo>
                <a:lnTo>
                  <a:pt x="167" y="1412"/>
                </a:lnTo>
                <a:lnTo>
                  <a:pt x="164" y="1412"/>
                </a:lnTo>
                <a:lnTo>
                  <a:pt x="163" y="1412"/>
                </a:lnTo>
                <a:lnTo>
                  <a:pt x="161" y="1411"/>
                </a:lnTo>
                <a:lnTo>
                  <a:pt x="160" y="1411"/>
                </a:lnTo>
                <a:lnTo>
                  <a:pt x="160" y="1410"/>
                </a:lnTo>
                <a:lnTo>
                  <a:pt x="161" y="1410"/>
                </a:lnTo>
                <a:lnTo>
                  <a:pt x="163" y="1409"/>
                </a:lnTo>
                <a:lnTo>
                  <a:pt x="165" y="1410"/>
                </a:lnTo>
                <a:lnTo>
                  <a:pt x="168" y="1410"/>
                </a:lnTo>
                <a:lnTo>
                  <a:pt x="169" y="1410"/>
                </a:lnTo>
                <a:lnTo>
                  <a:pt x="169" y="1411"/>
                </a:lnTo>
                <a:lnTo>
                  <a:pt x="171" y="1411"/>
                </a:lnTo>
                <a:lnTo>
                  <a:pt x="172" y="1411"/>
                </a:lnTo>
                <a:lnTo>
                  <a:pt x="172" y="1410"/>
                </a:lnTo>
                <a:lnTo>
                  <a:pt x="171" y="1410"/>
                </a:lnTo>
                <a:lnTo>
                  <a:pt x="170" y="1409"/>
                </a:lnTo>
                <a:lnTo>
                  <a:pt x="170" y="1408"/>
                </a:lnTo>
                <a:lnTo>
                  <a:pt x="171" y="1408"/>
                </a:lnTo>
                <a:lnTo>
                  <a:pt x="171" y="1407"/>
                </a:lnTo>
                <a:lnTo>
                  <a:pt x="171" y="1406"/>
                </a:lnTo>
                <a:lnTo>
                  <a:pt x="171" y="1405"/>
                </a:lnTo>
                <a:lnTo>
                  <a:pt x="173" y="1404"/>
                </a:lnTo>
                <a:lnTo>
                  <a:pt x="173" y="1403"/>
                </a:lnTo>
                <a:lnTo>
                  <a:pt x="174" y="1402"/>
                </a:lnTo>
                <a:lnTo>
                  <a:pt x="175" y="1402"/>
                </a:lnTo>
                <a:lnTo>
                  <a:pt x="174" y="1402"/>
                </a:lnTo>
                <a:lnTo>
                  <a:pt x="173" y="1401"/>
                </a:lnTo>
                <a:lnTo>
                  <a:pt x="172" y="1401"/>
                </a:lnTo>
                <a:lnTo>
                  <a:pt x="172" y="1400"/>
                </a:lnTo>
                <a:lnTo>
                  <a:pt x="172" y="1400"/>
                </a:lnTo>
                <a:lnTo>
                  <a:pt x="172" y="1399"/>
                </a:lnTo>
                <a:lnTo>
                  <a:pt x="174" y="1398"/>
                </a:lnTo>
                <a:lnTo>
                  <a:pt x="175" y="1397"/>
                </a:lnTo>
                <a:lnTo>
                  <a:pt x="176" y="1397"/>
                </a:lnTo>
                <a:lnTo>
                  <a:pt x="177" y="1397"/>
                </a:lnTo>
                <a:lnTo>
                  <a:pt x="178" y="1398"/>
                </a:lnTo>
                <a:lnTo>
                  <a:pt x="179" y="1397"/>
                </a:lnTo>
                <a:lnTo>
                  <a:pt x="179" y="1396"/>
                </a:lnTo>
                <a:lnTo>
                  <a:pt x="180" y="1396"/>
                </a:lnTo>
                <a:lnTo>
                  <a:pt x="181" y="1397"/>
                </a:lnTo>
                <a:lnTo>
                  <a:pt x="183" y="1397"/>
                </a:lnTo>
                <a:lnTo>
                  <a:pt x="184" y="1397"/>
                </a:lnTo>
                <a:lnTo>
                  <a:pt x="184" y="1396"/>
                </a:lnTo>
                <a:lnTo>
                  <a:pt x="186" y="1395"/>
                </a:lnTo>
                <a:lnTo>
                  <a:pt x="188" y="1395"/>
                </a:lnTo>
                <a:lnTo>
                  <a:pt x="189" y="1395"/>
                </a:lnTo>
                <a:lnTo>
                  <a:pt x="188" y="1395"/>
                </a:lnTo>
                <a:lnTo>
                  <a:pt x="187" y="1396"/>
                </a:lnTo>
                <a:lnTo>
                  <a:pt x="185" y="1396"/>
                </a:lnTo>
                <a:lnTo>
                  <a:pt x="185" y="1397"/>
                </a:lnTo>
                <a:lnTo>
                  <a:pt x="186" y="1397"/>
                </a:lnTo>
                <a:lnTo>
                  <a:pt x="189" y="1396"/>
                </a:lnTo>
                <a:lnTo>
                  <a:pt x="190" y="1396"/>
                </a:lnTo>
                <a:lnTo>
                  <a:pt x="190" y="1395"/>
                </a:lnTo>
                <a:lnTo>
                  <a:pt x="191" y="1395"/>
                </a:lnTo>
                <a:lnTo>
                  <a:pt x="189" y="1394"/>
                </a:lnTo>
                <a:lnTo>
                  <a:pt x="189" y="1393"/>
                </a:lnTo>
                <a:lnTo>
                  <a:pt x="188" y="1393"/>
                </a:lnTo>
                <a:lnTo>
                  <a:pt x="186" y="1394"/>
                </a:lnTo>
                <a:lnTo>
                  <a:pt x="184" y="1393"/>
                </a:lnTo>
                <a:lnTo>
                  <a:pt x="184" y="1394"/>
                </a:lnTo>
                <a:lnTo>
                  <a:pt x="182" y="1395"/>
                </a:lnTo>
                <a:lnTo>
                  <a:pt x="180" y="1395"/>
                </a:lnTo>
                <a:lnTo>
                  <a:pt x="177" y="1396"/>
                </a:lnTo>
                <a:lnTo>
                  <a:pt x="176" y="1396"/>
                </a:lnTo>
                <a:lnTo>
                  <a:pt x="175" y="1396"/>
                </a:lnTo>
                <a:lnTo>
                  <a:pt x="174" y="1397"/>
                </a:lnTo>
                <a:lnTo>
                  <a:pt x="173" y="1397"/>
                </a:lnTo>
                <a:lnTo>
                  <a:pt x="172" y="1397"/>
                </a:lnTo>
                <a:lnTo>
                  <a:pt x="166" y="1396"/>
                </a:lnTo>
                <a:lnTo>
                  <a:pt x="163" y="1395"/>
                </a:lnTo>
                <a:lnTo>
                  <a:pt x="163" y="1395"/>
                </a:lnTo>
                <a:lnTo>
                  <a:pt x="163" y="1394"/>
                </a:lnTo>
                <a:lnTo>
                  <a:pt x="162" y="1393"/>
                </a:lnTo>
                <a:lnTo>
                  <a:pt x="161" y="1392"/>
                </a:lnTo>
                <a:lnTo>
                  <a:pt x="161" y="1391"/>
                </a:lnTo>
                <a:lnTo>
                  <a:pt x="160" y="1391"/>
                </a:lnTo>
                <a:lnTo>
                  <a:pt x="159" y="1392"/>
                </a:lnTo>
                <a:lnTo>
                  <a:pt x="157" y="1392"/>
                </a:lnTo>
                <a:lnTo>
                  <a:pt x="157" y="1393"/>
                </a:lnTo>
                <a:lnTo>
                  <a:pt x="157" y="1394"/>
                </a:lnTo>
                <a:lnTo>
                  <a:pt x="157" y="1395"/>
                </a:lnTo>
                <a:lnTo>
                  <a:pt x="159" y="1395"/>
                </a:lnTo>
                <a:lnTo>
                  <a:pt x="160" y="1396"/>
                </a:lnTo>
                <a:lnTo>
                  <a:pt x="160" y="1397"/>
                </a:lnTo>
                <a:lnTo>
                  <a:pt x="162" y="1400"/>
                </a:lnTo>
                <a:lnTo>
                  <a:pt x="163" y="1400"/>
                </a:lnTo>
                <a:lnTo>
                  <a:pt x="164" y="1401"/>
                </a:lnTo>
                <a:lnTo>
                  <a:pt x="165" y="1402"/>
                </a:lnTo>
                <a:lnTo>
                  <a:pt x="165" y="1400"/>
                </a:lnTo>
                <a:lnTo>
                  <a:pt x="165" y="1400"/>
                </a:lnTo>
                <a:lnTo>
                  <a:pt x="166" y="1400"/>
                </a:lnTo>
                <a:lnTo>
                  <a:pt x="166" y="1400"/>
                </a:lnTo>
                <a:lnTo>
                  <a:pt x="168" y="1404"/>
                </a:lnTo>
                <a:lnTo>
                  <a:pt x="168" y="1406"/>
                </a:lnTo>
                <a:lnTo>
                  <a:pt x="168" y="1407"/>
                </a:lnTo>
                <a:lnTo>
                  <a:pt x="166" y="1409"/>
                </a:lnTo>
                <a:lnTo>
                  <a:pt x="165" y="1408"/>
                </a:lnTo>
                <a:lnTo>
                  <a:pt x="163" y="1408"/>
                </a:lnTo>
                <a:lnTo>
                  <a:pt x="162" y="1408"/>
                </a:lnTo>
                <a:lnTo>
                  <a:pt x="161" y="1408"/>
                </a:lnTo>
                <a:lnTo>
                  <a:pt x="161" y="1407"/>
                </a:lnTo>
                <a:lnTo>
                  <a:pt x="159" y="1407"/>
                </a:lnTo>
                <a:lnTo>
                  <a:pt x="158" y="1407"/>
                </a:lnTo>
                <a:lnTo>
                  <a:pt x="156" y="1407"/>
                </a:lnTo>
                <a:lnTo>
                  <a:pt x="155" y="1406"/>
                </a:lnTo>
                <a:lnTo>
                  <a:pt x="154" y="1406"/>
                </a:lnTo>
                <a:lnTo>
                  <a:pt x="153" y="1406"/>
                </a:lnTo>
                <a:lnTo>
                  <a:pt x="152" y="1406"/>
                </a:lnTo>
                <a:lnTo>
                  <a:pt x="151" y="1406"/>
                </a:lnTo>
                <a:lnTo>
                  <a:pt x="151" y="1405"/>
                </a:lnTo>
                <a:lnTo>
                  <a:pt x="151" y="1405"/>
                </a:lnTo>
                <a:lnTo>
                  <a:pt x="151" y="1406"/>
                </a:lnTo>
                <a:lnTo>
                  <a:pt x="150" y="1406"/>
                </a:lnTo>
                <a:lnTo>
                  <a:pt x="145" y="1407"/>
                </a:lnTo>
                <a:lnTo>
                  <a:pt x="143" y="1406"/>
                </a:lnTo>
                <a:lnTo>
                  <a:pt x="142" y="1405"/>
                </a:lnTo>
                <a:lnTo>
                  <a:pt x="140" y="1405"/>
                </a:lnTo>
                <a:lnTo>
                  <a:pt x="139" y="1405"/>
                </a:lnTo>
                <a:lnTo>
                  <a:pt x="138" y="1404"/>
                </a:lnTo>
                <a:lnTo>
                  <a:pt x="137" y="1403"/>
                </a:lnTo>
                <a:lnTo>
                  <a:pt x="136" y="1404"/>
                </a:lnTo>
                <a:lnTo>
                  <a:pt x="135" y="1404"/>
                </a:lnTo>
                <a:lnTo>
                  <a:pt x="134" y="1404"/>
                </a:lnTo>
                <a:lnTo>
                  <a:pt x="134" y="1405"/>
                </a:lnTo>
                <a:lnTo>
                  <a:pt x="130" y="1405"/>
                </a:lnTo>
                <a:lnTo>
                  <a:pt x="129" y="1404"/>
                </a:lnTo>
                <a:lnTo>
                  <a:pt x="128" y="1404"/>
                </a:lnTo>
                <a:lnTo>
                  <a:pt x="128" y="1404"/>
                </a:lnTo>
                <a:lnTo>
                  <a:pt x="126" y="1404"/>
                </a:lnTo>
                <a:lnTo>
                  <a:pt x="124" y="1404"/>
                </a:lnTo>
                <a:lnTo>
                  <a:pt x="122" y="1404"/>
                </a:lnTo>
                <a:lnTo>
                  <a:pt x="122" y="1405"/>
                </a:lnTo>
                <a:lnTo>
                  <a:pt x="121" y="1405"/>
                </a:lnTo>
                <a:lnTo>
                  <a:pt x="120" y="1403"/>
                </a:lnTo>
                <a:lnTo>
                  <a:pt x="120" y="1402"/>
                </a:lnTo>
                <a:lnTo>
                  <a:pt x="119" y="1401"/>
                </a:lnTo>
                <a:lnTo>
                  <a:pt x="120" y="1401"/>
                </a:lnTo>
                <a:lnTo>
                  <a:pt x="121" y="1400"/>
                </a:lnTo>
                <a:lnTo>
                  <a:pt x="121" y="1400"/>
                </a:lnTo>
                <a:lnTo>
                  <a:pt x="122" y="1399"/>
                </a:lnTo>
                <a:lnTo>
                  <a:pt x="123" y="1399"/>
                </a:lnTo>
                <a:lnTo>
                  <a:pt x="124" y="1399"/>
                </a:lnTo>
                <a:lnTo>
                  <a:pt x="122" y="1398"/>
                </a:lnTo>
                <a:lnTo>
                  <a:pt x="120" y="1396"/>
                </a:lnTo>
                <a:lnTo>
                  <a:pt x="120" y="1395"/>
                </a:lnTo>
                <a:lnTo>
                  <a:pt x="120" y="1394"/>
                </a:lnTo>
                <a:lnTo>
                  <a:pt x="123" y="1392"/>
                </a:lnTo>
                <a:lnTo>
                  <a:pt x="123" y="1391"/>
                </a:lnTo>
                <a:lnTo>
                  <a:pt x="120" y="1391"/>
                </a:lnTo>
                <a:lnTo>
                  <a:pt x="120" y="1392"/>
                </a:lnTo>
                <a:lnTo>
                  <a:pt x="118" y="1392"/>
                </a:lnTo>
                <a:lnTo>
                  <a:pt x="117" y="1392"/>
                </a:lnTo>
                <a:lnTo>
                  <a:pt x="116" y="1391"/>
                </a:lnTo>
                <a:lnTo>
                  <a:pt x="116" y="1391"/>
                </a:lnTo>
                <a:lnTo>
                  <a:pt x="114" y="1389"/>
                </a:lnTo>
                <a:lnTo>
                  <a:pt x="112" y="1390"/>
                </a:lnTo>
                <a:lnTo>
                  <a:pt x="113" y="1390"/>
                </a:lnTo>
                <a:lnTo>
                  <a:pt x="114" y="1391"/>
                </a:lnTo>
                <a:lnTo>
                  <a:pt x="114" y="1392"/>
                </a:lnTo>
                <a:lnTo>
                  <a:pt x="116" y="1392"/>
                </a:lnTo>
                <a:lnTo>
                  <a:pt x="116" y="1394"/>
                </a:lnTo>
                <a:lnTo>
                  <a:pt x="116" y="1394"/>
                </a:lnTo>
                <a:lnTo>
                  <a:pt x="116" y="1395"/>
                </a:lnTo>
                <a:lnTo>
                  <a:pt x="116" y="1396"/>
                </a:lnTo>
                <a:lnTo>
                  <a:pt x="113" y="1396"/>
                </a:lnTo>
                <a:lnTo>
                  <a:pt x="111" y="1396"/>
                </a:lnTo>
                <a:lnTo>
                  <a:pt x="110" y="1395"/>
                </a:lnTo>
                <a:lnTo>
                  <a:pt x="110" y="1394"/>
                </a:lnTo>
                <a:lnTo>
                  <a:pt x="109" y="1393"/>
                </a:lnTo>
                <a:lnTo>
                  <a:pt x="107" y="1393"/>
                </a:lnTo>
                <a:lnTo>
                  <a:pt x="107" y="1394"/>
                </a:lnTo>
                <a:lnTo>
                  <a:pt x="105" y="1394"/>
                </a:lnTo>
                <a:lnTo>
                  <a:pt x="105" y="1393"/>
                </a:lnTo>
                <a:lnTo>
                  <a:pt x="107" y="1392"/>
                </a:lnTo>
                <a:lnTo>
                  <a:pt x="108" y="1392"/>
                </a:lnTo>
                <a:lnTo>
                  <a:pt x="109" y="1391"/>
                </a:lnTo>
                <a:lnTo>
                  <a:pt x="110" y="1391"/>
                </a:lnTo>
                <a:lnTo>
                  <a:pt x="110" y="1390"/>
                </a:lnTo>
                <a:lnTo>
                  <a:pt x="107" y="1390"/>
                </a:lnTo>
                <a:lnTo>
                  <a:pt x="107" y="1389"/>
                </a:lnTo>
                <a:lnTo>
                  <a:pt x="107" y="1388"/>
                </a:lnTo>
                <a:lnTo>
                  <a:pt x="108" y="1388"/>
                </a:lnTo>
                <a:lnTo>
                  <a:pt x="111" y="1388"/>
                </a:lnTo>
                <a:lnTo>
                  <a:pt x="114" y="1387"/>
                </a:lnTo>
                <a:lnTo>
                  <a:pt x="115" y="1387"/>
                </a:lnTo>
                <a:lnTo>
                  <a:pt x="115" y="1388"/>
                </a:lnTo>
                <a:lnTo>
                  <a:pt x="116" y="1388"/>
                </a:lnTo>
                <a:lnTo>
                  <a:pt x="116" y="1388"/>
                </a:lnTo>
                <a:lnTo>
                  <a:pt x="117" y="1388"/>
                </a:lnTo>
                <a:lnTo>
                  <a:pt x="117" y="1388"/>
                </a:lnTo>
                <a:lnTo>
                  <a:pt x="117" y="1389"/>
                </a:lnTo>
                <a:lnTo>
                  <a:pt x="118" y="1389"/>
                </a:lnTo>
                <a:lnTo>
                  <a:pt x="119" y="1388"/>
                </a:lnTo>
                <a:lnTo>
                  <a:pt x="119" y="1388"/>
                </a:lnTo>
                <a:lnTo>
                  <a:pt x="121" y="1387"/>
                </a:lnTo>
                <a:lnTo>
                  <a:pt x="122" y="1387"/>
                </a:lnTo>
                <a:lnTo>
                  <a:pt x="122" y="1386"/>
                </a:lnTo>
                <a:lnTo>
                  <a:pt x="119" y="1385"/>
                </a:lnTo>
                <a:lnTo>
                  <a:pt x="117" y="1386"/>
                </a:lnTo>
                <a:lnTo>
                  <a:pt x="115" y="1385"/>
                </a:lnTo>
                <a:lnTo>
                  <a:pt x="113" y="1386"/>
                </a:lnTo>
                <a:lnTo>
                  <a:pt x="112" y="1386"/>
                </a:lnTo>
                <a:lnTo>
                  <a:pt x="109" y="1386"/>
                </a:lnTo>
                <a:lnTo>
                  <a:pt x="108" y="1386"/>
                </a:lnTo>
                <a:lnTo>
                  <a:pt x="106" y="1386"/>
                </a:lnTo>
                <a:lnTo>
                  <a:pt x="105" y="1386"/>
                </a:lnTo>
                <a:lnTo>
                  <a:pt x="104" y="1386"/>
                </a:lnTo>
                <a:lnTo>
                  <a:pt x="102" y="1386"/>
                </a:lnTo>
                <a:lnTo>
                  <a:pt x="101" y="1386"/>
                </a:lnTo>
                <a:lnTo>
                  <a:pt x="100" y="1384"/>
                </a:lnTo>
                <a:lnTo>
                  <a:pt x="100" y="1383"/>
                </a:lnTo>
                <a:lnTo>
                  <a:pt x="100" y="1382"/>
                </a:lnTo>
                <a:lnTo>
                  <a:pt x="100" y="1381"/>
                </a:lnTo>
                <a:lnTo>
                  <a:pt x="99" y="1381"/>
                </a:lnTo>
                <a:lnTo>
                  <a:pt x="97" y="1382"/>
                </a:lnTo>
                <a:lnTo>
                  <a:pt x="95" y="1383"/>
                </a:lnTo>
                <a:lnTo>
                  <a:pt x="93" y="1383"/>
                </a:lnTo>
                <a:lnTo>
                  <a:pt x="93" y="1382"/>
                </a:lnTo>
                <a:lnTo>
                  <a:pt x="93" y="1382"/>
                </a:lnTo>
                <a:lnTo>
                  <a:pt x="92" y="1382"/>
                </a:lnTo>
                <a:lnTo>
                  <a:pt x="92" y="1381"/>
                </a:lnTo>
                <a:lnTo>
                  <a:pt x="92" y="1380"/>
                </a:lnTo>
                <a:lnTo>
                  <a:pt x="93" y="1379"/>
                </a:lnTo>
                <a:lnTo>
                  <a:pt x="93" y="1378"/>
                </a:lnTo>
                <a:lnTo>
                  <a:pt x="92" y="1378"/>
                </a:lnTo>
                <a:lnTo>
                  <a:pt x="91" y="1378"/>
                </a:lnTo>
                <a:lnTo>
                  <a:pt x="90" y="1378"/>
                </a:lnTo>
                <a:lnTo>
                  <a:pt x="91" y="1378"/>
                </a:lnTo>
                <a:lnTo>
                  <a:pt x="92" y="1377"/>
                </a:lnTo>
                <a:lnTo>
                  <a:pt x="93" y="1378"/>
                </a:lnTo>
                <a:lnTo>
                  <a:pt x="93" y="1377"/>
                </a:lnTo>
                <a:lnTo>
                  <a:pt x="93" y="1376"/>
                </a:lnTo>
                <a:lnTo>
                  <a:pt x="95" y="1376"/>
                </a:lnTo>
                <a:lnTo>
                  <a:pt x="100" y="1377"/>
                </a:lnTo>
                <a:lnTo>
                  <a:pt x="101" y="1379"/>
                </a:lnTo>
                <a:lnTo>
                  <a:pt x="103" y="1380"/>
                </a:lnTo>
                <a:lnTo>
                  <a:pt x="102" y="1382"/>
                </a:lnTo>
                <a:lnTo>
                  <a:pt x="103" y="1382"/>
                </a:lnTo>
                <a:lnTo>
                  <a:pt x="103" y="1383"/>
                </a:lnTo>
                <a:lnTo>
                  <a:pt x="104" y="1383"/>
                </a:lnTo>
                <a:lnTo>
                  <a:pt x="104" y="1382"/>
                </a:lnTo>
                <a:lnTo>
                  <a:pt x="104" y="1381"/>
                </a:lnTo>
                <a:lnTo>
                  <a:pt x="104" y="1380"/>
                </a:lnTo>
                <a:lnTo>
                  <a:pt x="105" y="1381"/>
                </a:lnTo>
                <a:lnTo>
                  <a:pt x="105" y="1381"/>
                </a:lnTo>
                <a:lnTo>
                  <a:pt x="107" y="1381"/>
                </a:lnTo>
                <a:lnTo>
                  <a:pt x="108" y="1381"/>
                </a:lnTo>
                <a:lnTo>
                  <a:pt x="109" y="1381"/>
                </a:lnTo>
                <a:lnTo>
                  <a:pt x="110" y="1380"/>
                </a:lnTo>
                <a:lnTo>
                  <a:pt x="114" y="1379"/>
                </a:lnTo>
                <a:lnTo>
                  <a:pt x="116" y="1380"/>
                </a:lnTo>
                <a:lnTo>
                  <a:pt x="116" y="1380"/>
                </a:lnTo>
                <a:lnTo>
                  <a:pt x="117" y="1380"/>
                </a:lnTo>
                <a:lnTo>
                  <a:pt x="118" y="1381"/>
                </a:lnTo>
                <a:lnTo>
                  <a:pt x="117" y="1383"/>
                </a:lnTo>
                <a:lnTo>
                  <a:pt x="118" y="1383"/>
                </a:lnTo>
                <a:lnTo>
                  <a:pt x="118" y="1381"/>
                </a:lnTo>
                <a:lnTo>
                  <a:pt x="119" y="1380"/>
                </a:lnTo>
                <a:lnTo>
                  <a:pt x="119" y="1379"/>
                </a:lnTo>
                <a:lnTo>
                  <a:pt x="116" y="1379"/>
                </a:lnTo>
                <a:lnTo>
                  <a:pt x="116" y="1378"/>
                </a:lnTo>
                <a:lnTo>
                  <a:pt x="116" y="1377"/>
                </a:lnTo>
                <a:lnTo>
                  <a:pt x="116" y="1376"/>
                </a:lnTo>
                <a:lnTo>
                  <a:pt x="117" y="1377"/>
                </a:lnTo>
                <a:lnTo>
                  <a:pt x="117" y="1375"/>
                </a:lnTo>
                <a:lnTo>
                  <a:pt x="119" y="1376"/>
                </a:lnTo>
                <a:lnTo>
                  <a:pt x="120" y="1377"/>
                </a:lnTo>
                <a:lnTo>
                  <a:pt x="121" y="1377"/>
                </a:lnTo>
                <a:lnTo>
                  <a:pt x="122" y="1376"/>
                </a:lnTo>
                <a:lnTo>
                  <a:pt x="123" y="1376"/>
                </a:lnTo>
                <a:lnTo>
                  <a:pt x="124" y="1376"/>
                </a:lnTo>
                <a:lnTo>
                  <a:pt x="125" y="1376"/>
                </a:lnTo>
                <a:lnTo>
                  <a:pt x="126" y="1376"/>
                </a:lnTo>
                <a:lnTo>
                  <a:pt x="127" y="1377"/>
                </a:lnTo>
                <a:lnTo>
                  <a:pt x="128" y="1376"/>
                </a:lnTo>
                <a:lnTo>
                  <a:pt x="130" y="1375"/>
                </a:lnTo>
                <a:lnTo>
                  <a:pt x="131" y="1375"/>
                </a:lnTo>
                <a:lnTo>
                  <a:pt x="130" y="1374"/>
                </a:lnTo>
                <a:lnTo>
                  <a:pt x="130" y="1373"/>
                </a:lnTo>
                <a:lnTo>
                  <a:pt x="132" y="1373"/>
                </a:lnTo>
                <a:lnTo>
                  <a:pt x="133" y="1373"/>
                </a:lnTo>
                <a:lnTo>
                  <a:pt x="134" y="1373"/>
                </a:lnTo>
                <a:lnTo>
                  <a:pt x="134" y="1372"/>
                </a:lnTo>
                <a:lnTo>
                  <a:pt x="133" y="1372"/>
                </a:lnTo>
                <a:lnTo>
                  <a:pt x="130" y="1372"/>
                </a:lnTo>
                <a:lnTo>
                  <a:pt x="128" y="1372"/>
                </a:lnTo>
                <a:lnTo>
                  <a:pt x="127" y="1372"/>
                </a:lnTo>
                <a:lnTo>
                  <a:pt x="126" y="1370"/>
                </a:lnTo>
                <a:lnTo>
                  <a:pt x="126" y="1369"/>
                </a:lnTo>
                <a:lnTo>
                  <a:pt x="127" y="1369"/>
                </a:lnTo>
                <a:lnTo>
                  <a:pt x="128" y="1369"/>
                </a:lnTo>
                <a:lnTo>
                  <a:pt x="131" y="1369"/>
                </a:lnTo>
                <a:lnTo>
                  <a:pt x="136" y="1368"/>
                </a:lnTo>
                <a:lnTo>
                  <a:pt x="136" y="1369"/>
                </a:lnTo>
                <a:lnTo>
                  <a:pt x="137" y="1369"/>
                </a:lnTo>
                <a:lnTo>
                  <a:pt x="138" y="1370"/>
                </a:lnTo>
                <a:lnTo>
                  <a:pt x="139" y="1370"/>
                </a:lnTo>
                <a:lnTo>
                  <a:pt x="140" y="1370"/>
                </a:lnTo>
                <a:lnTo>
                  <a:pt x="141" y="1370"/>
                </a:lnTo>
                <a:lnTo>
                  <a:pt x="142" y="1370"/>
                </a:lnTo>
                <a:lnTo>
                  <a:pt x="142" y="1371"/>
                </a:lnTo>
                <a:lnTo>
                  <a:pt x="143" y="1371"/>
                </a:lnTo>
                <a:lnTo>
                  <a:pt x="143" y="1372"/>
                </a:lnTo>
                <a:lnTo>
                  <a:pt x="143" y="1373"/>
                </a:lnTo>
                <a:lnTo>
                  <a:pt x="144" y="1373"/>
                </a:lnTo>
                <a:lnTo>
                  <a:pt x="144" y="1372"/>
                </a:lnTo>
                <a:lnTo>
                  <a:pt x="145" y="1372"/>
                </a:lnTo>
                <a:lnTo>
                  <a:pt x="151" y="1372"/>
                </a:lnTo>
                <a:lnTo>
                  <a:pt x="154" y="1373"/>
                </a:lnTo>
                <a:lnTo>
                  <a:pt x="155" y="1374"/>
                </a:lnTo>
                <a:lnTo>
                  <a:pt x="153" y="1374"/>
                </a:lnTo>
                <a:lnTo>
                  <a:pt x="151" y="1374"/>
                </a:lnTo>
                <a:lnTo>
                  <a:pt x="150" y="1374"/>
                </a:lnTo>
                <a:lnTo>
                  <a:pt x="149" y="1374"/>
                </a:lnTo>
                <a:lnTo>
                  <a:pt x="151" y="1375"/>
                </a:lnTo>
                <a:lnTo>
                  <a:pt x="151" y="1375"/>
                </a:lnTo>
                <a:lnTo>
                  <a:pt x="150" y="1376"/>
                </a:lnTo>
                <a:lnTo>
                  <a:pt x="150" y="1377"/>
                </a:lnTo>
                <a:lnTo>
                  <a:pt x="151" y="1377"/>
                </a:lnTo>
                <a:lnTo>
                  <a:pt x="151" y="1378"/>
                </a:lnTo>
                <a:lnTo>
                  <a:pt x="151" y="1379"/>
                </a:lnTo>
                <a:lnTo>
                  <a:pt x="151" y="1380"/>
                </a:lnTo>
                <a:lnTo>
                  <a:pt x="153" y="1380"/>
                </a:lnTo>
                <a:lnTo>
                  <a:pt x="154" y="1379"/>
                </a:lnTo>
                <a:lnTo>
                  <a:pt x="156" y="1378"/>
                </a:lnTo>
                <a:lnTo>
                  <a:pt x="157" y="1378"/>
                </a:lnTo>
                <a:lnTo>
                  <a:pt x="158" y="1379"/>
                </a:lnTo>
                <a:lnTo>
                  <a:pt x="158" y="1380"/>
                </a:lnTo>
                <a:lnTo>
                  <a:pt x="160" y="1380"/>
                </a:lnTo>
                <a:lnTo>
                  <a:pt x="160" y="1381"/>
                </a:lnTo>
                <a:lnTo>
                  <a:pt x="159" y="1381"/>
                </a:lnTo>
                <a:lnTo>
                  <a:pt x="160" y="1382"/>
                </a:lnTo>
                <a:lnTo>
                  <a:pt x="161" y="1382"/>
                </a:lnTo>
                <a:lnTo>
                  <a:pt x="162" y="1382"/>
                </a:lnTo>
                <a:lnTo>
                  <a:pt x="163" y="1382"/>
                </a:lnTo>
                <a:lnTo>
                  <a:pt x="164" y="1382"/>
                </a:lnTo>
                <a:lnTo>
                  <a:pt x="165" y="1381"/>
                </a:lnTo>
                <a:lnTo>
                  <a:pt x="166" y="1381"/>
                </a:lnTo>
                <a:lnTo>
                  <a:pt x="167" y="1381"/>
                </a:lnTo>
                <a:lnTo>
                  <a:pt x="170" y="1382"/>
                </a:lnTo>
                <a:lnTo>
                  <a:pt x="171" y="1382"/>
                </a:lnTo>
                <a:lnTo>
                  <a:pt x="172" y="1382"/>
                </a:lnTo>
                <a:lnTo>
                  <a:pt x="172" y="1381"/>
                </a:lnTo>
                <a:lnTo>
                  <a:pt x="171" y="1381"/>
                </a:lnTo>
                <a:lnTo>
                  <a:pt x="170" y="1380"/>
                </a:lnTo>
                <a:lnTo>
                  <a:pt x="171" y="1380"/>
                </a:lnTo>
                <a:lnTo>
                  <a:pt x="173" y="1380"/>
                </a:lnTo>
                <a:lnTo>
                  <a:pt x="174" y="1380"/>
                </a:lnTo>
                <a:lnTo>
                  <a:pt x="173" y="1381"/>
                </a:lnTo>
                <a:lnTo>
                  <a:pt x="174" y="1381"/>
                </a:lnTo>
                <a:lnTo>
                  <a:pt x="174" y="1382"/>
                </a:lnTo>
                <a:lnTo>
                  <a:pt x="175" y="1382"/>
                </a:lnTo>
                <a:lnTo>
                  <a:pt x="176" y="1382"/>
                </a:lnTo>
                <a:lnTo>
                  <a:pt x="177" y="1382"/>
                </a:lnTo>
                <a:lnTo>
                  <a:pt x="177" y="1384"/>
                </a:lnTo>
                <a:lnTo>
                  <a:pt x="178" y="1385"/>
                </a:lnTo>
                <a:lnTo>
                  <a:pt x="179" y="1384"/>
                </a:lnTo>
                <a:lnTo>
                  <a:pt x="179" y="1383"/>
                </a:lnTo>
                <a:lnTo>
                  <a:pt x="182" y="1384"/>
                </a:lnTo>
                <a:lnTo>
                  <a:pt x="183" y="1384"/>
                </a:lnTo>
                <a:lnTo>
                  <a:pt x="184" y="1383"/>
                </a:lnTo>
                <a:lnTo>
                  <a:pt x="184" y="1382"/>
                </a:lnTo>
                <a:lnTo>
                  <a:pt x="184" y="1381"/>
                </a:lnTo>
                <a:lnTo>
                  <a:pt x="184" y="1379"/>
                </a:lnTo>
                <a:lnTo>
                  <a:pt x="185" y="1379"/>
                </a:lnTo>
                <a:lnTo>
                  <a:pt x="186" y="1377"/>
                </a:lnTo>
                <a:lnTo>
                  <a:pt x="186" y="1376"/>
                </a:lnTo>
                <a:lnTo>
                  <a:pt x="186" y="1375"/>
                </a:lnTo>
                <a:lnTo>
                  <a:pt x="186" y="1375"/>
                </a:lnTo>
                <a:lnTo>
                  <a:pt x="186" y="1374"/>
                </a:lnTo>
                <a:lnTo>
                  <a:pt x="186" y="1373"/>
                </a:lnTo>
                <a:lnTo>
                  <a:pt x="186" y="1372"/>
                </a:lnTo>
                <a:lnTo>
                  <a:pt x="186" y="1371"/>
                </a:lnTo>
                <a:lnTo>
                  <a:pt x="186" y="1371"/>
                </a:lnTo>
                <a:lnTo>
                  <a:pt x="187" y="1372"/>
                </a:lnTo>
                <a:lnTo>
                  <a:pt x="187" y="1374"/>
                </a:lnTo>
                <a:lnTo>
                  <a:pt x="188" y="1374"/>
                </a:lnTo>
                <a:lnTo>
                  <a:pt x="188" y="1375"/>
                </a:lnTo>
                <a:lnTo>
                  <a:pt x="188" y="1375"/>
                </a:lnTo>
                <a:lnTo>
                  <a:pt x="188" y="1377"/>
                </a:lnTo>
                <a:lnTo>
                  <a:pt x="188" y="1378"/>
                </a:lnTo>
                <a:lnTo>
                  <a:pt x="189" y="1378"/>
                </a:lnTo>
                <a:lnTo>
                  <a:pt x="189" y="1379"/>
                </a:lnTo>
                <a:lnTo>
                  <a:pt x="189" y="1380"/>
                </a:lnTo>
                <a:lnTo>
                  <a:pt x="190" y="1380"/>
                </a:lnTo>
                <a:lnTo>
                  <a:pt x="190" y="1381"/>
                </a:lnTo>
                <a:lnTo>
                  <a:pt x="191" y="1380"/>
                </a:lnTo>
                <a:lnTo>
                  <a:pt x="191" y="1378"/>
                </a:lnTo>
                <a:lnTo>
                  <a:pt x="191" y="1377"/>
                </a:lnTo>
                <a:lnTo>
                  <a:pt x="193" y="1377"/>
                </a:lnTo>
                <a:lnTo>
                  <a:pt x="194" y="1377"/>
                </a:lnTo>
                <a:lnTo>
                  <a:pt x="194" y="1376"/>
                </a:lnTo>
                <a:lnTo>
                  <a:pt x="193" y="1375"/>
                </a:lnTo>
                <a:lnTo>
                  <a:pt x="192" y="1375"/>
                </a:lnTo>
                <a:lnTo>
                  <a:pt x="191" y="1376"/>
                </a:lnTo>
                <a:lnTo>
                  <a:pt x="190" y="1376"/>
                </a:lnTo>
                <a:lnTo>
                  <a:pt x="190" y="1375"/>
                </a:lnTo>
                <a:lnTo>
                  <a:pt x="191" y="1374"/>
                </a:lnTo>
                <a:lnTo>
                  <a:pt x="190" y="1373"/>
                </a:lnTo>
                <a:lnTo>
                  <a:pt x="189" y="1372"/>
                </a:lnTo>
                <a:lnTo>
                  <a:pt x="190" y="1371"/>
                </a:lnTo>
                <a:lnTo>
                  <a:pt x="189" y="1370"/>
                </a:lnTo>
                <a:lnTo>
                  <a:pt x="191" y="1369"/>
                </a:lnTo>
                <a:lnTo>
                  <a:pt x="192" y="1368"/>
                </a:lnTo>
                <a:lnTo>
                  <a:pt x="193" y="1367"/>
                </a:lnTo>
                <a:lnTo>
                  <a:pt x="196" y="1366"/>
                </a:lnTo>
                <a:lnTo>
                  <a:pt x="197" y="1366"/>
                </a:lnTo>
                <a:lnTo>
                  <a:pt x="197" y="1367"/>
                </a:lnTo>
                <a:lnTo>
                  <a:pt x="198" y="1367"/>
                </a:lnTo>
                <a:lnTo>
                  <a:pt x="198" y="1365"/>
                </a:lnTo>
                <a:lnTo>
                  <a:pt x="200" y="1363"/>
                </a:lnTo>
                <a:lnTo>
                  <a:pt x="203" y="1364"/>
                </a:lnTo>
                <a:lnTo>
                  <a:pt x="204" y="1364"/>
                </a:lnTo>
                <a:lnTo>
                  <a:pt x="204" y="1363"/>
                </a:lnTo>
                <a:lnTo>
                  <a:pt x="203" y="1363"/>
                </a:lnTo>
                <a:lnTo>
                  <a:pt x="200" y="1362"/>
                </a:lnTo>
                <a:lnTo>
                  <a:pt x="200" y="1361"/>
                </a:lnTo>
                <a:lnTo>
                  <a:pt x="199" y="1362"/>
                </a:lnTo>
                <a:lnTo>
                  <a:pt x="198" y="1363"/>
                </a:lnTo>
                <a:lnTo>
                  <a:pt x="196" y="1363"/>
                </a:lnTo>
                <a:lnTo>
                  <a:pt x="195" y="1363"/>
                </a:lnTo>
                <a:lnTo>
                  <a:pt x="193" y="1365"/>
                </a:lnTo>
                <a:lnTo>
                  <a:pt x="192" y="1364"/>
                </a:lnTo>
                <a:lnTo>
                  <a:pt x="191" y="1365"/>
                </a:lnTo>
                <a:lnTo>
                  <a:pt x="190" y="1365"/>
                </a:lnTo>
                <a:lnTo>
                  <a:pt x="188" y="1366"/>
                </a:lnTo>
                <a:lnTo>
                  <a:pt x="187" y="1367"/>
                </a:lnTo>
                <a:lnTo>
                  <a:pt x="186" y="1366"/>
                </a:lnTo>
                <a:lnTo>
                  <a:pt x="185" y="1367"/>
                </a:lnTo>
                <a:lnTo>
                  <a:pt x="184" y="1366"/>
                </a:lnTo>
                <a:lnTo>
                  <a:pt x="183" y="1366"/>
                </a:lnTo>
                <a:lnTo>
                  <a:pt x="182" y="1365"/>
                </a:lnTo>
                <a:lnTo>
                  <a:pt x="180" y="1365"/>
                </a:lnTo>
                <a:lnTo>
                  <a:pt x="180" y="1364"/>
                </a:lnTo>
                <a:lnTo>
                  <a:pt x="180" y="1363"/>
                </a:lnTo>
                <a:lnTo>
                  <a:pt x="181" y="1363"/>
                </a:lnTo>
                <a:lnTo>
                  <a:pt x="185" y="1362"/>
                </a:lnTo>
                <a:lnTo>
                  <a:pt x="186" y="1361"/>
                </a:lnTo>
                <a:lnTo>
                  <a:pt x="184" y="1360"/>
                </a:lnTo>
                <a:lnTo>
                  <a:pt x="186" y="1358"/>
                </a:lnTo>
                <a:lnTo>
                  <a:pt x="186" y="1357"/>
                </a:lnTo>
                <a:lnTo>
                  <a:pt x="186" y="1356"/>
                </a:lnTo>
                <a:lnTo>
                  <a:pt x="186" y="1355"/>
                </a:lnTo>
                <a:lnTo>
                  <a:pt x="187" y="1355"/>
                </a:lnTo>
                <a:lnTo>
                  <a:pt x="190" y="1355"/>
                </a:lnTo>
                <a:lnTo>
                  <a:pt x="190" y="1354"/>
                </a:lnTo>
                <a:lnTo>
                  <a:pt x="196" y="1351"/>
                </a:lnTo>
                <a:lnTo>
                  <a:pt x="197" y="1350"/>
                </a:lnTo>
                <a:lnTo>
                  <a:pt x="196" y="1349"/>
                </a:lnTo>
                <a:lnTo>
                  <a:pt x="195" y="1349"/>
                </a:lnTo>
                <a:lnTo>
                  <a:pt x="194" y="1351"/>
                </a:lnTo>
                <a:lnTo>
                  <a:pt x="193" y="1351"/>
                </a:lnTo>
                <a:lnTo>
                  <a:pt x="190" y="1352"/>
                </a:lnTo>
                <a:lnTo>
                  <a:pt x="188" y="1352"/>
                </a:lnTo>
                <a:lnTo>
                  <a:pt x="187" y="1351"/>
                </a:lnTo>
                <a:lnTo>
                  <a:pt x="187" y="1351"/>
                </a:lnTo>
                <a:lnTo>
                  <a:pt x="189" y="1349"/>
                </a:lnTo>
                <a:lnTo>
                  <a:pt x="191" y="1347"/>
                </a:lnTo>
                <a:lnTo>
                  <a:pt x="192" y="1346"/>
                </a:lnTo>
                <a:lnTo>
                  <a:pt x="194" y="1344"/>
                </a:lnTo>
                <a:lnTo>
                  <a:pt x="194" y="1343"/>
                </a:lnTo>
                <a:lnTo>
                  <a:pt x="194" y="1341"/>
                </a:lnTo>
                <a:lnTo>
                  <a:pt x="195" y="1338"/>
                </a:lnTo>
                <a:lnTo>
                  <a:pt x="196" y="1338"/>
                </a:lnTo>
                <a:lnTo>
                  <a:pt x="197" y="1338"/>
                </a:lnTo>
                <a:lnTo>
                  <a:pt x="197" y="1337"/>
                </a:lnTo>
                <a:lnTo>
                  <a:pt x="196" y="1335"/>
                </a:lnTo>
                <a:lnTo>
                  <a:pt x="197" y="1334"/>
                </a:lnTo>
                <a:lnTo>
                  <a:pt x="198" y="1333"/>
                </a:lnTo>
                <a:lnTo>
                  <a:pt x="198" y="1332"/>
                </a:lnTo>
                <a:lnTo>
                  <a:pt x="198" y="1330"/>
                </a:lnTo>
                <a:lnTo>
                  <a:pt x="198" y="1329"/>
                </a:lnTo>
                <a:lnTo>
                  <a:pt x="199" y="1329"/>
                </a:lnTo>
                <a:lnTo>
                  <a:pt x="200" y="1329"/>
                </a:lnTo>
                <a:lnTo>
                  <a:pt x="201" y="1330"/>
                </a:lnTo>
                <a:lnTo>
                  <a:pt x="202" y="1331"/>
                </a:lnTo>
                <a:lnTo>
                  <a:pt x="205" y="1332"/>
                </a:lnTo>
                <a:lnTo>
                  <a:pt x="206" y="1332"/>
                </a:lnTo>
                <a:lnTo>
                  <a:pt x="208" y="1333"/>
                </a:lnTo>
                <a:lnTo>
                  <a:pt x="209" y="1333"/>
                </a:lnTo>
                <a:lnTo>
                  <a:pt x="210" y="1333"/>
                </a:lnTo>
                <a:lnTo>
                  <a:pt x="210" y="1333"/>
                </a:lnTo>
                <a:lnTo>
                  <a:pt x="210" y="1334"/>
                </a:lnTo>
                <a:lnTo>
                  <a:pt x="210" y="1334"/>
                </a:lnTo>
                <a:lnTo>
                  <a:pt x="210" y="1335"/>
                </a:lnTo>
                <a:lnTo>
                  <a:pt x="210" y="1336"/>
                </a:lnTo>
                <a:lnTo>
                  <a:pt x="203" y="1338"/>
                </a:lnTo>
                <a:lnTo>
                  <a:pt x="201" y="1338"/>
                </a:lnTo>
                <a:lnTo>
                  <a:pt x="199" y="1338"/>
                </a:lnTo>
                <a:lnTo>
                  <a:pt x="199" y="1339"/>
                </a:lnTo>
                <a:lnTo>
                  <a:pt x="198" y="1339"/>
                </a:lnTo>
                <a:lnTo>
                  <a:pt x="199" y="1340"/>
                </a:lnTo>
                <a:lnTo>
                  <a:pt x="200" y="1340"/>
                </a:lnTo>
                <a:lnTo>
                  <a:pt x="201" y="1340"/>
                </a:lnTo>
                <a:lnTo>
                  <a:pt x="202" y="1339"/>
                </a:lnTo>
                <a:lnTo>
                  <a:pt x="204" y="1339"/>
                </a:lnTo>
                <a:lnTo>
                  <a:pt x="206" y="1339"/>
                </a:lnTo>
                <a:lnTo>
                  <a:pt x="207" y="1339"/>
                </a:lnTo>
                <a:lnTo>
                  <a:pt x="208" y="1338"/>
                </a:lnTo>
                <a:lnTo>
                  <a:pt x="209" y="1338"/>
                </a:lnTo>
                <a:lnTo>
                  <a:pt x="210" y="1339"/>
                </a:lnTo>
                <a:lnTo>
                  <a:pt x="211" y="1340"/>
                </a:lnTo>
                <a:lnTo>
                  <a:pt x="210" y="1342"/>
                </a:lnTo>
                <a:lnTo>
                  <a:pt x="210" y="1343"/>
                </a:lnTo>
                <a:lnTo>
                  <a:pt x="211" y="1343"/>
                </a:lnTo>
                <a:lnTo>
                  <a:pt x="212" y="1343"/>
                </a:lnTo>
                <a:lnTo>
                  <a:pt x="213" y="1343"/>
                </a:lnTo>
                <a:lnTo>
                  <a:pt x="214" y="1343"/>
                </a:lnTo>
                <a:lnTo>
                  <a:pt x="214" y="1344"/>
                </a:lnTo>
                <a:lnTo>
                  <a:pt x="214" y="1345"/>
                </a:lnTo>
                <a:lnTo>
                  <a:pt x="214" y="1346"/>
                </a:lnTo>
                <a:lnTo>
                  <a:pt x="212" y="1348"/>
                </a:lnTo>
                <a:lnTo>
                  <a:pt x="212" y="1351"/>
                </a:lnTo>
                <a:lnTo>
                  <a:pt x="211" y="1352"/>
                </a:lnTo>
                <a:lnTo>
                  <a:pt x="212" y="1353"/>
                </a:lnTo>
                <a:lnTo>
                  <a:pt x="215" y="1354"/>
                </a:lnTo>
                <a:lnTo>
                  <a:pt x="216" y="1355"/>
                </a:lnTo>
                <a:lnTo>
                  <a:pt x="216" y="1359"/>
                </a:lnTo>
                <a:lnTo>
                  <a:pt x="216" y="1360"/>
                </a:lnTo>
                <a:lnTo>
                  <a:pt x="217" y="1360"/>
                </a:lnTo>
                <a:lnTo>
                  <a:pt x="219" y="1360"/>
                </a:lnTo>
                <a:lnTo>
                  <a:pt x="221" y="1359"/>
                </a:lnTo>
                <a:lnTo>
                  <a:pt x="221" y="1358"/>
                </a:lnTo>
                <a:lnTo>
                  <a:pt x="219" y="1355"/>
                </a:lnTo>
                <a:lnTo>
                  <a:pt x="219" y="1354"/>
                </a:lnTo>
                <a:lnTo>
                  <a:pt x="218" y="1352"/>
                </a:lnTo>
                <a:lnTo>
                  <a:pt x="216" y="1352"/>
                </a:lnTo>
                <a:lnTo>
                  <a:pt x="215" y="1352"/>
                </a:lnTo>
                <a:lnTo>
                  <a:pt x="214" y="1351"/>
                </a:lnTo>
                <a:lnTo>
                  <a:pt x="214" y="1350"/>
                </a:lnTo>
                <a:lnTo>
                  <a:pt x="214" y="1348"/>
                </a:lnTo>
                <a:lnTo>
                  <a:pt x="216" y="1347"/>
                </a:lnTo>
                <a:lnTo>
                  <a:pt x="217" y="1347"/>
                </a:lnTo>
                <a:lnTo>
                  <a:pt x="218" y="1347"/>
                </a:lnTo>
                <a:lnTo>
                  <a:pt x="219" y="1347"/>
                </a:lnTo>
                <a:lnTo>
                  <a:pt x="219" y="1348"/>
                </a:lnTo>
                <a:lnTo>
                  <a:pt x="219" y="1350"/>
                </a:lnTo>
                <a:lnTo>
                  <a:pt x="219" y="1351"/>
                </a:lnTo>
                <a:lnTo>
                  <a:pt x="220" y="1351"/>
                </a:lnTo>
                <a:lnTo>
                  <a:pt x="220" y="1350"/>
                </a:lnTo>
                <a:lnTo>
                  <a:pt x="221" y="1347"/>
                </a:lnTo>
                <a:lnTo>
                  <a:pt x="221" y="1346"/>
                </a:lnTo>
                <a:lnTo>
                  <a:pt x="221" y="1346"/>
                </a:lnTo>
                <a:lnTo>
                  <a:pt x="223" y="1346"/>
                </a:lnTo>
                <a:lnTo>
                  <a:pt x="224" y="1346"/>
                </a:lnTo>
                <a:lnTo>
                  <a:pt x="225" y="1347"/>
                </a:lnTo>
                <a:lnTo>
                  <a:pt x="224" y="1348"/>
                </a:lnTo>
                <a:lnTo>
                  <a:pt x="222" y="1348"/>
                </a:lnTo>
                <a:lnTo>
                  <a:pt x="222" y="1349"/>
                </a:lnTo>
                <a:lnTo>
                  <a:pt x="223" y="1349"/>
                </a:lnTo>
                <a:lnTo>
                  <a:pt x="224" y="1350"/>
                </a:lnTo>
                <a:lnTo>
                  <a:pt x="223" y="1351"/>
                </a:lnTo>
                <a:lnTo>
                  <a:pt x="223" y="1351"/>
                </a:lnTo>
                <a:lnTo>
                  <a:pt x="221" y="1352"/>
                </a:lnTo>
                <a:lnTo>
                  <a:pt x="221" y="1353"/>
                </a:lnTo>
                <a:lnTo>
                  <a:pt x="221" y="1354"/>
                </a:lnTo>
                <a:lnTo>
                  <a:pt x="221" y="1356"/>
                </a:lnTo>
                <a:lnTo>
                  <a:pt x="222" y="1356"/>
                </a:lnTo>
                <a:lnTo>
                  <a:pt x="224" y="1355"/>
                </a:lnTo>
                <a:lnTo>
                  <a:pt x="223" y="1353"/>
                </a:lnTo>
                <a:lnTo>
                  <a:pt x="224" y="1353"/>
                </a:lnTo>
                <a:lnTo>
                  <a:pt x="225" y="1351"/>
                </a:lnTo>
                <a:lnTo>
                  <a:pt x="225" y="1350"/>
                </a:lnTo>
                <a:lnTo>
                  <a:pt x="228" y="1351"/>
                </a:lnTo>
                <a:lnTo>
                  <a:pt x="228" y="1350"/>
                </a:lnTo>
                <a:lnTo>
                  <a:pt x="228" y="1349"/>
                </a:lnTo>
                <a:lnTo>
                  <a:pt x="227" y="1349"/>
                </a:lnTo>
                <a:lnTo>
                  <a:pt x="226" y="1347"/>
                </a:lnTo>
                <a:lnTo>
                  <a:pt x="226" y="1345"/>
                </a:lnTo>
                <a:lnTo>
                  <a:pt x="226" y="1344"/>
                </a:lnTo>
                <a:lnTo>
                  <a:pt x="226" y="1343"/>
                </a:lnTo>
                <a:lnTo>
                  <a:pt x="225" y="1343"/>
                </a:lnTo>
                <a:lnTo>
                  <a:pt x="224" y="1344"/>
                </a:lnTo>
                <a:lnTo>
                  <a:pt x="221" y="1344"/>
                </a:lnTo>
                <a:lnTo>
                  <a:pt x="220" y="1345"/>
                </a:lnTo>
                <a:lnTo>
                  <a:pt x="219" y="1344"/>
                </a:lnTo>
                <a:lnTo>
                  <a:pt x="217" y="1344"/>
                </a:lnTo>
                <a:lnTo>
                  <a:pt x="216" y="1343"/>
                </a:lnTo>
                <a:lnTo>
                  <a:pt x="215" y="1342"/>
                </a:lnTo>
                <a:lnTo>
                  <a:pt x="214" y="1341"/>
                </a:lnTo>
                <a:lnTo>
                  <a:pt x="214" y="1340"/>
                </a:lnTo>
                <a:lnTo>
                  <a:pt x="215" y="1339"/>
                </a:lnTo>
                <a:lnTo>
                  <a:pt x="213" y="1338"/>
                </a:lnTo>
                <a:lnTo>
                  <a:pt x="212" y="1337"/>
                </a:lnTo>
                <a:lnTo>
                  <a:pt x="211" y="1337"/>
                </a:lnTo>
                <a:lnTo>
                  <a:pt x="211" y="1336"/>
                </a:lnTo>
                <a:lnTo>
                  <a:pt x="211" y="1335"/>
                </a:lnTo>
                <a:lnTo>
                  <a:pt x="212" y="1334"/>
                </a:lnTo>
                <a:lnTo>
                  <a:pt x="216" y="1335"/>
                </a:lnTo>
                <a:lnTo>
                  <a:pt x="217" y="1336"/>
                </a:lnTo>
                <a:lnTo>
                  <a:pt x="217" y="1337"/>
                </a:lnTo>
                <a:lnTo>
                  <a:pt x="217" y="1338"/>
                </a:lnTo>
                <a:lnTo>
                  <a:pt x="218" y="1338"/>
                </a:lnTo>
                <a:lnTo>
                  <a:pt x="219" y="1338"/>
                </a:lnTo>
                <a:lnTo>
                  <a:pt x="219" y="1338"/>
                </a:lnTo>
                <a:lnTo>
                  <a:pt x="219" y="1337"/>
                </a:lnTo>
                <a:lnTo>
                  <a:pt x="220" y="1337"/>
                </a:lnTo>
                <a:lnTo>
                  <a:pt x="221" y="1337"/>
                </a:lnTo>
                <a:lnTo>
                  <a:pt x="221" y="1337"/>
                </a:lnTo>
                <a:lnTo>
                  <a:pt x="222" y="1338"/>
                </a:lnTo>
                <a:lnTo>
                  <a:pt x="224" y="1337"/>
                </a:lnTo>
                <a:lnTo>
                  <a:pt x="224" y="1338"/>
                </a:lnTo>
                <a:lnTo>
                  <a:pt x="224" y="1339"/>
                </a:lnTo>
                <a:lnTo>
                  <a:pt x="226" y="1339"/>
                </a:lnTo>
                <a:lnTo>
                  <a:pt x="226" y="1338"/>
                </a:lnTo>
                <a:lnTo>
                  <a:pt x="225" y="1338"/>
                </a:lnTo>
                <a:lnTo>
                  <a:pt x="226" y="1338"/>
                </a:lnTo>
                <a:lnTo>
                  <a:pt x="229" y="1338"/>
                </a:lnTo>
                <a:lnTo>
                  <a:pt x="232" y="1338"/>
                </a:lnTo>
                <a:lnTo>
                  <a:pt x="233" y="1338"/>
                </a:lnTo>
                <a:lnTo>
                  <a:pt x="234" y="1338"/>
                </a:lnTo>
                <a:lnTo>
                  <a:pt x="236" y="1338"/>
                </a:lnTo>
                <a:lnTo>
                  <a:pt x="237" y="1338"/>
                </a:lnTo>
                <a:lnTo>
                  <a:pt x="238" y="1338"/>
                </a:lnTo>
                <a:lnTo>
                  <a:pt x="238" y="1335"/>
                </a:lnTo>
                <a:lnTo>
                  <a:pt x="239" y="1333"/>
                </a:lnTo>
                <a:lnTo>
                  <a:pt x="238" y="1333"/>
                </a:lnTo>
                <a:lnTo>
                  <a:pt x="235" y="1332"/>
                </a:lnTo>
                <a:lnTo>
                  <a:pt x="234" y="1331"/>
                </a:lnTo>
                <a:lnTo>
                  <a:pt x="235" y="1331"/>
                </a:lnTo>
                <a:lnTo>
                  <a:pt x="235" y="1330"/>
                </a:lnTo>
                <a:lnTo>
                  <a:pt x="234" y="1329"/>
                </a:lnTo>
                <a:lnTo>
                  <a:pt x="234" y="1328"/>
                </a:lnTo>
                <a:lnTo>
                  <a:pt x="233" y="1328"/>
                </a:lnTo>
                <a:lnTo>
                  <a:pt x="233" y="1327"/>
                </a:lnTo>
                <a:lnTo>
                  <a:pt x="233" y="1328"/>
                </a:lnTo>
                <a:lnTo>
                  <a:pt x="232" y="1330"/>
                </a:lnTo>
                <a:lnTo>
                  <a:pt x="230" y="1331"/>
                </a:lnTo>
                <a:lnTo>
                  <a:pt x="227" y="1331"/>
                </a:lnTo>
                <a:lnTo>
                  <a:pt x="225" y="1330"/>
                </a:lnTo>
                <a:lnTo>
                  <a:pt x="225" y="1329"/>
                </a:lnTo>
                <a:lnTo>
                  <a:pt x="224" y="1329"/>
                </a:lnTo>
                <a:lnTo>
                  <a:pt x="224" y="1330"/>
                </a:lnTo>
                <a:lnTo>
                  <a:pt x="223" y="1331"/>
                </a:lnTo>
                <a:lnTo>
                  <a:pt x="221" y="1330"/>
                </a:lnTo>
                <a:lnTo>
                  <a:pt x="221" y="1330"/>
                </a:lnTo>
                <a:lnTo>
                  <a:pt x="221" y="1329"/>
                </a:lnTo>
                <a:lnTo>
                  <a:pt x="223" y="1328"/>
                </a:lnTo>
                <a:lnTo>
                  <a:pt x="223" y="1327"/>
                </a:lnTo>
                <a:lnTo>
                  <a:pt x="222" y="1327"/>
                </a:lnTo>
                <a:lnTo>
                  <a:pt x="223" y="1326"/>
                </a:lnTo>
                <a:lnTo>
                  <a:pt x="224" y="1326"/>
                </a:lnTo>
                <a:lnTo>
                  <a:pt x="223" y="1326"/>
                </a:lnTo>
                <a:lnTo>
                  <a:pt x="223" y="1325"/>
                </a:lnTo>
                <a:lnTo>
                  <a:pt x="224" y="1324"/>
                </a:lnTo>
                <a:lnTo>
                  <a:pt x="224" y="1322"/>
                </a:lnTo>
                <a:lnTo>
                  <a:pt x="225" y="1320"/>
                </a:lnTo>
                <a:lnTo>
                  <a:pt x="226" y="1320"/>
                </a:lnTo>
                <a:lnTo>
                  <a:pt x="228" y="1319"/>
                </a:lnTo>
                <a:lnTo>
                  <a:pt x="229" y="1319"/>
                </a:lnTo>
                <a:lnTo>
                  <a:pt x="230" y="1318"/>
                </a:lnTo>
                <a:lnTo>
                  <a:pt x="230" y="1317"/>
                </a:lnTo>
                <a:lnTo>
                  <a:pt x="229" y="1316"/>
                </a:lnTo>
                <a:lnTo>
                  <a:pt x="228" y="1316"/>
                </a:lnTo>
                <a:lnTo>
                  <a:pt x="225" y="1317"/>
                </a:lnTo>
                <a:lnTo>
                  <a:pt x="222" y="1318"/>
                </a:lnTo>
                <a:lnTo>
                  <a:pt x="221" y="1319"/>
                </a:lnTo>
                <a:lnTo>
                  <a:pt x="221" y="1322"/>
                </a:lnTo>
                <a:lnTo>
                  <a:pt x="220" y="1323"/>
                </a:lnTo>
                <a:lnTo>
                  <a:pt x="220" y="1325"/>
                </a:lnTo>
                <a:lnTo>
                  <a:pt x="219" y="1326"/>
                </a:lnTo>
                <a:lnTo>
                  <a:pt x="218" y="1326"/>
                </a:lnTo>
                <a:lnTo>
                  <a:pt x="217" y="1326"/>
                </a:lnTo>
                <a:lnTo>
                  <a:pt x="215" y="1326"/>
                </a:lnTo>
                <a:lnTo>
                  <a:pt x="214" y="1327"/>
                </a:lnTo>
                <a:lnTo>
                  <a:pt x="212" y="1327"/>
                </a:lnTo>
                <a:lnTo>
                  <a:pt x="213" y="1326"/>
                </a:lnTo>
                <a:lnTo>
                  <a:pt x="217" y="1325"/>
                </a:lnTo>
                <a:lnTo>
                  <a:pt x="217" y="1324"/>
                </a:lnTo>
                <a:lnTo>
                  <a:pt x="216" y="1324"/>
                </a:lnTo>
                <a:lnTo>
                  <a:pt x="215" y="1324"/>
                </a:lnTo>
                <a:lnTo>
                  <a:pt x="215" y="1325"/>
                </a:lnTo>
                <a:lnTo>
                  <a:pt x="214" y="1325"/>
                </a:lnTo>
                <a:lnTo>
                  <a:pt x="212" y="1326"/>
                </a:lnTo>
                <a:lnTo>
                  <a:pt x="211" y="1326"/>
                </a:lnTo>
                <a:lnTo>
                  <a:pt x="211" y="1327"/>
                </a:lnTo>
                <a:lnTo>
                  <a:pt x="210" y="1327"/>
                </a:lnTo>
                <a:lnTo>
                  <a:pt x="206" y="1327"/>
                </a:lnTo>
                <a:lnTo>
                  <a:pt x="204" y="1327"/>
                </a:lnTo>
                <a:lnTo>
                  <a:pt x="202" y="1326"/>
                </a:lnTo>
                <a:lnTo>
                  <a:pt x="202" y="1324"/>
                </a:lnTo>
                <a:lnTo>
                  <a:pt x="201" y="1323"/>
                </a:lnTo>
                <a:lnTo>
                  <a:pt x="199" y="1322"/>
                </a:lnTo>
                <a:lnTo>
                  <a:pt x="199" y="1321"/>
                </a:lnTo>
                <a:lnTo>
                  <a:pt x="200" y="1321"/>
                </a:lnTo>
                <a:lnTo>
                  <a:pt x="201" y="1321"/>
                </a:lnTo>
                <a:lnTo>
                  <a:pt x="201" y="1320"/>
                </a:lnTo>
                <a:lnTo>
                  <a:pt x="201" y="1319"/>
                </a:lnTo>
                <a:lnTo>
                  <a:pt x="202" y="1318"/>
                </a:lnTo>
                <a:lnTo>
                  <a:pt x="204" y="1318"/>
                </a:lnTo>
                <a:lnTo>
                  <a:pt x="205" y="1317"/>
                </a:lnTo>
                <a:lnTo>
                  <a:pt x="207" y="1317"/>
                </a:lnTo>
                <a:lnTo>
                  <a:pt x="209" y="1317"/>
                </a:lnTo>
                <a:lnTo>
                  <a:pt x="210" y="1317"/>
                </a:lnTo>
                <a:lnTo>
                  <a:pt x="209" y="1316"/>
                </a:lnTo>
                <a:lnTo>
                  <a:pt x="209" y="1315"/>
                </a:lnTo>
                <a:lnTo>
                  <a:pt x="208" y="1314"/>
                </a:lnTo>
                <a:lnTo>
                  <a:pt x="208" y="1314"/>
                </a:lnTo>
                <a:lnTo>
                  <a:pt x="207" y="1314"/>
                </a:lnTo>
                <a:lnTo>
                  <a:pt x="206" y="1314"/>
                </a:lnTo>
                <a:lnTo>
                  <a:pt x="206" y="1314"/>
                </a:lnTo>
                <a:lnTo>
                  <a:pt x="208" y="1311"/>
                </a:lnTo>
                <a:lnTo>
                  <a:pt x="209" y="1311"/>
                </a:lnTo>
                <a:lnTo>
                  <a:pt x="210" y="1311"/>
                </a:lnTo>
                <a:lnTo>
                  <a:pt x="210" y="1312"/>
                </a:lnTo>
                <a:lnTo>
                  <a:pt x="211" y="1311"/>
                </a:lnTo>
                <a:lnTo>
                  <a:pt x="212" y="1311"/>
                </a:lnTo>
                <a:lnTo>
                  <a:pt x="213" y="1312"/>
                </a:lnTo>
                <a:lnTo>
                  <a:pt x="213" y="1311"/>
                </a:lnTo>
                <a:lnTo>
                  <a:pt x="212" y="1309"/>
                </a:lnTo>
                <a:lnTo>
                  <a:pt x="212" y="1307"/>
                </a:lnTo>
                <a:lnTo>
                  <a:pt x="213" y="1307"/>
                </a:lnTo>
                <a:lnTo>
                  <a:pt x="213" y="1306"/>
                </a:lnTo>
                <a:lnTo>
                  <a:pt x="214" y="1306"/>
                </a:lnTo>
                <a:lnTo>
                  <a:pt x="215" y="1305"/>
                </a:lnTo>
                <a:lnTo>
                  <a:pt x="215" y="1302"/>
                </a:lnTo>
                <a:lnTo>
                  <a:pt x="215" y="1301"/>
                </a:lnTo>
                <a:lnTo>
                  <a:pt x="215" y="1300"/>
                </a:lnTo>
                <a:lnTo>
                  <a:pt x="216" y="1300"/>
                </a:lnTo>
                <a:lnTo>
                  <a:pt x="218" y="1301"/>
                </a:lnTo>
                <a:lnTo>
                  <a:pt x="221" y="1300"/>
                </a:lnTo>
                <a:lnTo>
                  <a:pt x="221" y="1298"/>
                </a:lnTo>
                <a:lnTo>
                  <a:pt x="221" y="1299"/>
                </a:lnTo>
                <a:lnTo>
                  <a:pt x="221" y="1300"/>
                </a:lnTo>
                <a:lnTo>
                  <a:pt x="222" y="1300"/>
                </a:lnTo>
                <a:lnTo>
                  <a:pt x="222" y="1301"/>
                </a:lnTo>
                <a:lnTo>
                  <a:pt x="224" y="1302"/>
                </a:lnTo>
                <a:lnTo>
                  <a:pt x="224" y="1303"/>
                </a:lnTo>
                <a:lnTo>
                  <a:pt x="225" y="1303"/>
                </a:lnTo>
                <a:lnTo>
                  <a:pt x="226" y="1304"/>
                </a:lnTo>
                <a:lnTo>
                  <a:pt x="229" y="1307"/>
                </a:lnTo>
                <a:lnTo>
                  <a:pt x="229" y="1308"/>
                </a:lnTo>
                <a:lnTo>
                  <a:pt x="230" y="1308"/>
                </a:lnTo>
                <a:lnTo>
                  <a:pt x="231" y="1308"/>
                </a:lnTo>
                <a:lnTo>
                  <a:pt x="232" y="1308"/>
                </a:lnTo>
                <a:lnTo>
                  <a:pt x="232" y="1307"/>
                </a:lnTo>
                <a:lnTo>
                  <a:pt x="230" y="1307"/>
                </a:lnTo>
                <a:lnTo>
                  <a:pt x="230" y="1306"/>
                </a:lnTo>
                <a:lnTo>
                  <a:pt x="229" y="1306"/>
                </a:lnTo>
                <a:lnTo>
                  <a:pt x="228" y="1305"/>
                </a:lnTo>
                <a:lnTo>
                  <a:pt x="228" y="1304"/>
                </a:lnTo>
                <a:lnTo>
                  <a:pt x="228" y="1303"/>
                </a:lnTo>
                <a:lnTo>
                  <a:pt x="229" y="1303"/>
                </a:lnTo>
                <a:lnTo>
                  <a:pt x="229" y="1302"/>
                </a:lnTo>
                <a:lnTo>
                  <a:pt x="228" y="1302"/>
                </a:lnTo>
                <a:lnTo>
                  <a:pt x="228" y="1302"/>
                </a:lnTo>
                <a:lnTo>
                  <a:pt x="229" y="1302"/>
                </a:lnTo>
                <a:lnTo>
                  <a:pt x="231" y="1302"/>
                </a:lnTo>
                <a:lnTo>
                  <a:pt x="232" y="1302"/>
                </a:lnTo>
                <a:lnTo>
                  <a:pt x="233" y="1301"/>
                </a:lnTo>
                <a:lnTo>
                  <a:pt x="233" y="1302"/>
                </a:lnTo>
                <a:lnTo>
                  <a:pt x="234" y="1302"/>
                </a:lnTo>
                <a:lnTo>
                  <a:pt x="235" y="1303"/>
                </a:lnTo>
                <a:lnTo>
                  <a:pt x="236" y="1302"/>
                </a:lnTo>
                <a:lnTo>
                  <a:pt x="238" y="1302"/>
                </a:lnTo>
                <a:lnTo>
                  <a:pt x="239" y="1302"/>
                </a:lnTo>
                <a:lnTo>
                  <a:pt x="239" y="1302"/>
                </a:lnTo>
                <a:lnTo>
                  <a:pt x="240" y="1302"/>
                </a:lnTo>
                <a:lnTo>
                  <a:pt x="240" y="1301"/>
                </a:lnTo>
                <a:lnTo>
                  <a:pt x="239" y="1301"/>
                </a:lnTo>
                <a:lnTo>
                  <a:pt x="239" y="1300"/>
                </a:lnTo>
                <a:lnTo>
                  <a:pt x="237" y="1301"/>
                </a:lnTo>
                <a:lnTo>
                  <a:pt x="235" y="1300"/>
                </a:lnTo>
                <a:lnTo>
                  <a:pt x="234" y="1300"/>
                </a:lnTo>
                <a:lnTo>
                  <a:pt x="235" y="1298"/>
                </a:lnTo>
                <a:lnTo>
                  <a:pt x="234" y="1297"/>
                </a:lnTo>
                <a:lnTo>
                  <a:pt x="233" y="1297"/>
                </a:lnTo>
                <a:lnTo>
                  <a:pt x="233" y="1297"/>
                </a:lnTo>
                <a:lnTo>
                  <a:pt x="231" y="1298"/>
                </a:lnTo>
                <a:lnTo>
                  <a:pt x="229" y="1299"/>
                </a:lnTo>
                <a:lnTo>
                  <a:pt x="227" y="1300"/>
                </a:lnTo>
                <a:lnTo>
                  <a:pt x="226" y="1300"/>
                </a:lnTo>
                <a:lnTo>
                  <a:pt x="225" y="1300"/>
                </a:lnTo>
                <a:lnTo>
                  <a:pt x="223" y="1299"/>
                </a:lnTo>
                <a:lnTo>
                  <a:pt x="222" y="1299"/>
                </a:lnTo>
                <a:lnTo>
                  <a:pt x="221" y="1298"/>
                </a:lnTo>
                <a:lnTo>
                  <a:pt x="222" y="1298"/>
                </a:lnTo>
                <a:lnTo>
                  <a:pt x="223" y="1297"/>
                </a:lnTo>
                <a:lnTo>
                  <a:pt x="222" y="1296"/>
                </a:lnTo>
                <a:lnTo>
                  <a:pt x="221" y="1296"/>
                </a:lnTo>
                <a:lnTo>
                  <a:pt x="221" y="1296"/>
                </a:lnTo>
                <a:lnTo>
                  <a:pt x="217" y="1298"/>
                </a:lnTo>
                <a:lnTo>
                  <a:pt x="216" y="1298"/>
                </a:lnTo>
                <a:lnTo>
                  <a:pt x="216" y="1297"/>
                </a:lnTo>
                <a:lnTo>
                  <a:pt x="217" y="1296"/>
                </a:lnTo>
                <a:lnTo>
                  <a:pt x="218" y="1294"/>
                </a:lnTo>
                <a:lnTo>
                  <a:pt x="221" y="1292"/>
                </a:lnTo>
                <a:lnTo>
                  <a:pt x="221" y="1291"/>
                </a:lnTo>
                <a:lnTo>
                  <a:pt x="221" y="1290"/>
                </a:lnTo>
                <a:lnTo>
                  <a:pt x="221" y="1289"/>
                </a:lnTo>
                <a:lnTo>
                  <a:pt x="221" y="1286"/>
                </a:lnTo>
                <a:lnTo>
                  <a:pt x="221" y="1285"/>
                </a:lnTo>
                <a:lnTo>
                  <a:pt x="222" y="1284"/>
                </a:lnTo>
                <a:lnTo>
                  <a:pt x="223" y="1284"/>
                </a:lnTo>
                <a:lnTo>
                  <a:pt x="225" y="1285"/>
                </a:lnTo>
                <a:lnTo>
                  <a:pt x="227" y="1285"/>
                </a:lnTo>
                <a:lnTo>
                  <a:pt x="229" y="1288"/>
                </a:lnTo>
                <a:lnTo>
                  <a:pt x="230" y="1288"/>
                </a:lnTo>
                <a:lnTo>
                  <a:pt x="231" y="1289"/>
                </a:lnTo>
                <a:lnTo>
                  <a:pt x="234" y="1292"/>
                </a:lnTo>
                <a:lnTo>
                  <a:pt x="235" y="1292"/>
                </a:lnTo>
                <a:lnTo>
                  <a:pt x="235" y="1290"/>
                </a:lnTo>
                <a:lnTo>
                  <a:pt x="235" y="1289"/>
                </a:lnTo>
                <a:lnTo>
                  <a:pt x="234" y="1289"/>
                </a:lnTo>
                <a:lnTo>
                  <a:pt x="234" y="1288"/>
                </a:lnTo>
                <a:lnTo>
                  <a:pt x="235" y="1288"/>
                </a:lnTo>
                <a:lnTo>
                  <a:pt x="236" y="1287"/>
                </a:lnTo>
                <a:lnTo>
                  <a:pt x="235" y="1286"/>
                </a:lnTo>
                <a:lnTo>
                  <a:pt x="233" y="1287"/>
                </a:lnTo>
                <a:lnTo>
                  <a:pt x="232" y="1287"/>
                </a:lnTo>
                <a:lnTo>
                  <a:pt x="232" y="1286"/>
                </a:lnTo>
                <a:lnTo>
                  <a:pt x="232" y="1285"/>
                </a:lnTo>
                <a:lnTo>
                  <a:pt x="232" y="1284"/>
                </a:lnTo>
                <a:lnTo>
                  <a:pt x="231" y="1283"/>
                </a:lnTo>
                <a:lnTo>
                  <a:pt x="230" y="1282"/>
                </a:lnTo>
                <a:lnTo>
                  <a:pt x="228" y="1282"/>
                </a:lnTo>
                <a:lnTo>
                  <a:pt x="226" y="1281"/>
                </a:lnTo>
                <a:lnTo>
                  <a:pt x="224" y="1280"/>
                </a:lnTo>
                <a:lnTo>
                  <a:pt x="224" y="1277"/>
                </a:lnTo>
                <a:lnTo>
                  <a:pt x="225" y="1277"/>
                </a:lnTo>
                <a:lnTo>
                  <a:pt x="229" y="1277"/>
                </a:lnTo>
                <a:lnTo>
                  <a:pt x="232" y="1276"/>
                </a:lnTo>
                <a:lnTo>
                  <a:pt x="233" y="1275"/>
                </a:lnTo>
                <a:lnTo>
                  <a:pt x="233" y="1273"/>
                </a:lnTo>
                <a:lnTo>
                  <a:pt x="234" y="1273"/>
                </a:lnTo>
                <a:lnTo>
                  <a:pt x="238" y="1274"/>
                </a:lnTo>
                <a:lnTo>
                  <a:pt x="239" y="1275"/>
                </a:lnTo>
                <a:lnTo>
                  <a:pt x="241" y="1277"/>
                </a:lnTo>
                <a:lnTo>
                  <a:pt x="243" y="1277"/>
                </a:lnTo>
                <a:lnTo>
                  <a:pt x="244" y="1277"/>
                </a:lnTo>
                <a:lnTo>
                  <a:pt x="245" y="1277"/>
                </a:lnTo>
                <a:lnTo>
                  <a:pt x="246" y="1278"/>
                </a:lnTo>
                <a:lnTo>
                  <a:pt x="247" y="1277"/>
                </a:lnTo>
                <a:lnTo>
                  <a:pt x="246" y="1277"/>
                </a:lnTo>
                <a:lnTo>
                  <a:pt x="246" y="1276"/>
                </a:lnTo>
                <a:lnTo>
                  <a:pt x="246" y="1275"/>
                </a:lnTo>
                <a:lnTo>
                  <a:pt x="245" y="1274"/>
                </a:lnTo>
                <a:lnTo>
                  <a:pt x="245" y="1273"/>
                </a:lnTo>
                <a:lnTo>
                  <a:pt x="245" y="1272"/>
                </a:lnTo>
                <a:lnTo>
                  <a:pt x="245" y="1271"/>
                </a:lnTo>
                <a:lnTo>
                  <a:pt x="246" y="1269"/>
                </a:lnTo>
                <a:lnTo>
                  <a:pt x="246" y="1267"/>
                </a:lnTo>
                <a:lnTo>
                  <a:pt x="246" y="1266"/>
                </a:lnTo>
                <a:lnTo>
                  <a:pt x="246" y="1265"/>
                </a:lnTo>
                <a:lnTo>
                  <a:pt x="246" y="1265"/>
                </a:lnTo>
                <a:lnTo>
                  <a:pt x="246" y="1264"/>
                </a:lnTo>
                <a:lnTo>
                  <a:pt x="245" y="1264"/>
                </a:lnTo>
                <a:lnTo>
                  <a:pt x="245" y="1264"/>
                </a:lnTo>
                <a:lnTo>
                  <a:pt x="243" y="1262"/>
                </a:lnTo>
                <a:lnTo>
                  <a:pt x="242" y="1262"/>
                </a:lnTo>
                <a:lnTo>
                  <a:pt x="241" y="1262"/>
                </a:lnTo>
                <a:lnTo>
                  <a:pt x="241" y="1261"/>
                </a:lnTo>
                <a:lnTo>
                  <a:pt x="240" y="1260"/>
                </a:lnTo>
                <a:lnTo>
                  <a:pt x="239" y="1259"/>
                </a:lnTo>
                <a:lnTo>
                  <a:pt x="239" y="1258"/>
                </a:lnTo>
                <a:lnTo>
                  <a:pt x="242" y="1257"/>
                </a:lnTo>
                <a:lnTo>
                  <a:pt x="241" y="1256"/>
                </a:lnTo>
                <a:lnTo>
                  <a:pt x="241" y="1255"/>
                </a:lnTo>
                <a:lnTo>
                  <a:pt x="242" y="1255"/>
                </a:lnTo>
                <a:lnTo>
                  <a:pt x="244" y="1256"/>
                </a:lnTo>
                <a:lnTo>
                  <a:pt x="245" y="1256"/>
                </a:lnTo>
                <a:lnTo>
                  <a:pt x="246" y="1257"/>
                </a:lnTo>
                <a:lnTo>
                  <a:pt x="248" y="1257"/>
                </a:lnTo>
                <a:lnTo>
                  <a:pt x="250" y="1257"/>
                </a:lnTo>
                <a:lnTo>
                  <a:pt x="251" y="1257"/>
                </a:lnTo>
                <a:lnTo>
                  <a:pt x="252" y="1257"/>
                </a:lnTo>
                <a:lnTo>
                  <a:pt x="253" y="1257"/>
                </a:lnTo>
                <a:lnTo>
                  <a:pt x="254" y="1255"/>
                </a:lnTo>
                <a:lnTo>
                  <a:pt x="255" y="1254"/>
                </a:lnTo>
                <a:lnTo>
                  <a:pt x="255" y="1253"/>
                </a:lnTo>
                <a:lnTo>
                  <a:pt x="255" y="1252"/>
                </a:lnTo>
                <a:lnTo>
                  <a:pt x="255" y="1252"/>
                </a:lnTo>
                <a:lnTo>
                  <a:pt x="253" y="1251"/>
                </a:lnTo>
                <a:lnTo>
                  <a:pt x="251" y="1250"/>
                </a:lnTo>
                <a:lnTo>
                  <a:pt x="250" y="1250"/>
                </a:lnTo>
                <a:lnTo>
                  <a:pt x="249" y="1250"/>
                </a:lnTo>
                <a:lnTo>
                  <a:pt x="248" y="1250"/>
                </a:lnTo>
                <a:lnTo>
                  <a:pt x="247" y="1250"/>
                </a:lnTo>
                <a:lnTo>
                  <a:pt x="247" y="1249"/>
                </a:lnTo>
                <a:lnTo>
                  <a:pt x="248" y="1249"/>
                </a:lnTo>
                <a:lnTo>
                  <a:pt x="248" y="1248"/>
                </a:lnTo>
                <a:lnTo>
                  <a:pt x="247" y="1248"/>
                </a:lnTo>
                <a:lnTo>
                  <a:pt x="247" y="1247"/>
                </a:lnTo>
                <a:lnTo>
                  <a:pt x="246" y="1247"/>
                </a:lnTo>
                <a:lnTo>
                  <a:pt x="246" y="1248"/>
                </a:lnTo>
                <a:lnTo>
                  <a:pt x="246" y="1249"/>
                </a:lnTo>
                <a:lnTo>
                  <a:pt x="245" y="1250"/>
                </a:lnTo>
                <a:lnTo>
                  <a:pt x="244" y="1250"/>
                </a:lnTo>
                <a:lnTo>
                  <a:pt x="243" y="1250"/>
                </a:lnTo>
                <a:lnTo>
                  <a:pt x="240" y="1250"/>
                </a:lnTo>
                <a:lnTo>
                  <a:pt x="239" y="1250"/>
                </a:lnTo>
                <a:lnTo>
                  <a:pt x="238" y="1251"/>
                </a:lnTo>
                <a:lnTo>
                  <a:pt x="233" y="1250"/>
                </a:lnTo>
                <a:lnTo>
                  <a:pt x="230" y="1252"/>
                </a:lnTo>
                <a:lnTo>
                  <a:pt x="228" y="1252"/>
                </a:lnTo>
                <a:lnTo>
                  <a:pt x="227" y="1252"/>
                </a:lnTo>
                <a:lnTo>
                  <a:pt x="227" y="1251"/>
                </a:lnTo>
                <a:lnTo>
                  <a:pt x="227" y="1250"/>
                </a:lnTo>
                <a:lnTo>
                  <a:pt x="226" y="1250"/>
                </a:lnTo>
                <a:lnTo>
                  <a:pt x="223" y="1250"/>
                </a:lnTo>
                <a:lnTo>
                  <a:pt x="220" y="1249"/>
                </a:lnTo>
                <a:lnTo>
                  <a:pt x="219" y="1248"/>
                </a:lnTo>
                <a:lnTo>
                  <a:pt x="220" y="1248"/>
                </a:lnTo>
                <a:lnTo>
                  <a:pt x="221" y="1247"/>
                </a:lnTo>
                <a:lnTo>
                  <a:pt x="222" y="1247"/>
                </a:lnTo>
                <a:lnTo>
                  <a:pt x="223" y="1247"/>
                </a:lnTo>
                <a:lnTo>
                  <a:pt x="224" y="1247"/>
                </a:lnTo>
                <a:lnTo>
                  <a:pt x="224" y="1246"/>
                </a:lnTo>
                <a:lnTo>
                  <a:pt x="225" y="1246"/>
                </a:lnTo>
                <a:lnTo>
                  <a:pt x="226" y="1245"/>
                </a:lnTo>
                <a:lnTo>
                  <a:pt x="227" y="1244"/>
                </a:lnTo>
                <a:lnTo>
                  <a:pt x="228" y="1243"/>
                </a:lnTo>
                <a:lnTo>
                  <a:pt x="228" y="1244"/>
                </a:lnTo>
                <a:lnTo>
                  <a:pt x="229" y="1246"/>
                </a:lnTo>
                <a:lnTo>
                  <a:pt x="228" y="1248"/>
                </a:lnTo>
                <a:lnTo>
                  <a:pt x="229" y="1249"/>
                </a:lnTo>
                <a:lnTo>
                  <a:pt x="229" y="1248"/>
                </a:lnTo>
                <a:lnTo>
                  <a:pt x="231" y="1247"/>
                </a:lnTo>
                <a:lnTo>
                  <a:pt x="232" y="1247"/>
                </a:lnTo>
                <a:lnTo>
                  <a:pt x="233" y="1246"/>
                </a:lnTo>
                <a:lnTo>
                  <a:pt x="233" y="1245"/>
                </a:lnTo>
                <a:lnTo>
                  <a:pt x="231" y="1244"/>
                </a:lnTo>
                <a:lnTo>
                  <a:pt x="230" y="1243"/>
                </a:lnTo>
                <a:lnTo>
                  <a:pt x="229" y="1241"/>
                </a:lnTo>
                <a:lnTo>
                  <a:pt x="228" y="1241"/>
                </a:lnTo>
                <a:lnTo>
                  <a:pt x="228" y="1240"/>
                </a:lnTo>
                <a:lnTo>
                  <a:pt x="225" y="1240"/>
                </a:lnTo>
                <a:lnTo>
                  <a:pt x="223" y="1240"/>
                </a:lnTo>
                <a:lnTo>
                  <a:pt x="221" y="1240"/>
                </a:lnTo>
                <a:lnTo>
                  <a:pt x="220" y="1240"/>
                </a:lnTo>
                <a:lnTo>
                  <a:pt x="219" y="1241"/>
                </a:lnTo>
                <a:lnTo>
                  <a:pt x="218" y="1243"/>
                </a:lnTo>
                <a:lnTo>
                  <a:pt x="216" y="1245"/>
                </a:lnTo>
                <a:lnTo>
                  <a:pt x="213" y="1246"/>
                </a:lnTo>
                <a:lnTo>
                  <a:pt x="212" y="1246"/>
                </a:lnTo>
                <a:lnTo>
                  <a:pt x="212" y="1245"/>
                </a:lnTo>
                <a:lnTo>
                  <a:pt x="210" y="1244"/>
                </a:lnTo>
                <a:lnTo>
                  <a:pt x="210" y="1244"/>
                </a:lnTo>
                <a:lnTo>
                  <a:pt x="212" y="1240"/>
                </a:lnTo>
                <a:lnTo>
                  <a:pt x="212" y="1239"/>
                </a:lnTo>
                <a:lnTo>
                  <a:pt x="211" y="1239"/>
                </a:lnTo>
                <a:lnTo>
                  <a:pt x="210" y="1240"/>
                </a:lnTo>
                <a:lnTo>
                  <a:pt x="210" y="1240"/>
                </a:lnTo>
                <a:lnTo>
                  <a:pt x="209" y="1240"/>
                </a:lnTo>
                <a:lnTo>
                  <a:pt x="208" y="1240"/>
                </a:lnTo>
                <a:lnTo>
                  <a:pt x="206" y="1240"/>
                </a:lnTo>
                <a:lnTo>
                  <a:pt x="200" y="1238"/>
                </a:lnTo>
                <a:lnTo>
                  <a:pt x="199" y="1237"/>
                </a:lnTo>
                <a:lnTo>
                  <a:pt x="198" y="1236"/>
                </a:lnTo>
                <a:lnTo>
                  <a:pt x="197" y="1235"/>
                </a:lnTo>
                <a:lnTo>
                  <a:pt x="197" y="1234"/>
                </a:lnTo>
                <a:lnTo>
                  <a:pt x="197" y="1233"/>
                </a:lnTo>
                <a:lnTo>
                  <a:pt x="196" y="1232"/>
                </a:lnTo>
                <a:lnTo>
                  <a:pt x="195" y="1232"/>
                </a:lnTo>
                <a:lnTo>
                  <a:pt x="194" y="1231"/>
                </a:lnTo>
                <a:lnTo>
                  <a:pt x="192" y="1232"/>
                </a:lnTo>
                <a:lnTo>
                  <a:pt x="191" y="1232"/>
                </a:lnTo>
                <a:lnTo>
                  <a:pt x="190" y="1230"/>
                </a:lnTo>
                <a:lnTo>
                  <a:pt x="189" y="1229"/>
                </a:lnTo>
                <a:lnTo>
                  <a:pt x="187" y="1228"/>
                </a:lnTo>
                <a:lnTo>
                  <a:pt x="186" y="1228"/>
                </a:lnTo>
                <a:lnTo>
                  <a:pt x="186" y="1228"/>
                </a:lnTo>
                <a:lnTo>
                  <a:pt x="186" y="1227"/>
                </a:lnTo>
                <a:lnTo>
                  <a:pt x="187" y="1227"/>
                </a:lnTo>
                <a:lnTo>
                  <a:pt x="187" y="1226"/>
                </a:lnTo>
                <a:lnTo>
                  <a:pt x="186" y="1225"/>
                </a:lnTo>
                <a:lnTo>
                  <a:pt x="186" y="1224"/>
                </a:lnTo>
                <a:lnTo>
                  <a:pt x="186" y="1223"/>
                </a:lnTo>
                <a:lnTo>
                  <a:pt x="186" y="1221"/>
                </a:lnTo>
                <a:lnTo>
                  <a:pt x="184" y="1215"/>
                </a:lnTo>
                <a:lnTo>
                  <a:pt x="184" y="1214"/>
                </a:lnTo>
                <a:lnTo>
                  <a:pt x="183" y="1211"/>
                </a:lnTo>
                <a:lnTo>
                  <a:pt x="182" y="1209"/>
                </a:lnTo>
                <a:lnTo>
                  <a:pt x="180" y="1204"/>
                </a:lnTo>
                <a:lnTo>
                  <a:pt x="178" y="1202"/>
                </a:lnTo>
                <a:lnTo>
                  <a:pt x="176" y="1199"/>
                </a:lnTo>
                <a:lnTo>
                  <a:pt x="175" y="1198"/>
                </a:lnTo>
                <a:lnTo>
                  <a:pt x="175" y="1197"/>
                </a:lnTo>
                <a:lnTo>
                  <a:pt x="175" y="1196"/>
                </a:lnTo>
                <a:lnTo>
                  <a:pt x="173" y="1195"/>
                </a:lnTo>
                <a:lnTo>
                  <a:pt x="172" y="1193"/>
                </a:lnTo>
                <a:lnTo>
                  <a:pt x="169" y="1191"/>
                </a:lnTo>
                <a:lnTo>
                  <a:pt x="165" y="1189"/>
                </a:lnTo>
                <a:lnTo>
                  <a:pt x="163" y="1187"/>
                </a:lnTo>
                <a:lnTo>
                  <a:pt x="161" y="1185"/>
                </a:lnTo>
                <a:lnTo>
                  <a:pt x="156" y="1182"/>
                </a:lnTo>
                <a:lnTo>
                  <a:pt x="150" y="1179"/>
                </a:lnTo>
                <a:lnTo>
                  <a:pt x="149" y="1179"/>
                </a:lnTo>
                <a:lnTo>
                  <a:pt x="149" y="1176"/>
                </a:lnTo>
                <a:lnTo>
                  <a:pt x="148" y="1175"/>
                </a:lnTo>
                <a:lnTo>
                  <a:pt x="146" y="1174"/>
                </a:lnTo>
                <a:lnTo>
                  <a:pt x="146" y="1173"/>
                </a:lnTo>
                <a:lnTo>
                  <a:pt x="146" y="1172"/>
                </a:lnTo>
                <a:lnTo>
                  <a:pt x="146" y="1171"/>
                </a:lnTo>
                <a:lnTo>
                  <a:pt x="146" y="1170"/>
                </a:lnTo>
                <a:lnTo>
                  <a:pt x="145" y="1169"/>
                </a:lnTo>
                <a:lnTo>
                  <a:pt x="144" y="1168"/>
                </a:lnTo>
                <a:lnTo>
                  <a:pt x="144" y="1166"/>
                </a:lnTo>
                <a:lnTo>
                  <a:pt x="144" y="1166"/>
                </a:lnTo>
                <a:lnTo>
                  <a:pt x="144" y="1165"/>
                </a:lnTo>
                <a:lnTo>
                  <a:pt x="145" y="1164"/>
                </a:lnTo>
                <a:lnTo>
                  <a:pt x="145" y="1163"/>
                </a:lnTo>
                <a:lnTo>
                  <a:pt x="144" y="1161"/>
                </a:lnTo>
                <a:lnTo>
                  <a:pt x="142" y="1156"/>
                </a:lnTo>
                <a:lnTo>
                  <a:pt x="142" y="1155"/>
                </a:lnTo>
                <a:lnTo>
                  <a:pt x="140" y="1153"/>
                </a:lnTo>
                <a:lnTo>
                  <a:pt x="140" y="1147"/>
                </a:lnTo>
                <a:lnTo>
                  <a:pt x="140" y="1146"/>
                </a:lnTo>
                <a:lnTo>
                  <a:pt x="138" y="1146"/>
                </a:lnTo>
                <a:lnTo>
                  <a:pt x="138" y="1145"/>
                </a:lnTo>
                <a:lnTo>
                  <a:pt x="138" y="1144"/>
                </a:lnTo>
                <a:lnTo>
                  <a:pt x="140" y="1142"/>
                </a:lnTo>
                <a:lnTo>
                  <a:pt x="140" y="1141"/>
                </a:lnTo>
                <a:lnTo>
                  <a:pt x="140" y="1140"/>
                </a:lnTo>
                <a:lnTo>
                  <a:pt x="142" y="1139"/>
                </a:lnTo>
                <a:lnTo>
                  <a:pt x="146" y="1138"/>
                </a:lnTo>
                <a:lnTo>
                  <a:pt x="148" y="1138"/>
                </a:lnTo>
                <a:lnTo>
                  <a:pt x="149" y="1138"/>
                </a:lnTo>
                <a:lnTo>
                  <a:pt x="154" y="1135"/>
                </a:lnTo>
                <a:lnTo>
                  <a:pt x="156" y="1135"/>
                </a:lnTo>
                <a:lnTo>
                  <a:pt x="157" y="1135"/>
                </a:lnTo>
                <a:lnTo>
                  <a:pt x="159" y="1135"/>
                </a:lnTo>
                <a:lnTo>
                  <a:pt x="163" y="1137"/>
                </a:lnTo>
                <a:lnTo>
                  <a:pt x="166" y="1142"/>
                </a:lnTo>
                <a:lnTo>
                  <a:pt x="166" y="1142"/>
                </a:lnTo>
                <a:lnTo>
                  <a:pt x="167" y="1142"/>
                </a:lnTo>
                <a:lnTo>
                  <a:pt x="169" y="1143"/>
                </a:lnTo>
                <a:lnTo>
                  <a:pt x="170" y="1143"/>
                </a:lnTo>
                <a:lnTo>
                  <a:pt x="171" y="1144"/>
                </a:lnTo>
                <a:lnTo>
                  <a:pt x="173" y="1146"/>
                </a:lnTo>
                <a:lnTo>
                  <a:pt x="177" y="1150"/>
                </a:lnTo>
                <a:lnTo>
                  <a:pt x="180" y="1152"/>
                </a:lnTo>
                <a:lnTo>
                  <a:pt x="182" y="1152"/>
                </a:lnTo>
                <a:lnTo>
                  <a:pt x="184" y="1152"/>
                </a:lnTo>
                <a:lnTo>
                  <a:pt x="186" y="1152"/>
                </a:lnTo>
                <a:lnTo>
                  <a:pt x="186" y="1152"/>
                </a:lnTo>
                <a:lnTo>
                  <a:pt x="189" y="1153"/>
                </a:lnTo>
                <a:lnTo>
                  <a:pt x="191" y="1154"/>
                </a:lnTo>
                <a:lnTo>
                  <a:pt x="193" y="1154"/>
                </a:lnTo>
                <a:lnTo>
                  <a:pt x="194" y="1154"/>
                </a:lnTo>
                <a:lnTo>
                  <a:pt x="196" y="1156"/>
                </a:lnTo>
                <a:lnTo>
                  <a:pt x="198" y="1159"/>
                </a:lnTo>
                <a:lnTo>
                  <a:pt x="200" y="1160"/>
                </a:lnTo>
                <a:lnTo>
                  <a:pt x="201" y="1162"/>
                </a:lnTo>
                <a:lnTo>
                  <a:pt x="202" y="1163"/>
                </a:lnTo>
                <a:lnTo>
                  <a:pt x="202" y="1164"/>
                </a:lnTo>
                <a:lnTo>
                  <a:pt x="202" y="1165"/>
                </a:lnTo>
                <a:lnTo>
                  <a:pt x="207" y="1173"/>
                </a:lnTo>
                <a:lnTo>
                  <a:pt x="208" y="1175"/>
                </a:lnTo>
                <a:lnTo>
                  <a:pt x="209" y="1177"/>
                </a:lnTo>
                <a:lnTo>
                  <a:pt x="210" y="1178"/>
                </a:lnTo>
                <a:lnTo>
                  <a:pt x="211" y="1179"/>
                </a:lnTo>
                <a:lnTo>
                  <a:pt x="215" y="1188"/>
                </a:lnTo>
                <a:lnTo>
                  <a:pt x="217" y="1190"/>
                </a:lnTo>
                <a:lnTo>
                  <a:pt x="218" y="1192"/>
                </a:lnTo>
                <a:lnTo>
                  <a:pt x="219" y="1194"/>
                </a:lnTo>
                <a:lnTo>
                  <a:pt x="219" y="1195"/>
                </a:lnTo>
                <a:lnTo>
                  <a:pt x="221" y="1196"/>
                </a:lnTo>
                <a:lnTo>
                  <a:pt x="221" y="1197"/>
                </a:lnTo>
                <a:lnTo>
                  <a:pt x="222" y="1198"/>
                </a:lnTo>
                <a:lnTo>
                  <a:pt x="222" y="1199"/>
                </a:lnTo>
                <a:lnTo>
                  <a:pt x="224" y="1201"/>
                </a:lnTo>
                <a:lnTo>
                  <a:pt x="225" y="1202"/>
                </a:lnTo>
                <a:lnTo>
                  <a:pt x="227" y="1202"/>
                </a:lnTo>
                <a:lnTo>
                  <a:pt x="228" y="1202"/>
                </a:lnTo>
                <a:lnTo>
                  <a:pt x="229" y="1203"/>
                </a:lnTo>
                <a:lnTo>
                  <a:pt x="230" y="1204"/>
                </a:lnTo>
                <a:lnTo>
                  <a:pt x="231" y="1205"/>
                </a:lnTo>
                <a:lnTo>
                  <a:pt x="232" y="1206"/>
                </a:lnTo>
                <a:lnTo>
                  <a:pt x="233" y="1207"/>
                </a:lnTo>
                <a:lnTo>
                  <a:pt x="233" y="1207"/>
                </a:lnTo>
                <a:lnTo>
                  <a:pt x="234" y="1207"/>
                </a:lnTo>
                <a:lnTo>
                  <a:pt x="234" y="1208"/>
                </a:lnTo>
                <a:lnTo>
                  <a:pt x="236" y="1210"/>
                </a:lnTo>
                <a:lnTo>
                  <a:pt x="238" y="1212"/>
                </a:lnTo>
                <a:lnTo>
                  <a:pt x="238" y="1213"/>
                </a:lnTo>
                <a:lnTo>
                  <a:pt x="238" y="1214"/>
                </a:lnTo>
                <a:lnTo>
                  <a:pt x="239" y="1214"/>
                </a:lnTo>
                <a:lnTo>
                  <a:pt x="240" y="1214"/>
                </a:lnTo>
                <a:lnTo>
                  <a:pt x="242" y="1215"/>
                </a:lnTo>
                <a:lnTo>
                  <a:pt x="245" y="1216"/>
                </a:lnTo>
                <a:lnTo>
                  <a:pt x="245" y="1217"/>
                </a:lnTo>
                <a:lnTo>
                  <a:pt x="246" y="1219"/>
                </a:lnTo>
                <a:lnTo>
                  <a:pt x="247" y="1220"/>
                </a:lnTo>
                <a:lnTo>
                  <a:pt x="252" y="1221"/>
                </a:lnTo>
                <a:lnTo>
                  <a:pt x="253" y="1220"/>
                </a:lnTo>
                <a:lnTo>
                  <a:pt x="253" y="1219"/>
                </a:lnTo>
                <a:lnTo>
                  <a:pt x="254" y="1219"/>
                </a:lnTo>
                <a:lnTo>
                  <a:pt x="254" y="1218"/>
                </a:lnTo>
                <a:lnTo>
                  <a:pt x="254" y="1217"/>
                </a:lnTo>
                <a:lnTo>
                  <a:pt x="254" y="1216"/>
                </a:lnTo>
                <a:lnTo>
                  <a:pt x="253" y="1215"/>
                </a:lnTo>
                <a:lnTo>
                  <a:pt x="253" y="1214"/>
                </a:lnTo>
                <a:lnTo>
                  <a:pt x="252" y="1214"/>
                </a:lnTo>
                <a:lnTo>
                  <a:pt x="251" y="1215"/>
                </a:lnTo>
                <a:lnTo>
                  <a:pt x="250" y="1215"/>
                </a:lnTo>
                <a:lnTo>
                  <a:pt x="250" y="1214"/>
                </a:lnTo>
                <a:lnTo>
                  <a:pt x="251" y="1213"/>
                </a:lnTo>
                <a:lnTo>
                  <a:pt x="253" y="1211"/>
                </a:lnTo>
                <a:lnTo>
                  <a:pt x="255" y="1209"/>
                </a:lnTo>
                <a:lnTo>
                  <a:pt x="255" y="1208"/>
                </a:lnTo>
                <a:lnTo>
                  <a:pt x="256" y="1207"/>
                </a:lnTo>
                <a:lnTo>
                  <a:pt x="257" y="1206"/>
                </a:lnTo>
                <a:lnTo>
                  <a:pt x="259" y="1205"/>
                </a:lnTo>
                <a:lnTo>
                  <a:pt x="259" y="1204"/>
                </a:lnTo>
                <a:lnTo>
                  <a:pt x="259" y="1203"/>
                </a:lnTo>
                <a:lnTo>
                  <a:pt x="259" y="1203"/>
                </a:lnTo>
                <a:lnTo>
                  <a:pt x="259" y="1202"/>
                </a:lnTo>
                <a:lnTo>
                  <a:pt x="258" y="1202"/>
                </a:lnTo>
                <a:lnTo>
                  <a:pt x="256" y="1203"/>
                </a:lnTo>
                <a:lnTo>
                  <a:pt x="255" y="1204"/>
                </a:lnTo>
                <a:lnTo>
                  <a:pt x="254" y="1207"/>
                </a:lnTo>
                <a:lnTo>
                  <a:pt x="253" y="1207"/>
                </a:lnTo>
                <a:lnTo>
                  <a:pt x="252" y="1207"/>
                </a:lnTo>
                <a:lnTo>
                  <a:pt x="250" y="1209"/>
                </a:lnTo>
                <a:lnTo>
                  <a:pt x="249" y="1210"/>
                </a:lnTo>
                <a:lnTo>
                  <a:pt x="248" y="1210"/>
                </a:lnTo>
                <a:lnTo>
                  <a:pt x="246" y="1210"/>
                </a:lnTo>
                <a:lnTo>
                  <a:pt x="246" y="1209"/>
                </a:lnTo>
                <a:lnTo>
                  <a:pt x="245" y="1209"/>
                </a:lnTo>
                <a:lnTo>
                  <a:pt x="243" y="1208"/>
                </a:lnTo>
                <a:lnTo>
                  <a:pt x="241" y="1207"/>
                </a:lnTo>
                <a:lnTo>
                  <a:pt x="241" y="1206"/>
                </a:lnTo>
                <a:lnTo>
                  <a:pt x="240" y="1205"/>
                </a:lnTo>
                <a:lnTo>
                  <a:pt x="239" y="1204"/>
                </a:lnTo>
                <a:lnTo>
                  <a:pt x="239" y="1203"/>
                </a:lnTo>
                <a:lnTo>
                  <a:pt x="240" y="1203"/>
                </a:lnTo>
                <a:lnTo>
                  <a:pt x="241" y="1203"/>
                </a:lnTo>
                <a:lnTo>
                  <a:pt x="242" y="1204"/>
                </a:lnTo>
                <a:lnTo>
                  <a:pt x="243" y="1205"/>
                </a:lnTo>
                <a:lnTo>
                  <a:pt x="244" y="1204"/>
                </a:lnTo>
                <a:lnTo>
                  <a:pt x="244" y="1203"/>
                </a:lnTo>
                <a:lnTo>
                  <a:pt x="244" y="1202"/>
                </a:lnTo>
                <a:lnTo>
                  <a:pt x="242" y="1199"/>
                </a:lnTo>
                <a:lnTo>
                  <a:pt x="241" y="1199"/>
                </a:lnTo>
                <a:lnTo>
                  <a:pt x="238" y="1199"/>
                </a:lnTo>
                <a:lnTo>
                  <a:pt x="236" y="1192"/>
                </a:lnTo>
                <a:lnTo>
                  <a:pt x="235" y="1192"/>
                </a:lnTo>
                <a:lnTo>
                  <a:pt x="235" y="1191"/>
                </a:lnTo>
                <a:lnTo>
                  <a:pt x="236" y="1190"/>
                </a:lnTo>
                <a:lnTo>
                  <a:pt x="237" y="1190"/>
                </a:lnTo>
                <a:lnTo>
                  <a:pt x="238" y="1190"/>
                </a:lnTo>
                <a:lnTo>
                  <a:pt x="239" y="1190"/>
                </a:lnTo>
                <a:lnTo>
                  <a:pt x="241" y="1188"/>
                </a:lnTo>
                <a:lnTo>
                  <a:pt x="241" y="1187"/>
                </a:lnTo>
                <a:lnTo>
                  <a:pt x="242" y="1188"/>
                </a:lnTo>
                <a:lnTo>
                  <a:pt x="241" y="1191"/>
                </a:lnTo>
                <a:lnTo>
                  <a:pt x="242" y="1191"/>
                </a:lnTo>
                <a:lnTo>
                  <a:pt x="245" y="1196"/>
                </a:lnTo>
                <a:lnTo>
                  <a:pt x="247" y="1199"/>
                </a:lnTo>
                <a:lnTo>
                  <a:pt x="247" y="1201"/>
                </a:lnTo>
                <a:lnTo>
                  <a:pt x="248" y="1200"/>
                </a:lnTo>
                <a:lnTo>
                  <a:pt x="248" y="1199"/>
                </a:lnTo>
                <a:lnTo>
                  <a:pt x="248" y="1198"/>
                </a:lnTo>
                <a:lnTo>
                  <a:pt x="249" y="1197"/>
                </a:lnTo>
                <a:lnTo>
                  <a:pt x="247" y="1195"/>
                </a:lnTo>
                <a:lnTo>
                  <a:pt x="247" y="1194"/>
                </a:lnTo>
                <a:lnTo>
                  <a:pt x="248" y="1194"/>
                </a:lnTo>
                <a:lnTo>
                  <a:pt x="249" y="1194"/>
                </a:lnTo>
                <a:lnTo>
                  <a:pt x="250" y="1195"/>
                </a:lnTo>
                <a:lnTo>
                  <a:pt x="252" y="1200"/>
                </a:lnTo>
                <a:lnTo>
                  <a:pt x="253" y="1200"/>
                </a:lnTo>
                <a:lnTo>
                  <a:pt x="253" y="1199"/>
                </a:lnTo>
                <a:lnTo>
                  <a:pt x="253" y="1197"/>
                </a:lnTo>
                <a:lnTo>
                  <a:pt x="251" y="1194"/>
                </a:lnTo>
                <a:lnTo>
                  <a:pt x="251" y="1193"/>
                </a:lnTo>
                <a:lnTo>
                  <a:pt x="252" y="1192"/>
                </a:lnTo>
                <a:lnTo>
                  <a:pt x="249" y="1192"/>
                </a:lnTo>
                <a:lnTo>
                  <a:pt x="248" y="1192"/>
                </a:lnTo>
                <a:lnTo>
                  <a:pt x="247" y="1192"/>
                </a:lnTo>
                <a:lnTo>
                  <a:pt x="246" y="1191"/>
                </a:lnTo>
                <a:lnTo>
                  <a:pt x="246" y="1190"/>
                </a:lnTo>
                <a:lnTo>
                  <a:pt x="247" y="1190"/>
                </a:lnTo>
                <a:lnTo>
                  <a:pt x="249" y="1189"/>
                </a:lnTo>
                <a:lnTo>
                  <a:pt x="250" y="1188"/>
                </a:lnTo>
                <a:lnTo>
                  <a:pt x="251" y="1187"/>
                </a:lnTo>
                <a:lnTo>
                  <a:pt x="252" y="1187"/>
                </a:lnTo>
                <a:lnTo>
                  <a:pt x="253" y="1187"/>
                </a:lnTo>
                <a:lnTo>
                  <a:pt x="255" y="1189"/>
                </a:lnTo>
                <a:lnTo>
                  <a:pt x="257" y="1191"/>
                </a:lnTo>
                <a:lnTo>
                  <a:pt x="257" y="1192"/>
                </a:lnTo>
                <a:lnTo>
                  <a:pt x="258" y="1192"/>
                </a:lnTo>
                <a:lnTo>
                  <a:pt x="259" y="1192"/>
                </a:lnTo>
                <a:lnTo>
                  <a:pt x="259" y="1191"/>
                </a:lnTo>
                <a:lnTo>
                  <a:pt x="260" y="1191"/>
                </a:lnTo>
                <a:lnTo>
                  <a:pt x="258" y="1190"/>
                </a:lnTo>
                <a:lnTo>
                  <a:pt x="256" y="1188"/>
                </a:lnTo>
                <a:lnTo>
                  <a:pt x="256" y="1187"/>
                </a:lnTo>
                <a:lnTo>
                  <a:pt x="256" y="1186"/>
                </a:lnTo>
                <a:lnTo>
                  <a:pt x="254" y="1185"/>
                </a:lnTo>
                <a:lnTo>
                  <a:pt x="252" y="1184"/>
                </a:lnTo>
                <a:lnTo>
                  <a:pt x="251" y="1184"/>
                </a:lnTo>
                <a:lnTo>
                  <a:pt x="248" y="1185"/>
                </a:lnTo>
                <a:lnTo>
                  <a:pt x="247" y="1185"/>
                </a:lnTo>
                <a:lnTo>
                  <a:pt x="246" y="1185"/>
                </a:lnTo>
                <a:lnTo>
                  <a:pt x="245" y="1185"/>
                </a:lnTo>
                <a:lnTo>
                  <a:pt x="246" y="1184"/>
                </a:lnTo>
                <a:lnTo>
                  <a:pt x="247" y="1183"/>
                </a:lnTo>
                <a:lnTo>
                  <a:pt x="247" y="1179"/>
                </a:lnTo>
                <a:lnTo>
                  <a:pt x="249" y="1176"/>
                </a:lnTo>
                <a:lnTo>
                  <a:pt x="250" y="1175"/>
                </a:lnTo>
                <a:lnTo>
                  <a:pt x="249" y="1174"/>
                </a:lnTo>
                <a:lnTo>
                  <a:pt x="248" y="1176"/>
                </a:lnTo>
                <a:lnTo>
                  <a:pt x="247" y="1177"/>
                </a:lnTo>
                <a:lnTo>
                  <a:pt x="246" y="1179"/>
                </a:lnTo>
                <a:lnTo>
                  <a:pt x="245" y="1179"/>
                </a:lnTo>
                <a:lnTo>
                  <a:pt x="245" y="1180"/>
                </a:lnTo>
                <a:lnTo>
                  <a:pt x="244" y="1179"/>
                </a:lnTo>
                <a:lnTo>
                  <a:pt x="243" y="1179"/>
                </a:lnTo>
                <a:lnTo>
                  <a:pt x="243" y="1179"/>
                </a:lnTo>
                <a:lnTo>
                  <a:pt x="237" y="1177"/>
                </a:lnTo>
                <a:lnTo>
                  <a:pt x="236" y="1176"/>
                </a:lnTo>
                <a:lnTo>
                  <a:pt x="236" y="1175"/>
                </a:lnTo>
                <a:lnTo>
                  <a:pt x="236" y="1174"/>
                </a:lnTo>
                <a:lnTo>
                  <a:pt x="237" y="1174"/>
                </a:lnTo>
                <a:lnTo>
                  <a:pt x="237" y="1172"/>
                </a:lnTo>
                <a:lnTo>
                  <a:pt x="239" y="1172"/>
                </a:lnTo>
                <a:lnTo>
                  <a:pt x="240" y="1172"/>
                </a:lnTo>
                <a:lnTo>
                  <a:pt x="241" y="1173"/>
                </a:lnTo>
                <a:lnTo>
                  <a:pt x="244" y="1174"/>
                </a:lnTo>
                <a:lnTo>
                  <a:pt x="245" y="1173"/>
                </a:lnTo>
                <a:lnTo>
                  <a:pt x="244" y="1172"/>
                </a:lnTo>
                <a:lnTo>
                  <a:pt x="244" y="1171"/>
                </a:lnTo>
                <a:lnTo>
                  <a:pt x="245" y="1171"/>
                </a:lnTo>
                <a:lnTo>
                  <a:pt x="245" y="1169"/>
                </a:lnTo>
                <a:lnTo>
                  <a:pt x="245" y="1168"/>
                </a:lnTo>
                <a:lnTo>
                  <a:pt x="245" y="1168"/>
                </a:lnTo>
                <a:lnTo>
                  <a:pt x="246" y="1169"/>
                </a:lnTo>
                <a:lnTo>
                  <a:pt x="250" y="1172"/>
                </a:lnTo>
                <a:lnTo>
                  <a:pt x="250" y="1173"/>
                </a:lnTo>
                <a:lnTo>
                  <a:pt x="251" y="1173"/>
                </a:lnTo>
                <a:lnTo>
                  <a:pt x="252" y="1173"/>
                </a:lnTo>
                <a:lnTo>
                  <a:pt x="252" y="1174"/>
                </a:lnTo>
                <a:lnTo>
                  <a:pt x="252" y="1175"/>
                </a:lnTo>
                <a:lnTo>
                  <a:pt x="252" y="1176"/>
                </a:lnTo>
                <a:lnTo>
                  <a:pt x="254" y="1177"/>
                </a:lnTo>
                <a:lnTo>
                  <a:pt x="254" y="1178"/>
                </a:lnTo>
                <a:lnTo>
                  <a:pt x="255" y="1178"/>
                </a:lnTo>
                <a:lnTo>
                  <a:pt x="255" y="1179"/>
                </a:lnTo>
                <a:lnTo>
                  <a:pt x="256" y="1181"/>
                </a:lnTo>
                <a:lnTo>
                  <a:pt x="257" y="1182"/>
                </a:lnTo>
                <a:lnTo>
                  <a:pt x="258" y="1183"/>
                </a:lnTo>
                <a:lnTo>
                  <a:pt x="260" y="1184"/>
                </a:lnTo>
                <a:lnTo>
                  <a:pt x="262" y="1183"/>
                </a:lnTo>
                <a:lnTo>
                  <a:pt x="262" y="1182"/>
                </a:lnTo>
                <a:lnTo>
                  <a:pt x="263" y="1181"/>
                </a:lnTo>
                <a:lnTo>
                  <a:pt x="262" y="1180"/>
                </a:lnTo>
                <a:lnTo>
                  <a:pt x="259" y="1179"/>
                </a:lnTo>
                <a:lnTo>
                  <a:pt x="259" y="1179"/>
                </a:lnTo>
                <a:lnTo>
                  <a:pt x="259" y="1177"/>
                </a:lnTo>
                <a:lnTo>
                  <a:pt x="260" y="1176"/>
                </a:lnTo>
                <a:lnTo>
                  <a:pt x="259" y="1176"/>
                </a:lnTo>
                <a:lnTo>
                  <a:pt x="259" y="1175"/>
                </a:lnTo>
                <a:lnTo>
                  <a:pt x="258" y="1174"/>
                </a:lnTo>
                <a:lnTo>
                  <a:pt x="257" y="1174"/>
                </a:lnTo>
                <a:lnTo>
                  <a:pt x="256" y="1173"/>
                </a:lnTo>
                <a:lnTo>
                  <a:pt x="256" y="1170"/>
                </a:lnTo>
                <a:lnTo>
                  <a:pt x="256" y="1168"/>
                </a:lnTo>
                <a:lnTo>
                  <a:pt x="257" y="1168"/>
                </a:lnTo>
                <a:lnTo>
                  <a:pt x="257" y="1167"/>
                </a:lnTo>
                <a:lnTo>
                  <a:pt x="258" y="1166"/>
                </a:lnTo>
                <a:lnTo>
                  <a:pt x="259" y="1166"/>
                </a:lnTo>
                <a:lnTo>
                  <a:pt x="259" y="1166"/>
                </a:lnTo>
                <a:lnTo>
                  <a:pt x="258" y="1166"/>
                </a:lnTo>
                <a:lnTo>
                  <a:pt x="256" y="1166"/>
                </a:lnTo>
                <a:lnTo>
                  <a:pt x="255" y="1166"/>
                </a:lnTo>
                <a:lnTo>
                  <a:pt x="254" y="1166"/>
                </a:lnTo>
                <a:lnTo>
                  <a:pt x="252" y="1166"/>
                </a:lnTo>
                <a:lnTo>
                  <a:pt x="250" y="1165"/>
                </a:lnTo>
                <a:lnTo>
                  <a:pt x="249" y="1164"/>
                </a:lnTo>
                <a:lnTo>
                  <a:pt x="249" y="1163"/>
                </a:lnTo>
                <a:lnTo>
                  <a:pt x="249" y="1162"/>
                </a:lnTo>
                <a:lnTo>
                  <a:pt x="250" y="1162"/>
                </a:lnTo>
                <a:lnTo>
                  <a:pt x="250" y="1161"/>
                </a:lnTo>
                <a:lnTo>
                  <a:pt x="249" y="1161"/>
                </a:lnTo>
                <a:lnTo>
                  <a:pt x="248" y="1160"/>
                </a:lnTo>
                <a:lnTo>
                  <a:pt x="245" y="1157"/>
                </a:lnTo>
                <a:lnTo>
                  <a:pt x="244" y="1157"/>
                </a:lnTo>
                <a:lnTo>
                  <a:pt x="243" y="1155"/>
                </a:lnTo>
                <a:lnTo>
                  <a:pt x="242" y="1154"/>
                </a:lnTo>
                <a:lnTo>
                  <a:pt x="241" y="1154"/>
                </a:lnTo>
                <a:lnTo>
                  <a:pt x="241" y="1154"/>
                </a:lnTo>
                <a:lnTo>
                  <a:pt x="239" y="1154"/>
                </a:lnTo>
                <a:lnTo>
                  <a:pt x="239" y="1153"/>
                </a:lnTo>
                <a:lnTo>
                  <a:pt x="239" y="1152"/>
                </a:lnTo>
                <a:lnTo>
                  <a:pt x="238" y="1150"/>
                </a:lnTo>
                <a:lnTo>
                  <a:pt x="237" y="1149"/>
                </a:lnTo>
                <a:lnTo>
                  <a:pt x="235" y="1145"/>
                </a:lnTo>
                <a:lnTo>
                  <a:pt x="232" y="1141"/>
                </a:lnTo>
                <a:lnTo>
                  <a:pt x="233" y="1140"/>
                </a:lnTo>
                <a:lnTo>
                  <a:pt x="233" y="1139"/>
                </a:lnTo>
                <a:lnTo>
                  <a:pt x="233" y="1138"/>
                </a:lnTo>
                <a:lnTo>
                  <a:pt x="234" y="1138"/>
                </a:lnTo>
                <a:lnTo>
                  <a:pt x="237" y="1138"/>
                </a:lnTo>
                <a:lnTo>
                  <a:pt x="237" y="1139"/>
                </a:lnTo>
                <a:lnTo>
                  <a:pt x="237" y="1140"/>
                </a:lnTo>
                <a:lnTo>
                  <a:pt x="238" y="1140"/>
                </a:lnTo>
                <a:lnTo>
                  <a:pt x="239" y="1142"/>
                </a:lnTo>
                <a:lnTo>
                  <a:pt x="242" y="1145"/>
                </a:lnTo>
                <a:lnTo>
                  <a:pt x="244" y="1147"/>
                </a:lnTo>
                <a:lnTo>
                  <a:pt x="246" y="1148"/>
                </a:lnTo>
                <a:lnTo>
                  <a:pt x="248" y="1150"/>
                </a:lnTo>
                <a:lnTo>
                  <a:pt x="250" y="1153"/>
                </a:lnTo>
                <a:lnTo>
                  <a:pt x="252" y="1154"/>
                </a:lnTo>
                <a:lnTo>
                  <a:pt x="254" y="1154"/>
                </a:lnTo>
                <a:lnTo>
                  <a:pt x="255" y="1155"/>
                </a:lnTo>
                <a:lnTo>
                  <a:pt x="256" y="1154"/>
                </a:lnTo>
                <a:lnTo>
                  <a:pt x="257" y="1154"/>
                </a:lnTo>
                <a:lnTo>
                  <a:pt x="258" y="1155"/>
                </a:lnTo>
                <a:lnTo>
                  <a:pt x="259" y="1155"/>
                </a:lnTo>
                <a:lnTo>
                  <a:pt x="260" y="1156"/>
                </a:lnTo>
                <a:lnTo>
                  <a:pt x="261" y="1155"/>
                </a:lnTo>
                <a:lnTo>
                  <a:pt x="261" y="1154"/>
                </a:lnTo>
                <a:lnTo>
                  <a:pt x="261" y="1154"/>
                </a:lnTo>
                <a:lnTo>
                  <a:pt x="261" y="1153"/>
                </a:lnTo>
                <a:lnTo>
                  <a:pt x="262" y="1152"/>
                </a:lnTo>
                <a:lnTo>
                  <a:pt x="260" y="1152"/>
                </a:lnTo>
                <a:lnTo>
                  <a:pt x="258" y="1151"/>
                </a:lnTo>
                <a:lnTo>
                  <a:pt x="257" y="1151"/>
                </a:lnTo>
                <a:lnTo>
                  <a:pt x="255" y="1151"/>
                </a:lnTo>
                <a:lnTo>
                  <a:pt x="254" y="1151"/>
                </a:lnTo>
                <a:lnTo>
                  <a:pt x="253" y="1150"/>
                </a:lnTo>
                <a:lnTo>
                  <a:pt x="252" y="1148"/>
                </a:lnTo>
                <a:lnTo>
                  <a:pt x="249" y="1145"/>
                </a:lnTo>
                <a:lnTo>
                  <a:pt x="247" y="1144"/>
                </a:lnTo>
                <a:lnTo>
                  <a:pt x="246" y="1142"/>
                </a:lnTo>
                <a:lnTo>
                  <a:pt x="248" y="1142"/>
                </a:lnTo>
                <a:lnTo>
                  <a:pt x="249" y="1142"/>
                </a:lnTo>
                <a:lnTo>
                  <a:pt x="250" y="1142"/>
                </a:lnTo>
                <a:lnTo>
                  <a:pt x="251" y="1143"/>
                </a:lnTo>
                <a:lnTo>
                  <a:pt x="252" y="1144"/>
                </a:lnTo>
                <a:lnTo>
                  <a:pt x="252" y="1143"/>
                </a:lnTo>
                <a:lnTo>
                  <a:pt x="252" y="1142"/>
                </a:lnTo>
                <a:lnTo>
                  <a:pt x="252" y="1142"/>
                </a:lnTo>
                <a:lnTo>
                  <a:pt x="251" y="1142"/>
                </a:lnTo>
                <a:lnTo>
                  <a:pt x="251" y="1141"/>
                </a:lnTo>
                <a:lnTo>
                  <a:pt x="250" y="1141"/>
                </a:lnTo>
                <a:lnTo>
                  <a:pt x="250" y="1139"/>
                </a:lnTo>
                <a:lnTo>
                  <a:pt x="251" y="1139"/>
                </a:lnTo>
                <a:lnTo>
                  <a:pt x="251" y="1138"/>
                </a:lnTo>
                <a:lnTo>
                  <a:pt x="253" y="1139"/>
                </a:lnTo>
                <a:lnTo>
                  <a:pt x="255" y="1139"/>
                </a:lnTo>
                <a:lnTo>
                  <a:pt x="256" y="1140"/>
                </a:lnTo>
                <a:lnTo>
                  <a:pt x="256" y="1142"/>
                </a:lnTo>
                <a:lnTo>
                  <a:pt x="256" y="1141"/>
                </a:lnTo>
                <a:lnTo>
                  <a:pt x="256" y="1140"/>
                </a:lnTo>
                <a:lnTo>
                  <a:pt x="256" y="1139"/>
                </a:lnTo>
                <a:lnTo>
                  <a:pt x="256" y="1138"/>
                </a:lnTo>
                <a:lnTo>
                  <a:pt x="256" y="1137"/>
                </a:lnTo>
                <a:lnTo>
                  <a:pt x="256" y="1137"/>
                </a:lnTo>
                <a:lnTo>
                  <a:pt x="254" y="1137"/>
                </a:lnTo>
                <a:lnTo>
                  <a:pt x="253" y="1137"/>
                </a:lnTo>
                <a:lnTo>
                  <a:pt x="251" y="1137"/>
                </a:lnTo>
                <a:lnTo>
                  <a:pt x="249" y="1137"/>
                </a:lnTo>
                <a:lnTo>
                  <a:pt x="247" y="1138"/>
                </a:lnTo>
                <a:lnTo>
                  <a:pt x="245" y="1138"/>
                </a:lnTo>
                <a:lnTo>
                  <a:pt x="245" y="1138"/>
                </a:lnTo>
                <a:lnTo>
                  <a:pt x="243" y="1136"/>
                </a:lnTo>
                <a:lnTo>
                  <a:pt x="241" y="1134"/>
                </a:lnTo>
                <a:lnTo>
                  <a:pt x="241" y="1133"/>
                </a:lnTo>
                <a:lnTo>
                  <a:pt x="239" y="1132"/>
                </a:lnTo>
                <a:lnTo>
                  <a:pt x="237" y="1132"/>
                </a:lnTo>
                <a:lnTo>
                  <a:pt x="234" y="1132"/>
                </a:lnTo>
                <a:lnTo>
                  <a:pt x="233" y="1133"/>
                </a:lnTo>
                <a:lnTo>
                  <a:pt x="231" y="1133"/>
                </a:lnTo>
                <a:lnTo>
                  <a:pt x="231" y="1134"/>
                </a:lnTo>
                <a:lnTo>
                  <a:pt x="230" y="1133"/>
                </a:lnTo>
                <a:lnTo>
                  <a:pt x="228" y="1133"/>
                </a:lnTo>
                <a:lnTo>
                  <a:pt x="226" y="1131"/>
                </a:lnTo>
                <a:lnTo>
                  <a:pt x="226" y="1130"/>
                </a:lnTo>
                <a:lnTo>
                  <a:pt x="226" y="1130"/>
                </a:lnTo>
                <a:lnTo>
                  <a:pt x="226" y="1129"/>
                </a:lnTo>
                <a:lnTo>
                  <a:pt x="227" y="1128"/>
                </a:lnTo>
                <a:lnTo>
                  <a:pt x="228" y="1127"/>
                </a:lnTo>
                <a:lnTo>
                  <a:pt x="231" y="1126"/>
                </a:lnTo>
                <a:lnTo>
                  <a:pt x="233" y="1126"/>
                </a:lnTo>
                <a:lnTo>
                  <a:pt x="233" y="1125"/>
                </a:lnTo>
                <a:lnTo>
                  <a:pt x="233" y="1123"/>
                </a:lnTo>
                <a:lnTo>
                  <a:pt x="234" y="1123"/>
                </a:lnTo>
                <a:lnTo>
                  <a:pt x="235" y="1122"/>
                </a:lnTo>
                <a:lnTo>
                  <a:pt x="238" y="1121"/>
                </a:lnTo>
                <a:lnTo>
                  <a:pt x="240" y="1121"/>
                </a:lnTo>
                <a:lnTo>
                  <a:pt x="242" y="1120"/>
                </a:lnTo>
                <a:lnTo>
                  <a:pt x="244" y="1121"/>
                </a:lnTo>
                <a:lnTo>
                  <a:pt x="247" y="1123"/>
                </a:lnTo>
                <a:lnTo>
                  <a:pt x="250" y="1124"/>
                </a:lnTo>
                <a:lnTo>
                  <a:pt x="251" y="1124"/>
                </a:lnTo>
                <a:lnTo>
                  <a:pt x="252" y="1124"/>
                </a:lnTo>
                <a:lnTo>
                  <a:pt x="252" y="1123"/>
                </a:lnTo>
                <a:lnTo>
                  <a:pt x="253" y="1123"/>
                </a:lnTo>
                <a:lnTo>
                  <a:pt x="252" y="1121"/>
                </a:lnTo>
                <a:lnTo>
                  <a:pt x="253" y="1120"/>
                </a:lnTo>
                <a:lnTo>
                  <a:pt x="254" y="1119"/>
                </a:lnTo>
                <a:lnTo>
                  <a:pt x="254" y="1118"/>
                </a:lnTo>
                <a:lnTo>
                  <a:pt x="253" y="1117"/>
                </a:lnTo>
                <a:lnTo>
                  <a:pt x="249" y="1116"/>
                </a:lnTo>
                <a:lnTo>
                  <a:pt x="249" y="1115"/>
                </a:lnTo>
                <a:lnTo>
                  <a:pt x="250" y="1114"/>
                </a:lnTo>
                <a:lnTo>
                  <a:pt x="251" y="1113"/>
                </a:lnTo>
                <a:lnTo>
                  <a:pt x="251" y="1112"/>
                </a:lnTo>
                <a:lnTo>
                  <a:pt x="250" y="1112"/>
                </a:lnTo>
                <a:lnTo>
                  <a:pt x="247" y="1113"/>
                </a:lnTo>
                <a:lnTo>
                  <a:pt x="245" y="1114"/>
                </a:lnTo>
                <a:lnTo>
                  <a:pt x="235" y="1120"/>
                </a:lnTo>
                <a:lnTo>
                  <a:pt x="232" y="1120"/>
                </a:lnTo>
                <a:lnTo>
                  <a:pt x="231" y="1121"/>
                </a:lnTo>
                <a:lnTo>
                  <a:pt x="230" y="1121"/>
                </a:lnTo>
                <a:lnTo>
                  <a:pt x="229" y="1123"/>
                </a:lnTo>
                <a:lnTo>
                  <a:pt x="227" y="1123"/>
                </a:lnTo>
                <a:lnTo>
                  <a:pt x="226" y="1123"/>
                </a:lnTo>
                <a:lnTo>
                  <a:pt x="225" y="1123"/>
                </a:lnTo>
                <a:lnTo>
                  <a:pt x="224" y="1123"/>
                </a:lnTo>
                <a:lnTo>
                  <a:pt x="223" y="1125"/>
                </a:lnTo>
                <a:lnTo>
                  <a:pt x="221" y="1125"/>
                </a:lnTo>
                <a:lnTo>
                  <a:pt x="219" y="1124"/>
                </a:lnTo>
                <a:lnTo>
                  <a:pt x="219" y="1121"/>
                </a:lnTo>
                <a:lnTo>
                  <a:pt x="220" y="1118"/>
                </a:lnTo>
                <a:lnTo>
                  <a:pt x="221" y="1117"/>
                </a:lnTo>
                <a:lnTo>
                  <a:pt x="221" y="1117"/>
                </a:lnTo>
                <a:lnTo>
                  <a:pt x="226" y="1117"/>
                </a:lnTo>
                <a:lnTo>
                  <a:pt x="227" y="1117"/>
                </a:lnTo>
                <a:lnTo>
                  <a:pt x="230" y="1116"/>
                </a:lnTo>
                <a:lnTo>
                  <a:pt x="231" y="1114"/>
                </a:lnTo>
                <a:lnTo>
                  <a:pt x="231" y="1113"/>
                </a:lnTo>
                <a:lnTo>
                  <a:pt x="231" y="1112"/>
                </a:lnTo>
                <a:lnTo>
                  <a:pt x="232" y="1107"/>
                </a:lnTo>
                <a:lnTo>
                  <a:pt x="233" y="1106"/>
                </a:lnTo>
                <a:lnTo>
                  <a:pt x="235" y="1105"/>
                </a:lnTo>
                <a:lnTo>
                  <a:pt x="241" y="1104"/>
                </a:lnTo>
                <a:lnTo>
                  <a:pt x="243" y="1104"/>
                </a:lnTo>
                <a:lnTo>
                  <a:pt x="244" y="1103"/>
                </a:lnTo>
                <a:lnTo>
                  <a:pt x="246" y="1104"/>
                </a:lnTo>
                <a:lnTo>
                  <a:pt x="251" y="1104"/>
                </a:lnTo>
                <a:lnTo>
                  <a:pt x="254" y="1104"/>
                </a:lnTo>
                <a:lnTo>
                  <a:pt x="256" y="1104"/>
                </a:lnTo>
                <a:lnTo>
                  <a:pt x="256" y="1104"/>
                </a:lnTo>
                <a:lnTo>
                  <a:pt x="256" y="1105"/>
                </a:lnTo>
                <a:lnTo>
                  <a:pt x="256" y="1105"/>
                </a:lnTo>
                <a:lnTo>
                  <a:pt x="256" y="1105"/>
                </a:lnTo>
                <a:lnTo>
                  <a:pt x="257" y="1105"/>
                </a:lnTo>
                <a:lnTo>
                  <a:pt x="259" y="1105"/>
                </a:lnTo>
                <a:lnTo>
                  <a:pt x="259" y="1106"/>
                </a:lnTo>
                <a:lnTo>
                  <a:pt x="261" y="1107"/>
                </a:lnTo>
                <a:lnTo>
                  <a:pt x="262" y="1106"/>
                </a:lnTo>
                <a:lnTo>
                  <a:pt x="263" y="1105"/>
                </a:lnTo>
                <a:lnTo>
                  <a:pt x="264" y="1105"/>
                </a:lnTo>
                <a:lnTo>
                  <a:pt x="263" y="1105"/>
                </a:lnTo>
                <a:lnTo>
                  <a:pt x="262" y="1103"/>
                </a:lnTo>
                <a:lnTo>
                  <a:pt x="262" y="1102"/>
                </a:lnTo>
                <a:lnTo>
                  <a:pt x="261" y="1102"/>
                </a:lnTo>
                <a:lnTo>
                  <a:pt x="260" y="1101"/>
                </a:lnTo>
                <a:lnTo>
                  <a:pt x="259" y="1100"/>
                </a:lnTo>
                <a:lnTo>
                  <a:pt x="258" y="1099"/>
                </a:lnTo>
                <a:lnTo>
                  <a:pt x="256" y="1099"/>
                </a:lnTo>
                <a:lnTo>
                  <a:pt x="255" y="1099"/>
                </a:lnTo>
                <a:lnTo>
                  <a:pt x="252" y="1099"/>
                </a:lnTo>
                <a:lnTo>
                  <a:pt x="251" y="1099"/>
                </a:lnTo>
                <a:lnTo>
                  <a:pt x="249" y="1099"/>
                </a:lnTo>
                <a:lnTo>
                  <a:pt x="247" y="1100"/>
                </a:lnTo>
                <a:lnTo>
                  <a:pt x="244" y="1100"/>
                </a:lnTo>
                <a:lnTo>
                  <a:pt x="243" y="1100"/>
                </a:lnTo>
                <a:lnTo>
                  <a:pt x="242" y="1101"/>
                </a:lnTo>
                <a:lnTo>
                  <a:pt x="239" y="1101"/>
                </a:lnTo>
                <a:lnTo>
                  <a:pt x="237" y="1102"/>
                </a:lnTo>
                <a:lnTo>
                  <a:pt x="235" y="1103"/>
                </a:lnTo>
                <a:lnTo>
                  <a:pt x="234" y="1103"/>
                </a:lnTo>
                <a:lnTo>
                  <a:pt x="233" y="1103"/>
                </a:lnTo>
                <a:lnTo>
                  <a:pt x="231" y="1102"/>
                </a:lnTo>
                <a:lnTo>
                  <a:pt x="228" y="1102"/>
                </a:lnTo>
                <a:lnTo>
                  <a:pt x="225" y="1102"/>
                </a:lnTo>
                <a:lnTo>
                  <a:pt x="225" y="1101"/>
                </a:lnTo>
                <a:lnTo>
                  <a:pt x="222" y="1100"/>
                </a:lnTo>
                <a:lnTo>
                  <a:pt x="221" y="1100"/>
                </a:lnTo>
                <a:lnTo>
                  <a:pt x="221" y="1099"/>
                </a:lnTo>
                <a:lnTo>
                  <a:pt x="220" y="1099"/>
                </a:lnTo>
                <a:lnTo>
                  <a:pt x="218" y="1096"/>
                </a:lnTo>
                <a:lnTo>
                  <a:pt x="214" y="1093"/>
                </a:lnTo>
                <a:lnTo>
                  <a:pt x="213" y="1093"/>
                </a:lnTo>
                <a:lnTo>
                  <a:pt x="212" y="1093"/>
                </a:lnTo>
                <a:lnTo>
                  <a:pt x="213" y="1092"/>
                </a:lnTo>
                <a:lnTo>
                  <a:pt x="215" y="1090"/>
                </a:lnTo>
                <a:lnTo>
                  <a:pt x="216" y="1090"/>
                </a:lnTo>
                <a:lnTo>
                  <a:pt x="218" y="1090"/>
                </a:lnTo>
                <a:lnTo>
                  <a:pt x="221" y="1090"/>
                </a:lnTo>
                <a:lnTo>
                  <a:pt x="221" y="1089"/>
                </a:lnTo>
                <a:lnTo>
                  <a:pt x="221" y="1089"/>
                </a:lnTo>
                <a:lnTo>
                  <a:pt x="221" y="1088"/>
                </a:lnTo>
                <a:lnTo>
                  <a:pt x="222" y="1088"/>
                </a:lnTo>
                <a:lnTo>
                  <a:pt x="224" y="1087"/>
                </a:lnTo>
                <a:lnTo>
                  <a:pt x="225" y="1087"/>
                </a:lnTo>
                <a:lnTo>
                  <a:pt x="227" y="1086"/>
                </a:lnTo>
                <a:lnTo>
                  <a:pt x="233" y="1085"/>
                </a:lnTo>
                <a:lnTo>
                  <a:pt x="237" y="1086"/>
                </a:lnTo>
                <a:lnTo>
                  <a:pt x="239" y="1085"/>
                </a:lnTo>
                <a:lnTo>
                  <a:pt x="241" y="1086"/>
                </a:lnTo>
                <a:lnTo>
                  <a:pt x="245" y="1088"/>
                </a:lnTo>
                <a:lnTo>
                  <a:pt x="245" y="1087"/>
                </a:lnTo>
                <a:lnTo>
                  <a:pt x="247" y="1087"/>
                </a:lnTo>
                <a:lnTo>
                  <a:pt x="249" y="1087"/>
                </a:lnTo>
                <a:lnTo>
                  <a:pt x="250" y="1087"/>
                </a:lnTo>
                <a:lnTo>
                  <a:pt x="253" y="1088"/>
                </a:lnTo>
                <a:lnTo>
                  <a:pt x="254" y="1088"/>
                </a:lnTo>
                <a:lnTo>
                  <a:pt x="254" y="1087"/>
                </a:lnTo>
                <a:lnTo>
                  <a:pt x="255" y="1087"/>
                </a:lnTo>
                <a:lnTo>
                  <a:pt x="256" y="1086"/>
                </a:lnTo>
                <a:lnTo>
                  <a:pt x="257" y="1085"/>
                </a:lnTo>
                <a:lnTo>
                  <a:pt x="259" y="1083"/>
                </a:lnTo>
                <a:lnTo>
                  <a:pt x="260" y="1082"/>
                </a:lnTo>
                <a:lnTo>
                  <a:pt x="261" y="1081"/>
                </a:lnTo>
                <a:lnTo>
                  <a:pt x="262" y="1080"/>
                </a:lnTo>
                <a:lnTo>
                  <a:pt x="262" y="1079"/>
                </a:lnTo>
                <a:lnTo>
                  <a:pt x="261" y="1078"/>
                </a:lnTo>
                <a:lnTo>
                  <a:pt x="262" y="1077"/>
                </a:lnTo>
                <a:lnTo>
                  <a:pt x="261" y="1076"/>
                </a:lnTo>
                <a:lnTo>
                  <a:pt x="260" y="1076"/>
                </a:lnTo>
                <a:lnTo>
                  <a:pt x="259" y="1076"/>
                </a:lnTo>
                <a:lnTo>
                  <a:pt x="258" y="1077"/>
                </a:lnTo>
                <a:lnTo>
                  <a:pt x="256" y="1080"/>
                </a:lnTo>
                <a:lnTo>
                  <a:pt x="253" y="1081"/>
                </a:lnTo>
                <a:lnTo>
                  <a:pt x="251" y="1082"/>
                </a:lnTo>
                <a:lnTo>
                  <a:pt x="248" y="1082"/>
                </a:lnTo>
                <a:lnTo>
                  <a:pt x="247" y="1082"/>
                </a:lnTo>
                <a:lnTo>
                  <a:pt x="245" y="1083"/>
                </a:lnTo>
                <a:lnTo>
                  <a:pt x="244" y="1083"/>
                </a:lnTo>
                <a:lnTo>
                  <a:pt x="243" y="1082"/>
                </a:lnTo>
                <a:lnTo>
                  <a:pt x="241" y="1081"/>
                </a:lnTo>
                <a:lnTo>
                  <a:pt x="239" y="1080"/>
                </a:lnTo>
                <a:lnTo>
                  <a:pt x="238" y="1080"/>
                </a:lnTo>
                <a:lnTo>
                  <a:pt x="235" y="1078"/>
                </a:lnTo>
                <a:lnTo>
                  <a:pt x="233" y="1077"/>
                </a:lnTo>
                <a:lnTo>
                  <a:pt x="233" y="1076"/>
                </a:lnTo>
                <a:lnTo>
                  <a:pt x="233" y="1074"/>
                </a:lnTo>
                <a:lnTo>
                  <a:pt x="234" y="1074"/>
                </a:lnTo>
                <a:lnTo>
                  <a:pt x="235" y="1074"/>
                </a:lnTo>
                <a:lnTo>
                  <a:pt x="235" y="1072"/>
                </a:lnTo>
                <a:lnTo>
                  <a:pt x="235" y="1071"/>
                </a:lnTo>
                <a:lnTo>
                  <a:pt x="234" y="1071"/>
                </a:lnTo>
                <a:lnTo>
                  <a:pt x="233" y="1071"/>
                </a:lnTo>
                <a:lnTo>
                  <a:pt x="231" y="1071"/>
                </a:lnTo>
                <a:lnTo>
                  <a:pt x="230" y="1070"/>
                </a:lnTo>
                <a:lnTo>
                  <a:pt x="229" y="1069"/>
                </a:lnTo>
                <a:lnTo>
                  <a:pt x="224" y="1068"/>
                </a:lnTo>
                <a:lnTo>
                  <a:pt x="221" y="1067"/>
                </a:lnTo>
                <a:lnTo>
                  <a:pt x="221" y="1066"/>
                </a:lnTo>
                <a:lnTo>
                  <a:pt x="220" y="1066"/>
                </a:lnTo>
                <a:lnTo>
                  <a:pt x="218" y="1065"/>
                </a:lnTo>
                <a:lnTo>
                  <a:pt x="217" y="1064"/>
                </a:lnTo>
                <a:lnTo>
                  <a:pt x="215" y="1063"/>
                </a:lnTo>
                <a:lnTo>
                  <a:pt x="215" y="1062"/>
                </a:lnTo>
                <a:lnTo>
                  <a:pt x="217" y="1060"/>
                </a:lnTo>
                <a:lnTo>
                  <a:pt x="220" y="1058"/>
                </a:lnTo>
                <a:lnTo>
                  <a:pt x="222" y="1057"/>
                </a:lnTo>
                <a:lnTo>
                  <a:pt x="226" y="1056"/>
                </a:lnTo>
                <a:lnTo>
                  <a:pt x="230" y="1056"/>
                </a:lnTo>
                <a:lnTo>
                  <a:pt x="231" y="1055"/>
                </a:lnTo>
                <a:lnTo>
                  <a:pt x="231" y="1054"/>
                </a:lnTo>
                <a:lnTo>
                  <a:pt x="233" y="1053"/>
                </a:lnTo>
                <a:lnTo>
                  <a:pt x="232" y="1052"/>
                </a:lnTo>
                <a:lnTo>
                  <a:pt x="231" y="1051"/>
                </a:lnTo>
                <a:lnTo>
                  <a:pt x="232" y="1050"/>
                </a:lnTo>
                <a:lnTo>
                  <a:pt x="232" y="1049"/>
                </a:lnTo>
                <a:lnTo>
                  <a:pt x="235" y="1046"/>
                </a:lnTo>
                <a:lnTo>
                  <a:pt x="237" y="1044"/>
                </a:lnTo>
                <a:lnTo>
                  <a:pt x="238" y="1044"/>
                </a:lnTo>
                <a:lnTo>
                  <a:pt x="240" y="1043"/>
                </a:lnTo>
                <a:lnTo>
                  <a:pt x="241" y="1043"/>
                </a:lnTo>
                <a:lnTo>
                  <a:pt x="241" y="1042"/>
                </a:lnTo>
                <a:lnTo>
                  <a:pt x="241" y="1041"/>
                </a:lnTo>
                <a:lnTo>
                  <a:pt x="241" y="1040"/>
                </a:lnTo>
                <a:lnTo>
                  <a:pt x="239" y="1040"/>
                </a:lnTo>
                <a:lnTo>
                  <a:pt x="237" y="1041"/>
                </a:lnTo>
                <a:lnTo>
                  <a:pt x="234" y="1043"/>
                </a:lnTo>
                <a:lnTo>
                  <a:pt x="232" y="1044"/>
                </a:lnTo>
                <a:lnTo>
                  <a:pt x="230" y="1045"/>
                </a:lnTo>
                <a:lnTo>
                  <a:pt x="229" y="1047"/>
                </a:lnTo>
                <a:lnTo>
                  <a:pt x="228" y="1048"/>
                </a:lnTo>
                <a:lnTo>
                  <a:pt x="228" y="1049"/>
                </a:lnTo>
                <a:lnTo>
                  <a:pt x="228" y="1051"/>
                </a:lnTo>
                <a:lnTo>
                  <a:pt x="226" y="1053"/>
                </a:lnTo>
                <a:lnTo>
                  <a:pt x="222" y="1052"/>
                </a:lnTo>
                <a:lnTo>
                  <a:pt x="220" y="1053"/>
                </a:lnTo>
                <a:lnTo>
                  <a:pt x="217" y="1056"/>
                </a:lnTo>
                <a:lnTo>
                  <a:pt x="215" y="1056"/>
                </a:lnTo>
                <a:lnTo>
                  <a:pt x="214" y="1055"/>
                </a:lnTo>
                <a:lnTo>
                  <a:pt x="214" y="1054"/>
                </a:lnTo>
                <a:lnTo>
                  <a:pt x="215" y="1054"/>
                </a:lnTo>
                <a:lnTo>
                  <a:pt x="218" y="1050"/>
                </a:lnTo>
                <a:lnTo>
                  <a:pt x="219" y="1048"/>
                </a:lnTo>
                <a:lnTo>
                  <a:pt x="219" y="1045"/>
                </a:lnTo>
                <a:lnTo>
                  <a:pt x="219" y="1043"/>
                </a:lnTo>
                <a:lnTo>
                  <a:pt x="219" y="1039"/>
                </a:lnTo>
                <a:lnTo>
                  <a:pt x="220" y="1036"/>
                </a:lnTo>
                <a:lnTo>
                  <a:pt x="221" y="1033"/>
                </a:lnTo>
                <a:lnTo>
                  <a:pt x="221" y="1032"/>
                </a:lnTo>
                <a:lnTo>
                  <a:pt x="221" y="1031"/>
                </a:lnTo>
                <a:lnTo>
                  <a:pt x="222" y="1031"/>
                </a:lnTo>
                <a:lnTo>
                  <a:pt x="222" y="1030"/>
                </a:lnTo>
                <a:lnTo>
                  <a:pt x="222" y="1029"/>
                </a:lnTo>
                <a:lnTo>
                  <a:pt x="222" y="1028"/>
                </a:lnTo>
                <a:lnTo>
                  <a:pt x="222" y="1026"/>
                </a:lnTo>
                <a:lnTo>
                  <a:pt x="221" y="1025"/>
                </a:lnTo>
                <a:lnTo>
                  <a:pt x="221" y="1024"/>
                </a:lnTo>
                <a:lnTo>
                  <a:pt x="220" y="1022"/>
                </a:lnTo>
                <a:lnTo>
                  <a:pt x="218" y="1020"/>
                </a:lnTo>
                <a:lnTo>
                  <a:pt x="218" y="1019"/>
                </a:lnTo>
                <a:lnTo>
                  <a:pt x="218" y="1019"/>
                </a:lnTo>
                <a:lnTo>
                  <a:pt x="218" y="1016"/>
                </a:lnTo>
                <a:lnTo>
                  <a:pt x="218" y="1014"/>
                </a:lnTo>
                <a:lnTo>
                  <a:pt x="218" y="1013"/>
                </a:lnTo>
                <a:lnTo>
                  <a:pt x="220" y="1008"/>
                </a:lnTo>
                <a:lnTo>
                  <a:pt x="220" y="1007"/>
                </a:lnTo>
                <a:lnTo>
                  <a:pt x="221" y="1006"/>
                </a:lnTo>
                <a:lnTo>
                  <a:pt x="221" y="1004"/>
                </a:lnTo>
                <a:lnTo>
                  <a:pt x="220" y="1003"/>
                </a:lnTo>
                <a:lnTo>
                  <a:pt x="219" y="1003"/>
                </a:lnTo>
                <a:lnTo>
                  <a:pt x="217" y="1010"/>
                </a:lnTo>
                <a:lnTo>
                  <a:pt x="214" y="1017"/>
                </a:lnTo>
                <a:lnTo>
                  <a:pt x="215" y="1020"/>
                </a:lnTo>
                <a:lnTo>
                  <a:pt x="217" y="1024"/>
                </a:lnTo>
                <a:lnTo>
                  <a:pt x="218" y="1026"/>
                </a:lnTo>
                <a:lnTo>
                  <a:pt x="219" y="1028"/>
                </a:lnTo>
                <a:lnTo>
                  <a:pt x="219" y="1029"/>
                </a:lnTo>
                <a:lnTo>
                  <a:pt x="219" y="1031"/>
                </a:lnTo>
                <a:lnTo>
                  <a:pt x="219" y="1031"/>
                </a:lnTo>
                <a:lnTo>
                  <a:pt x="218" y="1034"/>
                </a:lnTo>
                <a:lnTo>
                  <a:pt x="216" y="1039"/>
                </a:lnTo>
                <a:lnTo>
                  <a:pt x="216" y="1042"/>
                </a:lnTo>
                <a:lnTo>
                  <a:pt x="216" y="1043"/>
                </a:lnTo>
                <a:lnTo>
                  <a:pt x="216" y="1045"/>
                </a:lnTo>
                <a:lnTo>
                  <a:pt x="216" y="1046"/>
                </a:lnTo>
                <a:lnTo>
                  <a:pt x="216" y="1047"/>
                </a:lnTo>
                <a:lnTo>
                  <a:pt x="214" y="1049"/>
                </a:lnTo>
                <a:lnTo>
                  <a:pt x="211" y="1052"/>
                </a:lnTo>
                <a:lnTo>
                  <a:pt x="210" y="1053"/>
                </a:lnTo>
                <a:lnTo>
                  <a:pt x="210" y="1054"/>
                </a:lnTo>
                <a:lnTo>
                  <a:pt x="209" y="1054"/>
                </a:lnTo>
                <a:lnTo>
                  <a:pt x="206" y="1055"/>
                </a:lnTo>
                <a:lnTo>
                  <a:pt x="205" y="1055"/>
                </a:lnTo>
                <a:lnTo>
                  <a:pt x="204" y="1055"/>
                </a:lnTo>
                <a:lnTo>
                  <a:pt x="204" y="1054"/>
                </a:lnTo>
                <a:lnTo>
                  <a:pt x="203" y="1054"/>
                </a:lnTo>
                <a:lnTo>
                  <a:pt x="202" y="1054"/>
                </a:lnTo>
                <a:lnTo>
                  <a:pt x="202" y="1053"/>
                </a:lnTo>
                <a:lnTo>
                  <a:pt x="201" y="1052"/>
                </a:lnTo>
                <a:lnTo>
                  <a:pt x="200" y="1051"/>
                </a:lnTo>
                <a:lnTo>
                  <a:pt x="198" y="1051"/>
                </a:lnTo>
                <a:lnTo>
                  <a:pt x="198" y="1051"/>
                </a:lnTo>
                <a:lnTo>
                  <a:pt x="198" y="1052"/>
                </a:lnTo>
                <a:lnTo>
                  <a:pt x="198" y="1053"/>
                </a:lnTo>
                <a:lnTo>
                  <a:pt x="198" y="1053"/>
                </a:lnTo>
                <a:lnTo>
                  <a:pt x="201" y="1056"/>
                </a:lnTo>
                <a:lnTo>
                  <a:pt x="201" y="1057"/>
                </a:lnTo>
                <a:lnTo>
                  <a:pt x="200" y="1059"/>
                </a:lnTo>
                <a:lnTo>
                  <a:pt x="199" y="1060"/>
                </a:lnTo>
                <a:lnTo>
                  <a:pt x="199" y="1063"/>
                </a:lnTo>
                <a:lnTo>
                  <a:pt x="198" y="1064"/>
                </a:lnTo>
                <a:lnTo>
                  <a:pt x="197" y="1064"/>
                </a:lnTo>
                <a:lnTo>
                  <a:pt x="196" y="1063"/>
                </a:lnTo>
                <a:lnTo>
                  <a:pt x="196" y="1062"/>
                </a:lnTo>
                <a:lnTo>
                  <a:pt x="195" y="1060"/>
                </a:lnTo>
                <a:lnTo>
                  <a:pt x="194" y="1060"/>
                </a:lnTo>
                <a:lnTo>
                  <a:pt x="193" y="1058"/>
                </a:lnTo>
                <a:lnTo>
                  <a:pt x="193" y="1057"/>
                </a:lnTo>
                <a:lnTo>
                  <a:pt x="193" y="1056"/>
                </a:lnTo>
                <a:lnTo>
                  <a:pt x="192" y="1056"/>
                </a:lnTo>
                <a:lnTo>
                  <a:pt x="191" y="1056"/>
                </a:lnTo>
                <a:lnTo>
                  <a:pt x="190" y="1057"/>
                </a:lnTo>
                <a:lnTo>
                  <a:pt x="190" y="1058"/>
                </a:lnTo>
                <a:lnTo>
                  <a:pt x="188" y="1059"/>
                </a:lnTo>
                <a:lnTo>
                  <a:pt x="187" y="1060"/>
                </a:lnTo>
                <a:lnTo>
                  <a:pt x="187" y="1061"/>
                </a:lnTo>
                <a:lnTo>
                  <a:pt x="188" y="1061"/>
                </a:lnTo>
                <a:lnTo>
                  <a:pt x="188" y="1063"/>
                </a:lnTo>
                <a:lnTo>
                  <a:pt x="189" y="1064"/>
                </a:lnTo>
                <a:lnTo>
                  <a:pt x="191" y="1067"/>
                </a:lnTo>
                <a:lnTo>
                  <a:pt x="192" y="1068"/>
                </a:lnTo>
                <a:lnTo>
                  <a:pt x="192" y="1068"/>
                </a:lnTo>
                <a:lnTo>
                  <a:pt x="189" y="1075"/>
                </a:lnTo>
                <a:lnTo>
                  <a:pt x="187" y="1080"/>
                </a:lnTo>
                <a:lnTo>
                  <a:pt x="186" y="1080"/>
                </a:lnTo>
                <a:lnTo>
                  <a:pt x="186" y="1080"/>
                </a:lnTo>
                <a:lnTo>
                  <a:pt x="182" y="1080"/>
                </a:lnTo>
                <a:lnTo>
                  <a:pt x="181" y="1080"/>
                </a:lnTo>
                <a:lnTo>
                  <a:pt x="176" y="1080"/>
                </a:lnTo>
                <a:lnTo>
                  <a:pt x="175" y="1080"/>
                </a:lnTo>
                <a:lnTo>
                  <a:pt x="175" y="1080"/>
                </a:lnTo>
                <a:lnTo>
                  <a:pt x="173" y="1080"/>
                </a:lnTo>
                <a:lnTo>
                  <a:pt x="170" y="1081"/>
                </a:lnTo>
                <a:lnTo>
                  <a:pt x="169" y="1081"/>
                </a:lnTo>
                <a:lnTo>
                  <a:pt x="167" y="1080"/>
                </a:lnTo>
                <a:lnTo>
                  <a:pt x="165" y="1080"/>
                </a:lnTo>
                <a:lnTo>
                  <a:pt x="165" y="1079"/>
                </a:lnTo>
                <a:lnTo>
                  <a:pt x="164" y="1079"/>
                </a:lnTo>
                <a:lnTo>
                  <a:pt x="159" y="1079"/>
                </a:lnTo>
                <a:lnTo>
                  <a:pt x="158" y="1078"/>
                </a:lnTo>
                <a:lnTo>
                  <a:pt x="157" y="1078"/>
                </a:lnTo>
                <a:lnTo>
                  <a:pt x="156" y="1076"/>
                </a:lnTo>
                <a:lnTo>
                  <a:pt x="155" y="1074"/>
                </a:lnTo>
                <a:lnTo>
                  <a:pt x="155" y="1073"/>
                </a:lnTo>
                <a:lnTo>
                  <a:pt x="156" y="1072"/>
                </a:lnTo>
                <a:lnTo>
                  <a:pt x="156" y="1071"/>
                </a:lnTo>
                <a:lnTo>
                  <a:pt x="156" y="1069"/>
                </a:lnTo>
                <a:lnTo>
                  <a:pt x="155" y="1068"/>
                </a:lnTo>
                <a:lnTo>
                  <a:pt x="154" y="1068"/>
                </a:lnTo>
                <a:lnTo>
                  <a:pt x="153" y="1068"/>
                </a:lnTo>
                <a:lnTo>
                  <a:pt x="152" y="1068"/>
                </a:lnTo>
                <a:lnTo>
                  <a:pt x="151" y="1068"/>
                </a:lnTo>
                <a:lnTo>
                  <a:pt x="151" y="1065"/>
                </a:lnTo>
                <a:lnTo>
                  <a:pt x="151" y="1064"/>
                </a:lnTo>
                <a:lnTo>
                  <a:pt x="151" y="1061"/>
                </a:lnTo>
                <a:lnTo>
                  <a:pt x="150" y="1060"/>
                </a:lnTo>
                <a:lnTo>
                  <a:pt x="150" y="1059"/>
                </a:lnTo>
                <a:lnTo>
                  <a:pt x="149" y="1060"/>
                </a:lnTo>
                <a:lnTo>
                  <a:pt x="149" y="1062"/>
                </a:lnTo>
                <a:lnTo>
                  <a:pt x="149" y="1066"/>
                </a:lnTo>
                <a:lnTo>
                  <a:pt x="150" y="1069"/>
                </a:lnTo>
                <a:lnTo>
                  <a:pt x="150" y="1070"/>
                </a:lnTo>
                <a:lnTo>
                  <a:pt x="148" y="1070"/>
                </a:lnTo>
                <a:lnTo>
                  <a:pt x="147" y="1070"/>
                </a:lnTo>
                <a:lnTo>
                  <a:pt x="146" y="1070"/>
                </a:lnTo>
                <a:lnTo>
                  <a:pt x="145" y="1069"/>
                </a:lnTo>
                <a:lnTo>
                  <a:pt x="144" y="1068"/>
                </a:lnTo>
                <a:lnTo>
                  <a:pt x="144" y="1067"/>
                </a:lnTo>
                <a:lnTo>
                  <a:pt x="142" y="1065"/>
                </a:lnTo>
                <a:lnTo>
                  <a:pt x="142" y="1064"/>
                </a:lnTo>
                <a:lnTo>
                  <a:pt x="141" y="1063"/>
                </a:lnTo>
                <a:lnTo>
                  <a:pt x="141" y="1062"/>
                </a:lnTo>
                <a:lnTo>
                  <a:pt x="141" y="1061"/>
                </a:lnTo>
                <a:lnTo>
                  <a:pt x="141" y="1059"/>
                </a:lnTo>
                <a:lnTo>
                  <a:pt x="141" y="1056"/>
                </a:lnTo>
                <a:lnTo>
                  <a:pt x="141" y="1054"/>
                </a:lnTo>
                <a:lnTo>
                  <a:pt x="141" y="1051"/>
                </a:lnTo>
                <a:lnTo>
                  <a:pt x="141" y="1047"/>
                </a:lnTo>
                <a:lnTo>
                  <a:pt x="142" y="1044"/>
                </a:lnTo>
                <a:lnTo>
                  <a:pt x="142" y="1042"/>
                </a:lnTo>
                <a:lnTo>
                  <a:pt x="143" y="1042"/>
                </a:lnTo>
                <a:lnTo>
                  <a:pt x="145" y="1043"/>
                </a:lnTo>
                <a:lnTo>
                  <a:pt x="146" y="1043"/>
                </a:lnTo>
                <a:lnTo>
                  <a:pt x="146" y="1042"/>
                </a:lnTo>
                <a:lnTo>
                  <a:pt x="143" y="1039"/>
                </a:lnTo>
                <a:lnTo>
                  <a:pt x="140" y="1036"/>
                </a:lnTo>
                <a:lnTo>
                  <a:pt x="140" y="1035"/>
                </a:lnTo>
                <a:lnTo>
                  <a:pt x="140" y="1034"/>
                </a:lnTo>
                <a:lnTo>
                  <a:pt x="140" y="1033"/>
                </a:lnTo>
                <a:lnTo>
                  <a:pt x="144" y="1031"/>
                </a:lnTo>
                <a:lnTo>
                  <a:pt x="145" y="1031"/>
                </a:lnTo>
                <a:lnTo>
                  <a:pt x="146" y="1031"/>
                </a:lnTo>
                <a:lnTo>
                  <a:pt x="149" y="1031"/>
                </a:lnTo>
                <a:lnTo>
                  <a:pt x="150" y="1032"/>
                </a:lnTo>
                <a:lnTo>
                  <a:pt x="150" y="1033"/>
                </a:lnTo>
                <a:lnTo>
                  <a:pt x="151" y="1033"/>
                </a:lnTo>
                <a:lnTo>
                  <a:pt x="151" y="1031"/>
                </a:lnTo>
                <a:lnTo>
                  <a:pt x="151" y="1031"/>
                </a:lnTo>
                <a:lnTo>
                  <a:pt x="152" y="1030"/>
                </a:lnTo>
                <a:lnTo>
                  <a:pt x="153" y="1030"/>
                </a:lnTo>
                <a:lnTo>
                  <a:pt x="154" y="1030"/>
                </a:lnTo>
                <a:lnTo>
                  <a:pt x="157" y="1029"/>
                </a:lnTo>
                <a:lnTo>
                  <a:pt x="158" y="1030"/>
                </a:lnTo>
                <a:lnTo>
                  <a:pt x="159" y="1032"/>
                </a:lnTo>
                <a:lnTo>
                  <a:pt x="160" y="1034"/>
                </a:lnTo>
                <a:lnTo>
                  <a:pt x="160" y="1033"/>
                </a:lnTo>
                <a:lnTo>
                  <a:pt x="160" y="1032"/>
                </a:lnTo>
                <a:lnTo>
                  <a:pt x="160" y="1031"/>
                </a:lnTo>
                <a:lnTo>
                  <a:pt x="160" y="1029"/>
                </a:lnTo>
                <a:lnTo>
                  <a:pt x="160" y="1028"/>
                </a:lnTo>
                <a:lnTo>
                  <a:pt x="159" y="1027"/>
                </a:lnTo>
                <a:lnTo>
                  <a:pt x="160" y="1026"/>
                </a:lnTo>
                <a:lnTo>
                  <a:pt x="161" y="1025"/>
                </a:lnTo>
                <a:lnTo>
                  <a:pt x="162" y="1024"/>
                </a:lnTo>
                <a:lnTo>
                  <a:pt x="163" y="1023"/>
                </a:lnTo>
                <a:lnTo>
                  <a:pt x="166" y="1023"/>
                </a:lnTo>
                <a:lnTo>
                  <a:pt x="167" y="1023"/>
                </a:lnTo>
                <a:lnTo>
                  <a:pt x="168" y="1023"/>
                </a:lnTo>
                <a:lnTo>
                  <a:pt x="169" y="1024"/>
                </a:lnTo>
                <a:lnTo>
                  <a:pt x="172" y="1026"/>
                </a:lnTo>
                <a:lnTo>
                  <a:pt x="173" y="1026"/>
                </a:lnTo>
                <a:lnTo>
                  <a:pt x="175" y="1025"/>
                </a:lnTo>
                <a:lnTo>
                  <a:pt x="175" y="1026"/>
                </a:lnTo>
                <a:lnTo>
                  <a:pt x="177" y="1026"/>
                </a:lnTo>
                <a:lnTo>
                  <a:pt x="178" y="1025"/>
                </a:lnTo>
                <a:lnTo>
                  <a:pt x="180" y="1023"/>
                </a:lnTo>
                <a:lnTo>
                  <a:pt x="183" y="1021"/>
                </a:lnTo>
                <a:lnTo>
                  <a:pt x="184" y="1021"/>
                </a:lnTo>
                <a:lnTo>
                  <a:pt x="185" y="1021"/>
                </a:lnTo>
                <a:lnTo>
                  <a:pt x="186" y="1020"/>
                </a:lnTo>
                <a:lnTo>
                  <a:pt x="187" y="1020"/>
                </a:lnTo>
                <a:lnTo>
                  <a:pt x="189" y="1018"/>
                </a:lnTo>
                <a:lnTo>
                  <a:pt x="190" y="1017"/>
                </a:lnTo>
                <a:lnTo>
                  <a:pt x="191" y="1015"/>
                </a:lnTo>
                <a:lnTo>
                  <a:pt x="191" y="1013"/>
                </a:lnTo>
                <a:lnTo>
                  <a:pt x="193" y="1010"/>
                </a:lnTo>
                <a:lnTo>
                  <a:pt x="194" y="1009"/>
                </a:lnTo>
                <a:lnTo>
                  <a:pt x="195" y="1009"/>
                </a:lnTo>
                <a:lnTo>
                  <a:pt x="196" y="1007"/>
                </a:lnTo>
                <a:lnTo>
                  <a:pt x="196" y="1007"/>
                </a:lnTo>
                <a:lnTo>
                  <a:pt x="197" y="1007"/>
                </a:lnTo>
                <a:lnTo>
                  <a:pt x="197" y="1006"/>
                </a:lnTo>
                <a:lnTo>
                  <a:pt x="199" y="1004"/>
                </a:lnTo>
                <a:lnTo>
                  <a:pt x="201" y="1001"/>
                </a:lnTo>
                <a:lnTo>
                  <a:pt x="201" y="1000"/>
                </a:lnTo>
                <a:lnTo>
                  <a:pt x="200" y="1000"/>
                </a:lnTo>
                <a:lnTo>
                  <a:pt x="199" y="1001"/>
                </a:lnTo>
                <a:lnTo>
                  <a:pt x="198" y="1003"/>
                </a:lnTo>
                <a:lnTo>
                  <a:pt x="197" y="1005"/>
                </a:lnTo>
                <a:lnTo>
                  <a:pt x="194" y="1007"/>
                </a:lnTo>
                <a:lnTo>
                  <a:pt x="192" y="1009"/>
                </a:lnTo>
                <a:lnTo>
                  <a:pt x="190" y="1011"/>
                </a:lnTo>
                <a:lnTo>
                  <a:pt x="187" y="1015"/>
                </a:lnTo>
                <a:lnTo>
                  <a:pt x="187" y="1016"/>
                </a:lnTo>
                <a:lnTo>
                  <a:pt x="187" y="1018"/>
                </a:lnTo>
                <a:lnTo>
                  <a:pt x="186" y="1019"/>
                </a:lnTo>
                <a:lnTo>
                  <a:pt x="186" y="1019"/>
                </a:lnTo>
                <a:lnTo>
                  <a:pt x="183" y="1019"/>
                </a:lnTo>
                <a:lnTo>
                  <a:pt x="179" y="1022"/>
                </a:lnTo>
                <a:lnTo>
                  <a:pt x="178" y="1023"/>
                </a:lnTo>
                <a:lnTo>
                  <a:pt x="176" y="1023"/>
                </a:lnTo>
                <a:lnTo>
                  <a:pt x="175" y="1023"/>
                </a:lnTo>
                <a:lnTo>
                  <a:pt x="174" y="1023"/>
                </a:lnTo>
                <a:lnTo>
                  <a:pt x="170" y="1021"/>
                </a:lnTo>
                <a:lnTo>
                  <a:pt x="165" y="1020"/>
                </a:lnTo>
                <a:lnTo>
                  <a:pt x="165" y="1019"/>
                </a:lnTo>
                <a:lnTo>
                  <a:pt x="164" y="1019"/>
                </a:lnTo>
                <a:lnTo>
                  <a:pt x="164" y="1018"/>
                </a:lnTo>
                <a:lnTo>
                  <a:pt x="163" y="1016"/>
                </a:lnTo>
                <a:lnTo>
                  <a:pt x="163" y="1015"/>
                </a:lnTo>
                <a:lnTo>
                  <a:pt x="163" y="1014"/>
                </a:lnTo>
                <a:lnTo>
                  <a:pt x="162" y="1012"/>
                </a:lnTo>
                <a:lnTo>
                  <a:pt x="162" y="1011"/>
                </a:lnTo>
                <a:lnTo>
                  <a:pt x="161" y="1011"/>
                </a:lnTo>
                <a:lnTo>
                  <a:pt x="159" y="1010"/>
                </a:lnTo>
                <a:lnTo>
                  <a:pt x="158" y="1010"/>
                </a:lnTo>
                <a:lnTo>
                  <a:pt x="159" y="1008"/>
                </a:lnTo>
                <a:lnTo>
                  <a:pt x="159" y="1007"/>
                </a:lnTo>
                <a:lnTo>
                  <a:pt x="160" y="1007"/>
                </a:lnTo>
                <a:lnTo>
                  <a:pt x="161" y="1007"/>
                </a:lnTo>
                <a:lnTo>
                  <a:pt x="165" y="1006"/>
                </a:lnTo>
                <a:lnTo>
                  <a:pt x="166" y="1006"/>
                </a:lnTo>
                <a:lnTo>
                  <a:pt x="167" y="1007"/>
                </a:lnTo>
                <a:lnTo>
                  <a:pt x="169" y="1007"/>
                </a:lnTo>
                <a:lnTo>
                  <a:pt x="169" y="1007"/>
                </a:lnTo>
                <a:lnTo>
                  <a:pt x="168" y="1007"/>
                </a:lnTo>
                <a:lnTo>
                  <a:pt x="168" y="1006"/>
                </a:lnTo>
                <a:lnTo>
                  <a:pt x="167" y="1004"/>
                </a:lnTo>
                <a:lnTo>
                  <a:pt x="167" y="1003"/>
                </a:lnTo>
                <a:lnTo>
                  <a:pt x="169" y="1002"/>
                </a:lnTo>
                <a:lnTo>
                  <a:pt x="171" y="1001"/>
                </a:lnTo>
                <a:lnTo>
                  <a:pt x="176" y="999"/>
                </a:lnTo>
                <a:lnTo>
                  <a:pt x="179" y="998"/>
                </a:lnTo>
                <a:lnTo>
                  <a:pt x="182" y="997"/>
                </a:lnTo>
                <a:lnTo>
                  <a:pt x="183" y="996"/>
                </a:lnTo>
                <a:lnTo>
                  <a:pt x="185" y="996"/>
                </a:lnTo>
                <a:lnTo>
                  <a:pt x="186" y="995"/>
                </a:lnTo>
                <a:lnTo>
                  <a:pt x="187" y="995"/>
                </a:lnTo>
                <a:lnTo>
                  <a:pt x="188" y="995"/>
                </a:lnTo>
                <a:lnTo>
                  <a:pt x="188" y="995"/>
                </a:lnTo>
                <a:lnTo>
                  <a:pt x="187" y="992"/>
                </a:lnTo>
                <a:lnTo>
                  <a:pt x="187" y="991"/>
                </a:lnTo>
                <a:lnTo>
                  <a:pt x="188" y="989"/>
                </a:lnTo>
                <a:lnTo>
                  <a:pt x="190" y="988"/>
                </a:lnTo>
                <a:lnTo>
                  <a:pt x="191" y="986"/>
                </a:lnTo>
                <a:lnTo>
                  <a:pt x="191" y="984"/>
                </a:lnTo>
                <a:lnTo>
                  <a:pt x="192" y="984"/>
                </a:lnTo>
                <a:lnTo>
                  <a:pt x="194" y="985"/>
                </a:lnTo>
                <a:lnTo>
                  <a:pt x="195" y="987"/>
                </a:lnTo>
                <a:lnTo>
                  <a:pt x="195" y="986"/>
                </a:lnTo>
                <a:lnTo>
                  <a:pt x="196" y="986"/>
                </a:lnTo>
                <a:lnTo>
                  <a:pt x="195" y="984"/>
                </a:lnTo>
                <a:lnTo>
                  <a:pt x="195" y="983"/>
                </a:lnTo>
                <a:lnTo>
                  <a:pt x="194" y="983"/>
                </a:lnTo>
                <a:lnTo>
                  <a:pt x="193" y="983"/>
                </a:lnTo>
                <a:lnTo>
                  <a:pt x="193" y="982"/>
                </a:lnTo>
                <a:lnTo>
                  <a:pt x="193" y="981"/>
                </a:lnTo>
                <a:lnTo>
                  <a:pt x="193" y="980"/>
                </a:lnTo>
                <a:lnTo>
                  <a:pt x="193" y="979"/>
                </a:lnTo>
                <a:lnTo>
                  <a:pt x="195" y="980"/>
                </a:lnTo>
                <a:lnTo>
                  <a:pt x="195" y="979"/>
                </a:lnTo>
                <a:lnTo>
                  <a:pt x="196" y="979"/>
                </a:lnTo>
                <a:lnTo>
                  <a:pt x="195" y="979"/>
                </a:lnTo>
                <a:lnTo>
                  <a:pt x="193" y="978"/>
                </a:lnTo>
                <a:lnTo>
                  <a:pt x="193" y="977"/>
                </a:lnTo>
                <a:lnTo>
                  <a:pt x="193" y="974"/>
                </a:lnTo>
                <a:lnTo>
                  <a:pt x="192" y="974"/>
                </a:lnTo>
                <a:lnTo>
                  <a:pt x="192" y="977"/>
                </a:lnTo>
                <a:lnTo>
                  <a:pt x="191" y="978"/>
                </a:lnTo>
                <a:lnTo>
                  <a:pt x="191" y="980"/>
                </a:lnTo>
                <a:lnTo>
                  <a:pt x="190" y="980"/>
                </a:lnTo>
                <a:lnTo>
                  <a:pt x="188" y="979"/>
                </a:lnTo>
                <a:lnTo>
                  <a:pt x="189" y="978"/>
                </a:lnTo>
                <a:lnTo>
                  <a:pt x="189" y="977"/>
                </a:lnTo>
                <a:lnTo>
                  <a:pt x="189" y="976"/>
                </a:lnTo>
                <a:lnTo>
                  <a:pt x="188" y="976"/>
                </a:lnTo>
                <a:lnTo>
                  <a:pt x="188" y="978"/>
                </a:lnTo>
                <a:lnTo>
                  <a:pt x="186" y="979"/>
                </a:lnTo>
                <a:lnTo>
                  <a:pt x="185" y="980"/>
                </a:lnTo>
                <a:lnTo>
                  <a:pt x="184" y="982"/>
                </a:lnTo>
                <a:lnTo>
                  <a:pt x="183" y="982"/>
                </a:lnTo>
                <a:lnTo>
                  <a:pt x="182" y="981"/>
                </a:lnTo>
                <a:lnTo>
                  <a:pt x="181" y="980"/>
                </a:lnTo>
                <a:lnTo>
                  <a:pt x="182" y="980"/>
                </a:lnTo>
                <a:lnTo>
                  <a:pt x="183" y="980"/>
                </a:lnTo>
                <a:lnTo>
                  <a:pt x="184" y="979"/>
                </a:lnTo>
                <a:lnTo>
                  <a:pt x="183" y="978"/>
                </a:lnTo>
                <a:lnTo>
                  <a:pt x="183" y="976"/>
                </a:lnTo>
                <a:lnTo>
                  <a:pt x="183" y="975"/>
                </a:lnTo>
                <a:lnTo>
                  <a:pt x="183" y="974"/>
                </a:lnTo>
                <a:lnTo>
                  <a:pt x="185" y="970"/>
                </a:lnTo>
                <a:lnTo>
                  <a:pt x="184" y="970"/>
                </a:lnTo>
                <a:lnTo>
                  <a:pt x="183" y="972"/>
                </a:lnTo>
                <a:lnTo>
                  <a:pt x="183" y="973"/>
                </a:lnTo>
                <a:lnTo>
                  <a:pt x="182" y="975"/>
                </a:lnTo>
                <a:lnTo>
                  <a:pt x="182" y="976"/>
                </a:lnTo>
                <a:lnTo>
                  <a:pt x="182" y="977"/>
                </a:lnTo>
                <a:lnTo>
                  <a:pt x="181" y="977"/>
                </a:lnTo>
                <a:lnTo>
                  <a:pt x="181" y="976"/>
                </a:lnTo>
                <a:lnTo>
                  <a:pt x="181" y="974"/>
                </a:lnTo>
                <a:lnTo>
                  <a:pt x="180" y="974"/>
                </a:lnTo>
                <a:lnTo>
                  <a:pt x="180" y="975"/>
                </a:lnTo>
                <a:lnTo>
                  <a:pt x="179" y="976"/>
                </a:lnTo>
                <a:lnTo>
                  <a:pt x="178" y="975"/>
                </a:lnTo>
                <a:lnTo>
                  <a:pt x="176" y="974"/>
                </a:lnTo>
                <a:lnTo>
                  <a:pt x="175" y="973"/>
                </a:lnTo>
                <a:lnTo>
                  <a:pt x="175" y="971"/>
                </a:lnTo>
                <a:lnTo>
                  <a:pt x="175" y="969"/>
                </a:lnTo>
                <a:lnTo>
                  <a:pt x="175" y="968"/>
                </a:lnTo>
                <a:lnTo>
                  <a:pt x="176" y="967"/>
                </a:lnTo>
                <a:lnTo>
                  <a:pt x="181" y="964"/>
                </a:lnTo>
                <a:lnTo>
                  <a:pt x="182" y="963"/>
                </a:lnTo>
                <a:lnTo>
                  <a:pt x="183" y="963"/>
                </a:lnTo>
                <a:lnTo>
                  <a:pt x="184" y="966"/>
                </a:lnTo>
                <a:lnTo>
                  <a:pt x="185" y="966"/>
                </a:lnTo>
                <a:lnTo>
                  <a:pt x="186" y="967"/>
                </a:lnTo>
                <a:lnTo>
                  <a:pt x="188" y="969"/>
                </a:lnTo>
                <a:lnTo>
                  <a:pt x="189" y="969"/>
                </a:lnTo>
                <a:lnTo>
                  <a:pt x="190" y="969"/>
                </a:lnTo>
                <a:lnTo>
                  <a:pt x="191" y="969"/>
                </a:lnTo>
                <a:lnTo>
                  <a:pt x="193" y="970"/>
                </a:lnTo>
                <a:lnTo>
                  <a:pt x="194" y="971"/>
                </a:lnTo>
                <a:lnTo>
                  <a:pt x="194" y="972"/>
                </a:lnTo>
                <a:lnTo>
                  <a:pt x="195" y="973"/>
                </a:lnTo>
                <a:lnTo>
                  <a:pt x="196" y="974"/>
                </a:lnTo>
                <a:lnTo>
                  <a:pt x="198" y="975"/>
                </a:lnTo>
                <a:lnTo>
                  <a:pt x="199" y="974"/>
                </a:lnTo>
                <a:lnTo>
                  <a:pt x="201" y="975"/>
                </a:lnTo>
                <a:lnTo>
                  <a:pt x="202" y="977"/>
                </a:lnTo>
                <a:lnTo>
                  <a:pt x="203" y="977"/>
                </a:lnTo>
                <a:lnTo>
                  <a:pt x="203" y="976"/>
                </a:lnTo>
                <a:lnTo>
                  <a:pt x="205" y="977"/>
                </a:lnTo>
                <a:lnTo>
                  <a:pt x="207" y="978"/>
                </a:lnTo>
                <a:lnTo>
                  <a:pt x="209" y="979"/>
                </a:lnTo>
                <a:lnTo>
                  <a:pt x="210" y="979"/>
                </a:lnTo>
                <a:lnTo>
                  <a:pt x="211" y="980"/>
                </a:lnTo>
                <a:lnTo>
                  <a:pt x="212" y="981"/>
                </a:lnTo>
                <a:lnTo>
                  <a:pt x="211" y="981"/>
                </a:lnTo>
                <a:lnTo>
                  <a:pt x="210" y="982"/>
                </a:lnTo>
                <a:lnTo>
                  <a:pt x="211" y="982"/>
                </a:lnTo>
                <a:lnTo>
                  <a:pt x="212" y="982"/>
                </a:lnTo>
                <a:lnTo>
                  <a:pt x="213" y="982"/>
                </a:lnTo>
                <a:lnTo>
                  <a:pt x="213" y="981"/>
                </a:lnTo>
                <a:lnTo>
                  <a:pt x="213" y="980"/>
                </a:lnTo>
                <a:lnTo>
                  <a:pt x="213" y="979"/>
                </a:lnTo>
                <a:lnTo>
                  <a:pt x="212" y="977"/>
                </a:lnTo>
                <a:lnTo>
                  <a:pt x="210" y="977"/>
                </a:lnTo>
                <a:lnTo>
                  <a:pt x="203" y="976"/>
                </a:lnTo>
                <a:lnTo>
                  <a:pt x="203" y="974"/>
                </a:lnTo>
                <a:lnTo>
                  <a:pt x="202" y="974"/>
                </a:lnTo>
                <a:lnTo>
                  <a:pt x="202" y="973"/>
                </a:lnTo>
                <a:lnTo>
                  <a:pt x="201" y="970"/>
                </a:lnTo>
                <a:lnTo>
                  <a:pt x="202" y="970"/>
                </a:lnTo>
                <a:lnTo>
                  <a:pt x="203" y="967"/>
                </a:lnTo>
                <a:lnTo>
                  <a:pt x="204" y="965"/>
                </a:lnTo>
                <a:lnTo>
                  <a:pt x="205" y="963"/>
                </a:lnTo>
                <a:lnTo>
                  <a:pt x="206" y="963"/>
                </a:lnTo>
                <a:lnTo>
                  <a:pt x="207" y="964"/>
                </a:lnTo>
                <a:lnTo>
                  <a:pt x="208" y="964"/>
                </a:lnTo>
                <a:lnTo>
                  <a:pt x="209" y="964"/>
                </a:lnTo>
                <a:lnTo>
                  <a:pt x="210" y="963"/>
                </a:lnTo>
                <a:lnTo>
                  <a:pt x="209" y="963"/>
                </a:lnTo>
                <a:lnTo>
                  <a:pt x="208" y="963"/>
                </a:lnTo>
                <a:lnTo>
                  <a:pt x="207" y="963"/>
                </a:lnTo>
                <a:lnTo>
                  <a:pt x="206" y="963"/>
                </a:lnTo>
                <a:lnTo>
                  <a:pt x="206" y="962"/>
                </a:lnTo>
                <a:lnTo>
                  <a:pt x="206" y="961"/>
                </a:lnTo>
                <a:lnTo>
                  <a:pt x="204" y="961"/>
                </a:lnTo>
                <a:lnTo>
                  <a:pt x="204" y="959"/>
                </a:lnTo>
                <a:lnTo>
                  <a:pt x="204" y="958"/>
                </a:lnTo>
                <a:lnTo>
                  <a:pt x="203" y="958"/>
                </a:lnTo>
                <a:lnTo>
                  <a:pt x="204" y="958"/>
                </a:lnTo>
                <a:lnTo>
                  <a:pt x="205" y="958"/>
                </a:lnTo>
                <a:lnTo>
                  <a:pt x="205" y="958"/>
                </a:lnTo>
                <a:lnTo>
                  <a:pt x="204" y="958"/>
                </a:lnTo>
                <a:lnTo>
                  <a:pt x="204" y="957"/>
                </a:lnTo>
                <a:lnTo>
                  <a:pt x="205" y="957"/>
                </a:lnTo>
                <a:lnTo>
                  <a:pt x="206" y="957"/>
                </a:lnTo>
                <a:lnTo>
                  <a:pt x="206" y="958"/>
                </a:lnTo>
                <a:lnTo>
                  <a:pt x="207" y="958"/>
                </a:lnTo>
                <a:lnTo>
                  <a:pt x="208" y="958"/>
                </a:lnTo>
                <a:lnTo>
                  <a:pt x="208" y="957"/>
                </a:lnTo>
                <a:lnTo>
                  <a:pt x="210" y="955"/>
                </a:lnTo>
                <a:lnTo>
                  <a:pt x="212" y="958"/>
                </a:lnTo>
                <a:lnTo>
                  <a:pt x="213" y="958"/>
                </a:lnTo>
                <a:lnTo>
                  <a:pt x="213" y="958"/>
                </a:lnTo>
                <a:lnTo>
                  <a:pt x="213" y="957"/>
                </a:lnTo>
                <a:lnTo>
                  <a:pt x="211" y="954"/>
                </a:lnTo>
                <a:lnTo>
                  <a:pt x="211" y="953"/>
                </a:lnTo>
                <a:lnTo>
                  <a:pt x="210" y="952"/>
                </a:lnTo>
                <a:lnTo>
                  <a:pt x="210" y="951"/>
                </a:lnTo>
                <a:lnTo>
                  <a:pt x="213" y="952"/>
                </a:lnTo>
                <a:lnTo>
                  <a:pt x="216" y="953"/>
                </a:lnTo>
                <a:lnTo>
                  <a:pt x="217" y="953"/>
                </a:lnTo>
                <a:lnTo>
                  <a:pt x="218" y="953"/>
                </a:lnTo>
                <a:lnTo>
                  <a:pt x="219" y="953"/>
                </a:lnTo>
                <a:lnTo>
                  <a:pt x="219" y="952"/>
                </a:lnTo>
                <a:lnTo>
                  <a:pt x="219" y="951"/>
                </a:lnTo>
                <a:lnTo>
                  <a:pt x="219" y="950"/>
                </a:lnTo>
                <a:lnTo>
                  <a:pt x="218" y="951"/>
                </a:lnTo>
                <a:lnTo>
                  <a:pt x="217" y="952"/>
                </a:lnTo>
                <a:lnTo>
                  <a:pt x="216" y="952"/>
                </a:lnTo>
                <a:lnTo>
                  <a:pt x="215" y="951"/>
                </a:lnTo>
                <a:lnTo>
                  <a:pt x="213" y="951"/>
                </a:lnTo>
                <a:lnTo>
                  <a:pt x="212" y="950"/>
                </a:lnTo>
                <a:lnTo>
                  <a:pt x="212" y="949"/>
                </a:lnTo>
                <a:lnTo>
                  <a:pt x="211" y="950"/>
                </a:lnTo>
                <a:lnTo>
                  <a:pt x="211" y="949"/>
                </a:lnTo>
                <a:lnTo>
                  <a:pt x="211" y="948"/>
                </a:lnTo>
                <a:lnTo>
                  <a:pt x="210" y="949"/>
                </a:lnTo>
                <a:lnTo>
                  <a:pt x="210" y="949"/>
                </a:lnTo>
                <a:lnTo>
                  <a:pt x="207" y="946"/>
                </a:lnTo>
                <a:lnTo>
                  <a:pt x="207" y="945"/>
                </a:lnTo>
                <a:lnTo>
                  <a:pt x="209" y="945"/>
                </a:lnTo>
                <a:lnTo>
                  <a:pt x="210" y="945"/>
                </a:lnTo>
                <a:lnTo>
                  <a:pt x="210" y="945"/>
                </a:lnTo>
                <a:lnTo>
                  <a:pt x="210" y="944"/>
                </a:lnTo>
                <a:lnTo>
                  <a:pt x="210" y="943"/>
                </a:lnTo>
                <a:lnTo>
                  <a:pt x="211" y="944"/>
                </a:lnTo>
                <a:lnTo>
                  <a:pt x="213" y="945"/>
                </a:lnTo>
                <a:lnTo>
                  <a:pt x="214" y="945"/>
                </a:lnTo>
                <a:lnTo>
                  <a:pt x="214" y="945"/>
                </a:lnTo>
                <a:lnTo>
                  <a:pt x="215" y="945"/>
                </a:lnTo>
                <a:lnTo>
                  <a:pt x="216" y="946"/>
                </a:lnTo>
                <a:lnTo>
                  <a:pt x="217" y="945"/>
                </a:lnTo>
                <a:lnTo>
                  <a:pt x="218" y="945"/>
                </a:lnTo>
                <a:lnTo>
                  <a:pt x="217" y="943"/>
                </a:lnTo>
                <a:lnTo>
                  <a:pt x="217" y="942"/>
                </a:lnTo>
                <a:lnTo>
                  <a:pt x="219" y="943"/>
                </a:lnTo>
                <a:lnTo>
                  <a:pt x="220" y="944"/>
                </a:lnTo>
                <a:lnTo>
                  <a:pt x="220" y="945"/>
                </a:lnTo>
                <a:lnTo>
                  <a:pt x="220" y="945"/>
                </a:lnTo>
                <a:lnTo>
                  <a:pt x="221" y="945"/>
                </a:lnTo>
                <a:lnTo>
                  <a:pt x="221" y="946"/>
                </a:lnTo>
                <a:lnTo>
                  <a:pt x="222" y="946"/>
                </a:lnTo>
                <a:lnTo>
                  <a:pt x="223" y="945"/>
                </a:lnTo>
                <a:lnTo>
                  <a:pt x="223" y="945"/>
                </a:lnTo>
                <a:lnTo>
                  <a:pt x="223" y="943"/>
                </a:lnTo>
                <a:lnTo>
                  <a:pt x="223" y="942"/>
                </a:lnTo>
                <a:lnTo>
                  <a:pt x="223" y="941"/>
                </a:lnTo>
                <a:lnTo>
                  <a:pt x="223" y="940"/>
                </a:lnTo>
                <a:lnTo>
                  <a:pt x="222" y="940"/>
                </a:lnTo>
                <a:lnTo>
                  <a:pt x="221" y="939"/>
                </a:lnTo>
                <a:lnTo>
                  <a:pt x="221" y="938"/>
                </a:lnTo>
                <a:lnTo>
                  <a:pt x="222" y="937"/>
                </a:lnTo>
                <a:lnTo>
                  <a:pt x="222" y="936"/>
                </a:lnTo>
                <a:lnTo>
                  <a:pt x="223" y="934"/>
                </a:lnTo>
                <a:lnTo>
                  <a:pt x="223" y="933"/>
                </a:lnTo>
                <a:lnTo>
                  <a:pt x="221" y="933"/>
                </a:lnTo>
                <a:lnTo>
                  <a:pt x="221" y="933"/>
                </a:lnTo>
                <a:lnTo>
                  <a:pt x="220" y="933"/>
                </a:lnTo>
                <a:lnTo>
                  <a:pt x="220" y="934"/>
                </a:lnTo>
                <a:lnTo>
                  <a:pt x="218" y="935"/>
                </a:lnTo>
                <a:lnTo>
                  <a:pt x="216" y="933"/>
                </a:lnTo>
                <a:lnTo>
                  <a:pt x="218" y="933"/>
                </a:lnTo>
                <a:lnTo>
                  <a:pt x="219" y="932"/>
                </a:lnTo>
                <a:lnTo>
                  <a:pt x="218" y="931"/>
                </a:lnTo>
                <a:lnTo>
                  <a:pt x="218" y="930"/>
                </a:lnTo>
                <a:lnTo>
                  <a:pt x="217" y="930"/>
                </a:lnTo>
                <a:lnTo>
                  <a:pt x="217" y="929"/>
                </a:lnTo>
                <a:lnTo>
                  <a:pt x="218" y="929"/>
                </a:lnTo>
                <a:lnTo>
                  <a:pt x="219" y="927"/>
                </a:lnTo>
                <a:lnTo>
                  <a:pt x="218" y="926"/>
                </a:lnTo>
                <a:lnTo>
                  <a:pt x="218" y="925"/>
                </a:lnTo>
                <a:lnTo>
                  <a:pt x="217" y="925"/>
                </a:lnTo>
                <a:lnTo>
                  <a:pt x="216" y="925"/>
                </a:lnTo>
                <a:lnTo>
                  <a:pt x="215" y="925"/>
                </a:lnTo>
                <a:lnTo>
                  <a:pt x="214" y="925"/>
                </a:lnTo>
                <a:lnTo>
                  <a:pt x="213" y="924"/>
                </a:lnTo>
                <a:lnTo>
                  <a:pt x="212" y="923"/>
                </a:lnTo>
                <a:lnTo>
                  <a:pt x="214" y="922"/>
                </a:lnTo>
                <a:lnTo>
                  <a:pt x="215" y="921"/>
                </a:lnTo>
                <a:lnTo>
                  <a:pt x="215" y="920"/>
                </a:lnTo>
                <a:lnTo>
                  <a:pt x="214" y="920"/>
                </a:lnTo>
                <a:lnTo>
                  <a:pt x="213" y="920"/>
                </a:lnTo>
                <a:lnTo>
                  <a:pt x="212" y="921"/>
                </a:lnTo>
                <a:lnTo>
                  <a:pt x="211" y="921"/>
                </a:lnTo>
                <a:lnTo>
                  <a:pt x="211" y="921"/>
                </a:lnTo>
                <a:lnTo>
                  <a:pt x="210" y="922"/>
                </a:lnTo>
                <a:lnTo>
                  <a:pt x="210" y="922"/>
                </a:lnTo>
                <a:lnTo>
                  <a:pt x="210" y="921"/>
                </a:lnTo>
                <a:lnTo>
                  <a:pt x="210" y="920"/>
                </a:lnTo>
                <a:lnTo>
                  <a:pt x="209" y="919"/>
                </a:lnTo>
                <a:lnTo>
                  <a:pt x="208" y="918"/>
                </a:lnTo>
                <a:lnTo>
                  <a:pt x="207" y="918"/>
                </a:lnTo>
                <a:lnTo>
                  <a:pt x="206" y="918"/>
                </a:lnTo>
                <a:lnTo>
                  <a:pt x="205" y="917"/>
                </a:lnTo>
                <a:lnTo>
                  <a:pt x="205" y="916"/>
                </a:lnTo>
                <a:lnTo>
                  <a:pt x="204" y="915"/>
                </a:lnTo>
                <a:lnTo>
                  <a:pt x="204" y="914"/>
                </a:lnTo>
                <a:lnTo>
                  <a:pt x="202" y="913"/>
                </a:lnTo>
                <a:lnTo>
                  <a:pt x="200" y="912"/>
                </a:lnTo>
                <a:lnTo>
                  <a:pt x="198" y="912"/>
                </a:lnTo>
                <a:lnTo>
                  <a:pt x="198" y="912"/>
                </a:lnTo>
                <a:lnTo>
                  <a:pt x="197" y="913"/>
                </a:lnTo>
                <a:lnTo>
                  <a:pt x="196" y="915"/>
                </a:lnTo>
                <a:lnTo>
                  <a:pt x="195" y="916"/>
                </a:lnTo>
                <a:lnTo>
                  <a:pt x="194" y="916"/>
                </a:lnTo>
                <a:lnTo>
                  <a:pt x="193" y="916"/>
                </a:lnTo>
                <a:lnTo>
                  <a:pt x="193" y="915"/>
                </a:lnTo>
                <a:lnTo>
                  <a:pt x="193" y="913"/>
                </a:lnTo>
                <a:lnTo>
                  <a:pt x="192" y="913"/>
                </a:lnTo>
                <a:lnTo>
                  <a:pt x="191" y="914"/>
                </a:lnTo>
                <a:lnTo>
                  <a:pt x="189" y="914"/>
                </a:lnTo>
                <a:lnTo>
                  <a:pt x="188" y="915"/>
                </a:lnTo>
                <a:lnTo>
                  <a:pt x="188" y="914"/>
                </a:lnTo>
                <a:lnTo>
                  <a:pt x="190" y="913"/>
                </a:lnTo>
                <a:lnTo>
                  <a:pt x="194" y="911"/>
                </a:lnTo>
                <a:lnTo>
                  <a:pt x="195" y="911"/>
                </a:lnTo>
                <a:lnTo>
                  <a:pt x="196" y="911"/>
                </a:lnTo>
                <a:lnTo>
                  <a:pt x="196" y="912"/>
                </a:lnTo>
                <a:lnTo>
                  <a:pt x="197" y="912"/>
                </a:lnTo>
                <a:lnTo>
                  <a:pt x="198" y="910"/>
                </a:lnTo>
                <a:lnTo>
                  <a:pt x="197" y="909"/>
                </a:lnTo>
                <a:lnTo>
                  <a:pt x="198" y="908"/>
                </a:lnTo>
                <a:lnTo>
                  <a:pt x="198" y="908"/>
                </a:lnTo>
                <a:lnTo>
                  <a:pt x="200" y="907"/>
                </a:lnTo>
                <a:lnTo>
                  <a:pt x="200" y="908"/>
                </a:lnTo>
                <a:lnTo>
                  <a:pt x="201" y="909"/>
                </a:lnTo>
                <a:lnTo>
                  <a:pt x="202" y="909"/>
                </a:lnTo>
                <a:lnTo>
                  <a:pt x="204" y="909"/>
                </a:lnTo>
                <a:lnTo>
                  <a:pt x="205" y="909"/>
                </a:lnTo>
                <a:lnTo>
                  <a:pt x="207" y="909"/>
                </a:lnTo>
                <a:lnTo>
                  <a:pt x="208" y="909"/>
                </a:lnTo>
                <a:lnTo>
                  <a:pt x="208" y="908"/>
                </a:lnTo>
                <a:lnTo>
                  <a:pt x="209" y="907"/>
                </a:lnTo>
                <a:lnTo>
                  <a:pt x="210" y="906"/>
                </a:lnTo>
                <a:lnTo>
                  <a:pt x="210" y="906"/>
                </a:lnTo>
                <a:lnTo>
                  <a:pt x="210" y="905"/>
                </a:lnTo>
                <a:lnTo>
                  <a:pt x="210" y="905"/>
                </a:lnTo>
                <a:lnTo>
                  <a:pt x="209" y="905"/>
                </a:lnTo>
                <a:lnTo>
                  <a:pt x="208" y="905"/>
                </a:lnTo>
                <a:lnTo>
                  <a:pt x="209" y="904"/>
                </a:lnTo>
                <a:lnTo>
                  <a:pt x="208" y="903"/>
                </a:lnTo>
                <a:lnTo>
                  <a:pt x="209" y="903"/>
                </a:lnTo>
                <a:lnTo>
                  <a:pt x="209" y="902"/>
                </a:lnTo>
                <a:lnTo>
                  <a:pt x="210" y="903"/>
                </a:lnTo>
                <a:lnTo>
                  <a:pt x="211" y="904"/>
                </a:lnTo>
                <a:lnTo>
                  <a:pt x="214" y="905"/>
                </a:lnTo>
                <a:lnTo>
                  <a:pt x="216" y="908"/>
                </a:lnTo>
                <a:lnTo>
                  <a:pt x="216" y="907"/>
                </a:lnTo>
                <a:lnTo>
                  <a:pt x="217" y="907"/>
                </a:lnTo>
                <a:lnTo>
                  <a:pt x="216" y="906"/>
                </a:lnTo>
                <a:lnTo>
                  <a:pt x="216" y="905"/>
                </a:lnTo>
                <a:lnTo>
                  <a:pt x="217" y="905"/>
                </a:lnTo>
                <a:lnTo>
                  <a:pt x="217" y="903"/>
                </a:lnTo>
                <a:lnTo>
                  <a:pt x="217" y="901"/>
                </a:lnTo>
                <a:lnTo>
                  <a:pt x="216" y="901"/>
                </a:lnTo>
                <a:lnTo>
                  <a:pt x="215" y="901"/>
                </a:lnTo>
                <a:lnTo>
                  <a:pt x="214" y="900"/>
                </a:lnTo>
                <a:lnTo>
                  <a:pt x="213" y="900"/>
                </a:lnTo>
                <a:lnTo>
                  <a:pt x="212" y="898"/>
                </a:lnTo>
                <a:lnTo>
                  <a:pt x="211" y="897"/>
                </a:lnTo>
                <a:lnTo>
                  <a:pt x="210" y="897"/>
                </a:lnTo>
                <a:lnTo>
                  <a:pt x="210" y="896"/>
                </a:lnTo>
                <a:lnTo>
                  <a:pt x="210" y="896"/>
                </a:lnTo>
                <a:lnTo>
                  <a:pt x="211" y="895"/>
                </a:lnTo>
                <a:lnTo>
                  <a:pt x="213" y="894"/>
                </a:lnTo>
                <a:lnTo>
                  <a:pt x="214" y="893"/>
                </a:lnTo>
                <a:lnTo>
                  <a:pt x="215" y="893"/>
                </a:lnTo>
                <a:lnTo>
                  <a:pt x="216" y="894"/>
                </a:lnTo>
                <a:lnTo>
                  <a:pt x="217" y="893"/>
                </a:lnTo>
                <a:lnTo>
                  <a:pt x="218" y="892"/>
                </a:lnTo>
                <a:lnTo>
                  <a:pt x="219" y="893"/>
                </a:lnTo>
                <a:lnTo>
                  <a:pt x="220" y="893"/>
                </a:lnTo>
                <a:lnTo>
                  <a:pt x="220" y="892"/>
                </a:lnTo>
                <a:lnTo>
                  <a:pt x="219" y="891"/>
                </a:lnTo>
                <a:lnTo>
                  <a:pt x="217" y="892"/>
                </a:lnTo>
                <a:lnTo>
                  <a:pt x="217" y="891"/>
                </a:lnTo>
                <a:lnTo>
                  <a:pt x="217" y="890"/>
                </a:lnTo>
                <a:lnTo>
                  <a:pt x="220" y="888"/>
                </a:lnTo>
                <a:lnTo>
                  <a:pt x="221" y="886"/>
                </a:lnTo>
                <a:lnTo>
                  <a:pt x="221" y="887"/>
                </a:lnTo>
                <a:lnTo>
                  <a:pt x="222" y="889"/>
                </a:lnTo>
                <a:lnTo>
                  <a:pt x="222" y="890"/>
                </a:lnTo>
                <a:lnTo>
                  <a:pt x="222" y="892"/>
                </a:lnTo>
                <a:lnTo>
                  <a:pt x="223" y="892"/>
                </a:lnTo>
                <a:lnTo>
                  <a:pt x="224" y="892"/>
                </a:lnTo>
                <a:lnTo>
                  <a:pt x="225" y="891"/>
                </a:lnTo>
                <a:lnTo>
                  <a:pt x="224" y="887"/>
                </a:lnTo>
                <a:lnTo>
                  <a:pt x="223" y="884"/>
                </a:lnTo>
                <a:lnTo>
                  <a:pt x="222" y="884"/>
                </a:lnTo>
                <a:lnTo>
                  <a:pt x="221" y="882"/>
                </a:lnTo>
                <a:lnTo>
                  <a:pt x="221" y="881"/>
                </a:lnTo>
                <a:lnTo>
                  <a:pt x="219" y="879"/>
                </a:lnTo>
                <a:lnTo>
                  <a:pt x="217" y="876"/>
                </a:lnTo>
                <a:lnTo>
                  <a:pt x="217" y="875"/>
                </a:lnTo>
                <a:lnTo>
                  <a:pt x="218" y="875"/>
                </a:lnTo>
                <a:lnTo>
                  <a:pt x="218" y="874"/>
                </a:lnTo>
                <a:lnTo>
                  <a:pt x="219" y="872"/>
                </a:lnTo>
                <a:lnTo>
                  <a:pt x="218" y="872"/>
                </a:lnTo>
                <a:lnTo>
                  <a:pt x="218" y="871"/>
                </a:lnTo>
                <a:lnTo>
                  <a:pt x="217" y="870"/>
                </a:lnTo>
                <a:lnTo>
                  <a:pt x="217" y="869"/>
                </a:lnTo>
                <a:lnTo>
                  <a:pt x="218" y="868"/>
                </a:lnTo>
                <a:lnTo>
                  <a:pt x="218" y="866"/>
                </a:lnTo>
                <a:lnTo>
                  <a:pt x="218" y="865"/>
                </a:lnTo>
                <a:lnTo>
                  <a:pt x="218" y="864"/>
                </a:lnTo>
                <a:lnTo>
                  <a:pt x="218" y="863"/>
                </a:lnTo>
                <a:lnTo>
                  <a:pt x="217" y="863"/>
                </a:lnTo>
                <a:lnTo>
                  <a:pt x="216" y="864"/>
                </a:lnTo>
                <a:lnTo>
                  <a:pt x="216" y="865"/>
                </a:lnTo>
                <a:lnTo>
                  <a:pt x="215" y="865"/>
                </a:lnTo>
                <a:lnTo>
                  <a:pt x="215" y="861"/>
                </a:lnTo>
                <a:lnTo>
                  <a:pt x="215" y="860"/>
                </a:lnTo>
                <a:lnTo>
                  <a:pt x="216" y="860"/>
                </a:lnTo>
                <a:lnTo>
                  <a:pt x="217" y="859"/>
                </a:lnTo>
                <a:lnTo>
                  <a:pt x="216" y="859"/>
                </a:lnTo>
                <a:lnTo>
                  <a:pt x="215" y="859"/>
                </a:lnTo>
                <a:lnTo>
                  <a:pt x="214" y="859"/>
                </a:lnTo>
                <a:lnTo>
                  <a:pt x="212" y="859"/>
                </a:lnTo>
                <a:lnTo>
                  <a:pt x="211" y="858"/>
                </a:lnTo>
                <a:lnTo>
                  <a:pt x="211" y="856"/>
                </a:lnTo>
                <a:lnTo>
                  <a:pt x="210" y="856"/>
                </a:lnTo>
                <a:lnTo>
                  <a:pt x="210" y="855"/>
                </a:lnTo>
                <a:lnTo>
                  <a:pt x="210" y="852"/>
                </a:lnTo>
                <a:lnTo>
                  <a:pt x="210" y="852"/>
                </a:lnTo>
                <a:lnTo>
                  <a:pt x="211" y="854"/>
                </a:lnTo>
                <a:lnTo>
                  <a:pt x="213" y="855"/>
                </a:lnTo>
                <a:lnTo>
                  <a:pt x="214" y="855"/>
                </a:lnTo>
                <a:lnTo>
                  <a:pt x="217" y="853"/>
                </a:lnTo>
                <a:lnTo>
                  <a:pt x="217" y="852"/>
                </a:lnTo>
                <a:lnTo>
                  <a:pt x="213" y="851"/>
                </a:lnTo>
                <a:lnTo>
                  <a:pt x="212" y="852"/>
                </a:lnTo>
                <a:lnTo>
                  <a:pt x="212" y="851"/>
                </a:lnTo>
                <a:lnTo>
                  <a:pt x="212" y="850"/>
                </a:lnTo>
                <a:lnTo>
                  <a:pt x="213" y="849"/>
                </a:lnTo>
                <a:lnTo>
                  <a:pt x="216" y="849"/>
                </a:lnTo>
                <a:lnTo>
                  <a:pt x="217" y="849"/>
                </a:lnTo>
                <a:lnTo>
                  <a:pt x="216" y="848"/>
                </a:lnTo>
                <a:lnTo>
                  <a:pt x="216" y="847"/>
                </a:lnTo>
                <a:lnTo>
                  <a:pt x="216" y="846"/>
                </a:lnTo>
                <a:lnTo>
                  <a:pt x="217" y="846"/>
                </a:lnTo>
                <a:lnTo>
                  <a:pt x="218" y="848"/>
                </a:lnTo>
                <a:lnTo>
                  <a:pt x="219" y="849"/>
                </a:lnTo>
                <a:lnTo>
                  <a:pt x="220" y="851"/>
                </a:lnTo>
                <a:lnTo>
                  <a:pt x="222" y="854"/>
                </a:lnTo>
                <a:lnTo>
                  <a:pt x="223" y="854"/>
                </a:lnTo>
                <a:lnTo>
                  <a:pt x="222" y="853"/>
                </a:lnTo>
                <a:lnTo>
                  <a:pt x="223" y="853"/>
                </a:lnTo>
                <a:lnTo>
                  <a:pt x="224" y="852"/>
                </a:lnTo>
                <a:lnTo>
                  <a:pt x="225" y="852"/>
                </a:lnTo>
                <a:lnTo>
                  <a:pt x="225" y="853"/>
                </a:lnTo>
                <a:lnTo>
                  <a:pt x="225" y="854"/>
                </a:lnTo>
                <a:lnTo>
                  <a:pt x="226" y="853"/>
                </a:lnTo>
                <a:lnTo>
                  <a:pt x="226" y="852"/>
                </a:lnTo>
                <a:lnTo>
                  <a:pt x="226" y="851"/>
                </a:lnTo>
                <a:lnTo>
                  <a:pt x="225" y="851"/>
                </a:lnTo>
                <a:lnTo>
                  <a:pt x="224" y="851"/>
                </a:lnTo>
                <a:lnTo>
                  <a:pt x="222" y="851"/>
                </a:lnTo>
                <a:lnTo>
                  <a:pt x="221" y="851"/>
                </a:lnTo>
                <a:lnTo>
                  <a:pt x="221" y="850"/>
                </a:lnTo>
                <a:lnTo>
                  <a:pt x="221" y="848"/>
                </a:lnTo>
                <a:lnTo>
                  <a:pt x="220" y="847"/>
                </a:lnTo>
                <a:lnTo>
                  <a:pt x="221" y="846"/>
                </a:lnTo>
                <a:lnTo>
                  <a:pt x="221" y="847"/>
                </a:lnTo>
                <a:lnTo>
                  <a:pt x="221" y="846"/>
                </a:lnTo>
                <a:lnTo>
                  <a:pt x="220" y="845"/>
                </a:lnTo>
                <a:lnTo>
                  <a:pt x="220" y="844"/>
                </a:lnTo>
                <a:lnTo>
                  <a:pt x="220" y="842"/>
                </a:lnTo>
                <a:lnTo>
                  <a:pt x="221" y="838"/>
                </a:lnTo>
                <a:lnTo>
                  <a:pt x="221" y="837"/>
                </a:lnTo>
                <a:lnTo>
                  <a:pt x="221" y="836"/>
                </a:lnTo>
                <a:lnTo>
                  <a:pt x="221" y="836"/>
                </a:lnTo>
                <a:lnTo>
                  <a:pt x="222" y="836"/>
                </a:lnTo>
                <a:lnTo>
                  <a:pt x="222" y="837"/>
                </a:lnTo>
                <a:lnTo>
                  <a:pt x="224" y="839"/>
                </a:lnTo>
                <a:lnTo>
                  <a:pt x="225" y="839"/>
                </a:lnTo>
                <a:lnTo>
                  <a:pt x="226" y="841"/>
                </a:lnTo>
                <a:lnTo>
                  <a:pt x="226" y="840"/>
                </a:lnTo>
                <a:lnTo>
                  <a:pt x="228" y="840"/>
                </a:lnTo>
                <a:lnTo>
                  <a:pt x="229" y="840"/>
                </a:lnTo>
                <a:lnTo>
                  <a:pt x="229" y="838"/>
                </a:lnTo>
                <a:lnTo>
                  <a:pt x="229" y="836"/>
                </a:lnTo>
                <a:lnTo>
                  <a:pt x="228" y="835"/>
                </a:lnTo>
                <a:lnTo>
                  <a:pt x="227" y="835"/>
                </a:lnTo>
                <a:lnTo>
                  <a:pt x="227" y="835"/>
                </a:lnTo>
                <a:lnTo>
                  <a:pt x="228" y="835"/>
                </a:lnTo>
                <a:lnTo>
                  <a:pt x="227" y="834"/>
                </a:lnTo>
                <a:lnTo>
                  <a:pt x="227" y="833"/>
                </a:lnTo>
                <a:lnTo>
                  <a:pt x="226" y="832"/>
                </a:lnTo>
                <a:lnTo>
                  <a:pt x="225" y="831"/>
                </a:lnTo>
                <a:lnTo>
                  <a:pt x="224" y="831"/>
                </a:lnTo>
                <a:lnTo>
                  <a:pt x="223" y="830"/>
                </a:lnTo>
                <a:lnTo>
                  <a:pt x="223" y="826"/>
                </a:lnTo>
                <a:lnTo>
                  <a:pt x="222" y="825"/>
                </a:lnTo>
                <a:lnTo>
                  <a:pt x="221" y="825"/>
                </a:lnTo>
                <a:lnTo>
                  <a:pt x="221" y="824"/>
                </a:lnTo>
                <a:lnTo>
                  <a:pt x="221" y="823"/>
                </a:lnTo>
                <a:lnTo>
                  <a:pt x="222" y="823"/>
                </a:lnTo>
                <a:lnTo>
                  <a:pt x="222" y="823"/>
                </a:lnTo>
                <a:lnTo>
                  <a:pt x="221" y="822"/>
                </a:lnTo>
                <a:lnTo>
                  <a:pt x="222" y="822"/>
                </a:lnTo>
                <a:lnTo>
                  <a:pt x="223" y="822"/>
                </a:lnTo>
                <a:lnTo>
                  <a:pt x="222" y="821"/>
                </a:lnTo>
                <a:lnTo>
                  <a:pt x="222" y="820"/>
                </a:lnTo>
                <a:lnTo>
                  <a:pt x="223" y="820"/>
                </a:lnTo>
                <a:lnTo>
                  <a:pt x="225" y="821"/>
                </a:lnTo>
                <a:lnTo>
                  <a:pt x="225" y="822"/>
                </a:lnTo>
                <a:lnTo>
                  <a:pt x="227" y="823"/>
                </a:lnTo>
                <a:lnTo>
                  <a:pt x="228" y="823"/>
                </a:lnTo>
                <a:lnTo>
                  <a:pt x="228" y="822"/>
                </a:lnTo>
                <a:lnTo>
                  <a:pt x="227" y="821"/>
                </a:lnTo>
                <a:lnTo>
                  <a:pt x="227" y="820"/>
                </a:lnTo>
                <a:lnTo>
                  <a:pt x="227" y="819"/>
                </a:lnTo>
                <a:lnTo>
                  <a:pt x="226" y="820"/>
                </a:lnTo>
                <a:lnTo>
                  <a:pt x="225" y="819"/>
                </a:lnTo>
                <a:lnTo>
                  <a:pt x="224" y="819"/>
                </a:lnTo>
                <a:lnTo>
                  <a:pt x="222" y="817"/>
                </a:lnTo>
                <a:lnTo>
                  <a:pt x="221" y="816"/>
                </a:lnTo>
                <a:lnTo>
                  <a:pt x="218" y="815"/>
                </a:lnTo>
                <a:lnTo>
                  <a:pt x="217" y="814"/>
                </a:lnTo>
                <a:lnTo>
                  <a:pt x="218" y="814"/>
                </a:lnTo>
                <a:lnTo>
                  <a:pt x="219" y="813"/>
                </a:lnTo>
                <a:lnTo>
                  <a:pt x="218" y="813"/>
                </a:lnTo>
                <a:lnTo>
                  <a:pt x="217" y="812"/>
                </a:lnTo>
                <a:lnTo>
                  <a:pt x="216" y="811"/>
                </a:lnTo>
                <a:lnTo>
                  <a:pt x="217" y="810"/>
                </a:lnTo>
                <a:lnTo>
                  <a:pt x="219" y="810"/>
                </a:lnTo>
                <a:lnTo>
                  <a:pt x="222" y="813"/>
                </a:lnTo>
                <a:lnTo>
                  <a:pt x="225" y="814"/>
                </a:lnTo>
                <a:lnTo>
                  <a:pt x="225" y="813"/>
                </a:lnTo>
                <a:lnTo>
                  <a:pt x="224" y="812"/>
                </a:lnTo>
                <a:lnTo>
                  <a:pt x="222" y="812"/>
                </a:lnTo>
                <a:lnTo>
                  <a:pt x="221" y="812"/>
                </a:lnTo>
                <a:lnTo>
                  <a:pt x="222" y="811"/>
                </a:lnTo>
                <a:lnTo>
                  <a:pt x="223" y="811"/>
                </a:lnTo>
                <a:lnTo>
                  <a:pt x="224" y="810"/>
                </a:lnTo>
                <a:lnTo>
                  <a:pt x="225" y="810"/>
                </a:lnTo>
                <a:lnTo>
                  <a:pt x="224" y="810"/>
                </a:lnTo>
                <a:lnTo>
                  <a:pt x="223" y="810"/>
                </a:lnTo>
                <a:lnTo>
                  <a:pt x="221" y="810"/>
                </a:lnTo>
                <a:lnTo>
                  <a:pt x="221" y="810"/>
                </a:lnTo>
                <a:lnTo>
                  <a:pt x="223" y="809"/>
                </a:lnTo>
                <a:lnTo>
                  <a:pt x="223" y="807"/>
                </a:lnTo>
                <a:lnTo>
                  <a:pt x="224" y="807"/>
                </a:lnTo>
                <a:lnTo>
                  <a:pt x="225" y="808"/>
                </a:lnTo>
                <a:lnTo>
                  <a:pt x="226" y="808"/>
                </a:lnTo>
                <a:lnTo>
                  <a:pt x="226" y="807"/>
                </a:lnTo>
                <a:lnTo>
                  <a:pt x="225" y="805"/>
                </a:lnTo>
                <a:lnTo>
                  <a:pt x="225" y="804"/>
                </a:lnTo>
                <a:lnTo>
                  <a:pt x="225" y="803"/>
                </a:lnTo>
                <a:lnTo>
                  <a:pt x="226" y="803"/>
                </a:lnTo>
                <a:lnTo>
                  <a:pt x="228" y="803"/>
                </a:lnTo>
                <a:lnTo>
                  <a:pt x="229" y="803"/>
                </a:lnTo>
                <a:lnTo>
                  <a:pt x="230" y="802"/>
                </a:lnTo>
                <a:lnTo>
                  <a:pt x="230" y="801"/>
                </a:lnTo>
                <a:lnTo>
                  <a:pt x="232" y="799"/>
                </a:lnTo>
                <a:lnTo>
                  <a:pt x="233" y="798"/>
                </a:lnTo>
                <a:lnTo>
                  <a:pt x="233" y="798"/>
                </a:lnTo>
                <a:lnTo>
                  <a:pt x="235" y="798"/>
                </a:lnTo>
                <a:lnTo>
                  <a:pt x="236" y="798"/>
                </a:lnTo>
                <a:lnTo>
                  <a:pt x="236" y="796"/>
                </a:lnTo>
                <a:lnTo>
                  <a:pt x="236" y="795"/>
                </a:lnTo>
                <a:lnTo>
                  <a:pt x="235" y="795"/>
                </a:lnTo>
                <a:lnTo>
                  <a:pt x="233" y="796"/>
                </a:lnTo>
                <a:lnTo>
                  <a:pt x="232" y="795"/>
                </a:lnTo>
                <a:lnTo>
                  <a:pt x="231" y="796"/>
                </a:lnTo>
                <a:lnTo>
                  <a:pt x="230" y="797"/>
                </a:lnTo>
                <a:lnTo>
                  <a:pt x="227" y="799"/>
                </a:lnTo>
                <a:lnTo>
                  <a:pt x="225" y="799"/>
                </a:lnTo>
                <a:lnTo>
                  <a:pt x="224" y="799"/>
                </a:lnTo>
                <a:lnTo>
                  <a:pt x="220" y="801"/>
                </a:lnTo>
                <a:lnTo>
                  <a:pt x="218" y="801"/>
                </a:lnTo>
                <a:lnTo>
                  <a:pt x="218" y="802"/>
                </a:lnTo>
                <a:lnTo>
                  <a:pt x="217" y="802"/>
                </a:lnTo>
                <a:lnTo>
                  <a:pt x="216" y="802"/>
                </a:lnTo>
                <a:lnTo>
                  <a:pt x="215" y="802"/>
                </a:lnTo>
                <a:lnTo>
                  <a:pt x="211" y="802"/>
                </a:lnTo>
                <a:lnTo>
                  <a:pt x="208" y="801"/>
                </a:lnTo>
                <a:lnTo>
                  <a:pt x="206" y="801"/>
                </a:lnTo>
                <a:lnTo>
                  <a:pt x="203" y="802"/>
                </a:lnTo>
                <a:lnTo>
                  <a:pt x="203" y="801"/>
                </a:lnTo>
                <a:lnTo>
                  <a:pt x="202" y="801"/>
                </a:lnTo>
                <a:lnTo>
                  <a:pt x="202" y="799"/>
                </a:lnTo>
                <a:lnTo>
                  <a:pt x="201" y="799"/>
                </a:lnTo>
                <a:lnTo>
                  <a:pt x="200" y="799"/>
                </a:lnTo>
                <a:lnTo>
                  <a:pt x="200" y="800"/>
                </a:lnTo>
                <a:lnTo>
                  <a:pt x="201" y="800"/>
                </a:lnTo>
                <a:lnTo>
                  <a:pt x="201" y="801"/>
                </a:lnTo>
                <a:lnTo>
                  <a:pt x="200" y="801"/>
                </a:lnTo>
                <a:lnTo>
                  <a:pt x="199" y="800"/>
                </a:lnTo>
                <a:lnTo>
                  <a:pt x="198" y="800"/>
                </a:lnTo>
                <a:lnTo>
                  <a:pt x="198" y="799"/>
                </a:lnTo>
                <a:lnTo>
                  <a:pt x="197" y="800"/>
                </a:lnTo>
                <a:lnTo>
                  <a:pt x="196" y="800"/>
                </a:lnTo>
                <a:lnTo>
                  <a:pt x="196" y="799"/>
                </a:lnTo>
                <a:lnTo>
                  <a:pt x="198" y="798"/>
                </a:lnTo>
                <a:lnTo>
                  <a:pt x="199" y="797"/>
                </a:lnTo>
                <a:lnTo>
                  <a:pt x="200" y="798"/>
                </a:lnTo>
                <a:lnTo>
                  <a:pt x="201" y="797"/>
                </a:lnTo>
                <a:lnTo>
                  <a:pt x="202" y="798"/>
                </a:lnTo>
                <a:lnTo>
                  <a:pt x="203" y="799"/>
                </a:lnTo>
                <a:lnTo>
                  <a:pt x="204" y="798"/>
                </a:lnTo>
                <a:lnTo>
                  <a:pt x="203" y="798"/>
                </a:lnTo>
                <a:lnTo>
                  <a:pt x="203" y="797"/>
                </a:lnTo>
                <a:lnTo>
                  <a:pt x="203" y="796"/>
                </a:lnTo>
                <a:lnTo>
                  <a:pt x="204" y="796"/>
                </a:lnTo>
                <a:lnTo>
                  <a:pt x="206" y="797"/>
                </a:lnTo>
                <a:lnTo>
                  <a:pt x="207" y="797"/>
                </a:lnTo>
                <a:lnTo>
                  <a:pt x="210" y="796"/>
                </a:lnTo>
                <a:lnTo>
                  <a:pt x="211" y="797"/>
                </a:lnTo>
                <a:lnTo>
                  <a:pt x="214" y="798"/>
                </a:lnTo>
                <a:lnTo>
                  <a:pt x="216" y="798"/>
                </a:lnTo>
                <a:lnTo>
                  <a:pt x="217" y="797"/>
                </a:lnTo>
                <a:lnTo>
                  <a:pt x="218" y="796"/>
                </a:lnTo>
                <a:lnTo>
                  <a:pt x="219" y="797"/>
                </a:lnTo>
                <a:lnTo>
                  <a:pt x="220" y="797"/>
                </a:lnTo>
                <a:lnTo>
                  <a:pt x="220" y="795"/>
                </a:lnTo>
                <a:lnTo>
                  <a:pt x="220" y="794"/>
                </a:lnTo>
                <a:lnTo>
                  <a:pt x="221" y="794"/>
                </a:lnTo>
                <a:lnTo>
                  <a:pt x="226" y="794"/>
                </a:lnTo>
                <a:lnTo>
                  <a:pt x="228" y="794"/>
                </a:lnTo>
                <a:lnTo>
                  <a:pt x="229" y="794"/>
                </a:lnTo>
                <a:lnTo>
                  <a:pt x="229" y="793"/>
                </a:lnTo>
                <a:lnTo>
                  <a:pt x="229" y="792"/>
                </a:lnTo>
                <a:lnTo>
                  <a:pt x="228" y="792"/>
                </a:lnTo>
                <a:lnTo>
                  <a:pt x="227" y="791"/>
                </a:lnTo>
                <a:lnTo>
                  <a:pt x="228" y="789"/>
                </a:lnTo>
                <a:lnTo>
                  <a:pt x="225" y="791"/>
                </a:lnTo>
                <a:lnTo>
                  <a:pt x="224" y="791"/>
                </a:lnTo>
                <a:lnTo>
                  <a:pt x="223" y="791"/>
                </a:lnTo>
                <a:lnTo>
                  <a:pt x="222" y="791"/>
                </a:lnTo>
                <a:lnTo>
                  <a:pt x="221" y="791"/>
                </a:lnTo>
                <a:lnTo>
                  <a:pt x="221" y="790"/>
                </a:lnTo>
                <a:lnTo>
                  <a:pt x="222" y="789"/>
                </a:lnTo>
                <a:lnTo>
                  <a:pt x="223" y="790"/>
                </a:lnTo>
                <a:lnTo>
                  <a:pt x="223" y="789"/>
                </a:lnTo>
                <a:lnTo>
                  <a:pt x="224" y="787"/>
                </a:lnTo>
                <a:lnTo>
                  <a:pt x="223" y="787"/>
                </a:lnTo>
                <a:lnTo>
                  <a:pt x="222" y="787"/>
                </a:lnTo>
                <a:lnTo>
                  <a:pt x="221" y="786"/>
                </a:lnTo>
                <a:lnTo>
                  <a:pt x="221" y="784"/>
                </a:lnTo>
                <a:lnTo>
                  <a:pt x="221" y="783"/>
                </a:lnTo>
                <a:lnTo>
                  <a:pt x="222" y="784"/>
                </a:lnTo>
                <a:lnTo>
                  <a:pt x="223" y="785"/>
                </a:lnTo>
                <a:lnTo>
                  <a:pt x="225" y="785"/>
                </a:lnTo>
                <a:lnTo>
                  <a:pt x="228" y="786"/>
                </a:lnTo>
                <a:lnTo>
                  <a:pt x="229" y="787"/>
                </a:lnTo>
                <a:lnTo>
                  <a:pt x="230" y="787"/>
                </a:lnTo>
                <a:lnTo>
                  <a:pt x="230" y="786"/>
                </a:lnTo>
                <a:lnTo>
                  <a:pt x="231" y="786"/>
                </a:lnTo>
                <a:lnTo>
                  <a:pt x="234" y="787"/>
                </a:lnTo>
                <a:lnTo>
                  <a:pt x="236" y="787"/>
                </a:lnTo>
                <a:lnTo>
                  <a:pt x="237" y="787"/>
                </a:lnTo>
                <a:lnTo>
                  <a:pt x="237" y="786"/>
                </a:lnTo>
                <a:lnTo>
                  <a:pt x="237" y="785"/>
                </a:lnTo>
                <a:lnTo>
                  <a:pt x="236" y="783"/>
                </a:lnTo>
                <a:lnTo>
                  <a:pt x="235" y="783"/>
                </a:lnTo>
                <a:lnTo>
                  <a:pt x="234" y="783"/>
                </a:lnTo>
                <a:lnTo>
                  <a:pt x="233" y="783"/>
                </a:lnTo>
                <a:lnTo>
                  <a:pt x="233" y="782"/>
                </a:lnTo>
                <a:lnTo>
                  <a:pt x="234" y="781"/>
                </a:lnTo>
                <a:lnTo>
                  <a:pt x="234" y="780"/>
                </a:lnTo>
                <a:lnTo>
                  <a:pt x="233" y="780"/>
                </a:lnTo>
                <a:lnTo>
                  <a:pt x="233" y="781"/>
                </a:lnTo>
                <a:lnTo>
                  <a:pt x="233" y="782"/>
                </a:lnTo>
                <a:lnTo>
                  <a:pt x="233" y="782"/>
                </a:lnTo>
                <a:lnTo>
                  <a:pt x="230" y="782"/>
                </a:lnTo>
                <a:lnTo>
                  <a:pt x="229" y="782"/>
                </a:lnTo>
                <a:lnTo>
                  <a:pt x="230" y="781"/>
                </a:lnTo>
                <a:lnTo>
                  <a:pt x="230" y="780"/>
                </a:lnTo>
                <a:lnTo>
                  <a:pt x="228" y="780"/>
                </a:lnTo>
                <a:lnTo>
                  <a:pt x="227" y="781"/>
                </a:lnTo>
                <a:lnTo>
                  <a:pt x="226" y="781"/>
                </a:lnTo>
                <a:lnTo>
                  <a:pt x="226" y="780"/>
                </a:lnTo>
                <a:lnTo>
                  <a:pt x="225" y="778"/>
                </a:lnTo>
                <a:lnTo>
                  <a:pt x="222" y="776"/>
                </a:lnTo>
                <a:lnTo>
                  <a:pt x="221" y="774"/>
                </a:lnTo>
                <a:lnTo>
                  <a:pt x="222" y="773"/>
                </a:lnTo>
                <a:lnTo>
                  <a:pt x="225" y="774"/>
                </a:lnTo>
                <a:lnTo>
                  <a:pt x="226" y="775"/>
                </a:lnTo>
                <a:lnTo>
                  <a:pt x="228" y="776"/>
                </a:lnTo>
                <a:lnTo>
                  <a:pt x="232" y="776"/>
                </a:lnTo>
                <a:lnTo>
                  <a:pt x="233" y="776"/>
                </a:lnTo>
                <a:lnTo>
                  <a:pt x="234" y="777"/>
                </a:lnTo>
                <a:lnTo>
                  <a:pt x="236" y="777"/>
                </a:lnTo>
                <a:lnTo>
                  <a:pt x="237" y="777"/>
                </a:lnTo>
                <a:lnTo>
                  <a:pt x="238" y="778"/>
                </a:lnTo>
                <a:lnTo>
                  <a:pt x="239" y="779"/>
                </a:lnTo>
                <a:lnTo>
                  <a:pt x="239" y="778"/>
                </a:lnTo>
                <a:lnTo>
                  <a:pt x="240" y="777"/>
                </a:lnTo>
                <a:lnTo>
                  <a:pt x="239" y="776"/>
                </a:lnTo>
                <a:lnTo>
                  <a:pt x="238" y="775"/>
                </a:lnTo>
                <a:lnTo>
                  <a:pt x="238" y="774"/>
                </a:lnTo>
                <a:lnTo>
                  <a:pt x="238" y="773"/>
                </a:lnTo>
                <a:lnTo>
                  <a:pt x="239" y="773"/>
                </a:lnTo>
                <a:lnTo>
                  <a:pt x="240" y="772"/>
                </a:lnTo>
                <a:lnTo>
                  <a:pt x="241" y="771"/>
                </a:lnTo>
                <a:lnTo>
                  <a:pt x="242" y="771"/>
                </a:lnTo>
                <a:lnTo>
                  <a:pt x="242" y="770"/>
                </a:lnTo>
                <a:lnTo>
                  <a:pt x="239" y="770"/>
                </a:lnTo>
                <a:lnTo>
                  <a:pt x="238" y="770"/>
                </a:lnTo>
                <a:lnTo>
                  <a:pt x="237" y="769"/>
                </a:lnTo>
                <a:lnTo>
                  <a:pt x="236" y="769"/>
                </a:lnTo>
                <a:lnTo>
                  <a:pt x="235" y="769"/>
                </a:lnTo>
                <a:lnTo>
                  <a:pt x="236" y="768"/>
                </a:lnTo>
                <a:lnTo>
                  <a:pt x="236" y="767"/>
                </a:lnTo>
                <a:lnTo>
                  <a:pt x="234" y="765"/>
                </a:lnTo>
                <a:lnTo>
                  <a:pt x="233" y="764"/>
                </a:lnTo>
                <a:lnTo>
                  <a:pt x="233" y="763"/>
                </a:lnTo>
                <a:lnTo>
                  <a:pt x="233" y="762"/>
                </a:lnTo>
                <a:lnTo>
                  <a:pt x="233" y="761"/>
                </a:lnTo>
                <a:lnTo>
                  <a:pt x="234" y="761"/>
                </a:lnTo>
                <a:lnTo>
                  <a:pt x="236" y="761"/>
                </a:lnTo>
                <a:lnTo>
                  <a:pt x="237" y="761"/>
                </a:lnTo>
                <a:lnTo>
                  <a:pt x="238" y="759"/>
                </a:lnTo>
                <a:lnTo>
                  <a:pt x="237" y="759"/>
                </a:lnTo>
                <a:lnTo>
                  <a:pt x="232" y="756"/>
                </a:lnTo>
                <a:lnTo>
                  <a:pt x="232" y="755"/>
                </a:lnTo>
                <a:lnTo>
                  <a:pt x="233" y="755"/>
                </a:lnTo>
                <a:lnTo>
                  <a:pt x="233" y="754"/>
                </a:lnTo>
                <a:lnTo>
                  <a:pt x="233" y="753"/>
                </a:lnTo>
                <a:lnTo>
                  <a:pt x="232" y="752"/>
                </a:lnTo>
                <a:lnTo>
                  <a:pt x="231" y="751"/>
                </a:lnTo>
                <a:lnTo>
                  <a:pt x="233" y="749"/>
                </a:lnTo>
                <a:lnTo>
                  <a:pt x="233" y="750"/>
                </a:lnTo>
                <a:lnTo>
                  <a:pt x="233" y="750"/>
                </a:lnTo>
                <a:lnTo>
                  <a:pt x="233" y="752"/>
                </a:lnTo>
                <a:lnTo>
                  <a:pt x="234" y="753"/>
                </a:lnTo>
                <a:lnTo>
                  <a:pt x="235" y="754"/>
                </a:lnTo>
                <a:lnTo>
                  <a:pt x="236" y="753"/>
                </a:lnTo>
                <a:lnTo>
                  <a:pt x="237" y="752"/>
                </a:lnTo>
                <a:lnTo>
                  <a:pt x="237" y="751"/>
                </a:lnTo>
                <a:lnTo>
                  <a:pt x="237" y="750"/>
                </a:lnTo>
                <a:lnTo>
                  <a:pt x="237" y="749"/>
                </a:lnTo>
                <a:lnTo>
                  <a:pt x="237" y="748"/>
                </a:lnTo>
                <a:lnTo>
                  <a:pt x="237" y="747"/>
                </a:lnTo>
                <a:lnTo>
                  <a:pt x="238" y="746"/>
                </a:lnTo>
                <a:lnTo>
                  <a:pt x="239" y="745"/>
                </a:lnTo>
                <a:lnTo>
                  <a:pt x="239" y="744"/>
                </a:lnTo>
                <a:lnTo>
                  <a:pt x="238" y="743"/>
                </a:lnTo>
                <a:lnTo>
                  <a:pt x="237" y="742"/>
                </a:lnTo>
                <a:lnTo>
                  <a:pt x="237" y="741"/>
                </a:lnTo>
                <a:lnTo>
                  <a:pt x="236" y="741"/>
                </a:lnTo>
                <a:lnTo>
                  <a:pt x="237" y="740"/>
                </a:lnTo>
                <a:lnTo>
                  <a:pt x="237" y="737"/>
                </a:lnTo>
                <a:lnTo>
                  <a:pt x="237" y="737"/>
                </a:lnTo>
                <a:lnTo>
                  <a:pt x="236" y="736"/>
                </a:lnTo>
                <a:lnTo>
                  <a:pt x="235" y="737"/>
                </a:lnTo>
                <a:lnTo>
                  <a:pt x="234" y="736"/>
                </a:lnTo>
                <a:lnTo>
                  <a:pt x="234" y="735"/>
                </a:lnTo>
                <a:lnTo>
                  <a:pt x="234" y="734"/>
                </a:lnTo>
                <a:lnTo>
                  <a:pt x="235" y="733"/>
                </a:lnTo>
                <a:lnTo>
                  <a:pt x="236" y="732"/>
                </a:lnTo>
                <a:lnTo>
                  <a:pt x="236" y="729"/>
                </a:lnTo>
                <a:lnTo>
                  <a:pt x="235" y="728"/>
                </a:lnTo>
                <a:lnTo>
                  <a:pt x="234" y="728"/>
                </a:lnTo>
                <a:lnTo>
                  <a:pt x="233" y="728"/>
                </a:lnTo>
                <a:lnTo>
                  <a:pt x="232" y="728"/>
                </a:lnTo>
                <a:lnTo>
                  <a:pt x="231" y="727"/>
                </a:lnTo>
                <a:lnTo>
                  <a:pt x="231" y="728"/>
                </a:lnTo>
                <a:lnTo>
                  <a:pt x="229" y="728"/>
                </a:lnTo>
                <a:lnTo>
                  <a:pt x="229" y="726"/>
                </a:lnTo>
                <a:lnTo>
                  <a:pt x="228" y="726"/>
                </a:lnTo>
                <a:lnTo>
                  <a:pt x="228" y="725"/>
                </a:lnTo>
                <a:lnTo>
                  <a:pt x="229" y="724"/>
                </a:lnTo>
                <a:lnTo>
                  <a:pt x="229" y="724"/>
                </a:lnTo>
                <a:lnTo>
                  <a:pt x="228" y="723"/>
                </a:lnTo>
                <a:lnTo>
                  <a:pt x="228" y="722"/>
                </a:lnTo>
                <a:lnTo>
                  <a:pt x="229" y="721"/>
                </a:lnTo>
                <a:lnTo>
                  <a:pt x="228" y="721"/>
                </a:lnTo>
                <a:lnTo>
                  <a:pt x="226" y="717"/>
                </a:lnTo>
                <a:lnTo>
                  <a:pt x="226" y="715"/>
                </a:lnTo>
                <a:lnTo>
                  <a:pt x="225" y="713"/>
                </a:lnTo>
                <a:lnTo>
                  <a:pt x="225" y="712"/>
                </a:lnTo>
                <a:lnTo>
                  <a:pt x="224" y="712"/>
                </a:lnTo>
                <a:lnTo>
                  <a:pt x="223" y="712"/>
                </a:lnTo>
                <a:lnTo>
                  <a:pt x="221" y="712"/>
                </a:lnTo>
                <a:lnTo>
                  <a:pt x="221" y="711"/>
                </a:lnTo>
                <a:lnTo>
                  <a:pt x="221" y="710"/>
                </a:lnTo>
                <a:lnTo>
                  <a:pt x="221" y="707"/>
                </a:lnTo>
                <a:lnTo>
                  <a:pt x="220" y="705"/>
                </a:lnTo>
                <a:lnTo>
                  <a:pt x="219" y="704"/>
                </a:lnTo>
                <a:lnTo>
                  <a:pt x="218" y="705"/>
                </a:lnTo>
                <a:lnTo>
                  <a:pt x="217" y="705"/>
                </a:lnTo>
                <a:lnTo>
                  <a:pt x="216" y="705"/>
                </a:lnTo>
                <a:lnTo>
                  <a:pt x="217" y="703"/>
                </a:lnTo>
                <a:lnTo>
                  <a:pt x="218" y="702"/>
                </a:lnTo>
                <a:lnTo>
                  <a:pt x="219" y="702"/>
                </a:lnTo>
                <a:lnTo>
                  <a:pt x="218" y="700"/>
                </a:lnTo>
                <a:lnTo>
                  <a:pt x="219" y="700"/>
                </a:lnTo>
                <a:lnTo>
                  <a:pt x="219" y="700"/>
                </a:lnTo>
                <a:lnTo>
                  <a:pt x="220" y="700"/>
                </a:lnTo>
                <a:lnTo>
                  <a:pt x="221" y="700"/>
                </a:lnTo>
                <a:lnTo>
                  <a:pt x="221" y="700"/>
                </a:lnTo>
                <a:lnTo>
                  <a:pt x="221" y="700"/>
                </a:lnTo>
                <a:lnTo>
                  <a:pt x="223" y="700"/>
                </a:lnTo>
                <a:lnTo>
                  <a:pt x="225" y="698"/>
                </a:lnTo>
                <a:lnTo>
                  <a:pt x="225" y="697"/>
                </a:lnTo>
                <a:lnTo>
                  <a:pt x="225" y="696"/>
                </a:lnTo>
                <a:lnTo>
                  <a:pt x="225" y="695"/>
                </a:lnTo>
                <a:lnTo>
                  <a:pt x="224" y="694"/>
                </a:lnTo>
                <a:lnTo>
                  <a:pt x="223" y="693"/>
                </a:lnTo>
                <a:lnTo>
                  <a:pt x="222" y="693"/>
                </a:lnTo>
                <a:lnTo>
                  <a:pt x="221" y="692"/>
                </a:lnTo>
                <a:lnTo>
                  <a:pt x="221" y="691"/>
                </a:lnTo>
                <a:lnTo>
                  <a:pt x="221" y="687"/>
                </a:lnTo>
                <a:lnTo>
                  <a:pt x="221" y="687"/>
                </a:lnTo>
                <a:lnTo>
                  <a:pt x="220" y="686"/>
                </a:lnTo>
                <a:lnTo>
                  <a:pt x="221" y="684"/>
                </a:lnTo>
                <a:lnTo>
                  <a:pt x="220" y="683"/>
                </a:lnTo>
                <a:lnTo>
                  <a:pt x="220" y="682"/>
                </a:lnTo>
                <a:lnTo>
                  <a:pt x="220" y="681"/>
                </a:lnTo>
                <a:lnTo>
                  <a:pt x="219" y="680"/>
                </a:lnTo>
                <a:lnTo>
                  <a:pt x="219" y="679"/>
                </a:lnTo>
                <a:lnTo>
                  <a:pt x="220" y="678"/>
                </a:lnTo>
                <a:lnTo>
                  <a:pt x="221" y="678"/>
                </a:lnTo>
                <a:lnTo>
                  <a:pt x="221" y="679"/>
                </a:lnTo>
                <a:lnTo>
                  <a:pt x="221" y="680"/>
                </a:lnTo>
                <a:lnTo>
                  <a:pt x="222" y="680"/>
                </a:lnTo>
                <a:lnTo>
                  <a:pt x="223" y="679"/>
                </a:lnTo>
                <a:lnTo>
                  <a:pt x="223" y="678"/>
                </a:lnTo>
                <a:lnTo>
                  <a:pt x="223" y="677"/>
                </a:lnTo>
                <a:lnTo>
                  <a:pt x="222" y="677"/>
                </a:lnTo>
                <a:lnTo>
                  <a:pt x="221" y="676"/>
                </a:lnTo>
                <a:lnTo>
                  <a:pt x="222" y="675"/>
                </a:lnTo>
                <a:lnTo>
                  <a:pt x="223" y="675"/>
                </a:lnTo>
                <a:lnTo>
                  <a:pt x="224" y="674"/>
                </a:lnTo>
                <a:lnTo>
                  <a:pt x="226" y="674"/>
                </a:lnTo>
                <a:lnTo>
                  <a:pt x="227" y="674"/>
                </a:lnTo>
                <a:lnTo>
                  <a:pt x="228" y="673"/>
                </a:lnTo>
                <a:lnTo>
                  <a:pt x="228" y="672"/>
                </a:lnTo>
                <a:lnTo>
                  <a:pt x="227" y="672"/>
                </a:lnTo>
                <a:lnTo>
                  <a:pt x="225" y="672"/>
                </a:lnTo>
                <a:lnTo>
                  <a:pt x="223" y="672"/>
                </a:lnTo>
                <a:lnTo>
                  <a:pt x="219" y="675"/>
                </a:lnTo>
                <a:lnTo>
                  <a:pt x="217" y="674"/>
                </a:lnTo>
                <a:lnTo>
                  <a:pt x="216" y="674"/>
                </a:lnTo>
                <a:lnTo>
                  <a:pt x="215" y="673"/>
                </a:lnTo>
                <a:lnTo>
                  <a:pt x="215" y="672"/>
                </a:lnTo>
                <a:lnTo>
                  <a:pt x="217" y="670"/>
                </a:lnTo>
                <a:lnTo>
                  <a:pt x="220" y="670"/>
                </a:lnTo>
                <a:lnTo>
                  <a:pt x="224" y="670"/>
                </a:lnTo>
                <a:lnTo>
                  <a:pt x="226" y="668"/>
                </a:lnTo>
                <a:lnTo>
                  <a:pt x="228" y="669"/>
                </a:lnTo>
                <a:lnTo>
                  <a:pt x="229" y="669"/>
                </a:lnTo>
                <a:lnTo>
                  <a:pt x="230" y="669"/>
                </a:lnTo>
                <a:lnTo>
                  <a:pt x="230" y="668"/>
                </a:lnTo>
                <a:lnTo>
                  <a:pt x="231" y="667"/>
                </a:lnTo>
                <a:lnTo>
                  <a:pt x="232" y="666"/>
                </a:lnTo>
                <a:lnTo>
                  <a:pt x="233" y="664"/>
                </a:lnTo>
                <a:lnTo>
                  <a:pt x="234" y="663"/>
                </a:lnTo>
                <a:lnTo>
                  <a:pt x="234" y="663"/>
                </a:lnTo>
                <a:lnTo>
                  <a:pt x="234" y="662"/>
                </a:lnTo>
                <a:lnTo>
                  <a:pt x="233" y="661"/>
                </a:lnTo>
                <a:lnTo>
                  <a:pt x="233" y="659"/>
                </a:lnTo>
                <a:lnTo>
                  <a:pt x="233" y="658"/>
                </a:lnTo>
                <a:lnTo>
                  <a:pt x="232" y="657"/>
                </a:lnTo>
                <a:lnTo>
                  <a:pt x="231" y="656"/>
                </a:lnTo>
                <a:lnTo>
                  <a:pt x="230" y="656"/>
                </a:lnTo>
                <a:lnTo>
                  <a:pt x="231" y="656"/>
                </a:lnTo>
                <a:lnTo>
                  <a:pt x="231" y="655"/>
                </a:lnTo>
                <a:lnTo>
                  <a:pt x="232" y="655"/>
                </a:lnTo>
                <a:lnTo>
                  <a:pt x="232" y="654"/>
                </a:lnTo>
                <a:lnTo>
                  <a:pt x="232" y="653"/>
                </a:lnTo>
                <a:lnTo>
                  <a:pt x="235" y="651"/>
                </a:lnTo>
                <a:lnTo>
                  <a:pt x="236" y="651"/>
                </a:lnTo>
                <a:lnTo>
                  <a:pt x="236" y="650"/>
                </a:lnTo>
                <a:lnTo>
                  <a:pt x="234" y="650"/>
                </a:lnTo>
                <a:lnTo>
                  <a:pt x="234" y="649"/>
                </a:lnTo>
                <a:lnTo>
                  <a:pt x="233" y="649"/>
                </a:lnTo>
                <a:lnTo>
                  <a:pt x="233" y="649"/>
                </a:lnTo>
                <a:lnTo>
                  <a:pt x="232" y="648"/>
                </a:lnTo>
                <a:lnTo>
                  <a:pt x="232" y="647"/>
                </a:lnTo>
                <a:lnTo>
                  <a:pt x="231" y="645"/>
                </a:lnTo>
                <a:lnTo>
                  <a:pt x="231" y="644"/>
                </a:lnTo>
                <a:lnTo>
                  <a:pt x="233" y="643"/>
                </a:lnTo>
                <a:lnTo>
                  <a:pt x="233" y="644"/>
                </a:lnTo>
                <a:lnTo>
                  <a:pt x="234" y="644"/>
                </a:lnTo>
                <a:lnTo>
                  <a:pt x="234" y="645"/>
                </a:lnTo>
                <a:lnTo>
                  <a:pt x="235" y="645"/>
                </a:lnTo>
                <a:lnTo>
                  <a:pt x="236" y="645"/>
                </a:lnTo>
                <a:lnTo>
                  <a:pt x="236" y="643"/>
                </a:lnTo>
                <a:lnTo>
                  <a:pt x="237" y="643"/>
                </a:lnTo>
                <a:lnTo>
                  <a:pt x="239" y="642"/>
                </a:lnTo>
                <a:lnTo>
                  <a:pt x="240" y="643"/>
                </a:lnTo>
                <a:lnTo>
                  <a:pt x="241" y="644"/>
                </a:lnTo>
                <a:lnTo>
                  <a:pt x="242" y="645"/>
                </a:lnTo>
                <a:lnTo>
                  <a:pt x="242" y="644"/>
                </a:lnTo>
                <a:lnTo>
                  <a:pt x="242" y="643"/>
                </a:lnTo>
                <a:lnTo>
                  <a:pt x="242" y="642"/>
                </a:lnTo>
                <a:lnTo>
                  <a:pt x="241" y="642"/>
                </a:lnTo>
                <a:lnTo>
                  <a:pt x="241" y="641"/>
                </a:lnTo>
                <a:lnTo>
                  <a:pt x="240" y="641"/>
                </a:lnTo>
                <a:lnTo>
                  <a:pt x="239" y="641"/>
                </a:lnTo>
                <a:lnTo>
                  <a:pt x="238" y="642"/>
                </a:lnTo>
                <a:lnTo>
                  <a:pt x="236" y="642"/>
                </a:lnTo>
                <a:lnTo>
                  <a:pt x="235" y="641"/>
                </a:lnTo>
                <a:lnTo>
                  <a:pt x="233" y="639"/>
                </a:lnTo>
                <a:lnTo>
                  <a:pt x="233" y="638"/>
                </a:lnTo>
                <a:lnTo>
                  <a:pt x="233" y="638"/>
                </a:lnTo>
                <a:lnTo>
                  <a:pt x="232" y="638"/>
                </a:lnTo>
                <a:lnTo>
                  <a:pt x="231" y="638"/>
                </a:lnTo>
                <a:lnTo>
                  <a:pt x="230" y="639"/>
                </a:lnTo>
                <a:lnTo>
                  <a:pt x="228" y="639"/>
                </a:lnTo>
                <a:lnTo>
                  <a:pt x="226" y="638"/>
                </a:lnTo>
                <a:lnTo>
                  <a:pt x="225" y="638"/>
                </a:lnTo>
                <a:lnTo>
                  <a:pt x="224" y="638"/>
                </a:lnTo>
                <a:lnTo>
                  <a:pt x="222" y="638"/>
                </a:lnTo>
                <a:lnTo>
                  <a:pt x="222" y="637"/>
                </a:lnTo>
                <a:lnTo>
                  <a:pt x="223" y="636"/>
                </a:lnTo>
                <a:lnTo>
                  <a:pt x="223" y="635"/>
                </a:lnTo>
                <a:lnTo>
                  <a:pt x="224" y="634"/>
                </a:lnTo>
                <a:lnTo>
                  <a:pt x="224" y="633"/>
                </a:lnTo>
                <a:lnTo>
                  <a:pt x="224" y="632"/>
                </a:lnTo>
                <a:lnTo>
                  <a:pt x="224" y="631"/>
                </a:lnTo>
                <a:lnTo>
                  <a:pt x="224" y="630"/>
                </a:lnTo>
                <a:lnTo>
                  <a:pt x="223" y="629"/>
                </a:lnTo>
                <a:lnTo>
                  <a:pt x="222" y="630"/>
                </a:lnTo>
                <a:lnTo>
                  <a:pt x="222" y="631"/>
                </a:lnTo>
                <a:lnTo>
                  <a:pt x="221" y="631"/>
                </a:lnTo>
                <a:lnTo>
                  <a:pt x="220" y="630"/>
                </a:lnTo>
                <a:lnTo>
                  <a:pt x="220" y="629"/>
                </a:lnTo>
                <a:lnTo>
                  <a:pt x="221" y="629"/>
                </a:lnTo>
                <a:lnTo>
                  <a:pt x="221" y="629"/>
                </a:lnTo>
                <a:lnTo>
                  <a:pt x="222" y="628"/>
                </a:lnTo>
                <a:lnTo>
                  <a:pt x="223" y="628"/>
                </a:lnTo>
                <a:lnTo>
                  <a:pt x="223" y="627"/>
                </a:lnTo>
                <a:lnTo>
                  <a:pt x="223" y="626"/>
                </a:lnTo>
                <a:lnTo>
                  <a:pt x="222" y="626"/>
                </a:lnTo>
                <a:lnTo>
                  <a:pt x="221" y="626"/>
                </a:lnTo>
                <a:lnTo>
                  <a:pt x="221" y="625"/>
                </a:lnTo>
                <a:lnTo>
                  <a:pt x="222" y="625"/>
                </a:lnTo>
                <a:lnTo>
                  <a:pt x="223" y="625"/>
                </a:lnTo>
                <a:lnTo>
                  <a:pt x="224" y="625"/>
                </a:lnTo>
                <a:lnTo>
                  <a:pt x="225" y="625"/>
                </a:lnTo>
                <a:lnTo>
                  <a:pt x="226" y="625"/>
                </a:lnTo>
                <a:lnTo>
                  <a:pt x="227" y="624"/>
                </a:lnTo>
                <a:lnTo>
                  <a:pt x="227" y="623"/>
                </a:lnTo>
                <a:lnTo>
                  <a:pt x="227" y="622"/>
                </a:lnTo>
                <a:lnTo>
                  <a:pt x="227" y="621"/>
                </a:lnTo>
                <a:lnTo>
                  <a:pt x="226" y="621"/>
                </a:lnTo>
                <a:lnTo>
                  <a:pt x="225" y="620"/>
                </a:lnTo>
                <a:lnTo>
                  <a:pt x="224" y="620"/>
                </a:lnTo>
                <a:lnTo>
                  <a:pt x="223" y="619"/>
                </a:lnTo>
                <a:lnTo>
                  <a:pt x="221" y="619"/>
                </a:lnTo>
                <a:lnTo>
                  <a:pt x="220" y="619"/>
                </a:lnTo>
                <a:lnTo>
                  <a:pt x="218" y="619"/>
                </a:lnTo>
                <a:lnTo>
                  <a:pt x="217" y="619"/>
                </a:lnTo>
                <a:lnTo>
                  <a:pt x="215" y="621"/>
                </a:lnTo>
                <a:lnTo>
                  <a:pt x="214" y="621"/>
                </a:lnTo>
                <a:lnTo>
                  <a:pt x="211" y="622"/>
                </a:lnTo>
                <a:lnTo>
                  <a:pt x="210" y="621"/>
                </a:lnTo>
                <a:lnTo>
                  <a:pt x="210" y="619"/>
                </a:lnTo>
                <a:lnTo>
                  <a:pt x="211" y="617"/>
                </a:lnTo>
                <a:lnTo>
                  <a:pt x="212" y="616"/>
                </a:lnTo>
                <a:lnTo>
                  <a:pt x="213" y="616"/>
                </a:lnTo>
                <a:lnTo>
                  <a:pt x="215" y="615"/>
                </a:lnTo>
                <a:lnTo>
                  <a:pt x="215" y="614"/>
                </a:lnTo>
                <a:lnTo>
                  <a:pt x="217" y="614"/>
                </a:lnTo>
                <a:lnTo>
                  <a:pt x="218" y="614"/>
                </a:lnTo>
                <a:lnTo>
                  <a:pt x="219" y="614"/>
                </a:lnTo>
                <a:lnTo>
                  <a:pt x="219" y="613"/>
                </a:lnTo>
                <a:lnTo>
                  <a:pt x="219" y="612"/>
                </a:lnTo>
                <a:lnTo>
                  <a:pt x="219" y="611"/>
                </a:lnTo>
                <a:lnTo>
                  <a:pt x="219" y="610"/>
                </a:lnTo>
                <a:lnTo>
                  <a:pt x="220" y="610"/>
                </a:lnTo>
                <a:lnTo>
                  <a:pt x="220" y="609"/>
                </a:lnTo>
                <a:lnTo>
                  <a:pt x="220" y="608"/>
                </a:lnTo>
                <a:lnTo>
                  <a:pt x="220" y="606"/>
                </a:lnTo>
                <a:lnTo>
                  <a:pt x="219" y="606"/>
                </a:lnTo>
                <a:lnTo>
                  <a:pt x="216" y="608"/>
                </a:lnTo>
                <a:lnTo>
                  <a:pt x="215" y="607"/>
                </a:lnTo>
                <a:lnTo>
                  <a:pt x="213" y="609"/>
                </a:lnTo>
                <a:lnTo>
                  <a:pt x="211" y="608"/>
                </a:lnTo>
                <a:lnTo>
                  <a:pt x="211" y="607"/>
                </a:lnTo>
                <a:lnTo>
                  <a:pt x="212" y="606"/>
                </a:lnTo>
                <a:lnTo>
                  <a:pt x="213" y="605"/>
                </a:lnTo>
                <a:lnTo>
                  <a:pt x="214" y="604"/>
                </a:lnTo>
                <a:lnTo>
                  <a:pt x="213" y="603"/>
                </a:lnTo>
                <a:lnTo>
                  <a:pt x="212" y="603"/>
                </a:lnTo>
                <a:lnTo>
                  <a:pt x="212" y="602"/>
                </a:lnTo>
                <a:lnTo>
                  <a:pt x="212" y="601"/>
                </a:lnTo>
                <a:lnTo>
                  <a:pt x="214" y="601"/>
                </a:lnTo>
                <a:lnTo>
                  <a:pt x="215" y="601"/>
                </a:lnTo>
                <a:lnTo>
                  <a:pt x="216" y="600"/>
                </a:lnTo>
                <a:lnTo>
                  <a:pt x="217" y="599"/>
                </a:lnTo>
                <a:lnTo>
                  <a:pt x="217" y="598"/>
                </a:lnTo>
                <a:lnTo>
                  <a:pt x="216" y="597"/>
                </a:lnTo>
                <a:lnTo>
                  <a:pt x="216" y="596"/>
                </a:lnTo>
                <a:lnTo>
                  <a:pt x="215" y="597"/>
                </a:lnTo>
                <a:lnTo>
                  <a:pt x="214" y="597"/>
                </a:lnTo>
                <a:lnTo>
                  <a:pt x="213" y="597"/>
                </a:lnTo>
                <a:lnTo>
                  <a:pt x="213" y="596"/>
                </a:lnTo>
                <a:lnTo>
                  <a:pt x="213" y="595"/>
                </a:lnTo>
                <a:lnTo>
                  <a:pt x="214" y="595"/>
                </a:lnTo>
                <a:lnTo>
                  <a:pt x="213" y="594"/>
                </a:lnTo>
                <a:lnTo>
                  <a:pt x="213" y="593"/>
                </a:lnTo>
                <a:lnTo>
                  <a:pt x="212" y="593"/>
                </a:lnTo>
                <a:lnTo>
                  <a:pt x="212" y="592"/>
                </a:lnTo>
                <a:lnTo>
                  <a:pt x="211" y="593"/>
                </a:lnTo>
                <a:lnTo>
                  <a:pt x="210" y="593"/>
                </a:lnTo>
                <a:lnTo>
                  <a:pt x="210" y="593"/>
                </a:lnTo>
                <a:lnTo>
                  <a:pt x="209" y="593"/>
                </a:lnTo>
                <a:lnTo>
                  <a:pt x="208" y="593"/>
                </a:lnTo>
                <a:lnTo>
                  <a:pt x="207" y="593"/>
                </a:lnTo>
                <a:lnTo>
                  <a:pt x="208" y="592"/>
                </a:lnTo>
                <a:lnTo>
                  <a:pt x="208" y="591"/>
                </a:lnTo>
                <a:lnTo>
                  <a:pt x="208" y="590"/>
                </a:lnTo>
                <a:lnTo>
                  <a:pt x="207" y="590"/>
                </a:lnTo>
                <a:lnTo>
                  <a:pt x="206" y="591"/>
                </a:lnTo>
                <a:lnTo>
                  <a:pt x="205" y="591"/>
                </a:lnTo>
                <a:lnTo>
                  <a:pt x="204" y="592"/>
                </a:lnTo>
                <a:lnTo>
                  <a:pt x="204" y="591"/>
                </a:lnTo>
                <a:lnTo>
                  <a:pt x="203" y="590"/>
                </a:lnTo>
                <a:lnTo>
                  <a:pt x="202" y="589"/>
                </a:lnTo>
                <a:lnTo>
                  <a:pt x="201" y="589"/>
                </a:lnTo>
                <a:lnTo>
                  <a:pt x="200" y="589"/>
                </a:lnTo>
                <a:lnTo>
                  <a:pt x="200" y="588"/>
                </a:lnTo>
                <a:lnTo>
                  <a:pt x="201" y="587"/>
                </a:lnTo>
                <a:lnTo>
                  <a:pt x="201" y="586"/>
                </a:lnTo>
                <a:lnTo>
                  <a:pt x="201" y="585"/>
                </a:lnTo>
                <a:lnTo>
                  <a:pt x="199" y="585"/>
                </a:lnTo>
                <a:lnTo>
                  <a:pt x="199" y="584"/>
                </a:lnTo>
                <a:lnTo>
                  <a:pt x="200" y="584"/>
                </a:lnTo>
                <a:lnTo>
                  <a:pt x="201" y="583"/>
                </a:lnTo>
                <a:lnTo>
                  <a:pt x="201" y="582"/>
                </a:lnTo>
                <a:lnTo>
                  <a:pt x="202" y="582"/>
                </a:lnTo>
                <a:lnTo>
                  <a:pt x="204" y="580"/>
                </a:lnTo>
                <a:lnTo>
                  <a:pt x="205" y="579"/>
                </a:lnTo>
                <a:lnTo>
                  <a:pt x="206" y="578"/>
                </a:lnTo>
                <a:lnTo>
                  <a:pt x="207" y="578"/>
                </a:lnTo>
                <a:lnTo>
                  <a:pt x="208" y="577"/>
                </a:lnTo>
                <a:lnTo>
                  <a:pt x="209" y="577"/>
                </a:lnTo>
                <a:lnTo>
                  <a:pt x="208" y="576"/>
                </a:lnTo>
                <a:lnTo>
                  <a:pt x="207" y="576"/>
                </a:lnTo>
                <a:lnTo>
                  <a:pt x="205" y="576"/>
                </a:lnTo>
                <a:lnTo>
                  <a:pt x="203" y="577"/>
                </a:lnTo>
                <a:lnTo>
                  <a:pt x="201" y="577"/>
                </a:lnTo>
                <a:lnTo>
                  <a:pt x="198" y="577"/>
                </a:lnTo>
                <a:lnTo>
                  <a:pt x="198" y="576"/>
                </a:lnTo>
                <a:lnTo>
                  <a:pt x="199" y="575"/>
                </a:lnTo>
                <a:lnTo>
                  <a:pt x="200" y="574"/>
                </a:lnTo>
                <a:lnTo>
                  <a:pt x="201" y="574"/>
                </a:lnTo>
                <a:lnTo>
                  <a:pt x="203" y="575"/>
                </a:lnTo>
                <a:lnTo>
                  <a:pt x="203" y="574"/>
                </a:lnTo>
                <a:lnTo>
                  <a:pt x="204" y="573"/>
                </a:lnTo>
                <a:lnTo>
                  <a:pt x="203" y="572"/>
                </a:lnTo>
                <a:lnTo>
                  <a:pt x="202" y="571"/>
                </a:lnTo>
                <a:lnTo>
                  <a:pt x="202" y="570"/>
                </a:lnTo>
                <a:lnTo>
                  <a:pt x="202" y="569"/>
                </a:lnTo>
                <a:lnTo>
                  <a:pt x="201" y="569"/>
                </a:lnTo>
                <a:lnTo>
                  <a:pt x="200" y="569"/>
                </a:lnTo>
                <a:lnTo>
                  <a:pt x="199" y="569"/>
                </a:lnTo>
                <a:lnTo>
                  <a:pt x="199" y="567"/>
                </a:lnTo>
                <a:lnTo>
                  <a:pt x="198" y="566"/>
                </a:lnTo>
                <a:lnTo>
                  <a:pt x="198" y="565"/>
                </a:lnTo>
                <a:lnTo>
                  <a:pt x="197" y="565"/>
                </a:lnTo>
                <a:lnTo>
                  <a:pt x="196" y="565"/>
                </a:lnTo>
                <a:lnTo>
                  <a:pt x="196" y="564"/>
                </a:lnTo>
                <a:lnTo>
                  <a:pt x="195" y="564"/>
                </a:lnTo>
                <a:lnTo>
                  <a:pt x="195" y="565"/>
                </a:lnTo>
                <a:lnTo>
                  <a:pt x="195" y="565"/>
                </a:lnTo>
                <a:lnTo>
                  <a:pt x="193" y="567"/>
                </a:lnTo>
                <a:lnTo>
                  <a:pt x="192" y="567"/>
                </a:lnTo>
                <a:lnTo>
                  <a:pt x="192" y="568"/>
                </a:lnTo>
                <a:lnTo>
                  <a:pt x="193" y="569"/>
                </a:lnTo>
                <a:lnTo>
                  <a:pt x="193" y="570"/>
                </a:lnTo>
                <a:lnTo>
                  <a:pt x="193" y="571"/>
                </a:lnTo>
                <a:lnTo>
                  <a:pt x="192" y="571"/>
                </a:lnTo>
                <a:lnTo>
                  <a:pt x="191" y="571"/>
                </a:lnTo>
                <a:lnTo>
                  <a:pt x="189" y="568"/>
                </a:lnTo>
                <a:lnTo>
                  <a:pt x="187" y="567"/>
                </a:lnTo>
                <a:lnTo>
                  <a:pt x="187" y="566"/>
                </a:lnTo>
                <a:lnTo>
                  <a:pt x="188" y="566"/>
                </a:lnTo>
                <a:lnTo>
                  <a:pt x="189" y="565"/>
                </a:lnTo>
                <a:lnTo>
                  <a:pt x="188" y="565"/>
                </a:lnTo>
                <a:lnTo>
                  <a:pt x="186" y="564"/>
                </a:lnTo>
                <a:lnTo>
                  <a:pt x="186" y="563"/>
                </a:lnTo>
                <a:lnTo>
                  <a:pt x="186" y="561"/>
                </a:lnTo>
                <a:lnTo>
                  <a:pt x="186" y="560"/>
                </a:lnTo>
                <a:lnTo>
                  <a:pt x="186" y="558"/>
                </a:lnTo>
                <a:lnTo>
                  <a:pt x="186" y="557"/>
                </a:lnTo>
                <a:lnTo>
                  <a:pt x="184" y="557"/>
                </a:lnTo>
                <a:lnTo>
                  <a:pt x="183" y="556"/>
                </a:lnTo>
                <a:lnTo>
                  <a:pt x="184" y="554"/>
                </a:lnTo>
                <a:lnTo>
                  <a:pt x="184" y="553"/>
                </a:lnTo>
                <a:lnTo>
                  <a:pt x="183" y="552"/>
                </a:lnTo>
                <a:lnTo>
                  <a:pt x="182" y="551"/>
                </a:lnTo>
                <a:lnTo>
                  <a:pt x="181" y="552"/>
                </a:lnTo>
                <a:lnTo>
                  <a:pt x="179" y="552"/>
                </a:lnTo>
                <a:lnTo>
                  <a:pt x="178" y="553"/>
                </a:lnTo>
                <a:lnTo>
                  <a:pt x="177" y="553"/>
                </a:lnTo>
                <a:lnTo>
                  <a:pt x="176" y="553"/>
                </a:lnTo>
                <a:lnTo>
                  <a:pt x="175" y="552"/>
                </a:lnTo>
                <a:lnTo>
                  <a:pt x="175" y="551"/>
                </a:lnTo>
                <a:lnTo>
                  <a:pt x="175" y="550"/>
                </a:lnTo>
                <a:lnTo>
                  <a:pt x="175" y="549"/>
                </a:lnTo>
                <a:lnTo>
                  <a:pt x="175" y="548"/>
                </a:lnTo>
                <a:lnTo>
                  <a:pt x="174" y="548"/>
                </a:lnTo>
                <a:lnTo>
                  <a:pt x="173" y="550"/>
                </a:lnTo>
                <a:lnTo>
                  <a:pt x="173" y="552"/>
                </a:lnTo>
                <a:lnTo>
                  <a:pt x="172" y="554"/>
                </a:lnTo>
                <a:lnTo>
                  <a:pt x="171" y="555"/>
                </a:lnTo>
                <a:lnTo>
                  <a:pt x="170" y="555"/>
                </a:lnTo>
                <a:lnTo>
                  <a:pt x="170" y="554"/>
                </a:lnTo>
                <a:lnTo>
                  <a:pt x="171" y="552"/>
                </a:lnTo>
                <a:lnTo>
                  <a:pt x="171" y="551"/>
                </a:lnTo>
                <a:lnTo>
                  <a:pt x="172" y="550"/>
                </a:lnTo>
                <a:lnTo>
                  <a:pt x="171" y="549"/>
                </a:lnTo>
                <a:lnTo>
                  <a:pt x="170" y="549"/>
                </a:lnTo>
                <a:lnTo>
                  <a:pt x="170" y="551"/>
                </a:lnTo>
                <a:lnTo>
                  <a:pt x="169" y="552"/>
                </a:lnTo>
                <a:lnTo>
                  <a:pt x="168" y="553"/>
                </a:lnTo>
                <a:lnTo>
                  <a:pt x="167" y="553"/>
                </a:lnTo>
                <a:lnTo>
                  <a:pt x="168" y="552"/>
                </a:lnTo>
                <a:lnTo>
                  <a:pt x="168" y="552"/>
                </a:lnTo>
                <a:lnTo>
                  <a:pt x="168" y="551"/>
                </a:lnTo>
                <a:lnTo>
                  <a:pt x="167" y="551"/>
                </a:lnTo>
                <a:lnTo>
                  <a:pt x="167" y="550"/>
                </a:lnTo>
                <a:lnTo>
                  <a:pt x="166" y="550"/>
                </a:lnTo>
                <a:lnTo>
                  <a:pt x="167" y="548"/>
                </a:lnTo>
                <a:lnTo>
                  <a:pt x="168" y="547"/>
                </a:lnTo>
                <a:lnTo>
                  <a:pt x="170" y="545"/>
                </a:lnTo>
                <a:lnTo>
                  <a:pt x="171" y="544"/>
                </a:lnTo>
                <a:lnTo>
                  <a:pt x="171" y="543"/>
                </a:lnTo>
                <a:lnTo>
                  <a:pt x="171" y="542"/>
                </a:lnTo>
                <a:lnTo>
                  <a:pt x="171" y="541"/>
                </a:lnTo>
                <a:lnTo>
                  <a:pt x="172" y="540"/>
                </a:lnTo>
                <a:lnTo>
                  <a:pt x="171" y="540"/>
                </a:lnTo>
                <a:lnTo>
                  <a:pt x="171" y="539"/>
                </a:lnTo>
                <a:lnTo>
                  <a:pt x="171" y="538"/>
                </a:lnTo>
                <a:lnTo>
                  <a:pt x="169" y="536"/>
                </a:lnTo>
                <a:lnTo>
                  <a:pt x="169" y="535"/>
                </a:lnTo>
                <a:lnTo>
                  <a:pt x="168" y="535"/>
                </a:lnTo>
                <a:lnTo>
                  <a:pt x="167" y="535"/>
                </a:lnTo>
                <a:lnTo>
                  <a:pt x="167" y="534"/>
                </a:lnTo>
                <a:lnTo>
                  <a:pt x="166" y="534"/>
                </a:lnTo>
                <a:lnTo>
                  <a:pt x="165" y="535"/>
                </a:lnTo>
                <a:lnTo>
                  <a:pt x="164" y="535"/>
                </a:lnTo>
                <a:lnTo>
                  <a:pt x="164" y="534"/>
                </a:lnTo>
                <a:lnTo>
                  <a:pt x="165" y="533"/>
                </a:lnTo>
                <a:lnTo>
                  <a:pt x="165" y="531"/>
                </a:lnTo>
                <a:lnTo>
                  <a:pt x="166" y="530"/>
                </a:lnTo>
                <a:lnTo>
                  <a:pt x="166" y="529"/>
                </a:lnTo>
                <a:lnTo>
                  <a:pt x="165" y="529"/>
                </a:lnTo>
                <a:lnTo>
                  <a:pt x="164" y="528"/>
                </a:lnTo>
                <a:lnTo>
                  <a:pt x="163" y="528"/>
                </a:lnTo>
                <a:lnTo>
                  <a:pt x="162" y="528"/>
                </a:lnTo>
                <a:lnTo>
                  <a:pt x="161" y="529"/>
                </a:lnTo>
                <a:lnTo>
                  <a:pt x="160" y="530"/>
                </a:lnTo>
                <a:lnTo>
                  <a:pt x="160" y="533"/>
                </a:lnTo>
                <a:lnTo>
                  <a:pt x="159" y="535"/>
                </a:lnTo>
                <a:lnTo>
                  <a:pt x="158" y="535"/>
                </a:lnTo>
                <a:lnTo>
                  <a:pt x="158" y="536"/>
                </a:lnTo>
                <a:lnTo>
                  <a:pt x="157" y="535"/>
                </a:lnTo>
                <a:lnTo>
                  <a:pt x="156" y="536"/>
                </a:lnTo>
                <a:lnTo>
                  <a:pt x="155" y="536"/>
                </a:lnTo>
                <a:lnTo>
                  <a:pt x="154" y="536"/>
                </a:lnTo>
                <a:lnTo>
                  <a:pt x="154" y="537"/>
                </a:lnTo>
                <a:lnTo>
                  <a:pt x="153" y="538"/>
                </a:lnTo>
                <a:lnTo>
                  <a:pt x="153" y="539"/>
                </a:lnTo>
                <a:lnTo>
                  <a:pt x="152" y="539"/>
                </a:lnTo>
                <a:lnTo>
                  <a:pt x="151" y="540"/>
                </a:lnTo>
                <a:lnTo>
                  <a:pt x="151" y="540"/>
                </a:lnTo>
                <a:lnTo>
                  <a:pt x="149" y="540"/>
                </a:lnTo>
                <a:lnTo>
                  <a:pt x="148" y="541"/>
                </a:lnTo>
                <a:lnTo>
                  <a:pt x="147" y="542"/>
                </a:lnTo>
                <a:lnTo>
                  <a:pt x="147" y="544"/>
                </a:lnTo>
                <a:lnTo>
                  <a:pt x="146" y="544"/>
                </a:lnTo>
                <a:lnTo>
                  <a:pt x="145" y="544"/>
                </a:lnTo>
                <a:lnTo>
                  <a:pt x="144" y="544"/>
                </a:lnTo>
                <a:lnTo>
                  <a:pt x="139" y="543"/>
                </a:lnTo>
                <a:lnTo>
                  <a:pt x="138" y="543"/>
                </a:lnTo>
                <a:lnTo>
                  <a:pt x="138" y="541"/>
                </a:lnTo>
                <a:lnTo>
                  <a:pt x="138" y="540"/>
                </a:lnTo>
                <a:lnTo>
                  <a:pt x="139" y="540"/>
                </a:lnTo>
                <a:lnTo>
                  <a:pt x="139" y="539"/>
                </a:lnTo>
                <a:lnTo>
                  <a:pt x="140" y="538"/>
                </a:lnTo>
                <a:lnTo>
                  <a:pt x="140" y="537"/>
                </a:lnTo>
                <a:lnTo>
                  <a:pt x="140" y="536"/>
                </a:lnTo>
                <a:lnTo>
                  <a:pt x="140" y="535"/>
                </a:lnTo>
                <a:lnTo>
                  <a:pt x="140" y="533"/>
                </a:lnTo>
                <a:lnTo>
                  <a:pt x="140" y="532"/>
                </a:lnTo>
                <a:lnTo>
                  <a:pt x="141" y="531"/>
                </a:lnTo>
                <a:lnTo>
                  <a:pt x="143" y="529"/>
                </a:lnTo>
                <a:lnTo>
                  <a:pt x="143" y="528"/>
                </a:lnTo>
                <a:lnTo>
                  <a:pt x="144" y="528"/>
                </a:lnTo>
                <a:lnTo>
                  <a:pt x="145" y="528"/>
                </a:lnTo>
                <a:lnTo>
                  <a:pt x="145" y="528"/>
                </a:lnTo>
                <a:lnTo>
                  <a:pt x="146" y="527"/>
                </a:lnTo>
                <a:lnTo>
                  <a:pt x="146" y="526"/>
                </a:lnTo>
                <a:lnTo>
                  <a:pt x="145" y="525"/>
                </a:lnTo>
                <a:lnTo>
                  <a:pt x="145" y="524"/>
                </a:lnTo>
                <a:lnTo>
                  <a:pt x="144" y="523"/>
                </a:lnTo>
                <a:lnTo>
                  <a:pt x="144" y="522"/>
                </a:lnTo>
                <a:lnTo>
                  <a:pt x="144" y="521"/>
                </a:lnTo>
                <a:lnTo>
                  <a:pt x="143" y="521"/>
                </a:lnTo>
                <a:lnTo>
                  <a:pt x="143" y="520"/>
                </a:lnTo>
                <a:lnTo>
                  <a:pt x="142" y="520"/>
                </a:lnTo>
                <a:lnTo>
                  <a:pt x="141" y="521"/>
                </a:lnTo>
                <a:lnTo>
                  <a:pt x="141" y="522"/>
                </a:lnTo>
                <a:lnTo>
                  <a:pt x="141" y="524"/>
                </a:lnTo>
                <a:lnTo>
                  <a:pt x="140" y="524"/>
                </a:lnTo>
                <a:lnTo>
                  <a:pt x="139" y="525"/>
                </a:lnTo>
                <a:lnTo>
                  <a:pt x="138" y="526"/>
                </a:lnTo>
                <a:lnTo>
                  <a:pt x="137" y="527"/>
                </a:lnTo>
                <a:lnTo>
                  <a:pt x="138" y="527"/>
                </a:lnTo>
                <a:lnTo>
                  <a:pt x="139" y="527"/>
                </a:lnTo>
                <a:lnTo>
                  <a:pt x="138" y="528"/>
                </a:lnTo>
                <a:lnTo>
                  <a:pt x="136" y="529"/>
                </a:lnTo>
                <a:lnTo>
                  <a:pt x="136" y="530"/>
                </a:lnTo>
                <a:lnTo>
                  <a:pt x="135" y="530"/>
                </a:lnTo>
                <a:lnTo>
                  <a:pt x="135" y="529"/>
                </a:lnTo>
                <a:lnTo>
                  <a:pt x="133" y="528"/>
                </a:lnTo>
                <a:lnTo>
                  <a:pt x="133" y="528"/>
                </a:lnTo>
                <a:lnTo>
                  <a:pt x="133" y="527"/>
                </a:lnTo>
                <a:lnTo>
                  <a:pt x="133" y="526"/>
                </a:lnTo>
                <a:lnTo>
                  <a:pt x="134" y="526"/>
                </a:lnTo>
                <a:lnTo>
                  <a:pt x="133" y="525"/>
                </a:lnTo>
                <a:lnTo>
                  <a:pt x="132" y="524"/>
                </a:lnTo>
                <a:lnTo>
                  <a:pt x="131" y="526"/>
                </a:lnTo>
                <a:lnTo>
                  <a:pt x="131" y="527"/>
                </a:lnTo>
                <a:lnTo>
                  <a:pt x="130" y="528"/>
                </a:lnTo>
                <a:lnTo>
                  <a:pt x="130" y="528"/>
                </a:lnTo>
                <a:lnTo>
                  <a:pt x="129" y="529"/>
                </a:lnTo>
                <a:lnTo>
                  <a:pt x="130" y="533"/>
                </a:lnTo>
                <a:lnTo>
                  <a:pt x="129" y="534"/>
                </a:lnTo>
                <a:lnTo>
                  <a:pt x="128" y="534"/>
                </a:lnTo>
                <a:lnTo>
                  <a:pt x="128" y="532"/>
                </a:lnTo>
                <a:lnTo>
                  <a:pt x="128" y="531"/>
                </a:lnTo>
                <a:lnTo>
                  <a:pt x="128" y="530"/>
                </a:lnTo>
                <a:lnTo>
                  <a:pt x="128" y="531"/>
                </a:lnTo>
                <a:lnTo>
                  <a:pt x="128" y="532"/>
                </a:lnTo>
                <a:lnTo>
                  <a:pt x="127" y="533"/>
                </a:lnTo>
                <a:lnTo>
                  <a:pt x="128" y="536"/>
                </a:lnTo>
                <a:lnTo>
                  <a:pt x="128" y="537"/>
                </a:lnTo>
                <a:lnTo>
                  <a:pt x="126" y="537"/>
                </a:lnTo>
                <a:lnTo>
                  <a:pt x="126" y="538"/>
                </a:lnTo>
                <a:lnTo>
                  <a:pt x="124" y="536"/>
                </a:lnTo>
                <a:lnTo>
                  <a:pt x="124" y="534"/>
                </a:lnTo>
                <a:lnTo>
                  <a:pt x="125" y="530"/>
                </a:lnTo>
                <a:lnTo>
                  <a:pt x="125" y="529"/>
                </a:lnTo>
                <a:lnTo>
                  <a:pt x="124" y="528"/>
                </a:lnTo>
                <a:lnTo>
                  <a:pt x="122" y="528"/>
                </a:lnTo>
                <a:lnTo>
                  <a:pt x="122" y="528"/>
                </a:lnTo>
                <a:lnTo>
                  <a:pt x="121" y="528"/>
                </a:lnTo>
                <a:lnTo>
                  <a:pt x="120" y="529"/>
                </a:lnTo>
                <a:lnTo>
                  <a:pt x="120" y="532"/>
                </a:lnTo>
                <a:lnTo>
                  <a:pt x="120" y="533"/>
                </a:lnTo>
                <a:lnTo>
                  <a:pt x="119" y="534"/>
                </a:lnTo>
                <a:lnTo>
                  <a:pt x="118" y="534"/>
                </a:lnTo>
                <a:lnTo>
                  <a:pt x="117" y="533"/>
                </a:lnTo>
                <a:lnTo>
                  <a:pt x="117" y="532"/>
                </a:lnTo>
                <a:lnTo>
                  <a:pt x="118" y="532"/>
                </a:lnTo>
                <a:lnTo>
                  <a:pt x="119" y="531"/>
                </a:lnTo>
                <a:lnTo>
                  <a:pt x="118" y="531"/>
                </a:lnTo>
                <a:lnTo>
                  <a:pt x="117" y="530"/>
                </a:lnTo>
                <a:lnTo>
                  <a:pt x="116" y="531"/>
                </a:lnTo>
                <a:lnTo>
                  <a:pt x="115" y="530"/>
                </a:lnTo>
                <a:lnTo>
                  <a:pt x="116" y="528"/>
                </a:lnTo>
                <a:lnTo>
                  <a:pt x="116" y="528"/>
                </a:lnTo>
                <a:lnTo>
                  <a:pt x="116" y="528"/>
                </a:lnTo>
                <a:lnTo>
                  <a:pt x="117" y="525"/>
                </a:lnTo>
                <a:lnTo>
                  <a:pt x="116" y="525"/>
                </a:lnTo>
                <a:lnTo>
                  <a:pt x="116" y="525"/>
                </a:lnTo>
                <a:lnTo>
                  <a:pt x="116" y="524"/>
                </a:lnTo>
                <a:lnTo>
                  <a:pt x="116" y="523"/>
                </a:lnTo>
                <a:lnTo>
                  <a:pt x="115" y="523"/>
                </a:lnTo>
                <a:lnTo>
                  <a:pt x="115" y="524"/>
                </a:lnTo>
                <a:lnTo>
                  <a:pt x="114" y="527"/>
                </a:lnTo>
                <a:lnTo>
                  <a:pt x="112" y="528"/>
                </a:lnTo>
                <a:lnTo>
                  <a:pt x="112" y="529"/>
                </a:lnTo>
                <a:lnTo>
                  <a:pt x="111" y="531"/>
                </a:lnTo>
                <a:lnTo>
                  <a:pt x="111" y="532"/>
                </a:lnTo>
                <a:lnTo>
                  <a:pt x="110" y="532"/>
                </a:lnTo>
                <a:lnTo>
                  <a:pt x="109" y="533"/>
                </a:lnTo>
                <a:lnTo>
                  <a:pt x="108" y="533"/>
                </a:lnTo>
                <a:lnTo>
                  <a:pt x="108" y="534"/>
                </a:lnTo>
                <a:lnTo>
                  <a:pt x="107" y="535"/>
                </a:lnTo>
                <a:lnTo>
                  <a:pt x="106" y="535"/>
                </a:lnTo>
                <a:lnTo>
                  <a:pt x="104" y="534"/>
                </a:lnTo>
                <a:lnTo>
                  <a:pt x="103" y="533"/>
                </a:lnTo>
                <a:lnTo>
                  <a:pt x="102" y="532"/>
                </a:lnTo>
                <a:lnTo>
                  <a:pt x="101" y="532"/>
                </a:lnTo>
                <a:lnTo>
                  <a:pt x="101" y="531"/>
                </a:lnTo>
                <a:lnTo>
                  <a:pt x="101" y="530"/>
                </a:lnTo>
                <a:lnTo>
                  <a:pt x="101" y="529"/>
                </a:lnTo>
                <a:lnTo>
                  <a:pt x="101" y="528"/>
                </a:lnTo>
                <a:lnTo>
                  <a:pt x="101" y="527"/>
                </a:lnTo>
                <a:lnTo>
                  <a:pt x="99" y="524"/>
                </a:lnTo>
                <a:lnTo>
                  <a:pt x="99" y="523"/>
                </a:lnTo>
                <a:lnTo>
                  <a:pt x="100" y="522"/>
                </a:lnTo>
                <a:lnTo>
                  <a:pt x="101" y="522"/>
                </a:lnTo>
                <a:lnTo>
                  <a:pt x="102" y="522"/>
                </a:lnTo>
                <a:lnTo>
                  <a:pt x="103" y="522"/>
                </a:lnTo>
                <a:lnTo>
                  <a:pt x="104" y="522"/>
                </a:lnTo>
                <a:lnTo>
                  <a:pt x="105" y="522"/>
                </a:lnTo>
                <a:lnTo>
                  <a:pt x="105" y="521"/>
                </a:lnTo>
                <a:lnTo>
                  <a:pt x="106" y="518"/>
                </a:lnTo>
                <a:lnTo>
                  <a:pt x="107" y="517"/>
                </a:lnTo>
                <a:lnTo>
                  <a:pt x="109" y="517"/>
                </a:lnTo>
                <a:lnTo>
                  <a:pt x="108" y="516"/>
                </a:lnTo>
                <a:lnTo>
                  <a:pt x="107" y="516"/>
                </a:lnTo>
                <a:lnTo>
                  <a:pt x="107" y="516"/>
                </a:lnTo>
                <a:lnTo>
                  <a:pt x="109" y="516"/>
                </a:lnTo>
                <a:lnTo>
                  <a:pt x="111" y="516"/>
                </a:lnTo>
                <a:lnTo>
                  <a:pt x="112" y="516"/>
                </a:lnTo>
                <a:lnTo>
                  <a:pt x="113" y="516"/>
                </a:lnTo>
                <a:lnTo>
                  <a:pt x="114" y="516"/>
                </a:lnTo>
                <a:lnTo>
                  <a:pt x="115" y="516"/>
                </a:lnTo>
                <a:lnTo>
                  <a:pt x="116" y="516"/>
                </a:lnTo>
                <a:lnTo>
                  <a:pt x="115" y="515"/>
                </a:lnTo>
                <a:lnTo>
                  <a:pt x="114" y="514"/>
                </a:lnTo>
                <a:lnTo>
                  <a:pt x="115" y="513"/>
                </a:lnTo>
                <a:lnTo>
                  <a:pt x="116" y="511"/>
                </a:lnTo>
                <a:lnTo>
                  <a:pt x="116" y="511"/>
                </a:lnTo>
                <a:lnTo>
                  <a:pt x="116" y="510"/>
                </a:lnTo>
                <a:lnTo>
                  <a:pt x="115" y="509"/>
                </a:lnTo>
                <a:lnTo>
                  <a:pt x="112" y="506"/>
                </a:lnTo>
                <a:lnTo>
                  <a:pt x="111" y="505"/>
                </a:lnTo>
                <a:lnTo>
                  <a:pt x="110" y="506"/>
                </a:lnTo>
                <a:lnTo>
                  <a:pt x="109" y="507"/>
                </a:lnTo>
                <a:lnTo>
                  <a:pt x="108" y="507"/>
                </a:lnTo>
                <a:lnTo>
                  <a:pt x="107" y="507"/>
                </a:lnTo>
                <a:lnTo>
                  <a:pt x="105" y="507"/>
                </a:lnTo>
                <a:lnTo>
                  <a:pt x="105" y="507"/>
                </a:lnTo>
                <a:lnTo>
                  <a:pt x="105" y="506"/>
                </a:lnTo>
                <a:lnTo>
                  <a:pt x="104" y="504"/>
                </a:lnTo>
                <a:lnTo>
                  <a:pt x="103" y="504"/>
                </a:lnTo>
                <a:lnTo>
                  <a:pt x="102" y="506"/>
                </a:lnTo>
                <a:lnTo>
                  <a:pt x="100" y="507"/>
                </a:lnTo>
                <a:lnTo>
                  <a:pt x="100" y="508"/>
                </a:lnTo>
                <a:lnTo>
                  <a:pt x="99" y="508"/>
                </a:lnTo>
                <a:lnTo>
                  <a:pt x="98" y="509"/>
                </a:lnTo>
                <a:lnTo>
                  <a:pt x="97" y="509"/>
                </a:lnTo>
                <a:lnTo>
                  <a:pt x="96" y="508"/>
                </a:lnTo>
                <a:lnTo>
                  <a:pt x="95" y="511"/>
                </a:lnTo>
                <a:lnTo>
                  <a:pt x="94" y="512"/>
                </a:lnTo>
                <a:lnTo>
                  <a:pt x="94" y="511"/>
                </a:lnTo>
                <a:lnTo>
                  <a:pt x="93" y="511"/>
                </a:lnTo>
                <a:lnTo>
                  <a:pt x="93" y="512"/>
                </a:lnTo>
                <a:lnTo>
                  <a:pt x="93" y="513"/>
                </a:lnTo>
                <a:lnTo>
                  <a:pt x="92" y="515"/>
                </a:lnTo>
                <a:lnTo>
                  <a:pt x="91" y="516"/>
                </a:lnTo>
                <a:lnTo>
                  <a:pt x="90" y="516"/>
                </a:lnTo>
                <a:lnTo>
                  <a:pt x="89" y="516"/>
                </a:lnTo>
                <a:lnTo>
                  <a:pt x="88" y="516"/>
                </a:lnTo>
                <a:lnTo>
                  <a:pt x="87" y="516"/>
                </a:lnTo>
                <a:lnTo>
                  <a:pt x="87" y="516"/>
                </a:lnTo>
                <a:lnTo>
                  <a:pt x="88" y="509"/>
                </a:lnTo>
                <a:lnTo>
                  <a:pt x="88" y="508"/>
                </a:lnTo>
                <a:lnTo>
                  <a:pt x="87" y="507"/>
                </a:lnTo>
                <a:lnTo>
                  <a:pt x="87" y="505"/>
                </a:lnTo>
                <a:lnTo>
                  <a:pt x="88" y="504"/>
                </a:lnTo>
                <a:lnTo>
                  <a:pt x="90" y="504"/>
                </a:lnTo>
                <a:lnTo>
                  <a:pt x="90" y="503"/>
                </a:lnTo>
                <a:lnTo>
                  <a:pt x="90" y="503"/>
                </a:lnTo>
                <a:lnTo>
                  <a:pt x="89" y="502"/>
                </a:lnTo>
                <a:lnTo>
                  <a:pt x="89" y="501"/>
                </a:lnTo>
                <a:lnTo>
                  <a:pt x="89" y="500"/>
                </a:lnTo>
                <a:lnTo>
                  <a:pt x="89" y="498"/>
                </a:lnTo>
                <a:lnTo>
                  <a:pt x="89" y="497"/>
                </a:lnTo>
                <a:lnTo>
                  <a:pt x="90" y="497"/>
                </a:lnTo>
                <a:lnTo>
                  <a:pt x="92" y="495"/>
                </a:lnTo>
                <a:lnTo>
                  <a:pt x="92" y="494"/>
                </a:lnTo>
                <a:lnTo>
                  <a:pt x="92" y="493"/>
                </a:lnTo>
                <a:lnTo>
                  <a:pt x="91" y="492"/>
                </a:lnTo>
                <a:lnTo>
                  <a:pt x="90" y="492"/>
                </a:lnTo>
                <a:lnTo>
                  <a:pt x="89" y="492"/>
                </a:lnTo>
                <a:lnTo>
                  <a:pt x="85" y="495"/>
                </a:lnTo>
                <a:lnTo>
                  <a:pt x="84" y="494"/>
                </a:lnTo>
                <a:lnTo>
                  <a:pt x="83" y="493"/>
                </a:lnTo>
                <a:lnTo>
                  <a:pt x="82" y="492"/>
                </a:lnTo>
                <a:lnTo>
                  <a:pt x="82" y="493"/>
                </a:lnTo>
                <a:lnTo>
                  <a:pt x="81" y="494"/>
                </a:lnTo>
                <a:lnTo>
                  <a:pt x="81" y="495"/>
                </a:lnTo>
                <a:lnTo>
                  <a:pt x="81" y="496"/>
                </a:lnTo>
                <a:lnTo>
                  <a:pt x="82" y="498"/>
                </a:lnTo>
                <a:lnTo>
                  <a:pt x="82" y="499"/>
                </a:lnTo>
                <a:lnTo>
                  <a:pt x="82" y="500"/>
                </a:lnTo>
                <a:lnTo>
                  <a:pt x="81" y="500"/>
                </a:lnTo>
                <a:lnTo>
                  <a:pt x="81" y="500"/>
                </a:lnTo>
                <a:lnTo>
                  <a:pt x="80" y="499"/>
                </a:lnTo>
                <a:lnTo>
                  <a:pt x="79" y="498"/>
                </a:lnTo>
                <a:lnTo>
                  <a:pt x="78" y="497"/>
                </a:lnTo>
                <a:lnTo>
                  <a:pt x="77" y="497"/>
                </a:lnTo>
                <a:lnTo>
                  <a:pt x="75" y="498"/>
                </a:lnTo>
                <a:lnTo>
                  <a:pt x="75" y="499"/>
                </a:lnTo>
                <a:lnTo>
                  <a:pt x="75" y="500"/>
                </a:lnTo>
                <a:lnTo>
                  <a:pt x="75" y="501"/>
                </a:lnTo>
                <a:lnTo>
                  <a:pt x="76" y="501"/>
                </a:lnTo>
                <a:lnTo>
                  <a:pt x="77" y="502"/>
                </a:lnTo>
                <a:lnTo>
                  <a:pt x="77" y="503"/>
                </a:lnTo>
                <a:lnTo>
                  <a:pt x="78" y="503"/>
                </a:lnTo>
                <a:lnTo>
                  <a:pt x="79" y="505"/>
                </a:lnTo>
                <a:lnTo>
                  <a:pt x="78" y="507"/>
                </a:lnTo>
                <a:lnTo>
                  <a:pt x="76" y="508"/>
                </a:lnTo>
                <a:lnTo>
                  <a:pt x="76" y="507"/>
                </a:lnTo>
                <a:lnTo>
                  <a:pt x="75" y="508"/>
                </a:lnTo>
                <a:lnTo>
                  <a:pt x="75" y="509"/>
                </a:lnTo>
                <a:lnTo>
                  <a:pt x="74" y="510"/>
                </a:lnTo>
                <a:lnTo>
                  <a:pt x="75" y="511"/>
                </a:lnTo>
                <a:lnTo>
                  <a:pt x="77" y="513"/>
                </a:lnTo>
                <a:lnTo>
                  <a:pt x="79" y="518"/>
                </a:lnTo>
                <a:lnTo>
                  <a:pt x="79" y="519"/>
                </a:lnTo>
                <a:lnTo>
                  <a:pt x="79" y="520"/>
                </a:lnTo>
                <a:lnTo>
                  <a:pt x="79" y="523"/>
                </a:lnTo>
                <a:lnTo>
                  <a:pt x="79" y="525"/>
                </a:lnTo>
                <a:lnTo>
                  <a:pt x="80" y="527"/>
                </a:lnTo>
                <a:lnTo>
                  <a:pt x="80" y="529"/>
                </a:lnTo>
                <a:lnTo>
                  <a:pt x="79" y="530"/>
                </a:lnTo>
                <a:lnTo>
                  <a:pt x="78" y="531"/>
                </a:lnTo>
                <a:lnTo>
                  <a:pt x="78" y="530"/>
                </a:lnTo>
                <a:lnTo>
                  <a:pt x="76" y="528"/>
                </a:lnTo>
                <a:lnTo>
                  <a:pt x="77" y="527"/>
                </a:lnTo>
                <a:lnTo>
                  <a:pt x="76" y="526"/>
                </a:lnTo>
                <a:lnTo>
                  <a:pt x="76" y="525"/>
                </a:lnTo>
                <a:lnTo>
                  <a:pt x="75" y="524"/>
                </a:lnTo>
                <a:lnTo>
                  <a:pt x="74" y="522"/>
                </a:lnTo>
                <a:lnTo>
                  <a:pt x="73" y="521"/>
                </a:lnTo>
                <a:lnTo>
                  <a:pt x="71" y="518"/>
                </a:lnTo>
                <a:lnTo>
                  <a:pt x="70" y="516"/>
                </a:lnTo>
                <a:lnTo>
                  <a:pt x="69" y="515"/>
                </a:lnTo>
                <a:lnTo>
                  <a:pt x="68" y="514"/>
                </a:lnTo>
                <a:lnTo>
                  <a:pt x="68" y="513"/>
                </a:lnTo>
                <a:lnTo>
                  <a:pt x="64" y="508"/>
                </a:lnTo>
                <a:lnTo>
                  <a:pt x="63" y="507"/>
                </a:lnTo>
                <a:lnTo>
                  <a:pt x="63" y="506"/>
                </a:lnTo>
                <a:lnTo>
                  <a:pt x="62" y="506"/>
                </a:lnTo>
                <a:lnTo>
                  <a:pt x="61" y="505"/>
                </a:lnTo>
                <a:lnTo>
                  <a:pt x="60" y="505"/>
                </a:lnTo>
                <a:lnTo>
                  <a:pt x="60" y="504"/>
                </a:lnTo>
                <a:lnTo>
                  <a:pt x="59" y="503"/>
                </a:lnTo>
                <a:lnTo>
                  <a:pt x="58" y="503"/>
                </a:lnTo>
                <a:lnTo>
                  <a:pt x="58" y="502"/>
                </a:lnTo>
                <a:lnTo>
                  <a:pt x="57" y="500"/>
                </a:lnTo>
                <a:lnTo>
                  <a:pt x="56" y="499"/>
                </a:lnTo>
                <a:lnTo>
                  <a:pt x="56" y="498"/>
                </a:lnTo>
                <a:lnTo>
                  <a:pt x="55" y="498"/>
                </a:lnTo>
                <a:lnTo>
                  <a:pt x="54" y="497"/>
                </a:lnTo>
                <a:lnTo>
                  <a:pt x="53" y="495"/>
                </a:lnTo>
                <a:lnTo>
                  <a:pt x="53" y="494"/>
                </a:lnTo>
                <a:lnTo>
                  <a:pt x="52" y="493"/>
                </a:lnTo>
                <a:lnTo>
                  <a:pt x="51" y="491"/>
                </a:lnTo>
                <a:lnTo>
                  <a:pt x="50" y="491"/>
                </a:lnTo>
                <a:lnTo>
                  <a:pt x="49" y="491"/>
                </a:lnTo>
                <a:lnTo>
                  <a:pt x="49" y="491"/>
                </a:lnTo>
                <a:lnTo>
                  <a:pt x="49" y="490"/>
                </a:lnTo>
                <a:lnTo>
                  <a:pt x="48" y="488"/>
                </a:lnTo>
                <a:lnTo>
                  <a:pt x="47" y="488"/>
                </a:lnTo>
                <a:lnTo>
                  <a:pt x="47" y="487"/>
                </a:lnTo>
                <a:lnTo>
                  <a:pt x="48" y="485"/>
                </a:lnTo>
                <a:lnTo>
                  <a:pt x="48" y="484"/>
                </a:lnTo>
                <a:lnTo>
                  <a:pt x="49" y="485"/>
                </a:lnTo>
                <a:lnTo>
                  <a:pt x="50" y="485"/>
                </a:lnTo>
                <a:lnTo>
                  <a:pt x="51" y="485"/>
                </a:lnTo>
                <a:lnTo>
                  <a:pt x="52" y="485"/>
                </a:lnTo>
                <a:lnTo>
                  <a:pt x="52" y="484"/>
                </a:lnTo>
                <a:lnTo>
                  <a:pt x="53" y="484"/>
                </a:lnTo>
                <a:lnTo>
                  <a:pt x="52" y="484"/>
                </a:lnTo>
                <a:lnTo>
                  <a:pt x="52" y="483"/>
                </a:lnTo>
                <a:lnTo>
                  <a:pt x="51" y="482"/>
                </a:lnTo>
                <a:lnTo>
                  <a:pt x="49" y="481"/>
                </a:lnTo>
                <a:lnTo>
                  <a:pt x="47" y="480"/>
                </a:lnTo>
                <a:lnTo>
                  <a:pt x="46" y="479"/>
                </a:lnTo>
                <a:lnTo>
                  <a:pt x="46" y="479"/>
                </a:lnTo>
                <a:lnTo>
                  <a:pt x="47" y="479"/>
                </a:lnTo>
                <a:lnTo>
                  <a:pt x="49" y="479"/>
                </a:lnTo>
                <a:lnTo>
                  <a:pt x="49" y="478"/>
                </a:lnTo>
                <a:lnTo>
                  <a:pt x="48" y="477"/>
                </a:lnTo>
                <a:lnTo>
                  <a:pt x="47" y="476"/>
                </a:lnTo>
                <a:lnTo>
                  <a:pt x="47" y="475"/>
                </a:lnTo>
                <a:lnTo>
                  <a:pt x="46" y="475"/>
                </a:lnTo>
                <a:lnTo>
                  <a:pt x="47" y="473"/>
                </a:lnTo>
                <a:lnTo>
                  <a:pt x="48" y="471"/>
                </a:lnTo>
                <a:lnTo>
                  <a:pt x="48" y="470"/>
                </a:lnTo>
                <a:lnTo>
                  <a:pt x="48" y="469"/>
                </a:lnTo>
                <a:lnTo>
                  <a:pt x="49" y="468"/>
                </a:lnTo>
                <a:lnTo>
                  <a:pt x="49" y="467"/>
                </a:lnTo>
                <a:lnTo>
                  <a:pt x="48" y="466"/>
                </a:lnTo>
                <a:lnTo>
                  <a:pt x="46" y="465"/>
                </a:lnTo>
                <a:lnTo>
                  <a:pt x="46" y="463"/>
                </a:lnTo>
                <a:lnTo>
                  <a:pt x="46" y="461"/>
                </a:lnTo>
                <a:lnTo>
                  <a:pt x="46" y="460"/>
                </a:lnTo>
                <a:lnTo>
                  <a:pt x="45" y="460"/>
                </a:lnTo>
                <a:lnTo>
                  <a:pt x="44" y="459"/>
                </a:lnTo>
                <a:lnTo>
                  <a:pt x="44" y="457"/>
                </a:lnTo>
                <a:lnTo>
                  <a:pt x="44" y="454"/>
                </a:lnTo>
                <a:lnTo>
                  <a:pt x="43" y="451"/>
                </a:lnTo>
                <a:lnTo>
                  <a:pt x="43" y="450"/>
                </a:lnTo>
                <a:lnTo>
                  <a:pt x="44" y="450"/>
                </a:lnTo>
                <a:lnTo>
                  <a:pt x="46" y="449"/>
                </a:lnTo>
                <a:lnTo>
                  <a:pt x="46" y="448"/>
                </a:lnTo>
                <a:lnTo>
                  <a:pt x="46" y="447"/>
                </a:lnTo>
                <a:lnTo>
                  <a:pt x="47" y="446"/>
                </a:lnTo>
                <a:lnTo>
                  <a:pt x="48" y="446"/>
                </a:lnTo>
                <a:lnTo>
                  <a:pt x="49" y="446"/>
                </a:lnTo>
                <a:lnTo>
                  <a:pt x="51" y="448"/>
                </a:lnTo>
                <a:lnTo>
                  <a:pt x="52" y="448"/>
                </a:lnTo>
                <a:lnTo>
                  <a:pt x="53" y="448"/>
                </a:lnTo>
                <a:lnTo>
                  <a:pt x="54" y="448"/>
                </a:lnTo>
                <a:lnTo>
                  <a:pt x="58" y="450"/>
                </a:lnTo>
                <a:lnTo>
                  <a:pt x="60" y="450"/>
                </a:lnTo>
                <a:lnTo>
                  <a:pt x="62" y="450"/>
                </a:lnTo>
                <a:lnTo>
                  <a:pt x="63" y="449"/>
                </a:lnTo>
                <a:lnTo>
                  <a:pt x="64" y="449"/>
                </a:lnTo>
                <a:lnTo>
                  <a:pt x="65" y="449"/>
                </a:lnTo>
                <a:lnTo>
                  <a:pt x="66" y="449"/>
                </a:lnTo>
                <a:lnTo>
                  <a:pt x="67" y="449"/>
                </a:lnTo>
                <a:lnTo>
                  <a:pt x="68" y="448"/>
                </a:lnTo>
                <a:lnTo>
                  <a:pt x="69" y="448"/>
                </a:lnTo>
                <a:lnTo>
                  <a:pt x="69" y="447"/>
                </a:lnTo>
                <a:lnTo>
                  <a:pt x="68" y="446"/>
                </a:lnTo>
                <a:lnTo>
                  <a:pt x="67" y="446"/>
                </a:lnTo>
                <a:lnTo>
                  <a:pt x="68" y="445"/>
                </a:lnTo>
                <a:lnTo>
                  <a:pt x="69" y="445"/>
                </a:lnTo>
                <a:lnTo>
                  <a:pt x="71" y="446"/>
                </a:lnTo>
                <a:lnTo>
                  <a:pt x="73" y="446"/>
                </a:lnTo>
                <a:lnTo>
                  <a:pt x="74" y="446"/>
                </a:lnTo>
                <a:lnTo>
                  <a:pt x="76" y="449"/>
                </a:lnTo>
                <a:lnTo>
                  <a:pt x="77" y="451"/>
                </a:lnTo>
                <a:lnTo>
                  <a:pt x="78" y="452"/>
                </a:lnTo>
                <a:lnTo>
                  <a:pt x="79" y="452"/>
                </a:lnTo>
                <a:lnTo>
                  <a:pt x="80" y="451"/>
                </a:lnTo>
                <a:lnTo>
                  <a:pt x="82" y="454"/>
                </a:lnTo>
                <a:lnTo>
                  <a:pt x="84" y="454"/>
                </a:lnTo>
                <a:lnTo>
                  <a:pt x="85" y="455"/>
                </a:lnTo>
                <a:lnTo>
                  <a:pt x="86" y="455"/>
                </a:lnTo>
                <a:lnTo>
                  <a:pt x="87" y="454"/>
                </a:lnTo>
                <a:lnTo>
                  <a:pt x="88" y="454"/>
                </a:lnTo>
                <a:lnTo>
                  <a:pt x="89" y="453"/>
                </a:lnTo>
                <a:lnTo>
                  <a:pt x="89" y="452"/>
                </a:lnTo>
                <a:lnTo>
                  <a:pt x="89" y="451"/>
                </a:lnTo>
                <a:lnTo>
                  <a:pt x="88" y="450"/>
                </a:lnTo>
                <a:lnTo>
                  <a:pt x="90" y="449"/>
                </a:lnTo>
                <a:lnTo>
                  <a:pt x="92" y="448"/>
                </a:lnTo>
                <a:lnTo>
                  <a:pt x="93" y="447"/>
                </a:lnTo>
                <a:lnTo>
                  <a:pt x="92" y="446"/>
                </a:lnTo>
                <a:lnTo>
                  <a:pt x="92" y="445"/>
                </a:lnTo>
                <a:lnTo>
                  <a:pt x="92" y="444"/>
                </a:lnTo>
                <a:lnTo>
                  <a:pt x="87" y="444"/>
                </a:lnTo>
                <a:lnTo>
                  <a:pt x="86" y="444"/>
                </a:lnTo>
                <a:lnTo>
                  <a:pt x="85" y="443"/>
                </a:lnTo>
                <a:lnTo>
                  <a:pt x="83" y="443"/>
                </a:lnTo>
                <a:lnTo>
                  <a:pt x="81" y="442"/>
                </a:lnTo>
                <a:lnTo>
                  <a:pt x="79" y="442"/>
                </a:lnTo>
                <a:lnTo>
                  <a:pt x="79" y="442"/>
                </a:lnTo>
                <a:lnTo>
                  <a:pt x="76" y="440"/>
                </a:lnTo>
                <a:lnTo>
                  <a:pt x="74" y="436"/>
                </a:lnTo>
                <a:lnTo>
                  <a:pt x="71" y="434"/>
                </a:lnTo>
                <a:lnTo>
                  <a:pt x="70" y="433"/>
                </a:lnTo>
                <a:lnTo>
                  <a:pt x="69" y="431"/>
                </a:lnTo>
                <a:lnTo>
                  <a:pt x="68" y="431"/>
                </a:lnTo>
                <a:lnTo>
                  <a:pt x="68" y="430"/>
                </a:lnTo>
                <a:lnTo>
                  <a:pt x="67" y="429"/>
                </a:lnTo>
                <a:lnTo>
                  <a:pt x="67" y="428"/>
                </a:lnTo>
                <a:lnTo>
                  <a:pt x="66" y="426"/>
                </a:lnTo>
                <a:lnTo>
                  <a:pt x="61" y="418"/>
                </a:lnTo>
                <a:lnTo>
                  <a:pt x="60" y="417"/>
                </a:lnTo>
                <a:lnTo>
                  <a:pt x="59" y="415"/>
                </a:lnTo>
                <a:lnTo>
                  <a:pt x="60" y="413"/>
                </a:lnTo>
                <a:lnTo>
                  <a:pt x="60" y="412"/>
                </a:lnTo>
                <a:lnTo>
                  <a:pt x="60" y="411"/>
                </a:lnTo>
                <a:lnTo>
                  <a:pt x="62" y="410"/>
                </a:lnTo>
                <a:lnTo>
                  <a:pt x="64" y="409"/>
                </a:lnTo>
                <a:lnTo>
                  <a:pt x="66" y="408"/>
                </a:lnTo>
                <a:lnTo>
                  <a:pt x="67" y="408"/>
                </a:lnTo>
                <a:lnTo>
                  <a:pt x="68" y="409"/>
                </a:lnTo>
                <a:lnTo>
                  <a:pt x="69" y="408"/>
                </a:lnTo>
                <a:lnTo>
                  <a:pt x="72" y="405"/>
                </a:lnTo>
                <a:lnTo>
                  <a:pt x="77" y="403"/>
                </a:lnTo>
                <a:lnTo>
                  <a:pt x="78" y="402"/>
                </a:lnTo>
                <a:lnTo>
                  <a:pt x="81" y="403"/>
                </a:lnTo>
                <a:lnTo>
                  <a:pt x="81" y="404"/>
                </a:lnTo>
                <a:lnTo>
                  <a:pt x="82" y="402"/>
                </a:lnTo>
                <a:lnTo>
                  <a:pt x="81" y="401"/>
                </a:lnTo>
                <a:lnTo>
                  <a:pt x="81" y="401"/>
                </a:lnTo>
                <a:lnTo>
                  <a:pt x="80" y="399"/>
                </a:lnTo>
                <a:lnTo>
                  <a:pt x="79" y="399"/>
                </a:lnTo>
                <a:lnTo>
                  <a:pt x="76" y="402"/>
                </a:lnTo>
                <a:lnTo>
                  <a:pt x="75" y="402"/>
                </a:lnTo>
                <a:lnTo>
                  <a:pt x="72" y="403"/>
                </a:lnTo>
                <a:lnTo>
                  <a:pt x="69" y="404"/>
                </a:lnTo>
                <a:lnTo>
                  <a:pt x="67" y="405"/>
                </a:lnTo>
                <a:lnTo>
                  <a:pt x="65" y="405"/>
                </a:lnTo>
                <a:lnTo>
                  <a:pt x="63" y="405"/>
                </a:lnTo>
                <a:lnTo>
                  <a:pt x="62" y="405"/>
                </a:lnTo>
                <a:lnTo>
                  <a:pt x="61" y="405"/>
                </a:lnTo>
                <a:lnTo>
                  <a:pt x="58" y="407"/>
                </a:lnTo>
                <a:lnTo>
                  <a:pt x="57" y="407"/>
                </a:lnTo>
                <a:lnTo>
                  <a:pt x="56" y="407"/>
                </a:lnTo>
                <a:lnTo>
                  <a:pt x="53" y="406"/>
                </a:lnTo>
                <a:lnTo>
                  <a:pt x="52" y="405"/>
                </a:lnTo>
                <a:lnTo>
                  <a:pt x="52" y="405"/>
                </a:lnTo>
                <a:lnTo>
                  <a:pt x="53" y="404"/>
                </a:lnTo>
                <a:lnTo>
                  <a:pt x="52" y="404"/>
                </a:lnTo>
                <a:lnTo>
                  <a:pt x="51" y="403"/>
                </a:lnTo>
                <a:lnTo>
                  <a:pt x="51" y="404"/>
                </a:lnTo>
                <a:lnTo>
                  <a:pt x="50" y="404"/>
                </a:lnTo>
                <a:lnTo>
                  <a:pt x="50" y="402"/>
                </a:lnTo>
                <a:lnTo>
                  <a:pt x="49" y="399"/>
                </a:lnTo>
                <a:lnTo>
                  <a:pt x="50" y="397"/>
                </a:lnTo>
                <a:lnTo>
                  <a:pt x="51" y="397"/>
                </a:lnTo>
                <a:lnTo>
                  <a:pt x="51" y="396"/>
                </a:lnTo>
                <a:lnTo>
                  <a:pt x="51" y="395"/>
                </a:lnTo>
                <a:lnTo>
                  <a:pt x="50" y="395"/>
                </a:lnTo>
                <a:lnTo>
                  <a:pt x="49" y="393"/>
                </a:lnTo>
                <a:lnTo>
                  <a:pt x="50" y="392"/>
                </a:lnTo>
                <a:lnTo>
                  <a:pt x="51" y="392"/>
                </a:lnTo>
                <a:lnTo>
                  <a:pt x="52" y="393"/>
                </a:lnTo>
                <a:lnTo>
                  <a:pt x="53" y="393"/>
                </a:lnTo>
                <a:lnTo>
                  <a:pt x="54" y="393"/>
                </a:lnTo>
                <a:lnTo>
                  <a:pt x="55" y="393"/>
                </a:lnTo>
                <a:lnTo>
                  <a:pt x="57" y="393"/>
                </a:lnTo>
                <a:lnTo>
                  <a:pt x="58" y="393"/>
                </a:lnTo>
                <a:lnTo>
                  <a:pt x="58" y="393"/>
                </a:lnTo>
                <a:lnTo>
                  <a:pt x="58" y="392"/>
                </a:lnTo>
                <a:lnTo>
                  <a:pt x="55" y="391"/>
                </a:lnTo>
                <a:lnTo>
                  <a:pt x="54" y="390"/>
                </a:lnTo>
                <a:lnTo>
                  <a:pt x="55" y="388"/>
                </a:lnTo>
                <a:lnTo>
                  <a:pt x="55" y="387"/>
                </a:lnTo>
                <a:lnTo>
                  <a:pt x="55" y="386"/>
                </a:lnTo>
                <a:lnTo>
                  <a:pt x="54" y="386"/>
                </a:lnTo>
                <a:lnTo>
                  <a:pt x="54" y="385"/>
                </a:lnTo>
                <a:lnTo>
                  <a:pt x="53" y="384"/>
                </a:lnTo>
                <a:lnTo>
                  <a:pt x="52" y="385"/>
                </a:lnTo>
                <a:lnTo>
                  <a:pt x="51" y="385"/>
                </a:lnTo>
                <a:lnTo>
                  <a:pt x="51" y="387"/>
                </a:lnTo>
                <a:lnTo>
                  <a:pt x="50" y="387"/>
                </a:lnTo>
                <a:lnTo>
                  <a:pt x="50" y="386"/>
                </a:lnTo>
                <a:lnTo>
                  <a:pt x="49" y="380"/>
                </a:lnTo>
                <a:lnTo>
                  <a:pt x="49" y="379"/>
                </a:lnTo>
                <a:lnTo>
                  <a:pt x="49" y="378"/>
                </a:lnTo>
                <a:lnTo>
                  <a:pt x="51" y="377"/>
                </a:lnTo>
                <a:lnTo>
                  <a:pt x="51" y="376"/>
                </a:lnTo>
                <a:lnTo>
                  <a:pt x="53" y="374"/>
                </a:lnTo>
                <a:lnTo>
                  <a:pt x="54" y="373"/>
                </a:lnTo>
                <a:lnTo>
                  <a:pt x="55" y="374"/>
                </a:lnTo>
                <a:lnTo>
                  <a:pt x="56" y="375"/>
                </a:lnTo>
                <a:lnTo>
                  <a:pt x="57" y="375"/>
                </a:lnTo>
                <a:lnTo>
                  <a:pt x="58" y="374"/>
                </a:lnTo>
                <a:lnTo>
                  <a:pt x="58" y="372"/>
                </a:lnTo>
                <a:lnTo>
                  <a:pt x="59" y="371"/>
                </a:lnTo>
                <a:lnTo>
                  <a:pt x="60" y="371"/>
                </a:lnTo>
                <a:lnTo>
                  <a:pt x="60" y="370"/>
                </a:lnTo>
                <a:lnTo>
                  <a:pt x="61" y="370"/>
                </a:lnTo>
                <a:lnTo>
                  <a:pt x="65" y="371"/>
                </a:lnTo>
                <a:lnTo>
                  <a:pt x="67" y="374"/>
                </a:lnTo>
                <a:lnTo>
                  <a:pt x="70" y="377"/>
                </a:lnTo>
                <a:lnTo>
                  <a:pt x="71" y="377"/>
                </a:lnTo>
                <a:lnTo>
                  <a:pt x="71" y="376"/>
                </a:lnTo>
                <a:lnTo>
                  <a:pt x="70" y="375"/>
                </a:lnTo>
                <a:lnTo>
                  <a:pt x="70" y="374"/>
                </a:lnTo>
                <a:lnTo>
                  <a:pt x="69" y="373"/>
                </a:lnTo>
                <a:lnTo>
                  <a:pt x="69" y="372"/>
                </a:lnTo>
                <a:lnTo>
                  <a:pt x="69" y="371"/>
                </a:lnTo>
                <a:lnTo>
                  <a:pt x="68" y="369"/>
                </a:lnTo>
                <a:lnTo>
                  <a:pt x="69" y="369"/>
                </a:lnTo>
                <a:lnTo>
                  <a:pt x="73" y="370"/>
                </a:lnTo>
                <a:lnTo>
                  <a:pt x="73" y="371"/>
                </a:lnTo>
                <a:lnTo>
                  <a:pt x="74" y="371"/>
                </a:lnTo>
                <a:lnTo>
                  <a:pt x="80" y="373"/>
                </a:lnTo>
                <a:lnTo>
                  <a:pt x="81" y="374"/>
                </a:lnTo>
                <a:lnTo>
                  <a:pt x="83" y="375"/>
                </a:lnTo>
                <a:lnTo>
                  <a:pt x="84" y="375"/>
                </a:lnTo>
                <a:lnTo>
                  <a:pt x="89" y="379"/>
                </a:lnTo>
                <a:lnTo>
                  <a:pt x="90" y="380"/>
                </a:lnTo>
                <a:lnTo>
                  <a:pt x="92" y="382"/>
                </a:lnTo>
                <a:lnTo>
                  <a:pt x="93" y="384"/>
                </a:lnTo>
                <a:lnTo>
                  <a:pt x="93" y="385"/>
                </a:lnTo>
                <a:lnTo>
                  <a:pt x="94" y="385"/>
                </a:lnTo>
                <a:lnTo>
                  <a:pt x="95" y="385"/>
                </a:lnTo>
                <a:lnTo>
                  <a:pt x="96" y="385"/>
                </a:lnTo>
                <a:lnTo>
                  <a:pt x="97" y="387"/>
                </a:lnTo>
                <a:lnTo>
                  <a:pt x="98" y="390"/>
                </a:lnTo>
                <a:lnTo>
                  <a:pt x="99" y="390"/>
                </a:lnTo>
                <a:lnTo>
                  <a:pt x="100" y="391"/>
                </a:lnTo>
                <a:lnTo>
                  <a:pt x="100" y="392"/>
                </a:lnTo>
                <a:lnTo>
                  <a:pt x="101" y="393"/>
                </a:lnTo>
                <a:lnTo>
                  <a:pt x="102" y="394"/>
                </a:lnTo>
                <a:lnTo>
                  <a:pt x="106" y="398"/>
                </a:lnTo>
                <a:lnTo>
                  <a:pt x="108" y="400"/>
                </a:lnTo>
                <a:lnTo>
                  <a:pt x="112" y="404"/>
                </a:lnTo>
                <a:lnTo>
                  <a:pt x="113" y="405"/>
                </a:lnTo>
                <a:lnTo>
                  <a:pt x="114" y="405"/>
                </a:lnTo>
                <a:lnTo>
                  <a:pt x="116" y="406"/>
                </a:lnTo>
                <a:lnTo>
                  <a:pt x="116" y="407"/>
                </a:lnTo>
                <a:lnTo>
                  <a:pt x="117" y="407"/>
                </a:lnTo>
                <a:lnTo>
                  <a:pt x="118" y="406"/>
                </a:lnTo>
                <a:lnTo>
                  <a:pt x="120" y="406"/>
                </a:lnTo>
                <a:lnTo>
                  <a:pt x="122" y="407"/>
                </a:lnTo>
                <a:lnTo>
                  <a:pt x="124" y="408"/>
                </a:lnTo>
                <a:lnTo>
                  <a:pt x="125" y="409"/>
                </a:lnTo>
                <a:lnTo>
                  <a:pt x="125" y="410"/>
                </a:lnTo>
                <a:lnTo>
                  <a:pt x="125" y="411"/>
                </a:lnTo>
                <a:lnTo>
                  <a:pt x="127" y="412"/>
                </a:lnTo>
                <a:lnTo>
                  <a:pt x="129" y="417"/>
                </a:lnTo>
                <a:lnTo>
                  <a:pt x="135" y="423"/>
                </a:lnTo>
                <a:lnTo>
                  <a:pt x="136" y="425"/>
                </a:lnTo>
                <a:lnTo>
                  <a:pt x="138" y="427"/>
                </a:lnTo>
                <a:lnTo>
                  <a:pt x="141" y="428"/>
                </a:lnTo>
                <a:lnTo>
                  <a:pt x="143" y="429"/>
                </a:lnTo>
                <a:lnTo>
                  <a:pt x="143" y="430"/>
                </a:lnTo>
                <a:lnTo>
                  <a:pt x="144" y="432"/>
                </a:lnTo>
                <a:lnTo>
                  <a:pt x="144" y="433"/>
                </a:lnTo>
                <a:lnTo>
                  <a:pt x="144" y="434"/>
                </a:lnTo>
                <a:lnTo>
                  <a:pt x="145" y="434"/>
                </a:lnTo>
                <a:lnTo>
                  <a:pt x="145" y="432"/>
                </a:lnTo>
                <a:lnTo>
                  <a:pt x="145" y="430"/>
                </a:lnTo>
                <a:lnTo>
                  <a:pt x="145" y="430"/>
                </a:lnTo>
                <a:lnTo>
                  <a:pt x="145" y="429"/>
                </a:lnTo>
                <a:lnTo>
                  <a:pt x="146" y="429"/>
                </a:lnTo>
                <a:lnTo>
                  <a:pt x="149" y="430"/>
                </a:lnTo>
                <a:lnTo>
                  <a:pt x="150" y="430"/>
                </a:lnTo>
                <a:lnTo>
                  <a:pt x="151" y="430"/>
                </a:lnTo>
                <a:lnTo>
                  <a:pt x="152" y="430"/>
                </a:lnTo>
                <a:lnTo>
                  <a:pt x="152" y="430"/>
                </a:lnTo>
                <a:lnTo>
                  <a:pt x="152" y="429"/>
                </a:lnTo>
                <a:lnTo>
                  <a:pt x="151" y="429"/>
                </a:lnTo>
                <a:lnTo>
                  <a:pt x="150" y="429"/>
                </a:lnTo>
                <a:lnTo>
                  <a:pt x="149" y="429"/>
                </a:lnTo>
                <a:lnTo>
                  <a:pt x="148" y="428"/>
                </a:lnTo>
                <a:lnTo>
                  <a:pt x="144" y="428"/>
                </a:lnTo>
                <a:lnTo>
                  <a:pt x="143" y="427"/>
                </a:lnTo>
                <a:lnTo>
                  <a:pt x="142" y="427"/>
                </a:lnTo>
                <a:lnTo>
                  <a:pt x="140" y="426"/>
                </a:lnTo>
                <a:lnTo>
                  <a:pt x="139" y="425"/>
                </a:lnTo>
                <a:lnTo>
                  <a:pt x="138" y="425"/>
                </a:lnTo>
                <a:lnTo>
                  <a:pt x="138" y="424"/>
                </a:lnTo>
                <a:lnTo>
                  <a:pt x="137" y="424"/>
                </a:lnTo>
                <a:lnTo>
                  <a:pt x="137" y="423"/>
                </a:lnTo>
                <a:lnTo>
                  <a:pt x="137" y="422"/>
                </a:lnTo>
                <a:lnTo>
                  <a:pt x="136" y="421"/>
                </a:lnTo>
                <a:lnTo>
                  <a:pt x="131" y="416"/>
                </a:lnTo>
                <a:lnTo>
                  <a:pt x="129" y="414"/>
                </a:lnTo>
                <a:lnTo>
                  <a:pt x="128" y="411"/>
                </a:lnTo>
                <a:lnTo>
                  <a:pt x="127" y="410"/>
                </a:lnTo>
                <a:lnTo>
                  <a:pt x="127" y="409"/>
                </a:lnTo>
                <a:lnTo>
                  <a:pt x="126" y="408"/>
                </a:lnTo>
                <a:lnTo>
                  <a:pt x="124" y="406"/>
                </a:lnTo>
                <a:lnTo>
                  <a:pt x="122" y="405"/>
                </a:lnTo>
                <a:lnTo>
                  <a:pt x="121" y="405"/>
                </a:lnTo>
                <a:lnTo>
                  <a:pt x="119" y="405"/>
                </a:lnTo>
                <a:lnTo>
                  <a:pt x="118" y="405"/>
                </a:lnTo>
                <a:lnTo>
                  <a:pt x="118" y="405"/>
                </a:lnTo>
                <a:lnTo>
                  <a:pt x="117" y="404"/>
                </a:lnTo>
                <a:lnTo>
                  <a:pt x="116" y="403"/>
                </a:lnTo>
                <a:lnTo>
                  <a:pt x="116" y="402"/>
                </a:lnTo>
                <a:lnTo>
                  <a:pt x="112" y="398"/>
                </a:lnTo>
                <a:lnTo>
                  <a:pt x="107" y="393"/>
                </a:lnTo>
                <a:lnTo>
                  <a:pt x="105" y="389"/>
                </a:lnTo>
                <a:lnTo>
                  <a:pt x="105" y="387"/>
                </a:lnTo>
                <a:lnTo>
                  <a:pt x="105" y="386"/>
                </a:lnTo>
                <a:lnTo>
                  <a:pt x="105" y="386"/>
                </a:lnTo>
                <a:lnTo>
                  <a:pt x="111" y="387"/>
                </a:lnTo>
                <a:lnTo>
                  <a:pt x="114" y="387"/>
                </a:lnTo>
                <a:lnTo>
                  <a:pt x="116" y="387"/>
                </a:lnTo>
                <a:lnTo>
                  <a:pt x="118" y="387"/>
                </a:lnTo>
                <a:lnTo>
                  <a:pt x="120" y="387"/>
                </a:lnTo>
                <a:lnTo>
                  <a:pt x="121" y="387"/>
                </a:lnTo>
                <a:lnTo>
                  <a:pt x="123" y="388"/>
                </a:lnTo>
                <a:lnTo>
                  <a:pt x="124" y="388"/>
                </a:lnTo>
                <a:lnTo>
                  <a:pt x="125" y="390"/>
                </a:lnTo>
                <a:lnTo>
                  <a:pt x="126" y="390"/>
                </a:lnTo>
                <a:lnTo>
                  <a:pt x="127" y="391"/>
                </a:lnTo>
                <a:lnTo>
                  <a:pt x="129" y="393"/>
                </a:lnTo>
                <a:lnTo>
                  <a:pt x="131" y="393"/>
                </a:lnTo>
                <a:lnTo>
                  <a:pt x="133" y="394"/>
                </a:lnTo>
                <a:lnTo>
                  <a:pt x="137" y="396"/>
                </a:lnTo>
                <a:lnTo>
                  <a:pt x="140" y="398"/>
                </a:lnTo>
                <a:lnTo>
                  <a:pt x="141" y="399"/>
                </a:lnTo>
                <a:lnTo>
                  <a:pt x="142" y="400"/>
                </a:lnTo>
                <a:lnTo>
                  <a:pt x="145" y="403"/>
                </a:lnTo>
                <a:lnTo>
                  <a:pt x="146" y="404"/>
                </a:lnTo>
                <a:lnTo>
                  <a:pt x="148" y="405"/>
                </a:lnTo>
                <a:lnTo>
                  <a:pt x="150" y="407"/>
                </a:lnTo>
                <a:lnTo>
                  <a:pt x="151" y="409"/>
                </a:lnTo>
                <a:lnTo>
                  <a:pt x="151" y="412"/>
                </a:lnTo>
                <a:lnTo>
                  <a:pt x="151" y="415"/>
                </a:lnTo>
                <a:lnTo>
                  <a:pt x="151" y="416"/>
                </a:lnTo>
                <a:lnTo>
                  <a:pt x="151" y="417"/>
                </a:lnTo>
                <a:lnTo>
                  <a:pt x="151" y="417"/>
                </a:lnTo>
                <a:lnTo>
                  <a:pt x="153" y="421"/>
                </a:lnTo>
                <a:lnTo>
                  <a:pt x="154" y="422"/>
                </a:lnTo>
                <a:lnTo>
                  <a:pt x="155" y="423"/>
                </a:lnTo>
                <a:lnTo>
                  <a:pt x="155" y="424"/>
                </a:lnTo>
                <a:lnTo>
                  <a:pt x="156" y="424"/>
                </a:lnTo>
                <a:lnTo>
                  <a:pt x="157" y="422"/>
                </a:lnTo>
                <a:lnTo>
                  <a:pt x="158" y="422"/>
                </a:lnTo>
                <a:lnTo>
                  <a:pt x="157" y="421"/>
                </a:lnTo>
                <a:lnTo>
                  <a:pt x="156" y="421"/>
                </a:lnTo>
                <a:lnTo>
                  <a:pt x="154" y="418"/>
                </a:lnTo>
                <a:lnTo>
                  <a:pt x="153" y="416"/>
                </a:lnTo>
                <a:lnTo>
                  <a:pt x="153" y="414"/>
                </a:lnTo>
                <a:lnTo>
                  <a:pt x="155" y="410"/>
                </a:lnTo>
                <a:lnTo>
                  <a:pt x="155" y="409"/>
                </a:lnTo>
                <a:lnTo>
                  <a:pt x="156" y="406"/>
                </a:lnTo>
                <a:lnTo>
                  <a:pt x="156" y="405"/>
                </a:lnTo>
                <a:lnTo>
                  <a:pt x="156" y="405"/>
                </a:lnTo>
                <a:lnTo>
                  <a:pt x="157" y="405"/>
                </a:lnTo>
                <a:lnTo>
                  <a:pt x="160" y="405"/>
                </a:lnTo>
                <a:lnTo>
                  <a:pt x="161" y="405"/>
                </a:lnTo>
                <a:lnTo>
                  <a:pt x="162" y="406"/>
                </a:lnTo>
                <a:lnTo>
                  <a:pt x="163" y="408"/>
                </a:lnTo>
                <a:lnTo>
                  <a:pt x="164" y="409"/>
                </a:lnTo>
                <a:lnTo>
                  <a:pt x="165" y="410"/>
                </a:lnTo>
                <a:lnTo>
                  <a:pt x="166" y="410"/>
                </a:lnTo>
                <a:lnTo>
                  <a:pt x="167" y="410"/>
                </a:lnTo>
                <a:lnTo>
                  <a:pt x="168" y="409"/>
                </a:lnTo>
                <a:lnTo>
                  <a:pt x="169" y="409"/>
                </a:lnTo>
                <a:lnTo>
                  <a:pt x="169" y="408"/>
                </a:lnTo>
                <a:lnTo>
                  <a:pt x="170" y="407"/>
                </a:lnTo>
                <a:lnTo>
                  <a:pt x="169" y="406"/>
                </a:lnTo>
                <a:lnTo>
                  <a:pt x="170" y="406"/>
                </a:lnTo>
                <a:lnTo>
                  <a:pt x="170" y="404"/>
                </a:lnTo>
                <a:lnTo>
                  <a:pt x="170" y="402"/>
                </a:lnTo>
                <a:lnTo>
                  <a:pt x="171" y="401"/>
                </a:lnTo>
                <a:lnTo>
                  <a:pt x="171" y="400"/>
                </a:lnTo>
                <a:lnTo>
                  <a:pt x="172" y="399"/>
                </a:lnTo>
                <a:lnTo>
                  <a:pt x="173" y="399"/>
                </a:lnTo>
                <a:lnTo>
                  <a:pt x="173" y="398"/>
                </a:lnTo>
                <a:lnTo>
                  <a:pt x="173" y="397"/>
                </a:lnTo>
                <a:lnTo>
                  <a:pt x="171" y="397"/>
                </a:lnTo>
                <a:lnTo>
                  <a:pt x="172" y="396"/>
                </a:lnTo>
                <a:lnTo>
                  <a:pt x="174" y="396"/>
                </a:lnTo>
                <a:lnTo>
                  <a:pt x="175" y="395"/>
                </a:lnTo>
                <a:lnTo>
                  <a:pt x="175" y="394"/>
                </a:lnTo>
                <a:lnTo>
                  <a:pt x="175" y="393"/>
                </a:lnTo>
                <a:lnTo>
                  <a:pt x="174" y="393"/>
                </a:lnTo>
                <a:lnTo>
                  <a:pt x="173" y="393"/>
                </a:lnTo>
                <a:lnTo>
                  <a:pt x="171" y="390"/>
                </a:lnTo>
                <a:lnTo>
                  <a:pt x="170" y="387"/>
                </a:lnTo>
                <a:lnTo>
                  <a:pt x="170" y="386"/>
                </a:lnTo>
                <a:lnTo>
                  <a:pt x="170" y="385"/>
                </a:lnTo>
                <a:lnTo>
                  <a:pt x="171" y="384"/>
                </a:lnTo>
                <a:lnTo>
                  <a:pt x="171" y="382"/>
                </a:lnTo>
                <a:lnTo>
                  <a:pt x="172" y="381"/>
                </a:lnTo>
                <a:lnTo>
                  <a:pt x="171" y="381"/>
                </a:lnTo>
                <a:lnTo>
                  <a:pt x="170" y="380"/>
                </a:lnTo>
                <a:lnTo>
                  <a:pt x="169" y="381"/>
                </a:lnTo>
                <a:lnTo>
                  <a:pt x="167" y="381"/>
                </a:lnTo>
                <a:lnTo>
                  <a:pt x="166" y="380"/>
                </a:lnTo>
                <a:lnTo>
                  <a:pt x="165" y="380"/>
                </a:lnTo>
                <a:lnTo>
                  <a:pt x="164" y="379"/>
                </a:lnTo>
                <a:lnTo>
                  <a:pt x="163" y="379"/>
                </a:lnTo>
                <a:lnTo>
                  <a:pt x="162" y="380"/>
                </a:lnTo>
                <a:lnTo>
                  <a:pt x="161" y="380"/>
                </a:lnTo>
                <a:lnTo>
                  <a:pt x="160" y="380"/>
                </a:lnTo>
                <a:lnTo>
                  <a:pt x="159" y="381"/>
                </a:lnTo>
                <a:lnTo>
                  <a:pt x="157" y="384"/>
                </a:lnTo>
                <a:lnTo>
                  <a:pt x="155" y="385"/>
                </a:lnTo>
                <a:lnTo>
                  <a:pt x="153" y="386"/>
                </a:lnTo>
                <a:lnTo>
                  <a:pt x="149" y="386"/>
                </a:lnTo>
                <a:lnTo>
                  <a:pt x="148" y="386"/>
                </a:lnTo>
                <a:lnTo>
                  <a:pt x="145" y="385"/>
                </a:lnTo>
                <a:lnTo>
                  <a:pt x="142" y="384"/>
                </a:lnTo>
                <a:lnTo>
                  <a:pt x="141" y="383"/>
                </a:lnTo>
                <a:lnTo>
                  <a:pt x="140" y="382"/>
                </a:lnTo>
                <a:lnTo>
                  <a:pt x="140" y="381"/>
                </a:lnTo>
                <a:lnTo>
                  <a:pt x="139" y="381"/>
                </a:lnTo>
                <a:lnTo>
                  <a:pt x="136" y="380"/>
                </a:lnTo>
                <a:lnTo>
                  <a:pt x="133" y="379"/>
                </a:lnTo>
                <a:lnTo>
                  <a:pt x="131" y="378"/>
                </a:lnTo>
                <a:lnTo>
                  <a:pt x="130" y="377"/>
                </a:lnTo>
                <a:lnTo>
                  <a:pt x="131" y="376"/>
                </a:lnTo>
                <a:lnTo>
                  <a:pt x="133" y="374"/>
                </a:lnTo>
                <a:lnTo>
                  <a:pt x="134" y="371"/>
                </a:lnTo>
                <a:lnTo>
                  <a:pt x="135" y="368"/>
                </a:lnTo>
                <a:lnTo>
                  <a:pt x="135" y="366"/>
                </a:lnTo>
                <a:lnTo>
                  <a:pt x="134" y="365"/>
                </a:lnTo>
                <a:lnTo>
                  <a:pt x="135" y="363"/>
                </a:lnTo>
                <a:lnTo>
                  <a:pt x="135" y="362"/>
                </a:lnTo>
                <a:lnTo>
                  <a:pt x="135" y="361"/>
                </a:lnTo>
                <a:lnTo>
                  <a:pt x="135" y="360"/>
                </a:lnTo>
                <a:lnTo>
                  <a:pt x="134" y="359"/>
                </a:lnTo>
                <a:lnTo>
                  <a:pt x="133" y="359"/>
                </a:lnTo>
                <a:lnTo>
                  <a:pt x="132" y="359"/>
                </a:lnTo>
                <a:lnTo>
                  <a:pt x="131" y="359"/>
                </a:lnTo>
                <a:lnTo>
                  <a:pt x="131" y="360"/>
                </a:lnTo>
                <a:lnTo>
                  <a:pt x="131" y="364"/>
                </a:lnTo>
                <a:lnTo>
                  <a:pt x="130" y="368"/>
                </a:lnTo>
                <a:lnTo>
                  <a:pt x="129" y="369"/>
                </a:lnTo>
                <a:lnTo>
                  <a:pt x="129" y="371"/>
                </a:lnTo>
                <a:lnTo>
                  <a:pt x="128" y="373"/>
                </a:lnTo>
                <a:lnTo>
                  <a:pt x="128" y="374"/>
                </a:lnTo>
                <a:lnTo>
                  <a:pt x="127" y="374"/>
                </a:lnTo>
                <a:lnTo>
                  <a:pt x="126" y="374"/>
                </a:lnTo>
                <a:lnTo>
                  <a:pt x="123" y="373"/>
                </a:lnTo>
                <a:lnTo>
                  <a:pt x="121" y="373"/>
                </a:lnTo>
                <a:lnTo>
                  <a:pt x="116" y="372"/>
                </a:lnTo>
                <a:lnTo>
                  <a:pt x="116" y="371"/>
                </a:lnTo>
                <a:lnTo>
                  <a:pt x="115" y="370"/>
                </a:lnTo>
                <a:lnTo>
                  <a:pt x="113" y="368"/>
                </a:lnTo>
                <a:lnTo>
                  <a:pt x="112" y="367"/>
                </a:lnTo>
                <a:lnTo>
                  <a:pt x="112" y="366"/>
                </a:lnTo>
                <a:lnTo>
                  <a:pt x="112" y="364"/>
                </a:lnTo>
                <a:lnTo>
                  <a:pt x="111" y="362"/>
                </a:lnTo>
                <a:lnTo>
                  <a:pt x="110" y="361"/>
                </a:lnTo>
                <a:lnTo>
                  <a:pt x="109" y="361"/>
                </a:lnTo>
                <a:lnTo>
                  <a:pt x="109" y="359"/>
                </a:lnTo>
                <a:lnTo>
                  <a:pt x="108" y="357"/>
                </a:lnTo>
                <a:lnTo>
                  <a:pt x="107" y="357"/>
                </a:lnTo>
                <a:lnTo>
                  <a:pt x="106" y="357"/>
                </a:lnTo>
                <a:lnTo>
                  <a:pt x="106" y="356"/>
                </a:lnTo>
                <a:lnTo>
                  <a:pt x="105" y="356"/>
                </a:lnTo>
                <a:lnTo>
                  <a:pt x="106" y="356"/>
                </a:lnTo>
                <a:lnTo>
                  <a:pt x="106" y="355"/>
                </a:lnTo>
                <a:lnTo>
                  <a:pt x="104" y="353"/>
                </a:lnTo>
                <a:lnTo>
                  <a:pt x="103" y="352"/>
                </a:lnTo>
                <a:lnTo>
                  <a:pt x="103" y="351"/>
                </a:lnTo>
                <a:lnTo>
                  <a:pt x="103" y="350"/>
                </a:lnTo>
                <a:lnTo>
                  <a:pt x="102" y="349"/>
                </a:lnTo>
                <a:lnTo>
                  <a:pt x="103" y="348"/>
                </a:lnTo>
                <a:lnTo>
                  <a:pt x="104" y="347"/>
                </a:lnTo>
                <a:lnTo>
                  <a:pt x="105" y="348"/>
                </a:lnTo>
                <a:lnTo>
                  <a:pt x="106" y="348"/>
                </a:lnTo>
                <a:lnTo>
                  <a:pt x="108" y="348"/>
                </a:lnTo>
                <a:lnTo>
                  <a:pt x="110" y="348"/>
                </a:lnTo>
                <a:lnTo>
                  <a:pt x="111" y="348"/>
                </a:lnTo>
                <a:lnTo>
                  <a:pt x="112" y="348"/>
                </a:lnTo>
                <a:lnTo>
                  <a:pt x="113" y="349"/>
                </a:lnTo>
                <a:lnTo>
                  <a:pt x="114" y="349"/>
                </a:lnTo>
                <a:lnTo>
                  <a:pt x="116" y="349"/>
                </a:lnTo>
                <a:lnTo>
                  <a:pt x="116" y="348"/>
                </a:lnTo>
                <a:lnTo>
                  <a:pt x="117" y="349"/>
                </a:lnTo>
                <a:lnTo>
                  <a:pt x="120" y="348"/>
                </a:lnTo>
                <a:lnTo>
                  <a:pt x="122" y="349"/>
                </a:lnTo>
                <a:lnTo>
                  <a:pt x="123" y="348"/>
                </a:lnTo>
                <a:lnTo>
                  <a:pt x="125" y="345"/>
                </a:lnTo>
                <a:lnTo>
                  <a:pt x="126" y="344"/>
                </a:lnTo>
                <a:lnTo>
                  <a:pt x="126" y="344"/>
                </a:lnTo>
                <a:lnTo>
                  <a:pt x="125" y="344"/>
                </a:lnTo>
                <a:lnTo>
                  <a:pt x="124" y="344"/>
                </a:lnTo>
                <a:lnTo>
                  <a:pt x="123" y="344"/>
                </a:lnTo>
                <a:lnTo>
                  <a:pt x="120" y="344"/>
                </a:lnTo>
                <a:lnTo>
                  <a:pt x="119" y="345"/>
                </a:lnTo>
                <a:lnTo>
                  <a:pt x="118" y="344"/>
                </a:lnTo>
                <a:lnTo>
                  <a:pt x="117" y="344"/>
                </a:lnTo>
                <a:lnTo>
                  <a:pt x="116" y="344"/>
                </a:lnTo>
                <a:lnTo>
                  <a:pt x="115" y="343"/>
                </a:lnTo>
                <a:lnTo>
                  <a:pt x="111" y="343"/>
                </a:lnTo>
                <a:lnTo>
                  <a:pt x="111" y="342"/>
                </a:lnTo>
                <a:lnTo>
                  <a:pt x="109" y="342"/>
                </a:lnTo>
                <a:lnTo>
                  <a:pt x="107" y="340"/>
                </a:lnTo>
                <a:lnTo>
                  <a:pt x="105" y="339"/>
                </a:lnTo>
                <a:lnTo>
                  <a:pt x="104" y="337"/>
                </a:lnTo>
                <a:lnTo>
                  <a:pt x="104" y="336"/>
                </a:lnTo>
                <a:lnTo>
                  <a:pt x="103" y="335"/>
                </a:lnTo>
                <a:lnTo>
                  <a:pt x="103" y="334"/>
                </a:lnTo>
                <a:lnTo>
                  <a:pt x="103" y="333"/>
                </a:lnTo>
                <a:lnTo>
                  <a:pt x="103" y="332"/>
                </a:lnTo>
                <a:lnTo>
                  <a:pt x="104" y="332"/>
                </a:lnTo>
                <a:lnTo>
                  <a:pt x="106" y="333"/>
                </a:lnTo>
                <a:lnTo>
                  <a:pt x="108" y="333"/>
                </a:lnTo>
                <a:lnTo>
                  <a:pt x="109" y="332"/>
                </a:lnTo>
                <a:lnTo>
                  <a:pt x="111" y="332"/>
                </a:lnTo>
                <a:lnTo>
                  <a:pt x="112" y="331"/>
                </a:lnTo>
                <a:lnTo>
                  <a:pt x="114" y="331"/>
                </a:lnTo>
                <a:lnTo>
                  <a:pt x="115" y="331"/>
                </a:lnTo>
                <a:lnTo>
                  <a:pt x="117" y="330"/>
                </a:lnTo>
                <a:lnTo>
                  <a:pt x="118" y="330"/>
                </a:lnTo>
                <a:lnTo>
                  <a:pt x="120" y="331"/>
                </a:lnTo>
                <a:lnTo>
                  <a:pt x="122" y="331"/>
                </a:lnTo>
                <a:lnTo>
                  <a:pt x="124" y="331"/>
                </a:lnTo>
                <a:lnTo>
                  <a:pt x="124" y="331"/>
                </a:lnTo>
                <a:lnTo>
                  <a:pt x="124" y="330"/>
                </a:lnTo>
                <a:lnTo>
                  <a:pt x="123" y="329"/>
                </a:lnTo>
                <a:lnTo>
                  <a:pt x="117" y="325"/>
                </a:lnTo>
                <a:lnTo>
                  <a:pt x="116" y="325"/>
                </a:lnTo>
                <a:lnTo>
                  <a:pt x="116" y="325"/>
                </a:lnTo>
                <a:lnTo>
                  <a:pt x="114" y="325"/>
                </a:lnTo>
                <a:lnTo>
                  <a:pt x="113" y="326"/>
                </a:lnTo>
                <a:lnTo>
                  <a:pt x="112" y="327"/>
                </a:lnTo>
                <a:lnTo>
                  <a:pt x="110" y="327"/>
                </a:lnTo>
                <a:lnTo>
                  <a:pt x="109" y="327"/>
                </a:lnTo>
                <a:lnTo>
                  <a:pt x="106" y="326"/>
                </a:lnTo>
                <a:lnTo>
                  <a:pt x="104" y="324"/>
                </a:lnTo>
                <a:lnTo>
                  <a:pt x="99" y="321"/>
                </a:lnTo>
                <a:lnTo>
                  <a:pt x="98" y="320"/>
                </a:lnTo>
                <a:lnTo>
                  <a:pt x="96" y="319"/>
                </a:lnTo>
                <a:lnTo>
                  <a:pt x="96" y="318"/>
                </a:lnTo>
                <a:lnTo>
                  <a:pt x="96" y="316"/>
                </a:lnTo>
                <a:lnTo>
                  <a:pt x="96" y="315"/>
                </a:lnTo>
                <a:lnTo>
                  <a:pt x="97" y="315"/>
                </a:lnTo>
                <a:lnTo>
                  <a:pt x="97" y="314"/>
                </a:lnTo>
                <a:lnTo>
                  <a:pt x="99" y="315"/>
                </a:lnTo>
                <a:lnTo>
                  <a:pt x="100" y="315"/>
                </a:lnTo>
                <a:lnTo>
                  <a:pt x="101" y="315"/>
                </a:lnTo>
                <a:lnTo>
                  <a:pt x="102" y="314"/>
                </a:lnTo>
                <a:lnTo>
                  <a:pt x="104" y="314"/>
                </a:lnTo>
                <a:lnTo>
                  <a:pt x="105" y="314"/>
                </a:lnTo>
                <a:lnTo>
                  <a:pt x="105" y="313"/>
                </a:lnTo>
                <a:lnTo>
                  <a:pt x="105" y="312"/>
                </a:lnTo>
                <a:lnTo>
                  <a:pt x="105" y="311"/>
                </a:lnTo>
                <a:lnTo>
                  <a:pt x="105" y="311"/>
                </a:lnTo>
                <a:lnTo>
                  <a:pt x="103" y="310"/>
                </a:lnTo>
                <a:lnTo>
                  <a:pt x="102" y="310"/>
                </a:lnTo>
                <a:lnTo>
                  <a:pt x="100" y="310"/>
                </a:lnTo>
                <a:lnTo>
                  <a:pt x="98" y="310"/>
                </a:lnTo>
                <a:lnTo>
                  <a:pt x="97" y="309"/>
                </a:lnTo>
                <a:lnTo>
                  <a:pt x="97" y="308"/>
                </a:lnTo>
                <a:lnTo>
                  <a:pt x="97" y="307"/>
                </a:lnTo>
                <a:lnTo>
                  <a:pt x="98" y="307"/>
                </a:lnTo>
                <a:lnTo>
                  <a:pt x="99" y="307"/>
                </a:lnTo>
                <a:lnTo>
                  <a:pt x="100" y="306"/>
                </a:lnTo>
                <a:lnTo>
                  <a:pt x="101" y="305"/>
                </a:lnTo>
                <a:lnTo>
                  <a:pt x="101" y="304"/>
                </a:lnTo>
                <a:lnTo>
                  <a:pt x="100" y="303"/>
                </a:lnTo>
                <a:lnTo>
                  <a:pt x="99" y="303"/>
                </a:lnTo>
                <a:lnTo>
                  <a:pt x="98" y="303"/>
                </a:lnTo>
                <a:lnTo>
                  <a:pt x="96" y="303"/>
                </a:lnTo>
                <a:lnTo>
                  <a:pt x="94" y="303"/>
                </a:lnTo>
                <a:lnTo>
                  <a:pt x="94" y="302"/>
                </a:lnTo>
                <a:lnTo>
                  <a:pt x="94" y="300"/>
                </a:lnTo>
                <a:lnTo>
                  <a:pt x="94" y="299"/>
                </a:lnTo>
                <a:lnTo>
                  <a:pt x="94" y="298"/>
                </a:lnTo>
                <a:lnTo>
                  <a:pt x="95" y="298"/>
                </a:lnTo>
                <a:lnTo>
                  <a:pt x="95" y="297"/>
                </a:lnTo>
                <a:lnTo>
                  <a:pt x="94" y="296"/>
                </a:lnTo>
                <a:lnTo>
                  <a:pt x="93" y="295"/>
                </a:lnTo>
                <a:lnTo>
                  <a:pt x="93" y="294"/>
                </a:lnTo>
                <a:lnTo>
                  <a:pt x="93" y="294"/>
                </a:lnTo>
                <a:lnTo>
                  <a:pt x="94" y="293"/>
                </a:lnTo>
                <a:lnTo>
                  <a:pt x="95" y="287"/>
                </a:lnTo>
                <a:lnTo>
                  <a:pt x="98" y="287"/>
                </a:lnTo>
                <a:lnTo>
                  <a:pt x="98" y="286"/>
                </a:lnTo>
                <a:lnTo>
                  <a:pt x="99" y="285"/>
                </a:lnTo>
                <a:lnTo>
                  <a:pt x="98" y="284"/>
                </a:lnTo>
                <a:lnTo>
                  <a:pt x="98" y="283"/>
                </a:lnTo>
                <a:lnTo>
                  <a:pt x="95" y="282"/>
                </a:lnTo>
                <a:lnTo>
                  <a:pt x="94" y="281"/>
                </a:lnTo>
                <a:lnTo>
                  <a:pt x="94" y="279"/>
                </a:lnTo>
                <a:lnTo>
                  <a:pt x="94" y="275"/>
                </a:lnTo>
                <a:lnTo>
                  <a:pt x="95" y="270"/>
                </a:lnTo>
                <a:lnTo>
                  <a:pt x="94" y="268"/>
                </a:lnTo>
                <a:lnTo>
                  <a:pt x="94" y="267"/>
                </a:lnTo>
                <a:lnTo>
                  <a:pt x="95" y="267"/>
                </a:lnTo>
                <a:lnTo>
                  <a:pt x="96" y="269"/>
                </a:lnTo>
                <a:lnTo>
                  <a:pt x="98" y="270"/>
                </a:lnTo>
                <a:lnTo>
                  <a:pt x="99" y="270"/>
                </a:lnTo>
                <a:lnTo>
                  <a:pt x="101" y="270"/>
                </a:lnTo>
                <a:lnTo>
                  <a:pt x="102" y="270"/>
                </a:lnTo>
                <a:lnTo>
                  <a:pt x="102" y="268"/>
                </a:lnTo>
                <a:lnTo>
                  <a:pt x="102" y="265"/>
                </a:lnTo>
                <a:lnTo>
                  <a:pt x="103" y="265"/>
                </a:lnTo>
                <a:lnTo>
                  <a:pt x="104" y="265"/>
                </a:lnTo>
                <a:lnTo>
                  <a:pt x="104" y="264"/>
                </a:lnTo>
                <a:lnTo>
                  <a:pt x="103" y="264"/>
                </a:lnTo>
                <a:lnTo>
                  <a:pt x="104" y="263"/>
                </a:lnTo>
                <a:lnTo>
                  <a:pt x="104" y="264"/>
                </a:lnTo>
                <a:lnTo>
                  <a:pt x="105" y="264"/>
                </a:lnTo>
                <a:lnTo>
                  <a:pt x="105" y="265"/>
                </a:lnTo>
                <a:lnTo>
                  <a:pt x="106" y="265"/>
                </a:lnTo>
                <a:lnTo>
                  <a:pt x="106" y="264"/>
                </a:lnTo>
                <a:lnTo>
                  <a:pt x="106" y="263"/>
                </a:lnTo>
                <a:lnTo>
                  <a:pt x="107" y="262"/>
                </a:lnTo>
                <a:lnTo>
                  <a:pt x="108" y="262"/>
                </a:lnTo>
                <a:lnTo>
                  <a:pt x="109" y="262"/>
                </a:lnTo>
                <a:lnTo>
                  <a:pt x="110" y="263"/>
                </a:lnTo>
                <a:lnTo>
                  <a:pt x="111" y="265"/>
                </a:lnTo>
                <a:lnTo>
                  <a:pt x="112" y="265"/>
                </a:lnTo>
                <a:lnTo>
                  <a:pt x="113" y="265"/>
                </a:lnTo>
                <a:lnTo>
                  <a:pt x="113" y="264"/>
                </a:lnTo>
                <a:lnTo>
                  <a:pt x="112" y="264"/>
                </a:lnTo>
                <a:lnTo>
                  <a:pt x="111" y="263"/>
                </a:lnTo>
                <a:lnTo>
                  <a:pt x="110" y="262"/>
                </a:lnTo>
                <a:lnTo>
                  <a:pt x="110" y="261"/>
                </a:lnTo>
                <a:lnTo>
                  <a:pt x="109" y="260"/>
                </a:lnTo>
                <a:lnTo>
                  <a:pt x="108" y="259"/>
                </a:lnTo>
                <a:lnTo>
                  <a:pt x="107" y="258"/>
                </a:lnTo>
                <a:lnTo>
                  <a:pt x="106" y="258"/>
                </a:lnTo>
                <a:lnTo>
                  <a:pt x="107" y="258"/>
                </a:lnTo>
                <a:lnTo>
                  <a:pt x="108" y="257"/>
                </a:lnTo>
                <a:lnTo>
                  <a:pt x="109" y="257"/>
                </a:lnTo>
                <a:lnTo>
                  <a:pt x="109" y="255"/>
                </a:lnTo>
                <a:lnTo>
                  <a:pt x="111" y="255"/>
                </a:lnTo>
                <a:lnTo>
                  <a:pt x="112" y="256"/>
                </a:lnTo>
                <a:lnTo>
                  <a:pt x="113" y="255"/>
                </a:lnTo>
                <a:lnTo>
                  <a:pt x="115" y="255"/>
                </a:lnTo>
                <a:lnTo>
                  <a:pt x="116" y="255"/>
                </a:lnTo>
                <a:lnTo>
                  <a:pt x="116" y="254"/>
                </a:lnTo>
                <a:lnTo>
                  <a:pt x="117" y="254"/>
                </a:lnTo>
                <a:lnTo>
                  <a:pt x="118" y="254"/>
                </a:lnTo>
                <a:lnTo>
                  <a:pt x="119" y="254"/>
                </a:lnTo>
                <a:lnTo>
                  <a:pt x="119" y="253"/>
                </a:lnTo>
                <a:lnTo>
                  <a:pt x="119" y="252"/>
                </a:lnTo>
                <a:lnTo>
                  <a:pt x="119" y="251"/>
                </a:lnTo>
                <a:lnTo>
                  <a:pt x="121" y="250"/>
                </a:lnTo>
                <a:lnTo>
                  <a:pt x="123" y="250"/>
                </a:lnTo>
                <a:lnTo>
                  <a:pt x="125" y="249"/>
                </a:lnTo>
                <a:lnTo>
                  <a:pt x="124" y="248"/>
                </a:lnTo>
                <a:lnTo>
                  <a:pt x="125" y="248"/>
                </a:lnTo>
                <a:lnTo>
                  <a:pt x="126" y="248"/>
                </a:lnTo>
                <a:lnTo>
                  <a:pt x="126" y="247"/>
                </a:lnTo>
                <a:lnTo>
                  <a:pt x="127" y="247"/>
                </a:lnTo>
                <a:lnTo>
                  <a:pt x="128" y="248"/>
                </a:lnTo>
                <a:lnTo>
                  <a:pt x="128" y="247"/>
                </a:lnTo>
                <a:lnTo>
                  <a:pt x="128" y="248"/>
                </a:lnTo>
                <a:lnTo>
                  <a:pt x="129" y="248"/>
                </a:lnTo>
                <a:lnTo>
                  <a:pt x="131" y="249"/>
                </a:lnTo>
                <a:lnTo>
                  <a:pt x="133" y="251"/>
                </a:lnTo>
                <a:lnTo>
                  <a:pt x="138" y="253"/>
                </a:lnTo>
                <a:lnTo>
                  <a:pt x="138" y="254"/>
                </a:lnTo>
                <a:lnTo>
                  <a:pt x="139" y="254"/>
                </a:lnTo>
                <a:lnTo>
                  <a:pt x="142" y="252"/>
                </a:lnTo>
                <a:lnTo>
                  <a:pt x="145" y="251"/>
                </a:lnTo>
                <a:lnTo>
                  <a:pt x="146" y="251"/>
                </a:lnTo>
                <a:lnTo>
                  <a:pt x="147" y="251"/>
                </a:lnTo>
                <a:lnTo>
                  <a:pt x="150" y="253"/>
                </a:lnTo>
                <a:lnTo>
                  <a:pt x="151" y="254"/>
                </a:lnTo>
                <a:lnTo>
                  <a:pt x="151" y="254"/>
                </a:lnTo>
                <a:lnTo>
                  <a:pt x="152" y="255"/>
                </a:lnTo>
                <a:lnTo>
                  <a:pt x="154" y="259"/>
                </a:lnTo>
                <a:lnTo>
                  <a:pt x="155" y="261"/>
                </a:lnTo>
                <a:lnTo>
                  <a:pt x="155" y="262"/>
                </a:lnTo>
                <a:lnTo>
                  <a:pt x="154" y="263"/>
                </a:lnTo>
                <a:lnTo>
                  <a:pt x="155" y="264"/>
                </a:lnTo>
                <a:lnTo>
                  <a:pt x="156" y="263"/>
                </a:lnTo>
                <a:lnTo>
                  <a:pt x="160" y="258"/>
                </a:lnTo>
                <a:lnTo>
                  <a:pt x="160" y="257"/>
                </a:lnTo>
                <a:lnTo>
                  <a:pt x="163" y="256"/>
                </a:lnTo>
                <a:lnTo>
                  <a:pt x="166" y="256"/>
                </a:lnTo>
                <a:lnTo>
                  <a:pt x="167" y="257"/>
                </a:lnTo>
                <a:lnTo>
                  <a:pt x="171" y="257"/>
                </a:lnTo>
                <a:lnTo>
                  <a:pt x="172" y="258"/>
                </a:lnTo>
                <a:lnTo>
                  <a:pt x="173" y="258"/>
                </a:lnTo>
                <a:lnTo>
                  <a:pt x="176" y="258"/>
                </a:lnTo>
                <a:lnTo>
                  <a:pt x="177" y="258"/>
                </a:lnTo>
                <a:lnTo>
                  <a:pt x="177" y="258"/>
                </a:lnTo>
                <a:lnTo>
                  <a:pt x="176" y="257"/>
                </a:lnTo>
                <a:lnTo>
                  <a:pt x="177" y="257"/>
                </a:lnTo>
                <a:lnTo>
                  <a:pt x="178" y="257"/>
                </a:lnTo>
                <a:lnTo>
                  <a:pt x="180" y="257"/>
                </a:lnTo>
                <a:lnTo>
                  <a:pt x="181" y="257"/>
                </a:lnTo>
                <a:lnTo>
                  <a:pt x="182" y="257"/>
                </a:lnTo>
                <a:lnTo>
                  <a:pt x="183" y="258"/>
                </a:lnTo>
                <a:lnTo>
                  <a:pt x="186" y="259"/>
                </a:lnTo>
                <a:lnTo>
                  <a:pt x="186" y="260"/>
                </a:lnTo>
                <a:lnTo>
                  <a:pt x="187" y="260"/>
                </a:lnTo>
                <a:lnTo>
                  <a:pt x="187" y="261"/>
                </a:lnTo>
                <a:lnTo>
                  <a:pt x="188" y="261"/>
                </a:lnTo>
                <a:lnTo>
                  <a:pt x="189" y="261"/>
                </a:lnTo>
                <a:lnTo>
                  <a:pt x="189" y="262"/>
                </a:lnTo>
                <a:lnTo>
                  <a:pt x="189" y="263"/>
                </a:lnTo>
                <a:lnTo>
                  <a:pt x="189" y="264"/>
                </a:lnTo>
                <a:lnTo>
                  <a:pt x="191" y="262"/>
                </a:lnTo>
                <a:lnTo>
                  <a:pt x="192" y="262"/>
                </a:lnTo>
                <a:lnTo>
                  <a:pt x="192" y="261"/>
                </a:lnTo>
                <a:lnTo>
                  <a:pt x="195" y="260"/>
                </a:lnTo>
                <a:lnTo>
                  <a:pt x="196" y="260"/>
                </a:lnTo>
                <a:lnTo>
                  <a:pt x="196" y="258"/>
                </a:lnTo>
                <a:lnTo>
                  <a:pt x="197" y="258"/>
                </a:lnTo>
                <a:lnTo>
                  <a:pt x="198" y="258"/>
                </a:lnTo>
                <a:lnTo>
                  <a:pt x="198" y="259"/>
                </a:lnTo>
                <a:lnTo>
                  <a:pt x="197" y="261"/>
                </a:lnTo>
                <a:lnTo>
                  <a:pt x="198" y="261"/>
                </a:lnTo>
                <a:lnTo>
                  <a:pt x="198" y="263"/>
                </a:lnTo>
                <a:lnTo>
                  <a:pt x="198" y="264"/>
                </a:lnTo>
                <a:lnTo>
                  <a:pt x="199" y="266"/>
                </a:lnTo>
                <a:lnTo>
                  <a:pt x="199" y="267"/>
                </a:lnTo>
                <a:lnTo>
                  <a:pt x="200" y="267"/>
                </a:lnTo>
                <a:lnTo>
                  <a:pt x="200" y="263"/>
                </a:lnTo>
                <a:lnTo>
                  <a:pt x="201" y="261"/>
                </a:lnTo>
                <a:lnTo>
                  <a:pt x="200" y="259"/>
                </a:lnTo>
                <a:lnTo>
                  <a:pt x="200" y="258"/>
                </a:lnTo>
                <a:lnTo>
                  <a:pt x="199" y="258"/>
                </a:lnTo>
                <a:lnTo>
                  <a:pt x="198" y="256"/>
                </a:lnTo>
                <a:lnTo>
                  <a:pt x="199" y="255"/>
                </a:lnTo>
                <a:lnTo>
                  <a:pt x="199" y="254"/>
                </a:lnTo>
                <a:lnTo>
                  <a:pt x="200" y="254"/>
                </a:lnTo>
                <a:lnTo>
                  <a:pt x="201" y="253"/>
                </a:lnTo>
                <a:lnTo>
                  <a:pt x="202" y="253"/>
                </a:lnTo>
                <a:lnTo>
                  <a:pt x="203" y="253"/>
                </a:lnTo>
                <a:lnTo>
                  <a:pt x="208" y="252"/>
                </a:lnTo>
                <a:lnTo>
                  <a:pt x="208" y="253"/>
                </a:lnTo>
                <a:lnTo>
                  <a:pt x="210" y="252"/>
                </a:lnTo>
                <a:lnTo>
                  <a:pt x="212" y="252"/>
                </a:lnTo>
                <a:lnTo>
                  <a:pt x="215" y="252"/>
                </a:lnTo>
                <a:lnTo>
                  <a:pt x="221" y="253"/>
                </a:lnTo>
                <a:lnTo>
                  <a:pt x="222" y="253"/>
                </a:lnTo>
                <a:lnTo>
                  <a:pt x="223" y="254"/>
                </a:lnTo>
                <a:lnTo>
                  <a:pt x="223" y="255"/>
                </a:lnTo>
                <a:lnTo>
                  <a:pt x="224" y="255"/>
                </a:lnTo>
                <a:lnTo>
                  <a:pt x="225" y="256"/>
                </a:lnTo>
                <a:lnTo>
                  <a:pt x="226" y="257"/>
                </a:lnTo>
                <a:lnTo>
                  <a:pt x="226" y="258"/>
                </a:lnTo>
                <a:lnTo>
                  <a:pt x="227" y="260"/>
                </a:lnTo>
                <a:lnTo>
                  <a:pt x="228" y="262"/>
                </a:lnTo>
                <a:lnTo>
                  <a:pt x="229" y="262"/>
                </a:lnTo>
                <a:lnTo>
                  <a:pt x="229" y="261"/>
                </a:lnTo>
                <a:lnTo>
                  <a:pt x="230" y="259"/>
                </a:lnTo>
                <a:lnTo>
                  <a:pt x="229" y="258"/>
                </a:lnTo>
                <a:lnTo>
                  <a:pt x="230" y="258"/>
                </a:lnTo>
                <a:lnTo>
                  <a:pt x="233" y="257"/>
                </a:lnTo>
                <a:lnTo>
                  <a:pt x="233" y="258"/>
                </a:lnTo>
                <a:lnTo>
                  <a:pt x="233" y="257"/>
                </a:lnTo>
                <a:lnTo>
                  <a:pt x="233" y="258"/>
                </a:lnTo>
                <a:lnTo>
                  <a:pt x="233" y="259"/>
                </a:lnTo>
                <a:lnTo>
                  <a:pt x="234" y="259"/>
                </a:lnTo>
                <a:lnTo>
                  <a:pt x="235" y="258"/>
                </a:lnTo>
                <a:lnTo>
                  <a:pt x="235" y="258"/>
                </a:lnTo>
                <a:lnTo>
                  <a:pt x="235" y="257"/>
                </a:lnTo>
                <a:lnTo>
                  <a:pt x="236" y="257"/>
                </a:lnTo>
                <a:lnTo>
                  <a:pt x="237" y="257"/>
                </a:lnTo>
                <a:lnTo>
                  <a:pt x="237" y="258"/>
                </a:lnTo>
                <a:lnTo>
                  <a:pt x="237" y="258"/>
                </a:lnTo>
                <a:lnTo>
                  <a:pt x="238" y="259"/>
                </a:lnTo>
                <a:lnTo>
                  <a:pt x="238" y="260"/>
                </a:lnTo>
                <a:lnTo>
                  <a:pt x="240" y="260"/>
                </a:lnTo>
                <a:lnTo>
                  <a:pt x="242" y="258"/>
                </a:lnTo>
                <a:lnTo>
                  <a:pt x="243" y="258"/>
                </a:lnTo>
                <a:lnTo>
                  <a:pt x="243" y="259"/>
                </a:lnTo>
                <a:lnTo>
                  <a:pt x="244" y="259"/>
                </a:lnTo>
                <a:lnTo>
                  <a:pt x="243" y="261"/>
                </a:lnTo>
                <a:lnTo>
                  <a:pt x="243" y="262"/>
                </a:lnTo>
                <a:lnTo>
                  <a:pt x="243" y="263"/>
                </a:lnTo>
                <a:lnTo>
                  <a:pt x="245" y="261"/>
                </a:lnTo>
                <a:lnTo>
                  <a:pt x="246" y="261"/>
                </a:lnTo>
                <a:lnTo>
                  <a:pt x="245" y="262"/>
                </a:lnTo>
                <a:lnTo>
                  <a:pt x="244" y="265"/>
                </a:lnTo>
                <a:lnTo>
                  <a:pt x="243" y="266"/>
                </a:lnTo>
                <a:lnTo>
                  <a:pt x="245" y="265"/>
                </a:lnTo>
                <a:lnTo>
                  <a:pt x="246" y="264"/>
                </a:lnTo>
                <a:lnTo>
                  <a:pt x="247" y="264"/>
                </a:lnTo>
                <a:lnTo>
                  <a:pt x="248" y="264"/>
                </a:lnTo>
                <a:lnTo>
                  <a:pt x="250" y="265"/>
                </a:lnTo>
                <a:lnTo>
                  <a:pt x="250" y="266"/>
                </a:lnTo>
                <a:lnTo>
                  <a:pt x="251" y="266"/>
                </a:lnTo>
                <a:lnTo>
                  <a:pt x="251" y="267"/>
                </a:lnTo>
                <a:lnTo>
                  <a:pt x="251" y="268"/>
                </a:lnTo>
                <a:lnTo>
                  <a:pt x="251" y="269"/>
                </a:lnTo>
                <a:lnTo>
                  <a:pt x="253" y="269"/>
                </a:lnTo>
                <a:lnTo>
                  <a:pt x="253" y="270"/>
                </a:lnTo>
                <a:lnTo>
                  <a:pt x="252" y="270"/>
                </a:lnTo>
                <a:lnTo>
                  <a:pt x="253" y="271"/>
                </a:lnTo>
                <a:lnTo>
                  <a:pt x="256" y="272"/>
                </a:lnTo>
                <a:lnTo>
                  <a:pt x="256" y="271"/>
                </a:lnTo>
                <a:lnTo>
                  <a:pt x="257" y="271"/>
                </a:lnTo>
                <a:lnTo>
                  <a:pt x="257" y="272"/>
                </a:lnTo>
                <a:lnTo>
                  <a:pt x="256" y="273"/>
                </a:lnTo>
                <a:lnTo>
                  <a:pt x="256" y="274"/>
                </a:lnTo>
                <a:lnTo>
                  <a:pt x="257" y="274"/>
                </a:lnTo>
                <a:lnTo>
                  <a:pt x="257" y="273"/>
                </a:lnTo>
                <a:lnTo>
                  <a:pt x="258" y="272"/>
                </a:lnTo>
                <a:lnTo>
                  <a:pt x="259" y="272"/>
                </a:lnTo>
                <a:lnTo>
                  <a:pt x="260" y="272"/>
                </a:lnTo>
                <a:lnTo>
                  <a:pt x="261" y="272"/>
                </a:lnTo>
                <a:lnTo>
                  <a:pt x="261" y="271"/>
                </a:lnTo>
                <a:lnTo>
                  <a:pt x="262" y="270"/>
                </a:lnTo>
                <a:lnTo>
                  <a:pt x="263" y="269"/>
                </a:lnTo>
                <a:lnTo>
                  <a:pt x="264" y="269"/>
                </a:lnTo>
                <a:lnTo>
                  <a:pt x="265" y="268"/>
                </a:lnTo>
                <a:lnTo>
                  <a:pt x="268" y="268"/>
                </a:lnTo>
                <a:lnTo>
                  <a:pt x="268" y="267"/>
                </a:lnTo>
                <a:lnTo>
                  <a:pt x="269" y="266"/>
                </a:lnTo>
                <a:lnTo>
                  <a:pt x="271" y="265"/>
                </a:lnTo>
                <a:lnTo>
                  <a:pt x="272" y="265"/>
                </a:lnTo>
                <a:lnTo>
                  <a:pt x="274" y="264"/>
                </a:lnTo>
                <a:lnTo>
                  <a:pt x="279" y="261"/>
                </a:lnTo>
                <a:lnTo>
                  <a:pt x="280" y="261"/>
                </a:lnTo>
                <a:lnTo>
                  <a:pt x="282" y="261"/>
                </a:lnTo>
                <a:lnTo>
                  <a:pt x="284" y="260"/>
                </a:lnTo>
                <a:lnTo>
                  <a:pt x="286" y="259"/>
                </a:lnTo>
                <a:lnTo>
                  <a:pt x="287" y="258"/>
                </a:lnTo>
                <a:lnTo>
                  <a:pt x="289" y="257"/>
                </a:lnTo>
                <a:lnTo>
                  <a:pt x="290" y="255"/>
                </a:lnTo>
                <a:lnTo>
                  <a:pt x="291" y="254"/>
                </a:lnTo>
                <a:lnTo>
                  <a:pt x="292" y="253"/>
                </a:lnTo>
                <a:lnTo>
                  <a:pt x="293" y="253"/>
                </a:lnTo>
                <a:lnTo>
                  <a:pt x="297" y="252"/>
                </a:lnTo>
                <a:lnTo>
                  <a:pt x="298" y="252"/>
                </a:lnTo>
                <a:lnTo>
                  <a:pt x="300" y="250"/>
                </a:lnTo>
                <a:lnTo>
                  <a:pt x="301" y="249"/>
                </a:lnTo>
                <a:lnTo>
                  <a:pt x="302" y="248"/>
                </a:lnTo>
                <a:lnTo>
                  <a:pt x="304" y="247"/>
                </a:lnTo>
                <a:lnTo>
                  <a:pt x="305" y="245"/>
                </a:lnTo>
                <a:lnTo>
                  <a:pt x="307" y="244"/>
                </a:lnTo>
                <a:lnTo>
                  <a:pt x="309" y="238"/>
                </a:lnTo>
                <a:lnTo>
                  <a:pt x="309" y="237"/>
                </a:lnTo>
                <a:lnTo>
                  <a:pt x="307" y="235"/>
                </a:lnTo>
                <a:lnTo>
                  <a:pt x="304" y="233"/>
                </a:lnTo>
                <a:lnTo>
                  <a:pt x="304" y="232"/>
                </a:lnTo>
                <a:lnTo>
                  <a:pt x="305" y="231"/>
                </a:lnTo>
                <a:lnTo>
                  <a:pt x="306" y="230"/>
                </a:lnTo>
                <a:lnTo>
                  <a:pt x="307" y="230"/>
                </a:lnTo>
                <a:lnTo>
                  <a:pt x="308" y="226"/>
                </a:lnTo>
                <a:lnTo>
                  <a:pt x="308" y="225"/>
                </a:lnTo>
                <a:lnTo>
                  <a:pt x="309" y="225"/>
                </a:lnTo>
                <a:lnTo>
                  <a:pt x="309" y="224"/>
                </a:lnTo>
                <a:lnTo>
                  <a:pt x="310" y="224"/>
                </a:lnTo>
                <a:lnTo>
                  <a:pt x="311" y="224"/>
                </a:lnTo>
                <a:lnTo>
                  <a:pt x="315" y="225"/>
                </a:lnTo>
                <a:lnTo>
                  <a:pt x="315" y="225"/>
                </a:lnTo>
                <a:lnTo>
                  <a:pt x="317" y="225"/>
                </a:lnTo>
                <a:lnTo>
                  <a:pt x="322" y="225"/>
                </a:lnTo>
                <a:lnTo>
                  <a:pt x="324" y="225"/>
                </a:lnTo>
                <a:lnTo>
                  <a:pt x="325" y="225"/>
                </a:lnTo>
                <a:lnTo>
                  <a:pt x="326" y="226"/>
                </a:lnTo>
                <a:lnTo>
                  <a:pt x="326" y="226"/>
                </a:lnTo>
                <a:lnTo>
                  <a:pt x="328" y="226"/>
                </a:lnTo>
                <a:lnTo>
                  <a:pt x="327" y="225"/>
                </a:lnTo>
                <a:lnTo>
                  <a:pt x="326" y="225"/>
                </a:lnTo>
                <a:lnTo>
                  <a:pt x="326" y="225"/>
                </a:lnTo>
                <a:lnTo>
                  <a:pt x="325" y="225"/>
                </a:lnTo>
                <a:lnTo>
                  <a:pt x="325" y="224"/>
                </a:lnTo>
                <a:lnTo>
                  <a:pt x="325" y="223"/>
                </a:lnTo>
                <a:lnTo>
                  <a:pt x="326" y="223"/>
                </a:lnTo>
                <a:lnTo>
                  <a:pt x="326" y="222"/>
                </a:lnTo>
                <a:lnTo>
                  <a:pt x="325" y="220"/>
                </a:lnTo>
                <a:lnTo>
                  <a:pt x="325" y="216"/>
                </a:lnTo>
                <a:lnTo>
                  <a:pt x="324" y="215"/>
                </a:lnTo>
                <a:lnTo>
                  <a:pt x="321" y="214"/>
                </a:lnTo>
                <a:lnTo>
                  <a:pt x="319" y="213"/>
                </a:lnTo>
                <a:lnTo>
                  <a:pt x="317" y="211"/>
                </a:lnTo>
                <a:lnTo>
                  <a:pt x="317" y="210"/>
                </a:lnTo>
                <a:lnTo>
                  <a:pt x="318" y="208"/>
                </a:lnTo>
                <a:lnTo>
                  <a:pt x="319" y="208"/>
                </a:lnTo>
                <a:lnTo>
                  <a:pt x="322" y="208"/>
                </a:lnTo>
                <a:lnTo>
                  <a:pt x="327" y="209"/>
                </a:lnTo>
                <a:lnTo>
                  <a:pt x="331" y="210"/>
                </a:lnTo>
                <a:lnTo>
                  <a:pt x="332" y="210"/>
                </a:lnTo>
                <a:lnTo>
                  <a:pt x="334" y="209"/>
                </a:lnTo>
                <a:lnTo>
                  <a:pt x="335" y="208"/>
                </a:lnTo>
                <a:lnTo>
                  <a:pt x="337" y="207"/>
                </a:lnTo>
                <a:lnTo>
                  <a:pt x="338" y="207"/>
                </a:lnTo>
                <a:lnTo>
                  <a:pt x="338" y="206"/>
                </a:lnTo>
                <a:lnTo>
                  <a:pt x="339" y="207"/>
                </a:lnTo>
                <a:lnTo>
                  <a:pt x="341" y="208"/>
                </a:lnTo>
                <a:lnTo>
                  <a:pt x="342" y="208"/>
                </a:lnTo>
                <a:lnTo>
                  <a:pt x="342" y="208"/>
                </a:lnTo>
                <a:lnTo>
                  <a:pt x="341" y="206"/>
                </a:lnTo>
                <a:lnTo>
                  <a:pt x="340" y="205"/>
                </a:lnTo>
                <a:lnTo>
                  <a:pt x="339" y="204"/>
                </a:lnTo>
                <a:lnTo>
                  <a:pt x="340" y="202"/>
                </a:lnTo>
                <a:lnTo>
                  <a:pt x="341" y="198"/>
                </a:lnTo>
                <a:lnTo>
                  <a:pt x="343" y="197"/>
                </a:lnTo>
                <a:lnTo>
                  <a:pt x="343" y="196"/>
                </a:lnTo>
                <a:lnTo>
                  <a:pt x="342" y="196"/>
                </a:lnTo>
                <a:lnTo>
                  <a:pt x="341" y="197"/>
                </a:lnTo>
                <a:lnTo>
                  <a:pt x="340" y="199"/>
                </a:lnTo>
                <a:lnTo>
                  <a:pt x="339" y="200"/>
                </a:lnTo>
                <a:lnTo>
                  <a:pt x="336" y="205"/>
                </a:lnTo>
                <a:lnTo>
                  <a:pt x="333" y="206"/>
                </a:lnTo>
                <a:lnTo>
                  <a:pt x="331" y="207"/>
                </a:lnTo>
                <a:lnTo>
                  <a:pt x="329" y="206"/>
                </a:lnTo>
                <a:lnTo>
                  <a:pt x="328" y="205"/>
                </a:lnTo>
                <a:lnTo>
                  <a:pt x="327" y="205"/>
                </a:lnTo>
                <a:lnTo>
                  <a:pt x="324" y="205"/>
                </a:lnTo>
                <a:lnTo>
                  <a:pt x="323" y="205"/>
                </a:lnTo>
                <a:lnTo>
                  <a:pt x="322" y="203"/>
                </a:lnTo>
                <a:lnTo>
                  <a:pt x="320" y="202"/>
                </a:lnTo>
                <a:lnTo>
                  <a:pt x="320" y="201"/>
                </a:lnTo>
                <a:lnTo>
                  <a:pt x="321" y="200"/>
                </a:lnTo>
                <a:lnTo>
                  <a:pt x="321" y="199"/>
                </a:lnTo>
                <a:lnTo>
                  <a:pt x="321" y="198"/>
                </a:lnTo>
                <a:lnTo>
                  <a:pt x="320" y="198"/>
                </a:lnTo>
                <a:lnTo>
                  <a:pt x="319" y="198"/>
                </a:lnTo>
                <a:lnTo>
                  <a:pt x="319" y="199"/>
                </a:lnTo>
                <a:lnTo>
                  <a:pt x="315" y="201"/>
                </a:lnTo>
                <a:lnTo>
                  <a:pt x="312" y="201"/>
                </a:lnTo>
                <a:lnTo>
                  <a:pt x="310" y="202"/>
                </a:lnTo>
                <a:lnTo>
                  <a:pt x="308" y="201"/>
                </a:lnTo>
                <a:lnTo>
                  <a:pt x="305" y="199"/>
                </a:lnTo>
                <a:lnTo>
                  <a:pt x="304" y="198"/>
                </a:lnTo>
                <a:lnTo>
                  <a:pt x="305" y="194"/>
                </a:lnTo>
                <a:lnTo>
                  <a:pt x="305" y="191"/>
                </a:lnTo>
                <a:lnTo>
                  <a:pt x="304" y="190"/>
                </a:lnTo>
                <a:lnTo>
                  <a:pt x="304" y="189"/>
                </a:lnTo>
                <a:lnTo>
                  <a:pt x="303" y="188"/>
                </a:lnTo>
                <a:lnTo>
                  <a:pt x="303" y="189"/>
                </a:lnTo>
                <a:lnTo>
                  <a:pt x="303" y="189"/>
                </a:lnTo>
                <a:lnTo>
                  <a:pt x="302" y="189"/>
                </a:lnTo>
                <a:lnTo>
                  <a:pt x="300" y="189"/>
                </a:lnTo>
                <a:lnTo>
                  <a:pt x="299" y="189"/>
                </a:lnTo>
                <a:lnTo>
                  <a:pt x="294" y="188"/>
                </a:lnTo>
                <a:lnTo>
                  <a:pt x="293" y="187"/>
                </a:lnTo>
                <a:lnTo>
                  <a:pt x="293" y="185"/>
                </a:lnTo>
                <a:lnTo>
                  <a:pt x="295" y="181"/>
                </a:lnTo>
                <a:lnTo>
                  <a:pt x="295" y="180"/>
                </a:lnTo>
                <a:lnTo>
                  <a:pt x="296" y="180"/>
                </a:lnTo>
                <a:lnTo>
                  <a:pt x="296" y="179"/>
                </a:lnTo>
                <a:lnTo>
                  <a:pt x="297" y="178"/>
                </a:lnTo>
                <a:lnTo>
                  <a:pt x="297" y="177"/>
                </a:lnTo>
                <a:lnTo>
                  <a:pt x="296" y="176"/>
                </a:lnTo>
                <a:lnTo>
                  <a:pt x="295" y="176"/>
                </a:lnTo>
                <a:lnTo>
                  <a:pt x="295" y="175"/>
                </a:lnTo>
                <a:lnTo>
                  <a:pt x="294" y="174"/>
                </a:lnTo>
                <a:lnTo>
                  <a:pt x="294" y="173"/>
                </a:lnTo>
                <a:lnTo>
                  <a:pt x="295" y="172"/>
                </a:lnTo>
                <a:lnTo>
                  <a:pt x="296" y="170"/>
                </a:lnTo>
                <a:lnTo>
                  <a:pt x="298" y="169"/>
                </a:lnTo>
                <a:lnTo>
                  <a:pt x="298" y="167"/>
                </a:lnTo>
                <a:lnTo>
                  <a:pt x="299" y="165"/>
                </a:lnTo>
                <a:lnTo>
                  <a:pt x="303" y="160"/>
                </a:lnTo>
                <a:lnTo>
                  <a:pt x="303" y="159"/>
                </a:lnTo>
                <a:lnTo>
                  <a:pt x="307" y="159"/>
                </a:lnTo>
                <a:lnTo>
                  <a:pt x="312" y="158"/>
                </a:lnTo>
                <a:lnTo>
                  <a:pt x="314" y="157"/>
                </a:lnTo>
                <a:lnTo>
                  <a:pt x="316" y="156"/>
                </a:lnTo>
                <a:lnTo>
                  <a:pt x="318" y="156"/>
                </a:lnTo>
                <a:lnTo>
                  <a:pt x="319" y="156"/>
                </a:lnTo>
                <a:lnTo>
                  <a:pt x="320" y="155"/>
                </a:lnTo>
                <a:lnTo>
                  <a:pt x="322" y="154"/>
                </a:lnTo>
                <a:lnTo>
                  <a:pt x="322" y="153"/>
                </a:lnTo>
                <a:lnTo>
                  <a:pt x="323" y="153"/>
                </a:lnTo>
                <a:lnTo>
                  <a:pt x="324" y="153"/>
                </a:lnTo>
                <a:lnTo>
                  <a:pt x="324" y="152"/>
                </a:lnTo>
                <a:lnTo>
                  <a:pt x="322" y="152"/>
                </a:lnTo>
                <a:lnTo>
                  <a:pt x="322" y="151"/>
                </a:lnTo>
                <a:lnTo>
                  <a:pt x="323" y="150"/>
                </a:lnTo>
                <a:lnTo>
                  <a:pt x="325" y="149"/>
                </a:lnTo>
                <a:lnTo>
                  <a:pt x="326" y="149"/>
                </a:lnTo>
                <a:lnTo>
                  <a:pt x="326" y="149"/>
                </a:lnTo>
                <a:lnTo>
                  <a:pt x="327" y="151"/>
                </a:lnTo>
                <a:lnTo>
                  <a:pt x="328" y="151"/>
                </a:lnTo>
                <a:lnTo>
                  <a:pt x="332" y="149"/>
                </a:lnTo>
                <a:lnTo>
                  <a:pt x="333" y="149"/>
                </a:lnTo>
                <a:lnTo>
                  <a:pt x="335" y="148"/>
                </a:lnTo>
                <a:lnTo>
                  <a:pt x="336" y="148"/>
                </a:lnTo>
                <a:lnTo>
                  <a:pt x="336" y="147"/>
                </a:lnTo>
                <a:lnTo>
                  <a:pt x="337" y="147"/>
                </a:lnTo>
                <a:lnTo>
                  <a:pt x="338" y="146"/>
                </a:lnTo>
                <a:lnTo>
                  <a:pt x="339" y="147"/>
                </a:lnTo>
                <a:lnTo>
                  <a:pt x="341" y="147"/>
                </a:lnTo>
                <a:lnTo>
                  <a:pt x="342" y="147"/>
                </a:lnTo>
                <a:lnTo>
                  <a:pt x="343" y="150"/>
                </a:lnTo>
                <a:lnTo>
                  <a:pt x="344" y="150"/>
                </a:lnTo>
                <a:lnTo>
                  <a:pt x="344" y="149"/>
                </a:lnTo>
                <a:lnTo>
                  <a:pt x="344" y="147"/>
                </a:lnTo>
                <a:lnTo>
                  <a:pt x="344" y="146"/>
                </a:lnTo>
                <a:lnTo>
                  <a:pt x="344" y="145"/>
                </a:lnTo>
                <a:lnTo>
                  <a:pt x="346" y="144"/>
                </a:lnTo>
                <a:lnTo>
                  <a:pt x="349" y="144"/>
                </a:lnTo>
                <a:lnTo>
                  <a:pt x="351" y="144"/>
                </a:lnTo>
                <a:lnTo>
                  <a:pt x="352" y="144"/>
                </a:lnTo>
                <a:lnTo>
                  <a:pt x="353" y="144"/>
                </a:lnTo>
                <a:lnTo>
                  <a:pt x="354" y="144"/>
                </a:lnTo>
                <a:lnTo>
                  <a:pt x="356" y="143"/>
                </a:lnTo>
                <a:lnTo>
                  <a:pt x="357" y="143"/>
                </a:lnTo>
                <a:lnTo>
                  <a:pt x="358" y="143"/>
                </a:lnTo>
                <a:lnTo>
                  <a:pt x="358" y="141"/>
                </a:lnTo>
                <a:lnTo>
                  <a:pt x="360" y="140"/>
                </a:lnTo>
                <a:lnTo>
                  <a:pt x="360" y="139"/>
                </a:lnTo>
                <a:lnTo>
                  <a:pt x="361" y="139"/>
                </a:lnTo>
                <a:lnTo>
                  <a:pt x="361" y="137"/>
                </a:lnTo>
                <a:lnTo>
                  <a:pt x="361" y="135"/>
                </a:lnTo>
                <a:lnTo>
                  <a:pt x="362" y="135"/>
                </a:lnTo>
                <a:lnTo>
                  <a:pt x="363" y="135"/>
                </a:lnTo>
                <a:lnTo>
                  <a:pt x="365" y="135"/>
                </a:lnTo>
                <a:lnTo>
                  <a:pt x="366" y="135"/>
                </a:lnTo>
                <a:lnTo>
                  <a:pt x="367" y="135"/>
                </a:lnTo>
                <a:lnTo>
                  <a:pt x="367" y="135"/>
                </a:lnTo>
                <a:lnTo>
                  <a:pt x="368" y="135"/>
                </a:lnTo>
                <a:lnTo>
                  <a:pt x="368" y="134"/>
                </a:lnTo>
                <a:lnTo>
                  <a:pt x="368" y="133"/>
                </a:lnTo>
                <a:lnTo>
                  <a:pt x="368" y="132"/>
                </a:lnTo>
                <a:lnTo>
                  <a:pt x="368" y="131"/>
                </a:lnTo>
                <a:lnTo>
                  <a:pt x="369" y="130"/>
                </a:lnTo>
                <a:lnTo>
                  <a:pt x="371" y="130"/>
                </a:lnTo>
                <a:lnTo>
                  <a:pt x="373" y="130"/>
                </a:lnTo>
                <a:lnTo>
                  <a:pt x="375" y="130"/>
                </a:lnTo>
                <a:lnTo>
                  <a:pt x="377" y="131"/>
                </a:lnTo>
                <a:lnTo>
                  <a:pt x="378" y="130"/>
                </a:lnTo>
                <a:lnTo>
                  <a:pt x="381" y="130"/>
                </a:lnTo>
                <a:lnTo>
                  <a:pt x="383" y="129"/>
                </a:lnTo>
                <a:lnTo>
                  <a:pt x="385" y="126"/>
                </a:lnTo>
                <a:lnTo>
                  <a:pt x="386" y="124"/>
                </a:lnTo>
                <a:lnTo>
                  <a:pt x="388" y="124"/>
                </a:lnTo>
                <a:lnTo>
                  <a:pt x="389" y="124"/>
                </a:lnTo>
                <a:lnTo>
                  <a:pt x="389" y="125"/>
                </a:lnTo>
                <a:lnTo>
                  <a:pt x="390" y="127"/>
                </a:lnTo>
                <a:lnTo>
                  <a:pt x="389" y="128"/>
                </a:lnTo>
                <a:lnTo>
                  <a:pt x="387" y="134"/>
                </a:lnTo>
                <a:lnTo>
                  <a:pt x="386" y="136"/>
                </a:lnTo>
                <a:lnTo>
                  <a:pt x="386" y="139"/>
                </a:lnTo>
                <a:lnTo>
                  <a:pt x="385" y="143"/>
                </a:lnTo>
                <a:lnTo>
                  <a:pt x="385" y="147"/>
                </a:lnTo>
                <a:lnTo>
                  <a:pt x="385" y="152"/>
                </a:lnTo>
                <a:lnTo>
                  <a:pt x="383" y="159"/>
                </a:lnTo>
                <a:lnTo>
                  <a:pt x="383" y="161"/>
                </a:lnTo>
                <a:lnTo>
                  <a:pt x="383" y="162"/>
                </a:lnTo>
                <a:lnTo>
                  <a:pt x="383" y="163"/>
                </a:lnTo>
                <a:lnTo>
                  <a:pt x="384" y="163"/>
                </a:lnTo>
                <a:lnTo>
                  <a:pt x="384" y="162"/>
                </a:lnTo>
                <a:lnTo>
                  <a:pt x="385" y="160"/>
                </a:lnTo>
                <a:lnTo>
                  <a:pt x="384" y="159"/>
                </a:lnTo>
                <a:lnTo>
                  <a:pt x="385" y="159"/>
                </a:lnTo>
                <a:lnTo>
                  <a:pt x="385" y="157"/>
                </a:lnTo>
                <a:lnTo>
                  <a:pt x="385" y="155"/>
                </a:lnTo>
                <a:lnTo>
                  <a:pt x="386" y="153"/>
                </a:lnTo>
                <a:lnTo>
                  <a:pt x="385" y="153"/>
                </a:lnTo>
                <a:lnTo>
                  <a:pt x="385" y="152"/>
                </a:lnTo>
                <a:lnTo>
                  <a:pt x="386" y="151"/>
                </a:lnTo>
                <a:lnTo>
                  <a:pt x="386" y="149"/>
                </a:lnTo>
                <a:lnTo>
                  <a:pt x="386" y="147"/>
                </a:lnTo>
                <a:lnTo>
                  <a:pt x="386" y="144"/>
                </a:lnTo>
                <a:lnTo>
                  <a:pt x="387" y="141"/>
                </a:lnTo>
                <a:lnTo>
                  <a:pt x="387" y="140"/>
                </a:lnTo>
                <a:lnTo>
                  <a:pt x="389" y="134"/>
                </a:lnTo>
                <a:lnTo>
                  <a:pt x="392" y="127"/>
                </a:lnTo>
                <a:lnTo>
                  <a:pt x="393" y="125"/>
                </a:lnTo>
                <a:lnTo>
                  <a:pt x="394" y="124"/>
                </a:lnTo>
                <a:lnTo>
                  <a:pt x="396" y="123"/>
                </a:lnTo>
                <a:lnTo>
                  <a:pt x="398" y="122"/>
                </a:lnTo>
                <a:lnTo>
                  <a:pt x="399" y="122"/>
                </a:lnTo>
                <a:lnTo>
                  <a:pt x="400" y="122"/>
                </a:lnTo>
                <a:lnTo>
                  <a:pt x="401" y="123"/>
                </a:lnTo>
                <a:lnTo>
                  <a:pt x="402" y="123"/>
                </a:lnTo>
                <a:lnTo>
                  <a:pt x="402" y="125"/>
                </a:lnTo>
                <a:lnTo>
                  <a:pt x="403" y="127"/>
                </a:lnTo>
                <a:lnTo>
                  <a:pt x="408" y="128"/>
                </a:lnTo>
                <a:lnTo>
                  <a:pt x="408" y="129"/>
                </a:lnTo>
                <a:lnTo>
                  <a:pt x="408" y="130"/>
                </a:lnTo>
                <a:lnTo>
                  <a:pt x="408" y="132"/>
                </a:lnTo>
                <a:lnTo>
                  <a:pt x="408" y="133"/>
                </a:lnTo>
                <a:lnTo>
                  <a:pt x="410" y="141"/>
                </a:lnTo>
                <a:lnTo>
                  <a:pt x="410" y="142"/>
                </a:lnTo>
                <a:lnTo>
                  <a:pt x="411" y="146"/>
                </a:lnTo>
                <a:lnTo>
                  <a:pt x="410" y="149"/>
                </a:lnTo>
                <a:lnTo>
                  <a:pt x="410" y="153"/>
                </a:lnTo>
                <a:lnTo>
                  <a:pt x="410" y="154"/>
                </a:lnTo>
                <a:lnTo>
                  <a:pt x="411" y="153"/>
                </a:lnTo>
                <a:lnTo>
                  <a:pt x="412" y="147"/>
                </a:lnTo>
                <a:lnTo>
                  <a:pt x="412" y="139"/>
                </a:lnTo>
                <a:lnTo>
                  <a:pt x="412" y="138"/>
                </a:lnTo>
                <a:lnTo>
                  <a:pt x="412" y="137"/>
                </a:lnTo>
                <a:lnTo>
                  <a:pt x="413" y="137"/>
                </a:lnTo>
                <a:lnTo>
                  <a:pt x="413" y="136"/>
                </a:lnTo>
                <a:lnTo>
                  <a:pt x="414" y="136"/>
                </a:lnTo>
                <a:lnTo>
                  <a:pt x="416" y="136"/>
                </a:lnTo>
                <a:lnTo>
                  <a:pt x="418" y="136"/>
                </a:lnTo>
                <a:lnTo>
                  <a:pt x="420" y="137"/>
                </a:lnTo>
                <a:lnTo>
                  <a:pt x="422" y="138"/>
                </a:lnTo>
                <a:lnTo>
                  <a:pt x="423" y="138"/>
                </a:lnTo>
                <a:lnTo>
                  <a:pt x="424" y="138"/>
                </a:lnTo>
                <a:lnTo>
                  <a:pt x="424" y="137"/>
                </a:lnTo>
                <a:lnTo>
                  <a:pt x="424" y="135"/>
                </a:lnTo>
                <a:lnTo>
                  <a:pt x="426" y="130"/>
                </a:lnTo>
                <a:lnTo>
                  <a:pt x="426" y="128"/>
                </a:lnTo>
                <a:lnTo>
                  <a:pt x="426" y="127"/>
                </a:lnTo>
                <a:lnTo>
                  <a:pt x="427" y="126"/>
                </a:lnTo>
                <a:lnTo>
                  <a:pt x="428" y="125"/>
                </a:lnTo>
                <a:lnTo>
                  <a:pt x="428" y="124"/>
                </a:lnTo>
                <a:lnTo>
                  <a:pt x="428" y="123"/>
                </a:lnTo>
                <a:lnTo>
                  <a:pt x="428" y="122"/>
                </a:lnTo>
                <a:lnTo>
                  <a:pt x="428" y="122"/>
                </a:lnTo>
                <a:lnTo>
                  <a:pt x="431" y="120"/>
                </a:lnTo>
                <a:lnTo>
                  <a:pt x="435" y="117"/>
                </a:lnTo>
                <a:lnTo>
                  <a:pt x="436" y="117"/>
                </a:lnTo>
                <a:lnTo>
                  <a:pt x="436" y="116"/>
                </a:lnTo>
                <a:lnTo>
                  <a:pt x="439" y="115"/>
                </a:lnTo>
                <a:lnTo>
                  <a:pt x="441" y="113"/>
                </a:lnTo>
                <a:lnTo>
                  <a:pt x="442" y="111"/>
                </a:lnTo>
                <a:lnTo>
                  <a:pt x="442" y="110"/>
                </a:lnTo>
                <a:lnTo>
                  <a:pt x="443" y="109"/>
                </a:lnTo>
                <a:lnTo>
                  <a:pt x="441" y="107"/>
                </a:lnTo>
                <a:lnTo>
                  <a:pt x="441" y="106"/>
                </a:lnTo>
                <a:lnTo>
                  <a:pt x="442" y="104"/>
                </a:lnTo>
                <a:lnTo>
                  <a:pt x="442" y="103"/>
                </a:lnTo>
                <a:lnTo>
                  <a:pt x="443" y="99"/>
                </a:lnTo>
                <a:lnTo>
                  <a:pt x="443" y="97"/>
                </a:lnTo>
                <a:lnTo>
                  <a:pt x="443" y="94"/>
                </a:lnTo>
                <a:lnTo>
                  <a:pt x="444" y="90"/>
                </a:lnTo>
                <a:lnTo>
                  <a:pt x="444" y="87"/>
                </a:lnTo>
                <a:lnTo>
                  <a:pt x="450" y="84"/>
                </a:lnTo>
                <a:lnTo>
                  <a:pt x="452" y="84"/>
                </a:lnTo>
                <a:lnTo>
                  <a:pt x="453" y="83"/>
                </a:lnTo>
                <a:lnTo>
                  <a:pt x="455" y="83"/>
                </a:lnTo>
                <a:lnTo>
                  <a:pt x="456" y="82"/>
                </a:lnTo>
                <a:lnTo>
                  <a:pt x="459" y="81"/>
                </a:lnTo>
                <a:lnTo>
                  <a:pt x="462" y="81"/>
                </a:lnTo>
                <a:lnTo>
                  <a:pt x="466" y="80"/>
                </a:lnTo>
                <a:lnTo>
                  <a:pt x="467" y="81"/>
                </a:lnTo>
                <a:lnTo>
                  <a:pt x="468" y="82"/>
                </a:lnTo>
                <a:lnTo>
                  <a:pt x="469" y="83"/>
                </a:lnTo>
                <a:lnTo>
                  <a:pt x="471" y="84"/>
                </a:lnTo>
                <a:lnTo>
                  <a:pt x="473" y="86"/>
                </a:lnTo>
                <a:lnTo>
                  <a:pt x="475" y="88"/>
                </a:lnTo>
                <a:lnTo>
                  <a:pt x="475" y="89"/>
                </a:lnTo>
                <a:lnTo>
                  <a:pt x="477" y="91"/>
                </a:lnTo>
                <a:lnTo>
                  <a:pt x="478" y="92"/>
                </a:lnTo>
                <a:lnTo>
                  <a:pt x="478" y="94"/>
                </a:lnTo>
                <a:lnTo>
                  <a:pt x="478" y="97"/>
                </a:lnTo>
                <a:lnTo>
                  <a:pt x="477" y="100"/>
                </a:lnTo>
                <a:lnTo>
                  <a:pt x="477" y="102"/>
                </a:lnTo>
                <a:lnTo>
                  <a:pt x="477" y="103"/>
                </a:lnTo>
                <a:lnTo>
                  <a:pt x="475" y="106"/>
                </a:lnTo>
                <a:lnTo>
                  <a:pt x="474" y="108"/>
                </a:lnTo>
                <a:lnTo>
                  <a:pt x="474" y="110"/>
                </a:lnTo>
                <a:lnTo>
                  <a:pt x="476" y="114"/>
                </a:lnTo>
                <a:lnTo>
                  <a:pt x="478" y="122"/>
                </a:lnTo>
                <a:lnTo>
                  <a:pt x="479" y="123"/>
                </a:lnTo>
                <a:lnTo>
                  <a:pt x="480" y="123"/>
                </a:lnTo>
                <a:lnTo>
                  <a:pt x="481" y="122"/>
                </a:lnTo>
                <a:lnTo>
                  <a:pt x="482" y="122"/>
                </a:lnTo>
                <a:lnTo>
                  <a:pt x="482" y="123"/>
                </a:lnTo>
                <a:lnTo>
                  <a:pt x="483" y="127"/>
                </a:lnTo>
                <a:lnTo>
                  <a:pt x="483" y="128"/>
                </a:lnTo>
                <a:lnTo>
                  <a:pt x="482" y="129"/>
                </a:lnTo>
                <a:lnTo>
                  <a:pt x="482" y="130"/>
                </a:lnTo>
                <a:lnTo>
                  <a:pt x="483" y="134"/>
                </a:lnTo>
                <a:lnTo>
                  <a:pt x="484" y="135"/>
                </a:lnTo>
                <a:lnTo>
                  <a:pt x="483" y="138"/>
                </a:lnTo>
                <a:lnTo>
                  <a:pt x="482" y="139"/>
                </a:lnTo>
                <a:lnTo>
                  <a:pt x="482" y="140"/>
                </a:lnTo>
                <a:lnTo>
                  <a:pt x="483" y="143"/>
                </a:lnTo>
                <a:lnTo>
                  <a:pt x="485" y="146"/>
                </a:lnTo>
                <a:lnTo>
                  <a:pt x="486" y="147"/>
                </a:lnTo>
                <a:lnTo>
                  <a:pt x="486" y="148"/>
                </a:lnTo>
                <a:lnTo>
                  <a:pt x="486" y="150"/>
                </a:lnTo>
                <a:lnTo>
                  <a:pt x="486" y="152"/>
                </a:lnTo>
                <a:lnTo>
                  <a:pt x="487" y="152"/>
                </a:lnTo>
                <a:lnTo>
                  <a:pt x="488" y="152"/>
                </a:lnTo>
                <a:lnTo>
                  <a:pt x="488" y="151"/>
                </a:lnTo>
                <a:lnTo>
                  <a:pt x="488" y="148"/>
                </a:lnTo>
                <a:lnTo>
                  <a:pt x="487" y="146"/>
                </a:lnTo>
                <a:lnTo>
                  <a:pt x="487" y="145"/>
                </a:lnTo>
                <a:lnTo>
                  <a:pt x="485" y="143"/>
                </a:lnTo>
                <a:lnTo>
                  <a:pt x="485" y="142"/>
                </a:lnTo>
                <a:lnTo>
                  <a:pt x="484" y="140"/>
                </a:lnTo>
                <a:lnTo>
                  <a:pt x="485" y="136"/>
                </a:lnTo>
                <a:lnTo>
                  <a:pt x="485" y="135"/>
                </a:lnTo>
                <a:lnTo>
                  <a:pt x="486" y="134"/>
                </a:lnTo>
                <a:lnTo>
                  <a:pt x="486" y="132"/>
                </a:lnTo>
                <a:lnTo>
                  <a:pt x="486" y="131"/>
                </a:lnTo>
                <a:lnTo>
                  <a:pt x="485" y="130"/>
                </a:lnTo>
                <a:lnTo>
                  <a:pt x="485" y="129"/>
                </a:lnTo>
                <a:lnTo>
                  <a:pt x="485" y="123"/>
                </a:lnTo>
                <a:lnTo>
                  <a:pt x="484" y="122"/>
                </a:lnTo>
                <a:lnTo>
                  <a:pt x="484" y="122"/>
                </a:lnTo>
                <a:lnTo>
                  <a:pt x="484" y="119"/>
                </a:lnTo>
                <a:lnTo>
                  <a:pt x="484" y="118"/>
                </a:lnTo>
                <a:lnTo>
                  <a:pt x="483" y="118"/>
                </a:lnTo>
                <a:lnTo>
                  <a:pt x="482" y="117"/>
                </a:lnTo>
                <a:lnTo>
                  <a:pt x="482" y="116"/>
                </a:lnTo>
                <a:lnTo>
                  <a:pt x="481" y="116"/>
                </a:lnTo>
                <a:lnTo>
                  <a:pt x="480" y="116"/>
                </a:lnTo>
                <a:lnTo>
                  <a:pt x="479" y="115"/>
                </a:lnTo>
                <a:lnTo>
                  <a:pt x="480" y="112"/>
                </a:lnTo>
                <a:lnTo>
                  <a:pt x="480" y="110"/>
                </a:lnTo>
                <a:lnTo>
                  <a:pt x="480" y="109"/>
                </a:lnTo>
                <a:lnTo>
                  <a:pt x="480" y="108"/>
                </a:lnTo>
                <a:lnTo>
                  <a:pt x="481" y="106"/>
                </a:lnTo>
                <a:lnTo>
                  <a:pt x="481" y="104"/>
                </a:lnTo>
                <a:lnTo>
                  <a:pt x="482" y="100"/>
                </a:lnTo>
                <a:lnTo>
                  <a:pt x="482" y="99"/>
                </a:lnTo>
                <a:lnTo>
                  <a:pt x="482" y="98"/>
                </a:lnTo>
                <a:lnTo>
                  <a:pt x="483" y="98"/>
                </a:lnTo>
                <a:lnTo>
                  <a:pt x="483" y="97"/>
                </a:lnTo>
                <a:lnTo>
                  <a:pt x="484" y="95"/>
                </a:lnTo>
                <a:lnTo>
                  <a:pt x="484" y="93"/>
                </a:lnTo>
                <a:lnTo>
                  <a:pt x="482" y="88"/>
                </a:lnTo>
                <a:lnTo>
                  <a:pt x="481" y="86"/>
                </a:lnTo>
                <a:lnTo>
                  <a:pt x="480" y="85"/>
                </a:lnTo>
                <a:lnTo>
                  <a:pt x="478" y="83"/>
                </a:lnTo>
                <a:lnTo>
                  <a:pt x="478" y="81"/>
                </a:lnTo>
                <a:lnTo>
                  <a:pt x="477" y="80"/>
                </a:lnTo>
                <a:lnTo>
                  <a:pt x="477" y="79"/>
                </a:lnTo>
                <a:lnTo>
                  <a:pt x="476" y="78"/>
                </a:lnTo>
                <a:lnTo>
                  <a:pt x="476" y="77"/>
                </a:lnTo>
                <a:lnTo>
                  <a:pt x="477" y="77"/>
                </a:lnTo>
                <a:lnTo>
                  <a:pt x="478" y="76"/>
                </a:lnTo>
                <a:lnTo>
                  <a:pt x="480" y="76"/>
                </a:lnTo>
                <a:lnTo>
                  <a:pt x="482" y="75"/>
                </a:lnTo>
                <a:lnTo>
                  <a:pt x="483" y="74"/>
                </a:lnTo>
                <a:lnTo>
                  <a:pt x="493" y="73"/>
                </a:lnTo>
                <a:lnTo>
                  <a:pt x="494" y="73"/>
                </a:lnTo>
                <a:lnTo>
                  <a:pt x="495" y="73"/>
                </a:lnTo>
                <a:lnTo>
                  <a:pt x="497" y="73"/>
                </a:lnTo>
                <a:lnTo>
                  <a:pt x="499" y="73"/>
                </a:lnTo>
                <a:lnTo>
                  <a:pt x="501" y="73"/>
                </a:lnTo>
                <a:lnTo>
                  <a:pt x="503" y="73"/>
                </a:lnTo>
                <a:lnTo>
                  <a:pt x="505" y="73"/>
                </a:lnTo>
                <a:lnTo>
                  <a:pt x="506" y="73"/>
                </a:lnTo>
                <a:lnTo>
                  <a:pt x="509" y="74"/>
                </a:lnTo>
                <a:lnTo>
                  <a:pt x="513" y="75"/>
                </a:lnTo>
                <a:lnTo>
                  <a:pt x="514" y="74"/>
                </a:lnTo>
                <a:lnTo>
                  <a:pt x="515" y="75"/>
                </a:lnTo>
                <a:lnTo>
                  <a:pt x="517" y="75"/>
                </a:lnTo>
                <a:lnTo>
                  <a:pt x="518" y="74"/>
                </a:lnTo>
                <a:lnTo>
                  <a:pt x="521" y="74"/>
                </a:lnTo>
                <a:lnTo>
                  <a:pt x="523" y="74"/>
                </a:lnTo>
                <a:lnTo>
                  <a:pt x="523" y="75"/>
                </a:lnTo>
                <a:lnTo>
                  <a:pt x="523" y="78"/>
                </a:lnTo>
                <a:lnTo>
                  <a:pt x="523" y="79"/>
                </a:lnTo>
                <a:lnTo>
                  <a:pt x="522" y="79"/>
                </a:lnTo>
                <a:lnTo>
                  <a:pt x="522" y="80"/>
                </a:lnTo>
                <a:lnTo>
                  <a:pt x="522" y="81"/>
                </a:lnTo>
                <a:lnTo>
                  <a:pt x="522" y="82"/>
                </a:lnTo>
                <a:lnTo>
                  <a:pt x="523" y="82"/>
                </a:lnTo>
                <a:lnTo>
                  <a:pt x="524" y="81"/>
                </a:lnTo>
                <a:lnTo>
                  <a:pt x="524" y="80"/>
                </a:lnTo>
                <a:lnTo>
                  <a:pt x="525" y="78"/>
                </a:lnTo>
                <a:lnTo>
                  <a:pt x="527" y="76"/>
                </a:lnTo>
                <a:lnTo>
                  <a:pt x="527" y="75"/>
                </a:lnTo>
                <a:lnTo>
                  <a:pt x="527" y="74"/>
                </a:lnTo>
                <a:lnTo>
                  <a:pt x="530" y="74"/>
                </a:lnTo>
                <a:lnTo>
                  <a:pt x="531" y="74"/>
                </a:lnTo>
                <a:lnTo>
                  <a:pt x="532" y="74"/>
                </a:lnTo>
                <a:lnTo>
                  <a:pt x="532" y="76"/>
                </a:lnTo>
                <a:lnTo>
                  <a:pt x="532" y="77"/>
                </a:lnTo>
                <a:lnTo>
                  <a:pt x="533" y="77"/>
                </a:lnTo>
                <a:lnTo>
                  <a:pt x="534" y="79"/>
                </a:lnTo>
                <a:lnTo>
                  <a:pt x="536" y="79"/>
                </a:lnTo>
                <a:lnTo>
                  <a:pt x="537" y="80"/>
                </a:lnTo>
                <a:lnTo>
                  <a:pt x="536" y="82"/>
                </a:lnTo>
                <a:lnTo>
                  <a:pt x="536" y="81"/>
                </a:lnTo>
                <a:lnTo>
                  <a:pt x="536" y="82"/>
                </a:lnTo>
                <a:lnTo>
                  <a:pt x="535" y="84"/>
                </a:lnTo>
                <a:lnTo>
                  <a:pt x="536" y="86"/>
                </a:lnTo>
                <a:lnTo>
                  <a:pt x="536" y="86"/>
                </a:lnTo>
                <a:lnTo>
                  <a:pt x="536" y="87"/>
                </a:lnTo>
                <a:lnTo>
                  <a:pt x="536" y="86"/>
                </a:lnTo>
                <a:lnTo>
                  <a:pt x="536" y="86"/>
                </a:lnTo>
                <a:lnTo>
                  <a:pt x="536" y="85"/>
                </a:lnTo>
                <a:lnTo>
                  <a:pt x="536" y="84"/>
                </a:lnTo>
                <a:lnTo>
                  <a:pt x="538" y="82"/>
                </a:lnTo>
                <a:lnTo>
                  <a:pt x="538" y="81"/>
                </a:lnTo>
                <a:lnTo>
                  <a:pt x="538" y="79"/>
                </a:lnTo>
                <a:lnTo>
                  <a:pt x="538" y="78"/>
                </a:lnTo>
                <a:lnTo>
                  <a:pt x="538" y="77"/>
                </a:lnTo>
                <a:lnTo>
                  <a:pt x="538" y="76"/>
                </a:lnTo>
                <a:lnTo>
                  <a:pt x="536" y="76"/>
                </a:lnTo>
                <a:lnTo>
                  <a:pt x="536" y="75"/>
                </a:lnTo>
                <a:lnTo>
                  <a:pt x="536" y="74"/>
                </a:lnTo>
                <a:lnTo>
                  <a:pt x="537" y="74"/>
                </a:lnTo>
                <a:lnTo>
                  <a:pt x="538" y="74"/>
                </a:lnTo>
                <a:lnTo>
                  <a:pt x="538" y="75"/>
                </a:lnTo>
                <a:lnTo>
                  <a:pt x="539" y="75"/>
                </a:lnTo>
                <a:lnTo>
                  <a:pt x="539" y="74"/>
                </a:lnTo>
                <a:lnTo>
                  <a:pt x="540" y="74"/>
                </a:lnTo>
                <a:lnTo>
                  <a:pt x="541" y="74"/>
                </a:lnTo>
                <a:lnTo>
                  <a:pt x="547" y="73"/>
                </a:lnTo>
                <a:lnTo>
                  <a:pt x="548" y="73"/>
                </a:lnTo>
                <a:lnTo>
                  <a:pt x="550" y="73"/>
                </a:lnTo>
                <a:lnTo>
                  <a:pt x="552" y="73"/>
                </a:lnTo>
                <a:lnTo>
                  <a:pt x="552" y="75"/>
                </a:lnTo>
                <a:lnTo>
                  <a:pt x="553" y="77"/>
                </a:lnTo>
                <a:lnTo>
                  <a:pt x="554" y="81"/>
                </a:lnTo>
                <a:lnTo>
                  <a:pt x="554" y="84"/>
                </a:lnTo>
                <a:lnTo>
                  <a:pt x="553" y="89"/>
                </a:lnTo>
                <a:lnTo>
                  <a:pt x="553" y="92"/>
                </a:lnTo>
                <a:lnTo>
                  <a:pt x="552" y="101"/>
                </a:lnTo>
                <a:lnTo>
                  <a:pt x="551" y="102"/>
                </a:lnTo>
                <a:lnTo>
                  <a:pt x="549" y="107"/>
                </a:lnTo>
                <a:lnTo>
                  <a:pt x="548" y="108"/>
                </a:lnTo>
                <a:lnTo>
                  <a:pt x="548" y="109"/>
                </a:lnTo>
                <a:lnTo>
                  <a:pt x="547" y="111"/>
                </a:lnTo>
                <a:lnTo>
                  <a:pt x="547" y="113"/>
                </a:lnTo>
                <a:lnTo>
                  <a:pt x="544" y="121"/>
                </a:lnTo>
                <a:lnTo>
                  <a:pt x="543" y="122"/>
                </a:lnTo>
                <a:lnTo>
                  <a:pt x="543" y="124"/>
                </a:lnTo>
                <a:lnTo>
                  <a:pt x="542" y="125"/>
                </a:lnTo>
                <a:lnTo>
                  <a:pt x="542" y="126"/>
                </a:lnTo>
                <a:lnTo>
                  <a:pt x="539" y="129"/>
                </a:lnTo>
                <a:lnTo>
                  <a:pt x="536" y="132"/>
                </a:lnTo>
                <a:lnTo>
                  <a:pt x="536" y="133"/>
                </a:lnTo>
                <a:lnTo>
                  <a:pt x="536" y="133"/>
                </a:lnTo>
                <a:lnTo>
                  <a:pt x="532" y="137"/>
                </a:lnTo>
                <a:lnTo>
                  <a:pt x="532" y="138"/>
                </a:lnTo>
                <a:lnTo>
                  <a:pt x="532" y="139"/>
                </a:lnTo>
                <a:lnTo>
                  <a:pt x="530" y="142"/>
                </a:lnTo>
                <a:lnTo>
                  <a:pt x="528" y="146"/>
                </a:lnTo>
                <a:lnTo>
                  <a:pt x="527" y="149"/>
                </a:lnTo>
                <a:lnTo>
                  <a:pt x="526" y="152"/>
                </a:lnTo>
                <a:lnTo>
                  <a:pt x="527" y="155"/>
                </a:lnTo>
                <a:lnTo>
                  <a:pt x="528" y="157"/>
                </a:lnTo>
                <a:lnTo>
                  <a:pt x="529" y="158"/>
                </a:lnTo>
                <a:lnTo>
                  <a:pt x="530" y="158"/>
                </a:lnTo>
                <a:lnTo>
                  <a:pt x="531" y="158"/>
                </a:lnTo>
                <a:lnTo>
                  <a:pt x="531" y="157"/>
                </a:lnTo>
                <a:lnTo>
                  <a:pt x="532" y="157"/>
                </a:lnTo>
                <a:lnTo>
                  <a:pt x="532" y="156"/>
                </a:lnTo>
                <a:lnTo>
                  <a:pt x="531" y="154"/>
                </a:lnTo>
                <a:lnTo>
                  <a:pt x="531" y="151"/>
                </a:lnTo>
                <a:lnTo>
                  <a:pt x="531" y="150"/>
                </a:lnTo>
                <a:lnTo>
                  <a:pt x="532" y="147"/>
                </a:lnTo>
                <a:lnTo>
                  <a:pt x="533" y="147"/>
                </a:lnTo>
                <a:lnTo>
                  <a:pt x="534" y="142"/>
                </a:lnTo>
                <a:lnTo>
                  <a:pt x="535" y="141"/>
                </a:lnTo>
                <a:lnTo>
                  <a:pt x="536" y="141"/>
                </a:lnTo>
                <a:lnTo>
                  <a:pt x="540" y="137"/>
                </a:lnTo>
                <a:lnTo>
                  <a:pt x="544" y="135"/>
                </a:lnTo>
                <a:lnTo>
                  <a:pt x="546" y="133"/>
                </a:lnTo>
                <a:lnTo>
                  <a:pt x="548" y="131"/>
                </a:lnTo>
                <a:lnTo>
                  <a:pt x="548" y="130"/>
                </a:lnTo>
                <a:lnTo>
                  <a:pt x="549" y="129"/>
                </a:lnTo>
                <a:lnTo>
                  <a:pt x="551" y="125"/>
                </a:lnTo>
                <a:lnTo>
                  <a:pt x="552" y="122"/>
                </a:lnTo>
                <a:lnTo>
                  <a:pt x="553" y="120"/>
                </a:lnTo>
                <a:lnTo>
                  <a:pt x="554" y="116"/>
                </a:lnTo>
                <a:lnTo>
                  <a:pt x="555" y="115"/>
                </a:lnTo>
                <a:lnTo>
                  <a:pt x="556" y="113"/>
                </a:lnTo>
                <a:lnTo>
                  <a:pt x="558" y="113"/>
                </a:lnTo>
                <a:lnTo>
                  <a:pt x="559" y="114"/>
                </a:lnTo>
                <a:lnTo>
                  <a:pt x="559" y="116"/>
                </a:lnTo>
                <a:lnTo>
                  <a:pt x="559" y="117"/>
                </a:lnTo>
                <a:lnTo>
                  <a:pt x="560" y="118"/>
                </a:lnTo>
                <a:lnTo>
                  <a:pt x="560" y="120"/>
                </a:lnTo>
                <a:lnTo>
                  <a:pt x="562" y="123"/>
                </a:lnTo>
                <a:lnTo>
                  <a:pt x="563" y="124"/>
                </a:lnTo>
                <a:lnTo>
                  <a:pt x="563" y="125"/>
                </a:lnTo>
                <a:lnTo>
                  <a:pt x="564" y="127"/>
                </a:lnTo>
                <a:lnTo>
                  <a:pt x="564" y="128"/>
                </a:lnTo>
                <a:lnTo>
                  <a:pt x="565" y="128"/>
                </a:lnTo>
                <a:lnTo>
                  <a:pt x="565" y="129"/>
                </a:lnTo>
                <a:lnTo>
                  <a:pt x="567" y="131"/>
                </a:lnTo>
                <a:lnTo>
                  <a:pt x="570" y="133"/>
                </a:lnTo>
                <a:lnTo>
                  <a:pt x="571" y="134"/>
                </a:lnTo>
                <a:lnTo>
                  <a:pt x="571" y="135"/>
                </a:lnTo>
                <a:lnTo>
                  <a:pt x="571" y="136"/>
                </a:lnTo>
                <a:lnTo>
                  <a:pt x="571" y="136"/>
                </a:lnTo>
                <a:lnTo>
                  <a:pt x="571" y="140"/>
                </a:lnTo>
                <a:lnTo>
                  <a:pt x="573" y="144"/>
                </a:lnTo>
                <a:lnTo>
                  <a:pt x="573" y="149"/>
                </a:lnTo>
                <a:lnTo>
                  <a:pt x="574" y="151"/>
                </a:lnTo>
                <a:lnTo>
                  <a:pt x="575" y="154"/>
                </a:lnTo>
                <a:lnTo>
                  <a:pt x="576" y="156"/>
                </a:lnTo>
                <a:lnTo>
                  <a:pt x="577" y="157"/>
                </a:lnTo>
                <a:lnTo>
                  <a:pt x="577" y="158"/>
                </a:lnTo>
                <a:lnTo>
                  <a:pt x="577" y="159"/>
                </a:lnTo>
                <a:lnTo>
                  <a:pt x="575" y="164"/>
                </a:lnTo>
                <a:lnTo>
                  <a:pt x="576" y="165"/>
                </a:lnTo>
                <a:lnTo>
                  <a:pt x="576" y="166"/>
                </a:lnTo>
                <a:lnTo>
                  <a:pt x="576" y="168"/>
                </a:lnTo>
                <a:lnTo>
                  <a:pt x="579" y="171"/>
                </a:lnTo>
                <a:lnTo>
                  <a:pt x="581" y="172"/>
                </a:lnTo>
                <a:lnTo>
                  <a:pt x="582" y="171"/>
                </a:lnTo>
                <a:lnTo>
                  <a:pt x="583" y="170"/>
                </a:lnTo>
                <a:lnTo>
                  <a:pt x="583" y="169"/>
                </a:lnTo>
                <a:lnTo>
                  <a:pt x="581" y="166"/>
                </a:lnTo>
                <a:lnTo>
                  <a:pt x="580" y="165"/>
                </a:lnTo>
                <a:lnTo>
                  <a:pt x="581" y="163"/>
                </a:lnTo>
                <a:lnTo>
                  <a:pt x="582" y="160"/>
                </a:lnTo>
                <a:lnTo>
                  <a:pt x="581" y="158"/>
                </a:lnTo>
                <a:lnTo>
                  <a:pt x="581" y="157"/>
                </a:lnTo>
                <a:lnTo>
                  <a:pt x="581" y="156"/>
                </a:lnTo>
                <a:lnTo>
                  <a:pt x="578" y="153"/>
                </a:lnTo>
                <a:lnTo>
                  <a:pt x="577" y="151"/>
                </a:lnTo>
                <a:lnTo>
                  <a:pt x="577" y="150"/>
                </a:lnTo>
                <a:lnTo>
                  <a:pt x="577" y="148"/>
                </a:lnTo>
                <a:lnTo>
                  <a:pt x="577" y="144"/>
                </a:lnTo>
                <a:lnTo>
                  <a:pt x="577" y="143"/>
                </a:lnTo>
                <a:lnTo>
                  <a:pt x="577" y="142"/>
                </a:lnTo>
                <a:lnTo>
                  <a:pt x="575" y="138"/>
                </a:lnTo>
                <a:lnTo>
                  <a:pt x="575" y="135"/>
                </a:lnTo>
                <a:lnTo>
                  <a:pt x="575" y="132"/>
                </a:lnTo>
                <a:lnTo>
                  <a:pt x="575" y="131"/>
                </a:lnTo>
                <a:lnTo>
                  <a:pt x="576" y="131"/>
                </a:lnTo>
                <a:lnTo>
                  <a:pt x="577" y="132"/>
                </a:lnTo>
                <a:lnTo>
                  <a:pt x="579" y="135"/>
                </a:lnTo>
                <a:lnTo>
                  <a:pt x="579" y="135"/>
                </a:lnTo>
                <a:lnTo>
                  <a:pt x="581" y="137"/>
                </a:lnTo>
                <a:lnTo>
                  <a:pt x="582" y="138"/>
                </a:lnTo>
                <a:lnTo>
                  <a:pt x="584" y="140"/>
                </a:lnTo>
                <a:lnTo>
                  <a:pt x="585" y="140"/>
                </a:lnTo>
                <a:lnTo>
                  <a:pt x="586" y="141"/>
                </a:lnTo>
                <a:lnTo>
                  <a:pt x="586" y="140"/>
                </a:lnTo>
                <a:lnTo>
                  <a:pt x="586" y="137"/>
                </a:lnTo>
                <a:lnTo>
                  <a:pt x="589" y="136"/>
                </a:lnTo>
                <a:lnTo>
                  <a:pt x="590" y="135"/>
                </a:lnTo>
                <a:lnTo>
                  <a:pt x="592" y="135"/>
                </a:lnTo>
                <a:lnTo>
                  <a:pt x="593" y="135"/>
                </a:lnTo>
                <a:lnTo>
                  <a:pt x="594" y="135"/>
                </a:lnTo>
                <a:lnTo>
                  <a:pt x="593" y="133"/>
                </a:lnTo>
                <a:lnTo>
                  <a:pt x="591" y="128"/>
                </a:lnTo>
                <a:lnTo>
                  <a:pt x="591" y="126"/>
                </a:lnTo>
                <a:lnTo>
                  <a:pt x="591" y="125"/>
                </a:lnTo>
                <a:lnTo>
                  <a:pt x="590" y="122"/>
                </a:lnTo>
                <a:lnTo>
                  <a:pt x="590" y="119"/>
                </a:lnTo>
                <a:lnTo>
                  <a:pt x="589" y="116"/>
                </a:lnTo>
                <a:lnTo>
                  <a:pt x="589" y="110"/>
                </a:lnTo>
                <a:lnTo>
                  <a:pt x="589" y="108"/>
                </a:lnTo>
                <a:lnTo>
                  <a:pt x="591" y="102"/>
                </a:lnTo>
                <a:lnTo>
                  <a:pt x="591" y="101"/>
                </a:lnTo>
                <a:lnTo>
                  <a:pt x="594" y="95"/>
                </a:lnTo>
                <a:lnTo>
                  <a:pt x="594" y="94"/>
                </a:lnTo>
                <a:lnTo>
                  <a:pt x="594" y="92"/>
                </a:lnTo>
                <a:lnTo>
                  <a:pt x="594" y="91"/>
                </a:lnTo>
                <a:lnTo>
                  <a:pt x="594" y="88"/>
                </a:lnTo>
                <a:lnTo>
                  <a:pt x="594" y="86"/>
                </a:lnTo>
                <a:lnTo>
                  <a:pt x="594" y="86"/>
                </a:lnTo>
                <a:lnTo>
                  <a:pt x="595" y="83"/>
                </a:lnTo>
                <a:lnTo>
                  <a:pt x="596" y="80"/>
                </a:lnTo>
                <a:lnTo>
                  <a:pt x="598" y="79"/>
                </a:lnTo>
                <a:lnTo>
                  <a:pt x="599" y="79"/>
                </a:lnTo>
                <a:lnTo>
                  <a:pt x="601" y="80"/>
                </a:lnTo>
                <a:lnTo>
                  <a:pt x="605" y="80"/>
                </a:lnTo>
                <a:lnTo>
                  <a:pt x="608" y="82"/>
                </a:lnTo>
                <a:lnTo>
                  <a:pt x="610" y="84"/>
                </a:lnTo>
                <a:lnTo>
                  <a:pt x="611" y="84"/>
                </a:lnTo>
                <a:lnTo>
                  <a:pt x="613" y="85"/>
                </a:lnTo>
                <a:lnTo>
                  <a:pt x="614" y="86"/>
                </a:lnTo>
                <a:lnTo>
                  <a:pt x="616" y="88"/>
                </a:lnTo>
                <a:lnTo>
                  <a:pt x="617" y="89"/>
                </a:lnTo>
                <a:lnTo>
                  <a:pt x="617" y="90"/>
                </a:lnTo>
                <a:lnTo>
                  <a:pt x="618" y="93"/>
                </a:lnTo>
                <a:lnTo>
                  <a:pt x="618" y="96"/>
                </a:lnTo>
                <a:lnTo>
                  <a:pt x="619" y="98"/>
                </a:lnTo>
                <a:lnTo>
                  <a:pt x="619" y="100"/>
                </a:lnTo>
                <a:lnTo>
                  <a:pt x="618" y="104"/>
                </a:lnTo>
                <a:lnTo>
                  <a:pt x="618" y="106"/>
                </a:lnTo>
                <a:lnTo>
                  <a:pt x="620" y="109"/>
                </a:lnTo>
                <a:lnTo>
                  <a:pt x="626" y="115"/>
                </a:lnTo>
                <a:lnTo>
                  <a:pt x="628" y="119"/>
                </a:lnTo>
                <a:lnTo>
                  <a:pt x="629" y="122"/>
                </a:lnTo>
                <a:lnTo>
                  <a:pt x="629" y="123"/>
                </a:lnTo>
                <a:lnTo>
                  <a:pt x="629" y="125"/>
                </a:lnTo>
                <a:lnTo>
                  <a:pt x="627" y="126"/>
                </a:lnTo>
                <a:lnTo>
                  <a:pt x="626" y="126"/>
                </a:lnTo>
                <a:lnTo>
                  <a:pt x="626" y="127"/>
                </a:lnTo>
                <a:lnTo>
                  <a:pt x="625" y="130"/>
                </a:lnTo>
                <a:lnTo>
                  <a:pt x="625" y="131"/>
                </a:lnTo>
                <a:lnTo>
                  <a:pt x="625" y="132"/>
                </a:lnTo>
                <a:lnTo>
                  <a:pt x="625" y="133"/>
                </a:lnTo>
                <a:lnTo>
                  <a:pt x="626" y="135"/>
                </a:lnTo>
                <a:lnTo>
                  <a:pt x="627" y="136"/>
                </a:lnTo>
                <a:lnTo>
                  <a:pt x="627" y="135"/>
                </a:lnTo>
                <a:lnTo>
                  <a:pt x="627" y="135"/>
                </a:lnTo>
                <a:lnTo>
                  <a:pt x="626" y="132"/>
                </a:lnTo>
                <a:lnTo>
                  <a:pt x="626" y="131"/>
                </a:lnTo>
                <a:lnTo>
                  <a:pt x="626" y="129"/>
                </a:lnTo>
                <a:lnTo>
                  <a:pt x="627" y="128"/>
                </a:lnTo>
                <a:lnTo>
                  <a:pt x="627" y="127"/>
                </a:lnTo>
                <a:lnTo>
                  <a:pt x="628" y="127"/>
                </a:lnTo>
                <a:lnTo>
                  <a:pt x="629" y="126"/>
                </a:lnTo>
                <a:lnTo>
                  <a:pt x="629" y="127"/>
                </a:lnTo>
                <a:lnTo>
                  <a:pt x="629" y="127"/>
                </a:lnTo>
                <a:lnTo>
                  <a:pt x="630" y="127"/>
                </a:lnTo>
                <a:lnTo>
                  <a:pt x="631" y="129"/>
                </a:lnTo>
                <a:lnTo>
                  <a:pt x="633" y="131"/>
                </a:lnTo>
                <a:lnTo>
                  <a:pt x="634" y="133"/>
                </a:lnTo>
                <a:lnTo>
                  <a:pt x="640" y="139"/>
                </a:lnTo>
                <a:lnTo>
                  <a:pt x="642" y="146"/>
                </a:lnTo>
                <a:lnTo>
                  <a:pt x="642" y="147"/>
                </a:lnTo>
                <a:lnTo>
                  <a:pt x="643" y="150"/>
                </a:lnTo>
                <a:lnTo>
                  <a:pt x="643" y="151"/>
                </a:lnTo>
                <a:lnTo>
                  <a:pt x="643" y="153"/>
                </a:lnTo>
                <a:lnTo>
                  <a:pt x="642" y="153"/>
                </a:lnTo>
                <a:lnTo>
                  <a:pt x="641" y="156"/>
                </a:lnTo>
                <a:lnTo>
                  <a:pt x="641" y="157"/>
                </a:lnTo>
                <a:lnTo>
                  <a:pt x="643" y="158"/>
                </a:lnTo>
                <a:lnTo>
                  <a:pt x="644" y="159"/>
                </a:lnTo>
                <a:lnTo>
                  <a:pt x="645" y="162"/>
                </a:lnTo>
                <a:lnTo>
                  <a:pt x="646" y="165"/>
                </a:lnTo>
                <a:lnTo>
                  <a:pt x="649" y="177"/>
                </a:lnTo>
                <a:lnTo>
                  <a:pt x="650" y="178"/>
                </a:lnTo>
                <a:lnTo>
                  <a:pt x="650" y="179"/>
                </a:lnTo>
                <a:lnTo>
                  <a:pt x="651" y="179"/>
                </a:lnTo>
                <a:lnTo>
                  <a:pt x="653" y="180"/>
                </a:lnTo>
                <a:lnTo>
                  <a:pt x="653" y="178"/>
                </a:lnTo>
                <a:lnTo>
                  <a:pt x="653" y="177"/>
                </a:lnTo>
                <a:lnTo>
                  <a:pt x="653" y="176"/>
                </a:lnTo>
                <a:lnTo>
                  <a:pt x="653" y="175"/>
                </a:lnTo>
                <a:lnTo>
                  <a:pt x="652" y="175"/>
                </a:lnTo>
                <a:lnTo>
                  <a:pt x="652" y="174"/>
                </a:lnTo>
                <a:lnTo>
                  <a:pt x="651" y="173"/>
                </a:lnTo>
                <a:lnTo>
                  <a:pt x="651" y="172"/>
                </a:lnTo>
                <a:lnTo>
                  <a:pt x="650" y="172"/>
                </a:lnTo>
                <a:lnTo>
                  <a:pt x="650" y="171"/>
                </a:lnTo>
                <a:lnTo>
                  <a:pt x="650" y="170"/>
                </a:lnTo>
                <a:lnTo>
                  <a:pt x="650" y="169"/>
                </a:lnTo>
                <a:lnTo>
                  <a:pt x="649" y="169"/>
                </a:lnTo>
                <a:lnTo>
                  <a:pt x="649" y="168"/>
                </a:lnTo>
                <a:lnTo>
                  <a:pt x="649" y="166"/>
                </a:lnTo>
                <a:lnTo>
                  <a:pt x="648" y="165"/>
                </a:lnTo>
                <a:lnTo>
                  <a:pt x="647" y="165"/>
                </a:lnTo>
                <a:lnTo>
                  <a:pt x="647" y="163"/>
                </a:lnTo>
                <a:lnTo>
                  <a:pt x="647" y="160"/>
                </a:lnTo>
                <a:lnTo>
                  <a:pt x="647" y="159"/>
                </a:lnTo>
                <a:lnTo>
                  <a:pt x="647" y="158"/>
                </a:lnTo>
                <a:lnTo>
                  <a:pt x="647" y="157"/>
                </a:lnTo>
                <a:lnTo>
                  <a:pt x="649" y="158"/>
                </a:lnTo>
                <a:lnTo>
                  <a:pt x="650" y="159"/>
                </a:lnTo>
                <a:lnTo>
                  <a:pt x="653" y="166"/>
                </a:lnTo>
                <a:lnTo>
                  <a:pt x="654" y="168"/>
                </a:lnTo>
                <a:lnTo>
                  <a:pt x="655" y="170"/>
                </a:lnTo>
                <a:lnTo>
                  <a:pt x="656" y="172"/>
                </a:lnTo>
                <a:lnTo>
                  <a:pt x="657" y="172"/>
                </a:lnTo>
                <a:lnTo>
                  <a:pt x="659" y="178"/>
                </a:lnTo>
                <a:lnTo>
                  <a:pt x="661" y="179"/>
                </a:lnTo>
                <a:lnTo>
                  <a:pt x="662" y="178"/>
                </a:lnTo>
                <a:lnTo>
                  <a:pt x="662" y="177"/>
                </a:lnTo>
                <a:lnTo>
                  <a:pt x="662" y="176"/>
                </a:lnTo>
                <a:lnTo>
                  <a:pt x="662" y="175"/>
                </a:lnTo>
                <a:lnTo>
                  <a:pt x="663" y="173"/>
                </a:lnTo>
                <a:lnTo>
                  <a:pt x="662" y="172"/>
                </a:lnTo>
                <a:lnTo>
                  <a:pt x="661" y="172"/>
                </a:lnTo>
                <a:lnTo>
                  <a:pt x="661" y="171"/>
                </a:lnTo>
                <a:lnTo>
                  <a:pt x="660" y="171"/>
                </a:lnTo>
                <a:lnTo>
                  <a:pt x="660" y="170"/>
                </a:lnTo>
                <a:lnTo>
                  <a:pt x="660" y="168"/>
                </a:lnTo>
                <a:lnTo>
                  <a:pt x="658" y="168"/>
                </a:lnTo>
                <a:lnTo>
                  <a:pt x="658" y="167"/>
                </a:lnTo>
                <a:lnTo>
                  <a:pt x="658" y="166"/>
                </a:lnTo>
                <a:lnTo>
                  <a:pt x="659" y="165"/>
                </a:lnTo>
                <a:lnTo>
                  <a:pt x="659" y="164"/>
                </a:lnTo>
                <a:lnTo>
                  <a:pt x="659" y="163"/>
                </a:lnTo>
                <a:lnTo>
                  <a:pt x="658" y="163"/>
                </a:lnTo>
                <a:lnTo>
                  <a:pt x="659" y="162"/>
                </a:lnTo>
                <a:lnTo>
                  <a:pt x="659" y="160"/>
                </a:lnTo>
                <a:lnTo>
                  <a:pt x="659" y="159"/>
                </a:lnTo>
                <a:lnTo>
                  <a:pt x="658" y="158"/>
                </a:lnTo>
                <a:lnTo>
                  <a:pt x="657" y="158"/>
                </a:lnTo>
                <a:lnTo>
                  <a:pt x="657" y="157"/>
                </a:lnTo>
                <a:lnTo>
                  <a:pt x="658" y="155"/>
                </a:lnTo>
                <a:lnTo>
                  <a:pt x="658" y="153"/>
                </a:lnTo>
                <a:lnTo>
                  <a:pt x="659" y="152"/>
                </a:lnTo>
                <a:lnTo>
                  <a:pt x="661" y="153"/>
                </a:lnTo>
                <a:lnTo>
                  <a:pt x="662" y="152"/>
                </a:lnTo>
                <a:lnTo>
                  <a:pt x="663" y="151"/>
                </a:lnTo>
                <a:lnTo>
                  <a:pt x="663" y="150"/>
                </a:lnTo>
                <a:lnTo>
                  <a:pt x="664" y="148"/>
                </a:lnTo>
                <a:lnTo>
                  <a:pt x="665" y="148"/>
                </a:lnTo>
                <a:lnTo>
                  <a:pt x="667" y="149"/>
                </a:lnTo>
                <a:lnTo>
                  <a:pt x="667" y="148"/>
                </a:lnTo>
                <a:lnTo>
                  <a:pt x="666" y="147"/>
                </a:lnTo>
                <a:lnTo>
                  <a:pt x="665" y="147"/>
                </a:lnTo>
                <a:lnTo>
                  <a:pt x="665" y="146"/>
                </a:lnTo>
                <a:lnTo>
                  <a:pt x="665" y="140"/>
                </a:lnTo>
                <a:lnTo>
                  <a:pt x="664" y="138"/>
                </a:lnTo>
                <a:lnTo>
                  <a:pt x="664" y="136"/>
                </a:lnTo>
                <a:lnTo>
                  <a:pt x="664" y="135"/>
                </a:lnTo>
                <a:lnTo>
                  <a:pt x="665" y="134"/>
                </a:lnTo>
                <a:lnTo>
                  <a:pt x="666" y="132"/>
                </a:lnTo>
                <a:lnTo>
                  <a:pt x="668" y="130"/>
                </a:lnTo>
                <a:lnTo>
                  <a:pt x="669" y="129"/>
                </a:lnTo>
                <a:lnTo>
                  <a:pt x="669" y="128"/>
                </a:lnTo>
                <a:lnTo>
                  <a:pt x="670" y="128"/>
                </a:lnTo>
                <a:lnTo>
                  <a:pt x="674" y="126"/>
                </a:lnTo>
                <a:lnTo>
                  <a:pt x="675" y="126"/>
                </a:lnTo>
                <a:lnTo>
                  <a:pt x="676" y="126"/>
                </a:lnTo>
                <a:lnTo>
                  <a:pt x="678" y="127"/>
                </a:lnTo>
                <a:lnTo>
                  <a:pt x="680" y="129"/>
                </a:lnTo>
                <a:lnTo>
                  <a:pt x="682" y="131"/>
                </a:lnTo>
                <a:lnTo>
                  <a:pt x="683" y="132"/>
                </a:lnTo>
                <a:lnTo>
                  <a:pt x="685" y="133"/>
                </a:lnTo>
                <a:lnTo>
                  <a:pt x="687" y="135"/>
                </a:lnTo>
                <a:lnTo>
                  <a:pt x="688" y="135"/>
                </a:lnTo>
                <a:lnTo>
                  <a:pt x="688" y="135"/>
                </a:lnTo>
                <a:lnTo>
                  <a:pt x="691" y="136"/>
                </a:lnTo>
                <a:lnTo>
                  <a:pt x="693" y="137"/>
                </a:lnTo>
                <a:lnTo>
                  <a:pt x="694" y="138"/>
                </a:lnTo>
                <a:lnTo>
                  <a:pt x="694" y="139"/>
                </a:lnTo>
                <a:lnTo>
                  <a:pt x="695" y="139"/>
                </a:lnTo>
                <a:lnTo>
                  <a:pt x="695" y="140"/>
                </a:lnTo>
                <a:lnTo>
                  <a:pt x="695" y="142"/>
                </a:lnTo>
                <a:lnTo>
                  <a:pt x="696" y="142"/>
                </a:lnTo>
                <a:lnTo>
                  <a:pt x="697" y="142"/>
                </a:lnTo>
                <a:lnTo>
                  <a:pt x="698" y="142"/>
                </a:lnTo>
                <a:lnTo>
                  <a:pt x="699" y="142"/>
                </a:lnTo>
                <a:lnTo>
                  <a:pt x="699" y="143"/>
                </a:lnTo>
                <a:lnTo>
                  <a:pt x="699" y="143"/>
                </a:lnTo>
                <a:lnTo>
                  <a:pt x="700" y="143"/>
                </a:lnTo>
                <a:lnTo>
                  <a:pt x="701" y="142"/>
                </a:lnTo>
                <a:lnTo>
                  <a:pt x="701" y="141"/>
                </a:lnTo>
                <a:lnTo>
                  <a:pt x="700" y="140"/>
                </a:lnTo>
                <a:lnTo>
                  <a:pt x="701" y="140"/>
                </a:lnTo>
                <a:lnTo>
                  <a:pt x="700" y="139"/>
                </a:lnTo>
                <a:lnTo>
                  <a:pt x="699" y="139"/>
                </a:lnTo>
                <a:lnTo>
                  <a:pt x="699" y="139"/>
                </a:lnTo>
                <a:lnTo>
                  <a:pt x="696" y="136"/>
                </a:lnTo>
                <a:lnTo>
                  <a:pt x="694" y="135"/>
                </a:lnTo>
                <a:lnTo>
                  <a:pt x="692" y="134"/>
                </a:lnTo>
                <a:lnTo>
                  <a:pt x="689" y="133"/>
                </a:lnTo>
                <a:lnTo>
                  <a:pt x="688" y="132"/>
                </a:lnTo>
                <a:lnTo>
                  <a:pt x="688" y="131"/>
                </a:lnTo>
                <a:lnTo>
                  <a:pt x="687" y="131"/>
                </a:lnTo>
                <a:lnTo>
                  <a:pt x="685" y="129"/>
                </a:lnTo>
                <a:lnTo>
                  <a:pt x="685" y="128"/>
                </a:lnTo>
                <a:lnTo>
                  <a:pt x="684" y="128"/>
                </a:lnTo>
                <a:lnTo>
                  <a:pt x="684" y="127"/>
                </a:lnTo>
                <a:lnTo>
                  <a:pt x="683" y="126"/>
                </a:lnTo>
                <a:lnTo>
                  <a:pt x="682" y="125"/>
                </a:lnTo>
                <a:lnTo>
                  <a:pt x="682" y="122"/>
                </a:lnTo>
                <a:lnTo>
                  <a:pt x="682" y="121"/>
                </a:lnTo>
                <a:lnTo>
                  <a:pt x="684" y="121"/>
                </a:lnTo>
                <a:lnTo>
                  <a:pt x="685" y="121"/>
                </a:lnTo>
                <a:lnTo>
                  <a:pt x="686" y="120"/>
                </a:lnTo>
                <a:lnTo>
                  <a:pt x="686" y="118"/>
                </a:lnTo>
                <a:lnTo>
                  <a:pt x="685" y="117"/>
                </a:lnTo>
                <a:lnTo>
                  <a:pt x="682" y="114"/>
                </a:lnTo>
                <a:lnTo>
                  <a:pt x="679" y="110"/>
                </a:lnTo>
                <a:lnTo>
                  <a:pt x="678" y="109"/>
                </a:lnTo>
                <a:lnTo>
                  <a:pt x="678" y="107"/>
                </a:lnTo>
                <a:lnTo>
                  <a:pt x="677" y="102"/>
                </a:lnTo>
                <a:lnTo>
                  <a:pt x="678" y="101"/>
                </a:lnTo>
                <a:lnTo>
                  <a:pt x="678" y="100"/>
                </a:lnTo>
                <a:lnTo>
                  <a:pt x="678" y="99"/>
                </a:lnTo>
                <a:lnTo>
                  <a:pt x="677" y="99"/>
                </a:lnTo>
                <a:lnTo>
                  <a:pt x="677" y="98"/>
                </a:lnTo>
                <a:lnTo>
                  <a:pt x="677" y="98"/>
                </a:lnTo>
                <a:lnTo>
                  <a:pt x="676" y="98"/>
                </a:lnTo>
                <a:lnTo>
                  <a:pt x="676" y="96"/>
                </a:lnTo>
                <a:lnTo>
                  <a:pt x="674" y="92"/>
                </a:lnTo>
                <a:lnTo>
                  <a:pt x="674" y="90"/>
                </a:lnTo>
                <a:lnTo>
                  <a:pt x="674" y="89"/>
                </a:lnTo>
                <a:lnTo>
                  <a:pt x="674" y="88"/>
                </a:lnTo>
                <a:lnTo>
                  <a:pt x="673" y="88"/>
                </a:lnTo>
                <a:lnTo>
                  <a:pt x="672" y="87"/>
                </a:lnTo>
                <a:lnTo>
                  <a:pt x="672" y="86"/>
                </a:lnTo>
                <a:lnTo>
                  <a:pt x="673" y="86"/>
                </a:lnTo>
                <a:lnTo>
                  <a:pt x="672" y="86"/>
                </a:lnTo>
                <a:lnTo>
                  <a:pt x="667" y="76"/>
                </a:lnTo>
                <a:lnTo>
                  <a:pt x="667" y="75"/>
                </a:lnTo>
                <a:lnTo>
                  <a:pt x="667" y="74"/>
                </a:lnTo>
                <a:lnTo>
                  <a:pt x="669" y="73"/>
                </a:lnTo>
                <a:lnTo>
                  <a:pt x="670" y="73"/>
                </a:lnTo>
                <a:lnTo>
                  <a:pt x="672" y="73"/>
                </a:lnTo>
                <a:lnTo>
                  <a:pt x="676" y="74"/>
                </a:lnTo>
                <a:lnTo>
                  <a:pt x="678" y="75"/>
                </a:lnTo>
                <a:lnTo>
                  <a:pt x="680" y="77"/>
                </a:lnTo>
                <a:lnTo>
                  <a:pt x="682" y="78"/>
                </a:lnTo>
                <a:lnTo>
                  <a:pt x="684" y="78"/>
                </a:lnTo>
                <a:lnTo>
                  <a:pt x="685" y="78"/>
                </a:lnTo>
                <a:lnTo>
                  <a:pt x="686" y="78"/>
                </a:lnTo>
                <a:lnTo>
                  <a:pt x="688" y="79"/>
                </a:lnTo>
                <a:lnTo>
                  <a:pt x="689" y="79"/>
                </a:lnTo>
                <a:lnTo>
                  <a:pt x="690" y="79"/>
                </a:lnTo>
                <a:lnTo>
                  <a:pt x="691" y="79"/>
                </a:lnTo>
                <a:lnTo>
                  <a:pt x="692" y="79"/>
                </a:lnTo>
                <a:lnTo>
                  <a:pt x="695" y="79"/>
                </a:lnTo>
                <a:lnTo>
                  <a:pt x="697" y="80"/>
                </a:lnTo>
                <a:lnTo>
                  <a:pt x="698" y="80"/>
                </a:lnTo>
                <a:lnTo>
                  <a:pt x="699" y="80"/>
                </a:lnTo>
                <a:lnTo>
                  <a:pt x="700" y="80"/>
                </a:lnTo>
                <a:lnTo>
                  <a:pt x="701" y="80"/>
                </a:lnTo>
                <a:lnTo>
                  <a:pt x="707" y="81"/>
                </a:lnTo>
                <a:lnTo>
                  <a:pt x="708" y="82"/>
                </a:lnTo>
                <a:lnTo>
                  <a:pt x="710" y="83"/>
                </a:lnTo>
                <a:lnTo>
                  <a:pt x="710" y="84"/>
                </a:lnTo>
                <a:lnTo>
                  <a:pt x="711" y="85"/>
                </a:lnTo>
                <a:lnTo>
                  <a:pt x="712" y="86"/>
                </a:lnTo>
                <a:lnTo>
                  <a:pt x="712" y="86"/>
                </a:lnTo>
                <a:lnTo>
                  <a:pt x="711" y="86"/>
                </a:lnTo>
                <a:lnTo>
                  <a:pt x="711" y="87"/>
                </a:lnTo>
                <a:lnTo>
                  <a:pt x="711" y="89"/>
                </a:lnTo>
                <a:lnTo>
                  <a:pt x="711" y="90"/>
                </a:lnTo>
                <a:lnTo>
                  <a:pt x="711" y="92"/>
                </a:lnTo>
                <a:lnTo>
                  <a:pt x="713" y="96"/>
                </a:lnTo>
                <a:lnTo>
                  <a:pt x="713" y="98"/>
                </a:lnTo>
                <a:lnTo>
                  <a:pt x="713" y="101"/>
                </a:lnTo>
                <a:lnTo>
                  <a:pt x="712" y="103"/>
                </a:lnTo>
                <a:lnTo>
                  <a:pt x="711" y="104"/>
                </a:lnTo>
                <a:lnTo>
                  <a:pt x="711" y="106"/>
                </a:lnTo>
                <a:lnTo>
                  <a:pt x="711" y="109"/>
                </a:lnTo>
                <a:lnTo>
                  <a:pt x="712" y="111"/>
                </a:lnTo>
                <a:lnTo>
                  <a:pt x="713" y="115"/>
                </a:lnTo>
                <a:lnTo>
                  <a:pt x="715" y="115"/>
                </a:lnTo>
                <a:lnTo>
                  <a:pt x="715" y="113"/>
                </a:lnTo>
                <a:lnTo>
                  <a:pt x="715" y="110"/>
                </a:lnTo>
                <a:lnTo>
                  <a:pt x="715" y="109"/>
                </a:lnTo>
                <a:lnTo>
                  <a:pt x="715" y="106"/>
                </a:lnTo>
                <a:lnTo>
                  <a:pt x="714" y="105"/>
                </a:lnTo>
                <a:lnTo>
                  <a:pt x="714" y="104"/>
                </a:lnTo>
                <a:lnTo>
                  <a:pt x="715" y="103"/>
                </a:lnTo>
                <a:lnTo>
                  <a:pt x="716" y="99"/>
                </a:lnTo>
                <a:lnTo>
                  <a:pt x="716" y="97"/>
                </a:lnTo>
                <a:lnTo>
                  <a:pt x="716" y="96"/>
                </a:lnTo>
                <a:lnTo>
                  <a:pt x="715" y="96"/>
                </a:lnTo>
                <a:lnTo>
                  <a:pt x="714" y="94"/>
                </a:lnTo>
                <a:lnTo>
                  <a:pt x="714" y="92"/>
                </a:lnTo>
                <a:lnTo>
                  <a:pt x="713" y="91"/>
                </a:lnTo>
                <a:lnTo>
                  <a:pt x="713" y="88"/>
                </a:lnTo>
                <a:lnTo>
                  <a:pt x="714" y="87"/>
                </a:lnTo>
                <a:lnTo>
                  <a:pt x="714" y="86"/>
                </a:lnTo>
                <a:lnTo>
                  <a:pt x="715" y="86"/>
                </a:lnTo>
                <a:lnTo>
                  <a:pt x="716" y="86"/>
                </a:lnTo>
                <a:lnTo>
                  <a:pt x="718" y="87"/>
                </a:lnTo>
                <a:lnTo>
                  <a:pt x="719" y="88"/>
                </a:lnTo>
                <a:lnTo>
                  <a:pt x="720" y="88"/>
                </a:lnTo>
                <a:lnTo>
                  <a:pt x="722" y="91"/>
                </a:lnTo>
                <a:lnTo>
                  <a:pt x="723" y="94"/>
                </a:lnTo>
                <a:lnTo>
                  <a:pt x="724" y="97"/>
                </a:lnTo>
                <a:lnTo>
                  <a:pt x="726" y="99"/>
                </a:lnTo>
                <a:lnTo>
                  <a:pt x="728" y="103"/>
                </a:lnTo>
                <a:lnTo>
                  <a:pt x="730" y="107"/>
                </a:lnTo>
                <a:lnTo>
                  <a:pt x="731" y="107"/>
                </a:lnTo>
                <a:lnTo>
                  <a:pt x="732" y="107"/>
                </a:lnTo>
                <a:lnTo>
                  <a:pt x="734" y="107"/>
                </a:lnTo>
                <a:lnTo>
                  <a:pt x="734" y="108"/>
                </a:lnTo>
                <a:lnTo>
                  <a:pt x="734" y="110"/>
                </a:lnTo>
                <a:lnTo>
                  <a:pt x="736" y="116"/>
                </a:lnTo>
                <a:lnTo>
                  <a:pt x="735" y="120"/>
                </a:lnTo>
                <a:lnTo>
                  <a:pt x="735" y="122"/>
                </a:lnTo>
                <a:lnTo>
                  <a:pt x="735" y="123"/>
                </a:lnTo>
                <a:lnTo>
                  <a:pt x="735" y="124"/>
                </a:lnTo>
                <a:lnTo>
                  <a:pt x="736" y="125"/>
                </a:lnTo>
                <a:lnTo>
                  <a:pt x="736" y="126"/>
                </a:lnTo>
                <a:lnTo>
                  <a:pt x="737" y="128"/>
                </a:lnTo>
                <a:lnTo>
                  <a:pt x="737" y="129"/>
                </a:lnTo>
                <a:lnTo>
                  <a:pt x="737" y="130"/>
                </a:lnTo>
                <a:lnTo>
                  <a:pt x="739" y="130"/>
                </a:lnTo>
                <a:lnTo>
                  <a:pt x="741" y="131"/>
                </a:lnTo>
                <a:lnTo>
                  <a:pt x="740" y="129"/>
                </a:lnTo>
                <a:lnTo>
                  <a:pt x="740" y="128"/>
                </a:lnTo>
                <a:lnTo>
                  <a:pt x="739" y="124"/>
                </a:lnTo>
                <a:lnTo>
                  <a:pt x="738" y="122"/>
                </a:lnTo>
                <a:lnTo>
                  <a:pt x="738" y="119"/>
                </a:lnTo>
                <a:lnTo>
                  <a:pt x="739" y="117"/>
                </a:lnTo>
                <a:lnTo>
                  <a:pt x="739" y="113"/>
                </a:lnTo>
                <a:lnTo>
                  <a:pt x="739" y="112"/>
                </a:lnTo>
                <a:lnTo>
                  <a:pt x="737" y="110"/>
                </a:lnTo>
                <a:lnTo>
                  <a:pt x="737" y="109"/>
                </a:lnTo>
                <a:lnTo>
                  <a:pt x="737" y="108"/>
                </a:lnTo>
                <a:lnTo>
                  <a:pt x="737" y="105"/>
                </a:lnTo>
                <a:lnTo>
                  <a:pt x="739" y="101"/>
                </a:lnTo>
                <a:lnTo>
                  <a:pt x="740" y="100"/>
                </a:lnTo>
                <a:lnTo>
                  <a:pt x="739" y="99"/>
                </a:lnTo>
                <a:lnTo>
                  <a:pt x="739" y="98"/>
                </a:lnTo>
                <a:lnTo>
                  <a:pt x="739" y="98"/>
                </a:lnTo>
                <a:lnTo>
                  <a:pt x="738" y="95"/>
                </a:lnTo>
                <a:lnTo>
                  <a:pt x="738" y="94"/>
                </a:lnTo>
                <a:lnTo>
                  <a:pt x="738" y="93"/>
                </a:lnTo>
                <a:lnTo>
                  <a:pt x="736" y="91"/>
                </a:lnTo>
                <a:lnTo>
                  <a:pt x="734" y="90"/>
                </a:lnTo>
                <a:lnTo>
                  <a:pt x="734" y="90"/>
                </a:lnTo>
                <a:lnTo>
                  <a:pt x="732" y="91"/>
                </a:lnTo>
                <a:lnTo>
                  <a:pt x="731" y="91"/>
                </a:lnTo>
                <a:lnTo>
                  <a:pt x="729" y="89"/>
                </a:lnTo>
                <a:lnTo>
                  <a:pt x="728" y="86"/>
                </a:lnTo>
                <a:lnTo>
                  <a:pt x="727" y="86"/>
                </a:lnTo>
                <a:lnTo>
                  <a:pt x="726" y="86"/>
                </a:lnTo>
                <a:lnTo>
                  <a:pt x="725" y="86"/>
                </a:lnTo>
                <a:lnTo>
                  <a:pt x="724" y="85"/>
                </a:lnTo>
                <a:lnTo>
                  <a:pt x="724" y="84"/>
                </a:lnTo>
                <a:lnTo>
                  <a:pt x="722" y="81"/>
                </a:lnTo>
                <a:lnTo>
                  <a:pt x="721" y="80"/>
                </a:lnTo>
                <a:lnTo>
                  <a:pt x="717" y="76"/>
                </a:lnTo>
                <a:lnTo>
                  <a:pt x="716" y="76"/>
                </a:lnTo>
                <a:lnTo>
                  <a:pt x="715" y="75"/>
                </a:lnTo>
                <a:lnTo>
                  <a:pt x="711" y="73"/>
                </a:lnTo>
                <a:lnTo>
                  <a:pt x="709" y="73"/>
                </a:lnTo>
                <a:lnTo>
                  <a:pt x="708" y="73"/>
                </a:lnTo>
                <a:lnTo>
                  <a:pt x="707" y="73"/>
                </a:lnTo>
                <a:lnTo>
                  <a:pt x="705" y="73"/>
                </a:lnTo>
                <a:lnTo>
                  <a:pt x="704" y="73"/>
                </a:lnTo>
                <a:lnTo>
                  <a:pt x="701" y="73"/>
                </a:lnTo>
                <a:lnTo>
                  <a:pt x="699" y="73"/>
                </a:lnTo>
                <a:lnTo>
                  <a:pt x="698" y="73"/>
                </a:lnTo>
                <a:lnTo>
                  <a:pt x="697" y="73"/>
                </a:lnTo>
                <a:lnTo>
                  <a:pt x="695" y="73"/>
                </a:lnTo>
                <a:lnTo>
                  <a:pt x="688" y="72"/>
                </a:lnTo>
                <a:lnTo>
                  <a:pt x="687" y="71"/>
                </a:lnTo>
                <a:lnTo>
                  <a:pt x="684" y="70"/>
                </a:lnTo>
                <a:lnTo>
                  <a:pt x="683" y="69"/>
                </a:lnTo>
                <a:lnTo>
                  <a:pt x="682" y="69"/>
                </a:lnTo>
                <a:lnTo>
                  <a:pt x="681" y="67"/>
                </a:lnTo>
                <a:lnTo>
                  <a:pt x="681" y="65"/>
                </a:lnTo>
                <a:lnTo>
                  <a:pt x="681" y="64"/>
                </a:lnTo>
                <a:lnTo>
                  <a:pt x="680" y="61"/>
                </a:lnTo>
                <a:lnTo>
                  <a:pt x="680" y="60"/>
                </a:lnTo>
                <a:lnTo>
                  <a:pt x="682" y="58"/>
                </a:lnTo>
                <a:lnTo>
                  <a:pt x="683" y="58"/>
                </a:lnTo>
                <a:lnTo>
                  <a:pt x="684" y="58"/>
                </a:lnTo>
                <a:lnTo>
                  <a:pt x="685" y="59"/>
                </a:lnTo>
                <a:lnTo>
                  <a:pt x="686" y="60"/>
                </a:lnTo>
                <a:lnTo>
                  <a:pt x="686" y="61"/>
                </a:lnTo>
                <a:lnTo>
                  <a:pt x="688" y="61"/>
                </a:lnTo>
                <a:lnTo>
                  <a:pt x="689" y="63"/>
                </a:lnTo>
                <a:lnTo>
                  <a:pt x="690" y="63"/>
                </a:lnTo>
                <a:lnTo>
                  <a:pt x="691" y="64"/>
                </a:lnTo>
                <a:lnTo>
                  <a:pt x="691" y="63"/>
                </a:lnTo>
                <a:lnTo>
                  <a:pt x="691" y="62"/>
                </a:lnTo>
                <a:lnTo>
                  <a:pt x="688" y="58"/>
                </a:lnTo>
                <a:lnTo>
                  <a:pt x="687" y="57"/>
                </a:lnTo>
                <a:lnTo>
                  <a:pt x="686" y="56"/>
                </a:lnTo>
                <a:lnTo>
                  <a:pt x="685" y="56"/>
                </a:lnTo>
                <a:lnTo>
                  <a:pt x="684" y="55"/>
                </a:lnTo>
                <a:lnTo>
                  <a:pt x="684" y="54"/>
                </a:lnTo>
                <a:lnTo>
                  <a:pt x="683" y="53"/>
                </a:lnTo>
                <a:lnTo>
                  <a:pt x="680" y="49"/>
                </a:lnTo>
                <a:lnTo>
                  <a:pt x="680" y="49"/>
                </a:lnTo>
                <a:lnTo>
                  <a:pt x="680" y="48"/>
                </a:lnTo>
                <a:lnTo>
                  <a:pt x="680" y="47"/>
                </a:lnTo>
                <a:lnTo>
                  <a:pt x="679" y="47"/>
                </a:lnTo>
                <a:lnTo>
                  <a:pt x="679" y="45"/>
                </a:lnTo>
                <a:lnTo>
                  <a:pt x="678" y="42"/>
                </a:lnTo>
                <a:lnTo>
                  <a:pt x="677" y="40"/>
                </a:lnTo>
                <a:lnTo>
                  <a:pt x="678" y="39"/>
                </a:lnTo>
                <a:lnTo>
                  <a:pt x="678" y="38"/>
                </a:lnTo>
                <a:lnTo>
                  <a:pt x="679" y="37"/>
                </a:lnTo>
                <a:lnTo>
                  <a:pt x="680" y="37"/>
                </a:lnTo>
                <a:lnTo>
                  <a:pt x="680" y="38"/>
                </a:lnTo>
                <a:lnTo>
                  <a:pt x="680" y="39"/>
                </a:lnTo>
                <a:lnTo>
                  <a:pt x="680" y="40"/>
                </a:lnTo>
                <a:lnTo>
                  <a:pt x="680" y="41"/>
                </a:lnTo>
                <a:lnTo>
                  <a:pt x="681" y="41"/>
                </a:lnTo>
                <a:lnTo>
                  <a:pt x="681" y="40"/>
                </a:lnTo>
                <a:lnTo>
                  <a:pt x="682" y="39"/>
                </a:lnTo>
                <a:lnTo>
                  <a:pt x="683" y="38"/>
                </a:lnTo>
                <a:lnTo>
                  <a:pt x="684" y="38"/>
                </a:lnTo>
                <a:lnTo>
                  <a:pt x="684" y="39"/>
                </a:lnTo>
                <a:lnTo>
                  <a:pt x="684" y="41"/>
                </a:lnTo>
                <a:lnTo>
                  <a:pt x="685" y="41"/>
                </a:lnTo>
                <a:lnTo>
                  <a:pt x="686" y="45"/>
                </a:lnTo>
                <a:lnTo>
                  <a:pt x="687" y="45"/>
                </a:lnTo>
                <a:lnTo>
                  <a:pt x="688" y="42"/>
                </a:lnTo>
                <a:lnTo>
                  <a:pt x="688" y="41"/>
                </a:lnTo>
                <a:lnTo>
                  <a:pt x="688" y="38"/>
                </a:lnTo>
                <a:lnTo>
                  <a:pt x="688" y="38"/>
                </a:lnTo>
                <a:lnTo>
                  <a:pt x="691" y="38"/>
                </a:lnTo>
                <a:lnTo>
                  <a:pt x="693" y="39"/>
                </a:lnTo>
                <a:lnTo>
                  <a:pt x="697" y="43"/>
                </a:lnTo>
                <a:lnTo>
                  <a:pt x="698" y="45"/>
                </a:lnTo>
                <a:lnTo>
                  <a:pt x="699" y="45"/>
                </a:lnTo>
                <a:lnTo>
                  <a:pt x="699" y="44"/>
                </a:lnTo>
                <a:lnTo>
                  <a:pt x="699" y="43"/>
                </a:lnTo>
                <a:lnTo>
                  <a:pt x="701" y="44"/>
                </a:lnTo>
                <a:lnTo>
                  <a:pt x="703" y="45"/>
                </a:lnTo>
                <a:lnTo>
                  <a:pt x="706" y="47"/>
                </a:lnTo>
                <a:lnTo>
                  <a:pt x="706" y="49"/>
                </a:lnTo>
                <a:lnTo>
                  <a:pt x="707" y="49"/>
                </a:lnTo>
                <a:lnTo>
                  <a:pt x="708" y="49"/>
                </a:lnTo>
                <a:lnTo>
                  <a:pt x="708" y="48"/>
                </a:lnTo>
                <a:lnTo>
                  <a:pt x="708" y="47"/>
                </a:lnTo>
                <a:lnTo>
                  <a:pt x="706" y="45"/>
                </a:lnTo>
                <a:lnTo>
                  <a:pt x="704" y="42"/>
                </a:lnTo>
                <a:lnTo>
                  <a:pt x="703" y="40"/>
                </a:lnTo>
                <a:lnTo>
                  <a:pt x="701" y="40"/>
                </a:lnTo>
                <a:lnTo>
                  <a:pt x="699" y="39"/>
                </a:lnTo>
                <a:lnTo>
                  <a:pt x="698" y="37"/>
                </a:lnTo>
                <a:lnTo>
                  <a:pt x="698" y="37"/>
                </a:lnTo>
                <a:lnTo>
                  <a:pt x="698" y="36"/>
                </a:lnTo>
                <a:lnTo>
                  <a:pt x="699" y="36"/>
                </a:lnTo>
                <a:lnTo>
                  <a:pt x="699" y="36"/>
                </a:lnTo>
                <a:lnTo>
                  <a:pt x="701" y="36"/>
                </a:lnTo>
                <a:lnTo>
                  <a:pt x="703" y="37"/>
                </a:lnTo>
                <a:lnTo>
                  <a:pt x="708" y="37"/>
                </a:lnTo>
                <a:lnTo>
                  <a:pt x="709" y="37"/>
                </a:lnTo>
                <a:lnTo>
                  <a:pt x="707" y="36"/>
                </a:lnTo>
                <a:lnTo>
                  <a:pt x="708" y="36"/>
                </a:lnTo>
                <a:lnTo>
                  <a:pt x="708" y="35"/>
                </a:lnTo>
                <a:lnTo>
                  <a:pt x="706" y="35"/>
                </a:lnTo>
                <a:lnTo>
                  <a:pt x="705" y="35"/>
                </a:lnTo>
                <a:lnTo>
                  <a:pt x="705" y="34"/>
                </a:lnTo>
                <a:lnTo>
                  <a:pt x="706" y="33"/>
                </a:lnTo>
                <a:lnTo>
                  <a:pt x="706" y="32"/>
                </a:lnTo>
                <a:lnTo>
                  <a:pt x="706" y="31"/>
                </a:lnTo>
                <a:lnTo>
                  <a:pt x="710" y="31"/>
                </a:lnTo>
                <a:lnTo>
                  <a:pt x="711" y="31"/>
                </a:lnTo>
                <a:lnTo>
                  <a:pt x="712" y="32"/>
                </a:lnTo>
                <a:lnTo>
                  <a:pt x="713" y="33"/>
                </a:lnTo>
                <a:lnTo>
                  <a:pt x="713" y="34"/>
                </a:lnTo>
                <a:lnTo>
                  <a:pt x="713" y="36"/>
                </a:lnTo>
                <a:lnTo>
                  <a:pt x="714" y="36"/>
                </a:lnTo>
                <a:lnTo>
                  <a:pt x="715" y="36"/>
                </a:lnTo>
                <a:lnTo>
                  <a:pt x="718" y="37"/>
                </a:lnTo>
                <a:lnTo>
                  <a:pt x="719" y="37"/>
                </a:lnTo>
                <a:lnTo>
                  <a:pt x="719" y="37"/>
                </a:lnTo>
                <a:lnTo>
                  <a:pt x="722" y="41"/>
                </a:lnTo>
                <a:lnTo>
                  <a:pt x="722" y="42"/>
                </a:lnTo>
                <a:lnTo>
                  <a:pt x="721" y="45"/>
                </a:lnTo>
                <a:lnTo>
                  <a:pt x="720" y="48"/>
                </a:lnTo>
                <a:lnTo>
                  <a:pt x="721" y="48"/>
                </a:lnTo>
                <a:lnTo>
                  <a:pt x="722" y="47"/>
                </a:lnTo>
                <a:lnTo>
                  <a:pt x="723" y="46"/>
                </a:lnTo>
                <a:lnTo>
                  <a:pt x="723" y="46"/>
                </a:lnTo>
                <a:lnTo>
                  <a:pt x="723" y="47"/>
                </a:lnTo>
                <a:lnTo>
                  <a:pt x="724" y="48"/>
                </a:lnTo>
                <a:lnTo>
                  <a:pt x="727" y="52"/>
                </a:lnTo>
                <a:lnTo>
                  <a:pt x="728" y="55"/>
                </a:lnTo>
                <a:lnTo>
                  <a:pt x="730" y="59"/>
                </a:lnTo>
                <a:lnTo>
                  <a:pt x="733" y="64"/>
                </a:lnTo>
                <a:lnTo>
                  <a:pt x="734" y="64"/>
                </a:lnTo>
                <a:lnTo>
                  <a:pt x="737" y="65"/>
                </a:lnTo>
                <a:lnTo>
                  <a:pt x="739" y="66"/>
                </a:lnTo>
                <a:lnTo>
                  <a:pt x="740" y="66"/>
                </a:lnTo>
                <a:lnTo>
                  <a:pt x="741" y="66"/>
                </a:lnTo>
                <a:lnTo>
                  <a:pt x="744" y="66"/>
                </a:lnTo>
                <a:lnTo>
                  <a:pt x="746" y="66"/>
                </a:lnTo>
                <a:lnTo>
                  <a:pt x="746" y="67"/>
                </a:lnTo>
                <a:lnTo>
                  <a:pt x="748" y="71"/>
                </a:lnTo>
                <a:lnTo>
                  <a:pt x="749" y="72"/>
                </a:lnTo>
                <a:lnTo>
                  <a:pt x="750" y="73"/>
                </a:lnTo>
                <a:lnTo>
                  <a:pt x="751" y="73"/>
                </a:lnTo>
                <a:lnTo>
                  <a:pt x="751" y="73"/>
                </a:lnTo>
                <a:lnTo>
                  <a:pt x="752" y="75"/>
                </a:lnTo>
                <a:lnTo>
                  <a:pt x="751" y="76"/>
                </a:lnTo>
                <a:lnTo>
                  <a:pt x="751" y="78"/>
                </a:lnTo>
                <a:lnTo>
                  <a:pt x="752" y="79"/>
                </a:lnTo>
                <a:lnTo>
                  <a:pt x="753" y="80"/>
                </a:lnTo>
                <a:lnTo>
                  <a:pt x="753" y="81"/>
                </a:lnTo>
                <a:lnTo>
                  <a:pt x="754" y="82"/>
                </a:lnTo>
                <a:lnTo>
                  <a:pt x="757" y="83"/>
                </a:lnTo>
                <a:lnTo>
                  <a:pt x="757" y="84"/>
                </a:lnTo>
                <a:lnTo>
                  <a:pt x="757" y="85"/>
                </a:lnTo>
                <a:lnTo>
                  <a:pt x="757" y="86"/>
                </a:lnTo>
                <a:lnTo>
                  <a:pt x="757" y="88"/>
                </a:lnTo>
                <a:lnTo>
                  <a:pt x="758" y="87"/>
                </a:lnTo>
                <a:lnTo>
                  <a:pt x="758" y="83"/>
                </a:lnTo>
                <a:lnTo>
                  <a:pt x="760" y="83"/>
                </a:lnTo>
                <a:lnTo>
                  <a:pt x="760" y="82"/>
                </a:lnTo>
                <a:lnTo>
                  <a:pt x="759" y="81"/>
                </a:lnTo>
                <a:lnTo>
                  <a:pt x="758" y="81"/>
                </a:lnTo>
                <a:lnTo>
                  <a:pt x="756" y="80"/>
                </a:lnTo>
                <a:lnTo>
                  <a:pt x="754" y="77"/>
                </a:lnTo>
                <a:lnTo>
                  <a:pt x="754" y="76"/>
                </a:lnTo>
                <a:lnTo>
                  <a:pt x="754" y="74"/>
                </a:lnTo>
                <a:lnTo>
                  <a:pt x="755" y="74"/>
                </a:lnTo>
                <a:lnTo>
                  <a:pt x="754" y="73"/>
                </a:lnTo>
                <a:lnTo>
                  <a:pt x="754" y="73"/>
                </a:lnTo>
                <a:lnTo>
                  <a:pt x="753" y="71"/>
                </a:lnTo>
                <a:lnTo>
                  <a:pt x="751" y="65"/>
                </a:lnTo>
                <a:lnTo>
                  <a:pt x="751" y="64"/>
                </a:lnTo>
                <a:lnTo>
                  <a:pt x="753" y="61"/>
                </a:lnTo>
                <a:lnTo>
                  <a:pt x="754" y="61"/>
                </a:lnTo>
                <a:lnTo>
                  <a:pt x="758" y="62"/>
                </a:lnTo>
                <a:lnTo>
                  <a:pt x="760" y="62"/>
                </a:lnTo>
                <a:lnTo>
                  <a:pt x="763" y="61"/>
                </a:lnTo>
                <a:lnTo>
                  <a:pt x="764" y="61"/>
                </a:lnTo>
                <a:lnTo>
                  <a:pt x="767" y="61"/>
                </a:lnTo>
                <a:lnTo>
                  <a:pt x="768" y="61"/>
                </a:lnTo>
                <a:lnTo>
                  <a:pt x="769" y="61"/>
                </a:lnTo>
                <a:lnTo>
                  <a:pt x="770" y="61"/>
                </a:lnTo>
                <a:lnTo>
                  <a:pt x="771" y="62"/>
                </a:lnTo>
                <a:lnTo>
                  <a:pt x="772" y="63"/>
                </a:lnTo>
                <a:lnTo>
                  <a:pt x="773" y="63"/>
                </a:lnTo>
                <a:lnTo>
                  <a:pt x="774" y="64"/>
                </a:lnTo>
                <a:lnTo>
                  <a:pt x="775" y="64"/>
                </a:lnTo>
                <a:lnTo>
                  <a:pt x="775" y="63"/>
                </a:lnTo>
                <a:lnTo>
                  <a:pt x="774" y="63"/>
                </a:lnTo>
                <a:lnTo>
                  <a:pt x="772" y="61"/>
                </a:lnTo>
                <a:lnTo>
                  <a:pt x="771" y="61"/>
                </a:lnTo>
                <a:lnTo>
                  <a:pt x="769" y="59"/>
                </a:lnTo>
                <a:lnTo>
                  <a:pt x="768" y="59"/>
                </a:lnTo>
                <a:lnTo>
                  <a:pt x="765" y="60"/>
                </a:lnTo>
                <a:lnTo>
                  <a:pt x="764" y="60"/>
                </a:lnTo>
                <a:lnTo>
                  <a:pt x="762" y="60"/>
                </a:lnTo>
                <a:lnTo>
                  <a:pt x="760" y="60"/>
                </a:lnTo>
                <a:lnTo>
                  <a:pt x="756" y="59"/>
                </a:lnTo>
                <a:lnTo>
                  <a:pt x="756" y="58"/>
                </a:lnTo>
                <a:lnTo>
                  <a:pt x="756" y="57"/>
                </a:lnTo>
                <a:lnTo>
                  <a:pt x="756" y="56"/>
                </a:lnTo>
                <a:lnTo>
                  <a:pt x="756" y="55"/>
                </a:lnTo>
                <a:lnTo>
                  <a:pt x="760" y="53"/>
                </a:lnTo>
                <a:lnTo>
                  <a:pt x="764" y="51"/>
                </a:lnTo>
                <a:lnTo>
                  <a:pt x="766" y="51"/>
                </a:lnTo>
                <a:lnTo>
                  <a:pt x="767" y="51"/>
                </a:lnTo>
                <a:lnTo>
                  <a:pt x="768" y="50"/>
                </a:lnTo>
                <a:lnTo>
                  <a:pt x="769" y="50"/>
                </a:lnTo>
                <a:lnTo>
                  <a:pt x="769" y="50"/>
                </a:lnTo>
                <a:lnTo>
                  <a:pt x="770" y="50"/>
                </a:lnTo>
                <a:lnTo>
                  <a:pt x="771" y="50"/>
                </a:lnTo>
                <a:lnTo>
                  <a:pt x="772" y="50"/>
                </a:lnTo>
                <a:lnTo>
                  <a:pt x="774" y="51"/>
                </a:lnTo>
                <a:lnTo>
                  <a:pt x="776" y="50"/>
                </a:lnTo>
                <a:lnTo>
                  <a:pt x="778" y="49"/>
                </a:lnTo>
                <a:lnTo>
                  <a:pt x="779" y="49"/>
                </a:lnTo>
                <a:lnTo>
                  <a:pt x="778" y="49"/>
                </a:lnTo>
                <a:lnTo>
                  <a:pt x="777" y="49"/>
                </a:lnTo>
                <a:lnTo>
                  <a:pt x="776" y="49"/>
                </a:lnTo>
                <a:lnTo>
                  <a:pt x="773" y="49"/>
                </a:lnTo>
                <a:lnTo>
                  <a:pt x="771" y="49"/>
                </a:lnTo>
                <a:lnTo>
                  <a:pt x="770" y="48"/>
                </a:lnTo>
                <a:lnTo>
                  <a:pt x="770" y="49"/>
                </a:lnTo>
                <a:lnTo>
                  <a:pt x="769" y="48"/>
                </a:lnTo>
                <a:lnTo>
                  <a:pt x="770" y="47"/>
                </a:lnTo>
                <a:lnTo>
                  <a:pt x="770" y="46"/>
                </a:lnTo>
                <a:lnTo>
                  <a:pt x="769" y="47"/>
                </a:lnTo>
                <a:lnTo>
                  <a:pt x="768" y="47"/>
                </a:lnTo>
                <a:lnTo>
                  <a:pt x="768" y="46"/>
                </a:lnTo>
                <a:lnTo>
                  <a:pt x="767" y="45"/>
                </a:lnTo>
                <a:lnTo>
                  <a:pt x="766" y="44"/>
                </a:lnTo>
                <a:lnTo>
                  <a:pt x="766" y="43"/>
                </a:lnTo>
                <a:lnTo>
                  <a:pt x="765" y="43"/>
                </a:lnTo>
                <a:lnTo>
                  <a:pt x="762" y="42"/>
                </a:lnTo>
                <a:lnTo>
                  <a:pt x="759" y="42"/>
                </a:lnTo>
                <a:lnTo>
                  <a:pt x="758" y="42"/>
                </a:lnTo>
                <a:lnTo>
                  <a:pt x="758" y="41"/>
                </a:lnTo>
                <a:lnTo>
                  <a:pt x="757" y="39"/>
                </a:lnTo>
                <a:lnTo>
                  <a:pt x="757" y="38"/>
                </a:lnTo>
                <a:lnTo>
                  <a:pt x="756" y="37"/>
                </a:lnTo>
                <a:lnTo>
                  <a:pt x="755" y="37"/>
                </a:lnTo>
                <a:lnTo>
                  <a:pt x="757" y="35"/>
                </a:lnTo>
                <a:lnTo>
                  <a:pt x="758" y="34"/>
                </a:lnTo>
                <a:lnTo>
                  <a:pt x="758" y="33"/>
                </a:lnTo>
                <a:lnTo>
                  <a:pt x="758" y="33"/>
                </a:lnTo>
                <a:lnTo>
                  <a:pt x="758" y="32"/>
                </a:lnTo>
                <a:lnTo>
                  <a:pt x="758" y="31"/>
                </a:lnTo>
                <a:lnTo>
                  <a:pt x="757" y="27"/>
                </a:lnTo>
                <a:lnTo>
                  <a:pt x="757" y="26"/>
                </a:lnTo>
                <a:lnTo>
                  <a:pt x="758" y="23"/>
                </a:lnTo>
                <a:lnTo>
                  <a:pt x="758" y="22"/>
                </a:lnTo>
                <a:lnTo>
                  <a:pt x="757" y="20"/>
                </a:lnTo>
                <a:lnTo>
                  <a:pt x="757" y="18"/>
                </a:lnTo>
                <a:lnTo>
                  <a:pt x="757" y="17"/>
                </a:lnTo>
                <a:lnTo>
                  <a:pt x="758" y="17"/>
                </a:lnTo>
                <a:lnTo>
                  <a:pt x="760" y="19"/>
                </a:lnTo>
                <a:lnTo>
                  <a:pt x="761" y="20"/>
                </a:lnTo>
                <a:lnTo>
                  <a:pt x="764" y="22"/>
                </a:lnTo>
                <a:lnTo>
                  <a:pt x="766" y="23"/>
                </a:lnTo>
                <a:lnTo>
                  <a:pt x="767" y="24"/>
                </a:lnTo>
                <a:lnTo>
                  <a:pt x="768" y="24"/>
                </a:lnTo>
                <a:lnTo>
                  <a:pt x="768" y="26"/>
                </a:lnTo>
                <a:lnTo>
                  <a:pt x="768" y="31"/>
                </a:lnTo>
                <a:lnTo>
                  <a:pt x="769" y="31"/>
                </a:lnTo>
                <a:lnTo>
                  <a:pt x="769" y="29"/>
                </a:lnTo>
                <a:lnTo>
                  <a:pt x="769" y="28"/>
                </a:lnTo>
                <a:lnTo>
                  <a:pt x="769" y="27"/>
                </a:lnTo>
                <a:lnTo>
                  <a:pt x="769" y="24"/>
                </a:lnTo>
                <a:lnTo>
                  <a:pt x="769" y="22"/>
                </a:lnTo>
                <a:lnTo>
                  <a:pt x="769" y="21"/>
                </a:lnTo>
                <a:lnTo>
                  <a:pt x="766" y="16"/>
                </a:lnTo>
                <a:lnTo>
                  <a:pt x="768" y="15"/>
                </a:lnTo>
                <a:lnTo>
                  <a:pt x="769" y="14"/>
                </a:lnTo>
                <a:lnTo>
                  <a:pt x="768" y="13"/>
                </a:lnTo>
                <a:lnTo>
                  <a:pt x="766" y="13"/>
                </a:lnTo>
                <a:lnTo>
                  <a:pt x="766" y="12"/>
                </a:lnTo>
                <a:lnTo>
                  <a:pt x="768" y="11"/>
                </a:lnTo>
                <a:lnTo>
                  <a:pt x="769" y="10"/>
                </a:lnTo>
                <a:lnTo>
                  <a:pt x="769" y="9"/>
                </a:lnTo>
                <a:lnTo>
                  <a:pt x="770" y="9"/>
                </a:lnTo>
                <a:lnTo>
                  <a:pt x="770" y="10"/>
                </a:lnTo>
                <a:lnTo>
                  <a:pt x="771" y="11"/>
                </a:lnTo>
                <a:lnTo>
                  <a:pt x="772" y="12"/>
                </a:lnTo>
                <a:lnTo>
                  <a:pt x="773" y="13"/>
                </a:lnTo>
                <a:lnTo>
                  <a:pt x="775" y="15"/>
                </a:lnTo>
                <a:lnTo>
                  <a:pt x="776" y="15"/>
                </a:lnTo>
                <a:lnTo>
                  <a:pt x="780" y="18"/>
                </a:lnTo>
                <a:lnTo>
                  <a:pt x="781" y="19"/>
                </a:lnTo>
                <a:lnTo>
                  <a:pt x="781" y="22"/>
                </a:lnTo>
                <a:lnTo>
                  <a:pt x="781" y="24"/>
                </a:lnTo>
                <a:lnTo>
                  <a:pt x="784" y="26"/>
                </a:lnTo>
                <a:lnTo>
                  <a:pt x="785" y="27"/>
                </a:lnTo>
                <a:lnTo>
                  <a:pt x="786" y="27"/>
                </a:lnTo>
                <a:lnTo>
                  <a:pt x="787" y="25"/>
                </a:lnTo>
                <a:lnTo>
                  <a:pt x="786" y="25"/>
                </a:lnTo>
                <a:lnTo>
                  <a:pt x="785" y="24"/>
                </a:lnTo>
                <a:lnTo>
                  <a:pt x="784" y="24"/>
                </a:lnTo>
                <a:lnTo>
                  <a:pt x="783" y="23"/>
                </a:lnTo>
                <a:lnTo>
                  <a:pt x="782" y="22"/>
                </a:lnTo>
                <a:lnTo>
                  <a:pt x="782" y="21"/>
                </a:lnTo>
                <a:lnTo>
                  <a:pt x="783" y="21"/>
                </a:lnTo>
                <a:lnTo>
                  <a:pt x="784" y="21"/>
                </a:lnTo>
                <a:lnTo>
                  <a:pt x="785" y="22"/>
                </a:lnTo>
                <a:lnTo>
                  <a:pt x="785" y="21"/>
                </a:lnTo>
                <a:lnTo>
                  <a:pt x="785" y="20"/>
                </a:lnTo>
                <a:lnTo>
                  <a:pt x="785" y="19"/>
                </a:lnTo>
                <a:lnTo>
                  <a:pt x="785" y="18"/>
                </a:lnTo>
                <a:lnTo>
                  <a:pt x="784" y="18"/>
                </a:lnTo>
                <a:lnTo>
                  <a:pt x="780" y="12"/>
                </a:lnTo>
                <a:lnTo>
                  <a:pt x="779" y="12"/>
                </a:lnTo>
                <a:lnTo>
                  <a:pt x="780" y="12"/>
                </a:lnTo>
                <a:lnTo>
                  <a:pt x="780" y="11"/>
                </a:lnTo>
                <a:lnTo>
                  <a:pt x="781" y="11"/>
                </a:lnTo>
                <a:lnTo>
                  <a:pt x="780" y="10"/>
                </a:lnTo>
                <a:lnTo>
                  <a:pt x="781" y="9"/>
                </a:lnTo>
                <a:lnTo>
                  <a:pt x="783" y="8"/>
                </a:lnTo>
                <a:lnTo>
                  <a:pt x="785" y="6"/>
                </a:lnTo>
                <a:lnTo>
                  <a:pt x="787" y="6"/>
                </a:lnTo>
                <a:lnTo>
                  <a:pt x="790" y="5"/>
                </a:lnTo>
                <a:lnTo>
                  <a:pt x="792" y="5"/>
                </a:lnTo>
                <a:lnTo>
                  <a:pt x="793" y="5"/>
                </a:lnTo>
                <a:lnTo>
                  <a:pt x="794" y="4"/>
                </a:lnTo>
                <a:lnTo>
                  <a:pt x="796" y="5"/>
                </a:lnTo>
                <a:lnTo>
                  <a:pt x="797" y="6"/>
                </a:lnTo>
                <a:lnTo>
                  <a:pt x="798" y="7"/>
                </a:lnTo>
                <a:lnTo>
                  <a:pt x="799" y="7"/>
                </a:lnTo>
                <a:lnTo>
                  <a:pt x="801" y="7"/>
                </a:lnTo>
                <a:lnTo>
                  <a:pt x="802" y="4"/>
                </a:lnTo>
                <a:lnTo>
                  <a:pt x="803" y="4"/>
                </a:lnTo>
                <a:lnTo>
                  <a:pt x="805" y="4"/>
                </a:lnTo>
                <a:lnTo>
                  <a:pt x="807" y="6"/>
                </a:lnTo>
                <a:lnTo>
                  <a:pt x="807" y="5"/>
                </a:lnTo>
                <a:lnTo>
                  <a:pt x="808" y="4"/>
                </a:lnTo>
                <a:lnTo>
                  <a:pt x="809" y="6"/>
                </a:lnTo>
                <a:lnTo>
                  <a:pt x="811" y="8"/>
                </a:lnTo>
                <a:lnTo>
                  <a:pt x="811" y="9"/>
                </a:lnTo>
                <a:lnTo>
                  <a:pt x="811" y="10"/>
                </a:lnTo>
                <a:lnTo>
                  <a:pt x="811" y="11"/>
                </a:lnTo>
                <a:lnTo>
                  <a:pt x="812" y="12"/>
                </a:lnTo>
                <a:lnTo>
                  <a:pt x="812" y="13"/>
                </a:lnTo>
                <a:lnTo>
                  <a:pt x="813" y="13"/>
                </a:lnTo>
                <a:lnTo>
                  <a:pt x="814" y="15"/>
                </a:lnTo>
                <a:lnTo>
                  <a:pt x="814" y="16"/>
                </a:lnTo>
                <a:lnTo>
                  <a:pt x="814" y="17"/>
                </a:lnTo>
                <a:lnTo>
                  <a:pt x="814" y="16"/>
                </a:lnTo>
                <a:lnTo>
                  <a:pt x="815" y="17"/>
                </a:lnTo>
                <a:lnTo>
                  <a:pt x="816" y="15"/>
                </a:lnTo>
                <a:lnTo>
                  <a:pt x="816" y="13"/>
                </a:lnTo>
                <a:lnTo>
                  <a:pt x="815" y="12"/>
                </a:lnTo>
                <a:lnTo>
                  <a:pt x="814" y="12"/>
                </a:lnTo>
                <a:lnTo>
                  <a:pt x="814" y="11"/>
                </a:lnTo>
                <a:lnTo>
                  <a:pt x="813" y="11"/>
                </a:lnTo>
                <a:lnTo>
                  <a:pt x="813" y="10"/>
                </a:lnTo>
                <a:lnTo>
                  <a:pt x="813" y="9"/>
                </a:lnTo>
                <a:lnTo>
                  <a:pt x="813" y="8"/>
                </a:lnTo>
                <a:lnTo>
                  <a:pt x="813" y="6"/>
                </a:lnTo>
                <a:lnTo>
                  <a:pt x="813" y="5"/>
                </a:lnTo>
                <a:lnTo>
                  <a:pt x="813" y="4"/>
                </a:lnTo>
                <a:lnTo>
                  <a:pt x="816" y="3"/>
                </a:lnTo>
                <a:lnTo>
                  <a:pt x="820" y="1"/>
                </a:lnTo>
                <a:lnTo>
                  <a:pt x="823" y="1"/>
                </a:lnTo>
                <a:lnTo>
                  <a:pt x="826" y="2"/>
                </a:lnTo>
                <a:lnTo>
                  <a:pt x="828" y="1"/>
                </a:lnTo>
                <a:lnTo>
                  <a:pt x="828" y="1"/>
                </a:lnTo>
                <a:lnTo>
                  <a:pt x="829" y="2"/>
                </a:lnTo>
                <a:lnTo>
                  <a:pt x="830" y="2"/>
                </a:lnTo>
                <a:lnTo>
                  <a:pt x="832" y="2"/>
                </a:lnTo>
                <a:lnTo>
                  <a:pt x="832" y="3"/>
                </a:lnTo>
                <a:lnTo>
                  <a:pt x="830" y="4"/>
                </a:lnTo>
                <a:lnTo>
                  <a:pt x="830" y="5"/>
                </a:lnTo>
                <a:lnTo>
                  <a:pt x="831" y="5"/>
                </a:lnTo>
                <a:lnTo>
                  <a:pt x="832" y="4"/>
                </a:lnTo>
                <a:lnTo>
                  <a:pt x="834" y="4"/>
                </a:lnTo>
                <a:lnTo>
                  <a:pt x="837" y="3"/>
                </a:lnTo>
                <a:lnTo>
                  <a:pt x="838" y="3"/>
                </a:lnTo>
                <a:lnTo>
                  <a:pt x="840" y="4"/>
                </a:lnTo>
                <a:lnTo>
                  <a:pt x="841" y="5"/>
                </a:lnTo>
                <a:lnTo>
                  <a:pt x="842" y="5"/>
                </a:lnTo>
                <a:lnTo>
                  <a:pt x="843" y="5"/>
                </a:lnTo>
                <a:lnTo>
                  <a:pt x="845" y="4"/>
                </a:lnTo>
                <a:lnTo>
                  <a:pt x="846" y="4"/>
                </a:lnTo>
                <a:lnTo>
                  <a:pt x="847" y="3"/>
                </a:lnTo>
                <a:lnTo>
                  <a:pt x="848" y="1"/>
                </a:lnTo>
                <a:lnTo>
                  <a:pt x="849" y="0"/>
                </a:lnTo>
                <a:lnTo>
                  <a:pt x="850" y="0"/>
                </a:lnTo>
                <a:lnTo>
                  <a:pt x="853" y="1"/>
                </a:lnTo>
                <a:lnTo>
                  <a:pt x="859" y="3"/>
                </a:lnTo>
                <a:lnTo>
                  <a:pt x="860" y="4"/>
                </a:lnTo>
                <a:lnTo>
                  <a:pt x="861" y="5"/>
                </a:lnTo>
                <a:lnTo>
                  <a:pt x="864" y="6"/>
                </a:lnTo>
                <a:lnTo>
                  <a:pt x="864" y="7"/>
                </a:lnTo>
                <a:lnTo>
                  <a:pt x="864" y="8"/>
                </a:lnTo>
                <a:lnTo>
                  <a:pt x="865" y="10"/>
                </a:lnTo>
                <a:lnTo>
                  <a:pt x="866" y="10"/>
                </a:lnTo>
                <a:lnTo>
                  <a:pt x="866" y="11"/>
                </a:lnTo>
                <a:lnTo>
                  <a:pt x="867" y="12"/>
                </a:lnTo>
                <a:lnTo>
                  <a:pt x="868" y="12"/>
                </a:lnTo>
                <a:lnTo>
                  <a:pt x="868" y="11"/>
                </a:lnTo>
                <a:lnTo>
                  <a:pt x="868" y="10"/>
                </a:lnTo>
                <a:lnTo>
                  <a:pt x="868" y="9"/>
                </a:lnTo>
                <a:lnTo>
                  <a:pt x="869" y="9"/>
                </a:lnTo>
                <a:lnTo>
                  <a:pt x="870" y="9"/>
                </a:lnTo>
                <a:lnTo>
                  <a:pt x="871" y="9"/>
                </a:lnTo>
                <a:lnTo>
                  <a:pt x="871" y="8"/>
                </a:lnTo>
                <a:lnTo>
                  <a:pt x="869" y="7"/>
                </a:lnTo>
                <a:lnTo>
                  <a:pt x="869" y="6"/>
                </a:lnTo>
                <a:lnTo>
                  <a:pt x="870" y="5"/>
                </a:lnTo>
                <a:lnTo>
                  <a:pt x="874" y="4"/>
                </a:lnTo>
                <a:lnTo>
                  <a:pt x="874" y="4"/>
                </a:lnTo>
                <a:lnTo>
                  <a:pt x="875" y="4"/>
                </a:lnTo>
                <a:lnTo>
                  <a:pt x="876" y="5"/>
                </a:lnTo>
                <a:lnTo>
                  <a:pt x="876" y="7"/>
                </a:lnTo>
                <a:lnTo>
                  <a:pt x="876" y="8"/>
                </a:lnTo>
                <a:lnTo>
                  <a:pt x="875" y="9"/>
                </a:lnTo>
                <a:lnTo>
                  <a:pt x="874" y="10"/>
                </a:lnTo>
                <a:lnTo>
                  <a:pt x="874" y="11"/>
                </a:lnTo>
                <a:lnTo>
                  <a:pt x="871" y="10"/>
                </a:lnTo>
                <a:lnTo>
                  <a:pt x="870" y="10"/>
                </a:lnTo>
                <a:lnTo>
                  <a:pt x="870" y="11"/>
                </a:lnTo>
                <a:lnTo>
                  <a:pt x="870" y="12"/>
                </a:lnTo>
                <a:lnTo>
                  <a:pt x="874" y="15"/>
                </a:lnTo>
                <a:lnTo>
                  <a:pt x="875" y="16"/>
                </a:lnTo>
                <a:lnTo>
                  <a:pt x="876" y="15"/>
                </a:lnTo>
                <a:lnTo>
                  <a:pt x="877" y="15"/>
                </a:lnTo>
                <a:lnTo>
                  <a:pt x="878" y="15"/>
                </a:lnTo>
                <a:lnTo>
                  <a:pt x="879" y="15"/>
                </a:lnTo>
                <a:lnTo>
                  <a:pt x="879" y="14"/>
                </a:lnTo>
                <a:lnTo>
                  <a:pt x="880" y="14"/>
                </a:lnTo>
                <a:lnTo>
                  <a:pt x="881" y="13"/>
                </a:lnTo>
                <a:lnTo>
                  <a:pt x="879" y="13"/>
                </a:lnTo>
                <a:lnTo>
                  <a:pt x="879" y="12"/>
                </a:lnTo>
                <a:lnTo>
                  <a:pt x="878" y="12"/>
                </a:lnTo>
                <a:lnTo>
                  <a:pt x="877" y="12"/>
                </a:lnTo>
                <a:lnTo>
                  <a:pt x="877" y="12"/>
                </a:lnTo>
                <a:lnTo>
                  <a:pt x="876" y="12"/>
                </a:lnTo>
                <a:lnTo>
                  <a:pt x="876" y="11"/>
                </a:lnTo>
                <a:lnTo>
                  <a:pt x="877" y="11"/>
                </a:lnTo>
                <a:lnTo>
                  <a:pt x="878" y="10"/>
                </a:lnTo>
                <a:lnTo>
                  <a:pt x="879" y="10"/>
                </a:lnTo>
                <a:lnTo>
                  <a:pt x="883" y="8"/>
                </a:lnTo>
                <a:lnTo>
                  <a:pt x="885" y="7"/>
                </a:lnTo>
                <a:lnTo>
                  <a:pt x="888" y="8"/>
                </a:lnTo>
                <a:lnTo>
                  <a:pt x="889" y="7"/>
                </a:lnTo>
                <a:lnTo>
                  <a:pt x="890" y="7"/>
                </a:lnTo>
                <a:lnTo>
                  <a:pt x="893" y="8"/>
                </a:lnTo>
                <a:lnTo>
                  <a:pt x="898" y="10"/>
                </a:lnTo>
                <a:lnTo>
                  <a:pt x="901" y="12"/>
                </a:lnTo>
                <a:lnTo>
                  <a:pt x="902" y="12"/>
                </a:lnTo>
                <a:lnTo>
                  <a:pt x="903" y="12"/>
                </a:lnTo>
                <a:lnTo>
                  <a:pt x="906" y="13"/>
                </a:lnTo>
                <a:lnTo>
                  <a:pt x="907" y="14"/>
                </a:lnTo>
                <a:lnTo>
                  <a:pt x="908" y="15"/>
                </a:lnTo>
                <a:lnTo>
                  <a:pt x="909" y="16"/>
                </a:lnTo>
                <a:lnTo>
                  <a:pt x="910" y="17"/>
                </a:lnTo>
                <a:lnTo>
                  <a:pt x="911" y="17"/>
                </a:lnTo>
                <a:lnTo>
                  <a:pt x="912" y="18"/>
                </a:lnTo>
                <a:lnTo>
                  <a:pt x="913" y="18"/>
                </a:lnTo>
                <a:lnTo>
                  <a:pt x="914" y="19"/>
                </a:lnTo>
                <a:lnTo>
                  <a:pt x="915" y="20"/>
                </a:lnTo>
                <a:lnTo>
                  <a:pt x="916" y="21"/>
                </a:lnTo>
                <a:lnTo>
                  <a:pt x="916" y="22"/>
                </a:lnTo>
                <a:lnTo>
                  <a:pt x="915" y="22"/>
                </a:lnTo>
                <a:lnTo>
                  <a:pt x="913" y="24"/>
                </a:lnTo>
                <a:lnTo>
                  <a:pt x="913" y="25"/>
                </a:lnTo>
                <a:lnTo>
                  <a:pt x="913" y="27"/>
                </a:lnTo>
                <a:lnTo>
                  <a:pt x="912" y="28"/>
                </a:lnTo>
                <a:lnTo>
                  <a:pt x="911" y="30"/>
                </a:lnTo>
                <a:lnTo>
                  <a:pt x="910" y="32"/>
                </a:lnTo>
                <a:lnTo>
                  <a:pt x="909" y="33"/>
                </a:lnTo>
                <a:lnTo>
                  <a:pt x="908" y="34"/>
                </a:lnTo>
                <a:lnTo>
                  <a:pt x="905" y="36"/>
                </a:lnTo>
                <a:lnTo>
                  <a:pt x="905" y="37"/>
                </a:lnTo>
                <a:lnTo>
                  <a:pt x="904" y="37"/>
                </a:lnTo>
                <a:lnTo>
                  <a:pt x="903" y="37"/>
                </a:lnTo>
                <a:lnTo>
                  <a:pt x="900" y="40"/>
                </a:lnTo>
                <a:lnTo>
                  <a:pt x="895" y="41"/>
                </a:lnTo>
                <a:lnTo>
                  <a:pt x="894" y="41"/>
                </a:lnTo>
                <a:lnTo>
                  <a:pt x="892" y="42"/>
                </a:lnTo>
                <a:lnTo>
                  <a:pt x="891" y="42"/>
                </a:lnTo>
                <a:lnTo>
                  <a:pt x="890" y="42"/>
                </a:lnTo>
                <a:lnTo>
                  <a:pt x="889" y="41"/>
                </a:lnTo>
                <a:lnTo>
                  <a:pt x="888" y="41"/>
                </a:lnTo>
                <a:lnTo>
                  <a:pt x="888" y="43"/>
                </a:lnTo>
                <a:lnTo>
                  <a:pt x="887" y="43"/>
                </a:lnTo>
                <a:lnTo>
                  <a:pt x="882" y="42"/>
                </a:lnTo>
                <a:lnTo>
                  <a:pt x="876" y="41"/>
                </a:lnTo>
                <a:lnTo>
                  <a:pt x="874" y="41"/>
                </a:lnTo>
                <a:lnTo>
                  <a:pt x="871" y="41"/>
                </a:lnTo>
                <a:lnTo>
                  <a:pt x="870" y="41"/>
                </a:lnTo>
                <a:lnTo>
                  <a:pt x="869" y="41"/>
                </a:lnTo>
                <a:lnTo>
                  <a:pt x="868" y="41"/>
                </a:lnTo>
                <a:lnTo>
                  <a:pt x="855" y="44"/>
                </a:lnTo>
                <a:lnTo>
                  <a:pt x="853" y="45"/>
                </a:lnTo>
                <a:lnTo>
                  <a:pt x="852" y="46"/>
                </a:lnTo>
                <a:lnTo>
                  <a:pt x="851" y="48"/>
                </a:lnTo>
                <a:lnTo>
                  <a:pt x="851" y="49"/>
                </a:lnTo>
                <a:lnTo>
                  <a:pt x="851" y="49"/>
                </a:lnTo>
                <a:lnTo>
                  <a:pt x="848" y="50"/>
                </a:lnTo>
                <a:lnTo>
                  <a:pt x="847" y="50"/>
                </a:lnTo>
                <a:lnTo>
                  <a:pt x="846" y="52"/>
                </a:lnTo>
                <a:lnTo>
                  <a:pt x="842" y="55"/>
                </a:lnTo>
                <a:lnTo>
                  <a:pt x="841" y="56"/>
                </a:lnTo>
                <a:lnTo>
                  <a:pt x="839" y="57"/>
                </a:lnTo>
                <a:lnTo>
                  <a:pt x="837" y="58"/>
                </a:lnTo>
                <a:lnTo>
                  <a:pt x="835" y="57"/>
                </a:lnTo>
                <a:lnTo>
                  <a:pt x="834" y="56"/>
                </a:lnTo>
                <a:lnTo>
                  <a:pt x="832" y="55"/>
                </a:lnTo>
                <a:lnTo>
                  <a:pt x="831" y="53"/>
                </a:lnTo>
                <a:lnTo>
                  <a:pt x="828" y="51"/>
                </a:lnTo>
                <a:lnTo>
                  <a:pt x="827" y="50"/>
                </a:lnTo>
                <a:lnTo>
                  <a:pt x="826" y="49"/>
                </a:lnTo>
                <a:lnTo>
                  <a:pt x="824" y="49"/>
                </a:lnTo>
                <a:lnTo>
                  <a:pt x="823" y="49"/>
                </a:lnTo>
                <a:lnTo>
                  <a:pt x="822" y="49"/>
                </a:lnTo>
                <a:lnTo>
                  <a:pt x="819" y="48"/>
                </a:lnTo>
                <a:lnTo>
                  <a:pt x="818" y="48"/>
                </a:lnTo>
                <a:lnTo>
                  <a:pt x="818" y="49"/>
                </a:lnTo>
                <a:lnTo>
                  <a:pt x="819" y="49"/>
                </a:lnTo>
                <a:lnTo>
                  <a:pt x="820" y="49"/>
                </a:lnTo>
                <a:lnTo>
                  <a:pt x="821" y="50"/>
                </a:lnTo>
                <a:lnTo>
                  <a:pt x="822" y="50"/>
                </a:lnTo>
                <a:lnTo>
                  <a:pt x="822" y="51"/>
                </a:lnTo>
                <a:lnTo>
                  <a:pt x="823" y="51"/>
                </a:lnTo>
                <a:lnTo>
                  <a:pt x="825" y="52"/>
                </a:lnTo>
                <a:lnTo>
                  <a:pt x="826" y="52"/>
                </a:lnTo>
                <a:lnTo>
                  <a:pt x="828" y="53"/>
                </a:lnTo>
                <a:lnTo>
                  <a:pt x="829" y="54"/>
                </a:lnTo>
                <a:lnTo>
                  <a:pt x="830" y="55"/>
                </a:lnTo>
                <a:lnTo>
                  <a:pt x="830" y="56"/>
                </a:lnTo>
                <a:lnTo>
                  <a:pt x="831" y="57"/>
                </a:lnTo>
                <a:lnTo>
                  <a:pt x="832" y="58"/>
                </a:lnTo>
                <a:lnTo>
                  <a:pt x="831" y="59"/>
                </a:lnTo>
                <a:lnTo>
                  <a:pt x="831" y="60"/>
                </a:lnTo>
                <a:lnTo>
                  <a:pt x="828" y="61"/>
                </a:lnTo>
                <a:lnTo>
                  <a:pt x="827" y="62"/>
                </a:lnTo>
                <a:lnTo>
                  <a:pt x="825" y="62"/>
                </a:lnTo>
                <a:lnTo>
                  <a:pt x="825" y="63"/>
                </a:lnTo>
                <a:lnTo>
                  <a:pt x="824" y="63"/>
                </a:lnTo>
                <a:lnTo>
                  <a:pt x="821" y="63"/>
                </a:lnTo>
                <a:lnTo>
                  <a:pt x="818" y="64"/>
                </a:lnTo>
                <a:lnTo>
                  <a:pt x="817" y="66"/>
                </a:lnTo>
                <a:lnTo>
                  <a:pt x="815" y="68"/>
                </a:lnTo>
                <a:lnTo>
                  <a:pt x="814" y="70"/>
                </a:lnTo>
                <a:lnTo>
                  <a:pt x="811" y="71"/>
                </a:lnTo>
                <a:lnTo>
                  <a:pt x="811" y="70"/>
                </a:lnTo>
                <a:lnTo>
                  <a:pt x="810" y="70"/>
                </a:lnTo>
                <a:lnTo>
                  <a:pt x="806" y="70"/>
                </a:lnTo>
                <a:lnTo>
                  <a:pt x="804" y="72"/>
                </a:lnTo>
                <a:lnTo>
                  <a:pt x="803" y="71"/>
                </a:lnTo>
                <a:lnTo>
                  <a:pt x="800" y="73"/>
                </a:lnTo>
                <a:lnTo>
                  <a:pt x="795" y="73"/>
                </a:lnTo>
                <a:lnTo>
                  <a:pt x="794" y="73"/>
                </a:lnTo>
                <a:lnTo>
                  <a:pt x="793" y="73"/>
                </a:lnTo>
                <a:lnTo>
                  <a:pt x="794" y="73"/>
                </a:lnTo>
                <a:lnTo>
                  <a:pt x="795" y="74"/>
                </a:lnTo>
                <a:lnTo>
                  <a:pt x="796" y="74"/>
                </a:lnTo>
                <a:lnTo>
                  <a:pt x="797" y="74"/>
                </a:lnTo>
                <a:lnTo>
                  <a:pt x="798" y="74"/>
                </a:lnTo>
                <a:lnTo>
                  <a:pt x="799" y="74"/>
                </a:lnTo>
                <a:lnTo>
                  <a:pt x="797" y="78"/>
                </a:lnTo>
                <a:lnTo>
                  <a:pt x="797" y="79"/>
                </a:lnTo>
                <a:lnTo>
                  <a:pt x="796" y="80"/>
                </a:lnTo>
                <a:lnTo>
                  <a:pt x="797" y="82"/>
                </a:lnTo>
                <a:lnTo>
                  <a:pt x="796" y="85"/>
                </a:lnTo>
                <a:lnTo>
                  <a:pt x="795" y="88"/>
                </a:lnTo>
                <a:lnTo>
                  <a:pt x="795" y="89"/>
                </a:lnTo>
                <a:lnTo>
                  <a:pt x="796" y="90"/>
                </a:lnTo>
                <a:lnTo>
                  <a:pt x="797" y="90"/>
                </a:lnTo>
                <a:lnTo>
                  <a:pt x="797" y="89"/>
                </a:lnTo>
                <a:lnTo>
                  <a:pt x="797" y="87"/>
                </a:lnTo>
                <a:lnTo>
                  <a:pt x="797" y="86"/>
                </a:lnTo>
                <a:lnTo>
                  <a:pt x="797" y="85"/>
                </a:lnTo>
                <a:lnTo>
                  <a:pt x="799" y="82"/>
                </a:lnTo>
                <a:lnTo>
                  <a:pt x="798" y="80"/>
                </a:lnTo>
                <a:lnTo>
                  <a:pt x="799" y="78"/>
                </a:lnTo>
                <a:lnTo>
                  <a:pt x="799" y="77"/>
                </a:lnTo>
                <a:lnTo>
                  <a:pt x="801" y="75"/>
                </a:lnTo>
                <a:lnTo>
                  <a:pt x="802" y="74"/>
                </a:lnTo>
                <a:lnTo>
                  <a:pt x="804" y="73"/>
                </a:lnTo>
                <a:lnTo>
                  <a:pt x="804" y="73"/>
                </a:lnTo>
                <a:lnTo>
                  <a:pt x="805" y="73"/>
                </a:lnTo>
                <a:lnTo>
                  <a:pt x="806" y="73"/>
                </a:lnTo>
                <a:lnTo>
                  <a:pt x="808" y="73"/>
                </a:lnTo>
                <a:lnTo>
                  <a:pt x="812" y="73"/>
                </a:lnTo>
                <a:lnTo>
                  <a:pt x="813" y="73"/>
                </a:lnTo>
                <a:lnTo>
                  <a:pt x="814" y="73"/>
                </a:lnTo>
                <a:lnTo>
                  <a:pt x="815" y="73"/>
                </a:lnTo>
                <a:lnTo>
                  <a:pt x="816" y="76"/>
                </a:lnTo>
                <a:lnTo>
                  <a:pt x="816" y="78"/>
                </a:lnTo>
                <a:lnTo>
                  <a:pt x="816" y="79"/>
                </a:lnTo>
                <a:lnTo>
                  <a:pt x="816" y="80"/>
                </a:lnTo>
                <a:lnTo>
                  <a:pt x="817" y="80"/>
                </a:lnTo>
                <a:lnTo>
                  <a:pt x="817" y="81"/>
                </a:lnTo>
                <a:lnTo>
                  <a:pt x="818" y="81"/>
                </a:lnTo>
                <a:lnTo>
                  <a:pt x="818" y="80"/>
                </a:lnTo>
                <a:lnTo>
                  <a:pt x="818" y="79"/>
                </a:lnTo>
                <a:lnTo>
                  <a:pt x="817" y="77"/>
                </a:lnTo>
                <a:lnTo>
                  <a:pt x="818" y="76"/>
                </a:lnTo>
                <a:lnTo>
                  <a:pt x="817" y="76"/>
                </a:lnTo>
                <a:lnTo>
                  <a:pt x="817" y="73"/>
                </a:lnTo>
                <a:lnTo>
                  <a:pt x="818" y="71"/>
                </a:lnTo>
                <a:lnTo>
                  <a:pt x="819" y="69"/>
                </a:lnTo>
                <a:lnTo>
                  <a:pt x="820" y="68"/>
                </a:lnTo>
                <a:lnTo>
                  <a:pt x="822" y="68"/>
                </a:lnTo>
                <a:lnTo>
                  <a:pt x="823" y="68"/>
                </a:lnTo>
                <a:lnTo>
                  <a:pt x="827" y="67"/>
                </a:lnTo>
                <a:lnTo>
                  <a:pt x="832" y="66"/>
                </a:lnTo>
                <a:lnTo>
                  <a:pt x="833" y="66"/>
                </a:lnTo>
                <a:lnTo>
                  <a:pt x="834" y="65"/>
                </a:lnTo>
                <a:lnTo>
                  <a:pt x="836" y="64"/>
                </a:lnTo>
                <a:lnTo>
                  <a:pt x="837" y="64"/>
                </a:lnTo>
                <a:lnTo>
                  <a:pt x="839" y="63"/>
                </a:lnTo>
                <a:lnTo>
                  <a:pt x="839" y="63"/>
                </a:lnTo>
                <a:lnTo>
                  <a:pt x="840" y="64"/>
                </a:lnTo>
                <a:lnTo>
                  <a:pt x="841" y="68"/>
                </a:lnTo>
                <a:lnTo>
                  <a:pt x="842" y="70"/>
                </a:lnTo>
                <a:lnTo>
                  <a:pt x="842" y="71"/>
                </a:lnTo>
                <a:lnTo>
                  <a:pt x="844" y="71"/>
                </a:lnTo>
                <a:lnTo>
                  <a:pt x="843" y="70"/>
                </a:lnTo>
                <a:lnTo>
                  <a:pt x="843" y="69"/>
                </a:lnTo>
                <a:lnTo>
                  <a:pt x="843" y="68"/>
                </a:lnTo>
                <a:lnTo>
                  <a:pt x="842" y="64"/>
                </a:lnTo>
                <a:lnTo>
                  <a:pt x="842" y="63"/>
                </a:lnTo>
                <a:lnTo>
                  <a:pt x="845" y="61"/>
                </a:lnTo>
                <a:lnTo>
                  <a:pt x="847" y="60"/>
                </a:lnTo>
                <a:lnTo>
                  <a:pt x="849" y="58"/>
                </a:lnTo>
                <a:lnTo>
                  <a:pt x="849" y="57"/>
                </a:lnTo>
                <a:lnTo>
                  <a:pt x="850" y="56"/>
                </a:lnTo>
                <a:lnTo>
                  <a:pt x="851" y="56"/>
                </a:lnTo>
                <a:lnTo>
                  <a:pt x="851" y="55"/>
                </a:lnTo>
                <a:lnTo>
                  <a:pt x="851" y="54"/>
                </a:lnTo>
                <a:lnTo>
                  <a:pt x="852" y="54"/>
                </a:lnTo>
                <a:lnTo>
                  <a:pt x="852" y="53"/>
                </a:lnTo>
                <a:lnTo>
                  <a:pt x="853" y="53"/>
                </a:lnTo>
                <a:lnTo>
                  <a:pt x="854" y="53"/>
                </a:lnTo>
                <a:lnTo>
                  <a:pt x="857" y="52"/>
                </a:lnTo>
                <a:lnTo>
                  <a:pt x="858" y="51"/>
                </a:lnTo>
                <a:lnTo>
                  <a:pt x="858" y="50"/>
                </a:lnTo>
                <a:lnTo>
                  <a:pt x="858" y="49"/>
                </a:lnTo>
                <a:lnTo>
                  <a:pt x="859" y="49"/>
                </a:lnTo>
                <a:lnTo>
                  <a:pt x="863" y="48"/>
                </a:lnTo>
                <a:lnTo>
                  <a:pt x="867" y="47"/>
                </a:lnTo>
                <a:lnTo>
                  <a:pt x="868" y="47"/>
                </a:lnTo>
                <a:lnTo>
                  <a:pt x="869" y="47"/>
                </a:lnTo>
                <a:lnTo>
                  <a:pt x="874" y="48"/>
                </a:lnTo>
                <a:lnTo>
                  <a:pt x="878" y="48"/>
                </a:lnTo>
                <a:lnTo>
                  <a:pt x="879" y="48"/>
                </a:lnTo>
                <a:lnTo>
                  <a:pt x="881" y="48"/>
                </a:lnTo>
                <a:lnTo>
                  <a:pt x="882" y="49"/>
                </a:lnTo>
                <a:lnTo>
                  <a:pt x="884" y="49"/>
                </a:lnTo>
                <a:lnTo>
                  <a:pt x="885" y="49"/>
                </a:lnTo>
                <a:lnTo>
                  <a:pt x="885" y="50"/>
                </a:lnTo>
                <a:lnTo>
                  <a:pt x="885" y="53"/>
                </a:lnTo>
                <a:lnTo>
                  <a:pt x="886" y="53"/>
                </a:lnTo>
                <a:lnTo>
                  <a:pt x="886" y="53"/>
                </a:lnTo>
                <a:lnTo>
                  <a:pt x="886" y="50"/>
                </a:lnTo>
                <a:lnTo>
                  <a:pt x="887" y="49"/>
                </a:lnTo>
                <a:lnTo>
                  <a:pt x="888" y="49"/>
                </a:lnTo>
                <a:lnTo>
                  <a:pt x="892" y="49"/>
                </a:lnTo>
                <a:lnTo>
                  <a:pt x="904" y="49"/>
                </a:lnTo>
                <a:lnTo>
                  <a:pt x="906" y="49"/>
                </a:lnTo>
                <a:lnTo>
                  <a:pt x="906" y="48"/>
                </a:lnTo>
                <a:lnTo>
                  <a:pt x="907" y="47"/>
                </a:lnTo>
                <a:lnTo>
                  <a:pt x="909" y="44"/>
                </a:lnTo>
                <a:lnTo>
                  <a:pt x="910" y="44"/>
                </a:lnTo>
                <a:lnTo>
                  <a:pt x="912" y="42"/>
                </a:lnTo>
                <a:lnTo>
                  <a:pt x="916" y="39"/>
                </a:lnTo>
                <a:lnTo>
                  <a:pt x="918" y="37"/>
                </a:lnTo>
                <a:lnTo>
                  <a:pt x="919" y="37"/>
                </a:lnTo>
                <a:lnTo>
                  <a:pt x="921" y="37"/>
                </a:lnTo>
                <a:lnTo>
                  <a:pt x="922" y="35"/>
                </a:lnTo>
                <a:lnTo>
                  <a:pt x="924" y="33"/>
                </a:lnTo>
                <a:lnTo>
                  <a:pt x="927" y="34"/>
                </a:lnTo>
                <a:lnTo>
                  <a:pt x="928" y="35"/>
                </a:lnTo>
                <a:lnTo>
                  <a:pt x="928" y="36"/>
                </a:lnTo>
                <a:lnTo>
                  <a:pt x="927" y="36"/>
                </a:lnTo>
                <a:lnTo>
                  <a:pt x="927" y="37"/>
                </a:lnTo>
                <a:lnTo>
                  <a:pt x="928" y="37"/>
                </a:lnTo>
                <a:lnTo>
                  <a:pt x="929" y="38"/>
                </a:lnTo>
                <a:lnTo>
                  <a:pt x="931" y="38"/>
                </a:lnTo>
                <a:lnTo>
                  <a:pt x="931" y="39"/>
                </a:lnTo>
                <a:lnTo>
                  <a:pt x="930" y="40"/>
                </a:lnTo>
                <a:lnTo>
                  <a:pt x="929" y="40"/>
                </a:lnTo>
                <a:lnTo>
                  <a:pt x="929" y="41"/>
                </a:lnTo>
                <a:lnTo>
                  <a:pt x="930" y="42"/>
                </a:lnTo>
                <a:lnTo>
                  <a:pt x="931" y="45"/>
                </a:lnTo>
                <a:lnTo>
                  <a:pt x="932" y="45"/>
                </a:lnTo>
                <a:lnTo>
                  <a:pt x="933" y="46"/>
                </a:lnTo>
                <a:lnTo>
                  <a:pt x="933" y="47"/>
                </a:lnTo>
                <a:lnTo>
                  <a:pt x="933" y="48"/>
                </a:lnTo>
                <a:lnTo>
                  <a:pt x="934" y="49"/>
                </a:lnTo>
                <a:lnTo>
                  <a:pt x="934" y="49"/>
                </a:lnTo>
                <a:lnTo>
                  <a:pt x="935" y="49"/>
                </a:lnTo>
                <a:lnTo>
                  <a:pt x="935" y="50"/>
                </a:lnTo>
                <a:lnTo>
                  <a:pt x="935" y="51"/>
                </a:lnTo>
                <a:lnTo>
                  <a:pt x="934" y="56"/>
                </a:lnTo>
                <a:lnTo>
                  <a:pt x="933" y="58"/>
                </a:lnTo>
                <a:lnTo>
                  <a:pt x="933" y="59"/>
                </a:lnTo>
                <a:lnTo>
                  <a:pt x="933" y="60"/>
                </a:lnTo>
                <a:lnTo>
                  <a:pt x="933" y="61"/>
                </a:lnTo>
                <a:lnTo>
                  <a:pt x="933" y="62"/>
                </a:lnTo>
                <a:lnTo>
                  <a:pt x="929" y="64"/>
                </a:lnTo>
                <a:lnTo>
                  <a:pt x="928" y="65"/>
                </a:lnTo>
                <a:lnTo>
                  <a:pt x="928" y="66"/>
                </a:lnTo>
                <a:lnTo>
                  <a:pt x="929" y="66"/>
                </a:lnTo>
                <a:lnTo>
                  <a:pt x="930" y="66"/>
                </a:lnTo>
                <a:lnTo>
                  <a:pt x="931" y="66"/>
                </a:lnTo>
                <a:lnTo>
                  <a:pt x="931" y="65"/>
                </a:lnTo>
                <a:lnTo>
                  <a:pt x="930" y="65"/>
                </a:lnTo>
                <a:lnTo>
                  <a:pt x="932" y="64"/>
                </a:lnTo>
                <a:lnTo>
                  <a:pt x="933" y="64"/>
                </a:lnTo>
                <a:lnTo>
                  <a:pt x="933" y="65"/>
                </a:lnTo>
                <a:lnTo>
                  <a:pt x="933" y="66"/>
                </a:lnTo>
                <a:lnTo>
                  <a:pt x="932" y="68"/>
                </a:lnTo>
                <a:lnTo>
                  <a:pt x="931" y="70"/>
                </a:lnTo>
                <a:lnTo>
                  <a:pt x="930" y="72"/>
                </a:lnTo>
                <a:lnTo>
                  <a:pt x="931" y="72"/>
                </a:lnTo>
                <a:lnTo>
                  <a:pt x="930" y="73"/>
                </a:lnTo>
                <a:lnTo>
                  <a:pt x="929" y="73"/>
                </a:lnTo>
                <a:lnTo>
                  <a:pt x="928" y="75"/>
                </a:lnTo>
                <a:lnTo>
                  <a:pt x="926" y="76"/>
                </a:lnTo>
                <a:lnTo>
                  <a:pt x="925" y="76"/>
                </a:lnTo>
                <a:lnTo>
                  <a:pt x="924" y="76"/>
                </a:lnTo>
                <a:lnTo>
                  <a:pt x="923" y="77"/>
                </a:lnTo>
                <a:lnTo>
                  <a:pt x="924" y="77"/>
                </a:lnTo>
                <a:lnTo>
                  <a:pt x="926" y="78"/>
                </a:lnTo>
                <a:lnTo>
                  <a:pt x="929" y="77"/>
                </a:lnTo>
                <a:lnTo>
                  <a:pt x="930" y="74"/>
                </a:lnTo>
                <a:lnTo>
                  <a:pt x="932" y="73"/>
                </a:lnTo>
                <a:lnTo>
                  <a:pt x="932" y="72"/>
                </a:lnTo>
                <a:lnTo>
                  <a:pt x="933" y="72"/>
                </a:lnTo>
                <a:lnTo>
                  <a:pt x="935" y="69"/>
                </a:lnTo>
                <a:lnTo>
                  <a:pt x="936" y="68"/>
                </a:lnTo>
                <a:lnTo>
                  <a:pt x="937" y="67"/>
                </a:lnTo>
                <a:lnTo>
                  <a:pt x="938" y="64"/>
                </a:lnTo>
                <a:lnTo>
                  <a:pt x="938" y="63"/>
                </a:lnTo>
                <a:lnTo>
                  <a:pt x="939" y="63"/>
                </a:lnTo>
                <a:lnTo>
                  <a:pt x="939" y="62"/>
                </a:lnTo>
                <a:lnTo>
                  <a:pt x="939" y="61"/>
                </a:lnTo>
                <a:lnTo>
                  <a:pt x="941" y="60"/>
                </a:lnTo>
                <a:lnTo>
                  <a:pt x="942" y="60"/>
                </a:lnTo>
                <a:lnTo>
                  <a:pt x="944" y="58"/>
                </a:lnTo>
                <a:lnTo>
                  <a:pt x="944" y="57"/>
                </a:lnTo>
                <a:lnTo>
                  <a:pt x="945" y="57"/>
                </a:lnTo>
                <a:lnTo>
                  <a:pt x="945" y="58"/>
                </a:lnTo>
                <a:lnTo>
                  <a:pt x="944" y="59"/>
                </a:lnTo>
                <a:lnTo>
                  <a:pt x="944" y="61"/>
                </a:lnTo>
                <a:lnTo>
                  <a:pt x="944" y="61"/>
                </a:lnTo>
                <a:lnTo>
                  <a:pt x="944" y="61"/>
                </a:lnTo>
                <a:lnTo>
                  <a:pt x="944" y="61"/>
                </a:lnTo>
                <a:lnTo>
                  <a:pt x="944" y="62"/>
                </a:lnTo>
                <a:lnTo>
                  <a:pt x="945" y="62"/>
                </a:lnTo>
                <a:lnTo>
                  <a:pt x="946" y="60"/>
                </a:lnTo>
                <a:lnTo>
                  <a:pt x="947" y="59"/>
                </a:lnTo>
                <a:lnTo>
                  <a:pt x="948" y="57"/>
                </a:lnTo>
                <a:lnTo>
                  <a:pt x="949" y="57"/>
                </a:lnTo>
                <a:lnTo>
                  <a:pt x="949" y="58"/>
                </a:lnTo>
                <a:lnTo>
                  <a:pt x="950" y="59"/>
                </a:lnTo>
                <a:lnTo>
                  <a:pt x="950" y="61"/>
                </a:lnTo>
                <a:lnTo>
                  <a:pt x="949" y="61"/>
                </a:lnTo>
                <a:lnTo>
                  <a:pt x="949" y="62"/>
                </a:lnTo>
                <a:lnTo>
                  <a:pt x="950" y="64"/>
                </a:lnTo>
                <a:lnTo>
                  <a:pt x="951" y="64"/>
                </a:lnTo>
                <a:lnTo>
                  <a:pt x="952" y="67"/>
                </a:lnTo>
                <a:lnTo>
                  <a:pt x="953" y="67"/>
                </a:lnTo>
                <a:lnTo>
                  <a:pt x="953" y="69"/>
                </a:lnTo>
                <a:lnTo>
                  <a:pt x="953" y="71"/>
                </a:lnTo>
                <a:lnTo>
                  <a:pt x="953" y="72"/>
                </a:lnTo>
                <a:lnTo>
                  <a:pt x="953" y="73"/>
                </a:lnTo>
                <a:lnTo>
                  <a:pt x="954" y="73"/>
                </a:lnTo>
                <a:lnTo>
                  <a:pt x="955" y="72"/>
                </a:lnTo>
                <a:lnTo>
                  <a:pt x="955" y="69"/>
                </a:lnTo>
                <a:lnTo>
                  <a:pt x="954" y="67"/>
                </a:lnTo>
                <a:lnTo>
                  <a:pt x="955" y="66"/>
                </a:lnTo>
                <a:lnTo>
                  <a:pt x="955" y="64"/>
                </a:lnTo>
                <a:lnTo>
                  <a:pt x="955" y="63"/>
                </a:lnTo>
                <a:lnTo>
                  <a:pt x="956" y="63"/>
                </a:lnTo>
                <a:lnTo>
                  <a:pt x="957" y="61"/>
                </a:lnTo>
                <a:lnTo>
                  <a:pt x="958" y="62"/>
                </a:lnTo>
                <a:lnTo>
                  <a:pt x="960" y="63"/>
                </a:lnTo>
                <a:lnTo>
                  <a:pt x="961" y="63"/>
                </a:lnTo>
                <a:lnTo>
                  <a:pt x="963" y="65"/>
                </a:lnTo>
                <a:lnTo>
                  <a:pt x="963" y="66"/>
                </a:lnTo>
                <a:lnTo>
                  <a:pt x="963" y="67"/>
                </a:lnTo>
                <a:lnTo>
                  <a:pt x="963" y="68"/>
                </a:lnTo>
                <a:lnTo>
                  <a:pt x="964" y="68"/>
                </a:lnTo>
                <a:lnTo>
                  <a:pt x="965" y="67"/>
                </a:lnTo>
                <a:lnTo>
                  <a:pt x="966" y="68"/>
                </a:lnTo>
                <a:lnTo>
                  <a:pt x="967" y="67"/>
                </a:lnTo>
                <a:lnTo>
                  <a:pt x="967" y="68"/>
                </a:lnTo>
                <a:lnTo>
                  <a:pt x="968" y="68"/>
                </a:lnTo>
                <a:lnTo>
                  <a:pt x="968" y="69"/>
                </a:lnTo>
                <a:lnTo>
                  <a:pt x="968" y="69"/>
                </a:lnTo>
                <a:lnTo>
                  <a:pt x="968" y="71"/>
                </a:lnTo>
                <a:lnTo>
                  <a:pt x="969" y="70"/>
                </a:lnTo>
                <a:lnTo>
                  <a:pt x="970" y="70"/>
                </a:lnTo>
                <a:lnTo>
                  <a:pt x="971" y="70"/>
                </a:lnTo>
                <a:lnTo>
                  <a:pt x="970" y="69"/>
                </a:lnTo>
                <a:lnTo>
                  <a:pt x="970" y="68"/>
                </a:lnTo>
                <a:lnTo>
                  <a:pt x="971" y="68"/>
                </a:lnTo>
                <a:lnTo>
                  <a:pt x="971" y="67"/>
                </a:lnTo>
                <a:lnTo>
                  <a:pt x="970" y="67"/>
                </a:lnTo>
                <a:lnTo>
                  <a:pt x="970" y="66"/>
                </a:lnTo>
                <a:lnTo>
                  <a:pt x="971" y="66"/>
                </a:lnTo>
                <a:lnTo>
                  <a:pt x="972" y="66"/>
                </a:lnTo>
                <a:lnTo>
                  <a:pt x="973" y="67"/>
                </a:lnTo>
                <a:lnTo>
                  <a:pt x="974" y="67"/>
                </a:lnTo>
                <a:lnTo>
                  <a:pt x="975" y="67"/>
                </a:lnTo>
                <a:lnTo>
                  <a:pt x="976" y="69"/>
                </a:lnTo>
                <a:lnTo>
                  <a:pt x="977" y="69"/>
                </a:lnTo>
                <a:lnTo>
                  <a:pt x="977" y="70"/>
                </a:lnTo>
                <a:lnTo>
                  <a:pt x="979" y="71"/>
                </a:lnTo>
                <a:lnTo>
                  <a:pt x="979" y="72"/>
                </a:lnTo>
                <a:lnTo>
                  <a:pt x="980" y="73"/>
                </a:lnTo>
                <a:lnTo>
                  <a:pt x="981" y="73"/>
                </a:lnTo>
                <a:lnTo>
                  <a:pt x="982" y="73"/>
                </a:lnTo>
                <a:lnTo>
                  <a:pt x="983" y="73"/>
                </a:lnTo>
                <a:lnTo>
                  <a:pt x="983" y="74"/>
                </a:lnTo>
                <a:lnTo>
                  <a:pt x="984" y="75"/>
                </a:lnTo>
                <a:lnTo>
                  <a:pt x="986" y="76"/>
                </a:lnTo>
                <a:lnTo>
                  <a:pt x="987" y="78"/>
                </a:lnTo>
                <a:lnTo>
                  <a:pt x="989" y="79"/>
                </a:lnTo>
                <a:lnTo>
                  <a:pt x="990" y="80"/>
                </a:lnTo>
                <a:lnTo>
                  <a:pt x="991" y="81"/>
                </a:lnTo>
                <a:lnTo>
                  <a:pt x="991" y="82"/>
                </a:lnTo>
                <a:lnTo>
                  <a:pt x="992" y="82"/>
                </a:lnTo>
                <a:lnTo>
                  <a:pt x="993" y="83"/>
                </a:lnTo>
                <a:lnTo>
                  <a:pt x="995" y="85"/>
                </a:lnTo>
                <a:lnTo>
                  <a:pt x="995" y="86"/>
                </a:lnTo>
                <a:lnTo>
                  <a:pt x="995" y="86"/>
                </a:lnTo>
                <a:lnTo>
                  <a:pt x="995" y="87"/>
                </a:lnTo>
                <a:lnTo>
                  <a:pt x="995" y="88"/>
                </a:lnTo>
                <a:lnTo>
                  <a:pt x="994" y="90"/>
                </a:lnTo>
                <a:lnTo>
                  <a:pt x="991" y="93"/>
                </a:lnTo>
                <a:lnTo>
                  <a:pt x="991" y="94"/>
                </a:lnTo>
                <a:lnTo>
                  <a:pt x="991" y="95"/>
                </a:lnTo>
                <a:lnTo>
                  <a:pt x="991" y="96"/>
                </a:lnTo>
                <a:lnTo>
                  <a:pt x="990" y="98"/>
                </a:lnTo>
                <a:lnTo>
                  <a:pt x="989" y="99"/>
                </a:lnTo>
                <a:lnTo>
                  <a:pt x="986" y="100"/>
                </a:lnTo>
                <a:lnTo>
                  <a:pt x="985" y="101"/>
                </a:lnTo>
                <a:lnTo>
                  <a:pt x="985" y="102"/>
                </a:lnTo>
                <a:lnTo>
                  <a:pt x="984" y="103"/>
                </a:lnTo>
                <a:lnTo>
                  <a:pt x="983" y="104"/>
                </a:lnTo>
                <a:lnTo>
                  <a:pt x="982" y="104"/>
                </a:lnTo>
                <a:lnTo>
                  <a:pt x="982" y="105"/>
                </a:lnTo>
                <a:lnTo>
                  <a:pt x="983" y="106"/>
                </a:lnTo>
                <a:lnTo>
                  <a:pt x="983" y="107"/>
                </a:lnTo>
                <a:lnTo>
                  <a:pt x="984" y="107"/>
                </a:lnTo>
                <a:lnTo>
                  <a:pt x="985" y="108"/>
                </a:lnTo>
                <a:lnTo>
                  <a:pt x="984" y="110"/>
                </a:lnTo>
                <a:lnTo>
                  <a:pt x="984" y="110"/>
                </a:lnTo>
                <a:lnTo>
                  <a:pt x="984" y="111"/>
                </a:lnTo>
                <a:lnTo>
                  <a:pt x="984" y="112"/>
                </a:lnTo>
                <a:lnTo>
                  <a:pt x="983" y="112"/>
                </a:lnTo>
                <a:lnTo>
                  <a:pt x="982" y="113"/>
                </a:lnTo>
                <a:lnTo>
                  <a:pt x="981" y="115"/>
                </a:lnTo>
                <a:lnTo>
                  <a:pt x="981" y="116"/>
                </a:lnTo>
                <a:lnTo>
                  <a:pt x="980" y="116"/>
                </a:lnTo>
                <a:lnTo>
                  <a:pt x="975" y="121"/>
                </a:lnTo>
                <a:lnTo>
                  <a:pt x="972" y="122"/>
                </a:lnTo>
                <a:lnTo>
                  <a:pt x="971" y="122"/>
                </a:lnTo>
                <a:lnTo>
                  <a:pt x="969" y="122"/>
                </a:lnTo>
                <a:lnTo>
                  <a:pt x="967" y="122"/>
                </a:lnTo>
                <a:lnTo>
                  <a:pt x="965" y="123"/>
                </a:lnTo>
                <a:lnTo>
                  <a:pt x="964" y="123"/>
                </a:lnTo>
                <a:lnTo>
                  <a:pt x="964" y="122"/>
                </a:lnTo>
                <a:lnTo>
                  <a:pt x="965" y="122"/>
                </a:lnTo>
                <a:lnTo>
                  <a:pt x="964" y="122"/>
                </a:lnTo>
                <a:lnTo>
                  <a:pt x="962" y="122"/>
                </a:lnTo>
                <a:lnTo>
                  <a:pt x="960" y="124"/>
                </a:lnTo>
                <a:lnTo>
                  <a:pt x="959" y="124"/>
                </a:lnTo>
                <a:lnTo>
                  <a:pt x="959" y="125"/>
                </a:lnTo>
                <a:lnTo>
                  <a:pt x="958" y="126"/>
                </a:lnTo>
                <a:lnTo>
                  <a:pt x="956" y="127"/>
                </a:lnTo>
                <a:lnTo>
                  <a:pt x="954" y="131"/>
                </a:lnTo>
                <a:lnTo>
                  <a:pt x="952" y="134"/>
                </a:lnTo>
                <a:lnTo>
                  <a:pt x="949" y="135"/>
                </a:lnTo>
                <a:lnTo>
                  <a:pt x="949" y="136"/>
                </a:lnTo>
                <a:lnTo>
                  <a:pt x="945" y="138"/>
                </a:lnTo>
                <a:lnTo>
                  <a:pt x="944" y="139"/>
                </a:lnTo>
                <a:lnTo>
                  <a:pt x="943" y="139"/>
                </a:lnTo>
                <a:lnTo>
                  <a:pt x="937" y="140"/>
                </a:lnTo>
                <a:lnTo>
                  <a:pt x="932" y="141"/>
                </a:lnTo>
                <a:lnTo>
                  <a:pt x="923" y="140"/>
                </a:lnTo>
                <a:lnTo>
                  <a:pt x="921" y="140"/>
                </a:lnTo>
                <a:lnTo>
                  <a:pt x="914" y="139"/>
                </a:lnTo>
                <a:lnTo>
                  <a:pt x="912" y="139"/>
                </a:lnTo>
                <a:lnTo>
                  <a:pt x="910" y="140"/>
                </a:lnTo>
                <a:lnTo>
                  <a:pt x="909" y="140"/>
                </a:lnTo>
                <a:lnTo>
                  <a:pt x="903" y="140"/>
                </a:lnTo>
                <a:lnTo>
                  <a:pt x="902" y="140"/>
                </a:lnTo>
                <a:lnTo>
                  <a:pt x="898" y="141"/>
                </a:lnTo>
                <a:lnTo>
                  <a:pt x="897" y="142"/>
                </a:lnTo>
                <a:lnTo>
                  <a:pt x="894" y="142"/>
                </a:lnTo>
                <a:lnTo>
                  <a:pt x="893" y="142"/>
                </a:lnTo>
                <a:lnTo>
                  <a:pt x="891" y="143"/>
                </a:lnTo>
                <a:lnTo>
                  <a:pt x="886" y="145"/>
                </a:lnTo>
                <a:lnTo>
                  <a:pt x="884" y="146"/>
                </a:lnTo>
                <a:lnTo>
                  <a:pt x="882" y="147"/>
                </a:lnTo>
                <a:lnTo>
                  <a:pt x="881" y="147"/>
                </a:lnTo>
                <a:lnTo>
                  <a:pt x="877" y="147"/>
                </a:lnTo>
                <a:lnTo>
                  <a:pt x="875" y="147"/>
                </a:lnTo>
                <a:lnTo>
                  <a:pt x="875" y="147"/>
                </a:lnTo>
                <a:lnTo>
                  <a:pt x="875" y="148"/>
                </a:lnTo>
                <a:lnTo>
                  <a:pt x="874" y="148"/>
                </a:lnTo>
                <a:lnTo>
                  <a:pt x="873" y="148"/>
                </a:lnTo>
                <a:lnTo>
                  <a:pt x="872" y="146"/>
                </a:lnTo>
                <a:lnTo>
                  <a:pt x="872" y="145"/>
                </a:lnTo>
                <a:lnTo>
                  <a:pt x="871" y="145"/>
                </a:lnTo>
                <a:lnTo>
                  <a:pt x="871" y="146"/>
                </a:lnTo>
                <a:lnTo>
                  <a:pt x="867" y="145"/>
                </a:lnTo>
                <a:lnTo>
                  <a:pt x="867" y="144"/>
                </a:lnTo>
                <a:lnTo>
                  <a:pt x="866" y="143"/>
                </a:lnTo>
                <a:lnTo>
                  <a:pt x="865" y="143"/>
                </a:lnTo>
                <a:lnTo>
                  <a:pt x="864" y="143"/>
                </a:lnTo>
                <a:lnTo>
                  <a:pt x="862" y="143"/>
                </a:lnTo>
                <a:lnTo>
                  <a:pt x="860" y="143"/>
                </a:lnTo>
                <a:lnTo>
                  <a:pt x="859" y="143"/>
                </a:lnTo>
                <a:lnTo>
                  <a:pt x="858" y="143"/>
                </a:lnTo>
                <a:lnTo>
                  <a:pt x="856" y="143"/>
                </a:lnTo>
                <a:lnTo>
                  <a:pt x="855" y="143"/>
                </a:lnTo>
                <a:lnTo>
                  <a:pt x="854" y="144"/>
                </a:lnTo>
                <a:lnTo>
                  <a:pt x="855" y="144"/>
                </a:lnTo>
                <a:lnTo>
                  <a:pt x="855" y="145"/>
                </a:lnTo>
                <a:lnTo>
                  <a:pt x="856" y="145"/>
                </a:lnTo>
                <a:lnTo>
                  <a:pt x="857" y="145"/>
                </a:lnTo>
                <a:lnTo>
                  <a:pt x="860" y="145"/>
                </a:lnTo>
                <a:lnTo>
                  <a:pt x="862" y="145"/>
                </a:lnTo>
                <a:lnTo>
                  <a:pt x="863" y="145"/>
                </a:lnTo>
                <a:lnTo>
                  <a:pt x="864" y="145"/>
                </a:lnTo>
                <a:lnTo>
                  <a:pt x="866" y="145"/>
                </a:lnTo>
                <a:lnTo>
                  <a:pt x="867" y="146"/>
                </a:lnTo>
                <a:lnTo>
                  <a:pt x="868" y="146"/>
                </a:lnTo>
                <a:lnTo>
                  <a:pt x="870" y="147"/>
                </a:lnTo>
                <a:lnTo>
                  <a:pt x="872" y="150"/>
                </a:lnTo>
                <a:lnTo>
                  <a:pt x="872" y="151"/>
                </a:lnTo>
                <a:lnTo>
                  <a:pt x="872" y="152"/>
                </a:lnTo>
                <a:lnTo>
                  <a:pt x="873" y="152"/>
                </a:lnTo>
                <a:lnTo>
                  <a:pt x="873" y="153"/>
                </a:lnTo>
                <a:lnTo>
                  <a:pt x="859" y="161"/>
                </a:lnTo>
                <a:lnTo>
                  <a:pt x="857" y="163"/>
                </a:lnTo>
                <a:lnTo>
                  <a:pt x="857" y="164"/>
                </a:lnTo>
                <a:lnTo>
                  <a:pt x="856" y="164"/>
                </a:lnTo>
                <a:lnTo>
                  <a:pt x="855" y="164"/>
                </a:lnTo>
                <a:lnTo>
                  <a:pt x="854" y="165"/>
                </a:lnTo>
                <a:lnTo>
                  <a:pt x="853" y="166"/>
                </a:lnTo>
                <a:lnTo>
                  <a:pt x="851" y="167"/>
                </a:lnTo>
                <a:lnTo>
                  <a:pt x="851" y="167"/>
                </a:lnTo>
                <a:lnTo>
                  <a:pt x="851" y="168"/>
                </a:lnTo>
                <a:lnTo>
                  <a:pt x="851" y="169"/>
                </a:lnTo>
                <a:lnTo>
                  <a:pt x="850" y="169"/>
                </a:lnTo>
                <a:lnTo>
                  <a:pt x="848" y="169"/>
                </a:lnTo>
                <a:lnTo>
                  <a:pt x="849" y="170"/>
                </a:lnTo>
                <a:lnTo>
                  <a:pt x="848" y="171"/>
                </a:lnTo>
                <a:lnTo>
                  <a:pt x="847" y="171"/>
                </a:lnTo>
                <a:lnTo>
                  <a:pt x="846" y="172"/>
                </a:lnTo>
                <a:lnTo>
                  <a:pt x="844" y="172"/>
                </a:lnTo>
                <a:lnTo>
                  <a:pt x="843" y="173"/>
                </a:lnTo>
                <a:lnTo>
                  <a:pt x="841" y="175"/>
                </a:lnTo>
                <a:lnTo>
                  <a:pt x="835" y="180"/>
                </a:lnTo>
                <a:lnTo>
                  <a:pt x="835" y="181"/>
                </a:lnTo>
                <a:lnTo>
                  <a:pt x="835" y="182"/>
                </a:lnTo>
                <a:lnTo>
                  <a:pt x="835" y="184"/>
                </a:lnTo>
                <a:lnTo>
                  <a:pt x="836" y="184"/>
                </a:lnTo>
                <a:lnTo>
                  <a:pt x="835" y="185"/>
                </a:lnTo>
                <a:lnTo>
                  <a:pt x="836" y="186"/>
                </a:lnTo>
                <a:lnTo>
                  <a:pt x="837" y="186"/>
                </a:lnTo>
                <a:lnTo>
                  <a:pt x="837" y="187"/>
                </a:lnTo>
                <a:lnTo>
                  <a:pt x="838" y="188"/>
                </a:lnTo>
                <a:lnTo>
                  <a:pt x="838" y="189"/>
                </a:lnTo>
                <a:lnTo>
                  <a:pt x="837" y="195"/>
                </a:lnTo>
                <a:lnTo>
                  <a:pt x="837" y="196"/>
                </a:lnTo>
                <a:lnTo>
                  <a:pt x="837" y="197"/>
                </a:lnTo>
                <a:lnTo>
                  <a:pt x="838" y="197"/>
                </a:lnTo>
                <a:lnTo>
                  <a:pt x="839" y="197"/>
                </a:lnTo>
                <a:lnTo>
                  <a:pt x="842" y="196"/>
                </a:lnTo>
                <a:lnTo>
                  <a:pt x="843" y="195"/>
                </a:lnTo>
                <a:lnTo>
                  <a:pt x="844" y="196"/>
                </a:lnTo>
                <a:lnTo>
                  <a:pt x="844" y="194"/>
                </a:lnTo>
                <a:lnTo>
                  <a:pt x="844" y="193"/>
                </a:lnTo>
                <a:lnTo>
                  <a:pt x="845" y="191"/>
                </a:lnTo>
                <a:lnTo>
                  <a:pt x="846" y="189"/>
                </a:lnTo>
                <a:lnTo>
                  <a:pt x="851" y="184"/>
                </a:lnTo>
                <a:lnTo>
                  <a:pt x="853" y="181"/>
                </a:lnTo>
                <a:lnTo>
                  <a:pt x="853" y="180"/>
                </a:lnTo>
                <a:lnTo>
                  <a:pt x="854" y="179"/>
                </a:lnTo>
                <a:lnTo>
                  <a:pt x="855" y="178"/>
                </a:lnTo>
                <a:lnTo>
                  <a:pt x="856" y="178"/>
                </a:lnTo>
                <a:lnTo>
                  <a:pt x="858" y="178"/>
                </a:lnTo>
                <a:lnTo>
                  <a:pt x="859" y="177"/>
                </a:lnTo>
                <a:lnTo>
                  <a:pt x="860" y="177"/>
                </a:lnTo>
                <a:lnTo>
                  <a:pt x="860" y="176"/>
                </a:lnTo>
                <a:lnTo>
                  <a:pt x="861" y="176"/>
                </a:lnTo>
                <a:lnTo>
                  <a:pt x="862" y="175"/>
                </a:lnTo>
                <a:lnTo>
                  <a:pt x="863" y="174"/>
                </a:lnTo>
                <a:lnTo>
                  <a:pt x="865" y="173"/>
                </a:lnTo>
                <a:lnTo>
                  <a:pt x="870" y="172"/>
                </a:lnTo>
                <a:lnTo>
                  <a:pt x="872" y="171"/>
                </a:lnTo>
                <a:lnTo>
                  <a:pt x="875" y="169"/>
                </a:lnTo>
                <a:lnTo>
                  <a:pt x="875" y="168"/>
                </a:lnTo>
                <a:lnTo>
                  <a:pt x="876" y="167"/>
                </a:lnTo>
                <a:lnTo>
                  <a:pt x="877" y="167"/>
                </a:lnTo>
                <a:lnTo>
                  <a:pt x="879" y="166"/>
                </a:lnTo>
                <a:lnTo>
                  <a:pt x="880" y="167"/>
                </a:lnTo>
                <a:lnTo>
                  <a:pt x="879" y="169"/>
                </a:lnTo>
                <a:lnTo>
                  <a:pt x="880" y="169"/>
                </a:lnTo>
                <a:lnTo>
                  <a:pt x="880" y="170"/>
                </a:lnTo>
                <a:lnTo>
                  <a:pt x="879" y="171"/>
                </a:lnTo>
                <a:lnTo>
                  <a:pt x="880" y="172"/>
                </a:lnTo>
                <a:lnTo>
                  <a:pt x="880" y="173"/>
                </a:lnTo>
                <a:lnTo>
                  <a:pt x="881" y="173"/>
                </a:lnTo>
                <a:lnTo>
                  <a:pt x="881" y="172"/>
                </a:lnTo>
                <a:lnTo>
                  <a:pt x="882" y="171"/>
                </a:lnTo>
                <a:lnTo>
                  <a:pt x="883" y="169"/>
                </a:lnTo>
                <a:lnTo>
                  <a:pt x="884" y="167"/>
                </a:lnTo>
                <a:lnTo>
                  <a:pt x="884" y="166"/>
                </a:lnTo>
                <a:lnTo>
                  <a:pt x="884" y="165"/>
                </a:lnTo>
                <a:lnTo>
                  <a:pt x="884" y="164"/>
                </a:lnTo>
                <a:lnTo>
                  <a:pt x="885" y="164"/>
                </a:lnTo>
                <a:lnTo>
                  <a:pt x="886" y="163"/>
                </a:lnTo>
                <a:lnTo>
                  <a:pt x="888" y="161"/>
                </a:lnTo>
                <a:lnTo>
                  <a:pt x="889" y="160"/>
                </a:lnTo>
                <a:lnTo>
                  <a:pt x="891" y="160"/>
                </a:lnTo>
                <a:lnTo>
                  <a:pt x="895" y="159"/>
                </a:lnTo>
                <a:lnTo>
                  <a:pt x="897" y="159"/>
                </a:lnTo>
                <a:lnTo>
                  <a:pt x="898" y="158"/>
                </a:lnTo>
                <a:lnTo>
                  <a:pt x="899" y="158"/>
                </a:lnTo>
                <a:lnTo>
                  <a:pt x="900" y="158"/>
                </a:lnTo>
                <a:lnTo>
                  <a:pt x="901" y="158"/>
                </a:lnTo>
                <a:lnTo>
                  <a:pt x="901" y="157"/>
                </a:lnTo>
                <a:lnTo>
                  <a:pt x="902" y="157"/>
                </a:lnTo>
                <a:lnTo>
                  <a:pt x="902" y="156"/>
                </a:lnTo>
                <a:lnTo>
                  <a:pt x="906" y="156"/>
                </a:lnTo>
                <a:lnTo>
                  <a:pt x="909" y="156"/>
                </a:lnTo>
                <a:lnTo>
                  <a:pt x="909" y="156"/>
                </a:lnTo>
                <a:lnTo>
                  <a:pt x="912" y="155"/>
                </a:lnTo>
                <a:lnTo>
                  <a:pt x="913" y="155"/>
                </a:lnTo>
                <a:lnTo>
                  <a:pt x="916" y="155"/>
                </a:lnTo>
                <a:lnTo>
                  <a:pt x="918" y="155"/>
                </a:lnTo>
                <a:lnTo>
                  <a:pt x="920" y="155"/>
                </a:lnTo>
                <a:lnTo>
                  <a:pt x="921" y="155"/>
                </a:lnTo>
                <a:lnTo>
                  <a:pt x="922" y="155"/>
                </a:lnTo>
                <a:lnTo>
                  <a:pt x="923" y="155"/>
                </a:lnTo>
                <a:lnTo>
                  <a:pt x="925" y="155"/>
                </a:lnTo>
                <a:lnTo>
                  <a:pt x="928" y="155"/>
                </a:lnTo>
                <a:lnTo>
                  <a:pt x="931" y="155"/>
                </a:lnTo>
                <a:lnTo>
                  <a:pt x="937" y="155"/>
                </a:lnTo>
                <a:lnTo>
                  <a:pt x="941" y="155"/>
                </a:lnTo>
                <a:lnTo>
                  <a:pt x="944" y="155"/>
                </a:lnTo>
                <a:lnTo>
                  <a:pt x="945" y="155"/>
                </a:lnTo>
                <a:lnTo>
                  <a:pt x="945" y="156"/>
                </a:lnTo>
                <a:lnTo>
                  <a:pt x="944" y="159"/>
                </a:lnTo>
                <a:lnTo>
                  <a:pt x="947" y="167"/>
                </a:lnTo>
                <a:lnTo>
                  <a:pt x="947" y="168"/>
                </a:lnTo>
                <a:lnTo>
                  <a:pt x="947" y="173"/>
                </a:lnTo>
                <a:lnTo>
                  <a:pt x="947" y="176"/>
                </a:lnTo>
                <a:lnTo>
                  <a:pt x="945" y="178"/>
                </a:lnTo>
                <a:lnTo>
                  <a:pt x="944" y="181"/>
                </a:lnTo>
                <a:lnTo>
                  <a:pt x="942" y="184"/>
                </a:lnTo>
                <a:lnTo>
                  <a:pt x="939" y="186"/>
                </a:lnTo>
                <a:lnTo>
                  <a:pt x="937" y="189"/>
                </a:lnTo>
                <a:lnTo>
                  <a:pt x="936" y="190"/>
                </a:lnTo>
                <a:lnTo>
                  <a:pt x="934" y="191"/>
                </a:lnTo>
                <a:lnTo>
                  <a:pt x="933" y="192"/>
                </a:lnTo>
                <a:lnTo>
                  <a:pt x="931" y="196"/>
                </a:lnTo>
                <a:lnTo>
                  <a:pt x="927" y="198"/>
                </a:lnTo>
                <a:lnTo>
                  <a:pt x="926" y="199"/>
                </a:lnTo>
                <a:lnTo>
                  <a:pt x="925" y="199"/>
                </a:lnTo>
                <a:lnTo>
                  <a:pt x="925" y="200"/>
                </a:lnTo>
                <a:lnTo>
                  <a:pt x="924" y="201"/>
                </a:lnTo>
                <a:lnTo>
                  <a:pt x="924" y="202"/>
                </a:lnTo>
                <a:lnTo>
                  <a:pt x="923" y="202"/>
                </a:lnTo>
                <a:lnTo>
                  <a:pt x="923" y="204"/>
                </a:lnTo>
                <a:lnTo>
                  <a:pt x="922" y="205"/>
                </a:lnTo>
                <a:lnTo>
                  <a:pt x="924" y="205"/>
                </a:lnTo>
                <a:lnTo>
                  <a:pt x="924" y="204"/>
                </a:lnTo>
                <a:lnTo>
                  <a:pt x="925" y="201"/>
                </a:lnTo>
                <a:lnTo>
                  <a:pt x="926" y="200"/>
                </a:lnTo>
                <a:lnTo>
                  <a:pt x="927" y="200"/>
                </a:lnTo>
                <a:lnTo>
                  <a:pt x="927" y="201"/>
                </a:lnTo>
                <a:lnTo>
                  <a:pt x="927" y="202"/>
                </a:lnTo>
                <a:lnTo>
                  <a:pt x="928" y="202"/>
                </a:lnTo>
                <a:lnTo>
                  <a:pt x="929" y="202"/>
                </a:lnTo>
                <a:lnTo>
                  <a:pt x="928" y="204"/>
                </a:lnTo>
                <a:lnTo>
                  <a:pt x="927" y="205"/>
                </a:lnTo>
                <a:lnTo>
                  <a:pt x="925" y="205"/>
                </a:lnTo>
                <a:lnTo>
                  <a:pt x="923" y="207"/>
                </a:lnTo>
                <a:lnTo>
                  <a:pt x="922" y="207"/>
                </a:lnTo>
                <a:lnTo>
                  <a:pt x="922" y="208"/>
                </a:lnTo>
                <a:lnTo>
                  <a:pt x="922" y="208"/>
                </a:lnTo>
                <a:lnTo>
                  <a:pt x="924" y="208"/>
                </a:lnTo>
                <a:lnTo>
                  <a:pt x="924" y="209"/>
                </a:lnTo>
                <a:lnTo>
                  <a:pt x="923" y="211"/>
                </a:lnTo>
                <a:lnTo>
                  <a:pt x="924" y="210"/>
                </a:lnTo>
                <a:lnTo>
                  <a:pt x="925" y="210"/>
                </a:lnTo>
                <a:lnTo>
                  <a:pt x="925" y="209"/>
                </a:lnTo>
                <a:lnTo>
                  <a:pt x="926" y="208"/>
                </a:lnTo>
                <a:lnTo>
                  <a:pt x="927" y="208"/>
                </a:lnTo>
                <a:lnTo>
                  <a:pt x="927" y="209"/>
                </a:lnTo>
                <a:lnTo>
                  <a:pt x="927" y="211"/>
                </a:lnTo>
                <a:lnTo>
                  <a:pt x="927" y="212"/>
                </a:lnTo>
                <a:lnTo>
                  <a:pt x="927" y="213"/>
                </a:lnTo>
                <a:lnTo>
                  <a:pt x="929" y="212"/>
                </a:lnTo>
                <a:lnTo>
                  <a:pt x="930" y="210"/>
                </a:lnTo>
                <a:lnTo>
                  <a:pt x="933" y="206"/>
                </a:lnTo>
                <a:lnTo>
                  <a:pt x="933" y="204"/>
                </a:lnTo>
                <a:lnTo>
                  <a:pt x="935" y="203"/>
                </a:lnTo>
                <a:lnTo>
                  <a:pt x="937" y="201"/>
                </a:lnTo>
                <a:lnTo>
                  <a:pt x="940" y="200"/>
                </a:lnTo>
                <a:lnTo>
                  <a:pt x="941" y="198"/>
                </a:lnTo>
                <a:lnTo>
                  <a:pt x="950" y="191"/>
                </a:lnTo>
                <a:lnTo>
                  <a:pt x="951" y="190"/>
                </a:lnTo>
                <a:lnTo>
                  <a:pt x="953" y="188"/>
                </a:lnTo>
                <a:lnTo>
                  <a:pt x="954" y="187"/>
                </a:lnTo>
                <a:lnTo>
                  <a:pt x="954" y="186"/>
                </a:lnTo>
                <a:lnTo>
                  <a:pt x="954" y="185"/>
                </a:lnTo>
                <a:lnTo>
                  <a:pt x="955" y="184"/>
                </a:lnTo>
                <a:lnTo>
                  <a:pt x="956" y="184"/>
                </a:lnTo>
                <a:lnTo>
                  <a:pt x="959" y="183"/>
                </a:lnTo>
                <a:lnTo>
                  <a:pt x="960" y="182"/>
                </a:lnTo>
                <a:lnTo>
                  <a:pt x="960" y="181"/>
                </a:lnTo>
                <a:lnTo>
                  <a:pt x="962" y="180"/>
                </a:lnTo>
                <a:lnTo>
                  <a:pt x="964" y="182"/>
                </a:lnTo>
                <a:lnTo>
                  <a:pt x="965" y="182"/>
                </a:lnTo>
                <a:lnTo>
                  <a:pt x="966" y="181"/>
                </a:lnTo>
                <a:lnTo>
                  <a:pt x="966" y="180"/>
                </a:lnTo>
                <a:lnTo>
                  <a:pt x="966" y="179"/>
                </a:lnTo>
                <a:lnTo>
                  <a:pt x="966" y="178"/>
                </a:lnTo>
                <a:lnTo>
                  <a:pt x="966" y="177"/>
                </a:lnTo>
                <a:lnTo>
                  <a:pt x="966" y="176"/>
                </a:lnTo>
                <a:lnTo>
                  <a:pt x="966" y="175"/>
                </a:lnTo>
                <a:lnTo>
                  <a:pt x="966" y="173"/>
                </a:lnTo>
                <a:lnTo>
                  <a:pt x="966" y="172"/>
                </a:lnTo>
                <a:lnTo>
                  <a:pt x="966" y="172"/>
                </a:lnTo>
                <a:lnTo>
                  <a:pt x="966" y="171"/>
                </a:lnTo>
                <a:lnTo>
                  <a:pt x="965" y="170"/>
                </a:lnTo>
                <a:lnTo>
                  <a:pt x="965" y="166"/>
                </a:lnTo>
                <a:lnTo>
                  <a:pt x="964" y="165"/>
                </a:lnTo>
                <a:lnTo>
                  <a:pt x="964" y="163"/>
                </a:lnTo>
                <a:lnTo>
                  <a:pt x="964" y="160"/>
                </a:lnTo>
                <a:lnTo>
                  <a:pt x="963" y="158"/>
                </a:lnTo>
                <a:lnTo>
                  <a:pt x="964" y="154"/>
                </a:lnTo>
                <a:lnTo>
                  <a:pt x="964" y="152"/>
                </a:lnTo>
                <a:lnTo>
                  <a:pt x="963" y="152"/>
                </a:lnTo>
                <a:lnTo>
                  <a:pt x="963" y="151"/>
                </a:lnTo>
                <a:lnTo>
                  <a:pt x="966" y="149"/>
                </a:lnTo>
                <a:lnTo>
                  <a:pt x="968" y="147"/>
                </a:lnTo>
                <a:lnTo>
                  <a:pt x="970" y="147"/>
                </a:lnTo>
                <a:lnTo>
                  <a:pt x="971" y="147"/>
                </a:lnTo>
                <a:lnTo>
                  <a:pt x="972" y="146"/>
                </a:lnTo>
                <a:lnTo>
                  <a:pt x="974" y="146"/>
                </a:lnTo>
                <a:lnTo>
                  <a:pt x="975" y="145"/>
                </a:lnTo>
                <a:lnTo>
                  <a:pt x="978" y="144"/>
                </a:lnTo>
                <a:lnTo>
                  <a:pt x="979" y="144"/>
                </a:lnTo>
                <a:lnTo>
                  <a:pt x="980" y="144"/>
                </a:lnTo>
                <a:lnTo>
                  <a:pt x="986" y="141"/>
                </a:lnTo>
                <a:lnTo>
                  <a:pt x="986" y="142"/>
                </a:lnTo>
                <a:lnTo>
                  <a:pt x="988" y="141"/>
                </a:lnTo>
                <a:lnTo>
                  <a:pt x="989" y="141"/>
                </a:lnTo>
                <a:lnTo>
                  <a:pt x="989" y="143"/>
                </a:lnTo>
                <a:lnTo>
                  <a:pt x="991" y="147"/>
                </a:lnTo>
                <a:lnTo>
                  <a:pt x="991" y="147"/>
                </a:lnTo>
                <a:lnTo>
                  <a:pt x="993" y="151"/>
                </a:lnTo>
                <a:lnTo>
                  <a:pt x="993" y="153"/>
                </a:lnTo>
                <a:lnTo>
                  <a:pt x="994" y="154"/>
                </a:lnTo>
                <a:lnTo>
                  <a:pt x="994" y="156"/>
                </a:lnTo>
                <a:lnTo>
                  <a:pt x="994" y="157"/>
                </a:lnTo>
                <a:lnTo>
                  <a:pt x="994" y="158"/>
                </a:lnTo>
                <a:lnTo>
                  <a:pt x="996" y="163"/>
                </a:lnTo>
                <a:lnTo>
                  <a:pt x="996" y="165"/>
                </a:lnTo>
                <a:lnTo>
                  <a:pt x="996" y="166"/>
                </a:lnTo>
                <a:lnTo>
                  <a:pt x="997" y="168"/>
                </a:lnTo>
                <a:lnTo>
                  <a:pt x="997" y="169"/>
                </a:lnTo>
                <a:lnTo>
                  <a:pt x="997" y="170"/>
                </a:lnTo>
                <a:lnTo>
                  <a:pt x="997" y="172"/>
                </a:lnTo>
                <a:lnTo>
                  <a:pt x="997" y="172"/>
                </a:lnTo>
                <a:lnTo>
                  <a:pt x="997" y="173"/>
                </a:lnTo>
                <a:lnTo>
                  <a:pt x="998" y="175"/>
                </a:lnTo>
                <a:lnTo>
                  <a:pt x="998" y="179"/>
                </a:lnTo>
                <a:lnTo>
                  <a:pt x="998" y="180"/>
                </a:lnTo>
                <a:lnTo>
                  <a:pt x="998" y="181"/>
                </a:lnTo>
                <a:lnTo>
                  <a:pt x="999" y="184"/>
                </a:lnTo>
                <a:lnTo>
                  <a:pt x="999" y="189"/>
                </a:lnTo>
                <a:lnTo>
                  <a:pt x="999" y="190"/>
                </a:lnTo>
                <a:lnTo>
                  <a:pt x="999" y="191"/>
                </a:lnTo>
                <a:lnTo>
                  <a:pt x="999" y="192"/>
                </a:lnTo>
                <a:lnTo>
                  <a:pt x="999" y="196"/>
                </a:lnTo>
                <a:lnTo>
                  <a:pt x="999" y="197"/>
                </a:lnTo>
                <a:lnTo>
                  <a:pt x="998" y="200"/>
                </a:lnTo>
                <a:lnTo>
                  <a:pt x="998" y="201"/>
                </a:lnTo>
                <a:lnTo>
                  <a:pt x="998" y="202"/>
                </a:lnTo>
                <a:lnTo>
                  <a:pt x="998" y="203"/>
                </a:lnTo>
                <a:lnTo>
                  <a:pt x="998" y="208"/>
                </a:lnTo>
                <a:lnTo>
                  <a:pt x="997" y="211"/>
                </a:lnTo>
                <a:lnTo>
                  <a:pt x="995" y="215"/>
                </a:lnTo>
                <a:lnTo>
                  <a:pt x="995" y="217"/>
                </a:lnTo>
                <a:lnTo>
                  <a:pt x="994" y="217"/>
                </a:lnTo>
                <a:lnTo>
                  <a:pt x="993" y="218"/>
                </a:lnTo>
                <a:lnTo>
                  <a:pt x="991" y="218"/>
                </a:lnTo>
                <a:lnTo>
                  <a:pt x="991" y="218"/>
                </a:lnTo>
                <a:lnTo>
                  <a:pt x="990" y="218"/>
                </a:lnTo>
                <a:lnTo>
                  <a:pt x="989" y="219"/>
                </a:lnTo>
                <a:lnTo>
                  <a:pt x="989" y="221"/>
                </a:lnTo>
                <a:lnTo>
                  <a:pt x="988" y="221"/>
                </a:lnTo>
                <a:lnTo>
                  <a:pt x="987" y="221"/>
                </a:lnTo>
                <a:lnTo>
                  <a:pt x="987" y="222"/>
                </a:lnTo>
                <a:lnTo>
                  <a:pt x="988" y="222"/>
                </a:lnTo>
                <a:lnTo>
                  <a:pt x="989" y="222"/>
                </a:lnTo>
                <a:lnTo>
                  <a:pt x="990" y="221"/>
                </a:lnTo>
                <a:lnTo>
                  <a:pt x="990" y="219"/>
                </a:lnTo>
                <a:lnTo>
                  <a:pt x="991" y="219"/>
                </a:lnTo>
                <a:lnTo>
                  <a:pt x="991" y="219"/>
                </a:lnTo>
                <a:lnTo>
                  <a:pt x="991" y="220"/>
                </a:lnTo>
                <a:lnTo>
                  <a:pt x="991" y="220"/>
                </a:lnTo>
                <a:lnTo>
                  <a:pt x="991" y="220"/>
                </a:lnTo>
                <a:lnTo>
                  <a:pt x="992" y="220"/>
                </a:lnTo>
                <a:lnTo>
                  <a:pt x="993" y="221"/>
                </a:lnTo>
                <a:lnTo>
                  <a:pt x="991" y="224"/>
                </a:lnTo>
                <a:lnTo>
                  <a:pt x="991" y="226"/>
                </a:lnTo>
                <a:lnTo>
                  <a:pt x="991" y="227"/>
                </a:lnTo>
                <a:lnTo>
                  <a:pt x="991" y="228"/>
                </a:lnTo>
                <a:lnTo>
                  <a:pt x="991" y="231"/>
                </a:lnTo>
                <a:lnTo>
                  <a:pt x="991" y="233"/>
                </a:lnTo>
                <a:lnTo>
                  <a:pt x="989" y="236"/>
                </a:lnTo>
                <a:lnTo>
                  <a:pt x="989" y="237"/>
                </a:lnTo>
                <a:lnTo>
                  <a:pt x="989" y="238"/>
                </a:lnTo>
                <a:lnTo>
                  <a:pt x="988" y="240"/>
                </a:lnTo>
                <a:lnTo>
                  <a:pt x="988" y="242"/>
                </a:lnTo>
                <a:lnTo>
                  <a:pt x="986" y="245"/>
                </a:lnTo>
                <a:lnTo>
                  <a:pt x="984" y="248"/>
                </a:lnTo>
                <a:lnTo>
                  <a:pt x="984" y="249"/>
                </a:lnTo>
                <a:lnTo>
                  <a:pt x="983" y="251"/>
                </a:lnTo>
                <a:lnTo>
                  <a:pt x="982" y="256"/>
                </a:lnTo>
                <a:lnTo>
                  <a:pt x="981" y="258"/>
                </a:lnTo>
                <a:lnTo>
                  <a:pt x="981" y="258"/>
                </a:lnTo>
                <a:lnTo>
                  <a:pt x="981" y="259"/>
                </a:lnTo>
                <a:lnTo>
                  <a:pt x="982" y="260"/>
                </a:lnTo>
                <a:lnTo>
                  <a:pt x="982" y="261"/>
                </a:lnTo>
                <a:lnTo>
                  <a:pt x="983" y="264"/>
                </a:lnTo>
                <a:lnTo>
                  <a:pt x="983" y="265"/>
                </a:lnTo>
                <a:lnTo>
                  <a:pt x="984" y="266"/>
                </a:lnTo>
                <a:lnTo>
                  <a:pt x="982" y="272"/>
                </a:lnTo>
                <a:lnTo>
                  <a:pt x="981" y="273"/>
                </a:lnTo>
                <a:lnTo>
                  <a:pt x="979" y="274"/>
                </a:lnTo>
                <a:lnTo>
                  <a:pt x="979" y="275"/>
                </a:lnTo>
                <a:lnTo>
                  <a:pt x="979" y="276"/>
                </a:lnTo>
                <a:lnTo>
                  <a:pt x="980" y="275"/>
                </a:lnTo>
                <a:lnTo>
                  <a:pt x="981" y="275"/>
                </a:lnTo>
                <a:lnTo>
                  <a:pt x="981" y="276"/>
                </a:lnTo>
                <a:lnTo>
                  <a:pt x="981" y="277"/>
                </a:lnTo>
                <a:lnTo>
                  <a:pt x="980" y="279"/>
                </a:lnTo>
                <a:lnTo>
                  <a:pt x="979" y="284"/>
                </a:lnTo>
                <a:lnTo>
                  <a:pt x="977" y="286"/>
                </a:lnTo>
                <a:lnTo>
                  <a:pt x="975" y="289"/>
                </a:lnTo>
                <a:lnTo>
                  <a:pt x="975" y="290"/>
                </a:lnTo>
                <a:lnTo>
                  <a:pt x="975" y="291"/>
                </a:lnTo>
                <a:lnTo>
                  <a:pt x="976" y="291"/>
                </a:lnTo>
                <a:lnTo>
                  <a:pt x="978" y="289"/>
                </a:lnTo>
                <a:lnTo>
                  <a:pt x="982" y="282"/>
                </a:lnTo>
                <a:lnTo>
                  <a:pt x="982" y="282"/>
                </a:lnTo>
                <a:lnTo>
                  <a:pt x="985" y="279"/>
                </a:lnTo>
                <a:lnTo>
                  <a:pt x="987" y="273"/>
                </a:lnTo>
                <a:lnTo>
                  <a:pt x="987" y="272"/>
                </a:lnTo>
                <a:lnTo>
                  <a:pt x="986" y="271"/>
                </a:lnTo>
                <a:lnTo>
                  <a:pt x="986" y="270"/>
                </a:lnTo>
                <a:lnTo>
                  <a:pt x="985" y="269"/>
                </a:lnTo>
                <a:lnTo>
                  <a:pt x="985" y="268"/>
                </a:lnTo>
                <a:lnTo>
                  <a:pt x="988" y="266"/>
                </a:lnTo>
                <a:lnTo>
                  <a:pt x="989" y="265"/>
                </a:lnTo>
                <a:lnTo>
                  <a:pt x="989" y="263"/>
                </a:lnTo>
                <a:lnTo>
                  <a:pt x="989" y="262"/>
                </a:lnTo>
                <a:lnTo>
                  <a:pt x="988" y="262"/>
                </a:lnTo>
                <a:lnTo>
                  <a:pt x="987" y="260"/>
                </a:lnTo>
                <a:lnTo>
                  <a:pt x="987" y="259"/>
                </a:lnTo>
                <a:lnTo>
                  <a:pt x="987" y="258"/>
                </a:lnTo>
                <a:lnTo>
                  <a:pt x="987" y="258"/>
                </a:lnTo>
                <a:lnTo>
                  <a:pt x="987" y="257"/>
                </a:lnTo>
                <a:lnTo>
                  <a:pt x="988" y="257"/>
                </a:lnTo>
                <a:lnTo>
                  <a:pt x="989" y="257"/>
                </a:lnTo>
                <a:lnTo>
                  <a:pt x="990" y="256"/>
                </a:lnTo>
                <a:lnTo>
                  <a:pt x="991" y="256"/>
                </a:lnTo>
                <a:lnTo>
                  <a:pt x="991" y="253"/>
                </a:lnTo>
                <a:lnTo>
                  <a:pt x="993" y="252"/>
                </a:lnTo>
                <a:lnTo>
                  <a:pt x="994" y="249"/>
                </a:lnTo>
                <a:lnTo>
                  <a:pt x="997" y="246"/>
                </a:lnTo>
                <a:lnTo>
                  <a:pt x="997" y="245"/>
                </a:lnTo>
                <a:lnTo>
                  <a:pt x="997" y="245"/>
                </a:lnTo>
                <a:lnTo>
                  <a:pt x="997" y="242"/>
                </a:lnTo>
                <a:lnTo>
                  <a:pt x="998" y="240"/>
                </a:lnTo>
                <a:lnTo>
                  <a:pt x="999" y="239"/>
                </a:lnTo>
                <a:lnTo>
                  <a:pt x="999" y="238"/>
                </a:lnTo>
                <a:lnTo>
                  <a:pt x="1000" y="238"/>
                </a:lnTo>
                <a:lnTo>
                  <a:pt x="1001" y="236"/>
                </a:lnTo>
                <a:lnTo>
                  <a:pt x="1001" y="235"/>
                </a:lnTo>
                <a:lnTo>
                  <a:pt x="1001" y="234"/>
                </a:lnTo>
                <a:lnTo>
                  <a:pt x="1001" y="233"/>
                </a:lnTo>
                <a:lnTo>
                  <a:pt x="1001" y="233"/>
                </a:lnTo>
                <a:lnTo>
                  <a:pt x="1003" y="228"/>
                </a:lnTo>
                <a:lnTo>
                  <a:pt x="1004" y="225"/>
                </a:lnTo>
                <a:lnTo>
                  <a:pt x="1005" y="224"/>
                </a:lnTo>
                <a:lnTo>
                  <a:pt x="1007" y="222"/>
                </a:lnTo>
                <a:lnTo>
                  <a:pt x="1008" y="221"/>
                </a:lnTo>
                <a:lnTo>
                  <a:pt x="1009" y="221"/>
                </a:lnTo>
                <a:lnTo>
                  <a:pt x="1009" y="220"/>
                </a:lnTo>
                <a:lnTo>
                  <a:pt x="1008" y="219"/>
                </a:lnTo>
                <a:lnTo>
                  <a:pt x="1008" y="218"/>
                </a:lnTo>
                <a:lnTo>
                  <a:pt x="1009" y="215"/>
                </a:lnTo>
                <a:lnTo>
                  <a:pt x="1010" y="214"/>
                </a:lnTo>
                <a:lnTo>
                  <a:pt x="1011" y="214"/>
                </a:lnTo>
                <a:lnTo>
                  <a:pt x="1011" y="213"/>
                </a:lnTo>
                <a:lnTo>
                  <a:pt x="1012" y="213"/>
                </a:lnTo>
                <a:lnTo>
                  <a:pt x="1012" y="209"/>
                </a:lnTo>
                <a:lnTo>
                  <a:pt x="1011" y="207"/>
                </a:lnTo>
                <a:lnTo>
                  <a:pt x="1011" y="204"/>
                </a:lnTo>
                <a:lnTo>
                  <a:pt x="1011" y="203"/>
                </a:lnTo>
                <a:lnTo>
                  <a:pt x="1014" y="199"/>
                </a:lnTo>
                <a:lnTo>
                  <a:pt x="1015" y="194"/>
                </a:lnTo>
                <a:lnTo>
                  <a:pt x="1019" y="185"/>
                </a:lnTo>
                <a:lnTo>
                  <a:pt x="1022" y="184"/>
                </a:lnTo>
                <a:lnTo>
                  <a:pt x="1024" y="183"/>
                </a:lnTo>
                <a:lnTo>
                  <a:pt x="1025" y="181"/>
                </a:lnTo>
                <a:lnTo>
                  <a:pt x="1026" y="180"/>
                </a:lnTo>
                <a:lnTo>
                  <a:pt x="1027" y="180"/>
                </a:lnTo>
                <a:lnTo>
                  <a:pt x="1027" y="179"/>
                </a:lnTo>
                <a:lnTo>
                  <a:pt x="1028" y="178"/>
                </a:lnTo>
                <a:lnTo>
                  <a:pt x="1029" y="176"/>
                </a:lnTo>
                <a:lnTo>
                  <a:pt x="1030" y="177"/>
                </a:lnTo>
                <a:lnTo>
                  <a:pt x="1027" y="183"/>
                </a:lnTo>
                <a:lnTo>
                  <a:pt x="1026" y="182"/>
                </a:lnTo>
                <a:lnTo>
                  <a:pt x="1026" y="183"/>
                </a:lnTo>
                <a:lnTo>
                  <a:pt x="1026" y="184"/>
                </a:lnTo>
                <a:lnTo>
                  <a:pt x="1026" y="184"/>
                </a:lnTo>
                <a:lnTo>
                  <a:pt x="1026" y="186"/>
                </a:lnTo>
                <a:lnTo>
                  <a:pt x="1026" y="189"/>
                </a:lnTo>
                <a:lnTo>
                  <a:pt x="1027" y="192"/>
                </a:lnTo>
                <a:lnTo>
                  <a:pt x="1028" y="192"/>
                </a:lnTo>
                <a:lnTo>
                  <a:pt x="1027" y="193"/>
                </a:lnTo>
                <a:lnTo>
                  <a:pt x="1028" y="195"/>
                </a:lnTo>
                <a:lnTo>
                  <a:pt x="1027" y="196"/>
                </a:lnTo>
                <a:lnTo>
                  <a:pt x="1028" y="197"/>
                </a:lnTo>
                <a:lnTo>
                  <a:pt x="1027" y="197"/>
                </a:lnTo>
                <a:lnTo>
                  <a:pt x="1028" y="199"/>
                </a:lnTo>
                <a:lnTo>
                  <a:pt x="1028" y="201"/>
                </a:lnTo>
                <a:lnTo>
                  <a:pt x="1029" y="201"/>
                </a:lnTo>
                <a:lnTo>
                  <a:pt x="1030" y="200"/>
                </a:lnTo>
                <a:lnTo>
                  <a:pt x="1030" y="201"/>
                </a:lnTo>
                <a:lnTo>
                  <a:pt x="1031" y="201"/>
                </a:lnTo>
                <a:lnTo>
                  <a:pt x="1031" y="197"/>
                </a:lnTo>
                <a:lnTo>
                  <a:pt x="1031" y="196"/>
                </a:lnTo>
                <a:lnTo>
                  <a:pt x="1033" y="194"/>
                </a:lnTo>
                <a:lnTo>
                  <a:pt x="1034" y="191"/>
                </a:lnTo>
                <a:lnTo>
                  <a:pt x="1036" y="189"/>
                </a:lnTo>
                <a:lnTo>
                  <a:pt x="1036" y="188"/>
                </a:lnTo>
                <a:lnTo>
                  <a:pt x="1037" y="188"/>
                </a:lnTo>
                <a:lnTo>
                  <a:pt x="1038" y="186"/>
                </a:lnTo>
                <a:lnTo>
                  <a:pt x="1039" y="186"/>
                </a:lnTo>
                <a:lnTo>
                  <a:pt x="1040" y="187"/>
                </a:lnTo>
                <a:lnTo>
                  <a:pt x="1041" y="188"/>
                </a:lnTo>
                <a:lnTo>
                  <a:pt x="1042" y="188"/>
                </a:lnTo>
                <a:lnTo>
                  <a:pt x="1042" y="187"/>
                </a:lnTo>
                <a:lnTo>
                  <a:pt x="1042" y="186"/>
                </a:lnTo>
                <a:lnTo>
                  <a:pt x="1044" y="187"/>
                </a:lnTo>
                <a:lnTo>
                  <a:pt x="1045" y="186"/>
                </a:lnTo>
                <a:lnTo>
                  <a:pt x="1046" y="187"/>
                </a:lnTo>
                <a:lnTo>
                  <a:pt x="1047" y="189"/>
                </a:lnTo>
                <a:lnTo>
                  <a:pt x="1047" y="190"/>
                </a:lnTo>
                <a:lnTo>
                  <a:pt x="1048" y="191"/>
                </a:lnTo>
                <a:lnTo>
                  <a:pt x="1049" y="193"/>
                </a:lnTo>
                <a:lnTo>
                  <a:pt x="1049" y="193"/>
                </a:lnTo>
                <a:lnTo>
                  <a:pt x="1050" y="192"/>
                </a:lnTo>
                <a:lnTo>
                  <a:pt x="1050" y="191"/>
                </a:lnTo>
                <a:lnTo>
                  <a:pt x="1049" y="190"/>
                </a:lnTo>
                <a:lnTo>
                  <a:pt x="1049" y="189"/>
                </a:lnTo>
                <a:lnTo>
                  <a:pt x="1049" y="188"/>
                </a:lnTo>
                <a:lnTo>
                  <a:pt x="1049" y="188"/>
                </a:lnTo>
                <a:lnTo>
                  <a:pt x="1049" y="187"/>
                </a:lnTo>
                <a:lnTo>
                  <a:pt x="1052" y="190"/>
                </a:lnTo>
                <a:lnTo>
                  <a:pt x="1053" y="191"/>
                </a:lnTo>
                <a:lnTo>
                  <a:pt x="1054" y="193"/>
                </a:lnTo>
                <a:lnTo>
                  <a:pt x="1054" y="194"/>
                </a:lnTo>
                <a:lnTo>
                  <a:pt x="1055" y="193"/>
                </a:lnTo>
                <a:lnTo>
                  <a:pt x="1055" y="194"/>
                </a:lnTo>
                <a:lnTo>
                  <a:pt x="1056" y="194"/>
                </a:lnTo>
                <a:lnTo>
                  <a:pt x="1057" y="194"/>
                </a:lnTo>
                <a:lnTo>
                  <a:pt x="1058" y="192"/>
                </a:lnTo>
                <a:lnTo>
                  <a:pt x="1058" y="191"/>
                </a:lnTo>
                <a:lnTo>
                  <a:pt x="1059" y="191"/>
                </a:lnTo>
                <a:lnTo>
                  <a:pt x="1060" y="191"/>
                </a:lnTo>
                <a:lnTo>
                  <a:pt x="1060" y="189"/>
                </a:lnTo>
                <a:lnTo>
                  <a:pt x="1059" y="187"/>
                </a:lnTo>
                <a:lnTo>
                  <a:pt x="1058" y="185"/>
                </a:lnTo>
                <a:lnTo>
                  <a:pt x="1058" y="184"/>
                </a:lnTo>
                <a:lnTo>
                  <a:pt x="1056" y="183"/>
                </a:lnTo>
                <a:lnTo>
                  <a:pt x="1056" y="182"/>
                </a:lnTo>
                <a:lnTo>
                  <a:pt x="1057" y="182"/>
                </a:lnTo>
                <a:lnTo>
                  <a:pt x="1058" y="182"/>
                </a:lnTo>
                <a:lnTo>
                  <a:pt x="1060" y="184"/>
                </a:lnTo>
                <a:lnTo>
                  <a:pt x="1061" y="184"/>
                </a:lnTo>
                <a:lnTo>
                  <a:pt x="1060" y="181"/>
                </a:lnTo>
                <a:lnTo>
                  <a:pt x="1061" y="181"/>
                </a:lnTo>
                <a:lnTo>
                  <a:pt x="1061" y="180"/>
                </a:lnTo>
                <a:lnTo>
                  <a:pt x="1061" y="179"/>
                </a:lnTo>
                <a:lnTo>
                  <a:pt x="1061" y="178"/>
                </a:lnTo>
                <a:lnTo>
                  <a:pt x="1061" y="176"/>
                </a:lnTo>
                <a:lnTo>
                  <a:pt x="1060" y="177"/>
                </a:lnTo>
                <a:lnTo>
                  <a:pt x="1059" y="176"/>
                </a:lnTo>
                <a:lnTo>
                  <a:pt x="1059" y="173"/>
                </a:lnTo>
                <a:lnTo>
                  <a:pt x="1059" y="172"/>
                </a:lnTo>
                <a:lnTo>
                  <a:pt x="1059" y="171"/>
                </a:lnTo>
                <a:lnTo>
                  <a:pt x="1059" y="170"/>
                </a:lnTo>
                <a:lnTo>
                  <a:pt x="1060" y="169"/>
                </a:lnTo>
                <a:lnTo>
                  <a:pt x="1059" y="167"/>
                </a:lnTo>
                <a:lnTo>
                  <a:pt x="1059" y="166"/>
                </a:lnTo>
                <a:lnTo>
                  <a:pt x="1060" y="166"/>
                </a:lnTo>
                <a:lnTo>
                  <a:pt x="1061" y="167"/>
                </a:lnTo>
                <a:lnTo>
                  <a:pt x="1061" y="167"/>
                </a:lnTo>
                <a:lnTo>
                  <a:pt x="1062" y="167"/>
                </a:lnTo>
                <a:lnTo>
                  <a:pt x="1063" y="168"/>
                </a:lnTo>
                <a:lnTo>
                  <a:pt x="1065" y="170"/>
                </a:lnTo>
                <a:lnTo>
                  <a:pt x="1066" y="170"/>
                </a:lnTo>
                <a:lnTo>
                  <a:pt x="1067" y="169"/>
                </a:lnTo>
                <a:lnTo>
                  <a:pt x="1069" y="169"/>
                </a:lnTo>
                <a:lnTo>
                  <a:pt x="1068" y="168"/>
                </a:lnTo>
                <a:lnTo>
                  <a:pt x="1067" y="168"/>
                </a:lnTo>
                <a:lnTo>
                  <a:pt x="1063" y="159"/>
                </a:lnTo>
                <a:lnTo>
                  <a:pt x="1061" y="156"/>
                </a:lnTo>
                <a:lnTo>
                  <a:pt x="1060" y="153"/>
                </a:lnTo>
                <a:lnTo>
                  <a:pt x="1060" y="152"/>
                </a:lnTo>
                <a:lnTo>
                  <a:pt x="1061" y="151"/>
                </a:lnTo>
                <a:lnTo>
                  <a:pt x="1062" y="150"/>
                </a:lnTo>
                <a:lnTo>
                  <a:pt x="1063" y="151"/>
                </a:lnTo>
                <a:lnTo>
                  <a:pt x="1064" y="152"/>
                </a:lnTo>
                <a:lnTo>
                  <a:pt x="1064" y="153"/>
                </a:lnTo>
                <a:lnTo>
                  <a:pt x="1065" y="155"/>
                </a:lnTo>
                <a:lnTo>
                  <a:pt x="1067" y="158"/>
                </a:lnTo>
                <a:lnTo>
                  <a:pt x="1068" y="160"/>
                </a:lnTo>
                <a:lnTo>
                  <a:pt x="1069" y="162"/>
                </a:lnTo>
                <a:lnTo>
                  <a:pt x="1070" y="163"/>
                </a:lnTo>
                <a:lnTo>
                  <a:pt x="1071" y="164"/>
                </a:lnTo>
                <a:lnTo>
                  <a:pt x="1072" y="164"/>
                </a:lnTo>
                <a:lnTo>
                  <a:pt x="1073" y="164"/>
                </a:lnTo>
                <a:lnTo>
                  <a:pt x="1074" y="164"/>
                </a:lnTo>
                <a:lnTo>
                  <a:pt x="1075" y="164"/>
                </a:lnTo>
                <a:lnTo>
                  <a:pt x="1076" y="162"/>
                </a:lnTo>
                <a:lnTo>
                  <a:pt x="1077" y="162"/>
                </a:lnTo>
                <a:lnTo>
                  <a:pt x="1076" y="161"/>
                </a:lnTo>
                <a:lnTo>
                  <a:pt x="1075" y="161"/>
                </a:lnTo>
                <a:lnTo>
                  <a:pt x="1076" y="159"/>
                </a:lnTo>
                <a:lnTo>
                  <a:pt x="1076" y="158"/>
                </a:lnTo>
                <a:lnTo>
                  <a:pt x="1075" y="158"/>
                </a:lnTo>
                <a:lnTo>
                  <a:pt x="1075" y="157"/>
                </a:lnTo>
                <a:lnTo>
                  <a:pt x="1076" y="156"/>
                </a:lnTo>
                <a:lnTo>
                  <a:pt x="1077" y="154"/>
                </a:lnTo>
                <a:lnTo>
                  <a:pt x="1078" y="154"/>
                </a:lnTo>
                <a:lnTo>
                  <a:pt x="1079" y="154"/>
                </a:lnTo>
                <a:lnTo>
                  <a:pt x="1080" y="152"/>
                </a:lnTo>
                <a:lnTo>
                  <a:pt x="1081" y="152"/>
                </a:lnTo>
                <a:lnTo>
                  <a:pt x="1082" y="149"/>
                </a:lnTo>
                <a:lnTo>
                  <a:pt x="1083" y="149"/>
                </a:lnTo>
                <a:lnTo>
                  <a:pt x="1084" y="150"/>
                </a:lnTo>
                <a:lnTo>
                  <a:pt x="1084" y="151"/>
                </a:lnTo>
                <a:lnTo>
                  <a:pt x="1083" y="153"/>
                </a:lnTo>
                <a:lnTo>
                  <a:pt x="1084" y="153"/>
                </a:lnTo>
                <a:lnTo>
                  <a:pt x="1084" y="153"/>
                </a:lnTo>
                <a:lnTo>
                  <a:pt x="1085" y="153"/>
                </a:lnTo>
                <a:lnTo>
                  <a:pt x="1085" y="152"/>
                </a:lnTo>
                <a:lnTo>
                  <a:pt x="1086" y="150"/>
                </a:lnTo>
                <a:lnTo>
                  <a:pt x="1087" y="149"/>
                </a:lnTo>
                <a:lnTo>
                  <a:pt x="1086" y="149"/>
                </a:lnTo>
                <a:lnTo>
                  <a:pt x="1086" y="148"/>
                </a:lnTo>
                <a:lnTo>
                  <a:pt x="1085" y="148"/>
                </a:lnTo>
                <a:lnTo>
                  <a:pt x="1086" y="147"/>
                </a:lnTo>
                <a:lnTo>
                  <a:pt x="1086" y="147"/>
                </a:lnTo>
                <a:lnTo>
                  <a:pt x="1087" y="146"/>
                </a:lnTo>
                <a:lnTo>
                  <a:pt x="1090" y="145"/>
                </a:lnTo>
                <a:lnTo>
                  <a:pt x="1090" y="144"/>
                </a:lnTo>
                <a:lnTo>
                  <a:pt x="1090" y="143"/>
                </a:lnTo>
                <a:lnTo>
                  <a:pt x="1091" y="143"/>
                </a:lnTo>
                <a:lnTo>
                  <a:pt x="1092" y="143"/>
                </a:lnTo>
                <a:lnTo>
                  <a:pt x="1093" y="143"/>
                </a:lnTo>
                <a:lnTo>
                  <a:pt x="1094" y="142"/>
                </a:lnTo>
                <a:lnTo>
                  <a:pt x="1095" y="142"/>
                </a:lnTo>
                <a:lnTo>
                  <a:pt x="1095" y="141"/>
                </a:lnTo>
                <a:lnTo>
                  <a:pt x="1096" y="141"/>
                </a:lnTo>
                <a:lnTo>
                  <a:pt x="1096" y="141"/>
                </a:lnTo>
                <a:lnTo>
                  <a:pt x="1097" y="141"/>
                </a:lnTo>
                <a:lnTo>
                  <a:pt x="1100" y="141"/>
                </a:lnTo>
                <a:lnTo>
                  <a:pt x="1102" y="142"/>
                </a:lnTo>
                <a:lnTo>
                  <a:pt x="1106" y="144"/>
                </a:lnTo>
                <a:lnTo>
                  <a:pt x="1106" y="145"/>
                </a:lnTo>
                <a:lnTo>
                  <a:pt x="1107" y="146"/>
                </a:lnTo>
                <a:lnTo>
                  <a:pt x="1108" y="146"/>
                </a:lnTo>
                <a:lnTo>
                  <a:pt x="1110" y="147"/>
                </a:lnTo>
                <a:lnTo>
                  <a:pt x="1111" y="147"/>
                </a:lnTo>
                <a:lnTo>
                  <a:pt x="1112" y="148"/>
                </a:lnTo>
                <a:lnTo>
                  <a:pt x="1113" y="148"/>
                </a:lnTo>
                <a:lnTo>
                  <a:pt x="1114" y="149"/>
                </a:lnTo>
                <a:lnTo>
                  <a:pt x="1115" y="149"/>
                </a:lnTo>
                <a:lnTo>
                  <a:pt x="1117" y="148"/>
                </a:lnTo>
                <a:lnTo>
                  <a:pt x="1119" y="149"/>
                </a:lnTo>
                <a:lnTo>
                  <a:pt x="1119" y="149"/>
                </a:lnTo>
                <a:lnTo>
                  <a:pt x="1122" y="151"/>
                </a:lnTo>
                <a:lnTo>
                  <a:pt x="1123" y="151"/>
                </a:lnTo>
                <a:lnTo>
                  <a:pt x="1124" y="151"/>
                </a:lnTo>
                <a:lnTo>
                  <a:pt x="1125" y="151"/>
                </a:lnTo>
                <a:lnTo>
                  <a:pt x="1129" y="153"/>
                </a:lnTo>
                <a:lnTo>
                  <a:pt x="1131" y="156"/>
                </a:lnTo>
                <a:lnTo>
                  <a:pt x="1131" y="158"/>
                </a:lnTo>
                <a:lnTo>
                  <a:pt x="1132" y="159"/>
                </a:lnTo>
                <a:lnTo>
                  <a:pt x="1134" y="161"/>
                </a:lnTo>
                <a:lnTo>
                  <a:pt x="1135" y="164"/>
                </a:lnTo>
                <a:lnTo>
                  <a:pt x="1136" y="165"/>
                </a:lnTo>
                <a:lnTo>
                  <a:pt x="1137" y="166"/>
                </a:lnTo>
                <a:lnTo>
                  <a:pt x="1138" y="166"/>
                </a:lnTo>
                <a:lnTo>
                  <a:pt x="1138" y="167"/>
                </a:lnTo>
                <a:lnTo>
                  <a:pt x="1139" y="167"/>
                </a:lnTo>
                <a:lnTo>
                  <a:pt x="1140" y="167"/>
                </a:lnTo>
                <a:lnTo>
                  <a:pt x="1140" y="168"/>
                </a:lnTo>
                <a:lnTo>
                  <a:pt x="1140" y="169"/>
                </a:lnTo>
                <a:lnTo>
                  <a:pt x="1139" y="169"/>
                </a:lnTo>
                <a:lnTo>
                  <a:pt x="1139" y="170"/>
                </a:lnTo>
                <a:lnTo>
                  <a:pt x="1139" y="172"/>
                </a:lnTo>
                <a:lnTo>
                  <a:pt x="1139" y="174"/>
                </a:lnTo>
                <a:lnTo>
                  <a:pt x="1135" y="181"/>
                </a:lnTo>
                <a:lnTo>
                  <a:pt x="1133" y="184"/>
                </a:lnTo>
                <a:lnTo>
                  <a:pt x="1131" y="190"/>
                </a:lnTo>
                <a:lnTo>
                  <a:pt x="1131" y="191"/>
                </a:lnTo>
                <a:lnTo>
                  <a:pt x="1131" y="192"/>
                </a:lnTo>
                <a:lnTo>
                  <a:pt x="1131" y="193"/>
                </a:lnTo>
                <a:lnTo>
                  <a:pt x="1131" y="194"/>
                </a:lnTo>
                <a:lnTo>
                  <a:pt x="1131" y="196"/>
                </a:lnTo>
                <a:lnTo>
                  <a:pt x="1130" y="196"/>
                </a:lnTo>
                <a:lnTo>
                  <a:pt x="1129" y="196"/>
                </a:lnTo>
                <a:lnTo>
                  <a:pt x="1128" y="196"/>
                </a:lnTo>
                <a:lnTo>
                  <a:pt x="1128" y="196"/>
                </a:lnTo>
                <a:lnTo>
                  <a:pt x="1127" y="199"/>
                </a:lnTo>
                <a:lnTo>
                  <a:pt x="1127" y="200"/>
                </a:lnTo>
                <a:lnTo>
                  <a:pt x="1127" y="201"/>
                </a:lnTo>
                <a:lnTo>
                  <a:pt x="1128" y="202"/>
                </a:lnTo>
                <a:lnTo>
                  <a:pt x="1128" y="203"/>
                </a:lnTo>
                <a:lnTo>
                  <a:pt x="1127" y="205"/>
                </a:lnTo>
                <a:lnTo>
                  <a:pt x="1126" y="208"/>
                </a:lnTo>
                <a:lnTo>
                  <a:pt x="1126" y="209"/>
                </a:lnTo>
                <a:lnTo>
                  <a:pt x="1125" y="210"/>
                </a:lnTo>
                <a:lnTo>
                  <a:pt x="1125" y="212"/>
                </a:lnTo>
                <a:lnTo>
                  <a:pt x="1124" y="213"/>
                </a:lnTo>
                <a:lnTo>
                  <a:pt x="1122" y="214"/>
                </a:lnTo>
                <a:lnTo>
                  <a:pt x="1119" y="215"/>
                </a:lnTo>
                <a:lnTo>
                  <a:pt x="1118" y="214"/>
                </a:lnTo>
                <a:lnTo>
                  <a:pt x="1117" y="214"/>
                </a:lnTo>
                <a:lnTo>
                  <a:pt x="1115" y="216"/>
                </a:lnTo>
                <a:lnTo>
                  <a:pt x="1114" y="216"/>
                </a:lnTo>
                <a:lnTo>
                  <a:pt x="1112" y="216"/>
                </a:lnTo>
                <a:lnTo>
                  <a:pt x="1112" y="217"/>
                </a:lnTo>
                <a:lnTo>
                  <a:pt x="1113" y="218"/>
                </a:lnTo>
                <a:lnTo>
                  <a:pt x="1113" y="219"/>
                </a:lnTo>
                <a:lnTo>
                  <a:pt x="1112" y="220"/>
                </a:lnTo>
                <a:lnTo>
                  <a:pt x="1111" y="220"/>
                </a:lnTo>
                <a:lnTo>
                  <a:pt x="1111" y="221"/>
                </a:lnTo>
                <a:lnTo>
                  <a:pt x="1112" y="222"/>
                </a:lnTo>
                <a:lnTo>
                  <a:pt x="1112" y="223"/>
                </a:lnTo>
                <a:lnTo>
                  <a:pt x="1113" y="223"/>
                </a:lnTo>
                <a:lnTo>
                  <a:pt x="1114" y="226"/>
                </a:lnTo>
                <a:lnTo>
                  <a:pt x="1115" y="228"/>
                </a:lnTo>
                <a:lnTo>
                  <a:pt x="1117" y="229"/>
                </a:lnTo>
                <a:lnTo>
                  <a:pt x="1119" y="230"/>
                </a:lnTo>
                <a:lnTo>
                  <a:pt x="1119" y="231"/>
                </a:lnTo>
                <a:lnTo>
                  <a:pt x="1119" y="231"/>
                </a:lnTo>
                <a:lnTo>
                  <a:pt x="1120" y="231"/>
                </a:lnTo>
                <a:lnTo>
                  <a:pt x="1120" y="232"/>
                </a:lnTo>
                <a:lnTo>
                  <a:pt x="1120" y="233"/>
                </a:lnTo>
                <a:lnTo>
                  <a:pt x="1120" y="233"/>
                </a:lnTo>
                <a:lnTo>
                  <a:pt x="1120" y="234"/>
                </a:lnTo>
                <a:lnTo>
                  <a:pt x="1119" y="234"/>
                </a:lnTo>
                <a:lnTo>
                  <a:pt x="1119" y="234"/>
                </a:lnTo>
                <a:lnTo>
                  <a:pt x="1119" y="235"/>
                </a:lnTo>
                <a:lnTo>
                  <a:pt x="1119" y="235"/>
                </a:lnTo>
                <a:lnTo>
                  <a:pt x="1119" y="238"/>
                </a:lnTo>
                <a:lnTo>
                  <a:pt x="1118" y="238"/>
                </a:lnTo>
                <a:lnTo>
                  <a:pt x="1116" y="238"/>
                </a:lnTo>
                <a:lnTo>
                  <a:pt x="1116" y="239"/>
                </a:lnTo>
                <a:lnTo>
                  <a:pt x="1115" y="240"/>
                </a:lnTo>
                <a:lnTo>
                  <a:pt x="1114" y="240"/>
                </a:lnTo>
                <a:lnTo>
                  <a:pt x="1112" y="241"/>
                </a:lnTo>
                <a:lnTo>
                  <a:pt x="1111" y="242"/>
                </a:lnTo>
                <a:lnTo>
                  <a:pt x="1109" y="242"/>
                </a:lnTo>
                <a:lnTo>
                  <a:pt x="1108" y="242"/>
                </a:lnTo>
                <a:lnTo>
                  <a:pt x="1108" y="243"/>
                </a:lnTo>
                <a:lnTo>
                  <a:pt x="1107" y="244"/>
                </a:lnTo>
                <a:lnTo>
                  <a:pt x="1106" y="245"/>
                </a:lnTo>
                <a:lnTo>
                  <a:pt x="1105" y="245"/>
                </a:lnTo>
                <a:lnTo>
                  <a:pt x="1105" y="248"/>
                </a:lnTo>
                <a:lnTo>
                  <a:pt x="1106" y="248"/>
                </a:lnTo>
                <a:lnTo>
                  <a:pt x="1105" y="250"/>
                </a:lnTo>
                <a:lnTo>
                  <a:pt x="1105" y="251"/>
                </a:lnTo>
                <a:lnTo>
                  <a:pt x="1106" y="254"/>
                </a:lnTo>
                <a:lnTo>
                  <a:pt x="1106" y="255"/>
                </a:lnTo>
                <a:lnTo>
                  <a:pt x="1105" y="256"/>
                </a:lnTo>
                <a:lnTo>
                  <a:pt x="1104" y="256"/>
                </a:lnTo>
                <a:lnTo>
                  <a:pt x="1103" y="256"/>
                </a:lnTo>
                <a:lnTo>
                  <a:pt x="1103" y="257"/>
                </a:lnTo>
                <a:lnTo>
                  <a:pt x="1102" y="257"/>
                </a:lnTo>
                <a:lnTo>
                  <a:pt x="1100" y="257"/>
                </a:lnTo>
                <a:lnTo>
                  <a:pt x="1097" y="258"/>
                </a:lnTo>
                <a:lnTo>
                  <a:pt x="1096" y="259"/>
                </a:lnTo>
                <a:lnTo>
                  <a:pt x="1095" y="259"/>
                </a:lnTo>
                <a:lnTo>
                  <a:pt x="1094" y="258"/>
                </a:lnTo>
                <a:lnTo>
                  <a:pt x="1092" y="258"/>
                </a:lnTo>
                <a:lnTo>
                  <a:pt x="1087" y="257"/>
                </a:lnTo>
                <a:lnTo>
                  <a:pt x="1085" y="257"/>
                </a:lnTo>
                <a:lnTo>
                  <a:pt x="1084" y="258"/>
                </a:lnTo>
                <a:lnTo>
                  <a:pt x="1083" y="258"/>
                </a:lnTo>
                <a:lnTo>
                  <a:pt x="1081" y="258"/>
                </a:lnTo>
                <a:lnTo>
                  <a:pt x="1080" y="258"/>
                </a:lnTo>
                <a:lnTo>
                  <a:pt x="1078" y="257"/>
                </a:lnTo>
                <a:lnTo>
                  <a:pt x="1078" y="256"/>
                </a:lnTo>
                <a:lnTo>
                  <a:pt x="1077" y="256"/>
                </a:lnTo>
                <a:lnTo>
                  <a:pt x="1076" y="254"/>
                </a:lnTo>
                <a:lnTo>
                  <a:pt x="1075" y="253"/>
                </a:lnTo>
                <a:lnTo>
                  <a:pt x="1074" y="254"/>
                </a:lnTo>
                <a:lnTo>
                  <a:pt x="1073" y="256"/>
                </a:lnTo>
                <a:lnTo>
                  <a:pt x="1073" y="257"/>
                </a:lnTo>
                <a:lnTo>
                  <a:pt x="1074" y="258"/>
                </a:lnTo>
                <a:lnTo>
                  <a:pt x="1075" y="259"/>
                </a:lnTo>
                <a:lnTo>
                  <a:pt x="1075" y="260"/>
                </a:lnTo>
                <a:lnTo>
                  <a:pt x="1076" y="261"/>
                </a:lnTo>
                <a:lnTo>
                  <a:pt x="1073" y="264"/>
                </a:lnTo>
                <a:lnTo>
                  <a:pt x="1072" y="264"/>
                </a:lnTo>
                <a:lnTo>
                  <a:pt x="1072" y="264"/>
                </a:lnTo>
                <a:lnTo>
                  <a:pt x="1071" y="265"/>
                </a:lnTo>
                <a:lnTo>
                  <a:pt x="1070" y="267"/>
                </a:lnTo>
                <a:lnTo>
                  <a:pt x="1069" y="270"/>
                </a:lnTo>
                <a:lnTo>
                  <a:pt x="1069" y="270"/>
                </a:lnTo>
                <a:lnTo>
                  <a:pt x="1066" y="272"/>
                </a:lnTo>
                <a:lnTo>
                  <a:pt x="1064" y="273"/>
                </a:lnTo>
                <a:lnTo>
                  <a:pt x="1063" y="272"/>
                </a:lnTo>
                <a:lnTo>
                  <a:pt x="1062" y="272"/>
                </a:lnTo>
                <a:lnTo>
                  <a:pt x="1061" y="272"/>
                </a:lnTo>
                <a:lnTo>
                  <a:pt x="1058" y="272"/>
                </a:lnTo>
                <a:lnTo>
                  <a:pt x="1057" y="272"/>
                </a:lnTo>
                <a:lnTo>
                  <a:pt x="1055" y="271"/>
                </a:lnTo>
                <a:lnTo>
                  <a:pt x="1051" y="270"/>
                </a:lnTo>
                <a:lnTo>
                  <a:pt x="1049" y="270"/>
                </a:lnTo>
                <a:lnTo>
                  <a:pt x="1049" y="270"/>
                </a:lnTo>
                <a:lnTo>
                  <a:pt x="1047" y="269"/>
                </a:lnTo>
                <a:lnTo>
                  <a:pt x="1045" y="270"/>
                </a:lnTo>
                <a:lnTo>
                  <a:pt x="1044" y="270"/>
                </a:lnTo>
                <a:lnTo>
                  <a:pt x="1043" y="270"/>
                </a:lnTo>
                <a:lnTo>
                  <a:pt x="1042" y="270"/>
                </a:lnTo>
                <a:lnTo>
                  <a:pt x="1041" y="272"/>
                </a:lnTo>
                <a:lnTo>
                  <a:pt x="1039" y="277"/>
                </a:lnTo>
                <a:lnTo>
                  <a:pt x="1038" y="280"/>
                </a:lnTo>
                <a:lnTo>
                  <a:pt x="1037" y="281"/>
                </a:lnTo>
                <a:lnTo>
                  <a:pt x="1034" y="282"/>
                </a:lnTo>
                <a:lnTo>
                  <a:pt x="1033" y="282"/>
                </a:lnTo>
                <a:lnTo>
                  <a:pt x="1030" y="283"/>
                </a:lnTo>
                <a:lnTo>
                  <a:pt x="1027" y="283"/>
                </a:lnTo>
                <a:lnTo>
                  <a:pt x="1026" y="283"/>
                </a:lnTo>
                <a:lnTo>
                  <a:pt x="1026" y="284"/>
                </a:lnTo>
                <a:lnTo>
                  <a:pt x="1026" y="284"/>
                </a:lnTo>
                <a:lnTo>
                  <a:pt x="1026" y="285"/>
                </a:lnTo>
                <a:lnTo>
                  <a:pt x="1027" y="285"/>
                </a:lnTo>
                <a:lnTo>
                  <a:pt x="1028" y="285"/>
                </a:lnTo>
                <a:lnTo>
                  <a:pt x="1032" y="285"/>
                </a:lnTo>
                <a:lnTo>
                  <a:pt x="1033" y="284"/>
                </a:lnTo>
                <a:lnTo>
                  <a:pt x="1035" y="284"/>
                </a:lnTo>
                <a:lnTo>
                  <a:pt x="1035" y="285"/>
                </a:lnTo>
                <a:lnTo>
                  <a:pt x="1034" y="288"/>
                </a:lnTo>
                <a:lnTo>
                  <a:pt x="1034" y="290"/>
                </a:lnTo>
                <a:lnTo>
                  <a:pt x="1035" y="291"/>
                </a:lnTo>
                <a:lnTo>
                  <a:pt x="1036" y="290"/>
                </a:lnTo>
                <a:lnTo>
                  <a:pt x="1038" y="283"/>
                </a:lnTo>
                <a:lnTo>
                  <a:pt x="1039" y="283"/>
                </a:lnTo>
                <a:lnTo>
                  <a:pt x="1039" y="282"/>
                </a:lnTo>
                <a:lnTo>
                  <a:pt x="1040" y="281"/>
                </a:lnTo>
                <a:lnTo>
                  <a:pt x="1041" y="280"/>
                </a:lnTo>
                <a:lnTo>
                  <a:pt x="1042" y="280"/>
                </a:lnTo>
                <a:lnTo>
                  <a:pt x="1043" y="279"/>
                </a:lnTo>
                <a:lnTo>
                  <a:pt x="1044" y="274"/>
                </a:lnTo>
                <a:lnTo>
                  <a:pt x="1044" y="273"/>
                </a:lnTo>
                <a:lnTo>
                  <a:pt x="1046" y="272"/>
                </a:lnTo>
                <a:lnTo>
                  <a:pt x="1048" y="272"/>
                </a:lnTo>
                <a:lnTo>
                  <a:pt x="1049" y="273"/>
                </a:lnTo>
                <a:lnTo>
                  <a:pt x="1051" y="273"/>
                </a:lnTo>
                <a:lnTo>
                  <a:pt x="1052" y="273"/>
                </a:lnTo>
                <a:lnTo>
                  <a:pt x="1052" y="274"/>
                </a:lnTo>
                <a:lnTo>
                  <a:pt x="1053" y="274"/>
                </a:lnTo>
                <a:lnTo>
                  <a:pt x="1053" y="275"/>
                </a:lnTo>
                <a:lnTo>
                  <a:pt x="1054" y="276"/>
                </a:lnTo>
                <a:lnTo>
                  <a:pt x="1055" y="276"/>
                </a:lnTo>
                <a:lnTo>
                  <a:pt x="1055" y="277"/>
                </a:lnTo>
                <a:lnTo>
                  <a:pt x="1056" y="276"/>
                </a:lnTo>
                <a:lnTo>
                  <a:pt x="1057" y="276"/>
                </a:lnTo>
                <a:lnTo>
                  <a:pt x="1057" y="277"/>
                </a:lnTo>
                <a:lnTo>
                  <a:pt x="1059" y="277"/>
                </a:lnTo>
                <a:lnTo>
                  <a:pt x="1062" y="277"/>
                </a:lnTo>
                <a:lnTo>
                  <a:pt x="1064" y="277"/>
                </a:lnTo>
                <a:lnTo>
                  <a:pt x="1067" y="278"/>
                </a:lnTo>
                <a:lnTo>
                  <a:pt x="1069" y="279"/>
                </a:lnTo>
                <a:lnTo>
                  <a:pt x="1069" y="280"/>
                </a:lnTo>
                <a:lnTo>
                  <a:pt x="1070" y="280"/>
                </a:lnTo>
                <a:lnTo>
                  <a:pt x="1071" y="280"/>
                </a:lnTo>
                <a:lnTo>
                  <a:pt x="1072" y="279"/>
                </a:lnTo>
                <a:lnTo>
                  <a:pt x="1072" y="279"/>
                </a:lnTo>
                <a:lnTo>
                  <a:pt x="1073" y="278"/>
                </a:lnTo>
                <a:lnTo>
                  <a:pt x="1074" y="278"/>
                </a:lnTo>
                <a:lnTo>
                  <a:pt x="1074" y="279"/>
                </a:lnTo>
                <a:lnTo>
                  <a:pt x="1075" y="281"/>
                </a:lnTo>
                <a:lnTo>
                  <a:pt x="1076" y="279"/>
                </a:lnTo>
                <a:lnTo>
                  <a:pt x="1076" y="278"/>
                </a:lnTo>
                <a:lnTo>
                  <a:pt x="1076" y="277"/>
                </a:lnTo>
                <a:lnTo>
                  <a:pt x="1078" y="276"/>
                </a:lnTo>
                <a:lnTo>
                  <a:pt x="1080" y="276"/>
                </a:lnTo>
                <a:lnTo>
                  <a:pt x="1080" y="275"/>
                </a:lnTo>
                <a:lnTo>
                  <a:pt x="1081" y="274"/>
                </a:lnTo>
                <a:lnTo>
                  <a:pt x="1081" y="273"/>
                </a:lnTo>
                <a:lnTo>
                  <a:pt x="1081" y="272"/>
                </a:lnTo>
                <a:lnTo>
                  <a:pt x="1082" y="271"/>
                </a:lnTo>
                <a:lnTo>
                  <a:pt x="1084" y="270"/>
                </a:lnTo>
                <a:lnTo>
                  <a:pt x="1084" y="269"/>
                </a:lnTo>
                <a:lnTo>
                  <a:pt x="1085" y="269"/>
                </a:lnTo>
                <a:lnTo>
                  <a:pt x="1087" y="269"/>
                </a:lnTo>
                <a:lnTo>
                  <a:pt x="1088" y="269"/>
                </a:lnTo>
                <a:lnTo>
                  <a:pt x="1089" y="270"/>
                </a:lnTo>
                <a:lnTo>
                  <a:pt x="1090" y="270"/>
                </a:lnTo>
                <a:lnTo>
                  <a:pt x="1092" y="270"/>
                </a:lnTo>
                <a:lnTo>
                  <a:pt x="1093" y="271"/>
                </a:lnTo>
                <a:lnTo>
                  <a:pt x="1093" y="272"/>
                </a:lnTo>
                <a:lnTo>
                  <a:pt x="1094" y="273"/>
                </a:lnTo>
                <a:lnTo>
                  <a:pt x="1096" y="272"/>
                </a:lnTo>
                <a:lnTo>
                  <a:pt x="1096" y="272"/>
                </a:lnTo>
                <a:lnTo>
                  <a:pt x="1098" y="272"/>
                </a:lnTo>
                <a:lnTo>
                  <a:pt x="1099" y="272"/>
                </a:lnTo>
                <a:lnTo>
                  <a:pt x="1101" y="273"/>
                </a:lnTo>
                <a:lnTo>
                  <a:pt x="1101" y="272"/>
                </a:lnTo>
                <a:lnTo>
                  <a:pt x="1102" y="272"/>
                </a:lnTo>
                <a:lnTo>
                  <a:pt x="1103" y="272"/>
                </a:lnTo>
                <a:lnTo>
                  <a:pt x="1104" y="273"/>
                </a:lnTo>
                <a:lnTo>
                  <a:pt x="1106" y="272"/>
                </a:lnTo>
                <a:lnTo>
                  <a:pt x="1106" y="273"/>
                </a:lnTo>
                <a:lnTo>
                  <a:pt x="1107" y="274"/>
                </a:lnTo>
                <a:lnTo>
                  <a:pt x="1107" y="275"/>
                </a:lnTo>
                <a:lnTo>
                  <a:pt x="1108" y="275"/>
                </a:lnTo>
                <a:lnTo>
                  <a:pt x="1108" y="276"/>
                </a:lnTo>
                <a:lnTo>
                  <a:pt x="1107" y="280"/>
                </a:lnTo>
                <a:lnTo>
                  <a:pt x="1107" y="281"/>
                </a:lnTo>
                <a:lnTo>
                  <a:pt x="1106" y="282"/>
                </a:lnTo>
                <a:lnTo>
                  <a:pt x="1105" y="283"/>
                </a:lnTo>
                <a:lnTo>
                  <a:pt x="1105" y="288"/>
                </a:lnTo>
                <a:lnTo>
                  <a:pt x="1105" y="289"/>
                </a:lnTo>
                <a:lnTo>
                  <a:pt x="1104" y="290"/>
                </a:lnTo>
                <a:lnTo>
                  <a:pt x="1103" y="290"/>
                </a:lnTo>
                <a:lnTo>
                  <a:pt x="1103" y="289"/>
                </a:lnTo>
                <a:lnTo>
                  <a:pt x="1104" y="286"/>
                </a:lnTo>
                <a:lnTo>
                  <a:pt x="1103" y="285"/>
                </a:lnTo>
                <a:lnTo>
                  <a:pt x="1102" y="285"/>
                </a:lnTo>
                <a:lnTo>
                  <a:pt x="1101" y="286"/>
                </a:lnTo>
                <a:lnTo>
                  <a:pt x="1099" y="286"/>
                </a:lnTo>
                <a:lnTo>
                  <a:pt x="1099" y="287"/>
                </a:lnTo>
                <a:lnTo>
                  <a:pt x="1100" y="287"/>
                </a:lnTo>
                <a:lnTo>
                  <a:pt x="1101" y="289"/>
                </a:lnTo>
                <a:lnTo>
                  <a:pt x="1101" y="291"/>
                </a:lnTo>
                <a:lnTo>
                  <a:pt x="1103" y="291"/>
                </a:lnTo>
                <a:lnTo>
                  <a:pt x="1103" y="292"/>
                </a:lnTo>
                <a:lnTo>
                  <a:pt x="1104" y="294"/>
                </a:lnTo>
                <a:lnTo>
                  <a:pt x="1104" y="295"/>
                </a:lnTo>
                <a:lnTo>
                  <a:pt x="1103" y="295"/>
                </a:lnTo>
                <a:lnTo>
                  <a:pt x="1102" y="296"/>
                </a:lnTo>
                <a:lnTo>
                  <a:pt x="1102" y="297"/>
                </a:lnTo>
                <a:lnTo>
                  <a:pt x="1099" y="301"/>
                </a:lnTo>
                <a:lnTo>
                  <a:pt x="1097" y="303"/>
                </a:lnTo>
                <a:lnTo>
                  <a:pt x="1096" y="303"/>
                </a:lnTo>
                <a:lnTo>
                  <a:pt x="1096" y="304"/>
                </a:lnTo>
                <a:lnTo>
                  <a:pt x="1093" y="305"/>
                </a:lnTo>
                <a:lnTo>
                  <a:pt x="1091" y="305"/>
                </a:lnTo>
                <a:lnTo>
                  <a:pt x="1086" y="306"/>
                </a:lnTo>
                <a:lnTo>
                  <a:pt x="1084" y="306"/>
                </a:lnTo>
                <a:lnTo>
                  <a:pt x="1080" y="308"/>
                </a:lnTo>
                <a:lnTo>
                  <a:pt x="1079" y="309"/>
                </a:lnTo>
                <a:lnTo>
                  <a:pt x="1077" y="309"/>
                </a:lnTo>
                <a:lnTo>
                  <a:pt x="1076" y="309"/>
                </a:lnTo>
                <a:lnTo>
                  <a:pt x="1075" y="309"/>
                </a:lnTo>
                <a:lnTo>
                  <a:pt x="1074" y="309"/>
                </a:lnTo>
                <a:lnTo>
                  <a:pt x="1072" y="308"/>
                </a:lnTo>
                <a:lnTo>
                  <a:pt x="1071" y="308"/>
                </a:lnTo>
                <a:lnTo>
                  <a:pt x="1071" y="307"/>
                </a:lnTo>
                <a:lnTo>
                  <a:pt x="1070" y="307"/>
                </a:lnTo>
                <a:lnTo>
                  <a:pt x="1069" y="307"/>
                </a:lnTo>
                <a:lnTo>
                  <a:pt x="1069" y="308"/>
                </a:lnTo>
                <a:lnTo>
                  <a:pt x="1067" y="308"/>
                </a:lnTo>
                <a:lnTo>
                  <a:pt x="1062" y="307"/>
                </a:lnTo>
                <a:lnTo>
                  <a:pt x="1061" y="307"/>
                </a:lnTo>
                <a:lnTo>
                  <a:pt x="1058" y="307"/>
                </a:lnTo>
                <a:lnTo>
                  <a:pt x="1056" y="306"/>
                </a:lnTo>
                <a:lnTo>
                  <a:pt x="1055" y="306"/>
                </a:lnTo>
                <a:lnTo>
                  <a:pt x="1053" y="307"/>
                </a:lnTo>
                <a:lnTo>
                  <a:pt x="1052" y="310"/>
                </a:lnTo>
                <a:lnTo>
                  <a:pt x="1051" y="315"/>
                </a:lnTo>
                <a:lnTo>
                  <a:pt x="1051" y="317"/>
                </a:lnTo>
                <a:lnTo>
                  <a:pt x="1051" y="319"/>
                </a:lnTo>
                <a:lnTo>
                  <a:pt x="1050" y="319"/>
                </a:lnTo>
                <a:lnTo>
                  <a:pt x="1049" y="321"/>
                </a:lnTo>
                <a:lnTo>
                  <a:pt x="1048" y="323"/>
                </a:lnTo>
                <a:lnTo>
                  <a:pt x="1046" y="323"/>
                </a:lnTo>
                <a:lnTo>
                  <a:pt x="1045" y="324"/>
                </a:lnTo>
                <a:lnTo>
                  <a:pt x="1045" y="325"/>
                </a:lnTo>
                <a:lnTo>
                  <a:pt x="1044" y="325"/>
                </a:lnTo>
                <a:lnTo>
                  <a:pt x="1043" y="325"/>
                </a:lnTo>
                <a:lnTo>
                  <a:pt x="1042" y="324"/>
                </a:lnTo>
                <a:lnTo>
                  <a:pt x="1041" y="323"/>
                </a:lnTo>
                <a:lnTo>
                  <a:pt x="1040" y="324"/>
                </a:lnTo>
                <a:lnTo>
                  <a:pt x="1040" y="325"/>
                </a:lnTo>
                <a:lnTo>
                  <a:pt x="1041" y="326"/>
                </a:lnTo>
                <a:lnTo>
                  <a:pt x="1043" y="326"/>
                </a:lnTo>
                <a:lnTo>
                  <a:pt x="1044" y="326"/>
                </a:lnTo>
                <a:lnTo>
                  <a:pt x="1046" y="325"/>
                </a:lnTo>
                <a:lnTo>
                  <a:pt x="1047" y="326"/>
                </a:lnTo>
                <a:lnTo>
                  <a:pt x="1049" y="325"/>
                </a:lnTo>
                <a:lnTo>
                  <a:pt x="1049" y="325"/>
                </a:lnTo>
                <a:lnTo>
                  <a:pt x="1049" y="326"/>
                </a:lnTo>
                <a:lnTo>
                  <a:pt x="1049" y="330"/>
                </a:lnTo>
                <a:lnTo>
                  <a:pt x="1048" y="330"/>
                </a:lnTo>
                <a:lnTo>
                  <a:pt x="1048" y="331"/>
                </a:lnTo>
                <a:lnTo>
                  <a:pt x="1047" y="331"/>
                </a:lnTo>
                <a:lnTo>
                  <a:pt x="1047" y="332"/>
                </a:lnTo>
                <a:lnTo>
                  <a:pt x="1046" y="333"/>
                </a:lnTo>
                <a:lnTo>
                  <a:pt x="1047" y="333"/>
                </a:lnTo>
                <a:lnTo>
                  <a:pt x="1048" y="334"/>
                </a:lnTo>
                <a:lnTo>
                  <a:pt x="1049" y="335"/>
                </a:lnTo>
                <a:lnTo>
                  <a:pt x="1049" y="336"/>
                </a:lnTo>
                <a:lnTo>
                  <a:pt x="1049" y="339"/>
                </a:lnTo>
                <a:lnTo>
                  <a:pt x="1048" y="341"/>
                </a:lnTo>
                <a:lnTo>
                  <a:pt x="1047" y="344"/>
                </a:lnTo>
                <a:lnTo>
                  <a:pt x="1045" y="348"/>
                </a:lnTo>
                <a:lnTo>
                  <a:pt x="1045" y="349"/>
                </a:lnTo>
                <a:lnTo>
                  <a:pt x="1046" y="351"/>
                </a:lnTo>
                <a:lnTo>
                  <a:pt x="1047" y="353"/>
                </a:lnTo>
                <a:lnTo>
                  <a:pt x="1046" y="359"/>
                </a:lnTo>
                <a:lnTo>
                  <a:pt x="1047" y="360"/>
                </a:lnTo>
                <a:lnTo>
                  <a:pt x="1048" y="360"/>
                </a:lnTo>
                <a:lnTo>
                  <a:pt x="1049" y="361"/>
                </a:lnTo>
                <a:lnTo>
                  <a:pt x="1049" y="362"/>
                </a:lnTo>
                <a:lnTo>
                  <a:pt x="1049" y="362"/>
                </a:lnTo>
                <a:lnTo>
                  <a:pt x="1050" y="364"/>
                </a:lnTo>
                <a:lnTo>
                  <a:pt x="1050" y="365"/>
                </a:lnTo>
                <a:lnTo>
                  <a:pt x="1051" y="365"/>
                </a:lnTo>
                <a:lnTo>
                  <a:pt x="1051" y="364"/>
                </a:lnTo>
                <a:lnTo>
                  <a:pt x="1052" y="364"/>
                </a:lnTo>
                <a:lnTo>
                  <a:pt x="1053" y="361"/>
                </a:lnTo>
                <a:lnTo>
                  <a:pt x="1054" y="360"/>
                </a:lnTo>
                <a:lnTo>
                  <a:pt x="1055" y="360"/>
                </a:lnTo>
                <a:lnTo>
                  <a:pt x="1056" y="361"/>
                </a:lnTo>
                <a:lnTo>
                  <a:pt x="1056" y="359"/>
                </a:lnTo>
                <a:lnTo>
                  <a:pt x="1056" y="356"/>
                </a:lnTo>
                <a:lnTo>
                  <a:pt x="1056" y="356"/>
                </a:lnTo>
                <a:lnTo>
                  <a:pt x="1056" y="354"/>
                </a:lnTo>
                <a:lnTo>
                  <a:pt x="1058" y="352"/>
                </a:lnTo>
                <a:lnTo>
                  <a:pt x="1061" y="350"/>
                </a:lnTo>
                <a:lnTo>
                  <a:pt x="1061" y="349"/>
                </a:lnTo>
                <a:lnTo>
                  <a:pt x="1061" y="348"/>
                </a:lnTo>
                <a:lnTo>
                  <a:pt x="1060" y="349"/>
                </a:lnTo>
                <a:lnTo>
                  <a:pt x="1060" y="348"/>
                </a:lnTo>
                <a:lnTo>
                  <a:pt x="1059" y="350"/>
                </a:lnTo>
                <a:lnTo>
                  <a:pt x="1057" y="352"/>
                </a:lnTo>
                <a:lnTo>
                  <a:pt x="1056" y="353"/>
                </a:lnTo>
                <a:lnTo>
                  <a:pt x="1055" y="353"/>
                </a:lnTo>
                <a:lnTo>
                  <a:pt x="1054" y="352"/>
                </a:lnTo>
                <a:lnTo>
                  <a:pt x="1054" y="350"/>
                </a:lnTo>
                <a:lnTo>
                  <a:pt x="1054" y="347"/>
                </a:lnTo>
                <a:lnTo>
                  <a:pt x="1054" y="346"/>
                </a:lnTo>
                <a:lnTo>
                  <a:pt x="1055" y="345"/>
                </a:lnTo>
                <a:lnTo>
                  <a:pt x="1055" y="344"/>
                </a:lnTo>
                <a:lnTo>
                  <a:pt x="1056" y="342"/>
                </a:lnTo>
                <a:lnTo>
                  <a:pt x="1056" y="341"/>
                </a:lnTo>
                <a:lnTo>
                  <a:pt x="1056" y="340"/>
                </a:lnTo>
                <a:lnTo>
                  <a:pt x="1056" y="339"/>
                </a:lnTo>
                <a:lnTo>
                  <a:pt x="1056" y="338"/>
                </a:lnTo>
                <a:lnTo>
                  <a:pt x="1056" y="335"/>
                </a:lnTo>
                <a:lnTo>
                  <a:pt x="1057" y="334"/>
                </a:lnTo>
                <a:lnTo>
                  <a:pt x="1057" y="333"/>
                </a:lnTo>
                <a:lnTo>
                  <a:pt x="1058" y="333"/>
                </a:lnTo>
                <a:lnTo>
                  <a:pt x="1060" y="332"/>
                </a:lnTo>
                <a:lnTo>
                  <a:pt x="1061" y="331"/>
                </a:lnTo>
                <a:lnTo>
                  <a:pt x="1061" y="331"/>
                </a:lnTo>
                <a:lnTo>
                  <a:pt x="1061" y="330"/>
                </a:lnTo>
                <a:lnTo>
                  <a:pt x="1064" y="327"/>
                </a:lnTo>
                <a:lnTo>
                  <a:pt x="1066" y="324"/>
                </a:lnTo>
                <a:lnTo>
                  <a:pt x="1067" y="323"/>
                </a:lnTo>
                <a:lnTo>
                  <a:pt x="1070" y="324"/>
                </a:lnTo>
                <a:lnTo>
                  <a:pt x="1071" y="325"/>
                </a:lnTo>
                <a:lnTo>
                  <a:pt x="1072" y="325"/>
                </a:lnTo>
                <a:lnTo>
                  <a:pt x="1072" y="325"/>
                </a:lnTo>
                <a:lnTo>
                  <a:pt x="1072" y="324"/>
                </a:lnTo>
                <a:lnTo>
                  <a:pt x="1072" y="323"/>
                </a:lnTo>
                <a:lnTo>
                  <a:pt x="1074" y="322"/>
                </a:lnTo>
                <a:lnTo>
                  <a:pt x="1076" y="320"/>
                </a:lnTo>
                <a:lnTo>
                  <a:pt x="1077" y="319"/>
                </a:lnTo>
                <a:lnTo>
                  <a:pt x="1079" y="318"/>
                </a:lnTo>
                <a:lnTo>
                  <a:pt x="1082" y="317"/>
                </a:lnTo>
                <a:lnTo>
                  <a:pt x="1083" y="316"/>
                </a:lnTo>
                <a:lnTo>
                  <a:pt x="1084" y="316"/>
                </a:lnTo>
                <a:lnTo>
                  <a:pt x="1084" y="316"/>
                </a:lnTo>
                <a:lnTo>
                  <a:pt x="1085" y="315"/>
                </a:lnTo>
                <a:lnTo>
                  <a:pt x="1086" y="315"/>
                </a:lnTo>
                <a:lnTo>
                  <a:pt x="1087" y="316"/>
                </a:lnTo>
                <a:lnTo>
                  <a:pt x="1088" y="315"/>
                </a:lnTo>
                <a:lnTo>
                  <a:pt x="1089" y="316"/>
                </a:lnTo>
                <a:lnTo>
                  <a:pt x="1090" y="316"/>
                </a:lnTo>
                <a:lnTo>
                  <a:pt x="1091" y="316"/>
                </a:lnTo>
                <a:lnTo>
                  <a:pt x="1094" y="318"/>
                </a:lnTo>
                <a:lnTo>
                  <a:pt x="1096" y="320"/>
                </a:lnTo>
                <a:lnTo>
                  <a:pt x="1096" y="322"/>
                </a:lnTo>
                <a:lnTo>
                  <a:pt x="1095" y="324"/>
                </a:lnTo>
                <a:lnTo>
                  <a:pt x="1095" y="326"/>
                </a:lnTo>
                <a:lnTo>
                  <a:pt x="1095" y="327"/>
                </a:lnTo>
                <a:lnTo>
                  <a:pt x="1095" y="329"/>
                </a:lnTo>
                <a:lnTo>
                  <a:pt x="1095" y="330"/>
                </a:lnTo>
                <a:lnTo>
                  <a:pt x="1095" y="332"/>
                </a:lnTo>
                <a:lnTo>
                  <a:pt x="1095" y="333"/>
                </a:lnTo>
                <a:lnTo>
                  <a:pt x="1094" y="334"/>
                </a:lnTo>
                <a:lnTo>
                  <a:pt x="1094" y="337"/>
                </a:lnTo>
                <a:lnTo>
                  <a:pt x="1094" y="339"/>
                </a:lnTo>
                <a:lnTo>
                  <a:pt x="1094" y="340"/>
                </a:lnTo>
                <a:lnTo>
                  <a:pt x="1094" y="342"/>
                </a:lnTo>
                <a:lnTo>
                  <a:pt x="1094" y="343"/>
                </a:lnTo>
                <a:lnTo>
                  <a:pt x="1094" y="344"/>
                </a:lnTo>
                <a:lnTo>
                  <a:pt x="1093" y="347"/>
                </a:lnTo>
                <a:lnTo>
                  <a:pt x="1092" y="347"/>
                </a:lnTo>
                <a:lnTo>
                  <a:pt x="1091" y="348"/>
                </a:lnTo>
                <a:lnTo>
                  <a:pt x="1091" y="351"/>
                </a:lnTo>
                <a:lnTo>
                  <a:pt x="1091" y="353"/>
                </a:lnTo>
                <a:lnTo>
                  <a:pt x="1089" y="353"/>
                </a:lnTo>
                <a:lnTo>
                  <a:pt x="1088" y="354"/>
                </a:lnTo>
                <a:lnTo>
                  <a:pt x="1087" y="355"/>
                </a:lnTo>
                <a:lnTo>
                  <a:pt x="1086" y="355"/>
                </a:lnTo>
                <a:lnTo>
                  <a:pt x="1085" y="355"/>
                </a:lnTo>
                <a:lnTo>
                  <a:pt x="1084" y="355"/>
                </a:lnTo>
                <a:lnTo>
                  <a:pt x="1084" y="355"/>
                </a:lnTo>
                <a:lnTo>
                  <a:pt x="1083" y="354"/>
                </a:lnTo>
                <a:lnTo>
                  <a:pt x="1078" y="353"/>
                </a:lnTo>
                <a:lnTo>
                  <a:pt x="1077" y="352"/>
                </a:lnTo>
                <a:lnTo>
                  <a:pt x="1076" y="352"/>
                </a:lnTo>
                <a:lnTo>
                  <a:pt x="1075" y="352"/>
                </a:lnTo>
                <a:lnTo>
                  <a:pt x="1072" y="353"/>
                </a:lnTo>
                <a:lnTo>
                  <a:pt x="1071" y="354"/>
                </a:lnTo>
                <a:lnTo>
                  <a:pt x="1071" y="355"/>
                </a:lnTo>
                <a:lnTo>
                  <a:pt x="1069" y="356"/>
                </a:lnTo>
                <a:lnTo>
                  <a:pt x="1069" y="357"/>
                </a:lnTo>
                <a:lnTo>
                  <a:pt x="1068" y="357"/>
                </a:lnTo>
                <a:lnTo>
                  <a:pt x="1068" y="358"/>
                </a:lnTo>
                <a:lnTo>
                  <a:pt x="1068" y="360"/>
                </a:lnTo>
                <a:lnTo>
                  <a:pt x="1068" y="361"/>
                </a:lnTo>
                <a:lnTo>
                  <a:pt x="1069" y="362"/>
                </a:lnTo>
                <a:lnTo>
                  <a:pt x="1069" y="363"/>
                </a:lnTo>
                <a:lnTo>
                  <a:pt x="1069" y="364"/>
                </a:lnTo>
                <a:lnTo>
                  <a:pt x="1069" y="366"/>
                </a:lnTo>
                <a:lnTo>
                  <a:pt x="1068" y="366"/>
                </a:lnTo>
                <a:lnTo>
                  <a:pt x="1069" y="367"/>
                </a:lnTo>
                <a:lnTo>
                  <a:pt x="1069" y="368"/>
                </a:lnTo>
                <a:lnTo>
                  <a:pt x="1069" y="368"/>
                </a:lnTo>
                <a:lnTo>
                  <a:pt x="1070" y="368"/>
                </a:lnTo>
                <a:lnTo>
                  <a:pt x="1072" y="369"/>
                </a:lnTo>
                <a:lnTo>
                  <a:pt x="1073" y="369"/>
                </a:lnTo>
                <a:lnTo>
                  <a:pt x="1073" y="370"/>
                </a:lnTo>
                <a:lnTo>
                  <a:pt x="1073" y="371"/>
                </a:lnTo>
                <a:lnTo>
                  <a:pt x="1073" y="372"/>
                </a:lnTo>
                <a:lnTo>
                  <a:pt x="1072" y="372"/>
                </a:lnTo>
                <a:lnTo>
                  <a:pt x="1071" y="373"/>
                </a:lnTo>
                <a:lnTo>
                  <a:pt x="1071" y="374"/>
                </a:lnTo>
                <a:lnTo>
                  <a:pt x="1072" y="374"/>
                </a:lnTo>
                <a:lnTo>
                  <a:pt x="1074" y="376"/>
                </a:lnTo>
                <a:lnTo>
                  <a:pt x="1074" y="377"/>
                </a:lnTo>
                <a:lnTo>
                  <a:pt x="1073" y="377"/>
                </a:lnTo>
                <a:lnTo>
                  <a:pt x="1072" y="378"/>
                </a:lnTo>
                <a:lnTo>
                  <a:pt x="1071" y="378"/>
                </a:lnTo>
                <a:lnTo>
                  <a:pt x="1070" y="378"/>
                </a:lnTo>
                <a:lnTo>
                  <a:pt x="1069" y="379"/>
                </a:lnTo>
                <a:lnTo>
                  <a:pt x="1069" y="380"/>
                </a:lnTo>
                <a:lnTo>
                  <a:pt x="1070" y="382"/>
                </a:lnTo>
                <a:lnTo>
                  <a:pt x="1070" y="384"/>
                </a:lnTo>
                <a:lnTo>
                  <a:pt x="1069" y="386"/>
                </a:lnTo>
                <a:lnTo>
                  <a:pt x="1068" y="387"/>
                </a:lnTo>
                <a:lnTo>
                  <a:pt x="1069" y="388"/>
                </a:lnTo>
                <a:lnTo>
                  <a:pt x="1069" y="389"/>
                </a:lnTo>
                <a:lnTo>
                  <a:pt x="1070" y="390"/>
                </a:lnTo>
                <a:lnTo>
                  <a:pt x="1071" y="389"/>
                </a:lnTo>
                <a:lnTo>
                  <a:pt x="1072" y="391"/>
                </a:lnTo>
                <a:lnTo>
                  <a:pt x="1072" y="393"/>
                </a:lnTo>
                <a:lnTo>
                  <a:pt x="1072" y="398"/>
                </a:lnTo>
                <a:lnTo>
                  <a:pt x="1072" y="401"/>
                </a:lnTo>
                <a:lnTo>
                  <a:pt x="1072" y="402"/>
                </a:lnTo>
                <a:lnTo>
                  <a:pt x="1072" y="403"/>
                </a:lnTo>
                <a:lnTo>
                  <a:pt x="1072" y="404"/>
                </a:lnTo>
                <a:lnTo>
                  <a:pt x="1072" y="405"/>
                </a:lnTo>
                <a:lnTo>
                  <a:pt x="1072" y="406"/>
                </a:lnTo>
                <a:lnTo>
                  <a:pt x="1072" y="407"/>
                </a:lnTo>
                <a:lnTo>
                  <a:pt x="1072" y="410"/>
                </a:lnTo>
                <a:lnTo>
                  <a:pt x="1072" y="415"/>
                </a:lnTo>
                <a:lnTo>
                  <a:pt x="1072" y="416"/>
                </a:lnTo>
                <a:lnTo>
                  <a:pt x="1072" y="417"/>
                </a:lnTo>
                <a:lnTo>
                  <a:pt x="1072" y="417"/>
                </a:lnTo>
                <a:lnTo>
                  <a:pt x="1072" y="415"/>
                </a:lnTo>
                <a:lnTo>
                  <a:pt x="1072" y="413"/>
                </a:lnTo>
                <a:lnTo>
                  <a:pt x="1072" y="412"/>
                </a:lnTo>
                <a:lnTo>
                  <a:pt x="1073" y="412"/>
                </a:lnTo>
                <a:lnTo>
                  <a:pt x="1073" y="411"/>
                </a:lnTo>
                <a:lnTo>
                  <a:pt x="1072" y="409"/>
                </a:lnTo>
                <a:lnTo>
                  <a:pt x="1072" y="407"/>
                </a:lnTo>
                <a:lnTo>
                  <a:pt x="1073" y="402"/>
                </a:lnTo>
                <a:lnTo>
                  <a:pt x="1073" y="398"/>
                </a:lnTo>
                <a:lnTo>
                  <a:pt x="1074" y="397"/>
                </a:lnTo>
                <a:lnTo>
                  <a:pt x="1078" y="398"/>
                </a:lnTo>
                <a:lnTo>
                  <a:pt x="1079" y="398"/>
                </a:lnTo>
                <a:lnTo>
                  <a:pt x="1081" y="398"/>
                </a:lnTo>
                <a:lnTo>
                  <a:pt x="1081" y="400"/>
                </a:lnTo>
                <a:lnTo>
                  <a:pt x="1082" y="400"/>
                </a:lnTo>
                <a:lnTo>
                  <a:pt x="1083" y="399"/>
                </a:lnTo>
                <a:lnTo>
                  <a:pt x="1084" y="400"/>
                </a:lnTo>
                <a:lnTo>
                  <a:pt x="1084" y="400"/>
                </a:lnTo>
                <a:lnTo>
                  <a:pt x="1084" y="401"/>
                </a:lnTo>
                <a:lnTo>
                  <a:pt x="1083" y="402"/>
                </a:lnTo>
                <a:lnTo>
                  <a:pt x="1082" y="405"/>
                </a:lnTo>
                <a:lnTo>
                  <a:pt x="1083" y="405"/>
                </a:lnTo>
                <a:lnTo>
                  <a:pt x="1083" y="409"/>
                </a:lnTo>
                <a:lnTo>
                  <a:pt x="1083" y="410"/>
                </a:lnTo>
                <a:lnTo>
                  <a:pt x="1084" y="410"/>
                </a:lnTo>
                <a:lnTo>
                  <a:pt x="1084" y="407"/>
                </a:lnTo>
                <a:lnTo>
                  <a:pt x="1084" y="407"/>
                </a:lnTo>
                <a:lnTo>
                  <a:pt x="1085" y="408"/>
                </a:lnTo>
                <a:lnTo>
                  <a:pt x="1085" y="409"/>
                </a:lnTo>
                <a:lnTo>
                  <a:pt x="1085" y="410"/>
                </a:lnTo>
                <a:lnTo>
                  <a:pt x="1084" y="411"/>
                </a:lnTo>
                <a:lnTo>
                  <a:pt x="1083" y="413"/>
                </a:lnTo>
                <a:lnTo>
                  <a:pt x="1082" y="412"/>
                </a:lnTo>
                <a:lnTo>
                  <a:pt x="1082" y="407"/>
                </a:lnTo>
                <a:lnTo>
                  <a:pt x="1080" y="404"/>
                </a:lnTo>
                <a:lnTo>
                  <a:pt x="1082" y="403"/>
                </a:lnTo>
                <a:lnTo>
                  <a:pt x="1082" y="402"/>
                </a:lnTo>
                <a:lnTo>
                  <a:pt x="1082" y="401"/>
                </a:lnTo>
                <a:lnTo>
                  <a:pt x="1081" y="401"/>
                </a:lnTo>
                <a:lnTo>
                  <a:pt x="1080" y="402"/>
                </a:lnTo>
                <a:lnTo>
                  <a:pt x="1079" y="402"/>
                </a:lnTo>
                <a:lnTo>
                  <a:pt x="1079" y="404"/>
                </a:lnTo>
                <a:lnTo>
                  <a:pt x="1079" y="405"/>
                </a:lnTo>
                <a:lnTo>
                  <a:pt x="1077" y="406"/>
                </a:lnTo>
                <a:lnTo>
                  <a:pt x="1077" y="407"/>
                </a:lnTo>
                <a:lnTo>
                  <a:pt x="1076" y="408"/>
                </a:lnTo>
                <a:lnTo>
                  <a:pt x="1076" y="410"/>
                </a:lnTo>
                <a:lnTo>
                  <a:pt x="1077" y="414"/>
                </a:lnTo>
                <a:lnTo>
                  <a:pt x="1078" y="416"/>
                </a:lnTo>
                <a:lnTo>
                  <a:pt x="1078" y="417"/>
                </a:lnTo>
                <a:lnTo>
                  <a:pt x="1079" y="417"/>
                </a:lnTo>
                <a:lnTo>
                  <a:pt x="1080" y="416"/>
                </a:lnTo>
                <a:lnTo>
                  <a:pt x="1079" y="416"/>
                </a:lnTo>
                <a:lnTo>
                  <a:pt x="1079" y="415"/>
                </a:lnTo>
                <a:lnTo>
                  <a:pt x="1079" y="413"/>
                </a:lnTo>
                <a:lnTo>
                  <a:pt x="1078" y="411"/>
                </a:lnTo>
                <a:lnTo>
                  <a:pt x="1078" y="410"/>
                </a:lnTo>
                <a:lnTo>
                  <a:pt x="1077" y="409"/>
                </a:lnTo>
                <a:lnTo>
                  <a:pt x="1078" y="407"/>
                </a:lnTo>
                <a:lnTo>
                  <a:pt x="1079" y="407"/>
                </a:lnTo>
                <a:lnTo>
                  <a:pt x="1079" y="406"/>
                </a:lnTo>
                <a:lnTo>
                  <a:pt x="1080" y="405"/>
                </a:lnTo>
                <a:lnTo>
                  <a:pt x="1080" y="406"/>
                </a:lnTo>
                <a:lnTo>
                  <a:pt x="1081" y="408"/>
                </a:lnTo>
                <a:lnTo>
                  <a:pt x="1080" y="412"/>
                </a:lnTo>
                <a:lnTo>
                  <a:pt x="1082" y="414"/>
                </a:lnTo>
                <a:lnTo>
                  <a:pt x="1081" y="415"/>
                </a:lnTo>
                <a:lnTo>
                  <a:pt x="1082" y="416"/>
                </a:lnTo>
                <a:lnTo>
                  <a:pt x="1083" y="415"/>
                </a:lnTo>
                <a:lnTo>
                  <a:pt x="1083" y="414"/>
                </a:lnTo>
                <a:lnTo>
                  <a:pt x="1084" y="415"/>
                </a:lnTo>
                <a:lnTo>
                  <a:pt x="1084" y="416"/>
                </a:lnTo>
                <a:lnTo>
                  <a:pt x="1084" y="417"/>
                </a:lnTo>
                <a:lnTo>
                  <a:pt x="1083" y="419"/>
                </a:lnTo>
                <a:lnTo>
                  <a:pt x="1084" y="418"/>
                </a:lnTo>
                <a:lnTo>
                  <a:pt x="1084" y="418"/>
                </a:lnTo>
                <a:lnTo>
                  <a:pt x="1084" y="419"/>
                </a:lnTo>
                <a:lnTo>
                  <a:pt x="1084" y="418"/>
                </a:lnTo>
                <a:lnTo>
                  <a:pt x="1086" y="417"/>
                </a:lnTo>
                <a:lnTo>
                  <a:pt x="1088" y="415"/>
                </a:lnTo>
                <a:lnTo>
                  <a:pt x="1090" y="414"/>
                </a:lnTo>
                <a:lnTo>
                  <a:pt x="1092" y="413"/>
                </a:lnTo>
                <a:lnTo>
                  <a:pt x="1093" y="413"/>
                </a:lnTo>
                <a:lnTo>
                  <a:pt x="1093" y="414"/>
                </a:lnTo>
                <a:lnTo>
                  <a:pt x="1092" y="417"/>
                </a:lnTo>
                <a:lnTo>
                  <a:pt x="1092" y="417"/>
                </a:lnTo>
                <a:lnTo>
                  <a:pt x="1091" y="419"/>
                </a:lnTo>
                <a:lnTo>
                  <a:pt x="1089" y="420"/>
                </a:lnTo>
                <a:lnTo>
                  <a:pt x="1088" y="421"/>
                </a:lnTo>
                <a:lnTo>
                  <a:pt x="1088" y="422"/>
                </a:lnTo>
                <a:lnTo>
                  <a:pt x="1087" y="424"/>
                </a:lnTo>
                <a:lnTo>
                  <a:pt x="1088" y="426"/>
                </a:lnTo>
                <a:lnTo>
                  <a:pt x="1087" y="427"/>
                </a:lnTo>
                <a:lnTo>
                  <a:pt x="1087" y="430"/>
                </a:lnTo>
                <a:lnTo>
                  <a:pt x="1088" y="430"/>
                </a:lnTo>
                <a:lnTo>
                  <a:pt x="1089" y="430"/>
                </a:lnTo>
                <a:lnTo>
                  <a:pt x="1090" y="430"/>
                </a:lnTo>
                <a:lnTo>
                  <a:pt x="1090" y="430"/>
                </a:lnTo>
                <a:lnTo>
                  <a:pt x="1091" y="430"/>
                </a:lnTo>
                <a:lnTo>
                  <a:pt x="1091" y="432"/>
                </a:lnTo>
                <a:lnTo>
                  <a:pt x="1091" y="433"/>
                </a:lnTo>
                <a:lnTo>
                  <a:pt x="1090" y="434"/>
                </a:lnTo>
                <a:lnTo>
                  <a:pt x="1089" y="435"/>
                </a:lnTo>
                <a:lnTo>
                  <a:pt x="1089" y="436"/>
                </a:lnTo>
                <a:lnTo>
                  <a:pt x="1089" y="437"/>
                </a:lnTo>
                <a:lnTo>
                  <a:pt x="1087" y="438"/>
                </a:lnTo>
                <a:lnTo>
                  <a:pt x="1088" y="439"/>
                </a:lnTo>
                <a:lnTo>
                  <a:pt x="1088" y="440"/>
                </a:lnTo>
                <a:lnTo>
                  <a:pt x="1087" y="441"/>
                </a:lnTo>
                <a:lnTo>
                  <a:pt x="1087" y="442"/>
                </a:lnTo>
                <a:lnTo>
                  <a:pt x="1088" y="442"/>
                </a:lnTo>
                <a:lnTo>
                  <a:pt x="1088" y="441"/>
                </a:lnTo>
                <a:lnTo>
                  <a:pt x="1089" y="441"/>
                </a:lnTo>
                <a:lnTo>
                  <a:pt x="1089" y="440"/>
                </a:lnTo>
                <a:lnTo>
                  <a:pt x="1090" y="439"/>
                </a:lnTo>
                <a:lnTo>
                  <a:pt x="1091" y="439"/>
                </a:lnTo>
                <a:lnTo>
                  <a:pt x="1091" y="440"/>
                </a:lnTo>
                <a:lnTo>
                  <a:pt x="1091" y="441"/>
                </a:lnTo>
                <a:lnTo>
                  <a:pt x="1091" y="442"/>
                </a:lnTo>
                <a:lnTo>
                  <a:pt x="1090" y="442"/>
                </a:lnTo>
                <a:lnTo>
                  <a:pt x="1090" y="442"/>
                </a:lnTo>
                <a:lnTo>
                  <a:pt x="1089" y="442"/>
                </a:lnTo>
                <a:lnTo>
                  <a:pt x="1089" y="443"/>
                </a:lnTo>
                <a:lnTo>
                  <a:pt x="1088" y="443"/>
                </a:lnTo>
                <a:lnTo>
                  <a:pt x="1088" y="444"/>
                </a:lnTo>
                <a:lnTo>
                  <a:pt x="1088" y="445"/>
                </a:lnTo>
                <a:lnTo>
                  <a:pt x="1089" y="445"/>
                </a:lnTo>
                <a:lnTo>
                  <a:pt x="1090" y="445"/>
                </a:lnTo>
                <a:lnTo>
                  <a:pt x="1090" y="447"/>
                </a:lnTo>
                <a:lnTo>
                  <a:pt x="1089" y="447"/>
                </a:lnTo>
                <a:lnTo>
                  <a:pt x="1089" y="448"/>
                </a:lnTo>
                <a:lnTo>
                  <a:pt x="1089" y="449"/>
                </a:lnTo>
                <a:lnTo>
                  <a:pt x="1090" y="448"/>
                </a:lnTo>
                <a:lnTo>
                  <a:pt x="1090" y="447"/>
                </a:lnTo>
                <a:lnTo>
                  <a:pt x="1091" y="447"/>
                </a:lnTo>
                <a:lnTo>
                  <a:pt x="1091" y="446"/>
                </a:lnTo>
                <a:lnTo>
                  <a:pt x="1092" y="446"/>
                </a:lnTo>
                <a:lnTo>
                  <a:pt x="1092" y="447"/>
                </a:lnTo>
                <a:lnTo>
                  <a:pt x="1092" y="448"/>
                </a:lnTo>
                <a:lnTo>
                  <a:pt x="1093" y="448"/>
                </a:lnTo>
                <a:lnTo>
                  <a:pt x="1093" y="449"/>
                </a:lnTo>
                <a:lnTo>
                  <a:pt x="1092" y="449"/>
                </a:lnTo>
                <a:lnTo>
                  <a:pt x="1092" y="450"/>
                </a:lnTo>
                <a:lnTo>
                  <a:pt x="1091" y="450"/>
                </a:lnTo>
                <a:lnTo>
                  <a:pt x="1091" y="449"/>
                </a:lnTo>
                <a:lnTo>
                  <a:pt x="1090" y="450"/>
                </a:lnTo>
                <a:lnTo>
                  <a:pt x="1089" y="451"/>
                </a:lnTo>
                <a:lnTo>
                  <a:pt x="1088" y="451"/>
                </a:lnTo>
                <a:lnTo>
                  <a:pt x="1087" y="450"/>
                </a:lnTo>
                <a:lnTo>
                  <a:pt x="1086" y="451"/>
                </a:lnTo>
                <a:lnTo>
                  <a:pt x="1087" y="452"/>
                </a:lnTo>
                <a:lnTo>
                  <a:pt x="1087" y="451"/>
                </a:lnTo>
                <a:lnTo>
                  <a:pt x="1089" y="451"/>
                </a:lnTo>
                <a:lnTo>
                  <a:pt x="1090" y="451"/>
                </a:lnTo>
                <a:lnTo>
                  <a:pt x="1091" y="451"/>
                </a:lnTo>
                <a:lnTo>
                  <a:pt x="1092" y="452"/>
                </a:lnTo>
                <a:lnTo>
                  <a:pt x="1094" y="452"/>
                </a:lnTo>
                <a:lnTo>
                  <a:pt x="1092" y="454"/>
                </a:lnTo>
                <a:lnTo>
                  <a:pt x="1093" y="454"/>
                </a:lnTo>
                <a:lnTo>
                  <a:pt x="1092" y="455"/>
                </a:lnTo>
                <a:lnTo>
                  <a:pt x="1091" y="455"/>
                </a:lnTo>
                <a:lnTo>
                  <a:pt x="1091" y="456"/>
                </a:lnTo>
                <a:lnTo>
                  <a:pt x="1090" y="456"/>
                </a:lnTo>
                <a:lnTo>
                  <a:pt x="1089" y="456"/>
                </a:lnTo>
                <a:lnTo>
                  <a:pt x="1087" y="456"/>
                </a:lnTo>
                <a:lnTo>
                  <a:pt x="1086" y="455"/>
                </a:lnTo>
                <a:lnTo>
                  <a:pt x="1085" y="454"/>
                </a:lnTo>
                <a:lnTo>
                  <a:pt x="1084" y="454"/>
                </a:lnTo>
                <a:lnTo>
                  <a:pt x="1084" y="454"/>
                </a:lnTo>
                <a:lnTo>
                  <a:pt x="1083" y="454"/>
                </a:lnTo>
                <a:lnTo>
                  <a:pt x="1082" y="452"/>
                </a:lnTo>
                <a:lnTo>
                  <a:pt x="1083" y="452"/>
                </a:lnTo>
                <a:lnTo>
                  <a:pt x="1083" y="451"/>
                </a:lnTo>
                <a:lnTo>
                  <a:pt x="1082" y="451"/>
                </a:lnTo>
                <a:lnTo>
                  <a:pt x="1081" y="451"/>
                </a:lnTo>
                <a:lnTo>
                  <a:pt x="1080" y="447"/>
                </a:lnTo>
                <a:lnTo>
                  <a:pt x="1079" y="447"/>
                </a:lnTo>
                <a:lnTo>
                  <a:pt x="1078" y="446"/>
                </a:lnTo>
                <a:lnTo>
                  <a:pt x="1077" y="444"/>
                </a:lnTo>
                <a:lnTo>
                  <a:pt x="1076" y="443"/>
                </a:lnTo>
                <a:lnTo>
                  <a:pt x="1076" y="442"/>
                </a:lnTo>
                <a:lnTo>
                  <a:pt x="1074" y="442"/>
                </a:lnTo>
                <a:lnTo>
                  <a:pt x="1072" y="442"/>
                </a:lnTo>
                <a:lnTo>
                  <a:pt x="1071" y="443"/>
                </a:lnTo>
                <a:lnTo>
                  <a:pt x="1072" y="444"/>
                </a:lnTo>
                <a:lnTo>
                  <a:pt x="1074" y="446"/>
                </a:lnTo>
                <a:lnTo>
                  <a:pt x="1075" y="447"/>
                </a:lnTo>
                <a:lnTo>
                  <a:pt x="1076" y="450"/>
                </a:lnTo>
                <a:lnTo>
                  <a:pt x="1078" y="451"/>
                </a:lnTo>
                <a:lnTo>
                  <a:pt x="1078" y="452"/>
                </a:lnTo>
                <a:lnTo>
                  <a:pt x="1077" y="453"/>
                </a:lnTo>
                <a:lnTo>
                  <a:pt x="1078" y="454"/>
                </a:lnTo>
                <a:lnTo>
                  <a:pt x="1079" y="454"/>
                </a:lnTo>
                <a:lnTo>
                  <a:pt x="1078" y="454"/>
                </a:lnTo>
                <a:lnTo>
                  <a:pt x="1077" y="454"/>
                </a:lnTo>
                <a:lnTo>
                  <a:pt x="1075" y="453"/>
                </a:lnTo>
                <a:lnTo>
                  <a:pt x="1074" y="453"/>
                </a:lnTo>
                <a:lnTo>
                  <a:pt x="1073" y="452"/>
                </a:lnTo>
                <a:lnTo>
                  <a:pt x="1072" y="452"/>
                </a:lnTo>
                <a:lnTo>
                  <a:pt x="1071" y="450"/>
                </a:lnTo>
                <a:lnTo>
                  <a:pt x="1068" y="448"/>
                </a:lnTo>
                <a:lnTo>
                  <a:pt x="1066" y="446"/>
                </a:lnTo>
                <a:lnTo>
                  <a:pt x="1065" y="445"/>
                </a:lnTo>
                <a:lnTo>
                  <a:pt x="1063" y="443"/>
                </a:lnTo>
                <a:lnTo>
                  <a:pt x="1062" y="443"/>
                </a:lnTo>
                <a:lnTo>
                  <a:pt x="1061" y="444"/>
                </a:lnTo>
                <a:lnTo>
                  <a:pt x="1062" y="446"/>
                </a:lnTo>
                <a:lnTo>
                  <a:pt x="1062" y="447"/>
                </a:lnTo>
                <a:lnTo>
                  <a:pt x="1061" y="448"/>
                </a:lnTo>
                <a:lnTo>
                  <a:pt x="1061" y="449"/>
                </a:lnTo>
                <a:lnTo>
                  <a:pt x="1061" y="450"/>
                </a:lnTo>
                <a:lnTo>
                  <a:pt x="1062" y="451"/>
                </a:lnTo>
                <a:lnTo>
                  <a:pt x="1063" y="452"/>
                </a:lnTo>
                <a:lnTo>
                  <a:pt x="1062" y="452"/>
                </a:lnTo>
                <a:lnTo>
                  <a:pt x="1061" y="452"/>
                </a:lnTo>
                <a:lnTo>
                  <a:pt x="1061" y="453"/>
                </a:lnTo>
                <a:lnTo>
                  <a:pt x="1062" y="453"/>
                </a:lnTo>
                <a:lnTo>
                  <a:pt x="1061" y="454"/>
                </a:lnTo>
                <a:lnTo>
                  <a:pt x="1061" y="454"/>
                </a:lnTo>
                <a:lnTo>
                  <a:pt x="1061" y="454"/>
                </a:lnTo>
                <a:lnTo>
                  <a:pt x="1059" y="453"/>
                </a:lnTo>
                <a:lnTo>
                  <a:pt x="1058" y="453"/>
                </a:lnTo>
                <a:lnTo>
                  <a:pt x="1057" y="454"/>
                </a:lnTo>
                <a:lnTo>
                  <a:pt x="1056" y="454"/>
                </a:lnTo>
                <a:lnTo>
                  <a:pt x="1055" y="455"/>
                </a:lnTo>
                <a:lnTo>
                  <a:pt x="1055" y="456"/>
                </a:lnTo>
                <a:lnTo>
                  <a:pt x="1054" y="457"/>
                </a:lnTo>
                <a:lnTo>
                  <a:pt x="1054" y="458"/>
                </a:lnTo>
                <a:lnTo>
                  <a:pt x="1055" y="458"/>
                </a:lnTo>
                <a:lnTo>
                  <a:pt x="1055" y="457"/>
                </a:lnTo>
                <a:lnTo>
                  <a:pt x="1057" y="456"/>
                </a:lnTo>
                <a:lnTo>
                  <a:pt x="1058" y="457"/>
                </a:lnTo>
                <a:lnTo>
                  <a:pt x="1058" y="459"/>
                </a:lnTo>
                <a:lnTo>
                  <a:pt x="1056" y="461"/>
                </a:lnTo>
                <a:lnTo>
                  <a:pt x="1056" y="462"/>
                </a:lnTo>
                <a:lnTo>
                  <a:pt x="1057" y="462"/>
                </a:lnTo>
                <a:lnTo>
                  <a:pt x="1058" y="461"/>
                </a:lnTo>
                <a:lnTo>
                  <a:pt x="1059" y="462"/>
                </a:lnTo>
                <a:lnTo>
                  <a:pt x="1058" y="464"/>
                </a:lnTo>
                <a:lnTo>
                  <a:pt x="1058" y="465"/>
                </a:lnTo>
                <a:lnTo>
                  <a:pt x="1057" y="466"/>
                </a:lnTo>
                <a:lnTo>
                  <a:pt x="1057" y="466"/>
                </a:lnTo>
                <a:lnTo>
                  <a:pt x="1057" y="467"/>
                </a:lnTo>
                <a:lnTo>
                  <a:pt x="1058" y="467"/>
                </a:lnTo>
                <a:lnTo>
                  <a:pt x="1059" y="466"/>
                </a:lnTo>
                <a:lnTo>
                  <a:pt x="1060" y="465"/>
                </a:lnTo>
                <a:lnTo>
                  <a:pt x="1061" y="466"/>
                </a:lnTo>
                <a:lnTo>
                  <a:pt x="1061" y="466"/>
                </a:lnTo>
                <a:lnTo>
                  <a:pt x="1061" y="466"/>
                </a:lnTo>
                <a:lnTo>
                  <a:pt x="1062" y="467"/>
                </a:lnTo>
                <a:lnTo>
                  <a:pt x="1061" y="469"/>
                </a:lnTo>
                <a:lnTo>
                  <a:pt x="1060" y="469"/>
                </a:lnTo>
                <a:lnTo>
                  <a:pt x="1061" y="470"/>
                </a:lnTo>
                <a:lnTo>
                  <a:pt x="1060" y="471"/>
                </a:lnTo>
                <a:lnTo>
                  <a:pt x="1059" y="470"/>
                </a:lnTo>
                <a:lnTo>
                  <a:pt x="1058" y="470"/>
                </a:lnTo>
                <a:lnTo>
                  <a:pt x="1057" y="471"/>
                </a:lnTo>
                <a:lnTo>
                  <a:pt x="1055" y="471"/>
                </a:lnTo>
                <a:lnTo>
                  <a:pt x="1056" y="474"/>
                </a:lnTo>
                <a:lnTo>
                  <a:pt x="1057" y="475"/>
                </a:lnTo>
                <a:lnTo>
                  <a:pt x="1058" y="474"/>
                </a:lnTo>
                <a:lnTo>
                  <a:pt x="1059" y="473"/>
                </a:lnTo>
                <a:lnTo>
                  <a:pt x="1061" y="472"/>
                </a:lnTo>
                <a:lnTo>
                  <a:pt x="1063" y="471"/>
                </a:lnTo>
                <a:lnTo>
                  <a:pt x="1065" y="474"/>
                </a:lnTo>
                <a:lnTo>
                  <a:pt x="1063" y="480"/>
                </a:lnTo>
                <a:lnTo>
                  <a:pt x="1063" y="481"/>
                </a:lnTo>
                <a:lnTo>
                  <a:pt x="1061" y="481"/>
                </a:lnTo>
                <a:lnTo>
                  <a:pt x="1061" y="482"/>
                </a:lnTo>
                <a:lnTo>
                  <a:pt x="1062" y="483"/>
                </a:lnTo>
                <a:lnTo>
                  <a:pt x="1063" y="483"/>
                </a:lnTo>
                <a:lnTo>
                  <a:pt x="1063" y="484"/>
                </a:lnTo>
                <a:lnTo>
                  <a:pt x="1063" y="486"/>
                </a:lnTo>
                <a:lnTo>
                  <a:pt x="1063" y="490"/>
                </a:lnTo>
                <a:lnTo>
                  <a:pt x="1062" y="491"/>
                </a:lnTo>
                <a:lnTo>
                  <a:pt x="1062" y="491"/>
                </a:lnTo>
                <a:lnTo>
                  <a:pt x="1063" y="491"/>
                </a:lnTo>
                <a:lnTo>
                  <a:pt x="1063" y="492"/>
                </a:lnTo>
                <a:lnTo>
                  <a:pt x="1063" y="495"/>
                </a:lnTo>
                <a:lnTo>
                  <a:pt x="1064" y="496"/>
                </a:lnTo>
                <a:lnTo>
                  <a:pt x="1063" y="499"/>
                </a:lnTo>
                <a:lnTo>
                  <a:pt x="1063" y="500"/>
                </a:lnTo>
                <a:lnTo>
                  <a:pt x="1063" y="501"/>
                </a:lnTo>
                <a:lnTo>
                  <a:pt x="1063" y="502"/>
                </a:lnTo>
                <a:lnTo>
                  <a:pt x="1064" y="503"/>
                </a:lnTo>
                <a:lnTo>
                  <a:pt x="1063" y="504"/>
                </a:lnTo>
                <a:lnTo>
                  <a:pt x="1063" y="505"/>
                </a:lnTo>
                <a:lnTo>
                  <a:pt x="1064" y="506"/>
                </a:lnTo>
                <a:lnTo>
                  <a:pt x="1064" y="507"/>
                </a:lnTo>
                <a:lnTo>
                  <a:pt x="1065" y="509"/>
                </a:lnTo>
                <a:lnTo>
                  <a:pt x="1065" y="510"/>
                </a:lnTo>
                <a:lnTo>
                  <a:pt x="1066" y="511"/>
                </a:lnTo>
                <a:lnTo>
                  <a:pt x="1066" y="512"/>
                </a:lnTo>
                <a:lnTo>
                  <a:pt x="1066" y="513"/>
                </a:lnTo>
                <a:lnTo>
                  <a:pt x="1067" y="515"/>
                </a:lnTo>
                <a:lnTo>
                  <a:pt x="1066" y="516"/>
                </a:lnTo>
                <a:lnTo>
                  <a:pt x="1067" y="517"/>
                </a:lnTo>
                <a:lnTo>
                  <a:pt x="1069" y="519"/>
                </a:lnTo>
                <a:lnTo>
                  <a:pt x="1070" y="520"/>
                </a:lnTo>
                <a:lnTo>
                  <a:pt x="1071" y="520"/>
                </a:lnTo>
                <a:lnTo>
                  <a:pt x="1071" y="521"/>
                </a:lnTo>
                <a:lnTo>
                  <a:pt x="1071" y="522"/>
                </a:lnTo>
                <a:lnTo>
                  <a:pt x="1070" y="523"/>
                </a:lnTo>
                <a:lnTo>
                  <a:pt x="1070" y="525"/>
                </a:lnTo>
                <a:lnTo>
                  <a:pt x="1069" y="526"/>
                </a:lnTo>
                <a:lnTo>
                  <a:pt x="1068" y="526"/>
                </a:lnTo>
                <a:lnTo>
                  <a:pt x="1068" y="527"/>
                </a:lnTo>
                <a:lnTo>
                  <a:pt x="1069" y="528"/>
                </a:lnTo>
                <a:lnTo>
                  <a:pt x="1069" y="529"/>
                </a:lnTo>
                <a:lnTo>
                  <a:pt x="1069" y="530"/>
                </a:lnTo>
                <a:lnTo>
                  <a:pt x="1068" y="530"/>
                </a:lnTo>
                <a:lnTo>
                  <a:pt x="1068" y="531"/>
                </a:lnTo>
                <a:lnTo>
                  <a:pt x="1068" y="532"/>
                </a:lnTo>
                <a:lnTo>
                  <a:pt x="1068" y="531"/>
                </a:lnTo>
                <a:lnTo>
                  <a:pt x="1067" y="531"/>
                </a:lnTo>
                <a:lnTo>
                  <a:pt x="1068" y="531"/>
                </a:lnTo>
                <a:lnTo>
                  <a:pt x="1067" y="529"/>
                </a:lnTo>
                <a:lnTo>
                  <a:pt x="1066" y="532"/>
                </a:lnTo>
                <a:lnTo>
                  <a:pt x="1064" y="533"/>
                </a:lnTo>
                <a:lnTo>
                  <a:pt x="1063" y="534"/>
                </a:lnTo>
                <a:lnTo>
                  <a:pt x="1063" y="535"/>
                </a:lnTo>
                <a:lnTo>
                  <a:pt x="1063" y="540"/>
                </a:lnTo>
                <a:lnTo>
                  <a:pt x="1063" y="542"/>
                </a:lnTo>
                <a:lnTo>
                  <a:pt x="1063" y="543"/>
                </a:lnTo>
                <a:lnTo>
                  <a:pt x="1063" y="544"/>
                </a:lnTo>
                <a:lnTo>
                  <a:pt x="1064" y="544"/>
                </a:lnTo>
                <a:lnTo>
                  <a:pt x="1065" y="539"/>
                </a:lnTo>
                <a:lnTo>
                  <a:pt x="1065" y="538"/>
                </a:lnTo>
                <a:lnTo>
                  <a:pt x="1066" y="538"/>
                </a:lnTo>
                <a:lnTo>
                  <a:pt x="1066" y="539"/>
                </a:lnTo>
                <a:lnTo>
                  <a:pt x="1065" y="542"/>
                </a:lnTo>
                <a:lnTo>
                  <a:pt x="1066" y="545"/>
                </a:lnTo>
                <a:lnTo>
                  <a:pt x="1065" y="547"/>
                </a:lnTo>
                <a:lnTo>
                  <a:pt x="1065" y="548"/>
                </a:lnTo>
                <a:lnTo>
                  <a:pt x="1063" y="552"/>
                </a:lnTo>
                <a:lnTo>
                  <a:pt x="1063" y="554"/>
                </a:lnTo>
                <a:lnTo>
                  <a:pt x="1062" y="567"/>
                </a:lnTo>
                <a:lnTo>
                  <a:pt x="1062" y="568"/>
                </a:lnTo>
                <a:lnTo>
                  <a:pt x="1062" y="571"/>
                </a:lnTo>
                <a:lnTo>
                  <a:pt x="1063" y="572"/>
                </a:lnTo>
                <a:lnTo>
                  <a:pt x="1063" y="573"/>
                </a:lnTo>
                <a:lnTo>
                  <a:pt x="1064" y="573"/>
                </a:lnTo>
                <a:lnTo>
                  <a:pt x="1066" y="572"/>
                </a:lnTo>
                <a:lnTo>
                  <a:pt x="1068" y="571"/>
                </a:lnTo>
                <a:lnTo>
                  <a:pt x="1070" y="570"/>
                </a:lnTo>
                <a:lnTo>
                  <a:pt x="1073" y="570"/>
                </a:lnTo>
                <a:lnTo>
                  <a:pt x="1073" y="571"/>
                </a:lnTo>
                <a:lnTo>
                  <a:pt x="1074" y="571"/>
                </a:lnTo>
                <a:lnTo>
                  <a:pt x="1075" y="570"/>
                </a:lnTo>
                <a:lnTo>
                  <a:pt x="1076" y="569"/>
                </a:lnTo>
                <a:lnTo>
                  <a:pt x="1076" y="568"/>
                </a:lnTo>
                <a:lnTo>
                  <a:pt x="1077" y="568"/>
                </a:lnTo>
                <a:lnTo>
                  <a:pt x="1078" y="568"/>
                </a:lnTo>
                <a:lnTo>
                  <a:pt x="1079" y="568"/>
                </a:lnTo>
                <a:lnTo>
                  <a:pt x="1079" y="567"/>
                </a:lnTo>
                <a:lnTo>
                  <a:pt x="1077" y="567"/>
                </a:lnTo>
                <a:lnTo>
                  <a:pt x="1076" y="567"/>
                </a:lnTo>
                <a:lnTo>
                  <a:pt x="1075" y="566"/>
                </a:lnTo>
                <a:lnTo>
                  <a:pt x="1074" y="565"/>
                </a:lnTo>
                <a:lnTo>
                  <a:pt x="1074" y="564"/>
                </a:lnTo>
                <a:lnTo>
                  <a:pt x="1073" y="561"/>
                </a:lnTo>
                <a:lnTo>
                  <a:pt x="1073" y="560"/>
                </a:lnTo>
                <a:lnTo>
                  <a:pt x="1072" y="556"/>
                </a:lnTo>
                <a:lnTo>
                  <a:pt x="1072" y="553"/>
                </a:lnTo>
                <a:lnTo>
                  <a:pt x="1074" y="546"/>
                </a:lnTo>
                <a:lnTo>
                  <a:pt x="1075" y="540"/>
                </a:lnTo>
                <a:lnTo>
                  <a:pt x="1077" y="533"/>
                </a:lnTo>
                <a:lnTo>
                  <a:pt x="1078" y="531"/>
                </a:lnTo>
                <a:lnTo>
                  <a:pt x="1080" y="531"/>
                </a:lnTo>
                <a:lnTo>
                  <a:pt x="1082" y="532"/>
                </a:lnTo>
                <a:lnTo>
                  <a:pt x="1084" y="534"/>
                </a:lnTo>
                <a:lnTo>
                  <a:pt x="1085" y="535"/>
                </a:lnTo>
                <a:lnTo>
                  <a:pt x="1084" y="537"/>
                </a:lnTo>
                <a:lnTo>
                  <a:pt x="1085" y="538"/>
                </a:lnTo>
                <a:lnTo>
                  <a:pt x="1086" y="538"/>
                </a:lnTo>
                <a:lnTo>
                  <a:pt x="1087" y="538"/>
                </a:lnTo>
                <a:lnTo>
                  <a:pt x="1088" y="538"/>
                </a:lnTo>
                <a:lnTo>
                  <a:pt x="1091" y="541"/>
                </a:lnTo>
                <a:lnTo>
                  <a:pt x="1095" y="542"/>
                </a:lnTo>
                <a:lnTo>
                  <a:pt x="1096" y="543"/>
                </a:lnTo>
                <a:lnTo>
                  <a:pt x="1096" y="543"/>
                </a:lnTo>
                <a:lnTo>
                  <a:pt x="1096" y="542"/>
                </a:lnTo>
                <a:lnTo>
                  <a:pt x="1098" y="542"/>
                </a:lnTo>
                <a:lnTo>
                  <a:pt x="1097" y="543"/>
                </a:lnTo>
                <a:lnTo>
                  <a:pt x="1098" y="544"/>
                </a:lnTo>
                <a:lnTo>
                  <a:pt x="1101" y="544"/>
                </a:lnTo>
                <a:lnTo>
                  <a:pt x="1103" y="545"/>
                </a:lnTo>
                <a:lnTo>
                  <a:pt x="1106" y="546"/>
                </a:lnTo>
                <a:lnTo>
                  <a:pt x="1107" y="546"/>
                </a:lnTo>
                <a:lnTo>
                  <a:pt x="1107" y="546"/>
                </a:lnTo>
                <a:lnTo>
                  <a:pt x="1108" y="546"/>
                </a:lnTo>
                <a:lnTo>
                  <a:pt x="1109" y="546"/>
                </a:lnTo>
                <a:lnTo>
                  <a:pt x="1110" y="547"/>
                </a:lnTo>
                <a:lnTo>
                  <a:pt x="1111" y="547"/>
                </a:lnTo>
                <a:lnTo>
                  <a:pt x="1113" y="547"/>
                </a:lnTo>
                <a:lnTo>
                  <a:pt x="1115" y="546"/>
                </a:lnTo>
                <a:lnTo>
                  <a:pt x="1116" y="547"/>
                </a:lnTo>
                <a:lnTo>
                  <a:pt x="1117" y="548"/>
                </a:lnTo>
                <a:lnTo>
                  <a:pt x="1119" y="549"/>
                </a:lnTo>
                <a:lnTo>
                  <a:pt x="1125" y="558"/>
                </a:lnTo>
                <a:lnTo>
                  <a:pt x="1126" y="560"/>
                </a:lnTo>
                <a:lnTo>
                  <a:pt x="1126" y="561"/>
                </a:lnTo>
                <a:lnTo>
                  <a:pt x="1124" y="562"/>
                </a:lnTo>
                <a:lnTo>
                  <a:pt x="1122" y="563"/>
                </a:lnTo>
                <a:lnTo>
                  <a:pt x="1121" y="565"/>
                </a:lnTo>
                <a:lnTo>
                  <a:pt x="1120" y="566"/>
                </a:lnTo>
                <a:lnTo>
                  <a:pt x="1119" y="566"/>
                </a:lnTo>
                <a:lnTo>
                  <a:pt x="1118" y="565"/>
                </a:lnTo>
                <a:lnTo>
                  <a:pt x="1116" y="565"/>
                </a:lnTo>
                <a:lnTo>
                  <a:pt x="1114" y="564"/>
                </a:lnTo>
                <a:lnTo>
                  <a:pt x="1112" y="562"/>
                </a:lnTo>
                <a:lnTo>
                  <a:pt x="1111" y="561"/>
                </a:lnTo>
                <a:lnTo>
                  <a:pt x="1109" y="561"/>
                </a:lnTo>
                <a:lnTo>
                  <a:pt x="1108" y="559"/>
                </a:lnTo>
                <a:lnTo>
                  <a:pt x="1106" y="558"/>
                </a:lnTo>
                <a:lnTo>
                  <a:pt x="1106" y="557"/>
                </a:lnTo>
                <a:lnTo>
                  <a:pt x="1101" y="556"/>
                </a:lnTo>
                <a:lnTo>
                  <a:pt x="1100" y="555"/>
                </a:lnTo>
                <a:lnTo>
                  <a:pt x="1098" y="555"/>
                </a:lnTo>
                <a:lnTo>
                  <a:pt x="1096" y="556"/>
                </a:lnTo>
                <a:lnTo>
                  <a:pt x="1096" y="556"/>
                </a:lnTo>
                <a:lnTo>
                  <a:pt x="1096" y="557"/>
                </a:lnTo>
                <a:lnTo>
                  <a:pt x="1096" y="558"/>
                </a:lnTo>
                <a:lnTo>
                  <a:pt x="1096" y="560"/>
                </a:lnTo>
                <a:lnTo>
                  <a:pt x="1094" y="560"/>
                </a:lnTo>
                <a:lnTo>
                  <a:pt x="1092" y="557"/>
                </a:lnTo>
                <a:lnTo>
                  <a:pt x="1091" y="557"/>
                </a:lnTo>
                <a:lnTo>
                  <a:pt x="1091" y="556"/>
                </a:lnTo>
                <a:lnTo>
                  <a:pt x="1090" y="556"/>
                </a:lnTo>
                <a:lnTo>
                  <a:pt x="1088" y="555"/>
                </a:lnTo>
                <a:lnTo>
                  <a:pt x="1087" y="556"/>
                </a:lnTo>
                <a:lnTo>
                  <a:pt x="1088" y="557"/>
                </a:lnTo>
                <a:lnTo>
                  <a:pt x="1089" y="557"/>
                </a:lnTo>
                <a:lnTo>
                  <a:pt x="1090" y="558"/>
                </a:lnTo>
                <a:lnTo>
                  <a:pt x="1090" y="559"/>
                </a:lnTo>
                <a:lnTo>
                  <a:pt x="1089" y="560"/>
                </a:lnTo>
                <a:lnTo>
                  <a:pt x="1088" y="561"/>
                </a:lnTo>
                <a:lnTo>
                  <a:pt x="1087" y="562"/>
                </a:lnTo>
                <a:lnTo>
                  <a:pt x="1086" y="564"/>
                </a:lnTo>
                <a:lnTo>
                  <a:pt x="1086" y="565"/>
                </a:lnTo>
                <a:lnTo>
                  <a:pt x="1088" y="565"/>
                </a:lnTo>
                <a:lnTo>
                  <a:pt x="1089" y="565"/>
                </a:lnTo>
                <a:lnTo>
                  <a:pt x="1089" y="565"/>
                </a:lnTo>
                <a:lnTo>
                  <a:pt x="1088" y="566"/>
                </a:lnTo>
                <a:lnTo>
                  <a:pt x="1089" y="566"/>
                </a:lnTo>
                <a:lnTo>
                  <a:pt x="1090" y="566"/>
                </a:lnTo>
                <a:lnTo>
                  <a:pt x="1091" y="567"/>
                </a:lnTo>
                <a:lnTo>
                  <a:pt x="1094" y="568"/>
                </a:lnTo>
                <a:lnTo>
                  <a:pt x="1095" y="568"/>
                </a:lnTo>
                <a:lnTo>
                  <a:pt x="1098" y="568"/>
                </a:lnTo>
                <a:lnTo>
                  <a:pt x="1101" y="572"/>
                </a:lnTo>
                <a:lnTo>
                  <a:pt x="1101" y="573"/>
                </a:lnTo>
                <a:lnTo>
                  <a:pt x="1099" y="573"/>
                </a:lnTo>
                <a:lnTo>
                  <a:pt x="1098" y="573"/>
                </a:lnTo>
                <a:lnTo>
                  <a:pt x="1096" y="572"/>
                </a:lnTo>
                <a:lnTo>
                  <a:pt x="1096" y="572"/>
                </a:lnTo>
                <a:lnTo>
                  <a:pt x="1095" y="573"/>
                </a:lnTo>
                <a:lnTo>
                  <a:pt x="1094" y="574"/>
                </a:lnTo>
                <a:lnTo>
                  <a:pt x="1093" y="574"/>
                </a:lnTo>
                <a:lnTo>
                  <a:pt x="1092" y="574"/>
                </a:lnTo>
                <a:lnTo>
                  <a:pt x="1091" y="575"/>
                </a:lnTo>
                <a:lnTo>
                  <a:pt x="1091" y="576"/>
                </a:lnTo>
                <a:lnTo>
                  <a:pt x="1092" y="576"/>
                </a:lnTo>
                <a:lnTo>
                  <a:pt x="1093" y="576"/>
                </a:lnTo>
                <a:lnTo>
                  <a:pt x="1094" y="576"/>
                </a:lnTo>
                <a:lnTo>
                  <a:pt x="1095" y="575"/>
                </a:lnTo>
                <a:lnTo>
                  <a:pt x="1096" y="574"/>
                </a:lnTo>
                <a:lnTo>
                  <a:pt x="1097" y="574"/>
                </a:lnTo>
                <a:lnTo>
                  <a:pt x="1098" y="574"/>
                </a:lnTo>
                <a:lnTo>
                  <a:pt x="1099" y="575"/>
                </a:lnTo>
                <a:lnTo>
                  <a:pt x="1100" y="576"/>
                </a:lnTo>
                <a:lnTo>
                  <a:pt x="1099" y="576"/>
                </a:lnTo>
                <a:lnTo>
                  <a:pt x="1098" y="576"/>
                </a:lnTo>
                <a:lnTo>
                  <a:pt x="1098" y="577"/>
                </a:lnTo>
                <a:lnTo>
                  <a:pt x="1098" y="577"/>
                </a:lnTo>
                <a:lnTo>
                  <a:pt x="1098" y="578"/>
                </a:lnTo>
                <a:lnTo>
                  <a:pt x="1097" y="578"/>
                </a:lnTo>
                <a:lnTo>
                  <a:pt x="1095" y="577"/>
                </a:lnTo>
                <a:lnTo>
                  <a:pt x="1093" y="577"/>
                </a:lnTo>
                <a:lnTo>
                  <a:pt x="1091" y="577"/>
                </a:lnTo>
                <a:lnTo>
                  <a:pt x="1085" y="576"/>
                </a:lnTo>
                <a:lnTo>
                  <a:pt x="1084" y="577"/>
                </a:lnTo>
                <a:lnTo>
                  <a:pt x="1085" y="577"/>
                </a:lnTo>
                <a:lnTo>
                  <a:pt x="1086" y="577"/>
                </a:lnTo>
                <a:lnTo>
                  <a:pt x="1087" y="577"/>
                </a:lnTo>
                <a:lnTo>
                  <a:pt x="1087" y="578"/>
                </a:lnTo>
                <a:lnTo>
                  <a:pt x="1088" y="578"/>
                </a:lnTo>
                <a:lnTo>
                  <a:pt x="1090" y="579"/>
                </a:lnTo>
                <a:lnTo>
                  <a:pt x="1092" y="579"/>
                </a:lnTo>
                <a:lnTo>
                  <a:pt x="1094" y="580"/>
                </a:lnTo>
                <a:lnTo>
                  <a:pt x="1096" y="580"/>
                </a:lnTo>
                <a:lnTo>
                  <a:pt x="1097" y="581"/>
                </a:lnTo>
                <a:lnTo>
                  <a:pt x="1100" y="580"/>
                </a:lnTo>
                <a:lnTo>
                  <a:pt x="1101" y="580"/>
                </a:lnTo>
                <a:lnTo>
                  <a:pt x="1101" y="579"/>
                </a:lnTo>
                <a:lnTo>
                  <a:pt x="1102" y="578"/>
                </a:lnTo>
                <a:lnTo>
                  <a:pt x="1103" y="579"/>
                </a:lnTo>
                <a:lnTo>
                  <a:pt x="1102" y="580"/>
                </a:lnTo>
                <a:lnTo>
                  <a:pt x="1101" y="581"/>
                </a:lnTo>
                <a:lnTo>
                  <a:pt x="1101" y="582"/>
                </a:lnTo>
                <a:lnTo>
                  <a:pt x="1103" y="582"/>
                </a:lnTo>
                <a:lnTo>
                  <a:pt x="1106" y="581"/>
                </a:lnTo>
                <a:lnTo>
                  <a:pt x="1107" y="581"/>
                </a:lnTo>
                <a:lnTo>
                  <a:pt x="1108" y="582"/>
                </a:lnTo>
                <a:lnTo>
                  <a:pt x="1107" y="584"/>
                </a:lnTo>
                <a:lnTo>
                  <a:pt x="1106" y="585"/>
                </a:lnTo>
                <a:lnTo>
                  <a:pt x="1106" y="586"/>
                </a:lnTo>
                <a:lnTo>
                  <a:pt x="1105" y="586"/>
                </a:lnTo>
                <a:lnTo>
                  <a:pt x="1104" y="586"/>
                </a:lnTo>
                <a:lnTo>
                  <a:pt x="1103" y="586"/>
                </a:lnTo>
                <a:lnTo>
                  <a:pt x="1102" y="586"/>
                </a:lnTo>
                <a:lnTo>
                  <a:pt x="1101" y="586"/>
                </a:lnTo>
                <a:lnTo>
                  <a:pt x="1100" y="585"/>
                </a:lnTo>
                <a:lnTo>
                  <a:pt x="1098" y="585"/>
                </a:lnTo>
                <a:lnTo>
                  <a:pt x="1095" y="587"/>
                </a:lnTo>
                <a:lnTo>
                  <a:pt x="1093" y="588"/>
                </a:lnTo>
                <a:lnTo>
                  <a:pt x="1092" y="589"/>
                </a:lnTo>
                <a:lnTo>
                  <a:pt x="1093" y="589"/>
                </a:lnTo>
                <a:lnTo>
                  <a:pt x="1094" y="589"/>
                </a:lnTo>
                <a:lnTo>
                  <a:pt x="1096" y="588"/>
                </a:lnTo>
                <a:lnTo>
                  <a:pt x="1097" y="587"/>
                </a:lnTo>
                <a:lnTo>
                  <a:pt x="1099" y="588"/>
                </a:lnTo>
                <a:lnTo>
                  <a:pt x="1100" y="588"/>
                </a:lnTo>
                <a:lnTo>
                  <a:pt x="1101" y="588"/>
                </a:lnTo>
                <a:lnTo>
                  <a:pt x="1101" y="589"/>
                </a:lnTo>
                <a:lnTo>
                  <a:pt x="1102" y="589"/>
                </a:lnTo>
                <a:lnTo>
                  <a:pt x="1105" y="589"/>
                </a:lnTo>
                <a:lnTo>
                  <a:pt x="1107" y="588"/>
                </a:lnTo>
                <a:lnTo>
                  <a:pt x="1108" y="587"/>
                </a:lnTo>
                <a:lnTo>
                  <a:pt x="1110" y="588"/>
                </a:lnTo>
                <a:lnTo>
                  <a:pt x="1113" y="586"/>
                </a:lnTo>
                <a:lnTo>
                  <a:pt x="1114" y="586"/>
                </a:lnTo>
                <a:lnTo>
                  <a:pt x="1118" y="589"/>
                </a:lnTo>
                <a:lnTo>
                  <a:pt x="1122" y="591"/>
                </a:lnTo>
                <a:lnTo>
                  <a:pt x="1123" y="592"/>
                </a:lnTo>
                <a:lnTo>
                  <a:pt x="1124" y="592"/>
                </a:lnTo>
                <a:lnTo>
                  <a:pt x="1124" y="593"/>
                </a:lnTo>
                <a:lnTo>
                  <a:pt x="1124" y="594"/>
                </a:lnTo>
                <a:lnTo>
                  <a:pt x="1123" y="596"/>
                </a:lnTo>
                <a:lnTo>
                  <a:pt x="1124" y="597"/>
                </a:lnTo>
                <a:lnTo>
                  <a:pt x="1126" y="596"/>
                </a:lnTo>
                <a:lnTo>
                  <a:pt x="1126" y="595"/>
                </a:lnTo>
                <a:lnTo>
                  <a:pt x="1127" y="595"/>
                </a:lnTo>
                <a:lnTo>
                  <a:pt x="1130" y="597"/>
                </a:lnTo>
                <a:lnTo>
                  <a:pt x="1131" y="597"/>
                </a:lnTo>
                <a:lnTo>
                  <a:pt x="1132" y="597"/>
                </a:lnTo>
                <a:lnTo>
                  <a:pt x="1133" y="596"/>
                </a:lnTo>
                <a:lnTo>
                  <a:pt x="1132" y="595"/>
                </a:lnTo>
                <a:lnTo>
                  <a:pt x="1131" y="593"/>
                </a:lnTo>
                <a:lnTo>
                  <a:pt x="1130" y="589"/>
                </a:lnTo>
                <a:lnTo>
                  <a:pt x="1130" y="587"/>
                </a:lnTo>
                <a:lnTo>
                  <a:pt x="1131" y="586"/>
                </a:lnTo>
                <a:lnTo>
                  <a:pt x="1131" y="584"/>
                </a:lnTo>
                <a:lnTo>
                  <a:pt x="1132" y="584"/>
                </a:lnTo>
                <a:lnTo>
                  <a:pt x="1132" y="585"/>
                </a:lnTo>
                <a:lnTo>
                  <a:pt x="1133" y="585"/>
                </a:lnTo>
                <a:lnTo>
                  <a:pt x="1135" y="585"/>
                </a:lnTo>
                <a:lnTo>
                  <a:pt x="1138" y="585"/>
                </a:lnTo>
                <a:lnTo>
                  <a:pt x="1140" y="585"/>
                </a:lnTo>
                <a:lnTo>
                  <a:pt x="1142" y="585"/>
                </a:lnTo>
                <a:lnTo>
                  <a:pt x="1143" y="585"/>
                </a:lnTo>
                <a:lnTo>
                  <a:pt x="1144" y="586"/>
                </a:lnTo>
                <a:lnTo>
                  <a:pt x="1143" y="588"/>
                </a:lnTo>
                <a:lnTo>
                  <a:pt x="1146" y="589"/>
                </a:lnTo>
                <a:lnTo>
                  <a:pt x="1147" y="588"/>
                </a:lnTo>
                <a:lnTo>
                  <a:pt x="1147" y="589"/>
                </a:lnTo>
                <a:lnTo>
                  <a:pt x="1149" y="591"/>
                </a:lnTo>
                <a:lnTo>
                  <a:pt x="1150" y="592"/>
                </a:lnTo>
                <a:lnTo>
                  <a:pt x="1150" y="595"/>
                </a:lnTo>
                <a:lnTo>
                  <a:pt x="1151" y="596"/>
                </a:lnTo>
                <a:lnTo>
                  <a:pt x="1151" y="599"/>
                </a:lnTo>
                <a:lnTo>
                  <a:pt x="1151" y="600"/>
                </a:lnTo>
                <a:lnTo>
                  <a:pt x="1152" y="601"/>
                </a:lnTo>
                <a:lnTo>
                  <a:pt x="1152" y="601"/>
                </a:lnTo>
                <a:lnTo>
                  <a:pt x="1152" y="602"/>
                </a:lnTo>
                <a:lnTo>
                  <a:pt x="1153" y="604"/>
                </a:lnTo>
                <a:lnTo>
                  <a:pt x="1153" y="605"/>
                </a:lnTo>
                <a:lnTo>
                  <a:pt x="1154" y="606"/>
                </a:lnTo>
                <a:lnTo>
                  <a:pt x="1154" y="607"/>
                </a:lnTo>
                <a:lnTo>
                  <a:pt x="1154" y="612"/>
                </a:lnTo>
                <a:lnTo>
                  <a:pt x="1155" y="613"/>
                </a:lnTo>
                <a:lnTo>
                  <a:pt x="1155" y="614"/>
                </a:lnTo>
                <a:lnTo>
                  <a:pt x="1155" y="615"/>
                </a:lnTo>
                <a:lnTo>
                  <a:pt x="1155" y="617"/>
                </a:lnTo>
                <a:lnTo>
                  <a:pt x="1156" y="617"/>
                </a:lnTo>
                <a:lnTo>
                  <a:pt x="1156" y="621"/>
                </a:lnTo>
                <a:lnTo>
                  <a:pt x="1156" y="624"/>
                </a:lnTo>
                <a:lnTo>
                  <a:pt x="1156" y="626"/>
                </a:lnTo>
                <a:lnTo>
                  <a:pt x="1156" y="627"/>
                </a:lnTo>
                <a:lnTo>
                  <a:pt x="1154" y="628"/>
                </a:lnTo>
                <a:lnTo>
                  <a:pt x="1154" y="630"/>
                </a:lnTo>
                <a:lnTo>
                  <a:pt x="1154" y="631"/>
                </a:lnTo>
                <a:lnTo>
                  <a:pt x="1154" y="632"/>
                </a:lnTo>
                <a:lnTo>
                  <a:pt x="1155" y="633"/>
                </a:lnTo>
                <a:lnTo>
                  <a:pt x="1155" y="635"/>
                </a:lnTo>
                <a:lnTo>
                  <a:pt x="1155" y="636"/>
                </a:lnTo>
                <a:lnTo>
                  <a:pt x="1155" y="637"/>
                </a:lnTo>
                <a:lnTo>
                  <a:pt x="1153" y="633"/>
                </a:lnTo>
                <a:lnTo>
                  <a:pt x="1152" y="633"/>
                </a:lnTo>
                <a:lnTo>
                  <a:pt x="1151" y="633"/>
                </a:lnTo>
                <a:lnTo>
                  <a:pt x="1151" y="634"/>
                </a:lnTo>
                <a:lnTo>
                  <a:pt x="1152" y="636"/>
                </a:lnTo>
                <a:lnTo>
                  <a:pt x="1154" y="638"/>
                </a:lnTo>
                <a:lnTo>
                  <a:pt x="1154" y="639"/>
                </a:lnTo>
                <a:lnTo>
                  <a:pt x="1154" y="640"/>
                </a:lnTo>
                <a:lnTo>
                  <a:pt x="1154" y="639"/>
                </a:lnTo>
                <a:lnTo>
                  <a:pt x="1153" y="638"/>
                </a:lnTo>
                <a:lnTo>
                  <a:pt x="1152" y="638"/>
                </a:lnTo>
                <a:lnTo>
                  <a:pt x="1151" y="637"/>
                </a:lnTo>
                <a:lnTo>
                  <a:pt x="1151" y="636"/>
                </a:lnTo>
                <a:lnTo>
                  <a:pt x="1150" y="635"/>
                </a:lnTo>
                <a:lnTo>
                  <a:pt x="1149" y="635"/>
                </a:lnTo>
                <a:lnTo>
                  <a:pt x="1149" y="636"/>
                </a:lnTo>
                <a:lnTo>
                  <a:pt x="1148" y="636"/>
                </a:lnTo>
                <a:lnTo>
                  <a:pt x="1146" y="635"/>
                </a:lnTo>
                <a:lnTo>
                  <a:pt x="1144" y="633"/>
                </a:lnTo>
                <a:lnTo>
                  <a:pt x="1142" y="632"/>
                </a:lnTo>
                <a:lnTo>
                  <a:pt x="1142" y="632"/>
                </a:lnTo>
                <a:lnTo>
                  <a:pt x="1141" y="632"/>
                </a:lnTo>
                <a:lnTo>
                  <a:pt x="1140" y="632"/>
                </a:lnTo>
                <a:lnTo>
                  <a:pt x="1138" y="633"/>
                </a:lnTo>
                <a:lnTo>
                  <a:pt x="1137" y="633"/>
                </a:lnTo>
                <a:lnTo>
                  <a:pt x="1136" y="631"/>
                </a:lnTo>
                <a:lnTo>
                  <a:pt x="1135" y="631"/>
                </a:lnTo>
                <a:lnTo>
                  <a:pt x="1134" y="631"/>
                </a:lnTo>
                <a:lnTo>
                  <a:pt x="1134" y="632"/>
                </a:lnTo>
                <a:lnTo>
                  <a:pt x="1133" y="632"/>
                </a:lnTo>
                <a:lnTo>
                  <a:pt x="1132" y="632"/>
                </a:lnTo>
                <a:lnTo>
                  <a:pt x="1132" y="631"/>
                </a:lnTo>
                <a:lnTo>
                  <a:pt x="1131" y="631"/>
                </a:lnTo>
                <a:lnTo>
                  <a:pt x="1131" y="631"/>
                </a:lnTo>
                <a:lnTo>
                  <a:pt x="1129" y="630"/>
                </a:lnTo>
                <a:lnTo>
                  <a:pt x="1129" y="629"/>
                </a:lnTo>
                <a:lnTo>
                  <a:pt x="1128" y="629"/>
                </a:lnTo>
                <a:lnTo>
                  <a:pt x="1127" y="628"/>
                </a:lnTo>
                <a:lnTo>
                  <a:pt x="1125" y="628"/>
                </a:lnTo>
                <a:lnTo>
                  <a:pt x="1124" y="627"/>
                </a:lnTo>
                <a:lnTo>
                  <a:pt x="1119" y="626"/>
                </a:lnTo>
                <a:lnTo>
                  <a:pt x="1117" y="626"/>
                </a:lnTo>
                <a:lnTo>
                  <a:pt x="1116" y="627"/>
                </a:lnTo>
                <a:lnTo>
                  <a:pt x="1115" y="628"/>
                </a:lnTo>
                <a:lnTo>
                  <a:pt x="1114" y="628"/>
                </a:lnTo>
                <a:lnTo>
                  <a:pt x="1114" y="629"/>
                </a:lnTo>
                <a:lnTo>
                  <a:pt x="1113" y="628"/>
                </a:lnTo>
                <a:lnTo>
                  <a:pt x="1108" y="628"/>
                </a:lnTo>
                <a:lnTo>
                  <a:pt x="1107" y="627"/>
                </a:lnTo>
                <a:lnTo>
                  <a:pt x="1106" y="626"/>
                </a:lnTo>
                <a:lnTo>
                  <a:pt x="1104" y="626"/>
                </a:lnTo>
                <a:lnTo>
                  <a:pt x="1102" y="626"/>
                </a:lnTo>
                <a:lnTo>
                  <a:pt x="1100" y="628"/>
                </a:lnTo>
                <a:lnTo>
                  <a:pt x="1099" y="628"/>
                </a:lnTo>
                <a:lnTo>
                  <a:pt x="1096" y="628"/>
                </a:lnTo>
                <a:lnTo>
                  <a:pt x="1096" y="628"/>
                </a:lnTo>
                <a:lnTo>
                  <a:pt x="1090" y="630"/>
                </a:lnTo>
                <a:lnTo>
                  <a:pt x="1088" y="630"/>
                </a:lnTo>
                <a:lnTo>
                  <a:pt x="1087" y="629"/>
                </a:lnTo>
                <a:lnTo>
                  <a:pt x="1084" y="630"/>
                </a:lnTo>
                <a:lnTo>
                  <a:pt x="1084" y="630"/>
                </a:lnTo>
                <a:lnTo>
                  <a:pt x="1084" y="631"/>
                </a:lnTo>
                <a:lnTo>
                  <a:pt x="1084" y="631"/>
                </a:lnTo>
                <a:lnTo>
                  <a:pt x="1088" y="631"/>
                </a:lnTo>
                <a:lnTo>
                  <a:pt x="1091" y="631"/>
                </a:lnTo>
                <a:lnTo>
                  <a:pt x="1094" y="630"/>
                </a:lnTo>
                <a:lnTo>
                  <a:pt x="1096" y="630"/>
                </a:lnTo>
                <a:lnTo>
                  <a:pt x="1096" y="630"/>
                </a:lnTo>
                <a:lnTo>
                  <a:pt x="1096" y="631"/>
                </a:lnTo>
                <a:lnTo>
                  <a:pt x="1096" y="632"/>
                </a:lnTo>
                <a:lnTo>
                  <a:pt x="1097" y="631"/>
                </a:lnTo>
                <a:lnTo>
                  <a:pt x="1101" y="630"/>
                </a:lnTo>
                <a:lnTo>
                  <a:pt x="1103" y="630"/>
                </a:lnTo>
                <a:lnTo>
                  <a:pt x="1104" y="631"/>
                </a:lnTo>
                <a:lnTo>
                  <a:pt x="1106" y="632"/>
                </a:lnTo>
                <a:lnTo>
                  <a:pt x="1106" y="633"/>
                </a:lnTo>
                <a:lnTo>
                  <a:pt x="1105" y="633"/>
                </a:lnTo>
                <a:lnTo>
                  <a:pt x="1105" y="634"/>
                </a:lnTo>
                <a:lnTo>
                  <a:pt x="1104" y="635"/>
                </a:lnTo>
                <a:lnTo>
                  <a:pt x="1102" y="637"/>
                </a:lnTo>
                <a:lnTo>
                  <a:pt x="1102" y="638"/>
                </a:lnTo>
                <a:lnTo>
                  <a:pt x="1101" y="638"/>
                </a:lnTo>
                <a:lnTo>
                  <a:pt x="1099" y="638"/>
                </a:lnTo>
                <a:lnTo>
                  <a:pt x="1096" y="637"/>
                </a:lnTo>
                <a:lnTo>
                  <a:pt x="1095" y="637"/>
                </a:lnTo>
                <a:lnTo>
                  <a:pt x="1094" y="637"/>
                </a:lnTo>
                <a:lnTo>
                  <a:pt x="1092" y="638"/>
                </a:lnTo>
                <a:lnTo>
                  <a:pt x="1087" y="638"/>
                </a:lnTo>
                <a:lnTo>
                  <a:pt x="1084" y="638"/>
                </a:lnTo>
                <a:lnTo>
                  <a:pt x="1082" y="638"/>
                </a:lnTo>
                <a:lnTo>
                  <a:pt x="1082" y="639"/>
                </a:lnTo>
                <a:lnTo>
                  <a:pt x="1083" y="640"/>
                </a:lnTo>
                <a:lnTo>
                  <a:pt x="1085" y="639"/>
                </a:lnTo>
                <a:lnTo>
                  <a:pt x="1087" y="640"/>
                </a:lnTo>
                <a:lnTo>
                  <a:pt x="1088" y="641"/>
                </a:lnTo>
                <a:lnTo>
                  <a:pt x="1092" y="640"/>
                </a:lnTo>
                <a:lnTo>
                  <a:pt x="1094" y="639"/>
                </a:lnTo>
                <a:lnTo>
                  <a:pt x="1096" y="639"/>
                </a:lnTo>
                <a:lnTo>
                  <a:pt x="1097" y="639"/>
                </a:lnTo>
                <a:lnTo>
                  <a:pt x="1098" y="640"/>
                </a:lnTo>
                <a:lnTo>
                  <a:pt x="1099" y="641"/>
                </a:lnTo>
                <a:lnTo>
                  <a:pt x="1100" y="641"/>
                </a:lnTo>
                <a:lnTo>
                  <a:pt x="1102" y="640"/>
                </a:lnTo>
                <a:lnTo>
                  <a:pt x="1103" y="640"/>
                </a:lnTo>
                <a:lnTo>
                  <a:pt x="1103" y="641"/>
                </a:lnTo>
                <a:lnTo>
                  <a:pt x="1102" y="641"/>
                </a:lnTo>
                <a:lnTo>
                  <a:pt x="1101" y="642"/>
                </a:lnTo>
                <a:lnTo>
                  <a:pt x="1100" y="642"/>
                </a:lnTo>
                <a:lnTo>
                  <a:pt x="1099" y="643"/>
                </a:lnTo>
                <a:lnTo>
                  <a:pt x="1099" y="645"/>
                </a:lnTo>
                <a:lnTo>
                  <a:pt x="1098" y="645"/>
                </a:lnTo>
                <a:lnTo>
                  <a:pt x="1097" y="646"/>
                </a:lnTo>
                <a:lnTo>
                  <a:pt x="1096" y="646"/>
                </a:lnTo>
                <a:lnTo>
                  <a:pt x="1096" y="645"/>
                </a:lnTo>
                <a:lnTo>
                  <a:pt x="1095" y="645"/>
                </a:lnTo>
                <a:lnTo>
                  <a:pt x="1093" y="646"/>
                </a:lnTo>
                <a:lnTo>
                  <a:pt x="1092" y="646"/>
                </a:lnTo>
                <a:lnTo>
                  <a:pt x="1092" y="647"/>
                </a:lnTo>
                <a:lnTo>
                  <a:pt x="1092" y="648"/>
                </a:lnTo>
                <a:lnTo>
                  <a:pt x="1095" y="648"/>
                </a:lnTo>
                <a:lnTo>
                  <a:pt x="1095" y="649"/>
                </a:lnTo>
                <a:lnTo>
                  <a:pt x="1094" y="649"/>
                </a:lnTo>
                <a:lnTo>
                  <a:pt x="1093" y="650"/>
                </a:lnTo>
                <a:lnTo>
                  <a:pt x="1092" y="651"/>
                </a:lnTo>
                <a:lnTo>
                  <a:pt x="1091" y="654"/>
                </a:lnTo>
                <a:lnTo>
                  <a:pt x="1089" y="657"/>
                </a:lnTo>
                <a:lnTo>
                  <a:pt x="1088" y="657"/>
                </a:lnTo>
                <a:lnTo>
                  <a:pt x="1086" y="658"/>
                </a:lnTo>
                <a:lnTo>
                  <a:pt x="1085" y="658"/>
                </a:lnTo>
                <a:lnTo>
                  <a:pt x="1085" y="659"/>
                </a:lnTo>
                <a:lnTo>
                  <a:pt x="1087" y="659"/>
                </a:lnTo>
                <a:lnTo>
                  <a:pt x="1087" y="660"/>
                </a:lnTo>
                <a:lnTo>
                  <a:pt x="1087" y="661"/>
                </a:lnTo>
                <a:lnTo>
                  <a:pt x="1086" y="662"/>
                </a:lnTo>
                <a:lnTo>
                  <a:pt x="1085" y="661"/>
                </a:lnTo>
                <a:lnTo>
                  <a:pt x="1084" y="661"/>
                </a:lnTo>
                <a:lnTo>
                  <a:pt x="1084" y="660"/>
                </a:lnTo>
                <a:lnTo>
                  <a:pt x="1080" y="654"/>
                </a:lnTo>
                <a:lnTo>
                  <a:pt x="1079" y="652"/>
                </a:lnTo>
                <a:lnTo>
                  <a:pt x="1078" y="651"/>
                </a:lnTo>
                <a:lnTo>
                  <a:pt x="1075" y="647"/>
                </a:lnTo>
                <a:lnTo>
                  <a:pt x="1073" y="643"/>
                </a:lnTo>
                <a:lnTo>
                  <a:pt x="1073" y="642"/>
                </a:lnTo>
                <a:lnTo>
                  <a:pt x="1072" y="641"/>
                </a:lnTo>
                <a:lnTo>
                  <a:pt x="1071" y="641"/>
                </a:lnTo>
                <a:lnTo>
                  <a:pt x="1070" y="642"/>
                </a:lnTo>
                <a:lnTo>
                  <a:pt x="1070" y="643"/>
                </a:lnTo>
                <a:lnTo>
                  <a:pt x="1069" y="645"/>
                </a:lnTo>
                <a:lnTo>
                  <a:pt x="1069" y="646"/>
                </a:lnTo>
                <a:lnTo>
                  <a:pt x="1068" y="648"/>
                </a:lnTo>
                <a:lnTo>
                  <a:pt x="1068" y="649"/>
                </a:lnTo>
                <a:lnTo>
                  <a:pt x="1070" y="652"/>
                </a:lnTo>
                <a:lnTo>
                  <a:pt x="1070" y="653"/>
                </a:lnTo>
                <a:lnTo>
                  <a:pt x="1068" y="655"/>
                </a:lnTo>
                <a:lnTo>
                  <a:pt x="1066" y="655"/>
                </a:lnTo>
                <a:lnTo>
                  <a:pt x="1065" y="656"/>
                </a:lnTo>
                <a:lnTo>
                  <a:pt x="1062" y="659"/>
                </a:lnTo>
                <a:lnTo>
                  <a:pt x="1062" y="660"/>
                </a:lnTo>
                <a:lnTo>
                  <a:pt x="1062" y="661"/>
                </a:lnTo>
                <a:lnTo>
                  <a:pt x="1063" y="662"/>
                </a:lnTo>
                <a:lnTo>
                  <a:pt x="1065" y="663"/>
                </a:lnTo>
                <a:lnTo>
                  <a:pt x="1067" y="664"/>
                </a:lnTo>
                <a:lnTo>
                  <a:pt x="1068" y="663"/>
                </a:lnTo>
                <a:lnTo>
                  <a:pt x="1069" y="663"/>
                </a:lnTo>
                <a:lnTo>
                  <a:pt x="1071" y="668"/>
                </a:lnTo>
                <a:lnTo>
                  <a:pt x="1071" y="672"/>
                </a:lnTo>
                <a:lnTo>
                  <a:pt x="1072" y="674"/>
                </a:lnTo>
                <a:lnTo>
                  <a:pt x="1072" y="675"/>
                </a:lnTo>
                <a:lnTo>
                  <a:pt x="1073" y="675"/>
                </a:lnTo>
                <a:lnTo>
                  <a:pt x="1073" y="674"/>
                </a:lnTo>
                <a:lnTo>
                  <a:pt x="1072" y="671"/>
                </a:lnTo>
                <a:lnTo>
                  <a:pt x="1072" y="670"/>
                </a:lnTo>
                <a:lnTo>
                  <a:pt x="1072" y="669"/>
                </a:lnTo>
                <a:lnTo>
                  <a:pt x="1073" y="667"/>
                </a:lnTo>
                <a:lnTo>
                  <a:pt x="1074" y="666"/>
                </a:lnTo>
                <a:lnTo>
                  <a:pt x="1075" y="666"/>
                </a:lnTo>
                <a:lnTo>
                  <a:pt x="1075" y="665"/>
                </a:lnTo>
                <a:lnTo>
                  <a:pt x="1074" y="664"/>
                </a:lnTo>
                <a:lnTo>
                  <a:pt x="1075" y="664"/>
                </a:lnTo>
                <a:lnTo>
                  <a:pt x="1075" y="663"/>
                </a:lnTo>
                <a:lnTo>
                  <a:pt x="1076" y="663"/>
                </a:lnTo>
                <a:lnTo>
                  <a:pt x="1077" y="663"/>
                </a:lnTo>
                <a:lnTo>
                  <a:pt x="1078" y="663"/>
                </a:lnTo>
                <a:lnTo>
                  <a:pt x="1078" y="664"/>
                </a:lnTo>
                <a:lnTo>
                  <a:pt x="1078" y="666"/>
                </a:lnTo>
                <a:lnTo>
                  <a:pt x="1079" y="666"/>
                </a:lnTo>
                <a:lnTo>
                  <a:pt x="1080" y="665"/>
                </a:lnTo>
                <a:lnTo>
                  <a:pt x="1081" y="664"/>
                </a:lnTo>
                <a:lnTo>
                  <a:pt x="1083" y="665"/>
                </a:lnTo>
                <a:lnTo>
                  <a:pt x="1084" y="667"/>
                </a:lnTo>
                <a:lnTo>
                  <a:pt x="1084" y="668"/>
                </a:lnTo>
                <a:lnTo>
                  <a:pt x="1084" y="669"/>
                </a:lnTo>
                <a:lnTo>
                  <a:pt x="1082" y="670"/>
                </a:lnTo>
                <a:lnTo>
                  <a:pt x="1081" y="671"/>
                </a:lnTo>
                <a:lnTo>
                  <a:pt x="1080" y="671"/>
                </a:lnTo>
                <a:lnTo>
                  <a:pt x="1079" y="670"/>
                </a:lnTo>
                <a:lnTo>
                  <a:pt x="1078" y="669"/>
                </a:lnTo>
                <a:lnTo>
                  <a:pt x="1077" y="669"/>
                </a:lnTo>
                <a:lnTo>
                  <a:pt x="1077" y="670"/>
                </a:lnTo>
                <a:lnTo>
                  <a:pt x="1076" y="670"/>
                </a:lnTo>
                <a:lnTo>
                  <a:pt x="1075" y="671"/>
                </a:lnTo>
                <a:lnTo>
                  <a:pt x="1075" y="672"/>
                </a:lnTo>
                <a:lnTo>
                  <a:pt x="1076" y="671"/>
                </a:lnTo>
                <a:lnTo>
                  <a:pt x="1077" y="671"/>
                </a:lnTo>
                <a:lnTo>
                  <a:pt x="1078" y="671"/>
                </a:lnTo>
                <a:lnTo>
                  <a:pt x="1080" y="673"/>
                </a:lnTo>
                <a:lnTo>
                  <a:pt x="1081" y="674"/>
                </a:lnTo>
                <a:lnTo>
                  <a:pt x="1082" y="673"/>
                </a:lnTo>
                <a:lnTo>
                  <a:pt x="1083" y="671"/>
                </a:lnTo>
                <a:lnTo>
                  <a:pt x="1084" y="670"/>
                </a:lnTo>
                <a:lnTo>
                  <a:pt x="1084" y="670"/>
                </a:lnTo>
                <a:lnTo>
                  <a:pt x="1086" y="672"/>
                </a:lnTo>
                <a:lnTo>
                  <a:pt x="1087" y="673"/>
                </a:lnTo>
                <a:lnTo>
                  <a:pt x="1087" y="674"/>
                </a:lnTo>
                <a:lnTo>
                  <a:pt x="1086" y="675"/>
                </a:lnTo>
                <a:lnTo>
                  <a:pt x="1085" y="675"/>
                </a:lnTo>
                <a:lnTo>
                  <a:pt x="1082" y="677"/>
                </a:lnTo>
                <a:lnTo>
                  <a:pt x="1081" y="678"/>
                </a:lnTo>
                <a:lnTo>
                  <a:pt x="1081" y="679"/>
                </a:lnTo>
                <a:lnTo>
                  <a:pt x="1082" y="680"/>
                </a:lnTo>
                <a:lnTo>
                  <a:pt x="1083" y="680"/>
                </a:lnTo>
                <a:lnTo>
                  <a:pt x="1084" y="679"/>
                </a:lnTo>
                <a:lnTo>
                  <a:pt x="1085" y="677"/>
                </a:lnTo>
                <a:lnTo>
                  <a:pt x="1087" y="676"/>
                </a:lnTo>
                <a:lnTo>
                  <a:pt x="1088" y="676"/>
                </a:lnTo>
                <a:lnTo>
                  <a:pt x="1088" y="677"/>
                </a:lnTo>
                <a:lnTo>
                  <a:pt x="1088" y="679"/>
                </a:lnTo>
                <a:lnTo>
                  <a:pt x="1088" y="680"/>
                </a:lnTo>
                <a:lnTo>
                  <a:pt x="1088" y="681"/>
                </a:lnTo>
                <a:lnTo>
                  <a:pt x="1084" y="683"/>
                </a:lnTo>
                <a:lnTo>
                  <a:pt x="1082" y="682"/>
                </a:lnTo>
                <a:lnTo>
                  <a:pt x="1080" y="682"/>
                </a:lnTo>
                <a:lnTo>
                  <a:pt x="1079" y="682"/>
                </a:lnTo>
                <a:lnTo>
                  <a:pt x="1078" y="682"/>
                </a:lnTo>
                <a:lnTo>
                  <a:pt x="1076" y="681"/>
                </a:lnTo>
                <a:lnTo>
                  <a:pt x="1075" y="680"/>
                </a:lnTo>
                <a:lnTo>
                  <a:pt x="1073" y="677"/>
                </a:lnTo>
                <a:lnTo>
                  <a:pt x="1072" y="677"/>
                </a:lnTo>
                <a:lnTo>
                  <a:pt x="1072" y="677"/>
                </a:lnTo>
                <a:lnTo>
                  <a:pt x="1070" y="677"/>
                </a:lnTo>
                <a:lnTo>
                  <a:pt x="1069" y="677"/>
                </a:lnTo>
                <a:lnTo>
                  <a:pt x="1068" y="677"/>
                </a:lnTo>
                <a:lnTo>
                  <a:pt x="1067" y="678"/>
                </a:lnTo>
                <a:lnTo>
                  <a:pt x="1068" y="678"/>
                </a:lnTo>
                <a:lnTo>
                  <a:pt x="1069" y="679"/>
                </a:lnTo>
                <a:lnTo>
                  <a:pt x="1070" y="679"/>
                </a:lnTo>
                <a:lnTo>
                  <a:pt x="1071" y="679"/>
                </a:lnTo>
                <a:lnTo>
                  <a:pt x="1072" y="680"/>
                </a:lnTo>
                <a:lnTo>
                  <a:pt x="1073" y="680"/>
                </a:lnTo>
                <a:lnTo>
                  <a:pt x="1074" y="680"/>
                </a:lnTo>
                <a:lnTo>
                  <a:pt x="1074" y="681"/>
                </a:lnTo>
                <a:lnTo>
                  <a:pt x="1072" y="682"/>
                </a:lnTo>
                <a:lnTo>
                  <a:pt x="1072" y="682"/>
                </a:lnTo>
                <a:lnTo>
                  <a:pt x="1071" y="681"/>
                </a:lnTo>
                <a:lnTo>
                  <a:pt x="1070" y="681"/>
                </a:lnTo>
                <a:lnTo>
                  <a:pt x="1069" y="681"/>
                </a:lnTo>
                <a:lnTo>
                  <a:pt x="1070" y="682"/>
                </a:lnTo>
                <a:lnTo>
                  <a:pt x="1071" y="683"/>
                </a:lnTo>
                <a:lnTo>
                  <a:pt x="1072" y="684"/>
                </a:lnTo>
                <a:lnTo>
                  <a:pt x="1072" y="685"/>
                </a:lnTo>
                <a:lnTo>
                  <a:pt x="1074" y="685"/>
                </a:lnTo>
                <a:lnTo>
                  <a:pt x="1076" y="684"/>
                </a:lnTo>
                <a:lnTo>
                  <a:pt x="1077" y="685"/>
                </a:lnTo>
                <a:lnTo>
                  <a:pt x="1079" y="686"/>
                </a:lnTo>
                <a:lnTo>
                  <a:pt x="1080" y="685"/>
                </a:lnTo>
                <a:lnTo>
                  <a:pt x="1082" y="685"/>
                </a:lnTo>
                <a:lnTo>
                  <a:pt x="1083" y="685"/>
                </a:lnTo>
                <a:lnTo>
                  <a:pt x="1084" y="684"/>
                </a:lnTo>
                <a:lnTo>
                  <a:pt x="1086" y="683"/>
                </a:lnTo>
                <a:lnTo>
                  <a:pt x="1088" y="682"/>
                </a:lnTo>
                <a:lnTo>
                  <a:pt x="1090" y="681"/>
                </a:lnTo>
                <a:lnTo>
                  <a:pt x="1091" y="681"/>
                </a:lnTo>
                <a:lnTo>
                  <a:pt x="1091" y="683"/>
                </a:lnTo>
                <a:lnTo>
                  <a:pt x="1093" y="686"/>
                </a:lnTo>
                <a:lnTo>
                  <a:pt x="1093" y="687"/>
                </a:lnTo>
                <a:lnTo>
                  <a:pt x="1093" y="687"/>
                </a:lnTo>
                <a:lnTo>
                  <a:pt x="1093" y="689"/>
                </a:lnTo>
                <a:lnTo>
                  <a:pt x="1093" y="690"/>
                </a:lnTo>
                <a:lnTo>
                  <a:pt x="1093" y="696"/>
                </a:lnTo>
                <a:lnTo>
                  <a:pt x="1093" y="699"/>
                </a:lnTo>
                <a:lnTo>
                  <a:pt x="1091" y="702"/>
                </a:lnTo>
                <a:lnTo>
                  <a:pt x="1091" y="703"/>
                </a:lnTo>
                <a:lnTo>
                  <a:pt x="1091" y="704"/>
                </a:lnTo>
                <a:lnTo>
                  <a:pt x="1092" y="705"/>
                </a:lnTo>
                <a:lnTo>
                  <a:pt x="1093" y="704"/>
                </a:lnTo>
                <a:lnTo>
                  <a:pt x="1095" y="703"/>
                </a:lnTo>
                <a:lnTo>
                  <a:pt x="1096" y="701"/>
                </a:lnTo>
                <a:lnTo>
                  <a:pt x="1097" y="701"/>
                </a:lnTo>
                <a:lnTo>
                  <a:pt x="1098" y="700"/>
                </a:lnTo>
                <a:lnTo>
                  <a:pt x="1099" y="699"/>
                </a:lnTo>
                <a:lnTo>
                  <a:pt x="1098" y="698"/>
                </a:lnTo>
                <a:lnTo>
                  <a:pt x="1098" y="697"/>
                </a:lnTo>
                <a:lnTo>
                  <a:pt x="1099" y="697"/>
                </a:lnTo>
                <a:lnTo>
                  <a:pt x="1101" y="698"/>
                </a:lnTo>
                <a:lnTo>
                  <a:pt x="1102" y="697"/>
                </a:lnTo>
                <a:lnTo>
                  <a:pt x="1103" y="696"/>
                </a:lnTo>
                <a:lnTo>
                  <a:pt x="1105" y="695"/>
                </a:lnTo>
                <a:lnTo>
                  <a:pt x="1106" y="695"/>
                </a:lnTo>
                <a:lnTo>
                  <a:pt x="1108" y="698"/>
                </a:lnTo>
                <a:lnTo>
                  <a:pt x="1109" y="699"/>
                </a:lnTo>
                <a:lnTo>
                  <a:pt x="1110" y="700"/>
                </a:lnTo>
                <a:lnTo>
                  <a:pt x="1111" y="700"/>
                </a:lnTo>
                <a:lnTo>
                  <a:pt x="1112" y="700"/>
                </a:lnTo>
                <a:lnTo>
                  <a:pt x="1115" y="701"/>
                </a:lnTo>
                <a:lnTo>
                  <a:pt x="1116" y="701"/>
                </a:lnTo>
                <a:lnTo>
                  <a:pt x="1116" y="702"/>
                </a:lnTo>
                <a:lnTo>
                  <a:pt x="1117" y="702"/>
                </a:lnTo>
                <a:lnTo>
                  <a:pt x="1117" y="701"/>
                </a:lnTo>
                <a:lnTo>
                  <a:pt x="1117" y="700"/>
                </a:lnTo>
                <a:lnTo>
                  <a:pt x="1116" y="700"/>
                </a:lnTo>
                <a:lnTo>
                  <a:pt x="1112" y="699"/>
                </a:lnTo>
                <a:lnTo>
                  <a:pt x="1108" y="697"/>
                </a:lnTo>
                <a:lnTo>
                  <a:pt x="1108" y="696"/>
                </a:lnTo>
                <a:lnTo>
                  <a:pt x="1107" y="695"/>
                </a:lnTo>
                <a:lnTo>
                  <a:pt x="1107" y="694"/>
                </a:lnTo>
                <a:lnTo>
                  <a:pt x="1106" y="693"/>
                </a:lnTo>
                <a:lnTo>
                  <a:pt x="1106" y="692"/>
                </a:lnTo>
                <a:lnTo>
                  <a:pt x="1107" y="692"/>
                </a:lnTo>
                <a:lnTo>
                  <a:pt x="1107" y="692"/>
                </a:lnTo>
                <a:lnTo>
                  <a:pt x="1109" y="692"/>
                </a:lnTo>
                <a:lnTo>
                  <a:pt x="1111" y="692"/>
                </a:lnTo>
                <a:lnTo>
                  <a:pt x="1112" y="693"/>
                </a:lnTo>
                <a:lnTo>
                  <a:pt x="1114" y="693"/>
                </a:lnTo>
                <a:lnTo>
                  <a:pt x="1117" y="695"/>
                </a:lnTo>
                <a:lnTo>
                  <a:pt x="1118" y="696"/>
                </a:lnTo>
                <a:lnTo>
                  <a:pt x="1119" y="696"/>
                </a:lnTo>
                <a:lnTo>
                  <a:pt x="1119" y="697"/>
                </a:lnTo>
                <a:lnTo>
                  <a:pt x="1120" y="698"/>
                </a:lnTo>
                <a:lnTo>
                  <a:pt x="1123" y="697"/>
                </a:lnTo>
                <a:lnTo>
                  <a:pt x="1125" y="696"/>
                </a:lnTo>
                <a:lnTo>
                  <a:pt x="1126" y="695"/>
                </a:lnTo>
                <a:lnTo>
                  <a:pt x="1129" y="693"/>
                </a:lnTo>
                <a:lnTo>
                  <a:pt x="1130" y="693"/>
                </a:lnTo>
                <a:lnTo>
                  <a:pt x="1133" y="692"/>
                </a:lnTo>
                <a:lnTo>
                  <a:pt x="1134" y="692"/>
                </a:lnTo>
                <a:lnTo>
                  <a:pt x="1135" y="693"/>
                </a:lnTo>
                <a:lnTo>
                  <a:pt x="1135" y="694"/>
                </a:lnTo>
                <a:lnTo>
                  <a:pt x="1135" y="695"/>
                </a:lnTo>
                <a:lnTo>
                  <a:pt x="1138" y="698"/>
                </a:lnTo>
                <a:lnTo>
                  <a:pt x="1139" y="700"/>
                </a:lnTo>
                <a:lnTo>
                  <a:pt x="1139" y="700"/>
                </a:lnTo>
                <a:lnTo>
                  <a:pt x="1140" y="702"/>
                </a:lnTo>
                <a:lnTo>
                  <a:pt x="1141" y="703"/>
                </a:lnTo>
                <a:lnTo>
                  <a:pt x="1141" y="704"/>
                </a:lnTo>
                <a:lnTo>
                  <a:pt x="1141" y="706"/>
                </a:lnTo>
                <a:lnTo>
                  <a:pt x="1142" y="708"/>
                </a:lnTo>
                <a:lnTo>
                  <a:pt x="1142" y="709"/>
                </a:lnTo>
                <a:lnTo>
                  <a:pt x="1142" y="710"/>
                </a:lnTo>
                <a:lnTo>
                  <a:pt x="1141" y="710"/>
                </a:lnTo>
                <a:lnTo>
                  <a:pt x="1140" y="710"/>
                </a:lnTo>
                <a:lnTo>
                  <a:pt x="1139" y="709"/>
                </a:lnTo>
                <a:lnTo>
                  <a:pt x="1137" y="709"/>
                </a:lnTo>
                <a:lnTo>
                  <a:pt x="1135" y="710"/>
                </a:lnTo>
                <a:lnTo>
                  <a:pt x="1134" y="712"/>
                </a:lnTo>
                <a:lnTo>
                  <a:pt x="1133" y="712"/>
                </a:lnTo>
                <a:lnTo>
                  <a:pt x="1132" y="715"/>
                </a:lnTo>
                <a:lnTo>
                  <a:pt x="1131" y="719"/>
                </a:lnTo>
                <a:lnTo>
                  <a:pt x="1130" y="719"/>
                </a:lnTo>
                <a:lnTo>
                  <a:pt x="1129" y="720"/>
                </a:lnTo>
                <a:lnTo>
                  <a:pt x="1128" y="719"/>
                </a:lnTo>
                <a:lnTo>
                  <a:pt x="1127" y="719"/>
                </a:lnTo>
                <a:lnTo>
                  <a:pt x="1123" y="719"/>
                </a:lnTo>
                <a:lnTo>
                  <a:pt x="1119" y="720"/>
                </a:lnTo>
                <a:lnTo>
                  <a:pt x="1118" y="720"/>
                </a:lnTo>
                <a:lnTo>
                  <a:pt x="1116" y="721"/>
                </a:lnTo>
                <a:lnTo>
                  <a:pt x="1115" y="722"/>
                </a:lnTo>
                <a:lnTo>
                  <a:pt x="1112" y="722"/>
                </a:lnTo>
                <a:lnTo>
                  <a:pt x="1109" y="723"/>
                </a:lnTo>
                <a:lnTo>
                  <a:pt x="1106" y="724"/>
                </a:lnTo>
                <a:lnTo>
                  <a:pt x="1103" y="724"/>
                </a:lnTo>
                <a:lnTo>
                  <a:pt x="1100" y="725"/>
                </a:lnTo>
                <a:lnTo>
                  <a:pt x="1096" y="724"/>
                </a:lnTo>
                <a:lnTo>
                  <a:pt x="1095" y="724"/>
                </a:lnTo>
                <a:lnTo>
                  <a:pt x="1094" y="723"/>
                </a:lnTo>
                <a:lnTo>
                  <a:pt x="1093" y="722"/>
                </a:lnTo>
                <a:lnTo>
                  <a:pt x="1092" y="720"/>
                </a:lnTo>
                <a:lnTo>
                  <a:pt x="1091" y="722"/>
                </a:lnTo>
                <a:lnTo>
                  <a:pt x="1092" y="724"/>
                </a:lnTo>
                <a:lnTo>
                  <a:pt x="1093" y="724"/>
                </a:lnTo>
                <a:lnTo>
                  <a:pt x="1095" y="727"/>
                </a:lnTo>
                <a:lnTo>
                  <a:pt x="1096" y="727"/>
                </a:lnTo>
                <a:lnTo>
                  <a:pt x="1096" y="727"/>
                </a:lnTo>
                <a:lnTo>
                  <a:pt x="1098" y="728"/>
                </a:lnTo>
                <a:lnTo>
                  <a:pt x="1100" y="727"/>
                </a:lnTo>
                <a:lnTo>
                  <a:pt x="1102" y="726"/>
                </a:lnTo>
                <a:lnTo>
                  <a:pt x="1103" y="726"/>
                </a:lnTo>
                <a:lnTo>
                  <a:pt x="1107" y="725"/>
                </a:lnTo>
                <a:lnTo>
                  <a:pt x="1107" y="725"/>
                </a:lnTo>
                <a:lnTo>
                  <a:pt x="1110" y="724"/>
                </a:lnTo>
                <a:lnTo>
                  <a:pt x="1111" y="724"/>
                </a:lnTo>
                <a:lnTo>
                  <a:pt x="1116" y="724"/>
                </a:lnTo>
                <a:lnTo>
                  <a:pt x="1119" y="724"/>
                </a:lnTo>
                <a:lnTo>
                  <a:pt x="1123" y="724"/>
                </a:lnTo>
                <a:lnTo>
                  <a:pt x="1124" y="723"/>
                </a:lnTo>
                <a:lnTo>
                  <a:pt x="1125" y="723"/>
                </a:lnTo>
                <a:lnTo>
                  <a:pt x="1128" y="724"/>
                </a:lnTo>
                <a:lnTo>
                  <a:pt x="1130" y="724"/>
                </a:lnTo>
                <a:lnTo>
                  <a:pt x="1131" y="724"/>
                </a:lnTo>
                <a:lnTo>
                  <a:pt x="1131" y="724"/>
                </a:lnTo>
                <a:lnTo>
                  <a:pt x="1134" y="724"/>
                </a:lnTo>
                <a:lnTo>
                  <a:pt x="1136" y="723"/>
                </a:lnTo>
                <a:lnTo>
                  <a:pt x="1138" y="722"/>
                </a:lnTo>
                <a:lnTo>
                  <a:pt x="1140" y="722"/>
                </a:lnTo>
                <a:lnTo>
                  <a:pt x="1142" y="723"/>
                </a:lnTo>
                <a:lnTo>
                  <a:pt x="1144" y="724"/>
                </a:lnTo>
                <a:lnTo>
                  <a:pt x="1146" y="725"/>
                </a:lnTo>
                <a:lnTo>
                  <a:pt x="1149" y="728"/>
                </a:lnTo>
                <a:lnTo>
                  <a:pt x="1151" y="733"/>
                </a:lnTo>
                <a:lnTo>
                  <a:pt x="1153" y="736"/>
                </a:lnTo>
                <a:lnTo>
                  <a:pt x="1154" y="736"/>
                </a:lnTo>
                <a:lnTo>
                  <a:pt x="1154" y="737"/>
                </a:lnTo>
                <a:lnTo>
                  <a:pt x="1155" y="737"/>
                </a:lnTo>
                <a:lnTo>
                  <a:pt x="1157" y="737"/>
                </a:lnTo>
                <a:lnTo>
                  <a:pt x="1159" y="739"/>
                </a:lnTo>
                <a:lnTo>
                  <a:pt x="1158" y="740"/>
                </a:lnTo>
                <a:lnTo>
                  <a:pt x="1157" y="738"/>
                </a:lnTo>
                <a:lnTo>
                  <a:pt x="1156" y="738"/>
                </a:lnTo>
                <a:lnTo>
                  <a:pt x="1154" y="739"/>
                </a:lnTo>
                <a:lnTo>
                  <a:pt x="1154" y="740"/>
                </a:lnTo>
                <a:lnTo>
                  <a:pt x="1154" y="741"/>
                </a:lnTo>
                <a:lnTo>
                  <a:pt x="1154" y="742"/>
                </a:lnTo>
                <a:lnTo>
                  <a:pt x="1154" y="743"/>
                </a:lnTo>
                <a:lnTo>
                  <a:pt x="1155" y="746"/>
                </a:lnTo>
                <a:lnTo>
                  <a:pt x="1157" y="748"/>
                </a:lnTo>
                <a:lnTo>
                  <a:pt x="1158" y="749"/>
                </a:lnTo>
                <a:lnTo>
                  <a:pt x="1160" y="751"/>
                </a:lnTo>
                <a:lnTo>
                  <a:pt x="1160" y="752"/>
                </a:lnTo>
                <a:lnTo>
                  <a:pt x="1161" y="753"/>
                </a:lnTo>
                <a:lnTo>
                  <a:pt x="1161" y="754"/>
                </a:lnTo>
                <a:lnTo>
                  <a:pt x="1162" y="756"/>
                </a:lnTo>
                <a:lnTo>
                  <a:pt x="1163" y="758"/>
                </a:lnTo>
                <a:lnTo>
                  <a:pt x="1165" y="762"/>
                </a:lnTo>
                <a:lnTo>
                  <a:pt x="1165" y="763"/>
                </a:lnTo>
                <a:lnTo>
                  <a:pt x="1166" y="766"/>
                </a:lnTo>
                <a:lnTo>
                  <a:pt x="1166" y="768"/>
                </a:lnTo>
                <a:lnTo>
                  <a:pt x="1167" y="773"/>
                </a:lnTo>
                <a:lnTo>
                  <a:pt x="1168" y="775"/>
                </a:lnTo>
                <a:lnTo>
                  <a:pt x="1168" y="780"/>
                </a:lnTo>
                <a:lnTo>
                  <a:pt x="1169" y="786"/>
                </a:lnTo>
                <a:lnTo>
                  <a:pt x="1168" y="788"/>
                </a:lnTo>
                <a:lnTo>
                  <a:pt x="1166" y="797"/>
                </a:lnTo>
                <a:lnTo>
                  <a:pt x="1166" y="798"/>
                </a:lnTo>
                <a:lnTo>
                  <a:pt x="1165" y="797"/>
                </a:lnTo>
                <a:lnTo>
                  <a:pt x="1163" y="798"/>
                </a:lnTo>
                <a:lnTo>
                  <a:pt x="1159" y="798"/>
                </a:lnTo>
                <a:lnTo>
                  <a:pt x="1157" y="797"/>
                </a:lnTo>
                <a:lnTo>
                  <a:pt x="1156" y="796"/>
                </a:lnTo>
                <a:lnTo>
                  <a:pt x="1155" y="794"/>
                </a:lnTo>
                <a:lnTo>
                  <a:pt x="1154" y="792"/>
                </a:lnTo>
                <a:lnTo>
                  <a:pt x="1154" y="791"/>
                </a:lnTo>
                <a:lnTo>
                  <a:pt x="1154" y="790"/>
                </a:lnTo>
                <a:lnTo>
                  <a:pt x="1154" y="789"/>
                </a:lnTo>
                <a:lnTo>
                  <a:pt x="1154" y="787"/>
                </a:lnTo>
                <a:lnTo>
                  <a:pt x="1153" y="786"/>
                </a:lnTo>
                <a:lnTo>
                  <a:pt x="1153" y="785"/>
                </a:lnTo>
                <a:lnTo>
                  <a:pt x="1154" y="784"/>
                </a:lnTo>
                <a:lnTo>
                  <a:pt x="1152" y="783"/>
                </a:lnTo>
                <a:lnTo>
                  <a:pt x="1149" y="781"/>
                </a:lnTo>
                <a:lnTo>
                  <a:pt x="1147" y="781"/>
                </a:lnTo>
                <a:lnTo>
                  <a:pt x="1146" y="781"/>
                </a:lnTo>
                <a:lnTo>
                  <a:pt x="1145" y="781"/>
                </a:lnTo>
                <a:lnTo>
                  <a:pt x="1145" y="782"/>
                </a:lnTo>
                <a:lnTo>
                  <a:pt x="1143" y="783"/>
                </a:lnTo>
                <a:lnTo>
                  <a:pt x="1143" y="784"/>
                </a:lnTo>
                <a:lnTo>
                  <a:pt x="1142" y="786"/>
                </a:lnTo>
                <a:lnTo>
                  <a:pt x="1142" y="786"/>
                </a:lnTo>
                <a:lnTo>
                  <a:pt x="1141" y="786"/>
                </a:lnTo>
                <a:lnTo>
                  <a:pt x="1139" y="787"/>
                </a:lnTo>
                <a:lnTo>
                  <a:pt x="1137" y="787"/>
                </a:lnTo>
                <a:lnTo>
                  <a:pt x="1136" y="786"/>
                </a:lnTo>
                <a:lnTo>
                  <a:pt x="1135" y="786"/>
                </a:lnTo>
                <a:lnTo>
                  <a:pt x="1134" y="786"/>
                </a:lnTo>
                <a:lnTo>
                  <a:pt x="1132" y="785"/>
                </a:lnTo>
                <a:lnTo>
                  <a:pt x="1129" y="783"/>
                </a:lnTo>
                <a:lnTo>
                  <a:pt x="1128" y="782"/>
                </a:lnTo>
                <a:lnTo>
                  <a:pt x="1126" y="781"/>
                </a:lnTo>
                <a:lnTo>
                  <a:pt x="1125" y="781"/>
                </a:lnTo>
                <a:lnTo>
                  <a:pt x="1123" y="779"/>
                </a:lnTo>
                <a:lnTo>
                  <a:pt x="1122" y="779"/>
                </a:lnTo>
                <a:lnTo>
                  <a:pt x="1121" y="777"/>
                </a:lnTo>
                <a:lnTo>
                  <a:pt x="1120" y="776"/>
                </a:lnTo>
                <a:lnTo>
                  <a:pt x="1119" y="772"/>
                </a:lnTo>
                <a:lnTo>
                  <a:pt x="1118" y="771"/>
                </a:lnTo>
                <a:lnTo>
                  <a:pt x="1117" y="770"/>
                </a:lnTo>
                <a:lnTo>
                  <a:pt x="1115" y="768"/>
                </a:lnTo>
                <a:lnTo>
                  <a:pt x="1107" y="764"/>
                </a:lnTo>
                <a:lnTo>
                  <a:pt x="1102" y="761"/>
                </a:lnTo>
                <a:lnTo>
                  <a:pt x="1101" y="761"/>
                </a:lnTo>
                <a:lnTo>
                  <a:pt x="1098" y="760"/>
                </a:lnTo>
                <a:lnTo>
                  <a:pt x="1096" y="758"/>
                </a:lnTo>
                <a:lnTo>
                  <a:pt x="1094" y="759"/>
                </a:lnTo>
                <a:lnTo>
                  <a:pt x="1093" y="759"/>
                </a:lnTo>
                <a:lnTo>
                  <a:pt x="1093" y="760"/>
                </a:lnTo>
                <a:lnTo>
                  <a:pt x="1093" y="761"/>
                </a:lnTo>
                <a:lnTo>
                  <a:pt x="1094" y="761"/>
                </a:lnTo>
                <a:lnTo>
                  <a:pt x="1096" y="762"/>
                </a:lnTo>
                <a:lnTo>
                  <a:pt x="1097" y="763"/>
                </a:lnTo>
                <a:lnTo>
                  <a:pt x="1098" y="763"/>
                </a:lnTo>
                <a:lnTo>
                  <a:pt x="1099" y="763"/>
                </a:lnTo>
                <a:lnTo>
                  <a:pt x="1102" y="765"/>
                </a:lnTo>
                <a:lnTo>
                  <a:pt x="1103" y="766"/>
                </a:lnTo>
                <a:lnTo>
                  <a:pt x="1106" y="767"/>
                </a:lnTo>
                <a:lnTo>
                  <a:pt x="1107" y="768"/>
                </a:lnTo>
                <a:lnTo>
                  <a:pt x="1109" y="769"/>
                </a:lnTo>
                <a:lnTo>
                  <a:pt x="1113" y="773"/>
                </a:lnTo>
                <a:lnTo>
                  <a:pt x="1114" y="773"/>
                </a:lnTo>
                <a:lnTo>
                  <a:pt x="1115" y="774"/>
                </a:lnTo>
                <a:lnTo>
                  <a:pt x="1114" y="775"/>
                </a:lnTo>
                <a:lnTo>
                  <a:pt x="1113" y="775"/>
                </a:lnTo>
                <a:lnTo>
                  <a:pt x="1106" y="774"/>
                </a:lnTo>
                <a:lnTo>
                  <a:pt x="1105" y="774"/>
                </a:lnTo>
                <a:lnTo>
                  <a:pt x="1101" y="776"/>
                </a:lnTo>
                <a:lnTo>
                  <a:pt x="1100" y="776"/>
                </a:lnTo>
                <a:lnTo>
                  <a:pt x="1099" y="776"/>
                </a:lnTo>
                <a:lnTo>
                  <a:pt x="1096" y="775"/>
                </a:lnTo>
                <a:lnTo>
                  <a:pt x="1094" y="774"/>
                </a:lnTo>
                <a:lnTo>
                  <a:pt x="1092" y="773"/>
                </a:lnTo>
                <a:lnTo>
                  <a:pt x="1090" y="773"/>
                </a:lnTo>
                <a:lnTo>
                  <a:pt x="1089" y="772"/>
                </a:lnTo>
                <a:lnTo>
                  <a:pt x="1088" y="771"/>
                </a:lnTo>
                <a:lnTo>
                  <a:pt x="1087" y="772"/>
                </a:lnTo>
                <a:lnTo>
                  <a:pt x="1088" y="773"/>
                </a:lnTo>
                <a:lnTo>
                  <a:pt x="1089" y="774"/>
                </a:lnTo>
                <a:lnTo>
                  <a:pt x="1090" y="775"/>
                </a:lnTo>
                <a:lnTo>
                  <a:pt x="1091" y="776"/>
                </a:lnTo>
                <a:lnTo>
                  <a:pt x="1098" y="777"/>
                </a:lnTo>
                <a:lnTo>
                  <a:pt x="1099" y="777"/>
                </a:lnTo>
                <a:lnTo>
                  <a:pt x="1101" y="777"/>
                </a:lnTo>
                <a:lnTo>
                  <a:pt x="1102" y="777"/>
                </a:lnTo>
                <a:lnTo>
                  <a:pt x="1107" y="776"/>
                </a:lnTo>
                <a:lnTo>
                  <a:pt x="1111" y="776"/>
                </a:lnTo>
                <a:lnTo>
                  <a:pt x="1113" y="776"/>
                </a:lnTo>
                <a:lnTo>
                  <a:pt x="1114" y="777"/>
                </a:lnTo>
                <a:lnTo>
                  <a:pt x="1116" y="778"/>
                </a:lnTo>
                <a:lnTo>
                  <a:pt x="1117" y="780"/>
                </a:lnTo>
                <a:lnTo>
                  <a:pt x="1118" y="781"/>
                </a:lnTo>
                <a:lnTo>
                  <a:pt x="1119" y="782"/>
                </a:lnTo>
                <a:lnTo>
                  <a:pt x="1119" y="783"/>
                </a:lnTo>
                <a:lnTo>
                  <a:pt x="1119" y="784"/>
                </a:lnTo>
                <a:lnTo>
                  <a:pt x="1119" y="785"/>
                </a:lnTo>
                <a:lnTo>
                  <a:pt x="1120" y="785"/>
                </a:lnTo>
                <a:lnTo>
                  <a:pt x="1125" y="786"/>
                </a:lnTo>
                <a:lnTo>
                  <a:pt x="1128" y="786"/>
                </a:lnTo>
                <a:lnTo>
                  <a:pt x="1130" y="788"/>
                </a:lnTo>
                <a:lnTo>
                  <a:pt x="1131" y="789"/>
                </a:lnTo>
                <a:lnTo>
                  <a:pt x="1131" y="790"/>
                </a:lnTo>
                <a:lnTo>
                  <a:pt x="1131" y="791"/>
                </a:lnTo>
                <a:lnTo>
                  <a:pt x="1132" y="792"/>
                </a:lnTo>
                <a:lnTo>
                  <a:pt x="1137" y="794"/>
                </a:lnTo>
                <a:lnTo>
                  <a:pt x="1140" y="796"/>
                </a:lnTo>
                <a:lnTo>
                  <a:pt x="1142" y="798"/>
                </a:lnTo>
                <a:lnTo>
                  <a:pt x="1142" y="798"/>
                </a:lnTo>
                <a:lnTo>
                  <a:pt x="1142" y="799"/>
                </a:lnTo>
                <a:lnTo>
                  <a:pt x="1143" y="801"/>
                </a:lnTo>
                <a:lnTo>
                  <a:pt x="1143" y="802"/>
                </a:lnTo>
                <a:lnTo>
                  <a:pt x="1142" y="803"/>
                </a:lnTo>
                <a:lnTo>
                  <a:pt x="1140" y="804"/>
                </a:lnTo>
                <a:lnTo>
                  <a:pt x="1139" y="805"/>
                </a:lnTo>
                <a:lnTo>
                  <a:pt x="1139" y="804"/>
                </a:lnTo>
                <a:lnTo>
                  <a:pt x="1137" y="804"/>
                </a:lnTo>
                <a:lnTo>
                  <a:pt x="1135" y="803"/>
                </a:lnTo>
                <a:lnTo>
                  <a:pt x="1133" y="803"/>
                </a:lnTo>
                <a:lnTo>
                  <a:pt x="1132" y="804"/>
                </a:lnTo>
                <a:lnTo>
                  <a:pt x="1131" y="805"/>
                </a:lnTo>
                <a:lnTo>
                  <a:pt x="1130" y="806"/>
                </a:lnTo>
                <a:lnTo>
                  <a:pt x="1129" y="807"/>
                </a:lnTo>
                <a:lnTo>
                  <a:pt x="1126" y="809"/>
                </a:lnTo>
                <a:lnTo>
                  <a:pt x="1123" y="815"/>
                </a:lnTo>
                <a:lnTo>
                  <a:pt x="1122" y="816"/>
                </a:lnTo>
                <a:lnTo>
                  <a:pt x="1119" y="821"/>
                </a:lnTo>
                <a:lnTo>
                  <a:pt x="1118" y="822"/>
                </a:lnTo>
                <a:lnTo>
                  <a:pt x="1117" y="822"/>
                </a:lnTo>
                <a:lnTo>
                  <a:pt x="1116" y="821"/>
                </a:lnTo>
                <a:lnTo>
                  <a:pt x="1114" y="820"/>
                </a:lnTo>
                <a:lnTo>
                  <a:pt x="1114" y="819"/>
                </a:lnTo>
                <a:lnTo>
                  <a:pt x="1113" y="817"/>
                </a:lnTo>
                <a:lnTo>
                  <a:pt x="1112" y="815"/>
                </a:lnTo>
                <a:lnTo>
                  <a:pt x="1109" y="812"/>
                </a:lnTo>
                <a:lnTo>
                  <a:pt x="1107" y="810"/>
                </a:lnTo>
                <a:lnTo>
                  <a:pt x="1103" y="809"/>
                </a:lnTo>
                <a:lnTo>
                  <a:pt x="1101" y="809"/>
                </a:lnTo>
                <a:lnTo>
                  <a:pt x="1098" y="808"/>
                </a:lnTo>
                <a:lnTo>
                  <a:pt x="1097" y="808"/>
                </a:lnTo>
                <a:lnTo>
                  <a:pt x="1096" y="807"/>
                </a:lnTo>
                <a:lnTo>
                  <a:pt x="1096" y="808"/>
                </a:lnTo>
                <a:lnTo>
                  <a:pt x="1096" y="809"/>
                </a:lnTo>
                <a:lnTo>
                  <a:pt x="1096" y="809"/>
                </a:lnTo>
                <a:lnTo>
                  <a:pt x="1099" y="810"/>
                </a:lnTo>
                <a:lnTo>
                  <a:pt x="1102" y="810"/>
                </a:lnTo>
                <a:lnTo>
                  <a:pt x="1106" y="813"/>
                </a:lnTo>
                <a:lnTo>
                  <a:pt x="1107" y="813"/>
                </a:lnTo>
                <a:lnTo>
                  <a:pt x="1107" y="814"/>
                </a:lnTo>
                <a:lnTo>
                  <a:pt x="1110" y="816"/>
                </a:lnTo>
                <a:lnTo>
                  <a:pt x="1111" y="817"/>
                </a:lnTo>
                <a:lnTo>
                  <a:pt x="1110" y="819"/>
                </a:lnTo>
                <a:lnTo>
                  <a:pt x="1108" y="820"/>
                </a:lnTo>
                <a:lnTo>
                  <a:pt x="1108" y="821"/>
                </a:lnTo>
                <a:lnTo>
                  <a:pt x="1109" y="821"/>
                </a:lnTo>
                <a:lnTo>
                  <a:pt x="1112" y="821"/>
                </a:lnTo>
                <a:lnTo>
                  <a:pt x="1115" y="822"/>
                </a:lnTo>
                <a:lnTo>
                  <a:pt x="1117" y="823"/>
                </a:lnTo>
                <a:lnTo>
                  <a:pt x="1119" y="823"/>
                </a:lnTo>
                <a:lnTo>
                  <a:pt x="1119" y="823"/>
                </a:lnTo>
                <a:lnTo>
                  <a:pt x="1126" y="818"/>
                </a:lnTo>
                <a:lnTo>
                  <a:pt x="1127" y="815"/>
                </a:lnTo>
                <a:lnTo>
                  <a:pt x="1128" y="812"/>
                </a:lnTo>
                <a:lnTo>
                  <a:pt x="1129" y="811"/>
                </a:lnTo>
                <a:lnTo>
                  <a:pt x="1130" y="810"/>
                </a:lnTo>
                <a:lnTo>
                  <a:pt x="1131" y="810"/>
                </a:lnTo>
                <a:lnTo>
                  <a:pt x="1132" y="810"/>
                </a:lnTo>
                <a:lnTo>
                  <a:pt x="1134" y="811"/>
                </a:lnTo>
                <a:lnTo>
                  <a:pt x="1137" y="811"/>
                </a:lnTo>
                <a:lnTo>
                  <a:pt x="1138" y="811"/>
                </a:lnTo>
                <a:lnTo>
                  <a:pt x="1140" y="810"/>
                </a:lnTo>
                <a:lnTo>
                  <a:pt x="1140" y="810"/>
                </a:lnTo>
                <a:lnTo>
                  <a:pt x="1142" y="810"/>
                </a:lnTo>
                <a:lnTo>
                  <a:pt x="1142" y="810"/>
                </a:lnTo>
                <a:lnTo>
                  <a:pt x="1143" y="811"/>
                </a:lnTo>
                <a:lnTo>
                  <a:pt x="1143" y="812"/>
                </a:lnTo>
                <a:lnTo>
                  <a:pt x="1142" y="818"/>
                </a:lnTo>
                <a:lnTo>
                  <a:pt x="1142" y="819"/>
                </a:lnTo>
                <a:lnTo>
                  <a:pt x="1143" y="820"/>
                </a:lnTo>
                <a:lnTo>
                  <a:pt x="1144" y="821"/>
                </a:lnTo>
                <a:lnTo>
                  <a:pt x="1144" y="822"/>
                </a:lnTo>
                <a:lnTo>
                  <a:pt x="1144" y="823"/>
                </a:lnTo>
                <a:lnTo>
                  <a:pt x="1144" y="826"/>
                </a:lnTo>
                <a:lnTo>
                  <a:pt x="1144" y="827"/>
                </a:lnTo>
                <a:lnTo>
                  <a:pt x="1143" y="828"/>
                </a:lnTo>
                <a:lnTo>
                  <a:pt x="1143" y="830"/>
                </a:lnTo>
                <a:lnTo>
                  <a:pt x="1144" y="831"/>
                </a:lnTo>
                <a:lnTo>
                  <a:pt x="1144" y="833"/>
                </a:lnTo>
                <a:lnTo>
                  <a:pt x="1145" y="833"/>
                </a:lnTo>
                <a:lnTo>
                  <a:pt x="1150" y="839"/>
                </a:lnTo>
                <a:lnTo>
                  <a:pt x="1150" y="840"/>
                </a:lnTo>
                <a:lnTo>
                  <a:pt x="1148" y="844"/>
                </a:lnTo>
                <a:lnTo>
                  <a:pt x="1147" y="847"/>
                </a:lnTo>
                <a:lnTo>
                  <a:pt x="1145" y="848"/>
                </a:lnTo>
                <a:lnTo>
                  <a:pt x="1143" y="849"/>
                </a:lnTo>
                <a:lnTo>
                  <a:pt x="1142" y="850"/>
                </a:lnTo>
                <a:lnTo>
                  <a:pt x="1142" y="850"/>
                </a:lnTo>
                <a:lnTo>
                  <a:pt x="1140" y="849"/>
                </a:lnTo>
                <a:lnTo>
                  <a:pt x="1139" y="850"/>
                </a:lnTo>
                <a:lnTo>
                  <a:pt x="1141" y="851"/>
                </a:lnTo>
                <a:lnTo>
                  <a:pt x="1143" y="852"/>
                </a:lnTo>
                <a:lnTo>
                  <a:pt x="1144" y="851"/>
                </a:lnTo>
                <a:lnTo>
                  <a:pt x="1146" y="850"/>
                </a:lnTo>
                <a:lnTo>
                  <a:pt x="1147" y="849"/>
                </a:lnTo>
                <a:lnTo>
                  <a:pt x="1148" y="849"/>
                </a:lnTo>
                <a:lnTo>
                  <a:pt x="1149" y="848"/>
                </a:lnTo>
                <a:lnTo>
                  <a:pt x="1152" y="847"/>
                </a:lnTo>
                <a:lnTo>
                  <a:pt x="1153" y="847"/>
                </a:lnTo>
                <a:lnTo>
                  <a:pt x="1154" y="846"/>
                </a:lnTo>
                <a:lnTo>
                  <a:pt x="1155" y="846"/>
                </a:lnTo>
                <a:lnTo>
                  <a:pt x="1157" y="846"/>
                </a:lnTo>
                <a:lnTo>
                  <a:pt x="1158" y="846"/>
                </a:lnTo>
                <a:lnTo>
                  <a:pt x="1159" y="846"/>
                </a:lnTo>
                <a:lnTo>
                  <a:pt x="1160" y="846"/>
                </a:lnTo>
                <a:lnTo>
                  <a:pt x="1161" y="846"/>
                </a:lnTo>
                <a:lnTo>
                  <a:pt x="1161" y="845"/>
                </a:lnTo>
                <a:lnTo>
                  <a:pt x="1161" y="844"/>
                </a:lnTo>
                <a:lnTo>
                  <a:pt x="1163" y="844"/>
                </a:lnTo>
                <a:lnTo>
                  <a:pt x="1164" y="844"/>
                </a:lnTo>
                <a:lnTo>
                  <a:pt x="1164" y="845"/>
                </a:lnTo>
                <a:lnTo>
                  <a:pt x="1163" y="845"/>
                </a:lnTo>
                <a:lnTo>
                  <a:pt x="1165" y="845"/>
                </a:lnTo>
                <a:lnTo>
                  <a:pt x="1166" y="846"/>
                </a:lnTo>
                <a:lnTo>
                  <a:pt x="1166" y="847"/>
                </a:lnTo>
                <a:lnTo>
                  <a:pt x="1166" y="847"/>
                </a:lnTo>
                <a:lnTo>
                  <a:pt x="1167" y="848"/>
                </a:lnTo>
                <a:lnTo>
                  <a:pt x="1168" y="847"/>
                </a:lnTo>
                <a:lnTo>
                  <a:pt x="1169" y="847"/>
                </a:lnTo>
                <a:lnTo>
                  <a:pt x="1170" y="847"/>
                </a:lnTo>
                <a:lnTo>
                  <a:pt x="1172" y="850"/>
                </a:lnTo>
                <a:lnTo>
                  <a:pt x="1173" y="850"/>
                </a:lnTo>
                <a:lnTo>
                  <a:pt x="1174" y="850"/>
                </a:lnTo>
                <a:lnTo>
                  <a:pt x="1175" y="850"/>
                </a:lnTo>
                <a:lnTo>
                  <a:pt x="1176" y="849"/>
                </a:lnTo>
                <a:lnTo>
                  <a:pt x="1176" y="846"/>
                </a:lnTo>
                <a:lnTo>
                  <a:pt x="1177" y="844"/>
                </a:lnTo>
                <a:lnTo>
                  <a:pt x="1177" y="843"/>
                </a:lnTo>
                <a:lnTo>
                  <a:pt x="1178" y="842"/>
                </a:lnTo>
                <a:lnTo>
                  <a:pt x="1179" y="842"/>
                </a:lnTo>
                <a:lnTo>
                  <a:pt x="1180" y="839"/>
                </a:lnTo>
                <a:lnTo>
                  <a:pt x="1180" y="838"/>
                </a:lnTo>
                <a:lnTo>
                  <a:pt x="1181" y="838"/>
                </a:lnTo>
                <a:lnTo>
                  <a:pt x="1183" y="840"/>
                </a:lnTo>
                <a:lnTo>
                  <a:pt x="1185" y="842"/>
                </a:lnTo>
                <a:lnTo>
                  <a:pt x="1186" y="845"/>
                </a:lnTo>
                <a:lnTo>
                  <a:pt x="1186" y="848"/>
                </a:lnTo>
                <a:lnTo>
                  <a:pt x="1186" y="849"/>
                </a:lnTo>
                <a:lnTo>
                  <a:pt x="1185" y="850"/>
                </a:lnTo>
                <a:lnTo>
                  <a:pt x="1184" y="851"/>
                </a:lnTo>
                <a:lnTo>
                  <a:pt x="1185" y="851"/>
                </a:lnTo>
                <a:lnTo>
                  <a:pt x="1187" y="850"/>
                </a:lnTo>
                <a:lnTo>
                  <a:pt x="1188" y="850"/>
                </a:lnTo>
                <a:lnTo>
                  <a:pt x="1188" y="851"/>
                </a:lnTo>
                <a:lnTo>
                  <a:pt x="1188" y="852"/>
                </a:lnTo>
                <a:lnTo>
                  <a:pt x="1189" y="853"/>
                </a:lnTo>
                <a:lnTo>
                  <a:pt x="1189" y="854"/>
                </a:lnTo>
                <a:lnTo>
                  <a:pt x="1189" y="854"/>
                </a:lnTo>
                <a:lnTo>
                  <a:pt x="1191" y="854"/>
                </a:lnTo>
                <a:lnTo>
                  <a:pt x="1192" y="854"/>
                </a:lnTo>
                <a:lnTo>
                  <a:pt x="1193" y="854"/>
                </a:lnTo>
                <a:lnTo>
                  <a:pt x="1196" y="855"/>
                </a:lnTo>
                <a:lnTo>
                  <a:pt x="1197" y="856"/>
                </a:lnTo>
                <a:lnTo>
                  <a:pt x="1196" y="857"/>
                </a:lnTo>
                <a:lnTo>
                  <a:pt x="1195" y="862"/>
                </a:lnTo>
                <a:lnTo>
                  <a:pt x="1194" y="863"/>
                </a:lnTo>
                <a:lnTo>
                  <a:pt x="1194" y="864"/>
                </a:lnTo>
                <a:lnTo>
                  <a:pt x="1194" y="865"/>
                </a:lnTo>
                <a:lnTo>
                  <a:pt x="1194" y="866"/>
                </a:lnTo>
                <a:lnTo>
                  <a:pt x="1194" y="867"/>
                </a:lnTo>
                <a:lnTo>
                  <a:pt x="1193" y="871"/>
                </a:lnTo>
                <a:lnTo>
                  <a:pt x="1192" y="872"/>
                </a:lnTo>
                <a:lnTo>
                  <a:pt x="1191" y="875"/>
                </a:lnTo>
                <a:lnTo>
                  <a:pt x="1191" y="877"/>
                </a:lnTo>
                <a:lnTo>
                  <a:pt x="1189" y="878"/>
                </a:lnTo>
                <a:lnTo>
                  <a:pt x="1189" y="880"/>
                </a:lnTo>
                <a:lnTo>
                  <a:pt x="1188" y="881"/>
                </a:lnTo>
                <a:lnTo>
                  <a:pt x="1185" y="882"/>
                </a:lnTo>
                <a:lnTo>
                  <a:pt x="1182" y="882"/>
                </a:lnTo>
                <a:lnTo>
                  <a:pt x="1179" y="881"/>
                </a:lnTo>
                <a:lnTo>
                  <a:pt x="1176" y="881"/>
                </a:lnTo>
                <a:lnTo>
                  <a:pt x="1175" y="881"/>
                </a:lnTo>
                <a:lnTo>
                  <a:pt x="1174" y="881"/>
                </a:lnTo>
                <a:lnTo>
                  <a:pt x="1171" y="881"/>
                </a:lnTo>
                <a:lnTo>
                  <a:pt x="1170" y="881"/>
                </a:lnTo>
                <a:lnTo>
                  <a:pt x="1169" y="880"/>
                </a:lnTo>
                <a:lnTo>
                  <a:pt x="1168" y="879"/>
                </a:lnTo>
                <a:lnTo>
                  <a:pt x="1168" y="878"/>
                </a:lnTo>
                <a:lnTo>
                  <a:pt x="1167" y="877"/>
                </a:lnTo>
                <a:lnTo>
                  <a:pt x="1167" y="876"/>
                </a:lnTo>
                <a:lnTo>
                  <a:pt x="1166" y="875"/>
                </a:lnTo>
                <a:lnTo>
                  <a:pt x="1166" y="873"/>
                </a:lnTo>
                <a:lnTo>
                  <a:pt x="1166" y="872"/>
                </a:lnTo>
                <a:lnTo>
                  <a:pt x="1166" y="871"/>
                </a:lnTo>
                <a:lnTo>
                  <a:pt x="1165" y="870"/>
                </a:lnTo>
                <a:lnTo>
                  <a:pt x="1164" y="869"/>
                </a:lnTo>
                <a:lnTo>
                  <a:pt x="1162" y="869"/>
                </a:lnTo>
                <a:lnTo>
                  <a:pt x="1161" y="868"/>
                </a:lnTo>
                <a:lnTo>
                  <a:pt x="1161" y="867"/>
                </a:lnTo>
                <a:lnTo>
                  <a:pt x="1160" y="867"/>
                </a:lnTo>
                <a:lnTo>
                  <a:pt x="1158" y="867"/>
                </a:lnTo>
                <a:lnTo>
                  <a:pt x="1156" y="867"/>
                </a:lnTo>
                <a:lnTo>
                  <a:pt x="1155" y="867"/>
                </a:lnTo>
                <a:lnTo>
                  <a:pt x="1154" y="867"/>
                </a:lnTo>
                <a:lnTo>
                  <a:pt x="1153" y="868"/>
                </a:lnTo>
                <a:lnTo>
                  <a:pt x="1152" y="869"/>
                </a:lnTo>
                <a:lnTo>
                  <a:pt x="1151" y="869"/>
                </a:lnTo>
                <a:lnTo>
                  <a:pt x="1149" y="869"/>
                </a:lnTo>
                <a:lnTo>
                  <a:pt x="1148" y="869"/>
                </a:lnTo>
                <a:lnTo>
                  <a:pt x="1142" y="868"/>
                </a:lnTo>
                <a:lnTo>
                  <a:pt x="1142" y="868"/>
                </a:lnTo>
                <a:lnTo>
                  <a:pt x="1139" y="869"/>
                </a:lnTo>
                <a:lnTo>
                  <a:pt x="1137" y="870"/>
                </a:lnTo>
                <a:lnTo>
                  <a:pt x="1136" y="871"/>
                </a:lnTo>
                <a:lnTo>
                  <a:pt x="1132" y="873"/>
                </a:lnTo>
                <a:lnTo>
                  <a:pt x="1130" y="874"/>
                </a:lnTo>
                <a:lnTo>
                  <a:pt x="1128" y="874"/>
                </a:lnTo>
                <a:lnTo>
                  <a:pt x="1127" y="874"/>
                </a:lnTo>
                <a:lnTo>
                  <a:pt x="1125" y="873"/>
                </a:lnTo>
                <a:lnTo>
                  <a:pt x="1124" y="872"/>
                </a:lnTo>
                <a:lnTo>
                  <a:pt x="1122" y="870"/>
                </a:lnTo>
                <a:lnTo>
                  <a:pt x="1121" y="868"/>
                </a:lnTo>
                <a:lnTo>
                  <a:pt x="1121" y="867"/>
                </a:lnTo>
                <a:lnTo>
                  <a:pt x="1120" y="866"/>
                </a:lnTo>
                <a:lnTo>
                  <a:pt x="1120" y="865"/>
                </a:lnTo>
                <a:lnTo>
                  <a:pt x="1119" y="863"/>
                </a:lnTo>
                <a:lnTo>
                  <a:pt x="1116" y="861"/>
                </a:lnTo>
                <a:lnTo>
                  <a:pt x="1115" y="861"/>
                </a:lnTo>
                <a:lnTo>
                  <a:pt x="1114" y="861"/>
                </a:lnTo>
                <a:lnTo>
                  <a:pt x="1114" y="862"/>
                </a:lnTo>
                <a:lnTo>
                  <a:pt x="1115" y="863"/>
                </a:lnTo>
                <a:lnTo>
                  <a:pt x="1118" y="866"/>
                </a:lnTo>
                <a:lnTo>
                  <a:pt x="1119" y="867"/>
                </a:lnTo>
                <a:lnTo>
                  <a:pt x="1119" y="868"/>
                </a:lnTo>
                <a:lnTo>
                  <a:pt x="1121" y="872"/>
                </a:lnTo>
                <a:lnTo>
                  <a:pt x="1123" y="873"/>
                </a:lnTo>
                <a:lnTo>
                  <a:pt x="1124" y="874"/>
                </a:lnTo>
                <a:lnTo>
                  <a:pt x="1125" y="875"/>
                </a:lnTo>
                <a:lnTo>
                  <a:pt x="1126" y="878"/>
                </a:lnTo>
                <a:lnTo>
                  <a:pt x="1126" y="879"/>
                </a:lnTo>
                <a:lnTo>
                  <a:pt x="1125" y="879"/>
                </a:lnTo>
                <a:lnTo>
                  <a:pt x="1125" y="880"/>
                </a:lnTo>
                <a:lnTo>
                  <a:pt x="1125" y="881"/>
                </a:lnTo>
                <a:lnTo>
                  <a:pt x="1125" y="882"/>
                </a:lnTo>
                <a:lnTo>
                  <a:pt x="1125" y="883"/>
                </a:lnTo>
                <a:lnTo>
                  <a:pt x="1124" y="885"/>
                </a:lnTo>
                <a:lnTo>
                  <a:pt x="1124" y="886"/>
                </a:lnTo>
                <a:lnTo>
                  <a:pt x="1121" y="887"/>
                </a:lnTo>
                <a:lnTo>
                  <a:pt x="1119" y="889"/>
                </a:lnTo>
                <a:lnTo>
                  <a:pt x="1117" y="889"/>
                </a:lnTo>
                <a:lnTo>
                  <a:pt x="1115" y="891"/>
                </a:lnTo>
                <a:lnTo>
                  <a:pt x="1114" y="891"/>
                </a:lnTo>
                <a:lnTo>
                  <a:pt x="1113" y="891"/>
                </a:lnTo>
                <a:lnTo>
                  <a:pt x="1112" y="891"/>
                </a:lnTo>
                <a:lnTo>
                  <a:pt x="1111" y="891"/>
                </a:lnTo>
                <a:lnTo>
                  <a:pt x="1111" y="892"/>
                </a:lnTo>
                <a:lnTo>
                  <a:pt x="1112" y="892"/>
                </a:lnTo>
                <a:lnTo>
                  <a:pt x="1113" y="892"/>
                </a:lnTo>
                <a:lnTo>
                  <a:pt x="1114" y="893"/>
                </a:lnTo>
                <a:lnTo>
                  <a:pt x="1115" y="892"/>
                </a:lnTo>
                <a:lnTo>
                  <a:pt x="1116" y="892"/>
                </a:lnTo>
                <a:lnTo>
                  <a:pt x="1117" y="892"/>
                </a:lnTo>
                <a:lnTo>
                  <a:pt x="1117" y="891"/>
                </a:lnTo>
                <a:lnTo>
                  <a:pt x="1118" y="890"/>
                </a:lnTo>
                <a:lnTo>
                  <a:pt x="1119" y="890"/>
                </a:lnTo>
                <a:lnTo>
                  <a:pt x="1120" y="890"/>
                </a:lnTo>
                <a:lnTo>
                  <a:pt x="1121" y="890"/>
                </a:lnTo>
                <a:lnTo>
                  <a:pt x="1121" y="891"/>
                </a:lnTo>
                <a:lnTo>
                  <a:pt x="1121" y="892"/>
                </a:lnTo>
                <a:lnTo>
                  <a:pt x="1121" y="893"/>
                </a:lnTo>
                <a:lnTo>
                  <a:pt x="1121" y="895"/>
                </a:lnTo>
                <a:lnTo>
                  <a:pt x="1121" y="896"/>
                </a:lnTo>
                <a:lnTo>
                  <a:pt x="1121" y="898"/>
                </a:lnTo>
                <a:lnTo>
                  <a:pt x="1121" y="899"/>
                </a:lnTo>
                <a:lnTo>
                  <a:pt x="1120" y="900"/>
                </a:lnTo>
                <a:lnTo>
                  <a:pt x="1119" y="902"/>
                </a:lnTo>
                <a:lnTo>
                  <a:pt x="1119" y="903"/>
                </a:lnTo>
                <a:lnTo>
                  <a:pt x="1119" y="904"/>
                </a:lnTo>
                <a:lnTo>
                  <a:pt x="1118" y="903"/>
                </a:lnTo>
                <a:lnTo>
                  <a:pt x="1117" y="903"/>
                </a:lnTo>
                <a:lnTo>
                  <a:pt x="1117" y="904"/>
                </a:lnTo>
                <a:lnTo>
                  <a:pt x="1116" y="906"/>
                </a:lnTo>
                <a:lnTo>
                  <a:pt x="1117" y="905"/>
                </a:lnTo>
                <a:lnTo>
                  <a:pt x="1118" y="905"/>
                </a:lnTo>
                <a:lnTo>
                  <a:pt x="1119" y="905"/>
                </a:lnTo>
                <a:lnTo>
                  <a:pt x="1119" y="904"/>
                </a:lnTo>
                <a:lnTo>
                  <a:pt x="1119" y="907"/>
                </a:lnTo>
                <a:lnTo>
                  <a:pt x="1120" y="907"/>
                </a:lnTo>
                <a:lnTo>
                  <a:pt x="1121" y="908"/>
                </a:lnTo>
                <a:lnTo>
                  <a:pt x="1121" y="909"/>
                </a:lnTo>
                <a:lnTo>
                  <a:pt x="1120" y="912"/>
                </a:lnTo>
                <a:lnTo>
                  <a:pt x="1119" y="912"/>
                </a:lnTo>
                <a:lnTo>
                  <a:pt x="1118" y="912"/>
                </a:lnTo>
                <a:lnTo>
                  <a:pt x="1116" y="913"/>
                </a:lnTo>
                <a:lnTo>
                  <a:pt x="1115" y="913"/>
                </a:lnTo>
                <a:lnTo>
                  <a:pt x="1114" y="913"/>
                </a:lnTo>
                <a:lnTo>
                  <a:pt x="1114" y="914"/>
                </a:lnTo>
                <a:lnTo>
                  <a:pt x="1114" y="915"/>
                </a:lnTo>
                <a:lnTo>
                  <a:pt x="1113" y="915"/>
                </a:lnTo>
                <a:lnTo>
                  <a:pt x="1115" y="916"/>
                </a:lnTo>
                <a:lnTo>
                  <a:pt x="1117" y="916"/>
                </a:lnTo>
                <a:lnTo>
                  <a:pt x="1120" y="918"/>
                </a:lnTo>
                <a:lnTo>
                  <a:pt x="1122" y="919"/>
                </a:lnTo>
                <a:lnTo>
                  <a:pt x="1125" y="918"/>
                </a:lnTo>
                <a:lnTo>
                  <a:pt x="1126" y="918"/>
                </a:lnTo>
                <a:lnTo>
                  <a:pt x="1128" y="919"/>
                </a:lnTo>
                <a:lnTo>
                  <a:pt x="1128" y="920"/>
                </a:lnTo>
                <a:lnTo>
                  <a:pt x="1129" y="920"/>
                </a:lnTo>
                <a:lnTo>
                  <a:pt x="1129" y="921"/>
                </a:lnTo>
                <a:lnTo>
                  <a:pt x="1129" y="921"/>
                </a:lnTo>
                <a:lnTo>
                  <a:pt x="1130" y="922"/>
                </a:lnTo>
                <a:lnTo>
                  <a:pt x="1130" y="923"/>
                </a:lnTo>
                <a:lnTo>
                  <a:pt x="1131" y="926"/>
                </a:lnTo>
                <a:lnTo>
                  <a:pt x="1131" y="927"/>
                </a:lnTo>
                <a:lnTo>
                  <a:pt x="1133" y="927"/>
                </a:lnTo>
                <a:lnTo>
                  <a:pt x="1133" y="928"/>
                </a:lnTo>
                <a:lnTo>
                  <a:pt x="1135" y="931"/>
                </a:lnTo>
                <a:lnTo>
                  <a:pt x="1135" y="932"/>
                </a:lnTo>
                <a:lnTo>
                  <a:pt x="1135" y="933"/>
                </a:lnTo>
                <a:lnTo>
                  <a:pt x="1136" y="938"/>
                </a:lnTo>
                <a:lnTo>
                  <a:pt x="1136" y="939"/>
                </a:lnTo>
                <a:lnTo>
                  <a:pt x="1137" y="940"/>
                </a:lnTo>
                <a:lnTo>
                  <a:pt x="1137" y="945"/>
                </a:lnTo>
                <a:lnTo>
                  <a:pt x="1138" y="947"/>
                </a:lnTo>
                <a:lnTo>
                  <a:pt x="1138" y="951"/>
                </a:lnTo>
                <a:lnTo>
                  <a:pt x="1139" y="951"/>
                </a:lnTo>
                <a:lnTo>
                  <a:pt x="1140" y="951"/>
                </a:lnTo>
                <a:lnTo>
                  <a:pt x="1141" y="951"/>
                </a:lnTo>
                <a:lnTo>
                  <a:pt x="1142" y="950"/>
                </a:lnTo>
                <a:lnTo>
                  <a:pt x="1142" y="948"/>
                </a:lnTo>
                <a:lnTo>
                  <a:pt x="1141" y="947"/>
                </a:lnTo>
                <a:lnTo>
                  <a:pt x="1139" y="942"/>
                </a:lnTo>
                <a:lnTo>
                  <a:pt x="1138" y="936"/>
                </a:lnTo>
                <a:lnTo>
                  <a:pt x="1138" y="933"/>
                </a:lnTo>
                <a:lnTo>
                  <a:pt x="1138" y="932"/>
                </a:lnTo>
                <a:lnTo>
                  <a:pt x="1136" y="930"/>
                </a:lnTo>
                <a:lnTo>
                  <a:pt x="1135" y="927"/>
                </a:lnTo>
                <a:lnTo>
                  <a:pt x="1134" y="927"/>
                </a:lnTo>
                <a:lnTo>
                  <a:pt x="1133" y="927"/>
                </a:lnTo>
                <a:lnTo>
                  <a:pt x="1133" y="926"/>
                </a:lnTo>
                <a:lnTo>
                  <a:pt x="1132" y="925"/>
                </a:lnTo>
                <a:lnTo>
                  <a:pt x="1132" y="924"/>
                </a:lnTo>
                <a:lnTo>
                  <a:pt x="1132" y="922"/>
                </a:lnTo>
                <a:lnTo>
                  <a:pt x="1131" y="922"/>
                </a:lnTo>
                <a:lnTo>
                  <a:pt x="1131" y="921"/>
                </a:lnTo>
                <a:lnTo>
                  <a:pt x="1131" y="920"/>
                </a:lnTo>
                <a:lnTo>
                  <a:pt x="1130" y="918"/>
                </a:lnTo>
                <a:lnTo>
                  <a:pt x="1131" y="917"/>
                </a:lnTo>
                <a:lnTo>
                  <a:pt x="1131" y="916"/>
                </a:lnTo>
                <a:lnTo>
                  <a:pt x="1131" y="915"/>
                </a:lnTo>
                <a:lnTo>
                  <a:pt x="1132" y="913"/>
                </a:lnTo>
                <a:lnTo>
                  <a:pt x="1133" y="912"/>
                </a:lnTo>
                <a:lnTo>
                  <a:pt x="1134" y="911"/>
                </a:lnTo>
                <a:lnTo>
                  <a:pt x="1135" y="911"/>
                </a:lnTo>
                <a:lnTo>
                  <a:pt x="1141" y="913"/>
                </a:lnTo>
                <a:lnTo>
                  <a:pt x="1142" y="914"/>
                </a:lnTo>
                <a:lnTo>
                  <a:pt x="1145" y="915"/>
                </a:lnTo>
                <a:lnTo>
                  <a:pt x="1147" y="917"/>
                </a:lnTo>
                <a:lnTo>
                  <a:pt x="1150" y="918"/>
                </a:lnTo>
                <a:lnTo>
                  <a:pt x="1152" y="920"/>
                </a:lnTo>
                <a:lnTo>
                  <a:pt x="1154" y="920"/>
                </a:lnTo>
                <a:lnTo>
                  <a:pt x="1154" y="920"/>
                </a:lnTo>
                <a:lnTo>
                  <a:pt x="1155" y="921"/>
                </a:lnTo>
                <a:lnTo>
                  <a:pt x="1156" y="921"/>
                </a:lnTo>
                <a:lnTo>
                  <a:pt x="1158" y="921"/>
                </a:lnTo>
                <a:lnTo>
                  <a:pt x="1159" y="921"/>
                </a:lnTo>
                <a:lnTo>
                  <a:pt x="1161" y="921"/>
                </a:lnTo>
                <a:lnTo>
                  <a:pt x="1164" y="922"/>
                </a:lnTo>
                <a:lnTo>
                  <a:pt x="1167" y="922"/>
                </a:lnTo>
                <a:lnTo>
                  <a:pt x="1168" y="921"/>
                </a:lnTo>
                <a:lnTo>
                  <a:pt x="1171" y="921"/>
                </a:lnTo>
                <a:lnTo>
                  <a:pt x="1172" y="920"/>
                </a:lnTo>
                <a:lnTo>
                  <a:pt x="1173" y="920"/>
                </a:lnTo>
                <a:lnTo>
                  <a:pt x="1174" y="920"/>
                </a:lnTo>
                <a:lnTo>
                  <a:pt x="1176" y="921"/>
                </a:lnTo>
                <a:lnTo>
                  <a:pt x="1177" y="921"/>
                </a:lnTo>
                <a:lnTo>
                  <a:pt x="1177" y="922"/>
                </a:lnTo>
                <a:lnTo>
                  <a:pt x="1177" y="924"/>
                </a:lnTo>
                <a:lnTo>
                  <a:pt x="1177" y="930"/>
                </a:lnTo>
                <a:lnTo>
                  <a:pt x="1174" y="932"/>
                </a:lnTo>
                <a:lnTo>
                  <a:pt x="1173" y="933"/>
                </a:lnTo>
                <a:lnTo>
                  <a:pt x="1174" y="933"/>
                </a:lnTo>
                <a:lnTo>
                  <a:pt x="1174" y="933"/>
                </a:lnTo>
                <a:lnTo>
                  <a:pt x="1174" y="934"/>
                </a:lnTo>
                <a:lnTo>
                  <a:pt x="1175" y="934"/>
                </a:lnTo>
                <a:lnTo>
                  <a:pt x="1176" y="935"/>
                </a:lnTo>
                <a:lnTo>
                  <a:pt x="1176" y="936"/>
                </a:lnTo>
                <a:lnTo>
                  <a:pt x="1175" y="936"/>
                </a:lnTo>
                <a:lnTo>
                  <a:pt x="1174" y="935"/>
                </a:lnTo>
                <a:lnTo>
                  <a:pt x="1173" y="936"/>
                </a:lnTo>
                <a:lnTo>
                  <a:pt x="1173" y="937"/>
                </a:lnTo>
                <a:lnTo>
                  <a:pt x="1177" y="946"/>
                </a:lnTo>
                <a:lnTo>
                  <a:pt x="1177" y="947"/>
                </a:lnTo>
                <a:lnTo>
                  <a:pt x="1177" y="950"/>
                </a:lnTo>
                <a:lnTo>
                  <a:pt x="1177" y="951"/>
                </a:lnTo>
                <a:lnTo>
                  <a:pt x="1177" y="953"/>
                </a:lnTo>
                <a:lnTo>
                  <a:pt x="1178" y="955"/>
                </a:lnTo>
                <a:lnTo>
                  <a:pt x="1180" y="955"/>
                </a:lnTo>
                <a:lnTo>
                  <a:pt x="1180" y="957"/>
                </a:lnTo>
                <a:lnTo>
                  <a:pt x="1180" y="958"/>
                </a:lnTo>
                <a:lnTo>
                  <a:pt x="1179" y="960"/>
                </a:lnTo>
                <a:lnTo>
                  <a:pt x="1179" y="961"/>
                </a:lnTo>
                <a:lnTo>
                  <a:pt x="1178" y="962"/>
                </a:lnTo>
                <a:lnTo>
                  <a:pt x="1177" y="964"/>
                </a:lnTo>
                <a:lnTo>
                  <a:pt x="1175" y="964"/>
                </a:lnTo>
                <a:lnTo>
                  <a:pt x="1172" y="964"/>
                </a:lnTo>
                <a:lnTo>
                  <a:pt x="1168" y="965"/>
                </a:lnTo>
                <a:lnTo>
                  <a:pt x="1166" y="966"/>
                </a:lnTo>
                <a:lnTo>
                  <a:pt x="1162" y="967"/>
                </a:lnTo>
                <a:lnTo>
                  <a:pt x="1160" y="967"/>
                </a:lnTo>
                <a:lnTo>
                  <a:pt x="1159" y="967"/>
                </a:lnTo>
                <a:lnTo>
                  <a:pt x="1156" y="968"/>
                </a:lnTo>
                <a:lnTo>
                  <a:pt x="1151" y="966"/>
                </a:lnTo>
                <a:lnTo>
                  <a:pt x="1150" y="966"/>
                </a:lnTo>
                <a:lnTo>
                  <a:pt x="1149" y="967"/>
                </a:lnTo>
                <a:lnTo>
                  <a:pt x="1149" y="968"/>
                </a:lnTo>
                <a:lnTo>
                  <a:pt x="1148" y="968"/>
                </a:lnTo>
                <a:lnTo>
                  <a:pt x="1148" y="969"/>
                </a:lnTo>
                <a:lnTo>
                  <a:pt x="1148" y="970"/>
                </a:lnTo>
                <a:lnTo>
                  <a:pt x="1149" y="970"/>
                </a:lnTo>
                <a:lnTo>
                  <a:pt x="1151" y="971"/>
                </a:lnTo>
                <a:lnTo>
                  <a:pt x="1152" y="972"/>
                </a:lnTo>
                <a:lnTo>
                  <a:pt x="1152" y="973"/>
                </a:lnTo>
                <a:lnTo>
                  <a:pt x="1151" y="975"/>
                </a:lnTo>
                <a:lnTo>
                  <a:pt x="1150" y="976"/>
                </a:lnTo>
                <a:lnTo>
                  <a:pt x="1146" y="978"/>
                </a:lnTo>
                <a:lnTo>
                  <a:pt x="1147" y="980"/>
                </a:lnTo>
                <a:lnTo>
                  <a:pt x="1146" y="980"/>
                </a:lnTo>
                <a:lnTo>
                  <a:pt x="1146" y="981"/>
                </a:lnTo>
                <a:lnTo>
                  <a:pt x="1145" y="980"/>
                </a:lnTo>
                <a:lnTo>
                  <a:pt x="1143" y="981"/>
                </a:lnTo>
                <a:lnTo>
                  <a:pt x="1142" y="982"/>
                </a:lnTo>
                <a:lnTo>
                  <a:pt x="1140" y="986"/>
                </a:lnTo>
                <a:lnTo>
                  <a:pt x="1137" y="992"/>
                </a:lnTo>
                <a:lnTo>
                  <a:pt x="1137" y="993"/>
                </a:lnTo>
                <a:lnTo>
                  <a:pt x="1136" y="993"/>
                </a:lnTo>
                <a:lnTo>
                  <a:pt x="1135" y="993"/>
                </a:lnTo>
                <a:lnTo>
                  <a:pt x="1132" y="994"/>
                </a:lnTo>
                <a:lnTo>
                  <a:pt x="1131" y="993"/>
                </a:lnTo>
                <a:lnTo>
                  <a:pt x="1129" y="993"/>
                </a:lnTo>
                <a:lnTo>
                  <a:pt x="1127" y="991"/>
                </a:lnTo>
                <a:lnTo>
                  <a:pt x="1125" y="990"/>
                </a:lnTo>
                <a:lnTo>
                  <a:pt x="1123" y="989"/>
                </a:lnTo>
                <a:lnTo>
                  <a:pt x="1118" y="988"/>
                </a:lnTo>
                <a:lnTo>
                  <a:pt x="1115" y="988"/>
                </a:lnTo>
                <a:lnTo>
                  <a:pt x="1113" y="988"/>
                </a:lnTo>
                <a:lnTo>
                  <a:pt x="1112" y="987"/>
                </a:lnTo>
                <a:lnTo>
                  <a:pt x="1111" y="987"/>
                </a:lnTo>
                <a:lnTo>
                  <a:pt x="1109" y="986"/>
                </a:lnTo>
                <a:lnTo>
                  <a:pt x="1107" y="985"/>
                </a:lnTo>
                <a:lnTo>
                  <a:pt x="1107" y="983"/>
                </a:lnTo>
                <a:lnTo>
                  <a:pt x="1106" y="982"/>
                </a:lnTo>
                <a:lnTo>
                  <a:pt x="1105" y="982"/>
                </a:lnTo>
                <a:lnTo>
                  <a:pt x="1103" y="982"/>
                </a:lnTo>
                <a:lnTo>
                  <a:pt x="1102" y="982"/>
                </a:lnTo>
                <a:lnTo>
                  <a:pt x="1100" y="982"/>
                </a:lnTo>
                <a:lnTo>
                  <a:pt x="1099" y="980"/>
                </a:lnTo>
                <a:lnTo>
                  <a:pt x="1098" y="980"/>
                </a:lnTo>
                <a:lnTo>
                  <a:pt x="1095" y="978"/>
                </a:lnTo>
                <a:lnTo>
                  <a:pt x="1094" y="977"/>
                </a:lnTo>
                <a:lnTo>
                  <a:pt x="1093" y="976"/>
                </a:lnTo>
                <a:lnTo>
                  <a:pt x="1093" y="975"/>
                </a:lnTo>
                <a:lnTo>
                  <a:pt x="1092" y="974"/>
                </a:lnTo>
                <a:lnTo>
                  <a:pt x="1090" y="974"/>
                </a:lnTo>
                <a:lnTo>
                  <a:pt x="1089" y="973"/>
                </a:lnTo>
                <a:lnTo>
                  <a:pt x="1086" y="972"/>
                </a:lnTo>
                <a:lnTo>
                  <a:pt x="1085" y="971"/>
                </a:lnTo>
                <a:lnTo>
                  <a:pt x="1081" y="967"/>
                </a:lnTo>
                <a:lnTo>
                  <a:pt x="1080" y="965"/>
                </a:lnTo>
                <a:lnTo>
                  <a:pt x="1079" y="963"/>
                </a:lnTo>
                <a:lnTo>
                  <a:pt x="1078" y="959"/>
                </a:lnTo>
                <a:lnTo>
                  <a:pt x="1078" y="958"/>
                </a:lnTo>
                <a:lnTo>
                  <a:pt x="1078" y="956"/>
                </a:lnTo>
                <a:lnTo>
                  <a:pt x="1079" y="955"/>
                </a:lnTo>
                <a:lnTo>
                  <a:pt x="1083" y="956"/>
                </a:lnTo>
                <a:lnTo>
                  <a:pt x="1084" y="956"/>
                </a:lnTo>
                <a:lnTo>
                  <a:pt x="1085" y="956"/>
                </a:lnTo>
                <a:lnTo>
                  <a:pt x="1088" y="955"/>
                </a:lnTo>
                <a:lnTo>
                  <a:pt x="1090" y="955"/>
                </a:lnTo>
                <a:lnTo>
                  <a:pt x="1093" y="956"/>
                </a:lnTo>
                <a:lnTo>
                  <a:pt x="1094" y="956"/>
                </a:lnTo>
                <a:lnTo>
                  <a:pt x="1096" y="958"/>
                </a:lnTo>
                <a:lnTo>
                  <a:pt x="1097" y="958"/>
                </a:lnTo>
                <a:lnTo>
                  <a:pt x="1098" y="958"/>
                </a:lnTo>
                <a:lnTo>
                  <a:pt x="1099" y="959"/>
                </a:lnTo>
                <a:lnTo>
                  <a:pt x="1100" y="959"/>
                </a:lnTo>
                <a:lnTo>
                  <a:pt x="1101" y="960"/>
                </a:lnTo>
                <a:lnTo>
                  <a:pt x="1102" y="960"/>
                </a:lnTo>
                <a:lnTo>
                  <a:pt x="1104" y="961"/>
                </a:lnTo>
                <a:lnTo>
                  <a:pt x="1107" y="962"/>
                </a:lnTo>
                <a:lnTo>
                  <a:pt x="1107" y="963"/>
                </a:lnTo>
                <a:lnTo>
                  <a:pt x="1109" y="965"/>
                </a:lnTo>
                <a:lnTo>
                  <a:pt x="1111" y="965"/>
                </a:lnTo>
                <a:lnTo>
                  <a:pt x="1113" y="966"/>
                </a:lnTo>
                <a:lnTo>
                  <a:pt x="1114" y="966"/>
                </a:lnTo>
                <a:lnTo>
                  <a:pt x="1116" y="967"/>
                </a:lnTo>
                <a:lnTo>
                  <a:pt x="1118" y="967"/>
                </a:lnTo>
                <a:lnTo>
                  <a:pt x="1119" y="965"/>
                </a:lnTo>
                <a:lnTo>
                  <a:pt x="1120" y="964"/>
                </a:lnTo>
                <a:lnTo>
                  <a:pt x="1121" y="964"/>
                </a:lnTo>
                <a:lnTo>
                  <a:pt x="1122" y="962"/>
                </a:lnTo>
                <a:lnTo>
                  <a:pt x="1124" y="959"/>
                </a:lnTo>
                <a:lnTo>
                  <a:pt x="1125" y="958"/>
                </a:lnTo>
                <a:lnTo>
                  <a:pt x="1126" y="958"/>
                </a:lnTo>
                <a:lnTo>
                  <a:pt x="1127" y="958"/>
                </a:lnTo>
                <a:lnTo>
                  <a:pt x="1128" y="958"/>
                </a:lnTo>
                <a:lnTo>
                  <a:pt x="1128" y="958"/>
                </a:lnTo>
                <a:lnTo>
                  <a:pt x="1128" y="957"/>
                </a:lnTo>
                <a:lnTo>
                  <a:pt x="1127" y="957"/>
                </a:lnTo>
                <a:lnTo>
                  <a:pt x="1126" y="957"/>
                </a:lnTo>
                <a:lnTo>
                  <a:pt x="1126" y="958"/>
                </a:lnTo>
                <a:lnTo>
                  <a:pt x="1124" y="958"/>
                </a:lnTo>
                <a:lnTo>
                  <a:pt x="1124" y="958"/>
                </a:lnTo>
                <a:lnTo>
                  <a:pt x="1123" y="959"/>
                </a:lnTo>
                <a:lnTo>
                  <a:pt x="1121" y="960"/>
                </a:lnTo>
                <a:lnTo>
                  <a:pt x="1121" y="961"/>
                </a:lnTo>
                <a:lnTo>
                  <a:pt x="1120" y="963"/>
                </a:lnTo>
                <a:lnTo>
                  <a:pt x="1119" y="964"/>
                </a:lnTo>
                <a:lnTo>
                  <a:pt x="1118" y="964"/>
                </a:lnTo>
                <a:lnTo>
                  <a:pt x="1116" y="965"/>
                </a:lnTo>
                <a:lnTo>
                  <a:pt x="1115" y="965"/>
                </a:lnTo>
                <a:lnTo>
                  <a:pt x="1114" y="964"/>
                </a:lnTo>
                <a:lnTo>
                  <a:pt x="1111" y="964"/>
                </a:lnTo>
                <a:lnTo>
                  <a:pt x="1109" y="962"/>
                </a:lnTo>
                <a:lnTo>
                  <a:pt x="1107" y="961"/>
                </a:lnTo>
                <a:lnTo>
                  <a:pt x="1104" y="959"/>
                </a:lnTo>
                <a:lnTo>
                  <a:pt x="1103" y="958"/>
                </a:lnTo>
                <a:lnTo>
                  <a:pt x="1101" y="958"/>
                </a:lnTo>
                <a:lnTo>
                  <a:pt x="1100" y="957"/>
                </a:lnTo>
                <a:lnTo>
                  <a:pt x="1096" y="955"/>
                </a:lnTo>
                <a:lnTo>
                  <a:pt x="1092" y="953"/>
                </a:lnTo>
                <a:lnTo>
                  <a:pt x="1090" y="953"/>
                </a:lnTo>
                <a:lnTo>
                  <a:pt x="1087" y="953"/>
                </a:lnTo>
                <a:lnTo>
                  <a:pt x="1085" y="954"/>
                </a:lnTo>
                <a:lnTo>
                  <a:pt x="1084" y="954"/>
                </a:lnTo>
                <a:lnTo>
                  <a:pt x="1083" y="953"/>
                </a:lnTo>
                <a:lnTo>
                  <a:pt x="1081" y="952"/>
                </a:lnTo>
                <a:lnTo>
                  <a:pt x="1079" y="950"/>
                </a:lnTo>
                <a:lnTo>
                  <a:pt x="1076" y="946"/>
                </a:lnTo>
                <a:lnTo>
                  <a:pt x="1076" y="945"/>
                </a:lnTo>
                <a:lnTo>
                  <a:pt x="1075" y="946"/>
                </a:lnTo>
                <a:lnTo>
                  <a:pt x="1073" y="947"/>
                </a:lnTo>
                <a:lnTo>
                  <a:pt x="1073" y="948"/>
                </a:lnTo>
                <a:lnTo>
                  <a:pt x="1072" y="949"/>
                </a:lnTo>
                <a:lnTo>
                  <a:pt x="1070" y="951"/>
                </a:lnTo>
                <a:lnTo>
                  <a:pt x="1069" y="950"/>
                </a:lnTo>
                <a:lnTo>
                  <a:pt x="1068" y="950"/>
                </a:lnTo>
                <a:lnTo>
                  <a:pt x="1068" y="952"/>
                </a:lnTo>
                <a:lnTo>
                  <a:pt x="1068" y="955"/>
                </a:lnTo>
                <a:lnTo>
                  <a:pt x="1067" y="956"/>
                </a:lnTo>
                <a:lnTo>
                  <a:pt x="1067" y="958"/>
                </a:lnTo>
                <a:lnTo>
                  <a:pt x="1067" y="959"/>
                </a:lnTo>
                <a:lnTo>
                  <a:pt x="1066" y="959"/>
                </a:lnTo>
                <a:lnTo>
                  <a:pt x="1066" y="961"/>
                </a:lnTo>
                <a:lnTo>
                  <a:pt x="1067" y="963"/>
                </a:lnTo>
                <a:lnTo>
                  <a:pt x="1067" y="965"/>
                </a:lnTo>
                <a:lnTo>
                  <a:pt x="1069" y="969"/>
                </a:lnTo>
                <a:lnTo>
                  <a:pt x="1070" y="970"/>
                </a:lnTo>
                <a:lnTo>
                  <a:pt x="1071" y="972"/>
                </a:lnTo>
                <a:lnTo>
                  <a:pt x="1072" y="973"/>
                </a:lnTo>
                <a:lnTo>
                  <a:pt x="1071" y="974"/>
                </a:lnTo>
                <a:lnTo>
                  <a:pt x="1070" y="975"/>
                </a:lnTo>
                <a:lnTo>
                  <a:pt x="1069" y="974"/>
                </a:lnTo>
                <a:lnTo>
                  <a:pt x="1067" y="974"/>
                </a:lnTo>
                <a:lnTo>
                  <a:pt x="1067" y="973"/>
                </a:lnTo>
                <a:lnTo>
                  <a:pt x="1065" y="973"/>
                </a:lnTo>
                <a:lnTo>
                  <a:pt x="1063" y="972"/>
                </a:lnTo>
                <a:lnTo>
                  <a:pt x="1061" y="973"/>
                </a:lnTo>
                <a:lnTo>
                  <a:pt x="1059" y="972"/>
                </a:lnTo>
                <a:lnTo>
                  <a:pt x="1056" y="970"/>
                </a:lnTo>
                <a:lnTo>
                  <a:pt x="1052" y="967"/>
                </a:lnTo>
                <a:lnTo>
                  <a:pt x="1053" y="966"/>
                </a:lnTo>
                <a:lnTo>
                  <a:pt x="1052" y="964"/>
                </a:lnTo>
                <a:lnTo>
                  <a:pt x="1052" y="963"/>
                </a:lnTo>
                <a:lnTo>
                  <a:pt x="1052" y="962"/>
                </a:lnTo>
                <a:lnTo>
                  <a:pt x="1050" y="959"/>
                </a:lnTo>
                <a:lnTo>
                  <a:pt x="1050" y="958"/>
                </a:lnTo>
                <a:lnTo>
                  <a:pt x="1049" y="958"/>
                </a:lnTo>
                <a:lnTo>
                  <a:pt x="1049" y="958"/>
                </a:lnTo>
                <a:lnTo>
                  <a:pt x="1047" y="958"/>
                </a:lnTo>
                <a:lnTo>
                  <a:pt x="1046" y="958"/>
                </a:lnTo>
                <a:lnTo>
                  <a:pt x="1045" y="956"/>
                </a:lnTo>
                <a:lnTo>
                  <a:pt x="1044" y="956"/>
                </a:lnTo>
                <a:lnTo>
                  <a:pt x="1042" y="954"/>
                </a:lnTo>
                <a:lnTo>
                  <a:pt x="1040" y="952"/>
                </a:lnTo>
                <a:lnTo>
                  <a:pt x="1039" y="953"/>
                </a:lnTo>
                <a:lnTo>
                  <a:pt x="1038" y="952"/>
                </a:lnTo>
                <a:lnTo>
                  <a:pt x="1038" y="951"/>
                </a:lnTo>
                <a:lnTo>
                  <a:pt x="1038" y="950"/>
                </a:lnTo>
                <a:lnTo>
                  <a:pt x="1035" y="945"/>
                </a:lnTo>
                <a:lnTo>
                  <a:pt x="1031" y="941"/>
                </a:lnTo>
                <a:lnTo>
                  <a:pt x="1030" y="940"/>
                </a:lnTo>
                <a:lnTo>
                  <a:pt x="1029" y="940"/>
                </a:lnTo>
                <a:lnTo>
                  <a:pt x="1028" y="942"/>
                </a:lnTo>
                <a:lnTo>
                  <a:pt x="1028" y="943"/>
                </a:lnTo>
                <a:lnTo>
                  <a:pt x="1029" y="944"/>
                </a:lnTo>
                <a:lnTo>
                  <a:pt x="1031" y="945"/>
                </a:lnTo>
                <a:lnTo>
                  <a:pt x="1033" y="947"/>
                </a:lnTo>
                <a:lnTo>
                  <a:pt x="1033" y="948"/>
                </a:lnTo>
                <a:lnTo>
                  <a:pt x="1035" y="950"/>
                </a:lnTo>
                <a:lnTo>
                  <a:pt x="1035" y="951"/>
                </a:lnTo>
                <a:lnTo>
                  <a:pt x="1035" y="952"/>
                </a:lnTo>
                <a:lnTo>
                  <a:pt x="1036" y="954"/>
                </a:lnTo>
                <a:lnTo>
                  <a:pt x="1038" y="955"/>
                </a:lnTo>
                <a:lnTo>
                  <a:pt x="1038" y="957"/>
                </a:lnTo>
                <a:lnTo>
                  <a:pt x="1040" y="958"/>
                </a:lnTo>
                <a:lnTo>
                  <a:pt x="1041" y="958"/>
                </a:lnTo>
                <a:lnTo>
                  <a:pt x="1043" y="958"/>
                </a:lnTo>
                <a:lnTo>
                  <a:pt x="1047" y="961"/>
                </a:lnTo>
                <a:lnTo>
                  <a:pt x="1048" y="961"/>
                </a:lnTo>
                <a:lnTo>
                  <a:pt x="1049" y="962"/>
                </a:lnTo>
                <a:lnTo>
                  <a:pt x="1050" y="963"/>
                </a:lnTo>
                <a:lnTo>
                  <a:pt x="1050" y="964"/>
                </a:lnTo>
                <a:lnTo>
                  <a:pt x="1049" y="964"/>
                </a:lnTo>
                <a:lnTo>
                  <a:pt x="1050" y="965"/>
                </a:lnTo>
                <a:lnTo>
                  <a:pt x="1050" y="968"/>
                </a:lnTo>
                <a:lnTo>
                  <a:pt x="1051" y="970"/>
                </a:lnTo>
                <a:lnTo>
                  <a:pt x="1052" y="971"/>
                </a:lnTo>
                <a:lnTo>
                  <a:pt x="1055" y="973"/>
                </a:lnTo>
                <a:lnTo>
                  <a:pt x="1058" y="973"/>
                </a:lnTo>
                <a:lnTo>
                  <a:pt x="1059" y="975"/>
                </a:lnTo>
                <a:lnTo>
                  <a:pt x="1060" y="976"/>
                </a:lnTo>
                <a:lnTo>
                  <a:pt x="1061" y="976"/>
                </a:lnTo>
                <a:lnTo>
                  <a:pt x="1061" y="976"/>
                </a:lnTo>
                <a:lnTo>
                  <a:pt x="1062" y="977"/>
                </a:lnTo>
                <a:lnTo>
                  <a:pt x="1063" y="978"/>
                </a:lnTo>
                <a:lnTo>
                  <a:pt x="1063" y="980"/>
                </a:lnTo>
                <a:lnTo>
                  <a:pt x="1062" y="981"/>
                </a:lnTo>
                <a:lnTo>
                  <a:pt x="1061" y="981"/>
                </a:lnTo>
                <a:lnTo>
                  <a:pt x="1060" y="982"/>
                </a:lnTo>
                <a:lnTo>
                  <a:pt x="1055" y="983"/>
                </a:lnTo>
                <a:lnTo>
                  <a:pt x="1054" y="983"/>
                </a:lnTo>
                <a:lnTo>
                  <a:pt x="1053" y="983"/>
                </a:lnTo>
                <a:lnTo>
                  <a:pt x="1052" y="984"/>
                </a:lnTo>
                <a:lnTo>
                  <a:pt x="1051" y="985"/>
                </a:lnTo>
                <a:lnTo>
                  <a:pt x="1050" y="985"/>
                </a:lnTo>
                <a:lnTo>
                  <a:pt x="1049" y="985"/>
                </a:lnTo>
                <a:lnTo>
                  <a:pt x="1047" y="986"/>
                </a:lnTo>
                <a:lnTo>
                  <a:pt x="1046" y="987"/>
                </a:lnTo>
                <a:lnTo>
                  <a:pt x="1045" y="988"/>
                </a:lnTo>
                <a:lnTo>
                  <a:pt x="1043" y="991"/>
                </a:lnTo>
                <a:lnTo>
                  <a:pt x="1042" y="993"/>
                </a:lnTo>
                <a:lnTo>
                  <a:pt x="1042" y="994"/>
                </a:lnTo>
                <a:lnTo>
                  <a:pt x="1043" y="994"/>
                </a:lnTo>
                <a:lnTo>
                  <a:pt x="1044" y="993"/>
                </a:lnTo>
                <a:lnTo>
                  <a:pt x="1045" y="994"/>
                </a:lnTo>
                <a:lnTo>
                  <a:pt x="1045" y="996"/>
                </a:lnTo>
                <a:lnTo>
                  <a:pt x="1045" y="997"/>
                </a:lnTo>
                <a:lnTo>
                  <a:pt x="1045" y="998"/>
                </a:lnTo>
                <a:lnTo>
                  <a:pt x="1043" y="1000"/>
                </a:lnTo>
                <a:lnTo>
                  <a:pt x="1042" y="1002"/>
                </a:lnTo>
                <a:lnTo>
                  <a:pt x="1041" y="1002"/>
                </a:lnTo>
                <a:lnTo>
                  <a:pt x="1041" y="1003"/>
                </a:lnTo>
                <a:lnTo>
                  <a:pt x="1040" y="1003"/>
                </a:lnTo>
                <a:lnTo>
                  <a:pt x="1039" y="1005"/>
                </a:lnTo>
                <a:lnTo>
                  <a:pt x="1038" y="1007"/>
                </a:lnTo>
                <a:lnTo>
                  <a:pt x="1038" y="1008"/>
                </a:lnTo>
                <a:lnTo>
                  <a:pt x="1035" y="1009"/>
                </a:lnTo>
                <a:lnTo>
                  <a:pt x="1034" y="1009"/>
                </a:lnTo>
                <a:lnTo>
                  <a:pt x="1031" y="1010"/>
                </a:lnTo>
                <a:lnTo>
                  <a:pt x="1029" y="1010"/>
                </a:lnTo>
                <a:lnTo>
                  <a:pt x="1026" y="1011"/>
                </a:lnTo>
                <a:lnTo>
                  <a:pt x="1026" y="1011"/>
                </a:lnTo>
                <a:lnTo>
                  <a:pt x="1025" y="1009"/>
                </a:lnTo>
                <a:lnTo>
                  <a:pt x="1024" y="1008"/>
                </a:lnTo>
                <a:lnTo>
                  <a:pt x="1023" y="1007"/>
                </a:lnTo>
                <a:lnTo>
                  <a:pt x="1022" y="1006"/>
                </a:lnTo>
                <a:lnTo>
                  <a:pt x="1020" y="1005"/>
                </a:lnTo>
                <a:lnTo>
                  <a:pt x="1018" y="1003"/>
                </a:lnTo>
                <a:lnTo>
                  <a:pt x="1017" y="1002"/>
                </a:lnTo>
                <a:lnTo>
                  <a:pt x="1016" y="1001"/>
                </a:lnTo>
                <a:lnTo>
                  <a:pt x="1015" y="1002"/>
                </a:lnTo>
                <a:lnTo>
                  <a:pt x="1015" y="1003"/>
                </a:lnTo>
                <a:lnTo>
                  <a:pt x="1015" y="1004"/>
                </a:lnTo>
                <a:lnTo>
                  <a:pt x="1012" y="1005"/>
                </a:lnTo>
                <a:lnTo>
                  <a:pt x="1011" y="1005"/>
                </a:lnTo>
                <a:lnTo>
                  <a:pt x="1010" y="1004"/>
                </a:lnTo>
                <a:lnTo>
                  <a:pt x="1009" y="1004"/>
                </a:lnTo>
                <a:lnTo>
                  <a:pt x="1007" y="1004"/>
                </a:lnTo>
                <a:lnTo>
                  <a:pt x="1006" y="1003"/>
                </a:lnTo>
                <a:lnTo>
                  <a:pt x="1005" y="1002"/>
                </a:lnTo>
                <a:lnTo>
                  <a:pt x="1004" y="1002"/>
                </a:lnTo>
                <a:lnTo>
                  <a:pt x="1003" y="1002"/>
                </a:lnTo>
                <a:lnTo>
                  <a:pt x="1003" y="1001"/>
                </a:lnTo>
                <a:lnTo>
                  <a:pt x="1000" y="996"/>
                </a:lnTo>
                <a:lnTo>
                  <a:pt x="997" y="994"/>
                </a:lnTo>
                <a:lnTo>
                  <a:pt x="997" y="991"/>
                </a:lnTo>
                <a:lnTo>
                  <a:pt x="996" y="990"/>
                </a:lnTo>
                <a:lnTo>
                  <a:pt x="995" y="988"/>
                </a:lnTo>
                <a:lnTo>
                  <a:pt x="994" y="988"/>
                </a:lnTo>
                <a:lnTo>
                  <a:pt x="994" y="989"/>
                </a:lnTo>
                <a:lnTo>
                  <a:pt x="993" y="989"/>
                </a:lnTo>
                <a:lnTo>
                  <a:pt x="993" y="991"/>
                </a:lnTo>
                <a:lnTo>
                  <a:pt x="992" y="991"/>
                </a:lnTo>
                <a:lnTo>
                  <a:pt x="991" y="992"/>
                </a:lnTo>
                <a:lnTo>
                  <a:pt x="991" y="992"/>
                </a:lnTo>
                <a:lnTo>
                  <a:pt x="990" y="993"/>
                </a:lnTo>
                <a:lnTo>
                  <a:pt x="991" y="994"/>
                </a:lnTo>
                <a:lnTo>
                  <a:pt x="991" y="995"/>
                </a:lnTo>
                <a:lnTo>
                  <a:pt x="991" y="995"/>
                </a:lnTo>
                <a:lnTo>
                  <a:pt x="993" y="997"/>
                </a:lnTo>
                <a:lnTo>
                  <a:pt x="994" y="998"/>
                </a:lnTo>
                <a:lnTo>
                  <a:pt x="996" y="1000"/>
                </a:lnTo>
                <a:lnTo>
                  <a:pt x="997" y="1000"/>
                </a:lnTo>
                <a:lnTo>
                  <a:pt x="997" y="1002"/>
                </a:lnTo>
                <a:lnTo>
                  <a:pt x="998" y="1003"/>
                </a:lnTo>
                <a:lnTo>
                  <a:pt x="999" y="1003"/>
                </a:lnTo>
                <a:lnTo>
                  <a:pt x="1004" y="1004"/>
                </a:lnTo>
                <a:lnTo>
                  <a:pt x="1006" y="1005"/>
                </a:lnTo>
                <a:lnTo>
                  <a:pt x="1006" y="1006"/>
                </a:lnTo>
                <a:lnTo>
                  <a:pt x="1007" y="1007"/>
                </a:lnTo>
                <a:lnTo>
                  <a:pt x="1008" y="1007"/>
                </a:lnTo>
                <a:lnTo>
                  <a:pt x="1011" y="1007"/>
                </a:lnTo>
                <a:lnTo>
                  <a:pt x="1012" y="1007"/>
                </a:lnTo>
                <a:lnTo>
                  <a:pt x="1013" y="1007"/>
                </a:lnTo>
                <a:lnTo>
                  <a:pt x="1014" y="1007"/>
                </a:lnTo>
                <a:lnTo>
                  <a:pt x="1017" y="1007"/>
                </a:lnTo>
                <a:lnTo>
                  <a:pt x="1018" y="1007"/>
                </a:lnTo>
                <a:lnTo>
                  <a:pt x="1019" y="1008"/>
                </a:lnTo>
                <a:lnTo>
                  <a:pt x="1019" y="1009"/>
                </a:lnTo>
                <a:lnTo>
                  <a:pt x="1021" y="1011"/>
                </a:lnTo>
                <a:lnTo>
                  <a:pt x="1016" y="1013"/>
                </a:lnTo>
                <a:lnTo>
                  <a:pt x="1015" y="1014"/>
                </a:lnTo>
                <a:lnTo>
                  <a:pt x="1014" y="1017"/>
                </a:lnTo>
                <a:lnTo>
                  <a:pt x="1014" y="1019"/>
                </a:lnTo>
                <a:lnTo>
                  <a:pt x="1013" y="1022"/>
                </a:lnTo>
                <a:lnTo>
                  <a:pt x="1012" y="1022"/>
                </a:lnTo>
                <a:lnTo>
                  <a:pt x="1011" y="1023"/>
                </a:lnTo>
                <a:lnTo>
                  <a:pt x="1010" y="1023"/>
                </a:lnTo>
                <a:lnTo>
                  <a:pt x="1008" y="1022"/>
                </a:lnTo>
                <a:lnTo>
                  <a:pt x="1007" y="1021"/>
                </a:lnTo>
                <a:lnTo>
                  <a:pt x="1005" y="1021"/>
                </a:lnTo>
                <a:lnTo>
                  <a:pt x="1003" y="1019"/>
                </a:lnTo>
                <a:lnTo>
                  <a:pt x="1000" y="1019"/>
                </a:lnTo>
                <a:lnTo>
                  <a:pt x="998" y="1019"/>
                </a:lnTo>
                <a:lnTo>
                  <a:pt x="996" y="1019"/>
                </a:lnTo>
                <a:lnTo>
                  <a:pt x="996" y="1020"/>
                </a:lnTo>
                <a:lnTo>
                  <a:pt x="995" y="1021"/>
                </a:lnTo>
                <a:lnTo>
                  <a:pt x="994" y="1022"/>
                </a:lnTo>
                <a:lnTo>
                  <a:pt x="993" y="1022"/>
                </a:lnTo>
                <a:lnTo>
                  <a:pt x="989" y="1023"/>
                </a:lnTo>
                <a:lnTo>
                  <a:pt x="988" y="1023"/>
                </a:lnTo>
                <a:lnTo>
                  <a:pt x="987" y="1023"/>
                </a:lnTo>
                <a:lnTo>
                  <a:pt x="986" y="1024"/>
                </a:lnTo>
                <a:lnTo>
                  <a:pt x="984" y="1025"/>
                </a:lnTo>
                <a:lnTo>
                  <a:pt x="985" y="1026"/>
                </a:lnTo>
                <a:lnTo>
                  <a:pt x="985" y="1028"/>
                </a:lnTo>
                <a:lnTo>
                  <a:pt x="987" y="1027"/>
                </a:lnTo>
                <a:lnTo>
                  <a:pt x="988" y="1027"/>
                </a:lnTo>
                <a:lnTo>
                  <a:pt x="989" y="1027"/>
                </a:lnTo>
                <a:lnTo>
                  <a:pt x="990" y="1026"/>
                </a:lnTo>
                <a:lnTo>
                  <a:pt x="991" y="1027"/>
                </a:lnTo>
                <a:lnTo>
                  <a:pt x="991" y="1027"/>
                </a:lnTo>
                <a:lnTo>
                  <a:pt x="993" y="1027"/>
                </a:lnTo>
                <a:lnTo>
                  <a:pt x="994" y="1029"/>
                </a:lnTo>
                <a:lnTo>
                  <a:pt x="994" y="1031"/>
                </a:lnTo>
                <a:lnTo>
                  <a:pt x="994" y="1033"/>
                </a:lnTo>
                <a:lnTo>
                  <a:pt x="994" y="1037"/>
                </a:lnTo>
                <a:lnTo>
                  <a:pt x="995" y="1040"/>
                </a:lnTo>
                <a:lnTo>
                  <a:pt x="994" y="1044"/>
                </a:lnTo>
                <a:lnTo>
                  <a:pt x="994" y="1045"/>
                </a:lnTo>
                <a:lnTo>
                  <a:pt x="995" y="1044"/>
                </a:lnTo>
                <a:lnTo>
                  <a:pt x="996" y="1043"/>
                </a:lnTo>
                <a:lnTo>
                  <a:pt x="996" y="1041"/>
                </a:lnTo>
                <a:lnTo>
                  <a:pt x="996" y="1039"/>
                </a:lnTo>
                <a:lnTo>
                  <a:pt x="996" y="1036"/>
                </a:lnTo>
                <a:lnTo>
                  <a:pt x="996" y="1032"/>
                </a:lnTo>
                <a:lnTo>
                  <a:pt x="996" y="1028"/>
                </a:lnTo>
                <a:lnTo>
                  <a:pt x="997" y="1027"/>
                </a:lnTo>
                <a:lnTo>
                  <a:pt x="999" y="1025"/>
                </a:lnTo>
                <a:lnTo>
                  <a:pt x="1001" y="1023"/>
                </a:lnTo>
                <a:lnTo>
                  <a:pt x="1002" y="1023"/>
                </a:lnTo>
                <a:lnTo>
                  <a:pt x="1003" y="1023"/>
                </a:lnTo>
                <a:lnTo>
                  <a:pt x="1009" y="1026"/>
                </a:lnTo>
                <a:lnTo>
                  <a:pt x="1012" y="1027"/>
                </a:lnTo>
                <a:lnTo>
                  <a:pt x="1014" y="1027"/>
                </a:lnTo>
                <a:lnTo>
                  <a:pt x="1015" y="1025"/>
                </a:lnTo>
                <a:lnTo>
                  <a:pt x="1018" y="1018"/>
                </a:lnTo>
                <a:lnTo>
                  <a:pt x="1020" y="1017"/>
                </a:lnTo>
                <a:lnTo>
                  <a:pt x="1026" y="1017"/>
                </a:lnTo>
                <a:lnTo>
                  <a:pt x="1026" y="1016"/>
                </a:lnTo>
                <a:lnTo>
                  <a:pt x="1029" y="1015"/>
                </a:lnTo>
                <a:lnTo>
                  <a:pt x="1032" y="1016"/>
                </a:lnTo>
                <a:lnTo>
                  <a:pt x="1032" y="1015"/>
                </a:lnTo>
                <a:lnTo>
                  <a:pt x="1034" y="1015"/>
                </a:lnTo>
                <a:lnTo>
                  <a:pt x="1034" y="1016"/>
                </a:lnTo>
                <a:lnTo>
                  <a:pt x="1038" y="1019"/>
                </a:lnTo>
                <a:lnTo>
                  <a:pt x="1039" y="1019"/>
                </a:lnTo>
                <a:lnTo>
                  <a:pt x="1039" y="1020"/>
                </a:lnTo>
                <a:lnTo>
                  <a:pt x="1042" y="1021"/>
                </a:lnTo>
                <a:lnTo>
                  <a:pt x="1043" y="1021"/>
                </a:lnTo>
                <a:lnTo>
                  <a:pt x="1044" y="1021"/>
                </a:lnTo>
                <a:lnTo>
                  <a:pt x="1046" y="1022"/>
                </a:lnTo>
                <a:lnTo>
                  <a:pt x="1047" y="1023"/>
                </a:lnTo>
                <a:lnTo>
                  <a:pt x="1049" y="1023"/>
                </a:lnTo>
                <a:lnTo>
                  <a:pt x="1050" y="1023"/>
                </a:lnTo>
                <a:lnTo>
                  <a:pt x="1054" y="1023"/>
                </a:lnTo>
                <a:lnTo>
                  <a:pt x="1055" y="1023"/>
                </a:lnTo>
                <a:lnTo>
                  <a:pt x="1058" y="1023"/>
                </a:lnTo>
                <a:lnTo>
                  <a:pt x="1059" y="1024"/>
                </a:lnTo>
                <a:lnTo>
                  <a:pt x="1061" y="1028"/>
                </a:lnTo>
                <a:lnTo>
                  <a:pt x="1062" y="1030"/>
                </a:lnTo>
                <a:lnTo>
                  <a:pt x="1062" y="1031"/>
                </a:lnTo>
                <a:lnTo>
                  <a:pt x="1060" y="1035"/>
                </a:lnTo>
                <a:lnTo>
                  <a:pt x="1059" y="1037"/>
                </a:lnTo>
                <a:lnTo>
                  <a:pt x="1058" y="1038"/>
                </a:lnTo>
                <a:lnTo>
                  <a:pt x="1057" y="1038"/>
                </a:lnTo>
                <a:lnTo>
                  <a:pt x="1056" y="1039"/>
                </a:lnTo>
                <a:lnTo>
                  <a:pt x="1055" y="1040"/>
                </a:lnTo>
                <a:lnTo>
                  <a:pt x="1055" y="1041"/>
                </a:lnTo>
                <a:lnTo>
                  <a:pt x="1054" y="1041"/>
                </a:lnTo>
                <a:lnTo>
                  <a:pt x="1053" y="1041"/>
                </a:lnTo>
                <a:lnTo>
                  <a:pt x="1051" y="1042"/>
                </a:lnTo>
                <a:lnTo>
                  <a:pt x="1049" y="1043"/>
                </a:lnTo>
                <a:lnTo>
                  <a:pt x="1047" y="1044"/>
                </a:lnTo>
                <a:lnTo>
                  <a:pt x="1045" y="1044"/>
                </a:lnTo>
                <a:lnTo>
                  <a:pt x="1045" y="1043"/>
                </a:lnTo>
                <a:lnTo>
                  <a:pt x="1044" y="1042"/>
                </a:lnTo>
                <a:lnTo>
                  <a:pt x="1043" y="1043"/>
                </a:lnTo>
                <a:lnTo>
                  <a:pt x="1044" y="1044"/>
                </a:lnTo>
                <a:lnTo>
                  <a:pt x="1043" y="1044"/>
                </a:lnTo>
                <a:lnTo>
                  <a:pt x="1041" y="1047"/>
                </a:lnTo>
                <a:lnTo>
                  <a:pt x="1038" y="1051"/>
                </a:lnTo>
                <a:lnTo>
                  <a:pt x="1038" y="1052"/>
                </a:lnTo>
                <a:lnTo>
                  <a:pt x="1031" y="1056"/>
                </a:lnTo>
                <a:lnTo>
                  <a:pt x="1029" y="1056"/>
                </a:lnTo>
                <a:lnTo>
                  <a:pt x="1028" y="1056"/>
                </a:lnTo>
                <a:lnTo>
                  <a:pt x="1026" y="1055"/>
                </a:lnTo>
                <a:lnTo>
                  <a:pt x="1026" y="1055"/>
                </a:lnTo>
                <a:lnTo>
                  <a:pt x="1025" y="1054"/>
                </a:lnTo>
                <a:lnTo>
                  <a:pt x="1022" y="1054"/>
                </a:lnTo>
                <a:lnTo>
                  <a:pt x="1020" y="1053"/>
                </a:lnTo>
                <a:lnTo>
                  <a:pt x="1019" y="1052"/>
                </a:lnTo>
                <a:lnTo>
                  <a:pt x="1018" y="1050"/>
                </a:lnTo>
                <a:lnTo>
                  <a:pt x="1015" y="1049"/>
                </a:lnTo>
                <a:lnTo>
                  <a:pt x="1013" y="1050"/>
                </a:lnTo>
                <a:lnTo>
                  <a:pt x="1012" y="1050"/>
                </a:lnTo>
                <a:lnTo>
                  <a:pt x="1011" y="1051"/>
                </a:lnTo>
                <a:lnTo>
                  <a:pt x="1009" y="1052"/>
                </a:lnTo>
                <a:lnTo>
                  <a:pt x="1008" y="1052"/>
                </a:lnTo>
                <a:lnTo>
                  <a:pt x="1006" y="1053"/>
                </a:lnTo>
                <a:lnTo>
                  <a:pt x="1005" y="1053"/>
                </a:lnTo>
                <a:lnTo>
                  <a:pt x="1005" y="1054"/>
                </a:lnTo>
                <a:lnTo>
                  <a:pt x="1003" y="1055"/>
                </a:lnTo>
                <a:lnTo>
                  <a:pt x="1002" y="1055"/>
                </a:lnTo>
                <a:lnTo>
                  <a:pt x="1000" y="1054"/>
                </a:lnTo>
                <a:lnTo>
                  <a:pt x="997" y="1053"/>
                </a:lnTo>
                <a:lnTo>
                  <a:pt x="996" y="1053"/>
                </a:lnTo>
                <a:lnTo>
                  <a:pt x="996" y="1054"/>
                </a:lnTo>
                <a:lnTo>
                  <a:pt x="996" y="1055"/>
                </a:lnTo>
                <a:lnTo>
                  <a:pt x="998" y="1055"/>
                </a:lnTo>
                <a:lnTo>
                  <a:pt x="999" y="1056"/>
                </a:lnTo>
                <a:lnTo>
                  <a:pt x="1000" y="1056"/>
                </a:lnTo>
                <a:lnTo>
                  <a:pt x="1001" y="1056"/>
                </a:lnTo>
                <a:lnTo>
                  <a:pt x="1003" y="1056"/>
                </a:lnTo>
                <a:lnTo>
                  <a:pt x="1006" y="1056"/>
                </a:lnTo>
                <a:lnTo>
                  <a:pt x="1009" y="1055"/>
                </a:lnTo>
                <a:lnTo>
                  <a:pt x="1014" y="1052"/>
                </a:lnTo>
                <a:lnTo>
                  <a:pt x="1015" y="1052"/>
                </a:lnTo>
                <a:lnTo>
                  <a:pt x="1016" y="1052"/>
                </a:lnTo>
                <a:lnTo>
                  <a:pt x="1016" y="1054"/>
                </a:lnTo>
                <a:lnTo>
                  <a:pt x="1017" y="1055"/>
                </a:lnTo>
                <a:lnTo>
                  <a:pt x="1018" y="1055"/>
                </a:lnTo>
                <a:lnTo>
                  <a:pt x="1019" y="1056"/>
                </a:lnTo>
                <a:lnTo>
                  <a:pt x="1021" y="1056"/>
                </a:lnTo>
                <a:lnTo>
                  <a:pt x="1024" y="1056"/>
                </a:lnTo>
                <a:lnTo>
                  <a:pt x="1025" y="1056"/>
                </a:lnTo>
                <a:lnTo>
                  <a:pt x="1025" y="1057"/>
                </a:lnTo>
                <a:lnTo>
                  <a:pt x="1025" y="1058"/>
                </a:lnTo>
                <a:lnTo>
                  <a:pt x="1024" y="1059"/>
                </a:lnTo>
                <a:lnTo>
                  <a:pt x="1020" y="1060"/>
                </a:lnTo>
                <a:lnTo>
                  <a:pt x="1015" y="1064"/>
                </a:lnTo>
                <a:lnTo>
                  <a:pt x="1014" y="1064"/>
                </a:lnTo>
                <a:lnTo>
                  <a:pt x="1013" y="1065"/>
                </a:lnTo>
                <a:lnTo>
                  <a:pt x="1010" y="1065"/>
                </a:lnTo>
                <a:lnTo>
                  <a:pt x="1007" y="1068"/>
                </a:lnTo>
                <a:lnTo>
                  <a:pt x="1005" y="1068"/>
                </a:lnTo>
                <a:lnTo>
                  <a:pt x="1005" y="1069"/>
                </a:lnTo>
                <a:lnTo>
                  <a:pt x="1006" y="1069"/>
                </a:lnTo>
                <a:lnTo>
                  <a:pt x="1009" y="1068"/>
                </a:lnTo>
                <a:lnTo>
                  <a:pt x="1012" y="1066"/>
                </a:lnTo>
                <a:lnTo>
                  <a:pt x="1015" y="1065"/>
                </a:lnTo>
                <a:lnTo>
                  <a:pt x="1018" y="1065"/>
                </a:lnTo>
                <a:lnTo>
                  <a:pt x="1022" y="1062"/>
                </a:lnTo>
                <a:lnTo>
                  <a:pt x="1023" y="1062"/>
                </a:lnTo>
                <a:lnTo>
                  <a:pt x="1026" y="1061"/>
                </a:lnTo>
                <a:lnTo>
                  <a:pt x="1027" y="1060"/>
                </a:lnTo>
                <a:lnTo>
                  <a:pt x="1028" y="1060"/>
                </a:lnTo>
                <a:lnTo>
                  <a:pt x="1028" y="1061"/>
                </a:lnTo>
                <a:lnTo>
                  <a:pt x="1027" y="1065"/>
                </a:lnTo>
                <a:lnTo>
                  <a:pt x="1027" y="1067"/>
                </a:lnTo>
                <a:lnTo>
                  <a:pt x="1027" y="1069"/>
                </a:lnTo>
                <a:lnTo>
                  <a:pt x="1026" y="1074"/>
                </a:lnTo>
                <a:lnTo>
                  <a:pt x="1026" y="1075"/>
                </a:lnTo>
                <a:lnTo>
                  <a:pt x="1026" y="1076"/>
                </a:lnTo>
                <a:lnTo>
                  <a:pt x="1026" y="1077"/>
                </a:lnTo>
                <a:lnTo>
                  <a:pt x="1026" y="1078"/>
                </a:lnTo>
                <a:lnTo>
                  <a:pt x="1027" y="1077"/>
                </a:lnTo>
                <a:lnTo>
                  <a:pt x="1027" y="1076"/>
                </a:lnTo>
                <a:lnTo>
                  <a:pt x="1028" y="1073"/>
                </a:lnTo>
                <a:lnTo>
                  <a:pt x="1030" y="1070"/>
                </a:lnTo>
                <a:lnTo>
                  <a:pt x="1030" y="1067"/>
                </a:lnTo>
                <a:lnTo>
                  <a:pt x="1031" y="1064"/>
                </a:lnTo>
                <a:lnTo>
                  <a:pt x="1032" y="1061"/>
                </a:lnTo>
                <a:lnTo>
                  <a:pt x="1033" y="1061"/>
                </a:lnTo>
                <a:lnTo>
                  <a:pt x="1034" y="1062"/>
                </a:lnTo>
                <a:lnTo>
                  <a:pt x="1036" y="1062"/>
                </a:lnTo>
                <a:lnTo>
                  <a:pt x="1039" y="1060"/>
                </a:lnTo>
                <a:lnTo>
                  <a:pt x="1040" y="1060"/>
                </a:lnTo>
                <a:lnTo>
                  <a:pt x="1042" y="1058"/>
                </a:lnTo>
                <a:lnTo>
                  <a:pt x="1047" y="1051"/>
                </a:lnTo>
                <a:lnTo>
                  <a:pt x="1048" y="1050"/>
                </a:lnTo>
                <a:lnTo>
                  <a:pt x="1049" y="1049"/>
                </a:lnTo>
                <a:lnTo>
                  <a:pt x="1049" y="1048"/>
                </a:lnTo>
                <a:lnTo>
                  <a:pt x="1050" y="1048"/>
                </a:lnTo>
                <a:lnTo>
                  <a:pt x="1051" y="1049"/>
                </a:lnTo>
                <a:lnTo>
                  <a:pt x="1052" y="1051"/>
                </a:lnTo>
                <a:lnTo>
                  <a:pt x="1054" y="1052"/>
                </a:lnTo>
                <a:lnTo>
                  <a:pt x="1055" y="1052"/>
                </a:lnTo>
                <a:lnTo>
                  <a:pt x="1057" y="1051"/>
                </a:lnTo>
                <a:lnTo>
                  <a:pt x="1058" y="1051"/>
                </a:lnTo>
                <a:lnTo>
                  <a:pt x="1059" y="1052"/>
                </a:lnTo>
                <a:lnTo>
                  <a:pt x="1061" y="1053"/>
                </a:lnTo>
                <a:lnTo>
                  <a:pt x="1061" y="1054"/>
                </a:lnTo>
                <a:lnTo>
                  <a:pt x="1062" y="1055"/>
                </a:lnTo>
                <a:lnTo>
                  <a:pt x="1064" y="1056"/>
                </a:lnTo>
                <a:lnTo>
                  <a:pt x="1065" y="1056"/>
                </a:lnTo>
                <a:lnTo>
                  <a:pt x="1066" y="1056"/>
                </a:lnTo>
                <a:lnTo>
                  <a:pt x="1067" y="1056"/>
                </a:lnTo>
                <a:lnTo>
                  <a:pt x="1070" y="1056"/>
                </a:lnTo>
                <a:lnTo>
                  <a:pt x="1075" y="1059"/>
                </a:lnTo>
                <a:lnTo>
                  <a:pt x="1075" y="1060"/>
                </a:lnTo>
                <a:lnTo>
                  <a:pt x="1076" y="1061"/>
                </a:lnTo>
                <a:lnTo>
                  <a:pt x="1075" y="1061"/>
                </a:lnTo>
                <a:lnTo>
                  <a:pt x="1074" y="1062"/>
                </a:lnTo>
                <a:lnTo>
                  <a:pt x="1075" y="1063"/>
                </a:lnTo>
                <a:lnTo>
                  <a:pt x="1075" y="1064"/>
                </a:lnTo>
                <a:lnTo>
                  <a:pt x="1075" y="1066"/>
                </a:lnTo>
                <a:lnTo>
                  <a:pt x="1076" y="1067"/>
                </a:lnTo>
                <a:lnTo>
                  <a:pt x="1077" y="1069"/>
                </a:lnTo>
                <a:lnTo>
                  <a:pt x="1078" y="1069"/>
                </a:lnTo>
                <a:lnTo>
                  <a:pt x="1078" y="1070"/>
                </a:lnTo>
                <a:lnTo>
                  <a:pt x="1078" y="1071"/>
                </a:lnTo>
                <a:lnTo>
                  <a:pt x="1078" y="1073"/>
                </a:lnTo>
                <a:lnTo>
                  <a:pt x="1079" y="1074"/>
                </a:lnTo>
                <a:lnTo>
                  <a:pt x="1079" y="1075"/>
                </a:lnTo>
                <a:lnTo>
                  <a:pt x="1079" y="1076"/>
                </a:lnTo>
                <a:lnTo>
                  <a:pt x="1078" y="1078"/>
                </a:lnTo>
                <a:lnTo>
                  <a:pt x="1076" y="1079"/>
                </a:lnTo>
                <a:lnTo>
                  <a:pt x="1075" y="1080"/>
                </a:lnTo>
                <a:lnTo>
                  <a:pt x="1072" y="1082"/>
                </a:lnTo>
                <a:lnTo>
                  <a:pt x="1070" y="1083"/>
                </a:lnTo>
                <a:lnTo>
                  <a:pt x="1065" y="1086"/>
                </a:lnTo>
                <a:lnTo>
                  <a:pt x="1063" y="1087"/>
                </a:lnTo>
                <a:lnTo>
                  <a:pt x="1061" y="1087"/>
                </a:lnTo>
                <a:lnTo>
                  <a:pt x="1060" y="1086"/>
                </a:lnTo>
                <a:lnTo>
                  <a:pt x="1059" y="1087"/>
                </a:lnTo>
                <a:lnTo>
                  <a:pt x="1058" y="1087"/>
                </a:lnTo>
                <a:lnTo>
                  <a:pt x="1056" y="1087"/>
                </a:lnTo>
                <a:lnTo>
                  <a:pt x="1055" y="1087"/>
                </a:lnTo>
                <a:lnTo>
                  <a:pt x="1052" y="1088"/>
                </a:lnTo>
                <a:lnTo>
                  <a:pt x="1049" y="1090"/>
                </a:lnTo>
                <a:lnTo>
                  <a:pt x="1049" y="1090"/>
                </a:lnTo>
                <a:lnTo>
                  <a:pt x="1048" y="1089"/>
                </a:lnTo>
                <a:lnTo>
                  <a:pt x="1046" y="1089"/>
                </a:lnTo>
                <a:lnTo>
                  <a:pt x="1045" y="1090"/>
                </a:lnTo>
                <a:lnTo>
                  <a:pt x="1044" y="1091"/>
                </a:lnTo>
                <a:lnTo>
                  <a:pt x="1043" y="1091"/>
                </a:lnTo>
                <a:lnTo>
                  <a:pt x="1042" y="1092"/>
                </a:lnTo>
                <a:lnTo>
                  <a:pt x="1041" y="1092"/>
                </a:lnTo>
                <a:lnTo>
                  <a:pt x="1040" y="1092"/>
                </a:lnTo>
                <a:lnTo>
                  <a:pt x="1039" y="1093"/>
                </a:lnTo>
                <a:lnTo>
                  <a:pt x="1038" y="1093"/>
                </a:lnTo>
                <a:lnTo>
                  <a:pt x="1038" y="1093"/>
                </a:lnTo>
                <a:lnTo>
                  <a:pt x="1037" y="1093"/>
                </a:lnTo>
                <a:lnTo>
                  <a:pt x="1036" y="1093"/>
                </a:lnTo>
                <a:lnTo>
                  <a:pt x="1035" y="1093"/>
                </a:lnTo>
                <a:lnTo>
                  <a:pt x="1034" y="1093"/>
                </a:lnTo>
                <a:lnTo>
                  <a:pt x="1033" y="1094"/>
                </a:lnTo>
                <a:lnTo>
                  <a:pt x="1033" y="1095"/>
                </a:lnTo>
                <a:lnTo>
                  <a:pt x="1035" y="1094"/>
                </a:lnTo>
                <a:lnTo>
                  <a:pt x="1036" y="1095"/>
                </a:lnTo>
                <a:lnTo>
                  <a:pt x="1038" y="1095"/>
                </a:lnTo>
                <a:lnTo>
                  <a:pt x="1038" y="1095"/>
                </a:lnTo>
                <a:lnTo>
                  <a:pt x="1039" y="1095"/>
                </a:lnTo>
                <a:lnTo>
                  <a:pt x="1040" y="1093"/>
                </a:lnTo>
                <a:lnTo>
                  <a:pt x="1044" y="1093"/>
                </a:lnTo>
                <a:lnTo>
                  <a:pt x="1045" y="1092"/>
                </a:lnTo>
                <a:lnTo>
                  <a:pt x="1046" y="1091"/>
                </a:lnTo>
                <a:lnTo>
                  <a:pt x="1047" y="1091"/>
                </a:lnTo>
                <a:lnTo>
                  <a:pt x="1048" y="1091"/>
                </a:lnTo>
                <a:lnTo>
                  <a:pt x="1048" y="1093"/>
                </a:lnTo>
                <a:lnTo>
                  <a:pt x="1049" y="1093"/>
                </a:lnTo>
                <a:lnTo>
                  <a:pt x="1049" y="1093"/>
                </a:lnTo>
                <a:lnTo>
                  <a:pt x="1050" y="1092"/>
                </a:lnTo>
                <a:lnTo>
                  <a:pt x="1052" y="1092"/>
                </a:lnTo>
                <a:lnTo>
                  <a:pt x="1056" y="1090"/>
                </a:lnTo>
                <a:lnTo>
                  <a:pt x="1058" y="1090"/>
                </a:lnTo>
                <a:lnTo>
                  <a:pt x="1060" y="1090"/>
                </a:lnTo>
                <a:lnTo>
                  <a:pt x="1061" y="1090"/>
                </a:lnTo>
                <a:lnTo>
                  <a:pt x="1061" y="1090"/>
                </a:lnTo>
                <a:lnTo>
                  <a:pt x="1063" y="1091"/>
                </a:lnTo>
                <a:lnTo>
                  <a:pt x="1064" y="1091"/>
                </a:lnTo>
                <a:lnTo>
                  <a:pt x="1062" y="1093"/>
                </a:lnTo>
                <a:lnTo>
                  <a:pt x="1061" y="1097"/>
                </a:lnTo>
                <a:lnTo>
                  <a:pt x="1061" y="1098"/>
                </a:lnTo>
                <a:lnTo>
                  <a:pt x="1061" y="1100"/>
                </a:lnTo>
                <a:lnTo>
                  <a:pt x="1061" y="1101"/>
                </a:lnTo>
                <a:lnTo>
                  <a:pt x="1061" y="1103"/>
                </a:lnTo>
                <a:lnTo>
                  <a:pt x="1060" y="1105"/>
                </a:lnTo>
                <a:lnTo>
                  <a:pt x="1059" y="1107"/>
                </a:lnTo>
                <a:lnTo>
                  <a:pt x="1059" y="1108"/>
                </a:lnTo>
                <a:lnTo>
                  <a:pt x="1060" y="1112"/>
                </a:lnTo>
                <a:lnTo>
                  <a:pt x="1060" y="1113"/>
                </a:lnTo>
                <a:lnTo>
                  <a:pt x="1061" y="1114"/>
                </a:lnTo>
                <a:lnTo>
                  <a:pt x="1059" y="1119"/>
                </a:lnTo>
                <a:lnTo>
                  <a:pt x="1060" y="1120"/>
                </a:lnTo>
                <a:lnTo>
                  <a:pt x="1061" y="1124"/>
                </a:lnTo>
                <a:lnTo>
                  <a:pt x="1060" y="1127"/>
                </a:lnTo>
                <a:lnTo>
                  <a:pt x="1060" y="1128"/>
                </a:lnTo>
                <a:lnTo>
                  <a:pt x="1060" y="1129"/>
                </a:lnTo>
                <a:lnTo>
                  <a:pt x="1061" y="1129"/>
                </a:lnTo>
                <a:lnTo>
                  <a:pt x="1061" y="1128"/>
                </a:lnTo>
                <a:lnTo>
                  <a:pt x="1062" y="1127"/>
                </a:lnTo>
                <a:lnTo>
                  <a:pt x="1062" y="1125"/>
                </a:lnTo>
                <a:lnTo>
                  <a:pt x="1062" y="1123"/>
                </a:lnTo>
                <a:lnTo>
                  <a:pt x="1061" y="1121"/>
                </a:lnTo>
                <a:lnTo>
                  <a:pt x="1061" y="1120"/>
                </a:lnTo>
                <a:lnTo>
                  <a:pt x="1061" y="1119"/>
                </a:lnTo>
                <a:lnTo>
                  <a:pt x="1061" y="1118"/>
                </a:lnTo>
                <a:lnTo>
                  <a:pt x="1061" y="1117"/>
                </a:lnTo>
                <a:lnTo>
                  <a:pt x="1061" y="1117"/>
                </a:lnTo>
                <a:lnTo>
                  <a:pt x="1062" y="1114"/>
                </a:lnTo>
                <a:lnTo>
                  <a:pt x="1061" y="1113"/>
                </a:lnTo>
                <a:lnTo>
                  <a:pt x="1061" y="1110"/>
                </a:lnTo>
                <a:lnTo>
                  <a:pt x="1061" y="1109"/>
                </a:lnTo>
                <a:lnTo>
                  <a:pt x="1061" y="1106"/>
                </a:lnTo>
                <a:lnTo>
                  <a:pt x="1062" y="1103"/>
                </a:lnTo>
                <a:lnTo>
                  <a:pt x="1062" y="1101"/>
                </a:lnTo>
                <a:lnTo>
                  <a:pt x="1062" y="1100"/>
                </a:lnTo>
                <a:lnTo>
                  <a:pt x="1063" y="1099"/>
                </a:lnTo>
                <a:lnTo>
                  <a:pt x="1064" y="1099"/>
                </a:lnTo>
                <a:lnTo>
                  <a:pt x="1064" y="1098"/>
                </a:lnTo>
                <a:lnTo>
                  <a:pt x="1067" y="1093"/>
                </a:lnTo>
                <a:lnTo>
                  <a:pt x="1069" y="1092"/>
                </a:lnTo>
                <a:lnTo>
                  <a:pt x="1071" y="1091"/>
                </a:lnTo>
                <a:lnTo>
                  <a:pt x="1071" y="1089"/>
                </a:lnTo>
                <a:lnTo>
                  <a:pt x="1072" y="1089"/>
                </a:lnTo>
                <a:lnTo>
                  <a:pt x="1072" y="1089"/>
                </a:lnTo>
                <a:lnTo>
                  <a:pt x="1075" y="1084"/>
                </a:lnTo>
                <a:lnTo>
                  <a:pt x="1076" y="1084"/>
                </a:lnTo>
                <a:lnTo>
                  <a:pt x="1077" y="1086"/>
                </a:lnTo>
                <a:lnTo>
                  <a:pt x="1078" y="1087"/>
                </a:lnTo>
                <a:lnTo>
                  <a:pt x="1081" y="1086"/>
                </a:lnTo>
                <a:lnTo>
                  <a:pt x="1083" y="1084"/>
                </a:lnTo>
                <a:lnTo>
                  <a:pt x="1084" y="1085"/>
                </a:lnTo>
                <a:lnTo>
                  <a:pt x="1085" y="1087"/>
                </a:lnTo>
                <a:lnTo>
                  <a:pt x="1086" y="1089"/>
                </a:lnTo>
                <a:lnTo>
                  <a:pt x="1087" y="1090"/>
                </a:lnTo>
                <a:lnTo>
                  <a:pt x="1087" y="1091"/>
                </a:lnTo>
                <a:lnTo>
                  <a:pt x="1088" y="1091"/>
                </a:lnTo>
                <a:lnTo>
                  <a:pt x="1090" y="1093"/>
                </a:lnTo>
                <a:lnTo>
                  <a:pt x="1091" y="1093"/>
                </a:lnTo>
                <a:lnTo>
                  <a:pt x="1093" y="1093"/>
                </a:lnTo>
                <a:lnTo>
                  <a:pt x="1094" y="1093"/>
                </a:lnTo>
                <a:lnTo>
                  <a:pt x="1095" y="1093"/>
                </a:lnTo>
                <a:lnTo>
                  <a:pt x="1095" y="1093"/>
                </a:lnTo>
                <a:lnTo>
                  <a:pt x="1095" y="1094"/>
                </a:lnTo>
                <a:lnTo>
                  <a:pt x="1096" y="1094"/>
                </a:lnTo>
                <a:lnTo>
                  <a:pt x="1096" y="1094"/>
                </a:lnTo>
                <a:lnTo>
                  <a:pt x="1099" y="1097"/>
                </a:lnTo>
                <a:lnTo>
                  <a:pt x="1100" y="1097"/>
                </a:lnTo>
                <a:lnTo>
                  <a:pt x="1101" y="1098"/>
                </a:lnTo>
                <a:lnTo>
                  <a:pt x="1102" y="1098"/>
                </a:lnTo>
                <a:lnTo>
                  <a:pt x="1104" y="1096"/>
                </a:lnTo>
                <a:lnTo>
                  <a:pt x="1105" y="1097"/>
                </a:lnTo>
                <a:lnTo>
                  <a:pt x="1105" y="1098"/>
                </a:lnTo>
                <a:lnTo>
                  <a:pt x="1107" y="1098"/>
                </a:lnTo>
                <a:lnTo>
                  <a:pt x="1108" y="1099"/>
                </a:lnTo>
                <a:lnTo>
                  <a:pt x="1108" y="1100"/>
                </a:lnTo>
                <a:lnTo>
                  <a:pt x="1107" y="1100"/>
                </a:lnTo>
                <a:lnTo>
                  <a:pt x="1107" y="1100"/>
                </a:lnTo>
                <a:lnTo>
                  <a:pt x="1106" y="1101"/>
                </a:lnTo>
                <a:lnTo>
                  <a:pt x="1107" y="1101"/>
                </a:lnTo>
                <a:lnTo>
                  <a:pt x="1107" y="1103"/>
                </a:lnTo>
                <a:lnTo>
                  <a:pt x="1108" y="1103"/>
                </a:lnTo>
                <a:lnTo>
                  <a:pt x="1109" y="1102"/>
                </a:lnTo>
                <a:lnTo>
                  <a:pt x="1109" y="1101"/>
                </a:lnTo>
                <a:lnTo>
                  <a:pt x="1110" y="1100"/>
                </a:lnTo>
                <a:lnTo>
                  <a:pt x="1111" y="1100"/>
                </a:lnTo>
                <a:lnTo>
                  <a:pt x="1112" y="1101"/>
                </a:lnTo>
                <a:lnTo>
                  <a:pt x="1113" y="1101"/>
                </a:lnTo>
                <a:lnTo>
                  <a:pt x="1113" y="1102"/>
                </a:lnTo>
                <a:lnTo>
                  <a:pt x="1112" y="1103"/>
                </a:lnTo>
                <a:lnTo>
                  <a:pt x="1111" y="1104"/>
                </a:lnTo>
                <a:lnTo>
                  <a:pt x="1112" y="1105"/>
                </a:lnTo>
                <a:lnTo>
                  <a:pt x="1111" y="1106"/>
                </a:lnTo>
                <a:lnTo>
                  <a:pt x="1110" y="1107"/>
                </a:lnTo>
                <a:lnTo>
                  <a:pt x="1108" y="1110"/>
                </a:lnTo>
                <a:lnTo>
                  <a:pt x="1108" y="1111"/>
                </a:lnTo>
                <a:lnTo>
                  <a:pt x="1109" y="1112"/>
                </a:lnTo>
                <a:lnTo>
                  <a:pt x="1109" y="1111"/>
                </a:lnTo>
                <a:lnTo>
                  <a:pt x="1110" y="1111"/>
                </a:lnTo>
                <a:lnTo>
                  <a:pt x="1110" y="1110"/>
                </a:lnTo>
                <a:lnTo>
                  <a:pt x="1111" y="1110"/>
                </a:lnTo>
                <a:lnTo>
                  <a:pt x="1113" y="1108"/>
                </a:lnTo>
                <a:lnTo>
                  <a:pt x="1114" y="1107"/>
                </a:lnTo>
                <a:lnTo>
                  <a:pt x="1116" y="1107"/>
                </a:lnTo>
                <a:lnTo>
                  <a:pt x="1119" y="1109"/>
                </a:lnTo>
                <a:lnTo>
                  <a:pt x="1123" y="1110"/>
                </a:lnTo>
                <a:lnTo>
                  <a:pt x="1129" y="1112"/>
                </a:lnTo>
                <a:lnTo>
                  <a:pt x="1131" y="1113"/>
                </a:lnTo>
                <a:lnTo>
                  <a:pt x="1132" y="1114"/>
                </a:lnTo>
                <a:lnTo>
                  <a:pt x="1132" y="1115"/>
                </a:lnTo>
                <a:lnTo>
                  <a:pt x="1131" y="1116"/>
                </a:lnTo>
                <a:lnTo>
                  <a:pt x="1131" y="1117"/>
                </a:lnTo>
                <a:lnTo>
                  <a:pt x="1131" y="1118"/>
                </a:lnTo>
                <a:lnTo>
                  <a:pt x="1131" y="1119"/>
                </a:lnTo>
                <a:lnTo>
                  <a:pt x="1133" y="1119"/>
                </a:lnTo>
                <a:lnTo>
                  <a:pt x="1133" y="1118"/>
                </a:lnTo>
                <a:lnTo>
                  <a:pt x="1134" y="1117"/>
                </a:lnTo>
                <a:lnTo>
                  <a:pt x="1135" y="1117"/>
                </a:lnTo>
                <a:lnTo>
                  <a:pt x="1139" y="1118"/>
                </a:lnTo>
                <a:lnTo>
                  <a:pt x="1140" y="1119"/>
                </a:lnTo>
                <a:lnTo>
                  <a:pt x="1141" y="1120"/>
                </a:lnTo>
                <a:lnTo>
                  <a:pt x="1142" y="1120"/>
                </a:lnTo>
                <a:lnTo>
                  <a:pt x="1143" y="1121"/>
                </a:lnTo>
                <a:lnTo>
                  <a:pt x="1144" y="1122"/>
                </a:lnTo>
                <a:lnTo>
                  <a:pt x="1145" y="1122"/>
                </a:lnTo>
                <a:lnTo>
                  <a:pt x="1149" y="1123"/>
                </a:lnTo>
                <a:lnTo>
                  <a:pt x="1150" y="1124"/>
                </a:lnTo>
                <a:lnTo>
                  <a:pt x="1151" y="1124"/>
                </a:lnTo>
                <a:lnTo>
                  <a:pt x="1151" y="1125"/>
                </a:lnTo>
                <a:lnTo>
                  <a:pt x="1152" y="1125"/>
                </a:lnTo>
                <a:lnTo>
                  <a:pt x="1152" y="1126"/>
                </a:lnTo>
                <a:lnTo>
                  <a:pt x="1152" y="1127"/>
                </a:lnTo>
                <a:lnTo>
                  <a:pt x="1151" y="1128"/>
                </a:lnTo>
                <a:lnTo>
                  <a:pt x="1148" y="1129"/>
                </a:lnTo>
                <a:lnTo>
                  <a:pt x="1145" y="1130"/>
                </a:lnTo>
                <a:lnTo>
                  <a:pt x="1144" y="1132"/>
                </a:lnTo>
                <a:lnTo>
                  <a:pt x="1145" y="1132"/>
                </a:lnTo>
                <a:lnTo>
                  <a:pt x="1145" y="1133"/>
                </a:lnTo>
                <a:lnTo>
                  <a:pt x="1146" y="1136"/>
                </a:lnTo>
                <a:lnTo>
                  <a:pt x="1146" y="1137"/>
                </a:lnTo>
                <a:lnTo>
                  <a:pt x="1145" y="1139"/>
                </a:lnTo>
                <a:lnTo>
                  <a:pt x="1144" y="1141"/>
                </a:lnTo>
                <a:lnTo>
                  <a:pt x="1142" y="1142"/>
                </a:lnTo>
                <a:lnTo>
                  <a:pt x="1140" y="1146"/>
                </a:lnTo>
                <a:lnTo>
                  <a:pt x="1138" y="1152"/>
                </a:lnTo>
                <a:lnTo>
                  <a:pt x="1137" y="1152"/>
                </a:lnTo>
                <a:lnTo>
                  <a:pt x="1137" y="1153"/>
                </a:lnTo>
                <a:lnTo>
                  <a:pt x="1137" y="1154"/>
                </a:lnTo>
                <a:lnTo>
                  <a:pt x="1137" y="1155"/>
                </a:lnTo>
                <a:lnTo>
                  <a:pt x="1138" y="1156"/>
                </a:lnTo>
                <a:lnTo>
                  <a:pt x="1139" y="1156"/>
                </a:lnTo>
                <a:lnTo>
                  <a:pt x="1140" y="1156"/>
                </a:lnTo>
                <a:lnTo>
                  <a:pt x="1141" y="1156"/>
                </a:lnTo>
                <a:lnTo>
                  <a:pt x="1142" y="1156"/>
                </a:lnTo>
                <a:lnTo>
                  <a:pt x="1142" y="1155"/>
                </a:lnTo>
                <a:lnTo>
                  <a:pt x="1143" y="1151"/>
                </a:lnTo>
                <a:lnTo>
                  <a:pt x="1145" y="1148"/>
                </a:lnTo>
                <a:lnTo>
                  <a:pt x="1147" y="1146"/>
                </a:lnTo>
                <a:lnTo>
                  <a:pt x="1150" y="1143"/>
                </a:lnTo>
                <a:lnTo>
                  <a:pt x="1152" y="1142"/>
                </a:lnTo>
                <a:lnTo>
                  <a:pt x="1154" y="1139"/>
                </a:lnTo>
                <a:lnTo>
                  <a:pt x="1155" y="1137"/>
                </a:lnTo>
                <a:lnTo>
                  <a:pt x="1156" y="1136"/>
                </a:lnTo>
                <a:lnTo>
                  <a:pt x="1157" y="1137"/>
                </a:lnTo>
                <a:lnTo>
                  <a:pt x="1158" y="1137"/>
                </a:lnTo>
                <a:lnTo>
                  <a:pt x="1157" y="1140"/>
                </a:lnTo>
                <a:lnTo>
                  <a:pt x="1157" y="1141"/>
                </a:lnTo>
                <a:lnTo>
                  <a:pt x="1156" y="1141"/>
                </a:lnTo>
                <a:lnTo>
                  <a:pt x="1155" y="1142"/>
                </a:lnTo>
                <a:lnTo>
                  <a:pt x="1155" y="1144"/>
                </a:lnTo>
                <a:lnTo>
                  <a:pt x="1154" y="1146"/>
                </a:lnTo>
                <a:lnTo>
                  <a:pt x="1154" y="1147"/>
                </a:lnTo>
                <a:lnTo>
                  <a:pt x="1153" y="1149"/>
                </a:lnTo>
                <a:lnTo>
                  <a:pt x="1152" y="1150"/>
                </a:lnTo>
                <a:lnTo>
                  <a:pt x="1153" y="1154"/>
                </a:lnTo>
                <a:lnTo>
                  <a:pt x="1154" y="1155"/>
                </a:lnTo>
                <a:lnTo>
                  <a:pt x="1154" y="1156"/>
                </a:lnTo>
                <a:lnTo>
                  <a:pt x="1154" y="1157"/>
                </a:lnTo>
                <a:lnTo>
                  <a:pt x="1155" y="1157"/>
                </a:lnTo>
                <a:lnTo>
                  <a:pt x="1155" y="1156"/>
                </a:lnTo>
                <a:lnTo>
                  <a:pt x="1154" y="1155"/>
                </a:lnTo>
                <a:lnTo>
                  <a:pt x="1154" y="1154"/>
                </a:lnTo>
                <a:lnTo>
                  <a:pt x="1156" y="1154"/>
                </a:lnTo>
                <a:lnTo>
                  <a:pt x="1156" y="1152"/>
                </a:lnTo>
                <a:lnTo>
                  <a:pt x="1157" y="1152"/>
                </a:lnTo>
                <a:lnTo>
                  <a:pt x="1158" y="1152"/>
                </a:lnTo>
                <a:lnTo>
                  <a:pt x="1159" y="1153"/>
                </a:lnTo>
                <a:lnTo>
                  <a:pt x="1160" y="1154"/>
                </a:lnTo>
                <a:lnTo>
                  <a:pt x="1161" y="1153"/>
                </a:lnTo>
                <a:lnTo>
                  <a:pt x="1161" y="1152"/>
                </a:lnTo>
                <a:lnTo>
                  <a:pt x="1161" y="1151"/>
                </a:lnTo>
                <a:lnTo>
                  <a:pt x="1160" y="1151"/>
                </a:lnTo>
                <a:lnTo>
                  <a:pt x="1161" y="1148"/>
                </a:lnTo>
                <a:lnTo>
                  <a:pt x="1161" y="1147"/>
                </a:lnTo>
                <a:lnTo>
                  <a:pt x="1163" y="1146"/>
                </a:lnTo>
                <a:lnTo>
                  <a:pt x="1163" y="1145"/>
                </a:lnTo>
                <a:lnTo>
                  <a:pt x="1162" y="1143"/>
                </a:lnTo>
                <a:lnTo>
                  <a:pt x="1162" y="1142"/>
                </a:lnTo>
                <a:lnTo>
                  <a:pt x="1163" y="1139"/>
                </a:lnTo>
                <a:lnTo>
                  <a:pt x="1164" y="1138"/>
                </a:lnTo>
                <a:lnTo>
                  <a:pt x="1165" y="1138"/>
                </a:lnTo>
                <a:lnTo>
                  <a:pt x="1166" y="1140"/>
                </a:lnTo>
                <a:lnTo>
                  <a:pt x="1166" y="1141"/>
                </a:lnTo>
                <a:lnTo>
                  <a:pt x="1166" y="1142"/>
                </a:lnTo>
                <a:lnTo>
                  <a:pt x="1166" y="1142"/>
                </a:lnTo>
                <a:lnTo>
                  <a:pt x="1169" y="1142"/>
                </a:lnTo>
                <a:lnTo>
                  <a:pt x="1170" y="1140"/>
                </a:lnTo>
                <a:lnTo>
                  <a:pt x="1172" y="1139"/>
                </a:lnTo>
                <a:lnTo>
                  <a:pt x="1173" y="1139"/>
                </a:lnTo>
                <a:lnTo>
                  <a:pt x="1173" y="1140"/>
                </a:lnTo>
                <a:lnTo>
                  <a:pt x="1173" y="1141"/>
                </a:lnTo>
                <a:lnTo>
                  <a:pt x="1173" y="1142"/>
                </a:lnTo>
                <a:lnTo>
                  <a:pt x="1172" y="1142"/>
                </a:lnTo>
                <a:lnTo>
                  <a:pt x="1170" y="1142"/>
                </a:lnTo>
                <a:lnTo>
                  <a:pt x="1170" y="1142"/>
                </a:lnTo>
                <a:lnTo>
                  <a:pt x="1171" y="1143"/>
                </a:lnTo>
                <a:lnTo>
                  <a:pt x="1171" y="1144"/>
                </a:lnTo>
                <a:lnTo>
                  <a:pt x="1168" y="1147"/>
                </a:lnTo>
                <a:lnTo>
                  <a:pt x="1167" y="1147"/>
                </a:lnTo>
                <a:lnTo>
                  <a:pt x="1166" y="1148"/>
                </a:lnTo>
                <a:lnTo>
                  <a:pt x="1166" y="1148"/>
                </a:lnTo>
                <a:lnTo>
                  <a:pt x="1165" y="1149"/>
                </a:lnTo>
                <a:lnTo>
                  <a:pt x="1166" y="1149"/>
                </a:lnTo>
                <a:lnTo>
                  <a:pt x="1166" y="1150"/>
                </a:lnTo>
                <a:lnTo>
                  <a:pt x="1166" y="1150"/>
                </a:lnTo>
                <a:lnTo>
                  <a:pt x="1166" y="1151"/>
                </a:lnTo>
                <a:lnTo>
                  <a:pt x="1167" y="1151"/>
                </a:lnTo>
                <a:lnTo>
                  <a:pt x="1169" y="1151"/>
                </a:lnTo>
                <a:lnTo>
                  <a:pt x="1170" y="1151"/>
                </a:lnTo>
                <a:lnTo>
                  <a:pt x="1170" y="1152"/>
                </a:lnTo>
                <a:lnTo>
                  <a:pt x="1167" y="1154"/>
                </a:lnTo>
                <a:lnTo>
                  <a:pt x="1165" y="1154"/>
                </a:lnTo>
                <a:lnTo>
                  <a:pt x="1162" y="1156"/>
                </a:lnTo>
                <a:lnTo>
                  <a:pt x="1161" y="1155"/>
                </a:lnTo>
                <a:lnTo>
                  <a:pt x="1160" y="1156"/>
                </a:lnTo>
                <a:lnTo>
                  <a:pt x="1159" y="1156"/>
                </a:lnTo>
                <a:lnTo>
                  <a:pt x="1159" y="1157"/>
                </a:lnTo>
                <a:lnTo>
                  <a:pt x="1158" y="1158"/>
                </a:lnTo>
                <a:lnTo>
                  <a:pt x="1158" y="1160"/>
                </a:lnTo>
                <a:lnTo>
                  <a:pt x="1158" y="1161"/>
                </a:lnTo>
                <a:lnTo>
                  <a:pt x="1158" y="1162"/>
                </a:lnTo>
                <a:lnTo>
                  <a:pt x="1158" y="1163"/>
                </a:lnTo>
                <a:lnTo>
                  <a:pt x="1158" y="1166"/>
                </a:lnTo>
                <a:lnTo>
                  <a:pt x="1158" y="1168"/>
                </a:lnTo>
                <a:lnTo>
                  <a:pt x="1159" y="1170"/>
                </a:lnTo>
                <a:lnTo>
                  <a:pt x="1160" y="1172"/>
                </a:lnTo>
                <a:lnTo>
                  <a:pt x="1161" y="1174"/>
                </a:lnTo>
                <a:lnTo>
                  <a:pt x="1162" y="1178"/>
                </a:lnTo>
                <a:lnTo>
                  <a:pt x="1163" y="1180"/>
                </a:lnTo>
                <a:lnTo>
                  <a:pt x="1164" y="1180"/>
                </a:lnTo>
                <a:lnTo>
                  <a:pt x="1164" y="1181"/>
                </a:lnTo>
                <a:lnTo>
                  <a:pt x="1163" y="1182"/>
                </a:lnTo>
                <a:lnTo>
                  <a:pt x="1165" y="1186"/>
                </a:lnTo>
                <a:lnTo>
                  <a:pt x="1164" y="1188"/>
                </a:lnTo>
                <a:lnTo>
                  <a:pt x="1165" y="1189"/>
                </a:lnTo>
                <a:lnTo>
                  <a:pt x="1166" y="1189"/>
                </a:lnTo>
                <a:lnTo>
                  <a:pt x="1166" y="1190"/>
                </a:lnTo>
                <a:lnTo>
                  <a:pt x="1166" y="1190"/>
                </a:lnTo>
                <a:lnTo>
                  <a:pt x="1166" y="1189"/>
                </a:lnTo>
                <a:lnTo>
                  <a:pt x="1168" y="1188"/>
                </a:lnTo>
                <a:lnTo>
                  <a:pt x="1168" y="1187"/>
                </a:lnTo>
                <a:lnTo>
                  <a:pt x="1168" y="1185"/>
                </a:lnTo>
                <a:lnTo>
                  <a:pt x="1167" y="1181"/>
                </a:lnTo>
                <a:lnTo>
                  <a:pt x="1167" y="1179"/>
                </a:lnTo>
                <a:lnTo>
                  <a:pt x="1166" y="1179"/>
                </a:lnTo>
                <a:lnTo>
                  <a:pt x="1166" y="1178"/>
                </a:lnTo>
                <a:lnTo>
                  <a:pt x="1166" y="1177"/>
                </a:lnTo>
                <a:lnTo>
                  <a:pt x="1167" y="1174"/>
                </a:lnTo>
                <a:lnTo>
                  <a:pt x="1167" y="1173"/>
                </a:lnTo>
                <a:lnTo>
                  <a:pt x="1167" y="1172"/>
                </a:lnTo>
                <a:lnTo>
                  <a:pt x="1167" y="1171"/>
                </a:lnTo>
                <a:lnTo>
                  <a:pt x="1167" y="1169"/>
                </a:lnTo>
                <a:lnTo>
                  <a:pt x="1168" y="1168"/>
                </a:lnTo>
                <a:lnTo>
                  <a:pt x="1169" y="1169"/>
                </a:lnTo>
                <a:lnTo>
                  <a:pt x="1169" y="1168"/>
                </a:lnTo>
                <a:lnTo>
                  <a:pt x="1169" y="1167"/>
                </a:lnTo>
                <a:lnTo>
                  <a:pt x="1169" y="1166"/>
                </a:lnTo>
                <a:lnTo>
                  <a:pt x="1169" y="1166"/>
                </a:lnTo>
                <a:lnTo>
                  <a:pt x="1171" y="1164"/>
                </a:lnTo>
                <a:lnTo>
                  <a:pt x="1172" y="1163"/>
                </a:lnTo>
                <a:lnTo>
                  <a:pt x="1173" y="1162"/>
                </a:lnTo>
                <a:lnTo>
                  <a:pt x="1173" y="1164"/>
                </a:lnTo>
                <a:lnTo>
                  <a:pt x="1174" y="1164"/>
                </a:lnTo>
                <a:lnTo>
                  <a:pt x="1174" y="1163"/>
                </a:lnTo>
                <a:lnTo>
                  <a:pt x="1175" y="1163"/>
                </a:lnTo>
                <a:lnTo>
                  <a:pt x="1176" y="1163"/>
                </a:lnTo>
                <a:lnTo>
                  <a:pt x="1177" y="1164"/>
                </a:lnTo>
                <a:lnTo>
                  <a:pt x="1177" y="1166"/>
                </a:lnTo>
                <a:lnTo>
                  <a:pt x="1177" y="1165"/>
                </a:lnTo>
                <a:lnTo>
                  <a:pt x="1178" y="1165"/>
                </a:lnTo>
                <a:lnTo>
                  <a:pt x="1177" y="1164"/>
                </a:lnTo>
                <a:lnTo>
                  <a:pt x="1177" y="1161"/>
                </a:lnTo>
                <a:lnTo>
                  <a:pt x="1177" y="1161"/>
                </a:lnTo>
                <a:lnTo>
                  <a:pt x="1178" y="1161"/>
                </a:lnTo>
                <a:lnTo>
                  <a:pt x="1178" y="1162"/>
                </a:lnTo>
                <a:lnTo>
                  <a:pt x="1178" y="1161"/>
                </a:lnTo>
                <a:lnTo>
                  <a:pt x="1178" y="1160"/>
                </a:lnTo>
                <a:lnTo>
                  <a:pt x="1178" y="1159"/>
                </a:lnTo>
                <a:lnTo>
                  <a:pt x="1180" y="1161"/>
                </a:lnTo>
                <a:lnTo>
                  <a:pt x="1181" y="1161"/>
                </a:lnTo>
                <a:lnTo>
                  <a:pt x="1180" y="1160"/>
                </a:lnTo>
                <a:lnTo>
                  <a:pt x="1180" y="1159"/>
                </a:lnTo>
                <a:lnTo>
                  <a:pt x="1181" y="1159"/>
                </a:lnTo>
                <a:lnTo>
                  <a:pt x="1182" y="1160"/>
                </a:lnTo>
                <a:lnTo>
                  <a:pt x="1183" y="1161"/>
                </a:lnTo>
                <a:lnTo>
                  <a:pt x="1183" y="1162"/>
                </a:lnTo>
                <a:lnTo>
                  <a:pt x="1182" y="1162"/>
                </a:lnTo>
                <a:lnTo>
                  <a:pt x="1181" y="1163"/>
                </a:lnTo>
                <a:lnTo>
                  <a:pt x="1181" y="1164"/>
                </a:lnTo>
                <a:lnTo>
                  <a:pt x="1180" y="1164"/>
                </a:lnTo>
                <a:lnTo>
                  <a:pt x="1180" y="1165"/>
                </a:lnTo>
                <a:lnTo>
                  <a:pt x="1180" y="1166"/>
                </a:lnTo>
                <a:lnTo>
                  <a:pt x="1181" y="1166"/>
                </a:lnTo>
                <a:lnTo>
                  <a:pt x="1182" y="1165"/>
                </a:lnTo>
                <a:lnTo>
                  <a:pt x="1185" y="1165"/>
                </a:lnTo>
                <a:lnTo>
                  <a:pt x="1186" y="1165"/>
                </a:lnTo>
                <a:lnTo>
                  <a:pt x="1186" y="1166"/>
                </a:lnTo>
                <a:lnTo>
                  <a:pt x="1184" y="1166"/>
                </a:lnTo>
                <a:lnTo>
                  <a:pt x="1182" y="1167"/>
                </a:lnTo>
                <a:lnTo>
                  <a:pt x="1182" y="1168"/>
                </a:lnTo>
                <a:lnTo>
                  <a:pt x="1182" y="1169"/>
                </a:lnTo>
                <a:lnTo>
                  <a:pt x="1186" y="1168"/>
                </a:lnTo>
                <a:lnTo>
                  <a:pt x="1187" y="1168"/>
                </a:lnTo>
                <a:lnTo>
                  <a:pt x="1187" y="1169"/>
                </a:lnTo>
                <a:lnTo>
                  <a:pt x="1186" y="1170"/>
                </a:lnTo>
                <a:lnTo>
                  <a:pt x="1185" y="1171"/>
                </a:lnTo>
                <a:lnTo>
                  <a:pt x="1184" y="1172"/>
                </a:lnTo>
                <a:lnTo>
                  <a:pt x="1182" y="1174"/>
                </a:lnTo>
                <a:lnTo>
                  <a:pt x="1181" y="1175"/>
                </a:lnTo>
                <a:lnTo>
                  <a:pt x="1182" y="1176"/>
                </a:lnTo>
                <a:lnTo>
                  <a:pt x="1182" y="1175"/>
                </a:lnTo>
                <a:lnTo>
                  <a:pt x="1184" y="1174"/>
                </a:lnTo>
                <a:lnTo>
                  <a:pt x="1185" y="1174"/>
                </a:lnTo>
                <a:lnTo>
                  <a:pt x="1186" y="1173"/>
                </a:lnTo>
                <a:lnTo>
                  <a:pt x="1187" y="1174"/>
                </a:lnTo>
                <a:lnTo>
                  <a:pt x="1187" y="1175"/>
                </a:lnTo>
                <a:lnTo>
                  <a:pt x="1185" y="1176"/>
                </a:lnTo>
                <a:lnTo>
                  <a:pt x="1185" y="1177"/>
                </a:lnTo>
                <a:lnTo>
                  <a:pt x="1184" y="1178"/>
                </a:lnTo>
                <a:lnTo>
                  <a:pt x="1184" y="1179"/>
                </a:lnTo>
                <a:lnTo>
                  <a:pt x="1184" y="1179"/>
                </a:lnTo>
                <a:lnTo>
                  <a:pt x="1185" y="1178"/>
                </a:lnTo>
                <a:lnTo>
                  <a:pt x="1187" y="1177"/>
                </a:lnTo>
                <a:lnTo>
                  <a:pt x="1189" y="1176"/>
                </a:lnTo>
                <a:lnTo>
                  <a:pt x="1189" y="1176"/>
                </a:lnTo>
                <a:lnTo>
                  <a:pt x="1189" y="1177"/>
                </a:lnTo>
                <a:lnTo>
                  <a:pt x="1188" y="1178"/>
                </a:lnTo>
                <a:lnTo>
                  <a:pt x="1185" y="1180"/>
                </a:lnTo>
                <a:lnTo>
                  <a:pt x="1183" y="1182"/>
                </a:lnTo>
                <a:lnTo>
                  <a:pt x="1183" y="1183"/>
                </a:lnTo>
                <a:lnTo>
                  <a:pt x="1183" y="1182"/>
                </a:lnTo>
                <a:lnTo>
                  <a:pt x="1182" y="1182"/>
                </a:lnTo>
                <a:lnTo>
                  <a:pt x="1182" y="1183"/>
                </a:lnTo>
                <a:lnTo>
                  <a:pt x="1182" y="1184"/>
                </a:lnTo>
                <a:lnTo>
                  <a:pt x="1181" y="1184"/>
                </a:lnTo>
                <a:lnTo>
                  <a:pt x="1182" y="1185"/>
                </a:lnTo>
                <a:lnTo>
                  <a:pt x="1183" y="1185"/>
                </a:lnTo>
                <a:lnTo>
                  <a:pt x="1182" y="1187"/>
                </a:lnTo>
                <a:lnTo>
                  <a:pt x="1182" y="1188"/>
                </a:lnTo>
                <a:lnTo>
                  <a:pt x="1183" y="1188"/>
                </a:lnTo>
                <a:lnTo>
                  <a:pt x="1184" y="1187"/>
                </a:lnTo>
                <a:lnTo>
                  <a:pt x="1185" y="1183"/>
                </a:lnTo>
                <a:lnTo>
                  <a:pt x="1186" y="1184"/>
                </a:lnTo>
                <a:lnTo>
                  <a:pt x="1188" y="1185"/>
                </a:lnTo>
                <a:lnTo>
                  <a:pt x="1189" y="1185"/>
                </a:lnTo>
                <a:lnTo>
                  <a:pt x="1188" y="1186"/>
                </a:lnTo>
                <a:lnTo>
                  <a:pt x="1188" y="1187"/>
                </a:lnTo>
                <a:lnTo>
                  <a:pt x="1188" y="1188"/>
                </a:lnTo>
                <a:lnTo>
                  <a:pt x="1189" y="1187"/>
                </a:lnTo>
                <a:lnTo>
                  <a:pt x="1189" y="1188"/>
                </a:lnTo>
                <a:lnTo>
                  <a:pt x="1190" y="1189"/>
                </a:lnTo>
                <a:lnTo>
                  <a:pt x="1190" y="1190"/>
                </a:lnTo>
                <a:lnTo>
                  <a:pt x="1191" y="1190"/>
                </a:lnTo>
                <a:lnTo>
                  <a:pt x="1190" y="1192"/>
                </a:lnTo>
                <a:lnTo>
                  <a:pt x="1191" y="1193"/>
                </a:lnTo>
                <a:lnTo>
                  <a:pt x="1190" y="1194"/>
                </a:lnTo>
                <a:lnTo>
                  <a:pt x="1189" y="1194"/>
                </a:lnTo>
                <a:lnTo>
                  <a:pt x="1187" y="1192"/>
                </a:lnTo>
                <a:lnTo>
                  <a:pt x="1186" y="1191"/>
                </a:lnTo>
                <a:lnTo>
                  <a:pt x="1186" y="1192"/>
                </a:lnTo>
                <a:lnTo>
                  <a:pt x="1187" y="1194"/>
                </a:lnTo>
                <a:lnTo>
                  <a:pt x="1187" y="1195"/>
                </a:lnTo>
                <a:lnTo>
                  <a:pt x="1188" y="1195"/>
                </a:lnTo>
                <a:lnTo>
                  <a:pt x="1189" y="1196"/>
                </a:lnTo>
                <a:lnTo>
                  <a:pt x="1189" y="1197"/>
                </a:lnTo>
                <a:lnTo>
                  <a:pt x="1190" y="1197"/>
                </a:lnTo>
                <a:lnTo>
                  <a:pt x="1190" y="1198"/>
                </a:lnTo>
                <a:lnTo>
                  <a:pt x="1189" y="1199"/>
                </a:lnTo>
                <a:lnTo>
                  <a:pt x="1187" y="1200"/>
                </a:lnTo>
                <a:lnTo>
                  <a:pt x="1184" y="1202"/>
                </a:lnTo>
                <a:lnTo>
                  <a:pt x="1182" y="1203"/>
                </a:lnTo>
                <a:lnTo>
                  <a:pt x="1181" y="1203"/>
                </a:lnTo>
                <a:lnTo>
                  <a:pt x="1180" y="1203"/>
                </a:lnTo>
                <a:lnTo>
                  <a:pt x="1180" y="1203"/>
                </a:lnTo>
                <a:lnTo>
                  <a:pt x="1180" y="1200"/>
                </a:lnTo>
                <a:lnTo>
                  <a:pt x="1179" y="1199"/>
                </a:lnTo>
                <a:lnTo>
                  <a:pt x="1179" y="1200"/>
                </a:lnTo>
                <a:lnTo>
                  <a:pt x="1179" y="1202"/>
                </a:lnTo>
                <a:lnTo>
                  <a:pt x="1179" y="1204"/>
                </a:lnTo>
                <a:lnTo>
                  <a:pt x="1178" y="1205"/>
                </a:lnTo>
                <a:lnTo>
                  <a:pt x="1177" y="1205"/>
                </a:lnTo>
                <a:lnTo>
                  <a:pt x="1176" y="1205"/>
                </a:lnTo>
                <a:lnTo>
                  <a:pt x="1175" y="1206"/>
                </a:lnTo>
                <a:lnTo>
                  <a:pt x="1177" y="1206"/>
                </a:lnTo>
                <a:lnTo>
                  <a:pt x="1177" y="1206"/>
                </a:lnTo>
                <a:lnTo>
                  <a:pt x="1182" y="1204"/>
                </a:lnTo>
                <a:lnTo>
                  <a:pt x="1184" y="1203"/>
                </a:lnTo>
                <a:lnTo>
                  <a:pt x="1186" y="1204"/>
                </a:lnTo>
                <a:lnTo>
                  <a:pt x="1187" y="1205"/>
                </a:lnTo>
                <a:lnTo>
                  <a:pt x="1188" y="1206"/>
                </a:lnTo>
                <a:lnTo>
                  <a:pt x="1189" y="1206"/>
                </a:lnTo>
                <a:lnTo>
                  <a:pt x="1189" y="1205"/>
                </a:lnTo>
                <a:lnTo>
                  <a:pt x="1187" y="1203"/>
                </a:lnTo>
                <a:lnTo>
                  <a:pt x="1187" y="1203"/>
                </a:lnTo>
                <a:lnTo>
                  <a:pt x="1188" y="1202"/>
                </a:lnTo>
                <a:lnTo>
                  <a:pt x="1189" y="1202"/>
                </a:lnTo>
                <a:lnTo>
                  <a:pt x="1190" y="1201"/>
                </a:lnTo>
                <a:lnTo>
                  <a:pt x="1192" y="1201"/>
                </a:lnTo>
                <a:lnTo>
                  <a:pt x="1192" y="1203"/>
                </a:lnTo>
                <a:lnTo>
                  <a:pt x="1194" y="1205"/>
                </a:lnTo>
                <a:lnTo>
                  <a:pt x="1194" y="1207"/>
                </a:lnTo>
                <a:lnTo>
                  <a:pt x="1193" y="1207"/>
                </a:lnTo>
                <a:lnTo>
                  <a:pt x="1192" y="1208"/>
                </a:lnTo>
                <a:lnTo>
                  <a:pt x="1188" y="1211"/>
                </a:lnTo>
                <a:lnTo>
                  <a:pt x="1188" y="1212"/>
                </a:lnTo>
                <a:lnTo>
                  <a:pt x="1187" y="1212"/>
                </a:lnTo>
                <a:lnTo>
                  <a:pt x="1186" y="1213"/>
                </a:lnTo>
                <a:lnTo>
                  <a:pt x="1185" y="1214"/>
                </a:lnTo>
                <a:lnTo>
                  <a:pt x="1187" y="1214"/>
                </a:lnTo>
                <a:lnTo>
                  <a:pt x="1189" y="1212"/>
                </a:lnTo>
                <a:lnTo>
                  <a:pt x="1191" y="1210"/>
                </a:lnTo>
                <a:lnTo>
                  <a:pt x="1192" y="1210"/>
                </a:lnTo>
                <a:lnTo>
                  <a:pt x="1193" y="1210"/>
                </a:lnTo>
                <a:lnTo>
                  <a:pt x="1193" y="1211"/>
                </a:lnTo>
                <a:lnTo>
                  <a:pt x="1191" y="1213"/>
                </a:lnTo>
                <a:lnTo>
                  <a:pt x="1190" y="1215"/>
                </a:lnTo>
                <a:lnTo>
                  <a:pt x="1190" y="1216"/>
                </a:lnTo>
                <a:lnTo>
                  <a:pt x="1190" y="1216"/>
                </a:lnTo>
                <a:lnTo>
                  <a:pt x="1191" y="1216"/>
                </a:lnTo>
                <a:lnTo>
                  <a:pt x="1192" y="1214"/>
                </a:lnTo>
                <a:lnTo>
                  <a:pt x="1194" y="1213"/>
                </a:lnTo>
                <a:lnTo>
                  <a:pt x="1195" y="1213"/>
                </a:lnTo>
                <a:lnTo>
                  <a:pt x="1195" y="1215"/>
                </a:lnTo>
                <a:lnTo>
                  <a:pt x="1196" y="1215"/>
                </a:lnTo>
                <a:lnTo>
                  <a:pt x="1196" y="1214"/>
                </a:lnTo>
                <a:lnTo>
                  <a:pt x="1196" y="1212"/>
                </a:lnTo>
                <a:lnTo>
                  <a:pt x="1197" y="1212"/>
                </a:lnTo>
                <a:lnTo>
                  <a:pt x="1198" y="1213"/>
                </a:lnTo>
                <a:lnTo>
                  <a:pt x="1198" y="1215"/>
                </a:lnTo>
                <a:lnTo>
                  <a:pt x="1198" y="1216"/>
                </a:lnTo>
                <a:lnTo>
                  <a:pt x="1197" y="1215"/>
                </a:lnTo>
                <a:lnTo>
                  <a:pt x="1197" y="1216"/>
                </a:lnTo>
                <a:lnTo>
                  <a:pt x="1196" y="1216"/>
                </a:lnTo>
                <a:lnTo>
                  <a:pt x="1196" y="1217"/>
                </a:lnTo>
                <a:lnTo>
                  <a:pt x="1195" y="1217"/>
                </a:lnTo>
                <a:lnTo>
                  <a:pt x="1195" y="1220"/>
                </a:lnTo>
                <a:lnTo>
                  <a:pt x="1194" y="1221"/>
                </a:lnTo>
                <a:lnTo>
                  <a:pt x="1194" y="1222"/>
                </a:lnTo>
                <a:lnTo>
                  <a:pt x="1195" y="1222"/>
                </a:lnTo>
                <a:lnTo>
                  <a:pt x="1195" y="1223"/>
                </a:lnTo>
                <a:lnTo>
                  <a:pt x="1196" y="1223"/>
                </a:lnTo>
                <a:lnTo>
                  <a:pt x="1197" y="1225"/>
                </a:lnTo>
                <a:lnTo>
                  <a:pt x="1197" y="1226"/>
                </a:lnTo>
                <a:lnTo>
                  <a:pt x="1196" y="1226"/>
                </a:lnTo>
                <a:lnTo>
                  <a:pt x="1196" y="1227"/>
                </a:lnTo>
                <a:lnTo>
                  <a:pt x="1196" y="1228"/>
                </a:lnTo>
                <a:lnTo>
                  <a:pt x="1195" y="1228"/>
                </a:lnTo>
                <a:lnTo>
                  <a:pt x="1194" y="1229"/>
                </a:lnTo>
                <a:lnTo>
                  <a:pt x="1192" y="1229"/>
                </a:lnTo>
                <a:lnTo>
                  <a:pt x="1191" y="1228"/>
                </a:lnTo>
                <a:lnTo>
                  <a:pt x="1190" y="1228"/>
                </a:lnTo>
                <a:lnTo>
                  <a:pt x="1190" y="1228"/>
                </a:lnTo>
                <a:lnTo>
                  <a:pt x="1192" y="1229"/>
                </a:lnTo>
                <a:lnTo>
                  <a:pt x="1193" y="1230"/>
                </a:lnTo>
                <a:lnTo>
                  <a:pt x="1194" y="1230"/>
                </a:lnTo>
                <a:lnTo>
                  <a:pt x="1196" y="1230"/>
                </a:lnTo>
                <a:lnTo>
                  <a:pt x="1197" y="1229"/>
                </a:lnTo>
                <a:lnTo>
                  <a:pt x="1198" y="1229"/>
                </a:lnTo>
                <a:lnTo>
                  <a:pt x="1199" y="1228"/>
                </a:lnTo>
                <a:lnTo>
                  <a:pt x="1200" y="1229"/>
                </a:lnTo>
                <a:lnTo>
                  <a:pt x="1199" y="1230"/>
                </a:lnTo>
                <a:lnTo>
                  <a:pt x="1198" y="1232"/>
                </a:lnTo>
                <a:lnTo>
                  <a:pt x="1196" y="1233"/>
                </a:lnTo>
                <a:lnTo>
                  <a:pt x="1195" y="1234"/>
                </a:lnTo>
                <a:lnTo>
                  <a:pt x="1196" y="1235"/>
                </a:lnTo>
                <a:lnTo>
                  <a:pt x="1198" y="1233"/>
                </a:lnTo>
                <a:lnTo>
                  <a:pt x="1198" y="1234"/>
                </a:lnTo>
                <a:lnTo>
                  <a:pt x="1199" y="1234"/>
                </a:lnTo>
                <a:lnTo>
                  <a:pt x="1199" y="1233"/>
                </a:lnTo>
                <a:lnTo>
                  <a:pt x="1200" y="1232"/>
                </a:lnTo>
                <a:lnTo>
                  <a:pt x="1200" y="1233"/>
                </a:lnTo>
                <a:lnTo>
                  <a:pt x="1201" y="1233"/>
                </a:lnTo>
                <a:lnTo>
                  <a:pt x="1201" y="1233"/>
                </a:lnTo>
                <a:lnTo>
                  <a:pt x="1202" y="1234"/>
                </a:lnTo>
                <a:lnTo>
                  <a:pt x="1203" y="1234"/>
                </a:lnTo>
                <a:lnTo>
                  <a:pt x="1204" y="1234"/>
                </a:lnTo>
                <a:lnTo>
                  <a:pt x="1204" y="1235"/>
                </a:lnTo>
                <a:lnTo>
                  <a:pt x="1204" y="1236"/>
                </a:lnTo>
                <a:lnTo>
                  <a:pt x="1202" y="1235"/>
                </a:lnTo>
                <a:lnTo>
                  <a:pt x="1201" y="1235"/>
                </a:lnTo>
                <a:lnTo>
                  <a:pt x="1200" y="1236"/>
                </a:lnTo>
                <a:lnTo>
                  <a:pt x="1199" y="1237"/>
                </a:lnTo>
                <a:lnTo>
                  <a:pt x="1197" y="1236"/>
                </a:lnTo>
                <a:lnTo>
                  <a:pt x="1197" y="1237"/>
                </a:lnTo>
                <a:lnTo>
                  <a:pt x="1198" y="1237"/>
                </a:lnTo>
                <a:lnTo>
                  <a:pt x="1198" y="1238"/>
                </a:lnTo>
                <a:lnTo>
                  <a:pt x="1199" y="1238"/>
                </a:lnTo>
                <a:lnTo>
                  <a:pt x="1200" y="1238"/>
                </a:lnTo>
                <a:lnTo>
                  <a:pt x="1201" y="1238"/>
                </a:lnTo>
                <a:lnTo>
                  <a:pt x="1201" y="1238"/>
                </a:lnTo>
                <a:lnTo>
                  <a:pt x="1202" y="1238"/>
                </a:lnTo>
                <a:lnTo>
                  <a:pt x="1202" y="1239"/>
                </a:lnTo>
                <a:lnTo>
                  <a:pt x="1204" y="1239"/>
                </a:lnTo>
                <a:lnTo>
                  <a:pt x="1204" y="1240"/>
                </a:lnTo>
                <a:lnTo>
                  <a:pt x="1203" y="1240"/>
                </a:lnTo>
                <a:lnTo>
                  <a:pt x="1202" y="1240"/>
                </a:lnTo>
                <a:lnTo>
                  <a:pt x="1201" y="1240"/>
                </a:lnTo>
                <a:lnTo>
                  <a:pt x="1201" y="1240"/>
                </a:lnTo>
                <a:lnTo>
                  <a:pt x="1204" y="1241"/>
                </a:lnTo>
                <a:lnTo>
                  <a:pt x="1203" y="1242"/>
                </a:lnTo>
                <a:lnTo>
                  <a:pt x="1202" y="1242"/>
                </a:lnTo>
                <a:lnTo>
                  <a:pt x="1201" y="1243"/>
                </a:lnTo>
                <a:lnTo>
                  <a:pt x="1201" y="1243"/>
                </a:lnTo>
                <a:lnTo>
                  <a:pt x="1200" y="1243"/>
                </a:lnTo>
                <a:lnTo>
                  <a:pt x="1200" y="1242"/>
                </a:lnTo>
                <a:lnTo>
                  <a:pt x="1199" y="1242"/>
                </a:lnTo>
                <a:lnTo>
                  <a:pt x="1198" y="1242"/>
                </a:lnTo>
                <a:lnTo>
                  <a:pt x="1198" y="1243"/>
                </a:lnTo>
                <a:lnTo>
                  <a:pt x="1199" y="1244"/>
                </a:lnTo>
                <a:lnTo>
                  <a:pt x="1200" y="1245"/>
                </a:lnTo>
                <a:lnTo>
                  <a:pt x="1200" y="1248"/>
                </a:lnTo>
                <a:lnTo>
                  <a:pt x="1200" y="1251"/>
                </a:lnTo>
                <a:lnTo>
                  <a:pt x="1201" y="1251"/>
                </a:lnTo>
                <a:lnTo>
                  <a:pt x="1201" y="1250"/>
                </a:lnTo>
                <a:lnTo>
                  <a:pt x="1201" y="1247"/>
                </a:lnTo>
                <a:lnTo>
                  <a:pt x="1201" y="1246"/>
                </a:lnTo>
                <a:lnTo>
                  <a:pt x="1202" y="1246"/>
                </a:lnTo>
                <a:lnTo>
                  <a:pt x="1202" y="1247"/>
                </a:lnTo>
                <a:lnTo>
                  <a:pt x="1204" y="1247"/>
                </a:lnTo>
                <a:lnTo>
                  <a:pt x="1203" y="1248"/>
                </a:lnTo>
                <a:lnTo>
                  <a:pt x="1202" y="1249"/>
                </a:lnTo>
                <a:lnTo>
                  <a:pt x="1202" y="1250"/>
                </a:lnTo>
                <a:lnTo>
                  <a:pt x="1204" y="1250"/>
                </a:lnTo>
                <a:lnTo>
                  <a:pt x="1205" y="1249"/>
                </a:lnTo>
                <a:lnTo>
                  <a:pt x="1206" y="1250"/>
                </a:lnTo>
                <a:lnTo>
                  <a:pt x="1207" y="1251"/>
                </a:lnTo>
                <a:lnTo>
                  <a:pt x="1207" y="1252"/>
                </a:lnTo>
                <a:lnTo>
                  <a:pt x="1208" y="1252"/>
                </a:lnTo>
                <a:lnTo>
                  <a:pt x="1209" y="1251"/>
                </a:lnTo>
                <a:lnTo>
                  <a:pt x="1210" y="1251"/>
                </a:lnTo>
                <a:lnTo>
                  <a:pt x="1210" y="1252"/>
                </a:lnTo>
                <a:lnTo>
                  <a:pt x="1209" y="1258"/>
                </a:lnTo>
                <a:lnTo>
                  <a:pt x="1208" y="1259"/>
                </a:lnTo>
                <a:lnTo>
                  <a:pt x="1207" y="1261"/>
                </a:lnTo>
                <a:lnTo>
                  <a:pt x="1206" y="1263"/>
                </a:lnTo>
                <a:lnTo>
                  <a:pt x="1206" y="1264"/>
                </a:lnTo>
                <a:lnTo>
                  <a:pt x="1205" y="1264"/>
                </a:lnTo>
                <a:lnTo>
                  <a:pt x="1204" y="1264"/>
                </a:lnTo>
                <a:lnTo>
                  <a:pt x="1204" y="1265"/>
                </a:lnTo>
                <a:lnTo>
                  <a:pt x="1203" y="1265"/>
                </a:lnTo>
                <a:lnTo>
                  <a:pt x="1203" y="1264"/>
                </a:lnTo>
                <a:lnTo>
                  <a:pt x="1201" y="1264"/>
                </a:lnTo>
                <a:lnTo>
                  <a:pt x="1201" y="1263"/>
                </a:lnTo>
                <a:lnTo>
                  <a:pt x="1201" y="1263"/>
                </a:lnTo>
                <a:lnTo>
                  <a:pt x="1201" y="1265"/>
                </a:lnTo>
                <a:lnTo>
                  <a:pt x="1200" y="1266"/>
                </a:lnTo>
                <a:lnTo>
                  <a:pt x="1199" y="1266"/>
                </a:lnTo>
                <a:lnTo>
                  <a:pt x="1198" y="1266"/>
                </a:lnTo>
                <a:lnTo>
                  <a:pt x="1198" y="1267"/>
                </a:lnTo>
                <a:lnTo>
                  <a:pt x="1198" y="1268"/>
                </a:lnTo>
                <a:lnTo>
                  <a:pt x="1197" y="1267"/>
                </a:lnTo>
                <a:lnTo>
                  <a:pt x="1196" y="1266"/>
                </a:lnTo>
                <a:lnTo>
                  <a:pt x="1197" y="1265"/>
                </a:lnTo>
                <a:lnTo>
                  <a:pt x="1196" y="1264"/>
                </a:lnTo>
                <a:lnTo>
                  <a:pt x="1197" y="1263"/>
                </a:lnTo>
                <a:lnTo>
                  <a:pt x="1197" y="1262"/>
                </a:lnTo>
                <a:lnTo>
                  <a:pt x="1197" y="1261"/>
                </a:lnTo>
                <a:lnTo>
                  <a:pt x="1197" y="1262"/>
                </a:lnTo>
                <a:lnTo>
                  <a:pt x="1195" y="1261"/>
                </a:lnTo>
                <a:lnTo>
                  <a:pt x="1195" y="1260"/>
                </a:lnTo>
                <a:lnTo>
                  <a:pt x="1192" y="1258"/>
                </a:lnTo>
                <a:lnTo>
                  <a:pt x="1191" y="1259"/>
                </a:lnTo>
                <a:lnTo>
                  <a:pt x="1191" y="1260"/>
                </a:lnTo>
                <a:lnTo>
                  <a:pt x="1188" y="1265"/>
                </a:lnTo>
                <a:lnTo>
                  <a:pt x="1186" y="1265"/>
                </a:lnTo>
                <a:lnTo>
                  <a:pt x="1184" y="1265"/>
                </a:lnTo>
                <a:lnTo>
                  <a:pt x="1182" y="1265"/>
                </a:lnTo>
                <a:lnTo>
                  <a:pt x="1181" y="1264"/>
                </a:lnTo>
                <a:lnTo>
                  <a:pt x="1179" y="1256"/>
                </a:lnTo>
                <a:lnTo>
                  <a:pt x="1177" y="1251"/>
                </a:lnTo>
                <a:lnTo>
                  <a:pt x="1177" y="1249"/>
                </a:lnTo>
                <a:lnTo>
                  <a:pt x="1176" y="1246"/>
                </a:lnTo>
                <a:lnTo>
                  <a:pt x="1174" y="1237"/>
                </a:lnTo>
                <a:lnTo>
                  <a:pt x="1173" y="1228"/>
                </a:lnTo>
                <a:lnTo>
                  <a:pt x="1173" y="1228"/>
                </a:lnTo>
                <a:lnTo>
                  <a:pt x="1172" y="1228"/>
                </a:lnTo>
                <a:lnTo>
                  <a:pt x="1171" y="1228"/>
                </a:lnTo>
                <a:lnTo>
                  <a:pt x="1171" y="1228"/>
                </a:lnTo>
                <a:lnTo>
                  <a:pt x="1170" y="1228"/>
                </a:lnTo>
                <a:lnTo>
                  <a:pt x="1170" y="1230"/>
                </a:lnTo>
                <a:lnTo>
                  <a:pt x="1168" y="1232"/>
                </a:lnTo>
                <a:lnTo>
                  <a:pt x="1169" y="1235"/>
                </a:lnTo>
                <a:lnTo>
                  <a:pt x="1169" y="1237"/>
                </a:lnTo>
                <a:lnTo>
                  <a:pt x="1170" y="1239"/>
                </a:lnTo>
                <a:lnTo>
                  <a:pt x="1170" y="1240"/>
                </a:lnTo>
                <a:lnTo>
                  <a:pt x="1170" y="1240"/>
                </a:lnTo>
                <a:lnTo>
                  <a:pt x="1169" y="1241"/>
                </a:lnTo>
                <a:lnTo>
                  <a:pt x="1169" y="1242"/>
                </a:lnTo>
                <a:lnTo>
                  <a:pt x="1170" y="1243"/>
                </a:lnTo>
                <a:lnTo>
                  <a:pt x="1170" y="1244"/>
                </a:lnTo>
                <a:lnTo>
                  <a:pt x="1170" y="1247"/>
                </a:lnTo>
                <a:lnTo>
                  <a:pt x="1172" y="1250"/>
                </a:lnTo>
                <a:lnTo>
                  <a:pt x="1172" y="1251"/>
                </a:lnTo>
                <a:lnTo>
                  <a:pt x="1174" y="1255"/>
                </a:lnTo>
                <a:lnTo>
                  <a:pt x="1174" y="1258"/>
                </a:lnTo>
                <a:lnTo>
                  <a:pt x="1175" y="1260"/>
                </a:lnTo>
                <a:lnTo>
                  <a:pt x="1175" y="1264"/>
                </a:lnTo>
                <a:lnTo>
                  <a:pt x="1175" y="1266"/>
                </a:lnTo>
                <a:lnTo>
                  <a:pt x="1175" y="1269"/>
                </a:lnTo>
                <a:lnTo>
                  <a:pt x="1174" y="1270"/>
                </a:lnTo>
                <a:lnTo>
                  <a:pt x="1173" y="1270"/>
                </a:lnTo>
                <a:lnTo>
                  <a:pt x="1171" y="1271"/>
                </a:lnTo>
                <a:lnTo>
                  <a:pt x="1169" y="1271"/>
                </a:lnTo>
                <a:lnTo>
                  <a:pt x="1166" y="1271"/>
                </a:lnTo>
                <a:lnTo>
                  <a:pt x="1163" y="1271"/>
                </a:lnTo>
                <a:lnTo>
                  <a:pt x="1159" y="1272"/>
                </a:lnTo>
                <a:lnTo>
                  <a:pt x="1158" y="1272"/>
                </a:lnTo>
                <a:lnTo>
                  <a:pt x="1156" y="1272"/>
                </a:lnTo>
                <a:lnTo>
                  <a:pt x="1154" y="1272"/>
                </a:lnTo>
                <a:lnTo>
                  <a:pt x="1154" y="1273"/>
                </a:lnTo>
                <a:lnTo>
                  <a:pt x="1153" y="1273"/>
                </a:lnTo>
                <a:lnTo>
                  <a:pt x="1149" y="1272"/>
                </a:lnTo>
                <a:lnTo>
                  <a:pt x="1142" y="1266"/>
                </a:lnTo>
                <a:lnTo>
                  <a:pt x="1140" y="1266"/>
                </a:lnTo>
                <a:lnTo>
                  <a:pt x="1138" y="1265"/>
                </a:lnTo>
                <a:lnTo>
                  <a:pt x="1137" y="1265"/>
                </a:lnTo>
                <a:lnTo>
                  <a:pt x="1135" y="1265"/>
                </a:lnTo>
                <a:lnTo>
                  <a:pt x="1134" y="1264"/>
                </a:lnTo>
                <a:lnTo>
                  <a:pt x="1132" y="1263"/>
                </a:lnTo>
                <a:lnTo>
                  <a:pt x="1129" y="1259"/>
                </a:lnTo>
                <a:lnTo>
                  <a:pt x="1128" y="1259"/>
                </a:lnTo>
                <a:lnTo>
                  <a:pt x="1128" y="1258"/>
                </a:lnTo>
                <a:lnTo>
                  <a:pt x="1126" y="1257"/>
                </a:lnTo>
                <a:lnTo>
                  <a:pt x="1125" y="1255"/>
                </a:lnTo>
                <a:lnTo>
                  <a:pt x="1124" y="1254"/>
                </a:lnTo>
                <a:lnTo>
                  <a:pt x="1123" y="1253"/>
                </a:lnTo>
                <a:lnTo>
                  <a:pt x="1121" y="1249"/>
                </a:lnTo>
                <a:lnTo>
                  <a:pt x="1120" y="1244"/>
                </a:lnTo>
                <a:lnTo>
                  <a:pt x="1119" y="1240"/>
                </a:lnTo>
                <a:lnTo>
                  <a:pt x="1117" y="1238"/>
                </a:lnTo>
                <a:lnTo>
                  <a:pt x="1117" y="1237"/>
                </a:lnTo>
                <a:lnTo>
                  <a:pt x="1116" y="1236"/>
                </a:lnTo>
                <a:lnTo>
                  <a:pt x="1116" y="1234"/>
                </a:lnTo>
                <a:lnTo>
                  <a:pt x="1115" y="1229"/>
                </a:lnTo>
                <a:lnTo>
                  <a:pt x="1115" y="1228"/>
                </a:lnTo>
                <a:lnTo>
                  <a:pt x="1114" y="1228"/>
                </a:lnTo>
                <a:lnTo>
                  <a:pt x="1114" y="1227"/>
                </a:lnTo>
                <a:lnTo>
                  <a:pt x="1115" y="1225"/>
                </a:lnTo>
                <a:lnTo>
                  <a:pt x="1114" y="1224"/>
                </a:lnTo>
                <a:lnTo>
                  <a:pt x="1114" y="1223"/>
                </a:lnTo>
                <a:lnTo>
                  <a:pt x="1113" y="1222"/>
                </a:lnTo>
                <a:lnTo>
                  <a:pt x="1113" y="1221"/>
                </a:lnTo>
                <a:lnTo>
                  <a:pt x="1112" y="1218"/>
                </a:lnTo>
                <a:lnTo>
                  <a:pt x="1111" y="1217"/>
                </a:lnTo>
                <a:lnTo>
                  <a:pt x="1107" y="1212"/>
                </a:lnTo>
                <a:lnTo>
                  <a:pt x="1107" y="1212"/>
                </a:lnTo>
                <a:lnTo>
                  <a:pt x="1104" y="1209"/>
                </a:lnTo>
                <a:lnTo>
                  <a:pt x="1103" y="1208"/>
                </a:lnTo>
                <a:lnTo>
                  <a:pt x="1103" y="1207"/>
                </a:lnTo>
                <a:lnTo>
                  <a:pt x="1102" y="1207"/>
                </a:lnTo>
                <a:lnTo>
                  <a:pt x="1101" y="1205"/>
                </a:lnTo>
                <a:lnTo>
                  <a:pt x="1098" y="1204"/>
                </a:lnTo>
                <a:lnTo>
                  <a:pt x="1098" y="1202"/>
                </a:lnTo>
                <a:lnTo>
                  <a:pt x="1098" y="1200"/>
                </a:lnTo>
                <a:lnTo>
                  <a:pt x="1097" y="1200"/>
                </a:lnTo>
                <a:lnTo>
                  <a:pt x="1096" y="1200"/>
                </a:lnTo>
                <a:lnTo>
                  <a:pt x="1096" y="1197"/>
                </a:lnTo>
                <a:lnTo>
                  <a:pt x="1095" y="1196"/>
                </a:lnTo>
                <a:lnTo>
                  <a:pt x="1095" y="1195"/>
                </a:lnTo>
                <a:lnTo>
                  <a:pt x="1096" y="1193"/>
                </a:lnTo>
                <a:lnTo>
                  <a:pt x="1096" y="1192"/>
                </a:lnTo>
                <a:lnTo>
                  <a:pt x="1096" y="1191"/>
                </a:lnTo>
                <a:lnTo>
                  <a:pt x="1096" y="1191"/>
                </a:lnTo>
                <a:lnTo>
                  <a:pt x="1095" y="1191"/>
                </a:lnTo>
                <a:lnTo>
                  <a:pt x="1094" y="1191"/>
                </a:lnTo>
                <a:lnTo>
                  <a:pt x="1093" y="1193"/>
                </a:lnTo>
                <a:lnTo>
                  <a:pt x="1092" y="1194"/>
                </a:lnTo>
                <a:lnTo>
                  <a:pt x="1091" y="1194"/>
                </a:lnTo>
                <a:lnTo>
                  <a:pt x="1090" y="1196"/>
                </a:lnTo>
                <a:lnTo>
                  <a:pt x="1089" y="1197"/>
                </a:lnTo>
                <a:lnTo>
                  <a:pt x="1088" y="1197"/>
                </a:lnTo>
                <a:lnTo>
                  <a:pt x="1087" y="1197"/>
                </a:lnTo>
                <a:lnTo>
                  <a:pt x="1087" y="1196"/>
                </a:lnTo>
                <a:lnTo>
                  <a:pt x="1086" y="1196"/>
                </a:lnTo>
                <a:lnTo>
                  <a:pt x="1085" y="1197"/>
                </a:lnTo>
                <a:lnTo>
                  <a:pt x="1084" y="1198"/>
                </a:lnTo>
                <a:lnTo>
                  <a:pt x="1084" y="1199"/>
                </a:lnTo>
                <a:lnTo>
                  <a:pt x="1083" y="1199"/>
                </a:lnTo>
                <a:lnTo>
                  <a:pt x="1082" y="1199"/>
                </a:lnTo>
                <a:lnTo>
                  <a:pt x="1081" y="1199"/>
                </a:lnTo>
                <a:lnTo>
                  <a:pt x="1081" y="1198"/>
                </a:lnTo>
                <a:lnTo>
                  <a:pt x="1082" y="1197"/>
                </a:lnTo>
                <a:lnTo>
                  <a:pt x="1081" y="1197"/>
                </a:lnTo>
                <a:lnTo>
                  <a:pt x="1079" y="1196"/>
                </a:lnTo>
                <a:lnTo>
                  <a:pt x="1078" y="1195"/>
                </a:lnTo>
                <a:lnTo>
                  <a:pt x="1077" y="1193"/>
                </a:lnTo>
                <a:lnTo>
                  <a:pt x="1075" y="1191"/>
                </a:lnTo>
                <a:lnTo>
                  <a:pt x="1072" y="1189"/>
                </a:lnTo>
                <a:lnTo>
                  <a:pt x="1072" y="1187"/>
                </a:lnTo>
                <a:lnTo>
                  <a:pt x="1071" y="1185"/>
                </a:lnTo>
                <a:lnTo>
                  <a:pt x="1069" y="1185"/>
                </a:lnTo>
                <a:close/>
                <a:moveTo>
                  <a:pt x="1131" y="246"/>
                </a:moveTo>
                <a:lnTo>
                  <a:pt x="1131" y="246"/>
                </a:lnTo>
                <a:lnTo>
                  <a:pt x="1131" y="245"/>
                </a:lnTo>
                <a:lnTo>
                  <a:pt x="1130" y="245"/>
                </a:lnTo>
                <a:lnTo>
                  <a:pt x="1130" y="245"/>
                </a:lnTo>
                <a:lnTo>
                  <a:pt x="1131" y="244"/>
                </a:lnTo>
                <a:lnTo>
                  <a:pt x="1131" y="244"/>
                </a:lnTo>
                <a:lnTo>
                  <a:pt x="1132" y="244"/>
                </a:lnTo>
                <a:lnTo>
                  <a:pt x="1132" y="245"/>
                </a:lnTo>
                <a:lnTo>
                  <a:pt x="1131" y="246"/>
                </a:lnTo>
                <a:close/>
                <a:moveTo>
                  <a:pt x="1129" y="249"/>
                </a:moveTo>
                <a:lnTo>
                  <a:pt x="1128" y="249"/>
                </a:lnTo>
                <a:lnTo>
                  <a:pt x="1128" y="248"/>
                </a:lnTo>
                <a:lnTo>
                  <a:pt x="1129" y="246"/>
                </a:lnTo>
                <a:lnTo>
                  <a:pt x="1130" y="246"/>
                </a:lnTo>
                <a:lnTo>
                  <a:pt x="1129" y="248"/>
                </a:lnTo>
                <a:lnTo>
                  <a:pt x="1129" y="249"/>
                </a:lnTo>
                <a:close/>
                <a:moveTo>
                  <a:pt x="1088" y="266"/>
                </a:moveTo>
                <a:lnTo>
                  <a:pt x="1087" y="266"/>
                </a:lnTo>
                <a:lnTo>
                  <a:pt x="1086" y="266"/>
                </a:lnTo>
                <a:lnTo>
                  <a:pt x="1087" y="265"/>
                </a:lnTo>
                <a:lnTo>
                  <a:pt x="1088" y="265"/>
                </a:lnTo>
                <a:lnTo>
                  <a:pt x="1088" y="266"/>
                </a:lnTo>
                <a:close/>
                <a:moveTo>
                  <a:pt x="1051" y="176"/>
                </a:moveTo>
                <a:lnTo>
                  <a:pt x="1050" y="176"/>
                </a:lnTo>
                <a:lnTo>
                  <a:pt x="1049" y="175"/>
                </a:lnTo>
                <a:lnTo>
                  <a:pt x="1048" y="174"/>
                </a:lnTo>
                <a:lnTo>
                  <a:pt x="1045" y="172"/>
                </a:lnTo>
                <a:lnTo>
                  <a:pt x="1044" y="172"/>
                </a:lnTo>
                <a:lnTo>
                  <a:pt x="1043" y="171"/>
                </a:lnTo>
                <a:lnTo>
                  <a:pt x="1041" y="170"/>
                </a:lnTo>
                <a:lnTo>
                  <a:pt x="1039" y="168"/>
                </a:lnTo>
                <a:lnTo>
                  <a:pt x="1038" y="167"/>
                </a:lnTo>
                <a:lnTo>
                  <a:pt x="1038" y="166"/>
                </a:lnTo>
                <a:lnTo>
                  <a:pt x="1037" y="165"/>
                </a:lnTo>
                <a:lnTo>
                  <a:pt x="1037" y="164"/>
                </a:lnTo>
                <a:lnTo>
                  <a:pt x="1038" y="164"/>
                </a:lnTo>
                <a:lnTo>
                  <a:pt x="1038" y="164"/>
                </a:lnTo>
                <a:lnTo>
                  <a:pt x="1039" y="162"/>
                </a:lnTo>
                <a:lnTo>
                  <a:pt x="1041" y="161"/>
                </a:lnTo>
                <a:lnTo>
                  <a:pt x="1042" y="161"/>
                </a:lnTo>
                <a:lnTo>
                  <a:pt x="1043" y="161"/>
                </a:lnTo>
                <a:lnTo>
                  <a:pt x="1044" y="161"/>
                </a:lnTo>
                <a:lnTo>
                  <a:pt x="1044" y="162"/>
                </a:lnTo>
                <a:lnTo>
                  <a:pt x="1045" y="162"/>
                </a:lnTo>
                <a:lnTo>
                  <a:pt x="1046" y="164"/>
                </a:lnTo>
                <a:lnTo>
                  <a:pt x="1046" y="165"/>
                </a:lnTo>
                <a:lnTo>
                  <a:pt x="1048" y="167"/>
                </a:lnTo>
                <a:lnTo>
                  <a:pt x="1049" y="168"/>
                </a:lnTo>
                <a:lnTo>
                  <a:pt x="1049" y="169"/>
                </a:lnTo>
                <a:lnTo>
                  <a:pt x="1050" y="171"/>
                </a:lnTo>
                <a:lnTo>
                  <a:pt x="1051" y="172"/>
                </a:lnTo>
                <a:lnTo>
                  <a:pt x="1051" y="172"/>
                </a:lnTo>
                <a:lnTo>
                  <a:pt x="1053" y="173"/>
                </a:lnTo>
                <a:lnTo>
                  <a:pt x="1054" y="175"/>
                </a:lnTo>
                <a:lnTo>
                  <a:pt x="1053" y="176"/>
                </a:lnTo>
                <a:lnTo>
                  <a:pt x="1053" y="175"/>
                </a:lnTo>
                <a:lnTo>
                  <a:pt x="1052" y="176"/>
                </a:lnTo>
                <a:lnTo>
                  <a:pt x="1051" y="176"/>
                </a:lnTo>
                <a:close/>
                <a:moveTo>
                  <a:pt x="1219" y="803"/>
                </a:moveTo>
                <a:lnTo>
                  <a:pt x="1219" y="802"/>
                </a:lnTo>
                <a:lnTo>
                  <a:pt x="1219" y="798"/>
                </a:lnTo>
                <a:lnTo>
                  <a:pt x="1218" y="798"/>
                </a:lnTo>
                <a:lnTo>
                  <a:pt x="1217" y="798"/>
                </a:lnTo>
                <a:lnTo>
                  <a:pt x="1215" y="798"/>
                </a:lnTo>
                <a:lnTo>
                  <a:pt x="1214" y="798"/>
                </a:lnTo>
                <a:lnTo>
                  <a:pt x="1213" y="797"/>
                </a:lnTo>
                <a:lnTo>
                  <a:pt x="1212" y="796"/>
                </a:lnTo>
                <a:lnTo>
                  <a:pt x="1209" y="797"/>
                </a:lnTo>
                <a:lnTo>
                  <a:pt x="1207" y="798"/>
                </a:lnTo>
                <a:lnTo>
                  <a:pt x="1205" y="799"/>
                </a:lnTo>
                <a:lnTo>
                  <a:pt x="1203" y="800"/>
                </a:lnTo>
                <a:lnTo>
                  <a:pt x="1202" y="801"/>
                </a:lnTo>
                <a:lnTo>
                  <a:pt x="1201" y="802"/>
                </a:lnTo>
                <a:lnTo>
                  <a:pt x="1201" y="802"/>
                </a:lnTo>
                <a:lnTo>
                  <a:pt x="1199" y="804"/>
                </a:lnTo>
                <a:lnTo>
                  <a:pt x="1198" y="805"/>
                </a:lnTo>
                <a:lnTo>
                  <a:pt x="1196" y="805"/>
                </a:lnTo>
                <a:lnTo>
                  <a:pt x="1195" y="804"/>
                </a:lnTo>
                <a:lnTo>
                  <a:pt x="1193" y="804"/>
                </a:lnTo>
                <a:lnTo>
                  <a:pt x="1191" y="804"/>
                </a:lnTo>
                <a:lnTo>
                  <a:pt x="1190" y="805"/>
                </a:lnTo>
                <a:lnTo>
                  <a:pt x="1189" y="805"/>
                </a:lnTo>
                <a:lnTo>
                  <a:pt x="1189" y="805"/>
                </a:lnTo>
                <a:lnTo>
                  <a:pt x="1188" y="805"/>
                </a:lnTo>
                <a:lnTo>
                  <a:pt x="1187" y="804"/>
                </a:lnTo>
                <a:lnTo>
                  <a:pt x="1186" y="801"/>
                </a:lnTo>
                <a:lnTo>
                  <a:pt x="1186" y="800"/>
                </a:lnTo>
                <a:lnTo>
                  <a:pt x="1186" y="799"/>
                </a:lnTo>
                <a:lnTo>
                  <a:pt x="1185" y="798"/>
                </a:lnTo>
                <a:lnTo>
                  <a:pt x="1185" y="793"/>
                </a:lnTo>
                <a:lnTo>
                  <a:pt x="1184" y="789"/>
                </a:lnTo>
                <a:lnTo>
                  <a:pt x="1184" y="788"/>
                </a:lnTo>
                <a:lnTo>
                  <a:pt x="1183" y="786"/>
                </a:lnTo>
                <a:lnTo>
                  <a:pt x="1183" y="785"/>
                </a:lnTo>
                <a:lnTo>
                  <a:pt x="1183" y="782"/>
                </a:lnTo>
                <a:lnTo>
                  <a:pt x="1180" y="776"/>
                </a:lnTo>
                <a:lnTo>
                  <a:pt x="1179" y="774"/>
                </a:lnTo>
                <a:lnTo>
                  <a:pt x="1178" y="774"/>
                </a:lnTo>
                <a:lnTo>
                  <a:pt x="1178" y="773"/>
                </a:lnTo>
                <a:lnTo>
                  <a:pt x="1179" y="773"/>
                </a:lnTo>
                <a:lnTo>
                  <a:pt x="1181" y="773"/>
                </a:lnTo>
                <a:lnTo>
                  <a:pt x="1182" y="772"/>
                </a:lnTo>
                <a:lnTo>
                  <a:pt x="1183" y="772"/>
                </a:lnTo>
                <a:lnTo>
                  <a:pt x="1183" y="770"/>
                </a:lnTo>
                <a:lnTo>
                  <a:pt x="1184" y="769"/>
                </a:lnTo>
                <a:lnTo>
                  <a:pt x="1186" y="769"/>
                </a:lnTo>
                <a:lnTo>
                  <a:pt x="1187" y="768"/>
                </a:lnTo>
                <a:lnTo>
                  <a:pt x="1188" y="768"/>
                </a:lnTo>
                <a:lnTo>
                  <a:pt x="1189" y="768"/>
                </a:lnTo>
                <a:lnTo>
                  <a:pt x="1190" y="769"/>
                </a:lnTo>
                <a:lnTo>
                  <a:pt x="1191" y="770"/>
                </a:lnTo>
                <a:lnTo>
                  <a:pt x="1193" y="772"/>
                </a:lnTo>
                <a:lnTo>
                  <a:pt x="1195" y="772"/>
                </a:lnTo>
                <a:lnTo>
                  <a:pt x="1196" y="771"/>
                </a:lnTo>
                <a:lnTo>
                  <a:pt x="1197" y="770"/>
                </a:lnTo>
                <a:lnTo>
                  <a:pt x="1197" y="767"/>
                </a:lnTo>
                <a:lnTo>
                  <a:pt x="1197" y="761"/>
                </a:lnTo>
                <a:lnTo>
                  <a:pt x="1197" y="760"/>
                </a:lnTo>
                <a:lnTo>
                  <a:pt x="1197" y="759"/>
                </a:lnTo>
                <a:lnTo>
                  <a:pt x="1198" y="759"/>
                </a:lnTo>
                <a:lnTo>
                  <a:pt x="1198" y="760"/>
                </a:lnTo>
                <a:lnTo>
                  <a:pt x="1201" y="763"/>
                </a:lnTo>
                <a:lnTo>
                  <a:pt x="1203" y="765"/>
                </a:lnTo>
                <a:lnTo>
                  <a:pt x="1205" y="767"/>
                </a:lnTo>
                <a:lnTo>
                  <a:pt x="1206" y="768"/>
                </a:lnTo>
                <a:lnTo>
                  <a:pt x="1206" y="769"/>
                </a:lnTo>
                <a:lnTo>
                  <a:pt x="1206" y="771"/>
                </a:lnTo>
                <a:lnTo>
                  <a:pt x="1205" y="773"/>
                </a:lnTo>
                <a:lnTo>
                  <a:pt x="1201" y="775"/>
                </a:lnTo>
                <a:lnTo>
                  <a:pt x="1201" y="775"/>
                </a:lnTo>
                <a:lnTo>
                  <a:pt x="1201" y="774"/>
                </a:lnTo>
                <a:lnTo>
                  <a:pt x="1200" y="774"/>
                </a:lnTo>
                <a:lnTo>
                  <a:pt x="1199" y="775"/>
                </a:lnTo>
                <a:lnTo>
                  <a:pt x="1200" y="776"/>
                </a:lnTo>
                <a:lnTo>
                  <a:pt x="1200" y="777"/>
                </a:lnTo>
                <a:lnTo>
                  <a:pt x="1199" y="777"/>
                </a:lnTo>
                <a:lnTo>
                  <a:pt x="1199" y="778"/>
                </a:lnTo>
                <a:lnTo>
                  <a:pt x="1200" y="779"/>
                </a:lnTo>
                <a:lnTo>
                  <a:pt x="1201" y="779"/>
                </a:lnTo>
                <a:lnTo>
                  <a:pt x="1201" y="778"/>
                </a:lnTo>
                <a:lnTo>
                  <a:pt x="1201" y="777"/>
                </a:lnTo>
                <a:lnTo>
                  <a:pt x="1202" y="777"/>
                </a:lnTo>
                <a:lnTo>
                  <a:pt x="1203" y="781"/>
                </a:lnTo>
                <a:lnTo>
                  <a:pt x="1204" y="784"/>
                </a:lnTo>
                <a:lnTo>
                  <a:pt x="1204" y="785"/>
                </a:lnTo>
                <a:lnTo>
                  <a:pt x="1205" y="786"/>
                </a:lnTo>
                <a:lnTo>
                  <a:pt x="1207" y="786"/>
                </a:lnTo>
                <a:lnTo>
                  <a:pt x="1208" y="786"/>
                </a:lnTo>
                <a:lnTo>
                  <a:pt x="1209" y="787"/>
                </a:lnTo>
                <a:lnTo>
                  <a:pt x="1209" y="788"/>
                </a:lnTo>
                <a:lnTo>
                  <a:pt x="1209" y="789"/>
                </a:lnTo>
                <a:lnTo>
                  <a:pt x="1210" y="789"/>
                </a:lnTo>
                <a:lnTo>
                  <a:pt x="1211" y="789"/>
                </a:lnTo>
                <a:lnTo>
                  <a:pt x="1212" y="790"/>
                </a:lnTo>
                <a:lnTo>
                  <a:pt x="1213" y="790"/>
                </a:lnTo>
                <a:lnTo>
                  <a:pt x="1214" y="790"/>
                </a:lnTo>
                <a:lnTo>
                  <a:pt x="1215" y="789"/>
                </a:lnTo>
                <a:lnTo>
                  <a:pt x="1215" y="788"/>
                </a:lnTo>
                <a:lnTo>
                  <a:pt x="1217" y="786"/>
                </a:lnTo>
                <a:lnTo>
                  <a:pt x="1217" y="786"/>
                </a:lnTo>
                <a:lnTo>
                  <a:pt x="1215" y="784"/>
                </a:lnTo>
                <a:lnTo>
                  <a:pt x="1215" y="783"/>
                </a:lnTo>
                <a:lnTo>
                  <a:pt x="1216" y="783"/>
                </a:lnTo>
                <a:lnTo>
                  <a:pt x="1218" y="783"/>
                </a:lnTo>
                <a:lnTo>
                  <a:pt x="1219" y="782"/>
                </a:lnTo>
                <a:lnTo>
                  <a:pt x="1219" y="780"/>
                </a:lnTo>
                <a:lnTo>
                  <a:pt x="1222" y="781"/>
                </a:lnTo>
                <a:lnTo>
                  <a:pt x="1223" y="782"/>
                </a:lnTo>
                <a:lnTo>
                  <a:pt x="1222" y="785"/>
                </a:lnTo>
                <a:lnTo>
                  <a:pt x="1222" y="786"/>
                </a:lnTo>
                <a:lnTo>
                  <a:pt x="1223" y="787"/>
                </a:lnTo>
                <a:lnTo>
                  <a:pt x="1223" y="788"/>
                </a:lnTo>
                <a:lnTo>
                  <a:pt x="1224" y="790"/>
                </a:lnTo>
                <a:lnTo>
                  <a:pt x="1224" y="794"/>
                </a:lnTo>
                <a:lnTo>
                  <a:pt x="1224" y="795"/>
                </a:lnTo>
                <a:lnTo>
                  <a:pt x="1224" y="796"/>
                </a:lnTo>
                <a:lnTo>
                  <a:pt x="1222" y="796"/>
                </a:lnTo>
                <a:lnTo>
                  <a:pt x="1221" y="798"/>
                </a:lnTo>
                <a:lnTo>
                  <a:pt x="1221" y="800"/>
                </a:lnTo>
                <a:lnTo>
                  <a:pt x="1220" y="802"/>
                </a:lnTo>
                <a:lnTo>
                  <a:pt x="1219" y="803"/>
                </a:lnTo>
                <a:close/>
                <a:moveTo>
                  <a:pt x="1145" y="552"/>
                </a:moveTo>
                <a:lnTo>
                  <a:pt x="1142" y="552"/>
                </a:lnTo>
                <a:lnTo>
                  <a:pt x="1141" y="552"/>
                </a:lnTo>
                <a:lnTo>
                  <a:pt x="1141" y="550"/>
                </a:lnTo>
                <a:lnTo>
                  <a:pt x="1140" y="550"/>
                </a:lnTo>
                <a:lnTo>
                  <a:pt x="1140" y="545"/>
                </a:lnTo>
                <a:lnTo>
                  <a:pt x="1140" y="543"/>
                </a:lnTo>
                <a:lnTo>
                  <a:pt x="1141" y="541"/>
                </a:lnTo>
                <a:lnTo>
                  <a:pt x="1142" y="539"/>
                </a:lnTo>
                <a:lnTo>
                  <a:pt x="1142" y="537"/>
                </a:lnTo>
                <a:lnTo>
                  <a:pt x="1142" y="534"/>
                </a:lnTo>
                <a:lnTo>
                  <a:pt x="1142" y="533"/>
                </a:lnTo>
                <a:lnTo>
                  <a:pt x="1142" y="531"/>
                </a:lnTo>
                <a:lnTo>
                  <a:pt x="1141" y="529"/>
                </a:lnTo>
                <a:lnTo>
                  <a:pt x="1141" y="528"/>
                </a:lnTo>
                <a:lnTo>
                  <a:pt x="1142" y="527"/>
                </a:lnTo>
                <a:lnTo>
                  <a:pt x="1142" y="526"/>
                </a:lnTo>
                <a:lnTo>
                  <a:pt x="1143" y="525"/>
                </a:lnTo>
                <a:lnTo>
                  <a:pt x="1144" y="525"/>
                </a:lnTo>
                <a:lnTo>
                  <a:pt x="1146" y="526"/>
                </a:lnTo>
                <a:lnTo>
                  <a:pt x="1149" y="529"/>
                </a:lnTo>
                <a:lnTo>
                  <a:pt x="1149" y="532"/>
                </a:lnTo>
                <a:lnTo>
                  <a:pt x="1149" y="537"/>
                </a:lnTo>
                <a:lnTo>
                  <a:pt x="1149" y="540"/>
                </a:lnTo>
                <a:lnTo>
                  <a:pt x="1150" y="542"/>
                </a:lnTo>
                <a:lnTo>
                  <a:pt x="1150" y="544"/>
                </a:lnTo>
                <a:lnTo>
                  <a:pt x="1148" y="550"/>
                </a:lnTo>
                <a:lnTo>
                  <a:pt x="1147" y="551"/>
                </a:lnTo>
                <a:lnTo>
                  <a:pt x="1145" y="552"/>
                </a:lnTo>
                <a:close/>
                <a:moveTo>
                  <a:pt x="1040" y="145"/>
                </a:moveTo>
                <a:lnTo>
                  <a:pt x="1038" y="143"/>
                </a:lnTo>
                <a:lnTo>
                  <a:pt x="1038" y="142"/>
                </a:lnTo>
                <a:lnTo>
                  <a:pt x="1038" y="140"/>
                </a:lnTo>
                <a:lnTo>
                  <a:pt x="1037" y="138"/>
                </a:lnTo>
                <a:lnTo>
                  <a:pt x="1035" y="135"/>
                </a:lnTo>
                <a:lnTo>
                  <a:pt x="1034" y="134"/>
                </a:lnTo>
                <a:lnTo>
                  <a:pt x="1033" y="133"/>
                </a:lnTo>
                <a:lnTo>
                  <a:pt x="1032" y="133"/>
                </a:lnTo>
                <a:lnTo>
                  <a:pt x="1032" y="131"/>
                </a:lnTo>
                <a:lnTo>
                  <a:pt x="1031" y="129"/>
                </a:lnTo>
                <a:lnTo>
                  <a:pt x="1030" y="129"/>
                </a:lnTo>
                <a:lnTo>
                  <a:pt x="1030" y="126"/>
                </a:lnTo>
                <a:lnTo>
                  <a:pt x="1030" y="125"/>
                </a:lnTo>
                <a:lnTo>
                  <a:pt x="1029" y="124"/>
                </a:lnTo>
                <a:lnTo>
                  <a:pt x="1030" y="121"/>
                </a:lnTo>
                <a:lnTo>
                  <a:pt x="1031" y="122"/>
                </a:lnTo>
                <a:lnTo>
                  <a:pt x="1033" y="126"/>
                </a:lnTo>
                <a:lnTo>
                  <a:pt x="1034" y="129"/>
                </a:lnTo>
                <a:lnTo>
                  <a:pt x="1034" y="130"/>
                </a:lnTo>
                <a:lnTo>
                  <a:pt x="1035" y="131"/>
                </a:lnTo>
                <a:lnTo>
                  <a:pt x="1035" y="132"/>
                </a:lnTo>
                <a:lnTo>
                  <a:pt x="1037" y="134"/>
                </a:lnTo>
                <a:lnTo>
                  <a:pt x="1038" y="138"/>
                </a:lnTo>
                <a:lnTo>
                  <a:pt x="1041" y="142"/>
                </a:lnTo>
                <a:lnTo>
                  <a:pt x="1041" y="143"/>
                </a:lnTo>
                <a:lnTo>
                  <a:pt x="1040" y="144"/>
                </a:lnTo>
                <a:lnTo>
                  <a:pt x="1040" y="145"/>
                </a:lnTo>
                <a:close/>
                <a:moveTo>
                  <a:pt x="1108" y="421"/>
                </a:moveTo>
                <a:lnTo>
                  <a:pt x="1107" y="421"/>
                </a:lnTo>
                <a:lnTo>
                  <a:pt x="1107" y="421"/>
                </a:lnTo>
                <a:lnTo>
                  <a:pt x="1107" y="420"/>
                </a:lnTo>
                <a:lnTo>
                  <a:pt x="1106" y="418"/>
                </a:lnTo>
                <a:lnTo>
                  <a:pt x="1105" y="417"/>
                </a:lnTo>
                <a:lnTo>
                  <a:pt x="1105" y="414"/>
                </a:lnTo>
                <a:lnTo>
                  <a:pt x="1106" y="409"/>
                </a:lnTo>
                <a:lnTo>
                  <a:pt x="1107" y="403"/>
                </a:lnTo>
                <a:lnTo>
                  <a:pt x="1107" y="401"/>
                </a:lnTo>
                <a:lnTo>
                  <a:pt x="1108" y="401"/>
                </a:lnTo>
                <a:lnTo>
                  <a:pt x="1110" y="404"/>
                </a:lnTo>
                <a:lnTo>
                  <a:pt x="1111" y="404"/>
                </a:lnTo>
                <a:lnTo>
                  <a:pt x="1112" y="405"/>
                </a:lnTo>
                <a:lnTo>
                  <a:pt x="1112" y="406"/>
                </a:lnTo>
                <a:lnTo>
                  <a:pt x="1113" y="407"/>
                </a:lnTo>
                <a:lnTo>
                  <a:pt x="1113" y="408"/>
                </a:lnTo>
                <a:lnTo>
                  <a:pt x="1113" y="409"/>
                </a:lnTo>
                <a:lnTo>
                  <a:pt x="1113" y="410"/>
                </a:lnTo>
                <a:lnTo>
                  <a:pt x="1113" y="412"/>
                </a:lnTo>
                <a:lnTo>
                  <a:pt x="1114" y="413"/>
                </a:lnTo>
                <a:lnTo>
                  <a:pt x="1114" y="414"/>
                </a:lnTo>
                <a:lnTo>
                  <a:pt x="1113" y="415"/>
                </a:lnTo>
                <a:lnTo>
                  <a:pt x="1112" y="416"/>
                </a:lnTo>
                <a:lnTo>
                  <a:pt x="1110" y="416"/>
                </a:lnTo>
                <a:lnTo>
                  <a:pt x="1109" y="416"/>
                </a:lnTo>
                <a:lnTo>
                  <a:pt x="1109" y="415"/>
                </a:lnTo>
                <a:lnTo>
                  <a:pt x="1109" y="417"/>
                </a:lnTo>
                <a:lnTo>
                  <a:pt x="1109" y="419"/>
                </a:lnTo>
                <a:lnTo>
                  <a:pt x="1110" y="420"/>
                </a:lnTo>
                <a:lnTo>
                  <a:pt x="1110" y="421"/>
                </a:lnTo>
                <a:lnTo>
                  <a:pt x="1108" y="421"/>
                </a:lnTo>
                <a:close/>
                <a:moveTo>
                  <a:pt x="1108" y="424"/>
                </a:moveTo>
                <a:lnTo>
                  <a:pt x="1107" y="424"/>
                </a:lnTo>
                <a:lnTo>
                  <a:pt x="1107" y="423"/>
                </a:lnTo>
                <a:lnTo>
                  <a:pt x="1107" y="422"/>
                </a:lnTo>
                <a:lnTo>
                  <a:pt x="1108" y="422"/>
                </a:lnTo>
                <a:lnTo>
                  <a:pt x="1108" y="423"/>
                </a:lnTo>
                <a:lnTo>
                  <a:pt x="1108" y="424"/>
                </a:lnTo>
                <a:close/>
                <a:moveTo>
                  <a:pt x="1111" y="438"/>
                </a:moveTo>
                <a:lnTo>
                  <a:pt x="1110" y="437"/>
                </a:lnTo>
                <a:lnTo>
                  <a:pt x="1109" y="436"/>
                </a:lnTo>
                <a:lnTo>
                  <a:pt x="1110" y="434"/>
                </a:lnTo>
                <a:lnTo>
                  <a:pt x="1111" y="435"/>
                </a:lnTo>
                <a:lnTo>
                  <a:pt x="1111" y="437"/>
                </a:lnTo>
                <a:lnTo>
                  <a:pt x="1112" y="437"/>
                </a:lnTo>
                <a:lnTo>
                  <a:pt x="1111" y="438"/>
                </a:lnTo>
                <a:close/>
                <a:moveTo>
                  <a:pt x="1109" y="450"/>
                </a:moveTo>
                <a:lnTo>
                  <a:pt x="1109" y="449"/>
                </a:lnTo>
                <a:lnTo>
                  <a:pt x="1109" y="445"/>
                </a:lnTo>
                <a:lnTo>
                  <a:pt x="1108" y="444"/>
                </a:lnTo>
                <a:lnTo>
                  <a:pt x="1107" y="442"/>
                </a:lnTo>
                <a:lnTo>
                  <a:pt x="1107" y="440"/>
                </a:lnTo>
                <a:lnTo>
                  <a:pt x="1107" y="438"/>
                </a:lnTo>
                <a:lnTo>
                  <a:pt x="1108" y="437"/>
                </a:lnTo>
                <a:lnTo>
                  <a:pt x="1109" y="437"/>
                </a:lnTo>
                <a:lnTo>
                  <a:pt x="1109" y="438"/>
                </a:lnTo>
                <a:lnTo>
                  <a:pt x="1110" y="440"/>
                </a:lnTo>
                <a:lnTo>
                  <a:pt x="1112" y="440"/>
                </a:lnTo>
                <a:lnTo>
                  <a:pt x="1112" y="441"/>
                </a:lnTo>
                <a:lnTo>
                  <a:pt x="1111" y="442"/>
                </a:lnTo>
                <a:lnTo>
                  <a:pt x="1112" y="442"/>
                </a:lnTo>
                <a:lnTo>
                  <a:pt x="1112" y="442"/>
                </a:lnTo>
                <a:lnTo>
                  <a:pt x="1111" y="443"/>
                </a:lnTo>
                <a:lnTo>
                  <a:pt x="1111" y="444"/>
                </a:lnTo>
                <a:lnTo>
                  <a:pt x="1111" y="445"/>
                </a:lnTo>
                <a:lnTo>
                  <a:pt x="1111" y="446"/>
                </a:lnTo>
                <a:lnTo>
                  <a:pt x="1111" y="447"/>
                </a:lnTo>
                <a:lnTo>
                  <a:pt x="1110" y="449"/>
                </a:lnTo>
                <a:lnTo>
                  <a:pt x="1109" y="450"/>
                </a:lnTo>
                <a:close/>
                <a:moveTo>
                  <a:pt x="1110" y="454"/>
                </a:moveTo>
                <a:lnTo>
                  <a:pt x="1109" y="454"/>
                </a:lnTo>
                <a:lnTo>
                  <a:pt x="1109" y="452"/>
                </a:lnTo>
                <a:lnTo>
                  <a:pt x="1110" y="451"/>
                </a:lnTo>
                <a:lnTo>
                  <a:pt x="1111" y="452"/>
                </a:lnTo>
                <a:lnTo>
                  <a:pt x="1110" y="454"/>
                </a:lnTo>
                <a:close/>
                <a:moveTo>
                  <a:pt x="1107" y="466"/>
                </a:moveTo>
                <a:lnTo>
                  <a:pt x="1106" y="464"/>
                </a:lnTo>
                <a:lnTo>
                  <a:pt x="1106" y="461"/>
                </a:lnTo>
                <a:lnTo>
                  <a:pt x="1107" y="456"/>
                </a:lnTo>
                <a:lnTo>
                  <a:pt x="1108" y="455"/>
                </a:lnTo>
                <a:lnTo>
                  <a:pt x="1110" y="455"/>
                </a:lnTo>
                <a:lnTo>
                  <a:pt x="1110" y="456"/>
                </a:lnTo>
                <a:lnTo>
                  <a:pt x="1110" y="457"/>
                </a:lnTo>
                <a:lnTo>
                  <a:pt x="1110" y="458"/>
                </a:lnTo>
                <a:lnTo>
                  <a:pt x="1110" y="459"/>
                </a:lnTo>
                <a:lnTo>
                  <a:pt x="1110" y="461"/>
                </a:lnTo>
                <a:lnTo>
                  <a:pt x="1109" y="462"/>
                </a:lnTo>
                <a:lnTo>
                  <a:pt x="1108" y="462"/>
                </a:lnTo>
                <a:lnTo>
                  <a:pt x="1108" y="463"/>
                </a:lnTo>
                <a:lnTo>
                  <a:pt x="1108" y="464"/>
                </a:lnTo>
                <a:lnTo>
                  <a:pt x="1108" y="466"/>
                </a:lnTo>
                <a:lnTo>
                  <a:pt x="1107" y="466"/>
                </a:lnTo>
                <a:close/>
                <a:moveTo>
                  <a:pt x="1208" y="839"/>
                </a:moveTo>
                <a:lnTo>
                  <a:pt x="1207" y="839"/>
                </a:lnTo>
                <a:lnTo>
                  <a:pt x="1207" y="838"/>
                </a:lnTo>
                <a:lnTo>
                  <a:pt x="1206" y="838"/>
                </a:lnTo>
                <a:lnTo>
                  <a:pt x="1205" y="838"/>
                </a:lnTo>
                <a:lnTo>
                  <a:pt x="1204" y="838"/>
                </a:lnTo>
                <a:lnTo>
                  <a:pt x="1204" y="837"/>
                </a:lnTo>
                <a:lnTo>
                  <a:pt x="1204" y="836"/>
                </a:lnTo>
                <a:lnTo>
                  <a:pt x="1203" y="835"/>
                </a:lnTo>
                <a:lnTo>
                  <a:pt x="1202" y="835"/>
                </a:lnTo>
                <a:lnTo>
                  <a:pt x="1202" y="835"/>
                </a:lnTo>
                <a:lnTo>
                  <a:pt x="1201" y="831"/>
                </a:lnTo>
                <a:lnTo>
                  <a:pt x="1201" y="830"/>
                </a:lnTo>
                <a:lnTo>
                  <a:pt x="1201" y="829"/>
                </a:lnTo>
                <a:lnTo>
                  <a:pt x="1201" y="830"/>
                </a:lnTo>
                <a:lnTo>
                  <a:pt x="1202" y="830"/>
                </a:lnTo>
                <a:lnTo>
                  <a:pt x="1202" y="831"/>
                </a:lnTo>
                <a:lnTo>
                  <a:pt x="1203" y="830"/>
                </a:lnTo>
                <a:lnTo>
                  <a:pt x="1204" y="830"/>
                </a:lnTo>
                <a:lnTo>
                  <a:pt x="1204" y="831"/>
                </a:lnTo>
                <a:lnTo>
                  <a:pt x="1205" y="831"/>
                </a:lnTo>
                <a:lnTo>
                  <a:pt x="1206" y="830"/>
                </a:lnTo>
                <a:lnTo>
                  <a:pt x="1206" y="829"/>
                </a:lnTo>
                <a:lnTo>
                  <a:pt x="1207" y="829"/>
                </a:lnTo>
                <a:lnTo>
                  <a:pt x="1207" y="830"/>
                </a:lnTo>
                <a:lnTo>
                  <a:pt x="1207" y="832"/>
                </a:lnTo>
                <a:lnTo>
                  <a:pt x="1208" y="833"/>
                </a:lnTo>
                <a:lnTo>
                  <a:pt x="1209" y="835"/>
                </a:lnTo>
                <a:lnTo>
                  <a:pt x="1208" y="838"/>
                </a:lnTo>
                <a:lnTo>
                  <a:pt x="1208" y="839"/>
                </a:lnTo>
                <a:close/>
                <a:moveTo>
                  <a:pt x="1113" y="469"/>
                </a:moveTo>
                <a:lnTo>
                  <a:pt x="1111" y="469"/>
                </a:lnTo>
                <a:lnTo>
                  <a:pt x="1111" y="467"/>
                </a:lnTo>
                <a:lnTo>
                  <a:pt x="1111" y="466"/>
                </a:lnTo>
                <a:lnTo>
                  <a:pt x="1111" y="466"/>
                </a:lnTo>
                <a:lnTo>
                  <a:pt x="1111" y="466"/>
                </a:lnTo>
                <a:lnTo>
                  <a:pt x="1112" y="467"/>
                </a:lnTo>
                <a:lnTo>
                  <a:pt x="1113" y="468"/>
                </a:lnTo>
                <a:lnTo>
                  <a:pt x="1113" y="469"/>
                </a:lnTo>
                <a:close/>
                <a:moveTo>
                  <a:pt x="1174" y="713"/>
                </a:moveTo>
                <a:lnTo>
                  <a:pt x="1174" y="712"/>
                </a:lnTo>
                <a:lnTo>
                  <a:pt x="1173" y="712"/>
                </a:lnTo>
                <a:lnTo>
                  <a:pt x="1169" y="704"/>
                </a:lnTo>
                <a:lnTo>
                  <a:pt x="1169" y="703"/>
                </a:lnTo>
                <a:lnTo>
                  <a:pt x="1165" y="697"/>
                </a:lnTo>
                <a:lnTo>
                  <a:pt x="1164" y="694"/>
                </a:lnTo>
                <a:lnTo>
                  <a:pt x="1160" y="687"/>
                </a:lnTo>
                <a:lnTo>
                  <a:pt x="1157" y="681"/>
                </a:lnTo>
                <a:lnTo>
                  <a:pt x="1156" y="680"/>
                </a:lnTo>
                <a:lnTo>
                  <a:pt x="1154" y="677"/>
                </a:lnTo>
                <a:lnTo>
                  <a:pt x="1150" y="669"/>
                </a:lnTo>
                <a:lnTo>
                  <a:pt x="1149" y="668"/>
                </a:lnTo>
                <a:lnTo>
                  <a:pt x="1148" y="667"/>
                </a:lnTo>
                <a:lnTo>
                  <a:pt x="1145" y="663"/>
                </a:lnTo>
                <a:lnTo>
                  <a:pt x="1145" y="660"/>
                </a:lnTo>
                <a:lnTo>
                  <a:pt x="1145" y="656"/>
                </a:lnTo>
                <a:lnTo>
                  <a:pt x="1146" y="656"/>
                </a:lnTo>
                <a:lnTo>
                  <a:pt x="1149" y="656"/>
                </a:lnTo>
                <a:lnTo>
                  <a:pt x="1151" y="656"/>
                </a:lnTo>
                <a:lnTo>
                  <a:pt x="1152" y="655"/>
                </a:lnTo>
                <a:lnTo>
                  <a:pt x="1151" y="654"/>
                </a:lnTo>
                <a:lnTo>
                  <a:pt x="1151" y="653"/>
                </a:lnTo>
                <a:lnTo>
                  <a:pt x="1150" y="653"/>
                </a:lnTo>
                <a:lnTo>
                  <a:pt x="1148" y="653"/>
                </a:lnTo>
                <a:lnTo>
                  <a:pt x="1146" y="653"/>
                </a:lnTo>
                <a:lnTo>
                  <a:pt x="1144" y="652"/>
                </a:lnTo>
                <a:lnTo>
                  <a:pt x="1144" y="651"/>
                </a:lnTo>
                <a:lnTo>
                  <a:pt x="1142" y="649"/>
                </a:lnTo>
                <a:lnTo>
                  <a:pt x="1142" y="647"/>
                </a:lnTo>
                <a:lnTo>
                  <a:pt x="1142" y="645"/>
                </a:lnTo>
                <a:lnTo>
                  <a:pt x="1141" y="643"/>
                </a:lnTo>
                <a:lnTo>
                  <a:pt x="1141" y="642"/>
                </a:lnTo>
                <a:lnTo>
                  <a:pt x="1140" y="641"/>
                </a:lnTo>
                <a:lnTo>
                  <a:pt x="1140" y="640"/>
                </a:lnTo>
                <a:lnTo>
                  <a:pt x="1141" y="640"/>
                </a:lnTo>
                <a:lnTo>
                  <a:pt x="1142" y="640"/>
                </a:lnTo>
                <a:lnTo>
                  <a:pt x="1142" y="641"/>
                </a:lnTo>
                <a:lnTo>
                  <a:pt x="1143" y="641"/>
                </a:lnTo>
                <a:lnTo>
                  <a:pt x="1144" y="641"/>
                </a:lnTo>
                <a:lnTo>
                  <a:pt x="1144" y="640"/>
                </a:lnTo>
                <a:lnTo>
                  <a:pt x="1148" y="645"/>
                </a:lnTo>
                <a:lnTo>
                  <a:pt x="1150" y="647"/>
                </a:lnTo>
                <a:lnTo>
                  <a:pt x="1151" y="647"/>
                </a:lnTo>
                <a:lnTo>
                  <a:pt x="1152" y="648"/>
                </a:lnTo>
                <a:lnTo>
                  <a:pt x="1154" y="653"/>
                </a:lnTo>
                <a:lnTo>
                  <a:pt x="1154" y="657"/>
                </a:lnTo>
                <a:lnTo>
                  <a:pt x="1154" y="659"/>
                </a:lnTo>
                <a:lnTo>
                  <a:pt x="1155" y="663"/>
                </a:lnTo>
                <a:lnTo>
                  <a:pt x="1156" y="665"/>
                </a:lnTo>
                <a:lnTo>
                  <a:pt x="1157" y="669"/>
                </a:lnTo>
                <a:lnTo>
                  <a:pt x="1158" y="671"/>
                </a:lnTo>
                <a:lnTo>
                  <a:pt x="1159" y="673"/>
                </a:lnTo>
                <a:lnTo>
                  <a:pt x="1160" y="674"/>
                </a:lnTo>
                <a:lnTo>
                  <a:pt x="1161" y="675"/>
                </a:lnTo>
                <a:lnTo>
                  <a:pt x="1162" y="678"/>
                </a:lnTo>
                <a:lnTo>
                  <a:pt x="1163" y="679"/>
                </a:lnTo>
                <a:lnTo>
                  <a:pt x="1164" y="682"/>
                </a:lnTo>
                <a:lnTo>
                  <a:pt x="1166" y="686"/>
                </a:lnTo>
                <a:lnTo>
                  <a:pt x="1166" y="687"/>
                </a:lnTo>
                <a:lnTo>
                  <a:pt x="1166" y="688"/>
                </a:lnTo>
                <a:lnTo>
                  <a:pt x="1166" y="690"/>
                </a:lnTo>
                <a:lnTo>
                  <a:pt x="1168" y="693"/>
                </a:lnTo>
                <a:lnTo>
                  <a:pt x="1172" y="701"/>
                </a:lnTo>
                <a:lnTo>
                  <a:pt x="1172" y="702"/>
                </a:lnTo>
                <a:lnTo>
                  <a:pt x="1172" y="705"/>
                </a:lnTo>
                <a:lnTo>
                  <a:pt x="1174" y="710"/>
                </a:lnTo>
                <a:lnTo>
                  <a:pt x="1175" y="712"/>
                </a:lnTo>
                <a:lnTo>
                  <a:pt x="1174" y="712"/>
                </a:lnTo>
                <a:lnTo>
                  <a:pt x="1174" y="713"/>
                </a:lnTo>
                <a:close/>
                <a:moveTo>
                  <a:pt x="1027" y="158"/>
                </a:moveTo>
                <a:lnTo>
                  <a:pt x="1026" y="158"/>
                </a:lnTo>
                <a:lnTo>
                  <a:pt x="1025" y="158"/>
                </a:lnTo>
                <a:lnTo>
                  <a:pt x="1024" y="157"/>
                </a:lnTo>
                <a:lnTo>
                  <a:pt x="1023" y="156"/>
                </a:lnTo>
                <a:lnTo>
                  <a:pt x="1016" y="147"/>
                </a:lnTo>
                <a:lnTo>
                  <a:pt x="1014" y="144"/>
                </a:lnTo>
                <a:lnTo>
                  <a:pt x="1012" y="141"/>
                </a:lnTo>
                <a:lnTo>
                  <a:pt x="1011" y="139"/>
                </a:lnTo>
                <a:lnTo>
                  <a:pt x="1010" y="135"/>
                </a:lnTo>
                <a:lnTo>
                  <a:pt x="1010" y="133"/>
                </a:lnTo>
                <a:lnTo>
                  <a:pt x="1010" y="132"/>
                </a:lnTo>
                <a:lnTo>
                  <a:pt x="1011" y="130"/>
                </a:lnTo>
                <a:lnTo>
                  <a:pt x="1012" y="129"/>
                </a:lnTo>
                <a:lnTo>
                  <a:pt x="1012" y="128"/>
                </a:lnTo>
                <a:lnTo>
                  <a:pt x="1013" y="127"/>
                </a:lnTo>
                <a:lnTo>
                  <a:pt x="1014" y="127"/>
                </a:lnTo>
                <a:lnTo>
                  <a:pt x="1014" y="129"/>
                </a:lnTo>
                <a:lnTo>
                  <a:pt x="1016" y="131"/>
                </a:lnTo>
                <a:lnTo>
                  <a:pt x="1017" y="134"/>
                </a:lnTo>
                <a:lnTo>
                  <a:pt x="1019" y="136"/>
                </a:lnTo>
                <a:lnTo>
                  <a:pt x="1021" y="140"/>
                </a:lnTo>
                <a:lnTo>
                  <a:pt x="1026" y="146"/>
                </a:lnTo>
                <a:lnTo>
                  <a:pt x="1026" y="147"/>
                </a:lnTo>
                <a:lnTo>
                  <a:pt x="1026" y="148"/>
                </a:lnTo>
                <a:lnTo>
                  <a:pt x="1028" y="151"/>
                </a:lnTo>
                <a:lnTo>
                  <a:pt x="1029" y="155"/>
                </a:lnTo>
                <a:lnTo>
                  <a:pt x="1029" y="156"/>
                </a:lnTo>
                <a:lnTo>
                  <a:pt x="1029" y="157"/>
                </a:lnTo>
                <a:lnTo>
                  <a:pt x="1027" y="158"/>
                </a:lnTo>
                <a:close/>
                <a:moveTo>
                  <a:pt x="1154" y="649"/>
                </a:moveTo>
                <a:lnTo>
                  <a:pt x="1154" y="648"/>
                </a:lnTo>
                <a:lnTo>
                  <a:pt x="1150" y="643"/>
                </a:lnTo>
                <a:lnTo>
                  <a:pt x="1149" y="642"/>
                </a:lnTo>
                <a:lnTo>
                  <a:pt x="1147" y="640"/>
                </a:lnTo>
                <a:lnTo>
                  <a:pt x="1147" y="638"/>
                </a:lnTo>
                <a:lnTo>
                  <a:pt x="1148" y="638"/>
                </a:lnTo>
                <a:lnTo>
                  <a:pt x="1148" y="639"/>
                </a:lnTo>
                <a:lnTo>
                  <a:pt x="1150" y="641"/>
                </a:lnTo>
                <a:lnTo>
                  <a:pt x="1151" y="641"/>
                </a:lnTo>
                <a:lnTo>
                  <a:pt x="1151" y="642"/>
                </a:lnTo>
                <a:lnTo>
                  <a:pt x="1152" y="642"/>
                </a:lnTo>
                <a:lnTo>
                  <a:pt x="1154" y="645"/>
                </a:lnTo>
                <a:lnTo>
                  <a:pt x="1154" y="645"/>
                </a:lnTo>
                <a:lnTo>
                  <a:pt x="1154" y="649"/>
                </a:lnTo>
                <a:close/>
                <a:moveTo>
                  <a:pt x="1055" y="330"/>
                </a:moveTo>
                <a:lnTo>
                  <a:pt x="1055" y="329"/>
                </a:lnTo>
                <a:lnTo>
                  <a:pt x="1055" y="326"/>
                </a:lnTo>
                <a:lnTo>
                  <a:pt x="1055" y="320"/>
                </a:lnTo>
                <a:lnTo>
                  <a:pt x="1055" y="319"/>
                </a:lnTo>
                <a:lnTo>
                  <a:pt x="1055" y="316"/>
                </a:lnTo>
                <a:lnTo>
                  <a:pt x="1055" y="315"/>
                </a:lnTo>
                <a:lnTo>
                  <a:pt x="1055" y="313"/>
                </a:lnTo>
                <a:lnTo>
                  <a:pt x="1057" y="311"/>
                </a:lnTo>
                <a:lnTo>
                  <a:pt x="1058" y="309"/>
                </a:lnTo>
                <a:lnTo>
                  <a:pt x="1059" y="309"/>
                </a:lnTo>
                <a:lnTo>
                  <a:pt x="1060" y="309"/>
                </a:lnTo>
                <a:lnTo>
                  <a:pt x="1063" y="312"/>
                </a:lnTo>
                <a:lnTo>
                  <a:pt x="1064" y="313"/>
                </a:lnTo>
                <a:lnTo>
                  <a:pt x="1069" y="315"/>
                </a:lnTo>
                <a:lnTo>
                  <a:pt x="1068" y="317"/>
                </a:lnTo>
                <a:lnTo>
                  <a:pt x="1067" y="319"/>
                </a:lnTo>
                <a:lnTo>
                  <a:pt x="1066" y="319"/>
                </a:lnTo>
                <a:lnTo>
                  <a:pt x="1064" y="320"/>
                </a:lnTo>
                <a:lnTo>
                  <a:pt x="1062" y="322"/>
                </a:lnTo>
                <a:lnTo>
                  <a:pt x="1061" y="323"/>
                </a:lnTo>
                <a:lnTo>
                  <a:pt x="1061" y="325"/>
                </a:lnTo>
                <a:lnTo>
                  <a:pt x="1060" y="327"/>
                </a:lnTo>
                <a:lnTo>
                  <a:pt x="1055" y="330"/>
                </a:lnTo>
                <a:close/>
                <a:moveTo>
                  <a:pt x="1113" y="516"/>
                </a:moveTo>
                <a:lnTo>
                  <a:pt x="1112" y="516"/>
                </a:lnTo>
                <a:lnTo>
                  <a:pt x="1111" y="516"/>
                </a:lnTo>
                <a:lnTo>
                  <a:pt x="1109" y="513"/>
                </a:lnTo>
                <a:lnTo>
                  <a:pt x="1109" y="512"/>
                </a:lnTo>
                <a:lnTo>
                  <a:pt x="1111" y="511"/>
                </a:lnTo>
                <a:lnTo>
                  <a:pt x="1112" y="511"/>
                </a:lnTo>
                <a:lnTo>
                  <a:pt x="1112" y="508"/>
                </a:lnTo>
                <a:lnTo>
                  <a:pt x="1114" y="504"/>
                </a:lnTo>
                <a:lnTo>
                  <a:pt x="1115" y="504"/>
                </a:lnTo>
                <a:lnTo>
                  <a:pt x="1115" y="505"/>
                </a:lnTo>
                <a:lnTo>
                  <a:pt x="1115" y="507"/>
                </a:lnTo>
                <a:lnTo>
                  <a:pt x="1114" y="512"/>
                </a:lnTo>
                <a:lnTo>
                  <a:pt x="1113" y="513"/>
                </a:lnTo>
                <a:lnTo>
                  <a:pt x="1113" y="514"/>
                </a:lnTo>
                <a:lnTo>
                  <a:pt x="1113" y="516"/>
                </a:lnTo>
                <a:close/>
                <a:moveTo>
                  <a:pt x="1199" y="849"/>
                </a:moveTo>
                <a:lnTo>
                  <a:pt x="1195" y="848"/>
                </a:lnTo>
                <a:lnTo>
                  <a:pt x="1194" y="849"/>
                </a:lnTo>
                <a:lnTo>
                  <a:pt x="1193" y="849"/>
                </a:lnTo>
                <a:lnTo>
                  <a:pt x="1192" y="849"/>
                </a:lnTo>
                <a:lnTo>
                  <a:pt x="1191" y="850"/>
                </a:lnTo>
                <a:lnTo>
                  <a:pt x="1190" y="850"/>
                </a:lnTo>
                <a:lnTo>
                  <a:pt x="1190" y="849"/>
                </a:lnTo>
                <a:lnTo>
                  <a:pt x="1190" y="848"/>
                </a:lnTo>
                <a:lnTo>
                  <a:pt x="1189" y="848"/>
                </a:lnTo>
                <a:lnTo>
                  <a:pt x="1188" y="847"/>
                </a:lnTo>
                <a:lnTo>
                  <a:pt x="1188" y="846"/>
                </a:lnTo>
                <a:lnTo>
                  <a:pt x="1189" y="845"/>
                </a:lnTo>
                <a:lnTo>
                  <a:pt x="1189" y="843"/>
                </a:lnTo>
                <a:lnTo>
                  <a:pt x="1189" y="842"/>
                </a:lnTo>
                <a:lnTo>
                  <a:pt x="1193" y="836"/>
                </a:lnTo>
                <a:lnTo>
                  <a:pt x="1195" y="835"/>
                </a:lnTo>
                <a:lnTo>
                  <a:pt x="1196" y="835"/>
                </a:lnTo>
                <a:lnTo>
                  <a:pt x="1197" y="836"/>
                </a:lnTo>
                <a:lnTo>
                  <a:pt x="1197" y="837"/>
                </a:lnTo>
                <a:lnTo>
                  <a:pt x="1198" y="838"/>
                </a:lnTo>
                <a:lnTo>
                  <a:pt x="1199" y="838"/>
                </a:lnTo>
                <a:lnTo>
                  <a:pt x="1198" y="839"/>
                </a:lnTo>
                <a:lnTo>
                  <a:pt x="1198" y="840"/>
                </a:lnTo>
                <a:lnTo>
                  <a:pt x="1198" y="841"/>
                </a:lnTo>
                <a:lnTo>
                  <a:pt x="1199" y="840"/>
                </a:lnTo>
                <a:lnTo>
                  <a:pt x="1200" y="840"/>
                </a:lnTo>
                <a:lnTo>
                  <a:pt x="1200" y="847"/>
                </a:lnTo>
                <a:lnTo>
                  <a:pt x="1201" y="847"/>
                </a:lnTo>
                <a:lnTo>
                  <a:pt x="1200" y="847"/>
                </a:lnTo>
                <a:lnTo>
                  <a:pt x="1201" y="847"/>
                </a:lnTo>
                <a:lnTo>
                  <a:pt x="1200" y="847"/>
                </a:lnTo>
                <a:lnTo>
                  <a:pt x="1200" y="848"/>
                </a:lnTo>
                <a:lnTo>
                  <a:pt x="1199" y="849"/>
                </a:lnTo>
                <a:close/>
                <a:moveTo>
                  <a:pt x="1115" y="516"/>
                </a:moveTo>
                <a:lnTo>
                  <a:pt x="1116" y="516"/>
                </a:lnTo>
                <a:lnTo>
                  <a:pt x="1117" y="517"/>
                </a:lnTo>
                <a:lnTo>
                  <a:pt x="1118" y="517"/>
                </a:lnTo>
                <a:lnTo>
                  <a:pt x="1118" y="518"/>
                </a:lnTo>
                <a:lnTo>
                  <a:pt x="1117" y="520"/>
                </a:lnTo>
                <a:lnTo>
                  <a:pt x="1115" y="519"/>
                </a:lnTo>
                <a:lnTo>
                  <a:pt x="1115" y="518"/>
                </a:lnTo>
                <a:lnTo>
                  <a:pt x="1115" y="517"/>
                </a:lnTo>
                <a:lnTo>
                  <a:pt x="1115" y="516"/>
                </a:lnTo>
                <a:lnTo>
                  <a:pt x="1115" y="516"/>
                </a:lnTo>
                <a:close/>
                <a:moveTo>
                  <a:pt x="1107" y="503"/>
                </a:moveTo>
                <a:lnTo>
                  <a:pt x="1106" y="503"/>
                </a:lnTo>
                <a:lnTo>
                  <a:pt x="1105" y="502"/>
                </a:lnTo>
                <a:lnTo>
                  <a:pt x="1104" y="500"/>
                </a:lnTo>
                <a:lnTo>
                  <a:pt x="1102" y="498"/>
                </a:lnTo>
                <a:lnTo>
                  <a:pt x="1102" y="497"/>
                </a:lnTo>
                <a:lnTo>
                  <a:pt x="1105" y="495"/>
                </a:lnTo>
                <a:lnTo>
                  <a:pt x="1105" y="494"/>
                </a:lnTo>
                <a:lnTo>
                  <a:pt x="1106" y="493"/>
                </a:lnTo>
                <a:lnTo>
                  <a:pt x="1106" y="492"/>
                </a:lnTo>
                <a:lnTo>
                  <a:pt x="1107" y="492"/>
                </a:lnTo>
                <a:lnTo>
                  <a:pt x="1107" y="494"/>
                </a:lnTo>
                <a:lnTo>
                  <a:pt x="1107" y="494"/>
                </a:lnTo>
                <a:lnTo>
                  <a:pt x="1108" y="494"/>
                </a:lnTo>
                <a:lnTo>
                  <a:pt x="1109" y="494"/>
                </a:lnTo>
                <a:lnTo>
                  <a:pt x="1110" y="494"/>
                </a:lnTo>
                <a:lnTo>
                  <a:pt x="1109" y="499"/>
                </a:lnTo>
                <a:lnTo>
                  <a:pt x="1107" y="502"/>
                </a:lnTo>
                <a:lnTo>
                  <a:pt x="1107" y="503"/>
                </a:lnTo>
                <a:close/>
                <a:moveTo>
                  <a:pt x="1103" y="477"/>
                </a:moveTo>
                <a:lnTo>
                  <a:pt x="1102" y="477"/>
                </a:lnTo>
                <a:lnTo>
                  <a:pt x="1102" y="476"/>
                </a:lnTo>
                <a:lnTo>
                  <a:pt x="1102" y="475"/>
                </a:lnTo>
                <a:lnTo>
                  <a:pt x="1103" y="475"/>
                </a:lnTo>
                <a:lnTo>
                  <a:pt x="1105" y="474"/>
                </a:lnTo>
                <a:lnTo>
                  <a:pt x="1106" y="475"/>
                </a:lnTo>
                <a:lnTo>
                  <a:pt x="1105" y="476"/>
                </a:lnTo>
                <a:lnTo>
                  <a:pt x="1104" y="476"/>
                </a:lnTo>
                <a:lnTo>
                  <a:pt x="1103" y="477"/>
                </a:lnTo>
                <a:close/>
                <a:moveTo>
                  <a:pt x="1111" y="507"/>
                </a:moveTo>
                <a:lnTo>
                  <a:pt x="1111" y="506"/>
                </a:lnTo>
                <a:lnTo>
                  <a:pt x="1112" y="504"/>
                </a:lnTo>
                <a:lnTo>
                  <a:pt x="1113" y="504"/>
                </a:lnTo>
                <a:lnTo>
                  <a:pt x="1112" y="506"/>
                </a:lnTo>
                <a:lnTo>
                  <a:pt x="1112" y="507"/>
                </a:lnTo>
                <a:lnTo>
                  <a:pt x="1111" y="507"/>
                </a:lnTo>
                <a:close/>
                <a:moveTo>
                  <a:pt x="1105" y="485"/>
                </a:moveTo>
                <a:lnTo>
                  <a:pt x="1104" y="485"/>
                </a:lnTo>
                <a:lnTo>
                  <a:pt x="1103" y="483"/>
                </a:lnTo>
                <a:lnTo>
                  <a:pt x="1103" y="482"/>
                </a:lnTo>
                <a:lnTo>
                  <a:pt x="1104" y="483"/>
                </a:lnTo>
                <a:lnTo>
                  <a:pt x="1106" y="481"/>
                </a:lnTo>
                <a:lnTo>
                  <a:pt x="1107" y="481"/>
                </a:lnTo>
                <a:lnTo>
                  <a:pt x="1107" y="482"/>
                </a:lnTo>
                <a:lnTo>
                  <a:pt x="1107" y="483"/>
                </a:lnTo>
                <a:lnTo>
                  <a:pt x="1107" y="484"/>
                </a:lnTo>
                <a:lnTo>
                  <a:pt x="1105" y="485"/>
                </a:lnTo>
                <a:close/>
                <a:moveTo>
                  <a:pt x="1108" y="507"/>
                </a:moveTo>
                <a:lnTo>
                  <a:pt x="1107" y="506"/>
                </a:lnTo>
                <a:lnTo>
                  <a:pt x="1108" y="505"/>
                </a:lnTo>
                <a:lnTo>
                  <a:pt x="1109" y="503"/>
                </a:lnTo>
                <a:lnTo>
                  <a:pt x="1110" y="502"/>
                </a:lnTo>
                <a:lnTo>
                  <a:pt x="1111" y="502"/>
                </a:lnTo>
                <a:lnTo>
                  <a:pt x="1111" y="503"/>
                </a:lnTo>
                <a:lnTo>
                  <a:pt x="1110" y="504"/>
                </a:lnTo>
                <a:lnTo>
                  <a:pt x="1110" y="505"/>
                </a:lnTo>
                <a:lnTo>
                  <a:pt x="1109" y="507"/>
                </a:lnTo>
                <a:lnTo>
                  <a:pt x="1108" y="507"/>
                </a:lnTo>
                <a:close/>
                <a:moveTo>
                  <a:pt x="1116" y="523"/>
                </a:moveTo>
                <a:lnTo>
                  <a:pt x="1115" y="523"/>
                </a:lnTo>
                <a:lnTo>
                  <a:pt x="1115" y="521"/>
                </a:lnTo>
                <a:lnTo>
                  <a:pt x="1115" y="520"/>
                </a:lnTo>
                <a:lnTo>
                  <a:pt x="1116" y="520"/>
                </a:lnTo>
                <a:lnTo>
                  <a:pt x="1116" y="521"/>
                </a:lnTo>
                <a:lnTo>
                  <a:pt x="1116" y="522"/>
                </a:lnTo>
                <a:lnTo>
                  <a:pt x="1116" y="523"/>
                </a:lnTo>
                <a:close/>
                <a:moveTo>
                  <a:pt x="1101" y="482"/>
                </a:moveTo>
                <a:lnTo>
                  <a:pt x="1100" y="482"/>
                </a:lnTo>
                <a:lnTo>
                  <a:pt x="1100" y="481"/>
                </a:lnTo>
                <a:lnTo>
                  <a:pt x="1100" y="480"/>
                </a:lnTo>
                <a:lnTo>
                  <a:pt x="1102" y="478"/>
                </a:lnTo>
                <a:lnTo>
                  <a:pt x="1105" y="479"/>
                </a:lnTo>
                <a:lnTo>
                  <a:pt x="1104" y="480"/>
                </a:lnTo>
                <a:lnTo>
                  <a:pt x="1103" y="480"/>
                </a:lnTo>
                <a:lnTo>
                  <a:pt x="1102" y="481"/>
                </a:lnTo>
                <a:lnTo>
                  <a:pt x="1101" y="482"/>
                </a:lnTo>
                <a:close/>
                <a:moveTo>
                  <a:pt x="1116" y="533"/>
                </a:moveTo>
                <a:lnTo>
                  <a:pt x="1115" y="533"/>
                </a:lnTo>
                <a:lnTo>
                  <a:pt x="1113" y="530"/>
                </a:lnTo>
                <a:lnTo>
                  <a:pt x="1113" y="529"/>
                </a:lnTo>
                <a:lnTo>
                  <a:pt x="1114" y="529"/>
                </a:lnTo>
                <a:lnTo>
                  <a:pt x="1115" y="530"/>
                </a:lnTo>
                <a:lnTo>
                  <a:pt x="1115" y="531"/>
                </a:lnTo>
                <a:lnTo>
                  <a:pt x="1116" y="532"/>
                </a:lnTo>
                <a:lnTo>
                  <a:pt x="1116" y="533"/>
                </a:lnTo>
                <a:close/>
                <a:moveTo>
                  <a:pt x="1102" y="495"/>
                </a:moveTo>
                <a:lnTo>
                  <a:pt x="1099" y="489"/>
                </a:lnTo>
                <a:lnTo>
                  <a:pt x="1098" y="488"/>
                </a:lnTo>
                <a:lnTo>
                  <a:pt x="1099" y="488"/>
                </a:lnTo>
                <a:lnTo>
                  <a:pt x="1101" y="487"/>
                </a:lnTo>
                <a:lnTo>
                  <a:pt x="1103" y="490"/>
                </a:lnTo>
                <a:lnTo>
                  <a:pt x="1105" y="490"/>
                </a:lnTo>
                <a:lnTo>
                  <a:pt x="1104" y="491"/>
                </a:lnTo>
                <a:lnTo>
                  <a:pt x="1104" y="493"/>
                </a:lnTo>
                <a:lnTo>
                  <a:pt x="1104" y="494"/>
                </a:lnTo>
                <a:lnTo>
                  <a:pt x="1102" y="495"/>
                </a:lnTo>
                <a:close/>
                <a:moveTo>
                  <a:pt x="1113" y="528"/>
                </a:moveTo>
                <a:lnTo>
                  <a:pt x="1112" y="526"/>
                </a:lnTo>
                <a:lnTo>
                  <a:pt x="1112" y="525"/>
                </a:lnTo>
                <a:lnTo>
                  <a:pt x="1113" y="525"/>
                </a:lnTo>
                <a:lnTo>
                  <a:pt x="1114" y="526"/>
                </a:lnTo>
                <a:lnTo>
                  <a:pt x="1114" y="527"/>
                </a:lnTo>
                <a:lnTo>
                  <a:pt x="1113" y="528"/>
                </a:lnTo>
                <a:close/>
                <a:moveTo>
                  <a:pt x="1115" y="543"/>
                </a:moveTo>
                <a:lnTo>
                  <a:pt x="1111" y="543"/>
                </a:lnTo>
                <a:lnTo>
                  <a:pt x="1110" y="544"/>
                </a:lnTo>
                <a:lnTo>
                  <a:pt x="1109" y="543"/>
                </a:lnTo>
                <a:lnTo>
                  <a:pt x="1108" y="543"/>
                </a:lnTo>
                <a:lnTo>
                  <a:pt x="1107" y="543"/>
                </a:lnTo>
                <a:lnTo>
                  <a:pt x="1106" y="543"/>
                </a:lnTo>
                <a:lnTo>
                  <a:pt x="1102" y="542"/>
                </a:lnTo>
                <a:lnTo>
                  <a:pt x="1101" y="541"/>
                </a:lnTo>
                <a:lnTo>
                  <a:pt x="1099" y="540"/>
                </a:lnTo>
                <a:lnTo>
                  <a:pt x="1098" y="541"/>
                </a:lnTo>
                <a:lnTo>
                  <a:pt x="1097" y="541"/>
                </a:lnTo>
                <a:lnTo>
                  <a:pt x="1096" y="540"/>
                </a:lnTo>
                <a:lnTo>
                  <a:pt x="1093" y="538"/>
                </a:lnTo>
                <a:lnTo>
                  <a:pt x="1092" y="538"/>
                </a:lnTo>
                <a:lnTo>
                  <a:pt x="1090" y="537"/>
                </a:lnTo>
                <a:lnTo>
                  <a:pt x="1089" y="536"/>
                </a:lnTo>
                <a:lnTo>
                  <a:pt x="1089" y="535"/>
                </a:lnTo>
                <a:lnTo>
                  <a:pt x="1088" y="535"/>
                </a:lnTo>
                <a:lnTo>
                  <a:pt x="1087" y="535"/>
                </a:lnTo>
                <a:lnTo>
                  <a:pt x="1087" y="534"/>
                </a:lnTo>
                <a:lnTo>
                  <a:pt x="1089" y="532"/>
                </a:lnTo>
                <a:lnTo>
                  <a:pt x="1091" y="531"/>
                </a:lnTo>
                <a:lnTo>
                  <a:pt x="1092" y="531"/>
                </a:lnTo>
                <a:lnTo>
                  <a:pt x="1094" y="532"/>
                </a:lnTo>
                <a:lnTo>
                  <a:pt x="1096" y="532"/>
                </a:lnTo>
                <a:lnTo>
                  <a:pt x="1096" y="533"/>
                </a:lnTo>
                <a:lnTo>
                  <a:pt x="1096" y="533"/>
                </a:lnTo>
                <a:lnTo>
                  <a:pt x="1096" y="534"/>
                </a:lnTo>
                <a:lnTo>
                  <a:pt x="1098" y="534"/>
                </a:lnTo>
                <a:lnTo>
                  <a:pt x="1100" y="534"/>
                </a:lnTo>
                <a:lnTo>
                  <a:pt x="1101" y="534"/>
                </a:lnTo>
                <a:lnTo>
                  <a:pt x="1102" y="536"/>
                </a:lnTo>
                <a:lnTo>
                  <a:pt x="1103" y="536"/>
                </a:lnTo>
                <a:lnTo>
                  <a:pt x="1105" y="537"/>
                </a:lnTo>
                <a:lnTo>
                  <a:pt x="1108" y="537"/>
                </a:lnTo>
                <a:lnTo>
                  <a:pt x="1109" y="536"/>
                </a:lnTo>
                <a:lnTo>
                  <a:pt x="1110" y="535"/>
                </a:lnTo>
                <a:lnTo>
                  <a:pt x="1111" y="535"/>
                </a:lnTo>
                <a:lnTo>
                  <a:pt x="1115" y="540"/>
                </a:lnTo>
                <a:lnTo>
                  <a:pt x="1116" y="541"/>
                </a:lnTo>
                <a:lnTo>
                  <a:pt x="1115" y="541"/>
                </a:lnTo>
                <a:lnTo>
                  <a:pt x="1115" y="543"/>
                </a:lnTo>
                <a:close/>
                <a:moveTo>
                  <a:pt x="1106" y="508"/>
                </a:moveTo>
                <a:lnTo>
                  <a:pt x="1107" y="508"/>
                </a:lnTo>
                <a:lnTo>
                  <a:pt x="1107" y="509"/>
                </a:lnTo>
                <a:lnTo>
                  <a:pt x="1107" y="510"/>
                </a:lnTo>
                <a:lnTo>
                  <a:pt x="1107" y="511"/>
                </a:lnTo>
                <a:lnTo>
                  <a:pt x="1108" y="512"/>
                </a:lnTo>
                <a:lnTo>
                  <a:pt x="1107" y="513"/>
                </a:lnTo>
                <a:lnTo>
                  <a:pt x="1107" y="514"/>
                </a:lnTo>
                <a:lnTo>
                  <a:pt x="1106" y="513"/>
                </a:lnTo>
                <a:lnTo>
                  <a:pt x="1106" y="511"/>
                </a:lnTo>
                <a:lnTo>
                  <a:pt x="1105" y="510"/>
                </a:lnTo>
                <a:lnTo>
                  <a:pt x="1106" y="508"/>
                </a:lnTo>
                <a:close/>
                <a:moveTo>
                  <a:pt x="1101" y="486"/>
                </a:moveTo>
                <a:lnTo>
                  <a:pt x="1100" y="486"/>
                </a:lnTo>
                <a:lnTo>
                  <a:pt x="1099" y="486"/>
                </a:lnTo>
                <a:lnTo>
                  <a:pt x="1099" y="485"/>
                </a:lnTo>
                <a:lnTo>
                  <a:pt x="1100" y="485"/>
                </a:lnTo>
                <a:lnTo>
                  <a:pt x="1101" y="485"/>
                </a:lnTo>
                <a:lnTo>
                  <a:pt x="1101" y="486"/>
                </a:lnTo>
                <a:close/>
                <a:moveTo>
                  <a:pt x="1015" y="185"/>
                </a:moveTo>
                <a:lnTo>
                  <a:pt x="1014" y="185"/>
                </a:lnTo>
                <a:lnTo>
                  <a:pt x="1014" y="184"/>
                </a:lnTo>
                <a:lnTo>
                  <a:pt x="1016" y="184"/>
                </a:lnTo>
                <a:lnTo>
                  <a:pt x="1016" y="183"/>
                </a:lnTo>
                <a:lnTo>
                  <a:pt x="1016" y="182"/>
                </a:lnTo>
                <a:lnTo>
                  <a:pt x="1016" y="181"/>
                </a:lnTo>
                <a:lnTo>
                  <a:pt x="1016" y="180"/>
                </a:lnTo>
                <a:lnTo>
                  <a:pt x="1017" y="178"/>
                </a:lnTo>
                <a:lnTo>
                  <a:pt x="1016" y="177"/>
                </a:lnTo>
                <a:lnTo>
                  <a:pt x="1015" y="177"/>
                </a:lnTo>
                <a:lnTo>
                  <a:pt x="1014" y="176"/>
                </a:lnTo>
                <a:lnTo>
                  <a:pt x="1014" y="175"/>
                </a:lnTo>
                <a:lnTo>
                  <a:pt x="1014" y="175"/>
                </a:lnTo>
                <a:lnTo>
                  <a:pt x="1013" y="175"/>
                </a:lnTo>
                <a:lnTo>
                  <a:pt x="1013" y="174"/>
                </a:lnTo>
                <a:lnTo>
                  <a:pt x="1014" y="174"/>
                </a:lnTo>
                <a:lnTo>
                  <a:pt x="1014" y="173"/>
                </a:lnTo>
                <a:lnTo>
                  <a:pt x="1015" y="172"/>
                </a:lnTo>
                <a:lnTo>
                  <a:pt x="1016" y="173"/>
                </a:lnTo>
                <a:lnTo>
                  <a:pt x="1016" y="174"/>
                </a:lnTo>
                <a:lnTo>
                  <a:pt x="1017" y="175"/>
                </a:lnTo>
                <a:lnTo>
                  <a:pt x="1018" y="175"/>
                </a:lnTo>
                <a:lnTo>
                  <a:pt x="1019" y="175"/>
                </a:lnTo>
                <a:lnTo>
                  <a:pt x="1019" y="176"/>
                </a:lnTo>
                <a:lnTo>
                  <a:pt x="1020" y="176"/>
                </a:lnTo>
                <a:lnTo>
                  <a:pt x="1020" y="177"/>
                </a:lnTo>
                <a:lnTo>
                  <a:pt x="1019" y="178"/>
                </a:lnTo>
                <a:lnTo>
                  <a:pt x="1019" y="179"/>
                </a:lnTo>
                <a:lnTo>
                  <a:pt x="1020" y="179"/>
                </a:lnTo>
                <a:lnTo>
                  <a:pt x="1021" y="178"/>
                </a:lnTo>
                <a:lnTo>
                  <a:pt x="1022" y="179"/>
                </a:lnTo>
                <a:lnTo>
                  <a:pt x="1023" y="179"/>
                </a:lnTo>
                <a:lnTo>
                  <a:pt x="1023" y="178"/>
                </a:lnTo>
                <a:lnTo>
                  <a:pt x="1023" y="177"/>
                </a:lnTo>
                <a:lnTo>
                  <a:pt x="1024" y="177"/>
                </a:lnTo>
                <a:lnTo>
                  <a:pt x="1025" y="177"/>
                </a:lnTo>
                <a:lnTo>
                  <a:pt x="1026" y="177"/>
                </a:lnTo>
                <a:lnTo>
                  <a:pt x="1026" y="178"/>
                </a:lnTo>
                <a:lnTo>
                  <a:pt x="1025" y="179"/>
                </a:lnTo>
                <a:lnTo>
                  <a:pt x="1024" y="181"/>
                </a:lnTo>
                <a:lnTo>
                  <a:pt x="1023" y="183"/>
                </a:lnTo>
                <a:lnTo>
                  <a:pt x="1022" y="183"/>
                </a:lnTo>
                <a:lnTo>
                  <a:pt x="1019" y="184"/>
                </a:lnTo>
                <a:lnTo>
                  <a:pt x="1018" y="184"/>
                </a:lnTo>
                <a:lnTo>
                  <a:pt x="1018" y="184"/>
                </a:lnTo>
                <a:lnTo>
                  <a:pt x="1017" y="184"/>
                </a:lnTo>
                <a:lnTo>
                  <a:pt x="1016" y="185"/>
                </a:lnTo>
                <a:lnTo>
                  <a:pt x="1015" y="185"/>
                </a:lnTo>
                <a:close/>
                <a:moveTo>
                  <a:pt x="1075" y="393"/>
                </a:moveTo>
                <a:lnTo>
                  <a:pt x="1074" y="393"/>
                </a:lnTo>
                <a:lnTo>
                  <a:pt x="1074" y="393"/>
                </a:lnTo>
                <a:lnTo>
                  <a:pt x="1074" y="391"/>
                </a:lnTo>
                <a:lnTo>
                  <a:pt x="1074" y="390"/>
                </a:lnTo>
                <a:lnTo>
                  <a:pt x="1075" y="390"/>
                </a:lnTo>
                <a:lnTo>
                  <a:pt x="1075" y="392"/>
                </a:lnTo>
                <a:lnTo>
                  <a:pt x="1075" y="393"/>
                </a:lnTo>
                <a:lnTo>
                  <a:pt x="1075" y="393"/>
                </a:lnTo>
                <a:close/>
                <a:moveTo>
                  <a:pt x="1100" y="503"/>
                </a:moveTo>
                <a:lnTo>
                  <a:pt x="1099" y="503"/>
                </a:lnTo>
                <a:lnTo>
                  <a:pt x="1098" y="502"/>
                </a:lnTo>
                <a:lnTo>
                  <a:pt x="1098" y="500"/>
                </a:lnTo>
                <a:lnTo>
                  <a:pt x="1099" y="498"/>
                </a:lnTo>
                <a:lnTo>
                  <a:pt x="1100" y="498"/>
                </a:lnTo>
                <a:lnTo>
                  <a:pt x="1101" y="499"/>
                </a:lnTo>
                <a:lnTo>
                  <a:pt x="1100" y="502"/>
                </a:lnTo>
                <a:lnTo>
                  <a:pt x="1100" y="503"/>
                </a:lnTo>
                <a:close/>
                <a:moveTo>
                  <a:pt x="1106" y="524"/>
                </a:moveTo>
                <a:lnTo>
                  <a:pt x="1104" y="523"/>
                </a:lnTo>
                <a:lnTo>
                  <a:pt x="1103" y="522"/>
                </a:lnTo>
                <a:lnTo>
                  <a:pt x="1103" y="521"/>
                </a:lnTo>
                <a:lnTo>
                  <a:pt x="1104" y="521"/>
                </a:lnTo>
                <a:lnTo>
                  <a:pt x="1104" y="522"/>
                </a:lnTo>
                <a:lnTo>
                  <a:pt x="1105" y="521"/>
                </a:lnTo>
                <a:lnTo>
                  <a:pt x="1106" y="521"/>
                </a:lnTo>
                <a:lnTo>
                  <a:pt x="1106" y="524"/>
                </a:lnTo>
                <a:close/>
                <a:moveTo>
                  <a:pt x="1096" y="500"/>
                </a:moveTo>
                <a:lnTo>
                  <a:pt x="1096" y="500"/>
                </a:lnTo>
                <a:lnTo>
                  <a:pt x="1096" y="499"/>
                </a:lnTo>
                <a:lnTo>
                  <a:pt x="1095" y="499"/>
                </a:lnTo>
                <a:lnTo>
                  <a:pt x="1094" y="494"/>
                </a:lnTo>
                <a:lnTo>
                  <a:pt x="1093" y="491"/>
                </a:lnTo>
                <a:lnTo>
                  <a:pt x="1093" y="490"/>
                </a:lnTo>
                <a:lnTo>
                  <a:pt x="1094" y="490"/>
                </a:lnTo>
                <a:lnTo>
                  <a:pt x="1095" y="490"/>
                </a:lnTo>
                <a:lnTo>
                  <a:pt x="1096" y="491"/>
                </a:lnTo>
                <a:lnTo>
                  <a:pt x="1096" y="491"/>
                </a:lnTo>
                <a:lnTo>
                  <a:pt x="1097" y="491"/>
                </a:lnTo>
                <a:lnTo>
                  <a:pt x="1098" y="493"/>
                </a:lnTo>
                <a:lnTo>
                  <a:pt x="1098" y="494"/>
                </a:lnTo>
                <a:lnTo>
                  <a:pt x="1098" y="495"/>
                </a:lnTo>
                <a:lnTo>
                  <a:pt x="1099" y="496"/>
                </a:lnTo>
                <a:lnTo>
                  <a:pt x="1098" y="498"/>
                </a:lnTo>
                <a:lnTo>
                  <a:pt x="1096" y="500"/>
                </a:lnTo>
                <a:close/>
                <a:moveTo>
                  <a:pt x="1102" y="516"/>
                </a:moveTo>
                <a:lnTo>
                  <a:pt x="1101" y="516"/>
                </a:lnTo>
                <a:lnTo>
                  <a:pt x="1101" y="515"/>
                </a:lnTo>
                <a:lnTo>
                  <a:pt x="1101" y="514"/>
                </a:lnTo>
                <a:lnTo>
                  <a:pt x="1102" y="513"/>
                </a:lnTo>
                <a:lnTo>
                  <a:pt x="1102" y="514"/>
                </a:lnTo>
                <a:lnTo>
                  <a:pt x="1103" y="514"/>
                </a:lnTo>
                <a:lnTo>
                  <a:pt x="1103" y="515"/>
                </a:lnTo>
                <a:lnTo>
                  <a:pt x="1102" y="516"/>
                </a:lnTo>
                <a:close/>
                <a:moveTo>
                  <a:pt x="1107" y="534"/>
                </a:moveTo>
                <a:lnTo>
                  <a:pt x="1107" y="534"/>
                </a:lnTo>
                <a:lnTo>
                  <a:pt x="1105" y="532"/>
                </a:lnTo>
                <a:lnTo>
                  <a:pt x="1103" y="530"/>
                </a:lnTo>
                <a:lnTo>
                  <a:pt x="1103" y="529"/>
                </a:lnTo>
                <a:lnTo>
                  <a:pt x="1105" y="529"/>
                </a:lnTo>
                <a:lnTo>
                  <a:pt x="1106" y="530"/>
                </a:lnTo>
                <a:lnTo>
                  <a:pt x="1106" y="531"/>
                </a:lnTo>
                <a:lnTo>
                  <a:pt x="1107" y="533"/>
                </a:lnTo>
                <a:lnTo>
                  <a:pt x="1107" y="534"/>
                </a:lnTo>
                <a:close/>
                <a:moveTo>
                  <a:pt x="1129" y="636"/>
                </a:moveTo>
                <a:lnTo>
                  <a:pt x="1129" y="635"/>
                </a:lnTo>
                <a:lnTo>
                  <a:pt x="1128" y="635"/>
                </a:lnTo>
                <a:lnTo>
                  <a:pt x="1127" y="633"/>
                </a:lnTo>
                <a:lnTo>
                  <a:pt x="1126" y="632"/>
                </a:lnTo>
                <a:lnTo>
                  <a:pt x="1127" y="631"/>
                </a:lnTo>
                <a:lnTo>
                  <a:pt x="1128" y="631"/>
                </a:lnTo>
                <a:lnTo>
                  <a:pt x="1128" y="632"/>
                </a:lnTo>
                <a:lnTo>
                  <a:pt x="1129" y="632"/>
                </a:lnTo>
                <a:lnTo>
                  <a:pt x="1129" y="633"/>
                </a:lnTo>
                <a:lnTo>
                  <a:pt x="1129" y="634"/>
                </a:lnTo>
                <a:lnTo>
                  <a:pt x="1129" y="635"/>
                </a:lnTo>
                <a:lnTo>
                  <a:pt x="1129" y="636"/>
                </a:lnTo>
                <a:close/>
                <a:moveTo>
                  <a:pt x="1091" y="486"/>
                </a:moveTo>
                <a:lnTo>
                  <a:pt x="1090" y="485"/>
                </a:lnTo>
                <a:lnTo>
                  <a:pt x="1090" y="484"/>
                </a:lnTo>
                <a:lnTo>
                  <a:pt x="1091" y="483"/>
                </a:lnTo>
                <a:lnTo>
                  <a:pt x="1093" y="483"/>
                </a:lnTo>
                <a:lnTo>
                  <a:pt x="1091" y="486"/>
                </a:lnTo>
                <a:close/>
                <a:moveTo>
                  <a:pt x="1018" y="173"/>
                </a:moveTo>
                <a:lnTo>
                  <a:pt x="1017" y="173"/>
                </a:lnTo>
                <a:lnTo>
                  <a:pt x="1017" y="172"/>
                </a:lnTo>
                <a:lnTo>
                  <a:pt x="1017" y="172"/>
                </a:lnTo>
                <a:lnTo>
                  <a:pt x="1018" y="172"/>
                </a:lnTo>
                <a:lnTo>
                  <a:pt x="1018" y="172"/>
                </a:lnTo>
                <a:lnTo>
                  <a:pt x="1018" y="173"/>
                </a:lnTo>
                <a:close/>
                <a:moveTo>
                  <a:pt x="1125" y="642"/>
                </a:moveTo>
                <a:lnTo>
                  <a:pt x="1124" y="641"/>
                </a:lnTo>
                <a:lnTo>
                  <a:pt x="1123" y="640"/>
                </a:lnTo>
                <a:lnTo>
                  <a:pt x="1123" y="639"/>
                </a:lnTo>
                <a:lnTo>
                  <a:pt x="1124" y="636"/>
                </a:lnTo>
                <a:lnTo>
                  <a:pt x="1124" y="635"/>
                </a:lnTo>
                <a:lnTo>
                  <a:pt x="1125" y="635"/>
                </a:lnTo>
                <a:lnTo>
                  <a:pt x="1127" y="637"/>
                </a:lnTo>
                <a:lnTo>
                  <a:pt x="1128" y="638"/>
                </a:lnTo>
                <a:lnTo>
                  <a:pt x="1128" y="639"/>
                </a:lnTo>
                <a:lnTo>
                  <a:pt x="1127" y="639"/>
                </a:lnTo>
                <a:lnTo>
                  <a:pt x="1126" y="641"/>
                </a:lnTo>
                <a:lnTo>
                  <a:pt x="1125" y="642"/>
                </a:lnTo>
                <a:close/>
                <a:moveTo>
                  <a:pt x="1100" y="528"/>
                </a:moveTo>
                <a:lnTo>
                  <a:pt x="1099" y="528"/>
                </a:lnTo>
                <a:lnTo>
                  <a:pt x="1098" y="528"/>
                </a:lnTo>
                <a:lnTo>
                  <a:pt x="1097" y="527"/>
                </a:lnTo>
                <a:lnTo>
                  <a:pt x="1097" y="526"/>
                </a:lnTo>
                <a:lnTo>
                  <a:pt x="1097" y="525"/>
                </a:lnTo>
                <a:lnTo>
                  <a:pt x="1099" y="526"/>
                </a:lnTo>
                <a:lnTo>
                  <a:pt x="1100" y="526"/>
                </a:lnTo>
                <a:lnTo>
                  <a:pt x="1101" y="527"/>
                </a:lnTo>
                <a:lnTo>
                  <a:pt x="1100" y="528"/>
                </a:lnTo>
                <a:close/>
                <a:moveTo>
                  <a:pt x="1129" y="649"/>
                </a:moveTo>
                <a:lnTo>
                  <a:pt x="1128" y="649"/>
                </a:lnTo>
                <a:lnTo>
                  <a:pt x="1126" y="648"/>
                </a:lnTo>
                <a:lnTo>
                  <a:pt x="1124" y="647"/>
                </a:lnTo>
                <a:lnTo>
                  <a:pt x="1124" y="646"/>
                </a:lnTo>
                <a:lnTo>
                  <a:pt x="1124" y="644"/>
                </a:lnTo>
                <a:lnTo>
                  <a:pt x="1125" y="644"/>
                </a:lnTo>
                <a:lnTo>
                  <a:pt x="1126" y="644"/>
                </a:lnTo>
                <a:lnTo>
                  <a:pt x="1127" y="646"/>
                </a:lnTo>
                <a:lnTo>
                  <a:pt x="1129" y="647"/>
                </a:lnTo>
                <a:lnTo>
                  <a:pt x="1130" y="648"/>
                </a:lnTo>
                <a:lnTo>
                  <a:pt x="1129" y="649"/>
                </a:lnTo>
                <a:close/>
                <a:moveTo>
                  <a:pt x="1110" y="577"/>
                </a:moveTo>
                <a:lnTo>
                  <a:pt x="1109" y="577"/>
                </a:lnTo>
                <a:lnTo>
                  <a:pt x="1109" y="576"/>
                </a:lnTo>
                <a:lnTo>
                  <a:pt x="1107" y="575"/>
                </a:lnTo>
                <a:lnTo>
                  <a:pt x="1106" y="572"/>
                </a:lnTo>
                <a:lnTo>
                  <a:pt x="1106" y="571"/>
                </a:lnTo>
                <a:lnTo>
                  <a:pt x="1105" y="569"/>
                </a:lnTo>
                <a:lnTo>
                  <a:pt x="1107" y="569"/>
                </a:lnTo>
                <a:lnTo>
                  <a:pt x="1107" y="570"/>
                </a:lnTo>
                <a:lnTo>
                  <a:pt x="1109" y="570"/>
                </a:lnTo>
                <a:lnTo>
                  <a:pt x="1109" y="571"/>
                </a:lnTo>
                <a:lnTo>
                  <a:pt x="1110" y="573"/>
                </a:lnTo>
                <a:lnTo>
                  <a:pt x="1111" y="574"/>
                </a:lnTo>
                <a:lnTo>
                  <a:pt x="1110" y="577"/>
                </a:lnTo>
                <a:close/>
                <a:moveTo>
                  <a:pt x="1159" y="842"/>
                </a:moveTo>
                <a:lnTo>
                  <a:pt x="1158" y="841"/>
                </a:lnTo>
                <a:lnTo>
                  <a:pt x="1157" y="841"/>
                </a:lnTo>
                <a:lnTo>
                  <a:pt x="1154" y="840"/>
                </a:lnTo>
                <a:lnTo>
                  <a:pt x="1153" y="839"/>
                </a:lnTo>
                <a:lnTo>
                  <a:pt x="1152" y="838"/>
                </a:lnTo>
                <a:lnTo>
                  <a:pt x="1151" y="836"/>
                </a:lnTo>
                <a:lnTo>
                  <a:pt x="1149" y="835"/>
                </a:lnTo>
                <a:lnTo>
                  <a:pt x="1148" y="835"/>
                </a:lnTo>
                <a:lnTo>
                  <a:pt x="1148" y="835"/>
                </a:lnTo>
                <a:lnTo>
                  <a:pt x="1147" y="834"/>
                </a:lnTo>
                <a:lnTo>
                  <a:pt x="1147" y="833"/>
                </a:lnTo>
                <a:lnTo>
                  <a:pt x="1147" y="832"/>
                </a:lnTo>
                <a:lnTo>
                  <a:pt x="1147" y="831"/>
                </a:lnTo>
                <a:lnTo>
                  <a:pt x="1148" y="830"/>
                </a:lnTo>
                <a:lnTo>
                  <a:pt x="1147" y="829"/>
                </a:lnTo>
                <a:lnTo>
                  <a:pt x="1147" y="823"/>
                </a:lnTo>
                <a:lnTo>
                  <a:pt x="1147" y="821"/>
                </a:lnTo>
                <a:lnTo>
                  <a:pt x="1146" y="819"/>
                </a:lnTo>
                <a:lnTo>
                  <a:pt x="1145" y="818"/>
                </a:lnTo>
                <a:lnTo>
                  <a:pt x="1145" y="817"/>
                </a:lnTo>
                <a:lnTo>
                  <a:pt x="1145" y="816"/>
                </a:lnTo>
                <a:lnTo>
                  <a:pt x="1146" y="813"/>
                </a:lnTo>
                <a:lnTo>
                  <a:pt x="1147" y="811"/>
                </a:lnTo>
                <a:lnTo>
                  <a:pt x="1147" y="810"/>
                </a:lnTo>
                <a:lnTo>
                  <a:pt x="1148" y="810"/>
                </a:lnTo>
                <a:lnTo>
                  <a:pt x="1149" y="810"/>
                </a:lnTo>
                <a:lnTo>
                  <a:pt x="1150" y="810"/>
                </a:lnTo>
                <a:lnTo>
                  <a:pt x="1159" y="811"/>
                </a:lnTo>
                <a:lnTo>
                  <a:pt x="1160" y="814"/>
                </a:lnTo>
                <a:lnTo>
                  <a:pt x="1160" y="815"/>
                </a:lnTo>
                <a:lnTo>
                  <a:pt x="1158" y="818"/>
                </a:lnTo>
                <a:lnTo>
                  <a:pt x="1156" y="820"/>
                </a:lnTo>
                <a:lnTo>
                  <a:pt x="1156" y="821"/>
                </a:lnTo>
                <a:lnTo>
                  <a:pt x="1157" y="822"/>
                </a:lnTo>
                <a:lnTo>
                  <a:pt x="1158" y="823"/>
                </a:lnTo>
                <a:lnTo>
                  <a:pt x="1158" y="822"/>
                </a:lnTo>
                <a:lnTo>
                  <a:pt x="1158" y="820"/>
                </a:lnTo>
                <a:lnTo>
                  <a:pt x="1159" y="820"/>
                </a:lnTo>
                <a:lnTo>
                  <a:pt x="1160" y="820"/>
                </a:lnTo>
                <a:lnTo>
                  <a:pt x="1161" y="820"/>
                </a:lnTo>
                <a:lnTo>
                  <a:pt x="1163" y="820"/>
                </a:lnTo>
                <a:lnTo>
                  <a:pt x="1165" y="821"/>
                </a:lnTo>
                <a:lnTo>
                  <a:pt x="1166" y="823"/>
                </a:lnTo>
                <a:lnTo>
                  <a:pt x="1169" y="823"/>
                </a:lnTo>
                <a:lnTo>
                  <a:pt x="1169" y="826"/>
                </a:lnTo>
                <a:lnTo>
                  <a:pt x="1167" y="832"/>
                </a:lnTo>
                <a:lnTo>
                  <a:pt x="1166" y="835"/>
                </a:lnTo>
                <a:lnTo>
                  <a:pt x="1164" y="838"/>
                </a:lnTo>
                <a:lnTo>
                  <a:pt x="1164" y="840"/>
                </a:lnTo>
                <a:lnTo>
                  <a:pt x="1164" y="841"/>
                </a:lnTo>
                <a:lnTo>
                  <a:pt x="1162" y="840"/>
                </a:lnTo>
                <a:lnTo>
                  <a:pt x="1161" y="841"/>
                </a:lnTo>
                <a:lnTo>
                  <a:pt x="1160" y="842"/>
                </a:lnTo>
                <a:lnTo>
                  <a:pt x="1159" y="842"/>
                </a:lnTo>
                <a:close/>
                <a:moveTo>
                  <a:pt x="1093" y="499"/>
                </a:moveTo>
                <a:lnTo>
                  <a:pt x="1092" y="499"/>
                </a:lnTo>
                <a:lnTo>
                  <a:pt x="1091" y="497"/>
                </a:lnTo>
                <a:lnTo>
                  <a:pt x="1091" y="496"/>
                </a:lnTo>
                <a:lnTo>
                  <a:pt x="1092" y="496"/>
                </a:lnTo>
                <a:lnTo>
                  <a:pt x="1092" y="497"/>
                </a:lnTo>
                <a:lnTo>
                  <a:pt x="1093" y="498"/>
                </a:lnTo>
                <a:lnTo>
                  <a:pt x="1093" y="499"/>
                </a:lnTo>
                <a:close/>
                <a:moveTo>
                  <a:pt x="1099" y="532"/>
                </a:moveTo>
                <a:lnTo>
                  <a:pt x="1097" y="531"/>
                </a:lnTo>
                <a:lnTo>
                  <a:pt x="1098" y="531"/>
                </a:lnTo>
                <a:lnTo>
                  <a:pt x="1099" y="531"/>
                </a:lnTo>
                <a:lnTo>
                  <a:pt x="1100" y="531"/>
                </a:lnTo>
                <a:lnTo>
                  <a:pt x="1100" y="532"/>
                </a:lnTo>
                <a:lnTo>
                  <a:pt x="1099" y="532"/>
                </a:lnTo>
                <a:close/>
                <a:moveTo>
                  <a:pt x="1141" y="717"/>
                </a:moveTo>
                <a:lnTo>
                  <a:pt x="1140" y="717"/>
                </a:lnTo>
                <a:lnTo>
                  <a:pt x="1140" y="716"/>
                </a:lnTo>
                <a:lnTo>
                  <a:pt x="1139" y="715"/>
                </a:lnTo>
                <a:lnTo>
                  <a:pt x="1139" y="714"/>
                </a:lnTo>
                <a:lnTo>
                  <a:pt x="1140" y="714"/>
                </a:lnTo>
                <a:lnTo>
                  <a:pt x="1140" y="713"/>
                </a:lnTo>
                <a:lnTo>
                  <a:pt x="1140" y="714"/>
                </a:lnTo>
                <a:lnTo>
                  <a:pt x="1141" y="716"/>
                </a:lnTo>
                <a:lnTo>
                  <a:pt x="1141" y="717"/>
                </a:lnTo>
                <a:close/>
                <a:moveTo>
                  <a:pt x="1095" y="528"/>
                </a:moveTo>
                <a:lnTo>
                  <a:pt x="1094" y="528"/>
                </a:lnTo>
                <a:lnTo>
                  <a:pt x="1093" y="528"/>
                </a:lnTo>
                <a:lnTo>
                  <a:pt x="1093" y="526"/>
                </a:lnTo>
                <a:lnTo>
                  <a:pt x="1094" y="526"/>
                </a:lnTo>
                <a:lnTo>
                  <a:pt x="1096" y="526"/>
                </a:lnTo>
                <a:lnTo>
                  <a:pt x="1096" y="527"/>
                </a:lnTo>
                <a:lnTo>
                  <a:pt x="1096" y="528"/>
                </a:lnTo>
                <a:lnTo>
                  <a:pt x="1095" y="528"/>
                </a:lnTo>
                <a:close/>
                <a:moveTo>
                  <a:pt x="1104" y="569"/>
                </a:moveTo>
                <a:lnTo>
                  <a:pt x="1103" y="569"/>
                </a:lnTo>
                <a:lnTo>
                  <a:pt x="1100" y="565"/>
                </a:lnTo>
                <a:lnTo>
                  <a:pt x="1098" y="565"/>
                </a:lnTo>
                <a:lnTo>
                  <a:pt x="1096" y="565"/>
                </a:lnTo>
                <a:lnTo>
                  <a:pt x="1096" y="565"/>
                </a:lnTo>
                <a:lnTo>
                  <a:pt x="1096" y="564"/>
                </a:lnTo>
                <a:lnTo>
                  <a:pt x="1097" y="563"/>
                </a:lnTo>
                <a:lnTo>
                  <a:pt x="1098" y="561"/>
                </a:lnTo>
                <a:lnTo>
                  <a:pt x="1100" y="559"/>
                </a:lnTo>
                <a:lnTo>
                  <a:pt x="1101" y="559"/>
                </a:lnTo>
                <a:lnTo>
                  <a:pt x="1100" y="560"/>
                </a:lnTo>
                <a:lnTo>
                  <a:pt x="1101" y="562"/>
                </a:lnTo>
                <a:lnTo>
                  <a:pt x="1101" y="565"/>
                </a:lnTo>
                <a:lnTo>
                  <a:pt x="1101" y="565"/>
                </a:lnTo>
                <a:lnTo>
                  <a:pt x="1102" y="565"/>
                </a:lnTo>
                <a:lnTo>
                  <a:pt x="1102" y="565"/>
                </a:lnTo>
                <a:lnTo>
                  <a:pt x="1102" y="564"/>
                </a:lnTo>
                <a:lnTo>
                  <a:pt x="1103" y="564"/>
                </a:lnTo>
                <a:lnTo>
                  <a:pt x="1104" y="565"/>
                </a:lnTo>
                <a:lnTo>
                  <a:pt x="1105" y="567"/>
                </a:lnTo>
                <a:lnTo>
                  <a:pt x="1105" y="568"/>
                </a:lnTo>
                <a:lnTo>
                  <a:pt x="1105" y="569"/>
                </a:lnTo>
                <a:lnTo>
                  <a:pt x="1104" y="569"/>
                </a:lnTo>
                <a:close/>
                <a:moveTo>
                  <a:pt x="1131" y="723"/>
                </a:moveTo>
                <a:lnTo>
                  <a:pt x="1131" y="722"/>
                </a:lnTo>
                <a:lnTo>
                  <a:pt x="1131" y="721"/>
                </a:lnTo>
                <a:lnTo>
                  <a:pt x="1131" y="720"/>
                </a:lnTo>
                <a:lnTo>
                  <a:pt x="1132" y="719"/>
                </a:lnTo>
                <a:lnTo>
                  <a:pt x="1133" y="718"/>
                </a:lnTo>
                <a:lnTo>
                  <a:pt x="1134" y="717"/>
                </a:lnTo>
                <a:lnTo>
                  <a:pt x="1135" y="717"/>
                </a:lnTo>
                <a:lnTo>
                  <a:pt x="1136" y="715"/>
                </a:lnTo>
                <a:lnTo>
                  <a:pt x="1137" y="715"/>
                </a:lnTo>
                <a:lnTo>
                  <a:pt x="1138" y="717"/>
                </a:lnTo>
                <a:lnTo>
                  <a:pt x="1139" y="718"/>
                </a:lnTo>
                <a:lnTo>
                  <a:pt x="1138" y="719"/>
                </a:lnTo>
                <a:lnTo>
                  <a:pt x="1136" y="719"/>
                </a:lnTo>
                <a:lnTo>
                  <a:pt x="1134" y="720"/>
                </a:lnTo>
                <a:lnTo>
                  <a:pt x="1133" y="721"/>
                </a:lnTo>
                <a:lnTo>
                  <a:pt x="1131" y="723"/>
                </a:lnTo>
                <a:close/>
                <a:moveTo>
                  <a:pt x="1181" y="920"/>
                </a:moveTo>
                <a:lnTo>
                  <a:pt x="1179" y="918"/>
                </a:lnTo>
                <a:lnTo>
                  <a:pt x="1177" y="917"/>
                </a:lnTo>
                <a:lnTo>
                  <a:pt x="1177" y="916"/>
                </a:lnTo>
                <a:lnTo>
                  <a:pt x="1177" y="915"/>
                </a:lnTo>
                <a:lnTo>
                  <a:pt x="1177" y="914"/>
                </a:lnTo>
                <a:lnTo>
                  <a:pt x="1179" y="915"/>
                </a:lnTo>
                <a:lnTo>
                  <a:pt x="1182" y="916"/>
                </a:lnTo>
                <a:lnTo>
                  <a:pt x="1183" y="918"/>
                </a:lnTo>
                <a:lnTo>
                  <a:pt x="1183" y="919"/>
                </a:lnTo>
                <a:lnTo>
                  <a:pt x="1182" y="919"/>
                </a:lnTo>
                <a:lnTo>
                  <a:pt x="1181" y="920"/>
                </a:lnTo>
                <a:close/>
                <a:moveTo>
                  <a:pt x="1126" y="884"/>
                </a:moveTo>
                <a:lnTo>
                  <a:pt x="1127" y="884"/>
                </a:lnTo>
                <a:lnTo>
                  <a:pt x="1128" y="883"/>
                </a:lnTo>
                <a:lnTo>
                  <a:pt x="1128" y="882"/>
                </a:lnTo>
                <a:lnTo>
                  <a:pt x="1129" y="879"/>
                </a:lnTo>
                <a:lnTo>
                  <a:pt x="1131" y="876"/>
                </a:lnTo>
                <a:lnTo>
                  <a:pt x="1131" y="876"/>
                </a:lnTo>
                <a:lnTo>
                  <a:pt x="1135" y="873"/>
                </a:lnTo>
                <a:lnTo>
                  <a:pt x="1139" y="872"/>
                </a:lnTo>
                <a:lnTo>
                  <a:pt x="1142" y="871"/>
                </a:lnTo>
                <a:lnTo>
                  <a:pt x="1146" y="870"/>
                </a:lnTo>
                <a:lnTo>
                  <a:pt x="1147" y="870"/>
                </a:lnTo>
                <a:lnTo>
                  <a:pt x="1147" y="871"/>
                </a:lnTo>
                <a:lnTo>
                  <a:pt x="1149" y="872"/>
                </a:lnTo>
                <a:lnTo>
                  <a:pt x="1150" y="871"/>
                </a:lnTo>
                <a:lnTo>
                  <a:pt x="1151" y="871"/>
                </a:lnTo>
                <a:lnTo>
                  <a:pt x="1156" y="872"/>
                </a:lnTo>
                <a:lnTo>
                  <a:pt x="1157" y="872"/>
                </a:lnTo>
                <a:lnTo>
                  <a:pt x="1158" y="872"/>
                </a:lnTo>
                <a:lnTo>
                  <a:pt x="1159" y="872"/>
                </a:lnTo>
                <a:lnTo>
                  <a:pt x="1160" y="873"/>
                </a:lnTo>
                <a:lnTo>
                  <a:pt x="1161" y="875"/>
                </a:lnTo>
                <a:lnTo>
                  <a:pt x="1162" y="876"/>
                </a:lnTo>
                <a:lnTo>
                  <a:pt x="1162" y="877"/>
                </a:lnTo>
                <a:lnTo>
                  <a:pt x="1162" y="879"/>
                </a:lnTo>
                <a:lnTo>
                  <a:pt x="1163" y="879"/>
                </a:lnTo>
                <a:lnTo>
                  <a:pt x="1163" y="880"/>
                </a:lnTo>
                <a:lnTo>
                  <a:pt x="1163" y="881"/>
                </a:lnTo>
                <a:lnTo>
                  <a:pt x="1164" y="882"/>
                </a:lnTo>
                <a:lnTo>
                  <a:pt x="1164" y="883"/>
                </a:lnTo>
                <a:lnTo>
                  <a:pt x="1164" y="884"/>
                </a:lnTo>
                <a:lnTo>
                  <a:pt x="1166" y="884"/>
                </a:lnTo>
                <a:lnTo>
                  <a:pt x="1167" y="886"/>
                </a:lnTo>
                <a:lnTo>
                  <a:pt x="1172" y="888"/>
                </a:lnTo>
                <a:lnTo>
                  <a:pt x="1174" y="888"/>
                </a:lnTo>
                <a:lnTo>
                  <a:pt x="1173" y="890"/>
                </a:lnTo>
                <a:lnTo>
                  <a:pt x="1173" y="891"/>
                </a:lnTo>
                <a:lnTo>
                  <a:pt x="1169" y="894"/>
                </a:lnTo>
                <a:lnTo>
                  <a:pt x="1166" y="896"/>
                </a:lnTo>
                <a:lnTo>
                  <a:pt x="1164" y="898"/>
                </a:lnTo>
                <a:lnTo>
                  <a:pt x="1161" y="899"/>
                </a:lnTo>
                <a:lnTo>
                  <a:pt x="1159" y="901"/>
                </a:lnTo>
                <a:lnTo>
                  <a:pt x="1158" y="901"/>
                </a:lnTo>
                <a:lnTo>
                  <a:pt x="1155" y="901"/>
                </a:lnTo>
                <a:lnTo>
                  <a:pt x="1154" y="902"/>
                </a:lnTo>
                <a:lnTo>
                  <a:pt x="1154" y="903"/>
                </a:lnTo>
                <a:lnTo>
                  <a:pt x="1153" y="904"/>
                </a:lnTo>
                <a:lnTo>
                  <a:pt x="1152" y="905"/>
                </a:lnTo>
                <a:lnTo>
                  <a:pt x="1150" y="905"/>
                </a:lnTo>
                <a:lnTo>
                  <a:pt x="1148" y="906"/>
                </a:lnTo>
                <a:lnTo>
                  <a:pt x="1147" y="907"/>
                </a:lnTo>
                <a:lnTo>
                  <a:pt x="1146" y="908"/>
                </a:lnTo>
                <a:lnTo>
                  <a:pt x="1146" y="907"/>
                </a:lnTo>
                <a:lnTo>
                  <a:pt x="1145" y="906"/>
                </a:lnTo>
                <a:lnTo>
                  <a:pt x="1145" y="905"/>
                </a:lnTo>
                <a:lnTo>
                  <a:pt x="1144" y="905"/>
                </a:lnTo>
                <a:lnTo>
                  <a:pt x="1144" y="904"/>
                </a:lnTo>
                <a:lnTo>
                  <a:pt x="1142" y="903"/>
                </a:lnTo>
                <a:lnTo>
                  <a:pt x="1138" y="902"/>
                </a:lnTo>
                <a:lnTo>
                  <a:pt x="1137" y="901"/>
                </a:lnTo>
                <a:lnTo>
                  <a:pt x="1132" y="900"/>
                </a:lnTo>
                <a:lnTo>
                  <a:pt x="1131" y="900"/>
                </a:lnTo>
                <a:lnTo>
                  <a:pt x="1130" y="900"/>
                </a:lnTo>
                <a:lnTo>
                  <a:pt x="1128" y="899"/>
                </a:lnTo>
                <a:lnTo>
                  <a:pt x="1126" y="898"/>
                </a:lnTo>
                <a:lnTo>
                  <a:pt x="1125" y="898"/>
                </a:lnTo>
                <a:lnTo>
                  <a:pt x="1124" y="896"/>
                </a:lnTo>
                <a:lnTo>
                  <a:pt x="1124" y="893"/>
                </a:lnTo>
                <a:lnTo>
                  <a:pt x="1124" y="892"/>
                </a:lnTo>
                <a:lnTo>
                  <a:pt x="1124" y="889"/>
                </a:lnTo>
                <a:lnTo>
                  <a:pt x="1125" y="888"/>
                </a:lnTo>
                <a:lnTo>
                  <a:pt x="1125" y="887"/>
                </a:lnTo>
                <a:lnTo>
                  <a:pt x="1126" y="886"/>
                </a:lnTo>
                <a:lnTo>
                  <a:pt x="1126" y="885"/>
                </a:lnTo>
                <a:lnTo>
                  <a:pt x="1126" y="884"/>
                </a:lnTo>
                <a:lnTo>
                  <a:pt x="1126" y="884"/>
                </a:lnTo>
                <a:close/>
                <a:moveTo>
                  <a:pt x="1114" y="683"/>
                </a:moveTo>
                <a:lnTo>
                  <a:pt x="1113" y="684"/>
                </a:lnTo>
                <a:lnTo>
                  <a:pt x="1113" y="683"/>
                </a:lnTo>
                <a:lnTo>
                  <a:pt x="1113" y="682"/>
                </a:lnTo>
                <a:lnTo>
                  <a:pt x="1113" y="681"/>
                </a:lnTo>
                <a:lnTo>
                  <a:pt x="1114" y="681"/>
                </a:lnTo>
                <a:lnTo>
                  <a:pt x="1115" y="680"/>
                </a:lnTo>
                <a:lnTo>
                  <a:pt x="1117" y="679"/>
                </a:lnTo>
                <a:lnTo>
                  <a:pt x="1119" y="678"/>
                </a:lnTo>
                <a:lnTo>
                  <a:pt x="1122" y="674"/>
                </a:lnTo>
                <a:lnTo>
                  <a:pt x="1123" y="674"/>
                </a:lnTo>
                <a:lnTo>
                  <a:pt x="1122" y="675"/>
                </a:lnTo>
                <a:lnTo>
                  <a:pt x="1121" y="676"/>
                </a:lnTo>
                <a:lnTo>
                  <a:pt x="1122" y="677"/>
                </a:lnTo>
                <a:lnTo>
                  <a:pt x="1125" y="679"/>
                </a:lnTo>
                <a:lnTo>
                  <a:pt x="1126" y="679"/>
                </a:lnTo>
                <a:lnTo>
                  <a:pt x="1125" y="680"/>
                </a:lnTo>
                <a:lnTo>
                  <a:pt x="1124" y="680"/>
                </a:lnTo>
                <a:lnTo>
                  <a:pt x="1119" y="681"/>
                </a:lnTo>
                <a:lnTo>
                  <a:pt x="1118" y="682"/>
                </a:lnTo>
                <a:lnTo>
                  <a:pt x="1116" y="683"/>
                </a:lnTo>
                <a:lnTo>
                  <a:pt x="1114" y="683"/>
                </a:lnTo>
                <a:close/>
                <a:moveTo>
                  <a:pt x="1111" y="640"/>
                </a:moveTo>
                <a:lnTo>
                  <a:pt x="1110" y="640"/>
                </a:lnTo>
                <a:lnTo>
                  <a:pt x="1110" y="639"/>
                </a:lnTo>
                <a:lnTo>
                  <a:pt x="1111" y="638"/>
                </a:lnTo>
                <a:lnTo>
                  <a:pt x="1111" y="638"/>
                </a:lnTo>
                <a:lnTo>
                  <a:pt x="1113" y="637"/>
                </a:lnTo>
                <a:lnTo>
                  <a:pt x="1114" y="636"/>
                </a:lnTo>
                <a:lnTo>
                  <a:pt x="1114" y="638"/>
                </a:lnTo>
                <a:lnTo>
                  <a:pt x="1115" y="638"/>
                </a:lnTo>
                <a:lnTo>
                  <a:pt x="1115" y="639"/>
                </a:lnTo>
                <a:lnTo>
                  <a:pt x="1114" y="640"/>
                </a:lnTo>
                <a:lnTo>
                  <a:pt x="1113" y="640"/>
                </a:lnTo>
                <a:lnTo>
                  <a:pt x="1111" y="640"/>
                </a:lnTo>
                <a:close/>
                <a:moveTo>
                  <a:pt x="1123" y="693"/>
                </a:moveTo>
                <a:lnTo>
                  <a:pt x="1122" y="692"/>
                </a:lnTo>
                <a:lnTo>
                  <a:pt x="1119" y="689"/>
                </a:lnTo>
                <a:lnTo>
                  <a:pt x="1118" y="688"/>
                </a:lnTo>
                <a:lnTo>
                  <a:pt x="1116" y="687"/>
                </a:lnTo>
                <a:lnTo>
                  <a:pt x="1114" y="687"/>
                </a:lnTo>
                <a:lnTo>
                  <a:pt x="1114" y="686"/>
                </a:lnTo>
                <a:lnTo>
                  <a:pt x="1114" y="685"/>
                </a:lnTo>
                <a:lnTo>
                  <a:pt x="1119" y="684"/>
                </a:lnTo>
                <a:lnTo>
                  <a:pt x="1121" y="684"/>
                </a:lnTo>
                <a:lnTo>
                  <a:pt x="1125" y="684"/>
                </a:lnTo>
                <a:lnTo>
                  <a:pt x="1125" y="685"/>
                </a:lnTo>
                <a:lnTo>
                  <a:pt x="1124" y="687"/>
                </a:lnTo>
                <a:lnTo>
                  <a:pt x="1123" y="687"/>
                </a:lnTo>
                <a:lnTo>
                  <a:pt x="1120" y="686"/>
                </a:lnTo>
                <a:lnTo>
                  <a:pt x="1119" y="687"/>
                </a:lnTo>
                <a:lnTo>
                  <a:pt x="1119" y="687"/>
                </a:lnTo>
                <a:lnTo>
                  <a:pt x="1120" y="688"/>
                </a:lnTo>
                <a:lnTo>
                  <a:pt x="1121" y="688"/>
                </a:lnTo>
                <a:lnTo>
                  <a:pt x="1124" y="689"/>
                </a:lnTo>
                <a:lnTo>
                  <a:pt x="1123" y="693"/>
                </a:lnTo>
                <a:close/>
                <a:moveTo>
                  <a:pt x="1087" y="519"/>
                </a:moveTo>
                <a:lnTo>
                  <a:pt x="1085" y="519"/>
                </a:lnTo>
                <a:lnTo>
                  <a:pt x="1084" y="519"/>
                </a:lnTo>
                <a:lnTo>
                  <a:pt x="1084" y="518"/>
                </a:lnTo>
                <a:lnTo>
                  <a:pt x="1085" y="518"/>
                </a:lnTo>
                <a:lnTo>
                  <a:pt x="1085" y="517"/>
                </a:lnTo>
                <a:lnTo>
                  <a:pt x="1086" y="517"/>
                </a:lnTo>
                <a:lnTo>
                  <a:pt x="1087" y="519"/>
                </a:lnTo>
                <a:close/>
                <a:moveTo>
                  <a:pt x="1081" y="516"/>
                </a:moveTo>
                <a:lnTo>
                  <a:pt x="1080" y="516"/>
                </a:lnTo>
                <a:lnTo>
                  <a:pt x="1080" y="515"/>
                </a:lnTo>
                <a:lnTo>
                  <a:pt x="1077" y="515"/>
                </a:lnTo>
                <a:lnTo>
                  <a:pt x="1077" y="514"/>
                </a:lnTo>
                <a:lnTo>
                  <a:pt x="1076" y="513"/>
                </a:lnTo>
                <a:lnTo>
                  <a:pt x="1077" y="512"/>
                </a:lnTo>
                <a:lnTo>
                  <a:pt x="1080" y="510"/>
                </a:lnTo>
                <a:lnTo>
                  <a:pt x="1080" y="509"/>
                </a:lnTo>
                <a:lnTo>
                  <a:pt x="1081" y="509"/>
                </a:lnTo>
                <a:lnTo>
                  <a:pt x="1082" y="509"/>
                </a:lnTo>
                <a:lnTo>
                  <a:pt x="1082" y="511"/>
                </a:lnTo>
                <a:lnTo>
                  <a:pt x="1082" y="512"/>
                </a:lnTo>
                <a:lnTo>
                  <a:pt x="1083" y="511"/>
                </a:lnTo>
                <a:lnTo>
                  <a:pt x="1084" y="509"/>
                </a:lnTo>
                <a:lnTo>
                  <a:pt x="1084" y="509"/>
                </a:lnTo>
                <a:lnTo>
                  <a:pt x="1084" y="510"/>
                </a:lnTo>
                <a:lnTo>
                  <a:pt x="1084" y="512"/>
                </a:lnTo>
                <a:lnTo>
                  <a:pt x="1084" y="514"/>
                </a:lnTo>
                <a:lnTo>
                  <a:pt x="1083" y="514"/>
                </a:lnTo>
                <a:lnTo>
                  <a:pt x="1082" y="516"/>
                </a:lnTo>
                <a:lnTo>
                  <a:pt x="1081" y="516"/>
                </a:lnTo>
                <a:close/>
                <a:moveTo>
                  <a:pt x="1085" y="529"/>
                </a:moveTo>
                <a:lnTo>
                  <a:pt x="1084" y="528"/>
                </a:lnTo>
                <a:lnTo>
                  <a:pt x="1083" y="528"/>
                </a:lnTo>
                <a:lnTo>
                  <a:pt x="1084" y="527"/>
                </a:lnTo>
                <a:lnTo>
                  <a:pt x="1085" y="525"/>
                </a:lnTo>
                <a:lnTo>
                  <a:pt x="1085" y="524"/>
                </a:lnTo>
                <a:lnTo>
                  <a:pt x="1086" y="524"/>
                </a:lnTo>
                <a:lnTo>
                  <a:pt x="1087" y="524"/>
                </a:lnTo>
                <a:lnTo>
                  <a:pt x="1087" y="526"/>
                </a:lnTo>
                <a:lnTo>
                  <a:pt x="1086" y="528"/>
                </a:lnTo>
                <a:lnTo>
                  <a:pt x="1085" y="528"/>
                </a:lnTo>
                <a:lnTo>
                  <a:pt x="1085" y="529"/>
                </a:lnTo>
                <a:close/>
                <a:moveTo>
                  <a:pt x="1117" y="675"/>
                </a:moveTo>
                <a:lnTo>
                  <a:pt x="1116" y="675"/>
                </a:lnTo>
                <a:lnTo>
                  <a:pt x="1115" y="675"/>
                </a:lnTo>
                <a:lnTo>
                  <a:pt x="1115" y="674"/>
                </a:lnTo>
                <a:lnTo>
                  <a:pt x="1116" y="673"/>
                </a:lnTo>
                <a:lnTo>
                  <a:pt x="1118" y="672"/>
                </a:lnTo>
                <a:lnTo>
                  <a:pt x="1118" y="671"/>
                </a:lnTo>
                <a:lnTo>
                  <a:pt x="1119" y="671"/>
                </a:lnTo>
                <a:lnTo>
                  <a:pt x="1119" y="670"/>
                </a:lnTo>
                <a:lnTo>
                  <a:pt x="1119" y="670"/>
                </a:lnTo>
                <a:lnTo>
                  <a:pt x="1119" y="673"/>
                </a:lnTo>
                <a:lnTo>
                  <a:pt x="1119" y="675"/>
                </a:lnTo>
                <a:lnTo>
                  <a:pt x="1117" y="675"/>
                </a:lnTo>
                <a:close/>
                <a:moveTo>
                  <a:pt x="1080" y="506"/>
                </a:moveTo>
                <a:lnTo>
                  <a:pt x="1079" y="506"/>
                </a:lnTo>
                <a:lnTo>
                  <a:pt x="1079" y="505"/>
                </a:lnTo>
                <a:lnTo>
                  <a:pt x="1079" y="504"/>
                </a:lnTo>
                <a:lnTo>
                  <a:pt x="1079" y="503"/>
                </a:lnTo>
                <a:lnTo>
                  <a:pt x="1080" y="503"/>
                </a:lnTo>
                <a:lnTo>
                  <a:pt x="1081" y="504"/>
                </a:lnTo>
                <a:lnTo>
                  <a:pt x="1081" y="505"/>
                </a:lnTo>
                <a:lnTo>
                  <a:pt x="1081" y="506"/>
                </a:lnTo>
                <a:lnTo>
                  <a:pt x="1080" y="506"/>
                </a:lnTo>
                <a:close/>
                <a:moveTo>
                  <a:pt x="1093" y="565"/>
                </a:moveTo>
                <a:lnTo>
                  <a:pt x="1092" y="565"/>
                </a:lnTo>
                <a:lnTo>
                  <a:pt x="1091" y="565"/>
                </a:lnTo>
                <a:lnTo>
                  <a:pt x="1091" y="564"/>
                </a:lnTo>
                <a:lnTo>
                  <a:pt x="1090" y="562"/>
                </a:lnTo>
                <a:lnTo>
                  <a:pt x="1090" y="561"/>
                </a:lnTo>
                <a:lnTo>
                  <a:pt x="1091" y="561"/>
                </a:lnTo>
                <a:lnTo>
                  <a:pt x="1092" y="562"/>
                </a:lnTo>
                <a:lnTo>
                  <a:pt x="1093" y="564"/>
                </a:lnTo>
                <a:lnTo>
                  <a:pt x="1093" y="565"/>
                </a:lnTo>
                <a:close/>
                <a:moveTo>
                  <a:pt x="1121" y="695"/>
                </a:moveTo>
                <a:lnTo>
                  <a:pt x="1119" y="694"/>
                </a:lnTo>
                <a:lnTo>
                  <a:pt x="1119" y="694"/>
                </a:lnTo>
                <a:lnTo>
                  <a:pt x="1118" y="693"/>
                </a:lnTo>
                <a:lnTo>
                  <a:pt x="1113" y="690"/>
                </a:lnTo>
                <a:lnTo>
                  <a:pt x="1112" y="689"/>
                </a:lnTo>
                <a:lnTo>
                  <a:pt x="1107" y="689"/>
                </a:lnTo>
                <a:lnTo>
                  <a:pt x="1107" y="688"/>
                </a:lnTo>
                <a:lnTo>
                  <a:pt x="1106" y="687"/>
                </a:lnTo>
                <a:lnTo>
                  <a:pt x="1106" y="687"/>
                </a:lnTo>
                <a:lnTo>
                  <a:pt x="1106" y="685"/>
                </a:lnTo>
                <a:lnTo>
                  <a:pt x="1107" y="685"/>
                </a:lnTo>
                <a:lnTo>
                  <a:pt x="1108" y="687"/>
                </a:lnTo>
                <a:lnTo>
                  <a:pt x="1110" y="687"/>
                </a:lnTo>
                <a:lnTo>
                  <a:pt x="1112" y="687"/>
                </a:lnTo>
                <a:lnTo>
                  <a:pt x="1112" y="687"/>
                </a:lnTo>
                <a:lnTo>
                  <a:pt x="1112" y="688"/>
                </a:lnTo>
                <a:lnTo>
                  <a:pt x="1113" y="688"/>
                </a:lnTo>
                <a:lnTo>
                  <a:pt x="1114" y="689"/>
                </a:lnTo>
                <a:lnTo>
                  <a:pt x="1115" y="689"/>
                </a:lnTo>
                <a:lnTo>
                  <a:pt x="1115" y="690"/>
                </a:lnTo>
                <a:lnTo>
                  <a:pt x="1116" y="690"/>
                </a:lnTo>
                <a:lnTo>
                  <a:pt x="1119" y="691"/>
                </a:lnTo>
                <a:lnTo>
                  <a:pt x="1119" y="691"/>
                </a:lnTo>
                <a:lnTo>
                  <a:pt x="1120" y="693"/>
                </a:lnTo>
                <a:lnTo>
                  <a:pt x="1121" y="694"/>
                </a:lnTo>
                <a:lnTo>
                  <a:pt x="1121" y="695"/>
                </a:lnTo>
                <a:close/>
                <a:moveTo>
                  <a:pt x="1109" y="659"/>
                </a:moveTo>
                <a:lnTo>
                  <a:pt x="1109" y="658"/>
                </a:lnTo>
                <a:lnTo>
                  <a:pt x="1109" y="657"/>
                </a:lnTo>
                <a:lnTo>
                  <a:pt x="1110" y="657"/>
                </a:lnTo>
                <a:lnTo>
                  <a:pt x="1111" y="658"/>
                </a:lnTo>
                <a:lnTo>
                  <a:pt x="1110" y="659"/>
                </a:lnTo>
                <a:lnTo>
                  <a:pt x="1109" y="659"/>
                </a:lnTo>
                <a:close/>
                <a:moveTo>
                  <a:pt x="1104" y="672"/>
                </a:moveTo>
                <a:lnTo>
                  <a:pt x="1103" y="671"/>
                </a:lnTo>
                <a:lnTo>
                  <a:pt x="1104" y="670"/>
                </a:lnTo>
                <a:lnTo>
                  <a:pt x="1104" y="669"/>
                </a:lnTo>
                <a:lnTo>
                  <a:pt x="1105" y="669"/>
                </a:lnTo>
                <a:lnTo>
                  <a:pt x="1106" y="666"/>
                </a:lnTo>
                <a:lnTo>
                  <a:pt x="1107" y="664"/>
                </a:lnTo>
                <a:lnTo>
                  <a:pt x="1107" y="663"/>
                </a:lnTo>
                <a:lnTo>
                  <a:pt x="1107" y="663"/>
                </a:lnTo>
                <a:lnTo>
                  <a:pt x="1107" y="664"/>
                </a:lnTo>
                <a:lnTo>
                  <a:pt x="1109" y="664"/>
                </a:lnTo>
                <a:lnTo>
                  <a:pt x="1110" y="664"/>
                </a:lnTo>
                <a:lnTo>
                  <a:pt x="1110" y="665"/>
                </a:lnTo>
                <a:lnTo>
                  <a:pt x="1107" y="667"/>
                </a:lnTo>
                <a:lnTo>
                  <a:pt x="1105" y="671"/>
                </a:lnTo>
                <a:lnTo>
                  <a:pt x="1104" y="672"/>
                </a:lnTo>
                <a:close/>
                <a:moveTo>
                  <a:pt x="1063" y="458"/>
                </a:moveTo>
                <a:lnTo>
                  <a:pt x="1062" y="458"/>
                </a:lnTo>
                <a:lnTo>
                  <a:pt x="1062" y="457"/>
                </a:lnTo>
                <a:lnTo>
                  <a:pt x="1062" y="456"/>
                </a:lnTo>
                <a:lnTo>
                  <a:pt x="1062" y="454"/>
                </a:lnTo>
                <a:lnTo>
                  <a:pt x="1063" y="454"/>
                </a:lnTo>
                <a:lnTo>
                  <a:pt x="1064" y="454"/>
                </a:lnTo>
                <a:lnTo>
                  <a:pt x="1064" y="455"/>
                </a:lnTo>
                <a:lnTo>
                  <a:pt x="1063" y="455"/>
                </a:lnTo>
                <a:lnTo>
                  <a:pt x="1063" y="456"/>
                </a:lnTo>
                <a:lnTo>
                  <a:pt x="1064" y="456"/>
                </a:lnTo>
                <a:lnTo>
                  <a:pt x="1064" y="457"/>
                </a:lnTo>
                <a:lnTo>
                  <a:pt x="1064" y="458"/>
                </a:lnTo>
                <a:lnTo>
                  <a:pt x="1063" y="458"/>
                </a:lnTo>
                <a:close/>
                <a:moveTo>
                  <a:pt x="1108" y="683"/>
                </a:moveTo>
                <a:lnTo>
                  <a:pt x="1107" y="683"/>
                </a:lnTo>
                <a:lnTo>
                  <a:pt x="1106" y="682"/>
                </a:lnTo>
                <a:lnTo>
                  <a:pt x="1103" y="681"/>
                </a:lnTo>
                <a:lnTo>
                  <a:pt x="1102" y="680"/>
                </a:lnTo>
                <a:lnTo>
                  <a:pt x="1102" y="679"/>
                </a:lnTo>
                <a:lnTo>
                  <a:pt x="1102" y="678"/>
                </a:lnTo>
                <a:lnTo>
                  <a:pt x="1104" y="678"/>
                </a:lnTo>
                <a:lnTo>
                  <a:pt x="1105" y="676"/>
                </a:lnTo>
                <a:lnTo>
                  <a:pt x="1105" y="672"/>
                </a:lnTo>
                <a:lnTo>
                  <a:pt x="1106" y="671"/>
                </a:lnTo>
                <a:lnTo>
                  <a:pt x="1107" y="670"/>
                </a:lnTo>
                <a:lnTo>
                  <a:pt x="1108" y="670"/>
                </a:lnTo>
                <a:lnTo>
                  <a:pt x="1108" y="671"/>
                </a:lnTo>
                <a:lnTo>
                  <a:pt x="1109" y="671"/>
                </a:lnTo>
                <a:lnTo>
                  <a:pt x="1109" y="672"/>
                </a:lnTo>
                <a:lnTo>
                  <a:pt x="1110" y="674"/>
                </a:lnTo>
                <a:lnTo>
                  <a:pt x="1110" y="676"/>
                </a:lnTo>
                <a:lnTo>
                  <a:pt x="1109" y="678"/>
                </a:lnTo>
                <a:lnTo>
                  <a:pt x="1109" y="679"/>
                </a:lnTo>
                <a:lnTo>
                  <a:pt x="1108" y="680"/>
                </a:lnTo>
                <a:lnTo>
                  <a:pt x="1109" y="680"/>
                </a:lnTo>
                <a:lnTo>
                  <a:pt x="1110" y="680"/>
                </a:lnTo>
                <a:lnTo>
                  <a:pt x="1110" y="679"/>
                </a:lnTo>
                <a:lnTo>
                  <a:pt x="1111" y="679"/>
                </a:lnTo>
                <a:lnTo>
                  <a:pt x="1111" y="680"/>
                </a:lnTo>
                <a:lnTo>
                  <a:pt x="1111" y="681"/>
                </a:lnTo>
                <a:lnTo>
                  <a:pt x="1110" y="682"/>
                </a:lnTo>
                <a:lnTo>
                  <a:pt x="1108" y="683"/>
                </a:lnTo>
                <a:close/>
                <a:moveTo>
                  <a:pt x="1074" y="518"/>
                </a:moveTo>
                <a:lnTo>
                  <a:pt x="1073" y="517"/>
                </a:lnTo>
                <a:lnTo>
                  <a:pt x="1072" y="516"/>
                </a:lnTo>
                <a:lnTo>
                  <a:pt x="1072" y="515"/>
                </a:lnTo>
                <a:lnTo>
                  <a:pt x="1073" y="515"/>
                </a:lnTo>
                <a:lnTo>
                  <a:pt x="1073" y="516"/>
                </a:lnTo>
                <a:lnTo>
                  <a:pt x="1075" y="516"/>
                </a:lnTo>
                <a:lnTo>
                  <a:pt x="1075" y="516"/>
                </a:lnTo>
                <a:lnTo>
                  <a:pt x="1075" y="517"/>
                </a:lnTo>
                <a:lnTo>
                  <a:pt x="1075" y="518"/>
                </a:lnTo>
                <a:lnTo>
                  <a:pt x="1074" y="518"/>
                </a:lnTo>
                <a:close/>
                <a:moveTo>
                  <a:pt x="1157" y="912"/>
                </a:moveTo>
                <a:lnTo>
                  <a:pt x="1156" y="912"/>
                </a:lnTo>
                <a:lnTo>
                  <a:pt x="1156" y="911"/>
                </a:lnTo>
                <a:lnTo>
                  <a:pt x="1156" y="910"/>
                </a:lnTo>
                <a:lnTo>
                  <a:pt x="1155" y="909"/>
                </a:lnTo>
                <a:lnTo>
                  <a:pt x="1155" y="908"/>
                </a:lnTo>
                <a:lnTo>
                  <a:pt x="1155" y="907"/>
                </a:lnTo>
                <a:lnTo>
                  <a:pt x="1156" y="907"/>
                </a:lnTo>
                <a:lnTo>
                  <a:pt x="1157" y="907"/>
                </a:lnTo>
                <a:lnTo>
                  <a:pt x="1158" y="906"/>
                </a:lnTo>
                <a:lnTo>
                  <a:pt x="1159" y="907"/>
                </a:lnTo>
                <a:lnTo>
                  <a:pt x="1159" y="909"/>
                </a:lnTo>
                <a:lnTo>
                  <a:pt x="1159" y="909"/>
                </a:lnTo>
                <a:lnTo>
                  <a:pt x="1159" y="910"/>
                </a:lnTo>
                <a:lnTo>
                  <a:pt x="1157" y="911"/>
                </a:lnTo>
                <a:lnTo>
                  <a:pt x="1157" y="912"/>
                </a:lnTo>
                <a:close/>
                <a:moveTo>
                  <a:pt x="1062" y="465"/>
                </a:moveTo>
                <a:lnTo>
                  <a:pt x="1061" y="464"/>
                </a:lnTo>
                <a:lnTo>
                  <a:pt x="1061" y="463"/>
                </a:lnTo>
                <a:lnTo>
                  <a:pt x="1061" y="462"/>
                </a:lnTo>
                <a:lnTo>
                  <a:pt x="1062" y="461"/>
                </a:lnTo>
                <a:lnTo>
                  <a:pt x="1063" y="461"/>
                </a:lnTo>
                <a:lnTo>
                  <a:pt x="1063" y="462"/>
                </a:lnTo>
                <a:lnTo>
                  <a:pt x="1063" y="464"/>
                </a:lnTo>
                <a:lnTo>
                  <a:pt x="1062" y="465"/>
                </a:lnTo>
                <a:close/>
                <a:moveTo>
                  <a:pt x="1101" y="651"/>
                </a:moveTo>
                <a:lnTo>
                  <a:pt x="1100" y="651"/>
                </a:lnTo>
                <a:lnTo>
                  <a:pt x="1100" y="650"/>
                </a:lnTo>
                <a:lnTo>
                  <a:pt x="1101" y="649"/>
                </a:lnTo>
                <a:lnTo>
                  <a:pt x="1102" y="649"/>
                </a:lnTo>
                <a:lnTo>
                  <a:pt x="1102" y="650"/>
                </a:lnTo>
                <a:lnTo>
                  <a:pt x="1101" y="651"/>
                </a:lnTo>
                <a:lnTo>
                  <a:pt x="1101" y="651"/>
                </a:lnTo>
                <a:close/>
                <a:moveTo>
                  <a:pt x="1072" y="547"/>
                </a:moveTo>
                <a:lnTo>
                  <a:pt x="1072" y="547"/>
                </a:lnTo>
                <a:lnTo>
                  <a:pt x="1072" y="546"/>
                </a:lnTo>
                <a:lnTo>
                  <a:pt x="1072" y="545"/>
                </a:lnTo>
                <a:lnTo>
                  <a:pt x="1071" y="543"/>
                </a:lnTo>
                <a:lnTo>
                  <a:pt x="1071" y="542"/>
                </a:lnTo>
                <a:lnTo>
                  <a:pt x="1070" y="541"/>
                </a:lnTo>
                <a:lnTo>
                  <a:pt x="1070" y="540"/>
                </a:lnTo>
                <a:lnTo>
                  <a:pt x="1071" y="540"/>
                </a:lnTo>
                <a:lnTo>
                  <a:pt x="1071" y="537"/>
                </a:lnTo>
                <a:lnTo>
                  <a:pt x="1072" y="533"/>
                </a:lnTo>
                <a:lnTo>
                  <a:pt x="1073" y="531"/>
                </a:lnTo>
                <a:lnTo>
                  <a:pt x="1074" y="531"/>
                </a:lnTo>
                <a:lnTo>
                  <a:pt x="1074" y="533"/>
                </a:lnTo>
                <a:lnTo>
                  <a:pt x="1074" y="538"/>
                </a:lnTo>
                <a:lnTo>
                  <a:pt x="1073" y="540"/>
                </a:lnTo>
                <a:lnTo>
                  <a:pt x="1073" y="541"/>
                </a:lnTo>
                <a:lnTo>
                  <a:pt x="1073" y="544"/>
                </a:lnTo>
                <a:lnTo>
                  <a:pt x="1073" y="545"/>
                </a:lnTo>
                <a:lnTo>
                  <a:pt x="1072" y="547"/>
                </a:lnTo>
                <a:close/>
                <a:moveTo>
                  <a:pt x="1098" y="668"/>
                </a:moveTo>
                <a:lnTo>
                  <a:pt x="1097" y="668"/>
                </a:lnTo>
                <a:lnTo>
                  <a:pt x="1095" y="667"/>
                </a:lnTo>
                <a:lnTo>
                  <a:pt x="1094" y="668"/>
                </a:lnTo>
                <a:lnTo>
                  <a:pt x="1093" y="668"/>
                </a:lnTo>
                <a:lnTo>
                  <a:pt x="1092" y="667"/>
                </a:lnTo>
                <a:lnTo>
                  <a:pt x="1090" y="665"/>
                </a:lnTo>
                <a:lnTo>
                  <a:pt x="1089" y="664"/>
                </a:lnTo>
                <a:lnTo>
                  <a:pt x="1089" y="663"/>
                </a:lnTo>
                <a:lnTo>
                  <a:pt x="1089" y="663"/>
                </a:lnTo>
                <a:lnTo>
                  <a:pt x="1090" y="663"/>
                </a:lnTo>
                <a:lnTo>
                  <a:pt x="1091" y="662"/>
                </a:lnTo>
                <a:lnTo>
                  <a:pt x="1091" y="661"/>
                </a:lnTo>
                <a:lnTo>
                  <a:pt x="1092" y="660"/>
                </a:lnTo>
                <a:lnTo>
                  <a:pt x="1095" y="660"/>
                </a:lnTo>
                <a:lnTo>
                  <a:pt x="1096" y="660"/>
                </a:lnTo>
                <a:lnTo>
                  <a:pt x="1096" y="663"/>
                </a:lnTo>
                <a:lnTo>
                  <a:pt x="1097" y="663"/>
                </a:lnTo>
                <a:lnTo>
                  <a:pt x="1098" y="663"/>
                </a:lnTo>
                <a:lnTo>
                  <a:pt x="1097" y="662"/>
                </a:lnTo>
                <a:lnTo>
                  <a:pt x="1098" y="661"/>
                </a:lnTo>
                <a:lnTo>
                  <a:pt x="1099" y="660"/>
                </a:lnTo>
                <a:lnTo>
                  <a:pt x="1100" y="660"/>
                </a:lnTo>
                <a:lnTo>
                  <a:pt x="1101" y="660"/>
                </a:lnTo>
                <a:lnTo>
                  <a:pt x="1101" y="661"/>
                </a:lnTo>
                <a:lnTo>
                  <a:pt x="1100" y="661"/>
                </a:lnTo>
                <a:lnTo>
                  <a:pt x="1100" y="662"/>
                </a:lnTo>
                <a:lnTo>
                  <a:pt x="1100" y="663"/>
                </a:lnTo>
                <a:lnTo>
                  <a:pt x="1099" y="664"/>
                </a:lnTo>
                <a:lnTo>
                  <a:pt x="1099" y="665"/>
                </a:lnTo>
                <a:lnTo>
                  <a:pt x="1099" y="666"/>
                </a:lnTo>
                <a:lnTo>
                  <a:pt x="1099" y="667"/>
                </a:lnTo>
                <a:lnTo>
                  <a:pt x="1098" y="668"/>
                </a:lnTo>
                <a:close/>
                <a:moveTo>
                  <a:pt x="1152" y="916"/>
                </a:moveTo>
                <a:lnTo>
                  <a:pt x="1151" y="916"/>
                </a:lnTo>
                <a:lnTo>
                  <a:pt x="1151" y="915"/>
                </a:lnTo>
                <a:lnTo>
                  <a:pt x="1151" y="914"/>
                </a:lnTo>
                <a:lnTo>
                  <a:pt x="1150" y="912"/>
                </a:lnTo>
                <a:lnTo>
                  <a:pt x="1151" y="911"/>
                </a:lnTo>
                <a:lnTo>
                  <a:pt x="1152" y="912"/>
                </a:lnTo>
                <a:lnTo>
                  <a:pt x="1153" y="913"/>
                </a:lnTo>
                <a:lnTo>
                  <a:pt x="1153" y="915"/>
                </a:lnTo>
                <a:lnTo>
                  <a:pt x="1152" y="916"/>
                </a:lnTo>
                <a:close/>
                <a:moveTo>
                  <a:pt x="1096" y="654"/>
                </a:moveTo>
                <a:lnTo>
                  <a:pt x="1096" y="654"/>
                </a:lnTo>
                <a:lnTo>
                  <a:pt x="1096" y="652"/>
                </a:lnTo>
                <a:lnTo>
                  <a:pt x="1096" y="652"/>
                </a:lnTo>
                <a:lnTo>
                  <a:pt x="1097" y="651"/>
                </a:lnTo>
                <a:lnTo>
                  <a:pt x="1097" y="652"/>
                </a:lnTo>
                <a:lnTo>
                  <a:pt x="1096" y="653"/>
                </a:lnTo>
                <a:lnTo>
                  <a:pt x="1096" y="654"/>
                </a:lnTo>
                <a:close/>
                <a:moveTo>
                  <a:pt x="1100" y="676"/>
                </a:moveTo>
                <a:lnTo>
                  <a:pt x="1100" y="675"/>
                </a:lnTo>
                <a:lnTo>
                  <a:pt x="1099" y="675"/>
                </a:lnTo>
                <a:lnTo>
                  <a:pt x="1100" y="675"/>
                </a:lnTo>
                <a:lnTo>
                  <a:pt x="1101" y="674"/>
                </a:lnTo>
                <a:lnTo>
                  <a:pt x="1102" y="675"/>
                </a:lnTo>
                <a:lnTo>
                  <a:pt x="1102" y="675"/>
                </a:lnTo>
                <a:lnTo>
                  <a:pt x="1101" y="675"/>
                </a:lnTo>
                <a:lnTo>
                  <a:pt x="1100" y="675"/>
                </a:lnTo>
                <a:lnTo>
                  <a:pt x="1100" y="676"/>
                </a:lnTo>
                <a:close/>
                <a:moveTo>
                  <a:pt x="1104" y="692"/>
                </a:moveTo>
                <a:lnTo>
                  <a:pt x="1101" y="692"/>
                </a:lnTo>
                <a:lnTo>
                  <a:pt x="1101" y="691"/>
                </a:lnTo>
                <a:lnTo>
                  <a:pt x="1101" y="690"/>
                </a:lnTo>
                <a:lnTo>
                  <a:pt x="1102" y="689"/>
                </a:lnTo>
                <a:lnTo>
                  <a:pt x="1103" y="688"/>
                </a:lnTo>
                <a:lnTo>
                  <a:pt x="1103" y="689"/>
                </a:lnTo>
                <a:lnTo>
                  <a:pt x="1104" y="691"/>
                </a:lnTo>
                <a:lnTo>
                  <a:pt x="1104" y="692"/>
                </a:lnTo>
                <a:close/>
                <a:moveTo>
                  <a:pt x="1162" y="1004"/>
                </a:moveTo>
                <a:lnTo>
                  <a:pt x="1162" y="1003"/>
                </a:lnTo>
                <a:lnTo>
                  <a:pt x="1161" y="1003"/>
                </a:lnTo>
                <a:lnTo>
                  <a:pt x="1160" y="1003"/>
                </a:lnTo>
                <a:lnTo>
                  <a:pt x="1159" y="1003"/>
                </a:lnTo>
                <a:lnTo>
                  <a:pt x="1159" y="1002"/>
                </a:lnTo>
                <a:lnTo>
                  <a:pt x="1159" y="1001"/>
                </a:lnTo>
                <a:lnTo>
                  <a:pt x="1159" y="999"/>
                </a:lnTo>
                <a:lnTo>
                  <a:pt x="1161" y="998"/>
                </a:lnTo>
                <a:lnTo>
                  <a:pt x="1162" y="998"/>
                </a:lnTo>
                <a:lnTo>
                  <a:pt x="1163" y="998"/>
                </a:lnTo>
                <a:lnTo>
                  <a:pt x="1165" y="997"/>
                </a:lnTo>
                <a:lnTo>
                  <a:pt x="1166" y="998"/>
                </a:lnTo>
                <a:lnTo>
                  <a:pt x="1166" y="999"/>
                </a:lnTo>
                <a:lnTo>
                  <a:pt x="1166" y="999"/>
                </a:lnTo>
                <a:lnTo>
                  <a:pt x="1166" y="1000"/>
                </a:lnTo>
                <a:lnTo>
                  <a:pt x="1164" y="1002"/>
                </a:lnTo>
                <a:lnTo>
                  <a:pt x="1163" y="1004"/>
                </a:lnTo>
                <a:lnTo>
                  <a:pt x="1162" y="1004"/>
                </a:lnTo>
                <a:close/>
                <a:moveTo>
                  <a:pt x="1095" y="658"/>
                </a:moveTo>
                <a:lnTo>
                  <a:pt x="1092" y="658"/>
                </a:lnTo>
                <a:lnTo>
                  <a:pt x="1091" y="658"/>
                </a:lnTo>
                <a:lnTo>
                  <a:pt x="1091" y="657"/>
                </a:lnTo>
                <a:lnTo>
                  <a:pt x="1091" y="656"/>
                </a:lnTo>
                <a:lnTo>
                  <a:pt x="1093" y="655"/>
                </a:lnTo>
                <a:lnTo>
                  <a:pt x="1094" y="654"/>
                </a:lnTo>
                <a:lnTo>
                  <a:pt x="1094" y="655"/>
                </a:lnTo>
                <a:lnTo>
                  <a:pt x="1096" y="655"/>
                </a:lnTo>
                <a:lnTo>
                  <a:pt x="1096" y="656"/>
                </a:lnTo>
                <a:lnTo>
                  <a:pt x="1095" y="656"/>
                </a:lnTo>
                <a:lnTo>
                  <a:pt x="1095" y="657"/>
                </a:lnTo>
                <a:lnTo>
                  <a:pt x="1096" y="657"/>
                </a:lnTo>
                <a:lnTo>
                  <a:pt x="1096" y="658"/>
                </a:lnTo>
                <a:lnTo>
                  <a:pt x="1095" y="658"/>
                </a:lnTo>
                <a:close/>
                <a:moveTo>
                  <a:pt x="1097" y="677"/>
                </a:moveTo>
                <a:lnTo>
                  <a:pt x="1096" y="677"/>
                </a:lnTo>
                <a:lnTo>
                  <a:pt x="1095" y="677"/>
                </a:lnTo>
                <a:lnTo>
                  <a:pt x="1094" y="677"/>
                </a:lnTo>
                <a:lnTo>
                  <a:pt x="1093" y="676"/>
                </a:lnTo>
                <a:lnTo>
                  <a:pt x="1093" y="675"/>
                </a:lnTo>
                <a:lnTo>
                  <a:pt x="1094" y="675"/>
                </a:lnTo>
                <a:lnTo>
                  <a:pt x="1096" y="674"/>
                </a:lnTo>
                <a:lnTo>
                  <a:pt x="1097" y="674"/>
                </a:lnTo>
                <a:lnTo>
                  <a:pt x="1098" y="674"/>
                </a:lnTo>
                <a:lnTo>
                  <a:pt x="1098" y="675"/>
                </a:lnTo>
                <a:lnTo>
                  <a:pt x="1097" y="676"/>
                </a:lnTo>
                <a:lnTo>
                  <a:pt x="1097" y="677"/>
                </a:lnTo>
                <a:close/>
                <a:moveTo>
                  <a:pt x="1098" y="696"/>
                </a:moveTo>
                <a:lnTo>
                  <a:pt x="1097" y="696"/>
                </a:lnTo>
                <a:lnTo>
                  <a:pt x="1098" y="695"/>
                </a:lnTo>
                <a:lnTo>
                  <a:pt x="1099" y="694"/>
                </a:lnTo>
                <a:lnTo>
                  <a:pt x="1100" y="694"/>
                </a:lnTo>
                <a:lnTo>
                  <a:pt x="1100" y="695"/>
                </a:lnTo>
                <a:lnTo>
                  <a:pt x="1099" y="696"/>
                </a:lnTo>
                <a:lnTo>
                  <a:pt x="1098" y="696"/>
                </a:lnTo>
                <a:close/>
                <a:moveTo>
                  <a:pt x="1209" y="1240"/>
                </a:moveTo>
                <a:lnTo>
                  <a:pt x="1207" y="1240"/>
                </a:lnTo>
                <a:lnTo>
                  <a:pt x="1207" y="1240"/>
                </a:lnTo>
                <a:lnTo>
                  <a:pt x="1207" y="1239"/>
                </a:lnTo>
                <a:lnTo>
                  <a:pt x="1208" y="1239"/>
                </a:lnTo>
                <a:lnTo>
                  <a:pt x="1209" y="1240"/>
                </a:lnTo>
                <a:lnTo>
                  <a:pt x="1209" y="1240"/>
                </a:lnTo>
                <a:close/>
                <a:moveTo>
                  <a:pt x="1207" y="1248"/>
                </a:moveTo>
                <a:lnTo>
                  <a:pt x="1207" y="1247"/>
                </a:lnTo>
                <a:lnTo>
                  <a:pt x="1207" y="1246"/>
                </a:lnTo>
                <a:lnTo>
                  <a:pt x="1208" y="1246"/>
                </a:lnTo>
                <a:lnTo>
                  <a:pt x="1208" y="1247"/>
                </a:lnTo>
                <a:lnTo>
                  <a:pt x="1208" y="1248"/>
                </a:lnTo>
                <a:lnTo>
                  <a:pt x="1207" y="1248"/>
                </a:lnTo>
                <a:close/>
                <a:moveTo>
                  <a:pt x="1199" y="1223"/>
                </a:moveTo>
                <a:lnTo>
                  <a:pt x="1197" y="1222"/>
                </a:lnTo>
                <a:lnTo>
                  <a:pt x="1196" y="1221"/>
                </a:lnTo>
                <a:lnTo>
                  <a:pt x="1198" y="1220"/>
                </a:lnTo>
                <a:lnTo>
                  <a:pt x="1199" y="1219"/>
                </a:lnTo>
                <a:lnTo>
                  <a:pt x="1199" y="1220"/>
                </a:lnTo>
                <a:lnTo>
                  <a:pt x="1200" y="1220"/>
                </a:lnTo>
                <a:lnTo>
                  <a:pt x="1199" y="1222"/>
                </a:lnTo>
                <a:lnTo>
                  <a:pt x="1199" y="1223"/>
                </a:lnTo>
                <a:close/>
                <a:moveTo>
                  <a:pt x="1185" y="1157"/>
                </a:moveTo>
                <a:lnTo>
                  <a:pt x="1184" y="1156"/>
                </a:lnTo>
                <a:lnTo>
                  <a:pt x="1182" y="1157"/>
                </a:lnTo>
                <a:lnTo>
                  <a:pt x="1181" y="1157"/>
                </a:lnTo>
                <a:lnTo>
                  <a:pt x="1182" y="1156"/>
                </a:lnTo>
                <a:lnTo>
                  <a:pt x="1183" y="1155"/>
                </a:lnTo>
                <a:lnTo>
                  <a:pt x="1184" y="1155"/>
                </a:lnTo>
                <a:lnTo>
                  <a:pt x="1185" y="1156"/>
                </a:lnTo>
                <a:lnTo>
                  <a:pt x="1185" y="1157"/>
                </a:lnTo>
                <a:close/>
                <a:moveTo>
                  <a:pt x="1153" y="1047"/>
                </a:moveTo>
                <a:lnTo>
                  <a:pt x="1152" y="1046"/>
                </a:lnTo>
                <a:lnTo>
                  <a:pt x="1152" y="1045"/>
                </a:lnTo>
                <a:lnTo>
                  <a:pt x="1151" y="1046"/>
                </a:lnTo>
                <a:lnTo>
                  <a:pt x="1150" y="1046"/>
                </a:lnTo>
                <a:lnTo>
                  <a:pt x="1150" y="1045"/>
                </a:lnTo>
                <a:lnTo>
                  <a:pt x="1149" y="1045"/>
                </a:lnTo>
                <a:lnTo>
                  <a:pt x="1149" y="1046"/>
                </a:lnTo>
                <a:lnTo>
                  <a:pt x="1148" y="1046"/>
                </a:lnTo>
                <a:lnTo>
                  <a:pt x="1147" y="1047"/>
                </a:lnTo>
                <a:lnTo>
                  <a:pt x="1146" y="1047"/>
                </a:lnTo>
                <a:lnTo>
                  <a:pt x="1146" y="1046"/>
                </a:lnTo>
                <a:lnTo>
                  <a:pt x="1145" y="1045"/>
                </a:lnTo>
                <a:lnTo>
                  <a:pt x="1144" y="1046"/>
                </a:lnTo>
                <a:lnTo>
                  <a:pt x="1142" y="1046"/>
                </a:lnTo>
                <a:lnTo>
                  <a:pt x="1141" y="1046"/>
                </a:lnTo>
                <a:lnTo>
                  <a:pt x="1138" y="1047"/>
                </a:lnTo>
                <a:lnTo>
                  <a:pt x="1137" y="1047"/>
                </a:lnTo>
                <a:lnTo>
                  <a:pt x="1136" y="1049"/>
                </a:lnTo>
                <a:lnTo>
                  <a:pt x="1135" y="1049"/>
                </a:lnTo>
                <a:lnTo>
                  <a:pt x="1134" y="1049"/>
                </a:lnTo>
                <a:lnTo>
                  <a:pt x="1133" y="1048"/>
                </a:lnTo>
                <a:lnTo>
                  <a:pt x="1132" y="1048"/>
                </a:lnTo>
                <a:lnTo>
                  <a:pt x="1131" y="1047"/>
                </a:lnTo>
                <a:lnTo>
                  <a:pt x="1131" y="1046"/>
                </a:lnTo>
                <a:lnTo>
                  <a:pt x="1134" y="1046"/>
                </a:lnTo>
                <a:lnTo>
                  <a:pt x="1135" y="1046"/>
                </a:lnTo>
                <a:lnTo>
                  <a:pt x="1135" y="1045"/>
                </a:lnTo>
                <a:lnTo>
                  <a:pt x="1134" y="1044"/>
                </a:lnTo>
                <a:lnTo>
                  <a:pt x="1132" y="1044"/>
                </a:lnTo>
                <a:lnTo>
                  <a:pt x="1131" y="1044"/>
                </a:lnTo>
                <a:lnTo>
                  <a:pt x="1131" y="1043"/>
                </a:lnTo>
                <a:lnTo>
                  <a:pt x="1130" y="1041"/>
                </a:lnTo>
                <a:lnTo>
                  <a:pt x="1129" y="1041"/>
                </a:lnTo>
                <a:lnTo>
                  <a:pt x="1129" y="1040"/>
                </a:lnTo>
                <a:lnTo>
                  <a:pt x="1129" y="1039"/>
                </a:lnTo>
                <a:lnTo>
                  <a:pt x="1129" y="1038"/>
                </a:lnTo>
                <a:lnTo>
                  <a:pt x="1128" y="1038"/>
                </a:lnTo>
                <a:lnTo>
                  <a:pt x="1127" y="1038"/>
                </a:lnTo>
                <a:lnTo>
                  <a:pt x="1126" y="1037"/>
                </a:lnTo>
                <a:lnTo>
                  <a:pt x="1125" y="1036"/>
                </a:lnTo>
                <a:lnTo>
                  <a:pt x="1124" y="1036"/>
                </a:lnTo>
                <a:lnTo>
                  <a:pt x="1123" y="1035"/>
                </a:lnTo>
                <a:lnTo>
                  <a:pt x="1120" y="1035"/>
                </a:lnTo>
                <a:lnTo>
                  <a:pt x="1119" y="1035"/>
                </a:lnTo>
                <a:lnTo>
                  <a:pt x="1117" y="1034"/>
                </a:lnTo>
                <a:lnTo>
                  <a:pt x="1114" y="1035"/>
                </a:lnTo>
                <a:lnTo>
                  <a:pt x="1113" y="1035"/>
                </a:lnTo>
                <a:lnTo>
                  <a:pt x="1112" y="1034"/>
                </a:lnTo>
                <a:lnTo>
                  <a:pt x="1111" y="1034"/>
                </a:lnTo>
                <a:lnTo>
                  <a:pt x="1107" y="1036"/>
                </a:lnTo>
                <a:lnTo>
                  <a:pt x="1106" y="1037"/>
                </a:lnTo>
                <a:lnTo>
                  <a:pt x="1105" y="1037"/>
                </a:lnTo>
                <a:lnTo>
                  <a:pt x="1104" y="1037"/>
                </a:lnTo>
                <a:lnTo>
                  <a:pt x="1102" y="1036"/>
                </a:lnTo>
                <a:lnTo>
                  <a:pt x="1101" y="1035"/>
                </a:lnTo>
                <a:lnTo>
                  <a:pt x="1097" y="1035"/>
                </a:lnTo>
                <a:lnTo>
                  <a:pt x="1096" y="1034"/>
                </a:lnTo>
                <a:lnTo>
                  <a:pt x="1092" y="1035"/>
                </a:lnTo>
                <a:lnTo>
                  <a:pt x="1091" y="1035"/>
                </a:lnTo>
                <a:lnTo>
                  <a:pt x="1088" y="1035"/>
                </a:lnTo>
                <a:lnTo>
                  <a:pt x="1084" y="1037"/>
                </a:lnTo>
                <a:lnTo>
                  <a:pt x="1081" y="1038"/>
                </a:lnTo>
                <a:lnTo>
                  <a:pt x="1080" y="1038"/>
                </a:lnTo>
                <a:lnTo>
                  <a:pt x="1078" y="1039"/>
                </a:lnTo>
                <a:lnTo>
                  <a:pt x="1077" y="1039"/>
                </a:lnTo>
                <a:lnTo>
                  <a:pt x="1076" y="1038"/>
                </a:lnTo>
                <a:lnTo>
                  <a:pt x="1076" y="1037"/>
                </a:lnTo>
                <a:lnTo>
                  <a:pt x="1075" y="1035"/>
                </a:lnTo>
                <a:lnTo>
                  <a:pt x="1075" y="1034"/>
                </a:lnTo>
                <a:lnTo>
                  <a:pt x="1075" y="1032"/>
                </a:lnTo>
                <a:lnTo>
                  <a:pt x="1075" y="1031"/>
                </a:lnTo>
                <a:lnTo>
                  <a:pt x="1075" y="1030"/>
                </a:lnTo>
                <a:lnTo>
                  <a:pt x="1078" y="1029"/>
                </a:lnTo>
                <a:lnTo>
                  <a:pt x="1084" y="1026"/>
                </a:lnTo>
                <a:lnTo>
                  <a:pt x="1088" y="1025"/>
                </a:lnTo>
                <a:lnTo>
                  <a:pt x="1092" y="1024"/>
                </a:lnTo>
                <a:lnTo>
                  <a:pt x="1093" y="1024"/>
                </a:lnTo>
                <a:lnTo>
                  <a:pt x="1095" y="1024"/>
                </a:lnTo>
                <a:lnTo>
                  <a:pt x="1096" y="1023"/>
                </a:lnTo>
                <a:lnTo>
                  <a:pt x="1097" y="1022"/>
                </a:lnTo>
                <a:lnTo>
                  <a:pt x="1101" y="1021"/>
                </a:lnTo>
                <a:lnTo>
                  <a:pt x="1107" y="1017"/>
                </a:lnTo>
                <a:lnTo>
                  <a:pt x="1110" y="1016"/>
                </a:lnTo>
                <a:lnTo>
                  <a:pt x="1112" y="1016"/>
                </a:lnTo>
                <a:lnTo>
                  <a:pt x="1114" y="1016"/>
                </a:lnTo>
                <a:lnTo>
                  <a:pt x="1115" y="1016"/>
                </a:lnTo>
                <a:lnTo>
                  <a:pt x="1116" y="1016"/>
                </a:lnTo>
                <a:lnTo>
                  <a:pt x="1116" y="1017"/>
                </a:lnTo>
                <a:lnTo>
                  <a:pt x="1117" y="1018"/>
                </a:lnTo>
                <a:lnTo>
                  <a:pt x="1118" y="1018"/>
                </a:lnTo>
                <a:lnTo>
                  <a:pt x="1119" y="1018"/>
                </a:lnTo>
                <a:lnTo>
                  <a:pt x="1120" y="1018"/>
                </a:lnTo>
                <a:lnTo>
                  <a:pt x="1121" y="1017"/>
                </a:lnTo>
                <a:lnTo>
                  <a:pt x="1122" y="1016"/>
                </a:lnTo>
                <a:lnTo>
                  <a:pt x="1125" y="1017"/>
                </a:lnTo>
                <a:lnTo>
                  <a:pt x="1127" y="1018"/>
                </a:lnTo>
                <a:lnTo>
                  <a:pt x="1128" y="1018"/>
                </a:lnTo>
                <a:lnTo>
                  <a:pt x="1132" y="1018"/>
                </a:lnTo>
                <a:lnTo>
                  <a:pt x="1137" y="1019"/>
                </a:lnTo>
                <a:lnTo>
                  <a:pt x="1139" y="1019"/>
                </a:lnTo>
                <a:lnTo>
                  <a:pt x="1141" y="1019"/>
                </a:lnTo>
                <a:lnTo>
                  <a:pt x="1142" y="1019"/>
                </a:lnTo>
                <a:lnTo>
                  <a:pt x="1142" y="1019"/>
                </a:lnTo>
                <a:lnTo>
                  <a:pt x="1142" y="1020"/>
                </a:lnTo>
                <a:lnTo>
                  <a:pt x="1144" y="1023"/>
                </a:lnTo>
                <a:lnTo>
                  <a:pt x="1145" y="1023"/>
                </a:lnTo>
                <a:lnTo>
                  <a:pt x="1146" y="1021"/>
                </a:lnTo>
                <a:lnTo>
                  <a:pt x="1147" y="1022"/>
                </a:lnTo>
                <a:lnTo>
                  <a:pt x="1147" y="1023"/>
                </a:lnTo>
                <a:lnTo>
                  <a:pt x="1148" y="1023"/>
                </a:lnTo>
                <a:lnTo>
                  <a:pt x="1149" y="1022"/>
                </a:lnTo>
                <a:lnTo>
                  <a:pt x="1149" y="1021"/>
                </a:lnTo>
                <a:lnTo>
                  <a:pt x="1150" y="1022"/>
                </a:lnTo>
                <a:lnTo>
                  <a:pt x="1151" y="1022"/>
                </a:lnTo>
                <a:lnTo>
                  <a:pt x="1153" y="1026"/>
                </a:lnTo>
                <a:lnTo>
                  <a:pt x="1152" y="1026"/>
                </a:lnTo>
                <a:lnTo>
                  <a:pt x="1150" y="1028"/>
                </a:lnTo>
                <a:lnTo>
                  <a:pt x="1150" y="1030"/>
                </a:lnTo>
                <a:lnTo>
                  <a:pt x="1151" y="1031"/>
                </a:lnTo>
                <a:lnTo>
                  <a:pt x="1149" y="1031"/>
                </a:lnTo>
                <a:lnTo>
                  <a:pt x="1148" y="1032"/>
                </a:lnTo>
                <a:lnTo>
                  <a:pt x="1147" y="1032"/>
                </a:lnTo>
                <a:lnTo>
                  <a:pt x="1146" y="1033"/>
                </a:lnTo>
                <a:lnTo>
                  <a:pt x="1145" y="1033"/>
                </a:lnTo>
                <a:lnTo>
                  <a:pt x="1145" y="1034"/>
                </a:lnTo>
                <a:lnTo>
                  <a:pt x="1145" y="1035"/>
                </a:lnTo>
                <a:lnTo>
                  <a:pt x="1146" y="1036"/>
                </a:lnTo>
                <a:lnTo>
                  <a:pt x="1147" y="1035"/>
                </a:lnTo>
                <a:lnTo>
                  <a:pt x="1148" y="1036"/>
                </a:lnTo>
                <a:lnTo>
                  <a:pt x="1149" y="1037"/>
                </a:lnTo>
                <a:lnTo>
                  <a:pt x="1152" y="1037"/>
                </a:lnTo>
                <a:lnTo>
                  <a:pt x="1152" y="1039"/>
                </a:lnTo>
                <a:lnTo>
                  <a:pt x="1151" y="1040"/>
                </a:lnTo>
                <a:lnTo>
                  <a:pt x="1151" y="1041"/>
                </a:lnTo>
                <a:lnTo>
                  <a:pt x="1152" y="1041"/>
                </a:lnTo>
                <a:lnTo>
                  <a:pt x="1153" y="1040"/>
                </a:lnTo>
                <a:lnTo>
                  <a:pt x="1154" y="1040"/>
                </a:lnTo>
                <a:lnTo>
                  <a:pt x="1154" y="1041"/>
                </a:lnTo>
                <a:lnTo>
                  <a:pt x="1155" y="1042"/>
                </a:lnTo>
                <a:lnTo>
                  <a:pt x="1155" y="1043"/>
                </a:lnTo>
                <a:lnTo>
                  <a:pt x="1155" y="1045"/>
                </a:lnTo>
                <a:lnTo>
                  <a:pt x="1154" y="1046"/>
                </a:lnTo>
                <a:lnTo>
                  <a:pt x="1154" y="1046"/>
                </a:lnTo>
                <a:lnTo>
                  <a:pt x="1153" y="1047"/>
                </a:lnTo>
                <a:close/>
                <a:moveTo>
                  <a:pt x="1156" y="1102"/>
                </a:moveTo>
                <a:lnTo>
                  <a:pt x="1154" y="1103"/>
                </a:lnTo>
                <a:lnTo>
                  <a:pt x="1154" y="1103"/>
                </a:lnTo>
                <a:lnTo>
                  <a:pt x="1152" y="1102"/>
                </a:lnTo>
                <a:lnTo>
                  <a:pt x="1150" y="1101"/>
                </a:lnTo>
                <a:lnTo>
                  <a:pt x="1149" y="1101"/>
                </a:lnTo>
                <a:lnTo>
                  <a:pt x="1148" y="1101"/>
                </a:lnTo>
                <a:lnTo>
                  <a:pt x="1146" y="1101"/>
                </a:lnTo>
                <a:lnTo>
                  <a:pt x="1146" y="1100"/>
                </a:lnTo>
                <a:lnTo>
                  <a:pt x="1145" y="1100"/>
                </a:lnTo>
                <a:lnTo>
                  <a:pt x="1144" y="1099"/>
                </a:lnTo>
                <a:lnTo>
                  <a:pt x="1144" y="1098"/>
                </a:lnTo>
                <a:lnTo>
                  <a:pt x="1147" y="1094"/>
                </a:lnTo>
                <a:lnTo>
                  <a:pt x="1147" y="1093"/>
                </a:lnTo>
                <a:lnTo>
                  <a:pt x="1146" y="1093"/>
                </a:lnTo>
                <a:lnTo>
                  <a:pt x="1145" y="1093"/>
                </a:lnTo>
                <a:lnTo>
                  <a:pt x="1145" y="1093"/>
                </a:lnTo>
                <a:lnTo>
                  <a:pt x="1145" y="1094"/>
                </a:lnTo>
                <a:lnTo>
                  <a:pt x="1145" y="1095"/>
                </a:lnTo>
                <a:lnTo>
                  <a:pt x="1144" y="1096"/>
                </a:lnTo>
                <a:lnTo>
                  <a:pt x="1143" y="1098"/>
                </a:lnTo>
                <a:lnTo>
                  <a:pt x="1142" y="1098"/>
                </a:lnTo>
                <a:lnTo>
                  <a:pt x="1140" y="1097"/>
                </a:lnTo>
                <a:lnTo>
                  <a:pt x="1139" y="1097"/>
                </a:lnTo>
                <a:lnTo>
                  <a:pt x="1137" y="1095"/>
                </a:lnTo>
                <a:lnTo>
                  <a:pt x="1135" y="1094"/>
                </a:lnTo>
                <a:lnTo>
                  <a:pt x="1133" y="1093"/>
                </a:lnTo>
                <a:lnTo>
                  <a:pt x="1133" y="1093"/>
                </a:lnTo>
                <a:lnTo>
                  <a:pt x="1131" y="1092"/>
                </a:lnTo>
                <a:lnTo>
                  <a:pt x="1131" y="1090"/>
                </a:lnTo>
                <a:lnTo>
                  <a:pt x="1131" y="1089"/>
                </a:lnTo>
                <a:lnTo>
                  <a:pt x="1127" y="1086"/>
                </a:lnTo>
                <a:lnTo>
                  <a:pt x="1126" y="1086"/>
                </a:lnTo>
                <a:lnTo>
                  <a:pt x="1122" y="1085"/>
                </a:lnTo>
                <a:lnTo>
                  <a:pt x="1120" y="1084"/>
                </a:lnTo>
                <a:lnTo>
                  <a:pt x="1120" y="1083"/>
                </a:lnTo>
                <a:lnTo>
                  <a:pt x="1119" y="1083"/>
                </a:lnTo>
                <a:lnTo>
                  <a:pt x="1118" y="1082"/>
                </a:lnTo>
                <a:lnTo>
                  <a:pt x="1117" y="1082"/>
                </a:lnTo>
                <a:lnTo>
                  <a:pt x="1112" y="1081"/>
                </a:lnTo>
                <a:lnTo>
                  <a:pt x="1110" y="1080"/>
                </a:lnTo>
                <a:lnTo>
                  <a:pt x="1107" y="1080"/>
                </a:lnTo>
                <a:lnTo>
                  <a:pt x="1103" y="1079"/>
                </a:lnTo>
                <a:lnTo>
                  <a:pt x="1102" y="1078"/>
                </a:lnTo>
                <a:lnTo>
                  <a:pt x="1101" y="1078"/>
                </a:lnTo>
                <a:lnTo>
                  <a:pt x="1101" y="1077"/>
                </a:lnTo>
                <a:lnTo>
                  <a:pt x="1100" y="1077"/>
                </a:lnTo>
                <a:lnTo>
                  <a:pt x="1099" y="1077"/>
                </a:lnTo>
                <a:lnTo>
                  <a:pt x="1099" y="1078"/>
                </a:lnTo>
                <a:lnTo>
                  <a:pt x="1098" y="1078"/>
                </a:lnTo>
                <a:lnTo>
                  <a:pt x="1098" y="1079"/>
                </a:lnTo>
                <a:lnTo>
                  <a:pt x="1097" y="1080"/>
                </a:lnTo>
                <a:lnTo>
                  <a:pt x="1097" y="1080"/>
                </a:lnTo>
                <a:lnTo>
                  <a:pt x="1096" y="1080"/>
                </a:lnTo>
                <a:lnTo>
                  <a:pt x="1096" y="1078"/>
                </a:lnTo>
                <a:lnTo>
                  <a:pt x="1097" y="1078"/>
                </a:lnTo>
                <a:lnTo>
                  <a:pt x="1098" y="1078"/>
                </a:lnTo>
                <a:lnTo>
                  <a:pt x="1098" y="1076"/>
                </a:lnTo>
                <a:lnTo>
                  <a:pt x="1098" y="1075"/>
                </a:lnTo>
                <a:lnTo>
                  <a:pt x="1096" y="1072"/>
                </a:lnTo>
                <a:lnTo>
                  <a:pt x="1094" y="1070"/>
                </a:lnTo>
                <a:lnTo>
                  <a:pt x="1093" y="1070"/>
                </a:lnTo>
                <a:lnTo>
                  <a:pt x="1094" y="1072"/>
                </a:lnTo>
                <a:lnTo>
                  <a:pt x="1093" y="1073"/>
                </a:lnTo>
                <a:lnTo>
                  <a:pt x="1093" y="1072"/>
                </a:lnTo>
                <a:lnTo>
                  <a:pt x="1091" y="1070"/>
                </a:lnTo>
                <a:lnTo>
                  <a:pt x="1091" y="1069"/>
                </a:lnTo>
                <a:lnTo>
                  <a:pt x="1090" y="1068"/>
                </a:lnTo>
                <a:lnTo>
                  <a:pt x="1087" y="1068"/>
                </a:lnTo>
                <a:lnTo>
                  <a:pt x="1086" y="1067"/>
                </a:lnTo>
                <a:lnTo>
                  <a:pt x="1084" y="1058"/>
                </a:lnTo>
                <a:lnTo>
                  <a:pt x="1082" y="1054"/>
                </a:lnTo>
                <a:lnTo>
                  <a:pt x="1082" y="1051"/>
                </a:lnTo>
                <a:lnTo>
                  <a:pt x="1079" y="1045"/>
                </a:lnTo>
                <a:lnTo>
                  <a:pt x="1079" y="1044"/>
                </a:lnTo>
                <a:lnTo>
                  <a:pt x="1079" y="1043"/>
                </a:lnTo>
                <a:lnTo>
                  <a:pt x="1080" y="1043"/>
                </a:lnTo>
                <a:lnTo>
                  <a:pt x="1084" y="1040"/>
                </a:lnTo>
                <a:lnTo>
                  <a:pt x="1086" y="1039"/>
                </a:lnTo>
                <a:lnTo>
                  <a:pt x="1087" y="1038"/>
                </a:lnTo>
                <a:lnTo>
                  <a:pt x="1088" y="1038"/>
                </a:lnTo>
                <a:lnTo>
                  <a:pt x="1090" y="1038"/>
                </a:lnTo>
                <a:lnTo>
                  <a:pt x="1091" y="1038"/>
                </a:lnTo>
                <a:lnTo>
                  <a:pt x="1092" y="1038"/>
                </a:lnTo>
                <a:lnTo>
                  <a:pt x="1096" y="1038"/>
                </a:lnTo>
                <a:lnTo>
                  <a:pt x="1098" y="1038"/>
                </a:lnTo>
                <a:lnTo>
                  <a:pt x="1099" y="1039"/>
                </a:lnTo>
                <a:lnTo>
                  <a:pt x="1101" y="1038"/>
                </a:lnTo>
                <a:lnTo>
                  <a:pt x="1102" y="1038"/>
                </a:lnTo>
                <a:lnTo>
                  <a:pt x="1102" y="1039"/>
                </a:lnTo>
                <a:lnTo>
                  <a:pt x="1103" y="1039"/>
                </a:lnTo>
                <a:lnTo>
                  <a:pt x="1104" y="1040"/>
                </a:lnTo>
                <a:lnTo>
                  <a:pt x="1105" y="1040"/>
                </a:lnTo>
                <a:lnTo>
                  <a:pt x="1106" y="1040"/>
                </a:lnTo>
                <a:lnTo>
                  <a:pt x="1107" y="1040"/>
                </a:lnTo>
                <a:lnTo>
                  <a:pt x="1108" y="1039"/>
                </a:lnTo>
                <a:lnTo>
                  <a:pt x="1109" y="1038"/>
                </a:lnTo>
                <a:lnTo>
                  <a:pt x="1110" y="1038"/>
                </a:lnTo>
                <a:lnTo>
                  <a:pt x="1111" y="1038"/>
                </a:lnTo>
                <a:lnTo>
                  <a:pt x="1114" y="1038"/>
                </a:lnTo>
                <a:lnTo>
                  <a:pt x="1118" y="1038"/>
                </a:lnTo>
                <a:lnTo>
                  <a:pt x="1119" y="1040"/>
                </a:lnTo>
                <a:lnTo>
                  <a:pt x="1120" y="1041"/>
                </a:lnTo>
                <a:lnTo>
                  <a:pt x="1121" y="1043"/>
                </a:lnTo>
                <a:lnTo>
                  <a:pt x="1122" y="1044"/>
                </a:lnTo>
                <a:lnTo>
                  <a:pt x="1122" y="1044"/>
                </a:lnTo>
                <a:lnTo>
                  <a:pt x="1123" y="1046"/>
                </a:lnTo>
                <a:lnTo>
                  <a:pt x="1124" y="1047"/>
                </a:lnTo>
                <a:lnTo>
                  <a:pt x="1125" y="1048"/>
                </a:lnTo>
                <a:lnTo>
                  <a:pt x="1126" y="1048"/>
                </a:lnTo>
                <a:lnTo>
                  <a:pt x="1127" y="1049"/>
                </a:lnTo>
                <a:lnTo>
                  <a:pt x="1128" y="1049"/>
                </a:lnTo>
                <a:lnTo>
                  <a:pt x="1129" y="1050"/>
                </a:lnTo>
                <a:lnTo>
                  <a:pt x="1129" y="1051"/>
                </a:lnTo>
                <a:lnTo>
                  <a:pt x="1130" y="1051"/>
                </a:lnTo>
                <a:lnTo>
                  <a:pt x="1131" y="1052"/>
                </a:lnTo>
                <a:lnTo>
                  <a:pt x="1132" y="1053"/>
                </a:lnTo>
                <a:lnTo>
                  <a:pt x="1133" y="1053"/>
                </a:lnTo>
                <a:lnTo>
                  <a:pt x="1134" y="1054"/>
                </a:lnTo>
                <a:lnTo>
                  <a:pt x="1133" y="1055"/>
                </a:lnTo>
                <a:lnTo>
                  <a:pt x="1134" y="1056"/>
                </a:lnTo>
                <a:lnTo>
                  <a:pt x="1135" y="1056"/>
                </a:lnTo>
                <a:lnTo>
                  <a:pt x="1137" y="1056"/>
                </a:lnTo>
                <a:lnTo>
                  <a:pt x="1138" y="1057"/>
                </a:lnTo>
                <a:lnTo>
                  <a:pt x="1139" y="1056"/>
                </a:lnTo>
                <a:lnTo>
                  <a:pt x="1140" y="1056"/>
                </a:lnTo>
                <a:lnTo>
                  <a:pt x="1140" y="1056"/>
                </a:lnTo>
                <a:lnTo>
                  <a:pt x="1140" y="1055"/>
                </a:lnTo>
                <a:lnTo>
                  <a:pt x="1141" y="1055"/>
                </a:lnTo>
                <a:lnTo>
                  <a:pt x="1141" y="1056"/>
                </a:lnTo>
                <a:lnTo>
                  <a:pt x="1141" y="1056"/>
                </a:lnTo>
                <a:lnTo>
                  <a:pt x="1142" y="1057"/>
                </a:lnTo>
                <a:lnTo>
                  <a:pt x="1143" y="1058"/>
                </a:lnTo>
                <a:lnTo>
                  <a:pt x="1144" y="1058"/>
                </a:lnTo>
                <a:lnTo>
                  <a:pt x="1145" y="1058"/>
                </a:lnTo>
                <a:lnTo>
                  <a:pt x="1147" y="1059"/>
                </a:lnTo>
                <a:lnTo>
                  <a:pt x="1149" y="1060"/>
                </a:lnTo>
                <a:lnTo>
                  <a:pt x="1151" y="1062"/>
                </a:lnTo>
                <a:lnTo>
                  <a:pt x="1152" y="1062"/>
                </a:lnTo>
                <a:lnTo>
                  <a:pt x="1152" y="1063"/>
                </a:lnTo>
                <a:lnTo>
                  <a:pt x="1152" y="1065"/>
                </a:lnTo>
                <a:lnTo>
                  <a:pt x="1151" y="1065"/>
                </a:lnTo>
                <a:lnTo>
                  <a:pt x="1152" y="1066"/>
                </a:lnTo>
                <a:lnTo>
                  <a:pt x="1154" y="1065"/>
                </a:lnTo>
                <a:lnTo>
                  <a:pt x="1155" y="1065"/>
                </a:lnTo>
                <a:lnTo>
                  <a:pt x="1157" y="1065"/>
                </a:lnTo>
                <a:lnTo>
                  <a:pt x="1158" y="1065"/>
                </a:lnTo>
                <a:lnTo>
                  <a:pt x="1159" y="1067"/>
                </a:lnTo>
                <a:lnTo>
                  <a:pt x="1160" y="1070"/>
                </a:lnTo>
                <a:lnTo>
                  <a:pt x="1161" y="1071"/>
                </a:lnTo>
                <a:lnTo>
                  <a:pt x="1161" y="1072"/>
                </a:lnTo>
                <a:lnTo>
                  <a:pt x="1161" y="1073"/>
                </a:lnTo>
                <a:lnTo>
                  <a:pt x="1160" y="1074"/>
                </a:lnTo>
                <a:lnTo>
                  <a:pt x="1152" y="1072"/>
                </a:lnTo>
                <a:lnTo>
                  <a:pt x="1151" y="1072"/>
                </a:lnTo>
                <a:lnTo>
                  <a:pt x="1150" y="1072"/>
                </a:lnTo>
                <a:lnTo>
                  <a:pt x="1149" y="1072"/>
                </a:lnTo>
                <a:lnTo>
                  <a:pt x="1149" y="1070"/>
                </a:lnTo>
                <a:lnTo>
                  <a:pt x="1149" y="1069"/>
                </a:lnTo>
                <a:lnTo>
                  <a:pt x="1148" y="1069"/>
                </a:lnTo>
                <a:lnTo>
                  <a:pt x="1148" y="1070"/>
                </a:lnTo>
                <a:lnTo>
                  <a:pt x="1148" y="1071"/>
                </a:lnTo>
                <a:lnTo>
                  <a:pt x="1148" y="1072"/>
                </a:lnTo>
                <a:lnTo>
                  <a:pt x="1147" y="1072"/>
                </a:lnTo>
                <a:lnTo>
                  <a:pt x="1147" y="1073"/>
                </a:lnTo>
                <a:lnTo>
                  <a:pt x="1145" y="1073"/>
                </a:lnTo>
                <a:lnTo>
                  <a:pt x="1142" y="1072"/>
                </a:lnTo>
                <a:lnTo>
                  <a:pt x="1142" y="1072"/>
                </a:lnTo>
                <a:lnTo>
                  <a:pt x="1141" y="1072"/>
                </a:lnTo>
                <a:lnTo>
                  <a:pt x="1139" y="1071"/>
                </a:lnTo>
                <a:lnTo>
                  <a:pt x="1138" y="1072"/>
                </a:lnTo>
                <a:lnTo>
                  <a:pt x="1136" y="1073"/>
                </a:lnTo>
                <a:lnTo>
                  <a:pt x="1136" y="1074"/>
                </a:lnTo>
                <a:lnTo>
                  <a:pt x="1136" y="1075"/>
                </a:lnTo>
                <a:lnTo>
                  <a:pt x="1135" y="1075"/>
                </a:lnTo>
                <a:lnTo>
                  <a:pt x="1136" y="1076"/>
                </a:lnTo>
                <a:lnTo>
                  <a:pt x="1136" y="1077"/>
                </a:lnTo>
                <a:lnTo>
                  <a:pt x="1136" y="1078"/>
                </a:lnTo>
                <a:lnTo>
                  <a:pt x="1137" y="1079"/>
                </a:lnTo>
                <a:lnTo>
                  <a:pt x="1138" y="1080"/>
                </a:lnTo>
                <a:lnTo>
                  <a:pt x="1139" y="1081"/>
                </a:lnTo>
                <a:lnTo>
                  <a:pt x="1140" y="1081"/>
                </a:lnTo>
                <a:lnTo>
                  <a:pt x="1141" y="1081"/>
                </a:lnTo>
                <a:lnTo>
                  <a:pt x="1142" y="1081"/>
                </a:lnTo>
                <a:lnTo>
                  <a:pt x="1142" y="1081"/>
                </a:lnTo>
                <a:lnTo>
                  <a:pt x="1147" y="1083"/>
                </a:lnTo>
                <a:lnTo>
                  <a:pt x="1150" y="1084"/>
                </a:lnTo>
                <a:lnTo>
                  <a:pt x="1152" y="1086"/>
                </a:lnTo>
                <a:lnTo>
                  <a:pt x="1151" y="1087"/>
                </a:lnTo>
                <a:lnTo>
                  <a:pt x="1151" y="1088"/>
                </a:lnTo>
                <a:lnTo>
                  <a:pt x="1152" y="1089"/>
                </a:lnTo>
                <a:lnTo>
                  <a:pt x="1153" y="1088"/>
                </a:lnTo>
                <a:lnTo>
                  <a:pt x="1153" y="1085"/>
                </a:lnTo>
                <a:lnTo>
                  <a:pt x="1154" y="1084"/>
                </a:lnTo>
                <a:lnTo>
                  <a:pt x="1154" y="1085"/>
                </a:lnTo>
                <a:lnTo>
                  <a:pt x="1155" y="1085"/>
                </a:lnTo>
                <a:lnTo>
                  <a:pt x="1158" y="1087"/>
                </a:lnTo>
                <a:lnTo>
                  <a:pt x="1160" y="1087"/>
                </a:lnTo>
                <a:lnTo>
                  <a:pt x="1160" y="1088"/>
                </a:lnTo>
                <a:lnTo>
                  <a:pt x="1159" y="1088"/>
                </a:lnTo>
                <a:lnTo>
                  <a:pt x="1159" y="1089"/>
                </a:lnTo>
                <a:lnTo>
                  <a:pt x="1158" y="1090"/>
                </a:lnTo>
                <a:lnTo>
                  <a:pt x="1158" y="1092"/>
                </a:lnTo>
                <a:lnTo>
                  <a:pt x="1156" y="1093"/>
                </a:lnTo>
                <a:lnTo>
                  <a:pt x="1156" y="1094"/>
                </a:lnTo>
                <a:lnTo>
                  <a:pt x="1158" y="1095"/>
                </a:lnTo>
                <a:lnTo>
                  <a:pt x="1159" y="1097"/>
                </a:lnTo>
                <a:lnTo>
                  <a:pt x="1159" y="1098"/>
                </a:lnTo>
                <a:lnTo>
                  <a:pt x="1159" y="1100"/>
                </a:lnTo>
                <a:lnTo>
                  <a:pt x="1158" y="1101"/>
                </a:lnTo>
                <a:lnTo>
                  <a:pt x="1157" y="1102"/>
                </a:lnTo>
                <a:lnTo>
                  <a:pt x="1156" y="1102"/>
                </a:lnTo>
                <a:close/>
                <a:moveTo>
                  <a:pt x="995" y="246"/>
                </a:moveTo>
                <a:lnTo>
                  <a:pt x="994" y="246"/>
                </a:lnTo>
                <a:lnTo>
                  <a:pt x="994" y="245"/>
                </a:lnTo>
                <a:lnTo>
                  <a:pt x="994" y="245"/>
                </a:lnTo>
                <a:lnTo>
                  <a:pt x="995" y="245"/>
                </a:lnTo>
                <a:lnTo>
                  <a:pt x="996" y="245"/>
                </a:lnTo>
                <a:lnTo>
                  <a:pt x="996" y="245"/>
                </a:lnTo>
                <a:lnTo>
                  <a:pt x="995" y="246"/>
                </a:lnTo>
                <a:close/>
                <a:moveTo>
                  <a:pt x="1072" y="654"/>
                </a:moveTo>
                <a:lnTo>
                  <a:pt x="1072" y="654"/>
                </a:lnTo>
                <a:lnTo>
                  <a:pt x="1072" y="653"/>
                </a:lnTo>
                <a:lnTo>
                  <a:pt x="1072" y="652"/>
                </a:lnTo>
                <a:lnTo>
                  <a:pt x="1072" y="651"/>
                </a:lnTo>
                <a:lnTo>
                  <a:pt x="1072" y="651"/>
                </a:lnTo>
                <a:lnTo>
                  <a:pt x="1073" y="651"/>
                </a:lnTo>
                <a:lnTo>
                  <a:pt x="1073" y="651"/>
                </a:lnTo>
                <a:lnTo>
                  <a:pt x="1073" y="652"/>
                </a:lnTo>
                <a:lnTo>
                  <a:pt x="1073" y="653"/>
                </a:lnTo>
                <a:lnTo>
                  <a:pt x="1072" y="654"/>
                </a:lnTo>
                <a:close/>
                <a:moveTo>
                  <a:pt x="1141" y="1053"/>
                </a:moveTo>
                <a:lnTo>
                  <a:pt x="1140" y="1053"/>
                </a:lnTo>
                <a:lnTo>
                  <a:pt x="1140" y="1052"/>
                </a:lnTo>
                <a:lnTo>
                  <a:pt x="1139" y="1049"/>
                </a:lnTo>
                <a:lnTo>
                  <a:pt x="1140" y="1048"/>
                </a:lnTo>
                <a:lnTo>
                  <a:pt x="1141" y="1049"/>
                </a:lnTo>
                <a:lnTo>
                  <a:pt x="1141" y="1050"/>
                </a:lnTo>
                <a:lnTo>
                  <a:pt x="1141" y="1052"/>
                </a:lnTo>
                <a:lnTo>
                  <a:pt x="1141" y="1053"/>
                </a:lnTo>
                <a:close/>
                <a:moveTo>
                  <a:pt x="1130" y="1011"/>
                </a:moveTo>
                <a:lnTo>
                  <a:pt x="1129" y="1011"/>
                </a:lnTo>
                <a:lnTo>
                  <a:pt x="1130" y="1010"/>
                </a:lnTo>
                <a:lnTo>
                  <a:pt x="1128" y="1009"/>
                </a:lnTo>
                <a:lnTo>
                  <a:pt x="1127" y="1008"/>
                </a:lnTo>
                <a:lnTo>
                  <a:pt x="1128" y="1007"/>
                </a:lnTo>
                <a:lnTo>
                  <a:pt x="1129" y="1007"/>
                </a:lnTo>
                <a:lnTo>
                  <a:pt x="1130" y="1008"/>
                </a:lnTo>
                <a:lnTo>
                  <a:pt x="1131" y="1009"/>
                </a:lnTo>
                <a:lnTo>
                  <a:pt x="1130" y="1011"/>
                </a:lnTo>
                <a:close/>
                <a:moveTo>
                  <a:pt x="1127" y="1014"/>
                </a:moveTo>
                <a:lnTo>
                  <a:pt x="1126" y="1014"/>
                </a:lnTo>
                <a:lnTo>
                  <a:pt x="1126" y="1013"/>
                </a:lnTo>
                <a:lnTo>
                  <a:pt x="1126" y="1012"/>
                </a:lnTo>
                <a:lnTo>
                  <a:pt x="1126" y="1011"/>
                </a:lnTo>
                <a:lnTo>
                  <a:pt x="1127" y="1010"/>
                </a:lnTo>
                <a:lnTo>
                  <a:pt x="1127" y="1011"/>
                </a:lnTo>
                <a:lnTo>
                  <a:pt x="1127" y="1014"/>
                </a:lnTo>
                <a:close/>
                <a:moveTo>
                  <a:pt x="1125" y="1041"/>
                </a:moveTo>
                <a:lnTo>
                  <a:pt x="1125" y="1039"/>
                </a:lnTo>
                <a:lnTo>
                  <a:pt x="1126" y="1039"/>
                </a:lnTo>
                <a:lnTo>
                  <a:pt x="1127" y="1040"/>
                </a:lnTo>
                <a:lnTo>
                  <a:pt x="1127" y="1041"/>
                </a:lnTo>
                <a:lnTo>
                  <a:pt x="1125" y="1041"/>
                </a:lnTo>
                <a:close/>
                <a:moveTo>
                  <a:pt x="1127" y="1047"/>
                </a:moveTo>
                <a:lnTo>
                  <a:pt x="1126" y="1047"/>
                </a:lnTo>
                <a:lnTo>
                  <a:pt x="1126" y="1046"/>
                </a:lnTo>
                <a:lnTo>
                  <a:pt x="1125" y="1046"/>
                </a:lnTo>
                <a:lnTo>
                  <a:pt x="1124" y="1045"/>
                </a:lnTo>
                <a:lnTo>
                  <a:pt x="1124" y="1044"/>
                </a:lnTo>
                <a:lnTo>
                  <a:pt x="1124" y="1044"/>
                </a:lnTo>
                <a:lnTo>
                  <a:pt x="1124" y="1042"/>
                </a:lnTo>
                <a:lnTo>
                  <a:pt x="1125" y="1043"/>
                </a:lnTo>
                <a:lnTo>
                  <a:pt x="1127" y="1044"/>
                </a:lnTo>
                <a:lnTo>
                  <a:pt x="1126" y="1044"/>
                </a:lnTo>
                <a:lnTo>
                  <a:pt x="1126" y="1045"/>
                </a:lnTo>
                <a:lnTo>
                  <a:pt x="1127" y="1046"/>
                </a:lnTo>
                <a:lnTo>
                  <a:pt x="1127" y="1047"/>
                </a:lnTo>
                <a:close/>
                <a:moveTo>
                  <a:pt x="1080" y="1025"/>
                </a:moveTo>
                <a:lnTo>
                  <a:pt x="1073" y="1025"/>
                </a:lnTo>
                <a:lnTo>
                  <a:pt x="1072" y="1025"/>
                </a:lnTo>
                <a:lnTo>
                  <a:pt x="1071" y="1025"/>
                </a:lnTo>
                <a:lnTo>
                  <a:pt x="1071" y="1024"/>
                </a:lnTo>
                <a:lnTo>
                  <a:pt x="1070" y="1023"/>
                </a:lnTo>
                <a:lnTo>
                  <a:pt x="1069" y="1023"/>
                </a:lnTo>
                <a:lnTo>
                  <a:pt x="1066" y="1023"/>
                </a:lnTo>
                <a:lnTo>
                  <a:pt x="1064" y="1022"/>
                </a:lnTo>
                <a:lnTo>
                  <a:pt x="1063" y="1022"/>
                </a:lnTo>
                <a:lnTo>
                  <a:pt x="1061" y="1020"/>
                </a:lnTo>
                <a:lnTo>
                  <a:pt x="1059" y="1019"/>
                </a:lnTo>
                <a:lnTo>
                  <a:pt x="1058" y="1019"/>
                </a:lnTo>
                <a:lnTo>
                  <a:pt x="1058" y="1020"/>
                </a:lnTo>
                <a:lnTo>
                  <a:pt x="1054" y="1021"/>
                </a:lnTo>
                <a:lnTo>
                  <a:pt x="1051" y="1021"/>
                </a:lnTo>
                <a:lnTo>
                  <a:pt x="1047" y="1020"/>
                </a:lnTo>
                <a:lnTo>
                  <a:pt x="1044" y="1019"/>
                </a:lnTo>
                <a:lnTo>
                  <a:pt x="1042" y="1018"/>
                </a:lnTo>
                <a:lnTo>
                  <a:pt x="1042" y="1017"/>
                </a:lnTo>
                <a:lnTo>
                  <a:pt x="1041" y="1017"/>
                </a:lnTo>
                <a:lnTo>
                  <a:pt x="1039" y="1016"/>
                </a:lnTo>
                <a:lnTo>
                  <a:pt x="1039" y="1015"/>
                </a:lnTo>
                <a:lnTo>
                  <a:pt x="1038" y="1014"/>
                </a:lnTo>
                <a:lnTo>
                  <a:pt x="1039" y="1013"/>
                </a:lnTo>
                <a:lnTo>
                  <a:pt x="1040" y="1012"/>
                </a:lnTo>
                <a:lnTo>
                  <a:pt x="1043" y="1008"/>
                </a:lnTo>
                <a:lnTo>
                  <a:pt x="1044" y="1007"/>
                </a:lnTo>
                <a:lnTo>
                  <a:pt x="1045" y="1005"/>
                </a:lnTo>
                <a:lnTo>
                  <a:pt x="1046" y="1003"/>
                </a:lnTo>
                <a:lnTo>
                  <a:pt x="1049" y="1001"/>
                </a:lnTo>
                <a:lnTo>
                  <a:pt x="1049" y="997"/>
                </a:lnTo>
                <a:lnTo>
                  <a:pt x="1049" y="996"/>
                </a:lnTo>
                <a:lnTo>
                  <a:pt x="1049" y="995"/>
                </a:lnTo>
                <a:lnTo>
                  <a:pt x="1049" y="994"/>
                </a:lnTo>
                <a:lnTo>
                  <a:pt x="1049" y="993"/>
                </a:lnTo>
                <a:lnTo>
                  <a:pt x="1050" y="992"/>
                </a:lnTo>
                <a:lnTo>
                  <a:pt x="1052" y="991"/>
                </a:lnTo>
                <a:lnTo>
                  <a:pt x="1053" y="990"/>
                </a:lnTo>
                <a:lnTo>
                  <a:pt x="1056" y="989"/>
                </a:lnTo>
                <a:lnTo>
                  <a:pt x="1062" y="987"/>
                </a:lnTo>
                <a:lnTo>
                  <a:pt x="1063" y="987"/>
                </a:lnTo>
                <a:lnTo>
                  <a:pt x="1071" y="987"/>
                </a:lnTo>
                <a:lnTo>
                  <a:pt x="1073" y="987"/>
                </a:lnTo>
                <a:lnTo>
                  <a:pt x="1073" y="988"/>
                </a:lnTo>
                <a:lnTo>
                  <a:pt x="1075" y="988"/>
                </a:lnTo>
                <a:lnTo>
                  <a:pt x="1076" y="988"/>
                </a:lnTo>
                <a:lnTo>
                  <a:pt x="1078" y="988"/>
                </a:lnTo>
                <a:lnTo>
                  <a:pt x="1080" y="989"/>
                </a:lnTo>
                <a:lnTo>
                  <a:pt x="1084" y="989"/>
                </a:lnTo>
                <a:lnTo>
                  <a:pt x="1085" y="989"/>
                </a:lnTo>
                <a:lnTo>
                  <a:pt x="1091" y="990"/>
                </a:lnTo>
                <a:lnTo>
                  <a:pt x="1092" y="991"/>
                </a:lnTo>
                <a:lnTo>
                  <a:pt x="1096" y="992"/>
                </a:lnTo>
                <a:lnTo>
                  <a:pt x="1097" y="993"/>
                </a:lnTo>
                <a:lnTo>
                  <a:pt x="1100" y="993"/>
                </a:lnTo>
                <a:lnTo>
                  <a:pt x="1101" y="995"/>
                </a:lnTo>
                <a:lnTo>
                  <a:pt x="1102" y="995"/>
                </a:lnTo>
                <a:lnTo>
                  <a:pt x="1102" y="995"/>
                </a:lnTo>
                <a:lnTo>
                  <a:pt x="1103" y="996"/>
                </a:lnTo>
                <a:lnTo>
                  <a:pt x="1105" y="997"/>
                </a:lnTo>
                <a:lnTo>
                  <a:pt x="1106" y="997"/>
                </a:lnTo>
                <a:lnTo>
                  <a:pt x="1107" y="997"/>
                </a:lnTo>
                <a:lnTo>
                  <a:pt x="1107" y="998"/>
                </a:lnTo>
                <a:lnTo>
                  <a:pt x="1108" y="999"/>
                </a:lnTo>
                <a:lnTo>
                  <a:pt x="1109" y="999"/>
                </a:lnTo>
                <a:lnTo>
                  <a:pt x="1109" y="1000"/>
                </a:lnTo>
                <a:lnTo>
                  <a:pt x="1108" y="1001"/>
                </a:lnTo>
                <a:lnTo>
                  <a:pt x="1107" y="1001"/>
                </a:lnTo>
                <a:lnTo>
                  <a:pt x="1107" y="1001"/>
                </a:lnTo>
                <a:lnTo>
                  <a:pt x="1104" y="1000"/>
                </a:lnTo>
                <a:lnTo>
                  <a:pt x="1103" y="1001"/>
                </a:lnTo>
                <a:lnTo>
                  <a:pt x="1099" y="1002"/>
                </a:lnTo>
                <a:lnTo>
                  <a:pt x="1098" y="1002"/>
                </a:lnTo>
                <a:lnTo>
                  <a:pt x="1097" y="1002"/>
                </a:lnTo>
                <a:lnTo>
                  <a:pt x="1095" y="1002"/>
                </a:lnTo>
                <a:lnTo>
                  <a:pt x="1094" y="1002"/>
                </a:lnTo>
                <a:lnTo>
                  <a:pt x="1090" y="1001"/>
                </a:lnTo>
                <a:lnTo>
                  <a:pt x="1088" y="1001"/>
                </a:lnTo>
                <a:lnTo>
                  <a:pt x="1087" y="1001"/>
                </a:lnTo>
                <a:lnTo>
                  <a:pt x="1084" y="1000"/>
                </a:lnTo>
                <a:lnTo>
                  <a:pt x="1082" y="998"/>
                </a:lnTo>
                <a:lnTo>
                  <a:pt x="1080" y="998"/>
                </a:lnTo>
                <a:lnTo>
                  <a:pt x="1079" y="998"/>
                </a:lnTo>
                <a:lnTo>
                  <a:pt x="1078" y="998"/>
                </a:lnTo>
                <a:lnTo>
                  <a:pt x="1072" y="1000"/>
                </a:lnTo>
                <a:lnTo>
                  <a:pt x="1070" y="999"/>
                </a:lnTo>
                <a:lnTo>
                  <a:pt x="1068" y="999"/>
                </a:lnTo>
                <a:lnTo>
                  <a:pt x="1067" y="998"/>
                </a:lnTo>
                <a:lnTo>
                  <a:pt x="1065" y="999"/>
                </a:lnTo>
                <a:lnTo>
                  <a:pt x="1064" y="999"/>
                </a:lnTo>
                <a:lnTo>
                  <a:pt x="1063" y="999"/>
                </a:lnTo>
                <a:lnTo>
                  <a:pt x="1062" y="998"/>
                </a:lnTo>
                <a:lnTo>
                  <a:pt x="1061" y="998"/>
                </a:lnTo>
                <a:lnTo>
                  <a:pt x="1061" y="998"/>
                </a:lnTo>
                <a:lnTo>
                  <a:pt x="1059" y="998"/>
                </a:lnTo>
                <a:lnTo>
                  <a:pt x="1059" y="999"/>
                </a:lnTo>
                <a:lnTo>
                  <a:pt x="1058" y="999"/>
                </a:lnTo>
                <a:lnTo>
                  <a:pt x="1057" y="1000"/>
                </a:lnTo>
                <a:lnTo>
                  <a:pt x="1059" y="1000"/>
                </a:lnTo>
                <a:lnTo>
                  <a:pt x="1060" y="1000"/>
                </a:lnTo>
                <a:lnTo>
                  <a:pt x="1061" y="999"/>
                </a:lnTo>
                <a:lnTo>
                  <a:pt x="1061" y="999"/>
                </a:lnTo>
                <a:lnTo>
                  <a:pt x="1062" y="1000"/>
                </a:lnTo>
                <a:lnTo>
                  <a:pt x="1063" y="1000"/>
                </a:lnTo>
                <a:lnTo>
                  <a:pt x="1063" y="1001"/>
                </a:lnTo>
                <a:lnTo>
                  <a:pt x="1065" y="1001"/>
                </a:lnTo>
                <a:lnTo>
                  <a:pt x="1067" y="1002"/>
                </a:lnTo>
                <a:lnTo>
                  <a:pt x="1068" y="1002"/>
                </a:lnTo>
                <a:lnTo>
                  <a:pt x="1072" y="1002"/>
                </a:lnTo>
                <a:lnTo>
                  <a:pt x="1073" y="1002"/>
                </a:lnTo>
                <a:lnTo>
                  <a:pt x="1075" y="1003"/>
                </a:lnTo>
                <a:lnTo>
                  <a:pt x="1078" y="1002"/>
                </a:lnTo>
                <a:lnTo>
                  <a:pt x="1080" y="1002"/>
                </a:lnTo>
                <a:lnTo>
                  <a:pt x="1082" y="1003"/>
                </a:lnTo>
                <a:lnTo>
                  <a:pt x="1083" y="1003"/>
                </a:lnTo>
                <a:lnTo>
                  <a:pt x="1084" y="1004"/>
                </a:lnTo>
                <a:lnTo>
                  <a:pt x="1087" y="1005"/>
                </a:lnTo>
                <a:lnTo>
                  <a:pt x="1095" y="1006"/>
                </a:lnTo>
                <a:lnTo>
                  <a:pt x="1096" y="1006"/>
                </a:lnTo>
                <a:lnTo>
                  <a:pt x="1099" y="1006"/>
                </a:lnTo>
                <a:lnTo>
                  <a:pt x="1101" y="1005"/>
                </a:lnTo>
                <a:lnTo>
                  <a:pt x="1102" y="1005"/>
                </a:lnTo>
                <a:lnTo>
                  <a:pt x="1104" y="1004"/>
                </a:lnTo>
                <a:lnTo>
                  <a:pt x="1107" y="1004"/>
                </a:lnTo>
                <a:lnTo>
                  <a:pt x="1108" y="1005"/>
                </a:lnTo>
                <a:lnTo>
                  <a:pt x="1111" y="1005"/>
                </a:lnTo>
                <a:lnTo>
                  <a:pt x="1115" y="1006"/>
                </a:lnTo>
                <a:lnTo>
                  <a:pt x="1118" y="1006"/>
                </a:lnTo>
                <a:lnTo>
                  <a:pt x="1119" y="1006"/>
                </a:lnTo>
                <a:lnTo>
                  <a:pt x="1119" y="1005"/>
                </a:lnTo>
                <a:lnTo>
                  <a:pt x="1119" y="1005"/>
                </a:lnTo>
                <a:lnTo>
                  <a:pt x="1119" y="1007"/>
                </a:lnTo>
                <a:lnTo>
                  <a:pt x="1118" y="1010"/>
                </a:lnTo>
                <a:lnTo>
                  <a:pt x="1117" y="1011"/>
                </a:lnTo>
                <a:lnTo>
                  <a:pt x="1110" y="1013"/>
                </a:lnTo>
                <a:lnTo>
                  <a:pt x="1100" y="1018"/>
                </a:lnTo>
                <a:lnTo>
                  <a:pt x="1099" y="1018"/>
                </a:lnTo>
                <a:lnTo>
                  <a:pt x="1098" y="1018"/>
                </a:lnTo>
                <a:lnTo>
                  <a:pt x="1097" y="1018"/>
                </a:lnTo>
                <a:lnTo>
                  <a:pt x="1096" y="1019"/>
                </a:lnTo>
                <a:lnTo>
                  <a:pt x="1096" y="1019"/>
                </a:lnTo>
                <a:lnTo>
                  <a:pt x="1094" y="1019"/>
                </a:lnTo>
                <a:lnTo>
                  <a:pt x="1093" y="1020"/>
                </a:lnTo>
                <a:lnTo>
                  <a:pt x="1092" y="1020"/>
                </a:lnTo>
                <a:lnTo>
                  <a:pt x="1091" y="1020"/>
                </a:lnTo>
                <a:lnTo>
                  <a:pt x="1090" y="1021"/>
                </a:lnTo>
                <a:lnTo>
                  <a:pt x="1089" y="1021"/>
                </a:lnTo>
                <a:lnTo>
                  <a:pt x="1087" y="1022"/>
                </a:lnTo>
                <a:lnTo>
                  <a:pt x="1081" y="1025"/>
                </a:lnTo>
                <a:lnTo>
                  <a:pt x="1080" y="1025"/>
                </a:lnTo>
                <a:close/>
                <a:moveTo>
                  <a:pt x="1166" y="1351"/>
                </a:moveTo>
                <a:lnTo>
                  <a:pt x="1163" y="1351"/>
                </a:lnTo>
                <a:lnTo>
                  <a:pt x="1158" y="1350"/>
                </a:lnTo>
                <a:lnTo>
                  <a:pt x="1157" y="1350"/>
                </a:lnTo>
                <a:lnTo>
                  <a:pt x="1157" y="1349"/>
                </a:lnTo>
                <a:lnTo>
                  <a:pt x="1157" y="1348"/>
                </a:lnTo>
                <a:lnTo>
                  <a:pt x="1155" y="1346"/>
                </a:lnTo>
                <a:lnTo>
                  <a:pt x="1156" y="1346"/>
                </a:lnTo>
                <a:lnTo>
                  <a:pt x="1156" y="1345"/>
                </a:lnTo>
                <a:lnTo>
                  <a:pt x="1157" y="1344"/>
                </a:lnTo>
                <a:lnTo>
                  <a:pt x="1158" y="1342"/>
                </a:lnTo>
                <a:lnTo>
                  <a:pt x="1159" y="1342"/>
                </a:lnTo>
                <a:lnTo>
                  <a:pt x="1160" y="1342"/>
                </a:lnTo>
                <a:lnTo>
                  <a:pt x="1161" y="1342"/>
                </a:lnTo>
                <a:lnTo>
                  <a:pt x="1163" y="1341"/>
                </a:lnTo>
                <a:lnTo>
                  <a:pt x="1164" y="1341"/>
                </a:lnTo>
                <a:lnTo>
                  <a:pt x="1164" y="1340"/>
                </a:lnTo>
                <a:lnTo>
                  <a:pt x="1165" y="1341"/>
                </a:lnTo>
                <a:lnTo>
                  <a:pt x="1166" y="1341"/>
                </a:lnTo>
                <a:lnTo>
                  <a:pt x="1169" y="1347"/>
                </a:lnTo>
                <a:lnTo>
                  <a:pt x="1169" y="1348"/>
                </a:lnTo>
                <a:lnTo>
                  <a:pt x="1168" y="1349"/>
                </a:lnTo>
                <a:lnTo>
                  <a:pt x="1166" y="1351"/>
                </a:lnTo>
                <a:lnTo>
                  <a:pt x="1166" y="1351"/>
                </a:lnTo>
                <a:close/>
                <a:moveTo>
                  <a:pt x="961" y="177"/>
                </a:moveTo>
                <a:lnTo>
                  <a:pt x="959" y="176"/>
                </a:lnTo>
                <a:lnTo>
                  <a:pt x="959" y="175"/>
                </a:lnTo>
                <a:lnTo>
                  <a:pt x="961" y="174"/>
                </a:lnTo>
                <a:lnTo>
                  <a:pt x="962" y="174"/>
                </a:lnTo>
                <a:lnTo>
                  <a:pt x="961" y="177"/>
                </a:lnTo>
                <a:close/>
                <a:moveTo>
                  <a:pt x="1069" y="1052"/>
                </a:moveTo>
                <a:lnTo>
                  <a:pt x="1064" y="1050"/>
                </a:lnTo>
                <a:lnTo>
                  <a:pt x="1061" y="1050"/>
                </a:lnTo>
                <a:lnTo>
                  <a:pt x="1061" y="1049"/>
                </a:lnTo>
                <a:lnTo>
                  <a:pt x="1060" y="1049"/>
                </a:lnTo>
                <a:lnTo>
                  <a:pt x="1059" y="1048"/>
                </a:lnTo>
                <a:lnTo>
                  <a:pt x="1058" y="1049"/>
                </a:lnTo>
                <a:lnTo>
                  <a:pt x="1057" y="1048"/>
                </a:lnTo>
                <a:lnTo>
                  <a:pt x="1056" y="1048"/>
                </a:lnTo>
                <a:lnTo>
                  <a:pt x="1055" y="1048"/>
                </a:lnTo>
                <a:lnTo>
                  <a:pt x="1055" y="1047"/>
                </a:lnTo>
                <a:lnTo>
                  <a:pt x="1055" y="1046"/>
                </a:lnTo>
                <a:lnTo>
                  <a:pt x="1059" y="1044"/>
                </a:lnTo>
                <a:lnTo>
                  <a:pt x="1060" y="1044"/>
                </a:lnTo>
                <a:lnTo>
                  <a:pt x="1060" y="1043"/>
                </a:lnTo>
                <a:lnTo>
                  <a:pt x="1060" y="1042"/>
                </a:lnTo>
                <a:lnTo>
                  <a:pt x="1061" y="1042"/>
                </a:lnTo>
                <a:lnTo>
                  <a:pt x="1061" y="1043"/>
                </a:lnTo>
                <a:lnTo>
                  <a:pt x="1061" y="1042"/>
                </a:lnTo>
                <a:lnTo>
                  <a:pt x="1062" y="1042"/>
                </a:lnTo>
                <a:lnTo>
                  <a:pt x="1063" y="1041"/>
                </a:lnTo>
                <a:lnTo>
                  <a:pt x="1064" y="1040"/>
                </a:lnTo>
                <a:lnTo>
                  <a:pt x="1066" y="1039"/>
                </a:lnTo>
                <a:lnTo>
                  <a:pt x="1067" y="1038"/>
                </a:lnTo>
                <a:lnTo>
                  <a:pt x="1069" y="1039"/>
                </a:lnTo>
                <a:lnTo>
                  <a:pt x="1070" y="1039"/>
                </a:lnTo>
                <a:lnTo>
                  <a:pt x="1070" y="1041"/>
                </a:lnTo>
                <a:lnTo>
                  <a:pt x="1069" y="1041"/>
                </a:lnTo>
                <a:lnTo>
                  <a:pt x="1069" y="1042"/>
                </a:lnTo>
                <a:lnTo>
                  <a:pt x="1067" y="1043"/>
                </a:lnTo>
                <a:lnTo>
                  <a:pt x="1067" y="1044"/>
                </a:lnTo>
                <a:lnTo>
                  <a:pt x="1068" y="1044"/>
                </a:lnTo>
                <a:lnTo>
                  <a:pt x="1068" y="1046"/>
                </a:lnTo>
                <a:lnTo>
                  <a:pt x="1068" y="1047"/>
                </a:lnTo>
                <a:lnTo>
                  <a:pt x="1069" y="1048"/>
                </a:lnTo>
                <a:lnTo>
                  <a:pt x="1070" y="1050"/>
                </a:lnTo>
                <a:lnTo>
                  <a:pt x="1070" y="1051"/>
                </a:lnTo>
                <a:lnTo>
                  <a:pt x="1069" y="1052"/>
                </a:lnTo>
                <a:close/>
                <a:moveTo>
                  <a:pt x="1067" y="1035"/>
                </a:moveTo>
                <a:lnTo>
                  <a:pt x="1066" y="1035"/>
                </a:lnTo>
                <a:lnTo>
                  <a:pt x="1065" y="1035"/>
                </a:lnTo>
                <a:lnTo>
                  <a:pt x="1065" y="1034"/>
                </a:lnTo>
                <a:lnTo>
                  <a:pt x="1065" y="1033"/>
                </a:lnTo>
                <a:lnTo>
                  <a:pt x="1065" y="1032"/>
                </a:lnTo>
                <a:lnTo>
                  <a:pt x="1066" y="1032"/>
                </a:lnTo>
                <a:lnTo>
                  <a:pt x="1067" y="1032"/>
                </a:lnTo>
                <a:lnTo>
                  <a:pt x="1067" y="1033"/>
                </a:lnTo>
                <a:lnTo>
                  <a:pt x="1068" y="1034"/>
                </a:lnTo>
                <a:lnTo>
                  <a:pt x="1067" y="1035"/>
                </a:lnTo>
                <a:close/>
                <a:moveTo>
                  <a:pt x="1079" y="1214"/>
                </a:moveTo>
                <a:lnTo>
                  <a:pt x="1078" y="1214"/>
                </a:lnTo>
                <a:lnTo>
                  <a:pt x="1077" y="1214"/>
                </a:lnTo>
                <a:lnTo>
                  <a:pt x="1076" y="1214"/>
                </a:lnTo>
                <a:lnTo>
                  <a:pt x="1075" y="1212"/>
                </a:lnTo>
                <a:lnTo>
                  <a:pt x="1074" y="1212"/>
                </a:lnTo>
                <a:lnTo>
                  <a:pt x="1073" y="1212"/>
                </a:lnTo>
                <a:lnTo>
                  <a:pt x="1074" y="1208"/>
                </a:lnTo>
                <a:lnTo>
                  <a:pt x="1075" y="1208"/>
                </a:lnTo>
                <a:lnTo>
                  <a:pt x="1075" y="1209"/>
                </a:lnTo>
                <a:lnTo>
                  <a:pt x="1076" y="1211"/>
                </a:lnTo>
                <a:lnTo>
                  <a:pt x="1077" y="1211"/>
                </a:lnTo>
                <a:lnTo>
                  <a:pt x="1078" y="1212"/>
                </a:lnTo>
                <a:lnTo>
                  <a:pt x="1079" y="1213"/>
                </a:lnTo>
                <a:lnTo>
                  <a:pt x="1079" y="1214"/>
                </a:lnTo>
                <a:close/>
                <a:moveTo>
                  <a:pt x="1001" y="1295"/>
                </a:moveTo>
                <a:lnTo>
                  <a:pt x="999" y="1295"/>
                </a:lnTo>
                <a:lnTo>
                  <a:pt x="997" y="1294"/>
                </a:lnTo>
                <a:lnTo>
                  <a:pt x="996" y="1294"/>
                </a:lnTo>
                <a:lnTo>
                  <a:pt x="996" y="1293"/>
                </a:lnTo>
                <a:lnTo>
                  <a:pt x="995" y="1292"/>
                </a:lnTo>
                <a:lnTo>
                  <a:pt x="995" y="1291"/>
                </a:lnTo>
                <a:lnTo>
                  <a:pt x="996" y="1289"/>
                </a:lnTo>
                <a:lnTo>
                  <a:pt x="996" y="1289"/>
                </a:lnTo>
                <a:lnTo>
                  <a:pt x="998" y="1287"/>
                </a:lnTo>
                <a:lnTo>
                  <a:pt x="1000" y="1286"/>
                </a:lnTo>
                <a:lnTo>
                  <a:pt x="1000" y="1285"/>
                </a:lnTo>
                <a:lnTo>
                  <a:pt x="999" y="1284"/>
                </a:lnTo>
                <a:lnTo>
                  <a:pt x="998" y="1283"/>
                </a:lnTo>
                <a:lnTo>
                  <a:pt x="997" y="1281"/>
                </a:lnTo>
                <a:lnTo>
                  <a:pt x="997" y="1280"/>
                </a:lnTo>
                <a:lnTo>
                  <a:pt x="997" y="1278"/>
                </a:lnTo>
                <a:lnTo>
                  <a:pt x="1000" y="1275"/>
                </a:lnTo>
                <a:lnTo>
                  <a:pt x="1001" y="1274"/>
                </a:lnTo>
                <a:lnTo>
                  <a:pt x="1002" y="1275"/>
                </a:lnTo>
                <a:lnTo>
                  <a:pt x="1003" y="1275"/>
                </a:lnTo>
                <a:lnTo>
                  <a:pt x="1003" y="1274"/>
                </a:lnTo>
                <a:lnTo>
                  <a:pt x="1004" y="1274"/>
                </a:lnTo>
                <a:lnTo>
                  <a:pt x="1005" y="1274"/>
                </a:lnTo>
                <a:lnTo>
                  <a:pt x="1006" y="1274"/>
                </a:lnTo>
                <a:lnTo>
                  <a:pt x="1008" y="1272"/>
                </a:lnTo>
                <a:lnTo>
                  <a:pt x="1009" y="1270"/>
                </a:lnTo>
                <a:lnTo>
                  <a:pt x="1010" y="1267"/>
                </a:lnTo>
                <a:lnTo>
                  <a:pt x="1010" y="1266"/>
                </a:lnTo>
                <a:lnTo>
                  <a:pt x="1012" y="1265"/>
                </a:lnTo>
                <a:lnTo>
                  <a:pt x="1014" y="1263"/>
                </a:lnTo>
                <a:lnTo>
                  <a:pt x="1014" y="1261"/>
                </a:lnTo>
                <a:lnTo>
                  <a:pt x="1017" y="1259"/>
                </a:lnTo>
                <a:lnTo>
                  <a:pt x="1018" y="1257"/>
                </a:lnTo>
                <a:lnTo>
                  <a:pt x="1020" y="1255"/>
                </a:lnTo>
                <a:lnTo>
                  <a:pt x="1022" y="1252"/>
                </a:lnTo>
                <a:lnTo>
                  <a:pt x="1024" y="1247"/>
                </a:lnTo>
                <a:lnTo>
                  <a:pt x="1025" y="1246"/>
                </a:lnTo>
                <a:lnTo>
                  <a:pt x="1026" y="1246"/>
                </a:lnTo>
                <a:lnTo>
                  <a:pt x="1028" y="1246"/>
                </a:lnTo>
                <a:lnTo>
                  <a:pt x="1031" y="1246"/>
                </a:lnTo>
                <a:lnTo>
                  <a:pt x="1033" y="1246"/>
                </a:lnTo>
                <a:lnTo>
                  <a:pt x="1036" y="1246"/>
                </a:lnTo>
                <a:lnTo>
                  <a:pt x="1037" y="1245"/>
                </a:lnTo>
                <a:lnTo>
                  <a:pt x="1039" y="1243"/>
                </a:lnTo>
                <a:lnTo>
                  <a:pt x="1040" y="1243"/>
                </a:lnTo>
                <a:lnTo>
                  <a:pt x="1041" y="1242"/>
                </a:lnTo>
                <a:lnTo>
                  <a:pt x="1042" y="1242"/>
                </a:lnTo>
                <a:lnTo>
                  <a:pt x="1043" y="1242"/>
                </a:lnTo>
                <a:lnTo>
                  <a:pt x="1044" y="1241"/>
                </a:lnTo>
                <a:lnTo>
                  <a:pt x="1047" y="1239"/>
                </a:lnTo>
                <a:lnTo>
                  <a:pt x="1052" y="1234"/>
                </a:lnTo>
                <a:lnTo>
                  <a:pt x="1055" y="1232"/>
                </a:lnTo>
                <a:lnTo>
                  <a:pt x="1056" y="1230"/>
                </a:lnTo>
                <a:lnTo>
                  <a:pt x="1057" y="1230"/>
                </a:lnTo>
                <a:lnTo>
                  <a:pt x="1058" y="1229"/>
                </a:lnTo>
                <a:lnTo>
                  <a:pt x="1061" y="1226"/>
                </a:lnTo>
                <a:lnTo>
                  <a:pt x="1062" y="1224"/>
                </a:lnTo>
                <a:lnTo>
                  <a:pt x="1064" y="1223"/>
                </a:lnTo>
                <a:lnTo>
                  <a:pt x="1065" y="1221"/>
                </a:lnTo>
                <a:lnTo>
                  <a:pt x="1066" y="1221"/>
                </a:lnTo>
                <a:lnTo>
                  <a:pt x="1066" y="1223"/>
                </a:lnTo>
                <a:lnTo>
                  <a:pt x="1066" y="1225"/>
                </a:lnTo>
                <a:lnTo>
                  <a:pt x="1067" y="1225"/>
                </a:lnTo>
                <a:lnTo>
                  <a:pt x="1067" y="1226"/>
                </a:lnTo>
                <a:lnTo>
                  <a:pt x="1067" y="1228"/>
                </a:lnTo>
                <a:lnTo>
                  <a:pt x="1067" y="1231"/>
                </a:lnTo>
                <a:lnTo>
                  <a:pt x="1068" y="1232"/>
                </a:lnTo>
                <a:lnTo>
                  <a:pt x="1071" y="1232"/>
                </a:lnTo>
                <a:lnTo>
                  <a:pt x="1073" y="1233"/>
                </a:lnTo>
                <a:lnTo>
                  <a:pt x="1074" y="1233"/>
                </a:lnTo>
                <a:lnTo>
                  <a:pt x="1075" y="1235"/>
                </a:lnTo>
                <a:lnTo>
                  <a:pt x="1078" y="1235"/>
                </a:lnTo>
                <a:lnTo>
                  <a:pt x="1078" y="1236"/>
                </a:lnTo>
                <a:lnTo>
                  <a:pt x="1079" y="1237"/>
                </a:lnTo>
                <a:lnTo>
                  <a:pt x="1079" y="1240"/>
                </a:lnTo>
                <a:lnTo>
                  <a:pt x="1080" y="1240"/>
                </a:lnTo>
                <a:lnTo>
                  <a:pt x="1080" y="1241"/>
                </a:lnTo>
                <a:lnTo>
                  <a:pt x="1079" y="1241"/>
                </a:lnTo>
                <a:lnTo>
                  <a:pt x="1078" y="1242"/>
                </a:lnTo>
                <a:lnTo>
                  <a:pt x="1079" y="1244"/>
                </a:lnTo>
                <a:lnTo>
                  <a:pt x="1081" y="1245"/>
                </a:lnTo>
                <a:lnTo>
                  <a:pt x="1081" y="1246"/>
                </a:lnTo>
                <a:lnTo>
                  <a:pt x="1081" y="1248"/>
                </a:lnTo>
                <a:lnTo>
                  <a:pt x="1079" y="1249"/>
                </a:lnTo>
                <a:lnTo>
                  <a:pt x="1077" y="1250"/>
                </a:lnTo>
                <a:lnTo>
                  <a:pt x="1077" y="1251"/>
                </a:lnTo>
                <a:lnTo>
                  <a:pt x="1078" y="1251"/>
                </a:lnTo>
                <a:lnTo>
                  <a:pt x="1078" y="1252"/>
                </a:lnTo>
                <a:lnTo>
                  <a:pt x="1079" y="1252"/>
                </a:lnTo>
                <a:lnTo>
                  <a:pt x="1081" y="1251"/>
                </a:lnTo>
                <a:lnTo>
                  <a:pt x="1083" y="1251"/>
                </a:lnTo>
                <a:lnTo>
                  <a:pt x="1084" y="1253"/>
                </a:lnTo>
                <a:lnTo>
                  <a:pt x="1084" y="1256"/>
                </a:lnTo>
                <a:lnTo>
                  <a:pt x="1084" y="1258"/>
                </a:lnTo>
                <a:lnTo>
                  <a:pt x="1085" y="1260"/>
                </a:lnTo>
                <a:lnTo>
                  <a:pt x="1084" y="1262"/>
                </a:lnTo>
                <a:lnTo>
                  <a:pt x="1084" y="1263"/>
                </a:lnTo>
                <a:lnTo>
                  <a:pt x="1082" y="1264"/>
                </a:lnTo>
                <a:lnTo>
                  <a:pt x="1079" y="1265"/>
                </a:lnTo>
                <a:lnTo>
                  <a:pt x="1077" y="1265"/>
                </a:lnTo>
                <a:lnTo>
                  <a:pt x="1072" y="1269"/>
                </a:lnTo>
                <a:lnTo>
                  <a:pt x="1072" y="1270"/>
                </a:lnTo>
                <a:lnTo>
                  <a:pt x="1071" y="1270"/>
                </a:lnTo>
                <a:lnTo>
                  <a:pt x="1070" y="1270"/>
                </a:lnTo>
                <a:lnTo>
                  <a:pt x="1069" y="1269"/>
                </a:lnTo>
                <a:lnTo>
                  <a:pt x="1068" y="1270"/>
                </a:lnTo>
                <a:lnTo>
                  <a:pt x="1067" y="1272"/>
                </a:lnTo>
                <a:lnTo>
                  <a:pt x="1067" y="1275"/>
                </a:lnTo>
                <a:lnTo>
                  <a:pt x="1066" y="1276"/>
                </a:lnTo>
                <a:lnTo>
                  <a:pt x="1065" y="1276"/>
                </a:lnTo>
                <a:lnTo>
                  <a:pt x="1064" y="1276"/>
                </a:lnTo>
                <a:lnTo>
                  <a:pt x="1064" y="1277"/>
                </a:lnTo>
                <a:lnTo>
                  <a:pt x="1062" y="1277"/>
                </a:lnTo>
                <a:lnTo>
                  <a:pt x="1062" y="1278"/>
                </a:lnTo>
                <a:lnTo>
                  <a:pt x="1061" y="1278"/>
                </a:lnTo>
                <a:lnTo>
                  <a:pt x="1061" y="1277"/>
                </a:lnTo>
                <a:lnTo>
                  <a:pt x="1060" y="1277"/>
                </a:lnTo>
                <a:lnTo>
                  <a:pt x="1059" y="1277"/>
                </a:lnTo>
                <a:lnTo>
                  <a:pt x="1058" y="1276"/>
                </a:lnTo>
                <a:lnTo>
                  <a:pt x="1057" y="1274"/>
                </a:lnTo>
                <a:lnTo>
                  <a:pt x="1055" y="1273"/>
                </a:lnTo>
                <a:lnTo>
                  <a:pt x="1054" y="1273"/>
                </a:lnTo>
                <a:lnTo>
                  <a:pt x="1052" y="1274"/>
                </a:lnTo>
                <a:lnTo>
                  <a:pt x="1049" y="1277"/>
                </a:lnTo>
                <a:lnTo>
                  <a:pt x="1045" y="1280"/>
                </a:lnTo>
                <a:lnTo>
                  <a:pt x="1041" y="1281"/>
                </a:lnTo>
                <a:lnTo>
                  <a:pt x="1038" y="1281"/>
                </a:lnTo>
                <a:lnTo>
                  <a:pt x="1037" y="1281"/>
                </a:lnTo>
                <a:lnTo>
                  <a:pt x="1034" y="1282"/>
                </a:lnTo>
                <a:lnTo>
                  <a:pt x="1033" y="1282"/>
                </a:lnTo>
                <a:lnTo>
                  <a:pt x="1033" y="1281"/>
                </a:lnTo>
                <a:lnTo>
                  <a:pt x="1032" y="1281"/>
                </a:lnTo>
                <a:lnTo>
                  <a:pt x="1031" y="1282"/>
                </a:lnTo>
                <a:lnTo>
                  <a:pt x="1030" y="1284"/>
                </a:lnTo>
                <a:lnTo>
                  <a:pt x="1029" y="1285"/>
                </a:lnTo>
                <a:lnTo>
                  <a:pt x="1026" y="1285"/>
                </a:lnTo>
                <a:lnTo>
                  <a:pt x="1026" y="1285"/>
                </a:lnTo>
                <a:lnTo>
                  <a:pt x="1026" y="1287"/>
                </a:lnTo>
                <a:lnTo>
                  <a:pt x="1025" y="1287"/>
                </a:lnTo>
                <a:lnTo>
                  <a:pt x="1023" y="1287"/>
                </a:lnTo>
                <a:lnTo>
                  <a:pt x="1021" y="1289"/>
                </a:lnTo>
                <a:lnTo>
                  <a:pt x="1020" y="1289"/>
                </a:lnTo>
                <a:lnTo>
                  <a:pt x="1017" y="1289"/>
                </a:lnTo>
                <a:lnTo>
                  <a:pt x="1016" y="1289"/>
                </a:lnTo>
                <a:lnTo>
                  <a:pt x="1015" y="1289"/>
                </a:lnTo>
                <a:lnTo>
                  <a:pt x="1014" y="1289"/>
                </a:lnTo>
                <a:lnTo>
                  <a:pt x="1011" y="1292"/>
                </a:lnTo>
                <a:lnTo>
                  <a:pt x="1008" y="1292"/>
                </a:lnTo>
                <a:lnTo>
                  <a:pt x="1004" y="1294"/>
                </a:lnTo>
                <a:lnTo>
                  <a:pt x="1003" y="1294"/>
                </a:lnTo>
                <a:lnTo>
                  <a:pt x="1001" y="1295"/>
                </a:lnTo>
                <a:close/>
                <a:moveTo>
                  <a:pt x="1078" y="1227"/>
                </a:moveTo>
                <a:lnTo>
                  <a:pt x="1075" y="1225"/>
                </a:lnTo>
                <a:lnTo>
                  <a:pt x="1075" y="1224"/>
                </a:lnTo>
                <a:lnTo>
                  <a:pt x="1074" y="1223"/>
                </a:lnTo>
                <a:lnTo>
                  <a:pt x="1073" y="1221"/>
                </a:lnTo>
                <a:lnTo>
                  <a:pt x="1073" y="1220"/>
                </a:lnTo>
                <a:lnTo>
                  <a:pt x="1074" y="1220"/>
                </a:lnTo>
                <a:lnTo>
                  <a:pt x="1076" y="1220"/>
                </a:lnTo>
                <a:lnTo>
                  <a:pt x="1077" y="1221"/>
                </a:lnTo>
                <a:lnTo>
                  <a:pt x="1076" y="1222"/>
                </a:lnTo>
                <a:lnTo>
                  <a:pt x="1075" y="1222"/>
                </a:lnTo>
                <a:lnTo>
                  <a:pt x="1074" y="1222"/>
                </a:lnTo>
                <a:lnTo>
                  <a:pt x="1078" y="1226"/>
                </a:lnTo>
                <a:lnTo>
                  <a:pt x="1079" y="1226"/>
                </a:lnTo>
                <a:lnTo>
                  <a:pt x="1079" y="1227"/>
                </a:lnTo>
                <a:lnTo>
                  <a:pt x="1078" y="1227"/>
                </a:lnTo>
                <a:close/>
                <a:moveTo>
                  <a:pt x="1076" y="1218"/>
                </a:moveTo>
                <a:lnTo>
                  <a:pt x="1074" y="1218"/>
                </a:lnTo>
                <a:lnTo>
                  <a:pt x="1073" y="1217"/>
                </a:lnTo>
                <a:lnTo>
                  <a:pt x="1072" y="1216"/>
                </a:lnTo>
                <a:lnTo>
                  <a:pt x="1072" y="1216"/>
                </a:lnTo>
                <a:lnTo>
                  <a:pt x="1072" y="1216"/>
                </a:lnTo>
                <a:lnTo>
                  <a:pt x="1073" y="1216"/>
                </a:lnTo>
                <a:lnTo>
                  <a:pt x="1073" y="1216"/>
                </a:lnTo>
                <a:lnTo>
                  <a:pt x="1076" y="1216"/>
                </a:lnTo>
                <a:lnTo>
                  <a:pt x="1076" y="1217"/>
                </a:lnTo>
                <a:lnTo>
                  <a:pt x="1076" y="1218"/>
                </a:lnTo>
                <a:close/>
                <a:moveTo>
                  <a:pt x="1074" y="1216"/>
                </a:moveTo>
                <a:lnTo>
                  <a:pt x="1073" y="1215"/>
                </a:lnTo>
                <a:lnTo>
                  <a:pt x="1072" y="1215"/>
                </a:lnTo>
                <a:lnTo>
                  <a:pt x="1072" y="1214"/>
                </a:lnTo>
                <a:lnTo>
                  <a:pt x="1073" y="1213"/>
                </a:lnTo>
                <a:lnTo>
                  <a:pt x="1074" y="1213"/>
                </a:lnTo>
                <a:lnTo>
                  <a:pt x="1074" y="1216"/>
                </a:lnTo>
                <a:close/>
                <a:moveTo>
                  <a:pt x="1073" y="1226"/>
                </a:moveTo>
                <a:lnTo>
                  <a:pt x="1072" y="1226"/>
                </a:lnTo>
                <a:lnTo>
                  <a:pt x="1072" y="1225"/>
                </a:lnTo>
                <a:lnTo>
                  <a:pt x="1071" y="1223"/>
                </a:lnTo>
                <a:lnTo>
                  <a:pt x="1070" y="1221"/>
                </a:lnTo>
                <a:lnTo>
                  <a:pt x="1070" y="1219"/>
                </a:lnTo>
                <a:lnTo>
                  <a:pt x="1070" y="1218"/>
                </a:lnTo>
                <a:lnTo>
                  <a:pt x="1071" y="1218"/>
                </a:lnTo>
                <a:lnTo>
                  <a:pt x="1071" y="1219"/>
                </a:lnTo>
                <a:lnTo>
                  <a:pt x="1071" y="1217"/>
                </a:lnTo>
                <a:lnTo>
                  <a:pt x="1072" y="1217"/>
                </a:lnTo>
                <a:lnTo>
                  <a:pt x="1072" y="1218"/>
                </a:lnTo>
                <a:lnTo>
                  <a:pt x="1073" y="1218"/>
                </a:lnTo>
                <a:lnTo>
                  <a:pt x="1073" y="1219"/>
                </a:lnTo>
                <a:lnTo>
                  <a:pt x="1072" y="1220"/>
                </a:lnTo>
                <a:lnTo>
                  <a:pt x="1072" y="1221"/>
                </a:lnTo>
                <a:lnTo>
                  <a:pt x="1073" y="1226"/>
                </a:lnTo>
                <a:close/>
                <a:moveTo>
                  <a:pt x="1070" y="1227"/>
                </a:moveTo>
                <a:lnTo>
                  <a:pt x="1069" y="1227"/>
                </a:lnTo>
                <a:lnTo>
                  <a:pt x="1068" y="1226"/>
                </a:lnTo>
                <a:lnTo>
                  <a:pt x="1067" y="1223"/>
                </a:lnTo>
                <a:lnTo>
                  <a:pt x="1068" y="1223"/>
                </a:lnTo>
                <a:lnTo>
                  <a:pt x="1069" y="1223"/>
                </a:lnTo>
                <a:lnTo>
                  <a:pt x="1069" y="1222"/>
                </a:lnTo>
                <a:lnTo>
                  <a:pt x="1069" y="1221"/>
                </a:lnTo>
                <a:lnTo>
                  <a:pt x="1070" y="1221"/>
                </a:lnTo>
                <a:lnTo>
                  <a:pt x="1070" y="1224"/>
                </a:lnTo>
                <a:lnTo>
                  <a:pt x="1071" y="1226"/>
                </a:lnTo>
                <a:lnTo>
                  <a:pt x="1071" y="1227"/>
                </a:lnTo>
                <a:lnTo>
                  <a:pt x="1070" y="1227"/>
                </a:lnTo>
                <a:close/>
                <a:moveTo>
                  <a:pt x="1056" y="1287"/>
                </a:moveTo>
                <a:lnTo>
                  <a:pt x="1056" y="1286"/>
                </a:lnTo>
                <a:lnTo>
                  <a:pt x="1055" y="1286"/>
                </a:lnTo>
                <a:lnTo>
                  <a:pt x="1054" y="1286"/>
                </a:lnTo>
                <a:lnTo>
                  <a:pt x="1051" y="1284"/>
                </a:lnTo>
                <a:lnTo>
                  <a:pt x="1050" y="1284"/>
                </a:lnTo>
                <a:lnTo>
                  <a:pt x="1050" y="1283"/>
                </a:lnTo>
                <a:lnTo>
                  <a:pt x="1051" y="1283"/>
                </a:lnTo>
                <a:lnTo>
                  <a:pt x="1051" y="1281"/>
                </a:lnTo>
                <a:lnTo>
                  <a:pt x="1051" y="1280"/>
                </a:lnTo>
                <a:lnTo>
                  <a:pt x="1050" y="1280"/>
                </a:lnTo>
                <a:lnTo>
                  <a:pt x="1050" y="1279"/>
                </a:lnTo>
                <a:lnTo>
                  <a:pt x="1051" y="1278"/>
                </a:lnTo>
                <a:lnTo>
                  <a:pt x="1052" y="1277"/>
                </a:lnTo>
                <a:lnTo>
                  <a:pt x="1053" y="1277"/>
                </a:lnTo>
                <a:lnTo>
                  <a:pt x="1053" y="1277"/>
                </a:lnTo>
                <a:lnTo>
                  <a:pt x="1053" y="1278"/>
                </a:lnTo>
                <a:lnTo>
                  <a:pt x="1055" y="1278"/>
                </a:lnTo>
                <a:lnTo>
                  <a:pt x="1057" y="1279"/>
                </a:lnTo>
                <a:lnTo>
                  <a:pt x="1058" y="1279"/>
                </a:lnTo>
                <a:lnTo>
                  <a:pt x="1058" y="1278"/>
                </a:lnTo>
                <a:lnTo>
                  <a:pt x="1057" y="1278"/>
                </a:lnTo>
                <a:lnTo>
                  <a:pt x="1055" y="1277"/>
                </a:lnTo>
                <a:lnTo>
                  <a:pt x="1054" y="1277"/>
                </a:lnTo>
                <a:lnTo>
                  <a:pt x="1054" y="1276"/>
                </a:lnTo>
                <a:lnTo>
                  <a:pt x="1055" y="1275"/>
                </a:lnTo>
                <a:lnTo>
                  <a:pt x="1056" y="1275"/>
                </a:lnTo>
                <a:lnTo>
                  <a:pt x="1056" y="1276"/>
                </a:lnTo>
                <a:lnTo>
                  <a:pt x="1057" y="1277"/>
                </a:lnTo>
                <a:lnTo>
                  <a:pt x="1058" y="1277"/>
                </a:lnTo>
                <a:lnTo>
                  <a:pt x="1058" y="1277"/>
                </a:lnTo>
                <a:lnTo>
                  <a:pt x="1059" y="1277"/>
                </a:lnTo>
                <a:lnTo>
                  <a:pt x="1061" y="1277"/>
                </a:lnTo>
                <a:lnTo>
                  <a:pt x="1061" y="1278"/>
                </a:lnTo>
                <a:lnTo>
                  <a:pt x="1061" y="1279"/>
                </a:lnTo>
                <a:lnTo>
                  <a:pt x="1058" y="1280"/>
                </a:lnTo>
                <a:lnTo>
                  <a:pt x="1059" y="1281"/>
                </a:lnTo>
                <a:lnTo>
                  <a:pt x="1060" y="1281"/>
                </a:lnTo>
                <a:lnTo>
                  <a:pt x="1060" y="1282"/>
                </a:lnTo>
                <a:lnTo>
                  <a:pt x="1058" y="1284"/>
                </a:lnTo>
                <a:lnTo>
                  <a:pt x="1058" y="1286"/>
                </a:lnTo>
                <a:lnTo>
                  <a:pt x="1056" y="1287"/>
                </a:lnTo>
                <a:close/>
                <a:moveTo>
                  <a:pt x="1006" y="1265"/>
                </a:moveTo>
                <a:lnTo>
                  <a:pt x="1005" y="1263"/>
                </a:lnTo>
                <a:lnTo>
                  <a:pt x="1004" y="1260"/>
                </a:lnTo>
                <a:lnTo>
                  <a:pt x="1004" y="1255"/>
                </a:lnTo>
                <a:lnTo>
                  <a:pt x="1003" y="1252"/>
                </a:lnTo>
                <a:lnTo>
                  <a:pt x="1003" y="1252"/>
                </a:lnTo>
                <a:lnTo>
                  <a:pt x="1003" y="1251"/>
                </a:lnTo>
                <a:lnTo>
                  <a:pt x="1004" y="1250"/>
                </a:lnTo>
                <a:lnTo>
                  <a:pt x="1004" y="1249"/>
                </a:lnTo>
                <a:lnTo>
                  <a:pt x="1005" y="1249"/>
                </a:lnTo>
                <a:lnTo>
                  <a:pt x="1007" y="1248"/>
                </a:lnTo>
                <a:lnTo>
                  <a:pt x="1009" y="1248"/>
                </a:lnTo>
                <a:lnTo>
                  <a:pt x="1012" y="1248"/>
                </a:lnTo>
                <a:lnTo>
                  <a:pt x="1013" y="1248"/>
                </a:lnTo>
                <a:lnTo>
                  <a:pt x="1014" y="1247"/>
                </a:lnTo>
                <a:lnTo>
                  <a:pt x="1016" y="1248"/>
                </a:lnTo>
                <a:lnTo>
                  <a:pt x="1018" y="1247"/>
                </a:lnTo>
                <a:lnTo>
                  <a:pt x="1019" y="1248"/>
                </a:lnTo>
                <a:lnTo>
                  <a:pt x="1017" y="1252"/>
                </a:lnTo>
                <a:lnTo>
                  <a:pt x="1016" y="1255"/>
                </a:lnTo>
                <a:lnTo>
                  <a:pt x="1013" y="1258"/>
                </a:lnTo>
                <a:lnTo>
                  <a:pt x="1012" y="1258"/>
                </a:lnTo>
                <a:lnTo>
                  <a:pt x="1011" y="1261"/>
                </a:lnTo>
                <a:lnTo>
                  <a:pt x="1010" y="1262"/>
                </a:lnTo>
                <a:lnTo>
                  <a:pt x="1008" y="1263"/>
                </a:lnTo>
                <a:lnTo>
                  <a:pt x="1007" y="1264"/>
                </a:lnTo>
                <a:lnTo>
                  <a:pt x="1006" y="1265"/>
                </a:lnTo>
                <a:close/>
                <a:moveTo>
                  <a:pt x="1005" y="1270"/>
                </a:moveTo>
                <a:lnTo>
                  <a:pt x="1004" y="1270"/>
                </a:lnTo>
                <a:lnTo>
                  <a:pt x="1003" y="1270"/>
                </a:lnTo>
                <a:lnTo>
                  <a:pt x="1003" y="1269"/>
                </a:lnTo>
                <a:lnTo>
                  <a:pt x="1003" y="1268"/>
                </a:lnTo>
                <a:lnTo>
                  <a:pt x="1005" y="1267"/>
                </a:lnTo>
                <a:lnTo>
                  <a:pt x="1006" y="1267"/>
                </a:lnTo>
                <a:lnTo>
                  <a:pt x="1006" y="1268"/>
                </a:lnTo>
                <a:lnTo>
                  <a:pt x="1007" y="1270"/>
                </a:lnTo>
                <a:lnTo>
                  <a:pt x="1006" y="1270"/>
                </a:lnTo>
                <a:lnTo>
                  <a:pt x="1005" y="1270"/>
                </a:lnTo>
                <a:close/>
                <a:moveTo>
                  <a:pt x="872" y="3"/>
                </a:moveTo>
                <a:lnTo>
                  <a:pt x="870" y="2"/>
                </a:lnTo>
                <a:lnTo>
                  <a:pt x="869" y="2"/>
                </a:lnTo>
                <a:lnTo>
                  <a:pt x="869" y="1"/>
                </a:lnTo>
                <a:lnTo>
                  <a:pt x="870" y="1"/>
                </a:lnTo>
                <a:lnTo>
                  <a:pt x="871" y="1"/>
                </a:lnTo>
                <a:lnTo>
                  <a:pt x="872" y="2"/>
                </a:lnTo>
                <a:lnTo>
                  <a:pt x="873" y="2"/>
                </a:lnTo>
                <a:lnTo>
                  <a:pt x="872" y="3"/>
                </a:lnTo>
                <a:close/>
                <a:moveTo>
                  <a:pt x="945" y="1526"/>
                </a:moveTo>
                <a:lnTo>
                  <a:pt x="944" y="1525"/>
                </a:lnTo>
                <a:lnTo>
                  <a:pt x="944" y="1525"/>
                </a:lnTo>
                <a:lnTo>
                  <a:pt x="942" y="1523"/>
                </a:lnTo>
                <a:lnTo>
                  <a:pt x="941" y="1523"/>
                </a:lnTo>
                <a:lnTo>
                  <a:pt x="941" y="1523"/>
                </a:lnTo>
                <a:lnTo>
                  <a:pt x="941" y="1521"/>
                </a:lnTo>
                <a:lnTo>
                  <a:pt x="941" y="1520"/>
                </a:lnTo>
                <a:lnTo>
                  <a:pt x="941" y="1518"/>
                </a:lnTo>
                <a:lnTo>
                  <a:pt x="942" y="1518"/>
                </a:lnTo>
                <a:lnTo>
                  <a:pt x="944" y="1517"/>
                </a:lnTo>
                <a:lnTo>
                  <a:pt x="946" y="1517"/>
                </a:lnTo>
                <a:lnTo>
                  <a:pt x="948" y="1517"/>
                </a:lnTo>
                <a:lnTo>
                  <a:pt x="951" y="1519"/>
                </a:lnTo>
                <a:lnTo>
                  <a:pt x="952" y="1520"/>
                </a:lnTo>
                <a:lnTo>
                  <a:pt x="952" y="1521"/>
                </a:lnTo>
                <a:lnTo>
                  <a:pt x="952" y="1522"/>
                </a:lnTo>
                <a:lnTo>
                  <a:pt x="951" y="1524"/>
                </a:lnTo>
                <a:lnTo>
                  <a:pt x="950" y="1525"/>
                </a:lnTo>
                <a:lnTo>
                  <a:pt x="949" y="1524"/>
                </a:lnTo>
                <a:lnTo>
                  <a:pt x="949" y="1523"/>
                </a:lnTo>
                <a:lnTo>
                  <a:pt x="948" y="1523"/>
                </a:lnTo>
                <a:lnTo>
                  <a:pt x="947" y="1524"/>
                </a:lnTo>
                <a:lnTo>
                  <a:pt x="947" y="1525"/>
                </a:lnTo>
                <a:lnTo>
                  <a:pt x="946" y="1525"/>
                </a:lnTo>
                <a:lnTo>
                  <a:pt x="945" y="1526"/>
                </a:lnTo>
                <a:close/>
                <a:moveTo>
                  <a:pt x="922" y="1535"/>
                </a:moveTo>
                <a:lnTo>
                  <a:pt x="921" y="1534"/>
                </a:lnTo>
                <a:lnTo>
                  <a:pt x="921" y="1533"/>
                </a:lnTo>
                <a:lnTo>
                  <a:pt x="922" y="1534"/>
                </a:lnTo>
                <a:lnTo>
                  <a:pt x="924" y="1532"/>
                </a:lnTo>
                <a:lnTo>
                  <a:pt x="925" y="1532"/>
                </a:lnTo>
                <a:lnTo>
                  <a:pt x="925" y="1533"/>
                </a:lnTo>
                <a:lnTo>
                  <a:pt x="924" y="1534"/>
                </a:lnTo>
                <a:lnTo>
                  <a:pt x="923" y="1534"/>
                </a:lnTo>
                <a:lnTo>
                  <a:pt x="922" y="1535"/>
                </a:lnTo>
                <a:close/>
                <a:moveTo>
                  <a:pt x="876" y="1527"/>
                </a:moveTo>
                <a:lnTo>
                  <a:pt x="874" y="1527"/>
                </a:lnTo>
                <a:lnTo>
                  <a:pt x="873" y="1525"/>
                </a:lnTo>
                <a:lnTo>
                  <a:pt x="872" y="1524"/>
                </a:lnTo>
                <a:lnTo>
                  <a:pt x="871" y="1523"/>
                </a:lnTo>
                <a:lnTo>
                  <a:pt x="870" y="1523"/>
                </a:lnTo>
                <a:lnTo>
                  <a:pt x="870" y="1525"/>
                </a:lnTo>
                <a:lnTo>
                  <a:pt x="869" y="1523"/>
                </a:lnTo>
                <a:lnTo>
                  <a:pt x="869" y="1522"/>
                </a:lnTo>
                <a:lnTo>
                  <a:pt x="871" y="1521"/>
                </a:lnTo>
                <a:lnTo>
                  <a:pt x="874" y="1520"/>
                </a:lnTo>
                <a:lnTo>
                  <a:pt x="876" y="1520"/>
                </a:lnTo>
                <a:lnTo>
                  <a:pt x="877" y="1521"/>
                </a:lnTo>
                <a:lnTo>
                  <a:pt x="877" y="1522"/>
                </a:lnTo>
                <a:lnTo>
                  <a:pt x="875" y="1523"/>
                </a:lnTo>
                <a:lnTo>
                  <a:pt x="875" y="1523"/>
                </a:lnTo>
                <a:lnTo>
                  <a:pt x="875" y="1524"/>
                </a:lnTo>
                <a:lnTo>
                  <a:pt x="876" y="1524"/>
                </a:lnTo>
                <a:lnTo>
                  <a:pt x="879" y="1525"/>
                </a:lnTo>
                <a:lnTo>
                  <a:pt x="879" y="1526"/>
                </a:lnTo>
                <a:lnTo>
                  <a:pt x="878" y="1527"/>
                </a:lnTo>
                <a:lnTo>
                  <a:pt x="876" y="1527"/>
                </a:lnTo>
                <a:close/>
                <a:moveTo>
                  <a:pt x="859" y="1567"/>
                </a:moveTo>
                <a:lnTo>
                  <a:pt x="858" y="1565"/>
                </a:lnTo>
                <a:lnTo>
                  <a:pt x="859" y="1565"/>
                </a:lnTo>
                <a:lnTo>
                  <a:pt x="860" y="1564"/>
                </a:lnTo>
                <a:lnTo>
                  <a:pt x="860" y="1565"/>
                </a:lnTo>
                <a:lnTo>
                  <a:pt x="860" y="1566"/>
                </a:lnTo>
                <a:lnTo>
                  <a:pt x="859" y="1567"/>
                </a:lnTo>
                <a:close/>
                <a:moveTo>
                  <a:pt x="849" y="1567"/>
                </a:moveTo>
                <a:lnTo>
                  <a:pt x="848" y="1567"/>
                </a:lnTo>
                <a:lnTo>
                  <a:pt x="848" y="1566"/>
                </a:lnTo>
                <a:lnTo>
                  <a:pt x="847" y="1565"/>
                </a:lnTo>
                <a:lnTo>
                  <a:pt x="848" y="1563"/>
                </a:lnTo>
                <a:lnTo>
                  <a:pt x="849" y="1563"/>
                </a:lnTo>
                <a:lnTo>
                  <a:pt x="851" y="1563"/>
                </a:lnTo>
                <a:lnTo>
                  <a:pt x="851" y="1564"/>
                </a:lnTo>
                <a:lnTo>
                  <a:pt x="851" y="1565"/>
                </a:lnTo>
                <a:lnTo>
                  <a:pt x="850" y="1566"/>
                </a:lnTo>
                <a:lnTo>
                  <a:pt x="850" y="1567"/>
                </a:lnTo>
                <a:lnTo>
                  <a:pt x="849" y="1567"/>
                </a:lnTo>
                <a:close/>
                <a:moveTo>
                  <a:pt x="836" y="1584"/>
                </a:moveTo>
                <a:lnTo>
                  <a:pt x="835" y="1583"/>
                </a:lnTo>
                <a:lnTo>
                  <a:pt x="835" y="1582"/>
                </a:lnTo>
                <a:lnTo>
                  <a:pt x="836" y="1581"/>
                </a:lnTo>
                <a:lnTo>
                  <a:pt x="837" y="1580"/>
                </a:lnTo>
                <a:lnTo>
                  <a:pt x="838" y="1579"/>
                </a:lnTo>
                <a:lnTo>
                  <a:pt x="839" y="1578"/>
                </a:lnTo>
                <a:lnTo>
                  <a:pt x="839" y="1578"/>
                </a:lnTo>
                <a:lnTo>
                  <a:pt x="839" y="1580"/>
                </a:lnTo>
                <a:lnTo>
                  <a:pt x="838" y="1581"/>
                </a:lnTo>
                <a:lnTo>
                  <a:pt x="837" y="1583"/>
                </a:lnTo>
                <a:lnTo>
                  <a:pt x="836" y="1584"/>
                </a:lnTo>
                <a:close/>
                <a:moveTo>
                  <a:pt x="824" y="1619"/>
                </a:moveTo>
                <a:lnTo>
                  <a:pt x="824" y="1620"/>
                </a:lnTo>
                <a:lnTo>
                  <a:pt x="823" y="1621"/>
                </a:lnTo>
                <a:lnTo>
                  <a:pt x="823" y="1620"/>
                </a:lnTo>
                <a:lnTo>
                  <a:pt x="823" y="1619"/>
                </a:lnTo>
                <a:lnTo>
                  <a:pt x="824" y="1619"/>
                </a:lnTo>
                <a:close/>
                <a:moveTo>
                  <a:pt x="818" y="1615"/>
                </a:moveTo>
                <a:lnTo>
                  <a:pt x="818" y="1614"/>
                </a:lnTo>
                <a:lnTo>
                  <a:pt x="818" y="1613"/>
                </a:lnTo>
                <a:lnTo>
                  <a:pt x="818" y="1612"/>
                </a:lnTo>
                <a:lnTo>
                  <a:pt x="817" y="1611"/>
                </a:lnTo>
                <a:lnTo>
                  <a:pt x="817" y="1610"/>
                </a:lnTo>
                <a:lnTo>
                  <a:pt x="817" y="1609"/>
                </a:lnTo>
                <a:lnTo>
                  <a:pt x="818" y="1609"/>
                </a:lnTo>
                <a:lnTo>
                  <a:pt x="819" y="1609"/>
                </a:lnTo>
                <a:lnTo>
                  <a:pt x="819" y="1608"/>
                </a:lnTo>
                <a:lnTo>
                  <a:pt x="820" y="1608"/>
                </a:lnTo>
                <a:lnTo>
                  <a:pt x="820" y="1609"/>
                </a:lnTo>
                <a:lnTo>
                  <a:pt x="820" y="1611"/>
                </a:lnTo>
                <a:lnTo>
                  <a:pt x="821" y="1612"/>
                </a:lnTo>
                <a:lnTo>
                  <a:pt x="820" y="1614"/>
                </a:lnTo>
                <a:lnTo>
                  <a:pt x="820" y="1615"/>
                </a:lnTo>
                <a:lnTo>
                  <a:pt x="818" y="1615"/>
                </a:lnTo>
                <a:close/>
                <a:moveTo>
                  <a:pt x="817" y="1618"/>
                </a:moveTo>
                <a:lnTo>
                  <a:pt x="815" y="1617"/>
                </a:lnTo>
                <a:lnTo>
                  <a:pt x="815" y="1616"/>
                </a:lnTo>
                <a:lnTo>
                  <a:pt x="814" y="1615"/>
                </a:lnTo>
                <a:lnTo>
                  <a:pt x="815" y="1614"/>
                </a:lnTo>
                <a:lnTo>
                  <a:pt x="816" y="1613"/>
                </a:lnTo>
                <a:lnTo>
                  <a:pt x="816" y="1614"/>
                </a:lnTo>
                <a:lnTo>
                  <a:pt x="816" y="1614"/>
                </a:lnTo>
                <a:lnTo>
                  <a:pt x="816" y="1617"/>
                </a:lnTo>
                <a:lnTo>
                  <a:pt x="817" y="1617"/>
                </a:lnTo>
                <a:lnTo>
                  <a:pt x="817" y="1618"/>
                </a:lnTo>
                <a:lnTo>
                  <a:pt x="818" y="1618"/>
                </a:lnTo>
                <a:lnTo>
                  <a:pt x="817" y="1618"/>
                </a:lnTo>
                <a:close/>
                <a:moveTo>
                  <a:pt x="812" y="1631"/>
                </a:moveTo>
                <a:lnTo>
                  <a:pt x="811" y="1630"/>
                </a:lnTo>
                <a:lnTo>
                  <a:pt x="811" y="1629"/>
                </a:lnTo>
                <a:lnTo>
                  <a:pt x="812" y="1629"/>
                </a:lnTo>
                <a:lnTo>
                  <a:pt x="812" y="1628"/>
                </a:lnTo>
                <a:lnTo>
                  <a:pt x="811" y="1627"/>
                </a:lnTo>
                <a:lnTo>
                  <a:pt x="812" y="1626"/>
                </a:lnTo>
                <a:lnTo>
                  <a:pt x="812" y="1625"/>
                </a:lnTo>
                <a:lnTo>
                  <a:pt x="814" y="1624"/>
                </a:lnTo>
                <a:lnTo>
                  <a:pt x="815" y="1624"/>
                </a:lnTo>
                <a:lnTo>
                  <a:pt x="816" y="1623"/>
                </a:lnTo>
                <a:lnTo>
                  <a:pt x="817" y="1623"/>
                </a:lnTo>
                <a:lnTo>
                  <a:pt x="815" y="1628"/>
                </a:lnTo>
                <a:lnTo>
                  <a:pt x="814" y="1630"/>
                </a:lnTo>
                <a:lnTo>
                  <a:pt x="812" y="1631"/>
                </a:lnTo>
                <a:close/>
                <a:moveTo>
                  <a:pt x="813" y="1639"/>
                </a:moveTo>
                <a:lnTo>
                  <a:pt x="812" y="1639"/>
                </a:lnTo>
                <a:lnTo>
                  <a:pt x="811" y="1639"/>
                </a:lnTo>
                <a:lnTo>
                  <a:pt x="810" y="1638"/>
                </a:lnTo>
                <a:lnTo>
                  <a:pt x="809" y="1638"/>
                </a:lnTo>
                <a:lnTo>
                  <a:pt x="809" y="1637"/>
                </a:lnTo>
                <a:lnTo>
                  <a:pt x="811" y="1638"/>
                </a:lnTo>
                <a:lnTo>
                  <a:pt x="813" y="1638"/>
                </a:lnTo>
                <a:lnTo>
                  <a:pt x="814" y="1639"/>
                </a:lnTo>
                <a:lnTo>
                  <a:pt x="813" y="1639"/>
                </a:lnTo>
                <a:close/>
                <a:moveTo>
                  <a:pt x="813" y="1636"/>
                </a:moveTo>
                <a:lnTo>
                  <a:pt x="811" y="1635"/>
                </a:lnTo>
                <a:lnTo>
                  <a:pt x="810" y="1633"/>
                </a:lnTo>
                <a:lnTo>
                  <a:pt x="810" y="1633"/>
                </a:lnTo>
                <a:lnTo>
                  <a:pt x="811" y="1633"/>
                </a:lnTo>
                <a:lnTo>
                  <a:pt x="812" y="1632"/>
                </a:lnTo>
                <a:lnTo>
                  <a:pt x="813" y="1632"/>
                </a:lnTo>
                <a:lnTo>
                  <a:pt x="814" y="1633"/>
                </a:lnTo>
                <a:lnTo>
                  <a:pt x="814" y="1634"/>
                </a:lnTo>
                <a:lnTo>
                  <a:pt x="813" y="1634"/>
                </a:lnTo>
                <a:lnTo>
                  <a:pt x="813" y="1633"/>
                </a:lnTo>
                <a:lnTo>
                  <a:pt x="812" y="1633"/>
                </a:lnTo>
                <a:lnTo>
                  <a:pt x="812" y="1634"/>
                </a:lnTo>
                <a:lnTo>
                  <a:pt x="814" y="1636"/>
                </a:lnTo>
                <a:lnTo>
                  <a:pt x="813" y="1636"/>
                </a:lnTo>
                <a:close/>
                <a:moveTo>
                  <a:pt x="805" y="1641"/>
                </a:moveTo>
                <a:lnTo>
                  <a:pt x="804" y="1639"/>
                </a:lnTo>
                <a:lnTo>
                  <a:pt x="804" y="1637"/>
                </a:lnTo>
                <a:lnTo>
                  <a:pt x="804" y="1636"/>
                </a:lnTo>
                <a:lnTo>
                  <a:pt x="807" y="1638"/>
                </a:lnTo>
                <a:lnTo>
                  <a:pt x="808" y="1638"/>
                </a:lnTo>
                <a:lnTo>
                  <a:pt x="808" y="1639"/>
                </a:lnTo>
                <a:lnTo>
                  <a:pt x="807" y="1641"/>
                </a:lnTo>
                <a:lnTo>
                  <a:pt x="806" y="1641"/>
                </a:lnTo>
                <a:lnTo>
                  <a:pt x="805" y="1641"/>
                </a:lnTo>
                <a:close/>
                <a:moveTo>
                  <a:pt x="804" y="1647"/>
                </a:moveTo>
                <a:lnTo>
                  <a:pt x="804" y="1646"/>
                </a:lnTo>
                <a:lnTo>
                  <a:pt x="805" y="1645"/>
                </a:lnTo>
                <a:lnTo>
                  <a:pt x="806" y="1646"/>
                </a:lnTo>
                <a:lnTo>
                  <a:pt x="806" y="1647"/>
                </a:lnTo>
                <a:lnTo>
                  <a:pt x="805" y="1647"/>
                </a:lnTo>
                <a:lnTo>
                  <a:pt x="804" y="1647"/>
                </a:lnTo>
                <a:close/>
                <a:moveTo>
                  <a:pt x="804" y="1652"/>
                </a:moveTo>
                <a:lnTo>
                  <a:pt x="804" y="1651"/>
                </a:lnTo>
                <a:lnTo>
                  <a:pt x="804" y="1651"/>
                </a:lnTo>
                <a:lnTo>
                  <a:pt x="805" y="1652"/>
                </a:lnTo>
                <a:lnTo>
                  <a:pt x="806" y="1652"/>
                </a:lnTo>
                <a:lnTo>
                  <a:pt x="805" y="1653"/>
                </a:lnTo>
                <a:lnTo>
                  <a:pt x="805" y="1654"/>
                </a:lnTo>
                <a:lnTo>
                  <a:pt x="804" y="1653"/>
                </a:lnTo>
                <a:lnTo>
                  <a:pt x="804" y="1652"/>
                </a:lnTo>
                <a:close/>
                <a:moveTo>
                  <a:pt x="804" y="1644"/>
                </a:moveTo>
                <a:lnTo>
                  <a:pt x="803" y="1643"/>
                </a:lnTo>
                <a:lnTo>
                  <a:pt x="801" y="1643"/>
                </a:lnTo>
                <a:lnTo>
                  <a:pt x="801" y="1642"/>
                </a:lnTo>
                <a:lnTo>
                  <a:pt x="802" y="1642"/>
                </a:lnTo>
                <a:lnTo>
                  <a:pt x="803" y="1641"/>
                </a:lnTo>
                <a:lnTo>
                  <a:pt x="804" y="1643"/>
                </a:lnTo>
                <a:lnTo>
                  <a:pt x="804" y="1644"/>
                </a:lnTo>
                <a:close/>
                <a:moveTo>
                  <a:pt x="798" y="1656"/>
                </a:moveTo>
                <a:lnTo>
                  <a:pt x="797" y="1656"/>
                </a:lnTo>
                <a:lnTo>
                  <a:pt x="796" y="1655"/>
                </a:lnTo>
                <a:lnTo>
                  <a:pt x="796" y="1654"/>
                </a:lnTo>
                <a:lnTo>
                  <a:pt x="796" y="1653"/>
                </a:lnTo>
                <a:lnTo>
                  <a:pt x="796" y="1651"/>
                </a:lnTo>
                <a:lnTo>
                  <a:pt x="797" y="1651"/>
                </a:lnTo>
                <a:lnTo>
                  <a:pt x="798" y="1653"/>
                </a:lnTo>
                <a:lnTo>
                  <a:pt x="797" y="1654"/>
                </a:lnTo>
                <a:lnTo>
                  <a:pt x="798" y="1655"/>
                </a:lnTo>
                <a:lnTo>
                  <a:pt x="798" y="1656"/>
                </a:lnTo>
                <a:close/>
                <a:moveTo>
                  <a:pt x="793" y="1667"/>
                </a:moveTo>
                <a:lnTo>
                  <a:pt x="792" y="1666"/>
                </a:lnTo>
                <a:lnTo>
                  <a:pt x="791" y="1665"/>
                </a:lnTo>
                <a:lnTo>
                  <a:pt x="791" y="1663"/>
                </a:lnTo>
                <a:lnTo>
                  <a:pt x="791" y="1662"/>
                </a:lnTo>
                <a:lnTo>
                  <a:pt x="791" y="1660"/>
                </a:lnTo>
                <a:lnTo>
                  <a:pt x="791" y="1659"/>
                </a:lnTo>
                <a:lnTo>
                  <a:pt x="792" y="1660"/>
                </a:lnTo>
                <a:lnTo>
                  <a:pt x="792" y="1661"/>
                </a:lnTo>
                <a:lnTo>
                  <a:pt x="792" y="1662"/>
                </a:lnTo>
                <a:lnTo>
                  <a:pt x="793" y="1662"/>
                </a:lnTo>
                <a:lnTo>
                  <a:pt x="794" y="1663"/>
                </a:lnTo>
                <a:lnTo>
                  <a:pt x="795" y="1662"/>
                </a:lnTo>
                <a:lnTo>
                  <a:pt x="796" y="1662"/>
                </a:lnTo>
                <a:lnTo>
                  <a:pt x="796" y="1664"/>
                </a:lnTo>
                <a:lnTo>
                  <a:pt x="796" y="1666"/>
                </a:lnTo>
                <a:lnTo>
                  <a:pt x="795" y="1666"/>
                </a:lnTo>
                <a:lnTo>
                  <a:pt x="793" y="1666"/>
                </a:lnTo>
                <a:lnTo>
                  <a:pt x="793" y="1667"/>
                </a:lnTo>
                <a:close/>
                <a:moveTo>
                  <a:pt x="793" y="1662"/>
                </a:moveTo>
                <a:lnTo>
                  <a:pt x="793" y="1661"/>
                </a:lnTo>
                <a:lnTo>
                  <a:pt x="793" y="1660"/>
                </a:lnTo>
                <a:lnTo>
                  <a:pt x="793" y="1659"/>
                </a:lnTo>
                <a:lnTo>
                  <a:pt x="793" y="1658"/>
                </a:lnTo>
                <a:lnTo>
                  <a:pt x="793" y="1658"/>
                </a:lnTo>
                <a:lnTo>
                  <a:pt x="794" y="1658"/>
                </a:lnTo>
                <a:lnTo>
                  <a:pt x="795" y="1658"/>
                </a:lnTo>
                <a:lnTo>
                  <a:pt x="794" y="1660"/>
                </a:lnTo>
                <a:lnTo>
                  <a:pt x="794" y="1661"/>
                </a:lnTo>
                <a:lnTo>
                  <a:pt x="793" y="1662"/>
                </a:lnTo>
                <a:close/>
                <a:moveTo>
                  <a:pt x="729" y="1729"/>
                </a:moveTo>
                <a:lnTo>
                  <a:pt x="728" y="1728"/>
                </a:lnTo>
                <a:lnTo>
                  <a:pt x="728" y="1727"/>
                </a:lnTo>
                <a:lnTo>
                  <a:pt x="727" y="1728"/>
                </a:lnTo>
                <a:lnTo>
                  <a:pt x="727" y="1727"/>
                </a:lnTo>
                <a:lnTo>
                  <a:pt x="726" y="1725"/>
                </a:lnTo>
                <a:lnTo>
                  <a:pt x="727" y="1723"/>
                </a:lnTo>
                <a:lnTo>
                  <a:pt x="728" y="1721"/>
                </a:lnTo>
                <a:lnTo>
                  <a:pt x="730" y="1720"/>
                </a:lnTo>
                <a:lnTo>
                  <a:pt x="731" y="1720"/>
                </a:lnTo>
                <a:lnTo>
                  <a:pt x="733" y="1720"/>
                </a:lnTo>
                <a:lnTo>
                  <a:pt x="733" y="1721"/>
                </a:lnTo>
                <a:lnTo>
                  <a:pt x="732" y="1722"/>
                </a:lnTo>
                <a:lnTo>
                  <a:pt x="731" y="1725"/>
                </a:lnTo>
                <a:lnTo>
                  <a:pt x="730" y="1725"/>
                </a:lnTo>
                <a:lnTo>
                  <a:pt x="729" y="1728"/>
                </a:lnTo>
                <a:lnTo>
                  <a:pt x="729" y="1729"/>
                </a:lnTo>
                <a:close/>
                <a:moveTo>
                  <a:pt x="723" y="1745"/>
                </a:moveTo>
                <a:lnTo>
                  <a:pt x="723" y="1744"/>
                </a:lnTo>
                <a:lnTo>
                  <a:pt x="723" y="1743"/>
                </a:lnTo>
                <a:lnTo>
                  <a:pt x="723" y="1741"/>
                </a:lnTo>
                <a:lnTo>
                  <a:pt x="723" y="1741"/>
                </a:lnTo>
                <a:lnTo>
                  <a:pt x="724" y="1741"/>
                </a:lnTo>
                <a:lnTo>
                  <a:pt x="723" y="1743"/>
                </a:lnTo>
                <a:lnTo>
                  <a:pt x="724" y="1743"/>
                </a:lnTo>
                <a:lnTo>
                  <a:pt x="723" y="1744"/>
                </a:lnTo>
                <a:lnTo>
                  <a:pt x="723" y="1744"/>
                </a:lnTo>
                <a:lnTo>
                  <a:pt x="723" y="1745"/>
                </a:lnTo>
                <a:close/>
                <a:moveTo>
                  <a:pt x="716" y="1744"/>
                </a:moveTo>
                <a:lnTo>
                  <a:pt x="716" y="1744"/>
                </a:lnTo>
                <a:lnTo>
                  <a:pt x="717" y="1743"/>
                </a:lnTo>
                <a:lnTo>
                  <a:pt x="718" y="1743"/>
                </a:lnTo>
                <a:lnTo>
                  <a:pt x="719" y="1744"/>
                </a:lnTo>
                <a:lnTo>
                  <a:pt x="720" y="1744"/>
                </a:lnTo>
                <a:lnTo>
                  <a:pt x="720" y="1744"/>
                </a:lnTo>
                <a:lnTo>
                  <a:pt x="719" y="1744"/>
                </a:lnTo>
                <a:lnTo>
                  <a:pt x="718" y="1744"/>
                </a:lnTo>
                <a:lnTo>
                  <a:pt x="717" y="1744"/>
                </a:lnTo>
                <a:lnTo>
                  <a:pt x="716" y="1744"/>
                </a:lnTo>
                <a:close/>
                <a:moveTo>
                  <a:pt x="712" y="1749"/>
                </a:moveTo>
                <a:lnTo>
                  <a:pt x="711" y="1748"/>
                </a:lnTo>
                <a:lnTo>
                  <a:pt x="710" y="1748"/>
                </a:lnTo>
                <a:lnTo>
                  <a:pt x="711" y="1747"/>
                </a:lnTo>
                <a:lnTo>
                  <a:pt x="711" y="1746"/>
                </a:lnTo>
                <a:lnTo>
                  <a:pt x="711" y="1746"/>
                </a:lnTo>
                <a:lnTo>
                  <a:pt x="713" y="1746"/>
                </a:lnTo>
                <a:lnTo>
                  <a:pt x="713" y="1747"/>
                </a:lnTo>
                <a:lnTo>
                  <a:pt x="713" y="1748"/>
                </a:lnTo>
                <a:lnTo>
                  <a:pt x="712" y="1749"/>
                </a:lnTo>
                <a:close/>
                <a:moveTo>
                  <a:pt x="699" y="1761"/>
                </a:moveTo>
                <a:lnTo>
                  <a:pt x="698" y="1761"/>
                </a:lnTo>
                <a:lnTo>
                  <a:pt x="698" y="1760"/>
                </a:lnTo>
                <a:lnTo>
                  <a:pt x="699" y="1758"/>
                </a:lnTo>
                <a:lnTo>
                  <a:pt x="699" y="1759"/>
                </a:lnTo>
                <a:lnTo>
                  <a:pt x="700" y="1760"/>
                </a:lnTo>
                <a:lnTo>
                  <a:pt x="699" y="1761"/>
                </a:lnTo>
                <a:lnTo>
                  <a:pt x="699" y="1761"/>
                </a:lnTo>
                <a:close/>
                <a:moveTo>
                  <a:pt x="699" y="1768"/>
                </a:moveTo>
                <a:lnTo>
                  <a:pt x="697" y="1768"/>
                </a:lnTo>
                <a:lnTo>
                  <a:pt x="696" y="1767"/>
                </a:lnTo>
                <a:lnTo>
                  <a:pt x="696" y="1766"/>
                </a:lnTo>
                <a:lnTo>
                  <a:pt x="695" y="1766"/>
                </a:lnTo>
                <a:lnTo>
                  <a:pt x="695" y="1765"/>
                </a:lnTo>
                <a:lnTo>
                  <a:pt x="696" y="1765"/>
                </a:lnTo>
                <a:lnTo>
                  <a:pt x="699" y="1767"/>
                </a:lnTo>
                <a:lnTo>
                  <a:pt x="699" y="1768"/>
                </a:lnTo>
                <a:lnTo>
                  <a:pt x="699" y="1768"/>
                </a:lnTo>
                <a:close/>
                <a:moveTo>
                  <a:pt x="694" y="1762"/>
                </a:moveTo>
                <a:lnTo>
                  <a:pt x="693" y="1761"/>
                </a:lnTo>
                <a:lnTo>
                  <a:pt x="693" y="1760"/>
                </a:lnTo>
                <a:lnTo>
                  <a:pt x="692" y="1760"/>
                </a:lnTo>
                <a:lnTo>
                  <a:pt x="692" y="1759"/>
                </a:lnTo>
                <a:lnTo>
                  <a:pt x="692" y="1757"/>
                </a:lnTo>
                <a:lnTo>
                  <a:pt x="693" y="1755"/>
                </a:lnTo>
                <a:lnTo>
                  <a:pt x="694" y="1755"/>
                </a:lnTo>
                <a:lnTo>
                  <a:pt x="695" y="1755"/>
                </a:lnTo>
                <a:lnTo>
                  <a:pt x="696" y="1755"/>
                </a:lnTo>
                <a:lnTo>
                  <a:pt x="697" y="1752"/>
                </a:lnTo>
                <a:lnTo>
                  <a:pt x="697" y="1751"/>
                </a:lnTo>
                <a:lnTo>
                  <a:pt x="698" y="1753"/>
                </a:lnTo>
                <a:lnTo>
                  <a:pt x="698" y="1754"/>
                </a:lnTo>
                <a:lnTo>
                  <a:pt x="699" y="1755"/>
                </a:lnTo>
                <a:lnTo>
                  <a:pt x="699" y="1755"/>
                </a:lnTo>
                <a:lnTo>
                  <a:pt x="699" y="1756"/>
                </a:lnTo>
                <a:lnTo>
                  <a:pt x="699" y="1758"/>
                </a:lnTo>
                <a:lnTo>
                  <a:pt x="698" y="1758"/>
                </a:lnTo>
                <a:lnTo>
                  <a:pt x="698" y="1756"/>
                </a:lnTo>
                <a:lnTo>
                  <a:pt x="697" y="1756"/>
                </a:lnTo>
                <a:lnTo>
                  <a:pt x="697" y="1758"/>
                </a:lnTo>
                <a:lnTo>
                  <a:pt x="695" y="1757"/>
                </a:lnTo>
                <a:lnTo>
                  <a:pt x="695" y="1758"/>
                </a:lnTo>
                <a:lnTo>
                  <a:pt x="696" y="1759"/>
                </a:lnTo>
                <a:lnTo>
                  <a:pt x="695" y="1760"/>
                </a:lnTo>
                <a:lnTo>
                  <a:pt x="694" y="1761"/>
                </a:lnTo>
                <a:lnTo>
                  <a:pt x="694" y="1762"/>
                </a:lnTo>
                <a:close/>
                <a:moveTo>
                  <a:pt x="697" y="1760"/>
                </a:moveTo>
                <a:lnTo>
                  <a:pt x="697" y="1762"/>
                </a:lnTo>
                <a:lnTo>
                  <a:pt x="697" y="1763"/>
                </a:lnTo>
                <a:lnTo>
                  <a:pt x="698" y="1764"/>
                </a:lnTo>
                <a:lnTo>
                  <a:pt x="697" y="1765"/>
                </a:lnTo>
                <a:lnTo>
                  <a:pt x="695" y="1764"/>
                </a:lnTo>
                <a:lnTo>
                  <a:pt x="696" y="1762"/>
                </a:lnTo>
                <a:lnTo>
                  <a:pt x="697" y="1762"/>
                </a:lnTo>
                <a:lnTo>
                  <a:pt x="697" y="1761"/>
                </a:lnTo>
                <a:lnTo>
                  <a:pt x="697" y="1760"/>
                </a:lnTo>
                <a:close/>
                <a:moveTo>
                  <a:pt x="693" y="1767"/>
                </a:moveTo>
                <a:lnTo>
                  <a:pt x="692" y="1765"/>
                </a:lnTo>
                <a:lnTo>
                  <a:pt x="691" y="1764"/>
                </a:lnTo>
                <a:lnTo>
                  <a:pt x="691" y="1763"/>
                </a:lnTo>
                <a:lnTo>
                  <a:pt x="692" y="1763"/>
                </a:lnTo>
                <a:lnTo>
                  <a:pt x="693" y="1765"/>
                </a:lnTo>
                <a:lnTo>
                  <a:pt x="693" y="1767"/>
                </a:lnTo>
                <a:close/>
                <a:moveTo>
                  <a:pt x="686" y="1764"/>
                </a:moveTo>
                <a:lnTo>
                  <a:pt x="685" y="1763"/>
                </a:lnTo>
                <a:lnTo>
                  <a:pt x="687" y="1760"/>
                </a:lnTo>
                <a:lnTo>
                  <a:pt x="688" y="1760"/>
                </a:lnTo>
                <a:lnTo>
                  <a:pt x="688" y="1761"/>
                </a:lnTo>
                <a:lnTo>
                  <a:pt x="687" y="1762"/>
                </a:lnTo>
                <a:lnTo>
                  <a:pt x="687" y="1763"/>
                </a:lnTo>
                <a:lnTo>
                  <a:pt x="686" y="1764"/>
                </a:lnTo>
                <a:close/>
                <a:moveTo>
                  <a:pt x="677" y="1764"/>
                </a:moveTo>
                <a:lnTo>
                  <a:pt x="677" y="1763"/>
                </a:lnTo>
                <a:lnTo>
                  <a:pt x="677" y="1762"/>
                </a:lnTo>
                <a:lnTo>
                  <a:pt x="678" y="1761"/>
                </a:lnTo>
                <a:lnTo>
                  <a:pt x="680" y="1759"/>
                </a:lnTo>
                <a:lnTo>
                  <a:pt x="680" y="1758"/>
                </a:lnTo>
                <a:lnTo>
                  <a:pt x="680" y="1757"/>
                </a:lnTo>
                <a:lnTo>
                  <a:pt x="679" y="1757"/>
                </a:lnTo>
                <a:lnTo>
                  <a:pt x="679" y="1755"/>
                </a:lnTo>
                <a:lnTo>
                  <a:pt x="677" y="1753"/>
                </a:lnTo>
                <a:lnTo>
                  <a:pt x="677" y="1752"/>
                </a:lnTo>
                <a:lnTo>
                  <a:pt x="679" y="1750"/>
                </a:lnTo>
                <a:lnTo>
                  <a:pt x="681" y="1750"/>
                </a:lnTo>
                <a:lnTo>
                  <a:pt x="686" y="1747"/>
                </a:lnTo>
                <a:lnTo>
                  <a:pt x="687" y="1746"/>
                </a:lnTo>
                <a:lnTo>
                  <a:pt x="687" y="1747"/>
                </a:lnTo>
                <a:lnTo>
                  <a:pt x="688" y="1747"/>
                </a:lnTo>
                <a:lnTo>
                  <a:pt x="687" y="1750"/>
                </a:lnTo>
                <a:lnTo>
                  <a:pt x="687" y="1752"/>
                </a:lnTo>
                <a:lnTo>
                  <a:pt x="687" y="1753"/>
                </a:lnTo>
                <a:lnTo>
                  <a:pt x="687" y="1754"/>
                </a:lnTo>
                <a:lnTo>
                  <a:pt x="685" y="1756"/>
                </a:lnTo>
                <a:lnTo>
                  <a:pt x="684" y="1756"/>
                </a:lnTo>
                <a:lnTo>
                  <a:pt x="683" y="1755"/>
                </a:lnTo>
                <a:lnTo>
                  <a:pt x="683" y="1756"/>
                </a:lnTo>
                <a:lnTo>
                  <a:pt x="684" y="1756"/>
                </a:lnTo>
                <a:lnTo>
                  <a:pt x="684" y="1758"/>
                </a:lnTo>
                <a:lnTo>
                  <a:pt x="683" y="1759"/>
                </a:lnTo>
                <a:lnTo>
                  <a:pt x="683" y="1761"/>
                </a:lnTo>
                <a:lnTo>
                  <a:pt x="683" y="1762"/>
                </a:lnTo>
                <a:lnTo>
                  <a:pt x="682" y="1763"/>
                </a:lnTo>
                <a:lnTo>
                  <a:pt x="681" y="1762"/>
                </a:lnTo>
                <a:lnTo>
                  <a:pt x="679" y="1764"/>
                </a:lnTo>
                <a:lnTo>
                  <a:pt x="677" y="1764"/>
                </a:lnTo>
                <a:close/>
                <a:moveTo>
                  <a:pt x="673" y="1769"/>
                </a:moveTo>
                <a:lnTo>
                  <a:pt x="672" y="1769"/>
                </a:lnTo>
                <a:lnTo>
                  <a:pt x="671" y="1769"/>
                </a:lnTo>
                <a:lnTo>
                  <a:pt x="671" y="1768"/>
                </a:lnTo>
                <a:lnTo>
                  <a:pt x="671" y="1767"/>
                </a:lnTo>
                <a:lnTo>
                  <a:pt x="670" y="1766"/>
                </a:lnTo>
                <a:lnTo>
                  <a:pt x="668" y="1765"/>
                </a:lnTo>
                <a:lnTo>
                  <a:pt x="669" y="1764"/>
                </a:lnTo>
                <a:lnTo>
                  <a:pt x="670" y="1763"/>
                </a:lnTo>
                <a:lnTo>
                  <a:pt x="670" y="1762"/>
                </a:lnTo>
                <a:lnTo>
                  <a:pt x="669" y="1762"/>
                </a:lnTo>
                <a:lnTo>
                  <a:pt x="668" y="1763"/>
                </a:lnTo>
                <a:lnTo>
                  <a:pt x="667" y="1762"/>
                </a:lnTo>
                <a:lnTo>
                  <a:pt x="666" y="1762"/>
                </a:lnTo>
                <a:lnTo>
                  <a:pt x="666" y="1761"/>
                </a:lnTo>
                <a:lnTo>
                  <a:pt x="667" y="1760"/>
                </a:lnTo>
                <a:lnTo>
                  <a:pt x="668" y="1760"/>
                </a:lnTo>
                <a:lnTo>
                  <a:pt x="670" y="1759"/>
                </a:lnTo>
                <a:lnTo>
                  <a:pt x="672" y="1758"/>
                </a:lnTo>
                <a:lnTo>
                  <a:pt x="674" y="1756"/>
                </a:lnTo>
                <a:lnTo>
                  <a:pt x="675" y="1756"/>
                </a:lnTo>
                <a:lnTo>
                  <a:pt x="676" y="1756"/>
                </a:lnTo>
                <a:lnTo>
                  <a:pt x="676" y="1760"/>
                </a:lnTo>
                <a:lnTo>
                  <a:pt x="675" y="1760"/>
                </a:lnTo>
                <a:lnTo>
                  <a:pt x="675" y="1761"/>
                </a:lnTo>
                <a:lnTo>
                  <a:pt x="675" y="1767"/>
                </a:lnTo>
                <a:lnTo>
                  <a:pt x="675" y="1768"/>
                </a:lnTo>
                <a:lnTo>
                  <a:pt x="674" y="1768"/>
                </a:lnTo>
                <a:lnTo>
                  <a:pt x="673" y="1768"/>
                </a:lnTo>
                <a:lnTo>
                  <a:pt x="673" y="1769"/>
                </a:lnTo>
                <a:close/>
                <a:moveTo>
                  <a:pt x="672" y="1773"/>
                </a:moveTo>
                <a:lnTo>
                  <a:pt x="671" y="1773"/>
                </a:lnTo>
                <a:lnTo>
                  <a:pt x="671" y="1772"/>
                </a:lnTo>
                <a:lnTo>
                  <a:pt x="672" y="1771"/>
                </a:lnTo>
                <a:lnTo>
                  <a:pt x="673" y="1770"/>
                </a:lnTo>
                <a:lnTo>
                  <a:pt x="674" y="1771"/>
                </a:lnTo>
                <a:lnTo>
                  <a:pt x="674" y="1773"/>
                </a:lnTo>
                <a:lnTo>
                  <a:pt x="672" y="1773"/>
                </a:lnTo>
                <a:close/>
                <a:moveTo>
                  <a:pt x="673" y="1782"/>
                </a:moveTo>
                <a:lnTo>
                  <a:pt x="672" y="1781"/>
                </a:lnTo>
                <a:lnTo>
                  <a:pt x="670" y="1780"/>
                </a:lnTo>
                <a:lnTo>
                  <a:pt x="670" y="1777"/>
                </a:lnTo>
                <a:lnTo>
                  <a:pt x="671" y="1775"/>
                </a:lnTo>
                <a:lnTo>
                  <a:pt x="672" y="1776"/>
                </a:lnTo>
                <a:lnTo>
                  <a:pt x="673" y="1776"/>
                </a:lnTo>
                <a:lnTo>
                  <a:pt x="674" y="1777"/>
                </a:lnTo>
                <a:lnTo>
                  <a:pt x="673" y="1777"/>
                </a:lnTo>
                <a:lnTo>
                  <a:pt x="672" y="1777"/>
                </a:lnTo>
                <a:lnTo>
                  <a:pt x="672" y="1778"/>
                </a:lnTo>
                <a:lnTo>
                  <a:pt x="673" y="1779"/>
                </a:lnTo>
                <a:lnTo>
                  <a:pt x="673" y="1780"/>
                </a:lnTo>
                <a:lnTo>
                  <a:pt x="673" y="1782"/>
                </a:lnTo>
                <a:close/>
                <a:moveTo>
                  <a:pt x="667" y="1785"/>
                </a:moveTo>
                <a:lnTo>
                  <a:pt x="667" y="1784"/>
                </a:lnTo>
                <a:lnTo>
                  <a:pt x="667" y="1783"/>
                </a:lnTo>
                <a:lnTo>
                  <a:pt x="666" y="1783"/>
                </a:lnTo>
                <a:lnTo>
                  <a:pt x="666" y="1782"/>
                </a:lnTo>
                <a:lnTo>
                  <a:pt x="667" y="1781"/>
                </a:lnTo>
                <a:lnTo>
                  <a:pt x="668" y="1781"/>
                </a:lnTo>
                <a:lnTo>
                  <a:pt x="668" y="1780"/>
                </a:lnTo>
                <a:lnTo>
                  <a:pt x="668" y="1781"/>
                </a:lnTo>
                <a:lnTo>
                  <a:pt x="670" y="1782"/>
                </a:lnTo>
                <a:lnTo>
                  <a:pt x="670" y="1783"/>
                </a:lnTo>
                <a:lnTo>
                  <a:pt x="670" y="1784"/>
                </a:lnTo>
                <a:lnTo>
                  <a:pt x="669" y="1785"/>
                </a:lnTo>
                <a:lnTo>
                  <a:pt x="668" y="1785"/>
                </a:lnTo>
                <a:lnTo>
                  <a:pt x="667" y="1785"/>
                </a:lnTo>
                <a:close/>
                <a:moveTo>
                  <a:pt x="670" y="1773"/>
                </a:moveTo>
                <a:lnTo>
                  <a:pt x="669" y="1773"/>
                </a:lnTo>
                <a:lnTo>
                  <a:pt x="669" y="1772"/>
                </a:lnTo>
                <a:lnTo>
                  <a:pt x="668" y="1772"/>
                </a:lnTo>
                <a:lnTo>
                  <a:pt x="668" y="1768"/>
                </a:lnTo>
                <a:lnTo>
                  <a:pt x="668" y="1768"/>
                </a:lnTo>
                <a:lnTo>
                  <a:pt x="667" y="1767"/>
                </a:lnTo>
                <a:lnTo>
                  <a:pt x="667" y="1766"/>
                </a:lnTo>
                <a:lnTo>
                  <a:pt x="666" y="1765"/>
                </a:lnTo>
                <a:lnTo>
                  <a:pt x="666" y="1764"/>
                </a:lnTo>
                <a:lnTo>
                  <a:pt x="667" y="1764"/>
                </a:lnTo>
                <a:lnTo>
                  <a:pt x="667" y="1765"/>
                </a:lnTo>
                <a:lnTo>
                  <a:pt x="668" y="1767"/>
                </a:lnTo>
                <a:lnTo>
                  <a:pt x="669" y="1767"/>
                </a:lnTo>
                <a:lnTo>
                  <a:pt x="670" y="1767"/>
                </a:lnTo>
                <a:lnTo>
                  <a:pt x="670" y="1768"/>
                </a:lnTo>
                <a:lnTo>
                  <a:pt x="670" y="1768"/>
                </a:lnTo>
                <a:lnTo>
                  <a:pt x="671" y="1771"/>
                </a:lnTo>
                <a:lnTo>
                  <a:pt x="671" y="1772"/>
                </a:lnTo>
                <a:lnTo>
                  <a:pt x="670" y="1773"/>
                </a:lnTo>
                <a:close/>
                <a:moveTo>
                  <a:pt x="664" y="1784"/>
                </a:moveTo>
                <a:lnTo>
                  <a:pt x="663" y="1783"/>
                </a:lnTo>
                <a:lnTo>
                  <a:pt x="663" y="1782"/>
                </a:lnTo>
                <a:lnTo>
                  <a:pt x="660" y="1781"/>
                </a:lnTo>
                <a:lnTo>
                  <a:pt x="659" y="1781"/>
                </a:lnTo>
                <a:lnTo>
                  <a:pt x="660" y="1781"/>
                </a:lnTo>
                <a:lnTo>
                  <a:pt x="662" y="1780"/>
                </a:lnTo>
                <a:lnTo>
                  <a:pt x="662" y="1779"/>
                </a:lnTo>
                <a:lnTo>
                  <a:pt x="660" y="1779"/>
                </a:lnTo>
                <a:lnTo>
                  <a:pt x="659" y="1780"/>
                </a:lnTo>
                <a:lnTo>
                  <a:pt x="658" y="1778"/>
                </a:lnTo>
                <a:lnTo>
                  <a:pt x="658" y="1777"/>
                </a:lnTo>
                <a:lnTo>
                  <a:pt x="658" y="1776"/>
                </a:lnTo>
                <a:lnTo>
                  <a:pt x="659" y="1776"/>
                </a:lnTo>
                <a:lnTo>
                  <a:pt x="660" y="1775"/>
                </a:lnTo>
                <a:lnTo>
                  <a:pt x="660" y="1774"/>
                </a:lnTo>
                <a:lnTo>
                  <a:pt x="657" y="1776"/>
                </a:lnTo>
                <a:lnTo>
                  <a:pt x="656" y="1776"/>
                </a:lnTo>
                <a:lnTo>
                  <a:pt x="656" y="1774"/>
                </a:lnTo>
                <a:lnTo>
                  <a:pt x="656" y="1773"/>
                </a:lnTo>
                <a:lnTo>
                  <a:pt x="657" y="1772"/>
                </a:lnTo>
                <a:lnTo>
                  <a:pt x="660" y="1771"/>
                </a:lnTo>
                <a:lnTo>
                  <a:pt x="661" y="1770"/>
                </a:lnTo>
                <a:lnTo>
                  <a:pt x="662" y="1769"/>
                </a:lnTo>
                <a:lnTo>
                  <a:pt x="662" y="1770"/>
                </a:lnTo>
                <a:lnTo>
                  <a:pt x="662" y="1771"/>
                </a:lnTo>
                <a:lnTo>
                  <a:pt x="661" y="1772"/>
                </a:lnTo>
                <a:lnTo>
                  <a:pt x="662" y="1772"/>
                </a:lnTo>
                <a:lnTo>
                  <a:pt x="664" y="1771"/>
                </a:lnTo>
                <a:lnTo>
                  <a:pt x="664" y="1771"/>
                </a:lnTo>
                <a:lnTo>
                  <a:pt x="665" y="1772"/>
                </a:lnTo>
                <a:lnTo>
                  <a:pt x="665" y="1773"/>
                </a:lnTo>
                <a:lnTo>
                  <a:pt x="665" y="1774"/>
                </a:lnTo>
                <a:lnTo>
                  <a:pt x="666" y="1774"/>
                </a:lnTo>
                <a:lnTo>
                  <a:pt x="667" y="1774"/>
                </a:lnTo>
                <a:lnTo>
                  <a:pt x="669" y="1775"/>
                </a:lnTo>
                <a:lnTo>
                  <a:pt x="668" y="1776"/>
                </a:lnTo>
                <a:lnTo>
                  <a:pt x="667" y="1776"/>
                </a:lnTo>
                <a:lnTo>
                  <a:pt x="667" y="1777"/>
                </a:lnTo>
                <a:lnTo>
                  <a:pt x="668" y="1778"/>
                </a:lnTo>
                <a:lnTo>
                  <a:pt x="668" y="1779"/>
                </a:lnTo>
                <a:lnTo>
                  <a:pt x="667" y="1780"/>
                </a:lnTo>
                <a:lnTo>
                  <a:pt x="666" y="1780"/>
                </a:lnTo>
                <a:lnTo>
                  <a:pt x="666" y="1781"/>
                </a:lnTo>
                <a:lnTo>
                  <a:pt x="665" y="1781"/>
                </a:lnTo>
                <a:lnTo>
                  <a:pt x="664" y="1781"/>
                </a:lnTo>
                <a:lnTo>
                  <a:pt x="664" y="1783"/>
                </a:lnTo>
                <a:lnTo>
                  <a:pt x="664" y="1784"/>
                </a:lnTo>
                <a:close/>
                <a:moveTo>
                  <a:pt x="667" y="1772"/>
                </a:moveTo>
                <a:lnTo>
                  <a:pt x="666" y="1772"/>
                </a:lnTo>
                <a:lnTo>
                  <a:pt x="666" y="1771"/>
                </a:lnTo>
                <a:lnTo>
                  <a:pt x="664" y="1769"/>
                </a:lnTo>
                <a:lnTo>
                  <a:pt x="664" y="1769"/>
                </a:lnTo>
                <a:lnTo>
                  <a:pt x="664" y="1768"/>
                </a:lnTo>
                <a:lnTo>
                  <a:pt x="664" y="1768"/>
                </a:lnTo>
                <a:lnTo>
                  <a:pt x="663" y="1768"/>
                </a:lnTo>
                <a:lnTo>
                  <a:pt x="663" y="1767"/>
                </a:lnTo>
                <a:lnTo>
                  <a:pt x="664" y="1766"/>
                </a:lnTo>
                <a:lnTo>
                  <a:pt x="664" y="1765"/>
                </a:lnTo>
                <a:lnTo>
                  <a:pt x="664" y="1765"/>
                </a:lnTo>
                <a:lnTo>
                  <a:pt x="665" y="1766"/>
                </a:lnTo>
                <a:lnTo>
                  <a:pt x="666" y="1767"/>
                </a:lnTo>
                <a:lnTo>
                  <a:pt x="666" y="1768"/>
                </a:lnTo>
                <a:lnTo>
                  <a:pt x="667" y="1768"/>
                </a:lnTo>
                <a:lnTo>
                  <a:pt x="667" y="1768"/>
                </a:lnTo>
                <a:lnTo>
                  <a:pt x="667" y="1770"/>
                </a:lnTo>
                <a:lnTo>
                  <a:pt x="667" y="1771"/>
                </a:lnTo>
                <a:lnTo>
                  <a:pt x="667" y="1772"/>
                </a:lnTo>
                <a:close/>
                <a:moveTo>
                  <a:pt x="656" y="1790"/>
                </a:moveTo>
                <a:lnTo>
                  <a:pt x="656" y="1789"/>
                </a:lnTo>
                <a:lnTo>
                  <a:pt x="655" y="1788"/>
                </a:lnTo>
                <a:lnTo>
                  <a:pt x="655" y="1787"/>
                </a:lnTo>
                <a:lnTo>
                  <a:pt x="655" y="1786"/>
                </a:lnTo>
                <a:lnTo>
                  <a:pt x="656" y="1785"/>
                </a:lnTo>
                <a:lnTo>
                  <a:pt x="655" y="1784"/>
                </a:lnTo>
                <a:lnTo>
                  <a:pt x="657" y="1783"/>
                </a:lnTo>
                <a:lnTo>
                  <a:pt x="658" y="1782"/>
                </a:lnTo>
                <a:lnTo>
                  <a:pt x="659" y="1783"/>
                </a:lnTo>
                <a:lnTo>
                  <a:pt x="661" y="1783"/>
                </a:lnTo>
                <a:lnTo>
                  <a:pt x="662" y="1785"/>
                </a:lnTo>
                <a:lnTo>
                  <a:pt x="663" y="1786"/>
                </a:lnTo>
                <a:lnTo>
                  <a:pt x="664" y="1787"/>
                </a:lnTo>
                <a:lnTo>
                  <a:pt x="664" y="1789"/>
                </a:lnTo>
                <a:lnTo>
                  <a:pt x="663" y="1789"/>
                </a:lnTo>
                <a:lnTo>
                  <a:pt x="662" y="1788"/>
                </a:lnTo>
                <a:lnTo>
                  <a:pt x="660" y="1788"/>
                </a:lnTo>
                <a:lnTo>
                  <a:pt x="659" y="1788"/>
                </a:lnTo>
                <a:lnTo>
                  <a:pt x="659" y="1789"/>
                </a:lnTo>
                <a:lnTo>
                  <a:pt x="658" y="1789"/>
                </a:lnTo>
                <a:lnTo>
                  <a:pt x="657" y="1790"/>
                </a:lnTo>
                <a:lnTo>
                  <a:pt x="656" y="1790"/>
                </a:lnTo>
                <a:close/>
                <a:moveTo>
                  <a:pt x="655" y="1782"/>
                </a:moveTo>
                <a:lnTo>
                  <a:pt x="654" y="1781"/>
                </a:lnTo>
                <a:lnTo>
                  <a:pt x="654" y="1779"/>
                </a:lnTo>
                <a:lnTo>
                  <a:pt x="655" y="1778"/>
                </a:lnTo>
                <a:lnTo>
                  <a:pt x="656" y="1778"/>
                </a:lnTo>
                <a:lnTo>
                  <a:pt x="656" y="1779"/>
                </a:lnTo>
                <a:lnTo>
                  <a:pt x="656" y="1780"/>
                </a:lnTo>
                <a:lnTo>
                  <a:pt x="655" y="1780"/>
                </a:lnTo>
                <a:lnTo>
                  <a:pt x="655" y="1781"/>
                </a:lnTo>
                <a:lnTo>
                  <a:pt x="656" y="1780"/>
                </a:lnTo>
                <a:lnTo>
                  <a:pt x="657" y="1780"/>
                </a:lnTo>
                <a:lnTo>
                  <a:pt x="657" y="1781"/>
                </a:lnTo>
                <a:lnTo>
                  <a:pt x="656" y="1781"/>
                </a:lnTo>
                <a:lnTo>
                  <a:pt x="656" y="1782"/>
                </a:lnTo>
                <a:lnTo>
                  <a:pt x="655" y="1782"/>
                </a:lnTo>
                <a:close/>
                <a:moveTo>
                  <a:pt x="635" y="1783"/>
                </a:moveTo>
                <a:lnTo>
                  <a:pt x="634" y="1782"/>
                </a:lnTo>
                <a:lnTo>
                  <a:pt x="633" y="1781"/>
                </a:lnTo>
                <a:lnTo>
                  <a:pt x="632" y="1781"/>
                </a:lnTo>
                <a:lnTo>
                  <a:pt x="632" y="1780"/>
                </a:lnTo>
                <a:lnTo>
                  <a:pt x="631" y="1780"/>
                </a:lnTo>
                <a:lnTo>
                  <a:pt x="630" y="1781"/>
                </a:lnTo>
                <a:lnTo>
                  <a:pt x="630" y="1781"/>
                </a:lnTo>
                <a:lnTo>
                  <a:pt x="629" y="1781"/>
                </a:lnTo>
                <a:lnTo>
                  <a:pt x="629" y="1780"/>
                </a:lnTo>
                <a:lnTo>
                  <a:pt x="628" y="1778"/>
                </a:lnTo>
                <a:lnTo>
                  <a:pt x="627" y="1777"/>
                </a:lnTo>
                <a:lnTo>
                  <a:pt x="627" y="1775"/>
                </a:lnTo>
                <a:lnTo>
                  <a:pt x="627" y="1773"/>
                </a:lnTo>
                <a:lnTo>
                  <a:pt x="627" y="1771"/>
                </a:lnTo>
                <a:lnTo>
                  <a:pt x="627" y="1770"/>
                </a:lnTo>
                <a:lnTo>
                  <a:pt x="627" y="1771"/>
                </a:lnTo>
                <a:lnTo>
                  <a:pt x="626" y="1770"/>
                </a:lnTo>
                <a:lnTo>
                  <a:pt x="627" y="1766"/>
                </a:lnTo>
                <a:lnTo>
                  <a:pt x="628" y="1764"/>
                </a:lnTo>
                <a:lnTo>
                  <a:pt x="628" y="1760"/>
                </a:lnTo>
                <a:lnTo>
                  <a:pt x="630" y="1760"/>
                </a:lnTo>
                <a:lnTo>
                  <a:pt x="631" y="1759"/>
                </a:lnTo>
                <a:lnTo>
                  <a:pt x="632" y="1758"/>
                </a:lnTo>
                <a:lnTo>
                  <a:pt x="632" y="1756"/>
                </a:lnTo>
                <a:lnTo>
                  <a:pt x="632" y="1756"/>
                </a:lnTo>
                <a:lnTo>
                  <a:pt x="632" y="1755"/>
                </a:lnTo>
                <a:lnTo>
                  <a:pt x="632" y="1754"/>
                </a:lnTo>
                <a:lnTo>
                  <a:pt x="633" y="1754"/>
                </a:lnTo>
                <a:lnTo>
                  <a:pt x="634" y="1754"/>
                </a:lnTo>
                <a:lnTo>
                  <a:pt x="635" y="1753"/>
                </a:lnTo>
                <a:lnTo>
                  <a:pt x="636" y="1752"/>
                </a:lnTo>
                <a:lnTo>
                  <a:pt x="637" y="1752"/>
                </a:lnTo>
                <a:lnTo>
                  <a:pt x="639" y="1753"/>
                </a:lnTo>
                <a:lnTo>
                  <a:pt x="639" y="1752"/>
                </a:lnTo>
                <a:lnTo>
                  <a:pt x="639" y="1751"/>
                </a:lnTo>
                <a:lnTo>
                  <a:pt x="640" y="1750"/>
                </a:lnTo>
                <a:lnTo>
                  <a:pt x="641" y="1750"/>
                </a:lnTo>
                <a:lnTo>
                  <a:pt x="642" y="1752"/>
                </a:lnTo>
                <a:lnTo>
                  <a:pt x="645" y="1754"/>
                </a:lnTo>
                <a:lnTo>
                  <a:pt x="646" y="1756"/>
                </a:lnTo>
                <a:lnTo>
                  <a:pt x="647" y="1757"/>
                </a:lnTo>
                <a:lnTo>
                  <a:pt x="649" y="1758"/>
                </a:lnTo>
                <a:lnTo>
                  <a:pt x="651" y="1759"/>
                </a:lnTo>
                <a:lnTo>
                  <a:pt x="652" y="1761"/>
                </a:lnTo>
                <a:lnTo>
                  <a:pt x="652" y="1763"/>
                </a:lnTo>
                <a:lnTo>
                  <a:pt x="653" y="1764"/>
                </a:lnTo>
                <a:lnTo>
                  <a:pt x="654" y="1765"/>
                </a:lnTo>
                <a:lnTo>
                  <a:pt x="656" y="1768"/>
                </a:lnTo>
                <a:lnTo>
                  <a:pt x="655" y="1768"/>
                </a:lnTo>
                <a:lnTo>
                  <a:pt x="654" y="1767"/>
                </a:lnTo>
                <a:lnTo>
                  <a:pt x="653" y="1767"/>
                </a:lnTo>
                <a:lnTo>
                  <a:pt x="653" y="1766"/>
                </a:lnTo>
                <a:lnTo>
                  <a:pt x="652" y="1766"/>
                </a:lnTo>
                <a:lnTo>
                  <a:pt x="652" y="1767"/>
                </a:lnTo>
                <a:lnTo>
                  <a:pt x="651" y="1767"/>
                </a:lnTo>
                <a:lnTo>
                  <a:pt x="650" y="1767"/>
                </a:lnTo>
                <a:lnTo>
                  <a:pt x="649" y="1764"/>
                </a:lnTo>
                <a:lnTo>
                  <a:pt x="648" y="1763"/>
                </a:lnTo>
                <a:lnTo>
                  <a:pt x="648" y="1761"/>
                </a:lnTo>
                <a:lnTo>
                  <a:pt x="647" y="1760"/>
                </a:lnTo>
                <a:lnTo>
                  <a:pt x="646" y="1760"/>
                </a:lnTo>
                <a:lnTo>
                  <a:pt x="646" y="1762"/>
                </a:lnTo>
                <a:lnTo>
                  <a:pt x="647" y="1764"/>
                </a:lnTo>
                <a:lnTo>
                  <a:pt x="647" y="1765"/>
                </a:lnTo>
                <a:lnTo>
                  <a:pt x="646" y="1765"/>
                </a:lnTo>
                <a:lnTo>
                  <a:pt x="648" y="1767"/>
                </a:lnTo>
                <a:lnTo>
                  <a:pt x="649" y="1767"/>
                </a:lnTo>
                <a:lnTo>
                  <a:pt x="649" y="1768"/>
                </a:lnTo>
                <a:lnTo>
                  <a:pt x="650" y="1768"/>
                </a:lnTo>
                <a:lnTo>
                  <a:pt x="649" y="1768"/>
                </a:lnTo>
                <a:lnTo>
                  <a:pt x="647" y="1769"/>
                </a:lnTo>
                <a:lnTo>
                  <a:pt x="646" y="1769"/>
                </a:lnTo>
                <a:lnTo>
                  <a:pt x="646" y="1770"/>
                </a:lnTo>
                <a:lnTo>
                  <a:pt x="648" y="1770"/>
                </a:lnTo>
                <a:lnTo>
                  <a:pt x="650" y="1769"/>
                </a:lnTo>
                <a:lnTo>
                  <a:pt x="651" y="1770"/>
                </a:lnTo>
                <a:lnTo>
                  <a:pt x="652" y="1771"/>
                </a:lnTo>
                <a:lnTo>
                  <a:pt x="653" y="1772"/>
                </a:lnTo>
                <a:lnTo>
                  <a:pt x="653" y="1773"/>
                </a:lnTo>
                <a:lnTo>
                  <a:pt x="653" y="1774"/>
                </a:lnTo>
                <a:lnTo>
                  <a:pt x="652" y="1775"/>
                </a:lnTo>
                <a:lnTo>
                  <a:pt x="651" y="1775"/>
                </a:lnTo>
                <a:lnTo>
                  <a:pt x="651" y="1774"/>
                </a:lnTo>
                <a:lnTo>
                  <a:pt x="650" y="1774"/>
                </a:lnTo>
                <a:lnTo>
                  <a:pt x="650" y="1776"/>
                </a:lnTo>
                <a:lnTo>
                  <a:pt x="650" y="1777"/>
                </a:lnTo>
                <a:lnTo>
                  <a:pt x="649" y="1778"/>
                </a:lnTo>
                <a:lnTo>
                  <a:pt x="648" y="1779"/>
                </a:lnTo>
                <a:lnTo>
                  <a:pt x="648" y="1776"/>
                </a:lnTo>
                <a:lnTo>
                  <a:pt x="648" y="1775"/>
                </a:lnTo>
                <a:lnTo>
                  <a:pt x="647" y="1775"/>
                </a:lnTo>
                <a:lnTo>
                  <a:pt x="647" y="1779"/>
                </a:lnTo>
                <a:lnTo>
                  <a:pt x="645" y="1779"/>
                </a:lnTo>
                <a:lnTo>
                  <a:pt x="644" y="1781"/>
                </a:lnTo>
                <a:lnTo>
                  <a:pt x="644" y="1780"/>
                </a:lnTo>
                <a:lnTo>
                  <a:pt x="643" y="1780"/>
                </a:lnTo>
                <a:lnTo>
                  <a:pt x="644" y="1776"/>
                </a:lnTo>
                <a:lnTo>
                  <a:pt x="643" y="1776"/>
                </a:lnTo>
                <a:lnTo>
                  <a:pt x="643" y="1779"/>
                </a:lnTo>
                <a:lnTo>
                  <a:pt x="642" y="1780"/>
                </a:lnTo>
                <a:lnTo>
                  <a:pt x="642" y="1781"/>
                </a:lnTo>
                <a:lnTo>
                  <a:pt x="641" y="1781"/>
                </a:lnTo>
                <a:lnTo>
                  <a:pt x="641" y="1781"/>
                </a:lnTo>
                <a:lnTo>
                  <a:pt x="641" y="1780"/>
                </a:lnTo>
                <a:lnTo>
                  <a:pt x="641" y="1778"/>
                </a:lnTo>
                <a:lnTo>
                  <a:pt x="641" y="1776"/>
                </a:lnTo>
                <a:lnTo>
                  <a:pt x="641" y="1775"/>
                </a:lnTo>
                <a:lnTo>
                  <a:pt x="641" y="1776"/>
                </a:lnTo>
                <a:lnTo>
                  <a:pt x="640" y="1776"/>
                </a:lnTo>
                <a:lnTo>
                  <a:pt x="639" y="1775"/>
                </a:lnTo>
                <a:lnTo>
                  <a:pt x="639" y="1776"/>
                </a:lnTo>
                <a:lnTo>
                  <a:pt x="638" y="1776"/>
                </a:lnTo>
                <a:lnTo>
                  <a:pt x="638" y="1777"/>
                </a:lnTo>
                <a:lnTo>
                  <a:pt x="638" y="1776"/>
                </a:lnTo>
                <a:lnTo>
                  <a:pt x="638" y="1775"/>
                </a:lnTo>
                <a:lnTo>
                  <a:pt x="637" y="1775"/>
                </a:lnTo>
                <a:lnTo>
                  <a:pt x="637" y="1777"/>
                </a:lnTo>
                <a:lnTo>
                  <a:pt x="638" y="1778"/>
                </a:lnTo>
                <a:lnTo>
                  <a:pt x="639" y="1779"/>
                </a:lnTo>
                <a:lnTo>
                  <a:pt x="640" y="1780"/>
                </a:lnTo>
                <a:lnTo>
                  <a:pt x="640" y="1781"/>
                </a:lnTo>
                <a:lnTo>
                  <a:pt x="639" y="1781"/>
                </a:lnTo>
                <a:lnTo>
                  <a:pt x="638" y="1782"/>
                </a:lnTo>
                <a:lnTo>
                  <a:pt x="637" y="1783"/>
                </a:lnTo>
                <a:lnTo>
                  <a:pt x="636" y="1782"/>
                </a:lnTo>
                <a:lnTo>
                  <a:pt x="635" y="1783"/>
                </a:lnTo>
                <a:close/>
                <a:moveTo>
                  <a:pt x="644" y="1717"/>
                </a:moveTo>
                <a:lnTo>
                  <a:pt x="644" y="1716"/>
                </a:lnTo>
                <a:lnTo>
                  <a:pt x="646" y="1714"/>
                </a:lnTo>
                <a:lnTo>
                  <a:pt x="646" y="1715"/>
                </a:lnTo>
                <a:lnTo>
                  <a:pt x="645" y="1717"/>
                </a:lnTo>
                <a:lnTo>
                  <a:pt x="644" y="1717"/>
                </a:lnTo>
                <a:close/>
                <a:moveTo>
                  <a:pt x="624" y="1755"/>
                </a:moveTo>
                <a:lnTo>
                  <a:pt x="621" y="1753"/>
                </a:lnTo>
                <a:lnTo>
                  <a:pt x="620" y="1753"/>
                </a:lnTo>
                <a:lnTo>
                  <a:pt x="619" y="1752"/>
                </a:lnTo>
                <a:lnTo>
                  <a:pt x="620" y="1750"/>
                </a:lnTo>
                <a:lnTo>
                  <a:pt x="621" y="1750"/>
                </a:lnTo>
                <a:lnTo>
                  <a:pt x="622" y="1749"/>
                </a:lnTo>
                <a:lnTo>
                  <a:pt x="623" y="1749"/>
                </a:lnTo>
                <a:lnTo>
                  <a:pt x="623" y="1748"/>
                </a:lnTo>
                <a:lnTo>
                  <a:pt x="623" y="1747"/>
                </a:lnTo>
                <a:lnTo>
                  <a:pt x="624" y="1746"/>
                </a:lnTo>
                <a:lnTo>
                  <a:pt x="624" y="1747"/>
                </a:lnTo>
                <a:lnTo>
                  <a:pt x="624" y="1749"/>
                </a:lnTo>
                <a:lnTo>
                  <a:pt x="624" y="1751"/>
                </a:lnTo>
                <a:lnTo>
                  <a:pt x="625" y="1752"/>
                </a:lnTo>
                <a:lnTo>
                  <a:pt x="625" y="1753"/>
                </a:lnTo>
                <a:lnTo>
                  <a:pt x="624" y="1755"/>
                </a:lnTo>
                <a:close/>
                <a:moveTo>
                  <a:pt x="611" y="1747"/>
                </a:moveTo>
                <a:lnTo>
                  <a:pt x="610" y="1746"/>
                </a:lnTo>
                <a:lnTo>
                  <a:pt x="610" y="1745"/>
                </a:lnTo>
                <a:lnTo>
                  <a:pt x="610" y="1744"/>
                </a:lnTo>
                <a:lnTo>
                  <a:pt x="610" y="1744"/>
                </a:lnTo>
                <a:lnTo>
                  <a:pt x="611" y="1744"/>
                </a:lnTo>
                <a:lnTo>
                  <a:pt x="611" y="1745"/>
                </a:lnTo>
                <a:lnTo>
                  <a:pt x="612" y="1746"/>
                </a:lnTo>
                <a:lnTo>
                  <a:pt x="611" y="1746"/>
                </a:lnTo>
                <a:lnTo>
                  <a:pt x="611" y="1747"/>
                </a:lnTo>
                <a:close/>
                <a:moveTo>
                  <a:pt x="585" y="1787"/>
                </a:moveTo>
                <a:lnTo>
                  <a:pt x="584" y="1786"/>
                </a:lnTo>
                <a:lnTo>
                  <a:pt x="585" y="1785"/>
                </a:lnTo>
                <a:lnTo>
                  <a:pt x="586" y="1784"/>
                </a:lnTo>
                <a:lnTo>
                  <a:pt x="587" y="1784"/>
                </a:lnTo>
                <a:lnTo>
                  <a:pt x="587" y="1783"/>
                </a:lnTo>
                <a:lnTo>
                  <a:pt x="587" y="1782"/>
                </a:lnTo>
                <a:lnTo>
                  <a:pt x="588" y="1782"/>
                </a:lnTo>
                <a:lnTo>
                  <a:pt x="588" y="1781"/>
                </a:lnTo>
                <a:lnTo>
                  <a:pt x="588" y="1781"/>
                </a:lnTo>
                <a:lnTo>
                  <a:pt x="589" y="1781"/>
                </a:lnTo>
                <a:lnTo>
                  <a:pt x="589" y="1780"/>
                </a:lnTo>
                <a:lnTo>
                  <a:pt x="590" y="1780"/>
                </a:lnTo>
                <a:lnTo>
                  <a:pt x="591" y="1781"/>
                </a:lnTo>
                <a:lnTo>
                  <a:pt x="591" y="1780"/>
                </a:lnTo>
                <a:lnTo>
                  <a:pt x="592" y="1780"/>
                </a:lnTo>
                <a:lnTo>
                  <a:pt x="592" y="1779"/>
                </a:lnTo>
                <a:lnTo>
                  <a:pt x="592" y="1778"/>
                </a:lnTo>
                <a:lnTo>
                  <a:pt x="592" y="1777"/>
                </a:lnTo>
                <a:lnTo>
                  <a:pt x="593" y="1778"/>
                </a:lnTo>
                <a:lnTo>
                  <a:pt x="594" y="1779"/>
                </a:lnTo>
                <a:lnTo>
                  <a:pt x="594" y="1783"/>
                </a:lnTo>
                <a:lnTo>
                  <a:pt x="594" y="1784"/>
                </a:lnTo>
                <a:lnTo>
                  <a:pt x="594" y="1783"/>
                </a:lnTo>
                <a:lnTo>
                  <a:pt x="593" y="1783"/>
                </a:lnTo>
                <a:lnTo>
                  <a:pt x="592" y="1783"/>
                </a:lnTo>
                <a:lnTo>
                  <a:pt x="591" y="1783"/>
                </a:lnTo>
                <a:lnTo>
                  <a:pt x="591" y="1784"/>
                </a:lnTo>
                <a:lnTo>
                  <a:pt x="590" y="1784"/>
                </a:lnTo>
                <a:lnTo>
                  <a:pt x="590" y="1785"/>
                </a:lnTo>
                <a:lnTo>
                  <a:pt x="589" y="1785"/>
                </a:lnTo>
                <a:lnTo>
                  <a:pt x="588" y="1785"/>
                </a:lnTo>
                <a:lnTo>
                  <a:pt x="587" y="1785"/>
                </a:lnTo>
                <a:lnTo>
                  <a:pt x="586" y="1786"/>
                </a:lnTo>
                <a:lnTo>
                  <a:pt x="585" y="1787"/>
                </a:lnTo>
                <a:close/>
                <a:moveTo>
                  <a:pt x="759" y="49"/>
                </a:moveTo>
                <a:lnTo>
                  <a:pt x="758" y="49"/>
                </a:lnTo>
                <a:lnTo>
                  <a:pt x="758" y="49"/>
                </a:lnTo>
                <a:lnTo>
                  <a:pt x="758" y="47"/>
                </a:lnTo>
                <a:lnTo>
                  <a:pt x="758" y="46"/>
                </a:lnTo>
                <a:lnTo>
                  <a:pt x="758" y="45"/>
                </a:lnTo>
                <a:lnTo>
                  <a:pt x="758" y="45"/>
                </a:lnTo>
                <a:lnTo>
                  <a:pt x="761" y="45"/>
                </a:lnTo>
                <a:lnTo>
                  <a:pt x="763" y="45"/>
                </a:lnTo>
                <a:lnTo>
                  <a:pt x="765" y="46"/>
                </a:lnTo>
                <a:lnTo>
                  <a:pt x="765" y="47"/>
                </a:lnTo>
                <a:lnTo>
                  <a:pt x="765" y="49"/>
                </a:lnTo>
                <a:lnTo>
                  <a:pt x="764" y="49"/>
                </a:lnTo>
                <a:lnTo>
                  <a:pt x="763" y="49"/>
                </a:lnTo>
                <a:lnTo>
                  <a:pt x="761" y="49"/>
                </a:lnTo>
                <a:lnTo>
                  <a:pt x="759" y="49"/>
                </a:lnTo>
                <a:close/>
                <a:moveTo>
                  <a:pt x="583" y="1784"/>
                </a:moveTo>
                <a:lnTo>
                  <a:pt x="583" y="1783"/>
                </a:lnTo>
                <a:lnTo>
                  <a:pt x="583" y="1782"/>
                </a:lnTo>
                <a:lnTo>
                  <a:pt x="584" y="1782"/>
                </a:lnTo>
                <a:lnTo>
                  <a:pt x="584" y="1783"/>
                </a:lnTo>
                <a:lnTo>
                  <a:pt x="585" y="1784"/>
                </a:lnTo>
                <a:lnTo>
                  <a:pt x="584" y="1784"/>
                </a:lnTo>
                <a:lnTo>
                  <a:pt x="583" y="1784"/>
                </a:lnTo>
                <a:close/>
                <a:moveTo>
                  <a:pt x="571" y="1788"/>
                </a:moveTo>
                <a:lnTo>
                  <a:pt x="569" y="1787"/>
                </a:lnTo>
                <a:lnTo>
                  <a:pt x="569" y="1786"/>
                </a:lnTo>
                <a:lnTo>
                  <a:pt x="570" y="1785"/>
                </a:lnTo>
                <a:lnTo>
                  <a:pt x="569" y="1784"/>
                </a:lnTo>
                <a:lnTo>
                  <a:pt x="568" y="1784"/>
                </a:lnTo>
                <a:lnTo>
                  <a:pt x="568" y="1782"/>
                </a:lnTo>
                <a:lnTo>
                  <a:pt x="569" y="1781"/>
                </a:lnTo>
                <a:lnTo>
                  <a:pt x="570" y="1782"/>
                </a:lnTo>
                <a:lnTo>
                  <a:pt x="571" y="1781"/>
                </a:lnTo>
                <a:lnTo>
                  <a:pt x="571" y="1782"/>
                </a:lnTo>
                <a:lnTo>
                  <a:pt x="572" y="1783"/>
                </a:lnTo>
                <a:lnTo>
                  <a:pt x="573" y="1783"/>
                </a:lnTo>
                <a:lnTo>
                  <a:pt x="573" y="1785"/>
                </a:lnTo>
                <a:lnTo>
                  <a:pt x="573" y="1786"/>
                </a:lnTo>
                <a:lnTo>
                  <a:pt x="575" y="1785"/>
                </a:lnTo>
                <a:lnTo>
                  <a:pt x="576" y="1784"/>
                </a:lnTo>
                <a:lnTo>
                  <a:pt x="576" y="1785"/>
                </a:lnTo>
                <a:lnTo>
                  <a:pt x="575" y="1786"/>
                </a:lnTo>
                <a:lnTo>
                  <a:pt x="575" y="1787"/>
                </a:lnTo>
                <a:lnTo>
                  <a:pt x="574" y="1787"/>
                </a:lnTo>
                <a:lnTo>
                  <a:pt x="573" y="1787"/>
                </a:lnTo>
                <a:lnTo>
                  <a:pt x="572" y="1788"/>
                </a:lnTo>
                <a:lnTo>
                  <a:pt x="571" y="1788"/>
                </a:lnTo>
                <a:close/>
                <a:moveTo>
                  <a:pt x="756" y="52"/>
                </a:moveTo>
                <a:lnTo>
                  <a:pt x="756" y="51"/>
                </a:lnTo>
                <a:lnTo>
                  <a:pt x="753" y="49"/>
                </a:lnTo>
                <a:lnTo>
                  <a:pt x="749" y="48"/>
                </a:lnTo>
                <a:lnTo>
                  <a:pt x="746" y="46"/>
                </a:lnTo>
                <a:lnTo>
                  <a:pt x="745" y="43"/>
                </a:lnTo>
                <a:lnTo>
                  <a:pt x="744" y="41"/>
                </a:lnTo>
                <a:lnTo>
                  <a:pt x="743" y="38"/>
                </a:lnTo>
                <a:lnTo>
                  <a:pt x="742" y="37"/>
                </a:lnTo>
                <a:lnTo>
                  <a:pt x="742" y="37"/>
                </a:lnTo>
                <a:lnTo>
                  <a:pt x="740" y="37"/>
                </a:lnTo>
                <a:lnTo>
                  <a:pt x="740" y="36"/>
                </a:lnTo>
                <a:lnTo>
                  <a:pt x="737" y="36"/>
                </a:lnTo>
                <a:lnTo>
                  <a:pt x="735" y="36"/>
                </a:lnTo>
                <a:lnTo>
                  <a:pt x="734" y="34"/>
                </a:lnTo>
                <a:lnTo>
                  <a:pt x="734" y="32"/>
                </a:lnTo>
                <a:lnTo>
                  <a:pt x="736" y="27"/>
                </a:lnTo>
                <a:lnTo>
                  <a:pt x="737" y="26"/>
                </a:lnTo>
                <a:lnTo>
                  <a:pt x="737" y="25"/>
                </a:lnTo>
                <a:lnTo>
                  <a:pt x="739" y="25"/>
                </a:lnTo>
                <a:lnTo>
                  <a:pt x="739" y="26"/>
                </a:lnTo>
                <a:lnTo>
                  <a:pt x="739" y="27"/>
                </a:lnTo>
                <a:lnTo>
                  <a:pt x="740" y="28"/>
                </a:lnTo>
                <a:lnTo>
                  <a:pt x="740" y="29"/>
                </a:lnTo>
                <a:lnTo>
                  <a:pt x="741" y="29"/>
                </a:lnTo>
                <a:lnTo>
                  <a:pt x="742" y="29"/>
                </a:lnTo>
                <a:lnTo>
                  <a:pt x="742" y="30"/>
                </a:lnTo>
                <a:lnTo>
                  <a:pt x="744" y="33"/>
                </a:lnTo>
                <a:lnTo>
                  <a:pt x="746" y="33"/>
                </a:lnTo>
                <a:lnTo>
                  <a:pt x="746" y="34"/>
                </a:lnTo>
                <a:lnTo>
                  <a:pt x="746" y="37"/>
                </a:lnTo>
                <a:lnTo>
                  <a:pt x="746" y="37"/>
                </a:lnTo>
                <a:lnTo>
                  <a:pt x="747" y="38"/>
                </a:lnTo>
                <a:lnTo>
                  <a:pt x="749" y="41"/>
                </a:lnTo>
                <a:lnTo>
                  <a:pt x="750" y="43"/>
                </a:lnTo>
                <a:lnTo>
                  <a:pt x="752" y="44"/>
                </a:lnTo>
                <a:lnTo>
                  <a:pt x="754" y="45"/>
                </a:lnTo>
                <a:lnTo>
                  <a:pt x="756" y="45"/>
                </a:lnTo>
                <a:lnTo>
                  <a:pt x="757" y="46"/>
                </a:lnTo>
                <a:lnTo>
                  <a:pt x="757" y="48"/>
                </a:lnTo>
                <a:lnTo>
                  <a:pt x="757" y="49"/>
                </a:lnTo>
                <a:lnTo>
                  <a:pt x="758" y="50"/>
                </a:lnTo>
                <a:lnTo>
                  <a:pt x="758" y="51"/>
                </a:lnTo>
                <a:lnTo>
                  <a:pt x="756" y="52"/>
                </a:lnTo>
                <a:close/>
                <a:moveTo>
                  <a:pt x="559" y="1805"/>
                </a:moveTo>
                <a:lnTo>
                  <a:pt x="558" y="1805"/>
                </a:lnTo>
                <a:lnTo>
                  <a:pt x="557" y="1805"/>
                </a:lnTo>
                <a:lnTo>
                  <a:pt x="556" y="1805"/>
                </a:lnTo>
                <a:lnTo>
                  <a:pt x="554" y="1802"/>
                </a:lnTo>
                <a:lnTo>
                  <a:pt x="555" y="1801"/>
                </a:lnTo>
                <a:lnTo>
                  <a:pt x="552" y="1801"/>
                </a:lnTo>
                <a:lnTo>
                  <a:pt x="550" y="1799"/>
                </a:lnTo>
                <a:lnTo>
                  <a:pt x="548" y="1798"/>
                </a:lnTo>
                <a:lnTo>
                  <a:pt x="548" y="1797"/>
                </a:lnTo>
                <a:lnTo>
                  <a:pt x="548" y="1796"/>
                </a:lnTo>
                <a:lnTo>
                  <a:pt x="549" y="1796"/>
                </a:lnTo>
                <a:lnTo>
                  <a:pt x="550" y="1794"/>
                </a:lnTo>
                <a:lnTo>
                  <a:pt x="550" y="1793"/>
                </a:lnTo>
                <a:lnTo>
                  <a:pt x="551" y="1794"/>
                </a:lnTo>
                <a:lnTo>
                  <a:pt x="551" y="1795"/>
                </a:lnTo>
                <a:lnTo>
                  <a:pt x="551" y="1796"/>
                </a:lnTo>
                <a:lnTo>
                  <a:pt x="551" y="1797"/>
                </a:lnTo>
                <a:lnTo>
                  <a:pt x="552" y="1796"/>
                </a:lnTo>
                <a:lnTo>
                  <a:pt x="553" y="1796"/>
                </a:lnTo>
                <a:lnTo>
                  <a:pt x="554" y="1796"/>
                </a:lnTo>
                <a:lnTo>
                  <a:pt x="554" y="1797"/>
                </a:lnTo>
                <a:lnTo>
                  <a:pt x="555" y="1797"/>
                </a:lnTo>
                <a:lnTo>
                  <a:pt x="556" y="1796"/>
                </a:lnTo>
                <a:lnTo>
                  <a:pt x="557" y="1797"/>
                </a:lnTo>
                <a:lnTo>
                  <a:pt x="557" y="1798"/>
                </a:lnTo>
                <a:lnTo>
                  <a:pt x="558" y="1799"/>
                </a:lnTo>
                <a:lnTo>
                  <a:pt x="559" y="1799"/>
                </a:lnTo>
                <a:lnTo>
                  <a:pt x="560" y="1800"/>
                </a:lnTo>
                <a:lnTo>
                  <a:pt x="560" y="1801"/>
                </a:lnTo>
                <a:lnTo>
                  <a:pt x="559" y="1801"/>
                </a:lnTo>
                <a:lnTo>
                  <a:pt x="559" y="1801"/>
                </a:lnTo>
                <a:lnTo>
                  <a:pt x="558" y="1800"/>
                </a:lnTo>
                <a:lnTo>
                  <a:pt x="557" y="1800"/>
                </a:lnTo>
                <a:lnTo>
                  <a:pt x="558" y="1802"/>
                </a:lnTo>
                <a:lnTo>
                  <a:pt x="557" y="1805"/>
                </a:lnTo>
                <a:lnTo>
                  <a:pt x="558" y="1805"/>
                </a:lnTo>
                <a:lnTo>
                  <a:pt x="558" y="1803"/>
                </a:lnTo>
                <a:lnTo>
                  <a:pt x="559" y="1803"/>
                </a:lnTo>
                <a:lnTo>
                  <a:pt x="559" y="1803"/>
                </a:lnTo>
                <a:lnTo>
                  <a:pt x="559" y="1804"/>
                </a:lnTo>
                <a:lnTo>
                  <a:pt x="560" y="1804"/>
                </a:lnTo>
                <a:lnTo>
                  <a:pt x="559" y="1805"/>
                </a:lnTo>
                <a:lnTo>
                  <a:pt x="559" y="1805"/>
                </a:lnTo>
                <a:lnTo>
                  <a:pt x="559" y="1805"/>
                </a:lnTo>
                <a:close/>
                <a:moveTo>
                  <a:pt x="555" y="1817"/>
                </a:moveTo>
                <a:lnTo>
                  <a:pt x="554" y="1817"/>
                </a:lnTo>
                <a:lnTo>
                  <a:pt x="554" y="1816"/>
                </a:lnTo>
                <a:lnTo>
                  <a:pt x="555" y="1815"/>
                </a:lnTo>
                <a:lnTo>
                  <a:pt x="556" y="1815"/>
                </a:lnTo>
                <a:lnTo>
                  <a:pt x="556" y="1816"/>
                </a:lnTo>
                <a:lnTo>
                  <a:pt x="555" y="1817"/>
                </a:lnTo>
                <a:close/>
                <a:moveTo>
                  <a:pt x="558" y="1779"/>
                </a:moveTo>
                <a:lnTo>
                  <a:pt x="558" y="1778"/>
                </a:lnTo>
                <a:lnTo>
                  <a:pt x="558" y="1777"/>
                </a:lnTo>
                <a:lnTo>
                  <a:pt x="558" y="1776"/>
                </a:lnTo>
                <a:lnTo>
                  <a:pt x="559" y="1776"/>
                </a:lnTo>
                <a:lnTo>
                  <a:pt x="560" y="1778"/>
                </a:lnTo>
                <a:lnTo>
                  <a:pt x="558" y="1779"/>
                </a:lnTo>
                <a:close/>
                <a:moveTo>
                  <a:pt x="557" y="1793"/>
                </a:moveTo>
                <a:lnTo>
                  <a:pt x="556" y="1793"/>
                </a:lnTo>
                <a:lnTo>
                  <a:pt x="556" y="1793"/>
                </a:lnTo>
                <a:lnTo>
                  <a:pt x="555" y="1792"/>
                </a:lnTo>
                <a:lnTo>
                  <a:pt x="554" y="1791"/>
                </a:lnTo>
                <a:lnTo>
                  <a:pt x="554" y="1789"/>
                </a:lnTo>
                <a:lnTo>
                  <a:pt x="554" y="1788"/>
                </a:lnTo>
                <a:lnTo>
                  <a:pt x="553" y="1788"/>
                </a:lnTo>
                <a:lnTo>
                  <a:pt x="552" y="1787"/>
                </a:lnTo>
                <a:lnTo>
                  <a:pt x="552" y="1786"/>
                </a:lnTo>
                <a:lnTo>
                  <a:pt x="553" y="1786"/>
                </a:lnTo>
                <a:lnTo>
                  <a:pt x="554" y="1786"/>
                </a:lnTo>
                <a:lnTo>
                  <a:pt x="556" y="1789"/>
                </a:lnTo>
                <a:lnTo>
                  <a:pt x="558" y="1793"/>
                </a:lnTo>
                <a:lnTo>
                  <a:pt x="557" y="1793"/>
                </a:lnTo>
                <a:close/>
                <a:moveTo>
                  <a:pt x="554" y="1810"/>
                </a:moveTo>
                <a:lnTo>
                  <a:pt x="551" y="1810"/>
                </a:lnTo>
                <a:lnTo>
                  <a:pt x="551" y="1809"/>
                </a:lnTo>
                <a:lnTo>
                  <a:pt x="554" y="1809"/>
                </a:lnTo>
                <a:lnTo>
                  <a:pt x="554" y="1810"/>
                </a:lnTo>
                <a:close/>
                <a:moveTo>
                  <a:pt x="547" y="1816"/>
                </a:moveTo>
                <a:lnTo>
                  <a:pt x="545" y="1815"/>
                </a:lnTo>
                <a:lnTo>
                  <a:pt x="545" y="1814"/>
                </a:lnTo>
                <a:lnTo>
                  <a:pt x="546" y="1814"/>
                </a:lnTo>
                <a:lnTo>
                  <a:pt x="547" y="1815"/>
                </a:lnTo>
                <a:lnTo>
                  <a:pt x="548" y="1815"/>
                </a:lnTo>
                <a:lnTo>
                  <a:pt x="548" y="1814"/>
                </a:lnTo>
                <a:lnTo>
                  <a:pt x="547" y="1813"/>
                </a:lnTo>
                <a:lnTo>
                  <a:pt x="546" y="1813"/>
                </a:lnTo>
                <a:lnTo>
                  <a:pt x="547" y="1813"/>
                </a:lnTo>
                <a:lnTo>
                  <a:pt x="548" y="1813"/>
                </a:lnTo>
                <a:lnTo>
                  <a:pt x="550" y="1814"/>
                </a:lnTo>
                <a:lnTo>
                  <a:pt x="550" y="1815"/>
                </a:lnTo>
                <a:lnTo>
                  <a:pt x="550" y="1816"/>
                </a:lnTo>
                <a:lnTo>
                  <a:pt x="550" y="1817"/>
                </a:lnTo>
                <a:lnTo>
                  <a:pt x="547" y="1816"/>
                </a:lnTo>
                <a:close/>
                <a:moveTo>
                  <a:pt x="550" y="1802"/>
                </a:moveTo>
                <a:lnTo>
                  <a:pt x="549" y="1802"/>
                </a:lnTo>
                <a:lnTo>
                  <a:pt x="549" y="1801"/>
                </a:lnTo>
                <a:lnTo>
                  <a:pt x="548" y="1800"/>
                </a:lnTo>
                <a:lnTo>
                  <a:pt x="547" y="1799"/>
                </a:lnTo>
                <a:lnTo>
                  <a:pt x="548" y="1798"/>
                </a:lnTo>
                <a:lnTo>
                  <a:pt x="548" y="1799"/>
                </a:lnTo>
                <a:lnTo>
                  <a:pt x="550" y="1801"/>
                </a:lnTo>
                <a:lnTo>
                  <a:pt x="550" y="1802"/>
                </a:lnTo>
                <a:close/>
                <a:moveTo>
                  <a:pt x="547" y="1796"/>
                </a:moveTo>
                <a:lnTo>
                  <a:pt x="547" y="1795"/>
                </a:lnTo>
                <a:lnTo>
                  <a:pt x="547" y="1794"/>
                </a:lnTo>
                <a:lnTo>
                  <a:pt x="548" y="1793"/>
                </a:lnTo>
                <a:lnTo>
                  <a:pt x="548" y="1794"/>
                </a:lnTo>
                <a:lnTo>
                  <a:pt x="548" y="1796"/>
                </a:lnTo>
                <a:lnTo>
                  <a:pt x="547" y="1796"/>
                </a:lnTo>
                <a:close/>
                <a:moveTo>
                  <a:pt x="544" y="1831"/>
                </a:moveTo>
                <a:lnTo>
                  <a:pt x="542" y="1831"/>
                </a:lnTo>
                <a:lnTo>
                  <a:pt x="540" y="1831"/>
                </a:lnTo>
                <a:lnTo>
                  <a:pt x="539" y="1830"/>
                </a:lnTo>
                <a:lnTo>
                  <a:pt x="539" y="1830"/>
                </a:lnTo>
                <a:lnTo>
                  <a:pt x="538" y="1830"/>
                </a:lnTo>
                <a:lnTo>
                  <a:pt x="537" y="1830"/>
                </a:lnTo>
                <a:lnTo>
                  <a:pt x="536" y="1830"/>
                </a:lnTo>
                <a:lnTo>
                  <a:pt x="536" y="1830"/>
                </a:lnTo>
                <a:lnTo>
                  <a:pt x="536" y="1830"/>
                </a:lnTo>
                <a:lnTo>
                  <a:pt x="536" y="1828"/>
                </a:lnTo>
                <a:lnTo>
                  <a:pt x="536" y="1827"/>
                </a:lnTo>
                <a:lnTo>
                  <a:pt x="536" y="1826"/>
                </a:lnTo>
                <a:lnTo>
                  <a:pt x="536" y="1825"/>
                </a:lnTo>
                <a:lnTo>
                  <a:pt x="537" y="1826"/>
                </a:lnTo>
                <a:lnTo>
                  <a:pt x="538" y="1826"/>
                </a:lnTo>
                <a:lnTo>
                  <a:pt x="538" y="1827"/>
                </a:lnTo>
                <a:lnTo>
                  <a:pt x="538" y="1828"/>
                </a:lnTo>
                <a:lnTo>
                  <a:pt x="539" y="1828"/>
                </a:lnTo>
                <a:lnTo>
                  <a:pt x="540" y="1829"/>
                </a:lnTo>
                <a:lnTo>
                  <a:pt x="541" y="1829"/>
                </a:lnTo>
                <a:lnTo>
                  <a:pt x="542" y="1829"/>
                </a:lnTo>
                <a:lnTo>
                  <a:pt x="543" y="1830"/>
                </a:lnTo>
                <a:lnTo>
                  <a:pt x="544" y="1830"/>
                </a:lnTo>
                <a:lnTo>
                  <a:pt x="544" y="1831"/>
                </a:lnTo>
                <a:close/>
                <a:moveTo>
                  <a:pt x="542" y="1826"/>
                </a:moveTo>
                <a:lnTo>
                  <a:pt x="541" y="1825"/>
                </a:lnTo>
                <a:lnTo>
                  <a:pt x="540" y="1825"/>
                </a:lnTo>
                <a:lnTo>
                  <a:pt x="539" y="1824"/>
                </a:lnTo>
                <a:lnTo>
                  <a:pt x="538" y="1823"/>
                </a:lnTo>
                <a:lnTo>
                  <a:pt x="539" y="1823"/>
                </a:lnTo>
                <a:lnTo>
                  <a:pt x="539" y="1821"/>
                </a:lnTo>
                <a:lnTo>
                  <a:pt x="540" y="1821"/>
                </a:lnTo>
                <a:lnTo>
                  <a:pt x="542" y="1821"/>
                </a:lnTo>
                <a:lnTo>
                  <a:pt x="543" y="1820"/>
                </a:lnTo>
                <a:lnTo>
                  <a:pt x="544" y="1820"/>
                </a:lnTo>
                <a:lnTo>
                  <a:pt x="544" y="1821"/>
                </a:lnTo>
                <a:lnTo>
                  <a:pt x="545" y="1822"/>
                </a:lnTo>
                <a:lnTo>
                  <a:pt x="544" y="1823"/>
                </a:lnTo>
                <a:lnTo>
                  <a:pt x="543" y="1822"/>
                </a:lnTo>
                <a:lnTo>
                  <a:pt x="542" y="1823"/>
                </a:lnTo>
                <a:lnTo>
                  <a:pt x="542" y="1824"/>
                </a:lnTo>
                <a:lnTo>
                  <a:pt x="540" y="1822"/>
                </a:lnTo>
                <a:lnTo>
                  <a:pt x="540" y="1823"/>
                </a:lnTo>
                <a:lnTo>
                  <a:pt x="541" y="1824"/>
                </a:lnTo>
                <a:lnTo>
                  <a:pt x="542" y="1825"/>
                </a:lnTo>
                <a:lnTo>
                  <a:pt x="542" y="1826"/>
                </a:lnTo>
                <a:close/>
                <a:moveTo>
                  <a:pt x="543" y="1811"/>
                </a:moveTo>
                <a:lnTo>
                  <a:pt x="544" y="1809"/>
                </a:lnTo>
                <a:lnTo>
                  <a:pt x="545" y="1808"/>
                </a:lnTo>
                <a:lnTo>
                  <a:pt x="546" y="1809"/>
                </a:lnTo>
                <a:lnTo>
                  <a:pt x="545" y="1810"/>
                </a:lnTo>
                <a:lnTo>
                  <a:pt x="544" y="1811"/>
                </a:lnTo>
                <a:lnTo>
                  <a:pt x="543" y="1811"/>
                </a:lnTo>
                <a:close/>
                <a:moveTo>
                  <a:pt x="754" y="34"/>
                </a:moveTo>
                <a:lnTo>
                  <a:pt x="752" y="34"/>
                </a:lnTo>
                <a:lnTo>
                  <a:pt x="750" y="32"/>
                </a:lnTo>
                <a:lnTo>
                  <a:pt x="748" y="29"/>
                </a:lnTo>
                <a:lnTo>
                  <a:pt x="747" y="28"/>
                </a:lnTo>
                <a:lnTo>
                  <a:pt x="747" y="26"/>
                </a:lnTo>
                <a:lnTo>
                  <a:pt x="747" y="25"/>
                </a:lnTo>
                <a:lnTo>
                  <a:pt x="748" y="22"/>
                </a:lnTo>
                <a:lnTo>
                  <a:pt x="749" y="21"/>
                </a:lnTo>
                <a:lnTo>
                  <a:pt x="750" y="21"/>
                </a:lnTo>
                <a:lnTo>
                  <a:pt x="751" y="21"/>
                </a:lnTo>
                <a:lnTo>
                  <a:pt x="752" y="21"/>
                </a:lnTo>
                <a:lnTo>
                  <a:pt x="754" y="24"/>
                </a:lnTo>
                <a:lnTo>
                  <a:pt x="753" y="26"/>
                </a:lnTo>
                <a:lnTo>
                  <a:pt x="753" y="27"/>
                </a:lnTo>
                <a:lnTo>
                  <a:pt x="754" y="29"/>
                </a:lnTo>
                <a:lnTo>
                  <a:pt x="756" y="32"/>
                </a:lnTo>
                <a:lnTo>
                  <a:pt x="755" y="33"/>
                </a:lnTo>
                <a:lnTo>
                  <a:pt x="754" y="34"/>
                </a:lnTo>
                <a:close/>
                <a:moveTo>
                  <a:pt x="539" y="1835"/>
                </a:moveTo>
                <a:lnTo>
                  <a:pt x="539" y="1834"/>
                </a:lnTo>
                <a:lnTo>
                  <a:pt x="540" y="1834"/>
                </a:lnTo>
                <a:lnTo>
                  <a:pt x="541" y="1835"/>
                </a:lnTo>
                <a:lnTo>
                  <a:pt x="540" y="1836"/>
                </a:lnTo>
                <a:lnTo>
                  <a:pt x="539" y="1836"/>
                </a:lnTo>
                <a:lnTo>
                  <a:pt x="538" y="1836"/>
                </a:lnTo>
                <a:lnTo>
                  <a:pt x="539" y="1835"/>
                </a:lnTo>
                <a:close/>
                <a:moveTo>
                  <a:pt x="538" y="1820"/>
                </a:moveTo>
                <a:lnTo>
                  <a:pt x="536" y="1820"/>
                </a:lnTo>
                <a:lnTo>
                  <a:pt x="536" y="1819"/>
                </a:lnTo>
                <a:lnTo>
                  <a:pt x="536" y="1819"/>
                </a:lnTo>
                <a:lnTo>
                  <a:pt x="537" y="1818"/>
                </a:lnTo>
                <a:lnTo>
                  <a:pt x="539" y="1819"/>
                </a:lnTo>
                <a:lnTo>
                  <a:pt x="539" y="1820"/>
                </a:lnTo>
                <a:lnTo>
                  <a:pt x="538" y="1820"/>
                </a:lnTo>
                <a:close/>
                <a:moveTo>
                  <a:pt x="744" y="62"/>
                </a:moveTo>
                <a:lnTo>
                  <a:pt x="743" y="62"/>
                </a:lnTo>
                <a:lnTo>
                  <a:pt x="742" y="58"/>
                </a:lnTo>
                <a:lnTo>
                  <a:pt x="741" y="56"/>
                </a:lnTo>
                <a:lnTo>
                  <a:pt x="740" y="54"/>
                </a:lnTo>
                <a:lnTo>
                  <a:pt x="737" y="53"/>
                </a:lnTo>
                <a:lnTo>
                  <a:pt x="736" y="52"/>
                </a:lnTo>
                <a:lnTo>
                  <a:pt x="736" y="50"/>
                </a:lnTo>
                <a:lnTo>
                  <a:pt x="735" y="49"/>
                </a:lnTo>
                <a:lnTo>
                  <a:pt x="734" y="48"/>
                </a:lnTo>
                <a:lnTo>
                  <a:pt x="734" y="46"/>
                </a:lnTo>
                <a:lnTo>
                  <a:pt x="735" y="44"/>
                </a:lnTo>
                <a:lnTo>
                  <a:pt x="736" y="44"/>
                </a:lnTo>
                <a:lnTo>
                  <a:pt x="737" y="44"/>
                </a:lnTo>
                <a:lnTo>
                  <a:pt x="740" y="45"/>
                </a:lnTo>
                <a:lnTo>
                  <a:pt x="742" y="46"/>
                </a:lnTo>
                <a:lnTo>
                  <a:pt x="744" y="49"/>
                </a:lnTo>
                <a:lnTo>
                  <a:pt x="745" y="49"/>
                </a:lnTo>
                <a:lnTo>
                  <a:pt x="747" y="52"/>
                </a:lnTo>
                <a:lnTo>
                  <a:pt x="750" y="53"/>
                </a:lnTo>
                <a:lnTo>
                  <a:pt x="750" y="54"/>
                </a:lnTo>
                <a:lnTo>
                  <a:pt x="750" y="56"/>
                </a:lnTo>
                <a:lnTo>
                  <a:pt x="747" y="61"/>
                </a:lnTo>
                <a:lnTo>
                  <a:pt x="744" y="62"/>
                </a:lnTo>
                <a:close/>
                <a:moveTo>
                  <a:pt x="533" y="1829"/>
                </a:moveTo>
                <a:lnTo>
                  <a:pt x="532" y="1829"/>
                </a:lnTo>
                <a:lnTo>
                  <a:pt x="532" y="1828"/>
                </a:lnTo>
                <a:lnTo>
                  <a:pt x="532" y="1827"/>
                </a:lnTo>
                <a:lnTo>
                  <a:pt x="533" y="1827"/>
                </a:lnTo>
                <a:lnTo>
                  <a:pt x="534" y="1828"/>
                </a:lnTo>
                <a:lnTo>
                  <a:pt x="533" y="1829"/>
                </a:lnTo>
                <a:close/>
                <a:moveTo>
                  <a:pt x="528" y="1833"/>
                </a:moveTo>
                <a:lnTo>
                  <a:pt x="527" y="1832"/>
                </a:lnTo>
                <a:lnTo>
                  <a:pt x="526" y="1832"/>
                </a:lnTo>
                <a:lnTo>
                  <a:pt x="526" y="1831"/>
                </a:lnTo>
                <a:lnTo>
                  <a:pt x="526" y="1830"/>
                </a:lnTo>
                <a:lnTo>
                  <a:pt x="527" y="1830"/>
                </a:lnTo>
                <a:lnTo>
                  <a:pt x="527" y="1830"/>
                </a:lnTo>
                <a:lnTo>
                  <a:pt x="528" y="1830"/>
                </a:lnTo>
                <a:lnTo>
                  <a:pt x="528" y="1831"/>
                </a:lnTo>
                <a:lnTo>
                  <a:pt x="528" y="1832"/>
                </a:lnTo>
                <a:lnTo>
                  <a:pt x="529" y="1833"/>
                </a:lnTo>
                <a:lnTo>
                  <a:pt x="528" y="1833"/>
                </a:lnTo>
                <a:close/>
                <a:moveTo>
                  <a:pt x="516" y="1887"/>
                </a:moveTo>
                <a:lnTo>
                  <a:pt x="515" y="1885"/>
                </a:lnTo>
                <a:lnTo>
                  <a:pt x="514" y="1885"/>
                </a:lnTo>
                <a:lnTo>
                  <a:pt x="513" y="1884"/>
                </a:lnTo>
                <a:lnTo>
                  <a:pt x="512" y="1884"/>
                </a:lnTo>
                <a:lnTo>
                  <a:pt x="509" y="1884"/>
                </a:lnTo>
                <a:lnTo>
                  <a:pt x="509" y="1883"/>
                </a:lnTo>
                <a:lnTo>
                  <a:pt x="508" y="1883"/>
                </a:lnTo>
                <a:lnTo>
                  <a:pt x="504" y="1879"/>
                </a:lnTo>
                <a:lnTo>
                  <a:pt x="504" y="1878"/>
                </a:lnTo>
                <a:lnTo>
                  <a:pt x="505" y="1875"/>
                </a:lnTo>
                <a:lnTo>
                  <a:pt x="505" y="1874"/>
                </a:lnTo>
                <a:lnTo>
                  <a:pt x="504" y="1874"/>
                </a:lnTo>
                <a:lnTo>
                  <a:pt x="504" y="1873"/>
                </a:lnTo>
                <a:lnTo>
                  <a:pt x="504" y="1870"/>
                </a:lnTo>
                <a:lnTo>
                  <a:pt x="504" y="1867"/>
                </a:lnTo>
                <a:lnTo>
                  <a:pt x="504" y="1867"/>
                </a:lnTo>
                <a:lnTo>
                  <a:pt x="504" y="1866"/>
                </a:lnTo>
                <a:lnTo>
                  <a:pt x="504" y="1863"/>
                </a:lnTo>
                <a:lnTo>
                  <a:pt x="504" y="1861"/>
                </a:lnTo>
                <a:lnTo>
                  <a:pt x="503" y="1860"/>
                </a:lnTo>
                <a:lnTo>
                  <a:pt x="503" y="1859"/>
                </a:lnTo>
                <a:lnTo>
                  <a:pt x="503" y="1858"/>
                </a:lnTo>
                <a:lnTo>
                  <a:pt x="502" y="1857"/>
                </a:lnTo>
                <a:lnTo>
                  <a:pt x="503" y="1856"/>
                </a:lnTo>
                <a:lnTo>
                  <a:pt x="502" y="1855"/>
                </a:lnTo>
                <a:lnTo>
                  <a:pt x="501" y="1853"/>
                </a:lnTo>
                <a:lnTo>
                  <a:pt x="501" y="1852"/>
                </a:lnTo>
                <a:lnTo>
                  <a:pt x="500" y="1851"/>
                </a:lnTo>
                <a:lnTo>
                  <a:pt x="499" y="1850"/>
                </a:lnTo>
                <a:lnTo>
                  <a:pt x="498" y="1849"/>
                </a:lnTo>
                <a:lnTo>
                  <a:pt x="498" y="1848"/>
                </a:lnTo>
                <a:lnTo>
                  <a:pt x="497" y="1847"/>
                </a:lnTo>
                <a:lnTo>
                  <a:pt x="497" y="1846"/>
                </a:lnTo>
                <a:lnTo>
                  <a:pt x="496" y="1844"/>
                </a:lnTo>
                <a:lnTo>
                  <a:pt x="496" y="1843"/>
                </a:lnTo>
                <a:lnTo>
                  <a:pt x="496" y="1842"/>
                </a:lnTo>
                <a:lnTo>
                  <a:pt x="497" y="1840"/>
                </a:lnTo>
                <a:lnTo>
                  <a:pt x="495" y="1837"/>
                </a:lnTo>
                <a:lnTo>
                  <a:pt x="495" y="1834"/>
                </a:lnTo>
                <a:lnTo>
                  <a:pt x="496" y="1833"/>
                </a:lnTo>
                <a:lnTo>
                  <a:pt x="498" y="1833"/>
                </a:lnTo>
                <a:lnTo>
                  <a:pt x="499" y="1832"/>
                </a:lnTo>
                <a:lnTo>
                  <a:pt x="500" y="1832"/>
                </a:lnTo>
                <a:lnTo>
                  <a:pt x="501" y="1833"/>
                </a:lnTo>
                <a:lnTo>
                  <a:pt x="501" y="1834"/>
                </a:lnTo>
                <a:lnTo>
                  <a:pt x="503" y="1836"/>
                </a:lnTo>
                <a:lnTo>
                  <a:pt x="503" y="1837"/>
                </a:lnTo>
                <a:lnTo>
                  <a:pt x="504" y="1838"/>
                </a:lnTo>
                <a:lnTo>
                  <a:pt x="505" y="1839"/>
                </a:lnTo>
                <a:lnTo>
                  <a:pt x="506" y="1839"/>
                </a:lnTo>
                <a:lnTo>
                  <a:pt x="506" y="1840"/>
                </a:lnTo>
                <a:lnTo>
                  <a:pt x="506" y="1842"/>
                </a:lnTo>
                <a:lnTo>
                  <a:pt x="507" y="1842"/>
                </a:lnTo>
                <a:lnTo>
                  <a:pt x="507" y="1843"/>
                </a:lnTo>
                <a:lnTo>
                  <a:pt x="509" y="1844"/>
                </a:lnTo>
                <a:lnTo>
                  <a:pt x="510" y="1845"/>
                </a:lnTo>
                <a:lnTo>
                  <a:pt x="511" y="1845"/>
                </a:lnTo>
                <a:lnTo>
                  <a:pt x="511" y="1846"/>
                </a:lnTo>
                <a:lnTo>
                  <a:pt x="510" y="1847"/>
                </a:lnTo>
                <a:lnTo>
                  <a:pt x="509" y="1847"/>
                </a:lnTo>
                <a:lnTo>
                  <a:pt x="509" y="1848"/>
                </a:lnTo>
                <a:lnTo>
                  <a:pt x="509" y="1849"/>
                </a:lnTo>
                <a:lnTo>
                  <a:pt x="509" y="1850"/>
                </a:lnTo>
                <a:lnTo>
                  <a:pt x="509" y="1851"/>
                </a:lnTo>
                <a:lnTo>
                  <a:pt x="509" y="1852"/>
                </a:lnTo>
                <a:lnTo>
                  <a:pt x="509" y="1853"/>
                </a:lnTo>
                <a:lnTo>
                  <a:pt x="510" y="1853"/>
                </a:lnTo>
                <a:lnTo>
                  <a:pt x="510" y="1854"/>
                </a:lnTo>
                <a:lnTo>
                  <a:pt x="511" y="1854"/>
                </a:lnTo>
                <a:lnTo>
                  <a:pt x="511" y="1854"/>
                </a:lnTo>
                <a:lnTo>
                  <a:pt x="511" y="1856"/>
                </a:lnTo>
                <a:lnTo>
                  <a:pt x="511" y="1857"/>
                </a:lnTo>
                <a:lnTo>
                  <a:pt x="510" y="1857"/>
                </a:lnTo>
                <a:lnTo>
                  <a:pt x="510" y="1858"/>
                </a:lnTo>
                <a:lnTo>
                  <a:pt x="509" y="1857"/>
                </a:lnTo>
                <a:lnTo>
                  <a:pt x="508" y="1857"/>
                </a:lnTo>
                <a:lnTo>
                  <a:pt x="507" y="1856"/>
                </a:lnTo>
                <a:lnTo>
                  <a:pt x="506" y="1856"/>
                </a:lnTo>
                <a:lnTo>
                  <a:pt x="505" y="1857"/>
                </a:lnTo>
                <a:lnTo>
                  <a:pt x="506" y="1858"/>
                </a:lnTo>
                <a:lnTo>
                  <a:pt x="507" y="1859"/>
                </a:lnTo>
                <a:lnTo>
                  <a:pt x="508" y="1860"/>
                </a:lnTo>
                <a:lnTo>
                  <a:pt x="509" y="1860"/>
                </a:lnTo>
                <a:lnTo>
                  <a:pt x="509" y="1861"/>
                </a:lnTo>
                <a:lnTo>
                  <a:pt x="510" y="1862"/>
                </a:lnTo>
                <a:lnTo>
                  <a:pt x="510" y="1863"/>
                </a:lnTo>
                <a:lnTo>
                  <a:pt x="511" y="1863"/>
                </a:lnTo>
                <a:lnTo>
                  <a:pt x="511" y="1864"/>
                </a:lnTo>
                <a:lnTo>
                  <a:pt x="512" y="1865"/>
                </a:lnTo>
                <a:lnTo>
                  <a:pt x="512" y="1866"/>
                </a:lnTo>
                <a:lnTo>
                  <a:pt x="512" y="1867"/>
                </a:lnTo>
                <a:lnTo>
                  <a:pt x="512" y="1867"/>
                </a:lnTo>
                <a:lnTo>
                  <a:pt x="513" y="1868"/>
                </a:lnTo>
                <a:lnTo>
                  <a:pt x="513" y="1869"/>
                </a:lnTo>
                <a:lnTo>
                  <a:pt x="512" y="1869"/>
                </a:lnTo>
                <a:lnTo>
                  <a:pt x="511" y="1869"/>
                </a:lnTo>
                <a:lnTo>
                  <a:pt x="510" y="1868"/>
                </a:lnTo>
                <a:lnTo>
                  <a:pt x="509" y="1867"/>
                </a:lnTo>
                <a:lnTo>
                  <a:pt x="508" y="1867"/>
                </a:lnTo>
                <a:lnTo>
                  <a:pt x="506" y="1867"/>
                </a:lnTo>
                <a:lnTo>
                  <a:pt x="507" y="1868"/>
                </a:lnTo>
                <a:lnTo>
                  <a:pt x="508" y="1869"/>
                </a:lnTo>
                <a:lnTo>
                  <a:pt x="509" y="1871"/>
                </a:lnTo>
                <a:lnTo>
                  <a:pt x="508" y="1871"/>
                </a:lnTo>
                <a:lnTo>
                  <a:pt x="508" y="1872"/>
                </a:lnTo>
                <a:lnTo>
                  <a:pt x="508" y="1873"/>
                </a:lnTo>
                <a:lnTo>
                  <a:pt x="509" y="1873"/>
                </a:lnTo>
                <a:lnTo>
                  <a:pt x="510" y="1874"/>
                </a:lnTo>
                <a:lnTo>
                  <a:pt x="512" y="1874"/>
                </a:lnTo>
                <a:lnTo>
                  <a:pt x="513" y="1875"/>
                </a:lnTo>
                <a:lnTo>
                  <a:pt x="513" y="1876"/>
                </a:lnTo>
                <a:lnTo>
                  <a:pt x="514" y="1876"/>
                </a:lnTo>
                <a:lnTo>
                  <a:pt x="515" y="1876"/>
                </a:lnTo>
                <a:lnTo>
                  <a:pt x="516" y="1876"/>
                </a:lnTo>
                <a:lnTo>
                  <a:pt x="516" y="1877"/>
                </a:lnTo>
                <a:lnTo>
                  <a:pt x="516" y="1878"/>
                </a:lnTo>
                <a:lnTo>
                  <a:pt x="516" y="1879"/>
                </a:lnTo>
                <a:lnTo>
                  <a:pt x="517" y="1879"/>
                </a:lnTo>
                <a:lnTo>
                  <a:pt x="517" y="1879"/>
                </a:lnTo>
                <a:lnTo>
                  <a:pt x="518" y="1879"/>
                </a:lnTo>
                <a:lnTo>
                  <a:pt x="518" y="1880"/>
                </a:lnTo>
                <a:lnTo>
                  <a:pt x="519" y="1882"/>
                </a:lnTo>
                <a:lnTo>
                  <a:pt x="519" y="1883"/>
                </a:lnTo>
                <a:lnTo>
                  <a:pt x="519" y="1884"/>
                </a:lnTo>
                <a:lnTo>
                  <a:pt x="518" y="1884"/>
                </a:lnTo>
                <a:lnTo>
                  <a:pt x="518" y="1885"/>
                </a:lnTo>
                <a:lnTo>
                  <a:pt x="518" y="1886"/>
                </a:lnTo>
                <a:lnTo>
                  <a:pt x="517" y="1887"/>
                </a:lnTo>
                <a:lnTo>
                  <a:pt x="516" y="1887"/>
                </a:lnTo>
                <a:close/>
                <a:moveTo>
                  <a:pt x="513" y="1898"/>
                </a:moveTo>
                <a:lnTo>
                  <a:pt x="513" y="1897"/>
                </a:lnTo>
                <a:lnTo>
                  <a:pt x="513" y="1896"/>
                </a:lnTo>
                <a:lnTo>
                  <a:pt x="513" y="1894"/>
                </a:lnTo>
                <a:lnTo>
                  <a:pt x="514" y="1894"/>
                </a:lnTo>
                <a:lnTo>
                  <a:pt x="515" y="1895"/>
                </a:lnTo>
                <a:lnTo>
                  <a:pt x="515" y="1896"/>
                </a:lnTo>
                <a:lnTo>
                  <a:pt x="513" y="1898"/>
                </a:lnTo>
                <a:close/>
                <a:moveTo>
                  <a:pt x="518" y="1852"/>
                </a:moveTo>
                <a:lnTo>
                  <a:pt x="517" y="1851"/>
                </a:lnTo>
                <a:lnTo>
                  <a:pt x="516" y="1850"/>
                </a:lnTo>
                <a:lnTo>
                  <a:pt x="516" y="1849"/>
                </a:lnTo>
                <a:lnTo>
                  <a:pt x="517" y="1849"/>
                </a:lnTo>
                <a:lnTo>
                  <a:pt x="518" y="1850"/>
                </a:lnTo>
                <a:lnTo>
                  <a:pt x="518" y="1851"/>
                </a:lnTo>
                <a:lnTo>
                  <a:pt x="518" y="1852"/>
                </a:lnTo>
                <a:close/>
                <a:moveTo>
                  <a:pt x="506" y="1898"/>
                </a:moveTo>
                <a:lnTo>
                  <a:pt x="505" y="1898"/>
                </a:lnTo>
                <a:lnTo>
                  <a:pt x="506" y="1896"/>
                </a:lnTo>
                <a:lnTo>
                  <a:pt x="506" y="1895"/>
                </a:lnTo>
                <a:lnTo>
                  <a:pt x="508" y="1895"/>
                </a:lnTo>
                <a:lnTo>
                  <a:pt x="509" y="1894"/>
                </a:lnTo>
                <a:lnTo>
                  <a:pt x="510" y="1892"/>
                </a:lnTo>
                <a:lnTo>
                  <a:pt x="511" y="1892"/>
                </a:lnTo>
                <a:lnTo>
                  <a:pt x="512" y="1892"/>
                </a:lnTo>
                <a:lnTo>
                  <a:pt x="511" y="1895"/>
                </a:lnTo>
                <a:lnTo>
                  <a:pt x="510" y="1895"/>
                </a:lnTo>
                <a:lnTo>
                  <a:pt x="510" y="1896"/>
                </a:lnTo>
                <a:lnTo>
                  <a:pt x="510" y="1897"/>
                </a:lnTo>
                <a:lnTo>
                  <a:pt x="510" y="1898"/>
                </a:lnTo>
                <a:lnTo>
                  <a:pt x="509" y="1897"/>
                </a:lnTo>
                <a:lnTo>
                  <a:pt x="506" y="1898"/>
                </a:lnTo>
                <a:close/>
                <a:moveTo>
                  <a:pt x="519" y="1830"/>
                </a:moveTo>
                <a:lnTo>
                  <a:pt x="518" y="1830"/>
                </a:lnTo>
                <a:lnTo>
                  <a:pt x="516" y="1828"/>
                </a:lnTo>
                <a:lnTo>
                  <a:pt x="516" y="1827"/>
                </a:lnTo>
                <a:lnTo>
                  <a:pt x="515" y="1826"/>
                </a:lnTo>
                <a:lnTo>
                  <a:pt x="515" y="1824"/>
                </a:lnTo>
                <a:lnTo>
                  <a:pt x="516" y="1824"/>
                </a:lnTo>
                <a:lnTo>
                  <a:pt x="517" y="1825"/>
                </a:lnTo>
                <a:lnTo>
                  <a:pt x="518" y="1826"/>
                </a:lnTo>
                <a:lnTo>
                  <a:pt x="518" y="1828"/>
                </a:lnTo>
                <a:lnTo>
                  <a:pt x="519" y="1830"/>
                </a:lnTo>
                <a:close/>
                <a:moveTo>
                  <a:pt x="517" y="1833"/>
                </a:moveTo>
                <a:lnTo>
                  <a:pt x="516" y="1833"/>
                </a:lnTo>
                <a:lnTo>
                  <a:pt x="515" y="1832"/>
                </a:lnTo>
                <a:lnTo>
                  <a:pt x="514" y="1831"/>
                </a:lnTo>
                <a:lnTo>
                  <a:pt x="514" y="1830"/>
                </a:lnTo>
                <a:lnTo>
                  <a:pt x="514" y="1830"/>
                </a:lnTo>
                <a:lnTo>
                  <a:pt x="515" y="1829"/>
                </a:lnTo>
                <a:lnTo>
                  <a:pt x="517" y="1831"/>
                </a:lnTo>
                <a:lnTo>
                  <a:pt x="518" y="1832"/>
                </a:lnTo>
                <a:lnTo>
                  <a:pt x="517" y="1833"/>
                </a:lnTo>
                <a:close/>
                <a:moveTo>
                  <a:pt x="513" y="1826"/>
                </a:moveTo>
                <a:lnTo>
                  <a:pt x="513" y="1825"/>
                </a:lnTo>
                <a:lnTo>
                  <a:pt x="513" y="1825"/>
                </a:lnTo>
                <a:lnTo>
                  <a:pt x="512" y="1825"/>
                </a:lnTo>
                <a:lnTo>
                  <a:pt x="511" y="1823"/>
                </a:lnTo>
                <a:lnTo>
                  <a:pt x="510" y="1823"/>
                </a:lnTo>
                <a:lnTo>
                  <a:pt x="510" y="1824"/>
                </a:lnTo>
                <a:lnTo>
                  <a:pt x="509" y="1824"/>
                </a:lnTo>
                <a:lnTo>
                  <a:pt x="508" y="1822"/>
                </a:lnTo>
                <a:lnTo>
                  <a:pt x="508" y="1821"/>
                </a:lnTo>
                <a:lnTo>
                  <a:pt x="509" y="1821"/>
                </a:lnTo>
                <a:lnTo>
                  <a:pt x="510" y="1819"/>
                </a:lnTo>
                <a:lnTo>
                  <a:pt x="511" y="1817"/>
                </a:lnTo>
                <a:lnTo>
                  <a:pt x="512" y="1817"/>
                </a:lnTo>
                <a:lnTo>
                  <a:pt x="513" y="1819"/>
                </a:lnTo>
                <a:lnTo>
                  <a:pt x="513" y="1819"/>
                </a:lnTo>
                <a:lnTo>
                  <a:pt x="513" y="1821"/>
                </a:lnTo>
                <a:lnTo>
                  <a:pt x="513" y="1821"/>
                </a:lnTo>
                <a:lnTo>
                  <a:pt x="513" y="1820"/>
                </a:lnTo>
                <a:lnTo>
                  <a:pt x="512" y="1820"/>
                </a:lnTo>
                <a:lnTo>
                  <a:pt x="512" y="1821"/>
                </a:lnTo>
                <a:lnTo>
                  <a:pt x="513" y="1823"/>
                </a:lnTo>
                <a:lnTo>
                  <a:pt x="513" y="1824"/>
                </a:lnTo>
                <a:lnTo>
                  <a:pt x="513" y="1825"/>
                </a:lnTo>
                <a:lnTo>
                  <a:pt x="513" y="1826"/>
                </a:lnTo>
                <a:close/>
                <a:moveTo>
                  <a:pt x="740" y="64"/>
                </a:moveTo>
                <a:lnTo>
                  <a:pt x="738" y="64"/>
                </a:lnTo>
                <a:lnTo>
                  <a:pt x="737" y="63"/>
                </a:lnTo>
                <a:lnTo>
                  <a:pt x="735" y="62"/>
                </a:lnTo>
                <a:lnTo>
                  <a:pt x="734" y="61"/>
                </a:lnTo>
                <a:lnTo>
                  <a:pt x="731" y="55"/>
                </a:lnTo>
                <a:lnTo>
                  <a:pt x="729" y="52"/>
                </a:lnTo>
                <a:lnTo>
                  <a:pt x="728" y="50"/>
                </a:lnTo>
                <a:lnTo>
                  <a:pt x="728" y="49"/>
                </a:lnTo>
                <a:lnTo>
                  <a:pt x="725" y="46"/>
                </a:lnTo>
                <a:lnTo>
                  <a:pt x="724" y="45"/>
                </a:lnTo>
                <a:lnTo>
                  <a:pt x="724" y="44"/>
                </a:lnTo>
                <a:lnTo>
                  <a:pt x="725" y="43"/>
                </a:lnTo>
                <a:lnTo>
                  <a:pt x="726" y="42"/>
                </a:lnTo>
                <a:lnTo>
                  <a:pt x="731" y="44"/>
                </a:lnTo>
                <a:lnTo>
                  <a:pt x="732" y="45"/>
                </a:lnTo>
                <a:lnTo>
                  <a:pt x="733" y="49"/>
                </a:lnTo>
                <a:lnTo>
                  <a:pt x="733" y="49"/>
                </a:lnTo>
                <a:lnTo>
                  <a:pt x="734" y="50"/>
                </a:lnTo>
                <a:lnTo>
                  <a:pt x="734" y="51"/>
                </a:lnTo>
                <a:lnTo>
                  <a:pt x="734" y="52"/>
                </a:lnTo>
                <a:lnTo>
                  <a:pt x="734" y="53"/>
                </a:lnTo>
                <a:lnTo>
                  <a:pt x="736" y="55"/>
                </a:lnTo>
                <a:lnTo>
                  <a:pt x="738" y="56"/>
                </a:lnTo>
                <a:lnTo>
                  <a:pt x="740" y="57"/>
                </a:lnTo>
                <a:lnTo>
                  <a:pt x="740" y="58"/>
                </a:lnTo>
                <a:lnTo>
                  <a:pt x="741" y="59"/>
                </a:lnTo>
                <a:lnTo>
                  <a:pt x="741" y="61"/>
                </a:lnTo>
                <a:lnTo>
                  <a:pt x="741" y="61"/>
                </a:lnTo>
                <a:lnTo>
                  <a:pt x="741" y="62"/>
                </a:lnTo>
                <a:lnTo>
                  <a:pt x="742" y="63"/>
                </a:lnTo>
                <a:lnTo>
                  <a:pt x="742" y="64"/>
                </a:lnTo>
                <a:lnTo>
                  <a:pt x="740" y="64"/>
                </a:lnTo>
                <a:close/>
                <a:moveTo>
                  <a:pt x="735" y="98"/>
                </a:moveTo>
                <a:lnTo>
                  <a:pt x="735" y="98"/>
                </a:lnTo>
                <a:lnTo>
                  <a:pt x="733" y="95"/>
                </a:lnTo>
                <a:lnTo>
                  <a:pt x="733" y="94"/>
                </a:lnTo>
                <a:lnTo>
                  <a:pt x="734" y="94"/>
                </a:lnTo>
                <a:lnTo>
                  <a:pt x="735" y="94"/>
                </a:lnTo>
                <a:lnTo>
                  <a:pt x="737" y="98"/>
                </a:lnTo>
                <a:lnTo>
                  <a:pt x="736" y="98"/>
                </a:lnTo>
                <a:lnTo>
                  <a:pt x="735" y="98"/>
                </a:lnTo>
                <a:close/>
                <a:moveTo>
                  <a:pt x="486" y="1965"/>
                </a:moveTo>
                <a:lnTo>
                  <a:pt x="486" y="1965"/>
                </a:lnTo>
                <a:lnTo>
                  <a:pt x="486" y="1964"/>
                </a:lnTo>
                <a:lnTo>
                  <a:pt x="487" y="1963"/>
                </a:lnTo>
                <a:lnTo>
                  <a:pt x="487" y="1964"/>
                </a:lnTo>
                <a:lnTo>
                  <a:pt x="488" y="1964"/>
                </a:lnTo>
                <a:lnTo>
                  <a:pt x="489" y="1964"/>
                </a:lnTo>
                <a:lnTo>
                  <a:pt x="489" y="1965"/>
                </a:lnTo>
                <a:lnTo>
                  <a:pt x="486" y="1965"/>
                </a:lnTo>
                <a:close/>
                <a:moveTo>
                  <a:pt x="483" y="1974"/>
                </a:moveTo>
                <a:lnTo>
                  <a:pt x="483" y="1973"/>
                </a:lnTo>
                <a:lnTo>
                  <a:pt x="482" y="1972"/>
                </a:lnTo>
                <a:lnTo>
                  <a:pt x="482" y="1971"/>
                </a:lnTo>
                <a:lnTo>
                  <a:pt x="483" y="1971"/>
                </a:lnTo>
                <a:lnTo>
                  <a:pt x="484" y="1971"/>
                </a:lnTo>
                <a:lnTo>
                  <a:pt x="484" y="1972"/>
                </a:lnTo>
                <a:lnTo>
                  <a:pt x="484" y="1974"/>
                </a:lnTo>
                <a:lnTo>
                  <a:pt x="483" y="1974"/>
                </a:lnTo>
                <a:close/>
                <a:moveTo>
                  <a:pt x="477" y="1906"/>
                </a:moveTo>
                <a:lnTo>
                  <a:pt x="477" y="1904"/>
                </a:lnTo>
                <a:lnTo>
                  <a:pt x="477" y="1903"/>
                </a:lnTo>
                <a:lnTo>
                  <a:pt x="476" y="1903"/>
                </a:lnTo>
                <a:lnTo>
                  <a:pt x="476" y="1903"/>
                </a:lnTo>
                <a:lnTo>
                  <a:pt x="475" y="1902"/>
                </a:lnTo>
                <a:lnTo>
                  <a:pt x="475" y="1901"/>
                </a:lnTo>
                <a:lnTo>
                  <a:pt x="476" y="1901"/>
                </a:lnTo>
                <a:lnTo>
                  <a:pt x="477" y="1901"/>
                </a:lnTo>
                <a:lnTo>
                  <a:pt x="477" y="1900"/>
                </a:lnTo>
                <a:lnTo>
                  <a:pt x="477" y="1899"/>
                </a:lnTo>
                <a:lnTo>
                  <a:pt x="478" y="1899"/>
                </a:lnTo>
                <a:lnTo>
                  <a:pt x="478" y="1899"/>
                </a:lnTo>
                <a:lnTo>
                  <a:pt x="479" y="1898"/>
                </a:lnTo>
                <a:lnTo>
                  <a:pt x="479" y="1897"/>
                </a:lnTo>
                <a:lnTo>
                  <a:pt x="480" y="1896"/>
                </a:lnTo>
                <a:lnTo>
                  <a:pt x="483" y="1896"/>
                </a:lnTo>
                <a:lnTo>
                  <a:pt x="485" y="1895"/>
                </a:lnTo>
                <a:lnTo>
                  <a:pt x="486" y="1895"/>
                </a:lnTo>
                <a:lnTo>
                  <a:pt x="487" y="1896"/>
                </a:lnTo>
                <a:lnTo>
                  <a:pt x="488" y="1896"/>
                </a:lnTo>
                <a:lnTo>
                  <a:pt x="489" y="1896"/>
                </a:lnTo>
                <a:lnTo>
                  <a:pt x="490" y="1896"/>
                </a:lnTo>
                <a:lnTo>
                  <a:pt x="493" y="1897"/>
                </a:lnTo>
                <a:lnTo>
                  <a:pt x="492" y="1899"/>
                </a:lnTo>
                <a:lnTo>
                  <a:pt x="492" y="1900"/>
                </a:lnTo>
                <a:lnTo>
                  <a:pt x="492" y="1901"/>
                </a:lnTo>
                <a:lnTo>
                  <a:pt x="491" y="1901"/>
                </a:lnTo>
                <a:lnTo>
                  <a:pt x="491" y="1902"/>
                </a:lnTo>
                <a:lnTo>
                  <a:pt x="491" y="1903"/>
                </a:lnTo>
                <a:lnTo>
                  <a:pt x="491" y="1903"/>
                </a:lnTo>
                <a:lnTo>
                  <a:pt x="491" y="1904"/>
                </a:lnTo>
                <a:lnTo>
                  <a:pt x="492" y="1904"/>
                </a:lnTo>
                <a:lnTo>
                  <a:pt x="493" y="1904"/>
                </a:lnTo>
                <a:lnTo>
                  <a:pt x="492" y="1906"/>
                </a:lnTo>
                <a:lnTo>
                  <a:pt x="490" y="1905"/>
                </a:lnTo>
                <a:lnTo>
                  <a:pt x="489" y="1905"/>
                </a:lnTo>
                <a:lnTo>
                  <a:pt x="486" y="1905"/>
                </a:lnTo>
                <a:lnTo>
                  <a:pt x="484" y="1905"/>
                </a:lnTo>
                <a:lnTo>
                  <a:pt x="481" y="1905"/>
                </a:lnTo>
                <a:lnTo>
                  <a:pt x="479" y="1905"/>
                </a:lnTo>
                <a:lnTo>
                  <a:pt x="478" y="1904"/>
                </a:lnTo>
                <a:lnTo>
                  <a:pt x="478" y="1906"/>
                </a:lnTo>
                <a:lnTo>
                  <a:pt x="477" y="1906"/>
                </a:lnTo>
                <a:close/>
                <a:moveTo>
                  <a:pt x="480" y="1967"/>
                </a:moveTo>
                <a:lnTo>
                  <a:pt x="479" y="1967"/>
                </a:lnTo>
                <a:lnTo>
                  <a:pt x="478" y="1967"/>
                </a:lnTo>
                <a:lnTo>
                  <a:pt x="478" y="1966"/>
                </a:lnTo>
                <a:lnTo>
                  <a:pt x="478" y="1966"/>
                </a:lnTo>
                <a:lnTo>
                  <a:pt x="478" y="1965"/>
                </a:lnTo>
                <a:lnTo>
                  <a:pt x="477" y="1965"/>
                </a:lnTo>
                <a:lnTo>
                  <a:pt x="477" y="1964"/>
                </a:lnTo>
                <a:lnTo>
                  <a:pt x="477" y="1963"/>
                </a:lnTo>
                <a:lnTo>
                  <a:pt x="478" y="1963"/>
                </a:lnTo>
                <a:lnTo>
                  <a:pt x="482" y="1964"/>
                </a:lnTo>
                <a:lnTo>
                  <a:pt x="484" y="1964"/>
                </a:lnTo>
                <a:lnTo>
                  <a:pt x="484" y="1965"/>
                </a:lnTo>
                <a:lnTo>
                  <a:pt x="482" y="1966"/>
                </a:lnTo>
                <a:lnTo>
                  <a:pt x="482" y="1967"/>
                </a:lnTo>
                <a:lnTo>
                  <a:pt x="481" y="1967"/>
                </a:lnTo>
                <a:lnTo>
                  <a:pt x="480" y="1967"/>
                </a:lnTo>
                <a:close/>
                <a:moveTo>
                  <a:pt x="734" y="105"/>
                </a:moveTo>
                <a:lnTo>
                  <a:pt x="733" y="104"/>
                </a:lnTo>
                <a:lnTo>
                  <a:pt x="731" y="99"/>
                </a:lnTo>
                <a:lnTo>
                  <a:pt x="732" y="99"/>
                </a:lnTo>
                <a:lnTo>
                  <a:pt x="733" y="99"/>
                </a:lnTo>
                <a:lnTo>
                  <a:pt x="734" y="99"/>
                </a:lnTo>
                <a:lnTo>
                  <a:pt x="734" y="100"/>
                </a:lnTo>
                <a:lnTo>
                  <a:pt x="734" y="101"/>
                </a:lnTo>
                <a:lnTo>
                  <a:pt x="734" y="101"/>
                </a:lnTo>
                <a:lnTo>
                  <a:pt x="734" y="102"/>
                </a:lnTo>
                <a:lnTo>
                  <a:pt x="734" y="103"/>
                </a:lnTo>
                <a:lnTo>
                  <a:pt x="734" y="104"/>
                </a:lnTo>
                <a:lnTo>
                  <a:pt x="734" y="105"/>
                </a:lnTo>
                <a:close/>
                <a:moveTo>
                  <a:pt x="471" y="1988"/>
                </a:moveTo>
                <a:lnTo>
                  <a:pt x="471" y="1987"/>
                </a:lnTo>
                <a:lnTo>
                  <a:pt x="471" y="1986"/>
                </a:lnTo>
                <a:lnTo>
                  <a:pt x="472" y="1985"/>
                </a:lnTo>
                <a:lnTo>
                  <a:pt x="473" y="1986"/>
                </a:lnTo>
                <a:lnTo>
                  <a:pt x="472" y="1987"/>
                </a:lnTo>
                <a:lnTo>
                  <a:pt x="471" y="1988"/>
                </a:lnTo>
                <a:close/>
                <a:moveTo>
                  <a:pt x="473" y="1980"/>
                </a:moveTo>
                <a:lnTo>
                  <a:pt x="471" y="1979"/>
                </a:lnTo>
                <a:lnTo>
                  <a:pt x="469" y="1978"/>
                </a:lnTo>
                <a:lnTo>
                  <a:pt x="469" y="1977"/>
                </a:lnTo>
                <a:lnTo>
                  <a:pt x="469" y="1977"/>
                </a:lnTo>
                <a:lnTo>
                  <a:pt x="470" y="1977"/>
                </a:lnTo>
                <a:lnTo>
                  <a:pt x="471" y="1977"/>
                </a:lnTo>
                <a:lnTo>
                  <a:pt x="471" y="1978"/>
                </a:lnTo>
                <a:lnTo>
                  <a:pt x="473" y="1978"/>
                </a:lnTo>
                <a:lnTo>
                  <a:pt x="473" y="1979"/>
                </a:lnTo>
                <a:lnTo>
                  <a:pt x="473" y="1980"/>
                </a:lnTo>
                <a:close/>
                <a:moveTo>
                  <a:pt x="741" y="40"/>
                </a:moveTo>
                <a:lnTo>
                  <a:pt x="738" y="39"/>
                </a:lnTo>
                <a:lnTo>
                  <a:pt x="737" y="39"/>
                </a:lnTo>
                <a:lnTo>
                  <a:pt x="736" y="39"/>
                </a:lnTo>
                <a:lnTo>
                  <a:pt x="735" y="38"/>
                </a:lnTo>
                <a:lnTo>
                  <a:pt x="736" y="38"/>
                </a:lnTo>
                <a:lnTo>
                  <a:pt x="739" y="38"/>
                </a:lnTo>
                <a:lnTo>
                  <a:pt x="740" y="39"/>
                </a:lnTo>
                <a:lnTo>
                  <a:pt x="741" y="39"/>
                </a:lnTo>
                <a:lnTo>
                  <a:pt x="741" y="40"/>
                </a:lnTo>
                <a:close/>
                <a:moveTo>
                  <a:pt x="470" y="1985"/>
                </a:moveTo>
                <a:lnTo>
                  <a:pt x="469" y="1984"/>
                </a:lnTo>
                <a:lnTo>
                  <a:pt x="468" y="1984"/>
                </a:lnTo>
                <a:lnTo>
                  <a:pt x="468" y="1983"/>
                </a:lnTo>
                <a:lnTo>
                  <a:pt x="468" y="1982"/>
                </a:lnTo>
                <a:lnTo>
                  <a:pt x="469" y="1982"/>
                </a:lnTo>
                <a:lnTo>
                  <a:pt x="470" y="1982"/>
                </a:lnTo>
                <a:lnTo>
                  <a:pt x="471" y="1983"/>
                </a:lnTo>
                <a:lnTo>
                  <a:pt x="470" y="1984"/>
                </a:lnTo>
                <a:lnTo>
                  <a:pt x="470" y="1985"/>
                </a:lnTo>
                <a:close/>
                <a:moveTo>
                  <a:pt x="466" y="1990"/>
                </a:moveTo>
                <a:lnTo>
                  <a:pt x="465" y="1989"/>
                </a:lnTo>
                <a:lnTo>
                  <a:pt x="464" y="1987"/>
                </a:lnTo>
                <a:lnTo>
                  <a:pt x="465" y="1987"/>
                </a:lnTo>
                <a:lnTo>
                  <a:pt x="466" y="1987"/>
                </a:lnTo>
                <a:lnTo>
                  <a:pt x="466" y="1988"/>
                </a:lnTo>
                <a:lnTo>
                  <a:pt x="466" y="1986"/>
                </a:lnTo>
                <a:lnTo>
                  <a:pt x="467" y="1986"/>
                </a:lnTo>
                <a:lnTo>
                  <a:pt x="467" y="1988"/>
                </a:lnTo>
                <a:lnTo>
                  <a:pt x="467" y="1989"/>
                </a:lnTo>
                <a:lnTo>
                  <a:pt x="466" y="1989"/>
                </a:lnTo>
                <a:lnTo>
                  <a:pt x="466" y="1990"/>
                </a:lnTo>
                <a:lnTo>
                  <a:pt x="466" y="1990"/>
                </a:lnTo>
                <a:close/>
                <a:moveTo>
                  <a:pt x="464" y="1999"/>
                </a:moveTo>
                <a:lnTo>
                  <a:pt x="463" y="1998"/>
                </a:lnTo>
                <a:lnTo>
                  <a:pt x="463" y="1997"/>
                </a:lnTo>
                <a:lnTo>
                  <a:pt x="463" y="1995"/>
                </a:lnTo>
                <a:lnTo>
                  <a:pt x="464" y="1995"/>
                </a:lnTo>
                <a:lnTo>
                  <a:pt x="464" y="1996"/>
                </a:lnTo>
                <a:lnTo>
                  <a:pt x="465" y="1997"/>
                </a:lnTo>
                <a:lnTo>
                  <a:pt x="465" y="1998"/>
                </a:lnTo>
                <a:lnTo>
                  <a:pt x="465" y="1999"/>
                </a:lnTo>
                <a:lnTo>
                  <a:pt x="464" y="1999"/>
                </a:lnTo>
                <a:close/>
                <a:moveTo>
                  <a:pt x="464" y="1992"/>
                </a:moveTo>
                <a:lnTo>
                  <a:pt x="463" y="1991"/>
                </a:lnTo>
                <a:lnTo>
                  <a:pt x="463" y="1990"/>
                </a:lnTo>
                <a:lnTo>
                  <a:pt x="462" y="1990"/>
                </a:lnTo>
                <a:lnTo>
                  <a:pt x="461" y="1989"/>
                </a:lnTo>
                <a:lnTo>
                  <a:pt x="460" y="1988"/>
                </a:lnTo>
                <a:lnTo>
                  <a:pt x="460" y="1987"/>
                </a:lnTo>
                <a:lnTo>
                  <a:pt x="461" y="1987"/>
                </a:lnTo>
                <a:lnTo>
                  <a:pt x="462" y="1987"/>
                </a:lnTo>
                <a:lnTo>
                  <a:pt x="463" y="1989"/>
                </a:lnTo>
                <a:lnTo>
                  <a:pt x="465" y="1991"/>
                </a:lnTo>
                <a:lnTo>
                  <a:pt x="465" y="1992"/>
                </a:lnTo>
                <a:lnTo>
                  <a:pt x="464" y="1992"/>
                </a:lnTo>
                <a:close/>
                <a:moveTo>
                  <a:pt x="474" y="1905"/>
                </a:moveTo>
                <a:lnTo>
                  <a:pt x="473" y="1904"/>
                </a:lnTo>
                <a:lnTo>
                  <a:pt x="472" y="1904"/>
                </a:lnTo>
                <a:lnTo>
                  <a:pt x="471" y="1904"/>
                </a:lnTo>
                <a:lnTo>
                  <a:pt x="471" y="1903"/>
                </a:lnTo>
                <a:lnTo>
                  <a:pt x="471" y="1903"/>
                </a:lnTo>
                <a:lnTo>
                  <a:pt x="471" y="1902"/>
                </a:lnTo>
                <a:lnTo>
                  <a:pt x="472" y="1901"/>
                </a:lnTo>
                <a:lnTo>
                  <a:pt x="473" y="1901"/>
                </a:lnTo>
                <a:lnTo>
                  <a:pt x="475" y="1904"/>
                </a:lnTo>
                <a:lnTo>
                  <a:pt x="475" y="1905"/>
                </a:lnTo>
                <a:lnTo>
                  <a:pt x="474" y="1905"/>
                </a:lnTo>
                <a:close/>
                <a:moveTo>
                  <a:pt x="459" y="2004"/>
                </a:moveTo>
                <a:lnTo>
                  <a:pt x="458" y="2004"/>
                </a:lnTo>
                <a:lnTo>
                  <a:pt x="456" y="2002"/>
                </a:lnTo>
                <a:lnTo>
                  <a:pt x="455" y="1997"/>
                </a:lnTo>
                <a:lnTo>
                  <a:pt x="454" y="1996"/>
                </a:lnTo>
                <a:lnTo>
                  <a:pt x="453" y="1996"/>
                </a:lnTo>
                <a:lnTo>
                  <a:pt x="454" y="1998"/>
                </a:lnTo>
                <a:lnTo>
                  <a:pt x="454" y="2002"/>
                </a:lnTo>
                <a:lnTo>
                  <a:pt x="454" y="2002"/>
                </a:lnTo>
                <a:lnTo>
                  <a:pt x="453" y="2002"/>
                </a:lnTo>
                <a:lnTo>
                  <a:pt x="452" y="2002"/>
                </a:lnTo>
                <a:lnTo>
                  <a:pt x="451" y="2002"/>
                </a:lnTo>
                <a:lnTo>
                  <a:pt x="450" y="2001"/>
                </a:lnTo>
                <a:lnTo>
                  <a:pt x="450" y="2000"/>
                </a:lnTo>
                <a:lnTo>
                  <a:pt x="449" y="1997"/>
                </a:lnTo>
                <a:lnTo>
                  <a:pt x="448" y="1994"/>
                </a:lnTo>
                <a:lnTo>
                  <a:pt x="447" y="1994"/>
                </a:lnTo>
                <a:lnTo>
                  <a:pt x="447" y="1995"/>
                </a:lnTo>
                <a:lnTo>
                  <a:pt x="449" y="1998"/>
                </a:lnTo>
                <a:lnTo>
                  <a:pt x="448" y="2000"/>
                </a:lnTo>
                <a:lnTo>
                  <a:pt x="448" y="2001"/>
                </a:lnTo>
                <a:lnTo>
                  <a:pt x="447" y="2001"/>
                </a:lnTo>
                <a:lnTo>
                  <a:pt x="446" y="2001"/>
                </a:lnTo>
                <a:lnTo>
                  <a:pt x="444" y="2000"/>
                </a:lnTo>
                <a:lnTo>
                  <a:pt x="443" y="1999"/>
                </a:lnTo>
                <a:lnTo>
                  <a:pt x="444" y="1998"/>
                </a:lnTo>
                <a:lnTo>
                  <a:pt x="443" y="1998"/>
                </a:lnTo>
                <a:lnTo>
                  <a:pt x="443" y="1997"/>
                </a:lnTo>
                <a:lnTo>
                  <a:pt x="442" y="1995"/>
                </a:lnTo>
                <a:lnTo>
                  <a:pt x="439" y="1990"/>
                </a:lnTo>
                <a:lnTo>
                  <a:pt x="438" y="1988"/>
                </a:lnTo>
                <a:lnTo>
                  <a:pt x="437" y="1986"/>
                </a:lnTo>
                <a:lnTo>
                  <a:pt x="436" y="1986"/>
                </a:lnTo>
                <a:lnTo>
                  <a:pt x="434" y="1983"/>
                </a:lnTo>
                <a:lnTo>
                  <a:pt x="433" y="1982"/>
                </a:lnTo>
                <a:lnTo>
                  <a:pt x="431" y="1980"/>
                </a:lnTo>
                <a:lnTo>
                  <a:pt x="430" y="1979"/>
                </a:lnTo>
                <a:lnTo>
                  <a:pt x="430" y="1978"/>
                </a:lnTo>
                <a:lnTo>
                  <a:pt x="430" y="1977"/>
                </a:lnTo>
                <a:lnTo>
                  <a:pt x="429" y="1975"/>
                </a:lnTo>
                <a:lnTo>
                  <a:pt x="429" y="1974"/>
                </a:lnTo>
                <a:lnTo>
                  <a:pt x="429" y="1973"/>
                </a:lnTo>
                <a:lnTo>
                  <a:pt x="430" y="1972"/>
                </a:lnTo>
                <a:lnTo>
                  <a:pt x="433" y="1971"/>
                </a:lnTo>
                <a:lnTo>
                  <a:pt x="436" y="1971"/>
                </a:lnTo>
                <a:lnTo>
                  <a:pt x="438" y="1972"/>
                </a:lnTo>
                <a:lnTo>
                  <a:pt x="440" y="1976"/>
                </a:lnTo>
                <a:lnTo>
                  <a:pt x="440" y="1977"/>
                </a:lnTo>
                <a:lnTo>
                  <a:pt x="440" y="1978"/>
                </a:lnTo>
                <a:lnTo>
                  <a:pt x="440" y="1979"/>
                </a:lnTo>
                <a:lnTo>
                  <a:pt x="441" y="1980"/>
                </a:lnTo>
                <a:lnTo>
                  <a:pt x="442" y="1980"/>
                </a:lnTo>
                <a:lnTo>
                  <a:pt x="444" y="1981"/>
                </a:lnTo>
                <a:lnTo>
                  <a:pt x="445" y="1981"/>
                </a:lnTo>
                <a:lnTo>
                  <a:pt x="447" y="1985"/>
                </a:lnTo>
                <a:lnTo>
                  <a:pt x="447" y="1986"/>
                </a:lnTo>
                <a:lnTo>
                  <a:pt x="447" y="1987"/>
                </a:lnTo>
                <a:lnTo>
                  <a:pt x="446" y="1987"/>
                </a:lnTo>
                <a:lnTo>
                  <a:pt x="445" y="1987"/>
                </a:lnTo>
                <a:lnTo>
                  <a:pt x="445" y="1988"/>
                </a:lnTo>
                <a:lnTo>
                  <a:pt x="449" y="1988"/>
                </a:lnTo>
                <a:lnTo>
                  <a:pt x="451" y="1989"/>
                </a:lnTo>
                <a:lnTo>
                  <a:pt x="454" y="1989"/>
                </a:lnTo>
                <a:lnTo>
                  <a:pt x="455" y="1992"/>
                </a:lnTo>
                <a:lnTo>
                  <a:pt x="455" y="1994"/>
                </a:lnTo>
                <a:lnTo>
                  <a:pt x="458" y="1997"/>
                </a:lnTo>
                <a:lnTo>
                  <a:pt x="458" y="2000"/>
                </a:lnTo>
                <a:lnTo>
                  <a:pt x="459" y="2004"/>
                </a:lnTo>
                <a:close/>
                <a:moveTo>
                  <a:pt x="471" y="1899"/>
                </a:moveTo>
                <a:lnTo>
                  <a:pt x="470" y="1898"/>
                </a:lnTo>
                <a:lnTo>
                  <a:pt x="467" y="1898"/>
                </a:lnTo>
                <a:lnTo>
                  <a:pt x="464" y="1897"/>
                </a:lnTo>
                <a:lnTo>
                  <a:pt x="463" y="1897"/>
                </a:lnTo>
                <a:lnTo>
                  <a:pt x="463" y="1896"/>
                </a:lnTo>
                <a:lnTo>
                  <a:pt x="463" y="1895"/>
                </a:lnTo>
                <a:lnTo>
                  <a:pt x="463" y="1894"/>
                </a:lnTo>
                <a:lnTo>
                  <a:pt x="464" y="1894"/>
                </a:lnTo>
                <a:lnTo>
                  <a:pt x="465" y="1893"/>
                </a:lnTo>
                <a:lnTo>
                  <a:pt x="465" y="1892"/>
                </a:lnTo>
                <a:lnTo>
                  <a:pt x="464" y="1891"/>
                </a:lnTo>
                <a:lnTo>
                  <a:pt x="465" y="1891"/>
                </a:lnTo>
                <a:lnTo>
                  <a:pt x="467" y="1891"/>
                </a:lnTo>
                <a:lnTo>
                  <a:pt x="468" y="1892"/>
                </a:lnTo>
                <a:lnTo>
                  <a:pt x="468" y="1893"/>
                </a:lnTo>
                <a:lnTo>
                  <a:pt x="469" y="1893"/>
                </a:lnTo>
                <a:lnTo>
                  <a:pt x="471" y="1894"/>
                </a:lnTo>
                <a:lnTo>
                  <a:pt x="474" y="1894"/>
                </a:lnTo>
                <a:lnTo>
                  <a:pt x="474" y="1895"/>
                </a:lnTo>
                <a:lnTo>
                  <a:pt x="472" y="1896"/>
                </a:lnTo>
                <a:lnTo>
                  <a:pt x="472" y="1898"/>
                </a:lnTo>
                <a:lnTo>
                  <a:pt x="471" y="1899"/>
                </a:lnTo>
                <a:close/>
                <a:moveTo>
                  <a:pt x="455" y="2006"/>
                </a:moveTo>
                <a:lnTo>
                  <a:pt x="454" y="2005"/>
                </a:lnTo>
                <a:lnTo>
                  <a:pt x="454" y="2004"/>
                </a:lnTo>
                <a:lnTo>
                  <a:pt x="454" y="2003"/>
                </a:lnTo>
                <a:lnTo>
                  <a:pt x="455" y="2003"/>
                </a:lnTo>
                <a:lnTo>
                  <a:pt x="455" y="2004"/>
                </a:lnTo>
                <a:lnTo>
                  <a:pt x="456" y="2005"/>
                </a:lnTo>
                <a:lnTo>
                  <a:pt x="455" y="2005"/>
                </a:lnTo>
                <a:lnTo>
                  <a:pt x="455" y="2006"/>
                </a:lnTo>
                <a:close/>
                <a:moveTo>
                  <a:pt x="462" y="1952"/>
                </a:moveTo>
                <a:lnTo>
                  <a:pt x="461" y="1952"/>
                </a:lnTo>
                <a:lnTo>
                  <a:pt x="460" y="1951"/>
                </a:lnTo>
                <a:lnTo>
                  <a:pt x="460" y="1950"/>
                </a:lnTo>
                <a:lnTo>
                  <a:pt x="461" y="1950"/>
                </a:lnTo>
                <a:lnTo>
                  <a:pt x="462" y="1951"/>
                </a:lnTo>
                <a:lnTo>
                  <a:pt x="463" y="1951"/>
                </a:lnTo>
                <a:lnTo>
                  <a:pt x="463" y="1952"/>
                </a:lnTo>
                <a:lnTo>
                  <a:pt x="462" y="1952"/>
                </a:lnTo>
                <a:close/>
                <a:moveTo>
                  <a:pt x="453" y="2014"/>
                </a:moveTo>
                <a:lnTo>
                  <a:pt x="452" y="2014"/>
                </a:lnTo>
                <a:lnTo>
                  <a:pt x="450" y="2013"/>
                </a:lnTo>
                <a:lnTo>
                  <a:pt x="448" y="2012"/>
                </a:lnTo>
                <a:lnTo>
                  <a:pt x="447" y="2010"/>
                </a:lnTo>
                <a:lnTo>
                  <a:pt x="446" y="2011"/>
                </a:lnTo>
                <a:lnTo>
                  <a:pt x="443" y="2011"/>
                </a:lnTo>
                <a:lnTo>
                  <a:pt x="443" y="2010"/>
                </a:lnTo>
                <a:lnTo>
                  <a:pt x="443" y="2007"/>
                </a:lnTo>
                <a:lnTo>
                  <a:pt x="442" y="2005"/>
                </a:lnTo>
                <a:lnTo>
                  <a:pt x="442" y="2004"/>
                </a:lnTo>
                <a:lnTo>
                  <a:pt x="443" y="2003"/>
                </a:lnTo>
                <a:lnTo>
                  <a:pt x="443" y="2002"/>
                </a:lnTo>
                <a:lnTo>
                  <a:pt x="443" y="2002"/>
                </a:lnTo>
                <a:lnTo>
                  <a:pt x="448" y="2003"/>
                </a:lnTo>
                <a:lnTo>
                  <a:pt x="449" y="2004"/>
                </a:lnTo>
                <a:lnTo>
                  <a:pt x="449" y="2006"/>
                </a:lnTo>
                <a:lnTo>
                  <a:pt x="450" y="2006"/>
                </a:lnTo>
                <a:lnTo>
                  <a:pt x="450" y="2005"/>
                </a:lnTo>
                <a:lnTo>
                  <a:pt x="451" y="2005"/>
                </a:lnTo>
                <a:lnTo>
                  <a:pt x="452" y="2006"/>
                </a:lnTo>
                <a:lnTo>
                  <a:pt x="452" y="2007"/>
                </a:lnTo>
                <a:lnTo>
                  <a:pt x="454" y="2008"/>
                </a:lnTo>
                <a:lnTo>
                  <a:pt x="454" y="2009"/>
                </a:lnTo>
                <a:lnTo>
                  <a:pt x="453" y="2009"/>
                </a:lnTo>
                <a:lnTo>
                  <a:pt x="450" y="2009"/>
                </a:lnTo>
                <a:lnTo>
                  <a:pt x="448" y="2008"/>
                </a:lnTo>
                <a:lnTo>
                  <a:pt x="446" y="2007"/>
                </a:lnTo>
                <a:lnTo>
                  <a:pt x="447" y="2007"/>
                </a:lnTo>
                <a:lnTo>
                  <a:pt x="448" y="2008"/>
                </a:lnTo>
                <a:lnTo>
                  <a:pt x="448" y="2009"/>
                </a:lnTo>
                <a:lnTo>
                  <a:pt x="450" y="2009"/>
                </a:lnTo>
                <a:lnTo>
                  <a:pt x="451" y="2010"/>
                </a:lnTo>
                <a:lnTo>
                  <a:pt x="452" y="2011"/>
                </a:lnTo>
                <a:lnTo>
                  <a:pt x="454" y="2013"/>
                </a:lnTo>
                <a:lnTo>
                  <a:pt x="453" y="2014"/>
                </a:lnTo>
                <a:close/>
                <a:moveTo>
                  <a:pt x="440" y="2018"/>
                </a:moveTo>
                <a:lnTo>
                  <a:pt x="439" y="2018"/>
                </a:lnTo>
                <a:lnTo>
                  <a:pt x="437" y="2015"/>
                </a:lnTo>
                <a:lnTo>
                  <a:pt x="437" y="2014"/>
                </a:lnTo>
                <a:lnTo>
                  <a:pt x="438" y="2014"/>
                </a:lnTo>
                <a:lnTo>
                  <a:pt x="440" y="2013"/>
                </a:lnTo>
                <a:lnTo>
                  <a:pt x="443" y="2012"/>
                </a:lnTo>
                <a:lnTo>
                  <a:pt x="445" y="2013"/>
                </a:lnTo>
                <a:lnTo>
                  <a:pt x="445" y="2014"/>
                </a:lnTo>
                <a:lnTo>
                  <a:pt x="446" y="2014"/>
                </a:lnTo>
                <a:lnTo>
                  <a:pt x="446" y="2015"/>
                </a:lnTo>
                <a:lnTo>
                  <a:pt x="447" y="2016"/>
                </a:lnTo>
                <a:lnTo>
                  <a:pt x="446" y="2016"/>
                </a:lnTo>
                <a:lnTo>
                  <a:pt x="445" y="2016"/>
                </a:lnTo>
                <a:lnTo>
                  <a:pt x="445" y="2017"/>
                </a:lnTo>
                <a:lnTo>
                  <a:pt x="446" y="2017"/>
                </a:lnTo>
                <a:lnTo>
                  <a:pt x="446" y="2018"/>
                </a:lnTo>
                <a:lnTo>
                  <a:pt x="445" y="2019"/>
                </a:lnTo>
                <a:lnTo>
                  <a:pt x="443" y="2018"/>
                </a:lnTo>
                <a:lnTo>
                  <a:pt x="442" y="2018"/>
                </a:lnTo>
                <a:lnTo>
                  <a:pt x="440" y="2018"/>
                </a:lnTo>
                <a:close/>
                <a:moveTo>
                  <a:pt x="438" y="2027"/>
                </a:moveTo>
                <a:lnTo>
                  <a:pt x="438" y="2026"/>
                </a:lnTo>
                <a:lnTo>
                  <a:pt x="439" y="2026"/>
                </a:lnTo>
                <a:lnTo>
                  <a:pt x="440" y="2025"/>
                </a:lnTo>
                <a:lnTo>
                  <a:pt x="441" y="2025"/>
                </a:lnTo>
                <a:lnTo>
                  <a:pt x="441" y="2026"/>
                </a:lnTo>
                <a:lnTo>
                  <a:pt x="440" y="2027"/>
                </a:lnTo>
                <a:lnTo>
                  <a:pt x="439" y="2027"/>
                </a:lnTo>
                <a:lnTo>
                  <a:pt x="438" y="2027"/>
                </a:lnTo>
                <a:close/>
                <a:moveTo>
                  <a:pt x="435" y="2028"/>
                </a:moveTo>
                <a:lnTo>
                  <a:pt x="436" y="2028"/>
                </a:lnTo>
                <a:lnTo>
                  <a:pt x="435" y="2027"/>
                </a:lnTo>
                <a:lnTo>
                  <a:pt x="434" y="2027"/>
                </a:lnTo>
                <a:lnTo>
                  <a:pt x="434" y="2029"/>
                </a:lnTo>
                <a:lnTo>
                  <a:pt x="432" y="2030"/>
                </a:lnTo>
                <a:lnTo>
                  <a:pt x="431" y="2030"/>
                </a:lnTo>
                <a:lnTo>
                  <a:pt x="432" y="2028"/>
                </a:lnTo>
                <a:lnTo>
                  <a:pt x="433" y="2026"/>
                </a:lnTo>
                <a:lnTo>
                  <a:pt x="433" y="2026"/>
                </a:lnTo>
                <a:lnTo>
                  <a:pt x="433" y="2024"/>
                </a:lnTo>
                <a:lnTo>
                  <a:pt x="433" y="2023"/>
                </a:lnTo>
                <a:lnTo>
                  <a:pt x="433" y="2022"/>
                </a:lnTo>
                <a:lnTo>
                  <a:pt x="434" y="2022"/>
                </a:lnTo>
                <a:lnTo>
                  <a:pt x="434" y="2021"/>
                </a:lnTo>
                <a:lnTo>
                  <a:pt x="436" y="2021"/>
                </a:lnTo>
                <a:lnTo>
                  <a:pt x="437" y="2020"/>
                </a:lnTo>
                <a:lnTo>
                  <a:pt x="438" y="2020"/>
                </a:lnTo>
                <a:lnTo>
                  <a:pt x="440" y="2021"/>
                </a:lnTo>
                <a:lnTo>
                  <a:pt x="440" y="2022"/>
                </a:lnTo>
                <a:lnTo>
                  <a:pt x="440" y="2024"/>
                </a:lnTo>
                <a:lnTo>
                  <a:pt x="439" y="2025"/>
                </a:lnTo>
                <a:lnTo>
                  <a:pt x="437" y="2026"/>
                </a:lnTo>
                <a:lnTo>
                  <a:pt x="437" y="2027"/>
                </a:lnTo>
                <a:lnTo>
                  <a:pt x="438" y="2028"/>
                </a:lnTo>
                <a:lnTo>
                  <a:pt x="437" y="2029"/>
                </a:lnTo>
                <a:lnTo>
                  <a:pt x="436" y="2030"/>
                </a:lnTo>
                <a:lnTo>
                  <a:pt x="436" y="2031"/>
                </a:lnTo>
                <a:lnTo>
                  <a:pt x="435" y="2032"/>
                </a:lnTo>
                <a:lnTo>
                  <a:pt x="434" y="2033"/>
                </a:lnTo>
                <a:lnTo>
                  <a:pt x="432" y="2036"/>
                </a:lnTo>
                <a:lnTo>
                  <a:pt x="431" y="2036"/>
                </a:lnTo>
                <a:lnTo>
                  <a:pt x="431" y="2035"/>
                </a:lnTo>
                <a:lnTo>
                  <a:pt x="432" y="2032"/>
                </a:lnTo>
                <a:lnTo>
                  <a:pt x="433" y="2031"/>
                </a:lnTo>
                <a:lnTo>
                  <a:pt x="435" y="2029"/>
                </a:lnTo>
                <a:lnTo>
                  <a:pt x="435" y="2028"/>
                </a:lnTo>
                <a:close/>
                <a:moveTo>
                  <a:pt x="430" y="2035"/>
                </a:moveTo>
                <a:lnTo>
                  <a:pt x="429" y="2034"/>
                </a:lnTo>
                <a:lnTo>
                  <a:pt x="429" y="2033"/>
                </a:lnTo>
                <a:lnTo>
                  <a:pt x="429" y="2032"/>
                </a:lnTo>
                <a:lnTo>
                  <a:pt x="430" y="2032"/>
                </a:lnTo>
                <a:lnTo>
                  <a:pt x="431" y="2031"/>
                </a:lnTo>
                <a:lnTo>
                  <a:pt x="431" y="2032"/>
                </a:lnTo>
                <a:lnTo>
                  <a:pt x="431" y="2033"/>
                </a:lnTo>
                <a:lnTo>
                  <a:pt x="430" y="2035"/>
                </a:lnTo>
                <a:close/>
                <a:moveTo>
                  <a:pt x="431" y="2021"/>
                </a:moveTo>
                <a:lnTo>
                  <a:pt x="431" y="2020"/>
                </a:lnTo>
                <a:lnTo>
                  <a:pt x="431" y="2020"/>
                </a:lnTo>
                <a:lnTo>
                  <a:pt x="430" y="2018"/>
                </a:lnTo>
                <a:lnTo>
                  <a:pt x="429" y="2018"/>
                </a:lnTo>
                <a:lnTo>
                  <a:pt x="431" y="2018"/>
                </a:lnTo>
                <a:lnTo>
                  <a:pt x="432" y="2019"/>
                </a:lnTo>
                <a:lnTo>
                  <a:pt x="432" y="2020"/>
                </a:lnTo>
                <a:lnTo>
                  <a:pt x="431" y="2020"/>
                </a:lnTo>
                <a:lnTo>
                  <a:pt x="431" y="2021"/>
                </a:lnTo>
                <a:close/>
                <a:moveTo>
                  <a:pt x="730" y="39"/>
                </a:moveTo>
                <a:lnTo>
                  <a:pt x="724" y="38"/>
                </a:lnTo>
                <a:lnTo>
                  <a:pt x="723" y="38"/>
                </a:lnTo>
                <a:lnTo>
                  <a:pt x="723" y="37"/>
                </a:lnTo>
                <a:lnTo>
                  <a:pt x="723" y="36"/>
                </a:lnTo>
                <a:lnTo>
                  <a:pt x="724" y="35"/>
                </a:lnTo>
                <a:lnTo>
                  <a:pt x="725" y="35"/>
                </a:lnTo>
                <a:lnTo>
                  <a:pt x="727" y="35"/>
                </a:lnTo>
                <a:lnTo>
                  <a:pt x="728" y="36"/>
                </a:lnTo>
                <a:lnTo>
                  <a:pt x="731" y="38"/>
                </a:lnTo>
                <a:lnTo>
                  <a:pt x="731" y="39"/>
                </a:lnTo>
                <a:lnTo>
                  <a:pt x="730" y="39"/>
                </a:lnTo>
                <a:close/>
                <a:moveTo>
                  <a:pt x="415" y="2042"/>
                </a:moveTo>
                <a:lnTo>
                  <a:pt x="414" y="2041"/>
                </a:lnTo>
                <a:lnTo>
                  <a:pt x="414" y="2037"/>
                </a:lnTo>
                <a:lnTo>
                  <a:pt x="414" y="2036"/>
                </a:lnTo>
                <a:lnTo>
                  <a:pt x="416" y="2036"/>
                </a:lnTo>
                <a:lnTo>
                  <a:pt x="416" y="2037"/>
                </a:lnTo>
                <a:lnTo>
                  <a:pt x="418" y="2038"/>
                </a:lnTo>
                <a:lnTo>
                  <a:pt x="419" y="2038"/>
                </a:lnTo>
                <a:lnTo>
                  <a:pt x="419" y="2039"/>
                </a:lnTo>
                <a:lnTo>
                  <a:pt x="418" y="2039"/>
                </a:lnTo>
                <a:lnTo>
                  <a:pt x="417" y="2039"/>
                </a:lnTo>
                <a:lnTo>
                  <a:pt x="416" y="2039"/>
                </a:lnTo>
                <a:lnTo>
                  <a:pt x="416" y="2039"/>
                </a:lnTo>
                <a:lnTo>
                  <a:pt x="417" y="2039"/>
                </a:lnTo>
                <a:lnTo>
                  <a:pt x="418" y="2039"/>
                </a:lnTo>
                <a:lnTo>
                  <a:pt x="420" y="2040"/>
                </a:lnTo>
                <a:lnTo>
                  <a:pt x="421" y="2039"/>
                </a:lnTo>
                <a:lnTo>
                  <a:pt x="421" y="2040"/>
                </a:lnTo>
                <a:lnTo>
                  <a:pt x="420" y="2041"/>
                </a:lnTo>
                <a:lnTo>
                  <a:pt x="419" y="2042"/>
                </a:lnTo>
                <a:lnTo>
                  <a:pt x="417" y="2041"/>
                </a:lnTo>
                <a:lnTo>
                  <a:pt x="416" y="2041"/>
                </a:lnTo>
                <a:lnTo>
                  <a:pt x="415" y="2041"/>
                </a:lnTo>
                <a:lnTo>
                  <a:pt x="415" y="2042"/>
                </a:lnTo>
                <a:close/>
                <a:moveTo>
                  <a:pt x="403" y="2047"/>
                </a:moveTo>
                <a:lnTo>
                  <a:pt x="400" y="2046"/>
                </a:lnTo>
                <a:lnTo>
                  <a:pt x="400" y="2047"/>
                </a:lnTo>
                <a:lnTo>
                  <a:pt x="399" y="2048"/>
                </a:lnTo>
                <a:lnTo>
                  <a:pt x="397" y="2047"/>
                </a:lnTo>
                <a:lnTo>
                  <a:pt x="398" y="2045"/>
                </a:lnTo>
                <a:lnTo>
                  <a:pt x="397" y="2045"/>
                </a:lnTo>
                <a:lnTo>
                  <a:pt x="396" y="2047"/>
                </a:lnTo>
                <a:lnTo>
                  <a:pt x="396" y="2047"/>
                </a:lnTo>
                <a:lnTo>
                  <a:pt x="395" y="2047"/>
                </a:lnTo>
                <a:lnTo>
                  <a:pt x="394" y="2046"/>
                </a:lnTo>
                <a:lnTo>
                  <a:pt x="393" y="2046"/>
                </a:lnTo>
                <a:lnTo>
                  <a:pt x="393" y="2047"/>
                </a:lnTo>
                <a:lnTo>
                  <a:pt x="393" y="2048"/>
                </a:lnTo>
                <a:lnTo>
                  <a:pt x="391" y="2046"/>
                </a:lnTo>
                <a:lnTo>
                  <a:pt x="391" y="2045"/>
                </a:lnTo>
                <a:lnTo>
                  <a:pt x="391" y="2044"/>
                </a:lnTo>
                <a:lnTo>
                  <a:pt x="391" y="2043"/>
                </a:lnTo>
                <a:lnTo>
                  <a:pt x="392" y="2040"/>
                </a:lnTo>
                <a:lnTo>
                  <a:pt x="391" y="2040"/>
                </a:lnTo>
                <a:lnTo>
                  <a:pt x="391" y="2039"/>
                </a:lnTo>
                <a:lnTo>
                  <a:pt x="395" y="2037"/>
                </a:lnTo>
                <a:lnTo>
                  <a:pt x="396" y="2036"/>
                </a:lnTo>
                <a:lnTo>
                  <a:pt x="396" y="2036"/>
                </a:lnTo>
                <a:lnTo>
                  <a:pt x="398" y="2037"/>
                </a:lnTo>
                <a:lnTo>
                  <a:pt x="400" y="2036"/>
                </a:lnTo>
                <a:lnTo>
                  <a:pt x="402" y="2037"/>
                </a:lnTo>
                <a:lnTo>
                  <a:pt x="403" y="2038"/>
                </a:lnTo>
                <a:lnTo>
                  <a:pt x="405" y="2039"/>
                </a:lnTo>
                <a:lnTo>
                  <a:pt x="407" y="2039"/>
                </a:lnTo>
                <a:lnTo>
                  <a:pt x="408" y="2039"/>
                </a:lnTo>
                <a:lnTo>
                  <a:pt x="409" y="2040"/>
                </a:lnTo>
                <a:lnTo>
                  <a:pt x="410" y="2041"/>
                </a:lnTo>
                <a:lnTo>
                  <a:pt x="411" y="2042"/>
                </a:lnTo>
                <a:lnTo>
                  <a:pt x="412" y="2043"/>
                </a:lnTo>
                <a:lnTo>
                  <a:pt x="413" y="2043"/>
                </a:lnTo>
                <a:lnTo>
                  <a:pt x="413" y="2044"/>
                </a:lnTo>
                <a:lnTo>
                  <a:pt x="412" y="2044"/>
                </a:lnTo>
                <a:lnTo>
                  <a:pt x="411" y="2043"/>
                </a:lnTo>
                <a:lnTo>
                  <a:pt x="411" y="2042"/>
                </a:lnTo>
                <a:lnTo>
                  <a:pt x="410" y="2042"/>
                </a:lnTo>
                <a:lnTo>
                  <a:pt x="409" y="2042"/>
                </a:lnTo>
                <a:lnTo>
                  <a:pt x="410" y="2043"/>
                </a:lnTo>
                <a:lnTo>
                  <a:pt x="411" y="2044"/>
                </a:lnTo>
                <a:lnTo>
                  <a:pt x="412" y="2044"/>
                </a:lnTo>
                <a:lnTo>
                  <a:pt x="412" y="2045"/>
                </a:lnTo>
                <a:lnTo>
                  <a:pt x="413" y="2046"/>
                </a:lnTo>
                <a:lnTo>
                  <a:pt x="414" y="2047"/>
                </a:lnTo>
                <a:lnTo>
                  <a:pt x="415" y="2046"/>
                </a:lnTo>
                <a:lnTo>
                  <a:pt x="416" y="2046"/>
                </a:lnTo>
                <a:lnTo>
                  <a:pt x="417" y="2045"/>
                </a:lnTo>
                <a:lnTo>
                  <a:pt x="418" y="2045"/>
                </a:lnTo>
                <a:lnTo>
                  <a:pt x="418" y="2046"/>
                </a:lnTo>
                <a:lnTo>
                  <a:pt x="418" y="2047"/>
                </a:lnTo>
                <a:lnTo>
                  <a:pt x="416" y="2047"/>
                </a:lnTo>
                <a:lnTo>
                  <a:pt x="415" y="2048"/>
                </a:lnTo>
                <a:lnTo>
                  <a:pt x="414" y="2048"/>
                </a:lnTo>
                <a:lnTo>
                  <a:pt x="413" y="2048"/>
                </a:lnTo>
                <a:lnTo>
                  <a:pt x="413" y="2047"/>
                </a:lnTo>
                <a:lnTo>
                  <a:pt x="412" y="2047"/>
                </a:lnTo>
                <a:lnTo>
                  <a:pt x="411" y="2045"/>
                </a:lnTo>
                <a:lnTo>
                  <a:pt x="410" y="2044"/>
                </a:lnTo>
                <a:lnTo>
                  <a:pt x="409" y="2044"/>
                </a:lnTo>
                <a:lnTo>
                  <a:pt x="408" y="2044"/>
                </a:lnTo>
                <a:lnTo>
                  <a:pt x="405" y="2044"/>
                </a:lnTo>
                <a:lnTo>
                  <a:pt x="404" y="2044"/>
                </a:lnTo>
                <a:lnTo>
                  <a:pt x="403" y="2044"/>
                </a:lnTo>
                <a:lnTo>
                  <a:pt x="402" y="2044"/>
                </a:lnTo>
                <a:lnTo>
                  <a:pt x="401" y="2044"/>
                </a:lnTo>
                <a:lnTo>
                  <a:pt x="400" y="2045"/>
                </a:lnTo>
                <a:lnTo>
                  <a:pt x="401" y="2045"/>
                </a:lnTo>
                <a:lnTo>
                  <a:pt x="408" y="2045"/>
                </a:lnTo>
                <a:lnTo>
                  <a:pt x="409" y="2046"/>
                </a:lnTo>
                <a:lnTo>
                  <a:pt x="410" y="2049"/>
                </a:lnTo>
                <a:lnTo>
                  <a:pt x="409" y="2050"/>
                </a:lnTo>
                <a:lnTo>
                  <a:pt x="409" y="2049"/>
                </a:lnTo>
                <a:lnTo>
                  <a:pt x="408" y="2049"/>
                </a:lnTo>
                <a:lnTo>
                  <a:pt x="408" y="2049"/>
                </a:lnTo>
                <a:lnTo>
                  <a:pt x="408" y="2050"/>
                </a:lnTo>
                <a:lnTo>
                  <a:pt x="408" y="2051"/>
                </a:lnTo>
                <a:lnTo>
                  <a:pt x="409" y="2051"/>
                </a:lnTo>
                <a:lnTo>
                  <a:pt x="408" y="2051"/>
                </a:lnTo>
                <a:lnTo>
                  <a:pt x="408" y="2051"/>
                </a:lnTo>
                <a:lnTo>
                  <a:pt x="408" y="2051"/>
                </a:lnTo>
                <a:lnTo>
                  <a:pt x="407" y="2051"/>
                </a:lnTo>
                <a:lnTo>
                  <a:pt x="406" y="2050"/>
                </a:lnTo>
                <a:lnTo>
                  <a:pt x="405" y="2050"/>
                </a:lnTo>
                <a:lnTo>
                  <a:pt x="405" y="2049"/>
                </a:lnTo>
                <a:lnTo>
                  <a:pt x="404" y="2048"/>
                </a:lnTo>
                <a:lnTo>
                  <a:pt x="403" y="2047"/>
                </a:lnTo>
                <a:close/>
                <a:moveTo>
                  <a:pt x="400" y="2094"/>
                </a:moveTo>
                <a:lnTo>
                  <a:pt x="399" y="2094"/>
                </a:lnTo>
                <a:lnTo>
                  <a:pt x="398" y="2092"/>
                </a:lnTo>
                <a:lnTo>
                  <a:pt x="397" y="2091"/>
                </a:lnTo>
                <a:lnTo>
                  <a:pt x="397" y="2090"/>
                </a:lnTo>
                <a:lnTo>
                  <a:pt x="398" y="2089"/>
                </a:lnTo>
                <a:lnTo>
                  <a:pt x="400" y="2089"/>
                </a:lnTo>
                <a:lnTo>
                  <a:pt x="401" y="2089"/>
                </a:lnTo>
                <a:lnTo>
                  <a:pt x="401" y="2090"/>
                </a:lnTo>
                <a:lnTo>
                  <a:pt x="400" y="2090"/>
                </a:lnTo>
                <a:lnTo>
                  <a:pt x="400" y="2091"/>
                </a:lnTo>
                <a:lnTo>
                  <a:pt x="401" y="2091"/>
                </a:lnTo>
                <a:lnTo>
                  <a:pt x="401" y="2092"/>
                </a:lnTo>
                <a:lnTo>
                  <a:pt x="402" y="2093"/>
                </a:lnTo>
                <a:lnTo>
                  <a:pt x="400" y="2093"/>
                </a:lnTo>
                <a:lnTo>
                  <a:pt x="400" y="2094"/>
                </a:lnTo>
                <a:close/>
                <a:moveTo>
                  <a:pt x="391" y="2137"/>
                </a:moveTo>
                <a:lnTo>
                  <a:pt x="393" y="2136"/>
                </a:lnTo>
                <a:lnTo>
                  <a:pt x="393" y="2138"/>
                </a:lnTo>
                <a:lnTo>
                  <a:pt x="392" y="2138"/>
                </a:lnTo>
                <a:lnTo>
                  <a:pt x="390" y="2138"/>
                </a:lnTo>
                <a:lnTo>
                  <a:pt x="389" y="2139"/>
                </a:lnTo>
                <a:lnTo>
                  <a:pt x="388" y="2139"/>
                </a:lnTo>
                <a:lnTo>
                  <a:pt x="389" y="2140"/>
                </a:lnTo>
                <a:lnTo>
                  <a:pt x="391" y="2140"/>
                </a:lnTo>
                <a:lnTo>
                  <a:pt x="391" y="2141"/>
                </a:lnTo>
                <a:lnTo>
                  <a:pt x="390" y="2141"/>
                </a:lnTo>
                <a:lnTo>
                  <a:pt x="389" y="2142"/>
                </a:lnTo>
                <a:lnTo>
                  <a:pt x="387" y="2143"/>
                </a:lnTo>
                <a:lnTo>
                  <a:pt x="386" y="2142"/>
                </a:lnTo>
                <a:lnTo>
                  <a:pt x="382" y="2142"/>
                </a:lnTo>
                <a:lnTo>
                  <a:pt x="385" y="2140"/>
                </a:lnTo>
                <a:lnTo>
                  <a:pt x="387" y="2138"/>
                </a:lnTo>
                <a:lnTo>
                  <a:pt x="387" y="2137"/>
                </a:lnTo>
                <a:lnTo>
                  <a:pt x="386" y="2137"/>
                </a:lnTo>
                <a:lnTo>
                  <a:pt x="387" y="2137"/>
                </a:lnTo>
                <a:lnTo>
                  <a:pt x="387" y="2136"/>
                </a:lnTo>
                <a:lnTo>
                  <a:pt x="388" y="2136"/>
                </a:lnTo>
                <a:lnTo>
                  <a:pt x="389" y="2134"/>
                </a:lnTo>
                <a:lnTo>
                  <a:pt x="391" y="2132"/>
                </a:lnTo>
                <a:lnTo>
                  <a:pt x="392" y="2132"/>
                </a:lnTo>
                <a:lnTo>
                  <a:pt x="394" y="2132"/>
                </a:lnTo>
                <a:lnTo>
                  <a:pt x="394" y="2133"/>
                </a:lnTo>
                <a:lnTo>
                  <a:pt x="392" y="2134"/>
                </a:lnTo>
                <a:lnTo>
                  <a:pt x="392" y="2135"/>
                </a:lnTo>
                <a:lnTo>
                  <a:pt x="391" y="2136"/>
                </a:lnTo>
                <a:lnTo>
                  <a:pt x="391" y="2137"/>
                </a:lnTo>
                <a:close/>
                <a:moveTo>
                  <a:pt x="728" y="32"/>
                </a:moveTo>
                <a:lnTo>
                  <a:pt x="727" y="31"/>
                </a:lnTo>
                <a:lnTo>
                  <a:pt x="726" y="31"/>
                </a:lnTo>
                <a:lnTo>
                  <a:pt x="725" y="30"/>
                </a:lnTo>
                <a:lnTo>
                  <a:pt x="724" y="29"/>
                </a:lnTo>
                <a:lnTo>
                  <a:pt x="723" y="28"/>
                </a:lnTo>
                <a:lnTo>
                  <a:pt x="724" y="27"/>
                </a:lnTo>
                <a:lnTo>
                  <a:pt x="725" y="27"/>
                </a:lnTo>
                <a:lnTo>
                  <a:pt x="726" y="28"/>
                </a:lnTo>
                <a:lnTo>
                  <a:pt x="729" y="29"/>
                </a:lnTo>
                <a:lnTo>
                  <a:pt x="729" y="30"/>
                </a:lnTo>
                <a:lnTo>
                  <a:pt x="729" y="32"/>
                </a:lnTo>
                <a:lnTo>
                  <a:pt x="728" y="32"/>
                </a:lnTo>
                <a:close/>
                <a:moveTo>
                  <a:pt x="393" y="2113"/>
                </a:moveTo>
                <a:lnTo>
                  <a:pt x="392" y="2112"/>
                </a:lnTo>
                <a:lnTo>
                  <a:pt x="394" y="2111"/>
                </a:lnTo>
                <a:lnTo>
                  <a:pt x="394" y="2112"/>
                </a:lnTo>
                <a:lnTo>
                  <a:pt x="396" y="2112"/>
                </a:lnTo>
                <a:lnTo>
                  <a:pt x="395" y="2113"/>
                </a:lnTo>
                <a:lnTo>
                  <a:pt x="393" y="2113"/>
                </a:lnTo>
                <a:close/>
                <a:moveTo>
                  <a:pt x="398" y="2071"/>
                </a:moveTo>
                <a:lnTo>
                  <a:pt x="398" y="2070"/>
                </a:lnTo>
                <a:lnTo>
                  <a:pt x="397" y="2070"/>
                </a:lnTo>
                <a:lnTo>
                  <a:pt x="396" y="2070"/>
                </a:lnTo>
                <a:lnTo>
                  <a:pt x="397" y="2068"/>
                </a:lnTo>
                <a:lnTo>
                  <a:pt x="396" y="2067"/>
                </a:lnTo>
                <a:lnTo>
                  <a:pt x="396" y="2067"/>
                </a:lnTo>
                <a:lnTo>
                  <a:pt x="395" y="2067"/>
                </a:lnTo>
                <a:lnTo>
                  <a:pt x="395" y="2064"/>
                </a:lnTo>
                <a:lnTo>
                  <a:pt x="395" y="2063"/>
                </a:lnTo>
                <a:lnTo>
                  <a:pt x="394" y="2060"/>
                </a:lnTo>
                <a:lnTo>
                  <a:pt x="395" y="2059"/>
                </a:lnTo>
                <a:lnTo>
                  <a:pt x="396" y="2060"/>
                </a:lnTo>
                <a:lnTo>
                  <a:pt x="397" y="2060"/>
                </a:lnTo>
                <a:lnTo>
                  <a:pt x="397" y="2061"/>
                </a:lnTo>
                <a:lnTo>
                  <a:pt x="396" y="2061"/>
                </a:lnTo>
                <a:lnTo>
                  <a:pt x="396" y="2062"/>
                </a:lnTo>
                <a:lnTo>
                  <a:pt x="396" y="2062"/>
                </a:lnTo>
                <a:lnTo>
                  <a:pt x="397" y="2062"/>
                </a:lnTo>
                <a:lnTo>
                  <a:pt x="398" y="2063"/>
                </a:lnTo>
                <a:lnTo>
                  <a:pt x="399" y="2061"/>
                </a:lnTo>
                <a:lnTo>
                  <a:pt x="400" y="2060"/>
                </a:lnTo>
                <a:lnTo>
                  <a:pt x="401" y="2060"/>
                </a:lnTo>
                <a:lnTo>
                  <a:pt x="402" y="2062"/>
                </a:lnTo>
                <a:lnTo>
                  <a:pt x="402" y="2063"/>
                </a:lnTo>
                <a:lnTo>
                  <a:pt x="401" y="2063"/>
                </a:lnTo>
                <a:lnTo>
                  <a:pt x="401" y="2063"/>
                </a:lnTo>
                <a:lnTo>
                  <a:pt x="401" y="2064"/>
                </a:lnTo>
                <a:lnTo>
                  <a:pt x="401" y="2065"/>
                </a:lnTo>
                <a:lnTo>
                  <a:pt x="400" y="2067"/>
                </a:lnTo>
                <a:lnTo>
                  <a:pt x="402" y="2069"/>
                </a:lnTo>
                <a:lnTo>
                  <a:pt x="401" y="2070"/>
                </a:lnTo>
                <a:lnTo>
                  <a:pt x="400" y="2070"/>
                </a:lnTo>
                <a:lnTo>
                  <a:pt x="399" y="2070"/>
                </a:lnTo>
                <a:lnTo>
                  <a:pt x="398" y="2071"/>
                </a:lnTo>
                <a:close/>
                <a:moveTo>
                  <a:pt x="402" y="2054"/>
                </a:moveTo>
                <a:lnTo>
                  <a:pt x="400" y="2053"/>
                </a:lnTo>
                <a:lnTo>
                  <a:pt x="398" y="2053"/>
                </a:lnTo>
                <a:lnTo>
                  <a:pt x="397" y="2053"/>
                </a:lnTo>
                <a:lnTo>
                  <a:pt x="396" y="2052"/>
                </a:lnTo>
                <a:lnTo>
                  <a:pt x="396" y="2051"/>
                </a:lnTo>
                <a:lnTo>
                  <a:pt x="396" y="2050"/>
                </a:lnTo>
                <a:lnTo>
                  <a:pt x="398" y="2050"/>
                </a:lnTo>
                <a:lnTo>
                  <a:pt x="400" y="2050"/>
                </a:lnTo>
                <a:lnTo>
                  <a:pt x="401" y="2051"/>
                </a:lnTo>
                <a:lnTo>
                  <a:pt x="401" y="2051"/>
                </a:lnTo>
                <a:lnTo>
                  <a:pt x="400" y="2051"/>
                </a:lnTo>
                <a:lnTo>
                  <a:pt x="398" y="2051"/>
                </a:lnTo>
                <a:lnTo>
                  <a:pt x="397" y="2051"/>
                </a:lnTo>
                <a:lnTo>
                  <a:pt x="398" y="2052"/>
                </a:lnTo>
                <a:lnTo>
                  <a:pt x="399" y="2052"/>
                </a:lnTo>
                <a:lnTo>
                  <a:pt x="401" y="2052"/>
                </a:lnTo>
                <a:lnTo>
                  <a:pt x="401" y="2053"/>
                </a:lnTo>
                <a:lnTo>
                  <a:pt x="404" y="2053"/>
                </a:lnTo>
                <a:lnTo>
                  <a:pt x="404" y="2054"/>
                </a:lnTo>
                <a:lnTo>
                  <a:pt x="402" y="2054"/>
                </a:lnTo>
                <a:close/>
                <a:moveTo>
                  <a:pt x="395" y="2108"/>
                </a:moveTo>
                <a:lnTo>
                  <a:pt x="395" y="2109"/>
                </a:lnTo>
                <a:lnTo>
                  <a:pt x="395" y="2110"/>
                </a:lnTo>
                <a:lnTo>
                  <a:pt x="395" y="2111"/>
                </a:lnTo>
                <a:lnTo>
                  <a:pt x="394" y="2111"/>
                </a:lnTo>
                <a:lnTo>
                  <a:pt x="393" y="2110"/>
                </a:lnTo>
                <a:lnTo>
                  <a:pt x="393" y="2109"/>
                </a:lnTo>
                <a:lnTo>
                  <a:pt x="391" y="2109"/>
                </a:lnTo>
                <a:lnTo>
                  <a:pt x="391" y="2108"/>
                </a:lnTo>
                <a:lnTo>
                  <a:pt x="390" y="2108"/>
                </a:lnTo>
                <a:lnTo>
                  <a:pt x="390" y="2107"/>
                </a:lnTo>
                <a:lnTo>
                  <a:pt x="391" y="2106"/>
                </a:lnTo>
                <a:lnTo>
                  <a:pt x="392" y="2105"/>
                </a:lnTo>
                <a:lnTo>
                  <a:pt x="393" y="2105"/>
                </a:lnTo>
                <a:lnTo>
                  <a:pt x="393" y="2106"/>
                </a:lnTo>
                <a:lnTo>
                  <a:pt x="394" y="2106"/>
                </a:lnTo>
                <a:lnTo>
                  <a:pt x="395" y="2107"/>
                </a:lnTo>
                <a:lnTo>
                  <a:pt x="395" y="2108"/>
                </a:lnTo>
                <a:close/>
                <a:moveTo>
                  <a:pt x="397" y="2079"/>
                </a:moveTo>
                <a:lnTo>
                  <a:pt x="396" y="2079"/>
                </a:lnTo>
                <a:lnTo>
                  <a:pt x="396" y="2077"/>
                </a:lnTo>
                <a:lnTo>
                  <a:pt x="396" y="2075"/>
                </a:lnTo>
                <a:lnTo>
                  <a:pt x="398" y="2075"/>
                </a:lnTo>
                <a:lnTo>
                  <a:pt x="399" y="2077"/>
                </a:lnTo>
                <a:lnTo>
                  <a:pt x="399" y="2078"/>
                </a:lnTo>
                <a:lnTo>
                  <a:pt x="398" y="2078"/>
                </a:lnTo>
                <a:lnTo>
                  <a:pt x="397" y="2079"/>
                </a:lnTo>
                <a:close/>
                <a:moveTo>
                  <a:pt x="383" y="2156"/>
                </a:moveTo>
                <a:lnTo>
                  <a:pt x="382" y="2156"/>
                </a:lnTo>
                <a:lnTo>
                  <a:pt x="382" y="2155"/>
                </a:lnTo>
                <a:lnTo>
                  <a:pt x="383" y="2155"/>
                </a:lnTo>
                <a:lnTo>
                  <a:pt x="385" y="2154"/>
                </a:lnTo>
                <a:lnTo>
                  <a:pt x="386" y="2154"/>
                </a:lnTo>
                <a:lnTo>
                  <a:pt x="384" y="2156"/>
                </a:lnTo>
                <a:lnTo>
                  <a:pt x="383" y="2156"/>
                </a:lnTo>
                <a:close/>
                <a:moveTo>
                  <a:pt x="402" y="2050"/>
                </a:moveTo>
                <a:lnTo>
                  <a:pt x="401" y="2050"/>
                </a:lnTo>
                <a:lnTo>
                  <a:pt x="400" y="2049"/>
                </a:lnTo>
                <a:lnTo>
                  <a:pt x="400" y="2048"/>
                </a:lnTo>
                <a:lnTo>
                  <a:pt x="401" y="2048"/>
                </a:lnTo>
                <a:lnTo>
                  <a:pt x="402" y="2048"/>
                </a:lnTo>
                <a:lnTo>
                  <a:pt x="402" y="2049"/>
                </a:lnTo>
                <a:lnTo>
                  <a:pt x="402" y="2050"/>
                </a:lnTo>
                <a:close/>
                <a:moveTo>
                  <a:pt x="380" y="2165"/>
                </a:moveTo>
                <a:lnTo>
                  <a:pt x="380" y="2164"/>
                </a:lnTo>
                <a:lnTo>
                  <a:pt x="380" y="2163"/>
                </a:lnTo>
                <a:lnTo>
                  <a:pt x="379" y="2162"/>
                </a:lnTo>
                <a:lnTo>
                  <a:pt x="381" y="2161"/>
                </a:lnTo>
                <a:lnTo>
                  <a:pt x="382" y="2162"/>
                </a:lnTo>
                <a:lnTo>
                  <a:pt x="382" y="2163"/>
                </a:lnTo>
                <a:lnTo>
                  <a:pt x="382" y="2164"/>
                </a:lnTo>
                <a:lnTo>
                  <a:pt x="382" y="2165"/>
                </a:lnTo>
                <a:lnTo>
                  <a:pt x="381" y="2165"/>
                </a:lnTo>
                <a:lnTo>
                  <a:pt x="380" y="2165"/>
                </a:lnTo>
                <a:close/>
                <a:moveTo>
                  <a:pt x="379" y="2159"/>
                </a:moveTo>
                <a:lnTo>
                  <a:pt x="378" y="2159"/>
                </a:lnTo>
                <a:lnTo>
                  <a:pt x="378" y="2158"/>
                </a:lnTo>
                <a:lnTo>
                  <a:pt x="380" y="2157"/>
                </a:lnTo>
                <a:lnTo>
                  <a:pt x="381" y="2157"/>
                </a:lnTo>
                <a:lnTo>
                  <a:pt x="382" y="2158"/>
                </a:lnTo>
                <a:lnTo>
                  <a:pt x="380" y="2159"/>
                </a:lnTo>
                <a:lnTo>
                  <a:pt x="379" y="2159"/>
                </a:lnTo>
                <a:close/>
                <a:moveTo>
                  <a:pt x="393" y="2056"/>
                </a:moveTo>
                <a:lnTo>
                  <a:pt x="392" y="2055"/>
                </a:lnTo>
                <a:lnTo>
                  <a:pt x="390" y="2053"/>
                </a:lnTo>
                <a:lnTo>
                  <a:pt x="390" y="2054"/>
                </a:lnTo>
                <a:lnTo>
                  <a:pt x="389" y="2054"/>
                </a:lnTo>
                <a:lnTo>
                  <a:pt x="387" y="2052"/>
                </a:lnTo>
                <a:lnTo>
                  <a:pt x="385" y="2052"/>
                </a:lnTo>
                <a:lnTo>
                  <a:pt x="385" y="2051"/>
                </a:lnTo>
                <a:lnTo>
                  <a:pt x="384" y="2051"/>
                </a:lnTo>
                <a:lnTo>
                  <a:pt x="383" y="2050"/>
                </a:lnTo>
                <a:lnTo>
                  <a:pt x="383" y="2049"/>
                </a:lnTo>
                <a:lnTo>
                  <a:pt x="384" y="2048"/>
                </a:lnTo>
                <a:lnTo>
                  <a:pt x="385" y="2048"/>
                </a:lnTo>
                <a:lnTo>
                  <a:pt x="386" y="2050"/>
                </a:lnTo>
                <a:lnTo>
                  <a:pt x="387" y="2051"/>
                </a:lnTo>
                <a:lnTo>
                  <a:pt x="388" y="2051"/>
                </a:lnTo>
                <a:lnTo>
                  <a:pt x="389" y="2051"/>
                </a:lnTo>
                <a:lnTo>
                  <a:pt x="389" y="2051"/>
                </a:lnTo>
                <a:lnTo>
                  <a:pt x="390" y="2053"/>
                </a:lnTo>
                <a:lnTo>
                  <a:pt x="392" y="2053"/>
                </a:lnTo>
                <a:lnTo>
                  <a:pt x="393" y="2055"/>
                </a:lnTo>
                <a:lnTo>
                  <a:pt x="393" y="2056"/>
                </a:lnTo>
                <a:close/>
                <a:moveTo>
                  <a:pt x="382" y="2079"/>
                </a:moveTo>
                <a:lnTo>
                  <a:pt x="379" y="2077"/>
                </a:lnTo>
                <a:lnTo>
                  <a:pt x="377" y="2076"/>
                </a:lnTo>
                <a:lnTo>
                  <a:pt x="377" y="2075"/>
                </a:lnTo>
                <a:lnTo>
                  <a:pt x="378" y="2075"/>
                </a:lnTo>
                <a:lnTo>
                  <a:pt x="379" y="2075"/>
                </a:lnTo>
                <a:lnTo>
                  <a:pt x="380" y="2076"/>
                </a:lnTo>
                <a:lnTo>
                  <a:pt x="383" y="2078"/>
                </a:lnTo>
                <a:lnTo>
                  <a:pt x="382" y="2079"/>
                </a:lnTo>
                <a:close/>
                <a:moveTo>
                  <a:pt x="343" y="2231"/>
                </a:moveTo>
                <a:lnTo>
                  <a:pt x="342" y="2231"/>
                </a:lnTo>
                <a:lnTo>
                  <a:pt x="340" y="2230"/>
                </a:lnTo>
                <a:lnTo>
                  <a:pt x="337" y="2228"/>
                </a:lnTo>
                <a:lnTo>
                  <a:pt x="335" y="2227"/>
                </a:lnTo>
                <a:lnTo>
                  <a:pt x="334" y="2226"/>
                </a:lnTo>
                <a:lnTo>
                  <a:pt x="335" y="2226"/>
                </a:lnTo>
                <a:lnTo>
                  <a:pt x="338" y="2225"/>
                </a:lnTo>
                <a:lnTo>
                  <a:pt x="340" y="2224"/>
                </a:lnTo>
                <a:lnTo>
                  <a:pt x="342" y="2225"/>
                </a:lnTo>
                <a:lnTo>
                  <a:pt x="345" y="2225"/>
                </a:lnTo>
                <a:lnTo>
                  <a:pt x="347" y="2225"/>
                </a:lnTo>
                <a:lnTo>
                  <a:pt x="348" y="2226"/>
                </a:lnTo>
                <a:lnTo>
                  <a:pt x="351" y="2227"/>
                </a:lnTo>
                <a:lnTo>
                  <a:pt x="351" y="2228"/>
                </a:lnTo>
                <a:lnTo>
                  <a:pt x="350" y="2228"/>
                </a:lnTo>
                <a:lnTo>
                  <a:pt x="349" y="2228"/>
                </a:lnTo>
                <a:lnTo>
                  <a:pt x="348" y="2228"/>
                </a:lnTo>
                <a:lnTo>
                  <a:pt x="347" y="2229"/>
                </a:lnTo>
                <a:lnTo>
                  <a:pt x="346" y="2229"/>
                </a:lnTo>
                <a:lnTo>
                  <a:pt x="345" y="2229"/>
                </a:lnTo>
                <a:lnTo>
                  <a:pt x="344" y="2230"/>
                </a:lnTo>
                <a:lnTo>
                  <a:pt x="344" y="2231"/>
                </a:lnTo>
                <a:lnTo>
                  <a:pt x="343" y="2231"/>
                </a:lnTo>
                <a:close/>
                <a:moveTo>
                  <a:pt x="376" y="2075"/>
                </a:moveTo>
                <a:lnTo>
                  <a:pt x="375" y="2075"/>
                </a:lnTo>
                <a:lnTo>
                  <a:pt x="374" y="2073"/>
                </a:lnTo>
                <a:lnTo>
                  <a:pt x="375" y="2073"/>
                </a:lnTo>
                <a:lnTo>
                  <a:pt x="377" y="2075"/>
                </a:lnTo>
                <a:lnTo>
                  <a:pt x="376" y="2075"/>
                </a:lnTo>
                <a:close/>
                <a:moveTo>
                  <a:pt x="380" y="2051"/>
                </a:moveTo>
                <a:lnTo>
                  <a:pt x="379" y="2051"/>
                </a:lnTo>
                <a:lnTo>
                  <a:pt x="377" y="2050"/>
                </a:lnTo>
                <a:lnTo>
                  <a:pt x="378" y="2050"/>
                </a:lnTo>
                <a:lnTo>
                  <a:pt x="379" y="2050"/>
                </a:lnTo>
                <a:lnTo>
                  <a:pt x="380" y="2050"/>
                </a:lnTo>
                <a:lnTo>
                  <a:pt x="381" y="2051"/>
                </a:lnTo>
                <a:lnTo>
                  <a:pt x="380" y="2051"/>
                </a:lnTo>
                <a:close/>
                <a:moveTo>
                  <a:pt x="715" y="35"/>
                </a:moveTo>
                <a:lnTo>
                  <a:pt x="715" y="34"/>
                </a:lnTo>
                <a:lnTo>
                  <a:pt x="715" y="33"/>
                </a:lnTo>
                <a:lnTo>
                  <a:pt x="715" y="32"/>
                </a:lnTo>
                <a:lnTo>
                  <a:pt x="715" y="31"/>
                </a:lnTo>
                <a:lnTo>
                  <a:pt x="716" y="31"/>
                </a:lnTo>
                <a:lnTo>
                  <a:pt x="717" y="32"/>
                </a:lnTo>
                <a:lnTo>
                  <a:pt x="718" y="33"/>
                </a:lnTo>
                <a:lnTo>
                  <a:pt x="719" y="34"/>
                </a:lnTo>
                <a:lnTo>
                  <a:pt x="720" y="34"/>
                </a:lnTo>
                <a:lnTo>
                  <a:pt x="720" y="35"/>
                </a:lnTo>
                <a:lnTo>
                  <a:pt x="719" y="35"/>
                </a:lnTo>
                <a:lnTo>
                  <a:pt x="717" y="35"/>
                </a:lnTo>
                <a:lnTo>
                  <a:pt x="716" y="35"/>
                </a:lnTo>
                <a:lnTo>
                  <a:pt x="715" y="35"/>
                </a:lnTo>
                <a:close/>
                <a:moveTo>
                  <a:pt x="314" y="2299"/>
                </a:moveTo>
                <a:lnTo>
                  <a:pt x="311" y="2299"/>
                </a:lnTo>
                <a:lnTo>
                  <a:pt x="311" y="2298"/>
                </a:lnTo>
                <a:lnTo>
                  <a:pt x="310" y="2295"/>
                </a:lnTo>
                <a:lnTo>
                  <a:pt x="310" y="2292"/>
                </a:lnTo>
                <a:lnTo>
                  <a:pt x="312" y="2293"/>
                </a:lnTo>
                <a:lnTo>
                  <a:pt x="312" y="2292"/>
                </a:lnTo>
                <a:lnTo>
                  <a:pt x="315" y="2292"/>
                </a:lnTo>
                <a:lnTo>
                  <a:pt x="315" y="2293"/>
                </a:lnTo>
                <a:lnTo>
                  <a:pt x="314" y="2294"/>
                </a:lnTo>
                <a:lnTo>
                  <a:pt x="315" y="2295"/>
                </a:lnTo>
                <a:lnTo>
                  <a:pt x="313" y="2295"/>
                </a:lnTo>
                <a:lnTo>
                  <a:pt x="314" y="2296"/>
                </a:lnTo>
                <a:lnTo>
                  <a:pt x="315" y="2296"/>
                </a:lnTo>
                <a:lnTo>
                  <a:pt x="315" y="2297"/>
                </a:lnTo>
                <a:lnTo>
                  <a:pt x="317" y="2297"/>
                </a:lnTo>
                <a:lnTo>
                  <a:pt x="317" y="2298"/>
                </a:lnTo>
                <a:lnTo>
                  <a:pt x="316" y="2299"/>
                </a:lnTo>
                <a:lnTo>
                  <a:pt x="315" y="2299"/>
                </a:lnTo>
                <a:lnTo>
                  <a:pt x="314" y="2298"/>
                </a:lnTo>
                <a:lnTo>
                  <a:pt x="314" y="2299"/>
                </a:lnTo>
                <a:close/>
                <a:moveTo>
                  <a:pt x="317" y="2279"/>
                </a:moveTo>
                <a:lnTo>
                  <a:pt x="316" y="2278"/>
                </a:lnTo>
                <a:lnTo>
                  <a:pt x="316" y="2277"/>
                </a:lnTo>
                <a:lnTo>
                  <a:pt x="318" y="2276"/>
                </a:lnTo>
                <a:lnTo>
                  <a:pt x="318" y="2277"/>
                </a:lnTo>
                <a:lnTo>
                  <a:pt x="318" y="2278"/>
                </a:lnTo>
                <a:lnTo>
                  <a:pt x="319" y="2278"/>
                </a:lnTo>
                <a:lnTo>
                  <a:pt x="319" y="2279"/>
                </a:lnTo>
                <a:lnTo>
                  <a:pt x="317" y="2279"/>
                </a:lnTo>
                <a:close/>
                <a:moveTo>
                  <a:pt x="286" y="2319"/>
                </a:moveTo>
                <a:lnTo>
                  <a:pt x="284" y="2317"/>
                </a:lnTo>
                <a:lnTo>
                  <a:pt x="283" y="2317"/>
                </a:lnTo>
                <a:lnTo>
                  <a:pt x="282" y="2316"/>
                </a:lnTo>
                <a:lnTo>
                  <a:pt x="282" y="2315"/>
                </a:lnTo>
                <a:lnTo>
                  <a:pt x="282" y="2312"/>
                </a:lnTo>
                <a:lnTo>
                  <a:pt x="282" y="2311"/>
                </a:lnTo>
                <a:lnTo>
                  <a:pt x="282" y="2309"/>
                </a:lnTo>
                <a:lnTo>
                  <a:pt x="282" y="2309"/>
                </a:lnTo>
                <a:lnTo>
                  <a:pt x="281" y="2309"/>
                </a:lnTo>
                <a:lnTo>
                  <a:pt x="281" y="2309"/>
                </a:lnTo>
                <a:lnTo>
                  <a:pt x="280" y="2314"/>
                </a:lnTo>
                <a:lnTo>
                  <a:pt x="280" y="2315"/>
                </a:lnTo>
                <a:lnTo>
                  <a:pt x="279" y="2314"/>
                </a:lnTo>
                <a:lnTo>
                  <a:pt x="277" y="2313"/>
                </a:lnTo>
                <a:lnTo>
                  <a:pt x="277" y="2312"/>
                </a:lnTo>
                <a:lnTo>
                  <a:pt x="275" y="2311"/>
                </a:lnTo>
                <a:lnTo>
                  <a:pt x="274" y="2310"/>
                </a:lnTo>
                <a:lnTo>
                  <a:pt x="273" y="2309"/>
                </a:lnTo>
                <a:lnTo>
                  <a:pt x="273" y="2308"/>
                </a:lnTo>
                <a:lnTo>
                  <a:pt x="272" y="2309"/>
                </a:lnTo>
                <a:lnTo>
                  <a:pt x="271" y="2307"/>
                </a:lnTo>
                <a:lnTo>
                  <a:pt x="269" y="2307"/>
                </a:lnTo>
                <a:lnTo>
                  <a:pt x="269" y="2306"/>
                </a:lnTo>
                <a:lnTo>
                  <a:pt x="271" y="2305"/>
                </a:lnTo>
                <a:lnTo>
                  <a:pt x="273" y="2305"/>
                </a:lnTo>
                <a:lnTo>
                  <a:pt x="275" y="2304"/>
                </a:lnTo>
                <a:lnTo>
                  <a:pt x="280" y="2303"/>
                </a:lnTo>
                <a:lnTo>
                  <a:pt x="280" y="2303"/>
                </a:lnTo>
                <a:lnTo>
                  <a:pt x="281" y="2303"/>
                </a:lnTo>
                <a:lnTo>
                  <a:pt x="282" y="2302"/>
                </a:lnTo>
                <a:lnTo>
                  <a:pt x="281" y="2302"/>
                </a:lnTo>
                <a:lnTo>
                  <a:pt x="280" y="2302"/>
                </a:lnTo>
                <a:lnTo>
                  <a:pt x="279" y="2302"/>
                </a:lnTo>
                <a:lnTo>
                  <a:pt x="278" y="2301"/>
                </a:lnTo>
                <a:lnTo>
                  <a:pt x="278" y="2300"/>
                </a:lnTo>
                <a:lnTo>
                  <a:pt x="279" y="2299"/>
                </a:lnTo>
                <a:lnTo>
                  <a:pt x="279" y="2298"/>
                </a:lnTo>
                <a:lnTo>
                  <a:pt x="278" y="2299"/>
                </a:lnTo>
                <a:lnTo>
                  <a:pt x="277" y="2299"/>
                </a:lnTo>
                <a:lnTo>
                  <a:pt x="277" y="2301"/>
                </a:lnTo>
                <a:lnTo>
                  <a:pt x="276" y="2302"/>
                </a:lnTo>
                <a:lnTo>
                  <a:pt x="275" y="2303"/>
                </a:lnTo>
                <a:lnTo>
                  <a:pt x="274" y="2303"/>
                </a:lnTo>
                <a:lnTo>
                  <a:pt x="272" y="2303"/>
                </a:lnTo>
                <a:lnTo>
                  <a:pt x="273" y="2302"/>
                </a:lnTo>
                <a:lnTo>
                  <a:pt x="275" y="2301"/>
                </a:lnTo>
                <a:lnTo>
                  <a:pt x="276" y="2300"/>
                </a:lnTo>
                <a:lnTo>
                  <a:pt x="276" y="2299"/>
                </a:lnTo>
                <a:lnTo>
                  <a:pt x="275" y="2299"/>
                </a:lnTo>
                <a:lnTo>
                  <a:pt x="273" y="2300"/>
                </a:lnTo>
                <a:lnTo>
                  <a:pt x="272" y="2301"/>
                </a:lnTo>
                <a:lnTo>
                  <a:pt x="271" y="2302"/>
                </a:lnTo>
                <a:lnTo>
                  <a:pt x="270" y="2303"/>
                </a:lnTo>
                <a:lnTo>
                  <a:pt x="269" y="2302"/>
                </a:lnTo>
                <a:lnTo>
                  <a:pt x="268" y="2301"/>
                </a:lnTo>
                <a:lnTo>
                  <a:pt x="268" y="2300"/>
                </a:lnTo>
                <a:lnTo>
                  <a:pt x="268" y="2299"/>
                </a:lnTo>
                <a:lnTo>
                  <a:pt x="268" y="2298"/>
                </a:lnTo>
                <a:lnTo>
                  <a:pt x="267" y="2298"/>
                </a:lnTo>
                <a:lnTo>
                  <a:pt x="266" y="2297"/>
                </a:lnTo>
                <a:lnTo>
                  <a:pt x="265" y="2296"/>
                </a:lnTo>
                <a:lnTo>
                  <a:pt x="264" y="2295"/>
                </a:lnTo>
                <a:lnTo>
                  <a:pt x="263" y="2294"/>
                </a:lnTo>
                <a:lnTo>
                  <a:pt x="262" y="2295"/>
                </a:lnTo>
                <a:lnTo>
                  <a:pt x="262" y="2296"/>
                </a:lnTo>
                <a:lnTo>
                  <a:pt x="262" y="2295"/>
                </a:lnTo>
                <a:lnTo>
                  <a:pt x="261" y="2295"/>
                </a:lnTo>
                <a:lnTo>
                  <a:pt x="261" y="2294"/>
                </a:lnTo>
                <a:lnTo>
                  <a:pt x="262" y="2290"/>
                </a:lnTo>
                <a:lnTo>
                  <a:pt x="262" y="2289"/>
                </a:lnTo>
                <a:lnTo>
                  <a:pt x="264" y="2287"/>
                </a:lnTo>
                <a:lnTo>
                  <a:pt x="268" y="2288"/>
                </a:lnTo>
                <a:lnTo>
                  <a:pt x="269" y="2289"/>
                </a:lnTo>
                <a:lnTo>
                  <a:pt x="271" y="2290"/>
                </a:lnTo>
                <a:lnTo>
                  <a:pt x="272" y="2290"/>
                </a:lnTo>
                <a:lnTo>
                  <a:pt x="273" y="2291"/>
                </a:lnTo>
                <a:lnTo>
                  <a:pt x="277" y="2293"/>
                </a:lnTo>
                <a:lnTo>
                  <a:pt x="279" y="2293"/>
                </a:lnTo>
                <a:lnTo>
                  <a:pt x="280" y="2294"/>
                </a:lnTo>
                <a:lnTo>
                  <a:pt x="280" y="2294"/>
                </a:lnTo>
                <a:lnTo>
                  <a:pt x="282" y="2295"/>
                </a:lnTo>
                <a:lnTo>
                  <a:pt x="286" y="2296"/>
                </a:lnTo>
                <a:lnTo>
                  <a:pt x="289" y="2298"/>
                </a:lnTo>
                <a:lnTo>
                  <a:pt x="291" y="2298"/>
                </a:lnTo>
                <a:lnTo>
                  <a:pt x="292" y="2298"/>
                </a:lnTo>
                <a:lnTo>
                  <a:pt x="295" y="2300"/>
                </a:lnTo>
                <a:lnTo>
                  <a:pt x="299" y="2303"/>
                </a:lnTo>
                <a:lnTo>
                  <a:pt x="304" y="2305"/>
                </a:lnTo>
                <a:lnTo>
                  <a:pt x="308" y="2307"/>
                </a:lnTo>
                <a:lnTo>
                  <a:pt x="310" y="2308"/>
                </a:lnTo>
                <a:lnTo>
                  <a:pt x="311" y="2308"/>
                </a:lnTo>
                <a:lnTo>
                  <a:pt x="311" y="2309"/>
                </a:lnTo>
                <a:lnTo>
                  <a:pt x="309" y="2309"/>
                </a:lnTo>
                <a:lnTo>
                  <a:pt x="309" y="2309"/>
                </a:lnTo>
                <a:lnTo>
                  <a:pt x="310" y="2310"/>
                </a:lnTo>
                <a:lnTo>
                  <a:pt x="310" y="2311"/>
                </a:lnTo>
                <a:lnTo>
                  <a:pt x="309" y="2312"/>
                </a:lnTo>
                <a:lnTo>
                  <a:pt x="309" y="2313"/>
                </a:lnTo>
                <a:lnTo>
                  <a:pt x="308" y="2313"/>
                </a:lnTo>
                <a:lnTo>
                  <a:pt x="308" y="2314"/>
                </a:lnTo>
                <a:lnTo>
                  <a:pt x="307" y="2314"/>
                </a:lnTo>
                <a:lnTo>
                  <a:pt x="306" y="2314"/>
                </a:lnTo>
                <a:lnTo>
                  <a:pt x="305" y="2314"/>
                </a:lnTo>
                <a:lnTo>
                  <a:pt x="304" y="2314"/>
                </a:lnTo>
                <a:lnTo>
                  <a:pt x="304" y="2313"/>
                </a:lnTo>
                <a:lnTo>
                  <a:pt x="304" y="2312"/>
                </a:lnTo>
                <a:lnTo>
                  <a:pt x="304" y="2311"/>
                </a:lnTo>
                <a:lnTo>
                  <a:pt x="304" y="2310"/>
                </a:lnTo>
                <a:lnTo>
                  <a:pt x="305" y="2309"/>
                </a:lnTo>
                <a:lnTo>
                  <a:pt x="303" y="2309"/>
                </a:lnTo>
                <a:lnTo>
                  <a:pt x="303" y="2309"/>
                </a:lnTo>
                <a:lnTo>
                  <a:pt x="303" y="2310"/>
                </a:lnTo>
                <a:lnTo>
                  <a:pt x="303" y="2311"/>
                </a:lnTo>
                <a:lnTo>
                  <a:pt x="303" y="2311"/>
                </a:lnTo>
                <a:lnTo>
                  <a:pt x="302" y="2311"/>
                </a:lnTo>
                <a:lnTo>
                  <a:pt x="301" y="2309"/>
                </a:lnTo>
                <a:lnTo>
                  <a:pt x="300" y="2309"/>
                </a:lnTo>
                <a:lnTo>
                  <a:pt x="300" y="2308"/>
                </a:lnTo>
                <a:lnTo>
                  <a:pt x="300" y="2307"/>
                </a:lnTo>
                <a:lnTo>
                  <a:pt x="300" y="2306"/>
                </a:lnTo>
                <a:lnTo>
                  <a:pt x="299" y="2306"/>
                </a:lnTo>
                <a:lnTo>
                  <a:pt x="298" y="2307"/>
                </a:lnTo>
                <a:lnTo>
                  <a:pt x="298" y="2308"/>
                </a:lnTo>
                <a:lnTo>
                  <a:pt x="297" y="2308"/>
                </a:lnTo>
                <a:lnTo>
                  <a:pt x="293" y="2305"/>
                </a:lnTo>
                <a:lnTo>
                  <a:pt x="291" y="2301"/>
                </a:lnTo>
                <a:lnTo>
                  <a:pt x="290" y="2301"/>
                </a:lnTo>
                <a:lnTo>
                  <a:pt x="289" y="2302"/>
                </a:lnTo>
                <a:lnTo>
                  <a:pt x="285" y="2302"/>
                </a:lnTo>
                <a:lnTo>
                  <a:pt x="284" y="2302"/>
                </a:lnTo>
                <a:lnTo>
                  <a:pt x="284" y="2303"/>
                </a:lnTo>
                <a:lnTo>
                  <a:pt x="285" y="2303"/>
                </a:lnTo>
                <a:lnTo>
                  <a:pt x="287" y="2303"/>
                </a:lnTo>
                <a:lnTo>
                  <a:pt x="290" y="2303"/>
                </a:lnTo>
                <a:lnTo>
                  <a:pt x="291" y="2305"/>
                </a:lnTo>
                <a:lnTo>
                  <a:pt x="292" y="2306"/>
                </a:lnTo>
                <a:lnTo>
                  <a:pt x="292" y="2307"/>
                </a:lnTo>
                <a:lnTo>
                  <a:pt x="291" y="2309"/>
                </a:lnTo>
                <a:lnTo>
                  <a:pt x="290" y="2312"/>
                </a:lnTo>
                <a:lnTo>
                  <a:pt x="289" y="2312"/>
                </a:lnTo>
                <a:lnTo>
                  <a:pt x="289" y="2313"/>
                </a:lnTo>
                <a:lnTo>
                  <a:pt x="290" y="2314"/>
                </a:lnTo>
                <a:lnTo>
                  <a:pt x="289" y="2315"/>
                </a:lnTo>
                <a:lnTo>
                  <a:pt x="289" y="2316"/>
                </a:lnTo>
                <a:lnTo>
                  <a:pt x="288" y="2316"/>
                </a:lnTo>
                <a:lnTo>
                  <a:pt x="288" y="2315"/>
                </a:lnTo>
                <a:lnTo>
                  <a:pt x="287" y="2315"/>
                </a:lnTo>
                <a:lnTo>
                  <a:pt x="287" y="2317"/>
                </a:lnTo>
                <a:lnTo>
                  <a:pt x="287" y="2318"/>
                </a:lnTo>
                <a:lnTo>
                  <a:pt x="287" y="2319"/>
                </a:lnTo>
                <a:lnTo>
                  <a:pt x="286" y="2319"/>
                </a:lnTo>
                <a:close/>
                <a:moveTo>
                  <a:pt x="304" y="2316"/>
                </a:moveTo>
                <a:lnTo>
                  <a:pt x="305" y="2317"/>
                </a:lnTo>
                <a:lnTo>
                  <a:pt x="303" y="2317"/>
                </a:lnTo>
                <a:lnTo>
                  <a:pt x="303" y="2317"/>
                </a:lnTo>
                <a:lnTo>
                  <a:pt x="303" y="2318"/>
                </a:lnTo>
                <a:lnTo>
                  <a:pt x="304" y="2318"/>
                </a:lnTo>
                <a:lnTo>
                  <a:pt x="304" y="2319"/>
                </a:lnTo>
                <a:lnTo>
                  <a:pt x="303" y="2319"/>
                </a:lnTo>
                <a:lnTo>
                  <a:pt x="303" y="2320"/>
                </a:lnTo>
                <a:lnTo>
                  <a:pt x="303" y="2320"/>
                </a:lnTo>
                <a:lnTo>
                  <a:pt x="302" y="2319"/>
                </a:lnTo>
                <a:lnTo>
                  <a:pt x="301" y="2319"/>
                </a:lnTo>
                <a:lnTo>
                  <a:pt x="301" y="2321"/>
                </a:lnTo>
                <a:lnTo>
                  <a:pt x="300" y="2321"/>
                </a:lnTo>
                <a:lnTo>
                  <a:pt x="299" y="2321"/>
                </a:lnTo>
                <a:lnTo>
                  <a:pt x="300" y="2317"/>
                </a:lnTo>
                <a:lnTo>
                  <a:pt x="300" y="2316"/>
                </a:lnTo>
                <a:lnTo>
                  <a:pt x="300" y="2315"/>
                </a:lnTo>
                <a:lnTo>
                  <a:pt x="299" y="2316"/>
                </a:lnTo>
                <a:lnTo>
                  <a:pt x="298" y="2319"/>
                </a:lnTo>
                <a:lnTo>
                  <a:pt x="297" y="2320"/>
                </a:lnTo>
                <a:lnTo>
                  <a:pt x="297" y="2321"/>
                </a:lnTo>
                <a:lnTo>
                  <a:pt x="296" y="2321"/>
                </a:lnTo>
                <a:lnTo>
                  <a:pt x="295" y="2321"/>
                </a:lnTo>
                <a:lnTo>
                  <a:pt x="295" y="2321"/>
                </a:lnTo>
                <a:lnTo>
                  <a:pt x="297" y="2318"/>
                </a:lnTo>
                <a:lnTo>
                  <a:pt x="299" y="2314"/>
                </a:lnTo>
                <a:lnTo>
                  <a:pt x="301" y="2313"/>
                </a:lnTo>
                <a:lnTo>
                  <a:pt x="301" y="2312"/>
                </a:lnTo>
                <a:lnTo>
                  <a:pt x="303" y="2314"/>
                </a:lnTo>
                <a:lnTo>
                  <a:pt x="304" y="2316"/>
                </a:lnTo>
                <a:close/>
                <a:moveTo>
                  <a:pt x="309" y="2271"/>
                </a:moveTo>
                <a:lnTo>
                  <a:pt x="307" y="2271"/>
                </a:lnTo>
                <a:lnTo>
                  <a:pt x="309" y="2269"/>
                </a:lnTo>
                <a:lnTo>
                  <a:pt x="310" y="2268"/>
                </a:lnTo>
                <a:lnTo>
                  <a:pt x="311" y="2268"/>
                </a:lnTo>
                <a:lnTo>
                  <a:pt x="311" y="2269"/>
                </a:lnTo>
                <a:lnTo>
                  <a:pt x="311" y="2270"/>
                </a:lnTo>
                <a:lnTo>
                  <a:pt x="309" y="2271"/>
                </a:lnTo>
                <a:close/>
                <a:moveTo>
                  <a:pt x="289" y="2320"/>
                </a:moveTo>
                <a:lnTo>
                  <a:pt x="288" y="2320"/>
                </a:lnTo>
                <a:lnTo>
                  <a:pt x="288" y="2319"/>
                </a:lnTo>
                <a:lnTo>
                  <a:pt x="289" y="2317"/>
                </a:lnTo>
                <a:lnTo>
                  <a:pt x="290" y="2315"/>
                </a:lnTo>
                <a:lnTo>
                  <a:pt x="291" y="2314"/>
                </a:lnTo>
                <a:lnTo>
                  <a:pt x="291" y="2313"/>
                </a:lnTo>
                <a:lnTo>
                  <a:pt x="292" y="2313"/>
                </a:lnTo>
                <a:lnTo>
                  <a:pt x="292" y="2312"/>
                </a:lnTo>
                <a:lnTo>
                  <a:pt x="291" y="2311"/>
                </a:lnTo>
                <a:lnTo>
                  <a:pt x="291" y="2309"/>
                </a:lnTo>
                <a:lnTo>
                  <a:pt x="293" y="2308"/>
                </a:lnTo>
                <a:lnTo>
                  <a:pt x="294" y="2307"/>
                </a:lnTo>
                <a:lnTo>
                  <a:pt x="296" y="2309"/>
                </a:lnTo>
                <a:lnTo>
                  <a:pt x="298" y="2309"/>
                </a:lnTo>
                <a:lnTo>
                  <a:pt x="299" y="2310"/>
                </a:lnTo>
                <a:lnTo>
                  <a:pt x="298" y="2311"/>
                </a:lnTo>
                <a:lnTo>
                  <a:pt x="296" y="2311"/>
                </a:lnTo>
                <a:lnTo>
                  <a:pt x="296" y="2312"/>
                </a:lnTo>
                <a:lnTo>
                  <a:pt x="297" y="2312"/>
                </a:lnTo>
                <a:lnTo>
                  <a:pt x="298" y="2313"/>
                </a:lnTo>
                <a:lnTo>
                  <a:pt x="297" y="2315"/>
                </a:lnTo>
                <a:lnTo>
                  <a:pt x="296" y="2316"/>
                </a:lnTo>
                <a:lnTo>
                  <a:pt x="295" y="2318"/>
                </a:lnTo>
                <a:lnTo>
                  <a:pt x="294" y="2319"/>
                </a:lnTo>
                <a:lnTo>
                  <a:pt x="292" y="2319"/>
                </a:lnTo>
                <a:lnTo>
                  <a:pt x="292" y="2318"/>
                </a:lnTo>
                <a:lnTo>
                  <a:pt x="292" y="2317"/>
                </a:lnTo>
                <a:lnTo>
                  <a:pt x="293" y="2316"/>
                </a:lnTo>
                <a:lnTo>
                  <a:pt x="292" y="2315"/>
                </a:lnTo>
                <a:lnTo>
                  <a:pt x="291" y="2316"/>
                </a:lnTo>
                <a:lnTo>
                  <a:pt x="291" y="2317"/>
                </a:lnTo>
                <a:lnTo>
                  <a:pt x="290" y="2319"/>
                </a:lnTo>
                <a:lnTo>
                  <a:pt x="291" y="2320"/>
                </a:lnTo>
                <a:lnTo>
                  <a:pt x="290" y="2320"/>
                </a:lnTo>
                <a:lnTo>
                  <a:pt x="289" y="2320"/>
                </a:lnTo>
                <a:close/>
                <a:moveTo>
                  <a:pt x="283" y="2329"/>
                </a:moveTo>
                <a:lnTo>
                  <a:pt x="282" y="2328"/>
                </a:lnTo>
                <a:lnTo>
                  <a:pt x="282" y="2327"/>
                </a:lnTo>
                <a:lnTo>
                  <a:pt x="282" y="2326"/>
                </a:lnTo>
                <a:lnTo>
                  <a:pt x="283" y="2326"/>
                </a:lnTo>
                <a:lnTo>
                  <a:pt x="284" y="2326"/>
                </a:lnTo>
                <a:lnTo>
                  <a:pt x="285" y="2326"/>
                </a:lnTo>
                <a:lnTo>
                  <a:pt x="286" y="2326"/>
                </a:lnTo>
                <a:lnTo>
                  <a:pt x="286" y="2327"/>
                </a:lnTo>
                <a:lnTo>
                  <a:pt x="284" y="2327"/>
                </a:lnTo>
                <a:lnTo>
                  <a:pt x="283" y="2329"/>
                </a:lnTo>
                <a:close/>
                <a:moveTo>
                  <a:pt x="286" y="2325"/>
                </a:moveTo>
                <a:lnTo>
                  <a:pt x="285" y="2325"/>
                </a:lnTo>
                <a:lnTo>
                  <a:pt x="282" y="2325"/>
                </a:lnTo>
                <a:lnTo>
                  <a:pt x="284" y="2324"/>
                </a:lnTo>
                <a:lnTo>
                  <a:pt x="285" y="2323"/>
                </a:lnTo>
                <a:lnTo>
                  <a:pt x="286" y="2323"/>
                </a:lnTo>
                <a:lnTo>
                  <a:pt x="287" y="2323"/>
                </a:lnTo>
                <a:lnTo>
                  <a:pt x="286" y="2325"/>
                </a:lnTo>
                <a:close/>
                <a:moveTo>
                  <a:pt x="266" y="2329"/>
                </a:moveTo>
                <a:lnTo>
                  <a:pt x="266" y="2327"/>
                </a:lnTo>
                <a:lnTo>
                  <a:pt x="266" y="2326"/>
                </a:lnTo>
                <a:lnTo>
                  <a:pt x="267" y="2325"/>
                </a:lnTo>
                <a:lnTo>
                  <a:pt x="265" y="2325"/>
                </a:lnTo>
                <a:lnTo>
                  <a:pt x="265" y="2324"/>
                </a:lnTo>
                <a:lnTo>
                  <a:pt x="266" y="2322"/>
                </a:lnTo>
                <a:lnTo>
                  <a:pt x="267" y="2322"/>
                </a:lnTo>
                <a:lnTo>
                  <a:pt x="267" y="2321"/>
                </a:lnTo>
                <a:lnTo>
                  <a:pt x="269" y="2321"/>
                </a:lnTo>
                <a:lnTo>
                  <a:pt x="269" y="2320"/>
                </a:lnTo>
                <a:lnTo>
                  <a:pt x="268" y="2320"/>
                </a:lnTo>
                <a:lnTo>
                  <a:pt x="268" y="2319"/>
                </a:lnTo>
                <a:lnTo>
                  <a:pt x="268" y="2318"/>
                </a:lnTo>
                <a:lnTo>
                  <a:pt x="268" y="2318"/>
                </a:lnTo>
                <a:lnTo>
                  <a:pt x="267" y="2319"/>
                </a:lnTo>
                <a:lnTo>
                  <a:pt x="265" y="2321"/>
                </a:lnTo>
                <a:lnTo>
                  <a:pt x="264" y="2321"/>
                </a:lnTo>
                <a:lnTo>
                  <a:pt x="263" y="2321"/>
                </a:lnTo>
                <a:lnTo>
                  <a:pt x="263" y="2322"/>
                </a:lnTo>
                <a:lnTo>
                  <a:pt x="263" y="2323"/>
                </a:lnTo>
                <a:lnTo>
                  <a:pt x="261" y="2324"/>
                </a:lnTo>
                <a:lnTo>
                  <a:pt x="259" y="2324"/>
                </a:lnTo>
                <a:lnTo>
                  <a:pt x="257" y="2325"/>
                </a:lnTo>
                <a:lnTo>
                  <a:pt x="256" y="2324"/>
                </a:lnTo>
                <a:lnTo>
                  <a:pt x="256" y="2323"/>
                </a:lnTo>
                <a:lnTo>
                  <a:pt x="256" y="2321"/>
                </a:lnTo>
                <a:lnTo>
                  <a:pt x="256" y="2321"/>
                </a:lnTo>
                <a:lnTo>
                  <a:pt x="257" y="2319"/>
                </a:lnTo>
                <a:lnTo>
                  <a:pt x="257" y="2318"/>
                </a:lnTo>
                <a:lnTo>
                  <a:pt x="257" y="2317"/>
                </a:lnTo>
                <a:lnTo>
                  <a:pt x="259" y="2314"/>
                </a:lnTo>
                <a:lnTo>
                  <a:pt x="260" y="2314"/>
                </a:lnTo>
                <a:lnTo>
                  <a:pt x="261" y="2314"/>
                </a:lnTo>
                <a:lnTo>
                  <a:pt x="261" y="2313"/>
                </a:lnTo>
                <a:lnTo>
                  <a:pt x="264" y="2312"/>
                </a:lnTo>
                <a:lnTo>
                  <a:pt x="263" y="2312"/>
                </a:lnTo>
                <a:lnTo>
                  <a:pt x="262" y="2312"/>
                </a:lnTo>
                <a:lnTo>
                  <a:pt x="264" y="2310"/>
                </a:lnTo>
                <a:lnTo>
                  <a:pt x="265" y="2309"/>
                </a:lnTo>
                <a:lnTo>
                  <a:pt x="266" y="2309"/>
                </a:lnTo>
                <a:lnTo>
                  <a:pt x="267" y="2309"/>
                </a:lnTo>
                <a:lnTo>
                  <a:pt x="268" y="2309"/>
                </a:lnTo>
                <a:lnTo>
                  <a:pt x="268" y="2309"/>
                </a:lnTo>
                <a:lnTo>
                  <a:pt x="270" y="2310"/>
                </a:lnTo>
                <a:lnTo>
                  <a:pt x="271" y="2311"/>
                </a:lnTo>
                <a:lnTo>
                  <a:pt x="271" y="2312"/>
                </a:lnTo>
                <a:lnTo>
                  <a:pt x="270" y="2312"/>
                </a:lnTo>
                <a:lnTo>
                  <a:pt x="269" y="2313"/>
                </a:lnTo>
                <a:lnTo>
                  <a:pt x="269" y="2314"/>
                </a:lnTo>
                <a:lnTo>
                  <a:pt x="270" y="2314"/>
                </a:lnTo>
                <a:lnTo>
                  <a:pt x="272" y="2313"/>
                </a:lnTo>
                <a:lnTo>
                  <a:pt x="273" y="2313"/>
                </a:lnTo>
                <a:lnTo>
                  <a:pt x="274" y="2314"/>
                </a:lnTo>
                <a:lnTo>
                  <a:pt x="280" y="2319"/>
                </a:lnTo>
                <a:lnTo>
                  <a:pt x="281" y="2322"/>
                </a:lnTo>
                <a:lnTo>
                  <a:pt x="281" y="2323"/>
                </a:lnTo>
                <a:lnTo>
                  <a:pt x="280" y="2324"/>
                </a:lnTo>
                <a:lnTo>
                  <a:pt x="279" y="2323"/>
                </a:lnTo>
                <a:lnTo>
                  <a:pt x="279" y="2322"/>
                </a:lnTo>
                <a:lnTo>
                  <a:pt x="278" y="2323"/>
                </a:lnTo>
                <a:lnTo>
                  <a:pt x="277" y="2325"/>
                </a:lnTo>
                <a:lnTo>
                  <a:pt x="276" y="2325"/>
                </a:lnTo>
                <a:lnTo>
                  <a:pt x="275" y="2325"/>
                </a:lnTo>
                <a:lnTo>
                  <a:pt x="275" y="2323"/>
                </a:lnTo>
                <a:lnTo>
                  <a:pt x="274" y="2323"/>
                </a:lnTo>
                <a:lnTo>
                  <a:pt x="274" y="2324"/>
                </a:lnTo>
                <a:lnTo>
                  <a:pt x="274" y="2325"/>
                </a:lnTo>
                <a:lnTo>
                  <a:pt x="274" y="2327"/>
                </a:lnTo>
                <a:lnTo>
                  <a:pt x="272" y="2328"/>
                </a:lnTo>
                <a:lnTo>
                  <a:pt x="271" y="2327"/>
                </a:lnTo>
                <a:lnTo>
                  <a:pt x="272" y="2325"/>
                </a:lnTo>
                <a:lnTo>
                  <a:pt x="272" y="2324"/>
                </a:lnTo>
                <a:lnTo>
                  <a:pt x="273" y="2322"/>
                </a:lnTo>
                <a:lnTo>
                  <a:pt x="274" y="2321"/>
                </a:lnTo>
                <a:lnTo>
                  <a:pt x="275" y="2321"/>
                </a:lnTo>
                <a:lnTo>
                  <a:pt x="275" y="2321"/>
                </a:lnTo>
                <a:lnTo>
                  <a:pt x="275" y="2320"/>
                </a:lnTo>
                <a:lnTo>
                  <a:pt x="274" y="2320"/>
                </a:lnTo>
                <a:lnTo>
                  <a:pt x="273" y="2320"/>
                </a:lnTo>
                <a:lnTo>
                  <a:pt x="273" y="2321"/>
                </a:lnTo>
                <a:lnTo>
                  <a:pt x="271" y="2322"/>
                </a:lnTo>
                <a:lnTo>
                  <a:pt x="271" y="2325"/>
                </a:lnTo>
                <a:lnTo>
                  <a:pt x="270" y="2326"/>
                </a:lnTo>
                <a:lnTo>
                  <a:pt x="269" y="2327"/>
                </a:lnTo>
                <a:lnTo>
                  <a:pt x="268" y="2328"/>
                </a:lnTo>
                <a:lnTo>
                  <a:pt x="266" y="2329"/>
                </a:lnTo>
                <a:close/>
                <a:moveTo>
                  <a:pt x="256" y="2315"/>
                </a:moveTo>
                <a:lnTo>
                  <a:pt x="256" y="2314"/>
                </a:lnTo>
                <a:lnTo>
                  <a:pt x="256" y="2313"/>
                </a:lnTo>
                <a:lnTo>
                  <a:pt x="256" y="2310"/>
                </a:lnTo>
                <a:lnTo>
                  <a:pt x="257" y="2310"/>
                </a:lnTo>
                <a:lnTo>
                  <a:pt x="257" y="2309"/>
                </a:lnTo>
                <a:lnTo>
                  <a:pt x="258" y="2303"/>
                </a:lnTo>
                <a:lnTo>
                  <a:pt x="259" y="2302"/>
                </a:lnTo>
                <a:lnTo>
                  <a:pt x="260" y="2303"/>
                </a:lnTo>
                <a:lnTo>
                  <a:pt x="261" y="2304"/>
                </a:lnTo>
                <a:lnTo>
                  <a:pt x="262" y="2304"/>
                </a:lnTo>
                <a:lnTo>
                  <a:pt x="263" y="2303"/>
                </a:lnTo>
                <a:lnTo>
                  <a:pt x="264" y="2304"/>
                </a:lnTo>
                <a:lnTo>
                  <a:pt x="265" y="2304"/>
                </a:lnTo>
                <a:lnTo>
                  <a:pt x="266" y="2305"/>
                </a:lnTo>
                <a:lnTo>
                  <a:pt x="266" y="2307"/>
                </a:lnTo>
                <a:lnTo>
                  <a:pt x="265" y="2308"/>
                </a:lnTo>
                <a:lnTo>
                  <a:pt x="262" y="2309"/>
                </a:lnTo>
                <a:lnTo>
                  <a:pt x="261" y="2310"/>
                </a:lnTo>
                <a:lnTo>
                  <a:pt x="258" y="2313"/>
                </a:lnTo>
                <a:lnTo>
                  <a:pt x="257" y="2314"/>
                </a:lnTo>
                <a:lnTo>
                  <a:pt x="256" y="2315"/>
                </a:lnTo>
                <a:close/>
                <a:moveTo>
                  <a:pt x="262" y="2302"/>
                </a:moveTo>
                <a:lnTo>
                  <a:pt x="259" y="2301"/>
                </a:lnTo>
                <a:lnTo>
                  <a:pt x="259" y="2300"/>
                </a:lnTo>
                <a:lnTo>
                  <a:pt x="258" y="2299"/>
                </a:lnTo>
                <a:lnTo>
                  <a:pt x="258" y="2297"/>
                </a:lnTo>
                <a:lnTo>
                  <a:pt x="257" y="2296"/>
                </a:lnTo>
                <a:lnTo>
                  <a:pt x="257" y="2295"/>
                </a:lnTo>
                <a:lnTo>
                  <a:pt x="257" y="2293"/>
                </a:lnTo>
                <a:lnTo>
                  <a:pt x="256" y="2292"/>
                </a:lnTo>
                <a:lnTo>
                  <a:pt x="256" y="2292"/>
                </a:lnTo>
                <a:lnTo>
                  <a:pt x="256" y="2291"/>
                </a:lnTo>
                <a:lnTo>
                  <a:pt x="256" y="2288"/>
                </a:lnTo>
                <a:lnTo>
                  <a:pt x="256" y="2287"/>
                </a:lnTo>
                <a:lnTo>
                  <a:pt x="256" y="2286"/>
                </a:lnTo>
                <a:lnTo>
                  <a:pt x="258" y="2286"/>
                </a:lnTo>
                <a:lnTo>
                  <a:pt x="259" y="2288"/>
                </a:lnTo>
                <a:lnTo>
                  <a:pt x="260" y="2290"/>
                </a:lnTo>
                <a:lnTo>
                  <a:pt x="259" y="2293"/>
                </a:lnTo>
                <a:lnTo>
                  <a:pt x="259" y="2294"/>
                </a:lnTo>
                <a:lnTo>
                  <a:pt x="260" y="2295"/>
                </a:lnTo>
                <a:lnTo>
                  <a:pt x="263" y="2298"/>
                </a:lnTo>
                <a:lnTo>
                  <a:pt x="264" y="2300"/>
                </a:lnTo>
                <a:lnTo>
                  <a:pt x="265" y="2300"/>
                </a:lnTo>
                <a:lnTo>
                  <a:pt x="265" y="2301"/>
                </a:lnTo>
                <a:lnTo>
                  <a:pt x="265" y="2302"/>
                </a:lnTo>
                <a:lnTo>
                  <a:pt x="262" y="2302"/>
                </a:lnTo>
                <a:close/>
                <a:moveTo>
                  <a:pt x="247" y="2316"/>
                </a:moveTo>
                <a:lnTo>
                  <a:pt x="245" y="2316"/>
                </a:lnTo>
                <a:lnTo>
                  <a:pt x="245" y="2315"/>
                </a:lnTo>
                <a:lnTo>
                  <a:pt x="245" y="2314"/>
                </a:lnTo>
                <a:lnTo>
                  <a:pt x="245" y="2312"/>
                </a:lnTo>
                <a:lnTo>
                  <a:pt x="245" y="2312"/>
                </a:lnTo>
                <a:lnTo>
                  <a:pt x="244" y="2312"/>
                </a:lnTo>
                <a:lnTo>
                  <a:pt x="244" y="2311"/>
                </a:lnTo>
                <a:lnTo>
                  <a:pt x="245" y="2309"/>
                </a:lnTo>
                <a:lnTo>
                  <a:pt x="247" y="2309"/>
                </a:lnTo>
                <a:lnTo>
                  <a:pt x="249" y="2308"/>
                </a:lnTo>
                <a:lnTo>
                  <a:pt x="250" y="2307"/>
                </a:lnTo>
                <a:lnTo>
                  <a:pt x="252" y="2305"/>
                </a:lnTo>
                <a:lnTo>
                  <a:pt x="252" y="2304"/>
                </a:lnTo>
                <a:lnTo>
                  <a:pt x="252" y="2303"/>
                </a:lnTo>
                <a:lnTo>
                  <a:pt x="253" y="2303"/>
                </a:lnTo>
                <a:lnTo>
                  <a:pt x="254" y="2303"/>
                </a:lnTo>
                <a:lnTo>
                  <a:pt x="254" y="2302"/>
                </a:lnTo>
                <a:lnTo>
                  <a:pt x="255" y="2302"/>
                </a:lnTo>
                <a:lnTo>
                  <a:pt x="256" y="2301"/>
                </a:lnTo>
                <a:lnTo>
                  <a:pt x="256" y="2301"/>
                </a:lnTo>
                <a:lnTo>
                  <a:pt x="257" y="2301"/>
                </a:lnTo>
                <a:lnTo>
                  <a:pt x="257" y="2302"/>
                </a:lnTo>
                <a:lnTo>
                  <a:pt x="258" y="2302"/>
                </a:lnTo>
                <a:lnTo>
                  <a:pt x="258" y="2303"/>
                </a:lnTo>
                <a:lnTo>
                  <a:pt x="257" y="2304"/>
                </a:lnTo>
                <a:lnTo>
                  <a:pt x="257" y="2305"/>
                </a:lnTo>
                <a:lnTo>
                  <a:pt x="256" y="2309"/>
                </a:lnTo>
                <a:lnTo>
                  <a:pt x="256" y="2312"/>
                </a:lnTo>
                <a:lnTo>
                  <a:pt x="254" y="2315"/>
                </a:lnTo>
                <a:lnTo>
                  <a:pt x="253" y="2315"/>
                </a:lnTo>
                <a:lnTo>
                  <a:pt x="252" y="2315"/>
                </a:lnTo>
                <a:lnTo>
                  <a:pt x="251" y="2315"/>
                </a:lnTo>
                <a:lnTo>
                  <a:pt x="249" y="2316"/>
                </a:lnTo>
                <a:lnTo>
                  <a:pt x="247" y="2316"/>
                </a:lnTo>
                <a:close/>
                <a:moveTo>
                  <a:pt x="701" y="33"/>
                </a:moveTo>
                <a:lnTo>
                  <a:pt x="701" y="32"/>
                </a:lnTo>
                <a:lnTo>
                  <a:pt x="703" y="32"/>
                </a:lnTo>
                <a:lnTo>
                  <a:pt x="703" y="31"/>
                </a:lnTo>
                <a:lnTo>
                  <a:pt x="704" y="31"/>
                </a:lnTo>
                <a:lnTo>
                  <a:pt x="704" y="32"/>
                </a:lnTo>
                <a:lnTo>
                  <a:pt x="704" y="33"/>
                </a:lnTo>
                <a:lnTo>
                  <a:pt x="702" y="33"/>
                </a:lnTo>
                <a:lnTo>
                  <a:pt x="701" y="33"/>
                </a:lnTo>
                <a:close/>
                <a:moveTo>
                  <a:pt x="244" y="2308"/>
                </a:moveTo>
                <a:lnTo>
                  <a:pt x="243" y="2307"/>
                </a:lnTo>
                <a:lnTo>
                  <a:pt x="244" y="2305"/>
                </a:lnTo>
                <a:lnTo>
                  <a:pt x="245" y="2303"/>
                </a:lnTo>
                <a:lnTo>
                  <a:pt x="245" y="2302"/>
                </a:lnTo>
                <a:lnTo>
                  <a:pt x="245" y="2302"/>
                </a:lnTo>
                <a:lnTo>
                  <a:pt x="245" y="2301"/>
                </a:lnTo>
                <a:lnTo>
                  <a:pt x="246" y="2296"/>
                </a:lnTo>
                <a:lnTo>
                  <a:pt x="248" y="2295"/>
                </a:lnTo>
                <a:lnTo>
                  <a:pt x="249" y="2293"/>
                </a:lnTo>
                <a:lnTo>
                  <a:pt x="248" y="2293"/>
                </a:lnTo>
                <a:lnTo>
                  <a:pt x="248" y="2294"/>
                </a:lnTo>
                <a:lnTo>
                  <a:pt x="247" y="2294"/>
                </a:lnTo>
                <a:lnTo>
                  <a:pt x="245" y="2296"/>
                </a:lnTo>
                <a:lnTo>
                  <a:pt x="245" y="2297"/>
                </a:lnTo>
                <a:lnTo>
                  <a:pt x="245" y="2298"/>
                </a:lnTo>
                <a:lnTo>
                  <a:pt x="244" y="2300"/>
                </a:lnTo>
                <a:lnTo>
                  <a:pt x="244" y="2301"/>
                </a:lnTo>
                <a:lnTo>
                  <a:pt x="243" y="2301"/>
                </a:lnTo>
                <a:lnTo>
                  <a:pt x="242" y="2301"/>
                </a:lnTo>
                <a:lnTo>
                  <a:pt x="241" y="2301"/>
                </a:lnTo>
                <a:lnTo>
                  <a:pt x="240" y="2301"/>
                </a:lnTo>
                <a:lnTo>
                  <a:pt x="240" y="2300"/>
                </a:lnTo>
                <a:lnTo>
                  <a:pt x="241" y="2298"/>
                </a:lnTo>
                <a:lnTo>
                  <a:pt x="242" y="2296"/>
                </a:lnTo>
                <a:lnTo>
                  <a:pt x="243" y="2296"/>
                </a:lnTo>
                <a:lnTo>
                  <a:pt x="245" y="2294"/>
                </a:lnTo>
                <a:lnTo>
                  <a:pt x="245" y="2293"/>
                </a:lnTo>
                <a:lnTo>
                  <a:pt x="245" y="2292"/>
                </a:lnTo>
                <a:lnTo>
                  <a:pt x="245" y="2290"/>
                </a:lnTo>
                <a:lnTo>
                  <a:pt x="245" y="2289"/>
                </a:lnTo>
                <a:lnTo>
                  <a:pt x="245" y="2289"/>
                </a:lnTo>
                <a:lnTo>
                  <a:pt x="246" y="2288"/>
                </a:lnTo>
                <a:lnTo>
                  <a:pt x="246" y="2287"/>
                </a:lnTo>
                <a:lnTo>
                  <a:pt x="247" y="2287"/>
                </a:lnTo>
                <a:lnTo>
                  <a:pt x="248" y="2287"/>
                </a:lnTo>
                <a:lnTo>
                  <a:pt x="254" y="2290"/>
                </a:lnTo>
                <a:lnTo>
                  <a:pt x="254" y="2291"/>
                </a:lnTo>
                <a:lnTo>
                  <a:pt x="254" y="2292"/>
                </a:lnTo>
                <a:lnTo>
                  <a:pt x="255" y="2294"/>
                </a:lnTo>
                <a:lnTo>
                  <a:pt x="256" y="2294"/>
                </a:lnTo>
                <a:lnTo>
                  <a:pt x="255" y="2296"/>
                </a:lnTo>
                <a:lnTo>
                  <a:pt x="256" y="2298"/>
                </a:lnTo>
                <a:lnTo>
                  <a:pt x="256" y="2299"/>
                </a:lnTo>
                <a:lnTo>
                  <a:pt x="256" y="2299"/>
                </a:lnTo>
                <a:lnTo>
                  <a:pt x="252" y="2301"/>
                </a:lnTo>
                <a:lnTo>
                  <a:pt x="251" y="2301"/>
                </a:lnTo>
                <a:lnTo>
                  <a:pt x="250" y="2304"/>
                </a:lnTo>
                <a:lnTo>
                  <a:pt x="249" y="2305"/>
                </a:lnTo>
                <a:lnTo>
                  <a:pt x="248" y="2305"/>
                </a:lnTo>
                <a:lnTo>
                  <a:pt x="247" y="2305"/>
                </a:lnTo>
                <a:lnTo>
                  <a:pt x="247" y="2304"/>
                </a:lnTo>
                <a:lnTo>
                  <a:pt x="247" y="2303"/>
                </a:lnTo>
                <a:lnTo>
                  <a:pt x="248" y="2302"/>
                </a:lnTo>
                <a:lnTo>
                  <a:pt x="250" y="2300"/>
                </a:lnTo>
                <a:lnTo>
                  <a:pt x="250" y="2299"/>
                </a:lnTo>
                <a:lnTo>
                  <a:pt x="249" y="2299"/>
                </a:lnTo>
                <a:lnTo>
                  <a:pt x="248" y="2299"/>
                </a:lnTo>
                <a:lnTo>
                  <a:pt x="246" y="2301"/>
                </a:lnTo>
                <a:lnTo>
                  <a:pt x="246" y="2302"/>
                </a:lnTo>
                <a:lnTo>
                  <a:pt x="246" y="2303"/>
                </a:lnTo>
                <a:lnTo>
                  <a:pt x="246" y="2304"/>
                </a:lnTo>
                <a:lnTo>
                  <a:pt x="246" y="2306"/>
                </a:lnTo>
                <a:lnTo>
                  <a:pt x="246" y="2307"/>
                </a:lnTo>
                <a:lnTo>
                  <a:pt x="245" y="2306"/>
                </a:lnTo>
                <a:lnTo>
                  <a:pt x="245" y="2307"/>
                </a:lnTo>
                <a:lnTo>
                  <a:pt x="245" y="2308"/>
                </a:lnTo>
                <a:lnTo>
                  <a:pt x="244" y="2308"/>
                </a:lnTo>
                <a:close/>
                <a:moveTo>
                  <a:pt x="237" y="2307"/>
                </a:moveTo>
                <a:lnTo>
                  <a:pt x="236" y="2306"/>
                </a:lnTo>
                <a:lnTo>
                  <a:pt x="235" y="2306"/>
                </a:lnTo>
                <a:lnTo>
                  <a:pt x="234" y="2304"/>
                </a:lnTo>
                <a:lnTo>
                  <a:pt x="234" y="2303"/>
                </a:lnTo>
                <a:lnTo>
                  <a:pt x="234" y="2302"/>
                </a:lnTo>
                <a:lnTo>
                  <a:pt x="235" y="2302"/>
                </a:lnTo>
                <a:lnTo>
                  <a:pt x="237" y="2302"/>
                </a:lnTo>
                <a:lnTo>
                  <a:pt x="238" y="2301"/>
                </a:lnTo>
                <a:lnTo>
                  <a:pt x="239" y="2302"/>
                </a:lnTo>
                <a:lnTo>
                  <a:pt x="239" y="2303"/>
                </a:lnTo>
                <a:lnTo>
                  <a:pt x="238" y="2305"/>
                </a:lnTo>
                <a:lnTo>
                  <a:pt x="238" y="2306"/>
                </a:lnTo>
                <a:lnTo>
                  <a:pt x="237" y="2307"/>
                </a:lnTo>
                <a:close/>
                <a:moveTo>
                  <a:pt x="697" y="36"/>
                </a:moveTo>
                <a:lnTo>
                  <a:pt x="695" y="35"/>
                </a:lnTo>
                <a:lnTo>
                  <a:pt x="695" y="34"/>
                </a:lnTo>
                <a:lnTo>
                  <a:pt x="696" y="33"/>
                </a:lnTo>
                <a:lnTo>
                  <a:pt x="696" y="34"/>
                </a:lnTo>
                <a:lnTo>
                  <a:pt x="697" y="33"/>
                </a:lnTo>
                <a:lnTo>
                  <a:pt x="699" y="35"/>
                </a:lnTo>
                <a:lnTo>
                  <a:pt x="698" y="36"/>
                </a:lnTo>
                <a:lnTo>
                  <a:pt x="697" y="36"/>
                </a:lnTo>
                <a:close/>
                <a:moveTo>
                  <a:pt x="223" y="2295"/>
                </a:moveTo>
                <a:lnTo>
                  <a:pt x="222" y="2295"/>
                </a:lnTo>
                <a:lnTo>
                  <a:pt x="221" y="2293"/>
                </a:lnTo>
                <a:lnTo>
                  <a:pt x="221" y="2292"/>
                </a:lnTo>
                <a:lnTo>
                  <a:pt x="221" y="2291"/>
                </a:lnTo>
                <a:lnTo>
                  <a:pt x="220" y="2290"/>
                </a:lnTo>
                <a:lnTo>
                  <a:pt x="220" y="2288"/>
                </a:lnTo>
                <a:lnTo>
                  <a:pt x="221" y="2287"/>
                </a:lnTo>
                <a:lnTo>
                  <a:pt x="221" y="2288"/>
                </a:lnTo>
                <a:lnTo>
                  <a:pt x="222" y="2290"/>
                </a:lnTo>
                <a:lnTo>
                  <a:pt x="222" y="2291"/>
                </a:lnTo>
                <a:lnTo>
                  <a:pt x="223" y="2292"/>
                </a:lnTo>
                <a:lnTo>
                  <a:pt x="223" y="2294"/>
                </a:lnTo>
                <a:lnTo>
                  <a:pt x="223" y="2295"/>
                </a:lnTo>
                <a:close/>
                <a:moveTo>
                  <a:pt x="219" y="2291"/>
                </a:moveTo>
                <a:lnTo>
                  <a:pt x="221" y="2294"/>
                </a:lnTo>
                <a:lnTo>
                  <a:pt x="221" y="2294"/>
                </a:lnTo>
                <a:lnTo>
                  <a:pt x="219" y="2292"/>
                </a:lnTo>
                <a:lnTo>
                  <a:pt x="218" y="2292"/>
                </a:lnTo>
                <a:lnTo>
                  <a:pt x="218" y="2291"/>
                </a:lnTo>
                <a:lnTo>
                  <a:pt x="218" y="2290"/>
                </a:lnTo>
                <a:lnTo>
                  <a:pt x="219" y="2291"/>
                </a:lnTo>
                <a:close/>
                <a:moveTo>
                  <a:pt x="218" y="2263"/>
                </a:moveTo>
                <a:lnTo>
                  <a:pt x="215" y="2264"/>
                </a:lnTo>
                <a:lnTo>
                  <a:pt x="215" y="2263"/>
                </a:lnTo>
                <a:lnTo>
                  <a:pt x="218" y="2260"/>
                </a:lnTo>
                <a:lnTo>
                  <a:pt x="218" y="2259"/>
                </a:lnTo>
                <a:lnTo>
                  <a:pt x="219" y="2259"/>
                </a:lnTo>
                <a:lnTo>
                  <a:pt x="221" y="2259"/>
                </a:lnTo>
                <a:lnTo>
                  <a:pt x="221" y="2258"/>
                </a:lnTo>
                <a:lnTo>
                  <a:pt x="221" y="2257"/>
                </a:lnTo>
                <a:lnTo>
                  <a:pt x="223" y="2257"/>
                </a:lnTo>
                <a:lnTo>
                  <a:pt x="223" y="2254"/>
                </a:lnTo>
                <a:lnTo>
                  <a:pt x="225" y="2250"/>
                </a:lnTo>
                <a:lnTo>
                  <a:pt x="226" y="2249"/>
                </a:lnTo>
                <a:lnTo>
                  <a:pt x="227" y="2250"/>
                </a:lnTo>
                <a:lnTo>
                  <a:pt x="227" y="2251"/>
                </a:lnTo>
                <a:lnTo>
                  <a:pt x="227" y="2253"/>
                </a:lnTo>
                <a:lnTo>
                  <a:pt x="226" y="2255"/>
                </a:lnTo>
                <a:lnTo>
                  <a:pt x="224" y="2258"/>
                </a:lnTo>
                <a:lnTo>
                  <a:pt x="221" y="2261"/>
                </a:lnTo>
                <a:lnTo>
                  <a:pt x="218" y="2263"/>
                </a:lnTo>
                <a:close/>
                <a:moveTo>
                  <a:pt x="218" y="2258"/>
                </a:moveTo>
                <a:lnTo>
                  <a:pt x="218" y="2256"/>
                </a:lnTo>
                <a:lnTo>
                  <a:pt x="217" y="2255"/>
                </a:lnTo>
                <a:lnTo>
                  <a:pt x="217" y="2253"/>
                </a:lnTo>
                <a:lnTo>
                  <a:pt x="217" y="2250"/>
                </a:lnTo>
                <a:lnTo>
                  <a:pt x="218" y="2249"/>
                </a:lnTo>
                <a:lnTo>
                  <a:pt x="221" y="2250"/>
                </a:lnTo>
                <a:lnTo>
                  <a:pt x="222" y="2249"/>
                </a:lnTo>
                <a:lnTo>
                  <a:pt x="224" y="2250"/>
                </a:lnTo>
                <a:lnTo>
                  <a:pt x="224" y="2251"/>
                </a:lnTo>
                <a:lnTo>
                  <a:pt x="223" y="2251"/>
                </a:lnTo>
                <a:lnTo>
                  <a:pt x="223" y="2253"/>
                </a:lnTo>
                <a:lnTo>
                  <a:pt x="221" y="2256"/>
                </a:lnTo>
                <a:lnTo>
                  <a:pt x="221" y="2257"/>
                </a:lnTo>
                <a:lnTo>
                  <a:pt x="219" y="2258"/>
                </a:lnTo>
                <a:lnTo>
                  <a:pt x="218" y="2258"/>
                </a:lnTo>
                <a:close/>
                <a:moveTo>
                  <a:pt x="213" y="2298"/>
                </a:moveTo>
                <a:lnTo>
                  <a:pt x="211" y="2298"/>
                </a:lnTo>
                <a:lnTo>
                  <a:pt x="210" y="2298"/>
                </a:lnTo>
                <a:lnTo>
                  <a:pt x="210" y="2297"/>
                </a:lnTo>
                <a:lnTo>
                  <a:pt x="210" y="2296"/>
                </a:lnTo>
                <a:lnTo>
                  <a:pt x="211" y="2296"/>
                </a:lnTo>
                <a:lnTo>
                  <a:pt x="212" y="2297"/>
                </a:lnTo>
                <a:lnTo>
                  <a:pt x="213" y="2298"/>
                </a:lnTo>
                <a:close/>
                <a:moveTo>
                  <a:pt x="658" y="151"/>
                </a:moveTo>
                <a:lnTo>
                  <a:pt x="657" y="149"/>
                </a:lnTo>
                <a:lnTo>
                  <a:pt x="657" y="147"/>
                </a:lnTo>
                <a:lnTo>
                  <a:pt x="657" y="142"/>
                </a:lnTo>
                <a:lnTo>
                  <a:pt x="657" y="140"/>
                </a:lnTo>
                <a:lnTo>
                  <a:pt x="657" y="137"/>
                </a:lnTo>
                <a:lnTo>
                  <a:pt x="655" y="135"/>
                </a:lnTo>
                <a:lnTo>
                  <a:pt x="654" y="134"/>
                </a:lnTo>
                <a:lnTo>
                  <a:pt x="653" y="131"/>
                </a:lnTo>
                <a:lnTo>
                  <a:pt x="653" y="131"/>
                </a:lnTo>
                <a:lnTo>
                  <a:pt x="652" y="130"/>
                </a:lnTo>
                <a:lnTo>
                  <a:pt x="652" y="128"/>
                </a:lnTo>
                <a:lnTo>
                  <a:pt x="651" y="127"/>
                </a:lnTo>
                <a:lnTo>
                  <a:pt x="650" y="126"/>
                </a:lnTo>
                <a:lnTo>
                  <a:pt x="650" y="125"/>
                </a:lnTo>
                <a:lnTo>
                  <a:pt x="647" y="122"/>
                </a:lnTo>
                <a:lnTo>
                  <a:pt x="646" y="120"/>
                </a:lnTo>
                <a:lnTo>
                  <a:pt x="643" y="114"/>
                </a:lnTo>
                <a:lnTo>
                  <a:pt x="643" y="113"/>
                </a:lnTo>
                <a:lnTo>
                  <a:pt x="643" y="112"/>
                </a:lnTo>
                <a:lnTo>
                  <a:pt x="642" y="110"/>
                </a:lnTo>
                <a:lnTo>
                  <a:pt x="641" y="108"/>
                </a:lnTo>
                <a:lnTo>
                  <a:pt x="642" y="105"/>
                </a:lnTo>
                <a:lnTo>
                  <a:pt x="643" y="102"/>
                </a:lnTo>
                <a:lnTo>
                  <a:pt x="642" y="100"/>
                </a:lnTo>
                <a:lnTo>
                  <a:pt x="643" y="99"/>
                </a:lnTo>
                <a:lnTo>
                  <a:pt x="642" y="96"/>
                </a:lnTo>
                <a:lnTo>
                  <a:pt x="641" y="92"/>
                </a:lnTo>
                <a:lnTo>
                  <a:pt x="641" y="90"/>
                </a:lnTo>
                <a:lnTo>
                  <a:pt x="641" y="87"/>
                </a:lnTo>
                <a:lnTo>
                  <a:pt x="641" y="86"/>
                </a:lnTo>
                <a:lnTo>
                  <a:pt x="641" y="85"/>
                </a:lnTo>
                <a:lnTo>
                  <a:pt x="640" y="83"/>
                </a:lnTo>
                <a:lnTo>
                  <a:pt x="640" y="82"/>
                </a:lnTo>
                <a:lnTo>
                  <a:pt x="641" y="81"/>
                </a:lnTo>
                <a:lnTo>
                  <a:pt x="644" y="81"/>
                </a:lnTo>
                <a:lnTo>
                  <a:pt x="648" y="82"/>
                </a:lnTo>
                <a:lnTo>
                  <a:pt x="649" y="82"/>
                </a:lnTo>
                <a:lnTo>
                  <a:pt x="650" y="82"/>
                </a:lnTo>
                <a:lnTo>
                  <a:pt x="651" y="83"/>
                </a:lnTo>
                <a:lnTo>
                  <a:pt x="652" y="83"/>
                </a:lnTo>
                <a:lnTo>
                  <a:pt x="653" y="82"/>
                </a:lnTo>
                <a:lnTo>
                  <a:pt x="653" y="80"/>
                </a:lnTo>
                <a:lnTo>
                  <a:pt x="653" y="80"/>
                </a:lnTo>
                <a:lnTo>
                  <a:pt x="656" y="81"/>
                </a:lnTo>
                <a:lnTo>
                  <a:pt x="657" y="82"/>
                </a:lnTo>
                <a:lnTo>
                  <a:pt x="658" y="83"/>
                </a:lnTo>
                <a:lnTo>
                  <a:pt x="660" y="84"/>
                </a:lnTo>
                <a:lnTo>
                  <a:pt x="661" y="85"/>
                </a:lnTo>
                <a:lnTo>
                  <a:pt x="661" y="86"/>
                </a:lnTo>
                <a:lnTo>
                  <a:pt x="662" y="86"/>
                </a:lnTo>
                <a:lnTo>
                  <a:pt x="663" y="87"/>
                </a:lnTo>
                <a:lnTo>
                  <a:pt x="666" y="94"/>
                </a:lnTo>
                <a:lnTo>
                  <a:pt x="667" y="96"/>
                </a:lnTo>
                <a:lnTo>
                  <a:pt x="667" y="97"/>
                </a:lnTo>
                <a:lnTo>
                  <a:pt x="667" y="98"/>
                </a:lnTo>
                <a:lnTo>
                  <a:pt x="668" y="98"/>
                </a:lnTo>
                <a:lnTo>
                  <a:pt x="669" y="98"/>
                </a:lnTo>
                <a:lnTo>
                  <a:pt x="670" y="99"/>
                </a:lnTo>
                <a:lnTo>
                  <a:pt x="671" y="101"/>
                </a:lnTo>
                <a:lnTo>
                  <a:pt x="672" y="103"/>
                </a:lnTo>
                <a:lnTo>
                  <a:pt x="672" y="104"/>
                </a:lnTo>
                <a:lnTo>
                  <a:pt x="672" y="108"/>
                </a:lnTo>
                <a:lnTo>
                  <a:pt x="672" y="110"/>
                </a:lnTo>
                <a:lnTo>
                  <a:pt x="673" y="111"/>
                </a:lnTo>
                <a:lnTo>
                  <a:pt x="675" y="116"/>
                </a:lnTo>
                <a:lnTo>
                  <a:pt x="676" y="117"/>
                </a:lnTo>
                <a:lnTo>
                  <a:pt x="676" y="119"/>
                </a:lnTo>
                <a:lnTo>
                  <a:pt x="675" y="120"/>
                </a:lnTo>
                <a:lnTo>
                  <a:pt x="674" y="123"/>
                </a:lnTo>
                <a:lnTo>
                  <a:pt x="672" y="124"/>
                </a:lnTo>
                <a:lnTo>
                  <a:pt x="668" y="126"/>
                </a:lnTo>
                <a:lnTo>
                  <a:pt x="665" y="128"/>
                </a:lnTo>
                <a:lnTo>
                  <a:pt x="664" y="130"/>
                </a:lnTo>
                <a:lnTo>
                  <a:pt x="663" y="131"/>
                </a:lnTo>
                <a:lnTo>
                  <a:pt x="662" y="132"/>
                </a:lnTo>
                <a:lnTo>
                  <a:pt x="662" y="133"/>
                </a:lnTo>
                <a:lnTo>
                  <a:pt x="662" y="135"/>
                </a:lnTo>
                <a:lnTo>
                  <a:pt x="663" y="138"/>
                </a:lnTo>
                <a:lnTo>
                  <a:pt x="663" y="140"/>
                </a:lnTo>
                <a:lnTo>
                  <a:pt x="663" y="143"/>
                </a:lnTo>
                <a:lnTo>
                  <a:pt x="663" y="145"/>
                </a:lnTo>
                <a:lnTo>
                  <a:pt x="664" y="146"/>
                </a:lnTo>
                <a:lnTo>
                  <a:pt x="664" y="147"/>
                </a:lnTo>
                <a:lnTo>
                  <a:pt x="662" y="148"/>
                </a:lnTo>
                <a:lnTo>
                  <a:pt x="662" y="150"/>
                </a:lnTo>
                <a:lnTo>
                  <a:pt x="661" y="150"/>
                </a:lnTo>
                <a:lnTo>
                  <a:pt x="661" y="151"/>
                </a:lnTo>
                <a:lnTo>
                  <a:pt x="659" y="151"/>
                </a:lnTo>
                <a:lnTo>
                  <a:pt x="658" y="151"/>
                </a:lnTo>
                <a:close/>
                <a:moveTo>
                  <a:pt x="198" y="2273"/>
                </a:moveTo>
                <a:lnTo>
                  <a:pt x="198" y="2272"/>
                </a:lnTo>
                <a:lnTo>
                  <a:pt x="198" y="2272"/>
                </a:lnTo>
                <a:lnTo>
                  <a:pt x="198" y="2271"/>
                </a:lnTo>
                <a:lnTo>
                  <a:pt x="200" y="2271"/>
                </a:lnTo>
                <a:lnTo>
                  <a:pt x="199" y="2269"/>
                </a:lnTo>
                <a:lnTo>
                  <a:pt x="199" y="2268"/>
                </a:lnTo>
                <a:lnTo>
                  <a:pt x="200" y="2268"/>
                </a:lnTo>
                <a:lnTo>
                  <a:pt x="201" y="2265"/>
                </a:lnTo>
                <a:lnTo>
                  <a:pt x="202" y="2263"/>
                </a:lnTo>
                <a:lnTo>
                  <a:pt x="202" y="2262"/>
                </a:lnTo>
                <a:lnTo>
                  <a:pt x="202" y="2261"/>
                </a:lnTo>
                <a:lnTo>
                  <a:pt x="204" y="2260"/>
                </a:lnTo>
                <a:lnTo>
                  <a:pt x="204" y="2258"/>
                </a:lnTo>
                <a:lnTo>
                  <a:pt x="204" y="2255"/>
                </a:lnTo>
                <a:lnTo>
                  <a:pt x="204" y="2254"/>
                </a:lnTo>
                <a:lnTo>
                  <a:pt x="205" y="2253"/>
                </a:lnTo>
                <a:lnTo>
                  <a:pt x="206" y="2253"/>
                </a:lnTo>
                <a:lnTo>
                  <a:pt x="206" y="2252"/>
                </a:lnTo>
                <a:lnTo>
                  <a:pt x="208" y="2252"/>
                </a:lnTo>
                <a:lnTo>
                  <a:pt x="209" y="2253"/>
                </a:lnTo>
                <a:lnTo>
                  <a:pt x="210" y="2254"/>
                </a:lnTo>
                <a:lnTo>
                  <a:pt x="210" y="2257"/>
                </a:lnTo>
                <a:lnTo>
                  <a:pt x="211" y="2257"/>
                </a:lnTo>
                <a:lnTo>
                  <a:pt x="211" y="2255"/>
                </a:lnTo>
                <a:lnTo>
                  <a:pt x="212" y="2255"/>
                </a:lnTo>
                <a:lnTo>
                  <a:pt x="213" y="2255"/>
                </a:lnTo>
                <a:lnTo>
                  <a:pt x="214" y="2255"/>
                </a:lnTo>
                <a:lnTo>
                  <a:pt x="215" y="2256"/>
                </a:lnTo>
                <a:lnTo>
                  <a:pt x="216" y="2257"/>
                </a:lnTo>
                <a:lnTo>
                  <a:pt x="215" y="2259"/>
                </a:lnTo>
                <a:lnTo>
                  <a:pt x="215" y="2260"/>
                </a:lnTo>
                <a:lnTo>
                  <a:pt x="212" y="2262"/>
                </a:lnTo>
                <a:lnTo>
                  <a:pt x="212" y="2263"/>
                </a:lnTo>
                <a:lnTo>
                  <a:pt x="211" y="2267"/>
                </a:lnTo>
                <a:lnTo>
                  <a:pt x="211" y="2268"/>
                </a:lnTo>
                <a:lnTo>
                  <a:pt x="210" y="2269"/>
                </a:lnTo>
                <a:lnTo>
                  <a:pt x="209" y="2268"/>
                </a:lnTo>
                <a:lnTo>
                  <a:pt x="208" y="2268"/>
                </a:lnTo>
                <a:lnTo>
                  <a:pt x="203" y="2272"/>
                </a:lnTo>
                <a:lnTo>
                  <a:pt x="201" y="2272"/>
                </a:lnTo>
                <a:lnTo>
                  <a:pt x="199" y="2273"/>
                </a:lnTo>
                <a:lnTo>
                  <a:pt x="198" y="2273"/>
                </a:lnTo>
                <a:close/>
                <a:moveTo>
                  <a:pt x="206" y="2294"/>
                </a:moveTo>
                <a:lnTo>
                  <a:pt x="207" y="2294"/>
                </a:lnTo>
                <a:lnTo>
                  <a:pt x="208" y="2294"/>
                </a:lnTo>
                <a:lnTo>
                  <a:pt x="208" y="2295"/>
                </a:lnTo>
                <a:lnTo>
                  <a:pt x="207" y="2295"/>
                </a:lnTo>
                <a:lnTo>
                  <a:pt x="206" y="2296"/>
                </a:lnTo>
                <a:lnTo>
                  <a:pt x="205" y="2296"/>
                </a:lnTo>
                <a:lnTo>
                  <a:pt x="204" y="2295"/>
                </a:lnTo>
                <a:lnTo>
                  <a:pt x="205" y="2294"/>
                </a:lnTo>
                <a:lnTo>
                  <a:pt x="205" y="2293"/>
                </a:lnTo>
                <a:lnTo>
                  <a:pt x="206" y="2294"/>
                </a:lnTo>
                <a:close/>
                <a:moveTo>
                  <a:pt x="215" y="2251"/>
                </a:moveTo>
                <a:lnTo>
                  <a:pt x="214" y="2252"/>
                </a:lnTo>
                <a:lnTo>
                  <a:pt x="213" y="2252"/>
                </a:lnTo>
                <a:lnTo>
                  <a:pt x="212" y="2252"/>
                </a:lnTo>
                <a:lnTo>
                  <a:pt x="211" y="2252"/>
                </a:lnTo>
                <a:lnTo>
                  <a:pt x="211" y="2251"/>
                </a:lnTo>
                <a:lnTo>
                  <a:pt x="212" y="2251"/>
                </a:lnTo>
                <a:lnTo>
                  <a:pt x="213" y="2251"/>
                </a:lnTo>
                <a:lnTo>
                  <a:pt x="215" y="2250"/>
                </a:lnTo>
                <a:lnTo>
                  <a:pt x="215" y="2251"/>
                </a:lnTo>
                <a:close/>
                <a:moveTo>
                  <a:pt x="207" y="2277"/>
                </a:moveTo>
                <a:lnTo>
                  <a:pt x="207" y="2278"/>
                </a:lnTo>
                <a:lnTo>
                  <a:pt x="206" y="2278"/>
                </a:lnTo>
                <a:lnTo>
                  <a:pt x="203" y="2280"/>
                </a:lnTo>
                <a:lnTo>
                  <a:pt x="202" y="2280"/>
                </a:lnTo>
                <a:lnTo>
                  <a:pt x="202" y="2279"/>
                </a:lnTo>
                <a:lnTo>
                  <a:pt x="202" y="2278"/>
                </a:lnTo>
                <a:lnTo>
                  <a:pt x="203" y="2275"/>
                </a:lnTo>
                <a:lnTo>
                  <a:pt x="204" y="2274"/>
                </a:lnTo>
                <a:lnTo>
                  <a:pt x="205" y="2273"/>
                </a:lnTo>
                <a:lnTo>
                  <a:pt x="206" y="2273"/>
                </a:lnTo>
                <a:lnTo>
                  <a:pt x="207" y="2275"/>
                </a:lnTo>
                <a:lnTo>
                  <a:pt x="207" y="2276"/>
                </a:lnTo>
                <a:lnTo>
                  <a:pt x="207" y="2277"/>
                </a:lnTo>
                <a:close/>
                <a:moveTo>
                  <a:pt x="202" y="2289"/>
                </a:moveTo>
                <a:lnTo>
                  <a:pt x="201" y="2289"/>
                </a:lnTo>
                <a:lnTo>
                  <a:pt x="201" y="2288"/>
                </a:lnTo>
                <a:lnTo>
                  <a:pt x="202" y="2287"/>
                </a:lnTo>
                <a:lnTo>
                  <a:pt x="203" y="2287"/>
                </a:lnTo>
                <a:lnTo>
                  <a:pt x="203" y="2288"/>
                </a:lnTo>
                <a:lnTo>
                  <a:pt x="202" y="2289"/>
                </a:lnTo>
                <a:close/>
                <a:moveTo>
                  <a:pt x="210" y="2242"/>
                </a:moveTo>
                <a:lnTo>
                  <a:pt x="209" y="2243"/>
                </a:lnTo>
                <a:lnTo>
                  <a:pt x="208" y="2242"/>
                </a:lnTo>
                <a:lnTo>
                  <a:pt x="208" y="2241"/>
                </a:lnTo>
                <a:lnTo>
                  <a:pt x="208" y="2240"/>
                </a:lnTo>
                <a:lnTo>
                  <a:pt x="210" y="2240"/>
                </a:lnTo>
                <a:lnTo>
                  <a:pt x="210" y="2239"/>
                </a:lnTo>
                <a:lnTo>
                  <a:pt x="211" y="2239"/>
                </a:lnTo>
                <a:lnTo>
                  <a:pt x="210" y="2240"/>
                </a:lnTo>
                <a:lnTo>
                  <a:pt x="210" y="2240"/>
                </a:lnTo>
                <a:lnTo>
                  <a:pt x="210" y="2242"/>
                </a:lnTo>
                <a:close/>
                <a:moveTo>
                  <a:pt x="207" y="2247"/>
                </a:moveTo>
                <a:lnTo>
                  <a:pt x="206" y="2247"/>
                </a:lnTo>
                <a:lnTo>
                  <a:pt x="205" y="2247"/>
                </a:lnTo>
                <a:lnTo>
                  <a:pt x="204" y="2247"/>
                </a:lnTo>
                <a:lnTo>
                  <a:pt x="205" y="2248"/>
                </a:lnTo>
                <a:lnTo>
                  <a:pt x="204" y="2248"/>
                </a:lnTo>
                <a:lnTo>
                  <a:pt x="203" y="2249"/>
                </a:lnTo>
                <a:lnTo>
                  <a:pt x="203" y="2248"/>
                </a:lnTo>
                <a:lnTo>
                  <a:pt x="202" y="2247"/>
                </a:lnTo>
                <a:lnTo>
                  <a:pt x="204" y="2246"/>
                </a:lnTo>
                <a:lnTo>
                  <a:pt x="205" y="2245"/>
                </a:lnTo>
                <a:lnTo>
                  <a:pt x="206" y="2244"/>
                </a:lnTo>
                <a:lnTo>
                  <a:pt x="207" y="2243"/>
                </a:lnTo>
                <a:lnTo>
                  <a:pt x="208" y="2243"/>
                </a:lnTo>
                <a:lnTo>
                  <a:pt x="208" y="2244"/>
                </a:lnTo>
                <a:lnTo>
                  <a:pt x="207" y="2247"/>
                </a:lnTo>
                <a:close/>
                <a:moveTo>
                  <a:pt x="200" y="2259"/>
                </a:moveTo>
                <a:lnTo>
                  <a:pt x="199" y="2258"/>
                </a:lnTo>
                <a:lnTo>
                  <a:pt x="199" y="2256"/>
                </a:lnTo>
                <a:lnTo>
                  <a:pt x="198" y="2255"/>
                </a:lnTo>
                <a:lnTo>
                  <a:pt x="198" y="2254"/>
                </a:lnTo>
                <a:lnTo>
                  <a:pt x="199" y="2253"/>
                </a:lnTo>
                <a:lnTo>
                  <a:pt x="199" y="2252"/>
                </a:lnTo>
                <a:lnTo>
                  <a:pt x="200" y="2253"/>
                </a:lnTo>
                <a:lnTo>
                  <a:pt x="200" y="2255"/>
                </a:lnTo>
                <a:lnTo>
                  <a:pt x="201" y="2257"/>
                </a:lnTo>
                <a:lnTo>
                  <a:pt x="201" y="2259"/>
                </a:lnTo>
                <a:lnTo>
                  <a:pt x="200" y="2259"/>
                </a:lnTo>
                <a:close/>
                <a:moveTo>
                  <a:pt x="680" y="57"/>
                </a:moveTo>
                <a:lnTo>
                  <a:pt x="679" y="59"/>
                </a:lnTo>
                <a:lnTo>
                  <a:pt x="678" y="61"/>
                </a:lnTo>
                <a:lnTo>
                  <a:pt x="678" y="62"/>
                </a:lnTo>
                <a:lnTo>
                  <a:pt x="679" y="63"/>
                </a:lnTo>
                <a:lnTo>
                  <a:pt x="680" y="67"/>
                </a:lnTo>
                <a:lnTo>
                  <a:pt x="680" y="68"/>
                </a:lnTo>
                <a:lnTo>
                  <a:pt x="679" y="68"/>
                </a:lnTo>
                <a:lnTo>
                  <a:pt x="674" y="67"/>
                </a:lnTo>
                <a:lnTo>
                  <a:pt x="673" y="66"/>
                </a:lnTo>
                <a:lnTo>
                  <a:pt x="671" y="63"/>
                </a:lnTo>
                <a:lnTo>
                  <a:pt x="670" y="63"/>
                </a:lnTo>
                <a:lnTo>
                  <a:pt x="670" y="64"/>
                </a:lnTo>
                <a:lnTo>
                  <a:pt x="671" y="66"/>
                </a:lnTo>
                <a:lnTo>
                  <a:pt x="670" y="66"/>
                </a:lnTo>
                <a:lnTo>
                  <a:pt x="668" y="66"/>
                </a:lnTo>
                <a:lnTo>
                  <a:pt x="665" y="65"/>
                </a:lnTo>
                <a:lnTo>
                  <a:pt x="664" y="64"/>
                </a:lnTo>
                <a:lnTo>
                  <a:pt x="662" y="61"/>
                </a:lnTo>
                <a:lnTo>
                  <a:pt x="661" y="61"/>
                </a:lnTo>
                <a:lnTo>
                  <a:pt x="661" y="60"/>
                </a:lnTo>
                <a:lnTo>
                  <a:pt x="661" y="58"/>
                </a:lnTo>
                <a:lnTo>
                  <a:pt x="661" y="57"/>
                </a:lnTo>
                <a:lnTo>
                  <a:pt x="661" y="56"/>
                </a:lnTo>
                <a:lnTo>
                  <a:pt x="659" y="53"/>
                </a:lnTo>
                <a:lnTo>
                  <a:pt x="658" y="53"/>
                </a:lnTo>
                <a:lnTo>
                  <a:pt x="658" y="52"/>
                </a:lnTo>
                <a:lnTo>
                  <a:pt x="659" y="51"/>
                </a:lnTo>
                <a:lnTo>
                  <a:pt x="659" y="50"/>
                </a:lnTo>
                <a:lnTo>
                  <a:pt x="661" y="51"/>
                </a:lnTo>
                <a:lnTo>
                  <a:pt x="663" y="52"/>
                </a:lnTo>
                <a:lnTo>
                  <a:pt x="664" y="53"/>
                </a:lnTo>
                <a:lnTo>
                  <a:pt x="665" y="55"/>
                </a:lnTo>
                <a:lnTo>
                  <a:pt x="666" y="57"/>
                </a:lnTo>
                <a:lnTo>
                  <a:pt x="666" y="58"/>
                </a:lnTo>
                <a:lnTo>
                  <a:pt x="667" y="59"/>
                </a:lnTo>
                <a:lnTo>
                  <a:pt x="669" y="61"/>
                </a:lnTo>
                <a:lnTo>
                  <a:pt x="670" y="61"/>
                </a:lnTo>
                <a:lnTo>
                  <a:pt x="670" y="61"/>
                </a:lnTo>
                <a:lnTo>
                  <a:pt x="669" y="60"/>
                </a:lnTo>
                <a:lnTo>
                  <a:pt x="668" y="57"/>
                </a:lnTo>
                <a:lnTo>
                  <a:pt x="666" y="52"/>
                </a:lnTo>
                <a:lnTo>
                  <a:pt x="665" y="50"/>
                </a:lnTo>
                <a:lnTo>
                  <a:pt x="662" y="49"/>
                </a:lnTo>
                <a:lnTo>
                  <a:pt x="662" y="48"/>
                </a:lnTo>
                <a:lnTo>
                  <a:pt x="663" y="47"/>
                </a:lnTo>
                <a:lnTo>
                  <a:pt x="664" y="47"/>
                </a:lnTo>
                <a:lnTo>
                  <a:pt x="664" y="48"/>
                </a:lnTo>
                <a:lnTo>
                  <a:pt x="664" y="48"/>
                </a:lnTo>
                <a:lnTo>
                  <a:pt x="664" y="47"/>
                </a:lnTo>
                <a:lnTo>
                  <a:pt x="665" y="44"/>
                </a:lnTo>
                <a:lnTo>
                  <a:pt x="666" y="44"/>
                </a:lnTo>
                <a:lnTo>
                  <a:pt x="667" y="43"/>
                </a:lnTo>
                <a:lnTo>
                  <a:pt x="668" y="43"/>
                </a:lnTo>
                <a:lnTo>
                  <a:pt x="669" y="45"/>
                </a:lnTo>
                <a:lnTo>
                  <a:pt x="670" y="45"/>
                </a:lnTo>
                <a:lnTo>
                  <a:pt x="671" y="45"/>
                </a:lnTo>
                <a:lnTo>
                  <a:pt x="671" y="43"/>
                </a:lnTo>
                <a:lnTo>
                  <a:pt x="672" y="42"/>
                </a:lnTo>
                <a:lnTo>
                  <a:pt x="673" y="43"/>
                </a:lnTo>
                <a:lnTo>
                  <a:pt x="674" y="45"/>
                </a:lnTo>
                <a:lnTo>
                  <a:pt x="674" y="47"/>
                </a:lnTo>
                <a:lnTo>
                  <a:pt x="675" y="48"/>
                </a:lnTo>
                <a:lnTo>
                  <a:pt x="675" y="49"/>
                </a:lnTo>
                <a:lnTo>
                  <a:pt x="675" y="50"/>
                </a:lnTo>
                <a:lnTo>
                  <a:pt x="676" y="50"/>
                </a:lnTo>
                <a:lnTo>
                  <a:pt x="676" y="50"/>
                </a:lnTo>
                <a:lnTo>
                  <a:pt x="678" y="53"/>
                </a:lnTo>
                <a:lnTo>
                  <a:pt x="679" y="54"/>
                </a:lnTo>
                <a:lnTo>
                  <a:pt x="680" y="56"/>
                </a:lnTo>
                <a:lnTo>
                  <a:pt x="680" y="57"/>
                </a:lnTo>
                <a:close/>
                <a:moveTo>
                  <a:pt x="190" y="2236"/>
                </a:moveTo>
                <a:lnTo>
                  <a:pt x="188" y="2235"/>
                </a:lnTo>
                <a:lnTo>
                  <a:pt x="186" y="2235"/>
                </a:lnTo>
                <a:lnTo>
                  <a:pt x="186" y="2234"/>
                </a:lnTo>
                <a:lnTo>
                  <a:pt x="188" y="2234"/>
                </a:lnTo>
                <a:lnTo>
                  <a:pt x="189" y="2233"/>
                </a:lnTo>
                <a:lnTo>
                  <a:pt x="190" y="2234"/>
                </a:lnTo>
                <a:lnTo>
                  <a:pt x="191" y="2236"/>
                </a:lnTo>
                <a:lnTo>
                  <a:pt x="190" y="2236"/>
                </a:lnTo>
                <a:close/>
                <a:moveTo>
                  <a:pt x="187" y="2244"/>
                </a:moveTo>
                <a:lnTo>
                  <a:pt x="186" y="2245"/>
                </a:lnTo>
                <a:lnTo>
                  <a:pt x="186" y="2243"/>
                </a:lnTo>
                <a:lnTo>
                  <a:pt x="186" y="2242"/>
                </a:lnTo>
                <a:lnTo>
                  <a:pt x="187" y="2243"/>
                </a:lnTo>
                <a:lnTo>
                  <a:pt x="187" y="2244"/>
                </a:lnTo>
                <a:close/>
                <a:moveTo>
                  <a:pt x="187" y="2228"/>
                </a:moveTo>
                <a:lnTo>
                  <a:pt x="187" y="2229"/>
                </a:lnTo>
                <a:lnTo>
                  <a:pt x="187" y="2231"/>
                </a:lnTo>
                <a:lnTo>
                  <a:pt x="186" y="2232"/>
                </a:lnTo>
                <a:lnTo>
                  <a:pt x="186" y="2231"/>
                </a:lnTo>
                <a:lnTo>
                  <a:pt x="186" y="2230"/>
                </a:lnTo>
                <a:lnTo>
                  <a:pt x="186" y="2229"/>
                </a:lnTo>
                <a:lnTo>
                  <a:pt x="186" y="2229"/>
                </a:lnTo>
                <a:lnTo>
                  <a:pt x="185" y="2230"/>
                </a:lnTo>
                <a:lnTo>
                  <a:pt x="183" y="2234"/>
                </a:lnTo>
                <a:lnTo>
                  <a:pt x="182" y="2234"/>
                </a:lnTo>
                <a:lnTo>
                  <a:pt x="182" y="2233"/>
                </a:lnTo>
                <a:lnTo>
                  <a:pt x="183" y="2232"/>
                </a:lnTo>
                <a:lnTo>
                  <a:pt x="183" y="2230"/>
                </a:lnTo>
                <a:lnTo>
                  <a:pt x="183" y="2229"/>
                </a:lnTo>
                <a:lnTo>
                  <a:pt x="182" y="2228"/>
                </a:lnTo>
                <a:lnTo>
                  <a:pt x="181" y="2228"/>
                </a:lnTo>
                <a:lnTo>
                  <a:pt x="180" y="2228"/>
                </a:lnTo>
                <a:lnTo>
                  <a:pt x="179" y="2227"/>
                </a:lnTo>
                <a:lnTo>
                  <a:pt x="178" y="2226"/>
                </a:lnTo>
                <a:lnTo>
                  <a:pt x="179" y="2225"/>
                </a:lnTo>
                <a:lnTo>
                  <a:pt x="180" y="2225"/>
                </a:lnTo>
                <a:lnTo>
                  <a:pt x="181" y="2225"/>
                </a:lnTo>
                <a:lnTo>
                  <a:pt x="183" y="2224"/>
                </a:lnTo>
                <a:lnTo>
                  <a:pt x="185" y="2224"/>
                </a:lnTo>
                <a:lnTo>
                  <a:pt x="183" y="2225"/>
                </a:lnTo>
                <a:lnTo>
                  <a:pt x="183" y="2226"/>
                </a:lnTo>
                <a:lnTo>
                  <a:pt x="181" y="2227"/>
                </a:lnTo>
                <a:lnTo>
                  <a:pt x="182" y="2227"/>
                </a:lnTo>
                <a:lnTo>
                  <a:pt x="183" y="2226"/>
                </a:lnTo>
                <a:lnTo>
                  <a:pt x="186" y="2225"/>
                </a:lnTo>
                <a:lnTo>
                  <a:pt x="187" y="2224"/>
                </a:lnTo>
                <a:lnTo>
                  <a:pt x="188" y="2223"/>
                </a:lnTo>
                <a:lnTo>
                  <a:pt x="189" y="2224"/>
                </a:lnTo>
                <a:lnTo>
                  <a:pt x="187" y="2225"/>
                </a:lnTo>
                <a:lnTo>
                  <a:pt x="187" y="2227"/>
                </a:lnTo>
                <a:lnTo>
                  <a:pt x="187" y="2228"/>
                </a:lnTo>
                <a:close/>
                <a:moveTo>
                  <a:pt x="190" y="2213"/>
                </a:moveTo>
                <a:lnTo>
                  <a:pt x="189" y="2213"/>
                </a:lnTo>
                <a:lnTo>
                  <a:pt x="188" y="2212"/>
                </a:lnTo>
                <a:lnTo>
                  <a:pt x="189" y="2212"/>
                </a:lnTo>
                <a:lnTo>
                  <a:pt x="191" y="2212"/>
                </a:lnTo>
                <a:lnTo>
                  <a:pt x="191" y="2213"/>
                </a:lnTo>
                <a:lnTo>
                  <a:pt x="190" y="2213"/>
                </a:lnTo>
                <a:close/>
                <a:moveTo>
                  <a:pt x="180" y="2223"/>
                </a:moveTo>
                <a:lnTo>
                  <a:pt x="179" y="2223"/>
                </a:lnTo>
                <a:lnTo>
                  <a:pt x="179" y="2222"/>
                </a:lnTo>
                <a:lnTo>
                  <a:pt x="180" y="2220"/>
                </a:lnTo>
                <a:lnTo>
                  <a:pt x="181" y="2219"/>
                </a:lnTo>
                <a:lnTo>
                  <a:pt x="182" y="2219"/>
                </a:lnTo>
                <a:lnTo>
                  <a:pt x="186" y="2218"/>
                </a:lnTo>
                <a:lnTo>
                  <a:pt x="187" y="2218"/>
                </a:lnTo>
                <a:lnTo>
                  <a:pt x="188" y="2219"/>
                </a:lnTo>
                <a:lnTo>
                  <a:pt x="189" y="2219"/>
                </a:lnTo>
                <a:lnTo>
                  <a:pt x="189" y="2220"/>
                </a:lnTo>
                <a:lnTo>
                  <a:pt x="189" y="2221"/>
                </a:lnTo>
                <a:lnTo>
                  <a:pt x="188" y="2222"/>
                </a:lnTo>
                <a:lnTo>
                  <a:pt x="187" y="2223"/>
                </a:lnTo>
                <a:lnTo>
                  <a:pt x="186" y="2221"/>
                </a:lnTo>
                <a:lnTo>
                  <a:pt x="185" y="2222"/>
                </a:lnTo>
                <a:lnTo>
                  <a:pt x="180" y="2223"/>
                </a:lnTo>
                <a:close/>
                <a:moveTo>
                  <a:pt x="184" y="2241"/>
                </a:moveTo>
                <a:lnTo>
                  <a:pt x="183" y="2241"/>
                </a:lnTo>
                <a:lnTo>
                  <a:pt x="182" y="2240"/>
                </a:lnTo>
                <a:lnTo>
                  <a:pt x="183" y="2240"/>
                </a:lnTo>
                <a:lnTo>
                  <a:pt x="184" y="2239"/>
                </a:lnTo>
                <a:lnTo>
                  <a:pt x="185" y="2239"/>
                </a:lnTo>
                <a:lnTo>
                  <a:pt x="185" y="2240"/>
                </a:lnTo>
                <a:lnTo>
                  <a:pt x="184" y="2241"/>
                </a:lnTo>
                <a:close/>
                <a:moveTo>
                  <a:pt x="186" y="2209"/>
                </a:moveTo>
                <a:lnTo>
                  <a:pt x="185" y="2208"/>
                </a:lnTo>
                <a:lnTo>
                  <a:pt x="185" y="2207"/>
                </a:lnTo>
                <a:lnTo>
                  <a:pt x="185" y="2206"/>
                </a:lnTo>
                <a:lnTo>
                  <a:pt x="186" y="2204"/>
                </a:lnTo>
                <a:lnTo>
                  <a:pt x="186" y="2203"/>
                </a:lnTo>
                <a:lnTo>
                  <a:pt x="187" y="2203"/>
                </a:lnTo>
                <a:lnTo>
                  <a:pt x="188" y="2204"/>
                </a:lnTo>
                <a:lnTo>
                  <a:pt x="189" y="2204"/>
                </a:lnTo>
                <a:lnTo>
                  <a:pt x="189" y="2205"/>
                </a:lnTo>
                <a:lnTo>
                  <a:pt x="188" y="2206"/>
                </a:lnTo>
                <a:lnTo>
                  <a:pt x="187" y="2206"/>
                </a:lnTo>
                <a:lnTo>
                  <a:pt x="186" y="2209"/>
                </a:lnTo>
                <a:close/>
                <a:moveTo>
                  <a:pt x="173" y="2219"/>
                </a:moveTo>
                <a:lnTo>
                  <a:pt x="173" y="2218"/>
                </a:lnTo>
                <a:lnTo>
                  <a:pt x="174" y="2217"/>
                </a:lnTo>
                <a:lnTo>
                  <a:pt x="173" y="2217"/>
                </a:lnTo>
                <a:lnTo>
                  <a:pt x="172" y="2217"/>
                </a:lnTo>
                <a:lnTo>
                  <a:pt x="171" y="2217"/>
                </a:lnTo>
                <a:lnTo>
                  <a:pt x="171" y="2216"/>
                </a:lnTo>
                <a:lnTo>
                  <a:pt x="172" y="2216"/>
                </a:lnTo>
                <a:lnTo>
                  <a:pt x="170" y="2215"/>
                </a:lnTo>
                <a:lnTo>
                  <a:pt x="171" y="2214"/>
                </a:lnTo>
                <a:lnTo>
                  <a:pt x="173" y="2214"/>
                </a:lnTo>
                <a:lnTo>
                  <a:pt x="176" y="2214"/>
                </a:lnTo>
                <a:lnTo>
                  <a:pt x="180" y="2213"/>
                </a:lnTo>
                <a:lnTo>
                  <a:pt x="182" y="2214"/>
                </a:lnTo>
                <a:lnTo>
                  <a:pt x="183" y="2214"/>
                </a:lnTo>
                <a:lnTo>
                  <a:pt x="185" y="2214"/>
                </a:lnTo>
                <a:lnTo>
                  <a:pt x="186" y="2215"/>
                </a:lnTo>
                <a:lnTo>
                  <a:pt x="186" y="2216"/>
                </a:lnTo>
                <a:lnTo>
                  <a:pt x="185" y="2216"/>
                </a:lnTo>
                <a:lnTo>
                  <a:pt x="184" y="2216"/>
                </a:lnTo>
                <a:lnTo>
                  <a:pt x="183" y="2215"/>
                </a:lnTo>
                <a:lnTo>
                  <a:pt x="182" y="2215"/>
                </a:lnTo>
                <a:lnTo>
                  <a:pt x="180" y="2215"/>
                </a:lnTo>
                <a:lnTo>
                  <a:pt x="180" y="2217"/>
                </a:lnTo>
                <a:lnTo>
                  <a:pt x="179" y="2218"/>
                </a:lnTo>
                <a:lnTo>
                  <a:pt x="178" y="2218"/>
                </a:lnTo>
                <a:lnTo>
                  <a:pt x="176" y="2218"/>
                </a:lnTo>
                <a:lnTo>
                  <a:pt x="175" y="2220"/>
                </a:lnTo>
                <a:lnTo>
                  <a:pt x="173" y="2219"/>
                </a:lnTo>
                <a:close/>
                <a:moveTo>
                  <a:pt x="182" y="2231"/>
                </a:moveTo>
                <a:lnTo>
                  <a:pt x="180" y="2231"/>
                </a:lnTo>
                <a:lnTo>
                  <a:pt x="177" y="2232"/>
                </a:lnTo>
                <a:lnTo>
                  <a:pt x="176" y="2231"/>
                </a:lnTo>
                <a:lnTo>
                  <a:pt x="177" y="2231"/>
                </a:lnTo>
                <a:lnTo>
                  <a:pt x="179" y="2230"/>
                </a:lnTo>
                <a:lnTo>
                  <a:pt x="179" y="2229"/>
                </a:lnTo>
                <a:lnTo>
                  <a:pt x="180" y="2229"/>
                </a:lnTo>
                <a:lnTo>
                  <a:pt x="181" y="2230"/>
                </a:lnTo>
                <a:lnTo>
                  <a:pt x="182" y="2230"/>
                </a:lnTo>
                <a:lnTo>
                  <a:pt x="182" y="2231"/>
                </a:lnTo>
                <a:close/>
                <a:moveTo>
                  <a:pt x="186" y="2212"/>
                </a:moveTo>
                <a:lnTo>
                  <a:pt x="185" y="2213"/>
                </a:lnTo>
                <a:lnTo>
                  <a:pt x="184" y="2212"/>
                </a:lnTo>
                <a:lnTo>
                  <a:pt x="185" y="2211"/>
                </a:lnTo>
                <a:lnTo>
                  <a:pt x="185" y="2210"/>
                </a:lnTo>
                <a:lnTo>
                  <a:pt x="186" y="2210"/>
                </a:lnTo>
                <a:lnTo>
                  <a:pt x="186" y="2211"/>
                </a:lnTo>
                <a:lnTo>
                  <a:pt x="186" y="2212"/>
                </a:lnTo>
                <a:close/>
                <a:moveTo>
                  <a:pt x="176" y="2230"/>
                </a:moveTo>
                <a:lnTo>
                  <a:pt x="175" y="2231"/>
                </a:lnTo>
                <a:lnTo>
                  <a:pt x="174" y="2230"/>
                </a:lnTo>
                <a:lnTo>
                  <a:pt x="178" y="2227"/>
                </a:lnTo>
                <a:lnTo>
                  <a:pt x="179" y="2228"/>
                </a:lnTo>
                <a:lnTo>
                  <a:pt x="176" y="2230"/>
                </a:lnTo>
                <a:close/>
                <a:moveTo>
                  <a:pt x="177" y="2223"/>
                </a:moveTo>
                <a:lnTo>
                  <a:pt x="176" y="2223"/>
                </a:lnTo>
                <a:lnTo>
                  <a:pt x="175" y="2222"/>
                </a:lnTo>
                <a:lnTo>
                  <a:pt x="175" y="2221"/>
                </a:lnTo>
                <a:lnTo>
                  <a:pt x="176" y="2221"/>
                </a:lnTo>
                <a:lnTo>
                  <a:pt x="177" y="2220"/>
                </a:lnTo>
                <a:lnTo>
                  <a:pt x="178" y="2220"/>
                </a:lnTo>
                <a:lnTo>
                  <a:pt x="178" y="2221"/>
                </a:lnTo>
                <a:lnTo>
                  <a:pt x="177" y="2221"/>
                </a:lnTo>
                <a:lnTo>
                  <a:pt x="177" y="2223"/>
                </a:lnTo>
                <a:close/>
                <a:moveTo>
                  <a:pt x="177" y="2196"/>
                </a:moveTo>
                <a:lnTo>
                  <a:pt x="176" y="2196"/>
                </a:lnTo>
                <a:lnTo>
                  <a:pt x="176" y="2195"/>
                </a:lnTo>
                <a:lnTo>
                  <a:pt x="180" y="2193"/>
                </a:lnTo>
                <a:lnTo>
                  <a:pt x="181" y="2193"/>
                </a:lnTo>
                <a:lnTo>
                  <a:pt x="181" y="2194"/>
                </a:lnTo>
                <a:lnTo>
                  <a:pt x="181" y="2195"/>
                </a:lnTo>
                <a:lnTo>
                  <a:pt x="180" y="2195"/>
                </a:lnTo>
                <a:lnTo>
                  <a:pt x="178" y="2195"/>
                </a:lnTo>
                <a:lnTo>
                  <a:pt x="177" y="2196"/>
                </a:lnTo>
                <a:close/>
                <a:moveTo>
                  <a:pt x="172" y="2224"/>
                </a:moveTo>
                <a:lnTo>
                  <a:pt x="171" y="2224"/>
                </a:lnTo>
                <a:lnTo>
                  <a:pt x="171" y="2223"/>
                </a:lnTo>
                <a:lnTo>
                  <a:pt x="170" y="2223"/>
                </a:lnTo>
                <a:lnTo>
                  <a:pt x="170" y="2223"/>
                </a:lnTo>
                <a:lnTo>
                  <a:pt x="173" y="2223"/>
                </a:lnTo>
                <a:lnTo>
                  <a:pt x="173" y="2223"/>
                </a:lnTo>
                <a:lnTo>
                  <a:pt x="172" y="2224"/>
                </a:lnTo>
                <a:close/>
                <a:moveTo>
                  <a:pt x="151" y="2199"/>
                </a:moveTo>
                <a:lnTo>
                  <a:pt x="149" y="2197"/>
                </a:lnTo>
                <a:lnTo>
                  <a:pt x="151" y="2196"/>
                </a:lnTo>
                <a:lnTo>
                  <a:pt x="151" y="2195"/>
                </a:lnTo>
                <a:lnTo>
                  <a:pt x="151" y="2194"/>
                </a:lnTo>
                <a:lnTo>
                  <a:pt x="151" y="2194"/>
                </a:lnTo>
                <a:lnTo>
                  <a:pt x="153" y="2193"/>
                </a:lnTo>
                <a:lnTo>
                  <a:pt x="156" y="2192"/>
                </a:lnTo>
                <a:lnTo>
                  <a:pt x="157" y="2192"/>
                </a:lnTo>
                <a:lnTo>
                  <a:pt x="158" y="2194"/>
                </a:lnTo>
                <a:lnTo>
                  <a:pt x="159" y="2194"/>
                </a:lnTo>
                <a:lnTo>
                  <a:pt x="158" y="2192"/>
                </a:lnTo>
                <a:lnTo>
                  <a:pt x="158" y="2191"/>
                </a:lnTo>
                <a:lnTo>
                  <a:pt x="159" y="2191"/>
                </a:lnTo>
                <a:lnTo>
                  <a:pt x="159" y="2190"/>
                </a:lnTo>
                <a:lnTo>
                  <a:pt x="161" y="2190"/>
                </a:lnTo>
                <a:lnTo>
                  <a:pt x="163" y="2189"/>
                </a:lnTo>
                <a:lnTo>
                  <a:pt x="164" y="2189"/>
                </a:lnTo>
                <a:lnTo>
                  <a:pt x="173" y="2186"/>
                </a:lnTo>
                <a:lnTo>
                  <a:pt x="175" y="2186"/>
                </a:lnTo>
                <a:lnTo>
                  <a:pt x="176" y="2186"/>
                </a:lnTo>
                <a:lnTo>
                  <a:pt x="176" y="2187"/>
                </a:lnTo>
                <a:lnTo>
                  <a:pt x="175" y="2187"/>
                </a:lnTo>
                <a:lnTo>
                  <a:pt x="175" y="2188"/>
                </a:lnTo>
                <a:lnTo>
                  <a:pt x="176" y="2189"/>
                </a:lnTo>
                <a:lnTo>
                  <a:pt x="177" y="2189"/>
                </a:lnTo>
                <a:lnTo>
                  <a:pt x="177" y="2190"/>
                </a:lnTo>
                <a:lnTo>
                  <a:pt x="177" y="2191"/>
                </a:lnTo>
                <a:lnTo>
                  <a:pt x="177" y="2192"/>
                </a:lnTo>
                <a:lnTo>
                  <a:pt x="173" y="2193"/>
                </a:lnTo>
                <a:lnTo>
                  <a:pt x="167" y="2196"/>
                </a:lnTo>
                <a:lnTo>
                  <a:pt x="166" y="2196"/>
                </a:lnTo>
                <a:lnTo>
                  <a:pt x="165" y="2194"/>
                </a:lnTo>
                <a:lnTo>
                  <a:pt x="164" y="2194"/>
                </a:lnTo>
                <a:lnTo>
                  <a:pt x="163" y="2194"/>
                </a:lnTo>
                <a:lnTo>
                  <a:pt x="164" y="2195"/>
                </a:lnTo>
                <a:lnTo>
                  <a:pt x="163" y="2195"/>
                </a:lnTo>
                <a:lnTo>
                  <a:pt x="161" y="2196"/>
                </a:lnTo>
                <a:lnTo>
                  <a:pt x="161" y="2197"/>
                </a:lnTo>
                <a:lnTo>
                  <a:pt x="161" y="2198"/>
                </a:lnTo>
                <a:lnTo>
                  <a:pt x="161" y="2198"/>
                </a:lnTo>
                <a:lnTo>
                  <a:pt x="159" y="2198"/>
                </a:lnTo>
                <a:lnTo>
                  <a:pt x="158" y="2198"/>
                </a:lnTo>
                <a:lnTo>
                  <a:pt x="153" y="2199"/>
                </a:lnTo>
                <a:lnTo>
                  <a:pt x="151" y="2199"/>
                </a:lnTo>
                <a:close/>
                <a:moveTo>
                  <a:pt x="171" y="2211"/>
                </a:moveTo>
                <a:lnTo>
                  <a:pt x="170" y="2211"/>
                </a:lnTo>
                <a:lnTo>
                  <a:pt x="169" y="2211"/>
                </a:lnTo>
                <a:lnTo>
                  <a:pt x="168" y="2211"/>
                </a:lnTo>
                <a:lnTo>
                  <a:pt x="168" y="2210"/>
                </a:lnTo>
                <a:lnTo>
                  <a:pt x="168" y="2210"/>
                </a:lnTo>
                <a:lnTo>
                  <a:pt x="167" y="2210"/>
                </a:lnTo>
                <a:lnTo>
                  <a:pt x="168" y="2209"/>
                </a:lnTo>
                <a:lnTo>
                  <a:pt x="169" y="2210"/>
                </a:lnTo>
                <a:lnTo>
                  <a:pt x="171" y="2210"/>
                </a:lnTo>
                <a:lnTo>
                  <a:pt x="171" y="2211"/>
                </a:lnTo>
                <a:close/>
                <a:moveTo>
                  <a:pt x="169" y="2204"/>
                </a:moveTo>
                <a:lnTo>
                  <a:pt x="169" y="2206"/>
                </a:lnTo>
                <a:lnTo>
                  <a:pt x="169" y="2207"/>
                </a:lnTo>
                <a:lnTo>
                  <a:pt x="165" y="2208"/>
                </a:lnTo>
                <a:lnTo>
                  <a:pt x="164" y="2208"/>
                </a:lnTo>
                <a:lnTo>
                  <a:pt x="163" y="2208"/>
                </a:lnTo>
                <a:lnTo>
                  <a:pt x="163" y="2209"/>
                </a:lnTo>
                <a:lnTo>
                  <a:pt x="163" y="2210"/>
                </a:lnTo>
                <a:lnTo>
                  <a:pt x="161" y="2207"/>
                </a:lnTo>
                <a:lnTo>
                  <a:pt x="160" y="2206"/>
                </a:lnTo>
                <a:lnTo>
                  <a:pt x="159" y="2207"/>
                </a:lnTo>
                <a:lnTo>
                  <a:pt x="158" y="2206"/>
                </a:lnTo>
                <a:lnTo>
                  <a:pt x="158" y="2205"/>
                </a:lnTo>
                <a:lnTo>
                  <a:pt x="159" y="2205"/>
                </a:lnTo>
                <a:lnTo>
                  <a:pt x="159" y="2204"/>
                </a:lnTo>
                <a:lnTo>
                  <a:pt x="160" y="2204"/>
                </a:lnTo>
                <a:lnTo>
                  <a:pt x="161" y="2204"/>
                </a:lnTo>
                <a:lnTo>
                  <a:pt x="162" y="2204"/>
                </a:lnTo>
                <a:lnTo>
                  <a:pt x="163" y="2204"/>
                </a:lnTo>
                <a:lnTo>
                  <a:pt x="163" y="2204"/>
                </a:lnTo>
                <a:lnTo>
                  <a:pt x="167" y="2203"/>
                </a:lnTo>
                <a:lnTo>
                  <a:pt x="170" y="2201"/>
                </a:lnTo>
                <a:lnTo>
                  <a:pt x="171" y="2201"/>
                </a:lnTo>
                <a:lnTo>
                  <a:pt x="172" y="2201"/>
                </a:lnTo>
                <a:lnTo>
                  <a:pt x="172" y="2202"/>
                </a:lnTo>
                <a:lnTo>
                  <a:pt x="171" y="2203"/>
                </a:lnTo>
                <a:lnTo>
                  <a:pt x="169" y="2203"/>
                </a:lnTo>
                <a:lnTo>
                  <a:pt x="169" y="2204"/>
                </a:lnTo>
                <a:close/>
                <a:moveTo>
                  <a:pt x="169" y="2198"/>
                </a:moveTo>
                <a:lnTo>
                  <a:pt x="168" y="2198"/>
                </a:lnTo>
                <a:lnTo>
                  <a:pt x="169" y="2197"/>
                </a:lnTo>
                <a:lnTo>
                  <a:pt x="172" y="2196"/>
                </a:lnTo>
                <a:lnTo>
                  <a:pt x="173" y="2196"/>
                </a:lnTo>
                <a:lnTo>
                  <a:pt x="173" y="2197"/>
                </a:lnTo>
                <a:lnTo>
                  <a:pt x="173" y="2198"/>
                </a:lnTo>
                <a:lnTo>
                  <a:pt x="172" y="2198"/>
                </a:lnTo>
                <a:lnTo>
                  <a:pt x="171" y="2198"/>
                </a:lnTo>
                <a:lnTo>
                  <a:pt x="170" y="2199"/>
                </a:lnTo>
                <a:lnTo>
                  <a:pt x="169" y="2198"/>
                </a:lnTo>
                <a:close/>
                <a:moveTo>
                  <a:pt x="169" y="2185"/>
                </a:moveTo>
                <a:lnTo>
                  <a:pt x="168" y="2185"/>
                </a:lnTo>
                <a:lnTo>
                  <a:pt x="168" y="2184"/>
                </a:lnTo>
                <a:lnTo>
                  <a:pt x="169" y="2183"/>
                </a:lnTo>
                <a:lnTo>
                  <a:pt x="171" y="2182"/>
                </a:lnTo>
                <a:lnTo>
                  <a:pt x="171" y="2181"/>
                </a:lnTo>
                <a:lnTo>
                  <a:pt x="172" y="2181"/>
                </a:lnTo>
                <a:lnTo>
                  <a:pt x="174" y="2181"/>
                </a:lnTo>
                <a:lnTo>
                  <a:pt x="175" y="2182"/>
                </a:lnTo>
                <a:lnTo>
                  <a:pt x="174" y="2182"/>
                </a:lnTo>
                <a:lnTo>
                  <a:pt x="173" y="2183"/>
                </a:lnTo>
                <a:lnTo>
                  <a:pt x="172" y="2184"/>
                </a:lnTo>
                <a:lnTo>
                  <a:pt x="172" y="2185"/>
                </a:lnTo>
                <a:lnTo>
                  <a:pt x="169" y="2185"/>
                </a:lnTo>
                <a:close/>
                <a:moveTo>
                  <a:pt x="171" y="2179"/>
                </a:moveTo>
                <a:lnTo>
                  <a:pt x="172" y="2178"/>
                </a:lnTo>
                <a:lnTo>
                  <a:pt x="172" y="2177"/>
                </a:lnTo>
                <a:lnTo>
                  <a:pt x="173" y="2177"/>
                </a:lnTo>
                <a:lnTo>
                  <a:pt x="173" y="2178"/>
                </a:lnTo>
                <a:lnTo>
                  <a:pt x="174" y="2178"/>
                </a:lnTo>
                <a:lnTo>
                  <a:pt x="174" y="2179"/>
                </a:lnTo>
                <a:lnTo>
                  <a:pt x="172" y="2180"/>
                </a:lnTo>
                <a:lnTo>
                  <a:pt x="171" y="2179"/>
                </a:lnTo>
                <a:close/>
                <a:moveTo>
                  <a:pt x="164" y="2201"/>
                </a:moveTo>
                <a:lnTo>
                  <a:pt x="163" y="2202"/>
                </a:lnTo>
                <a:lnTo>
                  <a:pt x="163" y="2201"/>
                </a:lnTo>
                <a:lnTo>
                  <a:pt x="162" y="2201"/>
                </a:lnTo>
                <a:lnTo>
                  <a:pt x="162" y="2200"/>
                </a:lnTo>
                <a:lnTo>
                  <a:pt x="163" y="2198"/>
                </a:lnTo>
                <a:lnTo>
                  <a:pt x="164" y="2198"/>
                </a:lnTo>
                <a:lnTo>
                  <a:pt x="165" y="2198"/>
                </a:lnTo>
                <a:lnTo>
                  <a:pt x="167" y="2198"/>
                </a:lnTo>
                <a:lnTo>
                  <a:pt x="168" y="2198"/>
                </a:lnTo>
                <a:lnTo>
                  <a:pt x="169" y="2199"/>
                </a:lnTo>
                <a:lnTo>
                  <a:pt x="167" y="2199"/>
                </a:lnTo>
                <a:lnTo>
                  <a:pt x="167" y="2200"/>
                </a:lnTo>
                <a:lnTo>
                  <a:pt x="164" y="2201"/>
                </a:lnTo>
                <a:close/>
                <a:moveTo>
                  <a:pt x="163" y="2214"/>
                </a:moveTo>
                <a:lnTo>
                  <a:pt x="162" y="2214"/>
                </a:lnTo>
                <a:lnTo>
                  <a:pt x="160" y="2212"/>
                </a:lnTo>
                <a:lnTo>
                  <a:pt x="160" y="2211"/>
                </a:lnTo>
                <a:lnTo>
                  <a:pt x="160" y="2210"/>
                </a:lnTo>
                <a:lnTo>
                  <a:pt x="157" y="2210"/>
                </a:lnTo>
                <a:lnTo>
                  <a:pt x="156" y="2210"/>
                </a:lnTo>
                <a:lnTo>
                  <a:pt x="156" y="2209"/>
                </a:lnTo>
                <a:lnTo>
                  <a:pt x="156" y="2208"/>
                </a:lnTo>
                <a:lnTo>
                  <a:pt x="157" y="2208"/>
                </a:lnTo>
                <a:lnTo>
                  <a:pt x="158" y="2208"/>
                </a:lnTo>
                <a:lnTo>
                  <a:pt x="159" y="2208"/>
                </a:lnTo>
                <a:lnTo>
                  <a:pt x="161" y="2208"/>
                </a:lnTo>
                <a:lnTo>
                  <a:pt x="163" y="2210"/>
                </a:lnTo>
                <a:lnTo>
                  <a:pt x="162" y="2212"/>
                </a:lnTo>
                <a:lnTo>
                  <a:pt x="163" y="2214"/>
                </a:lnTo>
                <a:lnTo>
                  <a:pt x="163" y="2214"/>
                </a:lnTo>
                <a:close/>
                <a:moveTo>
                  <a:pt x="162" y="2186"/>
                </a:moveTo>
                <a:lnTo>
                  <a:pt x="161" y="2186"/>
                </a:lnTo>
                <a:lnTo>
                  <a:pt x="161" y="2186"/>
                </a:lnTo>
                <a:lnTo>
                  <a:pt x="162" y="2182"/>
                </a:lnTo>
                <a:lnTo>
                  <a:pt x="162" y="2181"/>
                </a:lnTo>
                <a:lnTo>
                  <a:pt x="162" y="2179"/>
                </a:lnTo>
                <a:lnTo>
                  <a:pt x="162" y="2178"/>
                </a:lnTo>
                <a:lnTo>
                  <a:pt x="162" y="2177"/>
                </a:lnTo>
                <a:lnTo>
                  <a:pt x="163" y="2178"/>
                </a:lnTo>
                <a:lnTo>
                  <a:pt x="163" y="2178"/>
                </a:lnTo>
                <a:lnTo>
                  <a:pt x="164" y="2179"/>
                </a:lnTo>
                <a:lnTo>
                  <a:pt x="166" y="2181"/>
                </a:lnTo>
                <a:lnTo>
                  <a:pt x="166" y="2182"/>
                </a:lnTo>
                <a:lnTo>
                  <a:pt x="165" y="2182"/>
                </a:lnTo>
                <a:lnTo>
                  <a:pt x="164" y="2181"/>
                </a:lnTo>
                <a:lnTo>
                  <a:pt x="164" y="2182"/>
                </a:lnTo>
                <a:lnTo>
                  <a:pt x="164" y="2183"/>
                </a:lnTo>
                <a:lnTo>
                  <a:pt x="165" y="2183"/>
                </a:lnTo>
                <a:lnTo>
                  <a:pt x="164" y="2185"/>
                </a:lnTo>
                <a:lnTo>
                  <a:pt x="163" y="2186"/>
                </a:lnTo>
                <a:lnTo>
                  <a:pt x="162" y="2186"/>
                </a:lnTo>
                <a:close/>
                <a:moveTo>
                  <a:pt x="160" y="2199"/>
                </a:moveTo>
                <a:lnTo>
                  <a:pt x="160" y="2200"/>
                </a:lnTo>
                <a:lnTo>
                  <a:pt x="159" y="2201"/>
                </a:lnTo>
                <a:lnTo>
                  <a:pt x="158" y="2201"/>
                </a:lnTo>
                <a:lnTo>
                  <a:pt x="157" y="2200"/>
                </a:lnTo>
                <a:lnTo>
                  <a:pt x="158" y="2200"/>
                </a:lnTo>
                <a:lnTo>
                  <a:pt x="159" y="2199"/>
                </a:lnTo>
                <a:lnTo>
                  <a:pt x="160" y="2199"/>
                </a:lnTo>
                <a:close/>
                <a:moveTo>
                  <a:pt x="156" y="2201"/>
                </a:moveTo>
                <a:lnTo>
                  <a:pt x="157" y="2202"/>
                </a:lnTo>
                <a:lnTo>
                  <a:pt x="157" y="2203"/>
                </a:lnTo>
                <a:lnTo>
                  <a:pt x="154" y="2203"/>
                </a:lnTo>
                <a:lnTo>
                  <a:pt x="154" y="2204"/>
                </a:lnTo>
                <a:lnTo>
                  <a:pt x="153" y="2204"/>
                </a:lnTo>
                <a:lnTo>
                  <a:pt x="151" y="2203"/>
                </a:lnTo>
                <a:lnTo>
                  <a:pt x="151" y="2203"/>
                </a:lnTo>
                <a:lnTo>
                  <a:pt x="150" y="2203"/>
                </a:lnTo>
                <a:lnTo>
                  <a:pt x="150" y="2202"/>
                </a:lnTo>
                <a:lnTo>
                  <a:pt x="151" y="2201"/>
                </a:lnTo>
                <a:lnTo>
                  <a:pt x="151" y="2202"/>
                </a:lnTo>
                <a:lnTo>
                  <a:pt x="151" y="2201"/>
                </a:lnTo>
                <a:lnTo>
                  <a:pt x="152" y="2201"/>
                </a:lnTo>
                <a:lnTo>
                  <a:pt x="153" y="2202"/>
                </a:lnTo>
                <a:lnTo>
                  <a:pt x="154" y="2201"/>
                </a:lnTo>
                <a:lnTo>
                  <a:pt x="153" y="2200"/>
                </a:lnTo>
                <a:lnTo>
                  <a:pt x="154" y="2200"/>
                </a:lnTo>
                <a:lnTo>
                  <a:pt x="155" y="2200"/>
                </a:lnTo>
                <a:lnTo>
                  <a:pt x="156" y="2200"/>
                </a:lnTo>
                <a:lnTo>
                  <a:pt x="156" y="2201"/>
                </a:lnTo>
                <a:close/>
                <a:moveTo>
                  <a:pt x="149" y="2209"/>
                </a:moveTo>
                <a:lnTo>
                  <a:pt x="149" y="2208"/>
                </a:lnTo>
                <a:lnTo>
                  <a:pt x="149" y="2207"/>
                </a:lnTo>
                <a:lnTo>
                  <a:pt x="150" y="2207"/>
                </a:lnTo>
                <a:lnTo>
                  <a:pt x="151" y="2207"/>
                </a:lnTo>
                <a:lnTo>
                  <a:pt x="151" y="2207"/>
                </a:lnTo>
                <a:lnTo>
                  <a:pt x="153" y="2206"/>
                </a:lnTo>
                <a:lnTo>
                  <a:pt x="154" y="2206"/>
                </a:lnTo>
                <a:lnTo>
                  <a:pt x="154" y="2207"/>
                </a:lnTo>
                <a:lnTo>
                  <a:pt x="153" y="2208"/>
                </a:lnTo>
                <a:lnTo>
                  <a:pt x="152" y="2209"/>
                </a:lnTo>
                <a:lnTo>
                  <a:pt x="151" y="2208"/>
                </a:lnTo>
                <a:lnTo>
                  <a:pt x="149" y="2209"/>
                </a:lnTo>
                <a:close/>
                <a:moveTo>
                  <a:pt x="146" y="2204"/>
                </a:moveTo>
                <a:lnTo>
                  <a:pt x="145" y="2204"/>
                </a:lnTo>
                <a:lnTo>
                  <a:pt x="144" y="2204"/>
                </a:lnTo>
                <a:lnTo>
                  <a:pt x="144" y="2203"/>
                </a:lnTo>
                <a:lnTo>
                  <a:pt x="144" y="2202"/>
                </a:lnTo>
                <a:lnTo>
                  <a:pt x="147" y="2202"/>
                </a:lnTo>
                <a:lnTo>
                  <a:pt x="148" y="2202"/>
                </a:lnTo>
                <a:lnTo>
                  <a:pt x="149" y="2203"/>
                </a:lnTo>
                <a:lnTo>
                  <a:pt x="147" y="2204"/>
                </a:lnTo>
                <a:lnTo>
                  <a:pt x="146" y="2204"/>
                </a:lnTo>
                <a:close/>
                <a:moveTo>
                  <a:pt x="144" y="2200"/>
                </a:moveTo>
                <a:lnTo>
                  <a:pt x="144" y="2199"/>
                </a:lnTo>
                <a:lnTo>
                  <a:pt x="142" y="2198"/>
                </a:lnTo>
                <a:lnTo>
                  <a:pt x="140" y="2198"/>
                </a:lnTo>
                <a:lnTo>
                  <a:pt x="140" y="2198"/>
                </a:lnTo>
                <a:lnTo>
                  <a:pt x="141" y="2198"/>
                </a:lnTo>
                <a:lnTo>
                  <a:pt x="144" y="2197"/>
                </a:lnTo>
                <a:lnTo>
                  <a:pt x="145" y="2197"/>
                </a:lnTo>
                <a:lnTo>
                  <a:pt x="146" y="2197"/>
                </a:lnTo>
                <a:lnTo>
                  <a:pt x="145" y="2198"/>
                </a:lnTo>
                <a:lnTo>
                  <a:pt x="145" y="2198"/>
                </a:lnTo>
                <a:lnTo>
                  <a:pt x="146" y="2198"/>
                </a:lnTo>
                <a:lnTo>
                  <a:pt x="147" y="2198"/>
                </a:lnTo>
                <a:lnTo>
                  <a:pt x="148" y="2199"/>
                </a:lnTo>
                <a:lnTo>
                  <a:pt x="148" y="2200"/>
                </a:lnTo>
                <a:lnTo>
                  <a:pt x="147" y="2200"/>
                </a:lnTo>
                <a:lnTo>
                  <a:pt x="146" y="2200"/>
                </a:lnTo>
                <a:lnTo>
                  <a:pt x="144" y="2200"/>
                </a:lnTo>
                <a:close/>
                <a:moveTo>
                  <a:pt x="147" y="2197"/>
                </a:moveTo>
                <a:lnTo>
                  <a:pt x="146" y="2197"/>
                </a:lnTo>
                <a:lnTo>
                  <a:pt x="146" y="2196"/>
                </a:lnTo>
                <a:lnTo>
                  <a:pt x="147" y="2196"/>
                </a:lnTo>
                <a:lnTo>
                  <a:pt x="148" y="2195"/>
                </a:lnTo>
                <a:lnTo>
                  <a:pt x="148" y="2196"/>
                </a:lnTo>
                <a:lnTo>
                  <a:pt x="148" y="2197"/>
                </a:lnTo>
                <a:lnTo>
                  <a:pt x="147" y="2197"/>
                </a:lnTo>
                <a:close/>
                <a:moveTo>
                  <a:pt x="141" y="2201"/>
                </a:moveTo>
                <a:lnTo>
                  <a:pt x="140" y="2202"/>
                </a:lnTo>
                <a:lnTo>
                  <a:pt x="140" y="2201"/>
                </a:lnTo>
                <a:lnTo>
                  <a:pt x="140" y="2200"/>
                </a:lnTo>
                <a:lnTo>
                  <a:pt x="139" y="2199"/>
                </a:lnTo>
                <a:lnTo>
                  <a:pt x="140" y="2199"/>
                </a:lnTo>
                <a:lnTo>
                  <a:pt x="140" y="2199"/>
                </a:lnTo>
                <a:lnTo>
                  <a:pt x="141" y="2201"/>
                </a:lnTo>
                <a:close/>
                <a:moveTo>
                  <a:pt x="135" y="2194"/>
                </a:moveTo>
                <a:lnTo>
                  <a:pt x="136" y="2194"/>
                </a:lnTo>
                <a:lnTo>
                  <a:pt x="137" y="2194"/>
                </a:lnTo>
                <a:lnTo>
                  <a:pt x="139" y="2195"/>
                </a:lnTo>
                <a:lnTo>
                  <a:pt x="138" y="2196"/>
                </a:lnTo>
                <a:lnTo>
                  <a:pt x="137" y="2196"/>
                </a:lnTo>
                <a:lnTo>
                  <a:pt x="136" y="2195"/>
                </a:lnTo>
                <a:lnTo>
                  <a:pt x="135" y="2195"/>
                </a:lnTo>
                <a:lnTo>
                  <a:pt x="135" y="2194"/>
                </a:lnTo>
                <a:close/>
                <a:moveTo>
                  <a:pt x="135" y="2182"/>
                </a:moveTo>
                <a:lnTo>
                  <a:pt x="134" y="2182"/>
                </a:lnTo>
                <a:lnTo>
                  <a:pt x="135" y="2181"/>
                </a:lnTo>
                <a:lnTo>
                  <a:pt x="136" y="2180"/>
                </a:lnTo>
                <a:lnTo>
                  <a:pt x="137" y="2180"/>
                </a:lnTo>
                <a:lnTo>
                  <a:pt x="137" y="2179"/>
                </a:lnTo>
                <a:lnTo>
                  <a:pt x="138" y="2179"/>
                </a:lnTo>
                <a:lnTo>
                  <a:pt x="139" y="2179"/>
                </a:lnTo>
                <a:lnTo>
                  <a:pt x="139" y="2180"/>
                </a:lnTo>
                <a:lnTo>
                  <a:pt x="137" y="2182"/>
                </a:lnTo>
                <a:lnTo>
                  <a:pt x="135" y="2182"/>
                </a:lnTo>
                <a:close/>
                <a:moveTo>
                  <a:pt x="133" y="2193"/>
                </a:moveTo>
                <a:lnTo>
                  <a:pt x="132" y="2193"/>
                </a:lnTo>
                <a:lnTo>
                  <a:pt x="132" y="2192"/>
                </a:lnTo>
                <a:lnTo>
                  <a:pt x="131" y="2191"/>
                </a:lnTo>
                <a:lnTo>
                  <a:pt x="132" y="2191"/>
                </a:lnTo>
                <a:lnTo>
                  <a:pt x="132" y="2190"/>
                </a:lnTo>
                <a:lnTo>
                  <a:pt x="133" y="2190"/>
                </a:lnTo>
                <a:lnTo>
                  <a:pt x="134" y="2192"/>
                </a:lnTo>
                <a:lnTo>
                  <a:pt x="134" y="2193"/>
                </a:lnTo>
                <a:lnTo>
                  <a:pt x="133" y="2193"/>
                </a:lnTo>
                <a:close/>
                <a:moveTo>
                  <a:pt x="128" y="2188"/>
                </a:moveTo>
                <a:lnTo>
                  <a:pt x="127" y="2187"/>
                </a:lnTo>
                <a:lnTo>
                  <a:pt x="126" y="2186"/>
                </a:lnTo>
                <a:lnTo>
                  <a:pt x="125" y="2186"/>
                </a:lnTo>
                <a:lnTo>
                  <a:pt x="126" y="2186"/>
                </a:lnTo>
                <a:lnTo>
                  <a:pt x="130" y="2185"/>
                </a:lnTo>
                <a:lnTo>
                  <a:pt x="131" y="2185"/>
                </a:lnTo>
                <a:lnTo>
                  <a:pt x="131" y="2187"/>
                </a:lnTo>
                <a:lnTo>
                  <a:pt x="130" y="2188"/>
                </a:lnTo>
                <a:lnTo>
                  <a:pt x="128" y="2188"/>
                </a:lnTo>
                <a:lnTo>
                  <a:pt x="128" y="2188"/>
                </a:lnTo>
                <a:close/>
                <a:moveTo>
                  <a:pt x="661" y="65"/>
                </a:moveTo>
                <a:lnTo>
                  <a:pt x="660" y="65"/>
                </a:lnTo>
                <a:lnTo>
                  <a:pt x="659" y="65"/>
                </a:lnTo>
                <a:lnTo>
                  <a:pt x="659" y="64"/>
                </a:lnTo>
                <a:lnTo>
                  <a:pt x="657" y="63"/>
                </a:lnTo>
                <a:lnTo>
                  <a:pt x="656" y="61"/>
                </a:lnTo>
                <a:lnTo>
                  <a:pt x="656" y="59"/>
                </a:lnTo>
                <a:lnTo>
                  <a:pt x="653" y="54"/>
                </a:lnTo>
                <a:lnTo>
                  <a:pt x="653" y="53"/>
                </a:lnTo>
                <a:lnTo>
                  <a:pt x="654" y="53"/>
                </a:lnTo>
                <a:lnTo>
                  <a:pt x="656" y="55"/>
                </a:lnTo>
                <a:lnTo>
                  <a:pt x="658" y="58"/>
                </a:lnTo>
                <a:lnTo>
                  <a:pt x="659" y="60"/>
                </a:lnTo>
                <a:lnTo>
                  <a:pt x="659" y="62"/>
                </a:lnTo>
                <a:lnTo>
                  <a:pt x="661" y="63"/>
                </a:lnTo>
                <a:lnTo>
                  <a:pt x="662" y="65"/>
                </a:lnTo>
                <a:lnTo>
                  <a:pt x="661" y="65"/>
                </a:lnTo>
                <a:close/>
                <a:moveTo>
                  <a:pt x="124" y="2190"/>
                </a:moveTo>
                <a:lnTo>
                  <a:pt x="123" y="2188"/>
                </a:lnTo>
                <a:lnTo>
                  <a:pt x="123" y="2187"/>
                </a:lnTo>
                <a:lnTo>
                  <a:pt x="124" y="2187"/>
                </a:lnTo>
                <a:lnTo>
                  <a:pt x="125" y="2187"/>
                </a:lnTo>
                <a:lnTo>
                  <a:pt x="126" y="2188"/>
                </a:lnTo>
                <a:lnTo>
                  <a:pt x="127" y="2189"/>
                </a:lnTo>
                <a:lnTo>
                  <a:pt x="126" y="2190"/>
                </a:lnTo>
                <a:lnTo>
                  <a:pt x="125" y="2190"/>
                </a:lnTo>
                <a:lnTo>
                  <a:pt x="124" y="2190"/>
                </a:lnTo>
                <a:close/>
                <a:moveTo>
                  <a:pt x="123" y="2186"/>
                </a:moveTo>
                <a:lnTo>
                  <a:pt x="123" y="2185"/>
                </a:lnTo>
                <a:lnTo>
                  <a:pt x="122" y="2184"/>
                </a:lnTo>
                <a:lnTo>
                  <a:pt x="123" y="2183"/>
                </a:lnTo>
                <a:lnTo>
                  <a:pt x="124" y="2182"/>
                </a:lnTo>
                <a:lnTo>
                  <a:pt x="126" y="2182"/>
                </a:lnTo>
                <a:lnTo>
                  <a:pt x="127" y="2181"/>
                </a:lnTo>
                <a:lnTo>
                  <a:pt x="127" y="2184"/>
                </a:lnTo>
                <a:lnTo>
                  <a:pt x="126" y="2184"/>
                </a:lnTo>
                <a:lnTo>
                  <a:pt x="125" y="2184"/>
                </a:lnTo>
                <a:lnTo>
                  <a:pt x="124" y="2185"/>
                </a:lnTo>
                <a:lnTo>
                  <a:pt x="124" y="2186"/>
                </a:lnTo>
                <a:lnTo>
                  <a:pt x="123" y="2186"/>
                </a:lnTo>
                <a:close/>
                <a:moveTo>
                  <a:pt x="121" y="2193"/>
                </a:moveTo>
                <a:lnTo>
                  <a:pt x="120" y="2192"/>
                </a:lnTo>
                <a:lnTo>
                  <a:pt x="119" y="2191"/>
                </a:lnTo>
                <a:lnTo>
                  <a:pt x="118" y="2191"/>
                </a:lnTo>
                <a:lnTo>
                  <a:pt x="118" y="2190"/>
                </a:lnTo>
                <a:lnTo>
                  <a:pt x="120" y="2189"/>
                </a:lnTo>
                <a:lnTo>
                  <a:pt x="123" y="2192"/>
                </a:lnTo>
                <a:lnTo>
                  <a:pt x="123" y="2193"/>
                </a:lnTo>
                <a:lnTo>
                  <a:pt x="121" y="2193"/>
                </a:lnTo>
                <a:close/>
                <a:moveTo>
                  <a:pt x="119" y="2185"/>
                </a:moveTo>
                <a:lnTo>
                  <a:pt x="119" y="2186"/>
                </a:lnTo>
                <a:lnTo>
                  <a:pt x="118" y="2186"/>
                </a:lnTo>
                <a:lnTo>
                  <a:pt x="116" y="2186"/>
                </a:lnTo>
                <a:lnTo>
                  <a:pt x="116" y="2186"/>
                </a:lnTo>
                <a:lnTo>
                  <a:pt x="116" y="2186"/>
                </a:lnTo>
                <a:lnTo>
                  <a:pt x="117" y="2185"/>
                </a:lnTo>
                <a:lnTo>
                  <a:pt x="118" y="2185"/>
                </a:lnTo>
                <a:lnTo>
                  <a:pt x="119" y="2185"/>
                </a:lnTo>
                <a:close/>
                <a:moveTo>
                  <a:pt x="116" y="2192"/>
                </a:moveTo>
                <a:lnTo>
                  <a:pt x="115" y="2192"/>
                </a:lnTo>
                <a:lnTo>
                  <a:pt x="114" y="2191"/>
                </a:lnTo>
                <a:lnTo>
                  <a:pt x="114" y="2190"/>
                </a:lnTo>
                <a:lnTo>
                  <a:pt x="114" y="2189"/>
                </a:lnTo>
                <a:lnTo>
                  <a:pt x="115" y="2189"/>
                </a:lnTo>
                <a:lnTo>
                  <a:pt x="116" y="2189"/>
                </a:lnTo>
                <a:lnTo>
                  <a:pt x="116" y="2190"/>
                </a:lnTo>
                <a:lnTo>
                  <a:pt x="116" y="2191"/>
                </a:lnTo>
                <a:lnTo>
                  <a:pt x="116" y="2192"/>
                </a:lnTo>
                <a:lnTo>
                  <a:pt x="116" y="2192"/>
                </a:lnTo>
                <a:close/>
                <a:moveTo>
                  <a:pt x="118" y="2176"/>
                </a:moveTo>
                <a:lnTo>
                  <a:pt x="117" y="2176"/>
                </a:lnTo>
                <a:lnTo>
                  <a:pt x="116" y="2175"/>
                </a:lnTo>
                <a:lnTo>
                  <a:pt x="116" y="2174"/>
                </a:lnTo>
                <a:lnTo>
                  <a:pt x="117" y="2174"/>
                </a:lnTo>
                <a:lnTo>
                  <a:pt x="118" y="2175"/>
                </a:lnTo>
                <a:lnTo>
                  <a:pt x="119" y="2176"/>
                </a:lnTo>
                <a:lnTo>
                  <a:pt x="118" y="2176"/>
                </a:lnTo>
                <a:close/>
                <a:moveTo>
                  <a:pt x="104" y="2186"/>
                </a:moveTo>
                <a:lnTo>
                  <a:pt x="104" y="2186"/>
                </a:lnTo>
                <a:lnTo>
                  <a:pt x="102" y="2185"/>
                </a:lnTo>
                <a:lnTo>
                  <a:pt x="102" y="2184"/>
                </a:lnTo>
                <a:lnTo>
                  <a:pt x="105" y="2185"/>
                </a:lnTo>
                <a:lnTo>
                  <a:pt x="105" y="2186"/>
                </a:lnTo>
                <a:lnTo>
                  <a:pt x="106" y="2186"/>
                </a:lnTo>
                <a:lnTo>
                  <a:pt x="105" y="2186"/>
                </a:lnTo>
                <a:lnTo>
                  <a:pt x="104" y="2186"/>
                </a:lnTo>
                <a:close/>
                <a:moveTo>
                  <a:pt x="92" y="2190"/>
                </a:moveTo>
                <a:lnTo>
                  <a:pt x="91" y="2190"/>
                </a:lnTo>
                <a:lnTo>
                  <a:pt x="91" y="2189"/>
                </a:lnTo>
                <a:lnTo>
                  <a:pt x="89" y="2189"/>
                </a:lnTo>
                <a:lnTo>
                  <a:pt x="86" y="2188"/>
                </a:lnTo>
                <a:lnTo>
                  <a:pt x="85" y="2188"/>
                </a:lnTo>
                <a:lnTo>
                  <a:pt x="84" y="2187"/>
                </a:lnTo>
                <a:lnTo>
                  <a:pt x="83" y="2187"/>
                </a:lnTo>
                <a:lnTo>
                  <a:pt x="83" y="2186"/>
                </a:lnTo>
                <a:lnTo>
                  <a:pt x="83" y="2186"/>
                </a:lnTo>
                <a:lnTo>
                  <a:pt x="84" y="2183"/>
                </a:lnTo>
                <a:lnTo>
                  <a:pt x="84" y="2182"/>
                </a:lnTo>
                <a:lnTo>
                  <a:pt x="85" y="2181"/>
                </a:lnTo>
                <a:lnTo>
                  <a:pt x="84" y="2181"/>
                </a:lnTo>
                <a:lnTo>
                  <a:pt x="83" y="2182"/>
                </a:lnTo>
                <a:lnTo>
                  <a:pt x="82" y="2184"/>
                </a:lnTo>
                <a:lnTo>
                  <a:pt x="82" y="2185"/>
                </a:lnTo>
                <a:lnTo>
                  <a:pt x="81" y="2187"/>
                </a:lnTo>
                <a:lnTo>
                  <a:pt x="79" y="2186"/>
                </a:lnTo>
                <a:lnTo>
                  <a:pt x="78" y="2186"/>
                </a:lnTo>
                <a:lnTo>
                  <a:pt x="78" y="2186"/>
                </a:lnTo>
                <a:lnTo>
                  <a:pt x="78" y="2185"/>
                </a:lnTo>
                <a:lnTo>
                  <a:pt x="79" y="2185"/>
                </a:lnTo>
                <a:lnTo>
                  <a:pt x="80" y="2184"/>
                </a:lnTo>
                <a:lnTo>
                  <a:pt x="81" y="2184"/>
                </a:lnTo>
                <a:lnTo>
                  <a:pt x="81" y="2184"/>
                </a:lnTo>
                <a:lnTo>
                  <a:pt x="81" y="2183"/>
                </a:lnTo>
                <a:lnTo>
                  <a:pt x="79" y="2183"/>
                </a:lnTo>
                <a:lnTo>
                  <a:pt x="77" y="2183"/>
                </a:lnTo>
                <a:lnTo>
                  <a:pt x="77" y="2184"/>
                </a:lnTo>
                <a:lnTo>
                  <a:pt x="76" y="2184"/>
                </a:lnTo>
                <a:lnTo>
                  <a:pt x="75" y="2183"/>
                </a:lnTo>
                <a:lnTo>
                  <a:pt x="76" y="2183"/>
                </a:lnTo>
                <a:lnTo>
                  <a:pt x="76" y="2179"/>
                </a:lnTo>
                <a:lnTo>
                  <a:pt x="74" y="2178"/>
                </a:lnTo>
                <a:lnTo>
                  <a:pt x="73" y="2177"/>
                </a:lnTo>
                <a:lnTo>
                  <a:pt x="74" y="2177"/>
                </a:lnTo>
                <a:lnTo>
                  <a:pt x="77" y="2177"/>
                </a:lnTo>
                <a:lnTo>
                  <a:pt x="78" y="2177"/>
                </a:lnTo>
                <a:lnTo>
                  <a:pt x="80" y="2177"/>
                </a:lnTo>
                <a:lnTo>
                  <a:pt x="83" y="2177"/>
                </a:lnTo>
                <a:lnTo>
                  <a:pt x="87" y="2176"/>
                </a:lnTo>
                <a:lnTo>
                  <a:pt x="88" y="2176"/>
                </a:lnTo>
                <a:lnTo>
                  <a:pt x="90" y="2177"/>
                </a:lnTo>
                <a:lnTo>
                  <a:pt x="89" y="2178"/>
                </a:lnTo>
                <a:lnTo>
                  <a:pt x="89" y="2179"/>
                </a:lnTo>
                <a:lnTo>
                  <a:pt x="90" y="2179"/>
                </a:lnTo>
                <a:lnTo>
                  <a:pt x="90" y="2180"/>
                </a:lnTo>
                <a:lnTo>
                  <a:pt x="90" y="2181"/>
                </a:lnTo>
                <a:lnTo>
                  <a:pt x="91" y="2182"/>
                </a:lnTo>
                <a:lnTo>
                  <a:pt x="92" y="2182"/>
                </a:lnTo>
                <a:lnTo>
                  <a:pt x="93" y="2181"/>
                </a:lnTo>
                <a:lnTo>
                  <a:pt x="93" y="2180"/>
                </a:lnTo>
                <a:lnTo>
                  <a:pt x="93" y="2180"/>
                </a:lnTo>
                <a:lnTo>
                  <a:pt x="94" y="2180"/>
                </a:lnTo>
                <a:lnTo>
                  <a:pt x="94" y="2181"/>
                </a:lnTo>
                <a:lnTo>
                  <a:pt x="95" y="2181"/>
                </a:lnTo>
                <a:lnTo>
                  <a:pt x="97" y="2182"/>
                </a:lnTo>
                <a:lnTo>
                  <a:pt x="98" y="2182"/>
                </a:lnTo>
                <a:lnTo>
                  <a:pt x="97" y="2183"/>
                </a:lnTo>
                <a:lnTo>
                  <a:pt x="99" y="2184"/>
                </a:lnTo>
                <a:lnTo>
                  <a:pt x="99" y="2185"/>
                </a:lnTo>
                <a:lnTo>
                  <a:pt x="96" y="2185"/>
                </a:lnTo>
                <a:lnTo>
                  <a:pt x="95" y="2185"/>
                </a:lnTo>
                <a:lnTo>
                  <a:pt x="94" y="2185"/>
                </a:lnTo>
                <a:lnTo>
                  <a:pt x="93" y="2185"/>
                </a:lnTo>
                <a:lnTo>
                  <a:pt x="93" y="2186"/>
                </a:lnTo>
                <a:lnTo>
                  <a:pt x="93" y="2186"/>
                </a:lnTo>
                <a:lnTo>
                  <a:pt x="95" y="2187"/>
                </a:lnTo>
                <a:lnTo>
                  <a:pt x="96" y="2187"/>
                </a:lnTo>
                <a:lnTo>
                  <a:pt x="98" y="2186"/>
                </a:lnTo>
                <a:lnTo>
                  <a:pt x="99" y="2187"/>
                </a:lnTo>
                <a:lnTo>
                  <a:pt x="100" y="2188"/>
                </a:lnTo>
                <a:lnTo>
                  <a:pt x="100" y="2189"/>
                </a:lnTo>
                <a:lnTo>
                  <a:pt x="100" y="2190"/>
                </a:lnTo>
                <a:lnTo>
                  <a:pt x="99" y="2190"/>
                </a:lnTo>
                <a:lnTo>
                  <a:pt x="98" y="2190"/>
                </a:lnTo>
                <a:lnTo>
                  <a:pt x="96" y="2190"/>
                </a:lnTo>
                <a:lnTo>
                  <a:pt x="95" y="2191"/>
                </a:lnTo>
                <a:lnTo>
                  <a:pt x="93" y="2190"/>
                </a:lnTo>
                <a:lnTo>
                  <a:pt x="93" y="2190"/>
                </a:lnTo>
                <a:lnTo>
                  <a:pt x="92" y="2190"/>
                </a:lnTo>
                <a:close/>
                <a:moveTo>
                  <a:pt x="98" y="2163"/>
                </a:moveTo>
                <a:lnTo>
                  <a:pt x="97" y="2163"/>
                </a:lnTo>
                <a:lnTo>
                  <a:pt x="99" y="2162"/>
                </a:lnTo>
                <a:lnTo>
                  <a:pt x="100" y="2162"/>
                </a:lnTo>
                <a:lnTo>
                  <a:pt x="101" y="2162"/>
                </a:lnTo>
                <a:lnTo>
                  <a:pt x="101" y="2163"/>
                </a:lnTo>
                <a:lnTo>
                  <a:pt x="100" y="2163"/>
                </a:lnTo>
                <a:lnTo>
                  <a:pt x="99" y="2164"/>
                </a:lnTo>
                <a:lnTo>
                  <a:pt x="98" y="2163"/>
                </a:lnTo>
                <a:close/>
                <a:moveTo>
                  <a:pt x="90" y="2192"/>
                </a:moveTo>
                <a:lnTo>
                  <a:pt x="89" y="2192"/>
                </a:lnTo>
                <a:lnTo>
                  <a:pt x="88" y="2192"/>
                </a:lnTo>
                <a:lnTo>
                  <a:pt x="87" y="2193"/>
                </a:lnTo>
                <a:lnTo>
                  <a:pt x="86" y="2193"/>
                </a:lnTo>
                <a:lnTo>
                  <a:pt x="86" y="2191"/>
                </a:lnTo>
                <a:lnTo>
                  <a:pt x="88" y="2190"/>
                </a:lnTo>
                <a:lnTo>
                  <a:pt x="90" y="2190"/>
                </a:lnTo>
                <a:lnTo>
                  <a:pt x="91" y="2190"/>
                </a:lnTo>
                <a:lnTo>
                  <a:pt x="91" y="2191"/>
                </a:lnTo>
                <a:lnTo>
                  <a:pt x="91" y="2192"/>
                </a:lnTo>
                <a:lnTo>
                  <a:pt x="90" y="2192"/>
                </a:lnTo>
                <a:close/>
                <a:moveTo>
                  <a:pt x="89" y="2167"/>
                </a:moveTo>
                <a:lnTo>
                  <a:pt x="88" y="2166"/>
                </a:lnTo>
                <a:lnTo>
                  <a:pt x="89" y="2166"/>
                </a:lnTo>
                <a:lnTo>
                  <a:pt x="90" y="2166"/>
                </a:lnTo>
                <a:lnTo>
                  <a:pt x="90" y="2165"/>
                </a:lnTo>
                <a:lnTo>
                  <a:pt x="91" y="2164"/>
                </a:lnTo>
                <a:lnTo>
                  <a:pt x="92" y="2164"/>
                </a:lnTo>
                <a:lnTo>
                  <a:pt x="93" y="2164"/>
                </a:lnTo>
                <a:lnTo>
                  <a:pt x="93" y="2164"/>
                </a:lnTo>
                <a:lnTo>
                  <a:pt x="94" y="2164"/>
                </a:lnTo>
                <a:lnTo>
                  <a:pt x="95" y="2163"/>
                </a:lnTo>
                <a:lnTo>
                  <a:pt x="96" y="2163"/>
                </a:lnTo>
                <a:lnTo>
                  <a:pt x="97" y="2164"/>
                </a:lnTo>
                <a:lnTo>
                  <a:pt x="95" y="2164"/>
                </a:lnTo>
                <a:lnTo>
                  <a:pt x="93" y="2165"/>
                </a:lnTo>
                <a:lnTo>
                  <a:pt x="93" y="2166"/>
                </a:lnTo>
                <a:lnTo>
                  <a:pt x="92" y="2165"/>
                </a:lnTo>
                <a:lnTo>
                  <a:pt x="91" y="2165"/>
                </a:lnTo>
                <a:lnTo>
                  <a:pt x="91" y="2166"/>
                </a:lnTo>
                <a:lnTo>
                  <a:pt x="91" y="2167"/>
                </a:lnTo>
                <a:lnTo>
                  <a:pt x="90" y="2167"/>
                </a:lnTo>
                <a:lnTo>
                  <a:pt x="89" y="2167"/>
                </a:lnTo>
                <a:close/>
                <a:moveTo>
                  <a:pt x="83" y="2161"/>
                </a:moveTo>
                <a:lnTo>
                  <a:pt x="82" y="2160"/>
                </a:lnTo>
                <a:lnTo>
                  <a:pt x="83" y="2160"/>
                </a:lnTo>
                <a:lnTo>
                  <a:pt x="83" y="2159"/>
                </a:lnTo>
                <a:lnTo>
                  <a:pt x="80" y="2158"/>
                </a:lnTo>
                <a:lnTo>
                  <a:pt x="78" y="2156"/>
                </a:lnTo>
                <a:lnTo>
                  <a:pt x="77" y="2156"/>
                </a:lnTo>
                <a:lnTo>
                  <a:pt x="75" y="2156"/>
                </a:lnTo>
                <a:lnTo>
                  <a:pt x="74" y="2157"/>
                </a:lnTo>
                <a:lnTo>
                  <a:pt x="74" y="2158"/>
                </a:lnTo>
                <a:lnTo>
                  <a:pt x="73" y="2157"/>
                </a:lnTo>
                <a:lnTo>
                  <a:pt x="70" y="2156"/>
                </a:lnTo>
                <a:lnTo>
                  <a:pt x="70" y="2155"/>
                </a:lnTo>
                <a:lnTo>
                  <a:pt x="71" y="2153"/>
                </a:lnTo>
                <a:lnTo>
                  <a:pt x="77" y="2154"/>
                </a:lnTo>
                <a:lnTo>
                  <a:pt x="78" y="2154"/>
                </a:lnTo>
                <a:lnTo>
                  <a:pt x="81" y="2154"/>
                </a:lnTo>
                <a:lnTo>
                  <a:pt x="82" y="2156"/>
                </a:lnTo>
                <a:lnTo>
                  <a:pt x="83" y="2156"/>
                </a:lnTo>
                <a:lnTo>
                  <a:pt x="86" y="2157"/>
                </a:lnTo>
                <a:lnTo>
                  <a:pt x="87" y="2157"/>
                </a:lnTo>
                <a:lnTo>
                  <a:pt x="88" y="2157"/>
                </a:lnTo>
                <a:lnTo>
                  <a:pt x="87" y="2156"/>
                </a:lnTo>
                <a:lnTo>
                  <a:pt x="86" y="2155"/>
                </a:lnTo>
                <a:lnTo>
                  <a:pt x="87" y="2155"/>
                </a:lnTo>
                <a:lnTo>
                  <a:pt x="89" y="2155"/>
                </a:lnTo>
                <a:lnTo>
                  <a:pt x="92" y="2155"/>
                </a:lnTo>
                <a:lnTo>
                  <a:pt x="94" y="2157"/>
                </a:lnTo>
                <a:lnTo>
                  <a:pt x="95" y="2157"/>
                </a:lnTo>
                <a:lnTo>
                  <a:pt x="96" y="2158"/>
                </a:lnTo>
                <a:lnTo>
                  <a:pt x="97" y="2158"/>
                </a:lnTo>
                <a:lnTo>
                  <a:pt x="96" y="2159"/>
                </a:lnTo>
                <a:lnTo>
                  <a:pt x="95" y="2159"/>
                </a:lnTo>
                <a:lnTo>
                  <a:pt x="93" y="2161"/>
                </a:lnTo>
                <a:lnTo>
                  <a:pt x="93" y="2161"/>
                </a:lnTo>
                <a:lnTo>
                  <a:pt x="91" y="2161"/>
                </a:lnTo>
                <a:lnTo>
                  <a:pt x="90" y="2161"/>
                </a:lnTo>
                <a:lnTo>
                  <a:pt x="89" y="2161"/>
                </a:lnTo>
                <a:lnTo>
                  <a:pt x="87" y="2160"/>
                </a:lnTo>
                <a:lnTo>
                  <a:pt x="87" y="2161"/>
                </a:lnTo>
                <a:lnTo>
                  <a:pt x="86" y="2161"/>
                </a:lnTo>
                <a:lnTo>
                  <a:pt x="85" y="2161"/>
                </a:lnTo>
                <a:lnTo>
                  <a:pt x="85" y="2160"/>
                </a:lnTo>
                <a:lnTo>
                  <a:pt x="83" y="2161"/>
                </a:lnTo>
                <a:close/>
                <a:moveTo>
                  <a:pt x="85" y="2189"/>
                </a:moveTo>
                <a:lnTo>
                  <a:pt x="84" y="2191"/>
                </a:lnTo>
                <a:lnTo>
                  <a:pt x="81" y="2190"/>
                </a:lnTo>
                <a:lnTo>
                  <a:pt x="81" y="2191"/>
                </a:lnTo>
                <a:lnTo>
                  <a:pt x="80" y="2190"/>
                </a:lnTo>
                <a:lnTo>
                  <a:pt x="79" y="2189"/>
                </a:lnTo>
                <a:lnTo>
                  <a:pt x="79" y="2188"/>
                </a:lnTo>
                <a:lnTo>
                  <a:pt x="80" y="2188"/>
                </a:lnTo>
                <a:lnTo>
                  <a:pt x="83" y="2189"/>
                </a:lnTo>
                <a:lnTo>
                  <a:pt x="85" y="2189"/>
                </a:lnTo>
                <a:close/>
                <a:moveTo>
                  <a:pt x="91" y="2168"/>
                </a:moveTo>
                <a:lnTo>
                  <a:pt x="91" y="2169"/>
                </a:lnTo>
                <a:lnTo>
                  <a:pt x="90" y="2170"/>
                </a:lnTo>
                <a:lnTo>
                  <a:pt x="90" y="2171"/>
                </a:lnTo>
                <a:lnTo>
                  <a:pt x="89" y="2172"/>
                </a:lnTo>
                <a:lnTo>
                  <a:pt x="89" y="2173"/>
                </a:lnTo>
                <a:lnTo>
                  <a:pt x="88" y="2173"/>
                </a:lnTo>
                <a:lnTo>
                  <a:pt x="88" y="2172"/>
                </a:lnTo>
                <a:lnTo>
                  <a:pt x="89" y="2170"/>
                </a:lnTo>
                <a:lnTo>
                  <a:pt x="89" y="2169"/>
                </a:lnTo>
                <a:lnTo>
                  <a:pt x="88" y="2169"/>
                </a:lnTo>
                <a:lnTo>
                  <a:pt x="87" y="2169"/>
                </a:lnTo>
                <a:lnTo>
                  <a:pt x="87" y="2173"/>
                </a:lnTo>
                <a:lnTo>
                  <a:pt x="86" y="2174"/>
                </a:lnTo>
                <a:lnTo>
                  <a:pt x="86" y="2175"/>
                </a:lnTo>
                <a:lnTo>
                  <a:pt x="83" y="2176"/>
                </a:lnTo>
                <a:lnTo>
                  <a:pt x="81" y="2176"/>
                </a:lnTo>
                <a:lnTo>
                  <a:pt x="79" y="2175"/>
                </a:lnTo>
                <a:lnTo>
                  <a:pt x="77" y="2175"/>
                </a:lnTo>
                <a:lnTo>
                  <a:pt x="74" y="2174"/>
                </a:lnTo>
                <a:lnTo>
                  <a:pt x="74" y="2174"/>
                </a:lnTo>
                <a:lnTo>
                  <a:pt x="75" y="2172"/>
                </a:lnTo>
                <a:lnTo>
                  <a:pt x="76" y="2172"/>
                </a:lnTo>
                <a:lnTo>
                  <a:pt x="77" y="2172"/>
                </a:lnTo>
                <a:lnTo>
                  <a:pt x="77" y="2171"/>
                </a:lnTo>
                <a:lnTo>
                  <a:pt x="78" y="2170"/>
                </a:lnTo>
                <a:lnTo>
                  <a:pt x="82" y="2170"/>
                </a:lnTo>
                <a:lnTo>
                  <a:pt x="84" y="2169"/>
                </a:lnTo>
                <a:lnTo>
                  <a:pt x="85" y="2169"/>
                </a:lnTo>
                <a:lnTo>
                  <a:pt x="87" y="2168"/>
                </a:lnTo>
                <a:lnTo>
                  <a:pt x="88" y="2168"/>
                </a:lnTo>
                <a:lnTo>
                  <a:pt x="89" y="2168"/>
                </a:lnTo>
                <a:lnTo>
                  <a:pt x="89" y="2169"/>
                </a:lnTo>
                <a:lnTo>
                  <a:pt x="89" y="2168"/>
                </a:lnTo>
                <a:lnTo>
                  <a:pt x="90" y="2168"/>
                </a:lnTo>
                <a:lnTo>
                  <a:pt x="91" y="2168"/>
                </a:lnTo>
                <a:close/>
                <a:moveTo>
                  <a:pt x="93" y="2152"/>
                </a:moveTo>
                <a:lnTo>
                  <a:pt x="92" y="2151"/>
                </a:lnTo>
                <a:lnTo>
                  <a:pt x="93" y="2151"/>
                </a:lnTo>
                <a:lnTo>
                  <a:pt x="93" y="2151"/>
                </a:lnTo>
                <a:lnTo>
                  <a:pt x="93" y="2152"/>
                </a:lnTo>
                <a:lnTo>
                  <a:pt x="93" y="2152"/>
                </a:lnTo>
                <a:close/>
                <a:moveTo>
                  <a:pt x="76" y="2149"/>
                </a:moveTo>
                <a:lnTo>
                  <a:pt x="75" y="2149"/>
                </a:lnTo>
                <a:lnTo>
                  <a:pt x="75" y="2149"/>
                </a:lnTo>
                <a:lnTo>
                  <a:pt x="76" y="2148"/>
                </a:lnTo>
                <a:lnTo>
                  <a:pt x="75" y="2147"/>
                </a:lnTo>
                <a:lnTo>
                  <a:pt x="76" y="2146"/>
                </a:lnTo>
                <a:lnTo>
                  <a:pt x="76" y="2145"/>
                </a:lnTo>
                <a:lnTo>
                  <a:pt x="77" y="2145"/>
                </a:lnTo>
                <a:lnTo>
                  <a:pt x="78" y="2145"/>
                </a:lnTo>
                <a:lnTo>
                  <a:pt x="79" y="2146"/>
                </a:lnTo>
                <a:lnTo>
                  <a:pt x="84" y="2148"/>
                </a:lnTo>
                <a:lnTo>
                  <a:pt x="86" y="2149"/>
                </a:lnTo>
                <a:lnTo>
                  <a:pt x="89" y="2151"/>
                </a:lnTo>
                <a:lnTo>
                  <a:pt x="90" y="2152"/>
                </a:lnTo>
                <a:lnTo>
                  <a:pt x="91" y="2152"/>
                </a:lnTo>
                <a:lnTo>
                  <a:pt x="91" y="2153"/>
                </a:lnTo>
                <a:lnTo>
                  <a:pt x="90" y="2153"/>
                </a:lnTo>
                <a:lnTo>
                  <a:pt x="89" y="2153"/>
                </a:lnTo>
                <a:lnTo>
                  <a:pt x="85" y="2152"/>
                </a:lnTo>
                <a:lnTo>
                  <a:pt x="84" y="2151"/>
                </a:lnTo>
                <a:lnTo>
                  <a:pt x="76" y="2149"/>
                </a:lnTo>
                <a:close/>
                <a:moveTo>
                  <a:pt x="644" y="68"/>
                </a:moveTo>
                <a:lnTo>
                  <a:pt x="644" y="67"/>
                </a:lnTo>
                <a:lnTo>
                  <a:pt x="641" y="67"/>
                </a:lnTo>
                <a:lnTo>
                  <a:pt x="641" y="66"/>
                </a:lnTo>
                <a:lnTo>
                  <a:pt x="637" y="64"/>
                </a:lnTo>
                <a:lnTo>
                  <a:pt x="637" y="63"/>
                </a:lnTo>
                <a:lnTo>
                  <a:pt x="637" y="61"/>
                </a:lnTo>
                <a:lnTo>
                  <a:pt x="639" y="56"/>
                </a:lnTo>
                <a:lnTo>
                  <a:pt x="640" y="55"/>
                </a:lnTo>
                <a:lnTo>
                  <a:pt x="641" y="54"/>
                </a:lnTo>
                <a:lnTo>
                  <a:pt x="642" y="54"/>
                </a:lnTo>
                <a:lnTo>
                  <a:pt x="643" y="55"/>
                </a:lnTo>
                <a:lnTo>
                  <a:pt x="643" y="56"/>
                </a:lnTo>
                <a:lnTo>
                  <a:pt x="644" y="57"/>
                </a:lnTo>
                <a:lnTo>
                  <a:pt x="645" y="58"/>
                </a:lnTo>
                <a:lnTo>
                  <a:pt x="647" y="61"/>
                </a:lnTo>
                <a:lnTo>
                  <a:pt x="648" y="62"/>
                </a:lnTo>
                <a:lnTo>
                  <a:pt x="649" y="64"/>
                </a:lnTo>
                <a:lnTo>
                  <a:pt x="649" y="65"/>
                </a:lnTo>
                <a:lnTo>
                  <a:pt x="648" y="66"/>
                </a:lnTo>
                <a:lnTo>
                  <a:pt x="649" y="66"/>
                </a:lnTo>
                <a:lnTo>
                  <a:pt x="649" y="67"/>
                </a:lnTo>
                <a:lnTo>
                  <a:pt x="648" y="67"/>
                </a:lnTo>
                <a:lnTo>
                  <a:pt x="646" y="68"/>
                </a:lnTo>
                <a:lnTo>
                  <a:pt x="644" y="68"/>
                </a:lnTo>
                <a:close/>
                <a:moveTo>
                  <a:pt x="87" y="2149"/>
                </a:moveTo>
                <a:lnTo>
                  <a:pt x="85" y="2148"/>
                </a:lnTo>
                <a:lnTo>
                  <a:pt x="84" y="2147"/>
                </a:lnTo>
                <a:lnTo>
                  <a:pt x="86" y="2146"/>
                </a:lnTo>
                <a:lnTo>
                  <a:pt x="87" y="2147"/>
                </a:lnTo>
                <a:lnTo>
                  <a:pt x="87" y="2148"/>
                </a:lnTo>
                <a:lnTo>
                  <a:pt x="87" y="2149"/>
                </a:lnTo>
                <a:close/>
                <a:moveTo>
                  <a:pt x="79" y="2143"/>
                </a:moveTo>
                <a:lnTo>
                  <a:pt x="76" y="2141"/>
                </a:lnTo>
                <a:lnTo>
                  <a:pt x="74" y="2140"/>
                </a:lnTo>
                <a:lnTo>
                  <a:pt x="74" y="2139"/>
                </a:lnTo>
                <a:lnTo>
                  <a:pt x="75" y="2139"/>
                </a:lnTo>
                <a:lnTo>
                  <a:pt x="75" y="2138"/>
                </a:lnTo>
                <a:lnTo>
                  <a:pt x="76" y="2137"/>
                </a:lnTo>
                <a:lnTo>
                  <a:pt x="77" y="2137"/>
                </a:lnTo>
                <a:lnTo>
                  <a:pt x="80" y="2137"/>
                </a:lnTo>
                <a:lnTo>
                  <a:pt x="81" y="2137"/>
                </a:lnTo>
                <a:lnTo>
                  <a:pt x="82" y="2138"/>
                </a:lnTo>
                <a:lnTo>
                  <a:pt x="83" y="2140"/>
                </a:lnTo>
                <a:lnTo>
                  <a:pt x="84" y="2141"/>
                </a:lnTo>
                <a:lnTo>
                  <a:pt x="84" y="2142"/>
                </a:lnTo>
                <a:lnTo>
                  <a:pt x="83" y="2143"/>
                </a:lnTo>
                <a:lnTo>
                  <a:pt x="81" y="2143"/>
                </a:lnTo>
                <a:lnTo>
                  <a:pt x="81" y="2144"/>
                </a:lnTo>
                <a:lnTo>
                  <a:pt x="79" y="2143"/>
                </a:lnTo>
                <a:close/>
                <a:moveTo>
                  <a:pt x="68" y="2148"/>
                </a:moveTo>
                <a:lnTo>
                  <a:pt x="65" y="2146"/>
                </a:lnTo>
                <a:lnTo>
                  <a:pt x="64" y="2146"/>
                </a:lnTo>
                <a:lnTo>
                  <a:pt x="63" y="2145"/>
                </a:lnTo>
                <a:lnTo>
                  <a:pt x="63" y="2144"/>
                </a:lnTo>
                <a:lnTo>
                  <a:pt x="63" y="2143"/>
                </a:lnTo>
                <a:lnTo>
                  <a:pt x="64" y="2144"/>
                </a:lnTo>
                <a:lnTo>
                  <a:pt x="65" y="2143"/>
                </a:lnTo>
                <a:lnTo>
                  <a:pt x="67" y="2144"/>
                </a:lnTo>
                <a:lnTo>
                  <a:pt x="68" y="2145"/>
                </a:lnTo>
                <a:lnTo>
                  <a:pt x="69" y="2147"/>
                </a:lnTo>
                <a:lnTo>
                  <a:pt x="69" y="2148"/>
                </a:lnTo>
                <a:lnTo>
                  <a:pt x="68" y="2148"/>
                </a:lnTo>
                <a:close/>
                <a:moveTo>
                  <a:pt x="76" y="2118"/>
                </a:moveTo>
                <a:lnTo>
                  <a:pt x="75" y="2119"/>
                </a:lnTo>
                <a:lnTo>
                  <a:pt x="74" y="2120"/>
                </a:lnTo>
                <a:lnTo>
                  <a:pt x="73" y="2121"/>
                </a:lnTo>
                <a:lnTo>
                  <a:pt x="72" y="2121"/>
                </a:lnTo>
                <a:lnTo>
                  <a:pt x="71" y="2121"/>
                </a:lnTo>
                <a:lnTo>
                  <a:pt x="72" y="2120"/>
                </a:lnTo>
                <a:lnTo>
                  <a:pt x="72" y="2118"/>
                </a:lnTo>
                <a:lnTo>
                  <a:pt x="70" y="2119"/>
                </a:lnTo>
                <a:lnTo>
                  <a:pt x="70" y="2121"/>
                </a:lnTo>
                <a:lnTo>
                  <a:pt x="69" y="2121"/>
                </a:lnTo>
                <a:lnTo>
                  <a:pt x="68" y="2121"/>
                </a:lnTo>
                <a:lnTo>
                  <a:pt x="67" y="2120"/>
                </a:lnTo>
                <a:lnTo>
                  <a:pt x="67" y="2119"/>
                </a:lnTo>
                <a:lnTo>
                  <a:pt x="67" y="2117"/>
                </a:lnTo>
                <a:lnTo>
                  <a:pt x="66" y="2117"/>
                </a:lnTo>
                <a:lnTo>
                  <a:pt x="64" y="2115"/>
                </a:lnTo>
                <a:lnTo>
                  <a:pt x="63" y="2115"/>
                </a:lnTo>
                <a:lnTo>
                  <a:pt x="64" y="2116"/>
                </a:lnTo>
                <a:lnTo>
                  <a:pt x="65" y="2117"/>
                </a:lnTo>
                <a:lnTo>
                  <a:pt x="64" y="2117"/>
                </a:lnTo>
                <a:lnTo>
                  <a:pt x="60" y="2116"/>
                </a:lnTo>
                <a:lnTo>
                  <a:pt x="60" y="2115"/>
                </a:lnTo>
                <a:lnTo>
                  <a:pt x="60" y="2114"/>
                </a:lnTo>
                <a:lnTo>
                  <a:pt x="61" y="2114"/>
                </a:lnTo>
                <a:lnTo>
                  <a:pt x="63" y="2114"/>
                </a:lnTo>
                <a:lnTo>
                  <a:pt x="65" y="2112"/>
                </a:lnTo>
                <a:lnTo>
                  <a:pt x="66" y="2112"/>
                </a:lnTo>
                <a:lnTo>
                  <a:pt x="67" y="2112"/>
                </a:lnTo>
                <a:lnTo>
                  <a:pt x="69" y="2113"/>
                </a:lnTo>
                <a:lnTo>
                  <a:pt x="73" y="2115"/>
                </a:lnTo>
                <a:lnTo>
                  <a:pt x="75" y="2115"/>
                </a:lnTo>
                <a:lnTo>
                  <a:pt x="75" y="2116"/>
                </a:lnTo>
                <a:lnTo>
                  <a:pt x="76" y="2116"/>
                </a:lnTo>
                <a:lnTo>
                  <a:pt x="76" y="2118"/>
                </a:lnTo>
                <a:close/>
                <a:moveTo>
                  <a:pt x="67" y="2124"/>
                </a:moveTo>
                <a:lnTo>
                  <a:pt x="66" y="2124"/>
                </a:lnTo>
                <a:lnTo>
                  <a:pt x="66" y="2123"/>
                </a:lnTo>
                <a:lnTo>
                  <a:pt x="67" y="2123"/>
                </a:lnTo>
                <a:lnTo>
                  <a:pt x="68" y="2123"/>
                </a:lnTo>
                <a:lnTo>
                  <a:pt x="69" y="2123"/>
                </a:lnTo>
                <a:lnTo>
                  <a:pt x="70" y="2123"/>
                </a:lnTo>
                <a:lnTo>
                  <a:pt x="70" y="2124"/>
                </a:lnTo>
                <a:lnTo>
                  <a:pt x="68" y="2124"/>
                </a:lnTo>
                <a:lnTo>
                  <a:pt x="67" y="2124"/>
                </a:lnTo>
                <a:close/>
                <a:moveTo>
                  <a:pt x="56" y="2123"/>
                </a:moveTo>
                <a:lnTo>
                  <a:pt x="55" y="2122"/>
                </a:lnTo>
                <a:lnTo>
                  <a:pt x="53" y="2122"/>
                </a:lnTo>
                <a:lnTo>
                  <a:pt x="53" y="2121"/>
                </a:lnTo>
                <a:lnTo>
                  <a:pt x="54" y="2120"/>
                </a:lnTo>
                <a:lnTo>
                  <a:pt x="54" y="2119"/>
                </a:lnTo>
                <a:lnTo>
                  <a:pt x="56" y="2119"/>
                </a:lnTo>
                <a:lnTo>
                  <a:pt x="57" y="2118"/>
                </a:lnTo>
                <a:lnTo>
                  <a:pt x="58" y="2118"/>
                </a:lnTo>
                <a:lnTo>
                  <a:pt x="59" y="2118"/>
                </a:lnTo>
                <a:lnTo>
                  <a:pt x="62" y="2119"/>
                </a:lnTo>
                <a:lnTo>
                  <a:pt x="64" y="2120"/>
                </a:lnTo>
                <a:lnTo>
                  <a:pt x="65" y="2120"/>
                </a:lnTo>
                <a:lnTo>
                  <a:pt x="64" y="2121"/>
                </a:lnTo>
                <a:lnTo>
                  <a:pt x="64" y="2122"/>
                </a:lnTo>
                <a:lnTo>
                  <a:pt x="63" y="2122"/>
                </a:lnTo>
                <a:lnTo>
                  <a:pt x="60" y="2122"/>
                </a:lnTo>
                <a:lnTo>
                  <a:pt x="62" y="2121"/>
                </a:lnTo>
                <a:lnTo>
                  <a:pt x="61" y="2121"/>
                </a:lnTo>
                <a:lnTo>
                  <a:pt x="59" y="2121"/>
                </a:lnTo>
                <a:lnTo>
                  <a:pt x="58" y="2121"/>
                </a:lnTo>
                <a:lnTo>
                  <a:pt x="58" y="2122"/>
                </a:lnTo>
                <a:lnTo>
                  <a:pt x="56" y="2123"/>
                </a:lnTo>
                <a:close/>
                <a:moveTo>
                  <a:pt x="626" y="103"/>
                </a:moveTo>
                <a:lnTo>
                  <a:pt x="626" y="102"/>
                </a:lnTo>
                <a:lnTo>
                  <a:pt x="626" y="98"/>
                </a:lnTo>
                <a:lnTo>
                  <a:pt x="626" y="94"/>
                </a:lnTo>
                <a:lnTo>
                  <a:pt x="624" y="90"/>
                </a:lnTo>
                <a:lnTo>
                  <a:pt x="622" y="87"/>
                </a:lnTo>
                <a:lnTo>
                  <a:pt x="622" y="86"/>
                </a:lnTo>
                <a:lnTo>
                  <a:pt x="623" y="86"/>
                </a:lnTo>
                <a:lnTo>
                  <a:pt x="624" y="86"/>
                </a:lnTo>
                <a:lnTo>
                  <a:pt x="626" y="86"/>
                </a:lnTo>
                <a:lnTo>
                  <a:pt x="627" y="86"/>
                </a:lnTo>
                <a:lnTo>
                  <a:pt x="627" y="87"/>
                </a:lnTo>
                <a:lnTo>
                  <a:pt x="628" y="87"/>
                </a:lnTo>
                <a:lnTo>
                  <a:pt x="628" y="88"/>
                </a:lnTo>
                <a:lnTo>
                  <a:pt x="629" y="90"/>
                </a:lnTo>
                <a:lnTo>
                  <a:pt x="629" y="92"/>
                </a:lnTo>
                <a:lnTo>
                  <a:pt x="630" y="96"/>
                </a:lnTo>
                <a:lnTo>
                  <a:pt x="630" y="97"/>
                </a:lnTo>
                <a:lnTo>
                  <a:pt x="630" y="98"/>
                </a:lnTo>
                <a:lnTo>
                  <a:pt x="629" y="98"/>
                </a:lnTo>
                <a:lnTo>
                  <a:pt x="629" y="99"/>
                </a:lnTo>
                <a:lnTo>
                  <a:pt x="627" y="103"/>
                </a:lnTo>
                <a:lnTo>
                  <a:pt x="626" y="103"/>
                </a:lnTo>
                <a:close/>
                <a:moveTo>
                  <a:pt x="54" y="2082"/>
                </a:moveTo>
                <a:lnTo>
                  <a:pt x="53" y="2081"/>
                </a:lnTo>
                <a:lnTo>
                  <a:pt x="53" y="2079"/>
                </a:lnTo>
                <a:lnTo>
                  <a:pt x="52" y="2079"/>
                </a:lnTo>
                <a:lnTo>
                  <a:pt x="51" y="2078"/>
                </a:lnTo>
                <a:lnTo>
                  <a:pt x="52" y="2077"/>
                </a:lnTo>
                <a:lnTo>
                  <a:pt x="53" y="2076"/>
                </a:lnTo>
                <a:lnTo>
                  <a:pt x="54" y="2076"/>
                </a:lnTo>
                <a:lnTo>
                  <a:pt x="55" y="2075"/>
                </a:lnTo>
                <a:lnTo>
                  <a:pt x="56" y="2075"/>
                </a:lnTo>
                <a:lnTo>
                  <a:pt x="56" y="2076"/>
                </a:lnTo>
                <a:lnTo>
                  <a:pt x="57" y="2076"/>
                </a:lnTo>
                <a:lnTo>
                  <a:pt x="58" y="2076"/>
                </a:lnTo>
                <a:lnTo>
                  <a:pt x="57" y="2080"/>
                </a:lnTo>
                <a:lnTo>
                  <a:pt x="57" y="2082"/>
                </a:lnTo>
                <a:lnTo>
                  <a:pt x="57" y="2083"/>
                </a:lnTo>
                <a:lnTo>
                  <a:pt x="54" y="2082"/>
                </a:lnTo>
                <a:close/>
                <a:moveTo>
                  <a:pt x="58" y="2075"/>
                </a:moveTo>
                <a:lnTo>
                  <a:pt x="58" y="2075"/>
                </a:lnTo>
                <a:lnTo>
                  <a:pt x="58" y="2075"/>
                </a:lnTo>
                <a:lnTo>
                  <a:pt x="58" y="2075"/>
                </a:lnTo>
                <a:lnTo>
                  <a:pt x="59" y="2075"/>
                </a:lnTo>
                <a:lnTo>
                  <a:pt x="58" y="2075"/>
                </a:lnTo>
                <a:close/>
                <a:moveTo>
                  <a:pt x="46" y="2080"/>
                </a:moveTo>
                <a:lnTo>
                  <a:pt x="46" y="2078"/>
                </a:lnTo>
                <a:lnTo>
                  <a:pt x="46" y="2078"/>
                </a:lnTo>
                <a:lnTo>
                  <a:pt x="45" y="2077"/>
                </a:lnTo>
                <a:lnTo>
                  <a:pt x="46" y="2076"/>
                </a:lnTo>
                <a:lnTo>
                  <a:pt x="46" y="2076"/>
                </a:lnTo>
                <a:lnTo>
                  <a:pt x="46" y="2075"/>
                </a:lnTo>
                <a:lnTo>
                  <a:pt x="47" y="2076"/>
                </a:lnTo>
                <a:lnTo>
                  <a:pt x="49" y="2076"/>
                </a:lnTo>
                <a:lnTo>
                  <a:pt x="49" y="2077"/>
                </a:lnTo>
                <a:lnTo>
                  <a:pt x="48" y="2078"/>
                </a:lnTo>
                <a:lnTo>
                  <a:pt x="48" y="2079"/>
                </a:lnTo>
                <a:lnTo>
                  <a:pt x="47" y="2080"/>
                </a:lnTo>
                <a:lnTo>
                  <a:pt x="46" y="2080"/>
                </a:lnTo>
                <a:close/>
                <a:moveTo>
                  <a:pt x="47" y="2067"/>
                </a:moveTo>
                <a:lnTo>
                  <a:pt x="48" y="2069"/>
                </a:lnTo>
                <a:lnTo>
                  <a:pt x="47" y="2069"/>
                </a:lnTo>
                <a:lnTo>
                  <a:pt x="46" y="2070"/>
                </a:lnTo>
                <a:lnTo>
                  <a:pt x="46" y="2069"/>
                </a:lnTo>
                <a:lnTo>
                  <a:pt x="47" y="2069"/>
                </a:lnTo>
                <a:lnTo>
                  <a:pt x="47" y="2068"/>
                </a:lnTo>
                <a:lnTo>
                  <a:pt x="46" y="2068"/>
                </a:lnTo>
                <a:lnTo>
                  <a:pt x="46" y="2069"/>
                </a:lnTo>
                <a:lnTo>
                  <a:pt x="45" y="2071"/>
                </a:lnTo>
                <a:lnTo>
                  <a:pt x="44" y="2071"/>
                </a:lnTo>
                <a:lnTo>
                  <a:pt x="44" y="2070"/>
                </a:lnTo>
                <a:lnTo>
                  <a:pt x="43" y="2069"/>
                </a:lnTo>
                <a:lnTo>
                  <a:pt x="42" y="2069"/>
                </a:lnTo>
                <a:lnTo>
                  <a:pt x="41" y="2069"/>
                </a:lnTo>
                <a:lnTo>
                  <a:pt x="40" y="2069"/>
                </a:lnTo>
                <a:lnTo>
                  <a:pt x="41" y="2067"/>
                </a:lnTo>
                <a:lnTo>
                  <a:pt x="41" y="2066"/>
                </a:lnTo>
                <a:lnTo>
                  <a:pt x="41" y="2065"/>
                </a:lnTo>
                <a:lnTo>
                  <a:pt x="42" y="2064"/>
                </a:lnTo>
                <a:lnTo>
                  <a:pt x="42" y="2063"/>
                </a:lnTo>
                <a:lnTo>
                  <a:pt x="43" y="2063"/>
                </a:lnTo>
                <a:lnTo>
                  <a:pt x="45" y="2064"/>
                </a:lnTo>
                <a:lnTo>
                  <a:pt x="46" y="2065"/>
                </a:lnTo>
                <a:lnTo>
                  <a:pt x="47" y="2066"/>
                </a:lnTo>
                <a:lnTo>
                  <a:pt x="47" y="2067"/>
                </a:lnTo>
                <a:close/>
                <a:moveTo>
                  <a:pt x="43" y="2074"/>
                </a:moveTo>
                <a:lnTo>
                  <a:pt x="42" y="2074"/>
                </a:lnTo>
                <a:lnTo>
                  <a:pt x="42" y="2075"/>
                </a:lnTo>
                <a:lnTo>
                  <a:pt x="41" y="2075"/>
                </a:lnTo>
                <a:lnTo>
                  <a:pt x="40" y="2075"/>
                </a:lnTo>
                <a:lnTo>
                  <a:pt x="40" y="2074"/>
                </a:lnTo>
                <a:lnTo>
                  <a:pt x="41" y="2073"/>
                </a:lnTo>
                <a:lnTo>
                  <a:pt x="41" y="2072"/>
                </a:lnTo>
                <a:lnTo>
                  <a:pt x="42" y="2072"/>
                </a:lnTo>
                <a:lnTo>
                  <a:pt x="43" y="2074"/>
                </a:lnTo>
                <a:close/>
                <a:moveTo>
                  <a:pt x="46" y="2054"/>
                </a:moveTo>
                <a:lnTo>
                  <a:pt x="46" y="2052"/>
                </a:lnTo>
                <a:lnTo>
                  <a:pt x="44" y="2051"/>
                </a:lnTo>
                <a:lnTo>
                  <a:pt x="41" y="2050"/>
                </a:lnTo>
                <a:lnTo>
                  <a:pt x="42" y="2049"/>
                </a:lnTo>
                <a:lnTo>
                  <a:pt x="44" y="2050"/>
                </a:lnTo>
                <a:lnTo>
                  <a:pt x="45" y="2050"/>
                </a:lnTo>
                <a:lnTo>
                  <a:pt x="44" y="2049"/>
                </a:lnTo>
                <a:lnTo>
                  <a:pt x="45" y="2048"/>
                </a:lnTo>
                <a:lnTo>
                  <a:pt x="45" y="2047"/>
                </a:lnTo>
                <a:lnTo>
                  <a:pt x="44" y="2047"/>
                </a:lnTo>
                <a:lnTo>
                  <a:pt x="43" y="2048"/>
                </a:lnTo>
                <a:lnTo>
                  <a:pt x="41" y="2047"/>
                </a:lnTo>
                <a:lnTo>
                  <a:pt x="39" y="2046"/>
                </a:lnTo>
                <a:lnTo>
                  <a:pt x="39" y="2045"/>
                </a:lnTo>
                <a:lnTo>
                  <a:pt x="40" y="2044"/>
                </a:lnTo>
                <a:lnTo>
                  <a:pt x="41" y="2045"/>
                </a:lnTo>
                <a:lnTo>
                  <a:pt x="42" y="2046"/>
                </a:lnTo>
                <a:lnTo>
                  <a:pt x="43" y="2046"/>
                </a:lnTo>
                <a:lnTo>
                  <a:pt x="43" y="2045"/>
                </a:lnTo>
                <a:lnTo>
                  <a:pt x="44" y="2045"/>
                </a:lnTo>
                <a:lnTo>
                  <a:pt x="46" y="2047"/>
                </a:lnTo>
                <a:lnTo>
                  <a:pt x="47" y="2047"/>
                </a:lnTo>
                <a:lnTo>
                  <a:pt x="48" y="2048"/>
                </a:lnTo>
                <a:lnTo>
                  <a:pt x="49" y="2049"/>
                </a:lnTo>
                <a:lnTo>
                  <a:pt x="50" y="2049"/>
                </a:lnTo>
                <a:lnTo>
                  <a:pt x="48" y="2050"/>
                </a:lnTo>
                <a:lnTo>
                  <a:pt x="48" y="2052"/>
                </a:lnTo>
                <a:lnTo>
                  <a:pt x="46" y="2054"/>
                </a:lnTo>
                <a:close/>
                <a:moveTo>
                  <a:pt x="48" y="2045"/>
                </a:moveTo>
                <a:lnTo>
                  <a:pt x="47" y="2045"/>
                </a:lnTo>
                <a:lnTo>
                  <a:pt x="46" y="2045"/>
                </a:lnTo>
                <a:lnTo>
                  <a:pt x="46" y="2044"/>
                </a:lnTo>
                <a:lnTo>
                  <a:pt x="47" y="2044"/>
                </a:lnTo>
                <a:lnTo>
                  <a:pt x="48" y="2044"/>
                </a:lnTo>
                <a:lnTo>
                  <a:pt x="48" y="2045"/>
                </a:lnTo>
                <a:close/>
                <a:moveTo>
                  <a:pt x="46" y="2044"/>
                </a:moveTo>
                <a:lnTo>
                  <a:pt x="45" y="2044"/>
                </a:lnTo>
                <a:lnTo>
                  <a:pt x="44" y="2044"/>
                </a:lnTo>
                <a:lnTo>
                  <a:pt x="44" y="2043"/>
                </a:lnTo>
                <a:lnTo>
                  <a:pt x="45" y="2043"/>
                </a:lnTo>
                <a:lnTo>
                  <a:pt x="46" y="2043"/>
                </a:lnTo>
                <a:lnTo>
                  <a:pt x="46" y="2044"/>
                </a:lnTo>
                <a:close/>
                <a:moveTo>
                  <a:pt x="37" y="2062"/>
                </a:moveTo>
                <a:lnTo>
                  <a:pt x="36" y="2062"/>
                </a:lnTo>
                <a:lnTo>
                  <a:pt x="35" y="2062"/>
                </a:lnTo>
                <a:lnTo>
                  <a:pt x="35" y="2061"/>
                </a:lnTo>
                <a:lnTo>
                  <a:pt x="35" y="2060"/>
                </a:lnTo>
                <a:lnTo>
                  <a:pt x="38" y="2060"/>
                </a:lnTo>
                <a:lnTo>
                  <a:pt x="39" y="2060"/>
                </a:lnTo>
                <a:lnTo>
                  <a:pt x="38" y="2061"/>
                </a:lnTo>
                <a:lnTo>
                  <a:pt x="37" y="2062"/>
                </a:lnTo>
                <a:close/>
                <a:moveTo>
                  <a:pt x="38" y="2050"/>
                </a:moveTo>
                <a:lnTo>
                  <a:pt x="37" y="2049"/>
                </a:lnTo>
                <a:lnTo>
                  <a:pt x="37" y="2048"/>
                </a:lnTo>
                <a:lnTo>
                  <a:pt x="38" y="2048"/>
                </a:lnTo>
                <a:lnTo>
                  <a:pt x="40" y="2048"/>
                </a:lnTo>
                <a:lnTo>
                  <a:pt x="40" y="2049"/>
                </a:lnTo>
                <a:lnTo>
                  <a:pt x="38" y="2050"/>
                </a:lnTo>
                <a:close/>
                <a:moveTo>
                  <a:pt x="45" y="2021"/>
                </a:moveTo>
                <a:lnTo>
                  <a:pt x="42" y="2020"/>
                </a:lnTo>
                <a:lnTo>
                  <a:pt x="42" y="2019"/>
                </a:lnTo>
                <a:lnTo>
                  <a:pt x="42" y="2018"/>
                </a:lnTo>
                <a:lnTo>
                  <a:pt x="42" y="2017"/>
                </a:lnTo>
                <a:lnTo>
                  <a:pt x="42" y="2016"/>
                </a:lnTo>
                <a:lnTo>
                  <a:pt x="41" y="2016"/>
                </a:lnTo>
                <a:lnTo>
                  <a:pt x="41" y="2015"/>
                </a:lnTo>
                <a:lnTo>
                  <a:pt x="42" y="2014"/>
                </a:lnTo>
                <a:lnTo>
                  <a:pt x="43" y="2014"/>
                </a:lnTo>
                <a:lnTo>
                  <a:pt x="46" y="2015"/>
                </a:lnTo>
                <a:lnTo>
                  <a:pt x="46" y="2014"/>
                </a:lnTo>
                <a:lnTo>
                  <a:pt x="49" y="2015"/>
                </a:lnTo>
                <a:lnTo>
                  <a:pt x="49" y="2016"/>
                </a:lnTo>
                <a:lnTo>
                  <a:pt x="48" y="2017"/>
                </a:lnTo>
                <a:lnTo>
                  <a:pt x="48" y="2018"/>
                </a:lnTo>
                <a:lnTo>
                  <a:pt x="48" y="2020"/>
                </a:lnTo>
                <a:lnTo>
                  <a:pt x="46" y="2021"/>
                </a:lnTo>
                <a:lnTo>
                  <a:pt x="46" y="2021"/>
                </a:lnTo>
                <a:lnTo>
                  <a:pt x="45" y="2021"/>
                </a:lnTo>
                <a:close/>
                <a:moveTo>
                  <a:pt x="40" y="2033"/>
                </a:moveTo>
                <a:lnTo>
                  <a:pt x="39" y="2033"/>
                </a:lnTo>
                <a:lnTo>
                  <a:pt x="38" y="2032"/>
                </a:lnTo>
                <a:lnTo>
                  <a:pt x="39" y="2031"/>
                </a:lnTo>
                <a:lnTo>
                  <a:pt x="40" y="2031"/>
                </a:lnTo>
                <a:lnTo>
                  <a:pt x="41" y="2032"/>
                </a:lnTo>
                <a:lnTo>
                  <a:pt x="40" y="2032"/>
                </a:lnTo>
                <a:lnTo>
                  <a:pt x="40" y="2033"/>
                </a:lnTo>
                <a:close/>
                <a:moveTo>
                  <a:pt x="38" y="2024"/>
                </a:moveTo>
                <a:lnTo>
                  <a:pt x="39" y="2023"/>
                </a:lnTo>
                <a:lnTo>
                  <a:pt x="40" y="2022"/>
                </a:lnTo>
                <a:lnTo>
                  <a:pt x="41" y="2022"/>
                </a:lnTo>
                <a:lnTo>
                  <a:pt x="41" y="2023"/>
                </a:lnTo>
                <a:lnTo>
                  <a:pt x="40" y="2024"/>
                </a:lnTo>
                <a:lnTo>
                  <a:pt x="39" y="2025"/>
                </a:lnTo>
                <a:lnTo>
                  <a:pt x="38" y="2024"/>
                </a:lnTo>
                <a:close/>
                <a:moveTo>
                  <a:pt x="40" y="2014"/>
                </a:moveTo>
                <a:lnTo>
                  <a:pt x="39" y="2013"/>
                </a:lnTo>
                <a:lnTo>
                  <a:pt x="38" y="2013"/>
                </a:lnTo>
                <a:lnTo>
                  <a:pt x="37" y="2012"/>
                </a:lnTo>
                <a:lnTo>
                  <a:pt x="37" y="2011"/>
                </a:lnTo>
                <a:lnTo>
                  <a:pt x="38" y="2011"/>
                </a:lnTo>
                <a:lnTo>
                  <a:pt x="40" y="2012"/>
                </a:lnTo>
                <a:lnTo>
                  <a:pt x="41" y="2013"/>
                </a:lnTo>
                <a:lnTo>
                  <a:pt x="40" y="2014"/>
                </a:lnTo>
                <a:close/>
                <a:moveTo>
                  <a:pt x="35" y="2004"/>
                </a:moveTo>
                <a:lnTo>
                  <a:pt x="34" y="2003"/>
                </a:lnTo>
                <a:lnTo>
                  <a:pt x="34" y="2002"/>
                </a:lnTo>
                <a:lnTo>
                  <a:pt x="33" y="2002"/>
                </a:lnTo>
                <a:lnTo>
                  <a:pt x="34" y="2002"/>
                </a:lnTo>
                <a:lnTo>
                  <a:pt x="34" y="2001"/>
                </a:lnTo>
                <a:lnTo>
                  <a:pt x="35" y="2001"/>
                </a:lnTo>
                <a:lnTo>
                  <a:pt x="35" y="2001"/>
                </a:lnTo>
                <a:lnTo>
                  <a:pt x="36" y="2001"/>
                </a:lnTo>
                <a:lnTo>
                  <a:pt x="37" y="2002"/>
                </a:lnTo>
                <a:lnTo>
                  <a:pt x="36" y="2002"/>
                </a:lnTo>
                <a:lnTo>
                  <a:pt x="35" y="2004"/>
                </a:lnTo>
                <a:lnTo>
                  <a:pt x="35" y="2004"/>
                </a:lnTo>
                <a:close/>
                <a:moveTo>
                  <a:pt x="40" y="1961"/>
                </a:moveTo>
                <a:lnTo>
                  <a:pt x="40" y="1960"/>
                </a:lnTo>
                <a:lnTo>
                  <a:pt x="40" y="1959"/>
                </a:lnTo>
                <a:lnTo>
                  <a:pt x="40" y="1958"/>
                </a:lnTo>
                <a:lnTo>
                  <a:pt x="41" y="1958"/>
                </a:lnTo>
                <a:lnTo>
                  <a:pt x="42" y="1956"/>
                </a:lnTo>
                <a:lnTo>
                  <a:pt x="43" y="1955"/>
                </a:lnTo>
                <a:lnTo>
                  <a:pt x="44" y="1956"/>
                </a:lnTo>
                <a:lnTo>
                  <a:pt x="43" y="1959"/>
                </a:lnTo>
                <a:lnTo>
                  <a:pt x="40" y="1961"/>
                </a:lnTo>
                <a:close/>
                <a:moveTo>
                  <a:pt x="35" y="1964"/>
                </a:moveTo>
                <a:lnTo>
                  <a:pt x="35" y="1963"/>
                </a:lnTo>
                <a:lnTo>
                  <a:pt x="35" y="1962"/>
                </a:lnTo>
                <a:lnTo>
                  <a:pt x="36" y="1962"/>
                </a:lnTo>
                <a:lnTo>
                  <a:pt x="36" y="1961"/>
                </a:lnTo>
                <a:lnTo>
                  <a:pt x="37" y="1960"/>
                </a:lnTo>
                <a:lnTo>
                  <a:pt x="38" y="1960"/>
                </a:lnTo>
                <a:lnTo>
                  <a:pt x="39" y="1960"/>
                </a:lnTo>
                <a:lnTo>
                  <a:pt x="39" y="1961"/>
                </a:lnTo>
                <a:lnTo>
                  <a:pt x="38" y="1961"/>
                </a:lnTo>
                <a:lnTo>
                  <a:pt x="37" y="1962"/>
                </a:lnTo>
                <a:lnTo>
                  <a:pt x="36" y="1963"/>
                </a:lnTo>
                <a:lnTo>
                  <a:pt x="35" y="1964"/>
                </a:lnTo>
                <a:lnTo>
                  <a:pt x="35" y="1964"/>
                </a:lnTo>
                <a:close/>
                <a:moveTo>
                  <a:pt x="34" y="1964"/>
                </a:moveTo>
                <a:lnTo>
                  <a:pt x="33" y="1965"/>
                </a:lnTo>
                <a:lnTo>
                  <a:pt x="32" y="1965"/>
                </a:lnTo>
                <a:lnTo>
                  <a:pt x="33" y="1964"/>
                </a:lnTo>
                <a:lnTo>
                  <a:pt x="33" y="1963"/>
                </a:lnTo>
                <a:lnTo>
                  <a:pt x="34" y="1964"/>
                </a:lnTo>
                <a:close/>
                <a:moveTo>
                  <a:pt x="31" y="1967"/>
                </a:moveTo>
                <a:lnTo>
                  <a:pt x="30" y="1967"/>
                </a:lnTo>
                <a:lnTo>
                  <a:pt x="30" y="1966"/>
                </a:lnTo>
                <a:lnTo>
                  <a:pt x="31" y="1965"/>
                </a:lnTo>
                <a:lnTo>
                  <a:pt x="32" y="1965"/>
                </a:lnTo>
                <a:lnTo>
                  <a:pt x="31" y="1966"/>
                </a:lnTo>
                <a:lnTo>
                  <a:pt x="31" y="1967"/>
                </a:lnTo>
                <a:close/>
                <a:moveTo>
                  <a:pt x="31" y="1963"/>
                </a:moveTo>
                <a:lnTo>
                  <a:pt x="31" y="1962"/>
                </a:lnTo>
                <a:lnTo>
                  <a:pt x="31" y="1961"/>
                </a:lnTo>
                <a:lnTo>
                  <a:pt x="31" y="1960"/>
                </a:lnTo>
                <a:lnTo>
                  <a:pt x="33" y="1959"/>
                </a:lnTo>
                <a:lnTo>
                  <a:pt x="33" y="1961"/>
                </a:lnTo>
                <a:lnTo>
                  <a:pt x="32" y="1963"/>
                </a:lnTo>
                <a:lnTo>
                  <a:pt x="31" y="1963"/>
                </a:lnTo>
                <a:close/>
                <a:moveTo>
                  <a:pt x="31" y="1957"/>
                </a:moveTo>
                <a:lnTo>
                  <a:pt x="30" y="1958"/>
                </a:lnTo>
                <a:lnTo>
                  <a:pt x="30" y="1960"/>
                </a:lnTo>
                <a:lnTo>
                  <a:pt x="29" y="1960"/>
                </a:lnTo>
                <a:lnTo>
                  <a:pt x="29" y="1959"/>
                </a:lnTo>
                <a:lnTo>
                  <a:pt x="28" y="1960"/>
                </a:lnTo>
                <a:lnTo>
                  <a:pt x="28" y="1961"/>
                </a:lnTo>
                <a:lnTo>
                  <a:pt x="27" y="1961"/>
                </a:lnTo>
                <a:lnTo>
                  <a:pt x="27" y="1960"/>
                </a:lnTo>
                <a:lnTo>
                  <a:pt x="28" y="1959"/>
                </a:lnTo>
                <a:lnTo>
                  <a:pt x="29" y="1958"/>
                </a:lnTo>
                <a:lnTo>
                  <a:pt x="29" y="1957"/>
                </a:lnTo>
                <a:lnTo>
                  <a:pt x="28" y="1957"/>
                </a:lnTo>
                <a:lnTo>
                  <a:pt x="27" y="1957"/>
                </a:lnTo>
                <a:lnTo>
                  <a:pt x="26" y="1956"/>
                </a:lnTo>
                <a:lnTo>
                  <a:pt x="27" y="1956"/>
                </a:lnTo>
                <a:lnTo>
                  <a:pt x="28" y="1955"/>
                </a:lnTo>
                <a:lnTo>
                  <a:pt x="29" y="1955"/>
                </a:lnTo>
                <a:lnTo>
                  <a:pt x="30" y="1955"/>
                </a:lnTo>
                <a:lnTo>
                  <a:pt x="31" y="1957"/>
                </a:lnTo>
                <a:close/>
                <a:moveTo>
                  <a:pt x="28" y="1965"/>
                </a:moveTo>
                <a:lnTo>
                  <a:pt x="27" y="1965"/>
                </a:lnTo>
                <a:lnTo>
                  <a:pt x="27" y="1964"/>
                </a:lnTo>
                <a:lnTo>
                  <a:pt x="27" y="1963"/>
                </a:lnTo>
                <a:lnTo>
                  <a:pt x="29" y="1962"/>
                </a:lnTo>
                <a:lnTo>
                  <a:pt x="29" y="1963"/>
                </a:lnTo>
                <a:lnTo>
                  <a:pt x="29" y="1964"/>
                </a:lnTo>
                <a:lnTo>
                  <a:pt x="28" y="1965"/>
                </a:lnTo>
                <a:close/>
                <a:moveTo>
                  <a:pt x="35" y="1939"/>
                </a:moveTo>
                <a:lnTo>
                  <a:pt x="35" y="1939"/>
                </a:lnTo>
                <a:lnTo>
                  <a:pt x="35" y="1937"/>
                </a:lnTo>
                <a:lnTo>
                  <a:pt x="35" y="1937"/>
                </a:lnTo>
                <a:lnTo>
                  <a:pt x="36" y="1937"/>
                </a:lnTo>
                <a:lnTo>
                  <a:pt x="35" y="1938"/>
                </a:lnTo>
                <a:lnTo>
                  <a:pt x="35" y="1939"/>
                </a:lnTo>
                <a:close/>
                <a:moveTo>
                  <a:pt x="34" y="1940"/>
                </a:moveTo>
                <a:lnTo>
                  <a:pt x="33" y="1940"/>
                </a:lnTo>
                <a:lnTo>
                  <a:pt x="33" y="1940"/>
                </a:lnTo>
                <a:lnTo>
                  <a:pt x="33" y="1939"/>
                </a:lnTo>
                <a:lnTo>
                  <a:pt x="33" y="1938"/>
                </a:lnTo>
                <a:lnTo>
                  <a:pt x="34" y="1938"/>
                </a:lnTo>
                <a:lnTo>
                  <a:pt x="34" y="1939"/>
                </a:lnTo>
                <a:lnTo>
                  <a:pt x="34" y="1940"/>
                </a:lnTo>
                <a:close/>
                <a:moveTo>
                  <a:pt x="238" y="1270"/>
                </a:moveTo>
                <a:lnTo>
                  <a:pt x="237" y="1270"/>
                </a:lnTo>
                <a:lnTo>
                  <a:pt x="237" y="1269"/>
                </a:lnTo>
                <a:lnTo>
                  <a:pt x="238" y="1269"/>
                </a:lnTo>
                <a:lnTo>
                  <a:pt x="238" y="1268"/>
                </a:lnTo>
                <a:lnTo>
                  <a:pt x="236" y="1267"/>
                </a:lnTo>
                <a:lnTo>
                  <a:pt x="237" y="1266"/>
                </a:lnTo>
                <a:lnTo>
                  <a:pt x="236" y="1265"/>
                </a:lnTo>
                <a:lnTo>
                  <a:pt x="236" y="1265"/>
                </a:lnTo>
                <a:lnTo>
                  <a:pt x="242" y="1265"/>
                </a:lnTo>
                <a:lnTo>
                  <a:pt x="243" y="1266"/>
                </a:lnTo>
                <a:lnTo>
                  <a:pt x="243" y="1267"/>
                </a:lnTo>
                <a:lnTo>
                  <a:pt x="241" y="1268"/>
                </a:lnTo>
                <a:lnTo>
                  <a:pt x="239" y="1268"/>
                </a:lnTo>
                <a:lnTo>
                  <a:pt x="238" y="1270"/>
                </a:lnTo>
                <a:close/>
                <a:moveTo>
                  <a:pt x="33" y="1936"/>
                </a:moveTo>
                <a:lnTo>
                  <a:pt x="32" y="1937"/>
                </a:lnTo>
                <a:lnTo>
                  <a:pt x="31" y="1939"/>
                </a:lnTo>
                <a:lnTo>
                  <a:pt x="30" y="1939"/>
                </a:lnTo>
                <a:lnTo>
                  <a:pt x="28" y="1939"/>
                </a:lnTo>
                <a:lnTo>
                  <a:pt x="28" y="1938"/>
                </a:lnTo>
                <a:lnTo>
                  <a:pt x="29" y="1936"/>
                </a:lnTo>
                <a:lnTo>
                  <a:pt x="31" y="1936"/>
                </a:lnTo>
                <a:lnTo>
                  <a:pt x="31" y="1935"/>
                </a:lnTo>
                <a:lnTo>
                  <a:pt x="30" y="1935"/>
                </a:lnTo>
                <a:lnTo>
                  <a:pt x="29" y="1935"/>
                </a:lnTo>
                <a:lnTo>
                  <a:pt x="29" y="1934"/>
                </a:lnTo>
                <a:lnTo>
                  <a:pt x="32" y="1935"/>
                </a:lnTo>
                <a:lnTo>
                  <a:pt x="33" y="1935"/>
                </a:lnTo>
                <a:lnTo>
                  <a:pt x="33" y="1936"/>
                </a:lnTo>
                <a:close/>
                <a:moveTo>
                  <a:pt x="30" y="1941"/>
                </a:moveTo>
                <a:lnTo>
                  <a:pt x="29" y="1941"/>
                </a:lnTo>
                <a:lnTo>
                  <a:pt x="28" y="1941"/>
                </a:lnTo>
                <a:lnTo>
                  <a:pt x="28" y="1940"/>
                </a:lnTo>
                <a:lnTo>
                  <a:pt x="29" y="1940"/>
                </a:lnTo>
                <a:lnTo>
                  <a:pt x="30" y="1940"/>
                </a:lnTo>
                <a:lnTo>
                  <a:pt x="30" y="1940"/>
                </a:lnTo>
                <a:lnTo>
                  <a:pt x="30" y="1941"/>
                </a:lnTo>
                <a:close/>
                <a:moveTo>
                  <a:pt x="31" y="1916"/>
                </a:moveTo>
                <a:lnTo>
                  <a:pt x="30" y="1916"/>
                </a:lnTo>
                <a:lnTo>
                  <a:pt x="29" y="1915"/>
                </a:lnTo>
                <a:lnTo>
                  <a:pt x="29" y="1914"/>
                </a:lnTo>
                <a:lnTo>
                  <a:pt x="29" y="1913"/>
                </a:lnTo>
                <a:lnTo>
                  <a:pt x="29" y="1911"/>
                </a:lnTo>
                <a:lnTo>
                  <a:pt x="28" y="1911"/>
                </a:lnTo>
                <a:lnTo>
                  <a:pt x="28" y="1909"/>
                </a:lnTo>
                <a:lnTo>
                  <a:pt x="28" y="1907"/>
                </a:lnTo>
                <a:lnTo>
                  <a:pt x="29" y="1907"/>
                </a:lnTo>
                <a:lnTo>
                  <a:pt x="30" y="1906"/>
                </a:lnTo>
                <a:lnTo>
                  <a:pt x="32" y="1907"/>
                </a:lnTo>
                <a:lnTo>
                  <a:pt x="34" y="1908"/>
                </a:lnTo>
                <a:lnTo>
                  <a:pt x="35" y="1907"/>
                </a:lnTo>
                <a:lnTo>
                  <a:pt x="35" y="1907"/>
                </a:lnTo>
                <a:lnTo>
                  <a:pt x="36" y="1908"/>
                </a:lnTo>
                <a:lnTo>
                  <a:pt x="36" y="1909"/>
                </a:lnTo>
                <a:lnTo>
                  <a:pt x="36" y="1910"/>
                </a:lnTo>
                <a:lnTo>
                  <a:pt x="36" y="1911"/>
                </a:lnTo>
                <a:lnTo>
                  <a:pt x="37" y="1912"/>
                </a:lnTo>
                <a:lnTo>
                  <a:pt x="38" y="1913"/>
                </a:lnTo>
                <a:lnTo>
                  <a:pt x="38" y="1916"/>
                </a:lnTo>
                <a:lnTo>
                  <a:pt x="37" y="1916"/>
                </a:lnTo>
                <a:lnTo>
                  <a:pt x="36" y="1916"/>
                </a:lnTo>
                <a:lnTo>
                  <a:pt x="35" y="1916"/>
                </a:lnTo>
                <a:lnTo>
                  <a:pt x="34" y="1916"/>
                </a:lnTo>
                <a:lnTo>
                  <a:pt x="33" y="1915"/>
                </a:lnTo>
                <a:lnTo>
                  <a:pt x="33" y="1916"/>
                </a:lnTo>
                <a:lnTo>
                  <a:pt x="32" y="1916"/>
                </a:lnTo>
                <a:lnTo>
                  <a:pt x="31" y="1915"/>
                </a:lnTo>
                <a:lnTo>
                  <a:pt x="31" y="1916"/>
                </a:lnTo>
                <a:close/>
                <a:moveTo>
                  <a:pt x="617" y="59"/>
                </a:moveTo>
                <a:lnTo>
                  <a:pt x="617" y="58"/>
                </a:lnTo>
                <a:lnTo>
                  <a:pt x="617" y="57"/>
                </a:lnTo>
                <a:lnTo>
                  <a:pt x="618" y="55"/>
                </a:lnTo>
                <a:lnTo>
                  <a:pt x="618" y="55"/>
                </a:lnTo>
                <a:lnTo>
                  <a:pt x="618" y="56"/>
                </a:lnTo>
                <a:lnTo>
                  <a:pt x="619" y="57"/>
                </a:lnTo>
                <a:lnTo>
                  <a:pt x="620" y="59"/>
                </a:lnTo>
                <a:lnTo>
                  <a:pt x="619" y="59"/>
                </a:lnTo>
                <a:lnTo>
                  <a:pt x="619" y="60"/>
                </a:lnTo>
                <a:lnTo>
                  <a:pt x="617" y="59"/>
                </a:lnTo>
                <a:close/>
                <a:moveTo>
                  <a:pt x="25" y="1925"/>
                </a:moveTo>
                <a:lnTo>
                  <a:pt x="25" y="1924"/>
                </a:lnTo>
                <a:lnTo>
                  <a:pt x="25" y="1923"/>
                </a:lnTo>
                <a:lnTo>
                  <a:pt x="25" y="1922"/>
                </a:lnTo>
                <a:lnTo>
                  <a:pt x="24" y="1922"/>
                </a:lnTo>
                <a:lnTo>
                  <a:pt x="23" y="1922"/>
                </a:lnTo>
                <a:lnTo>
                  <a:pt x="23" y="1921"/>
                </a:lnTo>
                <a:lnTo>
                  <a:pt x="23" y="1920"/>
                </a:lnTo>
                <a:lnTo>
                  <a:pt x="23" y="1919"/>
                </a:lnTo>
                <a:lnTo>
                  <a:pt x="23" y="1918"/>
                </a:lnTo>
                <a:lnTo>
                  <a:pt x="24" y="1917"/>
                </a:lnTo>
                <a:lnTo>
                  <a:pt x="26" y="1917"/>
                </a:lnTo>
                <a:lnTo>
                  <a:pt x="28" y="1916"/>
                </a:lnTo>
                <a:lnTo>
                  <a:pt x="29" y="1917"/>
                </a:lnTo>
                <a:lnTo>
                  <a:pt x="29" y="1919"/>
                </a:lnTo>
                <a:lnTo>
                  <a:pt x="28" y="1920"/>
                </a:lnTo>
                <a:lnTo>
                  <a:pt x="26" y="1922"/>
                </a:lnTo>
                <a:lnTo>
                  <a:pt x="26" y="1923"/>
                </a:lnTo>
                <a:lnTo>
                  <a:pt x="26" y="1924"/>
                </a:lnTo>
                <a:lnTo>
                  <a:pt x="26" y="1925"/>
                </a:lnTo>
                <a:lnTo>
                  <a:pt x="25" y="1925"/>
                </a:lnTo>
                <a:close/>
                <a:moveTo>
                  <a:pt x="232" y="1258"/>
                </a:moveTo>
                <a:lnTo>
                  <a:pt x="231" y="1258"/>
                </a:lnTo>
                <a:lnTo>
                  <a:pt x="231" y="1257"/>
                </a:lnTo>
                <a:lnTo>
                  <a:pt x="232" y="1256"/>
                </a:lnTo>
                <a:lnTo>
                  <a:pt x="233" y="1256"/>
                </a:lnTo>
                <a:lnTo>
                  <a:pt x="233" y="1256"/>
                </a:lnTo>
                <a:lnTo>
                  <a:pt x="234" y="1256"/>
                </a:lnTo>
                <a:lnTo>
                  <a:pt x="236" y="1256"/>
                </a:lnTo>
                <a:lnTo>
                  <a:pt x="237" y="1256"/>
                </a:lnTo>
                <a:lnTo>
                  <a:pt x="237" y="1257"/>
                </a:lnTo>
                <a:lnTo>
                  <a:pt x="238" y="1257"/>
                </a:lnTo>
                <a:lnTo>
                  <a:pt x="237" y="1258"/>
                </a:lnTo>
                <a:lnTo>
                  <a:pt x="237" y="1259"/>
                </a:lnTo>
                <a:lnTo>
                  <a:pt x="236" y="1259"/>
                </a:lnTo>
                <a:lnTo>
                  <a:pt x="232" y="1258"/>
                </a:lnTo>
                <a:close/>
                <a:moveTo>
                  <a:pt x="23" y="1928"/>
                </a:moveTo>
                <a:lnTo>
                  <a:pt x="23" y="1927"/>
                </a:lnTo>
                <a:lnTo>
                  <a:pt x="23" y="1926"/>
                </a:lnTo>
                <a:lnTo>
                  <a:pt x="24" y="1926"/>
                </a:lnTo>
                <a:lnTo>
                  <a:pt x="24" y="1927"/>
                </a:lnTo>
                <a:lnTo>
                  <a:pt x="23" y="1928"/>
                </a:lnTo>
                <a:close/>
                <a:moveTo>
                  <a:pt x="210" y="1293"/>
                </a:moveTo>
                <a:lnTo>
                  <a:pt x="208" y="1292"/>
                </a:lnTo>
                <a:lnTo>
                  <a:pt x="207" y="1290"/>
                </a:lnTo>
                <a:lnTo>
                  <a:pt x="206" y="1290"/>
                </a:lnTo>
                <a:lnTo>
                  <a:pt x="206" y="1289"/>
                </a:lnTo>
                <a:lnTo>
                  <a:pt x="207" y="1288"/>
                </a:lnTo>
                <a:lnTo>
                  <a:pt x="207" y="1284"/>
                </a:lnTo>
                <a:lnTo>
                  <a:pt x="208" y="1278"/>
                </a:lnTo>
                <a:lnTo>
                  <a:pt x="208" y="1277"/>
                </a:lnTo>
                <a:lnTo>
                  <a:pt x="207" y="1276"/>
                </a:lnTo>
                <a:lnTo>
                  <a:pt x="208" y="1273"/>
                </a:lnTo>
                <a:lnTo>
                  <a:pt x="207" y="1272"/>
                </a:lnTo>
                <a:lnTo>
                  <a:pt x="207" y="1271"/>
                </a:lnTo>
                <a:lnTo>
                  <a:pt x="208" y="1271"/>
                </a:lnTo>
                <a:lnTo>
                  <a:pt x="208" y="1270"/>
                </a:lnTo>
                <a:lnTo>
                  <a:pt x="210" y="1269"/>
                </a:lnTo>
                <a:lnTo>
                  <a:pt x="210" y="1270"/>
                </a:lnTo>
                <a:lnTo>
                  <a:pt x="210" y="1270"/>
                </a:lnTo>
                <a:lnTo>
                  <a:pt x="211" y="1270"/>
                </a:lnTo>
                <a:lnTo>
                  <a:pt x="211" y="1269"/>
                </a:lnTo>
                <a:lnTo>
                  <a:pt x="211" y="1268"/>
                </a:lnTo>
                <a:lnTo>
                  <a:pt x="212" y="1268"/>
                </a:lnTo>
                <a:lnTo>
                  <a:pt x="212" y="1269"/>
                </a:lnTo>
                <a:lnTo>
                  <a:pt x="213" y="1269"/>
                </a:lnTo>
                <a:lnTo>
                  <a:pt x="213" y="1268"/>
                </a:lnTo>
                <a:lnTo>
                  <a:pt x="213" y="1267"/>
                </a:lnTo>
                <a:lnTo>
                  <a:pt x="213" y="1266"/>
                </a:lnTo>
                <a:lnTo>
                  <a:pt x="214" y="1265"/>
                </a:lnTo>
                <a:lnTo>
                  <a:pt x="214" y="1265"/>
                </a:lnTo>
                <a:lnTo>
                  <a:pt x="218" y="1264"/>
                </a:lnTo>
                <a:lnTo>
                  <a:pt x="220" y="1262"/>
                </a:lnTo>
                <a:lnTo>
                  <a:pt x="221" y="1261"/>
                </a:lnTo>
                <a:lnTo>
                  <a:pt x="224" y="1259"/>
                </a:lnTo>
                <a:lnTo>
                  <a:pt x="224" y="1258"/>
                </a:lnTo>
                <a:lnTo>
                  <a:pt x="223" y="1258"/>
                </a:lnTo>
                <a:lnTo>
                  <a:pt x="222" y="1258"/>
                </a:lnTo>
                <a:lnTo>
                  <a:pt x="221" y="1259"/>
                </a:lnTo>
                <a:lnTo>
                  <a:pt x="218" y="1260"/>
                </a:lnTo>
                <a:lnTo>
                  <a:pt x="216" y="1261"/>
                </a:lnTo>
                <a:lnTo>
                  <a:pt x="213" y="1260"/>
                </a:lnTo>
                <a:lnTo>
                  <a:pt x="212" y="1258"/>
                </a:lnTo>
                <a:lnTo>
                  <a:pt x="216" y="1255"/>
                </a:lnTo>
                <a:lnTo>
                  <a:pt x="218" y="1255"/>
                </a:lnTo>
                <a:lnTo>
                  <a:pt x="219" y="1254"/>
                </a:lnTo>
                <a:lnTo>
                  <a:pt x="219" y="1253"/>
                </a:lnTo>
                <a:lnTo>
                  <a:pt x="218" y="1253"/>
                </a:lnTo>
                <a:lnTo>
                  <a:pt x="217" y="1254"/>
                </a:lnTo>
                <a:lnTo>
                  <a:pt x="213" y="1255"/>
                </a:lnTo>
                <a:lnTo>
                  <a:pt x="213" y="1254"/>
                </a:lnTo>
                <a:lnTo>
                  <a:pt x="212" y="1253"/>
                </a:lnTo>
                <a:lnTo>
                  <a:pt x="212" y="1252"/>
                </a:lnTo>
                <a:lnTo>
                  <a:pt x="211" y="1252"/>
                </a:lnTo>
                <a:lnTo>
                  <a:pt x="211" y="1251"/>
                </a:lnTo>
                <a:lnTo>
                  <a:pt x="212" y="1251"/>
                </a:lnTo>
                <a:lnTo>
                  <a:pt x="214" y="1251"/>
                </a:lnTo>
                <a:lnTo>
                  <a:pt x="215" y="1252"/>
                </a:lnTo>
                <a:lnTo>
                  <a:pt x="219" y="1252"/>
                </a:lnTo>
                <a:lnTo>
                  <a:pt x="220" y="1253"/>
                </a:lnTo>
                <a:lnTo>
                  <a:pt x="221" y="1253"/>
                </a:lnTo>
                <a:lnTo>
                  <a:pt x="222" y="1254"/>
                </a:lnTo>
                <a:lnTo>
                  <a:pt x="223" y="1253"/>
                </a:lnTo>
                <a:lnTo>
                  <a:pt x="225" y="1255"/>
                </a:lnTo>
                <a:lnTo>
                  <a:pt x="226" y="1256"/>
                </a:lnTo>
                <a:lnTo>
                  <a:pt x="226" y="1258"/>
                </a:lnTo>
                <a:lnTo>
                  <a:pt x="227" y="1258"/>
                </a:lnTo>
                <a:lnTo>
                  <a:pt x="227" y="1259"/>
                </a:lnTo>
                <a:lnTo>
                  <a:pt x="230" y="1259"/>
                </a:lnTo>
                <a:lnTo>
                  <a:pt x="231" y="1260"/>
                </a:lnTo>
                <a:lnTo>
                  <a:pt x="232" y="1260"/>
                </a:lnTo>
                <a:lnTo>
                  <a:pt x="232" y="1261"/>
                </a:lnTo>
                <a:lnTo>
                  <a:pt x="231" y="1263"/>
                </a:lnTo>
                <a:lnTo>
                  <a:pt x="231" y="1264"/>
                </a:lnTo>
                <a:lnTo>
                  <a:pt x="233" y="1264"/>
                </a:lnTo>
                <a:lnTo>
                  <a:pt x="234" y="1264"/>
                </a:lnTo>
                <a:lnTo>
                  <a:pt x="234" y="1265"/>
                </a:lnTo>
                <a:lnTo>
                  <a:pt x="233" y="1266"/>
                </a:lnTo>
                <a:lnTo>
                  <a:pt x="233" y="1267"/>
                </a:lnTo>
                <a:lnTo>
                  <a:pt x="229" y="1271"/>
                </a:lnTo>
                <a:lnTo>
                  <a:pt x="228" y="1272"/>
                </a:lnTo>
                <a:lnTo>
                  <a:pt x="227" y="1272"/>
                </a:lnTo>
                <a:lnTo>
                  <a:pt x="227" y="1273"/>
                </a:lnTo>
                <a:lnTo>
                  <a:pt x="225" y="1273"/>
                </a:lnTo>
                <a:lnTo>
                  <a:pt x="225" y="1272"/>
                </a:lnTo>
                <a:lnTo>
                  <a:pt x="225" y="1271"/>
                </a:lnTo>
                <a:lnTo>
                  <a:pt x="226" y="1270"/>
                </a:lnTo>
                <a:lnTo>
                  <a:pt x="226" y="1269"/>
                </a:lnTo>
                <a:lnTo>
                  <a:pt x="229" y="1266"/>
                </a:lnTo>
                <a:lnTo>
                  <a:pt x="230" y="1265"/>
                </a:lnTo>
                <a:lnTo>
                  <a:pt x="229" y="1265"/>
                </a:lnTo>
                <a:lnTo>
                  <a:pt x="228" y="1265"/>
                </a:lnTo>
                <a:lnTo>
                  <a:pt x="227" y="1265"/>
                </a:lnTo>
                <a:lnTo>
                  <a:pt x="226" y="1266"/>
                </a:lnTo>
                <a:lnTo>
                  <a:pt x="225" y="1269"/>
                </a:lnTo>
                <a:lnTo>
                  <a:pt x="224" y="1272"/>
                </a:lnTo>
                <a:lnTo>
                  <a:pt x="223" y="1272"/>
                </a:lnTo>
                <a:lnTo>
                  <a:pt x="222" y="1273"/>
                </a:lnTo>
                <a:lnTo>
                  <a:pt x="221" y="1273"/>
                </a:lnTo>
                <a:lnTo>
                  <a:pt x="221" y="1274"/>
                </a:lnTo>
                <a:lnTo>
                  <a:pt x="220" y="1278"/>
                </a:lnTo>
                <a:lnTo>
                  <a:pt x="220" y="1279"/>
                </a:lnTo>
                <a:lnTo>
                  <a:pt x="218" y="1280"/>
                </a:lnTo>
                <a:lnTo>
                  <a:pt x="218" y="1283"/>
                </a:lnTo>
                <a:lnTo>
                  <a:pt x="217" y="1286"/>
                </a:lnTo>
                <a:lnTo>
                  <a:pt x="216" y="1288"/>
                </a:lnTo>
                <a:lnTo>
                  <a:pt x="217" y="1289"/>
                </a:lnTo>
                <a:lnTo>
                  <a:pt x="216" y="1290"/>
                </a:lnTo>
                <a:lnTo>
                  <a:pt x="215" y="1290"/>
                </a:lnTo>
                <a:lnTo>
                  <a:pt x="214" y="1291"/>
                </a:lnTo>
                <a:lnTo>
                  <a:pt x="213" y="1291"/>
                </a:lnTo>
                <a:lnTo>
                  <a:pt x="211" y="1292"/>
                </a:lnTo>
                <a:lnTo>
                  <a:pt x="210" y="1293"/>
                </a:lnTo>
                <a:lnTo>
                  <a:pt x="210" y="1293"/>
                </a:lnTo>
                <a:close/>
                <a:moveTo>
                  <a:pt x="27" y="1914"/>
                </a:moveTo>
                <a:lnTo>
                  <a:pt x="27" y="1915"/>
                </a:lnTo>
                <a:lnTo>
                  <a:pt x="27" y="1916"/>
                </a:lnTo>
                <a:lnTo>
                  <a:pt x="26" y="1916"/>
                </a:lnTo>
                <a:lnTo>
                  <a:pt x="25" y="1915"/>
                </a:lnTo>
                <a:lnTo>
                  <a:pt x="26" y="1914"/>
                </a:lnTo>
                <a:lnTo>
                  <a:pt x="25" y="1914"/>
                </a:lnTo>
                <a:lnTo>
                  <a:pt x="24" y="1914"/>
                </a:lnTo>
                <a:lnTo>
                  <a:pt x="25" y="1915"/>
                </a:lnTo>
                <a:lnTo>
                  <a:pt x="25" y="1916"/>
                </a:lnTo>
                <a:lnTo>
                  <a:pt x="24" y="1916"/>
                </a:lnTo>
                <a:lnTo>
                  <a:pt x="23" y="1916"/>
                </a:lnTo>
                <a:lnTo>
                  <a:pt x="23" y="1916"/>
                </a:lnTo>
                <a:lnTo>
                  <a:pt x="22" y="1916"/>
                </a:lnTo>
                <a:lnTo>
                  <a:pt x="23" y="1916"/>
                </a:lnTo>
                <a:lnTo>
                  <a:pt x="23" y="1915"/>
                </a:lnTo>
                <a:lnTo>
                  <a:pt x="22" y="1915"/>
                </a:lnTo>
                <a:lnTo>
                  <a:pt x="22" y="1916"/>
                </a:lnTo>
                <a:lnTo>
                  <a:pt x="22" y="1916"/>
                </a:lnTo>
                <a:lnTo>
                  <a:pt x="22" y="1917"/>
                </a:lnTo>
                <a:lnTo>
                  <a:pt x="21" y="1917"/>
                </a:lnTo>
                <a:lnTo>
                  <a:pt x="20" y="1916"/>
                </a:lnTo>
                <a:lnTo>
                  <a:pt x="20" y="1916"/>
                </a:lnTo>
                <a:lnTo>
                  <a:pt x="20" y="1915"/>
                </a:lnTo>
                <a:lnTo>
                  <a:pt x="18" y="1913"/>
                </a:lnTo>
                <a:lnTo>
                  <a:pt x="19" y="1912"/>
                </a:lnTo>
                <a:lnTo>
                  <a:pt x="19" y="1911"/>
                </a:lnTo>
                <a:lnTo>
                  <a:pt x="20" y="1910"/>
                </a:lnTo>
                <a:lnTo>
                  <a:pt x="22" y="1908"/>
                </a:lnTo>
                <a:lnTo>
                  <a:pt x="24" y="1908"/>
                </a:lnTo>
                <a:lnTo>
                  <a:pt x="24" y="1907"/>
                </a:lnTo>
                <a:lnTo>
                  <a:pt x="25" y="1906"/>
                </a:lnTo>
                <a:lnTo>
                  <a:pt x="26" y="1906"/>
                </a:lnTo>
                <a:lnTo>
                  <a:pt x="27" y="1908"/>
                </a:lnTo>
                <a:lnTo>
                  <a:pt x="27" y="1909"/>
                </a:lnTo>
                <a:lnTo>
                  <a:pt x="27" y="1910"/>
                </a:lnTo>
                <a:lnTo>
                  <a:pt x="27" y="1911"/>
                </a:lnTo>
                <a:lnTo>
                  <a:pt x="27" y="1913"/>
                </a:lnTo>
                <a:lnTo>
                  <a:pt x="27" y="1914"/>
                </a:lnTo>
                <a:close/>
                <a:moveTo>
                  <a:pt x="67" y="1781"/>
                </a:moveTo>
                <a:lnTo>
                  <a:pt x="67" y="1780"/>
                </a:lnTo>
                <a:lnTo>
                  <a:pt x="66" y="1780"/>
                </a:lnTo>
                <a:lnTo>
                  <a:pt x="66" y="1779"/>
                </a:lnTo>
                <a:lnTo>
                  <a:pt x="66" y="1778"/>
                </a:lnTo>
                <a:lnTo>
                  <a:pt x="67" y="1778"/>
                </a:lnTo>
                <a:lnTo>
                  <a:pt x="68" y="1778"/>
                </a:lnTo>
                <a:lnTo>
                  <a:pt x="69" y="1778"/>
                </a:lnTo>
                <a:lnTo>
                  <a:pt x="68" y="1779"/>
                </a:lnTo>
                <a:lnTo>
                  <a:pt x="69" y="1780"/>
                </a:lnTo>
                <a:lnTo>
                  <a:pt x="68" y="1781"/>
                </a:lnTo>
                <a:lnTo>
                  <a:pt x="67" y="1781"/>
                </a:lnTo>
                <a:close/>
                <a:moveTo>
                  <a:pt x="73" y="1758"/>
                </a:moveTo>
                <a:lnTo>
                  <a:pt x="72" y="1758"/>
                </a:lnTo>
                <a:lnTo>
                  <a:pt x="72" y="1757"/>
                </a:lnTo>
                <a:lnTo>
                  <a:pt x="73" y="1757"/>
                </a:lnTo>
                <a:lnTo>
                  <a:pt x="74" y="1757"/>
                </a:lnTo>
                <a:lnTo>
                  <a:pt x="74" y="1758"/>
                </a:lnTo>
                <a:lnTo>
                  <a:pt x="73" y="1758"/>
                </a:lnTo>
                <a:close/>
                <a:moveTo>
                  <a:pt x="38" y="1800"/>
                </a:moveTo>
                <a:lnTo>
                  <a:pt x="37" y="1799"/>
                </a:lnTo>
                <a:lnTo>
                  <a:pt x="36" y="1797"/>
                </a:lnTo>
                <a:lnTo>
                  <a:pt x="35" y="1796"/>
                </a:lnTo>
                <a:lnTo>
                  <a:pt x="35" y="1795"/>
                </a:lnTo>
                <a:lnTo>
                  <a:pt x="36" y="1794"/>
                </a:lnTo>
                <a:lnTo>
                  <a:pt x="38" y="1793"/>
                </a:lnTo>
                <a:lnTo>
                  <a:pt x="39" y="1794"/>
                </a:lnTo>
                <a:lnTo>
                  <a:pt x="40" y="1796"/>
                </a:lnTo>
                <a:lnTo>
                  <a:pt x="41" y="1796"/>
                </a:lnTo>
                <a:lnTo>
                  <a:pt x="41" y="1795"/>
                </a:lnTo>
                <a:lnTo>
                  <a:pt x="40" y="1793"/>
                </a:lnTo>
                <a:lnTo>
                  <a:pt x="40" y="1793"/>
                </a:lnTo>
                <a:lnTo>
                  <a:pt x="41" y="1792"/>
                </a:lnTo>
                <a:lnTo>
                  <a:pt x="42" y="1792"/>
                </a:lnTo>
                <a:lnTo>
                  <a:pt x="43" y="1792"/>
                </a:lnTo>
                <a:lnTo>
                  <a:pt x="44" y="1793"/>
                </a:lnTo>
                <a:lnTo>
                  <a:pt x="44" y="1792"/>
                </a:lnTo>
                <a:lnTo>
                  <a:pt x="43" y="1790"/>
                </a:lnTo>
                <a:lnTo>
                  <a:pt x="44" y="1790"/>
                </a:lnTo>
                <a:lnTo>
                  <a:pt x="46" y="1788"/>
                </a:lnTo>
                <a:lnTo>
                  <a:pt x="46" y="1787"/>
                </a:lnTo>
                <a:lnTo>
                  <a:pt x="47" y="1787"/>
                </a:lnTo>
                <a:lnTo>
                  <a:pt x="48" y="1786"/>
                </a:lnTo>
                <a:lnTo>
                  <a:pt x="48" y="1785"/>
                </a:lnTo>
                <a:lnTo>
                  <a:pt x="47" y="1785"/>
                </a:lnTo>
                <a:lnTo>
                  <a:pt x="46" y="1783"/>
                </a:lnTo>
                <a:lnTo>
                  <a:pt x="47" y="1782"/>
                </a:lnTo>
                <a:lnTo>
                  <a:pt x="48" y="1782"/>
                </a:lnTo>
                <a:lnTo>
                  <a:pt x="51" y="1781"/>
                </a:lnTo>
                <a:lnTo>
                  <a:pt x="52" y="1781"/>
                </a:lnTo>
                <a:lnTo>
                  <a:pt x="53" y="1777"/>
                </a:lnTo>
                <a:lnTo>
                  <a:pt x="56" y="1774"/>
                </a:lnTo>
                <a:lnTo>
                  <a:pt x="57" y="1771"/>
                </a:lnTo>
                <a:lnTo>
                  <a:pt x="58" y="1771"/>
                </a:lnTo>
                <a:lnTo>
                  <a:pt x="58" y="1770"/>
                </a:lnTo>
                <a:lnTo>
                  <a:pt x="59" y="1770"/>
                </a:lnTo>
                <a:lnTo>
                  <a:pt x="60" y="1770"/>
                </a:lnTo>
                <a:lnTo>
                  <a:pt x="61" y="1771"/>
                </a:lnTo>
                <a:lnTo>
                  <a:pt x="64" y="1773"/>
                </a:lnTo>
                <a:lnTo>
                  <a:pt x="65" y="1774"/>
                </a:lnTo>
                <a:lnTo>
                  <a:pt x="66" y="1776"/>
                </a:lnTo>
                <a:lnTo>
                  <a:pt x="61" y="1781"/>
                </a:lnTo>
                <a:lnTo>
                  <a:pt x="60" y="1781"/>
                </a:lnTo>
                <a:lnTo>
                  <a:pt x="52" y="1786"/>
                </a:lnTo>
                <a:lnTo>
                  <a:pt x="50" y="1790"/>
                </a:lnTo>
                <a:lnTo>
                  <a:pt x="49" y="1791"/>
                </a:lnTo>
                <a:lnTo>
                  <a:pt x="47" y="1792"/>
                </a:lnTo>
                <a:lnTo>
                  <a:pt x="46" y="1793"/>
                </a:lnTo>
                <a:lnTo>
                  <a:pt x="45" y="1794"/>
                </a:lnTo>
                <a:lnTo>
                  <a:pt x="45" y="1795"/>
                </a:lnTo>
                <a:lnTo>
                  <a:pt x="44" y="1796"/>
                </a:lnTo>
                <a:lnTo>
                  <a:pt x="44" y="1797"/>
                </a:lnTo>
                <a:lnTo>
                  <a:pt x="40" y="1799"/>
                </a:lnTo>
                <a:lnTo>
                  <a:pt x="39" y="1800"/>
                </a:lnTo>
                <a:lnTo>
                  <a:pt x="38" y="1800"/>
                </a:lnTo>
                <a:close/>
                <a:moveTo>
                  <a:pt x="17" y="1916"/>
                </a:moveTo>
                <a:lnTo>
                  <a:pt x="16" y="1915"/>
                </a:lnTo>
                <a:lnTo>
                  <a:pt x="16" y="1914"/>
                </a:lnTo>
                <a:lnTo>
                  <a:pt x="17" y="1913"/>
                </a:lnTo>
                <a:lnTo>
                  <a:pt x="17" y="1912"/>
                </a:lnTo>
                <a:lnTo>
                  <a:pt x="18" y="1912"/>
                </a:lnTo>
                <a:lnTo>
                  <a:pt x="18" y="1914"/>
                </a:lnTo>
                <a:lnTo>
                  <a:pt x="18" y="1916"/>
                </a:lnTo>
                <a:lnTo>
                  <a:pt x="17" y="1916"/>
                </a:lnTo>
                <a:close/>
                <a:moveTo>
                  <a:pt x="17" y="1909"/>
                </a:moveTo>
                <a:lnTo>
                  <a:pt x="16" y="1910"/>
                </a:lnTo>
                <a:lnTo>
                  <a:pt x="15" y="1912"/>
                </a:lnTo>
                <a:lnTo>
                  <a:pt x="14" y="1911"/>
                </a:lnTo>
                <a:lnTo>
                  <a:pt x="14" y="1910"/>
                </a:lnTo>
                <a:lnTo>
                  <a:pt x="16" y="1907"/>
                </a:lnTo>
                <a:lnTo>
                  <a:pt x="17" y="1907"/>
                </a:lnTo>
                <a:lnTo>
                  <a:pt x="18" y="1908"/>
                </a:lnTo>
                <a:lnTo>
                  <a:pt x="17" y="1909"/>
                </a:lnTo>
                <a:close/>
                <a:moveTo>
                  <a:pt x="184" y="1376"/>
                </a:moveTo>
                <a:lnTo>
                  <a:pt x="183" y="1375"/>
                </a:lnTo>
                <a:lnTo>
                  <a:pt x="182" y="1375"/>
                </a:lnTo>
                <a:lnTo>
                  <a:pt x="182" y="1374"/>
                </a:lnTo>
                <a:lnTo>
                  <a:pt x="182" y="1373"/>
                </a:lnTo>
                <a:lnTo>
                  <a:pt x="179" y="1375"/>
                </a:lnTo>
                <a:lnTo>
                  <a:pt x="178" y="1374"/>
                </a:lnTo>
                <a:lnTo>
                  <a:pt x="178" y="1373"/>
                </a:lnTo>
                <a:lnTo>
                  <a:pt x="179" y="1372"/>
                </a:lnTo>
                <a:lnTo>
                  <a:pt x="180" y="1372"/>
                </a:lnTo>
                <a:lnTo>
                  <a:pt x="181" y="1372"/>
                </a:lnTo>
                <a:lnTo>
                  <a:pt x="182" y="1372"/>
                </a:lnTo>
                <a:lnTo>
                  <a:pt x="185" y="1373"/>
                </a:lnTo>
                <a:lnTo>
                  <a:pt x="184" y="1374"/>
                </a:lnTo>
                <a:lnTo>
                  <a:pt x="185" y="1375"/>
                </a:lnTo>
                <a:lnTo>
                  <a:pt x="185" y="1376"/>
                </a:lnTo>
                <a:lnTo>
                  <a:pt x="184" y="1376"/>
                </a:lnTo>
                <a:close/>
                <a:moveTo>
                  <a:pt x="180" y="1382"/>
                </a:moveTo>
                <a:lnTo>
                  <a:pt x="180" y="1381"/>
                </a:lnTo>
                <a:lnTo>
                  <a:pt x="181" y="1380"/>
                </a:lnTo>
                <a:lnTo>
                  <a:pt x="182" y="1380"/>
                </a:lnTo>
                <a:lnTo>
                  <a:pt x="183" y="1380"/>
                </a:lnTo>
                <a:lnTo>
                  <a:pt x="183" y="1381"/>
                </a:lnTo>
                <a:lnTo>
                  <a:pt x="182" y="1382"/>
                </a:lnTo>
                <a:lnTo>
                  <a:pt x="181" y="1382"/>
                </a:lnTo>
                <a:lnTo>
                  <a:pt x="180" y="1382"/>
                </a:lnTo>
                <a:close/>
                <a:moveTo>
                  <a:pt x="41" y="1784"/>
                </a:moveTo>
                <a:lnTo>
                  <a:pt x="38" y="1783"/>
                </a:lnTo>
                <a:lnTo>
                  <a:pt x="38" y="1781"/>
                </a:lnTo>
                <a:lnTo>
                  <a:pt x="37" y="1781"/>
                </a:lnTo>
                <a:lnTo>
                  <a:pt x="36" y="1781"/>
                </a:lnTo>
                <a:lnTo>
                  <a:pt x="35" y="1781"/>
                </a:lnTo>
                <a:lnTo>
                  <a:pt x="34" y="1781"/>
                </a:lnTo>
                <a:lnTo>
                  <a:pt x="33" y="1781"/>
                </a:lnTo>
                <a:lnTo>
                  <a:pt x="33" y="1779"/>
                </a:lnTo>
                <a:lnTo>
                  <a:pt x="35" y="1778"/>
                </a:lnTo>
                <a:lnTo>
                  <a:pt x="37" y="1778"/>
                </a:lnTo>
                <a:lnTo>
                  <a:pt x="37" y="1776"/>
                </a:lnTo>
                <a:lnTo>
                  <a:pt x="39" y="1776"/>
                </a:lnTo>
                <a:lnTo>
                  <a:pt x="40" y="1776"/>
                </a:lnTo>
                <a:lnTo>
                  <a:pt x="41" y="1776"/>
                </a:lnTo>
                <a:lnTo>
                  <a:pt x="42" y="1776"/>
                </a:lnTo>
                <a:lnTo>
                  <a:pt x="42" y="1775"/>
                </a:lnTo>
                <a:lnTo>
                  <a:pt x="41" y="1775"/>
                </a:lnTo>
                <a:lnTo>
                  <a:pt x="44" y="1772"/>
                </a:lnTo>
                <a:lnTo>
                  <a:pt x="46" y="1771"/>
                </a:lnTo>
                <a:lnTo>
                  <a:pt x="47" y="1769"/>
                </a:lnTo>
                <a:lnTo>
                  <a:pt x="47" y="1768"/>
                </a:lnTo>
                <a:lnTo>
                  <a:pt x="47" y="1768"/>
                </a:lnTo>
                <a:lnTo>
                  <a:pt x="47" y="1767"/>
                </a:lnTo>
                <a:lnTo>
                  <a:pt x="48" y="1767"/>
                </a:lnTo>
                <a:lnTo>
                  <a:pt x="49" y="1768"/>
                </a:lnTo>
                <a:lnTo>
                  <a:pt x="51" y="1768"/>
                </a:lnTo>
                <a:lnTo>
                  <a:pt x="53" y="1768"/>
                </a:lnTo>
                <a:lnTo>
                  <a:pt x="55" y="1768"/>
                </a:lnTo>
                <a:lnTo>
                  <a:pt x="55" y="1768"/>
                </a:lnTo>
                <a:lnTo>
                  <a:pt x="55" y="1769"/>
                </a:lnTo>
                <a:lnTo>
                  <a:pt x="52" y="1771"/>
                </a:lnTo>
                <a:lnTo>
                  <a:pt x="51" y="1772"/>
                </a:lnTo>
                <a:lnTo>
                  <a:pt x="49" y="1774"/>
                </a:lnTo>
                <a:lnTo>
                  <a:pt x="48" y="1777"/>
                </a:lnTo>
                <a:lnTo>
                  <a:pt x="46" y="1779"/>
                </a:lnTo>
                <a:lnTo>
                  <a:pt x="45" y="1781"/>
                </a:lnTo>
                <a:lnTo>
                  <a:pt x="44" y="1782"/>
                </a:lnTo>
                <a:lnTo>
                  <a:pt x="41" y="1784"/>
                </a:lnTo>
                <a:close/>
                <a:moveTo>
                  <a:pt x="59" y="1751"/>
                </a:moveTo>
                <a:lnTo>
                  <a:pt x="58" y="1751"/>
                </a:lnTo>
                <a:lnTo>
                  <a:pt x="58" y="1750"/>
                </a:lnTo>
                <a:lnTo>
                  <a:pt x="59" y="1749"/>
                </a:lnTo>
                <a:lnTo>
                  <a:pt x="60" y="1749"/>
                </a:lnTo>
                <a:lnTo>
                  <a:pt x="60" y="1750"/>
                </a:lnTo>
                <a:lnTo>
                  <a:pt x="59" y="1751"/>
                </a:lnTo>
                <a:close/>
                <a:moveTo>
                  <a:pt x="14" y="1887"/>
                </a:moveTo>
                <a:lnTo>
                  <a:pt x="13" y="1887"/>
                </a:lnTo>
                <a:lnTo>
                  <a:pt x="13" y="1886"/>
                </a:lnTo>
                <a:lnTo>
                  <a:pt x="13" y="1885"/>
                </a:lnTo>
                <a:lnTo>
                  <a:pt x="13" y="1884"/>
                </a:lnTo>
                <a:lnTo>
                  <a:pt x="15" y="1884"/>
                </a:lnTo>
                <a:lnTo>
                  <a:pt x="16" y="1885"/>
                </a:lnTo>
                <a:lnTo>
                  <a:pt x="15" y="1885"/>
                </a:lnTo>
                <a:lnTo>
                  <a:pt x="15" y="1887"/>
                </a:lnTo>
                <a:lnTo>
                  <a:pt x="14" y="1887"/>
                </a:lnTo>
                <a:close/>
                <a:moveTo>
                  <a:pt x="11" y="1897"/>
                </a:moveTo>
                <a:lnTo>
                  <a:pt x="10" y="1897"/>
                </a:lnTo>
                <a:lnTo>
                  <a:pt x="11" y="1896"/>
                </a:lnTo>
                <a:lnTo>
                  <a:pt x="11" y="1896"/>
                </a:lnTo>
                <a:lnTo>
                  <a:pt x="11" y="1897"/>
                </a:lnTo>
                <a:lnTo>
                  <a:pt x="11" y="1897"/>
                </a:lnTo>
                <a:close/>
                <a:moveTo>
                  <a:pt x="16" y="1870"/>
                </a:moveTo>
                <a:lnTo>
                  <a:pt x="14" y="1870"/>
                </a:lnTo>
                <a:lnTo>
                  <a:pt x="13" y="1870"/>
                </a:lnTo>
                <a:lnTo>
                  <a:pt x="12" y="1870"/>
                </a:lnTo>
                <a:lnTo>
                  <a:pt x="12" y="1871"/>
                </a:lnTo>
                <a:lnTo>
                  <a:pt x="11" y="1871"/>
                </a:lnTo>
                <a:lnTo>
                  <a:pt x="11" y="1870"/>
                </a:lnTo>
                <a:lnTo>
                  <a:pt x="10" y="1870"/>
                </a:lnTo>
                <a:lnTo>
                  <a:pt x="10" y="1869"/>
                </a:lnTo>
                <a:lnTo>
                  <a:pt x="10" y="1868"/>
                </a:lnTo>
                <a:lnTo>
                  <a:pt x="11" y="1869"/>
                </a:lnTo>
                <a:lnTo>
                  <a:pt x="11" y="1868"/>
                </a:lnTo>
                <a:lnTo>
                  <a:pt x="11" y="1867"/>
                </a:lnTo>
                <a:lnTo>
                  <a:pt x="12" y="1867"/>
                </a:lnTo>
                <a:lnTo>
                  <a:pt x="13" y="1866"/>
                </a:lnTo>
                <a:lnTo>
                  <a:pt x="16" y="1867"/>
                </a:lnTo>
                <a:lnTo>
                  <a:pt x="18" y="1869"/>
                </a:lnTo>
                <a:lnTo>
                  <a:pt x="16" y="1870"/>
                </a:lnTo>
                <a:close/>
                <a:moveTo>
                  <a:pt x="219" y="1245"/>
                </a:moveTo>
                <a:lnTo>
                  <a:pt x="219" y="1244"/>
                </a:lnTo>
                <a:lnTo>
                  <a:pt x="220" y="1244"/>
                </a:lnTo>
                <a:lnTo>
                  <a:pt x="221" y="1242"/>
                </a:lnTo>
                <a:lnTo>
                  <a:pt x="221" y="1241"/>
                </a:lnTo>
                <a:lnTo>
                  <a:pt x="222" y="1241"/>
                </a:lnTo>
                <a:lnTo>
                  <a:pt x="222" y="1243"/>
                </a:lnTo>
                <a:lnTo>
                  <a:pt x="221" y="1243"/>
                </a:lnTo>
                <a:lnTo>
                  <a:pt x="220" y="1244"/>
                </a:lnTo>
                <a:lnTo>
                  <a:pt x="219" y="1245"/>
                </a:lnTo>
                <a:close/>
                <a:moveTo>
                  <a:pt x="185" y="1352"/>
                </a:moveTo>
                <a:lnTo>
                  <a:pt x="185" y="1351"/>
                </a:lnTo>
                <a:lnTo>
                  <a:pt x="185" y="1351"/>
                </a:lnTo>
                <a:lnTo>
                  <a:pt x="186" y="1350"/>
                </a:lnTo>
                <a:lnTo>
                  <a:pt x="186" y="1351"/>
                </a:lnTo>
                <a:lnTo>
                  <a:pt x="186" y="1351"/>
                </a:lnTo>
                <a:lnTo>
                  <a:pt x="186" y="1352"/>
                </a:lnTo>
                <a:lnTo>
                  <a:pt x="186" y="1352"/>
                </a:lnTo>
                <a:lnTo>
                  <a:pt x="185" y="1352"/>
                </a:lnTo>
                <a:close/>
                <a:moveTo>
                  <a:pt x="158" y="1421"/>
                </a:moveTo>
                <a:lnTo>
                  <a:pt x="158" y="1422"/>
                </a:lnTo>
                <a:lnTo>
                  <a:pt x="160" y="1422"/>
                </a:lnTo>
                <a:lnTo>
                  <a:pt x="160" y="1423"/>
                </a:lnTo>
                <a:lnTo>
                  <a:pt x="161" y="1423"/>
                </a:lnTo>
                <a:lnTo>
                  <a:pt x="162" y="1424"/>
                </a:lnTo>
                <a:lnTo>
                  <a:pt x="163" y="1424"/>
                </a:lnTo>
                <a:lnTo>
                  <a:pt x="162" y="1424"/>
                </a:lnTo>
                <a:lnTo>
                  <a:pt x="161" y="1425"/>
                </a:lnTo>
                <a:lnTo>
                  <a:pt x="160" y="1426"/>
                </a:lnTo>
                <a:lnTo>
                  <a:pt x="156" y="1426"/>
                </a:lnTo>
                <a:lnTo>
                  <a:pt x="151" y="1425"/>
                </a:lnTo>
                <a:lnTo>
                  <a:pt x="150" y="1424"/>
                </a:lnTo>
                <a:lnTo>
                  <a:pt x="148" y="1424"/>
                </a:lnTo>
                <a:lnTo>
                  <a:pt x="146" y="1423"/>
                </a:lnTo>
                <a:lnTo>
                  <a:pt x="145" y="1424"/>
                </a:lnTo>
                <a:lnTo>
                  <a:pt x="144" y="1424"/>
                </a:lnTo>
                <a:lnTo>
                  <a:pt x="141" y="1423"/>
                </a:lnTo>
                <a:lnTo>
                  <a:pt x="140" y="1423"/>
                </a:lnTo>
                <a:lnTo>
                  <a:pt x="139" y="1423"/>
                </a:lnTo>
                <a:lnTo>
                  <a:pt x="138" y="1421"/>
                </a:lnTo>
                <a:lnTo>
                  <a:pt x="137" y="1421"/>
                </a:lnTo>
                <a:lnTo>
                  <a:pt x="137" y="1422"/>
                </a:lnTo>
                <a:lnTo>
                  <a:pt x="136" y="1422"/>
                </a:lnTo>
                <a:lnTo>
                  <a:pt x="136" y="1421"/>
                </a:lnTo>
                <a:lnTo>
                  <a:pt x="134" y="1420"/>
                </a:lnTo>
                <a:lnTo>
                  <a:pt x="132" y="1419"/>
                </a:lnTo>
                <a:lnTo>
                  <a:pt x="132" y="1418"/>
                </a:lnTo>
                <a:lnTo>
                  <a:pt x="133" y="1418"/>
                </a:lnTo>
                <a:lnTo>
                  <a:pt x="136" y="1418"/>
                </a:lnTo>
                <a:lnTo>
                  <a:pt x="137" y="1418"/>
                </a:lnTo>
                <a:lnTo>
                  <a:pt x="138" y="1419"/>
                </a:lnTo>
                <a:lnTo>
                  <a:pt x="139" y="1419"/>
                </a:lnTo>
                <a:lnTo>
                  <a:pt x="139" y="1418"/>
                </a:lnTo>
                <a:lnTo>
                  <a:pt x="141" y="1418"/>
                </a:lnTo>
                <a:lnTo>
                  <a:pt x="146" y="1418"/>
                </a:lnTo>
                <a:lnTo>
                  <a:pt x="147" y="1418"/>
                </a:lnTo>
                <a:lnTo>
                  <a:pt x="147" y="1419"/>
                </a:lnTo>
                <a:lnTo>
                  <a:pt x="148" y="1419"/>
                </a:lnTo>
                <a:lnTo>
                  <a:pt x="150" y="1419"/>
                </a:lnTo>
                <a:lnTo>
                  <a:pt x="154" y="1420"/>
                </a:lnTo>
                <a:lnTo>
                  <a:pt x="155" y="1420"/>
                </a:lnTo>
                <a:lnTo>
                  <a:pt x="155" y="1419"/>
                </a:lnTo>
                <a:lnTo>
                  <a:pt x="156" y="1419"/>
                </a:lnTo>
                <a:lnTo>
                  <a:pt x="158" y="1421"/>
                </a:lnTo>
                <a:close/>
                <a:moveTo>
                  <a:pt x="234" y="1198"/>
                </a:moveTo>
                <a:lnTo>
                  <a:pt x="233" y="1197"/>
                </a:lnTo>
                <a:lnTo>
                  <a:pt x="233" y="1196"/>
                </a:lnTo>
                <a:lnTo>
                  <a:pt x="232" y="1195"/>
                </a:lnTo>
                <a:lnTo>
                  <a:pt x="231" y="1194"/>
                </a:lnTo>
                <a:lnTo>
                  <a:pt x="230" y="1192"/>
                </a:lnTo>
                <a:lnTo>
                  <a:pt x="229" y="1191"/>
                </a:lnTo>
                <a:lnTo>
                  <a:pt x="227" y="1191"/>
                </a:lnTo>
                <a:lnTo>
                  <a:pt x="227" y="1191"/>
                </a:lnTo>
                <a:lnTo>
                  <a:pt x="225" y="1188"/>
                </a:lnTo>
                <a:lnTo>
                  <a:pt x="225" y="1187"/>
                </a:lnTo>
                <a:lnTo>
                  <a:pt x="225" y="1186"/>
                </a:lnTo>
                <a:lnTo>
                  <a:pt x="226" y="1186"/>
                </a:lnTo>
                <a:lnTo>
                  <a:pt x="228" y="1187"/>
                </a:lnTo>
                <a:lnTo>
                  <a:pt x="229" y="1188"/>
                </a:lnTo>
                <a:lnTo>
                  <a:pt x="231" y="1190"/>
                </a:lnTo>
                <a:lnTo>
                  <a:pt x="232" y="1191"/>
                </a:lnTo>
                <a:lnTo>
                  <a:pt x="234" y="1195"/>
                </a:lnTo>
                <a:lnTo>
                  <a:pt x="234" y="1196"/>
                </a:lnTo>
                <a:lnTo>
                  <a:pt x="234" y="1197"/>
                </a:lnTo>
                <a:lnTo>
                  <a:pt x="234" y="1198"/>
                </a:lnTo>
                <a:close/>
                <a:moveTo>
                  <a:pt x="244" y="1167"/>
                </a:moveTo>
                <a:lnTo>
                  <a:pt x="244" y="1166"/>
                </a:lnTo>
                <a:lnTo>
                  <a:pt x="243" y="1166"/>
                </a:lnTo>
                <a:lnTo>
                  <a:pt x="243" y="1166"/>
                </a:lnTo>
                <a:lnTo>
                  <a:pt x="243" y="1165"/>
                </a:lnTo>
                <a:lnTo>
                  <a:pt x="244" y="1165"/>
                </a:lnTo>
                <a:lnTo>
                  <a:pt x="244" y="1166"/>
                </a:lnTo>
                <a:lnTo>
                  <a:pt x="245" y="1166"/>
                </a:lnTo>
                <a:lnTo>
                  <a:pt x="245" y="1167"/>
                </a:lnTo>
                <a:lnTo>
                  <a:pt x="244" y="1167"/>
                </a:lnTo>
                <a:close/>
                <a:moveTo>
                  <a:pt x="243" y="1170"/>
                </a:moveTo>
                <a:lnTo>
                  <a:pt x="242" y="1170"/>
                </a:lnTo>
                <a:lnTo>
                  <a:pt x="241" y="1169"/>
                </a:lnTo>
                <a:lnTo>
                  <a:pt x="241" y="1168"/>
                </a:lnTo>
                <a:lnTo>
                  <a:pt x="241" y="1167"/>
                </a:lnTo>
                <a:lnTo>
                  <a:pt x="242" y="1167"/>
                </a:lnTo>
                <a:lnTo>
                  <a:pt x="243" y="1168"/>
                </a:lnTo>
                <a:lnTo>
                  <a:pt x="244" y="1169"/>
                </a:lnTo>
                <a:lnTo>
                  <a:pt x="244" y="1170"/>
                </a:lnTo>
                <a:lnTo>
                  <a:pt x="243" y="1170"/>
                </a:lnTo>
                <a:close/>
                <a:moveTo>
                  <a:pt x="143" y="1437"/>
                </a:moveTo>
                <a:lnTo>
                  <a:pt x="144" y="1438"/>
                </a:lnTo>
                <a:lnTo>
                  <a:pt x="144" y="1440"/>
                </a:lnTo>
                <a:lnTo>
                  <a:pt x="144" y="1441"/>
                </a:lnTo>
                <a:lnTo>
                  <a:pt x="145" y="1442"/>
                </a:lnTo>
                <a:lnTo>
                  <a:pt x="147" y="1443"/>
                </a:lnTo>
                <a:lnTo>
                  <a:pt x="147" y="1444"/>
                </a:lnTo>
                <a:lnTo>
                  <a:pt x="146" y="1446"/>
                </a:lnTo>
                <a:lnTo>
                  <a:pt x="146" y="1447"/>
                </a:lnTo>
                <a:lnTo>
                  <a:pt x="147" y="1448"/>
                </a:lnTo>
                <a:lnTo>
                  <a:pt x="150" y="1449"/>
                </a:lnTo>
                <a:lnTo>
                  <a:pt x="151" y="1450"/>
                </a:lnTo>
                <a:lnTo>
                  <a:pt x="151" y="1451"/>
                </a:lnTo>
                <a:lnTo>
                  <a:pt x="151" y="1453"/>
                </a:lnTo>
                <a:lnTo>
                  <a:pt x="150" y="1454"/>
                </a:lnTo>
                <a:lnTo>
                  <a:pt x="147" y="1455"/>
                </a:lnTo>
                <a:lnTo>
                  <a:pt x="146" y="1456"/>
                </a:lnTo>
                <a:lnTo>
                  <a:pt x="145" y="1458"/>
                </a:lnTo>
                <a:lnTo>
                  <a:pt x="143" y="1458"/>
                </a:lnTo>
                <a:lnTo>
                  <a:pt x="140" y="1459"/>
                </a:lnTo>
                <a:lnTo>
                  <a:pt x="139" y="1459"/>
                </a:lnTo>
                <a:lnTo>
                  <a:pt x="139" y="1458"/>
                </a:lnTo>
                <a:lnTo>
                  <a:pt x="140" y="1457"/>
                </a:lnTo>
                <a:lnTo>
                  <a:pt x="140" y="1457"/>
                </a:lnTo>
                <a:lnTo>
                  <a:pt x="141" y="1457"/>
                </a:lnTo>
                <a:lnTo>
                  <a:pt x="142" y="1457"/>
                </a:lnTo>
                <a:lnTo>
                  <a:pt x="142" y="1456"/>
                </a:lnTo>
                <a:lnTo>
                  <a:pt x="140" y="1456"/>
                </a:lnTo>
                <a:lnTo>
                  <a:pt x="139" y="1457"/>
                </a:lnTo>
                <a:lnTo>
                  <a:pt x="138" y="1456"/>
                </a:lnTo>
                <a:lnTo>
                  <a:pt x="138" y="1455"/>
                </a:lnTo>
                <a:lnTo>
                  <a:pt x="137" y="1455"/>
                </a:lnTo>
                <a:lnTo>
                  <a:pt x="137" y="1456"/>
                </a:lnTo>
                <a:lnTo>
                  <a:pt x="136" y="1457"/>
                </a:lnTo>
                <a:lnTo>
                  <a:pt x="136" y="1458"/>
                </a:lnTo>
                <a:lnTo>
                  <a:pt x="133" y="1458"/>
                </a:lnTo>
                <a:lnTo>
                  <a:pt x="133" y="1459"/>
                </a:lnTo>
                <a:lnTo>
                  <a:pt x="132" y="1460"/>
                </a:lnTo>
                <a:lnTo>
                  <a:pt x="132" y="1459"/>
                </a:lnTo>
                <a:lnTo>
                  <a:pt x="131" y="1459"/>
                </a:lnTo>
                <a:lnTo>
                  <a:pt x="130" y="1459"/>
                </a:lnTo>
                <a:lnTo>
                  <a:pt x="129" y="1458"/>
                </a:lnTo>
                <a:lnTo>
                  <a:pt x="128" y="1457"/>
                </a:lnTo>
                <a:lnTo>
                  <a:pt x="128" y="1456"/>
                </a:lnTo>
                <a:lnTo>
                  <a:pt x="129" y="1455"/>
                </a:lnTo>
                <a:lnTo>
                  <a:pt x="128" y="1455"/>
                </a:lnTo>
                <a:lnTo>
                  <a:pt x="128" y="1454"/>
                </a:lnTo>
                <a:lnTo>
                  <a:pt x="127" y="1454"/>
                </a:lnTo>
                <a:lnTo>
                  <a:pt x="128" y="1453"/>
                </a:lnTo>
                <a:lnTo>
                  <a:pt x="128" y="1452"/>
                </a:lnTo>
                <a:lnTo>
                  <a:pt x="128" y="1452"/>
                </a:lnTo>
                <a:lnTo>
                  <a:pt x="126" y="1451"/>
                </a:lnTo>
                <a:lnTo>
                  <a:pt x="125" y="1451"/>
                </a:lnTo>
                <a:lnTo>
                  <a:pt x="124" y="1450"/>
                </a:lnTo>
                <a:lnTo>
                  <a:pt x="123" y="1449"/>
                </a:lnTo>
                <a:lnTo>
                  <a:pt x="121" y="1448"/>
                </a:lnTo>
                <a:lnTo>
                  <a:pt x="119" y="1447"/>
                </a:lnTo>
                <a:lnTo>
                  <a:pt x="118" y="1446"/>
                </a:lnTo>
                <a:lnTo>
                  <a:pt x="117" y="1446"/>
                </a:lnTo>
                <a:lnTo>
                  <a:pt x="116" y="1445"/>
                </a:lnTo>
                <a:lnTo>
                  <a:pt x="116" y="1446"/>
                </a:lnTo>
                <a:lnTo>
                  <a:pt x="115" y="1445"/>
                </a:lnTo>
                <a:lnTo>
                  <a:pt x="114" y="1444"/>
                </a:lnTo>
                <a:lnTo>
                  <a:pt x="113" y="1443"/>
                </a:lnTo>
                <a:lnTo>
                  <a:pt x="114" y="1442"/>
                </a:lnTo>
                <a:lnTo>
                  <a:pt x="114" y="1441"/>
                </a:lnTo>
                <a:lnTo>
                  <a:pt x="113" y="1440"/>
                </a:lnTo>
                <a:lnTo>
                  <a:pt x="112" y="1440"/>
                </a:lnTo>
                <a:lnTo>
                  <a:pt x="112" y="1439"/>
                </a:lnTo>
                <a:lnTo>
                  <a:pt x="113" y="1437"/>
                </a:lnTo>
                <a:lnTo>
                  <a:pt x="114" y="1437"/>
                </a:lnTo>
                <a:lnTo>
                  <a:pt x="116" y="1437"/>
                </a:lnTo>
                <a:lnTo>
                  <a:pt x="116" y="1437"/>
                </a:lnTo>
                <a:lnTo>
                  <a:pt x="118" y="1436"/>
                </a:lnTo>
                <a:lnTo>
                  <a:pt x="122" y="1435"/>
                </a:lnTo>
                <a:lnTo>
                  <a:pt x="123" y="1435"/>
                </a:lnTo>
                <a:lnTo>
                  <a:pt x="123" y="1436"/>
                </a:lnTo>
                <a:lnTo>
                  <a:pt x="121" y="1436"/>
                </a:lnTo>
                <a:lnTo>
                  <a:pt x="121" y="1437"/>
                </a:lnTo>
                <a:lnTo>
                  <a:pt x="125" y="1437"/>
                </a:lnTo>
                <a:lnTo>
                  <a:pt x="129" y="1438"/>
                </a:lnTo>
                <a:lnTo>
                  <a:pt x="133" y="1437"/>
                </a:lnTo>
                <a:lnTo>
                  <a:pt x="134" y="1437"/>
                </a:lnTo>
                <a:lnTo>
                  <a:pt x="135" y="1436"/>
                </a:lnTo>
                <a:lnTo>
                  <a:pt x="136" y="1436"/>
                </a:lnTo>
                <a:lnTo>
                  <a:pt x="139" y="1436"/>
                </a:lnTo>
                <a:lnTo>
                  <a:pt x="139" y="1437"/>
                </a:lnTo>
                <a:lnTo>
                  <a:pt x="140" y="1437"/>
                </a:lnTo>
                <a:lnTo>
                  <a:pt x="141" y="1436"/>
                </a:lnTo>
                <a:lnTo>
                  <a:pt x="142" y="1437"/>
                </a:lnTo>
                <a:lnTo>
                  <a:pt x="143" y="1437"/>
                </a:lnTo>
                <a:close/>
                <a:moveTo>
                  <a:pt x="25" y="1793"/>
                </a:moveTo>
                <a:lnTo>
                  <a:pt x="24" y="1792"/>
                </a:lnTo>
                <a:lnTo>
                  <a:pt x="24" y="1791"/>
                </a:lnTo>
                <a:lnTo>
                  <a:pt x="25" y="1790"/>
                </a:lnTo>
                <a:lnTo>
                  <a:pt x="25" y="1789"/>
                </a:lnTo>
                <a:lnTo>
                  <a:pt x="27" y="1789"/>
                </a:lnTo>
                <a:lnTo>
                  <a:pt x="28" y="1788"/>
                </a:lnTo>
                <a:lnTo>
                  <a:pt x="29" y="1788"/>
                </a:lnTo>
                <a:lnTo>
                  <a:pt x="35" y="1784"/>
                </a:lnTo>
                <a:lnTo>
                  <a:pt x="36" y="1784"/>
                </a:lnTo>
                <a:lnTo>
                  <a:pt x="37" y="1785"/>
                </a:lnTo>
                <a:lnTo>
                  <a:pt x="37" y="1786"/>
                </a:lnTo>
                <a:lnTo>
                  <a:pt x="39" y="1788"/>
                </a:lnTo>
                <a:lnTo>
                  <a:pt x="39" y="1789"/>
                </a:lnTo>
                <a:lnTo>
                  <a:pt x="39" y="1790"/>
                </a:lnTo>
                <a:lnTo>
                  <a:pt x="38" y="1790"/>
                </a:lnTo>
                <a:lnTo>
                  <a:pt x="34" y="1793"/>
                </a:lnTo>
                <a:lnTo>
                  <a:pt x="32" y="1793"/>
                </a:lnTo>
                <a:lnTo>
                  <a:pt x="31" y="1793"/>
                </a:lnTo>
                <a:lnTo>
                  <a:pt x="31" y="1792"/>
                </a:lnTo>
                <a:lnTo>
                  <a:pt x="33" y="1791"/>
                </a:lnTo>
                <a:lnTo>
                  <a:pt x="34" y="1790"/>
                </a:lnTo>
                <a:lnTo>
                  <a:pt x="33" y="1790"/>
                </a:lnTo>
                <a:lnTo>
                  <a:pt x="30" y="1790"/>
                </a:lnTo>
                <a:lnTo>
                  <a:pt x="25" y="1793"/>
                </a:lnTo>
                <a:close/>
                <a:moveTo>
                  <a:pt x="236" y="1183"/>
                </a:moveTo>
                <a:lnTo>
                  <a:pt x="236" y="1181"/>
                </a:lnTo>
                <a:lnTo>
                  <a:pt x="237" y="1181"/>
                </a:lnTo>
                <a:lnTo>
                  <a:pt x="237" y="1182"/>
                </a:lnTo>
                <a:lnTo>
                  <a:pt x="237" y="1183"/>
                </a:lnTo>
                <a:lnTo>
                  <a:pt x="236" y="1183"/>
                </a:lnTo>
                <a:close/>
                <a:moveTo>
                  <a:pt x="172" y="1374"/>
                </a:moveTo>
                <a:lnTo>
                  <a:pt x="171" y="1373"/>
                </a:lnTo>
                <a:lnTo>
                  <a:pt x="172" y="1373"/>
                </a:lnTo>
                <a:lnTo>
                  <a:pt x="173" y="1372"/>
                </a:lnTo>
                <a:lnTo>
                  <a:pt x="174" y="1372"/>
                </a:lnTo>
                <a:lnTo>
                  <a:pt x="175" y="1373"/>
                </a:lnTo>
                <a:lnTo>
                  <a:pt x="175" y="1374"/>
                </a:lnTo>
                <a:lnTo>
                  <a:pt x="174" y="1374"/>
                </a:lnTo>
                <a:lnTo>
                  <a:pt x="172" y="1374"/>
                </a:lnTo>
                <a:close/>
                <a:moveTo>
                  <a:pt x="172" y="1370"/>
                </a:moveTo>
                <a:lnTo>
                  <a:pt x="171" y="1369"/>
                </a:lnTo>
                <a:lnTo>
                  <a:pt x="171" y="1368"/>
                </a:lnTo>
                <a:lnTo>
                  <a:pt x="172" y="1368"/>
                </a:lnTo>
                <a:lnTo>
                  <a:pt x="172" y="1367"/>
                </a:lnTo>
                <a:lnTo>
                  <a:pt x="174" y="1368"/>
                </a:lnTo>
                <a:lnTo>
                  <a:pt x="175" y="1369"/>
                </a:lnTo>
                <a:lnTo>
                  <a:pt x="175" y="1370"/>
                </a:lnTo>
                <a:lnTo>
                  <a:pt x="175" y="1371"/>
                </a:lnTo>
                <a:lnTo>
                  <a:pt x="174" y="1371"/>
                </a:lnTo>
                <a:lnTo>
                  <a:pt x="172" y="1370"/>
                </a:lnTo>
                <a:close/>
                <a:moveTo>
                  <a:pt x="10" y="1861"/>
                </a:moveTo>
                <a:lnTo>
                  <a:pt x="10" y="1860"/>
                </a:lnTo>
                <a:lnTo>
                  <a:pt x="11" y="1860"/>
                </a:lnTo>
                <a:lnTo>
                  <a:pt x="11" y="1859"/>
                </a:lnTo>
                <a:lnTo>
                  <a:pt x="10" y="1859"/>
                </a:lnTo>
                <a:lnTo>
                  <a:pt x="9" y="1859"/>
                </a:lnTo>
                <a:lnTo>
                  <a:pt x="9" y="1858"/>
                </a:lnTo>
                <a:lnTo>
                  <a:pt x="9" y="1857"/>
                </a:lnTo>
                <a:lnTo>
                  <a:pt x="8" y="1855"/>
                </a:lnTo>
                <a:lnTo>
                  <a:pt x="9" y="1855"/>
                </a:lnTo>
                <a:lnTo>
                  <a:pt x="10" y="1855"/>
                </a:lnTo>
                <a:lnTo>
                  <a:pt x="11" y="1855"/>
                </a:lnTo>
                <a:lnTo>
                  <a:pt x="11" y="1854"/>
                </a:lnTo>
                <a:lnTo>
                  <a:pt x="10" y="1854"/>
                </a:lnTo>
                <a:lnTo>
                  <a:pt x="10" y="1854"/>
                </a:lnTo>
                <a:lnTo>
                  <a:pt x="11" y="1854"/>
                </a:lnTo>
                <a:lnTo>
                  <a:pt x="11" y="1853"/>
                </a:lnTo>
                <a:lnTo>
                  <a:pt x="10" y="1853"/>
                </a:lnTo>
                <a:lnTo>
                  <a:pt x="9" y="1853"/>
                </a:lnTo>
                <a:lnTo>
                  <a:pt x="9" y="1852"/>
                </a:lnTo>
                <a:lnTo>
                  <a:pt x="9" y="1851"/>
                </a:lnTo>
                <a:lnTo>
                  <a:pt x="10" y="1851"/>
                </a:lnTo>
                <a:lnTo>
                  <a:pt x="10" y="1852"/>
                </a:lnTo>
                <a:lnTo>
                  <a:pt x="11" y="1852"/>
                </a:lnTo>
                <a:lnTo>
                  <a:pt x="11" y="1853"/>
                </a:lnTo>
                <a:lnTo>
                  <a:pt x="11" y="1854"/>
                </a:lnTo>
                <a:lnTo>
                  <a:pt x="11" y="1854"/>
                </a:lnTo>
                <a:lnTo>
                  <a:pt x="12" y="1855"/>
                </a:lnTo>
                <a:lnTo>
                  <a:pt x="13" y="1856"/>
                </a:lnTo>
                <a:lnTo>
                  <a:pt x="12" y="1857"/>
                </a:lnTo>
                <a:lnTo>
                  <a:pt x="11" y="1857"/>
                </a:lnTo>
                <a:lnTo>
                  <a:pt x="11" y="1858"/>
                </a:lnTo>
                <a:lnTo>
                  <a:pt x="11" y="1859"/>
                </a:lnTo>
                <a:lnTo>
                  <a:pt x="11" y="1860"/>
                </a:lnTo>
                <a:lnTo>
                  <a:pt x="11" y="1861"/>
                </a:lnTo>
                <a:lnTo>
                  <a:pt x="10" y="1861"/>
                </a:lnTo>
                <a:close/>
                <a:moveTo>
                  <a:pt x="235" y="1182"/>
                </a:moveTo>
                <a:lnTo>
                  <a:pt x="234" y="1181"/>
                </a:lnTo>
                <a:lnTo>
                  <a:pt x="230" y="1179"/>
                </a:lnTo>
                <a:lnTo>
                  <a:pt x="229" y="1178"/>
                </a:lnTo>
                <a:lnTo>
                  <a:pt x="228" y="1178"/>
                </a:lnTo>
                <a:lnTo>
                  <a:pt x="225" y="1179"/>
                </a:lnTo>
                <a:lnTo>
                  <a:pt x="222" y="1178"/>
                </a:lnTo>
                <a:lnTo>
                  <a:pt x="221" y="1177"/>
                </a:lnTo>
                <a:lnTo>
                  <a:pt x="221" y="1176"/>
                </a:lnTo>
                <a:lnTo>
                  <a:pt x="221" y="1175"/>
                </a:lnTo>
                <a:lnTo>
                  <a:pt x="221" y="1172"/>
                </a:lnTo>
                <a:lnTo>
                  <a:pt x="222" y="1170"/>
                </a:lnTo>
                <a:lnTo>
                  <a:pt x="222" y="1169"/>
                </a:lnTo>
                <a:lnTo>
                  <a:pt x="223" y="1169"/>
                </a:lnTo>
                <a:lnTo>
                  <a:pt x="224" y="1169"/>
                </a:lnTo>
                <a:lnTo>
                  <a:pt x="225" y="1169"/>
                </a:lnTo>
                <a:lnTo>
                  <a:pt x="226" y="1169"/>
                </a:lnTo>
                <a:lnTo>
                  <a:pt x="227" y="1170"/>
                </a:lnTo>
                <a:lnTo>
                  <a:pt x="228" y="1170"/>
                </a:lnTo>
                <a:lnTo>
                  <a:pt x="231" y="1173"/>
                </a:lnTo>
                <a:lnTo>
                  <a:pt x="232" y="1175"/>
                </a:lnTo>
                <a:lnTo>
                  <a:pt x="232" y="1177"/>
                </a:lnTo>
                <a:lnTo>
                  <a:pt x="233" y="1177"/>
                </a:lnTo>
                <a:lnTo>
                  <a:pt x="234" y="1179"/>
                </a:lnTo>
                <a:lnTo>
                  <a:pt x="236" y="1180"/>
                </a:lnTo>
                <a:lnTo>
                  <a:pt x="236" y="1181"/>
                </a:lnTo>
                <a:lnTo>
                  <a:pt x="235" y="1181"/>
                </a:lnTo>
                <a:lnTo>
                  <a:pt x="235" y="1182"/>
                </a:lnTo>
                <a:close/>
                <a:moveTo>
                  <a:pt x="17" y="1826"/>
                </a:moveTo>
                <a:lnTo>
                  <a:pt x="17" y="1824"/>
                </a:lnTo>
                <a:lnTo>
                  <a:pt x="18" y="1825"/>
                </a:lnTo>
                <a:lnTo>
                  <a:pt x="19" y="1825"/>
                </a:lnTo>
                <a:lnTo>
                  <a:pt x="20" y="1825"/>
                </a:lnTo>
                <a:lnTo>
                  <a:pt x="19" y="1826"/>
                </a:lnTo>
                <a:lnTo>
                  <a:pt x="19" y="1827"/>
                </a:lnTo>
                <a:lnTo>
                  <a:pt x="17" y="1826"/>
                </a:lnTo>
                <a:close/>
                <a:moveTo>
                  <a:pt x="128" y="1413"/>
                </a:moveTo>
                <a:lnTo>
                  <a:pt x="128" y="1413"/>
                </a:lnTo>
                <a:lnTo>
                  <a:pt x="128" y="1412"/>
                </a:lnTo>
                <a:lnTo>
                  <a:pt x="127" y="1412"/>
                </a:lnTo>
                <a:lnTo>
                  <a:pt x="127" y="1411"/>
                </a:lnTo>
                <a:lnTo>
                  <a:pt x="128" y="1411"/>
                </a:lnTo>
                <a:lnTo>
                  <a:pt x="128" y="1411"/>
                </a:lnTo>
                <a:lnTo>
                  <a:pt x="128" y="1410"/>
                </a:lnTo>
                <a:lnTo>
                  <a:pt x="126" y="1410"/>
                </a:lnTo>
                <a:lnTo>
                  <a:pt x="126" y="1409"/>
                </a:lnTo>
                <a:lnTo>
                  <a:pt x="126" y="1408"/>
                </a:lnTo>
                <a:lnTo>
                  <a:pt x="125" y="1408"/>
                </a:lnTo>
                <a:lnTo>
                  <a:pt x="125" y="1407"/>
                </a:lnTo>
                <a:lnTo>
                  <a:pt x="126" y="1406"/>
                </a:lnTo>
                <a:lnTo>
                  <a:pt x="127" y="1406"/>
                </a:lnTo>
                <a:lnTo>
                  <a:pt x="128" y="1405"/>
                </a:lnTo>
                <a:lnTo>
                  <a:pt x="129" y="1405"/>
                </a:lnTo>
                <a:lnTo>
                  <a:pt x="129" y="1406"/>
                </a:lnTo>
                <a:lnTo>
                  <a:pt x="129" y="1407"/>
                </a:lnTo>
                <a:lnTo>
                  <a:pt x="132" y="1407"/>
                </a:lnTo>
                <a:lnTo>
                  <a:pt x="134" y="1407"/>
                </a:lnTo>
                <a:lnTo>
                  <a:pt x="136" y="1406"/>
                </a:lnTo>
                <a:lnTo>
                  <a:pt x="137" y="1406"/>
                </a:lnTo>
                <a:lnTo>
                  <a:pt x="138" y="1406"/>
                </a:lnTo>
                <a:lnTo>
                  <a:pt x="139" y="1407"/>
                </a:lnTo>
                <a:lnTo>
                  <a:pt x="140" y="1407"/>
                </a:lnTo>
                <a:lnTo>
                  <a:pt x="140" y="1406"/>
                </a:lnTo>
                <a:lnTo>
                  <a:pt x="140" y="1406"/>
                </a:lnTo>
                <a:lnTo>
                  <a:pt x="141" y="1406"/>
                </a:lnTo>
                <a:lnTo>
                  <a:pt x="140" y="1407"/>
                </a:lnTo>
                <a:lnTo>
                  <a:pt x="143" y="1408"/>
                </a:lnTo>
                <a:lnTo>
                  <a:pt x="144" y="1409"/>
                </a:lnTo>
                <a:lnTo>
                  <a:pt x="145" y="1409"/>
                </a:lnTo>
                <a:lnTo>
                  <a:pt x="147" y="1408"/>
                </a:lnTo>
                <a:lnTo>
                  <a:pt x="148" y="1408"/>
                </a:lnTo>
                <a:lnTo>
                  <a:pt x="151" y="1408"/>
                </a:lnTo>
                <a:lnTo>
                  <a:pt x="151" y="1408"/>
                </a:lnTo>
                <a:lnTo>
                  <a:pt x="151" y="1409"/>
                </a:lnTo>
                <a:lnTo>
                  <a:pt x="152" y="1408"/>
                </a:lnTo>
                <a:lnTo>
                  <a:pt x="153" y="1407"/>
                </a:lnTo>
                <a:lnTo>
                  <a:pt x="157" y="1408"/>
                </a:lnTo>
                <a:lnTo>
                  <a:pt x="158" y="1409"/>
                </a:lnTo>
                <a:lnTo>
                  <a:pt x="157" y="1410"/>
                </a:lnTo>
                <a:lnTo>
                  <a:pt x="156" y="1412"/>
                </a:lnTo>
                <a:lnTo>
                  <a:pt x="155" y="1412"/>
                </a:lnTo>
                <a:lnTo>
                  <a:pt x="153" y="1413"/>
                </a:lnTo>
                <a:lnTo>
                  <a:pt x="151" y="1412"/>
                </a:lnTo>
                <a:lnTo>
                  <a:pt x="148" y="1413"/>
                </a:lnTo>
                <a:lnTo>
                  <a:pt x="146" y="1412"/>
                </a:lnTo>
                <a:lnTo>
                  <a:pt x="144" y="1412"/>
                </a:lnTo>
                <a:lnTo>
                  <a:pt x="143" y="1412"/>
                </a:lnTo>
                <a:lnTo>
                  <a:pt x="141" y="1414"/>
                </a:lnTo>
                <a:lnTo>
                  <a:pt x="140" y="1415"/>
                </a:lnTo>
                <a:lnTo>
                  <a:pt x="139" y="1415"/>
                </a:lnTo>
                <a:lnTo>
                  <a:pt x="138" y="1415"/>
                </a:lnTo>
                <a:lnTo>
                  <a:pt x="133" y="1414"/>
                </a:lnTo>
                <a:lnTo>
                  <a:pt x="132" y="1414"/>
                </a:lnTo>
                <a:lnTo>
                  <a:pt x="129" y="1413"/>
                </a:lnTo>
                <a:lnTo>
                  <a:pt x="128" y="1413"/>
                </a:lnTo>
                <a:close/>
                <a:moveTo>
                  <a:pt x="166" y="1381"/>
                </a:moveTo>
                <a:lnTo>
                  <a:pt x="165" y="1380"/>
                </a:lnTo>
                <a:lnTo>
                  <a:pt x="166" y="1379"/>
                </a:lnTo>
                <a:lnTo>
                  <a:pt x="166" y="1378"/>
                </a:lnTo>
                <a:lnTo>
                  <a:pt x="167" y="1379"/>
                </a:lnTo>
                <a:lnTo>
                  <a:pt x="166" y="1381"/>
                </a:lnTo>
                <a:close/>
                <a:moveTo>
                  <a:pt x="228" y="1196"/>
                </a:moveTo>
                <a:lnTo>
                  <a:pt x="228" y="1195"/>
                </a:lnTo>
                <a:lnTo>
                  <a:pt x="227" y="1193"/>
                </a:lnTo>
                <a:lnTo>
                  <a:pt x="226" y="1192"/>
                </a:lnTo>
                <a:lnTo>
                  <a:pt x="225" y="1192"/>
                </a:lnTo>
                <a:lnTo>
                  <a:pt x="223" y="1191"/>
                </a:lnTo>
                <a:lnTo>
                  <a:pt x="223" y="1190"/>
                </a:lnTo>
                <a:lnTo>
                  <a:pt x="224" y="1190"/>
                </a:lnTo>
                <a:lnTo>
                  <a:pt x="226" y="1192"/>
                </a:lnTo>
                <a:lnTo>
                  <a:pt x="228" y="1193"/>
                </a:lnTo>
                <a:lnTo>
                  <a:pt x="229" y="1194"/>
                </a:lnTo>
                <a:lnTo>
                  <a:pt x="228" y="1195"/>
                </a:lnTo>
                <a:lnTo>
                  <a:pt x="228" y="1196"/>
                </a:lnTo>
                <a:close/>
                <a:moveTo>
                  <a:pt x="233" y="1161"/>
                </a:moveTo>
                <a:lnTo>
                  <a:pt x="233" y="1160"/>
                </a:lnTo>
                <a:lnTo>
                  <a:pt x="233" y="1159"/>
                </a:lnTo>
                <a:lnTo>
                  <a:pt x="234" y="1160"/>
                </a:lnTo>
                <a:lnTo>
                  <a:pt x="235" y="1159"/>
                </a:lnTo>
                <a:lnTo>
                  <a:pt x="234" y="1159"/>
                </a:lnTo>
                <a:lnTo>
                  <a:pt x="234" y="1158"/>
                </a:lnTo>
                <a:lnTo>
                  <a:pt x="233" y="1158"/>
                </a:lnTo>
                <a:lnTo>
                  <a:pt x="232" y="1159"/>
                </a:lnTo>
                <a:lnTo>
                  <a:pt x="231" y="1159"/>
                </a:lnTo>
                <a:lnTo>
                  <a:pt x="229" y="1157"/>
                </a:lnTo>
                <a:lnTo>
                  <a:pt x="228" y="1157"/>
                </a:lnTo>
                <a:lnTo>
                  <a:pt x="228" y="1156"/>
                </a:lnTo>
                <a:lnTo>
                  <a:pt x="227" y="1156"/>
                </a:lnTo>
                <a:lnTo>
                  <a:pt x="222" y="1154"/>
                </a:lnTo>
                <a:lnTo>
                  <a:pt x="221" y="1153"/>
                </a:lnTo>
                <a:lnTo>
                  <a:pt x="221" y="1152"/>
                </a:lnTo>
                <a:lnTo>
                  <a:pt x="220" y="1151"/>
                </a:lnTo>
                <a:lnTo>
                  <a:pt x="220" y="1150"/>
                </a:lnTo>
                <a:lnTo>
                  <a:pt x="220" y="1149"/>
                </a:lnTo>
                <a:lnTo>
                  <a:pt x="221" y="1147"/>
                </a:lnTo>
                <a:lnTo>
                  <a:pt x="222" y="1147"/>
                </a:lnTo>
                <a:lnTo>
                  <a:pt x="222" y="1146"/>
                </a:lnTo>
                <a:lnTo>
                  <a:pt x="223" y="1146"/>
                </a:lnTo>
                <a:lnTo>
                  <a:pt x="224" y="1144"/>
                </a:lnTo>
                <a:lnTo>
                  <a:pt x="225" y="1144"/>
                </a:lnTo>
                <a:lnTo>
                  <a:pt x="226" y="1144"/>
                </a:lnTo>
                <a:lnTo>
                  <a:pt x="227" y="1145"/>
                </a:lnTo>
                <a:lnTo>
                  <a:pt x="229" y="1146"/>
                </a:lnTo>
                <a:lnTo>
                  <a:pt x="230" y="1147"/>
                </a:lnTo>
                <a:lnTo>
                  <a:pt x="232" y="1149"/>
                </a:lnTo>
                <a:lnTo>
                  <a:pt x="233" y="1149"/>
                </a:lnTo>
                <a:lnTo>
                  <a:pt x="233" y="1152"/>
                </a:lnTo>
                <a:lnTo>
                  <a:pt x="234" y="1154"/>
                </a:lnTo>
                <a:lnTo>
                  <a:pt x="235" y="1156"/>
                </a:lnTo>
                <a:lnTo>
                  <a:pt x="236" y="1157"/>
                </a:lnTo>
                <a:lnTo>
                  <a:pt x="238" y="1158"/>
                </a:lnTo>
                <a:lnTo>
                  <a:pt x="238" y="1159"/>
                </a:lnTo>
                <a:lnTo>
                  <a:pt x="236" y="1160"/>
                </a:lnTo>
                <a:lnTo>
                  <a:pt x="235" y="1161"/>
                </a:lnTo>
                <a:lnTo>
                  <a:pt x="233" y="1161"/>
                </a:lnTo>
                <a:close/>
                <a:moveTo>
                  <a:pt x="29" y="1783"/>
                </a:moveTo>
                <a:lnTo>
                  <a:pt x="28" y="1783"/>
                </a:lnTo>
                <a:lnTo>
                  <a:pt x="28" y="1782"/>
                </a:lnTo>
                <a:lnTo>
                  <a:pt x="30" y="1781"/>
                </a:lnTo>
                <a:lnTo>
                  <a:pt x="30" y="1781"/>
                </a:lnTo>
                <a:lnTo>
                  <a:pt x="30" y="1782"/>
                </a:lnTo>
                <a:lnTo>
                  <a:pt x="29" y="1782"/>
                </a:lnTo>
                <a:lnTo>
                  <a:pt x="29" y="1783"/>
                </a:lnTo>
                <a:close/>
                <a:moveTo>
                  <a:pt x="18" y="1811"/>
                </a:moveTo>
                <a:lnTo>
                  <a:pt x="17" y="1811"/>
                </a:lnTo>
                <a:lnTo>
                  <a:pt x="17" y="1810"/>
                </a:lnTo>
                <a:lnTo>
                  <a:pt x="18" y="1809"/>
                </a:lnTo>
                <a:lnTo>
                  <a:pt x="19" y="1809"/>
                </a:lnTo>
                <a:lnTo>
                  <a:pt x="19" y="1810"/>
                </a:lnTo>
                <a:lnTo>
                  <a:pt x="19" y="1811"/>
                </a:lnTo>
                <a:lnTo>
                  <a:pt x="18" y="1811"/>
                </a:lnTo>
                <a:close/>
                <a:moveTo>
                  <a:pt x="11" y="1829"/>
                </a:moveTo>
                <a:lnTo>
                  <a:pt x="11" y="1828"/>
                </a:lnTo>
                <a:lnTo>
                  <a:pt x="11" y="1827"/>
                </a:lnTo>
                <a:lnTo>
                  <a:pt x="11" y="1826"/>
                </a:lnTo>
                <a:lnTo>
                  <a:pt x="11" y="1828"/>
                </a:lnTo>
                <a:lnTo>
                  <a:pt x="10" y="1828"/>
                </a:lnTo>
                <a:lnTo>
                  <a:pt x="9" y="1828"/>
                </a:lnTo>
                <a:lnTo>
                  <a:pt x="10" y="1827"/>
                </a:lnTo>
                <a:lnTo>
                  <a:pt x="11" y="1824"/>
                </a:lnTo>
                <a:lnTo>
                  <a:pt x="11" y="1823"/>
                </a:lnTo>
                <a:lnTo>
                  <a:pt x="11" y="1823"/>
                </a:lnTo>
                <a:lnTo>
                  <a:pt x="11" y="1825"/>
                </a:lnTo>
                <a:lnTo>
                  <a:pt x="12" y="1825"/>
                </a:lnTo>
                <a:lnTo>
                  <a:pt x="13" y="1825"/>
                </a:lnTo>
                <a:lnTo>
                  <a:pt x="12" y="1827"/>
                </a:lnTo>
                <a:lnTo>
                  <a:pt x="12" y="1829"/>
                </a:lnTo>
                <a:lnTo>
                  <a:pt x="11" y="1829"/>
                </a:lnTo>
                <a:close/>
                <a:moveTo>
                  <a:pt x="17" y="1804"/>
                </a:moveTo>
                <a:lnTo>
                  <a:pt x="16" y="1803"/>
                </a:lnTo>
                <a:lnTo>
                  <a:pt x="16" y="1802"/>
                </a:lnTo>
                <a:lnTo>
                  <a:pt x="17" y="1802"/>
                </a:lnTo>
                <a:lnTo>
                  <a:pt x="17" y="1801"/>
                </a:lnTo>
                <a:lnTo>
                  <a:pt x="18" y="1803"/>
                </a:lnTo>
                <a:lnTo>
                  <a:pt x="17" y="1804"/>
                </a:lnTo>
                <a:close/>
                <a:moveTo>
                  <a:pt x="6" y="1829"/>
                </a:moveTo>
                <a:lnTo>
                  <a:pt x="5" y="1829"/>
                </a:lnTo>
                <a:lnTo>
                  <a:pt x="5" y="1828"/>
                </a:lnTo>
                <a:lnTo>
                  <a:pt x="6" y="1827"/>
                </a:lnTo>
                <a:lnTo>
                  <a:pt x="7" y="1827"/>
                </a:lnTo>
                <a:lnTo>
                  <a:pt x="7" y="1828"/>
                </a:lnTo>
                <a:lnTo>
                  <a:pt x="7" y="1829"/>
                </a:lnTo>
                <a:lnTo>
                  <a:pt x="6" y="1829"/>
                </a:lnTo>
                <a:close/>
                <a:moveTo>
                  <a:pt x="8" y="1821"/>
                </a:moveTo>
                <a:lnTo>
                  <a:pt x="8" y="1820"/>
                </a:lnTo>
                <a:lnTo>
                  <a:pt x="8" y="1818"/>
                </a:lnTo>
                <a:lnTo>
                  <a:pt x="9" y="1817"/>
                </a:lnTo>
                <a:lnTo>
                  <a:pt x="10" y="1816"/>
                </a:lnTo>
                <a:lnTo>
                  <a:pt x="11" y="1815"/>
                </a:lnTo>
                <a:lnTo>
                  <a:pt x="11" y="1816"/>
                </a:lnTo>
                <a:lnTo>
                  <a:pt x="11" y="1817"/>
                </a:lnTo>
                <a:lnTo>
                  <a:pt x="11" y="1817"/>
                </a:lnTo>
                <a:lnTo>
                  <a:pt x="10" y="1820"/>
                </a:lnTo>
                <a:lnTo>
                  <a:pt x="9" y="1821"/>
                </a:lnTo>
                <a:lnTo>
                  <a:pt x="8" y="1821"/>
                </a:lnTo>
                <a:close/>
                <a:moveTo>
                  <a:pt x="15" y="1802"/>
                </a:moveTo>
                <a:lnTo>
                  <a:pt x="14" y="1801"/>
                </a:lnTo>
                <a:lnTo>
                  <a:pt x="15" y="1800"/>
                </a:lnTo>
                <a:lnTo>
                  <a:pt x="16" y="1800"/>
                </a:lnTo>
                <a:lnTo>
                  <a:pt x="16" y="1801"/>
                </a:lnTo>
                <a:lnTo>
                  <a:pt x="15" y="1802"/>
                </a:lnTo>
                <a:close/>
                <a:moveTo>
                  <a:pt x="10" y="1807"/>
                </a:moveTo>
                <a:lnTo>
                  <a:pt x="9" y="1806"/>
                </a:lnTo>
                <a:lnTo>
                  <a:pt x="10" y="1806"/>
                </a:lnTo>
                <a:lnTo>
                  <a:pt x="10" y="1805"/>
                </a:lnTo>
                <a:lnTo>
                  <a:pt x="11" y="1805"/>
                </a:lnTo>
                <a:lnTo>
                  <a:pt x="11" y="1805"/>
                </a:lnTo>
                <a:lnTo>
                  <a:pt x="12" y="1805"/>
                </a:lnTo>
                <a:lnTo>
                  <a:pt x="12" y="1805"/>
                </a:lnTo>
                <a:lnTo>
                  <a:pt x="12" y="1806"/>
                </a:lnTo>
                <a:lnTo>
                  <a:pt x="12" y="1807"/>
                </a:lnTo>
                <a:lnTo>
                  <a:pt x="10" y="1807"/>
                </a:lnTo>
                <a:close/>
                <a:moveTo>
                  <a:pt x="165" y="1351"/>
                </a:moveTo>
                <a:lnTo>
                  <a:pt x="162" y="1350"/>
                </a:lnTo>
                <a:lnTo>
                  <a:pt x="162" y="1349"/>
                </a:lnTo>
                <a:lnTo>
                  <a:pt x="163" y="1349"/>
                </a:lnTo>
                <a:lnTo>
                  <a:pt x="163" y="1350"/>
                </a:lnTo>
                <a:lnTo>
                  <a:pt x="165" y="1350"/>
                </a:lnTo>
                <a:lnTo>
                  <a:pt x="166" y="1351"/>
                </a:lnTo>
                <a:lnTo>
                  <a:pt x="166" y="1351"/>
                </a:lnTo>
                <a:lnTo>
                  <a:pt x="165" y="1351"/>
                </a:lnTo>
                <a:close/>
                <a:moveTo>
                  <a:pt x="14" y="1800"/>
                </a:moveTo>
                <a:lnTo>
                  <a:pt x="13" y="1800"/>
                </a:lnTo>
                <a:lnTo>
                  <a:pt x="13" y="1799"/>
                </a:lnTo>
                <a:lnTo>
                  <a:pt x="14" y="1799"/>
                </a:lnTo>
                <a:lnTo>
                  <a:pt x="14" y="1800"/>
                </a:lnTo>
                <a:close/>
                <a:moveTo>
                  <a:pt x="145" y="1371"/>
                </a:moveTo>
                <a:lnTo>
                  <a:pt x="144" y="1370"/>
                </a:lnTo>
                <a:lnTo>
                  <a:pt x="145" y="1369"/>
                </a:lnTo>
                <a:lnTo>
                  <a:pt x="144" y="1368"/>
                </a:lnTo>
                <a:lnTo>
                  <a:pt x="140" y="1367"/>
                </a:lnTo>
                <a:lnTo>
                  <a:pt x="138" y="1366"/>
                </a:lnTo>
                <a:lnTo>
                  <a:pt x="137" y="1366"/>
                </a:lnTo>
                <a:lnTo>
                  <a:pt x="136" y="1366"/>
                </a:lnTo>
                <a:lnTo>
                  <a:pt x="136" y="1363"/>
                </a:lnTo>
                <a:lnTo>
                  <a:pt x="137" y="1363"/>
                </a:lnTo>
                <a:lnTo>
                  <a:pt x="139" y="1363"/>
                </a:lnTo>
                <a:lnTo>
                  <a:pt x="142" y="1363"/>
                </a:lnTo>
                <a:lnTo>
                  <a:pt x="144" y="1363"/>
                </a:lnTo>
                <a:lnTo>
                  <a:pt x="146" y="1363"/>
                </a:lnTo>
                <a:lnTo>
                  <a:pt x="150" y="1366"/>
                </a:lnTo>
                <a:lnTo>
                  <a:pt x="149" y="1367"/>
                </a:lnTo>
                <a:lnTo>
                  <a:pt x="149" y="1368"/>
                </a:lnTo>
                <a:lnTo>
                  <a:pt x="151" y="1367"/>
                </a:lnTo>
                <a:lnTo>
                  <a:pt x="151" y="1366"/>
                </a:lnTo>
                <a:lnTo>
                  <a:pt x="152" y="1366"/>
                </a:lnTo>
                <a:lnTo>
                  <a:pt x="155" y="1366"/>
                </a:lnTo>
                <a:lnTo>
                  <a:pt x="156" y="1366"/>
                </a:lnTo>
                <a:lnTo>
                  <a:pt x="156" y="1367"/>
                </a:lnTo>
                <a:lnTo>
                  <a:pt x="157" y="1368"/>
                </a:lnTo>
                <a:lnTo>
                  <a:pt x="157" y="1369"/>
                </a:lnTo>
                <a:lnTo>
                  <a:pt x="157" y="1370"/>
                </a:lnTo>
                <a:lnTo>
                  <a:pt x="155" y="1369"/>
                </a:lnTo>
                <a:lnTo>
                  <a:pt x="154" y="1370"/>
                </a:lnTo>
                <a:lnTo>
                  <a:pt x="155" y="1370"/>
                </a:lnTo>
                <a:lnTo>
                  <a:pt x="156" y="1371"/>
                </a:lnTo>
                <a:lnTo>
                  <a:pt x="154" y="1371"/>
                </a:lnTo>
                <a:lnTo>
                  <a:pt x="152" y="1371"/>
                </a:lnTo>
                <a:lnTo>
                  <a:pt x="150" y="1371"/>
                </a:lnTo>
                <a:lnTo>
                  <a:pt x="148" y="1371"/>
                </a:lnTo>
                <a:lnTo>
                  <a:pt x="146" y="1371"/>
                </a:lnTo>
                <a:lnTo>
                  <a:pt x="145" y="1371"/>
                </a:lnTo>
                <a:close/>
                <a:moveTo>
                  <a:pt x="119" y="1290"/>
                </a:moveTo>
                <a:lnTo>
                  <a:pt x="119" y="1289"/>
                </a:lnTo>
                <a:lnTo>
                  <a:pt x="119" y="1289"/>
                </a:lnTo>
                <a:lnTo>
                  <a:pt x="120" y="1289"/>
                </a:lnTo>
                <a:lnTo>
                  <a:pt x="120" y="1288"/>
                </a:lnTo>
                <a:lnTo>
                  <a:pt x="118" y="1288"/>
                </a:lnTo>
                <a:lnTo>
                  <a:pt x="117" y="1287"/>
                </a:lnTo>
                <a:lnTo>
                  <a:pt x="115" y="1286"/>
                </a:lnTo>
                <a:lnTo>
                  <a:pt x="113" y="1285"/>
                </a:lnTo>
                <a:lnTo>
                  <a:pt x="113" y="1284"/>
                </a:lnTo>
                <a:lnTo>
                  <a:pt x="111" y="1284"/>
                </a:lnTo>
                <a:lnTo>
                  <a:pt x="111" y="1283"/>
                </a:lnTo>
                <a:lnTo>
                  <a:pt x="112" y="1280"/>
                </a:lnTo>
                <a:lnTo>
                  <a:pt x="112" y="1278"/>
                </a:lnTo>
                <a:lnTo>
                  <a:pt x="111" y="1277"/>
                </a:lnTo>
                <a:lnTo>
                  <a:pt x="106" y="1277"/>
                </a:lnTo>
                <a:lnTo>
                  <a:pt x="105" y="1275"/>
                </a:lnTo>
                <a:lnTo>
                  <a:pt x="104" y="1274"/>
                </a:lnTo>
                <a:lnTo>
                  <a:pt x="104" y="1273"/>
                </a:lnTo>
                <a:lnTo>
                  <a:pt x="103" y="1271"/>
                </a:lnTo>
                <a:lnTo>
                  <a:pt x="102" y="1269"/>
                </a:lnTo>
                <a:lnTo>
                  <a:pt x="102" y="1267"/>
                </a:lnTo>
                <a:lnTo>
                  <a:pt x="102" y="1266"/>
                </a:lnTo>
                <a:lnTo>
                  <a:pt x="102" y="1265"/>
                </a:lnTo>
                <a:lnTo>
                  <a:pt x="103" y="1264"/>
                </a:lnTo>
                <a:lnTo>
                  <a:pt x="105" y="1264"/>
                </a:lnTo>
                <a:lnTo>
                  <a:pt x="105" y="1263"/>
                </a:lnTo>
                <a:lnTo>
                  <a:pt x="105" y="1262"/>
                </a:lnTo>
                <a:lnTo>
                  <a:pt x="105" y="1262"/>
                </a:lnTo>
                <a:lnTo>
                  <a:pt x="106" y="1263"/>
                </a:lnTo>
                <a:lnTo>
                  <a:pt x="106" y="1264"/>
                </a:lnTo>
                <a:lnTo>
                  <a:pt x="106" y="1265"/>
                </a:lnTo>
                <a:lnTo>
                  <a:pt x="106" y="1265"/>
                </a:lnTo>
                <a:lnTo>
                  <a:pt x="109" y="1265"/>
                </a:lnTo>
                <a:lnTo>
                  <a:pt x="113" y="1265"/>
                </a:lnTo>
                <a:lnTo>
                  <a:pt x="114" y="1266"/>
                </a:lnTo>
                <a:lnTo>
                  <a:pt x="117" y="1269"/>
                </a:lnTo>
                <a:lnTo>
                  <a:pt x="119" y="1270"/>
                </a:lnTo>
                <a:lnTo>
                  <a:pt x="121" y="1270"/>
                </a:lnTo>
                <a:lnTo>
                  <a:pt x="122" y="1270"/>
                </a:lnTo>
                <a:lnTo>
                  <a:pt x="124" y="1269"/>
                </a:lnTo>
                <a:lnTo>
                  <a:pt x="125" y="1269"/>
                </a:lnTo>
                <a:lnTo>
                  <a:pt x="124" y="1270"/>
                </a:lnTo>
                <a:lnTo>
                  <a:pt x="126" y="1270"/>
                </a:lnTo>
                <a:lnTo>
                  <a:pt x="128" y="1271"/>
                </a:lnTo>
                <a:lnTo>
                  <a:pt x="131" y="1273"/>
                </a:lnTo>
                <a:lnTo>
                  <a:pt x="132" y="1273"/>
                </a:lnTo>
                <a:lnTo>
                  <a:pt x="133" y="1273"/>
                </a:lnTo>
                <a:lnTo>
                  <a:pt x="133" y="1272"/>
                </a:lnTo>
                <a:lnTo>
                  <a:pt x="132" y="1271"/>
                </a:lnTo>
                <a:lnTo>
                  <a:pt x="129" y="1271"/>
                </a:lnTo>
                <a:lnTo>
                  <a:pt x="128" y="1270"/>
                </a:lnTo>
                <a:lnTo>
                  <a:pt x="128" y="1269"/>
                </a:lnTo>
                <a:lnTo>
                  <a:pt x="128" y="1268"/>
                </a:lnTo>
                <a:lnTo>
                  <a:pt x="132" y="1262"/>
                </a:lnTo>
                <a:lnTo>
                  <a:pt x="133" y="1261"/>
                </a:lnTo>
                <a:lnTo>
                  <a:pt x="134" y="1261"/>
                </a:lnTo>
                <a:lnTo>
                  <a:pt x="138" y="1261"/>
                </a:lnTo>
                <a:lnTo>
                  <a:pt x="139" y="1261"/>
                </a:lnTo>
                <a:lnTo>
                  <a:pt x="139" y="1260"/>
                </a:lnTo>
                <a:lnTo>
                  <a:pt x="137" y="1260"/>
                </a:lnTo>
                <a:lnTo>
                  <a:pt x="132" y="1259"/>
                </a:lnTo>
                <a:lnTo>
                  <a:pt x="129" y="1261"/>
                </a:lnTo>
                <a:lnTo>
                  <a:pt x="128" y="1261"/>
                </a:lnTo>
                <a:lnTo>
                  <a:pt x="129" y="1262"/>
                </a:lnTo>
                <a:lnTo>
                  <a:pt x="129" y="1263"/>
                </a:lnTo>
                <a:lnTo>
                  <a:pt x="127" y="1265"/>
                </a:lnTo>
                <a:lnTo>
                  <a:pt x="126" y="1266"/>
                </a:lnTo>
                <a:lnTo>
                  <a:pt x="125" y="1266"/>
                </a:lnTo>
                <a:lnTo>
                  <a:pt x="123" y="1267"/>
                </a:lnTo>
                <a:lnTo>
                  <a:pt x="122" y="1267"/>
                </a:lnTo>
                <a:lnTo>
                  <a:pt x="120" y="1266"/>
                </a:lnTo>
                <a:lnTo>
                  <a:pt x="119" y="1265"/>
                </a:lnTo>
                <a:lnTo>
                  <a:pt x="118" y="1265"/>
                </a:lnTo>
                <a:lnTo>
                  <a:pt x="117" y="1265"/>
                </a:lnTo>
                <a:lnTo>
                  <a:pt x="118" y="1264"/>
                </a:lnTo>
                <a:lnTo>
                  <a:pt x="123" y="1263"/>
                </a:lnTo>
                <a:lnTo>
                  <a:pt x="124" y="1263"/>
                </a:lnTo>
                <a:lnTo>
                  <a:pt x="124" y="1262"/>
                </a:lnTo>
                <a:lnTo>
                  <a:pt x="123" y="1262"/>
                </a:lnTo>
                <a:lnTo>
                  <a:pt x="121" y="1261"/>
                </a:lnTo>
                <a:lnTo>
                  <a:pt x="119" y="1262"/>
                </a:lnTo>
                <a:lnTo>
                  <a:pt x="117" y="1262"/>
                </a:lnTo>
                <a:lnTo>
                  <a:pt x="116" y="1263"/>
                </a:lnTo>
                <a:lnTo>
                  <a:pt x="115" y="1261"/>
                </a:lnTo>
                <a:lnTo>
                  <a:pt x="115" y="1260"/>
                </a:lnTo>
                <a:lnTo>
                  <a:pt x="116" y="1260"/>
                </a:lnTo>
                <a:lnTo>
                  <a:pt x="116" y="1258"/>
                </a:lnTo>
                <a:lnTo>
                  <a:pt x="120" y="1255"/>
                </a:lnTo>
                <a:lnTo>
                  <a:pt x="121" y="1254"/>
                </a:lnTo>
                <a:lnTo>
                  <a:pt x="121" y="1253"/>
                </a:lnTo>
                <a:lnTo>
                  <a:pt x="120" y="1252"/>
                </a:lnTo>
                <a:lnTo>
                  <a:pt x="119" y="1252"/>
                </a:lnTo>
                <a:lnTo>
                  <a:pt x="119" y="1251"/>
                </a:lnTo>
                <a:lnTo>
                  <a:pt x="118" y="1251"/>
                </a:lnTo>
                <a:lnTo>
                  <a:pt x="117" y="1252"/>
                </a:lnTo>
                <a:lnTo>
                  <a:pt x="117" y="1253"/>
                </a:lnTo>
                <a:lnTo>
                  <a:pt x="117" y="1254"/>
                </a:lnTo>
                <a:lnTo>
                  <a:pt x="116" y="1255"/>
                </a:lnTo>
                <a:lnTo>
                  <a:pt x="115" y="1255"/>
                </a:lnTo>
                <a:lnTo>
                  <a:pt x="113" y="1254"/>
                </a:lnTo>
                <a:lnTo>
                  <a:pt x="108" y="1251"/>
                </a:lnTo>
                <a:lnTo>
                  <a:pt x="107" y="1251"/>
                </a:lnTo>
                <a:lnTo>
                  <a:pt x="100" y="1248"/>
                </a:lnTo>
                <a:lnTo>
                  <a:pt x="99" y="1247"/>
                </a:lnTo>
                <a:lnTo>
                  <a:pt x="96" y="1245"/>
                </a:lnTo>
                <a:lnTo>
                  <a:pt x="94" y="1243"/>
                </a:lnTo>
                <a:lnTo>
                  <a:pt x="93" y="1240"/>
                </a:lnTo>
                <a:lnTo>
                  <a:pt x="92" y="1239"/>
                </a:lnTo>
                <a:lnTo>
                  <a:pt x="93" y="1239"/>
                </a:lnTo>
                <a:lnTo>
                  <a:pt x="93" y="1238"/>
                </a:lnTo>
                <a:lnTo>
                  <a:pt x="93" y="1237"/>
                </a:lnTo>
                <a:lnTo>
                  <a:pt x="92" y="1235"/>
                </a:lnTo>
                <a:lnTo>
                  <a:pt x="91" y="1234"/>
                </a:lnTo>
                <a:lnTo>
                  <a:pt x="91" y="1233"/>
                </a:lnTo>
                <a:lnTo>
                  <a:pt x="91" y="1228"/>
                </a:lnTo>
                <a:lnTo>
                  <a:pt x="92" y="1228"/>
                </a:lnTo>
                <a:lnTo>
                  <a:pt x="93" y="1227"/>
                </a:lnTo>
                <a:lnTo>
                  <a:pt x="93" y="1227"/>
                </a:lnTo>
                <a:lnTo>
                  <a:pt x="94" y="1226"/>
                </a:lnTo>
                <a:lnTo>
                  <a:pt x="95" y="1227"/>
                </a:lnTo>
                <a:lnTo>
                  <a:pt x="96" y="1228"/>
                </a:lnTo>
                <a:lnTo>
                  <a:pt x="97" y="1228"/>
                </a:lnTo>
                <a:lnTo>
                  <a:pt x="100" y="1228"/>
                </a:lnTo>
                <a:lnTo>
                  <a:pt x="101" y="1228"/>
                </a:lnTo>
                <a:lnTo>
                  <a:pt x="102" y="1229"/>
                </a:lnTo>
                <a:lnTo>
                  <a:pt x="103" y="1229"/>
                </a:lnTo>
                <a:lnTo>
                  <a:pt x="102" y="1230"/>
                </a:lnTo>
                <a:lnTo>
                  <a:pt x="102" y="1231"/>
                </a:lnTo>
                <a:lnTo>
                  <a:pt x="102" y="1232"/>
                </a:lnTo>
                <a:lnTo>
                  <a:pt x="105" y="1235"/>
                </a:lnTo>
                <a:lnTo>
                  <a:pt x="106" y="1239"/>
                </a:lnTo>
                <a:lnTo>
                  <a:pt x="107" y="1240"/>
                </a:lnTo>
                <a:lnTo>
                  <a:pt x="108" y="1240"/>
                </a:lnTo>
                <a:lnTo>
                  <a:pt x="108" y="1237"/>
                </a:lnTo>
                <a:lnTo>
                  <a:pt x="106" y="1235"/>
                </a:lnTo>
                <a:lnTo>
                  <a:pt x="107" y="1233"/>
                </a:lnTo>
                <a:lnTo>
                  <a:pt x="106" y="1232"/>
                </a:lnTo>
                <a:lnTo>
                  <a:pt x="105" y="1232"/>
                </a:lnTo>
                <a:lnTo>
                  <a:pt x="105" y="1231"/>
                </a:lnTo>
                <a:lnTo>
                  <a:pt x="105" y="1229"/>
                </a:lnTo>
                <a:lnTo>
                  <a:pt x="105" y="1228"/>
                </a:lnTo>
                <a:lnTo>
                  <a:pt x="103" y="1226"/>
                </a:lnTo>
                <a:lnTo>
                  <a:pt x="100" y="1225"/>
                </a:lnTo>
                <a:lnTo>
                  <a:pt x="99" y="1224"/>
                </a:lnTo>
                <a:lnTo>
                  <a:pt x="98" y="1223"/>
                </a:lnTo>
                <a:lnTo>
                  <a:pt x="97" y="1220"/>
                </a:lnTo>
                <a:lnTo>
                  <a:pt x="96" y="1219"/>
                </a:lnTo>
                <a:lnTo>
                  <a:pt x="96" y="1217"/>
                </a:lnTo>
                <a:lnTo>
                  <a:pt x="98" y="1216"/>
                </a:lnTo>
                <a:lnTo>
                  <a:pt x="99" y="1215"/>
                </a:lnTo>
                <a:lnTo>
                  <a:pt x="102" y="1216"/>
                </a:lnTo>
                <a:lnTo>
                  <a:pt x="103" y="1215"/>
                </a:lnTo>
                <a:lnTo>
                  <a:pt x="102" y="1211"/>
                </a:lnTo>
                <a:lnTo>
                  <a:pt x="103" y="1209"/>
                </a:lnTo>
                <a:lnTo>
                  <a:pt x="103" y="1208"/>
                </a:lnTo>
                <a:lnTo>
                  <a:pt x="107" y="1208"/>
                </a:lnTo>
                <a:lnTo>
                  <a:pt x="109" y="1208"/>
                </a:lnTo>
                <a:lnTo>
                  <a:pt x="110" y="1210"/>
                </a:lnTo>
                <a:lnTo>
                  <a:pt x="115" y="1213"/>
                </a:lnTo>
                <a:lnTo>
                  <a:pt x="116" y="1214"/>
                </a:lnTo>
                <a:lnTo>
                  <a:pt x="116" y="1215"/>
                </a:lnTo>
                <a:lnTo>
                  <a:pt x="116" y="1216"/>
                </a:lnTo>
                <a:lnTo>
                  <a:pt x="117" y="1216"/>
                </a:lnTo>
                <a:lnTo>
                  <a:pt x="118" y="1217"/>
                </a:lnTo>
                <a:lnTo>
                  <a:pt x="120" y="1218"/>
                </a:lnTo>
                <a:lnTo>
                  <a:pt x="121" y="1219"/>
                </a:lnTo>
                <a:lnTo>
                  <a:pt x="122" y="1219"/>
                </a:lnTo>
                <a:lnTo>
                  <a:pt x="122" y="1218"/>
                </a:lnTo>
                <a:lnTo>
                  <a:pt x="122" y="1217"/>
                </a:lnTo>
                <a:lnTo>
                  <a:pt x="121" y="1217"/>
                </a:lnTo>
                <a:lnTo>
                  <a:pt x="119" y="1214"/>
                </a:lnTo>
                <a:lnTo>
                  <a:pt x="118" y="1213"/>
                </a:lnTo>
                <a:lnTo>
                  <a:pt x="116" y="1212"/>
                </a:lnTo>
                <a:lnTo>
                  <a:pt x="116" y="1211"/>
                </a:lnTo>
                <a:lnTo>
                  <a:pt x="116" y="1210"/>
                </a:lnTo>
                <a:lnTo>
                  <a:pt x="114" y="1208"/>
                </a:lnTo>
                <a:lnTo>
                  <a:pt x="112" y="1205"/>
                </a:lnTo>
                <a:lnTo>
                  <a:pt x="111" y="1203"/>
                </a:lnTo>
                <a:lnTo>
                  <a:pt x="110" y="1201"/>
                </a:lnTo>
                <a:lnTo>
                  <a:pt x="110" y="1200"/>
                </a:lnTo>
                <a:lnTo>
                  <a:pt x="109" y="1197"/>
                </a:lnTo>
                <a:lnTo>
                  <a:pt x="110" y="1196"/>
                </a:lnTo>
                <a:lnTo>
                  <a:pt x="110" y="1193"/>
                </a:lnTo>
                <a:lnTo>
                  <a:pt x="111" y="1191"/>
                </a:lnTo>
                <a:lnTo>
                  <a:pt x="112" y="1189"/>
                </a:lnTo>
                <a:lnTo>
                  <a:pt x="112" y="1187"/>
                </a:lnTo>
                <a:lnTo>
                  <a:pt x="114" y="1182"/>
                </a:lnTo>
                <a:lnTo>
                  <a:pt x="116" y="1181"/>
                </a:lnTo>
                <a:lnTo>
                  <a:pt x="116" y="1181"/>
                </a:lnTo>
                <a:lnTo>
                  <a:pt x="119" y="1181"/>
                </a:lnTo>
                <a:lnTo>
                  <a:pt x="120" y="1181"/>
                </a:lnTo>
                <a:lnTo>
                  <a:pt x="120" y="1180"/>
                </a:lnTo>
                <a:lnTo>
                  <a:pt x="121" y="1180"/>
                </a:lnTo>
                <a:lnTo>
                  <a:pt x="122" y="1180"/>
                </a:lnTo>
                <a:lnTo>
                  <a:pt x="123" y="1180"/>
                </a:lnTo>
                <a:lnTo>
                  <a:pt x="124" y="1180"/>
                </a:lnTo>
                <a:lnTo>
                  <a:pt x="129" y="1179"/>
                </a:lnTo>
                <a:lnTo>
                  <a:pt x="130" y="1179"/>
                </a:lnTo>
                <a:lnTo>
                  <a:pt x="132" y="1179"/>
                </a:lnTo>
                <a:lnTo>
                  <a:pt x="133" y="1179"/>
                </a:lnTo>
                <a:lnTo>
                  <a:pt x="134" y="1179"/>
                </a:lnTo>
                <a:lnTo>
                  <a:pt x="136" y="1181"/>
                </a:lnTo>
                <a:lnTo>
                  <a:pt x="137" y="1182"/>
                </a:lnTo>
                <a:lnTo>
                  <a:pt x="139" y="1183"/>
                </a:lnTo>
                <a:lnTo>
                  <a:pt x="140" y="1184"/>
                </a:lnTo>
                <a:lnTo>
                  <a:pt x="141" y="1186"/>
                </a:lnTo>
                <a:lnTo>
                  <a:pt x="142" y="1186"/>
                </a:lnTo>
                <a:lnTo>
                  <a:pt x="145" y="1188"/>
                </a:lnTo>
                <a:lnTo>
                  <a:pt x="146" y="1188"/>
                </a:lnTo>
                <a:lnTo>
                  <a:pt x="147" y="1189"/>
                </a:lnTo>
                <a:lnTo>
                  <a:pt x="149" y="1191"/>
                </a:lnTo>
                <a:lnTo>
                  <a:pt x="150" y="1192"/>
                </a:lnTo>
                <a:lnTo>
                  <a:pt x="154" y="1195"/>
                </a:lnTo>
                <a:lnTo>
                  <a:pt x="157" y="1198"/>
                </a:lnTo>
                <a:lnTo>
                  <a:pt x="158" y="1198"/>
                </a:lnTo>
                <a:lnTo>
                  <a:pt x="158" y="1199"/>
                </a:lnTo>
                <a:lnTo>
                  <a:pt x="159" y="1200"/>
                </a:lnTo>
                <a:lnTo>
                  <a:pt x="161" y="1203"/>
                </a:lnTo>
                <a:lnTo>
                  <a:pt x="163" y="1204"/>
                </a:lnTo>
                <a:lnTo>
                  <a:pt x="163" y="1206"/>
                </a:lnTo>
                <a:lnTo>
                  <a:pt x="164" y="1207"/>
                </a:lnTo>
                <a:lnTo>
                  <a:pt x="164" y="1208"/>
                </a:lnTo>
                <a:lnTo>
                  <a:pt x="166" y="1210"/>
                </a:lnTo>
                <a:lnTo>
                  <a:pt x="166" y="1211"/>
                </a:lnTo>
                <a:lnTo>
                  <a:pt x="166" y="1212"/>
                </a:lnTo>
                <a:lnTo>
                  <a:pt x="166" y="1213"/>
                </a:lnTo>
                <a:lnTo>
                  <a:pt x="166" y="1214"/>
                </a:lnTo>
                <a:lnTo>
                  <a:pt x="167" y="1216"/>
                </a:lnTo>
                <a:lnTo>
                  <a:pt x="168" y="1222"/>
                </a:lnTo>
                <a:lnTo>
                  <a:pt x="168" y="1223"/>
                </a:lnTo>
                <a:lnTo>
                  <a:pt x="168" y="1225"/>
                </a:lnTo>
                <a:lnTo>
                  <a:pt x="169" y="1230"/>
                </a:lnTo>
                <a:lnTo>
                  <a:pt x="170" y="1235"/>
                </a:lnTo>
                <a:lnTo>
                  <a:pt x="173" y="1239"/>
                </a:lnTo>
                <a:lnTo>
                  <a:pt x="174" y="1240"/>
                </a:lnTo>
                <a:lnTo>
                  <a:pt x="175" y="1243"/>
                </a:lnTo>
                <a:lnTo>
                  <a:pt x="177" y="1244"/>
                </a:lnTo>
                <a:lnTo>
                  <a:pt x="178" y="1245"/>
                </a:lnTo>
                <a:lnTo>
                  <a:pt x="180" y="1247"/>
                </a:lnTo>
                <a:lnTo>
                  <a:pt x="181" y="1248"/>
                </a:lnTo>
                <a:lnTo>
                  <a:pt x="182" y="1249"/>
                </a:lnTo>
                <a:lnTo>
                  <a:pt x="183" y="1249"/>
                </a:lnTo>
                <a:lnTo>
                  <a:pt x="183" y="1250"/>
                </a:lnTo>
                <a:lnTo>
                  <a:pt x="186" y="1252"/>
                </a:lnTo>
                <a:lnTo>
                  <a:pt x="186" y="1253"/>
                </a:lnTo>
                <a:lnTo>
                  <a:pt x="187" y="1253"/>
                </a:lnTo>
                <a:lnTo>
                  <a:pt x="189" y="1254"/>
                </a:lnTo>
                <a:lnTo>
                  <a:pt x="190" y="1256"/>
                </a:lnTo>
                <a:lnTo>
                  <a:pt x="190" y="1258"/>
                </a:lnTo>
                <a:lnTo>
                  <a:pt x="190" y="1261"/>
                </a:lnTo>
                <a:lnTo>
                  <a:pt x="189" y="1264"/>
                </a:lnTo>
                <a:lnTo>
                  <a:pt x="188" y="1266"/>
                </a:lnTo>
                <a:lnTo>
                  <a:pt x="188" y="1267"/>
                </a:lnTo>
                <a:lnTo>
                  <a:pt x="187" y="1268"/>
                </a:lnTo>
                <a:lnTo>
                  <a:pt x="188" y="1268"/>
                </a:lnTo>
                <a:lnTo>
                  <a:pt x="188" y="1269"/>
                </a:lnTo>
                <a:lnTo>
                  <a:pt x="188" y="1270"/>
                </a:lnTo>
                <a:lnTo>
                  <a:pt x="189" y="1271"/>
                </a:lnTo>
                <a:lnTo>
                  <a:pt x="190" y="1272"/>
                </a:lnTo>
                <a:lnTo>
                  <a:pt x="190" y="1273"/>
                </a:lnTo>
                <a:lnTo>
                  <a:pt x="189" y="1273"/>
                </a:lnTo>
                <a:lnTo>
                  <a:pt x="188" y="1274"/>
                </a:lnTo>
                <a:lnTo>
                  <a:pt x="186" y="1276"/>
                </a:lnTo>
                <a:lnTo>
                  <a:pt x="186" y="1277"/>
                </a:lnTo>
                <a:lnTo>
                  <a:pt x="185" y="1277"/>
                </a:lnTo>
                <a:lnTo>
                  <a:pt x="182" y="1279"/>
                </a:lnTo>
                <a:lnTo>
                  <a:pt x="180" y="1281"/>
                </a:lnTo>
                <a:lnTo>
                  <a:pt x="179" y="1281"/>
                </a:lnTo>
                <a:lnTo>
                  <a:pt x="178" y="1282"/>
                </a:lnTo>
                <a:lnTo>
                  <a:pt x="175" y="1284"/>
                </a:lnTo>
                <a:lnTo>
                  <a:pt x="170" y="1286"/>
                </a:lnTo>
                <a:lnTo>
                  <a:pt x="168" y="1286"/>
                </a:lnTo>
                <a:lnTo>
                  <a:pt x="166" y="1285"/>
                </a:lnTo>
                <a:lnTo>
                  <a:pt x="162" y="1286"/>
                </a:lnTo>
                <a:lnTo>
                  <a:pt x="158" y="1286"/>
                </a:lnTo>
                <a:lnTo>
                  <a:pt x="155" y="1287"/>
                </a:lnTo>
                <a:lnTo>
                  <a:pt x="153" y="1287"/>
                </a:lnTo>
                <a:lnTo>
                  <a:pt x="146" y="1287"/>
                </a:lnTo>
                <a:lnTo>
                  <a:pt x="142" y="1287"/>
                </a:lnTo>
                <a:lnTo>
                  <a:pt x="140" y="1288"/>
                </a:lnTo>
                <a:lnTo>
                  <a:pt x="140" y="1288"/>
                </a:lnTo>
                <a:lnTo>
                  <a:pt x="139" y="1288"/>
                </a:lnTo>
                <a:lnTo>
                  <a:pt x="135" y="1287"/>
                </a:lnTo>
                <a:lnTo>
                  <a:pt x="133" y="1287"/>
                </a:lnTo>
                <a:lnTo>
                  <a:pt x="128" y="1289"/>
                </a:lnTo>
                <a:lnTo>
                  <a:pt x="122" y="1289"/>
                </a:lnTo>
                <a:lnTo>
                  <a:pt x="120" y="1290"/>
                </a:lnTo>
                <a:lnTo>
                  <a:pt x="119" y="1290"/>
                </a:lnTo>
                <a:close/>
                <a:moveTo>
                  <a:pt x="4" y="1814"/>
                </a:moveTo>
                <a:lnTo>
                  <a:pt x="3" y="1814"/>
                </a:lnTo>
                <a:lnTo>
                  <a:pt x="2" y="1814"/>
                </a:lnTo>
                <a:lnTo>
                  <a:pt x="3" y="1813"/>
                </a:lnTo>
                <a:lnTo>
                  <a:pt x="4" y="1812"/>
                </a:lnTo>
                <a:lnTo>
                  <a:pt x="4" y="1814"/>
                </a:lnTo>
                <a:close/>
                <a:moveTo>
                  <a:pt x="3" y="1798"/>
                </a:moveTo>
                <a:lnTo>
                  <a:pt x="3" y="1797"/>
                </a:lnTo>
                <a:lnTo>
                  <a:pt x="3" y="1796"/>
                </a:lnTo>
                <a:lnTo>
                  <a:pt x="3" y="1795"/>
                </a:lnTo>
                <a:lnTo>
                  <a:pt x="4" y="1794"/>
                </a:lnTo>
                <a:lnTo>
                  <a:pt x="4" y="1793"/>
                </a:lnTo>
                <a:lnTo>
                  <a:pt x="3" y="1793"/>
                </a:lnTo>
                <a:lnTo>
                  <a:pt x="4" y="1793"/>
                </a:lnTo>
                <a:lnTo>
                  <a:pt x="5" y="1793"/>
                </a:lnTo>
                <a:lnTo>
                  <a:pt x="6" y="1793"/>
                </a:lnTo>
                <a:lnTo>
                  <a:pt x="7" y="1793"/>
                </a:lnTo>
                <a:lnTo>
                  <a:pt x="9" y="1793"/>
                </a:lnTo>
                <a:lnTo>
                  <a:pt x="10" y="1793"/>
                </a:lnTo>
                <a:lnTo>
                  <a:pt x="10" y="1793"/>
                </a:lnTo>
                <a:lnTo>
                  <a:pt x="11" y="1794"/>
                </a:lnTo>
                <a:lnTo>
                  <a:pt x="10" y="1795"/>
                </a:lnTo>
                <a:lnTo>
                  <a:pt x="10" y="1796"/>
                </a:lnTo>
                <a:lnTo>
                  <a:pt x="9" y="1796"/>
                </a:lnTo>
                <a:lnTo>
                  <a:pt x="9" y="1794"/>
                </a:lnTo>
                <a:lnTo>
                  <a:pt x="8" y="1794"/>
                </a:lnTo>
                <a:lnTo>
                  <a:pt x="8" y="1796"/>
                </a:lnTo>
                <a:lnTo>
                  <a:pt x="7" y="1796"/>
                </a:lnTo>
                <a:lnTo>
                  <a:pt x="6" y="1796"/>
                </a:lnTo>
                <a:lnTo>
                  <a:pt x="6" y="1798"/>
                </a:lnTo>
                <a:lnTo>
                  <a:pt x="5" y="1798"/>
                </a:lnTo>
                <a:lnTo>
                  <a:pt x="4" y="1798"/>
                </a:lnTo>
                <a:lnTo>
                  <a:pt x="4" y="1797"/>
                </a:lnTo>
                <a:lnTo>
                  <a:pt x="5" y="1796"/>
                </a:lnTo>
                <a:lnTo>
                  <a:pt x="4" y="1796"/>
                </a:lnTo>
                <a:lnTo>
                  <a:pt x="4" y="1797"/>
                </a:lnTo>
                <a:lnTo>
                  <a:pt x="3" y="1797"/>
                </a:lnTo>
                <a:lnTo>
                  <a:pt x="3" y="1798"/>
                </a:lnTo>
                <a:close/>
                <a:moveTo>
                  <a:pt x="160" y="1348"/>
                </a:moveTo>
                <a:lnTo>
                  <a:pt x="159" y="1347"/>
                </a:lnTo>
                <a:lnTo>
                  <a:pt x="159" y="1346"/>
                </a:lnTo>
                <a:lnTo>
                  <a:pt x="160" y="1346"/>
                </a:lnTo>
                <a:lnTo>
                  <a:pt x="162" y="1346"/>
                </a:lnTo>
                <a:lnTo>
                  <a:pt x="163" y="1346"/>
                </a:lnTo>
                <a:lnTo>
                  <a:pt x="162" y="1347"/>
                </a:lnTo>
                <a:lnTo>
                  <a:pt x="161" y="1348"/>
                </a:lnTo>
                <a:lnTo>
                  <a:pt x="160" y="1348"/>
                </a:lnTo>
                <a:close/>
                <a:moveTo>
                  <a:pt x="4" y="1792"/>
                </a:moveTo>
                <a:lnTo>
                  <a:pt x="3" y="1792"/>
                </a:lnTo>
                <a:lnTo>
                  <a:pt x="3" y="1791"/>
                </a:lnTo>
                <a:lnTo>
                  <a:pt x="4" y="1791"/>
                </a:lnTo>
                <a:lnTo>
                  <a:pt x="5" y="1792"/>
                </a:lnTo>
                <a:lnTo>
                  <a:pt x="6" y="1792"/>
                </a:lnTo>
                <a:lnTo>
                  <a:pt x="5" y="1792"/>
                </a:lnTo>
                <a:lnTo>
                  <a:pt x="4" y="1792"/>
                </a:lnTo>
                <a:close/>
                <a:moveTo>
                  <a:pt x="5" y="1791"/>
                </a:moveTo>
                <a:lnTo>
                  <a:pt x="3" y="1790"/>
                </a:lnTo>
                <a:lnTo>
                  <a:pt x="4" y="1787"/>
                </a:lnTo>
                <a:lnTo>
                  <a:pt x="4" y="1786"/>
                </a:lnTo>
                <a:lnTo>
                  <a:pt x="4" y="1785"/>
                </a:lnTo>
                <a:lnTo>
                  <a:pt x="5" y="1784"/>
                </a:lnTo>
                <a:lnTo>
                  <a:pt x="4" y="1784"/>
                </a:lnTo>
                <a:lnTo>
                  <a:pt x="3" y="1785"/>
                </a:lnTo>
                <a:lnTo>
                  <a:pt x="2" y="1785"/>
                </a:lnTo>
                <a:lnTo>
                  <a:pt x="2" y="1783"/>
                </a:lnTo>
                <a:lnTo>
                  <a:pt x="2" y="1782"/>
                </a:lnTo>
                <a:lnTo>
                  <a:pt x="3" y="1781"/>
                </a:lnTo>
                <a:lnTo>
                  <a:pt x="4" y="1782"/>
                </a:lnTo>
                <a:lnTo>
                  <a:pt x="4" y="1781"/>
                </a:lnTo>
                <a:lnTo>
                  <a:pt x="5" y="1779"/>
                </a:lnTo>
                <a:lnTo>
                  <a:pt x="5" y="1778"/>
                </a:lnTo>
                <a:lnTo>
                  <a:pt x="5" y="1776"/>
                </a:lnTo>
                <a:lnTo>
                  <a:pt x="5" y="1775"/>
                </a:lnTo>
                <a:lnTo>
                  <a:pt x="6" y="1774"/>
                </a:lnTo>
                <a:lnTo>
                  <a:pt x="6" y="1773"/>
                </a:lnTo>
                <a:lnTo>
                  <a:pt x="7" y="1774"/>
                </a:lnTo>
                <a:lnTo>
                  <a:pt x="6" y="1778"/>
                </a:lnTo>
                <a:lnTo>
                  <a:pt x="7" y="1779"/>
                </a:lnTo>
                <a:lnTo>
                  <a:pt x="8" y="1781"/>
                </a:lnTo>
                <a:lnTo>
                  <a:pt x="8" y="1781"/>
                </a:lnTo>
                <a:lnTo>
                  <a:pt x="8" y="1782"/>
                </a:lnTo>
                <a:lnTo>
                  <a:pt x="8" y="1783"/>
                </a:lnTo>
                <a:lnTo>
                  <a:pt x="8" y="1784"/>
                </a:lnTo>
                <a:lnTo>
                  <a:pt x="6" y="1786"/>
                </a:lnTo>
                <a:lnTo>
                  <a:pt x="6" y="1787"/>
                </a:lnTo>
                <a:lnTo>
                  <a:pt x="6" y="1788"/>
                </a:lnTo>
                <a:lnTo>
                  <a:pt x="6" y="1789"/>
                </a:lnTo>
                <a:lnTo>
                  <a:pt x="6" y="1791"/>
                </a:lnTo>
                <a:lnTo>
                  <a:pt x="5" y="1791"/>
                </a:lnTo>
                <a:close/>
                <a:moveTo>
                  <a:pt x="1" y="1799"/>
                </a:moveTo>
                <a:lnTo>
                  <a:pt x="1" y="1798"/>
                </a:lnTo>
                <a:lnTo>
                  <a:pt x="0" y="1797"/>
                </a:lnTo>
                <a:lnTo>
                  <a:pt x="1" y="1796"/>
                </a:lnTo>
                <a:lnTo>
                  <a:pt x="2" y="1796"/>
                </a:lnTo>
                <a:lnTo>
                  <a:pt x="2" y="1797"/>
                </a:lnTo>
                <a:lnTo>
                  <a:pt x="2" y="1798"/>
                </a:lnTo>
                <a:lnTo>
                  <a:pt x="1" y="1799"/>
                </a:lnTo>
                <a:close/>
                <a:moveTo>
                  <a:pt x="26" y="1716"/>
                </a:moveTo>
                <a:lnTo>
                  <a:pt x="25" y="1715"/>
                </a:lnTo>
                <a:lnTo>
                  <a:pt x="28" y="1714"/>
                </a:lnTo>
                <a:lnTo>
                  <a:pt x="28" y="1715"/>
                </a:lnTo>
                <a:lnTo>
                  <a:pt x="26" y="1716"/>
                </a:lnTo>
                <a:close/>
                <a:moveTo>
                  <a:pt x="214" y="1173"/>
                </a:moveTo>
                <a:lnTo>
                  <a:pt x="213" y="1171"/>
                </a:lnTo>
                <a:lnTo>
                  <a:pt x="214" y="1170"/>
                </a:lnTo>
                <a:lnTo>
                  <a:pt x="213" y="1168"/>
                </a:lnTo>
                <a:lnTo>
                  <a:pt x="214" y="1167"/>
                </a:lnTo>
                <a:lnTo>
                  <a:pt x="215" y="1166"/>
                </a:lnTo>
                <a:lnTo>
                  <a:pt x="216" y="1166"/>
                </a:lnTo>
                <a:lnTo>
                  <a:pt x="216" y="1169"/>
                </a:lnTo>
                <a:lnTo>
                  <a:pt x="216" y="1170"/>
                </a:lnTo>
                <a:lnTo>
                  <a:pt x="215" y="1172"/>
                </a:lnTo>
                <a:lnTo>
                  <a:pt x="214" y="1173"/>
                </a:lnTo>
                <a:close/>
                <a:moveTo>
                  <a:pt x="14" y="1752"/>
                </a:moveTo>
                <a:lnTo>
                  <a:pt x="13" y="1752"/>
                </a:lnTo>
                <a:lnTo>
                  <a:pt x="14" y="1751"/>
                </a:lnTo>
                <a:lnTo>
                  <a:pt x="13" y="1750"/>
                </a:lnTo>
                <a:lnTo>
                  <a:pt x="13" y="1749"/>
                </a:lnTo>
                <a:lnTo>
                  <a:pt x="14" y="1747"/>
                </a:lnTo>
                <a:lnTo>
                  <a:pt x="13" y="1747"/>
                </a:lnTo>
                <a:lnTo>
                  <a:pt x="14" y="1747"/>
                </a:lnTo>
                <a:lnTo>
                  <a:pt x="14" y="1746"/>
                </a:lnTo>
                <a:lnTo>
                  <a:pt x="15" y="1749"/>
                </a:lnTo>
                <a:lnTo>
                  <a:pt x="15" y="1750"/>
                </a:lnTo>
                <a:lnTo>
                  <a:pt x="15" y="1751"/>
                </a:lnTo>
                <a:lnTo>
                  <a:pt x="15" y="1752"/>
                </a:lnTo>
                <a:lnTo>
                  <a:pt x="14" y="1752"/>
                </a:lnTo>
                <a:close/>
                <a:moveTo>
                  <a:pt x="571" y="127"/>
                </a:moveTo>
                <a:lnTo>
                  <a:pt x="570" y="126"/>
                </a:lnTo>
                <a:lnTo>
                  <a:pt x="569" y="125"/>
                </a:lnTo>
                <a:lnTo>
                  <a:pt x="564" y="119"/>
                </a:lnTo>
                <a:lnTo>
                  <a:pt x="563" y="114"/>
                </a:lnTo>
                <a:lnTo>
                  <a:pt x="561" y="112"/>
                </a:lnTo>
                <a:lnTo>
                  <a:pt x="560" y="111"/>
                </a:lnTo>
                <a:lnTo>
                  <a:pt x="559" y="110"/>
                </a:lnTo>
                <a:lnTo>
                  <a:pt x="559" y="108"/>
                </a:lnTo>
                <a:lnTo>
                  <a:pt x="558" y="107"/>
                </a:lnTo>
                <a:lnTo>
                  <a:pt x="557" y="105"/>
                </a:lnTo>
                <a:lnTo>
                  <a:pt x="557" y="104"/>
                </a:lnTo>
                <a:lnTo>
                  <a:pt x="557" y="103"/>
                </a:lnTo>
                <a:lnTo>
                  <a:pt x="556" y="103"/>
                </a:lnTo>
                <a:lnTo>
                  <a:pt x="558" y="93"/>
                </a:lnTo>
                <a:lnTo>
                  <a:pt x="559" y="91"/>
                </a:lnTo>
                <a:lnTo>
                  <a:pt x="559" y="89"/>
                </a:lnTo>
                <a:lnTo>
                  <a:pt x="561" y="88"/>
                </a:lnTo>
                <a:lnTo>
                  <a:pt x="561" y="87"/>
                </a:lnTo>
                <a:lnTo>
                  <a:pt x="562" y="86"/>
                </a:lnTo>
                <a:lnTo>
                  <a:pt x="566" y="85"/>
                </a:lnTo>
                <a:lnTo>
                  <a:pt x="566" y="84"/>
                </a:lnTo>
                <a:lnTo>
                  <a:pt x="567" y="84"/>
                </a:lnTo>
                <a:lnTo>
                  <a:pt x="567" y="85"/>
                </a:lnTo>
                <a:lnTo>
                  <a:pt x="567" y="86"/>
                </a:lnTo>
                <a:lnTo>
                  <a:pt x="569" y="87"/>
                </a:lnTo>
                <a:lnTo>
                  <a:pt x="569" y="88"/>
                </a:lnTo>
                <a:lnTo>
                  <a:pt x="570" y="89"/>
                </a:lnTo>
                <a:lnTo>
                  <a:pt x="570" y="91"/>
                </a:lnTo>
                <a:lnTo>
                  <a:pt x="571" y="93"/>
                </a:lnTo>
                <a:lnTo>
                  <a:pt x="571" y="94"/>
                </a:lnTo>
                <a:lnTo>
                  <a:pt x="570" y="94"/>
                </a:lnTo>
                <a:lnTo>
                  <a:pt x="569" y="95"/>
                </a:lnTo>
                <a:lnTo>
                  <a:pt x="569" y="98"/>
                </a:lnTo>
                <a:lnTo>
                  <a:pt x="569" y="102"/>
                </a:lnTo>
                <a:lnTo>
                  <a:pt x="570" y="104"/>
                </a:lnTo>
                <a:lnTo>
                  <a:pt x="570" y="105"/>
                </a:lnTo>
                <a:lnTo>
                  <a:pt x="571" y="106"/>
                </a:lnTo>
                <a:lnTo>
                  <a:pt x="571" y="107"/>
                </a:lnTo>
                <a:lnTo>
                  <a:pt x="572" y="110"/>
                </a:lnTo>
                <a:lnTo>
                  <a:pt x="576" y="123"/>
                </a:lnTo>
                <a:lnTo>
                  <a:pt x="576" y="126"/>
                </a:lnTo>
                <a:lnTo>
                  <a:pt x="575" y="127"/>
                </a:lnTo>
                <a:lnTo>
                  <a:pt x="572" y="127"/>
                </a:lnTo>
                <a:lnTo>
                  <a:pt x="571" y="127"/>
                </a:lnTo>
                <a:close/>
                <a:moveTo>
                  <a:pt x="110" y="1359"/>
                </a:moveTo>
                <a:lnTo>
                  <a:pt x="110" y="1358"/>
                </a:lnTo>
                <a:lnTo>
                  <a:pt x="111" y="1358"/>
                </a:lnTo>
                <a:lnTo>
                  <a:pt x="112" y="1357"/>
                </a:lnTo>
                <a:lnTo>
                  <a:pt x="113" y="1357"/>
                </a:lnTo>
                <a:lnTo>
                  <a:pt x="112" y="1356"/>
                </a:lnTo>
                <a:lnTo>
                  <a:pt x="112" y="1355"/>
                </a:lnTo>
                <a:lnTo>
                  <a:pt x="115" y="1353"/>
                </a:lnTo>
                <a:lnTo>
                  <a:pt x="115" y="1352"/>
                </a:lnTo>
                <a:lnTo>
                  <a:pt x="116" y="1353"/>
                </a:lnTo>
                <a:lnTo>
                  <a:pt x="118" y="1353"/>
                </a:lnTo>
                <a:lnTo>
                  <a:pt x="119" y="1353"/>
                </a:lnTo>
                <a:lnTo>
                  <a:pt x="122" y="1353"/>
                </a:lnTo>
                <a:lnTo>
                  <a:pt x="124" y="1354"/>
                </a:lnTo>
                <a:lnTo>
                  <a:pt x="125" y="1354"/>
                </a:lnTo>
                <a:lnTo>
                  <a:pt x="127" y="1353"/>
                </a:lnTo>
                <a:lnTo>
                  <a:pt x="128" y="1353"/>
                </a:lnTo>
                <a:lnTo>
                  <a:pt x="127" y="1353"/>
                </a:lnTo>
                <a:lnTo>
                  <a:pt x="123" y="1352"/>
                </a:lnTo>
                <a:lnTo>
                  <a:pt x="126" y="1351"/>
                </a:lnTo>
                <a:lnTo>
                  <a:pt x="127" y="1351"/>
                </a:lnTo>
                <a:lnTo>
                  <a:pt x="128" y="1352"/>
                </a:lnTo>
                <a:lnTo>
                  <a:pt x="128" y="1352"/>
                </a:lnTo>
                <a:lnTo>
                  <a:pt x="129" y="1351"/>
                </a:lnTo>
                <a:lnTo>
                  <a:pt x="132" y="1352"/>
                </a:lnTo>
                <a:lnTo>
                  <a:pt x="133" y="1352"/>
                </a:lnTo>
                <a:lnTo>
                  <a:pt x="136" y="1353"/>
                </a:lnTo>
                <a:lnTo>
                  <a:pt x="139" y="1354"/>
                </a:lnTo>
                <a:lnTo>
                  <a:pt x="143" y="1355"/>
                </a:lnTo>
                <a:lnTo>
                  <a:pt x="144" y="1355"/>
                </a:lnTo>
                <a:lnTo>
                  <a:pt x="144" y="1356"/>
                </a:lnTo>
                <a:lnTo>
                  <a:pt x="149" y="1357"/>
                </a:lnTo>
                <a:lnTo>
                  <a:pt x="150" y="1357"/>
                </a:lnTo>
                <a:lnTo>
                  <a:pt x="150" y="1358"/>
                </a:lnTo>
                <a:lnTo>
                  <a:pt x="149" y="1358"/>
                </a:lnTo>
                <a:lnTo>
                  <a:pt x="147" y="1358"/>
                </a:lnTo>
                <a:lnTo>
                  <a:pt x="146" y="1358"/>
                </a:lnTo>
                <a:lnTo>
                  <a:pt x="145" y="1358"/>
                </a:lnTo>
                <a:lnTo>
                  <a:pt x="143" y="1361"/>
                </a:lnTo>
                <a:lnTo>
                  <a:pt x="141" y="1362"/>
                </a:lnTo>
                <a:lnTo>
                  <a:pt x="140" y="1362"/>
                </a:lnTo>
                <a:lnTo>
                  <a:pt x="140" y="1363"/>
                </a:lnTo>
                <a:lnTo>
                  <a:pt x="140" y="1362"/>
                </a:lnTo>
                <a:lnTo>
                  <a:pt x="140" y="1361"/>
                </a:lnTo>
                <a:lnTo>
                  <a:pt x="139" y="1361"/>
                </a:lnTo>
                <a:lnTo>
                  <a:pt x="139" y="1363"/>
                </a:lnTo>
                <a:lnTo>
                  <a:pt x="138" y="1363"/>
                </a:lnTo>
                <a:lnTo>
                  <a:pt x="138" y="1363"/>
                </a:lnTo>
                <a:lnTo>
                  <a:pt x="137" y="1363"/>
                </a:lnTo>
                <a:lnTo>
                  <a:pt x="138" y="1362"/>
                </a:lnTo>
                <a:lnTo>
                  <a:pt x="138" y="1360"/>
                </a:lnTo>
                <a:lnTo>
                  <a:pt x="139" y="1360"/>
                </a:lnTo>
                <a:lnTo>
                  <a:pt x="139" y="1359"/>
                </a:lnTo>
                <a:lnTo>
                  <a:pt x="137" y="1359"/>
                </a:lnTo>
                <a:lnTo>
                  <a:pt x="137" y="1358"/>
                </a:lnTo>
                <a:lnTo>
                  <a:pt x="136" y="1359"/>
                </a:lnTo>
                <a:lnTo>
                  <a:pt x="136" y="1360"/>
                </a:lnTo>
                <a:lnTo>
                  <a:pt x="136" y="1361"/>
                </a:lnTo>
                <a:lnTo>
                  <a:pt x="135" y="1361"/>
                </a:lnTo>
                <a:lnTo>
                  <a:pt x="134" y="1360"/>
                </a:lnTo>
                <a:lnTo>
                  <a:pt x="133" y="1360"/>
                </a:lnTo>
                <a:lnTo>
                  <a:pt x="131" y="1360"/>
                </a:lnTo>
                <a:lnTo>
                  <a:pt x="125" y="1358"/>
                </a:lnTo>
                <a:lnTo>
                  <a:pt x="120" y="1358"/>
                </a:lnTo>
                <a:lnTo>
                  <a:pt x="116" y="1358"/>
                </a:lnTo>
                <a:lnTo>
                  <a:pt x="114" y="1359"/>
                </a:lnTo>
                <a:lnTo>
                  <a:pt x="113" y="1359"/>
                </a:lnTo>
                <a:lnTo>
                  <a:pt x="111" y="1359"/>
                </a:lnTo>
                <a:lnTo>
                  <a:pt x="110" y="1359"/>
                </a:lnTo>
                <a:close/>
                <a:moveTo>
                  <a:pt x="221" y="1142"/>
                </a:moveTo>
                <a:lnTo>
                  <a:pt x="220" y="1139"/>
                </a:lnTo>
                <a:lnTo>
                  <a:pt x="221" y="1139"/>
                </a:lnTo>
                <a:lnTo>
                  <a:pt x="221" y="1140"/>
                </a:lnTo>
                <a:lnTo>
                  <a:pt x="222" y="1140"/>
                </a:lnTo>
                <a:lnTo>
                  <a:pt x="222" y="1141"/>
                </a:lnTo>
                <a:lnTo>
                  <a:pt x="221" y="1141"/>
                </a:lnTo>
                <a:lnTo>
                  <a:pt x="221" y="1142"/>
                </a:lnTo>
                <a:lnTo>
                  <a:pt x="221" y="1142"/>
                </a:lnTo>
                <a:close/>
                <a:moveTo>
                  <a:pt x="33" y="1685"/>
                </a:moveTo>
                <a:lnTo>
                  <a:pt x="32" y="1684"/>
                </a:lnTo>
                <a:lnTo>
                  <a:pt x="32" y="1683"/>
                </a:lnTo>
                <a:lnTo>
                  <a:pt x="32" y="1682"/>
                </a:lnTo>
                <a:lnTo>
                  <a:pt x="33" y="1682"/>
                </a:lnTo>
                <a:lnTo>
                  <a:pt x="34" y="1683"/>
                </a:lnTo>
                <a:lnTo>
                  <a:pt x="34" y="1684"/>
                </a:lnTo>
                <a:lnTo>
                  <a:pt x="33" y="1685"/>
                </a:lnTo>
                <a:close/>
                <a:moveTo>
                  <a:pt x="219" y="1147"/>
                </a:moveTo>
                <a:lnTo>
                  <a:pt x="217" y="1146"/>
                </a:lnTo>
                <a:lnTo>
                  <a:pt x="218" y="1145"/>
                </a:lnTo>
                <a:lnTo>
                  <a:pt x="219" y="1143"/>
                </a:lnTo>
                <a:lnTo>
                  <a:pt x="220" y="1143"/>
                </a:lnTo>
                <a:lnTo>
                  <a:pt x="221" y="1143"/>
                </a:lnTo>
                <a:lnTo>
                  <a:pt x="221" y="1144"/>
                </a:lnTo>
                <a:lnTo>
                  <a:pt x="220" y="1146"/>
                </a:lnTo>
                <a:lnTo>
                  <a:pt x="219" y="1147"/>
                </a:lnTo>
                <a:close/>
                <a:moveTo>
                  <a:pt x="21" y="1698"/>
                </a:moveTo>
                <a:lnTo>
                  <a:pt x="21" y="1697"/>
                </a:lnTo>
                <a:lnTo>
                  <a:pt x="22" y="1696"/>
                </a:lnTo>
                <a:lnTo>
                  <a:pt x="22" y="1695"/>
                </a:lnTo>
                <a:lnTo>
                  <a:pt x="23" y="1695"/>
                </a:lnTo>
                <a:lnTo>
                  <a:pt x="23" y="1695"/>
                </a:lnTo>
                <a:lnTo>
                  <a:pt x="23" y="1695"/>
                </a:lnTo>
                <a:lnTo>
                  <a:pt x="23" y="1695"/>
                </a:lnTo>
                <a:lnTo>
                  <a:pt x="22" y="1695"/>
                </a:lnTo>
                <a:lnTo>
                  <a:pt x="21" y="1695"/>
                </a:lnTo>
                <a:lnTo>
                  <a:pt x="21" y="1695"/>
                </a:lnTo>
                <a:lnTo>
                  <a:pt x="22" y="1695"/>
                </a:lnTo>
                <a:lnTo>
                  <a:pt x="23" y="1694"/>
                </a:lnTo>
                <a:lnTo>
                  <a:pt x="23" y="1693"/>
                </a:lnTo>
                <a:lnTo>
                  <a:pt x="24" y="1693"/>
                </a:lnTo>
                <a:lnTo>
                  <a:pt x="25" y="1692"/>
                </a:lnTo>
                <a:lnTo>
                  <a:pt x="26" y="1692"/>
                </a:lnTo>
                <a:lnTo>
                  <a:pt x="25" y="1693"/>
                </a:lnTo>
                <a:lnTo>
                  <a:pt x="26" y="1694"/>
                </a:lnTo>
                <a:lnTo>
                  <a:pt x="27" y="1693"/>
                </a:lnTo>
                <a:lnTo>
                  <a:pt x="27" y="1692"/>
                </a:lnTo>
                <a:lnTo>
                  <a:pt x="28" y="1692"/>
                </a:lnTo>
                <a:lnTo>
                  <a:pt x="29" y="1693"/>
                </a:lnTo>
                <a:lnTo>
                  <a:pt x="29" y="1694"/>
                </a:lnTo>
                <a:lnTo>
                  <a:pt x="25" y="1695"/>
                </a:lnTo>
                <a:lnTo>
                  <a:pt x="24" y="1696"/>
                </a:lnTo>
                <a:lnTo>
                  <a:pt x="22" y="1697"/>
                </a:lnTo>
                <a:lnTo>
                  <a:pt x="21" y="1698"/>
                </a:lnTo>
                <a:close/>
                <a:moveTo>
                  <a:pt x="30" y="1687"/>
                </a:moveTo>
                <a:lnTo>
                  <a:pt x="29" y="1687"/>
                </a:lnTo>
                <a:lnTo>
                  <a:pt x="29" y="1686"/>
                </a:lnTo>
                <a:lnTo>
                  <a:pt x="29" y="1685"/>
                </a:lnTo>
                <a:lnTo>
                  <a:pt x="30" y="1684"/>
                </a:lnTo>
                <a:lnTo>
                  <a:pt x="31" y="1684"/>
                </a:lnTo>
                <a:lnTo>
                  <a:pt x="31" y="1685"/>
                </a:lnTo>
                <a:lnTo>
                  <a:pt x="31" y="1686"/>
                </a:lnTo>
                <a:lnTo>
                  <a:pt x="31" y="1687"/>
                </a:lnTo>
                <a:lnTo>
                  <a:pt x="30" y="1687"/>
                </a:lnTo>
                <a:close/>
                <a:moveTo>
                  <a:pt x="23" y="1701"/>
                </a:moveTo>
                <a:lnTo>
                  <a:pt x="22" y="1701"/>
                </a:lnTo>
                <a:lnTo>
                  <a:pt x="22" y="1700"/>
                </a:lnTo>
                <a:lnTo>
                  <a:pt x="23" y="1699"/>
                </a:lnTo>
                <a:lnTo>
                  <a:pt x="23" y="1699"/>
                </a:lnTo>
                <a:lnTo>
                  <a:pt x="23" y="1700"/>
                </a:lnTo>
                <a:lnTo>
                  <a:pt x="23" y="1701"/>
                </a:lnTo>
                <a:close/>
                <a:moveTo>
                  <a:pt x="131" y="1351"/>
                </a:moveTo>
                <a:lnTo>
                  <a:pt x="131" y="1351"/>
                </a:lnTo>
                <a:lnTo>
                  <a:pt x="132" y="1351"/>
                </a:lnTo>
                <a:lnTo>
                  <a:pt x="134" y="1351"/>
                </a:lnTo>
                <a:lnTo>
                  <a:pt x="136" y="1351"/>
                </a:lnTo>
                <a:lnTo>
                  <a:pt x="138" y="1351"/>
                </a:lnTo>
                <a:lnTo>
                  <a:pt x="138" y="1352"/>
                </a:lnTo>
                <a:lnTo>
                  <a:pt x="139" y="1352"/>
                </a:lnTo>
                <a:lnTo>
                  <a:pt x="140" y="1352"/>
                </a:lnTo>
                <a:lnTo>
                  <a:pt x="140" y="1351"/>
                </a:lnTo>
                <a:lnTo>
                  <a:pt x="140" y="1351"/>
                </a:lnTo>
                <a:lnTo>
                  <a:pt x="140" y="1351"/>
                </a:lnTo>
                <a:lnTo>
                  <a:pt x="142" y="1351"/>
                </a:lnTo>
                <a:lnTo>
                  <a:pt x="144" y="1351"/>
                </a:lnTo>
                <a:lnTo>
                  <a:pt x="144" y="1352"/>
                </a:lnTo>
                <a:lnTo>
                  <a:pt x="143" y="1352"/>
                </a:lnTo>
                <a:lnTo>
                  <a:pt x="141" y="1353"/>
                </a:lnTo>
                <a:lnTo>
                  <a:pt x="140" y="1353"/>
                </a:lnTo>
                <a:lnTo>
                  <a:pt x="138" y="1353"/>
                </a:lnTo>
                <a:lnTo>
                  <a:pt x="135" y="1351"/>
                </a:lnTo>
                <a:lnTo>
                  <a:pt x="132" y="1351"/>
                </a:lnTo>
                <a:lnTo>
                  <a:pt x="131" y="1351"/>
                </a:lnTo>
                <a:close/>
                <a:moveTo>
                  <a:pt x="203" y="1117"/>
                </a:moveTo>
                <a:lnTo>
                  <a:pt x="203" y="1117"/>
                </a:lnTo>
                <a:lnTo>
                  <a:pt x="203" y="1115"/>
                </a:lnTo>
                <a:lnTo>
                  <a:pt x="202" y="1113"/>
                </a:lnTo>
                <a:lnTo>
                  <a:pt x="201" y="1112"/>
                </a:lnTo>
                <a:lnTo>
                  <a:pt x="201" y="1111"/>
                </a:lnTo>
                <a:lnTo>
                  <a:pt x="201" y="1110"/>
                </a:lnTo>
                <a:lnTo>
                  <a:pt x="201" y="1108"/>
                </a:lnTo>
                <a:lnTo>
                  <a:pt x="203" y="1102"/>
                </a:lnTo>
                <a:lnTo>
                  <a:pt x="203" y="1100"/>
                </a:lnTo>
                <a:lnTo>
                  <a:pt x="204" y="1099"/>
                </a:lnTo>
                <a:lnTo>
                  <a:pt x="207" y="1097"/>
                </a:lnTo>
                <a:lnTo>
                  <a:pt x="209" y="1097"/>
                </a:lnTo>
                <a:lnTo>
                  <a:pt x="210" y="1097"/>
                </a:lnTo>
                <a:lnTo>
                  <a:pt x="211" y="1096"/>
                </a:lnTo>
                <a:lnTo>
                  <a:pt x="212" y="1096"/>
                </a:lnTo>
                <a:lnTo>
                  <a:pt x="213" y="1097"/>
                </a:lnTo>
                <a:lnTo>
                  <a:pt x="216" y="1099"/>
                </a:lnTo>
                <a:lnTo>
                  <a:pt x="217" y="1100"/>
                </a:lnTo>
                <a:lnTo>
                  <a:pt x="220" y="1101"/>
                </a:lnTo>
                <a:lnTo>
                  <a:pt x="221" y="1104"/>
                </a:lnTo>
                <a:lnTo>
                  <a:pt x="222" y="1105"/>
                </a:lnTo>
                <a:lnTo>
                  <a:pt x="223" y="1105"/>
                </a:lnTo>
                <a:lnTo>
                  <a:pt x="226" y="1105"/>
                </a:lnTo>
                <a:lnTo>
                  <a:pt x="227" y="1105"/>
                </a:lnTo>
                <a:lnTo>
                  <a:pt x="228" y="1105"/>
                </a:lnTo>
                <a:lnTo>
                  <a:pt x="228" y="1108"/>
                </a:lnTo>
                <a:lnTo>
                  <a:pt x="228" y="1112"/>
                </a:lnTo>
                <a:lnTo>
                  <a:pt x="228" y="1113"/>
                </a:lnTo>
                <a:lnTo>
                  <a:pt x="227" y="1114"/>
                </a:lnTo>
                <a:lnTo>
                  <a:pt x="225" y="1114"/>
                </a:lnTo>
                <a:lnTo>
                  <a:pt x="224" y="1114"/>
                </a:lnTo>
                <a:lnTo>
                  <a:pt x="222" y="1114"/>
                </a:lnTo>
                <a:lnTo>
                  <a:pt x="221" y="1114"/>
                </a:lnTo>
                <a:lnTo>
                  <a:pt x="220" y="1115"/>
                </a:lnTo>
                <a:lnTo>
                  <a:pt x="219" y="1116"/>
                </a:lnTo>
                <a:lnTo>
                  <a:pt x="217" y="1117"/>
                </a:lnTo>
                <a:lnTo>
                  <a:pt x="216" y="1117"/>
                </a:lnTo>
                <a:lnTo>
                  <a:pt x="215" y="1120"/>
                </a:lnTo>
                <a:lnTo>
                  <a:pt x="214" y="1121"/>
                </a:lnTo>
                <a:lnTo>
                  <a:pt x="212" y="1120"/>
                </a:lnTo>
                <a:lnTo>
                  <a:pt x="210" y="1118"/>
                </a:lnTo>
                <a:lnTo>
                  <a:pt x="209" y="1117"/>
                </a:lnTo>
                <a:lnTo>
                  <a:pt x="208" y="1117"/>
                </a:lnTo>
                <a:lnTo>
                  <a:pt x="204" y="1117"/>
                </a:lnTo>
                <a:lnTo>
                  <a:pt x="203" y="1117"/>
                </a:lnTo>
                <a:close/>
                <a:moveTo>
                  <a:pt x="15" y="1712"/>
                </a:moveTo>
                <a:lnTo>
                  <a:pt x="15" y="1711"/>
                </a:lnTo>
                <a:lnTo>
                  <a:pt x="15" y="1710"/>
                </a:lnTo>
                <a:lnTo>
                  <a:pt x="16" y="1709"/>
                </a:lnTo>
                <a:lnTo>
                  <a:pt x="17" y="1709"/>
                </a:lnTo>
                <a:lnTo>
                  <a:pt x="19" y="1707"/>
                </a:lnTo>
                <a:lnTo>
                  <a:pt x="19" y="1708"/>
                </a:lnTo>
                <a:lnTo>
                  <a:pt x="18" y="1709"/>
                </a:lnTo>
                <a:lnTo>
                  <a:pt x="16" y="1711"/>
                </a:lnTo>
                <a:lnTo>
                  <a:pt x="16" y="1712"/>
                </a:lnTo>
                <a:lnTo>
                  <a:pt x="15" y="1712"/>
                </a:lnTo>
                <a:close/>
                <a:moveTo>
                  <a:pt x="16" y="1706"/>
                </a:moveTo>
                <a:lnTo>
                  <a:pt x="15" y="1705"/>
                </a:lnTo>
                <a:lnTo>
                  <a:pt x="15" y="1704"/>
                </a:lnTo>
                <a:lnTo>
                  <a:pt x="14" y="1704"/>
                </a:lnTo>
                <a:lnTo>
                  <a:pt x="15" y="1703"/>
                </a:lnTo>
                <a:lnTo>
                  <a:pt x="16" y="1703"/>
                </a:lnTo>
                <a:lnTo>
                  <a:pt x="17" y="1704"/>
                </a:lnTo>
                <a:lnTo>
                  <a:pt x="18" y="1704"/>
                </a:lnTo>
                <a:lnTo>
                  <a:pt x="18" y="1705"/>
                </a:lnTo>
                <a:lnTo>
                  <a:pt x="18" y="1706"/>
                </a:lnTo>
                <a:lnTo>
                  <a:pt x="16" y="1706"/>
                </a:lnTo>
                <a:close/>
                <a:moveTo>
                  <a:pt x="126" y="1367"/>
                </a:moveTo>
                <a:lnTo>
                  <a:pt x="125" y="1367"/>
                </a:lnTo>
                <a:lnTo>
                  <a:pt x="125" y="1366"/>
                </a:lnTo>
                <a:lnTo>
                  <a:pt x="125" y="1365"/>
                </a:lnTo>
                <a:lnTo>
                  <a:pt x="126" y="1365"/>
                </a:lnTo>
                <a:lnTo>
                  <a:pt x="127" y="1366"/>
                </a:lnTo>
                <a:lnTo>
                  <a:pt x="127" y="1365"/>
                </a:lnTo>
                <a:lnTo>
                  <a:pt x="130" y="1363"/>
                </a:lnTo>
                <a:lnTo>
                  <a:pt x="131" y="1363"/>
                </a:lnTo>
                <a:lnTo>
                  <a:pt x="133" y="1364"/>
                </a:lnTo>
                <a:lnTo>
                  <a:pt x="134" y="1365"/>
                </a:lnTo>
                <a:lnTo>
                  <a:pt x="135" y="1366"/>
                </a:lnTo>
                <a:lnTo>
                  <a:pt x="135" y="1367"/>
                </a:lnTo>
                <a:lnTo>
                  <a:pt x="134" y="1367"/>
                </a:lnTo>
                <a:lnTo>
                  <a:pt x="132" y="1368"/>
                </a:lnTo>
                <a:lnTo>
                  <a:pt x="128" y="1368"/>
                </a:lnTo>
                <a:lnTo>
                  <a:pt x="126" y="1367"/>
                </a:lnTo>
                <a:close/>
                <a:moveTo>
                  <a:pt x="17" y="1682"/>
                </a:moveTo>
                <a:lnTo>
                  <a:pt x="17" y="1681"/>
                </a:lnTo>
                <a:lnTo>
                  <a:pt x="17" y="1679"/>
                </a:lnTo>
                <a:lnTo>
                  <a:pt x="18" y="1678"/>
                </a:lnTo>
                <a:lnTo>
                  <a:pt x="19" y="1678"/>
                </a:lnTo>
                <a:lnTo>
                  <a:pt x="21" y="1679"/>
                </a:lnTo>
                <a:lnTo>
                  <a:pt x="20" y="1680"/>
                </a:lnTo>
                <a:lnTo>
                  <a:pt x="20" y="1681"/>
                </a:lnTo>
                <a:lnTo>
                  <a:pt x="18" y="1681"/>
                </a:lnTo>
                <a:lnTo>
                  <a:pt x="17" y="1682"/>
                </a:lnTo>
                <a:close/>
                <a:moveTo>
                  <a:pt x="134" y="1346"/>
                </a:moveTo>
                <a:lnTo>
                  <a:pt x="133" y="1345"/>
                </a:lnTo>
                <a:lnTo>
                  <a:pt x="132" y="1345"/>
                </a:lnTo>
                <a:lnTo>
                  <a:pt x="132" y="1344"/>
                </a:lnTo>
                <a:lnTo>
                  <a:pt x="133" y="1345"/>
                </a:lnTo>
                <a:lnTo>
                  <a:pt x="136" y="1346"/>
                </a:lnTo>
                <a:lnTo>
                  <a:pt x="135" y="1346"/>
                </a:lnTo>
                <a:lnTo>
                  <a:pt x="134" y="1346"/>
                </a:lnTo>
                <a:close/>
                <a:moveTo>
                  <a:pt x="22" y="1663"/>
                </a:moveTo>
                <a:lnTo>
                  <a:pt x="20" y="1662"/>
                </a:lnTo>
                <a:lnTo>
                  <a:pt x="20" y="1661"/>
                </a:lnTo>
                <a:lnTo>
                  <a:pt x="20" y="1660"/>
                </a:lnTo>
                <a:lnTo>
                  <a:pt x="22" y="1660"/>
                </a:lnTo>
                <a:lnTo>
                  <a:pt x="23" y="1661"/>
                </a:lnTo>
                <a:lnTo>
                  <a:pt x="23" y="1663"/>
                </a:lnTo>
                <a:lnTo>
                  <a:pt x="22" y="1663"/>
                </a:lnTo>
                <a:close/>
                <a:moveTo>
                  <a:pt x="574" y="103"/>
                </a:moveTo>
                <a:lnTo>
                  <a:pt x="572" y="101"/>
                </a:lnTo>
                <a:lnTo>
                  <a:pt x="571" y="100"/>
                </a:lnTo>
                <a:lnTo>
                  <a:pt x="572" y="99"/>
                </a:lnTo>
                <a:lnTo>
                  <a:pt x="573" y="98"/>
                </a:lnTo>
                <a:lnTo>
                  <a:pt x="573" y="97"/>
                </a:lnTo>
                <a:lnTo>
                  <a:pt x="573" y="95"/>
                </a:lnTo>
                <a:lnTo>
                  <a:pt x="575" y="94"/>
                </a:lnTo>
                <a:lnTo>
                  <a:pt x="577" y="95"/>
                </a:lnTo>
                <a:lnTo>
                  <a:pt x="577" y="97"/>
                </a:lnTo>
                <a:lnTo>
                  <a:pt x="577" y="98"/>
                </a:lnTo>
                <a:lnTo>
                  <a:pt x="577" y="101"/>
                </a:lnTo>
                <a:lnTo>
                  <a:pt x="577" y="103"/>
                </a:lnTo>
                <a:lnTo>
                  <a:pt x="576" y="103"/>
                </a:lnTo>
                <a:lnTo>
                  <a:pt x="574" y="103"/>
                </a:lnTo>
                <a:close/>
                <a:moveTo>
                  <a:pt x="120" y="1375"/>
                </a:moveTo>
                <a:lnTo>
                  <a:pt x="120" y="1374"/>
                </a:lnTo>
                <a:lnTo>
                  <a:pt x="120" y="1373"/>
                </a:lnTo>
                <a:lnTo>
                  <a:pt x="120" y="1372"/>
                </a:lnTo>
                <a:lnTo>
                  <a:pt x="122" y="1372"/>
                </a:lnTo>
                <a:lnTo>
                  <a:pt x="123" y="1371"/>
                </a:lnTo>
                <a:lnTo>
                  <a:pt x="124" y="1371"/>
                </a:lnTo>
                <a:lnTo>
                  <a:pt x="124" y="1373"/>
                </a:lnTo>
                <a:lnTo>
                  <a:pt x="125" y="1373"/>
                </a:lnTo>
                <a:lnTo>
                  <a:pt x="125" y="1374"/>
                </a:lnTo>
                <a:lnTo>
                  <a:pt x="122" y="1375"/>
                </a:lnTo>
                <a:lnTo>
                  <a:pt x="121" y="1375"/>
                </a:lnTo>
                <a:lnTo>
                  <a:pt x="120" y="1375"/>
                </a:lnTo>
                <a:close/>
                <a:moveTo>
                  <a:pt x="17" y="1668"/>
                </a:moveTo>
                <a:lnTo>
                  <a:pt x="17" y="1667"/>
                </a:lnTo>
                <a:lnTo>
                  <a:pt x="18" y="1666"/>
                </a:lnTo>
                <a:lnTo>
                  <a:pt x="19" y="1666"/>
                </a:lnTo>
                <a:lnTo>
                  <a:pt x="19" y="1667"/>
                </a:lnTo>
                <a:lnTo>
                  <a:pt x="19" y="1668"/>
                </a:lnTo>
                <a:lnTo>
                  <a:pt x="18" y="1668"/>
                </a:lnTo>
                <a:lnTo>
                  <a:pt x="17" y="1668"/>
                </a:lnTo>
                <a:close/>
                <a:moveTo>
                  <a:pt x="118" y="1351"/>
                </a:moveTo>
                <a:lnTo>
                  <a:pt x="117" y="1351"/>
                </a:lnTo>
                <a:lnTo>
                  <a:pt x="119" y="1350"/>
                </a:lnTo>
                <a:lnTo>
                  <a:pt x="121" y="1349"/>
                </a:lnTo>
                <a:lnTo>
                  <a:pt x="123" y="1348"/>
                </a:lnTo>
                <a:lnTo>
                  <a:pt x="125" y="1349"/>
                </a:lnTo>
                <a:lnTo>
                  <a:pt x="129" y="1349"/>
                </a:lnTo>
                <a:lnTo>
                  <a:pt x="129" y="1350"/>
                </a:lnTo>
                <a:lnTo>
                  <a:pt x="129" y="1351"/>
                </a:lnTo>
                <a:lnTo>
                  <a:pt x="128" y="1351"/>
                </a:lnTo>
                <a:lnTo>
                  <a:pt x="128" y="1351"/>
                </a:lnTo>
                <a:lnTo>
                  <a:pt x="124" y="1351"/>
                </a:lnTo>
                <a:lnTo>
                  <a:pt x="124" y="1350"/>
                </a:lnTo>
                <a:lnTo>
                  <a:pt x="123" y="1350"/>
                </a:lnTo>
                <a:lnTo>
                  <a:pt x="122" y="1351"/>
                </a:lnTo>
                <a:lnTo>
                  <a:pt x="121" y="1351"/>
                </a:lnTo>
                <a:lnTo>
                  <a:pt x="118" y="1351"/>
                </a:lnTo>
                <a:close/>
                <a:moveTo>
                  <a:pt x="124" y="1363"/>
                </a:moveTo>
                <a:lnTo>
                  <a:pt x="124" y="1363"/>
                </a:lnTo>
                <a:lnTo>
                  <a:pt x="124" y="1362"/>
                </a:lnTo>
                <a:lnTo>
                  <a:pt x="123" y="1362"/>
                </a:lnTo>
                <a:lnTo>
                  <a:pt x="123" y="1361"/>
                </a:lnTo>
                <a:lnTo>
                  <a:pt x="124" y="1361"/>
                </a:lnTo>
                <a:lnTo>
                  <a:pt x="125" y="1361"/>
                </a:lnTo>
                <a:lnTo>
                  <a:pt x="125" y="1362"/>
                </a:lnTo>
                <a:lnTo>
                  <a:pt x="125" y="1363"/>
                </a:lnTo>
                <a:lnTo>
                  <a:pt x="125" y="1363"/>
                </a:lnTo>
                <a:lnTo>
                  <a:pt x="124" y="1363"/>
                </a:lnTo>
                <a:close/>
                <a:moveTo>
                  <a:pt x="210" y="1080"/>
                </a:moveTo>
                <a:lnTo>
                  <a:pt x="210" y="1079"/>
                </a:lnTo>
                <a:lnTo>
                  <a:pt x="209" y="1077"/>
                </a:lnTo>
                <a:lnTo>
                  <a:pt x="207" y="1077"/>
                </a:lnTo>
                <a:lnTo>
                  <a:pt x="205" y="1075"/>
                </a:lnTo>
                <a:lnTo>
                  <a:pt x="205" y="1074"/>
                </a:lnTo>
                <a:lnTo>
                  <a:pt x="205" y="1072"/>
                </a:lnTo>
                <a:lnTo>
                  <a:pt x="206" y="1069"/>
                </a:lnTo>
                <a:lnTo>
                  <a:pt x="207" y="1068"/>
                </a:lnTo>
                <a:lnTo>
                  <a:pt x="208" y="1067"/>
                </a:lnTo>
                <a:lnTo>
                  <a:pt x="209" y="1065"/>
                </a:lnTo>
                <a:lnTo>
                  <a:pt x="211" y="1064"/>
                </a:lnTo>
                <a:lnTo>
                  <a:pt x="212" y="1064"/>
                </a:lnTo>
                <a:lnTo>
                  <a:pt x="212" y="1065"/>
                </a:lnTo>
                <a:lnTo>
                  <a:pt x="214" y="1066"/>
                </a:lnTo>
                <a:lnTo>
                  <a:pt x="215" y="1066"/>
                </a:lnTo>
                <a:lnTo>
                  <a:pt x="216" y="1068"/>
                </a:lnTo>
                <a:lnTo>
                  <a:pt x="219" y="1069"/>
                </a:lnTo>
                <a:lnTo>
                  <a:pt x="223" y="1070"/>
                </a:lnTo>
                <a:lnTo>
                  <a:pt x="226" y="1071"/>
                </a:lnTo>
                <a:lnTo>
                  <a:pt x="228" y="1071"/>
                </a:lnTo>
                <a:lnTo>
                  <a:pt x="229" y="1071"/>
                </a:lnTo>
                <a:lnTo>
                  <a:pt x="228" y="1072"/>
                </a:lnTo>
                <a:lnTo>
                  <a:pt x="227" y="1074"/>
                </a:lnTo>
                <a:lnTo>
                  <a:pt x="225" y="1076"/>
                </a:lnTo>
                <a:lnTo>
                  <a:pt x="222" y="1076"/>
                </a:lnTo>
                <a:lnTo>
                  <a:pt x="219" y="1076"/>
                </a:lnTo>
                <a:lnTo>
                  <a:pt x="216" y="1076"/>
                </a:lnTo>
                <a:lnTo>
                  <a:pt x="215" y="1077"/>
                </a:lnTo>
                <a:lnTo>
                  <a:pt x="214" y="1079"/>
                </a:lnTo>
                <a:lnTo>
                  <a:pt x="214" y="1080"/>
                </a:lnTo>
                <a:lnTo>
                  <a:pt x="210" y="1080"/>
                </a:lnTo>
                <a:lnTo>
                  <a:pt x="210" y="1080"/>
                </a:lnTo>
                <a:close/>
                <a:moveTo>
                  <a:pt x="120" y="1370"/>
                </a:moveTo>
                <a:lnTo>
                  <a:pt x="120" y="1369"/>
                </a:lnTo>
                <a:lnTo>
                  <a:pt x="120" y="1368"/>
                </a:lnTo>
                <a:lnTo>
                  <a:pt x="119" y="1368"/>
                </a:lnTo>
                <a:lnTo>
                  <a:pt x="119" y="1367"/>
                </a:lnTo>
                <a:lnTo>
                  <a:pt x="119" y="1366"/>
                </a:lnTo>
                <a:lnTo>
                  <a:pt x="119" y="1365"/>
                </a:lnTo>
                <a:lnTo>
                  <a:pt x="118" y="1364"/>
                </a:lnTo>
                <a:lnTo>
                  <a:pt x="118" y="1363"/>
                </a:lnTo>
                <a:lnTo>
                  <a:pt x="119" y="1363"/>
                </a:lnTo>
                <a:lnTo>
                  <a:pt x="120" y="1363"/>
                </a:lnTo>
                <a:lnTo>
                  <a:pt x="121" y="1363"/>
                </a:lnTo>
                <a:lnTo>
                  <a:pt x="121" y="1363"/>
                </a:lnTo>
                <a:lnTo>
                  <a:pt x="120" y="1363"/>
                </a:lnTo>
                <a:lnTo>
                  <a:pt x="120" y="1364"/>
                </a:lnTo>
                <a:lnTo>
                  <a:pt x="121" y="1364"/>
                </a:lnTo>
                <a:lnTo>
                  <a:pt x="122" y="1364"/>
                </a:lnTo>
                <a:lnTo>
                  <a:pt x="122" y="1365"/>
                </a:lnTo>
                <a:lnTo>
                  <a:pt x="122" y="1368"/>
                </a:lnTo>
                <a:lnTo>
                  <a:pt x="121" y="1369"/>
                </a:lnTo>
                <a:lnTo>
                  <a:pt x="121" y="1370"/>
                </a:lnTo>
                <a:lnTo>
                  <a:pt x="120" y="1370"/>
                </a:lnTo>
                <a:close/>
                <a:moveTo>
                  <a:pt x="105" y="1398"/>
                </a:moveTo>
                <a:lnTo>
                  <a:pt x="105" y="1398"/>
                </a:lnTo>
                <a:lnTo>
                  <a:pt x="105" y="1397"/>
                </a:lnTo>
                <a:lnTo>
                  <a:pt x="105" y="1397"/>
                </a:lnTo>
                <a:lnTo>
                  <a:pt x="106" y="1396"/>
                </a:lnTo>
                <a:lnTo>
                  <a:pt x="108" y="1397"/>
                </a:lnTo>
                <a:lnTo>
                  <a:pt x="109" y="1397"/>
                </a:lnTo>
                <a:lnTo>
                  <a:pt x="108" y="1397"/>
                </a:lnTo>
                <a:lnTo>
                  <a:pt x="107" y="1398"/>
                </a:lnTo>
                <a:lnTo>
                  <a:pt x="106" y="1397"/>
                </a:lnTo>
                <a:lnTo>
                  <a:pt x="105" y="1398"/>
                </a:lnTo>
                <a:close/>
                <a:moveTo>
                  <a:pt x="9" y="1647"/>
                </a:moveTo>
                <a:lnTo>
                  <a:pt x="8" y="1646"/>
                </a:lnTo>
                <a:lnTo>
                  <a:pt x="8" y="1645"/>
                </a:lnTo>
                <a:lnTo>
                  <a:pt x="5" y="1645"/>
                </a:lnTo>
                <a:lnTo>
                  <a:pt x="5" y="1644"/>
                </a:lnTo>
                <a:lnTo>
                  <a:pt x="4" y="1643"/>
                </a:lnTo>
                <a:lnTo>
                  <a:pt x="4" y="1642"/>
                </a:lnTo>
                <a:lnTo>
                  <a:pt x="4" y="1641"/>
                </a:lnTo>
                <a:lnTo>
                  <a:pt x="3" y="1640"/>
                </a:lnTo>
                <a:lnTo>
                  <a:pt x="4" y="1640"/>
                </a:lnTo>
                <a:lnTo>
                  <a:pt x="4" y="1639"/>
                </a:lnTo>
                <a:lnTo>
                  <a:pt x="4" y="1637"/>
                </a:lnTo>
                <a:lnTo>
                  <a:pt x="5" y="1637"/>
                </a:lnTo>
                <a:lnTo>
                  <a:pt x="8" y="1637"/>
                </a:lnTo>
                <a:lnTo>
                  <a:pt x="9" y="1637"/>
                </a:lnTo>
                <a:lnTo>
                  <a:pt x="10" y="1637"/>
                </a:lnTo>
                <a:lnTo>
                  <a:pt x="10" y="1636"/>
                </a:lnTo>
                <a:lnTo>
                  <a:pt x="15" y="1637"/>
                </a:lnTo>
                <a:lnTo>
                  <a:pt x="19" y="1639"/>
                </a:lnTo>
                <a:lnTo>
                  <a:pt x="20" y="1639"/>
                </a:lnTo>
                <a:lnTo>
                  <a:pt x="20" y="1640"/>
                </a:lnTo>
                <a:lnTo>
                  <a:pt x="21" y="1640"/>
                </a:lnTo>
                <a:lnTo>
                  <a:pt x="21" y="1641"/>
                </a:lnTo>
                <a:lnTo>
                  <a:pt x="21" y="1642"/>
                </a:lnTo>
                <a:lnTo>
                  <a:pt x="19" y="1644"/>
                </a:lnTo>
                <a:lnTo>
                  <a:pt x="18" y="1645"/>
                </a:lnTo>
                <a:lnTo>
                  <a:pt x="17" y="1645"/>
                </a:lnTo>
                <a:lnTo>
                  <a:pt x="16" y="1646"/>
                </a:lnTo>
                <a:lnTo>
                  <a:pt x="15" y="1647"/>
                </a:lnTo>
                <a:lnTo>
                  <a:pt x="13" y="1647"/>
                </a:lnTo>
                <a:lnTo>
                  <a:pt x="11" y="1647"/>
                </a:lnTo>
                <a:lnTo>
                  <a:pt x="10" y="1647"/>
                </a:lnTo>
                <a:lnTo>
                  <a:pt x="9" y="1647"/>
                </a:lnTo>
                <a:close/>
                <a:moveTo>
                  <a:pt x="58" y="1532"/>
                </a:moveTo>
                <a:lnTo>
                  <a:pt x="58" y="1531"/>
                </a:lnTo>
                <a:lnTo>
                  <a:pt x="56" y="1530"/>
                </a:lnTo>
                <a:lnTo>
                  <a:pt x="56" y="1529"/>
                </a:lnTo>
                <a:lnTo>
                  <a:pt x="57" y="1529"/>
                </a:lnTo>
                <a:lnTo>
                  <a:pt x="58" y="1529"/>
                </a:lnTo>
                <a:lnTo>
                  <a:pt x="58" y="1529"/>
                </a:lnTo>
                <a:lnTo>
                  <a:pt x="58" y="1528"/>
                </a:lnTo>
                <a:lnTo>
                  <a:pt x="59" y="1528"/>
                </a:lnTo>
                <a:lnTo>
                  <a:pt x="60" y="1528"/>
                </a:lnTo>
                <a:lnTo>
                  <a:pt x="61" y="1529"/>
                </a:lnTo>
                <a:lnTo>
                  <a:pt x="59" y="1532"/>
                </a:lnTo>
                <a:lnTo>
                  <a:pt x="58" y="1532"/>
                </a:lnTo>
                <a:close/>
                <a:moveTo>
                  <a:pt x="123" y="1343"/>
                </a:moveTo>
                <a:lnTo>
                  <a:pt x="122" y="1343"/>
                </a:lnTo>
                <a:lnTo>
                  <a:pt x="122" y="1342"/>
                </a:lnTo>
                <a:lnTo>
                  <a:pt x="124" y="1340"/>
                </a:lnTo>
                <a:lnTo>
                  <a:pt x="125" y="1340"/>
                </a:lnTo>
                <a:lnTo>
                  <a:pt x="128" y="1343"/>
                </a:lnTo>
                <a:lnTo>
                  <a:pt x="128" y="1344"/>
                </a:lnTo>
                <a:lnTo>
                  <a:pt x="127" y="1344"/>
                </a:lnTo>
                <a:lnTo>
                  <a:pt x="125" y="1344"/>
                </a:lnTo>
                <a:lnTo>
                  <a:pt x="124" y="1344"/>
                </a:lnTo>
                <a:lnTo>
                  <a:pt x="123" y="1343"/>
                </a:lnTo>
                <a:close/>
                <a:moveTo>
                  <a:pt x="11" y="1661"/>
                </a:moveTo>
                <a:lnTo>
                  <a:pt x="10" y="1660"/>
                </a:lnTo>
                <a:lnTo>
                  <a:pt x="10" y="1659"/>
                </a:lnTo>
                <a:lnTo>
                  <a:pt x="11" y="1658"/>
                </a:lnTo>
                <a:lnTo>
                  <a:pt x="10" y="1658"/>
                </a:lnTo>
                <a:lnTo>
                  <a:pt x="9" y="1658"/>
                </a:lnTo>
                <a:lnTo>
                  <a:pt x="9" y="1658"/>
                </a:lnTo>
                <a:lnTo>
                  <a:pt x="8" y="1657"/>
                </a:lnTo>
                <a:lnTo>
                  <a:pt x="7" y="1657"/>
                </a:lnTo>
                <a:lnTo>
                  <a:pt x="7" y="1656"/>
                </a:lnTo>
                <a:lnTo>
                  <a:pt x="6" y="1655"/>
                </a:lnTo>
                <a:lnTo>
                  <a:pt x="6" y="1654"/>
                </a:lnTo>
                <a:lnTo>
                  <a:pt x="6" y="1652"/>
                </a:lnTo>
                <a:lnTo>
                  <a:pt x="6" y="1651"/>
                </a:lnTo>
                <a:lnTo>
                  <a:pt x="7" y="1651"/>
                </a:lnTo>
                <a:lnTo>
                  <a:pt x="8" y="1651"/>
                </a:lnTo>
                <a:lnTo>
                  <a:pt x="10" y="1654"/>
                </a:lnTo>
                <a:lnTo>
                  <a:pt x="11" y="1654"/>
                </a:lnTo>
                <a:lnTo>
                  <a:pt x="11" y="1654"/>
                </a:lnTo>
                <a:lnTo>
                  <a:pt x="11" y="1654"/>
                </a:lnTo>
                <a:lnTo>
                  <a:pt x="10" y="1653"/>
                </a:lnTo>
                <a:lnTo>
                  <a:pt x="10" y="1652"/>
                </a:lnTo>
                <a:lnTo>
                  <a:pt x="10" y="1651"/>
                </a:lnTo>
                <a:lnTo>
                  <a:pt x="11" y="1651"/>
                </a:lnTo>
                <a:lnTo>
                  <a:pt x="11" y="1650"/>
                </a:lnTo>
                <a:lnTo>
                  <a:pt x="11" y="1649"/>
                </a:lnTo>
                <a:lnTo>
                  <a:pt x="12" y="1650"/>
                </a:lnTo>
                <a:lnTo>
                  <a:pt x="14" y="1651"/>
                </a:lnTo>
                <a:lnTo>
                  <a:pt x="14" y="1652"/>
                </a:lnTo>
                <a:lnTo>
                  <a:pt x="14" y="1653"/>
                </a:lnTo>
                <a:lnTo>
                  <a:pt x="15" y="1653"/>
                </a:lnTo>
                <a:lnTo>
                  <a:pt x="15" y="1654"/>
                </a:lnTo>
                <a:lnTo>
                  <a:pt x="14" y="1655"/>
                </a:lnTo>
                <a:lnTo>
                  <a:pt x="14" y="1656"/>
                </a:lnTo>
                <a:lnTo>
                  <a:pt x="13" y="1656"/>
                </a:lnTo>
                <a:lnTo>
                  <a:pt x="13" y="1658"/>
                </a:lnTo>
                <a:lnTo>
                  <a:pt x="12" y="1658"/>
                </a:lnTo>
                <a:lnTo>
                  <a:pt x="12" y="1657"/>
                </a:lnTo>
                <a:lnTo>
                  <a:pt x="11" y="1657"/>
                </a:lnTo>
                <a:lnTo>
                  <a:pt x="11" y="1657"/>
                </a:lnTo>
                <a:lnTo>
                  <a:pt x="12" y="1658"/>
                </a:lnTo>
                <a:lnTo>
                  <a:pt x="12" y="1659"/>
                </a:lnTo>
                <a:lnTo>
                  <a:pt x="11" y="1660"/>
                </a:lnTo>
                <a:lnTo>
                  <a:pt x="11" y="1661"/>
                </a:lnTo>
                <a:lnTo>
                  <a:pt x="11" y="1661"/>
                </a:lnTo>
                <a:close/>
                <a:moveTo>
                  <a:pt x="108" y="1379"/>
                </a:moveTo>
                <a:lnTo>
                  <a:pt x="107" y="1378"/>
                </a:lnTo>
                <a:lnTo>
                  <a:pt x="105" y="1377"/>
                </a:lnTo>
                <a:lnTo>
                  <a:pt x="104" y="1377"/>
                </a:lnTo>
                <a:lnTo>
                  <a:pt x="105" y="1376"/>
                </a:lnTo>
                <a:lnTo>
                  <a:pt x="105" y="1375"/>
                </a:lnTo>
                <a:lnTo>
                  <a:pt x="104" y="1375"/>
                </a:lnTo>
                <a:lnTo>
                  <a:pt x="103" y="1374"/>
                </a:lnTo>
                <a:lnTo>
                  <a:pt x="102" y="1374"/>
                </a:lnTo>
                <a:lnTo>
                  <a:pt x="103" y="1373"/>
                </a:lnTo>
                <a:lnTo>
                  <a:pt x="103" y="1372"/>
                </a:lnTo>
                <a:lnTo>
                  <a:pt x="103" y="1371"/>
                </a:lnTo>
                <a:lnTo>
                  <a:pt x="105" y="1371"/>
                </a:lnTo>
                <a:lnTo>
                  <a:pt x="105" y="1370"/>
                </a:lnTo>
                <a:lnTo>
                  <a:pt x="104" y="1370"/>
                </a:lnTo>
                <a:lnTo>
                  <a:pt x="103" y="1370"/>
                </a:lnTo>
                <a:lnTo>
                  <a:pt x="108" y="1368"/>
                </a:lnTo>
                <a:lnTo>
                  <a:pt x="108" y="1369"/>
                </a:lnTo>
                <a:lnTo>
                  <a:pt x="109" y="1369"/>
                </a:lnTo>
                <a:lnTo>
                  <a:pt x="110" y="1369"/>
                </a:lnTo>
                <a:lnTo>
                  <a:pt x="110" y="1370"/>
                </a:lnTo>
                <a:lnTo>
                  <a:pt x="110" y="1371"/>
                </a:lnTo>
                <a:lnTo>
                  <a:pt x="110" y="1372"/>
                </a:lnTo>
                <a:lnTo>
                  <a:pt x="110" y="1373"/>
                </a:lnTo>
                <a:lnTo>
                  <a:pt x="112" y="1373"/>
                </a:lnTo>
                <a:lnTo>
                  <a:pt x="113" y="1372"/>
                </a:lnTo>
                <a:lnTo>
                  <a:pt x="112" y="1372"/>
                </a:lnTo>
                <a:lnTo>
                  <a:pt x="111" y="1371"/>
                </a:lnTo>
                <a:lnTo>
                  <a:pt x="111" y="1369"/>
                </a:lnTo>
                <a:lnTo>
                  <a:pt x="111" y="1367"/>
                </a:lnTo>
                <a:lnTo>
                  <a:pt x="111" y="1366"/>
                </a:lnTo>
                <a:lnTo>
                  <a:pt x="113" y="1366"/>
                </a:lnTo>
                <a:lnTo>
                  <a:pt x="114" y="1369"/>
                </a:lnTo>
                <a:lnTo>
                  <a:pt x="114" y="1371"/>
                </a:lnTo>
                <a:lnTo>
                  <a:pt x="115" y="1371"/>
                </a:lnTo>
                <a:lnTo>
                  <a:pt x="116" y="1372"/>
                </a:lnTo>
                <a:lnTo>
                  <a:pt x="116" y="1373"/>
                </a:lnTo>
                <a:lnTo>
                  <a:pt x="116" y="1374"/>
                </a:lnTo>
                <a:lnTo>
                  <a:pt x="115" y="1375"/>
                </a:lnTo>
                <a:lnTo>
                  <a:pt x="115" y="1376"/>
                </a:lnTo>
                <a:lnTo>
                  <a:pt x="113" y="1376"/>
                </a:lnTo>
                <a:lnTo>
                  <a:pt x="113" y="1377"/>
                </a:lnTo>
                <a:lnTo>
                  <a:pt x="111" y="1378"/>
                </a:lnTo>
                <a:lnTo>
                  <a:pt x="110" y="1379"/>
                </a:lnTo>
                <a:lnTo>
                  <a:pt x="109" y="1379"/>
                </a:lnTo>
                <a:lnTo>
                  <a:pt x="108" y="1379"/>
                </a:lnTo>
                <a:close/>
                <a:moveTo>
                  <a:pt x="15" y="1651"/>
                </a:moveTo>
                <a:lnTo>
                  <a:pt x="14" y="1650"/>
                </a:lnTo>
                <a:lnTo>
                  <a:pt x="14" y="1649"/>
                </a:lnTo>
                <a:lnTo>
                  <a:pt x="16" y="1648"/>
                </a:lnTo>
                <a:lnTo>
                  <a:pt x="16" y="1649"/>
                </a:lnTo>
                <a:lnTo>
                  <a:pt x="15" y="1651"/>
                </a:lnTo>
                <a:close/>
                <a:moveTo>
                  <a:pt x="209" y="1088"/>
                </a:moveTo>
                <a:lnTo>
                  <a:pt x="209" y="1087"/>
                </a:lnTo>
                <a:lnTo>
                  <a:pt x="210" y="1086"/>
                </a:lnTo>
                <a:lnTo>
                  <a:pt x="210" y="1084"/>
                </a:lnTo>
                <a:lnTo>
                  <a:pt x="211" y="1084"/>
                </a:lnTo>
                <a:lnTo>
                  <a:pt x="213" y="1083"/>
                </a:lnTo>
                <a:lnTo>
                  <a:pt x="213" y="1082"/>
                </a:lnTo>
                <a:lnTo>
                  <a:pt x="217" y="1083"/>
                </a:lnTo>
                <a:lnTo>
                  <a:pt x="218" y="1083"/>
                </a:lnTo>
                <a:lnTo>
                  <a:pt x="219" y="1083"/>
                </a:lnTo>
                <a:lnTo>
                  <a:pt x="220" y="1083"/>
                </a:lnTo>
                <a:lnTo>
                  <a:pt x="220" y="1084"/>
                </a:lnTo>
                <a:lnTo>
                  <a:pt x="219" y="1085"/>
                </a:lnTo>
                <a:lnTo>
                  <a:pt x="218" y="1085"/>
                </a:lnTo>
                <a:lnTo>
                  <a:pt x="217" y="1086"/>
                </a:lnTo>
                <a:lnTo>
                  <a:pt x="216" y="1086"/>
                </a:lnTo>
                <a:lnTo>
                  <a:pt x="215" y="1085"/>
                </a:lnTo>
                <a:lnTo>
                  <a:pt x="214" y="1084"/>
                </a:lnTo>
                <a:lnTo>
                  <a:pt x="212" y="1085"/>
                </a:lnTo>
                <a:lnTo>
                  <a:pt x="212" y="1086"/>
                </a:lnTo>
                <a:lnTo>
                  <a:pt x="211" y="1087"/>
                </a:lnTo>
                <a:lnTo>
                  <a:pt x="210" y="1088"/>
                </a:lnTo>
                <a:lnTo>
                  <a:pt x="209" y="1088"/>
                </a:lnTo>
                <a:close/>
                <a:moveTo>
                  <a:pt x="37" y="1520"/>
                </a:moveTo>
                <a:lnTo>
                  <a:pt x="36" y="1520"/>
                </a:lnTo>
                <a:lnTo>
                  <a:pt x="37" y="1519"/>
                </a:lnTo>
                <a:lnTo>
                  <a:pt x="39" y="1519"/>
                </a:lnTo>
                <a:lnTo>
                  <a:pt x="37" y="1518"/>
                </a:lnTo>
                <a:lnTo>
                  <a:pt x="38" y="1518"/>
                </a:lnTo>
                <a:lnTo>
                  <a:pt x="39" y="1518"/>
                </a:lnTo>
                <a:lnTo>
                  <a:pt x="39" y="1517"/>
                </a:lnTo>
                <a:lnTo>
                  <a:pt x="39" y="1516"/>
                </a:lnTo>
                <a:lnTo>
                  <a:pt x="41" y="1515"/>
                </a:lnTo>
                <a:lnTo>
                  <a:pt x="44" y="1515"/>
                </a:lnTo>
                <a:lnTo>
                  <a:pt x="45" y="1515"/>
                </a:lnTo>
                <a:lnTo>
                  <a:pt x="46" y="1515"/>
                </a:lnTo>
                <a:lnTo>
                  <a:pt x="49" y="1515"/>
                </a:lnTo>
                <a:lnTo>
                  <a:pt x="50" y="1515"/>
                </a:lnTo>
                <a:lnTo>
                  <a:pt x="51" y="1515"/>
                </a:lnTo>
                <a:lnTo>
                  <a:pt x="53" y="1516"/>
                </a:lnTo>
                <a:lnTo>
                  <a:pt x="53" y="1517"/>
                </a:lnTo>
                <a:lnTo>
                  <a:pt x="56" y="1517"/>
                </a:lnTo>
                <a:lnTo>
                  <a:pt x="60" y="1519"/>
                </a:lnTo>
                <a:lnTo>
                  <a:pt x="62" y="1520"/>
                </a:lnTo>
                <a:lnTo>
                  <a:pt x="60" y="1519"/>
                </a:lnTo>
                <a:lnTo>
                  <a:pt x="57" y="1519"/>
                </a:lnTo>
                <a:lnTo>
                  <a:pt x="56" y="1519"/>
                </a:lnTo>
                <a:lnTo>
                  <a:pt x="54" y="1519"/>
                </a:lnTo>
                <a:lnTo>
                  <a:pt x="51" y="1520"/>
                </a:lnTo>
                <a:lnTo>
                  <a:pt x="49" y="1522"/>
                </a:lnTo>
                <a:lnTo>
                  <a:pt x="48" y="1522"/>
                </a:lnTo>
                <a:lnTo>
                  <a:pt x="47" y="1522"/>
                </a:lnTo>
                <a:lnTo>
                  <a:pt x="47" y="1521"/>
                </a:lnTo>
                <a:lnTo>
                  <a:pt x="48" y="1521"/>
                </a:lnTo>
                <a:lnTo>
                  <a:pt x="48" y="1520"/>
                </a:lnTo>
                <a:lnTo>
                  <a:pt x="46" y="1520"/>
                </a:lnTo>
                <a:lnTo>
                  <a:pt x="46" y="1520"/>
                </a:lnTo>
                <a:lnTo>
                  <a:pt x="45" y="1521"/>
                </a:lnTo>
                <a:lnTo>
                  <a:pt x="41" y="1520"/>
                </a:lnTo>
                <a:lnTo>
                  <a:pt x="39" y="1520"/>
                </a:lnTo>
                <a:lnTo>
                  <a:pt x="38" y="1520"/>
                </a:lnTo>
                <a:lnTo>
                  <a:pt x="37" y="1520"/>
                </a:lnTo>
                <a:close/>
                <a:moveTo>
                  <a:pt x="116" y="1349"/>
                </a:moveTo>
                <a:lnTo>
                  <a:pt x="116" y="1348"/>
                </a:lnTo>
                <a:lnTo>
                  <a:pt x="119" y="1346"/>
                </a:lnTo>
                <a:lnTo>
                  <a:pt x="121" y="1346"/>
                </a:lnTo>
                <a:lnTo>
                  <a:pt x="124" y="1346"/>
                </a:lnTo>
                <a:lnTo>
                  <a:pt x="124" y="1347"/>
                </a:lnTo>
                <a:lnTo>
                  <a:pt x="120" y="1347"/>
                </a:lnTo>
                <a:lnTo>
                  <a:pt x="119" y="1348"/>
                </a:lnTo>
                <a:lnTo>
                  <a:pt x="118" y="1348"/>
                </a:lnTo>
                <a:lnTo>
                  <a:pt x="117" y="1349"/>
                </a:lnTo>
                <a:lnTo>
                  <a:pt x="116" y="1349"/>
                </a:lnTo>
                <a:close/>
                <a:moveTo>
                  <a:pt x="110" y="1364"/>
                </a:moveTo>
                <a:lnTo>
                  <a:pt x="109" y="1364"/>
                </a:lnTo>
                <a:lnTo>
                  <a:pt x="109" y="1363"/>
                </a:lnTo>
                <a:lnTo>
                  <a:pt x="110" y="1363"/>
                </a:lnTo>
                <a:lnTo>
                  <a:pt x="111" y="1363"/>
                </a:lnTo>
                <a:lnTo>
                  <a:pt x="112" y="1362"/>
                </a:lnTo>
                <a:lnTo>
                  <a:pt x="115" y="1362"/>
                </a:lnTo>
                <a:lnTo>
                  <a:pt x="116" y="1361"/>
                </a:lnTo>
                <a:lnTo>
                  <a:pt x="117" y="1361"/>
                </a:lnTo>
                <a:lnTo>
                  <a:pt x="117" y="1362"/>
                </a:lnTo>
                <a:lnTo>
                  <a:pt x="116" y="1363"/>
                </a:lnTo>
                <a:lnTo>
                  <a:pt x="117" y="1363"/>
                </a:lnTo>
                <a:lnTo>
                  <a:pt x="116" y="1363"/>
                </a:lnTo>
                <a:lnTo>
                  <a:pt x="116" y="1363"/>
                </a:lnTo>
                <a:lnTo>
                  <a:pt x="116" y="1364"/>
                </a:lnTo>
                <a:lnTo>
                  <a:pt x="115" y="1363"/>
                </a:lnTo>
                <a:lnTo>
                  <a:pt x="114" y="1363"/>
                </a:lnTo>
                <a:lnTo>
                  <a:pt x="113" y="1363"/>
                </a:lnTo>
                <a:lnTo>
                  <a:pt x="111" y="1364"/>
                </a:lnTo>
                <a:lnTo>
                  <a:pt x="110" y="1364"/>
                </a:lnTo>
                <a:close/>
                <a:moveTo>
                  <a:pt x="104" y="1390"/>
                </a:moveTo>
                <a:lnTo>
                  <a:pt x="103" y="1390"/>
                </a:lnTo>
                <a:lnTo>
                  <a:pt x="102" y="1389"/>
                </a:lnTo>
                <a:lnTo>
                  <a:pt x="101" y="1389"/>
                </a:lnTo>
                <a:lnTo>
                  <a:pt x="102" y="1388"/>
                </a:lnTo>
                <a:lnTo>
                  <a:pt x="104" y="1388"/>
                </a:lnTo>
                <a:lnTo>
                  <a:pt x="105" y="1388"/>
                </a:lnTo>
                <a:lnTo>
                  <a:pt x="106" y="1388"/>
                </a:lnTo>
                <a:lnTo>
                  <a:pt x="105" y="1389"/>
                </a:lnTo>
                <a:lnTo>
                  <a:pt x="104" y="1390"/>
                </a:lnTo>
                <a:close/>
                <a:moveTo>
                  <a:pt x="103" y="1394"/>
                </a:moveTo>
                <a:lnTo>
                  <a:pt x="103" y="1393"/>
                </a:lnTo>
                <a:lnTo>
                  <a:pt x="105" y="1393"/>
                </a:lnTo>
                <a:lnTo>
                  <a:pt x="104" y="1394"/>
                </a:lnTo>
                <a:lnTo>
                  <a:pt x="103" y="1394"/>
                </a:lnTo>
                <a:close/>
                <a:moveTo>
                  <a:pt x="209" y="1095"/>
                </a:moveTo>
                <a:lnTo>
                  <a:pt x="208" y="1094"/>
                </a:lnTo>
                <a:lnTo>
                  <a:pt x="208" y="1093"/>
                </a:lnTo>
                <a:lnTo>
                  <a:pt x="209" y="1093"/>
                </a:lnTo>
                <a:lnTo>
                  <a:pt x="210" y="1093"/>
                </a:lnTo>
                <a:lnTo>
                  <a:pt x="210" y="1093"/>
                </a:lnTo>
                <a:lnTo>
                  <a:pt x="210" y="1094"/>
                </a:lnTo>
                <a:lnTo>
                  <a:pt x="209" y="1095"/>
                </a:lnTo>
                <a:close/>
                <a:moveTo>
                  <a:pt x="124" y="1330"/>
                </a:moveTo>
                <a:lnTo>
                  <a:pt x="124" y="1332"/>
                </a:lnTo>
                <a:lnTo>
                  <a:pt x="122" y="1332"/>
                </a:lnTo>
                <a:lnTo>
                  <a:pt x="121" y="1332"/>
                </a:lnTo>
                <a:lnTo>
                  <a:pt x="122" y="1329"/>
                </a:lnTo>
                <a:lnTo>
                  <a:pt x="124" y="1330"/>
                </a:lnTo>
                <a:close/>
                <a:moveTo>
                  <a:pt x="101" y="1389"/>
                </a:moveTo>
                <a:lnTo>
                  <a:pt x="101" y="1390"/>
                </a:lnTo>
                <a:lnTo>
                  <a:pt x="101" y="1391"/>
                </a:lnTo>
                <a:lnTo>
                  <a:pt x="101" y="1390"/>
                </a:lnTo>
                <a:lnTo>
                  <a:pt x="100" y="1390"/>
                </a:lnTo>
                <a:lnTo>
                  <a:pt x="100" y="1389"/>
                </a:lnTo>
                <a:lnTo>
                  <a:pt x="99" y="1389"/>
                </a:lnTo>
                <a:lnTo>
                  <a:pt x="98" y="1388"/>
                </a:lnTo>
                <a:lnTo>
                  <a:pt x="99" y="1388"/>
                </a:lnTo>
                <a:lnTo>
                  <a:pt x="100" y="1388"/>
                </a:lnTo>
                <a:lnTo>
                  <a:pt x="101" y="1389"/>
                </a:lnTo>
                <a:close/>
                <a:moveTo>
                  <a:pt x="14" y="1621"/>
                </a:moveTo>
                <a:lnTo>
                  <a:pt x="14" y="1620"/>
                </a:lnTo>
                <a:lnTo>
                  <a:pt x="16" y="1620"/>
                </a:lnTo>
                <a:lnTo>
                  <a:pt x="16" y="1621"/>
                </a:lnTo>
                <a:lnTo>
                  <a:pt x="15" y="1621"/>
                </a:lnTo>
                <a:lnTo>
                  <a:pt x="14" y="1621"/>
                </a:lnTo>
                <a:close/>
                <a:moveTo>
                  <a:pt x="35" y="1529"/>
                </a:moveTo>
                <a:lnTo>
                  <a:pt x="35" y="1528"/>
                </a:lnTo>
                <a:lnTo>
                  <a:pt x="33" y="1528"/>
                </a:lnTo>
                <a:lnTo>
                  <a:pt x="33" y="1527"/>
                </a:lnTo>
                <a:lnTo>
                  <a:pt x="35" y="1527"/>
                </a:lnTo>
                <a:lnTo>
                  <a:pt x="36" y="1527"/>
                </a:lnTo>
                <a:lnTo>
                  <a:pt x="36" y="1526"/>
                </a:lnTo>
                <a:lnTo>
                  <a:pt x="38" y="1527"/>
                </a:lnTo>
                <a:lnTo>
                  <a:pt x="40" y="1526"/>
                </a:lnTo>
                <a:lnTo>
                  <a:pt x="39" y="1525"/>
                </a:lnTo>
                <a:lnTo>
                  <a:pt x="40" y="1525"/>
                </a:lnTo>
                <a:lnTo>
                  <a:pt x="42" y="1524"/>
                </a:lnTo>
                <a:lnTo>
                  <a:pt x="44" y="1523"/>
                </a:lnTo>
                <a:lnTo>
                  <a:pt x="45" y="1523"/>
                </a:lnTo>
                <a:lnTo>
                  <a:pt x="47" y="1524"/>
                </a:lnTo>
                <a:lnTo>
                  <a:pt x="49" y="1523"/>
                </a:lnTo>
                <a:lnTo>
                  <a:pt x="50" y="1524"/>
                </a:lnTo>
                <a:lnTo>
                  <a:pt x="51" y="1524"/>
                </a:lnTo>
                <a:lnTo>
                  <a:pt x="48" y="1525"/>
                </a:lnTo>
                <a:lnTo>
                  <a:pt x="47" y="1526"/>
                </a:lnTo>
                <a:lnTo>
                  <a:pt x="42" y="1529"/>
                </a:lnTo>
                <a:lnTo>
                  <a:pt x="41" y="1529"/>
                </a:lnTo>
                <a:lnTo>
                  <a:pt x="40" y="1530"/>
                </a:lnTo>
                <a:lnTo>
                  <a:pt x="39" y="1530"/>
                </a:lnTo>
                <a:lnTo>
                  <a:pt x="39" y="1529"/>
                </a:lnTo>
                <a:lnTo>
                  <a:pt x="38" y="1529"/>
                </a:lnTo>
                <a:lnTo>
                  <a:pt x="37" y="1529"/>
                </a:lnTo>
                <a:lnTo>
                  <a:pt x="36" y="1529"/>
                </a:lnTo>
                <a:lnTo>
                  <a:pt x="35" y="1529"/>
                </a:lnTo>
                <a:close/>
                <a:moveTo>
                  <a:pt x="106" y="1367"/>
                </a:moveTo>
                <a:lnTo>
                  <a:pt x="105" y="1367"/>
                </a:lnTo>
                <a:lnTo>
                  <a:pt x="105" y="1366"/>
                </a:lnTo>
                <a:lnTo>
                  <a:pt x="106" y="1365"/>
                </a:lnTo>
                <a:lnTo>
                  <a:pt x="107" y="1365"/>
                </a:lnTo>
                <a:lnTo>
                  <a:pt x="108" y="1366"/>
                </a:lnTo>
                <a:lnTo>
                  <a:pt x="107" y="1367"/>
                </a:lnTo>
                <a:lnTo>
                  <a:pt x="106" y="1367"/>
                </a:lnTo>
                <a:close/>
                <a:moveTo>
                  <a:pt x="92" y="1406"/>
                </a:moveTo>
                <a:lnTo>
                  <a:pt x="91" y="1404"/>
                </a:lnTo>
                <a:lnTo>
                  <a:pt x="90" y="1403"/>
                </a:lnTo>
                <a:lnTo>
                  <a:pt x="91" y="1402"/>
                </a:lnTo>
                <a:lnTo>
                  <a:pt x="93" y="1405"/>
                </a:lnTo>
                <a:lnTo>
                  <a:pt x="93" y="1406"/>
                </a:lnTo>
                <a:lnTo>
                  <a:pt x="93" y="1406"/>
                </a:lnTo>
                <a:lnTo>
                  <a:pt x="92" y="1406"/>
                </a:lnTo>
                <a:close/>
                <a:moveTo>
                  <a:pt x="109" y="1356"/>
                </a:moveTo>
                <a:lnTo>
                  <a:pt x="108" y="1355"/>
                </a:lnTo>
                <a:lnTo>
                  <a:pt x="107" y="1355"/>
                </a:lnTo>
                <a:lnTo>
                  <a:pt x="108" y="1355"/>
                </a:lnTo>
                <a:lnTo>
                  <a:pt x="109" y="1355"/>
                </a:lnTo>
                <a:lnTo>
                  <a:pt x="110" y="1355"/>
                </a:lnTo>
                <a:lnTo>
                  <a:pt x="111" y="1356"/>
                </a:lnTo>
                <a:lnTo>
                  <a:pt x="109" y="1356"/>
                </a:lnTo>
                <a:close/>
                <a:moveTo>
                  <a:pt x="95" y="1386"/>
                </a:moveTo>
                <a:lnTo>
                  <a:pt x="94" y="1385"/>
                </a:lnTo>
                <a:lnTo>
                  <a:pt x="93" y="1385"/>
                </a:lnTo>
                <a:lnTo>
                  <a:pt x="93" y="1384"/>
                </a:lnTo>
                <a:lnTo>
                  <a:pt x="96" y="1384"/>
                </a:lnTo>
                <a:lnTo>
                  <a:pt x="98" y="1383"/>
                </a:lnTo>
                <a:lnTo>
                  <a:pt x="99" y="1383"/>
                </a:lnTo>
                <a:lnTo>
                  <a:pt x="99" y="1384"/>
                </a:lnTo>
                <a:lnTo>
                  <a:pt x="99" y="1385"/>
                </a:lnTo>
                <a:lnTo>
                  <a:pt x="100" y="1386"/>
                </a:lnTo>
                <a:lnTo>
                  <a:pt x="99" y="1386"/>
                </a:lnTo>
                <a:lnTo>
                  <a:pt x="98" y="1386"/>
                </a:lnTo>
                <a:lnTo>
                  <a:pt x="95" y="1386"/>
                </a:lnTo>
                <a:close/>
                <a:moveTo>
                  <a:pt x="104" y="1360"/>
                </a:moveTo>
                <a:lnTo>
                  <a:pt x="104" y="1359"/>
                </a:lnTo>
                <a:lnTo>
                  <a:pt x="105" y="1359"/>
                </a:lnTo>
                <a:lnTo>
                  <a:pt x="106" y="1359"/>
                </a:lnTo>
                <a:lnTo>
                  <a:pt x="108" y="1359"/>
                </a:lnTo>
                <a:lnTo>
                  <a:pt x="107" y="1360"/>
                </a:lnTo>
                <a:lnTo>
                  <a:pt x="106" y="1360"/>
                </a:lnTo>
                <a:lnTo>
                  <a:pt x="105" y="1360"/>
                </a:lnTo>
                <a:lnTo>
                  <a:pt x="104" y="1360"/>
                </a:lnTo>
                <a:close/>
                <a:moveTo>
                  <a:pt x="9" y="1626"/>
                </a:moveTo>
                <a:lnTo>
                  <a:pt x="7" y="1626"/>
                </a:lnTo>
                <a:lnTo>
                  <a:pt x="7" y="1625"/>
                </a:lnTo>
                <a:lnTo>
                  <a:pt x="9" y="1624"/>
                </a:lnTo>
                <a:lnTo>
                  <a:pt x="10" y="1624"/>
                </a:lnTo>
                <a:lnTo>
                  <a:pt x="11" y="1625"/>
                </a:lnTo>
                <a:lnTo>
                  <a:pt x="9" y="1626"/>
                </a:lnTo>
                <a:close/>
                <a:moveTo>
                  <a:pt x="90" y="1406"/>
                </a:moveTo>
                <a:lnTo>
                  <a:pt x="89" y="1406"/>
                </a:lnTo>
                <a:lnTo>
                  <a:pt x="89" y="1405"/>
                </a:lnTo>
                <a:lnTo>
                  <a:pt x="89" y="1404"/>
                </a:lnTo>
                <a:lnTo>
                  <a:pt x="90" y="1404"/>
                </a:lnTo>
                <a:lnTo>
                  <a:pt x="90" y="1405"/>
                </a:lnTo>
                <a:lnTo>
                  <a:pt x="90" y="1406"/>
                </a:lnTo>
                <a:close/>
                <a:moveTo>
                  <a:pt x="82" y="1409"/>
                </a:moveTo>
                <a:lnTo>
                  <a:pt x="81" y="1408"/>
                </a:lnTo>
                <a:lnTo>
                  <a:pt x="81" y="1406"/>
                </a:lnTo>
                <a:lnTo>
                  <a:pt x="81" y="1405"/>
                </a:lnTo>
                <a:lnTo>
                  <a:pt x="81" y="1406"/>
                </a:lnTo>
                <a:lnTo>
                  <a:pt x="82" y="1406"/>
                </a:lnTo>
                <a:lnTo>
                  <a:pt x="82" y="1405"/>
                </a:lnTo>
                <a:lnTo>
                  <a:pt x="82" y="1404"/>
                </a:lnTo>
                <a:lnTo>
                  <a:pt x="81" y="1404"/>
                </a:lnTo>
                <a:lnTo>
                  <a:pt x="81" y="1402"/>
                </a:lnTo>
                <a:lnTo>
                  <a:pt x="79" y="1402"/>
                </a:lnTo>
                <a:lnTo>
                  <a:pt x="79" y="1401"/>
                </a:lnTo>
                <a:lnTo>
                  <a:pt x="81" y="1400"/>
                </a:lnTo>
                <a:lnTo>
                  <a:pt x="81" y="1400"/>
                </a:lnTo>
                <a:lnTo>
                  <a:pt x="82" y="1399"/>
                </a:lnTo>
                <a:lnTo>
                  <a:pt x="84" y="1399"/>
                </a:lnTo>
                <a:lnTo>
                  <a:pt x="85" y="1399"/>
                </a:lnTo>
                <a:lnTo>
                  <a:pt x="87" y="1399"/>
                </a:lnTo>
                <a:lnTo>
                  <a:pt x="88" y="1400"/>
                </a:lnTo>
                <a:lnTo>
                  <a:pt x="89" y="1401"/>
                </a:lnTo>
                <a:lnTo>
                  <a:pt x="89" y="1402"/>
                </a:lnTo>
                <a:lnTo>
                  <a:pt x="89" y="1403"/>
                </a:lnTo>
                <a:lnTo>
                  <a:pt x="89" y="1404"/>
                </a:lnTo>
                <a:lnTo>
                  <a:pt x="89" y="1405"/>
                </a:lnTo>
                <a:lnTo>
                  <a:pt x="88" y="1405"/>
                </a:lnTo>
                <a:lnTo>
                  <a:pt x="88" y="1406"/>
                </a:lnTo>
                <a:lnTo>
                  <a:pt x="88" y="1407"/>
                </a:lnTo>
                <a:lnTo>
                  <a:pt x="85" y="1407"/>
                </a:lnTo>
                <a:lnTo>
                  <a:pt x="82" y="1409"/>
                </a:lnTo>
                <a:close/>
                <a:moveTo>
                  <a:pt x="99" y="1365"/>
                </a:moveTo>
                <a:lnTo>
                  <a:pt x="99" y="1364"/>
                </a:lnTo>
                <a:lnTo>
                  <a:pt x="102" y="1363"/>
                </a:lnTo>
                <a:lnTo>
                  <a:pt x="104" y="1363"/>
                </a:lnTo>
                <a:lnTo>
                  <a:pt x="104" y="1364"/>
                </a:lnTo>
                <a:lnTo>
                  <a:pt x="101" y="1365"/>
                </a:lnTo>
                <a:lnTo>
                  <a:pt x="100" y="1365"/>
                </a:lnTo>
                <a:lnTo>
                  <a:pt x="99" y="1365"/>
                </a:lnTo>
                <a:close/>
                <a:moveTo>
                  <a:pt x="97" y="1373"/>
                </a:moveTo>
                <a:lnTo>
                  <a:pt x="97" y="1372"/>
                </a:lnTo>
                <a:lnTo>
                  <a:pt x="99" y="1371"/>
                </a:lnTo>
                <a:lnTo>
                  <a:pt x="100" y="1371"/>
                </a:lnTo>
                <a:lnTo>
                  <a:pt x="100" y="1372"/>
                </a:lnTo>
                <a:lnTo>
                  <a:pt x="100" y="1373"/>
                </a:lnTo>
                <a:lnTo>
                  <a:pt x="99" y="1373"/>
                </a:lnTo>
                <a:lnTo>
                  <a:pt x="98" y="1373"/>
                </a:lnTo>
                <a:lnTo>
                  <a:pt x="97" y="1373"/>
                </a:lnTo>
                <a:close/>
                <a:moveTo>
                  <a:pt x="95" y="1376"/>
                </a:moveTo>
                <a:lnTo>
                  <a:pt x="95" y="1375"/>
                </a:lnTo>
                <a:lnTo>
                  <a:pt x="96" y="1375"/>
                </a:lnTo>
                <a:lnTo>
                  <a:pt x="97" y="1375"/>
                </a:lnTo>
                <a:lnTo>
                  <a:pt x="98" y="1375"/>
                </a:lnTo>
                <a:lnTo>
                  <a:pt x="99" y="1375"/>
                </a:lnTo>
                <a:lnTo>
                  <a:pt x="99" y="1375"/>
                </a:lnTo>
                <a:lnTo>
                  <a:pt x="98" y="1376"/>
                </a:lnTo>
                <a:lnTo>
                  <a:pt x="95" y="1376"/>
                </a:lnTo>
                <a:close/>
                <a:moveTo>
                  <a:pt x="9" y="1616"/>
                </a:moveTo>
                <a:lnTo>
                  <a:pt x="8" y="1615"/>
                </a:lnTo>
                <a:lnTo>
                  <a:pt x="8" y="1614"/>
                </a:lnTo>
                <a:lnTo>
                  <a:pt x="10" y="1612"/>
                </a:lnTo>
                <a:lnTo>
                  <a:pt x="11" y="1612"/>
                </a:lnTo>
                <a:lnTo>
                  <a:pt x="11" y="1612"/>
                </a:lnTo>
                <a:lnTo>
                  <a:pt x="11" y="1613"/>
                </a:lnTo>
                <a:lnTo>
                  <a:pt x="11" y="1614"/>
                </a:lnTo>
                <a:lnTo>
                  <a:pt x="10" y="1616"/>
                </a:lnTo>
                <a:lnTo>
                  <a:pt x="9" y="1616"/>
                </a:lnTo>
                <a:close/>
                <a:moveTo>
                  <a:pt x="92" y="1390"/>
                </a:moveTo>
                <a:lnTo>
                  <a:pt x="91" y="1389"/>
                </a:lnTo>
                <a:lnTo>
                  <a:pt x="91" y="1388"/>
                </a:lnTo>
                <a:lnTo>
                  <a:pt x="92" y="1388"/>
                </a:lnTo>
                <a:lnTo>
                  <a:pt x="93" y="1388"/>
                </a:lnTo>
                <a:lnTo>
                  <a:pt x="93" y="1390"/>
                </a:lnTo>
                <a:lnTo>
                  <a:pt x="92" y="1390"/>
                </a:lnTo>
                <a:close/>
                <a:moveTo>
                  <a:pt x="85" y="1410"/>
                </a:moveTo>
                <a:lnTo>
                  <a:pt x="84" y="1410"/>
                </a:lnTo>
                <a:lnTo>
                  <a:pt x="84" y="1409"/>
                </a:lnTo>
                <a:lnTo>
                  <a:pt x="85" y="1409"/>
                </a:lnTo>
                <a:lnTo>
                  <a:pt x="86" y="1409"/>
                </a:lnTo>
                <a:lnTo>
                  <a:pt x="85" y="1410"/>
                </a:lnTo>
                <a:close/>
                <a:moveTo>
                  <a:pt x="117" y="1317"/>
                </a:moveTo>
                <a:lnTo>
                  <a:pt x="116" y="1317"/>
                </a:lnTo>
                <a:lnTo>
                  <a:pt x="116" y="1315"/>
                </a:lnTo>
                <a:lnTo>
                  <a:pt x="117" y="1315"/>
                </a:lnTo>
                <a:lnTo>
                  <a:pt x="118" y="1315"/>
                </a:lnTo>
                <a:lnTo>
                  <a:pt x="118" y="1316"/>
                </a:lnTo>
                <a:lnTo>
                  <a:pt x="119" y="1317"/>
                </a:lnTo>
                <a:lnTo>
                  <a:pt x="118" y="1317"/>
                </a:lnTo>
                <a:lnTo>
                  <a:pt x="117" y="1317"/>
                </a:lnTo>
                <a:close/>
                <a:moveTo>
                  <a:pt x="118" y="1314"/>
                </a:moveTo>
                <a:lnTo>
                  <a:pt x="117" y="1314"/>
                </a:lnTo>
                <a:lnTo>
                  <a:pt x="117" y="1313"/>
                </a:lnTo>
                <a:lnTo>
                  <a:pt x="117" y="1312"/>
                </a:lnTo>
                <a:lnTo>
                  <a:pt x="118" y="1312"/>
                </a:lnTo>
                <a:lnTo>
                  <a:pt x="119" y="1313"/>
                </a:lnTo>
                <a:lnTo>
                  <a:pt x="119" y="1314"/>
                </a:lnTo>
                <a:lnTo>
                  <a:pt x="120" y="1314"/>
                </a:lnTo>
                <a:lnTo>
                  <a:pt x="120" y="1314"/>
                </a:lnTo>
                <a:lnTo>
                  <a:pt x="120" y="1315"/>
                </a:lnTo>
                <a:lnTo>
                  <a:pt x="118" y="1314"/>
                </a:lnTo>
                <a:close/>
                <a:moveTo>
                  <a:pt x="78" y="1413"/>
                </a:moveTo>
                <a:lnTo>
                  <a:pt x="77" y="1413"/>
                </a:lnTo>
                <a:lnTo>
                  <a:pt x="76" y="1412"/>
                </a:lnTo>
                <a:lnTo>
                  <a:pt x="76" y="1412"/>
                </a:lnTo>
                <a:lnTo>
                  <a:pt x="76" y="1411"/>
                </a:lnTo>
                <a:lnTo>
                  <a:pt x="76" y="1410"/>
                </a:lnTo>
                <a:lnTo>
                  <a:pt x="77" y="1410"/>
                </a:lnTo>
                <a:lnTo>
                  <a:pt x="78" y="1411"/>
                </a:lnTo>
                <a:lnTo>
                  <a:pt x="80" y="1412"/>
                </a:lnTo>
                <a:lnTo>
                  <a:pt x="81" y="1412"/>
                </a:lnTo>
                <a:lnTo>
                  <a:pt x="81" y="1412"/>
                </a:lnTo>
                <a:lnTo>
                  <a:pt x="83" y="1412"/>
                </a:lnTo>
                <a:lnTo>
                  <a:pt x="84" y="1412"/>
                </a:lnTo>
                <a:lnTo>
                  <a:pt x="84" y="1413"/>
                </a:lnTo>
                <a:lnTo>
                  <a:pt x="81" y="1414"/>
                </a:lnTo>
                <a:lnTo>
                  <a:pt x="81" y="1414"/>
                </a:lnTo>
                <a:lnTo>
                  <a:pt x="78" y="1413"/>
                </a:lnTo>
                <a:close/>
                <a:moveTo>
                  <a:pt x="83" y="1411"/>
                </a:moveTo>
                <a:lnTo>
                  <a:pt x="82" y="1411"/>
                </a:lnTo>
                <a:lnTo>
                  <a:pt x="81" y="1411"/>
                </a:lnTo>
                <a:lnTo>
                  <a:pt x="81" y="1410"/>
                </a:lnTo>
                <a:lnTo>
                  <a:pt x="82" y="1410"/>
                </a:lnTo>
                <a:lnTo>
                  <a:pt x="83" y="1410"/>
                </a:lnTo>
                <a:lnTo>
                  <a:pt x="84" y="1410"/>
                </a:lnTo>
                <a:lnTo>
                  <a:pt x="83" y="1410"/>
                </a:lnTo>
                <a:lnTo>
                  <a:pt x="83" y="1411"/>
                </a:lnTo>
                <a:close/>
                <a:moveTo>
                  <a:pt x="78" y="1417"/>
                </a:moveTo>
                <a:lnTo>
                  <a:pt x="77" y="1417"/>
                </a:lnTo>
                <a:lnTo>
                  <a:pt x="77" y="1416"/>
                </a:lnTo>
                <a:lnTo>
                  <a:pt x="79" y="1416"/>
                </a:lnTo>
                <a:lnTo>
                  <a:pt x="80" y="1417"/>
                </a:lnTo>
                <a:lnTo>
                  <a:pt x="81" y="1417"/>
                </a:lnTo>
                <a:lnTo>
                  <a:pt x="80" y="1418"/>
                </a:lnTo>
                <a:lnTo>
                  <a:pt x="78" y="1417"/>
                </a:lnTo>
                <a:close/>
                <a:moveTo>
                  <a:pt x="8" y="1611"/>
                </a:moveTo>
                <a:lnTo>
                  <a:pt x="7" y="1611"/>
                </a:lnTo>
                <a:lnTo>
                  <a:pt x="6" y="1611"/>
                </a:lnTo>
                <a:lnTo>
                  <a:pt x="5" y="1610"/>
                </a:lnTo>
                <a:lnTo>
                  <a:pt x="6" y="1610"/>
                </a:lnTo>
                <a:lnTo>
                  <a:pt x="7" y="1609"/>
                </a:lnTo>
                <a:lnTo>
                  <a:pt x="8" y="1609"/>
                </a:lnTo>
                <a:lnTo>
                  <a:pt x="9" y="1610"/>
                </a:lnTo>
                <a:lnTo>
                  <a:pt x="8" y="1611"/>
                </a:lnTo>
                <a:close/>
                <a:moveTo>
                  <a:pt x="98" y="1360"/>
                </a:moveTo>
                <a:lnTo>
                  <a:pt x="97" y="1359"/>
                </a:lnTo>
                <a:lnTo>
                  <a:pt x="98" y="1359"/>
                </a:lnTo>
                <a:lnTo>
                  <a:pt x="101" y="1358"/>
                </a:lnTo>
                <a:lnTo>
                  <a:pt x="102" y="1359"/>
                </a:lnTo>
                <a:lnTo>
                  <a:pt x="101" y="1360"/>
                </a:lnTo>
                <a:lnTo>
                  <a:pt x="99" y="1360"/>
                </a:lnTo>
                <a:lnTo>
                  <a:pt x="98" y="1360"/>
                </a:lnTo>
                <a:close/>
                <a:moveTo>
                  <a:pt x="83" y="1388"/>
                </a:moveTo>
                <a:lnTo>
                  <a:pt x="82" y="1387"/>
                </a:lnTo>
                <a:lnTo>
                  <a:pt x="83" y="1387"/>
                </a:lnTo>
                <a:lnTo>
                  <a:pt x="85" y="1388"/>
                </a:lnTo>
                <a:lnTo>
                  <a:pt x="86" y="1387"/>
                </a:lnTo>
                <a:lnTo>
                  <a:pt x="87" y="1387"/>
                </a:lnTo>
                <a:lnTo>
                  <a:pt x="91" y="1387"/>
                </a:lnTo>
                <a:lnTo>
                  <a:pt x="91" y="1388"/>
                </a:lnTo>
                <a:lnTo>
                  <a:pt x="89" y="1388"/>
                </a:lnTo>
                <a:lnTo>
                  <a:pt x="86" y="1388"/>
                </a:lnTo>
                <a:lnTo>
                  <a:pt x="85" y="1388"/>
                </a:lnTo>
                <a:lnTo>
                  <a:pt x="84" y="1388"/>
                </a:lnTo>
                <a:lnTo>
                  <a:pt x="83" y="1388"/>
                </a:lnTo>
                <a:close/>
                <a:moveTo>
                  <a:pt x="181" y="1123"/>
                </a:moveTo>
                <a:lnTo>
                  <a:pt x="179" y="1122"/>
                </a:lnTo>
                <a:lnTo>
                  <a:pt x="178" y="1120"/>
                </a:lnTo>
                <a:lnTo>
                  <a:pt x="177" y="1119"/>
                </a:lnTo>
                <a:lnTo>
                  <a:pt x="175" y="1117"/>
                </a:lnTo>
                <a:lnTo>
                  <a:pt x="175" y="1117"/>
                </a:lnTo>
                <a:lnTo>
                  <a:pt x="175" y="1115"/>
                </a:lnTo>
                <a:lnTo>
                  <a:pt x="173" y="1110"/>
                </a:lnTo>
                <a:lnTo>
                  <a:pt x="172" y="1110"/>
                </a:lnTo>
                <a:lnTo>
                  <a:pt x="172" y="1109"/>
                </a:lnTo>
                <a:lnTo>
                  <a:pt x="173" y="1108"/>
                </a:lnTo>
                <a:lnTo>
                  <a:pt x="174" y="1106"/>
                </a:lnTo>
                <a:lnTo>
                  <a:pt x="175" y="1105"/>
                </a:lnTo>
                <a:lnTo>
                  <a:pt x="178" y="1103"/>
                </a:lnTo>
                <a:lnTo>
                  <a:pt x="180" y="1101"/>
                </a:lnTo>
                <a:lnTo>
                  <a:pt x="181" y="1100"/>
                </a:lnTo>
                <a:lnTo>
                  <a:pt x="183" y="1099"/>
                </a:lnTo>
                <a:lnTo>
                  <a:pt x="184" y="1099"/>
                </a:lnTo>
                <a:lnTo>
                  <a:pt x="185" y="1099"/>
                </a:lnTo>
                <a:lnTo>
                  <a:pt x="188" y="1095"/>
                </a:lnTo>
                <a:lnTo>
                  <a:pt x="189" y="1095"/>
                </a:lnTo>
                <a:lnTo>
                  <a:pt x="190" y="1095"/>
                </a:lnTo>
                <a:lnTo>
                  <a:pt x="190" y="1096"/>
                </a:lnTo>
                <a:lnTo>
                  <a:pt x="189" y="1097"/>
                </a:lnTo>
                <a:lnTo>
                  <a:pt x="189" y="1100"/>
                </a:lnTo>
                <a:lnTo>
                  <a:pt x="189" y="1102"/>
                </a:lnTo>
                <a:lnTo>
                  <a:pt x="189" y="1105"/>
                </a:lnTo>
                <a:lnTo>
                  <a:pt x="189" y="1105"/>
                </a:lnTo>
                <a:lnTo>
                  <a:pt x="190" y="1106"/>
                </a:lnTo>
                <a:lnTo>
                  <a:pt x="190" y="1109"/>
                </a:lnTo>
                <a:lnTo>
                  <a:pt x="190" y="1111"/>
                </a:lnTo>
                <a:lnTo>
                  <a:pt x="190" y="1112"/>
                </a:lnTo>
                <a:lnTo>
                  <a:pt x="190" y="1114"/>
                </a:lnTo>
                <a:lnTo>
                  <a:pt x="189" y="1118"/>
                </a:lnTo>
                <a:lnTo>
                  <a:pt x="189" y="1119"/>
                </a:lnTo>
                <a:lnTo>
                  <a:pt x="188" y="1120"/>
                </a:lnTo>
                <a:lnTo>
                  <a:pt x="187" y="1121"/>
                </a:lnTo>
                <a:lnTo>
                  <a:pt x="186" y="1122"/>
                </a:lnTo>
                <a:lnTo>
                  <a:pt x="183" y="1123"/>
                </a:lnTo>
                <a:lnTo>
                  <a:pt x="181" y="1123"/>
                </a:lnTo>
                <a:close/>
                <a:moveTo>
                  <a:pt x="96" y="1363"/>
                </a:moveTo>
                <a:lnTo>
                  <a:pt x="96" y="1362"/>
                </a:lnTo>
                <a:lnTo>
                  <a:pt x="98" y="1362"/>
                </a:lnTo>
                <a:lnTo>
                  <a:pt x="99" y="1362"/>
                </a:lnTo>
                <a:lnTo>
                  <a:pt x="99" y="1363"/>
                </a:lnTo>
                <a:lnTo>
                  <a:pt x="98" y="1363"/>
                </a:lnTo>
                <a:lnTo>
                  <a:pt x="97" y="1363"/>
                </a:lnTo>
                <a:lnTo>
                  <a:pt x="96" y="1363"/>
                </a:lnTo>
                <a:close/>
                <a:moveTo>
                  <a:pt x="5" y="1593"/>
                </a:moveTo>
                <a:lnTo>
                  <a:pt x="4" y="1591"/>
                </a:lnTo>
                <a:lnTo>
                  <a:pt x="3" y="1590"/>
                </a:lnTo>
                <a:lnTo>
                  <a:pt x="3" y="1589"/>
                </a:lnTo>
                <a:lnTo>
                  <a:pt x="4" y="1588"/>
                </a:lnTo>
                <a:lnTo>
                  <a:pt x="5" y="1588"/>
                </a:lnTo>
                <a:lnTo>
                  <a:pt x="4" y="1587"/>
                </a:lnTo>
                <a:lnTo>
                  <a:pt x="4" y="1586"/>
                </a:lnTo>
                <a:lnTo>
                  <a:pt x="5" y="1586"/>
                </a:lnTo>
                <a:lnTo>
                  <a:pt x="10" y="1587"/>
                </a:lnTo>
                <a:lnTo>
                  <a:pt x="12" y="1589"/>
                </a:lnTo>
                <a:lnTo>
                  <a:pt x="14" y="1589"/>
                </a:lnTo>
                <a:lnTo>
                  <a:pt x="14" y="1590"/>
                </a:lnTo>
                <a:lnTo>
                  <a:pt x="13" y="1591"/>
                </a:lnTo>
                <a:lnTo>
                  <a:pt x="8" y="1593"/>
                </a:lnTo>
                <a:lnTo>
                  <a:pt x="6" y="1593"/>
                </a:lnTo>
                <a:lnTo>
                  <a:pt x="5" y="1592"/>
                </a:lnTo>
                <a:lnTo>
                  <a:pt x="5" y="1593"/>
                </a:lnTo>
                <a:close/>
                <a:moveTo>
                  <a:pt x="81" y="1410"/>
                </a:moveTo>
                <a:lnTo>
                  <a:pt x="81" y="1411"/>
                </a:lnTo>
                <a:lnTo>
                  <a:pt x="80" y="1410"/>
                </a:lnTo>
                <a:lnTo>
                  <a:pt x="79" y="1409"/>
                </a:lnTo>
                <a:lnTo>
                  <a:pt x="80" y="1409"/>
                </a:lnTo>
                <a:lnTo>
                  <a:pt x="81" y="1409"/>
                </a:lnTo>
                <a:lnTo>
                  <a:pt x="81" y="1410"/>
                </a:lnTo>
                <a:close/>
                <a:moveTo>
                  <a:pt x="92" y="1382"/>
                </a:moveTo>
                <a:lnTo>
                  <a:pt x="90" y="1382"/>
                </a:lnTo>
                <a:lnTo>
                  <a:pt x="89" y="1382"/>
                </a:lnTo>
                <a:lnTo>
                  <a:pt x="88" y="1381"/>
                </a:lnTo>
                <a:lnTo>
                  <a:pt x="89" y="1380"/>
                </a:lnTo>
                <a:lnTo>
                  <a:pt x="91" y="1380"/>
                </a:lnTo>
                <a:lnTo>
                  <a:pt x="92" y="1380"/>
                </a:lnTo>
                <a:lnTo>
                  <a:pt x="92" y="1382"/>
                </a:lnTo>
                <a:close/>
                <a:moveTo>
                  <a:pt x="96" y="1366"/>
                </a:moveTo>
                <a:lnTo>
                  <a:pt x="95" y="1366"/>
                </a:lnTo>
                <a:lnTo>
                  <a:pt x="95" y="1365"/>
                </a:lnTo>
                <a:lnTo>
                  <a:pt x="94" y="1365"/>
                </a:lnTo>
                <a:lnTo>
                  <a:pt x="94" y="1364"/>
                </a:lnTo>
                <a:lnTo>
                  <a:pt x="97" y="1364"/>
                </a:lnTo>
                <a:lnTo>
                  <a:pt x="97" y="1365"/>
                </a:lnTo>
                <a:lnTo>
                  <a:pt x="96" y="1366"/>
                </a:lnTo>
                <a:close/>
                <a:moveTo>
                  <a:pt x="37" y="1514"/>
                </a:moveTo>
                <a:lnTo>
                  <a:pt x="34" y="1512"/>
                </a:lnTo>
                <a:lnTo>
                  <a:pt x="34" y="1511"/>
                </a:lnTo>
                <a:lnTo>
                  <a:pt x="35" y="1511"/>
                </a:lnTo>
                <a:lnTo>
                  <a:pt x="35" y="1511"/>
                </a:lnTo>
                <a:lnTo>
                  <a:pt x="36" y="1511"/>
                </a:lnTo>
                <a:lnTo>
                  <a:pt x="35" y="1511"/>
                </a:lnTo>
                <a:lnTo>
                  <a:pt x="36" y="1512"/>
                </a:lnTo>
                <a:lnTo>
                  <a:pt x="37" y="1511"/>
                </a:lnTo>
                <a:lnTo>
                  <a:pt x="41" y="1512"/>
                </a:lnTo>
                <a:lnTo>
                  <a:pt x="41" y="1513"/>
                </a:lnTo>
                <a:lnTo>
                  <a:pt x="42" y="1513"/>
                </a:lnTo>
                <a:lnTo>
                  <a:pt x="41" y="1514"/>
                </a:lnTo>
                <a:lnTo>
                  <a:pt x="39" y="1514"/>
                </a:lnTo>
                <a:lnTo>
                  <a:pt x="37" y="1514"/>
                </a:lnTo>
                <a:close/>
                <a:moveTo>
                  <a:pt x="90" y="1372"/>
                </a:moveTo>
                <a:lnTo>
                  <a:pt x="91" y="1371"/>
                </a:lnTo>
                <a:lnTo>
                  <a:pt x="92" y="1371"/>
                </a:lnTo>
                <a:lnTo>
                  <a:pt x="93" y="1371"/>
                </a:lnTo>
                <a:lnTo>
                  <a:pt x="93" y="1372"/>
                </a:lnTo>
                <a:lnTo>
                  <a:pt x="93" y="1371"/>
                </a:lnTo>
                <a:lnTo>
                  <a:pt x="94" y="1372"/>
                </a:lnTo>
                <a:lnTo>
                  <a:pt x="93" y="1373"/>
                </a:lnTo>
                <a:lnTo>
                  <a:pt x="91" y="1373"/>
                </a:lnTo>
                <a:lnTo>
                  <a:pt x="90" y="1372"/>
                </a:lnTo>
                <a:close/>
                <a:moveTo>
                  <a:pt x="89" y="1376"/>
                </a:moveTo>
                <a:lnTo>
                  <a:pt x="88" y="1376"/>
                </a:lnTo>
                <a:lnTo>
                  <a:pt x="87" y="1375"/>
                </a:lnTo>
                <a:lnTo>
                  <a:pt x="90" y="1375"/>
                </a:lnTo>
                <a:lnTo>
                  <a:pt x="93" y="1375"/>
                </a:lnTo>
                <a:lnTo>
                  <a:pt x="93" y="1375"/>
                </a:lnTo>
                <a:lnTo>
                  <a:pt x="92" y="1375"/>
                </a:lnTo>
                <a:lnTo>
                  <a:pt x="90" y="1375"/>
                </a:lnTo>
                <a:lnTo>
                  <a:pt x="89" y="1376"/>
                </a:lnTo>
                <a:close/>
                <a:moveTo>
                  <a:pt x="77" y="1408"/>
                </a:moveTo>
                <a:lnTo>
                  <a:pt x="76" y="1408"/>
                </a:lnTo>
                <a:lnTo>
                  <a:pt x="76" y="1406"/>
                </a:lnTo>
                <a:lnTo>
                  <a:pt x="77" y="1406"/>
                </a:lnTo>
                <a:lnTo>
                  <a:pt x="77" y="1407"/>
                </a:lnTo>
                <a:lnTo>
                  <a:pt x="79" y="1406"/>
                </a:lnTo>
                <a:lnTo>
                  <a:pt x="79" y="1405"/>
                </a:lnTo>
                <a:lnTo>
                  <a:pt x="80" y="1404"/>
                </a:lnTo>
                <a:lnTo>
                  <a:pt x="80" y="1405"/>
                </a:lnTo>
                <a:lnTo>
                  <a:pt x="80" y="1406"/>
                </a:lnTo>
                <a:lnTo>
                  <a:pt x="79" y="1407"/>
                </a:lnTo>
                <a:lnTo>
                  <a:pt x="77" y="1408"/>
                </a:lnTo>
                <a:close/>
                <a:moveTo>
                  <a:pt x="71" y="1419"/>
                </a:moveTo>
                <a:lnTo>
                  <a:pt x="70" y="1419"/>
                </a:lnTo>
                <a:lnTo>
                  <a:pt x="70" y="1418"/>
                </a:lnTo>
                <a:lnTo>
                  <a:pt x="71" y="1417"/>
                </a:lnTo>
                <a:lnTo>
                  <a:pt x="72" y="1417"/>
                </a:lnTo>
                <a:lnTo>
                  <a:pt x="72" y="1416"/>
                </a:lnTo>
                <a:lnTo>
                  <a:pt x="73" y="1416"/>
                </a:lnTo>
                <a:lnTo>
                  <a:pt x="73" y="1417"/>
                </a:lnTo>
                <a:lnTo>
                  <a:pt x="74" y="1417"/>
                </a:lnTo>
                <a:lnTo>
                  <a:pt x="74" y="1416"/>
                </a:lnTo>
                <a:lnTo>
                  <a:pt x="75" y="1416"/>
                </a:lnTo>
                <a:lnTo>
                  <a:pt x="75" y="1417"/>
                </a:lnTo>
                <a:lnTo>
                  <a:pt x="75" y="1418"/>
                </a:lnTo>
                <a:lnTo>
                  <a:pt x="74" y="1418"/>
                </a:lnTo>
                <a:lnTo>
                  <a:pt x="73" y="1419"/>
                </a:lnTo>
                <a:lnTo>
                  <a:pt x="72" y="1420"/>
                </a:lnTo>
                <a:lnTo>
                  <a:pt x="71" y="1419"/>
                </a:lnTo>
                <a:close/>
                <a:moveTo>
                  <a:pt x="87" y="1380"/>
                </a:moveTo>
                <a:lnTo>
                  <a:pt x="86" y="1379"/>
                </a:lnTo>
                <a:lnTo>
                  <a:pt x="88" y="1379"/>
                </a:lnTo>
                <a:lnTo>
                  <a:pt x="89" y="1378"/>
                </a:lnTo>
                <a:lnTo>
                  <a:pt x="89" y="1379"/>
                </a:lnTo>
                <a:lnTo>
                  <a:pt x="88" y="1379"/>
                </a:lnTo>
                <a:lnTo>
                  <a:pt x="87" y="1380"/>
                </a:lnTo>
                <a:close/>
                <a:moveTo>
                  <a:pt x="95" y="1356"/>
                </a:moveTo>
                <a:lnTo>
                  <a:pt x="96" y="1356"/>
                </a:lnTo>
                <a:lnTo>
                  <a:pt x="97" y="1356"/>
                </a:lnTo>
                <a:lnTo>
                  <a:pt x="97" y="1357"/>
                </a:lnTo>
                <a:lnTo>
                  <a:pt x="95" y="1357"/>
                </a:lnTo>
                <a:lnTo>
                  <a:pt x="95" y="1358"/>
                </a:lnTo>
                <a:lnTo>
                  <a:pt x="94" y="1358"/>
                </a:lnTo>
                <a:lnTo>
                  <a:pt x="93" y="1357"/>
                </a:lnTo>
                <a:lnTo>
                  <a:pt x="94" y="1357"/>
                </a:lnTo>
                <a:lnTo>
                  <a:pt x="95" y="1357"/>
                </a:lnTo>
                <a:lnTo>
                  <a:pt x="95" y="1356"/>
                </a:lnTo>
                <a:close/>
                <a:moveTo>
                  <a:pt x="86" y="1383"/>
                </a:moveTo>
                <a:lnTo>
                  <a:pt x="86" y="1382"/>
                </a:lnTo>
                <a:lnTo>
                  <a:pt x="85" y="1381"/>
                </a:lnTo>
                <a:lnTo>
                  <a:pt x="86" y="1381"/>
                </a:lnTo>
                <a:lnTo>
                  <a:pt x="88" y="1382"/>
                </a:lnTo>
                <a:lnTo>
                  <a:pt x="87" y="1383"/>
                </a:lnTo>
                <a:lnTo>
                  <a:pt x="86" y="1383"/>
                </a:lnTo>
                <a:close/>
                <a:moveTo>
                  <a:pt x="72" y="1413"/>
                </a:moveTo>
                <a:lnTo>
                  <a:pt x="72" y="1412"/>
                </a:lnTo>
                <a:lnTo>
                  <a:pt x="71" y="1412"/>
                </a:lnTo>
                <a:lnTo>
                  <a:pt x="72" y="1411"/>
                </a:lnTo>
                <a:lnTo>
                  <a:pt x="73" y="1410"/>
                </a:lnTo>
                <a:lnTo>
                  <a:pt x="75" y="1412"/>
                </a:lnTo>
                <a:lnTo>
                  <a:pt x="75" y="1412"/>
                </a:lnTo>
                <a:lnTo>
                  <a:pt x="75" y="1413"/>
                </a:lnTo>
                <a:lnTo>
                  <a:pt x="74" y="1413"/>
                </a:lnTo>
                <a:lnTo>
                  <a:pt x="72" y="1413"/>
                </a:lnTo>
                <a:close/>
                <a:moveTo>
                  <a:pt x="74" y="1410"/>
                </a:moveTo>
                <a:lnTo>
                  <a:pt x="74" y="1409"/>
                </a:lnTo>
                <a:lnTo>
                  <a:pt x="73" y="1409"/>
                </a:lnTo>
                <a:lnTo>
                  <a:pt x="74" y="1408"/>
                </a:lnTo>
                <a:lnTo>
                  <a:pt x="73" y="1407"/>
                </a:lnTo>
                <a:lnTo>
                  <a:pt x="74" y="1406"/>
                </a:lnTo>
                <a:lnTo>
                  <a:pt x="74" y="1405"/>
                </a:lnTo>
                <a:lnTo>
                  <a:pt x="76" y="1404"/>
                </a:lnTo>
                <a:lnTo>
                  <a:pt x="77" y="1404"/>
                </a:lnTo>
                <a:lnTo>
                  <a:pt x="77" y="1405"/>
                </a:lnTo>
                <a:lnTo>
                  <a:pt x="76" y="1405"/>
                </a:lnTo>
                <a:lnTo>
                  <a:pt x="75" y="1407"/>
                </a:lnTo>
                <a:lnTo>
                  <a:pt x="74" y="1408"/>
                </a:lnTo>
                <a:lnTo>
                  <a:pt x="74" y="1410"/>
                </a:lnTo>
                <a:close/>
                <a:moveTo>
                  <a:pt x="79" y="1398"/>
                </a:moveTo>
                <a:lnTo>
                  <a:pt x="78" y="1398"/>
                </a:lnTo>
                <a:lnTo>
                  <a:pt x="78" y="1397"/>
                </a:lnTo>
                <a:lnTo>
                  <a:pt x="79" y="1397"/>
                </a:lnTo>
                <a:lnTo>
                  <a:pt x="79" y="1398"/>
                </a:lnTo>
                <a:close/>
                <a:moveTo>
                  <a:pt x="76" y="1402"/>
                </a:moveTo>
                <a:lnTo>
                  <a:pt x="76" y="1401"/>
                </a:lnTo>
                <a:lnTo>
                  <a:pt x="76" y="1400"/>
                </a:lnTo>
                <a:lnTo>
                  <a:pt x="77" y="1400"/>
                </a:lnTo>
                <a:lnTo>
                  <a:pt x="77" y="1401"/>
                </a:lnTo>
                <a:lnTo>
                  <a:pt x="77" y="1402"/>
                </a:lnTo>
                <a:lnTo>
                  <a:pt x="76" y="1402"/>
                </a:lnTo>
                <a:close/>
                <a:moveTo>
                  <a:pt x="83" y="1382"/>
                </a:moveTo>
                <a:lnTo>
                  <a:pt x="82" y="1381"/>
                </a:lnTo>
                <a:lnTo>
                  <a:pt x="83" y="1381"/>
                </a:lnTo>
                <a:lnTo>
                  <a:pt x="84" y="1381"/>
                </a:lnTo>
                <a:lnTo>
                  <a:pt x="84" y="1382"/>
                </a:lnTo>
                <a:lnTo>
                  <a:pt x="83" y="1382"/>
                </a:lnTo>
                <a:close/>
                <a:moveTo>
                  <a:pt x="58" y="1437"/>
                </a:moveTo>
                <a:lnTo>
                  <a:pt x="58" y="1435"/>
                </a:lnTo>
                <a:lnTo>
                  <a:pt x="59" y="1435"/>
                </a:lnTo>
                <a:lnTo>
                  <a:pt x="60" y="1434"/>
                </a:lnTo>
                <a:lnTo>
                  <a:pt x="61" y="1433"/>
                </a:lnTo>
                <a:lnTo>
                  <a:pt x="63" y="1432"/>
                </a:lnTo>
                <a:lnTo>
                  <a:pt x="60" y="1432"/>
                </a:lnTo>
                <a:lnTo>
                  <a:pt x="58" y="1432"/>
                </a:lnTo>
                <a:lnTo>
                  <a:pt x="58" y="1431"/>
                </a:lnTo>
                <a:lnTo>
                  <a:pt x="58" y="1429"/>
                </a:lnTo>
                <a:lnTo>
                  <a:pt x="58" y="1428"/>
                </a:lnTo>
                <a:lnTo>
                  <a:pt x="59" y="1427"/>
                </a:lnTo>
                <a:lnTo>
                  <a:pt x="61" y="1428"/>
                </a:lnTo>
                <a:lnTo>
                  <a:pt x="62" y="1428"/>
                </a:lnTo>
                <a:lnTo>
                  <a:pt x="63" y="1427"/>
                </a:lnTo>
                <a:lnTo>
                  <a:pt x="62" y="1427"/>
                </a:lnTo>
                <a:lnTo>
                  <a:pt x="61" y="1427"/>
                </a:lnTo>
                <a:lnTo>
                  <a:pt x="61" y="1426"/>
                </a:lnTo>
                <a:lnTo>
                  <a:pt x="60" y="1427"/>
                </a:lnTo>
                <a:lnTo>
                  <a:pt x="59" y="1426"/>
                </a:lnTo>
                <a:lnTo>
                  <a:pt x="58" y="1427"/>
                </a:lnTo>
                <a:lnTo>
                  <a:pt x="58" y="1426"/>
                </a:lnTo>
                <a:lnTo>
                  <a:pt x="59" y="1426"/>
                </a:lnTo>
                <a:lnTo>
                  <a:pt x="59" y="1425"/>
                </a:lnTo>
                <a:lnTo>
                  <a:pt x="60" y="1425"/>
                </a:lnTo>
                <a:lnTo>
                  <a:pt x="61" y="1425"/>
                </a:lnTo>
                <a:lnTo>
                  <a:pt x="62" y="1425"/>
                </a:lnTo>
                <a:lnTo>
                  <a:pt x="62" y="1426"/>
                </a:lnTo>
                <a:lnTo>
                  <a:pt x="62" y="1425"/>
                </a:lnTo>
                <a:lnTo>
                  <a:pt x="63" y="1425"/>
                </a:lnTo>
                <a:lnTo>
                  <a:pt x="64" y="1427"/>
                </a:lnTo>
                <a:lnTo>
                  <a:pt x="64" y="1428"/>
                </a:lnTo>
                <a:lnTo>
                  <a:pt x="65" y="1429"/>
                </a:lnTo>
                <a:lnTo>
                  <a:pt x="65" y="1431"/>
                </a:lnTo>
                <a:lnTo>
                  <a:pt x="65" y="1433"/>
                </a:lnTo>
                <a:lnTo>
                  <a:pt x="65" y="1434"/>
                </a:lnTo>
                <a:lnTo>
                  <a:pt x="64" y="1434"/>
                </a:lnTo>
                <a:lnTo>
                  <a:pt x="64" y="1435"/>
                </a:lnTo>
                <a:lnTo>
                  <a:pt x="62" y="1436"/>
                </a:lnTo>
                <a:lnTo>
                  <a:pt x="62" y="1437"/>
                </a:lnTo>
                <a:lnTo>
                  <a:pt x="60" y="1437"/>
                </a:lnTo>
                <a:lnTo>
                  <a:pt x="58" y="1437"/>
                </a:lnTo>
                <a:close/>
                <a:moveTo>
                  <a:pt x="70" y="1416"/>
                </a:moveTo>
                <a:lnTo>
                  <a:pt x="69" y="1416"/>
                </a:lnTo>
                <a:lnTo>
                  <a:pt x="70" y="1415"/>
                </a:lnTo>
                <a:lnTo>
                  <a:pt x="70" y="1415"/>
                </a:lnTo>
                <a:lnTo>
                  <a:pt x="70" y="1416"/>
                </a:lnTo>
                <a:lnTo>
                  <a:pt x="70" y="1416"/>
                </a:lnTo>
                <a:close/>
                <a:moveTo>
                  <a:pt x="80" y="1389"/>
                </a:moveTo>
                <a:lnTo>
                  <a:pt x="80" y="1388"/>
                </a:lnTo>
                <a:lnTo>
                  <a:pt x="81" y="1389"/>
                </a:lnTo>
                <a:lnTo>
                  <a:pt x="80" y="1389"/>
                </a:lnTo>
                <a:close/>
                <a:moveTo>
                  <a:pt x="79" y="1394"/>
                </a:moveTo>
                <a:lnTo>
                  <a:pt x="78" y="1394"/>
                </a:lnTo>
                <a:lnTo>
                  <a:pt x="77" y="1393"/>
                </a:lnTo>
                <a:lnTo>
                  <a:pt x="76" y="1394"/>
                </a:lnTo>
                <a:lnTo>
                  <a:pt x="75" y="1394"/>
                </a:lnTo>
                <a:lnTo>
                  <a:pt x="75" y="1393"/>
                </a:lnTo>
                <a:lnTo>
                  <a:pt x="76" y="1392"/>
                </a:lnTo>
                <a:lnTo>
                  <a:pt x="77" y="1392"/>
                </a:lnTo>
                <a:lnTo>
                  <a:pt x="78" y="1392"/>
                </a:lnTo>
                <a:lnTo>
                  <a:pt x="79" y="1394"/>
                </a:lnTo>
                <a:close/>
                <a:moveTo>
                  <a:pt x="80" y="1387"/>
                </a:moveTo>
                <a:lnTo>
                  <a:pt x="79" y="1386"/>
                </a:lnTo>
                <a:lnTo>
                  <a:pt x="79" y="1385"/>
                </a:lnTo>
                <a:lnTo>
                  <a:pt x="80" y="1385"/>
                </a:lnTo>
                <a:lnTo>
                  <a:pt x="81" y="1386"/>
                </a:lnTo>
                <a:lnTo>
                  <a:pt x="80" y="1387"/>
                </a:lnTo>
                <a:close/>
                <a:moveTo>
                  <a:pt x="82" y="1379"/>
                </a:moveTo>
                <a:lnTo>
                  <a:pt x="82" y="1380"/>
                </a:lnTo>
                <a:lnTo>
                  <a:pt x="81" y="1380"/>
                </a:lnTo>
                <a:lnTo>
                  <a:pt x="81" y="1378"/>
                </a:lnTo>
                <a:lnTo>
                  <a:pt x="80" y="1377"/>
                </a:lnTo>
                <a:lnTo>
                  <a:pt x="81" y="1377"/>
                </a:lnTo>
                <a:lnTo>
                  <a:pt x="81" y="1377"/>
                </a:lnTo>
                <a:lnTo>
                  <a:pt x="82" y="1379"/>
                </a:lnTo>
                <a:close/>
                <a:moveTo>
                  <a:pt x="68" y="1404"/>
                </a:moveTo>
                <a:lnTo>
                  <a:pt x="68" y="1403"/>
                </a:lnTo>
                <a:lnTo>
                  <a:pt x="69" y="1403"/>
                </a:lnTo>
                <a:lnTo>
                  <a:pt x="69" y="1402"/>
                </a:lnTo>
                <a:lnTo>
                  <a:pt x="70" y="1403"/>
                </a:lnTo>
                <a:lnTo>
                  <a:pt x="71" y="1403"/>
                </a:lnTo>
                <a:lnTo>
                  <a:pt x="71" y="1402"/>
                </a:lnTo>
                <a:lnTo>
                  <a:pt x="72" y="1403"/>
                </a:lnTo>
                <a:lnTo>
                  <a:pt x="73" y="1404"/>
                </a:lnTo>
                <a:lnTo>
                  <a:pt x="72" y="1405"/>
                </a:lnTo>
                <a:lnTo>
                  <a:pt x="71" y="1405"/>
                </a:lnTo>
                <a:lnTo>
                  <a:pt x="70" y="1405"/>
                </a:lnTo>
                <a:lnTo>
                  <a:pt x="70" y="1404"/>
                </a:lnTo>
                <a:lnTo>
                  <a:pt x="69" y="1404"/>
                </a:lnTo>
                <a:lnTo>
                  <a:pt x="68" y="1404"/>
                </a:lnTo>
                <a:close/>
                <a:moveTo>
                  <a:pt x="73" y="1401"/>
                </a:moveTo>
                <a:lnTo>
                  <a:pt x="72" y="1400"/>
                </a:lnTo>
                <a:lnTo>
                  <a:pt x="73" y="1400"/>
                </a:lnTo>
                <a:lnTo>
                  <a:pt x="73" y="1400"/>
                </a:lnTo>
                <a:lnTo>
                  <a:pt x="74" y="1400"/>
                </a:lnTo>
                <a:lnTo>
                  <a:pt x="74" y="1401"/>
                </a:lnTo>
                <a:lnTo>
                  <a:pt x="73" y="1401"/>
                </a:lnTo>
                <a:close/>
                <a:moveTo>
                  <a:pt x="77" y="1389"/>
                </a:moveTo>
                <a:lnTo>
                  <a:pt x="76" y="1388"/>
                </a:lnTo>
                <a:lnTo>
                  <a:pt x="76" y="1388"/>
                </a:lnTo>
                <a:lnTo>
                  <a:pt x="76" y="1387"/>
                </a:lnTo>
                <a:lnTo>
                  <a:pt x="76" y="1386"/>
                </a:lnTo>
                <a:lnTo>
                  <a:pt x="77" y="1386"/>
                </a:lnTo>
                <a:lnTo>
                  <a:pt x="78" y="1386"/>
                </a:lnTo>
                <a:lnTo>
                  <a:pt x="79" y="1387"/>
                </a:lnTo>
                <a:lnTo>
                  <a:pt x="79" y="1388"/>
                </a:lnTo>
                <a:lnTo>
                  <a:pt x="79" y="1388"/>
                </a:lnTo>
                <a:lnTo>
                  <a:pt x="78" y="1389"/>
                </a:lnTo>
                <a:lnTo>
                  <a:pt x="77" y="1389"/>
                </a:lnTo>
                <a:close/>
                <a:moveTo>
                  <a:pt x="74" y="1398"/>
                </a:moveTo>
                <a:lnTo>
                  <a:pt x="73" y="1397"/>
                </a:lnTo>
                <a:lnTo>
                  <a:pt x="75" y="1396"/>
                </a:lnTo>
                <a:lnTo>
                  <a:pt x="75" y="1397"/>
                </a:lnTo>
                <a:lnTo>
                  <a:pt x="74" y="1397"/>
                </a:lnTo>
                <a:lnTo>
                  <a:pt x="74" y="1398"/>
                </a:lnTo>
                <a:close/>
                <a:moveTo>
                  <a:pt x="67" y="1409"/>
                </a:moveTo>
                <a:lnTo>
                  <a:pt x="66" y="1409"/>
                </a:lnTo>
                <a:lnTo>
                  <a:pt x="66" y="1408"/>
                </a:lnTo>
                <a:lnTo>
                  <a:pt x="66" y="1407"/>
                </a:lnTo>
                <a:lnTo>
                  <a:pt x="66" y="1406"/>
                </a:lnTo>
                <a:lnTo>
                  <a:pt x="66" y="1405"/>
                </a:lnTo>
                <a:lnTo>
                  <a:pt x="67" y="1405"/>
                </a:lnTo>
                <a:lnTo>
                  <a:pt x="68" y="1406"/>
                </a:lnTo>
                <a:lnTo>
                  <a:pt x="69" y="1407"/>
                </a:lnTo>
                <a:lnTo>
                  <a:pt x="68" y="1408"/>
                </a:lnTo>
                <a:lnTo>
                  <a:pt x="67" y="1409"/>
                </a:lnTo>
                <a:close/>
                <a:moveTo>
                  <a:pt x="57" y="1437"/>
                </a:moveTo>
                <a:lnTo>
                  <a:pt x="56" y="1437"/>
                </a:lnTo>
                <a:lnTo>
                  <a:pt x="57" y="1436"/>
                </a:lnTo>
                <a:lnTo>
                  <a:pt x="57" y="1435"/>
                </a:lnTo>
                <a:lnTo>
                  <a:pt x="58" y="1435"/>
                </a:lnTo>
                <a:lnTo>
                  <a:pt x="58" y="1436"/>
                </a:lnTo>
                <a:lnTo>
                  <a:pt x="57" y="1437"/>
                </a:lnTo>
                <a:close/>
                <a:moveTo>
                  <a:pt x="71" y="1399"/>
                </a:moveTo>
                <a:lnTo>
                  <a:pt x="70" y="1399"/>
                </a:lnTo>
                <a:lnTo>
                  <a:pt x="70" y="1399"/>
                </a:lnTo>
                <a:lnTo>
                  <a:pt x="70" y="1398"/>
                </a:lnTo>
                <a:lnTo>
                  <a:pt x="71" y="1398"/>
                </a:lnTo>
                <a:lnTo>
                  <a:pt x="71" y="1399"/>
                </a:lnTo>
                <a:close/>
                <a:moveTo>
                  <a:pt x="186" y="1088"/>
                </a:moveTo>
                <a:lnTo>
                  <a:pt x="185" y="1088"/>
                </a:lnTo>
                <a:lnTo>
                  <a:pt x="185" y="1087"/>
                </a:lnTo>
                <a:lnTo>
                  <a:pt x="186" y="1087"/>
                </a:lnTo>
                <a:lnTo>
                  <a:pt x="187" y="1086"/>
                </a:lnTo>
                <a:lnTo>
                  <a:pt x="187" y="1087"/>
                </a:lnTo>
                <a:lnTo>
                  <a:pt x="187" y="1088"/>
                </a:lnTo>
                <a:lnTo>
                  <a:pt x="186" y="1088"/>
                </a:lnTo>
                <a:close/>
                <a:moveTo>
                  <a:pt x="61" y="1419"/>
                </a:moveTo>
                <a:lnTo>
                  <a:pt x="60" y="1419"/>
                </a:lnTo>
                <a:lnTo>
                  <a:pt x="60" y="1418"/>
                </a:lnTo>
                <a:lnTo>
                  <a:pt x="61" y="1416"/>
                </a:lnTo>
                <a:lnTo>
                  <a:pt x="61" y="1417"/>
                </a:lnTo>
                <a:lnTo>
                  <a:pt x="61" y="1419"/>
                </a:lnTo>
                <a:close/>
                <a:moveTo>
                  <a:pt x="64" y="1412"/>
                </a:moveTo>
                <a:lnTo>
                  <a:pt x="63" y="1411"/>
                </a:lnTo>
                <a:lnTo>
                  <a:pt x="62" y="1411"/>
                </a:lnTo>
                <a:lnTo>
                  <a:pt x="62" y="1410"/>
                </a:lnTo>
                <a:lnTo>
                  <a:pt x="64" y="1410"/>
                </a:lnTo>
                <a:lnTo>
                  <a:pt x="65" y="1411"/>
                </a:lnTo>
                <a:lnTo>
                  <a:pt x="64" y="1411"/>
                </a:lnTo>
                <a:lnTo>
                  <a:pt x="64" y="1412"/>
                </a:lnTo>
                <a:close/>
                <a:moveTo>
                  <a:pt x="64" y="1409"/>
                </a:moveTo>
                <a:lnTo>
                  <a:pt x="63" y="1409"/>
                </a:lnTo>
                <a:lnTo>
                  <a:pt x="64" y="1408"/>
                </a:lnTo>
                <a:lnTo>
                  <a:pt x="65" y="1408"/>
                </a:lnTo>
                <a:lnTo>
                  <a:pt x="65" y="1409"/>
                </a:lnTo>
                <a:lnTo>
                  <a:pt x="64" y="1409"/>
                </a:lnTo>
                <a:close/>
                <a:moveTo>
                  <a:pt x="65" y="1407"/>
                </a:moveTo>
                <a:lnTo>
                  <a:pt x="65" y="1408"/>
                </a:lnTo>
                <a:lnTo>
                  <a:pt x="64" y="1407"/>
                </a:lnTo>
                <a:lnTo>
                  <a:pt x="64" y="1406"/>
                </a:lnTo>
                <a:lnTo>
                  <a:pt x="65" y="1406"/>
                </a:lnTo>
                <a:lnTo>
                  <a:pt x="65" y="1407"/>
                </a:lnTo>
                <a:close/>
                <a:moveTo>
                  <a:pt x="109" y="1260"/>
                </a:moveTo>
                <a:lnTo>
                  <a:pt x="107" y="1258"/>
                </a:lnTo>
                <a:lnTo>
                  <a:pt x="105" y="1256"/>
                </a:lnTo>
                <a:lnTo>
                  <a:pt x="104" y="1255"/>
                </a:lnTo>
                <a:lnTo>
                  <a:pt x="104" y="1254"/>
                </a:lnTo>
                <a:lnTo>
                  <a:pt x="105" y="1253"/>
                </a:lnTo>
                <a:lnTo>
                  <a:pt x="106" y="1253"/>
                </a:lnTo>
                <a:lnTo>
                  <a:pt x="108" y="1254"/>
                </a:lnTo>
                <a:lnTo>
                  <a:pt x="112" y="1256"/>
                </a:lnTo>
                <a:lnTo>
                  <a:pt x="113" y="1257"/>
                </a:lnTo>
                <a:lnTo>
                  <a:pt x="112" y="1258"/>
                </a:lnTo>
                <a:lnTo>
                  <a:pt x="110" y="1260"/>
                </a:lnTo>
                <a:lnTo>
                  <a:pt x="109" y="1260"/>
                </a:lnTo>
                <a:close/>
                <a:moveTo>
                  <a:pt x="213" y="943"/>
                </a:moveTo>
                <a:lnTo>
                  <a:pt x="213" y="942"/>
                </a:lnTo>
                <a:lnTo>
                  <a:pt x="214" y="942"/>
                </a:lnTo>
                <a:lnTo>
                  <a:pt x="215" y="942"/>
                </a:lnTo>
                <a:lnTo>
                  <a:pt x="216" y="942"/>
                </a:lnTo>
                <a:lnTo>
                  <a:pt x="216" y="943"/>
                </a:lnTo>
                <a:lnTo>
                  <a:pt x="216" y="944"/>
                </a:lnTo>
                <a:lnTo>
                  <a:pt x="214" y="943"/>
                </a:lnTo>
                <a:lnTo>
                  <a:pt x="213" y="943"/>
                </a:lnTo>
                <a:close/>
                <a:moveTo>
                  <a:pt x="119" y="1168"/>
                </a:moveTo>
                <a:lnTo>
                  <a:pt x="117" y="1168"/>
                </a:lnTo>
                <a:lnTo>
                  <a:pt x="117" y="1167"/>
                </a:lnTo>
                <a:lnTo>
                  <a:pt x="116" y="1166"/>
                </a:lnTo>
                <a:lnTo>
                  <a:pt x="116" y="1163"/>
                </a:lnTo>
                <a:lnTo>
                  <a:pt x="116" y="1162"/>
                </a:lnTo>
                <a:lnTo>
                  <a:pt x="116" y="1157"/>
                </a:lnTo>
                <a:lnTo>
                  <a:pt x="117" y="1156"/>
                </a:lnTo>
                <a:lnTo>
                  <a:pt x="118" y="1156"/>
                </a:lnTo>
                <a:lnTo>
                  <a:pt x="119" y="1156"/>
                </a:lnTo>
                <a:lnTo>
                  <a:pt x="120" y="1157"/>
                </a:lnTo>
                <a:lnTo>
                  <a:pt x="123" y="1159"/>
                </a:lnTo>
                <a:lnTo>
                  <a:pt x="123" y="1161"/>
                </a:lnTo>
                <a:lnTo>
                  <a:pt x="124" y="1161"/>
                </a:lnTo>
                <a:lnTo>
                  <a:pt x="124" y="1162"/>
                </a:lnTo>
                <a:lnTo>
                  <a:pt x="125" y="1165"/>
                </a:lnTo>
                <a:lnTo>
                  <a:pt x="126" y="1166"/>
                </a:lnTo>
                <a:lnTo>
                  <a:pt x="126" y="1167"/>
                </a:lnTo>
                <a:lnTo>
                  <a:pt x="126" y="1169"/>
                </a:lnTo>
                <a:lnTo>
                  <a:pt x="125" y="1170"/>
                </a:lnTo>
                <a:lnTo>
                  <a:pt x="123" y="1170"/>
                </a:lnTo>
                <a:lnTo>
                  <a:pt x="122" y="1169"/>
                </a:lnTo>
                <a:lnTo>
                  <a:pt x="121" y="1169"/>
                </a:lnTo>
                <a:lnTo>
                  <a:pt x="119" y="1169"/>
                </a:lnTo>
                <a:lnTo>
                  <a:pt x="119" y="1168"/>
                </a:lnTo>
                <a:close/>
                <a:moveTo>
                  <a:pt x="204" y="954"/>
                </a:moveTo>
                <a:lnTo>
                  <a:pt x="203" y="954"/>
                </a:lnTo>
                <a:lnTo>
                  <a:pt x="203" y="953"/>
                </a:lnTo>
                <a:lnTo>
                  <a:pt x="201" y="952"/>
                </a:lnTo>
                <a:lnTo>
                  <a:pt x="200" y="950"/>
                </a:lnTo>
                <a:lnTo>
                  <a:pt x="200" y="949"/>
                </a:lnTo>
                <a:lnTo>
                  <a:pt x="203" y="948"/>
                </a:lnTo>
                <a:lnTo>
                  <a:pt x="204" y="946"/>
                </a:lnTo>
                <a:lnTo>
                  <a:pt x="206" y="946"/>
                </a:lnTo>
                <a:lnTo>
                  <a:pt x="208" y="948"/>
                </a:lnTo>
                <a:lnTo>
                  <a:pt x="208" y="949"/>
                </a:lnTo>
                <a:lnTo>
                  <a:pt x="208" y="950"/>
                </a:lnTo>
                <a:lnTo>
                  <a:pt x="209" y="950"/>
                </a:lnTo>
                <a:lnTo>
                  <a:pt x="209" y="951"/>
                </a:lnTo>
                <a:lnTo>
                  <a:pt x="208" y="953"/>
                </a:lnTo>
                <a:lnTo>
                  <a:pt x="207" y="954"/>
                </a:lnTo>
                <a:lnTo>
                  <a:pt x="207" y="955"/>
                </a:lnTo>
                <a:lnTo>
                  <a:pt x="206" y="953"/>
                </a:lnTo>
                <a:lnTo>
                  <a:pt x="205" y="953"/>
                </a:lnTo>
                <a:lnTo>
                  <a:pt x="204" y="954"/>
                </a:lnTo>
                <a:close/>
                <a:moveTo>
                  <a:pt x="211" y="940"/>
                </a:moveTo>
                <a:lnTo>
                  <a:pt x="210" y="939"/>
                </a:lnTo>
                <a:lnTo>
                  <a:pt x="210" y="938"/>
                </a:lnTo>
                <a:lnTo>
                  <a:pt x="209" y="937"/>
                </a:lnTo>
                <a:lnTo>
                  <a:pt x="208" y="936"/>
                </a:lnTo>
                <a:lnTo>
                  <a:pt x="207" y="936"/>
                </a:lnTo>
                <a:lnTo>
                  <a:pt x="208" y="936"/>
                </a:lnTo>
                <a:lnTo>
                  <a:pt x="209" y="936"/>
                </a:lnTo>
                <a:lnTo>
                  <a:pt x="210" y="938"/>
                </a:lnTo>
                <a:lnTo>
                  <a:pt x="212" y="938"/>
                </a:lnTo>
                <a:lnTo>
                  <a:pt x="212" y="939"/>
                </a:lnTo>
                <a:lnTo>
                  <a:pt x="213" y="940"/>
                </a:lnTo>
                <a:lnTo>
                  <a:pt x="212" y="940"/>
                </a:lnTo>
                <a:lnTo>
                  <a:pt x="211" y="940"/>
                </a:lnTo>
                <a:close/>
                <a:moveTo>
                  <a:pt x="197" y="970"/>
                </a:moveTo>
                <a:lnTo>
                  <a:pt x="195" y="970"/>
                </a:lnTo>
                <a:lnTo>
                  <a:pt x="195" y="968"/>
                </a:lnTo>
                <a:lnTo>
                  <a:pt x="196" y="968"/>
                </a:lnTo>
                <a:lnTo>
                  <a:pt x="198" y="965"/>
                </a:lnTo>
                <a:lnTo>
                  <a:pt x="198" y="964"/>
                </a:lnTo>
                <a:lnTo>
                  <a:pt x="199" y="964"/>
                </a:lnTo>
                <a:lnTo>
                  <a:pt x="200" y="964"/>
                </a:lnTo>
                <a:lnTo>
                  <a:pt x="200" y="963"/>
                </a:lnTo>
                <a:lnTo>
                  <a:pt x="201" y="962"/>
                </a:lnTo>
                <a:lnTo>
                  <a:pt x="203" y="963"/>
                </a:lnTo>
                <a:lnTo>
                  <a:pt x="203" y="964"/>
                </a:lnTo>
                <a:lnTo>
                  <a:pt x="203" y="965"/>
                </a:lnTo>
                <a:lnTo>
                  <a:pt x="202" y="966"/>
                </a:lnTo>
                <a:lnTo>
                  <a:pt x="202" y="967"/>
                </a:lnTo>
                <a:lnTo>
                  <a:pt x="200" y="970"/>
                </a:lnTo>
                <a:lnTo>
                  <a:pt x="199" y="970"/>
                </a:lnTo>
                <a:lnTo>
                  <a:pt x="198" y="971"/>
                </a:lnTo>
                <a:lnTo>
                  <a:pt x="197" y="970"/>
                </a:lnTo>
                <a:close/>
                <a:moveTo>
                  <a:pt x="214" y="935"/>
                </a:moveTo>
                <a:lnTo>
                  <a:pt x="213" y="934"/>
                </a:lnTo>
                <a:lnTo>
                  <a:pt x="211" y="933"/>
                </a:lnTo>
                <a:lnTo>
                  <a:pt x="210" y="932"/>
                </a:lnTo>
                <a:lnTo>
                  <a:pt x="210" y="931"/>
                </a:lnTo>
                <a:lnTo>
                  <a:pt x="211" y="931"/>
                </a:lnTo>
                <a:lnTo>
                  <a:pt x="212" y="932"/>
                </a:lnTo>
                <a:lnTo>
                  <a:pt x="213" y="932"/>
                </a:lnTo>
                <a:lnTo>
                  <a:pt x="213" y="933"/>
                </a:lnTo>
                <a:lnTo>
                  <a:pt x="213" y="933"/>
                </a:lnTo>
                <a:lnTo>
                  <a:pt x="214" y="934"/>
                </a:lnTo>
                <a:lnTo>
                  <a:pt x="214" y="935"/>
                </a:lnTo>
                <a:close/>
                <a:moveTo>
                  <a:pt x="191" y="959"/>
                </a:moveTo>
                <a:lnTo>
                  <a:pt x="191" y="958"/>
                </a:lnTo>
                <a:lnTo>
                  <a:pt x="192" y="958"/>
                </a:lnTo>
                <a:lnTo>
                  <a:pt x="193" y="958"/>
                </a:lnTo>
                <a:lnTo>
                  <a:pt x="195" y="958"/>
                </a:lnTo>
                <a:lnTo>
                  <a:pt x="196" y="958"/>
                </a:lnTo>
                <a:lnTo>
                  <a:pt x="196" y="958"/>
                </a:lnTo>
                <a:lnTo>
                  <a:pt x="196" y="957"/>
                </a:lnTo>
                <a:lnTo>
                  <a:pt x="194" y="956"/>
                </a:lnTo>
                <a:lnTo>
                  <a:pt x="195" y="954"/>
                </a:lnTo>
                <a:lnTo>
                  <a:pt x="195" y="952"/>
                </a:lnTo>
                <a:lnTo>
                  <a:pt x="196" y="952"/>
                </a:lnTo>
                <a:lnTo>
                  <a:pt x="197" y="952"/>
                </a:lnTo>
                <a:lnTo>
                  <a:pt x="198" y="952"/>
                </a:lnTo>
                <a:lnTo>
                  <a:pt x="199" y="952"/>
                </a:lnTo>
                <a:lnTo>
                  <a:pt x="200" y="953"/>
                </a:lnTo>
                <a:lnTo>
                  <a:pt x="201" y="954"/>
                </a:lnTo>
                <a:lnTo>
                  <a:pt x="202" y="955"/>
                </a:lnTo>
                <a:lnTo>
                  <a:pt x="203" y="955"/>
                </a:lnTo>
                <a:lnTo>
                  <a:pt x="204" y="955"/>
                </a:lnTo>
                <a:lnTo>
                  <a:pt x="204" y="956"/>
                </a:lnTo>
                <a:lnTo>
                  <a:pt x="203" y="956"/>
                </a:lnTo>
                <a:lnTo>
                  <a:pt x="202" y="956"/>
                </a:lnTo>
                <a:lnTo>
                  <a:pt x="202" y="957"/>
                </a:lnTo>
                <a:lnTo>
                  <a:pt x="201" y="957"/>
                </a:lnTo>
                <a:lnTo>
                  <a:pt x="201" y="956"/>
                </a:lnTo>
                <a:lnTo>
                  <a:pt x="200" y="956"/>
                </a:lnTo>
                <a:lnTo>
                  <a:pt x="199" y="958"/>
                </a:lnTo>
                <a:lnTo>
                  <a:pt x="198" y="959"/>
                </a:lnTo>
                <a:lnTo>
                  <a:pt x="197" y="960"/>
                </a:lnTo>
                <a:lnTo>
                  <a:pt x="195" y="960"/>
                </a:lnTo>
                <a:lnTo>
                  <a:pt x="194" y="960"/>
                </a:lnTo>
                <a:lnTo>
                  <a:pt x="194" y="958"/>
                </a:lnTo>
                <a:lnTo>
                  <a:pt x="192" y="959"/>
                </a:lnTo>
                <a:lnTo>
                  <a:pt x="191" y="959"/>
                </a:lnTo>
                <a:close/>
                <a:moveTo>
                  <a:pt x="200" y="960"/>
                </a:moveTo>
                <a:lnTo>
                  <a:pt x="200" y="959"/>
                </a:lnTo>
                <a:lnTo>
                  <a:pt x="200" y="958"/>
                </a:lnTo>
                <a:lnTo>
                  <a:pt x="201" y="958"/>
                </a:lnTo>
                <a:lnTo>
                  <a:pt x="202" y="958"/>
                </a:lnTo>
                <a:lnTo>
                  <a:pt x="202" y="959"/>
                </a:lnTo>
                <a:lnTo>
                  <a:pt x="202" y="960"/>
                </a:lnTo>
                <a:lnTo>
                  <a:pt x="201" y="960"/>
                </a:lnTo>
                <a:lnTo>
                  <a:pt x="200" y="960"/>
                </a:lnTo>
                <a:close/>
                <a:moveTo>
                  <a:pt x="198" y="963"/>
                </a:moveTo>
                <a:lnTo>
                  <a:pt x="198" y="962"/>
                </a:lnTo>
                <a:lnTo>
                  <a:pt x="198" y="961"/>
                </a:lnTo>
                <a:lnTo>
                  <a:pt x="198" y="960"/>
                </a:lnTo>
                <a:lnTo>
                  <a:pt x="199" y="960"/>
                </a:lnTo>
                <a:lnTo>
                  <a:pt x="200" y="960"/>
                </a:lnTo>
                <a:lnTo>
                  <a:pt x="200" y="961"/>
                </a:lnTo>
                <a:lnTo>
                  <a:pt x="200" y="962"/>
                </a:lnTo>
                <a:lnTo>
                  <a:pt x="199" y="962"/>
                </a:lnTo>
                <a:lnTo>
                  <a:pt x="199" y="963"/>
                </a:lnTo>
                <a:lnTo>
                  <a:pt x="198" y="963"/>
                </a:lnTo>
                <a:close/>
                <a:moveTo>
                  <a:pt x="181" y="959"/>
                </a:moveTo>
                <a:lnTo>
                  <a:pt x="182" y="958"/>
                </a:lnTo>
                <a:lnTo>
                  <a:pt x="182" y="957"/>
                </a:lnTo>
                <a:lnTo>
                  <a:pt x="183" y="955"/>
                </a:lnTo>
                <a:lnTo>
                  <a:pt x="185" y="956"/>
                </a:lnTo>
                <a:lnTo>
                  <a:pt x="186" y="955"/>
                </a:lnTo>
                <a:lnTo>
                  <a:pt x="186" y="954"/>
                </a:lnTo>
                <a:lnTo>
                  <a:pt x="185" y="954"/>
                </a:lnTo>
                <a:lnTo>
                  <a:pt x="184" y="954"/>
                </a:lnTo>
                <a:lnTo>
                  <a:pt x="183" y="954"/>
                </a:lnTo>
                <a:lnTo>
                  <a:pt x="183" y="952"/>
                </a:lnTo>
                <a:lnTo>
                  <a:pt x="183" y="951"/>
                </a:lnTo>
                <a:lnTo>
                  <a:pt x="183" y="950"/>
                </a:lnTo>
                <a:lnTo>
                  <a:pt x="183" y="949"/>
                </a:lnTo>
                <a:lnTo>
                  <a:pt x="182" y="949"/>
                </a:lnTo>
                <a:lnTo>
                  <a:pt x="181" y="952"/>
                </a:lnTo>
                <a:lnTo>
                  <a:pt x="180" y="952"/>
                </a:lnTo>
                <a:lnTo>
                  <a:pt x="178" y="951"/>
                </a:lnTo>
                <a:lnTo>
                  <a:pt x="176" y="951"/>
                </a:lnTo>
                <a:lnTo>
                  <a:pt x="175" y="950"/>
                </a:lnTo>
                <a:lnTo>
                  <a:pt x="176" y="949"/>
                </a:lnTo>
                <a:lnTo>
                  <a:pt x="177" y="948"/>
                </a:lnTo>
                <a:lnTo>
                  <a:pt x="179" y="947"/>
                </a:lnTo>
                <a:lnTo>
                  <a:pt x="179" y="946"/>
                </a:lnTo>
                <a:lnTo>
                  <a:pt x="181" y="946"/>
                </a:lnTo>
                <a:lnTo>
                  <a:pt x="182" y="946"/>
                </a:lnTo>
                <a:lnTo>
                  <a:pt x="184" y="946"/>
                </a:lnTo>
                <a:lnTo>
                  <a:pt x="185" y="945"/>
                </a:lnTo>
                <a:lnTo>
                  <a:pt x="186" y="945"/>
                </a:lnTo>
                <a:lnTo>
                  <a:pt x="186" y="942"/>
                </a:lnTo>
                <a:lnTo>
                  <a:pt x="187" y="941"/>
                </a:lnTo>
                <a:lnTo>
                  <a:pt x="187" y="940"/>
                </a:lnTo>
                <a:lnTo>
                  <a:pt x="188" y="941"/>
                </a:lnTo>
                <a:lnTo>
                  <a:pt x="189" y="942"/>
                </a:lnTo>
                <a:lnTo>
                  <a:pt x="190" y="943"/>
                </a:lnTo>
                <a:lnTo>
                  <a:pt x="191" y="942"/>
                </a:lnTo>
                <a:lnTo>
                  <a:pt x="192" y="941"/>
                </a:lnTo>
                <a:lnTo>
                  <a:pt x="193" y="941"/>
                </a:lnTo>
                <a:lnTo>
                  <a:pt x="194" y="939"/>
                </a:lnTo>
                <a:lnTo>
                  <a:pt x="195" y="939"/>
                </a:lnTo>
                <a:lnTo>
                  <a:pt x="196" y="939"/>
                </a:lnTo>
                <a:lnTo>
                  <a:pt x="198" y="940"/>
                </a:lnTo>
                <a:lnTo>
                  <a:pt x="198" y="939"/>
                </a:lnTo>
                <a:lnTo>
                  <a:pt x="199" y="939"/>
                </a:lnTo>
                <a:lnTo>
                  <a:pt x="199" y="938"/>
                </a:lnTo>
                <a:lnTo>
                  <a:pt x="200" y="939"/>
                </a:lnTo>
                <a:lnTo>
                  <a:pt x="202" y="941"/>
                </a:lnTo>
                <a:lnTo>
                  <a:pt x="202" y="943"/>
                </a:lnTo>
                <a:lnTo>
                  <a:pt x="203" y="943"/>
                </a:lnTo>
                <a:lnTo>
                  <a:pt x="203" y="942"/>
                </a:lnTo>
                <a:lnTo>
                  <a:pt x="203" y="941"/>
                </a:lnTo>
                <a:lnTo>
                  <a:pt x="200" y="937"/>
                </a:lnTo>
                <a:lnTo>
                  <a:pt x="199" y="937"/>
                </a:lnTo>
                <a:lnTo>
                  <a:pt x="198" y="938"/>
                </a:lnTo>
                <a:lnTo>
                  <a:pt x="198" y="938"/>
                </a:lnTo>
                <a:lnTo>
                  <a:pt x="198" y="937"/>
                </a:lnTo>
                <a:lnTo>
                  <a:pt x="198" y="936"/>
                </a:lnTo>
                <a:lnTo>
                  <a:pt x="198" y="935"/>
                </a:lnTo>
                <a:lnTo>
                  <a:pt x="199" y="935"/>
                </a:lnTo>
                <a:lnTo>
                  <a:pt x="199" y="936"/>
                </a:lnTo>
                <a:lnTo>
                  <a:pt x="200" y="936"/>
                </a:lnTo>
                <a:lnTo>
                  <a:pt x="201" y="936"/>
                </a:lnTo>
                <a:lnTo>
                  <a:pt x="202" y="936"/>
                </a:lnTo>
                <a:lnTo>
                  <a:pt x="203" y="936"/>
                </a:lnTo>
                <a:lnTo>
                  <a:pt x="203" y="937"/>
                </a:lnTo>
                <a:lnTo>
                  <a:pt x="204" y="937"/>
                </a:lnTo>
                <a:lnTo>
                  <a:pt x="204" y="938"/>
                </a:lnTo>
                <a:lnTo>
                  <a:pt x="204" y="939"/>
                </a:lnTo>
                <a:lnTo>
                  <a:pt x="205" y="939"/>
                </a:lnTo>
                <a:lnTo>
                  <a:pt x="207" y="940"/>
                </a:lnTo>
                <a:lnTo>
                  <a:pt x="208" y="942"/>
                </a:lnTo>
                <a:lnTo>
                  <a:pt x="208" y="943"/>
                </a:lnTo>
                <a:lnTo>
                  <a:pt x="207" y="944"/>
                </a:lnTo>
                <a:lnTo>
                  <a:pt x="206" y="944"/>
                </a:lnTo>
                <a:lnTo>
                  <a:pt x="206" y="943"/>
                </a:lnTo>
                <a:lnTo>
                  <a:pt x="205" y="943"/>
                </a:lnTo>
                <a:lnTo>
                  <a:pt x="205" y="944"/>
                </a:lnTo>
                <a:lnTo>
                  <a:pt x="204" y="944"/>
                </a:lnTo>
                <a:lnTo>
                  <a:pt x="203" y="944"/>
                </a:lnTo>
                <a:lnTo>
                  <a:pt x="203" y="946"/>
                </a:lnTo>
                <a:lnTo>
                  <a:pt x="202" y="947"/>
                </a:lnTo>
                <a:lnTo>
                  <a:pt x="201" y="948"/>
                </a:lnTo>
                <a:lnTo>
                  <a:pt x="200" y="948"/>
                </a:lnTo>
                <a:lnTo>
                  <a:pt x="198" y="949"/>
                </a:lnTo>
                <a:lnTo>
                  <a:pt x="198" y="949"/>
                </a:lnTo>
                <a:lnTo>
                  <a:pt x="198" y="948"/>
                </a:lnTo>
                <a:lnTo>
                  <a:pt x="197" y="948"/>
                </a:lnTo>
                <a:lnTo>
                  <a:pt x="194" y="950"/>
                </a:lnTo>
                <a:lnTo>
                  <a:pt x="193" y="952"/>
                </a:lnTo>
                <a:lnTo>
                  <a:pt x="192" y="953"/>
                </a:lnTo>
                <a:lnTo>
                  <a:pt x="192" y="955"/>
                </a:lnTo>
                <a:lnTo>
                  <a:pt x="191" y="954"/>
                </a:lnTo>
                <a:lnTo>
                  <a:pt x="191" y="953"/>
                </a:lnTo>
                <a:lnTo>
                  <a:pt x="191" y="952"/>
                </a:lnTo>
                <a:lnTo>
                  <a:pt x="190" y="955"/>
                </a:lnTo>
                <a:lnTo>
                  <a:pt x="188" y="958"/>
                </a:lnTo>
                <a:lnTo>
                  <a:pt x="187" y="958"/>
                </a:lnTo>
                <a:lnTo>
                  <a:pt x="186" y="958"/>
                </a:lnTo>
                <a:lnTo>
                  <a:pt x="186" y="958"/>
                </a:lnTo>
                <a:lnTo>
                  <a:pt x="187" y="958"/>
                </a:lnTo>
                <a:lnTo>
                  <a:pt x="187" y="957"/>
                </a:lnTo>
                <a:lnTo>
                  <a:pt x="187" y="956"/>
                </a:lnTo>
                <a:lnTo>
                  <a:pt x="186" y="957"/>
                </a:lnTo>
                <a:lnTo>
                  <a:pt x="185" y="958"/>
                </a:lnTo>
                <a:lnTo>
                  <a:pt x="184" y="958"/>
                </a:lnTo>
                <a:lnTo>
                  <a:pt x="182" y="959"/>
                </a:lnTo>
                <a:lnTo>
                  <a:pt x="181" y="959"/>
                </a:lnTo>
                <a:close/>
                <a:moveTo>
                  <a:pt x="165" y="996"/>
                </a:moveTo>
                <a:lnTo>
                  <a:pt x="166" y="995"/>
                </a:lnTo>
                <a:lnTo>
                  <a:pt x="165" y="995"/>
                </a:lnTo>
                <a:lnTo>
                  <a:pt x="164" y="994"/>
                </a:lnTo>
                <a:lnTo>
                  <a:pt x="163" y="993"/>
                </a:lnTo>
                <a:lnTo>
                  <a:pt x="163" y="992"/>
                </a:lnTo>
                <a:lnTo>
                  <a:pt x="163" y="991"/>
                </a:lnTo>
                <a:lnTo>
                  <a:pt x="163" y="990"/>
                </a:lnTo>
                <a:lnTo>
                  <a:pt x="165" y="989"/>
                </a:lnTo>
                <a:lnTo>
                  <a:pt x="165" y="988"/>
                </a:lnTo>
                <a:lnTo>
                  <a:pt x="167" y="988"/>
                </a:lnTo>
                <a:lnTo>
                  <a:pt x="169" y="988"/>
                </a:lnTo>
                <a:lnTo>
                  <a:pt x="170" y="988"/>
                </a:lnTo>
                <a:lnTo>
                  <a:pt x="174" y="987"/>
                </a:lnTo>
                <a:lnTo>
                  <a:pt x="175" y="986"/>
                </a:lnTo>
                <a:lnTo>
                  <a:pt x="175" y="985"/>
                </a:lnTo>
                <a:lnTo>
                  <a:pt x="174" y="985"/>
                </a:lnTo>
                <a:lnTo>
                  <a:pt x="172" y="986"/>
                </a:lnTo>
                <a:lnTo>
                  <a:pt x="171" y="986"/>
                </a:lnTo>
                <a:lnTo>
                  <a:pt x="170" y="984"/>
                </a:lnTo>
                <a:lnTo>
                  <a:pt x="169" y="984"/>
                </a:lnTo>
                <a:lnTo>
                  <a:pt x="170" y="982"/>
                </a:lnTo>
                <a:lnTo>
                  <a:pt x="171" y="982"/>
                </a:lnTo>
                <a:lnTo>
                  <a:pt x="172" y="982"/>
                </a:lnTo>
                <a:lnTo>
                  <a:pt x="173" y="982"/>
                </a:lnTo>
                <a:lnTo>
                  <a:pt x="174" y="983"/>
                </a:lnTo>
                <a:lnTo>
                  <a:pt x="175" y="983"/>
                </a:lnTo>
                <a:lnTo>
                  <a:pt x="177" y="984"/>
                </a:lnTo>
                <a:lnTo>
                  <a:pt x="179" y="983"/>
                </a:lnTo>
                <a:lnTo>
                  <a:pt x="180" y="982"/>
                </a:lnTo>
                <a:lnTo>
                  <a:pt x="181" y="983"/>
                </a:lnTo>
                <a:lnTo>
                  <a:pt x="182" y="982"/>
                </a:lnTo>
                <a:lnTo>
                  <a:pt x="183" y="983"/>
                </a:lnTo>
                <a:lnTo>
                  <a:pt x="184" y="983"/>
                </a:lnTo>
                <a:lnTo>
                  <a:pt x="185" y="982"/>
                </a:lnTo>
                <a:lnTo>
                  <a:pt x="186" y="982"/>
                </a:lnTo>
                <a:lnTo>
                  <a:pt x="187" y="981"/>
                </a:lnTo>
                <a:lnTo>
                  <a:pt x="189" y="981"/>
                </a:lnTo>
                <a:lnTo>
                  <a:pt x="190" y="982"/>
                </a:lnTo>
                <a:lnTo>
                  <a:pt x="189" y="984"/>
                </a:lnTo>
                <a:lnTo>
                  <a:pt x="188" y="986"/>
                </a:lnTo>
                <a:lnTo>
                  <a:pt x="187" y="986"/>
                </a:lnTo>
                <a:lnTo>
                  <a:pt x="186" y="989"/>
                </a:lnTo>
                <a:lnTo>
                  <a:pt x="186" y="989"/>
                </a:lnTo>
                <a:lnTo>
                  <a:pt x="186" y="988"/>
                </a:lnTo>
                <a:lnTo>
                  <a:pt x="186" y="987"/>
                </a:lnTo>
                <a:lnTo>
                  <a:pt x="185" y="987"/>
                </a:lnTo>
                <a:lnTo>
                  <a:pt x="184" y="988"/>
                </a:lnTo>
                <a:lnTo>
                  <a:pt x="184" y="990"/>
                </a:lnTo>
                <a:lnTo>
                  <a:pt x="183" y="990"/>
                </a:lnTo>
                <a:lnTo>
                  <a:pt x="183" y="991"/>
                </a:lnTo>
                <a:lnTo>
                  <a:pt x="182" y="991"/>
                </a:lnTo>
                <a:lnTo>
                  <a:pt x="181" y="991"/>
                </a:lnTo>
                <a:lnTo>
                  <a:pt x="179" y="991"/>
                </a:lnTo>
                <a:lnTo>
                  <a:pt x="177" y="992"/>
                </a:lnTo>
                <a:lnTo>
                  <a:pt x="176" y="993"/>
                </a:lnTo>
                <a:lnTo>
                  <a:pt x="175" y="994"/>
                </a:lnTo>
                <a:lnTo>
                  <a:pt x="175" y="994"/>
                </a:lnTo>
                <a:lnTo>
                  <a:pt x="174" y="995"/>
                </a:lnTo>
                <a:lnTo>
                  <a:pt x="171" y="996"/>
                </a:lnTo>
                <a:lnTo>
                  <a:pt x="170" y="996"/>
                </a:lnTo>
                <a:lnTo>
                  <a:pt x="169" y="996"/>
                </a:lnTo>
                <a:lnTo>
                  <a:pt x="169" y="995"/>
                </a:lnTo>
                <a:lnTo>
                  <a:pt x="168" y="995"/>
                </a:lnTo>
                <a:lnTo>
                  <a:pt x="166" y="996"/>
                </a:lnTo>
                <a:lnTo>
                  <a:pt x="165" y="996"/>
                </a:lnTo>
                <a:close/>
                <a:moveTo>
                  <a:pt x="190" y="966"/>
                </a:moveTo>
                <a:lnTo>
                  <a:pt x="189" y="966"/>
                </a:lnTo>
                <a:lnTo>
                  <a:pt x="187" y="964"/>
                </a:lnTo>
                <a:lnTo>
                  <a:pt x="186" y="963"/>
                </a:lnTo>
                <a:lnTo>
                  <a:pt x="186" y="962"/>
                </a:lnTo>
                <a:lnTo>
                  <a:pt x="186" y="961"/>
                </a:lnTo>
                <a:lnTo>
                  <a:pt x="188" y="961"/>
                </a:lnTo>
                <a:lnTo>
                  <a:pt x="190" y="960"/>
                </a:lnTo>
                <a:lnTo>
                  <a:pt x="191" y="960"/>
                </a:lnTo>
                <a:lnTo>
                  <a:pt x="192" y="960"/>
                </a:lnTo>
                <a:lnTo>
                  <a:pt x="194" y="961"/>
                </a:lnTo>
                <a:lnTo>
                  <a:pt x="196" y="961"/>
                </a:lnTo>
                <a:lnTo>
                  <a:pt x="197" y="961"/>
                </a:lnTo>
                <a:lnTo>
                  <a:pt x="197" y="962"/>
                </a:lnTo>
                <a:lnTo>
                  <a:pt x="197" y="963"/>
                </a:lnTo>
                <a:lnTo>
                  <a:pt x="196" y="965"/>
                </a:lnTo>
                <a:lnTo>
                  <a:pt x="195" y="968"/>
                </a:lnTo>
                <a:lnTo>
                  <a:pt x="194" y="968"/>
                </a:lnTo>
                <a:lnTo>
                  <a:pt x="194" y="967"/>
                </a:lnTo>
                <a:lnTo>
                  <a:pt x="194" y="966"/>
                </a:lnTo>
                <a:lnTo>
                  <a:pt x="194" y="965"/>
                </a:lnTo>
                <a:lnTo>
                  <a:pt x="193" y="965"/>
                </a:lnTo>
                <a:lnTo>
                  <a:pt x="192" y="966"/>
                </a:lnTo>
                <a:lnTo>
                  <a:pt x="191" y="967"/>
                </a:lnTo>
                <a:lnTo>
                  <a:pt x="190" y="966"/>
                </a:lnTo>
                <a:close/>
                <a:moveTo>
                  <a:pt x="203" y="929"/>
                </a:moveTo>
                <a:lnTo>
                  <a:pt x="202" y="928"/>
                </a:lnTo>
                <a:lnTo>
                  <a:pt x="203" y="927"/>
                </a:lnTo>
                <a:lnTo>
                  <a:pt x="203" y="926"/>
                </a:lnTo>
                <a:lnTo>
                  <a:pt x="203" y="925"/>
                </a:lnTo>
                <a:lnTo>
                  <a:pt x="203" y="924"/>
                </a:lnTo>
                <a:lnTo>
                  <a:pt x="203" y="923"/>
                </a:lnTo>
                <a:lnTo>
                  <a:pt x="204" y="922"/>
                </a:lnTo>
                <a:lnTo>
                  <a:pt x="205" y="921"/>
                </a:lnTo>
                <a:lnTo>
                  <a:pt x="205" y="920"/>
                </a:lnTo>
                <a:lnTo>
                  <a:pt x="206" y="920"/>
                </a:lnTo>
                <a:lnTo>
                  <a:pt x="209" y="923"/>
                </a:lnTo>
                <a:lnTo>
                  <a:pt x="209" y="925"/>
                </a:lnTo>
                <a:lnTo>
                  <a:pt x="210" y="925"/>
                </a:lnTo>
                <a:lnTo>
                  <a:pt x="210" y="926"/>
                </a:lnTo>
                <a:lnTo>
                  <a:pt x="210" y="927"/>
                </a:lnTo>
                <a:lnTo>
                  <a:pt x="210" y="928"/>
                </a:lnTo>
                <a:lnTo>
                  <a:pt x="209" y="928"/>
                </a:lnTo>
                <a:lnTo>
                  <a:pt x="208" y="927"/>
                </a:lnTo>
                <a:lnTo>
                  <a:pt x="208" y="928"/>
                </a:lnTo>
                <a:lnTo>
                  <a:pt x="208" y="929"/>
                </a:lnTo>
                <a:lnTo>
                  <a:pt x="206" y="930"/>
                </a:lnTo>
                <a:lnTo>
                  <a:pt x="205" y="930"/>
                </a:lnTo>
                <a:lnTo>
                  <a:pt x="205" y="929"/>
                </a:lnTo>
                <a:lnTo>
                  <a:pt x="204" y="929"/>
                </a:lnTo>
                <a:lnTo>
                  <a:pt x="203" y="929"/>
                </a:lnTo>
                <a:close/>
                <a:moveTo>
                  <a:pt x="210" y="890"/>
                </a:moveTo>
                <a:lnTo>
                  <a:pt x="210" y="889"/>
                </a:lnTo>
                <a:lnTo>
                  <a:pt x="210" y="887"/>
                </a:lnTo>
                <a:lnTo>
                  <a:pt x="210" y="886"/>
                </a:lnTo>
                <a:lnTo>
                  <a:pt x="211" y="886"/>
                </a:lnTo>
                <a:lnTo>
                  <a:pt x="212" y="886"/>
                </a:lnTo>
                <a:lnTo>
                  <a:pt x="213" y="886"/>
                </a:lnTo>
                <a:lnTo>
                  <a:pt x="214" y="885"/>
                </a:lnTo>
                <a:lnTo>
                  <a:pt x="216" y="885"/>
                </a:lnTo>
                <a:lnTo>
                  <a:pt x="217" y="883"/>
                </a:lnTo>
                <a:lnTo>
                  <a:pt x="218" y="882"/>
                </a:lnTo>
                <a:lnTo>
                  <a:pt x="219" y="882"/>
                </a:lnTo>
                <a:lnTo>
                  <a:pt x="219" y="883"/>
                </a:lnTo>
                <a:lnTo>
                  <a:pt x="220" y="884"/>
                </a:lnTo>
                <a:lnTo>
                  <a:pt x="220" y="885"/>
                </a:lnTo>
                <a:lnTo>
                  <a:pt x="219" y="886"/>
                </a:lnTo>
                <a:lnTo>
                  <a:pt x="215" y="887"/>
                </a:lnTo>
                <a:lnTo>
                  <a:pt x="215" y="888"/>
                </a:lnTo>
                <a:lnTo>
                  <a:pt x="214" y="888"/>
                </a:lnTo>
                <a:lnTo>
                  <a:pt x="213" y="889"/>
                </a:lnTo>
                <a:lnTo>
                  <a:pt x="212" y="890"/>
                </a:lnTo>
                <a:lnTo>
                  <a:pt x="211" y="890"/>
                </a:lnTo>
                <a:lnTo>
                  <a:pt x="210" y="890"/>
                </a:lnTo>
                <a:close/>
                <a:moveTo>
                  <a:pt x="198" y="923"/>
                </a:moveTo>
                <a:lnTo>
                  <a:pt x="197" y="921"/>
                </a:lnTo>
                <a:lnTo>
                  <a:pt x="196" y="921"/>
                </a:lnTo>
                <a:lnTo>
                  <a:pt x="196" y="920"/>
                </a:lnTo>
                <a:lnTo>
                  <a:pt x="195" y="919"/>
                </a:lnTo>
                <a:lnTo>
                  <a:pt x="195" y="918"/>
                </a:lnTo>
                <a:lnTo>
                  <a:pt x="198" y="916"/>
                </a:lnTo>
                <a:lnTo>
                  <a:pt x="198" y="915"/>
                </a:lnTo>
                <a:lnTo>
                  <a:pt x="199" y="915"/>
                </a:lnTo>
                <a:lnTo>
                  <a:pt x="201" y="916"/>
                </a:lnTo>
                <a:lnTo>
                  <a:pt x="202" y="917"/>
                </a:lnTo>
                <a:lnTo>
                  <a:pt x="202" y="918"/>
                </a:lnTo>
                <a:lnTo>
                  <a:pt x="201" y="918"/>
                </a:lnTo>
                <a:lnTo>
                  <a:pt x="202" y="919"/>
                </a:lnTo>
                <a:lnTo>
                  <a:pt x="203" y="918"/>
                </a:lnTo>
                <a:lnTo>
                  <a:pt x="204" y="919"/>
                </a:lnTo>
                <a:lnTo>
                  <a:pt x="204" y="920"/>
                </a:lnTo>
                <a:lnTo>
                  <a:pt x="203" y="921"/>
                </a:lnTo>
                <a:lnTo>
                  <a:pt x="202" y="921"/>
                </a:lnTo>
                <a:lnTo>
                  <a:pt x="202" y="923"/>
                </a:lnTo>
                <a:lnTo>
                  <a:pt x="201" y="923"/>
                </a:lnTo>
                <a:lnTo>
                  <a:pt x="200" y="924"/>
                </a:lnTo>
                <a:lnTo>
                  <a:pt x="198" y="923"/>
                </a:lnTo>
                <a:close/>
                <a:moveTo>
                  <a:pt x="193" y="936"/>
                </a:moveTo>
                <a:lnTo>
                  <a:pt x="192" y="936"/>
                </a:lnTo>
                <a:lnTo>
                  <a:pt x="191" y="934"/>
                </a:lnTo>
                <a:lnTo>
                  <a:pt x="192" y="933"/>
                </a:lnTo>
                <a:lnTo>
                  <a:pt x="193" y="933"/>
                </a:lnTo>
                <a:lnTo>
                  <a:pt x="193" y="933"/>
                </a:lnTo>
                <a:lnTo>
                  <a:pt x="193" y="932"/>
                </a:lnTo>
                <a:lnTo>
                  <a:pt x="192" y="932"/>
                </a:lnTo>
                <a:lnTo>
                  <a:pt x="192" y="931"/>
                </a:lnTo>
                <a:lnTo>
                  <a:pt x="192" y="930"/>
                </a:lnTo>
                <a:lnTo>
                  <a:pt x="192" y="929"/>
                </a:lnTo>
                <a:lnTo>
                  <a:pt x="195" y="929"/>
                </a:lnTo>
                <a:lnTo>
                  <a:pt x="196" y="929"/>
                </a:lnTo>
                <a:lnTo>
                  <a:pt x="196" y="930"/>
                </a:lnTo>
                <a:lnTo>
                  <a:pt x="196" y="931"/>
                </a:lnTo>
                <a:lnTo>
                  <a:pt x="195" y="932"/>
                </a:lnTo>
                <a:lnTo>
                  <a:pt x="194" y="933"/>
                </a:lnTo>
                <a:lnTo>
                  <a:pt x="196" y="932"/>
                </a:lnTo>
                <a:lnTo>
                  <a:pt x="198" y="932"/>
                </a:lnTo>
                <a:lnTo>
                  <a:pt x="198" y="933"/>
                </a:lnTo>
                <a:lnTo>
                  <a:pt x="198" y="933"/>
                </a:lnTo>
                <a:lnTo>
                  <a:pt x="198" y="934"/>
                </a:lnTo>
                <a:lnTo>
                  <a:pt x="198" y="935"/>
                </a:lnTo>
                <a:lnTo>
                  <a:pt x="197" y="935"/>
                </a:lnTo>
                <a:lnTo>
                  <a:pt x="196" y="935"/>
                </a:lnTo>
                <a:lnTo>
                  <a:pt x="195" y="936"/>
                </a:lnTo>
                <a:lnTo>
                  <a:pt x="194" y="936"/>
                </a:lnTo>
                <a:lnTo>
                  <a:pt x="193" y="936"/>
                </a:lnTo>
                <a:close/>
                <a:moveTo>
                  <a:pt x="152" y="1026"/>
                </a:moveTo>
                <a:lnTo>
                  <a:pt x="151" y="1025"/>
                </a:lnTo>
                <a:lnTo>
                  <a:pt x="151" y="1024"/>
                </a:lnTo>
                <a:lnTo>
                  <a:pt x="151" y="1023"/>
                </a:lnTo>
                <a:lnTo>
                  <a:pt x="150" y="1020"/>
                </a:lnTo>
                <a:lnTo>
                  <a:pt x="150" y="1018"/>
                </a:lnTo>
                <a:lnTo>
                  <a:pt x="150" y="1017"/>
                </a:lnTo>
                <a:lnTo>
                  <a:pt x="151" y="1016"/>
                </a:lnTo>
                <a:lnTo>
                  <a:pt x="153" y="1016"/>
                </a:lnTo>
                <a:lnTo>
                  <a:pt x="155" y="1016"/>
                </a:lnTo>
                <a:lnTo>
                  <a:pt x="157" y="1015"/>
                </a:lnTo>
                <a:lnTo>
                  <a:pt x="159" y="1016"/>
                </a:lnTo>
                <a:lnTo>
                  <a:pt x="160" y="1017"/>
                </a:lnTo>
                <a:lnTo>
                  <a:pt x="161" y="1019"/>
                </a:lnTo>
                <a:lnTo>
                  <a:pt x="161" y="1019"/>
                </a:lnTo>
                <a:lnTo>
                  <a:pt x="161" y="1020"/>
                </a:lnTo>
                <a:lnTo>
                  <a:pt x="160" y="1021"/>
                </a:lnTo>
                <a:lnTo>
                  <a:pt x="159" y="1022"/>
                </a:lnTo>
                <a:lnTo>
                  <a:pt x="158" y="1023"/>
                </a:lnTo>
                <a:lnTo>
                  <a:pt x="157" y="1024"/>
                </a:lnTo>
                <a:lnTo>
                  <a:pt x="156" y="1025"/>
                </a:lnTo>
                <a:lnTo>
                  <a:pt x="155" y="1026"/>
                </a:lnTo>
                <a:lnTo>
                  <a:pt x="154" y="1026"/>
                </a:lnTo>
                <a:lnTo>
                  <a:pt x="153" y="1026"/>
                </a:lnTo>
                <a:lnTo>
                  <a:pt x="152" y="1026"/>
                </a:lnTo>
                <a:close/>
                <a:moveTo>
                  <a:pt x="176" y="978"/>
                </a:moveTo>
                <a:lnTo>
                  <a:pt x="177" y="979"/>
                </a:lnTo>
                <a:lnTo>
                  <a:pt x="176" y="979"/>
                </a:lnTo>
                <a:lnTo>
                  <a:pt x="175" y="980"/>
                </a:lnTo>
                <a:lnTo>
                  <a:pt x="175" y="979"/>
                </a:lnTo>
                <a:lnTo>
                  <a:pt x="175" y="979"/>
                </a:lnTo>
                <a:lnTo>
                  <a:pt x="175" y="978"/>
                </a:lnTo>
                <a:lnTo>
                  <a:pt x="176" y="978"/>
                </a:lnTo>
                <a:close/>
                <a:moveTo>
                  <a:pt x="204" y="907"/>
                </a:moveTo>
                <a:lnTo>
                  <a:pt x="203" y="905"/>
                </a:lnTo>
                <a:lnTo>
                  <a:pt x="203" y="903"/>
                </a:lnTo>
                <a:lnTo>
                  <a:pt x="204" y="903"/>
                </a:lnTo>
                <a:lnTo>
                  <a:pt x="205" y="903"/>
                </a:lnTo>
                <a:lnTo>
                  <a:pt x="206" y="905"/>
                </a:lnTo>
                <a:lnTo>
                  <a:pt x="207" y="906"/>
                </a:lnTo>
                <a:lnTo>
                  <a:pt x="206" y="906"/>
                </a:lnTo>
                <a:lnTo>
                  <a:pt x="206" y="907"/>
                </a:lnTo>
                <a:lnTo>
                  <a:pt x="205" y="907"/>
                </a:lnTo>
                <a:lnTo>
                  <a:pt x="204" y="907"/>
                </a:lnTo>
                <a:close/>
                <a:moveTo>
                  <a:pt x="211" y="883"/>
                </a:moveTo>
                <a:lnTo>
                  <a:pt x="210" y="883"/>
                </a:lnTo>
                <a:lnTo>
                  <a:pt x="210" y="881"/>
                </a:lnTo>
                <a:lnTo>
                  <a:pt x="210" y="881"/>
                </a:lnTo>
                <a:lnTo>
                  <a:pt x="210" y="882"/>
                </a:lnTo>
                <a:lnTo>
                  <a:pt x="209" y="882"/>
                </a:lnTo>
                <a:lnTo>
                  <a:pt x="209" y="881"/>
                </a:lnTo>
                <a:lnTo>
                  <a:pt x="209" y="880"/>
                </a:lnTo>
                <a:lnTo>
                  <a:pt x="210" y="880"/>
                </a:lnTo>
                <a:lnTo>
                  <a:pt x="210" y="880"/>
                </a:lnTo>
                <a:lnTo>
                  <a:pt x="212" y="880"/>
                </a:lnTo>
                <a:lnTo>
                  <a:pt x="212" y="877"/>
                </a:lnTo>
                <a:lnTo>
                  <a:pt x="211" y="876"/>
                </a:lnTo>
                <a:lnTo>
                  <a:pt x="210" y="877"/>
                </a:lnTo>
                <a:lnTo>
                  <a:pt x="210" y="876"/>
                </a:lnTo>
                <a:lnTo>
                  <a:pt x="212" y="875"/>
                </a:lnTo>
                <a:lnTo>
                  <a:pt x="212" y="874"/>
                </a:lnTo>
                <a:lnTo>
                  <a:pt x="213" y="874"/>
                </a:lnTo>
                <a:lnTo>
                  <a:pt x="213" y="873"/>
                </a:lnTo>
                <a:lnTo>
                  <a:pt x="212" y="874"/>
                </a:lnTo>
                <a:lnTo>
                  <a:pt x="211" y="874"/>
                </a:lnTo>
                <a:lnTo>
                  <a:pt x="210" y="875"/>
                </a:lnTo>
                <a:lnTo>
                  <a:pt x="210" y="875"/>
                </a:lnTo>
                <a:lnTo>
                  <a:pt x="210" y="874"/>
                </a:lnTo>
                <a:lnTo>
                  <a:pt x="210" y="873"/>
                </a:lnTo>
                <a:lnTo>
                  <a:pt x="210" y="872"/>
                </a:lnTo>
                <a:lnTo>
                  <a:pt x="209" y="871"/>
                </a:lnTo>
                <a:lnTo>
                  <a:pt x="208" y="870"/>
                </a:lnTo>
                <a:lnTo>
                  <a:pt x="208" y="869"/>
                </a:lnTo>
                <a:lnTo>
                  <a:pt x="210" y="869"/>
                </a:lnTo>
                <a:lnTo>
                  <a:pt x="210" y="868"/>
                </a:lnTo>
                <a:lnTo>
                  <a:pt x="212" y="870"/>
                </a:lnTo>
                <a:lnTo>
                  <a:pt x="213" y="871"/>
                </a:lnTo>
                <a:lnTo>
                  <a:pt x="214" y="872"/>
                </a:lnTo>
                <a:lnTo>
                  <a:pt x="215" y="874"/>
                </a:lnTo>
                <a:lnTo>
                  <a:pt x="215" y="875"/>
                </a:lnTo>
                <a:lnTo>
                  <a:pt x="215" y="876"/>
                </a:lnTo>
                <a:lnTo>
                  <a:pt x="216" y="877"/>
                </a:lnTo>
                <a:lnTo>
                  <a:pt x="217" y="878"/>
                </a:lnTo>
                <a:lnTo>
                  <a:pt x="216" y="880"/>
                </a:lnTo>
                <a:lnTo>
                  <a:pt x="215" y="881"/>
                </a:lnTo>
                <a:lnTo>
                  <a:pt x="214" y="881"/>
                </a:lnTo>
                <a:lnTo>
                  <a:pt x="212" y="882"/>
                </a:lnTo>
                <a:lnTo>
                  <a:pt x="211" y="883"/>
                </a:lnTo>
                <a:close/>
                <a:moveTo>
                  <a:pt x="190" y="940"/>
                </a:moveTo>
                <a:lnTo>
                  <a:pt x="189" y="940"/>
                </a:lnTo>
                <a:lnTo>
                  <a:pt x="189" y="938"/>
                </a:lnTo>
                <a:lnTo>
                  <a:pt x="190" y="938"/>
                </a:lnTo>
                <a:lnTo>
                  <a:pt x="191" y="939"/>
                </a:lnTo>
                <a:lnTo>
                  <a:pt x="191" y="940"/>
                </a:lnTo>
                <a:lnTo>
                  <a:pt x="190" y="941"/>
                </a:lnTo>
                <a:lnTo>
                  <a:pt x="190" y="940"/>
                </a:lnTo>
                <a:close/>
                <a:moveTo>
                  <a:pt x="207" y="899"/>
                </a:moveTo>
                <a:lnTo>
                  <a:pt x="206" y="898"/>
                </a:lnTo>
                <a:lnTo>
                  <a:pt x="206" y="897"/>
                </a:lnTo>
                <a:lnTo>
                  <a:pt x="205" y="897"/>
                </a:lnTo>
                <a:lnTo>
                  <a:pt x="206" y="896"/>
                </a:lnTo>
                <a:lnTo>
                  <a:pt x="207" y="896"/>
                </a:lnTo>
                <a:lnTo>
                  <a:pt x="208" y="896"/>
                </a:lnTo>
                <a:lnTo>
                  <a:pt x="208" y="897"/>
                </a:lnTo>
                <a:lnTo>
                  <a:pt x="208" y="898"/>
                </a:lnTo>
                <a:lnTo>
                  <a:pt x="207" y="899"/>
                </a:lnTo>
                <a:close/>
                <a:moveTo>
                  <a:pt x="202" y="891"/>
                </a:moveTo>
                <a:lnTo>
                  <a:pt x="202" y="890"/>
                </a:lnTo>
                <a:lnTo>
                  <a:pt x="204" y="887"/>
                </a:lnTo>
                <a:lnTo>
                  <a:pt x="205" y="885"/>
                </a:lnTo>
                <a:lnTo>
                  <a:pt x="205" y="884"/>
                </a:lnTo>
                <a:lnTo>
                  <a:pt x="204" y="884"/>
                </a:lnTo>
                <a:lnTo>
                  <a:pt x="205" y="884"/>
                </a:lnTo>
                <a:lnTo>
                  <a:pt x="207" y="883"/>
                </a:lnTo>
                <a:lnTo>
                  <a:pt x="208" y="884"/>
                </a:lnTo>
                <a:lnTo>
                  <a:pt x="209" y="884"/>
                </a:lnTo>
                <a:lnTo>
                  <a:pt x="209" y="884"/>
                </a:lnTo>
                <a:lnTo>
                  <a:pt x="209" y="885"/>
                </a:lnTo>
                <a:lnTo>
                  <a:pt x="209" y="887"/>
                </a:lnTo>
                <a:lnTo>
                  <a:pt x="208" y="890"/>
                </a:lnTo>
                <a:lnTo>
                  <a:pt x="207" y="891"/>
                </a:lnTo>
                <a:lnTo>
                  <a:pt x="206" y="891"/>
                </a:lnTo>
                <a:lnTo>
                  <a:pt x="205" y="891"/>
                </a:lnTo>
                <a:lnTo>
                  <a:pt x="204" y="891"/>
                </a:lnTo>
                <a:lnTo>
                  <a:pt x="203" y="891"/>
                </a:lnTo>
                <a:lnTo>
                  <a:pt x="202" y="891"/>
                </a:lnTo>
                <a:close/>
                <a:moveTo>
                  <a:pt x="174" y="964"/>
                </a:moveTo>
                <a:lnTo>
                  <a:pt x="173" y="963"/>
                </a:lnTo>
                <a:lnTo>
                  <a:pt x="173" y="962"/>
                </a:lnTo>
                <a:lnTo>
                  <a:pt x="174" y="961"/>
                </a:lnTo>
                <a:lnTo>
                  <a:pt x="173" y="961"/>
                </a:lnTo>
                <a:lnTo>
                  <a:pt x="173" y="960"/>
                </a:lnTo>
                <a:lnTo>
                  <a:pt x="174" y="960"/>
                </a:lnTo>
                <a:lnTo>
                  <a:pt x="175" y="960"/>
                </a:lnTo>
                <a:lnTo>
                  <a:pt x="176" y="959"/>
                </a:lnTo>
                <a:lnTo>
                  <a:pt x="178" y="960"/>
                </a:lnTo>
                <a:lnTo>
                  <a:pt x="178" y="962"/>
                </a:lnTo>
                <a:lnTo>
                  <a:pt x="177" y="962"/>
                </a:lnTo>
                <a:lnTo>
                  <a:pt x="177" y="963"/>
                </a:lnTo>
                <a:lnTo>
                  <a:pt x="175" y="963"/>
                </a:lnTo>
                <a:lnTo>
                  <a:pt x="174" y="964"/>
                </a:lnTo>
                <a:close/>
                <a:moveTo>
                  <a:pt x="170" y="955"/>
                </a:moveTo>
                <a:lnTo>
                  <a:pt x="170" y="954"/>
                </a:lnTo>
                <a:lnTo>
                  <a:pt x="170" y="953"/>
                </a:lnTo>
                <a:lnTo>
                  <a:pt x="171" y="953"/>
                </a:lnTo>
                <a:lnTo>
                  <a:pt x="172" y="952"/>
                </a:lnTo>
                <a:lnTo>
                  <a:pt x="172" y="951"/>
                </a:lnTo>
                <a:lnTo>
                  <a:pt x="180" y="954"/>
                </a:lnTo>
                <a:lnTo>
                  <a:pt x="180" y="955"/>
                </a:lnTo>
                <a:lnTo>
                  <a:pt x="180" y="956"/>
                </a:lnTo>
                <a:lnTo>
                  <a:pt x="179" y="956"/>
                </a:lnTo>
                <a:lnTo>
                  <a:pt x="179" y="955"/>
                </a:lnTo>
                <a:lnTo>
                  <a:pt x="178" y="955"/>
                </a:lnTo>
                <a:lnTo>
                  <a:pt x="175" y="956"/>
                </a:lnTo>
                <a:lnTo>
                  <a:pt x="174" y="956"/>
                </a:lnTo>
                <a:lnTo>
                  <a:pt x="174" y="955"/>
                </a:lnTo>
                <a:lnTo>
                  <a:pt x="175" y="954"/>
                </a:lnTo>
                <a:lnTo>
                  <a:pt x="175" y="954"/>
                </a:lnTo>
                <a:lnTo>
                  <a:pt x="175" y="953"/>
                </a:lnTo>
                <a:lnTo>
                  <a:pt x="175" y="953"/>
                </a:lnTo>
                <a:lnTo>
                  <a:pt x="174" y="954"/>
                </a:lnTo>
                <a:lnTo>
                  <a:pt x="173" y="954"/>
                </a:lnTo>
                <a:lnTo>
                  <a:pt x="172" y="955"/>
                </a:lnTo>
                <a:lnTo>
                  <a:pt x="172" y="956"/>
                </a:lnTo>
                <a:lnTo>
                  <a:pt x="170" y="955"/>
                </a:lnTo>
                <a:close/>
                <a:moveTo>
                  <a:pt x="187" y="933"/>
                </a:moveTo>
                <a:lnTo>
                  <a:pt x="186" y="933"/>
                </a:lnTo>
                <a:lnTo>
                  <a:pt x="186" y="932"/>
                </a:lnTo>
                <a:lnTo>
                  <a:pt x="187" y="932"/>
                </a:lnTo>
                <a:lnTo>
                  <a:pt x="188" y="932"/>
                </a:lnTo>
                <a:lnTo>
                  <a:pt x="189" y="932"/>
                </a:lnTo>
                <a:lnTo>
                  <a:pt x="188" y="934"/>
                </a:lnTo>
                <a:lnTo>
                  <a:pt x="187" y="933"/>
                </a:lnTo>
                <a:close/>
                <a:moveTo>
                  <a:pt x="172" y="945"/>
                </a:moveTo>
                <a:lnTo>
                  <a:pt x="171" y="945"/>
                </a:lnTo>
                <a:lnTo>
                  <a:pt x="171" y="944"/>
                </a:lnTo>
                <a:lnTo>
                  <a:pt x="170" y="943"/>
                </a:lnTo>
                <a:lnTo>
                  <a:pt x="169" y="943"/>
                </a:lnTo>
                <a:lnTo>
                  <a:pt x="169" y="942"/>
                </a:lnTo>
                <a:lnTo>
                  <a:pt x="169" y="941"/>
                </a:lnTo>
                <a:lnTo>
                  <a:pt x="170" y="938"/>
                </a:lnTo>
                <a:lnTo>
                  <a:pt x="171" y="937"/>
                </a:lnTo>
                <a:lnTo>
                  <a:pt x="172" y="938"/>
                </a:lnTo>
                <a:lnTo>
                  <a:pt x="174" y="938"/>
                </a:lnTo>
                <a:lnTo>
                  <a:pt x="175" y="937"/>
                </a:lnTo>
                <a:lnTo>
                  <a:pt x="176" y="937"/>
                </a:lnTo>
                <a:lnTo>
                  <a:pt x="177" y="936"/>
                </a:lnTo>
                <a:lnTo>
                  <a:pt x="178" y="935"/>
                </a:lnTo>
                <a:lnTo>
                  <a:pt x="179" y="934"/>
                </a:lnTo>
                <a:lnTo>
                  <a:pt x="180" y="935"/>
                </a:lnTo>
                <a:lnTo>
                  <a:pt x="180" y="936"/>
                </a:lnTo>
                <a:lnTo>
                  <a:pt x="182" y="936"/>
                </a:lnTo>
                <a:lnTo>
                  <a:pt x="183" y="936"/>
                </a:lnTo>
                <a:lnTo>
                  <a:pt x="185" y="936"/>
                </a:lnTo>
                <a:lnTo>
                  <a:pt x="186" y="936"/>
                </a:lnTo>
                <a:lnTo>
                  <a:pt x="185" y="937"/>
                </a:lnTo>
                <a:lnTo>
                  <a:pt x="186" y="937"/>
                </a:lnTo>
                <a:lnTo>
                  <a:pt x="186" y="938"/>
                </a:lnTo>
                <a:lnTo>
                  <a:pt x="186" y="939"/>
                </a:lnTo>
                <a:lnTo>
                  <a:pt x="186" y="941"/>
                </a:lnTo>
                <a:lnTo>
                  <a:pt x="184" y="942"/>
                </a:lnTo>
                <a:lnTo>
                  <a:pt x="183" y="944"/>
                </a:lnTo>
                <a:lnTo>
                  <a:pt x="181" y="945"/>
                </a:lnTo>
                <a:lnTo>
                  <a:pt x="181" y="945"/>
                </a:lnTo>
                <a:lnTo>
                  <a:pt x="180" y="944"/>
                </a:lnTo>
                <a:lnTo>
                  <a:pt x="179" y="943"/>
                </a:lnTo>
                <a:lnTo>
                  <a:pt x="179" y="942"/>
                </a:lnTo>
                <a:lnTo>
                  <a:pt x="179" y="941"/>
                </a:lnTo>
                <a:lnTo>
                  <a:pt x="179" y="940"/>
                </a:lnTo>
                <a:lnTo>
                  <a:pt x="179" y="939"/>
                </a:lnTo>
                <a:lnTo>
                  <a:pt x="178" y="940"/>
                </a:lnTo>
                <a:lnTo>
                  <a:pt x="178" y="941"/>
                </a:lnTo>
                <a:lnTo>
                  <a:pt x="178" y="943"/>
                </a:lnTo>
                <a:lnTo>
                  <a:pt x="176" y="945"/>
                </a:lnTo>
                <a:lnTo>
                  <a:pt x="176" y="945"/>
                </a:lnTo>
                <a:lnTo>
                  <a:pt x="175" y="945"/>
                </a:lnTo>
                <a:lnTo>
                  <a:pt x="176" y="944"/>
                </a:lnTo>
                <a:lnTo>
                  <a:pt x="175" y="944"/>
                </a:lnTo>
                <a:lnTo>
                  <a:pt x="175" y="945"/>
                </a:lnTo>
                <a:lnTo>
                  <a:pt x="174" y="945"/>
                </a:lnTo>
                <a:lnTo>
                  <a:pt x="174" y="944"/>
                </a:lnTo>
                <a:lnTo>
                  <a:pt x="173" y="944"/>
                </a:lnTo>
                <a:lnTo>
                  <a:pt x="172" y="945"/>
                </a:lnTo>
                <a:close/>
                <a:moveTo>
                  <a:pt x="203" y="894"/>
                </a:moveTo>
                <a:lnTo>
                  <a:pt x="202" y="893"/>
                </a:lnTo>
                <a:lnTo>
                  <a:pt x="202" y="892"/>
                </a:lnTo>
                <a:lnTo>
                  <a:pt x="203" y="892"/>
                </a:lnTo>
                <a:lnTo>
                  <a:pt x="203" y="891"/>
                </a:lnTo>
                <a:lnTo>
                  <a:pt x="204" y="892"/>
                </a:lnTo>
                <a:lnTo>
                  <a:pt x="204" y="893"/>
                </a:lnTo>
                <a:lnTo>
                  <a:pt x="203" y="894"/>
                </a:lnTo>
                <a:close/>
                <a:moveTo>
                  <a:pt x="155" y="1000"/>
                </a:moveTo>
                <a:lnTo>
                  <a:pt x="153" y="999"/>
                </a:lnTo>
                <a:lnTo>
                  <a:pt x="152" y="999"/>
                </a:lnTo>
                <a:lnTo>
                  <a:pt x="152" y="998"/>
                </a:lnTo>
                <a:lnTo>
                  <a:pt x="152" y="997"/>
                </a:lnTo>
                <a:lnTo>
                  <a:pt x="154" y="996"/>
                </a:lnTo>
                <a:lnTo>
                  <a:pt x="156" y="995"/>
                </a:lnTo>
                <a:lnTo>
                  <a:pt x="157" y="995"/>
                </a:lnTo>
                <a:lnTo>
                  <a:pt x="159" y="995"/>
                </a:lnTo>
                <a:lnTo>
                  <a:pt x="159" y="995"/>
                </a:lnTo>
                <a:lnTo>
                  <a:pt x="161" y="995"/>
                </a:lnTo>
                <a:lnTo>
                  <a:pt x="161" y="996"/>
                </a:lnTo>
                <a:lnTo>
                  <a:pt x="159" y="998"/>
                </a:lnTo>
                <a:lnTo>
                  <a:pt x="158" y="999"/>
                </a:lnTo>
                <a:lnTo>
                  <a:pt x="156" y="1001"/>
                </a:lnTo>
                <a:lnTo>
                  <a:pt x="155" y="1000"/>
                </a:lnTo>
                <a:close/>
                <a:moveTo>
                  <a:pt x="208" y="878"/>
                </a:moveTo>
                <a:lnTo>
                  <a:pt x="207" y="877"/>
                </a:lnTo>
                <a:lnTo>
                  <a:pt x="207" y="876"/>
                </a:lnTo>
                <a:lnTo>
                  <a:pt x="206" y="874"/>
                </a:lnTo>
                <a:lnTo>
                  <a:pt x="205" y="874"/>
                </a:lnTo>
                <a:lnTo>
                  <a:pt x="205" y="873"/>
                </a:lnTo>
                <a:lnTo>
                  <a:pt x="202" y="872"/>
                </a:lnTo>
                <a:lnTo>
                  <a:pt x="201" y="872"/>
                </a:lnTo>
                <a:lnTo>
                  <a:pt x="202" y="871"/>
                </a:lnTo>
                <a:lnTo>
                  <a:pt x="203" y="871"/>
                </a:lnTo>
                <a:lnTo>
                  <a:pt x="204" y="871"/>
                </a:lnTo>
                <a:lnTo>
                  <a:pt x="205" y="871"/>
                </a:lnTo>
                <a:lnTo>
                  <a:pt x="208" y="872"/>
                </a:lnTo>
                <a:lnTo>
                  <a:pt x="209" y="872"/>
                </a:lnTo>
                <a:lnTo>
                  <a:pt x="209" y="872"/>
                </a:lnTo>
                <a:lnTo>
                  <a:pt x="210" y="873"/>
                </a:lnTo>
                <a:lnTo>
                  <a:pt x="209" y="875"/>
                </a:lnTo>
                <a:lnTo>
                  <a:pt x="209" y="876"/>
                </a:lnTo>
                <a:lnTo>
                  <a:pt x="209" y="877"/>
                </a:lnTo>
                <a:lnTo>
                  <a:pt x="208" y="878"/>
                </a:lnTo>
                <a:close/>
                <a:moveTo>
                  <a:pt x="186" y="929"/>
                </a:moveTo>
                <a:lnTo>
                  <a:pt x="185" y="928"/>
                </a:lnTo>
                <a:lnTo>
                  <a:pt x="185" y="927"/>
                </a:lnTo>
                <a:lnTo>
                  <a:pt x="186" y="927"/>
                </a:lnTo>
                <a:lnTo>
                  <a:pt x="187" y="927"/>
                </a:lnTo>
                <a:lnTo>
                  <a:pt x="187" y="928"/>
                </a:lnTo>
                <a:lnTo>
                  <a:pt x="186" y="929"/>
                </a:lnTo>
                <a:close/>
                <a:moveTo>
                  <a:pt x="182" y="923"/>
                </a:moveTo>
                <a:lnTo>
                  <a:pt x="182" y="922"/>
                </a:lnTo>
                <a:lnTo>
                  <a:pt x="180" y="921"/>
                </a:lnTo>
                <a:lnTo>
                  <a:pt x="180" y="920"/>
                </a:lnTo>
                <a:lnTo>
                  <a:pt x="181" y="920"/>
                </a:lnTo>
                <a:lnTo>
                  <a:pt x="183" y="921"/>
                </a:lnTo>
                <a:lnTo>
                  <a:pt x="184" y="921"/>
                </a:lnTo>
                <a:lnTo>
                  <a:pt x="185" y="921"/>
                </a:lnTo>
                <a:lnTo>
                  <a:pt x="186" y="921"/>
                </a:lnTo>
                <a:lnTo>
                  <a:pt x="187" y="921"/>
                </a:lnTo>
                <a:lnTo>
                  <a:pt x="188" y="922"/>
                </a:lnTo>
                <a:lnTo>
                  <a:pt x="188" y="923"/>
                </a:lnTo>
                <a:lnTo>
                  <a:pt x="187" y="924"/>
                </a:lnTo>
                <a:lnTo>
                  <a:pt x="187" y="925"/>
                </a:lnTo>
                <a:lnTo>
                  <a:pt x="186" y="925"/>
                </a:lnTo>
                <a:lnTo>
                  <a:pt x="186" y="924"/>
                </a:lnTo>
                <a:lnTo>
                  <a:pt x="186" y="922"/>
                </a:lnTo>
                <a:lnTo>
                  <a:pt x="185" y="922"/>
                </a:lnTo>
                <a:lnTo>
                  <a:pt x="184" y="923"/>
                </a:lnTo>
                <a:lnTo>
                  <a:pt x="183" y="924"/>
                </a:lnTo>
                <a:lnTo>
                  <a:pt x="182" y="923"/>
                </a:lnTo>
                <a:close/>
                <a:moveTo>
                  <a:pt x="178" y="934"/>
                </a:moveTo>
                <a:lnTo>
                  <a:pt x="178" y="933"/>
                </a:lnTo>
                <a:lnTo>
                  <a:pt x="179" y="933"/>
                </a:lnTo>
                <a:lnTo>
                  <a:pt x="179" y="933"/>
                </a:lnTo>
                <a:lnTo>
                  <a:pt x="179" y="932"/>
                </a:lnTo>
                <a:lnTo>
                  <a:pt x="180" y="931"/>
                </a:lnTo>
                <a:lnTo>
                  <a:pt x="181" y="931"/>
                </a:lnTo>
                <a:lnTo>
                  <a:pt x="182" y="932"/>
                </a:lnTo>
                <a:lnTo>
                  <a:pt x="183" y="932"/>
                </a:lnTo>
                <a:lnTo>
                  <a:pt x="184" y="933"/>
                </a:lnTo>
                <a:lnTo>
                  <a:pt x="183" y="935"/>
                </a:lnTo>
                <a:lnTo>
                  <a:pt x="182" y="935"/>
                </a:lnTo>
                <a:lnTo>
                  <a:pt x="181" y="935"/>
                </a:lnTo>
                <a:lnTo>
                  <a:pt x="181" y="934"/>
                </a:lnTo>
                <a:lnTo>
                  <a:pt x="180" y="934"/>
                </a:lnTo>
                <a:lnTo>
                  <a:pt x="179" y="934"/>
                </a:lnTo>
                <a:lnTo>
                  <a:pt x="178" y="934"/>
                </a:lnTo>
                <a:close/>
                <a:moveTo>
                  <a:pt x="197" y="896"/>
                </a:moveTo>
                <a:lnTo>
                  <a:pt x="196" y="896"/>
                </a:lnTo>
                <a:lnTo>
                  <a:pt x="196" y="896"/>
                </a:lnTo>
                <a:lnTo>
                  <a:pt x="196" y="895"/>
                </a:lnTo>
                <a:lnTo>
                  <a:pt x="195" y="894"/>
                </a:lnTo>
                <a:lnTo>
                  <a:pt x="195" y="893"/>
                </a:lnTo>
                <a:lnTo>
                  <a:pt x="197" y="892"/>
                </a:lnTo>
                <a:lnTo>
                  <a:pt x="199" y="891"/>
                </a:lnTo>
                <a:lnTo>
                  <a:pt x="200" y="893"/>
                </a:lnTo>
                <a:lnTo>
                  <a:pt x="200" y="894"/>
                </a:lnTo>
                <a:lnTo>
                  <a:pt x="200" y="895"/>
                </a:lnTo>
                <a:lnTo>
                  <a:pt x="199" y="896"/>
                </a:lnTo>
                <a:lnTo>
                  <a:pt x="198" y="896"/>
                </a:lnTo>
                <a:lnTo>
                  <a:pt x="197" y="896"/>
                </a:lnTo>
                <a:close/>
                <a:moveTo>
                  <a:pt x="152" y="993"/>
                </a:moveTo>
                <a:lnTo>
                  <a:pt x="152" y="992"/>
                </a:lnTo>
                <a:lnTo>
                  <a:pt x="151" y="992"/>
                </a:lnTo>
                <a:lnTo>
                  <a:pt x="151" y="991"/>
                </a:lnTo>
                <a:lnTo>
                  <a:pt x="152" y="991"/>
                </a:lnTo>
                <a:lnTo>
                  <a:pt x="153" y="991"/>
                </a:lnTo>
                <a:lnTo>
                  <a:pt x="153" y="992"/>
                </a:lnTo>
                <a:lnTo>
                  <a:pt x="154" y="992"/>
                </a:lnTo>
                <a:lnTo>
                  <a:pt x="155" y="992"/>
                </a:lnTo>
                <a:lnTo>
                  <a:pt x="155" y="991"/>
                </a:lnTo>
                <a:lnTo>
                  <a:pt x="157" y="990"/>
                </a:lnTo>
                <a:lnTo>
                  <a:pt x="159" y="989"/>
                </a:lnTo>
                <a:lnTo>
                  <a:pt x="160" y="988"/>
                </a:lnTo>
                <a:lnTo>
                  <a:pt x="160" y="989"/>
                </a:lnTo>
                <a:lnTo>
                  <a:pt x="161" y="989"/>
                </a:lnTo>
                <a:lnTo>
                  <a:pt x="160" y="990"/>
                </a:lnTo>
                <a:lnTo>
                  <a:pt x="158" y="991"/>
                </a:lnTo>
                <a:lnTo>
                  <a:pt x="156" y="993"/>
                </a:lnTo>
                <a:lnTo>
                  <a:pt x="155" y="993"/>
                </a:lnTo>
                <a:lnTo>
                  <a:pt x="153" y="993"/>
                </a:lnTo>
                <a:lnTo>
                  <a:pt x="152" y="993"/>
                </a:lnTo>
                <a:close/>
                <a:moveTo>
                  <a:pt x="187" y="911"/>
                </a:moveTo>
                <a:lnTo>
                  <a:pt x="188" y="910"/>
                </a:lnTo>
                <a:lnTo>
                  <a:pt x="189" y="910"/>
                </a:lnTo>
                <a:lnTo>
                  <a:pt x="190" y="910"/>
                </a:lnTo>
                <a:lnTo>
                  <a:pt x="191" y="909"/>
                </a:lnTo>
                <a:lnTo>
                  <a:pt x="189" y="909"/>
                </a:lnTo>
                <a:lnTo>
                  <a:pt x="188" y="909"/>
                </a:lnTo>
                <a:lnTo>
                  <a:pt x="188" y="909"/>
                </a:lnTo>
                <a:lnTo>
                  <a:pt x="190" y="909"/>
                </a:lnTo>
                <a:lnTo>
                  <a:pt x="191" y="909"/>
                </a:lnTo>
                <a:lnTo>
                  <a:pt x="192" y="909"/>
                </a:lnTo>
                <a:lnTo>
                  <a:pt x="193" y="909"/>
                </a:lnTo>
                <a:lnTo>
                  <a:pt x="193" y="910"/>
                </a:lnTo>
                <a:lnTo>
                  <a:pt x="192" y="911"/>
                </a:lnTo>
                <a:lnTo>
                  <a:pt x="188" y="911"/>
                </a:lnTo>
                <a:lnTo>
                  <a:pt x="187" y="911"/>
                </a:lnTo>
                <a:close/>
                <a:moveTo>
                  <a:pt x="194" y="886"/>
                </a:moveTo>
                <a:lnTo>
                  <a:pt x="193" y="885"/>
                </a:lnTo>
                <a:lnTo>
                  <a:pt x="194" y="885"/>
                </a:lnTo>
                <a:lnTo>
                  <a:pt x="196" y="883"/>
                </a:lnTo>
                <a:lnTo>
                  <a:pt x="197" y="883"/>
                </a:lnTo>
                <a:lnTo>
                  <a:pt x="197" y="882"/>
                </a:lnTo>
                <a:lnTo>
                  <a:pt x="198" y="881"/>
                </a:lnTo>
                <a:lnTo>
                  <a:pt x="199" y="881"/>
                </a:lnTo>
                <a:lnTo>
                  <a:pt x="199" y="880"/>
                </a:lnTo>
                <a:lnTo>
                  <a:pt x="198" y="879"/>
                </a:lnTo>
                <a:lnTo>
                  <a:pt x="198" y="880"/>
                </a:lnTo>
                <a:lnTo>
                  <a:pt x="198" y="880"/>
                </a:lnTo>
                <a:lnTo>
                  <a:pt x="198" y="879"/>
                </a:lnTo>
                <a:lnTo>
                  <a:pt x="198" y="878"/>
                </a:lnTo>
                <a:lnTo>
                  <a:pt x="199" y="879"/>
                </a:lnTo>
                <a:lnTo>
                  <a:pt x="200" y="879"/>
                </a:lnTo>
                <a:lnTo>
                  <a:pt x="201" y="880"/>
                </a:lnTo>
                <a:lnTo>
                  <a:pt x="202" y="880"/>
                </a:lnTo>
                <a:lnTo>
                  <a:pt x="202" y="879"/>
                </a:lnTo>
                <a:lnTo>
                  <a:pt x="201" y="878"/>
                </a:lnTo>
                <a:lnTo>
                  <a:pt x="201" y="877"/>
                </a:lnTo>
                <a:lnTo>
                  <a:pt x="200" y="876"/>
                </a:lnTo>
                <a:lnTo>
                  <a:pt x="201" y="876"/>
                </a:lnTo>
                <a:lnTo>
                  <a:pt x="203" y="877"/>
                </a:lnTo>
                <a:lnTo>
                  <a:pt x="204" y="878"/>
                </a:lnTo>
                <a:lnTo>
                  <a:pt x="204" y="879"/>
                </a:lnTo>
                <a:lnTo>
                  <a:pt x="204" y="880"/>
                </a:lnTo>
                <a:lnTo>
                  <a:pt x="205" y="881"/>
                </a:lnTo>
                <a:lnTo>
                  <a:pt x="205" y="882"/>
                </a:lnTo>
                <a:lnTo>
                  <a:pt x="204" y="883"/>
                </a:lnTo>
                <a:lnTo>
                  <a:pt x="201" y="884"/>
                </a:lnTo>
                <a:lnTo>
                  <a:pt x="201" y="886"/>
                </a:lnTo>
                <a:lnTo>
                  <a:pt x="200" y="887"/>
                </a:lnTo>
                <a:lnTo>
                  <a:pt x="199" y="887"/>
                </a:lnTo>
                <a:lnTo>
                  <a:pt x="198" y="887"/>
                </a:lnTo>
                <a:lnTo>
                  <a:pt x="198" y="886"/>
                </a:lnTo>
                <a:lnTo>
                  <a:pt x="199" y="886"/>
                </a:lnTo>
                <a:lnTo>
                  <a:pt x="199" y="885"/>
                </a:lnTo>
                <a:lnTo>
                  <a:pt x="198" y="885"/>
                </a:lnTo>
                <a:lnTo>
                  <a:pt x="198" y="885"/>
                </a:lnTo>
                <a:lnTo>
                  <a:pt x="197" y="885"/>
                </a:lnTo>
                <a:lnTo>
                  <a:pt x="196" y="884"/>
                </a:lnTo>
                <a:lnTo>
                  <a:pt x="195" y="884"/>
                </a:lnTo>
                <a:lnTo>
                  <a:pt x="195" y="886"/>
                </a:lnTo>
                <a:lnTo>
                  <a:pt x="194" y="886"/>
                </a:lnTo>
                <a:close/>
                <a:moveTo>
                  <a:pt x="186" y="921"/>
                </a:moveTo>
                <a:lnTo>
                  <a:pt x="186" y="921"/>
                </a:lnTo>
                <a:lnTo>
                  <a:pt x="184" y="920"/>
                </a:lnTo>
                <a:lnTo>
                  <a:pt x="183" y="919"/>
                </a:lnTo>
                <a:lnTo>
                  <a:pt x="182" y="918"/>
                </a:lnTo>
                <a:lnTo>
                  <a:pt x="183" y="917"/>
                </a:lnTo>
                <a:lnTo>
                  <a:pt x="184" y="917"/>
                </a:lnTo>
                <a:lnTo>
                  <a:pt x="186" y="919"/>
                </a:lnTo>
                <a:lnTo>
                  <a:pt x="187" y="921"/>
                </a:lnTo>
                <a:lnTo>
                  <a:pt x="187" y="921"/>
                </a:lnTo>
                <a:lnTo>
                  <a:pt x="186" y="921"/>
                </a:lnTo>
                <a:close/>
                <a:moveTo>
                  <a:pt x="208" y="867"/>
                </a:moveTo>
                <a:lnTo>
                  <a:pt x="207" y="867"/>
                </a:lnTo>
                <a:lnTo>
                  <a:pt x="207" y="865"/>
                </a:lnTo>
                <a:lnTo>
                  <a:pt x="206" y="864"/>
                </a:lnTo>
                <a:lnTo>
                  <a:pt x="205" y="862"/>
                </a:lnTo>
                <a:lnTo>
                  <a:pt x="205" y="861"/>
                </a:lnTo>
                <a:lnTo>
                  <a:pt x="207" y="860"/>
                </a:lnTo>
                <a:lnTo>
                  <a:pt x="207" y="861"/>
                </a:lnTo>
                <a:lnTo>
                  <a:pt x="208" y="863"/>
                </a:lnTo>
                <a:lnTo>
                  <a:pt x="209" y="862"/>
                </a:lnTo>
                <a:lnTo>
                  <a:pt x="209" y="861"/>
                </a:lnTo>
                <a:lnTo>
                  <a:pt x="210" y="862"/>
                </a:lnTo>
                <a:lnTo>
                  <a:pt x="210" y="863"/>
                </a:lnTo>
                <a:lnTo>
                  <a:pt x="210" y="864"/>
                </a:lnTo>
                <a:lnTo>
                  <a:pt x="210" y="865"/>
                </a:lnTo>
                <a:lnTo>
                  <a:pt x="210" y="866"/>
                </a:lnTo>
                <a:lnTo>
                  <a:pt x="210" y="866"/>
                </a:lnTo>
                <a:lnTo>
                  <a:pt x="210" y="867"/>
                </a:lnTo>
                <a:lnTo>
                  <a:pt x="209" y="867"/>
                </a:lnTo>
                <a:lnTo>
                  <a:pt x="208" y="867"/>
                </a:lnTo>
                <a:close/>
                <a:moveTo>
                  <a:pt x="158" y="985"/>
                </a:moveTo>
                <a:lnTo>
                  <a:pt x="159" y="983"/>
                </a:lnTo>
                <a:lnTo>
                  <a:pt x="159" y="982"/>
                </a:lnTo>
                <a:lnTo>
                  <a:pt x="160" y="981"/>
                </a:lnTo>
                <a:lnTo>
                  <a:pt x="161" y="979"/>
                </a:lnTo>
                <a:lnTo>
                  <a:pt x="162" y="979"/>
                </a:lnTo>
                <a:lnTo>
                  <a:pt x="163" y="980"/>
                </a:lnTo>
                <a:lnTo>
                  <a:pt x="161" y="982"/>
                </a:lnTo>
                <a:lnTo>
                  <a:pt x="160" y="984"/>
                </a:lnTo>
                <a:lnTo>
                  <a:pt x="159" y="984"/>
                </a:lnTo>
                <a:lnTo>
                  <a:pt x="158" y="985"/>
                </a:lnTo>
                <a:close/>
                <a:moveTo>
                  <a:pt x="190" y="901"/>
                </a:moveTo>
                <a:lnTo>
                  <a:pt x="189" y="900"/>
                </a:lnTo>
                <a:lnTo>
                  <a:pt x="189" y="898"/>
                </a:lnTo>
                <a:lnTo>
                  <a:pt x="191" y="897"/>
                </a:lnTo>
                <a:lnTo>
                  <a:pt x="191" y="896"/>
                </a:lnTo>
                <a:lnTo>
                  <a:pt x="192" y="896"/>
                </a:lnTo>
                <a:lnTo>
                  <a:pt x="193" y="896"/>
                </a:lnTo>
                <a:lnTo>
                  <a:pt x="193" y="895"/>
                </a:lnTo>
                <a:lnTo>
                  <a:pt x="194" y="895"/>
                </a:lnTo>
                <a:lnTo>
                  <a:pt x="195" y="896"/>
                </a:lnTo>
                <a:lnTo>
                  <a:pt x="194" y="896"/>
                </a:lnTo>
                <a:lnTo>
                  <a:pt x="195" y="896"/>
                </a:lnTo>
                <a:lnTo>
                  <a:pt x="195" y="897"/>
                </a:lnTo>
                <a:lnTo>
                  <a:pt x="196" y="897"/>
                </a:lnTo>
                <a:lnTo>
                  <a:pt x="196" y="898"/>
                </a:lnTo>
                <a:lnTo>
                  <a:pt x="195" y="898"/>
                </a:lnTo>
                <a:lnTo>
                  <a:pt x="193" y="900"/>
                </a:lnTo>
                <a:lnTo>
                  <a:pt x="192" y="901"/>
                </a:lnTo>
                <a:lnTo>
                  <a:pt x="191" y="901"/>
                </a:lnTo>
                <a:lnTo>
                  <a:pt x="190" y="901"/>
                </a:lnTo>
                <a:close/>
                <a:moveTo>
                  <a:pt x="221" y="831"/>
                </a:moveTo>
                <a:lnTo>
                  <a:pt x="221" y="830"/>
                </a:lnTo>
                <a:lnTo>
                  <a:pt x="220" y="828"/>
                </a:lnTo>
                <a:lnTo>
                  <a:pt x="219" y="827"/>
                </a:lnTo>
                <a:lnTo>
                  <a:pt x="216" y="827"/>
                </a:lnTo>
                <a:lnTo>
                  <a:pt x="216" y="826"/>
                </a:lnTo>
                <a:lnTo>
                  <a:pt x="217" y="826"/>
                </a:lnTo>
                <a:lnTo>
                  <a:pt x="219" y="825"/>
                </a:lnTo>
                <a:lnTo>
                  <a:pt x="219" y="824"/>
                </a:lnTo>
                <a:lnTo>
                  <a:pt x="220" y="824"/>
                </a:lnTo>
                <a:lnTo>
                  <a:pt x="220" y="825"/>
                </a:lnTo>
                <a:lnTo>
                  <a:pt x="221" y="825"/>
                </a:lnTo>
                <a:lnTo>
                  <a:pt x="222" y="830"/>
                </a:lnTo>
                <a:lnTo>
                  <a:pt x="222" y="831"/>
                </a:lnTo>
                <a:lnTo>
                  <a:pt x="221" y="831"/>
                </a:lnTo>
                <a:close/>
                <a:moveTo>
                  <a:pt x="209" y="839"/>
                </a:moveTo>
                <a:lnTo>
                  <a:pt x="208" y="838"/>
                </a:lnTo>
                <a:lnTo>
                  <a:pt x="209" y="837"/>
                </a:lnTo>
                <a:lnTo>
                  <a:pt x="210" y="835"/>
                </a:lnTo>
                <a:lnTo>
                  <a:pt x="210" y="835"/>
                </a:lnTo>
                <a:lnTo>
                  <a:pt x="205" y="833"/>
                </a:lnTo>
                <a:lnTo>
                  <a:pt x="204" y="833"/>
                </a:lnTo>
                <a:lnTo>
                  <a:pt x="203" y="833"/>
                </a:lnTo>
                <a:lnTo>
                  <a:pt x="202" y="833"/>
                </a:lnTo>
                <a:lnTo>
                  <a:pt x="201" y="832"/>
                </a:lnTo>
                <a:lnTo>
                  <a:pt x="201" y="831"/>
                </a:lnTo>
                <a:lnTo>
                  <a:pt x="201" y="830"/>
                </a:lnTo>
                <a:lnTo>
                  <a:pt x="202" y="830"/>
                </a:lnTo>
                <a:lnTo>
                  <a:pt x="203" y="830"/>
                </a:lnTo>
                <a:lnTo>
                  <a:pt x="203" y="829"/>
                </a:lnTo>
                <a:lnTo>
                  <a:pt x="203" y="828"/>
                </a:lnTo>
                <a:lnTo>
                  <a:pt x="204" y="827"/>
                </a:lnTo>
                <a:lnTo>
                  <a:pt x="203" y="826"/>
                </a:lnTo>
                <a:lnTo>
                  <a:pt x="201" y="827"/>
                </a:lnTo>
                <a:lnTo>
                  <a:pt x="201" y="826"/>
                </a:lnTo>
                <a:lnTo>
                  <a:pt x="200" y="826"/>
                </a:lnTo>
                <a:lnTo>
                  <a:pt x="201" y="825"/>
                </a:lnTo>
                <a:lnTo>
                  <a:pt x="202" y="824"/>
                </a:lnTo>
                <a:lnTo>
                  <a:pt x="204" y="824"/>
                </a:lnTo>
                <a:lnTo>
                  <a:pt x="204" y="823"/>
                </a:lnTo>
                <a:lnTo>
                  <a:pt x="205" y="823"/>
                </a:lnTo>
                <a:lnTo>
                  <a:pt x="207" y="823"/>
                </a:lnTo>
                <a:lnTo>
                  <a:pt x="210" y="829"/>
                </a:lnTo>
                <a:lnTo>
                  <a:pt x="211" y="829"/>
                </a:lnTo>
                <a:lnTo>
                  <a:pt x="213" y="831"/>
                </a:lnTo>
                <a:lnTo>
                  <a:pt x="214" y="831"/>
                </a:lnTo>
                <a:lnTo>
                  <a:pt x="216" y="832"/>
                </a:lnTo>
                <a:lnTo>
                  <a:pt x="219" y="834"/>
                </a:lnTo>
                <a:lnTo>
                  <a:pt x="219" y="835"/>
                </a:lnTo>
                <a:lnTo>
                  <a:pt x="219" y="835"/>
                </a:lnTo>
                <a:lnTo>
                  <a:pt x="220" y="836"/>
                </a:lnTo>
                <a:lnTo>
                  <a:pt x="220" y="838"/>
                </a:lnTo>
                <a:lnTo>
                  <a:pt x="219" y="840"/>
                </a:lnTo>
                <a:lnTo>
                  <a:pt x="218" y="840"/>
                </a:lnTo>
                <a:lnTo>
                  <a:pt x="217" y="840"/>
                </a:lnTo>
                <a:lnTo>
                  <a:pt x="216" y="839"/>
                </a:lnTo>
                <a:lnTo>
                  <a:pt x="215" y="837"/>
                </a:lnTo>
                <a:lnTo>
                  <a:pt x="214" y="837"/>
                </a:lnTo>
                <a:lnTo>
                  <a:pt x="212" y="837"/>
                </a:lnTo>
                <a:lnTo>
                  <a:pt x="210" y="839"/>
                </a:lnTo>
                <a:lnTo>
                  <a:pt x="210" y="839"/>
                </a:lnTo>
                <a:lnTo>
                  <a:pt x="209" y="839"/>
                </a:lnTo>
                <a:close/>
                <a:moveTo>
                  <a:pt x="189" y="904"/>
                </a:moveTo>
                <a:lnTo>
                  <a:pt x="189" y="903"/>
                </a:lnTo>
                <a:lnTo>
                  <a:pt x="190" y="903"/>
                </a:lnTo>
                <a:lnTo>
                  <a:pt x="191" y="902"/>
                </a:lnTo>
                <a:lnTo>
                  <a:pt x="191" y="903"/>
                </a:lnTo>
                <a:lnTo>
                  <a:pt x="190" y="904"/>
                </a:lnTo>
                <a:lnTo>
                  <a:pt x="189" y="904"/>
                </a:lnTo>
                <a:close/>
                <a:moveTo>
                  <a:pt x="175" y="928"/>
                </a:moveTo>
                <a:lnTo>
                  <a:pt x="175" y="927"/>
                </a:lnTo>
                <a:lnTo>
                  <a:pt x="175" y="926"/>
                </a:lnTo>
                <a:lnTo>
                  <a:pt x="176" y="925"/>
                </a:lnTo>
                <a:lnTo>
                  <a:pt x="179" y="925"/>
                </a:lnTo>
                <a:lnTo>
                  <a:pt x="180" y="926"/>
                </a:lnTo>
                <a:lnTo>
                  <a:pt x="180" y="927"/>
                </a:lnTo>
                <a:lnTo>
                  <a:pt x="177" y="928"/>
                </a:lnTo>
                <a:lnTo>
                  <a:pt x="176" y="927"/>
                </a:lnTo>
                <a:lnTo>
                  <a:pt x="175" y="928"/>
                </a:lnTo>
                <a:close/>
                <a:moveTo>
                  <a:pt x="212" y="844"/>
                </a:moveTo>
                <a:lnTo>
                  <a:pt x="212" y="843"/>
                </a:lnTo>
                <a:lnTo>
                  <a:pt x="213" y="841"/>
                </a:lnTo>
                <a:lnTo>
                  <a:pt x="212" y="841"/>
                </a:lnTo>
                <a:lnTo>
                  <a:pt x="211" y="842"/>
                </a:lnTo>
                <a:lnTo>
                  <a:pt x="210" y="841"/>
                </a:lnTo>
                <a:lnTo>
                  <a:pt x="211" y="841"/>
                </a:lnTo>
                <a:lnTo>
                  <a:pt x="211" y="840"/>
                </a:lnTo>
                <a:lnTo>
                  <a:pt x="212" y="840"/>
                </a:lnTo>
                <a:lnTo>
                  <a:pt x="213" y="840"/>
                </a:lnTo>
                <a:lnTo>
                  <a:pt x="214" y="839"/>
                </a:lnTo>
                <a:lnTo>
                  <a:pt x="215" y="839"/>
                </a:lnTo>
                <a:lnTo>
                  <a:pt x="215" y="840"/>
                </a:lnTo>
                <a:lnTo>
                  <a:pt x="216" y="841"/>
                </a:lnTo>
                <a:lnTo>
                  <a:pt x="215" y="842"/>
                </a:lnTo>
                <a:lnTo>
                  <a:pt x="214" y="843"/>
                </a:lnTo>
                <a:lnTo>
                  <a:pt x="213" y="844"/>
                </a:lnTo>
                <a:lnTo>
                  <a:pt x="212" y="844"/>
                </a:lnTo>
                <a:close/>
                <a:moveTo>
                  <a:pt x="172" y="936"/>
                </a:moveTo>
                <a:lnTo>
                  <a:pt x="172" y="934"/>
                </a:lnTo>
                <a:lnTo>
                  <a:pt x="171" y="933"/>
                </a:lnTo>
                <a:lnTo>
                  <a:pt x="171" y="933"/>
                </a:lnTo>
                <a:lnTo>
                  <a:pt x="173" y="933"/>
                </a:lnTo>
                <a:lnTo>
                  <a:pt x="174" y="933"/>
                </a:lnTo>
                <a:lnTo>
                  <a:pt x="175" y="933"/>
                </a:lnTo>
                <a:lnTo>
                  <a:pt x="175" y="933"/>
                </a:lnTo>
                <a:lnTo>
                  <a:pt x="176" y="933"/>
                </a:lnTo>
                <a:lnTo>
                  <a:pt x="175" y="933"/>
                </a:lnTo>
                <a:lnTo>
                  <a:pt x="175" y="934"/>
                </a:lnTo>
                <a:lnTo>
                  <a:pt x="175" y="935"/>
                </a:lnTo>
                <a:lnTo>
                  <a:pt x="174" y="936"/>
                </a:lnTo>
                <a:lnTo>
                  <a:pt x="172" y="936"/>
                </a:lnTo>
                <a:close/>
                <a:moveTo>
                  <a:pt x="191" y="889"/>
                </a:moveTo>
                <a:lnTo>
                  <a:pt x="191" y="888"/>
                </a:lnTo>
                <a:lnTo>
                  <a:pt x="190" y="888"/>
                </a:lnTo>
                <a:lnTo>
                  <a:pt x="192" y="888"/>
                </a:lnTo>
                <a:lnTo>
                  <a:pt x="193" y="887"/>
                </a:lnTo>
                <a:lnTo>
                  <a:pt x="194" y="888"/>
                </a:lnTo>
                <a:lnTo>
                  <a:pt x="195" y="888"/>
                </a:lnTo>
                <a:lnTo>
                  <a:pt x="195" y="889"/>
                </a:lnTo>
                <a:lnTo>
                  <a:pt x="194" y="889"/>
                </a:lnTo>
                <a:lnTo>
                  <a:pt x="193" y="889"/>
                </a:lnTo>
                <a:lnTo>
                  <a:pt x="192" y="889"/>
                </a:lnTo>
                <a:lnTo>
                  <a:pt x="191" y="889"/>
                </a:lnTo>
                <a:close/>
                <a:moveTo>
                  <a:pt x="197" y="875"/>
                </a:moveTo>
                <a:lnTo>
                  <a:pt x="195" y="874"/>
                </a:lnTo>
                <a:lnTo>
                  <a:pt x="197" y="872"/>
                </a:lnTo>
                <a:lnTo>
                  <a:pt x="198" y="872"/>
                </a:lnTo>
                <a:lnTo>
                  <a:pt x="198" y="873"/>
                </a:lnTo>
                <a:lnTo>
                  <a:pt x="198" y="874"/>
                </a:lnTo>
                <a:lnTo>
                  <a:pt x="198" y="874"/>
                </a:lnTo>
                <a:lnTo>
                  <a:pt x="197" y="875"/>
                </a:lnTo>
                <a:close/>
                <a:moveTo>
                  <a:pt x="186" y="897"/>
                </a:moveTo>
                <a:lnTo>
                  <a:pt x="186" y="897"/>
                </a:lnTo>
                <a:lnTo>
                  <a:pt x="185" y="896"/>
                </a:lnTo>
                <a:lnTo>
                  <a:pt x="184" y="895"/>
                </a:lnTo>
                <a:lnTo>
                  <a:pt x="185" y="894"/>
                </a:lnTo>
                <a:lnTo>
                  <a:pt x="186" y="893"/>
                </a:lnTo>
                <a:lnTo>
                  <a:pt x="186" y="892"/>
                </a:lnTo>
                <a:lnTo>
                  <a:pt x="186" y="891"/>
                </a:lnTo>
                <a:lnTo>
                  <a:pt x="186" y="890"/>
                </a:lnTo>
                <a:lnTo>
                  <a:pt x="187" y="890"/>
                </a:lnTo>
                <a:lnTo>
                  <a:pt x="187" y="891"/>
                </a:lnTo>
                <a:lnTo>
                  <a:pt x="187" y="892"/>
                </a:lnTo>
                <a:lnTo>
                  <a:pt x="188" y="893"/>
                </a:lnTo>
                <a:lnTo>
                  <a:pt x="188" y="894"/>
                </a:lnTo>
                <a:lnTo>
                  <a:pt x="188" y="895"/>
                </a:lnTo>
                <a:lnTo>
                  <a:pt x="186" y="897"/>
                </a:lnTo>
                <a:close/>
                <a:moveTo>
                  <a:pt x="192" y="881"/>
                </a:moveTo>
                <a:lnTo>
                  <a:pt x="192" y="880"/>
                </a:lnTo>
                <a:lnTo>
                  <a:pt x="193" y="879"/>
                </a:lnTo>
                <a:lnTo>
                  <a:pt x="194" y="879"/>
                </a:lnTo>
                <a:lnTo>
                  <a:pt x="195" y="878"/>
                </a:lnTo>
                <a:lnTo>
                  <a:pt x="196" y="878"/>
                </a:lnTo>
                <a:lnTo>
                  <a:pt x="195" y="879"/>
                </a:lnTo>
                <a:lnTo>
                  <a:pt x="195" y="880"/>
                </a:lnTo>
                <a:lnTo>
                  <a:pt x="194" y="880"/>
                </a:lnTo>
                <a:lnTo>
                  <a:pt x="193" y="881"/>
                </a:lnTo>
                <a:lnTo>
                  <a:pt x="192" y="881"/>
                </a:lnTo>
                <a:close/>
                <a:moveTo>
                  <a:pt x="208" y="847"/>
                </a:moveTo>
                <a:lnTo>
                  <a:pt x="207" y="846"/>
                </a:lnTo>
                <a:lnTo>
                  <a:pt x="208" y="845"/>
                </a:lnTo>
                <a:lnTo>
                  <a:pt x="208" y="844"/>
                </a:lnTo>
                <a:lnTo>
                  <a:pt x="207" y="843"/>
                </a:lnTo>
                <a:lnTo>
                  <a:pt x="206" y="842"/>
                </a:lnTo>
                <a:lnTo>
                  <a:pt x="206" y="841"/>
                </a:lnTo>
                <a:lnTo>
                  <a:pt x="205" y="840"/>
                </a:lnTo>
                <a:lnTo>
                  <a:pt x="205" y="839"/>
                </a:lnTo>
                <a:lnTo>
                  <a:pt x="206" y="839"/>
                </a:lnTo>
                <a:lnTo>
                  <a:pt x="208" y="842"/>
                </a:lnTo>
                <a:lnTo>
                  <a:pt x="209" y="842"/>
                </a:lnTo>
                <a:lnTo>
                  <a:pt x="210" y="841"/>
                </a:lnTo>
                <a:lnTo>
                  <a:pt x="210" y="841"/>
                </a:lnTo>
                <a:lnTo>
                  <a:pt x="210" y="842"/>
                </a:lnTo>
                <a:lnTo>
                  <a:pt x="210" y="842"/>
                </a:lnTo>
                <a:lnTo>
                  <a:pt x="210" y="843"/>
                </a:lnTo>
                <a:lnTo>
                  <a:pt x="210" y="844"/>
                </a:lnTo>
                <a:lnTo>
                  <a:pt x="209" y="845"/>
                </a:lnTo>
                <a:lnTo>
                  <a:pt x="210" y="846"/>
                </a:lnTo>
                <a:lnTo>
                  <a:pt x="209" y="847"/>
                </a:lnTo>
                <a:lnTo>
                  <a:pt x="208" y="847"/>
                </a:lnTo>
                <a:lnTo>
                  <a:pt x="208" y="847"/>
                </a:lnTo>
                <a:close/>
                <a:moveTo>
                  <a:pt x="178" y="915"/>
                </a:moveTo>
                <a:lnTo>
                  <a:pt x="178" y="913"/>
                </a:lnTo>
                <a:lnTo>
                  <a:pt x="179" y="912"/>
                </a:lnTo>
                <a:lnTo>
                  <a:pt x="180" y="913"/>
                </a:lnTo>
                <a:lnTo>
                  <a:pt x="180" y="914"/>
                </a:lnTo>
                <a:lnTo>
                  <a:pt x="179" y="914"/>
                </a:lnTo>
                <a:lnTo>
                  <a:pt x="178" y="915"/>
                </a:lnTo>
                <a:close/>
                <a:moveTo>
                  <a:pt x="197" y="860"/>
                </a:moveTo>
                <a:lnTo>
                  <a:pt x="197" y="859"/>
                </a:lnTo>
                <a:lnTo>
                  <a:pt x="196" y="859"/>
                </a:lnTo>
                <a:lnTo>
                  <a:pt x="195" y="859"/>
                </a:lnTo>
                <a:lnTo>
                  <a:pt x="193" y="857"/>
                </a:lnTo>
                <a:lnTo>
                  <a:pt x="195" y="856"/>
                </a:lnTo>
                <a:lnTo>
                  <a:pt x="195" y="854"/>
                </a:lnTo>
                <a:lnTo>
                  <a:pt x="197" y="853"/>
                </a:lnTo>
                <a:lnTo>
                  <a:pt x="198" y="854"/>
                </a:lnTo>
                <a:lnTo>
                  <a:pt x="200" y="853"/>
                </a:lnTo>
                <a:lnTo>
                  <a:pt x="201" y="855"/>
                </a:lnTo>
                <a:lnTo>
                  <a:pt x="202" y="854"/>
                </a:lnTo>
                <a:lnTo>
                  <a:pt x="203" y="854"/>
                </a:lnTo>
                <a:lnTo>
                  <a:pt x="203" y="853"/>
                </a:lnTo>
                <a:lnTo>
                  <a:pt x="202" y="853"/>
                </a:lnTo>
                <a:lnTo>
                  <a:pt x="201" y="853"/>
                </a:lnTo>
                <a:lnTo>
                  <a:pt x="202" y="852"/>
                </a:lnTo>
                <a:lnTo>
                  <a:pt x="202" y="851"/>
                </a:lnTo>
                <a:lnTo>
                  <a:pt x="203" y="851"/>
                </a:lnTo>
                <a:lnTo>
                  <a:pt x="204" y="850"/>
                </a:lnTo>
                <a:lnTo>
                  <a:pt x="204" y="851"/>
                </a:lnTo>
                <a:lnTo>
                  <a:pt x="205" y="852"/>
                </a:lnTo>
                <a:lnTo>
                  <a:pt x="206" y="852"/>
                </a:lnTo>
                <a:lnTo>
                  <a:pt x="205" y="855"/>
                </a:lnTo>
                <a:lnTo>
                  <a:pt x="204" y="855"/>
                </a:lnTo>
                <a:lnTo>
                  <a:pt x="202" y="856"/>
                </a:lnTo>
                <a:lnTo>
                  <a:pt x="202" y="857"/>
                </a:lnTo>
                <a:lnTo>
                  <a:pt x="201" y="857"/>
                </a:lnTo>
                <a:lnTo>
                  <a:pt x="200" y="857"/>
                </a:lnTo>
                <a:lnTo>
                  <a:pt x="200" y="858"/>
                </a:lnTo>
                <a:lnTo>
                  <a:pt x="199" y="859"/>
                </a:lnTo>
                <a:lnTo>
                  <a:pt x="198" y="859"/>
                </a:lnTo>
                <a:lnTo>
                  <a:pt x="198" y="860"/>
                </a:lnTo>
                <a:lnTo>
                  <a:pt x="197" y="860"/>
                </a:lnTo>
                <a:close/>
                <a:moveTo>
                  <a:pt x="176" y="920"/>
                </a:moveTo>
                <a:lnTo>
                  <a:pt x="175" y="919"/>
                </a:lnTo>
                <a:lnTo>
                  <a:pt x="177" y="918"/>
                </a:lnTo>
                <a:lnTo>
                  <a:pt x="178" y="918"/>
                </a:lnTo>
                <a:lnTo>
                  <a:pt x="177" y="919"/>
                </a:lnTo>
                <a:lnTo>
                  <a:pt x="176" y="920"/>
                </a:lnTo>
                <a:close/>
                <a:moveTo>
                  <a:pt x="193" y="872"/>
                </a:moveTo>
                <a:lnTo>
                  <a:pt x="194" y="871"/>
                </a:lnTo>
                <a:lnTo>
                  <a:pt x="193" y="871"/>
                </a:lnTo>
                <a:lnTo>
                  <a:pt x="194" y="870"/>
                </a:lnTo>
                <a:lnTo>
                  <a:pt x="195" y="870"/>
                </a:lnTo>
                <a:lnTo>
                  <a:pt x="196" y="870"/>
                </a:lnTo>
                <a:lnTo>
                  <a:pt x="197" y="870"/>
                </a:lnTo>
                <a:lnTo>
                  <a:pt x="197" y="871"/>
                </a:lnTo>
                <a:lnTo>
                  <a:pt x="197" y="872"/>
                </a:lnTo>
                <a:lnTo>
                  <a:pt x="196" y="872"/>
                </a:lnTo>
                <a:lnTo>
                  <a:pt x="195" y="871"/>
                </a:lnTo>
                <a:lnTo>
                  <a:pt x="194" y="872"/>
                </a:lnTo>
                <a:lnTo>
                  <a:pt x="193" y="872"/>
                </a:lnTo>
                <a:close/>
                <a:moveTo>
                  <a:pt x="214" y="826"/>
                </a:moveTo>
                <a:lnTo>
                  <a:pt x="212" y="824"/>
                </a:lnTo>
                <a:lnTo>
                  <a:pt x="211" y="824"/>
                </a:lnTo>
                <a:lnTo>
                  <a:pt x="211" y="823"/>
                </a:lnTo>
                <a:lnTo>
                  <a:pt x="212" y="823"/>
                </a:lnTo>
                <a:lnTo>
                  <a:pt x="213" y="823"/>
                </a:lnTo>
                <a:lnTo>
                  <a:pt x="214" y="823"/>
                </a:lnTo>
                <a:lnTo>
                  <a:pt x="216" y="824"/>
                </a:lnTo>
                <a:lnTo>
                  <a:pt x="216" y="825"/>
                </a:lnTo>
                <a:lnTo>
                  <a:pt x="215" y="825"/>
                </a:lnTo>
                <a:lnTo>
                  <a:pt x="215" y="826"/>
                </a:lnTo>
                <a:lnTo>
                  <a:pt x="214" y="826"/>
                </a:lnTo>
                <a:close/>
                <a:moveTo>
                  <a:pt x="188" y="885"/>
                </a:moveTo>
                <a:lnTo>
                  <a:pt x="188" y="884"/>
                </a:lnTo>
                <a:lnTo>
                  <a:pt x="188" y="884"/>
                </a:lnTo>
                <a:lnTo>
                  <a:pt x="187" y="884"/>
                </a:lnTo>
                <a:lnTo>
                  <a:pt x="187" y="883"/>
                </a:lnTo>
                <a:lnTo>
                  <a:pt x="186" y="882"/>
                </a:lnTo>
                <a:lnTo>
                  <a:pt x="188" y="881"/>
                </a:lnTo>
                <a:lnTo>
                  <a:pt x="190" y="881"/>
                </a:lnTo>
                <a:lnTo>
                  <a:pt x="190" y="882"/>
                </a:lnTo>
                <a:lnTo>
                  <a:pt x="191" y="884"/>
                </a:lnTo>
                <a:lnTo>
                  <a:pt x="191" y="884"/>
                </a:lnTo>
                <a:lnTo>
                  <a:pt x="188" y="885"/>
                </a:lnTo>
                <a:close/>
                <a:moveTo>
                  <a:pt x="175" y="916"/>
                </a:moveTo>
                <a:lnTo>
                  <a:pt x="175" y="915"/>
                </a:lnTo>
                <a:lnTo>
                  <a:pt x="176" y="913"/>
                </a:lnTo>
                <a:lnTo>
                  <a:pt x="177" y="914"/>
                </a:lnTo>
                <a:lnTo>
                  <a:pt x="177" y="915"/>
                </a:lnTo>
                <a:lnTo>
                  <a:pt x="176" y="916"/>
                </a:lnTo>
                <a:lnTo>
                  <a:pt x="175" y="916"/>
                </a:lnTo>
                <a:close/>
                <a:moveTo>
                  <a:pt x="214" y="769"/>
                </a:moveTo>
                <a:lnTo>
                  <a:pt x="213" y="769"/>
                </a:lnTo>
                <a:lnTo>
                  <a:pt x="213" y="768"/>
                </a:lnTo>
                <a:lnTo>
                  <a:pt x="213" y="767"/>
                </a:lnTo>
                <a:lnTo>
                  <a:pt x="213" y="766"/>
                </a:lnTo>
                <a:lnTo>
                  <a:pt x="212" y="766"/>
                </a:lnTo>
                <a:lnTo>
                  <a:pt x="207" y="763"/>
                </a:lnTo>
                <a:lnTo>
                  <a:pt x="206" y="763"/>
                </a:lnTo>
                <a:lnTo>
                  <a:pt x="206" y="762"/>
                </a:lnTo>
                <a:lnTo>
                  <a:pt x="208" y="761"/>
                </a:lnTo>
                <a:lnTo>
                  <a:pt x="212" y="761"/>
                </a:lnTo>
                <a:lnTo>
                  <a:pt x="212" y="762"/>
                </a:lnTo>
                <a:lnTo>
                  <a:pt x="214" y="762"/>
                </a:lnTo>
                <a:lnTo>
                  <a:pt x="216" y="763"/>
                </a:lnTo>
                <a:lnTo>
                  <a:pt x="217" y="763"/>
                </a:lnTo>
                <a:lnTo>
                  <a:pt x="217" y="762"/>
                </a:lnTo>
                <a:lnTo>
                  <a:pt x="218" y="762"/>
                </a:lnTo>
                <a:lnTo>
                  <a:pt x="220" y="764"/>
                </a:lnTo>
                <a:lnTo>
                  <a:pt x="224" y="765"/>
                </a:lnTo>
                <a:lnTo>
                  <a:pt x="225" y="765"/>
                </a:lnTo>
                <a:lnTo>
                  <a:pt x="228" y="764"/>
                </a:lnTo>
                <a:lnTo>
                  <a:pt x="229" y="764"/>
                </a:lnTo>
                <a:lnTo>
                  <a:pt x="230" y="765"/>
                </a:lnTo>
                <a:lnTo>
                  <a:pt x="233" y="770"/>
                </a:lnTo>
                <a:lnTo>
                  <a:pt x="233" y="771"/>
                </a:lnTo>
                <a:lnTo>
                  <a:pt x="232" y="771"/>
                </a:lnTo>
                <a:lnTo>
                  <a:pt x="232" y="772"/>
                </a:lnTo>
                <a:lnTo>
                  <a:pt x="233" y="773"/>
                </a:lnTo>
                <a:lnTo>
                  <a:pt x="233" y="773"/>
                </a:lnTo>
                <a:lnTo>
                  <a:pt x="234" y="773"/>
                </a:lnTo>
                <a:lnTo>
                  <a:pt x="235" y="773"/>
                </a:lnTo>
                <a:lnTo>
                  <a:pt x="236" y="774"/>
                </a:lnTo>
                <a:lnTo>
                  <a:pt x="236" y="775"/>
                </a:lnTo>
                <a:lnTo>
                  <a:pt x="235" y="775"/>
                </a:lnTo>
                <a:lnTo>
                  <a:pt x="232" y="774"/>
                </a:lnTo>
                <a:lnTo>
                  <a:pt x="231" y="774"/>
                </a:lnTo>
                <a:lnTo>
                  <a:pt x="232" y="773"/>
                </a:lnTo>
                <a:lnTo>
                  <a:pt x="232" y="773"/>
                </a:lnTo>
                <a:lnTo>
                  <a:pt x="231" y="773"/>
                </a:lnTo>
                <a:lnTo>
                  <a:pt x="230" y="773"/>
                </a:lnTo>
                <a:lnTo>
                  <a:pt x="229" y="773"/>
                </a:lnTo>
                <a:lnTo>
                  <a:pt x="227" y="773"/>
                </a:lnTo>
                <a:lnTo>
                  <a:pt x="226" y="772"/>
                </a:lnTo>
                <a:lnTo>
                  <a:pt x="226" y="771"/>
                </a:lnTo>
                <a:lnTo>
                  <a:pt x="226" y="770"/>
                </a:lnTo>
                <a:lnTo>
                  <a:pt x="225" y="770"/>
                </a:lnTo>
                <a:lnTo>
                  <a:pt x="224" y="770"/>
                </a:lnTo>
                <a:lnTo>
                  <a:pt x="222" y="770"/>
                </a:lnTo>
                <a:lnTo>
                  <a:pt x="221" y="770"/>
                </a:lnTo>
                <a:lnTo>
                  <a:pt x="218" y="768"/>
                </a:lnTo>
                <a:lnTo>
                  <a:pt x="217" y="767"/>
                </a:lnTo>
                <a:lnTo>
                  <a:pt x="216" y="767"/>
                </a:lnTo>
                <a:lnTo>
                  <a:pt x="215" y="767"/>
                </a:lnTo>
                <a:lnTo>
                  <a:pt x="215" y="768"/>
                </a:lnTo>
                <a:lnTo>
                  <a:pt x="214" y="768"/>
                </a:lnTo>
                <a:lnTo>
                  <a:pt x="214" y="769"/>
                </a:lnTo>
                <a:close/>
                <a:moveTo>
                  <a:pt x="188" y="849"/>
                </a:moveTo>
                <a:lnTo>
                  <a:pt x="188" y="848"/>
                </a:lnTo>
                <a:lnTo>
                  <a:pt x="188" y="847"/>
                </a:lnTo>
                <a:lnTo>
                  <a:pt x="188" y="847"/>
                </a:lnTo>
                <a:lnTo>
                  <a:pt x="187" y="847"/>
                </a:lnTo>
                <a:lnTo>
                  <a:pt x="188" y="846"/>
                </a:lnTo>
                <a:lnTo>
                  <a:pt x="189" y="845"/>
                </a:lnTo>
                <a:lnTo>
                  <a:pt x="189" y="844"/>
                </a:lnTo>
                <a:lnTo>
                  <a:pt x="187" y="844"/>
                </a:lnTo>
                <a:lnTo>
                  <a:pt x="187" y="843"/>
                </a:lnTo>
                <a:lnTo>
                  <a:pt x="188" y="842"/>
                </a:lnTo>
                <a:lnTo>
                  <a:pt x="193" y="844"/>
                </a:lnTo>
                <a:lnTo>
                  <a:pt x="194" y="846"/>
                </a:lnTo>
                <a:lnTo>
                  <a:pt x="195" y="847"/>
                </a:lnTo>
                <a:lnTo>
                  <a:pt x="196" y="847"/>
                </a:lnTo>
                <a:lnTo>
                  <a:pt x="196" y="846"/>
                </a:lnTo>
                <a:lnTo>
                  <a:pt x="197" y="846"/>
                </a:lnTo>
                <a:lnTo>
                  <a:pt x="200" y="846"/>
                </a:lnTo>
                <a:lnTo>
                  <a:pt x="201" y="846"/>
                </a:lnTo>
                <a:lnTo>
                  <a:pt x="202" y="845"/>
                </a:lnTo>
                <a:lnTo>
                  <a:pt x="203" y="845"/>
                </a:lnTo>
                <a:lnTo>
                  <a:pt x="204" y="847"/>
                </a:lnTo>
                <a:lnTo>
                  <a:pt x="204" y="848"/>
                </a:lnTo>
                <a:lnTo>
                  <a:pt x="204" y="849"/>
                </a:lnTo>
                <a:lnTo>
                  <a:pt x="203" y="849"/>
                </a:lnTo>
                <a:lnTo>
                  <a:pt x="202" y="849"/>
                </a:lnTo>
                <a:lnTo>
                  <a:pt x="201" y="850"/>
                </a:lnTo>
                <a:lnTo>
                  <a:pt x="201" y="851"/>
                </a:lnTo>
                <a:lnTo>
                  <a:pt x="200" y="851"/>
                </a:lnTo>
                <a:lnTo>
                  <a:pt x="199" y="850"/>
                </a:lnTo>
                <a:lnTo>
                  <a:pt x="199" y="849"/>
                </a:lnTo>
                <a:lnTo>
                  <a:pt x="198" y="848"/>
                </a:lnTo>
                <a:lnTo>
                  <a:pt x="198" y="847"/>
                </a:lnTo>
                <a:lnTo>
                  <a:pt x="197" y="847"/>
                </a:lnTo>
                <a:lnTo>
                  <a:pt x="196" y="848"/>
                </a:lnTo>
                <a:lnTo>
                  <a:pt x="196" y="850"/>
                </a:lnTo>
                <a:lnTo>
                  <a:pt x="195" y="850"/>
                </a:lnTo>
                <a:lnTo>
                  <a:pt x="194" y="850"/>
                </a:lnTo>
                <a:lnTo>
                  <a:pt x="192" y="848"/>
                </a:lnTo>
                <a:lnTo>
                  <a:pt x="191" y="848"/>
                </a:lnTo>
                <a:lnTo>
                  <a:pt x="189" y="849"/>
                </a:lnTo>
                <a:lnTo>
                  <a:pt x="188" y="849"/>
                </a:lnTo>
                <a:close/>
                <a:moveTo>
                  <a:pt x="172" y="912"/>
                </a:moveTo>
                <a:lnTo>
                  <a:pt x="172" y="911"/>
                </a:lnTo>
                <a:lnTo>
                  <a:pt x="173" y="910"/>
                </a:lnTo>
                <a:lnTo>
                  <a:pt x="174" y="910"/>
                </a:lnTo>
                <a:lnTo>
                  <a:pt x="174" y="909"/>
                </a:lnTo>
                <a:lnTo>
                  <a:pt x="175" y="910"/>
                </a:lnTo>
                <a:lnTo>
                  <a:pt x="175" y="911"/>
                </a:lnTo>
                <a:lnTo>
                  <a:pt x="173" y="912"/>
                </a:lnTo>
                <a:lnTo>
                  <a:pt x="172" y="912"/>
                </a:lnTo>
                <a:close/>
                <a:moveTo>
                  <a:pt x="191" y="858"/>
                </a:moveTo>
                <a:lnTo>
                  <a:pt x="192" y="858"/>
                </a:lnTo>
                <a:lnTo>
                  <a:pt x="192" y="859"/>
                </a:lnTo>
                <a:lnTo>
                  <a:pt x="193" y="859"/>
                </a:lnTo>
                <a:lnTo>
                  <a:pt x="194" y="860"/>
                </a:lnTo>
                <a:lnTo>
                  <a:pt x="195" y="861"/>
                </a:lnTo>
                <a:lnTo>
                  <a:pt x="195" y="862"/>
                </a:lnTo>
                <a:lnTo>
                  <a:pt x="194" y="862"/>
                </a:lnTo>
                <a:lnTo>
                  <a:pt x="193" y="861"/>
                </a:lnTo>
                <a:lnTo>
                  <a:pt x="191" y="860"/>
                </a:lnTo>
                <a:lnTo>
                  <a:pt x="191" y="859"/>
                </a:lnTo>
                <a:lnTo>
                  <a:pt x="189" y="859"/>
                </a:lnTo>
                <a:lnTo>
                  <a:pt x="189" y="859"/>
                </a:lnTo>
                <a:lnTo>
                  <a:pt x="190" y="859"/>
                </a:lnTo>
                <a:lnTo>
                  <a:pt x="191" y="859"/>
                </a:lnTo>
                <a:lnTo>
                  <a:pt x="191" y="858"/>
                </a:lnTo>
                <a:close/>
                <a:moveTo>
                  <a:pt x="191" y="858"/>
                </a:moveTo>
                <a:lnTo>
                  <a:pt x="190" y="858"/>
                </a:lnTo>
                <a:lnTo>
                  <a:pt x="188" y="857"/>
                </a:lnTo>
                <a:lnTo>
                  <a:pt x="187" y="856"/>
                </a:lnTo>
                <a:lnTo>
                  <a:pt x="187" y="855"/>
                </a:lnTo>
                <a:lnTo>
                  <a:pt x="186" y="854"/>
                </a:lnTo>
                <a:lnTo>
                  <a:pt x="186" y="855"/>
                </a:lnTo>
                <a:lnTo>
                  <a:pt x="186" y="854"/>
                </a:lnTo>
                <a:lnTo>
                  <a:pt x="186" y="853"/>
                </a:lnTo>
                <a:lnTo>
                  <a:pt x="187" y="853"/>
                </a:lnTo>
                <a:lnTo>
                  <a:pt x="188" y="853"/>
                </a:lnTo>
                <a:lnTo>
                  <a:pt x="189" y="853"/>
                </a:lnTo>
                <a:lnTo>
                  <a:pt x="190" y="854"/>
                </a:lnTo>
                <a:lnTo>
                  <a:pt x="190" y="855"/>
                </a:lnTo>
                <a:lnTo>
                  <a:pt x="189" y="855"/>
                </a:lnTo>
                <a:lnTo>
                  <a:pt x="189" y="856"/>
                </a:lnTo>
                <a:lnTo>
                  <a:pt x="190" y="856"/>
                </a:lnTo>
                <a:lnTo>
                  <a:pt x="191" y="857"/>
                </a:lnTo>
                <a:lnTo>
                  <a:pt x="191" y="858"/>
                </a:lnTo>
                <a:close/>
                <a:moveTo>
                  <a:pt x="210" y="817"/>
                </a:moveTo>
                <a:lnTo>
                  <a:pt x="209" y="817"/>
                </a:lnTo>
                <a:lnTo>
                  <a:pt x="209" y="816"/>
                </a:lnTo>
                <a:lnTo>
                  <a:pt x="210" y="816"/>
                </a:lnTo>
                <a:lnTo>
                  <a:pt x="210" y="816"/>
                </a:lnTo>
                <a:lnTo>
                  <a:pt x="211" y="816"/>
                </a:lnTo>
                <a:lnTo>
                  <a:pt x="211" y="815"/>
                </a:lnTo>
                <a:lnTo>
                  <a:pt x="212" y="815"/>
                </a:lnTo>
                <a:lnTo>
                  <a:pt x="213" y="816"/>
                </a:lnTo>
                <a:lnTo>
                  <a:pt x="212" y="817"/>
                </a:lnTo>
                <a:lnTo>
                  <a:pt x="211" y="818"/>
                </a:lnTo>
                <a:lnTo>
                  <a:pt x="210" y="817"/>
                </a:lnTo>
                <a:close/>
                <a:moveTo>
                  <a:pt x="186" y="868"/>
                </a:moveTo>
                <a:lnTo>
                  <a:pt x="186" y="866"/>
                </a:lnTo>
                <a:lnTo>
                  <a:pt x="187" y="865"/>
                </a:lnTo>
                <a:lnTo>
                  <a:pt x="187" y="866"/>
                </a:lnTo>
                <a:lnTo>
                  <a:pt x="188" y="867"/>
                </a:lnTo>
                <a:lnTo>
                  <a:pt x="187" y="868"/>
                </a:lnTo>
                <a:lnTo>
                  <a:pt x="186" y="868"/>
                </a:lnTo>
                <a:close/>
                <a:moveTo>
                  <a:pt x="197" y="835"/>
                </a:moveTo>
                <a:lnTo>
                  <a:pt x="196" y="833"/>
                </a:lnTo>
                <a:lnTo>
                  <a:pt x="196" y="832"/>
                </a:lnTo>
                <a:lnTo>
                  <a:pt x="196" y="831"/>
                </a:lnTo>
                <a:lnTo>
                  <a:pt x="197" y="831"/>
                </a:lnTo>
                <a:lnTo>
                  <a:pt x="198" y="831"/>
                </a:lnTo>
                <a:lnTo>
                  <a:pt x="198" y="830"/>
                </a:lnTo>
                <a:lnTo>
                  <a:pt x="199" y="831"/>
                </a:lnTo>
                <a:lnTo>
                  <a:pt x="199" y="832"/>
                </a:lnTo>
                <a:lnTo>
                  <a:pt x="199" y="833"/>
                </a:lnTo>
                <a:lnTo>
                  <a:pt x="200" y="834"/>
                </a:lnTo>
                <a:lnTo>
                  <a:pt x="200" y="835"/>
                </a:lnTo>
                <a:lnTo>
                  <a:pt x="199" y="835"/>
                </a:lnTo>
                <a:lnTo>
                  <a:pt x="197" y="835"/>
                </a:lnTo>
                <a:close/>
                <a:moveTo>
                  <a:pt x="200" y="822"/>
                </a:moveTo>
                <a:lnTo>
                  <a:pt x="200" y="821"/>
                </a:lnTo>
                <a:lnTo>
                  <a:pt x="203" y="820"/>
                </a:lnTo>
                <a:lnTo>
                  <a:pt x="205" y="821"/>
                </a:lnTo>
                <a:lnTo>
                  <a:pt x="206" y="822"/>
                </a:lnTo>
                <a:lnTo>
                  <a:pt x="205" y="823"/>
                </a:lnTo>
                <a:lnTo>
                  <a:pt x="204" y="822"/>
                </a:lnTo>
                <a:lnTo>
                  <a:pt x="203" y="822"/>
                </a:lnTo>
                <a:lnTo>
                  <a:pt x="201" y="822"/>
                </a:lnTo>
                <a:lnTo>
                  <a:pt x="200" y="822"/>
                </a:lnTo>
                <a:close/>
                <a:moveTo>
                  <a:pt x="209" y="810"/>
                </a:moveTo>
                <a:lnTo>
                  <a:pt x="208" y="809"/>
                </a:lnTo>
                <a:lnTo>
                  <a:pt x="209" y="808"/>
                </a:lnTo>
                <a:lnTo>
                  <a:pt x="209" y="807"/>
                </a:lnTo>
                <a:lnTo>
                  <a:pt x="209" y="806"/>
                </a:lnTo>
                <a:lnTo>
                  <a:pt x="210" y="806"/>
                </a:lnTo>
                <a:lnTo>
                  <a:pt x="210" y="807"/>
                </a:lnTo>
                <a:lnTo>
                  <a:pt x="210" y="808"/>
                </a:lnTo>
                <a:lnTo>
                  <a:pt x="210" y="809"/>
                </a:lnTo>
                <a:lnTo>
                  <a:pt x="209" y="810"/>
                </a:lnTo>
                <a:close/>
                <a:moveTo>
                  <a:pt x="202" y="811"/>
                </a:moveTo>
                <a:lnTo>
                  <a:pt x="202" y="810"/>
                </a:lnTo>
                <a:lnTo>
                  <a:pt x="204" y="810"/>
                </a:lnTo>
                <a:lnTo>
                  <a:pt x="205" y="810"/>
                </a:lnTo>
                <a:lnTo>
                  <a:pt x="205" y="811"/>
                </a:lnTo>
                <a:lnTo>
                  <a:pt x="204" y="812"/>
                </a:lnTo>
                <a:lnTo>
                  <a:pt x="203" y="812"/>
                </a:lnTo>
                <a:lnTo>
                  <a:pt x="202" y="811"/>
                </a:lnTo>
                <a:close/>
                <a:moveTo>
                  <a:pt x="221" y="762"/>
                </a:moveTo>
                <a:lnTo>
                  <a:pt x="220" y="761"/>
                </a:lnTo>
                <a:lnTo>
                  <a:pt x="221" y="760"/>
                </a:lnTo>
                <a:lnTo>
                  <a:pt x="221" y="759"/>
                </a:lnTo>
                <a:lnTo>
                  <a:pt x="221" y="759"/>
                </a:lnTo>
                <a:lnTo>
                  <a:pt x="223" y="758"/>
                </a:lnTo>
                <a:lnTo>
                  <a:pt x="225" y="757"/>
                </a:lnTo>
                <a:lnTo>
                  <a:pt x="226" y="757"/>
                </a:lnTo>
                <a:lnTo>
                  <a:pt x="227" y="758"/>
                </a:lnTo>
                <a:lnTo>
                  <a:pt x="227" y="759"/>
                </a:lnTo>
                <a:lnTo>
                  <a:pt x="227" y="760"/>
                </a:lnTo>
                <a:lnTo>
                  <a:pt x="227" y="761"/>
                </a:lnTo>
                <a:lnTo>
                  <a:pt x="225" y="761"/>
                </a:lnTo>
                <a:lnTo>
                  <a:pt x="225" y="763"/>
                </a:lnTo>
                <a:lnTo>
                  <a:pt x="224" y="763"/>
                </a:lnTo>
                <a:lnTo>
                  <a:pt x="223" y="763"/>
                </a:lnTo>
                <a:lnTo>
                  <a:pt x="222" y="762"/>
                </a:lnTo>
                <a:lnTo>
                  <a:pt x="221" y="762"/>
                </a:lnTo>
                <a:lnTo>
                  <a:pt x="221" y="762"/>
                </a:lnTo>
                <a:close/>
                <a:moveTo>
                  <a:pt x="226" y="752"/>
                </a:moveTo>
                <a:lnTo>
                  <a:pt x="226" y="751"/>
                </a:lnTo>
                <a:lnTo>
                  <a:pt x="226" y="750"/>
                </a:lnTo>
                <a:lnTo>
                  <a:pt x="228" y="750"/>
                </a:lnTo>
                <a:lnTo>
                  <a:pt x="228" y="749"/>
                </a:lnTo>
                <a:lnTo>
                  <a:pt x="227" y="749"/>
                </a:lnTo>
                <a:lnTo>
                  <a:pt x="226" y="749"/>
                </a:lnTo>
                <a:lnTo>
                  <a:pt x="226" y="748"/>
                </a:lnTo>
                <a:lnTo>
                  <a:pt x="227" y="747"/>
                </a:lnTo>
                <a:lnTo>
                  <a:pt x="228" y="745"/>
                </a:lnTo>
                <a:lnTo>
                  <a:pt x="227" y="745"/>
                </a:lnTo>
                <a:lnTo>
                  <a:pt x="226" y="744"/>
                </a:lnTo>
                <a:lnTo>
                  <a:pt x="225" y="744"/>
                </a:lnTo>
                <a:lnTo>
                  <a:pt x="226" y="743"/>
                </a:lnTo>
                <a:lnTo>
                  <a:pt x="229" y="744"/>
                </a:lnTo>
                <a:lnTo>
                  <a:pt x="229" y="745"/>
                </a:lnTo>
                <a:lnTo>
                  <a:pt x="231" y="747"/>
                </a:lnTo>
                <a:lnTo>
                  <a:pt x="231" y="749"/>
                </a:lnTo>
                <a:lnTo>
                  <a:pt x="230" y="749"/>
                </a:lnTo>
                <a:lnTo>
                  <a:pt x="229" y="750"/>
                </a:lnTo>
                <a:lnTo>
                  <a:pt x="229" y="751"/>
                </a:lnTo>
                <a:lnTo>
                  <a:pt x="228" y="751"/>
                </a:lnTo>
                <a:lnTo>
                  <a:pt x="226" y="752"/>
                </a:lnTo>
                <a:close/>
                <a:moveTo>
                  <a:pt x="215" y="775"/>
                </a:moveTo>
                <a:lnTo>
                  <a:pt x="214" y="774"/>
                </a:lnTo>
                <a:lnTo>
                  <a:pt x="214" y="773"/>
                </a:lnTo>
                <a:lnTo>
                  <a:pt x="214" y="773"/>
                </a:lnTo>
                <a:lnTo>
                  <a:pt x="215" y="773"/>
                </a:lnTo>
                <a:lnTo>
                  <a:pt x="216" y="773"/>
                </a:lnTo>
                <a:lnTo>
                  <a:pt x="217" y="773"/>
                </a:lnTo>
                <a:lnTo>
                  <a:pt x="218" y="773"/>
                </a:lnTo>
                <a:lnTo>
                  <a:pt x="218" y="774"/>
                </a:lnTo>
                <a:lnTo>
                  <a:pt x="218" y="775"/>
                </a:lnTo>
                <a:lnTo>
                  <a:pt x="217" y="775"/>
                </a:lnTo>
                <a:lnTo>
                  <a:pt x="216" y="775"/>
                </a:lnTo>
                <a:lnTo>
                  <a:pt x="215" y="775"/>
                </a:lnTo>
                <a:close/>
                <a:moveTo>
                  <a:pt x="185" y="846"/>
                </a:moveTo>
                <a:lnTo>
                  <a:pt x="184" y="845"/>
                </a:lnTo>
                <a:lnTo>
                  <a:pt x="185" y="844"/>
                </a:lnTo>
                <a:lnTo>
                  <a:pt x="186" y="845"/>
                </a:lnTo>
                <a:lnTo>
                  <a:pt x="186" y="846"/>
                </a:lnTo>
                <a:lnTo>
                  <a:pt x="185" y="846"/>
                </a:lnTo>
                <a:close/>
                <a:moveTo>
                  <a:pt x="217" y="758"/>
                </a:moveTo>
                <a:lnTo>
                  <a:pt x="217" y="757"/>
                </a:lnTo>
                <a:lnTo>
                  <a:pt x="219" y="756"/>
                </a:lnTo>
                <a:lnTo>
                  <a:pt x="219" y="755"/>
                </a:lnTo>
                <a:lnTo>
                  <a:pt x="220" y="754"/>
                </a:lnTo>
                <a:lnTo>
                  <a:pt x="221" y="754"/>
                </a:lnTo>
                <a:lnTo>
                  <a:pt x="221" y="753"/>
                </a:lnTo>
                <a:lnTo>
                  <a:pt x="222" y="755"/>
                </a:lnTo>
                <a:lnTo>
                  <a:pt x="222" y="756"/>
                </a:lnTo>
                <a:lnTo>
                  <a:pt x="222" y="757"/>
                </a:lnTo>
                <a:lnTo>
                  <a:pt x="221" y="757"/>
                </a:lnTo>
                <a:lnTo>
                  <a:pt x="220" y="759"/>
                </a:lnTo>
                <a:lnTo>
                  <a:pt x="219" y="759"/>
                </a:lnTo>
                <a:lnTo>
                  <a:pt x="217" y="758"/>
                </a:lnTo>
                <a:close/>
                <a:moveTo>
                  <a:pt x="226" y="741"/>
                </a:moveTo>
                <a:lnTo>
                  <a:pt x="226" y="740"/>
                </a:lnTo>
                <a:lnTo>
                  <a:pt x="226" y="739"/>
                </a:lnTo>
                <a:lnTo>
                  <a:pt x="229" y="738"/>
                </a:lnTo>
                <a:lnTo>
                  <a:pt x="229" y="739"/>
                </a:lnTo>
                <a:lnTo>
                  <a:pt x="229" y="740"/>
                </a:lnTo>
                <a:lnTo>
                  <a:pt x="227" y="741"/>
                </a:lnTo>
                <a:lnTo>
                  <a:pt x="226" y="741"/>
                </a:lnTo>
                <a:close/>
                <a:moveTo>
                  <a:pt x="223" y="748"/>
                </a:moveTo>
                <a:lnTo>
                  <a:pt x="223" y="747"/>
                </a:lnTo>
                <a:lnTo>
                  <a:pt x="224" y="746"/>
                </a:lnTo>
                <a:lnTo>
                  <a:pt x="225" y="746"/>
                </a:lnTo>
                <a:lnTo>
                  <a:pt x="225" y="747"/>
                </a:lnTo>
                <a:lnTo>
                  <a:pt x="224" y="748"/>
                </a:lnTo>
                <a:lnTo>
                  <a:pt x="223" y="748"/>
                </a:lnTo>
                <a:close/>
                <a:moveTo>
                  <a:pt x="210" y="773"/>
                </a:moveTo>
                <a:lnTo>
                  <a:pt x="208" y="772"/>
                </a:lnTo>
                <a:lnTo>
                  <a:pt x="208" y="771"/>
                </a:lnTo>
                <a:lnTo>
                  <a:pt x="209" y="771"/>
                </a:lnTo>
                <a:lnTo>
                  <a:pt x="210" y="772"/>
                </a:lnTo>
                <a:lnTo>
                  <a:pt x="211" y="773"/>
                </a:lnTo>
                <a:lnTo>
                  <a:pt x="211" y="773"/>
                </a:lnTo>
                <a:lnTo>
                  <a:pt x="210" y="773"/>
                </a:lnTo>
                <a:lnTo>
                  <a:pt x="210" y="773"/>
                </a:lnTo>
                <a:close/>
                <a:moveTo>
                  <a:pt x="213" y="760"/>
                </a:moveTo>
                <a:lnTo>
                  <a:pt x="212" y="760"/>
                </a:lnTo>
                <a:lnTo>
                  <a:pt x="213" y="758"/>
                </a:lnTo>
                <a:lnTo>
                  <a:pt x="214" y="758"/>
                </a:lnTo>
                <a:lnTo>
                  <a:pt x="214" y="759"/>
                </a:lnTo>
                <a:lnTo>
                  <a:pt x="214" y="760"/>
                </a:lnTo>
                <a:lnTo>
                  <a:pt x="213" y="761"/>
                </a:lnTo>
                <a:lnTo>
                  <a:pt x="213" y="760"/>
                </a:lnTo>
                <a:close/>
                <a:moveTo>
                  <a:pt x="214" y="742"/>
                </a:moveTo>
                <a:lnTo>
                  <a:pt x="215" y="741"/>
                </a:lnTo>
                <a:lnTo>
                  <a:pt x="215" y="740"/>
                </a:lnTo>
                <a:lnTo>
                  <a:pt x="214" y="740"/>
                </a:lnTo>
                <a:lnTo>
                  <a:pt x="213" y="741"/>
                </a:lnTo>
                <a:lnTo>
                  <a:pt x="212" y="741"/>
                </a:lnTo>
                <a:lnTo>
                  <a:pt x="211" y="739"/>
                </a:lnTo>
                <a:lnTo>
                  <a:pt x="211" y="738"/>
                </a:lnTo>
                <a:lnTo>
                  <a:pt x="212" y="738"/>
                </a:lnTo>
                <a:lnTo>
                  <a:pt x="213" y="738"/>
                </a:lnTo>
                <a:lnTo>
                  <a:pt x="215" y="738"/>
                </a:lnTo>
                <a:lnTo>
                  <a:pt x="215" y="739"/>
                </a:lnTo>
                <a:lnTo>
                  <a:pt x="216" y="739"/>
                </a:lnTo>
                <a:lnTo>
                  <a:pt x="217" y="738"/>
                </a:lnTo>
                <a:lnTo>
                  <a:pt x="218" y="739"/>
                </a:lnTo>
                <a:lnTo>
                  <a:pt x="218" y="740"/>
                </a:lnTo>
                <a:lnTo>
                  <a:pt x="219" y="741"/>
                </a:lnTo>
                <a:lnTo>
                  <a:pt x="219" y="742"/>
                </a:lnTo>
                <a:lnTo>
                  <a:pt x="218" y="743"/>
                </a:lnTo>
                <a:lnTo>
                  <a:pt x="217" y="743"/>
                </a:lnTo>
                <a:lnTo>
                  <a:pt x="215" y="743"/>
                </a:lnTo>
                <a:lnTo>
                  <a:pt x="214" y="742"/>
                </a:lnTo>
                <a:close/>
                <a:moveTo>
                  <a:pt x="210" y="741"/>
                </a:moveTo>
                <a:lnTo>
                  <a:pt x="209" y="741"/>
                </a:lnTo>
                <a:lnTo>
                  <a:pt x="209" y="739"/>
                </a:lnTo>
                <a:lnTo>
                  <a:pt x="210" y="739"/>
                </a:lnTo>
                <a:lnTo>
                  <a:pt x="210" y="740"/>
                </a:lnTo>
                <a:lnTo>
                  <a:pt x="210" y="741"/>
                </a:lnTo>
                <a:lnTo>
                  <a:pt x="210" y="741"/>
                </a:lnTo>
                <a:close/>
                <a:moveTo>
                  <a:pt x="204" y="749"/>
                </a:moveTo>
                <a:lnTo>
                  <a:pt x="204" y="749"/>
                </a:lnTo>
                <a:lnTo>
                  <a:pt x="205" y="749"/>
                </a:lnTo>
                <a:lnTo>
                  <a:pt x="206" y="749"/>
                </a:lnTo>
                <a:lnTo>
                  <a:pt x="206" y="749"/>
                </a:lnTo>
                <a:lnTo>
                  <a:pt x="205" y="749"/>
                </a:lnTo>
                <a:lnTo>
                  <a:pt x="205" y="750"/>
                </a:lnTo>
                <a:lnTo>
                  <a:pt x="204" y="749"/>
                </a:lnTo>
                <a:close/>
                <a:moveTo>
                  <a:pt x="210" y="723"/>
                </a:moveTo>
                <a:lnTo>
                  <a:pt x="210" y="721"/>
                </a:lnTo>
                <a:lnTo>
                  <a:pt x="211" y="721"/>
                </a:lnTo>
                <a:lnTo>
                  <a:pt x="212" y="719"/>
                </a:lnTo>
                <a:lnTo>
                  <a:pt x="212" y="720"/>
                </a:lnTo>
                <a:lnTo>
                  <a:pt x="213" y="719"/>
                </a:lnTo>
                <a:lnTo>
                  <a:pt x="214" y="719"/>
                </a:lnTo>
                <a:lnTo>
                  <a:pt x="213" y="720"/>
                </a:lnTo>
                <a:lnTo>
                  <a:pt x="211" y="723"/>
                </a:lnTo>
                <a:lnTo>
                  <a:pt x="210" y="723"/>
                </a:lnTo>
                <a:close/>
                <a:moveTo>
                  <a:pt x="214" y="702"/>
                </a:moveTo>
                <a:lnTo>
                  <a:pt x="213" y="702"/>
                </a:lnTo>
                <a:lnTo>
                  <a:pt x="213" y="701"/>
                </a:lnTo>
                <a:lnTo>
                  <a:pt x="215" y="700"/>
                </a:lnTo>
                <a:lnTo>
                  <a:pt x="216" y="701"/>
                </a:lnTo>
                <a:lnTo>
                  <a:pt x="215" y="701"/>
                </a:lnTo>
                <a:lnTo>
                  <a:pt x="215" y="703"/>
                </a:lnTo>
                <a:lnTo>
                  <a:pt x="214" y="703"/>
                </a:lnTo>
                <a:lnTo>
                  <a:pt x="214" y="702"/>
                </a:lnTo>
                <a:close/>
                <a:moveTo>
                  <a:pt x="227" y="651"/>
                </a:moveTo>
                <a:lnTo>
                  <a:pt x="228" y="651"/>
                </a:lnTo>
                <a:lnTo>
                  <a:pt x="228" y="651"/>
                </a:lnTo>
                <a:lnTo>
                  <a:pt x="230" y="650"/>
                </a:lnTo>
                <a:lnTo>
                  <a:pt x="231" y="649"/>
                </a:lnTo>
                <a:lnTo>
                  <a:pt x="232" y="649"/>
                </a:lnTo>
                <a:lnTo>
                  <a:pt x="233" y="650"/>
                </a:lnTo>
                <a:lnTo>
                  <a:pt x="232" y="651"/>
                </a:lnTo>
                <a:lnTo>
                  <a:pt x="231" y="651"/>
                </a:lnTo>
                <a:lnTo>
                  <a:pt x="228" y="651"/>
                </a:lnTo>
                <a:lnTo>
                  <a:pt x="227" y="651"/>
                </a:lnTo>
                <a:close/>
                <a:moveTo>
                  <a:pt x="482" y="121"/>
                </a:moveTo>
                <a:lnTo>
                  <a:pt x="482" y="120"/>
                </a:lnTo>
                <a:lnTo>
                  <a:pt x="481" y="118"/>
                </a:lnTo>
                <a:lnTo>
                  <a:pt x="482" y="118"/>
                </a:lnTo>
                <a:lnTo>
                  <a:pt x="483" y="119"/>
                </a:lnTo>
                <a:lnTo>
                  <a:pt x="483" y="120"/>
                </a:lnTo>
                <a:lnTo>
                  <a:pt x="483" y="121"/>
                </a:lnTo>
                <a:lnTo>
                  <a:pt x="482" y="121"/>
                </a:lnTo>
                <a:close/>
                <a:moveTo>
                  <a:pt x="224" y="654"/>
                </a:moveTo>
                <a:lnTo>
                  <a:pt x="223" y="654"/>
                </a:lnTo>
                <a:lnTo>
                  <a:pt x="223" y="653"/>
                </a:lnTo>
                <a:lnTo>
                  <a:pt x="225" y="653"/>
                </a:lnTo>
                <a:lnTo>
                  <a:pt x="227" y="653"/>
                </a:lnTo>
                <a:lnTo>
                  <a:pt x="227" y="654"/>
                </a:lnTo>
                <a:lnTo>
                  <a:pt x="226" y="655"/>
                </a:lnTo>
                <a:lnTo>
                  <a:pt x="224" y="654"/>
                </a:lnTo>
                <a:close/>
                <a:moveTo>
                  <a:pt x="477" y="111"/>
                </a:moveTo>
                <a:lnTo>
                  <a:pt x="477" y="110"/>
                </a:lnTo>
                <a:lnTo>
                  <a:pt x="478" y="110"/>
                </a:lnTo>
                <a:lnTo>
                  <a:pt x="478" y="110"/>
                </a:lnTo>
                <a:lnTo>
                  <a:pt x="478" y="111"/>
                </a:lnTo>
                <a:lnTo>
                  <a:pt x="478" y="111"/>
                </a:lnTo>
                <a:lnTo>
                  <a:pt x="477" y="111"/>
                </a:lnTo>
                <a:close/>
                <a:moveTo>
                  <a:pt x="217" y="634"/>
                </a:moveTo>
                <a:lnTo>
                  <a:pt x="217" y="633"/>
                </a:lnTo>
                <a:lnTo>
                  <a:pt x="218" y="633"/>
                </a:lnTo>
                <a:lnTo>
                  <a:pt x="219" y="631"/>
                </a:lnTo>
                <a:lnTo>
                  <a:pt x="220" y="633"/>
                </a:lnTo>
                <a:lnTo>
                  <a:pt x="220" y="634"/>
                </a:lnTo>
                <a:lnTo>
                  <a:pt x="220" y="635"/>
                </a:lnTo>
                <a:lnTo>
                  <a:pt x="219" y="635"/>
                </a:lnTo>
                <a:lnTo>
                  <a:pt x="217" y="634"/>
                </a:lnTo>
                <a:close/>
                <a:moveTo>
                  <a:pt x="205" y="619"/>
                </a:moveTo>
                <a:lnTo>
                  <a:pt x="205" y="617"/>
                </a:lnTo>
                <a:lnTo>
                  <a:pt x="206" y="616"/>
                </a:lnTo>
                <a:lnTo>
                  <a:pt x="207" y="616"/>
                </a:lnTo>
                <a:lnTo>
                  <a:pt x="207" y="617"/>
                </a:lnTo>
                <a:lnTo>
                  <a:pt x="207" y="618"/>
                </a:lnTo>
                <a:lnTo>
                  <a:pt x="205" y="619"/>
                </a:lnTo>
                <a:close/>
                <a:moveTo>
                  <a:pt x="196" y="587"/>
                </a:moveTo>
                <a:lnTo>
                  <a:pt x="196" y="586"/>
                </a:lnTo>
                <a:lnTo>
                  <a:pt x="198" y="585"/>
                </a:lnTo>
                <a:lnTo>
                  <a:pt x="198" y="585"/>
                </a:lnTo>
                <a:lnTo>
                  <a:pt x="198" y="586"/>
                </a:lnTo>
                <a:lnTo>
                  <a:pt x="198" y="586"/>
                </a:lnTo>
                <a:lnTo>
                  <a:pt x="196" y="587"/>
                </a:lnTo>
                <a:close/>
                <a:moveTo>
                  <a:pt x="190" y="575"/>
                </a:moveTo>
                <a:lnTo>
                  <a:pt x="190" y="574"/>
                </a:lnTo>
                <a:lnTo>
                  <a:pt x="190" y="573"/>
                </a:lnTo>
                <a:lnTo>
                  <a:pt x="191" y="572"/>
                </a:lnTo>
                <a:lnTo>
                  <a:pt x="192" y="572"/>
                </a:lnTo>
                <a:lnTo>
                  <a:pt x="192" y="574"/>
                </a:lnTo>
                <a:lnTo>
                  <a:pt x="191" y="574"/>
                </a:lnTo>
                <a:lnTo>
                  <a:pt x="190" y="575"/>
                </a:lnTo>
                <a:close/>
                <a:moveTo>
                  <a:pt x="185" y="572"/>
                </a:moveTo>
                <a:lnTo>
                  <a:pt x="185" y="571"/>
                </a:lnTo>
                <a:lnTo>
                  <a:pt x="187" y="571"/>
                </a:lnTo>
                <a:lnTo>
                  <a:pt x="188" y="571"/>
                </a:lnTo>
                <a:lnTo>
                  <a:pt x="189" y="572"/>
                </a:lnTo>
                <a:lnTo>
                  <a:pt x="189" y="573"/>
                </a:lnTo>
                <a:lnTo>
                  <a:pt x="188" y="573"/>
                </a:lnTo>
                <a:lnTo>
                  <a:pt x="187" y="572"/>
                </a:lnTo>
                <a:lnTo>
                  <a:pt x="186" y="573"/>
                </a:lnTo>
                <a:lnTo>
                  <a:pt x="186" y="573"/>
                </a:lnTo>
                <a:lnTo>
                  <a:pt x="186" y="572"/>
                </a:lnTo>
                <a:lnTo>
                  <a:pt x="185" y="572"/>
                </a:lnTo>
                <a:close/>
                <a:moveTo>
                  <a:pt x="180" y="580"/>
                </a:moveTo>
                <a:lnTo>
                  <a:pt x="179" y="578"/>
                </a:lnTo>
                <a:lnTo>
                  <a:pt x="179" y="577"/>
                </a:lnTo>
                <a:lnTo>
                  <a:pt x="180" y="577"/>
                </a:lnTo>
                <a:lnTo>
                  <a:pt x="180" y="579"/>
                </a:lnTo>
                <a:lnTo>
                  <a:pt x="180" y="580"/>
                </a:lnTo>
                <a:close/>
                <a:moveTo>
                  <a:pt x="182" y="568"/>
                </a:moveTo>
                <a:lnTo>
                  <a:pt x="181" y="568"/>
                </a:lnTo>
                <a:lnTo>
                  <a:pt x="181" y="567"/>
                </a:lnTo>
                <a:lnTo>
                  <a:pt x="181" y="566"/>
                </a:lnTo>
                <a:lnTo>
                  <a:pt x="182" y="565"/>
                </a:lnTo>
                <a:lnTo>
                  <a:pt x="183" y="564"/>
                </a:lnTo>
                <a:lnTo>
                  <a:pt x="184" y="564"/>
                </a:lnTo>
                <a:lnTo>
                  <a:pt x="185" y="564"/>
                </a:lnTo>
                <a:lnTo>
                  <a:pt x="185" y="565"/>
                </a:lnTo>
                <a:lnTo>
                  <a:pt x="184" y="566"/>
                </a:lnTo>
                <a:lnTo>
                  <a:pt x="184" y="567"/>
                </a:lnTo>
                <a:lnTo>
                  <a:pt x="182" y="568"/>
                </a:lnTo>
                <a:close/>
                <a:moveTo>
                  <a:pt x="175" y="574"/>
                </a:moveTo>
                <a:lnTo>
                  <a:pt x="175" y="573"/>
                </a:lnTo>
                <a:lnTo>
                  <a:pt x="175" y="571"/>
                </a:lnTo>
                <a:lnTo>
                  <a:pt x="175" y="569"/>
                </a:lnTo>
                <a:lnTo>
                  <a:pt x="176" y="569"/>
                </a:lnTo>
                <a:lnTo>
                  <a:pt x="176" y="568"/>
                </a:lnTo>
                <a:lnTo>
                  <a:pt x="177" y="568"/>
                </a:lnTo>
                <a:lnTo>
                  <a:pt x="178" y="569"/>
                </a:lnTo>
                <a:lnTo>
                  <a:pt x="178" y="571"/>
                </a:lnTo>
                <a:lnTo>
                  <a:pt x="178" y="572"/>
                </a:lnTo>
                <a:lnTo>
                  <a:pt x="176" y="574"/>
                </a:lnTo>
                <a:lnTo>
                  <a:pt x="175" y="574"/>
                </a:lnTo>
                <a:close/>
                <a:moveTo>
                  <a:pt x="181" y="559"/>
                </a:moveTo>
                <a:lnTo>
                  <a:pt x="181" y="558"/>
                </a:lnTo>
                <a:lnTo>
                  <a:pt x="180" y="558"/>
                </a:lnTo>
                <a:lnTo>
                  <a:pt x="180" y="557"/>
                </a:lnTo>
                <a:lnTo>
                  <a:pt x="181" y="556"/>
                </a:lnTo>
                <a:lnTo>
                  <a:pt x="182" y="556"/>
                </a:lnTo>
                <a:lnTo>
                  <a:pt x="183" y="557"/>
                </a:lnTo>
                <a:lnTo>
                  <a:pt x="183" y="558"/>
                </a:lnTo>
                <a:lnTo>
                  <a:pt x="183" y="559"/>
                </a:lnTo>
                <a:lnTo>
                  <a:pt x="182" y="559"/>
                </a:lnTo>
                <a:lnTo>
                  <a:pt x="181" y="559"/>
                </a:lnTo>
                <a:close/>
                <a:moveTo>
                  <a:pt x="175" y="562"/>
                </a:moveTo>
                <a:lnTo>
                  <a:pt x="175" y="560"/>
                </a:lnTo>
                <a:lnTo>
                  <a:pt x="176" y="560"/>
                </a:lnTo>
                <a:lnTo>
                  <a:pt x="177" y="560"/>
                </a:lnTo>
                <a:lnTo>
                  <a:pt x="178" y="561"/>
                </a:lnTo>
                <a:lnTo>
                  <a:pt x="176" y="563"/>
                </a:lnTo>
                <a:lnTo>
                  <a:pt x="175" y="562"/>
                </a:lnTo>
                <a:close/>
                <a:moveTo>
                  <a:pt x="165" y="558"/>
                </a:moveTo>
                <a:lnTo>
                  <a:pt x="165" y="557"/>
                </a:lnTo>
                <a:lnTo>
                  <a:pt x="165" y="556"/>
                </a:lnTo>
                <a:lnTo>
                  <a:pt x="166" y="555"/>
                </a:lnTo>
                <a:lnTo>
                  <a:pt x="167" y="555"/>
                </a:lnTo>
                <a:lnTo>
                  <a:pt x="168" y="555"/>
                </a:lnTo>
                <a:lnTo>
                  <a:pt x="168" y="556"/>
                </a:lnTo>
                <a:lnTo>
                  <a:pt x="166" y="557"/>
                </a:lnTo>
                <a:lnTo>
                  <a:pt x="166" y="558"/>
                </a:lnTo>
                <a:lnTo>
                  <a:pt x="165" y="558"/>
                </a:lnTo>
                <a:close/>
                <a:moveTo>
                  <a:pt x="161" y="540"/>
                </a:moveTo>
                <a:lnTo>
                  <a:pt x="161" y="540"/>
                </a:lnTo>
                <a:lnTo>
                  <a:pt x="163" y="538"/>
                </a:lnTo>
                <a:lnTo>
                  <a:pt x="164" y="536"/>
                </a:lnTo>
                <a:lnTo>
                  <a:pt x="165" y="536"/>
                </a:lnTo>
                <a:lnTo>
                  <a:pt x="165" y="537"/>
                </a:lnTo>
                <a:lnTo>
                  <a:pt x="165" y="538"/>
                </a:lnTo>
                <a:lnTo>
                  <a:pt x="164" y="540"/>
                </a:lnTo>
                <a:lnTo>
                  <a:pt x="163" y="540"/>
                </a:lnTo>
                <a:lnTo>
                  <a:pt x="163" y="540"/>
                </a:lnTo>
                <a:lnTo>
                  <a:pt x="163" y="540"/>
                </a:lnTo>
                <a:lnTo>
                  <a:pt x="162" y="540"/>
                </a:lnTo>
                <a:lnTo>
                  <a:pt x="161" y="540"/>
                </a:lnTo>
                <a:close/>
                <a:moveTo>
                  <a:pt x="134" y="550"/>
                </a:moveTo>
                <a:lnTo>
                  <a:pt x="134" y="549"/>
                </a:lnTo>
                <a:lnTo>
                  <a:pt x="135" y="548"/>
                </a:lnTo>
                <a:lnTo>
                  <a:pt x="135" y="547"/>
                </a:lnTo>
                <a:lnTo>
                  <a:pt x="135" y="544"/>
                </a:lnTo>
                <a:lnTo>
                  <a:pt x="136" y="544"/>
                </a:lnTo>
                <a:lnTo>
                  <a:pt x="137" y="544"/>
                </a:lnTo>
                <a:lnTo>
                  <a:pt x="137" y="543"/>
                </a:lnTo>
                <a:lnTo>
                  <a:pt x="138" y="544"/>
                </a:lnTo>
                <a:lnTo>
                  <a:pt x="138" y="545"/>
                </a:lnTo>
                <a:lnTo>
                  <a:pt x="137" y="545"/>
                </a:lnTo>
                <a:lnTo>
                  <a:pt x="137" y="546"/>
                </a:lnTo>
                <a:lnTo>
                  <a:pt x="139" y="546"/>
                </a:lnTo>
                <a:lnTo>
                  <a:pt x="142" y="546"/>
                </a:lnTo>
                <a:lnTo>
                  <a:pt x="143" y="546"/>
                </a:lnTo>
                <a:lnTo>
                  <a:pt x="144" y="546"/>
                </a:lnTo>
                <a:lnTo>
                  <a:pt x="144" y="547"/>
                </a:lnTo>
                <a:lnTo>
                  <a:pt x="143" y="547"/>
                </a:lnTo>
                <a:lnTo>
                  <a:pt x="141" y="547"/>
                </a:lnTo>
                <a:lnTo>
                  <a:pt x="140" y="548"/>
                </a:lnTo>
                <a:lnTo>
                  <a:pt x="139" y="547"/>
                </a:lnTo>
                <a:lnTo>
                  <a:pt x="138" y="547"/>
                </a:lnTo>
                <a:lnTo>
                  <a:pt x="137" y="547"/>
                </a:lnTo>
                <a:lnTo>
                  <a:pt x="136" y="548"/>
                </a:lnTo>
                <a:lnTo>
                  <a:pt x="136" y="549"/>
                </a:lnTo>
                <a:lnTo>
                  <a:pt x="136" y="550"/>
                </a:lnTo>
                <a:lnTo>
                  <a:pt x="135" y="551"/>
                </a:lnTo>
                <a:lnTo>
                  <a:pt x="134" y="551"/>
                </a:lnTo>
                <a:lnTo>
                  <a:pt x="134" y="550"/>
                </a:lnTo>
                <a:close/>
                <a:moveTo>
                  <a:pt x="110" y="541"/>
                </a:moveTo>
                <a:lnTo>
                  <a:pt x="110" y="540"/>
                </a:lnTo>
                <a:lnTo>
                  <a:pt x="110" y="538"/>
                </a:lnTo>
                <a:lnTo>
                  <a:pt x="110" y="537"/>
                </a:lnTo>
                <a:lnTo>
                  <a:pt x="113" y="536"/>
                </a:lnTo>
                <a:lnTo>
                  <a:pt x="115" y="535"/>
                </a:lnTo>
                <a:lnTo>
                  <a:pt x="116" y="535"/>
                </a:lnTo>
                <a:lnTo>
                  <a:pt x="116" y="536"/>
                </a:lnTo>
                <a:lnTo>
                  <a:pt x="116" y="537"/>
                </a:lnTo>
                <a:lnTo>
                  <a:pt x="116" y="538"/>
                </a:lnTo>
                <a:lnTo>
                  <a:pt x="116" y="540"/>
                </a:lnTo>
                <a:lnTo>
                  <a:pt x="116" y="540"/>
                </a:lnTo>
                <a:lnTo>
                  <a:pt x="113" y="540"/>
                </a:lnTo>
                <a:lnTo>
                  <a:pt x="112" y="541"/>
                </a:lnTo>
                <a:lnTo>
                  <a:pt x="111" y="541"/>
                </a:lnTo>
                <a:lnTo>
                  <a:pt x="110" y="541"/>
                </a:lnTo>
                <a:close/>
                <a:moveTo>
                  <a:pt x="109" y="546"/>
                </a:moveTo>
                <a:lnTo>
                  <a:pt x="107" y="544"/>
                </a:lnTo>
                <a:lnTo>
                  <a:pt x="106" y="543"/>
                </a:lnTo>
                <a:lnTo>
                  <a:pt x="107" y="542"/>
                </a:lnTo>
                <a:lnTo>
                  <a:pt x="108" y="542"/>
                </a:lnTo>
                <a:lnTo>
                  <a:pt x="111" y="543"/>
                </a:lnTo>
                <a:lnTo>
                  <a:pt x="111" y="544"/>
                </a:lnTo>
                <a:lnTo>
                  <a:pt x="110" y="544"/>
                </a:lnTo>
                <a:lnTo>
                  <a:pt x="109" y="546"/>
                </a:lnTo>
                <a:close/>
                <a:moveTo>
                  <a:pt x="97" y="531"/>
                </a:moveTo>
                <a:lnTo>
                  <a:pt x="97" y="530"/>
                </a:lnTo>
                <a:lnTo>
                  <a:pt x="98" y="529"/>
                </a:lnTo>
                <a:lnTo>
                  <a:pt x="99" y="529"/>
                </a:lnTo>
                <a:lnTo>
                  <a:pt x="99" y="530"/>
                </a:lnTo>
                <a:lnTo>
                  <a:pt x="99" y="531"/>
                </a:lnTo>
                <a:lnTo>
                  <a:pt x="98" y="532"/>
                </a:lnTo>
                <a:lnTo>
                  <a:pt x="98" y="531"/>
                </a:lnTo>
                <a:lnTo>
                  <a:pt x="97" y="531"/>
                </a:lnTo>
                <a:close/>
                <a:moveTo>
                  <a:pt x="93" y="528"/>
                </a:moveTo>
                <a:lnTo>
                  <a:pt x="93" y="527"/>
                </a:lnTo>
                <a:lnTo>
                  <a:pt x="94" y="526"/>
                </a:lnTo>
                <a:lnTo>
                  <a:pt x="93" y="526"/>
                </a:lnTo>
                <a:lnTo>
                  <a:pt x="93" y="525"/>
                </a:lnTo>
                <a:lnTo>
                  <a:pt x="93" y="523"/>
                </a:lnTo>
                <a:lnTo>
                  <a:pt x="94" y="522"/>
                </a:lnTo>
                <a:lnTo>
                  <a:pt x="96" y="522"/>
                </a:lnTo>
                <a:lnTo>
                  <a:pt x="97" y="523"/>
                </a:lnTo>
                <a:lnTo>
                  <a:pt x="95" y="527"/>
                </a:lnTo>
                <a:lnTo>
                  <a:pt x="94" y="528"/>
                </a:lnTo>
                <a:lnTo>
                  <a:pt x="93" y="528"/>
                </a:lnTo>
                <a:close/>
                <a:moveTo>
                  <a:pt x="166" y="404"/>
                </a:moveTo>
                <a:lnTo>
                  <a:pt x="165" y="403"/>
                </a:lnTo>
                <a:lnTo>
                  <a:pt x="165" y="402"/>
                </a:lnTo>
                <a:lnTo>
                  <a:pt x="165" y="401"/>
                </a:lnTo>
                <a:lnTo>
                  <a:pt x="164" y="401"/>
                </a:lnTo>
                <a:lnTo>
                  <a:pt x="163" y="400"/>
                </a:lnTo>
                <a:lnTo>
                  <a:pt x="162" y="399"/>
                </a:lnTo>
                <a:lnTo>
                  <a:pt x="160" y="399"/>
                </a:lnTo>
                <a:lnTo>
                  <a:pt x="159" y="398"/>
                </a:lnTo>
                <a:lnTo>
                  <a:pt x="159" y="397"/>
                </a:lnTo>
                <a:lnTo>
                  <a:pt x="159" y="396"/>
                </a:lnTo>
                <a:lnTo>
                  <a:pt x="160" y="396"/>
                </a:lnTo>
                <a:lnTo>
                  <a:pt x="161" y="397"/>
                </a:lnTo>
                <a:lnTo>
                  <a:pt x="163" y="398"/>
                </a:lnTo>
                <a:lnTo>
                  <a:pt x="163" y="399"/>
                </a:lnTo>
                <a:lnTo>
                  <a:pt x="165" y="399"/>
                </a:lnTo>
                <a:lnTo>
                  <a:pt x="167" y="401"/>
                </a:lnTo>
                <a:lnTo>
                  <a:pt x="167" y="402"/>
                </a:lnTo>
                <a:lnTo>
                  <a:pt x="168" y="402"/>
                </a:lnTo>
                <a:lnTo>
                  <a:pt x="169" y="403"/>
                </a:lnTo>
                <a:lnTo>
                  <a:pt x="168" y="403"/>
                </a:lnTo>
                <a:lnTo>
                  <a:pt x="168" y="404"/>
                </a:lnTo>
                <a:lnTo>
                  <a:pt x="167" y="404"/>
                </a:lnTo>
                <a:lnTo>
                  <a:pt x="166" y="404"/>
                </a:lnTo>
                <a:close/>
                <a:moveTo>
                  <a:pt x="161" y="401"/>
                </a:moveTo>
                <a:lnTo>
                  <a:pt x="160" y="401"/>
                </a:lnTo>
                <a:lnTo>
                  <a:pt x="161" y="401"/>
                </a:lnTo>
                <a:lnTo>
                  <a:pt x="161" y="400"/>
                </a:lnTo>
                <a:lnTo>
                  <a:pt x="162" y="400"/>
                </a:lnTo>
                <a:lnTo>
                  <a:pt x="163" y="401"/>
                </a:lnTo>
                <a:lnTo>
                  <a:pt x="164" y="403"/>
                </a:lnTo>
                <a:lnTo>
                  <a:pt x="164" y="404"/>
                </a:lnTo>
                <a:lnTo>
                  <a:pt x="163" y="404"/>
                </a:lnTo>
                <a:lnTo>
                  <a:pt x="161" y="402"/>
                </a:lnTo>
                <a:lnTo>
                  <a:pt x="161" y="401"/>
                </a:lnTo>
                <a:close/>
                <a:moveTo>
                  <a:pt x="342" y="128"/>
                </a:moveTo>
                <a:lnTo>
                  <a:pt x="343" y="128"/>
                </a:lnTo>
                <a:lnTo>
                  <a:pt x="343" y="129"/>
                </a:lnTo>
                <a:lnTo>
                  <a:pt x="342" y="129"/>
                </a:lnTo>
                <a:lnTo>
                  <a:pt x="342" y="130"/>
                </a:lnTo>
                <a:lnTo>
                  <a:pt x="342" y="129"/>
                </a:lnTo>
                <a:lnTo>
                  <a:pt x="341" y="129"/>
                </a:lnTo>
                <a:lnTo>
                  <a:pt x="342" y="128"/>
                </a:lnTo>
                <a:close/>
                <a:moveTo>
                  <a:pt x="326" y="145"/>
                </a:moveTo>
                <a:lnTo>
                  <a:pt x="326" y="144"/>
                </a:lnTo>
                <a:lnTo>
                  <a:pt x="326" y="142"/>
                </a:lnTo>
                <a:lnTo>
                  <a:pt x="326" y="141"/>
                </a:lnTo>
                <a:lnTo>
                  <a:pt x="326" y="140"/>
                </a:lnTo>
                <a:lnTo>
                  <a:pt x="327" y="137"/>
                </a:lnTo>
                <a:lnTo>
                  <a:pt x="328" y="138"/>
                </a:lnTo>
                <a:lnTo>
                  <a:pt x="329" y="139"/>
                </a:lnTo>
                <a:lnTo>
                  <a:pt x="329" y="140"/>
                </a:lnTo>
                <a:lnTo>
                  <a:pt x="329" y="144"/>
                </a:lnTo>
                <a:lnTo>
                  <a:pt x="329" y="145"/>
                </a:lnTo>
                <a:lnTo>
                  <a:pt x="329" y="146"/>
                </a:lnTo>
                <a:lnTo>
                  <a:pt x="328" y="146"/>
                </a:lnTo>
                <a:lnTo>
                  <a:pt x="327" y="145"/>
                </a:lnTo>
                <a:lnTo>
                  <a:pt x="326" y="145"/>
                </a:lnTo>
                <a:close/>
                <a:moveTo>
                  <a:pt x="161" y="388"/>
                </a:moveTo>
                <a:lnTo>
                  <a:pt x="161" y="387"/>
                </a:lnTo>
                <a:lnTo>
                  <a:pt x="162" y="386"/>
                </a:lnTo>
                <a:lnTo>
                  <a:pt x="163" y="386"/>
                </a:lnTo>
                <a:lnTo>
                  <a:pt x="164" y="386"/>
                </a:lnTo>
                <a:lnTo>
                  <a:pt x="165" y="386"/>
                </a:lnTo>
                <a:lnTo>
                  <a:pt x="167" y="386"/>
                </a:lnTo>
                <a:lnTo>
                  <a:pt x="168" y="387"/>
                </a:lnTo>
                <a:lnTo>
                  <a:pt x="168" y="388"/>
                </a:lnTo>
                <a:lnTo>
                  <a:pt x="167" y="388"/>
                </a:lnTo>
                <a:lnTo>
                  <a:pt x="166" y="388"/>
                </a:lnTo>
                <a:lnTo>
                  <a:pt x="164" y="388"/>
                </a:lnTo>
                <a:lnTo>
                  <a:pt x="162" y="388"/>
                </a:lnTo>
                <a:lnTo>
                  <a:pt x="161" y="388"/>
                </a:lnTo>
                <a:close/>
                <a:moveTo>
                  <a:pt x="315" y="151"/>
                </a:moveTo>
                <a:lnTo>
                  <a:pt x="314" y="151"/>
                </a:lnTo>
                <a:lnTo>
                  <a:pt x="314" y="150"/>
                </a:lnTo>
                <a:lnTo>
                  <a:pt x="314" y="149"/>
                </a:lnTo>
                <a:lnTo>
                  <a:pt x="314" y="148"/>
                </a:lnTo>
                <a:lnTo>
                  <a:pt x="315" y="148"/>
                </a:lnTo>
                <a:lnTo>
                  <a:pt x="315" y="151"/>
                </a:lnTo>
                <a:close/>
                <a:moveTo>
                  <a:pt x="50" y="437"/>
                </a:moveTo>
                <a:lnTo>
                  <a:pt x="49" y="436"/>
                </a:lnTo>
                <a:lnTo>
                  <a:pt x="49" y="435"/>
                </a:lnTo>
                <a:lnTo>
                  <a:pt x="46" y="432"/>
                </a:lnTo>
                <a:lnTo>
                  <a:pt x="46" y="429"/>
                </a:lnTo>
                <a:lnTo>
                  <a:pt x="47" y="429"/>
                </a:lnTo>
                <a:lnTo>
                  <a:pt x="49" y="429"/>
                </a:lnTo>
                <a:lnTo>
                  <a:pt x="51" y="430"/>
                </a:lnTo>
                <a:lnTo>
                  <a:pt x="53" y="430"/>
                </a:lnTo>
                <a:lnTo>
                  <a:pt x="55" y="432"/>
                </a:lnTo>
                <a:lnTo>
                  <a:pt x="57" y="432"/>
                </a:lnTo>
                <a:lnTo>
                  <a:pt x="58" y="433"/>
                </a:lnTo>
                <a:lnTo>
                  <a:pt x="58" y="437"/>
                </a:lnTo>
                <a:lnTo>
                  <a:pt x="56" y="439"/>
                </a:lnTo>
                <a:lnTo>
                  <a:pt x="54" y="439"/>
                </a:lnTo>
                <a:lnTo>
                  <a:pt x="53" y="438"/>
                </a:lnTo>
                <a:lnTo>
                  <a:pt x="52" y="438"/>
                </a:lnTo>
                <a:lnTo>
                  <a:pt x="50" y="437"/>
                </a:lnTo>
                <a:close/>
                <a:moveTo>
                  <a:pt x="37" y="444"/>
                </a:moveTo>
                <a:lnTo>
                  <a:pt x="36" y="442"/>
                </a:lnTo>
                <a:lnTo>
                  <a:pt x="36" y="442"/>
                </a:lnTo>
                <a:lnTo>
                  <a:pt x="35" y="440"/>
                </a:lnTo>
                <a:lnTo>
                  <a:pt x="35" y="439"/>
                </a:lnTo>
                <a:lnTo>
                  <a:pt x="36" y="438"/>
                </a:lnTo>
                <a:lnTo>
                  <a:pt x="37" y="437"/>
                </a:lnTo>
                <a:lnTo>
                  <a:pt x="39" y="438"/>
                </a:lnTo>
                <a:lnTo>
                  <a:pt x="39" y="439"/>
                </a:lnTo>
                <a:lnTo>
                  <a:pt x="41" y="439"/>
                </a:lnTo>
                <a:lnTo>
                  <a:pt x="42" y="441"/>
                </a:lnTo>
                <a:lnTo>
                  <a:pt x="42" y="442"/>
                </a:lnTo>
                <a:lnTo>
                  <a:pt x="42" y="442"/>
                </a:lnTo>
                <a:lnTo>
                  <a:pt x="40" y="442"/>
                </a:lnTo>
                <a:lnTo>
                  <a:pt x="40" y="443"/>
                </a:lnTo>
                <a:lnTo>
                  <a:pt x="39" y="444"/>
                </a:lnTo>
                <a:lnTo>
                  <a:pt x="38" y="444"/>
                </a:lnTo>
                <a:lnTo>
                  <a:pt x="37" y="444"/>
                </a:lnTo>
                <a:close/>
                <a:moveTo>
                  <a:pt x="77" y="353"/>
                </a:moveTo>
                <a:lnTo>
                  <a:pt x="77" y="352"/>
                </a:lnTo>
                <a:lnTo>
                  <a:pt x="78" y="350"/>
                </a:lnTo>
                <a:lnTo>
                  <a:pt x="78" y="348"/>
                </a:lnTo>
                <a:lnTo>
                  <a:pt x="78" y="347"/>
                </a:lnTo>
                <a:lnTo>
                  <a:pt x="79" y="344"/>
                </a:lnTo>
                <a:lnTo>
                  <a:pt x="80" y="344"/>
                </a:lnTo>
                <a:lnTo>
                  <a:pt x="82" y="345"/>
                </a:lnTo>
                <a:lnTo>
                  <a:pt x="84" y="347"/>
                </a:lnTo>
                <a:lnTo>
                  <a:pt x="87" y="349"/>
                </a:lnTo>
                <a:lnTo>
                  <a:pt x="88" y="350"/>
                </a:lnTo>
                <a:lnTo>
                  <a:pt x="89" y="351"/>
                </a:lnTo>
                <a:lnTo>
                  <a:pt x="89" y="352"/>
                </a:lnTo>
                <a:lnTo>
                  <a:pt x="90" y="353"/>
                </a:lnTo>
                <a:lnTo>
                  <a:pt x="90" y="354"/>
                </a:lnTo>
                <a:lnTo>
                  <a:pt x="91" y="355"/>
                </a:lnTo>
                <a:lnTo>
                  <a:pt x="91" y="356"/>
                </a:lnTo>
                <a:lnTo>
                  <a:pt x="92" y="356"/>
                </a:lnTo>
                <a:lnTo>
                  <a:pt x="92" y="358"/>
                </a:lnTo>
                <a:lnTo>
                  <a:pt x="93" y="358"/>
                </a:lnTo>
                <a:lnTo>
                  <a:pt x="93" y="360"/>
                </a:lnTo>
                <a:lnTo>
                  <a:pt x="93" y="360"/>
                </a:lnTo>
                <a:lnTo>
                  <a:pt x="94" y="360"/>
                </a:lnTo>
                <a:lnTo>
                  <a:pt x="94" y="361"/>
                </a:lnTo>
                <a:lnTo>
                  <a:pt x="95" y="361"/>
                </a:lnTo>
                <a:lnTo>
                  <a:pt x="96" y="363"/>
                </a:lnTo>
                <a:lnTo>
                  <a:pt x="96" y="364"/>
                </a:lnTo>
                <a:lnTo>
                  <a:pt x="95" y="364"/>
                </a:lnTo>
                <a:lnTo>
                  <a:pt x="94" y="364"/>
                </a:lnTo>
                <a:lnTo>
                  <a:pt x="93" y="363"/>
                </a:lnTo>
                <a:lnTo>
                  <a:pt x="89" y="359"/>
                </a:lnTo>
                <a:lnTo>
                  <a:pt x="86" y="358"/>
                </a:lnTo>
                <a:lnTo>
                  <a:pt x="81" y="356"/>
                </a:lnTo>
                <a:lnTo>
                  <a:pt x="77" y="353"/>
                </a:lnTo>
                <a:close/>
                <a:moveTo>
                  <a:pt x="57" y="344"/>
                </a:moveTo>
                <a:lnTo>
                  <a:pt x="56" y="344"/>
                </a:lnTo>
                <a:lnTo>
                  <a:pt x="56" y="344"/>
                </a:lnTo>
                <a:lnTo>
                  <a:pt x="57" y="343"/>
                </a:lnTo>
                <a:lnTo>
                  <a:pt x="57" y="341"/>
                </a:lnTo>
                <a:lnTo>
                  <a:pt x="58" y="341"/>
                </a:lnTo>
                <a:lnTo>
                  <a:pt x="58" y="340"/>
                </a:lnTo>
                <a:lnTo>
                  <a:pt x="57" y="340"/>
                </a:lnTo>
                <a:lnTo>
                  <a:pt x="56" y="339"/>
                </a:lnTo>
                <a:lnTo>
                  <a:pt x="56" y="337"/>
                </a:lnTo>
                <a:lnTo>
                  <a:pt x="54" y="335"/>
                </a:lnTo>
                <a:lnTo>
                  <a:pt x="54" y="333"/>
                </a:lnTo>
                <a:lnTo>
                  <a:pt x="55" y="331"/>
                </a:lnTo>
                <a:lnTo>
                  <a:pt x="56" y="331"/>
                </a:lnTo>
                <a:lnTo>
                  <a:pt x="58" y="331"/>
                </a:lnTo>
                <a:lnTo>
                  <a:pt x="60" y="331"/>
                </a:lnTo>
                <a:lnTo>
                  <a:pt x="61" y="331"/>
                </a:lnTo>
                <a:lnTo>
                  <a:pt x="62" y="331"/>
                </a:lnTo>
                <a:lnTo>
                  <a:pt x="63" y="333"/>
                </a:lnTo>
                <a:lnTo>
                  <a:pt x="64" y="334"/>
                </a:lnTo>
                <a:lnTo>
                  <a:pt x="65" y="335"/>
                </a:lnTo>
                <a:lnTo>
                  <a:pt x="66" y="336"/>
                </a:lnTo>
                <a:lnTo>
                  <a:pt x="66" y="337"/>
                </a:lnTo>
                <a:lnTo>
                  <a:pt x="67" y="337"/>
                </a:lnTo>
                <a:lnTo>
                  <a:pt x="68" y="338"/>
                </a:lnTo>
                <a:lnTo>
                  <a:pt x="68" y="340"/>
                </a:lnTo>
                <a:lnTo>
                  <a:pt x="69" y="342"/>
                </a:lnTo>
                <a:lnTo>
                  <a:pt x="69" y="343"/>
                </a:lnTo>
                <a:lnTo>
                  <a:pt x="70" y="343"/>
                </a:lnTo>
                <a:lnTo>
                  <a:pt x="70" y="344"/>
                </a:lnTo>
                <a:lnTo>
                  <a:pt x="70" y="345"/>
                </a:lnTo>
                <a:lnTo>
                  <a:pt x="70" y="346"/>
                </a:lnTo>
                <a:lnTo>
                  <a:pt x="73" y="348"/>
                </a:lnTo>
                <a:lnTo>
                  <a:pt x="73" y="349"/>
                </a:lnTo>
                <a:lnTo>
                  <a:pt x="73" y="350"/>
                </a:lnTo>
                <a:lnTo>
                  <a:pt x="72" y="351"/>
                </a:lnTo>
                <a:lnTo>
                  <a:pt x="71" y="351"/>
                </a:lnTo>
                <a:lnTo>
                  <a:pt x="71" y="350"/>
                </a:lnTo>
                <a:lnTo>
                  <a:pt x="70" y="350"/>
                </a:lnTo>
                <a:lnTo>
                  <a:pt x="70" y="350"/>
                </a:lnTo>
                <a:lnTo>
                  <a:pt x="69" y="351"/>
                </a:lnTo>
                <a:lnTo>
                  <a:pt x="66" y="350"/>
                </a:lnTo>
                <a:lnTo>
                  <a:pt x="63" y="350"/>
                </a:lnTo>
                <a:lnTo>
                  <a:pt x="62" y="349"/>
                </a:lnTo>
                <a:lnTo>
                  <a:pt x="61" y="348"/>
                </a:lnTo>
                <a:lnTo>
                  <a:pt x="58" y="346"/>
                </a:lnTo>
                <a:lnTo>
                  <a:pt x="57" y="344"/>
                </a:lnTo>
                <a:close/>
                <a:moveTo>
                  <a:pt x="54" y="330"/>
                </a:moveTo>
                <a:lnTo>
                  <a:pt x="53" y="329"/>
                </a:lnTo>
                <a:lnTo>
                  <a:pt x="53" y="327"/>
                </a:lnTo>
                <a:lnTo>
                  <a:pt x="53" y="325"/>
                </a:lnTo>
                <a:lnTo>
                  <a:pt x="54" y="327"/>
                </a:lnTo>
                <a:lnTo>
                  <a:pt x="55" y="328"/>
                </a:lnTo>
                <a:lnTo>
                  <a:pt x="55" y="329"/>
                </a:lnTo>
                <a:lnTo>
                  <a:pt x="54" y="330"/>
                </a:lnTo>
                <a:close/>
                <a:moveTo>
                  <a:pt x="108" y="254"/>
                </a:moveTo>
                <a:lnTo>
                  <a:pt x="108" y="253"/>
                </a:lnTo>
                <a:lnTo>
                  <a:pt x="109" y="253"/>
                </a:lnTo>
                <a:lnTo>
                  <a:pt x="110" y="253"/>
                </a:lnTo>
                <a:lnTo>
                  <a:pt x="111" y="254"/>
                </a:lnTo>
                <a:lnTo>
                  <a:pt x="109" y="254"/>
                </a:lnTo>
                <a:lnTo>
                  <a:pt x="108" y="254"/>
                </a:lnTo>
                <a:close/>
                <a:moveTo>
                  <a:pt x="0" y="379"/>
                </a:moveTo>
                <a:lnTo>
                  <a:pt x="0" y="378"/>
                </a:lnTo>
                <a:lnTo>
                  <a:pt x="0" y="376"/>
                </a:lnTo>
                <a:lnTo>
                  <a:pt x="1" y="377"/>
                </a:lnTo>
                <a:lnTo>
                  <a:pt x="0" y="378"/>
                </a:lnTo>
                <a:lnTo>
                  <a:pt x="0" y="379"/>
                </a:lnTo>
                <a:close/>
                <a:moveTo>
                  <a:pt x="0" y="374"/>
                </a:moveTo>
                <a:lnTo>
                  <a:pt x="0" y="373"/>
                </a:lnTo>
                <a:lnTo>
                  <a:pt x="0" y="373"/>
                </a:lnTo>
                <a:lnTo>
                  <a:pt x="0" y="372"/>
                </a:lnTo>
                <a:lnTo>
                  <a:pt x="0" y="371"/>
                </a:lnTo>
                <a:lnTo>
                  <a:pt x="0" y="372"/>
                </a:lnTo>
                <a:lnTo>
                  <a:pt x="1" y="372"/>
                </a:lnTo>
                <a:lnTo>
                  <a:pt x="2" y="372"/>
                </a:lnTo>
                <a:lnTo>
                  <a:pt x="2" y="373"/>
                </a:lnTo>
                <a:lnTo>
                  <a:pt x="1" y="374"/>
                </a:lnTo>
                <a:lnTo>
                  <a:pt x="0" y="374"/>
                </a:lnTo>
                <a:close/>
              </a:path>
            </a:pathLst>
          </a:custGeom>
          <a:noFill/>
          <a:ln w="6350">
            <a:solidFill>
              <a:schemeClr val="tx1"/>
            </a:solidFill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3" name="TextBox 2">
            <a:extLst>
              <a:ext uri="{FF2B5EF4-FFF2-40B4-BE49-F238E27FC236}">
                <a16:creationId xmlns:a16="http://schemas.microsoft.com/office/drawing/2014/main" id="{39CB9499-2D75-1A5A-81E5-003DE4020DBC}"/>
              </a:ext>
            </a:extLst>
          </p:cNvPr>
          <p:cNvSpPr txBox="1"/>
          <p:nvPr/>
        </p:nvSpPr>
        <p:spPr>
          <a:xfrm>
            <a:off x="6372200" y="4244103"/>
            <a:ext cx="2666782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1600" dirty="0"/>
              <a:t>WGS_1984_EPSG_Greenland_Polar_Stereographic</a:t>
            </a:r>
            <a:endParaRPr lang="zh-CN" altLang="en-US" sz="1600" dirty="0"/>
          </a:p>
        </p:txBody>
      </p:sp>
    </p:spTree>
    <p:extLst>
      <p:ext uri="{BB962C8B-B14F-4D97-AF65-F5344CB8AC3E}">
        <p14:creationId xmlns:p14="http://schemas.microsoft.com/office/powerpoint/2010/main" val="296223587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79A5A631-89A0-A27C-6382-389B58B2194A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38C437C-E284-8835-1AC7-78FCDFED901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vert="horz" lIns="91429" tIns="45714" rIns="91429" bIns="45714" rtlCol="0" anchor="ctr">
            <a:normAutofit fontScale="90000"/>
          </a:bodyPr>
          <a:lstStyle/>
          <a:p>
            <a:r>
              <a:rPr lang="en-US" altLang="zh-CN" sz="3100" dirty="0"/>
              <a:t>Greenland M</a:t>
            </a:r>
            <a:r>
              <a:rPr lang="zh-CN" altLang="zh-CN" sz="3100" dirty="0"/>
              <a:t>ap </a:t>
            </a:r>
            <a:r>
              <a:rPr lang="en-US" altLang="zh-CN" sz="3100" dirty="0"/>
              <a:t>in Projection</a:t>
            </a:r>
            <a:br>
              <a:rPr lang="en-US" altLang="zh-CN" dirty="0"/>
            </a:br>
            <a:r>
              <a:rPr lang="en-US" altLang="zh-CN" sz="3100" dirty="0"/>
              <a:t>Transverse Mercator (ESPG 32624)</a:t>
            </a:r>
          </a:p>
        </p:txBody>
      </p:sp>
      <p:grpSp>
        <p:nvGrpSpPr>
          <p:cNvPr id="55" name="Group 54">
            <a:extLst>
              <a:ext uri="{FF2B5EF4-FFF2-40B4-BE49-F238E27FC236}">
                <a16:creationId xmlns:a16="http://schemas.microsoft.com/office/drawing/2014/main" id="{9E7B8B66-1F72-A1D0-8D2C-E1E2D2BF421B}"/>
              </a:ext>
            </a:extLst>
          </p:cNvPr>
          <p:cNvGrpSpPr/>
          <p:nvPr/>
        </p:nvGrpSpPr>
        <p:grpSpPr>
          <a:xfrm>
            <a:off x="1475656" y="1203597"/>
            <a:ext cx="1948581" cy="3534559"/>
            <a:chOff x="1516063" y="1163638"/>
            <a:chExt cx="1893888" cy="3435350"/>
          </a:xfrm>
          <a:solidFill>
            <a:schemeClr val="accent1">
              <a:lumMod val="40000"/>
              <a:lumOff val="60000"/>
            </a:schemeClr>
          </a:solidFill>
        </p:grpSpPr>
        <p:sp>
          <p:nvSpPr>
            <p:cNvPr id="46" name="Freeform 4619">
              <a:extLst>
                <a:ext uri="{FF2B5EF4-FFF2-40B4-BE49-F238E27FC236}">
                  <a16:creationId xmlns:a16="http://schemas.microsoft.com/office/drawing/2014/main" id="{A03B3F10-8BDC-379B-FFEE-113E5771B75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089151" y="1163638"/>
              <a:ext cx="1281113" cy="1835150"/>
            </a:xfrm>
            <a:custGeom>
              <a:avLst/>
              <a:gdLst>
                <a:gd name="T0" fmla="*/ 684 w 807"/>
                <a:gd name="T1" fmla="*/ 479 h 1156"/>
                <a:gd name="T2" fmla="*/ 684 w 807"/>
                <a:gd name="T3" fmla="*/ 935 h 1156"/>
                <a:gd name="T4" fmla="*/ 748 w 807"/>
                <a:gd name="T5" fmla="*/ 949 h 1156"/>
                <a:gd name="T6" fmla="*/ 767 w 807"/>
                <a:gd name="T7" fmla="*/ 899 h 1156"/>
                <a:gd name="T8" fmla="*/ 759 w 807"/>
                <a:gd name="T9" fmla="*/ 938 h 1156"/>
                <a:gd name="T10" fmla="*/ 761 w 807"/>
                <a:gd name="T11" fmla="*/ 933 h 1156"/>
                <a:gd name="T12" fmla="*/ 689 w 807"/>
                <a:gd name="T13" fmla="*/ 905 h 1156"/>
                <a:gd name="T14" fmla="*/ 755 w 807"/>
                <a:gd name="T15" fmla="*/ 732 h 1156"/>
                <a:gd name="T16" fmla="*/ 807 w 807"/>
                <a:gd name="T17" fmla="*/ 701 h 1156"/>
                <a:gd name="T18" fmla="*/ 703 w 807"/>
                <a:gd name="T19" fmla="*/ 599 h 1156"/>
                <a:gd name="T20" fmla="*/ 786 w 807"/>
                <a:gd name="T21" fmla="*/ 743 h 1156"/>
                <a:gd name="T22" fmla="*/ 707 w 807"/>
                <a:gd name="T23" fmla="*/ 575 h 1156"/>
                <a:gd name="T24" fmla="*/ 724 w 807"/>
                <a:gd name="T25" fmla="*/ 1065 h 1156"/>
                <a:gd name="T26" fmla="*/ 603 w 807"/>
                <a:gd name="T27" fmla="*/ 1035 h 1156"/>
                <a:gd name="T28" fmla="*/ 647 w 807"/>
                <a:gd name="T29" fmla="*/ 1082 h 1156"/>
                <a:gd name="T30" fmla="*/ 45 w 807"/>
                <a:gd name="T31" fmla="*/ 117 h 1156"/>
                <a:gd name="T32" fmla="*/ 103 w 807"/>
                <a:gd name="T33" fmla="*/ 106 h 1156"/>
                <a:gd name="T34" fmla="*/ 156 w 807"/>
                <a:gd name="T35" fmla="*/ 186 h 1156"/>
                <a:gd name="T36" fmla="*/ 223 w 807"/>
                <a:gd name="T37" fmla="*/ 187 h 1156"/>
                <a:gd name="T38" fmla="*/ 247 w 807"/>
                <a:gd name="T39" fmla="*/ 128 h 1156"/>
                <a:gd name="T40" fmla="*/ 294 w 807"/>
                <a:gd name="T41" fmla="*/ 112 h 1156"/>
                <a:gd name="T42" fmla="*/ 259 w 807"/>
                <a:gd name="T43" fmla="*/ 49 h 1156"/>
                <a:gd name="T44" fmla="*/ 315 w 807"/>
                <a:gd name="T45" fmla="*/ 49 h 1156"/>
                <a:gd name="T46" fmla="*/ 355 w 807"/>
                <a:gd name="T47" fmla="*/ 12 h 1156"/>
                <a:gd name="T48" fmla="*/ 441 w 807"/>
                <a:gd name="T49" fmla="*/ 31 h 1156"/>
                <a:gd name="T50" fmla="*/ 365 w 807"/>
                <a:gd name="T51" fmla="*/ 73 h 1156"/>
                <a:gd name="T52" fmla="*/ 469 w 807"/>
                <a:gd name="T53" fmla="*/ 65 h 1156"/>
                <a:gd name="T54" fmla="*/ 520 w 807"/>
                <a:gd name="T55" fmla="*/ 85 h 1156"/>
                <a:gd name="T56" fmla="*/ 395 w 807"/>
                <a:gd name="T57" fmla="*/ 185 h 1156"/>
                <a:gd name="T58" fmla="*/ 477 w 807"/>
                <a:gd name="T59" fmla="*/ 189 h 1156"/>
                <a:gd name="T60" fmla="*/ 541 w 807"/>
                <a:gd name="T61" fmla="*/ 200 h 1156"/>
                <a:gd name="T62" fmla="*/ 577 w 807"/>
                <a:gd name="T63" fmla="*/ 161 h 1156"/>
                <a:gd name="T64" fmla="*/ 628 w 807"/>
                <a:gd name="T65" fmla="*/ 109 h 1156"/>
                <a:gd name="T66" fmla="*/ 633 w 807"/>
                <a:gd name="T67" fmla="*/ 217 h 1156"/>
                <a:gd name="T68" fmla="*/ 647 w 807"/>
                <a:gd name="T69" fmla="*/ 231 h 1156"/>
                <a:gd name="T70" fmla="*/ 616 w 807"/>
                <a:gd name="T71" fmla="*/ 305 h 1156"/>
                <a:gd name="T72" fmla="*/ 631 w 807"/>
                <a:gd name="T73" fmla="*/ 344 h 1156"/>
                <a:gd name="T74" fmla="*/ 651 w 807"/>
                <a:gd name="T75" fmla="*/ 388 h 1156"/>
                <a:gd name="T76" fmla="*/ 624 w 807"/>
                <a:gd name="T77" fmla="*/ 418 h 1156"/>
                <a:gd name="T78" fmla="*/ 672 w 807"/>
                <a:gd name="T79" fmla="*/ 482 h 1156"/>
                <a:gd name="T80" fmla="*/ 678 w 807"/>
                <a:gd name="T81" fmla="*/ 520 h 1156"/>
                <a:gd name="T82" fmla="*/ 705 w 807"/>
                <a:gd name="T83" fmla="*/ 558 h 1156"/>
                <a:gd name="T84" fmla="*/ 655 w 807"/>
                <a:gd name="T85" fmla="*/ 603 h 1156"/>
                <a:gd name="T86" fmla="*/ 681 w 807"/>
                <a:gd name="T87" fmla="*/ 626 h 1156"/>
                <a:gd name="T88" fmla="*/ 741 w 807"/>
                <a:gd name="T89" fmla="*/ 656 h 1156"/>
                <a:gd name="T90" fmla="*/ 711 w 807"/>
                <a:gd name="T91" fmla="*/ 702 h 1156"/>
                <a:gd name="T92" fmla="*/ 755 w 807"/>
                <a:gd name="T93" fmla="*/ 752 h 1156"/>
                <a:gd name="T94" fmla="*/ 718 w 807"/>
                <a:gd name="T95" fmla="*/ 798 h 1156"/>
                <a:gd name="T96" fmla="*/ 774 w 807"/>
                <a:gd name="T97" fmla="*/ 835 h 1156"/>
                <a:gd name="T98" fmla="*/ 730 w 807"/>
                <a:gd name="T99" fmla="*/ 860 h 1156"/>
                <a:gd name="T100" fmla="*/ 667 w 807"/>
                <a:gd name="T101" fmla="*/ 890 h 1156"/>
                <a:gd name="T102" fmla="*/ 619 w 807"/>
                <a:gd name="T103" fmla="*/ 946 h 1156"/>
                <a:gd name="T104" fmla="*/ 650 w 807"/>
                <a:gd name="T105" fmla="*/ 962 h 1156"/>
                <a:gd name="T106" fmla="*/ 685 w 807"/>
                <a:gd name="T107" fmla="*/ 1020 h 1156"/>
                <a:gd name="T108" fmla="*/ 684 w 807"/>
                <a:gd name="T109" fmla="*/ 456 h 1156"/>
                <a:gd name="T110" fmla="*/ 666 w 807"/>
                <a:gd name="T111" fmla="*/ 423 h 1156"/>
                <a:gd name="T112" fmla="*/ 608 w 807"/>
                <a:gd name="T113" fmla="*/ 272 h 1156"/>
                <a:gd name="T114" fmla="*/ 579 w 807"/>
                <a:gd name="T115" fmla="*/ 136 h 1156"/>
                <a:gd name="T116" fmla="*/ 577 w 807"/>
                <a:gd name="T117" fmla="*/ 112 h 1156"/>
                <a:gd name="T118" fmla="*/ 224 w 807"/>
                <a:gd name="T119" fmla="*/ 73 h 1156"/>
                <a:gd name="T120" fmla="*/ 238 w 807"/>
                <a:gd name="T121" fmla="*/ 129 h 1156"/>
                <a:gd name="T122" fmla="*/ 255 w 807"/>
                <a:gd name="T123" fmla="*/ 47 h 1156"/>
                <a:gd name="T124" fmla="*/ 289 w 807"/>
                <a:gd name="T125" fmla="*/ 37 h 115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807" h="1156">
                  <a:moveTo>
                    <a:pt x="683" y="511"/>
                  </a:moveTo>
                  <a:lnTo>
                    <a:pt x="682" y="511"/>
                  </a:lnTo>
                  <a:lnTo>
                    <a:pt x="681" y="510"/>
                  </a:lnTo>
                  <a:lnTo>
                    <a:pt x="679" y="506"/>
                  </a:lnTo>
                  <a:lnTo>
                    <a:pt x="678" y="506"/>
                  </a:lnTo>
                  <a:lnTo>
                    <a:pt x="678" y="504"/>
                  </a:lnTo>
                  <a:lnTo>
                    <a:pt x="679" y="504"/>
                  </a:lnTo>
                  <a:lnTo>
                    <a:pt x="680" y="504"/>
                  </a:lnTo>
                  <a:lnTo>
                    <a:pt x="682" y="505"/>
                  </a:lnTo>
                  <a:lnTo>
                    <a:pt x="683" y="506"/>
                  </a:lnTo>
                  <a:lnTo>
                    <a:pt x="684" y="509"/>
                  </a:lnTo>
                  <a:lnTo>
                    <a:pt x="683" y="511"/>
                  </a:lnTo>
                  <a:close/>
                  <a:moveTo>
                    <a:pt x="677" y="504"/>
                  </a:moveTo>
                  <a:lnTo>
                    <a:pt x="676" y="504"/>
                  </a:lnTo>
                  <a:lnTo>
                    <a:pt x="673" y="501"/>
                  </a:lnTo>
                  <a:lnTo>
                    <a:pt x="672" y="501"/>
                  </a:lnTo>
                  <a:lnTo>
                    <a:pt x="671" y="501"/>
                  </a:lnTo>
                  <a:lnTo>
                    <a:pt x="670" y="501"/>
                  </a:lnTo>
                  <a:lnTo>
                    <a:pt x="669" y="501"/>
                  </a:lnTo>
                  <a:lnTo>
                    <a:pt x="669" y="500"/>
                  </a:lnTo>
                  <a:lnTo>
                    <a:pt x="671" y="499"/>
                  </a:lnTo>
                  <a:lnTo>
                    <a:pt x="671" y="497"/>
                  </a:lnTo>
                  <a:lnTo>
                    <a:pt x="672" y="495"/>
                  </a:lnTo>
                  <a:lnTo>
                    <a:pt x="673" y="495"/>
                  </a:lnTo>
                  <a:lnTo>
                    <a:pt x="673" y="496"/>
                  </a:lnTo>
                  <a:lnTo>
                    <a:pt x="674" y="498"/>
                  </a:lnTo>
                  <a:lnTo>
                    <a:pt x="674" y="500"/>
                  </a:lnTo>
                  <a:lnTo>
                    <a:pt x="674" y="501"/>
                  </a:lnTo>
                  <a:lnTo>
                    <a:pt x="675" y="501"/>
                  </a:lnTo>
                  <a:lnTo>
                    <a:pt x="675" y="499"/>
                  </a:lnTo>
                  <a:lnTo>
                    <a:pt x="676" y="500"/>
                  </a:lnTo>
                  <a:lnTo>
                    <a:pt x="677" y="502"/>
                  </a:lnTo>
                  <a:lnTo>
                    <a:pt x="677" y="503"/>
                  </a:lnTo>
                  <a:lnTo>
                    <a:pt x="677" y="504"/>
                  </a:lnTo>
                  <a:close/>
                  <a:moveTo>
                    <a:pt x="666" y="501"/>
                  </a:moveTo>
                  <a:lnTo>
                    <a:pt x="664" y="501"/>
                  </a:lnTo>
                  <a:lnTo>
                    <a:pt x="664" y="500"/>
                  </a:lnTo>
                  <a:lnTo>
                    <a:pt x="662" y="499"/>
                  </a:lnTo>
                  <a:lnTo>
                    <a:pt x="662" y="498"/>
                  </a:lnTo>
                  <a:lnTo>
                    <a:pt x="663" y="498"/>
                  </a:lnTo>
                  <a:lnTo>
                    <a:pt x="664" y="498"/>
                  </a:lnTo>
                  <a:lnTo>
                    <a:pt x="666" y="498"/>
                  </a:lnTo>
                  <a:lnTo>
                    <a:pt x="667" y="500"/>
                  </a:lnTo>
                  <a:lnTo>
                    <a:pt x="667" y="501"/>
                  </a:lnTo>
                  <a:lnTo>
                    <a:pt x="666" y="501"/>
                  </a:lnTo>
                  <a:close/>
                  <a:moveTo>
                    <a:pt x="714" y="485"/>
                  </a:moveTo>
                  <a:lnTo>
                    <a:pt x="711" y="485"/>
                  </a:lnTo>
                  <a:lnTo>
                    <a:pt x="710" y="485"/>
                  </a:lnTo>
                  <a:lnTo>
                    <a:pt x="709" y="484"/>
                  </a:lnTo>
                  <a:lnTo>
                    <a:pt x="709" y="483"/>
                  </a:lnTo>
                  <a:lnTo>
                    <a:pt x="708" y="480"/>
                  </a:lnTo>
                  <a:lnTo>
                    <a:pt x="708" y="478"/>
                  </a:lnTo>
                  <a:lnTo>
                    <a:pt x="708" y="475"/>
                  </a:lnTo>
                  <a:lnTo>
                    <a:pt x="709" y="473"/>
                  </a:lnTo>
                  <a:lnTo>
                    <a:pt x="709" y="472"/>
                  </a:lnTo>
                  <a:lnTo>
                    <a:pt x="709" y="471"/>
                  </a:lnTo>
                  <a:lnTo>
                    <a:pt x="709" y="468"/>
                  </a:lnTo>
                  <a:lnTo>
                    <a:pt x="709" y="467"/>
                  </a:lnTo>
                  <a:lnTo>
                    <a:pt x="708" y="466"/>
                  </a:lnTo>
                  <a:lnTo>
                    <a:pt x="708" y="464"/>
                  </a:lnTo>
                  <a:lnTo>
                    <a:pt x="707" y="463"/>
                  </a:lnTo>
                  <a:lnTo>
                    <a:pt x="708" y="462"/>
                  </a:lnTo>
                  <a:lnTo>
                    <a:pt x="708" y="461"/>
                  </a:lnTo>
                  <a:lnTo>
                    <a:pt x="710" y="460"/>
                  </a:lnTo>
                  <a:lnTo>
                    <a:pt x="711" y="460"/>
                  </a:lnTo>
                  <a:lnTo>
                    <a:pt x="712" y="461"/>
                  </a:lnTo>
                  <a:lnTo>
                    <a:pt x="715" y="463"/>
                  </a:lnTo>
                  <a:lnTo>
                    <a:pt x="715" y="464"/>
                  </a:lnTo>
                  <a:lnTo>
                    <a:pt x="715" y="466"/>
                  </a:lnTo>
                  <a:lnTo>
                    <a:pt x="715" y="470"/>
                  </a:lnTo>
                  <a:lnTo>
                    <a:pt x="716" y="472"/>
                  </a:lnTo>
                  <a:lnTo>
                    <a:pt x="716" y="473"/>
                  </a:lnTo>
                  <a:lnTo>
                    <a:pt x="717" y="475"/>
                  </a:lnTo>
                  <a:lnTo>
                    <a:pt x="717" y="478"/>
                  </a:lnTo>
                  <a:lnTo>
                    <a:pt x="716" y="483"/>
                  </a:lnTo>
                  <a:lnTo>
                    <a:pt x="715" y="484"/>
                  </a:lnTo>
                  <a:lnTo>
                    <a:pt x="714" y="485"/>
                  </a:lnTo>
                  <a:close/>
                  <a:moveTo>
                    <a:pt x="685" y="480"/>
                  </a:moveTo>
                  <a:lnTo>
                    <a:pt x="681" y="480"/>
                  </a:lnTo>
                  <a:lnTo>
                    <a:pt x="681" y="481"/>
                  </a:lnTo>
                  <a:lnTo>
                    <a:pt x="680" y="481"/>
                  </a:lnTo>
                  <a:lnTo>
                    <a:pt x="679" y="480"/>
                  </a:lnTo>
                  <a:lnTo>
                    <a:pt x="678" y="481"/>
                  </a:lnTo>
                  <a:lnTo>
                    <a:pt x="677" y="481"/>
                  </a:lnTo>
                  <a:lnTo>
                    <a:pt x="673" y="480"/>
                  </a:lnTo>
                  <a:lnTo>
                    <a:pt x="672" y="480"/>
                  </a:lnTo>
                  <a:lnTo>
                    <a:pt x="671" y="479"/>
                  </a:lnTo>
                  <a:lnTo>
                    <a:pt x="670" y="479"/>
                  </a:lnTo>
                  <a:lnTo>
                    <a:pt x="669" y="479"/>
                  </a:lnTo>
                  <a:lnTo>
                    <a:pt x="667" y="478"/>
                  </a:lnTo>
                  <a:lnTo>
                    <a:pt x="663" y="477"/>
                  </a:lnTo>
                  <a:lnTo>
                    <a:pt x="662" y="477"/>
                  </a:lnTo>
                  <a:lnTo>
                    <a:pt x="661" y="477"/>
                  </a:lnTo>
                  <a:lnTo>
                    <a:pt x="661" y="475"/>
                  </a:lnTo>
                  <a:lnTo>
                    <a:pt x="660" y="474"/>
                  </a:lnTo>
                  <a:lnTo>
                    <a:pt x="659" y="474"/>
                  </a:lnTo>
                  <a:lnTo>
                    <a:pt x="658" y="474"/>
                  </a:lnTo>
                  <a:lnTo>
                    <a:pt x="658" y="473"/>
                  </a:lnTo>
                  <a:lnTo>
                    <a:pt x="660" y="472"/>
                  </a:lnTo>
                  <a:lnTo>
                    <a:pt x="661" y="470"/>
                  </a:lnTo>
                  <a:lnTo>
                    <a:pt x="662" y="470"/>
                  </a:lnTo>
                  <a:lnTo>
                    <a:pt x="663" y="471"/>
                  </a:lnTo>
                  <a:lnTo>
                    <a:pt x="664" y="471"/>
                  </a:lnTo>
                  <a:lnTo>
                    <a:pt x="667" y="470"/>
                  </a:lnTo>
                  <a:lnTo>
                    <a:pt x="667" y="471"/>
                  </a:lnTo>
                  <a:lnTo>
                    <a:pt x="667" y="472"/>
                  </a:lnTo>
                  <a:lnTo>
                    <a:pt x="669" y="472"/>
                  </a:lnTo>
                  <a:lnTo>
                    <a:pt x="670" y="472"/>
                  </a:lnTo>
                  <a:lnTo>
                    <a:pt x="671" y="472"/>
                  </a:lnTo>
                  <a:lnTo>
                    <a:pt x="672" y="473"/>
                  </a:lnTo>
                  <a:lnTo>
                    <a:pt x="673" y="474"/>
                  </a:lnTo>
                  <a:lnTo>
                    <a:pt x="674" y="474"/>
                  </a:lnTo>
                  <a:lnTo>
                    <a:pt x="675" y="474"/>
                  </a:lnTo>
                  <a:lnTo>
                    <a:pt x="678" y="474"/>
                  </a:lnTo>
                  <a:lnTo>
                    <a:pt x="679" y="473"/>
                  </a:lnTo>
                  <a:lnTo>
                    <a:pt x="680" y="472"/>
                  </a:lnTo>
                  <a:lnTo>
                    <a:pt x="681" y="472"/>
                  </a:lnTo>
                  <a:lnTo>
                    <a:pt x="685" y="477"/>
                  </a:lnTo>
                  <a:lnTo>
                    <a:pt x="685" y="478"/>
                  </a:lnTo>
                  <a:lnTo>
                    <a:pt x="684" y="478"/>
                  </a:lnTo>
                  <a:lnTo>
                    <a:pt x="684" y="479"/>
                  </a:lnTo>
                  <a:lnTo>
                    <a:pt x="685" y="479"/>
                  </a:lnTo>
                  <a:lnTo>
                    <a:pt x="685" y="480"/>
                  </a:lnTo>
                  <a:close/>
                  <a:moveTo>
                    <a:pt x="684" y="470"/>
                  </a:moveTo>
                  <a:lnTo>
                    <a:pt x="682" y="467"/>
                  </a:lnTo>
                  <a:lnTo>
                    <a:pt x="683" y="467"/>
                  </a:lnTo>
                  <a:lnTo>
                    <a:pt x="683" y="468"/>
                  </a:lnTo>
                  <a:lnTo>
                    <a:pt x="684" y="468"/>
                  </a:lnTo>
                  <a:lnTo>
                    <a:pt x="684" y="469"/>
                  </a:lnTo>
                  <a:lnTo>
                    <a:pt x="684" y="470"/>
                  </a:lnTo>
                  <a:close/>
                  <a:moveTo>
                    <a:pt x="682" y="465"/>
                  </a:moveTo>
                  <a:lnTo>
                    <a:pt x="681" y="465"/>
                  </a:lnTo>
                  <a:lnTo>
                    <a:pt x="680" y="464"/>
                  </a:lnTo>
                  <a:lnTo>
                    <a:pt x="680" y="463"/>
                  </a:lnTo>
                  <a:lnTo>
                    <a:pt x="681" y="463"/>
                  </a:lnTo>
                  <a:lnTo>
                    <a:pt x="682" y="464"/>
                  </a:lnTo>
                  <a:lnTo>
                    <a:pt x="682" y="465"/>
                  </a:lnTo>
                  <a:close/>
                  <a:moveTo>
                    <a:pt x="677" y="471"/>
                  </a:moveTo>
                  <a:lnTo>
                    <a:pt x="674" y="470"/>
                  </a:lnTo>
                  <a:lnTo>
                    <a:pt x="673" y="468"/>
                  </a:lnTo>
                  <a:lnTo>
                    <a:pt x="673" y="467"/>
                  </a:lnTo>
                  <a:lnTo>
                    <a:pt x="674" y="467"/>
                  </a:lnTo>
                  <a:lnTo>
                    <a:pt x="675" y="468"/>
                  </a:lnTo>
                  <a:lnTo>
                    <a:pt x="675" y="469"/>
                  </a:lnTo>
                  <a:lnTo>
                    <a:pt x="677" y="470"/>
                  </a:lnTo>
                  <a:lnTo>
                    <a:pt x="677" y="471"/>
                  </a:lnTo>
                  <a:close/>
                  <a:moveTo>
                    <a:pt x="670" y="471"/>
                  </a:moveTo>
                  <a:lnTo>
                    <a:pt x="669" y="471"/>
                  </a:lnTo>
                  <a:lnTo>
                    <a:pt x="668" y="470"/>
                  </a:lnTo>
                  <a:lnTo>
                    <a:pt x="669" y="469"/>
                  </a:lnTo>
                  <a:lnTo>
                    <a:pt x="670" y="470"/>
                  </a:lnTo>
                  <a:lnTo>
                    <a:pt x="670" y="471"/>
                  </a:lnTo>
                  <a:close/>
                  <a:moveTo>
                    <a:pt x="655" y="586"/>
                  </a:moveTo>
                  <a:lnTo>
                    <a:pt x="655" y="585"/>
                  </a:lnTo>
                  <a:lnTo>
                    <a:pt x="654" y="585"/>
                  </a:lnTo>
                  <a:lnTo>
                    <a:pt x="654" y="584"/>
                  </a:lnTo>
                  <a:lnTo>
                    <a:pt x="654" y="583"/>
                  </a:lnTo>
                  <a:lnTo>
                    <a:pt x="655" y="583"/>
                  </a:lnTo>
                  <a:lnTo>
                    <a:pt x="656" y="584"/>
                  </a:lnTo>
                  <a:lnTo>
                    <a:pt x="656" y="585"/>
                  </a:lnTo>
                  <a:lnTo>
                    <a:pt x="655" y="586"/>
                  </a:lnTo>
                  <a:close/>
                  <a:moveTo>
                    <a:pt x="703" y="569"/>
                  </a:moveTo>
                  <a:lnTo>
                    <a:pt x="702" y="569"/>
                  </a:lnTo>
                  <a:lnTo>
                    <a:pt x="702" y="568"/>
                  </a:lnTo>
                  <a:lnTo>
                    <a:pt x="700" y="568"/>
                  </a:lnTo>
                  <a:lnTo>
                    <a:pt x="700" y="567"/>
                  </a:lnTo>
                  <a:lnTo>
                    <a:pt x="702" y="564"/>
                  </a:lnTo>
                  <a:lnTo>
                    <a:pt x="702" y="563"/>
                  </a:lnTo>
                  <a:lnTo>
                    <a:pt x="703" y="563"/>
                  </a:lnTo>
                  <a:lnTo>
                    <a:pt x="704" y="564"/>
                  </a:lnTo>
                  <a:lnTo>
                    <a:pt x="705" y="566"/>
                  </a:lnTo>
                  <a:lnTo>
                    <a:pt x="704" y="567"/>
                  </a:lnTo>
                  <a:lnTo>
                    <a:pt x="704" y="569"/>
                  </a:lnTo>
                  <a:lnTo>
                    <a:pt x="703" y="569"/>
                  </a:lnTo>
                  <a:close/>
                  <a:moveTo>
                    <a:pt x="690" y="569"/>
                  </a:moveTo>
                  <a:lnTo>
                    <a:pt x="689" y="569"/>
                  </a:lnTo>
                  <a:lnTo>
                    <a:pt x="689" y="568"/>
                  </a:lnTo>
                  <a:lnTo>
                    <a:pt x="689" y="567"/>
                  </a:lnTo>
                  <a:lnTo>
                    <a:pt x="691" y="565"/>
                  </a:lnTo>
                  <a:lnTo>
                    <a:pt x="692" y="565"/>
                  </a:lnTo>
                  <a:lnTo>
                    <a:pt x="692" y="566"/>
                  </a:lnTo>
                  <a:lnTo>
                    <a:pt x="693" y="567"/>
                  </a:lnTo>
                  <a:lnTo>
                    <a:pt x="693" y="568"/>
                  </a:lnTo>
                  <a:lnTo>
                    <a:pt x="692" y="568"/>
                  </a:lnTo>
                  <a:lnTo>
                    <a:pt x="691" y="569"/>
                  </a:lnTo>
                  <a:lnTo>
                    <a:pt x="690" y="569"/>
                  </a:lnTo>
                  <a:close/>
                  <a:moveTo>
                    <a:pt x="706" y="563"/>
                  </a:moveTo>
                  <a:lnTo>
                    <a:pt x="705" y="562"/>
                  </a:lnTo>
                  <a:lnTo>
                    <a:pt x="704" y="561"/>
                  </a:lnTo>
                  <a:lnTo>
                    <a:pt x="703" y="560"/>
                  </a:lnTo>
                  <a:lnTo>
                    <a:pt x="704" y="559"/>
                  </a:lnTo>
                  <a:lnTo>
                    <a:pt x="705" y="559"/>
                  </a:lnTo>
                  <a:lnTo>
                    <a:pt x="705" y="560"/>
                  </a:lnTo>
                  <a:lnTo>
                    <a:pt x="706" y="561"/>
                  </a:lnTo>
                  <a:lnTo>
                    <a:pt x="706" y="562"/>
                  </a:lnTo>
                  <a:lnTo>
                    <a:pt x="706" y="563"/>
                  </a:lnTo>
                  <a:close/>
                  <a:moveTo>
                    <a:pt x="686" y="951"/>
                  </a:moveTo>
                  <a:lnTo>
                    <a:pt x="683" y="950"/>
                  </a:lnTo>
                  <a:lnTo>
                    <a:pt x="680" y="950"/>
                  </a:lnTo>
                  <a:lnTo>
                    <a:pt x="679" y="949"/>
                  </a:lnTo>
                  <a:lnTo>
                    <a:pt x="677" y="949"/>
                  </a:lnTo>
                  <a:lnTo>
                    <a:pt x="676" y="949"/>
                  </a:lnTo>
                  <a:lnTo>
                    <a:pt x="675" y="949"/>
                  </a:lnTo>
                  <a:lnTo>
                    <a:pt x="674" y="949"/>
                  </a:lnTo>
                  <a:lnTo>
                    <a:pt x="674" y="948"/>
                  </a:lnTo>
                  <a:lnTo>
                    <a:pt x="678" y="946"/>
                  </a:lnTo>
                  <a:lnTo>
                    <a:pt x="678" y="944"/>
                  </a:lnTo>
                  <a:lnTo>
                    <a:pt x="678" y="943"/>
                  </a:lnTo>
                  <a:lnTo>
                    <a:pt x="678" y="942"/>
                  </a:lnTo>
                  <a:lnTo>
                    <a:pt x="679" y="942"/>
                  </a:lnTo>
                  <a:lnTo>
                    <a:pt x="680" y="942"/>
                  </a:lnTo>
                  <a:lnTo>
                    <a:pt x="681" y="942"/>
                  </a:lnTo>
                  <a:lnTo>
                    <a:pt x="681" y="941"/>
                  </a:lnTo>
                  <a:lnTo>
                    <a:pt x="682" y="940"/>
                  </a:lnTo>
                  <a:lnTo>
                    <a:pt x="683" y="939"/>
                  </a:lnTo>
                  <a:lnTo>
                    <a:pt x="684" y="939"/>
                  </a:lnTo>
                  <a:lnTo>
                    <a:pt x="686" y="938"/>
                  </a:lnTo>
                  <a:lnTo>
                    <a:pt x="687" y="939"/>
                  </a:lnTo>
                  <a:lnTo>
                    <a:pt x="687" y="940"/>
                  </a:lnTo>
                  <a:lnTo>
                    <a:pt x="686" y="940"/>
                  </a:lnTo>
                  <a:lnTo>
                    <a:pt x="686" y="941"/>
                  </a:lnTo>
                  <a:lnTo>
                    <a:pt x="685" y="942"/>
                  </a:lnTo>
                  <a:lnTo>
                    <a:pt x="685" y="943"/>
                  </a:lnTo>
                  <a:lnTo>
                    <a:pt x="685" y="944"/>
                  </a:lnTo>
                  <a:lnTo>
                    <a:pt x="686" y="944"/>
                  </a:lnTo>
                  <a:lnTo>
                    <a:pt x="685" y="946"/>
                  </a:lnTo>
                  <a:lnTo>
                    <a:pt x="686" y="947"/>
                  </a:lnTo>
                  <a:lnTo>
                    <a:pt x="686" y="948"/>
                  </a:lnTo>
                  <a:lnTo>
                    <a:pt x="687" y="950"/>
                  </a:lnTo>
                  <a:lnTo>
                    <a:pt x="687" y="951"/>
                  </a:lnTo>
                  <a:lnTo>
                    <a:pt x="686" y="951"/>
                  </a:lnTo>
                  <a:close/>
                  <a:moveTo>
                    <a:pt x="684" y="936"/>
                  </a:moveTo>
                  <a:lnTo>
                    <a:pt x="683" y="936"/>
                  </a:lnTo>
                  <a:lnTo>
                    <a:pt x="682" y="936"/>
                  </a:lnTo>
                  <a:lnTo>
                    <a:pt x="682" y="935"/>
                  </a:lnTo>
                  <a:lnTo>
                    <a:pt x="682" y="934"/>
                  </a:lnTo>
                  <a:lnTo>
                    <a:pt x="683" y="934"/>
                  </a:lnTo>
                  <a:lnTo>
                    <a:pt x="683" y="933"/>
                  </a:lnTo>
                  <a:lnTo>
                    <a:pt x="684" y="934"/>
                  </a:lnTo>
                  <a:lnTo>
                    <a:pt x="683" y="934"/>
                  </a:lnTo>
                  <a:lnTo>
                    <a:pt x="684" y="934"/>
                  </a:lnTo>
                  <a:lnTo>
                    <a:pt x="684" y="935"/>
                  </a:lnTo>
                  <a:lnTo>
                    <a:pt x="684" y="936"/>
                  </a:lnTo>
                  <a:close/>
                  <a:moveTo>
                    <a:pt x="752" y="947"/>
                  </a:moveTo>
                  <a:lnTo>
                    <a:pt x="752" y="946"/>
                  </a:lnTo>
                  <a:lnTo>
                    <a:pt x="752" y="944"/>
                  </a:lnTo>
                  <a:lnTo>
                    <a:pt x="751" y="942"/>
                  </a:lnTo>
                  <a:lnTo>
                    <a:pt x="751" y="941"/>
                  </a:lnTo>
                  <a:lnTo>
                    <a:pt x="752" y="942"/>
                  </a:lnTo>
                  <a:lnTo>
                    <a:pt x="753" y="943"/>
                  </a:lnTo>
                  <a:lnTo>
                    <a:pt x="753" y="944"/>
                  </a:lnTo>
                  <a:lnTo>
                    <a:pt x="753" y="946"/>
                  </a:lnTo>
                  <a:lnTo>
                    <a:pt x="752" y="947"/>
                  </a:lnTo>
                  <a:close/>
                  <a:moveTo>
                    <a:pt x="771" y="990"/>
                  </a:moveTo>
                  <a:lnTo>
                    <a:pt x="769" y="990"/>
                  </a:lnTo>
                  <a:lnTo>
                    <a:pt x="768" y="990"/>
                  </a:lnTo>
                  <a:lnTo>
                    <a:pt x="767" y="990"/>
                  </a:lnTo>
                  <a:lnTo>
                    <a:pt x="766" y="990"/>
                  </a:lnTo>
                  <a:lnTo>
                    <a:pt x="765" y="989"/>
                  </a:lnTo>
                  <a:lnTo>
                    <a:pt x="764" y="989"/>
                  </a:lnTo>
                  <a:lnTo>
                    <a:pt x="763" y="989"/>
                  </a:lnTo>
                  <a:lnTo>
                    <a:pt x="762" y="989"/>
                  </a:lnTo>
                  <a:lnTo>
                    <a:pt x="761" y="989"/>
                  </a:lnTo>
                  <a:lnTo>
                    <a:pt x="761" y="988"/>
                  </a:lnTo>
                  <a:lnTo>
                    <a:pt x="760" y="988"/>
                  </a:lnTo>
                  <a:lnTo>
                    <a:pt x="760" y="987"/>
                  </a:lnTo>
                  <a:lnTo>
                    <a:pt x="762" y="983"/>
                  </a:lnTo>
                  <a:lnTo>
                    <a:pt x="761" y="982"/>
                  </a:lnTo>
                  <a:lnTo>
                    <a:pt x="760" y="982"/>
                  </a:lnTo>
                  <a:lnTo>
                    <a:pt x="760" y="983"/>
                  </a:lnTo>
                  <a:lnTo>
                    <a:pt x="760" y="984"/>
                  </a:lnTo>
                  <a:lnTo>
                    <a:pt x="760" y="985"/>
                  </a:lnTo>
                  <a:lnTo>
                    <a:pt x="759" y="987"/>
                  </a:lnTo>
                  <a:lnTo>
                    <a:pt x="758" y="987"/>
                  </a:lnTo>
                  <a:lnTo>
                    <a:pt x="757" y="987"/>
                  </a:lnTo>
                  <a:lnTo>
                    <a:pt x="755" y="986"/>
                  </a:lnTo>
                  <a:lnTo>
                    <a:pt x="753" y="985"/>
                  </a:lnTo>
                  <a:lnTo>
                    <a:pt x="751" y="985"/>
                  </a:lnTo>
                  <a:lnTo>
                    <a:pt x="750" y="983"/>
                  </a:lnTo>
                  <a:lnTo>
                    <a:pt x="749" y="983"/>
                  </a:lnTo>
                  <a:lnTo>
                    <a:pt x="748" y="982"/>
                  </a:lnTo>
                  <a:lnTo>
                    <a:pt x="747" y="980"/>
                  </a:lnTo>
                  <a:lnTo>
                    <a:pt x="743" y="978"/>
                  </a:lnTo>
                  <a:lnTo>
                    <a:pt x="742" y="978"/>
                  </a:lnTo>
                  <a:lnTo>
                    <a:pt x="739" y="976"/>
                  </a:lnTo>
                  <a:lnTo>
                    <a:pt x="736" y="975"/>
                  </a:lnTo>
                  <a:lnTo>
                    <a:pt x="735" y="975"/>
                  </a:lnTo>
                  <a:lnTo>
                    <a:pt x="733" y="975"/>
                  </a:lnTo>
                  <a:lnTo>
                    <a:pt x="733" y="974"/>
                  </a:lnTo>
                  <a:lnTo>
                    <a:pt x="729" y="974"/>
                  </a:lnTo>
                  <a:lnTo>
                    <a:pt x="728" y="974"/>
                  </a:lnTo>
                  <a:lnTo>
                    <a:pt x="727" y="973"/>
                  </a:lnTo>
                  <a:lnTo>
                    <a:pt x="723" y="973"/>
                  </a:lnTo>
                  <a:lnTo>
                    <a:pt x="721" y="972"/>
                  </a:lnTo>
                  <a:lnTo>
                    <a:pt x="719" y="971"/>
                  </a:lnTo>
                  <a:lnTo>
                    <a:pt x="718" y="971"/>
                  </a:lnTo>
                  <a:lnTo>
                    <a:pt x="717" y="971"/>
                  </a:lnTo>
                  <a:lnTo>
                    <a:pt x="717" y="972"/>
                  </a:lnTo>
                  <a:lnTo>
                    <a:pt x="716" y="972"/>
                  </a:lnTo>
                  <a:lnTo>
                    <a:pt x="716" y="973"/>
                  </a:lnTo>
                  <a:lnTo>
                    <a:pt x="715" y="974"/>
                  </a:lnTo>
                  <a:lnTo>
                    <a:pt x="714" y="972"/>
                  </a:lnTo>
                  <a:lnTo>
                    <a:pt x="716" y="972"/>
                  </a:lnTo>
                  <a:lnTo>
                    <a:pt x="716" y="971"/>
                  </a:lnTo>
                  <a:lnTo>
                    <a:pt x="716" y="970"/>
                  </a:lnTo>
                  <a:lnTo>
                    <a:pt x="716" y="969"/>
                  </a:lnTo>
                  <a:lnTo>
                    <a:pt x="714" y="967"/>
                  </a:lnTo>
                  <a:lnTo>
                    <a:pt x="711" y="965"/>
                  </a:lnTo>
                  <a:lnTo>
                    <a:pt x="710" y="966"/>
                  </a:lnTo>
                  <a:lnTo>
                    <a:pt x="711" y="967"/>
                  </a:lnTo>
                  <a:lnTo>
                    <a:pt x="711" y="968"/>
                  </a:lnTo>
                  <a:lnTo>
                    <a:pt x="709" y="966"/>
                  </a:lnTo>
                  <a:lnTo>
                    <a:pt x="709" y="965"/>
                  </a:lnTo>
                  <a:lnTo>
                    <a:pt x="708" y="964"/>
                  </a:lnTo>
                  <a:lnTo>
                    <a:pt x="705" y="964"/>
                  </a:lnTo>
                  <a:lnTo>
                    <a:pt x="704" y="963"/>
                  </a:lnTo>
                  <a:lnTo>
                    <a:pt x="702" y="956"/>
                  </a:lnTo>
                  <a:lnTo>
                    <a:pt x="699" y="952"/>
                  </a:lnTo>
                  <a:lnTo>
                    <a:pt x="698" y="949"/>
                  </a:lnTo>
                  <a:lnTo>
                    <a:pt x="696" y="944"/>
                  </a:lnTo>
                  <a:lnTo>
                    <a:pt x="695" y="942"/>
                  </a:lnTo>
                  <a:lnTo>
                    <a:pt x="696" y="941"/>
                  </a:lnTo>
                  <a:lnTo>
                    <a:pt x="700" y="938"/>
                  </a:lnTo>
                  <a:lnTo>
                    <a:pt x="702" y="937"/>
                  </a:lnTo>
                  <a:lnTo>
                    <a:pt x="703" y="937"/>
                  </a:lnTo>
                  <a:lnTo>
                    <a:pt x="704" y="937"/>
                  </a:lnTo>
                  <a:lnTo>
                    <a:pt x="705" y="936"/>
                  </a:lnTo>
                  <a:lnTo>
                    <a:pt x="706" y="936"/>
                  </a:lnTo>
                  <a:lnTo>
                    <a:pt x="707" y="936"/>
                  </a:lnTo>
                  <a:lnTo>
                    <a:pt x="710" y="936"/>
                  </a:lnTo>
                  <a:lnTo>
                    <a:pt x="713" y="936"/>
                  </a:lnTo>
                  <a:lnTo>
                    <a:pt x="714" y="936"/>
                  </a:lnTo>
                  <a:lnTo>
                    <a:pt x="715" y="935"/>
                  </a:lnTo>
                  <a:lnTo>
                    <a:pt x="716" y="935"/>
                  </a:lnTo>
                  <a:lnTo>
                    <a:pt x="716" y="936"/>
                  </a:lnTo>
                  <a:lnTo>
                    <a:pt x="717" y="936"/>
                  </a:lnTo>
                  <a:lnTo>
                    <a:pt x="718" y="936"/>
                  </a:lnTo>
                  <a:lnTo>
                    <a:pt x="718" y="937"/>
                  </a:lnTo>
                  <a:lnTo>
                    <a:pt x="719" y="937"/>
                  </a:lnTo>
                  <a:lnTo>
                    <a:pt x="721" y="936"/>
                  </a:lnTo>
                  <a:lnTo>
                    <a:pt x="722" y="935"/>
                  </a:lnTo>
                  <a:lnTo>
                    <a:pt x="723" y="934"/>
                  </a:lnTo>
                  <a:lnTo>
                    <a:pt x="724" y="934"/>
                  </a:lnTo>
                  <a:lnTo>
                    <a:pt x="727" y="934"/>
                  </a:lnTo>
                  <a:lnTo>
                    <a:pt x="730" y="934"/>
                  </a:lnTo>
                  <a:lnTo>
                    <a:pt x="732" y="935"/>
                  </a:lnTo>
                  <a:lnTo>
                    <a:pt x="733" y="937"/>
                  </a:lnTo>
                  <a:lnTo>
                    <a:pt x="734" y="938"/>
                  </a:lnTo>
                  <a:lnTo>
                    <a:pt x="734" y="939"/>
                  </a:lnTo>
                  <a:lnTo>
                    <a:pt x="736" y="941"/>
                  </a:lnTo>
                  <a:lnTo>
                    <a:pt x="738" y="942"/>
                  </a:lnTo>
                  <a:lnTo>
                    <a:pt x="739" y="942"/>
                  </a:lnTo>
                  <a:lnTo>
                    <a:pt x="740" y="943"/>
                  </a:lnTo>
                  <a:lnTo>
                    <a:pt x="741" y="943"/>
                  </a:lnTo>
                  <a:lnTo>
                    <a:pt x="742" y="943"/>
                  </a:lnTo>
                  <a:lnTo>
                    <a:pt x="742" y="944"/>
                  </a:lnTo>
                  <a:lnTo>
                    <a:pt x="744" y="946"/>
                  </a:lnTo>
                  <a:lnTo>
                    <a:pt x="746" y="947"/>
                  </a:lnTo>
                  <a:lnTo>
                    <a:pt x="747" y="947"/>
                  </a:lnTo>
                  <a:lnTo>
                    <a:pt x="747" y="948"/>
                  </a:lnTo>
                  <a:lnTo>
                    <a:pt x="747" y="949"/>
                  </a:lnTo>
                  <a:lnTo>
                    <a:pt x="748" y="950"/>
                  </a:lnTo>
                  <a:lnTo>
                    <a:pt x="748" y="949"/>
                  </a:lnTo>
                  <a:lnTo>
                    <a:pt x="749" y="950"/>
                  </a:lnTo>
                  <a:lnTo>
                    <a:pt x="750" y="951"/>
                  </a:lnTo>
                  <a:lnTo>
                    <a:pt x="751" y="951"/>
                  </a:lnTo>
                  <a:lnTo>
                    <a:pt x="751" y="950"/>
                  </a:lnTo>
                  <a:lnTo>
                    <a:pt x="752" y="950"/>
                  </a:lnTo>
                  <a:lnTo>
                    <a:pt x="753" y="949"/>
                  </a:lnTo>
                  <a:lnTo>
                    <a:pt x="752" y="949"/>
                  </a:lnTo>
                  <a:lnTo>
                    <a:pt x="752" y="948"/>
                  </a:lnTo>
                  <a:lnTo>
                    <a:pt x="753" y="948"/>
                  </a:lnTo>
                  <a:lnTo>
                    <a:pt x="753" y="949"/>
                  </a:lnTo>
                  <a:lnTo>
                    <a:pt x="754" y="950"/>
                  </a:lnTo>
                  <a:lnTo>
                    <a:pt x="756" y="950"/>
                  </a:lnTo>
                  <a:lnTo>
                    <a:pt x="756" y="951"/>
                  </a:lnTo>
                  <a:lnTo>
                    <a:pt x="757" y="951"/>
                  </a:lnTo>
                  <a:lnTo>
                    <a:pt x="759" y="951"/>
                  </a:lnTo>
                  <a:lnTo>
                    <a:pt x="760" y="952"/>
                  </a:lnTo>
                  <a:lnTo>
                    <a:pt x="762" y="953"/>
                  </a:lnTo>
                  <a:lnTo>
                    <a:pt x="763" y="954"/>
                  </a:lnTo>
                  <a:lnTo>
                    <a:pt x="764" y="954"/>
                  </a:lnTo>
                  <a:lnTo>
                    <a:pt x="763" y="956"/>
                  </a:lnTo>
                  <a:lnTo>
                    <a:pt x="764" y="957"/>
                  </a:lnTo>
                  <a:lnTo>
                    <a:pt x="766" y="956"/>
                  </a:lnTo>
                  <a:lnTo>
                    <a:pt x="767" y="955"/>
                  </a:lnTo>
                  <a:lnTo>
                    <a:pt x="769" y="955"/>
                  </a:lnTo>
                  <a:lnTo>
                    <a:pt x="770" y="956"/>
                  </a:lnTo>
                  <a:lnTo>
                    <a:pt x="771" y="957"/>
                  </a:lnTo>
                  <a:lnTo>
                    <a:pt x="772" y="960"/>
                  </a:lnTo>
                  <a:lnTo>
                    <a:pt x="772" y="961"/>
                  </a:lnTo>
                  <a:lnTo>
                    <a:pt x="772" y="962"/>
                  </a:lnTo>
                  <a:lnTo>
                    <a:pt x="772" y="963"/>
                  </a:lnTo>
                  <a:lnTo>
                    <a:pt x="764" y="963"/>
                  </a:lnTo>
                  <a:lnTo>
                    <a:pt x="764" y="962"/>
                  </a:lnTo>
                  <a:lnTo>
                    <a:pt x="763" y="962"/>
                  </a:lnTo>
                  <a:lnTo>
                    <a:pt x="763" y="963"/>
                  </a:lnTo>
                  <a:lnTo>
                    <a:pt x="762" y="963"/>
                  </a:lnTo>
                  <a:lnTo>
                    <a:pt x="762" y="962"/>
                  </a:lnTo>
                  <a:lnTo>
                    <a:pt x="762" y="961"/>
                  </a:lnTo>
                  <a:lnTo>
                    <a:pt x="761" y="960"/>
                  </a:lnTo>
                  <a:lnTo>
                    <a:pt x="761" y="961"/>
                  </a:lnTo>
                  <a:lnTo>
                    <a:pt x="761" y="962"/>
                  </a:lnTo>
                  <a:lnTo>
                    <a:pt x="760" y="963"/>
                  </a:lnTo>
                  <a:lnTo>
                    <a:pt x="759" y="963"/>
                  </a:lnTo>
                  <a:lnTo>
                    <a:pt x="756" y="963"/>
                  </a:lnTo>
                  <a:lnTo>
                    <a:pt x="755" y="963"/>
                  </a:lnTo>
                  <a:lnTo>
                    <a:pt x="754" y="963"/>
                  </a:lnTo>
                  <a:lnTo>
                    <a:pt x="753" y="963"/>
                  </a:lnTo>
                  <a:lnTo>
                    <a:pt x="752" y="963"/>
                  </a:lnTo>
                  <a:lnTo>
                    <a:pt x="750" y="964"/>
                  </a:lnTo>
                  <a:lnTo>
                    <a:pt x="751" y="965"/>
                  </a:lnTo>
                  <a:lnTo>
                    <a:pt x="750" y="966"/>
                  </a:lnTo>
                  <a:lnTo>
                    <a:pt x="751" y="967"/>
                  </a:lnTo>
                  <a:lnTo>
                    <a:pt x="751" y="968"/>
                  </a:lnTo>
                  <a:lnTo>
                    <a:pt x="751" y="969"/>
                  </a:lnTo>
                  <a:lnTo>
                    <a:pt x="753" y="971"/>
                  </a:lnTo>
                  <a:lnTo>
                    <a:pt x="753" y="972"/>
                  </a:lnTo>
                  <a:lnTo>
                    <a:pt x="754" y="972"/>
                  </a:lnTo>
                  <a:lnTo>
                    <a:pt x="755" y="971"/>
                  </a:lnTo>
                  <a:lnTo>
                    <a:pt x="756" y="971"/>
                  </a:lnTo>
                  <a:lnTo>
                    <a:pt x="757" y="971"/>
                  </a:lnTo>
                  <a:lnTo>
                    <a:pt x="761" y="972"/>
                  </a:lnTo>
                  <a:lnTo>
                    <a:pt x="764" y="973"/>
                  </a:lnTo>
                  <a:lnTo>
                    <a:pt x="765" y="974"/>
                  </a:lnTo>
                  <a:lnTo>
                    <a:pt x="765" y="976"/>
                  </a:lnTo>
                  <a:lnTo>
                    <a:pt x="765" y="978"/>
                  </a:lnTo>
                  <a:lnTo>
                    <a:pt x="766" y="978"/>
                  </a:lnTo>
                  <a:lnTo>
                    <a:pt x="766" y="976"/>
                  </a:lnTo>
                  <a:lnTo>
                    <a:pt x="766" y="974"/>
                  </a:lnTo>
                  <a:lnTo>
                    <a:pt x="767" y="973"/>
                  </a:lnTo>
                  <a:lnTo>
                    <a:pt x="768" y="973"/>
                  </a:lnTo>
                  <a:lnTo>
                    <a:pt x="769" y="974"/>
                  </a:lnTo>
                  <a:lnTo>
                    <a:pt x="771" y="975"/>
                  </a:lnTo>
                  <a:lnTo>
                    <a:pt x="774" y="975"/>
                  </a:lnTo>
                  <a:lnTo>
                    <a:pt x="774" y="976"/>
                  </a:lnTo>
                  <a:lnTo>
                    <a:pt x="772" y="976"/>
                  </a:lnTo>
                  <a:lnTo>
                    <a:pt x="771" y="978"/>
                  </a:lnTo>
                  <a:lnTo>
                    <a:pt x="771" y="980"/>
                  </a:lnTo>
                  <a:lnTo>
                    <a:pt x="770" y="981"/>
                  </a:lnTo>
                  <a:lnTo>
                    <a:pt x="770" y="982"/>
                  </a:lnTo>
                  <a:lnTo>
                    <a:pt x="770" y="983"/>
                  </a:lnTo>
                  <a:lnTo>
                    <a:pt x="772" y="983"/>
                  </a:lnTo>
                  <a:lnTo>
                    <a:pt x="774" y="985"/>
                  </a:lnTo>
                  <a:lnTo>
                    <a:pt x="774" y="986"/>
                  </a:lnTo>
                  <a:lnTo>
                    <a:pt x="774" y="988"/>
                  </a:lnTo>
                  <a:lnTo>
                    <a:pt x="772" y="988"/>
                  </a:lnTo>
                  <a:lnTo>
                    <a:pt x="772" y="989"/>
                  </a:lnTo>
                  <a:lnTo>
                    <a:pt x="771" y="990"/>
                  </a:lnTo>
                  <a:close/>
                  <a:moveTo>
                    <a:pt x="740" y="941"/>
                  </a:moveTo>
                  <a:lnTo>
                    <a:pt x="739" y="941"/>
                  </a:lnTo>
                  <a:lnTo>
                    <a:pt x="738" y="941"/>
                  </a:lnTo>
                  <a:lnTo>
                    <a:pt x="736" y="940"/>
                  </a:lnTo>
                  <a:lnTo>
                    <a:pt x="736" y="939"/>
                  </a:lnTo>
                  <a:lnTo>
                    <a:pt x="736" y="938"/>
                  </a:lnTo>
                  <a:lnTo>
                    <a:pt x="736" y="937"/>
                  </a:lnTo>
                  <a:lnTo>
                    <a:pt x="738" y="937"/>
                  </a:lnTo>
                  <a:lnTo>
                    <a:pt x="739" y="938"/>
                  </a:lnTo>
                  <a:lnTo>
                    <a:pt x="739" y="939"/>
                  </a:lnTo>
                  <a:lnTo>
                    <a:pt x="739" y="940"/>
                  </a:lnTo>
                  <a:lnTo>
                    <a:pt x="740" y="940"/>
                  </a:lnTo>
                  <a:lnTo>
                    <a:pt x="740" y="941"/>
                  </a:lnTo>
                  <a:close/>
                  <a:moveTo>
                    <a:pt x="738" y="936"/>
                  </a:moveTo>
                  <a:lnTo>
                    <a:pt x="736" y="934"/>
                  </a:lnTo>
                  <a:lnTo>
                    <a:pt x="738" y="934"/>
                  </a:lnTo>
                  <a:lnTo>
                    <a:pt x="739" y="934"/>
                  </a:lnTo>
                  <a:lnTo>
                    <a:pt x="739" y="935"/>
                  </a:lnTo>
                  <a:lnTo>
                    <a:pt x="739" y="936"/>
                  </a:lnTo>
                  <a:lnTo>
                    <a:pt x="738" y="936"/>
                  </a:lnTo>
                  <a:close/>
                  <a:moveTo>
                    <a:pt x="779" y="821"/>
                  </a:moveTo>
                  <a:lnTo>
                    <a:pt x="777" y="819"/>
                  </a:lnTo>
                  <a:lnTo>
                    <a:pt x="775" y="818"/>
                  </a:lnTo>
                  <a:lnTo>
                    <a:pt x="774" y="818"/>
                  </a:lnTo>
                  <a:lnTo>
                    <a:pt x="774" y="817"/>
                  </a:lnTo>
                  <a:lnTo>
                    <a:pt x="775" y="816"/>
                  </a:lnTo>
                  <a:lnTo>
                    <a:pt x="775" y="815"/>
                  </a:lnTo>
                  <a:lnTo>
                    <a:pt x="777" y="816"/>
                  </a:lnTo>
                  <a:lnTo>
                    <a:pt x="779" y="817"/>
                  </a:lnTo>
                  <a:lnTo>
                    <a:pt x="781" y="818"/>
                  </a:lnTo>
                  <a:lnTo>
                    <a:pt x="781" y="819"/>
                  </a:lnTo>
                  <a:lnTo>
                    <a:pt x="780" y="819"/>
                  </a:lnTo>
                  <a:lnTo>
                    <a:pt x="779" y="821"/>
                  </a:lnTo>
                  <a:close/>
                  <a:moveTo>
                    <a:pt x="768" y="899"/>
                  </a:moveTo>
                  <a:lnTo>
                    <a:pt x="767" y="899"/>
                  </a:lnTo>
                  <a:lnTo>
                    <a:pt x="767" y="898"/>
                  </a:lnTo>
                  <a:lnTo>
                    <a:pt x="766" y="898"/>
                  </a:lnTo>
                  <a:lnTo>
                    <a:pt x="765" y="898"/>
                  </a:lnTo>
                  <a:lnTo>
                    <a:pt x="764" y="897"/>
                  </a:lnTo>
                  <a:lnTo>
                    <a:pt x="765" y="895"/>
                  </a:lnTo>
                  <a:lnTo>
                    <a:pt x="766" y="894"/>
                  </a:lnTo>
                  <a:lnTo>
                    <a:pt x="767" y="894"/>
                  </a:lnTo>
                  <a:lnTo>
                    <a:pt x="768" y="894"/>
                  </a:lnTo>
                  <a:lnTo>
                    <a:pt x="770" y="893"/>
                  </a:lnTo>
                  <a:lnTo>
                    <a:pt x="770" y="894"/>
                  </a:lnTo>
                  <a:lnTo>
                    <a:pt x="771" y="894"/>
                  </a:lnTo>
                  <a:lnTo>
                    <a:pt x="771" y="895"/>
                  </a:lnTo>
                  <a:lnTo>
                    <a:pt x="769" y="897"/>
                  </a:lnTo>
                  <a:lnTo>
                    <a:pt x="768" y="899"/>
                  </a:lnTo>
                  <a:close/>
                  <a:moveTo>
                    <a:pt x="751" y="819"/>
                  </a:moveTo>
                  <a:lnTo>
                    <a:pt x="750" y="818"/>
                  </a:lnTo>
                  <a:lnTo>
                    <a:pt x="750" y="817"/>
                  </a:lnTo>
                  <a:lnTo>
                    <a:pt x="749" y="816"/>
                  </a:lnTo>
                  <a:lnTo>
                    <a:pt x="750" y="815"/>
                  </a:lnTo>
                  <a:lnTo>
                    <a:pt x="751" y="815"/>
                  </a:lnTo>
                  <a:lnTo>
                    <a:pt x="752" y="816"/>
                  </a:lnTo>
                  <a:lnTo>
                    <a:pt x="752" y="817"/>
                  </a:lnTo>
                  <a:lnTo>
                    <a:pt x="752" y="818"/>
                  </a:lnTo>
                  <a:lnTo>
                    <a:pt x="751" y="819"/>
                  </a:lnTo>
                  <a:close/>
                  <a:moveTo>
                    <a:pt x="755" y="815"/>
                  </a:moveTo>
                  <a:lnTo>
                    <a:pt x="755" y="814"/>
                  </a:lnTo>
                  <a:lnTo>
                    <a:pt x="754" y="813"/>
                  </a:lnTo>
                  <a:lnTo>
                    <a:pt x="754" y="811"/>
                  </a:lnTo>
                  <a:lnTo>
                    <a:pt x="754" y="810"/>
                  </a:lnTo>
                  <a:lnTo>
                    <a:pt x="755" y="810"/>
                  </a:lnTo>
                  <a:lnTo>
                    <a:pt x="756" y="810"/>
                  </a:lnTo>
                  <a:lnTo>
                    <a:pt x="757" y="810"/>
                  </a:lnTo>
                  <a:lnTo>
                    <a:pt x="757" y="812"/>
                  </a:lnTo>
                  <a:lnTo>
                    <a:pt x="757" y="813"/>
                  </a:lnTo>
                  <a:lnTo>
                    <a:pt x="756" y="814"/>
                  </a:lnTo>
                  <a:lnTo>
                    <a:pt x="755" y="815"/>
                  </a:lnTo>
                  <a:close/>
                  <a:moveTo>
                    <a:pt x="725" y="793"/>
                  </a:moveTo>
                  <a:lnTo>
                    <a:pt x="725" y="792"/>
                  </a:lnTo>
                  <a:lnTo>
                    <a:pt x="726" y="791"/>
                  </a:lnTo>
                  <a:lnTo>
                    <a:pt x="727" y="787"/>
                  </a:lnTo>
                  <a:lnTo>
                    <a:pt x="728" y="785"/>
                  </a:lnTo>
                  <a:lnTo>
                    <a:pt x="729" y="784"/>
                  </a:lnTo>
                  <a:lnTo>
                    <a:pt x="732" y="782"/>
                  </a:lnTo>
                  <a:lnTo>
                    <a:pt x="735" y="780"/>
                  </a:lnTo>
                  <a:lnTo>
                    <a:pt x="739" y="778"/>
                  </a:lnTo>
                  <a:lnTo>
                    <a:pt x="742" y="778"/>
                  </a:lnTo>
                  <a:lnTo>
                    <a:pt x="743" y="778"/>
                  </a:lnTo>
                  <a:lnTo>
                    <a:pt x="745" y="778"/>
                  </a:lnTo>
                  <a:lnTo>
                    <a:pt x="746" y="778"/>
                  </a:lnTo>
                  <a:lnTo>
                    <a:pt x="747" y="778"/>
                  </a:lnTo>
                  <a:lnTo>
                    <a:pt x="751" y="778"/>
                  </a:lnTo>
                  <a:lnTo>
                    <a:pt x="752" y="778"/>
                  </a:lnTo>
                  <a:lnTo>
                    <a:pt x="753" y="778"/>
                  </a:lnTo>
                  <a:lnTo>
                    <a:pt x="754" y="779"/>
                  </a:lnTo>
                  <a:lnTo>
                    <a:pt x="755" y="779"/>
                  </a:lnTo>
                  <a:lnTo>
                    <a:pt x="756" y="781"/>
                  </a:lnTo>
                  <a:lnTo>
                    <a:pt x="757" y="782"/>
                  </a:lnTo>
                  <a:lnTo>
                    <a:pt x="757" y="783"/>
                  </a:lnTo>
                  <a:lnTo>
                    <a:pt x="758" y="784"/>
                  </a:lnTo>
                  <a:lnTo>
                    <a:pt x="758" y="785"/>
                  </a:lnTo>
                  <a:lnTo>
                    <a:pt x="758" y="786"/>
                  </a:lnTo>
                  <a:lnTo>
                    <a:pt x="759" y="786"/>
                  </a:lnTo>
                  <a:lnTo>
                    <a:pt x="759" y="787"/>
                  </a:lnTo>
                  <a:lnTo>
                    <a:pt x="759" y="788"/>
                  </a:lnTo>
                  <a:lnTo>
                    <a:pt x="761" y="790"/>
                  </a:lnTo>
                  <a:lnTo>
                    <a:pt x="763" y="791"/>
                  </a:lnTo>
                  <a:lnTo>
                    <a:pt x="767" y="792"/>
                  </a:lnTo>
                  <a:lnTo>
                    <a:pt x="769" y="792"/>
                  </a:lnTo>
                  <a:lnTo>
                    <a:pt x="769" y="793"/>
                  </a:lnTo>
                  <a:lnTo>
                    <a:pt x="768" y="794"/>
                  </a:lnTo>
                  <a:lnTo>
                    <a:pt x="768" y="795"/>
                  </a:lnTo>
                  <a:lnTo>
                    <a:pt x="765" y="798"/>
                  </a:lnTo>
                  <a:lnTo>
                    <a:pt x="762" y="800"/>
                  </a:lnTo>
                  <a:lnTo>
                    <a:pt x="760" y="802"/>
                  </a:lnTo>
                  <a:lnTo>
                    <a:pt x="758" y="804"/>
                  </a:lnTo>
                  <a:lnTo>
                    <a:pt x="757" y="805"/>
                  </a:lnTo>
                  <a:lnTo>
                    <a:pt x="756" y="806"/>
                  </a:lnTo>
                  <a:lnTo>
                    <a:pt x="754" y="805"/>
                  </a:lnTo>
                  <a:lnTo>
                    <a:pt x="753" y="806"/>
                  </a:lnTo>
                  <a:lnTo>
                    <a:pt x="752" y="807"/>
                  </a:lnTo>
                  <a:lnTo>
                    <a:pt x="751" y="809"/>
                  </a:lnTo>
                  <a:lnTo>
                    <a:pt x="750" y="809"/>
                  </a:lnTo>
                  <a:lnTo>
                    <a:pt x="749" y="809"/>
                  </a:lnTo>
                  <a:lnTo>
                    <a:pt x="747" y="810"/>
                  </a:lnTo>
                  <a:lnTo>
                    <a:pt x="747" y="811"/>
                  </a:lnTo>
                  <a:lnTo>
                    <a:pt x="746" y="812"/>
                  </a:lnTo>
                  <a:lnTo>
                    <a:pt x="746" y="811"/>
                  </a:lnTo>
                  <a:lnTo>
                    <a:pt x="745" y="810"/>
                  </a:lnTo>
                  <a:lnTo>
                    <a:pt x="744" y="810"/>
                  </a:lnTo>
                  <a:lnTo>
                    <a:pt x="744" y="809"/>
                  </a:lnTo>
                  <a:lnTo>
                    <a:pt x="743" y="809"/>
                  </a:lnTo>
                  <a:lnTo>
                    <a:pt x="742" y="808"/>
                  </a:lnTo>
                  <a:lnTo>
                    <a:pt x="738" y="807"/>
                  </a:lnTo>
                  <a:lnTo>
                    <a:pt x="736" y="807"/>
                  </a:lnTo>
                  <a:lnTo>
                    <a:pt x="732" y="807"/>
                  </a:lnTo>
                  <a:lnTo>
                    <a:pt x="731" y="807"/>
                  </a:lnTo>
                  <a:lnTo>
                    <a:pt x="730" y="807"/>
                  </a:lnTo>
                  <a:lnTo>
                    <a:pt x="729" y="807"/>
                  </a:lnTo>
                  <a:lnTo>
                    <a:pt x="729" y="806"/>
                  </a:lnTo>
                  <a:lnTo>
                    <a:pt x="727" y="806"/>
                  </a:lnTo>
                  <a:lnTo>
                    <a:pt x="726" y="805"/>
                  </a:lnTo>
                  <a:lnTo>
                    <a:pt x="725" y="805"/>
                  </a:lnTo>
                  <a:lnTo>
                    <a:pt x="724" y="804"/>
                  </a:lnTo>
                  <a:lnTo>
                    <a:pt x="724" y="800"/>
                  </a:lnTo>
                  <a:lnTo>
                    <a:pt x="723" y="800"/>
                  </a:lnTo>
                  <a:lnTo>
                    <a:pt x="724" y="798"/>
                  </a:lnTo>
                  <a:lnTo>
                    <a:pt x="724" y="797"/>
                  </a:lnTo>
                  <a:lnTo>
                    <a:pt x="724" y="796"/>
                  </a:lnTo>
                  <a:lnTo>
                    <a:pt x="725" y="795"/>
                  </a:lnTo>
                  <a:lnTo>
                    <a:pt x="725" y="794"/>
                  </a:lnTo>
                  <a:lnTo>
                    <a:pt x="725" y="793"/>
                  </a:lnTo>
                  <a:close/>
                  <a:moveTo>
                    <a:pt x="736" y="911"/>
                  </a:moveTo>
                  <a:lnTo>
                    <a:pt x="735" y="910"/>
                  </a:lnTo>
                  <a:lnTo>
                    <a:pt x="735" y="909"/>
                  </a:lnTo>
                  <a:lnTo>
                    <a:pt x="736" y="908"/>
                  </a:lnTo>
                  <a:lnTo>
                    <a:pt x="736" y="911"/>
                  </a:lnTo>
                  <a:close/>
                  <a:moveTo>
                    <a:pt x="763" y="939"/>
                  </a:moveTo>
                  <a:lnTo>
                    <a:pt x="762" y="938"/>
                  </a:lnTo>
                  <a:lnTo>
                    <a:pt x="761" y="939"/>
                  </a:lnTo>
                  <a:lnTo>
                    <a:pt x="760" y="938"/>
                  </a:lnTo>
                  <a:lnTo>
                    <a:pt x="759" y="938"/>
                  </a:lnTo>
                  <a:lnTo>
                    <a:pt x="759" y="939"/>
                  </a:lnTo>
                  <a:lnTo>
                    <a:pt x="758" y="939"/>
                  </a:lnTo>
                  <a:lnTo>
                    <a:pt x="757" y="940"/>
                  </a:lnTo>
                  <a:lnTo>
                    <a:pt x="757" y="939"/>
                  </a:lnTo>
                  <a:lnTo>
                    <a:pt x="755" y="939"/>
                  </a:lnTo>
                  <a:lnTo>
                    <a:pt x="754" y="939"/>
                  </a:lnTo>
                  <a:lnTo>
                    <a:pt x="753" y="940"/>
                  </a:lnTo>
                  <a:lnTo>
                    <a:pt x="750" y="940"/>
                  </a:lnTo>
                  <a:lnTo>
                    <a:pt x="749" y="941"/>
                  </a:lnTo>
                  <a:lnTo>
                    <a:pt x="748" y="942"/>
                  </a:lnTo>
                  <a:lnTo>
                    <a:pt x="748" y="943"/>
                  </a:lnTo>
                  <a:lnTo>
                    <a:pt x="747" y="942"/>
                  </a:lnTo>
                  <a:lnTo>
                    <a:pt x="746" y="941"/>
                  </a:lnTo>
                  <a:lnTo>
                    <a:pt x="745" y="941"/>
                  </a:lnTo>
                  <a:lnTo>
                    <a:pt x="744" y="941"/>
                  </a:lnTo>
                  <a:lnTo>
                    <a:pt x="744" y="940"/>
                  </a:lnTo>
                  <a:lnTo>
                    <a:pt x="745" y="940"/>
                  </a:lnTo>
                  <a:lnTo>
                    <a:pt x="746" y="940"/>
                  </a:lnTo>
                  <a:lnTo>
                    <a:pt x="747" y="940"/>
                  </a:lnTo>
                  <a:lnTo>
                    <a:pt x="747" y="939"/>
                  </a:lnTo>
                  <a:lnTo>
                    <a:pt x="746" y="939"/>
                  </a:lnTo>
                  <a:lnTo>
                    <a:pt x="745" y="939"/>
                  </a:lnTo>
                  <a:lnTo>
                    <a:pt x="743" y="938"/>
                  </a:lnTo>
                  <a:lnTo>
                    <a:pt x="743" y="937"/>
                  </a:lnTo>
                  <a:lnTo>
                    <a:pt x="742" y="936"/>
                  </a:lnTo>
                  <a:lnTo>
                    <a:pt x="741" y="935"/>
                  </a:lnTo>
                  <a:lnTo>
                    <a:pt x="741" y="933"/>
                  </a:lnTo>
                  <a:lnTo>
                    <a:pt x="740" y="933"/>
                  </a:lnTo>
                  <a:lnTo>
                    <a:pt x="739" y="933"/>
                  </a:lnTo>
                  <a:lnTo>
                    <a:pt x="738" y="933"/>
                  </a:lnTo>
                  <a:lnTo>
                    <a:pt x="738" y="932"/>
                  </a:lnTo>
                  <a:lnTo>
                    <a:pt x="736" y="932"/>
                  </a:lnTo>
                  <a:lnTo>
                    <a:pt x="735" y="931"/>
                  </a:lnTo>
                  <a:lnTo>
                    <a:pt x="733" y="931"/>
                  </a:lnTo>
                  <a:lnTo>
                    <a:pt x="732" y="931"/>
                  </a:lnTo>
                  <a:lnTo>
                    <a:pt x="729" y="931"/>
                  </a:lnTo>
                  <a:lnTo>
                    <a:pt x="726" y="932"/>
                  </a:lnTo>
                  <a:lnTo>
                    <a:pt x="725" y="931"/>
                  </a:lnTo>
                  <a:lnTo>
                    <a:pt x="724" y="931"/>
                  </a:lnTo>
                  <a:lnTo>
                    <a:pt x="720" y="933"/>
                  </a:lnTo>
                  <a:lnTo>
                    <a:pt x="719" y="934"/>
                  </a:lnTo>
                  <a:lnTo>
                    <a:pt x="718" y="934"/>
                  </a:lnTo>
                  <a:lnTo>
                    <a:pt x="717" y="934"/>
                  </a:lnTo>
                  <a:lnTo>
                    <a:pt x="716" y="934"/>
                  </a:lnTo>
                  <a:lnTo>
                    <a:pt x="715" y="933"/>
                  </a:lnTo>
                  <a:lnTo>
                    <a:pt x="712" y="933"/>
                  </a:lnTo>
                  <a:lnTo>
                    <a:pt x="710" y="933"/>
                  </a:lnTo>
                  <a:lnTo>
                    <a:pt x="707" y="933"/>
                  </a:lnTo>
                  <a:lnTo>
                    <a:pt x="706" y="933"/>
                  </a:lnTo>
                  <a:lnTo>
                    <a:pt x="703" y="934"/>
                  </a:lnTo>
                  <a:lnTo>
                    <a:pt x="698" y="936"/>
                  </a:lnTo>
                  <a:lnTo>
                    <a:pt x="696" y="937"/>
                  </a:lnTo>
                  <a:lnTo>
                    <a:pt x="695" y="937"/>
                  </a:lnTo>
                  <a:lnTo>
                    <a:pt x="694" y="938"/>
                  </a:lnTo>
                  <a:lnTo>
                    <a:pt x="693" y="938"/>
                  </a:lnTo>
                  <a:lnTo>
                    <a:pt x="693" y="937"/>
                  </a:lnTo>
                  <a:lnTo>
                    <a:pt x="692" y="936"/>
                  </a:lnTo>
                  <a:lnTo>
                    <a:pt x="692" y="935"/>
                  </a:lnTo>
                  <a:lnTo>
                    <a:pt x="691" y="935"/>
                  </a:lnTo>
                  <a:lnTo>
                    <a:pt x="691" y="934"/>
                  </a:lnTo>
                  <a:lnTo>
                    <a:pt x="691" y="933"/>
                  </a:lnTo>
                  <a:lnTo>
                    <a:pt x="691" y="931"/>
                  </a:lnTo>
                  <a:lnTo>
                    <a:pt x="691" y="930"/>
                  </a:lnTo>
                  <a:lnTo>
                    <a:pt x="693" y="929"/>
                  </a:lnTo>
                  <a:lnTo>
                    <a:pt x="698" y="926"/>
                  </a:lnTo>
                  <a:lnTo>
                    <a:pt x="702" y="925"/>
                  </a:lnTo>
                  <a:lnTo>
                    <a:pt x="706" y="924"/>
                  </a:lnTo>
                  <a:lnTo>
                    <a:pt x="707" y="924"/>
                  </a:lnTo>
                  <a:lnTo>
                    <a:pt x="708" y="923"/>
                  </a:lnTo>
                  <a:lnTo>
                    <a:pt x="709" y="923"/>
                  </a:lnTo>
                  <a:lnTo>
                    <a:pt x="711" y="922"/>
                  </a:lnTo>
                  <a:lnTo>
                    <a:pt x="714" y="920"/>
                  </a:lnTo>
                  <a:lnTo>
                    <a:pt x="720" y="916"/>
                  </a:lnTo>
                  <a:lnTo>
                    <a:pt x="722" y="915"/>
                  </a:lnTo>
                  <a:lnTo>
                    <a:pt x="723" y="915"/>
                  </a:lnTo>
                  <a:lnTo>
                    <a:pt x="725" y="913"/>
                  </a:lnTo>
                  <a:lnTo>
                    <a:pt x="726" y="913"/>
                  </a:lnTo>
                  <a:lnTo>
                    <a:pt x="727" y="915"/>
                  </a:lnTo>
                  <a:lnTo>
                    <a:pt x="728" y="916"/>
                  </a:lnTo>
                  <a:lnTo>
                    <a:pt x="729" y="916"/>
                  </a:lnTo>
                  <a:lnTo>
                    <a:pt x="730" y="916"/>
                  </a:lnTo>
                  <a:lnTo>
                    <a:pt x="731" y="915"/>
                  </a:lnTo>
                  <a:lnTo>
                    <a:pt x="732" y="915"/>
                  </a:lnTo>
                  <a:lnTo>
                    <a:pt x="733" y="913"/>
                  </a:lnTo>
                  <a:lnTo>
                    <a:pt x="735" y="915"/>
                  </a:lnTo>
                  <a:lnTo>
                    <a:pt x="736" y="915"/>
                  </a:lnTo>
                  <a:lnTo>
                    <a:pt x="739" y="915"/>
                  </a:lnTo>
                  <a:lnTo>
                    <a:pt x="742" y="913"/>
                  </a:lnTo>
                  <a:lnTo>
                    <a:pt x="743" y="913"/>
                  </a:lnTo>
                  <a:lnTo>
                    <a:pt x="746" y="915"/>
                  </a:lnTo>
                  <a:lnTo>
                    <a:pt x="749" y="915"/>
                  </a:lnTo>
                  <a:lnTo>
                    <a:pt x="750" y="915"/>
                  </a:lnTo>
                  <a:lnTo>
                    <a:pt x="751" y="915"/>
                  </a:lnTo>
                  <a:lnTo>
                    <a:pt x="751" y="916"/>
                  </a:lnTo>
                  <a:lnTo>
                    <a:pt x="752" y="917"/>
                  </a:lnTo>
                  <a:lnTo>
                    <a:pt x="754" y="919"/>
                  </a:lnTo>
                  <a:lnTo>
                    <a:pt x="754" y="918"/>
                  </a:lnTo>
                  <a:lnTo>
                    <a:pt x="755" y="917"/>
                  </a:lnTo>
                  <a:lnTo>
                    <a:pt x="756" y="918"/>
                  </a:lnTo>
                  <a:lnTo>
                    <a:pt x="757" y="918"/>
                  </a:lnTo>
                  <a:lnTo>
                    <a:pt x="757" y="917"/>
                  </a:lnTo>
                  <a:lnTo>
                    <a:pt x="758" y="917"/>
                  </a:lnTo>
                  <a:lnTo>
                    <a:pt x="758" y="918"/>
                  </a:lnTo>
                  <a:lnTo>
                    <a:pt x="760" y="918"/>
                  </a:lnTo>
                  <a:lnTo>
                    <a:pt x="761" y="920"/>
                  </a:lnTo>
                  <a:lnTo>
                    <a:pt x="761" y="921"/>
                  </a:lnTo>
                  <a:lnTo>
                    <a:pt x="759" y="922"/>
                  </a:lnTo>
                  <a:lnTo>
                    <a:pt x="759" y="924"/>
                  </a:lnTo>
                  <a:lnTo>
                    <a:pt x="760" y="925"/>
                  </a:lnTo>
                  <a:lnTo>
                    <a:pt x="758" y="926"/>
                  </a:lnTo>
                  <a:lnTo>
                    <a:pt x="757" y="927"/>
                  </a:lnTo>
                  <a:lnTo>
                    <a:pt x="756" y="927"/>
                  </a:lnTo>
                  <a:lnTo>
                    <a:pt x="756" y="928"/>
                  </a:lnTo>
                  <a:lnTo>
                    <a:pt x="756" y="929"/>
                  </a:lnTo>
                  <a:lnTo>
                    <a:pt x="757" y="930"/>
                  </a:lnTo>
                  <a:lnTo>
                    <a:pt x="757" y="929"/>
                  </a:lnTo>
                  <a:lnTo>
                    <a:pt x="758" y="930"/>
                  </a:lnTo>
                  <a:lnTo>
                    <a:pt x="759" y="931"/>
                  </a:lnTo>
                  <a:lnTo>
                    <a:pt x="762" y="930"/>
                  </a:lnTo>
                  <a:lnTo>
                    <a:pt x="762" y="932"/>
                  </a:lnTo>
                  <a:lnTo>
                    <a:pt x="761" y="933"/>
                  </a:lnTo>
                  <a:lnTo>
                    <a:pt x="761" y="934"/>
                  </a:lnTo>
                  <a:lnTo>
                    <a:pt x="762" y="934"/>
                  </a:lnTo>
                  <a:lnTo>
                    <a:pt x="762" y="933"/>
                  </a:lnTo>
                  <a:lnTo>
                    <a:pt x="763" y="933"/>
                  </a:lnTo>
                  <a:lnTo>
                    <a:pt x="764" y="934"/>
                  </a:lnTo>
                  <a:lnTo>
                    <a:pt x="765" y="934"/>
                  </a:lnTo>
                  <a:lnTo>
                    <a:pt x="765" y="935"/>
                  </a:lnTo>
                  <a:lnTo>
                    <a:pt x="765" y="938"/>
                  </a:lnTo>
                  <a:lnTo>
                    <a:pt x="764" y="938"/>
                  </a:lnTo>
                  <a:lnTo>
                    <a:pt x="763" y="938"/>
                  </a:lnTo>
                  <a:lnTo>
                    <a:pt x="763" y="939"/>
                  </a:lnTo>
                  <a:close/>
                  <a:moveTo>
                    <a:pt x="694" y="926"/>
                  </a:moveTo>
                  <a:lnTo>
                    <a:pt x="689" y="926"/>
                  </a:lnTo>
                  <a:lnTo>
                    <a:pt x="687" y="927"/>
                  </a:lnTo>
                  <a:lnTo>
                    <a:pt x="686" y="926"/>
                  </a:lnTo>
                  <a:lnTo>
                    <a:pt x="686" y="925"/>
                  </a:lnTo>
                  <a:lnTo>
                    <a:pt x="685" y="925"/>
                  </a:lnTo>
                  <a:lnTo>
                    <a:pt x="684" y="925"/>
                  </a:lnTo>
                  <a:lnTo>
                    <a:pt x="682" y="925"/>
                  </a:lnTo>
                  <a:lnTo>
                    <a:pt x="680" y="925"/>
                  </a:lnTo>
                  <a:lnTo>
                    <a:pt x="679" y="925"/>
                  </a:lnTo>
                  <a:lnTo>
                    <a:pt x="677" y="923"/>
                  </a:lnTo>
                  <a:lnTo>
                    <a:pt x="675" y="923"/>
                  </a:lnTo>
                  <a:lnTo>
                    <a:pt x="674" y="923"/>
                  </a:lnTo>
                  <a:lnTo>
                    <a:pt x="671" y="925"/>
                  </a:lnTo>
                  <a:lnTo>
                    <a:pt x="669" y="925"/>
                  </a:lnTo>
                  <a:lnTo>
                    <a:pt x="664" y="924"/>
                  </a:lnTo>
                  <a:lnTo>
                    <a:pt x="661" y="923"/>
                  </a:lnTo>
                  <a:lnTo>
                    <a:pt x="659" y="922"/>
                  </a:lnTo>
                  <a:lnTo>
                    <a:pt x="658" y="921"/>
                  </a:lnTo>
                  <a:lnTo>
                    <a:pt x="657" y="921"/>
                  </a:lnTo>
                  <a:lnTo>
                    <a:pt x="657" y="920"/>
                  </a:lnTo>
                  <a:lnTo>
                    <a:pt x="656" y="920"/>
                  </a:lnTo>
                  <a:lnTo>
                    <a:pt x="656" y="919"/>
                  </a:lnTo>
                  <a:lnTo>
                    <a:pt x="657" y="917"/>
                  </a:lnTo>
                  <a:lnTo>
                    <a:pt x="660" y="913"/>
                  </a:lnTo>
                  <a:lnTo>
                    <a:pt x="660" y="912"/>
                  </a:lnTo>
                  <a:lnTo>
                    <a:pt x="660" y="910"/>
                  </a:lnTo>
                  <a:lnTo>
                    <a:pt x="661" y="908"/>
                  </a:lnTo>
                  <a:lnTo>
                    <a:pt x="664" y="906"/>
                  </a:lnTo>
                  <a:lnTo>
                    <a:pt x="664" y="903"/>
                  </a:lnTo>
                  <a:lnTo>
                    <a:pt x="663" y="902"/>
                  </a:lnTo>
                  <a:lnTo>
                    <a:pt x="664" y="900"/>
                  </a:lnTo>
                  <a:lnTo>
                    <a:pt x="663" y="899"/>
                  </a:lnTo>
                  <a:lnTo>
                    <a:pt x="663" y="898"/>
                  </a:lnTo>
                  <a:lnTo>
                    <a:pt x="664" y="897"/>
                  </a:lnTo>
                  <a:lnTo>
                    <a:pt x="667" y="896"/>
                  </a:lnTo>
                  <a:lnTo>
                    <a:pt x="668" y="896"/>
                  </a:lnTo>
                  <a:lnTo>
                    <a:pt x="670" y="895"/>
                  </a:lnTo>
                  <a:lnTo>
                    <a:pt x="675" y="893"/>
                  </a:lnTo>
                  <a:lnTo>
                    <a:pt x="677" y="892"/>
                  </a:lnTo>
                  <a:lnTo>
                    <a:pt x="683" y="892"/>
                  </a:lnTo>
                  <a:lnTo>
                    <a:pt x="685" y="892"/>
                  </a:lnTo>
                  <a:lnTo>
                    <a:pt x="686" y="892"/>
                  </a:lnTo>
                  <a:lnTo>
                    <a:pt x="687" y="892"/>
                  </a:lnTo>
                  <a:lnTo>
                    <a:pt x="688" y="892"/>
                  </a:lnTo>
                  <a:lnTo>
                    <a:pt x="690" y="892"/>
                  </a:lnTo>
                  <a:lnTo>
                    <a:pt x="691" y="892"/>
                  </a:lnTo>
                  <a:lnTo>
                    <a:pt x="695" y="893"/>
                  </a:lnTo>
                  <a:lnTo>
                    <a:pt x="696" y="892"/>
                  </a:lnTo>
                  <a:lnTo>
                    <a:pt x="702" y="893"/>
                  </a:lnTo>
                  <a:lnTo>
                    <a:pt x="703" y="893"/>
                  </a:lnTo>
                  <a:lnTo>
                    <a:pt x="707" y="894"/>
                  </a:lnTo>
                  <a:lnTo>
                    <a:pt x="708" y="895"/>
                  </a:lnTo>
                  <a:lnTo>
                    <a:pt x="709" y="895"/>
                  </a:lnTo>
                  <a:lnTo>
                    <a:pt x="710" y="895"/>
                  </a:lnTo>
                  <a:lnTo>
                    <a:pt x="712" y="896"/>
                  </a:lnTo>
                  <a:lnTo>
                    <a:pt x="713" y="897"/>
                  </a:lnTo>
                  <a:lnTo>
                    <a:pt x="714" y="897"/>
                  </a:lnTo>
                  <a:lnTo>
                    <a:pt x="715" y="898"/>
                  </a:lnTo>
                  <a:lnTo>
                    <a:pt x="716" y="898"/>
                  </a:lnTo>
                  <a:lnTo>
                    <a:pt x="717" y="898"/>
                  </a:lnTo>
                  <a:lnTo>
                    <a:pt x="718" y="898"/>
                  </a:lnTo>
                  <a:lnTo>
                    <a:pt x="719" y="899"/>
                  </a:lnTo>
                  <a:lnTo>
                    <a:pt x="719" y="900"/>
                  </a:lnTo>
                  <a:lnTo>
                    <a:pt x="718" y="901"/>
                  </a:lnTo>
                  <a:lnTo>
                    <a:pt x="717" y="901"/>
                  </a:lnTo>
                  <a:lnTo>
                    <a:pt x="715" y="901"/>
                  </a:lnTo>
                  <a:lnTo>
                    <a:pt x="714" y="901"/>
                  </a:lnTo>
                  <a:lnTo>
                    <a:pt x="711" y="903"/>
                  </a:lnTo>
                  <a:lnTo>
                    <a:pt x="710" y="903"/>
                  </a:lnTo>
                  <a:lnTo>
                    <a:pt x="709" y="903"/>
                  </a:lnTo>
                  <a:lnTo>
                    <a:pt x="706" y="903"/>
                  </a:lnTo>
                  <a:lnTo>
                    <a:pt x="705" y="903"/>
                  </a:lnTo>
                  <a:lnTo>
                    <a:pt x="703" y="903"/>
                  </a:lnTo>
                  <a:lnTo>
                    <a:pt x="700" y="903"/>
                  </a:lnTo>
                  <a:lnTo>
                    <a:pt x="699" y="903"/>
                  </a:lnTo>
                  <a:lnTo>
                    <a:pt x="696" y="902"/>
                  </a:lnTo>
                  <a:lnTo>
                    <a:pt x="694" y="901"/>
                  </a:lnTo>
                  <a:lnTo>
                    <a:pt x="692" y="901"/>
                  </a:lnTo>
                  <a:lnTo>
                    <a:pt x="691" y="901"/>
                  </a:lnTo>
                  <a:lnTo>
                    <a:pt x="690" y="901"/>
                  </a:lnTo>
                  <a:lnTo>
                    <a:pt x="686" y="903"/>
                  </a:lnTo>
                  <a:lnTo>
                    <a:pt x="685" y="903"/>
                  </a:lnTo>
                  <a:lnTo>
                    <a:pt x="683" y="902"/>
                  </a:lnTo>
                  <a:lnTo>
                    <a:pt x="682" y="902"/>
                  </a:lnTo>
                  <a:lnTo>
                    <a:pt x="680" y="902"/>
                  </a:lnTo>
                  <a:lnTo>
                    <a:pt x="680" y="903"/>
                  </a:lnTo>
                  <a:lnTo>
                    <a:pt x="679" y="903"/>
                  </a:lnTo>
                  <a:lnTo>
                    <a:pt x="678" y="903"/>
                  </a:lnTo>
                  <a:lnTo>
                    <a:pt x="677" y="902"/>
                  </a:lnTo>
                  <a:lnTo>
                    <a:pt x="676" y="902"/>
                  </a:lnTo>
                  <a:lnTo>
                    <a:pt x="675" y="902"/>
                  </a:lnTo>
                  <a:lnTo>
                    <a:pt x="674" y="903"/>
                  </a:lnTo>
                  <a:lnTo>
                    <a:pt x="673" y="903"/>
                  </a:lnTo>
                  <a:lnTo>
                    <a:pt x="673" y="904"/>
                  </a:lnTo>
                  <a:lnTo>
                    <a:pt x="672" y="904"/>
                  </a:lnTo>
                  <a:lnTo>
                    <a:pt x="673" y="905"/>
                  </a:lnTo>
                  <a:lnTo>
                    <a:pt x="674" y="904"/>
                  </a:lnTo>
                  <a:lnTo>
                    <a:pt x="675" y="903"/>
                  </a:lnTo>
                  <a:lnTo>
                    <a:pt x="676" y="903"/>
                  </a:lnTo>
                  <a:lnTo>
                    <a:pt x="676" y="904"/>
                  </a:lnTo>
                  <a:lnTo>
                    <a:pt x="677" y="904"/>
                  </a:lnTo>
                  <a:lnTo>
                    <a:pt x="678" y="904"/>
                  </a:lnTo>
                  <a:lnTo>
                    <a:pt x="679" y="904"/>
                  </a:lnTo>
                  <a:lnTo>
                    <a:pt x="680" y="905"/>
                  </a:lnTo>
                  <a:lnTo>
                    <a:pt x="681" y="905"/>
                  </a:lnTo>
                  <a:lnTo>
                    <a:pt x="682" y="905"/>
                  </a:lnTo>
                  <a:lnTo>
                    <a:pt x="686" y="905"/>
                  </a:lnTo>
                  <a:lnTo>
                    <a:pt x="687" y="905"/>
                  </a:lnTo>
                  <a:lnTo>
                    <a:pt x="689" y="905"/>
                  </a:lnTo>
                  <a:lnTo>
                    <a:pt x="691" y="905"/>
                  </a:lnTo>
                  <a:lnTo>
                    <a:pt x="692" y="904"/>
                  </a:lnTo>
                  <a:lnTo>
                    <a:pt x="694" y="905"/>
                  </a:lnTo>
                  <a:lnTo>
                    <a:pt x="695" y="905"/>
                  </a:lnTo>
                  <a:lnTo>
                    <a:pt x="697" y="906"/>
                  </a:lnTo>
                  <a:lnTo>
                    <a:pt x="699" y="906"/>
                  </a:lnTo>
                  <a:lnTo>
                    <a:pt x="707" y="907"/>
                  </a:lnTo>
                  <a:lnTo>
                    <a:pt x="708" y="906"/>
                  </a:lnTo>
                  <a:lnTo>
                    <a:pt x="711" y="906"/>
                  </a:lnTo>
                  <a:lnTo>
                    <a:pt x="713" y="905"/>
                  </a:lnTo>
                  <a:lnTo>
                    <a:pt x="713" y="904"/>
                  </a:lnTo>
                  <a:lnTo>
                    <a:pt x="715" y="904"/>
                  </a:lnTo>
                  <a:lnTo>
                    <a:pt x="718" y="904"/>
                  </a:lnTo>
                  <a:lnTo>
                    <a:pt x="719" y="904"/>
                  </a:lnTo>
                  <a:lnTo>
                    <a:pt x="722" y="904"/>
                  </a:lnTo>
                  <a:lnTo>
                    <a:pt x="725" y="904"/>
                  </a:lnTo>
                  <a:lnTo>
                    <a:pt x="727" y="904"/>
                  </a:lnTo>
                  <a:lnTo>
                    <a:pt x="727" y="905"/>
                  </a:lnTo>
                  <a:lnTo>
                    <a:pt x="728" y="904"/>
                  </a:lnTo>
                  <a:lnTo>
                    <a:pt x="729" y="903"/>
                  </a:lnTo>
                  <a:lnTo>
                    <a:pt x="728" y="906"/>
                  </a:lnTo>
                  <a:lnTo>
                    <a:pt x="728" y="908"/>
                  </a:lnTo>
                  <a:lnTo>
                    <a:pt x="727" y="909"/>
                  </a:lnTo>
                  <a:lnTo>
                    <a:pt x="721" y="912"/>
                  </a:lnTo>
                  <a:lnTo>
                    <a:pt x="713" y="917"/>
                  </a:lnTo>
                  <a:lnTo>
                    <a:pt x="712" y="918"/>
                  </a:lnTo>
                  <a:lnTo>
                    <a:pt x="711" y="918"/>
                  </a:lnTo>
                  <a:lnTo>
                    <a:pt x="710" y="918"/>
                  </a:lnTo>
                  <a:lnTo>
                    <a:pt x="709" y="919"/>
                  </a:lnTo>
                  <a:lnTo>
                    <a:pt x="708" y="920"/>
                  </a:lnTo>
                  <a:lnTo>
                    <a:pt x="707" y="920"/>
                  </a:lnTo>
                  <a:lnTo>
                    <a:pt x="706" y="920"/>
                  </a:lnTo>
                  <a:lnTo>
                    <a:pt x="705" y="921"/>
                  </a:lnTo>
                  <a:lnTo>
                    <a:pt x="704" y="921"/>
                  </a:lnTo>
                  <a:lnTo>
                    <a:pt x="703" y="922"/>
                  </a:lnTo>
                  <a:lnTo>
                    <a:pt x="700" y="922"/>
                  </a:lnTo>
                  <a:lnTo>
                    <a:pt x="696" y="925"/>
                  </a:lnTo>
                  <a:lnTo>
                    <a:pt x="694" y="926"/>
                  </a:lnTo>
                  <a:close/>
                  <a:moveTo>
                    <a:pt x="740" y="909"/>
                  </a:moveTo>
                  <a:lnTo>
                    <a:pt x="739" y="908"/>
                  </a:lnTo>
                  <a:lnTo>
                    <a:pt x="739" y="907"/>
                  </a:lnTo>
                  <a:lnTo>
                    <a:pt x="738" y="907"/>
                  </a:lnTo>
                  <a:lnTo>
                    <a:pt x="736" y="906"/>
                  </a:lnTo>
                  <a:lnTo>
                    <a:pt x="736" y="905"/>
                  </a:lnTo>
                  <a:lnTo>
                    <a:pt x="738" y="905"/>
                  </a:lnTo>
                  <a:lnTo>
                    <a:pt x="739" y="905"/>
                  </a:lnTo>
                  <a:lnTo>
                    <a:pt x="739" y="906"/>
                  </a:lnTo>
                  <a:lnTo>
                    <a:pt x="740" y="907"/>
                  </a:lnTo>
                  <a:lnTo>
                    <a:pt x="740" y="908"/>
                  </a:lnTo>
                  <a:lnTo>
                    <a:pt x="740" y="909"/>
                  </a:lnTo>
                  <a:close/>
                  <a:moveTo>
                    <a:pt x="796" y="744"/>
                  </a:moveTo>
                  <a:lnTo>
                    <a:pt x="795" y="744"/>
                  </a:lnTo>
                  <a:lnTo>
                    <a:pt x="795" y="743"/>
                  </a:lnTo>
                  <a:lnTo>
                    <a:pt x="794" y="743"/>
                  </a:lnTo>
                  <a:lnTo>
                    <a:pt x="793" y="743"/>
                  </a:lnTo>
                  <a:lnTo>
                    <a:pt x="792" y="743"/>
                  </a:lnTo>
                  <a:lnTo>
                    <a:pt x="792" y="742"/>
                  </a:lnTo>
                  <a:lnTo>
                    <a:pt x="792" y="741"/>
                  </a:lnTo>
                  <a:lnTo>
                    <a:pt x="791" y="741"/>
                  </a:lnTo>
                  <a:lnTo>
                    <a:pt x="791" y="740"/>
                  </a:lnTo>
                  <a:lnTo>
                    <a:pt x="790" y="740"/>
                  </a:lnTo>
                  <a:lnTo>
                    <a:pt x="789" y="737"/>
                  </a:lnTo>
                  <a:lnTo>
                    <a:pt x="788" y="737"/>
                  </a:lnTo>
                  <a:lnTo>
                    <a:pt x="788" y="736"/>
                  </a:lnTo>
                  <a:lnTo>
                    <a:pt x="789" y="736"/>
                  </a:lnTo>
                  <a:lnTo>
                    <a:pt x="790" y="736"/>
                  </a:lnTo>
                  <a:lnTo>
                    <a:pt x="790" y="737"/>
                  </a:lnTo>
                  <a:lnTo>
                    <a:pt x="791" y="737"/>
                  </a:lnTo>
                  <a:lnTo>
                    <a:pt x="791" y="736"/>
                  </a:lnTo>
                  <a:lnTo>
                    <a:pt x="792" y="736"/>
                  </a:lnTo>
                  <a:lnTo>
                    <a:pt x="793" y="737"/>
                  </a:lnTo>
                  <a:lnTo>
                    <a:pt x="794" y="736"/>
                  </a:lnTo>
                  <a:lnTo>
                    <a:pt x="794" y="735"/>
                  </a:lnTo>
                  <a:lnTo>
                    <a:pt x="795" y="735"/>
                  </a:lnTo>
                  <a:lnTo>
                    <a:pt x="794" y="737"/>
                  </a:lnTo>
                  <a:lnTo>
                    <a:pt x="794" y="738"/>
                  </a:lnTo>
                  <a:lnTo>
                    <a:pt x="795" y="739"/>
                  </a:lnTo>
                  <a:lnTo>
                    <a:pt x="796" y="741"/>
                  </a:lnTo>
                  <a:lnTo>
                    <a:pt x="797" y="741"/>
                  </a:lnTo>
                  <a:lnTo>
                    <a:pt x="796" y="744"/>
                  </a:lnTo>
                  <a:close/>
                  <a:moveTo>
                    <a:pt x="752" y="750"/>
                  </a:moveTo>
                  <a:lnTo>
                    <a:pt x="751" y="750"/>
                  </a:lnTo>
                  <a:lnTo>
                    <a:pt x="750" y="750"/>
                  </a:lnTo>
                  <a:lnTo>
                    <a:pt x="746" y="749"/>
                  </a:lnTo>
                  <a:lnTo>
                    <a:pt x="745" y="748"/>
                  </a:lnTo>
                  <a:lnTo>
                    <a:pt x="744" y="746"/>
                  </a:lnTo>
                  <a:lnTo>
                    <a:pt x="742" y="746"/>
                  </a:lnTo>
                  <a:lnTo>
                    <a:pt x="741" y="746"/>
                  </a:lnTo>
                  <a:lnTo>
                    <a:pt x="741" y="745"/>
                  </a:lnTo>
                  <a:lnTo>
                    <a:pt x="740" y="744"/>
                  </a:lnTo>
                  <a:lnTo>
                    <a:pt x="740" y="743"/>
                  </a:lnTo>
                  <a:lnTo>
                    <a:pt x="740" y="742"/>
                  </a:lnTo>
                  <a:lnTo>
                    <a:pt x="740" y="741"/>
                  </a:lnTo>
                  <a:lnTo>
                    <a:pt x="740" y="740"/>
                  </a:lnTo>
                  <a:lnTo>
                    <a:pt x="740" y="735"/>
                  </a:lnTo>
                  <a:lnTo>
                    <a:pt x="739" y="733"/>
                  </a:lnTo>
                  <a:lnTo>
                    <a:pt x="738" y="731"/>
                  </a:lnTo>
                  <a:lnTo>
                    <a:pt x="736" y="730"/>
                  </a:lnTo>
                  <a:lnTo>
                    <a:pt x="736" y="729"/>
                  </a:lnTo>
                  <a:lnTo>
                    <a:pt x="738" y="725"/>
                  </a:lnTo>
                  <a:lnTo>
                    <a:pt x="738" y="723"/>
                  </a:lnTo>
                  <a:lnTo>
                    <a:pt x="739" y="722"/>
                  </a:lnTo>
                  <a:lnTo>
                    <a:pt x="740" y="722"/>
                  </a:lnTo>
                  <a:lnTo>
                    <a:pt x="740" y="721"/>
                  </a:lnTo>
                  <a:lnTo>
                    <a:pt x="741" y="721"/>
                  </a:lnTo>
                  <a:lnTo>
                    <a:pt x="749" y="722"/>
                  </a:lnTo>
                  <a:lnTo>
                    <a:pt x="749" y="723"/>
                  </a:lnTo>
                  <a:lnTo>
                    <a:pt x="750" y="724"/>
                  </a:lnTo>
                  <a:lnTo>
                    <a:pt x="750" y="727"/>
                  </a:lnTo>
                  <a:lnTo>
                    <a:pt x="749" y="729"/>
                  </a:lnTo>
                  <a:lnTo>
                    <a:pt x="747" y="731"/>
                  </a:lnTo>
                  <a:lnTo>
                    <a:pt x="747" y="732"/>
                  </a:lnTo>
                  <a:lnTo>
                    <a:pt x="748" y="733"/>
                  </a:lnTo>
                  <a:lnTo>
                    <a:pt x="749" y="733"/>
                  </a:lnTo>
                  <a:lnTo>
                    <a:pt x="749" y="732"/>
                  </a:lnTo>
                  <a:lnTo>
                    <a:pt x="749" y="731"/>
                  </a:lnTo>
                  <a:lnTo>
                    <a:pt x="750" y="731"/>
                  </a:lnTo>
                  <a:lnTo>
                    <a:pt x="751" y="731"/>
                  </a:lnTo>
                  <a:lnTo>
                    <a:pt x="752" y="731"/>
                  </a:lnTo>
                  <a:lnTo>
                    <a:pt x="753" y="731"/>
                  </a:lnTo>
                  <a:lnTo>
                    <a:pt x="755" y="732"/>
                  </a:lnTo>
                  <a:lnTo>
                    <a:pt x="756" y="732"/>
                  </a:lnTo>
                  <a:lnTo>
                    <a:pt x="759" y="733"/>
                  </a:lnTo>
                  <a:lnTo>
                    <a:pt x="759" y="735"/>
                  </a:lnTo>
                  <a:lnTo>
                    <a:pt x="758" y="741"/>
                  </a:lnTo>
                  <a:lnTo>
                    <a:pt x="756" y="744"/>
                  </a:lnTo>
                  <a:lnTo>
                    <a:pt x="756" y="747"/>
                  </a:lnTo>
                  <a:lnTo>
                    <a:pt x="756" y="749"/>
                  </a:lnTo>
                  <a:lnTo>
                    <a:pt x="755" y="749"/>
                  </a:lnTo>
                  <a:lnTo>
                    <a:pt x="754" y="749"/>
                  </a:lnTo>
                  <a:lnTo>
                    <a:pt x="753" y="749"/>
                  </a:lnTo>
                  <a:lnTo>
                    <a:pt x="752" y="750"/>
                  </a:lnTo>
                  <a:close/>
                  <a:moveTo>
                    <a:pt x="803" y="710"/>
                  </a:moveTo>
                  <a:lnTo>
                    <a:pt x="803" y="709"/>
                  </a:lnTo>
                  <a:lnTo>
                    <a:pt x="802" y="705"/>
                  </a:lnTo>
                  <a:lnTo>
                    <a:pt x="801" y="705"/>
                  </a:lnTo>
                  <a:lnTo>
                    <a:pt x="799" y="705"/>
                  </a:lnTo>
                  <a:lnTo>
                    <a:pt x="798" y="705"/>
                  </a:lnTo>
                  <a:lnTo>
                    <a:pt x="797" y="704"/>
                  </a:lnTo>
                  <a:lnTo>
                    <a:pt x="796" y="704"/>
                  </a:lnTo>
                  <a:lnTo>
                    <a:pt x="793" y="705"/>
                  </a:lnTo>
                  <a:lnTo>
                    <a:pt x="792" y="706"/>
                  </a:lnTo>
                  <a:lnTo>
                    <a:pt x="791" y="707"/>
                  </a:lnTo>
                  <a:lnTo>
                    <a:pt x="788" y="709"/>
                  </a:lnTo>
                  <a:lnTo>
                    <a:pt x="788" y="710"/>
                  </a:lnTo>
                  <a:lnTo>
                    <a:pt x="787" y="710"/>
                  </a:lnTo>
                  <a:lnTo>
                    <a:pt x="786" y="711"/>
                  </a:lnTo>
                  <a:lnTo>
                    <a:pt x="785" y="713"/>
                  </a:lnTo>
                  <a:lnTo>
                    <a:pt x="784" y="714"/>
                  </a:lnTo>
                  <a:lnTo>
                    <a:pt x="783" y="714"/>
                  </a:lnTo>
                  <a:lnTo>
                    <a:pt x="782" y="713"/>
                  </a:lnTo>
                  <a:lnTo>
                    <a:pt x="780" y="713"/>
                  </a:lnTo>
                  <a:lnTo>
                    <a:pt x="778" y="713"/>
                  </a:lnTo>
                  <a:lnTo>
                    <a:pt x="778" y="714"/>
                  </a:lnTo>
                  <a:lnTo>
                    <a:pt x="777" y="714"/>
                  </a:lnTo>
                  <a:lnTo>
                    <a:pt x="776" y="714"/>
                  </a:lnTo>
                  <a:lnTo>
                    <a:pt x="775" y="714"/>
                  </a:lnTo>
                  <a:lnTo>
                    <a:pt x="774" y="714"/>
                  </a:lnTo>
                  <a:lnTo>
                    <a:pt x="774" y="712"/>
                  </a:lnTo>
                  <a:lnTo>
                    <a:pt x="772" y="711"/>
                  </a:lnTo>
                  <a:lnTo>
                    <a:pt x="772" y="710"/>
                  </a:lnTo>
                  <a:lnTo>
                    <a:pt x="772" y="709"/>
                  </a:lnTo>
                  <a:lnTo>
                    <a:pt x="771" y="708"/>
                  </a:lnTo>
                  <a:lnTo>
                    <a:pt x="770" y="704"/>
                  </a:lnTo>
                  <a:lnTo>
                    <a:pt x="770" y="701"/>
                  </a:lnTo>
                  <a:lnTo>
                    <a:pt x="769" y="700"/>
                  </a:lnTo>
                  <a:lnTo>
                    <a:pt x="768" y="698"/>
                  </a:lnTo>
                  <a:lnTo>
                    <a:pt x="768" y="696"/>
                  </a:lnTo>
                  <a:lnTo>
                    <a:pt x="768" y="693"/>
                  </a:lnTo>
                  <a:lnTo>
                    <a:pt x="765" y="688"/>
                  </a:lnTo>
                  <a:lnTo>
                    <a:pt x="764" y="687"/>
                  </a:lnTo>
                  <a:lnTo>
                    <a:pt x="763" y="686"/>
                  </a:lnTo>
                  <a:lnTo>
                    <a:pt x="764" y="685"/>
                  </a:lnTo>
                  <a:lnTo>
                    <a:pt x="766" y="685"/>
                  </a:lnTo>
                  <a:lnTo>
                    <a:pt x="767" y="684"/>
                  </a:lnTo>
                  <a:lnTo>
                    <a:pt x="767" y="682"/>
                  </a:lnTo>
                  <a:lnTo>
                    <a:pt x="768" y="682"/>
                  </a:lnTo>
                  <a:lnTo>
                    <a:pt x="769" y="681"/>
                  </a:lnTo>
                  <a:lnTo>
                    <a:pt x="770" y="681"/>
                  </a:lnTo>
                  <a:lnTo>
                    <a:pt x="771" y="680"/>
                  </a:lnTo>
                  <a:lnTo>
                    <a:pt x="772" y="680"/>
                  </a:lnTo>
                  <a:lnTo>
                    <a:pt x="774" y="681"/>
                  </a:lnTo>
                  <a:lnTo>
                    <a:pt x="775" y="681"/>
                  </a:lnTo>
                  <a:lnTo>
                    <a:pt x="776" y="682"/>
                  </a:lnTo>
                  <a:lnTo>
                    <a:pt x="777" y="683"/>
                  </a:lnTo>
                  <a:lnTo>
                    <a:pt x="779" y="683"/>
                  </a:lnTo>
                  <a:lnTo>
                    <a:pt x="780" y="682"/>
                  </a:lnTo>
                  <a:lnTo>
                    <a:pt x="780" y="681"/>
                  </a:lnTo>
                  <a:lnTo>
                    <a:pt x="780" y="679"/>
                  </a:lnTo>
                  <a:lnTo>
                    <a:pt x="780" y="674"/>
                  </a:lnTo>
                  <a:lnTo>
                    <a:pt x="780" y="672"/>
                  </a:lnTo>
                  <a:lnTo>
                    <a:pt x="780" y="671"/>
                  </a:lnTo>
                  <a:lnTo>
                    <a:pt x="780" y="672"/>
                  </a:lnTo>
                  <a:lnTo>
                    <a:pt x="783" y="675"/>
                  </a:lnTo>
                  <a:lnTo>
                    <a:pt x="786" y="676"/>
                  </a:lnTo>
                  <a:lnTo>
                    <a:pt x="787" y="677"/>
                  </a:lnTo>
                  <a:lnTo>
                    <a:pt x="787" y="678"/>
                  </a:lnTo>
                  <a:lnTo>
                    <a:pt x="788" y="679"/>
                  </a:lnTo>
                  <a:lnTo>
                    <a:pt x="788" y="680"/>
                  </a:lnTo>
                  <a:lnTo>
                    <a:pt x="788" y="681"/>
                  </a:lnTo>
                  <a:lnTo>
                    <a:pt x="788" y="683"/>
                  </a:lnTo>
                  <a:lnTo>
                    <a:pt x="785" y="686"/>
                  </a:lnTo>
                  <a:lnTo>
                    <a:pt x="784" y="686"/>
                  </a:lnTo>
                  <a:lnTo>
                    <a:pt x="784" y="685"/>
                  </a:lnTo>
                  <a:lnTo>
                    <a:pt x="783" y="686"/>
                  </a:lnTo>
                  <a:lnTo>
                    <a:pt x="783" y="687"/>
                  </a:lnTo>
                  <a:lnTo>
                    <a:pt x="784" y="687"/>
                  </a:lnTo>
                  <a:lnTo>
                    <a:pt x="783" y="688"/>
                  </a:lnTo>
                  <a:lnTo>
                    <a:pt x="782" y="688"/>
                  </a:lnTo>
                  <a:lnTo>
                    <a:pt x="783" y="689"/>
                  </a:lnTo>
                  <a:lnTo>
                    <a:pt x="784" y="689"/>
                  </a:lnTo>
                  <a:lnTo>
                    <a:pt x="785" y="688"/>
                  </a:lnTo>
                  <a:lnTo>
                    <a:pt x="786" y="687"/>
                  </a:lnTo>
                  <a:lnTo>
                    <a:pt x="787" y="691"/>
                  </a:lnTo>
                  <a:lnTo>
                    <a:pt x="788" y="693"/>
                  </a:lnTo>
                  <a:lnTo>
                    <a:pt x="788" y="694"/>
                  </a:lnTo>
                  <a:lnTo>
                    <a:pt x="789" y="694"/>
                  </a:lnTo>
                  <a:lnTo>
                    <a:pt x="790" y="696"/>
                  </a:lnTo>
                  <a:lnTo>
                    <a:pt x="792" y="696"/>
                  </a:lnTo>
                  <a:lnTo>
                    <a:pt x="792" y="697"/>
                  </a:lnTo>
                  <a:lnTo>
                    <a:pt x="793" y="698"/>
                  </a:lnTo>
                  <a:lnTo>
                    <a:pt x="794" y="698"/>
                  </a:lnTo>
                  <a:lnTo>
                    <a:pt x="794" y="699"/>
                  </a:lnTo>
                  <a:lnTo>
                    <a:pt x="796" y="699"/>
                  </a:lnTo>
                  <a:lnTo>
                    <a:pt x="797" y="699"/>
                  </a:lnTo>
                  <a:lnTo>
                    <a:pt x="798" y="699"/>
                  </a:lnTo>
                  <a:lnTo>
                    <a:pt x="798" y="698"/>
                  </a:lnTo>
                  <a:lnTo>
                    <a:pt x="799" y="697"/>
                  </a:lnTo>
                  <a:lnTo>
                    <a:pt x="800" y="696"/>
                  </a:lnTo>
                  <a:lnTo>
                    <a:pt x="800" y="694"/>
                  </a:lnTo>
                  <a:lnTo>
                    <a:pt x="798" y="692"/>
                  </a:lnTo>
                  <a:lnTo>
                    <a:pt x="798" y="691"/>
                  </a:lnTo>
                  <a:lnTo>
                    <a:pt x="799" y="691"/>
                  </a:lnTo>
                  <a:lnTo>
                    <a:pt x="800" y="691"/>
                  </a:lnTo>
                  <a:lnTo>
                    <a:pt x="801" y="690"/>
                  </a:lnTo>
                  <a:lnTo>
                    <a:pt x="801" y="689"/>
                  </a:lnTo>
                  <a:lnTo>
                    <a:pt x="804" y="689"/>
                  </a:lnTo>
                  <a:lnTo>
                    <a:pt x="804" y="692"/>
                  </a:lnTo>
                  <a:lnTo>
                    <a:pt x="804" y="694"/>
                  </a:lnTo>
                  <a:lnTo>
                    <a:pt x="805" y="696"/>
                  </a:lnTo>
                  <a:lnTo>
                    <a:pt x="806" y="698"/>
                  </a:lnTo>
                  <a:lnTo>
                    <a:pt x="807" y="701"/>
                  </a:lnTo>
                  <a:lnTo>
                    <a:pt x="806" y="702"/>
                  </a:lnTo>
                  <a:lnTo>
                    <a:pt x="806" y="703"/>
                  </a:lnTo>
                  <a:lnTo>
                    <a:pt x="805" y="703"/>
                  </a:lnTo>
                  <a:lnTo>
                    <a:pt x="804" y="705"/>
                  </a:lnTo>
                  <a:lnTo>
                    <a:pt x="804" y="707"/>
                  </a:lnTo>
                  <a:lnTo>
                    <a:pt x="804" y="709"/>
                  </a:lnTo>
                  <a:lnTo>
                    <a:pt x="803" y="710"/>
                  </a:lnTo>
                  <a:close/>
                  <a:moveTo>
                    <a:pt x="683" y="622"/>
                  </a:moveTo>
                  <a:lnTo>
                    <a:pt x="682" y="622"/>
                  </a:lnTo>
                  <a:lnTo>
                    <a:pt x="682" y="621"/>
                  </a:lnTo>
                  <a:lnTo>
                    <a:pt x="683" y="621"/>
                  </a:lnTo>
                  <a:lnTo>
                    <a:pt x="684" y="620"/>
                  </a:lnTo>
                  <a:lnTo>
                    <a:pt x="684" y="621"/>
                  </a:lnTo>
                  <a:lnTo>
                    <a:pt x="684" y="622"/>
                  </a:lnTo>
                  <a:lnTo>
                    <a:pt x="683" y="622"/>
                  </a:lnTo>
                  <a:close/>
                  <a:moveTo>
                    <a:pt x="687" y="618"/>
                  </a:moveTo>
                  <a:lnTo>
                    <a:pt x="685" y="618"/>
                  </a:lnTo>
                  <a:lnTo>
                    <a:pt x="685" y="617"/>
                  </a:lnTo>
                  <a:lnTo>
                    <a:pt x="686" y="615"/>
                  </a:lnTo>
                  <a:lnTo>
                    <a:pt x="687" y="615"/>
                  </a:lnTo>
                  <a:lnTo>
                    <a:pt x="687" y="616"/>
                  </a:lnTo>
                  <a:lnTo>
                    <a:pt x="687" y="617"/>
                  </a:lnTo>
                  <a:lnTo>
                    <a:pt x="687" y="618"/>
                  </a:lnTo>
                  <a:close/>
                  <a:moveTo>
                    <a:pt x="690" y="609"/>
                  </a:moveTo>
                  <a:lnTo>
                    <a:pt x="689" y="609"/>
                  </a:lnTo>
                  <a:lnTo>
                    <a:pt x="688" y="609"/>
                  </a:lnTo>
                  <a:lnTo>
                    <a:pt x="686" y="608"/>
                  </a:lnTo>
                  <a:lnTo>
                    <a:pt x="685" y="607"/>
                  </a:lnTo>
                  <a:lnTo>
                    <a:pt x="684" y="607"/>
                  </a:lnTo>
                  <a:lnTo>
                    <a:pt x="684" y="606"/>
                  </a:lnTo>
                  <a:lnTo>
                    <a:pt x="685" y="606"/>
                  </a:lnTo>
                  <a:lnTo>
                    <a:pt x="686" y="605"/>
                  </a:lnTo>
                  <a:lnTo>
                    <a:pt x="687" y="605"/>
                  </a:lnTo>
                  <a:lnTo>
                    <a:pt x="687" y="604"/>
                  </a:lnTo>
                  <a:lnTo>
                    <a:pt x="687" y="599"/>
                  </a:lnTo>
                  <a:lnTo>
                    <a:pt x="687" y="598"/>
                  </a:lnTo>
                  <a:lnTo>
                    <a:pt x="688" y="597"/>
                  </a:lnTo>
                  <a:lnTo>
                    <a:pt x="689" y="597"/>
                  </a:lnTo>
                  <a:lnTo>
                    <a:pt x="690" y="597"/>
                  </a:lnTo>
                  <a:lnTo>
                    <a:pt x="691" y="598"/>
                  </a:lnTo>
                  <a:lnTo>
                    <a:pt x="692" y="600"/>
                  </a:lnTo>
                  <a:lnTo>
                    <a:pt x="692" y="603"/>
                  </a:lnTo>
                  <a:lnTo>
                    <a:pt x="691" y="605"/>
                  </a:lnTo>
                  <a:lnTo>
                    <a:pt x="691" y="606"/>
                  </a:lnTo>
                  <a:lnTo>
                    <a:pt x="691" y="607"/>
                  </a:lnTo>
                  <a:lnTo>
                    <a:pt x="692" y="607"/>
                  </a:lnTo>
                  <a:lnTo>
                    <a:pt x="692" y="606"/>
                  </a:lnTo>
                  <a:lnTo>
                    <a:pt x="693" y="606"/>
                  </a:lnTo>
                  <a:lnTo>
                    <a:pt x="693" y="607"/>
                  </a:lnTo>
                  <a:lnTo>
                    <a:pt x="693" y="608"/>
                  </a:lnTo>
                  <a:lnTo>
                    <a:pt x="690" y="609"/>
                  </a:lnTo>
                  <a:close/>
                  <a:moveTo>
                    <a:pt x="698" y="602"/>
                  </a:moveTo>
                  <a:lnTo>
                    <a:pt x="697" y="602"/>
                  </a:lnTo>
                  <a:lnTo>
                    <a:pt x="696" y="600"/>
                  </a:lnTo>
                  <a:lnTo>
                    <a:pt x="696" y="599"/>
                  </a:lnTo>
                  <a:lnTo>
                    <a:pt x="698" y="597"/>
                  </a:lnTo>
                  <a:lnTo>
                    <a:pt x="699" y="596"/>
                  </a:lnTo>
                  <a:lnTo>
                    <a:pt x="700" y="598"/>
                  </a:lnTo>
                  <a:lnTo>
                    <a:pt x="700" y="599"/>
                  </a:lnTo>
                  <a:lnTo>
                    <a:pt x="700" y="600"/>
                  </a:lnTo>
                  <a:lnTo>
                    <a:pt x="698" y="602"/>
                  </a:lnTo>
                  <a:close/>
                  <a:moveTo>
                    <a:pt x="704" y="619"/>
                  </a:moveTo>
                  <a:lnTo>
                    <a:pt x="703" y="619"/>
                  </a:lnTo>
                  <a:lnTo>
                    <a:pt x="702" y="618"/>
                  </a:lnTo>
                  <a:lnTo>
                    <a:pt x="700" y="617"/>
                  </a:lnTo>
                  <a:lnTo>
                    <a:pt x="696" y="616"/>
                  </a:lnTo>
                  <a:lnTo>
                    <a:pt x="694" y="615"/>
                  </a:lnTo>
                  <a:lnTo>
                    <a:pt x="691" y="615"/>
                  </a:lnTo>
                  <a:lnTo>
                    <a:pt x="690" y="614"/>
                  </a:lnTo>
                  <a:lnTo>
                    <a:pt x="689" y="614"/>
                  </a:lnTo>
                  <a:lnTo>
                    <a:pt x="689" y="613"/>
                  </a:lnTo>
                  <a:lnTo>
                    <a:pt x="688" y="613"/>
                  </a:lnTo>
                  <a:lnTo>
                    <a:pt x="688" y="612"/>
                  </a:lnTo>
                  <a:lnTo>
                    <a:pt x="688" y="611"/>
                  </a:lnTo>
                  <a:lnTo>
                    <a:pt x="689" y="611"/>
                  </a:lnTo>
                  <a:lnTo>
                    <a:pt x="690" y="611"/>
                  </a:lnTo>
                  <a:lnTo>
                    <a:pt x="691" y="612"/>
                  </a:lnTo>
                  <a:lnTo>
                    <a:pt x="693" y="612"/>
                  </a:lnTo>
                  <a:lnTo>
                    <a:pt x="694" y="612"/>
                  </a:lnTo>
                  <a:lnTo>
                    <a:pt x="694" y="613"/>
                  </a:lnTo>
                  <a:lnTo>
                    <a:pt x="695" y="613"/>
                  </a:lnTo>
                  <a:lnTo>
                    <a:pt x="695" y="614"/>
                  </a:lnTo>
                  <a:lnTo>
                    <a:pt x="696" y="614"/>
                  </a:lnTo>
                  <a:lnTo>
                    <a:pt x="697" y="615"/>
                  </a:lnTo>
                  <a:lnTo>
                    <a:pt x="698" y="615"/>
                  </a:lnTo>
                  <a:lnTo>
                    <a:pt x="702" y="615"/>
                  </a:lnTo>
                  <a:lnTo>
                    <a:pt x="702" y="616"/>
                  </a:lnTo>
                  <a:lnTo>
                    <a:pt x="703" y="616"/>
                  </a:lnTo>
                  <a:lnTo>
                    <a:pt x="703" y="617"/>
                  </a:lnTo>
                  <a:lnTo>
                    <a:pt x="704" y="618"/>
                  </a:lnTo>
                  <a:lnTo>
                    <a:pt x="704" y="619"/>
                  </a:lnTo>
                  <a:close/>
                  <a:moveTo>
                    <a:pt x="706" y="617"/>
                  </a:moveTo>
                  <a:lnTo>
                    <a:pt x="705" y="617"/>
                  </a:lnTo>
                  <a:lnTo>
                    <a:pt x="705" y="616"/>
                  </a:lnTo>
                  <a:lnTo>
                    <a:pt x="703" y="614"/>
                  </a:lnTo>
                  <a:lnTo>
                    <a:pt x="700" y="613"/>
                  </a:lnTo>
                  <a:lnTo>
                    <a:pt x="698" y="613"/>
                  </a:lnTo>
                  <a:lnTo>
                    <a:pt x="696" y="612"/>
                  </a:lnTo>
                  <a:lnTo>
                    <a:pt x="696" y="611"/>
                  </a:lnTo>
                  <a:lnTo>
                    <a:pt x="696" y="610"/>
                  </a:lnTo>
                  <a:lnTo>
                    <a:pt x="700" y="609"/>
                  </a:lnTo>
                  <a:lnTo>
                    <a:pt x="704" y="609"/>
                  </a:lnTo>
                  <a:lnTo>
                    <a:pt x="706" y="609"/>
                  </a:lnTo>
                  <a:lnTo>
                    <a:pt x="707" y="609"/>
                  </a:lnTo>
                  <a:lnTo>
                    <a:pt x="706" y="611"/>
                  </a:lnTo>
                  <a:lnTo>
                    <a:pt x="705" y="611"/>
                  </a:lnTo>
                  <a:lnTo>
                    <a:pt x="703" y="611"/>
                  </a:lnTo>
                  <a:lnTo>
                    <a:pt x="702" y="611"/>
                  </a:lnTo>
                  <a:lnTo>
                    <a:pt x="702" y="612"/>
                  </a:lnTo>
                  <a:lnTo>
                    <a:pt x="703" y="613"/>
                  </a:lnTo>
                  <a:lnTo>
                    <a:pt x="704" y="613"/>
                  </a:lnTo>
                  <a:lnTo>
                    <a:pt x="706" y="613"/>
                  </a:lnTo>
                  <a:lnTo>
                    <a:pt x="706" y="617"/>
                  </a:lnTo>
                  <a:close/>
                  <a:moveTo>
                    <a:pt x="696" y="609"/>
                  </a:moveTo>
                  <a:lnTo>
                    <a:pt x="695" y="609"/>
                  </a:lnTo>
                  <a:lnTo>
                    <a:pt x="695" y="608"/>
                  </a:lnTo>
                  <a:lnTo>
                    <a:pt x="695" y="607"/>
                  </a:lnTo>
                  <a:lnTo>
                    <a:pt x="696" y="606"/>
                  </a:lnTo>
                  <a:lnTo>
                    <a:pt x="698" y="606"/>
                  </a:lnTo>
                  <a:lnTo>
                    <a:pt x="700" y="604"/>
                  </a:lnTo>
                  <a:lnTo>
                    <a:pt x="703" y="599"/>
                  </a:lnTo>
                  <a:lnTo>
                    <a:pt x="704" y="598"/>
                  </a:lnTo>
                  <a:lnTo>
                    <a:pt x="704" y="599"/>
                  </a:lnTo>
                  <a:lnTo>
                    <a:pt x="704" y="600"/>
                  </a:lnTo>
                  <a:lnTo>
                    <a:pt x="703" y="603"/>
                  </a:lnTo>
                  <a:lnTo>
                    <a:pt x="704" y="603"/>
                  </a:lnTo>
                  <a:lnTo>
                    <a:pt x="707" y="604"/>
                  </a:lnTo>
                  <a:lnTo>
                    <a:pt x="707" y="605"/>
                  </a:lnTo>
                  <a:lnTo>
                    <a:pt x="706" y="606"/>
                  </a:lnTo>
                  <a:lnTo>
                    <a:pt x="702" y="606"/>
                  </a:lnTo>
                  <a:lnTo>
                    <a:pt x="699" y="607"/>
                  </a:lnTo>
                  <a:lnTo>
                    <a:pt x="697" y="609"/>
                  </a:lnTo>
                  <a:lnTo>
                    <a:pt x="696" y="609"/>
                  </a:lnTo>
                  <a:close/>
                  <a:moveTo>
                    <a:pt x="716" y="643"/>
                  </a:moveTo>
                  <a:lnTo>
                    <a:pt x="715" y="643"/>
                  </a:lnTo>
                  <a:lnTo>
                    <a:pt x="715" y="642"/>
                  </a:lnTo>
                  <a:lnTo>
                    <a:pt x="715" y="641"/>
                  </a:lnTo>
                  <a:lnTo>
                    <a:pt x="717" y="640"/>
                  </a:lnTo>
                  <a:lnTo>
                    <a:pt x="718" y="639"/>
                  </a:lnTo>
                  <a:lnTo>
                    <a:pt x="719" y="638"/>
                  </a:lnTo>
                  <a:lnTo>
                    <a:pt x="720" y="637"/>
                  </a:lnTo>
                  <a:lnTo>
                    <a:pt x="721" y="638"/>
                  </a:lnTo>
                  <a:lnTo>
                    <a:pt x="722" y="639"/>
                  </a:lnTo>
                  <a:lnTo>
                    <a:pt x="721" y="640"/>
                  </a:lnTo>
                  <a:lnTo>
                    <a:pt x="720" y="640"/>
                  </a:lnTo>
                  <a:lnTo>
                    <a:pt x="718" y="641"/>
                  </a:lnTo>
                  <a:lnTo>
                    <a:pt x="717" y="642"/>
                  </a:lnTo>
                  <a:lnTo>
                    <a:pt x="716" y="643"/>
                  </a:lnTo>
                  <a:close/>
                  <a:moveTo>
                    <a:pt x="723" y="638"/>
                  </a:moveTo>
                  <a:lnTo>
                    <a:pt x="722" y="637"/>
                  </a:lnTo>
                  <a:lnTo>
                    <a:pt x="722" y="636"/>
                  </a:lnTo>
                  <a:lnTo>
                    <a:pt x="722" y="635"/>
                  </a:lnTo>
                  <a:lnTo>
                    <a:pt x="723" y="635"/>
                  </a:lnTo>
                  <a:lnTo>
                    <a:pt x="723" y="637"/>
                  </a:lnTo>
                  <a:lnTo>
                    <a:pt x="723" y="638"/>
                  </a:lnTo>
                  <a:close/>
                  <a:moveTo>
                    <a:pt x="754" y="631"/>
                  </a:moveTo>
                  <a:lnTo>
                    <a:pt x="754" y="630"/>
                  </a:lnTo>
                  <a:lnTo>
                    <a:pt x="753" y="629"/>
                  </a:lnTo>
                  <a:lnTo>
                    <a:pt x="749" y="623"/>
                  </a:lnTo>
                  <a:lnTo>
                    <a:pt x="749" y="622"/>
                  </a:lnTo>
                  <a:lnTo>
                    <a:pt x="744" y="617"/>
                  </a:lnTo>
                  <a:lnTo>
                    <a:pt x="743" y="614"/>
                  </a:lnTo>
                  <a:lnTo>
                    <a:pt x="739" y="608"/>
                  </a:lnTo>
                  <a:lnTo>
                    <a:pt x="736" y="604"/>
                  </a:lnTo>
                  <a:lnTo>
                    <a:pt x="735" y="603"/>
                  </a:lnTo>
                  <a:lnTo>
                    <a:pt x="732" y="599"/>
                  </a:lnTo>
                  <a:lnTo>
                    <a:pt x="728" y="593"/>
                  </a:lnTo>
                  <a:lnTo>
                    <a:pt x="727" y="591"/>
                  </a:lnTo>
                  <a:lnTo>
                    <a:pt x="726" y="591"/>
                  </a:lnTo>
                  <a:lnTo>
                    <a:pt x="723" y="587"/>
                  </a:lnTo>
                  <a:lnTo>
                    <a:pt x="723" y="585"/>
                  </a:lnTo>
                  <a:lnTo>
                    <a:pt x="723" y="581"/>
                  </a:lnTo>
                  <a:lnTo>
                    <a:pt x="726" y="581"/>
                  </a:lnTo>
                  <a:lnTo>
                    <a:pt x="727" y="581"/>
                  </a:lnTo>
                  <a:lnTo>
                    <a:pt x="728" y="581"/>
                  </a:lnTo>
                  <a:lnTo>
                    <a:pt x="728" y="580"/>
                  </a:lnTo>
                  <a:lnTo>
                    <a:pt x="728" y="579"/>
                  </a:lnTo>
                  <a:lnTo>
                    <a:pt x="727" y="578"/>
                  </a:lnTo>
                  <a:lnTo>
                    <a:pt x="726" y="578"/>
                  </a:lnTo>
                  <a:lnTo>
                    <a:pt x="725" y="579"/>
                  </a:lnTo>
                  <a:lnTo>
                    <a:pt x="723" y="579"/>
                  </a:lnTo>
                  <a:lnTo>
                    <a:pt x="722" y="578"/>
                  </a:lnTo>
                  <a:lnTo>
                    <a:pt x="721" y="577"/>
                  </a:lnTo>
                  <a:lnTo>
                    <a:pt x="720" y="575"/>
                  </a:lnTo>
                  <a:lnTo>
                    <a:pt x="719" y="573"/>
                  </a:lnTo>
                  <a:lnTo>
                    <a:pt x="718" y="571"/>
                  </a:lnTo>
                  <a:lnTo>
                    <a:pt x="718" y="569"/>
                  </a:lnTo>
                  <a:lnTo>
                    <a:pt x="717" y="568"/>
                  </a:lnTo>
                  <a:lnTo>
                    <a:pt x="716" y="567"/>
                  </a:lnTo>
                  <a:lnTo>
                    <a:pt x="717" y="567"/>
                  </a:lnTo>
                  <a:lnTo>
                    <a:pt x="718" y="567"/>
                  </a:lnTo>
                  <a:lnTo>
                    <a:pt x="720" y="567"/>
                  </a:lnTo>
                  <a:lnTo>
                    <a:pt x="720" y="566"/>
                  </a:lnTo>
                  <a:lnTo>
                    <a:pt x="721" y="566"/>
                  </a:lnTo>
                  <a:lnTo>
                    <a:pt x="724" y="571"/>
                  </a:lnTo>
                  <a:lnTo>
                    <a:pt x="726" y="572"/>
                  </a:lnTo>
                  <a:lnTo>
                    <a:pt x="727" y="572"/>
                  </a:lnTo>
                  <a:lnTo>
                    <a:pt x="728" y="573"/>
                  </a:lnTo>
                  <a:lnTo>
                    <a:pt x="730" y="578"/>
                  </a:lnTo>
                  <a:lnTo>
                    <a:pt x="730" y="582"/>
                  </a:lnTo>
                  <a:lnTo>
                    <a:pt x="730" y="583"/>
                  </a:lnTo>
                  <a:lnTo>
                    <a:pt x="731" y="583"/>
                  </a:lnTo>
                  <a:lnTo>
                    <a:pt x="732" y="587"/>
                  </a:lnTo>
                  <a:lnTo>
                    <a:pt x="733" y="589"/>
                  </a:lnTo>
                  <a:lnTo>
                    <a:pt x="735" y="591"/>
                  </a:lnTo>
                  <a:lnTo>
                    <a:pt x="735" y="593"/>
                  </a:lnTo>
                  <a:lnTo>
                    <a:pt x="736" y="595"/>
                  </a:lnTo>
                  <a:lnTo>
                    <a:pt x="738" y="596"/>
                  </a:lnTo>
                  <a:lnTo>
                    <a:pt x="739" y="597"/>
                  </a:lnTo>
                  <a:lnTo>
                    <a:pt x="740" y="600"/>
                  </a:lnTo>
                  <a:lnTo>
                    <a:pt x="741" y="602"/>
                  </a:lnTo>
                  <a:lnTo>
                    <a:pt x="742" y="603"/>
                  </a:lnTo>
                  <a:lnTo>
                    <a:pt x="743" y="604"/>
                  </a:lnTo>
                  <a:lnTo>
                    <a:pt x="744" y="607"/>
                  </a:lnTo>
                  <a:lnTo>
                    <a:pt x="745" y="609"/>
                  </a:lnTo>
                  <a:lnTo>
                    <a:pt x="746" y="611"/>
                  </a:lnTo>
                  <a:lnTo>
                    <a:pt x="746" y="612"/>
                  </a:lnTo>
                  <a:lnTo>
                    <a:pt x="747" y="613"/>
                  </a:lnTo>
                  <a:lnTo>
                    <a:pt x="751" y="621"/>
                  </a:lnTo>
                  <a:lnTo>
                    <a:pt x="752" y="623"/>
                  </a:lnTo>
                  <a:lnTo>
                    <a:pt x="754" y="628"/>
                  </a:lnTo>
                  <a:lnTo>
                    <a:pt x="754" y="629"/>
                  </a:lnTo>
                  <a:lnTo>
                    <a:pt x="754" y="630"/>
                  </a:lnTo>
                  <a:lnTo>
                    <a:pt x="754" y="631"/>
                  </a:lnTo>
                  <a:close/>
                  <a:moveTo>
                    <a:pt x="789" y="753"/>
                  </a:moveTo>
                  <a:lnTo>
                    <a:pt x="786" y="754"/>
                  </a:lnTo>
                  <a:lnTo>
                    <a:pt x="784" y="754"/>
                  </a:lnTo>
                  <a:lnTo>
                    <a:pt x="783" y="754"/>
                  </a:lnTo>
                  <a:lnTo>
                    <a:pt x="782" y="755"/>
                  </a:lnTo>
                  <a:lnTo>
                    <a:pt x="781" y="755"/>
                  </a:lnTo>
                  <a:lnTo>
                    <a:pt x="781" y="754"/>
                  </a:lnTo>
                  <a:lnTo>
                    <a:pt x="780" y="754"/>
                  </a:lnTo>
                  <a:lnTo>
                    <a:pt x="778" y="752"/>
                  </a:lnTo>
                  <a:lnTo>
                    <a:pt x="779" y="751"/>
                  </a:lnTo>
                  <a:lnTo>
                    <a:pt x="780" y="750"/>
                  </a:lnTo>
                  <a:lnTo>
                    <a:pt x="780" y="749"/>
                  </a:lnTo>
                  <a:lnTo>
                    <a:pt x="780" y="748"/>
                  </a:lnTo>
                  <a:lnTo>
                    <a:pt x="783" y="743"/>
                  </a:lnTo>
                  <a:lnTo>
                    <a:pt x="784" y="742"/>
                  </a:lnTo>
                  <a:lnTo>
                    <a:pt x="785" y="742"/>
                  </a:lnTo>
                  <a:lnTo>
                    <a:pt x="786" y="742"/>
                  </a:lnTo>
                  <a:lnTo>
                    <a:pt x="786" y="743"/>
                  </a:lnTo>
                  <a:lnTo>
                    <a:pt x="787" y="744"/>
                  </a:lnTo>
                  <a:lnTo>
                    <a:pt x="787" y="745"/>
                  </a:lnTo>
                  <a:lnTo>
                    <a:pt x="787" y="746"/>
                  </a:lnTo>
                  <a:lnTo>
                    <a:pt x="787" y="747"/>
                  </a:lnTo>
                  <a:lnTo>
                    <a:pt x="787" y="746"/>
                  </a:lnTo>
                  <a:lnTo>
                    <a:pt x="788" y="746"/>
                  </a:lnTo>
                  <a:lnTo>
                    <a:pt x="788" y="745"/>
                  </a:lnTo>
                  <a:lnTo>
                    <a:pt x="788" y="746"/>
                  </a:lnTo>
                  <a:lnTo>
                    <a:pt x="789" y="746"/>
                  </a:lnTo>
                  <a:lnTo>
                    <a:pt x="790" y="751"/>
                  </a:lnTo>
                  <a:lnTo>
                    <a:pt x="790" y="752"/>
                  </a:lnTo>
                  <a:lnTo>
                    <a:pt x="789" y="753"/>
                  </a:lnTo>
                  <a:close/>
                  <a:moveTo>
                    <a:pt x="683" y="604"/>
                  </a:moveTo>
                  <a:lnTo>
                    <a:pt x="682" y="604"/>
                  </a:lnTo>
                  <a:lnTo>
                    <a:pt x="682" y="603"/>
                  </a:lnTo>
                  <a:lnTo>
                    <a:pt x="683" y="602"/>
                  </a:lnTo>
                  <a:lnTo>
                    <a:pt x="684" y="602"/>
                  </a:lnTo>
                  <a:lnTo>
                    <a:pt x="684" y="603"/>
                  </a:lnTo>
                  <a:lnTo>
                    <a:pt x="683" y="604"/>
                  </a:lnTo>
                  <a:close/>
                  <a:moveTo>
                    <a:pt x="680" y="605"/>
                  </a:moveTo>
                  <a:lnTo>
                    <a:pt x="679" y="605"/>
                  </a:lnTo>
                  <a:lnTo>
                    <a:pt x="678" y="606"/>
                  </a:lnTo>
                  <a:lnTo>
                    <a:pt x="677" y="606"/>
                  </a:lnTo>
                  <a:lnTo>
                    <a:pt x="677" y="605"/>
                  </a:lnTo>
                  <a:lnTo>
                    <a:pt x="676" y="603"/>
                  </a:lnTo>
                  <a:lnTo>
                    <a:pt x="677" y="603"/>
                  </a:lnTo>
                  <a:lnTo>
                    <a:pt x="678" y="602"/>
                  </a:lnTo>
                  <a:lnTo>
                    <a:pt x="679" y="602"/>
                  </a:lnTo>
                  <a:lnTo>
                    <a:pt x="680" y="602"/>
                  </a:lnTo>
                  <a:lnTo>
                    <a:pt x="681" y="602"/>
                  </a:lnTo>
                  <a:lnTo>
                    <a:pt x="680" y="604"/>
                  </a:lnTo>
                  <a:lnTo>
                    <a:pt x="680" y="605"/>
                  </a:lnTo>
                  <a:close/>
                  <a:moveTo>
                    <a:pt x="686" y="598"/>
                  </a:moveTo>
                  <a:lnTo>
                    <a:pt x="685" y="598"/>
                  </a:lnTo>
                  <a:lnTo>
                    <a:pt x="685" y="597"/>
                  </a:lnTo>
                  <a:lnTo>
                    <a:pt x="686" y="596"/>
                  </a:lnTo>
                  <a:lnTo>
                    <a:pt x="687" y="593"/>
                  </a:lnTo>
                  <a:lnTo>
                    <a:pt x="687" y="592"/>
                  </a:lnTo>
                  <a:lnTo>
                    <a:pt x="688" y="591"/>
                  </a:lnTo>
                  <a:lnTo>
                    <a:pt x="689" y="592"/>
                  </a:lnTo>
                  <a:lnTo>
                    <a:pt x="690" y="591"/>
                  </a:lnTo>
                  <a:lnTo>
                    <a:pt x="691" y="591"/>
                  </a:lnTo>
                  <a:lnTo>
                    <a:pt x="691" y="592"/>
                  </a:lnTo>
                  <a:lnTo>
                    <a:pt x="688" y="595"/>
                  </a:lnTo>
                  <a:lnTo>
                    <a:pt x="686" y="598"/>
                  </a:lnTo>
                  <a:close/>
                  <a:moveTo>
                    <a:pt x="690" y="587"/>
                  </a:moveTo>
                  <a:lnTo>
                    <a:pt x="689" y="586"/>
                  </a:lnTo>
                  <a:lnTo>
                    <a:pt x="689" y="585"/>
                  </a:lnTo>
                  <a:lnTo>
                    <a:pt x="690" y="585"/>
                  </a:lnTo>
                  <a:lnTo>
                    <a:pt x="691" y="585"/>
                  </a:lnTo>
                  <a:lnTo>
                    <a:pt x="691" y="586"/>
                  </a:lnTo>
                  <a:lnTo>
                    <a:pt x="690" y="587"/>
                  </a:lnTo>
                  <a:close/>
                  <a:moveTo>
                    <a:pt x="731" y="574"/>
                  </a:moveTo>
                  <a:lnTo>
                    <a:pt x="730" y="574"/>
                  </a:lnTo>
                  <a:lnTo>
                    <a:pt x="729" y="573"/>
                  </a:lnTo>
                  <a:lnTo>
                    <a:pt x="726" y="568"/>
                  </a:lnTo>
                  <a:lnTo>
                    <a:pt x="724" y="567"/>
                  </a:lnTo>
                  <a:lnTo>
                    <a:pt x="723" y="566"/>
                  </a:lnTo>
                  <a:lnTo>
                    <a:pt x="723" y="565"/>
                  </a:lnTo>
                  <a:lnTo>
                    <a:pt x="723" y="564"/>
                  </a:lnTo>
                  <a:lnTo>
                    <a:pt x="724" y="565"/>
                  </a:lnTo>
                  <a:lnTo>
                    <a:pt x="726" y="567"/>
                  </a:lnTo>
                  <a:lnTo>
                    <a:pt x="727" y="567"/>
                  </a:lnTo>
                  <a:lnTo>
                    <a:pt x="727" y="568"/>
                  </a:lnTo>
                  <a:lnTo>
                    <a:pt x="729" y="569"/>
                  </a:lnTo>
                  <a:lnTo>
                    <a:pt x="730" y="571"/>
                  </a:lnTo>
                  <a:lnTo>
                    <a:pt x="731" y="573"/>
                  </a:lnTo>
                  <a:lnTo>
                    <a:pt x="731" y="574"/>
                  </a:lnTo>
                  <a:close/>
                  <a:moveTo>
                    <a:pt x="680" y="596"/>
                  </a:moveTo>
                  <a:lnTo>
                    <a:pt x="677" y="596"/>
                  </a:lnTo>
                  <a:lnTo>
                    <a:pt x="676" y="596"/>
                  </a:lnTo>
                  <a:lnTo>
                    <a:pt x="675" y="596"/>
                  </a:lnTo>
                  <a:lnTo>
                    <a:pt x="673" y="594"/>
                  </a:lnTo>
                  <a:lnTo>
                    <a:pt x="672" y="594"/>
                  </a:lnTo>
                  <a:lnTo>
                    <a:pt x="672" y="593"/>
                  </a:lnTo>
                  <a:lnTo>
                    <a:pt x="672" y="592"/>
                  </a:lnTo>
                  <a:lnTo>
                    <a:pt x="672" y="591"/>
                  </a:lnTo>
                  <a:lnTo>
                    <a:pt x="673" y="591"/>
                  </a:lnTo>
                  <a:lnTo>
                    <a:pt x="673" y="590"/>
                  </a:lnTo>
                  <a:lnTo>
                    <a:pt x="674" y="589"/>
                  </a:lnTo>
                  <a:lnTo>
                    <a:pt x="676" y="589"/>
                  </a:lnTo>
                  <a:lnTo>
                    <a:pt x="677" y="589"/>
                  </a:lnTo>
                  <a:lnTo>
                    <a:pt x="678" y="591"/>
                  </a:lnTo>
                  <a:lnTo>
                    <a:pt x="679" y="592"/>
                  </a:lnTo>
                  <a:lnTo>
                    <a:pt x="680" y="591"/>
                  </a:lnTo>
                  <a:lnTo>
                    <a:pt x="679" y="590"/>
                  </a:lnTo>
                  <a:lnTo>
                    <a:pt x="680" y="590"/>
                  </a:lnTo>
                  <a:lnTo>
                    <a:pt x="681" y="589"/>
                  </a:lnTo>
                  <a:lnTo>
                    <a:pt x="682" y="588"/>
                  </a:lnTo>
                  <a:lnTo>
                    <a:pt x="682" y="589"/>
                  </a:lnTo>
                  <a:lnTo>
                    <a:pt x="681" y="590"/>
                  </a:lnTo>
                  <a:lnTo>
                    <a:pt x="681" y="592"/>
                  </a:lnTo>
                  <a:lnTo>
                    <a:pt x="681" y="593"/>
                  </a:lnTo>
                  <a:lnTo>
                    <a:pt x="681" y="594"/>
                  </a:lnTo>
                  <a:lnTo>
                    <a:pt x="681" y="595"/>
                  </a:lnTo>
                  <a:lnTo>
                    <a:pt x="680" y="596"/>
                  </a:lnTo>
                  <a:close/>
                  <a:moveTo>
                    <a:pt x="676" y="587"/>
                  </a:moveTo>
                  <a:lnTo>
                    <a:pt x="674" y="588"/>
                  </a:lnTo>
                  <a:lnTo>
                    <a:pt x="673" y="587"/>
                  </a:lnTo>
                  <a:lnTo>
                    <a:pt x="673" y="586"/>
                  </a:lnTo>
                  <a:lnTo>
                    <a:pt x="675" y="585"/>
                  </a:lnTo>
                  <a:lnTo>
                    <a:pt x="675" y="584"/>
                  </a:lnTo>
                  <a:lnTo>
                    <a:pt x="675" y="585"/>
                  </a:lnTo>
                  <a:lnTo>
                    <a:pt x="677" y="585"/>
                  </a:lnTo>
                  <a:lnTo>
                    <a:pt x="677" y="586"/>
                  </a:lnTo>
                  <a:lnTo>
                    <a:pt x="676" y="586"/>
                  </a:lnTo>
                  <a:lnTo>
                    <a:pt x="677" y="586"/>
                  </a:lnTo>
                  <a:lnTo>
                    <a:pt x="677" y="587"/>
                  </a:lnTo>
                  <a:lnTo>
                    <a:pt x="676" y="587"/>
                  </a:lnTo>
                  <a:close/>
                  <a:moveTo>
                    <a:pt x="707" y="576"/>
                  </a:moveTo>
                  <a:lnTo>
                    <a:pt x="706" y="576"/>
                  </a:lnTo>
                  <a:lnTo>
                    <a:pt x="705" y="575"/>
                  </a:lnTo>
                  <a:lnTo>
                    <a:pt x="703" y="575"/>
                  </a:lnTo>
                  <a:lnTo>
                    <a:pt x="702" y="574"/>
                  </a:lnTo>
                  <a:lnTo>
                    <a:pt x="702" y="572"/>
                  </a:lnTo>
                  <a:lnTo>
                    <a:pt x="703" y="572"/>
                  </a:lnTo>
                  <a:lnTo>
                    <a:pt x="704" y="572"/>
                  </a:lnTo>
                  <a:lnTo>
                    <a:pt x="705" y="572"/>
                  </a:lnTo>
                  <a:lnTo>
                    <a:pt x="705" y="573"/>
                  </a:lnTo>
                  <a:lnTo>
                    <a:pt x="707" y="574"/>
                  </a:lnTo>
                  <a:lnTo>
                    <a:pt x="707" y="575"/>
                  </a:lnTo>
                  <a:lnTo>
                    <a:pt x="707" y="576"/>
                  </a:lnTo>
                  <a:close/>
                  <a:moveTo>
                    <a:pt x="677" y="584"/>
                  </a:moveTo>
                  <a:lnTo>
                    <a:pt x="677" y="582"/>
                  </a:lnTo>
                  <a:lnTo>
                    <a:pt x="678" y="581"/>
                  </a:lnTo>
                  <a:lnTo>
                    <a:pt x="678" y="582"/>
                  </a:lnTo>
                  <a:lnTo>
                    <a:pt x="678" y="583"/>
                  </a:lnTo>
                  <a:lnTo>
                    <a:pt x="677" y="584"/>
                  </a:lnTo>
                  <a:close/>
                  <a:moveTo>
                    <a:pt x="681" y="581"/>
                  </a:moveTo>
                  <a:lnTo>
                    <a:pt x="681" y="580"/>
                  </a:lnTo>
                  <a:lnTo>
                    <a:pt x="681" y="579"/>
                  </a:lnTo>
                  <a:lnTo>
                    <a:pt x="682" y="578"/>
                  </a:lnTo>
                  <a:lnTo>
                    <a:pt x="682" y="579"/>
                  </a:lnTo>
                  <a:lnTo>
                    <a:pt x="682" y="580"/>
                  </a:lnTo>
                  <a:lnTo>
                    <a:pt x="681" y="581"/>
                  </a:lnTo>
                  <a:close/>
                  <a:moveTo>
                    <a:pt x="645" y="487"/>
                  </a:moveTo>
                  <a:lnTo>
                    <a:pt x="644" y="486"/>
                  </a:lnTo>
                  <a:lnTo>
                    <a:pt x="644" y="484"/>
                  </a:lnTo>
                  <a:lnTo>
                    <a:pt x="643" y="483"/>
                  </a:lnTo>
                  <a:lnTo>
                    <a:pt x="643" y="482"/>
                  </a:lnTo>
                  <a:lnTo>
                    <a:pt x="643" y="481"/>
                  </a:lnTo>
                  <a:lnTo>
                    <a:pt x="643" y="480"/>
                  </a:lnTo>
                  <a:lnTo>
                    <a:pt x="644" y="478"/>
                  </a:lnTo>
                  <a:lnTo>
                    <a:pt x="645" y="473"/>
                  </a:lnTo>
                  <a:lnTo>
                    <a:pt x="645" y="472"/>
                  </a:lnTo>
                  <a:lnTo>
                    <a:pt x="646" y="472"/>
                  </a:lnTo>
                  <a:lnTo>
                    <a:pt x="647" y="473"/>
                  </a:lnTo>
                  <a:lnTo>
                    <a:pt x="646" y="478"/>
                  </a:lnTo>
                  <a:lnTo>
                    <a:pt x="646" y="480"/>
                  </a:lnTo>
                  <a:lnTo>
                    <a:pt x="646" y="482"/>
                  </a:lnTo>
                  <a:lnTo>
                    <a:pt x="646" y="484"/>
                  </a:lnTo>
                  <a:lnTo>
                    <a:pt x="646" y="486"/>
                  </a:lnTo>
                  <a:lnTo>
                    <a:pt x="645" y="487"/>
                  </a:lnTo>
                  <a:close/>
                  <a:moveTo>
                    <a:pt x="683" y="461"/>
                  </a:moveTo>
                  <a:lnTo>
                    <a:pt x="683" y="459"/>
                  </a:lnTo>
                  <a:lnTo>
                    <a:pt x="684" y="459"/>
                  </a:lnTo>
                  <a:lnTo>
                    <a:pt x="684" y="460"/>
                  </a:lnTo>
                  <a:lnTo>
                    <a:pt x="683" y="461"/>
                  </a:lnTo>
                  <a:close/>
                  <a:moveTo>
                    <a:pt x="675" y="462"/>
                  </a:moveTo>
                  <a:lnTo>
                    <a:pt x="674" y="462"/>
                  </a:lnTo>
                  <a:lnTo>
                    <a:pt x="673" y="462"/>
                  </a:lnTo>
                  <a:lnTo>
                    <a:pt x="672" y="461"/>
                  </a:lnTo>
                  <a:lnTo>
                    <a:pt x="672" y="460"/>
                  </a:lnTo>
                  <a:lnTo>
                    <a:pt x="673" y="460"/>
                  </a:lnTo>
                  <a:lnTo>
                    <a:pt x="673" y="461"/>
                  </a:lnTo>
                  <a:lnTo>
                    <a:pt x="674" y="460"/>
                  </a:lnTo>
                  <a:lnTo>
                    <a:pt x="675" y="462"/>
                  </a:lnTo>
                  <a:close/>
                  <a:moveTo>
                    <a:pt x="664" y="467"/>
                  </a:moveTo>
                  <a:lnTo>
                    <a:pt x="664" y="468"/>
                  </a:lnTo>
                  <a:lnTo>
                    <a:pt x="663" y="467"/>
                  </a:lnTo>
                  <a:lnTo>
                    <a:pt x="662" y="467"/>
                  </a:lnTo>
                  <a:lnTo>
                    <a:pt x="662" y="466"/>
                  </a:lnTo>
                  <a:lnTo>
                    <a:pt x="662" y="465"/>
                  </a:lnTo>
                  <a:lnTo>
                    <a:pt x="663" y="465"/>
                  </a:lnTo>
                  <a:lnTo>
                    <a:pt x="664" y="465"/>
                  </a:lnTo>
                  <a:lnTo>
                    <a:pt x="666" y="466"/>
                  </a:lnTo>
                  <a:lnTo>
                    <a:pt x="664" y="467"/>
                  </a:lnTo>
                  <a:close/>
                  <a:moveTo>
                    <a:pt x="670" y="466"/>
                  </a:moveTo>
                  <a:lnTo>
                    <a:pt x="669" y="466"/>
                  </a:lnTo>
                  <a:lnTo>
                    <a:pt x="668" y="466"/>
                  </a:lnTo>
                  <a:lnTo>
                    <a:pt x="667" y="465"/>
                  </a:lnTo>
                  <a:lnTo>
                    <a:pt x="667" y="464"/>
                  </a:lnTo>
                  <a:lnTo>
                    <a:pt x="669" y="464"/>
                  </a:lnTo>
                  <a:lnTo>
                    <a:pt x="670" y="465"/>
                  </a:lnTo>
                  <a:lnTo>
                    <a:pt x="671" y="465"/>
                  </a:lnTo>
                  <a:lnTo>
                    <a:pt x="670" y="466"/>
                  </a:lnTo>
                  <a:close/>
                  <a:moveTo>
                    <a:pt x="768" y="1011"/>
                  </a:moveTo>
                  <a:lnTo>
                    <a:pt x="759" y="1010"/>
                  </a:lnTo>
                  <a:lnTo>
                    <a:pt x="757" y="1012"/>
                  </a:lnTo>
                  <a:lnTo>
                    <a:pt x="754" y="1016"/>
                  </a:lnTo>
                  <a:lnTo>
                    <a:pt x="748" y="1015"/>
                  </a:lnTo>
                  <a:lnTo>
                    <a:pt x="745" y="1015"/>
                  </a:lnTo>
                  <a:lnTo>
                    <a:pt x="743" y="1019"/>
                  </a:lnTo>
                  <a:lnTo>
                    <a:pt x="733" y="1023"/>
                  </a:lnTo>
                  <a:lnTo>
                    <a:pt x="729" y="1028"/>
                  </a:lnTo>
                  <a:lnTo>
                    <a:pt x="722" y="1028"/>
                  </a:lnTo>
                  <a:lnTo>
                    <a:pt x="722" y="1029"/>
                  </a:lnTo>
                  <a:lnTo>
                    <a:pt x="721" y="1030"/>
                  </a:lnTo>
                  <a:lnTo>
                    <a:pt x="721" y="1031"/>
                  </a:lnTo>
                  <a:lnTo>
                    <a:pt x="721" y="1032"/>
                  </a:lnTo>
                  <a:lnTo>
                    <a:pt x="720" y="1032"/>
                  </a:lnTo>
                  <a:lnTo>
                    <a:pt x="720" y="1033"/>
                  </a:lnTo>
                  <a:lnTo>
                    <a:pt x="720" y="1034"/>
                  </a:lnTo>
                  <a:lnTo>
                    <a:pt x="720" y="1037"/>
                  </a:lnTo>
                  <a:lnTo>
                    <a:pt x="720" y="1040"/>
                  </a:lnTo>
                  <a:lnTo>
                    <a:pt x="721" y="1040"/>
                  </a:lnTo>
                  <a:lnTo>
                    <a:pt x="721" y="1041"/>
                  </a:lnTo>
                  <a:lnTo>
                    <a:pt x="721" y="1042"/>
                  </a:lnTo>
                  <a:lnTo>
                    <a:pt x="720" y="1042"/>
                  </a:lnTo>
                  <a:lnTo>
                    <a:pt x="720" y="1043"/>
                  </a:lnTo>
                  <a:lnTo>
                    <a:pt x="719" y="1043"/>
                  </a:lnTo>
                  <a:lnTo>
                    <a:pt x="720" y="1043"/>
                  </a:lnTo>
                  <a:lnTo>
                    <a:pt x="720" y="1044"/>
                  </a:lnTo>
                  <a:lnTo>
                    <a:pt x="720" y="1045"/>
                  </a:lnTo>
                  <a:lnTo>
                    <a:pt x="720" y="1046"/>
                  </a:lnTo>
                  <a:lnTo>
                    <a:pt x="721" y="1046"/>
                  </a:lnTo>
                  <a:lnTo>
                    <a:pt x="721" y="1047"/>
                  </a:lnTo>
                  <a:lnTo>
                    <a:pt x="722" y="1048"/>
                  </a:lnTo>
                  <a:lnTo>
                    <a:pt x="722" y="1049"/>
                  </a:lnTo>
                  <a:lnTo>
                    <a:pt x="722" y="1050"/>
                  </a:lnTo>
                  <a:lnTo>
                    <a:pt x="721" y="1050"/>
                  </a:lnTo>
                  <a:lnTo>
                    <a:pt x="720" y="1050"/>
                  </a:lnTo>
                  <a:lnTo>
                    <a:pt x="719" y="1050"/>
                  </a:lnTo>
                  <a:lnTo>
                    <a:pt x="718" y="1050"/>
                  </a:lnTo>
                  <a:lnTo>
                    <a:pt x="718" y="1051"/>
                  </a:lnTo>
                  <a:lnTo>
                    <a:pt x="719" y="1051"/>
                  </a:lnTo>
                  <a:lnTo>
                    <a:pt x="720" y="1051"/>
                  </a:lnTo>
                  <a:lnTo>
                    <a:pt x="721" y="1052"/>
                  </a:lnTo>
                  <a:lnTo>
                    <a:pt x="721" y="1053"/>
                  </a:lnTo>
                  <a:lnTo>
                    <a:pt x="722" y="1054"/>
                  </a:lnTo>
                  <a:lnTo>
                    <a:pt x="722" y="1055"/>
                  </a:lnTo>
                  <a:lnTo>
                    <a:pt x="722" y="1056"/>
                  </a:lnTo>
                  <a:lnTo>
                    <a:pt x="722" y="1057"/>
                  </a:lnTo>
                  <a:lnTo>
                    <a:pt x="722" y="1058"/>
                  </a:lnTo>
                  <a:lnTo>
                    <a:pt x="723" y="1059"/>
                  </a:lnTo>
                  <a:lnTo>
                    <a:pt x="723" y="1060"/>
                  </a:lnTo>
                  <a:lnTo>
                    <a:pt x="723" y="1062"/>
                  </a:lnTo>
                  <a:lnTo>
                    <a:pt x="724" y="1062"/>
                  </a:lnTo>
                  <a:lnTo>
                    <a:pt x="724" y="1063"/>
                  </a:lnTo>
                  <a:lnTo>
                    <a:pt x="724" y="1064"/>
                  </a:lnTo>
                  <a:lnTo>
                    <a:pt x="723" y="1064"/>
                  </a:lnTo>
                  <a:lnTo>
                    <a:pt x="724" y="1065"/>
                  </a:lnTo>
                  <a:lnTo>
                    <a:pt x="723" y="1065"/>
                  </a:lnTo>
                  <a:lnTo>
                    <a:pt x="724" y="1065"/>
                  </a:lnTo>
                  <a:lnTo>
                    <a:pt x="724" y="1066"/>
                  </a:lnTo>
                  <a:lnTo>
                    <a:pt x="723" y="1066"/>
                  </a:lnTo>
                  <a:lnTo>
                    <a:pt x="723" y="1067"/>
                  </a:lnTo>
                  <a:lnTo>
                    <a:pt x="722" y="1067"/>
                  </a:lnTo>
                  <a:lnTo>
                    <a:pt x="722" y="1068"/>
                  </a:lnTo>
                  <a:lnTo>
                    <a:pt x="721" y="1068"/>
                  </a:lnTo>
                  <a:lnTo>
                    <a:pt x="719" y="1066"/>
                  </a:lnTo>
                  <a:lnTo>
                    <a:pt x="718" y="1065"/>
                  </a:lnTo>
                  <a:lnTo>
                    <a:pt x="717" y="1065"/>
                  </a:lnTo>
                  <a:lnTo>
                    <a:pt x="717" y="1066"/>
                  </a:lnTo>
                  <a:lnTo>
                    <a:pt x="718" y="1066"/>
                  </a:lnTo>
                  <a:lnTo>
                    <a:pt x="718" y="1067"/>
                  </a:lnTo>
                  <a:lnTo>
                    <a:pt x="719" y="1068"/>
                  </a:lnTo>
                  <a:lnTo>
                    <a:pt x="719" y="1069"/>
                  </a:lnTo>
                  <a:lnTo>
                    <a:pt x="720" y="1072"/>
                  </a:lnTo>
                  <a:lnTo>
                    <a:pt x="719" y="1073"/>
                  </a:lnTo>
                  <a:lnTo>
                    <a:pt x="718" y="1073"/>
                  </a:lnTo>
                  <a:lnTo>
                    <a:pt x="717" y="1073"/>
                  </a:lnTo>
                  <a:lnTo>
                    <a:pt x="718" y="1073"/>
                  </a:lnTo>
                  <a:lnTo>
                    <a:pt x="717" y="1073"/>
                  </a:lnTo>
                  <a:lnTo>
                    <a:pt x="715" y="1072"/>
                  </a:lnTo>
                  <a:lnTo>
                    <a:pt x="714" y="1072"/>
                  </a:lnTo>
                  <a:lnTo>
                    <a:pt x="713" y="1072"/>
                  </a:lnTo>
                  <a:lnTo>
                    <a:pt x="711" y="1070"/>
                  </a:lnTo>
                  <a:lnTo>
                    <a:pt x="710" y="1070"/>
                  </a:lnTo>
                  <a:lnTo>
                    <a:pt x="710" y="1072"/>
                  </a:lnTo>
                  <a:lnTo>
                    <a:pt x="709" y="1072"/>
                  </a:lnTo>
                  <a:lnTo>
                    <a:pt x="708" y="1070"/>
                  </a:lnTo>
                  <a:lnTo>
                    <a:pt x="707" y="1070"/>
                  </a:lnTo>
                  <a:lnTo>
                    <a:pt x="706" y="1070"/>
                  </a:lnTo>
                  <a:lnTo>
                    <a:pt x="704" y="1070"/>
                  </a:lnTo>
                  <a:lnTo>
                    <a:pt x="703" y="1070"/>
                  </a:lnTo>
                  <a:lnTo>
                    <a:pt x="703" y="1069"/>
                  </a:lnTo>
                  <a:lnTo>
                    <a:pt x="702" y="1069"/>
                  </a:lnTo>
                  <a:lnTo>
                    <a:pt x="702" y="1070"/>
                  </a:lnTo>
                  <a:lnTo>
                    <a:pt x="698" y="1073"/>
                  </a:lnTo>
                  <a:lnTo>
                    <a:pt x="697" y="1072"/>
                  </a:lnTo>
                  <a:lnTo>
                    <a:pt x="693" y="1067"/>
                  </a:lnTo>
                  <a:lnTo>
                    <a:pt x="692" y="1066"/>
                  </a:lnTo>
                  <a:lnTo>
                    <a:pt x="691" y="1066"/>
                  </a:lnTo>
                  <a:lnTo>
                    <a:pt x="690" y="1066"/>
                  </a:lnTo>
                  <a:lnTo>
                    <a:pt x="689" y="1067"/>
                  </a:lnTo>
                  <a:lnTo>
                    <a:pt x="688" y="1067"/>
                  </a:lnTo>
                  <a:lnTo>
                    <a:pt x="687" y="1067"/>
                  </a:lnTo>
                  <a:lnTo>
                    <a:pt x="686" y="1066"/>
                  </a:lnTo>
                  <a:lnTo>
                    <a:pt x="685" y="1065"/>
                  </a:lnTo>
                  <a:lnTo>
                    <a:pt x="684" y="1065"/>
                  </a:lnTo>
                  <a:lnTo>
                    <a:pt x="684" y="1067"/>
                  </a:lnTo>
                  <a:lnTo>
                    <a:pt x="683" y="1067"/>
                  </a:lnTo>
                  <a:lnTo>
                    <a:pt x="682" y="1067"/>
                  </a:lnTo>
                  <a:lnTo>
                    <a:pt x="680" y="1066"/>
                  </a:lnTo>
                  <a:lnTo>
                    <a:pt x="678" y="1065"/>
                  </a:lnTo>
                  <a:lnTo>
                    <a:pt x="677" y="1064"/>
                  </a:lnTo>
                  <a:lnTo>
                    <a:pt x="676" y="1065"/>
                  </a:lnTo>
                  <a:lnTo>
                    <a:pt x="675" y="1066"/>
                  </a:lnTo>
                  <a:lnTo>
                    <a:pt x="673" y="1067"/>
                  </a:lnTo>
                  <a:lnTo>
                    <a:pt x="672" y="1067"/>
                  </a:lnTo>
                  <a:lnTo>
                    <a:pt x="671" y="1066"/>
                  </a:lnTo>
                  <a:lnTo>
                    <a:pt x="670" y="1066"/>
                  </a:lnTo>
                  <a:lnTo>
                    <a:pt x="668" y="1062"/>
                  </a:lnTo>
                  <a:lnTo>
                    <a:pt x="667" y="1062"/>
                  </a:lnTo>
                  <a:lnTo>
                    <a:pt x="667" y="1064"/>
                  </a:lnTo>
                  <a:lnTo>
                    <a:pt x="667" y="1065"/>
                  </a:lnTo>
                  <a:lnTo>
                    <a:pt x="668" y="1067"/>
                  </a:lnTo>
                  <a:lnTo>
                    <a:pt x="668" y="1068"/>
                  </a:lnTo>
                  <a:lnTo>
                    <a:pt x="666" y="1069"/>
                  </a:lnTo>
                  <a:lnTo>
                    <a:pt x="666" y="1072"/>
                  </a:lnTo>
                  <a:lnTo>
                    <a:pt x="664" y="1072"/>
                  </a:lnTo>
                  <a:lnTo>
                    <a:pt x="662" y="1073"/>
                  </a:lnTo>
                  <a:lnTo>
                    <a:pt x="660" y="1073"/>
                  </a:lnTo>
                  <a:lnTo>
                    <a:pt x="656" y="1073"/>
                  </a:lnTo>
                  <a:lnTo>
                    <a:pt x="655" y="1072"/>
                  </a:lnTo>
                  <a:lnTo>
                    <a:pt x="654" y="1072"/>
                  </a:lnTo>
                  <a:lnTo>
                    <a:pt x="653" y="1070"/>
                  </a:lnTo>
                  <a:lnTo>
                    <a:pt x="652" y="1070"/>
                  </a:lnTo>
                  <a:lnTo>
                    <a:pt x="651" y="1069"/>
                  </a:lnTo>
                  <a:lnTo>
                    <a:pt x="650" y="1068"/>
                  </a:lnTo>
                  <a:lnTo>
                    <a:pt x="649" y="1067"/>
                  </a:lnTo>
                  <a:lnTo>
                    <a:pt x="648" y="1067"/>
                  </a:lnTo>
                  <a:lnTo>
                    <a:pt x="647" y="1066"/>
                  </a:lnTo>
                  <a:lnTo>
                    <a:pt x="645" y="1065"/>
                  </a:lnTo>
                  <a:lnTo>
                    <a:pt x="644" y="1063"/>
                  </a:lnTo>
                  <a:lnTo>
                    <a:pt x="643" y="1060"/>
                  </a:lnTo>
                  <a:lnTo>
                    <a:pt x="643" y="1059"/>
                  </a:lnTo>
                  <a:lnTo>
                    <a:pt x="640" y="1057"/>
                  </a:lnTo>
                  <a:lnTo>
                    <a:pt x="639" y="1056"/>
                  </a:lnTo>
                  <a:lnTo>
                    <a:pt x="636" y="1056"/>
                  </a:lnTo>
                  <a:lnTo>
                    <a:pt x="636" y="1055"/>
                  </a:lnTo>
                  <a:lnTo>
                    <a:pt x="635" y="1055"/>
                  </a:lnTo>
                  <a:lnTo>
                    <a:pt x="634" y="1054"/>
                  </a:lnTo>
                  <a:lnTo>
                    <a:pt x="633" y="1053"/>
                  </a:lnTo>
                  <a:lnTo>
                    <a:pt x="631" y="1052"/>
                  </a:lnTo>
                  <a:lnTo>
                    <a:pt x="630" y="1052"/>
                  </a:lnTo>
                  <a:lnTo>
                    <a:pt x="630" y="1051"/>
                  </a:lnTo>
                  <a:lnTo>
                    <a:pt x="630" y="1050"/>
                  </a:lnTo>
                  <a:lnTo>
                    <a:pt x="630" y="1048"/>
                  </a:lnTo>
                  <a:lnTo>
                    <a:pt x="628" y="1047"/>
                  </a:lnTo>
                  <a:lnTo>
                    <a:pt x="627" y="1046"/>
                  </a:lnTo>
                  <a:lnTo>
                    <a:pt x="624" y="1044"/>
                  </a:lnTo>
                  <a:lnTo>
                    <a:pt x="623" y="1044"/>
                  </a:lnTo>
                  <a:lnTo>
                    <a:pt x="621" y="1044"/>
                  </a:lnTo>
                  <a:lnTo>
                    <a:pt x="620" y="1043"/>
                  </a:lnTo>
                  <a:lnTo>
                    <a:pt x="620" y="1042"/>
                  </a:lnTo>
                  <a:lnTo>
                    <a:pt x="620" y="1041"/>
                  </a:lnTo>
                  <a:lnTo>
                    <a:pt x="619" y="1041"/>
                  </a:lnTo>
                  <a:lnTo>
                    <a:pt x="618" y="1041"/>
                  </a:lnTo>
                  <a:lnTo>
                    <a:pt x="618" y="1043"/>
                  </a:lnTo>
                  <a:lnTo>
                    <a:pt x="617" y="1043"/>
                  </a:lnTo>
                  <a:lnTo>
                    <a:pt x="616" y="1044"/>
                  </a:lnTo>
                  <a:lnTo>
                    <a:pt x="614" y="1044"/>
                  </a:lnTo>
                  <a:lnTo>
                    <a:pt x="612" y="1043"/>
                  </a:lnTo>
                  <a:lnTo>
                    <a:pt x="611" y="1043"/>
                  </a:lnTo>
                  <a:lnTo>
                    <a:pt x="611" y="1042"/>
                  </a:lnTo>
                  <a:lnTo>
                    <a:pt x="610" y="1041"/>
                  </a:lnTo>
                  <a:lnTo>
                    <a:pt x="609" y="1040"/>
                  </a:lnTo>
                  <a:lnTo>
                    <a:pt x="609" y="1038"/>
                  </a:lnTo>
                  <a:lnTo>
                    <a:pt x="608" y="1038"/>
                  </a:lnTo>
                  <a:lnTo>
                    <a:pt x="606" y="1036"/>
                  </a:lnTo>
                  <a:lnTo>
                    <a:pt x="603" y="1035"/>
                  </a:lnTo>
                  <a:lnTo>
                    <a:pt x="602" y="1034"/>
                  </a:lnTo>
                  <a:lnTo>
                    <a:pt x="601" y="1034"/>
                  </a:lnTo>
                  <a:lnTo>
                    <a:pt x="601" y="1033"/>
                  </a:lnTo>
                  <a:lnTo>
                    <a:pt x="600" y="1033"/>
                  </a:lnTo>
                  <a:lnTo>
                    <a:pt x="599" y="1033"/>
                  </a:lnTo>
                  <a:lnTo>
                    <a:pt x="599" y="1034"/>
                  </a:lnTo>
                  <a:lnTo>
                    <a:pt x="599" y="1035"/>
                  </a:lnTo>
                  <a:lnTo>
                    <a:pt x="598" y="1036"/>
                  </a:lnTo>
                  <a:lnTo>
                    <a:pt x="597" y="1036"/>
                  </a:lnTo>
                  <a:lnTo>
                    <a:pt x="596" y="1036"/>
                  </a:lnTo>
                  <a:lnTo>
                    <a:pt x="595" y="1036"/>
                  </a:lnTo>
                  <a:lnTo>
                    <a:pt x="596" y="1037"/>
                  </a:lnTo>
                  <a:lnTo>
                    <a:pt x="597" y="1038"/>
                  </a:lnTo>
                  <a:lnTo>
                    <a:pt x="597" y="1037"/>
                  </a:lnTo>
                  <a:lnTo>
                    <a:pt x="599" y="1037"/>
                  </a:lnTo>
                  <a:lnTo>
                    <a:pt x="602" y="1038"/>
                  </a:lnTo>
                  <a:lnTo>
                    <a:pt x="604" y="1038"/>
                  </a:lnTo>
                  <a:lnTo>
                    <a:pt x="605" y="1041"/>
                  </a:lnTo>
                  <a:lnTo>
                    <a:pt x="606" y="1041"/>
                  </a:lnTo>
                  <a:lnTo>
                    <a:pt x="606" y="1042"/>
                  </a:lnTo>
                  <a:lnTo>
                    <a:pt x="606" y="1043"/>
                  </a:lnTo>
                  <a:lnTo>
                    <a:pt x="605" y="1044"/>
                  </a:lnTo>
                  <a:lnTo>
                    <a:pt x="604" y="1045"/>
                  </a:lnTo>
                  <a:lnTo>
                    <a:pt x="604" y="1046"/>
                  </a:lnTo>
                  <a:lnTo>
                    <a:pt x="605" y="1047"/>
                  </a:lnTo>
                  <a:lnTo>
                    <a:pt x="605" y="1049"/>
                  </a:lnTo>
                  <a:lnTo>
                    <a:pt x="605" y="1050"/>
                  </a:lnTo>
                  <a:lnTo>
                    <a:pt x="606" y="1049"/>
                  </a:lnTo>
                  <a:lnTo>
                    <a:pt x="608" y="1049"/>
                  </a:lnTo>
                  <a:lnTo>
                    <a:pt x="609" y="1049"/>
                  </a:lnTo>
                  <a:lnTo>
                    <a:pt x="610" y="1049"/>
                  </a:lnTo>
                  <a:lnTo>
                    <a:pt x="611" y="1049"/>
                  </a:lnTo>
                  <a:lnTo>
                    <a:pt x="612" y="1049"/>
                  </a:lnTo>
                  <a:lnTo>
                    <a:pt x="615" y="1049"/>
                  </a:lnTo>
                  <a:lnTo>
                    <a:pt x="616" y="1049"/>
                  </a:lnTo>
                  <a:lnTo>
                    <a:pt x="619" y="1049"/>
                  </a:lnTo>
                  <a:lnTo>
                    <a:pt x="622" y="1049"/>
                  </a:lnTo>
                  <a:lnTo>
                    <a:pt x="624" y="1050"/>
                  </a:lnTo>
                  <a:lnTo>
                    <a:pt x="624" y="1051"/>
                  </a:lnTo>
                  <a:lnTo>
                    <a:pt x="623" y="1051"/>
                  </a:lnTo>
                  <a:lnTo>
                    <a:pt x="622" y="1050"/>
                  </a:lnTo>
                  <a:lnTo>
                    <a:pt x="620" y="1050"/>
                  </a:lnTo>
                  <a:lnTo>
                    <a:pt x="618" y="1050"/>
                  </a:lnTo>
                  <a:lnTo>
                    <a:pt x="617" y="1050"/>
                  </a:lnTo>
                  <a:lnTo>
                    <a:pt x="618" y="1052"/>
                  </a:lnTo>
                  <a:lnTo>
                    <a:pt x="620" y="1052"/>
                  </a:lnTo>
                  <a:lnTo>
                    <a:pt x="624" y="1054"/>
                  </a:lnTo>
                  <a:lnTo>
                    <a:pt x="625" y="1055"/>
                  </a:lnTo>
                  <a:lnTo>
                    <a:pt x="627" y="1056"/>
                  </a:lnTo>
                  <a:lnTo>
                    <a:pt x="628" y="1056"/>
                  </a:lnTo>
                  <a:lnTo>
                    <a:pt x="632" y="1059"/>
                  </a:lnTo>
                  <a:lnTo>
                    <a:pt x="639" y="1061"/>
                  </a:lnTo>
                  <a:lnTo>
                    <a:pt x="639" y="1062"/>
                  </a:lnTo>
                  <a:lnTo>
                    <a:pt x="640" y="1063"/>
                  </a:lnTo>
                  <a:lnTo>
                    <a:pt x="640" y="1067"/>
                  </a:lnTo>
                  <a:lnTo>
                    <a:pt x="640" y="1068"/>
                  </a:lnTo>
                  <a:lnTo>
                    <a:pt x="640" y="1069"/>
                  </a:lnTo>
                  <a:lnTo>
                    <a:pt x="639" y="1069"/>
                  </a:lnTo>
                  <a:lnTo>
                    <a:pt x="638" y="1069"/>
                  </a:lnTo>
                  <a:lnTo>
                    <a:pt x="636" y="1069"/>
                  </a:lnTo>
                  <a:lnTo>
                    <a:pt x="634" y="1069"/>
                  </a:lnTo>
                  <a:lnTo>
                    <a:pt x="633" y="1069"/>
                  </a:lnTo>
                  <a:lnTo>
                    <a:pt x="632" y="1069"/>
                  </a:lnTo>
                  <a:lnTo>
                    <a:pt x="631" y="1072"/>
                  </a:lnTo>
                  <a:lnTo>
                    <a:pt x="628" y="1074"/>
                  </a:lnTo>
                  <a:lnTo>
                    <a:pt x="627" y="1074"/>
                  </a:lnTo>
                  <a:lnTo>
                    <a:pt x="626" y="1074"/>
                  </a:lnTo>
                  <a:lnTo>
                    <a:pt x="625" y="1074"/>
                  </a:lnTo>
                  <a:lnTo>
                    <a:pt x="623" y="1074"/>
                  </a:lnTo>
                  <a:lnTo>
                    <a:pt x="623" y="1075"/>
                  </a:lnTo>
                  <a:lnTo>
                    <a:pt x="624" y="1075"/>
                  </a:lnTo>
                  <a:lnTo>
                    <a:pt x="625" y="1075"/>
                  </a:lnTo>
                  <a:lnTo>
                    <a:pt x="625" y="1076"/>
                  </a:lnTo>
                  <a:lnTo>
                    <a:pt x="625" y="1077"/>
                  </a:lnTo>
                  <a:lnTo>
                    <a:pt x="624" y="1077"/>
                  </a:lnTo>
                  <a:lnTo>
                    <a:pt x="623" y="1078"/>
                  </a:lnTo>
                  <a:lnTo>
                    <a:pt x="621" y="1079"/>
                  </a:lnTo>
                  <a:lnTo>
                    <a:pt x="617" y="1080"/>
                  </a:lnTo>
                  <a:lnTo>
                    <a:pt x="615" y="1081"/>
                  </a:lnTo>
                  <a:lnTo>
                    <a:pt x="614" y="1082"/>
                  </a:lnTo>
                  <a:lnTo>
                    <a:pt x="613" y="1082"/>
                  </a:lnTo>
                  <a:lnTo>
                    <a:pt x="611" y="1081"/>
                  </a:lnTo>
                  <a:lnTo>
                    <a:pt x="611" y="1080"/>
                  </a:lnTo>
                  <a:lnTo>
                    <a:pt x="610" y="1080"/>
                  </a:lnTo>
                  <a:lnTo>
                    <a:pt x="610" y="1081"/>
                  </a:lnTo>
                  <a:lnTo>
                    <a:pt x="611" y="1082"/>
                  </a:lnTo>
                  <a:lnTo>
                    <a:pt x="611" y="1083"/>
                  </a:lnTo>
                  <a:lnTo>
                    <a:pt x="612" y="1083"/>
                  </a:lnTo>
                  <a:lnTo>
                    <a:pt x="614" y="1082"/>
                  </a:lnTo>
                  <a:lnTo>
                    <a:pt x="616" y="1082"/>
                  </a:lnTo>
                  <a:lnTo>
                    <a:pt x="618" y="1081"/>
                  </a:lnTo>
                  <a:lnTo>
                    <a:pt x="620" y="1080"/>
                  </a:lnTo>
                  <a:lnTo>
                    <a:pt x="622" y="1080"/>
                  </a:lnTo>
                  <a:lnTo>
                    <a:pt x="623" y="1080"/>
                  </a:lnTo>
                  <a:lnTo>
                    <a:pt x="624" y="1080"/>
                  </a:lnTo>
                  <a:lnTo>
                    <a:pt x="624" y="1079"/>
                  </a:lnTo>
                  <a:lnTo>
                    <a:pt x="626" y="1078"/>
                  </a:lnTo>
                  <a:lnTo>
                    <a:pt x="627" y="1077"/>
                  </a:lnTo>
                  <a:lnTo>
                    <a:pt x="628" y="1077"/>
                  </a:lnTo>
                  <a:lnTo>
                    <a:pt x="630" y="1076"/>
                  </a:lnTo>
                  <a:lnTo>
                    <a:pt x="631" y="1076"/>
                  </a:lnTo>
                  <a:lnTo>
                    <a:pt x="631" y="1075"/>
                  </a:lnTo>
                  <a:lnTo>
                    <a:pt x="632" y="1075"/>
                  </a:lnTo>
                  <a:lnTo>
                    <a:pt x="633" y="1074"/>
                  </a:lnTo>
                  <a:lnTo>
                    <a:pt x="635" y="1073"/>
                  </a:lnTo>
                  <a:lnTo>
                    <a:pt x="636" y="1073"/>
                  </a:lnTo>
                  <a:lnTo>
                    <a:pt x="640" y="1073"/>
                  </a:lnTo>
                  <a:lnTo>
                    <a:pt x="642" y="1073"/>
                  </a:lnTo>
                  <a:lnTo>
                    <a:pt x="644" y="1073"/>
                  </a:lnTo>
                  <a:lnTo>
                    <a:pt x="644" y="1074"/>
                  </a:lnTo>
                  <a:lnTo>
                    <a:pt x="645" y="1074"/>
                  </a:lnTo>
                  <a:lnTo>
                    <a:pt x="647" y="1074"/>
                  </a:lnTo>
                  <a:lnTo>
                    <a:pt x="648" y="1075"/>
                  </a:lnTo>
                  <a:lnTo>
                    <a:pt x="648" y="1076"/>
                  </a:lnTo>
                  <a:lnTo>
                    <a:pt x="647" y="1078"/>
                  </a:lnTo>
                  <a:lnTo>
                    <a:pt x="645" y="1079"/>
                  </a:lnTo>
                  <a:lnTo>
                    <a:pt x="645" y="1080"/>
                  </a:lnTo>
                  <a:lnTo>
                    <a:pt x="646" y="1080"/>
                  </a:lnTo>
                  <a:lnTo>
                    <a:pt x="646" y="1081"/>
                  </a:lnTo>
                  <a:lnTo>
                    <a:pt x="647" y="1081"/>
                  </a:lnTo>
                  <a:lnTo>
                    <a:pt x="647" y="1082"/>
                  </a:lnTo>
                  <a:lnTo>
                    <a:pt x="647" y="1083"/>
                  </a:lnTo>
                  <a:lnTo>
                    <a:pt x="648" y="1083"/>
                  </a:lnTo>
                  <a:lnTo>
                    <a:pt x="648" y="1082"/>
                  </a:lnTo>
                  <a:lnTo>
                    <a:pt x="648" y="1080"/>
                  </a:lnTo>
                  <a:lnTo>
                    <a:pt x="649" y="1080"/>
                  </a:lnTo>
                  <a:lnTo>
                    <a:pt x="649" y="1079"/>
                  </a:lnTo>
                  <a:lnTo>
                    <a:pt x="650" y="1078"/>
                  </a:lnTo>
                  <a:lnTo>
                    <a:pt x="651" y="1077"/>
                  </a:lnTo>
                  <a:lnTo>
                    <a:pt x="652" y="1076"/>
                  </a:lnTo>
                  <a:lnTo>
                    <a:pt x="654" y="1076"/>
                  </a:lnTo>
                  <a:lnTo>
                    <a:pt x="657" y="1077"/>
                  </a:lnTo>
                  <a:lnTo>
                    <a:pt x="658" y="1077"/>
                  </a:lnTo>
                  <a:lnTo>
                    <a:pt x="659" y="1077"/>
                  </a:lnTo>
                  <a:lnTo>
                    <a:pt x="660" y="1077"/>
                  </a:lnTo>
                  <a:lnTo>
                    <a:pt x="661" y="1077"/>
                  </a:lnTo>
                  <a:lnTo>
                    <a:pt x="661" y="1078"/>
                  </a:lnTo>
                  <a:lnTo>
                    <a:pt x="661" y="1079"/>
                  </a:lnTo>
                  <a:lnTo>
                    <a:pt x="662" y="1079"/>
                  </a:lnTo>
                  <a:lnTo>
                    <a:pt x="663" y="1079"/>
                  </a:lnTo>
                  <a:lnTo>
                    <a:pt x="664" y="1078"/>
                  </a:lnTo>
                  <a:lnTo>
                    <a:pt x="667" y="1077"/>
                  </a:lnTo>
                  <a:lnTo>
                    <a:pt x="668" y="1076"/>
                  </a:lnTo>
                  <a:lnTo>
                    <a:pt x="669" y="1075"/>
                  </a:lnTo>
                  <a:lnTo>
                    <a:pt x="670" y="1075"/>
                  </a:lnTo>
                  <a:lnTo>
                    <a:pt x="672" y="1075"/>
                  </a:lnTo>
                  <a:lnTo>
                    <a:pt x="674" y="1074"/>
                  </a:lnTo>
                  <a:lnTo>
                    <a:pt x="675" y="1074"/>
                  </a:lnTo>
                  <a:lnTo>
                    <a:pt x="676" y="1074"/>
                  </a:lnTo>
                  <a:lnTo>
                    <a:pt x="677" y="1075"/>
                  </a:lnTo>
                  <a:lnTo>
                    <a:pt x="678" y="1075"/>
                  </a:lnTo>
                  <a:lnTo>
                    <a:pt x="679" y="1077"/>
                  </a:lnTo>
                  <a:lnTo>
                    <a:pt x="679" y="1082"/>
                  </a:lnTo>
                  <a:lnTo>
                    <a:pt x="673" y="1086"/>
                  </a:lnTo>
                  <a:lnTo>
                    <a:pt x="656" y="1099"/>
                  </a:lnTo>
                  <a:lnTo>
                    <a:pt x="646" y="1108"/>
                  </a:lnTo>
                  <a:lnTo>
                    <a:pt x="637" y="1114"/>
                  </a:lnTo>
                  <a:lnTo>
                    <a:pt x="636" y="1115"/>
                  </a:lnTo>
                  <a:lnTo>
                    <a:pt x="635" y="1115"/>
                  </a:lnTo>
                  <a:lnTo>
                    <a:pt x="635" y="1116"/>
                  </a:lnTo>
                  <a:lnTo>
                    <a:pt x="634" y="1116"/>
                  </a:lnTo>
                  <a:lnTo>
                    <a:pt x="634" y="1117"/>
                  </a:lnTo>
                  <a:lnTo>
                    <a:pt x="621" y="1124"/>
                  </a:lnTo>
                  <a:lnTo>
                    <a:pt x="611" y="1130"/>
                  </a:lnTo>
                  <a:lnTo>
                    <a:pt x="595" y="1134"/>
                  </a:lnTo>
                  <a:lnTo>
                    <a:pt x="576" y="1136"/>
                  </a:lnTo>
                  <a:lnTo>
                    <a:pt x="547" y="1140"/>
                  </a:lnTo>
                  <a:lnTo>
                    <a:pt x="518" y="1144"/>
                  </a:lnTo>
                  <a:lnTo>
                    <a:pt x="489" y="1147"/>
                  </a:lnTo>
                  <a:lnTo>
                    <a:pt x="464" y="1149"/>
                  </a:lnTo>
                  <a:lnTo>
                    <a:pt x="460" y="1150"/>
                  </a:lnTo>
                  <a:lnTo>
                    <a:pt x="430" y="1152"/>
                  </a:lnTo>
                  <a:lnTo>
                    <a:pt x="401" y="1153"/>
                  </a:lnTo>
                  <a:lnTo>
                    <a:pt x="383" y="1154"/>
                  </a:lnTo>
                  <a:lnTo>
                    <a:pt x="371" y="1154"/>
                  </a:lnTo>
                  <a:lnTo>
                    <a:pt x="365" y="1155"/>
                  </a:lnTo>
                  <a:lnTo>
                    <a:pt x="312" y="1156"/>
                  </a:lnTo>
                  <a:lnTo>
                    <a:pt x="223" y="1153"/>
                  </a:lnTo>
                  <a:lnTo>
                    <a:pt x="161" y="1149"/>
                  </a:lnTo>
                  <a:lnTo>
                    <a:pt x="171" y="1021"/>
                  </a:lnTo>
                  <a:lnTo>
                    <a:pt x="211" y="521"/>
                  </a:lnTo>
                  <a:lnTo>
                    <a:pt x="33" y="292"/>
                  </a:lnTo>
                  <a:lnTo>
                    <a:pt x="27" y="279"/>
                  </a:lnTo>
                  <a:lnTo>
                    <a:pt x="24" y="271"/>
                  </a:lnTo>
                  <a:lnTo>
                    <a:pt x="22" y="265"/>
                  </a:lnTo>
                  <a:lnTo>
                    <a:pt x="15" y="253"/>
                  </a:lnTo>
                  <a:lnTo>
                    <a:pt x="13" y="248"/>
                  </a:lnTo>
                  <a:lnTo>
                    <a:pt x="10" y="241"/>
                  </a:lnTo>
                  <a:lnTo>
                    <a:pt x="7" y="235"/>
                  </a:lnTo>
                  <a:lnTo>
                    <a:pt x="6" y="232"/>
                  </a:lnTo>
                  <a:lnTo>
                    <a:pt x="5" y="227"/>
                  </a:lnTo>
                  <a:lnTo>
                    <a:pt x="4" y="222"/>
                  </a:lnTo>
                  <a:lnTo>
                    <a:pt x="3" y="211"/>
                  </a:lnTo>
                  <a:lnTo>
                    <a:pt x="4" y="201"/>
                  </a:lnTo>
                  <a:lnTo>
                    <a:pt x="3" y="188"/>
                  </a:lnTo>
                  <a:lnTo>
                    <a:pt x="1" y="173"/>
                  </a:lnTo>
                  <a:lnTo>
                    <a:pt x="0" y="171"/>
                  </a:lnTo>
                  <a:lnTo>
                    <a:pt x="1" y="171"/>
                  </a:lnTo>
                  <a:lnTo>
                    <a:pt x="3" y="172"/>
                  </a:lnTo>
                  <a:lnTo>
                    <a:pt x="5" y="172"/>
                  </a:lnTo>
                  <a:lnTo>
                    <a:pt x="6" y="172"/>
                  </a:lnTo>
                  <a:lnTo>
                    <a:pt x="7" y="172"/>
                  </a:lnTo>
                  <a:lnTo>
                    <a:pt x="7" y="171"/>
                  </a:lnTo>
                  <a:lnTo>
                    <a:pt x="7" y="169"/>
                  </a:lnTo>
                  <a:lnTo>
                    <a:pt x="7" y="165"/>
                  </a:lnTo>
                  <a:lnTo>
                    <a:pt x="8" y="162"/>
                  </a:lnTo>
                  <a:lnTo>
                    <a:pt x="8" y="161"/>
                  </a:lnTo>
                  <a:lnTo>
                    <a:pt x="8" y="160"/>
                  </a:lnTo>
                  <a:lnTo>
                    <a:pt x="9" y="159"/>
                  </a:lnTo>
                  <a:lnTo>
                    <a:pt x="9" y="158"/>
                  </a:lnTo>
                  <a:lnTo>
                    <a:pt x="9" y="157"/>
                  </a:lnTo>
                  <a:lnTo>
                    <a:pt x="9" y="156"/>
                  </a:lnTo>
                  <a:lnTo>
                    <a:pt x="11" y="154"/>
                  </a:lnTo>
                  <a:lnTo>
                    <a:pt x="15" y="151"/>
                  </a:lnTo>
                  <a:lnTo>
                    <a:pt x="16" y="151"/>
                  </a:lnTo>
                  <a:lnTo>
                    <a:pt x="16" y="150"/>
                  </a:lnTo>
                  <a:lnTo>
                    <a:pt x="18" y="149"/>
                  </a:lnTo>
                  <a:lnTo>
                    <a:pt x="21" y="147"/>
                  </a:lnTo>
                  <a:lnTo>
                    <a:pt x="21" y="145"/>
                  </a:lnTo>
                  <a:lnTo>
                    <a:pt x="21" y="143"/>
                  </a:lnTo>
                  <a:lnTo>
                    <a:pt x="20" y="141"/>
                  </a:lnTo>
                  <a:lnTo>
                    <a:pt x="20" y="140"/>
                  </a:lnTo>
                  <a:lnTo>
                    <a:pt x="20" y="139"/>
                  </a:lnTo>
                  <a:lnTo>
                    <a:pt x="21" y="138"/>
                  </a:lnTo>
                  <a:lnTo>
                    <a:pt x="21" y="134"/>
                  </a:lnTo>
                  <a:lnTo>
                    <a:pt x="21" y="131"/>
                  </a:lnTo>
                  <a:lnTo>
                    <a:pt x="21" y="128"/>
                  </a:lnTo>
                  <a:lnTo>
                    <a:pt x="21" y="125"/>
                  </a:lnTo>
                  <a:lnTo>
                    <a:pt x="22" y="122"/>
                  </a:lnTo>
                  <a:lnTo>
                    <a:pt x="26" y="119"/>
                  </a:lnTo>
                  <a:lnTo>
                    <a:pt x="27" y="118"/>
                  </a:lnTo>
                  <a:lnTo>
                    <a:pt x="29" y="118"/>
                  </a:lnTo>
                  <a:lnTo>
                    <a:pt x="30" y="117"/>
                  </a:lnTo>
                  <a:lnTo>
                    <a:pt x="32" y="116"/>
                  </a:lnTo>
                  <a:lnTo>
                    <a:pt x="34" y="115"/>
                  </a:lnTo>
                  <a:lnTo>
                    <a:pt x="36" y="115"/>
                  </a:lnTo>
                  <a:lnTo>
                    <a:pt x="37" y="115"/>
                  </a:lnTo>
                  <a:lnTo>
                    <a:pt x="40" y="114"/>
                  </a:lnTo>
                  <a:lnTo>
                    <a:pt x="42" y="114"/>
                  </a:lnTo>
                  <a:lnTo>
                    <a:pt x="42" y="115"/>
                  </a:lnTo>
                  <a:lnTo>
                    <a:pt x="44" y="116"/>
                  </a:lnTo>
                  <a:lnTo>
                    <a:pt x="45" y="117"/>
                  </a:lnTo>
                  <a:lnTo>
                    <a:pt x="47" y="119"/>
                  </a:lnTo>
                  <a:lnTo>
                    <a:pt x="48" y="120"/>
                  </a:lnTo>
                  <a:lnTo>
                    <a:pt x="49" y="121"/>
                  </a:lnTo>
                  <a:lnTo>
                    <a:pt x="51" y="123"/>
                  </a:lnTo>
                  <a:lnTo>
                    <a:pt x="52" y="125"/>
                  </a:lnTo>
                  <a:lnTo>
                    <a:pt x="53" y="128"/>
                  </a:lnTo>
                  <a:lnTo>
                    <a:pt x="52" y="131"/>
                  </a:lnTo>
                  <a:lnTo>
                    <a:pt x="52" y="134"/>
                  </a:lnTo>
                  <a:lnTo>
                    <a:pt x="52" y="135"/>
                  </a:lnTo>
                  <a:lnTo>
                    <a:pt x="50" y="137"/>
                  </a:lnTo>
                  <a:lnTo>
                    <a:pt x="50" y="139"/>
                  </a:lnTo>
                  <a:lnTo>
                    <a:pt x="50" y="141"/>
                  </a:lnTo>
                  <a:lnTo>
                    <a:pt x="52" y="145"/>
                  </a:lnTo>
                  <a:lnTo>
                    <a:pt x="56" y="151"/>
                  </a:lnTo>
                  <a:lnTo>
                    <a:pt x="58" y="152"/>
                  </a:lnTo>
                  <a:lnTo>
                    <a:pt x="59" y="151"/>
                  </a:lnTo>
                  <a:lnTo>
                    <a:pt x="59" y="152"/>
                  </a:lnTo>
                  <a:lnTo>
                    <a:pt x="60" y="152"/>
                  </a:lnTo>
                  <a:lnTo>
                    <a:pt x="61" y="155"/>
                  </a:lnTo>
                  <a:lnTo>
                    <a:pt x="61" y="156"/>
                  </a:lnTo>
                  <a:lnTo>
                    <a:pt x="61" y="157"/>
                  </a:lnTo>
                  <a:lnTo>
                    <a:pt x="61" y="158"/>
                  </a:lnTo>
                  <a:lnTo>
                    <a:pt x="62" y="161"/>
                  </a:lnTo>
                  <a:lnTo>
                    <a:pt x="62" y="164"/>
                  </a:lnTo>
                  <a:lnTo>
                    <a:pt x="62" y="166"/>
                  </a:lnTo>
                  <a:lnTo>
                    <a:pt x="61" y="167"/>
                  </a:lnTo>
                  <a:lnTo>
                    <a:pt x="61" y="168"/>
                  </a:lnTo>
                  <a:lnTo>
                    <a:pt x="62" y="170"/>
                  </a:lnTo>
                  <a:lnTo>
                    <a:pt x="64" y="173"/>
                  </a:lnTo>
                  <a:lnTo>
                    <a:pt x="65" y="174"/>
                  </a:lnTo>
                  <a:lnTo>
                    <a:pt x="66" y="176"/>
                  </a:lnTo>
                  <a:lnTo>
                    <a:pt x="66" y="177"/>
                  </a:lnTo>
                  <a:lnTo>
                    <a:pt x="66" y="178"/>
                  </a:lnTo>
                  <a:lnTo>
                    <a:pt x="67" y="179"/>
                  </a:lnTo>
                  <a:lnTo>
                    <a:pt x="68" y="178"/>
                  </a:lnTo>
                  <a:lnTo>
                    <a:pt x="67" y="177"/>
                  </a:lnTo>
                  <a:lnTo>
                    <a:pt x="67" y="175"/>
                  </a:lnTo>
                  <a:lnTo>
                    <a:pt x="66" y="173"/>
                  </a:lnTo>
                  <a:lnTo>
                    <a:pt x="66" y="171"/>
                  </a:lnTo>
                  <a:lnTo>
                    <a:pt x="64" y="170"/>
                  </a:lnTo>
                  <a:lnTo>
                    <a:pt x="64" y="169"/>
                  </a:lnTo>
                  <a:lnTo>
                    <a:pt x="63" y="168"/>
                  </a:lnTo>
                  <a:lnTo>
                    <a:pt x="64" y="165"/>
                  </a:lnTo>
                  <a:lnTo>
                    <a:pt x="63" y="164"/>
                  </a:lnTo>
                  <a:lnTo>
                    <a:pt x="64" y="161"/>
                  </a:lnTo>
                  <a:lnTo>
                    <a:pt x="64" y="159"/>
                  </a:lnTo>
                  <a:lnTo>
                    <a:pt x="63" y="158"/>
                  </a:lnTo>
                  <a:lnTo>
                    <a:pt x="63" y="157"/>
                  </a:lnTo>
                  <a:lnTo>
                    <a:pt x="62" y="152"/>
                  </a:lnTo>
                  <a:lnTo>
                    <a:pt x="61" y="151"/>
                  </a:lnTo>
                  <a:lnTo>
                    <a:pt x="61" y="148"/>
                  </a:lnTo>
                  <a:lnTo>
                    <a:pt x="61" y="147"/>
                  </a:lnTo>
                  <a:lnTo>
                    <a:pt x="60" y="147"/>
                  </a:lnTo>
                  <a:lnTo>
                    <a:pt x="59" y="146"/>
                  </a:lnTo>
                  <a:lnTo>
                    <a:pt x="58" y="146"/>
                  </a:lnTo>
                  <a:lnTo>
                    <a:pt x="57" y="145"/>
                  </a:lnTo>
                  <a:lnTo>
                    <a:pt x="57" y="143"/>
                  </a:lnTo>
                  <a:lnTo>
                    <a:pt x="57" y="142"/>
                  </a:lnTo>
                  <a:lnTo>
                    <a:pt x="57" y="140"/>
                  </a:lnTo>
                  <a:lnTo>
                    <a:pt x="57" y="139"/>
                  </a:lnTo>
                  <a:lnTo>
                    <a:pt x="57" y="138"/>
                  </a:lnTo>
                  <a:lnTo>
                    <a:pt x="57" y="136"/>
                  </a:lnTo>
                  <a:lnTo>
                    <a:pt x="57" y="135"/>
                  </a:lnTo>
                  <a:lnTo>
                    <a:pt x="58" y="131"/>
                  </a:lnTo>
                  <a:lnTo>
                    <a:pt x="57" y="129"/>
                  </a:lnTo>
                  <a:lnTo>
                    <a:pt x="58" y="128"/>
                  </a:lnTo>
                  <a:lnTo>
                    <a:pt x="58" y="127"/>
                  </a:lnTo>
                  <a:lnTo>
                    <a:pt x="58" y="126"/>
                  </a:lnTo>
                  <a:lnTo>
                    <a:pt x="58" y="124"/>
                  </a:lnTo>
                  <a:lnTo>
                    <a:pt x="56" y="119"/>
                  </a:lnTo>
                  <a:lnTo>
                    <a:pt x="54" y="118"/>
                  </a:lnTo>
                  <a:lnTo>
                    <a:pt x="53" y="116"/>
                  </a:lnTo>
                  <a:lnTo>
                    <a:pt x="52" y="115"/>
                  </a:lnTo>
                  <a:lnTo>
                    <a:pt x="51" y="114"/>
                  </a:lnTo>
                  <a:lnTo>
                    <a:pt x="50" y="113"/>
                  </a:lnTo>
                  <a:lnTo>
                    <a:pt x="50" y="112"/>
                  </a:lnTo>
                  <a:lnTo>
                    <a:pt x="49" y="112"/>
                  </a:lnTo>
                  <a:lnTo>
                    <a:pt x="49" y="111"/>
                  </a:lnTo>
                  <a:lnTo>
                    <a:pt x="49" y="110"/>
                  </a:lnTo>
                  <a:lnTo>
                    <a:pt x="51" y="109"/>
                  </a:lnTo>
                  <a:lnTo>
                    <a:pt x="52" y="109"/>
                  </a:lnTo>
                  <a:lnTo>
                    <a:pt x="54" y="108"/>
                  </a:lnTo>
                  <a:lnTo>
                    <a:pt x="56" y="107"/>
                  </a:lnTo>
                  <a:lnTo>
                    <a:pt x="64" y="105"/>
                  </a:lnTo>
                  <a:lnTo>
                    <a:pt x="66" y="105"/>
                  </a:lnTo>
                  <a:lnTo>
                    <a:pt x="67" y="105"/>
                  </a:lnTo>
                  <a:lnTo>
                    <a:pt x="68" y="104"/>
                  </a:lnTo>
                  <a:lnTo>
                    <a:pt x="70" y="104"/>
                  </a:lnTo>
                  <a:lnTo>
                    <a:pt x="72" y="104"/>
                  </a:lnTo>
                  <a:lnTo>
                    <a:pt x="74" y="104"/>
                  </a:lnTo>
                  <a:lnTo>
                    <a:pt x="76" y="104"/>
                  </a:lnTo>
                  <a:lnTo>
                    <a:pt x="77" y="104"/>
                  </a:lnTo>
                  <a:lnTo>
                    <a:pt x="79" y="104"/>
                  </a:lnTo>
                  <a:lnTo>
                    <a:pt x="83" y="105"/>
                  </a:lnTo>
                  <a:lnTo>
                    <a:pt x="84" y="104"/>
                  </a:lnTo>
                  <a:lnTo>
                    <a:pt x="85" y="104"/>
                  </a:lnTo>
                  <a:lnTo>
                    <a:pt x="87" y="104"/>
                  </a:lnTo>
                  <a:lnTo>
                    <a:pt x="88" y="104"/>
                  </a:lnTo>
                  <a:lnTo>
                    <a:pt x="91" y="104"/>
                  </a:lnTo>
                  <a:lnTo>
                    <a:pt x="92" y="104"/>
                  </a:lnTo>
                  <a:lnTo>
                    <a:pt x="93" y="104"/>
                  </a:lnTo>
                  <a:lnTo>
                    <a:pt x="93" y="106"/>
                  </a:lnTo>
                  <a:lnTo>
                    <a:pt x="93" y="107"/>
                  </a:lnTo>
                  <a:lnTo>
                    <a:pt x="93" y="108"/>
                  </a:lnTo>
                  <a:lnTo>
                    <a:pt x="92" y="108"/>
                  </a:lnTo>
                  <a:lnTo>
                    <a:pt x="92" y="109"/>
                  </a:lnTo>
                  <a:lnTo>
                    <a:pt x="92" y="110"/>
                  </a:lnTo>
                  <a:lnTo>
                    <a:pt x="93" y="110"/>
                  </a:lnTo>
                  <a:lnTo>
                    <a:pt x="94" y="109"/>
                  </a:lnTo>
                  <a:lnTo>
                    <a:pt x="95" y="108"/>
                  </a:lnTo>
                  <a:lnTo>
                    <a:pt x="95" y="107"/>
                  </a:lnTo>
                  <a:lnTo>
                    <a:pt x="97" y="104"/>
                  </a:lnTo>
                  <a:lnTo>
                    <a:pt x="97" y="103"/>
                  </a:lnTo>
                  <a:lnTo>
                    <a:pt x="99" y="103"/>
                  </a:lnTo>
                  <a:lnTo>
                    <a:pt x="100" y="102"/>
                  </a:lnTo>
                  <a:lnTo>
                    <a:pt x="101" y="102"/>
                  </a:lnTo>
                  <a:lnTo>
                    <a:pt x="101" y="103"/>
                  </a:lnTo>
                  <a:lnTo>
                    <a:pt x="101" y="104"/>
                  </a:lnTo>
                  <a:lnTo>
                    <a:pt x="101" y="105"/>
                  </a:lnTo>
                  <a:lnTo>
                    <a:pt x="102" y="105"/>
                  </a:lnTo>
                  <a:lnTo>
                    <a:pt x="103" y="106"/>
                  </a:lnTo>
                  <a:lnTo>
                    <a:pt x="106" y="106"/>
                  </a:lnTo>
                  <a:lnTo>
                    <a:pt x="106" y="107"/>
                  </a:lnTo>
                  <a:lnTo>
                    <a:pt x="106" y="108"/>
                  </a:lnTo>
                  <a:lnTo>
                    <a:pt x="106" y="109"/>
                  </a:lnTo>
                  <a:lnTo>
                    <a:pt x="106" y="108"/>
                  </a:lnTo>
                  <a:lnTo>
                    <a:pt x="105" y="108"/>
                  </a:lnTo>
                  <a:lnTo>
                    <a:pt x="105" y="109"/>
                  </a:lnTo>
                  <a:lnTo>
                    <a:pt x="104" y="110"/>
                  </a:lnTo>
                  <a:lnTo>
                    <a:pt x="105" y="111"/>
                  </a:lnTo>
                  <a:lnTo>
                    <a:pt x="105" y="112"/>
                  </a:lnTo>
                  <a:lnTo>
                    <a:pt x="105" y="113"/>
                  </a:lnTo>
                  <a:lnTo>
                    <a:pt x="106" y="113"/>
                  </a:lnTo>
                  <a:lnTo>
                    <a:pt x="106" y="112"/>
                  </a:lnTo>
                  <a:lnTo>
                    <a:pt x="106" y="111"/>
                  </a:lnTo>
                  <a:lnTo>
                    <a:pt x="106" y="110"/>
                  </a:lnTo>
                  <a:lnTo>
                    <a:pt x="107" y="108"/>
                  </a:lnTo>
                  <a:lnTo>
                    <a:pt x="107" y="106"/>
                  </a:lnTo>
                  <a:lnTo>
                    <a:pt x="107" y="105"/>
                  </a:lnTo>
                  <a:lnTo>
                    <a:pt x="107" y="104"/>
                  </a:lnTo>
                  <a:lnTo>
                    <a:pt x="104" y="103"/>
                  </a:lnTo>
                  <a:lnTo>
                    <a:pt x="105" y="102"/>
                  </a:lnTo>
                  <a:lnTo>
                    <a:pt x="106" y="102"/>
                  </a:lnTo>
                  <a:lnTo>
                    <a:pt x="107" y="102"/>
                  </a:lnTo>
                  <a:lnTo>
                    <a:pt x="108" y="102"/>
                  </a:lnTo>
                  <a:lnTo>
                    <a:pt x="108" y="100"/>
                  </a:lnTo>
                  <a:lnTo>
                    <a:pt x="109" y="100"/>
                  </a:lnTo>
                  <a:lnTo>
                    <a:pt x="114" y="99"/>
                  </a:lnTo>
                  <a:lnTo>
                    <a:pt x="115" y="99"/>
                  </a:lnTo>
                  <a:lnTo>
                    <a:pt x="117" y="99"/>
                  </a:lnTo>
                  <a:lnTo>
                    <a:pt x="119" y="99"/>
                  </a:lnTo>
                  <a:lnTo>
                    <a:pt x="120" y="100"/>
                  </a:lnTo>
                  <a:lnTo>
                    <a:pt x="120" y="103"/>
                  </a:lnTo>
                  <a:lnTo>
                    <a:pt x="121" y="106"/>
                  </a:lnTo>
                  <a:lnTo>
                    <a:pt x="121" y="108"/>
                  </a:lnTo>
                  <a:lnTo>
                    <a:pt x="121" y="113"/>
                  </a:lnTo>
                  <a:lnTo>
                    <a:pt x="122" y="116"/>
                  </a:lnTo>
                  <a:lnTo>
                    <a:pt x="121" y="124"/>
                  </a:lnTo>
                  <a:lnTo>
                    <a:pt x="121" y="126"/>
                  </a:lnTo>
                  <a:lnTo>
                    <a:pt x="120" y="130"/>
                  </a:lnTo>
                  <a:lnTo>
                    <a:pt x="119" y="130"/>
                  </a:lnTo>
                  <a:lnTo>
                    <a:pt x="119" y="133"/>
                  </a:lnTo>
                  <a:lnTo>
                    <a:pt x="118" y="135"/>
                  </a:lnTo>
                  <a:lnTo>
                    <a:pt x="118" y="137"/>
                  </a:lnTo>
                  <a:lnTo>
                    <a:pt x="116" y="143"/>
                  </a:lnTo>
                  <a:lnTo>
                    <a:pt x="116" y="146"/>
                  </a:lnTo>
                  <a:lnTo>
                    <a:pt x="115" y="147"/>
                  </a:lnTo>
                  <a:lnTo>
                    <a:pt x="115" y="148"/>
                  </a:lnTo>
                  <a:lnTo>
                    <a:pt x="115" y="149"/>
                  </a:lnTo>
                  <a:lnTo>
                    <a:pt x="113" y="151"/>
                  </a:lnTo>
                  <a:lnTo>
                    <a:pt x="113" y="152"/>
                  </a:lnTo>
                  <a:lnTo>
                    <a:pt x="111" y="155"/>
                  </a:lnTo>
                  <a:lnTo>
                    <a:pt x="110" y="155"/>
                  </a:lnTo>
                  <a:lnTo>
                    <a:pt x="107" y="160"/>
                  </a:lnTo>
                  <a:lnTo>
                    <a:pt x="107" y="161"/>
                  </a:lnTo>
                  <a:lnTo>
                    <a:pt x="107" y="162"/>
                  </a:lnTo>
                  <a:lnTo>
                    <a:pt x="106" y="165"/>
                  </a:lnTo>
                  <a:lnTo>
                    <a:pt x="105" y="168"/>
                  </a:lnTo>
                  <a:lnTo>
                    <a:pt x="104" y="172"/>
                  </a:lnTo>
                  <a:lnTo>
                    <a:pt x="104" y="175"/>
                  </a:lnTo>
                  <a:lnTo>
                    <a:pt x="104" y="177"/>
                  </a:lnTo>
                  <a:lnTo>
                    <a:pt x="105" y="178"/>
                  </a:lnTo>
                  <a:lnTo>
                    <a:pt x="106" y="179"/>
                  </a:lnTo>
                  <a:lnTo>
                    <a:pt x="107" y="179"/>
                  </a:lnTo>
                  <a:lnTo>
                    <a:pt x="108" y="179"/>
                  </a:lnTo>
                  <a:lnTo>
                    <a:pt x="108" y="178"/>
                  </a:lnTo>
                  <a:lnTo>
                    <a:pt x="109" y="178"/>
                  </a:lnTo>
                  <a:lnTo>
                    <a:pt x="109" y="177"/>
                  </a:lnTo>
                  <a:lnTo>
                    <a:pt x="108" y="176"/>
                  </a:lnTo>
                  <a:lnTo>
                    <a:pt x="108" y="173"/>
                  </a:lnTo>
                  <a:lnTo>
                    <a:pt x="108" y="172"/>
                  </a:lnTo>
                  <a:lnTo>
                    <a:pt x="108" y="170"/>
                  </a:lnTo>
                  <a:lnTo>
                    <a:pt x="108" y="169"/>
                  </a:lnTo>
                  <a:lnTo>
                    <a:pt x="109" y="165"/>
                  </a:lnTo>
                  <a:lnTo>
                    <a:pt x="110" y="164"/>
                  </a:lnTo>
                  <a:lnTo>
                    <a:pt x="111" y="164"/>
                  </a:lnTo>
                  <a:lnTo>
                    <a:pt x="112" y="162"/>
                  </a:lnTo>
                  <a:lnTo>
                    <a:pt x="115" y="159"/>
                  </a:lnTo>
                  <a:lnTo>
                    <a:pt x="118" y="156"/>
                  </a:lnTo>
                  <a:lnTo>
                    <a:pt x="119" y="154"/>
                  </a:lnTo>
                  <a:lnTo>
                    <a:pt x="120" y="153"/>
                  </a:lnTo>
                  <a:lnTo>
                    <a:pt x="122" y="152"/>
                  </a:lnTo>
                  <a:lnTo>
                    <a:pt x="122" y="151"/>
                  </a:lnTo>
                  <a:lnTo>
                    <a:pt x="123" y="147"/>
                  </a:lnTo>
                  <a:lnTo>
                    <a:pt x="124" y="145"/>
                  </a:lnTo>
                  <a:lnTo>
                    <a:pt x="124" y="142"/>
                  </a:lnTo>
                  <a:lnTo>
                    <a:pt x="125" y="139"/>
                  </a:lnTo>
                  <a:lnTo>
                    <a:pt x="125" y="137"/>
                  </a:lnTo>
                  <a:lnTo>
                    <a:pt x="128" y="136"/>
                  </a:lnTo>
                  <a:lnTo>
                    <a:pt x="129" y="136"/>
                  </a:lnTo>
                  <a:lnTo>
                    <a:pt x="130" y="137"/>
                  </a:lnTo>
                  <a:lnTo>
                    <a:pt x="130" y="138"/>
                  </a:lnTo>
                  <a:lnTo>
                    <a:pt x="131" y="139"/>
                  </a:lnTo>
                  <a:lnTo>
                    <a:pt x="132" y="139"/>
                  </a:lnTo>
                  <a:lnTo>
                    <a:pt x="132" y="141"/>
                  </a:lnTo>
                  <a:lnTo>
                    <a:pt x="134" y="144"/>
                  </a:lnTo>
                  <a:lnTo>
                    <a:pt x="135" y="145"/>
                  </a:lnTo>
                  <a:lnTo>
                    <a:pt x="135" y="146"/>
                  </a:lnTo>
                  <a:lnTo>
                    <a:pt x="136" y="147"/>
                  </a:lnTo>
                  <a:lnTo>
                    <a:pt x="137" y="148"/>
                  </a:lnTo>
                  <a:lnTo>
                    <a:pt x="137" y="149"/>
                  </a:lnTo>
                  <a:lnTo>
                    <a:pt x="139" y="151"/>
                  </a:lnTo>
                  <a:lnTo>
                    <a:pt x="141" y="152"/>
                  </a:lnTo>
                  <a:lnTo>
                    <a:pt x="142" y="153"/>
                  </a:lnTo>
                  <a:lnTo>
                    <a:pt x="142" y="155"/>
                  </a:lnTo>
                  <a:lnTo>
                    <a:pt x="143" y="155"/>
                  </a:lnTo>
                  <a:lnTo>
                    <a:pt x="144" y="156"/>
                  </a:lnTo>
                  <a:lnTo>
                    <a:pt x="144" y="158"/>
                  </a:lnTo>
                  <a:lnTo>
                    <a:pt x="146" y="161"/>
                  </a:lnTo>
                  <a:lnTo>
                    <a:pt x="147" y="168"/>
                  </a:lnTo>
                  <a:lnTo>
                    <a:pt x="147" y="169"/>
                  </a:lnTo>
                  <a:lnTo>
                    <a:pt x="148" y="171"/>
                  </a:lnTo>
                  <a:lnTo>
                    <a:pt x="150" y="173"/>
                  </a:lnTo>
                  <a:lnTo>
                    <a:pt x="150" y="174"/>
                  </a:lnTo>
                  <a:lnTo>
                    <a:pt x="151" y="175"/>
                  </a:lnTo>
                  <a:lnTo>
                    <a:pt x="151" y="176"/>
                  </a:lnTo>
                  <a:lnTo>
                    <a:pt x="150" y="181"/>
                  </a:lnTo>
                  <a:lnTo>
                    <a:pt x="151" y="182"/>
                  </a:lnTo>
                  <a:lnTo>
                    <a:pt x="151" y="184"/>
                  </a:lnTo>
                  <a:lnTo>
                    <a:pt x="154" y="186"/>
                  </a:lnTo>
                  <a:lnTo>
                    <a:pt x="155" y="187"/>
                  </a:lnTo>
                  <a:lnTo>
                    <a:pt x="156" y="186"/>
                  </a:lnTo>
                  <a:lnTo>
                    <a:pt x="157" y="185"/>
                  </a:lnTo>
                  <a:lnTo>
                    <a:pt x="156" y="184"/>
                  </a:lnTo>
                  <a:lnTo>
                    <a:pt x="155" y="182"/>
                  </a:lnTo>
                  <a:lnTo>
                    <a:pt x="154" y="181"/>
                  </a:lnTo>
                  <a:lnTo>
                    <a:pt x="154" y="180"/>
                  </a:lnTo>
                  <a:lnTo>
                    <a:pt x="155" y="179"/>
                  </a:lnTo>
                  <a:lnTo>
                    <a:pt x="155" y="177"/>
                  </a:lnTo>
                  <a:lnTo>
                    <a:pt x="154" y="174"/>
                  </a:lnTo>
                  <a:lnTo>
                    <a:pt x="154" y="173"/>
                  </a:lnTo>
                  <a:lnTo>
                    <a:pt x="153" y="173"/>
                  </a:lnTo>
                  <a:lnTo>
                    <a:pt x="151" y="170"/>
                  </a:lnTo>
                  <a:lnTo>
                    <a:pt x="150" y="169"/>
                  </a:lnTo>
                  <a:lnTo>
                    <a:pt x="150" y="168"/>
                  </a:lnTo>
                  <a:lnTo>
                    <a:pt x="149" y="166"/>
                  </a:lnTo>
                  <a:lnTo>
                    <a:pt x="150" y="161"/>
                  </a:lnTo>
                  <a:lnTo>
                    <a:pt x="149" y="161"/>
                  </a:lnTo>
                  <a:lnTo>
                    <a:pt x="149" y="159"/>
                  </a:lnTo>
                  <a:lnTo>
                    <a:pt x="147" y="157"/>
                  </a:lnTo>
                  <a:lnTo>
                    <a:pt x="147" y="154"/>
                  </a:lnTo>
                  <a:lnTo>
                    <a:pt x="146" y="151"/>
                  </a:lnTo>
                  <a:lnTo>
                    <a:pt x="146" y="150"/>
                  </a:lnTo>
                  <a:lnTo>
                    <a:pt x="147" y="150"/>
                  </a:lnTo>
                  <a:lnTo>
                    <a:pt x="148" y="150"/>
                  </a:lnTo>
                  <a:lnTo>
                    <a:pt x="150" y="152"/>
                  </a:lnTo>
                  <a:lnTo>
                    <a:pt x="150" y="153"/>
                  </a:lnTo>
                  <a:lnTo>
                    <a:pt x="150" y="154"/>
                  </a:lnTo>
                  <a:lnTo>
                    <a:pt x="152" y="155"/>
                  </a:lnTo>
                  <a:lnTo>
                    <a:pt x="153" y="156"/>
                  </a:lnTo>
                  <a:lnTo>
                    <a:pt x="156" y="157"/>
                  </a:lnTo>
                  <a:lnTo>
                    <a:pt x="158" y="157"/>
                  </a:lnTo>
                  <a:lnTo>
                    <a:pt x="157" y="155"/>
                  </a:lnTo>
                  <a:lnTo>
                    <a:pt x="159" y="153"/>
                  </a:lnTo>
                  <a:lnTo>
                    <a:pt x="160" y="153"/>
                  </a:lnTo>
                  <a:lnTo>
                    <a:pt x="163" y="152"/>
                  </a:lnTo>
                  <a:lnTo>
                    <a:pt x="164" y="151"/>
                  </a:lnTo>
                  <a:lnTo>
                    <a:pt x="163" y="150"/>
                  </a:lnTo>
                  <a:lnTo>
                    <a:pt x="160" y="146"/>
                  </a:lnTo>
                  <a:lnTo>
                    <a:pt x="160" y="144"/>
                  </a:lnTo>
                  <a:lnTo>
                    <a:pt x="160" y="143"/>
                  </a:lnTo>
                  <a:lnTo>
                    <a:pt x="159" y="140"/>
                  </a:lnTo>
                  <a:lnTo>
                    <a:pt x="158" y="137"/>
                  </a:lnTo>
                  <a:lnTo>
                    <a:pt x="158" y="135"/>
                  </a:lnTo>
                  <a:lnTo>
                    <a:pt x="157" y="129"/>
                  </a:lnTo>
                  <a:lnTo>
                    <a:pt x="157" y="126"/>
                  </a:lnTo>
                  <a:lnTo>
                    <a:pt x="158" y="122"/>
                  </a:lnTo>
                  <a:lnTo>
                    <a:pt x="158" y="121"/>
                  </a:lnTo>
                  <a:lnTo>
                    <a:pt x="160" y="115"/>
                  </a:lnTo>
                  <a:lnTo>
                    <a:pt x="160" y="114"/>
                  </a:lnTo>
                  <a:lnTo>
                    <a:pt x="160" y="113"/>
                  </a:lnTo>
                  <a:lnTo>
                    <a:pt x="160" y="112"/>
                  </a:lnTo>
                  <a:lnTo>
                    <a:pt x="160" y="111"/>
                  </a:lnTo>
                  <a:lnTo>
                    <a:pt x="159" y="109"/>
                  </a:lnTo>
                  <a:lnTo>
                    <a:pt x="159" y="107"/>
                  </a:lnTo>
                  <a:lnTo>
                    <a:pt x="159" y="106"/>
                  </a:lnTo>
                  <a:lnTo>
                    <a:pt x="160" y="104"/>
                  </a:lnTo>
                  <a:lnTo>
                    <a:pt x="161" y="100"/>
                  </a:lnTo>
                  <a:lnTo>
                    <a:pt x="163" y="99"/>
                  </a:lnTo>
                  <a:lnTo>
                    <a:pt x="164" y="99"/>
                  </a:lnTo>
                  <a:lnTo>
                    <a:pt x="166" y="99"/>
                  </a:lnTo>
                  <a:lnTo>
                    <a:pt x="169" y="100"/>
                  </a:lnTo>
                  <a:lnTo>
                    <a:pt x="172" y="102"/>
                  </a:lnTo>
                  <a:lnTo>
                    <a:pt x="175" y="103"/>
                  </a:lnTo>
                  <a:lnTo>
                    <a:pt x="176" y="104"/>
                  </a:lnTo>
                  <a:lnTo>
                    <a:pt x="178" y="104"/>
                  </a:lnTo>
                  <a:lnTo>
                    <a:pt x="180" y="107"/>
                  </a:lnTo>
                  <a:lnTo>
                    <a:pt x="180" y="108"/>
                  </a:lnTo>
                  <a:lnTo>
                    <a:pt x="181" y="108"/>
                  </a:lnTo>
                  <a:lnTo>
                    <a:pt x="181" y="109"/>
                  </a:lnTo>
                  <a:lnTo>
                    <a:pt x="182" y="111"/>
                  </a:lnTo>
                  <a:lnTo>
                    <a:pt x="183" y="113"/>
                  </a:lnTo>
                  <a:lnTo>
                    <a:pt x="184" y="116"/>
                  </a:lnTo>
                  <a:lnTo>
                    <a:pt x="184" y="117"/>
                  </a:lnTo>
                  <a:lnTo>
                    <a:pt x="184" y="121"/>
                  </a:lnTo>
                  <a:lnTo>
                    <a:pt x="184" y="123"/>
                  </a:lnTo>
                  <a:lnTo>
                    <a:pt x="186" y="125"/>
                  </a:lnTo>
                  <a:lnTo>
                    <a:pt x="191" y="130"/>
                  </a:lnTo>
                  <a:lnTo>
                    <a:pt x="193" y="134"/>
                  </a:lnTo>
                  <a:lnTo>
                    <a:pt x="195" y="137"/>
                  </a:lnTo>
                  <a:lnTo>
                    <a:pt x="195" y="138"/>
                  </a:lnTo>
                  <a:lnTo>
                    <a:pt x="195" y="140"/>
                  </a:lnTo>
                  <a:lnTo>
                    <a:pt x="194" y="140"/>
                  </a:lnTo>
                  <a:lnTo>
                    <a:pt x="193" y="141"/>
                  </a:lnTo>
                  <a:lnTo>
                    <a:pt x="192" y="142"/>
                  </a:lnTo>
                  <a:lnTo>
                    <a:pt x="192" y="144"/>
                  </a:lnTo>
                  <a:lnTo>
                    <a:pt x="192" y="145"/>
                  </a:lnTo>
                  <a:lnTo>
                    <a:pt x="193" y="146"/>
                  </a:lnTo>
                  <a:lnTo>
                    <a:pt x="193" y="149"/>
                  </a:lnTo>
                  <a:lnTo>
                    <a:pt x="194" y="149"/>
                  </a:lnTo>
                  <a:lnTo>
                    <a:pt x="194" y="148"/>
                  </a:lnTo>
                  <a:lnTo>
                    <a:pt x="193" y="146"/>
                  </a:lnTo>
                  <a:lnTo>
                    <a:pt x="193" y="145"/>
                  </a:lnTo>
                  <a:lnTo>
                    <a:pt x="193" y="143"/>
                  </a:lnTo>
                  <a:lnTo>
                    <a:pt x="193" y="142"/>
                  </a:lnTo>
                  <a:lnTo>
                    <a:pt x="194" y="141"/>
                  </a:lnTo>
                  <a:lnTo>
                    <a:pt x="195" y="141"/>
                  </a:lnTo>
                  <a:lnTo>
                    <a:pt x="195" y="142"/>
                  </a:lnTo>
                  <a:lnTo>
                    <a:pt x="196" y="141"/>
                  </a:lnTo>
                  <a:lnTo>
                    <a:pt x="197" y="142"/>
                  </a:lnTo>
                  <a:lnTo>
                    <a:pt x="199" y="143"/>
                  </a:lnTo>
                  <a:lnTo>
                    <a:pt x="200" y="144"/>
                  </a:lnTo>
                  <a:lnTo>
                    <a:pt x="202" y="145"/>
                  </a:lnTo>
                  <a:lnTo>
                    <a:pt x="207" y="151"/>
                  </a:lnTo>
                  <a:lnTo>
                    <a:pt x="210" y="156"/>
                  </a:lnTo>
                  <a:lnTo>
                    <a:pt x="211" y="157"/>
                  </a:lnTo>
                  <a:lnTo>
                    <a:pt x="211" y="160"/>
                  </a:lnTo>
                  <a:lnTo>
                    <a:pt x="211" y="161"/>
                  </a:lnTo>
                  <a:lnTo>
                    <a:pt x="211" y="164"/>
                  </a:lnTo>
                  <a:lnTo>
                    <a:pt x="210" y="166"/>
                  </a:lnTo>
                  <a:lnTo>
                    <a:pt x="210" y="167"/>
                  </a:lnTo>
                  <a:lnTo>
                    <a:pt x="211" y="167"/>
                  </a:lnTo>
                  <a:lnTo>
                    <a:pt x="212" y="169"/>
                  </a:lnTo>
                  <a:lnTo>
                    <a:pt x="213" y="170"/>
                  </a:lnTo>
                  <a:lnTo>
                    <a:pt x="214" y="170"/>
                  </a:lnTo>
                  <a:lnTo>
                    <a:pt x="214" y="172"/>
                  </a:lnTo>
                  <a:lnTo>
                    <a:pt x="215" y="175"/>
                  </a:lnTo>
                  <a:lnTo>
                    <a:pt x="219" y="185"/>
                  </a:lnTo>
                  <a:lnTo>
                    <a:pt x="220" y="186"/>
                  </a:lnTo>
                  <a:lnTo>
                    <a:pt x="220" y="187"/>
                  </a:lnTo>
                  <a:lnTo>
                    <a:pt x="221" y="187"/>
                  </a:lnTo>
                  <a:lnTo>
                    <a:pt x="222" y="188"/>
                  </a:lnTo>
                  <a:lnTo>
                    <a:pt x="223" y="187"/>
                  </a:lnTo>
                  <a:lnTo>
                    <a:pt x="223" y="186"/>
                  </a:lnTo>
                  <a:lnTo>
                    <a:pt x="223" y="184"/>
                  </a:lnTo>
                  <a:lnTo>
                    <a:pt x="222" y="184"/>
                  </a:lnTo>
                  <a:lnTo>
                    <a:pt x="221" y="183"/>
                  </a:lnTo>
                  <a:lnTo>
                    <a:pt x="221" y="182"/>
                  </a:lnTo>
                  <a:lnTo>
                    <a:pt x="221" y="181"/>
                  </a:lnTo>
                  <a:lnTo>
                    <a:pt x="220" y="180"/>
                  </a:lnTo>
                  <a:lnTo>
                    <a:pt x="219" y="180"/>
                  </a:lnTo>
                  <a:lnTo>
                    <a:pt x="219" y="179"/>
                  </a:lnTo>
                  <a:lnTo>
                    <a:pt x="219" y="178"/>
                  </a:lnTo>
                  <a:lnTo>
                    <a:pt x="218" y="177"/>
                  </a:lnTo>
                  <a:lnTo>
                    <a:pt x="218" y="175"/>
                  </a:lnTo>
                  <a:lnTo>
                    <a:pt x="217" y="174"/>
                  </a:lnTo>
                  <a:lnTo>
                    <a:pt x="216" y="173"/>
                  </a:lnTo>
                  <a:lnTo>
                    <a:pt x="216" y="171"/>
                  </a:lnTo>
                  <a:lnTo>
                    <a:pt x="216" y="170"/>
                  </a:lnTo>
                  <a:lnTo>
                    <a:pt x="215" y="168"/>
                  </a:lnTo>
                  <a:lnTo>
                    <a:pt x="215" y="167"/>
                  </a:lnTo>
                  <a:lnTo>
                    <a:pt x="216" y="167"/>
                  </a:lnTo>
                  <a:lnTo>
                    <a:pt x="217" y="167"/>
                  </a:lnTo>
                  <a:lnTo>
                    <a:pt x="218" y="169"/>
                  </a:lnTo>
                  <a:lnTo>
                    <a:pt x="219" y="169"/>
                  </a:lnTo>
                  <a:lnTo>
                    <a:pt x="222" y="175"/>
                  </a:lnTo>
                  <a:lnTo>
                    <a:pt x="223" y="176"/>
                  </a:lnTo>
                  <a:lnTo>
                    <a:pt x="225" y="178"/>
                  </a:lnTo>
                  <a:lnTo>
                    <a:pt x="225" y="180"/>
                  </a:lnTo>
                  <a:lnTo>
                    <a:pt x="226" y="180"/>
                  </a:lnTo>
                  <a:lnTo>
                    <a:pt x="228" y="185"/>
                  </a:lnTo>
                  <a:lnTo>
                    <a:pt x="230" y="186"/>
                  </a:lnTo>
                  <a:lnTo>
                    <a:pt x="230" y="185"/>
                  </a:lnTo>
                  <a:lnTo>
                    <a:pt x="231" y="184"/>
                  </a:lnTo>
                  <a:lnTo>
                    <a:pt x="231" y="183"/>
                  </a:lnTo>
                  <a:lnTo>
                    <a:pt x="231" y="182"/>
                  </a:lnTo>
                  <a:lnTo>
                    <a:pt x="231" y="180"/>
                  </a:lnTo>
                  <a:lnTo>
                    <a:pt x="230" y="180"/>
                  </a:lnTo>
                  <a:lnTo>
                    <a:pt x="230" y="179"/>
                  </a:lnTo>
                  <a:lnTo>
                    <a:pt x="229" y="179"/>
                  </a:lnTo>
                  <a:lnTo>
                    <a:pt x="228" y="178"/>
                  </a:lnTo>
                  <a:lnTo>
                    <a:pt x="229" y="176"/>
                  </a:lnTo>
                  <a:lnTo>
                    <a:pt x="228" y="176"/>
                  </a:lnTo>
                  <a:lnTo>
                    <a:pt x="227" y="176"/>
                  </a:lnTo>
                  <a:lnTo>
                    <a:pt x="227" y="175"/>
                  </a:lnTo>
                  <a:lnTo>
                    <a:pt x="227" y="174"/>
                  </a:lnTo>
                  <a:lnTo>
                    <a:pt x="227" y="173"/>
                  </a:lnTo>
                  <a:lnTo>
                    <a:pt x="227" y="172"/>
                  </a:lnTo>
                  <a:lnTo>
                    <a:pt x="226" y="172"/>
                  </a:lnTo>
                  <a:lnTo>
                    <a:pt x="226" y="171"/>
                  </a:lnTo>
                  <a:lnTo>
                    <a:pt x="226" y="170"/>
                  </a:lnTo>
                  <a:lnTo>
                    <a:pt x="227" y="169"/>
                  </a:lnTo>
                  <a:lnTo>
                    <a:pt x="227" y="168"/>
                  </a:lnTo>
                  <a:lnTo>
                    <a:pt x="226" y="167"/>
                  </a:lnTo>
                  <a:lnTo>
                    <a:pt x="225" y="167"/>
                  </a:lnTo>
                  <a:lnTo>
                    <a:pt x="225" y="166"/>
                  </a:lnTo>
                  <a:lnTo>
                    <a:pt x="225" y="165"/>
                  </a:lnTo>
                  <a:lnTo>
                    <a:pt x="225" y="161"/>
                  </a:lnTo>
                  <a:lnTo>
                    <a:pt x="226" y="161"/>
                  </a:lnTo>
                  <a:lnTo>
                    <a:pt x="227" y="161"/>
                  </a:lnTo>
                  <a:lnTo>
                    <a:pt x="228" y="161"/>
                  </a:lnTo>
                  <a:lnTo>
                    <a:pt x="229" y="160"/>
                  </a:lnTo>
                  <a:lnTo>
                    <a:pt x="229" y="159"/>
                  </a:lnTo>
                  <a:lnTo>
                    <a:pt x="231" y="157"/>
                  </a:lnTo>
                  <a:lnTo>
                    <a:pt x="233" y="157"/>
                  </a:lnTo>
                  <a:lnTo>
                    <a:pt x="232" y="156"/>
                  </a:lnTo>
                  <a:lnTo>
                    <a:pt x="231" y="156"/>
                  </a:lnTo>
                  <a:lnTo>
                    <a:pt x="231" y="154"/>
                  </a:lnTo>
                  <a:lnTo>
                    <a:pt x="230" y="150"/>
                  </a:lnTo>
                  <a:lnTo>
                    <a:pt x="230" y="148"/>
                  </a:lnTo>
                  <a:lnTo>
                    <a:pt x="229" y="146"/>
                  </a:lnTo>
                  <a:lnTo>
                    <a:pt x="230" y="144"/>
                  </a:lnTo>
                  <a:lnTo>
                    <a:pt x="231" y="142"/>
                  </a:lnTo>
                  <a:lnTo>
                    <a:pt x="232" y="140"/>
                  </a:lnTo>
                  <a:lnTo>
                    <a:pt x="233" y="139"/>
                  </a:lnTo>
                  <a:lnTo>
                    <a:pt x="233" y="138"/>
                  </a:lnTo>
                  <a:lnTo>
                    <a:pt x="235" y="138"/>
                  </a:lnTo>
                  <a:lnTo>
                    <a:pt x="237" y="136"/>
                  </a:lnTo>
                  <a:lnTo>
                    <a:pt x="239" y="136"/>
                  </a:lnTo>
                  <a:lnTo>
                    <a:pt x="240" y="136"/>
                  </a:lnTo>
                  <a:lnTo>
                    <a:pt x="242" y="136"/>
                  </a:lnTo>
                  <a:lnTo>
                    <a:pt x="242" y="137"/>
                  </a:lnTo>
                  <a:lnTo>
                    <a:pt x="244" y="138"/>
                  </a:lnTo>
                  <a:lnTo>
                    <a:pt x="245" y="140"/>
                  </a:lnTo>
                  <a:lnTo>
                    <a:pt x="246" y="140"/>
                  </a:lnTo>
                  <a:lnTo>
                    <a:pt x="247" y="140"/>
                  </a:lnTo>
                  <a:lnTo>
                    <a:pt x="248" y="141"/>
                  </a:lnTo>
                  <a:lnTo>
                    <a:pt x="250" y="142"/>
                  </a:lnTo>
                  <a:lnTo>
                    <a:pt x="251" y="143"/>
                  </a:lnTo>
                  <a:lnTo>
                    <a:pt x="252" y="143"/>
                  </a:lnTo>
                  <a:lnTo>
                    <a:pt x="254" y="143"/>
                  </a:lnTo>
                  <a:lnTo>
                    <a:pt x="256" y="144"/>
                  </a:lnTo>
                  <a:lnTo>
                    <a:pt x="257" y="145"/>
                  </a:lnTo>
                  <a:lnTo>
                    <a:pt x="258" y="146"/>
                  </a:lnTo>
                  <a:lnTo>
                    <a:pt x="258" y="147"/>
                  </a:lnTo>
                  <a:lnTo>
                    <a:pt x="258" y="148"/>
                  </a:lnTo>
                  <a:lnTo>
                    <a:pt x="259" y="148"/>
                  </a:lnTo>
                  <a:lnTo>
                    <a:pt x="260" y="148"/>
                  </a:lnTo>
                  <a:lnTo>
                    <a:pt x="261" y="148"/>
                  </a:lnTo>
                  <a:lnTo>
                    <a:pt x="262" y="149"/>
                  </a:lnTo>
                  <a:lnTo>
                    <a:pt x="263" y="149"/>
                  </a:lnTo>
                  <a:lnTo>
                    <a:pt x="263" y="148"/>
                  </a:lnTo>
                  <a:lnTo>
                    <a:pt x="264" y="148"/>
                  </a:lnTo>
                  <a:lnTo>
                    <a:pt x="264" y="147"/>
                  </a:lnTo>
                  <a:lnTo>
                    <a:pt x="263" y="146"/>
                  </a:lnTo>
                  <a:lnTo>
                    <a:pt x="263" y="145"/>
                  </a:lnTo>
                  <a:lnTo>
                    <a:pt x="262" y="145"/>
                  </a:lnTo>
                  <a:lnTo>
                    <a:pt x="261" y="146"/>
                  </a:lnTo>
                  <a:lnTo>
                    <a:pt x="258" y="143"/>
                  </a:lnTo>
                  <a:lnTo>
                    <a:pt x="257" y="142"/>
                  </a:lnTo>
                  <a:lnTo>
                    <a:pt x="255" y="141"/>
                  </a:lnTo>
                  <a:lnTo>
                    <a:pt x="253" y="140"/>
                  </a:lnTo>
                  <a:lnTo>
                    <a:pt x="251" y="139"/>
                  </a:lnTo>
                  <a:lnTo>
                    <a:pt x="250" y="139"/>
                  </a:lnTo>
                  <a:lnTo>
                    <a:pt x="249" y="139"/>
                  </a:lnTo>
                  <a:lnTo>
                    <a:pt x="248" y="138"/>
                  </a:lnTo>
                  <a:lnTo>
                    <a:pt x="247" y="137"/>
                  </a:lnTo>
                  <a:lnTo>
                    <a:pt x="247" y="136"/>
                  </a:lnTo>
                  <a:lnTo>
                    <a:pt x="246" y="135"/>
                  </a:lnTo>
                  <a:lnTo>
                    <a:pt x="245" y="135"/>
                  </a:lnTo>
                  <a:lnTo>
                    <a:pt x="245" y="130"/>
                  </a:lnTo>
                  <a:lnTo>
                    <a:pt x="246" y="129"/>
                  </a:lnTo>
                  <a:lnTo>
                    <a:pt x="247" y="129"/>
                  </a:lnTo>
                  <a:lnTo>
                    <a:pt x="247" y="128"/>
                  </a:lnTo>
                  <a:lnTo>
                    <a:pt x="248" y="127"/>
                  </a:lnTo>
                  <a:lnTo>
                    <a:pt x="247" y="126"/>
                  </a:lnTo>
                  <a:lnTo>
                    <a:pt x="244" y="124"/>
                  </a:lnTo>
                  <a:lnTo>
                    <a:pt x="241" y="120"/>
                  </a:lnTo>
                  <a:lnTo>
                    <a:pt x="240" y="119"/>
                  </a:lnTo>
                  <a:lnTo>
                    <a:pt x="240" y="117"/>
                  </a:lnTo>
                  <a:lnTo>
                    <a:pt x="239" y="113"/>
                  </a:lnTo>
                  <a:lnTo>
                    <a:pt x="239" y="112"/>
                  </a:lnTo>
                  <a:lnTo>
                    <a:pt x="239" y="111"/>
                  </a:lnTo>
                  <a:lnTo>
                    <a:pt x="238" y="110"/>
                  </a:lnTo>
                  <a:lnTo>
                    <a:pt x="238" y="109"/>
                  </a:lnTo>
                  <a:lnTo>
                    <a:pt x="236" y="108"/>
                  </a:lnTo>
                  <a:lnTo>
                    <a:pt x="233" y="104"/>
                  </a:lnTo>
                  <a:lnTo>
                    <a:pt x="233" y="103"/>
                  </a:lnTo>
                  <a:lnTo>
                    <a:pt x="233" y="102"/>
                  </a:lnTo>
                  <a:lnTo>
                    <a:pt x="233" y="100"/>
                  </a:lnTo>
                  <a:lnTo>
                    <a:pt x="232" y="100"/>
                  </a:lnTo>
                  <a:lnTo>
                    <a:pt x="231" y="100"/>
                  </a:lnTo>
                  <a:lnTo>
                    <a:pt x="231" y="99"/>
                  </a:lnTo>
                  <a:lnTo>
                    <a:pt x="232" y="99"/>
                  </a:lnTo>
                  <a:lnTo>
                    <a:pt x="232" y="98"/>
                  </a:lnTo>
                  <a:lnTo>
                    <a:pt x="231" y="98"/>
                  </a:lnTo>
                  <a:lnTo>
                    <a:pt x="226" y="90"/>
                  </a:lnTo>
                  <a:lnTo>
                    <a:pt x="226" y="89"/>
                  </a:lnTo>
                  <a:lnTo>
                    <a:pt x="226" y="88"/>
                  </a:lnTo>
                  <a:lnTo>
                    <a:pt x="227" y="87"/>
                  </a:lnTo>
                  <a:lnTo>
                    <a:pt x="228" y="87"/>
                  </a:lnTo>
                  <a:lnTo>
                    <a:pt x="230" y="87"/>
                  </a:lnTo>
                  <a:lnTo>
                    <a:pt x="233" y="88"/>
                  </a:lnTo>
                  <a:lnTo>
                    <a:pt x="237" y="88"/>
                  </a:lnTo>
                  <a:lnTo>
                    <a:pt x="239" y="90"/>
                  </a:lnTo>
                  <a:lnTo>
                    <a:pt x="241" y="90"/>
                  </a:lnTo>
                  <a:lnTo>
                    <a:pt x="242" y="90"/>
                  </a:lnTo>
                  <a:lnTo>
                    <a:pt x="243" y="90"/>
                  </a:lnTo>
                  <a:lnTo>
                    <a:pt x="244" y="90"/>
                  </a:lnTo>
                  <a:lnTo>
                    <a:pt x="246" y="90"/>
                  </a:lnTo>
                  <a:lnTo>
                    <a:pt x="247" y="90"/>
                  </a:lnTo>
                  <a:lnTo>
                    <a:pt x="248" y="90"/>
                  </a:lnTo>
                  <a:lnTo>
                    <a:pt x="249" y="90"/>
                  </a:lnTo>
                  <a:lnTo>
                    <a:pt x="250" y="90"/>
                  </a:lnTo>
                  <a:lnTo>
                    <a:pt x="252" y="90"/>
                  </a:lnTo>
                  <a:lnTo>
                    <a:pt x="254" y="90"/>
                  </a:lnTo>
                  <a:lnTo>
                    <a:pt x="255" y="90"/>
                  </a:lnTo>
                  <a:lnTo>
                    <a:pt x="256" y="90"/>
                  </a:lnTo>
                  <a:lnTo>
                    <a:pt x="257" y="90"/>
                  </a:lnTo>
                  <a:lnTo>
                    <a:pt x="258" y="90"/>
                  </a:lnTo>
                  <a:lnTo>
                    <a:pt x="263" y="91"/>
                  </a:lnTo>
                  <a:lnTo>
                    <a:pt x="264" y="91"/>
                  </a:lnTo>
                  <a:lnTo>
                    <a:pt x="265" y="91"/>
                  </a:lnTo>
                  <a:lnTo>
                    <a:pt x="266" y="92"/>
                  </a:lnTo>
                  <a:lnTo>
                    <a:pt x="267" y="93"/>
                  </a:lnTo>
                  <a:lnTo>
                    <a:pt x="268" y="94"/>
                  </a:lnTo>
                  <a:lnTo>
                    <a:pt x="268" y="95"/>
                  </a:lnTo>
                  <a:lnTo>
                    <a:pt x="268" y="96"/>
                  </a:lnTo>
                  <a:lnTo>
                    <a:pt x="268" y="97"/>
                  </a:lnTo>
                  <a:lnTo>
                    <a:pt x="268" y="99"/>
                  </a:lnTo>
                  <a:lnTo>
                    <a:pt x="269" y="100"/>
                  </a:lnTo>
                  <a:lnTo>
                    <a:pt x="271" y="104"/>
                  </a:lnTo>
                  <a:lnTo>
                    <a:pt x="272" y="106"/>
                  </a:lnTo>
                  <a:lnTo>
                    <a:pt x="272" y="109"/>
                  </a:lnTo>
                  <a:lnTo>
                    <a:pt x="271" y="111"/>
                  </a:lnTo>
                  <a:lnTo>
                    <a:pt x="271" y="112"/>
                  </a:lnTo>
                  <a:lnTo>
                    <a:pt x="271" y="113"/>
                  </a:lnTo>
                  <a:lnTo>
                    <a:pt x="271" y="116"/>
                  </a:lnTo>
                  <a:lnTo>
                    <a:pt x="272" y="118"/>
                  </a:lnTo>
                  <a:lnTo>
                    <a:pt x="273" y="121"/>
                  </a:lnTo>
                  <a:lnTo>
                    <a:pt x="275" y="121"/>
                  </a:lnTo>
                  <a:lnTo>
                    <a:pt x="275" y="120"/>
                  </a:lnTo>
                  <a:lnTo>
                    <a:pt x="275" y="117"/>
                  </a:lnTo>
                  <a:lnTo>
                    <a:pt x="274" y="115"/>
                  </a:lnTo>
                  <a:lnTo>
                    <a:pt x="274" y="113"/>
                  </a:lnTo>
                  <a:lnTo>
                    <a:pt x="273" y="112"/>
                  </a:lnTo>
                  <a:lnTo>
                    <a:pt x="273" y="111"/>
                  </a:lnTo>
                  <a:lnTo>
                    <a:pt x="274" y="107"/>
                  </a:lnTo>
                  <a:lnTo>
                    <a:pt x="274" y="105"/>
                  </a:lnTo>
                  <a:lnTo>
                    <a:pt x="274" y="104"/>
                  </a:lnTo>
                  <a:lnTo>
                    <a:pt x="273" y="103"/>
                  </a:lnTo>
                  <a:lnTo>
                    <a:pt x="272" y="102"/>
                  </a:lnTo>
                  <a:lnTo>
                    <a:pt x="272" y="100"/>
                  </a:lnTo>
                  <a:lnTo>
                    <a:pt x="271" y="99"/>
                  </a:lnTo>
                  <a:lnTo>
                    <a:pt x="271" y="97"/>
                  </a:lnTo>
                  <a:lnTo>
                    <a:pt x="271" y="96"/>
                  </a:lnTo>
                  <a:lnTo>
                    <a:pt x="271" y="95"/>
                  </a:lnTo>
                  <a:lnTo>
                    <a:pt x="272" y="95"/>
                  </a:lnTo>
                  <a:lnTo>
                    <a:pt x="273" y="94"/>
                  </a:lnTo>
                  <a:lnTo>
                    <a:pt x="275" y="95"/>
                  </a:lnTo>
                  <a:lnTo>
                    <a:pt x="276" y="96"/>
                  </a:lnTo>
                  <a:lnTo>
                    <a:pt x="278" y="98"/>
                  </a:lnTo>
                  <a:lnTo>
                    <a:pt x="280" y="100"/>
                  </a:lnTo>
                  <a:lnTo>
                    <a:pt x="281" y="104"/>
                  </a:lnTo>
                  <a:lnTo>
                    <a:pt x="284" y="106"/>
                  </a:lnTo>
                  <a:lnTo>
                    <a:pt x="285" y="109"/>
                  </a:lnTo>
                  <a:lnTo>
                    <a:pt x="287" y="112"/>
                  </a:lnTo>
                  <a:lnTo>
                    <a:pt x="288" y="112"/>
                  </a:lnTo>
                  <a:lnTo>
                    <a:pt x="289" y="112"/>
                  </a:lnTo>
                  <a:lnTo>
                    <a:pt x="290" y="112"/>
                  </a:lnTo>
                  <a:lnTo>
                    <a:pt x="291" y="113"/>
                  </a:lnTo>
                  <a:lnTo>
                    <a:pt x="292" y="113"/>
                  </a:lnTo>
                  <a:lnTo>
                    <a:pt x="291" y="114"/>
                  </a:lnTo>
                  <a:lnTo>
                    <a:pt x="292" y="115"/>
                  </a:lnTo>
                  <a:lnTo>
                    <a:pt x="294" y="120"/>
                  </a:lnTo>
                  <a:lnTo>
                    <a:pt x="294" y="124"/>
                  </a:lnTo>
                  <a:lnTo>
                    <a:pt x="294" y="126"/>
                  </a:lnTo>
                  <a:lnTo>
                    <a:pt x="294" y="127"/>
                  </a:lnTo>
                  <a:lnTo>
                    <a:pt x="294" y="128"/>
                  </a:lnTo>
                  <a:lnTo>
                    <a:pt x="295" y="129"/>
                  </a:lnTo>
                  <a:lnTo>
                    <a:pt x="296" y="130"/>
                  </a:lnTo>
                  <a:lnTo>
                    <a:pt x="296" y="131"/>
                  </a:lnTo>
                  <a:lnTo>
                    <a:pt x="296" y="134"/>
                  </a:lnTo>
                  <a:lnTo>
                    <a:pt x="298" y="133"/>
                  </a:lnTo>
                  <a:lnTo>
                    <a:pt x="300" y="134"/>
                  </a:lnTo>
                  <a:lnTo>
                    <a:pt x="299" y="131"/>
                  </a:lnTo>
                  <a:lnTo>
                    <a:pt x="298" y="131"/>
                  </a:lnTo>
                  <a:lnTo>
                    <a:pt x="298" y="128"/>
                  </a:lnTo>
                  <a:lnTo>
                    <a:pt x="297" y="125"/>
                  </a:lnTo>
                  <a:lnTo>
                    <a:pt x="296" y="123"/>
                  </a:lnTo>
                  <a:lnTo>
                    <a:pt x="296" y="121"/>
                  </a:lnTo>
                  <a:lnTo>
                    <a:pt x="296" y="117"/>
                  </a:lnTo>
                  <a:lnTo>
                    <a:pt x="295" y="115"/>
                  </a:lnTo>
                  <a:lnTo>
                    <a:pt x="294" y="113"/>
                  </a:lnTo>
                  <a:lnTo>
                    <a:pt x="294" y="112"/>
                  </a:lnTo>
                  <a:lnTo>
                    <a:pt x="294" y="110"/>
                  </a:lnTo>
                  <a:lnTo>
                    <a:pt x="295" y="107"/>
                  </a:lnTo>
                  <a:lnTo>
                    <a:pt x="296" y="105"/>
                  </a:lnTo>
                  <a:lnTo>
                    <a:pt x="295" y="105"/>
                  </a:lnTo>
                  <a:lnTo>
                    <a:pt x="295" y="104"/>
                  </a:lnTo>
                  <a:lnTo>
                    <a:pt x="295" y="103"/>
                  </a:lnTo>
                  <a:lnTo>
                    <a:pt x="294" y="100"/>
                  </a:lnTo>
                  <a:lnTo>
                    <a:pt x="294" y="99"/>
                  </a:lnTo>
                  <a:lnTo>
                    <a:pt x="293" y="98"/>
                  </a:lnTo>
                  <a:lnTo>
                    <a:pt x="292" y="97"/>
                  </a:lnTo>
                  <a:lnTo>
                    <a:pt x="290" y="96"/>
                  </a:lnTo>
                  <a:lnTo>
                    <a:pt x="289" y="96"/>
                  </a:lnTo>
                  <a:lnTo>
                    <a:pt x="287" y="97"/>
                  </a:lnTo>
                  <a:lnTo>
                    <a:pt x="286" y="97"/>
                  </a:lnTo>
                  <a:lnTo>
                    <a:pt x="285" y="96"/>
                  </a:lnTo>
                  <a:lnTo>
                    <a:pt x="284" y="93"/>
                  </a:lnTo>
                  <a:lnTo>
                    <a:pt x="283" y="93"/>
                  </a:lnTo>
                  <a:lnTo>
                    <a:pt x="282" y="93"/>
                  </a:lnTo>
                  <a:lnTo>
                    <a:pt x="281" y="93"/>
                  </a:lnTo>
                  <a:lnTo>
                    <a:pt x="280" y="92"/>
                  </a:lnTo>
                  <a:lnTo>
                    <a:pt x="280" y="91"/>
                  </a:lnTo>
                  <a:lnTo>
                    <a:pt x="278" y="89"/>
                  </a:lnTo>
                  <a:lnTo>
                    <a:pt x="276" y="88"/>
                  </a:lnTo>
                  <a:lnTo>
                    <a:pt x="273" y="85"/>
                  </a:lnTo>
                  <a:lnTo>
                    <a:pt x="272" y="85"/>
                  </a:lnTo>
                  <a:lnTo>
                    <a:pt x="271" y="85"/>
                  </a:lnTo>
                  <a:lnTo>
                    <a:pt x="266" y="84"/>
                  </a:lnTo>
                  <a:lnTo>
                    <a:pt x="264" y="83"/>
                  </a:lnTo>
                  <a:lnTo>
                    <a:pt x="263" y="83"/>
                  </a:lnTo>
                  <a:lnTo>
                    <a:pt x="262" y="83"/>
                  </a:lnTo>
                  <a:lnTo>
                    <a:pt x="261" y="83"/>
                  </a:lnTo>
                  <a:lnTo>
                    <a:pt x="260" y="84"/>
                  </a:lnTo>
                  <a:lnTo>
                    <a:pt x="257" y="84"/>
                  </a:lnTo>
                  <a:lnTo>
                    <a:pt x="255" y="84"/>
                  </a:lnTo>
                  <a:lnTo>
                    <a:pt x="254" y="84"/>
                  </a:lnTo>
                  <a:lnTo>
                    <a:pt x="253" y="84"/>
                  </a:lnTo>
                  <a:lnTo>
                    <a:pt x="252" y="84"/>
                  </a:lnTo>
                  <a:lnTo>
                    <a:pt x="246" y="83"/>
                  </a:lnTo>
                  <a:lnTo>
                    <a:pt x="244" y="83"/>
                  </a:lnTo>
                  <a:lnTo>
                    <a:pt x="241" y="83"/>
                  </a:lnTo>
                  <a:lnTo>
                    <a:pt x="240" y="82"/>
                  </a:lnTo>
                  <a:lnTo>
                    <a:pt x="239" y="80"/>
                  </a:lnTo>
                  <a:lnTo>
                    <a:pt x="238" y="78"/>
                  </a:lnTo>
                  <a:lnTo>
                    <a:pt x="238" y="77"/>
                  </a:lnTo>
                  <a:lnTo>
                    <a:pt x="237" y="74"/>
                  </a:lnTo>
                  <a:lnTo>
                    <a:pt x="238" y="72"/>
                  </a:lnTo>
                  <a:lnTo>
                    <a:pt x="239" y="72"/>
                  </a:lnTo>
                  <a:lnTo>
                    <a:pt x="240" y="72"/>
                  </a:lnTo>
                  <a:lnTo>
                    <a:pt x="241" y="72"/>
                  </a:lnTo>
                  <a:lnTo>
                    <a:pt x="242" y="73"/>
                  </a:lnTo>
                  <a:lnTo>
                    <a:pt x="243" y="74"/>
                  </a:lnTo>
                  <a:lnTo>
                    <a:pt x="245" y="75"/>
                  </a:lnTo>
                  <a:lnTo>
                    <a:pt x="246" y="76"/>
                  </a:lnTo>
                  <a:lnTo>
                    <a:pt x="247" y="76"/>
                  </a:lnTo>
                  <a:lnTo>
                    <a:pt x="247" y="77"/>
                  </a:lnTo>
                  <a:lnTo>
                    <a:pt x="248" y="77"/>
                  </a:lnTo>
                  <a:lnTo>
                    <a:pt x="248" y="76"/>
                  </a:lnTo>
                  <a:lnTo>
                    <a:pt x="247" y="75"/>
                  </a:lnTo>
                  <a:lnTo>
                    <a:pt x="244" y="72"/>
                  </a:lnTo>
                  <a:lnTo>
                    <a:pt x="243" y="71"/>
                  </a:lnTo>
                  <a:lnTo>
                    <a:pt x="242" y="69"/>
                  </a:lnTo>
                  <a:lnTo>
                    <a:pt x="241" y="69"/>
                  </a:lnTo>
                  <a:lnTo>
                    <a:pt x="240" y="68"/>
                  </a:lnTo>
                  <a:lnTo>
                    <a:pt x="240" y="67"/>
                  </a:lnTo>
                  <a:lnTo>
                    <a:pt x="239" y="67"/>
                  </a:lnTo>
                  <a:lnTo>
                    <a:pt x="236" y="64"/>
                  </a:lnTo>
                  <a:lnTo>
                    <a:pt x="236" y="63"/>
                  </a:lnTo>
                  <a:lnTo>
                    <a:pt x="236" y="62"/>
                  </a:lnTo>
                  <a:lnTo>
                    <a:pt x="235" y="61"/>
                  </a:lnTo>
                  <a:lnTo>
                    <a:pt x="235" y="60"/>
                  </a:lnTo>
                  <a:lnTo>
                    <a:pt x="233" y="58"/>
                  </a:lnTo>
                  <a:lnTo>
                    <a:pt x="232" y="56"/>
                  </a:lnTo>
                  <a:lnTo>
                    <a:pt x="232" y="55"/>
                  </a:lnTo>
                  <a:lnTo>
                    <a:pt x="233" y="54"/>
                  </a:lnTo>
                  <a:lnTo>
                    <a:pt x="233" y="53"/>
                  </a:lnTo>
                  <a:lnTo>
                    <a:pt x="235" y="53"/>
                  </a:lnTo>
                  <a:lnTo>
                    <a:pt x="235" y="54"/>
                  </a:lnTo>
                  <a:lnTo>
                    <a:pt x="235" y="55"/>
                  </a:lnTo>
                  <a:lnTo>
                    <a:pt x="236" y="56"/>
                  </a:lnTo>
                  <a:lnTo>
                    <a:pt x="236" y="55"/>
                  </a:lnTo>
                  <a:lnTo>
                    <a:pt x="237" y="55"/>
                  </a:lnTo>
                  <a:lnTo>
                    <a:pt x="237" y="54"/>
                  </a:lnTo>
                  <a:lnTo>
                    <a:pt x="237" y="53"/>
                  </a:lnTo>
                  <a:lnTo>
                    <a:pt x="238" y="53"/>
                  </a:lnTo>
                  <a:lnTo>
                    <a:pt x="238" y="54"/>
                  </a:lnTo>
                  <a:lnTo>
                    <a:pt x="239" y="55"/>
                  </a:lnTo>
                  <a:lnTo>
                    <a:pt x="239" y="56"/>
                  </a:lnTo>
                  <a:lnTo>
                    <a:pt x="241" y="59"/>
                  </a:lnTo>
                  <a:lnTo>
                    <a:pt x="242" y="59"/>
                  </a:lnTo>
                  <a:lnTo>
                    <a:pt x="242" y="56"/>
                  </a:lnTo>
                  <a:lnTo>
                    <a:pt x="242" y="53"/>
                  </a:lnTo>
                  <a:lnTo>
                    <a:pt x="243" y="53"/>
                  </a:lnTo>
                  <a:lnTo>
                    <a:pt x="245" y="53"/>
                  </a:lnTo>
                  <a:lnTo>
                    <a:pt x="247" y="54"/>
                  </a:lnTo>
                  <a:lnTo>
                    <a:pt x="250" y="56"/>
                  </a:lnTo>
                  <a:lnTo>
                    <a:pt x="252" y="58"/>
                  </a:lnTo>
                  <a:lnTo>
                    <a:pt x="253" y="58"/>
                  </a:lnTo>
                  <a:lnTo>
                    <a:pt x="253" y="56"/>
                  </a:lnTo>
                  <a:lnTo>
                    <a:pt x="254" y="57"/>
                  </a:lnTo>
                  <a:lnTo>
                    <a:pt x="257" y="58"/>
                  </a:lnTo>
                  <a:lnTo>
                    <a:pt x="259" y="59"/>
                  </a:lnTo>
                  <a:lnTo>
                    <a:pt x="260" y="61"/>
                  </a:lnTo>
                  <a:lnTo>
                    <a:pt x="261" y="61"/>
                  </a:lnTo>
                  <a:lnTo>
                    <a:pt x="261" y="60"/>
                  </a:lnTo>
                  <a:lnTo>
                    <a:pt x="261" y="59"/>
                  </a:lnTo>
                  <a:lnTo>
                    <a:pt x="260" y="58"/>
                  </a:lnTo>
                  <a:lnTo>
                    <a:pt x="259" y="57"/>
                  </a:lnTo>
                  <a:lnTo>
                    <a:pt x="257" y="54"/>
                  </a:lnTo>
                  <a:lnTo>
                    <a:pt x="256" y="53"/>
                  </a:lnTo>
                  <a:lnTo>
                    <a:pt x="254" y="53"/>
                  </a:lnTo>
                  <a:lnTo>
                    <a:pt x="253" y="53"/>
                  </a:lnTo>
                  <a:lnTo>
                    <a:pt x="251" y="51"/>
                  </a:lnTo>
                  <a:lnTo>
                    <a:pt x="250" y="51"/>
                  </a:lnTo>
                  <a:lnTo>
                    <a:pt x="250" y="50"/>
                  </a:lnTo>
                  <a:lnTo>
                    <a:pt x="251" y="50"/>
                  </a:lnTo>
                  <a:lnTo>
                    <a:pt x="252" y="49"/>
                  </a:lnTo>
                  <a:lnTo>
                    <a:pt x="253" y="49"/>
                  </a:lnTo>
                  <a:lnTo>
                    <a:pt x="254" y="50"/>
                  </a:lnTo>
                  <a:lnTo>
                    <a:pt x="256" y="50"/>
                  </a:lnTo>
                  <a:lnTo>
                    <a:pt x="260" y="50"/>
                  </a:lnTo>
                  <a:lnTo>
                    <a:pt x="259" y="49"/>
                  </a:lnTo>
                  <a:lnTo>
                    <a:pt x="259" y="48"/>
                  </a:lnTo>
                  <a:lnTo>
                    <a:pt x="260" y="48"/>
                  </a:lnTo>
                  <a:lnTo>
                    <a:pt x="258" y="48"/>
                  </a:lnTo>
                  <a:lnTo>
                    <a:pt x="257" y="47"/>
                  </a:lnTo>
                  <a:lnTo>
                    <a:pt x="258" y="46"/>
                  </a:lnTo>
                  <a:lnTo>
                    <a:pt x="257" y="45"/>
                  </a:lnTo>
                  <a:lnTo>
                    <a:pt x="261" y="44"/>
                  </a:lnTo>
                  <a:lnTo>
                    <a:pt x="263" y="44"/>
                  </a:lnTo>
                  <a:lnTo>
                    <a:pt x="264" y="45"/>
                  </a:lnTo>
                  <a:lnTo>
                    <a:pt x="265" y="46"/>
                  </a:lnTo>
                  <a:lnTo>
                    <a:pt x="265" y="48"/>
                  </a:lnTo>
                  <a:lnTo>
                    <a:pt x="266" y="48"/>
                  </a:lnTo>
                  <a:lnTo>
                    <a:pt x="267" y="48"/>
                  </a:lnTo>
                  <a:lnTo>
                    <a:pt x="269" y="48"/>
                  </a:lnTo>
                  <a:lnTo>
                    <a:pt x="271" y="48"/>
                  </a:lnTo>
                  <a:lnTo>
                    <a:pt x="271" y="49"/>
                  </a:lnTo>
                  <a:lnTo>
                    <a:pt x="274" y="53"/>
                  </a:lnTo>
                  <a:lnTo>
                    <a:pt x="273" y="55"/>
                  </a:lnTo>
                  <a:lnTo>
                    <a:pt x="272" y="58"/>
                  </a:lnTo>
                  <a:lnTo>
                    <a:pt x="273" y="58"/>
                  </a:lnTo>
                  <a:lnTo>
                    <a:pt x="274" y="57"/>
                  </a:lnTo>
                  <a:lnTo>
                    <a:pt x="275" y="57"/>
                  </a:lnTo>
                  <a:lnTo>
                    <a:pt x="276" y="57"/>
                  </a:lnTo>
                  <a:lnTo>
                    <a:pt x="277" y="58"/>
                  </a:lnTo>
                  <a:lnTo>
                    <a:pt x="280" y="62"/>
                  </a:lnTo>
                  <a:lnTo>
                    <a:pt x="281" y="64"/>
                  </a:lnTo>
                  <a:lnTo>
                    <a:pt x="283" y="67"/>
                  </a:lnTo>
                  <a:lnTo>
                    <a:pt x="286" y="73"/>
                  </a:lnTo>
                  <a:lnTo>
                    <a:pt x="287" y="73"/>
                  </a:lnTo>
                  <a:lnTo>
                    <a:pt x="290" y="73"/>
                  </a:lnTo>
                  <a:lnTo>
                    <a:pt x="291" y="74"/>
                  </a:lnTo>
                  <a:lnTo>
                    <a:pt x="293" y="74"/>
                  </a:lnTo>
                  <a:lnTo>
                    <a:pt x="294" y="74"/>
                  </a:lnTo>
                  <a:lnTo>
                    <a:pt x="296" y="74"/>
                  </a:lnTo>
                  <a:lnTo>
                    <a:pt x="297" y="73"/>
                  </a:lnTo>
                  <a:lnTo>
                    <a:pt x="298" y="74"/>
                  </a:lnTo>
                  <a:lnTo>
                    <a:pt x="301" y="77"/>
                  </a:lnTo>
                  <a:lnTo>
                    <a:pt x="302" y="78"/>
                  </a:lnTo>
                  <a:lnTo>
                    <a:pt x="303" y="78"/>
                  </a:lnTo>
                  <a:lnTo>
                    <a:pt x="303" y="79"/>
                  </a:lnTo>
                  <a:lnTo>
                    <a:pt x="304" y="80"/>
                  </a:lnTo>
                  <a:lnTo>
                    <a:pt x="304" y="81"/>
                  </a:lnTo>
                  <a:lnTo>
                    <a:pt x="304" y="82"/>
                  </a:lnTo>
                  <a:lnTo>
                    <a:pt x="304" y="83"/>
                  </a:lnTo>
                  <a:lnTo>
                    <a:pt x="305" y="84"/>
                  </a:lnTo>
                  <a:lnTo>
                    <a:pt x="305" y="85"/>
                  </a:lnTo>
                  <a:lnTo>
                    <a:pt x="307" y="85"/>
                  </a:lnTo>
                  <a:lnTo>
                    <a:pt x="307" y="86"/>
                  </a:lnTo>
                  <a:lnTo>
                    <a:pt x="308" y="87"/>
                  </a:lnTo>
                  <a:lnTo>
                    <a:pt x="310" y="87"/>
                  </a:lnTo>
                  <a:lnTo>
                    <a:pt x="310" y="88"/>
                  </a:lnTo>
                  <a:lnTo>
                    <a:pt x="310" y="89"/>
                  </a:lnTo>
                  <a:lnTo>
                    <a:pt x="310" y="91"/>
                  </a:lnTo>
                  <a:lnTo>
                    <a:pt x="311" y="92"/>
                  </a:lnTo>
                  <a:lnTo>
                    <a:pt x="312" y="91"/>
                  </a:lnTo>
                  <a:lnTo>
                    <a:pt x="312" y="87"/>
                  </a:lnTo>
                  <a:lnTo>
                    <a:pt x="314" y="87"/>
                  </a:lnTo>
                  <a:lnTo>
                    <a:pt x="313" y="86"/>
                  </a:lnTo>
                  <a:lnTo>
                    <a:pt x="313" y="85"/>
                  </a:lnTo>
                  <a:lnTo>
                    <a:pt x="312" y="85"/>
                  </a:lnTo>
                  <a:lnTo>
                    <a:pt x="309" y="85"/>
                  </a:lnTo>
                  <a:lnTo>
                    <a:pt x="307" y="83"/>
                  </a:lnTo>
                  <a:lnTo>
                    <a:pt x="307" y="82"/>
                  </a:lnTo>
                  <a:lnTo>
                    <a:pt x="307" y="80"/>
                  </a:lnTo>
                  <a:lnTo>
                    <a:pt x="307" y="78"/>
                  </a:lnTo>
                  <a:lnTo>
                    <a:pt x="305" y="77"/>
                  </a:lnTo>
                  <a:lnTo>
                    <a:pt x="302" y="72"/>
                  </a:lnTo>
                  <a:lnTo>
                    <a:pt x="302" y="71"/>
                  </a:lnTo>
                  <a:lnTo>
                    <a:pt x="303" y="71"/>
                  </a:lnTo>
                  <a:lnTo>
                    <a:pt x="304" y="68"/>
                  </a:lnTo>
                  <a:lnTo>
                    <a:pt x="304" y="67"/>
                  </a:lnTo>
                  <a:lnTo>
                    <a:pt x="309" y="68"/>
                  </a:lnTo>
                  <a:lnTo>
                    <a:pt x="312" y="67"/>
                  </a:lnTo>
                  <a:lnTo>
                    <a:pt x="314" y="67"/>
                  </a:lnTo>
                  <a:lnTo>
                    <a:pt x="315" y="66"/>
                  </a:lnTo>
                  <a:lnTo>
                    <a:pt x="318" y="65"/>
                  </a:lnTo>
                  <a:lnTo>
                    <a:pt x="318" y="66"/>
                  </a:lnTo>
                  <a:lnTo>
                    <a:pt x="319" y="66"/>
                  </a:lnTo>
                  <a:lnTo>
                    <a:pt x="321" y="66"/>
                  </a:lnTo>
                  <a:lnTo>
                    <a:pt x="322" y="67"/>
                  </a:lnTo>
                  <a:lnTo>
                    <a:pt x="324" y="68"/>
                  </a:lnTo>
                  <a:lnTo>
                    <a:pt x="325" y="68"/>
                  </a:lnTo>
                  <a:lnTo>
                    <a:pt x="325" y="67"/>
                  </a:lnTo>
                  <a:lnTo>
                    <a:pt x="324" y="67"/>
                  </a:lnTo>
                  <a:lnTo>
                    <a:pt x="322" y="65"/>
                  </a:lnTo>
                  <a:lnTo>
                    <a:pt x="319" y="64"/>
                  </a:lnTo>
                  <a:lnTo>
                    <a:pt x="318" y="64"/>
                  </a:lnTo>
                  <a:lnTo>
                    <a:pt x="315" y="65"/>
                  </a:lnTo>
                  <a:lnTo>
                    <a:pt x="313" y="65"/>
                  </a:lnTo>
                  <a:lnTo>
                    <a:pt x="312" y="65"/>
                  </a:lnTo>
                  <a:lnTo>
                    <a:pt x="307" y="64"/>
                  </a:lnTo>
                  <a:lnTo>
                    <a:pt x="307" y="63"/>
                  </a:lnTo>
                  <a:lnTo>
                    <a:pt x="307" y="62"/>
                  </a:lnTo>
                  <a:lnTo>
                    <a:pt x="311" y="59"/>
                  </a:lnTo>
                  <a:lnTo>
                    <a:pt x="314" y="58"/>
                  </a:lnTo>
                  <a:lnTo>
                    <a:pt x="315" y="57"/>
                  </a:lnTo>
                  <a:lnTo>
                    <a:pt x="316" y="57"/>
                  </a:lnTo>
                  <a:lnTo>
                    <a:pt x="317" y="56"/>
                  </a:lnTo>
                  <a:lnTo>
                    <a:pt x="318" y="56"/>
                  </a:lnTo>
                  <a:lnTo>
                    <a:pt x="319" y="56"/>
                  </a:lnTo>
                  <a:lnTo>
                    <a:pt x="320" y="56"/>
                  </a:lnTo>
                  <a:lnTo>
                    <a:pt x="321" y="56"/>
                  </a:lnTo>
                  <a:lnTo>
                    <a:pt x="323" y="56"/>
                  </a:lnTo>
                  <a:lnTo>
                    <a:pt x="325" y="56"/>
                  </a:lnTo>
                  <a:lnTo>
                    <a:pt x="326" y="55"/>
                  </a:lnTo>
                  <a:lnTo>
                    <a:pt x="327" y="54"/>
                  </a:lnTo>
                  <a:lnTo>
                    <a:pt x="326" y="54"/>
                  </a:lnTo>
                  <a:lnTo>
                    <a:pt x="326" y="53"/>
                  </a:lnTo>
                  <a:lnTo>
                    <a:pt x="325" y="53"/>
                  </a:lnTo>
                  <a:lnTo>
                    <a:pt x="322" y="54"/>
                  </a:lnTo>
                  <a:lnTo>
                    <a:pt x="321" y="54"/>
                  </a:lnTo>
                  <a:lnTo>
                    <a:pt x="320" y="54"/>
                  </a:lnTo>
                  <a:lnTo>
                    <a:pt x="319" y="54"/>
                  </a:lnTo>
                  <a:lnTo>
                    <a:pt x="319" y="53"/>
                  </a:lnTo>
                  <a:lnTo>
                    <a:pt x="319" y="52"/>
                  </a:lnTo>
                  <a:lnTo>
                    <a:pt x="317" y="53"/>
                  </a:lnTo>
                  <a:lnTo>
                    <a:pt x="316" y="52"/>
                  </a:lnTo>
                  <a:lnTo>
                    <a:pt x="316" y="51"/>
                  </a:lnTo>
                  <a:lnTo>
                    <a:pt x="315" y="51"/>
                  </a:lnTo>
                  <a:lnTo>
                    <a:pt x="315" y="50"/>
                  </a:lnTo>
                  <a:lnTo>
                    <a:pt x="315" y="49"/>
                  </a:lnTo>
                  <a:lnTo>
                    <a:pt x="314" y="50"/>
                  </a:lnTo>
                  <a:lnTo>
                    <a:pt x="311" y="49"/>
                  </a:lnTo>
                  <a:lnTo>
                    <a:pt x="309" y="50"/>
                  </a:lnTo>
                  <a:lnTo>
                    <a:pt x="308" y="49"/>
                  </a:lnTo>
                  <a:lnTo>
                    <a:pt x="307" y="49"/>
                  </a:lnTo>
                  <a:lnTo>
                    <a:pt x="305" y="47"/>
                  </a:lnTo>
                  <a:lnTo>
                    <a:pt x="305" y="46"/>
                  </a:lnTo>
                  <a:lnTo>
                    <a:pt x="304" y="46"/>
                  </a:lnTo>
                  <a:lnTo>
                    <a:pt x="304" y="45"/>
                  </a:lnTo>
                  <a:lnTo>
                    <a:pt x="305" y="43"/>
                  </a:lnTo>
                  <a:lnTo>
                    <a:pt x="307" y="42"/>
                  </a:lnTo>
                  <a:lnTo>
                    <a:pt x="305" y="41"/>
                  </a:lnTo>
                  <a:lnTo>
                    <a:pt x="307" y="40"/>
                  </a:lnTo>
                  <a:lnTo>
                    <a:pt x="304" y="35"/>
                  </a:lnTo>
                  <a:lnTo>
                    <a:pt x="304" y="34"/>
                  </a:lnTo>
                  <a:lnTo>
                    <a:pt x="304" y="31"/>
                  </a:lnTo>
                  <a:lnTo>
                    <a:pt x="303" y="29"/>
                  </a:lnTo>
                  <a:lnTo>
                    <a:pt x="303" y="27"/>
                  </a:lnTo>
                  <a:lnTo>
                    <a:pt x="303" y="26"/>
                  </a:lnTo>
                  <a:lnTo>
                    <a:pt x="304" y="26"/>
                  </a:lnTo>
                  <a:lnTo>
                    <a:pt x="307" y="28"/>
                  </a:lnTo>
                  <a:lnTo>
                    <a:pt x="309" y="28"/>
                  </a:lnTo>
                  <a:lnTo>
                    <a:pt x="311" y="29"/>
                  </a:lnTo>
                  <a:lnTo>
                    <a:pt x="313" y="30"/>
                  </a:lnTo>
                  <a:lnTo>
                    <a:pt x="313" y="31"/>
                  </a:lnTo>
                  <a:lnTo>
                    <a:pt x="314" y="31"/>
                  </a:lnTo>
                  <a:lnTo>
                    <a:pt x="315" y="32"/>
                  </a:lnTo>
                  <a:lnTo>
                    <a:pt x="315" y="33"/>
                  </a:lnTo>
                  <a:lnTo>
                    <a:pt x="315" y="37"/>
                  </a:lnTo>
                  <a:lnTo>
                    <a:pt x="315" y="39"/>
                  </a:lnTo>
                  <a:lnTo>
                    <a:pt x="316" y="39"/>
                  </a:lnTo>
                  <a:lnTo>
                    <a:pt x="316" y="36"/>
                  </a:lnTo>
                  <a:lnTo>
                    <a:pt x="316" y="35"/>
                  </a:lnTo>
                  <a:lnTo>
                    <a:pt x="317" y="34"/>
                  </a:lnTo>
                  <a:lnTo>
                    <a:pt x="317" y="32"/>
                  </a:lnTo>
                  <a:lnTo>
                    <a:pt x="316" y="30"/>
                  </a:lnTo>
                  <a:lnTo>
                    <a:pt x="315" y="28"/>
                  </a:lnTo>
                  <a:lnTo>
                    <a:pt x="312" y="25"/>
                  </a:lnTo>
                  <a:lnTo>
                    <a:pt x="312" y="24"/>
                  </a:lnTo>
                  <a:lnTo>
                    <a:pt x="314" y="24"/>
                  </a:lnTo>
                  <a:lnTo>
                    <a:pt x="314" y="23"/>
                  </a:lnTo>
                  <a:lnTo>
                    <a:pt x="314" y="22"/>
                  </a:lnTo>
                  <a:lnTo>
                    <a:pt x="312" y="22"/>
                  </a:lnTo>
                  <a:lnTo>
                    <a:pt x="312" y="21"/>
                  </a:lnTo>
                  <a:lnTo>
                    <a:pt x="314" y="20"/>
                  </a:lnTo>
                  <a:lnTo>
                    <a:pt x="314" y="18"/>
                  </a:lnTo>
                  <a:lnTo>
                    <a:pt x="315" y="18"/>
                  </a:lnTo>
                  <a:lnTo>
                    <a:pt x="316" y="18"/>
                  </a:lnTo>
                  <a:lnTo>
                    <a:pt x="317" y="19"/>
                  </a:lnTo>
                  <a:lnTo>
                    <a:pt x="318" y="20"/>
                  </a:lnTo>
                  <a:lnTo>
                    <a:pt x="319" y="21"/>
                  </a:lnTo>
                  <a:lnTo>
                    <a:pt x="321" y="23"/>
                  </a:lnTo>
                  <a:lnTo>
                    <a:pt x="322" y="23"/>
                  </a:lnTo>
                  <a:lnTo>
                    <a:pt x="325" y="25"/>
                  </a:lnTo>
                  <a:lnTo>
                    <a:pt x="325" y="26"/>
                  </a:lnTo>
                  <a:lnTo>
                    <a:pt x="326" y="28"/>
                  </a:lnTo>
                  <a:lnTo>
                    <a:pt x="327" y="30"/>
                  </a:lnTo>
                  <a:lnTo>
                    <a:pt x="330" y="32"/>
                  </a:lnTo>
                  <a:lnTo>
                    <a:pt x="331" y="33"/>
                  </a:lnTo>
                  <a:lnTo>
                    <a:pt x="332" y="33"/>
                  </a:lnTo>
                  <a:lnTo>
                    <a:pt x="332" y="32"/>
                  </a:lnTo>
                  <a:lnTo>
                    <a:pt x="332" y="31"/>
                  </a:lnTo>
                  <a:lnTo>
                    <a:pt x="331" y="31"/>
                  </a:lnTo>
                  <a:lnTo>
                    <a:pt x="330" y="30"/>
                  </a:lnTo>
                  <a:lnTo>
                    <a:pt x="329" y="29"/>
                  </a:lnTo>
                  <a:lnTo>
                    <a:pt x="328" y="28"/>
                  </a:lnTo>
                  <a:lnTo>
                    <a:pt x="328" y="27"/>
                  </a:lnTo>
                  <a:lnTo>
                    <a:pt x="329" y="27"/>
                  </a:lnTo>
                  <a:lnTo>
                    <a:pt x="330" y="28"/>
                  </a:lnTo>
                  <a:lnTo>
                    <a:pt x="330" y="27"/>
                  </a:lnTo>
                  <a:lnTo>
                    <a:pt x="330" y="26"/>
                  </a:lnTo>
                  <a:lnTo>
                    <a:pt x="330" y="25"/>
                  </a:lnTo>
                  <a:lnTo>
                    <a:pt x="329" y="24"/>
                  </a:lnTo>
                  <a:lnTo>
                    <a:pt x="324" y="20"/>
                  </a:lnTo>
                  <a:lnTo>
                    <a:pt x="324" y="19"/>
                  </a:lnTo>
                  <a:lnTo>
                    <a:pt x="324" y="18"/>
                  </a:lnTo>
                  <a:lnTo>
                    <a:pt x="325" y="18"/>
                  </a:lnTo>
                  <a:lnTo>
                    <a:pt x="324" y="18"/>
                  </a:lnTo>
                  <a:lnTo>
                    <a:pt x="325" y="17"/>
                  </a:lnTo>
                  <a:lnTo>
                    <a:pt x="325" y="16"/>
                  </a:lnTo>
                  <a:lnTo>
                    <a:pt x="328" y="15"/>
                  </a:lnTo>
                  <a:lnTo>
                    <a:pt x="329" y="14"/>
                  </a:lnTo>
                  <a:lnTo>
                    <a:pt x="331" y="14"/>
                  </a:lnTo>
                  <a:lnTo>
                    <a:pt x="333" y="13"/>
                  </a:lnTo>
                  <a:lnTo>
                    <a:pt x="334" y="12"/>
                  </a:lnTo>
                  <a:lnTo>
                    <a:pt x="335" y="12"/>
                  </a:lnTo>
                  <a:lnTo>
                    <a:pt x="337" y="11"/>
                  </a:lnTo>
                  <a:lnTo>
                    <a:pt x="339" y="12"/>
                  </a:lnTo>
                  <a:lnTo>
                    <a:pt x="340" y="13"/>
                  </a:lnTo>
                  <a:lnTo>
                    <a:pt x="340" y="14"/>
                  </a:lnTo>
                  <a:lnTo>
                    <a:pt x="341" y="13"/>
                  </a:lnTo>
                  <a:lnTo>
                    <a:pt x="343" y="13"/>
                  </a:lnTo>
                  <a:lnTo>
                    <a:pt x="344" y="13"/>
                  </a:lnTo>
                  <a:lnTo>
                    <a:pt x="345" y="11"/>
                  </a:lnTo>
                  <a:lnTo>
                    <a:pt x="345" y="10"/>
                  </a:lnTo>
                  <a:lnTo>
                    <a:pt x="348" y="10"/>
                  </a:lnTo>
                  <a:lnTo>
                    <a:pt x="349" y="11"/>
                  </a:lnTo>
                  <a:lnTo>
                    <a:pt x="350" y="11"/>
                  </a:lnTo>
                  <a:lnTo>
                    <a:pt x="350" y="10"/>
                  </a:lnTo>
                  <a:lnTo>
                    <a:pt x="351" y="10"/>
                  </a:lnTo>
                  <a:lnTo>
                    <a:pt x="351" y="11"/>
                  </a:lnTo>
                  <a:lnTo>
                    <a:pt x="353" y="13"/>
                  </a:lnTo>
                  <a:lnTo>
                    <a:pt x="353" y="15"/>
                  </a:lnTo>
                  <a:lnTo>
                    <a:pt x="354" y="16"/>
                  </a:lnTo>
                  <a:lnTo>
                    <a:pt x="354" y="17"/>
                  </a:lnTo>
                  <a:lnTo>
                    <a:pt x="355" y="17"/>
                  </a:lnTo>
                  <a:lnTo>
                    <a:pt x="355" y="18"/>
                  </a:lnTo>
                  <a:lnTo>
                    <a:pt x="356" y="19"/>
                  </a:lnTo>
                  <a:lnTo>
                    <a:pt x="356" y="20"/>
                  </a:lnTo>
                  <a:lnTo>
                    <a:pt x="356" y="21"/>
                  </a:lnTo>
                  <a:lnTo>
                    <a:pt x="357" y="20"/>
                  </a:lnTo>
                  <a:lnTo>
                    <a:pt x="358" y="20"/>
                  </a:lnTo>
                  <a:lnTo>
                    <a:pt x="358" y="19"/>
                  </a:lnTo>
                  <a:lnTo>
                    <a:pt x="358" y="18"/>
                  </a:lnTo>
                  <a:lnTo>
                    <a:pt x="357" y="17"/>
                  </a:lnTo>
                  <a:lnTo>
                    <a:pt x="356" y="16"/>
                  </a:lnTo>
                  <a:lnTo>
                    <a:pt x="356" y="15"/>
                  </a:lnTo>
                  <a:lnTo>
                    <a:pt x="355" y="15"/>
                  </a:lnTo>
                  <a:lnTo>
                    <a:pt x="355" y="14"/>
                  </a:lnTo>
                  <a:lnTo>
                    <a:pt x="355" y="13"/>
                  </a:lnTo>
                  <a:lnTo>
                    <a:pt x="355" y="12"/>
                  </a:lnTo>
                  <a:lnTo>
                    <a:pt x="354" y="11"/>
                  </a:lnTo>
                  <a:lnTo>
                    <a:pt x="354" y="10"/>
                  </a:lnTo>
                  <a:lnTo>
                    <a:pt x="355" y="9"/>
                  </a:lnTo>
                  <a:lnTo>
                    <a:pt x="357" y="8"/>
                  </a:lnTo>
                  <a:lnTo>
                    <a:pt x="361" y="6"/>
                  </a:lnTo>
                  <a:lnTo>
                    <a:pt x="361" y="5"/>
                  </a:lnTo>
                  <a:lnTo>
                    <a:pt x="363" y="5"/>
                  </a:lnTo>
                  <a:lnTo>
                    <a:pt x="366" y="5"/>
                  </a:lnTo>
                  <a:lnTo>
                    <a:pt x="368" y="5"/>
                  </a:lnTo>
                  <a:lnTo>
                    <a:pt x="368" y="4"/>
                  </a:lnTo>
                  <a:lnTo>
                    <a:pt x="369" y="5"/>
                  </a:lnTo>
                  <a:lnTo>
                    <a:pt x="370" y="5"/>
                  </a:lnTo>
                  <a:lnTo>
                    <a:pt x="372" y="5"/>
                  </a:lnTo>
                  <a:lnTo>
                    <a:pt x="372" y="6"/>
                  </a:lnTo>
                  <a:lnTo>
                    <a:pt x="371" y="8"/>
                  </a:lnTo>
                  <a:lnTo>
                    <a:pt x="370" y="8"/>
                  </a:lnTo>
                  <a:lnTo>
                    <a:pt x="370" y="9"/>
                  </a:lnTo>
                  <a:lnTo>
                    <a:pt x="371" y="9"/>
                  </a:lnTo>
                  <a:lnTo>
                    <a:pt x="372" y="8"/>
                  </a:lnTo>
                  <a:lnTo>
                    <a:pt x="374" y="6"/>
                  </a:lnTo>
                  <a:lnTo>
                    <a:pt x="376" y="5"/>
                  </a:lnTo>
                  <a:lnTo>
                    <a:pt x="377" y="5"/>
                  </a:lnTo>
                  <a:lnTo>
                    <a:pt x="381" y="6"/>
                  </a:lnTo>
                  <a:lnTo>
                    <a:pt x="381" y="8"/>
                  </a:lnTo>
                  <a:lnTo>
                    <a:pt x="383" y="8"/>
                  </a:lnTo>
                  <a:lnTo>
                    <a:pt x="385" y="6"/>
                  </a:lnTo>
                  <a:lnTo>
                    <a:pt x="385" y="5"/>
                  </a:lnTo>
                  <a:lnTo>
                    <a:pt x="386" y="4"/>
                  </a:lnTo>
                  <a:lnTo>
                    <a:pt x="387" y="3"/>
                  </a:lnTo>
                  <a:lnTo>
                    <a:pt x="388" y="2"/>
                  </a:lnTo>
                  <a:lnTo>
                    <a:pt x="389" y="2"/>
                  </a:lnTo>
                  <a:lnTo>
                    <a:pt x="392" y="2"/>
                  </a:lnTo>
                  <a:lnTo>
                    <a:pt x="397" y="3"/>
                  </a:lnTo>
                  <a:lnTo>
                    <a:pt x="398" y="4"/>
                  </a:lnTo>
                  <a:lnTo>
                    <a:pt x="399" y="5"/>
                  </a:lnTo>
                  <a:lnTo>
                    <a:pt x="402" y="5"/>
                  </a:lnTo>
                  <a:lnTo>
                    <a:pt x="402" y="6"/>
                  </a:lnTo>
                  <a:lnTo>
                    <a:pt x="403" y="8"/>
                  </a:lnTo>
                  <a:lnTo>
                    <a:pt x="403" y="9"/>
                  </a:lnTo>
                  <a:lnTo>
                    <a:pt x="405" y="9"/>
                  </a:lnTo>
                  <a:lnTo>
                    <a:pt x="405" y="10"/>
                  </a:lnTo>
                  <a:lnTo>
                    <a:pt x="405" y="11"/>
                  </a:lnTo>
                  <a:lnTo>
                    <a:pt x="406" y="10"/>
                  </a:lnTo>
                  <a:lnTo>
                    <a:pt x="406" y="9"/>
                  </a:lnTo>
                  <a:lnTo>
                    <a:pt x="406" y="8"/>
                  </a:lnTo>
                  <a:lnTo>
                    <a:pt x="407" y="8"/>
                  </a:lnTo>
                  <a:lnTo>
                    <a:pt x="408" y="8"/>
                  </a:lnTo>
                  <a:lnTo>
                    <a:pt x="409" y="8"/>
                  </a:lnTo>
                  <a:lnTo>
                    <a:pt x="408" y="6"/>
                  </a:lnTo>
                  <a:lnTo>
                    <a:pt x="407" y="6"/>
                  </a:lnTo>
                  <a:lnTo>
                    <a:pt x="407" y="5"/>
                  </a:lnTo>
                  <a:lnTo>
                    <a:pt x="406" y="5"/>
                  </a:lnTo>
                  <a:lnTo>
                    <a:pt x="406" y="4"/>
                  </a:lnTo>
                  <a:lnTo>
                    <a:pt x="407" y="4"/>
                  </a:lnTo>
                  <a:lnTo>
                    <a:pt x="410" y="3"/>
                  </a:lnTo>
                  <a:lnTo>
                    <a:pt x="411" y="3"/>
                  </a:lnTo>
                  <a:lnTo>
                    <a:pt x="412" y="3"/>
                  </a:lnTo>
                  <a:lnTo>
                    <a:pt x="413" y="3"/>
                  </a:lnTo>
                  <a:lnTo>
                    <a:pt x="413" y="4"/>
                  </a:lnTo>
                  <a:lnTo>
                    <a:pt x="413" y="5"/>
                  </a:lnTo>
                  <a:lnTo>
                    <a:pt x="413" y="6"/>
                  </a:lnTo>
                  <a:lnTo>
                    <a:pt x="412" y="8"/>
                  </a:lnTo>
                  <a:lnTo>
                    <a:pt x="411" y="9"/>
                  </a:lnTo>
                  <a:lnTo>
                    <a:pt x="408" y="9"/>
                  </a:lnTo>
                  <a:lnTo>
                    <a:pt x="407" y="9"/>
                  </a:lnTo>
                  <a:lnTo>
                    <a:pt x="407" y="10"/>
                  </a:lnTo>
                  <a:lnTo>
                    <a:pt x="408" y="10"/>
                  </a:lnTo>
                  <a:lnTo>
                    <a:pt x="412" y="14"/>
                  </a:lnTo>
                  <a:lnTo>
                    <a:pt x="413" y="14"/>
                  </a:lnTo>
                  <a:lnTo>
                    <a:pt x="415" y="13"/>
                  </a:lnTo>
                  <a:lnTo>
                    <a:pt x="416" y="13"/>
                  </a:lnTo>
                  <a:lnTo>
                    <a:pt x="417" y="13"/>
                  </a:lnTo>
                  <a:lnTo>
                    <a:pt x="417" y="12"/>
                  </a:lnTo>
                  <a:lnTo>
                    <a:pt x="418" y="12"/>
                  </a:lnTo>
                  <a:lnTo>
                    <a:pt x="419" y="12"/>
                  </a:lnTo>
                  <a:lnTo>
                    <a:pt x="419" y="11"/>
                  </a:lnTo>
                  <a:lnTo>
                    <a:pt x="418" y="11"/>
                  </a:lnTo>
                  <a:lnTo>
                    <a:pt x="417" y="11"/>
                  </a:lnTo>
                  <a:lnTo>
                    <a:pt x="416" y="11"/>
                  </a:lnTo>
                  <a:lnTo>
                    <a:pt x="415" y="11"/>
                  </a:lnTo>
                  <a:lnTo>
                    <a:pt x="415" y="10"/>
                  </a:lnTo>
                  <a:lnTo>
                    <a:pt x="413" y="10"/>
                  </a:lnTo>
                  <a:lnTo>
                    <a:pt x="413" y="9"/>
                  </a:lnTo>
                  <a:lnTo>
                    <a:pt x="415" y="9"/>
                  </a:lnTo>
                  <a:lnTo>
                    <a:pt x="416" y="8"/>
                  </a:lnTo>
                  <a:lnTo>
                    <a:pt x="417" y="8"/>
                  </a:lnTo>
                  <a:lnTo>
                    <a:pt x="420" y="5"/>
                  </a:lnTo>
                  <a:lnTo>
                    <a:pt x="421" y="4"/>
                  </a:lnTo>
                  <a:lnTo>
                    <a:pt x="425" y="4"/>
                  </a:lnTo>
                  <a:lnTo>
                    <a:pt x="426" y="4"/>
                  </a:lnTo>
                  <a:lnTo>
                    <a:pt x="427" y="4"/>
                  </a:lnTo>
                  <a:lnTo>
                    <a:pt x="429" y="4"/>
                  </a:lnTo>
                  <a:lnTo>
                    <a:pt x="434" y="6"/>
                  </a:lnTo>
                  <a:lnTo>
                    <a:pt x="437" y="8"/>
                  </a:lnTo>
                  <a:lnTo>
                    <a:pt x="438" y="8"/>
                  </a:lnTo>
                  <a:lnTo>
                    <a:pt x="438" y="9"/>
                  </a:lnTo>
                  <a:lnTo>
                    <a:pt x="441" y="9"/>
                  </a:lnTo>
                  <a:lnTo>
                    <a:pt x="442" y="9"/>
                  </a:lnTo>
                  <a:lnTo>
                    <a:pt x="443" y="10"/>
                  </a:lnTo>
                  <a:lnTo>
                    <a:pt x="445" y="11"/>
                  </a:lnTo>
                  <a:lnTo>
                    <a:pt x="446" y="12"/>
                  </a:lnTo>
                  <a:lnTo>
                    <a:pt x="447" y="12"/>
                  </a:lnTo>
                  <a:lnTo>
                    <a:pt x="448" y="12"/>
                  </a:lnTo>
                  <a:lnTo>
                    <a:pt x="448" y="13"/>
                  </a:lnTo>
                  <a:lnTo>
                    <a:pt x="449" y="13"/>
                  </a:lnTo>
                  <a:lnTo>
                    <a:pt x="451" y="14"/>
                  </a:lnTo>
                  <a:lnTo>
                    <a:pt x="452" y="14"/>
                  </a:lnTo>
                  <a:lnTo>
                    <a:pt x="452" y="15"/>
                  </a:lnTo>
                  <a:lnTo>
                    <a:pt x="451" y="16"/>
                  </a:lnTo>
                  <a:lnTo>
                    <a:pt x="449" y="18"/>
                  </a:lnTo>
                  <a:lnTo>
                    <a:pt x="449" y="19"/>
                  </a:lnTo>
                  <a:lnTo>
                    <a:pt x="449" y="21"/>
                  </a:lnTo>
                  <a:lnTo>
                    <a:pt x="449" y="22"/>
                  </a:lnTo>
                  <a:lnTo>
                    <a:pt x="448" y="23"/>
                  </a:lnTo>
                  <a:lnTo>
                    <a:pt x="447" y="25"/>
                  </a:lnTo>
                  <a:lnTo>
                    <a:pt x="446" y="26"/>
                  </a:lnTo>
                  <a:lnTo>
                    <a:pt x="445" y="27"/>
                  </a:lnTo>
                  <a:lnTo>
                    <a:pt x="443" y="29"/>
                  </a:lnTo>
                  <a:lnTo>
                    <a:pt x="442" y="30"/>
                  </a:lnTo>
                  <a:lnTo>
                    <a:pt x="442" y="31"/>
                  </a:lnTo>
                  <a:lnTo>
                    <a:pt x="441" y="31"/>
                  </a:lnTo>
                  <a:lnTo>
                    <a:pt x="439" y="33"/>
                  </a:lnTo>
                  <a:lnTo>
                    <a:pt x="434" y="35"/>
                  </a:lnTo>
                  <a:lnTo>
                    <a:pt x="433" y="35"/>
                  </a:lnTo>
                  <a:lnTo>
                    <a:pt x="432" y="36"/>
                  </a:lnTo>
                  <a:lnTo>
                    <a:pt x="430" y="36"/>
                  </a:lnTo>
                  <a:lnTo>
                    <a:pt x="429" y="36"/>
                  </a:lnTo>
                  <a:lnTo>
                    <a:pt x="428" y="36"/>
                  </a:lnTo>
                  <a:lnTo>
                    <a:pt x="428" y="37"/>
                  </a:lnTo>
                  <a:lnTo>
                    <a:pt x="427" y="37"/>
                  </a:lnTo>
                  <a:lnTo>
                    <a:pt x="422" y="37"/>
                  </a:lnTo>
                  <a:lnTo>
                    <a:pt x="417" y="37"/>
                  </a:lnTo>
                  <a:lnTo>
                    <a:pt x="416" y="37"/>
                  </a:lnTo>
                  <a:lnTo>
                    <a:pt x="413" y="37"/>
                  </a:lnTo>
                  <a:lnTo>
                    <a:pt x="411" y="37"/>
                  </a:lnTo>
                  <a:lnTo>
                    <a:pt x="409" y="37"/>
                  </a:lnTo>
                  <a:lnTo>
                    <a:pt x="398" y="42"/>
                  </a:lnTo>
                  <a:lnTo>
                    <a:pt x="397" y="42"/>
                  </a:lnTo>
                  <a:lnTo>
                    <a:pt x="396" y="43"/>
                  </a:lnTo>
                  <a:lnTo>
                    <a:pt x="395" y="44"/>
                  </a:lnTo>
                  <a:lnTo>
                    <a:pt x="395" y="46"/>
                  </a:lnTo>
                  <a:lnTo>
                    <a:pt x="394" y="47"/>
                  </a:lnTo>
                  <a:lnTo>
                    <a:pt x="394" y="48"/>
                  </a:lnTo>
                  <a:lnTo>
                    <a:pt x="392" y="48"/>
                  </a:lnTo>
                  <a:lnTo>
                    <a:pt x="391" y="49"/>
                  </a:lnTo>
                  <a:lnTo>
                    <a:pt x="390" y="50"/>
                  </a:lnTo>
                  <a:lnTo>
                    <a:pt x="390" y="51"/>
                  </a:lnTo>
                  <a:lnTo>
                    <a:pt x="387" y="53"/>
                  </a:lnTo>
                  <a:lnTo>
                    <a:pt x="386" y="54"/>
                  </a:lnTo>
                  <a:lnTo>
                    <a:pt x="384" y="55"/>
                  </a:lnTo>
                  <a:lnTo>
                    <a:pt x="382" y="56"/>
                  </a:lnTo>
                  <a:lnTo>
                    <a:pt x="381" y="56"/>
                  </a:lnTo>
                  <a:lnTo>
                    <a:pt x="380" y="55"/>
                  </a:lnTo>
                  <a:lnTo>
                    <a:pt x="377" y="54"/>
                  </a:lnTo>
                  <a:lnTo>
                    <a:pt x="375" y="53"/>
                  </a:lnTo>
                  <a:lnTo>
                    <a:pt x="373" y="51"/>
                  </a:lnTo>
                  <a:lnTo>
                    <a:pt x="371" y="50"/>
                  </a:lnTo>
                  <a:lnTo>
                    <a:pt x="370" y="50"/>
                  </a:lnTo>
                  <a:lnTo>
                    <a:pt x="369" y="50"/>
                  </a:lnTo>
                  <a:lnTo>
                    <a:pt x="368" y="49"/>
                  </a:lnTo>
                  <a:lnTo>
                    <a:pt x="367" y="49"/>
                  </a:lnTo>
                  <a:lnTo>
                    <a:pt x="365" y="49"/>
                  </a:lnTo>
                  <a:lnTo>
                    <a:pt x="364" y="49"/>
                  </a:lnTo>
                  <a:lnTo>
                    <a:pt x="364" y="50"/>
                  </a:lnTo>
                  <a:lnTo>
                    <a:pt x="365" y="51"/>
                  </a:lnTo>
                  <a:lnTo>
                    <a:pt x="366" y="51"/>
                  </a:lnTo>
                  <a:lnTo>
                    <a:pt x="367" y="51"/>
                  </a:lnTo>
                  <a:lnTo>
                    <a:pt x="368" y="52"/>
                  </a:lnTo>
                  <a:lnTo>
                    <a:pt x="370" y="52"/>
                  </a:lnTo>
                  <a:lnTo>
                    <a:pt x="371" y="52"/>
                  </a:lnTo>
                  <a:lnTo>
                    <a:pt x="373" y="53"/>
                  </a:lnTo>
                  <a:lnTo>
                    <a:pt x="374" y="53"/>
                  </a:lnTo>
                  <a:lnTo>
                    <a:pt x="374" y="54"/>
                  </a:lnTo>
                  <a:lnTo>
                    <a:pt x="375" y="54"/>
                  </a:lnTo>
                  <a:lnTo>
                    <a:pt x="375" y="55"/>
                  </a:lnTo>
                  <a:lnTo>
                    <a:pt x="375" y="56"/>
                  </a:lnTo>
                  <a:lnTo>
                    <a:pt x="376" y="56"/>
                  </a:lnTo>
                  <a:lnTo>
                    <a:pt x="377" y="56"/>
                  </a:lnTo>
                  <a:lnTo>
                    <a:pt x="377" y="57"/>
                  </a:lnTo>
                  <a:lnTo>
                    <a:pt x="376" y="58"/>
                  </a:lnTo>
                  <a:lnTo>
                    <a:pt x="376" y="59"/>
                  </a:lnTo>
                  <a:lnTo>
                    <a:pt x="374" y="60"/>
                  </a:lnTo>
                  <a:lnTo>
                    <a:pt x="372" y="61"/>
                  </a:lnTo>
                  <a:lnTo>
                    <a:pt x="371" y="62"/>
                  </a:lnTo>
                  <a:lnTo>
                    <a:pt x="370" y="62"/>
                  </a:lnTo>
                  <a:lnTo>
                    <a:pt x="368" y="63"/>
                  </a:lnTo>
                  <a:lnTo>
                    <a:pt x="366" y="64"/>
                  </a:lnTo>
                  <a:lnTo>
                    <a:pt x="364" y="65"/>
                  </a:lnTo>
                  <a:lnTo>
                    <a:pt x="362" y="68"/>
                  </a:lnTo>
                  <a:lnTo>
                    <a:pt x="362" y="69"/>
                  </a:lnTo>
                  <a:lnTo>
                    <a:pt x="361" y="69"/>
                  </a:lnTo>
                  <a:lnTo>
                    <a:pt x="359" y="71"/>
                  </a:lnTo>
                  <a:lnTo>
                    <a:pt x="358" y="71"/>
                  </a:lnTo>
                  <a:lnTo>
                    <a:pt x="355" y="71"/>
                  </a:lnTo>
                  <a:lnTo>
                    <a:pt x="354" y="72"/>
                  </a:lnTo>
                  <a:lnTo>
                    <a:pt x="352" y="72"/>
                  </a:lnTo>
                  <a:lnTo>
                    <a:pt x="351" y="72"/>
                  </a:lnTo>
                  <a:lnTo>
                    <a:pt x="349" y="74"/>
                  </a:lnTo>
                  <a:lnTo>
                    <a:pt x="345" y="75"/>
                  </a:lnTo>
                  <a:lnTo>
                    <a:pt x="344" y="75"/>
                  </a:lnTo>
                  <a:lnTo>
                    <a:pt x="344" y="76"/>
                  </a:lnTo>
                  <a:lnTo>
                    <a:pt x="345" y="76"/>
                  </a:lnTo>
                  <a:lnTo>
                    <a:pt x="346" y="76"/>
                  </a:lnTo>
                  <a:lnTo>
                    <a:pt x="347" y="76"/>
                  </a:lnTo>
                  <a:lnTo>
                    <a:pt x="348" y="76"/>
                  </a:lnTo>
                  <a:lnTo>
                    <a:pt x="347" y="79"/>
                  </a:lnTo>
                  <a:lnTo>
                    <a:pt x="347" y="80"/>
                  </a:lnTo>
                  <a:lnTo>
                    <a:pt x="347" y="81"/>
                  </a:lnTo>
                  <a:lnTo>
                    <a:pt x="347" y="82"/>
                  </a:lnTo>
                  <a:lnTo>
                    <a:pt x="347" y="85"/>
                  </a:lnTo>
                  <a:lnTo>
                    <a:pt x="347" y="88"/>
                  </a:lnTo>
                  <a:lnTo>
                    <a:pt x="347" y="90"/>
                  </a:lnTo>
                  <a:lnTo>
                    <a:pt x="348" y="90"/>
                  </a:lnTo>
                  <a:lnTo>
                    <a:pt x="348" y="89"/>
                  </a:lnTo>
                  <a:lnTo>
                    <a:pt x="348" y="88"/>
                  </a:lnTo>
                  <a:lnTo>
                    <a:pt x="348" y="86"/>
                  </a:lnTo>
                  <a:lnTo>
                    <a:pt x="348" y="85"/>
                  </a:lnTo>
                  <a:lnTo>
                    <a:pt x="349" y="83"/>
                  </a:lnTo>
                  <a:lnTo>
                    <a:pt x="349" y="82"/>
                  </a:lnTo>
                  <a:lnTo>
                    <a:pt x="349" y="81"/>
                  </a:lnTo>
                  <a:lnTo>
                    <a:pt x="349" y="80"/>
                  </a:lnTo>
                  <a:lnTo>
                    <a:pt x="349" y="79"/>
                  </a:lnTo>
                  <a:lnTo>
                    <a:pt x="349" y="78"/>
                  </a:lnTo>
                  <a:lnTo>
                    <a:pt x="350" y="76"/>
                  </a:lnTo>
                  <a:lnTo>
                    <a:pt x="351" y="76"/>
                  </a:lnTo>
                  <a:lnTo>
                    <a:pt x="353" y="74"/>
                  </a:lnTo>
                  <a:lnTo>
                    <a:pt x="354" y="74"/>
                  </a:lnTo>
                  <a:lnTo>
                    <a:pt x="355" y="73"/>
                  </a:lnTo>
                  <a:lnTo>
                    <a:pt x="356" y="73"/>
                  </a:lnTo>
                  <a:lnTo>
                    <a:pt x="360" y="73"/>
                  </a:lnTo>
                  <a:lnTo>
                    <a:pt x="361" y="73"/>
                  </a:lnTo>
                  <a:lnTo>
                    <a:pt x="362" y="73"/>
                  </a:lnTo>
                  <a:lnTo>
                    <a:pt x="363" y="74"/>
                  </a:lnTo>
                  <a:lnTo>
                    <a:pt x="364" y="76"/>
                  </a:lnTo>
                  <a:lnTo>
                    <a:pt x="365" y="78"/>
                  </a:lnTo>
                  <a:lnTo>
                    <a:pt x="365" y="79"/>
                  </a:lnTo>
                  <a:lnTo>
                    <a:pt x="366" y="80"/>
                  </a:lnTo>
                  <a:lnTo>
                    <a:pt x="367" y="79"/>
                  </a:lnTo>
                  <a:lnTo>
                    <a:pt x="367" y="78"/>
                  </a:lnTo>
                  <a:lnTo>
                    <a:pt x="366" y="78"/>
                  </a:lnTo>
                  <a:lnTo>
                    <a:pt x="366" y="76"/>
                  </a:lnTo>
                  <a:lnTo>
                    <a:pt x="365" y="73"/>
                  </a:lnTo>
                  <a:lnTo>
                    <a:pt x="365" y="71"/>
                  </a:lnTo>
                  <a:lnTo>
                    <a:pt x="366" y="69"/>
                  </a:lnTo>
                  <a:lnTo>
                    <a:pt x="366" y="68"/>
                  </a:lnTo>
                  <a:lnTo>
                    <a:pt x="367" y="67"/>
                  </a:lnTo>
                  <a:lnTo>
                    <a:pt x="369" y="67"/>
                  </a:lnTo>
                  <a:lnTo>
                    <a:pt x="370" y="67"/>
                  </a:lnTo>
                  <a:lnTo>
                    <a:pt x="373" y="65"/>
                  </a:lnTo>
                  <a:lnTo>
                    <a:pt x="379" y="64"/>
                  </a:lnTo>
                  <a:lnTo>
                    <a:pt x="380" y="63"/>
                  </a:lnTo>
                  <a:lnTo>
                    <a:pt x="382" y="62"/>
                  </a:lnTo>
                  <a:lnTo>
                    <a:pt x="383" y="62"/>
                  </a:lnTo>
                  <a:lnTo>
                    <a:pt x="385" y="61"/>
                  </a:lnTo>
                  <a:lnTo>
                    <a:pt x="386" y="62"/>
                  </a:lnTo>
                  <a:lnTo>
                    <a:pt x="387" y="65"/>
                  </a:lnTo>
                  <a:lnTo>
                    <a:pt x="388" y="66"/>
                  </a:lnTo>
                  <a:lnTo>
                    <a:pt x="388" y="67"/>
                  </a:lnTo>
                  <a:lnTo>
                    <a:pt x="389" y="67"/>
                  </a:lnTo>
                  <a:lnTo>
                    <a:pt x="390" y="67"/>
                  </a:lnTo>
                  <a:lnTo>
                    <a:pt x="389" y="66"/>
                  </a:lnTo>
                  <a:lnTo>
                    <a:pt x="389" y="64"/>
                  </a:lnTo>
                  <a:lnTo>
                    <a:pt x="387" y="62"/>
                  </a:lnTo>
                  <a:lnTo>
                    <a:pt x="387" y="61"/>
                  </a:lnTo>
                  <a:lnTo>
                    <a:pt x="388" y="61"/>
                  </a:lnTo>
                  <a:lnTo>
                    <a:pt x="390" y="59"/>
                  </a:lnTo>
                  <a:lnTo>
                    <a:pt x="391" y="57"/>
                  </a:lnTo>
                  <a:lnTo>
                    <a:pt x="392" y="57"/>
                  </a:lnTo>
                  <a:lnTo>
                    <a:pt x="393" y="55"/>
                  </a:lnTo>
                  <a:lnTo>
                    <a:pt x="393" y="54"/>
                  </a:lnTo>
                  <a:lnTo>
                    <a:pt x="394" y="54"/>
                  </a:lnTo>
                  <a:lnTo>
                    <a:pt x="394" y="53"/>
                  </a:lnTo>
                  <a:lnTo>
                    <a:pt x="395" y="52"/>
                  </a:lnTo>
                  <a:lnTo>
                    <a:pt x="395" y="51"/>
                  </a:lnTo>
                  <a:lnTo>
                    <a:pt x="396" y="51"/>
                  </a:lnTo>
                  <a:lnTo>
                    <a:pt x="397" y="51"/>
                  </a:lnTo>
                  <a:lnTo>
                    <a:pt x="400" y="49"/>
                  </a:lnTo>
                  <a:lnTo>
                    <a:pt x="400" y="48"/>
                  </a:lnTo>
                  <a:lnTo>
                    <a:pt x="400" y="47"/>
                  </a:lnTo>
                  <a:lnTo>
                    <a:pt x="402" y="46"/>
                  </a:lnTo>
                  <a:lnTo>
                    <a:pt x="405" y="45"/>
                  </a:lnTo>
                  <a:lnTo>
                    <a:pt x="408" y="44"/>
                  </a:lnTo>
                  <a:lnTo>
                    <a:pt x="409" y="43"/>
                  </a:lnTo>
                  <a:lnTo>
                    <a:pt x="410" y="43"/>
                  </a:lnTo>
                  <a:lnTo>
                    <a:pt x="415" y="43"/>
                  </a:lnTo>
                  <a:lnTo>
                    <a:pt x="419" y="43"/>
                  </a:lnTo>
                  <a:lnTo>
                    <a:pt x="420" y="43"/>
                  </a:lnTo>
                  <a:lnTo>
                    <a:pt x="421" y="43"/>
                  </a:lnTo>
                  <a:lnTo>
                    <a:pt x="422" y="43"/>
                  </a:lnTo>
                  <a:lnTo>
                    <a:pt x="423" y="43"/>
                  </a:lnTo>
                  <a:lnTo>
                    <a:pt x="424" y="44"/>
                  </a:lnTo>
                  <a:lnTo>
                    <a:pt x="425" y="44"/>
                  </a:lnTo>
                  <a:lnTo>
                    <a:pt x="426" y="45"/>
                  </a:lnTo>
                  <a:lnTo>
                    <a:pt x="426" y="47"/>
                  </a:lnTo>
                  <a:lnTo>
                    <a:pt x="426" y="48"/>
                  </a:lnTo>
                  <a:lnTo>
                    <a:pt x="427" y="48"/>
                  </a:lnTo>
                  <a:lnTo>
                    <a:pt x="427" y="47"/>
                  </a:lnTo>
                  <a:lnTo>
                    <a:pt x="427" y="45"/>
                  </a:lnTo>
                  <a:lnTo>
                    <a:pt x="428" y="44"/>
                  </a:lnTo>
                  <a:lnTo>
                    <a:pt x="429" y="44"/>
                  </a:lnTo>
                  <a:lnTo>
                    <a:pt x="432" y="43"/>
                  </a:lnTo>
                  <a:lnTo>
                    <a:pt x="443" y="42"/>
                  </a:lnTo>
                  <a:lnTo>
                    <a:pt x="444" y="42"/>
                  </a:lnTo>
                  <a:lnTo>
                    <a:pt x="445" y="42"/>
                  </a:lnTo>
                  <a:lnTo>
                    <a:pt x="445" y="40"/>
                  </a:lnTo>
                  <a:lnTo>
                    <a:pt x="445" y="39"/>
                  </a:lnTo>
                  <a:lnTo>
                    <a:pt x="447" y="36"/>
                  </a:lnTo>
                  <a:lnTo>
                    <a:pt x="448" y="36"/>
                  </a:lnTo>
                  <a:lnTo>
                    <a:pt x="449" y="34"/>
                  </a:lnTo>
                  <a:lnTo>
                    <a:pt x="454" y="31"/>
                  </a:lnTo>
                  <a:lnTo>
                    <a:pt x="455" y="30"/>
                  </a:lnTo>
                  <a:lnTo>
                    <a:pt x="456" y="29"/>
                  </a:lnTo>
                  <a:lnTo>
                    <a:pt x="457" y="28"/>
                  </a:lnTo>
                  <a:lnTo>
                    <a:pt x="459" y="27"/>
                  </a:lnTo>
                  <a:lnTo>
                    <a:pt x="461" y="25"/>
                  </a:lnTo>
                  <a:lnTo>
                    <a:pt x="464" y="26"/>
                  </a:lnTo>
                  <a:lnTo>
                    <a:pt x="464" y="27"/>
                  </a:lnTo>
                  <a:lnTo>
                    <a:pt x="465" y="28"/>
                  </a:lnTo>
                  <a:lnTo>
                    <a:pt x="466" y="29"/>
                  </a:lnTo>
                  <a:lnTo>
                    <a:pt x="467" y="29"/>
                  </a:lnTo>
                  <a:lnTo>
                    <a:pt x="467" y="30"/>
                  </a:lnTo>
                  <a:lnTo>
                    <a:pt x="466" y="31"/>
                  </a:lnTo>
                  <a:lnTo>
                    <a:pt x="466" y="32"/>
                  </a:lnTo>
                  <a:lnTo>
                    <a:pt x="468" y="35"/>
                  </a:lnTo>
                  <a:lnTo>
                    <a:pt x="469" y="35"/>
                  </a:lnTo>
                  <a:lnTo>
                    <a:pt x="469" y="36"/>
                  </a:lnTo>
                  <a:lnTo>
                    <a:pt x="470" y="36"/>
                  </a:lnTo>
                  <a:lnTo>
                    <a:pt x="470" y="37"/>
                  </a:lnTo>
                  <a:lnTo>
                    <a:pt x="471" y="39"/>
                  </a:lnTo>
                  <a:lnTo>
                    <a:pt x="472" y="39"/>
                  </a:lnTo>
                  <a:lnTo>
                    <a:pt x="472" y="40"/>
                  </a:lnTo>
                  <a:lnTo>
                    <a:pt x="472" y="41"/>
                  </a:lnTo>
                  <a:lnTo>
                    <a:pt x="472" y="46"/>
                  </a:lnTo>
                  <a:lnTo>
                    <a:pt x="472" y="47"/>
                  </a:lnTo>
                  <a:lnTo>
                    <a:pt x="471" y="48"/>
                  </a:lnTo>
                  <a:lnTo>
                    <a:pt x="471" y="49"/>
                  </a:lnTo>
                  <a:lnTo>
                    <a:pt x="471" y="50"/>
                  </a:lnTo>
                  <a:lnTo>
                    <a:pt x="471" y="51"/>
                  </a:lnTo>
                  <a:lnTo>
                    <a:pt x="471" y="52"/>
                  </a:lnTo>
                  <a:lnTo>
                    <a:pt x="468" y="54"/>
                  </a:lnTo>
                  <a:lnTo>
                    <a:pt x="467" y="55"/>
                  </a:lnTo>
                  <a:lnTo>
                    <a:pt x="468" y="55"/>
                  </a:lnTo>
                  <a:lnTo>
                    <a:pt x="469" y="55"/>
                  </a:lnTo>
                  <a:lnTo>
                    <a:pt x="469" y="54"/>
                  </a:lnTo>
                  <a:lnTo>
                    <a:pt x="471" y="53"/>
                  </a:lnTo>
                  <a:lnTo>
                    <a:pt x="471" y="54"/>
                  </a:lnTo>
                  <a:lnTo>
                    <a:pt x="471" y="55"/>
                  </a:lnTo>
                  <a:lnTo>
                    <a:pt x="471" y="57"/>
                  </a:lnTo>
                  <a:lnTo>
                    <a:pt x="470" y="58"/>
                  </a:lnTo>
                  <a:lnTo>
                    <a:pt x="469" y="60"/>
                  </a:lnTo>
                  <a:lnTo>
                    <a:pt x="470" y="60"/>
                  </a:lnTo>
                  <a:lnTo>
                    <a:pt x="470" y="61"/>
                  </a:lnTo>
                  <a:lnTo>
                    <a:pt x="469" y="61"/>
                  </a:lnTo>
                  <a:lnTo>
                    <a:pt x="469" y="62"/>
                  </a:lnTo>
                  <a:lnTo>
                    <a:pt x="468" y="64"/>
                  </a:lnTo>
                  <a:lnTo>
                    <a:pt x="467" y="65"/>
                  </a:lnTo>
                  <a:lnTo>
                    <a:pt x="465" y="65"/>
                  </a:lnTo>
                  <a:lnTo>
                    <a:pt x="464" y="65"/>
                  </a:lnTo>
                  <a:lnTo>
                    <a:pt x="464" y="66"/>
                  </a:lnTo>
                  <a:lnTo>
                    <a:pt x="465" y="66"/>
                  </a:lnTo>
                  <a:lnTo>
                    <a:pt x="466" y="66"/>
                  </a:lnTo>
                  <a:lnTo>
                    <a:pt x="467" y="66"/>
                  </a:lnTo>
                  <a:lnTo>
                    <a:pt x="469" y="65"/>
                  </a:lnTo>
                  <a:lnTo>
                    <a:pt x="470" y="62"/>
                  </a:lnTo>
                  <a:lnTo>
                    <a:pt x="471" y="61"/>
                  </a:lnTo>
                  <a:lnTo>
                    <a:pt x="471" y="60"/>
                  </a:lnTo>
                  <a:lnTo>
                    <a:pt x="471" y="59"/>
                  </a:lnTo>
                  <a:lnTo>
                    <a:pt x="474" y="57"/>
                  </a:lnTo>
                  <a:lnTo>
                    <a:pt x="475" y="57"/>
                  </a:lnTo>
                  <a:lnTo>
                    <a:pt x="475" y="56"/>
                  </a:lnTo>
                  <a:lnTo>
                    <a:pt x="475" y="55"/>
                  </a:lnTo>
                  <a:lnTo>
                    <a:pt x="476" y="53"/>
                  </a:lnTo>
                  <a:lnTo>
                    <a:pt x="476" y="52"/>
                  </a:lnTo>
                  <a:lnTo>
                    <a:pt x="477" y="51"/>
                  </a:lnTo>
                  <a:lnTo>
                    <a:pt x="477" y="50"/>
                  </a:lnTo>
                  <a:lnTo>
                    <a:pt x="477" y="49"/>
                  </a:lnTo>
                  <a:lnTo>
                    <a:pt x="478" y="48"/>
                  </a:lnTo>
                  <a:lnTo>
                    <a:pt x="479" y="48"/>
                  </a:lnTo>
                  <a:lnTo>
                    <a:pt x="481" y="46"/>
                  </a:lnTo>
                  <a:lnTo>
                    <a:pt x="482" y="45"/>
                  </a:lnTo>
                  <a:lnTo>
                    <a:pt x="482" y="46"/>
                  </a:lnTo>
                  <a:lnTo>
                    <a:pt x="481" y="47"/>
                  </a:lnTo>
                  <a:lnTo>
                    <a:pt x="481" y="48"/>
                  </a:lnTo>
                  <a:lnTo>
                    <a:pt x="481" y="49"/>
                  </a:lnTo>
                  <a:lnTo>
                    <a:pt x="480" y="49"/>
                  </a:lnTo>
                  <a:lnTo>
                    <a:pt x="481" y="49"/>
                  </a:lnTo>
                  <a:lnTo>
                    <a:pt x="481" y="50"/>
                  </a:lnTo>
                  <a:lnTo>
                    <a:pt x="482" y="50"/>
                  </a:lnTo>
                  <a:lnTo>
                    <a:pt x="482" y="51"/>
                  </a:lnTo>
                  <a:lnTo>
                    <a:pt x="483" y="50"/>
                  </a:lnTo>
                  <a:lnTo>
                    <a:pt x="483" y="48"/>
                  </a:lnTo>
                  <a:lnTo>
                    <a:pt x="484" y="47"/>
                  </a:lnTo>
                  <a:lnTo>
                    <a:pt x="484" y="45"/>
                  </a:lnTo>
                  <a:lnTo>
                    <a:pt x="485" y="45"/>
                  </a:lnTo>
                  <a:lnTo>
                    <a:pt x="487" y="46"/>
                  </a:lnTo>
                  <a:lnTo>
                    <a:pt x="488" y="46"/>
                  </a:lnTo>
                  <a:lnTo>
                    <a:pt x="488" y="47"/>
                  </a:lnTo>
                  <a:lnTo>
                    <a:pt x="488" y="48"/>
                  </a:lnTo>
                  <a:lnTo>
                    <a:pt x="487" y="49"/>
                  </a:lnTo>
                  <a:lnTo>
                    <a:pt x="487" y="50"/>
                  </a:lnTo>
                  <a:lnTo>
                    <a:pt x="487" y="51"/>
                  </a:lnTo>
                  <a:lnTo>
                    <a:pt x="488" y="52"/>
                  </a:lnTo>
                  <a:lnTo>
                    <a:pt x="490" y="53"/>
                  </a:lnTo>
                  <a:lnTo>
                    <a:pt x="490" y="54"/>
                  </a:lnTo>
                  <a:lnTo>
                    <a:pt x="491" y="55"/>
                  </a:lnTo>
                  <a:lnTo>
                    <a:pt x="491" y="57"/>
                  </a:lnTo>
                  <a:lnTo>
                    <a:pt x="491" y="58"/>
                  </a:lnTo>
                  <a:lnTo>
                    <a:pt x="491" y="59"/>
                  </a:lnTo>
                  <a:lnTo>
                    <a:pt x="492" y="59"/>
                  </a:lnTo>
                  <a:lnTo>
                    <a:pt x="492" y="58"/>
                  </a:lnTo>
                  <a:lnTo>
                    <a:pt x="492" y="57"/>
                  </a:lnTo>
                  <a:lnTo>
                    <a:pt x="492" y="55"/>
                  </a:lnTo>
                  <a:lnTo>
                    <a:pt x="492" y="54"/>
                  </a:lnTo>
                  <a:lnTo>
                    <a:pt x="492" y="52"/>
                  </a:lnTo>
                  <a:lnTo>
                    <a:pt x="492" y="51"/>
                  </a:lnTo>
                  <a:lnTo>
                    <a:pt x="494" y="50"/>
                  </a:lnTo>
                  <a:lnTo>
                    <a:pt x="494" y="49"/>
                  </a:lnTo>
                  <a:lnTo>
                    <a:pt x="495" y="49"/>
                  </a:lnTo>
                  <a:lnTo>
                    <a:pt x="496" y="49"/>
                  </a:lnTo>
                  <a:lnTo>
                    <a:pt x="497" y="50"/>
                  </a:lnTo>
                  <a:lnTo>
                    <a:pt x="498" y="50"/>
                  </a:lnTo>
                  <a:lnTo>
                    <a:pt x="499" y="51"/>
                  </a:lnTo>
                  <a:lnTo>
                    <a:pt x="500" y="51"/>
                  </a:lnTo>
                  <a:lnTo>
                    <a:pt x="500" y="52"/>
                  </a:lnTo>
                  <a:lnTo>
                    <a:pt x="499" y="53"/>
                  </a:lnTo>
                  <a:lnTo>
                    <a:pt x="500" y="53"/>
                  </a:lnTo>
                  <a:lnTo>
                    <a:pt x="500" y="54"/>
                  </a:lnTo>
                  <a:lnTo>
                    <a:pt x="501" y="53"/>
                  </a:lnTo>
                  <a:lnTo>
                    <a:pt x="502" y="53"/>
                  </a:lnTo>
                  <a:lnTo>
                    <a:pt x="503" y="53"/>
                  </a:lnTo>
                  <a:lnTo>
                    <a:pt x="504" y="53"/>
                  </a:lnTo>
                  <a:lnTo>
                    <a:pt x="504" y="54"/>
                  </a:lnTo>
                  <a:lnTo>
                    <a:pt x="505" y="54"/>
                  </a:lnTo>
                  <a:lnTo>
                    <a:pt x="505" y="55"/>
                  </a:lnTo>
                  <a:lnTo>
                    <a:pt x="505" y="56"/>
                  </a:lnTo>
                  <a:lnTo>
                    <a:pt x="505" y="55"/>
                  </a:lnTo>
                  <a:lnTo>
                    <a:pt x="506" y="55"/>
                  </a:lnTo>
                  <a:lnTo>
                    <a:pt x="506" y="54"/>
                  </a:lnTo>
                  <a:lnTo>
                    <a:pt x="507" y="55"/>
                  </a:lnTo>
                  <a:lnTo>
                    <a:pt x="507" y="54"/>
                  </a:lnTo>
                  <a:lnTo>
                    <a:pt x="506" y="53"/>
                  </a:lnTo>
                  <a:lnTo>
                    <a:pt x="507" y="53"/>
                  </a:lnTo>
                  <a:lnTo>
                    <a:pt x="507" y="52"/>
                  </a:lnTo>
                  <a:lnTo>
                    <a:pt x="506" y="52"/>
                  </a:lnTo>
                  <a:lnTo>
                    <a:pt x="507" y="51"/>
                  </a:lnTo>
                  <a:lnTo>
                    <a:pt x="508" y="51"/>
                  </a:lnTo>
                  <a:lnTo>
                    <a:pt x="509" y="52"/>
                  </a:lnTo>
                  <a:lnTo>
                    <a:pt x="510" y="52"/>
                  </a:lnTo>
                  <a:lnTo>
                    <a:pt x="511" y="52"/>
                  </a:lnTo>
                  <a:lnTo>
                    <a:pt x="511" y="53"/>
                  </a:lnTo>
                  <a:lnTo>
                    <a:pt x="512" y="53"/>
                  </a:lnTo>
                  <a:lnTo>
                    <a:pt x="513" y="54"/>
                  </a:lnTo>
                  <a:lnTo>
                    <a:pt x="514" y="55"/>
                  </a:lnTo>
                  <a:lnTo>
                    <a:pt x="515" y="55"/>
                  </a:lnTo>
                  <a:lnTo>
                    <a:pt x="516" y="56"/>
                  </a:lnTo>
                  <a:lnTo>
                    <a:pt x="517" y="56"/>
                  </a:lnTo>
                  <a:lnTo>
                    <a:pt x="518" y="57"/>
                  </a:lnTo>
                  <a:lnTo>
                    <a:pt x="518" y="58"/>
                  </a:lnTo>
                  <a:lnTo>
                    <a:pt x="519" y="58"/>
                  </a:lnTo>
                  <a:lnTo>
                    <a:pt x="522" y="59"/>
                  </a:lnTo>
                  <a:lnTo>
                    <a:pt x="523" y="59"/>
                  </a:lnTo>
                  <a:lnTo>
                    <a:pt x="524" y="61"/>
                  </a:lnTo>
                  <a:lnTo>
                    <a:pt x="525" y="61"/>
                  </a:lnTo>
                  <a:lnTo>
                    <a:pt x="526" y="62"/>
                  </a:lnTo>
                  <a:lnTo>
                    <a:pt x="528" y="63"/>
                  </a:lnTo>
                  <a:lnTo>
                    <a:pt x="530" y="64"/>
                  </a:lnTo>
                  <a:lnTo>
                    <a:pt x="531" y="66"/>
                  </a:lnTo>
                  <a:lnTo>
                    <a:pt x="531" y="67"/>
                  </a:lnTo>
                  <a:lnTo>
                    <a:pt x="532" y="67"/>
                  </a:lnTo>
                  <a:lnTo>
                    <a:pt x="532" y="68"/>
                  </a:lnTo>
                  <a:lnTo>
                    <a:pt x="532" y="69"/>
                  </a:lnTo>
                  <a:lnTo>
                    <a:pt x="531" y="71"/>
                  </a:lnTo>
                  <a:lnTo>
                    <a:pt x="531" y="72"/>
                  </a:lnTo>
                  <a:lnTo>
                    <a:pt x="529" y="74"/>
                  </a:lnTo>
                  <a:lnTo>
                    <a:pt x="529" y="75"/>
                  </a:lnTo>
                  <a:lnTo>
                    <a:pt x="529" y="76"/>
                  </a:lnTo>
                  <a:lnTo>
                    <a:pt x="529" y="77"/>
                  </a:lnTo>
                  <a:lnTo>
                    <a:pt x="528" y="79"/>
                  </a:lnTo>
                  <a:lnTo>
                    <a:pt x="527" y="80"/>
                  </a:lnTo>
                  <a:lnTo>
                    <a:pt x="524" y="82"/>
                  </a:lnTo>
                  <a:lnTo>
                    <a:pt x="524" y="84"/>
                  </a:lnTo>
                  <a:lnTo>
                    <a:pt x="523" y="85"/>
                  </a:lnTo>
                  <a:lnTo>
                    <a:pt x="522" y="85"/>
                  </a:lnTo>
                  <a:lnTo>
                    <a:pt x="520" y="85"/>
                  </a:lnTo>
                  <a:lnTo>
                    <a:pt x="522" y="86"/>
                  </a:lnTo>
                  <a:lnTo>
                    <a:pt x="522" y="87"/>
                  </a:lnTo>
                  <a:lnTo>
                    <a:pt x="523" y="87"/>
                  </a:lnTo>
                  <a:lnTo>
                    <a:pt x="524" y="88"/>
                  </a:lnTo>
                  <a:lnTo>
                    <a:pt x="524" y="90"/>
                  </a:lnTo>
                  <a:lnTo>
                    <a:pt x="524" y="91"/>
                  </a:lnTo>
                  <a:lnTo>
                    <a:pt x="524" y="92"/>
                  </a:lnTo>
                  <a:lnTo>
                    <a:pt x="523" y="93"/>
                  </a:lnTo>
                  <a:lnTo>
                    <a:pt x="523" y="94"/>
                  </a:lnTo>
                  <a:lnTo>
                    <a:pt x="522" y="96"/>
                  </a:lnTo>
                  <a:lnTo>
                    <a:pt x="520" y="97"/>
                  </a:lnTo>
                  <a:lnTo>
                    <a:pt x="515" y="102"/>
                  </a:lnTo>
                  <a:lnTo>
                    <a:pt x="513" y="103"/>
                  </a:lnTo>
                  <a:lnTo>
                    <a:pt x="512" y="104"/>
                  </a:lnTo>
                  <a:lnTo>
                    <a:pt x="511" y="104"/>
                  </a:lnTo>
                  <a:lnTo>
                    <a:pt x="508" y="104"/>
                  </a:lnTo>
                  <a:lnTo>
                    <a:pt x="508" y="105"/>
                  </a:lnTo>
                  <a:lnTo>
                    <a:pt x="507" y="105"/>
                  </a:lnTo>
                  <a:lnTo>
                    <a:pt x="506" y="106"/>
                  </a:lnTo>
                  <a:lnTo>
                    <a:pt x="506" y="105"/>
                  </a:lnTo>
                  <a:lnTo>
                    <a:pt x="506" y="104"/>
                  </a:lnTo>
                  <a:lnTo>
                    <a:pt x="505" y="104"/>
                  </a:lnTo>
                  <a:lnTo>
                    <a:pt x="504" y="105"/>
                  </a:lnTo>
                  <a:lnTo>
                    <a:pt x="503" y="107"/>
                  </a:lnTo>
                  <a:lnTo>
                    <a:pt x="502" y="106"/>
                  </a:lnTo>
                  <a:lnTo>
                    <a:pt x="502" y="107"/>
                  </a:lnTo>
                  <a:lnTo>
                    <a:pt x="502" y="108"/>
                  </a:lnTo>
                  <a:lnTo>
                    <a:pt x="501" y="108"/>
                  </a:lnTo>
                  <a:lnTo>
                    <a:pt x="500" y="109"/>
                  </a:lnTo>
                  <a:lnTo>
                    <a:pt x="497" y="113"/>
                  </a:lnTo>
                  <a:lnTo>
                    <a:pt x="496" y="116"/>
                  </a:lnTo>
                  <a:lnTo>
                    <a:pt x="494" y="118"/>
                  </a:lnTo>
                  <a:lnTo>
                    <a:pt x="493" y="118"/>
                  </a:lnTo>
                  <a:lnTo>
                    <a:pt x="491" y="121"/>
                  </a:lnTo>
                  <a:lnTo>
                    <a:pt x="490" y="121"/>
                  </a:lnTo>
                  <a:lnTo>
                    <a:pt x="488" y="122"/>
                  </a:lnTo>
                  <a:lnTo>
                    <a:pt x="482" y="123"/>
                  </a:lnTo>
                  <a:lnTo>
                    <a:pt x="478" y="124"/>
                  </a:lnTo>
                  <a:lnTo>
                    <a:pt x="470" y="124"/>
                  </a:lnTo>
                  <a:lnTo>
                    <a:pt x="468" y="124"/>
                  </a:lnTo>
                  <a:lnTo>
                    <a:pt x="461" y="124"/>
                  </a:lnTo>
                  <a:lnTo>
                    <a:pt x="460" y="125"/>
                  </a:lnTo>
                  <a:lnTo>
                    <a:pt x="458" y="125"/>
                  </a:lnTo>
                  <a:lnTo>
                    <a:pt x="456" y="125"/>
                  </a:lnTo>
                  <a:lnTo>
                    <a:pt x="452" y="126"/>
                  </a:lnTo>
                  <a:lnTo>
                    <a:pt x="451" y="126"/>
                  </a:lnTo>
                  <a:lnTo>
                    <a:pt x="447" y="127"/>
                  </a:lnTo>
                  <a:lnTo>
                    <a:pt x="445" y="128"/>
                  </a:lnTo>
                  <a:lnTo>
                    <a:pt x="442" y="129"/>
                  </a:lnTo>
                  <a:lnTo>
                    <a:pt x="440" y="129"/>
                  </a:lnTo>
                  <a:lnTo>
                    <a:pt x="436" y="133"/>
                  </a:lnTo>
                  <a:lnTo>
                    <a:pt x="434" y="134"/>
                  </a:lnTo>
                  <a:lnTo>
                    <a:pt x="432" y="134"/>
                  </a:lnTo>
                  <a:lnTo>
                    <a:pt x="431" y="135"/>
                  </a:lnTo>
                  <a:lnTo>
                    <a:pt x="428" y="135"/>
                  </a:lnTo>
                  <a:lnTo>
                    <a:pt x="426" y="136"/>
                  </a:lnTo>
                  <a:lnTo>
                    <a:pt x="426" y="137"/>
                  </a:lnTo>
                  <a:lnTo>
                    <a:pt x="425" y="138"/>
                  </a:lnTo>
                  <a:lnTo>
                    <a:pt x="424" y="137"/>
                  </a:lnTo>
                  <a:lnTo>
                    <a:pt x="423" y="135"/>
                  </a:lnTo>
                  <a:lnTo>
                    <a:pt x="423" y="134"/>
                  </a:lnTo>
                  <a:lnTo>
                    <a:pt x="422" y="134"/>
                  </a:lnTo>
                  <a:lnTo>
                    <a:pt x="422" y="135"/>
                  </a:lnTo>
                  <a:lnTo>
                    <a:pt x="419" y="135"/>
                  </a:lnTo>
                  <a:lnTo>
                    <a:pt x="419" y="134"/>
                  </a:lnTo>
                  <a:lnTo>
                    <a:pt x="418" y="134"/>
                  </a:lnTo>
                  <a:lnTo>
                    <a:pt x="418" y="133"/>
                  </a:lnTo>
                  <a:lnTo>
                    <a:pt x="417" y="133"/>
                  </a:lnTo>
                  <a:lnTo>
                    <a:pt x="416" y="133"/>
                  </a:lnTo>
                  <a:lnTo>
                    <a:pt x="413" y="133"/>
                  </a:lnTo>
                  <a:lnTo>
                    <a:pt x="411" y="133"/>
                  </a:lnTo>
                  <a:lnTo>
                    <a:pt x="410" y="133"/>
                  </a:lnTo>
                  <a:lnTo>
                    <a:pt x="409" y="134"/>
                  </a:lnTo>
                  <a:lnTo>
                    <a:pt x="408" y="134"/>
                  </a:lnTo>
                  <a:lnTo>
                    <a:pt x="406" y="134"/>
                  </a:lnTo>
                  <a:lnTo>
                    <a:pt x="406" y="135"/>
                  </a:lnTo>
                  <a:lnTo>
                    <a:pt x="407" y="135"/>
                  </a:lnTo>
                  <a:lnTo>
                    <a:pt x="408" y="135"/>
                  </a:lnTo>
                  <a:lnTo>
                    <a:pt x="409" y="135"/>
                  </a:lnTo>
                  <a:lnTo>
                    <a:pt x="411" y="135"/>
                  </a:lnTo>
                  <a:lnTo>
                    <a:pt x="413" y="135"/>
                  </a:lnTo>
                  <a:lnTo>
                    <a:pt x="415" y="135"/>
                  </a:lnTo>
                  <a:lnTo>
                    <a:pt x="416" y="135"/>
                  </a:lnTo>
                  <a:lnTo>
                    <a:pt x="417" y="135"/>
                  </a:lnTo>
                  <a:lnTo>
                    <a:pt x="418" y="135"/>
                  </a:lnTo>
                  <a:lnTo>
                    <a:pt x="419" y="135"/>
                  </a:lnTo>
                  <a:lnTo>
                    <a:pt x="419" y="136"/>
                  </a:lnTo>
                  <a:lnTo>
                    <a:pt x="422" y="137"/>
                  </a:lnTo>
                  <a:lnTo>
                    <a:pt x="423" y="139"/>
                  </a:lnTo>
                  <a:lnTo>
                    <a:pt x="423" y="140"/>
                  </a:lnTo>
                  <a:lnTo>
                    <a:pt x="424" y="141"/>
                  </a:lnTo>
                  <a:lnTo>
                    <a:pt x="412" y="150"/>
                  </a:lnTo>
                  <a:lnTo>
                    <a:pt x="410" y="152"/>
                  </a:lnTo>
                  <a:lnTo>
                    <a:pt x="410" y="153"/>
                  </a:lnTo>
                  <a:lnTo>
                    <a:pt x="409" y="153"/>
                  </a:lnTo>
                  <a:lnTo>
                    <a:pt x="408" y="154"/>
                  </a:lnTo>
                  <a:lnTo>
                    <a:pt x="407" y="154"/>
                  </a:lnTo>
                  <a:lnTo>
                    <a:pt x="407" y="155"/>
                  </a:lnTo>
                  <a:lnTo>
                    <a:pt x="405" y="156"/>
                  </a:lnTo>
                  <a:lnTo>
                    <a:pt x="405" y="157"/>
                  </a:lnTo>
                  <a:lnTo>
                    <a:pt x="405" y="158"/>
                  </a:lnTo>
                  <a:lnTo>
                    <a:pt x="404" y="157"/>
                  </a:lnTo>
                  <a:lnTo>
                    <a:pt x="403" y="158"/>
                  </a:lnTo>
                  <a:lnTo>
                    <a:pt x="403" y="159"/>
                  </a:lnTo>
                  <a:lnTo>
                    <a:pt x="402" y="159"/>
                  </a:lnTo>
                  <a:lnTo>
                    <a:pt x="402" y="160"/>
                  </a:lnTo>
                  <a:lnTo>
                    <a:pt x="401" y="160"/>
                  </a:lnTo>
                  <a:lnTo>
                    <a:pt x="399" y="162"/>
                  </a:lnTo>
                  <a:lnTo>
                    <a:pt x="397" y="165"/>
                  </a:lnTo>
                  <a:lnTo>
                    <a:pt x="392" y="170"/>
                  </a:lnTo>
                  <a:lnTo>
                    <a:pt x="392" y="171"/>
                  </a:lnTo>
                  <a:lnTo>
                    <a:pt x="392" y="172"/>
                  </a:lnTo>
                  <a:lnTo>
                    <a:pt x="392" y="173"/>
                  </a:lnTo>
                  <a:lnTo>
                    <a:pt x="393" y="173"/>
                  </a:lnTo>
                  <a:lnTo>
                    <a:pt x="393" y="175"/>
                  </a:lnTo>
                  <a:lnTo>
                    <a:pt x="393" y="176"/>
                  </a:lnTo>
                  <a:lnTo>
                    <a:pt x="394" y="176"/>
                  </a:lnTo>
                  <a:lnTo>
                    <a:pt x="395" y="177"/>
                  </a:lnTo>
                  <a:lnTo>
                    <a:pt x="395" y="178"/>
                  </a:lnTo>
                  <a:lnTo>
                    <a:pt x="395" y="183"/>
                  </a:lnTo>
                  <a:lnTo>
                    <a:pt x="395" y="185"/>
                  </a:lnTo>
                  <a:lnTo>
                    <a:pt x="396" y="186"/>
                  </a:lnTo>
                  <a:lnTo>
                    <a:pt x="396" y="185"/>
                  </a:lnTo>
                  <a:lnTo>
                    <a:pt x="397" y="185"/>
                  </a:lnTo>
                  <a:lnTo>
                    <a:pt x="400" y="183"/>
                  </a:lnTo>
                  <a:lnTo>
                    <a:pt x="401" y="183"/>
                  </a:lnTo>
                  <a:lnTo>
                    <a:pt x="402" y="183"/>
                  </a:lnTo>
                  <a:lnTo>
                    <a:pt x="402" y="182"/>
                  </a:lnTo>
                  <a:lnTo>
                    <a:pt x="402" y="180"/>
                  </a:lnTo>
                  <a:lnTo>
                    <a:pt x="402" y="179"/>
                  </a:lnTo>
                  <a:lnTo>
                    <a:pt x="402" y="178"/>
                  </a:lnTo>
                  <a:lnTo>
                    <a:pt x="406" y="172"/>
                  </a:lnTo>
                  <a:lnTo>
                    <a:pt x="409" y="169"/>
                  </a:lnTo>
                  <a:lnTo>
                    <a:pt x="409" y="168"/>
                  </a:lnTo>
                  <a:lnTo>
                    <a:pt x="409" y="167"/>
                  </a:lnTo>
                  <a:lnTo>
                    <a:pt x="410" y="167"/>
                  </a:lnTo>
                  <a:lnTo>
                    <a:pt x="411" y="166"/>
                  </a:lnTo>
                  <a:lnTo>
                    <a:pt x="412" y="166"/>
                  </a:lnTo>
                  <a:lnTo>
                    <a:pt x="413" y="166"/>
                  </a:lnTo>
                  <a:lnTo>
                    <a:pt x="415" y="165"/>
                  </a:lnTo>
                  <a:lnTo>
                    <a:pt x="416" y="164"/>
                  </a:lnTo>
                  <a:lnTo>
                    <a:pt x="417" y="164"/>
                  </a:lnTo>
                  <a:lnTo>
                    <a:pt x="417" y="162"/>
                  </a:lnTo>
                  <a:lnTo>
                    <a:pt x="418" y="161"/>
                  </a:lnTo>
                  <a:lnTo>
                    <a:pt x="420" y="160"/>
                  </a:lnTo>
                  <a:lnTo>
                    <a:pt x="423" y="158"/>
                  </a:lnTo>
                  <a:lnTo>
                    <a:pt x="425" y="157"/>
                  </a:lnTo>
                  <a:lnTo>
                    <a:pt x="428" y="155"/>
                  </a:lnTo>
                  <a:lnTo>
                    <a:pt x="429" y="154"/>
                  </a:lnTo>
                  <a:lnTo>
                    <a:pt x="430" y="153"/>
                  </a:lnTo>
                  <a:lnTo>
                    <a:pt x="431" y="152"/>
                  </a:lnTo>
                  <a:lnTo>
                    <a:pt x="432" y="152"/>
                  </a:lnTo>
                  <a:lnTo>
                    <a:pt x="432" y="153"/>
                  </a:lnTo>
                  <a:lnTo>
                    <a:pt x="432" y="154"/>
                  </a:lnTo>
                  <a:lnTo>
                    <a:pt x="432" y="155"/>
                  </a:lnTo>
                  <a:lnTo>
                    <a:pt x="432" y="156"/>
                  </a:lnTo>
                  <a:lnTo>
                    <a:pt x="432" y="157"/>
                  </a:lnTo>
                  <a:lnTo>
                    <a:pt x="433" y="158"/>
                  </a:lnTo>
                  <a:lnTo>
                    <a:pt x="433" y="159"/>
                  </a:lnTo>
                  <a:lnTo>
                    <a:pt x="434" y="159"/>
                  </a:lnTo>
                  <a:lnTo>
                    <a:pt x="434" y="158"/>
                  </a:lnTo>
                  <a:lnTo>
                    <a:pt x="434" y="156"/>
                  </a:lnTo>
                  <a:lnTo>
                    <a:pt x="435" y="155"/>
                  </a:lnTo>
                  <a:lnTo>
                    <a:pt x="435" y="153"/>
                  </a:lnTo>
                  <a:lnTo>
                    <a:pt x="435" y="152"/>
                  </a:lnTo>
                  <a:lnTo>
                    <a:pt x="436" y="151"/>
                  </a:lnTo>
                  <a:lnTo>
                    <a:pt x="436" y="150"/>
                  </a:lnTo>
                  <a:lnTo>
                    <a:pt x="437" y="150"/>
                  </a:lnTo>
                  <a:lnTo>
                    <a:pt x="437" y="149"/>
                  </a:lnTo>
                  <a:lnTo>
                    <a:pt x="439" y="147"/>
                  </a:lnTo>
                  <a:lnTo>
                    <a:pt x="440" y="147"/>
                  </a:lnTo>
                  <a:lnTo>
                    <a:pt x="442" y="146"/>
                  </a:lnTo>
                  <a:lnTo>
                    <a:pt x="444" y="145"/>
                  </a:lnTo>
                  <a:lnTo>
                    <a:pt x="446" y="144"/>
                  </a:lnTo>
                  <a:lnTo>
                    <a:pt x="447" y="143"/>
                  </a:lnTo>
                  <a:lnTo>
                    <a:pt x="448" y="143"/>
                  </a:lnTo>
                  <a:lnTo>
                    <a:pt x="449" y="143"/>
                  </a:lnTo>
                  <a:lnTo>
                    <a:pt x="451" y="143"/>
                  </a:lnTo>
                  <a:lnTo>
                    <a:pt x="452" y="143"/>
                  </a:lnTo>
                  <a:lnTo>
                    <a:pt x="452" y="142"/>
                  </a:lnTo>
                  <a:lnTo>
                    <a:pt x="453" y="142"/>
                  </a:lnTo>
                  <a:lnTo>
                    <a:pt x="455" y="141"/>
                  </a:lnTo>
                  <a:lnTo>
                    <a:pt x="458" y="140"/>
                  </a:lnTo>
                  <a:lnTo>
                    <a:pt x="459" y="140"/>
                  </a:lnTo>
                  <a:lnTo>
                    <a:pt x="461" y="140"/>
                  </a:lnTo>
                  <a:lnTo>
                    <a:pt x="462" y="139"/>
                  </a:lnTo>
                  <a:lnTo>
                    <a:pt x="465" y="139"/>
                  </a:lnTo>
                  <a:lnTo>
                    <a:pt x="467" y="139"/>
                  </a:lnTo>
                  <a:lnTo>
                    <a:pt x="468" y="139"/>
                  </a:lnTo>
                  <a:lnTo>
                    <a:pt x="470" y="138"/>
                  </a:lnTo>
                  <a:lnTo>
                    <a:pt x="471" y="138"/>
                  </a:lnTo>
                  <a:lnTo>
                    <a:pt x="473" y="138"/>
                  </a:lnTo>
                  <a:lnTo>
                    <a:pt x="475" y="138"/>
                  </a:lnTo>
                  <a:lnTo>
                    <a:pt x="478" y="138"/>
                  </a:lnTo>
                  <a:lnTo>
                    <a:pt x="483" y="137"/>
                  </a:lnTo>
                  <a:lnTo>
                    <a:pt x="484" y="137"/>
                  </a:lnTo>
                  <a:lnTo>
                    <a:pt x="488" y="137"/>
                  </a:lnTo>
                  <a:lnTo>
                    <a:pt x="491" y="136"/>
                  </a:lnTo>
                  <a:lnTo>
                    <a:pt x="492" y="136"/>
                  </a:lnTo>
                  <a:lnTo>
                    <a:pt x="492" y="137"/>
                  </a:lnTo>
                  <a:lnTo>
                    <a:pt x="492" y="140"/>
                  </a:lnTo>
                  <a:lnTo>
                    <a:pt x="494" y="147"/>
                  </a:lnTo>
                  <a:lnTo>
                    <a:pt x="495" y="147"/>
                  </a:lnTo>
                  <a:lnTo>
                    <a:pt x="495" y="148"/>
                  </a:lnTo>
                  <a:lnTo>
                    <a:pt x="496" y="153"/>
                  </a:lnTo>
                  <a:lnTo>
                    <a:pt x="496" y="155"/>
                  </a:lnTo>
                  <a:lnTo>
                    <a:pt x="495" y="157"/>
                  </a:lnTo>
                  <a:lnTo>
                    <a:pt x="493" y="160"/>
                  </a:lnTo>
                  <a:lnTo>
                    <a:pt x="491" y="164"/>
                  </a:lnTo>
                  <a:lnTo>
                    <a:pt x="489" y="167"/>
                  </a:lnTo>
                  <a:lnTo>
                    <a:pt x="488" y="169"/>
                  </a:lnTo>
                  <a:lnTo>
                    <a:pt x="487" y="169"/>
                  </a:lnTo>
                  <a:lnTo>
                    <a:pt x="485" y="170"/>
                  </a:lnTo>
                  <a:lnTo>
                    <a:pt x="484" y="171"/>
                  </a:lnTo>
                  <a:lnTo>
                    <a:pt x="481" y="175"/>
                  </a:lnTo>
                  <a:lnTo>
                    <a:pt x="478" y="178"/>
                  </a:lnTo>
                  <a:lnTo>
                    <a:pt x="478" y="179"/>
                  </a:lnTo>
                  <a:lnTo>
                    <a:pt x="477" y="179"/>
                  </a:lnTo>
                  <a:lnTo>
                    <a:pt x="477" y="180"/>
                  </a:lnTo>
                  <a:lnTo>
                    <a:pt x="476" y="181"/>
                  </a:lnTo>
                  <a:lnTo>
                    <a:pt x="476" y="182"/>
                  </a:lnTo>
                  <a:lnTo>
                    <a:pt x="475" y="183"/>
                  </a:lnTo>
                  <a:lnTo>
                    <a:pt x="475" y="184"/>
                  </a:lnTo>
                  <a:lnTo>
                    <a:pt x="476" y="184"/>
                  </a:lnTo>
                  <a:lnTo>
                    <a:pt x="477" y="183"/>
                  </a:lnTo>
                  <a:lnTo>
                    <a:pt x="477" y="180"/>
                  </a:lnTo>
                  <a:lnTo>
                    <a:pt x="478" y="179"/>
                  </a:lnTo>
                  <a:lnTo>
                    <a:pt x="478" y="180"/>
                  </a:lnTo>
                  <a:lnTo>
                    <a:pt x="479" y="180"/>
                  </a:lnTo>
                  <a:lnTo>
                    <a:pt x="479" y="181"/>
                  </a:lnTo>
                  <a:lnTo>
                    <a:pt x="480" y="181"/>
                  </a:lnTo>
                  <a:lnTo>
                    <a:pt x="481" y="181"/>
                  </a:lnTo>
                  <a:lnTo>
                    <a:pt x="480" y="183"/>
                  </a:lnTo>
                  <a:lnTo>
                    <a:pt x="479" y="183"/>
                  </a:lnTo>
                  <a:lnTo>
                    <a:pt x="479" y="184"/>
                  </a:lnTo>
                  <a:lnTo>
                    <a:pt x="478" y="184"/>
                  </a:lnTo>
                  <a:lnTo>
                    <a:pt x="477" y="184"/>
                  </a:lnTo>
                  <a:lnTo>
                    <a:pt x="476" y="186"/>
                  </a:lnTo>
                  <a:lnTo>
                    <a:pt x="475" y="187"/>
                  </a:lnTo>
                  <a:lnTo>
                    <a:pt x="475" y="188"/>
                  </a:lnTo>
                  <a:lnTo>
                    <a:pt x="477" y="188"/>
                  </a:lnTo>
                  <a:lnTo>
                    <a:pt x="477" y="189"/>
                  </a:lnTo>
                  <a:lnTo>
                    <a:pt x="476" y="190"/>
                  </a:lnTo>
                  <a:lnTo>
                    <a:pt x="477" y="189"/>
                  </a:lnTo>
                  <a:lnTo>
                    <a:pt x="478" y="189"/>
                  </a:lnTo>
                  <a:lnTo>
                    <a:pt x="478" y="188"/>
                  </a:lnTo>
                  <a:lnTo>
                    <a:pt x="478" y="187"/>
                  </a:lnTo>
                  <a:lnTo>
                    <a:pt x="479" y="187"/>
                  </a:lnTo>
                  <a:lnTo>
                    <a:pt x="479" y="188"/>
                  </a:lnTo>
                  <a:lnTo>
                    <a:pt x="479" y="190"/>
                  </a:lnTo>
                  <a:lnTo>
                    <a:pt x="480" y="190"/>
                  </a:lnTo>
                  <a:lnTo>
                    <a:pt x="480" y="191"/>
                  </a:lnTo>
                  <a:lnTo>
                    <a:pt x="481" y="190"/>
                  </a:lnTo>
                  <a:lnTo>
                    <a:pt x="482" y="189"/>
                  </a:lnTo>
                  <a:lnTo>
                    <a:pt x="484" y="184"/>
                  </a:lnTo>
                  <a:lnTo>
                    <a:pt x="485" y="183"/>
                  </a:lnTo>
                  <a:lnTo>
                    <a:pt x="487" y="181"/>
                  </a:lnTo>
                  <a:lnTo>
                    <a:pt x="489" y="180"/>
                  </a:lnTo>
                  <a:lnTo>
                    <a:pt x="491" y="179"/>
                  </a:lnTo>
                  <a:lnTo>
                    <a:pt x="491" y="178"/>
                  </a:lnTo>
                  <a:lnTo>
                    <a:pt x="492" y="177"/>
                  </a:lnTo>
                  <a:lnTo>
                    <a:pt x="499" y="170"/>
                  </a:lnTo>
                  <a:lnTo>
                    <a:pt x="500" y="168"/>
                  </a:lnTo>
                  <a:lnTo>
                    <a:pt x="502" y="166"/>
                  </a:lnTo>
                  <a:lnTo>
                    <a:pt x="503" y="166"/>
                  </a:lnTo>
                  <a:lnTo>
                    <a:pt x="503" y="165"/>
                  </a:lnTo>
                  <a:lnTo>
                    <a:pt x="503" y="164"/>
                  </a:lnTo>
                  <a:lnTo>
                    <a:pt x="503" y="162"/>
                  </a:lnTo>
                  <a:lnTo>
                    <a:pt x="504" y="161"/>
                  </a:lnTo>
                  <a:lnTo>
                    <a:pt x="507" y="160"/>
                  </a:lnTo>
                  <a:lnTo>
                    <a:pt x="507" y="159"/>
                  </a:lnTo>
                  <a:lnTo>
                    <a:pt x="508" y="159"/>
                  </a:lnTo>
                  <a:lnTo>
                    <a:pt x="508" y="158"/>
                  </a:lnTo>
                  <a:lnTo>
                    <a:pt x="510" y="158"/>
                  </a:lnTo>
                  <a:lnTo>
                    <a:pt x="511" y="158"/>
                  </a:lnTo>
                  <a:lnTo>
                    <a:pt x="512" y="158"/>
                  </a:lnTo>
                  <a:lnTo>
                    <a:pt x="513" y="158"/>
                  </a:lnTo>
                  <a:lnTo>
                    <a:pt x="513" y="157"/>
                  </a:lnTo>
                  <a:lnTo>
                    <a:pt x="513" y="156"/>
                  </a:lnTo>
                  <a:lnTo>
                    <a:pt x="512" y="155"/>
                  </a:lnTo>
                  <a:lnTo>
                    <a:pt x="512" y="154"/>
                  </a:lnTo>
                  <a:lnTo>
                    <a:pt x="512" y="153"/>
                  </a:lnTo>
                  <a:lnTo>
                    <a:pt x="512" y="151"/>
                  </a:lnTo>
                  <a:lnTo>
                    <a:pt x="512" y="150"/>
                  </a:lnTo>
                  <a:lnTo>
                    <a:pt x="512" y="149"/>
                  </a:lnTo>
                  <a:lnTo>
                    <a:pt x="511" y="149"/>
                  </a:lnTo>
                  <a:lnTo>
                    <a:pt x="511" y="147"/>
                  </a:lnTo>
                  <a:lnTo>
                    <a:pt x="510" y="145"/>
                  </a:lnTo>
                  <a:lnTo>
                    <a:pt x="510" y="144"/>
                  </a:lnTo>
                  <a:lnTo>
                    <a:pt x="509" y="142"/>
                  </a:lnTo>
                  <a:lnTo>
                    <a:pt x="509" y="139"/>
                  </a:lnTo>
                  <a:lnTo>
                    <a:pt x="508" y="137"/>
                  </a:lnTo>
                  <a:lnTo>
                    <a:pt x="508" y="134"/>
                  </a:lnTo>
                  <a:lnTo>
                    <a:pt x="508" y="131"/>
                  </a:lnTo>
                  <a:lnTo>
                    <a:pt x="509" y="129"/>
                  </a:lnTo>
                  <a:lnTo>
                    <a:pt x="512" y="127"/>
                  </a:lnTo>
                  <a:lnTo>
                    <a:pt x="514" y="125"/>
                  </a:lnTo>
                  <a:lnTo>
                    <a:pt x="515" y="125"/>
                  </a:lnTo>
                  <a:lnTo>
                    <a:pt x="516" y="125"/>
                  </a:lnTo>
                  <a:lnTo>
                    <a:pt x="517" y="124"/>
                  </a:lnTo>
                  <a:lnTo>
                    <a:pt x="518" y="124"/>
                  </a:lnTo>
                  <a:lnTo>
                    <a:pt x="522" y="123"/>
                  </a:lnTo>
                  <a:lnTo>
                    <a:pt x="523" y="122"/>
                  </a:lnTo>
                  <a:lnTo>
                    <a:pt x="528" y="120"/>
                  </a:lnTo>
                  <a:lnTo>
                    <a:pt x="529" y="120"/>
                  </a:lnTo>
                  <a:lnTo>
                    <a:pt x="530" y="119"/>
                  </a:lnTo>
                  <a:lnTo>
                    <a:pt x="531" y="119"/>
                  </a:lnTo>
                  <a:lnTo>
                    <a:pt x="531" y="120"/>
                  </a:lnTo>
                  <a:lnTo>
                    <a:pt x="534" y="124"/>
                  </a:lnTo>
                  <a:lnTo>
                    <a:pt x="536" y="127"/>
                  </a:lnTo>
                  <a:lnTo>
                    <a:pt x="536" y="128"/>
                  </a:lnTo>
                  <a:lnTo>
                    <a:pt x="536" y="129"/>
                  </a:lnTo>
                  <a:lnTo>
                    <a:pt x="537" y="130"/>
                  </a:lnTo>
                  <a:lnTo>
                    <a:pt x="538" y="133"/>
                  </a:lnTo>
                  <a:lnTo>
                    <a:pt x="538" y="134"/>
                  </a:lnTo>
                  <a:lnTo>
                    <a:pt x="539" y="139"/>
                  </a:lnTo>
                  <a:lnTo>
                    <a:pt x="540" y="141"/>
                  </a:lnTo>
                  <a:lnTo>
                    <a:pt x="540" y="142"/>
                  </a:lnTo>
                  <a:lnTo>
                    <a:pt x="541" y="143"/>
                  </a:lnTo>
                  <a:lnTo>
                    <a:pt x="541" y="144"/>
                  </a:lnTo>
                  <a:lnTo>
                    <a:pt x="541" y="145"/>
                  </a:lnTo>
                  <a:lnTo>
                    <a:pt x="541" y="147"/>
                  </a:lnTo>
                  <a:lnTo>
                    <a:pt x="542" y="148"/>
                  </a:lnTo>
                  <a:lnTo>
                    <a:pt x="542" y="150"/>
                  </a:lnTo>
                  <a:lnTo>
                    <a:pt x="543" y="153"/>
                  </a:lnTo>
                  <a:lnTo>
                    <a:pt x="543" y="154"/>
                  </a:lnTo>
                  <a:lnTo>
                    <a:pt x="543" y="155"/>
                  </a:lnTo>
                  <a:lnTo>
                    <a:pt x="544" y="157"/>
                  </a:lnTo>
                  <a:lnTo>
                    <a:pt x="544" y="162"/>
                  </a:lnTo>
                  <a:lnTo>
                    <a:pt x="544" y="164"/>
                  </a:lnTo>
                  <a:lnTo>
                    <a:pt x="545" y="165"/>
                  </a:lnTo>
                  <a:lnTo>
                    <a:pt x="545" y="166"/>
                  </a:lnTo>
                  <a:lnTo>
                    <a:pt x="545" y="169"/>
                  </a:lnTo>
                  <a:lnTo>
                    <a:pt x="545" y="171"/>
                  </a:lnTo>
                  <a:lnTo>
                    <a:pt x="545" y="173"/>
                  </a:lnTo>
                  <a:lnTo>
                    <a:pt x="545" y="174"/>
                  </a:lnTo>
                  <a:lnTo>
                    <a:pt x="545" y="175"/>
                  </a:lnTo>
                  <a:lnTo>
                    <a:pt x="545" y="176"/>
                  </a:lnTo>
                  <a:lnTo>
                    <a:pt x="545" y="180"/>
                  </a:lnTo>
                  <a:lnTo>
                    <a:pt x="545" y="184"/>
                  </a:lnTo>
                  <a:lnTo>
                    <a:pt x="544" y="187"/>
                  </a:lnTo>
                  <a:lnTo>
                    <a:pt x="543" y="188"/>
                  </a:lnTo>
                  <a:lnTo>
                    <a:pt x="542" y="189"/>
                  </a:lnTo>
                  <a:lnTo>
                    <a:pt x="540" y="189"/>
                  </a:lnTo>
                  <a:lnTo>
                    <a:pt x="540" y="190"/>
                  </a:lnTo>
                  <a:lnTo>
                    <a:pt x="539" y="190"/>
                  </a:lnTo>
                  <a:lnTo>
                    <a:pt x="538" y="190"/>
                  </a:lnTo>
                  <a:lnTo>
                    <a:pt x="538" y="192"/>
                  </a:lnTo>
                  <a:lnTo>
                    <a:pt x="537" y="193"/>
                  </a:lnTo>
                  <a:lnTo>
                    <a:pt x="537" y="194"/>
                  </a:lnTo>
                  <a:lnTo>
                    <a:pt x="538" y="194"/>
                  </a:lnTo>
                  <a:lnTo>
                    <a:pt x="539" y="192"/>
                  </a:lnTo>
                  <a:lnTo>
                    <a:pt x="539" y="191"/>
                  </a:lnTo>
                  <a:lnTo>
                    <a:pt x="540" y="190"/>
                  </a:lnTo>
                  <a:lnTo>
                    <a:pt x="541" y="191"/>
                  </a:lnTo>
                  <a:lnTo>
                    <a:pt x="540" y="191"/>
                  </a:lnTo>
                  <a:lnTo>
                    <a:pt x="541" y="191"/>
                  </a:lnTo>
                  <a:lnTo>
                    <a:pt x="542" y="191"/>
                  </a:lnTo>
                  <a:lnTo>
                    <a:pt x="542" y="192"/>
                  </a:lnTo>
                  <a:lnTo>
                    <a:pt x="541" y="196"/>
                  </a:lnTo>
                  <a:lnTo>
                    <a:pt x="540" y="198"/>
                  </a:lnTo>
                  <a:lnTo>
                    <a:pt x="540" y="199"/>
                  </a:lnTo>
                  <a:lnTo>
                    <a:pt x="541" y="200"/>
                  </a:lnTo>
                  <a:lnTo>
                    <a:pt x="541" y="202"/>
                  </a:lnTo>
                  <a:lnTo>
                    <a:pt x="541" y="205"/>
                  </a:lnTo>
                  <a:lnTo>
                    <a:pt x="540" y="207"/>
                  </a:lnTo>
                  <a:lnTo>
                    <a:pt x="539" y="208"/>
                  </a:lnTo>
                  <a:lnTo>
                    <a:pt x="539" y="209"/>
                  </a:lnTo>
                  <a:lnTo>
                    <a:pt x="539" y="211"/>
                  </a:lnTo>
                  <a:lnTo>
                    <a:pt x="539" y="213"/>
                  </a:lnTo>
                  <a:lnTo>
                    <a:pt x="538" y="216"/>
                  </a:lnTo>
                  <a:lnTo>
                    <a:pt x="537" y="219"/>
                  </a:lnTo>
                  <a:lnTo>
                    <a:pt x="536" y="221"/>
                  </a:lnTo>
                  <a:lnTo>
                    <a:pt x="535" y="225"/>
                  </a:lnTo>
                  <a:lnTo>
                    <a:pt x="535" y="228"/>
                  </a:lnTo>
                  <a:lnTo>
                    <a:pt x="535" y="229"/>
                  </a:lnTo>
                  <a:lnTo>
                    <a:pt x="535" y="230"/>
                  </a:lnTo>
                  <a:lnTo>
                    <a:pt x="536" y="231"/>
                  </a:lnTo>
                  <a:lnTo>
                    <a:pt x="537" y="233"/>
                  </a:lnTo>
                  <a:lnTo>
                    <a:pt x="538" y="234"/>
                  </a:lnTo>
                  <a:lnTo>
                    <a:pt x="538" y="235"/>
                  </a:lnTo>
                  <a:lnTo>
                    <a:pt x="537" y="241"/>
                  </a:lnTo>
                  <a:lnTo>
                    <a:pt x="536" y="243"/>
                  </a:lnTo>
                  <a:lnTo>
                    <a:pt x="535" y="244"/>
                  </a:lnTo>
                  <a:lnTo>
                    <a:pt x="535" y="245"/>
                  </a:lnTo>
                  <a:lnTo>
                    <a:pt x="536" y="244"/>
                  </a:lnTo>
                  <a:lnTo>
                    <a:pt x="537" y="245"/>
                  </a:lnTo>
                  <a:lnTo>
                    <a:pt x="536" y="247"/>
                  </a:lnTo>
                  <a:lnTo>
                    <a:pt x="535" y="252"/>
                  </a:lnTo>
                  <a:lnTo>
                    <a:pt x="533" y="254"/>
                  </a:lnTo>
                  <a:lnTo>
                    <a:pt x="532" y="258"/>
                  </a:lnTo>
                  <a:lnTo>
                    <a:pt x="532" y="259"/>
                  </a:lnTo>
                  <a:lnTo>
                    <a:pt x="533" y="259"/>
                  </a:lnTo>
                  <a:lnTo>
                    <a:pt x="535" y="258"/>
                  </a:lnTo>
                  <a:lnTo>
                    <a:pt x="538" y="250"/>
                  </a:lnTo>
                  <a:lnTo>
                    <a:pt x="540" y="247"/>
                  </a:lnTo>
                  <a:lnTo>
                    <a:pt x="541" y="242"/>
                  </a:lnTo>
                  <a:lnTo>
                    <a:pt x="541" y="241"/>
                  </a:lnTo>
                  <a:lnTo>
                    <a:pt x="540" y="240"/>
                  </a:lnTo>
                  <a:lnTo>
                    <a:pt x="540" y="239"/>
                  </a:lnTo>
                  <a:lnTo>
                    <a:pt x="539" y="238"/>
                  </a:lnTo>
                  <a:lnTo>
                    <a:pt x="540" y="237"/>
                  </a:lnTo>
                  <a:lnTo>
                    <a:pt x="541" y="235"/>
                  </a:lnTo>
                  <a:lnTo>
                    <a:pt x="542" y="234"/>
                  </a:lnTo>
                  <a:lnTo>
                    <a:pt x="542" y="233"/>
                  </a:lnTo>
                  <a:lnTo>
                    <a:pt x="542" y="232"/>
                  </a:lnTo>
                  <a:lnTo>
                    <a:pt x="541" y="231"/>
                  </a:lnTo>
                  <a:lnTo>
                    <a:pt x="540" y="230"/>
                  </a:lnTo>
                  <a:lnTo>
                    <a:pt x="540" y="229"/>
                  </a:lnTo>
                  <a:lnTo>
                    <a:pt x="540" y="228"/>
                  </a:lnTo>
                  <a:lnTo>
                    <a:pt x="540" y="227"/>
                  </a:lnTo>
                  <a:lnTo>
                    <a:pt x="540" y="225"/>
                  </a:lnTo>
                  <a:lnTo>
                    <a:pt x="541" y="225"/>
                  </a:lnTo>
                  <a:lnTo>
                    <a:pt x="541" y="227"/>
                  </a:lnTo>
                  <a:lnTo>
                    <a:pt x="542" y="225"/>
                  </a:lnTo>
                  <a:lnTo>
                    <a:pt x="543" y="225"/>
                  </a:lnTo>
                  <a:lnTo>
                    <a:pt x="543" y="224"/>
                  </a:lnTo>
                  <a:lnTo>
                    <a:pt x="544" y="222"/>
                  </a:lnTo>
                  <a:lnTo>
                    <a:pt x="545" y="221"/>
                  </a:lnTo>
                  <a:lnTo>
                    <a:pt x="546" y="218"/>
                  </a:lnTo>
                  <a:lnTo>
                    <a:pt x="548" y="215"/>
                  </a:lnTo>
                  <a:lnTo>
                    <a:pt x="548" y="214"/>
                  </a:lnTo>
                  <a:lnTo>
                    <a:pt x="548" y="212"/>
                  </a:lnTo>
                  <a:lnTo>
                    <a:pt x="548" y="210"/>
                  </a:lnTo>
                  <a:lnTo>
                    <a:pt x="549" y="209"/>
                  </a:lnTo>
                  <a:lnTo>
                    <a:pt x="549" y="208"/>
                  </a:lnTo>
                  <a:lnTo>
                    <a:pt x="550" y="206"/>
                  </a:lnTo>
                  <a:lnTo>
                    <a:pt x="550" y="205"/>
                  </a:lnTo>
                  <a:lnTo>
                    <a:pt x="550" y="204"/>
                  </a:lnTo>
                  <a:lnTo>
                    <a:pt x="550" y="203"/>
                  </a:lnTo>
                  <a:lnTo>
                    <a:pt x="552" y="199"/>
                  </a:lnTo>
                  <a:lnTo>
                    <a:pt x="552" y="198"/>
                  </a:lnTo>
                  <a:lnTo>
                    <a:pt x="553" y="196"/>
                  </a:lnTo>
                  <a:lnTo>
                    <a:pt x="553" y="194"/>
                  </a:lnTo>
                  <a:lnTo>
                    <a:pt x="555" y="192"/>
                  </a:lnTo>
                  <a:lnTo>
                    <a:pt x="556" y="191"/>
                  </a:lnTo>
                  <a:lnTo>
                    <a:pt x="556" y="190"/>
                  </a:lnTo>
                  <a:lnTo>
                    <a:pt x="556" y="189"/>
                  </a:lnTo>
                  <a:lnTo>
                    <a:pt x="555" y="188"/>
                  </a:lnTo>
                  <a:lnTo>
                    <a:pt x="556" y="186"/>
                  </a:lnTo>
                  <a:lnTo>
                    <a:pt x="556" y="185"/>
                  </a:lnTo>
                  <a:lnTo>
                    <a:pt x="556" y="184"/>
                  </a:lnTo>
                  <a:lnTo>
                    <a:pt x="558" y="184"/>
                  </a:lnTo>
                  <a:lnTo>
                    <a:pt x="559" y="184"/>
                  </a:lnTo>
                  <a:lnTo>
                    <a:pt x="559" y="183"/>
                  </a:lnTo>
                  <a:lnTo>
                    <a:pt x="559" y="180"/>
                  </a:lnTo>
                  <a:lnTo>
                    <a:pt x="558" y="178"/>
                  </a:lnTo>
                  <a:lnTo>
                    <a:pt x="558" y="176"/>
                  </a:lnTo>
                  <a:lnTo>
                    <a:pt x="558" y="175"/>
                  </a:lnTo>
                  <a:lnTo>
                    <a:pt x="560" y="171"/>
                  </a:lnTo>
                  <a:lnTo>
                    <a:pt x="561" y="165"/>
                  </a:lnTo>
                  <a:lnTo>
                    <a:pt x="564" y="157"/>
                  </a:lnTo>
                  <a:lnTo>
                    <a:pt x="565" y="155"/>
                  </a:lnTo>
                  <a:lnTo>
                    <a:pt x="567" y="154"/>
                  </a:lnTo>
                  <a:lnTo>
                    <a:pt x="568" y="152"/>
                  </a:lnTo>
                  <a:lnTo>
                    <a:pt x="569" y="151"/>
                  </a:lnTo>
                  <a:lnTo>
                    <a:pt x="570" y="151"/>
                  </a:lnTo>
                  <a:lnTo>
                    <a:pt x="570" y="150"/>
                  </a:lnTo>
                  <a:lnTo>
                    <a:pt x="571" y="150"/>
                  </a:lnTo>
                  <a:lnTo>
                    <a:pt x="571" y="148"/>
                  </a:lnTo>
                  <a:lnTo>
                    <a:pt x="572" y="148"/>
                  </a:lnTo>
                  <a:lnTo>
                    <a:pt x="572" y="149"/>
                  </a:lnTo>
                  <a:lnTo>
                    <a:pt x="570" y="154"/>
                  </a:lnTo>
                  <a:lnTo>
                    <a:pt x="569" y="153"/>
                  </a:lnTo>
                  <a:lnTo>
                    <a:pt x="569" y="154"/>
                  </a:lnTo>
                  <a:lnTo>
                    <a:pt x="569" y="155"/>
                  </a:lnTo>
                  <a:lnTo>
                    <a:pt x="570" y="155"/>
                  </a:lnTo>
                  <a:lnTo>
                    <a:pt x="570" y="158"/>
                  </a:lnTo>
                  <a:lnTo>
                    <a:pt x="571" y="160"/>
                  </a:lnTo>
                  <a:lnTo>
                    <a:pt x="571" y="162"/>
                  </a:lnTo>
                  <a:lnTo>
                    <a:pt x="572" y="162"/>
                  </a:lnTo>
                  <a:lnTo>
                    <a:pt x="572" y="164"/>
                  </a:lnTo>
                  <a:lnTo>
                    <a:pt x="572" y="166"/>
                  </a:lnTo>
                  <a:lnTo>
                    <a:pt x="572" y="167"/>
                  </a:lnTo>
                  <a:lnTo>
                    <a:pt x="572" y="168"/>
                  </a:lnTo>
                  <a:lnTo>
                    <a:pt x="573" y="170"/>
                  </a:lnTo>
                  <a:lnTo>
                    <a:pt x="573" y="171"/>
                  </a:lnTo>
                  <a:lnTo>
                    <a:pt x="574" y="171"/>
                  </a:lnTo>
                  <a:lnTo>
                    <a:pt x="575" y="170"/>
                  </a:lnTo>
                  <a:lnTo>
                    <a:pt x="575" y="171"/>
                  </a:lnTo>
                  <a:lnTo>
                    <a:pt x="576" y="167"/>
                  </a:lnTo>
                  <a:lnTo>
                    <a:pt x="575" y="167"/>
                  </a:lnTo>
                  <a:lnTo>
                    <a:pt x="576" y="164"/>
                  </a:lnTo>
                  <a:lnTo>
                    <a:pt x="577" y="161"/>
                  </a:lnTo>
                  <a:lnTo>
                    <a:pt x="577" y="160"/>
                  </a:lnTo>
                  <a:lnTo>
                    <a:pt x="578" y="159"/>
                  </a:lnTo>
                  <a:lnTo>
                    <a:pt x="579" y="158"/>
                  </a:lnTo>
                  <a:lnTo>
                    <a:pt x="579" y="157"/>
                  </a:lnTo>
                  <a:lnTo>
                    <a:pt x="581" y="156"/>
                  </a:lnTo>
                  <a:lnTo>
                    <a:pt x="582" y="156"/>
                  </a:lnTo>
                  <a:lnTo>
                    <a:pt x="582" y="157"/>
                  </a:lnTo>
                  <a:lnTo>
                    <a:pt x="583" y="157"/>
                  </a:lnTo>
                  <a:lnTo>
                    <a:pt x="584" y="157"/>
                  </a:lnTo>
                  <a:lnTo>
                    <a:pt x="584" y="156"/>
                  </a:lnTo>
                  <a:lnTo>
                    <a:pt x="586" y="156"/>
                  </a:lnTo>
                  <a:lnTo>
                    <a:pt x="587" y="156"/>
                  </a:lnTo>
                  <a:lnTo>
                    <a:pt x="588" y="157"/>
                  </a:lnTo>
                  <a:lnTo>
                    <a:pt x="588" y="158"/>
                  </a:lnTo>
                  <a:lnTo>
                    <a:pt x="589" y="159"/>
                  </a:lnTo>
                  <a:lnTo>
                    <a:pt x="590" y="160"/>
                  </a:lnTo>
                  <a:lnTo>
                    <a:pt x="591" y="161"/>
                  </a:lnTo>
                  <a:lnTo>
                    <a:pt x="592" y="161"/>
                  </a:lnTo>
                  <a:lnTo>
                    <a:pt x="592" y="160"/>
                  </a:lnTo>
                  <a:lnTo>
                    <a:pt x="592" y="159"/>
                  </a:lnTo>
                  <a:lnTo>
                    <a:pt x="591" y="158"/>
                  </a:lnTo>
                  <a:lnTo>
                    <a:pt x="591" y="157"/>
                  </a:lnTo>
                  <a:lnTo>
                    <a:pt x="590" y="156"/>
                  </a:lnTo>
                  <a:lnTo>
                    <a:pt x="591" y="156"/>
                  </a:lnTo>
                  <a:lnTo>
                    <a:pt x="594" y="158"/>
                  </a:lnTo>
                  <a:lnTo>
                    <a:pt x="596" y="159"/>
                  </a:lnTo>
                  <a:lnTo>
                    <a:pt x="596" y="161"/>
                  </a:lnTo>
                  <a:lnTo>
                    <a:pt x="597" y="161"/>
                  </a:lnTo>
                  <a:lnTo>
                    <a:pt x="597" y="160"/>
                  </a:lnTo>
                  <a:lnTo>
                    <a:pt x="598" y="161"/>
                  </a:lnTo>
                  <a:lnTo>
                    <a:pt x="599" y="161"/>
                  </a:lnTo>
                  <a:lnTo>
                    <a:pt x="599" y="159"/>
                  </a:lnTo>
                  <a:lnTo>
                    <a:pt x="600" y="159"/>
                  </a:lnTo>
                  <a:lnTo>
                    <a:pt x="601" y="158"/>
                  </a:lnTo>
                  <a:lnTo>
                    <a:pt x="601" y="157"/>
                  </a:lnTo>
                  <a:lnTo>
                    <a:pt x="600" y="155"/>
                  </a:lnTo>
                  <a:lnTo>
                    <a:pt x="599" y="153"/>
                  </a:lnTo>
                  <a:lnTo>
                    <a:pt x="599" y="152"/>
                  </a:lnTo>
                  <a:lnTo>
                    <a:pt x="597" y="151"/>
                  </a:lnTo>
                  <a:lnTo>
                    <a:pt x="598" y="150"/>
                  </a:lnTo>
                  <a:lnTo>
                    <a:pt x="599" y="150"/>
                  </a:lnTo>
                  <a:lnTo>
                    <a:pt x="601" y="151"/>
                  </a:lnTo>
                  <a:lnTo>
                    <a:pt x="601" y="149"/>
                  </a:lnTo>
                  <a:lnTo>
                    <a:pt x="601" y="148"/>
                  </a:lnTo>
                  <a:lnTo>
                    <a:pt x="602" y="147"/>
                  </a:lnTo>
                  <a:lnTo>
                    <a:pt x="602" y="146"/>
                  </a:lnTo>
                  <a:lnTo>
                    <a:pt x="602" y="145"/>
                  </a:lnTo>
                  <a:lnTo>
                    <a:pt x="600" y="145"/>
                  </a:lnTo>
                  <a:lnTo>
                    <a:pt x="599" y="145"/>
                  </a:lnTo>
                  <a:lnTo>
                    <a:pt x="599" y="142"/>
                  </a:lnTo>
                  <a:lnTo>
                    <a:pt x="599" y="141"/>
                  </a:lnTo>
                  <a:lnTo>
                    <a:pt x="599" y="140"/>
                  </a:lnTo>
                  <a:lnTo>
                    <a:pt x="599" y="139"/>
                  </a:lnTo>
                  <a:lnTo>
                    <a:pt x="599" y="138"/>
                  </a:lnTo>
                  <a:lnTo>
                    <a:pt x="598" y="137"/>
                  </a:lnTo>
                  <a:lnTo>
                    <a:pt x="598" y="136"/>
                  </a:lnTo>
                  <a:lnTo>
                    <a:pt x="599" y="136"/>
                  </a:lnTo>
                  <a:lnTo>
                    <a:pt x="600" y="136"/>
                  </a:lnTo>
                  <a:lnTo>
                    <a:pt x="601" y="137"/>
                  </a:lnTo>
                  <a:lnTo>
                    <a:pt x="602" y="137"/>
                  </a:lnTo>
                  <a:lnTo>
                    <a:pt x="603" y="137"/>
                  </a:lnTo>
                  <a:lnTo>
                    <a:pt x="604" y="139"/>
                  </a:lnTo>
                  <a:lnTo>
                    <a:pt x="605" y="139"/>
                  </a:lnTo>
                  <a:lnTo>
                    <a:pt x="606" y="138"/>
                  </a:lnTo>
                  <a:lnTo>
                    <a:pt x="607" y="137"/>
                  </a:lnTo>
                  <a:lnTo>
                    <a:pt x="606" y="136"/>
                  </a:lnTo>
                  <a:lnTo>
                    <a:pt x="602" y="129"/>
                  </a:lnTo>
                  <a:lnTo>
                    <a:pt x="599" y="126"/>
                  </a:lnTo>
                  <a:lnTo>
                    <a:pt x="598" y="123"/>
                  </a:lnTo>
                  <a:lnTo>
                    <a:pt x="598" y="122"/>
                  </a:lnTo>
                  <a:lnTo>
                    <a:pt x="600" y="120"/>
                  </a:lnTo>
                  <a:lnTo>
                    <a:pt x="601" y="122"/>
                  </a:lnTo>
                  <a:lnTo>
                    <a:pt x="602" y="122"/>
                  </a:lnTo>
                  <a:lnTo>
                    <a:pt x="602" y="123"/>
                  </a:lnTo>
                  <a:lnTo>
                    <a:pt x="603" y="124"/>
                  </a:lnTo>
                  <a:lnTo>
                    <a:pt x="605" y="127"/>
                  </a:lnTo>
                  <a:lnTo>
                    <a:pt x="606" y="129"/>
                  </a:lnTo>
                  <a:lnTo>
                    <a:pt x="607" y="130"/>
                  </a:lnTo>
                  <a:lnTo>
                    <a:pt x="608" y="131"/>
                  </a:lnTo>
                  <a:lnTo>
                    <a:pt x="609" y="133"/>
                  </a:lnTo>
                  <a:lnTo>
                    <a:pt x="610" y="133"/>
                  </a:lnTo>
                  <a:lnTo>
                    <a:pt x="611" y="133"/>
                  </a:lnTo>
                  <a:lnTo>
                    <a:pt x="612" y="133"/>
                  </a:lnTo>
                  <a:lnTo>
                    <a:pt x="613" y="133"/>
                  </a:lnTo>
                  <a:lnTo>
                    <a:pt x="614" y="130"/>
                  </a:lnTo>
                  <a:lnTo>
                    <a:pt x="613" y="129"/>
                  </a:lnTo>
                  <a:lnTo>
                    <a:pt x="613" y="126"/>
                  </a:lnTo>
                  <a:lnTo>
                    <a:pt x="612" y="126"/>
                  </a:lnTo>
                  <a:lnTo>
                    <a:pt x="612" y="125"/>
                  </a:lnTo>
                  <a:lnTo>
                    <a:pt x="613" y="124"/>
                  </a:lnTo>
                  <a:lnTo>
                    <a:pt x="613" y="122"/>
                  </a:lnTo>
                  <a:lnTo>
                    <a:pt x="614" y="122"/>
                  </a:lnTo>
                  <a:lnTo>
                    <a:pt x="615" y="122"/>
                  </a:lnTo>
                  <a:lnTo>
                    <a:pt x="616" y="120"/>
                  </a:lnTo>
                  <a:lnTo>
                    <a:pt x="617" y="120"/>
                  </a:lnTo>
                  <a:lnTo>
                    <a:pt x="618" y="118"/>
                  </a:lnTo>
                  <a:lnTo>
                    <a:pt x="618" y="117"/>
                  </a:lnTo>
                  <a:lnTo>
                    <a:pt x="619" y="117"/>
                  </a:lnTo>
                  <a:lnTo>
                    <a:pt x="619" y="118"/>
                  </a:lnTo>
                  <a:lnTo>
                    <a:pt x="619" y="119"/>
                  </a:lnTo>
                  <a:lnTo>
                    <a:pt x="619" y="121"/>
                  </a:lnTo>
                  <a:lnTo>
                    <a:pt x="620" y="121"/>
                  </a:lnTo>
                  <a:lnTo>
                    <a:pt x="621" y="121"/>
                  </a:lnTo>
                  <a:lnTo>
                    <a:pt x="621" y="120"/>
                  </a:lnTo>
                  <a:lnTo>
                    <a:pt x="622" y="118"/>
                  </a:lnTo>
                  <a:lnTo>
                    <a:pt x="623" y="118"/>
                  </a:lnTo>
                  <a:lnTo>
                    <a:pt x="622" y="117"/>
                  </a:lnTo>
                  <a:lnTo>
                    <a:pt x="621" y="117"/>
                  </a:lnTo>
                  <a:lnTo>
                    <a:pt x="621" y="116"/>
                  </a:lnTo>
                  <a:lnTo>
                    <a:pt x="622" y="116"/>
                  </a:lnTo>
                  <a:lnTo>
                    <a:pt x="622" y="115"/>
                  </a:lnTo>
                  <a:lnTo>
                    <a:pt x="621" y="115"/>
                  </a:lnTo>
                  <a:lnTo>
                    <a:pt x="622" y="114"/>
                  </a:lnTo>
                  <a:lnTo>
                    <a:pt x="624" y="113"/>
                  </a:lnTo>
                  <a:lnTo>
                    <a:pt x="624" y="112"/>
                  </a:lnTo>
                  <a:lnTo>
                    <a:pt x="625" y="112"/>
                  </a:lnTo>
                  <a:lnTo>
                    <a:pt x="626" y="112"/>
                  </a:lnTo>
                  <a:lnTo>
                    <a:pt x="626" y="111"/>
                  </a:lnTo>
                  <a:lnTo>
                    <a:pt x="627" y="111"/>
                  </a:lnTo>
                  <a:lnTo>
                    <a:pt x="628" y="110"/>
                  </a:lnTo>
                  <a:lnTo>
                    <a:pt x="628" y="109"/>
                  </a:lnTo>
                  <a:lnTo>
                    <a:pt x="630" y="109"/>
                  </a:lnTo>
                  <a:lnTo>
                    <a:pt x="631" y="109"/>
                  </a:lnTo>
                  <a:lnTo>
                    <a:pt x="632" y="109"/>
                  </a:lnTo>
                  <a:lnTo>
                    <a:pt x="634" y="109"/>
                  </a:lnTo>
                  <a:lnTo>
                    <a:pt x="635" y="109"/>
                  </a:lnTo>
                  <a:lnTo>
                    <a:pt x="636" y="109"/>
                  </a:lnTo>
                  <a:lnTo>
                    <a:pt x="639" y="111"/>
                  </a:lnTo>
                  <a:lnTo>
                    <a:pt x="640" y="111"/>
                  </a:lnTo>
                  <a:lnTo>
                    <a:pt x="641" y="112"/>
                  </a:lnTo>
                  <a:lnTo>
                    <a:pt x="642" y="112"/>
                  </a:lnTo>
                  <a:lnTo>
                    <a:pt x="643" y="113"/>
                  </a:lnTo>
                  <a:lnTo>
                    <a:pt x="644" y="113"/>
                  </a:lnTo>
                  <a:lnTo>
                    <a:pt x="645" y="113"/>
                  </a:lnTo>
                  <a:lnTo>
                    <a:pt x="645" y="114"/>
                  </a:lnTo>
                  <a:lnTo>
                    <a:pt x="646" y="114"/>
                  </a:lnTo>
                  <a:lnTo>
                    <a:pt x="647" y="114"/>
                  </a:lnTo>
                  <a:lnTo>
                    <a:pt x="648" y="114"/>
                  </a:lnTo>
                  <a:lnTo>
                    <a:pt x="648" y="115"/>
                  </a:lnTo>
                  <a:lnTo>
                    <a:pt x="650" y="114"/>
                  </a:lnTo>
                  <a:lnTo>
                    <a:pt x="652" y="114"/>
                  </a:lnTo>
                  <a:lnTo>
                    <a:pt x="653" y="114"/>
                  </a:lnTo>
                  <a:lnTo>
                    <a:pt x="655" y="115"/>
                  </a:lnTo>
                  <a:lnTo>
                    <a:pt x="656" y="116"/>
                  </a:lnTo>
                  <a:lnTo>
                    <a:pt x="657" y="116"/>
                  </a:lnTo>
                  <a:lnTo>
                    <a:pt x="658" y="116"/>
                  </a:lnTo>
                  <a:lnTo>
                    <a:pt x="661" y="117"/>
                  </a:lnTo>
                  <a:lnTo>
                    <a:pt x="664" y="119"/>
                  </a:lnTo>
                  <a:lnTo>
                    <a:pt x="664" y="121"/>
                  </a:lnTo>
                  <a:lnTo>
                    <a:pt x="666" y="121"/>
                  </a:lnTo>
                  <a:lnTo>
                    <a:pt x="666" y="123"/>
                  </a:lnTo>
                  <a:lnTo>
                    <a:pt x="668" y="124"/>
                  </a:lnTo>
                  <a:lnTo>
                    <a:pt x="669" y="126"/>
                  </a:lnTo>
                  <a:lnTo>
                    <a:pt x="670" y="127"/>
                  </a:lnTo>
                  <a:lnTo>
                    <a:pt x="671" y="127"/>
                  </a:lnTo>
                  <a:lnTo>
                    <a:pt x="672" y="128"/>
                  </a:lnTo>
                  <a:lnTo>
                    <a:pt x="672" y="129"/>
                  </a:lnTo>
                  <a:lnTo>
                    <a:pt x="673" y="129"/>
                  </a:lnTo>
                  <a:lnTo>
                    <a:pt x="674" y="128"/>
                  </a:lnTo>
                  <a:lnTo>
                    <a:pt x="674" y="129"/>
                  </a:lnTo>
                  <a:lnTo>
                    <a:pt x="673" y="130"/>
                  </a:lnTo>
                  <a:lnTo>
                    <a:pt x="673" y="131"/>
                  </a:lnTo>
                  <a:lnTo>
                    <a:pt x="673" y="134"/>
                  </a:lnTo>
                  <a:lnTo>
                    <a:pt x="673" y="136"/>
                  </a:lnTo>
                  <a:lnTo>
                    <a:pt x="671" y="142"/>
                  </a:lnTo>
                  <a:lnTo>
                    <a:pt x="669" y="146"/>
                  </a:lnTo>
                  <a:lnTo>
                    <a:pt x="667" y="151"/>
                  </a:lnTo>
                  <a:lnTo>
                    <a:pt x="667" y="152"/>
                  </a:lnTo>
                  <a:lnTo>
                    <a:pt x="668" y="153"/>
                  </a:lnTo>
                  <a:lnTo>
                    <a:pt x="668" y="154"/>
                  </a:lnTo>
                  <a:lnTo>
                    <a:pt x="667" y="156"/>
                  </a:lnTo>
                  <a:lnTo>
                    <a:pt x="666" y="156"/>
                  </a:lnTo>
                  <a:lnTo>
                    <a:pt x="664" y="157"/>
                  </a:lnTo>
                  <a:lnTo>
                    <a:pt x="664" y="160"/>
                  </a:lnTo>
                  <a:lnTo>
                    <a:pt x="664" y="161"/>
                  </a:lnTo>
                  <a:lnTo>
                    <a:pt x="666" y="162"/>
                  </a:lnTo>
                  <a:lnTo>
                    <a:pt x="666" y="164"/>
                  </a:lnTo>
                  <a:lnTo>
                    <a:pt x="664" y="166"/>
                  </a:lnTo>
                  <a:lnTo>
                    <a:pt x="664" y="169"/>
                  </a:lnTo>
                  <a:lnTo>
                    <a:pt x="664" y="170"/>
                  </a:lnTo>
                  <a:lnTo>
                    <a:pt x="663" y="171"/>
                  </a:lnTo>
                  <a:lnTo>
                    <a:pt x="663" y="172"/>
                  </a:lnTo>
                  <a:lnTo>
                    <a:pt x="663" y="173"/>
                  </a:lnTo>
                  <a:lnTo>
                    <a:pt x="661" y="175"/>
                  </a:lnTo>
                  <a:lnTo>
                    <a:pt x="659" y="175"/>
                  </a:lnTo>
                  <a:lnTo>
                    <a:pt x="657" y="175"/>
                  </a:lnTo>
                  <a:lnTo>
                    <a:pt x="656" y="175"/>
                  </a:lnTo>
                  <a:lnTo>
                    <a:pt x="655" y="177"/>
                  </a:lnTo>
                  <a:lnTo>
                    <a:pt x="654" y="176"/>
                  </a:lnTo>
                  <a:lnTo>
                    <a:pt x="653" y="176"/>
                  </a:lnTo>
                  <a:lnTo>
                    <a:pt x="652" y="177"/>
                  </a:lnTo>
                  <a:lnTo>
                    <a:pt x="652" y="178"/>
                  </a:lnTo>
                  <a:lnTo>
                    <a:pt x="653" y="178"/>
                  </a:lnTo>
                  <a:lnTo>
                    <a:pt x="653" y="179"/>
                  </a:lnTo>
                  <a:lnTo>
                    <a:pt x="652" y="180"/>
                  </a:lnTo>
                  <a:lnTo>
                    <a:pt x="652" y="181"/>
                  </a:lnTo>
                  <a:lnTo>
                    <a:pt x="652" y="182"/>
                  </a:lnTo>
                  <a:lnTo>
                    <a:pt x="652" y="183"/>
                  </a:lnTo>
                  <a:lnTo>
                    <a:pt x="653" y="183"/>
                  </a:lnTo>
                  <a:lnTo>
                    <a:pt x="654" y="186"/>
                  </a:lnTo>
                  <a:lnTo>
                    <a:pt x="656" y="188"/>
                  </a:lnTo>
                  <a:lnTo>
                    <a:pt x="657" y="188"/>
                  </a:lnTo>
                  <a:lnTo>
                    <a:pt x="659" y="189"/>
                  </a:lnTo>
                  <a:lnTo>
                    <a:pt x="660" y="190"/>
                  </a:lnTo>
                  <a:lnTo>
                    <a:pt x="661" y="190"/>
                  </a:lnTo>
                  <a:lnTo>
                    <a:pt x="661" y="191"/>
                  </a:lnTo>
                  <a:lnTo>
                    <a:pt x="661" y="192"/>
                  </a:lnTo>
                  <a:lnTo>
                    <a:pt x="660" y="193"/>
                  </a:lnTo>
                  <a:lnTo>
                    <a:pt x="659" y="193"/>
                  </a:lnTo>
                  <a:lnTo>
                    <a:pt x="659" y="194"/>
                  </a:lnTo>
                  <a:lnTo>
                    <a:pt x="660" y="194"/>
                  </a:lnTo>
                  <a:lnTo>
                    <a:pt x="660" y="197"/>
                  </a:lnTo>
                  <a:lnTo>
                    <a:pt x="659" y="197"/>
                  </a:lnTo>
                  <a:lnTo>
                    <a:pt x="658" y="198"/>
                  </a:lnTo>
                  <a:lnTo>
                    <a:pt x="657" y="199"/>
                  </a:lnTo>
                  <a:lnTo>
                    <a:pt x="656" y="199"/>
                  </a:lnTo>
                  <a:lnTo>
                    <a:pt x="654" y="200"/>
                  </a:lnTo>
                  <a:lnTo>
                    <a:pt x="654" y="201"/>
                  </a:lnTo>
                  <a:lnTo>
                    <a:pt x="653" y="201"/>
                  </a:lnTo>
                  <a:lnTo>
                    <a:pt x="652" y="201"/>
                  </a:lnTo>
                  <a:lnTo>
                    <a:pt x="651" y="202"/>
                  </a:lnTo>
                  <a:lnTo>
                    <a:pt x="650" y="203"/>
                  </a:lnTo>
                  <a:lnTo>
                    <a:pt x="650" y="204"/>
                  </a:lnTo>
                  <a:lnTo>
                    <a:pt x="648" y="205"/>
                  </a:lnTo>
                  <a:lnTo>
                    <a:pt x="648" y="207"/>
                  </a:lnTo>
                  <a:lnTo>
                    <a:pt x="649" y="208"/>
                  </a:lnTo>
                  <a:lnTo>
                    <a:pt x="648" y="209"/>
                  </a:lnTo>
                  <a:lnTo>
                    <a:pt x="649" y="210"/>
                  </a:lnTo>
                  <a:lnTo>
                    <a:pt x="649" y="212"/>
                  </a:lnTo>
                  <a:lnTo>
                    <a:pt x="649" y="213"/>
                  </a:lnTo>
                  <a:lnTo>
                    <a:pt x="649" y="214"/>
                  </a:lnTo>
                  <a:lnTo>
                    <a:pt x="648" y="214"/>
                  </a:lnTo>
                  <a:lnTo>
                    <a:pt x="647" y="214"/>
                  </a:lnTo>
                  <a:lnTo>
                    <a:pt x="647" y="215"/>
                  </a:lnTo>
                  <a:lnTo>
                    <a:pt x="646" y="215"/>
                  </a:lnTo>
                  <a:lnTo>
                    <a:pt x="645" y="216"/>
                  </a:lnTo>
                  <a:lnTo>
                    <a:pt x="642" y="218"/>
                  </a:lnTo>
                  <a:lnTo>
                    <a:pt x="641" y="218"/>
                  </a:lnTo>
                  <a:lnTo>
                    <a:pt x="640" y="218"/>
                  </a:lnTo>
                  <a:lnTo>
                    <a:pt x="639" y="217"/>
                  </a:lnTo>
                  <a:lnTo>
                    <a:pt x="637" y="217"/>
                  </a:lnTo>
                  <a:lnTo>
                    <a:pt x="633" y="217"/>
                  </a:lnTo>
                  <a:lnTo>
                    <a:pt x="632" y="217"/>
                  </a:lnTo>
                  <a:lnTo>
                    <a:pt x="631" y="217"/>
                  </a:lnTo>
                  <a:lnTo>
                    <a:pt x="628" y="218"/>
                  </a:lnTo>
                  <a:lnTo>
                    <a:pt x="626" y="219"/>
                  </a:lnTo>
                  <a:lnTo>
                    <a:pt x="624" y="217"/>
                  </a:lnTo>
                  <a:lnTo>
                    <a:pt x="623" y="217"/>
                  </a:lnTo>
                  <a:lnTo>
                    <a:pt x="622" y="216"/>
                  </a:lnTo>
                  <a:lnTo>
                    <a:pt x="621" y="215"/>
                  </a:lnTo>
                  <a:lnTo>
                    <a:pt x="620" y="215"/>
                  </a:lnTo>
                  <a:lnTo>
                    <a:pt x="620" y="216"/>
                  </a:lnTo>
                  <a:lnTo>
                    <a:pt x="620" y="217"/>
                  </a:lnTo>
                  <a:lnTo>
                    <a:pt x="619" y="217"/>
                  </a:lnTo>
                  <a:lnTo>
                    <a:pt x="620" y="217"/>
                  </a:lnTo>
                  <a:lnTo>
                    <a:pt x="620" y="218"/>
                  </a:lnTo>
                  <a:lnTo>
                    <a:pt x="620" y="219"/>
                  </a:lnTo>
                  <a:lnTo>
                    <a:pt x="621" y="219"/>
                  </a:lnTo>
                  <a:lnTo>
                    <a:pt x="621" y="220"/>
                  </a:lnTo>
                  <a:lnTo>
                    <a:pt x="622" y="221"/>
                  </a:lnTo>
                  <a:lnTo>
                    <a:pt x="623" y="222"/>
                  </a:lnTo>
                  <a:lnTo>
                    <a:pt x="620" y="224"/>
                  </a:lnTo>
                  <a:lnTo>
                    <a:pt x="619" y="224"/>
                  </a:lnTo>
                  <a:lnTo>
                    <a:pt x="619" y="225"/>
                  </a:lnTo>
                  <a:lnTo>
                    <a:pt x="618" y="227"/>
                  </a:lnTo>
                  <a:lnTo>
                    <a:pt x="618" y="228"/>
                  </a:lnTo>
                  <a:lnTo>
                    <a:pt x="617" y="231"/>
                  </a:lnTo>
                  <a:lnTo>
                    <a:pt x="617" y="232"/>
                  </a:lnTo>
                  <a:lnTo>
                    <a:pt x="615" y="234"/>
                  </a:lnTo>
                  <a:lnTo>
                    <a:pt x="613" y="235"/>
                  </a:lnTo>
                  <a:lnTo>
                    <a:pt x="612" y="234"/>
                  </a:lnTo>
                  <a:lnTo>
                    <a:pt x="610" y="234"/>
                  </a:lnTo>
                  <a:lnTo>
                    <a:pt x="607" y="234"/>
                  </a:lnTo>
                  <a:lnTo>
                    <a:pt x="606" y="234"/>
                  </a:lnTo>
                  <a:lnTo>
                    <a:pt x="604" y="234"/>
                  </a:lnTo>
                  <a:lnTo>
                    <a:pt x="601" y="234"/>
                  </a:lnTo>
                  <a:lnTo>
                    <a:pt x="601" y="233"/>
                  </a:lnTo>
                  <a:lnTo>
                    <a:pt x="599" y="233"/>
                  </a:lnTo>
                  <a:lnTo>
                    <a:pt x="597" y="232"/>
                  </a:lnTo>
                  <a:lnTo>
                    <a:pt x="595" y="233"/>
                  </a:lnTo>
                  <a:lnTo>
                    <a:pt x="594" y="233"/>
                  </a:lnTo>
                  <a:lnTo>
                    <a:pt x="594" y="234"/>
                  </a:lnTo>
                  <a:lnTo>
                    <a:pt x="592" y="235"/>
                  </a:lnTo>
                  <a:lnTo>
                    <a:pt x="591" y="236"/>
                  </a:lnTo>
                  <a:lnTo>
                    <a:pt x="590" y="240"/>
                  </a:lnTo>
                  <a:lnTo>
                    <a:pt x="589" y="243"/>
                  </a:lnTo>
                  <a:lnTo>
                    <a:pt x="588" y="244"/>
                  </a:lnTo>
                  <a:lnTo>
                    <a:pt x="586" y="246"/>
                  </a:lnTo>
                  <a:lnTo>
                    <a:pt x="584" y="246"/>
                  </a:lnTo>
                  <a:lnTo>
                    <a:pt x="582" y="247"/>
                  </a:lnTo>
                  <a:lnTo>
                    <a:pt x="579" y="247"/>
                  </a:lnTo>
                  <a:lnTo>
                    <a:pt x="579" y="248"/>
                  </a:lnTo>
                  <a:lnTo>
                    <a:pt x="579" y="249"/>
                  </a:lnTo>
                  <a:lnTo>
                    <a:pt x="580" y="249"/>
                  </a:lnTo>
                  <a:lnTo>
                    <a:pt x="581" y="249"/>
                  </a:lnTo>
                  <a:lnTo>
                    <a:pt x="584" y="248"/>
                  </a:lnTo>
                  <a:lnTo>
                    <a:pt x="585" y="248"/>
                  </a:lnTo>
                  <a:lnTo>
                    <a:pt x="586" y="247"/>
                  </a:lnTo>
                  <a:lnTo>
                    <a:pt x="586" y="248"/>
                  </a:lnTo>
                  <a:lnTo>
                    <a:pt x="587" y="248"/>
                  </a:lnTo>
                  <a:lnTo>
                    <a:pt x="586" y="251"/>
                  </a:lnTo>
                  <a:lnTo>
                    <a:pt x="586" y="253"/>
                  </a:lnTo>
                  <a:lnTo>
                    <a:pt x="587" y="253"/>
                  </a:lnTo>
                  <a:lnTo>
                    <a:pt x="587" y="252"/>
                  </a:lnTo>
                  <a:lnTo>
                    <a:pt x="589" y="246"/>
                  </a:lnTo>
                  <a:lnTo>
                    <a:pt x="590" y="246"/>
                  </a:lnTo>
                  <a:lnTo>
                    <a:pt x="591" y="243"/>
                  </a:lnTo>
                  <a:lnTo>
                    <a:pt x="592" y="243"/>
                  </a:lnTo>
                  <a:lnTo>
                    <a:pt x="592" y="242"/>
                  </a:lnTo>
                  <a:lnTo>
                    <a:pt x="594" y="242"/>
                  </a:lnTo>
                  <a:lnTo>
                    <a:pt x="594" y="238"/>
                  </a:lnTo>
                  <a:lnTo>
                    <a:pt x="595" y="237"/>
                  </a:lnTo>
                  <a:lnTo>
                    <a:pt x="596" y="236"/>
                  </a:lnTo>
                  <a:lnTo>
                    <a:pt x="598" y="235"/>
                  </a:lnTo>
                  <a:lnTo>
                    <a:pt x="599" y="236"/>
                  </a:lnTo>
                  <a:lnTo>
                    <a:pt x="601" y="236"/>
                  </a:lnTo>
                  <a:lnTo>
                    <a:pt x="602" y="236"/>
                  </a:lnTo>
                  <a:lnTo>
                    <a:pt x="602" y="237"/>
                  </a:lnTo>
                  <a:lnTo>
                    <a:pt x="603" y="237"/>
                  </a:lnTo>
                  <a:lnTo>
                    <a:pt x="604" y="237"/>
                  </a:lnTo>
                  <a:lnTo>
                    <a:pt x="604" y="238"/>
                  </a:lnTo>
                  <a:lnTo>
                    <a:pt x="605" y="238"/>
                  </a:lnTo>
                  <a:lnTo>
                    <a:pt x="606" y="238"/>
                  </a:lnTo>
                  <a:lnTo>
                    <a:pt x="607" y="238"/>
                  </a:lnTo>
                  <a:lnTo>
                    <a:pt x="607" y="239"/>
                  </a:lnTo>
                  <a:lnTo>
                    <a:pt x="608" y="239"/>
                  </a:lnTo>
                  <a:lnTo>
                    <a:pt x="611" y="238"/>
                  </a:lnTo>
                  <a:lnTo>
                    <a:pt x="614" y="238"/>
                  </a:lnTo>
                  <a:lnTo>
                    <a:pt x="616" y="239"/>
                  </a:lnTo>
                  <a:lnTo>
                    <a:pt x="617" y="240"/>
                  </a:lnTo>
                  <a:lnTo>
                    <a:pt x="618" y="240"/>
                  </a:lnTo>
                  <a:lnTo>
                    <a:pt x="619" y="240"/>
                  </a:lnTo>
                  <a:lnTo>
                    <a:pt x="620" y="239"/>
                  </a:lnTo>
                  <a:lnTo>
                    <a:pt x="621" y="239"/>
                  </a:lnTo>
                  <a:lnTo>
                    <a:pt x="622" y="238"/>
                  </a:lnTo>
                  <a:lnTo>
                    <a:pt x="623" y="239"/>
                  </a:lnTo>
                  <a:lnTo>
                    <a:pt x="624" y="240"/>
                  </a:lnTo>
                  <a:lnTo>
                    <a:pt x="624" y="239"/>
                  </a:lnTo>
                  <a:lnTo>
                    <a:pt x="624" y="238"/>
                  </a:lnTo>
                  <a:lnTo>
                    <a:pt x="624" y="237"/>
                  </a:lnTo>
                  <a:lnTo>
                    <a:pt x="626" y="236"/>
                  </a:lnTo>
                  <a:lnTo>
                    <a:pt x="627" y="235"/>
                  </a:lnTo>
                  <a:lnTo>
                    <a:pt x="628" y="235"/>
                  </a:lnTo>
                  <a:lnTo>
                    <a:pt x="628" y="234"/>
                  </a:lnTo>
                  <a:lnTo>
                    <a:pt x="628" y="233"/>
                  </a:lnTo>
                  <a:lnTo>
                    <a:pt x="628" y="232"/>
                  </a:lnTo>
                  <a:lnTo>
                    <a:pt x="630" y="231"/>
                  </a:lnTo>
                  <a:lnTo>
                    <a:pt x="631" y="230"/>
                  </a:lnTo>
                  <a:lnTo>
                    <a:pt x="632" y="229"/>
                  </a:lnTo>
                  <a:lnTo>
                    <a:pt x="633" y="229"/>
                  </a:lnTo>
                  <a:lnTo>
                    <a:pt x="634" y="228"/>
                  </a:lnTo>
                  <a:lnTo>
                    <a:pt x="636" y="228"/>
                  </a:lnTo>
                  <a:lnTo>
                    <a:pt x="636" y="229"/>
                  </a:lnTo>
                  <a:lnTo>
                    <a:pt x="637" y="230"/>
                  </a:lnTo>
                  <a:lnTo>
                    <a:pt x="639" y="229"/>
                  </a:lnTo>
                  <a:lnTo>
                    <a:pt x="639" y="230"/>
                  </a:lnTo>
                  <a:lnTo>
                    <a:pt x="639" y="231"/>
                  </a:lnTo>
                  <a:lnTo>
                    <a:pt x="640" y="232"/>
                  </a:lnTo>
                  <a:lnTo>
                    <a:pt x="642" y="231"/>
                  </a:lnTo>
                  <a:lnTo>
                    <a:pt x="643" y="231"/>
                  </a:lnTo>
                  <a:lnTo>
                    <a:pt x="645" y="230"/>
                  </a:lnTo>
                  <a:lnTo>
                    <a:pt x="646" y="231"/>
                  </a:lnTo>
                  <a:lnTo>
                    <a:pt x="647" y="231"/>
                  </a:lnTo>
                  <a:lnTo>
                    <a:pt x="648" y="230"/>
                  </a:lnTo>
                  <a:lnTo>
                    <a:pt x="649" y="231"/>
                  </a:lnTo>
                  <a:lnTo>
                    <a:pt x="650" y="231"/>
                  </a:lnTo>
                  <a:lnTo>
                    <a:pt x="651" y="230"/>
                  </a:lnTo>
                  <a:lnTo>
                    <a:pt x="652" y="230"/>
                  </a:lnTo>
                  <a:lnTo>
                    <a:pt x="652" y="232"/>
                  </a:lnTo>
                  <a:lnTo>
                    <a:pt x="653" y="232"/>
                  </a:lnTo>
                  <a:lnTo>
                    <a:pt x="654" y="232"/>
                  </a:lnTo>
                  <a:lnTo>
                    <a:pt x="654" y="233"/>
                  </a:lnTo>
                  <a:lnTo>
                    <a:pt x="654" y="236"/>
                  </a:lnTo>
                  <a:lnTo>
                    <a:pt x="653" y="237"/>
                  </a:lnTo>
                  <a:lnTo>
                    <a:pt x="652" y="238"/>
                  </a:lnTo>
                  <a:lnTo>
                    <a:pt x="651" y="240"/>
                  </a:lnTo>
                  <a:lnTo>
                    <a:pt x="652" y="244"/>
                  </a:lnTo>
                  <a:lnTo>
                    <a:pt x="652" y="245"/>
                  </a:lnTo>
                  <a:lnTo>
                    <a:pt x="651" y="246"/>
                  </a:lnTo>
                  <a:lnTo>
                    <a:pt x="650" y="246"/>
                  </a:lnTo>
                  <a:lnTo>
                    <a:pt x="650" y="245"/>
                  </a:lnTo>
                  <a:lnTo>
                    <a:pt x="651" y="243"/>
                  </a:lnTo>
                  <a:lnTo>
                    <a:pt x="650" y="242"/>
                  </a:lnTo>
                  <a:lnTo>
                    <a:pt x="649" y="242"/>
                  </a:lnTo>
                  <a:lnTo>
                    <a:pt x="648" y="243"/>
                  </a:lnTo>
                  <a:lnTo>
                    <a:pt x="647" y="243"/>
                  </a:lnTo>
                  <a:lnTo>
                    <a:pt x="647" y="244"/>
                  </a:lnTo>
                  <a:lnTo>
                    <a:pt x="648" y="245"/>
                  </a:lnTo>
                  <a:lnTo>
                    <a:pt x="649" y="247"/>
                  </a:lnTo>
                  <a:lnTo>
                    <a:pt x="651" y="247"/>
                  </a:lnTo>
                  <a:lnTo>
                    <a:pt x="651" y="248"/>
                  </a:lnTo>
                  <a:lnTo>
                    <a:pt x="651" y="250"/>
                  </a:lnTo>
                  <a:lnTo>
                    <a:pt x="651" y="251"/>
                  </a:lnTo>
                  <a:lnTo>
                    <a:pt x="650" y="252"/>
                  </a:lnTo>
                  <a:lnTo>
                    <a:pt x="650" y="253"/>
                  </a:lnTo>
                  <a:lnTo>
                    <a:pt x="648" y="256"/>
                  </a:lnTo>
                  <a:lnTo>
                    <a:pt x="648" y="258"/>
                  </a:lnTo>
                  <a:lnTo>
                    <a:pt x="646" y="259"/>
                  </a:lnTo>
                  <a:lnTo>
                    <a:pt x="646" y="260"/>
                  </a:lnTo>
                  <a:lnTo>
                    <a:pt x="645" y="261"/>
                  </a:lnTo>
                  <a:lnTo>
                    <a:pt x="642" y="261"/>
                  </a:lnTo>
                  <a:lnTo>
                    <a:pt x="641" y="262"/>
                  </a:lnTo>
                  <a:lnTo>
                    <a:pt x="637" y="263"/>
                  </a:lnTo>
                  <a:lnTo>
                    <a:pt x="635" y="263"/>
                  </a:lnTo>
                  <a:lnTo>
                    <a:pt x="631" y="266"/>
                  </a:lnTo>
                  <a:lnTo>
                    <a:pt x="630" y="267"/>
                  </a:lnTo>
                  <a:lnTo>
                    <a:pt x="628" y="267"/>
                  </a:lnTo>
                  <a:lnTo>
                    <a:pt x="627" y="267"/>
                  </a:lnTo>
                  <a:lnTo>
                    <a:pt x="626" y="267"/>
                  </a:lnTo>
                  <a:lnTo>
                    <a:pt x="623" y="267"/>
                  </a:lnTo>
                  <a:lnTo>
                    <a:pt x="622" y="266"/>
                  </a:lnTo>
                  <a:lnTo>
                    <a:pt x="621" y="266"/>
                  </a:lnTo>
                  <a:lnTo>
                    <a:pt x="620" y="266"/>
                  </a:lnTo>
                  <a:lnTo>
                    <a:pt x="620" y="267"/>
                  </a:lnTo>
                  <a:lnTo>
                    <a:pt x="619" y="267"/>
                  </a:lnTo>
                  <a:lnTo>
                    <a:pt x="615" y="266"/>
                  </a:lnTo>
                  <a:lnTo>
                    <a:pt x="614" y="266"/>
                  </a:lnTo>
                  <a:lnTo>
                    <a:pt x="610" y="266"/>
                  </a:lnTo>
                  <a:lnTo>
                    <a:pt x="608" y="266"/>
                  </a:lnTo>
                  <a:lnTo>
                    <a:pt x="607" y="266"/>
                  </a:lnTo>
                  <a:lnTo>
                    <a:pt x="606" y="267"/>
                  </a:lnTo>
                  <a:lnTo>
                    <a:pt x="605" y="270"/>
                  </a:lnTo>
                  <a:lnTo>
                    <a:pt x="605" y="274"/>
                  </a:lnTo>
                  <a:lnTo>
                    <a:pt x="605" y="276"/>
                  </a:lnTo>
                  <a:lnTo>
                    <a:pt x="605" y="278"/>
                  </a:lnTo>
                  <a:lnTo>
                    <a:pt x="605" y="279"/>
                  </a:lnTo>
                  <a:lnTo>
                    <a:pt x="604" y="280"/>
                  </a:lnTo>
                  <a:lnTo>
                    <a:pt x="603" y="282"/>
                  </a:lnTo>
                  <a:lnTo>
                    <a:pt x="601" y="282"/>
                  </a:lnTo>
                  <a:lnTo>
                    <a:pt x="600" y="283"/>
                  </a:lnTo>
                  <a:lnTo>
                    <a:pt x="600" y="284"/>
                  </a:lnTo>
                  <a:lnTo>
                    <a:pt x="599" y="284"/>
                  </a:lnTo>
                  <a:lnTo>
                    <a:pt x="598" y="284"/>
                  </a:lnTo>
                  <a:lnTo>
                    <a:pt x="597" y="283"/>
                  </a:lnTo>
                  <a:lnTo>
                    <a:pt x="596" y="283"/>
                  </a:lnTo>
                  <a:lnTo>
                    <a:pt x="596" y="284"/>
                  </a:lnTo>
                  <a:lnTo>
                    <a:pt x="597" y="285"/>
                  </a:lnTo>
                  <a:lnTo>
                    <a:pt x="598" y="285"/>
                  </a:lnTo>
                  <a:lnTo>
                    <a:pt x="599" y="285"/>
                  </a:lnTo>
                  <a:lnTo>
                    <a:pt x="600" y="285"/>
                  </a:lnTo>
                  <a:lnTo>
                    <a:pt x="601" y="284"/>
                  </a:lnTo>
                  <a:lnTo>
                    <a:pt x="602" y="284"/>
                  </a:lnTo>
                  <a:lnTo>
                    <a:pt x="603" y="284"/>
                  </a:lnTo>
                  <a:lnTo>
                    <a:pt x="604" y="284"/>
                  </a:lnTo>
                  <a:lnTo>
                    <a:pt x="604" y="288"/>
                  </a:lnTo>
                  <a:lnTo>
                    <a:pt x="603" y="288"/>
                  </a:lnTo>
                  <a:lnTo>
                    <a:pt x="603" y="290"/>
                  </a:lnTo>
                  <a:lnTo>
                    <a:pt x="602" y="290"/>
                  </a:lnTo>
                  <a:lnTo>
                    <a:pt x="602" y="291"/>
                  </a:lnTo>
                  <a:lnTo>
                    <a:pt x="602" y="292"/>
                  </a:lnTo>
                  <a:lnTo>
                    <a:pt x="602" y="293"/>
                  </a:lnTo>
                  <a:lnTo>
                    <a:pt x="603" y="293"/>
                  </a:lnTo>
                  <a:lnTo>
                    <a:pt x="604" y="293"/>
                  </a:lnTo>
                  <a:lnTo>
                    <a:pt x="604" y="294"/>
                  </a:lnTo>
                  <a:lnTo>
                    <a:pt x="605" y="295"/>
                  </a:lnTo>
                  <a:lnTo>
                    <a:pt x="604" y="297"/>
                  </a:lnTo>
                  <a:lnTo>
                    <a:pt x="604" y="299"/>
                  </a:lnTo>
                  <a:lnTo>
                    <a:pt x="603" y="302"/>
                  </a:lnTo>
                  <a:lnTo>
                    <a:pt x="602" y="306"/>
                  </a:lnTo>
                  <a:lnTo>
                    <a:pt x="603" y="307"/>
                  </a:lnTo>
                  <a:lnTo>
                    <a:pt x="603" y="308"/>
                  </a:lnTo>
                  <a:lnTo>
                    <a:pt x="604" y="308"/>
                  </a:lnTo>
                  <a:lnTo>
                    <a:pt x="604" y="309"/>
                  </a:lnTo>
                  <a:lnTo>
                    <a:pt x="604" y="315"/>
                  </a:lnTo>
                  <a:lnTo>
                    <a:pt x="605" y="316"/>
                  </a:lnTo>
                  <a:lnTo>
                    <a:pt x="606" y="316"/>
                  </a:lnTo>
                  <a:lnTo>
                    <a:pt x="607" y="317"/>
                  </a:lnTo>
                  <a:lnTo>
                    <a:pt x="607" y="318"/>
                  </a:lnTo>
                  <a:lnTo>
                    <a:pt x="608" y="318"/>
                  </a:lnTo>
                  <a:lnTo>
                    <a:pt x="609" y="319"/>
                  </a:lnTo>
                  <a:lnTo>
                    <a:pt x="609" y="321"/>
                  </a:lnTo>
                  <a:lnTo>
                    <a:pt x="610" y="319"/>
                  </a:lnTo>
                  <a:lnTo>
                    <a:pt x="611" y="317"/>
                  </a:lnTo>
                  <a:lnTo>
                    <a:pt x="612" y="316"/>
                  </a:lnTo>
                  <a:lnTo>
                    <a:pt x="613" y="315"/>
                  </a:lnTo>
                  <a:lnTo>
                    <a:pt x="613" y="316"/>
                  </a:lnTo>
                  <a:lnTo>
                    <a:pt x="614" y="316"/>
                  </a:lnTo>
                  <a:lnTo>
                    <a:pt x="613" y="315"/>
                  </a:lnTo>
                  <a:lnTo>
                    <a:pt x="613" y="312"/>
                  </a:lnTo>
                  <a:lnTo>
                    <a:pt x="613" y="311"/>
                  </a:lnTo>
                  <a:lnTo>
                    <a:pt x="613" y="309"/>
                  </a:lnTo>
                  <a:lnTo>
                    <a:pt x="614" y="308"/>
                  </a:lnTo>
                  <a:lnTo>
                    <a:pt x="616" y="306"/>
                  </a:lnTo>
                  <a:lnTo>
                    <a:pt x="616" y="305"/>
                  </a:lnTo>
                  <a:lnTo>
                    <a:pt x="615" y="306"/>
                  </a:lnTo>
                  <a:lnTo>
                    <a:pt x="614" y="308"/>
                  </a:lnTo>
                  <a:lnTo>
                    <a:pt x="613" y="308"/>
                  </a:lnTo>
                  <a:lnTo>
                    <a:pt x="613" y="309"/>
                  </a:lnTo>
                  <a:lnTo>
                    <a:pt x="612" y="308"/>
                  </a:lnTo>
                  <a:lnTo>
                    <a:pt x="611" y="308"/>
                  </a:lnTo>
                  <a:lnTo>
                    <a:pt x="611" y="306"/>
                  </a:lnTo>
                  <a:lnTo>
                    <a:pt x="611" y="304"/>
                  </a:lnTo>
                  <a:lnTo>
                    <a:pt x="610" y="304"/>
                  </a:lnTo>
                  <a:lnTo>
                    <a:pt x="610" y="303"/>
                  </a:lnTo>
                  <a:lnTo>
                    <a:pt x="611" y="302"/>
                  </a:lnTo>
                  <a:lnTo>
                    <a:pt x="611" y="301"/>
                  </a:lnTo>
                  <a:lnTo>
                    <a:pt x="611" y="300"/>
                  </a:lnTo>
                  <a:lnTo>
                    <a:pt x="611" y="299"/>
                  </a:lnTo>
                  <a:lnTo>
                    <a:pt x="611" y="298"/>
                  </a:lnTo>
                  <a:lnTo>
                    <a:pt x="611" y="297"/>
                  </a:lnTo>
                  <a:lnTo>
                    <a:pt x="611" y="296"/>
                  </a:lnTo>
                  <a:lnTo>
                    <a:pt x="611" y="295"/>
                  </a:lnTo>
                  <a:lnTo>
                    <a:pt x="611" y="294"/>
                  </a:lnTo>
                  <a:lnTo>
                    <a:pt x="611" y="293"/>
                  </a:lnTo>
                  <a:lnTo>
                    <a:pt x="612" y="292"/>
                  </a:lnTo>
                  <a:lnTo>
                    <a:pt x="612" y="291"/>
                  </a:lnTo>
                  <a:lnTo>
                    <a:pt x="614" y="290"/>
                  </a:lnTo>
                  <a:lnTo>
                    <a:pt x="614" y="288"/>
                  </a:lnTo>
                  <a:lnTo>
                    <a:pt x="615" y="288"/>
                  </a:lnTo>
                  <a:lnTo>
                    <a:pt x="615" y="287"/>
                  </a:lnTo>
                  <a:lnTo>
                    <a:pt x="616" y="287"/>
                  </a:lnTo>
                  <a:lnTo>
                    <a:pt x="618" y="284"/>
                  </a:lnTo>
                  <a:lnTo>
                    <a:pt x="619" y="281"/>
                  </a:lnTo>
                  <a:lnTo>
                    <a:pt x="620" y="280"/>
                  </a:lnTo>
                  <a:lnTo>
                    <a:pt x="622" y="281"/>
                  </a:lnTo>
                  <a:lnTo>
                    <a:pt x="623" y="281"/>
                  </a:lnTo>
                  <a:lnTo>
                    <a:pt x="624" y="281"/>
                  </a:lnTo>
                  <a:lnTo>
                    <a:pt x="625" y="281"/>
                  </a:lnTo>
                  <a:lnTo>
                    <a:pt x="625" y="280"/>
                  </a:lnTo>
                  <a:lnTo>
                    <a:pt x="626" y="279"/>
                  </a:lnTo>
                  <a:lnTo>
                    <a:pt x="628" y="277"/>
                  </a:lnTo>
                  <a:lnTo>
                    <a:pt x="630" y="276"/>
                  </a:lnTo>
                  <a:lnTo>
                    <a:pt x="632" y="274"/>
                  </a:lnTo>
                  <a:lnTo>
                    <a:pt x="634" y="273"/>
                  </a:lnTo>
                  <a:lnTo>
                    <a:pt x="635" y="273"/>
                  </a:lnTo>
                  <a:lnTo>
                    <a:pt x="635" y="272"/>
                  </a:lnTo>
                  <a:lnTo>
                    <a:pt x="636" y="272"/>
                  </a:lnTo>
                  <a:lnTo>
                    <a:pt x="637" y="271"/>
                  </a:lnTo>
                  <a:lnTo>
                    <a:pt x="638" y="271"/>
                  </a:lnTo>
                  <a:lnTo>
                    <a:pt x="639" y="271"/>
                  </a:lnTo>
                  <a:lnTo>
                    <a:pt x="640" y="271"/>
                  </a:lnTo>
                  <a:lnTo>
                    <a:pt x="641" y="271"/>
                  </a:lnTo>
                  <a:lnTo>
                    <a:pt x="642" y="272"/>
                  </a:lnTo>
                  <a:lnTo>
                    <a:pt x="645" y="273"/>
                  </a:lnTo>
                  <a:lnTo>
                    <a:pt x="646" y="275"/>
                  </a:lnTo>
                  <a:lnTo>
                    <a:pt x="647" y="277"/>
                  </a:lnTo>
                  <a:lnTo>
                    <a:pt x="646" y="278"/>
                  </a:lnTo>
                  <a:lnTo>
                    <a:pt x="646" y="281"/>
                  </a:lnTo>
                  <a:lnTo>
                    <a:pt x="646" y="283"/>
                  </a:lnTo>
                  <a:lnTo>
                    <a:pt x="646" y="286"/>
                  </a:lnTo>
                  <a:lnTo>
                    <a:pt x="646" y="287"/>
                  </a:lnTo>
                  <a:lnTo>
                    <a:pt x="646" y="291"/>
                  </a:lnTo>
                  <a:lnTo>
                    <a:pt x="646" y="293"/>
                  </a:lnTo>
                  <a:lnTo>
                    <a:pt x="646" y="294"/>
                  </a:lnTo>
                  <a:lnTo>
                    <a:pt x="646" y="296"/>
                  </a:lnTo>
                  <a:lnTo>
                    <a:pt x="647" y="297"/>
                  </a:lnTo>
                  <a:lnTo>
                    <a:pt x="646" y="300"/>
                  </a:lnTo>
                  <a:lnTo>
                    <a:pt x="646" y="301"/>
                  </a:lnTo>
                  <a:lnTo>
                    <a:pt x="645" y="301"/>
                  </a:lnTo>
                  <a:lnTo>
                    <a:pt x="645" y="304"/>
                  </a:lnTo>
                  <a:lnTo>
                    <a:pt x="645" y="305"/>
                  </a:lnTo>
                  <a:lnTo>
                    <a:pt x="644" y="305"/>
                  </a:lnTo>
                  <a:lnTo>
                    <a:pt x="644" y="306"/>
                  </a:lnTo>
                  <a:lnTo>
                    <a:pt x="643" y="307"/>
                  </a:lnTo>
                  <a:lnTo>
                    <a:pt x="642" y="308"/>
                  </a:lnTo>
                  <a:lnTo>
                    <a:pt x="641" y="308"/>
                  </a:lnTo>
                  <a:lnTo>
                    <a:pt x="640" y="308"/>
                  </a:lnTo>
                  <a:lnTo>
                    <a:pt x="639" y="308"/>
                  </a:lnTo>
                  <a:lnTo>
                    <a:pt x="639" y="307"/>
                  </a:lnTo>
                  <a:lnTo>
                    <a:pt x="638" y="307"/>
                  </a:lnTo>
                  <a:lnTo>
                    <a:pt x="634" y="307"/>
                  </a:lnTo>
                  <a:lnTo>
                    <a:pt x="633" y="306"/>
                  </a:lnTo>
                  <a:lnTo>
                    <a:pt x="632" y="306"/>
                  </a:lnTo>
                  <a:lnTo>
                    <a:pt x="631" y="306"/>
                  </a:lnTo>
                  <a:lnTo>
                    <a:pt x="628" y="307"/>
                  </a:lnTo>
                  <a:lnTo>
                    <a:pt x="626" y="308"/>
                  </a:lnTo>
                  <a:lnTo>
                    <a:pt x="626" y="309"/>
                  </a:lnTo>
                  <a:lnTo>
                    <a:pt x="625" y="311"/>
                  </a:lnTo>
                  <a:lnTo>
                    <a:pt x="624" y="312"/>
                  </a:lnTo>
                  <a:lnTo>
                    <a:pt x="624" y="314"/>
                  </a:lnTo>
                  <a:lnTo>
                    <a:pt x="624" y="315"/>
                  </a:lnTo>
                  <a:lnTo>
                    <a:pt x="625" y="315"/>
                  </a:lnTo>
                  <a:lnTo>
                    <a:pt x="625" y="316"/>
                  </a:lnTo>
                  <a:lnTo>
                    <a:pt x="625" y="317"/>
                  </a:lnTo>
                  <a:lnTo>
                    <a:pt x="625" y="318"/>
                  </a:lnTo>
                  <a:lnTo>
                    <a:pt x="625" y="319"/>
                  </a:lnTo>
                  <a:lnTo>
                    <a:pt x="625" y="321"/>
                  </a:lnTo>
                  <a:lnTo>
                    <a:pt x="625" y="322"/>
                  </a:lnTo>
                  <a:lnTo>
                    <a:pt x="626" y="323"/>
                  </a:lnTo>
                  <a:lnTo>
                    <a:pt x="627" y="323"/>
                  </a:lnTo>
                  <a:lnTo>
                    <a:pt x="630" y="323"/>
                  </a:lnTo>
                  <a:lnTo>
                    <a:pt x="631" y="323"/>
                  </a:lnTo>
                  <a:lnTo>
                    <a:pt x="631" y="324"/>
                  </a:lnTo>
                  <a:lnTo>
                    <a:pt x="631" y="325"/>
                  </a:lnTo>
                  <a:lnTo>
                    <a:pt x="630" y="326"/>
                  </a:lnTo>
                  <a:lnTo>
                    <a:pt x="628" y="327"/>
                  </a:lnTo>
                  <a:lnTo>
                    <a:pt x="631" y="328"/>
                  </a:lnTo>
                  <a:lnTo>
                    <a:pt x="632" y="329"/>
                  </a:lnTo>
                  <a:lnTo>
                    <a:pt x="632" y="330"/>
                  </a:lnTo>
                  <a:lnTo>
                    <a:pt x="631" y="330"/>
                  </a:lnTo>
                  <a:lnTo>
                    <a:pt x="628" y="331"/>
                  </a:lnTo>
                  <a:lnTo>
                    <a:pt x="627" y="331"/>
                  </a:lnTo>
                  <a:lnTo>
                    <a:pt x="627" y="332"/>
                  </a:lnTo>
                  <a:lnTo>
                    <a:pt x="627" y="333"/>
                  </a:lnTo>
                  <a:lnTo>
                    <a:pt x="627" y="335"/>
                  </a:lnTo>
                  <a:lnTo>
                    <a:pt x="628" y="336"/>
                  </a:lnTo>
                  <a:lnTo>
                    <a:pt x="627" y="337"/>
                  </a:lnTo>
                  <a:lnTo>
                    <a:pt x="627" y="338"/>
                  </a:lnTo>
                  <a:lnTo>
                    <a:pt x="627" y="340"/>
                  </a:lnTo>
                  <a:lnTo>
                    <a:pt x="628" y="341"/>
                  </a:lnTo>
                  <a:lnTo>
                    <a:pt x="630" y="341"/>
                  </a:lnTo>
                  <a:lnTo>
                    <a:pt x="630" y="340"/>
                  </a:lnTo>
                  <a:lnTo>
                    <a:pt x="630" y="341"/>
                  </a:lnTo>
                  <a:lnTo>
                    <a:pt x="631" y="342"/>
                  </a:lnTo>
                  <a:lnTo>
                    <a:pt x="631" y="344"/>
                  </a:lnTo>
                  <a:lnTo>
                    <a:pt x="633" y="349"/>
                  </a:lnTo>
                  <a:lnTo>
                    <a:pt x="632" y="352"/>
                  </a:lnTo>
                  <a:lnTo>
                    <a:pt x="632" y="353"/>
                  </a:lnTo>
                  <a:lnTo>
                    <a:pt x="632" y="354"/>
                  </a:lnTo>
                  <a:lnTo>
                    <a:pt x="633" y="355"/>
                  </a:lnTo>
                  <a:lnTo>
                    <a:pt x="633" y="358"/>
                  </a:lnTo>
                  <a:lnTo>
                    <a:pt x="633" y="359"/>
                  </a:lnTo>
                  <a:lnTo>
                    <a:pt x="633" y="360"/>
                  </a:lnTo>
                  <a:lnTo>
                    <a:pt x="633" y="361"/>
                  </a:lnTo>
                  <a:lnTo>
                    <a:pt x="633" y="364"/>
                  </a:lnTo>
                  <a:lnTo>
                    <a:pt x="633" y="366"/>
                  </a:lnTo>
                  <a:lnTo>
                    <a:pt x="634" y="366"/>
                  </a:lnTo>
                  <a:lnTo>
                    <a:pt x="634" y="365"/>
                  </a:lnTo>
                  <a:lnTo>
                    <a:pt x="634" y="363"/>
                  </a:lnTo>
                  <a:lnTo>
                    <a:pt x="634" y="362"/>
                  </a:lnTo>
                  <a:lnTo>
                    <a:pt x="635" y="362"/>
                  </a:lnTo>
                  <a:lnTo>
                    <a:pt x="635" y="361"/>
                  </a:lnTo>
                  <a:lnTo>
                    <a:pt x="634" y="360"/>
                  </a:lnTo>
                  <a:lnTo>
                    <a:pt x="634" y="358"/>
                  </a:lnTo>
                  <a:lnTo>
                    <a:pt x="634" y="353"/>
                  </a:lnTo>
                  <a:lnTo>
                    <a:pt x="634" y="349"/>
                  </a:lnTo>
                  <a:lnTo>
                    <a:pt x="634" y="348"/>
                  </a:lnTo>
                  <a:lnTo>
                    <a:pt x="637" y="348"/>
                  </a:lnTo>
                  <a:lnTo>
                    <a:pt x="639" y="348"/>
                  </a:lnTo>
                  <a:lnTo>
                    <a:pt x="640" y="348"/>
                  </a:lnTo>
                  <a:lnTo>
                    <a:pt x="641" y="349"/>
                  </a:lnTo>
                  <a:lnTo>
                    <a:pt x="641" y="350"/>
                  </a:lnTo>
                  <a:lnTo>
                    <a:pt x="642" y="349"/>
                  </a:lnTo>
                  <a:lnTo>
                    <a:pt x="643" y="349"/>
                  </a:lnTo>
                  <a:lnTo>
                    <a:pt x="643" y="350"/>
                  </a:lnTo>
                  <a:lnTo>
                    <a:pt x="643" y="352"/>
                  </a:lnTo>
                  <a:lnTo>
                    <a:pt x="642" y="353"/>
                  </a:lnTo>
                  <a:lnTo>
                    <a:pt x="642" y="355"/>
                  </a:lnTo>
                  <a:lnTo>
                    <a:pt x="642" y="356"/>
                  </a:lnTo>
                  <a:lnTo>
                    <a:pt x="642" y="359"/>
                  </a:lnTo>
                  <a:lnTo>
                    <a:pt x="643" y="359"/>
                  </a:lnTo>
                  <a:lnTo>
                    <a:pt x="643" y="357"/>
                  </a:lnTo>
                  <a:lnTo>
                    <a:pt x="644" y="357"/>
                  </a:lnTo>
                  <a:lnTo>
                    <a:pt x="645" y="357"/>
                  </a:lnTo>
                  <a:lnTo>
                    <a:pt x="645" y="358"/>
                  </a:lnTo>
                  <a:lnTo>
                    <a:pt x="645" y="359"/>
                  </a:lnTo>
                  <a:lnTo>
                    <a:pt x="645" y="360"/>
                  </a:lnTo>
                  <a:lnTo>
                    <a:pt x="644" y="361"/>
                  </a:lnTo>
                  <a:lnTo>
                    <a:pt x="643" y="362"/>
                  </a:lnTo>
                  <a:lnTo>
                    <a:pt x="642" y="362"/>
                  </a:lnTo>
                  <a:lnTo>
                    <a:pt x="642" y="358"/>
                  </a:lnTo>
                  <a:lnTo>
                    <a:pt x="642" y="357"/>
                  </a:lnTo>
                  <a:lnTo>
                    <a:pt x="640" y="354"/>
                  </a:lnTo>
                  <a:lnTo>
                    <a:pt x="641" y="353"/>
                  </a:lnTo>
                  <a:lnTo>
                    <a:pt x="642" y="353"/>
                  </a:lnTo>
                  <a:lnTo>
                    <a:pt x="642" y="352"/>
                  </a:lnTo>
                  <a:lnTo>
                    <a:pt x="641" y="350"/>
                  </a:lnTo>
                  <a:lnTo>
                    <a:pt x="640" y="352"/>
                  </a:lnTo>
                  <a:lnTo>
                    <a:pt x="639" y="352"/>
                  </a:lnTo>
                  <a:lnTo>
                    <a:pt x="639" y="355"/>
                  </a:lnTo>
                  <a:lnTo>
                    <a:pt x="638" y="357"/>
                  </a:lnTo>
                  <a:lnTo>
                    <a:pt x="637" y="357"/>
                  </a:lnTo>
                  <a:lnTo>
                    <a:pt x="637" y="359"/>
                  </a:lnTo>
                  <a:lnTo>
                    <a:pt x="637" y="360"/>
                  </a:lnTo>
                  <a:lnTo>
                    <a:pt x="639" y="363"/>
                  </a:lnTo>
                  <a:lnTo>
                    <a:pt x="639" y="365"/>
                  </a:lnTo>
                  <a:lnTo>
                    <a:pt x="639" y="366"/>
                  </a:lnTo>
                  <a:lnTo>
                    <a:pt x="640" y="366"/>
                  </a:lnTo>
                  <a:lnTo>
                    <a:pt x="641" y="365"/>
                  </a:lnTo>
                  <a:lnTo>
                    <a:pt x="640" y="365"/>
                  </a:lnTo>
                  <a:lnTo>
                    <a:pt x="640" y="364"/>
                  </a:lnTo>
                  <a:lnTo>
                    <a:pt x="640" y="363"/>
                  </a:lnTo>
                  <a:lnTo>
                    <a:pt x="639" y="361"/>
                  </a:lnTo>
                  <a:lnTo>
                    <a:pt x="638" y="360"/>
                  </a:lnTo>
                  <a:lnTo>
                    <a:pt x="638" y="359"/>
                  </a:lnTo>
                  <a:lnTo>
                    <a:pt x="638" y="358"/>
                  </a:lnTo>
                  <a:lnTo>
                    <a:pt x="639" y="357"/>
                  </a:lnTo>
                  <a:lnTo>
                    <a:pt x="639" y="356"/>
                  </a:lnTo>
                  <a:lnTo>
                    <a:pt x="640" y="356"/>
                  </a:lnTo>
                  <a:lnTo>
                    <a:pt x="640" y="357"/>
                  </a:lnTo>
                  <a:lnTo>
                    <a:pt x="641" y="358"/>
                  </a:lnTo>
                  <a:lnTo>
                    <a:pt x="641" y="362"/>
                  </a:lnTo>
                  <a:lnTo>
                    <a:pt x="642" y="363"/>
                  </a:lnTo>
                  <a:lnTo>
                    <a:pt x="642" y="364"/>
                  </a:lnTo>
                  <a:lnTo>
                    <a:pt x="642" y="365"/>
                  </a:lnTo>
                  <a:lnTo>
                    <a:pt x="643" y="364"/>
                  </a:lnTo>
                  <a:lnTo>
                    <a:pt x="643" y="363"/>
                  </a:lnTo>
                  <a:lnTo>
                    <a:pt x="644" y="364"/>
                  </a:lnTo>
                  <a:lnTo>
                    <a:pt x="644" y="366"/>
                  </a:lnTo>
                  <a:lnTo>
                    <a:pt x="644" y="368"/>
                  </a:lnTo>
                  <a:lnTo>
                    <a:pt x="644" y="367"/>
                  </a:lnTo>
                  <a:lnTo>
                    <a:pt x="645" y="367"/>
                  </a:lnTo>
                  <a:lnTo>
                    <a:pt x="645" y="368"/>
                  </a:lnTo>
                  <a:lnTo>
                    <a:pt x="645" y="367"/>
                  </a:lnTo>
                  <a:lnTo>
                    <a:pt x="646" y="365"/>
                  </a:lnTo>
                  <a:lnTo>
                    <a:pt x="648" y="363"/>
                  </a:lnTo>
                  <a:lnTo>
                    <a:pt x="649" y="362"/>
                  </a:lnTo>
                  <a:lnTo>
                    <a:pt x="651" y="361"/>
                  </a:lnTo>
                  <a:lnTo>
                    <a:pt x="652" y="361"/>
                  </a:lnTo>
                  <a:lnTo>
                    <a:pt x="653" y="362"/>
                  </a:lnTo>
                  <a:lnTo>
                    <a:pt x="652" y="362"/>
                  </a:lnTo>
                  <a:lnTo>
                    <a:pt x="652" y="365"/>
                  </a:lnTo>
                  <a:lnTo>
                    <a:pt x="651" y="366"/>
                  </a:lnTo>
                  <a:lnTo>
                    <a:pt x="651" y="367"/>
                  </a:lnTo>
                  <a:lnTo>
                    <a:pt x="650" y="368"/>
                  </a:lnTo>
                  <a:lnTo>
                    <a:pt x="649" y="369"/>
                  </a:lnTo>
                  <a:lnTo>
                    <a:pt x="649" y="370"/>
                  </a:lnTo>
                  <a:lnTo>
                    <a:pt x="648" y="372"/>
                  </a:lnTo>
                  <a:lnTo>
                    <a:pt x="649" y="373"/>
                  </a:lnTo>
                  <a:lnTo>
                    <a:pt x="649" y="374"/>
                  </a:lnTo>
                  <a:lnTo>
                    <a:pt x="648" y="377"/>
                  </a:lnTo>
                  <a:lnTo>
                    <a:pt x="649" y="377"/>
                  </a:lnTo>
                  <a:lnTo>
                    <a:pt x="650" y="376"/>
                  </a:lnTo>
                  <a:lnTo>
                    <a:pt x="651" y="376"/>
                  </a:lnTo>
                  <a:lnTo>
                    <a:pt x="651" y="377"/>
                  </a:lnTo>
                  <a:lnTo>
                    <a:pt x="652" y="377"/>
                  </a:lnTo>
                  <a:lnTo>
                    <a:pt x="652" y="378"/>
                  </a:lnTo>
                  <a:lnTo>
                    <a:pt x="652" y="379"/>
                  </a:lnTo>
                  <a:lnTo>
                    <a:pt x="652" y="381"/>
                  </a:lnTo>
                  <a:lnTo>
                    <a:pt x="651" y="383"/>
                  </a:lnTo>
                  <a:lnTo>
                    <a:pt x="651" y="384"/>
                  </a:lnTo>
                  <a:lnTo>
                    <a:pt x="650" y="385"/>
                  </a:lnTo>
                  <a:lnTo>
                    <a:pt x="651" y="386"/>
                  </a:lnTo>
                  <a:lnTo>
                    <a:pt x="650" y="387"/>
                  </a:lnTo>
                  <a:lnTo>
                    <a:pt x="650" y="388"/>
                  </a:lnTo>
                  <a:lnTo>
                    <a:pt x="651" y="388"/>
                  </a:lnTo>
                  <a:lnTo>
                    <a:pt x="651" y="387"/>
                  </a:lnTo>
                  <a:lnTo>
                    <a:pt x="651" y="386"/>
                  </a:lnTo>
                  <a:lnTo>
                    <a:pt x="652" y="386"/>
                  </a:lnTo>
                  <a:lnTo>
                    <a:pt x="653" y="386"/>
                  </a:lnTo>
                  <a:lnTo>
                    <a:pt x="653" y="387"/>
                  </a:lnTo>
                  <a:lnTo>
                    <a:pt x="653" y="388"/>
                  </a:lnTo>
                  <a:lnTo>
                    <a:pt x="652" y="388"/>
                  </a:lnTo>
                  <a:lnTo>
                    <a:pt x="652" y="389"/>
                  </a:lnTo>
                  <a:lnTo>
                    <a:pt x="651" y="390"/>
                  </a:lnTo>
                  <a:lnTo>
                    <a:pt x="651" y="391"/>
                  </a:lnTo>
                  <a:lnTo>
                    <a:pt x="652" y="392"/>
                  </a:lnTo>
                  <a:lnTo>
                    <a:pt x="653" y="391"/>
                  </a:lnTo>
                  <a:lnTo>
                    <a:pt x="653" y="392"/>
                  </a:lnTo>
                  <a:lnTo>
                    <a:pt x="652" y="393"/>
                  </a:lnTo>
                  <a:lnTo>
                    <a:pt x="652" y="394"/>
                  </a:lnTo>
                  <a:lnTo>
                    <a:pt x="652" y="395"/>
                  </a:lnTo>
                  <a:lnTo>
                    <a:pt x="652" y="394"/>
                  </a:lnTo>
                  <a:lnTo>
                    <a:pt x="653" y="394"/>
                  </a:lnTo>
                  <a:lnTo>
                    <a:pt x="653" y="393"/>
                  </a:lnTo>
                  <a:lnTo>
                    <a:pt x="654" y="393"/>
                  </a:lnTo>
                  <a:lnTo>
                    <a:pt x="655" y="394"/>
                  </a:lnTo>
                  <a:lnTo>
                    <a:pt x="655" y="395"/>
                  </a:lnTo>
                  <a:lnTo>
                    <a:pt x="654" y="395"/>
                  </a:lnTo>
                  <a:lnTo>
                    <a:pt x="653" y="395"/>
                  </a:lnTo>
                  <a:lnTo>
                    <a:pt x="652" y="396"/>
                  </a:lnTo>
                  <a:lnTo>
                    <a:pt x="651" y="396"/>
                  </a:lnTo>
                  <a:lnTo>
                    <a:pt x="650" y="396"/>
                  </a:lnTo>
                  <a:lnTo>
                    <a:pt x="649" y="396"/>
                  </a:lnTo>
                  <a:lnTo>
                    <a:pt x="650" y="397"/>
                  </a:lnTo>
                  <a:lnTo>
                    <a:pt x="651" y="397"/>
                  </a:lnTo>
                  <a:lnTo>
                    <a:pt x="652" y="397"/>
                  </a:lnTo>
                  <a:lnTo>
                    <a:pt x="653" y="397"/>
                  </a:lnTo>
                  <a:lnTo>
                    <a:pt x="654" y="396"/>
                  </a:lnTo>
                  <a:lnTo>
                    <a:pt x="655" y="397"/>
                  </a:lnTo>
                  <a:lnTo>
                    <a:pt x="656" y="397"/>
                  </a:lnTo>
                  <a:lnTo>
                    <a:pt x="655" y="399"/>
                  </a:lnTo>
                  <a:lnTo>
                    <a:pt x="656" y="399"/>
                  </a:lnTo>
                  <a:lnTo>
                    <a:pt x="656" y="400"/>
                  </a:lnTo>
                  <a:lnTo>
                    <a:pt x="655" y="400"/>
                  </a:lnTo>
                  <a:lnTo>
                    <a:pt x="654" y="400"/>
                  </a:lnTo>
                  <a:lnTo>
                    <a:pt x="654" y="401"/>
                  </a:lnTo>
                  <a:lnTo>
                    <a:pt x="654" y="402"/>
                  </a:lnTo>
                  <a:lnTo>
                    <a:pt x="653" y="402"/>
                  </a:lnTo>
                  <a:lnTo>
                    <a:pt x="651" y="402"/>
                  </a:lnTo>
                  <a:lnTo>
                    <a:pt x="650" y="401"/>
                  </a:lnTo>
                  <a:lnTo>
                    <a:pt x="649" y="399"/>
                  </a:lnTo>
                  <a:lnTo>
                    <a:pt x="648" y="399"/>
                  </a:lnTo>
                  <a:lnTo>
                    <a:pt x="647" y="399"/>
                  </a:lnTo>
                  <a:lnTo>
                    <a:pt x="646" y="398"/>
                  </a:lnTo>
                  <a:lnTo>
                    <a:pt x="646" y="397"/>
                  </a:lnTo>
                  <a:lnTo>
                    <a:pt x="645" y="397"/>
                  </a:lnTo>
                  <a:lnTo>
                    <a:pt x="643" y="394"/>
                  </a:lnTo>
                  <a:lnTo>
                    <a:pt x="642" y="393"/>
                  </a:lnTo>
                  <a:lnTo>
                    <a:pt x="641" y="392"/>
                  </a:lnTo>
                  <a:lnTo>
                    <a:pt x="640" y="391"/>
                  </a:lnTo>
                  <a:lnTo>
                    <a:pt x="640" y="390"/>
                  </a:lnTo>
                  <a:lnTo>
                    <a:pt x="639" y="390"/>
                  </a:lnTo>
                  <a:lnTo>
                    <a:pt x="638" y="390"/>
                  </a:lnTo>
                  <a:lnTo>
                    <a:pt x="636" y="391"/>
                  </a:lnTo>
                  <a:lnTo>
                    <a:pt x="635" y="391"/>
                  </a:lnTo>
                  <a:lnTo>
                    <a:pt x="637" y="393"/>
                  </a:lnTo>
                  <a:lnTo>
                    <a:pt x="638" y="394"/>
                  </a:lnTo>
                  <a:lnTo>
                    <a:pt x="639" y="394"/>
                  </a:lnTo>
                  <a:lnTo>
                    <a:pt x="641" y="397"/>
                  </a:lnTo>
                  <a:lnTo>
                    <a:pt x="642" y="398"/>
                  </a:lnTo>
                  <a:lnTo>
                    <a:pt x="642" y="399"/>
                  </a:lnTo>
                  <a:lnTo>
                    <a:pt x="643" y="400"/>
                  </a:lnTo>
                  <a:lnTo>
                    <a:pt x="643" y="401"/>
                  </a:lnTo>
                  <a:lnTo>
                    <a:pt x="642" y="401"/>
                  </a:lnTo>
                  <a:lnTo>
                    <a:pt x="640" y="400"/>
                  </a:lnTo>
                  <a:lnTo>
                    <a:pt x="639" y="400"/>
                  </a:lnTo>
                  <a:lnTo>
                    <a:pt x="638" y="399"/>
                  </a:lnTo>
                  <a:lnTo>
                    <a:pt x="637" y="399"/>
                  </a:lnTo>
                  <a:lnTo>
                    <a:pt x="635" y="397"/>
                  </a:lnTo>
                  <a:lnTo>
                    <a:pt x="633" y="396"/>
                  </a:lnTo>
                  <a:lnTo>
                    <a:pt x="631" y="395"/>
                  </a:lnTo>
                  <a:lnTo>
                    <a:pt x="631" y="394"/>
                  </a:lnTo>
                  <a:lnTo>
                    <a:pt x="628" y="392"/>
                  </a:lnTo>
                  <a:lnTo>
                    <a:pt x="627" y="392"/>
                  </a:lnTo>
                  <a:lnTo>
                    <a:pt x="626" y="393"/>
                  </a:lnTo>
                  <a:lnTo>
                    <a:pt x="627" y="395"/>
                  </a:lnTo>
                  <a:lnTo>
                    <a:pt x="627" y="396"/>
                  </a:lnTo>
                  <a:lnTo>
                    <a:pt x="626" y="396"/>
                  </a:lnTo>
                  <a:lnTo>
                    <a:pt x="626" y="397"/>
                  </a:lnTo>
                  <a:lnTo>
                    <a:pt x="626" y="398"/>
                  </a:lnTo>
                  <a:lnTo>
                    <a:pt x="627" y="399"/>
                  </a:lnTo>
                  <a:lnTo>
                    <a:pt x="628" y="400"/>
                  </a:lnTo>
                  <a:lnTo>
                    <a:pt x="627" y="400"/>
                  </a:lnTo>
                  <a:lnTo>
                    <a:pt x="627" y="401"/>
                  </a:lnTo>
                  <a:lnTo>
                    <a:pt x="626" y="402"/>
                  </a:lnTo>
                  <a:lnTo>
                    <a:pt x="625" y="401"/>
                  </a:lnTo>
                  <a:lnTo>
                    <a:pt x="624" y="401"/>
                  </a:lnTo>
                  <a:lnTo>
                    <a:pt x="623" y="401"/>
                  </a:lnTo>
                  <a:lnTo>
                    <a:pt x="623" y="402"/>
                  </a:lnTo>
                  <a:lnTo>
                    <a:pt x="622" y="403"/>
                  </a:lnTo>
                  <a:lnTo>
                    <a:pt x="621" y="404"/>
                  </a:lnTo>
                  <a:lnTo>
                    <a:pt x="621" y="405"/>
                  </a:lnTo>
                  <a:lnTo>
                    <a:pt x="621" y="406"/>
                  </a:lnTo>
                  <a:lnTo>
                    <a:pt x="623" y="405"/>
                  </a:lnTo>
                  <a:lnTo>
                    <a:pt x="624" y="405"/>
                  </a:lnTo>
                  <a:lnTo>
                    <a:pt x="624" y="407"/>
                  </a:lnTo>
                  <a:lnTo>
                    <a:pt x="623" y="409"/>
                  </a:lnTo>
                  <a:lnTo>
                    <a:pt x="624" y="409"/>
                  </a:lnTo>
                  <a:lnTo>
                    <a:pt x="625" y="409"/>
                  </a:lnTo>
                  <a:lnTo>
                    <a:pt x="625" y="411"/>
                  </a:lnTo>
                  <a:lnTo>
                    <a:pt x="624" y="412"/>
                  </a:lnTo>
                  <a:lnTo>
                    <a:pt x="624" y="413"/>
                  </a:lnTo>
                  <a:lnTo>
                    <a:pt x="624" y="415"/>
                  </a:lnTo>
                  <a:lnTo>
                    <a:pt x="625" y="415"/>
                  </a:lnTo>
                  <a:lnTo>
                    <a:pt x="625" y="412"/>
                  </a:lnTo>
                  <a:lnTo>
                    <a:pt x="626" y="412"/>
                  </a:lnTo>
                  <a:lnTo>
                    <a:pt x="627" y="412"/>
                  </a:lnTo>
                  <a:lnTo>
                    <a:pt x="628" y="413"/>
                  </a:lnTo>
                  <a:lnTo>
                    <a:pt x="630" y="413"/>
                  </a:lnTo>
                  <a:lnTo>
                    <a:pt x="628" y="415"/>
                  </a:lnTo>
                  <a:lnTo>
                    <a:pt x="627" y="416"/>
                  </a:lnTo>
                  <a:lnTo>
                    <a:pt x="627" y="417"/>
                  </a:lnTo>
                  <a:lnTo>
                    <a:pt x="627" y="418"/>
                  </a:lnTo>
                  <a:lnTo>
                    <a:pt x="626" y="418"/>
                  </a:lnTo>
                  <a:lnTo>
                    <a:pt x="625" y="418"/>
                  </a:lnTo>
                  <a:lnTo>
                    <a:pt x="624" y="418"/>
                  </a:lnTo>
                  <a:lnTo>
                    <a:pt x="623" y="419"/>
                  </a:lnTo>
                  <a:lnTo>
                    <a:pt x="624" y="421"/>
                  </a:lnTo>
                  <a:lnTo>
                    <a:pt x="624" y="422"/>
                  </a:lnTo>
                  <a:lnTo>
                    <a:pt x="625" y="421"/>
                  </a:lnTo>
                  <a:lnTo>
                    <a:pt x="626" y="420"/>
                  </a:lnTo>
                  <a:lnTo>
                    <a:pt x="628" y="419"/>
                  </a:lnTo>
                  <a:lnTo>
                    <a:pt x="631" y="418"/>
                  </a:lnTo>
                  <a:lnTo>
                    <a:pt x="632" y="420"/>
                  </a:lnTo>
                  <a:lnTo>
                    <a:pt x="632" y="427"/>
                  </a:lnTo>
                  <a:lnTo>
                    <a:pt x="630" y="427"/>
                  </a:lnTo>
                  <a:lnTo>
                    <a:pt x="630" y="428"/>
                  </a:lnTo>
                  <a:lnTo>
                    <a:pt x="631" y="429"/>
                  </a:lnTo>
                  <a:lnTo>
                    <a:pt x="632" y="429"/>
                  </a:lnTo>
                  <a:lnTo>
                    <a:pt x="632" y="430"/>
                  </a:lnTo>
                  <a:lnTo>
                    <a:pt x="632" y="431"/>
                  </a:lnTo>
                  <a:lnTo>
                    <a:pt x="633" y="434"/>
                  </a:lnTo>
                  <a:lnTo>
                    <a:pt x="633" y="435"/>
                  </a:lnTo>
                  <a:lnTo>
                    <a:pt x="632" y="436"/>
                  </a:lnTo>
                  <a:lnTo>
                    <a:pt x="633" y="436"/>
                  </a:lnTo>
                  <a:lnTo>
                    <a:pt x="633" y="437"/>
                  </a:lnTo>
                  <a:lnTo>
                    <a:pt x="633" y="439"/>
                  </a:lnTo>
                  <a:lnTo>
                    <a:pt x="634" y="440"/>
                  </a:lnTo>
                  <a:lnTo>
                    <a:pt x="634" y="442"/>
                  </a:lnTo>
                  <a:lnTo>
                    <a:pt x="634" y="443"/>
                  </a:lnTo>
                  <a:lnTo>
                    <a:pt x="634" y="444"/>
                  </a:lnTo>
                  <a:lnTo>
                    <a:pt x="633" y="446"/>
                  </a:lnTo>
                  <a:lnTo>
                    <a:pt x="634" y="447"/>
                  </a:lnTo>
                  <a:lnTo>
                    <a:pt x="634" y="449"/>
                  </a:lnTo>
                  <a:lnTo>
                    <a:pt x="634" y="450"/>
                  </a:lnTo>
                  <a:lnTo>
                    <a:pt x="635" y="450"/>
                  </a:lnTo>
                  <a:lnTo>
                    <a:pt x="635" y="451"/>
                  </a:lnTo>
                  <a:lnTo>
                    <a:pt x="635" y="452"/>
                  </a:lnTo>
                  <a:lnTo>
                    <a:pt x="636" y="454"/>
                  </a:lnTo>
                  <a:lnTo>
                    <a:pt x="637" y="455"/>
                  </a:lnTo>
                  <a:lnTo>
                    <a:pt x="637" y="456"/>
                  </a:lnTo>
                  <a:lnTo>
                    <a:pt x="638" y="457"/>
                  </a:lnTo>
                  <a:lnTo>
                    <a:pt x="638" y="458"/>
                  </a:lnTo>
                  <a:lnTo>
                    <a:pt x="638" y="459"/>
                  </a:lnTo>
                  <a:lnTo>
                    <a:pt x="638" y="460"/>
                  </a:lnTo>
                  <a:lnTo>
                    <a:pt x="640" y="462"/>
                  </a:lnTo>
                  <a:lnTo>
                    <a:pt x="641" y="462"/>
                  </a:lnTo>
                  <a:lnTo>
                    <a:pt x="642" y="463"/>
                  </a:lnTo>
                  <a:lnTo>
                    <a:pt x="642" y="464"/>
                  </a:lnTo>
                  <a:lnTo>
                    <a:pt x="641" y="465"/>
                  </a:lnTo>
                  <a:lnTo>
                    <a:pt x="641" y="467"/>
                  </a:lnTo>
                  <a:lnTo>
                    <a:pt x="640" y="467"/>
                  </a:lnTo>
                  <a:lnTo>
                    <a:pt x="640" y="468"/>
                  </a:lnTo>
                  <a:lnTo>
                    <a:pt x="641" y="470"/>
                  </a:lnTo>
                  <a:lnTo>
                    <a:pt x="641" y="471"/>
                  </a:lnTo>
                  <a:lnTo>
                    <a:pt x="641" y="472"/>
                  </a:lnTo>
                  <a:lnTo>
                    <a:pt x="640" y="473"/>
                  </a:lnTo>
                  <a:lnTo>
                    <a:pt x="640" y="472"/>
                  </a:lnTo>
                  <a:lnTo>
                    <a:pt x="640" y="471"/>
                  </a:lnTo>
                  <a:lnTo>
                    <a:pt x="639" y="471"/>
                  </a:lnTo>
                  <a:lnTo>
                    <a:pt x="638" y="473"/>
                  </a:lnTo>
                  <a:lnTo>
                    <a:pt x="637" y="474"/>
                  </a:lnTo>
                  <a:lnTo>
                    <a:pt x="637" y="475"/>
                  </a:lnTo>
                  <a:lnTo>
                    <a:pt x="636" y="475"/>
                  </a:lnTo>
                  <a:lnTo>
                    <a:pt x="636" y="477"/>
                  </a:lnTo>
                  <a:lnTo>
                    <a:pt x="637" y="481"/>
                  </a:lnTo>
                  <a:lnTo>
                    <a:pt x="637" y="484"/>
                  </a:lnTo>
                  <a:lnTo>
                    <a:pt x="637" y="485"/>
                  </a:lnTo>
                  <a:lnTo>
                    <a:pt x="638" y="485"/>
                  </a:lnTo>
                  <a:lnTo>
                    <a:pt x="639" y="480"/>
                  </a:lnTo>
                  <a:lnTo>
                    <a:pt x="639" y="479"/>
                  </a:lnTo>
                  <a:lnTo>
                    <a:pt x="639" y="480"/>
                  </a:lnTo>
                  <a:lnTo>
                    <a:pt x="639" y="483"/>
                  </a:lnTo>
                  <a:lnTo>
                    <a:pt x="640" y="486"/>
                  </a:lnTo>
                  <a:lnTo>
                    <a:pt x="640" y="488"/>
                  </a:lnTo>
                  <a:lnTo>
                    <a:pt x="640" y="489"/>
                  </a:lnTo>
                  <a:lnTo>
                    <a:pt x="638" y="492"/>
                  </a:lnTo>
                  <a:lnTo>
                    <a:pt x="638" y="495"/>
                  </a:lnTo>
                  <a:lnTo>
                    <a:pt x="639" y="506"/>
                  </a:lnTo>
                  <a:lnTo>
                    <a:pt x="639" y="507"/>
                  </a:lnTo>
                  <a:lnTo>
                    <a:pt x="639" y="509"/>
                  </a:lnTo>
                  <a:lnTo>
                    <a:pt x="639" y="510"/>
                  </a:lnTo>
                  <a:lnTo>
                    <a:pt x="639" y="511"/>
                  </a:lnTo>
                  <a:lnTo>
                    <a:pt x="640" y="512"/>
                  </a:lnTo>
                  <a:lnTo>
                    <a:pt x="641" y="512"/>
                  </a:lnTo>
                  <a:lnTo>
                    <a:pt x="642" y="511"/>
                  </a:lnTo>
                  <a:lnTo>
                    <a:pt x="644" y="510"/>
                  </a:lnTo>
                  <a:lnTo>
                    <a:pt x="646" y="509"/>
                  </a:lnTo>
                  <a:lnTo>
                    <a:pt x="648" y="509"/>
                  </a:lnTo>
                  <a:lnTo>
                    <a:pt x="649" y="509"/>
                  </a:lnTo>
                  <a:lnTo>
                    <a:pt x="650" y="510"/>
                  </a:lnTo>
                  <a:lnTo>
                    <a:pt x="650" y="509"/>
                  </a:lnTo>
                  <a:lnTo>
                    <a:pt x="651" y="506"/>
                  </a:lnTo>
                  <a:lnTo>
                    <a:pt x="653" y="506"/>
                  </a:lnTo>
                  <a:lnTo>
                    <a:pt x="653" y="505"/>
                  </a:lnTo>
                  <a:lnTo>
                    <a:pt x="652" y="505"/>
                  </a:lnTo>
                  <a:lnTo>
                    <a:pt x="651" y="505"/>
                  </a:lnTo>
                  <a:lnTo>
                    <a:pt x="650" y="504"/>
                  </a:lnTo>
                  <a:lnTo>
                    <a:pt x="649" y="503"/>
                  </a:lnTo>
                  <a:lnTo>
                    <a:pt x="649" y="502"/>
                  </a:lnTo>
                  <a:lnTo>
                    <a:pt x="648" y="500"/>
                  </a:lnTo>
                  <a:lnTo>
                    <a:pt x="648" y="499"/>
                  </a:lnTo>
                  <a:lnTo>
                    <a:pt x="648" y="498"/>
                  </a:lnTo>
                  <a:lnTo>
                    <a:pt x="647" y="495"/>
                  </a:lnTo>
                  <a:lnTo>
                    <a:pt x="647" y="493"/>
                  </a:lnTo>
                  <a:lnTo>
                    <a:pt x="647" y="486"/>
                  </a:lnTo>
                  <a:lnTo>
                    <a:pt x="648" y="481"/>
                  </a:lnTo>
                  <a:lnTo>
                    <a:pt x="649" y="473"/>
                  </a:lnTo>
                  <a:lnTo>
                    <a:pt x="650" y="471"/>
                  </a:lnTo>
                  <a:lnTo>
                    <a:pt x="651" y="471"/>
                  </a:lnTo>
                  <a:lnTo>
                    <a:pt x="653" y="472"/>
                  </a:lnTo>
                  <a:lnTo>
                    <a:pt x="656" y="473"/>
                  </a:lnTo>
                  <a:lnTo>
                    <a:pt x="656" y="474"/>
                  </a:lnTo>
                  <a:lnTo>
                    <a:pt x="656" y="477"/>
                  </a:lnTo>
                  <a:lnTo>
                    <a:pt x="657" y="478"/>
                  </a:lnTo>
                  <a:lnTo>
                    <a:pt x="658" y="477"/>
                  </a:lnTo>
                  <a:lnTo>
                    <a:pt x="659" y="478"/>
                  </a:lnTo>
                  <a:lnTo>
                    <a:pt x="662" y="480"/>
                  </a:lnTo>
                  <a:lnTo>
                    <a:pt x="666" y="481"/>
                  </a:lnTo>
                  <a:lnTo>
                    <a:pt x="667" y="482"/>
                  </a:lnTo>
                  <a:lnTo>
                    <a:pt x="668" y="482"/>
                  </a:lnTo>
                  <a:lnTo>
                    <a:pt x="668" y="481"/>
                  </a:lnTo>
                  <a:lnTo>
                    <a:pt x="669" y="480"/>
                  </a:lnTo>
                  <a:lnTo>
                    <a:pt x="669" y="481"/>
                  </a:lnTo>
                  <a:lnTo>
                    <a:pt x="669" y="482"/>
                  </a:lnTo>
                  <a:lnTo>
                    <a:pt x="670" y="482"/>
                  </a:lnTo>
                  <a:lnTo>
                    <a:pt x="672" y="482"/>
                  </a:lnTo>
                  <a:lnTo>
                    <a:pt x="674" y="483"/>
                  </a:lnTo>
                  <a:lnTo>
                    <a:pt x="676" y="483"/>
                  </a:lnTo>
                  <a:lnTo>
                    <a:pt x="677" y="483"/>
                  </a:lnTo>
                  <a:lnTo>
                    <a:pt x="678" y="483"/>
                  </a:lnTo>
                  <a:lnTo>
                    <a:pt x="679" y="483"/>
                  </a:lnTo>
                  <a:lnTo>
                    <a:pt x="680" y="483"/>
                  </a:lnTo>
                  <a:lnTo>
                    <a:pt x="680" y="484"/>
                  </a:lnTo>
                  <a:lnTo>
                    <a:pt x="682" y="484"/>
                  </a:lnTo>
                  <a:lnTo>
                    <a:pt x="683" y="483"/>
                  </a:lnTo>
                  <a:lnTo>
                    <a:pt x="684" y="482"/>
                  </a:lnTo>
                  <a:lnTo>
                    <a:pt x="686" y="483"/>
                  </a:lnTo>
                  <a:lnTo>
                    <a:pt x="687" y="484"/>
                  </a:lnTo>
                  <a:lnTo>
                    <a:pt x="689" y="485"/>
                  </a:lnTo>
                  <a:lnTo>
                    <a:pt x="695" y="492"/>
                  </a:lnTo>
                  <a:lnTo>
                    <a:pt x="696" y="494"/>
                  </a:lnTo>
                  <a:lnTo>
                    <a:pt x="696" y="495"/>
                  </a:lnTo>
                  <a:lnTo>
                    <a:pt x="695" y="495"/>
                  </a:lnTo>
                  <a:lnTo>
                    <a:pt x="693" y="497"/>
                  </a:lnTo>
                  <a:lnTo>
                    <a:pt x="692" y="499"/>
                  </a:lnTo>
                  <a:lnTo>
                    <a:pt x="691" y="500"/>
                  </a:lnTo>
                  <a:lnTo>
                    <a:pt x="690" y="500"/>
                  </a:lnTo>
                  <a:lnTo>
                    <a:pt x="689" y="500"/>
                  </a:lnTo>
                  <a:lnTo>
                    <a:pt x="687" y="499"/>
                  </a:lnTo>
                  <a:lnTo>
                    <a:pt x="685" y="498"/>
                  </a:lnTo>
                  <a:lnTo>
                    <a:pt x="683" y="497"/>
                  </a:lnTo>
                  <a:lnTo>
                    <a:pt x="682" y="496"/>
                  </a:lnTo>
                  <a:lnTo>
                    <a:pt x="681" y="496"/>
                  </a:lnTo>
                  <a:lnTo>
                    <a:pt x="680" y="495"/>
                  </a:lnTo>
                  <a:lnTo>
                    <a:pt x="678" y="494"/>
                  </a:lnTo>
                  <a:lnTo>
                    <a:pt x="678" y="493"/>
                  </a:lnTo>
                  <a:lnTo>
                    <a:pt x="673" y="492"/>
                  </a:lnTo>
                  <a:lnTo>
                    <a:pt x="672" y="492"/>
                  </a:lnTo>
                  <a:lnTo>
                    <a:pt x="671" y="492"/>
                  </a:lnTo>
                  <a:lnTo>
                    <a:pt x="669" y="493"/>
                  </a:lnTo>
                  <a:lnTo>
                    <a:pt x="669" y="494"/>
                  </a:lnTo>
                  <a:lnTo>
                    <a:pt x="669" y="495"/>
                  </a:lnTo>
                  <a:lnTo>
                    <a:pt x="668" y="496"/>
                  </a:lnTo>
                  <a:lnTo>
                    <a:pt x="667" y="497"/>
                  </a:lnTo>
                  <a:lnTo>
                    <a:pt x="664" y="495"/>
                  </a:lnTo>
                  <a:lnTo>
                    <a:pt x="663" y="494"/>
                  </a:lnTo>
                  <a:lnTo>
                    <a:pt x="662" y="494"/>
                  </a:lnTo>
                  <a:lnTo>
                    <a:pt x="661" y="493"/>
                  </a:lnTo>
                  <a:lnTo>
                    <a:pt x="660" y="494"/>
                  </a:lnTo>
                  <a:lnTo>
                    <a:pt x="661" y="495"/>
                  </a:lnTo>
                  <a:lnTo>
                    <a:pt x="662" y="495"/>
                  </a:lnTo>
                  <a:lnTo>
                    <a:pt x="663" y="496"/>
                  </a:lnTo>
                  <a:lnTo>
                    <a:pt x="662" y="497"/>
                  </a:lnTo>
                  <a:lnTo>
                    <a:pt x="661" y="498"/>
                  </a:lnTo>
                  <a:lnTo>
                    <a:pt x="661" y="499"/>
                  </a:lnTo>
                  <a:lnTo>
                    <a:pt x="660" y="500"/>
                  </a:lnTo>
                  <a:lnTo>
                    <a:pt x="659" y="501"/>
                  </a:lnTo>
                  <a:lnTo>
                    <a:pt x="659" y="502"/>
                  </a:lnTo>
                  <a:lnTo>
                    <a:pt x="660" y="502"/>
                  </a:lnTo>
                  <a:lnTo>
                    <a:pt x="661" y="502"/>
                  </a:lnTo>
                  <a:lnTo>
                    <a:pt x="662" y="501"/>
                  </a:lnTo>
                  <a:lnTo>
                    <a:pt x="662" y="502"/>
                  </a:lnTo>
                  <a:lnTo>
                    <a:pt x="662" y="503"/>
                  </a:lnTo>
                  <a:lnTo>
                    <a:pt x="663" y="503"/>
                  </a:lnTo>
                  <a:lnTo>
                    <a:pt x="664" y="503"/>
                  </a:lnTo>
                  <a:lnTo>
                    <a:pt x="668" y="504"/>
                  </a:lnTo>
                  <a:lnTo>
                    <a:pt x="669" y="504"/>
                  </a:lnTo>
                  <a:lnTo>
                    <a:pt x="672" y="504"/>
                  </a:lnTo>
                  <a:lnTo>
                    <a:pt x="674" y="506"/>
                  </a:lnTo>
                  <a:lnTo>
                    <a:pt x="675" y="507"/>
                  </a:lnTo>
                  <a:lnTo>
                    <a:pt x="675" y="509"/>
                  </a:lnTo>
                  <a:lnTo>
                    <a:pt x="674" y="509"/>
                  </a:lnTo>
                  <a:lnTo>
                    <a:pt x="673" y="507"/>
                  </a:lnTo>
                  <a:lnTo>
                    <a:pt x="672" y="509"/>
                  </a:lnTo>
                  <a:lnTo>
                    <a:pt x="670" y="509"/>
                  </a:lnTo>
                  <a:lnTo>
                    <a:pt x="669" y="509"/>
                  </a:lnTo>
                  <a:lnTo>
                    <a:pt x="668" y="510"/>
                  </a:lnTo>
                  <a:lnTo>
                    <a:pt x="667" y="511"/>
                  </a:lnTo>
                  <a:lnTo>
                    <a:pt x="666" y="511"/>
                  </a:lnTo>
                  <a:lnTo>
                    <a:pt x="666" y="512"/>
                  </a:lnTo>
                  <a:lnTo>
                    <a:pt x="667" y="512"/>
                  </a:lnTo>
                  <a:lnTo>
                    <a:pt x="668" y="512"/>
                  </a:lnTo>
                  <a:lnTo>
                    <a:pt x="669" y="511"/>
                  </a:lnTo>
                  <a:lnTo>
                    <a:pt x="671" y="510"/>
                  </a:lnTo>
                  <a:lnTo>
                    <a:pt x="672" y="510"/>
                  </a:lnTo>
                  <a:lnTo>
                    <a:pt x="673" y="510"/>
                  </a:lnTo>
                  <a:lnTo>
                    <a:pt x="674" y="511"/>
                  </a:lnTo>
                  <a:lnTo>
                    <a:pt x="673" y="512"/>
                  </a:lnTo>
                  <a:lnTo>
                    <a:pt x="673" y="513"/>
                  </a:lnTo>
                  <a:lnTo>
                    <a:pt x="673" y="514"/>
                  </a:lnTo>
                  <a:lnTo>
                    <a:pt x="672" y="514"/>
                  </a:lnTo>
                  <a:lnTo>
                    <a:pt x="669" y="513"/>
                  </a:lnTo>
                  <a:lnTo>
                    <a:pt x="667" y="513"/>
                  </a:lnTo>
                  <a:lnTo>
                    <a:pt x="666" y="513"/>
                  </a:lnTo>
                  <a:lnTo>
                    <a:pt x="660" y="513"/>
                  </a:lnTo>
                  <a:lnTo>
                    <a:pt x="659" y="513"/>
                  </a:lnTo>
                  <a:lnTo>
                    <a:pt x="659" y="514"/>
                  </a:lnTo>
                  <a:lnTo>
                    <a:pt x="660" y="514"/>
                  </a:lnTo>
                  <a:lnTo>
                    <a:pt x="661" y="514"/>
                  </a:lnTo>
                  <a:lnTo>
                    <a:pt x="662" y="514"/>
                  </a:lnTo>
                  <a:lnTo>
                    <a:pt x="662" y="515"/>
                  </a:lnTo>
                  <a:lnTo>
                    <a:pt x="663" y="515"/>
                  </a:lnTo>
                  <a:lnTo>
                    <a:pt x="664" y="515"/>
                  </a:lnTo>
                  <a:lnTo>
                    <a:pt x="667" y="515"/>
                  </a:lnTo>
                  <a:lnTo>
                    <a:pt x="669" y="516"/>
                  </a:lnTo>
                  <a:lnTo>
                    <a:pt x="670" y="516"/>
                  </a:lnTo>
                  <a:lnTo>
                    <a:pt x="672" y="516"/>
                  </a:lnTo>
                  <a:lnTo>
                    <a:pt x="674" y="516"/>
                  </a:lnTo>
                  <a:lnTo>
                    <a:pt x="675" y="515"/>
                  </a:lnTo>
                  <a:lnTo>
                    <a:pt x="675" y="514"/>
                  </a:lnTo>
                  <a:lnTo>
                    <a:pt x="676" y="514"/>
                  </a:lnTo>
                  <a:lnTo>
                    <a:pt x="677" y="514"/>
                  </a:lnTo>
                  <a:lnTo>
                    <a:pt x="677" y="515"/>
                  </a:lnTo>
                  <a:lnTo>
                    <a:pt x="676" y="515"/>
                  </a:lnTo>
                  <a:lnTo>
                    <a:pt x="676" y="516"/>
                  </a:lnTo>
                  <a:lnTo>
                    <a:pt x="676" y="517"/>
                  </a:lnTo>
                  <a:lnTo>
                    <a:pt x="677" y="517"/>
                  </a:lnTo>
                  <a:lnTo>
                    <a:pt x="679" y="515"/>
                  </a:lnTo>
                  <a:lnTo>
                    <a:pt x="680" y="515"/>
                  </a:lnTo>
                  <a:lnTo>
                    <a:pt x="681" y="515"/>
                  </a:lnTo>
                  <a:lnTo>
                    <a:pt x="682" y="516"/>
                  </a:lnTo>
                  <a:lnTo>
                    <a:pt x="682" y="517"/>
                  </a:lnTo>
                  <a:lnTo>
                    <a:pt x="681" y="518"/>
                  </a:lnTo>
                  <a:lnTo>
                    <a:pt x="680" y="519"/>
                  </a:lnTo>
                  <a:lnTo>
                    <a:pt x="680" y="520"/>
                  </a:lnTo>
                  <a:lnTo>
                    <a:pt x="679" y="520"/>
                  </a:lnTo>
                  <a:lnTo>
                    <a:pt x="678" y="520"/>
                  </a:lnTo>
                  <a:lnTo>
                    <a:pt x="677" y="520"/>
                  </a:lnTo>
                  <a:lnTo>
                    <a:pt x="676" y="520"/>
                  </a:lnTo>
                  <a:lnTo>
                    <a:pt x="675" y="519"/>
                  </a:lnTo>
                  <a:lnTo>
                    <a:pt x="673" y="520"/>
                  </a:lnTo>
                  <a:lnTo>
                    <a:pt x="670" y="521"/>
                  </a:lnTo>
                  <a:lnTo>
                    <a:pt x="668" y="522"/>
                  </a:lnTo>
                  <a:lnTo>
                    <a:pt x="668" y="523"/>
                  </a:lnTo>
                  <a:lnTo>
                    <a:pt x="668" y="524"/>
                  </a:lnTo>
                  <a:lnTo>
                    <a:pt x="669" y="524"/>
                  </a:lnTo>
                  <a:lnTo>
                    <a:pt x="671" y="522"/>
                  </a:lnTo>
                  <a:lnTo>
                    <a:pt x="673" y="521"/>
                  </a:lnTo>
                  <a:lnTo>
                    <a:pt x="675" y="522"/>
                  </a:lnTo>
                  <a:lnTo>
                    <a:pt x="676" y="522"/>
                  </a:lnTo>
                  <a:lnTo>
                    <a:pt x="676" y="523"/>
                  </a:lnTo>
                  <a:lnTo>
                    <a:pt x="677" y="523"/>
                  </a:lnTo>
                  <a:lnTo>
                    <a:pt x="679" y="523"/>
                  </a:lnTo>
                  <a:lnTo>
                    <a:pt x="682" y="522"/>
                  </a:lnTo>
                  <a:lnTo>
                    <a:pt x="683" y="521"/>
                  </a:lnTo>
                  <a:lnTo>
                    <a:pt x="684" y="521"/>
                  </a:lnTo>
                  <a:lnTo>
                    <a:pt x="686" y="519"/>
                  </a:lnTo>
                  <a:lnTo>
                    <a:pt x="687" y="519"/>
                  </a:lnTo>
                  <a:lnTo>
                    <a:pt x="691" y="522"/>
                  </a:lnTo>
                  <a:lnTo>
                    <a:pt x="696" y="524"/>
                  </a:lnTo>
                  <a:lnTo>
                    <a:pt x="697" y="524"/>
                  </a:lnTo>
                  <a:lnTo>
                    <a:pt x="697" y="525"/>
                  </a:lnTo>
                  <a:lnTo>
                    <a:pt x="697" y="526"/>
                  </a:lnTo>
                  <a:lnTo>
                    <a:pt x="697" y="527"/>
                  </a:lnTo>
                  <a:lnTo>
                    <a:pt x="697" y="528"/>
                  </a:lnTo>
                  <a:lnTo>
                    <a:pt x="698" y="528"/>
                  </a:lnTo>
                  <a:lnTo>
                    <a:pt x="699" y="527"/>
                  </a:lnTo>
                  <a:lnTo>
                    <a:pt x="699" y="526"/>
                  </a:lnTo>
                  <a:lnTo>
                    <a:pt x="703" y="527"/>
                  </a:lnTo>
                  <a:lnTo>
                    <a:pt x="705" y="528"/>
                  </a:lnTo>
                  <a:lnTo>
                    <a:pt x="706" y="528"/>
                  </a:lnTo>
                  <a:lnTo>
                    <a:pt x="707" y="527"/>
                  </a:lnTo>
                  <a:lnTo>
                    <a:pt x="706" y="526"/>
                  </a:lnTo>
                  <a:lnTo>
                    <a:pt x="704" y="524"/>
                  </a:lnTo>
                  <a:lnTo>
                    <a:pt x="703" y="521"/>
                  </a:lnTo>
                  <a:lnTo>
                    <a:pt x="703" y="518"/>
                  </a:lnTo>
                  <a:lnTo>
                    <a:pt x="703" y="517"/>
                  </a:lnTo>
                  <a:lnTo>
                    <a:pt x="704" y="516"/>
                  </a:lnTo>
                  <a:lnTo>
                    <a:pt x="705" y="516"/>
                  </a:lnTo>
                  <a:lnTo>
                    <a:pt x="705" y="517"/>
                  </a:lnTo>
                  <a:lnTo>
                    <a:pt x="706" y="517"/>
                  </a:lnTo>
                  <a:lnTo>
                    <a:pt x="707" y="516"/>
                  </a:lnTo>
                  <a:lnTo>
                    <a:pt x="710" y="516"/>
                  </a:lnTo>
                  <a:lnTo>
                    <a:pt x="712" y="516"/>
                  </a:lnTo>
                  <a:lnTo>
                    <a:pt x="713" y="516"/>
                  </a:lnTo>
                  <a:lnTo>
                    <a:pt x="715" y="516"/>
                  </a:lnTo>
                  <a:lnTo>
                    <a:pt x="716" y="516"/>
                  </a:lnTo>
                  <a:lnTo>
                    <a:pt x="715" y="518"/>
                  </a:lnTo>
                  <a:lnTo>
                    <a:pt x="718" y="518"/>
                  </a:lnTo>
                  <a:lnTo>
                    <a:pt x="719" y="519"/>
                  </a:lnTo>
                  <a:lnTo>
                    <a:pt x="720" y="521"/>
                  </a:lnTo>
                  <a:lnTo>
                    <a:pt x="721" y="522"/>
                  </a:lnTo>
                  <a:lnTo>
                    <a:pt x="722" y="524"/>
                  </a:lnTo>
                  <a:lnTo>
                    <a:pt x="722" y="525"/>
                  </a:lnTo>
                  <a:lnTo>
                    <a:pt x="722" y="527"/>
                  </a:lnTo>
                  <a:lnTo>
                    <a:pt x="723" y="528"/>
                  </a:lnTo>
                  <a:lnTo>
                    <a:pt x="723" y="529"/>
                  </a:lnTo>
                  <a:lnTo>
                    <a:pt x="724" y="530"/>
                  </a:lnTo>
                  <a:lnTo>
                    <a:pt x="724" y="531"/>
                  </a:lnTo>
                  <a:lnTo>
                    <a:pt x="725" y="532"/>
                  </a:lnTo>
                  <a:lnTo>
                    <a:pt x="725" y="533"/>
                  </a:lnTo>
                  <a:lnTo>
                    <a:pt x="726" y="534"/>
                  </a:lnTo>
                  <a:lnTo>
                    <a:pt x="726" y="535"/>
                  </a:lnTo>
                  <a:lnTo>
                    <a:pt x="727" y="538"/>
                  </a:lnTo>
                  <a:lnTo>
                    <a:pt x="727" y="540"/>
                  </a:lnTo>
                  <a:lnTo>
                    <a:pt x="728" y="541"/>
                  </a:lnTo>
                  <a:lnTo>
                    <a:pt x="728" y="542"/>
                  </a:lnTo>
                  <a:lnTo>
                    <a:pt x="728" y="543"/>
                  </a:lnTo>
                  <a:lnTo>
                    <a:pt x="728" y="544"/>
                  </a:lnTo>
                  <a:lnTo>
                    <a:pt x="729" y="545"/>
                  </a:lnTo>
                  <a:lnTo>
                    <a:pt x="729" y="548"/>
                  </a:lnTo>
                  <a:lnTo>
                    <a:pt x="729" y="550"/>
                  </a:lnTo>
                  <a:lnTo>
                    <a:pt x="730" y="552"/>
                  </a:lnTo>
                  <a:lnTo>
                    <a:pt x="730" y="553"/>
                  </a:lnTo>
                  <a:lnTo>
                    <a:pt x="730" y="554"/>
                  </a:lnTo>
                  <a:lnTo>
                    <a:pt x="728" y="555"/>
                  </a:lnTo>
                  <a:lnTo>
                    <a:pt x="729" y="556"/>
                  </a:lnTo>
                  <a:lnTo>
                    <a:pt x="728" y="557"/>
                  </a:lnTo>
                  <a:lnTo>
                    <a:pt x="728" y="558"/>
                  </a:lnTo>
                  <a:lnTo>
                    <a:pt x="729" y="558"/>
                  </a:lnTo>
                  <a:lnTo>
                    <a:pt x="729" y="559"/>
                  </a:lnTo>
                  <a:lnTo>
                    <a:pt x="730" y="560"/>
                  </a:lnTo>
                  <a:lnTo>
                    <a:pt x="730" y="561"/>
                  </a:lnTo>
                  <a:lnTo>
                    <a:pt x="730" y="562"/>
                  </a:lnTo>
                  <a:lnTo>
                    <a:pt x="727" y="559"/>
                  </a:lnTo>
                  <a:lnTo>
                    <a:pt x="726" y="559"/>
                  </a:lnTo>
                  <a:lnTo>
                    <a:pt x="726" y="560"/>
                  </a:lnTo>
                  <a:lnTo>
                    <a:pt x="726" y="561"/>
                  </a:lnTo>
                  <a:lnTo>
                    <a:pt x="729" y="564"/>
                  </a:lnTo>
                  <a:lnTo>
                    <a:pt x="729" y="565"/>
                  </a:lnTo>
                  <a:lnTo>
                    <a:pt x="728" y="565"/>
                  </a:lnTo>
                  <a:lnTo>
                    <a:pt x="727" y="564"/>
                  </a:lnTo>
                  <a:lnTo>
                    <a:pt x="727" y="563"/>
                  </a:lnTo>
                  <a:lnTo>
                    <a:pt x="726" y="562"/>
                  </a:lnTo>
                  <a:lnTo>
                    <a:pt x="725" y="562"/>
                  </a:lnTo>
                  <a:lnTo>
                    <a:pt x="725" y="561"/>
                  </a:lnTo>
                  <a:lnTo>
                    <a:pt x="725" y="560"/>
                  </a:lnTo>
                  <a:lnTo>
                    <a:pt x="724" y="560"/>
                  </a:lnTo>
                  <a:lnTo>
                    <a:pt x="724" y="561"/>
                  </a:lnTo>
                  <a:lnTo>
                    <a:pt x="724" y="562"/>
                  </a:lnTo>
                  <a:lnTo>
                    <a:pt x="723" y="562"/>
                  </a:lnTo>
                  <a:lnTo>
                    <a:pt x="721" y="561"/>
                  </a:lnTo>
                  <a:lnTo>
                    <a:pt x="720" y="559"/>
                  </a:lnTo>
                  <a:lnTo>
                    <a:pt x="718" y="559"/>
                  </a:lnTo>
                  <a:lnTo>
                    <a:pt x="717" y="559"/>
                  </a:lnTo>
                  <a:lnTo>
                    <a:pt x="716" y="559"/>
                  </a:lnTo>
                  <a:lnTo>
                    <a:pt x="714" y="560"/>
                  </a:lnTo>
                  <a:lnTo>
                    <a:pt x="713" y="560"/>
                  </a:lnTo>
                  <a:lnTo>
                    <a:pt x="712" y="559"/>
                  </a:lnTo>
                  <a:lnTo>
                    <a:pt x="711" y="559"/>
                  </a:lnTo>
                  <a:lnTo>
                    <a:pt x="711" y="560"/>
                  </a:lnTo>
                  <a:lnTo>
                    <a:pt x="710" y="560"/>
                  </a:lnTo>
                  <a:lnTo>
                    <a:pt x="709" y="560"/>
                  </a:lnTo>
                  <a:lnTo>
                    <a:pt x="709" y="559"/>
                  </a:lnTo>
                  <a:lnTo>
                    <a:pt x="708" y="559"/>
                  </a:lnTo>
                  <a:lnTo>
                    <a:pt x="707" y="559"/>
                  </a:lnTo>
                  <a:lnTo>
                    <a:pt x="706" y="559"/>
                  </a:lnTo>
                  <a:lnTo>
                    <a:pt x="705" y="558"/>
                  </a:lnTo>
                  <a:lnTo>
                    <a:pt x="704" y="557"/>
                  </a:lnTo>
                  <a:lnTo>
                    <a:pt x="702" y="557"/>
                  </a:lnTo>
                  <a:lnTo>
                    <a:pt x="700" y="557"/>
                  </a:lnTo>
                  <a:lnTo>
                    <a:pt x="696" y="556"/>
                  </a:lnTo>
                  <a:lnTo>
                    <a:pt x="693" y="556"/>
                  </a:lnTo>
                  <a:lnTo>
                    <a:pt x="693" y="557"/>
                  </a:lnTo>
                  <a:lnTo>
                    <a:pt x="692" y="557"/>
                  </a:lnTo>
                  <a:lnTo>
                    <a:pt x="692" y="558"/>
                  </a:lnTo>
                  <a:lnTo>
                    <a:pt x="691" y="558"/>
                  </a:lnTo>
                  <a:lnTo>
                    <a:pt x="691" y="559"/>
                  </a:lnTo>
                  <a:lnTo>
                    <a:pt x="690" y="559"/>
                  </a:lnTo>
                  <a:lnTo>
                    <a:pt x="686" y="558"/>
                  </a:lnTo>
                  <a:lnTo>
                    <a:pt x="685" y="558"/>
                  </a:lnTo>
                  <a:lnTo>
                    <a:pt x="684" y="557"/>
                  </a:lnTo>
                  <a:lnTo>
                    <a:pt x="682" y="557"/>
                  </a:lnTo>
                  <a:lnTo>
                    <a:pt x="681" y="557"/>
                  </a:lnTo>
                  <a:lnTo>
                    <a:pt x="680" y="558"/>
                  </a:lnTo>
                  <a:lnTo>
                    <a:pt x="678" y="559"/>
                  </a:lnTo>
                  <a:lnTo>
                    <a:pt x="678" y="560"/>
                  </a:lnTo>
                  <a:lnTo>
                    <a:pt x="676" y="560"/>
                  </a:lnTo>
                  <a:lnTo>
                    <a:pt x="674" y="560"/>
                  </a:lnTo>
                  <a:lnTo>
                    <a:pt x="670" y="562"/>
                  </a:lnTo>
                  <a:lnTo>
                    <a:pt x="668" y="562"/>
                  </a:lnTo>
                  <a:lnTo>
                    <a:pt x="667" y="562"/>
                  </a:lnTo>
                  <a:lnTo>
                    <a:pt x="664" y="562"/>
                  </a:lnTo>
                  <a:lnTo>
                    <a:pt x="663" y="563"/>
                  </a:lnTo>
                  <a:lnTo>
                    <a:pt x="664" y="563"/>
                  </a:lnTo>
                  <a:lnTo>
                    <a:pt x="668" y="563"/>
                  </a:lnTo>
                  <a:lnTo>
                    <a:pt x="671" y="563"/>
                  </a:lnTo>
                  <a:lnTo>
                    <a:pt x="673" y="562"/>
                  </a:lnTo>
                  <a:lnTo>
                    <a:pt x="675" y="561"/>
                  </a:lnTo>
                  <a:lnTo>
                    <a:pt x="675" y="562"/>
                  </a:lnTo>
                  <a:lnTo>
                    <a:pt x="675" y="563"/>
                  </a:lnTo>
                  <a:lnTo>
                    <a:pt x="677" y="562"/>
                  </a:lnTo>
                  <a:lnTo>
                    <a:pt x="679" y="561"/>
                  </a:lnTo>
                  <a:lnTo>
                    <a:pt x="681" y="561"/>
                  </a:lnTo>
                  <a:lnTo>
                    <a:pt x="682" y="561"/>
                  </a:lnTo>
                  <a:lnTo>
                    <a:pt x="684" y="562"/>
                  </a:lnTo>
                  <a:lnTo>
                    <a:pt x="684" y="563"/>
                  </a:lnTo>
                  <a:lnTo>
                    <a:pt x="683" y="563"/>
                  </a:lnTo>
                  <a:lnTo>
                    <a:pt x="683" y="564"/>
                  </a:lnTo>
                  <a:lnTo>
                    <a:pt x="681" y="567"/>
                  </a:lnTo>
                  <a:lnTo>
                    <a:pt x="680" y="568"/>
                  </a:lnTo>
                  <a:lnTo>
                    <a:pt x="679" y="568"/>
                  </a:lnTo>
                  <a:lnTo>
                    <a:pt x="675" y="567"/>
                  </a:lnTo>
                  <a:lnTo>
                    <a:pt x="674" y="567"/>
                  </a:lnTo>
                  <a:lnTo>
                    <a:pt x="672" y="568"/>
                  </a:lnTo>
                  <a:lnTo>
                    <a:pt x="668" y="568"/>
                  </a:lnTo>
                  <a:lnTo>
                    <a:pt x="663" y="569"/>
                  </a:lnTo>
                  <a:lnTo>
                    <a:pt x="662" y="571"/>
                  </a:lnTo>
                  <a:lnTo>
                    <a:pt x="662" y="572"/>
                  </a:lnTo>
                  <a:lnTo>
                    <a:pt x="663" y="572"/>
                  </a:lnTo>
                  <a:lnTo>
                    <a:pt x="667" y="571"/>
                  </a:lnTo>
                  <a:lnTo>
                    <a:pt x="668" y="572"/>
                  </a:lnTo>
                  <a:lnTo>
                    <a:pt x="669" y="573"/>
                  </a:lnTo>
                  <a:lnTo>
                    <a:pt x="673" y="572"/>
                  </a:lnTo>
                  <a:lnTo>
                    <a:pt x="674" y="571"/>
                  </a:lnTo>
                  <a:lnTo>
                    <a:pt x="676" y="569"/>
                  </a:lnTo>
                  <a:lnTo>
                    <a:pt x="677" y="571"/>
                  </a:lnTo>
                  <a:lnTo>
                    <a:pt x="678" y="571"/>
                  </a:lnTo>
                  <a:lnTo>
                    <a:pt x="679" y="572"/>
                  </a:lnTo>
                  <a:lnTo>
                    <a:pt x="680" y="572"/>
                  </a:lnTo>
                  <a:lnTo>
                    <a:pt x="681" y="571"/>
                  </a:lnTo>
                  <a:lnTo>
                    <a:pt x="682" y="571"/>
                  </a:lnTo>
                  <a:lnTo>
                    <a:pt x="682" y="572"/>
                  </a:lnTo>
                  <a:lnTo>
                    <a:pt x="681" y="572"/>
                  </a:lnTo>
                  <a:lnTo>
                    <a:pt x="680" y="573"/>
                  </a:lnTo>
                  <a:lnTo>
                    <a:pt x="679" y="574"/>
                  </a:lnTo>
                  <a:lnTo>
                    <a:pt x="679" y="575"/>
                  </a:lnTo>
                  <a:lnTo>
                    <a:pt x="678" y="576"/>
                  </a:lnTo>
                  <a:lnTo>
                    <a:pt x="677" y="576"/>
                  </a:lnTo>
                  <a:lnTo>
                    <a:pt x="676" y="576"/>
                  </a:lnTo>
                  <a:lnTo>
                    <a:pt x="675" y="576"/>
                  </a:lnTo>
                  <a:lnTo>
                    <a:pt x="673" y="577"/>
                  </a:lnTo>
                  <a:lnTo>
                    <a:pt x="673" y="578"/>
                  </a:lnTo>
                  <a:lnTo>
                    <a:pt x="675" y="578"/>
                  </a:lnTo>
                  <a:lnTo>
                    <a:pt x="675" y="579"/>
                  </a:lnTo>
                  <a:lnTo>
                    <a:pt x="674" y="580"/>
                  </a:lnTo>
                  <a:lnTo>
                    <a:pt x="674" y="582"/>
                  </a:lnTo>
                  <a:lnTo>
                    <a:pt x="673" y="584"/>
                  </a:lnTo>
                  <a:lnTo>
                    <a:pt x="671" y="587"/>
                  </a:lnTo>
                  <a:lnTo>
                    <a:pt x="669" y="588"/>
                  </a:lnTo>
                  <a:lnTo>
                    <a:pt x="668" y="588"/>
                  </a:lnTo>
                  <a:lnTo>
                    <a:pt x="668" y="589"/>
                  </a:lnTo>
                  <a:lnTo>
                    <a:pt x="670" y="589"/>
                  </a:lnTo>
                  <a:lnTo>
                    <a:pt x="670" y="591"/>
                  </a:lnTo>
                  <a:lnTo>
                    <a:pt x="669" y="591"/>
                  </a:lnTo>
                  <a:lnTo>
                    <a:pt x="668" y="591"/>
                  </a:lnTo>
                  <a:lnTo>
                    <a:pt x="668" y="590"/>
                  </a:lnTo>
                  <a:lnTo>
                    <a:pt x="667" y="590"/>
                  </a:lnTo>
                  <a:lnTo>
                    <a:pt x="662" y="585"/>
                  </a:lnTo>
                  <a:lnTo>
                    <a:pt x="661" y="583"/>
                  </a:lnTo>
                  <a:lnTo>
                    <a:pt x="660" y="583"/>
                  </a:lnTo>
                  <a:lnTo>
                    <a:pt x="657" y="579"/>
                  </a:lnTo>
                  <a:lnTo>
                    <a:pt x="655" y="576"/>
                  </a:lnTo>
                  <a:lnTo>
                    <a:pt x="655" y="575"/>
                  </a:lnTo>
                  <a:lnTo>
                    <a:pt x="653" y="574"/>
                  </a:lnTo>
                  <a:lnTo>
                    <a:pt x="652" y="574"/>
                  </a:lnTo>
                  <a:lnTo>
                    <a:pt x="652" y="575"/>
                  </a:lnTo>
                  <a:lnTo>
                    <a:pt x="652" y="576"/>
                  </a:lnTo>
                  <a:lnTo>
                    <a:pt x="651" y="576"/>
                  </a:lnTo>
                  <a:lnTo>
                    <a:pt x="651" y="578"/>
                  </a:lnTo>
                  <a:lnTo>
                    <a:pt x="651" y="579"/>
                  </a:lnTo>
                  <a:lnTo>
                    <a:pt x="650" y="580"/>
                  </a:lnTo>
                  <a:lnTo>
                    <a:pt x="651" y="581"/>
                  </a:lnTo>
                  <a:lnTo>
                    <a:pt x="653" y="584"/>
                  </a:lnTo>
                  <a:lnTo>
                    <a:pt x="653" y="585"/>
                  </a:lnTo>
                  <a:lnTo>
                    <a:pt x="651" y="587"/>
                  </a:lnTo>
                  <a:lnTo>
                    <a:pt x="650" y="587"/>
                  </a:lnTo>
                  <a:lnTo>
                    <a:pt x="649" y="588"/>
                  </a:lnTo>
                  <a:lnTo>
                    <a:pt x="647" y="591"/>
                  </a:lnTo>
                  <a:lnTo>
                    <a:pt x="647" y="592"/>
                  </a:lnTo>
                  <a:lnTo>
                    <a:pt x="647" y="593"/>
                  </a:lnTo>
                  <a:lnTo>
                    <a:pt x="648" y="593"/>
                  </a:lnTo>
                  <a:lnTo>
                    <a:pt x="648" y="594"/>
                  </a:lnTo>
                  <a:lnTo>
                    <a:pt x="649" y="595"/>
                  </a:lnTo>
                  <a:lnTo>
                    <a:pt x="651" y="595"/>
                  </a:lnTo>
                  <a:lnTo>
                    <a:pt x="652" y="595"/>
                  </a:lnTo>
                  <a:lnTo>
                    <a:pt x="653" y="595"/>
                  </a:lnTo>
                  <a:lnTo>
                    <a:pt x="655" y="598"/>
                  </a:lnTo>
                  <a:lnTo>
                    <a:pt x="655" y="603"/>
                  </a:lnTo>
                  <a:lnTo>
                    <a:pt x="656" y="604"/>
                  </a:lnTo>
                  <a:lnTo>
                    <a:pt x="657" y="606"/>
                  </a:lnTo>
                  <a:lnTo>
                    <a:pt x="658" y="605"/>
                  </a:lnTo>
                  <a:lnTo>
                    <a:pt x="658" y="604"/>
                  </a:lnTo>
                  <a:lnTo>
                    <a:pt x="657" y="602"/>
                  </a:lnTo>
                  <a:lnTo>
                    <a:pt x="657" y="600"/>
                  </a:lnTo>
                  <a:lnTo>
                    <a:pt x="657" y="599"/>
                  </a:lnTo>
                  <a:lnTo>
                    <a:pt x="657" y="597"/>
                  </a:lnTo>
                  <a:lnTo>
                    <a:pt x="658" y="597"/>
                  </a:lnTo>
                  <a:lnTo>
                    <a:pt x="659" y="596"/>
                  </a:lnTo>
                  <a:lnTo>
                    <a:pt x="658" y="596"/>
                  </a:lnTo>
                  <a:lnTo>
                    <a:pt x="658" y="595"/>
                  </a:lnTo>
                  <a:lnTo>
                    <a:pt x="659" y="594"/>
                  </a:lnTo>
                  <a:lnTo>
                    <a:pt x="660" y="594"/>
                  </a:lnTo>
                  <a:lnTo>
                    <a:pt x="661" y="594"/>
                  </a:lnTo>
                  <a:lnTo>
                    <a:pt x="661" y="596"/>
                  </a:lnTo>
                  <a:lnTo>
                    <a:pt x="662" y="596"/>
                  </a:lnTo>
                  <a:lnTo>
                    <a:pt x="663" y="595"/>
                  </a:lnTo>
                  <a:lnTo>
                    <a:pt x="663" y="594"/>
                  </a:lnTo>
                  <a:lnTo>
                    <a:pt x="664" y="594"/>
                  </a:lnTo>
                  <a:lnTo>
                    <a:pt x="666" y="595"/>
                  </a:lnTo>
                  <a:lnTo>
                    <a:pt x="667" y="596"/>
                  </a:lnTo>
                  <a:lnTo>
                    <a:pt x="667" y="597"/>
                  </a:lnTo>
                  <a:lnTo>
                    <a:pt x="668" y="597"/>
                  </a:lnTo>
                  <a:lnTo>
                    <a:pt x="668" y="598"/>
                  </a:lnTo>
                  <a:lnTo>
                    <a:pt x="667" y="598"/>
                  </a:lnTo>
                  <a:lnTo>
                    <a:pt x="666" y="599"/>
                  </a:lnTo>
                  <a:lnTo>
                    <a:pt x="664" y="600"/>
                  </a:lnTo>
                  <a:lnTo>
                    <a:pt x="663" y="600"/>
                  </a:lnTo>
                  <a:lnTo>
                    <a:pt x="662" y="599"/>
                  </a:lnTo>
                  <a:lnTo>
                    <a:pt x="661" y="599"/>
                  </a:lnTo>
                  <a:lnTo>
                    <a:pt x="660" y="599"/>
                  </a:lnTo>
                  <a:lnTo>
                    <a:pt x="660" y="600"/>
                  </a:lnTo>
                  <a:lnTo>
                    <a:pt x="659" y="602"/>
                  </a:lnTo>
                  <a:lnTo>
                    <a:pt x="660" y="602"/>
                  </a:lnTo>
                  <a:lnTo>
                    <a:pt x="661" y="600"/>
                  </a:lnTo>
                  <a:lnTo>
                    <a:pt x="662" y="600"/>
                  </a:lnTo>
                  <a:lnTo>
                    <a:pt x="663" y="603"/>
                  </a:lnTo>
                  <a:lnTo>
                    <a:pt x="664" y="603"/>
                  </a:lnTo>
                  <a:lnTo>
                    <a:pt x="666" y="603"/>
                  </a:lnTo>
                  <a:lnTo>
                    <a:pt x="666" y="600"/>
                  </a:lnTo>
                  <a:lnTo>
                    <a:pt x="667" y="600"/>
                  </a:lnTo>
                  <a:lnTo>
                    <a:pt x="668" y="599"/>
                  </a:lnTo>
                  <a:lnTo>
                    <a:pt x="670" y="600"/>
                  </a:lnTo>
                  <a:lnTo>
                    <a:pt x="671" y="602"/>
                  </a:lnTo>
                  <a:lnTo>
                    <a:pt x="671" y="603"/>
                  </a:lnTo>
                  <a:lnTo>
                    <a:pt x="670" y="604"/>
                  </a:lnTo>
                  <a:lnTo>
                    <a:pt x="670" y="605"/>
                  </a:lnTo>
                  <a:lnTo>
                    <a:pt x="667" y="606"/>
                  </a:lnTo>
                  <a:lnTo>
                    <a:pt x="666" y="607"/>
                  </a:lnTo>
                  <a:lnTo>
                    <a:pt x="666" y="608"/>
                  </a:lnTo>
                  <a:lnTo>
                    <a:pt x="666" y="609"/>
                  </a:lnTo>
                  <a:lnTo>
                    <a:pt x="667" y="609"/>
                  </a:lnTo>
                  <a:lnTo>
                    <a:pt x="669" y="608"/>
                  </a:lnTo>
                  <a:lnTo>
                    <a:pt x="670" y="606"/>
                  </a:lnTo>
                  <a:lnTo>
                    <a:pt x="671" y="605"/>
                  </a:lnTo>
                  <a:lnTo>
                    <a:pt x="672" y="605"/>
                  </a:lnTo>
                  <a:lnTo>
                    <a:pt x="672" y="606"/>
                  </a:lnTo>
                  <a:lnTo>
                    <a:pt x="672" y="607"/>
                  </a:lnTo>
                  <a:lnTo>
                    <a:pt x="672" y="608"/>
                  </a:lnTo>
                  <a:lnTo>
                    <a:pt x="673" y="608"/>
                  </a:lnTo>
                  <a:lnTo>
                    <a:pt x="672" y="609"/>
                  </a:lnTo>
                  <a:lnTo>
                    <a:pt x="669" y="611"/>
                  </a:lnTo>
                  <a:lnTo>
                    <a:pt x="667" y="610"/>
                  </a:lnTo>
                  <a:lnTo>
                    <a:pt x="664" y="611"/>
                  </a:lnTo>
                  <a:lnTo>
                    <a:pt x="663" y="611"/>
                  </a:lnTo>
                  <a:lnTo>
                    <a:pt x="662" y="611"/>
                  </a:lnTo>
                  <a:lnTo>
                    <a:pt x="661" y="610"/>
                  </a:lnTo>
                  <a:lnTo>
                    <a:pt x="660" y="609"/>
                  </a:lnTo>
                  <a:lnTo>
                    <a:pt x="658" y="607"/>
                  </a:lnTo>
                  <a:lnTo>
                    <a:pt x="657" y="608"/>
                  </a:lnTo>
                  <a:lnTo>
                    <a:pt x="656" y="608"/>
                  </a:lnTo>
                  <a:lnTo>
                    <a:pt x="655" y="607"/>
                  </a:lnTo>
                  <a:lnTo>
                    <a:pt x="654" y="607"/>
                  </a:lnTo>
                  <a:lnTo>
                    <a:pt x="653" y="607"/>
                  </a:lnTo>
                  <a:lnTo>
                    <a:pt x="653" y="608"/>
                  </a:lnTo>
                  <a:lnTo>
                    <a:pt x="653" y="609"/>
                  </a:lnTo>
                  <a:lnTo>
                    <a:pt x="654" y="609"/>
                  </a:lnTo>
                  <a:lnTo>
                    <a:pt x="655" y="609"/>
                  </a:lnTo>
                  <a:lnTo>
                    <a:pt x="656" y="610"/>
                  </a:lnTo>
                  <a:lnTo>
                    <a:pt x="659" y="610"/>
                  </a:lnTo>
                  <a:lnTo>
                    <a:pt x="659" y="611"/>
                  </a:lnTo>
                  <a:lnTo>
                    <a:pt x="657" y="612"/>
                  </a:lnTo>
                  <a:lnTo>
                    <a:pt x="656" y="611"/>
                  </a:lnTo>
                  <a:lnTo>
                    <a:pt x="656" y="610"/>
                  </a:lnTo>
                  <a:lnTo>
                    <a:pt x="655" y="611"/>
                  </a:lnTo>
                  <a:lnTo>
                    <a:pt x="655" y="612"/>
                  </a:lnTo>
                  <a:lnTo>
                    <a:pt x="656" y="612"/>
                  </a:lnTo>
                  <a:lnTo>
                    <a:pt x="657" y="613"/>
                  </a:lnTo>
                  <a:lnTo>
                    <a:pt x="658" y="614"/>
                  </a:lnTo>
                  <a:lnTo>
                    <a:pt x="659" y="614"/>
                  </a:lnTo>
                  <a:lnTo>
                    <a:pt x="660" y="614"/>
                  </a:lnTo>
                  <a:lnTo>
                    <a:pt x="661" y="613"/>
                  </a:lnTo>
                  <a:lnTo>
                    <a:pt x="662" y="613"/>
                  </a:lnTo>
                  <a:lnTo>
                    <a:pt x="662" y="614"/>
                  </a:lnTo>
                  <a:lnTo>
                    <a:pt x="663" y="614"/>
                  </a:lnTo>
                  <a:lnTo>
                    <a:pt x="664" y="613"/>
                  </a:lnTo>
                  <a:lnTo>
                    <a:pt x="666" y="613"/>
                  </a:lnTo>
                  <a:lnTo>
                    <a:pt x="667" y="613"/>
                  </a:lnTo>
                  <a:lnTo>
                    <a:pt x="668" y="613"/>
                  </a:lnTo>
                  <a:lnTo>
                    <a:pt x="669" y="612"/>
                  </a:lnTo>
                  <a:lnTo>
                    <a:pt x="671" y="611"/>
                  </a:lnTo>
                  <a:lnTo>
                    <a:pt x="672" y="610"/>
                  </a:lnTo>
                  <a:lnTo>
                    <a:pt x="674" y="609"/>
                  </a:lnTo>
                  <a:lnTo>
                    <a:pt x="675" y="609"/>
                  </a:lnTo>
                  <a:lnTo>
                    <a:pt x="675" y="611"/>
                  </a:lnTo>
                  <a:lnTo>
                    <a:pt x="677" y="613"/>
                  </a:lnTo>
                  <a:lnTo>
                    <a:pt x="677" y="614"/>
                  </a:lnTo>
                  <a:lnTo>
                    <a:pt x="678" y="614"/>
                  </a:lnTo>
                  <a:lnTo>
                    <a:pt x="677" y="616"/>
                  </a:lnTo>
                  <a:lnTo>
                    <a:pt x="677" y="617"/>
                  </a:lnTo>
                  <a:lnTo>
                    <a:pt x="678" y="622"/>
                  </a:lnTo>
                  <a:lnTo>
                    <a:pt x="678" y="625"/>
                  </a:lnTo>
                  <a:lnTo>
                    <a:pt x="677" y="628"/>
                  </a:lnTo>
                  <a:lnTo>
                    <a:pt x="677" y="629"/>
                  </a:lnTo>
                  <a:lnTo>
                    <a:pt x="677" y="630"/>
                  </a:lnTo>
                  <a:lnTo>
                    <a:pt x="678" y="630"/>
                  </a:lnTo>
                  <a:lnTo>
                    <a:pt x="679" y="630"/>
                  </a:lnTo>
                  <a:lnTo>
                    <a:pt x="680" y="628"/>
                  </a:lnTo>
                  <a:lnTo>
                    <a:pt x="681" y="627"/>
                  </a:lnTo>
                  <a:lnTo>
                    <a:pt x="681" y="626"/>
                  </a:lnTo>
                  <a:lnTo>
                    <a:pt x="682" y="627"/>
                  </a:lnTo>
                  <a:lnTo>
                    <a:pt x="683" y="627"/>
                  </a:lnTo>
                  <a:lnTo>
                    <a:pt x="683" y="625"/>
                  </a:lnTo>
                  <a:lnTo>
                    <a:pt x="684" y="624"/>
                  </a:lnTo>
                  <a:lnTo>
                    <a:pt x="683" y="623"/>
                  </a:lnTo>
                  <a:lnTo>
                    <a:pt x="684" y="622"/>
                  </a:lnTo>
                  <a:lnTo>
                    <a:pt x="685" y="623"/>
                  </a:lnTo>
                  <a:lnTo>
                    <a:pt x="686" y="622"/>
                  </a:lnTo>
                  <a:lnTo>
                    <a:pt x="687" y="621"/>
                  </a:lnTo>
                  <a:lnTo>
                    <a:pt x="689" y="620"/>
                  </a:lnTo>
                  <a:lnTo>
                    <a:pt x="690" y="620"/>
                  </a:lnTo>
                  <a:lnTo>
                    <a:pt x="692" y="622"/>
                  </a:lnTo>
                  <a:lnTo>
                    <a:pt x="693" y="623"/>
                  </a:lnTo>
                  <a:lnTo>
                    <a:pt x="694" y="624"/>
                  </a:lnTo>
                  <a:lnTo>
                    <a:pt x="695" y="624"/>
                  </a:lnTo>
                  <a:lnTo>
                    <a:pt x="698" y="625"/>
                  </a:lnTo>
                  <a:lnTo>
                    <a:pt x="699" y="625"/>
                  </a:lnTo>
                  <a:lnTo>
                    <a:pt x="699" y="626"/>
                  </a:lnTo>
                  <a:lnTo>
                    <a:pt x="700" y="625"/>
                  </a:lnTo>
                  <a:lnTo>
                    <a:pt x="699" y="624"/>
                  </a:lnTo>
                  <a:lnTo>
                    <a:pt x="696" y="623"/>
                  </a:lnTo>
                  <a:lnTo>
                    <a:pt x="692" y="621"/>
                  </a:lnTo>
                  <a:lnTo>
                    <a:pt x="690" y="620"/>
                  </a:lnTo>
                  <a:lnTo>
                    <a:pt x="690" y="619"/>
                  </a:lnTo>
                  <a:lnTo>
                    <a:pt x="689" y="619"/>
                  </a:lnTo>
                  <a:lnTo>
                    <a:pt x="689" y="618"/>
                  </a:lnTo>
                  <a:lnTo>
                    <a:pt x="690" y="618"/>
                  </a:lnTo>
                  <a:lnTo>
                    <a:pt x="691" y="617"/>
                  </a:lnTo>
                  <a:lnTo>
                    <a:pt x="692" y="617"/>
                  </a:lnTo>
                  <a:lnTo>
                    <a:pt x="694" y="618"/>
                  </a:lnTo>
                  <a:lnTo>
                    <a:pt x="695" y="618"/>
                  </a:lnTo>
                  <a:lnTo>
                    <a:pt x="696" y="618"/>
                  </a:lnTo>
                  <a:lnTo>
                    <a:pt x="699" y="619"/>
                  </a:lnTo>
                  <a:lnTo>
                    <a:pt x="700" y="620"/>
                  </a:lnTo>
                  <a:lnTo>
                    <a:pt x="702" y="620"/>
                  </a:lnTo>
                  <a:lnTo>
                    <a:pt x="702" y="621"/>
                  </a:lnTo>
                  <a:lnTo>
                    <a:pt x="704" y="621"/>
                  </a:lnTo>
                  <a:lnTo>
                    <a:pt x="706" y="620"/>
                  </a:lnTo>
                  <a:lnTo>
                    <a:pt x="707" y="619"/>
                  </a:lnTo>
                  <a:lnTo>
                    <a:pt x="708" y="618"/>
                  </a:lnTo>
                  <a:lnTo>
                    <a:pt x="710" y="616"/>
                  </a:lnTo>
                  <a:lnTo>
                    <a:pt x="712" y="616"/>
                  </a:lnTo>
                  <a:lnTo>
                    <a:pt x="714" y="615"/>
                  </a:lnTo>
                  <a:lnTo>
                    <a:pt x="716" y="615"/>
                  </a:lnTo>
                  <a:lnTo>
                    <a:pt x="716" y="616"/>
                  </a:lnTo>
                  <a:lnTo>
                    <a:pt x="717" y="617"/>
                  </a:lnTo>
                  <a:lnTo>
                    <a:pt x="719" y="620"/>
                  </a:lnTo>
                  <a:lnTo>
                    <a:pt x="720" y="620"/>
                  </a:lnTo>
                  <a:lnTo>
                    <a:pt x="720" y="622"/>
                  </a:lnTo>
                  <a:lnTo>
                    <a:pt x="721" y="622"/>
                  </a:lnTo>
                  <a:lnTo>
                    <a:pt x="722" y="624"/>
                  </a:lnTo>
                  <a:lnTo>
                    <a:pt x="722" y="625"/>
                  </a:lnTo>
                  <a:lnTo>
                    <a:pt x="723" y="627"/>
                  </a:lnTo>
                  <a:lnTo>
                    <a:pt x="723" y="629"/>
                  </a:lnTo>
                  <a:lnTo>
                    <a:pt x="723" y="630"/>
                  </a:lnTo>
                  <a:lnTo>
                    <a:pt x="722" y="630"/>
                  </a:lnTo>
                  <a:lnTo>
                    <a:pt x="721" y="630"/>
                  </a:lnTo>
                  <a:lnTo>
                    <a:pt x="720" y="630"/>
                  </a:lnTo>
                  <a:lnTo>
                    <a:pt x="718" y="631"/>
                  </a:lnTo>
                  <a:lnTo>
                    <a:pt x="717" y="634"/>
                  </a:lnTo>
                  <a:lnTo>
                    <a:pt x="716" y="637"/>
                  </a:lnTo>
                  <a:lnTo>
                    <a:pt x="715" y="640"/>
                  </a:lnTo>
                  <a:lnTo>
                    <a:pt x="714" y="641"/>
                  </a:lnTo>
                  <a:lnTo>
                    <a:pt x="713" y="641"/>
                  </a:lnTo>
                  <a:lnTo>
                    <a:pt x="712" y="641"/>
                  </a:lnTo>
                  <a:lnTo>
                    <a:pt x="711" y="641"/>
                  </a:lnTo>
                  <a:lnTo>
                    <a:pt x="708" y="641"/>
                  </a:lnTo>
                  <a:lnTo>
                    <a:pt x="705" y="642"/>
                  </a:lnTo>
                  <a:lnTo>
                    <a:pt x="703" y="642"/>
                  </a:lnTo>
                  <a:lnTo>
                    <a:pt x="702" y="643"/>
                  </a:lnTo>
                  <a:lnTo>
                    <a:pt x="700" y="644"/>
                  </a:lnTo>
                  <a:lnTo>
                    <a:pt x="697" y="644"/>
                  </a:lnTo>
                  <a:lnTo>
                    <a:pt x="695" y="646"/>
                  </a:lnTo>
                  <a:lnTo>
                    <a:pt x="692" y="647"/>
                  </a:lnTo>
                  <a:lnTo>
                    <a:pt x="689" y="648"/>
                  </a:lnTo>
                  <a:lnTo>
                    <a:pt x="687" y="649"/>
                  </a:lnTo>
                  <a:lnTo>
                    <a:pt x="683" y="649"/>
                  </a:lnTo>
                  <a:lnTo>
                    <a:pt x="683" y="648"/>
                  </a:lnTo>
                  <a:lnTo>
                    <a:pt x="682" y="648"/>
                  </a:lnTo>
                  <a:lnTo>
                    <a:pt x="681" y="647"/>
                  </a:lnTo>
                  <a:lnTo>
                    <a:pt x="680" y="646"/>
                  </a:lnTo>
                  <a:lnTo>
                    <a:pt x="680" y="645"/>
                  </a:lnTo>
                  <a:lnTo>
                    <a:pt x="679" y="647"/>
                  </a:lnTo>
                  <a:lnTo>
                    <a:pt x="680" y="648"/>
                  </a:lnTo>
                  <a:lnTo>
                    <a:pt x="680" y="649"/>
                  </a:lnTo>
                  <a:lnTo>
                    <a:pt x="682" y="651"/>
                  </a:lnTo>
                  <a:lnTo>
                    <a:pt x="683" y="651"/>
                  </a:lnTo>
                  <a:lnTo>
                    <a:pt x="684" y="651"/>
                  </a:lnTo>
                  <a:lnTo>
                    <a:pt x="686" y="651"/>
                  </a:lnTo>
                  <a:lnTo>
                    <a:pt x="687" y="651"/>
                  </a:lnTo>
                  <a:lnTo>
                    <a:pt x="689" y="650"/>
                  </a:lnTo>
                  <a:lnTo>
                    <a:pt x="693" y="649"/>
                  </a:lnTo>
                  <a:lnTo>
                    <a:pt x="694" y="648"/>
                  </a:lnTo>
                  <a:lnTo>
                    <a:pt x="696" y="647"/>
                  </a:lnTo>
                  <a:lnTo>
                    <a:pt x="697" y="646"/>
                  </a:lnTo>
                  <a:lnTo>
                    <a:pt x="702" y="647"/>
                  </a:lnTo>
                  <a:lnTo>
                    <a:pt x="705" y="646"/>
                  </a:lnTo>
                  <a:lnTo>
                    <a:pt x="708" y="645"/>
                  </a:lnTo>
                  <a:lnTo>
                    <a:pt x="709" y="645"/>
                  </a:lnTo>
                  <a:lnTo>
                    <a:pt x="710" y="645"/>
                  </a:lnTo>
                  <a:lnTo>
                    <a:pt x="713" y="644"/>
                  </a:lnTo>
                  <a:lnTo>
                    <a:pt x="715" y="645"/>
                  </a:lnTo>
                  <a:lnTo>
                    <a:pt x="715" y="646"/>
                  </a:lnTo>
                  <a:lnTo>
                    <a:pt x="716" y="646"/>
                  </a:lnTo>
                  <a:lnTo>
                    <a:pt x="719" y="644"/>
                  </a:lnTo>
                  <a:lnTo>
                    <a:pt x="720" y="643"/>
                  </a:lnTo>
                  <a:lnTo>
                    <a:pt x="722" y="643"/>
                  </a:lnTo>
                  <a:lnTo>
                    <a:pt x="723" y="642"/>
                  </a:lnTo>
                  <a:lnTo>
                    <a:pt x="725" y="643"/>
                  </a:lnTo>
                  <a:lnTo>
                    <a:pt x="727" y="644"/>
                  </a:lnTo>
                  <a:lnTo>
                    <a:pt x="730" y="645"/>
                  </a:lnTo>
                  <a:lnTo>
                    <a:pt x="732" y="648"/>
                  </a:lnTo>
                  <a:lnTo>
                    <a:pt x="734" y="651"/>
                  </a:lnTo>
                  <a:lnTo>
                    <a:pt x="736" y="653"/>
                  </a:lnTo>
                  <a:lnTo>
                    <a:pt x="738" y="654"/>
                  </a:lnTo>
                  <a:lnTo>
                    <a:pt x="739" y="654"/>
                  </a:lnTo>
                  <a:lnTo>
                    <a:pt x="742" y="655"/>
                  </a:lnTo>
                  <a:lnTo>
                    <a:pt x="743" y="656"/>
                  </a:lnTo>
                  <a:lnTo>
                    <a:pt x="743" y="657"/>
                  </a:lnTo>
                  <a:lnTo>
                    <a:pt x="742" y="657"/>
                  </a:lnTo>
                  <a:lnTo>
                    <a:pt x="741" y="656"/>
                  </a:lnTo>
                  <a:lnTo>
                    <a:pt x="739" y="656"/>
                  </a:lnTo>
                  <a:lnTo>
                    <a:pt x="739" y="657"/>
                  </a:lnTo>
                  <a:lnTo>
                    <a:pt x="739" y="658"/>
                  </a:lnTo>
                  <a:lnTo>
                    <a:pt x="739" y="659"/>
                  </a:lnTo>
                  <a:lnTo>
                    <a:pt x="739" y="660"/>
                  </a:lnTo>
                  <a:lnTo>
                    <a:pt x="741" y="662"/>
                  </a:lnTo>
                  <a:lnTo>
                    <a:pt x="742" y="665"/>
                  </a:lnTo>
                  <a:lnTo>
                    <a:pt x="743" y="666"/>
                  </a:lnTo>
                  <a:lnTo>
                    <a:pt x="745" y="668"/>
                  </a:lnTo>
                  <a:lnTo>
                    <a:pt x="745" y="669"/>
                  </a:lnTo>
                  <a:lnTo>
                    <a:pt x="746" y="670"/>
                  </a:lnTo>
                  <a:lnTo>
                    <a:pt x="747" y="672"/>
                  </a:lnTo>
                  <a:lnTo>
                    <a:pt x="748" y="673"/>
                  </a:lnTo>
                  <a:lnTo>
                    <a:pt x="750" y="677"/>
                  </a:lnTo>
                  <a:lnTo>
                    <a:pt x="750" y="678"/>
                  </a:lnTo>
                  <a:lnTo>
                    <a:pt x="751" y="681"/>
                  </a:lnTo>
                  <a:lnTo>
                    <a:pt x="751" y="682"/>
                  </a:lnTo>
                  <a:lnTo>
                    <a:pt x="753" y="686"/>
                  </a:lnTo>
                  <a:lnTo>
                    <a:pt x="754" y="689"/>
                  </a:lnTo>
                  <a:lnTo>
                    <a:pt x="755" y="693"/>
                  </a:lnTo>
                  <a:lnTo>
                    <a:pt x="756" y="698"/>
                  </a:lnTo>
                  <a:lnTo>
                    <a:pt x="755" y="701"/>
                  </a:lnTo>
                  <a:lnTo>
                    <a:pt x="754" y="709"/>
                  </a:lnTo>
                  <a:lnTo>
                    <a:pt x="753" y="709"/>
                  </a:lnTo>
                  <a:lnTo>
                    <a:pt x="751" y="709"/>
                  </a:lnTo>
                  <a:lnTo>
                    <a:pt x="748" y="710"/>
                  </a:lnTo>
                  <a:lnTo>
                    <a:pt x="747" y="710"/>
                  </a:lnTo>
                  <a:lnTo>
                    <a:pt x="746" y="709"/>
                  </a:lnTo>
                  <a:lnTo>
                    <a:pt x="745" y="709"/>
                  </a:lnTo>
                  <a:lnTo>
                    <a:pt x="745" y="707"/>
                  </a:lnTo>
                  <a:lnTo>
                    <a:pt x="744" y="706"/>
                  </a:lnTo>
                  <a:lnTo>
                    <a:pt x="743" y="705"/>
                  </a:lnTo>
                  <a:lnTo>
                    <a:pt x="742" y="704"/>
                  </a:lnTo>
                  <a:lnTo>
                    <a:pt x="743" y="703"/>
                  </a:lnTo>
                  <a:lnTo>
                    <a:pt x="742" y="702"/>
                  </a:lnTo>
                  <a:lnTo>
                    <a:pt x="742" y="701"/>
                  </a:lnTo>
                  <a:lnTo>
                    <a:pt x="741" y="700"/>
                  </a:lnTo>
                  <a:lnTo>
                    <a:pt x="741" y="699"/>
                  </a:lnTo>
                  <a:lnTo>
                    <a:pt x="741" y="698"/>
                  </a:lnTo>
                  <a:lnTo>
                    <a:pt x="740" y="698"/>
                  </a:lnTo>
                  <a:lnTo>
                    <a:pt x="738" y="696"/>
                  </a:lnTo>
                  <a:lnTo>
                    <a:pt x="735" y="696"/>
                  </a:lnTo>
                  <a:lnTo>
                    <a:pt x="734" y="696"/>
                  </a:lnTo>
                  <a:lnTo>
                    <a:pt x="733" y="696"/>
                  </a:lnTo>
                  <a:lnTo>
                    <a:pt x="733" y="697"/>
                  </a:lnTo>
                  <a:lnTo>
                    <a:pt x="732" y="698"/>
                  </a:lnTo>
                  <a:lnTo>
                    <a:pt x="731" y="699"/>
                  </a:lnTo>
                  <a:lnTo>
                    <a:pt x="731" y="701"/>
                  </a:lnTo>
                  <a:lnTo>
                    <a:pt x="730" y="701"/>
                  </a:lnTo>
                  <a:lnTo>
                    <a:pt x="730" y="702"/>
                  </a:lnTo>
                  <a:lnTo>
                    <a:pt x="728" y="702"/>
                  </a:lnTo>
                  <a:lnTo>
                    <a:pt x="726" y="703"/>
                  </a:lnTo>
                  <a:lnTo>
                    <a:pt x="726" y="702"/>
                  </a:lnTo>
                  <a:lnTo>
                    <a:pt x="725" y="702"/>
                  </a:lnTo>
                  <a:lnTo>
                    <a:pt x="724" y="702"/>
                  </a:lnTo>
                  <a:lnTo>
                    <a:pt x="722" y="701"/>
                  </a:lnTo>
                  <a:lnTo>
                    <a:pt x="719" y="699"/>
                  </a:lnTo>
                  <a:lnTo>
                    <a:pt x="718" y="699"/>
                  </a:lnTo>
                  <a:lnTo>
                    <a:pt x="717" y="699"/>
                  </a:lnTo>
                  <a:lnTo>
                    <a:pt x="716" y="698"/>
                  </a:lnTo>
                  <a:lnTo>
                    <a:pt x="715" y="698"/>
                  </a:lnTo>
                  <a:lnTo>
                    <a:pt x="713" y="697"/>
                  </a:lnTo>
                  <a:lnTo>
                    <a:pt x="713" y="696"/>
                  </a:lnTo>
                  <a:lnTo>
                    <a:pt x="712" y="694"/>
                  </a:lnTo>
                  <a:lnTo>
                    <a:pt x="711" y="693"/>
                  </a:lnTo>
                  <a:lnTo>
                    <a:pt x="709" y="690"/>
                  </a:lnTo>
                  <a:lnTo>
                    <a:pt x="708" y="689"/>
                  </a:lnTo>
                  <a:lnTo>
                    <a:pt x="707" y="688"/>
                  </a:lnTo>
                  <a:lnTo>
                    <a:pt x="706" y="688"/>
                  </a:lnTo>
                  <a:lnTo>
                    <a:pt x="705" y="687"/>
                  </a:lnTo>
                  <a:lnTo>
                    <a:pt x="697" y="684"/>
                  </a:lnTo>
                  <a:lnTo>
                    <a:pt x="692" y="681"/>
                  </a:lnTo>
                  <a:lnTo>
                    <a:pt x="691" y="681"/>
                  </a:lnTo>
                  <a:lnTo>
                    <a:pt x="688" y="680"/>
                  </a:lnTo>
                  <a:lnTo>
                    <a:pt x="686" y="679"/>
                  </a:lnTo>
                  <a:lnTo>
                    <a:pt x="684" y="680"/>
                  </a:lnTo>
                  <a:lnTo>
                    <a:pt x="683" y="680"/>
                  </a:lnTo>
                  <a:lnTo>
                    <a:pt x="683" y="681"/>
                  </a:lnTo>
                  <a:lnTo>
                    <a:pt x="684" y="682"/>
                  </a:lnTo>
                  <a:lnTo>
                    <a:pt x="684" y="683"/>
                  </a:lnTo>
                  <a:lnTo>
                    <a:pt x="687" y="683"/>
                  </a:lnTo>
                  <a:lnTo>
                    <a:pt x="688" y="684"/>
                  </a:lnTo>
                  <a:lnTo>
                    <a:pt x="689" y="684"/>
                  </a:lnTo>
                  <a:lnTo>
                    <a:pt x="692" y="685"/>
                  </a:lnTo>
                  <a:lnTo>
                    <a:pt x="693" y="686"/>
                  </a:lnTo>
                  <a:lnTo>
                    <a:pt x="695" y="686"/>
                  </a:lnTo>
                  <a:lnTo>
                    <a:pt x="696" y="687"/>
                  </a:lnTo>
                  <a:lnTo>
                    <a:pt x="699" y="688"/>
                  </a:lnTo>
                  <a:lnTo>
                    <a:pt x="704" y="691"/>
                  </a:lnTo>
                  <a:lnTo>
                    <a:pt x="705" y="691"/>
                  </a:lnTo>
                  <a:lnTo>
                    <a:pt x="705" y="692"/>
                  </a:lnTo>
                  <a:lnTo>
                    <a:pt x="705" y="693"/>
                  </a:lnTo>
                  <a:lnTo>
                    <a:pt x="704" y="693"/>
                  </a:lnTo>
                  <a:lnTo>
                    <a:pt x="696" y="693"/>
                  </a:lnTo>
                  <a:lnTo>
                    <a:pt x="695" y="693"/>
                  </a:lnTo>
                  <a:lnTo>
                    <a:pt x="692" y="696"/>
                  </a:lnTo>
                  <a:lnTo>
                    <a:pt x="691" y="696"/>
                  </a:lnTo>
                  <a:lnTo>
                    <a:pt x="688" y="694"/>
                  </a:lnTo>
                  <a:lnTo>
                    <a:pt x="686" y="694"/>
                  </a:lnTo>
                  <a:lnTo>
                    <a:pt x="684" y="694"/>
                  </a:lnTo>
                  <a:lnTo>
                    <a:pt x="682" y="693"/>
                  </a:lnTo>
                  <a:lnTo>
                    <a:pt x="681" y="692"/>
                  </a:lnTo>
                  <a:lnTo>
                    <a:pt x="680" y="691"/>
                  </a:lnTo>
                  <a:lnTo>
                    <a:pt x="680" y="692"/>
                  </a:lnTo>
                  <a:lnTo>
                    <a:pt x="682" y="694"/>
                  </a:lnTo>
                  <a:lnTo>
                    <a:pt x="682" y="696"/>
                  </a:lnTo>
                  <a:lnTo>
                    <a:pt x="684" y="697"/>
                  </a:lnTo>
                  <a:lnTo>
                    <a:pt x="690" y="697"/>
                  </a:lnTo>
                  <a:lnTo>
                    <a:pt x="691" y="697"/>
                  </a:lnTo>
                  <a:lnTo>
                    <a:pt x="692" y="697"/>
                  </a:lnTo>
                  <a:lnTo>
                    <a:pt x="693" y="697"/>
                  </a:lnTo>
                  <a:lnTo>
                    <a:pt x="697" y="696"/>
                  </a:lnTo>
                  <a:lnTo>
                    <a:pt x="703" y="694"/>
                  </a:lnTo>
                  <a:lnTo>
                    <a:pt x="704" y="694"/>
                  </a:lnTo>
                  <a:lnTo>
                    <a:pt x="705" y="696"/>
                  </a:lnTo>
                  <a:lnTo>
                    <a:pt x="707" y="696"/>
                  </a:lnTo>
                  <a:lnTo>
                    <a:pt x="708" y="698"/>
                  </a:lnTo>
                  <a:lnTo>
                    <a:pt x="709" y="699"/>
                  </a:lnTo>
                  <a:lnTo>
                    <a:pt x="709" y="700"/>
                  </a:lnTo>
                  <a:lnTo>
                    <a:pt x="710" y="701"/>
                  </a:lnTo>
                  <a:lnTo>
                    <a:pt x="711" y="702"/>
                  </a:lnTo>
                  <a:lnTo>
                    <a:pt x="716" y="702"/>
                  </a:lnTo>
                  <a:lnTo>
                    <a:pt x="718" y="703"/>
                  </a:lnTo>
                  <a:lnTo>
                    <a:pt x="720" y="704"/>
                  </a:lnTo>
                  <a:lnTo>
                    <a:pt x="721" y="705"/>
                  </a:lnTo>
                  <a:lnTo>
                    <a:pt x="721" y="706"/>
                  </a:lnTo>
                  <a:lnTo>
                    <a:pt x="722" y="707"/>
                  </a:lnTo>
                  <a:lnTo>
                    <a:pt x="727" y="709"/>
                  </a:lnTo>
                  <a:lnTo>
                    <a:pt x="730" y="710"/>
                  </a:lnTo>
                  <a:lnTo>
                    <a:pt x="731" y="712"/>
                  </a:lnTo>
                  <a:lnTo>
                    <a:pt x="732" y="712"/>
                  </a:lnTo>
                  <a:lnTo>
                    <a:pt x="732" y="713"/>
                  </a:lnTo>
                  <a:lnTo>
                    <a:pt x="733" y="715"/>
                  </a:lnTo>
                  <a:lnTo>
                    <a:pt x="733" y="716"/>
                  </a:lnTo>
                  <a:lnTo>
                    <a:pt x="732" y="717"/>
                  </a:lnTo>
                  <a:lnTo>
                    <a:pt x="730" y="718"/>
                  </a:lnTo>
                  <a:lnTo>
                    <a:pt x="729" y="718"/>
                  </a:lnTo>
                  <a:lnTo>
                    <a:pt x="728" y="718"/>
                  </a:lnTo>
                  <a:lnTo>
                    <a:pt x="727" y="717"/>
                  </a:lnTo>
                  <a:lnTo>
                    <a:pt x="726" y="717"/>
                  </a:lnTo>
                  <a:lnTo>
                    <a:pt x="725" y="717"/>
                  </a:lnTo>
                  <a:lnTo>
                    <a:pt x="724" y="718"/>
                  </a:lnTo>
                  <a:lnTo>
                    <a:pt x="722" y="719"/>
                  </a:lnTo>
                  <a:lnTo>
                    <a:pt x="722" y="720"/>
                  </a:lnTo>
                  <a:lnTo>
                    <a:pt x="721" y="720"/>
                  </a:lnTo>
                  <a:lnTo>
                    <a:pt x="721" y="721"/>
                  </a:lnTo>
                  <a:lnTo>
                    <a:pt x="720" y="721"/>
                  </a:lnTo>
                  <a:lnTo>
                    <a:pt x="719" y="722"/>
                  </a:lnTo>
                  <a:lnTo>
                    <a:pt x="716" y="730"/>
                  </a:lnTo>
                  <a:lnTo>
                    <a:pt x="716" y="731"/>
                  </a:lnTo>
                  <a:lnTo>
                    <a:pt x="713" y="735"/>
                  </a:lnTo>
                  <a:lnTo>
                    <a:pt x="712" y="736"/>
                  </a:lnTo>
                  <a:lnTo>
                    <a:pt x="711" y="736"/>
                  </a:lnTo>
                  <a:lnTo>
                    <a:pt x="710" y="735"/>
                  </a:lnTo>
                  <a:lnTo>
                    <a:pt x="709" y="735"/>
                  </a:lnTo>
                  <a:lnTo>
                    <a:pt x="708" y="734"/>
                  </a:lnTo>
                  <a:lnTo>
                    <a:pt x="707" y="732"/>
                  </a:lnTo>
                  <a:lnTo>
                    <a:pt x="707" y="731"/>
                  </a:lnTo>
                  <a:lnTo>
                    <a:pt x="706" y="731"/>
                  </a:lnTo>
                  <a:lnTo>
                    <a:pt x="706" y="730"/>
                  </a:lnTo>
                  <a:lnTo>
                    <a:pt x="704" y="728"/>
                  </a:lnTo>
                  <a:lnTo>
                    <a:pt x="700" y="727"/>
                  </a:lnTo>
                  <a:lnTo>
                    <a:pt x="697" y="725"/>
                  </a:lnTo>
                  <a:lnTo>
                    <a:pt x="695" y="725"/>
                  </a:lnTo>
                  <a:lnTo>
                    <a:pt x="693" y="724"/>
                  </a:lnTo>
                  <a:lnTo>
                    <a:pt x="691" y="724"/>
                  </a:lnTo>
                  <a:lnTo>
                    <a:pt x="690" y="724"/>
                  </a:lnTo>
                  <a:lnTo>
                    <a:pt x="690" y="725"/>
                  </a:lnTo>
                  <a:lnTo>
                    <a:pt x="691" y="727"/>
                  </a:lnTo>
                  <a:lnTo>
                    <a:pt x="693" y="727"/>
                  </a:lnTo>
                  <a:lnTo>
                    <a:pt x="696" y="728"/>
                  </a:lnTo>
                  <a:lnTo>
                    <a:pt x="699" y="729"/>
                  </a:lnTo>
                  <a:lnTo>
                    <a:pt x="700" y="730"/>
                  </a:lnTo>
                  <a:lnTo>
                    <a:pt x="702" y="730"/>
                  </a:lnTo>
                  <a:lnTo>
                    <a:pt x="705" y="732"/>
                  </a:lnTo>
                  <a:lnTo>
                    <a:pt x="706" y="733"/>
                  </a:lnTo>
                  <a:lnTo>
                    <a:pt x="705" y="734"/>
                  </a:lnTo>
                  <a:lnTo>
                    <a:pt x="704" y="735"/>
                  </a:lnTo>
                  <a:lnTo>
                    <a:pt x="704" y="736"/>
                  </a:lnTo>
                  <a:lnTo>
                    <a:pt x="707" y="736"/>
                  </a:lnTo>
                  <a:lnTo>
                    <a:pt x="709" y="736"/>
                  </a:lnTo>
                  <a:lnTo>
                    <a:pt x="711" y="737"/>
                  </a:lnTo>
                  <a:lnTo>
                    <a:pt x="713" y="738"/>
                  </a:lnTo>
                  <a:lnTo>
                    <a:pt x="713" y="737"/>
                  </a:lnTo>
                  <a:lnTo>
                    <a:pt x="714" y="737"/>
                  </a:lnTo>
                  <a:lnTo>
                    <a:pt x="719" y="732"/>
                  </a:lnTo>
                  <a:lnTo>
                    <a:pt x="720" y="729"/>
                  </a:lnTo>
                  <a:lnTo>
                    <a:pt x="720" y="727"/>
                  </a:lnTo>
                  <a:lnTo>
                    <a:pt x="721" y="725"/>
                  </a:lnTo>
                  <a:lnTo>
                    <a:pt x="721" y="724"/>
                  </a:lnTo>
                  <a:lnTo>
                    <a:pt x="722" y="723"/>
                  </a:lnTo>
                  <a:lnTo>
                    <a:pt x="724" y="723"/>
                  </a:lnTo>
                  <a:lnTo>
                    <a:pt x="726" y="724"/>
                  </a:lnTo>
                  <a:lnTo>
                    <a:pt x="728" y="724"/>
                  </a:lnTo>
                  <a:lnTo>
                    <a:pt x="729" y="724"/>
                  </a:lnTo>
                  <a:lnTo>
                    <a:pt x="731" y="723"/>
                  </a:lnTo>
                  <a:lnTo>
                    <a:pt x="732" y="722"/>
                  </a:lnTo>
                  <a:lnTo>
                    <a:pt x="733" y="722"/>
                  </a:lnTo>
                  <a:lnTo>
                    <a:pt x="734" y="723"/>
                  </a:lnTo>
                  <a:lnTo>
                    <a:pt x="734" y="724"/>
                  </a:lnTo>
                  <a:lnTo>
                    <a:pt x="734" y="725"/>
                  </a:lnTo>
                  <a:lnTo>
                    <a:pt x="734" y="731"/>
                  </a:lnTo>
                  <a:lnTo>
                    <a:pt x="735" y="732"/>
                  </a:lnTo>
                  <a:lnTo>
                    <a:pt x="735" y="733"/>
                  </a:lnTo>
                  <a:lnTo>
                    <a:pt x="736" y="734"/>
                  </a:lnTo>
                  <a:lnTo>
                    <a:pt x="736" y="737"/>
                  </a:lnTo>
                  <a:lnTo>
                    <a:pt x="736" y="739"/>
                  </a:lnTo>
                  <a:lnTo>
                    <a:pt x="736" y="740"/>
                  </a:lnTo>
                  <a:lnTo>
                    <a:pt x="736" y="741"/>
                  </a:lnTo>
                  <a:lnTo>
                    <a:pt x="736" y="742"/>
                  </a:lnTo>
                  <a:lnTo>
                    <a:pt x="738" y="743"/>
                  </a:lnTo>
                  <a:lnTo>
                    <a:pt x="738" y="744"/>
                  </a:lnTo>
                  <a:lnTo>
                    <a:pt x="743" y="749"/>
                  </a:lnTo>
                  <a:lnTo>
                    <a:pt x="743" y="750"/>
                  </a:lnTo>
                  <a:lnTo>
                    <a:pt x="742" y="753"/>
                  </a:lnTo>
                  <a:lnTo>
                    <a:pt x="741" y="756"/>
                  </a:lnTo>
                  <a:lnTo>
                    <a:pt x="740" y="759"/>
                  </a:lnTo>
                  <a:lnTo>
                    <a:pt x="739" y="760"/>
                  </a:lnTo>
                  <a:lnTo>
                    <a:pt x="738" y="760"/>
                  </a:lnTo>
                  <a:lnTo>
                    <a:pt x="736" y="760"/>
                  </a:lnTo>
                  <a:lnTo>
                    <a:pt x="734" y="760"/>
                  </a:lnTo>
                  <a:lnTo>
                    <a:pt x="733" y="760"/>
                  </a:lnTo>
                  <a:lnTo>
                    <a:pt x="733" y="761"/>
                  </a:lnTo>
                  <a:lnTo>
                    <a:pt x="735" y="762"/>
                  </a:lnTo>
                  <a:lnTo>
                    <a:pt x="739" y="762"/>
                  </a:lnTo>
                  <a:lnTo>
                    <a:pt x="739" y="761"/>
                  </a:lnTo>
                  <a:lnTo>
                    <a:pt x="741" y="760"/>
                  </a:lnTo>
                  <a:lnTo>
                    <a:pt x="741" y="759"/>
                  </a:lnTo>
                  <a:lnTo>
                    <a:pt x="742" y="759"/>
                  </a:lnTo>
                  <a:lnTo>
                    <a:pt x="743" y="757"/>
                  </a:lnTo>
                  <a:lnTo>
                    <a:pt x="745" y="756"/>
                  </a:lnTo>
                  <a:lnTo>
                    <a:pt x="746" y="755"/>
                  </a:lnTo>
                  <a:lnTo>
                    <a:pt x="748" y="754"/>
                  </a:lnTo>
                  <a:lnTo>
                    <a:pt x="749" y="754"/>
                  </a:lnTo>
                  <a:lnTo>
                    <a:pt x="750" y="754"/>
                  </a:lnTo>
                  <a:lnTo>
                    <a:pt x="751" y="754"/>
                  </a:lnTo>
                  <a:lnTo>
                    <a:pt x="752" y="754"/>
                  </a:lnTo>
                  <a:lnTo>
                    <a:pt x="753" y="754"/>
                  </a:lnTo>
                  <a:lnTo>
                    <a:pt x="753" y="753"/>
                  </a:lnTo>
                  <a:lnTo>
                    <a:pt x="753" y="752"/>
                  </a:lnTo>
                  <a:lnTo>
                    <a:pt x="754" y="752"/>
                  </a:lnTo>
                  <a:lnTo>
                    <a:pt x="755" y="752"/>
                  </a:lnTo>
                  <a:lnTo>
                    <a:pt x="756" y="752"/>
                  </a:lnTo>
                  <a:lnTo>
                    <a:pt x="756" y="753"/>
                  </a:lnTo>
                  <a:lnTo>
                    <a:pt x="757" y="753"/>
                  </a:lnTo>
                  <a:lnTo>
                    <a:pt x="758" y="753"/>
                  </a:lnTo>
                  <a:lnTo>
                    <a:pt x="758" y="754"/>
                  </a:lnTo>
                  <a:lnTo>
                    <a:pt x="759" y="755"/>
                  </a:lnTo>
                  <a:lnTo>
                    <a:pt x="760" y="755"/>
                  </a:lnTo>
                  <a:lnTo>
                    <a:pt x="761" y="755"/>
                  </a:lnTo>
                  <a:lnTo>
                    <a:pt x="762" y="755"/>
                  </a:lnTo>
                  <a:lnTo>
                    <a:pt x="764" y="757"/>
                  </a:lnTo>
                  <a:lnTo>
                    <a:pt x="765" y="757"/>
                  </a:lnTo>
                  <a:lnTo>
                    <a:pt x="766" y="757"/>
                  </a:lnTo>
                  <a:lnTo>
                    <a:pt x="767" y="756"/>
                  </a:lnTo>
                  <a:lnTo>
                    <a:pt x="767" y="752"/>
                  </a:lnTo>
                  <a:lnTo>
                    <a:pt x="768" y="751"/>
                  </a:lnTo>
                  <a:lnTo>
                    <a:pt x="768" y="750"/>
                  </a:lnTo>
                  <a:lnTo>
                    <a:pt x="769" y="749"/>
                  </a:lnTo>
                  <a:lnTo>
                    <a:pt x="770" y="749"/>
                  </a:lnTo>
                  <a:lnTo>
                    <a:pt x="770" y="746"/>
                  </a:lnTo>
                  <a:lnTo>
                    <a:pt x="771" y="745"/>
                  </a:lnTo>
                  <a:lnTo>
                    <a:pt x="771" y="746"/>
                  </a:lnTo>
                  <a:lnTo>
                    <a:pt x="774" y="747"/>
                  </a:lnTo>
                  <a:lnTo>
                    <a:pt x="776" y="748"/>
                  </a:lnTo>
                  <a:lnTo>
                    <a:pt x="776" y="749"/>
                  </a:lnTo>
                  <a:lnTo>
                    <a:pt x="777" y="751"/>
                  </a:lnTo>
                  <a:lnTo>
                    <a:pt x="777" y="754"/>
                  </a:lnTo>
                  <a:lnTo>
                    <a:pt x="777" y="755"/>
                  </a:lnTo>
                  <a:lnTo>
                    <a:pt x="776" y="755"/>
                  </a:lnTo>
                  <a:lnTo>
                    <a:pt x="776" y="756"/>
                  </a:lnTo>
                  <a:lnTo>
                    <a:pt x="777" y="756"/>
                  </a:lnTo>
                  <a:lnTo>
                    <a:pt x="778" y="756"/>
                  </a:lnTo>
                  <a:lnTo>
                    <a:pt x="779" y="756"/>
                  </a:lnTo>
                  <a:lnTo>
                    <a:pt x="779" y="759"/>
                  </a:lnTo>
                  <a:lnTo>
                    <a:pt x="780" y="759"/>
                  </a:lnTo>
                  <a:lnTo>
                    <a:pt x="780" y="760"/>
                  </a:lnTo>
                  <a:lnTo>
                    <a:pt x="781" y="760"/>
                  </a:lnTo>
                  <a:lnTo>
                    <a:pt x="782" y="760"/>
                  </a:lnTo>
                  <a:lnTo>
                    <a:pt x="783" y="760"/>
                  </a:lnTo>
                  <a:lnTo>
                    <a:pt x="784" y="759"/>
                  </a:lnTo>
                  <a:lnTo>
                    <a:pt x="786" y="760"/>
                  </a:lnTo>
                  <a:lnTo>
                    <a:pt x="787" y="760"/>
                  </a:lnTo>
                  <a:lnTo>
                    <a:pt x="787" y="761"/>
                  </a:lnTo>
                  <a:lnTo>
                    <a:pt x="786" y="767"/>
                  </a:lnTo>
                  <a:lnTo>
                    <a:pt x="786" y="768"/>
                  </a:lnTo>
                  <a:lnTo>
                    <a:pt x="785" y="769"/>
                  </a:lnTo>
                  <a:lnTo>
                    <a:pt x="786" y="769"/>
                  </a:lnTo>
                  <a:lnTo>
                    <a:pt x="786" y="770"/>
                  </a:lnTo>
                  <a:lnTo>
                    <a:pt x="786" y="771"/>
                  </a:lnTo>
                  <a:lnTo>
                    <a:pt x="786" y="774"/>
                  </a:lnTo>
                  <a:lnTo>
                    <a:pt x="785" y="776"/>
                  </a:lnTo>
                  <a:lnTo>
                    <a:pt x="784" y="778"/>
                  </a:lnTo>
                  <a:lnTo>
                    <a:pt x="784" y="779"/>
                  </a:lnTo>
                  <a:lnTo>
                    <a:pt x="784" y="780"/>
                  </a:lnTo>
                  <a:lnTo>
                    <a:pt x="783" y="781"/>
                  </a:lnTo>
                  <a:lnTo>
                    <a:pt x="782" y="783"/>
                  </a:lnTo>
                  <a:lnTo>
                    <a:pt x="782" y="784"/>
                  </a:lnTo>
                  <a:lnTo>
                    <a:pt x="779" y="785"/>
                  </a:lnTo>
                  <a:lnTo>
                    <a:pt x="776" y="785"/>
                  </a:lnTo>
                  <a:lnTo>
                    <a:pt x="774" y="785"/>
                  </a:lnTo>
                  <a:lnTo>
                    <a:pt x="769" y="785"/>
                  </a:lnTo>
                  <a:lnTo>
                    <a:pt x="768" y="785"/>
                  </a:lnTo>
                  <a:lnTo>
                    <a:pt x="766" y="785"/>
                  </a:lnTo>
                  <a:lnTo>
                    <a:pt x="765" y="785"/>
                  </a:lnTo>
                  <a:lnTo>
                    <a:pt x="764" y="785"/>
                  </a:lnTo>
                  <a:lnTo>
                    <a:pt x="763" y="783"/>
                  </a:lnTo>
                  <a:lnTo>
                    <a:pt x="762" y="783"/>
                  </a:lnTo>
                  <a:lnTo>
                    <a:pt x="762" y="782"/>
                  </a:lnTo>
                  <a:lnTo>
                    <a:pt x="761" y="781"/>
                  </a:lnTo>
                  <a:lnTo>
                    <a:pt x="761" y="779"/>
                  </a:lnTo>
                  <a:lnTo>
                    <a:pt x="760" y="777"/>
                  </a:lnTo>
                  <a:lnTo>
                    <a:pt x="760" y="776"/>
                  </a:lnTo>
                  <a:lnTo>
                    <a:pt x="759" y="776"/>
                  </a:lnTo>
                  <a:lnTo>
                    <a:pt x="758" y="775"/>
                  </a:lnTo>
                  <a:lnTo>
                    <a:pt x="757" y="775"/>
                  </a:lnTo>
                  <a:lnTo>
                    <a:pt x="756" y="774"/>
                  </a:lnTo>
                  <a:lnTo>
                    <a:pt x="755" y="774"/>
                  </a:lnTo>
                  <a:lnTo>
                    <a:pt x="753" y="774"/>
                  </a:lnTo>
                  <a:lnTo>
                    <a:pt x="751" y="774"/>
                  </a:lnTo>
                  <a:lnTo>
                    <a:pt x="750" y="774"/>
                  </a:lnTo>
                  <a:lnTo>
                    <a:pt x="748" y="775"/>
                  </a:lnTo>
                  <a:lnTo>
                    <a:pt x="747" y="776"/>
                  </a:lnTo>
                  <a:lnTo>
                    <a:pt x="746" y="776"/>
                  </a:lnTo>
                  <a:lnTo>
                    <a:pt x="745" y="776"/>
                  </a:lnTo>
                  <a:lnTo>
                    <a:pt x="744" y="776"/>
                  </a:lnTo>
                  <a:lnTo>
                    <a:pt x="739" y="776"/>
                  </a:lnTo>
                  <a:lnTo>
                    <a:pt x="738" y="776"/>
                  </a:lnTo>
                  <a:lnTo>
                    <a:pt x="735" y="777"/>
                  </a:lnTo>
                  <a:lnTo>
                    <a:pt x="733" y="778"/>
                  </a:lnTo>
                  <a:lnTo>
                    <a:pt x="733" y="779"/>
                  </a:lnTo>
                  <a:lnTo>
                    <a:pt x="729" y="782"/>
                  </a:lnTo>
                  <a:lnTo>
                    <a:pt x="727" y="782"/>
                  </a:lnTo>
                  <a:lnTo>
                    <a:pt x="726" y="783"/>
                  </a:lnTo>
                  <a:lnTo>
                    <a:pt x="725" y="783"/>
                  </a:lnTo>
                  <a:lnTo>
                    <a:pt x="723" y="782"/>
                  </a:lnTo>
                  <a:lnTo>
                    <a:pt x="722" y="781"/>
                  </a:lnTo>
                  <a:lnTo>
                    <a:pt x="720" y="779"/>
                  </a:lnTo>
                  <a:lnTo>
                    <a:pt x="719" y="778"/>
                  </a:lnTo>
                  <a:lnTo>
                    <a:pt x="719" y="777"/>
                  </a:lnTo>
                  <a:lnTo>
                    <a:pt x="718" y="776"/>
                  </a:lnTo>
                  <a:lnTo>
                    <a:pt x="716" y="774"/>
                  </a:lnTo>
                  <a:lnTo>
                    <a:pt x="714" y="773"/>
                  </a:lnTo>
                  <a:lnTo>
                    <a:pt x="713" y="772"/>
                  </a:lnTo>
                  <a:lnTo>
                    <a:pt x="712" y="773"/>
                  </a:lnTo>
                  <a:lnTo>
                    <a:pt x="713" y="774"/>
                  </a:lnTo>
                  <a:lnTo>
                    <a:pt x="716" y="776"/>
                  </a:lnTo>
                  <a:lnTo>
                    <a:pt x="717" y="777"/>
                  </a:lnTo>
                  <a:lnTo>
                    <a:pt x="718" y="778"/>
                  </a:lnTo>
                  <a:lnTo>
                    <a:pt x="719" y="781"/>
                  </a:lnTo>
                  <a:lnTo>
                    <a:pt x="721" y="783"/>
                  </a:lnTo>
                  <a:lnTo>
                    <a:pt x="722" y="783"/>
                  </a:lnTo>
                  <a:lnTo>
                    <a:pt x="723" y="784"/>
                  </a:lnTo>
                  <a:lnTo>
                    <a:pt x="724" y="786"/>
                  </a:lnTo>
                  <a:lnTo>
                    <a:pt x="724" y="787"/>
                  </a:lnTo>
                  <a:lnTo>
                    <a:pt x="723" y="788"/>
                  </a:lnTo>
                  <a:lnTo>
                    <a:pt x="724" y="790"/>
                  </a:lnTo>
                  <a:lnTo>
                    <a:pt x="724" y="791"/>
                  </a:lnTo>
                  <a:lnTo>
                    <a:pt x="724" y="792"/>
                  </a:lnTo>
                  <a:lnTo>
                    <a:pt x="723" y="794"/>
                  </a:lnTo>
                  <a:lnTo>
                    <a:pt x="723" y="795"/>
                  </a:lnTo>
                  <a:lnTo>
                    <a:pt x="721" y="796"/>
                  </a:lnTo>
                  <a:lnTo>
                    <a:pt x="718" y="798"/>
                  </a:lnTo>
                  <a:lnTo>
                    <a:pt x="716" y="798"/>
                  </a:lnTo>
                  <a:lnTo>
                    <a:pt x="716" y="800"/>
                  </a:lnTo>
                  <a:lnTo>
                    <a:pt x="715" y="800"/>
                  </a:lnTo>
                  <a:lnTo>
                    <a:pt x="714" y="800"/>
                  </a:lnTo>
                  <a:lnTo>
                    <a:pt x="713" y="800"/>
                  </a:lnTo>
                  <a:lnTo>
                    <a:pt x="712" y="800"/>
                  </a:lnTo>
                  <a:lnTo>
                    <a:pt x="712" y="801"/>
                  </a:lnTo>
                  <a:lnTo>
                    <a:pt x="713" y="801"/>
                  </a:lnTo>
                  <a:lnTo>
                    <a:pt x="714" y="801"/>
                  </a:lnTo>
                  <a:lnTo>
                    <a:pt x="715" y="801"/>
                  </a:lnTo>
                  <a:lnTo>
                    <a:pt x="716" y="801"/>
                  </a:lnTo>
                  <a:lnTo>
                    <a:pt x="717" y="800"/>
                  </a:lnTo>
                  <a:lnTo>
                    <a:pt x="717" y="799"/>
                  </a:lnTo>
                  <a:lnTo>
                    <a:pt x="718" y="799"/>
                  </a:lnTo>
                  <a:lnTo>
                    <a:pt x="719" y="799"/>
                  </a:lnTo>
                  <a:lnTo>
                    <a:pt x="720" y="799"/>
                  </a:lnTo>
                  <a:lnTo>
                    <a:pt x="721" y="799"/>
                  </a:lnTo>
                  <a:lnTo>
                    <a:pt x="721" y="800"/>
                  </a:lnTo>
                  <a:lnTo>
                    <a:pt x="721" y="801"/>
                  </a:lnTo>
                  <a:lnTo>
                    <a:pt x="722" y="802"/>
                  </a:lnTo>
                  <a:lnTo>
                    <a:pt x="721" y="803"/>
                  </a:lnTo>
                  <a:lnTo>
                    <a:pt x="722" y="804"/>
                  </a:lnTo>
                  <a:lnTo>
                    <a:pt x="722" y="806"/>
                  </a:lnTo>
                  <a:lnTo>
                    <a:pt x="721" y="808"/>
                  </a:lnTo>
                  <a:lnTo>
                    <a:pt x="720" y="809"/>
                  </a:lnTo>
                  <a:lnTo>
                    <a:pt x="720" y="810"/>
                  </a:lnTo>
                  <a:lnTo>
                    <a:pt x="719" y="811"/>
                  </a:lnTo>
                  <a:lnTo>
                    <a:pt x="718" y="811"/>
                  </a:lnTo>
                  <a:lnTo>
                    <a:pt x="717" y="813"/>
                  </a:lnTo>
                  <a:lnTo>
                    <a:pt x="718" y="812"/>
                  </a:lnTo>
                  <a:lnTo>
                    <a:pt x="719" y="812"/>
                  </a:lnTo>
                  <a:lnTo>
                    <a:pt x="720" y="811"/>
                  </a:lnTo>
                  <a:lnTo>
                    <a:pt x="721" y="813"/>
                  </a:lnTo>
                  <a:lnTo>
                    <a:pt x="721" y="814"/>
                  </a:lnTo>
                  <a:lnTo>
                    <a:pt x="723" y="814"/>
                  </a:lnTo>
                  <a:lnTo>
                    <a:pt x="722" y="816"/>
                  </a:lnTo>
                  <a:lnTo>
                    <a:pt x="722" y="818"/>
                  </a:lnTo>
                  <a:lnTo>
                    <a:pt x="721" y="819"/>
                  </a:lnTo>
                  <a:lnTo>
                    <a:pt x="719" y="819"/>
                  </a:lnTo>
                  <a:lnTo>
                    <a:pt x="718" y="819"/>
                  </a:lnTo>
                  <a:lnTo>
                    <a:pt x="717" y="819"/>
                  </a:lnTo>
                  <a:lnTo>
                    <a:pt x="716" y="822"/>
                  </a:lnTo>
                  <a:lnTo>
                    <a:pt x="716" y="823"/>
                  </a:lnTo>
                  <a:lnTo>
                    <a:pt x="717" y="823"/>
                  </a:lnTo>
                  <a:lnTo>
                    <a:pt x="719" y="823"/>
                  </a:lnTo>
                  <a:lnTo>
                    <a:pt x="722" y="825"/>
                  </a:lnTo>
                  <a:lnTo>
                    <a:pt x="725" y="825"/>
                  </a:lnTo>
                  <a:lnTo>
                    <a:pt x="727" y="824"/>
                  </a:lnTo>
                  <a:lnTo>
                    <a:pt x="728" y="824"/>
                  </a:lnTo>
                  <a:lnTo>
                    <a:pt x="729" y="824"/>
                  </a:lnTo>
                  <a:lnTo>
                    <a:pt x="730" y="825"/>
                  </a:lnTo>
                  <a:lnTo>
                    <a:pt x="730" y="826"/>
                  </a:lnTo>
                  <a:lnTo>
                    <a:pt x="730" y="827"/>
                  </a:lnTo>
                  <a:lnTo>
                    <a:pt x="731" y="827"/>
                  </a:lnTo>
                  <a:lnTo>
                    <a:pt x="731" y="828"/>
                  </a:lnTo>
                  <a:lnTo>
                    <a:pt x="732" y="831"/>
                  </a:lnTo>
                  <a:lnTo>
                    <a:pt x="733" y="831"/>
                  </a:lnTo>
                  <a:lnTo>
                    <a:pt x="735" y="832"/>
                  </a:lnTo>
                  <a:lnTo>
                    <a:pt x="736" y="834"/>
                  </a:lnTo>
                  <a:lnTo>
                    <a:pt x="738" y="835"/>
                  </a:lnTo>
                  <a:lnTo>
                    <a:pt x="738" y="837"/>
                  </a:lnTo>
                  <a:lnTo>
                    <a:pt x="739" y="841"/>
                  </a:lnTo>
                  <a:lnTo>
                    <a:pt x="740" y="842"/>
                  </a:lnTo>
                  <a:lnTo>
                    <a:pt x="740" y="843"/>
                  </a:lnTo>
                  <a:lnTo>
                    <a:pt x="741" y="848"/>
                  </a:lnTo>
                  <a:lnTo>
                    <a:pt x="742" y="849"/>
                  </a:lnTo>
                  <a:lnTo>
                    <a:pt x="742" y="853"/>
                  </a:lnTo>
                  <a:lnTo>
                    <a:pt x="743" y="854"/>
                  </a:lnTo>
                  <a:lnTo>
                    <a:pt x="744" y="853"/>
                  </a:lnTo>
                  <a:lnTo>
                    <a:pt x="745" y="851"/>
                  </a:lnTo>
                  <a:lnTo>
                    <a:pt x="745" y="850"/>
                  </a:lnTo>
                  <a:lnTo>
                    <a:pt x="744" y="848"/>
                  </a:lnTo>
                  <a:lnTo>
                    <a:pt x="742" y="844"/>
                  </a:lnTo>
                  <a:lnTo>
                    <a:pt x="741" y="839"/>
                  </a:lnTo>
                  <a:lnTo>
                    <a:pt x="740" y="836"/>
                  </a:lnTo>
                  <a:lnTo>
                    <a:pt x="740" y="835"/>
                  </a:lnTo>
                  <a:lnTo>
                    <a:pt x="738" y="833"/>
                  </a:lnTo>
                  <a:lnTo>
                    <a:pt x="736" y="831"/>
                  </a:lnTo>
                  <a:lnTo>
                    <a:pt x="735" y="831"/>
                  </a:lnTo>
                  <a:lnTo>
                    <a:pt x="734" y="831"/>
                  </a:lnTo>
                  <a:lnTo>
                    <a:pt x="734" y="830"/>
                  </a:lnTo>
                  <a:lnTo>
                    <a:pt x="734" y="829"/>
                  </a:lnTo>
                  <a:lnTo>
                    <a:pt x="734" y="828"/>
                  </a:lnTo>
                  <a:lnTo>
                    <a:pt x="733" y="828"/>
                  </a:lnTo>
                  <a:lnTo>
                    <a:pt x="733" y="827"/>
                  </a:lnTo>
                  <a:lnTo>
                    <a:pt x="732" y="827"/>
                  </a:lnTo>
                  <a:lnTo>
                    <a:pt x="732" y="825"/>
                  </a:lnTo>
                  <a:lnTo>
                    <a:pt x="731" y="823"/>
                  </a:lnTo>
                  <a:lnTo>
                    <a:pt x="731" y="822"/>
                  </a:lnTo>
                  <a:lnTo>
                    <a:pt x="732" y="821"/>
                  </a:lnTo>
                  <a:lnTo>
                    <a:pt x="733" y="818"/>
                  </a:lnTo>
                  <a:lnTo>
                    <a:pt x="734" y="817"/>
                  </a:lnTo>
                  <a:lnTo>
                    <a:pt x="735" y="816"/>
                  </a:lnTo>
                  <a:lnTo>
                    <a:pt x="741" y="818"/>
                  </a:lnTo>
                  <a:lnTo>
                    <a:pt x="742" y="818"/>
                  </a:lnTo>
                  <a:lnTo>
                    <a:pt x="745" y="819"/>
                  </a:lnTo>
                  <a:lnTo>
                    <a:pt x="747" y="821"/>
                  </a:lnTo>
                  <a:lnTo>
                    <a:pt x="750" y="822"/>
                  </a:lnTo>
                  <a:lnTo>
                    <a:pt x="752" y="823"/>
                  </a:lnTo>
                  <a:lnTo>
                    <a:pt x="753" y="823"/>
                  </a:lnTo>
                  <a:lnTo>
                    <a:pt x="754" y="823"/>
                  </a:lnTo>
                  <a:lnTo>
                    <a:pt x="755" y="823"/>
                  </a:lnTo>
                  <a:lnTo>
                    <a:pt x="756" y="823"/>
                  </a:lnTo>
                  <a:lnTo>
                    <a:pt x="757" y="824"/>
                  </a:lnTo>
                  <a:lnTo>
                    <a:pt x="758" y="824"/>
                  </a:lnTo>
                  <a:lnTo>
                    <a:pt x="760" y="824"/>
                  </a:lnTo>
                  <a:lnTo>
                    <a:pt x="763" y="825"/>
                  </a:lnTo>
                  <a:lnTo>
                    <a:pt x="766" y="824"/>
                  </a:lnTo>
                  <a:lnTo>
                    <a:pt x="767" y="823"/>
                  </a:lnTo>
                  <a:lnTo>
                    <a:pt x="769" y="822"/>
                  </a:lnTo>
                  <a:lnTo>
                    <a:pt x="770" y="822"/>
                  </a:lnTo>
                  <a:lnTo>
                    <a:pt x="771" y="822"/>
                  </a:lnTo>
                  <a:lnTo>
                    <a:pt x="774" y="822"/>
                  </a:lnTo>
                  <a:lnTo>
                    <a:pt x="775" y="823"/>
                  </a:lnTo>
                  <a:lnTo>
                    <a:pt x="776" y="824"/>
                  </a:lnTo>
                  <a:lnTo>
                    <a:pt x="776" y="825"/>
                  </a:lnTo>
                  <a:lnTo>
                    <a:pt x="776" y="830"/>
                  </a:lnTo>
                  <a:lnTo>
                    <a:pt x="772" y="832"/>
                  </a:lnTo>
                  <a:lnTo>
                    <a:pt x="772" y="833"/>
                  </a:lnTo>
                  <a:lnTo>
                    <a:pt x="772" y="834"/>
                  </a:lnTo>
                  <a:lnTo>
                    <a:pt x="774" y="835"/>
                  </a:lnTo>
                  <a:lnTo>
                    <a:pt x="775" y="835"/>
                  </a:lnTo>
                  <a:lnTo>
                    <a:pt x="775" y="836"/>
                  </a:lnTo>
                  <a:lnTo>
                    <a:pt x="772" y="836"/>
                  </a:lnTo>
                  <a:lnTo>
                    <a:pt x="771" y="837"/>
                  </a:lnTo>
                  <a:lnTo>
                    <a:pt x="777" y="845"/>
                  </a:lnTo>
                  <a:lnTo>
                    <a:pt x="777" y="846"/>
                  </a:lnTo>
                  <a:lnTo>
                    <a:pt x="777" y="849"/>
                  </a:lnTo>
                  <a:lnTo>
                    <a:pt x="778" y="850"/>
                  </a:lnTo>
                  <a:lnTo>
                    <a:pt x="779" y="851"/>
                  </a:lnTo>
                  <a:lnTo>
                    <a:pt x="779" y="853"/>
                  </a:lnTo>
                  <a:lnTo>
                    <a:pt x="781" y="853"/>
                  </a:lnTo>
                  <a:lnTo>
                    <a:pt x="781" y="855"/>
                  </a:lnTo>
                  <a:lnTo>
                    <a:pt x="781" y="856"/>
                  </a:lnTo>
                  <a:lnTo>
                    <a:pt x="781" y="858"/>
                  </a:lnTo>
                  <a:lnTo>
                    <a:pt x="781" y="859"/>
                  </a:lnTo>
                  <a:lnTo>
                    <a:pt x="780" y="860"/>
                  </a:lnTo>
                  <a:lnTo>
                    <a:pt x="778" y="861"/>
                  </a:lnTo>
                  <a:lnTo>
                    <a:pt x="777" y="861"/>
                  </a:lnTo>
                  <a:lnTo>
                    <a:pt x="774" y="862"/>
                  </a:lnTo>
                  <a:lnTo>
                    <a:pt x="770" y="863"/>
                  </a:lnTo>
                  <a:lnTo>
                    <a:pt x="768" y="864"/>
                  </a:lnTo>
                  <a:lnTo>
                    <a:pt x="764" y="865"/>
                  </a:lnTo>
                  <a:lnTo>
                    <a:pt x="763" y="865"/>
                  </a:lnTo>
                  <a:lnTo>
                    <a:pt x="762" y="866"/>
                  </a:lnTo>
                  <a:lnTo>
                    <a:pt x="759" y="866"/>
                  </a:lnTo>
                  <a:lnTo>
                    <a:pt x="754" y="865"/>
                  </a:lnTo>
                  <a:lnTo>
                    <a:pt x="753" y="866"/>
                  </a:lnTo>
                  <a:lnTo>
                    <a:pt x="753" y="867"/>
                  </a:lnTo>
                  <a:lnTo>
                    <a:pt x="752" y="867"/>
                  </a:lnTo>
                  <a:lnTo>
                    <a:pt x="752" y="868"/>
                  </a:lnTo>
                  <a:lnTo>
                    <a:pt x="752" y="869"/>
                  </a:lnTo>
                  <a:lnTo>
                    <a:pt x="753" y="870"/>
                  </a:lnTo>
                  <a:lnTo>
                    <a:pt x="755" y="870"/>
                  </a:lnTo>
                  <a:lnTo>
                    <a:pt x="756" y="871"/>
                  </a:lnTo>
                  <a:lnTo>
                    <a:pt x="756" y="872"/>
                  </a:lnTo>
                  <a:lnTo>
                    <a:pt x="756" y="873"/>
                  </a:lnTo>
                  <a:lnTo>
                    <a:pt x="756" y="874"/>
                  </a:lnTo>
                  <a:lnTo>
                    <a:pt x="755" y="874"/>
                  </a:lnTo>
                  <a:lnTo>
                    <a:pt x="752" y="876"/>
                  </a:lnTo>
                  <a:lnTo>
                    <a:pt x="752" y="877"/>
                  </a:lnTo>
                  <a:lnTo>
                    <a:pt x="752" y="878"/>
                  </a:lnTo>
                  <a:lnTo>
                    <a:pt x="751" y="878"/>
                  </a:lnTo>
                  <a:lnTo>
                    <a:pt x="750" y="878"/>
                  </a:lnTo>
                  <a:lnTo>
                    <a:pt x="749" y="879"/>
                  </a:lnTo>
                  <a:lnTo>
                    <a:pt x="748" y="880"/>
                  </a:lnTo>
                  <a:lnTo>
                    <a:pt x="746" y="885"/>
                  </a:lnTo>
                  <a:lnTo>
                    <a:pt x="745" y="890"/>
                  </a:lnTo>
                  <a:lnTo>
                    <a:pt x="744" y="891"/>
                  </a:lnTo>
                  <a:lnTo>
                    <a:pt x="743" y="891"/>
                  </a:lnTo>
                  <a:lnTo>
                    <a:pt x="741" y="892"/>
                  </a:lnTo>
                  <a:lnTo>
                    <a:pt x="739" y="892"/>
                  </a:lnTo>
                  <a:lnTo>
                    <a:pt x="736" y="892"/>
                  </a:lnTo>
                  <a:lnTo>
                    <a:pt x="735" y="891"/>
                  </a:lnTo>
                  <a:lnTo>
                    <a:pt x="733" y="890"/>
                  </a:lnTo>
                  <a:lnTo>
                    <a:pt x="731" y="889"/>
                  </a:lnTo>
                  <a:lnTo>
                    <a:pt x="726" y="889"/>
                  </a:lnTo>
                  <a:lnTo>
                    <a:pt x="724" y="889"/>
                  </a:lnTo>
                  <a:lnTo>
                    <a:pt x="722" y="889"/>
                  </a:lnTo>
                  <a:lnTo>
                    <a:pt x="721" y="888"/>
                  </a:lnTo>
                  <a:lnTo>
                    <a:pt x="720" y="888"/>
                  </a:lnTo>
                  <a:lnTo>
                    <a:pt x="718" y="888"/>
                  </a:lnTo>
                  <a:lnTo>
                    <a:pt x="717" y="887"/>
                  </a:lnTo>
                  <a:lnTo>
                    <a:pt x="716" y="886"/>
                  </a:lnTo>
                  <a:lnTo>
                    <a:pt x="715" y="885"/>
                  </a:lnTo>
                  <a:lnTo>
                    <a:pt x="714" y="885"/>
                  </a:lnTo>
                  <a:lnTo>
                    <a:pt x="713" y="885"/>
                  </a:lnTo>
                  <a:lnTo>
                    <a:pt x="711" y="884"/>
                  </a:lnTo>
                  <a:lnTo>
                    <a:pt x="710" y="885"/>
                  </a:lnTo>
                  <a:lnTo>
                    <a:pt x="710" y="884"/>
                  </a:lnTo>
                  <a:lnTo>
                    <a:pt x="709" y="882"/>
                  </a:lnTo>
                  <a:lnTo>
                    <a:pt x="708" y="882"/>
                  </a:lnTo>
                  <a:lnTo>
                    <a:pt x="705" y="881"/>
                  </a:lnTo>
                  <a:lnTo>
                    <a:pt x="704" y="880"/>
                  </a:lnTo>
                  <a:lnTo>
                    <a:pt x="703" y="879"/>
                  </a:lnTo>
                  <a:lnTo>
                    <a:pt x="702" y="878"/>
                  </a:lnTo>
                  <a:lnTo>
                    <a:pt x="699" y="877"/>
                  </a:lnTo>
                  <a:lnTo>
                    <a:pt x="698" y="877"/>
                  </a:lnTo>
                  <a:lnTo>
                    <a:pt x="696" y="876"/>
                  </a:lnTo>
                  <a:lnTo>
                    <a:pt x="695" y="876"/>
                  </a:lnTo>
                  <a:lnTo>
                    <a:pt x="690" y="872"/>
                  </a:lnTo>
                  <a:lnTo>
                    <a:pt x="690" y="871"/>
                  </a:lnTo>
                  <a:lnTo>
                    <a:pt x="689" y="870"/>
                  </a:lnTo>
                  <a:lnTo>
                    <a:pt x="688" y="869"/>
                  </a:lnTo>
                  <a:lnTo>
                    <a:pt x="687" y="865"/>
                  </a:lnTo>
                  <a:lnTo>
                    <a:pt x="687" y="864"/>
                  </a:lnTo>
                  <a:lnTo>
                    <a:pt x="687" y="863"/>
                  </a:lnTo>
                  <a:lnTo>
                    <a:pt x="687" y="862"/>
                  </a:lnTo>
                  <a:lnTo>
                    <a:pt x="688" y="862"/>
                  </a:lnTo>
                  <a:lnTo>
                    <a:pt x="691" y="862"/>
                  </a:lnTo>
                  <a:lnTo>
                    <a:pt x="693" y="862"/>
                  </a:lnTo>
                  <a:lnTo>
                    <a:pt x="694" y="862"/>
                  </a:lnTo>
                  <a:lnTo>
                    <a:pt x="696" y="861"/>
                  </a:lnTo>
                  <a:lnTo>
                    <a:pt x="697" y="861"/>
                  </a:lnTo>
                  <a:lnTo>
                    <a:pt x="700" y="861"/>
                  </a:lnTo>
                  <a:lnTo>
                    <a:pt x="702" y="861"/>
                  </a:lnTo>
                  <a:lnTo>
                    <a:pt x="704" y="863"/>
                  </a:lnTo>
                  <a:lnTo>
                    <a:pt x="706" y="863"/>
                  </a:lnTo>
                  <a:lnTo>
                    <a:pt x="707" y="864"/>
                  </a:lnTo>
                  <a:lnTo>
                    <a:pt x="708" y="864"/>
                  </a:lnTo>
                  <a:lnTo>
                    <a:pt x="709" y="864"/>
                  </a:lnTo>
                  <a:lnTo>
                    <a:pt x="709" y="865"/>
                  </a:lnTo>
                  <a:lnTo>
                    <a:pt x="711" y="865"/>
                  </a:lnTo>
                  <a:lnTo>
                    <a:pt x="714" y="866"/>
                  </a:lnTo>
                  <a:lnTo>
                    <a:pt x="717" y="868"/>
                  </a:lnTo>
                  <a:lnTo>
                    <a:pt x="718" y="868"/>
                  </a:lnTo>
                  <a:lnTo>
                    <a:pt x="720" y="869"/>
                  </a:lnTo>
                  <a:lnTo>
                    <a:pt x="721" y="869"/>
                  </a:lnTo>
                  <a:lnTo>
                    <a:pt x="722" y="869"/>
                  </a:lnTo>
                  <a:lnTo>
                    <a:pt x="724" y="869"/>
                  </a:lnTo>
                  <a:lnTo>
                    <a:pt x="724" y="868"/>
                  </a:lnTo>
                  <a:lnTo>
                    <a:pt x="725" y="867"/>
                  </a:lnTo>
                  <a:lnTo>
                    <a:pt x="727" y="867"/>
                  </a:lnTo>
                  <a:lnTo>
                    <a:pt x="727" y="866"/>
                  </a:lnTo>
                  <a:lnTo>
                    <a:pt x="728" y="864"/>
                  </a:lnTo>
                  <a:lnTo>
                    <a:pt x="729" y="862"/>
                  </a:lnTo>
                  <a:lnTo>
                    <a:pt x="730" y="861"/>
                  </a:lnTo>
                  <a:lnTo>
                    <a:pt x="731" y="860"/>
                  </a:lnTo>
                  <a:lnTo>
                    <a:pt x="732" y="860"/>
                  </a:lnTo>
                  <a:lnTo>
                    <a:pt x="732" y="859"/>
                  </a:lnTo>
                  <a:lnTo>
                    <a:pt x="731" y="859"/>
                  </a:lnTo>
                  <a:lnTo>
                    <a:pt x="730" y="860"/>
                  </a:lnTo>
                  <a:lnTo>
                    <a:pt x="729" y="860"/>
                  </a:lnTo>
                  <a:lnTo>
                    <a:pt x="729" y="861"/>
                  </a:lnTo>
                  <a:lnTo>
                    <a:pt x="728" y="862"/>
                  </a:lnTo>
                  <a:lnTo>
                    <a:pt x="727" y="862"/>
                  </a:lnTo>
                  <a:lnTo>
                    <a:pt x="727" y="863"/>
                  </a:lnTo>
                  <a:lnTo>
                    <a:pt x="727" y="864"/>
                  </a:lnTo>
                  <a:lnTo>
                    <a:pt x="726" y="865"/>
                  </a:lnTo>
                  <a:lnTo>
                    <a:pt x="725" y="866"/>
                  </a:lnTo>
                  <a:lnTo>
                    <a:pt x="724" y="866"/>
                  </a:lnTo>
                  <a:lnTo>
                    <a:pt x="723" y="867"/>
                  </a:lnTo>
                  <a:lnTo>
                    <a:pt x="722" y="868"/>
                  </a:lnTo>
                  <a:lnTo>
                    <a:pt x="720" y="867"/>
                  </a:lnTo>
                  <a:lnTo>
                    <a:pt x="719" y="867"/>
                  </a:lnTo>
                  <a:lnTo>
                    <a:pt x="716" y="865"/>
                  </a:lnTo>
                  <a:lnTo>
                    <a:pt x="714" y="865"/>
                  </a:lnTo>
                  <a:lnTo>
                    <a:pt x="711" y="864"/>
                  </a:lnTo>
                  <a:lnTo>
                    <a:pt x="710" y="863"/>
                  </a:lnTo>
                  <a:lnTo>
                    <a:pt x="708" y="862"/>
                  </a:lnTo>
                  <a:lnTo>
                    <a:pt x="707" y="861"/>
                  </a:lnTo>
                  <a:lnTo>
                    <a:pt x="704" y="860"/>
                  </a:lnTo>
                  <a:lnTo>
                    <a:pt x="699" y="859"/>
                  </a:lnTo>
                  <a:lnTo>
                    <a:pt x="697" y="859"/>
                  </a:lnTo>
                  <a:lnTo>
                    <a:pt x="695" y="860"/>
                  </a:lnTo>
                  <a:lnTo>
                    <a:pt x="693" y="860"/>
                  </a:lnTo>
                  <a:lnTo>
                    <a:pt x="692" y="860"/>
                  </a:lnTo>
                  <a:lnTo>
                    <a:pt x="691" y="860"/>
                  </a:lnTo>
                  <a:lnTo>
                    <a:pt x="689" y="859"/>
                  </a:lnTo>
                  <a:lnTo>
                    <a:pt x="687" y="857"/>
                  </a:lnTo>
                  <a:lnTo>
                    <a:pt x="685" y="854"/>
                  </a:lnTo>
                  <a:lnTo>
                    <a:pt x="684" y="854"/>
                  </a:lnTo>
                  <a:lnTo>
                    <a:pt x="683" y="855"/>
                  </a:lnTo>
                  <a:lnTo>
                    <a:pt x="682" y="856"/>
                  </a:lnTo>
                  <a:lnTo>
                    <a:pt x="681" y="857"/>
                  </a:lnTo>
                  <a:lnTo>
                    <a:pt x="680" y="858"/>
                  </a:lnTo>
                  <a:lnTo>
                    <a:pt x="679" y="859"/>
                  </a:lnTo>
                  <a:lnTo>
                    <a:pt x="678" y="858"/>
                  </a:lnTo>
                  <a:lnTo>
                    <a:pt x="678" y="859"/>
                  </a:lnTo>
                  <a:lnTo>
                    <a:pt x="678" y="860"/>
                  </a:lnTo>
                  <a:lnTo>
                    <a:pt x="678" y="862"/>
                  </a:lnTo>
                  <a:lnTo>
                    <a:pt x="677" y="864"/>
                  </a:lnTo>
                  <a:lnTo>
                    <a:pt x="677" y="865"/>
                  </a:lnTo>
                  <a:lnTo>
                    <a:pt x="677" y="866"/>
                  </a:lnTo>
                  <a:lnTo>
                    <a:pt x="677" y="867"/>
                  </a:lnTo>
                  <a:lnTo>
                    <a:pt x="677" y="868"/>
                  </a:lnTo>
                  <a:lnTo>
                    <a:pt x="677" y="870"/>
                  </a:lnTo>
                  <a:lnTo>
                    <a:pt x="678" y="872"/>
                  </a:lnTo>
                  <a:lnTo>
                    <a:pt x="680" y="875"/>
                  </a:lnTo>
                  <a:lnTo>
                    <a:pt x="680" y="876"/>
                  </a:lnTo>
                  <a:lnTo>
                    <a:pt x="682" y="878"/>
                  </a:lnTo>
                  <a:lnTo>
                    <a:pt x="682" y="879"/>
                  </a:lnTo>
                  <a:lnTo>
                    <a:pt x="682" y="880"/>
                  </a:lnTo>
                  <a:lnTo>
                    <a:pt x="681" y="880"/>
                  </a:lnTo>
                  <a:lnTo>
                    <a:pt x="680" y="880"/>
                  </a:lnTo>
                  <a:lnTo>
                    <a:pt x="679" y="879"/>
                  </a:lnTo>
                  <a:lnTo>
                    <a:pt x="677" y="879"/>
                  </a:lnTo>
                  <a:lnTo>
                    <a:pt x="676" y="878"/>
                  </a:lnTo>
                  <a:lnTo>
                    <a:pt x="675" y="878"/>
                  </a:lnTo>
                  <a:lnTo>
                    <a:pt x="674" y="879"/>
                  </a:lnTo>
                  <a:lnTo>
                    <a:pt x="672" y="879"/>
                  </a:lnTo>
                  <a:lnTo>
                    <a:pt x="668" y="877"/>
                  </a:lnTo>
                  <a:lnTo>
                    <a:pt x="664" y="874"/>
                  </a:lnTo>
                  <a:lnTo>
                    <a:pt x="666" y="873"/>
                  </a:lnTo>
                  <a:lnTo>
                    <a:pt x="664" y="872"/>
                  </a:lnTo>
                  <a:lnTo>
                    <a:pt x="664" y="871"/>
                  </a:lnTo>
                  <a:lnTo>
                    <a:pt x="662" y="868"/>
                  </a:lnTo>
                  <a:lnTo>
                    <a:pt x="661" y="868"/>
                  </a:lnTo>
                  <a:lnTo>
                    <a:pt x="661" y="867"/>
                  </a:lnTo>
                  <a:lnTo>
                    <a:pt x="660" y="867"/>
                  </a:lnTo>
                  <a:lnTo>
                    <a:pt x="658" y="867"/>
                  </a:lnTo>
                  <a:lnTo>
                    <a:pt x="656" y="866"/>
                  </a:lnTo>
                  <a:lnTo>
                    <a:pt x="656" y="865"/>
                  </a:lnTo>
                  <a:lnTo>
                    <a:pt x="653" y="864"/>
                  </a:lnTo>
                  <a:lnTo>
                    <a:pt x="652" y="862"/>
                  </a:lnTo>
                  <a:lnTo>
                    <a:pt x="652" y="863"/>
                  </a:lnTo>
                  <a:lnTo>
                    <a:pt x="651" y="863"/>
                  </a:lnTo>
                  <a:lnTo>
                    <a:pt x="650" y="862"/>
                  </a:lnTo>
                  <a:lnTo>
                    <a:pt x="650" y="861"/>
                  </a:lnTo>
                  <a:lnTo>
                    <a:pt x="646" y="856"/>
                  </a:lnTo>
                  <a:lnTo>
                    <a:pt x="643" y="853"/>
                  </a:lnTo>
                  <a:lnTo>
                    <a:pt x="642" y="853"/>
                  </a:lnTo>
                  <a:lnTo>
                    <a:pt x="641" y="853"/>
                  </a:lnTo>
                  <a:lnTo>
                    <a:pt x="641" y="854"/>
                  </a:lnTo>
                  <a:lnTo>
                    <a:pt x="641" y="855"/>
                  </a:lnTo>
                  <a:lnTo>
                    <a:pt x="642" y="856"/>
                  </a:lnTo>
                  <a:lnTo>
                    <a:pt x="643" y="857"/>
                  </a:lnTo>
                  <a:lnTo>
                    <a:pt x="645" y="859"/>
                  </a:lnTo>
                  <a:lnTo>
                    <a:pt x="646" y="860"/>
                  </a:lnTo>
                  <a:lnTo>
                    <a:pt x="647" y="861"/>
                  </a:lnTo>
                  <a:lnTo>
                    <a:pt x="647" y="862"/>
                  </a:lnTo>
                  <a:lnTo>
                    <a:pt x="647" y="863"/>
                  </a:lnTo>
                  <a:lnTo>
                    <a:pt x="648" y="864"/>
                  </a:lnTo>
                  <a:lnTo>
                    <a:pt x="650" y="865"/>
                  </a:lnTo>
                  <a:lnTo>
                    <a:pt x="651" y="866"/>
                  </a:lnTo>
                  <a:lnTo>
                    <a:pt x="652" y="867"/>
                  </a:lnTo>
                  <a:lnTo>
                    <a:pt x="654" y="868"/>
                  </a:lnTo>
                  <a:lnTo>
                    <a:pt x="655" y="868"/>
                  </a:lnTo>
                  <a:lnTo>
                    <a:pt x="658" y="870"/>
                  </a:lnTo>
                  <a:lnTo>
                    <a:pt x="660" y="870"/>
                  </a:lnTo>
                  <a:lnTo>
                    <a:pt x="661" y="870"/>
                  </a:lnTo>
                  <a:lnTo>
                    <a:pt x="662" y="871"/>
                  </a:lnTo>
                  <a:lnTo>
                    <a:pt x="662" y="872"/>
                  </a:lnTo>
                  <a:lnTo>
                    <a:pt x="662" y="873"/>
                  </a:lnTo>
                  <a:lnTo>
                    <a:pt x="662" y="875"/>
                  </a:lnTo>
                  <a:lnTo>
                    <a:pt x="663" y="878"/>
                  </a:lnTo>
                  <a:lnTo>
                    <a:pt x="664" y="879"/>
                  </a:lnTo>
                  <a:lnTo>
                    <a:pt x="668" y="880"/>
                  </a:lnTo>
                  <a:lnTo>
                    <a:pt x="670" y="880"/>
                  </a:lnTo>
                  <a:lnTo>
                    <a:pt x="671" y="881"/>
                  </a:lnTo>
                  <a:lnTo>
                    <a:pt x="672" y="881"/>
                  </a:lnTo>
                  <a:lnTo>
                    <a:pt x="672" y="882"/>
                  </a:lnTo>
                  <a:lnTo>
                    <a:pt x="673" y="882"/>
                  </a:lnTo>
                  <a:lnTo>
                    <a:pt x="674" y="882"/>
                  </a:lnTo>
                  <a:lnTo>
                    <a:pt x="675" y="884"/>
                  </a:lnTo>
                  <a:lnTo>
                    <a:pt x="676" y="884"/>
                  </a:lnTo>
                  <a:lnTo>
                    <a:pt x="676" y="886"/>
                  </a:lnTo>
                  <a:lnTo>
                    <a:pt x="675" y="886"/>
                  </a:lnTo>
                  <a:lnTo>
                    <a:pt x="674" y="887"/>
                  </a:lnTo>
                  <a:lnTo>
                    <a:pt x="673" y="888"/>
                  </a:lnTo>
                  <a:lnTo>
                    <a:pt x="669" y="890"/>
                  </a:lnTo>
                  <a:lnTo>
                    <a:pt x="668" y="890"/>
                  </a:lnTo>
                  <a:lnTo>
                    <a:pt x="667" y="890"/>
                  </a:lnTo>
                  <a:lnTo>
                    <a:pt x="666" y="891"/>
                  </a:lnTo>
                  <a:lnTo>
                    <a:pt x="666" y="892"/>
                  </a:lnTo>
                  <a:lnTo>
                    <a:pt x="664" y="892"/>
                  </a:lnTo>
                  <a:lnTo>
                    <a:pt x="663" y="892"/>
                  </a:lnTo>
                  <a:lnTo>
                    <a:pt x="661" y="893"/>
                  </a:lnTo>
                  <a:lnTo>
                    <a:pt x="660" y="894"/>
                  </a:lnTo>
                  <a:lnTo>
                    <a:pt x="659" y="895"/>
                  </a:lnTo>
                  <a:lnTo>
                    <a:pt x="658" y="898"/>
                  </a:lnTo>
                  <a:lnTo>
                    <a:pt x="657" y="899"/>
                  </a:lnTo>
                  <a:lnTo>
                    <a:pt x="657" y="900"/>
                  </a:lnTo>
                  <a:lnTo>
                    <a:pt x="658" y="900"/>
                  </a:lnTo>
                  <a:lnTo>
                    <a:pt x="659" y="899"/>
                  </a:lnTo>
                  <a:lnTo>
                    <a:pt x="660" y="900"/>
                  </a:lnTo>
                  <a:lnTo>
                    <a:pt x="660" y="902"/>
                  </a:lnTo>
                  <a:lnTo>
                    <a:pt x="660" y="903"/>
                  </a:lnTo>
                  <a:lnTo>
                    <a:pt x="660" y="904"/>
                  </a:lnTo>
                  <a:lnTo>
                    <a:pt x="658" y="906"/>
                  </a:lnTo>
                  <a:lnTo>
                    <a:pt x="658" y="907"/>
                  </a:lnTo>
                  <a:lnTo>
                    <a:pt x="657" y="907"/>
                  </a:lnTo>
                  <a:lnTo>
                    <a:pt x="657" y="908"/>
                  </a:lnTo>
                  <a:lnTo>
                    <a:pt x="657" y="909"/>
                  </a:lnTo>
                  <a:lnTo>
                    <a:pt x="656" y="910"/>
                  </a:lnTo>
                  <a:lnTo>
                    <a:pt x="655" y="913"/>
                  </a:lnTo>
                  <a:lnTo>
                    <a:pt x="652" y="916"/>
                  </a:lnTo>
                  <a:lnTo>
                    <a:pt x="651" y="916"/>
                  </a:lnTo>
                  <a:lnTo>
                    <a:pt x="649" y="917"/>
                  </a:lnTo>
                  <a:lnTo>
                    <a:pt x="647" y="917"/>
                  </a:lnTo>
                  <a:lnTo>
                    <a:pt x="645" y="918"/>
                  </a:lnTo>
                  <a:lnTo>
                    <a:pt x="644" y="918"/>
                  </a:lnTo>
                  <a:lnTo>
                    <a:pt x="643" y="916"/>
                  </a:lnTo>
                  <a:lnTo>
                    <a:pt x="642" y="915"/>
                  </a:lnTo>
                  <a:lnTo>
                    <a:pt x="641" y="915"/>
                  </a:lnTo>
                  <a:lnTo>
                    <a:pt x="640" y="913"/>
                  </a:lnTo>
                  <a:lnTo>
                    <a:pt x="639" y="911"/>
                  </a:lnTo>
                  <a:lnTo>
                    <a:pt x="637" y="910"/>
                  </a:lnTo>
                  <a:lnTo>
                    <a:pt x="635" y="909"/>
                  </a:lnTo>
                  <a:lnTo>
                    <a:pt x="634" y="911"/>
                  </a:lnTo>
                  <a:lnTo>
                    <a:pt x="631" y="912"/>
                  </a:lnTo>
                  <a:lnTo>
                    <a:pt x="630" y="912"/>
                  </a:lnTo>
                  <a:lnTo>
                    <a:pt x="628" y="912"/>
                  </a:lnTo>
                  <a:lnTo>
                    <a:pt x="627" y="912"/>
                  </a:lnTo>
                  <a:lnTo>
                    <a:pt x="626" y="912"/>
                  </a:lnTo>
                  <a:lnTo>
                    <a:pt x="625" y="912"/>
                  </a:lnTo>
                  <a:lnTo>
                    <a:pt x="624" y="911"/>
                  </a:lnTo>
                  <a:lnTo>
                    <a:pt x="623" y="910"/>
                  </a:lnTo>
                  <a:lnTo>
                    <a:pt x="622" y="910"/>
                  </a:lnTo>
                  <a:lnTo>
                    <a:pt x="619" y="906"/>
                  </a:lnTo>
                  <a:lnTo>
                    <a:pt x="616" y="903"/>
                  </a:lnTo>
                  <a:lnTo>
                    <a:pt x="616" y="901"/>
                  </a:lnTo>
                  <a:lnTo>
                    <a:pt x="615" y="900"/>
                  </a:lnTo>
                  <a:lnTo>
                    <a:pt x="614" y="899"/>
                  </a:lnTo>
                  <a:lnTo>
                    <a:pt x="613" y="900"/>
                  </a:lnTo>
                  <a:lnTo>
                    <a:pt x="612" y="900"/>
                  </a:lnTo>
                  <a:lnTo>
                    <a:pt x="612" y="901"/>
                  </a:lnTo>
                  <a:lnTo>
                    <a:pt x="612" y="902"/>
                  </a:lnTo>
                  <a:lnTo>
                    <a:pt x="611" y="903"/>
                  </a:lnTo>
                  <a:lnTo>
                    <a:pt x="610" y="903"/>
                  </a:lnTo>
                  <a:lnTo>
                    <a:pt x="610" y="905"/>
                  </a:lnTo>
                  <a:lnTo>
                    <a:pt x="610" y="906"/>
                  </a:lnTo>
                  <a:lnTo>
                    <a:pt x="611" y="905"/>
                  </a:lnTo>
                  <a:lnTo>
                    <a:pt x="613" y="907"/>
                  </a:lnTo>
                  <a:lnTo>
                    <a:pt x="614" y="908"/>
                  </a:lnTo>
                  <a:lnTo>
                    <a:pt x="616" y="910"/>
                  </a:lnTo>
                  <a:lnTo>
                    <a:pt x="617" y="910"/>
                  </a:lnTo>
                  <a:lnTo>
                    <a:pt x="617" y="911"/>
                  </a:lnTo>
                  <a:lnTo>
                    <a:pt x="618" y="912"/>
                  </a:lnTo>
                  <a:lnTo>
                    <a:pt x="619" y="912"/>
                  </a:lnTo>
                  <a:lnTo>
                    <a:pt x="624" y="913"/>
                  </a:lnTo>
                  <a:lnTo>
                    <a:pt x="625" y="913"/>
                  </a:lnTo>
                  <a:lnTo>
                    <a:pt x="626" y="916"/>
                  </a:lnTo>
                  <a:lnTo>
                    <a:pt x="627" y="916"/>
                  </a:lnTo>
                  <a:lnTo>
                    <a:pt x="630" y="916"/>
                  </a:lnTo>
                  <a:lnTo>
                    <a:pt x="631" y="915"/>
                  </a:lnTo>
                  <a:lnTo>
                    <a:pt x="632" y="916"/>
                  </a:lnTo>
                  <a:lnTo>
                    <a:pt x="633" y="916"/>
                  </a:lnTo>
                  <a:lnTo>
                    <a:pt x="636" y="916"/>
                  </a:lnTo>
                  <a:lnTo>
                    <a:pt x="637" y="916"/>
                  </a:lnTo>
                  <a:lnTo>
                    <a:pt x="638" y="916"/>
                  </a:lnTo>
                  <a:lnTo>
                    <a:pt x="638" y="917"/>
                  </a:lnTo>
                  <a:lnTo>
                    <a:pt x="640" y="919"/>
                  </a:lnTo>
                  <a:lnTo>
                    <a:pt x="636" y="921"/>
                  </a:lnTo>
                  <a:lnTo>
                    <a:pt x="635" y="921"/>
                  </a:lnTo>
                  <a:lnTo>
                    <a:pt x="635" y="924"/>
                  </a:lnTo>
                  <a:lnTo>
                    <a:pt x="634" y="926"/>
                  </a:lnTo>
                  <a:lnTo>
                    <a:pt x="633" y="929"/>
                  </a:lnTo>
                  <a:lnTo>
                    <a:pt x="632" y="930"/>
                  </a:lnTo>
                  <a:lnTo>
                    <a:pt x="631" y="930"/>
                  </a:lnTo>
                  <a:lnTo>
                    <a:pt x="630" y="929"/>
                  </a:lnTo>
                  <a:lnTo>
                    <a:pt x="627" y="929"/>
                  </a:lnTo>
                  <a:lnTo>
                    <a:pt x="626" y="929"/>
                  </a:lnTo>
                  <a:lnTo>
                    <a:pt x="623" y="927"/>
                  </a:lnTo>
                  <a:lnTo>
                    <a:pt x="621" y="927"/>
                  </a:lnTo>
                  <a:lnTo>
                    <a:pt x="619" y="927"/>
                  </a:lnTo>
                  <a:lnTo>
                    <a:pt x="618" y="928"/>
                  </a:lnTo>
                  <a:lnTo>
                    <a:pt x="617" y="929"/>
                  </a:lnTo>
                  <a:lnTo>
                    <a:pt x="617" y="930"/>
                  </a:lnTo>
                  <a:lnTo>
                    <a:pt x="616" y="930"/>
                  </a:lnTo>
                  <a:lnTo>
                    <a:pt x="616" y="931"/>
                  </a:lnTo>
                  <a:lnTo>
                    <a:pt x="611" y="932"/>
                  </a:lnTo>
                  <a:lnTo>
                    <a:pt x="610" y="932"/>
                  </a:lnTo>
                  <a:lnTo>
                    <a:pt x="609" y="933"/>
                  </a:lnTo>
                  <a:lnTo>
                    <a:pt x="608" y="934"/>
                  </a:lnTo>
                  <a:lnTo>
                    <a:pt x="608" y="935"/>
                  </a:lnTo>
                  <a:lnTo>
                    <a:pt x="608" y="936"/>
                  </a:lnTo>
                  <a:lnTo>
                    <a:pt x="610" y="935"/>
                  </a:lnTo>
                  <a:lnTo>
                    <a:pt x="611" y="935"/>
                  </a:lnTo>
                  <a:lnTo>
                    <a:pt x="612" y="935"/>
                  </a:lnTo>
                  <a:lnTo>
                    <a:pt x="613" y="935"/>
                  </a:lnTo>
                  <a:lnTo>
                    <a:pt x="614" y="935"/>
                  </a:lnTo>
                  <a:lnTo>
                    <a:pt x="616" y="935"/>
                  </a:lnTo>
                  <a:lnTo>
                    <a:pt x="616" y="936"/>
                  </a:lnTo>
                  <a:lnTo>
                    <a:pt x="616" y="938"/>
                  </a:lnTo>
                  <a:lnTo>
                    <a:pt x="617" y="940"/>
                  </a:lnTo>
                  <a:lnTo>
                    <a:pt x="618" y="943"/>
                  </a:lnTo>
                  <a:lnTo>
                    <a:pt x="618" y="947"/>
                  </a:lnTo>
                  <a:lnTo>
                    <a:pt x="618" y="951"/>
                  </a:lnTo>
                  <a:lnTo>
                    <a:pt x="618" y="952"/>
                  </a:lnTo>
                  <a:lnTo>
                    <a:pt x="619" y="951"/>
                  </a:lnTo>
                  <a:lnTo>
                    <a:pt x="620" y="949"/>
                  </a:lnTo>
                  <a:lnTo>
                    <a:pt x="620" y="948"/>
                  </a:lnTo>
                  <a:lnTo>
                    <a:pt x="619" y="946"/>
                  </a:lnTo>
                  <a:lnTo>
                    <a:pt x="619" y="943"/>
                  </a:lnTo>
                  <a:lnTo>
                    <a:pt x="619" y="939"/>
                  </a:lnTo>
                  <a:lnTo>
                    <a:pt x="619" y="935"/>
                  </a:lnTo>
                  <a:lnTo>
                    <a:pt x="619" y="934"/>
                  </a:lnTo>
                  <a:lnTo>
                    <a:pt x="620" y="933"/>
                  </a:lnTo>
                  <a:lnTo>
                    <a:pt x="621" y="932"/>
                  </a:lnTo>
                  <a:lnTo>
                    <a:pt x="622" y="931"/>
                  </a:lnTo>
                  <a:lnTo>
                    <a:pt x="623" y="931"/>
                  </a:lnTo>
                  <a:lnTo>
                    <a:pt x="624" y="931"/>
                  </a:lnTo>
                  <a:lnTo>
                    <a:pt x="630" y="932"/>
                  </a:lnTo>
                  <a:lnTo>
                    <a:pt x="633" y="933"/>
                  </a:lnTo>
                  <a:lnTo>
                    <a:pt x="634" y="933"/>
                  </a:lnTo>
                  <a:lnTo>
                    <a:pt x="636" y="931"/>
                  </a:lnTo>
                  <a:lnTo>
                    <a:pt x="638" y="925"/>
                  </a:lnTo>
                  <a:lnTo>
                    <a:pt x="638" y="924"/>
                  </a:lnTo>
                  <a:lnTo>
                    <a:pt x="640" y="923"/>
                  </a:lnTo>
                  <a:lnTo>
                    <a:pt x="644" y="922"/>
                  </a:lnTo>
                  <a:lnTo>
                    <a:pt x="645" y="922"/>
                  </a:lnTo>
                  <a:lnTo>
                    <a:pt x="648" y="921"/>
                  </a:lnTo>
                  <a:lnTo>
                    <a:pt x="650" y="921"/>
                  </a:lnTo>
                  <a:lnTo>
                    <a:pt x="652" y="921"/>
                  </a:lnTo>
                  <a:lnTo>
                    <a:pt x="656" y="924"/>
                  </a:lnTo>
                  <a:lnTo>
                    <a:pt x="657" y="925"/>
                  </a:lnTo>
                  <a:lnTo>
                    <a:pt x="659" y="926"/>
                  </a:lnTo>
                  <a:lnTo>
                    <a:pt x="660" y="926"/>
                  </a:lnTo>
                  <a:lnTo>
                    <a:pt x="661" y="925"/>
                  </a:lnTo>
                  <a:lnTo>
                    <a:pt x="663" y="926"/>
                  </a:lnTo>
                  <a:lnTo>
                    <a:pt x="664" y="926"/>
                  </a:lnTo>
                  <a:lnTo>
                    <a:pt x="667" y="927"/>
                  </a:lnTo>
                  <a:lnTo>
                    <a:pt x="668" y="927"/>
                  </a:lnTo>
                  <a:lnTo>
                    <a:pt x="672" y="926"/>
                  </a:lnTo>
                  <a:lnTo>
                    <a:pt x="674" y="926"/>
                  </a:lnTo>
                  <a:lnTo>
                    <a:pt x="675" y="926"/>
                  </a:lnTo>
                  <a:lnTo>
                    <a:pt x="678" y="929"/>
                  </a:lnTo>
                  <a:lnTo>
                    <a:pt x="679" y="931"/>
                  </a:lnTo>
                  <a:lnTo>
                    <a:pt x="679" y="932"/>
                  </a:lnTo>
                  <a:lnTo>
                    <a:pt x="677" y="936"/>
                  </a:lnTo>
                  <a:lnTo>
                    <a:pt x="677" y="938"/>
                  </a:lnTo>
                  <a:lnTo>
                    <a:pt x="676" y="939"/>
                  </a:lnTo>
                  <a:lnTo>
                    <a:pt x="675" y="939"/>
                  </a:lnTo>
                  <a:lnTo>
                    <a:pt x="674" y="940"/>
                  </a:lnTo>
                  <a:lnTo>
                    <a:pt x="674" y="941"/>
                  </a:lnTo>
                  <a:lnTo>
                    <a:pt x="673" y="942"/>
                  </a:lnTo>
                  <a:lnTo>
                    <a:pt x="672" y="942"/>
                  </a:lnTo>
                  <a:lnTo>
                    <a:pt x="671" y="943"/>
                  </a:lnTo>
                  <a:lnTo>
                    <a:pt x="669" y="943"/>
                  </a:lnTo>
                  <a:lnTo>
                    <a:pt x="666" y="946"/>
                  </a:lnTo>
                  <a:lnTo>
                    <a:pt x="664" y="946"/>
                  </a:lnTo>
                  <a:lnTo>
                    <a:pt x="664" y="944"/>
                  </a:lnTo>
                  <a:lnTo>
                    <a:pt x="663" y="944"/>
                  </a:lnTo>
                  <a:lnTo>
                    <a:pt x="662" y="944"/>
                  </a:lnTo>
                  <a:lnTo>
                    <a:pt x="662" y="946"/>
                  </a:lnTo>
                  <a:lnTo>
                    <a:pt x="663" y="946"/>
                  </a:lnTo>
                  <a:lnTo>
                    <a:pt x="663" y="947"/>
                  </a:lnTo>
                  <a:lnTo>
                    <a:pt x="661" y="950"/>
                  </a:lnTo>
                  <a:lnTo>
                    <a:pt x="659" y="953"/>
                  </a:lnTo>
                  <a:lnTo>
                    <a:pt x="659" y="954"/>
                  </a:lnTo>
                  <a:lnTo>
                    <a:pt x="653" y="958"/>
                  </a:lnTo>
                  <a:lnTo>
                    <a:pt x="651" y="959"/>
                  </a:lnTo>
                  <a:lnTo>
                    <a:pt x="650" y="959"/>
                  </a:lnTo>
                  <a:lnTo>
                    <a:pt x="649" y="957"/>
                  </a:lnTo>
                  <a:lnTo>
                    <a:pt x="648" y="957"/>
                  </a:lnTo>
                  <a:lnTo>
                    <a:pt x="647" y="957"/>
                  </a:lnTo>
                  <a:lnTo>
                    <a:pt x="644" y="957"/>
                  </a:lnTo>
                  <a:lnTo>
                    <a:pt x="643" y="956"/>
                  </a:lnTo>
                  <a:lnTo>
                    <a:pt x="642" y="955"/>
                  </a:lnTo>
                  <a:lnTo>
                    <a:pt x="640" y="954"/>
                  </a:lnTo>
                  <a:lnTo>
                    <a:pt x="639" y="953"/>
                  </a:lnTo>
                  <a:lnTo>
                    <a:pt x="638" y="953"/>
                  </a:lnTo>
                  <a:lnTo>
                    <a:pt x="636" y="954"/>
                  </a:lnTo>
                  <a:lnTo>
                    <a:pt x="635" y="955"/>
                  </a:lnTo>
                  <a:lnTo>
                    <a:pt x="634" y="956"/>
                  </a:lnTo>
                  <a:lnTo>
                    <a:pt x="633" y="956"/>
                  </a:lnTo>
                  <a:lnTo>
                    <a:pt x="632" y="957"/>
                  </a:lnTo>
                  <a:lnTo>
                    <a:pt x="631" y="957"/>
                  </a:lnTo>
                  <a:lnTo>
                    <a:pt x="630" y="957"/>
                  </a:lnTo>
                  <a:lnTo>
                    <a:pt x="630" y="958"/>
                  </a:lnTo>
                  <a:lnTo>
                    <a:pt x="630" y="959"/>
                  </a:lnTo>
                  <a:lnTo>
                    <a:pt x="628" y="959"/>
                  </a:lnTo>
                  <a:lnTo>
                    <a:pt x="626" y="960"/>
                  </a:lnTo>
                  <a:lnTo>
                    <a:pt x="625" y="960"/>
                  </a:lnTo>
                  <a:lnTo>
                    <a:pt x="624" y="959"/>
                  </a:lnTo>
                  <a:lnTo>
                    <a:pt x="621" y="958"/>
                  </a:lnTo>
                  <a:lnTo>
                    <a:pt x="621" y="959"/>
                  </a:lnTo>
                  <a:lnTo>
                    <a:pt x="621" y="960"/>
                  </a:lnTo>
                  <a:lnTo>
                    <a:pt x="622" y="960"/>
                  </a:lnTo>
                  <a:lnTo>
                    <a:pt x="623" y="961"/>
                  </a:lnTo>
                  <a:lnTo>
                    <a:pt x="624" y="961"/>
                  </a:lnTo>
                  <a:lnTo>
                    <a:pt x="625" y="961"/>
                  </a:lnTo>
                  <a:lnTo>
                    <a:pt x="626" y="961"/>
                  </a:lnTo>
                  <a:lnTo>
                    <a:pt x="630" y="960"/>
                  </a:lnTo>
                  <a:lnTo>
                    <a:pt x="633" y="959"/>
                  </a:lnTo>
                  <a:lnTo>
                    <a:pt x="638" y="956"/>
                  </a:lnTo>
                  <a:lnTo>
                    <a:pt x="639" y="956"/>
                  </a:lnTo>
                  <a:lnTo>
                    <a:pt x="639" y="957"/>
                  </a:lnTo>
                  <a:lnTo>
                    <a:pt x="640" y="958"/>
                  </a:lnTo>
                  <a:lnTo>
                    <a:pt x="641" y="958"/>
                  </a:lnTo>
                  <a:lnTo>
                    <a:pt x="642" y="959"/>
                  </a:lnTo>
                  <a:lnTo>
                    <a:pt x="644" y="960"/>
                  </a:lnTo>
                  <a:lnTo>
                    <a:pt x="646" y="959"/>
                  </a:lnTo>
                  <a:lnTo>
                    <a:pt x="647" y="960"/>
                  </a:lnTo>
                  <a:lnTo>
                    <a:pt x="647" y="961"/>
                  </a:lnTo>
                  <a:lnTo>
                    <a:pt x="646" y="961"/>
                  </a:lnTo>
                  <a:lnTo>
                    <a:pt x="643" y="963"/>
                  </a:lnTo>
                  <a:lnTo>
                    <a:pt x="640" y="966"/>
                  </a:lnTo>
                  <a:lnTo>
                    <a:pt x="639" y="967"/>
                  </a:lnTo>
                  <a:lnTo>
                    <a:pt x="638" y="967"/>
                  </a:lnTo>
                  <a:lnTo>
                    <a:pt x="637" y="967"/>
                  </a:lnTo>
                  <a:lnTo>
                    <a:pt x="635" y="968"/>
                  </a:lnTo>
                  <a:lnTo>
                    <a:pt x="632" y="970"/>
                  </a:lnTo>
                  <a:lnTo>
                    <a:pt x="631" y="971"/>
                  </a:lnTo>
                  <a:lnTo>
                    <a:pt x="631" y="972"/>
                  </a:lnTo>
                  <a:lnTo>
                    <a:pt x="632" y="972"/>
                  </a:lnTo>
                  <a:lnTo>
                    <a:pt x="634" y="970"/>
                  </a:lnTo>
                  <a:lnTo>
                    <a:pt x="636" y="968"/>
                  </a:lnTo>
                  <a:lnTo>
                    <a:pt x="639" y="967"/>
                  </a:lnTo>
                  <a:lnTo>
                    <a:pt x="642" y="967"/>
                  </a:lnTo>
                  <a:lnTo>
                    <a:pt x="645" y="964"/>
                  </a:lnTo>
                  <a:lnTo>
                    <a:pt x="646" y="964"/>
                  </a:lnTo>
                  <a:lnTo>
                    <a:pt x="649" y="963"/>
                  </a:lnTo>
                  <a:lnTo>
                    <a:pt x="650" y="962"/>
                  </a:lnTo>
                  <a:lnTo>
                    <a:pt x="650" y="963"/>
                  </a:lnTo>
                  <a:lnTo>
                    <a:pt x="650" y="966"/>
                  </a:lnTo>
                  <a:lnTo>
                    <a:pt x="650" y="968"/>
                  </a:lnTo>
                  <a:lnTo>
                    <a:pt x="651" y="970"/>
                  </a:lnTo>
                  <a:lnTo>
                    <a:pt x="650" y="974"/>
                  </a:lnTo>
                  <a:lnTo>
                    <a:pt x="650" y="975"/>
                  </a:lnTo>
                  <a:lnTo>
                    <a:pt x="650" y="976"/>
                  </a:lnTo>
                  <a:lnTo>
                    <a:pt x="650" y="978"/>
                  </a:lnTo>
                  <a:lnTo>
                    <a:pt x="651" y="979"/>
                  </a:lnTo>
                  <a:lnTo>
                    <a:pt x="651" y="978"/>
                  </a:lnTo>
                  <a:lnTo>
                    <a:pt x="651" y="976"/>
                  </a:lnTo>
                  <a:lnTo>
                    <a:pt x="652" y="974"/>
                  </a:lnTo>
                  <a:lnTo>
                    <a:pt x="653" y="971"/>
                  </a:lnTo>
                  <a:lnTo>
                    <a:pt x="653" y="968"/>
                  </a:lnTo>
                  <a:lnTo>
                    <a:pt x="653" y="965"/>
                  </a:lnTo>
                  <a:lnTo>
                    <a:pt x="654" y="963"/>
                  </a:lnTo>
                  <a:lnTo>
                    <a:pt x="655" y="963"/>
                  </a:lnTo>
                  <a:lnTo>
                    <a:pt x="657" y="963"/>
                  </a:lnTo>
                  <a:lnTo>
                    <a:pt x="660" y="961"/>
                  </a:lnTo>
                  <a:lnTo>
                    <a:pt x="661" y="961"/>
                  </a:lnTo>
                  <a:lnTo>
                    <a:pt x="662" y="959"/>
                  </a:lnTo>
                  <a:lnTo>
                    <a:pt x="667" y="952"/>
                  </a:lnTo>
                  <a:lnTo>
                    <a:pt x="668" y="951"/>
                  </a:lnTo>
                  <a:lnTo>
                    <a:pt x="669" y="950"/>
                  </a:lnTo>
                  <a:lnTo>
                    <a:pt x="670" y="950"/>
                  </a:lnTo>
                  <a:lnTo>
                    <a:pt x="671" y="950"/>
                  </a:lnTo>
                  <a:lnTo>
                    <a:pt x="672" y="951"/>
                  </a:lnTo>
                  <a:lnTo>
                    <a:pt x="674" y="952"/>
                  </a:lnTo>
                  <a:lnTo>
                    <a:pt x="675" y="952"/>
                  </a:lnTo>
                  <a:lnTo>
                    <a:pt x="676" y="951"/>
                  </a:lnTo>
                  <a:lnTo>
                    <a:pt x="677" y="951"/>
                  </a:lnTo>
                  <a:lnTo>
                    <a:pt x="678" y="952"/>
                  </a:lnTo>
                  <a:lnTo>
                    <a:pt x="679" y="953"/>
                  </a:lnTo>
                  <a:lnTo>
                    <a:pt x="681" y="954"/>
                  </a:lnTo>
                  <a:lnTo>
                    <a:pt x="683" y="955"/>
                  </a:lnTo>
                  <a:lnTo>
                    <a:pt x="684" y="956"/>
                  </a:lnTo>
                  <a:lnTo>
                    <a:pt x="685" y="956"/>
                  </a:lnTo>
                  <a:lnTo>
                    <a:pt x="688" y="956"/>
                  </a:lnTo>
                  <a:lnTo>
                    <a:pt x="693" y="958"/>
                  </a:lnTo>
                  <a:lnTo>
                    <a:pt x="694" y="959"/>
                  </a:lnTo>
                  <a:lnTo>
                    <a:pt x="693" y="960"/>
                  </a:lnTo>
                  <a:lnTo>
                    <a:pt x="693" y="961"/>
                  </a:lnTo>
                  <a:lnTo>
                    <a:pt x="694" y="962"/>
                  </a:lnTo>
                  <a:lnTo>
                    <a:pt x="694" y="963"/>
                  </a:lnTo>
                  <a:lnTo>
                    <a:pt x="694" y="964"/>
                  </a:lnTo>
                  <a:lnTo>
                    <a:pt x="695" y="966"/>
                  </a:lnTo>
                  <a:lnTo>
                    <a:pt x="696" y="966"/>
                  </a:lnTo>
                  <a:lnTo>
                    <a:pt x="697" y="966"/>
                  </a:lnTo>
                  <a:lnTo>
                    <a:pt x="697" y="968"/>
                  </a:lnTo>
                  <a:lnTo>
                    <a:pt x="697" y="969"/>
                  </a:lnTo>
                  <a:lnTo>
                    <a:pt x="697" y="970"/>
                  </a:lnTo>
                  <a:lnTo>
                    <a:pt x="698" y="970"/>
                  </a:lnTo>
                  <a:lnTo>
                    <a:pt x="698" y="971"/>
                  </a:lnTo>
                  <a:lnTo>
                    <a:pt x="697" y="973"/>
                  </a:lnTo>
                  <a:lnTo>
                    <a:pt x="695" y="974"/>
                  </a:lnTo>
                  <a:lnTo>
                    <a:pt x="695" y="976"/>
                  </a:lnTo>
                  <a:lnTo>
                    <a:pt x="692" y="979"/>
                  </a:lnTo>
                  <a:lnTo>
                    <a:pt x="690" y="980"/>
                  </a:lnTo>
                  <a:lnTo>
                    <a:pt x="687" y="983"/>
                  </a:lnTo>
                  <a:lnTo>
                    <a:pt x="685" y="983"/>
                  </a:lnTo>
                  <a:lnTo>
                    <a:pt x="684" y="984"/>
                  </a:lnTo>
                  <a:lnTo>
                    <a:pt x="682" y="984"/>
                  </a:lnTo>
                  <a:lnTo>
                    <a:pt x="681" y="984"/>
                  </a:lnTo>
                  <a:lnTo>
                    <a:pt x="680" y="984"/>
                  </a:lnTo>
                  <a:lnTo>
                    <a:pt x="678" y="984"/>
                  </a:lnTo>
                  <a:lnTo>
                    <a:pt x="675" y="985"/>
                  </a:lnTo>
                  <a:lnTo>
                    <a:pt x="673" y="987"/>
                  </a:lnTo>
                  <a:lnTo>
                    <a:pt x="672" y="987"/>
                  </a:lnTo>
                  <a:lnTo>
                    <a:pt x="671" y="987"/>
                  </a:lnTo>
                  <a:lnTo>
                    <a:pt x="670" y="987"/>
                  </a:lnTo>
                  <a:lnTo>
                    <a:pt x="669" y="987"/>
                  </a:lnTo>
                  <a:lnTo>
                    <a:pt x="669" y="988"/>
                  </a:lnTo>
                  <a:lnTo>
                    <a:pt x="668" y="988"/>
                  </a:lnTo>
                  <a:lnTo>
                    <a:pt x="667" y="989"/>
                  </a:lnTo>
                  <a:lnTo>
                    <a:pt x="664" y="990"/>
                  </a:lnTo>
                  <a:lnTo>
                    <a:pt x="663" y="991"/>
                  </a:lnTo>
                  <a:lnTo>
                    <a:pt x="662" y="991"/>
                  </a:lnTo>
                  <a:lnTo>
                    <a:pt x="661" y="992"/>
                  </a:lnTo>
                  <a:lnTo>
                    <a:pt x="660" y="992"/>
                  </a:lnTo>
                  <a:lnTo>
                    <a:pt x="659" y="992"/>
                  </a:lnTo>
                  <a:lnTo>
                    <a:pt x="658" y="992"/>
                  </a:lnTo>
                  <a:lnTo>
                    <a:pt x="657" y="993"/>
                  </a:lnTo>
                  <a:lnTo>
                    <a:pt x="657" y="994"/>
                  </a:lnTo>
                  <a:lnTo>
                    <a:pt x="658" y="993"/>
                  </a:lnTo>
                  <a:lnTo>
                    <a:pt x="659" y="993"/>
                  </a:lnTo>
                  <a:lnTo>
                    <a:pt x="660" y="993"/>
                  </a:lnTo>
                  <a:lnTo>
                    <a:pt x="661" y="993"/>
                  </a:lnTo>
                  <a:lnTo>
                    <a:pt x="662" y="993"/>
                  </a:lnTo>
                  <a:lnTo>
                    <a:pt x="663" y="993"/>
                  </a:lnTo>
                  <a:lnTo>
                    <a:pt x="664" y="992"/>
                  </a:lnTo>
                  <a:lnTo>
                    <a:pt x="668" y="990"/>
                  </a:lnTo>
                  <a:lnTo>
                    <a:pt x="669" y="990"/>
                  </a:lnTo>
                  <a:lnTo>
                    <a:pt x="669" y="989"/>
                  </a:lnTo>
                  <a:lnTo>
                    <a:pt x="670" y="988"/>
                  </a:lnTo>
                  <a:lnTo>
                    <a:pt x="671" y="989"/>
                  </a:lnTo>
                  <a:lnTo>
                    <a:pt x="671" y="990"/>
                  </a:lnTo>
                  <a:lnTo>
                    <a:pt x="672" y="990"/>
                  </a:lnTo>
                  <a:lnTo>
                    <a:pt x="673" y="990"/>
                  </a:lnTo>
                  <a:lnTo>
                    <a:pt x="674" y="989"/>
                  </a:lnTo>
                  <a:lnTo>
                    <a:pt x="676" y="989"/>
                  </a:lnTo>
                  <a:lnTo>
                    <a:pt x="678" y="987"/>
                  </a:lnTo>
                  <a:lnTo>
                    <a:pt x="680" y="987"/>
                  </a:lnTo>
                  <a:lnTo>
                    <a:pt x="682" y="987"/>
                  </a:lnTo>
                  <a:lnTo>
                    <a:pt x="683" y="987"/>
                  </a:lnTo>
                  <a:lnTo>
                    <a:pt x="686" y="987"/>
                  </a:lnTo>
                  <a:lnTo>
                    <a:pt x="685" y="989"/>
                  </a:lnTo>
                  <a:lnTo>
                    <a:pt x="684" y="993"/>
                  </a:lnTo>
                  <a:lnTo>
                    <a:pt x="684" y="994"/>
                  </a:lnTo>
                  <a:lnTo>
                    <a:pt x="684" y="996"/>
                  </a:lnTo>
                  <a:lnTo>
                    <a:pt x="684" y="997"/>
                  </a:lnTo>
                  <a:lnTo>
                    <a:pt x="684" y="998"/>
                  </a:lnTo>
                  <a:lnTo>
                    <a:pt x="683" y="1001"/>
                  </a:lnTo>
                  <a:lnTo>
                    <a:pt x="683" y="1002"/>
                  </a:lnTo>
                  <a:lnTo>
                    <a:pt x="683" y="1003"/>
                  </a:lnTo>
                  <a:lnTo>
                    <a:pt x="683" y="1006"/>
                  </a:lnTo>
                  <a:lnTo>
                    <a:pt x="683" y="1007"/>
                  </a:lnTo>
                  <a:lnTo>
                    <a:pt x="685" y="1009"/>
                  </a:lnTo>
                  <a:lnTo>
                    <a:pt x="684" y="1014"/>
                  </a:lnTo>
                  <a:lnTo>
                    <a:pt x="684" y="1015"/>
                  </a:lnTo>
                  <a:lnTo>
                    <a:pt x="685" y="1018"/>
                  </a:lnTo>
                  <a:lnTo>
                    <a:pt x="685" y="1020"/>
                  </a:lnTo>
                  <a:lnTo>
                    <a:pt x="685" y="1021"/>
                  </a:lnTo>
                  <a:lnTo>
                    <a:pt x="685" y="1022"/>
                  </a:lnTo>
                  <a:lnTo>
                    <a:pt x="686" y="1022"/>
                  </a:lnTo>
                  <a:lnTo>
                    <a:pt x="687" y="1021"/>
                  </a:lnTo>
                  <a:lnTo>
                    <a:pt x="687" y="1020"/>
                  </a:lnTo>
                  <a:lnTo>
                    <a:pt x="688" y="1018"/>
                  </a:lnTo>
                  <a:lnTo>
                    <a:pt x="687" y="1018"/>
                  </a:lnTo>
                  <a:lnTo>
                    <a:pt x="687" y="1017"/>
                  </a:lnTo>
                  <a:lnTo>
                    <a:pt x="686" y="1015"/>
                  </a:lnTo>
                  <a:lnTo>
                    <a:pt x="685" y="1014"/>
                  </a:lnTo>
                  <a:lnTo>
                    <a:pt x="685" y="1013"/>
                  </a:lnTo>
                  <a:lnTo>
                    <a:pt x="686" y="1012"/>
                  </a:lnTo>
                  <a:lnTo>
                    <a:pt x="686" y="1011"/>
                  </a:lnTo>
                  <a:lnTo>
                    <a:pt x="686" y="1007"/>
                  </a:lnTo>
                  <a:lnTo>
                    <a:pt x="686" y="1006"/>
                  </a:lnTo>
                  <a:lnTo>
                    <a:pt x="685" y="1005"/>
                  </a:lnTo>
                  <a:lnTo>
                    <a:pt x="685" y="1004"/>
                  </a:lnTo>
                  <a:lnTo>
                    <a:pt x="685" y="1001"/>
                  </a:lnTo>
                  <a:lnTo>
                    <a:pt x="685" y="998"/>
                  </a:lnTo>
                  <a:lnTo>
                    <a:pt x="685" y="996"/>
                  </a:lnTo>
                  <a:lnTo>
                    <a:pt x="685" y="995"/>
                  </a:lnTo>
                  <a:lnTo>
                    <a:pt x="686" y="994"/>
                  </a:lnTo>
                  <a:lnTo>
                    <a:pt x="687" y="994"/>
                  </a:lnTo>
                  <a:lnTo>
                    <a:pt x="689" y="988"/>
                  </a:lnTo>
                  <a:lnTo>
                    <a:pt x="690" y="987"/>
                  </a:lnTo>
                  <a:lnTo>
                    <a:pt x="692" y="986"/>
                  </a:lnTo>
                  <a:lnTo>
                    <a:pt x="692" y="985"/>
                  </a:lnTo>
                  <a:lnTo>
                    <a:pt x="693" y="985"/>
                  </a:lnTo>
                  <a:lnTo>
                    <a:pt x="696" y="980"/>
                  </a:lnTo>
                  <a:lnTo>
                    <a:pt x="697" y="981"/>
                  </a:lnTo>
                  <a:lnTo>
                    <a:pt x="697" y="982"/>
                  </a:lnTo>
                  <a:lnTo>
                    <a:pt x="698" y="982"/>
                  </a:lnTo>
                  <a:lnTo>
                    <a:pt x="700" y="981"/>
                  </a:lnTo>
                  <a:lnTo>
                    <a:pt x="702" y="980"/>
                  </a:lnTo>
                  <a:lnTo>
                    <a:pt x="703" y="980"/>
                  </a:lnTo>
                  <a:lnTo>
                    <a:pt x="706" y="982"/>
                  </a:lnTo>
                  <a:lnTo>
                    <a:pt x="706" y="983"/>
                  </a:lnTo>
                  <a:lnTo>
                    <a:pt x="706" y="984"/>
                  </a:lnTo>
                  <a:lnTo>
                    <a:pt x="707" y="984"/>
                  </a:lnTo>
                  <a:lnTo>
                    <a:pt x="708" y="985"/>
                  </a:lnTo>
                  <a:lnTo>
                    <a:pt x="709" y="985"/>
                  </a:lnTo>
                  <a:lnTo>
                    <a:pt x="710" y="986"/>
                  </a:lnTo>
                  <a:lnTo>
                    <a:pt x="711" y="987"/>
                  </a:lnTo>
                  <a:lnTo>
                    <a:pt x="713" y="987"/>
                  </a:lnTo>
                  <a:lnTo>
                    <a:pt x="713" y="986"/>
                  </a:lnTo>
                  <a:lnTo>
                    <a:pt x="714" y="986"/>
                  </a:lnTo>
                  <a:lnTo>
                    <a:pt x="714" y="987"/>
                  </a:lnTo>
                  <a:lnTo>
                    <a:pt x="714" y="988"/>
                  </a:lnTo>
                  <a:lnTo>
                    <a:pt x="715" y="988"/>
                  </a:lnTo>
                  <a:lnTo>
                    <a:pt x="716" y="988"/>
                  </a:lnTo>
                  <a:lnTo>
                    <a:pt x="719" y="990"/>
                  </a:lnTo>
                  <a:lnTo>
                    <a:pt x="720" y="990"/>
                  </a:lnTo>
                  <a:lnTo>
                    <a:pt x="721" y="990"/>
                  </a:lnTo>
                  <a:lnTo>
                    <a:pt x="723" y="989"/>
                  </a:lnTo>
                  <a:lnTo>
                    <a:pt x="724" y="990"/>
                  </a:lnTo>
                  <a:lnTo>
                    <a:pt x="726" y="990"/>
                  </a:lnTo>
                  <a:lnTo>
                    <a:pt x="727" y="991"/>
                  </a:lnTo>
                  <a:lnTo>
                    <a:pt x="726" y="991"/>
                  </a:lnTo>
                  <a:lnTo>
                    <a:pt x="725" y="992"/>
                  </a:lnTo>
                  <a:lnTo>
                    <a:pt x="725" y="993"/>
                  </a:lnTo>
                  <a:lnTo>
                    <a:pt x="726" y="994"/>
                  </a:lnTo>
                  <a:lnTo>
                    <a:pt x="727" y="994"/>
                  </a:lnTo>
                  <a:lnTo>
                    <a:pt x="728" y="993"/>
                  </a:lnTo>
                  <a:lnTo>
                    <a:pt x="728" y="992"/>
                  </a:lnTo>
                  <a:lnTo>
                    <a:pt x="729" y="992"/>
                  </a:lnTo>
                  <a:lnTo>
                    <a:pt x="730" y="992"/>
                  </a:lnTo>
                  <a:lnTo>
                    <a:pt x="731" y="992"/>
                  </a:lnTo>
                  <a:lnTo>
                    <a:pt x="731" y="993"/>
                  </a:lnTo>
                  <a:lnTo>
                    <a:pt x="730" y="993"/>
                  </a:lnTo>
                  <a:lnTo>
                    <a:pt x="730" y="995"/>
                  </a:lnTo>
                  <a:lnTo>
                    <a:pt x="730" y="996"/>
                  </a:lnTo>
                  <a:lnTo>
                    <a:pt x="730" y="997"/>
                  </a:lnTo>
                  <a:lnTo>
                    <a:pt x="729" y="998"/>
                  </a:lnTo>
                  <a:lnTo>
                    <a:pt x="728" y="1000"/>
                  </a:lnTo>
                  <a:lnTo>
                    <a:pt x="728" y="1001"/>
                  </a:lnTo>
                  <a:lnTo>
                    <a:pt x="728" y="1002"/>
                  </a:lnTo>
                  <a:lnTo>
                    <a:pt x="729" y="1002"/>
                  </a:lnTo>
                  <a:lnTo>
                    <a:pt x="729" y="1001"/>
                  </a:lnTo>
                  <a:lnTo>
                    <a:pt x="730" y="1001"/>
                  </a:lnTo>
                  <a:lnTo>
                    <a:pt x="730" y="1000"/>
                  </a:lnTo>
                  <a:lnTo>
                    <a:pt x="732" y="998"/>
                  </a:lnTo>
                  <a:lnTo>
                    <a:pt x="733" y="997"/>
                  </a:lnTo>
                  <a:lnTo>
                    <a:pt x="734" y="997"/>
                  </a:lnTo>
                  <a:lnTo>
                    <a:pt x="738" y="999"/>
                  </a:lnTo>
                  <a:lnTo>
                    <a:pt x="742" y="999"/>
                  </a:lnTo>
                  <a:lnTo>
                    <a:pt x="747" y="1000"/>
                  </a:lnTo>
                  <a:lnTo>
                    <a:pt x="750" y="1001"/>
                  </a:lnTo>
                  <a:lnTo>
                    <a:pt x="750" y="1002"/>
                  </a:lnTo>
                  <a:lnTo>
                    <a:pt x="750" y="1004"/>
                  </a:lnTo>
                  <a:lnTo>
                    <a:pt x="749" y="1004"/>
                  </a:lnTo>
                  <a:lnTo>
                    <a:pt x="749" y="1005"/>
                  </a:lnTo>
                  <a:lnTo>
                    <a:pt x="749" y="1006"/>
                  </a:lnTo>
                  <a:lnTo>
                    <a:pt x="750" y="1007"/>
                  </a:lnTo>
                  <a:lnTo>
                    <a:pt x="752" y="1007"/>
                  </a:lnTo>
                  <a:lnTo>
                    <a:pt x="752" y="1006"/>
                  </a:lnTo>
                  <a:lnTo>
                    <a:pt x="752" y="1005"/>
                  </a:lnTo>
                  <a:lnTo>
                    <a:pt x="753" y="1005"/>
                  </a:lnTo>
                  <a:lnTo>
                    <a:pt x="756" y="1006"/>
                  </a:lnTo>
                  <a:lnTo>
                    <a:pt x="757" y="1006"/>
                  </a:lnTo>
                  <a:lnTo>
                    <a:pt x="758" y="1007"/>
                  </a:lnTo>
                  <a:lnTo>
                    <a:pt x="759" y="1007"/>
                  </a:lnTo>
                  <a:lnTo>
                    <a:pt x="761" y="1009"/>
                  </a:lnTo>
                  <a:lnTo>
                    <a:pt x="762" y="1009"/>
                  </a:lnTo>
                  <a:lnTo>
                    <a:pt x="766" y="1010"/>
                  </a:lnTo>
                  <a:lnTo>
                    <a:pt x="767" y="1010"/>
                  </a:lnTo>
                  <a:lnTo>
                    <a:pt x="768" y="1011"/>
                  </a:lnTo>
                  <a:close/>
                  <a:moveTo>
                    <a:pt x="656" y="469"/>
                  </a:moveTo>
                  <a:lnTo>
                    <a:pt x="654" y="468"/>
                  </a:lnTo>
                  <a:lnTo>
                    <a:pt x="653" y="468"/>
                  </a:lnTo>
                  <a:lnTo>
                    <a:pt x="653" y="467"/>
                  </a:lnTo>
                  <a:lnTo>
                    <a:pt x="654" y="467"/>
                  </a:lnTo>
                  <a:lnTo>
                    <a:pt x="654" y="466"/>
                  </a:lnTo>
                  <a:lnTo>
                    <a:pt x="655" y="465"/>
                  </a:lnTo>
                  <a:lnTo>
                    <a:pt x="656" y="464"/>
                  </a:lnTo>
                  <a:lnTo>
                    <a:pt x="657" y="464"/>
                  </a:lnTo>
                  <a:lnTo>
                    <a:pt x="657" y="466"/>
                  </a:lnTo>
                  <a:lnTo>
                    <a:pt x="656" y="468"/>
                  </a:lnTo>
                  <a:lnTo>
                    <a:pt x="656" y="469"/>
                  </a:lnTo>
                  <a:close/>
                  <a:moveTo>
                    <a:pt x="682" y="454"/>
                  </a:moveTo>
                  <a:lnTo>
                    <a:pt x="683" y="454"/>
                  </a:lnTo>
                  <a:lnTo>
                    <a:pt x="684" y="456"/>
                  </a:lnTo>
                  <a:lnTo>
                    <a:pt x="685" y="456"/>
                  </a:lnTo>
                  <a:lnTo>
                    <a:pt x="684" y="458"/>
                  </a:lnTo>
                  <a:lnTo>
                    <a:pt x="682" y="457"/>
                  </a:lnTo>
                  <a:lnTo>
                    <a:pt x="682" y="456"/>
                  </a:lnTo>
                  <a:lnTo>
                    <a:pt x="682" y="455"/>
                  </a:lnTo>
                  <a:lnTo>
                    <a:pt x="682" y="454"/>
                  </a:lnTo>
                  <a:close/>
                  <a:moveTo>
                    <a:pt x="645" y="460"/>
                  </a:moveTo>
                  <a:lnTo>
                    <a:pt x="644" y="460"/>
                  </a:lnTo>
                  <a:lnTo>
                    <a:pt x="643" y="458"/>
                  </a:lnTo>
                  <a:lnTo>
                    <a:pt x="643" y="457"/>
                  </a:lnTo>
                  <a:lnTo>
                    <a:pt x="644" y="457"/>
                  </a:lnTo>
                  <a:lnTo>
                    <a:pt x="645" y="457"/>
                  </a:lnTo>
                  <a:lnTo>
                    <a:pt x="646" y="458"/>
                  </a:lnTo>
                  <a:lnTo>
                    <a:pt x="645" y="459"/>
                  </a:lnTo>
                  <a:lnTo>
                    <a:pt x="646" y="460"/>
                  </a:lnTo>
                  <a:lnTo>
                    <a:pt x="645" y="460"/>
                  </a:lnTo>
                  <a:close/>
                  <a:moveTo>
                    <a:pt x="649" y="449"/>
                  </a:moveTo>
                  <a:lnTo>
                    <a:pt x="648" y="449"/>
                  </a:lnTo>
                  <a:lnTo>
                    <a:pt x="648" y="448"/>
                  </a:lnTo>
                  <a:lnTo>
                    <a:pt x="648" y="447"/>
                  </a:lnTo>
                  <a:lnTo>
                    <a:pt x="649" y="447"/>
                  </a:lnTo>
                  <a:lnTo>
                    <a:pt x="649" y="448"/>
                  </a:lnTo>
                  <a:lnTo>
                    <a:pt x="649" y="449"/>
                  </a:lnTo>
                  <a:close/>
                  <a:moveTo>
                    <a:pt x="656" y="460"/>
                  </a:moveTo>
                  <a:lnTo>
                    <a:pt x="655" y="460"/>
                  </a:lnTo>
                  <a:lnTo>
                    <a:pt x="654" y="460"/>
                  </a:lnTo>
                  <a:lnTo>
                    <a:pt x="655" y="459"/>
                  </a:lnTo>
                  <a:lnTo>
                    <a:pt x="657" y="460"/>
                  </a:lnTo>
                  <a:lnTo>
                    <a:pt x="656" y="460"/>
                  </a:lnTo>
                  <a:close/>
                  <a:moveTo>
                    <a:pt x="670" y="455"/>
                  </a:moveTo>
                  <a:lnTo>
                    <a:pt x="670" y="456"/>
                  </a:lnTo>
                  <a:lnTo>
                    <a:pt x="670" y="455"/>
                  </a:lnTo>
                  <a:lnTo>
                    <a:pt x="669" y="454"/>
                  </a:lnTo>
                  <a:lnTo>
                    <a:pt x="670" y="454"/>
                  </a:lnTo>
                  <a:lnTo>
                    <a:pt x="670" y="453"/>
                  </a:lnTo>
                  <a:lnTo>
                    <a:pt x="671" y="454"/>
                  </a:lnTo>
                  <a:lnTo>
                    <a:pt x="671" y="455"/>
                  </a:lnTo>
                  <a:lnTo>
                    <a:pt x="670" y="455"/>
                  </a:lnTo>
                  <a:close/>
                  <a:moveTo>
                    <a:pt x="680" y="455"/>
                  </a:moveTo>
                  <a:lnTo>
                    <a:pt x="679" y="455"/>
                  </a:lnTo>
                  <a:lnTo>
                    <a:pt x="677" y="452"/>
                  </a:lnTo>
                  <a:lnTo>
                    <a:pt x="677" y="451"/>
                  </a:lnTo>
                  <a:lnTo>
                    <a:pt x="678" y="450"/>
                  </a:lnTo>
                  <a:lnTo>
                    <a:pt x="679" y="450"/>
                  </a:lnTo>
                  <a:lnTo>
                    <a:pt x="679" y="448"/>
                  </a:lnTo>
                  <a:lnTo>
                    <a:pt x="680" y="444"/>
                  </a:lnTo>
                  <a:lnTo>
                    <a:pt x="681" y="443"/>
                  </a:lnTo>
                  <a:lnTo>
                    <a:pt x="681" y="444"/>
                  </a:lnTo>
                  <a:lnTo>
                    <a:pt x="681" y="446"/>
                  </a:lnTo>
                  <a:lnTo>
                    <a:pt x="681" y="447"/>
                  </a:lnTo>
                  <a:lnTo>
                    <a:pt x="681" y="451"/>
                  </a:lnTo>
                  <a:lnTo>
                    <a:pt x="680" y="451"/>
                  </a:lnTo>
                  <a:lnTo>
                    <a:pt x="680" y="452"/>
                  </a:lnTo>
                  <a:lnTo>
                    <a:pt x="680" y="453"/>
                  </a:lnTo>
                  <a:lnTo>
                    <a:pt x="681" y="455"/>
                  </a:lnTo>
                  <a:lnTo>
                    <a:pt x="680" y="455"/>
                  </a:lnTo>
                  <a:close/>
                  <a:moveTo>
                    <a:pt x="678" y="447"/>
                  </a:moveTo>
                  <a:lnTo>
                    <a:pt x="678" y="444"/>
                  </a:lnTo>
                  <a:lnTo>
                    <a:pt x="679" y="443"/>
                  </a:lnTo>
                  <a:lnTo>
                    <a:pt x="679" y="444"/>
                  </a:lnTo>
                  <a:lnTo>
                    <a:pt x="679" y="446"/>
                  </a:lnTo>
                  <a:lnTo>
                    <a:pt x="678" y="447"/>
                  </a:lnTo>
                  <a:close/>
                  <a:moveTo>
                    <a:pt x="673" y="448"/>
                  </a:moveTo>
                  <a:lnTo>
                    <a:pt x="674" y="448"/>
                  </a:lnTo>
                  <a:lnTo>
                    <a:pt x="674" y="449"/>
                  </a:lnTo>
                  <a:lnTo>
                    <a:pt x="675" y="449"/>
                  </a:lnTo>
                  <a:lnTo>
                    <a:pt x="675" y="450"/>
                  </a:lnTo>
                  <a:lnTo>
                    <a:pt x="675" y="451"/>
                  </a:lnTo>
                  <a:lnTo>
                    <a:pt x="676" y="452"/>
                  </a:lnTo>
                  <a:lnTo>
                    <a:pt x="675" y="453"/>
                  </a:lnTo>
                  <a:lnTo>
                    <a:pt x="674" y="453"/>
                  </a:lnTo>
                  <a:lnTo>
                    <a:pt x="673" y="451"/>
                  </a:lnTo>
                  <a:lnTo>
                    <a:pt x="673" y="450"/>
                  </a:lnTo>
                  <a:lnTo>
                    <a:pt x="673" y="448"/>
                  </a:lnTo>
                  <a:close/>
                  <a:moveTo>
                    <a:pt x="651" y="457"/>
                  </a:moveTo>
                  <a:lnTo>
                    <a:pt x="650" y="457"/>
                  </a:lnTo>
                  <a:lnTo>
                    <a:pt x="649" y="457"/>
                  </a:lnTo>
                  <a:lnTo>
                    <a:pt x="647" y="456"/>
                  </a:lnTo>
                  <a:lnTo>
                    <a:pt x="646" y="455"/>
                  </a:lnTo>
                  <a:lnTo>
                    <a:pt x="647" y="454"/>
                  </a:lnTo>
                  <a:lnTo>
                    <a:pt x="649" y="452"/>
                  </a:lnTo>
                  <a:lnTo>
                    <a:pt x="649" y="451"/>
                  </a:lnTo>
                  <a:lnTo>
                    <a:pt x="650" y="451"/>
                  </a:lnTo>
                  <a:lnTo>
                    <a:pt x="650" y="452"/>
                  </a:lnTo>
                  <a:lnTo>
                    <a:pt x="651" y="453"/>
                  </a:lnTo>
                  <a:lnTo>
                    <a:pt x="652" y="451"/>
                  </a:lnTo>
                  <a:lnTo>
                    <a:pt x="653" y="451"/>
                  </a:lnTo>
                  <a:lnTo>
                    <a:pt x="653" y="452"/>
                  </a:lnTo>
                  <a:lnTo>
                    <a:pt x="653" y="453"/>
                  </a:lnTo>
                  <a:lnTo>
                    <a:pt x="652" y="455"/>
                  </a:lnTo>
                  <a:lnTo>
                    <a:pt x="652" y="456"/>
                  </a:lnTo>
                  <a:lnTo>
                    <a:pt x="651" y="457"/>
                  </a:lnTo>
                  <a:close/>
                  <a:moveTo>
                    <a:pt x="676" y="447"/>
                  </a:moveTo>
                  <a:lnTo>
                    <a:pt x="676" y="448"/>
                  </a:lnTo>
                  <a:lnTo>
                    <a:pt x="675" y="447"/>
                  </a:lnTo>
                  <a:lnTo>
                    <a:pt x="675" y="446"/>
                  </a:lnTo>
                  <a:lnTo>
                    <a:pt x="676" y="442"/>
                  </a:lnTo>
                  <a:lnTo>
                    <a:pt x="677" y="442"/>
                  </a:lnTo>
                  <a:lnTo>
                    <a:pt x="677" y="441"/>
                  </a:lnTo>
                  <a:lnTo>
                    <a:pt x="678" y="441"/>
                  </a:lnTo>
                  <a:lnTo>
                    <a:pt x="678" y="442"/>
                  </a:lnTo>
                  <a:lnTo>
                    <a:pt x="677" y="444"/>
                  </a:lnTo>
                  <a:lnTo>
                    <a:pt x="677" y="446"/>
                  </a:lnTo>
                  <a:lnTo>
                    <a:pt x="676" y="447"/>
                  </a:lnTo>
                  <a:close/>
                  <a:moveTo>
                    <a:pt x="657" y="429"/>
                  </a:moveTo>
                  <a:lnTo>
                    <a:pt x="656" y="428"/>
                  </a:lnTo>
                  <a:lnTo>
                    <a:pt x="656" y="427"/>
                  </a:lnTo>
                  <a:lnTo>
                    <a:pt x="658" y="426"/>
                  </a:lnTo>
                  <a:lnTo>
                    <a:pt x="657" y="429"/>
                  </a:lnTo>
                  <a:close/>
                  <a:moveTo>
                    <a:pt x="668" y="419"/>
                  </a:moveTo>
                  <a:lnTo>
                    <a:pt x="667" y="419"/>
                  </a:lnTo>
                  <a:lnTo>
                    <a:pt x="667" y="418"/>
                  </a:lnTo>
                  <a:lnTo>
                    <a:pt x="668" y="418"/>
                  </a:lnTo>
                  <a:lnTo>
                    <a:pt x="669" y="417"/>
                  </a:lnTo>
                  <a:lnTo>
                    <a:pt x="670" y="418"/>
                  </a:lnTo>
                  <a:lnTo>
                    <a:pt x="669" y="418"/>
                  </a:lnTo>
                  <a:lnTo>
                    <a:pt x="669" y="419"/>
                  </a:lnTo>
                  <a:lnTo>
                    <a:pt x="668" y="419"/>
                  </a:lnTo>
                  <a:close/>
                  <a:moveTo>
                    <a:pt x="666" y="425"/>
                  </a:moveTo>
                  <a:lnTo>
                    <a:pt x="666" y="424"/>
                  </a:lnTo>
                  <a:lnTo>
                    <a:pt x="666" y="423"/>
                  </a:lnTo>
                  <a:lnTo>
                    <a:pt x="667" y="420"/>
                  </a:lnTo>
                  <a:lnTo>
                    <a:pt x="670" y="421"/>
                  </a:lnTo>
                  <a:lnTo>
                    <a:pt x="669" y="423"/>
                  </a:lnTo>
                  <a:lnTo>
                    <a:pt x="668" y="423"/>
                  </a:lnTo>
                  <a:lnTo>
                    <a:pt x="667" y="424"/>
                  </a:lnTo>
                  <a:lnTo>
                    <a:pt x="666" y="425"/>
                  </a:lnTo>
                  <a:close/>
                  <a:moveTo>
                    <a:pt x="667" y="428"/>
                  </a:moveTo>
                  <a:lnTo>
                    <a:pt x="666" y="428"/>
                  </a:lnTo>
                  <a:lnTo>
                    <a:pt x="664" y="428"/>
                  </a:lnTo>
                  <a:lnTo>
                    <a:pt x="664" y="427"/>
                  </a:lnTo>
                  <a:lnTo>
                    <a:pt x="666" y="427"/>
                  </a:lnTo>
                  <a:lnTo>
                    <a:pt x="667" y="427"/>
                  </a:lnTo>
                  <a:lnTo>
                    <a:pt x="667" y="428"/>
                  </a:lnTo>
                  <a:close/>
                  <a:moveTo>
                    <a:pt x="670" y="427"/>
                  </a:moveTo>
                  <a:lnTo>
                    <a:pt x="668" y="425"/>
                  </a:lnTo>
                  <a:lnTo>
                    <a:pt x="669" y="425"/>
                  </a:lnTo>
                  <a:lnTo>
                    <a:pt x="671" y="423"/>
                  </a:lnTo>
                  <a:lnTo>
                    <a:pt x="672" y="424"/>
                  </a:lnTo>
                  <a:lnTo>
                    <a:pt x="672" y="425"/>
                  </a:lnTo>
                  <a:lnTo>
                    <a:pt x="672" y="426"/>
                  </a:lnTo>
                  <a:lnTo>
                    <a:pt x="670" y="427"/>
                  </a:lnTo>
                  <a:close/>
                  <a:moveTo>
                    <a:pt x="676" y="411"/>
                  </a:moveTo>
                  <a:lnTo>
                    <a:pt x="675" y="411"/>
                  </a:lnTo>
                  <a:lnTo>
                    <a:pt x="674" y="410"/>
                  </a:lnTo>
                  <a:lnTo>
                    <a:pt x="674" y="409"/>
                  </a:lnTo>
                  <a:lnTo>
                    <a:pt x="675" y="408"/>
                  </a:lnTo>
                  <a:lnTo>
                    <a:pt x="676" y="409"/>
                  </a:lnTo>
                  <a:lnTo>
                    <a:pt x="676" y="410"/>
                  </a:lnTo>
                  <a:lnTo>
                    <a:pt x="676" y="411"/>
                  </a:lnTo>
                  <a:close/>
                  <a:moveTo>
                    <a:pt x="671" y="409"/>
                  </a:moveTo>
                  <a:lnTo>
                    <a:pt x="669" y="406"/>
                  </a:lnTo>
                  <a:lnTo>
                    <a:pt x="669" y="404"/>
                  </a:lnTo>
                  <a:lnTo>
                    <a:pt x="670" y="400"/>
                  </a:lnTo>
                  <a:lnTo>
                    <a:pt x="671" y="399"/>
                  </a:lnTo>
                  <a:lnTo>
                    <a:pt x="673" y="399"/>
                  </a:lnTo>
                  <a:lnTo>
                    <a:pt x="673" y="400"/>
                  </a:lnTo>
                  <a:lnTo>
                    <a:pt x="673" y="401"/>
                  </a:lnTo>
                  <a:lnTo>
                    <a:pt x="673" y="402"/>
                  </a:lnTo>
                  <a:lnTo>
                    <a:pt x="673" y="404"/>
                  </a:lnTo>
                  <a:lnTo>
                    <a:pt x="673" y="405"/>
                  </a:lnTo>
                  <a:lnTo>
                    <a:pt x="672" y="405"/>
                  </a:lnTo>
                  <a:lnTo>
                    <a:pt x="672" y="406"/>
                  </a:lnTo>
                  <a:lnTo>
                    <a:pt x="672" y="408"/>
                  </a:lnTo>
                  <a:lnTo>
                    <a:pt x="671" y="409"/>
                  </a:lnTo>
                  <a:close/>
                  <a:moveTo>
                    <a:pt x="672" y="397"/>
                  </a:moveTo>
                  <a:lnTo>
                    <a:pt x="672" y="396"/>
                  </a:lnTo>
                  <a:lnTo>
                    <a:pt x="672" y="395"/>
                  </a:lnTo>
                  <a:lnTo>
                    <a:pt x="673" y="395"/>
                  </a:lnTo>
                  <a:lnTo>
                    <a:pt x="673" y="396"/>
                  </a:lnTo>
                  <a:lnTo>
                    <a:pt x="673" y="397"/>
                  </a:lnTo>
                  <a:lnTo>
                    <a:pt x="672" y="397"/>
                  </a:lnTo>
                  <a:close/>
                  <a:moveTo>
                    <a:pt x="630" y="411"/>
                  </a:moveTo>
                  <a:lnTo>
                    <a:pt x="628" y="411"/>
                  </a:lnTo>
                  <a:lnTo>
                    <a:pt x="627" y="410"/>
                  </a:lnTo>
                  <a:lnTo>
                    <a:pt x="627" y="409"/>
                  </a:lnTo>
                  <a:lnTo>
                    <a:pt x="628" y="408"/>
                  </a:lnTo>
                  <a:lnTo>
                    <a:pt x="630" y="408"/>
                  </a:lnTo>
                  <a:lnTo>
                    <a:pt x="630" y="409"/>
                  </a:lnTo>
                  <a:lnTo>
                    <a:pt x="630" y="411"/>
                  </a:lnTo>
                  <a:close/>
                  <a:moveTo>
                    <a:pt x="672" y="383"/>
                  </a:moveTo>
                  <a:lnTo>
                    <a:pt x="671" y="381"/>
                  </a:lnTo>
                  <a:lnTo>
                    <a:pt x="670" y="380"/>
                  </a:lnTo>
                  <a:lnTo>
                    <a:pt x="670" y="379"/>
                  </a:lnTo>
                  <a:lnTo>
                    <a:pt x="671" y="379"/>
                  </a:lnTo>
                  <a:lnTo>
                    <a:pt x="672" y="380"/>
                  </a:lnTo>
                  <a:lnTo>
                    <a:pt x="672" y="381"/>
                  </a:lnTo>
                  <a:lnTo>
                    <a:pt x="672" y="383"/>
                  </a:lnTo>
                  <a:close/>
                  <a:moveTo>
                    <a:pt x="668" y="370"/>
                  </a:moveTo>
                  <a:lnTo>
                    <a:pt x="667" y="369"/>
                  </a:lnTo>
                  <a:lnTo>
                    <a:pt x="667" y="368"/>
                  </a:lnTo>
                  <a:lnTo>
                    <a:pt x="668" y="368"/>
                  </a:lnTo>
                  <a:lnTo>
                    <a:pt x="668" y="369"/>
                  </a:lnTo>
                  <a:lnTo>
                    <a:pt x="668" y="370"/>
                  </a:lnTo>
                  <a:close/>
                  <a:moveTo>
                    <a:pt x="668" y="368"/>
                  </a:moveTo>
                  <a:lnTo>
                    <a:pt x="667" y="368"/>
                  </a:lnTo>
                  <a:lnTo>
                    <a:pt x="667" y="367"/>
                  </a:lnTo>
                  <a:lnTo>
                    <a:pt x="666" y="367"/>
                  </a:lnTo>
                  <a:lnTo>
                    <a:pt x="664" y="365"/>
                  </a:lnTo>
                  <a:lnTo>
                    <a:pt x="663" y="364"/>
                  </a:lnTo>
                  <a:lnTo>
                    <a:pt x="663" y="361"/>
                  </a:lnTo>
                  <a:lnTo>
                    <a:pt x="663" y="357"/>
                  </a:lnTo>
                  <a:lnTo>
                    <a:pt x="664" y="350"/>
                  </a:lnTo>
                  <a:lnTo>
                    <a:pt x="664" y="348"/>
                  </a:lnTo>
                  <a:lnTo>
                    <a:pt x="666" y="348"/>
                  </a:lnTo>
                  <a:lnTo>
                    <a:pt x="668" y="350"/>
                  </a:lnTo>
                  <a:lnTo>
                    <a:pt x="669" y="352"/>
                  </a:lnTo>
                  <a:lnTo>
                    <a:pt x="670" y="352"/>
                  </a:lnTo>
                  <a:lnTo>
                    <a:pt x="670" y="353"/>
                  </a:lnTo>
                  <a:lnTo>
                    <a:pt x="670" y="354"/>
                  </a:lnTo>
                  <a:lnTo>
                    <a:pt x="671" y="355"/>
                  </a:lnTo>
                  <a:lnTo>
                    <a:pt x="671" y="356"/>
                  </a:lnTo>
                  <a:lnTo>
                    <a:pt x="671" y="357"/>
                  </a:lnTo>
                  <a:lnTo>
                    <a:pt x="672" y="358"/>
                  </a:lnTo>
                  <a:lnTo>
                    <a:pt x="672" y="359"/>
                  </a:lnTo>
                  <a:lnTo>
                    <a:pt x="672" y="360"/>
                  </a:lnTo>
                  <a:lnTo>
                    <a:pt x="671" y="361"/>
                  </a:lnTo>
                  <a:lnTo>
                    <a:pt x="671" y="362"/>
                  </a:lnTo>
                  <a:lnTo>
                    <a:pt x="670" y="362"/>
                  </a:lnTo>
                  <a:lnTo>
                    <a:pt x="669" y="362"/>
                  </a:lnTo>
                  <a:lnTo>
                    <a:pt x="668" y="362"/>
                  </a:lnTo>
                  <a:lnTo>
                    <a:pt x="668" y="363"/>
                  </a:lnTo>
                  <a:lnTo>
                    <a:pt x="669" y="365"/>
                  </a:lnTo>
                  <a:lnTo>
                    <a:pt x="669" y="366"/>
                  </a:lnTo>
                  <a:lnTo>
                    <a:pt x="669" y="367"/>
                  </a:lnTo>
                  <a:lnTo>
                    <a:pt x="668" y="367"/>
                  </a:lnTo>
                  <a:lnTo>
                    <a:pt x="668" y="368"/>
                  </a:lnTo>
                  <a:close/>
                  <a:moveTo>
                    <a:pt x="634" y="344"/>
                  </a:moveTo>
                  <a:lnTo>
                    <a:pt x="633" y="342"/>
                  </a:lnTo>
                  <a:lnTo>
                    <a:pt x="633" y="341"/>
                  </a:lnTo>
                  <a:lnTo>
                    <a:pt x="634" y="341"/>
                  </a:lnTo>
                  <a:lnTo>
                    <a:pt x="635" y="341"/>
                  </a:lnTo>
                  <a:lnTo>
                    <a:pt x="635" y="343"/>
                  </a:lnTo>
                  <a:lnTo>
                    <a:pt x="634" y="344"/>
                  </a:lnTo>
                  <a:close/>
                  <a:moveTo>
                    <a:pt x="610" y="287"/>
                  </a:moveTo>
                  <a:lnTo>
                    <a:pt x="609" y="287"/>
                  </a:lnTo>
                  <a:lnTo>
                    <a:pt x="609" y="284"/>
                  </a:lnTo>
                  <a:lnTo>
                    <a:pt x="609" y="279"/>
                  </a:lnTo>
                  <a:lnTo>
                    <a:pt x="609" y="277"/>
                  </a:lnTo>
                  <a:lnTo>
                    <a:pt x="608" y="275"/>
                  </a:lnTo>
                  <a:lnTo>
                    <a:pt x="608" y="274"/>
                  </a:lnTo>
                  <a:lnTo>
                    <a:pt x="608" y="272"/>
                  </a:lnTo>
                  <a:lnTo>
                    <a:pt x="609" y="270"/>
                  </a:lnTo>
                  <a:lnTo>
                    <a:pt x="610" y="269"/>
                  </a:lnTo>
                  <a:lnTo>
                    <a:pt x="611" y="268"/>
                  </a:lnTo>
                  <a:lnTo>
                    <a:pt x="612" y="269"/>
                  </a:lnTo>
                  <a:lnTo>
                    <a:pt x="615" y="270"/>
                  </a:lnTo>
                  <a:lnTo>
                    <a:pt x="616" y="271"/>
                  </a:lnTo>
                  <a:lnTo>
                    <a:pt x="617" y="271"/>
                  </a:lnTo>
                  <a:lnTo>
                    <a:pt x="621" y="273"/>
                  </a:lnTo>
                  <a:lnTo>
                    <a:pt x="620" y="275"/>
                  </a:lnTo>
                  <a:lnTo>
                    <a:pt x="620" y="276"/>
                  </a:lnTo>
                  <a:lnTo>
                    <a:pt x="619" y="277"/>
                  </a:lnTo>
                  <a:lnTo>
                    <a:pt x="618" y="277"/>
                  </a:lnTo>
                  <a:lnTo>
                    <a:pt x="618" y="278"/>
                  </a:lnTo>
                  <a:lnTo>
                    <a:pt x="616" y="280"/>
                  </a:lnTo>
                  <a:lnTo>
                    <a:pt x="615" y="281"/>
                  </a:lnTo>
                  <a:lnTo>
                    <a:pt x="614" y="282"/>
                  </a:lnTo>
                  <a:lnTo>
                    <a:pt x="613" y="284"/>
                  </a:lnTo>
                  <a:lnTo>
                    <a:pt x="610" y="287"/>
                  </a:lnTo>
                  <a:close/>
                  <a:moveTo>
                    <a:pt x="635" y="225"/>
                  </a:moveTo>
                  <a:lnTo>
                    <a:pt x="634" y="225"/>
                  </a:lnTo>
                  <a:lnTo>
                    <a:pt x="633" y="225"/>
                  </a:lnTo>
                  <a:lnTo>
                    <a:pt x="634" y="224"/>
                  </a:lnTo>
                  <a:lnTo>
                    <a:pt x="635" y="224"/>
                  </a:lnTo>
                  <a:lnTo>
                    <a:pt x="635" y="225"/>
                  </a:lnTo>
                  <a:close/>
                  <a:moveTo>
                    <a:pt x="673" y="203"/>
                  </a:moveTo>
                  <a:lnTo>
                    <a:pt x="672" y="203"/>
                  </a:lnTo>
                  <a:lnTo>
                    <a:pt x="672" y="202"/>
                  </a:lnTo>
                  <a:lnTo>
                    <a:pt x="672" y="201"/>
                  </a:lnTo>
                  <a:lnTo>
                    <a:pt x="673" y="201"/>
                  </a:lnTo>
                  <a:lnTo>
                    <a:pt x="674" y="201"/>
                  </a:lnTo>
                  <a:lnTo>
                    <a:pt x="674" y="202"/>
                  </a:lnTo>
                  <a:lnTo>
                    <a:pt x="673" y="203"/>
                  </a:lnTo>
                  <a:close/>
                  <a:moveTo>
                    <a:pt x="547" y="216"/>
                  </a:moveTo>
                  <a:lnTo>
                    <a:pt x="546" y="216"/>
                  </a:lnTo>
                  <a:lnTo>
                    <a:pt x="545" y="216"/>
                  </a:lnTo>
                  <a:lnTo>
                    <a:pt x="545" y="215"/>
                  </a:lnTo>
                  <a:lnTo>
                    <a:pt x="545" y="214"/>
                  </a:lnTo>
                  <a:lnTo>
                    <a:pt x="546" y="214"/>
                  </a:lnTo>
                  <a:lnTo>
                    <a:pt x="547" y="214"/>
                  </a:lnTo>
                  <a:lnTo>
                    <a:pt x="547" y="215"/>
                  </a:lnTo>
                  <a:lnTo>
                    <a:pt x="547" y="216"/>
                  </a:lnTo>
                  <a:close/>
                  <a:moveTo>
                    <a:pt x="53" y="142"/>
                  </a:moveTo>
                  <a:lnTo>
                    <a:pt x="53" y="141"/>
                  </a:lnTo>
                  <a:lnTo>
                    <a:pt x="54" y="141"/>
                  </a:lnTo>
                  <a:lnTo>
                    <a:pt x="54" y="142"/>
                  </a:lnTo>
                  <a:lnTo>
                    <a:pt x="53" y="142"/>
                  </a:lnTo>
                  <a:close/>
                  <a:moveTo>
                    <a:pt x="508" y="155"/>
                  </a:moveTo>
                  <a:lnTo>
                    <a:pt x="507" y="154"/>
                  </a:lnTo>
                  <a:lnTo>
                    <a:pt x="506" y="153"/>
                  </a:lnTo>
                  <a:lnTo>
                    <a:pt x="508" y="152"/>
                  </a:lnTo>
                  <a:lnTo>
                    <a:pt x="509" y="152"/>
                  </a:lnTo>
                  <a:lnTo>
                    <a:pt x="508" y="154"/>
                  </a:lnTo>
                  <a:lnTo>
                    <a:pt x="508" y="155"/>
                  </a:lnTo>
                  <a:close/>
                  <a:moveTo>
                    <a:pt x="560" y="158"/>
                  </a:moveTo>
                  <a:lnTo>
                    <a:pt x="559" y="157"/>
                  </a:lnTo>
                  <a:lnTo>
                    <a:pt x="560" y="157"/>
                  </a:lnTo>
                  <a:lnTo>
                    <a:pt x="561" y="155"/>
                  </a:lnTo>
                  <a:lnTo>
                    <a:pt x="561" y="154"/>
                  </a:lnTo>
                  <a:lnTo>
                    <a:pt x="560" y="154"/>
                  </a:lnTo>
                  <a:lnTo>
                    <a:pt x="560" y="153"/>
                  </a:lnTo>
                  <a:lnTo>
                    <a:pt x="561" y="152"/>
                  </a:lnTo>
                  <a:lnTo>
                    <a:pt x="561" y="151"/>
                  </a:lnTo>
                  <a:lnTo>
                    <a:pt x="560" y="150"/>
                  </a:lnTo>
                  <a:lnTo>
                    <a:pt x="559" y="150"/>
                  </a:lnTo>
                  <a:lnTo>
                    <a:pt x="558" y="149"/>
                  </a:lnTo>
                  <a:lnTo>
                    <a:pt x="558" y="148"/>
                  </a:lnTo>
                  <a:lnTo>
                    <a:pt x="556" y="148"/>
                  </a:lnTo>
                  <a:lnTo>
                    <a:pt x="556" y="147"/>
                  </a:lnTo>
                  <a:lnTo>
                    <a:pt x="558" y="146"/>
                  </a:lnTo>
                  <a:lnTo>
                    <a:pt x="559" y="146"/>
                  </a:lnTo>
                  <a:lnTo>
                    <a:pt x="560" y="147"/>
                  </a:lnTo>
                  <a:lnTo>
                    <a:pt x="561" y="148"/>
                  </a:lnTo>
                  <a:lnTo>
                    <a:pt x="562" y="148"/>
                  </a:lnTo>
                  <a:lnTo>
                    <a:pt x="563" y="149"/>
                  </a:lnTo>
                  <a:lnTo>
                    <a:pt x="564" y="149"/>
                  </a:lnTo>
                  <a:lnTo>
                    <a:pt x="563" y="150"/>
                  </a:lnTo>
                  <a:lnTo>
                    <a:pt x="563" y="151"/>
                  </a:lnTo>
                  <a:lnTo>
                    <a:pt x="564" y="151"/>
                  </a:lnTo>
                  <a:lnTo>
                    <a:pt x="564" y="150"/>
                  </a:lnTo>
                  <a:lnTo>
                    <a:pt x="565" y="150"/>
                  </a:lnTo>
                  <a:lnTo>
                    <a:pt x="565" y="151"/>
                  </a:lnTo>
                  <a:lnTo>
                    <a:pt x="566" y="151"/>
                  </a:lnTo>
                  <a:lnTo>
                    <a:pt x="566" y="150"/>
                  </a:lnTo>
                  <a:lnTo>
                    <a:pt x="566" y="149"/>
                  </a:lnTo>
                  <a:lnTo>
                    <a:pt x="567" y="149"/>
                  </a:lnTo>
                  <a:lnTo>
                    <a:pt x="568" y="149"/>
                  </a:lnTo>
                  <a:lnTo>
                    <a:pt x="568" y="150"/>
                  </a:lnTo>
                  <a:lnTo>
                    <a:pt x="568" y="151"/>
                  </a:lnTo>
                  <a:lnTo>
                    <a:pt x="567" y="152"/>
                  </a:lnTo>
                  <a:lnTo>
                    <a:pt x="567" y="154"/>
                  </a:lnTo>
                  <a:lnTo>
                    <a:pt x="566" y="154"/>
                  </a:lnTo>
                  <a:lnTo>
                    <a:pt x="565" y="154"/>
                  </a:lnTo>
                  <a:lnTo>
                    <a:pt x="563" y="156"/>
                  </a:lnTo>
                  <a:lnTo>
                    <a:pt x="562" y="156"/>
                  </a:lnTo>
                  <a:lnTo>
                    <a:pt x="561" y="156"/>
                  </a:lnTo>
                  <a:lnTo>
                    <a:pt x="561" y="157"/>
                  </a:lnTo>
                  <a:lnTo>
                    <a:pt x="560" y="158"/>
                  </a:lnTo>
                  <a:close/>
                  <a:moveTo>
                    <a:pt x="60" y="150"/>
                  </a:moveTo>
                  <a:lnTo>
                    <a:pt x="59" y="150"/>
                  </a:lnTo>
                  <a:lnTo>
                    <a:pt x="59" y="149"/>
                  </a:lnTo>
                  <a:lnTo>
                    <a:pt x="58" y="147"/>
                  </a:lnTo>
                  <a:lnTo>
                    <a:pt x="59" y="147"/>
                  </a:lnTo>
                  <a:lnTo>
                    <a:pt x="60" y="148"/>
                  </a:lnTo>
                  <a:lnTo>
                    <a:pt x="60" y="149"/>
                  </a:lnTo>
                  <a:lnTo>
                    <a:pt x="60" y="150"/>
                  </a:lnTo>
                  <a:close/>
                  <a:moveTo>
                    <a:pt x="591" y="146"/>
                  </a:moveTo>
                  <a:lnTo>
                    <a:pt x="590" y="146"/>
                  </a:lnTo>
                  <a:lnTo>
                    <a:pt x="589" y="145"/>
                  </a:lnTo>
                  <a:lnTo>
                    <a:pt x="588" y="145"/>
                  </a:lnTo>
                  <a:lnTo>
                    <a:pt x="586" y="143"/>
                  </a:lnTo>
                  <a:lnTo>
                    <a:pt x="585" y="143"/>
                  </a:lnTo>
                  <a:lnTo>
                    <a:pt x="585" y="142"/>
                  </a:lnTo>
                  <a:lnTo>
                    <a:pt x="583" y="142"/>
                  </a:lnTo>
                  <a:lnTo>
                    <a:pt x="582" y="141"/>
                  </a:lnTo>
                  <a:lnTo>
                    <a:pt x="580" y="139"/>
                  </a:lnTo>
                  <a:lnTo>
                    <a:pt x="579" y="139"/>
                  </a:lnTo>
                  <a:lnTo>
                    <a:pt x="578" y="138"/>
                  </a:lnTo>
                  <a:lnTo>
                    <a:pt x="577" y="137"/>
                  </a:lnTo>
                  <a:lnTo>
                    <a:pt x="577" y="136"/>
                  </a:lnTo>
                  <a:lnTo>
                    <a:pt x="578" y="136"/>
                  </a:lnTo>
                  <a:lnTo>
                    <a:pt x="579" y="136"/>
                  </a:lnTo>
                  <a:lnTo>
                    <a:pt x="580" y="134"/>
                  </a:lnTo>
                  <a:lnTo>
                    <a:pt x="581" y="134"/>
                  </a:lnTo>
                  <a:lnTo>
                    <a:pt x="582" y="133"/>
                  </a:lnTo>
                  <a:lnTo>
                    <a:pt x="583" y="133"/>
                  </a:lnTo>
                  <a:lnTo>
                    <a:pt x="584" y="134"/>
                  </a:lnTo>
                  <a:lnTo>
                    <a:pt x="586" y="136"/>
                  </a:lnTo>
                  <a:lnTo>
                    <a:pt x="588" y="138"/>
                  </a:lnTo>
                  <a:lnTo>
                    <a:pt x="589" y="138"/>
                  </a:lnTo>
                  <a:lnTo>
                    <a:pt x="589" y="139"/>
                  </a:lnTo>
                  <a:lnTo>
                    <a:pt x="590" y="141"/>
                  </a:lnTo>
                  <a:lnTo>
                    <a:pt x="591" y="142"/>
                  </a:lnTo>
                  <a:lnTo>
                    <a:pt x="592" y="142"/>
                  </a:lnTo>
                  <a:lnTo>
                    <a:pt x="594" y="143"/>
                  </a:lnTo>
                  <a:lnTo>
                    <a:pt x="595" y="144"/>
                  </a:lnTo>
                  <a:lnTo>
                    <a:pt x="595" y="145"/>
                  </a:lnTo>
                  <a:lnTo>
                    <a:pt x="594" y="145"/>
                  </a:lnTo>
                  <a:lnTo>
                    <a:pt x="591" y="146"/>
                  </a:lnTo>
                  <a:close/>
                  <a:moveTo>
                    <a:pt x="561" y="146"/>
                  </a:moveTo>
                  <a:lnTo>
                    <a:pt x="560" y="145"/>
                  </a:lnTo>
                  <a:lnTo>
                    <a:pt x="560" y="144"/>
                  </a:lnTo>
                  <a:lnTo>
                    <a:pt x="561" y="144"/>
                  </a:lnTo>
                  <a:lnTo>
                    <a:pt x="561" y="145"/>
                  </a:lnTo>
                  <a:lnTo>
                    <a:pt x="562" y="146"/>
                  </a:lnTo>
                  <a:lnTo>
                    <a:pt x="561" y="146"/>
                  </a:lnTo>
                  <a:close/>
                  <a:moveTo>
                    <a:pt x="671" y="206"/>
                  </a:moveTo>
                  <a:lnTo>
                    <a:pt x="670" y="206"/>
                  </a:lnTo>
                  <a:lnTo>
                    <a:pt x="670" y="205"/>
                  </a:lnTo>
                  <a:lnTo>
                    <a:pt x="670" y="204"/>
                  </a:lnTo>
                  <a:lnTo>
                    <a:pt x="671" y="204"/>
                  </a:lnTo>
                  <a:lnTo>
                    <a:pt x="671" y="205"/>
                  </a:lnTo>
                  <a:lnTo>
                    <a:pt x="671" y="206"/>
                  </a:lnTo>
                  <a:close/>
                  <a:moveTo>
                    <a:pt x="628" y="406"/>
                  </a:moveTo>
                  <a:lnTo>
                    <a:pt x="628" y="405"/>
                  </a:lnTo>
                  <a:lnTo>
                    <a:pt x="628" y="404"/>
                  </a:lnTo>
                  <a:lnTo>
                    <a:pt x="628" y="402"/>
                  </a:lnTo>
                  <a:lnTo>
                    <a:pt x="630" y="402"/>
                  </a:lnTo>
                  <a:lnTo>
                    <a:pt x="630" y="403"/>
                  </a:lnTo>
                  <a:lnTo>
                    <a:pt x="630" y="404"/>
                  </a:lnTo>
                  <a:lnTo>
                    <a:pt x="631" y="404"/>
                  </a:lnTo>
                  <a:lnTo>
                    <a:pt x="630" y="405"/>
                  </a:lnTo>
                  <a:lnTo>
                    <a:pt x="628" y="406"/>
                  </a:lnTo>
                  <a:close/>
                  <a:moveTo>
                    <a:pt x="672" y="394"/>
                  </a:moveTo>
                  <a:lnTo>
                    <a:pt x="671" y="393"/>
                  </a:lnTo>
                  <a:lnTo>
                    <a:pt x="671" y="390"/>
                  </a:lnTo>
                  <a:lnTo>
                    <a:pt x="670" y="389"/>
                  </a:lnTo>
                  <a:lnTo>
                    <a:pt x="669" y="388"/>
                  </a:lnTo>
                  <a:lnTo>
                    <a:pt x="669" y="385"/>
                  </a:lnTo>
                  <a:lnTo>
                    <a:pt x="669" y="383"/>
                  </a:lnTo>
                  <a:lnTo>
                    <a:pt x="670" y="383"/>
                  </a:lnTo>
                  <a:lnTo>
                    <a:pt x="671" y="384"/>
                  </a:lnTo>
                  <a:lnTo>
                    <a:pt x="671" y="385"/>
                  </a:lnTo>
                  <a:lnTo>
                    <a:pt x="672" y="385"/>
                  </a:lnTo>
                  <a:lnTo>
                    <a:pt x="673" y="385"/>
                  </a:lnTo>
                  <a:lnTo>
                    <a:pt x="672" y="386"/>
                  </a:lnTo>
                  <a:lnTo>
                    <a:pt x="673" y="386"/>
                  </a:lnTo>
                  <a:lnTo>
                    <a:pt x="673" y="387"/>
                  </a:lnTo>
                  <a:lnTo>
                    <a:pt x="673" y="388"/>
                  </a:lnTo>
                  <a:lnTo>
                    <a:pt x="672" y="389"/>
                  </a:lnTo>
                  <a:lnTo>
                    <a:pt x="673" y="389"/>
                  </a:lnTo>
                  <a:lnTo>
                    <a:pt x="673" y="390"/>
                  </a:lnTo>
                  <a:lnTo>
                    <a:pt x="672" y="390"/>
                  </a:lnTo>
                  <a:lnTo>
                    <a:pt x="672" y="391"/>
                  </a:lnTo>
                  <a:lnTo>
                    <a:pt x="672" y="393"/>
                  </a:lnTo>
                  <a:lnTo>
                    <a:pt x="672" y="394"/>
                  </a:lnTo>
                  <a:close/>
                  <a:moveTo>
                    <a:pt x="568" y="130"/>
                  </a:moveTo>
                  <a:lnTo>
                    <a:pt x="567" y="130"/>
                  </a:lnTo>
                  <a:lnTo>
                    <a:pt x="566" y="130"/>
                  </a:lnTo>
                  <a:lnTo>
                    <a:pt x="565" y="130"/>
                  </a:lnTo>
                  <a:lnTo>
                    <a:pt x="564" y="130"/>
                  </a:lnTo>
                  <a:lnTo>
                    <a:pt x="564" y="129"/>
                  </a:lnTo>
                  <a:lnTo>
                    <a:pt x="558" y="122"/>
                  </a:lnTo>
                  <a:lnTo>
                    <a:pt x="554" y="119"/>
                  </a:lnTo>
                  <a:lnTo>
                    <a:pt x="552" y="117"/>
                  </a:lnTo>
                  <a:lnTo>
                    <a:pt x="551" y="116"/>
                  </a:lnTo>
                  <a:lnTo>
                    <a:pt x="549" y="112"/>
                  </a:lnTo>
                  <a:lnTo>
                    <a:pt x="549" y="109"/>
                  </a:lnTo>
                  <a:lnTo>
                    <a:pt x="549" y="108"/>
                  </a:lnTo>
                  <a:lnTo>
                    <a:pt x="550" y="107"/>
                  </a:lnTo>
                  <a:lnTo>
                    <a:pt x="550" y="106"/>
                  </a:lnTo>
                  <a:lnTo>
                    <a:pt x="551" y="105"/>
                  </a:lnTo>
                  <a:lnTo>
                    <a:pt x="551" y="104"/>
                  </a:lnTo>
                  <a:lnTo>
                    <a:pt x="552" y="105"/>
                  </a:lnTo>
                  <a:lnTo>
                    <a:pt x="553" y="106"/>
                  </a:lnTo>
                  <a:lnTo>
                    <a:pt x="555" y="108"/>
                  </a:lnTo>
                  <a:lnTo>
                    <a:pt x="556" y="109"/>
                  </a:lnTo>
                  <a:lnTo>
                    <a:pt x="559" y="112"/>
                  </a:lnTo>
                  <a:lnTo>
                    <a:pt x="561" y="115"/>
                  </a:lnTo>
                  <a:lnTo>
                    <a:pt x="566" y="120"/>
                  </a:lnTo>
                  <a:lnTo>
                    <a:pt x="565" y="121"/>
                  </a:lnTo>
                  <a:lnTo>
                    <a:pt x="566" y="122"/>
                  </a:lnTo>
                  <a:lnTo>
                    <a:pt x="568" y="125"/>
                  </a:lnTo>
                  <a:lnTo>
                    <a:pt x="570" y="127"/>
                  </a:lnTo>
                  <a:lnTo>
                    <a:pt x="570" y="128"/>
                  </a:lnTo>
                  <a:lnTo>
                    <a:pt x="570" y="129"/>
                  </a:lnTo>
                  <a:lnTo>
                    <a:pt x="568" y="130"/>
                  </a:lnTo>
                  <a:close/>
                  <a:moveTo>
                    <a:pt x="579" y="117"/>
                  </a:moveTo>
                  <a:lnTo>
                    <a:pt x="578" y="117"/>
                  </a:lnTo>
                  <a:lnTo>
                    <a:pt x="577" y="117"/>
                  </a:lnTo>
                  <a:lnTo>
                    <a:pt x="577" y="116"/>
                  </a:lnTo>
                  <a:lnTo>
                    <a:pt x="576" y="115"/>
                  </a:lnTo>
                  <a:lnTo>
                    <a:pt x="576" y="114"/>
                  </a:lnTo>
                  <a:lnTo>
                    <a:pt x="575" y="112"/>
                  </a:lnTo>
                  <a:lnTo>
                    <a:pt x="572" y="109"/>
                  </a:lnTo>
                  <a:lnTo>
                    <a:pt x="572" y="108"/>
                  </a:lnTo>
                  <a:lnTo>
                    <a:pt x="571" y="108"/>
                  </a:lnTo>
                  <a:lnTo>
                    <a:pt x="570" y="107"/>
                  </a:lnTo>
                  <a:lnTo>
                    <a:pt x="570" y="106"/>
                  </a:lnTo>
                  <a:lnTo>
                    <a:pt x="569" y="104"/>
                  </a:lnTo>
                  <a:lnTo>
                    <a:pt x="568" y="104"/>
                  </a:lnTo>
                  <a:lnTo>
                    <a:pt x="568" y="102"/>
                  </a:lnTo>
                  <a:lnTo>
                    <a:pt x="568" y="100"/>
                  </a:lnTo>
                  <a:lnTo>
                    <a:pt x="567" y="99"/>
                  </a:lnTo>
                  <a:lnTo>
                    <a:pt x="567" y="96"/>
                  </a:lnTo>
                  <a:lnTo>
                    <a:pt x="568" y="98"/>
                  </a:lnTo>
                  <a:lnTo>
                    <a:pt x="570" y="100"/>
                  </a:lnTo>
                  <a:lnTo>
                    <a:pt x="570" y="102"/>
                  </a:lnTo>
                  <a:lnTo>
                    <a:pt x="571" y="104"/>
                  </a:lnTo>
                  <a:lnTo>
                    <a:pt x="572" y="106"/>
                  </a:lnTo>
                  <a:lnTo>
                    <a:pt x="573" y="107"/>
                  </a:lnTo>
                  <a:lnTo>
                    <a:pt x="574" y="108"/>
                  </a:lnTo>
                  <a:lnTo>
                    <a:pt x="577" y="112"/>
                  </a:lnTo>
                  <a:lnTo>
                    <a:pt x="579" y="115"/>
                  </a:lnTo>
                  <a:lnTo>
                    <a:pt x="580" y="116"/>
                  </a:lnTo>
                  <a:lnTo>
                    <a:pt x="579" y="116"/>
                  </a:lnTo>
                  <a:lnTo>
                    <a:pt x="579" y="117"/>
                  </a:lnTo>
                  <a:close/>
                  <a:moveTo>
                    <a:pt x="143" y="147"/>
                  </a:moveTo>
                  <a:lnTo>
                    <a:pt x="142" y="147"/>
                  </a:lnTo>
                  <a:lnTo>
                    <a:pt x="141" y="146"/>
                  </a:lnTo>
                  <a:lnTo>
                    <a:pt x="140" y="145"/>
                  </a:lnTo>
                  <a:lnTo>
                    <a:pt x="136" y="140"/>
                  </a:lnTo>
                  <a:lnTo>
                    <a:pt x="134" y="136"/>
                  </a:lnTo>
                  <a:lnTo>
                    <a:pt x="132" y="135"/>
                  </a:lnTo>
                  <a:lnTo>
                    <a:pt x="131" y="134"/>
                  </a:lnTo>
                  <a:lnTo>
                    <a:pt x="131" y="133"/>
                  </a:lnTo>
                  <a:lnTo>
                    <a:pt x="129" y="130"/>
                  </a:lnTo>
                  <a:lnTo>
                    <a:pt x="128" y="129"/>
                  </a:lnTo>
                  <a:lnTo>
                    <a:pt x="127" y="127"/>
                  </a:lnTo>
                  <a:lnTo>
                    <a:pt x="127" y="126"/>
                  </a:lnTo>
                  <a:lnTo>
                    <a:pt x="125" y="126"/>
                  </a:lnTo>
                  <a:lnTo>
                    <a:pt x="125" y="125"/>
                  </a:lnTo>
                  <a:lnTo>
                    <a:pt x="127" y="117"/>
                  </a:lnTo>
                  <a:lnTo>
                    <a:pt x="127" y="114"/>
                  </a:lnTo>
                  <a:lnTo>
                    <a:pt x="128" y="113"/>
                  </a:lnTo>
                  <a:lnTo>
                    <a:pt x="130" y="112"/>
                  </a:lnTo>
                  <a:lnTo>
                    <a:pt x="130" y="111"/>
                  </a:lnTo>
                  <a:lnTo>
                    <a:pt x="131" y="110"/>
                  </a:lnTo>
                  <a:lnTo>
                    <a:pt x="133" y="108"/>
                  </a:lnTo>
                  <a:lnTo>
                    <a:pt x="134" y="108"/>
                  </a:lnTo>
                  <a:lnTo>
                    <a:pt x="135" y="109"/>
                  </a:lnTo>
                  <a:lnTo>
                    <a:pt x="136" y="111"/>
                  </a:lnTo>
                  <a:lnTo>
                    <a:pt x="137" y="112"/>
                  </a:lnTo>
                  <a:lnTo>
                    <a:pt x="137" y="114"/>
                  </a:lnTo>
                  <a:lnTo>
                    <a:pt x="139" y="115"/>
                  </a:lnTo>
                  <a:lnTo>
                    <a:pt x="138" y="116"/>
                  </a:lnTo>
                  <a:lnTo>
                    <a:pt x="137" y="117"/>
                  </a:lnTo>
                  <a:lnTo>
                    <a:pt x="137" y="120"/>
                  </a:lnTo>
                  <a:lnTo>
                    <a:pt x="138" y="123"/>
                  </a:lnTo>
                  <a:lnTo>
                    <a:pt x="138" y="124"/>
                  </a:lnTo>
                  <a:lnTo>
                    <a:pt x="139" y="126"/>
                  </a:lnTo>
                  <a:lnTo>
                    <a:pt x="140" y="127"/>
                  </a:lnTo>
                  <a:lnTo>
                    <a:pt x="141" y="127"/>
                  </a:lnTo>
                  <a:lnTo>
                    <a:pt x="142" y="130"/>
                  </a:lnTo>
                  <a:lnTo>
                    <a:pt x="146" y="143"/>
                  </a:lnTo>
                  <a:lnTo>
                    <a:pt x="146" y="146"/>
                  </a:lnTo>
                  <a:lnTo>
                    <a:pt x="143" y="147"/>
                  </a:lnTo>
                  <a:close/>
                  <a:moveTo>
                    <a:pt x="143" y="124"/>
                  </a:moveTo>
                  <a:lnTo>
                    <a:pt x="141" y="122"/>
                  </a:lnTo>
                  <a:lnTo>
                    <a:pt x="140" y="122"/>
                  </a:lnTo>
                  <a:lnTo>
                    <a:pt x="140" y="120"/>
                  </a:lnTo>
                  <a:lnTo>
                    <a:pt x="141" y="119"/>
                  </a:lnTo>
                  <a:lnTo>
                    <a:pt x="142" y="118"/>
                  </a:lnTo>
                  <a:lnTo>
                    <a:pt x="141" y="116"/>
                  </a:lnTo>
                  <a:lnTo>
                    <a:pt x="143" y="115"/>
                  </a:lnTo>
                  <a:lnTo>
                    <a:pt x="144" y="117"/>
                  </a:lnTo>
                  <a:lnTo>
                    <a:pt x="145" y="118"/>
                  </a:lnTo>
                  <a:lnTo>
                    <a:pt x="145" y="120"/>
                  </a:lnTo>
                  <a:lnTo>
                    <a:pt x="145" y="122"/>
                  </a:lnTo>
                  <a:lnTo>
                    <a:pt x="145" y="124"/>
                  </a:lnTo>
                  <a:lnTo>
                    <a:pt x="143" y="124"/>
                  </a:lnTo>
                  <a:close/>
                  <a:moveTo>
                    <a:pt x="178" y="79"/>
                  </a:moveTo>
                  <a:lnTo>
                    <a:pt x="177" y="78"/>
                  </a:lnTo>
                  <a:lnTo>
                    <a:pt x="178" y="78"/>
                  </a:lnTo>
                  <a:lnTo>
                    <a:pt x="178" y="76"/>
                  </a:lnTo>
                  <a:lnTo>
                    <a:pt x="179" y="76"/>
                  </a:lnTo>
                  <a:lnTo>
                    <a:pt x="180" y="77"/>
                  </a:lnTo>
                  <a:lnTo>
                    <a:pt x="181" y="78"/>
                  </a:lnTo>
                  <a:lnTo>
                    <a:pt x="181" y="79"/>
                  </a:lnTo>
                  <a:lnTo>
                    <a:pt x="180" y="79"/>
                  </a:lnTo>
                  <a:lnTo>
                    <a:pt x="178" y="79"/>
                  </a:lnTo>
                  <a:close/>
                  <a:moveTo>
                    <a:pt x="219" y="81"/>
                  </a:moveTo>
                  <a:lnTo>
                    <a:pt x="218" y="81"/>
                  </a:lnTo>
                  <a:lnTo>
                    <a:pt x="218" y="80"/>
                  </a:lnTo>
                  <a:lnTo>
                    <a:pt x="217" y="80"/>
                  </a:lnTo>
                  <a:lnTo>
                    <a:pt x="215" y="79"/>
                  </a:lnTo>
                  <a:lnTo>
                    <a:pt x="215" y="78"/>
                  </a:lnTo>
                  <a:lnTo>
                    <a:pt x="214" y="75"/>
                  </a:lnTo>
                  <a:lnTo>
                    <a:pt x="211" y="71"/>
                  </a:lnTo>
                  <a:lnTo>
                    <a:pt x="212" y="69"/>
                  </a:lnTo>
                  <a:lnTo>
                    <a:pt x="212" y="71"/>
                  </a:lnTo>
                  <a:lnTo>
                    <a:pt x="214" y="72"/>
                  </a:lnTo>
                  <a:lnTo>
                    <a:pt x="216" y="74"/>
                  </a:lnTo>
                  <a:lnTo>
                    <a:pt x="217" y="76"/>
                  </a:lnTo>
                  <a:lnTo>
                    <a:pt x="218" y="78"/>
                  </a:lnTo>
                  <a:lnTo>
                    <a:pt x="219" y="79"/>
                  </a:lnTo>
                  <a:lnTo>
                    <a:pt x="220" y="80"/>
                  </a:lnTo>
                  <a:lnTo>
                    <a:pt x="220" y="81"/>
                  </a:lnTo>
                  <a:lnTo>
                    <a:pt x="219" y="81"/>
                  </a:lnTo>
                  <a:close/>
                  <a:moveTo>
                    <a:pt x="237" y="71"/>
                  </a:moveTo>
                  <a:lnTo>
                    <a:pt x="236" y="73"/>
                  </a:lnTo>
                  <a:lnTo>
                    <a:pt x="236" y="75"/>
                  </a:lnTo>
                  <a:lnTo>
                    <a:pt x="236" y="76"/>
                  </a:lnTo>
                  <a:lnTo>
                    <a:pt x="236" y="77"/>
                  </a:lnTo>
                  <a:lnTo>
                    <a:pt x="238" y="80"/>
                  </a:lnTo>
                  <a:lnTo>
                    <a:pt x="238" y="81"/>
                  </a:lnTo>
                  <a:lnTo>
                    <a:pt x="238" y="82"/>
                  </a:lnTo>
                  <a:lnTo>
                    <a:pt x="237" y="82"/>
                  </a:lnTo>
                  <a:lnTo>
                    <a:pt x="231" y="81"/>
                  </a:lnTo>
                  <a:lnTo>
                    <a:pt x="230" y="80"/>
                  </a:lnTo>
                  <a:lnTo>
                    <a:pt x="228" y="78"/>
                  </a:lnTo>
                  <a:lnTo>
                    <a:pt x="228" y="79"/>
                  </a:lnTo>
                  <a:lnTo>
                    <a:pt x="228" y="80"/>
                  </a:lnTo>
                  <a:lnTo>
                    <a:pt x="228" y="81"/>
                  </a:lnTo>
                  <a:lnTo>
                    <a:pt x="226" y="81"/>
                  </a:lnTo>
                  <a:lnTo>
                    <a:pt x="223" y="80"/>
                  </a:lnTo>
                  <a:lnTo>
                    <a:pt x="222" y="80"/>
                  </a:lnTo>
                  <a:lnTo>
                    <a:pt x="220" y="77"/>
                  </a:lnTo>
                  <a:lnTo>
                    <a:pt x="219" y="77"/>
                  </a:lnTo>
                  <a:lnTo>
                    <a:pt x="219" y="75"/>
                  </a:lnTo>
                  <a:lnTo>
                    <a:pt x="219" y="74"/>
                  </a:lnTo>
                  <a:lnTo>
                    <a:pt x="219" y="73"/>
                  </a:lnTo>
                  <a:lnTo>
                    <a:pt x="218" y="72"/>
                  </a:lnTo>
                  <a:lnTo>
                    <a:pt x="217" y="69"/>
                  </a:lnTo>
                  <a:lnTo>
                    <a:pt x="216" y="69"/>
                  </a:lnTo>
                  <a:lnTo>
                    <a:pt x="216" y="68"/>
                  </a:lnTo>
                  <a:lnTo>
                    <a:pt x="216" y="67"/>
                  </a:lnTo>
                  <a:lnTo>
                    <a:pt x="217" y="67"/>
                  </a:lnTo>
                  <a:lnTo>
                    <a:pt x="218" y="67"/>
                  </a:lnTo>
                  <a:lnTo>
                    <a:pt x="219" y="68"/>
                  </a:lnTo>
                  <a:lnTo>
                    <a:pt x="221" y="68"/>
                  </a:lnTo>
                  <a:lnTo>
                    <a:pt x="222" y="71"/>
                  </a:lnTo>
                  <a:lnTo>
                    <a:pt x="223" y="73"/>
                  </a:lnTo>
                  <a:lnTo>
                    <a:pt x="224" y="73"/>
                  </a:lnTo>
                  <a:lnTo>
                    <a:pt x="224" y="74"/>
                  </a:lnTo>
                  <a:lnTo>
                    <a:pt x="226" y="76"/>
                  </a:lnTo>
                  <a:lnTo>
                    <a:pt x="227" y="76"/>
                  </a:lnTo>
                  <a:lnTo>
                    <a:pt x="227" y="75"/>
                  </a:lnTo>
                  <a:lnTo>
                    <a:pt x="225" y="72"/>
                  </a:lnTo>
                  <a:lnTo>
                    <a:pt x="223" y="67"/>
                  </a:lnTo>
                  <a:lnTo>
                    <a:pt x="222" y="66"/>
                  </a:lnTo>
                  <a:lnTo>
                    <a:pt x="219" y="66"/>
                  </a:lnTo>
                  <a:lnTo>
                    <a:pt x="218" y="65"/>
                  </a:lnTo>
                  <a:lnTo>
                    <a:pt x="219" y="64"/>
                  </a:lnTo>
                  <a:lnTo>
                    <a:pt x="219" y="63"/>
                  </a:lnTo>
                  <a:lnTo>
                    <a:pt x="220" y="63"/>
                  </a:lnTo>
                  <a:lnTo>
                    <a:pt x="221" y="63"/>
                  </a:lnTo>
                  <a:lnTo>
                    <a:pt x="221" y="60"/>
                  </a:lnTo>
                  <a:lnTo>
                    <a:pt x="222" y="60"/>
                  </a:lnTo>
                  <a:lnTo>
                    <a:pt x="223" y="59"/>
                  </a:lnTo>
                  <a:lnTo>
                    <a:pt x="224" y="59"/>
                  </a:lnTo>
                  <a:lnTo>
                    <a:pt x="225" y="61"/>
                  </a:lnTo>
                  <a:lnTo>
                    <a:pt x="225" y="60"/>
                  </a:lnTo>
                  <a:lnTo>
                    <a:pt x="226" y="61"/>
                  </a:lnTo>
                  <a:lnTo>
                    <a:pt x="226" y="60"/>
                  </a:lnTo>
                  <a:lnTo>
                    <a:pt x="227" y="58"/>
                  </a:lnTo>
                  <a:lnTo>
                    <a:pt x="228" y="58"/>
                  </a:lnTo>
                  <a:lnTo>
                    <a:pt x="228" y="59"/>
                  </a:lnTo>
                  <a:lnTo>
                    <a:pt x="229" y="60"/>
                  </a:lnTo>
                  <a:lnTo>
                    <a:pt x="229" y="62"/>
                  </a:lnTo>
                  <a:lnTo>
                    <a:pt x="230" y="62"/>
                  </a:lnTo>
                  <a:lnTo>
                    <a:pt x="230" y="65"/>
                  </a:lnTo>
                  <a:lnTo>
                    <a:pt x="231" y="65"/>
                  </a:lnTo>
                  <a:lnTo>
                    <a:pt x="232" y="65"/>
                  </a:lnTo>
                  <a:lnTo>
                    <a:pt x="235" y="67"/>
                  </a:lnTo>
                  <a:lnTo>
                    <a:pt x="236" y="68"/>
                  </a:lnTo>
                  <a:lnTo>
                    <a:pt x="237" y="71"/>
                  </a:lnTo>
                  <a:close/>
                  <a:moveTo>
                    <a:pt x="204" y="85"/>
                  </a:moveTo>
                  <a:lnTo>
                    <a:pt x="204" y="84"/>
                  </a:lnTo>
                  <a:lnTo>
                    <a:pt x="202" y="84"/>
                  </a:lnTo>
                  <a:lnTo>
                    <a:pt x="201" y="83"/>
                  </a:lnTo>
                  <a:lnTo>
                    <a:pt x="197" y="82"/>
                  </a:lnTo>
                  <a:lnTo>
                    <a:pt x="196" y="81"/>
                  </a:lnTo>
                  <a:lnTo>
                    <a:pt x="196" y="79"/>
                  </a:lnTo>
                  <a:lnTo>
                    <a:pt x="197" y="75"/>
                  </a:lnTo>
                  <a:lnTo>
                    <a:pt x="199" y="73"/>
                  </a:lnTo>
                  <a:lnTo>
                    <a:pt x="200" y="72"/>
                  </a:lnTo>
                  <a:lnTo>
                    <a:pt x="202" y="73"/>
                  </a:lnTo>
                  <a:lnTo>
                    <a:pt x="202" y="74"/>
                  </a:lnTo>
                  <a:lnTo>
                    <a:pt x="204" y="75"/>
                  </a:lnTo>
                  <a:lnTo>
                    <a:pt x="207" y="78"/>
                  </a:lnTo>
                  <a:lnTo>
                    <a:pt x="207" y="80"/>
                  </a:lnTo>
                  <a:lnTo>
                    <a:pt x="208" y="81"/>
                  </a:lnTo>
                  <a:lnTo>
                    <a:pt x="208" y="82"/>
                  </a:lnTo>
                  <a:lnTo>
                    <a:pt x="208" y="83"/>
                  </a:lnTo>
                  <a:lnTo>
                    <a:pt x="207" y="84"/>
                  </a:lnTo>
                  <a:lnTo>
                    <a:pt x="206" y="85"/>
                  </a:lnTo>
                  <a:lnTo>
                    <a:pt x="205" y="85"/>
                  </a:lnTo>
                  <a:lnTo>
                    <a:pt x="204" y="85"/>
                  </a:lnTo>
                  <a:close/>
                  <a:moveTo>
                    <a:pt x="225" y="160"/>
                  </a:moveTo>
                  <a:lnTo>
                    <a:pt x="224" y="158"/>
                  </a:lnTo>
                  <a:lnTo>
                    <a:pt x="224" y="157"/>
                  </a:lnTo>
                  <a:lnTo>
                    <a:pt x="223" y="152"/>
                  </a:lnTo>
                  <a:lnTo>
                    <a:pt x="223" y="150"/>
                  </a:lnTo>
                  <a:lnTo>
                    <a:pt x="223" y="148"/>
                  </a:lnTo>
                  <a:lnTo>
                    <a:pt x="221" y="146"/>
                  </a:lnTo>
                  <a:lnTo>
                    <a:pt x="220" y="145"/>
                  </a:lnTo>
                  <a:lnTo>
                    <a:pt x="219" y="142"/>
                  </a:lnTo>
                  <a:lnTo>
                    <a:pt x="218" y="142"/>
                  </a:lnTo>
                  <a:lnTo>
                    <a:pt x="217" y="142"/>
                  </a:lnTo>
                  <a:lnTo>
                    <a:pt x="217" y="140"/>
                  </a:lnTo>
                  <a:lnTo>
                    <a:pt x="216" y="139"/>
                  </a:lnTo>
                  <a:lnTo>
                    <a:pt x="215" y="138"/>
                  </a:lnTo>
                  <a:lnTo>
                    <a:pt x="212" y="135"/>
                  </a:lnTo>
                  <a:lnTo>
                    <a:pt x="211" y="133"/>
                  </a:lnTo>
                  <a:lnTo>
                    <a:pt x="208" y="127"/>
                  </a:lnTo>
                  <a:lnTo>
                    <a:pt x="208" y="125"/>
                  </a:lnTo>
                  <a:lnTo>
                    <a:pt x="207" y="123"/>
                  </a:lnTo>
                  <a:lnTo>
                    <a:pt x="206" y="122"/>
                  </a:lnTo>
                  <a:lnTo>
                    <a:pt x="207" y="119"/>
                  </a:lnTo>
                  <a:lnTo>
                    <a:pt x="207" y="116"/>
                  </a:lnTo>
                  <a:lnTo>
                    <a:pt x="206" y="115"/>
                  </a:lnTo>
                  <a:lnTo>
                    <a:pt x="206" y="114"/>
                  </a:lnTo>
                  <a:lnTo>
                    <a:pt x="206" y="111"/>
                  </a:lnTo>
                  <a:lnTo>
                    <a:pt x="205" y="107"/>
                  </a:lnTo>
                  <a:lnTo>
                    <a:pt x="204" y="106"/>
                  </a:lnTo>
                  <a:lnTo>
                    <a:pt x="204" y="104"/>
                  </a:lnTo>
                  <a:lnTo>
                    <a:pt x="203" y="102"/>
                  </a:lnTo>
                  <a:lnTo>
                    <a:pt x="203" y="100"/>
                  </a:lnTo>
                  <a:lnTo>
                    <a:pt x="202" y="99"/>
                  </a:lnTo>
                  <a:lnTo>
                    <a:pt x="201" y="98"/>
                  </a:lnTo>
                  <a:lnTo>
                    <a:pt x="202" y="98"/>
                  </a:lnTo>
                  <a:lnTo>
                    <a:pt x="202" y="97"/>
                  </a:lnTo>
                  <a:lnTo>
                    <a:pt x="204" y="97"/>
                  </a:lnTo>
                  <a:lnTo>
                    <a:pt x="206" y="96"/>
                  </a:lnTo>
                  <a:lnTo>
                    <a:pt x="209" y="96"/>
                  </a:lnTo>
                  <a:lnTo>
                    <a:pt x="210" y="97"/>
                  </a:lnTo>
                  <a:lnTo>
                    <a:pt x="211" y="97"/>
                  </a:lnTo>
                  <a:lnTo>
                    <a:pt x="212" y="98"/>
                  </a:lnTo>
                  <a:lnTo>
                    <a:pt x="213" y="98"/>
                  </a:lnTo>
                  <a:lnTo>
                    <a:pt x="213" y="97"/>
                  </a:lnTo>
                  <a:lnTo>
                    <a:pt x="213" y="95"/>
                  </a:lnTo>
                  <a:lnTo>
                    <a:pt x="214" y="95"/>
                  </a:lnTo>
                  <a:lnTo>
                    <a:pt x="217" y="95"/>
                  </a:lnTo>
                  <a:lnTo>
                    <a:pt x="218" y="96"/>
                  </a:lnTo>
                  <a:lnTo>
                    <a:pt x="220" y="97"/>
                  </a:lnTo>
                  <a:lnTo>
                    <a:pt x="221" y="98"/>
                  </a:lnTo>
                  <a:lnTo>
                    <a:pt x="222" y="99"/>
                  </a:lnTo>
                  <a:lnTo>
                    <a:pt x="223" y="100"/>
                  </a:lnTo>
                  <a:lnTo>
                    <a:pt x="227" y="107"/>
                  </a:lnTo>
                  <a:lnTo>
                    <a:pt x="228" y="108"/>
                  </a:lnTo>
                  <a:lnTo>
                    <a:pt x="228" y="109"/>
                  </a:lnTo>
                  <a:lnTo>
                    <a:pt x="228" y="110"/>
                  </a:lnTo>
                  <a:lnTo>
                    <a:pt x="229" y="110"/>
                  </a:lnTo>
                  <a:lnTo>
                    <a:pt x="230" y="110"/>
                  </a:lnTo>
                  <a:lnTo>
                    <a:pt x="231" y="112"/>
                  </a:lnTo>
                  <a:lnTo>
                    <a:pt x="232" y="113"/>
                  </a:lnTo>
                  <a:lnTo>
                    <a:pt x="233" y="115"/>
                  </a:lnTo>
                  <a:lnTo>
                    <a:pt x="233" y="116"/>
                  </a:lnTo>
                  <a:lnTo>
                    <a:pt x="233" y="119"/>
                  </a:lnTo>
                  <a:lnTo>
                    <a:pt x="235" y="121"/>
                  </a:lnTo>
                  <a:lnTo>
                    <a:pt x="235" y="122"/>
                  </a:lnTo>
                  <a:lnTo>
                    <a:pt x="238" y="126"/>
                  </a:lnTo>
                  <a:lnTo>
                    <a:pt x="238" y="127"/>
                  </a:lnTo>
                  <a:lnTo>
                    <a:pt x="238" y="129"/>
                  </a:lnTo>
                  <a:lnTo>
                    <a:pt x="238" y="130"/>
                  </a:lnTo>
                  <a:lnTo>
                    <a:pt x="238" y="133"/>
                  </a:lnTo>
                  <a:lnTo>
                    <a:pt x="237" y="133"/>
                  </a:lnTo>
                  <a:lnTo>
                    <a:pt x="236" y="134"/>
                  </a:lnTo>
                  <a:lnTo>
                    <a:pt x="232" y="137"/>
                  </a:lnTo>
                  <a:lnTo>
                    <a:pt x="229" y="138"/>
                  </a:lnTo>
                  <a:lnTo>
                    <a:pt x="228" y="140"/>
                  </a:lnTo>
                  <a:lnTo>
                    <a:pt x="227" y="142"/>
                  </a:lnTo>
                  <a:lnTo>
                    <a:pt x="227" y="143"/>
                  </a:lnTo>
                  <a:lnTo>
                    <a:pt x="227" y="145"/>
                  </a:lnTo>
                  <a:lnTo>
                    <a:pt x="228" y="148"/>
                  </a:lnTo>
                  <a:lnTo>
                    <a:pt x="228" y="150"/>
                  </a:lnTo>
                  <a:lnTo>
                    <a:pt x="228" y="153"/>
                  </a:lnTo>
                  <a:lnTo>
                    <a:pt x="228" y="154"/>
                  </a:lnTo>
                  <a:lnTo>
                    <a:pt x="229" y="154"/>
                  </a:lnTo>
                  <a:lnTo>
                    <a:pt x="229" y="155"/>
                  </a:lnTo>
                  <a:lnTo>
                    <a:pt x="229" y="156"/>
                  </a:lnTo>
                  <a:lnTo>
                    <a:pt x="228" y="157"/>
                  </a:lnTo>
                  <a:lnTo>
                    <a:pt x="228" y="159"/>
                  </a:lnTo>
                  <a:lnTo>
                    <a:pt x="227" y="160"/>
                  </a:lnTo>
                  <a:lnTo>
                    <a:pt x="226" y="160"/>
                  </a:lnTo>
                  <a:lnTo>
                    <a:pt x="225" y="160"/>
                  </a:lnTo>
                  <a:close/>
                  <a:moveTo>
                    <a:pt x="191" y="119"/>
                  </a:moveTo>
                  <a:lnTo>
                    <a:pt x="190" y="118"/>
                  </a:lnTo>
                  <a:lnTo>
                    <a:pt x="190" y="114"/>
                  </a:lnTo>
                  <a:lnTo>
                    <a:pt x="189" y="110"/>
                  </a:lnTo>
                  <a:lnTo>
                    <a:pt x="188" y="107"/>
                  </a:lnTo>
                  <a:lnTo>
                    <a:pt x="186" y="105"/>
                  </a:lnTo>
                  <a:lnTo>
                    <a:pt x="186" y="104"/>
                  </a:lnTo>
                  <a:lnTo>
                    <a:pt x="187" y="103"/>
                  </a:lnTo>
                  <a:lnTo>
                    <a:pt x="189" y="103"/>
                  </a:lnTo>
                  <a:lnTo>
                    <a:pt x="189" y="104"/>
                  </a:lnTo>
                  <a:lnTo>
                    <a:pt x="190" y="105"/>
                  </a:lnTo>
                  <a:lnTo>
                    <a:pt x="191" y="105"/>
                  </a:lnTo>
                  <a:lnTo>
                    <a:pt x="192" y="107"/>
                  </a:lnTo>
                  <a:lnTo>
                    <a:pt x="193" y="109"/>
                  </a:lnTo>
                  <a:lnTo>
                    <a:pt x="194" y="112"/>
                  </a:lnTo>
                  <a:lnTo>
                    <a:pt x="194" y="113"/>
                  </a:lnTo>
                  <a:lnTo>
                    <a:pt x="193" y="114"/>
                  </a:lnTo>
                  <a:lnTo>
                    <a:pt x="192" y="116"/>
                  </a:lnTo>
                  <a:lnTo>
                    <a:pt x="191" y="119"/>
                  </a:lnTo>
                  <a:close/>
                  <a:moveTo>
                    <a:pt x="291" y="110"/>
                  </a:moveTo>
                  <a:lnTo>
                    <a:pt x="290" y="110"/>
                  </a:lnTo>
                  <a:lnTo>
                    <a:pt x="289" y="109"/>
                  </a:lnTo>
                  <a:lnTo>
                    <a:pt x="288" y="106"/>
                  </a:lnTo>
                  <a:lnTo>
                    <a:pt x="288" y="105"/>
                  </a:lnTo>
                  <a:lnTo>
                    <a:pt x="289" y="105"/>
                  </a:lnTo>
                  <a:lnTo>
                    <a:pt x="290" y="106"/>
                  </a:lnTo>
                  <a:lnTo>
                    <a:pt x="290" y="107"/>
                  </a:lnTo>
                  <a:lnTo>
                    <a:pt x="291" y="107"/>
                  </a:lnTo>
                  <a:lnTo>
                    <a:pt x="291" y="109"/>
                  </a:lnTo>
                  <a:lnTo>
                    <a:pt x="291" y="110"/>
                  </a:lnTo>
                  <a:close/>
                  <a:moveTo>
                    <a:pt x="292" y="104"/>
                  </a:moveTo>
                  <a:lnTo>
                    <a:pt x="289" y="100"/>
                  </a:lnTo>
                  <a:lnTo>
                    <a:pt x="289" y="99"/>
                  </a:lnTo>
                  <a:lnTo>
                    <a:pt x="291" y="99"/>
                  </a:lnTo>
                  <a:lnTo>
                    <a:pt x="292" y="99"/>
                  </a:lnTo>
                  <a:lnTo>
                    <a:pt x="293" y="104"/>
                  </a:lnTo>
                  <a:lnTo>
                    <a:pt x="292" y="104"/>
                  </a:lnTo>
                  <a:close/>
                  <a:moveTo>
                    <a:pt x="250" y="49"/>
                  </a:moveTo>
                  <a:lnTo>
                    <a:pt x="248" y="49"/>
                  </a:lnTo>
                  <a:lnTo>
                    <a:pt x="248" y="48"/>
                  </a:lnTo>
                  <a:lnTo>
                    <a:pt x="249" y="48"/>
                  </a:lnTo>
                  <a:lnTo>
                    <a:pt x="249" y="47"/>
                  </a:lnTo>
                  <a:lnTo>
                    <a:pt x="249" y="48"/>
                  </a:lnTo>
                  <a:lnTo>
                    <a:pt x="250" y="47"/>
                  </a:lnTo>
                  <a:lnTo>
                    <a:pt x="251" y="48"/>
                  </a:lnTo>
                  <a:lnTo>
                    <a:pt x="251" y="49"/>
                  </a:lnTo>
                  <a:lnTo>
                    <a:pt x="250" y="49"/>
                  </a:lnTo>
                  <a:close/>
                  <a:moveTo>
                    <a:pt x="409" y="2"/>
                  </a:moveTo>
                  <a:lnTo>
                    <a:pt x="407" y="2"/>
                  </a:lnTo>
                  <a:lnTo>
                    <a:pt x="406" y="1"/>
                  </a:lnTo>
                  <a:lnTo>
                    <a:pt x="407" y="0"/>
                  </a:lnTo>
                  <a:lnTo>
                    <a:pt x="409" y="1"/>
                  </a:lnTo>
                  <a:lnTo>
                    <a:pt x="409" y="2"/>
                  </a:lnTo>
                  <a:close/>
                  <a:moveTo>
                    <a:pt x="279" y="43"/>
                  </a:moveTo>
                  <a:lnTo>
                    <a:pt x="278" y="43"/>
                  </a:lnTo>
                  <a:lnTo>
                    <a:pt x="277" y="42"/>
                  </a:lnTo>
                  <a:lnTo>
                    <a:pt x="276" y="42"/>
                  </a:lnTo>
                  <a:lnTo>
                    <a:pt x="275" y="41"/>
                  </a:lnTo>
                  <a:lnTo>
                    <a:pt x="274" y="41"/>
                  </a:lnTo>
                  <a:lnTo>
                    <a:pt x="274" y="40"/>
                  </a:lnTo>
                  <a:lnTo>
                    <a:pt x="275" y="40"/>
                  </a:lnTo>
                  <a:lnTo>
                    <a:pt x="276" y="39"/>
                  </a:lnTo>
                  <a:lnTo>
                    <a:pt x="277" y="40"/>
                  </a:lnTo>
                  <a:lnTo>
                    <a:pt x="279" y="41"/>
                  </a:lnTo>
                  <a:lnTo>
                    <a:pt x="279" y="43"/>
                  </a:lnTo>
                  <a:close/>
                  <a:moveTo>
                    <a:pt x="302" y="43"/>
                  </a:moveTo>
                  <a:lnTo>
                    <a:pt x="300" y="42"/>
                  </a:lnTo>
                  <a:lnTo>
                    <a:pt x="299" y="41"/>
                  </a:lnTo>
                  <a:lnTo>
                    <a:pt x="297" y="39"/>
                  </a:lnTo>
                  <a:lnTo>
                    <a:pt x="296" y="37"/>
                  </a:lnTo>
                  <a:lnTo>
                    <a:pt x="296" y="36"/>
                  </a:lnTo>
                  <a:lnTo>
                    <a:pt x="296" y="35"/>
                  </a:lnTo>
                  <a:lnTo>
                    <a:pt x="296" y="32"/>
                  </a:lnTo>
                  <a:lnTo>
                    <a:pt x="297" y="30"/>
                  </a:lnTo>
                  <a:lnTo>
                    <a:pt x="298" y="30"/>
                  </a:lnTo>
                  <a:lnTo>
                    <a:pt x="299" y="30"/>
                  </a:lnTo>
                  <a:lnTo>
                    <a:pt x="301" y="32"/>
                  </a:lnTo>
                  <a:lnTo>
                    <a:pt x="301" y="35"/>
                  </a:lnTo>
                  <a:lnTo>
                    <a:pt x="301" y="36"/>
                  </a:lnTo>
                  <a:lnTo>
                    <a:pt x="301" y="37"/>
                  </a:lnTo>
                  <a:lnTo>
                    <a:pt x="303" y="41"/>
                  </a:lnTo>
                  <a:lnTo>
                    <a:pt x="303" y="42"/>
                  </a:lnTo>
                  <a:lnTo>
                    <a:pt x="302" y="43"/>
                  </a:lnTo>
                  <a:close/>
                  <a:moveTo>
                    <a:pt x="291" y="50"/>
                  </a:moveTo>
                  <a:lnTo>
                    <a:pt x="288" y="49"/>
                  </a:lnTo>
                  <a:lnTo>
                    <a:pt x="287" y="49"/>
                  </a:lnTo>
                  <a:lnTo>
                    <a:pt x="286" y="49"/>
                  </a:lnTo>
                  <a:lnTo>
                    <a:pt x="287" y="48"/>
                  </a:lnTo>
                  <a:lnTo>
                    <a:pt x="289" y="48"/>
                  </a:lnTo>
                  <a:lnTo>
                    <a:pt x="290" y="49"/>
                  </a:lnTo>
                  <a:lnTo>
                    <a:pt x="291" y="49"/>
                  </a:lnTo>
                  <a:lnTo>
                    <a:pt x="291" y="50"/>
                  </a:lnTo>
                  <a:close/>
                  <a:moveTo>
                    <a:pt x="254" y="47"/>
                  </a:moveTo>
                  <a:lnTo>
                    <a:pt x="254" y="46"/>
                  </a:lnTo>
                  <a:lnTo>
                    <a:pt x="255" y="45"/>
                  </a:lnTo>
                  <a:lnTo>
                    <a:pt x="256" y="45"/>
                  </a:lnTo>
                  <a:lnTo>
                    <a:pt x="256" y="46"/>
                  </a:lnTo>
                  <a:lnTo>
                    <a:pt x="256" y="47"/>
                  </a:lnTo>
                  <a:lnTo>
                    <a:pt x="255" y="47"/>
                  </a:lnTo>
                  <a:lnTo>
                    <a:pt x="254" y="47"/>
                  </a:lnTo>
                  <a:close/>
                  <a:moveTo>
                    <a:pt x="281" y="50"/>
                  </a:moveTo>
                  <a:lnTo>
                    <a:pt x="276" y="50"/>
                  </a:lnTo>
                  <a:lnTo>
                    <a:pt x="276" y="49"/>
                  </a:lnTo>
                  <a:lnTo>
                    <a:pt x="275" y="48"/>
                  </a:lnTo>
                  <a:lnTo>
                    <a:pt x="275" y="47"/>
                  </a:lnTo>
                  <a:lnTo>
                    <a:pt x="275" y="46"/>
                  </a:lnTo>
                  <a:lnTo>
                    <a:pt x="276" y="46"/>
                  </a:lnTo>
                  <a:lnTo>
                    <a:pt x="278" y="46"/>
                  </a:lnTo>
                  <a:lnTo>
                    <a:pt x="279" y="47"/>
                  </a:lnTo>
                  <a:lnTo>
                    <a:pt x="282" y="49"/>
                  </a:lnTo>
                  <a:lnTo>
                    <a:pt x="282" y="50"/>
                  </a:lnTo>
                  <a:lnTo>
                    <a:pt x="281" y="50"/>
                  </a:lnTo>
                  <a:close/>
                  <a:moveTo>
                    <a:pt x="266" y="47"/>
                  </a:moveTo>
                  <a:lnTo>
                    <a:pt x="266" y="46"/>
                  </a:lnTo>
                  <a:lnTo>
                    <a:pt x="266" y="45"/>
                  </a:lnTo>
                  <a:lnTo>
                    <a:pt x="266" y="44"/>
                  </a:lnTo>
                  <a:lnTo>
                    <a:pt x="267" y="44"/>
                  </a:lnTo>
                  <a:lnTo>
                    <a:pt x="267" y="45"/>
                  </a:lnTo>
                  <a:lnTo>
                    <a:pt x="269" y="45"/>
                  </a:lnTo>
                  <a:lnTo>
                    <a:pt x="271" y="45"/>
                  </a:lnTo>
                  <a:lnTo>
                    <a:pt x="272" y="46"/>
                  </a:lnTo>
                  <a:lnTo>
                    <a:pt x="272" y="47"/>
                  </a:lnTo>
                  <a:lnTo>
                    <a:pt x="271" y="47"/>
                  </a:lnTo>
                  <a:lnTo>
                    <a:pt x="269" y="47"/>
                  </a:lnTo>
                  <a:lnTo>
                    <a:pt x="268" y="47"/>
                  </a:lnTo>
                  <a:lnTo>
                    <a:pt x="267" y="47"/>
                  </a:lnTo>
                  <a:lnTo>
                    <a:pt x="266" y="47"/>
                  </a:lnTo>
                  <a:close/>
                  <a:moveTo>
                    <a:pt x="293" y="73"/>
                  </a:moveTo>
                  <a:lnTo>
                    <a:pt x="291" y="72"/>
                  </a:lnTo>
                  <a:lnTo>
                    <a:pt x="290" y="71"/>
                  </a:lnTo>
                  <a:lnTo>
                    <a:pt x="288" y="71"/>
                  </a:lnTo>
                  <a:lnTo>
                    <a:pt x="287" y="69"/>
                  </a:lnTo>
                  <a:lnTo>
                    <a:pt x="283" y="64"/>
                  </a:lnTo>
                  <a:lnTo>
                    <a:pt x="281" y="62"/>
                  </a:lnTo>
                  <a:lnTo>
                    <a:pt x="280" y="60"/>
                  </a:lnTo>
                  <a:lnTo>
                    <a:pt x="280" y="59"/>
                  </a:lnTo>
                  <a:lnTo>
                    <a:pt x="278" y="56"/>
                  </a:lnTo>
                  <a:lnTo>
                    <a:pt x="277" y="56"/>
                  </a:lnTo>
                  <a:lnTo>
                    <a:pt x="276" y="55"/>
                  </a:lnTo>
                  <a:lnTo>
                    <a:pt x="277" y="54"/>
                  </a:lnTo>
                  <a:lnTo>
                    <a:pt x="277" y="53"/>
                  </a:lnTo>
                  <a:lnTo>
                    <a:pt x="278" y="53"/>
                  </a:lnTo>
                  <a:lnTo>
                    <a:pt x="282" y="54"/>
                  </a:lnTo>
                  <a:lnTo>
                    <a:pt x="283" y="54"/>
                  </a:lnTo>
                  <a:lnTo>
                    <a:pt x="284" y="57"/>
                  </a:lnTo>
                  <a:lnTo>
                    <a:pt x="285" y="59"/>
                  </a:lnTo>
                  <a:lnTo>
                    <a:pt x="286" y="60"/>
                  </a:lnTo>
                  <a:lnTo>
                    <a:pt x="286" y="61"/>
                  </a:lnTo>
                  <a:lnTo>
                    <a:pt x="287" y="62"/>
                  </a:lnTo>
                  <a:lnTo>
                    <a:pt x="289" y="64"/>
                  </a:lnTo>
                  <a:lnTo>
                    <a:pt x="290" y="64"/>
                  </a:lnTo>
                  <a:lnTo>
                    <a:pt x="291" y="65"/>
                  </a:lnTo>
                  <a:lnTo>
                    <a:pt x="292" y="65"/>
                  </a:lnTo>
                  <a:lnTo>
                    <a:pt x="293" y="67"/>
                  </a:lnTo>
                  <a:lnTo>
                    <a:pt x="293" y="69"/>
                  </a:lnTo>
                  <a:lnTo>
                    <a:pt x="294" y="72"/>
                  </a:lnTo>
                  <a:lnTo>
                    <a:pt x="293" y="73"/>
                  </a:lnTo>
                  <a:close/>
                  <a:moveTo>
                    <a:pt x="296" y="69"/>
                  </a:moveTo>
                  <a:lnTo>
                    <a:pt x="295" y="69"/>
                  </a:lnTo>
                  <a:lnTo>
                    <a:pt x="294" y="65"/>
                  </a:lnTo>
                  <a:lnTo>
                    <a:pt x="293" y="64"/>
                  </a:lnTo>
                  <a:lnTo>
                    <a:pt x="291" y="62"/>
                  </a:lnTo>
                  <a:lnTo>
                    <a:pt x="289" y="62"/>
                  </a:lnTo>
                  <a:lnTo>
                    <a:pt x="289" y="61"/>
                  </a:lnTo>
                  <a:lnTo>
                    <a:pt x="288" y="60"/>
                  </a:lnTo>
                  <a:lnTo>
                    <a:pt x="288" y="59"/>
                  </a:lnTo>
                  <a:lnTo>
                    <a:pt x="287" y="58"/>
                  </a:lnTo>
                  <a:lnTo>
                    <a:pt x="286" y="56"/>
                  </a:lnTo>
                  <a:lnTo>
                    <a:pt x="286" y="55"/>
                  </a:lnTo>
                  <a:lnTo>
                    <a:pt x="286" y="54"/>
                  </a:lnTo>
                  <a:lnTo>
                    <a:pt x="287" y="53"/>
                  </a:lnTo>
                  <a:lnTo>
                    <a:pt x="288" y="53"/>
                  </a:lnTo>
                  <a:lnTo>
                    <a:pt x="288" y="54"/>
                  </a:lnTo>
                  <a:lnTo>
                    <a:pt x="290" y="54"/>
                  </a:lnTo>
                  <a:lnTo>
                    <a:pt x="291" y="54"/>
                  </a:lnTo>
                  <a:lnTo>
                    <a:pt x="292" y="55"/>
                  </a:lnTo>
                  <a:lnTo>
                    <a:pt x="295" y="57"/>
                  </a:lnTo>
                  <a:lnTo>
                    <a:pt x="298" y="59"/>
                  </a:lnTo>
                  <a:lnTo>
                    <a:pt x="301" y="60"/>
                  </a:lnTo>
                  <a:lnTo>
                    <a:pt x="301" y="61"/>
                  </a:lnTo>
                  <a:lnTo>
                    <a:pt x="301" y="63"/>
                  </a:lnTo>
                  <a:lnTo>
                    <a:pt x="299" y="68"/>
                  </a:lnTo>
                  <a:lnTo>
                    <a:pt x="296" y="69"/>
                  </a:lnTo>
                  <a:close/>
                  <a:moveTo>
                    <a:pt x="310" y="56"/>
                  </a:moveTo>
                  <a:lnTo>
                    <a:pt x="309" y="56"/>
                  </a:lnTo>
                  <a:lnTo>
                    <a:pt x="309" y="55"/>
                  </a:lnTo>
                  <a:lnTo>
                    <a:pt x="308" y="54"/>
                  </a:lnTo>
                  <a:lnTo>
                    <a:pt x="308" y="53"/>
                  </a:lnTo>
                  <a:lnTo>
                    <a:pt x="308" y="52"/>
                  </a:lnTo>
                  <a:lnTo>
                    <a:pt x="311" y="52"/>
                  </a:lnTo>
                  <a:lnTo>
                    <a:pt x="312" y="52"/>
                  </a:lnTo>
                  <a:lnTo>
                    <a:pt x="314" y="52"/>
                  </a:lnTo>
                  <a:lnTo>
                    <a:pt x="315" y="53"/>
                  </a:lnTo>
                  <a:lnTo>
                    <a:pt x="315" y="55"/>
                  </a:lnTo>
                  <a:lnTo>
                    <a:pt x="314" y="55"/>
                  </a:lnTo>
                  <a:lnTo>
                    <a:pt x="313" y="56"/>
                  </a:lnTo>
                  <a:lnTo>
                    <a:pt x="311" y="56"/>
                  </a:lnTo>
                  <a:lnTo>
                    <a:pt x="310" y="56"/>
                  </a:lnTo>
                  <a:close/>
                  <a:moveTo>
                    <a:pt x="307" y="59"/>
                  </a:moveTo>
                  <a:lnTo>
                    <a:pt x="305" y="59"/>
                  </a:lnTo>
                  <a:lnTo>
                    <a:pt x="303" y="57"/>
                  </a:lnTo>
                  <a:lnTo>
                    <a:pt x="299" y="56"/>
                  </a:lnTo>
                  <a:lnTo>
                    <a:pt x="296" y="54"/>
                  </a:lnTo>
                  <a:lnTo>
                    <a:pt x="294" y="52"/>
                  </a:lnTo>
                  <a:lnTo>
                    <a:pt x="294" y="50"/>
                  </a:lnTo>
                  <a:lnTo>
                    <a:pt x="292" y="48"/>
                  </a:lnTo>
                  <a:lnTo>
                    <a:pt x="292" y="47"/>
                  </a:lnTo>
                  <a:lnTo>
                    <a:pt x="291" y="46"/>
                  </a:lnTo>
                  <a:lnTo>
                    <a:pt x="290" y="46"/>
                  </a:lnTo>
                  <a:lnTo>
                    <a:pt x="287" y="46"/>
                  </a:lnTo>
                  <a:lnTo>
                    <a:pt x="286" y="46"/>
                  </a:lnTo>
                  <a:lnTo>
                    <a:pt x="285" y="44"/>
                  </a:lnTo>
                  <a:lnTo>
                    <a:pt x="285" y="42"/>
                  </a:lnTo>
                  <a:lnTo>
                    <a:pt x="285" y="37"/>
                  </a:lnTo>
                  <a:lnTo>
                    <a:pt x="286" y="37"/>
                  </a:lnTo>
                  <a:lnTo>
                    <a:pt x="287" y="37"/>
                  </a:lnTo>
                  <a:lnTo>
                    <a:pt x="286" y="36"/>
                  </a:lnTo>
                  <a:lnTo>
                    <a:pt x="287" y="35"/>
                  </a:lnTo>
                  <a:lnTo>
                    <a:pt x="288" y="36"/>
                  </a:lnTo>
                  <a:lnTo>
                    <a:pt x="289" y="37"/>
                  </a:lnTo>
                  <a:lnTo>
                    <a:pt x="289" y="39"/>
                  </a:lnTo>
                  <a:lnTo>
                    <a:pt x="290" y="39"/>
                  </a:lnTo>
                  <a:lnTo>
                    <a:pt x="291" y="40"/>
                  </a:lnTo>
                  <a:lnTo>
                    <a:pt x="293" y="42"/>
                  </a:lnTo>
                  <a:lnTo>
                    <a:pt x="295" y="43"/>
                  </a:lnTo>
                  <a:lnTo>
                    <a:pt x="296" y="46"/>
                  </a:lnTo>
                  <a:lnTo>
                    <a:pt x="296" y="47"/>
                  </a:lnTo>
                  <a:lnTo>
                    <a:pt x="297" y="47"/>
                  </a:lnTo>
                  <a:lnTo>
                    <a:pt x="299" y="50"/>
                  </a:lnTo>
                  <a:lnTo>
                    <a:pt x="300" y="51"/>
                  </a:lnTo>
                  <a:lnTo>
                    <a:pt x="302" y="52"/>
                  </a:lnTo>
                  <a:lnTo>
                    <a:pt x="303" y="52"/>
                  </a:lnTo>
                  <a:lnTo>
                    <a:pt x="305" y="53"/>
                  </a:lnTo>
                  <a:lnTo>
                    <a:pt x="307" y="54"/>
                  </a:lnTo>
                  <a:lnTo>
                    <a:pt x="307" y="56"/>
                  </a:lnTo>
                  <a:lnTo>
                    <a:pt x="308" y="57"/>
                  </a:lnTo>
                  <a:lnTo>
                    <a:pt x="308" y="58"/>
                  </a:lnTo>
                  <a:lnTo>
                    <a:pt x="307" y="59"/>
                  </a:lnTo>
                  <a:close/>
                  <a:moveTo>
                    <a:pt x="667" y="443"/>
                  </a:moveTo>
                  <a:lnTo>
                    <a:pt x="666" y="443"/>
                  </a:lnTo>
                  <a:lnTo>
                    <a:pt x="666" y="442"/>
                  </a:lnTo>
                  <a:lnTo>
                    <a:pt x="666" y="441"/>
                  </a:lnTo>
                  <a:lnTo>
                    <a:pt x="667" y="439"/>
                  </a:lnTo>
                  <a:lnTo>
                    <a:pt x="668" y="439"/>
                  </a:lnTo>
                  <a:lnTo>
                    <a:pt x="668" y="442"/>
                  </a:lnTo>
                  <a:lnTo>
                    <a:pt x="668" y="443"/>
                  </a:lnTo>
                  <a:lnTo>
                    <a:pt x="667" y="443"/>
                  </a:lnTo>
                  <a:close/>
                  <a:moveTo>
                    <a:pt x="673" y="442"/>
                  </a:moveTo>
                  <a:lnTo>
                    <a:pt x="672" y="442"/>
                  </a:lnTo>
                  <a:lnTo>
                    <a:pt x="671" y="440"/>
                  </a:lnTo>
                  <a:lnTo>
                    <a:pt x="669" y="439"/>
                  </a:lnTo>
                  <a:lnTo>
                    <a:pt x="669" y="438"/>
                  </a:lnTo>
                  <a:lnTo>
                    <a:pt x="669" y="437"/>
                  </a:lnTo>
                  <a:lnTo>
                    <a:pt x="671" y="436"/>
                  </a:lnTo>
                  <a:lnTo>
                    <a:pt x="671" y="435"/>
                  </a:lnTo>
                  <a:lnTo>
                    <a:pt x="672" y="435"/>
                  </a:lnTo>
                  <a:lnTo>
                    <a:pt x="672" y="434"/>
                  </a:lnTo>
                  <a:lnTo>
                    <a:pt x="673" y="434"/>
                  </a:lnTo>
                  <a:lnTo>
                    <a:pt x="673" y="435"/>
                  </a:lnTo>
                  <a:lnTo>
                    <a:pt x="674" y="435"/>
                  </a:lnTo>
                  <a:lnTo>
                    <a:pt x="675" y="435"/>
                  </a:lnTo>
                  <a:lnTo>
                    <a:pt x="676" y="434"/>
                  </a:lnTo>
                  <a:lnTo>
                    <a:pt x="675" y="439"/>
                  </a:lnTo>
                  <a:lnTo>
                    <a:pt x="674" y="441"/>
                  </a:lnTo>
                  <a:lnTo>
                    <a:pt x="674" y="442"/>
                  </a:lnTo>
                  <a:lnTo>
                    <a:pt x="673" y="442"/>
                  </a:lnTo>
                  <a:close/>
                  <a:moveTo>
                    <a:pt x="660" y="440"/>
                  </a:moveTo>
                  <a:lnTo>
                    <a:pt x="659" y="440"/>
                  </a:lnTo>
                  <a:lnTo>
                    <a:pt x="658" y="439"/>
                  </a:lnTo>
                  <a:lnTo>
                    <a:pt x="658" y="438"/>
                  </a:lnTo>
                  <a:lnTo>
                    <a:pt x="659" y="438"/>
                  </a:lnTo>
                  <a:lnTo>
                    <a:pt x="660" y="440"/>
                  </a:lnTo>
                  <a:close/>
                  <a:moveTo>
                    <a:pt x="663" y="440"/>
                  </a:moveTo>
                  <a:lnTo>
                    <a:pt x="662" y="440"/>
                  </a:lnTo>
                  <a:lnTo>
                    <a:pt x="660" y="436"/>
                  </a:lnTo>
                  <a:lnTo>
                    <a:pt x="659" y="434"/>
                  </a:lnTo>
                  <a:lnTo>
                    <a:pt x="659" y="432"/>
                  </a:lnTo>
                  <a:lnTo>
                    <a:pt x="660" y="432"/>
                  </a:lnTo>
                  <a:lnTo>
                    <a:pt x="661" y="432"/>
                  </a:lnTo>
                  <a:lnTo>
                    <a:pt x="662" y="433"/>
                  </a:lnTo>
                  <a:lnTo>
                    <a:pt x="663" y="434"/>
                  </a:lnTo>
                  <a:lnTo>
                    <a:pt x="664" y="435"/>
                  </a:lnTo>
                  <a:lnTo>
                    <a:pt x="666" y="436"/>
                  </a:lnTo>
                  <a:lnTo>
                    <a:pt x="666" y="437"/>
                  </a:lnTo>
                  <a:lnTo>
                    <a:pt x="666" y="439"/>
                  </a:lnTo>
                  <a:lnTo>
                    <a:pt x="663" y="440"/>
                  </a:lnTo>
                  <a:close/>
                  <a:moveTo>
                    <a:pt x="669" y="436"/>
                  </a:moveTo>
                  <a:lnTo>
                    <a:pt x="664" y="431"/>
                  </a:lnTo>
                  <a:lnTo>
                    <a:pt x="664" y="430"/>
                  </a:lnTo>
                  <a:lnTo>
                    <a:pt x="664" y="429"/>
                  </a:lnTo>
                  <a:lnTo>
                    <a:pt x="667" y="429"/>
                  </a:lnTo>
                  <a:lnTo>
                    <a:pt x="669" y="431"/>
                  </a:lnTo>
                  <a:lnTo>
                    <a:pt x="671" y="431"/>
                  </a:lnTo>
                  <a:lnTo>
                    <a:pt x="670" y="433"/>
                  </a:lnTo>
                  <a:lnTo>
                    <a:pt x="670" y="434"/>
                  </a:lnTo>
                  <a:lnTo>
                    <a:pt x="670" y="435"/>
                  </a:lnTo>
                  <a:lnTo>
                    <a:pt x="669" y="43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8" name="Freeform 4749">
              <a:extLst>
                <a:ext uri="{FF2B5EF4-FFF2-40B4-BE49-F238E27FC236}">
                  <a16:creationId xmlns:a16="http://schemas.microsoft.com/office/drawing/2014/main" id="{40893A1A-3C6D-97A5-410C-E2BACD24CB5C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936751" y="4167188"/>
              <a:ext cx="442913" cy="431800"/>
            </a:xfrm>
            <a:custGeom>
              <a:avLst/>
              <a:gdLst>
                <a:gd name="T0" fmla="*/ 178 w 279"/>
                <a:gd name="T1" fmla="*/ 259 h 272"/>
                <a:gd name="T2" fmla="*/ 267 w 279"/>
                <a:gd name="T3" fmla="*/ 119 h 272"/>
                <a:gd name="T4" fmla="*/ 236 w 279"/>
                <a:gd name="T5" fmla="*/ 177 h 272"/>
                <a:gd name="T6" fmla="*/ 278 w 279"/>
                <a:gd name="T7" fmla="*/ 53 h 272"/>
                <a:gd name="T8" fmla="*/ 263 w 279"/>
                <a:gd name="T9" fmla="*/ 19 h 272"/>
                <a:gd name="T10" fmla="*/ 41 w 279"/>
                <a:gd name="T11" fmla="*/ 163 h 272"/>
                <a:gd name="T12" fmla="*/ 92 w 279"/>
                <a:gd name="T13" fmla="*/ 165 h 272"/>
                <a:gd name="T14" fmla="*/ 82 w 279"/>
                <a:gd name="T15" fmla="*/ 158 h 272"/>
                <a:gd name="T16" fmla="*/ 215 w 279"/>
                <a:gd name="T17" fmla="*/ 260 h 272"/>
                <a:gd name="T18" fmla="*/ 165 w 279"/>
                <a:gd name="T19" fmla="*/ 263 h 272"/>
                <a:gd name="T20" fmla="*/ 224 w 279"/>
                <a:gd name="T21" fmla="*/ 224 h 272"/>
                <a:gd name="T22" fmla="*/ 121 w 279"/>
                <a:gd name="T23" fmla="*/ 227 h 272"/>
                <a:gd name="T24" fmla="*/ 131 w 279"/>
                <a:gd name="T25" fmla="*/ 212 h 272"/>
                <a:gd name="T26" fmla="*/ 191 w 279"/>
                <a:gd name="T27" fmla="*/ 246 h 272"/>
                <a:gd name="T28" fmla="*/ 217 w 279"/>
                <a:gd name="T29" fmla="*/ 255 h 272"/>
                <a:gd name="T30" fmla="*/ 164 w 279"/>
                <a:gd name="T31" fmla="*/ 244 h 272"/>
                <a:gd name="T32" fmla="*/ 173 w 279"/>
                <a:gd name="T33" fmla="*/ 241 h 272"/>
                <a:gd name="T34" fmla="*/ 92 w 279"/>
                <a:gd name="T35" fmla="*/ 190 h 272"/>
                <a:gd name="T36" fmla="*/ 102 w 279"/>
                <a:gd name="T37" fmla="*/ 178 h 272"/>
                <a:gd name="T38" fmla="*/ 98 w 279"/>
                <a:gd name="T39" fmla="*/ 185 h 272"/>
                <a:gd name="T40" fmla="*/ 90 w 279"/>
                <a:gd name="T41" fmla="*/ 172 h 272"/>
                <a:gd name="T42" fmla="*/ 97 w 279"/>
                <a:gd name="T43" fmla="*/ 192 h 272"/>
                <a:gd name="T44" fmla="*/ 1 w 279"/>
                <a:gd name="T45" fmla="*/ 162 h 272"/>
                <a:gd name="T46" fmla="*/ 86 w 279"/>
                <a:gd name="T47" fmla="*/ 169 h 272"/>
                <a:gd name="T48" fmla="*/ 57 w 279"/>
                <a:gd name="T49" fmla="*/ 168 h 272"/>
                <a:gd name="T50" fmla="*/ 91 w 279"/>
                <a:gd name="T51" fmla="*/ 159 h 272"/>
                <a:gd name="T52" fmla="*/ 265 w 279"/>
                <a:gd name="T53" fmla="*/ 25 h 272"/>
                <a:gd name="T54" fmla="*/ 262 w 279"/>
                <a:gd name="T55" fmla="*/ 40 h 272"/>
                <a:gd name="T56" fmla="*/ 271 w 279"/>
                <a:gd name="T57" fmla="*/ 50 h 272"/>
                <a:gd name="T58" fmla="*/ 272 w 279"/>
                <a:gd name="T59" fmla="*/ 75 h 272"/>
                <a:gd name="T60" fmla="*/ 245 w 279"/>
                <a:gd name="T61" fmla="*/ 93 h 272"/>
                <a:gd name="T62" fmla="*/ 263 w 279"/>
                <a:gd name="T63" fmla="*/ 111 h 272"/>
                <a:gd name="T64" fmla="*/ 260 w 279"/>
                <a:gd name="T65" fmla="*/ 126 h 272"/>
                <a:gd name="T66" fmla="*/ 244 w 279"/>
                <a:gd name="T67" fmla="*/ 141 h 272"/>
                <a:gd name="T68" fmla="*/ 241 w 279"/>
                <a:gd name="T69" fmla="*/ 152 h 272"/>
                <a:gd name="T70" fmla="*/ 234 w 279"/>
                <a:gd name="T71" fmla="*/ 160 h 272"/>
                <a:gd name="T72" fmla="*/ 215 w 279"/>
                <a:gd name="T73" fmla="*/ 171 h 272"/>
                <a:gd name="T74" fmla="*/ 234 w 279"/>
                <a:gd name="T75" fmla="*/ 186 h 272"/>
                <a:gd name="T76" fmla="*/ 237 w 279"/>
                <a:gd name="T77" fmla="*/ 201 h 272"/>
                <a:gd name="T78" fmla="*/ 214 w 279"/>
                <a:gd name="T79" fmla="*/ 210 h 272"/>
                <a:gd name="T80" fmla="*/ 176 w 279"/>
                <a:gd name="T81" fmla="*/ 195 h 272"/>
                <a:gd name="T82" fmla="*/ 209 w 279"/>
                <a:gd name="T83" fmla="*/ 221 h 272"/>
                <a:gd name="T84" fmla="*/ 214 w 279"/>
                <a:gd name="T85" fmla="*/ 235 h 272"/>
                <a:gd name="T86" fmla="*/ 179 w 279"/>
                <a:gd name="T87" fmla="*/ 229 h 272"/>
                <a:gd name="T88" fmla="*/ 157 w 279"/>
                <a:gd name="T89" fmla="*/ 250 h 272"/>
                <a:gd name="T90" fmla="*/ 132 w 279"/>
                <a:gd name="T91" fmla="*/ 239 h 272"/>
                <a:gd name="T92" fmla="*/ 162 w 279"/>
                <a:gd name="T93" fmla="*/ 205 h 272"/>
                <a:gd name="T94" fmla="*/ 147 w 279"/>
                <a:gd name="T95" fmla="*/ 206 h 272"/>
                <a:gd name="T96" fmla="*/ 129 w 279"/>
                <a:gd name="T97" fmla="*/ 201 h 272"/>
                <a:gd name="T98" fmla="*/ 129 w 279"/>
                <a:gd name="T99" fmla="*/ 188 h 272"/>
                <a:gd name="T100" fmla="*/ 111 w 279"/>
                <a:gd name="T101" fmla="*/ 197 h 272"/>
                <a:gd name="T102" fmla="*/ 123 w 279"/>
                <a:gd name="T103" fmla="*/ 171 h 272"/>
                <a:gd name="T104" fmla="*/ 103 w 279"/>
                <a:gd name="T105" fmla="*/ 169 h 272"/>
                <a:gd name="T106" fmla="*/ 95 w 279"/>
                <a:gd name="T107" fmla="*/ 167 h 272"/>
                <a:gd name="T108" fmla="*/ 120 w 279"/>
                <a:gd name="T109" fmla="*/ 153 h 272"/>
                <a:gd name="T110" fmla="*/ 109 w 279"/>
                <a:gd name="T111" fmla="*/ 136 h 272"/>
                <a:gd name="T112" fmla="*/ 92 w 279"/>
                <a:gd name="T113" fmla="*/ 145 h 272"/>
                <a:gd name="T114" fmla="*/ 75 w 279"/>
                <a:gd name="T115" fmla="*/ 156 h 272"/>
                <a:gd name="T116" fmla="*/ 62 w 279"/>
                <a:gd name="T117" fmla="*/ 167 h 272"/>
                <a:gd name="T118" fmla="*/ 53 w 279"/>
                <a:gd name="T119" fmla="*/ 157 h 272"/>
                <a:gd name="T120" fmla="*/ 30 w 279"/>
                <a:gd name="T121" fmla="*/ 156 h 272"/>
                <a:gd name="T122" fmla="*/ 22 w 279"/>
                <a:gd name="T123" fmla="*/ 160 h 272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279" h="272">
                  <a:moveTo>
                    <a:pt x="200" y="270"/>
                  </a:moveTo>
                  <a:lnTo>
                    <a:pt x="199" y="270"/>
                  </a:lnTo>
                  <a:lnTo>
                    <a:pt x="199" y="269"/>
                  </a:lnTo>
                  <a:lnTo>
                    <a:pt x="199" y="268"/>
                  </a:lnTo>
                  <a:lnTo>
                    <a:pt x="200" y="268"/>
                  </a:lnTo>
                  <a:lnTo>
                    <a:pt x="201" y="268"/>
                  </a:lnTo>
                  <a:lnTo>
                    <a:pt x="202" y="268"/>
                  </a:lnTo>
                  <a:lnTo>
                    <a:pt x="201" y="268"/>
                  </a:lnTo>
                  <a:lnTo>
                    <a:pt x="200" y="269"/>
                  </a:lnTo>
                  <a:lnTo>
                    <a:pt x="200" y="270"/>
                  </a:lnTo>
                  <a:close/>
                  <a:moveTo>
                    <a:pt x="201" y="267"/>
                  </a:moveTo>
                  <a:lnTo>
                    <a:pt x="200" y="267"/>
                  </a:lnTo>
                  <a:lnTo>
                    <a:pt x="198" y="267"/>
                  </a:lnTo>
                  <a:lnTo>
                    <a:pt x="200" y="266"/>
                  </a:lnTo>
                  <a:lnTo>
                    <a:pt x="200" y="265"/>
                  </a:lnTo>
                  <a:lnTo>
                    <a:pt x="201" y="265"/>
                  </a:lnTo>
                  <a:lnTo>
                    <a:pt x="202" y="266"/>
                  </a:lnTo>
                  <a:lnTo>
                    <a:pt x="201" y="267"/>
                  </a:lnTo>
                  <a:close/>
                  <a:moveTo>
                    <a:pt x="135" y="251"/>
                  </a:moveTo>
                  <a:lnTo>
                    <a:pt x="134" y="251"/>
                  </a:lnTo>
                  <a:lnTo>
                    <a:pt x="133" y="251"/>
                  </a:lnTo>
                  <a:lnTo>
                    <a:pt x="133" y="250"/>
                  </a:lnTo>
                  <a:lnTo>
                    <a:pt x="135" y="251"/>
                  </a:lnTo>
                  <a:close/>
                  <a:moveTo>
                    <a:pt x="184" y="272"/>
                  </a:moveTo>
                  <a:lnTo>
                    <a:pt x="183" y="272"/>
                  </a:lnTo>
                  <a:lnTo>
                    <a:pt x="183" y="271"/>
                  </a:lnTo>
                  <a:lnTo>
                    <a:pt x="183" y="270"/>
                  </a:lnTo>
                  <a:lnTo>
                    <a:pt x="184" y="269"/>
                  </a:lnTo>
                  <a:lnTo>
                    <a:pt x="182" y="269"/>
                  </a:lnTo>
                  <a:lnTo>
                    <a:pt x="182" y="268"/>
                  </a:lnTo>
                  <a:lnTo>
                    <a:pt x="183" y="267"/>
                  </a:lnTo>
                  <a:lnTo>
                    <a:pt x="183" y="266"/>
                  </a:lnTo>
                  <a:lnTo>
                    <a:pt x="184" y="266"/>
                  </a:lnTo>
                  <a:lnTo>
                    <a:pt x="187" y="264"/>
                  </a:lnTo>
                  <a:lnTo>
                    <a:pt x="184" y="264"/>
                  </a:lnTo>
                  <a:lnTo>
                    <a:pt x="185" y="263"/>
                  </a:lnTo>
                  <a:lnTo>
                    <a:pt x="185" y="262"/>
                  </a:lnTo>
                  <a:lnTo>
                    <a:pt x="184" y="262"/>
                  </a:lnTo>
                  <a:lnTo>
                    <a:pt x="183" y="263"/>
                  </a:lnTo>
                  <a:lnTo>
                    <a:pt x="182" y="266"/>
                  </a:lnTo>
                  <a:lnTo>
                    <a:pt x="181" y="265"/>
                  </a:lnTo>
                  <a:lnTo>
                    <a:pt x="180" y="266"/>
                  </a:lnTo>
                  <a:lnTo>
                    <a:pt x="181" y="267"/>
                  </a:lnTo>
                  <a:lnTo>
                    <a:pt x="180" y="268"/>
                  </a:lnTo>
                  <a:lnTo>
                    <a:pt x="179" y="268"/>
                  </a:lnTo>
                  <a:lnTo>
                    <a:pt x="179" y="269"/>
                  </a:lnTo>
                  <a:lnTo>
                    <a:pt x="177" y="269"/>
                  </a:lnTo>
                  <a:lnTo>
                    <a:pt x="176" y="270"/>
                  </a:lnTo>
                  <a:lnTo>
                    <a:pt x="175" y="269"/>
                  </a:lnTo>
                  <a:lnTo>
                    <a:pt x="174" y="268"/>
                  </a:lnTo>
                  <a:lnTo>
                    <a:pt x="174" y="267"/>
                  </a:lnTo>
                  <a:lnTo>
                    <a:pt x="175" y="266"/>
                  </a:lnTo>
                  <a:lnTo>
                    <a:pt x="175" y="264"/>
                  </a:lnTo>
                  <a:lnTo>
                    <a:pt x="175" y="263"/>
                  </a:lnTo>
                  <a:lnTo>
                    <a:pt x="176" y="263"/>
                  </a:lnTo>
                  <a:lnTo>
                    <a:pt x="177" y="260"/>
                  </a:lnTo>
                  <a:lnTo>
                    <a:pt x="178" y="260"/>
                  </a:lnTo>
                  <a:lnTo>
                    <a:pt x="178" y="259"/>
                  </a:lnTo>
                  <a:lnTo>
                    <a:pt x="180" y="258"/>
                  </a:lnTo>
                  <a:lnTo>
                    <a:pt x="179" y="258"/>
                  </a:lnTo>
                  <a:lnTo>
                    <a:pt x="180" y="257"/>
                  </a:lnTo>
                  <a:lnTo>
                    <a:pt x="181" y="256"/>
                  </a:lnTo>
                  <a:lnTo>
                    <a:pt x="182" y="255"/>
                  </a:lnTo>
                  <a:lnTo>
                    <a:pt x="183" y="254"/>
                  </a:lnTo>
                  <a:lnTo>
                    <a:pt x="183" y="255"/>
                  </a:lnTo>
                  <a:lnTo>
                    <a:pt x="184" y="255"/>
                  </a:lnTo>
                  <a:lnTo>
                    <a:pt x="185" y="256"/>
                  </a:lnTo>
                  <a:lnTo>
                    <a:pt x="187" y="256"/>
                  </a:lnTo>
                  <a:lnTo>
                    <a:pt x="187" y="257"/>
                  </a:lnTo>
                  <a:lnTo>
                    <a:pt x="185" y="258"/>
                  </a:lnTo>
                  <a:lnTo>
                    <a:pt x="185" y="259"/>
                  </a:lnTo>
                  <a:lnTo>
                    <a:pt x="187" y="259"/>
                  </a:lnTo>
                  <a:lnTo>
                    <a:pt x="188" y="258"/>
                  </a:lnTo>
                  <a:lnTo>
                    <a:pt x="190" y="258"/>
                  </a:lnTo>
                  <a:lnTo>
                    <a:pt x="190" y="259"/>
                  </a:lnTo>
                  <a:lnTo>
                    <a:pt x="195" y="262"/>
                  </a:lnTo>
                  <a:lnTo>
                    <a:pt x="197" y="265"/>
                  </a:lnTo>
                  <a:lnTo>
                    <a:pt x="196" y="267"/>
                  </a:lnTo>
                  <a:lnTo>
                    <a:pt x="195" y="266"/>
                  </a:lnTo>
                  <a:lnTo>
                    <a:pt x="195" y="265"/>
                  </a:lnTo>
                  <a:lnTo>
                    <a:pt x="194" y="265"/>
                  </a:lnTo>
                  <a:lnTo>
                    <a:pt x="194" y="266"/>
                  </a:lnTo>
                  <a:lnTo>
                    <a:pt x="193" y="267"/>
                  </a:lnTo>
                  <a:lnTo>
                    <a:pt x="193" y="268"/>
                  </a:lnTo>
                  <a:lnTo>
                    <a:pt x="192" y="268"/>
                  </a:lnTo>
                  <a:lnTo>
                    <a:pt x="192" y="267"/>
                  </a:lnTo>
                  <a:lnTo>
                    <a:pt x="192" y="266"/>
                  </a:lnTo>
                  <a:lnTo>
                    <a:pt x="191" y="266"/>
                  </a:lnTo>
                  <a:lnTo>
                    <a:pt x="191" y="267"/>
                  </a:lnTo>
                  <a:lnTo>
                    <a:pt x="191" y="268"/>
                  </a:lnTo>
                  <a:lnTo>
                    <a:pt x="191" y="270"/>
                  </a:lnTo>
                  <a:lnTo>
                    <a:pt x="190" y="270"/>
                  </a:lnTo>
                  <a:lnTo>
                    <a:pt x="189" y="270"/>
                  </a:lnTo>
                  <a:lnTo>
                    <a:pt x="189" y="268"/>
                  </a:lnTo>
                  <a:lnTo>
                    <a:pt x="190" y="268"/>
                  </a:lnTo>
                  <a:lnTo>
                    <a:pt x="190" y="266"/>
                  </a:lnTo>
                  <a:lnTo>
                    <a:pt x="191" y="265"/>
                  </a:lnTo>
                  <a:lnTo>
                    <a:pt x="191" y="264"/>
                  </a:lnTo>
                  <a:lnTo>
                    <a:pt x="191" y="263"/>
                  </a:lnTo>
                  <a:lnTo>
                    <a:pt x="190" y="264"/>
                  </a:lnTo>
                  <a:lnTo>
                    <a:pt x="190" y="265"/>
                  </a:lnTo>
                  <a:lnTo>
                    <a:pt x="189" y="266"/>
                  </a:lnTo>
                  <a:lnTo>
                    <a:pt x="188" y="268"/>
                  </a:lnTo>
                  <a:lnTo>
                    <a:pt x="188" y="269"/>
                  </a:lnTo>
                  <a:lnTo>
                    <a:pt x="188" y="270"/>
                  </a:lnTo>
                  <a:lnTo>
                    <a:pt x="187" y="270"/>
                  </a:lnTo>
                  <a:lnTo>
                    <a:pt x="187" y="271"/>
                  </a:lnTo>
                  <a:lnTo>
                    <a:pt x="184" y="272"/>
                  </a:lnTo>
                  <a:close/>
                  <a:moveTo>
                    <a:pt x="86" y="153"/>
                  </a:moveTo>
                  <a:lnTo>
                    <a:pt x="86" y="152"/>
                  </a:lnTo>
                  <a:lnTo>
                    <a:pt x="87" y="151"/>
                  </a:lnTo>
                  <a:lnTo>
                    <a:pt x="88" y="151"/>
                  </a:lnTo>
                  <a:lnTo>
                    <a:pt x="89" y="152"/>
                  </a:lnTo>
                  <a:lnTo>
                    <a:pt x="87" y="153"/>
                  </a:lnTo>
                  <a:lnTo>
                    <a:pt x="86" y="153"/>
                  </a:lnTo>
                  <a:close/>
                  <a:moveTo>
                    <a:pt x="267" y="119"/>
                  </a:moveTo>
                  <a:lnTo>
                    <a:pt x="267" y="118"/>
                  </a:lnTo>
                  <a:lnTo>
                    <a:pt x="266" y="116"/>
                  </a:lnTo>
                  <a:lnTo>
                    <a:pt x="267" y="115"/>
                  </a:lnTo>
                  <a:lnTo>
                    <a:pt x="268" y="115"/>
                  </a:lnTo>
                  <a:lnTo>
                    <a:pt x="268" y="116"/>
                  </a:lnTo>
                  <a:lnTo>
                    <a:pt x="269" y="118"/>
                  </a:lnTo>
                  <a:lnTo>
                    <a:pt x="268" y="119"/>
                  </a:lnTo>
                  <a:lnTo>
                    <a:pt x="267" y="119"/>
                  </a:lnTo>
                  <a:close/>
                  <a:moveTo>
                    <a:pt x="266" y="112"/>
                  </a:moveTo>
                  <a:lnTo>
                    <a:pt x="265" y="112"/>
                  </a:lnTo>
                  <a:lnTo>
                    <a:pt x="266" y="111"/>
                  </a:lnTo>
                  <a:lnTo>
                    <a:pt x="267" y="111"/>
                  </a:lnTo>
                  <a:lnTo>
                    <a:pt x="268" y="111"/>
                  </a:lnTo>
                  <a:lnTo>
                    <a:pt x="267" y="112"/>
                  </a:lnTo>
                  <a:lnTo>
                    <a:pt x="266" y="112"/>
                  </a:lnTo>
                  <a:close/>
                  <a:moveTo>
                    <a:pt x="269" y="110"/>
                  </a:moveTo>
                  <a:lnTo>
                    <a:pt x="268" y="110"/>
                  </a:lnTo>
                  <a:lnTo>
                    <a:pt x="268" y="109"/>
                  </a:lnTo>
                  <a:lnTo>
                    <a:pt x="269" y="109"/>
                  </a:lnTo>
                  <a:lnTo>
                    <a:pt x="270" y="108"/>
                  </a:lnTo>
                  <a:lnTo>
                    <a:pt x="271" y="108"/>
                  </a:lnTo>
                  <a:lnTo>
                    <a:pt x="272" y="108"/>
                  </a:lnTo>
                  <a:lnTo>
                    <a:pt x="270" y="110"/>
                  </a:lnTo>
                  <a:lnTo>
                    <a:pt x="269" y="110"/>
                  </a:lnTo>
                  <a:close/>
                  <a:moveTo>
                    <a:pt x="274" y="92"/>
                  </a:moveTo>
                  <a:lnTo>
                    <a:pt x="274" y="93"/>
                  </a:lnTo>
                  <a:lnTo>
                    <a:pt x="275" y="92"/>
                  </a:lnTo>
                  <a:lnTo>
                    <a:pt x="276" y="92"/>
                  </a:lnTo>
                  <a:lnTo>
                    <a:pt x="276" y="94"/>
                  </a:lnTo>
                  <a:lnTo>
                    <a:pt x="275" y="94"/>
                  </a:lnTo>
                  <a:lnTo>
                    <a:pt x="274" y="94"/>
                  </a:lnTo>
                  <a:lnTo>
                    <a:pt x="273" y="95"/>
                  </a:lnTo>
                  <a:lnTo>
                    <a:pt x="272" y="95"/>
                  </a:lnTo>
                  <a:lnTo>
                    <a:pt x="272" y="96"/>
                  </a:lnTo>
                  <a:lnTo>
                    <a:pt x="273" y="96"/>
                  </a:lnTo>
                  <a:lnTo>
                    <a:pt x="274" y="96"/>
                  </a:lnTo>
                  <a:lnTo>
                    <a:pt x="274" y="97"/>
                  </a:lnTo>
                  <a:lnTo>
                    <a:pt x="273" y="97"/>
                  </a:lnTo>
                  <a:lnTo>
                    <a:pt x="271" y="98"/>
                  </a:lnTo>
                  <a:lnTo>
                    <a:pt x="270" y="98"/>
                  </a:lnTo>
                  <a:lnTo>
                    <a:pt x="267" y="98"/>
                  </a:lnTo>
                  <a:lnTo>
                    <a:pt x="269" y="96"/>
                  </a:lnTo>
                  <a:lnTo>
                    <a:pt x="271" y="94"/>
                  </a:lnTo>
                  <a:lnTo>
                    <a:pt x="271" y="93"/>
                  </a:lnTo>
                  <a:lnTo>
                    <a:pt x="271" y="92"/>
                  </a:lnTo>
                  <a:lnTo>
                    <a:pt x="272" y="92"/>
                  </a:lnTo>
                  <a:lnTo>
                    <a:pt x="272" y="90"/>
                  </a:lnTo>
                  <a:lnTo>
                    <a:pt x="273" y="89"/>
                  </a:lnTo>
                  <a:lnTo>
                    <a:pt x="275" y="88"/>
                  </a:lnTo>
                  <a:lnTo>
                    <a:pt x="276" y="88"/>
                  </a:lnTo>
                  <a:lnTo>
                    <a:pt x="276" y="89"/>
                  </a:lnTo>
                  <a:lnTo>
                    <a:pt x="275" y="90"/>
                  </a:lnTo>
                  <a:lnTo>
                    <a:pt x="275" y="91"/>
                  </a:lnTo>
                  <a:lnTo>
                    <a:pt x="274" y="92"/>
                  </a:lnTo>
                  <a:close/>
                  <a:moveTo>
                    <a:pt x="241" y="180"/>
                  </a:moveTo>
                  <a:lnTo>
                    <a:pt x="240" y="180"/>
                  </a:lnTo>
                  <a:lnTo>
                    <a:pt x="239" y="180"/>
                  </a:lnTo>
                  <a:lnTo>
                    <a:pt x="236" y="177"/>
                  </a:lnTo>
                  <a:lnTo>
                    <a:pt x="234" y="176"/>
                  </a:lnTo>
                  <a:lnTo>
                    <a:pt x="233" y="176"/>
                  </a:lnTo>
                  <a:lnTo>
                    <a:pt x="234" y="176"/>
                  </a:lnTo>
                  <a:lnTo>
                    <a:pt x="236" y="174"/>
                  </a:lnTo>
                  <a:lnTo>
                    <a:pt x="239" y="174"/>
                  </a:lnTo>
                  <a:lnTo>
                    <a:pt x="240" y="174"/>
                  </a:lnTo>
                  <a:lnTo>
                    <a:pt x="242" y="174"/>
                  </a:lnTo>
                  <a:lnTo>
                    <a:pt x="244" y="174"/>
                  </a:lnTo>
                  <a:lnTo>
                    <a:pt x="245" y="174"/>
                  </a:lnTo>
                  <a:lnTo>
                    <a:pt x="248" y="175"/>
                  </a:lnTo>
                  <a:lnTo>
                    <a:pt x="248" y="176"/>
                  </a:lnTo>
                  <a:lnTo>
                    <a:pt x="245" y="176"/>
                  </a:lnTo>
                  <a:lnTo>
                    <a:pt x="244" y="177"/>
                  </a:lnTo>
                  <a:lnTo>
                    <a:pt x="243" y="177"/>
                  </a:lnTo>
                  <a:lnTo>
                    <a:pt x="242" y="178"/>
                  </a:lnTo>
                  <a:lnTo>
                    <a:pt x="242" y="180"/>
                  </a:lnTo>
                  <a:lnTo>
                    <a:pt x="241" y="180"/>
                  </a:lnTo>
                  <a:close/>
                  <a:moveTo>
                    <a:pt x="85" y="157"/>
                  </a:moveTo>
                  <a:lnTo>
                    <a:pt x="84" y="157"/>
                  </a:lnTo>
                  <a:lnTo>
                    <a:pt x="85" y="156"/>
                  </a:lnTo>
                  <a:lnTo>
                    <a:pt x="86" y="155"/>
                  </a:lnTo>
                  <a:lnTo>
                    <a:pt x="87" y="154"/>
                  </a:lnTo>
                  <a:lnTo>
                    <a:pt x="89" y="154"/>
                  </a:lnTo>
                  <a:lnTo>
                    <a:pt x="89" y="155"/>
                  </a:lnTo>
                  <a:lnTo>
                    <a:pt x="88" y="155"/>
                  </a:lnTo>
                  <a:lnTo>
                    <a:pt x="88" y="156"/>
                  </a:lnTo>
                  <a:lnTo>
                    <a:pt x="87" y="157"/>
                  </a:lnTo>
                  <a:lnTo>
                    <a:pt x="85" y="157"/>
                  </a:lnTo>
                  <a:close/>
                  <a:moveTo>
                    <a:pt x="21" y="146"/>
                  </a:moveTo>
                  <a:lnTo>
                    <a:pt x="20" y="146"/>
                  </a:lnTo>
                  <a:lnTo>
                    <a:pt x="22" y="145"/>
                  </a:lnTo>
                  <a:lnTo>
                    <a:pt x="23" y="145"/>
                  </a:lnTo>
                  <a:lnTo>
                    <a:pt x="22" y="146"/>
                  </a:lnTo>
                  <a:lnTo>
                    <a:pt x="21" y="146"/>
                  </a:lnTo>
                  <a:close/>
                  <a:moveTo>
                    <a:pt x="274" y="72"/>
                  </a:moveTo>
                  <a:lnTo>
                    <a:pt x="272" y="71"/>
                  </a:lnTo>
                  <a:lnTo>
                    <a:pt x="272" y="70"/>
                  </a:lnTo>
                  <a:lnTo>
                    <a:pt x="274" y="70"/>
                  </a:lnTo>
                  <a:lnTo>
                    <a:pt x="275" y="71"/>
                  </a:lnTo>
                  <a:lnTo>
                    <a:pt x="276" y="71"/>
                  </a:lnTo>
                  <a:lnTo>
                    <a:pt x="275" y="71"/>
                  </a:lnTo>
                  <a:lnTo>
                    <a:pt x="274" y="72"/>
                  </a:lnTo>
                  <a:close/>
                  <a:moveTo>
                    <a:pt x="274" y="67"/>
                  </a:moveTo>
                  <a:lnTo>
                    <a:pt x="275" y="69"/>
                  </a:lnTo>
                  <a:lnTo>
                    <a:pt x="274" y="69"/>
                  </a:lnTo>
                  <a:lnTo>
                    <a:pt x="273" y="69"/>
                  </a:lnTo>
                  <a:lnTo>
                    <a:pt x="273" y="68"/>
                  </a:lnTo>
                  <a:lnTo>
                    <a:pt x="271" y="68"/>
                  </a:lnTo>
                  <a:lnTo>
                    <a:pt x="271" y="67"/>
                  </a:lnTo>
                  <a:lnTo>
                    <a:pt x="271" y="66"/>
                  </a:lnTo>
                  <a:lnTo>
                    <a:pt x="272" y="65"/>
                  </a:lnTo>
                  <a:lnTo>
                    <a:pt x="273" y="65"/>
                  </a:lnTo>
                  <a:lnTo>
                    <a:pt x="273" y="66"/>
                  </a:lnTo>
                  <a:lnTo>
                    <a:pt x="274" y="66"/>
                  </a:lnTo>
                  <a:lnTo>
                    <a:pt x="275" y="66"/>
                  </a:lnTo>
                  <a:lnTo>
                    <a:pt x="275" y="67"/>
                  </a:lnTo>
                  <a:lnTo>
                    <a:pt x="274" y="67"/>
                  </a:lnTo>
                  <a:close/>
                  <a:moveTo>
                    <a:pt x="278" y="53"/>
                  </a:moveTo>
                  <a:lnTo>
                    <a:pt x="278" y="55"/>
                  </a:lnTo>
                  <a:lnTo>
                    <a:pt x="277" y="55"/>
                  </a:lnTo>
                  <a:lnTo>
                    <a:pt x="276" y="52"/>
                  </a:lnTo>
                  <a:lnTo>
                    <a:pt x="275" y="51"/>
                  </a:lnTo>
                  <a:lnTo>
                    <a:pt x="276" y="50"/>
                  </a:lnTo>
                  <a:lnTo>
                    <a:pt x="277" y="49"/>
                  </a:lnTo>
                  <a:lnTo>
                    <a:pt x="278" y="50"/>
                  </a:lnTo>
                  <a:lnTo>
                    <a:pt x="279" y="50"/>
                  </a:lnTo>
                  <a:lnTo>
                    <a:pt x="277" y="51"/>
                  </a:lnTo>
                  <a:lnTo>
                    <a:pt x="278" y="51"/>
                  </a:lnTo>
                  <a:lnTo>
                    <a:pt x="278" y="52"/>
                  </a:lnTo>
                  <a:lnTo>
                    <a:pt x="279" y="52"/>
                  </a:lnTo>
                  <a:lnTo>
                    <a:pt x="278" y="53"/>
                  </a:lnTo>
                  <a:close/>
                  <a:moveTo>
                    <a:pt x="254" y="39"/>
                  </a:moveTo>
                  <a:lnTo>
                    <a:pt x="253" y="38"/>
                  </a:lnTo>
                  <a:lnTo>
                    <a:pt x="254" y="38"/>
                  </a:lnTo>
                  <a:lnTo>
                    <a:pt x="255" y="39"/>
                  </a:lnTo>
                  <a:lnTo>
                    <a:pt x="254" y="39"/>
                  </a:lnTo>
                  <a:close/>
                  <a:moveTo>
                    <a:pt x="274" y="34"/>
                  </a:moveTo>
                  <a:lnTo>
                    <a:pt x="273" y="33"/>
                  </a:lnTo>
                  <a:lnTo>
                    <a:pt x="273" y="32"/>
                  </a:lnTo>
                  <a:lnTo>
                    <a:pt x="272" y="31"/>
                  </a:lnTo>
                  <a:lnTo>
                    <a:pt x="272" y="32"/>
                  </a:lnTo>
                  <a:lnTo>
                    <a:pt x="271" y="32"/>
                  </a:lnTo>
                  <a:lnTo>
                    <a:pt x="271" y="31"/>
                  </a:lnTo>
                  <a:lnTo>
                    <a:pt x="271" y="29"/>
                  </a:lnTo>
                  <a:lnTo>
                    <a:pt x="270" y="29"/>
                  </a:lnTo>
                  <a:lnTo>
                    <a:pt x="270" y="28"/>
                  </a:lnTo>
                  <a:lnTo>
                    <a:pt x="269" y="25"/>
                  </a:lnTo>
                  <a:lnTo>
                    <a:pt x="270" y="25"/>
                  </a:lnTo>
                  <a:lnTo>
                    <a:pt x="271" y="25"/>
                  </a:lnTo>
                  <a:lnTo>
                    <a:pt x="272" y="25"/>
                  </a:lnTo>
                  <a:lnTo>
                    <a:pt x="271" y="26"/>
                  </a:lnTo>
                  <a:lnTo>
                    <a:pt x="272" y="26"/>
                  </a:lnTo>
                  <a:lnTo>
                    <a:pt x="273" y="27"/>
                  </a:lnTo>
                  <a:lnTo>
                    <a:pt x="274" y="27"/>
                  </a:lnTo>
                  <a:lnTo>
                    <a:pt x="274" y="26"/>
                  </a:lnTo>
                  <a:lnTo>
                    <a:pt x="274" y="25"/>
                  </a:lnTo>
                  <a:lnTo>
                    <a:pt x="275" y="25"/>
                  </a:lnTo>
                  <a:lnTo>
                    <a:pt x="275" y="24"/>
                  </a:lnTo>
                  <a:lnTo>
                    <a:pt x="275" y="25"/>
                  </a:lnTo>
                  <a:lnTo>
                    <a:pt x="276" y="25"/>
                  </a:lnTo>
                  <a:lnTo>
                    <a:pt x="277" y="26"/>
                  </a:lnTo>
                  <a:lnTo>
                    <a:pt x="277" y="27"/>
                  </a:lnTo>
                  <a:lnTo>
                    <a:pt x="276" y="27"/>
                  </a:lnTo>
                  <a:lnTo>
                    <a:pt x="276" y="28"/>
                  </a:lnTo>
                  <a:lnTo>
                    <a:pt x="276" y="29"/>
                  </a:lnTo>
                  <a:lnTo>
                    <a:pt x="276" y="31"/>
                  </a:lnTo>
                  <a:lnTo>
                    <a:pt x="277" y="32"/>
                  </a:lnTo>
                  <a:lnTo>
                    <a:pt x="276" y="33"/>
                  </a:lnTo>
                  <a:lnTo>
                    <a:pt x="275" y="33"/>
                  </a:lnTo>
                  <a:lnTo>
                    <a:pt x="274" y="34"/>
                  </a:lnTo>
                  <a:close/>
                  <a:moveTo>
                    <a:pt x="268" y="21"/>
                  </a:moveTo>
                  <a:lnTo>
                    <a:pt x="267" y="20"/>
                  </a:lnTo>
                  <a:lnTo>
                    <a:pt x="265" y="19"/>
                  </a:lnTo>
                  <a:lnTo>
                    <a:pt x="265" y="20"/>
                  </a:lnTo>
                  <a:lnTo>
                    <a:pt x="264" y="20"/>
                  </a:lnTo>
                  <a:lnTo>
                    <a:pt x="263" y="19"/>
                  </a:lnTo>
                  <a:lnTo>
                    <a:pt x="262" y="18"/>
                  </a:lnTo>
                  <a:lnTo>
                    <a:pt x="261" y="18"/>
                  </a:lnTo>
                  <a:lnTo>
                    <a:pt x="260" y="17"/>
                  </a:lnTo>
                  <a:lnTo>
                    <a:pt x="259" y="16"/>
                  </a:lnTo>
                  <a:lnTo>
                    <a:pt x="259" y="15"/>
                  </a:lnTo>
                  <a:lnTo>
                    <a:pt x="260" y="15"/>
                  </a:lnTo>
                  <a:lnTo>
                    <a:pt x="262" y="17"/>
                  </a:lnTo>
                  <a:lnTo>
                    <a:pt x="263" y="17"/>
                  </a:lnTo>
                  <a:lnTo>
                    <a:pt x="264" y="17"/>
                  </a:lnTo>
                  <a:lnTo>
                    <a:pt x="264" y="18"/>
                  </a:lnTo>
                  <a:lnTo>
                    <a:pt x="266" y="19"/>
                  </a:lnTo>
                  <a:lnTo>
                    <a:pt x="267" y="19"/>
                  </a:lnTo>
                  <a:lnTo>
                    <a:pt x="268" y="20"/>
                  </a:lnTo>
                  <a:lnTo>
                    <a:pt x="268" y="21"/>
                  </a:lnTo>
                  <a:close/>
                  <a:moveTo>
                    <a:pt x="255" y="18"/>
                  </a:moveTo>
                  <a:lnTo>
                    <a:pt x="254" y="18"/>
                  </a:lnTo>
                  <a:lnTo>
                    <a:pt x="253" y="17"/>
                  </a:lnTo>
                  <a:lnTo>
                    <a:pt x="254" y="17"/>
                  </a:lnTo>
                  <a:lnTo>
                    <a:pt x="255" y="17"/>
                  </a:lnTo>
                  <a:lnTo>
                    <a:pt x="256" y="17"/>
                  </a:lnTo>
                  <a:lnTo>
                    <a:pt x="256" y="18"/>
                  </a:lnTo>
                  <a:lnTo>
                    <a:pt x="255" y="18"/>
                  </a:lnTo>
                  <a:close/>
                  <a:moveTo>
                    <a:pt x="261" y="43"/>
                  </a:moveTo>
                  <a:lnTo>
                    <a:pt x="257" y="42"/>
                  </a:lnTo>
                  <a:lnTo>
                    <a:pt x="256" y="41"/>
                  </a:lnTo>
                  <a:lnTo>
                    <a:pt x="255" y="40"/>
                  </a:lnTo>
                  <a:lnTo>
                    <a:pt x="256" y="40"/>
                  </a:lnTo>
                  <a:lnTo>
                    <a:pt x="257" y="40"/>
                  </a:lnTo>
                  <a:lnTo>
                    <a:pt x="259" y="41"/>
                  </a:lnTo>
                  <a:lnTo>
                    <a:pt x="261" y="42"/>
                  </a:lnTo>
                  <a:lnTo>
                    <a:pt x="261" y="43"/>
                  </a:lnTo>
                  <a:close/>
                  <a:moveTo>
                    <a:pt x="274" y="41"/>
                  </a:moveTo>
                  <a:lnTo>
                    <a:pt x="273" y="41"/>
                  </a:lnTo>
                  <a:lnTo>
                    <a:pt x="273" y="40"/>
                  </a:lnTo>
                  <a:lnTo>
                    <a:pt x="273" y="38"/>
                  </a:lnTo>
                  <a:lnTo>
                    <a:pt x="275" y="38"/>
                  </a:lnTo>
                  <a:lnTo>
                    <a:pt x="276" y="39"/>
                  </a:lnTo>
                  <a:lnTo>
                    <a:pt x="276" y="40"/>
                  </a:lnTo>
                  <a:lnTo>
                    <a:pt x="275" y="40"/>
                  </a:lnTo>
                  <a:lnTo>
                    <a:pt x="274" y="41"/>
                  </a:lnTo>
                  <a:close/>
                  <a:moveTo>
                    <a:pt x="87" y="169"/>
                  </a:moveTo>
                  <a:lnTo>
                    <a:pt x="86" y="169"/>
                  </a:lnTo>
                  <a:lnTo>
                    <a:pt x="86" y="168"/>
                  </a:lnTo>
                  <a:lnTo>
                    <a:pt x="89" y="166"/>
                  </a:lnTo>
                  <a:lnTo>
                    <a:pt x="90" y="167"/>
                  </a:lnTo>
                  <a:lnTo>
                    <a:pt x="90" y="168"/>
                  </a:lnTo>
                  <a:lnTo>
                    <a:pt x="89" y="168"/>
                  </a:lnTo>
                  <a:lnTo>
                    <a:pt x="88" y="169"/>
                  </a:lnTo>
                  <a:lnTo>
                    <a:pt x="87" y="169"/>
                  </a:lnTo>
                  <a:close/>
                  <a:moveTo>
                    <a:pt x="41" y="163"/>
                  </a:moveTo>
                  <a:lnTo>
                    <a:pt x="40" y="164"/>
                  </a:lnTo>
                  <a:lnTo>
                    <a:pt x="39" y="164"/>
                  </a:lnTo>
                  <a:lnTo>
                    <a:pt x="38" y="164"/>
                  </a:lnTo>
                  <a:lnTo>
                    <a:pt x="38" y="163"/>
                  </a:lnTo>
                  <a:lnTo>
                    <a:pt x="39" y="163"/>
                  </a:lnTo>
                  <a:lnTo>
                    <a:pt x="40" y="163"/>
                  </a:lnTo>
                  <a:lnTo>
                    <a:pt x="41" y="162"/>
                  </a:lnTo>
                  <a:lnTo>
                    <a:pt x="41" y="163"/>
                  </a:lnTo>
                  <a:close/>
                  <a:moveTo>
                    <a:pt x="15" y="152"/>
                  </a:moveTo>
                  <a:lnTo>
                    <a:pt x="15" y="153"/>
                  </a:lnTo>
                  <a:lnTo>
                    <a:pt x="14" y="154"/>
                  </a:lnTo>
                  <a:lnTo>
                    <a:pt x="14" y="155"/>
                  </a:lnTo>
                  <a:lnTo>
                    <a:pt x="14" y="156"/>
                  </a:lnTo>
                  <a:lnTo>
                    <a:pt x="13" y="155"/>
                  </a:lnTo>
                  <a:lnTo>
                    <a:pt x="13" y="154"/>
                  </a:lnTo>
                  <a:lnTo>
                    <a:pt x="14" y="153"/>
                  </a:lnTo>
                  <a:lnTo>
                    <a:pt x="13" y="153"/>
                  </a:lnTo>
                  <a:lnTo>
                    <a:pt x="12" y="153"/>
                  </a:lnTo>
                  <a:lnTo>
                    <a:pt x="12" y="156"/>
                  </a:lnTo>
                  <a:lnTo>
                    <a:pt x="12" y="158"/>
                  </a:lnTo>
                  <a:lnTo>
                    <a:pt x="10" y="159"/>
                  </a:lnTo>
                  <a:lnTo>
                    <a:pt x="6" y="159"/>
                  </a:lnTo>
                  <a:lnTo>
                    <a:pt x="4" y="159"/>
                  </a:lnTo>
                  <a:lnTo>
                    <a:pt x="3" y="159"/>
                  </a:lnTo>
                  <a:lnTo>
                    <a:pt x="1" y="159"/>
                  </a:lnTo>
                  <a:lnTo>
                    <a:pt x="1" y="158"/>
                  </a:lnTo>
                  <a:lnTo>
                    <a:pt x="1" y="156"/>
                  </a:lnTo>
                  <a:lnTo>
                    <a:pt x="2" y="156"/>
                  </a:lnTo>
                  <a:lnTo>
                    <a:pt x="3" y="156"/>
                  </a:lnTo>
                  <a:lnTo>
                    <a:pt x="3" y="155"/>
                  </a:lnTo>
                  <a:lnTo>
                    <a:pt x="8" y="153"/>
                  </a:lnTo>
                  <a:lnTo>
                    <a:pt x="10" y="153"/>
                  </a:lnTo>
                  <a:lnTo>
                    <a:pt x="11" y="153"/>
                  </a:lnTo>
                  <a:lnTo>
                    <a:pt x="12" y="152"/>
                  </a:lnTo>
                  <a:lnTo>
                    <a:pt x="12" y="151"/>
                  </a:lnTo>
                  <a:lnTo>
                    <a:pt x="13" y="151"/>
                  </a:lnTo>
                  <a:lnTo>
                    <a:pt x="13" y="152"/>
                  </a:lnTo>
                  <a:lnTo>
                    <a:pt x="14" y="152"/>
                  </a:lnTo>
                  <a:lnTo>
                    <a:pt x="15" y="151"/>
                  </a:lnTo>
                  <a:lnTo>
                    <a:pt x="15" y="152"/>
                  </a:lnTo>
                  <a:close/>
                  <a:moveTo>
                    <a:pt x="49" y="164"/>
                  </a:moveTo>
                  <a:lnTo>
                    <a:pt x="48" y="164"/>
                  </a:lnTo>
                  <a:lnTo>
                    <a:pt x="47" y="164"/>
                  </a:lnTo>
                  <a:lnTo>
                    <a:pt x="47" y="163"/>
                  </a:lnTo>
                  <a:lnTo>
                    <a:pt x="52" y="161"/>
                  </a:lnTo>
                  <a:lnTo>
                    <a:pt x="52" y="163"/>
                  </a:lnTo>
                  <a:lnTo>
                    <a:pt x="52" y="164"/>
                  </a:lnTo>
                  <a:lnTo>
                    <a:pt x="51" y="164"/>
                  </a:lnTo>
                  <a:lnTo>
                    <a:pt x="49" y="164"/>
                  </a:lnTo>
                  <a:close/>
                  <a:moveTo>
                    <a:pt x="45" y="163"/>
                  </a:moveTo>
                  <a:lnTo>
                    <a:pt x="45" y="162"/>
                  </a:lnTo>
                  <a:lnTo>
                    <a:pt x="45" y="161"/>
                  </a:lnTo>
                  <a:lnTo>
                    <a:pt x="45" y="160"/>
                  </a:lnTo>
                  <a:lnTo>
                    <a:pt x="46" y="160"/>
                  </a:lnTo>
                  <a:lnTo>
                    <a:pt x="47" y="159"/>
                  </a:lnTo>
                  <a:lnTo>
                    <a:pt x="48" y="159"/>
                  </a:lnTo>
                  <a:lnTo>
                    <a:pt x="48" y="158"/>
                  </a:lnTo>
                  <a:lnTo>
                    <a:pt x="48" y="159"/>
                  </a:lnTo>
                  <a:lnTo>
                    <a:pt x="48" y="161"/>
                  </a:lnTo>
                  <a:lnTo>
                    <a:pt x="47" y="161"/>
                  </a:lnTo>
                  <a:lnTo>
                    <a:pt x="46" y="161"/>
                  </a:lnTo>
                  <a:lnTo>
                    <a:pt x="46" y="162"/>
                  </a:lnTo>
                  <a:lnTo>
                    <a:pt x="46" y="163"/>
                  </a:lnTo>
                  <a:lnTo>
                    <a:pt x="45" y="163"/>
                  </a:lnTo>
                  <a:close/>
                  <a:moveTo>
                    <a:pt x="93" y="166"/>
                  </a:moveTo>
                  <a:lnTo>
                    <a:pt x="92" y="165"/>
                  </a:lnTo>
                  <a:lnTo>
                    <a:pt x="95" y="163"/>
                  </a:lnTo>
                  <a:lnTo>
                    <a:pt x="96" y="163"/>
                  </a:lnTo>
                  <a:lnTo>
                    <a:pt x="96" y="164"/>
                  </a:lnTo>
                  <a:lnTo>
                    <a:pt x="95" y="165"/>
                  </a:lnTo>
                  <a:lnTo>
                    <a:pt x="94" y="165"/>
                  </a:lnTo>
                  <a:lnTo>
                    <a:pt x="93" y="166"/>
                  </a:lnTo>
                  <a:close/>
                  <a:moveTo>
                    <a:pt x="13" y="150"/>
                  </a:moveTo>
                  <a:lnTo>
                    <a:pt x="14" y="150"/>
                  </a:lnTo>
                  <a:lnTo>
                    <a:pt x="14" y="149"/>
                  </a:lnTo>
                  <a:lnTo>
                    <a:pt x="15" y="149"/>
                  </a:lnTo>
                  <a:lnTo>
                    <a:pt x="16" y="147"/>
                  </a:lnTo>
                  <a:lnTo>
                    <a:pt x="17" y="147"/>
                  </a:lnTo>
                  <a:lnTo>
                    <a:pt x="17" y="146"/>
                  </a:lnTo>
                  <a:lnTo>
                    <a:pt x="19" y="146"/>
                  </a:lnTo>
                  <a:lnTo>
                    <a:pt x="20" y="146"/>
                  </a:lnTo>
                  <a:lnTo>
                    <a:pt x="20" y="147"/>
                  </a:lnTo>
                  <a:lnTo>
                    <a:pt x="19" y="147"/>
                  </a:lnTo>
                  <a:lnTo>
                    <a:pt x="17" y="149"/>
                  </a:lnTo>
                  <a:lnTo>
                    <a:pt x="16" y="149"/>
                  </a:lnTo>
                  <a:lnTo>
                    <a:pt x="15" y="149"/>
                  </a:lnTo>
                  <a:lnTo>
                    <a:pt x="15" y="150"/>
                  </a:lnTo>
                  <a:lnTo>
                    <a:pt x="14" y="150"/>
                  </a:lnTo>
                  <a:lnTo>
                    <a:pt x="13" y="150"/>
                  </a:lnTo>
                  <a:close/>
                  <a:moveTo>
                    <a:pt x="55" y="159"/>
                  </a:moveTo>
                  <a:lnTo>
                    <a:pt x="54" y="159"/>
                  </a:lnTo>
                  <a:lnTo>
                    <a:pt x="54" y="158"/>
                  </a:lnTo>
                  <a:lnTo>
                    <a:pt x="55" y="158"/>
                  </a:lnTo>
                  <a:lnTo>
                    <a:pt x="55" y="157"/>
                  </a:lnTo>
                  <a:lnTo>
                    <a:pt x="56" y="157"/>
                  </a:lnTo>
                  <a:lnTo>
                    <a:pt x="57" y="156"/>
                  </a:lnTo>
                  <a:lnTo>
                    <a:pt x="58" y="156"/>
                  </a:lnTo>
                  <a:lnTo>
                    <a:pt x="57" y="158"/>
                  </a:lnTo>
                  <a:lnTo>
                    <a:pt x="55" y="159"/>
                  </a:lnTo>
                  <a:close/>
                  <a:moveTo>
                    <a:pt x="39" y="156"/>
                  </a:moveTo>
                  <a:lnTo>
                    <a:pt x="39" y="155"/>
                  </a:lnTo>
                  <a:lnTo>
                    <a:pt x="38" y="155"/>
                  </a:lnTo>
                  <a:lnTo>
                    <a:pt x="38" y="154"/>
                  </a:lnTo>
                  <a:lnTo>
                    <a:pt x="39" y="154"/>
                  </a:lnTo>
                  <a:lnTo>
                    <a:pt x="39" y="155"/>
                  </a:lnTo>
                  <a:lnTo>
                    <a:pt x="40" y="155"/>
                  </a:lnTo>
                  <a:lnTo>
                    <a:pt x="40" y="156"/>
                  </a:lnTo>
                  <a:lnTo>
                    <a:pt x="39" y="156"/>
                  </a:lnTo>
                  <a:close/>
                  <a:moveTo>
                    <a:pt x="78" y="159"/>
                  </a:moveTo>
                  <a:lnTo>
                    <a:pt x="77" y="159"/>
                  </a:lnTo>
                  <a:lnTo>
                    <a:pt x="78" y="156"/>
                  </a:lnTo>
                  <a:lnTo>
                    <a:pt x="77" y="155"/>
                  </a:lnTo>
                  <a:lnTo>
                    <a:pt x="77" y="154"/>
                  </a:lnTo>
                  <a:lnTo>
                    <a:pt x="77" y="153"/>
                  </a:lnTo>
                  <a:lnTo>
                    <a:pt x="77" y="152"/>
                  </a:lnTo>
                  <a:lnTo>
                    <a:pt x="78" y="152"/>
                  </a:lnTo>
                  <a:lnTo>
                    <a:pt x="80" y="152"/>
                  </a:lnTo>
                  <a:lnTo>
                    <a:pt x="81" y="153"/>
                  </a:lnTo>
                  <a:lnTo>
                    <a:pt x="82" y="155"/>
                  </a:lnTo>
                  <a:lnTo>
                    <a:pt x="81" y="154"/>
                  </a:lnTo>
                  <a:lnTo>
                    <a:pt x="81" y="155"/>
                  </a:lnTo>
                  <a:lnTo>
                    <a:pt x="81" y="156"/>
                  </a:lnTo>
                  <a:lnTo>
                    <a:pt x="82" y="156"/>
                  </a:lnTo>
                  <a:lnTo>
                    <a:pt x="82" y="158"/>
                  </a:lnTo>
                  <a:lnTo>
                    <a:pt x="81" y="159"/>
                  </a:lnTo>
                  <a:lnTo>
                    <a:pt x="78" y="159"/>
                  </a:lnTo>
                  <a:close/>
                  <a:moveTo>
                    <a:pt x="125" y="245"/>
                  </a:moveTo>
                  <a:lnTo>
                    <a:pt x="124" y="245"/>
                  </a:lnTo>
                  <a:lnTo>
                    <a:pt x="124" y="244"/>
                  </a:lnTo>
                  <a:lnTo>
                    <a:pt x="125" y="243"/>
                  </a:lnTo>
                  <a:lnTo>
                    <a:pt x="126" y="243"/>
                  </a:lnTo>
                  <a:lnTo>
                    <a:pt x="126" y="244"/>
                  </a:lnTo>
                  <a:lnTo>
                    <a:pt x="125" y="245"/>
                  </a:lnTo>
                  <a:close/>
                  <a:moveTo>
                    <a:pt x="129" y="248"/>
                  </a:moveTo>
                  <a:lnTo>
                    <a:pt x="130" y="248"/>
                  </a:lnTo>
                  <a:lnTo>
                    <a:pt x="130" y="249"/>
                  </a:lnTo>
                  <a:lnTo>
                    <a:pt x="129" y="250"/>
                  </a:lnTo>
                  <a:lnTo>
                    <a:pt x="128" y="250"/>
                  </a:lnTo>
                  <a:lnTo>
                    <a:pt x="127" y="249"/>
                  </a:lnTo>
                  <a:lnTo>
                    <a:pt x="127" y="248"/>
                  </a:lnTo>
                  <a:lnTo>
                    <a:pt x="128" y="248"/>
                  </a:lnTo>
                  <a:lnTo>
                    <a:pt x="129" y="248"/>
                  </a:lnTo>
                  <a:close/>
                  <a:moveTo>
                    <a:pt x="139" y="245"/>
                  </a:moveTo>
                  <a:lnTo>
                    <a:pt x="142" y="247"/>
                  </a:lnTo>
                  <a:lnTo>
                    <a:pt x="141" y="247"/>
                  </a:lnTo>
                  <a:lnTo>
                    <a:pt x="139" y="246"/>
                  </a:lnTo>
                  <a:lnTo>
                    <a:pt x="138" y="246"/>
                  </a:lnTo>
                  <a:lnTo>
                    <a:pt x="138" y="245"/>
                  </a:lnTo>
                  <a:lnTo>
                    <a:pt x="139" y="244"/>
                  </a:lnTo>
                  <a:lnTo>
                    <a:pt x="139" y="245"/>
                  </a:lnTo>
                  <a:close/>
                  <a:moveTo>
                    <a:pt x="143" y="247"/>
                  </a:moveTo>
                  <a:lnTo>
                    <a:pt x="141" y="246"/>
                  </a:lnTo>
                  <a:lnTo>
                    <a:pt x="141" y="245"/>
                  </a:lnTo>
                  <a:lnTo>
                    <a:pt x="140" y="245"/>
                  </a:lnTo>
                  <a:lnTo>
                    <a:pt x="140" y="244"/>
                  </a:lnTo>
                  <a:lnTo>
                    <a:pt x="139" y="241"/>
                  </a:lnTo>
                  <a:lnTo>
                    <a:pt x="140" y="241"/>
                  </a:lnTo>
                  <a:lnTo>
                    <a:pt x="141" y="241"/>
                  </a:lnTo>
                  <a:lnTo>
                    <a:pt x="142" y="243"/>
                  </a:lnTo>
                  <a:lnTo>
                    <a:pt x="142" y="244"/>
                  </a:lnTo>
                  <a:lnTo>
                    <a:pt x="143" y="245"/>
                  </a:lnTo>
                  <a:lnTo>
                    <a:pt x="143" y="247"/>
                  </a:lnTo>
                  <a:close/>
                  <a:moveTo>
                    <a:pt x="157" y="256"/>
                  </a:moveTo>
                  <a:lnTo>
                    <a:pt x="156" y="256"/>
                  </a:lnTo>
                  <a:lnTo>
                    <a:pt x="156" y="255"/>
                  </a:lnTo>
                  <a:lnTo>
                    <a:pt x="155" y="254"/>
                  </a:lnTo>
                  <a:lnTo>
                    <a:pt x="154" y="253"/>
                  </a:lnTo>
                  <a:lnTo>
                    <a:pt x="155" y="253"/>
                  </a:lnTo>
                  <a:lnTo>
                    <a:pt x="155" y="252"/>
                  </a:lnTo>
                  <a:lnTo>
                    <a:pt x="156" y="252"/>
                  </a:lnTo>
                  <a:lnTo>
                    <a:pt x="157" y="252"/>
                  </a:lnTo>
                  <a:lnTo>
                    <a:pt x="158" y="252"/>
                  </a:lnTo>
                  <a:lnTo>
                    <a:pt x="158" y="253"/>
                  </a:lnTo>
                  <a:lnTo>
                    <a:pt x="158" y="254"/>
                  </a:lnTo>
                  <a:lnTo>
                    <a:pt x="158" y="256"/>
                  </a:lnTo>
                  <a:lnTo>
                    <a:pt x="157" y="256"/>
                  </a:lnTo>
                  <a:close/>
                  <a:moveTo>
                    <a:pt x="216" y="257"/>
                  </a:moveTo>
                  <a:lnTo>
                    <a:pt x="217" y="258"/>
                  </a:lnTo>
                  <a:lnTo>
                    <a:pt x="215" y="258"/>
                  </a:lnTo>
                  <a:lnTo>
                    <a:pt x="214" y="258"/>
                  </a:lnTo>
                  <a:lnTo>
                    <a:pt x="216" y="259"/>
                  </a:lnTo>
                  <a:lnTo>
                    <a:pt x="215" y="260"/>
                  </a:lnTo>
                  <a:lnTo>
                    <a:pt x="215" y="261"/>
                  </a:lnTo>
                  <a:lnTo>
                    <a:pt x="214" y="261"/>
                  </a:lnTo>
                  <a:lnTo>
                    <a:pt x="213" y="260"/>
                  </a:lnTo>
                  <a:lnTo>
                    <a:pt x="213" y="261"/>
                  </a:lnTo>
                  <a:lnTo>
                    <a:pt x="212" y="262"/>
                  </a:lnTo>
                  <a:lnTo>
                    <a:pt x="212" y="261"/>
                  </a:lnTo>
                  <a:lnTo>
                    <a:pt x="212" y="258"/>
                  </a:lnTo>
                  <a:lnTo>
                    <a:pt x="212" y="257"/>
                  </a:lnTo>
                  <a:lnTo>
                    <a:pt x="211" y="258"/>
                  </a:lnTo>
                  <a:lnTo>
                    <a:pt x="211" y="261"/>
                  </a:lnTo>
                  <a:lnTo>
                    <a:pt x="210" y="261"/>
                  </a:lnTo>
                  <a:lnTo>
                    <a:pt x="210" y="263"/>
                  </a:lnTo>
                  <a:lnTo>
                    <a:pt x="209" y="263"/>
                  </a:lnTo>
                  <a:lnTo>
                    <a:pt x="209" y="262"/>
                  </a:lnTo>
                  <a:lnTo>
                    <a:pt x="210" y="259"/>
                  </a:lnTo>
                  <a:lnTo>
                    <a:pt x="211" y="256"/>
                  </a:lnTo>
                  <a:lnTo>
                    <a:pt x="212" y="256"/>
                  </a:lnTo>
                  <a:lnTo>
                    <a:pt x="212" y="255"/>
                  </a:lnTo>
                  <a:lnTo>
                    <a:pt x="214" y="256"/>
                  </a:lnTo>
                  <a:lnTo>
                    <a:pt x="216" y="257"/>
                  </a:lnTo>
                  <a:close/>
                  <a:moveTo>
                    <a:pt x="203" y="262"/>
                  </a:moveTo>
                  <a:lnTo>
                    <a:pt x="202" y="262"/>
                  </a:lnTo>
                  <a:lnTo>
                    <a:pt x="202" y="261"/>
                  </a:lnTo>
                  <a:lnTo>
                    <a:pt x="203" y="260"/>
                  </a:lnTo>
                  <a:lnTo>
                    <a:pt x="204" y="258"/>
                  </a:lnTo>
                  <a:lnTo>
                    <a:pt x="204" y="257"/>
                  </a:lnTo>
                  <a:lnTo>
                    <a:pt x="205" y="256"/>
                  </a:lnTo>
                  <a:lnTo>
                    <a:pt x="205" y="255"/>
                  </a:lnTo>
                  <a:lnTo>
                    <a:pt x="204" y="255"/>
                  </a:lnTo>
                  <a:lnTo>
                    <a:pt x="205" y="253"/>
                  </a:lnTo>
                  <a:lnTo>
                    <a:pt x="206" y="251"/>
                  </a:lnTo>
                  <a:lnTo>
                    <a:pt x="207" y="251"/>
                  </a:lnTo>
                  <a:lnTo>
                    <a:pt x="208" y="252"/>
                  </a:lnTo>
                  <a:lnTo>
                    <a:pt x="210" y="253"/>
                  </a:lnTo>
                  <a:lnTo>
                    <a:pt x="211" y="253"/>
                  </a:lnTo>
                  <a:lnTo>
                    <a:pt x="211" y="254"/>
                  </a:lnTo>
                  <a:lnTo>
                    <a:pt x="210" y="254"/>
                  </a:lnTo>
                  <a:lnTo>
                    <a:pt x="208" y="254"/>
                  </a:lnTo>
                  <a:lnTo>
                    <a:pt x="208" y="255"/>
                  </a:lnTo>
                  <a:lnTo>
                    <a:pt x="209" y="255"/>
                  </a:lnTo>
                  <a:lnTo>
                    <a:pt x="210" y="255"/>
                  </a:lnTo>
                  <a:lnTo>
                    <a:pt x="210" y="256"/>
                  </a:lnTo>
                  <a:lnTo>
                    <a:pt x="209" y="257"/>
                  </a:lnTo>
                  <a:lnTo>
                    <a:pt x="209" y="258"/>
                  </a:lnTo>
                  <a:lnTo>
                    <a:pt x="208" y="260"/>
                  </a:lnTo>
                  <a:lnTo>
                    <a:pt x="207" y="261"/>
                  </a:lnTo>
                  <a:lnTo>
                    <a:pt x="206" y="260"/>
                  </a:lnTo>
                  <a:lnTo>
                    <a:pt x="206" y="259"/>
                  </a:lnTo>
                  <a:lnTo>
                    <a:pt x="206" y="258"/>
                  </a:lnTo>
                  <a:lnTo>
                    <a:pt x="205" y="258"/>
                  </a:lnTo>
                  <a:lnTo>
                    <a:pt x="205" y="259"/>
                  </a:lnTo>
                  <a:lnTo>
                    <a:pt x="204" y="260"/>
                  </a:lnTo>
                  <a:lnTo>
                    <a:pt x="204" y="261"/>
                  </a:lnTo>
                  <a:lnTo>
                    <a:pt x="205" y="262"/>
                  </a:lnTo>
                  <a:lnTo>
                    <a:pt x="204" y="262"/>
                  </a:lnTo>
                  <a:lnTo>
                    <a:pt x="203" y="262"/>
                  </a:lnTo>
                  <a:close/>
                  <a:moveTo>
                    <a:pt x="166" y="263"/>
                  </a:moveTo>
                  <a:lnTo>
                    <a:pt x="165" y="263"/>
                  </a:lnTo>
                  <a:lnTo>
                    <a:pt x="165" y="262"/>
                  </a:lnTo>
                  <a:lnTo>
                    <a:pt x="165" y="261"/>
                  </a:lnTo>
                  <a:lnTo>
                    <a:pt x="165" y="260"/>
                  </a:lnTo>
                  <a:lnTo>
                    <a:pt x="164" y="260"/>
                  </a:lnTo>
                  <a:lnTo>
                    <a:pt x="163" y="260"/>
                  </a:lnTo>
                  <a:lnTo>
                    <a:pt x="163" y="259"/>
                  </a:lnTo>
                  <a:lnTo>
                    <a:pt x="165" y="258"/>
                  </a:lnTo>
                  <a:lnTo>
                    <a:pt x="166" y="257"/>
                  </a:lnTo>
                  <a:lnTo>
                    <a:pt x="167" y="256"/>
                  </a:lnTo>
                  <a:lnTo>
                    <a:pt x="168" y="255"/>
                  </a:lnTo>
                  <a:lnTo>
                    <a:pt x="170" y="253"/>
                  </a:lnTo>
                  <a:lnTo>
                    <a:pt x="169" y="252"/>
                  </a:lnTo>
                  <a:lnTo>
                    <a:pt x="170" y="252"/>
                  </a:lnTo>
                  <a:lnTo>
                    <a:pt x="170" y="251"/>
                  </a:lnTo>
                  <a:lnTo>
                    <a:pt x="171" y="251"/>
                  </a:lnTo>
                  <a:lnTo>
                    <a:pt x="172" y="250"/>
                  </a:lnTo>
                  <a:lnTo>
                    <a:pt x="173" y="250"/>
                  </a:lnTo>
                  <a:lnTo>
                    <a:pt x="174" y="250"/>
                  </a:lnTo>
                  <a:lnTo>
                    <a:pt x="174" y="251"/>
                  </a:lnTo>
                  <a:lnTo>
                    <a:pt x="174" y="252"/>
                  </a:lnTo>
                  <a:lnTo>
                    <a:pt x="174" y="256"/>
                  </a:lnTo>
                  <a:lnTo>
                    <a:pt x="173" y="259"/>
                  </a:lnTo>
                  <a:lnTo>
                    <a:pt x="172" y="262"/>
                  </a:lnTo>
                  <a:lnTo>
                    <a:pt x="171" y="262"/>
                  </a:lnTo>
                  <a:lnTo>
                    <a:pt x="170" y="262"/>
                  </a:lnTo>
                  <a:lnTo>
                    <a:pt x="168" y="263"/>
                  </a:lnTo>
                  <a:lnTo>
                    <a:pt x="166" y="263"/>
                  </a:lnTo>
                  <a:close/>
                  <a:moveTo>
                    <a:pt x="174" y="261"/>
                  </a:moveTo>
                  <a:lnTo>
                    <a:pt x="174" y="260"/>
                  </a:lnTo>
                  <a:lnTo>
                    <a:pt x="174" y="258"/>
                  </a:lnTo>
                  <a:lnTo>
                    <a:pt x="174" y="257"/>
                  </a:lnTo>
                  <a:lnTo>
                    <a:pt x="175" y="256"/>
                  </a:lnTo>
                  <a:lnTo>
                    <a:pt x="175" y="251"/>
                  </a:lnTo>
                  <a:lnTo>
                    <a:pt x="175" y="250"/>
                  </a:lnTo>
                  <a:lnTo>
                    <a:pt x="176" y="250"/>
                  </a:lnTo>
                  <a:lnTo>
                    <a:pt x="176" y="251"/>
                  </a:lnTo>
                  <a:lnTo>
                    <a:pt x="177" y="251"/>
                  </a:lnTo>
                  <a:lnTo>
                    <a:pt x="178" y="251"/>
                  </a:lnTo>
                  <a:lnTo>
                    <a:pt x="179" y="251"/>
                  </a:lnTo>
                  <a:lnTo>
                    <a:pt x="180" y="251"/>
                  </a:lnTo>
                  <a:lnTo>
                    <a:pt x="181" y="252"/>
                  </a:lnTo>
                  <a:lnTo>
                    <a:pt x="181" y="253"/>
                  </a:lnTo>
                  <a:lnTo>
                    <a:pt x="181" y="254"/>
                  </a:lnTo>
                  <a:lnTo>
                    <a:pt x="178" y="256"/>
                  </a:lnTo>
                  <a:lnTo>
                    <a:pt x="178" y="257"/>
                  </a:lnTo>
                  <a:lnTo>
                    <a:pt x="177" y="257"/>
                  </a:lnTo>
                  <a:lnTo>
                    <a:pt x="175" y="259"/>
                  </a:lnTo>
                  <a:lnTo>
                    <a:pt x="175" y="260"/>
                  </a:lnTo>
                  <a:lnTo>
                    <a:pt x="174" y="261"/>
                  </a:lnTo>
                  <a:close/>
                  <a:moveTo>
                    <a:pt x="224" y="224"/>
                  </a:moveTo>
                  <a:lnTo>
                    <a:pt x="223" y="224"/>
                  </a:lnTo>
                  <a:lnTo>
                    <a:pt x="223" y="223"/>
                  </a:lnTo>
                  <a:lnTo>
                    <a:pt x="223" y="222"/>
                  </a:lnTo>
                  <a:lnTo>
                    <a:pt x="224" y="222"/>
                  </a:lnTo>
                  <a:lnTo>
                    <a:pt x="225" y="222"/>
                  </a:lnTo>
                  <a:lnTo>
                    <a:pt x="225" y="223"/>
                  </a:lnTo>
                  <a:lnTo>
                    <a:pt x="225" y="224"/>
                  </a:lnTo>
                  <a:lnTo>
                    <a:pt x="224" y="224"/>
                  </a:lnTo>
                  <a:close/>
                  <a:moveTo>
                    <a:pt x="103" y="204"/>
                  </a:moveTo>
                  <a:lnTo>
                    <a:pt x="102" y="204"/>
                  </a:lnTo>
                  <a:lnTo>
                    <a:pt x="102" y="203"/>
                  </a:lnTo>
                  <a:lnTo>
                    <a:pt x="103" y="203"/>
                  </a:lnTo>
                  <a:lnTo>
                    <a:pt x="104" y="203"/>
                  </a:lnTo>
                  <a:lnTo>
                    <a:pt x="104" y="204"/>
                  </a:lnTo>
                  <a:lnTo>
                    <a:pt x="103" y="204"/>
                  </a:lnTo>
                  <a:close/>
                  <a:moveTo>
                    <a:pt x="126" y="202"/>
                  </a:moveTo>
                  <a:lnTo>
                    <a:pt x="126" y="203"/>
                  </a:lnTo>
                  <a:lnTo>
                    <a:pt x="125" y="203"/>
                  </a:lnTo>
                  <a:lnTo>
                    <a:pt x="124" y="202"/>
                  </a:lnTo>
                  <a:lnTo>
                    <a:pt x="125" y="201"/>
                  </a:lnTo>
                  <a:lnTo>
                    <a:pt x="126" y="201"/>
                  </a:lnTo>
                  <a:lnTo>
                    <a:pt x="127" y="200"/>
                  </a:lnTo>
                  <a:lnTo>
                    <a:pt x="128" y="200"/>
                  </a:lnTo>
                  <a:lnTo>
                    <a:pt x="127" y="201"/>
                  </a:lnTo>
                  <a:lnTo>
                    <a:pt x="126" y="202"/>
                  </a:lnTo>
                  <a:close/>
                  <a:moveTo>
                    <a:pt x="107" y="207"/>
                  </a:moveTo>
                  <a:lnTo>
                    <a:pt x="106" y="207"/>
                  </a:lnTo>
                  <a:lnTo>
                    <a:pt x="105" y="206"/>
                  </a:lnTo>
                  <a:lnTo>
                    <a:pt x="106" y="205"/>
                  </a:lnTo>
                  <a:lnTo>
                    <a:pt x="107" y="205"/>
                  </a:lnTo>
                  <a:lnTo>
                    <a:pt x="107" y="206"/>
                  </a:lnTo>
                  <a:lnTo>
                    <a:pt x="107" y="207"/>
                  </a:lnTo>
                  <a:close/>
                  <a:moveTo>
                    <a:pt x="120" y="218"/>
                  </a:moveTo>
                  <a:lnTo>
                    <a:pt x="119" y="216"/>
                  </a:lnTo>
                  <a:lnTo>
                    <a:pt x="118" y="215"/>
                  </a:lnTo>
                  <a:lnTo>
                    <a:pt x="119" y="214"/>
                  </a:lnTo>
                  <a:lnTo>
                    <a:pt x="119" y="213"/>
                  </a:lnTo>
                  <a:lnTo>
                    <a:pt x="120" y="214"/>
                  </a:lnTo>
                  <a:lnTo>
                    <a:pt x="120" y="215"/>
                  </a:lnTo>
                  <a:lnTo>
                    <a:pt x="121" y="217"/>
                  </a:lnTo>
                  <a:lnTo>
                    <a:pt x="121" y="218"/>
                  </a:lnTo>
                  <a:lnTo>
                    <a:pt x="120" y="218"/>
                  </a:lnTo>
                  <a:close/>
                  <a:moveTo>
                    <a:pt x="135" y="221"/>
                  </a:moveTo>
                  <a:lnTo>
                    <a:pt x="133" y="222"/>
                  </a:lnTo>
                  <a:lnTo>
                    <a:pt x="133" y="221"/>
                  </a:lnTo>
                  <a:lnTo>
                    <a:pt x="135" y="218"/>
                  </a:lnTo>
                  <a:lnTo>
                    <a:pt x="135" y="217"/>
                  </a:lnTo>
                  <a:lnTo>
                    <a:pt x="136" y="216"/>
                  </a:lnTo>
                  <a:lnTo>
                    <a:pt x="137" y="216"/>
                  </a:lnTo>
                  <a:lnTo>
                    <a:pt x="138" y="215"/>
                  </a:lnTo>
                  <a:lnTo>
                    <a:pt x="139" y="214"/>
                  </a:lnTo>
                  <a:lnTo>
                    <a:pt x="139" y="212"/>
                  </a:lnTo>
                  <a:lnTo>
                    <a:pt x="141" y="208"/>
                  </a:lnTo>
                  <a:lnTo>
                    <a:pt x="141" y="207"/>
                  </a:lnTo>
                  <a:lnTo>
                    <a:pt x="142" y="208"/>
                  </a:lnTo>
                  <a:lnTo>
                    <a:pt x="142" y="210"/>
                  </a:lnTo>
                  <a:lnTo>
                    <a:pt x="142" y="213"/>
                  </a:lnTo>
                  <a:lnTo>
                    <a:pt x="140" y="215"/>
                  </a:lnTo>
                  <a:lnTo>
                    <a:pt x="138" y="219"/>
                  </a:lnTo>
                  <a:lnTo>
                    <a:pt x="135" y="221"/>
                  </a:lnTo>
                  <a:close/>
                  <a:moveTo>
                    <a:pt x="120" y="231"/>
                  </a:moveTo>
                  <a:lnTo>
                    <a:pt x="119" y="230"/>
                  </a:lnTo>
                  <a:lnTo>
                    <a:pt x="120" y="229"/>
                  </a:lnTo>
                  <a:lnTo>
                    <a:pt x="121" y="228"/>
                  </a:lnTo>
                  <a:lnTo>
                    <a:pt x="122" y="228"/>
                  </a:lnTo>
                  <a:lnTo>
                    <a:pt x="121" y="227"/>
                  </a:lnTo>
                  <a:lnTo>
                    <a:pt x="121" y="226"/>
                  </a:lnTo>
                  <a:lnTo>
                    <a:pt x="121" y="224"/>
                  </a:lnTo>
                  <a:lnTo>
                    <a:pt x="123" y="222"/>
                  </a:lnTo>
                  <a:lnTo>
                    <a:pt x="122" y="221"/>
                  </a:lnTo>
                  <a:lnTo>
                    <a:pt x="123" y="220"/>
                  </a:lnTo>
                  <a:lnTo>
                    <a:pt x="123" y="217"/>
                  </a:lnTo>
                  <a:lnTo>
                    <a:pt x="123" y="215"/>
                  </a:lnTo>
                  <a:lnTo>
                    <a:pt x="123" y="214"/>
                  </a:lnTo>
                  <a:lnTo>
                    <a:pt x="124" y="213"/>
                  </a:lnTo>
                  <a:lnTo>
                    <a:pt x="125" y="213"/>
                  </a:lnTo>
                  <a:lnTo>
                    <a:pt x="126" y="213"/>
                  </a:lnTo>
                  <a:lnTo>
                    <a:pt x="128" y="214"/>
                  </a:lnTo>
                  <a:lnTo>
                    <a:pt x="128" y="216"/>
                  </a:lnTo>
                  <a:lnTo>
                    <a:pt x="129" y="216"/>
                  </a:lnTo>
                  <a:lnTo>
                    <a:pt x="129" y="214"/>
                  </a:lnTo>
                  <a:lnTo>
                    <a:pt x="130" y="214"/>
                  </a:lnTo>
                  <a:lnTo>
                    <a:pt x="131" y="214"/>
                  </a:lnTo>
                  <a:lnTo>
                    <a:pt x="132" y="214"/>
                  </a:lnTo>
                  <a:lnTo>
                    <a:pt x="132" y="215"/>
                  </a:lnTo>
                  <a:lnTo>
                    <a:pt x="133" y="215"/>
                  </a:lnTo>
                  <a:lnTo>
                    <a:pt x="133" y="217"/>
                  </a:lnTo>
                  <a:lnTo>
                    <a:pt x="133" y="218"/>
                  </a:lnTo>
                  <a:lnTo>
                    <a:pt x="131" y="220"/>
                  </a:lnTo>
                  <a:lnTo>
                    <a:pt x="131" y="221"/>
                  </a:lnTo>
                  <a:lnTo>
                    <a:pt x="131" y="224"/>
                  </a:lnTo>
                  <a:lnTo>
                    <a:pt x="130" y="225"/>
                  </a:lnTo>
                  <a:lnTo>
                    <a:pt x="129" y="226"/>
                  </a:lnTo>
                  <a:lnTo>
                    <a:pt x="128" y="225"/>
                  </a:lnTo>
                  <a:lnTo>
                    <a:pt x="124" y="229"/>
                  </a:lnTo>
                  <a:lnTo>
                    <a:pt x="122" y="230"/>
                  </a:lnTo>
                  <a:lnTo>
                    <a:pt x="121" y="231"/>
                  </a:lnTo>
                  <a:lnTo>
                    <a:pt x="120" y="231"/>
                  </a:lnTo>
                  <a:close/>
                  <a:moveTo>
                    <a:pt x="216" y="218"/>
                  </a:moveTo>
                  <a:lnTo>
                    <a:pt x="214" y="218"/>
                  </a:lnTo>
                  <a:lnTo>
                    <a:pt x="215" y="217"/>
                  </a:lnTo>
                  <a:lnTo>
                    <a:pt x="216" y="216"/>
                  </a:lnTo>
                  <a:lnTo>
                    <a:pt x="216" y="215"/>
                  </a:lnTo>
                  <a:lnTo>
                    <a:pt x="217" y="215"/>
                  </a:lnTo>
                  <a:lnTo>
                    <a:pt x="217" y="216"/>
                  </a:lnTo>
                  <a:lnTo>
                    <a:pt x="217" y="217"/>
                  </a:lnTo>
                  <a:lnTo>
                    <a:pt x="216" y="218"/>
                  </a:lnTo>
                  <a:close/>
                  <a:moveTo>
                    <a:pt x="135" y="216"/>
                  </a:moveTo>
                  <a:lnTo>
                    <a:pt x="134" y="215"/>
                  </a:lnTo>
                  <a:lnTo>
                    <a:pt x="134" y="213"/>
                  </a:lnTo>
                  <a:lnTo>
                    <a:pt x="133" y="212"/>
                  </a:lnTo>
                  <a:lnTo>
                    <a:pt x="134" y="208"/>
                  </a:lnTo>
                  <a:lnTo>
                    <a:pt x="137" y="208"/>
                  </a:lnTo>
                  <a:lnTo>
                    <a:pt x="138" y="208"/>
                  </a:lnTo>
                  <a:lnTo>
                    <a:pt x="139" y="208"/>
                  </a:lnTo>
                  <a:lnTo>
                    <a:pt x="140" y="209"/>
                  </a:lnTo>
                  <a:lnTo>
                    <a:pt x="139" y="209"/>
                  </a:lnTo>
                  <a:lnTo>
                    <a:pt x="139" y="212"/>
                  </a:lnTo>
                  <a:lnTo>
                    <a:pt x="138" y="214"/>
                  </a:lnTo>
                  <a:lnTo>
                    <a:pt x="137" y="215"/>
                  </a:lnTo>
                  <a:lnTo>
                    <a:pt x="135" y="216"/>
                  </a:lnTo>
                  <a:close/>
                  <a:moveTo>
                    <a:pt x="132" y="210"/>
                  </a:moveTo>
                  <a:lnTo>
                    <a:pt x="131" y="210"/>
                  </a:lnTo>
                  <a:lnTo>
                    <a:pt x="131" y="212"/>
                  </a:lnTo>
                  <a:lnTo>
                    <a:pt x="130" y="212"/>
                  </a:lnTo>
                  <a:lnTo>
                    <a:pt x="129" y="210"/>
                  </a:lnTo>
                  <a:lnTo>
                    <a:pt x="130" y="210"/>
                  </a:lnTo>
                  <a:lnTo>
                    <a:pt x="131" y="210"/>
                  </a:lnTo>
                  <a:lnTo>
                    <a:pt x="132" y="209"/>
                  </a:lnTo>
                  <a:lnTo>
                    <a:pt x="132" y="210"/>
                  </a:lnTo>
                  <a:close/>
                  <a:moveTo>
                    <a:pt x="125" y="207"/>
                  </a:moveTo>
                  <a:lnTo>
                    <a:pt x="124" y="207"/>
                  </a:lnTo>
                  <a:lnTo>
                    <a:pt x="123" y="207"/>
                  </a:lnTo>
                  <a:lnTo>
                    <a:pt x="123" y="208"/>
                  </a:lnTo>
                  <a:lnTo>
                    <a:pt x="123" y="209"/>
                  </a:lnTo>
                  <a:lnTo>
                    <a:pt x="122" y="209"/>
                  </a:lnTo>
                  <a:lnTo>
                    <a:pt x="121" y="209"/>
                  </a:lnTo>
                  <a:lnTo>
                    <a:pt x="121" y="208"/>
                  </a:lnTo>
                  <a:lnTo>
                    <a:pt x="122" y="206"/>
                  </a:lnTo>
                  <a:lnTo>
                    <a:pt x="123" y="205"/>
                  </a:lnTo>
                  <a:lnTo>
                    <a:pt x="123" y="204"/>
                  </a:lnTo>
                  <a:lnTo>
                    <a:pt x="124" y="203"/>
                  </a:lnTo>
                  <a:lnTo>
                    <a:pt x="125" y="203"/>
                  </a:lnTo>
                  <a:lnTo>
                    <a:pt x="125" y="204"/>
                  </a:lnTo>
                  <a:lnTo>
                    <a:pt x="125" y="207"/>
                  </a:lnTo>
                  <a:close/>
                  <a:moveTo>
                    <a:pt x="201" y="262"/>
                  </a:moveTo>
                  <a:lnTo>
                    <a:pt x="200" y="262"/>
                  </a:lnTo>
                  <a:lnTo>
                    <a:pt x="199" y="260"/>
                  </a:lnTo>
                  <a:lnTo>
                    <a:pt x="198" y="260"/>
                  </a:lnTo>
                  <a:lnTo>
                    <a:pt x="197" y="259"/>
                  </a:lnTo>
                  <a:lnTo>
                    <a:pt x="197" y="256"/>
                  </a:lnTo>
                  <a:lnTo>
                    <a:pt x="197" y="254"/>
                  </a:lnTo>
                  <a:lnTo>
                    <a:pt x="196" y="254"/>
                  </a:lnTo>
                  <a:lnTo>
                    <a:pt x="196" y="258"/>
                  </a:lnTo>
                  <a:lnTo>
                    <a:pt x="196" y="259"/>
                  </a:lnTo>
                  <a:lnTo>
                    <a:pt x="195" y="259"/>
                  </a:lnTo>
                  <a:lnTo>
                    <a:pt x="194" y="258"/>
                  </a:lnTo>
                  <a:lnTo>
                    <a:pt x="193" y="257"/>
                  </a:lnTo>
                  <a:lnTo>
                    <a:pt x="192" y="257"/>
                  </a:lnTo>
                  <a:lnTo>
                    <a:pt x="191" y="257"/>
                  </a:lnTo>
                  <a:lnTo>
                    <a:pt x="190" y="256"/>
                  </a:lnTo>
                  <a:lnTo>
                    <a:pt x="189" y="254"/>
                  </a:lnTo>
                  <a:lnTo>
                    <a:pt x="188" y="254"/>
                  </a:lnTo>
                  <a:lnTo>
                    <a:pt x="187" y="253"/>
                  </a:lnTo>
                  <a:lnTo>
                    <a:pt x="185" y="253"/>
                  </a:lnTo>
                  <a:lnTo>
                    <a:pt x="184" y="253"/>
                  </a:lnTo>
                  <a:lnTo>
                    <a:pt x="184" y="252"/>
                  </a:lnTo>
                  <a:lnTo>
                    <a:pt x="187" y="251"/>
                  </a:lnTo>
                  <a:lnTo>
                    <a:pt x="188" y="251"/>
                  </a:lnTo>
                  <a:lnTo>
                    <a:pt x="190" y="250"/>
                  </a:lnTo>
                  <a:lnTo>
                    <a:pt x="193" y="249"/>
                  </a:lnTo>
                  <a:lnTo>
                    <a:pt x="194" y="249"/>
                  </a:lnTo>
                  <a:lnTo>
                    <a:pt x="195" y="248"/>
                  </a:lnTo>
                  <a:lnTo>
                    <a:pt x="196" y="248"/>
                  </a:lnTo>
                  <a:lnTo>
                    <a:pt x="195" y="248"/>
                  </a:lnTo>
                  <a:lnTo>
                    <a:pt x="194" y="248"/>
                  </a:lnTo>
                  <a:lnTo>
                    <a:pt x="192" y="248"/>
                  </a:lnTo>
                  <a:lnTo>
                    <a:pt x="192" y="247"/>
                  </a:lnTo>
                  <a:lnTo>
                    <a:pt x="192" y="246"/>
                  </a:lnTo>
                  <a:lnTo>
                    <a:pt x="192" y="245"/>
                  </a:lnTo>
                  <a:lnTo>
                    <a:pt x="192" y="246"/>
                  </a:lnTo>
                  <a:lnTo>
                    <a:pt x="191" y="246"/>
                  </a:lnTo>
                  <a:lnTo>
                    <a:pt x="191" y="248"/>
                  </a:lnTo>
                  <a:lnTo>
                    <a:pt x="191" y="249"/>
                  </a:lnTo>
                  <a:lnTo>
                    <a:pt x="190" y="249"/>
                  </a:lnTo>
                  <a:lnTo>
                    <a:pt x="189" y="249"/>
                  </a:lnTo>
                  <a:lnTo>
                    <a:pt x="187" y="249"/>
                  </a:lnTo>
                  <a:lnTo>
                    <a:pt x="188" y="249"/>
                  </a:lnTo>
                  <a:lnTo>
                    <a:pt x="189" y="247"/>
                  </a:lnTo>
                  <a:lnTo>
                    <a:pt x="190" y="247"/>
                  </a:lnTo>
                  <a:lnTo>
                    <a:pt x="190" y="246"/>
                  </a:lnTo>
                  <a:lnTo>
                    <a:pt x="189" y="246"/>
                  </a:lnTo>
                  <a:lnTo>
                    <a:pt x="188" y="247"/>
                  </a:lnTo>
                  <a:lnTo>
                    <a:pt x="187" y="248"/>
                  </a:lnTo>
                  <a:lnTo>
                    <a:pt x="187" y="249"/>
                  </a:lnTo>
                  <a:lnTo>
                    <a:pt x="185" y="249"/>
                  </a:lnTo>
                  <a:lnTo>
                    <a:pt x="184" y="249"/>
                  </a:lnTo>
                  <a:lnTo>
                    <a:pt x="183" y="248"/>
                  </a:lnTo>
                  <a:lnTo>
                    <a:pt x="182" y="248"/>
                  </a:lnTo>
                  <a:lnTo>
                    <a:pt x="182" y="247"/>
                  </a:lnTo>
                  <a:lnTo>
                    <a:pt x="182" y="246"/>
                  </a:lnTo>
                  <a:lnTo>
                    <a:pt x="181" y="246"/>
                  </a:lnTo>
                  <a:lnTo>
                    <a:pt x="180" y="246"/>
                  </a:lnTo>
                  <a:lnTo>
                    <a:pt x="179" y="245"/>
                  </a:lnTo>
                  <a:lnTo>
                    <a:pt x="178" y="243"/>
                  </a:lnTo>
                  <a:lnTo>
                    <a:pt x="177" y="243"/>
                  </a:lnTo>
                  <a:lnTo>
                    <a:pt x="177" y="244"/>
                  </a:lnTo>
                  <a:lnTo>
                    <a:pt x="176" y="243"/>
                  </a:lnTo>
                  <a:lnTo>
                    <a:pt x="176" y="239"/>
                  </a:lnTo>
                  <a:lnTo>
                    <a:pt x="177" y="238"/>
                  </a:lnTo>
                  <a:lnTo>
                    <a:pt x="178" y="236"/>
                  </a:lnTo>
                  <a:lnTo>
                    <a:pt x="181" y="237"/>
                  </a:lnTo>
                  <a:lnTo>
                    <a:pt x="182" y="237"/>
                  </a:lnTo>
                  <a:lnTo>
                    <a:pt x="184" y="238"/>
                  </a:lnTo>
                  <a:lnTo>
                    <a:pt x="185" y="238"/>
                  </a:lnTo>
                  <a:lnTo>
                    <a:pt x="187" y="238"/>
                  </a:lnTo>
                  <a:lnTo>
                    <a:pt x="191" y="239"/>
                  </a:lnTo>
                  <a:lnTo>
                    <a:pt x="193" y="240"/>
                  </a:lnTo>
                  <a:lnTo>
                    <a:pt x="194" y="240"/>
                  </a:lnTo>
                  <a:lnTo>
                    <a:pt x="195" y="241"/>
                  </a:lnTo>
                  <a:lnTo>
                    <a:pt x="198" y="241"/>
                  </a:lnTo>
                  <a:lnTo>
                    <a:pt x="199" y="243"/>
                  </a:lnTo>
                  <a:lnTo>
                    <a:pt x="201" y="244"/>
                  </a:lnTo>
                  <a:lnTo>
                    <a:pt x="203" y="244"/>
                  </a:lnTo>
                  <a:lnTo>
                    <a:pt x="204" y="244"/>
                  </a:lnTo>
                  <a:lnTo>
                    <a:pt x="206" y="245"/>
                  </a:lnTo>
                  <a:lnTo>
                    <a:pt x="210" y="247"/>
                  </a:lnTo>
                  <a:lnTo>
                    <a:pt x="215" y="248"/>
                  </a:lnTo>
                  <a:lnTo>
                    <a:pt x="218" y="249"/>
                  </a:lnTo>
                  <a:lnTo>
                    <a:pt x="220" y="249"/>
                  </a:lnTo>
                  <a:lnTo>
                    <a:pt x="220" y="250"/>
                  </a:lnTo>
                  <a:lnTo>
                    <a:pt x="221" y="250"/>
                  </a:lnTo>
                  <a:lnTo>
                    <a:pt x="219" y="251"/>
                  </a:lnTo>
                  <a:lnTo>
                    <a:pt x="220" y="252"/>
                  </a:lnTo>
                  <a:lnTo>
                    <a:pt x="220" y="253"/>
                  </a:lnTo>
                  <a:lnTo>
                    <a:pt x="219" y="253"/>
                  </a:lnTo>
                  <a:lnTo>
                    <a:pt x="219" y="254"/>
                  </a:lnTo>
                  <a:lnTo>
                    <a:pt x="219" y="255"/>
                  </a:lnTo>
                  <a:lnTo>
                    <a:pt x="218" y="255"/>
                  </a:lnTo>
                  <a:lnTo>
                    <a:pt x="217" y="255"/>
                  </a:lnTo>
                  <a:lnTo>
                    <a:pt x="217" y="256"/>
                  </a:lnTo>
                  <a:lnTo>
                    <a:pt x="216" y="256"/>
                  </a:lnTo>
                  <a:lnTo>
                    <a:pt x="215" y="255"/>
                  </a:lnTo>
                  <a:lnTo>
                    <a:pt x="216" y="255"/>
                  </a:lnTo>
                  <a:lnTo>
                    <a:pt x="216" y="254"/>
                  </a:lnTo>
                  <a:lnTo>
                    <a:pt x="215" y="254"/>
                  </a:lnTo>
                  <a:lnTo>
                    <a:pt x="215" y="253"/>
                  </a:lnTo>
                  <a:lnTo>
                    <a:pt x="216" y="252"/>
                  </a:lnTo>
                  <a:lnTo>
                    <a:pt x="216" y="251"/>
                  </a:lnTo>
                  <a:lnTo>
                    <a:pt x="215" y="251"/>
                  </a:lnTo>
                  <a:lnTo>
                    <a:pt x="214" y="252"/>
                  </a:lnTo>
                  <a:lnTo>
                    <a:pt x="215" y="253"/>
                  </a:lnTo>
                  <a:lnTo>
                    <a:pt x="214" y="254"/>
                  </a:lnTo>
                  <a:lnTo>
                    <a:pt x="213" y="253"/>
                  </a:lnTo>
                  <a:lnTo>
                    <a:pt x="212" y="253"/>
                  </a:lnTo>
                  <a:lnTo>
                    <a:pt x="212" y="252"/>
                  </a:lnTo>
                  <a:lnTo>
                    <a:pt x="211" y="251"/>
                  </a:lnTo>
                  <a:lnTo>
                    <a:pt x="211" y="250"/>
                  </a:lnTo>
                  <a:lnTo>
                    <a:pt x="211" y="249"/>
                  </a:lnTo>
                  <a:lnTo>
                    <a:pt x="210" y="249"/>
                  </a:lnTo>
                  <a:lnTo>
                    <a:pt x="210" y="250"/>
                  </a:lnTo>
                  <a:lnTo>
                    <a:pt x="210" y="251"/>
                  </a:lnTo>
                  <a:lnTo>
                    <a:pt x="209" y="251"/>
                  </a:lnTo>
                  <a:lnTo>
                    <a:pt x="205" y="249"/>
                  </a:lnTo>
                  <a:lnTo>
                    <a:pt x="203" y="246"/>
                  </a:lnTo>
                  <a:lnTo>
                    <a:pt x="202" y="247"/>
                  </a:lnTo>
                  <a:lnTo>
                    <a:pt x="201" y="247"/>
                  </a:lnTo>
                  <a:lnTo>
                    <a:pt x="198" y="248"/>
                  </a:lnTo>
                  <a:lnTo>
                    <a:pt x="200" y="248"/>
                  </a:lnTo>
                  <a:lnTo>
                    <a:pt x="202" y="248"/>
                  </a:lnTo>
                  <a:lnTo>
                    <a:pt x="203" y="249"/>
                  </a:lnTo>
                  <a:lnTo>
                    <a:pt x="205" y="250"/>
                  </a:lnTo>
                  <a:lnTo>
                    <a:pt x="205" y="251"/>
                  </a:lnTo>
                  <a:lnTo>
                    <a:pt x="204" y="252"/>
                  </a:lnTo>
                  <a:lnTo>
                    <a:pt x="203" y="256"/>
                  </a:lnTo>
                  <a:lnTo>
                    <a:pt x="202" y="255"/>
                  </a:lnTo>
                  <a:lnTo>
                    <a:pt x="202" y="256"/>
                  </a:lnTo>
                  <a:lnTo>
                    <a:pt x="202" y="257"/>
                  </a:lnTo>
                  <a:lnTo>
                    <a:pt x="203" y="257"/>
                  </a:lnTo>
                  <a:lnTo>
                    <a:pt x="203" y="258"/>
                  </a:lnTo>
                  <a:lnTo>
                    <a:pt x="203" y="259"/>
                  </a:lnTo>
                  <a:lnTo>
                    <a:pt x="202" y="259"/>
                  </a:lnTo>
                  <a:lnTo>
                    <a:pt x="201" y="258"/>
                  </a:lnTo>
                  <a:lnTo>
                    <a:pt x="201" y="260"/>
                  </a:lnTo>
                  <a:lnTo>
                    <a:pt x="201" y="261"/>
                  </a:lnTo>
                  <a:lnTo>
                    <a:pt x="201" y="262"/>
                  </a:lnTo>
                  <a:close/>
                  <a:moveTo>
                    <a:pt x="163" y="256"/>
                  </a:moveTo>
                  <a:lnTo>
                    <a:pt x="162" y="256"/>
                  </a:lnTo>
                  <a:lnTo>
                    <a:pt x="162" y="255"/>
                  </a:lnTo>
                  <a:lnTo>
                    <a:pt x="162" y="254"/>
                  </a:lnTo>
                  <a:lnTo>
                    <a:pt x="163" y="252"/>
                  </a:lnTo>
                  <a:lnTo>
                    <a:pt x="163" y="251"/>
                  </a:lnTo>
                  <a:lnTo>
                    <a:pt x="164" y="247"/>
                  </a:lnTo>
                  <a:lnTo>
                    <a:pt x="165" y="245"/>
                  </a:lnTo>
                  <a:lnTo>
                    <a:pt x="166" y="244"/>
                  </a:lnTo>
                  <a:lnTo>
                    <a:pt x="165" y="243"/>
                  </a:lnTo>
                  <a:lnTo>
                    <a:pt x="165" y="244"/>
                  </a:lnTo>
                  <a:lnTo>
                    <a:pt x="164" y="244"/>
                  </a:lnTo>
                  <a:lnTo>
                    <a:pt x="163" y="246"/>
                  </a:lnTo>
                  <a:lnTo>
                    <a:pt x="163" y="247"/>
                  </a:lnTo>
                  <a:lnTo>
                    <a:pt x="163" y="248"/>
                  </a:lnTo>
                  <a:lnTo>
                    <a:pt x="162" y="250"/>
                  </a:lnTo>
                  <a:lnTo>
                    <a:pt x="162" y="251"/>
                  </a:lnTo>
                  <a:lnTo>
                    <a:pt x="161" y="251"/>
                  </a:lnTo>
                  <a:lnTo>
                    <a:pt x="160" y="251"/>
                  </a:lnTo>
                  <a:lnTo>
                    <a:pt x="159" y="251"/>
                  </a:lnTo>
                  <a:lnTo>
                    <a:pt x="159" y="249"/>
                  </a:lnTo>
                  <a:lnTo>
                    <a:pt x="160" y="247"/>
                  </a:lnTo>
                  <a:lnTo>
                    <a:pt x="161" y="247"/>
                  </a:lnTo>
                  <a:lnTo>
                    <a:pt x="162" y="245"/>
                  </a:lnTo>
                  <a:lnTo>
                    <a:pt x="162" y="244"/>
                  </a:lnTo>
                  <a:lnTo>
                    <a:pt x="162" y="243"/>
                  </a:lnTo>
                  <a:lnTo>
                    <a:pt x="162" y="240"/>
                  </a:lnTo>
                  <a:lnTo>
                    <a:pt x="162" y="239"/>
                  </a:lnTo>
                  <a:lnTo>
                    <a:pt x="163" y="239"/>
                  </a:lnTo>
                  <a:lnTo>
                    <a:pt x="163" y="238"/>
                  </a:lnTo>
                  <a:lnTo>
                    <a:pt x="164" y="238"/>
                  </a:lnTo>
                  <a:lnTo>
                    <a:pt x="165" y="238"/>
                  </a:lnTo>
                  <a:lnTo>
                    <a:pt x="169" y="240"/>
                  </a:lnTo>
                  <a:lnTo>
                    <a:pt x="170" y="240"/>
                  </a:lnTo>
                  <a:lnTo>
                    <a:pt x="170" y="241"/>
                  </a:lnTo>
                  <a:lnTo>
                    <a:pt x="171" y="243"/>
                  </a:lnTo>
                  <a:lnTo>
                    <a:pt x="171" y="244"/>
                  </a:lnTo>
                  <a:lnTo>
                    <a:pt x="171" y="245"/>
                  </a:lnTo>
                  <a:lnTo>
                    <a:pt x="171" y="246"/>
                  </a:lnTo>
                  <a:lnTo>
                    <a:pt x="173" y="247"/>
                  </a:lnTo>
                  <a:lnTo>
                    <a:pt x="173" y="248"/>
                  </a:lnTo>
                  <a:lnTo>
                    <a:pt x="172" y="248"/>
                  </a:lnTo>
                  <a:lnTo>
                    <a:pt x="169" y="250"/>
                  </a:lnTo>
                  <a:lnTo>
                    <a:pt x="168" y="253"/>
                  </a:lnTo>
                  <a:lnTo>
                    <a:pt x="167" y="254"/>
                  </a:lnTo>
                  <a:lnTo>
                    <a:pt x="166" y="254"/>
                  </a:lnTo>
                  <a:lnTo>
                    <a:pt x="166" y="253"/>
                  </a:lnTo>
                  <a:lnTo>
                    <a:pt x="165" y="253"/>
                  </a:lnTo>
                  <a:lnTo>
                    <a:pt x="166" y="252"/>
                  </a:lnTo>
                  <a:lnTo>
                    <a:pt x="166" y="251"/>
                  </a:lnTo>
                  <a:lnTo>
                    <a:pt x="167" y="249"/>
                  </a:lnTo>
                  <a:lnTo>
                    <a:pt x="167" y="248"/>
                  </a:lnTo>
                  <a:lnTo>
                    <a:pt x="167" y="249"/>
                  </a:lnTo>
                  <a:lnTo>
                    <a:pt x="166" y="249"/>
                  </a:lnTo>
                  <a:lnTo>
                    <a:pt x="165" y="251"/>
                  </a:lnTo>
                  <a:lnTo>
                    <a:pt x="164" y="252"/>
                  </a:lnTo>
                  <a:lnTo>
                    <a:pt x="165" y="253"/>
                  </a:lnTo>
                  <a:lnTo>
                    <a:pt x="165" y="254"/>
                  </a:lnTo>
                  <a:lnTo>
                    <a:pt x="165" y="255"/>
                  </a:lnTo>
                  <a:lnTo>
                    <a:pt x="164" y="255"/>
                  </a:lnTo>
                  <a:lnTo>
                    <a:pt x="164" y="256"/>
                  </a:lnTo>
                  <a:lnTo>
                    <a:pt x="163" y="256"/>
                  </a:lnTo>
                  <a:close/>
                  <a:moveTo>
                    <a:pt x="178" y="250"/>
                  </a:moveTo>
                  <a:lnTo>
                    <a:pt x="176" y="249"/>
                  </a:lnTo>
                  <a:lnTo>
                    <a:pt x="175" y="249"/>
                  </a:lnTo>
                  <a:lnTo>
                    <a:pt x="175" y="248"/>
                  </a:lnTo>
                  <a:lnTo>
                    <a:pt x="174" y="246"/>
                  </a:lnTo>
                  <a:lnTo>
                    <a:pt x="173" y="245"/>
                  </a:lnTo>
                  <a:lnTo>
                    <a:pt x="173" y="244"/>
                  </a:lnTo>
                  <a:lnTo>
                    <a:pt x="173" y="241"/>
                  </a:lnTo>
                  <a:lnTo>
                    <a:pt x="172" y="241"/>
                  </a:lnTo>
                  <a:lnTo>
                    <a:pt x="171" y="241"/>
                  </a:lnTo>
                  <a:lnTo>
                    <a:pt x="171" y="240"/>
                  </a:lnTo>
                  <a:lnTo>
                    <a:pt x="171" y="238"/>
                  </a:lnTo>
                  <a:lnTo>
                    <a:pt x="172" y="237"/>
                  </a:lnTo>
                  <a:lnTo>
                    <a:pt x="172" y="236"/>
                  </a:lnTo>
                  <a:lnTo>
                    <a:pt x="173" y="236"/>
                  </a:lnTo>
                  <a:lnTo>
                    <a:pt x="174" y="237"/>
                  </a:lnTo>
                  <a:lnTo>
                    <a:pt x="175" y="239"/>
                  </a:lnTo>
                  <a:lnTo>
                    <a:pt x="175" y="241"/>
                  </a:lnTo>
                  <a:lnTo>
                    <a:pt x="175" y="243"/>
                  </a:lnTo>
                  <a:lnTo>
                    <a:pt x="175" y="244"/>
                  </a:lnTo>
                  <a:lnTo>
                    <a:pt x="178" y="247"/>
                  </a:lnTo>
                  <a:lnTo>
                    <a:pt x="179" y="248"/>
                  </a:lnTo>
                  <a:lnTo>
                    <a:pt x="180" y="248"/>
                  </a:lnTo>
                  <a:lnTo>
                    <a:pt x="180" y="249"/>
                  </a:lnTo>
                  <a:lnTo>
                    <a:pt x="180" y="250"/>
                  </a:lnTo>
                  <a:lnTo>
                    <a:pt x="178" y="250"/>
                  </a:lnTo>
                  <a:close/>
                  <a:moveTo>
                    <a:pt x="128" y="234"/>
                  </a:moveTo>
                  <a:lnTo>
                    <a:pt x="127" y="234"/>
                  </a:lnTo>
                  <a:lnTo>
                    <a:pt x="124" y="236"/>
                  </a:lnTo>
                  <a:lnTo>
                    <a:pt x="124" y="234"/>
                  </a:lnTo>
                  <a:lnTo>
                    <a:pt x="124" y="232"/>
                  </a:lnTo>
                  <a:lnTo>
                    <a:pt x="125" y="232"/>
                  </a:lnTo>
                  <a:lnTo>
                    <a:pt x="125" y="231"/>
                  </a:lnTo>
                  <a:lnTo>
                    <a:pt x="126" y="231"/>
                  </a:lnTo>
                  <a:lnTo>
                    <a:pt x="127" y="232"/>
                  </a:lnTo>
                  <a:lnTo>
                    <a:pt x="127" y="233"/>
                  </a:lnTo>
                  <a:lnTo>
                    <a:pt x="128" y="234"/>
                  </a:lnTo>
                  <a:close/>
                  <a:moveTo>
                    <a:pt x="223" y="243"/>
                  </a:moveTo>
                  <a:lnTo>
                    <a:pt x="220" y="243"/>
                  </a:lnTo>
                  <a:lnTo>
                    <a:pt x="219" y="241"/>
                  </a:lnTo>
                  <a:lnTo>
                    <a:pt x="218" y="238"/>
                  </a:lnTo>
                  <a:lnTo>
                    <a:pt x="218" y="236"/>
                  </a:lnTo>
                  <a:lnTo>
                    <a:pt x="219" y="236"/>
                  </a:lnTo>
                  <a:lnTo>
                    <a:pt x="220" y="236"/>
                  </a:lnTo>
                  <a:lnTo>
                    <a:pt x="220" y="235"/>
                  </a:lnTo>
                  <a:lnTo>
                    <a:pt x="223" y="235"/>
                  </a:lnTo>
                  <a:lnTo>
                    <a:pt x="223" y="236"/>
                  </a:lnTo>
                  <a:lnTo>
                    <a:pt x="223" y="237"/>
                  </a:lnTo>
                  <a:lnTo>
                    <a:pt x="221" y="237"/>
                  </a:lnTo>
                  <a:lnTo>
                    <a:pt x="221" y="238"/>
                  </a:lnTo>
                  <a:lnTo>
                    <a:pt x="223" y="238"/>
                  </a:lnTo>
                  <a:lnTo>
                    <a:pt x="224" y="238"/>
                  </a:lnTo>
                  <a:lnTo>
                    <a:pt x="224" y="239"/>
                  </a:lnTo>
                  <a:lnTo>
                    <a:pt x="226" y="239"/>
                  </a:lnTo>
                  <a:lnTo>
                    <a:pt x="226" y="240"/>
                  </a:lnTo>
                  <a:lnTo>
                    <a:pt x="226" y="241"/>
                  </a:lnTo>
                  <a:lnTo>
                    <a:pt x="225" y="241"/>
                  </a:lnTo>
                  <a:lnTo>
                    <a:pt x="224" y="241"/>
                  </a:lnTo>
                  <a:lnTo>
                    <a:pt x="223" y="240"/>
                  </a:lnTo>
                  <a:lnTo>
                    <a:pt x="223" y="241"/>
                  </a:lnTo>
                  <a:lnTo>
                    <a:pt x="223" y="243"/>
                  </a:lnTo>
                  <a:close/>
                  <a:moveTo>
                    <a:pt x="92" y="191"/>
                  </a:moveTo>
                  <a:lnTo>
                    <a:pt x="91" y="191"/>
                  </a:lnTo>
                  <a:lnTo>
                    <a:pt x="90" y="191"/>
                  </a:lnTo>
                  <a:lnTo>
                    <a:pt x="90" y="190"/>
                  </a:lnTo>
                  <a:lnTo>
                    <a:pt x="92" y="190"/>
                  </a:lnTo>
                  <a:lnTo>
                    <a:pt x="92" y="191"/>
                  </a:lnTo>
                  <a:close/>
                  <a:moveTo>
                    <a:pt x="101" y="196"/>
                  </a:moveTo>
                  <a:lnTo>
                    <a:pt x="99" y="196"/>
                  </a:lnTo>
                  <a:lnTo>
                    <a:pt x="97" y="197"/>
                  </a:lnTo>
                  <a:lnTo>
                    <a:pt x="96" y="197"/>
                  </a:lnTo>
                  <a:lnTo>
                    <a:pt x="97" y="196"/>
                  </a:lnTo>
                  <a:lnTo>
                    <a:pt x="98" y="195"/>
                  </a:lnTo>
                  <a:lnTo>
                    <a:pt x="98" y="194"/>
                  </a:lnTo>
                  <a:lnTo>
                    <a:pt x="99" y="194"/>
                  </a:lnTo>
                  <a:lnTo>
                    <a:pt x="100" y="195"/>
                  </a:lnTo>
                  <a:lnTo>
                    <a:pt x="101" y="196"/>
                  </a:lnTo>
                  <a:close/>
                  <a:moveTo>
                    <a:pt x="96" y="196"/>
                  </a:moveTo>
                  <a:lnTo>
                    <a:pt x="95" y="196"/>
                  </a:lnTo>
                  <a:lnTo>
                    <a:pt x="94" y="196"/>
                  </a:lnTo>
                  <a:lnTo>
                    <a:pt x="97" y="193"/>
                  </a:lnTo>
                  <a:lnTo>
                    <a:pt x="98" y="193"/>
                  </a:lnTo>
                  <a:lnTo>
                    <a:pt x="98" y="194"/>
                  </a:lnTo>
                  <a:lnTo>
                    <a:pt x="96" y="196"/>
                  </a:lnTo>
                  <a:close/>
                  <a:moveTo>
                    <a:pt x="17" y="172"/>
                  </a:moveTo>
                  <a:lnTo>
                    <a:pt x="16" y="172"/>
                  </a:lnTo>
                  <a:lnTo>
                    <a:pt x="15" y="172"/>
                  </a:lnTo>
                  <a:lnTo>
                    <a:pt x="15" y="173"/>
                  </a:lnTo>
                  <a:lnTo>
                    <a:pt x="14" y="173"/>
                  </a:lnTo>
                  <a:lnTo>
                    <a:pt x="14" y="171"/>
                  </a:lnTo>
                  <a:lnTo>
                    <a:pt x="15" y="171"/>
                  </a:lnTo>
                  <a:lnTo>
                    <a:pt x="17" y="170"/>
                  </a:lnTo>
                  <a:lnTo>
                    <a:pt x="18" y="170"/>
                  </a:lnTo>
                  <a:lnTo>
                    <a:pt x="17" y="171"/>
                  </a:lnTo>
                  <a:lnTo>
                    <a:pt x="17" y="172"/>
                  </a:lnTo>
                  <a:close/>
                  <a:moveTo>
                    <a:pt x="13" y="170"/>
                  </a:moveTo>
                  <a:lnTo>
                    <a:pt x="12" y="171"/>
                  </a:lnTo>
                  <a:lnTo>
                    <a:pt x="10" y="171"/>
                  </a:lnTo>
                  <a:lnTo>
                    <a:pt x="9" y="172"/>
                  </a:lnTo>
                  <a:lnTo>
                    <a:pt x="8" y="171"/>
                  </a:lnTo>
                  <a:lnTo>
                    <a:pt x="6" y="170"/>
                  </a:lnTo>
                  <a:lnTo>
                    <a:pt x="6" y="169"/>
                  </a:lnTo>
                  <a:lnTo>
                    <a:pt x="11" y="170"/>
                  </a:lnTo>
                  <a:lnTo>
                    <a:pt x="13" y="170"/>
                  </a:lnTo>
                  <a:close/>
                  <a:moveTo>
                    <a:pt x="106" y="181"/>
                  </a:moveTo>
                  <a:lnTo>
                    <a:pt x="106" y="180"/>
                  </a:lnTo>
                  <a:lnTo>
                    <a:pt x="104" y="180"/>
                  </a:lnTo>
                  <a:lnTo>
                    <a:pt x="105" y="178"/>
                  </a:lnTo>
                  <a:lnTo>
                    <a:pt x="107" y="178"/>
                  </a:lnTo>
                  <a:lnTo>
                    <a:pt x="107" y="180"/>
                  </a:lnTo>
                  <a:lnTo>
                    <a:pt x="106" y="181"/>
                  </a:lnTo>
                  <a:close/>
                  <a:moveTo>
                    <a:pt x="63" y="174"/>
                  </a:moveTo>
                  <a:lnTo>
                    <a:pt x="62" y="175"/>
                  </a:lnTo>
                  <a:lnTo>
                    <a:pt x="61" y="175"/>
                  </a:lnTo>
                  <a:lnTo>
                    <a:pt x="61" y="174"/>
                  </a:lnTo>
                  <a:lnTo>
                    <a:pt x="60" y="173"/>
                  </a:lnTo>
                  <a:lnTo>
                    <a:pt x="61" y="173"/>
                  </a:lnTo>
                  <a:lnTo>
                    <a:pt x="62" y="173"/>
                  </a:lnTo>
                  <a:lnTo>
                    <a:pt x="63" y="174"/>
                  </a:lnTo>
                  <a:close/>
                  <a:moveTo>
                    <a:pt x="102" y="180"/>
                  </a:moveTo>
                  <a:lnTo>
                    <a:pt x="101" y="181"/>
                  </a:lnTo>
                  <a:lnTo>
                    <a:pt x="101" y="180"/>
                  </a:lnTo>
                  <a:lnTo>
                    <a:pt x="101" y="178"/>
                  </a:lnTo>
                  <a:lnTo>
                    <a:pt x="102" y="178"/>
                  </a:lnTo>
                  <a:lnTo>
                    <a:pt x="102" y="180"/>
                  </a:lnTo>
                  <a:close/>
                  <a:moveTo>
                    <a:pt x="75" y="173"/>
                  </a:moveTo>
                  <a:lnTo>
                    <a:pt x="76" y="173"/>
                  </a:lnTo>
                  <a:lnTo>
                    <a:pt x="76" y="174"/>
                  </a:lnTo>
                  <a:lnTo>
                    <a:pt x="74" y="174"/>
                  </a:lnTo>
                  <a:lnTo>
                    <a:pt x="74" y="175"/>
                  </a:lnTo>
                  <a:lnTo>
                    <a:pt x="73" y="175"/>
                  </a:lnTo>
                  <a:lnTo>
                    <a:pt x="72" y="175"/>
                  </a:lnTo>
                  <a:lnTo>
                    <a:pt x="71" y="175"/>
                  </a:lnTo>
                  <a:lnTo>
                    <a:pt x="70" y="175"/>
                  </a:lnTo>
                  <a:lnTo>
                    <a:pt x="69" y="175"/>
                  </a:lnTo>
                  <a:lnTo>
                    <a:pt x="69" y="174"/>
                  </a:lnTo>
                  <a:lnTo>
                    <a:pt x="70" y="174"/>
                  </a:lnTo>
                  <a:lnTo>
                    <a:pt x="71" y="174"/>
                  </a:lnTo>
                  <a:lnTo>
                    <a:pt x="71" y="173"/>
                  </a:lnTo>
                  <a:lnTo>
                    <a:pt x="72" y="173"/>
                  </a:lnTo>
                  <a:lnTo>
                    <a:pt x="73" y="173"/>
                  </a:lnTo>
                  <a:lnTo>
                    <a:pt x="73" y="172"/>
                  </a:lnTo>
                  <a:lnTo>
                    <a:pt x="74" y="172"/>
                  </a:lnTo>
                  <a:lnTo>
                    <a:pt x="75" y="172"/>
                  </a:lnTo>
                  <a:lnTo>
                    <a:pt x="75" y="173"/>
                  </a:lnTo>
                  <a:close/>
                  <a:moveTo>
                    <a:pt x="83" y="184"/>
                  </a:moveTo>
                  <a:lnTo>
                    <a:pt x="82" y="184"/>
                  </a:lnTo>
                  <a:lnTo>
                    <a:pt x="81" y="183"/>
                  </a:lnTo>
                  <a:lnTo>
                    <a:pt x="80" y="182"/>
                  </a:lnTo>
                  <a:lnTo>
                    <a:pt x="80" y="181"/>
                  </a:lnTo>
                  <a:lnTo>
                    <a:pt x="77" y="180"/>
                  </a:lnTo>
                  <a:lnTo>
                    <a:pt x="76" y="180"/>
                  </a:lnTo>
                  <a:lnTo>
                    <a:pt x="76" y="178"/>
                  </a:lnTo>
                  <a:lnTo>
                    <a:pt x="77" y="178"/>
                  </a:lnTo>
                  <a:lnTo>
                    <a:pt x="78" y="178"/>
                  </a:lnTo>
                  <a:lnTo>
                    <a:pt x="80" y="178"/>
                  </a:lnTo>
                  <a:lnTo>
                    <a:pt x="81" y="178"/>
                  </a:lnTo>
                  <a:lnTo>
                    <a:pt x="82" y="180"/>
                  </a:lnTo>
                  <a:lnTo>
                    <a:pt x="82" y="182"/>
                  </a:lnTo>
                  <a:lnTo>
                    <a:pt x="83" y="184"/>
                  </a:lnTo>
                  <a:close/>
                  <a:moveTo>
                    <a:pt x="92" y="187"/>
                  </a:moveTo>
                  <a:lnTo>
                    <a:pt x="92" y="186"/>
                  </a:lnTo>
                  <a:lnTo>
                    <a:pt x="92" y="185"/>
                  </a:lnTo>
                  <a:lnTo>
                    <a:pt x="91" y="185"/>
                  </a:lnTo>
                  <a:lnTo>
                    <a:pt x="91" y="186"/>
                  </a:lnTo>
                  <a:lnTo>
                    <a:pt x="90" y="185"/>
                  </a:lnTo>
                  <a:lnTo>
                    <a:pt x="90" y="184"/>
                  </a:lnTo>
                  <a:lnTo>
                    <a:pt x="89" y="184"/>
                  </a:lnTo>
                  <a:lnTo>
                    <a:pt x="89" y="183"/>
                  </a:lnTo>
                  <a:lnTo>
                    <a:pt x="91" y="183"/>
                  </a:lnTo>
                  <a:lnTo>
                    <a:pt x="94" y="182"/>
                  </a:lnTo>
                  <a:lnTo>
                    <a:pt x="97" y="182"/>
                  </a:lnTo>
                  <a:lnTo>
                    <a:pt x="99" y="181"/>
                  </a:lnTo>
                  <a:lnTo>
                    <a:pt x="100" y="181"/>
                  </a:lnTo>
                  <a:lnTo>
                    <a:pt x="102" y="182"/>
                  </a:lnTo>
                  <a:lnTo>
                    <a:pt x="103" y="182"/>
                  </a:lnTo>
                  <a:lnTo>
                    <a:pt x="102" y="183"/>
                  </a:lnTo>
                  <a:lnTo>
                    <a:pt x="101" y="183"/>
                  </a:lnTo>
                  <a:lnTo>
                    <a:pt x="100" y="183"/>
                  </a:lnTo>
                  <a:lnTo>
                    <a:pt x="99" y="183"/>
                  </a:lnTo>
                  <a:lnTo>
                    <a:pt x="98" y="182"/>
                  </a:lnTo>
                  <a:lnTo>
                    <a:pt x="98" y="185"/>
                  </a:lnTo>
                  <a:lnTo>
                    <a:pt x="96" y="186"/>
                  </a:lnTo>
                  <a:lnTo>
                    <a:pt x="95" y="186"/>
                  </a:lnTo>
                  <a:lnTo>
                    <a:pt x="93" y="187"/>
                  </a:lnTo>
                  <a:lnTo>
                    <a:pt x="92" y="187"/>
                  </a:lnTo>
                  <a:close/>
                  <a:moveTo>
                    <a:pt x="66" y="176"/>
                  </a:moveTo>
                  <a:lnTo>
                    <a:pt x="65" y="176"/>
                  </a:lnTo>
                  <a:lnTo>
                    <a:pt x="65" y="175"/>
                  </a:lnTo>
                  <a:lnTo>
                    <a:pt x="67" y="175"/>
                  </a:lnTo>
                  <a:lnTo>
                    <a:pt x="68" y="174"/>
                  </a:lnTo>
                  <a:lnTo>
                    <a:pt x="69" y="175"/>
                  </a:lnTo>
                  <a:lnTo>
                    <a:pt x="68" y="176"/>
                  </a:lnTo>
                  <a:lnTo>
                    <a:pt x="67" y="176"/>
                  </a:lnTo>
                  <a:lnTo>
                    <a:pt x="66" y="176"/>
                  </a:lnTo>
                  <a:close/>
                  <a:moveTo>
                    <a:pt x="70" y="180"/>
                  </a:moveTo>
                  <a:lnTo>
                    <a:pt x="69" y="180"/>
                  </a:lnTo>
                  <a:lnTo>
                    <a:pt x="70" y="178"/>
                  </a:lnTo>
                  <a:lnTo>
                    <a:pt x="71" y="178"/>
                  </a:lnTo>
                  <a:lnTo>
                    <a:pt x="71" y="177"/>
                  </a:lnTo>
                  <a:lnTo>
                    <a:pt x="73" y="177"/>
                  </a:lnTo>
                  <a:lnTo>
                    <a:pt x="74" y="177"/>
                  </a:lnTo>
                  <a:lnTo>
                    <a:pt x="74" y="178"/>
                  </a:lnTo>
                  <a:lnTo>
                    <a:pt x="74" y="180"/>
                  </a:lnTo>
                  <a:lnTo>
                    <a:pt x="72" y="180"/>
                  </a:lnTo>
                  <a:lnTo>
                    <a:pt x="71" y="180"/>
                  </a:lnTo>
                  <a:lnTo>
                    <a:pt x="70" y="180"/>
                  </a:lnTo>
                  <a:close/>
                  <a:moveTo>
                    <a:pt x="89" y="180"/>
                  </a:moveTo>
                  <a:lnTo>
                    <a:pt x="89" y="181"/>
                  </a:lnTo>
                  <a:lnTo>
                    <a:pt x="88" y="181"/>
                  </a:lnTo>
                  <a:lnTo>
                    <a:pt x="87" y="181"/>
                  </a:lnTo>
                  <a:lnTo>
                    <a:pt x="87" y="180"/>
                  </a:lnTo>
                  <a:lnTo>
                    <a:pt x="87" y="178"/>
                  </a:lnTo>
                  <a:lnTo>
                    <a:pt x="86" y="178"/>
                  </a:lnTo>
                  <a:lnTo>
                    <a:pt x="87" y="178"/>
                  </a:lnTo>
                  <a:lnTo>
                    <a:pt x="88" y="180"/>
                  </a:lnTo>
                  <a:lnTo>
                    <a:pt x="89" y="180"/>
                  </a:lnTo>
                  <a:close/>
                  <a:moveTo>
                    <a:pt x="87" y="174"/>
                  </a:moveTo>
                  <a:lnTo>
                    <a:pt x="88" y="175"/>
                  </a:lnTo>
                  <a:lnTo>
                    <a:pt x="88" y="176"/>
                  </a:lnTo>
                  <a:lnTo>
                    <a:pt x="84" y="177"/>
                  </a:lnTo>
                  <a:lnTo>
                    <a:pt x="83" y="177"/>
                  </a:lnTo>
                  <a:lnTo>
                    <a:pt x="83" y="178"/>
                  </a:lnTo>
                  <a:lnTo>
                    <a:pt x="83" y="180"/>
                  </a:lnTo>
                  <a:lnTo>
                    <a:pt x="80" y="176"/>
                  </a:lnTo>
                  <a:lnTo>
                    <a:pt x="78" y="177"/>
                  </a:lnTo>
                  <a:lnTo>
                    <a:pt x="77" y="177"/>
                  </a:lnTo>
                  <a:lnTo>
                    <a:pt x="77" y="176"/>
                  </a:lnTo>
                  <a:lnTo>
                    <a:pt x="78" y="176"/>
                  </a:lnTo>
                  <a:lnTo>
                    <a:pt x="78" y="175"/>
                  </a:lnTo>
                  <a:lnTo>
                    <a:pt x="80" y="175"/>
                  </a:lnTo>
                  <a:lnTo>
                    <a:pt x="80" y="174"/>
                  </a:lnTo>
                  <a:lnTo>
                    <a:pt x="81" y="174"/>
                  </a:lnTo>
                  <a:lnTo>
                    <a:pt x="82" y="174"/>
                  </a:lnTo>
                  <a:lnTo>
                    <a:pt x="82" y="175"/>
                  </a:lnTo>
                  <a:lnTo>
                    <a:pt x="82" y="174"/>
                  </a:lnTo>
                  <a:lnTo>
                    <a:pt x="85" y="173"/>
                  </a:lnTo>
                  <a:lnTo>
                    <a:pt x="88" y="171"/>
                  </a:lnTo>
                  <a:lnTo>
                    <a:pt x="89" y="171"/>
                  </a:lnTo>
                  <a:lnTo>
                    <a:pt x="90" y="172"/>
                  </a:lnTo>
                  <a:lnTo>
                    <a:pt x="89" y="172"/>
                  </a:lnTo>
                  <a:lnTo>
                    <a:pt x="87" y="173"/>
                  </a:lnTo>
                  <a:lnTo>
                    <a:pt x="87" y="174"/>
                  </a:lnTo>
                  <a:close/>
                  <a:moveTo>
                    <a:pt x="96" y="189"/>
                  </a:moveTo>
                  <a:lnTo>
                    <a:pt x="95" y="189"/>
                  </a:lnTo>
                  <a:lnTo>
                    <a:pt x="94" y="189"/>
                  </a:lnTo>
                  <a:lnTo>
                    <a:pt x="94" y="188"/>
                  </a:lnTo>
                  <a:lnTo>
                    <a:pt x="95" y="188"/>
                  </a:lnTo>
                  <a:lnTo>
                    <a:pt x="96" y="187"/>
                  </a:lnTo>
                  <a:lnTo>
                    <a:pt x="97" y="187"/>
                  </a:lnTo>
                  <a:lnTo>
                    <a:pt x="96" y="188"/>
                  </a:lnTo>
                  <a:lnTo>
                    <a:pt x="96" y="189"/>
                  </a:lnTo>
                  <a:close/>
                  <a:moveTo>
                    <a:pt x="98" y="189"/>
                  </a:moveTo>
                  <a:lnTo>
                    <a:pt x="97" y="188"/>
                  </a:lnTo>
                  <a:lnTo>
                    <a:pt x="98" y="187"/>
                  </a:lnTo>
                  <a:lnTo>
                    <a:pt x="99" y="186"/>
                  </a:lnTo>
                  <a:lnTo>
                    <a:pt x="100" y="185"/>
                  </a:lnTo>
                  <a:lnTo>
                    <a:pt x="103" y="185"/>
                  </a:lnTo>
                  <a:lnTo>
                    <a:pt x="104" y="185"/>
                  </a:lnTo>
                  <a:lnTo>
                    <a:pt x="105" y="185"/>
                  </a:lnTo>
                  <a:lnTo>
                    <a:pt x="106" y="185"/>
                  </a:lnTo>
                  <a:lnTo>
                    <a:pt x="106" y="186"/>
                  </a:lnTo>
                  <a:lnTo>
                    <a:pt x="106" y="187"/>
                  </a:lnTo>
                  <a:lnTo>
                    <a:pt x="106" y="188"/>
                  </a:lnTo>
                  <a:lnTo>
                    <a:pt x="105" y="188"/>
                  </a:lnTo>
                  <a:lnTo>
                    <a:pt x="104" y="188"/>
                  </a:lnTo>
                  <a:lnTo>
                    <a:pt x="104" y="187"/>
                  </a:lnTo>
                  <a:lnTo>
                    <a:pt x="102" y="188"/>
                  </a:lnTo>
                  <a:lnTo>
                    <a:pt x="99" y="189"/>
                  </a:lnTo>
                  <a:lnTo>
                    <a:pt x="98" y="189"/>
                  </a:lnTo>
                  <a:close/>
                  <a:moveTo>
                    <a:pt x="109" y="200"/>
                  </a:moveTo>
                  <a:lnTo>
                    <a:pt x="107" y="199"/>
                  </a:lnTo>
                  <a:lnTo>
                    <a:pt x="105" y="198"/>
                  </a:lnTo>
                  <a:lnTo>
                    <a:pt x="106" y="197"/>
                  </a:lnTo>
                  <a:lnTo>
                    <a:pt x="107" y="197"/>
                  </a:lnTo>
                  <a:lnTo>
                    <a:pt x="108" y="197"/>
                  </a:lnTo>
                  <a:lnTo>
                    <a:pt x="108" y="198"/>
                  </a:lnTo>
                  <a:lnTo>
                    <a:pt x="109" y="199"/>
                  </a:lnTo>
                  <a:lnTo>
                    <a:pt x="109" y="200"/>
                  </a:lnTo>
                  <a:close/>
                  <a:moveTo>
                    <a:pt x="105" y="193"/>
                  </a:moveTo>
                  <a:lnTo>
                    <a:pt x="106" y="194"/>
                  </a:lnTo>
                  <a:lnTo>
                    <a:pt x="106" y="195"/>
                  </a:lnTo>
                  <a:lnTo>
                    <a:pt x="104" y="196"/>
                  </a:lnTo>
                  <a:lnTo>
                    <a:pt x="104" y="195"/>
                  </a:lnTo>
                  <a:lnTo>
                    <a:pt x="105" y="194"/>
                  </a:lnTo>
                  <a:lnTo>
                    <a:pt x="104" y="194"/>
                  </a:lnTo>
                  <a:lnTo>
                    <a:pt x="103" y="195"/>
                  </a:lnTo>
                  <a:lnTo>
                    <a:pt x="102" y="198"/>
                  </a:lnTo>
                  <a:lnTo>
                    <a:pt x="101" y="198"/>
                  </a:lnTo>
                  <a:lnTo>
                    <a:pt x="101" y="197"/>
                  </a:lnTo>
                  <a:lnTo>
                    <a:pt x="101" y="196"/>
                  </a:lnTo>
                  <a:lnTo>
                    <a:pt x="102" y="195"/>
                  </a:lnTo>
                  <a:lnTo>
                    <a:pt x="101" y="194"/>
                  </a:lnTo>
                  <a:lnTo>
                    <a:pt x="100" y="193"/>
                  </a:lnTo>
                  <a:lnTo>
                    <a:pt x="99" y="193"/>
                  </a:lnTo>
                  <a:lnTo>
                    <a:pt x="98" y="193"/>
                  </a:lnTo>
                  <a:lnTo>
                    <a:pt x="97" y="193"/>
                  </a:lnTo>
                  <a:lnTo>
                    <a:pt x="97" y="192"/>
                  </a:lnTo>
                  <a:lnTo>
                    <a:pt x="98" y="192"/>
                  </a:lnTo>
                  <a:lnTo>
                    <a:pt x="99" y="191"/>
                  </a:lnTo>
                  <a:lnTo>
                    <a:pt x="100" y="191"/>
                  </a:lnTo>
                  <a:lnTo>
                    <a:pt x="101" y="190"/>
                  </a:lnTo>
                  <a:lnTo>
                    <a:pt x="102" y="190"/>
                  </a:lnTo>
                  <a:lnTo>
                    <a:pt x="103" y="190"/>
                  </a:lnTo>
                  <a:lnTo>
                    <a:pt x="101" y="191"/>
                  </a:lnTo>
                  <a:lnTo>
                    <a:pt x="101" y="192"/>
                  </a:lnTo>
                  <a:lnTo>
                    <a:pt x="99" y="193"/>
                  </a:lnTo>
                  <a:lnTo>
                    <a:pt x="100" y="193"/>
                  </a:lnTo>
                  <a:lnTo>
                    <a:pt x="101" y="192"/>
                  </a:lnTo>
                  <a:lnTo>
                    <a:pt x="103" y="191"/>
                  </a:lnTo>
                  <a:lnTo>
                    <a:pt x="105" y="190"/>
                  </a:lnTo>
                  <a:lnTo>
                    <a:pt x="106" y="189"/>
                  </a:lnTo>
                  <a:lnTo>
                    <a:pt x="106" y="190"/>
                  </a:lnTo>
                  <a:lnTo>
                    <a:pt x="105" y="191"/>
                  </a:lnTo>
                  <a:lnTo>
                    <a:pt x="105" y="192"/>
                  </a:lnTo>
                  <a:lnTo>
                    <a:pt x="105" y="193"/>
                  </a:lnTo>
                  <a:close/>
                  <a:moveTo>
                    <a:pt x="102" y="176"/>
                  </a:moveTo>
                  <a:lnTo>
                    <a:pt x="101" y="175"/>
                  </a:lnTo>
                  <a:lnTo>
                    <a:pt x="101" y="173"/>
                  </a:lnTo>
                  <a:lnTo>
                    <a:pt x="101" y="172"/>
                  </a:lnTo>
                  <a:lnTo>
                    <a:pt x="102" y="171"/>
                  </a:lnTo>
                  <a:lnTo>
                    <a:pt x="103" y="171"/>
                  </a:lnTo>
                  <a:lnTo>
                    <a:pt x="104" y="171"/>
                  </a:lnTo>
                  <a:lnTo>
                    <a:pt x="104" y="172"/>
                  </a:lnTo>
                  <a:lnTo>
                    <a:pt x="104" y="173"/>
                  </a:lnTo>
                  <a:lnTo>
                    <a:pt x="103" y="174"/>
                  </a:lnTo>
                  <a:lnTo>
                    <a:pt x="102" y="176"/>
                  </a:lnTo>
                  <a:close/>
                  <a:moveTo>
                    <a:pt x="18" y="170"/>
                  </a:moveTo>
                  <a:lnTo>
                    <a:pt x="17" y="170"/>
                  </a:lnTo>
                  <a:lnTo>
                    <a:pt x="16" y="169"/>
                  </a:lnTo>
                  <a:lnTo>
                    <a:pt x="13" y="169"/>
                  </a:lnTo>
                  <a:lnTo>
                    <a:pt x="11" y="169"/>
                  </a:lnTo>
                  <a:lnTo>
                    <a:pt x="11" y="168"/>
                  </a:lnTo>
                  <a:lnTo>
                    <a:pt x="11" y="167"/>
                  </a:lnTo>
                  <a:lnTo>
                    <a:pt x="11" y="165"/>
                  </a:lnTo>
                  <a:lnTo>
                    <a:pt x="11" y="164"/>
                  </a:lnTo>
                  <a:lnTo>
                    <a:pt x="11" y="163"/>
                  </a:lnTo>
                  <a:lnTo>
                    <a:pt x="10" y="164"/>
                  </a:lnTo>
                  <a:lnTo>
                    <a:pt x="10" y="165"/>
                  </a:lnTo>
                  <a:lnTo>
                    <a:pt x="10" y="166"/>
                  </a:lnTo>
                  <a:lnTo>
                    <a:pt x="10" y="168"/>
                  </a:lnTo>
                  <a:lnTo>
                    <a:pt x="9" y="169"/>
                  </a:lnTo>
                  <a:lnTo>
                    <a:pt x="6" y="168"/>
                  </a:lnTo>
                  <a:lnTo>
                    <a:pt x="5" y="168"/>
                  </a:lnTo>
                  <a:lnTo>
                    <a:pt x="5" y="167"/>
                  </a:lnTo>
                  <a:lnTo>
                    <a:pt x="5" y="166"/>
                  </a:lnTo>
                  <a:lnTo>
                    <a:pt x="8" y="166"/>
                  </a:lnTo>
                  <a:lnTo>
                    <a:pt x="9" y="165"/>
                  </a:lnTo>
                  <a:lnTo>
                    <a:pt x="8" y="165"/>
                  </a:lnTo>
                  <a:lnTo>
                    <a:pt x="6" y="165"/>
                  </a:lnTo>
                  <a:lnTo>
                    <a:pt x="4" y="165"/>
                  </a:lnTo>
                  <a:lnTo>
                    <a:pt x="4" y="166"/>
                  </a:lnTo>
                  <a:lnTo>
                    <a:pt x="3" y="166"/>
                  </a:lnTo>
                  <a:lnTo>
                    <a:pt x="3" y="165"/>
                  </a:lnTo>
                  <a:lnTo>
                    <a:pt x="3" y="163"/>
                  </a:lnTo>
                  <a:lnTo>
                    <a:pt x="1" y="162"/>
                  </a:lnTo>
                  <a:lnTo>
                    <a:pt x="1" y="161"/>
                  </a:lnTo>
                  <a:lnTo>
                    <a:pt x="0" y="161"/>
                  </a:lnTo>
                  <a:lnTo>
                    <a:pt x="1" y="161"/>
                  </a:lnTo>
                  <a:lnTo>
                    <a:pt x="3" y="161"/>
                  </a:lnTo>
                  <a:lnTo>
                    <a:pt x="4" y="160"/>
                  </a:lnTo>
                  <a:lnTo>
                    <a:pt x="6" y="160"/>
                  </a:lnTo>
                  <a:lnTo>
                    <a:pt x="10" y="160"/>
                  </a:lnTo>
                  <a:lnTo>
                    <a:pt x="13" y="159"/>
                  </a:lnTo>
                  <a:lnTo>
                    <a:pt x="14" y="159"/>
                  </a:lnTo>
                  <a:lnTo>
                    <a:pt x="15" y="159"/>
                  </a:lnTo>
                  <a:lnTo>
                    <a:pt x="15" y="160"/>
                  </a:lnTo>
                  <a:lnTo>
                    <a:pt x="14" y="160"/>
                  </a:lnTo>
                  <a:lnTo>
                    <a:pt x="14" y="161"/>
                  </a:lnTo>
                  <a:lnTo>
                    <a:pt x="15" y="161"/>
                  </a:lnTo>
                  <a:lnTo>
                    <a:pt x="16" y="161"/>
                  </a:lnTo>
                  <a:lnTo>
                    <a:pt x="16" y="162"/>
                  </a:lnTo>
                  <a:lnTo>
                    <a:pt x="16" y="163"/>
                  </a:lnTo>
                  <a:lnTo>
                    <a:pt x="17" y="163"/>
                  </a:lnTo>
                  <a:lnTo>
                    <a:pt x="18" y="162"/>
                  </a:lnTo>
                  <a:lnTo>
                    <a:pt x="18" y="161"/>
                  </a:lnTo>
                  <a:lnTo>
                    <a:pt x="19" y="161"/>
                  </a:lnTo>
                  <a:lnTo>
                    <a:pt x="20" y="161"/>
                  </a:lnTo>
                  <a:lnTo>
                    <a:pt x="20" y="162"/>
                  </a:lnTo>
                  <a:lnTo>
                    <a:pt x="22" y="162"/>
                  </a:lnTo>
                  <a:lnTo>
                    <a:pt x="23" y="163"/>
                  </a:lnTo>
                  <a:lnTo>
                    <a:pt x="22" y="163"/>
                  </a:lnTo>
                  <a:lnTo>
                    <a:pt x="23" y="164"/>
                  </a:lnTo>
                  <a:lnTo>
                    <a:pt x="24" y="164"/>
                  </a:lnTo>
                  <a:lnTo>
                    <a:pt x="24" y="165"/>
                  </a:lnTo>
                  <a:lnTo>
                    <a:pt x="22" y="165"/>
                  </a:lnTo>
                  <a:lnTo>
                    <a:pt x="21" y="165"/>
                  </a:lnTo>
                  <a:lnTo>
                    <a:pt x="20" y="165"/>
                  </a:lnTo>
                  <a:lnTo>
                    <a:pt x="19" y="165"/>
                  </a:lnTo>
                  <a:lnTo>
                    <a:pt x="18" y="166"/>
                  </a:lnTo>
                  <a:lnTo>
                    <a:pt x="18" y="167"/>
                  </a:lnTo>
                  <a:lnTo>
                    <a:pt x="21" y="167"/>
                  </a:lnTo>
                  <a:lnTo>
                    <a:pt x="22" y="167"/>
                  </a:lnTo>
                  <a:lnTo>
                    <a:pt x="23" y="166"/>
                  </a:lnTo>
                  <a:lnTo>
                    <a:pt x="24" y="166"/>
                  </a:lnTo>
                  <a:lnTo>
                    <a:pt x="24" y="167"/>
                  </a:lnTo>
                  <a:lnTo>
                    <a:pt x="25" y="167"/>
                  </a:lnTo>
                  <a:lnTo>
                    <a:pt x="25" y="168"/>
                  </a:lnTo>
                  <a:lnTo>
                    <a:pt x="25" y="169"/>
                  </a:lnTo>
                  <a:lnTo>
                    <a:pt x="24" y="169"/>
                  </a:lnTo>
                  <a:lnTo>
                    <a:pt x="22" y="169"/>
                  </a:lnTo>
                  <a:lnTo>
                    <a:pt x="21" y="170"/>
                  </a:lnTo>
                  <a:lnTo>
                    <a:pt x="20" y="170"/>
                  </a:lnTo>
                  <a:lnTo>
                    <a:pt x="19" y="170"/>
                  </a:lnTo>
                  <a:lnTo>
                    <a:pt x="18" y="170"/>
                  </a:lnTo>
                  <a:close/>
                  <a:moveTo>
                    <a:pt x="83" y="172"/>
                  </a:moveTo>
                  <a:lnTo>
                    <a:pt x="82" y="173"/>
                  </a:lnTo>
                  <a:lnTo>
                    <a:pt x="82" y="172"/>
                  </a:lnTo>
                  <a:lnTo>
                    <a:pt x="81" y="172"/>
                  </a:lnTo>
                  <a:lnTo>
                    <a:pt x="81" y="171"/>
                  </a:lnTo>
                  <a:lnTo>
                    <a:pt x="82" y="170"/>
                  </a:lnTo>
                  <a:lnTo>
                    <a:pt x="83" y="169"/>
                  </a:lnTo>
                  <a:lnTo>
                    <a:pt x="85" y="169"/>
                  </a:lnTo>
                  <a:lnTo>
                    <a:pt x="86" y="169"/>
                  </a:lnTo>
                  <a:lnTo>
                    <a:pt x="86" y="170"/>
                  </a:lnTo>
                  <a:lnTo>
                    <a:pt x="85" y="170"/>
                  </a:lnTo>
                  <a:lnTo>
                    <a:pt x="83" y="172"/>
                  </a:lnTo>
                  <a:close/>
                  <a:moveTo>
                    <a:pt x="78" y="171"/>
                  </a:moveTo>
                  <a:lnTo>
                    <a:pt x="77" y="173"/>
                  </a:lnTo>
                  <a:lnTo>
                    <a:pt x="76" y="172"/>
                  </a:lnTo>
                  <a:lnTo>
                    <a:pt x="76" y="171"/>
                  </a:lnTo>
                  <a:lnTo>
                    <a:pt x="77" y="171"/>
                  </a:lnTo>
                  <a:lnTo>
                    <a:pt x="78" y="171"/>
                  </a:lnTo>
                  <a:close/>
                  <a:moveTo>
                    <a:pt x="65" y="173"/>
                  </a:moveTo>
                  <a:lnTo>
                    <a:pt x="65" y="172"/>
                  </a:lnTo>
                  <a:lnTo>
                    <a:pt x="64" y="172"/>
                  </a:lnTo>
                  <a:lnTo>
                    <a:pt x="63" y="172"/>
                  </a:lnTo>
                  <a:lnTo>
                    <a:pt x="62" y="172"/>
                  </a:lnTo>
                  <a:lnTo>
                    <a:pt x="61" y="171"/>
                  </a:lnTo>
                  <a:lnTo>
                    <a:pt x="62" y="171"/>
                  </a:lnTo>
                  <a:lnTo>
                    <a:pt x="64" y="170"/>
                  </a:lnTo>
                  <a:lnTo>
                    <a:pt x="65" y="170"/>
                  </a:lnTo>
                  <a:lnTo>
                    <a:pt x="66" y="170"/>
                  </a:lnTo>
                  <a:lnTo>
                    <a:pt x="65" y="171"/>
                  </a:lnTo>
                  <a:lnTo>
                    <a:pt x="66" y="172"/>
                  </a:lnTo>
                  <a:lnTo>
                    <a:pt x="66" y="171"/>
                  </a:lnTo>
                  <a:lnTo>
                    <a:pt x="67" y="171"/>
                  </a:lnTo>
                  <a:lnTo>
                    <a:pt x="67" y="172"/>
                  </a:lnTo>
                  <a:lnTo>
                    <a:pt x="68" y="172"/>
                  </a:lnTo>
                  <a:lnTo>
                    <a:pt x="67" y="173"/>
                  </a:lnTo>
                  <a:lnTo>
                    <a:pt x="66" y="173"/>
                  </a:lnTo>
                  <a:lnTo>
                    <a:pt x="65" y="173"/>
                  </a:lnTo>
                  <a:close/>
                  <a:moveTo>
                    <a:pt x="38" y="169"/>
                  </a:moveTo>
                  <a:lnTo>
                    <a:pt x="37" y="169"/>
                  </a:lnTo>
                  <a:lnTo>
                    <a:pt x="37" y="168"/>
                  </a:lnTo>
                  <a:lnTo>
                    <a:pt x="37" y="167"/>
                  </a:lnTo>
                  <a:lnTo>
                    <a:pt x="38" y="167"/>
                  </a:lnTo>
                  <a:lnTo>
                    <a:pt x="39" y="167"/>
                  </a:lnTo>
                  <a:lnTo>
                    <a:pt x="39" y="168"/>
                  </a:lnTo>
                  <a:lnTo>
                    <a:pt x="40" y="168"/>
                  </a:lnTo>
                  <a:lnTo>
                    <a:pt x="39" y="169"/>
                  </a:lnTo>
                  <a:lnTo>
                    <a:pt x="38" y="169"/>
                  </a:lnTo>
                  <a:close/>
                  <a:moveTo>
                    <a:pt x="45" y="169"/>
                  </a:moveTo>
                  <a:lnTo>
                    <a:pt x="44" y="169"/>
                  </a:lnTo>
                  <a:lnTo>
                    <a:pt x="42" y="168"/>
                  </a:lnTo>
                  <a:lnTo>
                    <a:pt x="41" y="168"/>
                  </a:lnTo>
                  <a:lnTo>
                    <a:pt x="41" y="167"/>
                  </a:lnTo>
                  <a:lnTo>
                    <a:pt x="42" y="166"/>
                  </a:lnTo>
                  <a:lnTo>
                    <a:pt x="44" y="166"/>
                  </a:lnTo>
                  <a:lnTo>
                    <a:pt x="46" y="168"/>
                  </a:lnTo>
                  <a:lnTo>
                    <a:pt x="46" y="169"/>
                  </a:lnTo>
                  <a:lnTo>
                    <a:pt x="45" y="169"/>
                  </a:lnTo>
                  <a:close/>
                  <a:moveTo>
                    <a:pt x="57" y="168"/>
                  </a:moveTo>
                  <a:lnTo>
                    <a:pt x="57" y="169"/>
                  </a:lnTo>
                  <a:lnTo>
                    <a:pt x="58" y="169"/>
                  </a:lnTo>
                  <a:lnTo>
                    <a:pt x="60" y="169"/>
                  </a:lnTo>
                  <a:lnTo>
                    <a:pt x="59" y="169"/>
                  </a:lnTo>
                  <a:lnTo>
                    <a:pt x="58" y="170"/>
                  </a:lnTo>
                  <a:lnTo>
                    <a:pt x="57" y="170"/>
                  </a:lnTo>
                  <a:lnTo>
                    <a:pt x="56" y="169"/>
                  </a:lnTo>
                  <a:lnTo>
                    <a:pt x="56" y="168"/>
                  </a:lnTo>
                  <a:lnTo>
                    <a:pt x="57" y="168"/>
                  </a:lnTo>
                  <a:close/>
                  <a:moveTo>
                    <a:pt x="28" y="165"/>
                  </a:moveTo>
                  <a:lnTo>
                    <a:pt x="27" y="165"/>
                  </a:lnTo>
                  <a:lnTo>
                    <a:pt x="26" y="164"/>
                  </a:lnTo>
                  <a:lnTo>
                    <a:pt x="26" y="163"/>
                  </a:lnTo>
                  <a:lnTo>
                    <a:pt x="29" y="164"/>
                  </a:lnTo>
                  <a:lnTo>
                    <a:pt x="29" y="165"/>
                  </a:lnTo>
                  <a:lnTo>
                    <a:pt x="30" y="165"/>
                  </a:lnTo>
                  <a:lnTo>
                    <a:pt x="29" y="165"/>
                  </a:lnTo>
                  <a:lnTo>
                    <a:pt x="28" y="165"/>
                  </a:lnTo>
                  <a:close/>
                  <a:moveTo>
                    <a:pt x="67" y="170"/>
                  </a:moveTo>
                  <a:lnTo>
                    <a:pt x="66" y="170"/>
                  </a:lnTo>
                  <a:lnTo>
                    <a:pt x="66" y="169"/>
                  </a:lnTo>
                  <a:lnTo>
                    <a:pt x="67" y="168"/>
                  </a:lnTo>
                  <a:lnTo>
                    <a:pt x="68" y="169"/>
                  </a:lnTo>
                  <a:lnTo>
                    <a:pt x="67" y="169"/>
                  </a:lnTo>
                  <a:lnTo>
                    <a:pt x="67" y="170"/>
                  </a:lnTo>
                  <a:close/>
                  <a:moveTo>
                    <a:pt x="55" y="168"/>
                  </a:moveTo>
                  <a:lnTo>
                    <a:pt x="54" y="168"/>
                  </a:lnTo>
                  <a:lnTo>
                    <a:pt x="54" y="167"/>
                  </a:lnTo>
                  <a:lnTo>
                    <a:pt x="53" y="167"/>
                  </a:lnTo>
                  <a:lnTo>
                    <a:pt x="53" y="166"/>
                  </a:lnTo>
                  <a:lnTo>
                    <a:pt x="54" y="166"/>
                  </a:lnTo>
                  <a:lnTo>
                    <a:pt x="55" y="167"/>
                  </a:lnTo>
                  <a:lnTo>
                    <a:pt x="55" y="168"/>
                  </a:lnTo>
                  <a:close/>
                  <a:moveTo>
                    <a:pt x="47" y="166"/>
                  </a:moveTo>
                  <a:lnTo>
                    <a:pt x="46" y="165"/>
                  </a:lnTo>
                  <a:lnTo>
                    <a:pt x="46" y="164"/>
                  </a:lnTo>
                  <a:lnTo>
                    <a:pt x="47" y="164"/>
                  </a:lnTo>
                  <a:lnTo>
                    <a:pt x="48" y="164"/>
                  </a:lnTo>
                  <a:lnTo>
                    <a:pt x="48" y="165"/>
                  </a:lnTo>
                  <a:lnTo>
                    <a:pt x="49" y="165"/>
                  </a:lnTo>
                  <a:lnTo>
                    <a:pt x="49" y="166"/>
                  </a:lnTo>
                  <a:lnTo>
                    <a:pt x="48" y="166"/>
                  </a:lnTo>
                  <a:lnTo>
                    <a:pt x="48" y="167"/>
                  </a:lnTo>
                  <a:lnTo>
                    <a:pt x="48" y="166"/>
                  </a:lnTo>
                  <a:lnTo>
                    <a:pt x="47" y="166"/>
                  </a:lnTo>
                  <a:close/>
                  <a:moveTo>
                    <a:pt x="71" y="171"/>
                  </a:moveTo>
                  <a:lnTo>
                    <a:pt x="69" y="170"/>
                  </a:lnTo>
                  <a:lnTo>
                    <a:pt x="69" y="169"/>
                  </a:lnTo>
                  <a:lnTo>
                    <a:pt x="70" y="168"/>
                  </a:lnTo>
                  <a:lnTo>
                    <a:pt x="70" y="167"/>
                  </a:lnTo>
                  <a:lnTo>
                    <a:pt x="72" y="166"/>
                  </a:lnTo>
                  <a:lnTo>
                    <a:pt x="74" y="165"/>
                  </a:lnTo>
                  <a:lnTo>
                    <a:pt x="75" y="165"/>
                  </a:lnTo>
                  <a:lnTo>
                    <a:pt x="76" y="166"/>
                  </a:lnTo>
                  <a:lnTo>
                    <a:pt x="76" y="165"/>
                  </a:lnTo>
                  <a:lnTo>
                    <a:pt x="76" y="164"/>
                  </a:lnTo>
                  <a:lnTo>
                    <a:pt x="76" y="163"/>
                  </a:lnTo>
                  <a:lnTo>
                    <a:pt x="77" y="163"/>
                  </a:lnTo>
                  <a:lnTo>
                    <a:pt x="78" y="163"/>
                  </a:lnTo>
                  <a:lnTo>
                    <a:pt x="80" y="162"/>
                  </a:lnTo>
                  <a:lnTo>
                    <a:pt x="82" y="162"/>
                  </a:lnTo>
                  <a:lnTo>
                    <a:pt x="88" y="159"/>
                  </a:lnTo>
                  <a:lnTo>
                    <a:pt x="90" y="158"/>
                  </a:lnTo>
                  <a:lnTo>
                    <a:pt x="91" y="158"/>
                  </a:lnTo>
                  <a:lnTo>
                    <a:pt x="92" y="158"/>
                  </a:lnTo>
                  <a:lnTo>
                    <a:pt x="92" y="159"/>
                  </a:lnTo>
                  <a:lnTo>
                    <a:pt x="91" y="159"/>
                  </a:lnTo>
                  <a:lnTo>
                    <a:pt x="91" y="160"/>
                  </a:lnTo>
                  <a:lnTo>
                    <a:pt x="92" y="160"/>
                  </a:lnTo>
                  <a:lnTo>
                    <a:pt x="93" y="161"/>
                  </a:lnTo>
                  <a:lnTo>
                    <a:pt x="93" y="162"/>
                  </a:lnTo>
                  <a:lnTo>
                    <a:pt x="93" y="163"/>
                  </a:lnTo>
                  <a:lnTo>
                    <a:pt x="89" y="164"/>
                  </a:lnTo>
                  <a:lnTo>
                    <a:pt x="85" y="167"/>
                  </a:lnTo>
                  <a:lnTo>
                    <a:pt x="84" y="167"/>
                  </a:lnTo>
                  <a:lnTo>
                    <a:pt x="83" y="166"/>
                  </a:lnTo>
                  <a:lnTo>
                    <a:pt x="82" y="165"/>
                  </a:lnTo>
                  <a:lnTo>
                    <a:pt x="82" y="166"/>
                  </a:lnTo>
                  <a:lnTo>
                    <a:pt x="82" y="167"/>
                  </a:lnTo>
                  <a:lnTo>
                    <a:pt x="81" y="167"/>
                  </a:lnTo>
                  <a:lnTo>
                    <a:pt x="80" y="168"/>
                  </a:lnTo>
                  <a:lnTo>
                    <a:pt x="80" y="169"/>
                  </a:lnTo>
                  <a:lnTo>
                    <a:pt x="78" y="170"/>
                  </a:lnTo>
                  <a:lnTo>
                    <a:pt x="77" y="169"/>
                  </a:lnTo>
                  <a:lnTo>
                    <a:pt x="76" y="170"/>
                  </a:lnTo>
                  <a:lnTo>
                    <a:pt x="72" y="171"/>
                  </a:lnTo>
                  <a:lnTo>
                    <a:pt x="71" y="171"/>
                  </a:lnTo>
                  <a:close/>
                  <a:moveTo>
                    <a:pt x="236" y="4"/>
                  </a:moveTo>
                  <a:lnTo>
                    <a:pt x="236" y="5"/>
                  </a:lnTo>
                  <a:lnTo>
                    <a:pt x="235" y="5"/>
                  </a:lnTo>
                  <a:lnTo>
                    <a:pt x="234" y="6"/>
                  </a:lnTo>
                  <a:lnTo>
                    <a:pt x="236" y="7"/>
                  </a:lnTo>
                  <a:lnTo>
                    <a:pt x="237" y="9"/>
                  </a:lnTo>
                  <a:lnTo>
                    <a:pt x="237" y="10"/>
                  </a:lnTo>
                  <a:lnTo>
                    <a:pt x="237" y="11"/>
                  </a:lnTo>
                  <a:lnTo>
                    <a:pt x="237" y="12"/>
                  </a:lnTo>
                  <a:lnTo>
                    <a:pt x="240" y="12"/>
                  </a:lnTo>
                  <a:lnTo>
                    <a:pt x="244" y="12"/>
                  </a:lnTo>
                  <a:lnTo>
                    <a:pt x="245" y="13"/>
                  </a:lnTo>
                  <a:lnTo>
                    <a:pt x="246" y="14"/>
                  </a:lnTo>
                  <a:lnTo>
                    <a:pt x="248" y="14"/>
                  </a:lnTo>
                  <a:lnTo>
                    <a:pt x="249" y="15"/>
                  </a:lnTo>
                  <a:lnTo>
                    <a:pt x="250" y="15"/>
                  </a:lnTo>
                  <a:lnTo>
                    <a:pt x="252" y="16"/>
                  </a:lnTo>
                  <a:lnTo>
                    <a:pt x="253" y="17"/>
                  </a:lnTo>
                  <a:lnTo>
                    <a:pt x="253" y="18"/>
                  </a:lnTo>
                  <a:lnTo>
                    <a:pt x="252" y="18"/>
                  </a:lnTo>
                  <a:lnTo>
                    <a:pt x="252" y="19"/>
                  </a:lnTo>
                  <a:lnTo>
                    <a:pt x="252" y="20"/>
                  </a:lnTo>
                  <a:lnTo>
                    <a:pt x="253" y="20"/>
                  </a:lnTo>
                  <a:lnTo>
                    <a:pt x="253" y="22"/>
                  </a:lnTo>
                  <a:lnTo>
                    <a:pt x="254" y="22"/>
                  </a:lnTo>
                  <a:lnTo>
                    <a:pt x="254" y="24"/>
                  </a:lnTo>
                  <a:lnTo>
                    <a:pt x="255" y="25"/>
                  </a:lnTo>
                  <a:lnTo>
                    <a:pt x="255" y="24"/>
                  </a:lnTo>
                  <a:lnTo>
                    <a:pt x="254" y="20"/>
                  </a:lnTo>
                  <a:lnTo>
                    <a:pt x="254" y="19"/>
                  </a:lnTo>
                  <a:lnTo>
                    <a:pt x="256" y="18"/>
                  </a:lnTo>
                  <a:lnTo>
                    <a:pt x="257" y="18"/>
                  </a:lnTo>
                  <a:lnTo>
                    <a:pt x="259" y="18"/>
                  </a:lnTo>
                  <a:lnTo>
                    <a:pt x="260" y="19"/>
                  </a:lnTo>
                  <a:lnTo>
                    <a:pt x="261" y="20"/>
                  </a:lnTo>
                  <a:lnTo>
                    <a:pt x="262" y="20"/>
                  </a:lnTo>
                  <a:lnTo>
                    <a:pt x="262" y="21"/>
                  </a:lnTo>
                  <a:lnTo>
                    <a:pt x="265" y="25"/>
                  </a:lnTo>
                  <a:lnTo>
                    <a:pt x="266" y="25"/>
                  </a:lnTo>
                  <a:lnTo>
                    <a:pt x="267" y="25"/>
                  </a:lnTo>
                  <a:lnTo>
                    <a:pt x="267" y="26"/>
                  </a:lnTo>
                  <a:lnTo>
                    <a:pt x="268" y="28"/>
                  </a:lnTo>
                  <a:lnTo>
                    <a:pt x="268" y="29"/>
                  </a:lnTo>
                  <a:lnTo>
                    <a:pt x="269" y="31"/>
                  </a:lnTo>
                  <a:lnTo>
                    <a:pt x="269" y="32"/>
                  </a:lnTo>
                  <a:lnTo>
                    <a:pt x="269" y="33"/>
                  </a:lnTo>
                  <a:lnTo>
                    <a:pt x="269" y="34"/>
                  </a:lnTo>
                  <a:lnTo>
                    <a:pt x="267" y="35"/>
                  </a:lnTo>
                  <a:lnTo>
                    <a:pt x="267" y="34"/>
                  </a:lnTo>
                  <a:lnTo>
                    <a:pt x="265" y="34"/>
                  </a:lnTo>
                  <a:lnTo>
                    <a:pt x="264" y="33"/>
                  </a:lnTo>
                  <a:lnTo>
                    <a:pt x="263" y="31"/>
                  </a:lnTo>
                  <a:lnTo>
                    <a:pt x="262" y="31"/>
                  </a:lnTo>
                  <a:lnTo>
                    <a:pt x="262" y="30"/>
                  </a:lnTo>
                  <a:lnTo>
                    <a:pt x="261" y="29"/>
                  </a:lnTo>
                  <a:lnTo>
                    <a:pt x="261" y="30"/>
                  </a:lnTo>
                  <a:lnTo>
                    <a:pt x="263" y="33"/>
                  </a:lnTo>
                  <a:lnTo>
                    <a:pt x="263" y="34"/>
                  </a:lnTo>
                  <a:lnTo>
                    <a:pt x="261" y="34"/>
                  </a:lnTo>
                  <a:lnTo>
                    <a:pt x="260" y="33"/>
                  </a:lnTo>
                  <a:lnTo>
                    <a:pt x="259" y="33"/>
                  </a:lnTo>
                  <a:lnTo>
                    <a:pt x="260" y="34"/>
                  </a:lnTo>
                  <a:lnTo>
                    <a:pt x="261" y="34"/>
                  </a:lnTo>
                  <a:lnTo>
                    <a:pt x="261" y="35"/>
                  </a:lnTo>
                  <a:lnTo>
                    <a:pt x="262" y="35"/>
                  </a:lnTo>
                  <a:lnTo>
                    <a:pt x="263" y="36"/>
                  </a:lnTo>
                  <a:lnTo>
                    <a:pt x="264" y="37"/>
                  </a:lnTo>
                  <a:lnTo>
                    <a:pt x="265" y="37"/>
                  </a:lnTo>
                  <a:lnTo>
                    <a:pt x="267" y="38"/>
                  </a:lnTo>
                  <a:lnTo>
                    <a:pt x="267" y="37"/>
                  </a:lnTo>
                  <a:lnTo>
                    <a:pt x="268" y="37"/>
                  </a:lnTo>
                  <a:lnTo>
                    <a:pt x="269" y="37"/>
                  </a:lnTo>
                  <a:lnTo>
                    <a:pt x="270" y="38"/>
                  </a:lnTo>
                  <a:lnTo>
                    <a:pt x="271" y="38"/>
                  </a:lnTo>
                  <a:lnTo>
                    <a:pt x="272" y="38"/>
                  </a:lnTo>
                  <a:lnTo>
                    <a:pt x="271" y="40"/>
                  </a:lnTo>
                  <a:lnTo>
                    <a:pt x="272" y="40"/>
                  </a:lnTo>
                  <a:lnTo>
                    <a:pt x="272" y="41"/>
                  </a:lnTo>
                  <a:lnTo>
                    <a:pt x="271" y="42"/>
                  </a:lnTo>
                  <a:lnTo>
                    <a:pt x="272" y="41"/>
                  </a:lnTo>
                  <a:lnTo>
                    <a:pt x="273" y="42"/>
                  </a:lnTo>
                  <a:lnTo>
                    <a:pt x="275" y="42"/>
                  </a:lnTo>
                  <a:lnTo>
                    <a:pt x="276" y="42"/>
                  </a:lnTo>
                  <a:lnTo>
                    <a:pt x="275" y="42"/>
                  </a:lnTo>
                  <a:lnTo>
                    <a:pt x="274" y="43"/>
                  </a:lnTo>
                  <a:lnTo>
                    <a:pt x="273" y="44"/>
                  </a:lnTo>
                  <a:lnTo>
                    <a:pt x="273" y="43"/>
                  </a:lnTo>
                  <a:lnTo>
                    <a:pt x="273" y="44"/>
                  </a:lnTo>
                  <a:lnTo>
                    <a:pt x="271" y="44"/>
                  </a:lnTo>
                  <a:lnTo>
                    <a:pt x="270" y="43"/>
                  </a:lnTo>
                  <a:lnTo>
                    <a:pt x="269" y="43"/>
                  </a:lnTo>
                  <a:lnTo>
                    <a:pt x="270" y="44"/>
                  </a:lnTo>
                  <a:lnTo>
                    <a:pt x="269" y="44"/>
                  </a:lnTo>
                  <a:lnTo>
                    <a:pt x="266" y="42"/>
                  </a:lnTo>
                  <a:lnTo>
                    <a:pt x="264" y="41"/>
                  </a:lnTo>
                  <a:lnTo>
                    <a:pt x="262" y="40"/>
                  </a:lnTo>
                  <a:lnTo>
                    <a:pt x="262" y="39"/>
                  </a:lnTo>
                  <a:lnTo>
                    <a:pt x="262" y="38"/>
                  </a:lnTo>
                  <a:lnTo>
                    <a:pt x="261" y="39"/>
                  </a:lnTo>
                  <a:lnTo>
                    <a:pt x="260" y="39"/>
                  </a:lnTo>
                  <a:lnTo>
                    <a:pt x="259" y="38"/>
                  </a:lnTo>
                  <a:lnTo>
                    <a:pt x="259" y="37"/>
                  </a:lnTo>
                  <a:lnTo>
                    <a:pt x="257" y="38"/>
                  </a:lnTo>
                  <a:lnTo>
                    <a:pt x="257" y="37"/>
                  </a:lnTo>
                  <a:lnTo>
                    <a:pt x="255" y="36"/>
                  </a:lnTo>
                  <a:lnTo>
                    <a:pt x="255" y="35"/>
                  </a:lnTo>
                  <a:lnTo>
                    <a:pt x="254" y="34"/>
                  </a:lnTo>
                  <a:lnTo>
                    <a:pt x="253" y="33"/>
                  </a:lnTo>
                  <a:lnTo>
                    <a:pt x="252" y="33"/>
                  </a:lnTo>
                  <a:lnTo>
                    <a:pt x="252" y="32"/>
                  </a:lnTo>
                  <a:lnTo>
                    <a:pt x="253" y="32"/>
                  </a:lnTo>
                  <a:lnTo>
                    <a:pt x="252" y="31"/>
                  </a:lnTo>
                  <a:lnTo>
                    <a:pt x="251" y="31"/>
                  </a:lnTo>
                  <a:lnTo>
                    <a:pt x="250" y="32"/>
                  </a:lnTo>
                  <a:lnTo>
                    <a:pt x="249" y="32"/>
                  </a:lnTo>
                  <a:lnTo>
                    <a:pt x="246" y="29"/>
                  </a:lnTo>
                  <a:lnTo>
                    <a:pt x="245" y="30"/>
                  </a:lnTo>
                  <a:lnTo>
                    <a:pt x="242" y="28"/>
                  </a:lnTo>
                  <a:lnTo>
                    <a:pt x="241" y="28"/>
                  </a:lnTo>
                  <a:lnTo>
                    <a:pt x="241" y="27"/>
                  </a:lnTo>
                  <a:lnTo>
                    <a:pt x="240" y="28"/>
                  </a:lnTo>
                  <a:lnTo>
                    <a:pt x="240" y="29"/>
                  </a:lnTo>
                  <a:lnTo>
                    <a:pt x="240" y="30"/>
                  </a:lnTo>
                  <a:lnTo>
                    <a:pt x="241" y="30"/>
                  </a:lnTo>
                  <a:lnTo>
                    <a:pt x="242" y="31"/>
                  </a:lnTo>
                  <a:lnTo>
                    <a:pt x="241" y="33"/>
                  </a:lnTo>
                  <a:lnTo>
                    <a:pt x="241" y="34"/>
                  </a:lnTo>
                  <a:lnTo>
                    <a:pt x="242" y="34"/>
                  </a:lnTo>
                  <a:lnTo>
                    <a:pt x="243" y="33"/>
                  </a:lnTo>
                  <a:lnTo>
                    <a:pt x="244" y="33"/>
                  </a:lnTo>
                  <a:lnTo>
                    <a:pt x="245" y="34"/>
                  </a:lnTo>
                  <a:lnTo>
                    <a:pt x="246" y="35"/>
                  </a:lnTo>
                  <a:lnTo>
                    <a:pt x="250" y="36"/>
                  </a:lnTo>
                  <a:lnTo>
                    <a:pt x="251" y="38"/>
                  </a:lnTo>
                  <a:lnTo>
                    <a:pt x="251" y="39"/>
                  </a:lnTo>
                  <a:lnTo>
                    <a:pt x="252" y="40"/>
                  </a:lnTo>
                  <a:lnTo>
                    <a:pt x="253" y="41"/>
                  </a:lnTo>
                  <a:lnTo>
                    <a:pt x="254" y="42"/>
                  </a:lnTo>
                  <a:lnTo>
                    <a:pt x="255" y="43"/>
                  </a:lnTo>
                  <a:lnTo>
                    <a:pt x="254" y="44"/>
                  </a:lnTo>
                  <a:lnTo>
                    <a:pt x="255" y="45"/>
                  </a:lnTo>
                  <a:lnTo>
                    <a:pt x="255" y="46"/>
                  </a:lnTo>
                  <a:lnTo>
                    <a:pt x="257" y="46"/>
                  </a:lnTo>
                  <a:lnTo>
                    <a:pt x="259" y="46"/>
                  </a:lnTo>
                  <a:lnTo>
                    <a:pt x="260" y="46"/>
                  </a:lnTo>
                  <a:lnTo>
                    <a:pt x="261" y="46"/>
                  </a:lnTo>
                  <a:lnTo>
                    <a:pt x="261" y="47"/>
                  </a:lnTo>
                  <a:lnTo>
                    <a:pt x="261" y="46"/>
                  </a:lnTo>
                  <a:lnTo>
                    <a:pt x="262" y="46"/>
                  </a:lnTo>
                  <a:lnTo>
                    <a:pt x="262" y="45"/>
                  </a:lnTo>
                  <a:lnTo>
                    <a:pt x="264" y="45"/>
                  </a:lnTo>
                  <a:lnTo>
                    <a:pt x="268" y="48"/>
                  </a:lnTo>
                  <a:lnTo>
                    <a:pt x="271" y="49"/>
                  </a:lnTo>
                  <a:lnTo>
                    <a:pt x="271" y="50"/>
                  </a:lnTo>
                  <a:lnTo>
                    <a:pt x="270" y="50"/>
                  </a:lnTo>
                  <a:lnTo>
                    <a:pt x="269" y="50"/>
                  </a:lnTo>
                  <a:lnTo>
                    <a:pt x="269" y="51"/>
                  </a:lnTo>
                  <a:lnTo>
                    <a:pt x="269" y="52"/>
                  </a:lnTo>
                  <a:lnTo>
                    <a:pt x="268" y="52"/>
                  </a:lnTo>
                  <a:lnTo>
                    <a:pt x="267" y="53"/>
                  </a:lnTo>
                  <a:lnTo>
                    <a:pt x="267" y="55"/>
                  </a:lnTo>
                  <a:lnTo>
                    <a:pt x="268" y="55"/>
                  </a:lnTo>
                  <a:lnTo>
                    <a:pt x="269" y="53"/>
                  </a:lnTo>
                  <a:lnTo>
                    <a:pt x="270" y="55"/>
                  </a:lnTo>
                  <a:lnTo>
                    <a:pt x="271" y="55"/>
                  </a:lnTo>
                  <a:lnTo>
                    <a:pt x="271" y="56"/>
                  </a:lnTo>
                  <a:lnTo>
                    <a:pt x="270" y="57"/>
                  </a:lnTo>
                  <a:lnTo>
                    <a:pt x="271" y="58"/>
                  </a:lnTo>
                  <a:lnTo>
                    <a:pt x="271" y="59"/>
                  </a:lnTo>
                  <a:lnTo>
                    <a:pt x="269" y="62"/>
                  </a:lnTo>
                  <a:lnTo>
                    <a:pt x="267" y="63"/>
                  </a:lnTo>
                  <a:lnTo>
                    <a:pt x="266" y="63"/>
                  </a:lnTo>
                  <a:lnTo>
                    <a:pt x="266" y="64"/>
                  </a:lnTo>
                  <a:lnTo>
                    <a:pt x="266" y="65"/>
                  </a:lnTo>
                  <a:lnTo>
                    <a:pt x="267" y="65"/>
                  </a:lnTo>
                  <a:lnTo>
                    <a:pt x="268" y="65"/>
                  </a:lnTo>
                  <a:lnTo>
                    <a:pt x="268" y="66"/>
                  </a:lnTo>
                  <a:lnTo>
                    <a:pt x="268" y="67"/>
                  </a:lnTo>
                  <a:lnTo>
                    <a:pt x="268" y="68"/>
                  </a:lnTo>
                  <a:lnTo>
                    <a:pt x="265" y="68"/>
                  </a:lnTo>
                  <a:lnTo>
                    <a:pt x="264" y="68"/>
                  </a:lnTo>
                  <a:lnTo>
                    <a:pt x="263" y="69"/>
                  </a:lnTo>
                  <a:lnTo>
                    <a:pt x="263" y="70"/>
                  </a:lnTo>
                  <a:lnTo>
                    <a:pt x="264" y="70"/>
                  </a:lnTo>
                  <a:lnTo>
                    <a:pt x="265" y="70"/>
                  </a:lnTo>
                  <a:lnTo>
                    <a:pt x="264" y="72"/>
                  </a:lnTo>
                  <a:lnTo>
                    <a:pt x="263" y="73"/>
                  </a:lnTo>
                  <a:lnTo>
                    <a:pt x="261" y="72"/>
                  </a:lnTo>
                  <a:lnTo>
                    <a:pt x="260" y="72"/>
                  </a:lnTo>
                  <a:lnTo>
                    <a:pt x="260" y="73"/>
                  </a:lnTo>
                  <a:lnTo>
                    <a:pt x="260" y="74"/>
                  </a:lnTo>
                  <a:lnTo>
                    <a:pt x="261" y="74"/>
                  </a:lnTo>
                  <a:lnTo>
                    <a:pt x="263" y="74"/>
                  </a:lnTo>
                  <a:lnTo>
                    <a:pt x="263" y="75"/>
                  </a:lnTo>
                  <a:lnTo>
                    <a:pt x="262" y="76"/>
                  </a:lnTo>
                  <a:lnTo>
                    <a:pt x="262" y="77"/>
                  </a:lnTo>
                  <a:lnTo>
                    <a:pt x="261" y="77"/>
                  </a:lnTo>
                  <a:lnTo>
                    <a:pt x="260" y="78"/>
                  </a:lnTo>
                  <a:lnTo>
                    <a:pt x="260" y="79"/>
                  </a:lnTo>
                  <a:lnTo>
                    <a:pt x="259" y="79"/>
                  </a:lnTo>
                  <a:lnTo>
                    <a:pt x="257" y="80"/>
                  </a:lnTo>
                  <a:lnTo>
                    <a:pt x="257" y="81"/>
                  </a:lnTo>
                  <a:lnTo>
                    <a:pt x="257" y="82"/>
                  </a:lnTo>
                  <a:lnTo>
                    <a:pt x="259" y="82"/>
                  </a:lnTo>
                  <a:lnTo>
                    <a:pt x="261" y="80"/>
                  </a:lnTo>
                  <a:lnTo>
                    <a:pt x="261" y="79"/>
                  </a:lnTo>
                  <a:lnTo>
                    <a:pt x="262" y="79"/>
                  </a:lnTo>
                  <a:lnTo>
                    <a:pt x="264" y="78"/>
                  </a:lnTo>
                  <a:lnTo>
                    <a:pt x="266" y="76"/>
                  </a:lnTo>
                  <a:lnTo>
                    <a:pt x="267" y="75"/>
                  </a:lnTo>
                  <a:lnTo>
                    <a:pt x="268" y="75"/>
                  </a:lnTo>
                  <a:lnTo>
                    <a:pt x="272" y="75"/>
                  </a:lnTo>
                  <a:lnTo>
                    <a:pt x="273" y="75"/>
                  </a:lnTo>
                  <a:lnTo>
                    <a:pt x="274" y="75"/>
                  </a:lnTo>
                  <a:lnTo>
                    <a:pt x="275" y="75"/>
                  </a:lnTo>
                  <a:lnTo>
                    <a:pt x="276" y="75"/>
                  </a:lnTo>
                  <a:lnTo>
                    <a:pt x="276" y="76"/>
                  </a:lnTo>
                  <a:lnTo>
                    <a:pt x="276" y="77"/>
                  </a:lnTo>
                  <a:lnTo>
                    <a:pt x="275" y="77"/>
                  </a:lnTo>
                  <a:lnTo>
                    <a:pt x="274" y="78"/>
                  </a:lnTo>
                  <a:lnTo>
                    <a:pt x="274" y="79"/>
                  </a:lnTo>
                  <a:lnTo>
                    <a:pt x="273" y="80"/>
                  </a:lnTo>
                  <a:lnTo>
                    <a:pt x="272" y="82"/>
                  </a:lnTo>
                  <a:lnTo>
                    <a:pt x="271" y="84"/>
                  </a:lnTo>
                  <a:lnTo>
                    <a:pt x="270" y="84"/>
                  </a:lnTo>
                  <a:lnTo>
                    <a:pt x="269" y="84"/>
                  </a:lnTo>
                  <a:lnTo>
                    <a:pt x="268" y="84"/>
                  </a:lnTo>
                  <a:lnTo>
                    <a:pt x="266" y="84"/>
                  </a:lnTo>
                  <a:lnTo>
                    <a:pt x="265" y="84"/>
                  </a:lnTo>
                  <a:lnTo>
                    <a:pt x="263" y="84"/>
                  </a:lnTo>
                  <a:lnTo>
                    <a:pt x="262" y="84"/>
                  </a:lnTo>
                  <a:lnTo>
                    <a:pt x="263" y="85"/>
                  </a:lnTo>
                  <a:lnTo>
                    <a:pt x="264" y="85"/>
                  </a:lnTo>
                  <a:lnTo>
                    <a:pt x="265" y="87"/>
                  </a:lnTo>
                  <a:lnTo>
                    <a:pt x="266" y="87"/>
                  </a:lnTo>
                  <a:lnTo>
                    <a:pt x="267" y="87"/>
                  </a:lnTo>
                  <a:lnTo>
                    <a:pt x="268" y="87"/>
                  </a:lnTo>
                  <a:lnTo>
                    <a:pt x="270" y="87"/>
                  </a:lnTo>
                  <a:lnTo>
                    <a:pt x="270" y="88"/>
                  </a:lnTo>
                  <a:lnTo>
                    <a:pt x="269" y="89"/>
                  </a:lnTo>
                  <a:lnTo>
                    <a:pt x="269" y="90"/>
                  </a:lnTo>
                  <a:lnTo>
                    <a:pt x="270" y="89"/>
                  </a:lnTo>
                  <a:lnTo>
                    <a:pt x="271" y="89"/>
                  </a:lnTo>
                  <a:lnTo>
                    <a:pt x="272" y="89"/>
                  </a:lnTo>
                  <a:lnTo>
                    <a:pt x="272" y="90"/>
                  </a:lnTo>
                  <a:lnTo>
                    <a:pt x="271" y="90"/>
                  </a:lnTo>
                  <a:lnTo>
                    <a:pt x="271" y="91"/>
                  </a:lnTo>
                  <a:lnTo>
                    <a:pt x="270" y="92"/>
                  </a:lnTo>
                  <a:lnTo>
                    <a:pt x="269" y="94"/>
                  </a:lnTo>
                  <a:lnTo>
                    <a:pt x="268" y="95"/>
                  </a:lnTo>
                  <a:lnTo>
                    <a:pt x="267" y="97"/>
                  </a:lnTo>
                  <a:lnTo>
                    <a:pt x="266" y="97"/>
                  </a:lnTo>
                  <a:lnTo>
                    <a:pt x="266" y="98"/>
                  </a:lnTo>
                  <a:lnTo>
                    <a:pt x="265" y="98"/>
                  </a:lnTo>
                  <a:lnTo>
                    <a:pt x="265" y="99"/>
                  </a:lnTo>
                  <a:lnTo>
                    <a:pt x="264" y="99"/>
                  </a:lnTo>
                  <a:lnTo>
                    <a:pt x="262" y="99"/>
                  </a:lnTo>
                  <a:lnTo>
                    <a:pt x="261" y="99"/>
                  </a:lnTo>
                  <a:lnTo>
                    <a:pt x="260" y="100"/>
                  </a:lnTo>
                  <a:lnTo>
                    <a:pt x="259" y="100"/>
                  </a:lnTo>
                  <a:lnTo>
                    <a:pt x="256" y="100"/>
                  </a:lnTo>
                  <a:lnTo>
                    <a:pt x="255" y="100"/>
                  </a:lnTo>
                  <a:lnTo>
                    <a:pt x="253" y="99"/>
                  </a:lnTo>
                  <a:lnTo>
                    <a:pt x="252" y="99"/>
                  </a:lnTo>
                  <a:lnTo>
                    <a:pt x="247" y="94"/>
                  </a:lnTo>
                  <a:lnTo>
                    <a:pt x="247" y="93"/>
                  </a:lnTo>
                  <a:lnTo>
                    <a:pt x="247" y="92"/>
                  </a:lnTo>
                  <a:lnTo>
                    <a:pt x="246" y="92"/>
                  </a:lnTo>
                  <a:lnTo>
                    <a:pt x="246" y="93"/>
                  </a:lnTo>
                  <a:lnTo>
                    <a:pt x="245" y="93"/>
                  </a:lnTo>
                  <a:lnTo>
                    <a:pt x="244" y="93"/>
                  </a:lnTo>
                  <a:lnTo>
                    <a:pt x="244" y="94"/>
                  </a:lnTo>
                  <a:lnTo>
                    <a:pt x="243" y="94"/>
                  </a:lnTo>
                  <a:lnTo>
                    <a:pt x="242" y="95"/>
                  </a:lnTo>
                  <a:lnTo>
                    <a:pt x="242" y="96"/>
                  </a:lnTo>
                  <a:lnTo>
                    <a:pt x="243" y="96"/>
                  </a:lnTo>
                  <a:lnTo>
                    <a:pt x="243" y="97"/>
                  </a:lnTo>
                  <a:lnTo>
                    <a:pt x="244" y="95"/>
                  </a:lnTo>
                  <a:lnTo>
                    <a:pt x="245" y="95"/>
                  </a:lnTo>
                  <a:lnTo>
                    <a:pt x="246" y="95"/>
                  </a:lnTo>
                  <a:lnTo>
                    <a:pt x="248" y="98"/>
                  </a:lnTo>
                  <a:lnTo>
                    <a:pt x="251" y="100"/>
                  </a:lnTo>
                  <a:lnTo>
                    <a:pt x="251" y="101"/>
                  </a:lnTo>
                  <a:lnTo>
                    <a:pt x="251" y="102"/>
                  </a:lnTo>
                  <a:lnTo>
                    <a:pt x="252" y="103"/>
                  </a:lnTo>
                  <a:lnTo>
                    <a:pt x="253" y="103"/>
                  </a:lnTo>
                  <a:lnTo>
                    <a:pt x="256" y="102"/>
                  </a:lnTo>
                  <a:lnTo>
                    <a:pt x="257" y="102"/>
                  </a:lnTo>
                  <a:lnTo>
                    <a:pt x="259" y="102"/>
                  </a:lnTo>
                  <a:lnTo>
                    <a:pt x="260" y="103"/>
                  </a:lnTo>
                  <a:lnTo>
                    <a:pt x="261" y="104"/>
                  </a:lnTo>
                  <a:lnTo>
                    <a:pt x="262" y="104"/>
                  </a:lnTo>
                  <a:lnTo>
                    <a:pt x="263" y="103"/>
                  </a:lnTo>
                  <a:lnTo>
                    <a:pt x="265" y="102"/>
                  </a:lnTo>
                  <a:lnTo>
                    <a:pt x="266" y="101"/>
                  </a:lnTo>
                  <a:lnTo>
                    <a:pt x="267" y="101"/>
                  </a:lnTo>
                  <a:lnTo>
                    <a:pt x="268" y="101"/>
                  </a:lnTo>
                  <a:lnTo>
                    <a:pt x="269" y="102"/>
                  </a:lnTo>
                  <a:lnTo>
                    <a:pt x="270" y="103"/>
                  </a:lnTo>
                  <a:lnTo>
                    <a:pt x="269" y="103"/>
                  </a:lnTo>
                  <a:lnTo>
                    <a:pt x="267" y="103"/>
                  </a:lnTo>
                  <a:lnTo>
                    <a:pt x="266" y="103"/>
                  </a:lnTo>
                  <a:lnTo>
                    <a:pt x="267" y="104"/>
                  </a:lnTo>
                  <a:lnTo>
                    <a:pt x="268" y="104"/>
                  </a:lnTo>
                  <a:lnTo>
                    <a:pt x="267" y="104"/>
                  </a:lnTo>
                  <a:lnTo>
                    <a:pt x="266" y="104"/>
                  </a:lnTo>
                  <a:lnTo>
                    <a:pt x="265" y="104"/>
                  </a:lnTo>
                  <a:lnTo>
                    <a:pt x="264" y="104"/>
                  </a:lnTo>
                  <a:lnTo>
                    <a:pt x="263" y="105"/>
                  </a:lnTo>
                  <a:lnTo>
                    <a:pt x="264" y="105"/>
                  </a:lnTo>
                  <a:lnTo>
                    <a:pt x="264" y="106"/>
                  </a:lnTo>
                  <a:lnTo>
                    <a:pt x="263" y="106"/>
                  </a:lnTo>
                  <a:lnTo>
                    <a:pt x="262" y="107"/>
                  </a:lnTo>
                  <a:lnTo>
                    <a:pt x="263" y="107"/>
                  </a:lnTo>
                  <a:lnTo>
                    <a:pt x="264" y="107"/>
                  </a:lnTo>
                  <a:lnTo>
                    <a:pt x="265" y="107"/>
                  </a:lnTo>
                  <a:lnTo>
                    <a:pt x="266" y="108"/>
                  </a:lnTo>
                  <a:lnTo>
                    <a:pt x="266" y="109"/>
                  </a:lnTo>
                  <a:lnTo>
                    <a:pt x="265" y="110"/>
                  </a:lnTo>
                  <a:lnTo>
                    <a:pt x="264" y="110"/>
                  </a:lnTo>
                  <a:lnTo>
                    <a:pt x="263" y="110"/>
                  </a:lnTo>
                  <a:lnTo>
                    <a:pt x="263" y="109"/>
                  </a:lnTo>
                  <a:lnTo>
                    <a:pt x="262" y="109"/>
                  </a:lnTo>
                  <a:lnTo>
                    <a:pt x="261" y="109"/>
                  </a:lnTo>
                  <a:lnTo>
                    <a:pt x="260" y="109"/>
                  </a:lnTo>
                  <a:lnTo>
                    <a:pt x="261" y="110"/>
                  </a:lnTo>
                  <a:lnTo>
                    <a:pt x="262" y="110"/>
                  </a:lnTo>
                  <a:lnTo>
                    <a:pt x="263" y="111"/>
                  </a:lnTo>
                  <a:lnTo>
                    <a:pt x="263" y="112"/>
                  </a:lnTo>
                  <a:lnTo>
                    <a:pt x="262" y="111"/>
                  </a:lnTo>
                  <a:lnTo>
                    <a:pt x="259" y="110"/>
                  </a:lnTo>
                  <a:lnTo>
                    <a:pt x="259" y="111"/>
                  </a:lnTo>
                  <a:lnTo>
                    <a:pt x="259" y="112"/>
                  </a:lnTo>
                  <a:lnTo>
                    <a:pt x="260" y="113"/>
                  </a:lnTo>
                  <a:lnTo>
                    <a:pt x="261" y="114"/>
                  </a:lnTo>
                  <a:lnTo>
                    <a:pt x="261" y="115"/>
                  </a:lnTo>
                  <a:lnTo>
                    <a:pt x="261" y="116"/>
                  </a:lnTo>
                  <a:lnTo>
                    <a:pt x="260" y="116"/>
                  </a:lnTo>
                  <a:lnTo>
                    <a:pt x="259" y="116"/>
                  </a:lnTo>
                  <a:lnTo>
                    <a:pt x="257" y="115"/>
                  </a:lnTo>
                  <a:lnTo>
                    <a:pt x="255" y="115"/>
                  </a:lnTo>
                  <a:lnTo>
                    <a:pt x="254" y="115"/>
                  </a:lnTo>
                  <a:lnTo>
                    <a:pt x="253" y="116"/>
                  </a:lnTo>
                  <a:lnTo>
                    <a:pt x="251" y="116"/>
                  </a:lnTo>
                  <a:lnTo>
                    <a:pt x="250" y="116"/>
                  </a:lnTo>
                  <a:lnTo>
                    <a:pt x="245" y="115"/>
                  </a:lnTo>
                  <a:lnTo>
                    <a:pt x="241" y="114"/>
                  </a:lnTo>
                  <a:lnTo>
                    <a:pt x="237" y="113"/>
                  </a:lnTo>
                  <a:lnTo>
                    <a:pt x="234" y="111"/>
                  </a:lnTo>
                  <a:lnTo>
                    <a:pt x="233" y="110"/>
                  </a:lnTo>
                  <a:lnTo>
                    <a:pt x="232" y="111"/>
                  </a:lnTo>
                  <a:lnTo>
                    <a:pt x="233" y="112"/>
                  </a:lnTo>
                  <a:lnTo>
                    <a:pt x="234" y="112"/>
                  </a:lnTo>
                  <a:lnTo>
                    <a:pt x="237" y="114"/>
                  </a:lnTo>
                  <a:lnTo>
                    <a:pt x="238" y="115"/>
                  </a:lnTo>
                  <a:lnTo>
                    <a:pt x="237" y="116"/>
                  </a:lnTo>
                  <a:lnTo>
                    <a:pt x="238" y="118"/>
                  </a:lnTo>
                  <a:lnTo>
                    <a:pt x="239" y="118"/>
                  </a:lnTo>
                  <a:lnTo>
                    <a:pt x="240" y="118"/>
                  </a:lnTo>
                  <a:lnTo>
                    <a:pt x="241" y="118"/>
                  </a:lnTo>
                  <a:lnTo>
                    <a:pt x="247" y="118"/>
                  </a:lnTo>
                  <a:lnTo>
                    <a:pt x="249" y="118"/>
                  </a:lnTo>
                  <a:lnTo>
                    <a:pt x="253" y="119"/>
                  </a:lnTo>
                  <a:lnTo>
                    <a:pt x="255" y="119"/>
                  </a:lnTo>
                  <a:lnTo>
                    <a:pt x="254" y="119"/>
                  </a:lnTo>
                  <a:lnTo>
                    <a:pt x="254" y="120"/>
                  </a:lnTo>
                  <a:lnTo>
                    <a:pt x="255" y="121"/>
                  </a:lnTo>
                  <a:lnTo>
                    <a:pt x="256" y="121"/>
                  </a:lnTo>
                  <a:lnTo>
                    <a:pt x="256" y="122"/>
                  </a:lnTo>
                  <a:lnTo>
                    <a:pt x="254" y="122"/>
                  </a:lnTo>
                  <a:lnTo>
                    <a:pt x="254" y="123"/>
                  </a:lnTo>
                  <a:lnTo>
                    <a:pt x="254" y="124"/>
                  </a:lnTo>
                  <a:lnTo>
                    <a:pt x="254" y="125"/>
                  </a:lnTo>
                  <a:lnTo>
                    <a:pt x="255" y="125"/>
                  </a:lnTo>
                  <a:lnTo>
                    <a:pt x="255" y="126"/>
                  </a:lnTo>
                  <a:lnTo>
                    <a:pt x="255" y="127"/>
                  </a:lnTo>
                  <a:lnTo>
                    <a:pt x="256" y="127"/>
                  </a:lnTo>
                  <a:lnTo>
                    <a:pt x="256" y="125"/>
                  </a:lnTo>
                  <a:lnTo>
                    <a:pt x="257" y="124"/>
                  </a:lnTo>
                  <a:lnTo>
                    <a:pt x="259" y="124"/>
                  </a:lnTo>
                  <a:lnTo>
                    <a:pt x="259" y="123"/>
                  </a:lnTo>
                  <a:lnTo>
                    <a:pt x="260" y="122"/>
                  </a:lnTo>
                  <a:lnTo>
                    <a:pt x="261" y="122"/>
                  </a:lnTo>
                  <a:lnTo>
                    <a:pt x="261" y="123"/>
                  </a:lnTo>
                  <a:lnTo>
                    <a:pt x="260" y="124"/>
                  </a:lnTo>
                  <a:lnTo>
                    <a:pt x="260" y="126"/>
                  </a:lnTo>
                  <a:lnTo>
                    <a:pt x="260" y="127"/>
                  </a:lnTo>
                  <a:lnTo>
                    <a:pt x="261" y="129"/>
                  </a:lnTo>
                  <a:lnTo>
                    <a:pt x="261" y="130"/>
                  </a:lnTo>
                  <a:lnTo>
                    <a:pt x="261" y="131"/>
                  </a:lnTo>
                  <a:lnTo>
                    <a:pt x="260" y="131"/>
                  </a:lnTo>
                  <a:lnTo>
                    <a:pt x="259" y="130"/>
                  </a:lnTo>
                  <a:lnTo>
                    <a:pt x="259" y="129"/>
                  </a:lnTo>
                  <a:lnTo>
                    <a:pt x="257" y="129"/>
                  </a:lnTo>
                  <a:lnTo>
                    <a:pt x="257" y="130"/>
                  </a:lnTo>
                  <a:lnTo>
                    <a:pt x="256" y="130"/>
                  </a:lnTo>
                  <a:lnTo>
                    <a:pt x="256" y="131"/>
                  </a:lnTo>
                  <a:lnTo>
                    <a:pt x="257" y="132"/>
                  </a:lnTo>
                  <a:lnTo>
                    <a:pt x="256" y="133"/>
                  </a:lnTo>
                  <a:lnTo>
                    <a:pt x="255" y="133"/>
                  </a:lnTo>
                  <a:lnTo>
                    <a:pt x="256" y="134"/>
                  </a:lnTo>
                  <a:lnTo>
                    <a:pt x="255" y="135"/>
                  </a:lnTo>
                  <a:lnTo>
                    <a:pt x="253" y="135"/>
                  </a:lnTo>
                  <a:lnTo>
                    <a:pt x="252" y="135"/>
                  </a:lnTo>
                  <a:lnTo>
                    <a:pt x="251" y="135"/>
                  </a:lnTo>
                  <a:lnTo>
                    <a:pt x="251" y="136"/>
                  </a:lnTo>
                  <a:lnTo>
                    <a:pt x="252" y="136"/>
                  </a:lnTo>
                  <a:lnTo>
                    <a:pt x="252" y="137"/>
                  </a:lnTo>
                  <a:lnTo>
                    <a:pt x="251" y="137"/>
                  </a:lnTo>
                  <a:lnTo>
                    <a:pt x="249" y="137"/>
                  </a:lnTo>
                  <a:lnTo>
                    <a:pt x="247" y="136"/>
                  </a:lnTo>
                  <a:lnTo>
                    <a:pt x="246" y="136"/>
                  </a:lnTo>
                  <a:lnTo>
                    <a:pt x="247" y="138"/>
                  </a:lnTo>
                  <a:lnTo>
                    <a:pt x="248" y="138"/>
                  </a:lnTo>
                  <a:lnTo>
                    <a:pt x="249" y="138"/>
                  </a:lnTo>
                  <a:lnTo>
                    <a:pt x="250" y="139"/>
                  </a:lnTo>
                  <a:lnTo>
                    <a:pt x="249" y="139"/>
                  </a:lnTo>
                  <a:lnTo>
                    <a:pt x="248" y="140"/>
                  </a:lnTo>
                  <a:lnTo>
                    <a:pt x="247" y="139"/>
                  </a:lnTo>
                  <a:lnTo>
                    <a:pt x="244" y="138"/>
                  </a:lnTo>
                  <a:lnTo>
                    <a:pt x="241" y="136"/>
                  </a:lnTo>
                  <a:lnTo>
                    <a:pt x="240" y="135"/>
                  </a:lnTo>
                  <a:lnTo>
                    <a:pt x="240" y="134"/>
                  </a:lnTo>
                  <a:lnTo>
                    <a:pt x="239" y="134"/>
                  </a:lnTo>
                  <a:lnTo>
                    <a:pt x="238" y="134"/>
                  </a:lnTo>
                  <a:lnTo>
                    <a:pt x="237" y="135"/>
                  </a:lnTo>
                  <a:lnTo>
                    <a:pt x="236" y="135"/>
                  </a:lnTo>
                  <a:lnTo>
                    <a:pt x="235" y="135"/>
                  </a:lnTo>
                  <a:lnTo>
                    <a:pt x="234" y="135"/>
                  </a:lnTo>
                  <a:lnTo>
                    <a:pt x="233" y="135"/>
                  </a:lnTo>
                  <a:lnTo>
                    <a:pt x="230" y="135"/>
                  </a:lnTo>
                  <a:lnTo>
                    <a:pt x="228" y="134"/>
                  </a:lnTo>
                  <a:lnTo>
                    <a:pt x="227" y="134"/>
                  </a:lnTo>
                  <a:lnTo>
                    <a:pt x="225" y="134"/>
                  </a:lnTo>
                  <a:lnTo>
                    <a:pt x="224" y="134"/>
                  </a:lnTo>
                  <a:lnTo>
                    <a:pt x="224" y="135"/>
                  </a:lnTo>
                  <a:lnTo>
                    <a:pt x="225" y="135"/>
                  </a:lnTo>
                  <a:lnTo>
                    <a:pt x="228" y="136"/>
                  </a:lnTo>
                  <a:lnTo>
                    <a:pt x="231" y="136"/>
                  </a:lnTo>
                  <a:lnTo>
                    <a:pt x="234" y="136"/>
                  </a:lnTo>
                  <a:lnTo>
                    <a:pt x="236" y="137"/>
                  </a:lnTo>
                  <a:lnTo>
                    <a:pt x="239" y="138"/>
                  </a:lnTo>
                  <a:lnTo>
                    <a:pt x="244" y="140"/>
                  </a:lnTo>
                  <a:lnTo>
                    <a:pt x="244" y="141"/>
                  </a:lnTo>
                  <a:lnTo>
                    <a:pt x="242" y="142"/>
                  </a:lnTo>
                  <a:lnTo>
                    <a:pt x="241" y="142"/>
                  </a:lnTo>
                  <a:lnTo>
                    <a:pt x="241" y="141"/>
                  </a:lnTo>
                  <a:lnTo>
                    <a:pt x="240" y="141"/>
                  </a:lnTo>
                  <a:lnTo>
                    <a:pt x="238" y="142"/>
                  </a:lnTo>
                  <a:lnTo>
                    <a:pt x="238" y="143"/>
                  </a:lnTo>
                  <a:lnTo>
                    <a:pt x="239" y="143"/>
                  </a:lnTo>
                  <a:lnTo>
                    <a:pt x="239" y="142"/>
                  </a:lnTo>
                  <a:lnTo>
                    <a:pt x="240" y="142"/>
                  </a:lnTo>
                  <a:lnTo>
                    <a:pt x="242" y="143"/>
                  </a:lnTo>
                  <a:lnTo>
                    <a:pt x="243" y="142"/>
                  </a:lnTo>
                  <a:lnTo>
                    <a:pt x="245" y="141"/>
                  </a:lnTo>
                  <a:lnTo>
                    <a:pt x="246" y="141"/>
                  </a:lnTo>
                  <a:lnTo>
                    <a:pt x="247" y="142"/>
                  </a:lnTo>
                  <a:lnTo>
                    <a:pt x="248" y="142"/>
                  </a:lnTo>
                  <a:lnTo>
                    <a:pt x="248" y="143"/>
                  </a:lnTo>
                  <a:lnTo>
                    <a:pt x="247" y="143"/>
                  </a:lnTo>
                  <a:lnTo>
                    <a:pt x="248" y="143"/>
                  </a:lnTo>
                  <a:lnTo>
                    <a:pt x="248" y="144"/>
                  </a:lnTo>
                  <a:lnTo>
                    <a:pt x="249" y="144"/>
                  </a:lnTo>
                  <a:lnTo>
                    <a:pt x="249" y="145"/>
                  </a:lnTo>
                  <a:lnTo>
                    <a:pt x="250" y="146"/>
                  </a:lnTo>
                  <a:lnTo>
                    <a:pt x="251" y="146"/>
                  </a:lnTo>
                  <a:lnTo>
                    <a:pt x="252" y="147"/>
                  </a:lnTo>
                  <a:lnTo>
                    <a:pt x="252" y="149"/>
                  </a:lnTo>
                  <a:lnTo>
                    <a:pt x="251" y="149"/>
                  </a:lnTo>
                  <a:lnTo>
                    <a:pt x="250" y="149"/>
                  </a:lnTo>
                  <a:lnTo>
                    <a:pt x="249" y="147"/>
                  </a:lnTo>
                  <a:lnTo>
                    <a:pt x="248" y="147"/>
                  </a:lnTo>
                  <a:lnTo>
                    <a:pt x="248" y="149"/>
                  </a:lnTo>
                  <a:lnTo>
                    <a:pt x="249" y="149"/>
                  </a:lnTo>
                  <a:lnTo>
                    <a:pt x="248" y="149"/>
                  </a:lnTo>
                  <a:lnTo>
                    <a:pt x="247" y="149"/>
                  </a:lnTo>
                  <a:lnTo>
                    <a:pt x="246" y="149"/>
                  </a:lnTo>
                  <a:lnTo>
                    <a:pt x="245" y="149"/>
                  </a:lnTo>
                  <a:lnTo>
                    <a:pt x="243" y="149"/>
                  </a:lnTo>
                  <a:lnTo>
                    <a:pt x="241" y="149"/>
                  </a:lnTo>
                  <a:lnTo>
                    <a:pt x="240" y="146"/>
                  </a:lnTo>
                  <a:lnTo>
                    <a:pt x="238" y="146"/>
                  </a:lnTo>
                  <a:lnTo>
                    <a:pt x="236" y="145"/>
                  </a:lnTo>
                  <a:lnTo>
                    <a:pt x="236" y="146"/>
                  </a:lnTo>
                  <a:lnTo>
                    <a:pt x="235" y="146"/>
                  </a:lnTo>
                  <a:lnTo>
                    <a:pt x="232" y="146"/>
                  </a:lnTo>
                  <a:lnTo>
                    <a:pt x="230" y="145"/>
                  </a:lnTo>
                  <a:lnTo>
                    <a:pt x="226" y="145"/>
                  </a:lnTo>
                  <a:lnTo>
                    <a:pt x="226" y="146"/>
                  </a:lnTo>
                  <a:lnTo>
                    <a:pt x="227" y="146"/>
                  </a:lnTo>
                  <a:lnTo>
                    <a:pt x="232" y="147"/>
                  </a:lnTo>
                  <a:lnTo>
                    <a:pt x="233" y="147"/>
                  </a:lnTo>
                  <a:lnTo>
                    <a:pt x="234" y="149"/>
                  </a:lnTo>
                  <a:lnTo>
                    <a:pt x="235" y="149"/>
                  </a:lnTo>
                  <a:lnTo>
                    <a:pt x="235" y="150"/>
                  </a:lnTo>
                  <a:lnTo>
                    <a:pt x="236" y="150"/>
                  </a:lnTo>
                  <a:lnTo>
                    <a:pt x="238" y="150"/>
                  </a:lnTo>
                  <a:lnTo>
                    <a:pt x="239" y="151"/>
                  </a:lnTo>
                  <a:lnTo>
                    <a:pt x="240" y="151"/>
                  </a:lnTo>
                  <a:lnTo>
                    <a:pt x="240" y="152"/>
                  </a:lnTo>
                  <a:lnTo>
                    <a:pt x="241" y="152"/>
                  </a:lnTo>
                  <a:lnTo>
                    <a:pt x="242" y="152"/>
                  </a:lnTo>
                  <a:lnTo>
                    <a:pt x="244" y="153"/>
                  </a:lnTo>
                  <a:lnTo>
                    <a:pt x="246" y="153"/>
                  </a:lnTo>
                  <a:lnTo>
                    <a:pt x="246" y="154"/>
                  </a:lnTo>
                  <a:lnTo>
                    <a:pt x="247" y="155"/>
                  </a:lnTo>
                  <a:lnTo>
                    <a:pt x="248" y="156"/>
                  </a:lnTo>
                  <a:lnTo>
                    <a:pt x="248" y="157"/>
                  </a:lnTo>
                  <a:lnTo>
                    <a:pt x="248" y="158"/>
                  </a:lnTo>
                  <a:lnTo>
                    <a:pt x="247" y="157"/>
                  </a:lnTo>
                  <a:lnTo>
                    <a:pt x="246" y="157"/>
                  </a:lnTo>
                  <a:lnTo>
                    <a:pt x="245" y="156"/>
                  </a:lnTo>
                  <a:lnTo>
                    <a:pt x="245" y="157"/>
                  </a:lnTo>
                  <a:lnTo>
                    <a:pt x="241" y="157"/>
                  </a:lnTo>
                  <a:lnTo>
                    <a:pt x="240" y="156"/>
                  </a:lnTo>
                  <a:lnTo>
                    <a:pt x="239" y="156"/>
                  </a:lnTo>
                  <a:lnTo>
                    <a:pt x="238" y="155"/>
                  </a:lnTo>
                  <a:lnTo>
                    <a:pt x="237" y="155"/>
                  </a:lnTo>
                  <a:lnTo>
                    <a:pt x="237" y="156"/>
                  </a:lnTo>
                  <a:lnTo>
                    <a:pt x="236" y="156"/>
                  </a:lnTo>
                  <a:lnTo>
                    <a:pt x="232" y="155"/>
                  </a:lnTo>
                  <a:lnTo>
                    <a:pt x="231" y="155"/>
                  </a:lnTo>
                  <a:lnTo>
                    <a:pt x="230" y="155"/>
                  </a:lnTo>
                  <a:lnTo>
                    <a:pt x="229" y="154"/>
                  </a:lnTo>
                  <a:lnTo>
                    <a:pt x="228" y="154"/>
                  </a:lnTo>
                  <a:lnTo>
                    <a:pt x="227" y="153"/>
                  </a:lnTo>
                  <a:lnTo>
                    <a:pt x="225" y="153"/>
                  </a:lnTo>
                  <a:lnTo>
                    <a:pt x="223" y="154"/>
                  </a:lnTo>
                  <a:lnTo>
                    <a:pt x="220" y="154"/>
                  </a:lnTo>
                  <a:lnTo>
                    <a:pt x="216" y="153"/>
                  </a:lnTo>
                  <a:lnTo>
                    <a:pt x="212" y="152"/>
                  </a:lnTo>
                  <a:lnTo>
                    <a:pt x="207" y="152"/>
                  </a:lnTo>
                  <a:lnTo>
                    <a:pt x="206" y="152"/>
                  </a:lnTo>
                  <a:lnTo>
                    <a:pt x="206" y="153"/>
                  </a:lnTo>
                  <a:lnTo>
                    <a:pt x="207" y="153"/>
                  </a:lnTo>
                  <a:lnTo>
                    <a:pt x="210" y="153"/>
                  </a:lnTo>
                  <a:lnTo>
                    <a:pt x="212" y="153"/>
                  </a:lnTo>
                  <a:lnTo>
                    <a:pt x="213" y="154"/>
                  </a:lnTo>
                  <a:lnTo>
                    <a:pt x="214" y="154"/>
                  </a:lnTo>
                  <a:lnTo>
                    <a:pt x="215" y="154"/>
                  </a:lnTo>
                  <a:lnTo>
                    <a:pt x="216" y="155"/>
                  </a:lnTo>
                  <a:lnTo>
                    <a:pt x="217" y="155"/>
                  </a:lnTo>
                  <a:lnTo>
                    <a:pt x="220" y="155"/>
                  </a:lnTo>
                  <a:lnTo>
                    <a:pt x="226" y="155"/>
                  </a:lnTo>
                  <a:lnTo>
                    <a:pt x="227" y="156"/>
                  </a:lnTo>
                  <a:lnTo>
                    <a:pt x="227" y="157"/>
                  </a:lnTo>
                  <a:lnTo>
                    <a:pt x="226" y="158"/>
                  </a:lnTo>
                  <a:lnTo>
                    <a:pt x="227" y="158"/>
                  </a:lnTo>
                  <a:lnTo>
                    <a:pt x="228" y="157"/>
                  </a:lnTo>
                  <a:lnTo>
                    <a:pt x="229" y="156"/>
                  </a:lnTo>
                  <a:lnTo>
                    <a:pt x="230" y="156"/>
                  </a:lnTo>
                  <a:lnTo>
                    <a:pt x="232" y="157"/>
                  </a:lnTo>
                  <a:lnTo>
                    <a:pt x="234" y="157"/>
                  </a:lnTo>
                  <a:lnTo>
                    <a:pt x="234" y="158"/>
                  </a:lnTo>
                  <a:lnTo>
                    <a:pt x="233" y="159"/>
                  </a:lnTo>
                  <a:lnTo>
                    <a:pt x="232" y="160"/>
                  </a:lnTo>
                  <a:lnTo>
                    <a:pt x="231" y="161"/>
                  </a:lnTo>
                  <a:lnTo>
                    <a:pt x="232" y="162"/>
                  </a:lnTo>
                  <a:lnTo>
                    <a:pt x="234" y="160"/>
                  </a:lnTo>
                  <a:lnTo>
                    <a:pt x="235" y="159"/>
                  </a:lnTo>
                  <a:lnTo>
                    <a:pt x="236" y="159"/>
                  </a:lnTo>
                  <a:lnTo>
                    <a:pt x="237" y="159"/>
                  </a:lnTo>
                  <a:lnTo>
                    <a:pt x="238" y="159"/>
                  </a:lnTo>
                  <a:lnTo>
                    <a:pt x="240" y="159"/>
                  </a:lnTo>
                  <a:lnTo>
                    <a:pt x="241" y="160"/>
                  </a:lnTo>
                  <a:lnTo>
                    <a:pt x="242" y="160"/>
                  </a:lnTo>
                  <a:lnTo>
                    <a:pt x="243" y="159"/>
                  </a:lnTo>
                  <a:lnTo>
                    <a:pt x="244" y="160"/>
                  </a:lnTo>
                  <a:lnTo>
                    <a:pt x="245" y="160"/>
                  </a:lnTo>
                  <a:lnTo>
                    <a:pt x="245" y="161"/>
                  </a:lnTo>
                  <a:lnTo>
                    <a:pt x="244" y="161"/>
                  </a:lnTo>
                  <a:lnTo>
                    <a:pt x="243" y="161"/>
                  </a:lnTo>
                  <a:lnTo>
                    <a:pt x="243" y="162"/>
                  </a:lnTo>
                  <a:lnTo>
                    <a:pt x="244" y="162"/>
                  </a:lnTo>
                  <a:lnTo>
                    <a:pt x="244" y="163"/>
                  </a:lnTo>
                  <a:lnTo>
                    <a:pt x="246" y="163"/>
                  </a:lnTo>
                  <a:lnTo>
                    <a:pt x="247" y="163"/>
                  </a:lnTo>
                  <a:lnTo>
                    <a:pt x="247" y="164"/>
                  </a:lnTo>
                  <a:lnTo>
                    <a:pt x="246" y="164"/>
                  </a:lnTo>
                  <a:lnTo>
                    <a:pt x="245" y="165"/>
                  </a:lnTo>
                  <a:lnTo>
                    <a:pt x="246" y="166"/>
                  </a:lnTo>
                  <a:lnTo>
                    <a:pt x="247" y="166"/>
                  </a:lnTo>
                  <a:lnTo>
                    <a:pt x="246" y="167"/>
                  </a:lnTo>
                  <a:lnTo>
                    <a:pt x="245" y="167"/>
                  </a:lnTo>
                  <a:lnTo>
                    <a:pt x="244" y="166"/>
                  </a:lnTo>
                  <a:lnTo>
                    <a:pt x="243" y="165"/>
                  </a:lnTo>
                  <a:lnTo>
                    <a:pt x="242" y="164"/>
                  </a:lnTo>
                  <a:lnTo>
                    <a:pt x="241" y="163"/>
                  </a:lnTo>
                  <a:lnTo>
                    <a:pt x="241" y="164"/>
                  </a:lnTo>
                  <a:lnTo>
                    <a:pt x="240" y="164"/>
                  </a:lnTo>
                  <a:lnTo>
                    <a:pt x="241" y="165"/>
                  </a:lnTo>
                  <a:lnTo>
                    <a:pt x="242" y="167"/>
                  </a:lnTo>
                  <a:lnTo>
                    <a:pt x="242" y="168"/>
                  </a:lnTo>
                  <a:lnTo>
                    <a:pt x="241" y="169"/>
                  </a:lnTo>
                  <a:lnTo>
                    <a:pt x="242" y="170"/>
                  </a:lnTo>
                  <a:lnTo>
                    <a:pt x="244" y="170"/>
                  </a:lnTo>
                  <a:lnTo>
                    <a:pt x="244" y="171"/>
                  </a:lnTo>
                  <a:lnTo>
                    <a:pt x="245" y="171"/>
                  </a:lnTo>
                  <a:lnTo>
                    <a:pt x="245" y="172"/>
                  </a:lnTo>
                  <a:lnTo>
                    <a:pt x="244" y="172"/>
                  </a:lnTo>
                  <a:lnTo>
                    <a:pt x="242" y="172"/>
                  </a:lnTo>
                  <a:lnTo>
                    <a:pt x="240" y="173"/>
                  </a:lnTo>
                  <a:lnTo>
                    <a:pt x="238" y="173"/>
                  </a:lnTo>
                  <a:lnTo>
                    <a:pt x="235" y="174"/>
                  </a:lnTo>
                  <a:lnTo>
                    <a:pt x="234" y="175"/>
                  </a:lnTo>
                  <a:lnTo>
                    <a:pt x="232" y="175"/>
                  </a:lnTo>
                  <a:lnTo>
                    <a:pt x="230" y="175"/>
                  </a:lnTo>
                  <a:lnTo>
                    <a:pt x="228" y="174"/>
                  </a:lnTo>
                  <a:lnTo>
                    <a:pt x="227" y="174"/>
                  </a:lnTo>
                  <a:lnTo>
                    <a:pt x="226" y="173"/>
                  </a:lnTo>
                  <a:lnTo>
                    <a:pt x="223" y="172"/>
                  </a:lnTo>
                  <a:lnTo>
                    <a:pt x="221" y="172"/>
                  </a:lnTo>
                  <a:lnTo>
                    <a:pt x="220" y="172"/>
                  </a:lnTo>
                  <a:lnTo>
                    <a:pt x="218" y="171"/>
                  </a:lnTo>
                  <a:lnTo>
                    <a:pt x="217" y="171"/>
                  </a:lnTo>
                  <a:lnTo>
                    <a:pt x="216" y="171"/>
                  </a:lnTo>
                  <a:lnTo>
                    <a:pt x="215" y="171"/>
                  </a:lnTo>
                  <a:lnTo>
                    <a:pt x="215" y="170"/>
                  </a:lnTo>
                  <a:lnTo>
                    <a:pt x="213" y="169"/>
                  </a:lnTo>
                  <a:lnTo>
                    <a:pt x="211" y="169"/>
                  </a:lnTo>
                  <a:lnTo>
                    <a:pt x="210" y="170"/>
                  </a:lnTo>
                  <a:lnTo>
                    <a:pt x="210" y="171"/>
                  </a:lnTo>
                  <a:lnTo>
                    <a:pt x="212" y="172"/>
                  </a:lnTo>
                  <a:lnTo>
                    <a:pt x="213" y="172"/>
                  </a:lnTo>
                  <a:lnTo>
                    <a:pt x="220" y="173"/>
                  </a:lnTo>
                  <a:lnTo>
                    <a:pt x="224" y="175"/>
                  </a:lnTo>
                  <a:lnTo>
                    <a:pt x="225" y="175"/>
                  </a:lnTo>
                  <a:lnTo>
                    <a:pt x="226" y="175"/>
                  </a:lnTo>
                  <a:lnTo>
                    <a:pt x="231" y="177"/>
                  </a:lnTo>
                  <a:lnTo>
                    <a:pt x="232" y="177"/>
                  </a:lnTo>
                  <a:lnTo>
                    <a:pt x="233" y="177"/>
                  </a:lnTo>
                  <a:lnTo>
                    <a:pt x="233" y="178"/>
                  </a:lnTo>
                  <a:lnTo>
                    <a:pt x="234" y="178"/>
                  </a:lnTo>
                  <a:lnTo>
                    <a:pt x="235" y="178"/>
                  </a:lnTo>
                  <a:lnTo>
                    <a:pt x="237" y="180"/>
                  </a:lnTo>
                  <a:lnTo>
                    <a:pt x="238" y="181"/>
                  </a:lnTo>
                  <a:lnTo>
                    <a:pt x="238" y="182"/>
                  </a:lnTo>
                  <a:lnTo>
                    <a:pt x="239" y="182"/>
                  </a:lnTo>
                  <a:lnTo>
                    <a:pt x="241" y="182"/>
                  </a:lnTo>
                  <a:lnTo>
                    <a:pt x="241" y="183"/>
                  </a:lnTo>
                  <a:lnTo>
                    <a:pt x="241" y="184"/>
                  </a:lnTo>
                  <a:lnTo>
                    <a:pt x="240" y="184"/>
                  </a:lnTo>
                  <a:lnTo>
                    <a:pt x="239" y="184"/>
                  </a:lnTo>
                  <a:lnTo>
                    <a:pt x="238" y="184"/>
                  </a:lnTo>
                  <a:lnTo>
                    <a:pt x="237" y="184"/>
                  </a:lnTo>
                  <a:lnTo>
                    <a:pt x="236" y="184"/>
                  </a:lnTo>
                  <a:lnTo>
                    <a:pt x="234" y="184"/>
                  </a:lnTo>
                  <a:lnTo>
                    <a:pt x="233" y="184"/>
                  </a:lnTo>
                  <a:lnTo>
                    <a:pt x="230" y="183"/>
                  </a:lnTo>
                  <a:lnTo>
                    <a:pt x="228" y="182"/>
                  </a:lnTo>
                  <a:lnTo>
                    <a:pt x="226" y="181"/>
                  </a:lnTo>
                  <a:lnTo>
                    <a:pt x="218" y="181"/>
                  </a:lnTo>
                  <a:lnTo>
                    <a:pt x="217" y="180"/>
                  </a:lnTo>
                  <a:lnTo>
                    <a:pt x="215" y="180"/>
                  </a:lnTo>
                  <a:lnTo>
                    <a:pt x="213" y="178"/>
                  </a:lnTo>
                  <a:lnTo>
                    <a:pt x="211" y="178"/>
                  </a:lnTo>
                  <a:lnTo>
                    <a:pt x="210" y="177"/>
                  </a:lnTo>
                  <a:lnTo>
                    <a:pt x="208" y="177"/>
                  </a:lnTo>
                  <a:lnTo>
                    <a:pt x="208" y="178"/>
                  </a:lnTo>
                  <a:lnTo>
                    <a:pt x="210" y="178"/>
                  </a:lnTo>
                  <a:lnTo>
                    <a:pt x="212" y="180"/>
                  </a:lnTo>
                  <a:lnTo>
                    <a:pt x="213" y="180"/>
                  </a:lnTo>
                  <a:lnTo>
                    <a:pt x="213" y="181"/>
                  </a:lnTo>
                  <a:lnTo>
                    <a:pt x="214" y="181"/>
                  </a:lnTo>
                  <a:lnTo>
                    <a:pt x="220" y="183"/>
                  </a:lnTo>
                  <a:lnTo>
                    <a:pt x="219" y="184"/>
                  </a:lnTo>
                  <a:lnTo>
                    <a:pt x="219" y="185"/>
                  </a:lnTo>
                  <a:lnTo>
                    <a:pt x="220" y="185"/>
                  </a:lnTo>
                  <a:lnTo>
                    <a:pt x="221" y="184"/>
                  </a:lnTo>
                  <a:lnTo>
                    <a:pt x="223" y="183"/>
                  </a:lnTo>
                  <a:lnTo>
                    <a:pt x="225" y="183"/>
                  </a:lnTo>
                  <a:lnTo>
                    <a:pt x="229" y="185"/>
                  </a:lnTo>
                  <a:lnTo>
                    <a:pt x="231" y="185"/>
                  </a:lnTo>
                  <a:lnTo>
                    <a:pt x="232" y="186"/>
                  </a:lnTo>
                  <a:lnTo>
                    <a:pt x="234" y="186"/>
                  </a:lnTo>
                  <a:lnTo>
                    <a:pt x="234" y="187"/>
                  </a:lnTo>
                  <a:lnTo>
                    <a:pt x="235" y="187"/>
                  </a:lnTo>
                  <a:lnTo>
                    <a:pt x="236" y="187"/>
                  </a:lnTo>
                  <a:lnTo>
                    <a:pt x="238" y="188"/>
                  </a:lnTo>
                  <a:lnTo>
                    <a:pt x="239" y="188"/>
                  </a:lnTo>
                  <a:lnTo>
                    <a:pt x="241" y="189"/>
                  </a:lnTo>
                  <a:lnTo>
                    <a:pt x="242" y="190"/>
                  </a:lnTo>
                  <a:lnTo>
                    <a:pt x="242" y="191"/>
                  </a:lnTo>
                  <a:lnTo>
                    <a:pt x="242" y="192"/>
                  </a:lnTo>
                  <a:lnTo>
                    <a:pt x="240" y="192"/>
                  </a:lnTo>
                  <a:lnTo>
                    <a:pt x="239" y="192"/>
                  </a:lnTo>
                  <a:lnTo>
                    <a:pt x="239" y="193"/>
                  </a:lnTo>
                  <a:lnTo>
                    <a:pt x="238" y="194"/>
                  </a:lnTo>
                  <a:lnTo>
                    <a:pt x="236" y="195"/>
                  </a:lnTo>
                  <a:lnTo>
                    <a:pt x="235" y="196"/>
                  </a:lnTo>
                  <a:lnTo>
                    <a:pt x="234" y="196"/>
                  </a:lnTo>
                  <a:lnTo>
                    <a:pt x="233" y="197"/>
                  </a:lnTo>
                  <a:lnTo>
                    <a:pt x="232" y="197"/>
                  </a:lnTo>
                  <a:lnTo>
                    <a:pt x="231" y="197"/>
                  </a:lnTo>
                  <a:lnTo>
                    <a:pt x="230" y="196"/>
                  </a:lnTo>
                  <a:lnTo>
                    <a:pt x="229" y="196"/>
                  </a:lnTo>
                  <a:lnTo>
                    <a:pt x="228" y="196"/>
                  </a:lnTo>
                  <a:lnTo>
                    <a:pt x="226" y="196"/>
                  </a:lnTo>
                  <a:lnTo>
                    <a:pt x="225" y="195"/>
                  </a:lnTo>
                  <a:lnTo>
                    <a:pt x="221" y="194"/>
                  </a:lnTo>
                  <a:lnTo>
                    <a:pt x="220" y="194"/>
                  </a:lnTo>
                  <a:lnTo>
                    <a:pt x="218" y="194"/>
                  </a:lnTo>
                  <a:lnTo>
                    <a:pt x="218" y="195"/>
                  </a:lnTo>
                  <a:lnTo>
                    <a:pt x="219" y="195"/>
                  </a:lnTo>
                  <a:lnTo>
                    <a:pt x="219" y="196"/>
                  </a:lnTo>
                  <a:lnTo>
                    <a:pt x="220" y="196"/>
                  </a:lnTo>
                  <a:lnTo>
                    <a:pt x="221" y="196"/>
                  </a:lnTo>
                  <a:lnTo>
                    <a:pt x="223" y="196"/>
                  </a:lnTo>
                  <a:lnTo>
                    <a:pt x="225" y="196"/>
                  </a:lnTo>
                  <a:lnTo>
                    <a:pt x="228" y="197"/>
                  </a:lnTo>
                  <a:lnTo>
                    <a:pt x="231" y="199"/>
                  </a:lnTo>
                  <a:lnTo>
                    <a:pt x="233" y="199"/>
                  </a:lnTo>
                  <a:lnTo>
                    <a:pt x="235" y="199"/>
                  </a:lnTo>
                  <a:lnTo>
                    <a:pt x="234" y="199"/>
                  </a:lnTo>
                  <a:lnTo>
                    <a:pt x="233" y="198"/>
                  </a:lnTo>
                  <a:lnTo>
                    <a:pt x="234" y="197"/>
                  </a:lnTo>
                  <a:lnTo>
                    <a:pt x="235" y="197"/>
                  </a:lnTo>
                  <a:lnTo>
                    <a:pt x="236" y="197"/>
                  </a:lnTo>
                  <a:lnTo>
                    <a:pt x="236" y="196"/>
                  </a:lnTo>
                  <a:lnTo>
                    <a:pt x="237" y="196"/>
                  </a:lnTo>
                  <a:lnTo>
                    <a:pt x="238" y="196"/>
                  </a:lnTo>
                  <a:lnTo>
                    <a:pt x="239" y="194"/>
                  </a:lnTo>
                  <a:lnTo>
                    <a:pt x="240" y="194"/>
                  </a:lnTo>
                  <a:lnTo>
                    <a:pt x="241" y="194"/>
                  </a:lnTo>
                  <a:lnTo>
                    <a:pt x="241" y="195"/>
                  </a:lnTo>
                  <a:lnTo>
                    <a:pt x="240" y="196"/>
                  </a:lnTo>
                  <a:lnTo>
                    <a:pt x="239" y="197"/>
                  </a:lnTo>
                  <a:lnTo>
                    <a:pt x="238" y="197"/>
                  </a:lnTo>
                  <a:lnTo>
                    <a:pt x="237" y="198"/>
                  </a:lnTo>
                  <a:lnTo>
                    <a:pt x="238" y="198"/>
                  </a:lnTo>
                  <a:lnTo>
                    <a:pt x="238" y="199"/>
                  </a:lnTo>
                  <a:lnTo>
                    <a:pt x="238" y="200"/>
                  </a:lnTo>
                  <a:lnTo>
                    <a:pt x="237" y="201"/>
                  </a:lnTo>
                  <a:lnTo>
                    <a:pt x="235" y="201"/>
                  </a:lnTo>
                  <a:lnTo>
                    <a:pt x="234" y="201"/>
                  </a:lnTo>
                  <a:lnTo>
                    <a:pt x="233" y="201"/>
                  </a:lnTo>
                  <a:lnTo>
                    <a:pt x="227" y="201"/>
                  </a:lnTo>
                  <a:lnTo>
                    <a:pt x="226" y="200"/>
                  </a:lnTo>
                  <a:lnTo>
                    <a:pt x="224" y="200"/>
                  </a:lnTo>
                  <a:lnTo>
                    <a:pt x="223" y="200"/>
                  </a:lnTo>
                  <a:lnTo>
                    <a:pt x="221" y="200"/>
                  </a:lnTo>
                  <a:lnTo>
                    <a:pt x="221" y="201"/>
                  </a:lnTo>
                  <a:lnTo>
                    <a:pt x="223" y="201"/>
                  </a:lnTo>
                  <a:lnTo>
                    <a:pt x="236" y="202"/>
                  </a:lnTo>
                  <a:lnTo>
                    <a:pt x="237" y="203"/>
                  </a:lnTo>
                  <a:lnTo>
                    <a:pt x="237" y="204"/>
                  </a:lnTo>
                  <a:lnTo>
                    <a:pt x="236" y="205"/>
                  </a:lnTo>
                  <a:lnTo>
                    <a:pt x="235" y="204"/>
                  </a:lnTo>
                  <a:lnTo>
                    <a:pt x="234" y="204"/>
                  </a:lnTo>
                  <a:lnTo>
                    <a:pt x="233" y="204"/>
                  </a:lnTo>
                  <a:lnTo>
                    <a:pt x="232" y="205"/>
                  </a:lnTo>
                  <a:lnTo>
                    <a:pt x="231" y="206"/>
                  </a:lnTo>
                  <a:lnTo>
                    <a:pt x="230" y="207"/>
                  </a:lnTo>
                  <a:lnTo>
                    <a:pt x="229" y="206"/>
                  </a:lnTo>
                  <a:lnTo>
                    <a:pt x="228" y="206"/>
                  </a:lnTo>
                  <a:lnTo>
                    <a:pt x="225" y="206"/>
                  </a:lnTo>
                  <a:lnTo>
                    <a:pt x="224" y="206"/>
                  </a:lnTo>
                  <a:lnTo>
                    <a:pt x="223" y="206"/>
                  </a:lnTo>
                  <a:lnTo>
                    <a:pt x="224" y="206"/>
                  </a:lnTo>
                  <a:lnTo>
                    <a:pt x="226" y="207"/>
                  </a:lnTo>
                  <a:lnTo>
                    <a:pt x="229" y="207"/>
                  </a:lnTo>
                  <a:lnTo>
                    <a:pt x="229" y="208"/>
                  </a:lnTo>
                  <a:lnTo>
                    <a:pt x="228" y="208"/>
                  </a:lnTo>
                  <a:lnTo>
                    <a:pt x="228" y="209"/>
                  </a:lnTo>
                  <a:lnTo>
                    <a:pt x="227" y="209"/>
                  </a:lnTo>
                  <a:lnTo>
                    <a:pt x="227" y="210"/>
                  </a:lnTo>
                  <a:lnTo>
                    <a:pt x="226" y="209"/>
                  </a:lnTo>
                  <a:lnTo>
                    <a:pt x="225" y="209"/>
                  </a:lnTo>
                  <a:lnTo>
                    <a:pt x="224" y="208"/>
                  </a:lnTo>
                  <a:lnTo>
                    <a:pt x="221" y="207"/>
                  </a:lnTo>
                  <a:lnTo>
                    <a:pt x="221" y="206"/>
                  </a:lnTo>
                  <a:lnTo>
                    <a:pt x="221" y="205"/>
                  </a:lnTo>
                  <a:lnTo>
                    <a:pt x="220" y="205"/>
                  </a:lnTo>
                  <a:lnTo>
                    <a:pt x="219" y="205"/>
                  </a:lnTo>
                  <a:lnTo>
                    <a:pt x="219" y="206"/>
                  </a:lnTo>
                  <a:lnTo>
                    <a:pt x="218" y="206"/>
                  </a:lnTo>
                  <a:lnTo>
                    <a:pt x="217" y="206"/>
                  </a:lnTo>
                  <a:lnTo>
                    <a:pt x="217" y="205"/>
                  </a:lnTo>
                  <a:lnTo>
                    <a:pt x="216" y="205"/>
                  </a:lnTo>
                  <a:lnTo>
                    <a:pt x="216" y="207"/>
                  </a:lnTo>
                  <a:lnTo>
                    <a:pt x="219" y="209"/>
                  </a:lnTo>
                  <a:lnTo>
                    <a:pt x="223" y="210"/>
                  </a:lnTo>
                  <a:lnTo>
                    <a:pt x="224" y="212"/>
                  </a:lnTo>
                  <a:lnTo>
                    <a:pt x="224" y="213"/>
                  </a:lnTo>
                  <a:lnTo>
                    <a:pt x="223" y="213"/>
                  </a:lnTo>
                  <a:lnTo>
                    <a:pt x="220" y="212"/>
                  </a:lnTo>
                  <a:lnTo>
                    <a:pt x="218" y="210"/>
                  </a:lnTo>
                  <a:lnTo>
                    <a:pt x="218" y="213"/>
                  </a:lnTo>
                  <a:lnTo>
                    <a:pt x="216" y="212"/>
                  </a:lnTo>
                  <a:lnTo>
                    <a:pt x="216" y="210"/>
                  </a:lnTo>
                  <a:lnTo>
                    <a:pt x="214" y="210"/>
                  </a:lnTo>
                  <a:lnTo>
                    <a:pt x="213" y="210"/>
                  </a:lnTo>
                  <a:lnTo>
                    <a:pt x="212" y="209"/>
                  </a:lnTo>
                  <a:lnTo>
                    <a:pt x="211" y="208"/>
                  </a:lnTo>
                  <a:lnTo>
                    <a:pt x="211" y="207"/>
                  </a:lnTo>
                  <a:lnTo>
                    <a:pt x="210" y="207"/>
                  </a:lnTo>
                  <a:lnTo>
                    <a:pt x="209" y="208"/>
                  </a:lnTo>
                  <a:lnTo>
                    <a:pt x="208" y="207"/>
                  </a:lnTo>
                  <a:lnTo>
                    <a:pt x="206" y="206"/>
                  </a:lnTo>
                  <a:lnTo>
                    <a:pt x="205" y="206"/>
                  </a:lnTo>
                  <a:lnTo>
                    <a:pt x="205" y="205"/>
                  </a:lnTo>
                  <a:lnTo>
                    <a:pt x="204" y="205"/>
                  </a:lnTo>
                  <a:lnTo>
                    <a:pt x="204" y="204"/>
                  </a:lnTo>
                  <a:lnTo>
                    <a:pt x="204" y="203"/>
                  </a:lnTo>
                  <a:lnTo>
                    <a:pt x="204" y="202"/>
                  </a:lnTo>
                  <a:lnTo>
                    <a:pt x="203" y="201"/>
                  </a:lnTo>
                  <a:lnTo>
                    <a:pt x="202" y="199"/>
                  </a:lnTo>
                  <a:lnTo>
                    <a:pt x="202" y="198"/>
                  </a:lnTo>
                  <a:lnTo>
                    <a:pt x="202" y="196"/>
                  </a:lnTo>
                  <a:lnTo>
                    <a:pt x="202" y="194"/>
                  </a:lnTo>
                  <a:lnTo>
                    <a:pt x="201" y="193"/>
                  </a:lnTo>
                  <a:lnTo>
                    <a:pt x="201" y="192"/>
                  </a:lnTo>
                  <a:lnTo>
                    <a:pt x="201" y="191"/>
                  </a:lnTo>
                  <a:lnTo>
                    <a:pt x="201" y="190"/>
                  </a:lnTo>
                  <a:lnTo>
                    <a:pt x="200" y="189"/>
                  </a:lnTo>
                  <a:lnTo>
                    <a:pt x="199" y="189"/>
                  </a:lnTo>
                  <a:lnTo>
                    <a:pt x="198" y="189"/>
                  </a:lnTo>
                  <a:lnTo>
                    <a:pt x="199" y="190"/>
                  </a:lnTo>
                  <a:lnTo>
                    <a:pt x="200" y="191"/>
                  </a:lnTo>
                  <a:lnTo>
                    <a:pt x="199" y="194"/>
                  </a:lnTo>
                  <a:lnTo>
                    <a:pt x="199" y="195"/>
                  </a:lnTo>
                  <a:lnTo>
                    <a:pt x="199" y="196"/>
                  </a:lnTo>
                  <a:lnTo>
                    <a:pt x="199" y="197"/>
                  </a:lnTo>
                  <a:lnTo>
                    <a:pt x="200" y="197"/>
                  </a:lnTo>
                  <a:lnTo>
                    <a:pt x="201" y="199"/>
                  </a:lnTo>
                  <a:lnTo>
                    <a:pt x="202" y="204"/>
                  </a:lnTo>
                  <a:lnTo>
                    <a:pt x="201" y="204"/>
                  </a:lnTo>
                  <a:lnTo>
                    <a:pt x="200" y="203"/>
                  </a:lnTo>
                  <a:lnTo>
                    <a:pt x="199" y="203"/>
                  </a:lnTo>
                  <a:lnTo>
                    <a:pt x="198" y="203"/>
                  </a:lnTo>
                  <a:lnTo>
                    <a:pt x="197" y="203"/>
                  </a:lnTo>
                  <a:lnTo>
                    <a:pt x="196" y="202"/>
                  </a:lnTo>
                  <a:lnTo>
                    <a:pt x="193" y="202"/>
                  </a:lnTo>
                  <a:lnTo>
                    <a:pt x="192" y="201"/>
                  </a:lnTo>
                  <a:lnTo>
                    <a:pt x="191" y="201"/>
                  </a:lnTo>
                  <a:lnTo>
                    <a:pt x="190" y="200"/>
                  </a:lnTo>
                  <a:lnTo>
                    <a:pt x="189" y="199"/>
                  </a:lnTo>
                  <a:lnTo>
                    <a:pt x="188" y="199"/>
                  </a:lnTo>
                  <a:lnTo>
                    <a:pt x="187" y="200"/>
                  </a:lnTo>
                  <a:lnTo>
                    <a:pt x="183" y="200"/>
                  </a:lnTo>
                  <a:lnTo>
                    <a:pt x="183" y="199"/>
                  </a:lnTo>
                  <a:lnTo>
                    <a:pt x="181" y="198"/>
                  </a:lnTo>
                  <a:lnTo>
                    <a:pt x="181" y="199"/>
                  </a:lnTo>
                  <a:lnTo>
                    <a:pt x="180" y="198"/>
                  </a:lnTo>
                  <a:lnTo>
                    <a:pt x="180" y="196"/>
                  </a:lnTo>
                  <a:lnTo>
                    <a:pt x="179" y="195"/>
                  </a:lnTo>
                  <a:lnTo>
                    <a:pt x="178" y="194"/>
                  </a:lnTo>
                  <a:lnTo>
                    <a:pt x="177" y="194"/>
                  </a:lnTo>
                  <a:lnTo>
                    <a:pt x="176" y="195"/>
                  </a:lnTo>
                  <a:lnTo>
                    <a:pt x="177" y="195"/>
                  </a:lnTo>
                  <a:lnTo>
                    <a:pt x="179" y="197"/>
                  </a:lnTo>
                  <a:lnTo>
                    <a:pt x="179" y="198"/>
                  </a:lnTo>
                  <a:lnTo>
                    <a:pt x="177" y="198"/>
                  </a:lnTo>
                  <a:lnTo>
                    <a:pt x="177" y="199"/>
                  </a:lnTo>
                  <a:lnTo>
                    <a:pt x="178" y="199"/>
                  </a:lnTo>
                  <a:lnTo>
                    <a:pt x="179" y="199"/>
                  </a:lnTo>
                  <a:lnTo>
                    <a:pt x="181" y="199"/>
                  </a:lnTo>
                  <a:lnTo>
                    <a:pt x="184" y="201"/>
                  </a:lnTo>
                  <a:lnTo>
                    <a:pt x="187" y="202"/>
                  </a:lnTo>
                  <a:lnTo>
                    <a:pt x="188" y="202"/>
                  </a:lnTo>
                  <a:lnTo>
                    <a:pt x="190" y="203"/>
                  </a:lnTo>
                  <a:lnTo>
                    <a:pt x="191" y="203"/>
                  </a:lnTo>
                  <a:lnTo>
                    <a:pt x="192" y="203"/>
                  </a:lnTo>
                  <a:lnTo>
                    <a:pt x="193" y="204"/>
                  </a:lnTo>
                  <a:lnTo>
                    <a:pt x="194" y="205"/>
                  </a:lnTo>
                  <a:lnTo>
                    <a:pt x="194" y="208"/>
                  </a:lnTo>
                  <a:lnTo>
                    <a:pt x="194" y="209"/>
                  </a:lnTo>
                  <a:lnTo>
                    <a:pt x="194" y="210"/>
                  </a:lnTo>
                  <a:lnTo>
                    <a:pt x="194" y="212"/>
                  </a:lnTo>
                  <a:lnTo>
                    <a:pt x="193" y="212"/>
                  </a:lnTo>
                  <a:lnTo>
                    <a:pt x="193" y="213"/>
                  </a:lnTo>
                  <a:lnTo>
                    <a:pt x="195" y="213"/>
                  </a:lnTo>
                  <a:lnTo>
                    <a:pt x="196" y="213"/>
                  </a:lnTo>
                  <a:lnTo>
                    <a:pt x="196" y="212"/>
                  </a:lnTo>
                  <a:lnTo>
                    <a:pt x="195" y="210"/>
                  </a:lnTo>
                  <a:lnTo>
                    <a:pt x="195" y="209"/>
                  </a:lnTo>
                  <a:lnTo>
                    <a:pt x="195" y="207"/>
                  </a:lnTo>
                  <a:lnTo>
                    <a:pt x="195" y="206"/>
                  </a:lnTo>
                  <a:lnTo>
                    <a:pt x="195" y="205"/>
                  </a:lnTo>
                  <a:lnTo>
                    <a:pt x="196" y="206"/>
                  </a:lnTo>
                  <a:lnTo>
                    <a:pt x="197" y="205"/>
                  </a:lnTo>
                  <a:lnTo>
                    <a:pt x="198" y="206"/>
                  </a:lnTo>
                  <a:lnTo>
                    <a:pt x="199" y="206"/>
                  </a:lnTo>
                  <a:lnTo>
                    <a:pt x="200" y="206"/>
                  </a:lnTo>
                  <a:lnTo>
                    <a:pt x="201" y="207"/>
                  </a:lnTo>
                  <a:lnTo>
                    <a:pt x="201" y="206"/>
                  </a:lnTo>
                  <a:lnTo>
                    <a:pt x="202" y="207"/>
                  </a:lnTo>
                  <a:lnTo>
                    <a:pt x="203" y="207"/>
                  </a:lnTo>
                  <a:lnTo>
                    <a:pt x="204" y="208"/>
                  </a:lnTo>
                  <a:lnTo>
                    <a:pt x="208" y="209"/>
                  </a:lnTo>
                  <a:lnTo>
                    <a:pt x="209" y="210"/>
                  </a:lnTo>
                  <a:lnTo>
                    <a:pt x="211" y="212"/>
                  </a:lnTo>
                  <a:lnTo>
                    <a:pt x="213" y="213"/>
                  </a:lnTo>
                  <a:lnTo>
                    <a:pt x="214" y="214"/>
                  </a:lnTo>
                  <a:lnTo>
                    <a:pt x="215" y="214"/>
                  </a:lnTo>
                  <a:lnTo>
                    <a:pt x="214" y="215"/>
                  </a:lnTo>
                  <a:lnTo>
                    <a:pt x="214" y="216"/>
                  </a:lnTo>
                  <a:lnTo>
                    <a:pt x="213" y="216"/>
                  </a:lnTo>
                  <a:lnTo>
                    <a:pt x="212" y="217"/>
                  </a:lnTo>
                  <a:lnTo>
                    <a:pt x="212" y="218"/>
                  </a:lnTo>
                  <a:lnTo>
                    <a:pt x="210" y="219"/>
                  </a:lnTo>
                  <a:lnTo>
                    <a:pt x="209" y="219"/>
                  </a:lnTo>
                  <a:lnTo>
                    <a:pt x="206" y="219"/>
                  </a:lnTo>
                  <a:lnTo>
                    <a:pt x="207" y="220"/>
                  </a:lnTo>
                  <a:lnTo>
                    <a:pt x="208" y="220"/>
                  </a:lnTo>
                  <a:lnTo>
                    <a:pt x="209" y="220"/>
                  </a:lnTo>
                  <a:lnTo>
                    <a:pt x="209" y="221"/>
                  </a:lnTo>
                  <a:lnTo>
                    <a:pt x="206" y="223"/>
                  </a:lnTo>
                  <a:lnTo>
                    <a:pt x="204" y="224"/>
                  </a:lnTo>
                  <a:lnTo>
                    <a:pt x="204" y="225"/>
                  </a:lnTo>
                  <a:lnTo>
                    <a:pt x="203" y="225"/>
                  </a:lnTo>
                  <a:lnTo>
                    <a:pt x="202" y="226"/>
                  </a:lnTo>
                  <a:lnTo>
                    <a:pt x="203" y="226"/>
                  </a:lnTo>
                  <a:lnTo>
                    <a:pt x="210" y="222"/>
                  </a:lnTo>
                  <a:lnTo>
                    <a:pt x="211" y="223"/>
                  </a:lnTo>
                  <a:lnTo>
                    <a:pt x="211" y="222"/>
                  </a:lnTo>
                  <a:lnTo>
                    <a:pt x="211" y="221"/>
                  </a:lnTo>
                  <a:lnTo>
                    <a:pt x="211" y="220"/>
                  </a:lnTo>
                  <a:lnTo>
                    <a:pt x="212" y="220"/>
                  </a:lnTo>
                  <a:lnTo>
                    <a:pt x="214" y="219"/>
                  </a:lnTo>
                  <a:lnTo>
                    <a:pt x="215" y="219"/>
                  </a:lnTo>
                  <a:lnTo>
                    <a:pt x="218" y="219"/>
                  </a:lnTo>
                  <a:lnTo>
                    <a:pt x="220" y="219"/>
                  </a:lnTo>
                  <a:lnTo>
                    <a:pt x="221" y="219"/>
                  </a:lnTo>
                  <a:lnTo>
                    <a:pt x="223" y="220"/>
                  </a:lnTo>
                  <a:lnTo>
                    <a:pt x="221" y="220"/>
                  </a:lnTo>
                  <a:lnTo>
                    <a:pt x="221" y="221"/>
                  </a:lnTo>
                  <a:lnTo>
                    <a:pt x="221" y="222"/>
                  </a:lnTo>
                  <a:lnTo>
                    <a:pt x="221" y="223"/>
                  </a:lnTo>
                  <a:lnTo>
                    <a:pt x="220" y="223"/>
                  </a:lnTo>
                  <a:lnTo>
                    <a:pt x="215" y="221"/>
                  </a:lnTo>
                  <a:lnTo>
                    <a:pt x="214" y="221"/>
                  </a:lnTo>
                  <a:lnTo>
                    <a:pt x="213" y="221"/>
                  </a:lnTo>
                  <a:lnTo>
                    <a:pt x="214" y="222"/>
                  </a:lnTo>
                  <a:lnTo>
                    <a:pt x="214" y="223"/>
                  </a:lnTo>
                  <a:lnTo>
                    <a:pt x="214" y="224"/>
                  </a:lnTo>
                  <a:lnTo>
                    <a:pt x="215" y="224"/>
                  </a:lnTo>
                  <a:lnTo>
                    <a:pt x="215" y="223"/>
                  </a:lnTo>
                  <a:lnTo>
                    <a:pt x="216" y="223"/>
                  </a:lnTo>
                  <a:lnTo>
                    <a:pt x="219" y="224"/>
                  </a:lnTo>
                  <a:lnTo>
                    <a:pt x="220" y="225"/>
                  </a:lnTo>
                  <a:lnTo>
                    <a:pt x="220" y="226"/>
                  </a:lnTo>
                  <a:lnTo>
                    <a:pt x="221" y="226"/>
                  </a:lnTo>
                  <a:lnTo>
                    <a:pt x="223" y="226"/>
                  </a:lnTo>
                  <a:lnTo>
                    <a:pt x="224" y="226"/>
                  </a:lnTo>
                  <a:lnTo>
                    <a:pt x="225" y="227"/>
                  </a:lnTo>
                  <a:lnTo>
                    <a:pt x="224" y="229"/>
                  </a:lnTo>
                  <a:lnTo>
                    <a:pt x="224" y="230"/>
                  </a:lnTo>
                  <a:lnTo>
                    <a:pt x="221" y="230"/>
                  </a:lnTo>
                  <a:lnTo>
                    <a:pt x="220" y="230"/>
                  </a:lnTo>
                  <a:lnTo>
                    <a:pt x="223" y="231"/>
                  </a:lnTo>
                  <a:lnTo>
                    <a:pt x="225" y="231"/>
                  </a:lnTo>
                  <a:lnTo>
                    <a:pt x="225" y="232"/>
                  </a:lnTo>
                  <a:lnTo>
                    <a:pt x="224" y="234"/>
                  </a:lnTo>
                  <a:lnTo>
                    <a:pt x="224" y="233"/>
                  </a:lnTo>
                  <a:lnTo>
                    <a:pt x="223" y="233"/>
                  </a:lnTo>
                  <a:lnTo>
                    <a:pt x="218" y="232"/>
                  </a:lnTo>
                  <a:lnTo>
                    <a:pt x="217" y="232"/>
                  </a:lnTo>
                  <a:lnTo>
                    <a:pt x="217" y="233"/>
                  </a:lnTo>
                  <a:lnTo>
                    <a:pt x="216" y="234"/>
                  </a:lnTo>
                  <a:lnTo>
                    <a:pt x="215" y="234"/>
                  </a:lnTo>
                  <a:lnTo>
                    <a:pt x="214" y="234"/>
                  </a:lnTo>
                  <a:lnTo>
                    <a:pt x="213" y="234"/>
                  </a:lnTo>
                  <a:lnTo>
                    <a:pt x="213" y="235"/>
                  </a:lnTo>
                  <a:lnTo>
                    <a:pt x="214" y="235"/>
                  </a:lnTo>
                  <a:lnTo>
                    <a:pt x="216" y="236"/>
                  </a:lnTo>
                  <a:lnTo>
                    <a:pt x="217" y="236"/>
                  </a:lnTo>
                  <a:lnTo>
                    <a:pt x="218" y="238"/>
                  </a:lnTo>
                  <a:lnTo>
                    <a:pt x="218" y="239"/>
                  </a:lnTo>
                  <a:lnTo>
                    <a:pt x="219" y="243"/>
                  </a:lnTo>
                  <a:lnTo>
                    <a:pt x="219" y="244"/>
                  </a:lnTo>
                  <a:lnTo>
                    <a:pt x="223" y="244"/>
                  </a:lnTo>
                  <a:lnTo>
                    <a:pt x="223" y="245"/>
                  </a:lnTo>
                  <a:lnTo>
                    <a:pt x="224" y="245"/>
                  </a:lnTo>
                  <a:lnTo>
                    <a:pt x="224" y="246"/>
                  </a:lnTo>
                  <a:lnTo>
                    <a:pt x="224" y="247"/>
                  </a:lnTo>
                  <a:lnTo>
                    <a:pt x="223" y="247"/>
                  </a:lnTo>
                  <a:lnTo>
                    <a:pt x="223" y="248"/>
                  </a:lnTo>
                  <a:lnTo>
                    <a:pt x="221" y="248"/>
                  </a:lnTo>
                  <a:lnTo>
                    <a:pt x="221" y="247"/>
                  </a:lnTo>
                  <a:lnTo>
                    <a:pt x="221" y="248"/>
                  </a:lnTo>
                  <a:lnTo>
                    <a:pt x="220" y="248"/>
                  </a:lnTo>
                  <a:lnTo>
                    <a:pt x="219" y="248"/>
                  </a:lnTo>
                  <a:lnTo>
                    <a:pt x="218" y="247"/>
                  </a:lnTo>
                  <a:lnTo>
                    <a:pt x="216" y="247"/>
                  </a:lnTo>
                  <a:lnTo>
                    <a:pt x="212" y="246"/>
                  </a:lnTo>
                  <a:lnTo>
                    <a:pt x="211" y="246"/>
                  </a:lnTo>
                  <a:lnTo>
                    <a:pt x="211" y="245"/>
                  </a:lnTo>
                  <a:lnTo>
                    <a:pt x="211" y="244"/>
                  </a:lnTo>
                  <a:lnTo>
                    <a:pt x="210" y="244"/>
                  </a:lnTo>
                  <a:lnTo>
                    <a:pt x="210" y="245"/>
                  </a:lnTo>
                  <a:lnTo>
                    <a:pt x="207" y="244"/>
                  </a:lnTo>
                  <a:lnTo>
                    <a:pt x="204" y="243"/>
                  </a:lnTo>
                  <a:lnTo>
                    <a:pt x="200" y="241"/>
                  </a:lnTo>
                  <a:lnTo>
                    <a:pt x="199" y="241"/>
                  </a:lnTo>
                  <a:lnTo>
                    <a:pt x="200" y="240"/>
                  </a:lnTo>
                  <a:lnTo>
                    <a:pt x="200" y="238"/>
                  </a:lnTo>
                  <a:lnTo>
                    <a:pt x="200" y="237"/>
                  </a:lnTo>
                  <a:lnTo>
                    <a:pt x="200" y="236"/>
                  </a:lnTo>
                  <a:lnTo>
                    <a:pt x="199" y="236"/>
                  </a:lnTo>
                  <a:lnTo>
                    <a:pt x="199" y="237"/>
                  </a:lnTo>
                  <a:lnTo>
                    <a:pt x="199" y="239"/>
                  </a:lnTo>
                  <a:lnTo>
                    <a:pt x="198" y="240"/>
                  </a:lnTo>
                  <a:lnTo>
                    <a:pt x="197" y="240"/>
                  </a:lnTo>
                  <a:lnTo>
                    <a:pt x="197" y="239"/>
                  </a:lnTo>
                  <a:lnTo>
                    <a:pt x="196" y="239"/>
                  </a:lnTo>
                  <a:lnTo>
                    <a:pt x="195" y="238"/>
                  </a:lnTo>
                  <a:lnTo>
                    <a:pt x="194" y="238"/>
                  </a:lnTo>
                  <a:lnTo>
                    <a:pt x="191" y="238"/>
                  </a:lnTo>
                  <a:lnTo>
                    <a:pt x="184" y="236"/>
                  </a:lnTo>
                  <a:lnTo>
                    <a:pt x="183" y="236"/>
                  </a:lnTo>
                  <a:lnTo>
                    <a:pt x="178" y="235"/>
                  </a:lnTo>
                  <a:lnTo>
                    <a:pt x="177" y="235"/>
                  </a:lnTo>
                  <a:lnTo>
                    <a:pt x="176" y="235"/>
                  </a:lnTo>
                  <a:lnTo>
                    <a:pt x="176" y="237"/>
                  </a:lnTo>
                  <a:lnTo>
                    <a:pt x="175" y="237"/>
                  </a:lnTo>
                  <a:lnTo>
                    <a:pt x="175" y="236"/>
                  </a:lnTo>
                  <a:lnTo>
                    <a:pt x="175" y="234"/>
                  </a:lnTo>
                  <a:lnTo>
                    <a:pt x="176" y="232"/>
                  </a:lnTo>
                  <a:lnTo>
                    <a:pt x="176" y="231"/>
                  </a:lnTo>
                  <a:lnTo>
                    <a:pt x="177" y="230"/>
                  </a:lnTo>
                  <a:lnTo>
                    <a:pt x="178" y="230"/>
                  </a:lnTo>
                  <a:lnTo>
                    <a:pt x="179" y="229"/>
                  </a:lnTo>
                  <a:lnTo>
                    <a:pt x="181" y="227"/>
                  </a:lnTo>
                  <a:lnTo>
                    <a:pt x="183" y="226"/>
                  </a:lnTo>
                  <a:lnTo>
                    <a:pt x="183" y="225"/>
                  </a:lnTo>
                  <a:lnTo>
                    <a:pt x="185" y="225"/>
                  </a:lnTo>
                  <a:lnTo>
                    <a:pt x="185" y="224"/>
                  </a:lnTo>
                  <a:lnTo>
                    <a:pt x="183" y="224"/>
                  </a:lnTo>
                  <a:lnTo>
                    <a:pt x="182" y="224"/>
                  </a:lnTo>
                  <a:lnTo>
                    <a:pt x="182" y="225"/>
                  </a:lnTo>
                  <a:lnTo>
                    <a:pt x="181" y="225"/>
                  </a:lnTo>
                  <a:lnTo>
                    <a:pt x="181" y="224"/>
                  </a:lnTo>
                  <a:lnTo>
                    <a:pt x="181" y="223"/>
                  </a:lnTo>
                  <a:lnTo>
                    <a:pt x="181" y="220"/>
                  </a:lnTo>
                  <a:lnTo>
                    <a:pt x="180" y="219"/>
                  </a:lnTo>
                  <a:lnTo>
                    <a:pt x="180" y="218"/>
                  </a:lnTo>
                  <a:lnTo>
                    <a:pt x="179" y="218"/>
                  </a:lnTo>
                  <a:lnTo>
                    <a:pt x="179" y="219"/>
                  </a:lnTo>
                  <a:lnTo>
                    <a:pt x="179" y="220"/>
                  </a:lnTo>
                  <a:lnTo>
                    <a:pt x="179" y="222"/>
                  </a:lnTo>
                  <a:lnTo>
                    <a:pt x="179" y="224"/>
                  </a:lnTo>
                  <a:lnTo>
                    <a:pt x="179" y="226"/>
                  </a:lnTo>
                  <a:lnTo>
                    <a:pt x="177" y="228"/>
                  </a:lnTo>
                  <a:lnTo>
                    <a:pt x="176" y="230"/>
                  </a:lnTo>
                  <a:lnTo>
                    <a:pt x="175" y="229"/>
                  </a:lnTo>
                  <a:lnTo>
                    <a:pt x="175" y="228"/>
                  </a:lnTo>
                  <a:lnTo>
                    <a:pt x="175" y="227"/>
                  </a:lnTo>
                  <a:lnTo>
                    <a:pt x="173" y="224"/>
                  </a:lnTo>
                  <a:lnTo>
                    <a:pt x="173" y="222"/>
                  </a:lnTo>
                  <a:lnTo>
                    <a:pt x="172" y="221"/>
                  </a:lnTo>
                  <a:lnTo>
                    <a:pt x="172" y="223"/>
                  </a:lnTo>
                  <a:lnTo>
                    <a:pt x="173" y="225"/>
                  </a:lnTo>
                  <a:lnTo>
                    <a:pt x="173" y="226"/>
                  </a:lnTo>
                  <a:lnTo>
                    <a:pt x="173" y="227"/>
                  </a:lnTo>
                  <a:lnTo>
                    <a:pt x="174" y="228"/>
                  </a:lnTo>
                  <a:lnTo>
                    <a:pt x="174" y="230"/>
                  </a:lnTo>
                  <a:lnTo>
                    <a:pt x="173" y="231"/>
                  </a:lnTo>
                  <a:lnTo>
                    <a:pt x="172" y="231"/>
                  </a:lnTo>
                  <a:lnTo>
                    <a:pt x="171" y="231"/>
                  </a:lnTo>
                  <a:lnTo>
                    <a:pt x="169" y="230"/>
                  </a:lnTo>
                  <a:lnTo>
                    <a:pt x="168" y="230"/>
                  </a:lnTo>
                  <a:lnTo>
                    <a:pt x="169" y="231"/>
                  </a:lnTo>
                  <a:lnTo>
                    <a:pt x="171" y="234"/>
                  </a:lnTo>
                  <a:lnTo>
                    <a:pt x="171" y="235"/>
                  </a:lnTo>
                  <a:lnTo>
                    <a:pt x="171" y="236"/>
                  </a:lnTo>
                  <a:lnTo>
                    <a:pt x="170" y="237"/>
                  </a:lnTo>
                  <a:lnTo>
                    <a:pt x="169" y="238"/>
                  </a:lnTo>
                  <a:lnTo>
                    <a:pt x="168" y="238"/>
                  </a:lnTo>
                  <a:lnTo>
                    <a:pt x="164" y="237"/>
                  </a:lnTo>
                  <a:lnTo>
                    <a:pt x="163" y="235"/>
                  </a:lnTo>
                  <a:lnTo>
                    <a:pt x="162" y="235"/>
                  </a:lnTo>
                  <a:lnTo>
                    <a:pt x="162" y="236"/>
                  </a:lnTo>
                  <a:lnTo>
                    <a:pt x="162" y="237"/>
                  </a:lnTo>
                  <a:lnTo>
                    <a:pt x="160" y="240"/>
                  </a:lnTo>
                  <a:lnTo>
                    <a:pt x="160" y="241"/>
                  </a:lnTo>
                  <a:lnTo>
                    <a:pt x="159" y="243"/>
                  </a:lnTo>
                  <a:lnTo>
                    <a:pt x="159" y="244"/>
                  </a:lnTo>
                  <a:lnTo>
                    <a:pt x="158" y="245"/>
                  </a:lnTo>
                  <a:lnTo>
                    <a:pt x="157" y="249"/>
                  </a:lnTo>
                  <a:lnTo>
                    <a:pt x="157" y="250"/>
                  </a:lnTo>
                  <a:lnTo>
                    <a:pt x="155" y="251"/>
                  </a:lnTo>
                  <a:lnTo>
                    <a:pt x="153" y="252"/>
                  </a:lnTo>
                  <a:lnTo>
                    <a:pt x="153" y="251"/>
                  </a:lnTo>
                  <a:lnTo>
                    <a:pt x="152" y="251"/>
                  </a:lnTo>
                  <a:lnTo>
                    <a:pt x="152" y="250"/>
                  </a:lnTo>
                  <a:lnTo>
                    <a:pt x="152" y="247"/>
                  </a:lnTo>
                  <a:lnTo>
                    <a:pt x="150" y="245"/>
                  </a:lnTo>
                  <a:lnTo>
                    <a:pt x="152" y="245"/>
                  </a:lnTo>
                  <a:lnTo>
                    <a:pt x="152" y="244"/>
                  </a:lnTo>
                  <a:lnTo>
                    <a:pt x="153" y="240"/>
                  </a:lnTo>
                  <a:lnTo>
                    <a:pt x="152" y="240"/>
                  </a:lnTo>
                  <a:lnTo>
                    <a:pt x="150" y="239"/>
                  </a:lnTo>
                  <a:lnTo>
                    <a:pt x="150" y="238"/>
                  </a:lnTo>
                  <a:lnTo>
                    <a:pt x="149" y="238"/>
                  </a:lnTo>
                  <a:lnTo>
                    <a:pt x="149" y="239"/>
                  </a:lnTo>
                  <a:lnTo>
                    <a:pt x="150" y="240"/>
                  </a:lnTo>
                  <a:lnTo>
                    <a:pt x="150" y="241"/>
                  </a:lnTo>
                  <a:lnTo>
                    <a:pt x="150" y="243"/>
                  </a:lnTo>
                  <a:lnTo>
                    <a:pt x="149" y="245"/>
                  </a:lnTo>
                  <a:lnTo>
                    <a:pt x="149" y="246"/>
                  </a:lnTo>
                  <a:lnTo>
                    <a:pt x="149" y="247"/>
                  </a:lnTo>
                  <a:lnTo>
                    <a:pt x="150" y="248"/>
                  </a:lnTo>
                  <a:lnTo>
                    <a:pt x="149" y="249"/>
                  </a:lnTo>
                  <a:lnTo>
                    <a:pt x="149" y="250"/>
                  </a:lnTo>
                  <a:lnTo>
                    <a:pt x="148" y="251"/>
                  </a:lnTo>
                  <a:lnTo>
                    <a:pt x="148" y="250"/>
                  </a:lnTo>
                  <a:lnTo>
                    <a:pt x="147" y="250"/>
                  </a:lnTo>
                  <a:lnTo>
                    <a:pt x="146" y="250"/>
                  </a:lnTo>
                  <a:lnTo>
                    <a:pt x="145" y="249"/>
                  </a:lnTo>
                  <a:lnTo>
                    <a:pt x="145" y="248"/>
                  </a:lnTo>
                  <a:lnTo>
                    <a:pt x="144" y="247"/>
                  </a:lnTo>
                  <a:lnTo>
                    <a:pt x="144" y="245"/>
                  </a:lnTo>
                  <a:lnTo>
                    <a:pt x="143" y="239"/>
                  </a:lnTo>
                  <a:lnTo>
                    <a:pt x="141" y="239"/>
                  </a:lnTo>
                  <a:lnTo>
                    <a:pt x="141" y="238"/>
                  </a:lnTo>
                  <a:lnTo>
                    <a:pt x="143" y="236"/>
                  </a:lnTo>
                  <a:lnTo>
                    <a:pt x="144" y="235"/>
                  </a:lnTo>
                  <a:lnTo>
                    <a:pt x="143" y="235"/>
                  </a:lnTo>
                  <a:lnTo>
                    <a:pt x="142" y="235"/>
                  </a:lnTo>
                  <a:lnTo>
                    <a:pt x="141" y="236"/>
                  </a:lnTo>
                  <a:lnTo>
                    <a:pt x="141" y="237"/>
                  </a:lnTo>
                  <a:lnTo>
                    <a:pt x="141" y="238"/>
                  </a:lnTo>
                  <a:lnTo>
                    <a:pt x="141" y="239"/>
                  </a:lnTo>
                  <a:lnTo>
                    <a:pt x="141" y="240"/>
                  </a:lnTo>
                  <a:lnTo>
                    <a:pt x="140" y="240"/>
                  </a:lnTo>
                  <a:lnTo>
                    <a:pt x="139" y="240"/>
                  </a:lnTo>
                  <a:lnTo>
                    <a:pt x="137" y="240"/>
                  </a:lnTo>
                  <a:lnTo>
                    <a:pt x="136" y="239"/>
                  </a:lnTo>
                  <a:lnTo>
                    <a:pt x="136" y="238"/>
                  </a:lnTo>
                  <a:lnTo>
                    <a:pt x="135" y="238"/>
                  </a:lnTo>
                  <a:lnTo>
                    <a:pt x="135" y="239"/>
                  </a:lnTo>
                  <a:lnTo>
                    <a:pt x="135" y="240"/>
                  </a:lnTo>
                  <a:lnTo>
                    <a:pt x="134" y="240"/>
                  </a:lnTo>
                  <a:lnTo>
                    <a:pt x="133" y="240"/>
                  </a:lnTo>
                  <a:lnTo>
                    <a:pt x="133" y="239"/>
                  </a:lnTo>
                  <a:lnTo>
                    <a:pt x="133" y="238"/>
                  </a:lnTo>
                  <a:lnTo>
                    <a:pt x="132" y="238"/>
                  </a:lnTo>
                  <a:lnTo>
                    <a:pt x="132" y="239"/>
                  </a:lnTo>
                  <a:lnTo>
                    <a:pt x="132" y="240"/>
                  </a:lnTo>
                  <a:lnTo>
                    <a:pt x="133" y="240"/>
                  </a:lnTo>
                  <a:lnTo>
                    <a:pt x="133" y="241"/>
                  </a:lnTo>
                  <a:lnTo>
                    <a:pt x="132" y="243"/>
                  </a:lnTo>
                  <a:lnTo>
                    <a:pt x="131" y="241"/>
                  </a:lnTo>
                  <a:lnTo>
                    <a:pt x="130" y="241"/>
                  </a:lnTo>
                  <a:lnTo>
                    <a:pt x="130" y="240"/>
                  </a:lnTo>
                  <a:lnTo>
                    <a:pt x="130" y="239"/>
                  </a:lnTo>
                  <a:lnTo>
                    <a:pt x="131" y="239"/>
                  </a:lnTo>
                  <a:lnTo>
                    <a:pt x="131" y="238"/>
                  </a:lnTo>
                  <a:lnTo>
                    <a:pt x="133" y="237"/>
                  </a:lnTo>
                  <a:lnTo>
                    <a:pt x="134" y="237"/>
                  </a:lnTo>
                  <a:lnTo>
                    <a:pt x="134" y="236"/>
                  </a:lnTo>
                  <a:lnTo>
                    <a:pt x="134" y="235"/>
                  </a:lnTo>
                  <a:lnTo>
                    <a:pt x="133" y="235"/>
                  </a:lnTo>
                  <a:lnTo>
                    <a:pt x="135" y="233"/>
                  </a:lnTo>
                  <a:lnTo>
                    <a:pt x="136" y="234"/>
                  </a:lnTo>
                  <a:lnTo>
                    <a:pt x="137" y="234"/>
                  </a:lnTo>
                  <a:lnTo>
                    <a:pt x="140" y="233"/>
                  </a:lnTo>
                  <a:lnTo>
                    <a:pt x="142" y="232"/>
                  </a:lnTo>
                  <a:lnTo>
                    <a:pt x="143" y="232"/>
                  </a:lnTo>
                  <a:lnTo>
                    <a:pt x="145" y="232"/>
                  </a:lnTo>
                  <a:lnTo>
                    <a:pt x="146" y="232"/>
                  </a:lnTo>
                  <a:lnTo>
                    <a:pt x="147" y="232"/>
                  </a:lnTo>
                  <a:lnTo>
                    <a:pt x="148" y="232"/>
                  </a:lnTo>
                  <a:lnTo>
                    <a:pt x="149" y="230"/>
                  </a:lnTo>
                  <a:lnTo>
                    <a:pt x="149" y="229"/>
                  </a:lnTo>
                  <a:lnTo>
                    <a:pt x="148" y="229"/>
                  </a:lnTo>
                  <a:lnTo>
                    <a:pt x="147" y="230"/>
                  </a:lnTo>
                  <a:lnTo>
                    <a:pt x="147" y="231"/>
                  </a:lnTo>
                  <a:lnTo>
                    <a:pt x="146" y="230"/>
                  </a:lnTo>
                  <a:lnTo>
                    <a:pt x="146" y="228"/>
                  </a:lnTo>
                  <a:lnTo>
                    <a:pt x="148" y="226"/>
                  </a:lnTo>
                  <a:lnTo>
                    <a:pt x="149" y="226"/>
                  </a:lnTo>
                  <a:lnTo>
                    <a:pt x="149" y="225"/>
                  </a:lnTo>
                  <a:lnTo>
                    <a:pt x="149" y="224"/>
                  </a:lnTo>
                  <a:lnTo>
                    <a:pt x="152" y="225"/>
                  </a:lnTo>
                  <a:lnTo>
                    <a:pt x="150" y="223"/>
                  </a:lnTo>
                  <a:lnTo>
                    <a:pt x="152" y="222"/>
                  </a:lnTo>
                  <a:lnTo>
                    <a:pt x="153" y="220"/>
                  </a:lnTo>
                  <a:lnTo>
                    <a:pt x="155" y="218"/>
                  </a:lnTo>
                  <a:lnTo>
                    <a:pt x="156" y="218"/>
                  </a:lnTo>
                  <a:lnTo>
                    <a:pt x="157" y="216"/>
                  </a:lnTo>
                  <a:lnTo>
                    <a:pt x="157" y="215"/>
                  </a:lnTo>
                  <a:lnTo>
                    <a:pt x="157" y="214"/>
                  </a:lnTo>
                  <a:lnTo>
                    <a:pt x="158" y="213"/>
                  </a:lnTo>
                  <a:lnTo>
                    <a:pt x="158" y="212"/>
                  </a:lnTo>
                  <a:lnTo>
                    <a:pt x="160" y="209"/>
                  </a:lnTo>
                  <a:lnTo>
                    <a:pt x="161" y="209"/>
                  </a:lnTo>
                  <a:lnTo>
                    <a:pt x="161" y="208"/>
                  </a:lnTo>
                  <a:lnTo>
                    <a:pt x="163" y="205"/>
                  </a:lnTo>
                  <a:lnTo>
                    <a:pt x="164" y="204"/>
                  </a:lnTo>
                  <a:lnTo>
                    <a:pt x="165" y="202"/>
                  </a:lnTo>
                  <a:lnTo>
                    <a:pt x="165" y="201"/>
                  </a:lnTo>
                  <a:lnTo>
                    <a:pt x="165" y="200"/>
                  </a:lnTo>
                  <a:lnTo>
                    <a:pt x="164" y="200"/>
                  </a:lnTo>
                  <a:lnTo>
                    <a:pt x="164" y="201"/>
                  </a:lnTo>
                  <a:lnTo>
                    <a:pt x="162" y="205"/>
                  </a:lnTo>
                  <a:lnTo>
                    <a:pt x="161" y="207"/>
                  </a:lnTo>
                  <a:lnTo>
                    <a:pt x="160" y="207"/>
                  </a:lnTo>
                  <a:lnTo>
                    <a:pt x="158" y="208"/>
                  </a:lnTo>
                  <a:lnTo>
                    <a:pt x="157" y="210"/>
                  </a:lnTo>
                  <a:lnTo>
                    <a:pt x="156" y="212"/>
                  </a:lnTo>
                  <a:lnTo>
                    <a:pt x="156" y="214"/>
                  </a:lnTo>
                  <a:lnTo>
                    <a:pt x="155" y="215"/>
                  </a:lnTo>
                  <a:lnTo>
                    <a:pt x="150" y="219"/>
                  </a:lnTo>
                  <a:lnTo>
                    <a:pt x="149" y="220"/>
                  </a:lnTo>
                  <a:lnTo>
                    <a:pt x="147" y="224"/>
                  </a:lnTo>
                  <a:lnTo>
                    <a:pt x="146" y="224"/>
                  </a:lnTo>
                  <a:lnTo>
                    <a:pt x="145" y="226"/>
                  </a:lnTo>
                  <a:lnTo>
                    <a:pt x="144" y="226"/>
                  </a:lnTo>
                  <a:lnTo>
                    <a:pt x="144" y="227"/>
                  </a:lnTo>
                  <a:lnTo>
                    <a:pt x="145" y="228"/>
                  </a:lnTo>
                  <a:lnTo>
                    <a:pt x="144" y="229"/>
                  </a:lnTo>
                  <a:lnTo>
                    <a:pt x="143" y="229"/>
                  </a:lnTo>
                  <a:lnTo>
                    <a:pt x="142" y="229"/>
                  </a:lnTo>
                  <a:lnTo>
                    <a:pt x="142" y="230"/>
                  </a:lnTo>
                  <a:lnTo>
                    <a:pt x="141" y="231"/>
                  </a:lnTo>
                  <a:lnTo>
                    <a:pt x="140" y="231"/>
                  </a:lnTo>
                  <a:lnTo>
                    <a:pt x="135" y="231"/>
                  </a:lnTo>
                  <a:lnTo>
                    <a:pt x="135" y="230"/>
                  </a:lnTo>
                  <a:lnTo>
                    <a:pt x="134" y="231"/>
                  </a:lnTo>
                  <a:lnTo>
                    <a:pt x="133" y="232"/>
                  </a:lnTo>
                  <a:lnTo>
                    <a:pt x="133" y="233"/>
                  </a:lnTo>
                  <a:lnTo>
                    <a:pt x="132" y="233"/>
                  </a:lnTo>
                  <a:lnTo>
                    <a:pt x="131" y="235"/>
                  </a:lnTo>
                  <a:lnTo>
                    <a:pt x="131" y="236"/>
                  </a:lnTo>
                  <a:lnTo>
                    <a:pt x="130" y="236"/>
                  </a:lnTo>
                  <a:lnTo>
                    <a:pt x="129" y="236"/>
                  </a:lnTo>
                  <a:lnTo>
                    <a:pt x="129" y="235"/>
                  </a:lnTo>
                  <a:lnTo>
                    <a:pt x="129" y="234"/>
                  </a:lnTo>
                  <a:lnTo>
                    <a:pt x="130" y="233"/>
                  </a:lnTo>
                  <a:lnTo>
                    <a:pt x="131" y="232"/>
                  </a:lnTo>
                  <a:lnTo>
                    <a:pt x="131" y="231"/>
                  </a:lnTo>
                  <a:lnTo>
                    <a:pt x="130" y="231"/>
                  </a:lnTo>
                  <a:lnTo>
                    <a:pt x="129" y="233"/>
                  </a:lnTo>
                  <a:lnTo>
                    <a:pt x="129" y="232"/>
                  </a:lnTo>
                  <a:lnTo>
                    <a:pt x="128" y="232"/>
                  </a:lnTo>
                  <a:lnTo>
                    <a:pt x="129" y="232"/>
                  </a:lnTo>
                  <a:lnTo>
                    <a:pt x="130" y="228"/>
                  </a:lnTo>
                  <a:lnTo>
                    <a:pt x="131" y="227"/>
                  </a:lnTo>
                  <a:lnTo>
                    <a:pt x="134" y="224"/>
                  </a:lnTo>
                  <a:lnTo>
                    <a:pt x="135" y="223"/>
                  </a:lnTo>
                  <a:lnTo>
                    <a:pt x="137" y="222"/>
                  </a:lnTo>
                  <a:lnTo>
                    <a:pt x="139" y="221"/>
                  </a:lnTo>
                  <a:lnTo>
                    <a:pt x="141" y="220"/>
                  </a:lnTo>
                  <a:lnTo>
                    <a:pt x="142" y="220"/>
                  </a:lnTo>
                  <a:lnTo>
                    <a:pt x="142" y="219"/>
                  </a:lnTo>
                  <a:lnTo>
                    <a:pt x="140" y="219"/>
                  </a:lnTo>
                  <a:lnTo>
                    <a:pt x="140" y="218"/>
                  </a:lnTo>
                  <a:lnTo>
                    <a:pt x="142" y="216"/>
                  </a:lnTo>
                  <a:lnTo>
                    <a:pt x="143" y="213"/>
                  </a:lnTo>
                  <a:lnTo>
                    <a:pt x="144" y="210"/>
                  </a:lnTo>
                  <a:lnTo>
                    <a:pt x="145" y="208"/>
                  </a:lnTo>
                  <a:lnTo>
                    <a:pt x="148" y="206"/>
                  </a:lnTo>
                  <a:lnTo>
                    <a:pt x="147" y="206"/>
                  </a:lnTo>
                  <a:lnTo>
                    <a:pt x="145" y="206"/>
                  </a:lnTo>
                  <a:lnTo>
                    <a:pt x="144" y="207"/>
                  </a:lnTo>
                  <a:lnTo>
                    <a:pt x="143" y="207"/>
                  </a:lnTo>
                  <a:lnTo>
                    <a:pt x="142" y="206"/>
                  </a:lnTo>
                  <a:lnTo>
                    <a:pt x="146" y="202"/>
                  </a:lnTo>
                  <a:lnTo>
                    <a:pt x="147" y="200"/>
                  </a:lnTo>
                  <a:lnTo>
                    <a:pt x="149" y="198"/>
                  </a:lnTo>
                  <a:lnTo>
                    <a:pt x="150" y="197"/>
                  </a:lnTo>
                  <a:lnTo>
                    <a:pt x="153" y="194"/>
                  </a:lnTo>
                  <a:lnTo>
                    <a:pt x="153" y="193"/>
                  </a:lnTo>
                  <a:lnTo>
                    <a:pt x="153" y="192"/>
                  </a:lnTo>
                  <a:lnTo>
                    <a:pt x="153" y="191"/>
                  </a:lnTo>
                  <a:lnTo>
                    <a:pt x="153" y="190"/>
                  </a:lnTo>
                  <a:lnTo>
                    <a:pt x="154" y="189"/>
                  </a:lnTo>
                  <a:lnTo>
                    <a:pt x="159" y="185"/>
                  </a:lnTo>
                  <a:lnTo>
                    <a:pt x="160" y="185"/>
                  </a:lnTo>
                  <a:lnTo>
                    <a:pt x="161" y="185"/>
                  </a:lnTo>
                  <a:lnTo>
                    <a:pt x="162" y="185"/>
                  </a:lnTo>
                  <a:lnTo>
                    <a:pt x="163" y="185"/>
                  </a:lnTo>
                  <a:lnTo>
                    <a:pt x="163" y="184"/>
                  </a:lnTo>
                  <a:lnTo>
                    <a:pt x="163" y="183"/>
                  </a:lnTo>
                  <a:lnTo>
                    <a:pt x="162" y="183"/>
                  </a:lnTo>
                  <a:lnTo>
                    <a:pt x="162" y="182"/>
                  </a:lnTo>
                  <a:lnTo>
                    <a:pt x="161" y="182"/>
                  </a:lnTo>
                  <a:lnTo>
                    <a:pt x="159" y="184"/>
                  </a:lnTo>
                  <a:lnTo>
                    <a:pt x="156" y="185"/>
                  </a:lnTo>
                  <a:lnTo>
                    <a:pt x="155" y="185"/>
                  </a:lnTo>
                  <a:lnTo>
                    <a:pt x="155" y="186"/>
                  </a:lnTo>
                  <a:lnTo>
                    <a:pt x="154" y="187"/>
                  </a:lnTo>
                  <a:lnTo>
                    <a:pt x="154" y="188"/>
                  </a:lnTo>
                  <a:lnTo>
                    <a:pt x="153" y="188"/>
                  </a:lnTo>
                  <a:lnTo>
                    <a:pt x="150" y="189"/>
                  </a:lnTo>
                  <a:lnTo>
                    <a:pt x="149" y="191"/>
                  </a:lnTo>
                  <a:lnTo>
                    <a:pt x="148" y="195"/>
                  </a:lnTo>
                  <a:lnTo>
                    <a:pt x="146" y="198"/>
                  </a:lnTo>
                  <a:lnTo>
                    <a:pt x="145" y="199"/>
                  </a:lnTo>
                  <a:lnTo>
                    <a:pt x="140" y="204"/>
                  </a:lnTo>
                  <a:lnTo>
                    <a:pt x="140" y="206"/>
                  </a:lnTo>
                  <a:lnTo>
                    <a:pt x="139" y="206"/>
                  </a:lnTo>
                  <a:lnTo>
                    <a:pt x="137" y="206"/>
                  </a:lnTo>
                  <a:lnTo>
                    <a:pt x="135" y="206"/>
                  </a:lnTo>
                  <a:lnTo>
                    <a:pt x="133" y="206"/>
                  </a:lnTo>
                  <a:lnTo>
                    <a:pt x="132" y="205"/>
                  </a:lnTo>
                  <a:lnTo>
                    <a:pt x="131" y="206"/>
                  </a:lnTo>
                  <a:lnTo>
                    <a:pt x="132" y="207"/>
                  </a:lnTo>
                  <a:lnTo>
                    <a:pt x="133" y="208"/>
                  </a:lnTo>
                  <a:lnTo>
                    <a:pt x="132" y="208"/>
                  </a:lnTo>
                  <a:lnTo>
                    <a:pt x="131" y="209"/>
                  </a:lnTo>
                  <a:lnTo>
                    <a:pt x="130" y="209"/>
                  </a:lnTo>
                  <a:lnTo>
                    <a:pt x="130" y="208"/>
                  </a:lnTo>
                  <a:lnTo>
                    <a:pt x="130" y="207"/>
                  </a:lnTo>
                  <a:lnTo>
                    <a:pt x="129" y="207"/>
                  </a:lnTo>
                  <a:lnTo>
                    <a:pt x="128" y="206"/>
                  </a:lnTo>
                  <a:lnTo>
                    <a:pt x="128" y="205"/>
                  </a:lnTo>
                  <a:lnTo>
                    <a:pt x="130" y="204"/>
                  </a:lnTo>
                  <a:lnTo>
                    <a:pt x="129" y="203"/>
                  </a:lnTo>
                  <a:lnTo>
                    <a:pt x="129" y="202"/>
                  </a:lnTo>
                  <a:lnTo>
                    <a:pt x="129" y="201"/>
                  </a:lnTo>
                  <a:lnTo>
                    <a:pt x="130" y="199"/>
                  </a:lnTo>
                  <a:lnTo>
                    <a:pt x="133" y="196"/>
                  </a:lnTo>
                  <a:lnTo>
                    <a:pt x="134" y="195"/>
                  </a:lnTo>
                  <a:lnTo>
                    <a:pt x="134" y="194"/>
                  </a:lnTo>
                  <a:lnTo>
                    <a:pt x="134" y="193"/>
                  </a:lnTo>
                  <a:lnTo>
                    <a:pt x="137" y="191"/>
                  </a:lnTo>
                  <a:lnTo>
                    <a:pt x="138" y="190"/>
                  </a:lnTo>
                  <a:lnTo>
                    <a:pt x="137" y="190"/>
                  </a:lnTo>
                  <a:lnTo>
                    <a:pt x="133" y="192"/>
                  </a:lnTo>
                  <a:lnTo>
                    <a:pt x="132" y="191"/>
                  </a:lnTo>
                  <a:lnTo>
                    <a:pt x="131" y="191"/>
                  </a:lnTo>
                  <a:lnTo>
                    <a:pt x="132" y="192"/>
                  </a:lnTo>
                  <a:lnTo>
                    <a:pt x="133" y="193"/>
                  </a:lnTo>
                  <a:lnTo>
                    <a:pt x="133" y="194"/>
                  </a:lnTo>
                  <a:lnTo>
                    <a:pt x="132" y="195"/>
                  </a:lnTo>
                  <a:lnTo>
                    <a:pt x="131" y="196"/>
                  </a:lnTo>
                  <a:lnTo>
                    <a:pt x="130" y="195"/>
                  </a:lnTo>
                  <a:lnTo>
                    <a:pt x="130" y="194"/>
                  </a:lnTo>
                  <a:lnTo>
                    <a:pt x="129" y="194"/>
                  </a:lnTo>
                  <a:lnTo>
                    <a:pt x="129" y="196"/>
                  </a:lnTo>
                  <a:lnTo>
                    <a:pt x="128" y="197"/>
                  </a:lnTo>
                  <a:lnTo>
                    <a:pt x="129" y="197"/>
                  </a:lnTo>
                  <a:lnTo>
                    <a:pt x="129" y="198"/>
                  </a:lnTo>
                  <a:lnTo>
                    <a:pt x="128" y="199"/>
                  </a:lnTo>
                  <a:lnTo>
                    <a:pt x="127" y="199"/>
                  </a:lnTo>
                  <a:lnTo>
                    <a:pt x="127" y="198"/>
                  </a:lnTo>
                  <a:lnTo>
                    <a:pt x="126" y="199"/>
                  </a:lnTo>
                  <a:lnTo>
                    <a:pt x="125" y="199"/>
                  </a:lnTo>
                  <a:lnTo>
                    <a:pt x="125" y="200"/>
                  </a:lnTo>
                  <a:lnTo>
                    <a:pt x="123" y="201"/>
                  </a:lnTo>
                  <a:lnTo>
                    <a:pt x="122" y="202"/>
                  </a:lnTo>
                  <a:lnTo>
                    <a:pt x="121" y="202"/>
                  </a:lnTo>
                  <a:lnTo>
                    <a:pt x="120" y="202"/>
                  </a:lnTo>
                  <a:lnTo>
                    <a:pt x="119" y="202"/>
                  </a:lnTo>
                  <a:lnTo>
                    <a:pt x="118" y="202"/>
                  </a:lnTo>
                  <a:lnTo>
                    <a:pt x="119" y="201"/>
                  </a:lnTo>
                  <a:lnTo>
                    <a:pt x="122" y="199"/>
                  </a:lnTo>
                  <a:lnTo>
                    <a:pt x="123" y="197"/>
                  </a:lnTo>
                  <a:lnTo>
                    <a:pt x="124" y="197"/>
                  </a:lnTo>
                  <a:lnTo>
                    <a:pt x="124" y="196"/>
                  </a:lnTo>
                  <a:lnTo>
                    <a:pt x="124" y="195"/>
                  </a:lnTo>
                  <a:lnTo>
                    <a:pt x="124" y="194"/>
                  </a:lnTo>
                  <a:lnTo>
                    <a:pt x="124" y="193"/>
                  </a:lnTo>
                  <a:lnTo>
                    <a:pt x="125" y="192"/>
                  </a:lnTo>
                  <a:lnTo>
                    <a:pt x="127" y="192"/>
                  </a:lnTo>
                  <a:lnTo>
                    <a:pt x="129" y="190"/>
                  </a:lnTo>
                  <a:lnTo>
                    <a:pt x="133" y="188"/>
                  </a:lnTo>
                  <a:lnTo>
                    <a:pt x="134" y="187"/>
                  </a:lnTo>
                  <a:lnTo>
                    <a:pt x="135" y="187"/>
                  </a:lnTo>
                  <a:lnTo>
                    <a:pt x="136" y="186"/>
                  </a:lnTo>
                  <a:lnTo>
                    <a:pt x="136" y="185"/>
                  </a:lnTo>
                  <a:lnTo>
                    <a:pt x="137" y="184"/>
                  </a:lnTo>
                  <a:lnTo>
                    <a:pt x="136" y="184"/>
                  </a:lnTo>
                  <a:lnTo>
                    <a:pt x="135" y="186"/>
                  </a:lnTo>
                  <a:lnTo>
                    <a:pt x="133" y="187"/>
                  </a:lnTo>
                  <a:lnTo>
                    <a:pt x="132" y="187"/>
                  </a:lnTo>
                  <a:lnTo>
                    <a:pt x="130" y="187"/>
                  </a:lnTo>
                  <a:lnTo>
                    <a:pt x="129" y="188"/>
                  </a:lnTo>
                  <a:lnTo>
                    <a:pt x="128" y="188"/>
                  </a:lnTo>
                  <a:lnTo>
                    <a:pt x="129" y="187"/>
                  </a:lnTo>
                  <a:lnTo>
                    <a:pt x="128" y="187"/>
                  </a:lnTo>
                  <a:lnTo>
                    <a:pt x="128" y="186"/>
                  </a:lnTo>
                  <a:lnTo>
                    <a:pt x="129" y="185"/>
                  </a:lnTo>
                  <a:lnTo>
                    <a:pt x="129" y="184"/>
                  </a:lnTo>
                  <a:lnTo>
                    <a:pt x="131" y="183"/>
                  </a:lnTo>
                  <a:lnTo>
                    <a:pt x="132" y="182"/>
                  </a:lnTo>
                  <a:lnTo>
                    <a:pt x="133" y="181"/>
                  </a:lnTo>
                  <a:lnTo>
                    <a:pt x="134" y="180"/>
                  </a:lnTo>
                  <a:lnTo>
                    <a:pt x="133" y="178"/>
                  </a:lnTo>
                  <a:lnTo>
                    <a:pt x="133" y="180"/>
                  </a:lnTo>
                  <a:lnTo>
                    <a:pt x="132" y="182"/>
                  </a:lnTo>
                  <a:lnTo>
                    <a:pt x="130" y="183"/>
                  </a:lnTo>
                  <a:lnTo>
                    <a:pt x="129" y="183"/>
                  </a:lnTo>
                  <a:lnTo>
                    <a:pt x="128" y="183"/>
                  </a:lnTo>
                  <a:lnTo>
                    <a:pt x="127" y="183"/>
                  </a:lnTo>
                  <a:lnTo>
                    <a:pt x="126" y="183"/>
                  </a:lnTo>
                  <a:lnTo>
                    <a:pt x="126" y="184"/>
                  </a:lnTo>
                  <a:lnTo>
                    <a:pt x="126" y="185"/>
                  </a:lnTo>
                  <a:lnTo>
                    <a:pt x="126" y="189"/>
                  </a:lnTo>
                  <a:lnTo>
                    <a:pt x="124" y="189"/>
                  </a:lnTo>
                  <a:lnTo>
                    <a:pt x="123" y="190"/>
                  </a:lnTo>
                  <a:lnTo>
                    <a:pt x="122" y="190"/>
                  </a:lnTo>
                  <a:lnTo>
                    <a:pt x="122" y="189"/>
                  </a:lnTo>
                  <a:lnTo>
                    <a:pt x="122" y="191"/>
                  </a:lnTo>
                  <a:lnTo>
                    <a:pt x="121" y="191"/>
                  </a:lnTo>
                  <a:lnTo>
                    <a:pt x="121" y="193"/>
                  </a:lnTo>
                  <a:lnTo>
                    <a:pt x="121" y="194"/>
                  </a:lnTo>
                  <a:lnTo>
                    <a:pt x="121" y="196"/>
                  </a:lnTo>
                  <a:lnTo>
                    <a:pt x="121" y="197"/>
                  </a:lnTo>
                  <a:lnTo>
                    <a:pt x="120" y="197"/>
                  </a:lnTo>
                  <a:lnTo>
                    <a:pt x="120" y="196"/>
                  </a:lnTo>
                  <a:lnTo>
                    <a:pt x="120" y="195"/>
                  </a:lnTo>
                  <a:lnTo>
                    <a:pt x="119" y="194"/>
                  </a:lnTo>
                  <a:lnTo>
                    <a:pt x="119" y="195"/>
                  </a:lnTo>
                  <a:lnTo>
                    <a:pt x="118" y="197"/>
                  </a:lnTo>
                  <a:lnTo>
                    <a:pt x="118" y="199"/>
                  </a:lnTo>
                  <a:lnTo>
                    <a:pt x="117" y="201"/>
                  </a:lnTo>
                  <a:lnTo>
                    <a:pt x="116" y="203"/>
                  </a:lnTo>
                  <a:lnTo>
                    <a:pt x="116" y="204"/>
                  </a:lnTo>
                  <a:lnTo>
                    <a:pt x="114" y="204"/>
                  </a:lnTo>
                  <a:lnTo>
                    <a:pt x="114" y="203"/>
                  </a:lnTo>
                  <a:lnTo>
                    <a:pt x="114" y="202"/>
                  </a:lnTo>
                  <a:lnTo>
                    <a:pt x="114" y="201"/>
                  </a:lnTo>
                  <a:lnTo>
                    <a:pt x="113" y="200"/>
                  </a:lnTo>
                  <a:lnTo>
                    <a:pt x="112" y="200"/>
                  </a:lnTo>
                  <a:lnTo>
                    <a:pt x="113" y="199"/>
                  </a:lnTo>
                  <a:lnTo>
                    <a:pt x="116" y="198"/>
                  </a:lnTo>
                  <a:lnTo>
                    <a:pt x="116" y="197"/>
                  </a:lnTo>
                  <a:lnTo>
                    <a:pt x="114" y="197"/>
                  </a:lnTo>
                  <a:lnTo>
                    <a:pt x="113" y="197"/>
                  </a:lnTo>
                  <a:lnTo>
                    <a:pt x="112" y="197"/>
                  </a:lnTo>
                  <a:lnTo>
                    <a:pt x="111" y="199"/>
                  </a:lnTo>
                  <a:lnTo>
                    <a:pt x="110" y="199"/>
                  </a:lnTo>
                  <a:lnTo>
                    <a:pt x="110" y="198"/>
                  </a:lnTo>
                  <a:lnTo>
                    <a:pt x="110" y="197"/>
                  </a:lnTo>
                  <a:lnTo>
                    <a:pt x="111" y="197"/>
                  </a:lnTo>
                  <a:lnTo>
                    <a:pt x="112" y="196"/>
                  </a:lnTo>
                  <a:lnTo>
                    <a:pt x="113" y="196"/>
                  </a:lnTo>
                  <a:lnTo>
                    <a:pt x="114" y="195"/>
                  </a:lnTo>
                  <a:lnTo>
                    <a:pt x="114" y="193"/>
                  </a:lnTo>
                  <a:lnTo>
                    <a:pt x="113" y="192"/>
                  </a:lnTo>
                  <a:lnTo>
                    <a:pt x="113" y="193"/>
                  </a:lnTo>
                  <a:lnTo>
                    <a:pt x="113" y="195"/>
                  </a:lnTo>
                  <a:lnTo>
                    <a:pt x="111" y="195"/>
                  </a:lnTo>
                  <a:lnTo>
                    <a:pt x="110" y="195"/>
                  </a:lnTo>
                  <a:lnTo>
                    <a:pt x="109" y="195"/>
                  </a:lnTo>
                  <a:lnTo>
                    <a:pt x="108" y="194"/>
                  </a:lnTo>
                  <a:lnTo>
                    <a:pt x="108" y="193"/>
                  </a:lnTo>
                  <a:lnTo>
                    <a:pt x="108" y="192"/>
                  </a:lnTo>
                  <a:lnTo>
                    <a:pt x="109" y="191"/>
                  </a:lnTo>
                  <a:lnTo>
                    <a:pt x="114" y="189"/>
                  </a:lnTo>
                  <a:lnTo>
                    <a:pt x="114" y="188"/>
                  </a:lnTo>
                  <a:lnTo>
                    <a:pt x="113" y="188"/>
                  </a:lnTo>
                  <a:lnTo>
                    <a:pt x="113" y="189"/>
                  </a:lnTo>
                  <a:lnTo>
                    <a:pt x="112" y="188"/>
                  </a:lnTo>
                  <a:lnTo>
                    <a:pt x="110" y="189"/>
                  </a:lnTo>
                  <a:lnTo>
                    <a:pt x="109" y="189"/>
                  </a:lnTo>
                  <a:lnTo>
                    <a:pt x="108" y="188"/>
                  </a:lnTo>
                  <a:lnTo>
                    <a:pt x="107" y="188"/>
                  </a:lnTo>
                  <a:lnTo>
                    <a:pt x="108" y="187"/>
                  </a:lnTo>
                  <a:lnTo>
                    <a:pt x="110" y="186"/>
                  </a:lnTo>
                  <a:lnTo>
                    <a:pt x="112" y="185"/>
                  </a:lnTo>
                  <a:lnTo>
                    <a:pt x="113" y="185"/>
                  </a:lnTo>
                  <a:lnTo>
                    <a:pt x="114" y="184"/>
                  </a:lnTo>
                  <a:lnTo>
                    <a:pt x="117" y="183"/>
                  </a:lnTo>
                  <a:lnTo>
                    <a:pt x="117" y="182"/>
                  </a:lnTo>
                  <a:lnTo>
                    <a:pt x="116" y="183"/>
                  </a:lnTo>
                  <a:lnTo>
                    <a:pt x="114" y="183"/>
                  </a:lnTo>
                  <a:lnTo>
                    <a:pt x="111" y="185"/>
                  </a:lnTo>
                  <a:lnTo>
                    <a:pt x="110" y="185"/>
                  </a:lnTo>
                  <a:lnTo>
                    <a:pt x="109" y="185"/>
                  </a:lnTo>
                  <a:lnTo>
                    <a:pt x="108" y="186"/>
                  </a:lnTo>
                  <a:lnTo>
                    <a:pt x="108" y="185"/>
                  </a:lnTo>
                  <a:lnTo>
                    <a:pt x="108" y="184"/>
                  </a:lnTo>
                  <a:lnTo>
                    <a:pt x="107" y="184"/>
                  </a:lnTo>
                  <a:lnTo>
                    <a:pt x="106" y="184"/>
                  </a:lnTo>
                  <a:lnTo>
                    <a:pt x="106" y="183"/>
                  </a:lnTo>
                  <a:lnTo>
                    <a:pt x="105" y="183"/>
                  </a:lnTo>
                  <a:lnTo>
                    <a:pt x="105" y="184"/>
                  </a:lnTo>
                  <a:lnTo>
                    <a:pt x="104" y="183"/>
                  </a:lnTo>
                  <a:lnTo>
                    <a:pt x="105" y="183"/>
                  </a:lnTo>
                  <a:lnTo>
                    <a:pt x="106" y="182"/>
                  </a:lnTo>
                  <a:lnTo>
                    <a:pt x="110" y="180"/>
                  </a:lnTo>
                  <a:lnTo>
                    <a:pt x="112" y="178"/>
                  </a:lnTo>
                  <a:lnTo>
                    <a:pt x="116" y="177"/>
                  </a:lnTo>
                  <a:lnTo>
                    <a:pt x="118" y="177"/>
                  </a:lnTo>
                  <a:lnTo>
                    <a:pt x="118" y="176"/>
                  </a:lnTo>
                  <a:lnTo>
                    <a:pt x="116" y="176"/>
                  </a:lnTo>
                  <a:lnTo>
                    <a:pt x="116" y="175"/>
                  </a:lnTo>
                  <a:lnTo>
                    <a:pt x="117" y="175"/>
                  </a:lnTo>
                  <a:lnTo>
                    <a:pt x="119" y="174"/>
                  </a:lnTo>
                  <a:lnTo>
                    <a:pt x="121" y="171"/>
                  </a:lnTo>
                  <a:lnTo>
                    <a:pt x="122" y="171"/>
                  </a:lnTo>
                  <a:lnTo>
                    <a:pt x="123" y="171"/>
                  </a:lnTo>
                  <a:lnTo>
                    <a:pt x="125" y="169"/>
                  </a:lnTo>
                  <a:lnTo>
                    <a:pt x="125" y="168"/>
                  </a:lnTo>
                  <a:lnTo>
                    <a:pt x="126" y="167"/>
                  </a:lnTo>
                  <a:lnTo>
                    <a:pt x="126" y="166"/>
                  </a:lnTo>
                  <a:lnTo>
                    <a:pt x="127" y="166"/>
                  </a:lnTo>
                  <a:lnTo>
                    <a:pt x="129" y="166"/>
                  </a:lnTo>
                  <a:lnTo>
                    <a:pt x="131" y="166"/>
                  </a:lnTo>
                  <a:lnTo>
                    <a:pt x="132" y="166"/>
                  </a:lnTo>
                  <a:lnTo>
                    <a:pt x="133" y="165"/>
                  </a:lnTo>
                  <a:lnTo>
                    <a:pt x="133" y="164"/>
                  </a:lnTo>
                  <a:lnTo>
                    <a:pt x="131" y="164"/>
                  </a:lnTo>
                  <a:lnTo>
                    <a:pt x="130" y="165"/>
                  </a:lnTo>
                  <a:lnTo>
                    <a:pt x="129" y="165"/>
                  </a:lnTo>
                  <a:lnTo>
                    <a:pt x="128" y="164"/>
                  </a:lnTo>
                  <a:lnTo>
                    <a:pt x="130" y="161"/>
                  </a:lnTo>
                  <a:lnTo>
                    <a:pt x="130" y="160"/>
                  </a:lnTo>
                  <a:lnTo>
                    <a:pt x="130" y="159"/>
                  </a:lnTo>
                  <a:lnTo>
                    <a:pt x="129" y="159"/>
                  </a:lnTo>
                  <a:lnTo>
                    <a:pt x="128" y="158"/>
                  </a:lnTo>
                  <a:lnTo>
                    <a:pt x="128" y="157"/>
                  </a:lnTo>
                  <a:lnTo>
                    <a:pt x="128" y="156"/>
                  </a:lnTo>
                  <a:lnTo>
                    <a:pt x="127" y="156"/>
                  </a:lnTo>
                  <a:lnTo>
                    <a:pt x="127" y="157"/>
                  </a:lnTo>
                  <a:lnTo>
                    <a:pt x="127" y="158"/>
                  </a:lnTo>
                  <a:lnTo>
                    <a:pt x="127" y="160"/>
                  </a:lnTo>
                  <a:lnTo>
                    <a:pt x="127" y="161"/>
                  </a:lnTo>
                  <a:lnTo>
                    <a:pt x="123" y="165"/>
                  </a:lnTo>
                  <a:lnTo>
                    <a:pt x="123" y="166"/>
                  </a:lnTo>
                  <a:lnTo>
                    <a:pt x="122" y="168"/>
                  </a:lnTo>
                  <a:lnTo>
                    <a:pt x="118" y="170"/>
                  </a:lnTo>
                  <a:lnTo>
                    <a:pt x="116" y="173"/>
                  </a:lnTo>
                  <a:lnTo>
                    <a:pt x="113" y="174"/>
                  </a:lnTo>
                  <a:lnTo>
                    <a:pt x="112" y="174"/>
                  </a:lnTo>
                  <a:lnTo>
                    <a:pt x="112" y="175"/>
                  </a:lnTo>
                  <a:lnTo>
                    <a:pt x="112" y="176"/>
                  </a:lnTo>
                  <a:lnTo>
                    <a:pt x="110" y="176"/>
                  </a:lnTo>
                  <a:lnTo>
                    <a:pt x="109" y="176"/>
                  </a:lnTo>
                  <a:lnTo>
                    <a:pt x="108" y="177"/>
                  </a:lnTo>
                  <a:lnTo>
                    <a:pt x="107" y="177"/>
                  </a:lnTo>
                  <a:lnTo>
                    <a:pt x="104" y="177"/>
                  </a:lnTo>
                  <a:lnTo>
                    <a:pt x="103" y="176"/>
                  </a:lnTo>
                  <a:lnTo>
                    <a:pt x="103" y="175"/>
                  </a:lnTo>
                  <a:lnTo>
                    <a:pt x="104" y="174"/>
                  </a:lnTo>
                  <a:lnTo>
                    <a:pt x="105" y="174"/>
                  </a:lnTo>
                  <a:lnTo>
                    <a:pt x="108" y="172"/>
                  </a:lnTo>
                  <a:lnTo>
                    <a:pt x="109" y="171"/>
                  </a:lnTo>
                  <a:lnTo>
                    <a:pt x="110" y="170"/>
                  </a:lnTo>
                  <a:lnTo>
                    <a:pt x="109" y="170"/>
                  </a:lnTo>
                  <a:lnTo>
                    <a:pt x="108" y="169"/>
                  </a:lnTo>
                  <a:lnTo>
                    <a:pt x="106" y="169"/>
                  </a:lnTo>
                  <a:lnTo>
                    <a:pt x="105" y="170"/>
                  </a:lnTo>
                  <a:lnTo>
                    <a:pt x="105" y="169"/>
                  </a:lnTo>
                  <a:lnTo>
                    <a:pt x="104" y="169"/>
                  </a:lnTo>
                  <a:lnTo>
                    <a:pt x="104" y="170"/>
                  </a:lnTo>
                  <a:lnTo>
                    <a:pt x="103" y="170"/>
                  </a:lnTo>
                  <a:lnTo>
                    <a:pt x="103" y="171"/>
                  </a:lnTo>
                  <a:lnTo>
                    <a:pt x="102" y="170"/>
                  </a:lnTo>
                  <a:lnTo>
                    <a:pt x="103" y="169"/>
                  </a:lnTo>
                  <a:lnTo>
                    <a:pt x="103" y="168"/>
                  </a:lnTo>
                  <a:lnTo>
                    <a:pt x="101" y="169"/>
                  </a:lnTo>
                  <a:lnTo>
                    <a:pt x="100" y="170"/>
                  </a:lnTo>
                  <a:lnTo>
                    <a:pt x="100" y="171"/>
                  </a:lnTo>
                  <a:lnTo>
                    <a:pt x="99" y="173"/>
                  </a:lnTo>
                  <a:lnTo>
                    <a:pt x="99" y="174"/>
                  </a:lnTo>
                  <a:lnTo>
                    <a:pt x="99" y="175"/>
                  </a:lnTo>
                  <a:lnTo>
                    <a:pt x="98" y="176"/>
                  </a:lnTo>
                  <a:lnTo>
                    <a:pt x="98" y="178"/>
                  </a:lnTo>
                  <a:lnTo>
                    <a:pt x="98" y="180"/>
                  </a:lnTo>
                  <a:lnTo>
                    <a:pt x="97" y="180"/>
                  </a:lnTo>
                  <a:lnTo>
                    <a:pt x="96" y="178"/>
                  </a:lnTo>
                  <a:lnTo>
                    <a:pt x="95" y="180"/>
                  </a:lnTo>
                  <a:lnTo>
                    <a:pt x="94" y="180"/>
                  </a:lnTo>
                  <a:lnTo>
                    <a:pt x="94" y="177"/>
                  </a:lnTo>
                  <a:lnTo>
                    <a:pt x="93" y="177"/>
                  </a:lnTo>
                  <a:lnTo>
                    <a:pt x="93" y="178"/>
                  </a:lnTo>
                  <a:lnTo>
                    <a:pt x="91" y="178"/>
                  </a:lnTo>
                  <a:lnTo>
                    <a:pt x="90" y="176"/>
                  </a:lnTo>
                  <a:lnTo>
                    <a:pt x="89" y="176"/>
                  </a:lnTo>
                  <a:lnTo>
                    <a:pt x="89" y="175"/>
                  </a:lnTo>
                  <a:lnTo>
                    <a:pt x="89" y="174"/>
                  </a:lnTo>
                  <a:lnTo>
                    <a:pt x="89" y="173"/>
                  </a:lnTo>
                  <a:lnTo>
                    <a:pt x="90" y="173"/>
                  </a:lnTo>
                  <a:lnTo>
                    <a:pt x="91" y="173"/>
                  </a:lnTo>
                  <a:lnTo>
                    <a:pt x="92" y="172"/>
                  </a:lnTo>
                  <a:lnTo>
                    <a:pt x="93" y="173"/>
                  </a:lnTo>
                  <a:lnTo>
                    <a:pt x="94" y="172"/>
                  </a:lnTo>
                  <a:lnTo>
                    <a:pt x="97" y="172"/>
                  </a:lnTo>
                  <a:lnTo>
                    <a:pt x="97" y="171"/>
                  </a:lnTo>
                  <a:lnTo>
                    <a:pt x="97" y="170"/>
                  </a:lnTo>
                  <a:lnTo>
                    <a:pt x="98" y="169"/>
                  </a:lnTo>
                  <a:lnTo>
                    <a:pt x="103" y="167"/>
                  </a:lnTo>
                  <a:lnTo>
                    <a:pt x="106" y="165"/>
                  </a:lnTo>
                  <a:lnTo>
                    <a:pt x="107" y="165"/>
                  </a:lnTo>
                  <a:lnTo>
                    <a:pt x="107" y="164"/>
                  </a:lnTo>
                  <a:lnTo>
                    <a:pt x="106" y="164"/>
                  </a:lnTo>
                  <a:lnTo>
                    <a:pt x="104" y="165"/>
                  </a:lnTo>
                  <a:lnTo>
                    <a:pt x="103" y="165"/>
                  </a:lnTo>
                  <a:lnTo>
                    <a:pt x="102" y="166"/>
                  </a:lnTo>
                  <a:lnTo>
                    <a:pt x="102" y="167"/>
                  </a:lnTo>
                  <a:lnTo>
                    <a:pt x="101" y="166"/>
                  </a:lnTo>
                  <a:lnTo>
                    <a:pt x="101" y="165"/>
                  </a:lnTo>
                  <a:lnTo>
                    <a:pt x="100" y="165"/>
                  </a:lnTo>
                  <a:lnTo>
                    <a:pt x="99" y="167"/>
                  </a:lnTo>
                  <a:lnTo>
                    <a:pt x="99" y="168"/>
                  </a:lnTo>
                  <a:lnTo>
                    <a:pt x="98" y="168"/>
                  </a:lnTo>
                  <a:lnTo>
                    <a:pt x="96" y="169"/>
                  </a:lnTo>
                  <a:lnTo>
                    <a:pt x="95" y="170"/>
                  </a:lnTo>
                  <a:lnTo>
                    <a:pt x="94" y="169"/>
                  </a:lnTo>
                  <a:lnTo>
                    <a:pt x="93" y="169"/>
                  </a:lnTo>
                  <a:lnTo>
                    <a:pt x="94" y="170"/>
                  </a:lnTo>
                  <a:lnTo>
                    <a:pt x="94" y="171"/>
                  </a:lnTo>
                  <a:lnTo>
                    <a:pt x="93" y="171"/>
                  </a:lnTo>
                  <a:lnTo>
                    <a:pt x="91" y="170"/>
                  </a:lnTo>
                  <a:lnTo>
                    <a:pt x="90" y="170"/>
                  </a:lnTo>
                  <a:lnTo>
                    <a:pt x="93" y="168"/>
                  </a:lnTo>
                  <a:lnTo>
                    <a:pt x="95" y="167"/>
                  </a:lnTo>
                  <a:lnTo>
                    <a:pt x="95" y="166"/>
                  </a:lnTo>
                  <a:lnTo>
                    <a:pt x="100" y="164"/>
                  </a:lnTo>
                  <a:lnTo>
                    <a:pt x="101" y="163"/>
                  </a:lnTo>
                  <a:lnTo>
                    <a:pt x="106" y="161"/>
                  </a:lnTo>
                  <a:lnTo>
                    <a:pt x="109" y="161"/>
                  </a:lnTo>
                  <a:lnTo>
                    <a:pt x="110" y="161"/>
                  </a:lnTo>
                  <a:lnTo>
                    <a:pt x="111" y="162"/>
                  </a:lnTo>
                  <a:lnTo>
                    <a:pt x="112" y="162"/>
                  </a:lnTo>
                  <a:lnTo>
                    <a:pt x="118" y="160"/>
                  </a:lnTo>
                  <a:lnTo>
                    <a:pt x="121" y="159"/>
                  </a:lnTo>
                  <a:lnTo>
                    <a:pt x="123" y="158"/>
                  </a:lnTo>
                  <a:lnTo>
                    <a:pt x="124" y="158"/>
                  </a:lnTo>
                  <a:lnTo>
                    <a:pt x="124" y="157"/>
                  </a:lnTo>
                  <a:lnTo>
                    <a:pt x="124" y="156"/>
                  </a:lnTo>
                  <a:lnTo>
                    <a:pt x="124" y="155"/>
                  </a:lnTo>
                  <a:lnTo>
                    <a:pt x="125" y="155"/>
                  </a:lnTo>
                  <a:lnTo>
                    <a:pt x="125" y="154"/>
                  </a:lnTo>
                  <a:lnTo>
                    <a:pt x="126" y="154"/>
                  </a:lnTo>
                  <a:lnTo>
                    <a:pt x="127" y="153"/>
                  </a:lnTo>
                  <a:lnTo>
                    <a:pt x="130" y="151"/>
                  </a:lnTo>
                  <a:lnTo>
                    <a:pt x="131" y="150"/>
                  </a:lnTo>
                  <a:lnTo>
                    <a:pt x="133" y="149"/>
                  </a:lnTo>
                  <a:lnTo>
                    <a:pt x="134" y="149"/>
                  </a:lnTo>
                  <a:lnTo>
                    <a:pt x="135" y="149"/>
                  </a:lnTo>
                  <a:lnTo>
                    <a:pt x="135" y="145"/>
                  </a:lnTo>
                  <a:lnTo>
                    <a:pt x="136" y="144"/>
                  </a:lnTo>
                  <a:lnTo>
                    <a:pt x="136" y="142"/>
                  </a:lnTo>
                  <a:lnTo>
                    <a:pt x="137" y="141"/>
                  </a:lnTo>
                  <a:lnTo>
                    <a:pt x="138" y="140"/>
                  </a:lnTo>
                  <a:lnTo>
                    <a:pt x="137" y="139"/>
                  </a:lnTo>
                  <a:lnTo>
                    <a:pt x="136" y="140"/>
                  </a:lnTo>
                  <a:lnTo>
                    <a:pt x="135" y="140"/>
                  </a:lnTo>
                  <a:lnTo>
                    <a:pt x="134" y="141"/>
                  </a:lnTo>
                  <a:lnTo>
                    <a:pt x="133" y="145"/>
                  </a:lnTo>
                  <a:lnTo>
                    <a:pt x="131" y="147"/>
                  </a:lnTo>
                  <a:lnTo>
                    <a:pt x="130" y="149"/>
                  </a:lnTo>
                  <a:lnTo>
                    <a:pt x="129" y="149"/>
                  </a:lnTo>
                  <a:lnTo>
                    <a:pt x="128" y="149"/>
                  </a:lnTo>
                  <a:lnTo>
                    <a:pt x="128" y="146"/>
                  </a:lnTo>
                  <a:lnTo>
                    <a:pt x="128" y="144"/>
                  </a:lnTo>
                  <a:lnTo>
                    <a:pt x="127" y="141"/>
                  </a:lnTo>
                  <a:lnTo>
                    <a:pt x="128" y="141"/>
                  </a:lnTo>
                  <a:lnTo>
                    <a:pt x="128" y="140"/>
                  </a:lnTo>
                  <a:lnTo>
                    <a:pt x="126" y="136"/>
                  </a:lnTo>
                  <a:lnTo>
                    <a:pt x="125" y="134"/>
                  </a:lnTo>
                  <a:lnTo>
                    <a:pt x="124" y="135"/>
                  </a:lnTo>
                  <a:lnTo>
                    <a:pt x="124" y="136"/>
                  </a:lnTo>
                  <a:lnTo>
                    <a:pt x="125" y="138"/>
                  </a:lnTo>
                  <a:lnTo>
                    <a:pt x="125" y="139"/>
                  </a:lnTo>
                  <a:lnTo>
                    <a:pt x="124" y="140"/>
                  </a:lnTo>
                  <a:lnTo>
                    <a:pt x="124" y="141"/>
                  </a:lnTo>
                  <a:lnTo>
                    <a:pt x="125" y="143"/>
                  </a:lnTo>
                  <a:lnTo>
                    <a:pt x="126" y="145"/>
                  </a:lnTo>
                  <a:lnTo>
                    <a:pt x="126" y="146"/>
                  </a:lnTo>
                  <a:lnTo>
                    <a:pt x="124" y="147"/>
                  </a:lnTo>
                  <a:lnTo>
                    <a:pt x="123" y="150"/>
                  </a:lnTo>
                  <a:lnTo>
                    <a:pt x="122" y="151"/>
                  </a:lnTo>
                  <a:lnTo>
                    <a:pt x="120" y="153"/>
                  </a:lnTo>
                  <a:lnTo>
                    <a:pt x="119" y="154"/>
                  </a:lnTo>
                  <a:lnTo>
                    <a:pt x="118" y="155"/>
                  </a:lnTo>
                  <a:lnTo>
                    <a:pt x="114" y="157"/>
                  </a:lnTo>
                  <a:lnTo>
                    <a:pt x="111" y="159"/>
                  </a:lnTo>
                  <a:lnTo>
                    <a:pt x="109" y="160"/>
                  </a:lnTo>
                  <a:lnTo>
                    <a:pt x="108" y="159"/>
                  </a:lnTo>
                  <a:lnTo>
                    <a:pt x="110" y="158"/>
                  </a:lnTo>
                  <a:lnTo>
                    <a:pt x="111" y="157"/>
                  </a:lnTo>
                  <a:lnTo>
                    <a:pt x="109" y="157"/>
                  </a:lnTo>
                  <a:lnTo>
                    <a:pt x="109" y="158"/>
                  </a:lnTo>
                  <a:lnTo>
                    <a:pt x="107" y="159"/>
                  </a:lnTo>
                  <a:lnTo>
                    <a:pt x="102" y="161"/>
                  </a:lnTo>
                  <a:lnTo>
                    <a:pt x="99" y="162"/>
                  </a:lnTo>
                  <a:lnTo>
                    <a:pt x="98" y="162"/>
                  </a:lnTo>
                  <a:lnTo>
                    <a:pt x="98" y="161"/>
                  </a:lnTo>
                  <a:lnTo>
                    <a:pt x="97" y="160"/>
                  </a:lnTo>
                  <a:lnTo>
                    <a:pt x="98" y="159"/>
                  </a:lnTo>
                  <a:lnTo>
                    <a:pt x="96" y="159"/>
                  </a:lnTo>
                  <a:lnTo>
                    <a:pt x="96" y="157"/>
                  </a:lnTo>
                  <a:lnTo>
                    <a:pt x="96" y="156"/>
                  </a:lnTo>
                  <a:lnTo>
                    <a:pt x="100" y="154"/>
                  </a:lnTo>
                  <a:lnTo>
                    <a:pt x="103" y="153"/>
                  </a:lnTo>
                  <a:lnTo>
                    <a:pt x="106" y="152"/>
                  </a:lnTo>
                  <a:lnTo>
                    <a:pt x="107" y="151"/>
                  </a:lnTo>
                  <a:lnTo>
                    <a:pt x="113" y="150"/>
                  </a:lnTo>
                  <a:lnTo>
                    <a:pt x="114" y="150"/>
                  </a:lnTo>
                  <a:lnTo>
                    <a:pt x="116" y="149"/>
                  </a:lnTo>
                  <a:lnTo>
                    <a:pt x="116" y="147"/>
                  </a:lnTo>
                  <a:lnTo>
                    <a:pt x="114" y="147"/>
                  </a:lnTo>
                  <a:lnTo>
                    <a:pt x="113" y="147"/>
                  </a:lnTo>
                  <a:lnTo>
                    <a:pt x="112" y="147"/>
                  </a:lnTo>
                  <a:lnTo>
                    <a:pt x="112" y="146"/>
                  </a:lnTo>
                  <a:lnTo>
                    <a:pt x="112" y="145"/>
                  </a:lnTo>
                  <a:lnTo>
                    <a:pt x="113" y="145"/>
                  </a:lnTo>
                  <a:lnTo>
                    <a:pt x="114" y="145"/>
                  </a:lnTo>
                  <a:lnTo>
                    <a:pt x="118" y="144"/>
                  </a:lnTo>
                  <a:lnTo>
                    <a:pt x="114" y="144"/>
                  </a:lnTo>
                  <a:lnTo>
                    <a:pt x="114" y="143"/>
                  </a:lnTo>
                  <a:lnTo>
                    <a:pt x="114" y="142"/>
                  </a:lnTo>
                  <a:lnTo>
                    <a:pt x="116" y="142"/>
                  </a:lnTo>
                  <a:lnTo>
                    <a:pt x="117" y="142"/>
                  </a:lnTo>
                  <a:lnTo>
                    <a:pt x="118" y="142"/>
                  </a:lnTo>
                  <a:lnTo>
                    <a:pt x="118" y="143"/>
                  </a:lnTo>
                  <a:lnTo>
                    <a:pt x="119" y="143"/>
                  </a:lnTo>
                  <a:lnTo>
                    <a:pt x="119" y="142"/>
                  </a:lnTo>
                  <a:lnTo>
                    <a:pt x="119" y="141"/>
                  </a:lnTo>
                  <a:lnTo>
                    <a:pt x="118" y="141"/>
                  </a:lnTo>
                  <a:lnTo>
                    <a:pt x="118" y="140"/>
                  </a:lnTo>
                  <a:lnTo>
                    <a:pt x="116" y="140"/>
                  </a:lnTo>
                  <a:lnTo>
                    <a:pt x="114" y="139"/>
                  </a:lnTo>
                  <a:lnTo>
                    <a:pt x="113" y="140"/>
                  </a:lnTo>
                  <a:lnTo>
                    <a:pt x="113" y="142"/>
                  </a:lnTo>
                  <a:lnTo>
                    <a:pt x="112" y="142"/>
                  </a:lnTo>
                  <a:lnTo>
                    <a:pt x="112" y="141"/>
                  </a:lnTo>
                  <a:lnTo>
                    <a:pt x="112" y="138"/>
                  </a:lnTo>
                  <a:lnTo>
                    <a:pt x="112" y="137"/>
                  </a:lnTo>
                  <a:lnTo>
                    <a:pt x="111" y="137"/>
                  </a:lnTo>
                  <a:lnTo>
                    <a:pt x="109" y="136"/>
                  </a:lnTo>
                  <a:lnTo>
                    <a:pt x="108" y="135"/>
                  </a:lnTo>
                  <a:lnTo>
                    <a:pt x="109" y="133"/>
                  </a:lnTo>
                  <a:lnTo>
                    <a:pt x="112" y="129"/>
                  </a:lnTo>
                  <a:lnTo>
                    <a:pt x="113" y="129"/>
                  </a:lnTo>
                  <a:lnTo>
                    <a:pt x="117" y="127"/>
                  </a:lnTo>
                  <a:lnTo>
                    <a:pt x="116" y="127"/>
                  </a:lnTo>
                  <a:lnTo>
                    <a:pt x="116" y="126"/>
                  </a:lnTo>
                  <a:lnTo>
                    <a:pt x="114" y="126"/>
                  </a:lnTo>
                  <a:lnTo>
                    <a:pt x="113" y="126"/>
                  </a:lnTo>
                  <a:lnTo>
                    <a:pt x="112" y="126"/>
                  </a:lnTo>
                  <a:lnTo>
                    <a:pt x="111" y="127"/>
                  </a:lnTo>
                  <a:lnTo>
                    <a:pt x="110" y="128"/>
                  </a:lnTo>
                  <a:lnTo>
                    <a:pt x="109" y="128"/>
                  </a:lnTo>
                  <a:lnTo>
                    <a:pt x="109" y="129"/>
                  </a:lnTo>
                  <a:lnTo>
                    <a:pt x="108" y="132"/>
                  </a:lnTo>
                  <a:lnTo>
                    <a:pt x="107" y="132"/>
                  </a:lnTo>
                  <a:lnTo>
                    <a:pt x="106" y="133"/>
                  </a:lnTo>
                  <a:lnTo>
                    <a:pt x="106" y="134"/>
                  </a:lnTo>
                  <a:lnTo>
                    <a:pt x="104" y="134"/>
                  </a:lnTo>
                  <a:lnTo>
                    <a:pt x="101" y="131"/>
                  </a:lnTo>
                  <a:lnTo>
                    <a:pt x="101" y="130"/>
                  </a:lnTo>
                  <a:lnTo>
                    <a:pt x="100" y="130"/>
                  </a:lnTo>
                  <a:lnTo>
                    <a:pt x="100" y="131"/>
                  </a:lnTo>
                  <a:lnTo>
                    <a:pt x="98" y="131"/>
                  </a:lnTo>
                  <a:lnTo>
                    <a:pt x="99" y="132"/>
                  </a:lnTo>
                  <a:lnTo>
                    <a:pt x="104" y="134"/>
                  </a:lnTo>
                  <a:lnTo>
                    <a:pt x="105" y="136"/>
                  </a:lnTo>
                  <a:lnTo>
                    <a:pt x="105" y="137"/>
                  </a:lnTo>
                  <a:lnTo>
                    <a:pt x="106" y="137"/>
                  </a:lnTo>
                  <a:lnTo>
                    <a:pt x="108" y="138"/>
                  </a:lnTo>
                  <a:lnTo>
                    <a:pt x="109" y="139"/>
                  </a:lnTo>
                  <a:lnTo>
                    <a:pt x="109" y="140"/>
                  </a:lnTo>
                  <a:lnTo>
                    <a:pt x="109" y="142"/>
                  </a:lnTo>
                  <a:lnTo>
                    <a:pt x="109" y="143"/>
                  </a:lnTo>
                  <a:lnTo>
                    <a:pt x="110" y="143"/>
                  </a:lnTo>
                  <a:lnTo>
                    <a:pt x="109" y="143"/>
                  </a:lnTo>
                  <a:lnTo>
                    <a:pt x="107" y="143"/>
                  </a:lnTo>
                  <a:lnTo>
                    <a:pt x="105" y="142"/>
                  </a:lnTo>
                  <a:lnTo>
                    <a:pt x="105" y="143"/>
                  </a:lnTo>
                  <a:lnTo>
                    <a:pt x="104" y="143"/>
                  </a:lnTo>
                  <a:lnTo>
                    <a:pt x="105" y="144"/>
                  </a:lnTo>
                  <a:lnTo>
                    <a:pt x="106" y="144"/>
                  </a:lnTo>
                  <a:lnTo>
                    <a:pt x="106" y="145"/>
                  </a:lnTo>
                  <a:lnTo>
                    <a:pt x="105" y="146"/>
                  </a:lnTo>
                  <a:lnTo>
                    <a:pt x="103" y="147"/>
                  </a:lnTo>
                  <a:lnTo>
                    <a:pt x="103" y="149"/>
                  </a:lnTo>
                  <a:lnTo>
                    <a:pt x="100" y="150"/>
                  </a:lnTo>
                  <a:lnTo>
                    <a:pt x="99" y="151"/>
                  </a:lnTo>
                  <a:lnTo>
                    <a:pt x="98" y="151"/>
                  </a:lnTo>
                  <a:lnTo>
                    <a:pt x="97" y="150"/>
                  </a:lnTo>
                  <a:lnTo>
                    <a:pt x="96" y="150"/>
                  </a:lnTo>
                  <a:lnTo>
                    <a:pt x="95" y="149"/>
                  </a:lnTo>
                  <a:lnTo>
                    <a:pt x="94" y="147"/>
                  </a:lnTo>
                  <a:lnTo>
                    <a:pt x="95" y="145"/>
                  </a:lnTo>
                  <a:lnTo>
                    <a:pt x="94" y="145"/>
                  </a:lnTo>
                  <a:lnTo>
                    <a:pt x="93" y="145"/>
                  </a:lnTo>
                  <a:lnTo>
                    <a:pt x="93" y="144"/>
                  </a:lnTo>
                  <a:lnTo>
                    <a:pt x="92" y="145"/>
                  </a:lnTo>
                  <a:lnTo>
                    <a:pt x="91" y="145"/>
                  </a:lnTo>
                  <a:lnTo>
                    <a:pt x="90" y="145"/>
                  </a:lnTo>
                  <a:lnTo>
                    <a:pt x="89" y="146"/>
                  </a:lnTo>
                  <a:lnTo>
                    <a:pt x="89" y="147"/>
                  </a:lnTo>
                  <a:lnTo>
                    <a:pt x="90" y="147"/>
                  </a:lnTo>
                  <a:lnTo>
                    <a:pt x="91" y="146"/>
                  </a:lnTo>
                  <a:lnTo>
                    <a:pt x="95" y="150"/>
                  </a:lnTo>
                  <a:lnTo>
                    <a:pt x="95" y="151"/>
                  </a:lnTo>
                  <a:lnTo>
                    <a:pt x="96" y="152"/>
                  </a:lnTo>
                  <a:lnTo>
                    <a:pt x="96" y="153"/>
                  </a:lnTo>
                  <a:lnTo>
                    <a:pt x="95" y="153"/>
                  </a:lnTo>
                  <a:lnTo>
                    <a:pt x="93" y="155"/>
                  </a:lnTo>
                  <a:lnTo>
                    <a:pt x="91" y="156"/>
                  </a:lnTo>
                  <a:lnTo>
                    <a:pt x="90" y="155"/>
                  </a:lnTo>
                  <a:lnTo>
                    <a:pt x="90" y="152"/>
                  </a:lnTo>
                  <a:lnTo>
                    <a:pt x="90" y="151"/>
                  </a:lnTo>
                  <a:lnTo>
                    <a:pt x="90" y="150"/>
                  </a:lnTo>
                  <a:lnTo>
                    <a:pt x="90" y="149"/>
                  </a:lnTo>
                  <a:lnTo>
                    <a:pt x="89" y="150"/>
                  </a:lnTo>
                  <a:lnTo>
                    <a:pt x="88" y="150"/>
                  </a:lnTo>
                  <a:lnTo>
                    <a:pt x="87" y="147"/>
                  </a:lnTo>
                  <a:lnTo>
                    <a:pt x="87" y="146"/>
                  </a:lnTo>
                  <a:lnTo>
                    <a:pt x="87" y="145"/>
                  </a:lnTo>
                  <a:lnTo>
                    <a:pt x="86" y="146"/>
                  </a:lnTo>
                  <a:lnTo>
                    <a:pt x="86" y="145"/>
                  </a:lnTo>
                  <a:lnTo>
                    <a:pt x="85" y="145"/>
                  </a:lnTo>
                  <a:lnTo>
                    <a:pt x="85" y="144"/>
                  </a:lnTo>
                  <a:lnTo>
                    <a:pt x="84" y="144"/>
                  </a:lnTo>
                  <a:lnTo>
                    <a:pt x="84" y="145"/>
                  </a:lnTo>
                  <a:lnTo>
                    <a:pt x="85" y="145"/>
                  </a:lnTo>
                  <a:lnTo>
                    <a:pt x="85" y="146"/>
                  </a:lnTo>
                  <a:lnTo>
                    <a:pt x="86" y="147"/>
                  </a:lnTo>
                  <a:lnTo>
                    <a:pt x="85" y="149"/>
                  </a:lnTo>
                  <a:lnTo>
                    <a:pt x="84" y="150"/>
                  </a:lnTo>
                  <a:lnTo>
                    <a:pt x="84" y="149"/>
                  </a:lnTo>
                  <a:lnTo>
                    <a:pt x="84" y="147"/>
                  </a:lnTo>
                  <a:lnTo>
                    <a:pt x="83" y="146"/>
                  </a:lnTo>
                  <a:lnTo>
                    <a:pt x="82" y="146"/>
                  </a:lnTo>
                  <a:lnTo>
                    <a:pt x="82" y="147"/>
                  </a:lnTo>
                  <a:lnTo>
                    <a:pt x="82" y="149"/>
                  </a:lnTo>
                  <a:lnTo>
                    <a:pt x="83" y="150"/>
                  </a:lnTo>
                  <a:lnTo>
                    <a:pt x="84" y="152"/>
                  </a:lnTo>
                  <a:lnTo>
                    <a:pt x="83" y="153"/>
                  </a:lnTo>
                  <a:lnTo>
                    <a:pt x="83" y="152"/>
                  </a:lnTo>
                  <a:lnTo>
                    <a:pt x="82" y="153"/>
                  </a:lnTo>
                  <a:lnTo>
                    <a:pt x="81" y="152"/>
                  </a:lnTo>
                  <a:lnTo>
                    <a:pt x="80" y="151"/>
                  </a:lnTo>
                  <a:lnTo>
                    <a:pt x="78" y="151"/>
                  </a:lnTo>
                  <a:lnTo>
                    <a:pt x="77" y="150"/>
                  </a:lnTo>
                  <a:lnTo>
                    <a:pt x="76" y="150"/>
                  </a:lnTo>
                  <a:lnTo>
                    <a:pt x="76" y="151"/>
                  </a:lnTo>
                  <a:lnTo>
                    <a:pt x="76" y="152"/>
                  </a:lnTo>
                  <a:lnTo>
                    <a:pt x="77" y="153"/>
                  </a:lnTo>
                  <a:lnTo>
                    <a:pt x="77" y="154"/>
                  </a:lnTo>
                  <a:lnTo>
                    <a:pt x="77" y="156"/>
                  </a:lnTo>
                  <a:lnTo>
                    <a:pt x="77" y="157"/>
                  </a:lnTo>
                  <a:lnTo>
                    <a:pt x="76" y="157"/>
                  </a:lnTo>
                  <a:lnTo>
                    <a:pt x="75" y="156"/>
                  </a:lnTo>
                  <a:lnTo>
                    <a:pt x="73" y="152"/>
                  </a:lnTo>
                  <a:lnTo>
                    <a:pt x="74" y="150"/>
                  </a:lnTo>
                  <a:lnTo>
                    <a:pt x="74" y="149"/>
                  </a:lnTo>
                  <a:lnTo>
                    <a:pt x="73" y="149"/>
                  </a:lnTo>
                  <a:lnTo>
                    <a:pt x="73" y="147"/>
                  </a:lnTo>
                  <a:lnTo>
                    <a:pt x="72" y="149"/>
                  </a:lnTo>
                  <a:lnTo>
                    <a:pt x="72" y="150"/>
                  </a:lnTo>
                  <a:lnTo>
                    <a:pt x="71" y="150"/>
                  </a:lnTo>
                  <a:lnTo>
                    <a:pt x="70" y="151"/>
                  </a:lnTo>
                  <a:lnTo>
                    <a:pt x="71" y="151"/>
                  </a:lnTo>
                  <a:lnTo>
                    <a:pt x="73" y="153"/>
                  </a:lnTo>
                  <a:lnTo>
                    <a:pt x="73" y="154"/>
                  </a:lnTo>
                  <a:lnTo>
                    <a:pt x="74" y="156"/>
                  </a:lnTo>
                  <a:lnTo>
                    <a:pt x="75" y="157"/>
                  </a:lnTo>
                  <a:lnTo>
                    <a:pt x="75" y="158"/>
                  </a:lnTo>
                  <a:lnTo>
                    <a:pt x="75" y="159"/>
                  </a:lnTo>
                  <a:lnTo>
                    <a:pt x="75" y="160"/>
                  </a:lnTo>
                  <a:lnTo>
                    <a:pt x="74" y="160"/>
                  </a:lnTo>
                  <a:lnTo>
                    <a:pt x="74" y="159"/>
                  </a:lnTo>
                  <a:lnTo>
                    <a:pt x="73" y="158"/>
                  </a:lnTo>
                  <a:lnTo>
                    <a:pt x="73" y="157"/>
                  </a:lnTo>
                  <a:lnTo>
                    <a:pt x="73" y="156"/>
                  </a:lnTo>
                  <a:lnTo>
                    <a:pt x="72" y="156"/>
                  </a:lnTo>
                  <a:lnTo>
                    <a:pt x="72" y="157"/>
                  </a:lnTo>
                  <a:lnTo>
                    <a:pt x="73" y="158"/>
                  </a:lnTo>
                  <a:lnTo>
                    <a:pt x="73" y="159"/>
                  </a:lnTo>
                  <a:lnTo>
                    <a:pt x="73" y="160"/>
                  </a:lnTo>
                  <a:lnTo>
                    <a:pt x="72" y="160"/>
                  </a:lnTo>
                  <a:lnTo>
                    <a:pt x="71" y="160"/>
                  </a:lnTo>
                  <a:lnTo>
                    <a:pt x="71" y="159"/>
                  </a:lnTo>
                  <a:lnTo>
                    <a:pt x="70" y="159"/>
                  </a:lnTo>
                  <a:lnTo>
                    <a:pt x="68" y="156"/>
                  </a:lnTo>
                  <a:lnTo>
                    <a:pt x="67" y="156"/>
                  </a:lnTo>
                  <a:lnTo>
                    <a:pt x="67" y="157"/>
                  </a:lnTo>
                  <a:lnTo>
                    <a:pt x="68" y="158"/>
                  </a:lnTo>
                  <a:lnTo>
                    <a:pt x="68" y="159"/>
                  </a:lnTo>
                  <a:lnTo>
                    <a:pt x="69" y="160"/>
                  </a:lnTo>
                  <a:lnTo>
                    <a:pt x="68" y="160"/>
                  </a:lnTo>
                  <a:lnTo>
                    <a:pt x="68" y="159"/>
                  </a:lnTo>
                  <a:lnTo>
                    <a:pt x="65" y="157"/>
                  </a:lnTo>
                  <a:lnTo>
                    <a:pt x="64" y="156"/>
                  </a:lnTo>
                  <a:lnTo>
                    <a:pt x="63" y="156"/>
                  </a:lnTo>
                  <a:lnTo>
                    <a:pt x="62" y="156"/>
                  </a:lnTo>
                  <a:lnTo>
                    <a:pt x="61" y="156"/>
                  </a:lnTo>
                  <a:lnTo>
                    <a:pt x="62" y="157"/>
                  </a:lnTo>
                  <a:lnTo>
                    <a:pt x="64" y="157"/>
                  </a:lnTo>
                  <a:lnTo>
                    <a:pt x="66" y="158"/>
                  </a:lnTo>
                  <a:lnTo>
                    <a:pt x="67" y="159"/>
                  </a:lnTo>
                  <a:lnTo>
                    <a:pt x="67" y="160"/>
                  </a:lnTo>
                  <a:lnTo>
                    <a:pt x="68" y="160"/>
                  </a:lnTo>
                  <a:lnTo>
                    <a:pt x="69" y="161"/>
                  </a:lnTo>
                  <a:lnTo>
                    <a:pt x="68" y="162"/>
                  </a:lnTo>
                  <a:lnTo>
                    <a:pt x="68" y="163"/>
                  </a:lnTo>
                  <a:lnTo>
                    <a:pt x="68" y="164"/>
                  </a:lnTo>
                  <a:lnTo>
                    <a:pt x="66" y="165"/>
                  </a:lnTo>
                  <a:lnTo>
                    <a:pt x="64" y="166"/>
                  </a:lnTo>
                  <a:lnTo>
                    <a:pt x="62" y="166"/>
                  </a:lnTo>
                  <a:lnTo>
                    <a:pt x="62" y="167"/>
                  </a:lnTo>
                  <a:lnTo>
                    <a:pt x="61" y="168"/>
                  </a:lnTo>
                  <a:lnTo>
                    <a:pt x="60" y="168"/>
                  </a:lnTo>
                  <a:lnTo>
                    <a:pt x="59" y="167"/>
                  </a:lnTo>
                  <a:lnTo>
                    <a:pt x="58" y="168"/>
                  </a:lnTo>
                  <a:lnTo>
                    <a:pt x="57" y="168"/>
                  </a:lnTo>
                  <a:lnTo>
                    <a:pt x="57" y="167"/>
                  </a:lnTo>
                  <a:lnTo>
                    <a:pt x="58" y="167"/>
                  </a:lnTo>
                  <a:lnTo>
                    <a:pt x="59" y="166"/>
                  </a:lnTo>
                  <a:lnTo>
                    <a:pt x="60" y="166"/>
                  </a:lnTo>
                  <a:lnTo>
                    <a:pt x="61" y="166"/>
                  </a:lnTo>
                  <a:lnTo>
                    <a:pt x="61" y="165"/>
                  </a:lnTo>
                  <a:lnTo>
                    <a:pt x="60" y="165"/>
                  </a:lnTo>
                  <a:lnTo>
                    <a:pt x="59" y="165"/>
                  </a:lnTo>
                  <a:lnTo>
                    <a:pt x="58" y="166"/>
                  </a:lnTo>
                  <a:lnTo>
                    <a:pt x="57" y="166"/>
                  </a:lnTo>
                  <a:lnTo>
                    <a:pt x="57" y="167"/>
                  </a:lnTo>
                  <a:lnTo>
                    <a:pt x="56" y="167"/>
                  </a:lnTo>
                  <a:lnTo>
                    <a:pt x="56" y="166"/>
                  </a:lnTo>
                  <a:lnTo>
                    <a:pt x="56" y="165"/>
                  </a:lnTo>
                  <a:lnTo>
                    <a:pt x="57" y="165"/>
                  </a:lnTo>
                  <a:lnTo>
                    <a:pt x="58" y="164"/>
                  </a:lnTo>
                  <a:lnTo>
                    <a:pt x="59" y="163"/>
                  </a:lnTo>
                  <a:lnTo>
                    <a:pt x="60" y="163"/>
                  </a:lnTo>
                  <a:lnTo>
                    <a:pt x="63" y="161"/>
                  </a:lnTo>
                  <a:lnTo>
                    <a:pt x="63" y="160"/>
                  </a:lnTo>
                  <a:lnTo>
                    <a:pt x="62" y="161"/>
                  </a:lnTo>
                  <a:lnTo>
                    <a:pt x="59" y="162"/>
                  </a:lnTo>
                  <a:lnTo>
                    <a:pt x="58" y="162"/>
                  </a:lnTo>
                  <a:lnTo>
                    <a:pt x="57" y="162"/>
                  </a:lnTo>
                  <a:lnTo>
                    <a:pt x="57" y="163"/>
                  </a:lnTo>
                  <a:lnTo>
                    <a:pt x="56" y="163"/>
                  </a:lnTo>
                  <a:lnTo>
                    <a:pt x="56" y="164"/>
                  </a:lnTo>
                  <a:lnTo>
                    <a:pt x="55" y="164"/>
                  </a:lnTo>
                  <a:lnTo>
                    <a:pt x="56" y="164"/>
                  </a:lnTo>
                  <a:lnTo>
                    <a:pt x="57" y="164"/>
                  </a:lnTo>
                  <a:lnTo>
                    <a:pt x="56" y="165"/>
                  </a:lnTo>
                  <a:lnTo>
                    <a:pt x="55" y="165"/>
                  </a:lnTo>
                  <a:lnTo>
                    <a:pt x="54" y="165"/>
                  </a:lnTo>
                  <a:lnTo>
                    <a:pt x="53" y="164"/>
                  </a:lnTo>
                  <a:lnTo>
                    <a:pt x="53" y="162"/>
                  </a:lnTo>
                  <a:lnTo>
                    <a:pt x="54" y="161"/>
                  </a:lnTo>
                  <a:lnTo>
                    <a:pt x="55" y="161"/>
                  </a:lnTo>
                  <a:lnTo>
                    <a:pt x="54" y="160"/>
                  </a:lnTo>
                  <a:lnTo>
                    <a:pt x="55" y="160"/>
                  </a:lnTo>
                  <a:lnTo>
                    <a:pt x="56" y="159"/>
                  </a:lnTo>
                  <a:lnTo>
                    <a:pt x="57" y="159"/>
                  </a:lnTo>
                  <a:lnTo>
                    <a:pt x="57" y="158"/>
                  </a:lnTo>
                  <a:lnTo>
                    <a:pt x="58" y="158"/>
                  </a:lnTo>
                  <a:lnTo>
                    <a:pt x="58" y="157"/>
                  </a:lnTo>
                  <a:lnTo>
                    <a:pt x="59" y="157"/>
                  </a:lnTo>
                  <a:lnTo>
                    <a:pt x="60" y="157"/>
                  </a:lnTo>
                  <a:lnTo>
                    <a:pt x="60" y="156"/>
                  </a:lnTo>
                  <a:lnTo>
                    <a:pt x="59" y="155"/>
                  </a:lnTo>
                  <a:lnTo>
                    <a:pt x="59" y="154"/>
                  </a:lnTo>
                  <a:lnTo>
                    <a:pt x="58" y="154"/>
                  </a:lnTo>
                  <a:lnTo>
                    <a:pt x="54" y="156"/>
                  </a:lnTo>
                  <a:lnTo>
                    <a:pt x="53" y="156"/>
                  </a:lnTo>
                  <a:lnTo>
                    <a:pt x="53" y="157"/>
                  </a:lnTo>
                  <a:lnTo>
                    <a:pt x="51" y="159"/>
                  </a:lnTo>
                  <a:lnTo>
                    <a:pt x="49" y="159"/>
                  </a:lnTo>
                  <a:lnTo>
                    <a:pt x="51" y="157"/>
                  </a:lnTo>
                  <a:lnTo>
                    <a:pt x="52" y="156"/>
                  </a:lnTo>
                  <a:lnTo>
                    <a:pt x="52" y="155"/>
                  </a:lnTo>
                  <a:lnTo>
                    <a:pt x="54" y="154"/>
                  </a:lnTo>
                  <a:lnTo>
                    <a:pt x="56" y="153"/>
                  </a:lnTo>
                  <a:lnTo>
                    <a:pt x="57" y="152"/>
                  </a:lnTo>
                  <a:lnTo>
                    <a:pt x="56" y="151"/>
                  </a:lnTo>
                  <a:lnTo>
                    <a:pt x="55" y="152"/>
                  </a:lnTo>
                  <a:lnTo>
                    <a:pt x="53" y="153"/>
                  </a:lnTo>
                  <a:lnTo>
                    <a:pt x="53" y="154"/>
                  </a:lnTo>
                  <a:lnTo>
                    <a:pt x="52" y="154"/>
                  </a:lnTo>
                  <a:lnTo>
                    <a:pt x="51" y="154"/>
                  </a:lnTo>
                  <a:lnTo>
                    <a:pt x="49" y="154"/>
                  </a:lnTo>
                  <a:lnTo>
                    <a:pt x="48" y="156"/>
                  </a:lnTo>
                  <a:lnTo>
                    <a:pt x="48" y="157"/>
                  </a:lnTo>
                  <a:lnTo>
                    <a:pt x="46" y="158"/>
                  </a:lnTo>
                  <a:lnTo>
                    <a:pt x="45" y="158"/>
                  </a:lnTo>
                  <a:lnTo>
                    <a:pt x="45" y="157"/>
                  </a:lnTo>
                  <a:lnTo>
                    <a:pt x="45" y="156"/>
                  </a:lnTo>
                  <a:lnTo>
                    <a:pt x="46" y="155"/>
                  </a:lnTo>
                  <a:lnTo>
                    <a:pt x="45" y="155"/>
                  </a:lnTo>
                  <a:lnTo>
                    <a:pt x="44" y="153"/>
                  </a:lnTo>
                  <a:lnTo>
                    <a:pt x="44" y="152"/>
                  </a:lnTo>
                  <a:lnTo>
                    <a:pt x="42" y="152"/>
                  </a:lnTo>
                  <a:lnTo>
                    <a:pt x="41" y="153"/>
                  </a:lnTo>
                  <a:lnTo>
                    <a:pt x="39" y="153"/>
                  </a:lnTo>
                  <a:lnTo>
                    <a:pt x="39" y="154"/>
                  </a:lnTo>
                  <a:lnTo>
                    <a:pt x="38" y="153"/>
                  </a:lnTo>
                  <a:lnTo>
                    <a:pt x="37" y="152"/>
                  </a:lnTo>
                  <a:lnTo>
                    <a:pt x="36" y="152"/>
                  </a:lnTo>
                  <a:lnTo>
                    <a:pt x="36" y="151"/>
                  </a:lnTo>
                  <a:lnTo>
                    <a:pt x="36" y="150"/>
                  </a:lnTo>
                  <a:lnTo>
                    <a:pt x="36" y="149"/>
                  </a:lnTo>
                  <a:lnTo>
                    <a:pt x="36" y="147"/>
                  </a:lnTo>
                  <a:lnTo>
                    <a:pt x="37" y="147"/>
                  </a:lnTo>
                  <a:lnTo>
                    <a:pt x="37" y="146"/>
                  </a:lnTo>
                  <a:lnTo>
                    <a:pt x="35" y="146"/>
                  </a:lnTo>
                  <a:lnTo>
                    <a:pt x="33" y="147"/>
                  </a:lnTo>
                  <a:lnTo>
                    <a:pt x="33" y="149"/>
                  </a:lnTo>
                  <a:lnTo>
                    <a:pt x="34" y="150"/>
                  </a:lnTo>
                  <a:lnTo>
                    <a:pt x="35" y="151"/>
                  </a:lnTo>
                  <a:lnTo>
                    <a:pt x="35" y="152"/>
                  </a:lnTo>
                  <a:lnTo>
                    <a:pt x="36" y="153"/>
                  </a:lnTo>
                  <a:lnTo>
                    <a:pt x="36" y="154"/>
                  </a:lnTo>
                  <a:lnTo>
                    <a:pt x="35" y="154"/>
                  </a:lnTo>
                  <a:lnTo>
                    <a:pt x="34" y="154"/>
                  </a:lnTo>
                  <a:lnTo>
                    <a:pt x="33" y="154"/>
                  </a:lnTo>
                  <a:lnTo>
                    <a:pt x="32" y="154"/>
                  </a:lnTo>
                  <a:lnTo>
                    <a:pt x="32" y="155"/>
                  </a:lnTo>
                  <a:lnTo>
                    <a:pt x="33" y="155"/>
                  </a:lnTo>
                  <a:lnTo>
                    <a:pt x="34" y="156"/>
                  </a:lnTo>
                  <a:lnTo>
                    <a:pt x="35" y="156"/>
                  </a:lnTo>
                  <a:lnTo>
                    <a:pt x="34" y="156"/>
                  </a:lnTo>
                  <a:lnTo>
                    <a:pt x="33" y="156"/>
                  </a:lnTo>
                  <a:lnTo>
                    <a:pt x="32" y="156"/>
                  </a:lnTo>
                  <a:lnTo>
                    <a:pt x="30" y="156"/>
                  </a:lnTo>
                  <a:lnTo>
                    <a:pt x="29" y="156"/>
                  </a:lnTo>
                  <a:lnTo>
                    <a:pt x="28" y="156"/>
                  </a:lnTo>
                  <a:lnTo>
                    <a:pt x="27" y="156"/>
                  </a:lnTo>
                  <a:lnTo>
                    <a:pt x="28" y="155"/>
                  </a:lnTo>
                  <a:lnTo>
                    <a:pt x="30" y="155"/>
                  </a:lnTo>
                  <a:lnTo>
                    <a:pt x="29" y="155"/>
                  </a:lnTo>
                  <a:lnTo>
                    <a:pt x="28" y="155"/>
                  </a:lnTo>
                  <a:lnTo>
                    <a:pt x="28" y="154"/>
                  </a:lnTo>
                  <a:lnTo>
                    <a:pt x="28" y="153"/>
                  </a:lnTo>
                  <a:lnTo>
                    <a:pt x="27" y="153"/>
                  </a:lnTo>
                  <a:lnTo>
                    <a:pt x="27" y="154"/>
                  </a:lnTo>
                  <a:lnTo>
                    <a:pt x="26" y="154"/>
                  </a:lnTo>
                  <a:lnTo>
                    <a:pt x="26" y="155"/>
                  </a:lnTo>
                  <a:lnTo>
                    <a:pt x="25" y="155"/>
                  </a:lnTo>
                  <a:lnTo>
                    <a:pt x="24" y="155"/>
                  </a:lnTo>
                  <a:lnTo>
                    <a:pt x="23" y="154"/>
                  </a:lnTo>
                  <a:lnTo>
                    <a:pt x="24" y="154"/>
                  </a:lnTo>
                  <a:lnTo>
                    <a:pt x="24" y="153"/>
                  </a:lnTo>
                  <a:lnTo>
                    <a:pt x="23" y="153"/>
                  </a:lnTo>
                  <a:lnTo>
                    <a:pt x="23" y="154"/>
                  </a:lnTo>
                  <a:lnTo>
                    <a:pt x="21" y="154"/>
                  </a:lnTo>
                  <a:lnTo>
                    <a:pt x="21" y="155"/>
                  </a:lnTo>
                  <a:lnTo>
                    <a:pt x="20" y="156"/>
                  </a:lnTo>
                  <a:lnTo>
                    <a:pt x="19" y="156"/>
                  </a:lnTo>
                  <a:lnTo>
                    <a:pt x="19" y="157"/>
                  </a:lnTo>
                  <a:lnTo>
                    <a:pt x="23" y="155"/>
                  </a:lnTo>
                  <a:lnTo>
                    <a:pt x="25" y="156"/>
                  </a:lnTo>
                  <a:lnTo>
                    <a:pt x="23" y="157"/>
                  </a:lnTo>
                  <a:lnTo>
                    <a:pt x="22" y="158"/>
                  </a:lnTo>
                  <a:lnTo>
                    <a:pt x="23" y="158"/>
                  </a:lnTo>
                  <a:lnTo>
                    <a:pt x="24" y="158"/>
                  </a:lnTo>
                  <a:lnTo>
                    <a:pt x="28" y="157"/>
                  </a:lnTo>
                  <a:lnTo>
                    <a:pt x="29" y="157"/>
                  </a:lnTo>
                  <a:lnTo>
                    <a:pt x="31" y="157"/>
                  </a:lnTo>
                  <a:lnTo>
                    <a:pt x="32" y="157"/>
                  </a:lnTo>
                  <a:lnTo>
                    <a:pt x="33" y="157"/>
                  </a:lnTo>
                  <a:lnTo>
                    <a:pt x="34" y="157"/>
                  </a:lnTo>
                  <a:lnTo>
                    <a:pt x="35" y="156"/>
                  </a:lnTo>
                  <a:lnTo>
                    <a:pt x="36" y="156"/>
                  </a:lnTo>
                  <a:lnTo>
                    <a:pt x="38" y="157"/>
                  </a:lnTo>
                  <a:lnTo>
                    <a:pt x="40" y="158"/>
                  </a:lnTo>
                  <a:lnTo>
                    <a:pt x="41" y="159"/>
                  </a:lnTo>
                  <a:lnTo>
                    <a:pt x="41" y="160"/>
                  </a:lnTo>
                  <a:lnTo>
                    <a:pt x="40" y="160"/>
                  </a:lnTo>
                  <a:lnTo>
                    <a:pt x="39" y="160"/>
                  </a:lnTo>
                  <a:lnTo>
                    <a:pt x="38" y="161"/>
                  </a:lnTo>
                  <a:lnTo>
                    <a:pt x="36" y="162"/>
                  </a:lnTo>
                  <a:lnTo>
                    <a:pt x="37" y="163"/>
                  </a:lnTo>
                  <a:lnTo>
                    <a:pt x="36" y="163"/>
                  </a:lnTo>
                  <a:lnTo>
                    <a:pt x="35" y="163"/>
                  </a:lnTo>
                  <a:lnTo>
                    <a:pt x="35" y="162"/>
                  </a:lnTo>
                  <a:lnTo>
                    <a:pt x="34" y="161"/>
                  </a:lnTo>
                  <a:lnTo>
                    <a:pt x="32" y="161"/>
                  </a:lnTo>
                  <a:lnTo>
                    <a:pt x="30" y="162"/>
                  </a:lnTo>
                  <a:lnTo>
                    <a:pt x="25" y="162"/>
                  </a:lnTo>
                  <a:lnTo>
                    <a:pt x="24" y="162"/>
                  </a:lnTo>
                  <a:lnTo>
                    <a:pt x="23" y="160"/>
                  </a:lnTo>
                  <a:lnTo>
                    <a:pt x="22" y="160"/>
                  </a:lnTo>
                  <a:lnTo>
                    <a:pt x="21" y="160"/>
                  </a:lnTo>
                  <a:lnTo>
                    <a:pt x="21" y="161"/>
                  </a:lnTo>
                  <a:lnTo>
                    <a:pt x="19" y="160"/>
                  </a:lnTo>
                  <a:lnTo>
                    <a:pt x="18" y="159"/>
                  </a:lnTo>
                  <a:lnTo>
                    <a:pt x="19" y="158"/>
                  </a:lnTo>
                  <a:lnTo>
                    <a:pt x="18" y="158"/>
                  </a:lnTo>
                  <a:lnTo>
                    <a:pt x="16" y="159"/>
                  </a:lnTo>
                  <a:lnTo>
                    <a:pt x="14" y="158"/>
                  </a:lnTo>
                  <a:lnTo>
                    <a:pt x="15" y="157"/>
                  </a:lnTo>
                  <a:lnTo>
                    <a:pt x="16" y="156"/>
                  </a:lnTo>
                  <a:lnTo>
                    <a:pt x="15" y="156"/>
                  </a:lnTo>
                  <a:lnTo>
                    <a:pt x="15" y="155"/>
                  </a:lnTo>
                  <a:lnTo>
                    <a:pt x="16" y="155"/>
                  </a:lnTo>
                  <a:lnTo>
                    <a:pt x="17" y="154"/>
                  </a:lnTo>
                  <a:lnTo>
                    <a:pt x="18" y="154"/>
                  </a:lnTo>
                  <a:lnTo>
                    <a:pt x="17" y="154"/>
                  </a:lnTo>
                  <a:lnTo>
                    <a:pt x="16" y="154"/>
                  </a:lnTo>
                  <a:lnTo>
                    <a:pt x="15" y="154"/>
                  </a:lnTo>
                  <a:lnTo>
                    <a:pt x="15" y="153"/>
                  </a:lnTo>
                  <a:lnTo>
                    <a:pt x="16" y="152"/>
                  </a:lnTo>
                  <a:lnTo>
                    <a:pt x="16" y="151"/>
                  </a:lnTo>
                  <a:lnTo>
                    <a:pt x="17" y="150"/>
                  </a:lnTo>
                  <a:lnTo>
                    <a:pt x="18" y="149"/>
                  </a:lnTo>
                  <a:lnTo>
                    <a:pt x="19" y="149"/>
                  </a:lnTo>
                  <a:lnTo>
                    <a:pt x="20" y="149"/>
                  </a:lnTo>
                  <a:lnTo>
                    <a:pt x="21" y="149"/>
                  </a:lnTo>
                  <a:lnTo>
                    <a:pt x="22" y="147"/>
                  </a:lnTo>
                  <a:lnTo>
                    <a:pt x="23" y="147"/>
                  </a:lnTo>
                  <a:lnTo>
                    <a:pt x="24" y="146"/>
                  </a:lnTo>
                  <a:lnTo>
                    <a:pt x="25" y="146"/>
                  </a:lnTo>
                  <a:lnTo>
                    <a:pt x="25" y="145"/>
                  </a:lnTo>
                  <a:lnTo>
                    <a:pt x="26" y="145"/>
                  </a:lnTo>
                  <a:lnTo>
                    <a:pt x="27" y="145"/>
                  </a:lnTo>
                  <a:lnTo>
                    <a:pt x="27" y="144"/>
                  </a:lnTo>
                  <a:lnTo>
                    <a:pt x="26" y="144"/>
                  </a:lnTo>
                  <a:lnTo>
                    <a:pt x="24" y="144"/>
                  </a:lnTo>
                  <a:lnTo>
                    <a:pt x="23" y="144"/>
                  </a:lnTo>
                  <a:lnTo>
                    <a:pt x="21" y="144"/>
                  </a:lnTo>
                  <a:lnTo>
                    <a:pt x="20" y="144"/>
                  </a:lnTo>
                  <a:lnTo>
                    <a:pt x="19" y="144"/>
                  </a:lnTo>
                  <a:lnTo>
                    <a:pt x="19" y="143"/>
                  </a:lnTo>
                  <a:lnTo>
                    <a:pt x="19" y="142"/>
                  </a:lnTo>
                  <a:lnTo>
                    <a:pt x="21" y="142"/>
                  </a:lnTo>
                  <a:lnTo>
                    <a:pt x="22" y="142"/>
                  </a:lnTo>
                  <a:lnTo>
                    <a:pt x="21" y="141"/>
                  </a:lnTo>
                  <a:lnTo>
                    <a:pt x="22" y="141"/>
                  </a:lnTo>
                  <a:lnTo>
                    <a:pt x="23" y="142"/>
                  </a:lnTo>
                  <a:lnTo>
                    <a:pt x="27" y="142"/>
                  </a:lnTo>
                  <a:lnTo>
                    <a:pt x="28" y="142"/>
                  </a:lnTo>
                  <a:lnTo>
                    <a:pt x="28" y="141"/>
                  </a:lnTo>
                  <a:lnTo>
                    <a:pt x="32" y="139"/>
                  </a:lnTo>
                  <a:lnTo>
                    <a:pt x="201" y="0"/>
                  </a:lnTo>
                  <a:lnTo>
                    <a:pt x="225" y="6"/>
                  </a:lnTo>
                  <a:lnTo>
                    <a:pt x="236" y="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0" name="Freeform 4842">
              <a:extLst>
                <a:ext uri="{FF2B5EF4-FFF2-40B4-BE49-F238E27FC236}">
                  <a16:creationId xmlns:a16="http://schemas.microsoft.com/office/drawing/2014/main" id="{EA0DF092-5B5A-7ABF-A5BB-EC2C6F81E43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736726" y="3381375"/>
              <a:ext cx="571500" cy="457200"/>
            </a:xfrm>
            <a:custGeom>
              <a:avLst/>
              <a:gdLst>
                <a:gd name="T0" fmla="*/ 6 w 360"/>
                <a:gd name="T1" fmla="*/ 163 h 288"/>
                <a:gd name="T2" fmla="*/ 32 w 360"/>
                <a:gd name="T3" fmla="*/ 83 h 288"/>
                <a:gd name="T4" fmla="*/ 36 w 360"/>
                <a:gd name="T5" fmla="*/ 73 h 288"/>
                <a:gd name="T6" fmla="*/ 10 w 360"/>
                <a:gd name="T7" fmla="*/ 186 h 288"/>
                <a:gd name="T8" fmla="*/ 27 w 360"/>
                <a:gd name="T9" fmla="*/ 286 h 288"/>
                <a:gd name="T10" fmla="*/ 23 w 360"/>
                <a:gd name="T11" fmla="*/ 247 h 288"/>
                <a:gd name="T12" fmla="*/ 30 w 360"/>
                <a:gd name="T13" fmla="*/ 238 h 288"/>
                <a:gd name="T14" fmla="*/ 13 w 360"/>
                <a:gd name="T15" fmla="*/ 206 h 288"/>
                <a:gd name="T16" fmla="*/ 15 w 360"/>
                <a:gd name="T17" fmla="*/ 206 h 288"/>
                <a:gd name="T18" fmla="*/ 131 w 360"/>
                <a:gd name="T19" fmla="*/ 36 h 288"/>
                <a:gd name="T20" fmla="*/ 164 w 360"/>
                <a:gd name="T21" fmla="*/ 40 h 288"/>
                <a:gd name="T22" fmla="*/ 85 w 360"/>
                <a:gd name="T23" fmla="*/ 253 h 288"/>
                <a:gd name="T24" fmla="*/ 54 w 360"/>
                <a:gd name="T25" fmla="*/ 275 h 288"/>
                <a:gd name="T26" fmla="*/ 32 w 360"/>
                <a:gd name="T27" fmla="*/ 284 h 288"/>
                <a:gd name="T28" fmla="*/ 42 w 360"/>
                <a:gd name="T29" fmla="*/ 269 h 288"/>
                <a:gd name="T30" fmla="*/ 69 w 360"/>
                <a:gd name="T31" fmla="*/ 256 h 288"/>
                <a:gd name="T32" fmla="*/ 58 w 360"/>
                <a:gd name="T33" fmla="*/ 258 h 288"/>
                <a:gd name="T34" fmla="*/ 52 w 360"/>
                <a:gd name="T35" fmla="*/ 254 h 288"/>
                <a:gd name="T36" fmla="*/ 36 w 360"/>
                <a:gd name="T37" fmla="*/ 270 h 288"/>
                <a:gd name="T38" fmla="*/ 30 w 360"/>
                <a:gd name="T39" fmla="*/ 265 h 288"/>
                <a:gd name="T40" fmla="*/ 34 w 360"/>
                <a:gd name="T41" fmla="*/ 247 h 288"/>
                <a:gd name="T42" fmla="*/ 36 w 360"/>
                <a:gd name="T43" fmla="*/ 236 h 288"/>
                <a:gd name="T44" fmla="*/ 33 w 360"/>
                <a:gd name="T45" fmla="*/ 224 h 288"/>
                <a:gd name="T46" fmla="*/ 29 w 360"/>
                <a:gd name="T47" fmla="*/ 222 h 288"/>
                <a:gd name="T48" fmla="*/ 53 w 360"/>
                <a:gd name="T49" fmla="*/ 207 h 288"/>
                <a:gd name="T50" fmla="*/ 39 w 360"/>
                <a:gd name="T51" fmla="*/ 210 h 288"/>
                <a:gd name="T52" fmla="*/ 27 w 360"/>
                <a:gd name="T53" fmla="*/ 201 h 288"/>
                <a:gd name="T54" fmla="*/ 21 w 360"/>
                <a:gd name="T55" fmla="*/ 193 h 288"/>
                <a:gd name="T56" fmla="*/ 24 w 360"/>
                <a:gd name="T57" fmla="*/ 185 h 288"/>
                <a:gd name="T58" fmla="*/ 18 w 360"/>
                <a:gd name="T59" fmla="*/ 175 h 288"/>
                <a:gd name="T60" fmla="*/ 32 w 360"/>
                <a:gd name="T61" fmla="*/ 163 h 288"/>
                <a:gd name="T62" fmla="*/ 67 w 360"/>
                <a:gd name="T63" fmla="*/ 169 h 288"/>
                <a:gd name="T64" fmla="*/ 37 w 360"/>
                <a:gd name="T65" fmla="*/ 166 h 288"/>
                <a:gd name="T66" fmla="*/ 28 w 360"/>
                <a:gd name="T67" fmla="*/ 162 h 288"/>
                <a:gd name="T68" fmla="*/ 26 w 360"/>
                <a:gd name="T69" fmla="*/ 154 h 288"/>
                <a:gd name="T70" fmla="*/ 10 w 360"/>
                <a:gd name="T71" fmla="*/ 151 h 288"/>
                <a:gd name="T72" fmla="*/ 42 w 360"/>
                <a:gd name="T73" fmla="*/ 127 h 288"/>
                <a:gd name="T74" fmla="*/ 86 w 360"/>
                <a:gd name="T75" fmla="*/ 102 h 288"/>
                <a:gd name="T76" fmla="*/ 123 w 360"/>
                <a:gd name="T77" fmla="*/ 97 h 288"/>
                <a:gd name="T78" fmla="*/ 116 w 360"/>
                <a:gd name="T79" fmla="*/ 86 h 288"/>
                <a:gd name="T80" fmla="*/ 73 w 360"/>
                <a:gd name="T81" fmla="*/ 103 h 288"/>
                <a:gd name="T82" fmla="*/ 8 w 360"/>
                <a:gd name="T83" fmla="*/ 142 h 288"/>
                <a:gd name="T84" fmla="*/ 8 w 360"/>
                <a:gd name="T85" fmla="*/ 132 h 288"/>
                <a:gd name="T86" fmla="*/ 9 w 360"/>
                <a:gd name="T87" fmla="*/ 113 h 288"/>
                <a:gd name="T88" fmla="*/ 20 w 360"/>
                <a:gd name="T89" fmla="*/ 107 h 288"/>
                <a:gd name="T90" fmla="*/ 41 w 360"/>
                <a:gd name="T91" fmla="*/ 105 h 288"/>
                <a:gd name="T92" fmla="*/ 18 w 360"/>
                <a:gd name="T93" fmla="*/ 94 h 288"/>
                <a:gd name="T94" fmla="*/ 42 w 360"/>
                <a:gd name="T95" fmla="*/ 92 h 288"/>
                <a:gd name="T96" fmla="*/ 50 w 360"/>
                <a:gd name="T97" fmla="*/ 83 h 288"/>
                <a:gd name="T98" fmla="*/ 42 w 360"/>
                <a:gd name="T99" fmla="*/ 81 h 288"/>
                <a:gd name="T100" fmla="*/ 66 w 360"/>
                <a:gd name="T101" fmla="*/ 77 h 288"/>
                <a:gd name="T102" fmla="*/ 36 w 360"/>
                <a:gd name="T103" fmla="*/ 71 h 288"/>
                <a:gd name="T104" fmla="*/ 34 w 360"/>
                <a:gd name="T105" fmla="*/ 63 h 288"/>
                <a:gd name="T106" fmla="*/ 27 w 360"/>
                <a:gd name="T107" fmla="*/ 55 h 288"/>
                <a:gd name="T108" fmla="*/ 28 w 360"/>
                <a:gd name="T109" fmla="*/ 44 h 288"/>
                <a:gd name="T110" fmla="*/ 63 w 360"/>
                <a:gd name="T111" fmla="*/ 40 h 288"/>
                <a:gd name="T112" fmla="*/ 45 w 360"/>
                <a:gd name="T113" fmla="*/ 34 h 288"/>
                <a:gd name="T114" fmla="*/ 20 w 360"/>
                <a:gd name="T115" fmla="*/ 30 h 288"/>
                <a:gd name="T116" fmla="*/ 49 w 360"/>
                <a:gd name="T117" fmla="*/ 13 h 288"/>
                <a:gd name="T118" fmla="*/ 65 w 360"/>
                <a:gd name="T119" fmla="*/ 4 h 288"/>
                <a:gd name="T120" fmla="*/ 85 w 360"/>
                <a:gd name="T121" fmla="*/ 8 h 288"/>
                <a:gd name="T122" fmla="*/ 112 w 360"/>
                <a:gd name="T123" fmla="*/ 16 h 288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360" h="288">
                  <a:moveTo>
                    <a:pt x="1" y="147"/>
                  </a:moveTo>
                  <a:lnTo>
                    <a:pt x="0" y="146"/>
                  </a:lnTo>
                  <a:lnTo>
                    <a:pt x="0" y="145"/>
                  </a:lnTo>
                  <a:lnTo>
                    <a:pt x="0" y="144"/>
                  </a:lnTo>
                  <a:lnTo>
                    <a:pt x="1" y="144"/>
                  </a:lnTo>
                  <a:lnTo>
                    <a:pt x="1" y="142"/>
                  </a:lnTo>
                  <a:lnTo>
                    <a:pt x="0" y="142"/>
                  </a:lnTo>
                  <a:lnTo>
                    <a:pt x="0" y="141"/>
                  </a:lnTo>
                  <a:lnTo>
                    <a:pt x="1" y="141"/>
                  </a:lnTo>
                  <a:lnTo>
                    <a:pt x="5" y="142"/>
                  </a:lnTo>
                  <a:lnTo>
                    <a:pt x="8" y="142"/>
                  </a:lnTo>
                  <a:lnTo>
                    <a:pt x="9" y="144"/>
                  </a:lnTo>
                  <a:lnTo>
                    <a:pt x="9" y="145"/>
                  </a:lnTo>
                  <a:lnTo>
                    <a:pt x="4" y="147"/>
                  </a:lnTo>
                  <a:lnTo>
                    <a:pt x="2" y="147"/>
                  </a:lnTo>
                  <a:lnTo>
                    <a:pt x="1" y="147"/>
                  </a:lnTo>
                  <a:close/>
                  <a:moveTo>
                    <a:pt x="7" y="167"/>
                  </a:moveTo>
                  <a:lnTo>
                    <a:pt x="7" y="166"/>
                  </a:lnTo>
                  <a:lnTo>
                    <a:pt x="8" y="164"/>
                  </a:lnTo>
                  <a:lnTo>
                    <a:pt x="9" y="164"/>
                  </a:lnTo>
                  <a:lnTo>
                    <a:pt x="9" y="165"/>
                  </a:lnTo>
                  <a:lnTo>
                    <a:pt x="8" y="167"/>
                  </a:lnTo>
                  <a:lnTo>
                    <a:pt x="7" y="167"/>
                  </a:lnTo>
                  <a:close/>
                  <a:moveTo>
                    <a:pt x="6" y="163"/>
                  </a:moveTo>
                  <a:lnTo>
                    <a:pt x="5" y="164"/>
                  </a:lnTo>
                  <a:lnTo>
                    <a:pt x="4" y="163"/>
                  </a:lnTo>
                  <a:lnTo>
                    <a:pt x="5" y="162"/>
                  </a:lnTo>
                  <a:lnTo>
                    <a:pt x="6" y="162"/>
                  </a:lnTo>
                  <a:lnTo>
                    <a:pt x="7" y="162"/>
                  </a:lnTo>
                  <a:lnTo>
                    <a:pt x="7" y="163"/>
                  </a:lnTo>
                  <a:lnTo>
                    <a:pt x="6" y="163"/>
                  </a:lnTo>
                  <a:close/>
                  <a:moveTo>
                    <a:pt x="21" y="73"/>
                  </a:moveTo>
                  <a:lnTo>
                    <a:pt x="18" y="72"/>
                  </a:lnTo>
                  <a:lnTo>
                    <a:pt x="18" y="71"/>
                  </a:lnTo>
                  <a:lnTo>
                    <a:pt x="19" y="71"/>
                  </a:lnTo>
                  <a:lnTo>
                    <a:pt x="20" y="71"/>
                  </a:lnTo>
                  <a:lnTo>
                    <a:pt x="20" y="72"/>
                  </a:lnTo>
                  <a:lnTo>
                    <a:pt x="21" y="71"/>
                  </a:lnTo>
                  <a:lnTo>
                    <a:pt x="24" y="71"/>
                  </a:lnTo>
                  <a:lnTo>
                    <a:pt x="24" y="72"/>
                  </a:lnTo>
                  <a:lnTo>
                    <a:pt x="26" y="72"/>
                  </a:lnTo>
                  <a:lnTo>
                    <a:pt x="24" y="73"/>
                  </a:lnTo>
                  <a:lnTo>
                    <a:pt x="23" y="73"/>
                  </a:lnTo>
                  <a:lnTo>
                    <a:pt x="21" y="73"/>
                  </a:lnTo>
                  <a:close/>
                  <a:moveTo>
                    <a:pt x="21" y="87"/>
                  </a:moveTo>
                  <a:lnTo>
                    <a:pt x="20" y="86"/>
                  </a:lnTo>
                  <a:lnTo>
                    <a:pt x="18" y="86"/>
                  </a:lnTo>
                  <a:lnTo>
                    <a:pt x="19" y="86"/>
                  </a:lnTo>
                  <a:lnTo>
                    <a:pt x="21" y="86"/>
                  </a:lnTo>
                  <a:lnTo>
                    <a:pt x="21" y="85"/>
                  </a:lnTo>
                  <a:lnTo>
                    <a:pt x="24" y="85"/>
                  </a:lnTo>
                  <a:lnTo>
                    <a:pt x="24" y="84"/>
                  </a:lnTo>
                  <a:lnTo>
                    <a:pt x="24" y="83"/>
                  </a:lnTo>
                  <a:lnTo>
                    <a:pt x="27" y="82"/>
                  </a:lnTo>
                  <a:lnTo>
                    <a:pt x="29" y="82"/>
                  </a:lnTo>
                  <a:lnTo>
                    <a:pt x="30" y="81"/>
                  </a:lnTo>
                  <a:lnTo>
                    <a:pt x="32" y="82"/>
                  </a:lnTo>
                  <a:lnTo>
                    <a:pt x="34" y="81"/>
                  </a:lnTo>
                  <a:lnTo>
                    <a:pt x="35" y="81"/>
                  </a:lnTo>
                  <a:lnTo>
                    <a:pt x="35" y="82"/>
                  </a:lnTo>
                  <a:lnTo>
                    <a:pt x="33" y="83"/>
                  </a:lnTo>
                  <a:lnTo>
                    <a:pt x="32" y="83"/>
                  </a:lnTo>
                  <a:lnTo>
                    <a:pt x="28" y="86"/>
                  </a:lnTo>
                  <a:lnTo>
                    <a:pt x="27" y="87"/>
                  </a:lnTo>
                  <a:lnTo>
                    <a:pt x="26" y="87"/>
                  </a:lnTo>
                  <a:lnTo>
                    <a:pt x="24" y="87"/>
                  </a:lnTo>
                  <a:lnTo>
                    <a:pt x="23" y="87"/>
                  </a:lnTo>
                  <a:lnTo>
                    <a:pt x="22" y="87"/>
                  </a:lnTo>
                  <a:lnTo>
                    <a:pt x="21" y="87"/>
                  </a:lnTo>
                  <a:close/>
                  <a:moveTo>
                    <a:pt x="42" y="87"/>
                  </a:moveTo>
                  <a:lnTo>
                    <a:pt x="41" y="86"/>
                  </a:lnTo>
                  <a:lnTo>
                    <a:pt x="40" y="86"/>
                  </a:lnTo>
                  <a:lnTo>
                    <a:pt x="40" y="85"/>
                  </a:lnTo>
                  <a:lnTo>
                    <a:pt x="41" y="84"/>
                  </a:lnTo>
                  <a:lnTo>
                    <a:pt x="42" y="84"/>
                  </a:lnTo>
                  <a:lnTo>
                    <a:pt x="43" y="84"/>
                  </a:lnTo>
                  <a:lnTo>
                    <a:pt x="44" y="84"/>
                  </a:lnTo>
                  <a:lnTo>
                    <a:pt x="43" y="87"/>
                  </a:lnTo>
                  <a:lnTo>
                    <a:pt x="42" y="87"/>
                  </a:lnTo>
                  <a:close/>
                  <a:moveTo>
                    <a:pt x="21" y="78"/>
                  </a:moveTo>
                  <a:lnTo>
                    <a:pt x="21" y="77"/>
                  </a:lnTo>
                  <a:lnTo>
                    <a:pt x="23" y="77"/>
                  </a:lnTo>
                  <a:lnTo>
                    <a:pt x="21" y="77"/>
                  </a:lnTo>
                  <a:lnTo>
                    <a:pt x="22" y="76"/>
                  </a:lnTo>
                  <a:lnTo>
                    <a:pt x="23" y="76"/>
                  </a:lnTo>
                  <a:lnTo>
                    <a:pt x="23" y="75"/>
                  </a:lnTo>
                  <a:lnTo>
                    <a:pt x="26" y="73"/>
                  </a:lnTo>
                  <a:lnTo>
                    <a:pt x="27" y="73"/>
                  </a:lnTo>
                  <a:lnTo>
                    <a:pt x="28" y="73"/>
                  </a:lnTo>
                  <a:lnTo>
                    <a:pt x="30" y="73"/>
                  </a:lnTo>
                  <a:lnTo>
                    <a:pt x="33" y="73"/>
                  </a:lnTo>
                  <a:lnTo>
                    <a:pt x="34" y="73"/>
                  </a:lnTo>
                  <a:lnTo>
                    <a:pt x="36" y="73"/>
                  </a:lnTo>
                  <a:lnTo>
                    <a:pt x="38" y="73"/>
                  </a:lnTo>
                  <a:lnTo>
                    <a:pt x="43" y="75"/>
                  </a:lnTo>
                  <a:lnTo>
                    <a:pt x="44" y="75"/>
                  </a:lnTo>
                  <a:lnTo>
                    <a:pt x="42" y="75"/>
                  </a:lnTo>
                  <a:lnTo>
                    <a:pt x="39" y="75"/>
                  </a:lnTo>
                  <a:lnTo>
                    <a:pt x="37" y="75"/>
                  </a:lnTo>
                  <a:lnTo>
                    <a:pt x="35" y="77"/>
                  </a:lnTo>
                  <a:lnTo>
                    <a:pt x="34" y="78"/>
                  </a:lnTo>
                  <a:lnTo>
                    <a:pt x="32" y="79"/>
                  </a:lnTo>
                  <a:lnTo>
                    <a:pt x="32" y="78"/>
                  </a:lnTo>
                  <a:lnTo>
                    <a:pt x="32" y="77"/>
                  </a:lnTo>
                  <a:lnTo>
                    <a:pt x="31" y="77"/>
                  </a:lnTo>
                  <a:lnTo>
                    <a:pt x="30" y="77"/>
                  </a:lnTo>
                  <a:lnTo>
                    <a:pt x="29" y="78"/>
                  </a:lnTo>
                  <a:lnTo>
                    <a:pt x="26" y="78"/>
                  </a:lnTo>
                  <a:lnTo>
                    <a:pt x="23" y="78"/>
                  </a:lnTo>
                  <a:lnTo>
                    <a:pt x="22" y="78"/>
                  </a:lnTo>
                  <a:lnTo>
                    <a:pt x="21" y="78"/>
                  </a:lnTo>
                  <a:close/>
                  <a:moveTo>
                    <a:pt x="11" y="196"/>
                  </a:moveTo>
                  <a:lnTo>
                    <a:pt x="10" y="194"/>
                  </a:lnTo>
                  <a:lnTo>
                    <a:pt x="9" y="193"/>
                  </a:lnTo>
                  <a:lnTo>
                    <a:pt x="8" y="193"/>
                  </a:lnTo>
                  <a:lnTo>
                    <a:pt x="7" y="193"/>
                  </a:lnTo>
                  <a:lnTo>
                    <a:pt x="6" y="192"/>
                  </a:lnTo>
                  <a:lnTo>
                    <a:pt x="6" y="191"/>
                  </a:lnTo>
                  <a:lnTo>
                    <a:pt x="6" y="190"/>
                  </a:lnTo>
                  <a:lnTo>
                    <a:pt x="6" y="189"/>
                  </a:lnTo>
                  <a:lnTo>
                    <a:pt x="6" y="187"/>
                  </a:lnTo>
                  <a:lnTo>
                    <a:pt x="9" y="187"/>
                  </a:lnTo>
                  <a:lnTo>
                    <a:pt x="10" y="187"/>
                  </a:lnTo>
                  <a:lnTo>
                    <a:pt x="10" y="186"/>
                  </a:lnTo>
                  <a:lnTo>
                    <a:pt x="15" y="186"/>
                  </a:lnTo>
                  <a:lnTo>
                    <a:pt x="18" y="187"/>
                  </a:lnTo>
                  <a:lnTo>
                    <a:pt x="19" y="187"/>
                  </a:lnTo>
                  <a:lnTo>
                    <a:pt x="20" y="188"/>
                  </a:lnTo>
                  <a:lnTo>
                    <a:pt x="21" y="189"/>
                  </a:lnTo>
                  <a:lnTo>
                    <a:pt x="20" y="189"/>
                  </a:lnTo>
                  <a:lnTo>
                    <a:pt x="19" y="191"/>
                  </a:lnTo>
                  <a:lnTo>
                    <a:pt x="18" y="192"/>
                  </a:lnTo>
                  <a:lnTo>
                    <a:pt x="18" y="193"/>
                  </a:lnTo>
                  <a:lnTo>
                    <a:pt x="17" y="194"/>
                  </a:lnTo>
                  <a:lnTo>
                    <a:pt x="16" y="194"/>
                  </a:lnTo>
                  <a:lnTo>
                    <a:pt x="14" y="195"/>
                  </a:lnTo>
                  <a:lnTo>
                    <a:pt x="12" y="195"/>
                  </a:lnTo>
                  <a:lnTo>
                    <a:pt x="11" y="196"/>
                  </a:lnTo>
                  <a:close/>
                  <a:moveTo>
                    <a:pt x="8" y="177"/>
                  </a:moveTo>
                  <a:lnTo>
                    <a:pt x="7" y="177"/>
                  </a:lnTo>
                  <a:lnTo>
                    <a:pt x="7" y="176"/>
                  </a:lnTo>
                  <a:lnTo>
                    <a:pt x="8" y="176"/>
                  </a:lnTo>
                  <a:lnTo>
                    <a:pt x="9" y="176"/>
                  </a:lnTo>
                  <a:lnTo>
                    <a:pt x="10" y="176"/>
                  </a:lnTo>
                  <a:lnTo>
                    <a:pt x="9" y="177"/>
                  </a:lnTo>
                  <a:lnTo>
                    <a:pt x="8" y="177"/>
                  </a:lnTo>
                  <a:close/>
                  <a:moveTo>
                    <a:pt x="13" y="171"/>
                  </a:moveTo>
                  <a:lnTo>
                    <a:pt x="12" y="170"/>
                  </a:lnTo>
                  <a:lnTo>
                    <a:pt x="13" y="170"/>
                  </a:lnTo>
                  <a:lnTo>
                    <a:pt x="14" y="170"/>
                  </a:lnTo>
                  <a:lnTo>
                    <a:pt x="13" y="171"/>
                  </a:lnTo>
                  <a:close/>
                  <a:moveTo>
                    <a:pt x="28" y="288"/>
                  </a:moveTo>
                  <a:lnTo>
                    <a:pt x="27" y="288"/>
                  </a:lnTo>
                  <a:lnTo>
                    <a:pt x="28" y="287"/>
                  </a:lnTo>
                  <a:lnTo>
                    <a:pt x="27" y="286"/>
                  </a:lnTo>
                  <a:lnTo>
                    <a:pt x="27" y="285"/>
                  </a:lnTo>
                  <a:lnTo>
                    <a:pt x="27" y="284"/>
                  </a:lnTo>
                  <a:lnTo>
                    <a:pt x="28" y="283"/>
                  </a:lnTo>
                  <a:lnTo>
                    <a:pt x="28" y="285"/>
                  </a:lnTo>
                  <a:lnTo>
                    <a:pt x="28" y="286"/>
                  </a:lnTo>
                  <a:lnTo>
                    <a:pt x="28" y="287"/>
                  </a:lnTo>
                  <a:lnTo>
                    <a:pt x="28" y="288"/>
                  </a:lnTo>
                  <a:close/>
                  <a:moveTo>
                    <a:pt x="34" y="254"/>
                  </a:moveTo>
                  <a:lnTo>
                    <a:pt x="33" y="254"/>
                  </a:lnTo>
                  <a:lnTo>
                    <a:pt x="36" y="253"/>
                  </a:lnTo>
                  <a:lnTo>
                    <a:pt x="36" y="254"/>
                  </a:lnTo>
                  <a:lnTo>
                    <a:pt x="34" y="254"/>
                  </a:lnTo>
                  <a:close/>
                  <a:moveTo>
                    <a:pt x="24" y="252"/>
                  </a:moveTo>
                  <a:lnTo>
                    <a:pt x="23" y="252"/>
                  </a:lnTo>
                  <a:lnTo>
                    <a:pt x="23" y="251"/>
                  </a:lnTo>
                  <a:lnTo>
                    <a:pt x="24" y="250"/>
                  </a:lnTo>
                  <a:lnTo>
                    <a:pt x="26" y="250"/>
                  </a:lnTo>
                  <a:lnTo>
                    <a:pt x="27" y="248"/>
                  </a:lnTo>
                  <a:lnTo>
                    <a:pt x="28" y="249"/>
                  </a:lnTo>
                  <a:lnTo>
                    <a:pt x="27" y="249"/>
                  </a:lnTo>
                  <a:lnTo>
                    <a:pt x="27" y="250"/>
                  </a:lnTo>
                  <a:lnTo>
                    <a:pt x="26" y="252"/>
                  </a:lnTo>
                  <a:lnTo>
                    <a:pt x="24" y="252"/>
                  </a:lnTo>
                  <a:close/>
                  <a:moveTo>
                    <a:pt x="23" y="247"/>
                  </a:moveTo>
                  <a:lnTo>
                    <a:pt x="22" y="246"/>
                  </a:lnTo>
                  <a:lnTo>
                    <a:pt x="22" y="245"/>
                  </a:lnTo>
                  <a:lnTo>
                    <a:pt x="23" y="245"/>
                  </a:lnTo>
                  <a:lnTo>
                    <a:pt x="24" y="245"/>
                  </a:lnTo>
                  <a:lnTo>
                    <a:pt x="26" y="245"/>
                  </a:lnTo>
                  <a:lnTo>
                    <a:pt x="26" y="246"/>
                  </a:lnTo>
                  <a:lnTo>
                    <a:pt x="23" y="247"/>
                  </a:lnTo>
                  <a:close/>
                  <a:moveTo>
                    <a:pt x="30" y="242"/>
                  </a:moveTo>
                  <a:lnTo>
                    <a:pt x="29" y="242"/>
                  </a:lnTo>
                  <a:lnTo>
                    <a:pt x="28" y="242"/>
                  </a:lnTo>
                  <a:lnTo>
                    <a:pt x="30" y="240"/>
                  </a:lnTo>
                  <a:lnTo>
                    <a:pt x="30" y="241"/>
                  </a:lnTo>
                  <a:lnTo>
                    <a:pt x="30" y="242"/>
                  </a:lnTo>
                  <a:close/>
                  <a:moveTo>
                    <a:pt x="27" y="240"/>
                  </a:moveTo>
                  <a:lnTo>
                    <a:pt x="27" y="239"/>
                  </a:lnTo>
                  <a:lnTo>
                    <a:pt x="28" y="239"/>
                  </a:lnTo>
                  <a:lnTo>
                    <a:pt x="28" y="238"/>
                  </a:lnTo>
                  <a:lnTo>
                    <a:pt x="29" y="236"/>
                  </a:lnTo>
                  <a:lnTo>
                    <a:pt x="30" y="236"/>
                  </a:lnTo>
                  <a:lnTo>
                    <a:pt x="29" y="235"/>
                  </a:lnTo>
                  <a:lnTo>
                    <a:pt x="28" y="236"/>
                  </a:lnTo>
                  <a:lnTo>
                    <a:pt x="27" y="238"/>
                  </a:lnTo>
                  <a:lnTo>
                    <a:pt x="27" y="236"/>
                  </a:lnTo>
                  <a:lnTo>
                    <a:pt x="28" y="236"/>
                  </a:lnTo>
                  <a:lnTo>
                    <a:pt x="28" y="235"/>
                  </a:lnTo>
                  <a:lnTo>
                    <a:pt x="29" y="235"/>
                  </a:lnTo>
                  <a:lnTo>
                    <a:pt x="29" y="234"/>
                  </a:lnTo>
                  <a:lnTo>
                    <a:pt x="30" y="234"/>
                  </a:lnTo>
                  <a:lnTo>
                    <a:pt x="31" y="233"/>
                  </a:lnTo>
                  <a:lnTo>
                    <a:pt x="32" y="233"/>
                  </a:lnTo>
                  <a:lnTo>
                    <a:pt x="31" y="234"/>
                  </a:lnTo>
                  <a:lnTo>
                    <a:pt x="32" y="234"/>
                  </a:lnTo>
                  <a:lnTo>
                    <a:pt x="33" y="233"/>
                  </a:lnTo>
                  <a:lnTo>
                    <a:pt x="34" y="233"/>
                  </a:lnTo>
                  <a:lnTo>
                    <a:pt x="35" y="233"/>
                  </a:lnTo>
                  <a:lnTo>
                    <a:pt x="35" y="234"/>
                  </a:lnTo>
                  <a:lnTo>
                    <a:pt x="31" y="236"/>
                  </a:lnTo>
                  <a:lnTo>
                    <a:pt x="30" y="238"/>
                  </a:lnTo>
                  <a:lnTo>
                    <a:pt x="28" y="239"/>
                  </a:lnTo>
                  <a:lnTo>
                    <a:pt x="27" y="240"/>
                  </a:lnTo>
                  <a:close/>
                  <a:moveTo>
                    <a:pt x="34" y="229"/>
                  </a:moveTo>
                  <a:lnTo>
                    <a:pt x="34" y="228"/>
                  </a:lnTo>
                  <a:lnTo>
                    <a:pt x="33" y="228"/>
                  </a:lnTo>
                  <a:lnTo>
                    <a:pt x="33" y="227"/>
                  </a:lnTo>
                  <a:lnTo>
                    <a:pt x="34" y="226"/>
                  </a:lnTo>
                  <a:lnTo>
                    <a:pt x="35" y="226"/>
                  </a:lnTo>
                  <a:lnTo>
                    <a:pt x="35" y="227"/>
                  </a:lnTo>
                  <a:lnTo>
                    <a:pt x="35" y="228"/>
                  </a:lnTo>
                  <a:lnTo>
                    <a:pt x="35" y="229"/>
                  </a:lnTo>
                  <a:lnTo>
                    <a:pt x="34" y="229"/>
                  </a:lnTo>
                  <a:close/>
                  <a:moveTo>
                    <a:pt x="21" y="213"/>
                  </a:moveTo>
                  <a:lnTo>
                    <a:pt x="20" y="213"/>
                  </a:lnTo>
                  <a:lnTo>
                    <a:pt x="21" y="212"/>
                  </a:lnTo>
                  <a:lnTo>
                    <a:pt x="21" y="211"/>
                  </a:lnTo>
                  <a:lnTo>
                    <a:pt x="22" y="212"/>
                  </a:lnTo>
                  <a:lnTo>
                    <a:pt x="22" y="213"/>
                  </a:lnTo>
                  <a:lnTo>
                    <a:pt x="21" y="213"/>
                  </a:lnTo>
                  <a:close/>
                  <a:moveTo>
                    <a:pt x="24" y="209"/>
                  </a:moveTo>
                  <a:lnTo>
                    <a:pt x="22" y="208"/>
                  </a:lnTo>
                  <a:lnTo>
                    <a:pt x="22" y="207"/>
                  </a:lnTo>
                  <a:lnTo>
                    <a:pt x="22" y="206"/>
                  </a:lnTo>
                  <a:lnTo>
                    <a:pt x="23" y="206"/>
                  </a:lnTo>
                  <a:lnTo>
                    <a:pt x="24" y="207"/>
                  </a:lnTo>
                  <a:lnTo>
                    <a:pt x="24" y="208"/>
                  </a:lnTo>
                  <a:lnTo>
                    <a:pt x="24" y="209"/>
                  </a:lnTo>
                  <a:close/>
                  <a:moveTo>
                    <a:pt x="14" y="208"/>
                  </a:moveTo>
                  <a:lnTo>
                    <a:pt x="13" y="208"/>
                  </a:lnTo>
                  <a:lnTo>
                    <a:pt x="13" y="207"/>
                  </a:lnTo>
                  <a:lnTo>
                    <a:pt x="13" y="206"/>
                  </a:lnTo>
                  <a:lnTo>
                    <a:pt x="12" y="206"/>
                  </a:lnTo>
                  <a:lnTo>
                    <a:pt x="12" y="204"/>
                  </a:lnTo>
                  <a:lnTo>
                    <a:pt x="11" y="204"/>
                  </a:lnTo>
                  <a:lnTo>
                    <a:pt x="10" y="203"/>
                  </a:lnTo>
                  <a:lnTo>
                    <a:pt x="10" y="202"/>
                  </a:lnTo>
                  <a:lnTo>
                    <a:pt x="9" y="202"/>
                  </a:lnTo>
                  <a:lnTo>
                    <a:pt x="9" y="201"/>
                  </a:lnTo>
                  <a:lnTo>
                    <a:pt x="9" y="200"/>
                  </a:lnTo>
                  <a:lnTo>
                    <a:pt x="9" y="199"/>
                  </a:lnTo>
                  <a:lnTo>
                    <a:pt x="10" y="199"/>
                  </a:lnTo>
                  <a:lnTo>
                    <a:pt x="12" y="201"/>
                  </a:lnTo>
                  <a:lnTo>
                    <a:pt x="13" y="201"/>
                  </a:lnTo>
                  <a:lnTo>
                    <a:pt x="14" y="201"/>
                  </a:lnTo>
                  <a:lnTo>
                    <a:pt x="13" y="201"/>
                  </a:lnTo>
                  <a:lnTo>
                    <a:pt x="12" y="200"/>
                  </a:lnTo>
                  <a:lnTo>
                    <a:pt x="12" y="199"/>
                  </a:lnTo>
                  <a:lnTo>
                    <a:pt x="12" y="198"/>
                  </a:lnTo>
                  <a:lnTo>
                    <a:pt x="13" y="198"/>
                  </a:lnTo>
                  <a:lnTo>
                    <a:pt x="13" y="197"/>
                  </a:lnTo>
                  <a:lnTo>
                    <a:pt x="14" y="197"/>
                  </a:lnTo>
                  <a:lnTo>
                    <a:pt x="16" y="198"/>
                  </a:lnTo>
                  <a:lnTo>
                    <a:pt x="16" y="199"/>
                  </a:lnTo>
                  <a:lnTo>
                    <a:pt x="17" y="199"/>
                  </a:lnTo>
                  <a:lnTo>
                    <a:pt x="17" y="200"/>
                  </a:lnTo>
                  <a:lnTo>
                    <a:pt x="17" y="201"/>
                  </a:lnTo>
                  <a:lnTo>
                    <a:pt x="16" y="202"/>
                  </a:lnTo>
                  <a:lnTo>
                    <a:pt x="16" y="203"/>
                  </a:lnTo>
                  <a:lnTo>
                    <a:pt x="15" y="204"/>
                  </a:lnTo>
                  <a:lnTo>
                    <a:pt x="15" y="203"/>
                  </a:lnTo>
                  <a:lnTo>
                    <a:pt x="14" y="203"/>
                  </a:lnTo>
                  <a:lnTo>
                    <a:pt x="15" y="206"/>
                  </a:lnTo>
                  <a:lnTo>
                    <a:pt x="15" y="207"/>
                  </a:lnTo>
                  <a:lnTo>
                    <a:pt x="14" y="208"/>
                  </a:lnTo>
                  <a:close/>
                  <a:moveTo>
                    <a:pt x="21" y="225"/>
                  </a:moveTo>
                  <a:lnTo>
                    <a:pt x="21" y="224"/>
                  </a:lnTo>
                  <a:lnTo>
                    <a:pt x="22" y="223"/>
                  </a:lnTo>
                  <a:lnTo>
                    <a:pt x="22" y="222"/>
                  </a:lnTo>
                  <a:lnTo>
                    <a:pt x="23" y="221"/>
                  </a:lnTo>
                  <a:lnTo>
                    <a:pt x="24" y="223"/>
                  </a:lnTo>
                  <a:lnTo>
                    <a:pt x="24" y="224"/>
                  </a:lnTo>
                  <a:lnTo>
                    <a:pt x="23" y="224"/>
                  </a:lnTo>
                  <a:lnTo>
                    <a:pt x="22" y="225"/>
                  </a:lnTo>
                  <a:lnTo>
                    <a:pt x="21" y="225"/>
                  </a:lnTo>
                  <a:close/>
                  <a:moveTo>
                    <a:pt x="36" y="226"/>
                  </a:moveTo>
                  <a:lnTo>
                    <a:pt x="35" y="225"/>
                  </a:lnTo>
                  <a:lnTo>
                    <a:pt x="36" y="224"/>
                  </a:lnTo>
                  <a:lnTo>
                    <a:pt x="37" y="225"/>
                  </a:lnTo>
                  <a:lnTo>
                    <a:pt x="37" y="226"/>
                  </a:lnTo>
                  <a:lnTo>
                    <a:pt x="36" y="226"/>
                  </a:lnTo>
                  <a:close/>
                  <a:moveTo>
                    <a:pt x="16" y="198"/>
                  </a:moveTo>
                  <a:lnTo>
                    <a:pt x="16" y="197"/>
                  </a:lnTo>
                  <a:lnTo>
                    <a:pt x="16" y="196"/>
                  </a:lnTo>
                  <a:lnTo>
                    <a:pt x="17" y="195"/>
                  </a:lnTo>
                  <a:lnTo>
                    <a:pt x="18" y="196"/>
                  </a:lnTo>
                  <a:lnTo>
                    <a:pt x="17" y="198"/>
                  </a:lnTo>
                  <a:lnTo>
                    <a:pt x="16" y="198"/>
                  </a:lnTo>
                  <a:close/>
                  <a:moveTo>
                    <a:pt x="126" y="30"/>
                  </a:moveTo>
                  <a:lnTo>
                    <a:pt x="128" y="32"/>
                  </a:lnTo>
                  <a:lnTo>
                    <a:pt x="129" y="32"/>
                  </a:lnTo>
                  <a:lnTo>
                    <a:pt x="130" y="33"/>
                  </a:lnTo>
                  <a:lnTo>
                    <a:pt x="130" y="34"/>
                  </a:lnTo>
                  <a:lnTo>
                    <a:pt x="131" y="36"/>
                  </a:lnTo>
                  <a:lnTo>
                    <a:pt x="132" y="36"/>
                  </a:lnTo>
                  <a:lnTo>
                    <a:pt x="134" y="37"/>
                  </a:lnTo>
                  <a:lnTo>
                    <a:pt x="135" y="39"/>
                  </a:lnTo>
                  <a:lnTo>
                    <a:pt x="136" y="40"/>
                  </a:lnTo>
                  <a:lnTo>
                    <a:pt x="137" y="40"/>
                  </a:lnTo>
                  <a:lnTo>
                    <a:pt x="138" y="39"/>
                  </a:lnTo>
                  <a:lnTo>
                    <a:pt x="139" y="39"/>
                  </a:lnTo>
                  <a:lnTo>
                    <a:pt x="140" y="38"/>
                  </a:lnTo>
                  <a:lnTo>
                    <a:pt x="141" y="38"/>
                  </a:lnTo>
                  <a:lnTo>
                    <a:pt x="141" y="39"/>
                  </a:lnTo>
                  <a:lnTo>
                    <a:pt x="142" y="39"/>
                  </a:lnTo>
                  <a:lnTo>
                    <a:pt x="143" y="40"/>
                  </a:lnTo>
                  <a:lnTo>
                    <a:pt x="144" y="40"/>
                  </a:lnTo>
                  <a:lnTo>
                    <a:pt x="146" y="42"/>
                  </a:lnTo>
                  <a:lnTo>
                    <a:pt x="147" y="42"/>
                  </a:lnTo>
                  <a:lnTo>
                    <a:pt x="148" y="42"/>
                  </a:lnTo>
                  <a:lnTo>
                    <a:pt x="149" y="42"/>
                  </a:lnTo>
                  <a:lnTo>
                    <a:pt x="150" y="41"/>
                  </a:lnTo>
                  <a:lnTo>
                    <a:pt x="151" y="41"/>
                  </a:lnTo>
                  <a:lnTo>
                    <a:pt x="152" y="41"/>
                  </a:lnTo>
                  <a:lnTo>
                    <a:pt x="153" y="41"/>
                  </a:lnTo>
                  <a:lnTo>
                    <a:pt x="154" y="41"/>
                  </a:lnTo>
                  <a:lnTo>
                    <a:pt x="155" y="42"/>
                  </a:lnTo>
                  <a:lnTo>
                    <a:pt x="156" y="42"/>
                  </a:lnTo>
                  <a:lnTo>
                    <a:pt x="157" y="41"/>
                  </a:lnTo>
                  <a:lnTo>
                    <a:pt x="159" y="41"/>
                  </a:lnTo>
                  <a:lnTo>
                    <a:pt x="160" y="40"/>
                  </a:lnTo>
                  <a:lnTo>
                    <a:pt x="161" y="40"/>
                  </a:lnTo>
                  <a:lnTo>
                    <a:pt x="162" y="40"/>
                  </a:lnTo>
                  <a:lnTo>
                    <a:pt x="163" y="40"/>
                  </a:lnTo>
                  <a:lnTo>
                    <a:pt x="164" y="40"/>
                  </a:lnTo>
                  <a:lnTo>
                    <a:pt x="165" y="40"/>
                  </a:lnTo>
                  <a:lnTo>
                    <a:pt x="173" y="41"/>
                  </a:lnTo>
                  <a:lnTo>
                    <a:pt x="250" y="54"/>
                  </a:lnTo>
                  <a:lnTo>
                    <a:pt x="327" y="63"/>
                  </a:lnTo>
                  <a:lnTo>
                    <a:pt x="360" y="65"/>
                  </a:lnTo>
                  <a:lnTo>
                    <a:pt x="357" y="103"/>
                  </a:lnTo>
                  <a:lnTo>
                    <a:pt x="344" y="262"/>
                  </a:lnTo>
                  <a:lnTo>
                    <a:pt x="308" y="258"/>
                  </a:lnTo>
                  <a:lnTo>
                    <a:pt x="224" y="250"/>
                  </a:lnTo>
                  <a:lnTo>
                    <a:pt x="143" y="238"/>
                  </a:lnTo>
                  <a:lnTo>
                    <a:pt x="122" y="233"/>
                  </a:lnTo>
                  <a:lnTo>
                    <a:pt x="120" y="233"/>
                  </a:lnTo>
                  <a:lnTo>
                    <a:pt x="118" y="233"/>
                  </a:lnTo>
                  <a:lnTo>
                    <a:pt x="117" y="233"/>
                  </a:lnTo>
                  <a:lnTo>
                    <a:pt x="115" y="233"/>
                  </a:lnTo>
                  <a:lnTo>
                    <a:pt x="111" y="234"/>
                  </a:lnTo>
                  <a:lnTo>
                    <a:pt x="109" y="235"/>
                  </a:lnTo>
                  <a:lnTo>
                    <a:pt x="107" y="236"/>
                  </a:lnTo>
                  <a:lnTo>
                    <a:pt x="105" y="238"/>
                  </a:lnTo>
                  <a:lnTo>
                    <a:pt x="103" y="239"/>
                  </a:lnTo>
                  <a:lnTo>
                    <a:pt x="98" y="241"/>
                  </a:lnTo>
                  <a:lnTo>
                    <a:pt x="95" y="243"/>
                  </a:lnTo>
                  <a:lnTo>
                    <a:pt x="92" y="245"/>
                  </a:lnTo>
                  <a:lnTo>
                    <a:pt x="90" y="246"/>
                  </a:lnTo>
                  <a:lnTo>
                    <a:pt x="89" y="247"/>
                  </a:lnTo>
                  <a:lnTo>
                    <a:pt x="87" y="248"/>
                  </a:lnTo>
                  <a:lnTo>
                    <a:pt x="85" y="249"/>
                  </a:lnTo>
                  <a:lnTo>
                    <a:pt x="85" y="250"/>
                  </a:lnTo>
                  <a:lnTo>
                    <a:pt x="84" y="250"/>
                  </a:lnTo>
                  <a:lnTo>
                    <a:pt x="84" y="251"/>
                  </a:lnTo>
                  <a:lnTo>
                    <a:pt x="85" y="253"/>
                  </a:lnTo>
                  <a:lnTo>
                    <a:pt x="85" y="255"/>
                  </a:lnTo>
                  <a:lnTo>
                    <a:pt x="85" y="256"/>
                  </a:lnTo>
                  <a:lnTo>
                    <a:pt x="85" y="258"/>
                  </a:lnTo>
                  <a:lnTo>
                    <a:pt x="84" y="260"/>
                  </a:lnTo>
                  <a:lnTo>
                    <a:pt x="84" y="261"/>
                  </a:lnTo>
                  <a:lnTo>
                    <a:pt x="83" y="262"/>
                  </a:lnTo>
                  <a:lnTo>
                    <a:pt x="83" y="263"/>
                  </a:lnTo>
                  <a:lnTo>
                    <a:pt x="82" y="263"/>
                  </a:lnTo>
                  <a:lnTo>
                    <a:pt x="82" y="264"/>
                  </a:lnTo>
                  <a:lnTo>
                    <a:pt x="81" y="264"/>
                  </a:lnTo>
                  <a:lnTo>
                    <a:pt x="78" y="264"/>
                  </a:lnTo>
                  <a:lnTo>
                    <a:pt x="77" y="265"/>
                  </a:lnTo>
                  <a:lnTo>
                    <a:pt x="77" y="266"/>
                  </a:lnTo>
                  <a:lnTo>
                    <a:pt x="75" y="267"/>
                  </a:lnTo>
                  <a:lnTo>
                    <a:pt x="74" y="267"/>
                  </a:lnTo>
                  <a:lnTo>
                    <a:pt x="74" y="269"/>
                  </a:lnTo>
                  <a:lnTo>
                    <a:pt x="73" y="267"/>
                  </a:lnTo>
                  <a:lnTo>
                    <a:pt x="72" y="267"/>
                  </a:lnTo>
                  <a:lnTo>
                    <a:pt x="68" y="266"/>
                  </a:lnTo>
                  <a:lnTo>
                    <a:pt x="58" y="266"/>
                  </a:lnTo>
                  <a:lnTo>
                    <a:pt x="58" y="267"/>
                  </a:lnTo>
                  <a:lnTo>
                    <a:pt x="57" y="270"/>
                  </a:lnTo>
                  <a:lnTo>
                    <a:pt x="58" y="271"/>
                  </a:lnTo>
                  <a:lnTo>
                    <a:pt x="57" y="272"/>
                  </a:lnTo>
                  <a:lnTo>
                    <a:pt x="56" y="272"/>
                  </a:lnTo>
                  <a:lnTo>
                    <a:pt x="55" y="273"/>
                  </a:lnTo>
                  <a:lnTo>
                    <a:pt x="55" y="272"/>
                  </a:lnTo>
                  <a:lnTo>
                    <a:pt x="54" y="272"/>
                  </a:lnTo>
                  <a:lnTo>
                    <a:pt x="54" y="273"/>
                  </a:lnTo>
                  <a:lnTo>
                    <a:pt x="54" y="274"/>
                  </a:lnTo>
                  <a:lnTo>
                    <a:pt x="54" y="275"/>
                  </a:lnTo>
                  <a:lnTo>
                    <a:pt x="53" y="275"/>
                  </a:lnTo>
                  <a:lnTo>
                    <a:pt x="52" y="275"/>
                  </a:lnTo>
                  <a:lnTo>
                    <a:pt x="52" y="276"/>
                  </a:lnTo>
                  <a:lnTo>
                    <a:pt x="51" y="277"/>
                  </a:lnTo>
                  <a:lnTo>
                    <a:pt x="48" y="280"/>
                  </a:lnTo>
                  <a:lnTo>
                    <a:pt x="48" y="281"/>
                  </a:lnTo>
                  <a:lnTo>
                    <a:pt x="47" y="281"/>
                  </a:lnTo>
                  <a:lnTo>
                    <a:pt x="47" y="282"/>
                  </a:lnTo>
                  <a:lnTo>
                    <a:pt x="46" y="283"/>
                  </a:lnTo>
                  <a:lnTo>
                    <a:pt x="46" y="284"/>
                  </a:lnTo>
                  <a:lnTo>
                    <a:pt x="45" y="284"/>
                  </a:lnTo>
                  <a:lnTo>
                    <a:pt x="45" y="285"/>
                  </a:lnTo>
                  <a:lnTo>
                    <a:pt x="45" y="286"/>
                  </a:lnTo>
                  <a:lnTo>
                    <a:pt x="44" y="286"/>
                  </a:lnTo>
                  <a:lnTo>
                    <a:pt x="43" y="287"/>
                  </a:lnTo>
                  <a:lnTo>
                    <a:pt x="42" y="287"/>
                  </a:lnTo>
                  <a:lnTo>
                    <a:pt x="41" y="287"/>
                  </a:lnTo>
                  <a:lnTo>
                    <a:pt x="40" y="287"/>
                  </a:lnTo>
                  <a:lnTo>
                    <a:pt x="39" y="288"/>
                  </a:lnTo>
                  <a:lnTo>
                    <a:pt x="36" y="287"/>
                  </a:lnTo>
                  <a:lnTo>
                    <a:pt x="35" y="288"/>
                  </a:lnTo>
                  <a:lnTo>
                    <a:pt x="34" y="288"/>
                  </a:lnTo>
                  <a:lnTo>
                    <a:pt x="34" y="287"/>
                  </a:lnTo>
                  <a:lnTo>
                    <a:pt x="33" y="287"/>
                  </a:lnTo>
                  <a:lnTo>
                    <a:pt x="32" y="287"/>
                  </a:lnTo>
                  <a:lnTo>
                    <a:pt x="31" y="288"/>
                  </a:lnTo>
                  <a:lnTo>
                    <a:pt x="32" y="287"/>
                  </a:lnTo>
                  <a:lnTo>
                    <a:pt x="32" y="286"/>
                  </a:lnTo>
                  <a:lnTo>
                    <a:pt x="31" y="286"/>
                  </a:lnTo>
                  <a:lnTo>
                    <a:pt x="30" y="286"/>
                  </a:lnTo>
                  <a:lnTo>
                    <a:pt x="32" y="284"/>
                  </a:lnTo>
                  <a:lnTo>
                    <a:pt x="30" y="284"/>
                  </a:lnTo>
                  <a:lnTo>
                    <a:pt x="28" y="281"/>
                  </a:lnTo>
                  <a:lnTo>
                    <a:pt x="28" y="278"/>
                  </a:lnTo>
                  <a:lnTo>
                    <a:pt x="29" y="277"/>
                  </a:lnTo>
                  <a:lnTo>
                    <a:pt x="29" y="276"/>
                  </a:lnTo>
                  <a:lnTo>
                    <a:pt x="30" y="276"/>
                  </a:lnTo>
                  <a:lnTo>
                    <a:pt x="31" y="275"/>
                  </a:lnTo>
                  <a:lnTo>
                    <a:pt x="32" y="275"/>
                  </a:lnTo>
                  <a:lnTo>
                    <a:pt x="34" y="274"/>
                  </a:lnTo>
                  <a:lnTo>
                    <a:pt x="35" y="274"/>
                  </a:lnTo>
                  <a:lnTo>
                    <a:pt x="35" y="275"/>
                  </a:lnTo>
                  <a:lnTo>
                    <a:pt x="34" y="276"/>
                  </a:lnTo>
                  <a:lnTo>
                    <a:pt x="35" y="276"/>
                  </a:lnTo>
                  <a:lnTo>
                    <a:pt x="36" y="276"/>
                  </a:lnTo>
                  <a:lnTo>
                    <a:pt x="37" y="275"/>
                  </a:lnTo>
                  <a:lnTo>
                    <a:pt x="37" y="274"/>
                  </a:lnTo>
                  <a:lnTo>
                    <a:pt x="37" y="273"/>
                  </a:lnTo>
                  <a:lnTo>
                    <a:pt x="36" y="273"/>
                  </a:lnTo>
                  <a:lnTo>
                    <a:pt x="36" y="272"/>
                  </a:lnTo>
                  <a:lnTo>
                    <a:pt x="37" y="272"/>
                  </a:lnTo>
                  <a:lnTo>
                    <a:pt x="38" y="272"/>
                  </a:lnTo>
                  <a:lnTo>
                    <a:pt x="38" y="273"/>
                  </a:lnTo>
                  <a:lnTo>
                    <a:pt x="39" y="273"/>
                  </a:lnTo>
                  <a:lnTo>
                    <a:pt x="39" y="272"/>
                  </a:lnTo>
                  <a:lnTo>
                    <a:pt x="39" y="273"/>
                  </a:lnTo>
                  <a:lnTo>
                    <a:pt x="40" y="273"/>
                  </a:lnTo>
                  <a:lnTo>
                    <a:pt x="40" y="270"/>
                  </a:lnTo>
                  <a:lnTo>
                    <a:pt x="41" y="269"/>
                  </a:lnTo>
                  <a:lnTo>
                    <a:pt x="42" y="269"/>
                  </a:lnTo>
                  <a:lnTo>
                    <a:pt x="42" y="270"/>
                  </a:lnTo>
                  <a:lnTo>
                    <a:pt x="42" y="269"/>
                  </a:lnTo>
                  <a:lnTo>
                    <a:pt x="43" y="267"/>
                  </a:lnTo>
                  <a:lnTo>
                    <a:pt x="44" y="267"/>
                  </a:lnTo>
                  <a:lnTo>
                    <a:pt x="45" y="267"/>
                  </a:lnTo>
                  <a:lnTo>
                    <a:pt x="47" y="267"/>
                  </a:lnTo>
                  <a:lnTo>
                    <a:pt x="48" y="266"/>
                  </a:lnTo>
                  <a:lnTo>
                    <a:pt x="49" y="266"/>
                  </a:lnTo>
                  <a:lnTo>
                    <a:pt x="50" y="266"/>
                  </a:lnTo>
                  <a:lnTo>
                    <a:pt x="51" y="265"/>
                  </a:lnTo>
                  <a:lnTo>
                    <a:pt x="52" y="265"/>
                  </a:lnTo>
                  <a:lnTo>
                    <a:pt x="53" y="266"/>
                  </a:lnTo>
                  <a:lnTo>
                    <a:pt x="53" y="267"/>
                  </a:lnTo>
                  <a:lnTo>
                    <a:pt x="54" y="269"/>
                  </a:lnTo>
                  <a:lnTo>
                    <a:pt x="54" y="267"/>
                  </a:lnTo>
                  <a:lnTo>
                    <a:pt x="55" y="267"/>
                  </a:lnTo>
                  <a:lnTo>
                    <a:pt x="55" y="266"/>
                  </a:lnTo>
                  <a:lnTo>
                    <a:pt x="56" y="265"/>
                  </a:lnTo>
                  <a:lnTo>
                    <a:pt x="57" y="265"/>
                  </a:lnTo>
                  <a:lnTo>
                    <a:pt x="58" y="264"/>
                  </a:lnTo>
                  <a:lnTo>
                    <a:pt x="59" y="263"/>
                  </a:lnTo>
                  <a:lnTo>
                    <a:pt x="59" y="264"/>
                  </a:lnTo>
                  <a:lnTo>
                    <a:pt x="60" y="264"/>
                  </a:lnTo>
                  <a:lnTo>
                    <a:pt x="62" y="265"/>
                  </a:lnTo>
                  <a:lnTo>
                    <a:pt x="62" y="263"/>
                  </a:lnTo>
                  <a:lnTo>
                    <a:pt x="60" y="263"/>
                  </a:lnTo>
                  <a:lnTo>
                    <a:pt x="59" y="263"/>
                  </a:lnTo>
                  <a:lnTo>
                    <a:pt x="59" y="261"/>
                  </a:lnTo>
                  <a:lnTo>
                    <a:pt x="60" y="261"/>
                  </a:lnTo>
                  <a:lnTo>
                    <a:pt x="65" y="259"/>
                  </a:lnTo>
                  <a:lnTo>
                    <a:pt x="68" y="257"/>
                  </a:lnTo>
                  <a:lnTo>
                    <a:pt x="68" y="256"/>
                  </a:lnTo>
                  <a:lnTo>
                    <a:pt x="69" y="256"/>
                  </a:lnTo>
                  <a:lnTo>
                    <a:pt x="68" y="255"/>
                  </a:lnTo>
                  <a:lnTo>
                    <a:pt x="68" y="254"/>
                  </a:lnTo>
                  <a:lnTo>
                    <a:pt x="67" y="255"/>
                  </a:lnTo>
                  <a:lnTo>
                    <a:pt x="67" y="256"/>
                  </a:lnTo>
                  <a:lnTo>
                    <a:pt x="66" y="257"/>
                  </a:lnTo>
                  <a:lnTo>
                    <a:pt x="65" y="257"/>
                  </a:lnTo>
                  <a:lnTo>
                    <a:pt x="63" y="257"/>
                  </a:lnTo>
                  <a:lnTo>
                    <a:pt x="62" y="257"/>
                  </a:lnTo>
                  <a:lnTo>
                    <a:pt x="62" y="258"/>
                  </a:lnTo>
                  <a:lnTo>
                    <a:pt x="63" y="258"/>
                  </a:lnTo>
                  <a:lnTo>
                    <a:pt x="64" y="258"/>
                  </a:lnTo>
                  <a:lnTo>
                    <a:pt x="63" y="259"/>
                  </a:lnTo>
                  <a:lnTo>
                    <a:pt x="62" y="259"/>
                  </a:lnTo>
                  <a:lnTo>
                    <a:pt x="62" y="260"/>
                  </a:lnTo>
                  <a:lnTo>
                    <a:pt x="60" y="260"/>
                  </a:lnTo>
                  <a:lnTo>
                    <a:pt x="59" y="259"/>
                  </a:lnTo>
                  <a:lnTo>
                    <a:pt x="59" y="258"/>
                  </a:lnTo>
                  <a:lnTo>
                    <a:pt x="59" y="256"/>
                  </a:lnTo>
                  <a:lnTo>
                    <a:pt x="58" y="256"/>
                  </a:lnTo>
                  <a:lnTo>
                    <a:pt x="57" y="256"/>
                  </a:lnTo>
                  <a:lnTo>
                    <a:pt x="57" y="257"/>
                  </a:lnTo>
                  <a:lnTo>
                    <a:pt x="56" y="257"/>
                  </a:lnTo>
                  <a:lnTo>
                    <a:pt x="56" y="258"/>
                  </a:lnTo>
                  <a:lnTo>
                    <a:pt x="56" y="259"/>
                  </a:lnTo>
                  <a:lnTo>
                    <a:pt x="57" y="259"/>
                  </a:lnTo>
                  <a:lnTo>
                    <a:pt x="57" y="260"/>
                  </a:lnTo>
                  <a:lnTo>
                    <a:pt x="57" y="259"/>
                  </a:lnTo>
                  <a:lnTo>
                    <a:pt x="57" y="258"/>
                  </a:lnTo>
                  <a:lnTo>
                    <a:pt x="57" y="257"/>
                  </a:lnTo>
                  <a:lnTo>
                    <a:pt x="58" y="257"/>
                  </a:lnTo>
                  <a:lnTo>
                    <a:pt x="58" y="258"/>
                  </a:lnTo>
                  <a:lnTo>
                    <a:pt x="59" y="259"/>
                  </a:lnTo>
                  <a:lnTo>
                    <a:pt x="59" y="260"/>
                  </a:lnTo>
                  <a:lnTo>
                    <a:pt x="58" y="260"/>
                  </a:lnTo>
                  <a:lnTo>
                    <a:pt x="57" y="261"/>
                  </a:lnTo>
                  <a:lnTo>
                    <a:pt x="55" y="262"/>
                  </a:lnTo>
                  <a:lnTo>
                    <a:pt x="54" y="263"/>
                  </a:lnTo>
                  <a:lnTo>
                    <a:pt x="52" y="264"/>
                  </a:lnTo>
                  <a:lnTo>
                    <a:pt x="51" y="264"/>
                  </a:lnTo>
                  <a:lnTo>
                    <a:pt x="50" y="265"/>
                  </a:lnTo>
                  <a:lnTo>
                    <a:pt x="49" y="265"/>
                  </a:lnTo>
                  <a:lnTo>
                    <a:pt x="49" y="264"/>
                  </a:lnTo>
                  <a:lnTo>
                    <a:pt x="48" y="264"/>
                  </a:lnTo>
                  <a:lnTo>
                    <a:pt x="49" y="264"/>
                  </a:lnTo>
                  <a:lnTo>
                    <a:pt x="49" y="263"/>
                  </a:lnTo>
                  <a:lnTo>
                    <a:pt x="50" y="263"/>
                  </a:lnTo>
                  <a:lnTo>
                    <a:pt x="51" y="262"/>
                  </a:lnTo>
                  <a:lnTo>
                    <a:pt x="50" y="261"/>
                  </a:lnTo>
                  <a:lnTo>
                    <a:pt x="50" y="262"/>
                  </a:lnTo>
                  <a:lnTo>
                    <a:pt x="49" y="262"/>
                  </a:lnTo>
                  <a:lnTo>
                    <a:pt x="49" y="261"/>
                  </a:lnTo>
                  <a:lnTo>
                    <a:pt x="50" y="260"/>
                  </a:lnTo>
                  <a:lnTo>
                    <a:pt x="50" y="259"/>
                  </a:lnTo>
                  <a:lnTo>
                    <a:pt x="51" y="258"/>
                  </a:lnTo>
                  <a:lnTo>
                    <a:pt x="53" y="257"/>
                  </a:lnTo>
                  <a:lnTo>
                    <a:pt x="54" y="258"/>
                  </a:lnTo>
                  <a:lnTo>
                    <a:pt x="54" y="257"/>
                  </a:lnTo>
                  <a:lnTo>
                    <a:pt x="55" y="256"/>
                  </a:lnTo>
                  <a:lnTo>
                    <a:pt x="54" y="256"/>
                  </a:lnTo>
                  <a:lnTo>
                    <a:pt x="53" y="256"/>
                  </a:lnTo>
                  <a:lnTo>
                    <a:pt x="53" y="255"/>
                  </a:lnTo>
                  <a:lnTo>
                    <a:pt x="52" y="254"/>
                  </a:lnTo>
                  <a:lnTo>
                    <a:pt x="52" y="253"/>
                  </a:lnTo>
                  <a:lnTo>
                    <a:pt x="51" y="253"/>
                  </a:lnTo>
                  <a:lnTo>
                    <a:pt x="50" y="253"/>
                  </a:lnTo>
                  <a:lnTo>
                    <a:pt x="50" y="255"/>
                  </a:lnTo>
                  <a:lnTo>
                    <a:pt x="49" y="256"/>
                  </a:lnTo>
                  <a:lnTo>
                    <a:pt x="49" y="257"/>
                  </a:lnTo>
                  <a:lnTo>
                    <a:pt x="50" y="257"/>
                  </a:lnTo>
                  <a:lnTo>
                    <a:pt x="50" y="258"/>
                  </a:lnTo>
                  <a:lnTo>
                    <a:pt x="48" y="259"/>
                  </a:lnTo>
                  <a:lnTo>
                    <a:pt x="47" y="259"/>
                  </a:lnTo>
                  <a:lnTo>
                    <a:pt x="46" y="259"/>
                  </a:lnTo>
                  <a:lnTo>
                    <a:pt x="45" y="260"/>
                  </a:lnTo>
                  <a:lnTo>
                    <a:pt x="45" y="261"/>
                  </a:lnTo>
                  <a:lnTo>
                    <a:pt x="46" y="261"/>
                  </a:lnTo>
                  <a:lnTo>
                    <a:pt x="46" y="264"/>
                  </a:lnTo>
                  <a:lnTo>
                    <a:pt x="48" y="265"/>
                  </a:lnTo>
                  <a:lnTo>
                    <a:pt x="47" y="266"/>
                  </a:lnTo>
                  <a:lnTo>
                    <a:pt x="45" y="266"/>
                  </a:lnTo>
                  <a:lnTo>
                    <a:pt x="44" y="266"/>
                  </a:lnTo>
                  <a:lnTo>
                    <a:pt x="45" y="265"/>
                  </a:lnTo>
                  <a:lnTo>
                    <a:pt x="44" y="264"/>
                  </a:lnTo>
                  <a:lnTo>
                    <a:pt x="44" y="263"/>
                  </a:lnTo>
                  <a:lnTo>
                    <a:pt x="43" y="263"/>
                  </a:lnTo>
                  <a:lnTo>
                    <a:pt x="42" y="264"/>
                  </a:lnTo>
                  <a:lnTo>
                    <a:pt x="42" y="265"/>
                  </a:lnTo>
                  <a:lnTo>
                    <a:pt x="42" y="266"/>
                  </a:lnTo>
                  <a:lnTo>
                    <a:pt x="42" y="267"/>
                  </a:lnTo>
                  <a:lnTo>
                    <a:pt x="40" y="267"/>
                  </a:lnTo>
                  <a:lnTo>
                    <a:pt x="38" y="270"/>
                  </a:lnTo>
                  <a:lnTo>
                    <a:pt x="37" y="270"/>
                  </a:lnTo>
                  <a:lnTo>
                    <a:pt x="36" y="270"/>
                  </a:lnTo>
                  <a:lnTo>
                    <a:pt x="36" y="269"/>
                  </a:lnTo>
                  <a:lnTo>
                    <a:pt x="35" y="269"/>
                  </a:lnTo>
                  <a:lnTo>
                    <a:pt x="34" y="270"/>
                  </a:lnTo>
                  <a:lnTo>
                    <a:pt x="33" y="270"/>
                  </a:lnTo>
                  <a:lnTo>
                    <a:pt x="32" y="269"/>
                  </a:lnTo>
                  <a:lnTo>
                    <a:pt x="34" y="267"/>
                  </a:lnTo>
                  <a:lnTo>
                    <a:pt x="36" y="266"/>
                  </a:lnTo>
                  <a:lnTo>
                    <a:pt x="37" y="266"/>
                  </a:lnTo>
                  <a:lnTo>
                    <a:pt x="38" y="266"/>
                  </a:lnTo>
                  <a:lnTo>
                    <a:pt x="39" y="266"/>
                  </a:lnTo>
                  <a:lnTo>
                    <a:pt x="39" y="265"/>
                  </a:lnTo>
                  <a:lnTo>
                    <a:pt x="38" y="265"/>
                  </a:lnTo>
                  <a:lnTo>
                    <a:pt x="39" y="264"/>
                  </a:lnTo>
                  <a:lnTo>
                    <a:pt x="40" y="263"/>
                  </a:lnTo>
                  <a:lnTo>
                    <a:pt x="41" y="263"/>
                  </a:lnTo>
                  <a:lnTo>
                    <a:pt x="41" y="264"/>
                  </a:lnTo>
                  <a:lnTo>
                    <a:pt x="43" y="262"/>
                  </a:lnTo>
                  <a:lnTo>
                    <a:pt x="43" y="261"/>
                  </a:lnTo>
                  <a:lnTo>
                    <a:pt x="42" y="261"/>
                  </a:lnTo>
                  <a:lnTo>
                    <a:pt x="41" y="262"/>
                  </a:lnTo>
                  <a:lnTo>
                    <a:pt x="41" y="263"/>
                  </a:lnTo>
                  <a:lnTo>
                    <a:pt x="38" y="262"/>
                  </a:lnTo>
                  <a:lnTo>
                    <a:pt x="37" y="262"/>
                  </a:lnTo>
                  <a:lnTo>
                    <a:pt x="37" y="260"/>
                  </a:lnTo>
                  <a:lnTo>
                    <a:pt x="37" y="258"/>
                  </a:lnTo>
                  <a:lnTo>
                    <a:pt x="36" y="259"/>
                  </a:lnTo>
                  <a:lnTo>
                    <a:pt x="36" y="263"/>
                  </a:lnTo>
                  <a:lnTo>
                    <a:pt x="31" y="267"/>
                  </a:lnTo>
                  <a:lnTo>
                    <a:pt x="29" y="267"/>
                  </a:lnTo>
                  <a:lnTo>
                    <a:pt x="29" y="265"/>
                  </a:lnTo>
                  <a:lnTo>
                    <a:pt x="30" y="265"/>
                  </a:lnTo>
                  <a:lnTo>
                    <a:pt x="31" y="265"/>
                  </a:lnTo>
                  <a:lnTo>
                    <a:pt x="33" y="263"/>
                  </a:lnTo>
                  <a:lnTo>
                    <a:pt x="32" y="263"/>
                  </a:lnTo>
                  <a:lnTo>
                    <a:pt x="31" y="264"/>
                  </a:lnTo>
                  <a:lnTo>
                    <a:pt x="30" y="263"/>
                  </a:lnTo>
                  <a:lnTo>
                    <a:pt x="31" y="262"/>
                  </a:lnTo>
                  <a:lnTo>
                    <a:pt x="32" y="262"/>
                  </a:lnTo>
                  <a:lnTo>
                    <a:pt x="31" y="262"/>
                  </a:lnTo>
                  <a:lnTo>
                    <a:pt x="30" y="261"/>
                  </a:lnTo>
                  <a:lnTo>
                    <a:pt x="30" y="258"/>
                  </a:lnTo>
                  <a:lnTo>
                    <a:pt x="30" y="257"/>
                  </a:lnTo>
                  <a:lnTo>
                    <a:pt x="33" y="256"/>
                  </a:lnTo>
                  <a:lnTo>
                    <a:pt x="34" y="256"/>
                  </a:lnTo>
                  <a:lnTo>
                    <a:pt x="35" y="256"/>
                  </a:lnTo>
                  <a:lnTo>
                    <a:pt x="37" y="255"/>
                  </a:lnTo>
                  <a:lnTo>
                    <a:pt x="39" y="255"/>
                  </a:lnTo>
                  <a:lnTo>
                    <a:pt x="39" y="253"/>
                  </a:lnTo>
                  <a:lnTo>
                    <a:pt x="38" y="253"/>
                  </a:lnTo>
                  <a:lnTo>
                    <a:pt x="37" y="253"/>
                  </a:lnTo>
                  <a:lnTo>
                    <a:pt x="36" y="253"/>
                  </a:lnTo>
                  <a:lnTo>
                    <a:pt x="36" y="252"/>
                  </a:lnTo>
                  <a:lnTo>
                    <a:pt x="38" y="251"/>
                  </a:lnTo>
                  <a:lnTo>
                    <a:pt x="38" y="250"/>
                  </a:lnTo>
                  <a:lnTo>
                    <a:pt x="37" y="250"/>
                  </a:lnTo>
                  <a:lnTo>
                    <a:pt x="36" y="250"/>
                  </a:lnTo>
                  <a:lnTo>
                    <a:pt x="34" y="251"/>
                  </a:lnTo>
                  <a:lnTo>
                    <a:pt x="33" y="251"/>
                  </a:lnTo>
                  <a:lnTo>
                    <a:pt x="33" y="250"/>
                  </a:lnTo>
                  <a:lnTo>
                    <a:pt x="34" y="249"/>
                  </a:lnTo>
                  <a:lnTo>
                    <a:pt x="34" y="248"/>
                  </a:lnTo>
                  <a:lnTo>
                    <a:pt x="34" y="247"/>
                  </a:lnTo>
                  <a:lnTo>
                    <a:pt x="35" y="247"/>
                  </a:lnTo>
                  <a:lnTo>
                    <a:pt x="36" y="246"/>
                  </a:lnTo>
                  <a:lnTo>
                    <a:pt x="35" y="246"/>
                  </a:lnTo>
                  <a:lnTo>
                    <a:pt x="34" y="246"/>
                  </a:lnTo>
                  <a:lnTo>
                    <a:pt x="33" y="246"/>
                  </a:lnTo>
                  <a:lnTo>
                    <a:pt x="32" y="246"/>
                  </a:lnTo>
                  <a:lnTo>
                    <a:pt x="33" y="246"/>
                  </a:lnTo>
                  <a:lnTo>
                    <a:pt x="32" y="245"/>
                  </a:lnTo>
                  <a:lnTo>
                    <a:pt x="32" y="244"/>
                  </a:lnTo>
                  <a:lnTo>
                    <a:pt x="31" y="243"/>
                  </a:lnTo>
                  <a:lnTo>
                    <a:pt x="31" y="242"/>
                  </a:lnTo>
                  <a:lnTo>
                    <a:pt x="32" y="241"/>
                  </a:lnTo>
                  <a:lnTo>
                    <a:pt x="33" y="241"/>
                  </a:lnTo>
                  <a:lnTo>
                    <a:pt x="34" y="241"/>
                  </a:lnTo>
                  <a:lnTo>
                    <a:pt x="35" y="241"/>
                  </a:lnTo>
                  <a:lnTo>
                    <a:pt x="36" y="242"/>
                  </a:lnTo>
                  <a:lnTo>
                    <a:pt x="37" y="242"/>
                  </a:lnTo>
                  <a:lnTo>
                    <a:pt x="38" y="240"/>
                  </a:lnTo>
                  <a:lnTo>
                    <a:pt x="37" y="241"/>
                  </a:lnTo>
                  <a:lnTo>
                    <a:pt x="36" y="241"/>
                  </a:lnTo>
                  <a:lnTo>
                    <a:pt x="36" y="240"/>
                  </a:lnTo>
                  <a:lnTo>
                    <a:pt x="36" y="238"/>
                  </a:lnTo>
                  <a:lnTo>
                    <a:pt x="39" y="235"/>
                  </a:lnTo>
                  <a:lnTo>
                    <a:pt x="41" y="235"/>
                  </a:lnTo>
                  <a:lnTo>
                    <a:pt x="43" y="235"/>
                  </a:lnTo>
                  <a:lnTo>
                    <a:pt x="44" y="235"/>
                  </a:lnTo>
                  <a:lnTo>
                    <a:pt x="44" y="234"/>
                  </a:lnTo>
                  <a:lnTo>
                    <a:pt x="43" y="233"/>
                  </a:lnTo>
                  <a:lnTo>
                    <a:pt x="41" y="234"/>
                  </a:lnTo>
                  <a:lnTo>
                    <a:pt x="37" y="235"/>
                  </a:lnTo>
                  <a:lnTo>
                    <a:pt x="36" y="236"/>
                  </a:lnTo>
                  <a:lnTo>
                    <a:pt x="36" y="235"/>
                  </a:lnTo>
                  <a:lnTo>
                    <a:pt x="36" y="234"/>
                  </a:lnTo>
                  <a:lnTo>
                    <a:pt x="39" y="232"/>
                  </a:lnTo>
                  <a:lnTo>
                    <a:pt x="39" y="231"/>
                  </a:lnTo>
                  <a:lnTo>
                    <a:pt x="41" y="229"/>
                  </a:lnTo>
                  <a:lnTo>
                    <a:pt x="43" y="228"/>
                  </a:lnTo>
                  <a:lnTo>
                    <a:pt x="44" y="227"/>
                  </a:lnTo>
                  <a:lnTo>
                    <a:pt x="45" y="226"/>
                  </a:lnTo>
                  <a:lnTo>
                    <a:pt x="46" y="225"/>
                  </a:lnTo>
                  <a:lnTo>
                    <a:pt x="47" y="224"/>
                  </a:lnTo>
                  <a:lnTo>
                    <a:pt x="46" y="224"/>
                  </a:lnTo>
                  <a:lnTo>
                    <a:pt x="45" y="225"/>
                  </a:lnTo>
                  <a:lnTo>
                    <a:pt x="44" y="225"/>
                  </a:lnTo>
                  <a:lnTo>
                    <a:pt x="41" y="228"/>
                  </a:lnTo>
                  <a:lnTo>
                    <a:pt x="39" y="230"/>
                  </a:lnTo>
                  <a:lnTo>
                    <a:pt x="36" y="232"/>
                  </a:lnTo>
                  <a:lnTo>
                    <a:pt x="33" y="232"/>
                  </a:lnTo>
                  <a:lnTo>
                    <a:pt x="33" y="231"/>
                  </a:lnTo>
                  <a:lnTo>
                    <a:pt x="37" y="228"/>
                  </a:lnTo>
                  <a:lnTo>
                    <a:pt x="39" y="226"/>
                  </a:lnTo>
                  <a:lnTo>
                    <a:pt x="39" y="225"/>
                  </a:lnTo>
                  <a:lnTo>
                    <a:pt x="38" y="225"/>
                  </a:lnTo>
                  <a:lnTo>
                    <a:pt x="38" y="224"/>
                  </a:lnTo>
                  <a:lnTo>
                    <a:pt x="39" y="223"/>
                  </a:lnTo>
                  <a:lnTo>
                    <a:pt x="40" y="223"/>
                  </a:lnTo>
                  <a:lnTo>
                    <a:pt x="39" y="222"/>
                  </a:lnTo>
                  <a:lnTo>
                    <a:pt x="38" y="222"/>
                  </a:lnTo>
                  <a:lnTo>
                    <a:pt x="36" y="223"/>
                  </a:lnTo>
                  <a:lnTo>
                    <a:pt x="35" y="223"/>
                  </a:lnTo>
                  <a:lnTo>
                    <a:pt x="34" y="224"/>
                  </a:lnTo>
                  <a:lnTo>
                    <a:pt x="33" y="224"/>
                  </a:lnTo>
                  <a:lnTo>
                    <a:pt x="34" y="223"/>
                  </a:lnTo>
                  <a:lnTo>
                    <a:pt x="34" y="222"/>
                  </a:lnTo>
                  <a:lnTo>
                    <a:pt x="35" y="220"/>
                  </a:lnTo>
                  <a:lnTo>
                    <a:pt x="35" y="219"/>
                  </a:lnTo>
                  <a:lnTo>
                    <a:pt x="34" y="219"/>
                  </a:lnTo>
                  <a:lnTo>
                    <a:pt x="33" y="222"/>
                  </a:lnTo>
                  <a:lnTo>
                    <a:pt x="33" y="223"/>
                  </a:lnTo>
                  <a:lnTo>
                    <a:pt x="33" y="224"/>
                  </a:lnTo>
                  <a:lnTo>
                    <a:pt x="32" y="224"/>
                  </a:lnTo>
                  <a:lnTo>
                    <a:pt x="32" y="225"/>
                  </a:lnTo>
                  <a:lnTo>
                    <a:pt x="33" y="225"/>
                  </a:lnTo>
                  <a:lnTo>
                    <a:pt x="31" y="227"/>
                  </a:lnTo>
                  <a:lnTo>
                    <a:pt x="28" y="229"/>
                  </a:lnTo>
                  <a:lnTo>
                    <a:pt x="27" y="229"/>
                  </a:lnTo>
                  <a:lnTo>
                    <a:pt x="27" y="230"/>
                  </a:lnTo>
                  <a:lnTo>
                    <a:pt x="26" y="230"/>
                  </a:lnTo>
                  <a:lnTo>
                    <a:pt x="24" y="231"/>
                  </a:lnTo>
                  <a:lnTo>
                    <a:pt x="24" y="230"/>
                  </a:lnTo>
                  <a:lnTo>
                    <a:pt x="23" y="229"/>
                  </a:lnTo>
                  <a:lnTo>
                    <a:pt x="24" y="228"/>
                  </a:lnTo>
                  <a:lnTo>
                    <a:pt x="24" y="227"/>
                  </a:lnTo>
                  <a:lnTo>
                    <a:pt x="26" y="226"/>
                  </a:lnTo>
                  <a:lnTo>
                    <a:pt x="27" y="227"/>
                  </a:lnTo>
                  <a:lnTo>
                    <a:pt x="28" y="226"/>
                  </a:lnTo>
                  <a:lnTo>
                    <a:pt x="27" y="225"/>
                  </a:lnTo>
                  <a:lnTo>
                    <a:pt x="28" y="225"/>
                  </a:lnTo>
                  <a:lnTo>
                    <a:pt x="29" y="225"/>
                  </a:lnTo>
                  <a:lnTo>
                    <a:pt x="29" y="224"/>
                  </a:lnTo>
                  <a:lnTo>
                    <a:pt x="29" y="223"/>
                  </a:lnTo>
                  <a:lnTo>
                    <a:pt x="30" y="223"/>
                  </a:lnTo>
                  <a:lnTo>
                    <a:pt x="29" y="222"/>
                  </a:lnTo>
                  <a:lnTo>
                    <a:pt x="28" y="223"/>
                  </a:lnTo>
                  <a:lnTo>
                    <a:pt x="28" y="224"/>
                  </a:lnTo>
                  <a:lnTo>
                    <a:pt x="27" y="224"/>
                  </a:lnTo>
                  <a:lnTo>
                    <a:pt x="27" y="222"/>
                  </a:lnTo>
                  <a:lnTo>
                    <a:pt x="26" y="222"/>
                  </a:lnTo>
                  <a:lnTo>
                    <a:pt x="24" y="222"/>
                  </a:lnTo>
                  <a:lnTo>
                    <a:pt x="24" y="221"/>
                  </a:lnTo>
                  <a:lnTo>
                    <a:pt x="24" y="219"/>
                  </a:lnTo>
                  <a:lnTo>
                    <a:pt x="27" y="218"/>
                  </a:lnTo>
                  <a:lnTo>
                    <a:pt x="28" y="217"/>
                  </a:lnTo>
                  <a:lnTo>
                    <a:pt x="30" y="216"/>
                  </a:lnTo>
                  <a:lnTo>
                    <a:pt x="31" y="216"/>
                  </a:lnTo>
                  <a:lnTo>
                    <a:pt x="32" y="215"/>
                  </a:lnTo>
                  <a:lnTo>
                    <a:pt x="33" y="214"/>
                  </a:lnTo>
                  <a:lnTo>
                    <a:pt x="34" y="214"/>
                  </a:lnTo>
                  <a:lnTo>
                    <a:pt x="35" y="214"/>
                  </a:lnTo>
                  <a:lnTo>
                    <a:pt x="36" y="214"/>
                  </a:lnTo>
                  <a:lnTo>
                    <a:pt x="37" y="214"/>
                  </a:lnTo>
                  <a:lnTo>
                    <a:pt x="38" y="214"/>
                  </a:lnTo>
                  <a:lnTo>
                    <a:pt x="38" y="215"/>
                  </a:lnTo>
                  <a:lnTo>
                    <a:pt x="38" y="214"/>
                  </a:lnTo>
                  <a:lnTo>
                    <a:pt x="40" y="213"/>
                  </a:lnTo>
                  <a:lnTo>
                    <a:pt x="42" y="211"/>
                  </a:lnTo>
                  <a:lnTo>
                    <a:pt x="43" y="210"/>
                  </a:lnTo>
                  <a:lnTo>
                    <a:pt x="48" y="209"/>
                  </a:lnTo>
                  <a:lnTo>
                    <a:pt x="49" y="210"/>
                  </a:lnTo>
                  <a:lnTo>
                    <a:pt x="49" y="209"/>
                  </a:lnTo>
                  <a:lnTo>
                    <a:pt x="50" y="209"/>
                  </a:lnTo>
                  <a:lnTo>
                    <a:pt x="50" y="208"/>
                  </a:lnTo>
                  <a:lnTo>
                    <a:pt x="52" y="207"/>
                  </a:lnTo>
                  <a:lnTo>
                    <a:pt x="53" y="207"/>
                  </a:lnTo>
                  <a:lnTo>
                    <a:pt x="54" y="204"/>
                  </a:lnTo>
                  <a:lnTo>
                    <a:pt x="55" y="203"/>
                  </a:lnTo>
                  <a:lnTo>
                    <a:pt x="56" y="202"/>
                  </a:lnTo>
                  <a:lnTo>
                    <a:pt x="57" y="201"/>
                  </a:lnTo>
                  <a:lnTo>
                    <a:pt x="60" y="201"/>
                  </a:lnTo>
                  <a:lnTo>
                    <a:pt x="60" y="200"/>
                  </a:lnTo>
                  <a:lnTo>
                    <a:pt x="58" y="199"/>
                  </a:lnTo>
                  <a:lnTo>
                    <a:pt x="57" y="199"/>
                  </a:lnTo>
                  <a:lnTo>
                    <a:pt x="56" y="199"/>
                  </a:lnTo>
                  <a:lnTo>
                    <a:pt x="55" y="199"/>
                  </a:lnTo>
                  <a:lnTo>
                    <a:pt x="55" y="198"/>
                  </a:lnTo>
                  <a:lnTo>
                    <a:pt x="55" y="197"/>
                  </a:lnTo>
                  <a:lnTo>
                    <a:pt x="54" y="197"/>
                  </a:lnTo>
                  <a:lnTo>
                    <a:pt x="54" y="198"/>
                  </a:lnTo>
                  <a:lnTo>
                    <a:pt x="54" y="200"/>
                  </a:lnTo>
                  <a:lnTo>
                    <a:pt x="53" y="201"/>
                  </a:lnTo>
                  <a:lnTo>
                    <a:pt x="54" y="202"/>
                  </a:lnTo>
                  <a:lnTo>
                    <a:pt x="54" y="203"/>
                  </a:lnTo>
                  <a:lnTo>
                    <a:pt x="53" y="204"/>
                  </a:lnTo>
                  <a:lnTo>
                    <a:pt x="52" y="204"/>
                  </a:lnTo>
                  <a:lnTo>
                    <a:pt x="50" y="206"/>
                  </a:lnTo>
                  <a:lnTo>
                    <a:pt x="49" y="207"/>
                  </a:lnTo>
                  <a:lnTo>
                    <a:pt x="48" y="207"/>
                  </a:lnTo>
                  <a:lnTo>
                    <a:pt x="46" y="208"/>
                  </a:lnTo>
                  <a:lnTo>
                    <a:pt x="44" y="208"/>
                  </a:lnTo>
                  <a:lnTo>
                    <a:pt x="43" y="207"/>
                  </a:lnTo>
                  <a:lnTo>
                    <a:pt x="41" y="209"/>
                  </a:lnTo>
                  <a:lnTo>
                    <a:pt x="40" y="211"/>
                  </a:lnTo>
                  <a:lnTo>
                    <a:pt x="38" y="212"/>
                  </a:lnTo>
                  <a:lnTo>
                    <a:pt x="38" y="211"/>
                  </a:lnTo>
                  <a:lnTo>
                    <a:pt x="39" y="210"/>
                  </a:lnTo>
                  <a:lnTo>
                    <a:pt x="40" y="209"/>
                  </a:lnTo>
                  <a:lnTo>
                    <a:pt x="39" y="209"/>
                  </a:lnTo>
                  <a:lnTo>
                    <a:pt x="38" y="209"/>
                  </a:lnTo>
                  <a:lnTo>
                    <a:pt x="36" y="211"/>
                  </a:lnTo>
                  <a:lnTo>
                    <a:pt x="35" y="210"/>
                  </a:lnTo>
                  <a:lnTo>
                    <a:pt x="34" y="210"/>
                  </a:lnTo>
                  <a:lnTo>
                    <a:pt x="34" y="211"/>
                  </a:lnTo>
                  <a:lnTo>
                    <a:pt x="33" y="211"/>
                  </a:lnTo>
                  <a:lnTo>
                    <a:pt x="32" y="211"/>
                  </a:lnTo>
                  <a:lnTo>
                    <a:pt x="32" y="212"/>
                  </a:lnTo>
                  <a:lnTo>
                    <a:pt x="31" y="213"/>
                  </a:lnTo>
                  <a:lnTo>
                    <a:pt x="30" y="214"/>
                  </a:lnTo>
                  <a:lnTo>
                    <a:pt x="29" y="214"/>
                  </a:lnTo>
                  <a:lnTo>
                    <a:pt x="29" y="213"/>
                  </a:lnTo>
                  <a:lnTo>
                    <a:pt x="29" y="212"/>
                  </a:lnTo>
                  <a:lnTo>
                    <a:pt x="29" y="211"/>
                  </a:lnTo>
                  <a:lnTo>
                    <a:pt x="29" y="210"/>
                  </a:lnTo>
                  <a:lnTo>
                    <a:pt x="30" y="208"/>
                  </a:lnTo>
                  <a:lnTo>
                    <a:pt x="30" y="207"/>
                  </a:lnTo>
                  <a:lnTo>
                    <a:pt x="34" y="202"/>
                  </a:lnTo>
                  <a:lnTo>
                    <a:pt x="34" y="201"/>
                  </a:lnTo>
                  <a:lnTo>
                    <a:pt x="36" y="198"/>
                  </a:lnTo>
                  <a:lnTo>
                    <a:pt x="35" y="199"/>
                  </a:lnTo>
                  <a:lnTo>
                    <a:pt x="30" y="204"/>
                  </a:lnTo>
                  <a:lnTo>
                    <a:pt x="29" y="206"/>
                  </a:lnTo>
                  <a:lnTo>
                    <a:pt x="29" y="207"/>
                  </a:lnTo>
                  <a:lnTo>
                    <a:pt x="28" y="207"/>
                  </a:lnTo>
                  <a:lnTo>
                    <a:pt x="27" y="206"/>
                  </a:lnTo>
                  <a:lnTo>
                    <a:pt x="27" y="204"/>
                  </a:lnTo>
                  <a:lnTo>
                    <a:pt x="27" y="202"/>
                  </a:lnTo>
                  <a:lnTo>
                    <a:pt x="27" y="201"/>
                  </a:lnTo>
                  <a:lnTo>
                    <a:pt x="28" y="201"/>
                  </a:lnTo>
                  <a:lnTo>
                    <a:pt x="29" y="199"/>
                  </a:lnTo>
                  <a:lnTo>
                    <a:pt x="31" y="197"/>
                  </a:lnTo>
                  <a:lnTo>
                    <a:pt x="32" y="195"/>
                  </a:lnTo>
                  <a:lnTo>
                    <a:pt x="33" y="194"/>
                  </a:lnTo>
                  <a:lnTo>
                    <a:pt x="34" y="193"/>
                  </a:lnTo>
                  <a:lnTo>
                    <a:pt x="35" y="191"/>
                  </a:lnTo>
                  <a:lnTo>
                    <a:pt x="35" y="189"/>
                  </a:lnTo>
                  <a:lnTo>
                    <a:pt x="36" y="189"/>
                  </a:lnTo>
                  <a:lnTo>
                    <a:pt x="35" y="189"/>
                  </a:lnTo>
                  <a:lnTo>
                    <a:pt x="34" y="191"/>
                  </a:lnTo>
                  <a:lnTo>
                    <a:pt x="32" y="193"/>
                  </a:lnTo>
                  <a:lnTo>
                    <a:pt x="31" y="196"/>
                  </a:lnTo>
                  <a:lnTo>
                    <a:pt x="29" y="197"/>
                  </a:lnTo>
                  <a:lnTo>
                    <a:pt x="27" y="199"/>
                  </a:lnTo>
                  <a:lnTo>
                    <a:pt x="24" y="201"/>
                  </a:lnTo>
                  <a:lnTo>
                    <a:pt x="24" y="202"/>
                  </a:lnTo>
                  <a:lnTo>
                    <a:pt x="23" y="201"/>
                  </a:lnTo>
                  <a:lnTo>
                    <a:pt x="23" y="200"/>
                  </a:lnTo>
                  <a:lnTo>
                    <a:pt x="22" y="200"/>
                  </a:lnTo>
                  <a:lnTo>
                    <a:pt x="21" y="200"/>
                  </a:lnTo>
                  <a:lnTo>
                    <a:pt x="21" y="199"/>
                  </a:lnTo>
                  <a:lnTo>
                    <a:pt x="21" y="198"/>
                  </a:lnTo>
                  <a:lnTo>
                    <a:pt x="21" y="197"/>
                  </a:lnTo>
                  <a:lnTo>
                    <a:pt x="21" y="196"/>
                  </a:lnTo>
                  <a:lnTo>
                    <a:pt x="21" y="195"/>
                  </a:lnTo>
                  <a:lnTo>
                    <a:pt x="22" y="195"/>
                  </a:lnTo>
                  <a:lnTo>
                    <a:pt x="23" y="195"/>
                  </a:lnTo>
                  <a:lnTo>
                    <a:pt x="23" y="194"/>
                  </a:lnTo>
                  <a:lnTo>
                    <a:pt x="22" y="193"/>
                  </a:lnTo>
                  <a:lnTo>
                    <a:pt x="21" y="193"/>
                  </a:lnTo>
                  <a:lnTo>
                    <a:pt x="21" y="192"/>
                  </a:lnTo>
                  <a:lnTo>
                    <a:pt x="23" y="191"/>
                  </a:lnTo>
                  <a:lnTo>
                    <a:pt x="24" y="191"/>
                  </a:lnTo>
                  <a:lnTo>
                    <a:pt x="28" y="190"/>
                  </a:lnTo>
                  <a:lnTo>
                    <a:pt x="31" y="188"/>
                  </a:lnTo>
                  <a:lnTo>
                    <a:pt x="32" y="188"/>
                  </a:lnTo>
                  <a:lnTo>
                    <a:pt x="33" y="187"/>
                  </a:lnTo>
                  <a:lnTo>
                    <a:pt x="32" y="187"/>
                  </a:lnTo>
                  <a:lnTo>
                    <a:pt x="30" y="187"/>
                  </a:lnTo>
                  <a:lnTo>
                    <a:pt x="24" y="190"/>
                  </a:lnTo>
                  <a:lnTo>
                    <a:pt x="23" y="190"/>
                  </a:lnTo>
                  <a:lnTo>
                    <a:pt x="23" y="189"/>
                  </a:lnTo>
                  <a:lnTo>
                    <a:pt x="24" y="187"/>
                  </a:lnTo>
                  <a:lnTo>
                    <a:pt x="27" y="185"/>
                  </a:lnTo>
                  <a:lnTo>
                    <a:pt x="28" y="184"/>
                  </a:lnTo>
                  <a:lnTo>
                    <a:pt x="29" y="184"/>
                  </a:lnTo>
                  <a:lnTo>
                    <a:pt x="30" y="184"/>
                  </a:lnTo>
                  <a:lnTo>
                    <a:pt x="29" y="183"/>
                  </a:lnTo>
                  <a:lnTo>
                    <a:pt x="29" y="182"/>
                  </a:lnTo>
                  <a:lnTo>
                    <a:pt x="28" y="182"/>
                  </a:lnTo>
                  <a:lnTo>
                    <a:pt x="29" y="179"/>
                  </a:lnTo>
                  <a:lnTo>
                    <a:pt x="30" y="178"/>
                  </a:lnTo>
                  <a:lnTo>
                    <a:pt x="30" y="175"/>
                  </a:lnTo>
                  <a:lnTo>
                    <a:pt x="29" y="175"/>
                  </a:lnTo>
                  <a:lnTo>
                    <a:pt x="29" y="176"/>
                  </a:lnTo>
                  <a:lnTo>
                    <a:pt x="28" y="179"/>
                  </a:lnTo>
                  <a:lnTo>
                    <a:pt x="28" y="180"/>
                  </a:lnTo>
                  <a:lnTo>
                    <a:pt x="28" y="181"/>
                  </a:lnTo>
                  <a:lnTo>
                    <a:pt x="26" y="182"/>
                  </a:lnTo>
                  <a:lnTo>
                    <a:pt x="26" y="184"/>
                  </a:lnTo>
                  <a:lnTo>
                    <a:pt x="24" y="185"/>
                  </a:lnTo>
                  <a:lnTo>
                    <a:pt x="23" y="186"/>
                  </a:lnTo>
                  <a:lnTo>
                    <a:pt x="22" y="186"/>
                  </a:lnTo>
                  <a:lnTo>
                    <a:pt x="21" y="185"/>
                  </a:lnTo>
                  <a:lnTo>
                    <a:pt x="21" y="184"/>
                  </a:lnTo>
                  <a:lnTo>
                    <a:pt x="21" y="183"/>
                  </a:lnTo>
                  <a:lnTo>
                    <a:pt x="20" y="183"/>
                  </a:lnTo>
                  <a:lnTo>
                    <a:pt x="19" y="184"/>
                  </a:lnTo>
                  <a:lnTo>
                    <a:pt x="18" y="185"/>
                  </a:lnTo>
                  <a:lnTo>
                    <a:pt x="17" y="185"/>
                  </a:lnTo>
                  <a:lnTo>
                    <a:pt x="16" y="185"/>
                  </a:lnTo>
                  <a:lnTo>
                    <a:pt x="15" y="184"/>
                  </a:lnTo>
                  <a:lnTo>
                    <a:pt x="12" y="184"/>
                  </a:lnTo>
                  <a:lnTo>
                    <a:pt x="10" y="184"/>
                  </a:lnTo>
                  <a:lnTo>
                    <a:pt x="9" y="183"/>
                  </a:lnTo>
                  <a:lnTo>
                    <a:pt x="8" y="183"/>
                  </a:lnTo>
                  <a:lnTo>
                    <a:pt x="8" y="182"/>
                  </a:lnTo>
                  <a:lnTo>
                    <a:pt x="8" y="181"/>
                  </a:lnTo>
                  <a:lnTo>
                    <a:pt x="9" y="180"/>
                  </a:lnTo>
                  <a:lnTo>
                    <a:pt x="9" y="179"/>
                  </a:lnTo>
                  <a:lnTo>
                    <a:pt x="11" y="179"/>
                  </a:lnTo>
                  <a:lnTo>
                    <a:pt x="14" y="178"/>
                  </a:lnTo>
                  <a:lnTo>
                    <a:pt x="15" y="178"/>
                  </a:lnTo>
                  <a:lnTo>
                    <a:pt x="16" y="178"/>
                  </a:lnTo>
                  <a:lnTo>
                    <a:pt x="19" y="177"/>
                  </a:lnTo>
                  <a:lnTo>
                    <a:pt x="21" y="175"/>
                  </a:lnTo>
                  <a:lnTo>
                    <a:pt x="23" y="175"/>
                  </a:lnTo>
                  <a:lnTo>
                    <a:pt x="23" y="173"/>
                  </a:lnTo>
                  <a:lnTo>
                    <a:pt x="21" y="173"/>
                  </a:lnTo>
                  <a:lnTo>
                    <a:pt x="21" y="172"/>
                  </a:lnTo>
                  <a:lnTo>
                    <a:pt x="20" y="173"/>
                  </a:lnTo>
                  <a:lnTo>
                    <a:pt x="18" y="175"/>
                  </a:lnTo>
                  <a:lnTo>
                    <a:pt x="16" y="176"/>
                  </a:lnTo>
                  <a:lnTo>
                    <a:pt x="15" y="176"/>
                  </a:lnTo>
                  <a:lnTo>
                    <a:pt x="11" y="177"/>
                  </a:lnTo>
                  <a:lnTo>
                    <a:pt x="10" y="176"/>
                  </a:lnTo>
                  <a:lnTo>
                    <a:pt x="10" y="175"/>
                  </a:lnTo>
                  <a:lnTo>
                    <a:pt x="11" y="175"/>
                  </a:lnTo>
                  <a:lnTo>
                    <a:pt x="12" y="173"/>
                  </a:lnTo>
                  <a:lnTo>
                    <a:pt x="12" y="172"/>
                  </a:lnTo>
                  <a:lnTo>
                    <a:pt x="13" y="172"/>
                  </a:lnTo>
                  <a:lnTo>
                    <a:pt x="15" y="172"/>
                  </a:lnTo>
                  <a:lnTo>
                    <a:pt x="18" y="170"/>
                  </a:lnTo>
                  <a:lnTo>
                    <a:pt x="16" y="170"/>
                  </a:lnTo>
                  <a:lnTo>
                    <a:pt x="16" y="169"/>
                  </a:lnTo>
                  <a:lnTo>
                    <a:pt x="17" y="168"/>
                  </a:lnTo>
                  <a:lnTo>
                    <a:pt x="18" y="167"/>
                  </a:lnTo>
                  <a:lnTo>
                    <a:pt x="23" y="165"/>
                  </a:lnTo>
                  <a:lnTo>
                    <a:pt x="24" y="165"/>
                  </a:lnTo>
                  <a:lnTo>
                    <a:pt x="24" y="166"/>
                  </a:lnTo>
                  <a:lnTo>
                    <a:pt x="26" y="166"/>
                  </a:lnTo>
                  <a:lnTo>
                    <a:pt x="27" y="167"/>
                  </a:lnTo>
                  <a:lnTo>
                    <a:pt x="28" y="167"/>
                  </a:lnTo>
                  <a:lnTo>
                    <a:pt x="27" y="166"/>
                  </a:lnTo>
                  <a:lnTo>
                    <a:pt x="28" y="166"/>
                  </a:lnTo>
                  <a:lnTo>
                    <a:pt x="29" y="166"/>
                  </a:lnTo>
                  <a:lnTo>
                    <a:pt x="29" y="165"/>
                  </a:lnTo>
                  <a:lnTo>
                    <a:pt x="28" y="165"/>
                  </a:lnTo>
                  <a:lnTo>
                    <a:pt x="27" y="166"/>
                  </a:lnTo>
                  <a:lnTo>
                    <a:pt x="27" y="165"/>
                  </a:lnTo>
                  <a:lnTo>
                    <a:pt x="29" y="164"/>
                  </a:lnTo>
                  <a:lnTo>
                    <a:pt x="30" y="164"/>
                  </a:lnTo>
                  <a:lnTo>
                    <a:pt x="32" y="163"/>
                  </a:lnTo>
                  <a:lnTo>
                    <a:pt x="33" y="162"/>
                  </a:lnTo>
                  <a:lnTo>
                    <a:pt x="34" y="163"/>
                  </a:lnTo>
                  <a:lnTo>
                    <a:pt x="35" y="166"/>
                  </a:lnTo>
                  <a:lnTo>
                    <a:pt x="37" y="168"/>
                  </a:lnTo>
                  <a:lnTo>
                    <a:pt x="39" y="169"/>
                  </a:lnTo>
                  <a:lnTo>
                    <a:pt x="40" y="170"/>
                  </a:lnTo>
                  <a:lnTo>
                    <a:pt x="43" y="170"/>
                  </a:lnTo>
                  <a:lnTo>
                    <a:pt x="44" y="172"/>
                  </a:lnTo>
                  <a:lnTo>
                    <a:pt x="44" y="173"/>
                  </a:lnTo>
                  <a:lnTo>
                    <a:pt x="44" y="175"/>
                  </a:lnTo>
                  <a:lnTo>
                    <a:pt x="45" y="173"/>
                  </a:lnTo>
                  <a:lnTo>
                    <a:pt x="46" y="172"/>
                  </a:lnTo>
                  <a:lnTo>
                    <a:pt x="47" y="172"/>
                  </a:lnTo>
                  <a:lnTo>
                    <a:pt x="48" y="172"/>
                  </a:lnTo>
                  <a:lnTo>
                    <a:pt x="48" y="171"/>
                  </a:lnTo>
                  <a:lnTo>
                    <a:pt x="47" y="171"/>
                  </a:lnTo>
                  <a:lnTo>
                    <a:pt x="46" y="170"/>
                  </a:lnTo>
                  <a:lnTo>
                    <a:pt x="48" y="167"/>
                  </a:lnTo>
                  <a:lnTo>
                    <a:pt x="50" y="165"/>
                  </a:lnTo>
                  <a:lnTo>
                    <a:pt x="52" y="164"/>
                  </a:lnTo>
                  <a:lnTo>
                    <a:pt x="55" y="164"/>
                  </a:lnTo>
                  <a:lnTo>
                    <a:pt x="60" y="162"/>
                  </a:lnTo>
                  <a:lnTo>
                    <a:pt x="62" y="162"/>
                  </a:lnTo>
                  <a:lnTo>
                    <a:pt x="63" y="162"/>
                  </a:lnTo>
                  <a:lnTo>
                    <a:pt x="63" y="163"/>
                  </a:lnTo>
                  <a:lnTo>
                    <a:pt x="64" y="163"/>
                  </a:lnTo>
                  <a:lnTo>
                    <a:pt x="65" y="164"/>
                  </a:lnTo>
                  <a:lnTo>
                    <a:pt x="65" y="165"/>
                  </a:lnTo>
                  <a:lnTo>
                    <a:pt x="66" y="166"/>
                  </a:lnTo>
                  <a:lnTo>
                    <a:pt x="67" y="167"/>
                  </a:lnTo>
                  <a:lnTo>
                    <a:pt x="67" y="169"/>
                  </a:lnTo>
                  <a:lnTo>
                    <a:pt x="67" y="170"/>
                  </a:lnTo>
                  <a:lnTo>
                    <a:pt x="68" y="171"/>
                  </a:lnTo>
                  <a:lnTo>
                    <a:pt x="68" y="170"/>
                  </a:lnTo>
                  <a:lnTo>
                    <a:pt x="69" y="170"/>
                  </a:lnTo>
                  <a:lnTo>
                    <a:pt x="69" y="169"/>
                  </a:lnTo>
                  <a:lnTo>
                    <a:pt x="67" y="166"/>
                  </a:lnTo>
                  <a:lnTo>
                    <a:pt x="66" y="165"/>
                  </a:lnTo>
                  <a:lnTo>
                    <a:pt x="65" y="162"/>
                  </a:lnTo>
                  <a:lnTo>
                    <a:pt x="65" y="161"/>
                  </a:lnTo>
                  <a:lnTo>
                    <a:pt x="66" y="160"/>
                  </a:lnTo>
                  <a:lnTo>
                    <a:pt x="67" y="159"/>
                  </a:lnTo>
                  <a:lnTo>
                    <a:pt x="68" y="159"/>
                  </a:lnTo>
                  <a:lnTo>
                    <a:pt x="69" y="158"/>
                  </a:lnTo>
                  <a:lnTo>
                    <a:pt x="70" y="157"/>
                  </a:lnTo>
                  <a:lnTo>
                    <a:pt x="69" y="157"/>
                  </a:lnTo>
                  <a:lnTo>
                    <a:pt x="68" y="157"/>
                  </a:lnTo>
                  <a:lnTo>
                    <a:pt x="67" y="157"/>
                  </a:lnTo>
                  <a:lnTo>
                    <a:pt x="64" y="159"/>
                  </a:lnTo>
                  <a:lnTo>
                    <a:pt x="63" y="160"/>
                  </a:lnTo>
                  <a:lnTo>
                    <a:pt x="59" y="160"/>
                  </a:lnTo>
                  <a:lnTo>
                    <a:pt x="57" y="160"/>
                  </a:lnTo>
                  <a:lnTo>
                    <a:pt x="54" y="161"/>
                  </a:lnTo>
                  <a:lnTo>
                    <a:pt x="52" y="161"/>
                  </a:lnTo>
                  <a:lnTo>
                    <a:pt x="51" y="162"/>
                  </a:lnTo>
                  <a:lnTo>
                    <a:pt x="48" y="164"/>
                  </a:lnTo>
                  <a:lnTo>
                    <a:pt x="47" y="166"/>
                  </a:lnTo>
                  <a:lnTo>
                    <a:pt x="45" y="169"/>
                  </a:lnTo>
                  <a:lnTo>
                    <a:pt x="41" y="168"/>
                  </a:lnTo>
                  <a:lnTo>
                    <a:pt x="40" y="168"/>
                  </a:lnTo>
                  <a:lnTo>
                    <a:pt x="38" y="167"/>
                  </a:lnTo>
                  <a:lnTo>
                    <a:pt x="37" y="166"/>
                  </a:lnTo>
                  <a:lnTo>
                    <a:pt x="37" y="164"/>
                  </a:lnTo>
                  <a:lnTo>
                    <a:pt x="36" y="164"/>
                  </a:lnTo>
                  <a:lnTo>
                    <a:pt x="36" y="163"/>
                  </a:lnTo>
                  <a:lnTo>
                    <a:pt x="36" y="161"/>
                  </a:lnTo>
                  <a:lnTo>
                    <a:pt x="37" y="160"/>
                  </a:lnTo>
                  <a:lnTo>
                    <a:pt x="38" y="160"/>
                  </a:lnTo>
                  <a:lnTo>
                    <a:pt x="40" y="159"/>
                  </a:lnTo>
                  <a:lnTo>
                    <a:pt x="41" y="159"/>
                  </a:lnTo>
                  <a:lnTo>
                    <a:pt x="41" y="158"/>
                  </a:lnTo>
                  <a:lnTo>
                    <a:pt x="40" y="158"/>
                  </a:lnTo>
                  <a:lnTo>
                    <a:pt x="39" y="158"/>
                  </a:lnTo>
                  <a:lnTo>
                    <a:pt x="38" y="158"/>
                  </a:lnTo>
                  <a:lnTo>
                    <a:pt x="38" y="157"/>
                  </a:lnTo>
                  <a:lnTo>
                    <a:pt x="39" y="157"/>
                  </a:lnTo>
                  <a:lnTo>
                    <a:pt x="39" y="156"/>
                  </a:lnTo>
                  <a:lnTo>
                    <a:pt x="38" y="157"/>
                  </a:lnTo>
                  <a:lnTo>
                    <a:pt x="37" y="157"/>
                  </a:lnTo>
                  <a:lnTo>
                    <a:pt x="37" y="158"/>
                  </a:lnTo>
                  <a:lnTo>
                    <a:pt x="36" y="159"/>
                  </a:lnTo>
                  <a:lnTo>
                    <a:pt x="33" y="160"/>
                  </a:lnTo>
                  <a:lnTo>
                    <a:pt x="32" y="160"/>
                  </a:lnTo>
                  <a:lnTo>
                    <a:pt x="31" y="160"/>
                  </a:lnTo>
                  <a:lnTo>
                    <a:pt x="31" y="159"/>
                  </a:lnTo>
                  <a:lnTo>
                    <a:pt x="31" y="158"/>
                  </a:lnTo>
                  <a:lnTo>
                    <a:pt x="30" y="158"/>
                  </a:lnTo>
                  <a:lnTo>
                    <a:pt x="29" y="158"/>
                  </a:lnTo>
                  <a:lnTo>
                    <a:pt x="29" y="159"/>
                  </a:lnTo>
                  <a:lnTo>
                    <a:pt x="30" y="160"/>
                  </a:lnTo>
                  <a:lnTo>
                    <a:pt x="30" y="161"/>
                  </a:lnTo>
                  <a:lnTo>
                    <a:pt x="30" y="162"/>
                  </a:lnTo>
                  <a:lnTo>
                    <a:pt x="28" y="162"/>
                  </a:lnTo>
                  <a:lnTo>
                    <a:pt x="27" y="163"/>
                  </a:lnTo>
                  <a:lnTo>
                    <a:pt x="26" y="163"/>
                  </a:lnTo>
                  <a:lnTo>
                    <a:pt x="22" y="164"/>
                  </a:lnTo>
                  <a:lnTo>
                    <a:pt x="20" y="165"/>
                  </a:lnTo>
                  <a:lnTo>
                    <a:pt x="19" y="165"/>
                  </a:lnTo>
                  <a:lnTo>
                    <a:pt x="18" y="164"/>
                  </a:lnTo>
                  <a:lnTo>
                    <a:pt x="17" y="165"/>
                  </a:lnTo>
                  <a:lnTo>
                    <a:pt x="16" y="165"/>
                  </a:lnTo>
                  <a:lnTo>
                    <a:pt x="14" y="166"/>
                  </a:lnTo>
                  <a:lnTo>
                    <a:pt x="13" y="167"/>
                  </a:lnTo>
                  <a:lnTo>
                    <a:pt x="13" y="168"/>
                  </a:lnTo>
                  <a:lnTo>
                    <a:pt x="12" y="168"/>
                  </a:lnTo>
                  <a:lnTo>
                    <a:pt x="11" y="168"/>
                  </a:lnTo>
                  <a:lnTo>
                    <a:pt x="12" y="166"/>
                  </a:lnTo>
                  <a:lnTo>
                    <a:pt x="11" y="165"/>
                  </a:lnTo>
                  <a:lnTo>
                    <a:pt x="12" y="164"/>
                  </a:lnTo>
                  <a:lnTo>
                    <a:pt x="12" y="163"/>
                  </a:lnTo>
                  <a:lnTo>
                    <a:pt x="13" y="163"/>
                  </a:lnTo>
                  <a:lnTo>
                    <a:pt x="14" y="164"/>
                  </a:lnTo>
                  <a:lnTo>
                    <a:pt x="14" y="163"/>
                  </a:lnTo>
                  <a:lnTo>
                    <a:pt x="13" y="162"/>
                  </a:lnTo>
                  <a:lnTo>
                    <a:pt x="11" y="161"/>
                  </a:lnTo>
                  <a:lnTo>
                    <a:pt x="11" y="160"/>
                  </a:lnTo>
                  <a:lnTo>
                    <a:pt x="13" y="159"/>
                  </a:lnTo>
                  <a:lnTo>
                    <a:pt x="15" y="159"/>
                  </a:lnTo>
                  <a:lnTo>
                    <a:pt x="17" y="159"/>
                  </a:lnTo>
                  <a:lnTo>
                    <a:pt x="17" y="158"/>
                  </a:lnTo>
                  <a:lnTo>
                    <a:pt x="18" y="157"/>
                  </a:lnTo>
                  <a:lnTo>
                    <a:pt x="21" y="156"/>
                  </a:lnTo>
                  <a:lnTo>
                    <a:pt x="24" y="155"/>
                  </a:lnTo>
                  <a:lnTo>
                    <a:pt x="26" y="154"/>
                  </a:lnTo>
                  <a:lnTo>
                    <a:pt x="27" y="154"/>
                  </a:lnTo>
                  <a:lnTo>
                    <a:pt x="27" y="153"/>
                  </a:lnTo>
                  <a:lnTo>
                    <a:pt x="26" y="153"/>
                  </a:lnTo>
                  <a:lnTo>
                    <a:pt x="24" y="154"/>
                  </a:lnTo>
                  <a:lnTo>
                    <a:pt x="20" y="155"/>
                  </a:lnTo>
                  <a:lnTo>
                    <a:pt x="18" y="156"/>
                  </a:lnTo>
                  <a:lnTo>
                    <a:pt x="16" y="157"/>
                  </a:lnTo>
                  <a:lnTo>
                    <a:pt x="14" y="157"/>
                  </a:lnTo>
                  <a:lnTo>
                    <a:pt x="13" y="158"/>
                  </a:lnTo>
                  <a:lnTo>
                    <a:pt x="13" y="159"/>
                  </a:lnTo>
                  <a:lnTo>
                    <a:pt x="11" y="159"/>
                  </a:lnTo>
                  <a:lnTo>
                    <a:pt x="11" y="158"/>
                  </a:lnTo>
                  <a:lnTo>
                    <a:pt x="12" y="157"/>
                  </a:lnTo>
                  <a:lnTo>
                    <a:pt x="11" y="157"/>
                  </a:lnTo>
                  <a:lnTo>
                    <a:pt x="10" y="157"/>
                  </a:lnTo>
                  <a:lnTo>
                    <a:pt x="9" y="157"/>
                  </a:lnTo>
                  <a:lnTo>
                    <a:pt x="8" y="158"/>
                  </a:lnTo>
                  <a:lnTo>
                    <a:pt x="7" y="158"/>
                  </a:lnTo>
                  <a:lnTo>
                    <a:pt x="6" y="158"/>
                  </a:lnTo>
                  <a:lnTo>
                    <a:pt x="6" y="159"/>
                  </a:lnTo>
                  <a:lnTo>
                    <a:pt x="5" y="158"/>
                  </a:lnTo>
                  <a:lnTo>
                    <a:pt x="5" y="157"/>
                  </a:lnTo>
                  <a:lnTo>
                    <a:pt x="4" y="156"/>
                  </a:lnTo>
                  <a:lnTo>
                    <a:pt x="4" y="155"/>
                  </a:lnTo>
                  <a:lnTo>
                    <a:pt x="4" y="154"/>
                  </a:lnTo>
                  <a:lnTo>
                    <a:pt x="4" y="153"/>
                  </a:lnTo>
                  <a:lnTo>
                    <a:pt x="5" y="152"/>
                  </a:lnTo>
                  <a:lnTo>
                    <a:pt x="7" y="152"/>
                  </a:lnTo>
                  <a:lnTo>
                    <a:pt x="7" y="151"/>
                  </a:lnTo>
                  <a:lnTo>
                    <a:pt x="9" y="151"/>
                  </a:lnTo>
                  <a:lnTo>
                    <a:pt x="10" y="151"/>
                  </a:lnTo>
                  <a:lnTo>
                    <a:pt x="10" y="150"/>
                  </a:lnTo>
                  <a:lnTo>
                    <a:pt x="9" y="150"/>
                  </a:lnTo>
                  <a:lnTo>
                    <a:pt x="7" y="150"/>
                  </a:lnTo>
                  <a:lnTo>
                    <a:pt x="6" y="149"/>
                  </a:lnTo>
                  <a:lnTo>
                    <a:pt x="5" y="149"/>
                  </a:lnTo>
                  <a:lnTo>
                    <a:pt x="5" y="150"/>
                  </a:lnTo>
                  <a:lnTo>
                    <a:pt x="4" y="150"/>
                  </a:lnTo>
                  <a:lnTo>
                    <a:pt x="4" y="149"/>
                  </a:lnTo>
                  <a:lnTo>
                    <a:pt x="5" y="149"/>
                  </a:lnTo>
                  <a:lnTo>
                    <a:pt x="6" y="148"/>
                  </a:lnTo>
                  <a:lnTo>
                    <a:pt x="8" y="147"/>
                  </a:lnTo>
                  <a:lnTo>
                    <a:pt x="9" y="146"/>
                  </a:lnTo>
                  <a:lnTo>
                    <a:pt x="10" y="145"/>
                  </a:lnTo>
                  <a:lnTo>
                    <a:pt x="12" y="145"/>
                  </a:lnTo>
                  <a:lnTo>
                    <a:pt x="13" y="144"/>
                  </a:lnTo>
                  <a:lnTo>
                    <a:pt x="14" y="144"/>
                  </a:lnTo>
                  <a:lnTo>
                    <a:pt x="15" y="142"/>
                  </a:lnTo>
                  <a:lnTo>
                    <a:pt x="20" y="141"/>
                  </a:lnTo>
                  <a:lnTo>
                    <a:pt x="21" y="140"/>
                  </a:lnTo>
                  <a:lnTo>
                    <a:pt x="22" y="140"/>
                  </a:lnTo>
                  <a:lnTo>
                    <a:pt x="26" y="140"/>
                  </a:lnTo>
                  <a:lnTo>
                    <a:pt x="28" y="139"/>
                  </a:lnTo>
                  <a:lnTo>
                    <a:pt x="31" y="137"/>
                  </a:lnTo>
                  <a:lnTo>
                    <a:pt x="31" y="136"/>
                  </a:lnTo>
                  <a:lnTo>
                    <a:pt x="33" y="135"/>
                  </a:lnTo>
                  <a:lnTo>
                    <a:pt x="36" y="134"/>
                  </a:lnTo>
                  <a:lnTo>
                    <a:pt x="38" y="132"/>
                  </a:lnTo>
                  <a:lnTo>
                    <a:pt x="39" y="129"/>
                  </a:lnTo>
                  <a:lnTo>
                    <a:pt x="40" y="128"/>
                  </a:lnTo>
                  <a:lnTo>
                    <a:pt x="41" y="128"/>
                  </a:lnTo>
                  <a:lnTo>
                    <a:pt x="42" y="127"/>
                  </a:lnTo>
                  <a:lnTo>
                    <a:pt x="43" y="127"/>
                  </a:lnTo>
                  <a:lnTo>
                    <a:pt x="44" y="125"/>
                  </a:lnTo>
                  <a:lnTo>
                    <a:pt x="46" y="126"/>
                  </a:lnTo>
                  <a:lnTo>
                    <a:pt x="46" y="125"/>
                  </a:lnTo>
                  <a:lnTo>
                    <a:pt x="51" y="122"/>
                  </a:lnTo>
                  <a:lnTo>
                    <a:pt x="52" y="121"/>
                  </a:lnTo>
                  <a:lnTo>
                    <a:pt x="54" y="121"/>
                  </a:lnTo>
                  <a:lnTo>
                    <a:pt x="57" y="121"/>
                  </a:lnTo>
                  <a:lnTo>
                    <a:pt x="59" y="121"/>
                  </a:lnTo>
                  <a:lnTo>
                    <a:pt x="60" y="121"/>
                  </a:lnTo>
                  <a:lnTo>
                    <a:pt x="64" y="119"/>
                  </a:lnTo>
                  <a:lnTo>
                    <a:pt x="66" y="119"/>
                  </a:lnTo>
                  <a:lnTo>
                    <a:pt x="68" y="119"/>
                  </a:lnTo>
                  <a:lnTo>
                    <a:pt x="69" y="119"/>
                  </a:lnTo>
                  <a:lnTo>
                    <a:pt x="70" y="119"/>
                  </a:lnTo>
                  <a:lnTo>
                    <a:pt x="69" y="118"/>
                  </a:lnTo>
                  <a:lnTo>
                    <a:pt x="68" y="118"/>
                  </a:lnTo>
                  <a:lnTo>
                    <a:pt x="67" y="117"/>
                  </a:lnTo>
                  <a:lnTo>
                    <a:pt x="67" y="116"/>
                  </a:lnTo>
                  <a:lnTo>
                    <a:pt x="70" y="113"/>
                  </a:lnTo>
                  <a:lnTo>
                    <a:pt x="71" y="109"/>
                  </a:lnTo>
                  <a:lnTo>
                    <a:pt x="73" y="107"/>
                  </a:lnTo>
                  <a:lnTo>
                    <a:pt x="74" y="107"/>
                  </a:lnTo>
                  <a:lnTo>
                    <a:pt x="76" y="106"/>
                  </a:lnTo>
                  <a:lnTo>
                    <a:pt x="78" y="106"/>
                  </a:lnTo>
                  <a:lnTo>
                    <a:pt x="78" y="105"/>
                  </a:lnTo>
                  <a:lnTo>
                    <a:pt x="80" y="105"/>
                  </a:lnTo>
                  <a:lnTo>
                    <a:pt x="82" y="103"/>
                  </a:lnTo>
                  <a:lnTo>
                    <a:pt x="84" y="103"/>
                  </a:lnTo>
                  <a:lnTo>
                    <a:pt x="85" y="102"/>
                  </a:lnTo>
                  <a:lnTo>
                    <a:pt x="86" y="102"/>
                  </a:lnTo>
                  <a:lnTo>
                    <a:pt x="87" y="102"/>
                  </a:lnTo>
                  <a:lnTo>
                    <a:pt x="89" y="103"/>
                  </a:lnTo>
                  <a:lnTo>
                    <a:pt x="90" y="103"/>
                  </a:lnTo>
                  <a:lnTo>
                    <a:pt x="91" y="103"/>
                  </a:lnTo>
                  <a:lnTo>
                    <a:pt x="91" y="102"/>
                  </a:lnTo>
                  <a:lnTo>
                    <a:pt x="88" y="100"/>
                  </a:lnTo>
                  <a:lnTo>
                    <a:pt x="88" y="99"/>
                  </a:lnTo>
                  <a:lnTo>
                    <a:pt x="89" y="99"/>
                  </a:lnTo>
                  <a:lnTo>
                    <a:pt x="90" y="98"/>
                  </a:lnTo>
                  <a:lnTo>
                    <a:pt x="95" y="96"/>
                  </a:lnTo>
                  <a:lnTo>
                    <a:pt x="100" y="93"/>
                  </a:lnTo>
                  <a:lnTo>
                    <a:pt x="101" y="93"/>
                  </a:lnTo>
                  <a:lnTo>
                    <a:pt x="103" y="93"/>
                  </a:lnTo>
                  <a:lnTo>
                    <a:pt x="104" y="94"/>
                  </a:lnTo>
                  <a:lnTo>
                    <a:pt x="105" y="95"/>
                  </a:lnTo>
                  <a:lnTo>
                    <a:pt x="106" y="95"/>
                  </a:lnTo>
                  <a:lnTo>
                    <a:pt x="105" y="93"/>
                  </a:lnTo>
                  <a:lnTo>
                    <a:pt x="105" y="92"/>
                  </a:lnTo>
                  <a:lnTo>
                    <a:pt x="105" y="91"/>
                  </a:lnTo>
                  <a:lnTo>
                    <a:pt x="106" y="90"/>
                  </a:lnTo>
                  <a:lnTo>
                    <a:pt x="108" y="91"/>
                  </a:lnTo>
                  <a:lnTo>
                    <a:pt x="109" y="93"/>
                  </a:lnTo>
                  <a:lnTo>
                    <a:pt x="110" y="94"/>
                  </a:lnTo>
                  <a:lnTo>
                    <a:pt x="112" y="95"/>
                  </a:lnTo>
                  <a:lnTo>
                    <a:pt x="114" y="95"/>
                  </a:lnTo>
                  <a:lnTo>
                    <a:pt x="114" y="96"/>
                  </a:lnTo>
                  <a:lnTo>
                    <a:pt x="118" y="97"/>
                  </a:lnTo>
                  <a:lnTo>
                    <a:pt x="119" y="96"/>
                  </a:lnTo>
                  <a:lnTo>
                    <a:pt x="120" y="96"/>
                  </a:lnTo>
                  <a:lnTo>
                    <a:pt x="122" y="96"/>
                  </a:lnTo>
                  <a:lnTo>
                    <a:pt x="123" y="97"/>
                  </a:lnTo>
                  <a:lnTo>
                    <a:pt x="124" y="98"/>
                  </a:lnTo>
                  <a:lnTo>
                    <a:pt x="126" y="99"/>
                  </a:lnTo>
                  <a:lnTo>
                    <a:pt x="127" y="99"/>
                  </a:lnTo>
                  <a:lnTo>
                    <a:pt x="128" y="99"/>
                  </a:lnTo>
                  <a:lnTo>
                    <a:pt x="130" y="99"/>
                  </a:lnTo>
                  <a:lnTo>
                    <a:pt x="129" y="98"/>
                  </a:lnTo>
                  <a:lnTo>
                    <a:pt x="129" y="97"/>
                  </a:lnTo>
                  <a:lnTo>
                    <a:pt x="128" y="98"/>
                  </a:lnTo>
                  <a:lnTo>
                    <a:pt x="125" y="98"/>
                  </a:lnTo>
                  <a:lnTo>
                    <a:pt x="125" y="97"/>
                  </a:lnTo>
                  <a:lnTo>
                    <a:pt x="122" y="95"/>
                  </a:lnTo>
                  <a:lnTo>
                    <a:pt x="121" y="95"/>
                  </a:lnTo>
                  <a:lnTo>
                    <a:pt x="121" y="94"/>
                  </a:lnTo>
                  <a:lnTo>
                    <a:pt x="120" y="95"/>
                  </a:lnTo>
                  <a:lnTo>
                    <a:pt x="119" y="95"/>
                  </a:lnTo>
                  <a:lnTo>
                    <a:pt x="118" y="96"/>
                  </a:lnTo>
                  <a:lnTo>
                    <a:pt x="117" y="96"/>
                  </a:lnTo>
                  <a:lnTo>
                    <a:pt x="117" y="95"/>
                  </a:lnTo>
                  <a:lnTo>
                    <a:pt x="117" y="94"/>
                  </a:lnTo>
                  <a:lnTo>
                    <a:pt x="116" y="94"/>
                  </a:lnTo>
                  <a:lnTo>
                    <a:pt x="115" y="94"/>
                  </a:lnTo>
                  <a:lnTo>
                    <a:pt x="114" y="93"/>
                  </a:lnTo>
                  <a:lnTo>
                    <a:pt x="113" y="92"/>
                  </a:lnTo>
                  <a:lnTo>
                    <a:pt x="112" y="92"/>
                  </a:lnTo>
                  <a:lnTo>
                    <a:pt x="112" y="91"/>
                  </a:lnTo>
                  <a:lnTo>
                    <a:pt x="111" y="90"/>
                  </a:lnTo>
                  <a:lnTo>
                    <a:pt x="111" y="89"/>
                  </a:lnTo>
                  <a:lnTo>
                    <a:pt x="112" y="87"/>
                  </a:lnTo>
                  <a:lnTo>
                    <a:pt x="113" y="87"/>
                  </a:lnTo>
                  <a:lnTo>
                    <a:pt x="115" y="87"/>
                  </a:lnTo>
                  <a:lnTo>
                    <a:pt x="116" y="86"/>
                  </a:lnTo>
                  <a:lnTo>
                    <a:pt x="116" y="85"/>
                  </a:lnTo>
                  <a:lnTo>
                    <a:pt x="117" y="85"/>
                  </a:lnTo>
                  <a:lnTo>
                    <a:pt x="118" y="85"/>
                  </a:lnTo>
                  <a:lnTo>
                    <a:pt x="118" y="84"/>
                  </a:lnTo>
                  <a:lnTo>
                    <a:pt x="119" y="84"/>
                  </a:lnTo>
                  <a:lnTo>
                    <a:pt x="120" y="84"/>
                  </a:lnTo>
                  <a:lnTo>
                    <a:pt x="121" y="84"/>
                  </a:lnTo>
                  <a:lnTo>
                    <a:pt x="122" y="84"/>
                  </a:lnTo>
                  <a:lnTo>
                    <a:pt x="122" y="83"/>
                  </a:lnTo>
                  <a:lnTo>
                    <a:pt x="121" y="83"/>
                  </a:lnTo>
                  <a:lnTo>
                    <a:pt x="120" y="83"/>
                  </a:lnTo>
                  <a:lnTo>
                    <a:pt x="116" y="84"/>
                  </a:lnTo>
                  <a:lnTo>
                    <a:pt x="114" y="84"/>
                  </a:lnTo>
                  <a:lnTo>
                    <a:pt x="113" y="84"/>
                  </a:lnTo>
                  <a:lnTo>
                    <a:pt x="112" y="84"/>
                  </a:lnTo>
                  <a:lnTo>
                    <a:pt x="111" y="85"/>
                  </a:lnTo>
                  <a:lnTo>
                    <a:pt x="109" y="86"/>
                  </a:lnTo>
                  <a:lnTo>
                    <a:pt x="108" y="87"/>
                  </a:lnTo>
                  <a:lnTo>
                    <a:pt x="106" y="87"/>
                  </a:lnTo>
                  <a:lnTo>
                    <a:pt x="105" y="87"/>
                  </a:lnTo>
                  <a:lnTo>
                    <a:pt x="104" y="87"/>
                  </a:lnTo>
                  <a:lnTo>
                    <a:pt x="102" y="88"/>
                  </a:lnTo>
                  <a:lnTo>
                    <a:pt x="100" y="89"/>
                  </a:lnTo>
                  <a:lnTo>
                    <a:pt x="96" y="90"/>
                  </a:lnTo>
                  <a:lnTo>
                    <a:pt x="95" y="91"/>
                  </a:lnTo>
                  <a:lnTo>
                    <a:pt x="92" y="92"/>
                  </a:lnTo>
                  <a:lnTo>
                    <a:pt x="85" y="97"/>
                  </a:lnTo>
                  <a:lnTo>
                    <a:pt x="77" y="102"/>
                  </a:lnTo>
                  <a:lnTo>
                    <a:pt x="76" y="103"/>
                  </a:lnTo>
                  <a:lnTo>
                    <a:pt x="74" y="103"/>
                  </a:lnTo>
                  <a:lnTo>
                    <a:pt x="73" y="103"/>
                  </a:lnTo>
                  <a:lnTo>
                    <a:pt x="72" y="103"/>
                  </a:lnTo>
                  <a:lnTo>
                    <a:pt x="71" y="104"/>
                  </a:lnTo>
                  <a:lnTo>
                    <a:pt x="70" y="106"/>
                  </a:lnTo>
                  <a:lnTo>
                    <a:pt x="69" y="107"/>
                  </a:lnTo>
                  <a:lnTo>
                    <a:pt x="68" y="110"/>
                  </a:lnTo>
                  <a:lnTo>
                    <a:pt x="67" y="113"/>
                  </a:lnTo>
                  <a:lnTo>
                    <a:pt x="65" y="115"/>
                  </a:lnTo>
                  <a:lnTo>
                    <a:pt x="60" y="117"/>
                  </a:lnTo>
                  <a:lnTo>
                    <a:pt x="58" y="118"/>
                  </a:lnTo>
                  <a:lnTo>
                    <a:pt x="54" y="119"/>
                  </a:lnTo>
                  <a:lnTo>
                    <a:pt x="51" y="120"/>
                  </a:lnTo>
                  <a:lnTo>
                    <a:pt x="46" y="123"/>
                  </a:lnTo>
                  <a:lnTo>
                    <a:pt x="44" y="125"/>
                  </a:lnTo>
                  <a:lnTo>
                    <a:pt x="43" y="125"/>
                  </a:lnTo>
                  <a:lnTo>
                    <a:pt x="41" y="126"/>
                  </a:lnTo>
                  <a:lnTo>
                    <a:pt x="38" y="128"/>
                  </a:lnTo>
                  <a:lnTo>
                    <a:pt x="37" y="129"/>
                  </a:lnTo>
                  <a:lnTo>
                    <a:pt x="37" y="130"/>
                  </a:lnTo>
                  <a:lnTo>
                    <a:pt x="36" y="131"/>
                  </a:lnTo>
                  <a:lnTo>
                    <a:pt x="34" y="133"/>
                  </a:lnTo>
                  <a:lnTo>
                    <a:pt x="32" y="134"/>
                  </a:lnTo>
                  <a:lnTo>
                    <a:pt x="31" y="135"/>
                  </a:lnTo>
                  <a:lnTo>
                    <a:pt x="29" y="136"/>
                  </a:lnTo>
                  <a:lnTo>
                    <a:pt x="27" y="137"/>
                  </a:lnTo>
                  <a:lnTo>
                    <a:pt x="26" y="138"/>
                  </a:lnTo>
                  <a:lnTo>
                    <a:pt x="22" y="138"/>
                  </a:lnTo>
                  <a:lnTo>
                    <a:pt x="21" y="139"/>
                  </a:lnTo>
                  <a:lnTo>
                    <a:pt x="17" y="140"/>
                  </a:lnTo>
                  <a:lnTo>
                    <a:pt x="14" y="141"/>
                  </a:lnTo>
                  <a:lnTo>
                    <a:pt x="11" y="142"/>
                  </a:lnTo>
                  <a:lnTo>
                    <a:pt x="8" y="142"/>
                  </a:lnTo>
                  <a:lnTo>
                    <a:pt x="6" y="141"/>
                  </a:lnTo>
                  <a:lnTo>
                    <a:pt x="5" y="141"/>
                  </a:lnTo>
                  <a:lnTo>
                    <a:pt x="4" y="140"/>
                  </a:lnTo>
                  <a:lnTo>
                    <a:pt x="5" y="140"/>
                  </a:lnTo>
                  <a:lnTo>
                    <a:pt x="5" y="139"/>
                  </a:lnTo>
                  <a:lnTo>
                    <a:pt x="4" y="139"/>
                  </a:lnTo>
                  <a:lnTo>
                    <a:pt x="3" y="139"/>
                  </a:lnTo>
                  <a:lnTo>
                    <a:pt x="2" y="139"/>
                  </a:lnTo>
                  <a:lnTo>
                    <a:pt x="1" y="139"/>
                  </a:lnTo>
                  <a:lnTo>
                    <a:pt x="1" y="138"/>
                  </a:lnTo>
                  <a:lnTo>
                    <a:pt x="2" y="138"/>
                  </a:lnTo>
                  <a:lnTo>
                    <a:pt x="4" y="137"/>
                  </a:lnTo>
                  <a:lnTo>
                    <a:pt x="5" y="137"/>
                  </a:lnTo>
                  <a:lnTo>
                    <a:pt x="6" y="137"/>
                  </a:lnTo>
                  <a:lnTo>
                    <a:pt x="7" y="137"/>
                  </a:lnTo>
                  <a:lnTo>
                    <a:pt x="6" y="136"/>
                  </a:lnTo>
                  <a:lnTo>
                    <a:pt x="4" y="137"/>
                  </a:lnTo>
                  <a:lnTo>
                    <a:pt x="3" y="137"/>
                  </a:lnTo>
                  <a:lnTo>
                    <a:pt x="2" y="137"/>
                  </a:lnTo>
                  <a:lnTo>
                    <a:pt x="1" y="137"/>
                  </a:lnTo>
                  <a:lnTo>
                    <a:pt x="2" y="136"/>
                  </a:lnTo>
                  <a:lnTo>
                    <a:pt x="3" y="136"/>
                  </a:lnTo>
                  <a:lnTo>
                    <a:pt x="2" y="135"/>
                  </a:lnTo>
                  <a:lnTo>
                    <a:pt x="3" y="135"/>
                  </a:lnTo>
                  <a:lnTo>
                    <a:pt x="3" y="134"/>
                  </a:lnTo>
                  <a:lnTo>
                    <a:pt x="4" y="134"/>
                  </a:lnTo>
                  <a:lnTo>
                    <a:pt x="4" y="133"/>
                  </a:lnTo>
                  <a:lnTo>
                    <a:pt x="6" y="131"/>
                  </a:lnTo>
                  <a:lnTo>
                    <a:pt x="6" y="130"/>
                  </a:lnTo>
                  <a:lnTo>
                    <a:pt x="7" y="131"/>
                  </a:lnTo>
                  <a:lnTo>
                    <a:pt x="8" y="132"/>
                  </a:lnTo>
                  <a:lnTo>
                    <a:pt x="8" y="131"/>
                  </a:lnTo>
                  <a:lnTo>
                    <a:pt x="7" y="131"/>
                  </a:lnTo>
                  <a:lnTo>
                    <a:pt x="7" y="130"/>
                  </a:lnTo>
                  <a:lnTo>
                    <a:pt x="10" y="129"/>
                  </a:lnTo>
                  <a:lnTo>
                    <a:pt x="11" y="129"/>
                  </a:lnTo>
                  <a:lnTo>
                    <a:pt x="12" y="129"/>
                  </a:lnTo>
                  <a:lnTo>
                    <a:pt x="14" y="130"/>
                  </a:lnTo>
                  <a:lnTo>
                    <a:pt x="17" y="129"/>
                  </a:lnTo>
                  <a:lnTo>
                    <a:pt x="19" y="129"/>
                  </a:lnTo>
                  <a:lnTo>
                    <a:pt x="23" y="129"/>
                  </a:lnTo>
                  <a:lnTo>
                    <a:pt x="24" y="128"/>
                  </a:lnTo>
                  <a:lnTo>
                    <a:pt x="22" y="128"/>
                  </a:lnTo>
                  <a:lnTo>
                    <a:pt x="19" y="128"/>
                  </a:lnTo>
                  <a:lnTo>
                    <a:pt x="18" y="128"/>
                  </a:lnTo>
                  <a:lnTo>
                    <a:pt x="17" y="127"/>
                  </a:lnTo>
                  <a:lnTo>
                    <a:pt x="14" y="128"/>
                  </a:lnTo>
                  <a:lnTo>
                    <a:pt x="13" y="128"/>
                  </a:lnTo>
                  <a:lnTo>
                    <a:pt x="12" y="128"/>
                  </a:lnTo>
                  <a:lnTo>
                    <a:pt x="8" y="128"/>
                  </a:lnTo>
                  <a:lnTo>
                    <a:pt x="7" y="128"/>
                  </a:lnTo>
                  <a:lnTo>
                    <a:pt x="6" y="128"/>
                  </a:lnTo>
                  <a:lnTo>
                    <a:pt x="5" y="128"/>
                  </a:lnTo>
                  <a:lnTo>
                    <a:pt x="5" y="127"/>
                  </a:lnTo>
                  <a:lnTo>
                    <a:pt x="6" y="127"/>
                  </a:lnTo>
                  <a:lnTo>
                    <a:pt x="5" y="126"/>
                  </a:lnTo>
                  <a:lnTo>
                    <a:pt x="5" y="122"/>
                  </a:lnTo>
                  <a:lnTo>
                    <a:pt x="5" y="121"/>
                  </a:lnTo>
                  <a:lnTo>
                    <a:pt x="5" y="119"/>
                  </a:lnTo>
                  <a:lnTo>
                    <a:pt x="7" y="114"/>
                  </a:lnTo>
                  <a:lnTo>
                    <a:pt x="8" y="113"/>
                  </a:lnTo>
                  <a:lnTo>
                    <a:pt x="9" y="113"/>
                  </a:lnTo>
                  <a:lnTo>
                    <a:pt x="9" y="112"/>
                  </a:lnTo>
                  <a:lnTo>
                    <a:pt x="9" y="110"/>
                  </a:lnTo>
                  <a:lnTo>
                    <a:pt x="8" y="110"/>
                  </a:lnTo>
                  <a:lnTo>
                    <a:pt x="8" y="109"/>
                  </a:lnTo>
                  <a:lnTo>
                    <a:pt x="8" y="108"/>
                  </a:lnTo>
                  <a:lnTo>
                    <a:pt x="10" y="107"/>
                  </a:lnTo>
                  <a:lnTo>
                    <a:pt x="10" y="106"/>
                  </a:lnTo>
                  <a:lnTo>
                    <a:pt x="10" y="105"/>
                  </a:lnTo>
                  <a:lnTo>
                    <a:pt x="10" y="104"/>
                  </a:lnTo>
                  <a:lnTo>
                    <a:pt x="11" y="105"/>
                  </a:lnTo>
                  <a:lnTo>
                    <a:pt x="11" y="104"/>
                  </a:lnTo>
                  <a:lnTo>
                    <a:pt x="13" y="103"/>
                  </a:lnTo>
                  <a:lnTo>
                    <a:pt x="14" y="103"/>
                  </a:lnTo>
                  <a:lnTo>
                    <a:pt x="15" y="102"/>
                  </a:lnTo>
                  <a:lnTo>
                    <a:pt x="15" y="103"/>
                  </a:lnTo>
                  <a:lnTo>
                    <a:pt x="16" y="103"/>
                  </a:lnTo>
                  <a:lnTo>
                    <a:pt x="17" y="103"/>
                  </a:lnTo>
                  <a:lnTo>
                    <a:pt x="17" y="104"/>
                  </a:lnTo>
                  <a:lnTo>
                    <a:pt x="18" y="104"/>
                  </a:lnTo>
                  <a:lnTo>
                    <a:pt x="18" y="105"/>
                  </a:lnTo>
                  <a:lnTo>
                    <a:pt x="19" y="105"/>
                  </a:lnTo>
                  <a:lnTo>
                    <a:pt x="19" y="104"/>
                  </a:lnTo>
                  <a:lnTo>
                    <a:pt x="20" y="104"/>
                  </a:lnTo>
                  <a:lnTo>
                    <a:pt x="23" y="105"/>
                  </a:lnTo>
                  <a:lnTo>
                    <a:pt x="24" y="106"/>
                  </a:lnTo>
                  <a:lnTo>
                    <a:pt x="26" y="107"/>
                  </a:lnTo>
                  <a:lnTo>
                    <a:pt x="26" y="108"/>
                  </a:lnTo>
                  <a:lnTo>
                    <a:pt x="21" y="106"/>
                  </a:lnTo>
                  <a:lnTo>
                    <a:pt x="20" y="106"/>
                  </a:lnTo>
                  <a:lnTo>
                    <a:pt x="19" y="106"/>
                  </a:lnTo>
                  <a:lnTo>
                    <a:pt x="20" y="107"/>
                  </a:lnTo>
                  <a:lnTo>
                    <a:pt x="22" y="107"/>
                  </a:lnTo>
                  <a:lnTo>
                    <a:pt x="24" y="108"/>
                  </a:lnTo>
                  <a:lnTo>
                    <a:pt x="26" y="109"/>
                  </a:lnTo>
                  <a:lnTo>
                    <a:pt x="27" y="109"/>
                  </a:lnTo>
                  <a:lnTo>
                    <a:pt x="27" y="108"/>
                  </a:lnTo>
                  <a:lnTo>
                    <a:pt x="29" y="108"/>
                  </a:lnTo>
                  <a:lnTo>
                    <a:pt x="31" y="108"/>
                  </a:lnTo>
                  <a:lnTo>
                    <a:pt x="31" y="107"/>
                  </a:lnTo>
                  <a:lnTo>
                    <a:pt x="35" y="107"/>
                  </a:lnTo>
                  <a:lnTo>
                    <a:pt x="36" y="106"/>
                  </a:lnTo>
                  <a:lnTo>
                    <a:pt x="35" y="106"/>
                  </a:lnTo>
                  <a:lnTo>
                    <a:pt x="36" y="105"/>
                  </a:lnTo>
                  <a:lnTo>
                    <a:pt x="40" y="106"/>
                  </a:lnTo>
                  <a:lnTo>
                    <a:pt x="40" y="107"/>
                  </a:lnTo>
                  <a:lnTo>
                    <a:pt x="41" y="107"/>
                  </a:lnTo>
                  <a:lnTo>
                    <a:pt x="42" y="108"/>
                  </a:lnTo>
                  <a:lnTo>
                    <a:pt x="43" y="109"/>
                  </a:lnTo>
                  <a:lnTo>
                    <a:pt x="48" y="110"/>
                  </a:lnTo>
                  <a:lnTo>
                    <a:pt x="49" y="112"/>
                  </a:lnTo>
                  <a:lnTo>
                    <a:pt x="50" y="112"/>
                  </a:lnTo>
                  <a:lnTo>
                    <a:pt x="52" y="112"/>
                  </a:lnTo>
                  <a:lnTo>
                    <a:pt x="52" y="113"/>
                  </a:lnTo>
                  <a:lnTo>
                    <a:pt x="53" y="113"/>
                  </a:lnTo>
                  <a:lnTo>
                    <a:pt x="53" y="112"/>
                  </a:lnTo>
                  <a:lnTo>
                    <a:pt x="54" y="110"/>
                  </a:lnTo>
                  <a:lnTo>
                    <a:pt x="53" y="109"/>
                  </a:lnTo>
                  <a:lnTo>
                    <a:pt x="51" y="110"/>
                  </a:lnTo>
                  <a:lnTo>
                    <a:pt x="49" y="109"/>
                  </a:lnTo>
                  <a:lnTo>
                    <a:pt x="46" y="108"/>
                  </a:lnTo>
                  <a:lnTo>
                    <a:pt x="45" y="107"/>
                  </a:lnTo>
                  <a:lnTo>
                    <a:pt x="41" y="105"/>
                  </a:lnTo>
                  <a:lnTo>
                    <a:pt x="42" y="105"/>
                  </a:lnTo>
                  <a:lnTo>
                    <a:pt x="41" y="104"/>
                  </a:lnTo>
                  <a:lnTo>
                    <a:pt x="37" y="104"/>
                  </a:lnTo>
                  <a:lnTo>
                    <a:pt x="35" y="104"/>
                  </a:lnTo>
                  <a:lnTo>
                    <a:pt x="32" y="105"/>
                  </a:lnTo>
                  <a:lnTo>
                    <a:pt x="30" y="105"/>
                  </a:lnTo>
                  <a:lnTo>
                    <a:pt x="29" y="105"/>
                  </a:lnTo>
                  <a:lnTo>
                    <a:pt x="27" y="105"/>
                  </a:lnTo>
                  <a:lnTo>
                    <a:pt x="26" y="104"/>
                  </a:lnTo>
                  <a:lnTo>
                    <a:pt x="24" y="103"/>
                  </a:lnTo>
                  <a:lnTo>
                    <a:pt x="23" y="103"/>
                  </a:lnTo>
                  <a:lnTo>
                    <a:pt x="23" y="102"/>
                  </a:lnTo>
                  <a:lnTo>
                    <a:pt x="23" y="101"/>
                  </a:lnTo>
                  <a:lnTo>
                    <a:pt x="20" y="101"/>
                  </a:lnTo>
                  <a:lnTo>
                    <a:pt x="18" y="100"/>
                  </a:lnTo>
                  <a:lnTo>
                    <a:pt x="18" y="99"/>
                  </a:lnTo>
                  <a:lnTo>
                    <a:pt x="19" y="99"/>
                  </a:lnTo>
                  <a:lnTo>
                    <a:pt x="20" y="99"/>
                  </a:lnTo>
                  <a:lnTo>
                    <a:pt x="20" y="98"/>
                  </a:lnTo>
                  <a:lnTo>
                    <a:pt x="22" y="98"/>
                  </a:lnTo>
                  <a:lnTo>
                    <a:pt x="23" y="97"/>
                  </a:lnTo>
                  <a:lnTo>
                    <a:pt x="23" y="96"/>
                  </a:lnTo>
                  <a:lnTo>
                    <a:pt x="22" y="96"/>
                  </a:lnTo>
                  <a:lnTo>
                    <a:pt x="21" y="97"/>
                  </a:lnTo>
                  <a:lnTo>
                    <a:pt x="20" y="97"/>
                  </a:lnTo>
                  <a:lnTo>
                    <a:pt x="19" y="97"/>
                  </a:lnTo>
                  <a:lnTo>
                    <a:pt x="18" y="98"/>
                  </a:lnTo>
                  <a:lnTo>
                    <a:pt x="17" y="97"/>
                  </a:lnTo>
                  <a:lnTo>
                    <a:pt x="17" y="96"/>
                  </a:lnTo>
                  <a:lnTo>
                    <a:pt x="18" y="95"/>
                  </a:lnTo>
                  <a:lnTo>
                    <a:pt x="18" y="94"/>
                  </a:lnTo>
                  <a:lnTo>
                    <a:pt x="19" y="93"/>
                  </a:lnTo>
                  <a:lnTo>
                    <a:pt x="21" y="93"/>
                  </a:lnTo>
                  <a:lnTo>
                    <a:pt x="22" y="92"/>
                  </a:lnTo>
                  <a:lnTo>
                    <a:pt x="24" y="91"/>
                  </a:lnTo>
                  <a:lnTo>
                    <a:pt x="26" y="91"/>
                  </a:lnTo>
                  <a:lnTo>
                    <a:pt x="27" y="90"/>
                  </a:lnTo>
                  <a:lnTo>
                    <a:pt x="29" y="90"/>
                  </a:lnTo>
                  <a:lnTo>
                    <a:pt x="30" y="91"/>
                  </a:lnTo>
                  <a:lnTo>
                    <a:pt x="32" y="93"/>
                  </a:lnTo>
                  <a:lnTo>
                    <a:pt x="33" y="93"/>
                  </a:lnTo>
                  <a:lnTo>
                    <a:pt x="34" y="92"/>
                  </a:lnTo>
                  <a:lnTo>
                    <a:pt x="36" y="94"/>
                  </a:lnTo>
                  <a:lnTo>
                    <a:pt x="39" y="94"/>
                  </a:lnTo>
                  <a:lnTo>
                    <a:pt x="42" y="95"/>
                  </a:lnTo>
                  <a:lnTo>
                    <a:pt x="43" y="94"/>
                  </a:lnTo>
                  <a:lnTo>
                    <a:pt x="44" y="93"/>
                  </a:lnTo>
                  <a:lnTo>
                    <a:pt x="46" y="93"/>
                  </a:lnTo>
                  <a:lnTo>
                    <a:pt x="46" y="94"/>
                  </a:lnTo>
                  <a:lnTo>
                    <a:pt x="47" y="95"/>
                  </a:lnTo>
                  <a:lnTo>
                    <a:pt x="48" y="95"/>
                  </a:lnTo>
                  <a:lnTo>
                    <a:pt x="48" y="94"/>
                  </a:lnTo>
                  <a:lnTo>
                    <a:pt x="50" y="94"/>
                  </a:lnTo>
                  <a:lnTo>
                    <a:pt x="51" y="93"/>
                  </a:lnTo>
                  <a:lnTo>
                    <a:pt x="51" y="92"/>
                  </a:lnTo>
                  <a:lnTo>
                    <a:pt x="50" y="92"/>
                  </a:lnTo>
                  <a:lnTo>
                    <a:pt x="48" y="92"/>
                  </a:lnTo>
                  <a:lnTo>
                    <a:pt x="47" y="91"/>
                  </a:lnTo>
                  <a:lnTo>
                    <a:pt x="46" y="91"/>
                  </a:lnTo>
                  <a:lnTo>
                    <a:pt x="45" y="90"/>
                  </a:lnTo>
                  <a:lnTo>
                    <a:pt x="44" y="91"/>
                  </a:lnTo>
                  <a:lnTo>
                    <a:pt x="42" y="92"/>
                  </a:lnTo>
                  <a:lnTo>
                    <a:pt x="40" y="91"/>
                  </a:lnTo>
                  <a:lnTo>
                    <a:pt x="39" y="91"/>
                  </a:lnTo>
                  <a:lnTo>
                    <a:pt x="38" y="92"/>
                  </a:lnTo>
                  <a:lnTo>
                    <a:pt x="37" y="92"/>
                  </a:lnTo>
                  <a:lnTo>
                    <a:pt x="36" y="92"/>
                  </a:lnTo>
                  <a:lnTo>
                    <a:pt x="35" y="91"/>
                  </a:lnTo>
                  <a:lnTo>
                    <a:pt x="35" y="90"/>
                  </a:lnTo>
                  <a:lnTo>
                    <a:pt x="32" y="90"/>
                  </a:lnTo>
                  <a:lnTo>
                    <a:pt x="32" y="89"/>
                  </a:lnTo>
                  <a:lnTo>
                    <a:pt x="32" y="88"/>
                  </a:lnTo>
                  <a:lnTo>
                    <a:pt x="30" y="87"/>
                  </a:lnTo>
                  <a:lnTo>
                    <a:pt x="31" y="87"/>
                  </a:lnTo>
                  <a:lnTo>
                    <a:pt x="32" y="87"/>
                  </a:lnTo>
                  <a:lnTo>
                    <a:pt x="32" y="88"/>
                  </a:lnTo>
                  <a:lnTo>
                    <a:pt x="33" y="88"/>
                  </a:lnTo>
                  <a:lnTo>
                    <a:pt x="34" y="89"/>
                  </a:lnTo>
                  <a:lnTo>
                    <a:pt x="36" y="89"/>
                  </a:lnTo>
                  <a:lnTo>
                    <a:pt x="37" y="88"/>
                  </a:lnTo>
                  <a:lnTo>
                    <a:pt x="37" y="87"/>
                  </a:lnTo>
                  <a:lnTo>
                    <a:pt x="41" y="88"/>
                  </a:lnTo>
                  <a:lnTo>
                    <a:pt x="42" y="89"/>
                  </a:lnTo>
                  <a:lnTo>
                    <a:pt x="43" y="88"/>
                  </a:lnTo>
                  <a:lnTo>
                    <a:pt x="45" y="88"/>
                  </a:lnTo>
                  <a:lnTo>
                    <a:pt x="45" y="87"/>
                  </a:lnTo>
                  <a:lnTo>
                    <a:pt x="47" y="87"/>
                  </a:lnTo>
                  <a:lnTo>
                    <a:pt x="48" y="87"/>
                  </a:lnTo>
                  <a:lnTo>
                    <a:pt x="49" y="86"/>
                  </a:lnTo>
                  <a:lnTo>
                    <a:pt x="50" y="85"/>
                  </a:lnTo>
                  <a:lnTo>
                    <a:pt x="51" y="84"/>
                  </a:lnTo>
                  <a:lnTo>
                    <a:pt x="51" y="83"/>
                  </a:lnTo>
                  <a:lnTo>
                    <a:pt x="50" y="83"/>
                  </a:lnTo>
                  <a:lnTo>
                    <a:pt x="49" y="83"/>
                  </a:lnTo>
                  <a:lnTo>
                    <a:pt x="48" y="84"/>
                  </a:lnTo>
                  <a:lnTo>
                    <a:pt x="47" y="84"/>
                  </a:lnTo>
                  <a:lnTo>
                    <a:pt x="43" y="82"/>
                  </a:lnTo>
                  <a:lnTo>
                    <a:pt x="42" y="82"/>
                  </a:lnTo>
                  <a:lnTo>
                    <a:pt x="40" y="83"/>
                  </a:lnTo>
                  <a:lnTo>
                    <a:pt x="39" y="84"/>
                  </a:lnTo>
                  <a:lnTo>
                    <a:pt x="37" y="85"/>
                  </a:lnTo>
                  <a:lnTo>
                    <a:pt x="35" y="85"/>
                  </a:lnTo>
                  <a:lnTo>
                    <a:pt x="35" y="86"/>
                  </a:lnTo>
                  <a:lnTo>
                    <a:pt x="34" y="86"/>
                  </a:lnTo>
                  <a:lnTo>
                    <a:pt x="34" y="85"/>
                  </a:lnTo>
                  <a:lnTo>
                    <a:pt x="35" y="84"/>
                  </a:lnTo>
                  <a:lnTo>
                    <a:pt x="35" y="83"/>
                  </a:lnTo>
                  <a:lnTo>
                    <a:pt x="36" y="83"/>
                  </a:lnTo>
                  <a:lnTo>
                    <a:pt x="37" y="83"/>
                  </a:lnTo>
                  <a:lnTo>
                    <a:pt x="37" y="82"/>
                  </a:lnTo>
                  <a:lnTo>
                    <a:pt x="36" y="82"/>
                  </a:lnTo>
                  <a:lnTo>
                    <a:pt x="36" y="81"/>
                  </a:lnTo>
                  <a:lnTo>
                    <a:pt x="35" y="81"/>
                  </a:lnTo>
                  <a:lnTo>
                    <a:pt x="35" y="79"/>
                  </a:lnTo>
                  <a:lnTo>
                    <a:pt x="36" y="79"/>
                  </a:lnTo>
                  <a:lnTo>
                    <a:pt x="37" y="79"/>
                  </a:lnTo>
                  <a:lnTo>
                    <a:pt x="37" y="78"/>
                  </a:lnTo>
                  <a:lnTo>
                    <a:pt x="37" y="77"/>
                  </a:lnTo>
                  <a:lnTo>
                    <a:pt x="38" y="78"/>
                  </a:lnTo>
                  <a:lnTo>
                    <a:pt x="39" y="78"/>
                  </a:lnTo>
                  <a:lnTo>
                    <a:pt x="39" y="77"/>
                  </a:lnTo>
                  <a:lnTo>
                    <a:pt x="40" y="77"/>
                  </a:lnTo>
                  <a:lnTo>
                    <a:pt x="41" y="78"/>
                  </a:lnTo>
                  <a:lnTo>
                    <a:pt x="42" y="81"/>
                  </a:lnTo>
                  <a:lnTo>
                    <a:pt x="43" y="81"/>
                  </a:lnTo>
                  <a:lnTo>
                    <a:pt x="44" y="79"/>
                  </a:lnTo>
                  <a:lnTo>
                    <a:pt x="43" y="79"/>
                  </a:lnTo>
                  <a:lnTo>
                    <a:pt x="43" y="78"/>
                  </a:lnTo>
                  <a:lnTo>
                    <a:pt x="44" y="78"/>
                  </a:lnTo>
                  <a:lnTo>
                    <a:pt x="45" y="78"/>
                  </a:lnTo>
                  <a:lnTo>
                    <a:pt x="50" y="79"/>
                  </a:lnTo>
                  <a:lnTo>
                    <a:pt x="52" y="79"/>
                  </a:lnTo>
                  <a:lnTo>
                    <a:pt x="53" y="79"/>
                  </a:lnTo>
                  <a:lnTo>
                    <a:pt x="54" y="79"/>
                  </a:lnTo>
                  <a:lnTo>
                    <a:pt x="59" y="83"/>
                  </a:lnTo>
                  <a:lnTo>
                    <a:pt x="59" y="84"/>
                  </a:lnTo>
                  <a:lnTo>
                    <a:pt x="60" y="85"/>
                  </a:lnTo>
                  <a:lnTo>
                    <a:pt x="60" y="87"/>
                  </a:lnTo>
                  <a:lnTo>
                    <a:pt x="62" y="87"/>
                  </a:lnTo>
                  <a:lnTo>
                    <a:pt x="64" y="87"/>
                  </a:lnTo>
                  <a:lnTo>
                    <a:pt x="65" y="86"/>
                  </a:lnTo>
                  <a:lnTo>
                    <a:pt x="66" y="86"/>
                  </a:lnTo>
                  <a:lnTo>
                    <a:pt x="66" y="85"/>
                  </a:lnTo>
                  <a:lnTo>
                    <a:pt x="64" y="85"/>
                  </a:lnTo>
                  <a:lnTo>
                    <a:pt x="62" y="84"/>
                  </a:lnTo>
                  <a:lnTo>
                    <a:pt x="60" y="83"/>
                  </a:lnTo>
                  <a:lnTo>
                    <a:pt x="60" y="82"/>
                  </a:lnTo>
                  <a:lnTo>
                    <a:pt x="58" y="79"/>
                  </a:lnTo>
                  <a:lnTo>
                    <a:pt x="59" y="79"/>
                  </a:lnTo>
                  <a:lnTo>
                    <a:pt x="62" y="79"/>
                  </a:lnTo>
                  <a:lnTo>
                    <a:pt x="64" y="79"/>
                  </a:lnTo>
                  <a:lnTo>
                    <a:pt x="65" y="79"/>
                  </a:lnTo>
                  <a:lnTo>
                    <a:pt x="66" y="79"/>
                  </a:lnTo>
                  <a:lnTo>
                    <a:pt x="65" y="78"/>
                  </a:lnTo>
                  <a:lnTo>
                    <a:pt x="66" y="77"/>
                  </a:lnTo>
                  <a:lnTo>
                    <a:pt x="67" y="77"/>
                  </a:lnTo>
                  <a:lnTo>
                    <a:pt x="66" y="77"/>
                  </a:lnTo>
                  <a:lnTo>
                    <a:pt x="65" y="77"/>
                  </a:lnTo>
                  <a:lnTo>
                    <a:pt x="63" y="77"/>
                  </a:lnTo>
                  <a:lnTo>
                    <a:pt x="60" y="77"/>
                  </a:lnTo>
                  <a:lnTo>
                    <a:pt x="58" y="76"/>
                  </a:lnTo>
                  <a:lnTo>
                    <a:pt x="57" y="76"/>
                  </a:lnTo>
                  <a:lnTo>
                    <a:pt x="58" y="73"/>
                  </a:lnTo>
                  <a:lnTo>
                    <a:pt x="60" y="72"/>
                  </a:lnTo>
                  <a:lnTo>
                    <a:pt x="62" y="72"/>
                  </a:lnTo>
                  <a:lnTo>
                    <a:pt x="63" y="72"/>
                  </a:lnTo>
                  <a:lnTo>
                    <a:pt x="63" y="71"/>
                  </a:lnTo>
                  <a:lnTo>
                    <a:pt x="62" y="71"/>
                  </a:lnTo>
                  <a:lnTo>
                    <a:pt x="60" y="71"/>
                  </a:lnTo>
                  <a:lnTo>
                    <a:pt x="58" y="72"/>
                  </a:lnTo>
                  <a:lnTo>
                    <a:pt x="57" y="72"/>
                  </a:lnTo>
                  <a:lnTo>
                    <a:pt x="56" y="75"/>
                  </a:lnTo>
                  <a:lnTo>
                    <a:pt x="56" y="76"/>
                  </a:lnTo>
                  <a:lnTo>
                    <a:pt x="54" y="76"/>
                  </a:lnTo>
                  <a:lnTo>
                    <a:pt x="50" y="76"/>
                  </a:lnTo>
                  <a:lnTo>
                    <a:pt x="48" y="76"/>
                  </a:lnTo>
                  <a:lnTo>
                    <a:pt x="47" y="76"/>
                  </a:lnTo>
                  <a:lnTo>
                    <a:pt x="46" y="76"/>
                  </a:lnTo>
                  <a:lnTo>
                    <a:pt x="45" y="74"/>
                  </a:lnTo>
                  <a:lnTo>
                    <a:pt x="44" y="74"/>
                  </a:lnTo>
                  <a:lnTo>
                    <a:pt x="42" y="73"/>
                  </a:lnTo>
                  <a:lnTo>
                    <a:pt x="39" y="72"/>
                  </a:lnTo>
                  <a:lnTo>
                    <a:pt x="39" y="71"/>
                  </a:lnTo>
                  <a:lnTo>
                    <a:pt x="38" y="71"/>
                  </a:lnTo>
                  <a:lnTo>
                    <a:pt x="37" y="71"/>
                  </a:lnTo>
                  <a:lnTo>
                    <a:pt x="36" y="71"/>
                  </a:lnTo>
                  <a:lnTo>
                    <a:pt x="35" y="71"/>
                  </a:lnTo>
                  <a:lnTo>
                    <a:pt x="34" y="70"/>
                  </a:lnTo>
                  <a:lnTo>
                    <a:pt x="28" y="69"/>
                  </a:lnTo>
                  <a:lnTo>
                    <a:pt x="26" y="69"/>
                  </a:lnTo>
                  <a:lnTo>
                    <a:pt x="22" y="68"/>
                  </a:lnTo>
                  <a:lnTo>
                    <a:pt x="21" y="68"/>
                  </a:lnTo>
                  <a:lnTo>
                    <a:pt x="20" y="68"/>
                  </a:lnTo>
                  <a:lnTo>
                    <a:pt x="18" y="67"/>
                  </a:lnTo>
                  <a:lnTo>
                    <a:pt x="17" y="66"/>
                  </a:lnTo>
                  <a:lnTo>
                    <a:pt x="17" y="65"/>
                  </a:lnTo>
                  <a:lnTo>
                    <a:pt x="19" y="65"/>
                  </a:lnTo>
                  <a:lnTo>
                    <a:pt x="17" y="64"/>
                  </a:lnTo>
                  <a:lnTo>
                    <a:pt x="15" y="63"/>
                  </a:lnTo>
                  <a:lnTo>
                    <a:pt x="14" y="62"/>
                  </a:lnTo>
                  <a:lnTo>
                    <a:pt x="14" y="61"/>
                  </a:lnTo>
                  <a:lnTo>
                    <a:pt x="14" y="60"/>
                  </a:lnTo>
                  <a:lnTo>
                    <a:pt x="15" y="60"/>
                  </a:lnTo>
                  <a:lnTo>
                    <a:pt x="15" y="59"/>
                  </a:lnTo>
                  <a:lnTo>
                    <a:pt x="16" y="59"/>
                  </a:lnTo>
                  <a:lnTo>
                    <a:pt x="17" y="60"/>
                  </a:lnTo>
                  <a:lnTo>
                    <a:pt x="18" y="61"/>
                  </a:lnTo>
                  <a:lnTo>
                    <a:pt x="20" y="61"/>
                  </a:lnTo>
                  <a:lnTo>
                    <a:pt x="24" y="61"/>
                  </a:lnTo>
                  <a:lnTo>
                    <a:pt x="27" y="61"/>
                  </a:lnTo>
                  <a:lnTo>
                    <a:pt x="29" y="63"/>
                  </a:lnTo>
                  <a:lnTo>
                    <a:pt x="32" y="64"/>
                  </a:lnTo>
                  <a:lnTo>
                    <a:pt x="33" y="64"/>
                  </a:lnTo>
                  <a:lnTo>
                    <a:pt x="34" y="64"/>
                  </a:lnTo>
                  <a:lnTo>
                    <a:pt x="35" y="64"/>
                  </a:lnTo>
                  <a:lnTo>
                    <a:pt x="35" y="63"/>
                  </a:lnTo>
                  <a:lnTo>
                    <a:pt x="34" y="63"/>
                  </a:lnTo>
                  <a:lnTo>
                    <a:pt x="31" y="62"/>
                  </a:lnTo>
                  <a:lnTo>
                    <a:pt x="30" y="62"/>
                  </a:lnTo>
                  <a:lnTo>
                    <a:pt x="29" y="61"/>
                  </a:lnTo>
                  <a:lnTo>
                    <a:pt x="28" y="60"/>
                  </a:lnTo>
                  <a:lnTo>
                    <a:pt x="27" y="60"/>
                  </a:lnTo>
                  <a:lnTo>
                    <a:pt x="24" y="60"/>
                  </a:lnTo>
                  <a:lnTo>
                    <a:pt x="23" y="60"/>
                  </a:lnTo>
                  <a:lnTo>
                    <a:pt x="22" y="60"/>
                  </a:lnTo>
                  <a:lnTo>
                    <a:pt x="22" y="61"/>
                  </a:lnTo>
                  <a:lnTo>
                    <a:pt x="21" y="60"/>
                  </a:lnTo>
                  <a:lnTo>
                    <a:pt x="20" y="60"/>
                  </a:lnTo>
                  <a:lnTo>
                    <a:pt x="18" y="59"/>
                  </a:lnTo>
                  <a:lnTo>
                    <a:pt x="17" y="58"/>
                  </a:lnTo>
                  <a:lnTo>
                    <a:pt x="16" y="58"/>
                  </a:lnTo>
                  <a:lnTo>
                    <a:pt x="15" y="57"/>
                  </a:lnTo>
                  <a:lnTo>
                    <a:pt x="15" y="56"/>
                  </a:lnTo>
                  <a:lnTo>
                    <a:pt x="15" y="55"/>
                  </a:lnTo>
                  <a:lnTo>
                    <a:pt x="16" y="54"/>
                  </a:lnTo>
                  <a:lnTo>
                    <a:pt x="15" y="54"/>
                  </a:lnTo>
                  <a:lnTo>
                    <a:pt x="15" y="53"/>
                  </a:lnTo>
                  <a:lnTo>
                    <a:pt x="16" y="53"/>
                  </a:lnTo>
                  <a:lnTo>
                    <a:pt x="18" y="53"/>
                  </a:lnTo>
                  <a:lnTo>
                    <a:pt x="20" y="54"/>
                  </a:lnTo>
                  <a:lnTo>
                    <a:pt x="24" y="56"/>
                  </a:lnTo>
                  <a:lnTo>
                    <a:pt x="30" y="55"/>
                  </a:lnTo>
                  <a:lnTo>
                    <a:pt x="32" y="54"/>
                  </a:lnTo>
                  <a:lnTo>
                    <a:pt x="34" y="53"/>
                  </a:lnTo>
                  <a:lnTo>
                    <a:pt x="33" y="52"/>
                  </a:lnTo>
                  <a:lnTo>
                    <a:pt x="31" y="53"/>
                  </a:lnTo>
                  <a:lnTo>
                    <a:pt x="29" y="54"/>
                  </a:lnTo>
                  <a:lnTo>
                    <a:pt x="27" y="55"/>
                  </a:lnTo>
                  <a:lnTo>
                    <a:pt x="26" y="55"/>
                  </a:lnTo>
                  <a:lnTo>
                    <a:pt x="23" y="55"/>
                  </a:lnTo>
                  <a:lnTo>
                    <a:pt x="21" y="54"/>
                  </a:lnTo>
                  <a:lnTo>
                    <a:pt x="21" y="53"/>
                  </a:lnTo>
                  <a:lnTo>
                    <a:pt x="20" y="52"/>
                  </a:lnTo>
                  <a:lnTo>
                    <a:pt x="19" y="52"/>
                  </a:lnTo>
                  <a:lnTo>
                    <a:pt x="18" y="53"/>
                  </a:lnTo>
                  <a:lnTo>
                    <a:pt x="17" y="52"/>
                  </a:lnTo>
                  <a:lnTo>
                    <a:pt x="16" y="52"/>
                  </a:lnTo>
                  <a:lnTo>
                    <a:pt x="12" y="52"/>
                  </a:lnTo>
                  <a:lnTo>
                    <a:pt x="12" y="51"/>
                  </a:lnTo>
                  <a:lnTo>
                    <a:pt x="12" y="50"/>
                  </a:lnTo>
                  <a:lnTo>
                    <a:pt x="11" y="50"/>
                  </a:lnTo>
                  <a:lnTo>
                    <a:pt x="12" y="48"/>
                  </a:lnTo>
                  <a:lnTo>
                    <a:pt x="13" y="48"/>
                  </a:lnTo>
                  <a:lnTo>
                    <a:pt x="14" y="47"/>
                  </a:lnTo>
                  <a:lnTo>
                    <a:pt x="15" y="47"/>
                  </a:lnTo>
                  <a:lnTo>
                    <a:pt x="14" y="47"/>
                  </a:lnTo>
                  <a:lnTo>
                    <a:pt x="13" y="47"/>
                  </a:lnTo>
                  <a:lnTo>
                    <a:pt x="13" y="46"/>
                  </a:lnTo>
                  <a:lnTo>
                    <a:pt x="14" y="46"/>
                  </a:lnTo>
                  <a:lnTo>
                    <a:pt x="15" y="45"/>
                  </a:lnTo>
                  <a:lnTo>
                    <a:pt x="14" y="45"/>
                  </a:lnTo>
                  <a:lnTo>
                    <a:pt x="15" y="45"/>
                  </a:lnTo>
                  <a:lnTo>
                    <a:pt x="15" y="44"/>
                  </a:lnTo>
                  <a:lnTo>
                    <a:pt x="16" y="44"/>
                  </a:lnTo>
                  <a:lnTo>
                    <a:pt x="19" y="43"/>
                  </a:lnTo>
                  <a:lnTo>
                    <a:pt x="20" y="43"/>
                  </a:lnTo>
                  <a:lnTo>
                    <a:pt x="24" y="43"/>
                  </a:lnTo>
                  <a:lnTo>
                    <a:pt x="27" y="44"/>
                  </a:lnTo>
                  <a:lnTo>
                    <a:pt x="28" y="44"/>
                  </a:lnTo>
                  <a:lnTo>
                    <a:pt x="31" y="45"/>
                  </a:lnTo>
                  <a:lnTo>
                    <a:pt x="32" y="45"/>
                  </a:lnTo>
                  <a:lnTo>
                    <a:pt x="33" y="45"/>
                  </a:lnTo>
                  <a:lnTo>
                    <a:pt x="33" y="44"/>
                  </a:lnTo>
                  <a:lnTo>
                    <a:pt x="34" y="44"/>
                  </a:lnTo>
                  <a:lnTo>
                    <a:pt x="33" y="44"/>
                  </a:lnTo>
                  <a:lnTo>
                    <a:pt x="29" y="43"/>
                  </a:lnTo>
                  <a:lnTo>
                    <a:pt x="28" y="42"/>
                  </a:lnTo>
                  <a:lnTo>
                    <a:pt x="27" y="42"/>
                  </a:lnTo>
                  <a:lnTo>
                    <a:pt x="29" y="41"/>
                  </a:lnTo>
                  <a:lnTo>
                    <a:pt x="30" y="41"/>
                  </a:lnTo>
                  <a:lnTo>
                    <a:pt x="30" y="40"/>
                  </a:lnTo>
                  <a:lnTo>
                    <a:pt x="31" y="40"/>
                  </a:lnTo>
                  <a:lnTo>
                    <a:pt x="32" y="40"/>
                  </a:lnTo>
                  <a:lnTo>
                    <a:pt x="32" y="41"/>
                  </a:lnTo>
                  <a:lnTo>
                    <a:pt x="32" y="42"/>
                  </a:lnTo>
                  <a:lnTo>
                    <a:pt x="33" y="42"/>
                  </a:lnTo>
                  <a:lnTo>
                    <a:pt x="34" y="42"/>
                  </a:lnTo>
                  <a:lnTo>
                    <a:pt x="35" y="42"/>
                  </a:lnTo>
                  <a:lnTo>
                    <a:pt x="38" y="41"/>
                  </a:lnTo>
                  <a:lnTo>
                    <a:pt x="39" y="41"/>
                  </a:lnTo>
                  <a:lnTo>
                    <a:pt x="42" y="42"/>
                  </a:lnTo>
                  <a:lnTo>
                    <a:pt x="44" y="43"/>
                  </a:lnTo>
                  <a:lnTo>
                    <a:pt x="46" y="42"/>
                  </a:lnTo>
                  <a:lnTo>
                    <a:pt x="47" y="41"/>
                  </a:lnTo>
                  <a:lnTo>
                    <a:pt x="50" y="42"/>
                  </a:lnTo>
                  <a:lnTo>
                    <a:pt x="52" y="41"/>
                  </a:lnTo>
                  <a:lnTo>
                    <a:pt x="53" y="41"/>
                  </a:lnTo>
                  <a:lnTo>
                    <a:pt x="57" y="41"/>
                  </a:lnTo>
                  <a:lnTo>
                    <a:pt x="60" y="40"/>
                  </a:lnTo>
                  <a:lnTo>
                    <a:pt x="63" y="40"/>
                  </a:lnTo>
                  <a:lnTo>
                    <a:pt x="65" y="40"/>
                  </a:lnTo>
                  <a:lnTo>
                    <a:pt x="66" y="40"/>
                  </a:lnTo>
                  <a:lnTo>
                    <a:pt x="67" y="40"/>
                  </a:lnTo>
                  <a:lnTo>
                    <a:pt x="68" y="39"/>
                  </a:lnTo>
                  <a:lnTo>
                    <a:pt x="71" y="39"/>
                  </a:lnTo>
                  <a:lnTo>
                    <a:pt x="75" y="38"/>
                  </a:lnTo>
                  <a:lnTo>
                    <a:pt x="76" y="38"/>
                  </a:lnTo>
                  <a:lnTo>
                    <a:pt x="77" y="38"/>
                  </a:lnTo>
                  <a:lnTo>
                    <a:pt x="77" y="37"/>
                  </a:lnTo>
                  <a:lnTo>
                    <a:pt x="76" y="37"/>
                  </a:lnTo>
                  <a:lnTo>
                    <a:pt x="75" y="37"/>
                  </a:lnTo>
                  <a:lnTo>
                    <a:pt x="73" y="38"/>
                  </a:lnTo>
                  <a:lnTo>
                    <a:pt x="72" y="38"/>
                  </a:lnTo>
                  <a:lnTo>
                    <a:pt x="71" y="38"/>
                  </a:lnTo>
                  <a:lnTo>
                    <a:pt x="69" y="37"/>
                  </a:lnTo>
                  <a:lnTo>
                    <a:pt x="68" y="37"/>
                  </a:lnTo>
                  <a:lnTo>
                    <a:pt x="67" y="38"/>
                  </a:lnTo>
                  <a:lnTo>
                    <a:pt x="66" y="38"/>
                  </a:lnTo>
                  <a:lnTo>
                    <a:pt x="66" y="37"/>
                  </a:lnTo>
                  <a:lnTo>
                    <a:pt x="65" y="37"/>
                  </a:lnTo>
                  <a:lnTo>
                    <a:pt x="58" y="38"/>
                  </a:lnTo>
                  <a:lnTo>
                    <a:pt x="51" y="39"/>
                  </a:lnTo>
                  <a:lnTo>
                    <a:pt x="49" y="39"/>
                  </a:lnTo>
                  <a:lnTo>
                    <a:pt x="48" y="39"/>
                  </a:lnTo>
                  <a:lnTo>
                    <a:pt x="45" y="39"/>
                  </a:lnTo>
                  <a:lnTo>
                    <a:pt x="43" y="39"/>
                  </a:lnTo>
                  <a:lnTo>
                    <a:pt x="41" y="39"/>
                  </a:lnTo>
                  <a:lnTo>
                    <a:pt x="41" y="38"/>
                  </a:lnTo>
                  <a:lnTo>
                    <a:pt x="41" y="37"/>
                  </a:lnTo>
                  <a:lnTo>
                    <a:pt x="44" y="35"/>
                  </a:lnTo>
                  <a:lnTo>
                    <a:pt x="45" y="34"/>
                  </a:lnTo>
                  <a:lnTo>
                    <a:pt x="44" y="34"/>
                  </a:lnTo>
                  <a:lnTo>
                    <a:pt x="42" y="35"/>
                  </a:lnTo>
                  <a:lnTo>
                    <a:pt x="38" y="38"/>
                  </a:lnTo>
                  <a:lnTo>
                    <a:pt x="35" y="40"/>
                  </a:lnTo>
                  <a:lnTo>
                    <a:pt x="34" y="40"/>
                  </a:lnTo>
                  <a:lnTo>
                    <a:pt x="34" y="39"/>
                  </a:lnTo>
                  <a:lnTo>
                    <a:pt x="31" y="39"/>
                  </a:lnTo>
                  <a:lnTo>
                    <a:pt x="28" y="39"/>
                  </a:lnTo>
                  <a:lnTo>
                    <a:pt x="27" y="39"/>
                  </a:lnTo>
                  <a:lnTo>
                    <a:pt x="24" y="41"/>
                  </a:lnTo>
                  <a:lnTo>
                    <a:pt x="23" y="41"/>
                  </a:lnTo>
                  <a:lnTo>
                    <a:pt x="21" y="42"/>
                  </a:lnTo>
                  <a:lnTo>
                    <a:pt x="19" y="42"/>
                  </a:lnTo>
                  <a:lnTo>
                    <a:pt x="18" y="42"/>
                  </a:lnTo>
                  <a:lnTo>
                    <a:pt x="18" y="41"/>
                  </a:lnTo>
                  <a:lnTo>
                    <a:pt x="19" y="40"/>
                  </a:lnTo>
                  <a:lnTo>
                    <a:pt x="20" y="40"/>
                  </a:lnTo>
                  <a:lnTo>
                    <a:pt x="20" y="39"/>
                  </a:lnTo>
                  <a:lnTo>
                    <a:pt x="17" y="39"/>
                  </a:lnTo>
                  <a:lnTo>
                    <a:pt x="16" y="38"/>
                  </a:lnTo>
                  <a:lnTo>
                    <a:pt x="17" y="37"/>
                  </a:lnTo>
                  <a:lnTo>
                    <a:pt x="18" y="36"/>
                  </a:lnTo>
                  <a:lnTo>
                    <a:pt x="17" y="36"/>
                  </a:lnTo>
                  <a:lnTo>
                    <a:pt x="18" y="35"/>
                  </a:lnTo>
                  <a:lnTo>
                    <a:pt x="17" y="34"/>
                  </a:lnTo>
                  <a:lnTo>
                    <a:pt x="18" y="34"/>
                  </a:lnTo>
                  <a:lnTo>
                    <a:pt x="18" y="33"/>
                  </a:lnTo>
                  <a:lnTo>
                    <a:pt x="18" y="31"/>
                  </a:lnTo>
                  <a:lnTo>
                    <a:pt x="20" y="31"/>
                  </a:lnTo>
                  <a:lnTo>
                    <a:pt x="21" y="31"/>
                  </a:lnTo>
                  <a:lnTo>
                    <a:pt x="20" y="30"/>
                  </a:lnTo>
                  <a:lnTo>
                    <a:pt x="20" y="29"/>
                  </a:lnTo>
                  <a:lnTo>
                    <a:pt x="20" y="28"/>
                  </a:lnTo>
                  <a:lnTo>
                    <a:pt x="21" y="27"/>
                  </a:lnTo>
                  <a:lnTo>
                    <a:pt x="22" y="26"/>
                  </a:lnTo>
                  <a:lnTo>
                    <a:pt x="22" y="25"/>
                  </a:lnTo>
                  <a:lnTo>
                    <a:pt x="23" y="23"/>
                  </a:lnTo>
                  <a:lnTo>
                    <a:pt x="23" y="22"/>
                  </a:lnTo>
                  <a:lnTo>
                    <a:pt x="23" y="23"/>
                  </a:lnTo>
                  <a:lnTo>
                    <a:pt x="23" y="24"/>
                  </a:lnTo>
                  <a:lnTo>
                    <a:pt x="24" y="24"/>
                  </a:lnTo>
                  <a:lnTo>
                    <a:pt x="24" y="23"/>
                  </a:lnTo>
                  <a:lnTo>
                    <a:pt x="24" y="22"/>
                  </a:lnTo>
                  <a:lnTo>
                    <a:pt x="26" y="22"/>
                  </a:lnTo>
                  <a:lnTo>
                    <a:pt x="27" y="21"/>
                  </a:lnTo>
                  <a:lnTo>
                    <a:pt x="27" y="20"/>
                  </a:lnTo>
                  <a:lnTo>
                    <a:pt x="28" y="19"/>
                  </a:lnTo>
                  <a:lnTo>
                    <a:pt x="28" y="20"/>
                  </a:lnTo>
                  <a:lnTo>
                    <a:pt x="29" y="20"/>
                  </a:lnTo>
                  <a:lnTo>
                    <a:pt x="29" y="21"/>
                  </a:lnTo>
                  <a:lnTo>
                    <a:pt x="29" y="20"/>
                  </a:lnTo>
                  <a:lnTo>
                    <a:pt x="30" y="19"/>
                  </a:lnTo>
                  <a:lnTo>
                    <a:pt x="32" y="19"/>
                  </a:lnTo>
                  <a:lnTo>
                    <a:pt x="34" y="17"/>
                  </a:lnTo>
                  <a:lnTo>
                    <a:pt x="36" y="16"/>
                  </a:lnTo>
                  <a:lnTo>
                    <a:pt x="40" y="15"/>
                  </a:lnTo>
                  <a:lnTo>
                    <a:pt x="43" y="13"/>
                  </a:lnTo>
                  <a:lnTo>
                    <a:pt x="45" y="13"/>
                  </a:lnTo>
                  <a:lnTo>
                    <a:pt x="46" y="13"/>
                  </a:lnTo>
                  <a:lnTo>
                    <a:pt x="47" y="13"/>
                  </a:lnTo>
                  <a:lnTo>
                    <a:pt x="48" y="12"/>
                  </a:lnTo>
                  <a:lnTo>
                    <a:pt x="49" y="13"/>
                  </a:lnTo>
                  <a:lnTo>
                    <a:pt x="50" y="12"/>
                  </a:lnTo>
                  <a:lnTo>
                    <a:pt x="50" y="11"/>
                  </a:lnTo>
                  <a:lnTo>
                    <a:pt x="48" y="11"/>
                  </a:lnTo>
                  <a:lnTo>
                    <a:pt x="46" y="12"/>
                  </a:lnTo>
                  <a:lnTo>
                    <a:pt x="45" y="12"/>
                  </a:lnTo>
                  <a:lnTo>
                    <a:pt x="45" y="11"/>
                  </a:lnTo>
                  <a:lnTo>
                    <a:pt x="49" y="9"/>
                  </a:lnTo>
                  <a:lnTo>
                    <a:pt x="50" y="9"/>
                  </a:lnTo>
                  <a:lnTo>
                    <a:pt x="51" y="9"/>
                  </a:lnTo>
                  <a:lnTo>
                    <a:pt x="52" y="9"/>
                  </a:lnTo>
                  <a:lnTo>
                    <a:pt x="53" y="8"/>
                  </a:lnTo>
                  <a:lnTo>
                    <a:pt x="55" y="7"/>
                  </a:lnTo>
                  <a:lnTo>
                    <a:pt x="57" y="7"/>
                  </a:lnTo>
                  <a:lnTo>
                    <a:pt x="59" y="6"/>
                  </a:lnTo>
                  <a:lnTo>
                    <a:pt x="59" y="5"/>
                  </a:lnTo>
                  <a:lnTo>
                    <a:pt x="58" y="5"/>
                  </a:lnTo>
                  <a:lnTo>
                    <a:pt x="56" y="6"/>
                  </a:lnTo>
                  <a:lnTo>
                    <a:pt x="54" y="6"/>
                  </a:lnTo>
                  <a:lnTo>
                    <a:pt x="53" y="7"/>
                  </a:lnTo>
                  <a:lnTo>
                    <a:pt x="52" y="7"/>
                  </a:lnTo>
                  <a:lnTo>
                    <a:pt x="52" y="6"/>
                  </a:lnTo>
                  <a:lnTo>
                    <a:pt x="52" y="5"/>
                  </a:lnTo>
                  <a:lnTo>
                    <a:pt x="53" y="4"/>
                  </a:lnTo>
                  <a:lnTo>
                    <a:pt x="55" y="3"/>
                  </a:lnTo>
                  <a:lnTo>
                    <a:pt x="57" y="2"/>
                  </a:lnTo>
                  <a:lnTo>
                    <a:pt x="58" y="1"/>
                  </a:lnTo>
                  <a:lnTo>
                    <a:pt x="59" y="1"/>
                  </a:lnTo>
                  <a:lnTo>
                    <a:pt x="60" y="2"/>
                  </a:lnTo>
                  <a:lnTo>
                    <a:pt x="63" y="2"/>
                  </a:lnTo>
                  <a:lnTo>
                    <a:pt x="64" y="3"/>
                  </a:lnTo>
                  <a:lnTo>
                    <a:pt x="65" y="4"/>
                  </a:lnTo>
                  <a:lnTo>
                    <a:pt x="65" y="5"/>
                  </a:lnTo>
                  <a:lnTo>
                    <a:pt x="66" y="6"/>
                  </a:lnTo>
                  <a:lnTo>
                    <a:pt x="67" y="6"/>
                  </a:lnTo>
                  <a:lnTo>
                    <a:pt x="66" y="5"/>
                  </a:lnTo>
                  <a:lnTo>
                    <a:pt x="67" y="4"/>
                  </a:lnTo>
                  <a:lnTo>
                    <a:pt x="69" y="5"/>
                  </a:lnTo>
                  <a:lnTo>
                    <a:pt x="69" y="4"/>
                  </a:lnTo>
                  <a:lnTo>
                    <a:pt x="71" y="4"/>
                  </a:lnTo>
                  <a:lnTo>
                    <a:pt x="72" y="4"/>
                  </a:lnTo>
                  <a:lnTo>
                    <a:pt x="72" y="3"/>
                  </a:lnTo>
                  <a:lnTo>
                    <a:pt x="70" y="3"/>
                  </a:lnTo>
                  <a:lnTo>
                    <a:pt x="69" y="3"/>
                  </a:lnTo>
                  <a:lnTo>
                    <a:pt x="66" y="3"/>
                  </a:lnTo>
                  <a:lnTo>
                    <a:pt x="66" y="2"/>
                  </a:lnTo>
                  <a:lnTo>
                    <a:pt x="65" y="2"/>
                  </a:lnTo>
                  <a:lnTo>
                    <a:pt x="63" y="1"/>
                  </a:lnTo>
                  <a:lnTo>
                    <a:pt x="62" y="1"/>
                  </a:lnTo>
                  <a:lnTo>
                    <a:pt x="63" y="0"/>
                  </a:lnTo>
                  <a:lnTo>
                    <a:pt x="65" y="0"/>
                  </a:lnTo>
                  <a:lnTo>
                    <a:pt x="67" y="1"/>
                  </a:lnTo>
                  <a:lnTo>
                    <a:pt x="69" y="1"/>
                  </a:lnTo>
                  <a:lnTo>
                    <a:pt x="73" y="1"/>
                  </a:lnTo>
                  <a:lnTo>
                    <a:pt x="76" y="1"/>
                  </a:lnTo>
                  <a:lnTo>
                    <a:pt x="78" y="1"/>
                  </a:lnTo>
                  <a:lnTo>
                    <a:pt x="79" y="2"/>
                  </a:lnTo>
                  <a:lnTo>
                    <a:pt x="79" y="3"/>
                  </a:lnTo>
                  <a:lnTo>
                    <a:pt x="80" y="4"/>
                  </a:lnTo>
                  <a:lnTo>
                    <a:pt x="82" y="6"/>
                  </a:lnTo>
                  <a:lnTo>
                    <a:pt x="85" y="7"/>
                  </a:lnTo>
                  <a:lnTo>
                    <a:pt x="84" y="7"/>
                  </a:lnTo>
                  <a:lnTo>
                    <a:pt x="85" y="8"/>
                  </a:lnTo>
                  <a:lnTo>
                    <a:pt x="86" y="9"/>
                  </a:lnTo>
                  <a:lnTo>
                    <a:pt x="87" y="9"/>
                  </a:lnTo>
                  <a:lnTo>
                    <a:pt x="87" y="8"/>
                  </a:lnTo>
                  <a:lnTo>
                    <a:pt x="86" y="8"/>
                  </a:lnTo>
                  <a:lnTo>
                    <a:pt x="87" y="8"/>
                  </a:lnTo>
                  <a:lnTo>
                    <a:pt x="88" y="8"/>
                  </a:lnTo>
                  <a:lnTo>
                    <a:pt x="89" y="9"/>
                  </a:lnTo>
                  <a:lnTo>
                    <a:pt x="89" y="10"/>
                  </a:lnTo>
                  <a:lnTo>
                    <a:pt x="90" y="11"/>
                  </a:lnTo>
                  <a:lnTo>
                    <a:pt x="92" y="12"/>
                  </a:lnTo>
                  <a:lnTo>
                    <a:pt x="93" y="13"/>
                  </a:lnTo>
                  <a:lnTo>
                    <a:pt x="93" y="14"/>
                  </a:lnTo>
                  <a:lnTo>
                    <a:pt x="93" y="15"/>
                  </a:lnTo>
                  <a:lnTo>
                    <a:pt x="93" y="16"/>
                  </a:lnTo>
                  <a:lnTo>
                    <a:pt x="94" y="16"/>
                  </a:lnTo>
                  <a:lnTo>
                    <a:pt x="95" y="16"/>
                  </a:lnTo>
                  <a:lnTo>
                    <a:pt x="95" y="17"/>
                  </a:lnTo>
                  <a:lnTo>
                    <a:pt x="95" y="19"/>
                  </a:lnTo>
                  <a:lnTo>
                    <a:pt x="98" y="19"/>
                  </a:lnTo>
                  <a:lnTo>
                    <a:pt x="100" y="19"/>
                  </a:lnTo>
                  <a:lnTo>
                    <a:pt x="102" y="17"/>
                  </a:lnTo>
                  <a:lnTo>
                    <a:pt x="104" y="17"/>
                  </a:lnTo>
                  <a:lnTo>
                    <a:pt x="106" y="16"/>
                  </a:lnTo>
                  <a:lnTo>
                    <a:pt x="107" y="17"/>
                  </a:lnTo>
                  <a:lnTo>
                    <a:pt x="108" y="17"/>
                  </a:lnTo>
                  <a:lnTo>
                    <a:pt x="109" y="19"/>
                  </a:lnTo>
                  <a:lnTo>
                    <a:pt x="110" y="19"/>
                  </a:lnTo>
                  <a:lnTo>
                    <a:pt x="109" y="17"/>
                  </a:lnTo>
                  <a:lnTo>
                    <a:pt x="110" y="16"/>
                  </a:lnTo>
                  <a:lnTo>
                    <a:pt x="111" y="17"/>
                  </a:lnTo>
                  <a:lnTo>
                    <a:pt x="112" y="16"/>
                  </a:lnTo>
                  <a:lnTo>
                    <a:pt x="113" y="17"/>
                  </a:lnTo>
                  <a:lnTo>
                    <a:pt x="113" y="19"/>
                  </a:lnTo>
                  <a:lnTo>
                    <a:pt x="115" y="22"/>
                  </a:lnTo>
                  <a:lnTo>
                    <a:pt x="116" y="22"/>
                  </a:lnTo>
                  <a:lnTo>
                    <a:pt x="117" y="22"/>
                  </a:lnTo>
                  <a:lnTo>
                    <a:pt x="118" y="22"/>
                  </a:lnTo>
                  <a:lnTo>
                    <a:pt x="118" y="23"/>
                  </a:lnTo>
                  <a:lnTo>
                    <a:pt x="118" y="24"/>
                  </a:lnTo>
                  <a:lnTo>
                    <a:pt x="119" y="24"/>
                  </a:lnTo>
                  <a:lnTo>
                    <a:pt x="120" y="24"/>
                  </a:lnTo>
                  <a:lnTo>
                    <a:pt x="121" y="26"/>
                  </a:lnTo>
                  <a:lnTo>
                    <a:pt x="122" y="26"/>
                  </a:lnTo>
                  <a:lnTo>
                    <a:pt x="123" y="27"/>
                  </a:lnTo>
                  <a:lnTo>
                    <a:pt x="124" y="27"/>
                  </a:lnTo>
                  <a:lnTo>
                    <a:pt x="124" y="28"/>
                  </a:lnTo>
                  <a:lnTo>
                    <a:pt x="125" y="29"/>
                  </a:lnTo>
                  <a:lnTo>
                    <a:pt x="125" y="30"/>
                  </a:lnTo>
                  <a:lnTo>
                    <a:pt x="126" y="30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2" name="Freeform 4868">
              <a:extLst>
                <a:ext uri="{FF2B5EF4-FFF2-40B4-BE49-F238E27FC236}">
                  <a16:creationId xmlns:a16="http://schemas.microsoft.com/office/drawing/2014/main" id="{F4DE717F-C4E7-E423-4755-929954989C7E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516063" y="1416050"/>
              <a:ext cx="908050" cy="2068513"/>
            </a:xfrm>
            <a:custGeom>
              <a:avLst/>
              <a:gdLst>
                <a:gd name="T0" fmla="*/ 241 w 572"/>
                <a:gd name="T1" fmla="*/ 606 h 1303"/>
                <a:gd name="T2" fmla="*/ 120 w 572"/>
                <a:gd name="T3" fmla="*/ 421 h 1303"/>
                <a:gd name="T4" fmla="*/ 191 w 572"/>
                <a:gd name="T5" fmla="*/ 432 h 1303"/>
                <a:gd name="T6" fmla="*/ 58 w 572"/>
                <a:gd name="T7" fmla="*/ 235 h 1303"/>
                <a:gd name="T8" fmla="*/ 224 w 572"/>
                <a:gd name="T9" fmla="*/ 772 h 1303"/>
                <a:gd name="T10" fmla="*/ 247 w 572"/>
                <a:gd name="T11" fmla="*/ 742 h 1303"/>
                <a:gd name="T12" fmla="*/ 220 w 572"/>
                <a:gd name="T13" fmla="*/ 766 h 1303"/>
                <a:gd name="T14" fmla="*/ 252 w 572"/>
                <a:gd name="T15" fmla="*/ 726 h 1303"/>
                <a:gd name="T16" fmla="*/ 223 w 572"/>
                <a:gd name="T17" fmla="*/ 687 h 1303"/>
                <a:gd name="T18" fmla="*/ 228 w 572"/>
                <a:gd name="T19" fmla="*/ 700 h 1303"/>
                <a:gd name="T20" fmla="*/ 234 w 572"/>
                <a:gd name="T21" fmla="*/ 728 h 1303"/>
                <a:gd name="T22" fmla="*/ 172 w 572"/>
                <a:gd name="T23" fmla="*/ 1222 h 1303"/>
                <a:gd name="T24" fmla="*/ 185 w 572"/>
                <a:gd name="T25" fmla="*/ 1195 h 1303"/>
                <a:gd name="T26" fmla="*/ 198 w 572"/>
                <a:gd name="T27" fmla="*/ 1208 h 1303"/>
                <a:gd name="T28" fmla="*/ 183 w 572"/>
                <a:gd name="T29" fmla="*/ 1184 h 1303"/>
                <a:gd name="T30" fmla="*/ 277 w 572"/>
                <a:gd name="T31" fmla="*/ 1172 h 1303"/>
                <a:gd name="T32" fmla="*/ 276 w 572"/>
                <a:gd name="T33" fmla="*/ 1149 h 1303"/>
                <a:gd name="T34" fmla="*/ 307 w 572"/>
                <a:gd name="T35" fmla="*/ 1061 h 1303"/>
                <a:gd name="T36" fmla="*/ 203 w 572"/>
                <a:gd name="T37" fmla="*/ 1073 h 1303"/>
                <a:gd name="T38" fmla="*/ 241 w 572"/>
                <a:gd name="T39" fmla="*/ 1021 h 1303"/>
                <a:gd name="T40" fmla="*/ 224 w 572"/>
                <a:gd name="T41" fmla="*/ 1155 h 1303"/>
                <a:gd name="T42" fmla="*/ 294 w 572"/>
                <a:gd name="T43" fmla="*/ 969 h 1303"/>
                <a:gd name="T44" fmla="*/ 278 w 572"/>
                <a:gd name="T45" fmla="*/ 904 h 1303"/>
                <a:gd name="T46" fmla="*/ 208 w 572"/>
                <a:gd name="T47" fmla="*/ 833 h 1303"/>
                <a:gd name="T48" fmla="*/ 219 w 572"/>
                <a:gd name="T49" fmla="*/ 1176 h 1303"/>
                <a:gd name="T50" fmla="*/ 228 w 572"/>
                <a:gd name="T51" fmla="*/ 1166 h 1303"/>
                <a:gd name="T52" fmla="*/ 224 w 572"/>
                <a:gd name="T53" fmla="*/ 787 h 1303"/>
                <a:gd name="T54" fmla="*/ 271 w 572"/>
                <a:gd name="T55" fmla="*/ 1274 h 1303"/>
                <a:gd name="T56" fmla="*/ 257 w 572"/>
                <a:gd name="T57" fmla="*/ 1249 h 1303"/>
                <a:gd name="T58" fmla="*/ 179 w 572"/>
                <a:gd name="T59" fmla="*/ 1222 h 1303"/>
                <a:gd name="T60" fmla="*/ 198 w 572"/>
                <a:gd name="T61" fmla="*/ 1205 h 1303"/>
                <a:gd name="T62" fmla="*/ 267 w 572"/>
                <a:gd name="T63" fmla="*/ 1229 h 1303"/>
                <a:gd name="T64" fmla="*/ 284 w 572"/>
                <a:gd name="T65" fmla="*/ 1187 h 1303"/>
                <a:gd name="T66" fmla="*/ 215 w 572"/>
                <a:gd name="T67" fmla="*/ 1188 h 1303"/>
                <a:gd name="T68" fmla="*/ 251 w 572"/>
                <a:gd name="T69" fmla="*/ 1178 h 1303"/>
                <a:gd name="T70" fmla="*/ 286 w 572"/>
                <a:gd name="T71" fmla="*/ 1127 h 1303"/>
                <a:gd name="T72" fmla="*/ 321 w 572"/>
                <a:gd name="T73" fmla="*/ 1132 h 1303"/>
                <a:gd name="T74" fmla="*/ 318 w 572"/>
                <a:gd name="T75" fmla="*/ 1096 h 1303"/>
                <a:gd name="T76" fmla="*/ 295 w 572"/>
                <a:gd name="T77" fmla="*/ 1052 h 1303"/>
                <a:gd name="T78" fmla="*/ 258 w 572"/>
                <a:gd name="T79" fmla="*/ 968 h 1303"/>
                <a:gd name="T80" fmla="*/ 325 w 572"/>
                <a:gd name="T81" fmla="*/ 994 h 1303"/>
                <a:gd name="T82" fmla="*/ 311 w 572"/>
                <a:gd name="T83" fmla="*/ 952 h 1303"/>
                <a:gd name="T84" fmla="*/ 312 w 572"/>
                <a:gd name="T85" fmla="*/ 913 h 1303"/>
                <a:gd name="T86" fmla="*/ 273 w 572"/>
                <a:gd name="T87" fmla="*/ 863 h 1303"/>
                <a:gd name="T88" fmla="*/ 204 w 572"/>
                <a:gd name="T89" fmla="*/ 874 h 1303"/>
                <a:gd name="T90" fmla="*/ 245 w 572"/>
                <a:gd name="T91" fmla="*/ 814 h 1303"/>
                <a:gd name="T92" fmla="*/ 262 w 572"/>
                <a:gd name="T93" fmla="*/ 784 h 1303"/>
                <a:gd name="T94" fmla="*/ 256 w 572"/>
                <a:gd name="T95" fmla="*/ 740 h 1303"/>
                <a:gd name="T96" fmla="*/ 257 w 572"/>
                <a:gd name="T97" fmla="*/ 673 h 1303"/>
                <a:gd name="T98" fmla="*/ 253 w 572"/>
                <a:gd name="T99" fmla="*/ 636 h 1303"/>
                <a:gd name="T100" fmla="*/ 245 w 572"/>
                <a:gd name="T101" fmla="*/ 564 h 1303"/>
                <a:gd name="T102" fmla="*/ 234 w 572"/>
                <a:gd name="T103" fmla="*/ 491 h 1303"/>
                <a:gd name="T104" fmla="*/ 203 w 572"/>
                <a:gd name="T105" fmla="*/ 431 h 1303"/>
                <a:gd name="T106" fmla="*/ 147 w 572"/>
                <a:gd name="T107" fmla="*/ 406 h 1303"/>
                <a:gd name="T108" fmla="*/ 122 w 572"/>
                <a:gd name="T109" fmla="*/ 390 h 1303"/>
                <a:gd name="T110" fmla="*/ 58 w 572"/>
                <a:gd name="T111" fmla="*/ 373 h 1303"/>
                <a:gd name="T112" fmla="*/ 52 w 572"/>
                <a:gd name="T113" fmla="*/ 300 h 1303"/>
                <a:gd name="T114" fmla="*/ 125 w 572"/>
                <a:gd name="T115" fmla="*/ 300 h 1303"/>
                <a:gd name="T116" fmla="*/ 124 w 572"/>
                <a:gd name="T117" fmla="*/ 257 h 1303"/>
                <a:gd name="T118" fmla="*/ 84 w 572"/>
                <a:gd name="T119" fmla="*/ 200 h 1303"/>
                <a:gd name="T120" fmla="*/ 169 w 572"/>
                <a:gd name="T121" fmla="*/ 148 h 1303"/>
                <a:gd name="T122" fmla="*/ 269 w 572"/>
                <a:gd name="T123" fmla="*/ 107 h 1303"/>
                <a:gd name="T124" fmla="*/ 295 w 572"/>
                <a:gd name="T125" fmla="*/ 30 h 13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572" h="1303">
                  <a:moveTo>
                    <a:pt x="239" y="654"/>
                  </a:moveTo>
                  <a:lnTo>
                    <a:pt x="238" y="653"/>
                  </a:lnTo>
                  <a:lnTo>
                    <a:pt x="240" y="652"/>
                  </a:lnTo>
                  <a:lnTo>
                    <a:pt x="239" y="651"/>
                  </a:lnTo>
                  <a:lnTo>
                    <a:pt x="240" y="651"/>
                  </a:lnTo>
                  <a:lnTo>
                    <a:pt x="241" y="651"/>
                  </a:lnTo>
                  <a:lnTo>
                    <a:pt x="241" y="652"/>
                  </a:lnTo>
                  <a:lnTo>
                    <a:pt x="241" y="653"/>
                  </a:lnTo>
                  <a:lnTo>
                    <a:pt x="239" y="654"/>
                  </a:lnTo>
                  <a:close/>
                  <a:moveTo>
                    <a:pt x="237" y="621"/>
                  </a:moveTo>
                  <a:lnTo>
                    <a:pt x="235" y="621"/>
                  </a:lnTo>
                  <a:lnTo>
                    <a:pt x="234" y="620"/>
                  </a:lnTo>
                  <a:lnTo>
                    <a:pt x="234" y="619"/>
                  </a:lnTo>
                  <a:lnTo>
                    <a:pt x="235" y="619"/>
                  </a:lnTo>
                  <a:lnTo>
                    <a:pt x="238" y="619"/>
                  </a:lnTo>
                  <a:lnTo>
                    <a:pt x="238" y="620"/>
                  </a:lnTo>
                  <a:lnTo>
                    <a:pt x="238" y="621"/>
                  </a:lnTo>
                  <a:lnTo>
                    <a:pt x="237" y="621"/>
                  </a:lnTo>
                  <a:close/>
                  <a:moveTo>
                    <a:pt x="242" y="622"/>
                  </a:moveTo>
                  <a:lnTo>
                    <a:pt x="241" y="621"/>
                  </a:lnTo>
                  <a:lnTo>
                    <a:pt x="240" y="620"/>
                  </a:lnTo>
                  <a:lnTo>
                    <a:pt x="241" y="619"/>
                  </a:lnTo>
                  <a:lnTo>
                    <a:pt x="242" y="619"/>
                  </a:lnTo>
                  <a:lnTo>
                    <a:pt x="243" y="619"/>
                  </a:lnTo>
                  <a:lnTo>
                    <a:pt x="244" y="620"/>
                  </a:lnTo>
                  <a:lnTo>
                    <a:pt x="244" y="621"/>
                  </a:lnTo>
                  <a:lnTo>
                    <a:pt x="243" y="621"/>
                  </a:lnTo>
                  <a:lnTo>
                    <a:pt x="242" y="622"/>
                  </a:lnTo>
                  <a:close/>
                  <a:moveTo>
                    <a:pt x="241" y="662"/>
                  </a:moveTo>
                  <a:lnTo>
                    <a:pt x="240" y="660"/>
                  </a:lnTo>
                  <a:lnTo>
                    <a:pt x="241" y="659"/>
                  </a:lnTo>
                  <a:lnTo>
                    <a:pt x="242" y="659"/>
                  </a:lnTo>
                  <a:lnTo>
                    <a:pt x="243" y="658"/>
                  </a:lnTo>
                  <a:lnTo>
                    <a:pt x="244" y="658"/>
                  </a:lnTo>
                  <a:lnTo>
                    <a:pt x="244" y="659"/>
                  </a:lnTo>
                  <a:lnTo>
                    <a:pt x="244" y="660"/>
                  </a:lnTo>
                  <a:lnTo>
                    <a:pt x="243" y="662"/>
                  </a:lnTo>
                  <a:lnTo>
                    <a:pt x="241" y="662"/>
                  </a:lnTo>
                  <a:close/>
                  <a:moveTo>
                    <a:pt x="233" y="656"/>
                  </a:moveTo>
                  <a:lnTo>
                    <a:pt x="233" y="655"/>
                  </a:lnTo>
                  <a:lnTo>
                    <a:pt x="234" y="655"/>
                  </a:lnTo>
                  <a:lnTo>
                    <a:pt x="235" y="655"/>
                  </a:lnTo>
                  <a:lnTo>
                    <a:pt x="237" y="656"/>
                  </a:lnTo>
                  <a:lnTo>
                    <a:pt x="235" y="656"/>
                  </a:lnTo>
                  <a:lnTo>
                    <a:pt x="235" y="657"/>
                  </a:lnTo>
                  <a:lnTo>
                    <a:pt x="234" y="657"/>
                  </a:lnTo>
                  <a:lnTo>
                    <a:pt x="233" y="656"/>
                  </a:lnTo>
                  <a:close/>
                  <a:moveTo>
                    <a:pt x="240" y="616"/>
                  </a:moveTo>
                  <a:lnTo>
                    <a:pt x="239" y="616"/>
                  </a:lnTo>
                  <a:lnTo>
                    <a:pt x="239" y="614"/>
                  </a:lnTo>
                  <a:lnTo>
                    <a:pt x="238" y="614"/>
                  </a:lnTo>
                  <a:lnTo>
                    <a:pt x="232" y="612"/>
                  </a:lnTo>
                  <a:lnTo>
                    <a:pt x="231" y="612"/>
                  </a:lnTo>
                  <a:lnTo>
                    <a:pt x="231" y="611"/>
                  </a:lnTo>
                  <a:lnTo>
                    <a:pt x="233" y="610"/>
                  </a:lnTo>
                  <a:lnTo>
                    <a:pt x="238" y="610"/>
                  </a:lnTo>
                  <a:lnTo>
                    <a:pt x="239" y="611"/>
                  </a:lnTo>
                  <a:lnTo>
                    <a:pt x="241" y="611"/>
                  </a:lnTo>
                  <a:lnTo>
                    <a:pt x="242" y="611"/>
                  </a:lnTo>
                  <a:lnTo>
                    <a:pt x="242" y="610"/>
                  </a:lnTo>
                  <a:lnTo>
                    <a:pt x="243" y="610"/>
                  </a:lnTo>
                  <a:lnTo>
                    <a:pt x="245" y="611"/>
                  </a:lnTo>
                  <a:lnTo>
                    <a:pt x="249" y="612"/>
                  </a:lnTo>
                  <a:lnTo>
                    <a:pt x="250" y="612"/>
                  </a:lnTo>
                  <a:lnTo>
                    <a:pt x="252" y="610"/>
                  </a:lnTo>
                  <a:lnTo>
                    <a:pt x="253" y="610"/>
                  </a:lnTo>
                  <a:lnTo>
                    <a:pt x="254" y="611"/>
                  </a:lnTo>
                  <a:lnTo>
                    <a:pt x="257" y="615"/>
                  </a:lnTo>
                  <a:lnTo>
                    <a:pt x="257" y="616"/>
                  </a:lnTo>
                  <a:lnTo>
                    <a:pt x="256" y="616"/>
                  </a:lnTo>
                  <a:lnTo>
                    <a:pt x="256" y="617"/>
                  </a:lnTo>
                  <a:lnTo>
                    <a:pt x="258" y="617"/>
                  </a:lnTo>
                  <a:lnTo>
                    <a:pt x="258" y="618"/>
                  </a:lnTo>
                  <a:lnTo>
                    <a:pt x="257" y="618"/>
                  </a:lnTo>
                  <a:lnTo>
                    <a:pt x="258" y="618"/>
                  </a:lnTo>
                  <a:lnTo>
                    <a:pt x="259" y="618"/>
                  </a:lnTo>
                  <a:lnTo>
                    <a:pt x="260" y="618"/>
                  </a:lnTo>
                  <a:lnTo>
                    <a:pt x="260" y="619"/>
                  </a:lnTo>
                  <a:lnTo>
                    <a:pt x="260" y="620"/>
                  </a:lnTo>
                  <a:lnTo>
                    <a:pt x="256" y="620"/>
                  </a:lnTo>
                  <a:lnTo>
                    <a:pt x="256" y="619"/>
                  </a:lnTo>
                  <a:lnTo>
                    <a:pt x="256" y="618"/>
                  </a:lnTo>
                  <a:lnTo>
                    <a:pt x="255" y="618"/>
                  </a:lnTo>
                  <a:lnTo>
                    <a:pt x="254" y="619"/>
                  </a:lnTo>
                  <a:lnTo>
                    <a:pt x="252" y="618"/>
                  </a:lnTo>
                  <a:lnTo>
                    <a:pt x="251" y="617"/>
                  </a:lnTo>
                  <a:lnTo>
                    <a:pt x="251" y="616"/>
                  </a:lnTo>
                  <a:lnTo>
                    <a:pt x="250" y="616"/>
                  </a:lnTo>
                  <a:lnTo>
                    <a:pt x="249" y="616"/>
                  </a:lnTo>
                  <a:lnTo>
                    <a:pt x="248" y="616"/>
                  </a:lnTo>
                  <a:lnTo>
                    <a:pt x="247" y="616"/>
                  </a:lnTo>
                  <a:lnTo>
                    <a:pt x="244" y="615"/>
                  </a:lnTo>
                  <a:lnTo>
                    <a:pt x="243" y="615"/>
                  </a:lnTo>
                  <a:lnTo>
                    <a:pt x="242" y="615"/>
                  </a:lnTo>
                  <a:lnTo>
                    <a:pt x="241" y="615"/>
                  </a:lnTo>
                  <a:lnTo>
                    <a:pt x="240" y="615"/>
                  </a:lnTo>
                  <a:lnTo>
                    <a:pt x="240" y="616"/>
                  </a:lnTo>
                  <a:close/>
                  <a:moveTo>
                    <a:pt x="238" y="608"/>
                  </a:moveTo>
                  <a:lnTo>
                    <a:pt x="238" y="606"/>
                  </a:lnTo>
                  <a:lnTo>
                    <a:pt x="239" y="606"/>
                  </a:lnTo>
                  <a:lnTo>
                    <a:pt x="239" y="607"/>
                  </a:lnTo>
                  <a:lnTo>
                    <a:pt x="239" y="608"/>
                  </a:lnTo>
                  <a:lnTo>
                    <a:pt x="238" y="608"/>
                  </a:lnTo>
                  <a:close/>
                  <a:moveTo>
                    <a:pt x="228" y="600"/>
                  </a:moveTo>
                  <a:lnTo>
                    <a:pt x="228" y="598"/>
                  </a:lnTo>
                  <a:lnTo>
                    <a:pt x="229" y="598"/>
                  </a:lnTo>
                  <a:lnTo>
                    <a:pt x="230" y="598"/>
                  </a:lnTo>
                  <a:lnTo>
                    <a:pt x="229" y="600"/>
                  </a:lnTo>
                  <a:lnTo>
                    <a:pt x="228" y="600"/>
                  </a:lnTo>
                  <a:close/>
                  <a:moveTo>
                    <a:pt x="245" y="610"/>
                  </a:moveTo>
                  <a:lnTo>
                    <a:pt x="245" y="609"/>
                  </a:lnTo>
                  <a:lnTo>
                    <a:pt x="244" y="609"/>
                  </a:lnTo>
                  <a:lnTo>
                    <a:pt x="244" y="608"/>
                  </a:lnTo>
                  <a:lnTo>
                    <a:pt x="245" y="608"/>
                  </a:lnTo>
                  <a:lnTo>
                    <a:pt x="245" y="607"/>
                  </a:lnTo>
                  <a:lnTo>
                    <a:pt x="246" y="606"/>
                  </a:lnTo>
                  <a:lnTo>
                    <a:pt x="247" y="606"/>
                  </a:lnTo>
                  <a:lnTo>
                    <a:pt x="249" y="605"/>
                  </a:lnTo>
                  <a:lnTo>
                    <a:pt x="250" y="605"/>
                  </a:lnTo>
                  <a:lnTo>
                    <a:pt x="251" y="605"/>
                  </a:lnTo>
                  <a:lnTo>
                    <a:pt x="251" y="606"/>
                  </a:lnTo>
                  <a:lnTo>
                    <a:pt x="251" y="607"/>
                  </a:lnTo>
                  <a:lnTo>
                    <a:pt x="250" y="609"/>
                  </a:lnTo>
                  <a:lnTo>
                    <a:pt x="249" y="610"/>
                  </a:lnTo>
                  <a:lnTo>
                    <a:pt x="248" y="610"/>
                  </a:lnTo>
                  <a:lnTo>
                    <a:pt x="247" y="609"/>
                  </a:lnTo>
                  <a:lnTo>
                    <a:pt x="246" y="610"/>
                  </a:lnTo>
                  <a:lnTo>
                    <a:pt x="245" y="610"/>
                  </a:lnTo>
                  <a:close/>
                  <a:moveTo>
                    <a:pt x="242" y="606"/>
                  </a:moveTo>
                  <a:lnTo>
                    <a:pt x="241" y="606"/>
                  </a:lnTo>
                  <a:lnTo>
                    <a:pt x="241" y="605"/>
                  </a:lnTo>
                  <a:lnTo>
                    <a:pt x="243" y="604"/>
                  </a:lnTo>
                  <a:lnTo>
                    <a:pt x="243" y="603"/>
                  </a:lnTo>
                  <a:lnTo>
                    <a:pt x="244" y="603"/>
                  </a:lnTo>
                  <a:lnTo>
                    <a:pt x="244" y="602"/>
                  </a:lnTo>
                  <a:lnTo>
                    <a:pt x="245" y="602"/>
                  </a:lnTo>
                  <a:lnTo>
                    <a:pt x="246" y="603"/>
                  </a:lnTo>
                  <a:lnTo>
                    <a:pt x="246" y="604"/>
                  </a:lnTo>
                  <a:lnTo>
                    <a:pt x="245" y="604"/>
                  </a:lnTo>
                  <a:lnTo>
                    <a:pt x="244" y="605"/>
                  </a:lnTo>
                  <a:lnTo>
                    <a:pt x="244" y="606"/>
                  </a:lnTo>
                  <a:lnTo>
                    <a:pt x="243" y="606"/>
                  </a:lnTo>
                  <a:lnTo>
                    <a:pt x="242" y="606"/>
                  </a:lnTo>
                  <a:close/>
                  <a:moveTo>
                    <a:pt x="232" y="591"/>
                  </a:moveTo>
                  <a:lnTo>
                    <a:pt x="231" y="590"/>
                  </a:lnTo>
                  <a:lnTo>
                    <a:pt x="231" y="589"/>
                  </a:lnTo>
                  <a:lnTo>
                    <a:pt x="232" y="589"/>
                  </a:lnTo>
                  <a:lnTo>
                    <a:pt x="232" y="590"/>
                  </a:lnTo>
                  <a:lnTo>
                    <a:pt x="233" y="590"/>
                  </a:lnTo>
                  <a:lnTo>
                    <a:pt x="233" y="591"/>
                  </a:lnTo>
                  <a:lnTo>
                    <a:pt x="232" y="591"/>
                  </a:lnTo>
                  <a:close/>
                  <a:moveTo>
                    <a:pt x="247" y="595"/>
                  </a:moveTo>
                  <a:lnTo>
                    <a:pt x="246" y="594"/>
                  </a:lnTo>
                  <a:lnTo>
                    <a:pt x="247" y="594"/>
                  </a:lnTo>
                  <a:lnTo>
                    <a:pt x="247" y="595"/>
                  </a:lnTo>
                  <a:close/>
                  <a:moveTo>
                    <a:pt x="249" y="600"/>
                  </a:moveTo>
                  <a:lnTo>
                    <a:pt x="249" y="598"/>
                  </a:lnTo>
                  <a:lnTo>
                    <a:pt x="249" y="597"/>
                  </a:lnTo>
                  <a:lnTo>
                    <a:pt x="250" y="597"/>
                  </a:lnTo>
                  <a:lnTo>
                    <a:pt x="250" y="596"/>
                  </a:lnTo>
                  <a:lnTo>
                    <a:pt x="249" y="596"/>
                  </a:lnTo>
                  <a:lnTo>
                    <a:pt x="248" y="596"/>
                  </a:lnTo>
                  <a:lnTo>
                    <a:pt x="248" y="595"/>
                  </a:lnTo>
                  <a:lnTo>
                    <a:pt x="250" y="594"/>
                  </a:lnTo>
                  <a:lnTo>
                    <a:pt x="250" y="593"/>
                  </a:lnTo>
                  <a:lnTo>
                    <a:pt x="249" y="592"/>
                  </a:lnTo>
                  <a:lnTo>
                    <a:pt x="248" y="592"/>
                  </a:lnTo>
                  <a:lnTo>
                    <a:pt x="248" y="591"/>
                  </a:lnTo>
                  <a:lnTo>
                    <a:pt x="251" y="591"/>
                  </a:lnTo>
                  <a:lnTo>
                    <a:pt x="251" y="592"/>
                  </a:lnTo>
                  <a:lnTo>
                    <a:pt x="253" y="594"/>
                  </a:lnTo>
                  <a:lnTo>
                    <a:pt x="253" y="595"/>
                  </a:lnTo>
                  <a:lnTo>
                    <a:pt x="252" y="595"/>
                  </a:lnTo>
                  <a:lnTo>
                    <a:pt x="252" y="596"/>
                  </a:lnTo>
                  <a:lnTo>
                    <a:pt x="252" y="597"/>
                  </a:lnTo>
                  <a:lnTo>
                    <a:pt x="251" y="598"/>
                  </a:lnTo>
                  <a:lnTo>
                    <a:pt x="249" y="600"/>
                  </a:lnTo>
                  <a:close/>
                  <a:moveTo>
                    <a:pt x="238" y="592"/>
                  </a:moveTo>
                  <a:lnTo>
                    <a:pt x="237" y="591"/>
                  </a:lnTo>
                  <a:lnTo>
                    <a:pt x="238" y="591"/>
                  </a:lnTo>
                  <a:lnTo>
                    <a:pt x="238" y="590"/>
                  </a:lnTo>
                  <a:lnTo>
                    <a:pt x="235" y="591"/>
                  </a:lnTo>
                  <a:lnTo>
                    <a:pt x="234" y="589"/>
                  </a:lnTo>
                  <a:lnTo>
                    <a:pt x="234" y="588"/>
                  </a:lnTo>
                  <a:lnTo>
                    <a:pt x="237" y="588"/>
                  </a:lnTo>
                  <a:lnTo>
                    <a:pt x="238" y="588"/>
                  </a:lnTo>
                  <a:lnTo>
                    <a:pt x="239" y="589"/>
                  </a:lnTo>
                  <a:lnTo>
                    <a:pt x="239" y="588"/>
                  </a:lnTo>
                  <a:lnTo>
                    <a:pt x="240" y="588"/>
                  </a:lnTo>
                  <a:lnTo>
                    <a:pt x="240" y="589"/>
                  </a:lnTo>
                  <a:lnTo>
                    <a:pt x="241" y="589"/>
                  </a:lnTo>
                  <a:lnTo>
                    <a:pt x="241" y="590"/>
                  </a:lnTo>
                  <a:lnTo>
                    <a:pt x="241" y="591"/>
                  </a:lnTo>
                  <a:lnTo>
                    <a:pt x="241" y="592"/>
                  </a:lnTo>
                  <a:lnTo>
                    <a:pt x="240" y="592"/>
                  </a:lnTo>
                  <a:lnTo>
                    <a:pt x="239" y="592"/>
                  </a:lnTo>
                  <a:lnTo>
                    <a:pt x="238" y="592"/>
                  </a:lnTo>
                  <a:close/>
                  <a:moveTo>
                    <a:pt x="248" y="589"/>
                  </a:moveTo>
                  <a:lnTo>
                    <a:pt x="248" y="588"/>
                  </a:lnTo>
                  <a:lnTo>
                    <a:pt x="250" y="587"/>
                  </a:lnTo>
                  <a:lnTo>
                    <a:pt x="250" y="586"/>
                  </a:lnTo>
                  <a:lnTo>
                    <a:pt x="250" y="587"/>
                  </a:lnTo>
                  <a:lnTo>
                    <a:pt x="250" y="588"/>
                  </a:lnTo>
                  <a:lnTo>
                    <a:pt x="249" y="589"/>
                  </a:lnTo>
                  <a:lnTo>
                    <a:pt x="248" y="589"/>
                  </a:lnTo>
                  <a:close/>
                  <a:moveTo>
                    <a:pt x="231" y="574"/>
                  </a:moveTo>
                  <a:lnTo>
                    <a:pt x="230" y="573"/>
                  </a:lnTo>
                  <a:lnTo>
                    <a:pt x="231" y="572"/>
                  </a:lnTo>
                  <a:lnTo>
                    <a:pt x="232" y="571"/>
                  </a:lnTo>
                  <a:lnTo>
                    <a:pt x="232" y="572"/>
                  </a:lnTo>
                  <a:lnTo>
                    <a:pt x="233" y="571"/>
                  </a:lnTo>
                  <a:lnTo>
                    <a:pt x="234" y="571"/>
                  </a:lnTo>
                  <a:lnTo>
                    <a:pt x="234" y="572"/>
                  </a:lnTo>
                  <a:lnTo>
                    <a:pt x="232" y="574"/>
                  </a:lnTo>
                  <a:lnTo>
                    <a:pt x="231" y="574"/>
                  </a:lnTo>
                  <a:close/>
                  <a:moveTo>
                    <a:pt x="232" y="555"/>
                  </a:moveTo>
                  <a:lnTo>
                    <a:pt x="232" y="554"/>
                  </a:lnTo>
                  <a:lnTo>
                    <a:pt x="233" y="553"/>
                  </a:lnTo>
                  <a:lnTo>
                    <a:pt x="233" y="554"/>
                  </a:lnTo>
                  <a:lnTo>
                    <a:pt x="233" y="555"/>
                  </a:lnTo>
                  <a:lnTo>
                    <a:pt x="232" y="555"/>
                  </a:lnTo>
                  <a:close/>
                  <a:moveTo>
                    <a:pt x="237" y="510"/>
                  </a:moveTo>
                  <a:lnTo>
                    <a:pt x="238" y="509"/>
                  </a:lnTo>
                  <a:lnTo>
                    <a:pt x="240" y="509"/>
                  </a:lnTo>
                  <a:lnTo>
                    <a:pt x="240" y="510"/>
                  </a:lnTo>
                  <a:lnTo>
                    <a:pt x="239" y="511"/>
                  </a:lnTo>
                  <a:lnTo>
                    <a:pt x="237" y="510"/>
                  </a:lnTo>
                  <a:close/>
                  <a:moveTo>
                    <a:pt x="240" y="508"/>
                  </a:moveTo>
                  <a:lnTo>
                    <a:pt x="240" y="507"/>
                  </a:lnTo>
                  <a:lnTo>
                    <a:pt x="242" y="504"/>
                  </a:lnTo>
                  <a:lnTo>
                    <a:pt x="243" y="504"/>
                  </a:lnTo>
                  <a:lnTo>
                    <a:pt x="243" y="503"/>
                  </a:lnTo>
                  <a:lnTo>
                    <a:pt x="243" y="504"/>
                  </a:lnTo>
                  <a:lnTo>
                    <a:pt x="244" y="506"/>
                  </a:lnTo>
                  <a:lnTo>
                    <a:pt x="244" y="507"/>
                  </a:lnTo>
                  <a:lnTo>
                    <a:pt x="243" y="507"/>
                  </a:lnTo>
                  <a:lnTo>
                    <a:pt x="240" y="508"/>
                  </a:lnTo>
                  <a:close/>
                  <a:moveTo>
                    <a:pt x="228" y="492"/>
                  </a:moveTo>
                  <a:lnTo>
                    <a:pt x="228" y="491"/>
                  </a:lnTo>
                  <a:lnTo>
                    <a:pt x="229" y="490"/>
                  </a:lnTo>
                  <a:lnTo>
                    <a:pt x="230" y="491"/>
                  </a:lnTo>
                  <a:lnTo>
                    <a:pt x="230" y="492"/>
                  </a:lnTo>
                  <a:lnTo>
                    <a:pt x="228" y="492"/>
                  </a:lnTo>
                  <a:close/>
                  <a:moveTo>
                    <a:pt x="216" y="480"/>
                  </a:moveTo>
                  <a:lnTo>
                    <a:pt x="215" y="480"/>
                  </a:lnTo>
                  <a:lnTo>
                    <a:pt x="215" y="479"/>
                  </a:lnTo>
                  <a:lnTo>
                    <a:pt x="215" y="478"/>
                  </a:lnTo>
                  <a:lnTo>
                    <a:pt x="216" y="478"/>
                  </a:lnTo>
                  <a:lnTo>
                    <a:pt x="216" y="477"/>
                  </a:lnTo>
                  <a:lnTo>
                    <a:pt x="217" y="477"/>
                  </a:lnTo>
                  <a:lnTo>
                    <a:pt x="217" y="478"/>
                  </a:lnTo>
                  <a:lnTo>
                    <a:pt x="217" y="479"/>
                  </a:lnTo>
                  <a:lnTo>
                    <a:pt x="216" y="480"/>
                  </a:lnTo>
                  <a:close/>
                  <a:moveTo>
                    <a:pt x="119" y="423"/>
                  </a:moveTo>
                  <a:lnTo>
                    <a:pt x="118" y="422"/>
                  </a:lnTo>
                  <a:lnTo>
                    <a:pt x="117" y="421"/>
                  </a:lnTo>
                  <a:lnTo>
                    <a:pt x="118" y="420"/>
                  </a:lnTo>
                  <a:lnTo>
                    <a:pt x="120" y="420"/>
                  </a:lnTo>
                  <a:lnTo>
                    <a:pt x="121" y="421"/>
                  </a:lnTo>
                  <a:lnTo>
                    <a:pt x="120" y="421"/>
                  </a:lnTo>
                  <a:lnTo>
                    <a:pt x="120" y="423"/>
                  </a:lnTo>
                  <a:lnTo>
                    <a:pt x="119" y="423"/>
                  </a:lnTo>
                  <a:close/>
                  <a:moveTo>
                    <a:pt x="204" y="451"/>
                  </a:moveTo>
                  <a:lnTo>
                    <a:pt x="204" y="450"/>
                  </a:lnTo>
                  <a:lnTo>
                    <a:pt x="205" y="449"/>
                  </a:lnTo>
                  <a:lnTo>
                    <a:pt x="206" y="449"/>
                  </a:lnTo>
                  <a:lnTo>
                    <a:pt x="206" y="450"/>
                  </a:lnTo>
                  <a:lnTo>
                    <a:pt x="205" y="450"/>
                  </a:lnTo>
                  <a:lnTo>
                    <a:pt x="204" y="451"/>
                  </a:lnTo>
                  <a:close/>
                  <a:moveTo>
                    <a:pt x="104" y="407"/>
                  </a:moveTo>
                  <a:lnTo>
                    <a:pt x="103" y="407"/>
                  </a:lnTo>
                  <a:lnTo>
                    <a:pt x="103" y="406"/>
                  </a:lnTo>
                  <a:lnTo>
                    <a:pt x="104" y="406"/>
                  </a:lnTo>
                  <a:lnTo>
                    <a:pt x="104" y="405"/>
                  </a:lnTo>
                  <a:lnTo>
                    <a:pt x="103" y="405"/>
                  </a:lnTo>
                  <a:lnTo>
                    <a:pt x="102" y="404"/>
                  </a:lnTo>
                  <a:lnTo>
                    <a:pt x="102" y="403"/>
                  </a:lnTo>
                  <a:lnTo>
                    <a:pt x="103" y="403"/>
                  </a:lnTo>
                  <a:lnTo>
                    <a:pt x="104" y="402"/>
                  </a:lnTo>
                  <a:lnTo>
                    <a:pt x="105" y="402"/>
                  </a:lnTo>
                  <a:lnTo>
                    <a:pt x="106" y="402"/>
                  </a:lnTo>
                  <a:lnTo>
                    <a:pt x="105" y="406"/>
                  </a:lnTo>
                  <a:lnTo>
                    <a:pt x="104" y="407"/>
                  </a:lnTo>
                  <a:close/>
                  <a:moveTo>
                    <a:pt x="107" y="410"/>
                  </a:moveTo>
                  <a:lnTo>
                    <a:pt x="107" y="409"/>
                  </a:lnTo>
                  <a:lnTo>
                    <a:pt x="108" y="408"/>
                  </a:lnTo>
                  <a:lnTo>
                    <a:pt x="109" y="408"/>
                  </a:lnTo>
                  <a:lnTo>
                    <a:pt x="109" y="409"/>
                  </a:lnTo>
                  <a:lnTo>
                    <a:pt x="109" y="410"/>
                  </a:lnTo>
                  <a:lnTo>
                    <a:pt x="108" y="410"/>
                  </a:lnTo>
                  <a:lnTo>
                    <a:pt x="107" y="410"/>
                  </a:lnTo>
                  <a:close/>
                  <a:moveTo>
                    <a:pt x="188" y="447"/>
                  </a:moveTo>
                  <a:lnTo>
                    <a:pt x="187" y="445"/>
                  </a:lnTo>
                  <a:lnTo>
                    <a:pt x="188" y="444"/>
                  </a:lnTo>
                  <a:lnTo>
                    <a:pt x="188" y="447"/>
                  </a:lnTo>
                  <a:close/>
                  <a:moveTo>
                    <a:pt x="120" y="418"/>
                  </a:moveTo>
                  <a:lnTo>
                    <a:pt x="119" y="416"/>
                  </a:lnTo>
                  <a:lnTo>
                    <a:pt x="119" y="415"/>
                  </a:lnTo>
                  <a:lnTo>
                    <a:pt x="121" y="414"/>
                  </a:lnTo>
                  <a:lnTo>
                    <a:pt x="123" y="412"/>
                  </a:lnTo>
                  <a:lnTo>
                    <a:pt x="124" y="412"/>
                  </a:lnTo>
                  <a:lnTo>
                    <a:pt x="124" y="413"/>
                  </a:lnTo>
                  <a:lnTo>
                    <a:pt x="125" y="414"/>
                  </a:lnTo>
                  <a:lnTo>
                    <a:pt x="125" y="415"/>
                  </a:lnTo>
                  <a:lnTo>
                    <a:pt x="125" y="416"/>
                  </a:lnTo>
                  <a:lnTo>
                    <a:pt x="124" y="417"/>
                  </a:lnTo>
                  <a:lnTo>
                    <a:pt x="122" y="417"/>
                  </a:lnTo>
                  <a:lnTo>
                    <a:pt x="122" y="418"/>
                  </a:lnTo>
                  <a:lnTo>
                    <a:pt x="121" y="419"/>
                  </a:lnTo>
                  <a:lnTo>
                    <a:pt x="120" y="418"/>
                  </a:lnTo>
                  <a:close/>
                  <a:moveTo>
                    <a:pt x="183" y="441"/>
                  </a:moveTo>
                  <a:lnTo>
                    <a:pt x="183" y="440"/>
                  </a:lnTo>
                  <a:lnTo>
                    <a:pt x="183" y="439"/>
                  </a:lnTo>
                  <a:lnTo>
                    <a:pt x="183" y="438"/>
                  </a:lnTo>
                  <a:lnTo>
                    <a:pt x="183" y="437"/>
                  </a:lnTo>
                  <a:lnTo>
                    <a:pt x="184" y="436"/>
                  </a:lnTo>
                  <a:lnTo>
                    <a:pt x="185" y="436"/>
                  </a:lnTo>
                  <a:lnTo>
                    <a:pt x="185" y="438"/>
                  </a:lnTo>
                  <a:lnTo>
                    <a:pt x="186" y="438"/>
                  </a:lnTo>
                  <a:lnTo>
                    <a:pt x="186" y="439"/>
                  </a:lnTo>
                  <a:lnTo>
                    <a:pt x="184" y="441"/>
                  </a:lnTo>
                  <a:lnTo>
                    <a:pt x="183" y="441"/>
                  </a:lnTo>
                  <a:close/>
                  <a:moveTo>
                    <a:pt x="1" y="280"/>
                  </a:moveTo>
                  <a:lnTo>
                    <a:pt x="1" y="279"/>
                  </a:lnTo>
                  <a:lnTo>
                    <a:pt x="1" y="278"/>
                  </a:lnTo>
                  <a:lnTo>
                    <a:pt x="2" y="278"/>
                  </a:lnTo>
                  <a:lnTo>
                    <a:pt x="1" y="279"/>
                  </a:lnTo>
                  <a:lnTo>
                    <a:pt x="1" y="280"/>
                  </a:lnTo>
                  <a:close/>
                  <a:moveTo>
                    <a:pt x="1" y="276"/>
                  </a:moveTo>
                  <a:lnTo>
                    <a:pt x="0" y="275"/>
                  </a:lnTo>
                  <a:lnTo>
                    <a:pt x="0" y="274"/>
                  </a:lnTo>
                  <a:lnTo>
                    <a:pt x="1" y="274"/>
                  </a:lnTo>
                  <a:lnTo>
                    <a:pt x="2" y="274"/>
                  </a:lnTo>
                  <a:lnTo>
                    <a:pt x="2" y="275"/>
                  </a:lnTo>
                  <a:lnTo>
                    <a:pt x="2" y="276"/>
                  </a:lnTo>
                  <a:lnTo>
                    <a:pt x="1" y="276"/>
                  </a:lnTo>
                  <a:close/>
                  <a:moveTo>
                    <a:pt x="143" y="424"/>
                  </a:moveTo>
                  <a:lnTo>
                    <a:pt x="143" y="423"/>
                  </a:lnTo>
                  <a:lnTo>
                    <a:pt x="143" y="422"/>
                  </a:lnTo>
                  <a:lnTo>
                    <a:pt x="143" y="421"/>
                  </a:lnTo>
                  <a:lnTo>
                    <a:pt x="143" y="419"/>
                  </a:lnTo>
                  <a:lnTo>
                    <a:pt x="144" y="418"/>
                  </a:lnTo>
                  <a:lnTo>
                    <a:pt x="145" y="419"/>
                  </a:lnTo>
                  <a:lnTo>
                    <a:pt x="145" y="418"/>
                  </a:lnTo>
                  <a:lnTo>
                    <a:pt x="146" y="418"/>
                  </a:lnTo>
                  <a:lnTo>
                    <a:pt x="146" y="419"/>
                  </a:lnTo>
                  <a:lnTo>
                    <a:pt x="145" y="419"/>
                  </a:lnTo>
                  <a:lnTo>
                    <a:pt x="145" y="420"/>
                  </a:lnTo>
                  <a:lnTo>
                    <a:pt x="146" y="420"/>
                  </a:lnTo>
                  <a:lnTo>
                    <a:pt x="150" y="419"/>
                  </a:lnTo>
                  <a:lnTo>
                    <a:pt x="151" y="419"/>
                  </a:lnTo>
                  <a:lnTo>
                    <a:pt x="152" y="420"/>
                  </a:lnTo>
                  <a:lnTo>
                    <a:pt x="151" y="420"/>
                  </a:lnTo>
                  <a:lnTo>
                    <a:pt x="150" y="421"/>
                  </a:lnTo>
                  <a:lnTo>
                    <a:pt x="149" y="421"/>
                  </a:lnTo>
                  <a:lnTo>
                    <a:pt x="147" y="421"/>
                  </a:lnTo>
                  <a:lnTo>
                    <a:pt x="146" y="421"/>
                  </a:lnTo>
                  <a:lnTo>
                    <a:pt x="145" y="421"/>
                  </a:lnTo>
                  <a:lnTo>
                    <a:pt x="145" y="422"/>
                  </a:lnTo>
                  <a:lnTo>
                    <a:pt x="144" y="422"/>
                  </a:lnTo>
                  <a:lnTo>
                    <a:pt x="145" y="422"/>
                  </a:lnTo>
                  <a:lnTo>
                    <a:pt x="144" y="423"/>
                  </a:lnTo>
                  <a:lnTo>
                    <a:pt x="144" y="424"/>
                  </a:lnTo>
                  <a:lnTo>
                    <a:pt x="143" y="424"/>
                  </a:lnTo>
                  <a:close/>
                  <a:moveTo>
                    <a:pt x="191" y="438"/>
                  </a:moveTo>
                  <a:lnTo>
                    <a:pt x="192" y="437"/>
                  </a:lnTo>
                  <a:lnTo>
                    <a:pt x="194" y="437"/>
                  </a:lnTo>
                  <a:lnTo>
                    <a:pt x="195" y="437"/>
                  </a:lnTo>
                  <a:lnTo>
                    <a:pt x="196" y="437"/>
                  </a:lnTo>
                  <a:lnTo>
                    <a:pt x="196" y="438"/>
                  </a:lnTo>
                  <a:lnTo>
                    <a:pt x="195" y="438"/>
                  </a:lnTo>
                  <a:lnTo>
                    <a:pt x="194" y="438"/>
                  </a:lnTo>
                  <a:lnTo>
                    <a:pt x="193" y="439"/>
                  </a:lnTo>
                  <a:lnTo>
                    <a:pt x="192" y="438"/>
                  </a:lnTo>
                  <a:lnTo>
                    <a:pt x="191" y="438"/>
                  </a:lnTo>
                  <a:close/>
                  <a:moveTo>
                    <a:pt x="197" y="440"/>
                  </a:moveTo>
                  <a:lnTo>
                    <a:pt x="196" y="440"/>
                  </a:lnTo>
                  <a:lnTo>
                    <a:pt x="197" y="439"/>
                  </a:lnTo>
                  <a:lnTo>
                    <a:pt x="197" y="437"/>
                  </a:lnTo>
                  <a:lnTo>
                    <a:pt x="198" y="437"/>
                  </a:lnTo>
                  <a:lnTo>
                    <a:pt x="198" y="438"/>
                  </a:lnTo>
                  <a:lnTo>
                    <a:pt x="198" y="439"/>
                  </a:lnTo>
                  <a:lnTo>
                    <a:pt x="197" y="440"/>
                  </a:lnTo>
                  <a:close/>
                  <a:moveTo>
                    <a:pt x="188" y="435"/>
                  </a:moveTo>
                  <a:lnTo>
                    <a:pt x="188" y="434"/>
                  </a:lnTo>
                  <a:lnTo>
                    <a:pt x="188" y="433"/>
                  </a:lnTo>
                  <a:lnTo>
                    <a:pt x="189" y="431"/>
                  </a:lnTo>
                  <a:lnTo>
                    <a:pt x="190" y="430"/>
                  </a:lnTo>
                  <a:lnTo>
                    <a:pt x="190" y="431"/>
                  </a:lnTo>
                  <a:lnTo>
                    <a:pt x="191" y="432"/>
                  </a:lnTo>
                  <a:lnTo>
                    <a:pt x="190" y="433"/>
                  </a:lnTo>
                  <a:lnTo>
                    <a:pt x="190" y="434"/>
                  </a:lnTo>
                  <a:lnTo>
                    <a:pt x="189" y="435"/>
                  </a:lnTo>
                  <a:lnTo>
                    <a:pt x="188" y="435"/>
                  </a:lnTo>
                  <a:close/>
                  <a:moveTo>
                    <a:pt x="187" y="427"/>
                  </a:moveTo>
                  <a:lnTo>
                    <a:pt x="186" y="426"/>
                  </a:lnTo>
                  <a:lnTo>
                    <a:pt x="186" y="425"/>
                  </a:lnTo>
                  <a:lnTo>
                    <a:pt x="187" y="425"/>
                  </a:lnTo>
                  <a:lnTo>
                    <a:pt x="188" y="425"/>
                  </a:lnTo>
                  <a:lnTo>
                    <a:pt x="189" y="425"/>
                  </a:lnTo>
                  <a:lnTo>
                    <a:pt x="189" y="426"/>
                  </a:lnTo>
                  <a:lnTo>
                    <a:pt x="188" y="427"/>
                  </a:lnTo>
                  <a:lnTo>
                    <a:pt x="187" y="427"/>
                  </a:lnTo>
                  <a:close/>
                  <a:moveTo>
                    <a:pt x="167" y="413"/>
                  </a:moveTo>
                  <a:lnTo>
                    <a:pt x="167" y="412"/>
                  </a:lnTo>
                  <a:lnTo>
                    <a:pt x="169" y="409"/>
                  </a:lnTo>
                  <a:lnTo>
                    <a:pt x="170" y="407"/>
                  </a:lnTo>
                  <a:lnTo>
                    <a:pt x="171" y="408"/>
                  </a:lnTo>
                  <a:lnTo>
                    <a:pt x="171" y="409"/>
                  </a:lnTo>
                  <a:lnTo>
                    <a:pt x="170" y="409"/>
                  </a:lnTo>
                  <a:lnTo>
                    <a:pt x="170" y="412"/>
                  </a:lnTo>
                  <a:lnTo>
                    <a:pt x="169" y="412"/>
                  </a:lnTo>
                  <a:lnTo>
                    <a:pt x="167" y="413"/>
                  </a:lnTo>
                  <a:close/>
                  <a:moveTo>
                    <a:pt x="43" y="337"/>
                  </a:moveTo>
                  <a:lnTo>
                    <a:pt x="42" y="336"/>
                  </a:lnTo>
                  <a:lnTo>
                    <a:pt x="41" y="335"/>
                  </a:lnTo>
                  <a:lnTo>
                    <a:pt x="40" y="333"/>
                  </a:lnTo>
                  <a:lnTo>
                    <a:pt x="40" y="332"/>
                  </a:lnTo>
                  <a:lnTo>
                    <a:pt x="40" y="331"/>
                  </a:lnTo>
                  <a:lnTo>
                    <a:pt x="41" y="330"/>
                  </a:lnTo>
                  <a:lnTo>
                    <a:pt x="43" y="330"/>
                  </a:lnTo>
                  <a:lnTo>
                    <a:pt x="44" y="331"/>
                  </a:lnTo>
                  <a:lnTo>
                    <a:pt x="45" y="331"/>
                  </a:lnTo>
                  <a:lnTo>
                    <a:pt x="46" y="333"/>
                  </a:lnTo>
                  <a:lnTo>
                    <a:pt x="46" y="334"/>
                  </a:lnTo>
                  <a:lnTo>
                    <a:pt x="46" y="335"/>
                  </a:lnTo>
                  <a:lnTo>
                    <a:pt x="45" y="335"/>
                  </a:lnTo>
                  <a:lnTo>
                    <a:pt x="44" y="335"/>
                  </a:lnTo>
                  <a:lnTo>
                    <a:pt x="44" y="336"/>
                  </a:lnTo>
                  <a:lnTo>
                    <a:pt x="43" y="336"/>
                  </a:lnTo>
                  <a:lnTo>
                    <a:pt x="43" y="337"/>
                  </a:lnTo>
                  <a:close/>
                  <a:moveTo>
                    <a:pt x="173" y="427"/>
                  </a:moveTo>
                  <a:lnTo>
                    <a:pt x="173" y="426"/>
                  </a:lnTo>
                  <a:lnTo>
                    <a:pt x="173" y="425"/>
                  </a:lnTo>
                  <a:lnTo>
                    <a:pt x="174" y="425"/>
                  </a:lnTo>
                  <a:lnTo>
                    <a:pt x="175" y="425"/>
                  </a:lnTo>
                  <a:lnTo>
                    <a:pt x="175" y="426"/>
                  </a:lnTo>
                  <a:lnTo>
                    <a:pt x="174" y="427"/>
                  </a:lnTo>
                  <a:lnTo>
                    <a:pt x="173" y="427"/>
                  </a:lnTo>
                  <a:close/>
                  <a:moveTo>
                    <a:pt x="182" y="430"/>
                  </a:moveTo>
                  <a:lnTo>
                    <a:pt x="182" y="429"/>
                  </a:lnTo>
                  <a:lnTo>
                    <a:pt x="182" y="428"/>
                  </a:lnTo>
                  <a:lnTo>
                    <a:pt x="183" y="428"/>
                  </a:lnTo>
                  <a:lnTo>
                    <a:pt x="184" y="428"/>
                  </a:lnTo>
                  <a:lnTo>
                    <a:pt x="185" y="429"/>
                  </a:lnTo>
                  <a:lnTo>
                    <a:pt x="184" y="429"/>
                  </a:lnTo>
                  <a:lnTo>
                    <a:pt x="183" y="430"/>
                  </a:lnTo>
                  <a:lnTo>
                    <a:pt x="182" y="430"/>
                  </a:lnTo>
                  <a:close/>
                  <a:moveTo>
                    <a:pt x="53" y="329"/>
                  </a:moveTo>
                  <a:lnTo>
                    <a:pt x="52" y="328"/>
                  </a:lnTo>
                  <a:lnTo>
                    <a:pt x="52" y="327"/>
                  </a:lnTo>
                  <a:lnTo>
                    <a:pt x="50" y="325"/>
                  </a:lnTo>
                  <a:lnTo>
                    <a:pt x="49" y="322"/>
                  </a:lnTo>
                  <a:lnTo>
                    <a:pt x="51" y="321"/>
                  </a:lnTo>
                  <a:lnTo>
                    <a:pt x="53" y="322"/>
                  </a:lnTo>
                  <a:lnTo>
                    <a:pt x="55" y="323"/>
                  </a:lnTo>
                  <a:lnTo>
                    <a:pt x="58" y="324"/>
                  </a:lnTo>
                  <a:lnTo>
                    <a:pt x="59" y="324"/>
                  </a:lnTo>
                  <a:lnTo>
                    <a:pt x="61" y="324"/>
                  </a:lnTo>
                  <a:lnTo>
                    <a:pt x="61" y="325"/>
                  </a:lnTo>
                  <a:lnTo>
                    <a:pt x="61" y="328"/>
                  </a:lnTo>
                  <a:lnTo>
                    <a:pt x="59" y="329"/>
                  </a:lnTo>
                  <a:lnTo>
                    <a:pt x="57" y="330"/>
                  </a:lnTo>
                  <a:lnTo>
                    <a:pt x="55" y="330"/>
                  </a:lnTo>
                  <a:lnTo>
                    <a:pt x="53" y="329"/>
                  </a:lnTo>
                  <a:close/>
                  <a:moveTo>
                    <a:pt x="151" y="283"/>
                  </a:moveTo>
                  <a:lnTo>
                    <a:pt x="151" y="282"/>
                  </a:lnTo>
                  <a:lnTo>
                    <a:pt x="152" y="282"/>
                  </a:lnTo>
                  <a:lnTo>
                    <a:pt x="153" y="282"/>
                  </a:lnTo>
                  <a:lnTo>
                    <a:pt x="155" y="284"/>
                  </a:lnTo>
                  <a:lnTo>
                    <a:pt x="155" y="285"/>
                  </a:lnTo>
                  <a:lnTo>
                    <a:pt x="152" y="283"/>
                  </a:lnTo>
                  <a:lnTo>
                    <a:pt x="151" y="283"/>
                  </a:lnTo>
                  <a:close/>
                  <a:moveTo>
                    <a:pt x="157" y="285"/>
                  </a:moveTo>
                  <a:lnTo>
                    <a:pt x="156" y="284"/>
                  </a:lnTo>
                  <a:lnTo>
                    <a:pt x="156" y="283"/>
                  </a:lnTo>
                  <a:lnTo>
                    <a:pt x="155" y="283"/>
                  </a:lnTo>
                  <a:lnTo>
                    <a:pt x="154" y="282"/>
                  </a:lnTo>
                  <a:lnTo>
                    <a:pt x="152" y="281"/>
                  </a:lnTo>
                  <a:lnTo>
                    <a:pt x="150" y="281"/>
                  </a:lnTo>
                  <a:lnTo>
                    <a:pt x="150" y="280"/>
                  </a:lnTo>
                  <a:lnTo>
                    <a:pt x="150" y="279"/>
                  </a:lnTo>
                  <a:lnTo>
                    <a:pt x="151" y="280"/>
                  </a:lnTo>
                  <a:lnTo>
                    <a:pt x="153" y="280"/>
                  </a:lnTo>
                  <a:lnTo>
                    <a:pt x="154" y="281"/>
                  </a:lnTo>
                  <a:lnTo>
                    <a:pt x="155" y="281"/>
                  </a:lnTo>
                  <a:lnTo>
                    <a:pt x="157" y="282"/>
                  </a:lnTo>
                  <a:lnTo>
                    <a:pt x="158" y="283"/>
                  </a:lnTo>
                  <a:lnTo>
                    <a:pt x="157" y="283"/>
                  </a:lnTo>
                  <a:lnTo>
                    <a:pt x="158" y="283"/>
                  </a:lnTo>
                  <a:lnTo>
                    <a:pt x="159" y="284"/>
                  </a:lnTo>
                  <a:lnTo>
                    <a:pt x="158" y="284"/>
                  </a:lnTo>
                  <a:lnTo>
                    <a:pt x="158" y="285"/>
                  </a:lnTo>
                  <a:lnTo>
                    <a:pt x="157" y="285"/>
                  </a:lnTo>
                  <a:close/>
                  <a:moveTo>
                    <a:pt x="49" y="243"/>
                  </a:moveTo>
                  <a:lnTo>
                    <a:pt x="49" y="242"/>
                  </a:lnTo>
                  <a:lnTo>
                    <a:pt x="48" y="241"/>
                  </a:lnTo>
                  <a:lnTo>
                    <a:pt x="49" y="241"/>
                  </a:lnTo>
                  <a:lnTo>
                    <a:pt x="49" y="239"/>
                  </a:lnTo>
                  <a:lnTo>
                    <a:pt x="50" y="239"/>
                  </a:lnTo>
                  <a:lnTo>
                    <a:pt x="50" y="238"/>
                  </a:lnTo>
                  <a:lnTo>
                    <a:pt x="49" y="238"/>
                  </a:lnTo>
                  <a:lnTo>
                    <a:pt x="48" y="238"/>
                  </a:lnTo>
                  <a:lnTo>
                    <a:pt x="48" y="237"/>
                  </a:lnTo>
                  <a:lnTo>
                    <a:pt x="48" y="236"/>
                  </a:lnTo>
                  <a:lnTo>
                    <a:pt x="46" y="234"/>
                  </a:lnTo>
                  <a:lnTo>
                    <a:pt x="46" y="232"/>
                  </a:lnTo>
                  <a:lnTo>
                    <a:pt x="46" y="231"/>
                  </a:lnTo>
                  <a:lnTo>
                    <a:pt x="46" y="230"/>
                  </a:lnTo>
                  <a:lnTo>
                    <a:pt x="47" y="230"/>
                  </a:lnTo>
                  <a:lnTo>
                    <a:pt x="48" y="230"/>
                  </a:lnTo>
                  <a:lnTo>
                    <a:pt x="49" y="230"/>
                  </a:lnTo>
                  <a:lnTo>
                    <a:pt x="51" y="230"/>
                  </a:lnTo>
                  <a:lnTo>
                    <a:pt x="52" y="230"/>
                  </a:lnTo>
                  <a:lnTo>
                    <a:pt x="52" y="229"/>
                  </a:lnTo>
                  <a:lnTo>
                    <a:pt x="54" y="232"/>
                  </a:lnTo>
                  <a:lnTo>
                    <a:pt x="55" y="232"/>
                  </a:lnTo>
                  <a:lnTo>
                    <a:pt x="57" y="233"/>
                  </a:lnTo>
                  <a:lnTo>
                    <a:pt x="57" y="234"/>
                  </a:lnTo>
                  <a:lnTo>
                    <a:pt x="58" y="235"/>
                  </a:lnTo>
                  <a:lnTo>
                    <a:pt x="59" y="235"/>
                  </a:lnTo>
                  <a:lnTo>
                    <a:pt x="59" y="237"/>
                  </a:lnTo>
                  <a:lnTo>
                    <a:pt x="60" y="239"/>
                  </a:lnTo>
                  <a:lnTo>
                    <a:pt x="61" y="239"/>
                  </a:lnTo>
                  <a:lnTo>
                    <a:pt x="62" y="239"/>
                  </a:lnTo>
                  <a:lnTo>
                    <a:pt x="62" y="241"/>
                  </a:lnTo>
                  <a:lnTo>
                    <a:pt x="63" y="242"/>
                  </a:lnTo>
                  <a:lnTo>
                    <a:pt x="65" y="244"/>
                  </a:lnTo>
                  <a:lnTo>
                    <a:pt x="66" y="245"/>
                  </a:lnTo>
                  <a:lnTo>
                    <a:pt x="65" y="246"/>
                  </a:lnTo>
                  <a:lnTo>
                    <a:pt x="64" y="246"/>
                  </a:lnTo>
                  <a:lnTo>
                    <a:pt x="63" y="246"/>
                  </a:lnTo>
                  <a:lnTo>
                    <a:pt x="62" y="246"/>
                  </a:lnTo>
                  <a:lnTo>
                    <a:pt x="61" y="247"/>
                  </a:lnTo>
                  <a:lnTo>
                    <a:pt x="59" y="246"/>
                  </a:lnTo>
                  <a:lnTo>
                    <a:pt x="57" y="246"/>
                  </a:lnTo>
                  <a:lnTo>
                    <a:pt x="54" y="246"/>
                  </a:lnTo>
                  <a:lnTo>
                    <a:pt x="53" y="245"/>
                  </a:lnTo>
                  <a:lnTo>
                    <a:pt x="51" y="243"/>
                  </a:lnTo>
                  <a:lnTo>
                    <a:pt x="49" y="243"/>
                  </a:lnTo>
                  <a:close/>
                  <a:moveTo>
                    <a:pt x="69" y="248"/>
                  </a:moveTo>
                  <a:lnTo>
                    <a:pt x="69" y="247"/>
                  </a:lnTo>
                  <a:lnTo>
                    <a:pt x="70" y="245"/>
                  </a:lnTo>
                  <a:lnTo>
                    <a:pt x="70" y="243"/>
                  </a:lnTo>
                  <a:lnTo>
                    <a:pt x="70" y="242"/>
                  </a:lnTo>
                  <a:lnTo>
                    <a:pt x="70" y="240"/>
                  </a:lnTo>
                  <a:lnTo>
                    <a:pt x="71" y="240"/>
                  </a:lnTo>
                  <a:lnTo>
                    <a:pt x="74" y="240"/>
                  </a:lnTo>
                  <a:lnTo>
                    <a:pt x="75" y="242"/>
                  </a:lnTo>
                  <a:lnTo>
                    <a:pt x="78" y="243"/>
                  </a:lnTo>
                  <a:lnTo>
                    <a:pt x="79" y="244"/>
                  </a:lnTo>
                  <a:lnTo>
                    <a:pt x="80" y="245"/>
                  </a:lnTo>
                  <a:lnTo>
                    <a:pt x="80" y="246"/>
                  </a:lnTo>
                  <a:lnTo>
                    <a:pt x="81" y="247"/>
                  </a:lnTo>
                  <a:lnTo>
                    <a:pt x="82" y="248"/>
                  </a:lnTo>
                  <a:lnTo>
                    <a:pt x="82" y="249"/>
                  </a:lnTo>
                  <a:lnTo>
                    <a:pt x="82" y="250"/>
                  </a:lnTo>
                  <a:lnTo>
                    <a:pt x="83" y="251"/>
                  </a:lnTo>
                  <a:lnTo>
                    <a:pt x="84" y="251"/>
                  </a:lnTo>
                  <a:lnTo>
                    <a:pt x="84" y="252"/>
                  </a:lnTo>
                  <a:lnTo>
                    <a:pt x="85" y="252"/>
                  </a:lnTo>
                  <a:lnTo>
                    <a:pt x="86" y="253"/>
                  </a:lnTo>
                  <a:lnTo>
                    <a:pt x="87" y="253"/>
                  </a:lnTo>
                  <a:lnTo>
                    <a:pt x="87" y="256"/>
                  </a:lnTo>
                  <a:lnTo>
                    <a:pt x="87" y="257"/>
                  </a:lnTo>
                  <a:lnTo>
                    <a:pt x="86" y="257"/>
                  </a:lnTo>
                  <a:lnTo>
                    <a:pt x="84" y="256"/>
                  </a:lnTo>
                  <a:lnTo>
                    <a:pt x="80" y="253"/>
                  </a:lnTo>
                  <a:lnTo>
                    <a:pt x="78" y="251"/>
                  </a:lnTo>
                  <a:lnTo>
                    <a:pt x="73" y="250"/>
                  </a:lnTo>
                  <a:lnTo>
                    <a:pt x="69" y="248"/>
                  </a:lnTo>
                  <a:close/>
                  <a:moveTo>
                    <a:pt x="45" y="229"/>
                  </a:moveTo>
                  <a:lnTo>
                    <a:pt x="44" y="228"/>
                  </a:lnTo>
                  <a:lnTo>
                    <a:pt x="44" y="227"/>
                  </a:lnTo>
                  <a:lnTo>
                    <a:pt x="44" y="225"/>
                  </a:lnTo>
                  <a:lnTo>
                    <a:pt x="45" y="226"/>
                  </a:lnTo>
                  <a:lnTo>
                    <a:pt x="46" y="227"/>
                  </a:lnTo>
                  <a:lnTo>
                    <a:pt x="46" y="228"/>
                  </a:lnTo>
                  <a:lnTo>
                    <a:pt x="45" y="229"/>
                  </a:lnTo>
                  <a:close/>
                  <a:moveTo>
                    <a:pt x="150" y="271"/>
                  </a:moveTo>
                  <a:lnTo>
                    <a:pt x="150" y="270"/>
                  </a:lnTo>
                  <a:lnTo>
                    <a:pt x="151" y="270"/>
                  </a:lnTo>
                  <a:lnTo>
                    <a:pt x="151" y="269"/>
                  </a:lnTo>
                  <a:lnTo>
                    <a:pt x="153" y="269"/>
                  </a:lnTo>
                  <a:lnTo>
                    <a:pt x="154" y="269"/>
                  </a:lnTo>
                  <a:lnTo>
                    <a:pt x="156" y="269"/>
                  </a:lnTo>
                  <a:lnTo>
                    <a:pt x="157" y="270"/>
                  </a:lnTo>
                  <a:lnTo>
                    <a:pt x="156" y="270"/>
                  </a:lnTo>
                  <a:lnTo>
                    <a:pt x="155" y="271"/>
                  </a:lnTo>
                  <a:lnTo>
                    <a:pt x="154" y="271"/>
                  </a:lnTo>
                  <a:lnTo>
                    <a:pt x="151" y="272"/>
                  </a:lnTo>
                  <a:lnTo>
                    <a:pt x="150" y="271"/>
                  </a:lnTo>
                  <a:close/>
                  <a:moveTo>
                    <a:pt x="87" y="153"/>
                  </a:moveTo>
                  <a:lnTo>
                    <a:pt x="87" y="152"/>
                  </a:lnTo>
                  <a:lnTo>
                    <a:pt x="88" y="152"/>
                  </a:lnTo>
                  <a:lnTo>
                    <a:pt x="89" y="152"/>
                  </a:lnTo>
                  <a:lnTo>
                    <a:pt x="88" y="153"/>
                  </a:lnTo>
                  <a:lnTo>
                    <a:pt x="87" y="153"/>
                  </a:lnTo>
                  <a:close/>
                  <a:moveTo>
                    <a:pt x="267" y="37"/>
                  </a:moveTo>
                  <a:lnTo>
                    <a:pt x="267" y="35"/>
                  </a:lnTo>
                  <a:lnTo>
                    <a:pt x="266" y="34"/>
                  </a:lnTo>
                  <a:lnTo>
                    <a:pt x="266" y="33"/>
                  </a:lnTo>
                  <a:lnTo>
                    <a:pt x="267" y="33"/>
                  </a:lnTo>
                  <a:lnTo>
                    <a:pt x="268" y="33"/>
                  </a:lnTo>
                  <a:lnTo>
                    <a:pt x="268" y="35"/>
                  </a:lnTo>
                  <a:lnTo>
                    <a:pt x="268" y="37"/>
                  </a:lnTo>
                  <a:lnTo>
                    <a:pt x="267" y="37"/>
                  </a:lnTo>
                  <a:close/>
                  <a:moveTo>
                    <a:pt x="278" y="29"/>
                  </a:moveTo>
                  <a:lnTo>
                    <a:pt x="278" y="28"/>
                  </a:lnTo>
                  <a:lnTo>
                    <a:pt x="278" y="26"/>
                  </a:lnTo>
                  <a:lnTo>
                    <a:pt x="278" y="25"/>
                  </a:lnTo>
                  <a:lnTo>
                    <a:pt x="279" y="22"/>
                  </a:lnTo>
                  <a:lnTo>
                    <a:pt x="280" y="22"/>
                  </a:lnTo>
                  <a:lnTo>
                    <a:pt x="281" y="24"/>
                  </a:lnTo>
                  <a:lnTo>
                    <a:pt x="281" y="27"/>
                  </a:lnTo>
                  <a:lnTo>
                    <a:pt x="281" y="29"/>
                  </a:lnTo>
                  <a:lnTo>
                    <a:pt x="280" y="29"/>
                  </a:lnTo>
                  <a:lnTo>
                    <a:pt x="278" y="29"/>
                  </a:lnTo>
                  <a:close/>
                  <a:moveTo>
                    <a:pt x="248" y="793"/>
                  </a:moveTo>
                  <a:lnTo>
                    <a:pt x="247" y="792"/>
                  </a:lnTo>
                  <a:lnTo>
                    <a:pt x="248" y="791"/>
                  </a:lnTo>
                  <a:lnTo>
                    <a:pt x="249" y="791"/>
                  </a:lnTo>
                  <a:lnTo>
                    <a:pt x="249" y="792"/>
                  </a:lnTo>
                  <a:lnTo>
                    <a:pt x="249" y="793"/>
                  </a:lnTo>
                  <a:lnTo>
                    <a:pt x="248" y="793"/>
                  </a:lnTo>
                  <a:close/>
                  <a:moveTo>
                    <a:pt x="257" y="775"/>
                  </a:moveTo>
                  <a:lnTo>
                    <a:pt x="258" y="774"/>
                  </a:lnTo>
                  <a:lnTo>
                    <a:pt x="259" y="774"/>
                  </a:lnTo>
                  <a:lnTo>
                    <a:pt x="260" y="774"/>
                  </a:lnTo>
                  <a:lnTo>
                    <a:pt x="260" y="775"/>
                  </a:lnTo>
                  <a:lnTo>
                    <a:pt x="260" y="776"/>
                  </a:lnTo>
                  <a:lnTo>
                    <a:pt x="259" y="776"/>
                  </a:lnTo>
                  <a:lnTo>
                    <a:pt x="258" y="775"/>
                  </a:lnTo>
                  <a:lnTo>
                    <a:pt x="257" y="775"/>
                  </a:lnTo>
                  <a:close/>
                  <a:moveTo>
                    <a:pt x="220" y="781"/>
                  </a:moveTo>
                  <a:lnTo>
                    <a:pt x="219" y="781"/>
                  </a:lnTo>
                  <a:lnTo>
                    <a:pt x="218" y="780"/>
                  </a:lnTo>
                  <a:lnTo>
                    <a:pt x="217" y="780"/>
                  </a:lnTo>
                  <a:lnTo>
                    <a:pt x="217" y="779"/>
                  </a:lnTo>
                  <a:lnTo>
                    <a:pt x="217" y="778"/>
                  </a:lnTo>
                  <a:lnTo>
                    <a:pt x="217" y="776"/>
                  </a:lnTo>
                  <a:lnTo>
                    <a:pt x="217" y="775"/>
                  </a:lnTo>
                  <a:lnTo>
                    <a:pt x="218" y="775"/>
                  </a:lnTo>
                  <a:lnTo>
                    <a:pt x="219" y="775"/>
                  </a:lnTo>
                  <a:lnTo>
                    <a:pt x="220" y="775"/>
                  </a:lnTo>
                  <a:lnTo>
                    <a:pt x="221" y="775"/>
                  </a:lnTo>
                  <a:lnTo>
                    <a:pt x="222" y="774"/>
                  </a:lnTo>
                  <a:lnTo>
                    <a:pt x="223" y="774"/>
                  </a:lnTo>
                  <a:lnTo>
                    <a:pt x="224" y="773"/>
                  </a:lnTo>
                  <a:lnTo>
                    <a:pt x="224" y="772"/>
                  </a:lnTo>
                  <a:lnTo>
                    <a:pt x="225" y="772"/>
                  </a:lnTo>
                  <a:lnTo>
                    <a:pt x="226" y="772"/>
                  </a:lnTo>
                  <a:lnTo>
                    <a:pt x="226" y="773"/>
                  </a:lnTo>
                  <a:lnTo>
                    <a:pt x="228" y="772"/>
                  </a:lnTo>
                  <a:lnTo>
                    <a:pt x="229" y="772"/>
                  </a:lnTo>
                  <a:lnTo>
                    <a:pt x="231" y="772"/>
                  </a:lnTo>
                  <a:lnTo>
                    <a:pt x="231" y="773"/>
                  </a:lnTo>
                  <a:lnTo>
                    <a:pt x="231" y="774"/>
                  </a:lnTo>
                  <a:lnTo>
                    <a:pt x="231" y="775"/>
                  </a:lnTo>
                  <a:lnTo>
                    <a:pt x="231" y="776"/>
                  </a:lnTo>
                  <a:lnTo>
                    <a:pt x="230" y="777"/>
                  </a:lnTo>
                  <a:lnTo>
                    <a:pt x="230" y="779"/>
                  </a:lnTo>
                  <a:lnTo>
                    <a:pt x="228" y="780"/>
                  </a:lnTo>
                  <a:lnTo>
                    <a:pt x="228" y="781"/>
                  </a:lnTo>
                  <a:lnTo>
                    <a:pt x="227" y="780"/>
                  </a:lnTo>
                  <a:lnTo>
                    <a:pt x="226" y="779"/>
                  </a:lnTo>
                  <a:lnTo>
                    <a:pt x="226" y="778"/>
                  </a:lnTo>
                  <a:lnTo>
                    <a:pt x="226" y="777"/>
                  </a:lnTo>
                  <a:lnTo>
                    <a:pt x="226" y="776"/>
                  </a:lnTo>
                  <a:lnTo>
                    <a:pt x="225" y="776"/>
                  </a:lnTo>
                  <a:lnTo>
                    <a:pt x="225" y="777"/>
                  </a:lnTo>
                  <a:lnTo>
                    <a:pt x="225" y="779"/>
                  </a:lnTo>
                  <a:lnTo>
                    <a:pt x="224" y="780"/>
                  </a:lnTo>
                  <a:lnTo>
                    <a:pt x="224" y="782"/>
                  </a:lnTo>
                  <a:lnTo>
                    <a:pt x="223" y="782"/>
                  </a:lnTo>
                  <a:lnTo>
                    <a:pt x="223" y="781"/>
                  </a:lnTo>
                  <a:lnTo>
                    <a:pt x="223" y="780"/>
                  </a:lnTo>
                  <a:lnTo>
                    <a:pt x="222" y="781"/>
                  </a:lnTo>
                  <a:lnTo>
                    <a:pt x="222" y="780"/>
                  </a:lnTo>
                  <a:lnTo>
                    <a:pt x="221" y="780"/>
                  </a:lnTo>
                  <a:lnTo>
                    <a:pt x="220" y="780"/>
                  </a:lnTo>
                  <a:lnTo>
                    <a:pt x="220" y="781"/>
                  </a:lnTo>
                  <a:close/>
                  <a:moveTo>
                    <a:pt x="250" y="787"/>
                  </a:moveTo>
                  <a:lnTo>
                    <a:pt x="249" y="785"/>
                  </a:lnTo>
                  <a:lnTo>
                    <a:pt x="248" y="784"/>
                  </a:lnTo>
                  <a:lnTo>
                    <a:pt x="247" y="784"/>
                  </a:lnTo>
                  <a:lnTo>
                    <a:pt x="247" y="783"/>
                  </a:lnTo>
                  <a:lnTo>
                    <a:pt x="247" y="782"/>
                  </a:lnTo>
                  <a:lnTo>
                    <a:pt x="249" y="781"/>
                  </a:lnTo>
                  <a:lnTo>
                    <a:pt x="250" y="780"/>
                  </a:lnTo>
                  <a:lnTo>
                    <a:pt x="251" y="779"/>
                  </a:lnTo>
                  <a:lnTo>
                    <a:pt x="253" y="781"/>
                  </a:lnTo>
                  <a:lnTo>
                    <a:pt x="253" y="782"/>
                  </a:lnTo>
                  <a:lnTo>
                    <a:pt x="254" y="782"/>
                  </a:lnTo>
                  <a:lnTo>
                    <a:pt x="254" y="783"/>
                  </a:lnTo>
                  <a:lnTo>
                    <a:pt x="254" y="784"/>
                  </a:lnTo>
                  <a:lnTo>
                    <a:pt x="253" y="787"/>
                  </a:lnTo>
                  <a:lnTo>
                    <a:pt x="252" y="787"/>
                  </a:lnTo>
                  <a:lnTo>
                    <a:pt x="252" y="785"/>
                  </a:lnTo>
                  <a:lnTo>
                    <a:pt x="251" y="785"/>
                  </a:lnTo>
                  <a:lnTo>
                    <a:pt x="250" y="787"/>
                  </a:lnTo>
                  <a:close/>
                  <a:moveTo>
                    <a:pt x="219" y="774"/>
                  </a:moveTo>
                  <a:lnTo>
                    <a:pt x="219" y="773"/>
                  </a:lnTo>
                  <a:lnTo>
                    <a:pt x="219" y="772"/>
                  </a:lnTo>
                  <a:lnTo>
                    <a:pt x="218" y="772"/>
                  </a:lnTo>
                  <a:lnTo>
                    <a:pt x="218" y="771"/>
                  </a:lnTo>
                  <a:lnTo>
                    <a:pt x="220" y="770"/>
                  </a:lnTo>
                  <a:lnTo>
                    <a:pt x="221" y="770"/>
                  </a:lnTo>
                  <a:lnTo>
                    <a:pt x="222" y="770"/>
                  </a:lnTo>
                  <a:lnTo>
                    <a:pt x="222" y="771"/>
                  </a:lnTo>
                  <a:lnTo>
                    <a:pt x="221" y="773"/>
                  </a:lnTo>
                  <a:lnTo>
                    <a:pt x="220" y="774"/>
                  </a:lnTo>
                  <a:lnTo>
                    <a:pt x="219" y="774"/>
                  </a:lnTo>
                  <a:close/>
                  <a:moveTo>
                    <a:pt x="235" y="775"/>
                  </a:moveTo>
                  <a:lnTo>
                    <a:pt x="235" y="774"/>
                  </a:lnTo>
                  <a:lnTo>
                    <a:pt x="235" y="773"/>
                  </a:lnTo>
                  <a:lnTo>
                    <a:pt x="237" y="773"/>
                  </a:lnTo>
                  <a:lnTo>
                    <a:pt x="237" y="774"/>
                  </a:lnTo>
                  <a:lnTo>
                    <a:pt x="237" y="775"/>
                  </a:lnTo>
                  <a:lnTo>
                    <a:pt x="237" y="776"/>
                  </a:lnTo>
                  <a:lnTo>
                    <a:pt x="235" y="775"/>
                  </a:lnTo>
                  <a:close/>
                  <a:moveTo>
                    <a:pt x="232" y="770"/>
                  </a:moveTo>
                  <a:lnTo>
                    <a:pt x="231" y="769"/>
                  </a:lnTo>
                  <a:lnTo>
                    <a:pt x="232" y="768"/>
                  </a:lnTo>
                  <a:lnTo>
                    <a:pt x="233" y="768"/>
                  </a:lnTo>
                  <a:lnTo>
                    <a:pt x="234" y="768"/>
                  </a:lnTo>
                  <a:lnTo>
                    <a:pt x="234" y="770"/>
                  </a:lnTo>
                  <a:lnTo>
                    <a:pt x="232" y="770"/>
                  </a:lnTo>
                  <a:close/>
                  <a:moveTo>
                    <a:pt x="224" y="771"/>
                  </a:moveTo>
                  <a:lnTo>
                    <a:pt x="225" y="771"/>
                  </a:lnTo>
                  <a:lnTo>
                    <a:pt x="225" y="770"/>
                  </a:lnTo>
                  <a:lnTo>
                    <a:pt x="225" y="769"/>
                  </a:lnTo>
                  <a:lnTo>
                    <a:pt x="226" y="768"/>
                  </a:lnTo>
                  <a:lnTo>
                    <a:pt x="227" y="768"/>
                  </a:lnTo>
                  <a:lnTo>
                    <a:pt x="228" y="769"/>
                  </a:lnTo>
                  <a:lnTo>
                    <a:pt x="229" y="770"/>
                  </a:lnTo>
                  <a:lnTo>
                    <a:pt x="228" y="772"/>
                  </a:lnTo>
                  <a:lnTo>
                    <a:pt x="227" y="772"/>
                  </a:lnTo>
                  <a:lnTo>
                    <a:pt x="226" y="771"/>
                  </a:lnTo>
                  <a:lnTo>
                    <a:pt x="225" y="771"/>
                  </a:lnTo>
                  <a:lnTo>
                    <a:pt x="224" y="771"/>
                  </a:lnTo>
                  <a:close/>
                  <a:moveTo>
                    <a:pt x="257" y="768"/>
                  </a:moveTo>
                  <a:lnTo>
                    <a:pt x="256" y="768"/>
                  </a:lnTo>
                  <a:lnTo>
                    <a:pt x="255" y="766"/>
                  </a:lnTo>
                  <a:lnTo>
                    <a:pt x="254" y="766"/>
                  </a:lnTo>
                  <a:lnTo>
                    <a:pt x="253" y="765"/>
                  </a:lnTo>
                  <a:lnTo>
                    <a:pt x="254" y="765"/>
                  </a:lnTo>
                  <a:lnTo>
                    <a:pt x="255" y="765"/>
                  </a:lnTo>
                  <a:lnTo>
                    <a:pt x="256" y="765"/>
                  </a:lnTo>
                  <a:lnTo>
                    <a:pt x="256" y="766"/>
                  </a:lnTo>
                  <a:lnTo>
                    <a:pt x="257" y="766"/>
                  </a:lnTo>
                  <a:lnTo>
                    <a:pt x="257" y="767"/>
                  </a:lnTo>
                  <a:lnTo>
                    <a:pt x="257" y="768"/>
                  </a:lnTo>
                  <a:lnTo>
                    <a:pt x="258" y="768"/>
                  </a:lnTo>
                  <a:lnTo>
                    <a:pt x="257" y="768"/>
                  </a:lnTo>
                  <a:close/>
                  <a:moveTo>
                    <a:pt x="216" y="751"/>
                  </a:moveTo>
                  <a:lnTo>
                    <a:pt x="217" y="750"/>
                  </a:lnTo>
                  <a:lnTo>
                    <a:pt x="218" y="749"/>
                  </a:lnTo>
                  <a:lnTo>
                    <a:pt x="219" y="750"/>
                  </a:lnTo>
                  <a:lnTo>
                    <a:pt x="218" y="751"/>
                  </a:lnTo>
                  <a:lnTo>
                    <a:pt x="216" y="751"/>
                  </a:lnTo>
                  <a:close/>
                  <a:moveTo>
                    <a:pt x="231" y="749"/>
                  </a:moveTo>
                  <a:lnTo>
                    <a:pt x="230" y="749"/>
                  </a:lnTo>
                  <a:lnTo>
                    <a:pt x="231" y="748"/>
                  </a:lnTo>
                  <a:lnTo>
                    <a:pt x="232" y="748"/>
                  </a:lnTo>
                  <a:lnTo>
                    <a:pt x="233" y="747"/>
                  </a:lnTo>
                  <a:lnTo>
                    <a:pt x="231" y="747"/>
                  </a:lnTo>
                  <a:lnTo>
                    <a:pt x="233" y="746"/>
                  </a:lnTo>
                  <a:lnTo>
                    <a:pt x="234" y="747"/>
                  </a:lnTo>
                  <a:lnTo>
                    <a:pt x="235" y="747"/>
                  </a:lnTo>
                  <a:lnTo>
                    <a:pt x="235" y="748"/>
                  </a:lnTo>
                  <a:lnTo>
                    <a:pt x="234" y="748"/>
                  </a:lnTo>
                  <a:lnTo>
                    <a:pt x="231" y="749"/>
                  </a:lnTo>
                  <a:close/>
                  <a:moveTo>
                    <a:pt x="245" y="743"/>
                  </a:moveTo>
                  <a:lnTo>
                    <a:pt x="244" y="741"/>
                  </a:lnTo>
                  <a:lnTo>
                    <a:pt x="244" y="740"/>
                  </a:lnTo>
                  <a:lnTo>
                    <a:pt x="245" y="740"/>
                  </a:lnTo>
                  <a:lnTo>
                    <a:pt x="246" y="740"/>
                  </a:lnTo>
                  <a:lnTo>
                    <a:pt x="247" y="741"/>
                  </a:lnTo>
                  <a:lnTo>
                    <a:pt x="247" y="742"/>
                  </a:lnTo>
                  <a:lnTo>
                    <a:pt x="247" y="743"/>
                  </a:lnTo>
                  <a:lnTo>
                    <a:pt x="246" y="743"/>
                  </a:lnTo>
                  <a:lnTo>
                    <a:pt x="245" y="743"/>
                  </a:lnTo>
                  <a:close/>
                  <a:moveTo>
                    <a:pt x="231" y="742"/>
                  </a:moveTo>
                  <a:lnTo>
                    <a:pt x="231" y="741"/>
                  </a:lnTo>
                  <a:lnTo>
                    <a:pt x="233" y="740"/>
                  </a:lnTo>
                  <a:lnTo>
                    <a:pt x="233" y="741"/>
                  </a:lnTo>
                  <a:lnTo>
                    <a:pt x="232" y="741"/>
                  </a:lnTo>
                  <a:lnTo>
                    <a:pt x="231" y="742"/>
                  </a:lnTo>
                  <a:close/>
                  <a:moveTo>
                    <a:pt x="231" y="740"/>
                  </a:moveTo>
                  <a:lnTo>
                    <a:pt x="230" y="739"/>
                  </a:lnTo>
                  <a:lnTo>
                    <a:pt x="231" y="738"/>
                  </a:lnTo>
                  <a:lnTo>
                    <a:pt x="231" y="737"/>
                  </a:lnTo>
                  <a:lnTo>
                    <a:pt x="232" y="736"/>
                  </a:lnTo>
                  <a:lnTo>
                    <a:pt x="232" y="735"/>
                  </a:lnTo>
                  <a:lnTo>
                    <a:pt x="233" y="735"/>
                  </a:lnTo>
                  <a:lnTo>
                    <a:pt x="233" y="734"/>
                  </a:lnTo>
                  <a:lnTo>
                    <a:pt x="234" y="734"/>
                  </a:lnTo>
                  <a:lnTo>
                    <a:pt x="235" y="735"/>
                  </a:lnTo>
                  <a:lnTo>
                    <a:pt x="235" y="736"/>
                  </a:lnTo>
                  <a:lnTo>
                    <a:pt x="235" y="735"/>
                  </a:lnTo>
                  <a:lnTo>
                    <a:pt x="237" y="736"/>
                  </a:lnTo>
                  <a:lnTo>
                    <a:pt x="235" y="737"/>
                  </a:lnTo>
                  <a:lnTo>
                    <a:pt x="234" y="739"/>
                  </a:lnTo>
                  <a:lnTo>
                    <a:pt x="233" y="740"/>
                  </a:lnTo>
                  <a:lnTo>
                    <a:pt x="232" y="740"/>
                  </a:lnTo>
                  <a:lnTo>
                    <a:pt x="231" y="740"/>
                  </a:lnTo>
                  <a:close/>
                  <a:moveTo>
                    <a:pt x="221" y="758"/>
                  </a:moveTo>
                  <a:lnTo>
                    <a:pt x="222" y="757"/>
                  </a:lnTo>
                  <a:lnTo>
                    <a:pt x="222" y="758"/>
                  </a:lnTo>
                  <a:lnTo>
                    <a:pt x="221" y="758"/>
                  </a:lnTo>
                  <a:close/>
                  <a:moveTo>
                    <a:pt x="220" y="754"/>
                  </a:moveTo>
                  <a:lnTo>
                    <a:pt x="220" y="753"/>
                  </a:lnTo>
                  <a:lnTo>
                    <a:pt x="220" y="752"/>
                  </a:lnTo>
                  <a:lnTo>
                    <a:pt x="221" y="752"/>
                  </a:lnTo>
                  <a:lnTo>
                    <a:pt x="221" y="753"/>
                  </a:lnTo>
                  <a:lnTo>
                    <a:pt x="221" y="754"/>
                  </a:lnTo>
                  <a:lnTo>
                    <a:pt x="220" y="756"/>
                  </a:lnTo>
                  <a:lnTo>
                    <a:pt x="220" y="754"/>
                  </a:lnTo>
                  <a:close/>
                  <a:moveTo>
                    <a:pt x="222" y="754"/>
                  </a:moveTo>
                  <a:lnTo>
                    <a:pt x="222" y="753"/>
                  </a:lnTo>
                  <a:lnTo>
                    <a:pt x="222" y="751"/>
                  </a:lnTo>
                  <a:lnTo>
                    <a:pt x="223" y="751"/>
                  </a:lnTo>
                  <a:lnTo>
                    <a:pt x="224" y="752"/>
                  </a:lnTo>
                  <a:lnTo>
                    <a:pt x="223" y="753"/>
                  </a:lnTo>
                  <a:lnTo>
                    <a:pt x="223" y="754"/>
                  </a:lnTo>
                  <a:lnTo>
                    <a:pt x="222" y="754"/>
                  </a:lnTo>
                  <a:close/>
                  <a:moveTo>
                    <a:pt x="231" y="759"/>
                  </a:moveTo>
                  <a:lnTo>
                    <a:pt x="230" y="758"/>
                  </a:lnTo>
                  <a:lnTo>
                    <a:pt x="228" y="758"/>
                  </a:lnTo>
                  <a:lnTo>
                    <a:pt x="227" y="757"/>
                  </a:lnTo>
                  <a:lnTo>
                    <a:pt x="226" y="757"/>
                  </a:lnTo>
                  <a:lnTo>
                    <a:pt x="226" y="756"/>
                  </a:lnTo>
                  <a:lnTo>
                    <a:pt x="227" y="756"/>
                  </a:lnTo>
                  <a:lnTo>
                    <a:pt x="230" y="757"/>
                  </a:lnTo>
                  <a:lnTo>
                    <a:pt x="231" y="758"/>
                  </a:lnTo>
                  <a:lnTo>
                    <a:pt x="231" y="759"/>
                  </a:lnTo>
                  <a:close/>
                  <a:moveTo>
                    <a:pt x="247" y="764"/>
                  </a:moveTo>
                  <a:lnTo>
                    <a:pt x="246" y="764"/>
                  </a:lnTo>
                  <a:lnTo>
                    <a:pt x="246" y="763"/>
                  </a:lnTo>
                  <a:lnTo>
                    <a:pt x="246" y="762"/>
                  </a:lnTo>
                  <a:lnTo>
                    <a:pt x="246" y="760"/>
                  </a:lnTo>
                  <a:lnTo>
                    <a:pt x="246" y="759"/>
                  </a:lnTo>
                  <a:lnTo>
                    <a:pt x="247" y="758"/>
                  </a:lnTo>
                  <a:lnTo>
                    <a:pt x="248" y="757"/>
                  </a:lnTo>
                  <a:lnTo>
                    <a:pt x="248" y="756"/>
                  </a:lnTo>
                  <a:lnTo>
                    <a:pt x="248" y="754"/>
                  </a:lnTo>
                  <a:lnTo>
                    <a:pt x="249" y="754"/>
                  </a:lnTo>
                  <a:lnTo>
                    <a:pt x="251" y="759"/>
                  </a:lnTo>
                  <a:lnTo>
                    <a:pt x="251" y="760"/>
                  </a:lnTo>
                  <a:lnTo>
                    <a:pt x="252" y="760"/>
                  </a:lnTo>
                  <a:lnTo>
                    <a:pt x="253" y="761"/>
                  </a:lnTo>
                  <a:lnTo>
                    <a:pt x="253" y="762"/>
                  </a:lnTo>
                  <a:lnTo>
                    <a:pt x="252" y="763"/>
                  </a:lnTo>
                  <a:lnTo>
                    <a:pt x="251" y="762"/>
                  </a:lnTo>
                  <a:lnTo>
                    <a:pt x="251" y="764"/>
                  </a:lnTo>
                  <a:lnTo>
                    <a:pt x="249" y="764"/>
                  </a:lnTo>
                  <a:lnTo>
                    <a:pt x="249" y="765"/>
                  </a:lnTo>
                  <a:lnTo>
                    <a:pt x="248" y="764"/>
                  </a:lnTo>
                  <a:lnTo>
                    <a:pt x="248" y="763"/>
                  </a:lnTo>
                  <a:lnTo>
                    <a:pt x="247" y="764"/>
                  </a:lnTo>
                  <a:close/>
                  <a:moveTo>
                    <a:pt x="242" y="760"/>
                  </a:moveTo>
                  <a:lnTo>
                    <a:pt x="240" y="758"/>
                  </a:lnTo>
                  <a:lnTo>
                    <a:pt x="239" y="758"/>
                  </a:lnTo>
                  <a:lnTo>
                    <a:pt x="239" y="757"/>
                  </a:lnTo>
                  <a:lnTo>
                    <a:pt x="238" y="754"/>
                  </a:lnTo>
                  <a:lnTo>
                    <a:pt x="239" y="754"/>
                  </a:lnTo>
                  <a:lnTo>
                    <a:pt x="241" y="752"/>
                  </a:lnTo>
                  <a:lnTo>
                    <a:pt x="241" y="751"/>
                  </a:lnTo>
                  <a:lnTo>
                    <a:pt x="242" y="751"/>
                  </a:lnTo>
                  <a:lnTo>
                    <a:pt x="244" y="751"/>
                  </a:lnTo>
                  <a:lnTo>
                    <a:pt x="245" y="752"/>
                  </a:lnTo>
                  <a:lnTo>
                    <a:pt x="245" y="753"/>
                  </a:lnTo>
                  <a:lnTo>
                    <a:pt x="244" y="754"/>
                  </a:lnTo>
                  <a:lnTo>
                    <a:pt x="245" y="754"/>
                  </a:lnTo>
                  <a:lnTo>
                    <a:pt x="245" y="753"/>
                  </a:lnTo>
                  <a:lnTo>
                    <a:pt x="246" y="753"/>
                  </a:lnTo>
                  <a:lnTo>
                    <a:pt x="247" y="754"/>
                  </a:lnTo>
                  <a:lnTo>
                    <a:pt x="247" y="756"/>
                  </a:lnTo>
                  <a:lnTo>
                    <a:pt x="246" y="757"/>
                  </a:lnTo>
                  <a:lnTo>
                    <a:pt x="246" y="758"/>
                  </a:lnTo>
                  <a:lnTo>
                    <a:pt x="245" y="759"/>
                  </a:lnTo>
                  <a:lnTo>
                    <a:pt x="245" y="760"/>
                  </a:lnTo>
                  <a:lnTo>
                    <a:pt x="244" y="759"/>
                  </a:lnTo>
                  <a:lnTo>
                    <a:pt x="244" y="760"/>
                  </a:lnTo>
                  <a:lnTo>
                    <a:pt x="242" y="760"/>
                  </a:lnTo>
                  <a:close/>
                  <a:moveTo>
                    <a:pt x="255" y="772"/>
                  </a:moveTo>
                  <a:lnTo>
                    <a:pt x="254" y="772"/>
                  </a:lnTo>
                  <a:lnTo>
                    <a:pt x="253" y="772"/>
                  </a:lnTo>
                  <a:lnTo>
                    <a:pt x="252" y="771"/>
                  </a:lnTo>
                  <a:lnTo>
                    <a:pt x="251" y="770"/>
                  </a:lnTo>
                  <a:lnTo>
                    <a:pt x="253" y="770"/>
                  </a:lnTo>
                  <a:lnTo>
                    <a:pt x="254" y="771"/>
                  </a:lnTo>
                  <a:lnTo>
                    <a:pt x="256" y="771"/>
                  </a:lnTo>
                  <a:lnTo>
                    <a:pt x="256" y="772"/>
                  </a:lnTo>
                  <a:lnTo>
                    <a:pt x="257" y="772"/>
                  </a:lnTo>
                  <a:lnTo>
                    <a:pt x="257" y="773"/>
                  </a:lnTo>
                  <a:lnTo>
                    <a:pt x="256" y="773"/>
                  </a:lnTo>
                  <a:lnTo>
                    <a:pt x="255" y="772"/>
                  </a:lnTo>
                  <a:close/>
                  <a:moveTo>
                    <a:pt x="220" y="766"/>
                  </a:moveTo>
                  <a:lnTo>
                    <a:pt x="220" y="765"/>
                  </a:lnTo>
                  <a:lnTo>
                    <a:pt x="221" y="764"/>
                  </a:lnTo>
                  <a:lnTo>
                    <a:pt x="222" y="763"/>
                  </a:lnTo>
                  <a:lnTo>
                    <a:pt x="224" y="763"/>
                  </a:lnTo>
                  <a:lnTo>
                    <a:pt x="225" y="764"/>
                  </a:lnTo>
                  <a:lnTo>
                    <a:pt x="225" y="765"/>
                  </a:lnTo>
                  <a:lnTo>
                    <a:pt x="223" y="766"/>
                  </a:lnTo>
                  <a:lnTo>
                    <a:pt x="222" y="765"/>
                  </a:lnTo>
                  <a:lnTo>
                    <a:pt x="221" y="766"/>
                  </a:lnTo>
                  <a:lnTo>
                    <a:pt x="220" y="766"/>
                  </a:lnTo>
                  <a:close/>
                  <a:moveTo>
                    <a:pt x="239" y="772"/>
                  </a:moveTo>
                  <a:lnTo>
                    <a:pt x="238" y="771"/>
                  </a:lnTo>
                  <a:lnTo>
                    <a:pt x="237" y="770"/>
                  </a:lnTo>
                  <a:lnTo>
                    <a:pt x="238" y="770"/>
                  </a:lnTo>
                  <a:lnTo>
                    <a:pt x="238" y="769"/>
                  </a:lnTo>
                  <a:lnTo>
                    <a:pt x="239" y="769"/>
                  </a:lnTo>
                  <a:lnTo>
                    <a:pt x="239" y="768"/>
                  </a:lnTo>
                  <a:lnTo>
                    <a:pt x="238" y="768"/>
                  </a:lnTo>
                  <a:lnTo>
                    <a:pt x="238" y="767"/>
                  </a:lnTo>
                  <a:lnTo>
                    <a:pt x="237" y="767"/>
                  </a:lnTo>
                  <a:lnTo>
                    <a:pt x="237" y="766"/>
                  </a:lnTo>
                  <a:lnTo>
                    <a:pt x="237" y="765"/>
                  </a:lnTo>
                  <a:lnTo>
                    <a:pt x="240" y="764"/>
                  </a:lnTo>
                  <a:lnTo>
                    <a:pt x="240" y="765"/>
                  </a:lnTo>
                  <a:lnTo>
                    <a:pt x="241" y="766"/>
                  </a:lnTo>
                  <a:lnTo>
                    <a:pt x="240" y="767"/>
                  </a:lnTo>
                  <a:lnTo>
                    <a:pt x="239" y="767"/>
                  </a:lnTo>
                  <a:lnTo>
                    <a:pt x="239" y="768"/>
                  </a:lnTo>
                  <a:lnTo>
                    <a:pt x="240" y="768"/>
                  </a:lnTo>
                  <a:lnTo>
                    <a:pt x="242" y="767"/>
                  </a:lnTo>
                  <a:lnTo>
                    <a:pt x="243" y="768"/>
                  </a:lnTo>
                  <a:lnTo>
                    <a:pt x="243" y="770"/>
                  </a:lnTo>
                  <a:lnTo>
                    <a:pt x="242" y="770"/>
                  </a:lnTo>
                  <a:lnTo>
                    <a:pt x="242" y="771"/>
                  </a:lnTo>
                  <a:lnTo>
                    <a:pt x="241" y="771"/>
                  </a:lnTo>
                  <a:lnTo>
                    <a:pt x="240" y="771"/>
                  </a:lnTo>
                  <a:lnTo>
                    <a:pt x="239" y="771"/>
                  </a:lnTo>
                  <a:lnTo>
                    <a:pt x="239" y="772"/>
                  </a:lnTo>
                  <a:close/>
                  <a:moveTo>
                    <a:pt x="230" y="766"/>
                  </a:moveTo>
                  <a:lnTo>
                    <a:pt x="230" y="765"/>
                  </a:lnTo>
                  <a:lnTo>
                    <a:pt x="229" y="765"/>
                  </a:lnTo>
                  <a:lnTo>
                    <a:pt x="229" y="764"/>
                  </a:lnTo>
                  <a:lnTo>
                    <a:pt x="231" y="764"/>
                  </a:lnTo>
                  <a:lnTo>
                    <a:pt x="232" y="764"/>
                  </a:lnTo>
                  <a:lnTo>
                    <a:pt x="232" y="765"/>
                  </a:lnTo>
                  <a:lnTo>
                    <a:pt x="230" y="766"/>
                  </a:lnTo>
                  <a:close/>
                  <a:moveTo>
                    <a:pt x="226" y="762"/>
                  </a:moveTo>
                  <a:lnTo>
                    <a:pt x="226" y="761"/>
                  </a:lnTo>
                  <a:lnTo>
                    <a:pt x="225" y="759"/>
                  </a:lnTo>
                  <a:lnTo>
                    <a:pt x="225" y="758"/>
                  </a:lnTo>
                  <a:lnTo>
                    <a:pt x="226" y="758"/>
                  </a:lnTo>
                  <a:lnTo>
                    <a:pt x="227" y="759"/>
                  </a:lnTo>
                  <a:lnTo>
                    <a:pt x="228" y="759"/>
                  </a:lnTo>
                  <a:lnTo>
                    <a:pt x="229" y="759"/>
                  </a:lnTo>
                  <a:lnTo>
                    <a:pt x="230" y="759"/>
                  </a:lnTo>
                  <a:lnTo>
                    <a:pt x="231" y="759"/>
                  </a:lnTo>
                  <a:lnTo>
                    <a:pt x="232" y="759"/>
                  </a:lnTo>
                  <a:lnTo>
                    <a:pt x="232" y="760"/>
                  </a:lnTo>
                  <a:lnTo>
                    <a:pt x="232" y="761"/>
                  </a:lnTo>
                  <a:lnTo>
                    <a:pt x="232" y="762"/>
                  </a:lnTo>
                  <a:lnTo>
                    <a:pt x="231" y="763"/>
                  </a:lnTo>
                  <a:lnTo>
                    <a:pt x="231" y="762"/>
                  </a:lnTo>
                  <a:lnTo>
                    <a:pt x="230" y="761"/>
                  </a:lnTo>
                  <a:lnTo>
                    <a:pt x="230" y="760"/>
                  </a:lnTo>
                  <a:lnTo>
                    <a:pt x="229" y="760"/>
                  </a:lnTo>
                  <a:lnTo>
                    <a:pt x="228" y="761"/>
                  </a:lnTo>
                  <a:lnTo>
                    <a:pt x="227" y="762"/>
                  </a:lnTo>
                  <a:lnTo>
                    <a:pt x="226" y="762"/>
                  </a:lnTo>
                  <a:close/>
                  <a:moveTo>
                    <a:pt x="231" y="721"/>
                  </a:moveTo>
                  <a:lnTo>
                    <a:pt x="231" y="720"/>
                  </a:lnTo>
                  <a:lnTo>
                    <a:pt x="232" y="719"/>
                  </a:lnTo>
                  <a:lnTo>
                    <a:pt x="232" y="718"/>
                  </a:lnTo>
                  <a:lnTo>
                    <a:pt x="233" y="718"/>
                  </a:lnTo>
                  <a:lnTo>
                    <a:pt x="234" y="717"/>
                  </a:lnTo>
                  <a:lnTo>
                    <a:pt x="234" y="718"/>
                  </a:lnTo>
                  <a:lnTo>
                    <a:pt x="234" y="719"/>
                  </a:lnTo>
                  <a:lnTo>
                    <a:pt x="233" y="719"/>
                  </a:lnTo>
                  <a:lnTo>
                    <a:pt x="233" y="720"/>
                  </a:lnTo>
                  <a:lnTo>
                    <a:pt x="232" y="721"/>
                  </a:lnTo>
                  <a:lnTo>
                    <a:pt x="231" y="721"/>
                  </a:lnTo>
                  <a:close/>
                  <a:moveTo>
                    <a:pt x="228" y="726"/>
                  </a:moveTo>
                  <a:lnTo>
                    <a:pt x="228" y="725"/>
                  </a:lnTo>
                  <a:lnTo>
                    <a:pt x="227" y="725"/>
                  </a:lnTo>
                  <a:lnTo>
                    <a:pt x="227" y="723"/>
                  </a:lnTo>
                  <a:lnTo>
                    <a:pt x="227" y="722"/>
                  </a:lnTo>
                  <a:lnTo>
                    <a:pt x="226" y="722"/>
                  </a:lnTo>
                  <a:lnTo>
                    <a:pt x="227" y="721"/>
                  </a:lnTo>
                  <a:lnTo>
                    <a:pt x="229" y="720"/>
                  </a:lnTo>
                  <a:lnTo>
                    <a:pt x="230" y="721"/>
                  </a:lnTo>
                  <a:lnTo>
                    <a:pt x="230" y="722"/>
                  </a:lnTo>
                  <a:lnTo>
                    <a:pt x="230" y="723"/>
                  </a:lnTo>
                  <a:lnTo>
                    <a:pt x="230" y="725"/>
                  </a:lnTo>
                  <a:lnTo>
                    <a:pt x="229" y="726"/>
                  </a:lnTo>
                  <a:lnTo>
                    <a:pt x="228" y="726"/>
                  </a:lnTo>
                  <a:close/>
                  <a:moveTo>
                    <a:pt x="242" y="729"/>
                  </a:moveTo>
                  <a:lnTo>
                    <a:pt x="244" y="726"/>
                  </a:lnTo>
                  <a:lnTo>
                    <a:pt x="244" y="723"/>
                  </a:lnTo>
                  <a:lnTo>
                    <a:pt x="243" y="723"/>
                  </a:lnTo>
                  <a:lnTo>
                    <a:pt x="243" y="722"/>
                  </a:lnTo>
                  <a:lnTo>
                    <a:pt x="245" y="720"/>
                  </a:lnTo>
                  <a:lnTo>
                    <a:pt x="247" y="721"/>
                  </a:lnTo>
                  <a:lnTo>
                    <a:pt x="247" y="722"/>
                  </a:lnTo>
                  <a:lnTo>
                    <a:pt x="248" y="723"/>
                  </a:lnTo>
                  <a:lnTo>
                    <a:pt x="248" y="725"/>
                  </a:lnTo>
                  <a:lnTo>
                    <a:pt x="248" y="726"/>
                  </a:lnTo>
                  <a:lnTo>
                    <a:pt x="247" y="728"/>
                  </a:lnTo>
                  <a:lnTo>
                    <a:pt x="246" y="729"/>
                  </a:lnTo>
                  <a:lnTo>
                    <a:pt x="245" y="729"/>
                  </a:lnTo>
                  <a:lnTo>
                    <a:pt x="244" y="730"/>
                  </a:lnTo>
                  <a:lnTo>
                    <a:pt x="243" y="729"/>
                  </a:lnTo>
                  <a:lnTo>
                    <a:pt x="242" y="729"/>
                  </a:lnTo>
                  <a:close/>
                  <a:moveTo>
                    <a:pt x="225" y="709"/>
                  </a:moveTo>
                  <a:lnTo>
                    <a:pt x="225" y="708"/>
                  </a:lnTo>
                  <a:lnTo>
                    <a:pt x="225" y="707"/>
                  </a:lnTo>
                  <a:lnTo>
                    <a:pt x="226" y="708"/>
                  </a:lnTo>
                  <a:lnTo>
                    <a:pt x="226" y="709"/>
                  </a:lnTo>
                  <a:lnTo>
                    <a:pt x="226" y="710"/>
                  </a:lnTo>
                  <a:lnTo>
                    <a:pt x="225" y="709"/>
                  </a:lnTo>
                  <a:close/>
                  <a:moveTo>
                    <a:pt x="231" y="712"/>
                  </a:moveTo>
                  <a:lnTo>
                    <a:pt x="232" y="711"/>
                  </a:lnTo>
                  <a:lnTo>
                    <a:pt x="232" y="710"/>
                  </a:lnTo>
                  <a:lnTo>
                    <a:pt x="233" y="710"/>
                  </a:lnTo>
                  <a:lnTo>
                    <a:pt x="234" y="711"/>
                  </a:lnTo>
                  <a:lnTo>
                    <a:pt x="234" y="712"/>
                  </a:lnTo>
                  <a:lnTo>
                    <a:pt x="233" y="712"/>
                  </a:lnTo>
                  <a:lnTo>
                    <a:pt x="233" y="711"/>
                  </a:lnTo>
                  <a:lnTo>
                    <a:pt x="231" y="712"/>
                  </a:lnTo>
                  <a:close/>
                  <a:moveTo>
                    <a:pt x="249" y="728"/>
                  </a:moveTo>
                  <a:lnTo>
                    <a:pt x="249" y="727"/>
                  </a:lnTo>
                  <a:lnTo>
                    <a:pt x="249" y="725"/>
                  </a:lnTo>
                  <a:lnTo>
                    <a:pt x="250" y="723"/>
                  </a:lnTo>
                  <a:lnTo>
                    <a:pt x="252" y="723"/>
                  </a:lnTo>
                  <a:lnTo>
                    <a:pt x="254" y="722"/>
                  </a:lnTo>
                  <a:lnTo>
                    <a:pt x="255" y="719"/>
                  </a:lnTo>
                  <a:lnTo>
                    <a:pt x="256" y="719"/>
                  </a:lnTo>
                  <a:lnTo>
                    <a:pt x="257" y="721"/>
                  </a:lnTo>
                  <a:lnTo>
                    <a:pt x="257" y="722"/>
                  </a:lnTo>
                  <a:lnTo>
                    <a:pt x="256" y="722"/>
                  </a:lnTo>
                  <a:lnTo>
                    <a:pt x="253" y="725"/>
                  </a:lnTo>
                  <a:lnTo>
                    <a:pt x="252" y="726"/>
                  </a:lnTo>
                  <a:lnTo>
                    <a:pt x="251" y="728"/>
                  </a:lnTo>
                  <a:lnTo>
                    <a:pt x="250" y="728"/>
                  </a:lnTo>
                  <a:lnTo>
                    <a:pt x="249" y="728"/>
                  </a:lnTo>
                  <a:close/>
                  <a:moveTo>
                    <a:pt x="233" y="726"/>
                  </a:moveTo>
                  <a:lnTo>
                    <a:pt x="233" y="725"/>
                  </a:lnTo>
                  <a:lnTo>
                    <a:pt x="235" y="722"/>
                  </a:lnTo>
                  <a:lnTo>
                    <a:pt x="235" y="721"/>
                  </a:lnTo>
                  <a:lnTo>
                    <a:pt x="237" y="720"/>
                  </a:lnTo>
                  <a:lnTo>
                    <a:pt x="238" y="720"/>
                  </a:lnTo>
                  <a:lnTo>
                    <a:pt x="239" y="720"/>
                  </a:lnTo>
                  <a:lnTo>
                    <a:pt x="239" y="719"/>
                  </a:lnTo>
                  <a:lnTo>
                    <a:pt x="238" y="719"/>
                  </a:lnTo>
                  <a:lnTo>
                    <a:pt x="237" y="719"/>
                  </a:lnTo>
                  <a:lnTo>
                    <a:pt x="237" y="717"/>
                  </a:lnTo>
                  <a:lnTo>
                    <a:pt x="238" y="717"/>
                  </a:lnTo>
                  <a:lnTo>
                    <a:pt x="238" y="718"/>
                  </a:lnTo>
                  <a:lnTo>
                    <a:pt x="239" y="718"/>
                  </a:lnTo>
                  <a:lnTo>
                    <a:pt x="240" y="719"/>
                  </a:lnTo>
                  <a:lnTo>
                    <a:pt x="241" y="719"/>
                  </a:lnTo>
                  <a:lnTo>
                    <a:pt x="241" y="718"/>
                  </a:lnTo>
                  <a:lnTo>
                    <a:pt x="240" y="717"/>
                  </a:lnTo>
                  <a:lnTo>
                    <a:pt x="239" y="716"/>
                  </a:lnTo>
                  <a:lnTo>
                    <a:pt x="239" y="715"/>
                  </a:lnTo>
                  <a:lnTo>
                    <a:pt x="241" y="716"/>
                  </a:lnTo>
                  <a:lnTo>
                    <a:pt x="242" y="717"/>
                  </a:lnTo>
                  <a:lnTo>
                    <a:pt x="242" y="718"/>
                  </a:lnTo>
                  <a:lnTo>
                    <a:pt x="243" y="719"/>
                  </a:lnTo>
                  <a:lnTo>
                    <a:pt x="243" y="720"/>
                  </a:lnTo>
                  <a:lnTo>
                    <a:pt x="243" y="721"/>
                  </a:lnTo>
                  <a:lnTo>
                    <a:pt x="241" y="723"/>
                  </a:lnTo>
                  <a:lnTo>
                    <a:pt x="240" y="726"/>
                  </a:lnTo>
                  <a:lnTo>
                    <a:pt x="239" y="727"/>
                  </a:lnTo>
                  <a:lnTo>
                    <a:pt x="238" y="727"/>
                  </a:lnTo>
                  <a:lnTo>
                    <a:pt x="238" y="726"/>
                  </a:lnTo>
                  <a:lnTo>
                    <a:pt x="239" y="725"/>
                  </a:lnTo>
                  <a:lnTo>
                    <a:pt x="238" y="725"/>
                  </a:lnTo>
                  <a:lnTo>
                    <a:pt x="237" y="725"/>
                  </a:lnTo>
                  <a:lnTo>
                    <a:pt x="235" y="725"/>
                  </a:lnTo>
                  <a:lnTo>
                    <a:pt x="235" y="723"/>
                  </a:lnTo>
                  <a:lnTo>
                    <a:pt x="234" y="723"/>
                  </a:lnTo>
                  <a:lnTo>
                    <a:pt x="234" y="725"/>
                  </a:lnTo>
                  <a:lnTo>
                    <a:pt x="234" y="726"/>
                  </a:lnTo>
                  <a:lnTo>
                    <a:pt x="233" y="726"/>
                  </a:lnTo>
                  <a:close/>
                  <a:moveTo>
                    <a:pt x="246" y="717"/>
                  </a:moveTo>
                  <a:lnTo>
                    <a:pt x="245" y="716"/>
                  </a:lnTo>
                  <a:lnTo>
                    <a:pt x="244" y="715"/>
                  </a:lnTo>
                  <a:lnTo>
                    <a:pt x="244" y="714"/>
                  </a:lnTo>
                  <a:lnTo>
                    <a:pt x="243" y="713"/>
                  </a:lnTo>
                  <a:lnTo>
                    <a:pt x="242" y="713"/>
                  </a:lnTo>
                  <a:lnTo>
                    <a:pt x="240" y="712"/>
                  </a:lnTo>
                  <a:lnTo>
                    <a:pt x="239" y="712"/>
                  </a:lnTo>
                  <a:lnTo>
                    <a:pt x="240" y="711"/>
                  </a:lnTo>
                  <a:lnTo>
                    <a:pt x="240" y="710"/>
                  </a:lnTo>
                  <a:lnTo>
                    <a:pt x="241" y="710"/>
                  </a:lnTo>
                  <a:lnTo>
                    <a:pt x="242" y="710"/>
                  </a:lnTo>
                  <a:lnTo>
                    <a:pt x="243" y="710"/>
                  </a:lnTo>
                  <a:lnTo>
                    <a:pt x="245" y="711"/>
                  </a:lnTo>
                  <a:lnTo>
                    <a:pt x="246" y="711"/>
                  </a:lnTo>
                  <a:lnTo>
                    <a:pt x="247" y="712"/>
                  </a:lnTo>
                  <a:lnTo>
                    <a:pt x="246" y="714"/>
                  </a:lnTo>
                  <a:lnTo>
                    <a:pt x="246" y="715"/>
                  </a:lnTo>
                  <a:lnTo>
                    <a:pt x="246" y="716"/>
                  </a:lnTo>
                  <a:lnTo>
                    <a:pt x="246" y="717"/>
                  </a:lnTo>
                  <a:close/>
                  <a:moveTo>
                    <a:pt x="234" y="715"/>
                  </a:moveTo>
                  <a:lnTo>
                    <a:pt x="233" y="715"/>
                  </a:lnTo>
                  <a:lnTo>
                    <a:pt x="233" y="714"/>
                  </a:lnTo>
                  <a:lnTo>
                    <a:pt x="232" y="714"/>
                  </a:lnTo>
                  <a:lnTo>
                    <a:pt x="234" y="712"/>
                  </a:lnTo>
                  <a:lnTo>
                    <a:pt x="235" y="713"/>
                  </a:lnTo>
                  <a:lnTo>
                    <a:pt x="237" y="714"/>
                  </a:lnTo>
                  <a:lnTo>
                    <a:pt x="237" y="715"/>
                  </a:lnTo>
                  <a:lnTo>
                    <a:pt x="235" y="715"/>
                  </a:lnTo>
                  <a:lnTo>
                    <a:pt x="234" y="715"/>
                  </a:lnTo>
                  <a:close/>
                  <a:moveTo>
                    <a:pt x="249" y="721"/>
                  </a:moveTo>
                  <a:lnTo>
                    <a:pt x="249" y="720"/>
                  </a:lnTo>
                  <a:lnTo>
                    <a:pt x="248" y="719"/>
                  </a:lnTo>
                  <a:lnTo>
                    <a:pt x="247" y="719"/>
                  </a:lnTo>
                  <a:lnTo>
                    <a:pt x="247" y="718"/>
                  </a:lnTo>
                  <a:lnTo>
                    <a:pt x="248" y="717"/>
                  </a:lnTo>
                  <a:lnTo>
                    <a:pt x="250" y="717"/>
                  </a:lnTo>
                  <a:lnTo>
                    <a:pt x="250" y="715"/>
                  </a:lnTo>
                  <a:lnTo>
                    <a:pt x="249" y="715"/>
                  </a:lnTo>
                  <a:lnTo>
                    <a:pt x="248" y="715"/>
                  </a:lnTo>
                  <a:lnTo>
                    <a:pt x="248" y="714"/>
                  </a:lnTo>
                  <a:lnTo>
                    <a:pt x="249" y="713"/>
                  </a:lnTo>
                  <a:lnTo>
                    <a:pt x="250" y="713"/>
                  </a:lnTo>
                  <a:lnTo>
                    <a:pt x="250" y="712"/>
                  </a:lnTo>
                  <a:lnTo>
                    <a:pt x="249" y="712"/>
                  </a:lnTo>
                  <a:lnTo>
                    <a:pt x="248" y="713"/>
                  </a:lnTo>
                  <a:lnTo>
                    <a:pt x="247" y="714"/>
                  </a:lnTo>
                  <a:lnTo>
                    <a:pt x="247" y="713"/>
                  </a:lnTo>
                  <a:lnTo>
                    <a:pt x="247" y="712"/>
                  </a:lnTo>
                  <a:lnTo>
                    <a:pt x="247" y="711"/>
                  </a:lnTo>
                  <a:lnTo>
                    <a:pt x="247" y="710"/>
                  </a:lnTo>
                  <a:lnTo>
                    <a:pt x="246" y="710"/>
                  </a:lnTo>
                  <a:lnTo>
                    <a:pt x="246" y="709"/>
                  </a:lnTo>
                  <a:lnTo>
                    <a:pt x="245" y="709"/>
                  </a:lnTo>
                  <a:lnTo>
                    <a:pt x="245" y="708"/>
                  </a:lnTo>
                  <a:lnTo>
                    <a:pt x="246" y="708"/>
                  </a:lnTo>
                  <a:lnTo>
                    <a:pt x="247" y="707"/>
                  </a:lnTo>
                  <a:lnTo>
                    <a:pt x="249" y="709"/>
                  </a:lnTo>
                  <a:lnTo>
                    <a:pt x="250" y="710"/>
                  </a:lnTo>
                  <a:lnTo>
                    <a:pt x="251" y="711"/>
                  </a:lnTo>
                  <a:lnTo>
                    <a:pt x="252" y="712"/>
                  </a:lnTo>
                  <a:lnTo>
                    <a:pt x="252" y="713"/>
                  </a:lnTo>
                  <a:lnTo>
                    <a:pt x="252" y="714"/>
                  </a:lnTo>
                  <a:lnTo>
                    <a:pt x="253" y="715"/>
                  </a:lnTo>
                  <a:lnTo>
                    <a:pt x="254" y="716"/>
                  </a:lnTo>
                  <a:lnTo>
                    <a:pt x="254" y="717"/>
                  </a:lnTo>
                  <a:lnTo>
                    <a:pt x="253" y="717"/>
                  </a:lnTo>
                  <a:lnTo>
                    <a:pt x="253" y="718"/>
                  </a:lnTo>
                  <a:lnTo>
                    <a:pt x="251" y="718"/>
                  </a:lnTo>
                  <a:lnTo>
                    <a:pt x="250" y="719"/>
                  </a:lnTo>
                  <a:lnTo>
                    <a:pt x="250" y="721"/>
                  </a:lnTo>
                  <a:lnTo>
                    <a:pt x="249" y="721"/>
                  </a:lnTo>
                  <a:close/>
                  <a:moveTo>
                    <a:pt x="221" y="689"/>
                  </a:moveTo>
                  <a:lnTo>
                    <a:pt x="220" y="689"/>
                  </a:lnTo>
                  <a:lnTo>
                    <a:pt x="220" y="688"/>
                  </a:lnTo>
                  <a:lnTo>
                    <a:pt x="221" y="688"/>
                  </a:lnTo>
                  <a:lnTo>
                    <a:pt x="222" y="688"/>
                  </a:lnTo>
                  <a:lnTo>
                    <a:pt x="222" y="689"/>
                  </a:lnTo>
                  <a:lnTo>
                    <a:pt x="221" y="689"/>
                  </a:lnTo>
                  <a:close/>
                  <a:moveTo>
                    <a:pt x="225" y="692"/>
                  </a:moveTo>
                  <a:lnTo>
                    <a:pt x="224" y="691"/>
                  </a:lnTo>
                  <a:lnTo>
                    <a:pt x="224" y="690"/>
                  </a:lnTo>
                  <a:lnTo>
                    <a:pt x="224" y="689"/>
                  </a:lnTo>
                  <a:lnTo>
                    <a:pt x="224" y="688"/>
                  </a:lnTo>
                  <a:lnTo>
                    <a:pt x="225" y="688"/>
                  </a:lnTo>
                  <a:lnTo>
                    <a:pt x="225" y="687"/>
                  </a:lnTo>
                  <a:lnTo>
                    <a:pt x="223" y="687"/>
                  </a:lnTo>
                  <a:lnTo>
                    <a:pt x="223" y="686"/>
                  </a:lnTo>
                  <a:lnTo>
                    <a:pt x="224" y="686"/>
                  </a:lnTo>
                  <a:lnTo>
                    <a:pt x="228" y="686"/>
                  </a:lnTo>
                  <a:lnTo>
                    <a:pt x="229" y="688"/>
                  </a:lnTo>
                  <a:lnTo>
                    <a:pt x="230" y="689"/>
                  </a:lnTo>
                  <a:lnTo>
                    <a:pt x="231" y="688"/>
                  </a:lnTo>
                  <a:lnTo>
                    <a:pt x="235" y="688"/>
                  </a:lnTo>
                  <a:lnTo>
                    <a:pt x="237" y="688"/>
                  </a:lnTo>
                  <a:lnTo>
                    <a:pt x="237" y="687"/>
                  </a:lnTo>
                  <a:lnTo>
                    <a:pt x="238" y="686"/>
                  </a:lnTo>
                  <a:lnTo>
                    <a:pt x="238" y="687"/>
                  </a:lnTo>
                  <a:lnTo>
                    <a:pt x="239" y="688"/>
                  </a:lnTo>
                  <a:lnTo>
                    <a:pt x="239" y="690"/>
                  </a:lnTo>
                  <a:lnTo>
                    <a:pt x="239" y="691"/>
                  </a:lnTo>
                  <a:lnTo>
                    <a:pt x="238" y="691"/>
                  </a:lnTo>
                  <a:lnTo>
                    <a:pt x="237" y="692"/>
                  </a:lnTo>
                  <a:lnTo>
                    <a:pt x="235" y="692"/>
                  </a:lnTo>
                  <a:lnTo>
                    <a:pt x="234" y="691"/>
                  </a:lnTo>
                  <a:lnTo>
                    <a:pt x="233" y="690"/>
                  </a:lnTo>
                  <a:lnTo>
                    <a:pt x="232" y="690"/>
                  </a:lnTo>
                  <a:lnTo>
                    <a:pt x="231" y="690"/>
                  </a:lnTo>
                  <a:lnTo>
                    <a:pt x="231" y="691"/>
                  </a:lnTo>
                  <a:lnTo>
                    <a:pt x="231" y="692"/>
                  </a:lnTo>
                  <a:lnTo>
                    <a:pt x="230" y="692"/>
                  </a:lnTo>
                  <a:lnTo>
                    <a:pt x="227" y="691"/>
                  </a:lnTo>
                  <a:lnTo>
                    <a:pt x="226" y="692"/>
                  </a:lnTo>
                  <a:lnTo>
                    <a:pt x="225" y="692"/>
                  </a:lnTo>
                  <a:close/>
                  <a:moveTo>
                    <a:pt x="232" y="666"/>
                  </a:moveTo>
                  <a:lnTo>
                    <a:pt x="232" y="665"/>
                  </a:lnTo>
                  <a:lnTo>
                    <a:pt x="234" y="665"/>
                  </a:lnTo>
                  <a:lnTo>
                    <a:pt x="235" y="665"/>
                  </a:lnTo>
                  <a:lnTo>
                    <a:pt x="237" y="665"/>
                  </a:lnTo>
                  <a:lnTo>
                    <a:pt x="238" y="666"/>
                  </a:lnTo>
                  <a:lnTo>
                    <a:pt x="237" y="666"/>
                  </a:lnTo>
                  <a:lnTo>
                    <a:pt x="234" y="666"/>
                  </a:lnTo>
                  <a:lnTo>
                    <a:pt x="233" y="666"/>
                  </a:lnTo>
                  <a:lnTo>
                    <a:pt x="232" y="666"/>
                  </a:lnTo>
                  <a:close/>
                  <a:moveTo>
                    <a:pt x="230" y="678"/>
                  </a:moveTo>
                  <a:lnTo>
                    <a:pt x="229" y="677"/>
                  </a:lnTo>
                  <a:lnTo>
                    <a:pt x="229" y="676"/>
                  </a:lnTo>
                  <a:lnTo>
                    <a:pt x="230" y="675"/>
                  </a:lnTo>
                  <a:lnTo>
                    <a:pt x="231" y="675"/>
                  </a:lnTo>
                  <a:lnTo>
                    <a:pt x="232" y="674"/>
                  </a:lnTo>
                  <a:lnTo>
                    <a:pt x="233" y="675"/>
                  </a:lnTo>
                  <a:lnTo>
                    <a:pt x="233" y="676"/>
                  </a:lnTo>
                  <a:lnTo>
                    <a:pt x="234" y="677"/>
                  </a:lnTo>
                  <a:lnTo>
                    <a:pt x="234" y="678"/>
                  </a:lnTo>
                  <a:lnTo>
                    <a:pt x="233" y="678"/>
                  </a:lnTo>
                  <a:lnTo>
                    <a:pt x="230" y="678"/>
                  </a:lnTo>
                  <a:close/>
                  <a:moveTo>
                    <a:pt x="243" y="681"/>
                  </a:moveTo>
                  <a:lnTo>
                    <a:pt x="242" y="680"/>
                  </a:lnTo>
                  <a:lnTo>
                    <a:pt x="242" y="679"/>
                  </a:lnTo>
                  <a:lnTo>
                    <a:pt x="244" y="678"/>
                  </a:lnTo>
                  <a:lnTo>
                    <a:pt x="244" y="677"/>
                  </a:lnTo>
                  <a:lnTo>
                    <a:pt x="243" y="676"/>
                  </a:lnTo>
                  <a:lnTo>
                    <a:pt x="239" y="676"/>
                  </a:lnTo>
                  <a:lnTo>
                    <a:pt x="237" y="676"/>
                  </a:lnTo>
                  <a:lnTo>
                    <a:pt x="235" y="676"/>
                  </a:lnTo>
                  <a:lnTo>
                    <a:pt x="234" y="675"/>
                  </a:lnTo>
                  <a:lnTo>
                    <a:pt x="234" y="674"/>
                  </a:lnTo>
                  <a:lnTo>
                    <a:pt x="234" y="673"/>
                  </a:lnTo>
                  <a:lnTo>
                    <a:pt x="235" y="673"/>
                  </a:lnTo>
                  <a:lnTo>
                    <a:pt x="237" y="673"/>
                  </a:lnTo>
                  <a:lnTo>
                    <a:pt x="237" y="672"/>
                  </a:lnTo>
                  <a:lnTo>
                    <a:pt x="235" y="672"/>
                  </a:lnTo>
                  <a:lnTo>
                    <a:pt x="237" y="671"/>
                  </a:lnTo>
                  <a:lnTo>
                    <a:pt x="237" y="670"/>
                  </a:lnTo>
                  <a:lnTo>
                    <a:pt x="235" y="670"/>
                  </a:lnTo>
                  <a:lnTo>
                    <a:pt x="234" y="671"/>
                  </a:lnTo>
                  <a:lnTo>
                    <a:pt x="233" y="671"/>
                  </a:lnTo>
                  <a:lnTo>
                    <a:pt x="233" y="670"/>
                  </a:lnTo>
                  <a:lnTo>
                    <a:pt x="235" y="669"/>
                  </a:lnTo>
                  <a:lnTo>
                    <a:pt x="237" y="668"/>
                  </a:lnTo>
                  <a:lnTo>
                    <a:pt x="237" y="667"/>
                  </a:lnTo>
                  <a:lnTo>
                    <a:pt x="238" y="667"/>
                  </a:lnTo>
                  <a:lnTo>
                    <a:pt x="239" y="667"/>
                  </a:lnTo>
                  <a:lnTo>
                    <a:pt x="243" y="672"/>
                  </a:lnTo>
                  <a:lnTo>
                    <a:pt x="244" y="672"/>
                  </a:lnTo>
                  <a:lnTo>
                    <a:pt x="246" y="673"/>
                  </a:lnTo>
                  <a:lnTo>
                    <a:pt x="247" y="673"/>
                  </a:lnTo>
                  <a:lnTo>
                    <a:pt x="249" y="674"/>
                  </a:lnTo>
                  <a:lnTo>
                    <a:pt x="251" y="675"/>
                  </a:lnTo>
                  <a:lnTo>
                    <a:pt x="251" y="676"/>
                  </a:lnTo>
                  <a:lnTo>
                    <a:pt x="252" y="678"/>
                  </a:lnTo>
                  <a:lnTo>
                    <a:pt x="252" y="679"/>
                  </a:lnTo>
                  <a:lnTo>
                    <a:pt x="251" y="681"/>
                  </a:lnTo>
                  <a:lnTo>
                    <a:pt x="250" y="681"/>
                  </a:lnTo>
                  <a:lnTo>
                    <a:pt x="249" y="680"/>
                  </a:lnTo>
                  <a:lnTo>
                    <a:pt x="248" y="679"/>
                  </a:lnTo>
                  <a:lnTo>
                    <a:pt x="247" y="679"/>
                  </a:lnTo>
                  <a:lnTo>
                    <a:pt x="246" y="679"/>
                  </a:lnTo>
                  <a:lnTo>
                    <a:pt x="244" y="681"/>
                  </a:lnTo>
                  <a:lnTo>
                    <a:pt x="243" y="681"/>
                  </a:lnTo>
                  <a:close/>
                  <a:moveTo>
                    <a:pt x="242" y="688"/>
                  </a:moveTo>
                  <a:lnTo>
                    <a:pt x="242" y="687"/>
                  </a:lnTo>
                  <a:lnTo>
                    <a:pt x="242" y="686"/>
                  </a:lnTo>
                  <a:lnTo>
                    <a:pt x="242" y="685"/>
                  </a:lnTo>
                  <a:lnTo>
                    <a:pt x="241" y="685"/>
                  </a:lnTo>
                  <a:lnTo>
                    <a:pt x="240" y="684"/>
                  </a:lnTo>
                  <a:lnTo>
                    <a:pt x="240" y="683"/>
                  </a:lnTo>
                  <a:lnTo>
                    <a:pt x="239" y="682"/>
                  </a:lnTo>
                  <a:lnTo>
                    <a:pt x="239" y="681"/>
                  </a:lnTo>
                  <a:lnTo>
                    <a:pt x="240" y="681"/>
                  </a:lnTo>
                  <a:lnTo>
                    <a:pt x="242" y="683"/>
                  </a:lnTo>
                  <a:lnTo>
                    <a:pt x="243" y="683"/>
                  </a:lnTo>
                  <a:lnTo>
                    <a:pt x="244" y="683"/>
                  </a:lnTo>
                  <a:lnTo>
                    <a:pt x="244" y="684"/>
                  </a:lnTo>
                  <a:lnTo>
                    <a:pt x="244" y="685"/>
                  </a:lnTo>
                  <a:lnTo>
                    <a:pt x="243" y="686"/>
                  </a:lnTo>
                  <a:lnTo>
                    <a:pt x="244" y="687"/>
                  </a:lnTo>
                  <a:lnTo>
                    <a:pt x="243" y="688"/>
                  </a:lnTo>
                  <a:lnTo>
                    <a:pt x="242" y="688"/>
                  </a:lnTo>
                  <a:close/>
                  <a:moveTo>
                    <a:pt x="246" y="684"/>
                  </a:moveTo>
                  <a:lnTo>
                    <a:pt x="247" y="682"/>
                  </a:lnTo>
                  <a:lnTo>
                    <a:pt x="246" y="682"/>
                  </a:lnTo>
                  <a:lnTo>
                    <a:pt x="246" y="683"/>
                  </a:lnTo>
                  <a:lnTo>
                    <a:pt x="245" y="683"/>
                  </a:lnTo>
                  <a:lnTo>
                    <a:pt x="245" y="682"/>
                  </a:lnTo>
                  <a:lnTo>
                    <a:pt x="246" y="682"/>
                  </a:lnTo>
                  <a:lnTo>
                    <a:pt x="247" y="681"/>
                  </a:lnTo>
                  <a:lnTo>
                    <a:pt x="247" y="680"/>
                  </a:lnTo>
                  <a:lnTo>
                    <a:pt x="248" y="680"/>
                  </a:lnTo>
                  <a:lnTo>
                    <a:pt x="248" y="681"/>
                  </a:lnTo>
                  <a:lnTo>
                    <a:pt x="249" y="681"/>
                  </a:lnTo>
                  <a:lnTo>
                    <a:pt x="249" y="682"/>
                  </a:lnTo>
                  <a:lnTo>
                    <a:pt x="249" y="683"/>
                  </a:lnTo>
                  <a:lnTo>
                    <a:pt x="248" y="684"/>
                  </a:lnTo>
                  <a:lnTo>
                    <a:pt x="247" y="685"/>
                  </a:lnTo>
                  <a:lnTo>
                    <a:pt x="246" y="684"/>
                  </a:lnTo>
                  <a:close/>
                  <a:moveTo>
                    <a:pt x="228" y="700"/>
                  </a:moveTo>
                  <a:lnTo>
                    <a:pt x="229" y="700"/>
                  </a:lnTo>
                  <a:lnTo>
                    <a:pt x="229" y="701"/>
                  </a:lnTo>
                  <a:lnTo>
                    <a:pt x="229" y="702"/>
                  </a:lnTo>
                  <a:lnTo>
                    <a:pt x="230" y="702"/>
                  </a:lnTo>
                  <a:lnTo>
                    <a:pt x="231" y="702"/>
                  </a:lnTo>
                  <a:lnTo>
                    <a:pt x="232" y="703"/>
                  </a:lnTo>
                  <a:lnTo>
                    <a:pt x="232" y="704"/>
                  </a:lnTo>
                  <a:lnTo>
                    <a:pt x="231" y="704"/>
                  </a:lnTo>
                  <a:lnTo>
                    <a:pt x="230" y="704"/>
                  </a:lnTo>
                  <a:lnTo>
                    <a:pt x="230" y="703"/>
                  </a:lnTo>
                  <a:lnTo>
                    <a:pt x="228" y="703"/>
                  </a:lnTo>
                  <a:lnTo>
                    <a:pt x="228" y="702"/>
                  </a:lnTo>
                  <a:lnTo>
                    <a:pt x="227" y="702"/>
                  </a:lnTo>
                  <a:lnTo>
                    <a:pt x="227" y="701"/>
                  </a:lnTo>
                  <a:lnTo>
                    <a:pt x="228" y="701"/>
                  </a:lnTo>
                  <a:lnTo>
                    <a:pt x="228" y="700"/>
                  </a:lnTo>
                  <a:close/>
                  <a:moveTo>
                    <a:pt x="244" y="707"/>
                  </a:moveTo>
                  <a:lnTo>
                    <a:pt x="244" y="706"/>
                  </a:lnTo>
                  <a:lnTo>
                    <a:pt x="243" y="705"/>
                  </a:lnTo>
                  <a:lnTo>
                    <a:pt x="243" y="704"/>
                  </a:lnTo>
                  <a:lnTo>
                    <a:pt x="242" y="703"/>
                  </a:lnTo>
                  <a:lnTo>
                    <a:pt x="241" y="703"/>
                  </a:lnTo>
                  <a:lnTo>
                    <a:pt x="241" y="702"/>
                  </a:lnTo>
                  <a:lnTo>
                    <a:pt x="243" y="701"/>
                  </a:lnTo>
                  <a:lnTo>
                    <a:pt x="243" y="702"/>
                  </a:lnTo>
                  <a:lnTo>
                    <a:pt x="244" y="702"/>
                  </a:lnTo>
                  <a:lnTo>
                    <a:pt x="244" y="703"/>
                  </a:lnTo>
                  <a:lnTo>
                    <a:pt x="245" y="703"/>
                  </a:lnTo>
                  <a:lnTo>
                    <a:pt x="244" y="702"/>
                  </a:lnTo>
                  <a:lnTo>
                    <a:pt x="245" y="702"/>
                  </a:lnTo>
                  <a:lnTo>
                    <a:pt x="246" y="702"/>
                  </a:lnTo>
                  <a:lnTo>
                    <a:pt x="246" y="703"/>
                  </a:lnTo>
                  <a:lnTo>
                    <a:pt x="246" y="704"/>
                  </a:lnTo>
                  <a:lnTo>
                    <a:pt x="246" y="705"/>
                  </a:lnTo>
                  <a:lnTo>
                    <a:pt x="247" y="706"/>
                  </a:lnTo>
                  <a:lnTo>
                    <a:pt x="246" y="707"/>
                  </a:lnTo>
                  <a:lnTo>
                    <a:pt x="245" y="707"/>
                  </a:lnTo>
                  <a:lnTo>
                    <a:pt x="244" y="707"/>
                  </a:lnTo>
                  <a:close/>
                  <a:moveTo>
                    <a:pt x="228" y="700"/>
                  </a:moveTo>
                  <a:lnTo>
                    <a:pt x="227" y="700"/>
                  </a:lnTo>
                  <a:lnTo>
                    <a:pt x="225" y="699"/>
                  </a:lnTo>
                  <a:lnTo>
                    <a:pt x="224" y="699"/>
                  </a:lnTo>
                  <a:lnTo>
                    <a:pt x="224" y="698"/>
                  </a:lnTo>
                  <a:lnTo>
                    <a:pt x="223" y="698"/>
                  </a:lnTo>
                  <a:lnTo>
                    <a:pt x="222" y="698"/>
                  </a:lnTo>
                  <a:lnTo>
                    <a:pt x="222" y="697"/>
                  </a:lnTo>
                  <a:lnTo>
                    <a:pt x="223" y="697"/>
                  </a:lnTo>
                  <a:lnTo>
                    <a:pt x="224" y="697"/>
                  </a:lnTo>
                  <a:lnTo>
                    <a:pt x="225" y="696"/>
                  </a:lnTo>
                  <a:lnTo>
                    <a:pt x="227" y="697"/>
                  </a:lnTo>
                  <a:lnTo>
                    <a:pt x="227" y="698"/>
                  </a:lnTo>
                  <a:lnTo>
                    <a:pt x="226" y="698"/>
                  </a:lnTo>
                  <a:lnTo>
                    <a:pt x="226" y="699"/>
                  </a:lnTo>
                  <a:lnTo>
                    <a:pt x="227" y="699"/>
                  </a:lnTo>
                  <a:lnTo>
                    <a:pt x="228" y="700"/>
                  </a:lnTo>
                  <a:close/>
                  <a:moveTo>
                    <a:pt x="233" y="702"/>
                  </a:moveTo>
                  <a:lnTo>
                    <a:pt x="233" y="701"/>
                  </a:lnTo>
                  <a:lnTo>
                    <a:pt x="232" y="701"/>
                  </a:lnTo>
                  <a:lnTo>
                    <a:pt x="231" y="700"/>
                  </a:lnTo>
                  <a:lnTo>
                    <a:pt x="230" y="700"/>
                  </a:lnTo>
                  <a:lnTo>
                    <a:pt x="230" y="699"/>
                  </a:lnTo>
                  <a:lnTo>
                    <a:pt x="231" y="698"/>
                  </a:lnTo>
                  <a:lnTo>
                    <a:pt x="231" y="697"/>
                  </a:lnTo>
                  <a:lnTo>
                    <a:pt x="232" y="696"/>
                  </a:lnTo>
                  <a:lnTo>
                    <a:pt x="234" y="696"/>
                  </a:lnTo>
                  <a:lnTo>
                    <a:pt x="235" y="695"/>
                  </a:lnTo>
                  <a:lnTo>
                    <a:pt x="237" y="695"/>
                  </a:lnTo>
                  <a:lnTo>
                    <a:pt x="238" y="696"/>
                  </a:lnTo>
                  <a:lnTo>
                    <a:pt x="239" y="696"/>
                  </a:lnTo>
                  <a:lnTo>
                    <a:pt x="239" y="695"/>
                  </a:lnTo>
                  <a:lnTo>
                    <a:pt x="238" y="695"/>
                  </a:lnTo>
                  <a:lnTo>
                    <a:pt x="238" y="694"/>
                  </a:lnTo>
                  <a:lnTo>
                    <a:pt x="238" y="692"/>
                  </a:lnTo>
                  <a:lnTo>
                    <a:pt x="239" y="692"/>
                  </a:lnTo>
                  <a:lnTo>
                    <a:pt x="240" y="694"/>
                  </a:lnTo>
                  <a:lnTo>
                    <a:pt x="241" y="694"/>
                  </a:lnTo>
                  <a:lnTo>
                    <a:pt x="241" y="696"/>
                  </a:lnTo>
                  <a:lnTo>
                    <a:pt x="240" y="696"/>
                  </a:lnTo>
                  <a:lnTo>
                    <a:pt x="238" y="697"/>
                  </a:lnTo>
                  <a:lnTo>
                    <a:pt x="239" y="698"/>
                  </a:lnTo>
                  <a:lnTo>
                    <a:pt x="238" y="699"/>
                  </a:lnTo>
                  <a:lnTo>
                    <a:pt x="238" y="698"/>
                  </a:lnTo>
                  <a:lnTo>
                    <a:pt x="237" y="698"/>
                  </a:lnTo>
                  <a:lnTo>
                    <a:pt x="237" y="699"/>
                  </a:lnTo>
                  <a:lnTo>
                    <a:pt x="237" y="700"/>
                  </a:lnTo>
                  <a:lnTo>
                    <a:pt x="235" y="700"/>
                  </a:lnTo>
                  <a:lnTo>
                    <a:pt x="235" y="701"/>
                  </a:lnTo>
                  <a:lnTo>
                    <a:pt x="233" y="702"/>
                  </a:lnTo>
                  <a:close/>
                  <a:moveTo>
                    <a:pt x="228" y="737"/>
                  </a:moveTo>
                  <a:lnTo>
                    <a:pt x="227" y="737"/>
                  </a:lnTo>
                  <a:lnTo>
                    <a:pt x="226" y="736"/>
                  </a:lnTo>
                  <a:lnTo>
                    <a:pt x="225" y="735"/>
                  </a:lnTo>
                  <a:lnTo>
                    <a:pt x="226" y="733"/>
                  </a:lnTo>
                  <a:lnTo>
                    <a:pt x="227" y="732"/>
                  </a:lnTo>
                  <a:lnTo>
                    <a:pt x="227" y="731"/>
                  </a:lnTo>
                  <a:lnTo>
                    <a:pt x="228" y="730"/>
                  </a:lnTo>
                  <a:lnTo>
                    <a:pt x="228" y="731"/>
                  </a:lnTo>
                  <a:lnTo>
                    <a:pt x="228" y="732"/>
                  </a:lnTo>
                  <a:lnTo>
                    <a:pt x="229" y="732"/>
                  </a:lnTo>
                  <a:lnTo>
                    <a:pt x="229" y="733"/>
                  </a:lnTo>
                  <a:lnTo>
                    <a:pt x="229" y="734"/>
                  </a:lnTo>
                  <a:lnTo>
                    <a:pt x="230" y="734"/>
                  </a:lnTo>
                  <a:lnTo>
                    <a:pt x="229" y="735"/>
                  </a:lnTo>
                  <a:lnTo>
                    <a:pt x="228" y="737"/>
                  </a:lnTo>
                  <a:close/>
                  <a:moveTo>
                    <a:pt x="238" y="735"/>
                  </a:moveTo>
                  <a:lnTo>
                    <a:pt x="237" y="735"/>
                  </a:lnTo>
                  <a:lnTo>
                    <a:pt x="237" y="734"/>
                  </a:lnTo>
                  <a:lnTo>
                    <a:pt x="237" y="733"/>
                  </a:lnTo>
                  <a:lnTo>
                    <a:pt x="235" y="732"/>
                  </a:lnTo>
                  <a:lnTo>
                    <a:pt x="237" y="731"/>
                  </a:lnTo>
                  <a:lnTo>
                    <a:pt x="239" y="730"/>
                  </a:lnTo>
                  <a:lnTo>
                    <a:pt x="240" y="730"/>
                  </a:lnTo>
                  <a:lnTo>
                    <a:pt x="240" y="731"/>
                  </a:lnTo>
                  <a:lnTo>
                    <a:pt x="240" y="732"/>
                  </a:lnTo>
                  <a:lnTo>
                    <a:pt x="241" y="733"/>
                  </a:lnTo>
                  <a:lnTo>
                    <a:pt x="240" y="734"/>
                  </a:lnTo>
                  <a:lnTo>
                    <a:pt x="239" y="735"/>
                  </a:lnTo>
                  <a:lnTo>
                    <a:pt x="238" y="735"/>
                  </a:lnTo>
                  <a:close/>
                  <a:moveTo>
                    <a:pt x="247" y="736"/>
                  </a:moveTo>
                  <a:lnTo>
                    <a:pt x="246" y="735"/>
                  </a:lnTo>
                  <a:lnTo>
                    <a:pt x="246" y="734"/>
                  </a:lnTo>
                  <a:lnTo>
                    <a:pt x="247" y="734"/>
                  </a:lnTo>
                  <a:lnTo>
                    <a:pt x="248" y="734"/>
                  </a:lnTo>
                  <a:lnTo>
                    <a:pt x="248" y="735"/>
                  </a:lnTo>
                  <a:lnTo>
                    <a:pt x="248" y="736"/>
                  </a:lnTo>
                  <a:lnTo>
                    <a:pt x="247" y="736"/>
                  </a:lnTo>
                  <a:close/>
                  <a:moveTo>
                    <a:pt x="231" y="729"/>
                  </a:moveTo>
                  <a:lnTo>
                    <a:pt x="231" y="728"/>
                  </a:lnTo>
                  <a:lnTo>
                    <a:pt x="232" y="727"/>
                  </a:lnTo>
                  <a:lnTo>
                    <a:pt x="234" y="728"/>
                  </a:lnTo>
                  <a:lnTo>
                    <a:pt x="234" y="729"/>
                  </a:lnTo>
                  <a:lnTo>
                    <a:pt x="233" y="729"/>
                  </a:lnTo>
                  <a:lnTo>
                    <a:pt x="232" y="729"/>
                  </a:lnTo>
                  <a:lnTo>
                    <a:pt x="231" y="729"/>
                  </a:lnTo>
                  <a:close/>
                  <a:moveTo>
                    <a:pt x="243" y="731"/>
                  </a:moveTo>
                  <a:lnTo>
                    <a:pt x="242" y="731"/>
                  </a:lnTo>
                  <a:lnTo>
                    <a:pt x="242" y="730"/>
                  </a:lnTo>
                  <a:lnTo>
                    <a:pt x="243" y="730"/>
                  </a:lnTo>
                  <a:lnTo>
                    <a:pt x="244" y="730"/>
                  </a:lnTo>
                  <a:lnTo>
                    <a:pt x="244" y="731"/>
                  </a:lnTo>
                  <a:lnTo>
                    <a:pt x="243" y="731"/>
                  </a:lnTo>
                  <a:close/>
                  <a:moveTo>
                    <a:pt x="254" y="673"/>
                  </a:moveTo>
                  <a:lnTo>
                    <a:pt x="253" y="672"/>
                  </a:lnTo>
                  <a:lnTo>
                    <a:pt x="251" y="670"/>
                  </a:lnTo>
                  <a:lnTo>
                    <a:pt x="250" y="670"/>
                  </a:lnTo>
                  <a:lnTo>
                    <a:pt x="248" y="670"/>
                  </a:lnTo>
                  <a:lnTo>
                    <a:pt x="248" y="669"/>
                  </a:lnTo>
                  <a:lnTo>
                    <a:pt x="248" y="668"/>
                  </a:lnTo>
                  <a:lnTo>
                    <a:pt x="250" y="668"/>
                  </a:lnTo>
                  <a:lnTo>
                    <a:pt x="250" y="667"/>
                  </a:lnTo>
                  <a:lnTo>
                    <a:pt x="251" y="667"/>
                  </a:lnTo>
                  <a:lnTo>
                    <a:pt x="251" y="668"/>
                  </a:lnTo>
                  <a:lnTo>
                    <a:pt x="254" y="671"/>
                  </a:lnTo>
                  <a:lnTo>
                    <a:pt x="254" y="672"/>
                  </a:lnTo>
                  <a:lnTo>
                    <a:pt x="254" y="673"/>
                  </a:lnTo>
                  <a:close/>
                  <a:moveTo>
                    <a:pt x="246" y="669"/>
                  </a:moveTo>
                  <a:lnTo>
                    <a:pt x="244" y="668"/>
                  </a:lnTo>
                  <a:lnTo>
                    <a:pt x="243" y="667"/>
                  </a:lnTo>
                  <a:lnTo>
                    <a:pt x="244" y="666"/>
                  </a:lnTo>
                  <a:lnTo>
                    <a:pt x="245" y="666"/>
                  </a:lnTo>
                  <a:lnTo>
                    <a:pt x="246" y="666"/>
                  </a:lnTo>
                  <a:lnTo>
                    <a:pt x="248" y="667"/>
                  </a:lnTo>
                  <a:lnTo>
                    <a:pt x="248" y="668"/>
                  </a:lnTo>
                  <a:lnTo>
                    <a:pt x="247" y="668"/>
                  </a:lnTo>
                  <a:lnTo>
                    <a:pt x="247" y="669"/>
                  </a:lnTo>
                  <a:lnTo>
                    <a:pt x="246" y="669"/>
                  </a:lnTo>
                  <a:close/>
                  <a:moveTo>
                    <a:pt x="170" y="1240"/>
                  </a:moveTo>
                  <a:lnTo>
                    <a:pt x="169" y="1240"/>
                  </a:lnTo>
                  <a:lnTo>
                    <a:pt x="169" y="1239"/>
                  </a:lnTo>
                  <a:lnTo>
                    <a:pt x="169" y="1238"/>
                  </a:lnTo>
                  <a:lnTo>
                    <a:pt x="170" y="1238"/>
                  </a:lnTo>
                  <a:lnTo>
                    <a:pt x="170" y="1239"/>
                  </a:lnTo>
                  <a:lnTo>
                    <a:pt x="170" y="1240"/>
                  </a:lnTo>
                  <a:close/>
                  <a:moveTo>
                    <a:pt x="247" y="1231"/>
                  </a:moveTo>
                  <a:lnTo>
                    <a:pt x="248" y="1232"/>
                  </a:lnTo>
                  <a:lnTo>
                    <a:pt x="248" y="1233"/>
                  </a:lnTo>
                  <a:lnTo>
                    <a:pt x="248" y="1234"/>
                  </a:lnTo>
                  <a:lnTo>
                    <a:pt x="249" y="1234"/>
                  </a:lnTo>
                  <a:lnTo>
                    <a:pt x="250" y="1235"/>
                  </a:lnTo>
                  <a:lnTo>
                    <a:pt x="251" y="1236"/>
                  </a:lnTo>
                  <a:lnTo>
                    <a:pt x="251" y="1238"/>
                  </a:lnTo>
                  <a:lnTo>
                    <a:pt x="251" y="1239"/>
                  </a:lnTo>
                  <a:lnTo>
                    <a:pt x="252" y="1239"/>
                  </a:lnTo>
                  <a:lnTo>
                    <a:pt x="254" y="1240"/>
                  </a:lnTo>
                  <a:lnTo>
                    <a:pt x="255" y="1242"/>
                  </a:lnTo>
                  <a:lnTo>
                    <a:pt x="255" y="1244"/>
                  </a:lnTo>
                  <a:lnTo>
                    <a:pt x="254" y="1245"/>
                  </a:lnTo>
                  <a:lnTo>
                    <a:pt x="252" y="1246"/>
                  </a:lnTo>
                  <a:lnTo>
                    <a:pt x="252" y="1247"/>
                  </a:lnTo>
                  <a:lnTo>
                    <a:pt x="251" y="1248"/>
                  </a:lnTo>
                  <a:lnTo>
                    <a:pt x="250" y="1249"/>
                  </a:lnTo>
                  <a:lnTo>
                    <a:pt x="247" y="1250"/>
                  </a:lnTo>
                  <a:lnTo>
                    <a:pt x="245" y="1250"/>
                  </a:lnTo>
                  <a:lnTo>
                    <a:pt x="245" y="1249"/>
                  </a:lnTo>
                  <a:lnTo>
                    <a:pt x="246" y="1249"/>
                  </a:lnTo>
                  <a:lnTo>
                    <a:pt x="247" y="1248"/>
                  </a:lnTo>
                  <a:lnTo>
                    <a:pt x="248" y="1248"/>
                  </a:lnTo>
                  <a:lnTo>
                    <a:pt x="249" y="1248"/>
                  </a:lnTo>
                  <a:lnTo>
                    <a:pt x="248" y="1247"/>
                  </a:lnTo>
                  <a:lnTo>
                    <a:pt x="247" y="1247"/>
                  </a:lnTo>
                  <a:lnTo>
                    <a:pt x="245" y="1248"/>
                  </a:lnTo>
                  <a:lnTo>
                    <a:pt x="244" y="1247"/>
                  </a:lnTo>
                  <a:lnTo>
                    <a:pt x="243" y="1247"/>
                  </a:lnTo>
                  <a:lnTo>
                    <a:pt x="243" y="1248"/>
                  </a:lnTo>
                  <a:lnTo>
                    <a:pt x="243" y="1249"/>
                  </a:lnTo>
                  <a:lnTo>
                    <a:pt x="241" y="1250"/>
                  </a:lnTo>
                  <a:lnTo>
                    <a:pt x="240" y="1251"/>
                  </a:lnTo>
                  <a:lnTo>
                    <a:pt x="239" y="1251"/>
                  </a:lnTo>
                  <a:lnTo>
                    <a:pt x="238" y="1251"/>
                  </a:lnTo>
                  <a:lnTo>
                    <a:pt x="237" y="1250"/>
                  </a:lnTo>
                  <a:lnTo>
                    <a:pt x="235" y="1249"/>
                  </a:lnTo>
                  <a:lnTo>
                    <a:pt x="237" y="1248"/>
                  </a:lnTo>
                  <a:lnTo>
                    <a:pt x="235" y="1247"/>
                  </a:lnTo>
                  <a:lnTo>
                    <a:pt x="234" y="1247"/>
                  </a:lnTo>
                  <a:lnTo>
                    <a:pt x="235" y="1246"/>
                  </a:lnTo>
                  <a:lnTo>
                    <a:pt x="234" y="1245"/>
                  </a:lnTo>
                  <a:lnTo>
                    <a:pt x="232" y="1245"/>
                  </a:lnTo>
                  <a:lnTo>
                    <a:pt x="231" y="1245"/>
                  </a:lnTo>
                  <a:lnTo>
                    <a:pt x="231" y="1244"/>
                  </a:lnTo>
                  <a:lnTo>
                    <a:pt x="230" y="1243"/>
                  </a:lnTo>
                  <a:lnTo>
                    <a:pt x="228" y="1243"/>
                  </a:lnTo>
                  <a:lnTo>
                    <a:pt x="226" y="1242"/>
                  </a:lnTo>
                  <a:lnTo>
                    <a:pt x="225" y="1241"/>
                  </a:lnTo>
                  <a:lnTo>
                    <a:pt x="224" y="1241"/>
                  </a:lnTo>
                  <a:lnTo>
                    <a:pt x="223" y="1241"/>
                  </a:lnTo>
                  <a:lnTo>
                    <a:pt x="222" y="1241"/>
                  </a:lnTo>
                  <a:lnTo>
                    <a:pt x="221" y="1240"/>
                  </a:lnTo>
                  <a:lnTo>
                    <a:pt x="221" y="1239"/>
                  </a:lnTo>
                  <a:lnTo>
                    <a:pt x="221" y="1238"/>
                  </a:lnTo>
                  <a:lnTo>
                    <a:pt x="221" y="1237"/>
                  </a:lnTo>
                  <a:lnTo>
                    <a:pt x="220" y="1237"/>
                  </a:lnTo>
                  <a:lnTo>
                    <a:pt x="219" y="1237"/>
                  </a:lnTo>
                  <a:lnTo>
                    <a:pt x="219" y="1236"/>
                  </a:lnTo>
                  <a:lnTo>
                    <a:pt x="220" y="1235"/>
                  </a:lnTo>
                  <a:lnTo>
                    <a:pt x="220" y="1234"/>
                  </a:lnTo>
                  <a:lnTo>
                    <a:pt x="221" y="1234"/>
                  </a:lnTo>
                  <a:lnTo>
                    <a:pt x="222" y="1233"/>
                  </a:lnTo>
                  <a:lnTo>
                    <a:pt x="223" y="1233"/>
                  </a:lnTo>
                  <a:lnTo>
                    <a:pt x="225" y="1232"/>
                  </a:lnTo>
                  <a:lnTo>
                    <a:pt x="227" y="1231"/>
                  </a:lnTo>
                  <a:lnTo>
                    <a:pt x="228" y="1231"/>
                  </a:lnTo>
                  <a:lnTo>
                    <a:pt x="229" y="1231"/>
                  </a:lnTo>
                  <a:lnTo>
                    <a:pt x="228" y="1231"/>
                  </a:lnTo>
                  <a:lnTo>
                    <a:pt x="227" y="1232"/>
                  </a:lnTo>
                  <a:lnTo>
                    <a:pt x="230" y="1233"/>
                  </a:lnTo>
                  <a:lnTo>
                    <a:pt x="234" y="1233"/>
                  </a:lnTo>
                  <a:lnTo>
                    <a:pt x="238" y="1232"/>
                  </a:lnTo>
                  <a:lnTo>
                    <a:pt x="239" y="1232"/>
                  </a:lnTo>
                  <a:lnTo>
                    <a:pt x="239" y="1231"/>
                  </a:lnTo>
                  <a:lnTo>
                    <a:pt x="240" y="1230"/>
                  </a:lnTo>
                  <a:lnTo>
                    <a:pt x="243" y="1230"/>
                  </a:lnTo>
                  <a:lnTo>
                    <a:pt x="244" y="1231"/>
                  </a:lnTo>
                  <a:lnTo>
                    <a:pt x="245" y="1230"/>
                  </a:lnTo>
                  <a:lnTo>
                    <a:pt x="247" y="1230"/>
                  </a:lnTo>
                  <a:lnTo>
                    <a:pt x="247" y="1231"/>
                  </a:lnTo>
                  <a:close/>
                  <a:moveTo>
                    <a:pt x="171" y="1223"/>
                  </a:moveTo>
                  <a:lnTo>
                    <a:pt x="171" y="1222"/>
                  </a:lnTo>
                  <a:lnTo>
                    <a:pt x="171" y="1221"/>
                  </a:lnTo>
                  <a:lnTo>
                    <a:pt x="172" y="1221"/>
                  </a:lnTo>
                  <a:lnTo>
                    <a:pt x="172" y="1222"/>
                  </a:lnTo>
                  <a:lnTo>
                    <a:pt x="172" y="1223"/>
                  </a:lnTo>
                  <a:lnTo>
                    <a:pt x="171" y="1223"/>
                  </a:lnTo>
                  <a:close/>
                  <a:moveTo>
                    <a:pt x="171" y="1239"/>
                  </a:moveTo>
                  <a:lnTo>
                    <a:pt x="171" y="1238"/>
                  </a:lnTo>
                  <a:lnTo>
                    <a:pt x="171" y="1237"/>
                  </a:lnTo>
                  <a:lnTo>
                    <a:pt x="172" y="1236"/>
                  </a:lnTo>
                  <a:lnTo>
                    <a:pt x="173" y="1236"/>
                  </a:lnTo>
                  <a:lnTo>
                    <a:pt x="175" y="1235"/>
                  </a:lnTo>
                  <a:lnTo>
                    <a:pt x="174" y="1235"/>
                  </a:lnTo>
                  <a:lnTo>
                    <a:pt x="173" y="1235"/>
                  </a:lnTo>
                  <a:lnTo>
                    <a:pt x="172" y="1235"/>
                  </a:lnTo>
                  <a:lnTo>
                    <a:pt x="171" y="1235"/>
                  </a:lnTo>
                  <a:lnTo>
                    <a:pt x="170" y="1235"/>
                  </a:lnTo>
                  <a:lnTo>
                    <a:pt x="170" y="1233"/>
                  </a:lnTo>
                  <a:lnTo>
                    <a:pt x="170" y="1232"/>
                  </a:lnTo>
                  <a:lnTo>
                    <a:pt x="171" y="1232"/>
                  </a:lnTo>
                  <a:lnTo>
                    <a:pt x="173" y="1231"/>
                  </a:lnTo>
                  <a:lnTo>
                    <a:pt x="174" y="1231"/>
                  </a:lnTo>
                  <a:lnTo>
                    <a:pt x="173" y="1231"/>
                  </a:lnTo>
                  <a:lnTo>
                    <a:pt x="172" y="1231"/>
                  </a:lnTo>
                  <a:lnTo>
                    <a:pt x="171" y="1231"/>
                  </a:lnTo>
                  <a:lnTo>
                    <a:pt x="170" y="1231"/>
                  </a:lnTo>
                  <a:lnTo>
                    <a:pt x="171" y="1230"/>
                  </a:lnTo>
                  <a:lnTo>
                    <a:pt x="171" y="1229"/>
                  </a:lnTo>
                  <a:lnTo>
                    <a:pt x="173" y="1229"/>
                  </a:lnTo>
                  <a:lnTo>
                    <a:pt x="173" y="1230"/>
                  </a:lnTo>
                  <a:lnTo>
                    <a:pt x="174" y="1229"/>
                  </a:lnTo>
                  <a:lnTo>
                    <a:pt x="175" y="1230"/>
                  </a:lnTo>
                  <a:lnTo>
                    <a:pt x="175" y="1231"/>
                  </a:lnTo>
                  <a:lnTo>
                    <a:pt x="176" y="1232"/>
                  </a:lnTo>
                  <a:lnTo>
                    <a:pt x="176" y="1234"/>
                  </a:lnTo>
                  <a:lnTo>
                    <a:pt x="176" y="1235"/>
                  </a:lnTo>
                  <a:lnTo>
                    <a:pt x="176" y="1236"/>
                  </a:lnTo>
                  <a:lnTo>
                    <a:pt x="176" y="1237"/>
                  </a:lnTo>
                  <a:lnTo>
                    <a:pt x="175" y="1238"/>
                  </a:lnTo>
                  <a:lnTo>
                    <a:pt x="174" y="1239"/>
                  </a:lnTo>
                  <a:lnTo>
                    <a:pt x="173" y="1239"/>
                  </a:lnTo>
                  <a:lnTo>
                    <a:pt x="171" y="1239"/>
                  </a:lnTo>
                  <a:close/>
                  <a:moveTo>
                    <a:pt x="179" y="1220"/>
                  </a:moveTo>
                  <a:lnTo>
                    <a:pt x="178" y="1220"/>
                  </a:lnTo>
                  <a:lnTo>
                    <a:pt x="178" y="1219"/>
                  </a:lnTo>
                  <a:lnTo>
                    <a:pt x="179" y="1219"/>
                  </a:lnTo>
                  <a:lnTo>
                    <a:pt x="180" y="1219"/>
                  </a:lnTo>
                  <a:lnTo>
                    <a:pt x="180" y="1220"/>
                  </a:lnTo>
                  <a:lnTo>
                    <a:pt x="179" y="1220"/>
                  </a:lnTo>
                  <a:close/>
                  <a:moveTo>
                    <a:pt x="186" y="1220"/>
                  </a:moveTo>
                  <a:lnTo>
                    <a:pt x="185" y="1219"/>
                  </a:lnTo>
                  <a:lnTo>
                    <a:pt x="186" y="1219"/>
                  </a:lnTo>
                  <a:lnTo>
                    <a:pt x="187" y="1219"/>
                  </a:lnTo>
                  <a:lnTo>
                    <a:pt x="188" y="1219"/>
                  </a:lnTo>
                  <a:lnTo>
                    <a:pt x="188" y="1220"/>
                  </a:lnTo>
                  <a:lnTo>
                    <a:pt x="187" y="1220"/>
                  </a:lnTo>
                  <a:lnTo>
                    <a:pt x="186" y="1220"/>
                  </a:lnTo>
                  <a:close/>
                  <a:moveTo>
                    <a:pt x="180" y="1222"/>
                  </a:moveTo>
                  <a:lnTo>
                    <a:pt x="180" y="1221"/>
                  </a:lnTo>
                  <a:lnTo>
                    <a:pt x="180" y="1220"/>
                  </a:lnTo>
                  <a:lnTo>
                    <a:pt x="181" y="1220"/>
                  </a:lnTo>
                  <a:lnTo>
                    <a:pt x="181" y="1219"/>
                  </a:lnTo>
                  <a:lnTo>
                    <a:pt x="182" y="1219"/>
                  </a:lnTo>
                  <a:lnTo>
                    <a:pt x="182" y="1220"/>
                  </a:lnTo>
                  <a:lnTo>
                    <a:pt x="183" y="1219"/>
                  </a:lnTo>
                  <a:lnTo>
                    <a:pt x="184" y="1219"/>
                  </a:lnTo>
                  <a:lnTo>
                    <a:pt x="184" y="1220"/>
                  </a:lnTo>
                  <a:lnTo>
                    <a:pt x="183" y="1220"/>
                  </a:lnTo>
                  <a:lnTo>
                    <a:pt x="182" y="1221"/>
                  </a:lnTo>
                  <a:lnTo>
                    <a:pt x="182" y="1222"/>
                  </a:lnTo>
                  <a:lnTo>
                    <a:pt x="180" y="1222"/>
                  </a:lnTo>
                  <a:close/>
                  <a:moveTo>
                    <a:pt x="174" y="1212"/>
                  </a:moveTo>
                  <a:lnTo>
                    <a:pt x="173" y="1212"/>
                  </a:lnTo>
                  <a:lnTo>
                    <a:pt x="173" y="1211"/>
                  </a:lnTo>
                  <a:lnTo>
                    <a:pt x="174" y="1211"/>
                  </a:lnTo>
                  <a:lnTo>
                    <a:pt x="174" y="1212"/>
                  </a:lnTo>
                  <a:close/>
                  <a:moveTo>
                    <a:pt x="176" y="1213"/>
                  </a:moveTo>
                  <a:lnTo>
                    <a:pt x="175" y="1213"/>
                  </a:lnTo>
                  <a:lnTo>
                    <a:pt x="174" y="1212"/>
                  </a:lnTo>
                  <a:lnTo>
                    <a:pt x="174" y="1211"/>
                  </a:lnTo>
                  <a:lnTo>
                    <a:pt x="174" y="1210"/>
                  </a:lnTo>
                  <a:lnTo>
                    <a:pt x="175" y="1210"/>
                  </a:lnTo>
                  <a:lnTo>
                    <a:pt x="176" y="1211"/>
                  </a:lnTo>
                  <a:lnTo>
                    <a:pt x="176" y="1212"/>
                  </a:lnTo>
                  <a:lnTo>
                    <a:pt x="176" y="1213"/>
                  </a:lnTo>
                  <a:close/>
                  <a:moveTo>
                    <a:pt x="173" y="1216"/>
                  </a:moveTo>
                  <a:lnTo>
                    <a:pt x="172" y="1216"/>
                  </a:lnTo>
                  <a:lnTo>
                    <a:pt x="172" y="1215"/>
                  </a:lnTo>
                  <a:lnTo>
                    <a:pt x="171" y="1215"/>
                  </a:lnTo>
                  <a:lnTo>
                    <a:pt x="171" y="1214"/>
                  </a:lnTo>
                  <a:lnTo>
                    <a:pt x="172" y="1214"/>
                  </a:lnTo>
                  <a:lnTo>
                    <a:pt x="173" y="1215"/>
                  </a:lnTo>
                  <a:lnTo>
                    <a:pt x="174" y="1215"/>
                  </a:lnTo>
                  <a:lnTo>
                    <a:pt x="173" y="1215"/>
                  </a:lnTo>
                  <a:lnTo>
                    <a:pt x="173" y="1216"/>
                  </a:lnTo>
                  <a:close/>
                  <a:moveTo>
                    <a:pt x="173" y="1214"/>
                  </a:moveTo>
                  <a:lnTo>
                    <a:pt x="172" y="1213"/>
                  </a:lnTo>
                  <a:lnTo>
                    <a:pt x="173" y="1213"/>
                  </a:lnTo>
                  <a:lnTo>
                    <a:pt x="174" y="1213"/>
                  </a:lnTo>
                  <a:lnTo>
                    <a:pt x="174" y="1214"/>
                  </a:lnTo>
                  <a:lnTo>
                    <a:pt x="173" y="1214"/>
                  </a:lnTo>
                  <a:close/>
                  <a:moveTo>
                    <a:pt x="181" y="1216"/>
                  </a:moveTo>
                  <a:lnTo>
                    <a:pt x="180" y="1216"/>
                  </a:lnTo>
                  <a:lnTo>
                    <a:pt x="180" y="1215"/>
                  </a:lnTo>
                  <a:lnTo>
                    <a:pt x="181" y="1214"/>
                  </a:lnTo>
                  <a:lnTo>
                    <a:pt x="181" y="1213"/>
                  </a:lnTo>
                  <a:lnTo>
                    <a:pt x="183" y="1215"/>
                  </a:lnTo>
                  <a:lnTo>
                    <a:pt x="183" y="1216"/>
                  </a:lnTo>
                  <a:lnTo>
                    <a:pt x="182" y="1217"/>
                  </a:lnTo>
                  <a:lnTo>
                    <a:pt x="181" y="1216"/>
                  </a:lnTo>
                  <a:close/>
                  <a:moveTo>
                    <a:pt x="185" y="1216"/>
                  </a:moveTo>
                  <a:lnTo>
                    <a:pt x="184" y="1215"/>
                  </a:lnTo>
                  <a:lnTo>
                    <a:pt x="184" y="1214"/>
                  </a:lnTo>
                  <a:lnTo>
                    <a:pt x="184" y="1213"/>
                  </a:lnTo>
                  <a:lnTo>
                    <a:pt x="186" y="1214"/>
                  </a:lnTo>
                  <a:lnTo>
                    <a:pt x="187" y="1214"/>
                  </a:lnTo>
                  <a:lnTo>
                    <a:pt x="188" y="1215"/>
                  </a:lnTo>
                  <a:lnTo>
                    <a:pt x="189" y="1215"/>
                  </a:lnTo>
                  <a:lnTo>
                    <a:pt x="190" y="1214"/>
                  </a:lnTo>
                  <a:lnTo>
                    <a:pt x="191" y="1215"/>
                  </a:lnTo>
                  <a:lnTo>
                    <a:pt x="189" y="1216"/>
                  </a:lnTo>
                  <a:lnTo>
                    <a:pt x="188" y="1217"/>
                  </a:lnTo>
                  <a:lnTo>
                    <a:pt x="185" y="1216"/>
                  </a:lnTo>
                  <a:close/>
                  <a:moveTo>
                    <a:pt x="178" y="1204"/>
                  </a:moveTo>
                  <a:lnTo>
                    <a:pt x="177" y="1204"/>
                  </a:lnTo>
                  <a:lnTo>
                    <a:pt x="177" y="1203"/>
                  </a:lnTo>
                  <a:lnTo>
                    <a:pt x="178" y="1203"/>
                  </a:lnTo>
                  <a:lnTo>
                    <a:pt x="178" y="1204"/>
                  </a:lnTo>
                  <a:close/>
                  <a:moveTo>
                    <a:pt x="180" y="1206"/>
                  </a:moveTo>
                  <a:lnTo>
                    <a:pt x="180" y="1205"/>
                  </a:lnTo>
                  <a:lnTo>
                    <a:pt x="181" y="1205"/>
                  </a:lnTo>
                  <a:lnTo>
                    <a:pt x="181" y="1206"/>
                  </a:lnTo>
                  <a:lnTo>
                    <a:pt x="180" y="1206"/>
                  </a:lnTo>
                  <a:close/>
                  <a:moveTo>
                    <a:pt x="185" y="1195"/>
                  </a:moveTo>
                  <a:lnTo>
                    <a:pt x="184" y="1195"/>
                  </a:lnTo>
                  <a:lnTo>
                    <a:pt x="184" y="1194"/>
                  </a:lnTo>
                  <a:lnTo>
                    <a:pt x="185" y="1194"/>
                  </a:lnTo>
                  <a:lnTo>
                    <a:pt x="185" y="1195"/>
                  </a:lnTo>
                  <a:close/>
                  <a:moveTo>
                    <a:pt x="258" y="1214"/>
                  </a:moveTo>
                  <a:lnTo>
                    <a:pt x="259" y="1215"/>
                  </a:lnTo>
                  <a:lnTo>
                    <a:pt x="260" y="1214"/>
                  </a:lnTo>
                  <a:lnTo>
                    <a:pt x="260" y="1215"/>
                  </a:lnTo>
                  <a:lnTo>
                    <a:pt x="260" y="1216"/>
                  </a:lnTo>
                  <a:lnTo>
                    <a:pt x="261" y="1216"/>
                  </a:lnTo>
                  <a:lnTo>
                    <a:pt x="262" y="1216"/>
                  </a:lnTo>
                  <a:lnTo>
                    <a:pt x="262" y="1217"/>
                  </a:lnTo>
                  <a:lnTo>
                    <a:pt x="261" y="1218"/>
                  </a:lnTo>
                  <a:lnTo>
                    <a:pt x="260" y="1219"/>
                  </a:lnTo>
                  <a:lnTo>
                    <a:pt x="257" y="1219"/>
                  </a:lnTo>
                  <a:lnTo>
                    <a:pt x="253" y="1219"/>
                  </a:lnTo>
                  <a:lnTo>
                    <a:pt x="252" y="1219"/>
                  </a:lnTo>
                  <a:lnTo>
                    <a:pt x="252" y="1218"/>
                  </a:lnTo>
                  <a:lnTo>
                    <a:pt x="250" y="1218"/>
                  </a:lnTo>
                  <a:lnTo>
                    <a:pt x="248" y="1217"/>
                  </a:lnTo>
                  <a:lnTo>
                    <a:pt x="247" y="1218"/>
                  </a:lnTo>
                  <a:lnTo>
                    <a:pt x="246" y="1218"/>
                  </a:lnTo>
                  <a:lnTo>
                    <a:pt x="244" y="1218"/>
                  </a:lnTo>
                  <a:lnTo>
                    <a:pt x="243" y="1218"/>
                  </a:lnTo>
                  <a:lnTo>
                    <a:pt x="241" y="1217"/>
                  </a:lnTo>
                  <a:lnTo>
                    <a:pt x="240" y="1216"/>
                  </a:lnTo>
                  <a:lnTo>
                    <a:pt x="240" y="1217"/>
                  </a:lnTo>
                  <a:lnTo>
                    <a:pt x="239" y="1217"/>
                  </a:lnTo>
                  <a:lnTo>
                    <a:pt x="239" y="1216"/>
                  </a:lnTo>
                  <a:lnTo>
                    <a:pt x="237" y="1216"/>
                  </a:lnTo>
                  <a:lnTo>
                    <a:pt x="235" y="1215"/>
                  </a:lnTo>
                  <a:lnTo>
                    <a:pt x="235" y="1214"/>
                  </a:lnTo>
                  <a:lnTo>
                    <a:pt x="239" y="1214"/>
                  </a:lnTo>
                  <a:lnTo>
                    <a:pt x="240" y="1214"/>
                  </a:lnTo>
                  <a:lnTo>
                    <a:pt x="241" y="1215"/>
                  </a:lnTo>
                  <a:lnTo>
                    <a:pt x="242" y="1215"/>
                  </a:lnTo>
                  <a:lnTo>
                    <a:pt x="241" y="1214"/>
                  </a:lnTo>
                  <a:lnTo>
                    <a:pt x="244" y="1214"/>
                  </a:lnTo>
                  <a:lnTo>
                    <a:pt x="247" y="1213"/>
                  </a:lnTo>
                  <a:lnTo>
                    <a:pt x="248" y="1213"/>
                  </a:lnTo>
                  <a:lnTo>
                    <a:pt x="249" y="1214"/>
                  </a:lnTo>
                  <a:lnTo>
                    <a:pt x="251" y="1213"/>
                  </a:lnTo>
                  <a:lnTo>
                    <a:pt x="255" y="1213"/>
                  </a:lnTo>
                  <a:lnTo>
                    <a:pt x="256" y="1213"/>
                  </a:lnTo>
                  <a:lnTo>
                    <a:pt x="256" y="1212"/>
                  </a:lnTo>
                  <a:lnTo>
                    <a:pt x="256" y="1213"/>
                  </a:lnTo>
                  <a:lnTo>
                    <a:pt x="257" y="1213"/>
                  </a:lnTo>
                  <a:lnTo>
                    <a:pt x="258" y="1214"/>
                  </a:lnTo>
                  <a:close/>
                  <a:moveTo>
                    <a:pt x="230" y="1211"/>
                  </a:moveTo>
                  <a:lnTo>
                    <a:pt x="230" y="1210"/>
                  </a:lnTo>
                  <a:lnTo>
                    <a:pt x="229" y="1210"/>
                  </a:lnTo>
                  <a:lnTo>
                    <a:pt x="229" y="1209"/>
                  </a:lnTo>
                  <a:lnTo>
                    <a:pt x="230" y="1208"/>
                  </a:lnTo>
                  <a:lnTo>
                    <a:pt x="229" y="1208"/>
                  </a:lnTo>
                  <a:lnTo>
                    <a:pt x="228" y="1208"/>
                  </a:lnTo>
                  <a:lnTo>
                    <a:pt x="228" y="1207"/>
                  </a:lnTo>
                  <a:lnTo>
                    <a:pt x="228" y="1206"/>
                  </a:lnTo>
                  <a:lnTo>
                    <a:pt x="227" y="1206"/>
                  </a:lnTo>
                  <a:lnTo>
                    <a:pt x="228" y="1204"/>
                  </a:lnTo>
                  <a:lnTo>
                    <a:pt x="229" y="1204"/>
                  </a:lnTo>
                  <a:lnTo>
                    <a:pt x="231" y="1204"/>
                  </a:lnTo>
                  <a:lnTo>
                    <a:pt x="231" y="1205"/>
                  </a:lnTo>
                  <a:lnTo>
                    <a:pt x="233" y="1205"/>
                  </a:lnTo>
                  <a:lnTo>
                    <a:pt x="235" y="1204"/>
                  </a:lnTo>
                  <a:lnTo>
                    <a:pt x="237" y="1203"/>
                  </a:lnTo>
                  <a:lnTo>
                    <a:pt x="238" y="1203"/>
                  </a:lnTo>
                  <a:lnTo>
                    <a:pt x="239" y="1203"/>
                  </a:lnTo>
                  <a:lnTo>
                    <a:pt x="240" y="1204"/>
                  </a:lnTo>
                  <a:lnTo>
                    <a:pt x="241" y="1204"/>
                  </a:lnTo>
                  <a:lnTo>
                    <a:pt x="241" y="1203"/>
                  </a:lnTo>
                  <a:lnTo>
                    <a:pt x="242" y="1203"/>
                  </a:lnTo>
                  <a:lnTo>
                    <a:pt x="242" y="1204"/>
                  </a:lnTo>
                  <a:lnTo>
                    <a:pt x="244" y="1204"/>
                  </a:lnTo>
                  <a:lnTo>
                    <a:pt x="245" y="1205"/>
                  </a:lnTo>
                  <a:lnTo>
                    <a:pt x="246" y="1205"/>
                  </a:lnTo>
                  <a:lnTo>
                    <a:pt x="247" y="1204"/>
                  </a:lnTo>
                  <a:lnTo>
                    <a:pt x="248" y="1203"/>
                  </a:lnTo>
                  <a:lnTo>
                    <a:pt x="250" y="1203"/>
                  </a:lnTo>
                  <a:lnTo>
                    <a:pt x="251" y="1204"/>
                  </a:lnTo>
                  <a:lnTo>
                    <a:pt x="252" y="1204"/>
                  </a:lnTo>
                  <a:lnTo>
                    <a:pt x="252" y="1203"/>
                  </a:lnTo>
                  <a:lnTo>
                    <a:pt x="253" y="1203"/>
                  </a:lnTo>
                  <a:lnTo>
                    <a:pt x="256" y="1203"/>
                  </a:lnTo>
                  <a:lnTo>
                    <a:pt x="257" y="1204"/>
                  </a:lnTo>
                  <a:lnTo>
                    <a:pt x="255" y="1206"/>
                  </a:lnTo>
                  <a:lnTo>
                    <a:pt x="255" y="1207"/>
                  </a:lnTo>
                  <a:lnTo>
                    <a:pt x="254" y="1208"/>
                  </a:lnTo>
                  <a:lnTo>
                    <a:pt x="251" y="1208"/>
                  </a:lnTo>
                  <a:lnTo>
                    <a:pt x="249" y="1208"/>
                  </a:lnTo>
                  <a:lnTo>
                    <a:pt x="247" y="1208"/>
                  </a:lnTo>
                  <a:lnTo>
                    <a:pt x="245" y="1208"/>
                  </a:lnTo>
                  <a:lnTo>
                    <a:pt x="245" y="1209"/>
                  </a:lnTo>
                  <a:lnTo>
                    <a:pt x="243" y="1210"/>
                  </a:lnTo>
                  <a:lnTo>
                    <a:pt x="242" y="1211"/>
                  </a:lnTo>
                  <a:lnTo>
                    <a:pt x="241" y="1211"/>
                  </a:lnTo>
                  <a:lnTo>
                    <a:pt x="240" y="1211"/>
                  </a:lnTo>
                  <a:lnTo>
                    <a:pt x="235" y="1211"/>
                  </a:lnTo>
                  <a:lnTo>
                    <a:pt x="234" y="1211"/>
                  </a:lnTo>
                  <a:lnTo>
                    <a:pt x="232" y="1211"/>
                  </a:lnTo>
                  <a:lnTo>
                    <a:pt x="230" y="1211"/>
                  </a:lnTo>
                  <a:close/>
                  <a:moveTo>
                    <a:pt x="184" y="1199"/>
                  </a:moveTo>
                  <a:lnTo>
                    <a:pt x="183" y="1199"/>
                  </a:lnTo>
                  <a:lnTo>
                    <a:pt x="182" y="1199"/>
                  </a:lnTo>
                  <a:lnTo>
                    <a:pt x="182" y="1200"/>
                  </a:lnTo>
                  <a:lnTo>
                    <a:pt x="181" y="1199"/>
                  </a:lnTo>
                  <a:lnTo>
                    <a:pt x="181" y="1198"/>
                  </a:lnTo>
                  <a:lnTo>
                    <a:pt x="182" y="1198"/>
                  </a:lnTo>
                  <a:lnTo>
                    <a:pt x="183" y="1198"/>
                  </a:lnTo>
                  <a:lnTo>
                    <a:pt x="184" y="1199"/>
                  </a:lnTo>
                  <a:close/>
                  <a:moveTo>
                    <a:pt x="195" y="1208"/>
                  </a:moveTo>
                  <a:lnTo>
                    <a:pt x="195" y="1209"/>
                  </a:lnTo>
                  <a:lnTo>
                    <a:pt x="194" y="1208"/>
                  </a:lnTo>
                  <a:lnTo>
                    <a:pt x="195" y="1207"/>
                  </a:lnTo>
                  <a:lnTo>
                    <a:pt x="195" y="1208"/>
                  </a:lnTo>
                  <a:close/>
                  <a:moveTo>
                    <a:pt x="183" y="1207"/>
                  </a:moveTo>
                  <a:lnTo>
                    <a:pt x="183" y="1206"/>
                  </a:lnTo>
                  <a:lnTo>
                    <a:pt x="183" y="1205"/>
                  </a:lnTo>
                  <a:lnTo>
                    <a:pt x="184" y="1206"/>
                  </a:lnTo>
                  <a:lnTo>
                    <a:pt x="183" y="1207"/>
                  </a:lnTo>
                  <a:close/>
                  <a:moveTo>
                    <a:pt x="181" y="1203"/>
                  </a:moveTo>
                  <a:lnTo>
                    <a:pt x="180" y="1202"/>
                  </a:lnTo>
                  <a:lnTo>
                    <a:pt x="181" y="1201"/>
                  </a:lnTo>
                  <a:lnTo>
                    <a:pt x="181" y="1202"/>
                  </a:lnTo>
                  <a:lnTo>
                    <a:pt x="181" y="1203"/>
                  </a:lnTo>
                  <a:close/>
                  <a:moveTo>
                    <a:pt x="197" y="1209"/>
                  </a:moveTo>
                  <a:lnTo>
                    <a:pt x="196" y="1207"/>
                  </a:lnTo>
                  <a:lnTo>
                    <a:pt x="195" y="1206"/>
                  </a:lnTo>
                  <a:lnTo>
                    <a:pt x="195" y="1205"/>
                  </a:lnTo>
                  <a:lnTo>
                    <a:pt x="198" y="1207"/>
                  </a:lnTo>
                  <a:lnTo>
                    <a:pt x="198" y="1208"/>
                  </a:lnTo>
                  <a:lnTo>
                    <a:pt x="197" y="1209"/>
                  </a:lnTo>
                  <a:close/>
                  <a:moveTo>
                    <a:pt x="185" y="1202"/>
                  </a:moveTo>
                  <a:lnTo>
                    <a:pt x="184" y="1203"/>
                  </a:lnTo>
                  <a:lnTo>
                    <a:pt x="184" y="1202"/>
                  </a:lnTo>
                  <a:lnTo>
                    <a:pt x="184" y="1201"/>
                  </a:lnTo>
                  <a:lnTo>
                    <a:pt x="185" y="1201"/>
                  </a:lnTo>
                  <a:lnTo>
                    <a:pt x="185" y="1202"/>
                  </a:lnTo>
                  <a:close/>
                  <a:moveTo>
                    <a:pt x="190" y="1213"/>
                  </a:moveTo>
                  <a:lnTo>
                    <a:pt x="189" y="1214"/>
                  </a:lnTo>
                  <a:lnTo>
                    <a:pt x="189" y="1213"/>
                  </a:lnTo>
                  <a:lnTo>
                    <a:pt x="188" y="1213"/>
                  </a:lnTo>
                  <a:lnTo>
                    <a:pt x="188" y="1212"/>
                  </a:lnTo>
                  <a:lnTo>
                    <a:pt x="189" y="1212"/>
                  </a:lnTo>
                  <a:lnTo>
                    <a:pt x="190" y="1212"/>
                  </a:lnTo>
                  <a:lnTo>
                    <a:pt x="190" y="1213"/>
                  </a:lnTo>
                  <a:close/>
                  <a:moveTo>
                    <a:pt x="188" y="1213"/>
                  </a:moveTo>
                  <a:lnTo>
                    <a:pt x="187" y="1213"/>
                  </a:lnTo>
                  <a:lnTo>
                    <a:pt x="186" y="1212"/>
                  </a:lnTo>
                  <a:lnTo>
                    <a:pt x="187" y="1212"/>
                  </a:lnTo>
                  <a:lnTo>
                    <a:pt x="188" y="1212"/>
                  </a:lnTo>
                  <a:lnTo>
                    <a:pt x="188" y="1213"/>
                  </a:lnTo>
                  <a:close/>
                  <a:moveTo>
                    <a:pt x="182" y="1213"/>
                  </a:moveTo>
                  <a:lnTo>
                    <a:pt x="181" y="1213"/>
                  </a:lnTo>
                  <a:lnTo>
                    <a:pt x="181" y="1212"/>
                  </a:lnTo>
                  <a:lnTo>
                    <a:pt x="181" y="1211"/>
                  </a:lnTo>
                  <a:lnTo>
                    <a:pt x="182" y="1210"/>
                  </a:lnTo>
                  <a:lnTo>
                    <a:pt x="182" y="1209"/>
                  </a:lnTo>
                  <a:lnTo>
                    <a:pt x="183" y="1208"/>
                  </a:lnTo>
                  <a:lnTo>
                    <a:pt x="184" y="1208"/>
                  </a:lnTo>
                  <a:lnTo>
                    <a:pt x="184" y="1209"/>
                  </a:lnTo>
                  <a:lnTo>
                    <a:pt x="183" y="1209"/>
                  </a:lnTo>
                  <a:lnTo>
                    <a:pt x="183" y="1211"/>
                  </a:lnTo>
                  <a:lnTo>
                    <a:pt x="182" y="1212"/>
                  </a:lnTo>
                  <a:lnTo>
                    <a:pt x="182" y="1213"/>
                  </a:lnTo>
                  <a:close/>
                  <a:moveTo>
                    <a:pt x="192" y="1212"/>
                  </a:moveTo>
                  <a:lnTo>
                    <a:pt x="191" y="1212"/>
                  </a:lnTo>
                  <a:lnTo>
                    <a:pt x="191" y="1211"/>
                  </a:lnTo>
                  <a:lnTo>
                    <a:pt x="192" y="1211"/>
                  </a:lnTo>
                  <a:lnTo>
                    <a:pt x="192" y="1212"/>
                  </a:lnTo>
                  <a:close/>
                  <a:moveTo>
                    <a:pt x="176" y="1209"/>
                  </a:moveTo>
                  <a:lnTo>
                    <a:pt x="176" y="1208"/>
                  </a:lnTo>
                  <a:lnTo>
                    <a:pt x="176" y="1207"/>
                  </a:lnTo>
                  <a:lnTo>
                    <a:pt x="178" y="1208"/>
                  </a:lnTo>
                  <a:lnTo>
                    <a:pt x="179" y="1208"/>
                  </a:lnTo>
                  <a:lnTo>
                    <a:pt x="180" y="1208"/>
                  </a:lnTo>
                  <a:lnTo>
                    <a:pt x="180" y="1209"/>
                  </a:lnTo>
                  <a:lnTo>
                    <a:pt x="180" y="1210"/>
                  </a:lnTo>
                  <a:lnTo>
                    <a:pt x="179" y="1210"/>
                  </a:lnTo>
                  <a:lnTo>
                    <a:pt x="178" y="1209"/>
                  </a:lnTo>
                  <a:lnTo>
                    <a:pt x="177" y="1209"/>
                  </a:lnTo>
                  <a:lnTo>
                    <a:pt x="176" y="1209"/>
                  </a:lnTo>
                  <a:close/>
                  <a:moveTo>
                    <a:pt x="184" y="1212"/>
                  </a:moveTo>
                  <a:lnTo>
                    <a:pt x="183" y="1211"/>
                  </a:lnTo>
                  <a:lnTo>
                    <a:pt x="183" y="1210"/>
                  </a:lnTo>
                  <a:lnTo>
                    <a:pt x="184" y="1210"/>
                  </a:lnTo>
                  <a:lnTo>
                    <a:pt x="185" y="1209"/>
                  </a:lnTo>
                  <a:lnTo>
                    <a:pt x="186" y="1209"/>
                  </a:lnTo>
                  <a:lnTo>
                    <a:pt x="186" y="1208"/>
                  </a:lnTo>
                  <a:lnTo>
                    <a:pt x="187" y="1208"/>
                  </a:lnTo>
                  <a:lnTo>
                    <a:pt x="186" y="1209"/>
                  </a:lnTo>
                  <a:lnTo>
                    <a:pt x="186" y="1211"/>
                  </a:lnTo>
                  <a:lnTo>
                    <a:pt x="184" y="1212"/>
                  </a:lnTo>
                  <a:close/>
                  <a:moveTo>
                    <a:pt x="189" y="1211"/>
                  </a:moveTo>
                  <a:lnTo>
                    <a:pt x="188" y="1211"/>
                  </a:lnTo>
                  <a:lnTo>
                    <a:pt x="188" y="1209"/>
                  </a:lnTo>
                  <a:lnTo>
                    <a:pt x="189" y="1209"/>
                  </a:lnTo>
                  <a:lnTo>
                    <a:pt x="189" y="1208"/>
                  </a:lnTo>
                  <a:lnTo>
                    <a:pt x="187" y="1207"/>
                  </a:lnTo>
                  <a:lnTo>
                    <a:pt x="185" y="1206"/>
                  </a:lnTo>
                  <a:lnTo>
                    <a:pt x="185" y="1205"/>
                  </a:lnTo>
                  <a:lnTo>
                    <a:pt x="187" y="1204"/>
                  </a:lnTo>
                  <a:lnTo>
                    <a:pt x="188" y="1204"/>
                  </a:lnTo>
                  <a:lnTo>
                    <a:pt x="188" y="1203"/>
                  </a:lnTo>
                  <a:lnTo>
                    <a:pt x="190" y="1203"/>
                  </a:lnTo>
                  <a:lnTo>
                    <a:pt x="190" y="1202"/>
                  </a:lnTo>
                  <a:lnTo>
                    <a:pt x="192" y="1203"/>
                  </a:lnTo>
                  <a:lnTo>
                    <a:pt x="193" y="1203"/>
                  </a:lnTo>
                  <a:lnTo>
                    <a:pt x="193" y="1204"/>
                  </a:lnTo>
                  <a:lnTo>
                    <a:pt x="194" y="1204"/>
                  </a:lnTo>
                  <a:lnTo>
                    <a:pt x="194" y="1205"/>
                  </a:lnTo>
                  <a:lnTo>
                    <a:pt x="194" y="1206"/>
                  </a:lnTo>
                  <a:lnTo>
                    <a:pt x="194" y="1207"/>
                  </a:lnTo>
                  <a:lnTo>
                    <a:pt x="194" y="1208"/>
                  </a:lnTo>
                  <a:lnTo>
                    <a:pt x="194" y="1209"/>
                  </a:lnTo>
                  <a:lnTo>
                    <a:pt x="194" y="1210"/>
                  </a:lnTo>
                  <a:lnTo>
                    <a:pt x="192" y="1210"/>
                  </a:lnTo>
                  <a:lnTo>
                    <a:pt x="189" y="1211"/>
                  </a:lnTo>
                  <a:close/>
                  <a:moveTo>
                    <a:pt x="191" y="1181"/>
                  </a:moveTo>
                  <a:lnTo>
                    <a:pt x="190" y="1182"/>
                  </a:lnTo>
                  <a:lnTo>
                    <a:pt x="190" y="1181"/>
                  </a:lnTo>
                  <a:lnTo>
                    <a:pt x="192" y="1180"/>
                  </a:lnTo>
                  <a:lnTo>
                    <a:pt x="195" y="1180"/>
                  </a:lnTo>
                  <a:lnTo>
                    <a:pt x="194" y="1180"/>
                  </a:lnTo>
                  <a:lnTo>
                    <a:pt x="193" y="1181"/>
                  </a:lnTo>
                  <a:lnTo>
                    <a:pt x="192" y="1181"/>
                  </a:lnTo>
                  <a:lnTo>
                    <a:pt x="191" y="1181"/>
                  </a:lnTo>
                  <a:close/>
                  <a:moveTo>
                    <a:pt x="194" y="1186"/>
                  </a:moveTo>
                  <a:lnTo>
                    <a:pt x="193" y="1187"/>
                  </a:lnTo>
                  <a:lnTo>
                    <a:pt x="191" y="1186"/>
                  </a:lnTo>
                  <a:lnTo>
                    <a:pt x="192" y="1185"/>
                  </a:lnTo>
                  <a:lnTo>
                    <a:pt x="193" y="1184"/>
                  </a:lnTo>
                  <a:lnTo>
                    <a:pt x="194" y="1184"/>
                  </a:lnTo>
                  <a:lnTo>
                    <a:pt x="194" y="1185"/>
                  </a:lnTo>
                  <a:lnTo>
                    <a:pt x="194" y="1186"/>
                  </a:lnTo>
                  <a:close/>
                  <a:moveTo>
                    <a:pt x="190" y="1185"/>
                  </a:moveTo>
                  <a:lnTo>
                    <a:pt x="189" y="1185"/>
                  </a:lnTo>
                  <a:lnTo>
                    <a:pt x="189" y="1184"/>
                  </a:lnTo>
                  <a:lnTo>
                    <a:pt x="190" y="1184"/>
                  </a:lnTo>
                  <a:lnTo>
                    <a:pt x="191" y="1184"/>
                  </a:lnTo>
                  <a:lnTo>
                    <a:pt x="192" y="1184"/>
                  </a:lnTo>
                  <a:lnTo>
                    <a:pt x="191" y="1185"/>
                  </a:lnTo>
                  <a:lnTo>
                    <a:pt x="190" y="1185"/>
                  </a:lnTo>
                  <a:close/>
                  <a:moveTo>
                    <a:pt x="187" y="1187"/>
                  </a:moveTo>
                  <a:lnTo>
                    <a:pt x="186" y="1187"/>
                  </a:lnTo>
                  <a:lnTo>
                    <a:pt x="186" y="1186"/>
                  </a:lnTo>
                  <a:lnTo>
                    <a:pt x="187" y="1186"/>
                  </a:lnTo>
                  <a:lnTo>
                    <a:pt x="188" y="1187"/>
                  </a:lnTo>
                  <a:lnTo>
                    <a:pt x="187" y="1187"/>
                  </a:lnTo>
                  <a:close/>
                  <a:moveTo>
                    <a:pt x="190" y="1187"/>
                  </a:moveTo>
                  <a:lnTo>
                    <a:pt x="189" y="1187"/>
                  </a:lnTo>
                  <a:lnTo>
                    <a:pt x="189" y="1186"/>
                  </a:lnTo>
                  <a:lnTo>
                    <a:pt x="188" y="1186"/>
                  </a:lnTo>
                  <a:lnTo>
                    <a:pt x="189" y="1186"/>
                  </a:lnTo>
                  <a:lnTo>
                    <a:pt x="191" y="1187"/>
                  </a:lnTo>
                  <a:lnTo>
                    <a:pt x="190" y="1187"/>
                  </a:lnTo>
                  <a:close/>
                  <a:moveTo>
                    <a:pt x="186" y="1185"/>
                  </a:moveTo>
                  <a:lnTo>
                    <a:pt x="186" y="1186"/>
                  </a:lnTo>
                  <a:lnTo>
                    <a:pt x="185" y="1185"/>
                  </a:lnTo>
                  <a:lnTo>
                    <a:pt x="184" y="1185"/>
                  </a:lnTo>
                  <a:lnTo>
                    <a:pt x="183" y="1184"/>
                  </a:lnTo>
                  <a:lnTo>
                    <a:pt x="183" y="1183"/>
                  </a:lnTo>
                  <a:lnTo>
                    <a:pt x="184" y="1183"/>
                  </a:lnTo>
                  <a:lnTo>
                    <a:pt x="185" y="1184"/>
                  </a:lnTo>
                  <a:lnTo>
                    <a:pt x="186" y="1185"/>
                  </a:lnTo>
                  <a:close/>
                  <a:moveTo>
                    <a:pt x="198" y="1189"/>
                  </a:moveTo>
                  <a:lnTo>
                    <a:pt x="197" y="1188"/>
                  </a:lnTo>
                  <a:lnTo>
                    <a:pt x="196" y="1188"/>
                  </a:lnTo>
                  <a:lnTo>
                    <a:pt x="198" y="1187"/>
                  </a:lnTo>
                  <a:lnTo>
                    <a:pt x="199" y="1187"/>
                  </a:lnTo>
                  <a:lnTo>
                    <a:pt x="201" y="1186"/>
                  </a:lnTo>
                  <a:lnTo>
                    <a:pt x="202" y="1186"/>
                  </a:lnTo>
                  <a:lnTo>
                    <a:pt x="202" y="1187"/>
                  </a:lnTo>
                  <a:lnTo>
                    <a:pt x="202" y="1188"/>
                  </a:lnTo>
                  <a:lnTo>
                    <a:pt x="203" y="1188"/>
                  </a:lnTo>
                  <a:lnTo>
                    <a:pt x="202" y="1189"/>
                  </a:lnTo>
                  <a:lnTo>
                    <a:pt x="201" y="1189"/>
                  </a:lnTo>
                  <a:lnTo>
                    <a:pt x="198" y="1189"/>
                  </a:lnTo>
                  <a:close/>
                  <a:moveTo>
                    <a:pt x="198" y="1177"/>
                  </a:moveTo>
                  <a:lnTo>
                    <a:pt x="199" y="1176"/>
                  </a:lnTo>
                  <a:lnTo>
                    <a:pt x="201" y="1176"/>
                  </a:lnTo>
                  <a:lnTo>
                    <a:pt x="202" y="1176"/>
                  </a:lnTo>
                  <a:lnTo>
                    <a:pt x="202" y="1177"/>
                  </a:lnTo>
                  <a:lnTo>
                    <a:pt x="201" y="1177"/>
                  </a:lnTo>
                  <a:lnTo>
                    <a:pt x="199" y="1178"/>
                  </a:lnTo>
                  <a:lnTo>
                    <a:pt x="198" y="1177"/>
                  </a:lnTo>
                  <a:close/>
                  <a:moveTo>
                    <a:pt x="196" y="1172"/>
                  </a:moveTo>
                  <a:lnTo>
                    <a:pt x="195" y="1171"/>
                  </a:lnTo>
                  <a:lnTo>
                    <a:pt x="194" y="1171"/>
                  </a:lnTo>
                  <a:lnTo>
                    <a:pt x="195" y="1170"/>
                  </a:lnTo>
                  <a:lnTo>
                    <a:pt x="197" y="1170"/>
                  </a:lnTo>
                  <a:lnTo>
                    <a:pt x="197" y="1171"/>
                  </a:lnTo>
                  <a:lnTo>
                    <a:pt x="197" y="1172"/>
                  </a:lnTo>
                  <a:lnTo>
                    <a:pt x="196" y="1172"/>
                  </a:lnTo>
                  <a:close/>
                  <a:moveTo>
                    <a:pt x="197" y="1181"/>
                  </a:moveTo>
                  <a:lnTo>
                    <a:pt x="196" y="1181"/>
                  </a:lnTo>
                  <a:lnTo>
                    <a:pt x="196" y="1180"/>
                  </a:lnTo>
                  <a:lnTo>
                    <a:pt x="197" y="1180"/>
                  </a:lnTo>
                  <a:lnTo>
                    <a:pt x="198" y="1180"/>
                  </a:lnTo>
                  <a:lnTo>
                    <a:pt x="198" y="1179"/>
                  </a:lnTo>
                  <a:lnTo>
                    <a:pt x="199" y="1179"/>
                  </a:lnTo>
                  <a:lnTo>
                    <a:pt x="201" y="1179"/>
                  </a:lnTo>
                  <a:lnTo>
                    <a:pt x="201" y="1180"/>
                  </a:lnTo>
                  <a:lnTo>
                    <a:pt x="199" y="1180"/>
                  </a:lnTo>
                  <a:lnTo>
                    <a:pt x="197" y="1181"/>
                  </a:lnTo>
                  <a:close/>
                  <a:moveTo>
                    <a:pt x="192" y="1178"/>
                  </a:moveTo>
                  <a:lnTo>
                    <a:pt x="191" y="1178"/>
                  </a:lnTo>
                  <a:lnTo>
                    <a:pt x="191" y="1177"/>
                  </a:lnTo>
                  <a:lnTo>
                    <a:pt x="192" y="1177"/>
                  </a:lnTo>
                  <a:lnTo>
                    <a:pt x="193" y="1177"/>
                  </a:lnTo>
                  <a:lnTo>
                    <a:pt x="193" y="1176"/>
                  </a:lnTo>
                  <a:lnTo>
                    <a:pt x="193" y="1177"/>
                  </a:lnTo>
                  <a:lnTo>
                    <a:pt x="194" y="1177"/>
                  </a:lnTo>
                  <a:lnTo>
                    <a:pt x="195" y="1177"/>
                  </a:lnTo>
                  <a:lnTo>
                    <a:pt x="195" y="1178"/>
                  </a:lnTo>
                  <a:lnTo>
                    <a:pt x="193" y="1178"/>
                  </a:lnTo>
                  <a:lnTo>
                    <a:pt x="192" y="1178"/>
                  </a:lnTo>
                  <a:close/>
                  <a:moveTo>
                    <a:pt x="182" y="1195"/>
                  </a:moveTo>
                  <a:lnTo>
                    <a:pt x="181" y="1194"/>
                  </a:lnTo>
                  <a:lnTo>
                    <a:pt x="181" y="1192"/>
                  </a:lnTo>
                  <a:lnTo>
                    <a:pt x="181" y="1191"/>
                  </a:lnTo>
                  <a:lnTo>
                    <a:pt x="182" y="1191"/>
                  </a:lnTo>
                  <a:lnTo>
                    <a:pt x="183" y="1191"/>
                  </a:lnTo>
                  <a:lnTo>
                    <a:pt x="183" y="1192"/>
                  </a:lnTo>
                  <a:lnTo>
                    <a:pt x="184" y="1194"/>
                  </a:lnTo>
                  <a:lnTo>
                    <a:pt x="183" y="1195"/>
                  </a:lnTo>
                  <a:lnTo>
                    <a:pt x="182" y="1195"/>
                  </a:lnTo>
                  <a:close/>
                  <a:moveTo>
                    <a:pt x="209" y="1199"/>
                  </a:moveTo>
                  <a:lnTo>
                    <a:pt x="208" y="1199"/>
                  </a:lnTo>
                  <a:lnTo>
                    <a:pt x="209" y="1199"/>
                  </a:lnTo>
                  <a:lnTo>
                    <a:pt x="210" y="1198"/>
                  </a:lnTo>
                  <a:lnTo>
                    <a:pt x="211" y="1198"/>
                  </a:lnTo>
                  <a:lnTo>
                    <a:pt x="212" y="1198"/>
                  </a:lnTo>
                  <a:lnTo>
                    <a:pt x="212" y="1199"/>
                  </a:lnTo>
                  <a:lnTo>
                    <a:pt x="211" y="1199"/>
                  </a:lnTo>
                  <a:lnTo>
                    <a:pt x="210" y="1199"/>
                  </a:lnTo>
                  <a:lnTo>
                    <a:pt x="209" y="1199"/>
                  </a:lnTo>
                  <a:close/>
                  <a:moveTo>
                    <a:pt x="185" y="1191"/>
                  </a:moveTo>
                  <a:lnTo>
                    <a:pt x="184" y="1191"/>
                  </a:lnTo>
                  <a:lnTo>
                    <a:pt x="184" y="1190"/>
                  </a:lnTo>
                  <a:lnTo>
                    <a:pt x="185" y="1191"/>
                  </a:lnTo>
                  <a:close/>
                  <a:moveTo>
                    <a:pt x="207" y="1192"/>
                  </a:moveTo>
                  <a:lnTo>
                    <a:pt x="206" y="1192"/>
                  </a:lnTo>
                  <a:lnTo>
                    <a:pt x="205" y="1192"/>
                  </a:lnTo>
                  <a:lnTo>
                    <a:pt x="204" y="1191"/>
                  </a:lnTo>
                  <a:lnTo>
                    <a:pt x="205" y="1190"/>
                  </a:lnTo>
                  <a:lnTo>
                    <a:pt x="206" y="1191"/>
                  </a:lnTo>
                  <a:lnTo>
                    <a:pt x="208" y="1190"/>
                  </a:lnTo>
                  <a:lnTo>
                    <a:pt x="209" y="1190"/>
                  </a:lnTo>
                  <a:lnTo>
                    <a:pt x="209" y="1191"/>
                  </a:lnTo>
                  <a:lnTo>
                    <a:pt x="208" y="1191"/>
                  </a:lnTo>
                  <a:lnTo>
                    <a:pt x="207" y="1192"/>
                  </a:lnTo>
                  <a:close/>
                  <a:moveTo>
                    <a:pt x="195" y="1194"/>
                  </a:moveTo>
                  <a:lnTo>
                    <a:pt x="194" y="1194"/>
                  </a:lnTo>
                  <a:lnTo>
                    <a:pt x="194" y="1192"/>
                  </a:lnTo>
                  <a:lnTo>
                    <a:pt x="195" y="1192"/>
                  </a:lnTo>
                  <a:lnTo>
                    <a:pt x="196" y="1192"/>
                  </a:lnTo>
                  <a:lnTo>
                    <a:pt x="196" y="1194"/>
                  </a:lnTo>
                  <a:lnTo>
                    <a:pt x="195" y="1194"/>
                  </a:lnTo>
                  <a:close/>
                  <a:moveTo>
                    <a:pt x="187" y="1192"/>
                  </a:moveTo>
                  <a:lnTo>
                    <a:pt x="187" y="1191"/>
                  </a:lnTo>
                  <a:lnTo>
                    <a:pt x="189" y="1191"/>
                  </a:lnTo>
                  <a:lnTo>
                    <a:pt x="190" y="1191"/>
                  </a:lnTo>
                  <a:lnTo>
                    <a:pt x="191" y="1191"/>
                  </a:lnTo>
                  <a:lnTo>
                    <a:pt x="194" y="1190"/>
                  </a:lnTo>
                  <a:lnTo>
                    <a:pt x="194" y="1191"/>
                  </a:lnTo>
                  <a:lnTo>
                    <a:pt x="194" y="1192"/>
                  </a:lnTo>
                  <a:lnTo>
                    <a:pt x="193" y="1192"/>
                  </a:lnTo>
                  <a:lnTo>
                    <a:pt x="190" y="1192"/>
                  </a:lnTo>
                  <a:lnTo>
                    <a:pt x="189" y="1192"/>
                  </a:lnTo>
                  <a:lnTo>
                    <a:pt x="188" y="1192"/>
                  </a:lnTo>
                  <a:lnTo>
                    <a:pt x="187" y="1192"/>
                  </a:lnTo>
                  <a:close/>
                  <a:moveTo>
                    <a:pt x="206" y="1196"/>
                  </a:moveTo>
                  <a:lnTo>
                    <a:pt x="207" y="1195"/>
                  </a:lnTo>
                  <a:lnTo>
                    <a:pt x="207" y="1196"/>
                  </a:lnTo>
                  <a:lnTo>
                    <a:pt x="206" y="1196"/>
                  </a:lnTo>
                  <a:close/>
                  <a:moveTo>
                    <a:pt x="204" y="1192"/>
                  </a:moveTo>
                  <a:lnTo>
                    <a:pt x="204" y="1194"/>
                  </a:lnTo>
                  <a:lnTo>
                    <a:pt x="203" y="1192"/>
                  </a:lnTo>
                  <a:lnTo>
                    <a:pt x="202" y="1192"/>
                  </a:lnTo>
                  <a:lnTo>
                    <a:pt x="202" y="1191"/>
                  </a:lnTo>
                  <a:lnTo>
                    <a:pt x="203" y="1191"/>
                  </a:lnTo>
                  <a:lnTo>
                    <a:pt x="204" y="1192"/>
                  </a:lnTo>
                  <a:close/>
                  <a:moveTo>
                    <a:pt x="261" y="1177"/>
                  </a:moveTo>
                  <a:lnTo>
                    <a:pt x="260" y="1177"/>
                  </a:lnTo>
                  <a:lnTo>
                    <a:pt x="261" y="1176"/>
                  </a:lnTo>
                  <a:lnTo>
                    <a:pt x="261" y="1175"/>
                  </a:lnTo>
                  <a:lnTo>
                    <a:pt x="262" y="1176"/>
                  </a:lnTo>
                  <a:lnTo>
                    <a:pt x="262" y="1177"/>
                  </a:lnTo>
                  <a:lnTo>
                    <a:pt x="261" y="1177"/>
                  </a:lnTo>
                  <a:close/>
                  <a:moveTo>
                    <a:pt x="277" y="1172"/>
                  </a:moveTo>
                  <a:lnTo>
                    <a:pt x="277" y="1171"/>
                  </a:lnTo>
                  <a:lnTo>
                    <a:pt x="275" y="1170"/>
                  </a:lnTo>
                  <a:lnTo>
                    <a:pt x="276" y="1169"/>
                  </a:lnTo>
                  <a:lnTo>
                    <a:pt x="275" y="1169"/>
                  </a:lnTo>
                  <a:lnTo>
                    <a:pt x="273" y="1170"/>
                  </a:lnTo>
                  <a:lnTo>
                    <a:pt x="271" y="1169"/>
                  </a:lnTo>
                  <a:lnTo>
                    <a:pt x="273" y="1168"/>
                  </a:lnTo>
                  <a:lnTo>
                    <a:pt x="274" y="1168"/>
                  </a:lnTo>
                  <a:lnTo>
                    <a:pt x="275" y="1168"/>
                  </a:lnTo>
                  <a:lnTo>
                    <a:pt x="278" y="1168"/>
                  </a:lnTo>
                  <a:lnTo>
                    <a:pt x="278" y="1169"/>
                  </a:lnTo>
                  <a:lnTo>
                    <a:pt x="277" y="1169"/>
                  </a:lnTo>
                  <a:lnTo>
                    <a:pt x="278" y="1171"/>
                  </a:lnTo>
                  <a:lnTo>
                    <a:pt x="278" y="1172"/>
                  </a:lnTo>
                  <a:lnTo>
                    <a:pt x="277" y="1172"/>
                  </a:lnTo>
                  <a:close/>
                  <a:moveTo>
                    <a:pt x="265" y="1170"/>
                  </a:moveTo>
                  <a:lnTo>
                    <a:pt x="266" y="1170"/>
                  </a:lnTo>
                  <a:lnTo>
                    <a:pt x="266" y="1169"/>
                  </a:lnTo>
                  <a:lnTo>
                    <a:pt x="267" y="1169"/>
                  </a:lnTo>
                  <a:lnTo>
                    <a:pt x="268" y="1169"/>
                  </a:lnTo>
                  <a:lnTo>
                    <a:pt x="268" y="1170"/>
                  </a:lnTo>
                  <a:lnTo>
                    <a:pt x="267" y="1171"/>
                  </a:lnTo>
                  <a:lnTo>
                    <a:pt x="265" y="1170"/>
                  </a:lnTo>
                  <a:close/>
                  <a:moveTo>
                    <a:pt x="265" y="1167"/>
                  </a:moveTo>
                  <a:lnTo>
                    <a:pt x="264" y="1166"/>
                  </a:lnTo>
                  <a:lnTo>
                    <a:pt x="265" y="1165"/>
                  </a:lnTo>
                  <a:lnTo>
                    <a:pt x="267" y="1165"/>
                  </a:lnTo>
                  <a:lnTo>
                    <a:pt x="267" y="1166"/>
                  </a:lnTo>
                  <a:lnTo>
                    <a:pt x="267" y="1167"/>
                  </a:lnTo>
                  <a:lnTo>
                    <a:pt x="267" y="1168"/>
                  </a:lnTo>
                  <a:lnTo>
                    <a:pt x="265" y="1167"/>
                  </a:lnTo>
                  <a:close/>
                  <a:moveTo>
                    <a:pt x="222" y="1166"/>
                  </a:moveTo>
                  <a:lnTo>
                    <a:pt x="221" y="1166"/>
                  </a:lnTo>
                  <a:lnTo>
                    <a:pt x="221" y="1165"/>
                  </a:lnTo>
                  <a:lnTo>
                    <a:pt x="220" y="1165"/>
                  </a:lnTo>
                  <a:lnTo>
                    <a:pt x="220" y="1164"/>
                  </a:lnTo>
                  <a:lnTo>
                    <a:pt x="221" y="1164"/>
                  </a:lnTo>
                  <a:lnTo>
                    <a:pt x="222" y="1165"/>
                  </a:lnTo>
                  <a:lnTo>
                    <a:pt x="222" y="1166"/>
                  </a:lnTo>
                  <a:close/>
                  <a:moveTo>
                    <a:pt x="275" y="1177"/>
                  </a:moveTo>
                  <a:lnTo>
                    <a:pt x="274" y="1176"/>
                  </a:lnTo>
                  <a:lnTo>
                    <a:pt x="275" y="1176"/>
                  </a:lnTo>
                  <a:lnTo>
                    <a:pt x="276" y="1175"/>
                  </a:lnTo>
                  <a:lnTo>
                    <a:pt x="277" y="1175"/>
                  </a:lnTo>
                  <a:lnTo>
                    <a:pt x="277" y="1176"/>
                  </a:lnTo>
                  <a:lnTo>
                    <a:pt x="276" y="1177"/>
                  </a:lnTo>
                  <a:lnTo>
                    <a:pt x="275" y="1177"/>
                  </a:lnTo>
                  <a:close/>
                  <a:moveTo>
                    <a:pt x="208" y="1161"/>
                  </a:moveTo>
                  <a:lnTo>
                    <a:pt x="207" y="1161"/>
                  </a:lnTo>
                  <a:lnTo>
                    <a:pt x="206" y="1160"/>
                  </a:lnTo>
                  <a:lnTo>
                    <a:pt x="207" y="1160"/>
                  </a:lnTo>
                  <a:lnTo>
                    <a:pt x="208" y="1160"/>
                  </a:lnTo>
                  <a:lnTo>
                    <a:pt x="209" y="1160"/>
                  </a:lnTo>
                  <a:lnTo>
                    <a:pt x="209" y="1161"/>
                  </a:lnTo>
                  <a:lnTo>
                    <a:pt x="208" y="1161"/>
                  </a:lnTo>
                  <a:close/>
                  <a:moveTo>
                    <a:pt x="242" y="1171"/>
                  </a:moveTo>
                  <a:lnTo>
                    <a:pt x="241" y="1170"/>
                  </a:lnTo>
                  <a:lnTo>
                    <a:pt x="241" y="1169"/>
                  </a:lnTo>
                  <a:lnTo>
                    <a:pt x="242" y="1169"/>
                  </a:lnTo>
                  <a:lnTo>
                    <a:pt x="241" y="1169"/>
                  </a:lnTo>
                  <a:lnTo>
                    <a:pt x="237" y="1168"/>
                  </a:lnTo>
                  <a:lnTo>
                    <a:pt x="234" y="1168"/>
                  </a:lnTo>
                  <a:lnTo>
                    <a:pt x="233" y="1168"/>
                  </a:lnTo>
                  <a:lnTo>
                    <a:pt x="232" y="1168"/>
                  </a:lnTo>
                  <a:lnTo>
                    <a:pt x="232" y="1166"/>
                  </a:lnTo>
                  <a:lnTo>
                    <a:pt x="233" y="1165"/>
                  </a:lnTo>
                  <a:lnTo>
                    <a:pt x="234" y="1165"/>
                  </a:lnTo>
                  <a:lnTo>
                    <a:pt x="238" y="1165"/>
                  </a:lnTo>
                  <a:lnTo>
                    <a:pt x="239" y="1164"/>
                  </a:lnTo>
                  <a:lnTo>
                    <a:pt x="240" y="1164"/>
                  </a:lnTo>
                  <a:lnTo>
                    <a:pt x="242" y="1164"/>
                  </a:lnTo>
                  <a:lnTo>
                    <a:pt x="246" y="1166"/>
                  </a:lnTo>
                  <a:lnTo>
                    <a:pt x="245" y="1167"/>
                  </a:lnTo>
                  <a:lnTo>
                    <a:pt x="245" y="1168"/>
                  </a:lnTo>
                  <a:lnTo>
                    <a:pt x="247" y="1167"/>
                  </a:lnTo>
                  <a:lnTo>
                    <a:pt x="247" y="1166"/>
                  </a:lnTo>
                  <a:lnTo>
                    <a:pt x="248" y="1166"/>
                  </a:lnTo>
                  <a:lnTo>
                    <a:pt x="250" y="1165"/>
                  </a:lnTo>
                  <a:lnTo>
                    <a:pt x="251" y="1166"/>
                  </a:lnTo>
                  <a:lnTo>
                    <a:pt x="251" y="1167"/>
                  </a:lnTo>
                  <a:lnTo>
                    <a:pt x="252" y="1167"/>
                  </a:lnTo>
                  <a:lnTo>
                    <a:pt x="252" y="1168"/>
                  </a:lnTo>
                  <a:lnTo>
                    <a:pt x="252" y="1169"/>
                  </a:lnTo>
                  <a:lnTo>
                    <a:pt x="250" y="1169"/>
                  </a:lnTo>
                  <a:lnTo>
                    <a:pt x="251" y="1169"/>
                  </a:lnTo>
                  <a:lnTo>
                    <a:pt x="252" y="1170"/>
                  </a:lnTo>
                  <a:lnTo>
                    <a:pt x="250" y="1170"/>
                  </a:lnTo>
                  <a:lnTo>
                    <a:pt x="248" y="1170"/>
                  </a:lnTo>
                  <a:lnTo>
                    <a:pt x="246" y="1170"/>
                  </a:lnTo>
                  <a:lnTo>
                    <a:pt x="245" y="1171"/>
                  </a:lnTo>
                  <a:lnTo>
                    <a:pt x="243" y="1171"/>
                  </a:lnTo>
                  <a:lnTo>
                    <a:pt x="242" y="1171"/>
                  </a:lnTo>
                  <a:close/>
                  <a:moveTo>
                    <a:pt x="219" y="1148"/>
                  </a:moveTo>
                  <a:lnTo>
                    <a:pt x="218" y="1148"/>
                  </a:lnTo>
                  <a:lnTo>
                    <a:pt x="218" y="1147"/>
                  </a:lnTo>
                  <a:lnTo>
                    <a:pt x="219" y="1146"/>
                  </a:lnTo>
                  <a:lnTo>
                    <a:pt x="220" y="1146"/>
                  </a:lnTo>
                  <a:lnTo>
                    <a:pt x="222" y="1148"/>
                  </a:lnTo>
                  <a:lnTo>
                    <a:pt x="223" y="1148"/>
                  </a:lnTo>
                  <a:lnTo>
                    <a:pt x="222" y="1148"/>
                  </a:lnTo>
                  <a:lnTo>
                    <a:pt x="220" y="1148"/>
                  </a:lnTo>
                  <a:lnTo>
                    <a:pt x="219" y="1148"/>
                  </a:lnTo>
                  <a:close/>
                  <a:moveTo>
                    <a:pt x="257" y="1151"/>
                  </a:moveTo>
                  <a:lnTo>
                    <a:pt x="254" y="1150"/>
                  </a:lnTo>
                  <a:lnTo>
                    <a:pt x="254" y="1149"/>
                  </a:lnTo>
                  <a:lnTo>
                    <a:pt x="255" y="1149"/>
                  </a:lnTo>
                  <a:lnTo>
                    <a:pt x="256" y="1150"/>
                  </a:lnTo>
                  <a:lnTo>
                    <a:pt x="257" y="1149"/>
                  </a:lnTo>
                  <a:lnTo>
                    <a:pt x="258" y="1149"/>
                  </a:lnTo>
                  <a:lnTo>
                    <a:pt x="258" y="1150"/>
                  </a:lnTo>
                  <a:lnTo>
                    <a:pt x="258" y="1151"/>
                  </a:lnTo>
                  <a:lnTo>
                    <a:pt x="257" y="1151"/>
                  </a:lnTo>
                  <a:close/>
                  <a:moveTo>
                    <a:pt x="228" y="1149"/>
                  </a:moveTo>
                  <a:lnTo>
                    <a:pt x="227" y="1149"/>
                  </a:lnTo>
                  <a:lnTo>
                    <a:pt x="227" y="1148"/>
                  </a:lnTo>
                  <a:lnTo>
                    <a:pt x="230" y="1149"/>
                  </a:lnTo>
                  <a:lnTo>
                    <a:pt x="228" y="1149"/>
                  </a:lnTo>
                  <a:close/>
                  <a:moveTo>
                    <a:pt x="252" y="1148"/>
                  </a:moveTo>
                  <a:lnTo>
                    <a:pt x="252" y="1147"/>
                  </a:lnTo>
                  <a:lnTo>
                    <a:pt x="252" y="1146"/>
                  </a:lnTo>
                  <a:lnTo>
                    <a:pt x="254" y="1147"/>
                  </a:lnTo>
                  <a:lnTo>
                    <a:pt x="253" y="1148"/>
                  </a:lnTo>
                  <a:lnTo>
                    <a:pt x="252" y="1148"/>
                  </a:lnTo>
                  <a:close/>
                  <a:moveTo>
                    <a:pt x="276" y="1149"/>
                  </a:moveTo>
                  <a:lnTo>
                    <a:pt x="275" y="1149"/>
                  </a:lnTo>
                  <a:lnTo>
                    <a:pt x="275" y="1148"/>
                  </a:lnTo>
                  <a:lnTo>
                    <a:pt x="276" y="1147"/>
                  </a:lnTo>
                  <a:lnTo>
                    <a:pt x="277" y="1148"/>
                  </a:lnTo>
                  <a:lnTo>
                    <a:pt x="277" y="1149"/>
                  </a:lnTo>
                  <a:lnTo>
                    <a:pt x="276" y="1149"/>
                  </a:lnTo>
                  <a:close/>
                  <a:moveTo>
                    <a:pt x="211" y="1125"/>
                  </a:moveTo>
                  <a:lnTo>
                    <a:pt x="210" y="1125"/>
                  </a:lnTo>
                  <a:lnTo>
                    <a:pt x="210" y="1124"/>
                  </a:lnTo>
                  <a:lnTo>
                    <a:pt x="211" y="1123"/>
                  </a:lnTo>
                  <a:lnTo>
                    <a:pt x="211" y="1124"/>
                  </a:lnTo>
                  <a:lnTo>
                    <a:pt x="212" y="1124"/>
                  </a:lnTo>
                  <a:lnTo>
                    <a:pt x="212" y="1125"/>
                  </a:lnTo>
                  <a:lnTo>
                    <a:pt x="213" y="1125"/>
                  </a:lnTo>
                  <a:lnTo>
                    <a:pt x="212" y="1125"/>
                  </a:lnTo>
                  <a:lnTo>
                    <a:pt x="211" y="1125"/>
                  </a:lnTo>
                  <a:close/>
                  <a:moveTo>
                    <a:pt x="218" y="1137"/>
                  </a:moveTo>
                  <a:lnTo>
                    <a:pt x="218" y="1138"/>
                  </a:lnTo>
                  <a:lnTo>
                    <a:pt x="217" y="1139"/>
                  </a:lnTo>
                  <a:lnTo>
                    <a:pt x="215" y="1138"/>
                  </a:lnTo>
                  <a:lnTo>
                    <a:pt x="216" y="1136"/>
                  </a:lnTo>
                  <a:lnTo>
                    <a:pt x="218" y="1137"/>
                  </a:lnTo>
                  <a:close/>
                  <a:moveTo>
                    <a:pt x="212" y="1123"/>
                  </a:moveTo>
                  <a:lnTo>
                    <a:pt x="210" y="1122"/>
                  </a:lnTo>
                  <a:lnTo>
                    <a:pt x="210" y="1121"/>
                  </a:lnTo>
                  <a:lnTo>
                    <a:pt x="211" y="1120"/>
                  </a:lnTo>
                  <a:lnTo>
                    <a:pt x="212" y="1121"/>
                  </a:lnTo>
                  <a:lnTo>
                    <a:pt x="213" y="1121"/>
                  </a:lnTo>
                  <a:lnTo>
                    <a:pt x="213" y="1122"/>
                  </a:lnTo>
                  <a:lnTo>
                    <a:pt x="213" y="1123"/>
                  </a:lnTo>
                  <a:lnTo>
                    <a:pt x="212" y="1123"/>
                  </a:lnTo>
                  <a:close/>
                  <a:moveTo>
                    <a:pt x="197" y="1074"/>
                  </a:moveTo>
                  <a:lnTo>
                    <a:pt x="195" y="1073"/>
                  </a:lnTo>
                  <a:lnTo>
                    <a:pt x="193" y="1072"/>
                  </a:lnTo>
                  <a:lnTo>
                    <a:pt x="191" y="1071"/>
                  </a:lnTo>
                  <a:lnTo>
                    <a:pt x="191" y="1070"/>
                  </a:lnTo>
                  <a:lnTo>
                    <a:pt x="193" y="1069"/>
                  </a:lnTo>
                  <a:lnTo>
                    <a:pt x="194" y="1069"/>
                  </a:lnTo>
                  <a:lnTo>
                    <a:pt x="195" y="1070"/>
                  </a:lnTo>
                  <a:lnTo>
                    <a:pt x="199" y="1072"/>
                  </a:lnTo>
                  <a:lnTo>
                    <a:pt x="199" y="1073"/>
                  </a:lnTo>
                  <a:lnTo>
                    <a:pt x="198" y="1074"/>
                  </a:lnTo>
                  <a:lnTo>
                    <a:pt x="197" y="1074"/>
                  </a:lnTo>
                  <a:close/>
                  <a:moveTo>
                    <a:pt x="315" y="1070"/>
                  </a:moveTo>
                  <a:lnTo>
                    <a:pt x="314" y="1070"/>
                  </a:lnTo>
                  <a:lnTo>
                    <a:pt x="315" y="1069"/>
                  </a:lnTo>
                  <a:lnTo>
                    <a:pt x="313" y="1067"/>
                  </a:lnTo>
                  <a:lnTo>
                    <a:pt x="314" y="1066"/>
                  </a:lnTo>
                  <a:lnTo>
                    <a:pt x="313" y="1065"/>
                  </a:lnTo>
                  <a:lnTo>
                    <a:pt x="318" y="1065"/>
                  </a:lnTo>
                  <a:lnTo>
                    <a:pt x="319" y="1066"/>
                  </a:lnTo>
                  <a:lnTo>
                    <a:pt x="317" y="1067"/>
                  </a:lnTo>
                  <a:lnTo>
                    <a:pt x="317" y="1069"/>
                  </a:lnTo>
                  <a:lnTo>
                    <a:pt x="316" y="1069"/>
                  </a:lnTo>
                  <a:lnTo>
                    <a:pt x="315" y="1069"/>
                  </a:lnTo>
                  <a:lnTo>
                    <a:pt x="315" y="1070"/>
                  </a:lnTo>
                  <a:close/>
                  <a:moveTo>
                    <a:pt x="196" y="991"/>
                  </a:moveTo>
                  <a:lnTo>
                    <a:pt x="194" y="990"/>
                  </a:lnTo>
                  <a:lnTo>
                    <a:pt x="193" y="989"/>
                  </a:lnTo>
                  <a:lnTo>
                    <a:pt x="192" y="986"/>
                  </a:lnTo>
                  <a:lnTo>
                    <a:pt x="192" y="985"/>
                  </a:lnTo>
                  <a:lnTo>
                    <a:pt x="192" y="981"/>
                  </a:lnTo>
                  <a:lnTo>
                    <a:pt x="193" y="980"/>
                  </a:lnTo>
                  <a:lnTo>
                    <a:pt x="194" y="980"/>
                  </a:lnTo>
                  <a:lnTo>
                    <a:pt x="195" y="980"/>
                  </a:lnTo>
                  <a:lnTo>
                    <a:pt x="198" y="982"/>
                  </a:lnTo>
                  <a:lnTo>
                    <a:pt x="198" y="983"/>
                  </a:lnTo>
                  <a:lnTo>
                    <a:pt x="199" y="984"/>
                  </a:lnTo>
                  <a:lnTo>
                    <a:pt x="199" y="985"/>
                  </a:lnTo>
                  <a:lnTo>
                    <a:pt x="202" y="987"/>
                  </a:lnTo>
                  <a:lnTo>
                    <a:pt x="202" y="988"/>
                  </a:lnTo>
                  <a:lnTo>
                    <a:pt x="202" y="989"/>
                  </a:lnTo>
                  <a:lnTo>
                    <a:pt x="202" y="990"/>
                  </a:lnTo>
                  <a:lnTo>
                    <a:pt x="202" y="992"/>
                  </a:lnTo>
                  <a:lnTo>
                    <a:pt x="199" y="992"/>
                  </a:lnTo>
                  <a:lnTo>
                    <a:pt x="198" y="991"/>
                  </a:lnTo>
                  <a:lnTo>
                    <a:pt x="197" y="991"/>
                  </a:lnTo>
                  <a:lnTo>
                    <a:pt x="196" y="991"/>
                  </a:lnTo>
                  <a:close/>
                  <a:moveTo>
                    <a:pt x="291" y="1093"/>
                  </a:moveTo>
                  <a:lnTo>
                    <a:pt x="290" y="1093"/>
                  </a:lnTo>
                  <a:lnTo>
                    <a:pt x="289" y="1091"/>
                  </a:lnTo>
                  <a:lnTo>
                    <a:pt x="288" y="1091"/>
                  </a:lnTo>
                  <a:lnTo>
                    <a:pt x="288" y="1089"/>
                  </a:lnTo>
                  <a:lnTo>
                    <a:pt x="288" y="1086"/>
                  </a:lnTo>
                  <a:lnTo>
                    <a:pt x="288" y="1081"/>
                  </a:lnTo>
                  <a:lnTo>
                    <a:pt x="288" y="1080"/>
                  </a:lnTo>
                  <a:lnTo>
                    <a:pt x="287" y="1078"/>
                  </a:lnTo>
                  <a:lnTo>
                    <a:pt x="288" y="1076"/>
                  </a:lnTo>
                  <a:lnTo>
                    <a:pt x="287" y="1075"/>
                  </a:lnTo>
                  <a:lnTo>
                    <a:pt x="287" y="1074"/>
                  </a:lnTo>
                  <a:lnTo>
                    <a:pt x="288" y="1073"/>
                  </a:lnTo>
                  <a:lnTo>
                    <a:pt x="289" y="1073"/>
                  </a:lnTo>
                  <a:lnTo>
                    <a:pt x="290" y="1073"/>
                  </a:lnTo>
                  <a:lnTo>
                    <a:pt x="290" y="1072"/>
                  </a:lnTo>
                  <a:lnTo>
                    <a:pt x="291" y="1071"/>
                  </a:lnTo>
                  <a:lnTo>
                    <a:pt x="291" y="1072"/>
                  </a:lnTo>
                  <a:lnTo>
                    <a:pt x="292" y="1072"/>
                  </a:lnTo>
                  <a:lnTo>
                    <a:pt x="292" y="1071"/>
                  </a:lnTo>
                  <a:lnTo>
                    <a:pt x="292" y="1070"/>
                  </a:lnTo>
                  <a:lnTo>
                    <a:pt x="292" y="1069"/>
                  </a:lnTo>
                  <a:lnTo>
                    <a:pt x="293" y="1067"/>
                  </a:lnTo>
                  <a:lnTo>
                    <a:pt x="295" y="1065"/>
                  </a:lnTo>
                  <a:lnTo>
                    <a:pt x="297" y="1064"/>
                  </a:lnTo>
                  <a:lnTo>
                    <a:pt x="298" y="1063"/>
                  </a:lnTo>
                  <a:lnTo>
                    <a:pt x="301" y="1061"/>
                  </a:lnTo>
                  <a:lnTo>
                    <a:pt x="301" y="1060"/>
                  </a:lnTo>
                  <a:lnTo>
                    <a:pt x="300" y="1060"/>
                  </a:lnTo>
                  <a:lnTo>
                    <a:pt x="299" y="1060"/>
                  </a:lnTo>
                  <a:lnTo>
                    <a:pt x="298" y="1061"/>
                  </a:lnTo>
                  <a:lnTo>
                    <a:pt x="295" y="1062"/>
                  </a:lnTo>
                  <a:lnTo>
                    <a:pt x="294" y="1064"/>
                  </a:lnTo>
                  <a:lnTo>
                    <a:pt x="291" y="1063"/>
                  </a:lnTo>
                  <a:lnTo>
                    <a:pt x="290" y="1061"/>
                  </a:lnTo>
                  <a:lnTo>
                    <a:pt x="293" y="1059"/>
                  </a:lnTo>
                  <a:lnTo>
                    <a:pt x="295" y="1058"/>
                  </a:lnTo>
                  <a:lnTo>
                    <a:pt x="295" y="1057"/>
                  </a:lnTo>
                  <a:lnTo>
                    <a:pt x="294" y="1057"/>
                  </a:lnTo>
                  <a:lnTo>
                    <a:pt x="294" y="1058"/>
                  </a:lnTo>
                  <a:lnTo>
                    <a:pt x="293" y="1058"/>
                  </a:lnTo>
                  <a:lnTo>
                    <a:pt x="291" y="1058"/>
                  </a:lnTo>
                  <a:lnTo>
                    <a:pt x="290" y="1058"/>
                  </a:lnTo>
                  <a:lnTo>
                    <a:pt x="290" y="1057"/>
                  </a:lnTo>
                  <a:lnTo>
                    <a:pt x="289" y="1057"/>
                  </a:lnTo>
                  <a:lnTo>
                    <a:pt x="289" y="1055"/>
                  </a:lnTo>
                  <a:lnTo>
                    <a:pt x="291" y="1055"/>
                  </a:lnTo>
                  <a:lnTo>
                    <a:pt x="292" y="1055"/>
                  </a:lnTo>
                  <a:lnTo>
                    <a:pt x="295" y="1055"/>
                  </a:lnTo>
                  <a:lnTo>
                    <a:pt x="296" y="1056"/>
                  </a:lnTo>
                  <a:lnTo>
                    <a:pt x="298" y="1057"/>
                  </a:lnTo>
                  <a:lnTo>
                    <a:pt x="300" y="1056"/>
                  </a:lnTo>
                  <a:lnTo>
                    <a:pt x="301" y="1057"/>
                  </a:lnTo>
                  <a:lnTo>
                    <a:pt x="302" y="1058"/>
                  </a:lnTo>
                  <a:lnTo>
                    <a:pt x="302" y="1060"/>
                  </a:lnTo>
                  <a:lnTo>
                    <a:pt x="303" y="1060"/>
                  </a:lnTo>
                  <a:lnTo>
                    <a:pt x="305" y="1061"/>
                  </a:lnTo>
                  <a:lnTo>
                    <a:pt x="307" y="1061"/>
                  </a:lnTo>
                  <a:lnTo>
                    <a:pt x="309" y="1061"/>
                  </a:lnTo>
                  <a:lnTo>
                    <a:pt x="309" y="1062"/>
                  </a:lnTo>
                  <a:lnTo>
                    <a:pt x="307" y="1063"/>
                  </a:lnTo>
                  <a:lnTo>
                    <a:pt x="306" y="1064"/>
                  </a:lnTo>
                  <a:lnTo>
                    <a:pt x="307" y="1064"/>
                  </a:lnTo>
                  <a:lnTo>
                    <a:pt x="310" y="1064"/>
                  </a:lnTo>
                  <a:lnTo>
                    <a:pt x="311" y="1064"/>
                  </a:lnTo>
                  <a:lnTo>
                    <a:pt x="311" y="1065"/>
                  </a:lnTo>
                  <a:lnTo>
                    <a:pt x="310" y="1066"/>
                  </a:lnTo>
                  <a:lnTo>
                    <a:pt x="310" y="1067"/>
                  </a:lnTo>
                  <a:lnTo>
                    <a:pt x="306" y="1072"/>
                  </a:lnTo>
                  <a:lnTo>
                    <a:pt x="305" y="1073"/>
                  </a:lnTo>
                  <a:lnTo>
                    <a:pt x="304" y="1074"/>
                  </a:lnTo>
                  <a:lnTo>
                    <a:pt x="303" y="1074"/>
                  </a:lnTo>
                  <a:lnTo>
                    <a:pt x="303" y="1073"/>
                  </a:lnTo>
                  <a:lnTo>
                    <a:pt x="302" y="1073"/>
                  </a:lnTo>
                  <a:lnTo>
                    <a:pt x="303" y="1071"/>
                  </a:lnTo>
                  <a:lnTo>
                    <a:pt x="304" y="1071"/>
                  </a:lnTo>
                  <a:lnTo>
                    <a:pt x="305" y="1067"/>
                  </a:lnTo>
                  <a:lnTo>
                    <a:pt x="306" y="1066"/>
                  </a:lnTo>
                  <a:lnTo>
                    <a:pt x="306" y="1065"/>
                  </a:lnTo>
                  <a:lnTo>
                    <a:pt x="305" y="1066"/>
                  </a:lnTo>
                  <a:lnTo>
                    <a:pt x="304" y="1066"/>
                  </a:lnTo>
                  <a:lnTo>
                    <a:pt x="303" y="1067"/>
                  </a:lnTo>
                  <a:lnTo>
                    <a:pt x="302" y="1071"/>
                  </a:lnTo>
                  <a:lnTo>
                    <a:pt x="302" y="1073"/>
                  </a:lnTo>
                  <a:lnTo>
                    <a:pt x="301" y="1073"/>
                  </a:lnTo>
                  <a:lnTo>
                    <a:pt x="301" y="1074"/>
                  </a:lnTo>
                  <a:lnTo>
                    <a:pt x="300" y="1074"/>
                  </a:lnTo>
                  <a:lnTo>
                    <a:pt x="300" y="1075"/>
                  </a:lnTo>
                  <a:lnTo>
                    <a:pt x="299" y="1079"/>
                  </a:lnTo>
                  <a:lnTo>
                    <a:pt x="298" y="1081"/>
                  </a:lnTo>
                  <a:lnTo>
                    <a:pt x="297" y="1084"/>
                  </a:lnTo>
                  <a:lnTo>
                    <a:pt x="297" y="1086"/>
                  </a:lnTo>
                  <a:lnTo>
                    <a:pt x="297" y="1088"/>
                  </a:lnTo>
                  <a:lnTo>
                    <a:pt x="297" y="1089"/>
                  </a:lnTo>
                  <a:lnTo>
                    <a:pt x="297" y="1090"/>
                  </a:lnTo>
                  <a:lnTo>
                    <a:pt x="296" y="1091"/>
                  </a:lnTo>
                  <a:lnTo>
                    <a:pt x="295" y="1091"/>
                  </a:lnTo>
                  <a:lnTo>
                    <a:pt x="294" y="1091"/>
                  </a:lnTo>
                  <a:lnTo>
                    <a:pt x="293" y="1092"/>
                  </a:lnTo>
                  <a:lnTo>
                    <a:pt x="292" y="1093"/>
                  </a:lnTo>
                  <a:lnTo>
                    <a:pt x="291" y="1093"/>
                  </a:lnTo>
                  <a:close/>
                  <a:moveTo>
                    <a:pt x="210" y="1101"/>
                  </a:moveTo>
                  <a:lnTo>
                    <a:pt x="209" y="1101"/>
                  </a:lnTo>
                  <a:lnTo>
                    <a:pt x="209" y="1100"/>
                  </a:lnTo>
                  <a:lnTo>
                    <a:pt x="210" y="1100"/>
                  </a:lnTo>
                  <a:lnTo>
                    <a:pt x="210" y="1098"/>
                  </a:lnTo>
                  <a:lnTo>
                    <a:pt x="208" y="1098"/>
                  </a:lnTo>
                  <a:lnTo>
                    <a:pt x="207" y="1097"/>
                  </a:lnTo>
                  <a:lnTo>
                    <a:pt x="205" y="1097"/>
                  </a:lnTo>
                  <a:lnTo>
                    <a:pt x="204" y="1096"/>
                  </a:lnTo>
                  <a:lnTo>
                    <a:pt x="203" y="1096"/>
                  </a:lnTo>
                  <a:lnTo>
                    <a:pt x="202" y="1096"/>
                  </a:lnTo>
                  <a:lnTo>
                    <a:pt x="202" y="1095"/>
                  </a:lnTo>
                  <a:lnTo>
                    <a:pt x="202" y="1092"/>
                  </a:lnTo>
                  <a:lnTo>
                    <a:pt x="202" y="1091"/>
                  </a:lnTo>
                  <a:lnTo>
                    <a:pt x="201" y="1090"/>
                  </a:lnTo>
                  <a:lnTo>
                    <a:pt x="196" y="1089"/>
                  </a:lnTo>
                  <a:lnTo>
                    <a:pt x="194" y="1088"/>
                  </a:lnTo>
                  <a:lnTo>
                    <a:pt x="193" y="1087"/>
                  </a:lnTo>
                  <a:lnTo>
                    <a:pt x="192" y="1085"/>
                  </a:lnTo>
                  <a:lnTo>
                    <a:pt x="192" y="1084"/>
                  </a:lnTo>
                  <a:lnTo>
                    <a:pt x="191" y="1083"/>
                  </a:lnTo>
                  <a:lnTo>
                    <a:pt x="191" y="1082"/>
                  </a:lnTo>
                  <a:lnTo>
                    <a:pt x="191" y="1081"/>
                  </a:lnTo>
                  <a:lnTo>
                    <a:pt x="191" y="1080"/>
                  </a:lnTo>
                  <a:lnTo>
                    <a:pt x="191" y="1079"/>
                  </a:lnTo>
                  <a:lnTo>
                    <a:pt x="193" y="1079"/>
                  </a:lnTo>
                  <a:lnTo>
                    <a:pt x="193" y="1078"/>
                  </a:lnTo>
                  <a:lnTo>
                    <a:pt x="193" y="1077"/>
                  </a:lnTo>
                  <a:lnTo>
                    <a:pt x="194" y="1077"/>
                  </a:lnTo>
                  <a:lnTo>
                    <a:pt x="195" y="1078"/>
                  </a:lnTo>
                  <a:lnTo>
                    <a:pt x="194" y="1079"/>
                  </a:lnTo>
                  <a:lnTo>
                    <a:pt x="195" y="1080"/>
                  </a:lnTo>
                  <a:lnTo>
                    <a:pt x="197" y="1079"/>
                  </a:lnTo>
                  <a:lnTo>
                    <a:pt x="201" y="1079"/>
                  </a:lnTo>
                  <a:lnTo>
                    <a:pt x="203" y="1080"/>
                  </a:lnTo>
                  <a:lnTo>
                    <a:pt x="206" y="1082"/>
                  </a:lnTo>
                  <a:lnTo>
                    <a:pt x="208" y="1083"/>
                  </a:lnTo>
                  <a:lnTo>
                    <a:pt x="209" y="1083"/>
                  </a:lnTo>
                  <a:lnTo>
                    <a:pt x="210" y="1082"/>
                  </a:lnTo>
                  <a:lnTo>
                    <a:pt x="211" y="1081"/>
                  </a:lnTo>
                  <a:lnTo>
                    <a:pt x="212" y="1081"/>
                  </a:lnTo>
                  <a:lnTo>
                    <a:pt x="212" y="1082"/>
                  </a:lnTo>
                  <a:lnTo>
                    <a:pt x="213" y="1082"/>
                  </a:lnTo>
                  <a:lnTo>
                    <a:pt x="215" y="1083"/>
                  </a:lnTo>
                  <a:lnTo>
                    <a:pt x="219" y="1084"/>
                  </a:lnTo>
                  <a:lnTo>
                    <a:pt x="220" y="1084"/>
                  </a:lnTo>
                  <a:lnTo>
                    <a:pt x="220" y="1083"/>
                  </a:lnTo>
                  <a:lnTo>
                    <a:pt x="219" y="1082"/>
                  </a:lnTo>
                  <a:lnTo>
                    <a:pt x="217" y="1082"/>
                  </a:lnTo>
                  <a:lnTo>
                    <a:pt x="216" y="1082"/>
                  </a:lnTo>
                  <a:lnTo>
                    <a:pt x="215" y="1081"/>
                  </a:lnTo>
                  <a:lnTo>
                    <a:pt x="215" y="1080"/>
                  </a:lnTo>
                  <a:lnTo>
                    <a:pt x="218" y="1074"/>
                  </a:lnTo>
                  <a:lnTo>
                    <a:pt x="219" y="1073"/>
                  </a:lnTo>
                  <a:lnTo>
                    <a:pt x="220" y="1073"/>
                  </a:lnTo>
                  <a:lnTo>
                    <a:pt x="223" y="1073"/>
                  </a:lnTo>
                  <a:lnTo>
                    <a:pt x="224" y="1072"/>
                  </a:lnTo>
                  <a:lnTo>
                    <a:pt x="223" y="1072"/>
                  </a:lnTo>
                  <a:lnTo>
                    <a:pt x="222" y="1072"/>
                  </a:lnTo>
                  <a:lnTo>
                    <a:pt x="218" y="1072"/>
                  </a:lnTo>
                  <a:lnTo>
                    <a:pt x="215" y="1073"/>
                  </a:lnTo>
                  <a:lnTo>
                    <a:pt x="215" y="1074"/>
                  </a:lnTo>
                  <a:lnTo>
                    <a:pt x="215" y="1075"/>
                  </a:lnTo>
                  <a:lnTo>
                    <a:pt x="214" y="1078"/>
                  </a:lnTo>
                  <a:lnTo>
                    <a:pt x="213" y="1079"/>
                  </a:lnTo>
                  <a:lnTo>
                    <a:pt x="212" y="1079"/>
                  </a:lnTo>
                  <a:lnTo>
                    <a:pt x="210" y="1079"/>
                  </a:lnTo>
                  <a:lnTo>
                    <a:pt x="210" y="1080"/>
                  </a:lnTo>
                  <a:lnTo>
                    <a:pt x="208" y="1080"/>
                  </a:lnTo>
                  <a:lnTo>
                    <a:pt x="207" y="1079"/>
                  </a:lnTo>
                  <a:lnTo>
                    <a:pt x="206" y="1079"/>
                  </a:lnTo>
                  <a:lnTo>
                    <a:pt x="205" y="1078"/>
                  </a:lnTo>
                  <a:lnTo>
                    <a:pt x="206" y="1077"/>
                  </a:lnTo>
                  <a:lnTo>
                    <a:pt x="210" y="1076"/>
                  </a:lnTo>
                  <a:lnTo>
                    <a:pt x="211" y="1076"/>
                  </a:lnTo>
                  <a:lnTo>
                    <a:pt x="211" y="1075"/>
                  </a:lnTo>
                  <a:lnTo>
                    <a:pt x="210" y="1075"/>
                  </a:lnTo>
                  <a:lnTo>
                    <a:pt x="209" y="1075"/>
                  </a:lnTo>
                  <a:lnTo>
                    <a:pt x="208" y="1075"/>
                  </a:lnTo>
                  <a:lnTo>
                    <a:pt x="206" y="1076"/>
                  </a:lnTo>
                  <a:lnTo>
                    <a:pt x="205" y="1075"/>
                  </a:lnTo>
                  <a:lnTo>
                    <a:pt x="204" y="1076"/>
                  </a:lnTo>
                  <a:lnTo>
                    <a:pt x="203" y="1076"/>
                  </a:lnTo>
                  <a:lnTo>
                    <a:pt x="202" y="1075"/>
                  </a:lnTo>
                  <a:lnTo>
                    <a:pt x="203" y="1075"/>
                  </a:lnTo>
                  <a:lnTo>
                    <a:pt x="203" y="1074"/>
                  </a:lnTo>
                  <a:lnTo>
                    <a:pt x="203" y="1073"/>
                  </a:lnTo>
                  <a:lnTo>
                    <a:pt x="207" y="1070"/>
                  </a:lnTo>
                  <a:lnTo>
                    <a:pt x="207" y="1069"/>
                  </a:lnTo>
                  <a:lnTo>
                    <a:pt x="207" y="1067"/>
                  </a:lnTo>
                  <a:lnTo>
                    <a:pt x="206" y="1066"/>
                  </a:lnTo>
                  <a:lnTo>
                    <a:pt x="206" y="1065"/>
                  </a:lnTo>
                  <a:lnTo>
                    <a:pt x="206" y="1064"/>
                  </a:lnTo>
                  <a:lnTo>
                    <a:pt x="205" y="1064"/>
                  </a:lnTo>
                  <a:lnTo>
                    <a:pt x="204" y="1065"/>
                  </a:lnTo>
                  <a:lnTo>
                    <a:pt x="204" y="1066"/>
                  </a:lnTo>
                  <a:lnTo>
                    <a:pt x="204" y="1067"/>
                  </a:lnTo>
                  <a:lnTo>
                    <a:pt x="204" y="1069"/>
                  </a:lnTo>
                  <a:lnTo>
                    <a:pt x="203" y="1070"/>
                  </a:lnTo>
                  <a:lnTo>
                    <a:pt x="202" y="1070"/>
                  </a:lnTo>
                  <a:lnTo>
                    <a:pt x="199" y="1069"/>
                  </a:lnTo>
                  <a:lnTo>
                    <a:pt x="195" y="1066"/>
                  </a:lnTo>
                  <a:lnTo>
                    <a:pt x="194" y="1066"/>
                  </a:lnTo>
                  <a:lnTo>
                    <a:pt x="188" y="1064"/>
                  </a:lnTo>
                  <a:lnTo>
                    <a:pt x="186" y="1063"/>
                  </a:lnTo>
                  <a:lnTo>
                    <a:pt x="184" y="1063"/>
                  </a:lnTo>
                  <a:lnTo>
                    <a:pt x="182" y="1061"/>
                  </a:lnTo>
                  <a:lnTo>
                    <a:pt x="180" y="1059"/>
                  </a:lnTo>
                  <a:lnTo>
                    <a:pt x="179" y="1057"/>
                  </a:lnTo>
                  <a:lnTo>
                    <a:pt x="180" y="1057"/>
                  </a:lnTo>
                  <a:lnTo>
                    <a:pt x="180" y="1056"/>
                  </a:lnTo>
                  <a:lnTo>
                    <a:pt x="180" y="1055"/>
                  </a:lnTo>
                  <a:lnTo>
                    <a:pt x="179" y="1054"/>
                  </a:lnTo>
                  <a:lnTo>
                    <a:pt x="178" y="1053"/>
                  </a:lnTo>
                  <a:lnTo>
                    <a:pt x="177" y="1052"/>
                  </a:lnTo>
                  <a:lnTo>
                    <a:pt x="177" y="1049"/>
                  </a:lnTo>
                  <a:lnTo>
                    <a:pt x="178" y="1047"/>
                  </a:lnTo>
                  <a:lnTo>
                    <a:pt x="179" y="1046"/>
                  </a:lnTo>
                  <a:lnTo>
                    <a:pt x="180" y="1046"/>
                  </a:lnTo>
                  <a:lnTo>
                    <a:pt x="181" y="1046"/>
                  </a:lnTo>
                  <a:lnTo>
                    <a:pt x="182" y="1047"/>
                  </a:lnTo>
                  <a:lnTo>
                    <a:pt x="183" y="1047"/>
                  </a:lnTo>
                  <a:lnTo>
                    <a:pt x="185" y="1047"/>
                  </a:lnTo>
                  <a:lnTo>
                    <a:pt x="186" y="1047"/>
                  </a:lnTo>
                  <a:lnTo>
                    <a:pt x="187" y="1048"/>
                  </a:lnTo>
                  <a:lnTo>
                    <a:pt x="187" y="1049"/>
                  </a:lnTo>
                  <a:lnTo>
                    <a:pt x="187" y="1050"/>
                  </a:lnTo>
                  <a:lnTo>
                    <a:pt x="190" y="1053"/>
                  </a:lnTo>
                  <a:lnTo>
                    <a:pt x="192" y="1055"/>
                  </a:lnTo>
                  <a:lnTo>
                    <a:pt x="192" y="1056"/>
                  </a:lnTo>
                  <a:lnTo>
                    <a:pt x="193" y="1056"/>
                  </a:lnTo>
                  <a:lnTo>
                    <a:pt x="194" y="1056"/>
                  </a:lnTo>
                  <a:lnTo>
                    <a:pt x="193" y="1054"/>
                  </a:lnTo>
                  <a:lnTo>
                    <a:pt x="192" y="1052"/>
                  </a:lnTo>
                  <a:lnTo>
                    <a:pt x="192" y="1050"/>
                  </a:lnTo>
                  <a:lnTo>
                    <a:pt x="191" y="1050"/>
                  </a:lnTo>
                  <a:lnTo>
                    <a:pt x="190" y="1049"/>
                  </a:lnTo>
                  <a:lnTo>
                    <a:pt x="189" y="1048"/>
                  </a:lnTo>
                  <a:lnTo>
                    <a:pt x="189" y="1046"/>
                  </a:lnTo>
                  <a:lnTo>
                    <a:pt x="187" y="1045"/>
                  </a:lnTo>
                  <a:lnTo>
                    <a:pt x="187" y="1044"/>
                  </a:lnTo>
                  <a:lnTo>
                    <a:pt x="185" y="1044"/>
                  </a:lnTo>
                  <a:lnTo>
                    <a:pt x="184" y="1043"/>
                  </a:lnTo>
                  <a:lnTo>
                    <a:pt x="183" y="1043"/>
                  </a:lnTo>
                  <a:lnTo>
                    <a:pt x="181" y="1040"/>
                  </a:lnTo>
                  <a:lnTo>
                    <a:pt x="181" y="1039"/>
                  </a:lnTo>
                  <a:lnTo>
                    <a:pt x="181" y="1038"/>
                  </a:lnTo>
                  <a:lnTo>
                    <a:pt x="183" y="1035"/>
                  </a:lnTo>
                  <a:lnTo>
                    <a:pt x="183" y="1034"/>
                  </a:lnTo>
                  <a:lnTo>
                    <a:pt x="185" y="1035"/>
                  </a:lnTo>
                  <a:lnTo>
                    <a:pt x="186" y="1035"/>
                  </a:lnTo>
                  <a:lnTo>
                    <a:pt x="186" y="1034"/>
                  </a:lnTo>
                  <a:lnTo>
                    <a:pt x="185" y="1031"/>
                  </a:lnTo>
                  <a:lnTo>
                    <a:pt x="185" y="1029"/>
                  </a:lnTo>
                  <a:lnTo>
                    <a:pt x="186" y="1028"/>
                  </a:lnTo>
                  <a:lnTo>
                    <a:pt x="190" y="1028"/>
                  </a:lnTo>
                  <a:lnTo>
                    <a:pt x="191" y="1028"/>
                  </a:lnTo>
                  <a:lnTo>
                    <a:pt x="192" y="1029"/>
                  </a:lnTo>
                  <a:lnTo>
                    <a:pt x="196" y="1031"/>
                  </a:lnTo>
                  <a:lnTo>
                    <a:pt x="197" y="1032"/>
                  </a:lnTo>
                  <a:lnTo>
                    <a:pt x="198" y="1032"/>
                  </a:lnTo>
                  <a:lnTo>
                    <a:pt x="198" y="1033"/>
                  </a:lnTo>
                  <a:lnTo>
                    <a:pt x="199" y="1034"/>
                  </a:lnTo>
                  <a:lnTo>
                    <a:pt x="201" y="1034"/>
                  </a:lnTo>
                  <a:lnTo>
                    <a:pt x="203" y="1035"/>
                  </a:lnTo>
                  <a:lnTo>
                    <a:pt x="204" y="1036"/>
                  </a:lnTo>
                  <a:lnTo>
                    <a:pt x="204" y="1035"/>
                  </a:lnTo>
                  <a:lnTo>
                    <a:pt x="204" y="1034"/>
                  </a:lnTo>
                  <a:lnTo>
                    <a:pt x="201" y="1031"/>
                  </a:lnTo>
                  <a:lnTo>
                    <a:pt x="199" y="1030"/>
                  </a:lnTo>
                  <a:lnTo>
                    <a:pt x="198" y="1030"/>
                  </a:lnTo>
                  <a:lnTo>
                    <a:pt x="198" y="1029"/>
                  </a:lnTo>
                  <a:lnTo>
                    <a:pt x="197" y="1028"/>
                  </a:lnTo>
                  <a:lnTo>
                    <a:pt x="195" y="1027"/>
                  </a:lnTo>
                  <a:lnTo>
                    <a:pt x="194" y="1025"/>
                  </a:lnTo>
                  <a:lnTo>
                    <a:pt x="192" y="1023"/>
                  </a:lnTo>
                  <a:lnTo>
                    <a:pt x="191" y="1021"/>
                  </a:lnTo>
                  <a:lnTo>
                    <a:pt x="191" y="1020"/>
                  </a:lnTo>
                  <a:lnTo>
                    <a:pt x="190" y="1018"/>
                  </a:lnTo>
                  <a:lnTo>
                    <a:pt x="190" y="1017"/>
                  </a:lnTo>
                  <a:lnTo>
                    <a:pt x="191" y="1014"/>
                  </a:lnTo>
                  <a:lnTo>
                    <a:pt x="191" y="1012"/>
                  </a:lnTo>
                  <a:lnTo>
                    <a:pt x="191" y="1010"/>
                  </a:lnTo>
                  <a:lnTo>
                    <a:pt x="192" y="1009"/>
                  </a:lnTo>
                  <a:lnTo>
                    <a:pt x="193" y="1003"/>
                  </a:lnTo>
                  <a:lnTo>
                    <a:pt x="194" y="1002"/>
                  </a:lnTo>
                  <a:lnTo>
                    <a:pt x="195" y="1002"/>
                  </a:lnTo>
                  <a:lnTo>
                    <a:pt x="197" y="1002"/>
                  </a:lnTo>
                  <a:lnTo>
                    <a:pt x="198" y="1002"/>
                  </a:lnTo>
                  <a:lnTo>
                    <a:pt x="198" y="1001"/>
                  </a:lnTo>
                  <a:lnTo>
                    <a:pt x="199" y="1001"/>
                  </a:lnTo>
                  <a:lnTo>
                    <a:pt x="201" y="1001"/>
                  </a:lnTo>
                  <a:lnTo>
                    <a:pt x="202" y="1001"/>
                  </a:lnTo>
                  <a:lnTo>
                    <a:pt x="207" y="998"/>
                  </a:lnTo>
                  <a:lnTo>
                    <a:pt x="208" y="998"/>
                  </a:lnTo>
                  <a:lnTo>
                    <a:pt x="209" y="998"/>
                  </a:lnTo>
                  <a:lnTo>
                    <a:pt x="210" y="998"/>
                  </a:lnTo>
                  <a:lnTo>
                    <a:pt x="211" y="998"/>
                  </a:lnTo>
                  <a:lnTo>
                    <a:pt x="213" y="1000"/>
                  </a:lnTo>
                  <a:lnTo>
                    <a:pt x="214" y="1001"/>
                  </a:lnTo>
                  <a:lnTo>
                    <a:pt x="215" y="1001"/>
                  </a:lnTo>
                  <a:lnTo>
                    <a:pt x="217" y="1002"/>
                  </a:lnTo>
                  <a:lnTo>
                    <a:pt x="219" y="1003"/>
                  </a:lnTo>
                  <a:lnTo>
                    <a:pt x="219" y="1004"/>
                  </a:lnTo>
                  <a:lnTo>
                    <a:pt x="221" y="1006"/>
                  </a:lnTo>
                  <a:lnTo>
                    <a:pt x="222" y="1006"/>
                  </a:lnTo>
                  <a:lnTo>
                    <a:pt x="223" y="1006"/>
                  </a:lnTo>
                  <a:lnTo>
                    <a:pt x="225" y="1009"/>
                  </a:lnTo>
                  <a:lnTo>
                    <a:pt x="226" y="1009"/>
                  </a:lnTo>
                  <a:lnTo>
                    <a:pt x="230" y="1011"/>
                  </a:lnTo>
                  <a:lnTo>
                    <a:pt x="233" y="1013"/>
                  </a:lnTo>
                  <a:lnTo>
                    <a:pt x="234" y="1014"/>
                  </a:lnTo>
                  <a:lnTo>
                    <a:pt x="235" y="1015"/>
                  </a:lnTo>
                  <a:lnTo>
                    <a:pt x="238" y="1017"/>
                  </a:lnTo>
                  <a:lnTo>
                    <a:pt x="239" y="1018"/>
                  </a:lnTo>
                  <a:lnTo>
                    <a:pt x="240" y="1020"/>
                  </a:lnTo>
                  <a:lnTo>
                    <a:pt x="241" y="1021"/>
                  </a:lnTo>
                  <a:lnTo>
                    <a:pt x="242" y="1022"/>
                  </a:lnTo>
                  <a:lnTo>
                    <a:pt x="243" y="1023"/>
                  </a:lnTo>
                  <a:lnTo>
                    <a:pt x="243" y="1024"/>
                  </a:lnTo>
                  <a:lnTo>
                    <a:pt x="243" y="1025"/>
                  </a:lnTo>
                  <a:lnTo>
                    <a:pt x="244" y="1025"/>
                  </a:lnTo>
                  <a:lnTo>
                    <a:pt x="244" y="1026"/>
                  </a:lnTo>
                  <a:lnTo>
                    <a:pt x="245" y="1029"/>
                  </a:lnTo>
                  <a:lnTo>
                    <a:pt x="246" y="1033"/>
                  </a:lnTo>
                  <a:lnTo>
                    <a:pt x="246" y="1035"/>
                  </a:lnTo>
                  <a:lnTo>
                    <a:pt x="247" y="1035"/>
                  </a:lnTo>
                  <a:lnTo>
                    <a:pt x="248" y="1042"/>
                  </a:lnTo>
                  <a:lnTo>
                    <a:pt x="250" y="1045"/>
                  </a:lnTo>
                  <a:lnTo>
                    <a:pt x="252" y="1048"/>
                  </a:lnTo>
                  <a:lnTo>
                    <a:pt x="253" y="1049"/>
                  </a:lnTo>
                  <a:lnTo>
                    <a:pt x="255" y="1052"/>
                  </a:lnTo>
                  <a:lnTo>
                    <a:pt x="257" y="1053"/>
                  </a:lnTo>
                  <a:lnTo>
                    <a:pt x="258" y="1054"/>
                  </a:lnTo>
                  <a:lnTo>
                    <a:pt x="259" y="1055"/>
                  </a:lnTo>
                  <a:lnTo>
                    <a:pt x="260" y="1056"/>
                  </a:lnTo>
                  <a:lnTo>
                    <a:pt x="261" y="1056"/>
                  </a:lnTo>
                  <a:lnTo>
                    <a:pt x="262" y="1057"/>
                  </a:lnTo>
                  <a:lnTo>
                    <a:pt x="263" y="1057"/>
                  </a:lnTo>
                  <a:lnTo>
                    <a:pt x="265" y="1059"/>
                  </a:lnTo>
                  <a:lnTo>
                    <a:pt x="266" y="1060"/>
                  </a:lnTo>
                  <a:lnTo>
                    <a:pt x="267" y="1060"/>
                  </a:lnTo>
                  <a:lnTo>
                    <a:pt x="268" y="1061"/>
                  </a:lnTo>
                  <a:lnTo>
                    <a:pt x="270" y="1062"/>
                  </a:lnTo>
                  <a:lnTo>
                    <a:pt x="270" y="1064"/>
                  </a:lnTo>
                  <a:lnTo>
                    <a:pt x="270" y="1066"/>
                  </a:lnTo>
                  <a:lnTo>
                    <a:pt x="269" y="1070"/>
                  </a:lnTo>
                  <a:lnTo>
                    <a:pt x="269" y="1072"/>
                  </a:lnTo>
                  <a:lnTo>
                    <a:pt x="269" y="1073"/>
                  </a:lnTo>
                  <a:lnTo>
                    <a:pt x="268" y="1074"/>
                  </a:lnTo>
                  <a:lnTo>
                    <a:pt x="269" y="1074"/>
                  </a:lnTo>
                  <a:lnTo>
                    <a:pt x="269" y="1075"/>
                  </a:lnTo>
                  <a:lnTo>
                    <a:pt x="270" y="1076"/>
                  </a:lnTo>
                  <a:lnTo>
                    <a:pt x="271" y="1077"/>
                  </a:lnTo>
                  <a:lnTo>
                    <a:pt x="270" y="1078"/>
                  </a:lnTo>
                  <a:lnTo>
                    <a:pt x="270" y="1079"/>
                  </a:lnTo>
                  <a:lnTo>
                    <a:pt x="268" y="1081"/>
                  </a:lnTo>
                  <a:lnTo>
                    <a:pt x="267" y="1081"/>
                  </a:lnTo>
                  <a:lnTo>
                    <a:pt x="267" y="1082"/>
                  </a:lnTo>
                  <a:lnTo>
                    <a:pt x="264" y="1084"/>
                  </a:lnTo>
                  <a:lnTo>
                    <a:pt x="263" y="1086"/>
                  </a:lnTo>
                  <a:lnTo>
                    <a:pt x="261" y="1087"/>
                  </a:lnTo>
                  <a:lnTo>
                    <a:pt x="259" y="1089"/>
                  </a:lnTo>
                  <a:lnTo>
                    <a:pt x="258" y="1089"/>
                  </a:lnTo>
                  <a:lnTo>
                    <a:pt x="255" y="1091"/>
                  </a:lnTo>
                  <a:lnTo>
                    <a:pt x="253" y="1091"/>
                  </a:lnTo>
                  <a:lnTo>
                    <a:pt x="251" y="1091"/>
                  </a:lnTo>
                  <a:lnTo>
                    <a:pt x="247" y="1092"/>
                  </a:lnTo>
                  <a:lnTo>
                    <a:pt x="245" y="1092"/>
                  </a:lnTo>
                  <a:lnTo>
                    <a:pt x="242" y="1094"/>
                  </a:lnTo>
                  <a:lnTo>
                    <a:pt x="241" y="1094"/>
                  </a:lnTo>
                  <a:lnTo>
                    <a:pt x="233" y="1095"/>
                  </a:lnTo>
                  <a:lnTo>
                    <a:pt x="230" y="1095"/>
                  </a:lnTo>
                  <a:lnTo>
                    <a:pt x="228" y="1095"/>
                  </a:lnTo>
                  <a:lnTo>
                    <a:pt x="227" y="1096"/>
                  </a:lnTo>
                  <a:lnTo>
                    <a:pt x="223" y="1096"/>
                  </a:lnTo>
                  <a:lnTo>
                    <a:pt x="222" y="1096"/>
                  </a:lnTo>
                  <a:lnTo>
                    <a:pt x="218" y="1098"/>
                  </a:lnTo>
                  <a:lnTo>
                    <a:pt x="212" y="1100"/>
                  </a:lnTo>
                  <a:lnTo>
                    <a:pt x="210" y="1101"/>
                  </a:lnTo>
                  <a:close/>
                  <a:moveTo>
                    <a:pt x="307" y="1059"/>
                  </a:moveTo>
                  <a:lnTo>
                    <a:pt x="306" y="1059"/>
                  </a:lnTo>
                  <a:lnTo>
                    <a:pt x="307" y="1058"/>
                  </a:lnTo>
                  <a:lnTo>
                    <a:pt x="309" y="1057"/>
                  </a:lnTo>
                  <a:lnTo>
                    <a:pt x="311" y="1057"/>
                  </a:lnTo>
                  <a:lnTo>
                    <a:pt x="313" y="1057"/>
                  </a:lnTo>
                  <a:lnTo>
                    <a:pt x="313" y="1058"/>
                  </a:lnTo>
                  <a:lnTo>
                    <a:pt x="314" y="1058"/>
                  </a:lnTo>
                  <a:lnTo>
                    <a:pt x="313" y="1059"/>
                  </a:lnTo>
                  <a:lnTo>
                    <a:pt x="313" y="1060"/>
                  </a:lnTo>
                  <a:lnTo>
                    <a:pt x="312" y="1060"/>
                  </a:lnTo>
                  <a:lnTo>
                    <a:pt x="307" y="1059"/>
                  </a:lnTo>
                  <a:close/>
                  <a:moveTo>
                    <a:pt x="294" y="1049"/>
                  </a:moveTo>
                  <a:lnTo>
                    <a:pt x="295" y="1049"/>
                  </a:lnTo>
                  <a:lnTo>
                    <a:pt x="295" y="1048"/>
                  </a:lnTo>
                  <a:lnTo>
                    <a:pt x="296" y="1046"/>
                  </a:lnTo>
                  <a:lnTo>
                    <a:pt x="297" y="1046"/>
                  </a:lnTo>
                  <a:lnTo>
                    <a:pt x="297" y="1047"/>
                  </a:lnTo>
                  <a:lnTo>
                    <a:pt x="297" y="1048"/>
                  </a:lnTo>
                  <a:lnTo>
                    <a:pt x="295" y="1049"/>
                  </a:lnTo>
                  <a:lnTo>
                    <a:pt x="294" y="1049"/>
                  </a:lnTo>
                  <a:close/>
                  <a:moveTo>
                    <a:pt x="215" y="1155"/>
                  </a:moveTo>
                  <a:lnTo>
                    <a:pt x="216" y="1154"/>
                  </a:lnTo>
                  <a:lnTo>
                    <a:pt x="217" y="1153"/>
                  </a:lnTo>
                  <a:lnTo>
                    <a:pt x="219" y="1152"/>
                  </a:lnTo>
                  <a:lnTo>
                    <a:pt x="221" y="1153"/>
                  </a:lnTo>
                  <a:lnTo>
                    <a:pt x="224" y="1152"/>
                  </a:lnTo>
                  <a:lnTo>
                    <a:pt x="225" y="1153"/>
                  </a:lnTo>
                  <a:lnTo>
                    <a:pt x="225" y="1154"/>
                  </a:lnTo>
                  <a:lnTo>
                    <a:pt x="224" y="1154"/>
                  </a:lnTo>
                  <a:lnTo>
                    <a:pt x="223" y="1154"/>
                  </a:lnTo>
                  <a:lnTo>
                    <a:pt x="220" y="1154"/>
                  </a:lnTo>
                  <a:lnTo>
                    <a:pt x="219" y="1153"/>
                  </a:lnTo>
                  <a:lnTo>
                    <a:pt x="219" y="1154"/>
                  </a:lnTo>
                  <a:lnTo>
                    <a:pt x="219" y="1155"/>
                  </a:lnTo>
                  <a:lnTo>
                    <a:pt x="218" y="1155"/>
                  </a:lnTo>
                  <a:lnTo>
                    <a:pt x="215" y="1155"/>
                  </a:lnTo>
                  <a:close/>
                  <a:moveTo>
                    <a:pt x="213" y="1153"/>
                  </a:moveTo>
                  <a:lnTo>
                    <a:pt x="215" y="1151"/>
                  </a:lnTo>
                  <a:lnTo>
                    <a:pt x="217" y="1150"/>
                  </a:lnTo>
                  <a:lnTo>
                    <a:pt x="220" y="1151"/>
                  </a:lnTo>
                  <a:lnTo>
                    <a:pt x="216" y="1152"/>
                  </a:lnTo>
                  <a:lnTo>
                    <a:pt x="215" y="1153"/>
                  </a:lnTo>
                  <a:lnTo>
                    <a:pt x="214" y="1153"/>
                  </a:lnTo>
                  <a:lnTo>
                    <a:pt x="213" y="1153"/>
                  </a:lnTo>
                  <a:close/>
                  <a:moveTo>
                    <a:pt x="209" y="1164"/>
                  </a:moveTo>
                  <a:lnTo>
                    <a:pt x="209" y="1163"/>
                  </a:lnTo>
                  <a:lnTo>
                    <a:pt x="210" y="1163"/>
                  </a:lnTo>
                  <a:lnTo>
                    <a:pt x="211" y="1163"/>
                  </a:lnTo>
                  <a:lnTo>
                    <a:pt x="211" y="1161"/>
                  </a:lnTo>
                  <a:lnTo>
                    <a:pt x="210" y="1161"/>
                  </a:lnTo>
                  <a:lnTo>
                    <a:pt x="210" y="1160"/>
                  </a:lnTo>
                  <a:lnTo>
                    <a:pt x="212" y="1158"/>
                  </a:lnTo>
                  <a:lnTo>
                    <a:pt x="212" y="1157"/>
                  </a:lnTo>
                  <a:lnTo>
                    <a:pt x="214" y="1157"/>
                  </a:lnTo>
                  <a:lnTo>
                    <a:pt x="216" y="1157"/>
                  </a:lnTo>
                  <a:lnTo>
                    <a:pt x="217" y="1157"/>
                  </a:lnTo>
                  <a:lnTo>
                    <a:pt x="218" y="1157"/>
                  </a:lnTo>
                  <a:lnTo>
                    <a:pt x="220" y="1157"/>
                  </a:lnTo>
                  <a:lnTo>
                    <a:pt x="221" y="1157"/>
                  </a:lnTo>
                  <a:lnTo>
                    <a:pt x="223" y="1157"/>
                  </a:lnTo>
                  <a:lnTo>
                    <a:pt x="223" y="1156"/>
                  </a:lnTo>
                  <a:lnTo>
                    <a:pt x="222" y="1156"/>
                  </a:lnTo>
                  <a:lnTo>
                    <a:pt x="220" y="1156"/>
                  </a:lnTo>
                  <a:lnTo>
                    <a:pt x="222" y="1155"/>
                  </a:lnTo>
                  <a:lnTo>
                    <a:pt x="223" y="1155"/>
                  </a:lnTo>
                  <a:lnTo>
                    <a:pt x="224" y="1155"/>
                  </a:lnTo>
                  <a:lnTo>
                    <a:pt x="225" y="1155"/>
                  </a:lnTo>
                  <a:lnTo>
                    <a:pt x="227" y="1155"/>
                  </a:lnTo>
                  <a:lnTo>
                    <a:pt x="228" y="1155"/>
                  </a:lnTo>
                  <a:lnTo>
                    <a:pt x="231" y="1155"/>
                  </a:lnTo>
                  <a:lnTo>
                    <a:pt x="234" y="1156"/>
                  </a:lnTo>
                  <a:lnTo>
                    <a:pt x="239" y="1156"/>
                  </a:lnTo>
                  <a:lnTo>
                    <a:pt x="239" y="1157"/>
                  </a:lnTo>
                  <a:lnTo>
                    <a:pt x="243" y="1157"/>
                  </a:lnTo>
                  <a:lnTo>
                    <a:pt x="244" y="1158"/>
                  </a:lnTo>
                  <a:lnTo>
                    <a:pt x="242" y="1159"/>
                  </a:lnTo>
                  <a:lnTo>
                    <a:pt x="241" y="1159"/>
                  </a:lnTo>
                  <a:lnTo>
                    <a:pt x="239" y="1161"/>
                  </a:lnTo>
                  <a:lnTo>
                    <a:pt x="238" y="1163"/>
                  </a:lnTo>
                  <a:lnTo>
                    <a:pt x="237" y="1164"/>
                  </a:lnTo>
                  <a:lnTo>
                    <a:pt x="235" y="1164"/>
                  </a:lnTo>
                  <a:lnTo>
                    <a:pt x="235" y="1163"/>
                  </a:lnTo>
                  <a:lnTo>
                    <a:pt x="234" y="1163"/>
                  </a:lnTo>
                  <a:lnTo>
                    <a:pt x="234" y="1164"/>
                  </a:lnTo>
                  <a:lnTo>
                    <a:pt x="234" y="1165"/>
                  </a:lnTo>
                  <a:lnTo>
                    <a:pt x="233" y="1165"/>
                  </a:lnTo>
                  <a:lnTo>
                    <a:pt x="233" y="1163"/>
                  </a:lnTo>
                  <a:lnTo>
                    <a:pt x="233" y="1161"/>
                  </a:lnTo>
                  <a:lnTo>
                    <a:pt x="234" y="1161"/>
                  </a:lnTo>
                  <a:lnTo>
                    <a:pt x="234" y="1160"/>
                  </a:lnTo>
                  <a:lnTo>
                    <a:pt x="233" y="1160"/>
                  </a:lnTo>
                  <a:lnTo>
                    <a:pt x="232" y="1160"/>
                  </a:lnTo>
                  <a:lnTo>
                    <a:pt x="232" y="1161"/>
                  </a:lnTo>
                  <a:lnTo>
                    <a:pt x="232" y="1163"/>
                  </a:lnTo>
                  <a:lnTo>
                    <a:pt x="231" y="1163"/>
                  </a:lnTo>
                  <a:lnTo>
                    <a:pt x="230" y="1161"/>
                  </a:lnTo>
                  <a:lnTo>
                    <a:pt x="229" y="1161"/>
                  </a:lnTo>
                  <a:lnTo>
                    <a:pt x="228" y="1161"/>
                  </a:lnTo>
                  <a:lnTo>
                    <a:pt x="227" y="1163"/>
                  </a:lnTo>
                  <a:lnTo>
                    <a:pt x="222" y="1161"/>
                  </a:lnTo>
                  <a:lnTo>
                    <a:pt x="218" y="1161"/>
                  </a:lnTo>
                  <a:lnTo>
                    <a:pt x="214" y="1161"/>
                  </a:lnTo>
                  <a:lnTo>
                    <a:pt x="212" y="1164"/>
                  </a:lnTo>
                  <a:lnTo>
                    <a:pt x="211" y="1164"/>
                  </a:lnTo>
                  <a:lnTo>
                    <a:pt x="210" y="1164"/>
                  </a:lnTo>
                  <a:lnTo>
                    <a:pt x="209" y="1164"/>
                  </a:lnTo>
                  <a:close/>
                  <a:moveTo>
                    <a:pt x="227" y="1154"/>
                  </a:moveTo>
                  <a:lnTo>
                    <a:pt x="226" y="1154"/>
                  </a:lnTo>
                  <a:lnTo>
                    <a:pt x="227" y="1153"/>
                  </a:lnTo>
                  <a:lnTo>
                    <a:pt x="229" y="1154"/>
                  </a:lnTo>
                  <a:lnTo>
                    <a:pt x="231" y="1154"/>
                  </a:lnTo>
                  <a:lnTo>
                    <a:pt x="232" y="1154"/>
                  </a:lnTo>
                  <a:lnTo>
                    <a:pt x="233" y="1154"/>
                  </a:lnTo>
                  <a:lnTo>
                    <a:pt x="235" y="1154"/>
                  </a:lnTo>
                  <a:lnTo>
                    <a:pt x="234" y="1154"/>
                  </a:lnTo>
                  <a:lnTo>
                    <a:pt x="234" y="1153"/>
                  </a:lnTo>
                  <a:lnTo>
                    <a:pt x="238" y="1153"/>
                  </a:lnTo>
                  <a:lnTo>
                    <a:pt x="239" y="1153"/>
                  </a:lnTo>
                  <a:lnTo>
                    <a:pt x="239" y="1154"/>
                  </a:lnTo>
                  <a:lnTo>
                    <a:pt x="238" y="1154"/>
                  </a:lnTo>
                  <a:lnTo>
                    <a:pt x="237" y="1155"/>
                  </a:lnTo>
                  <a:lnTo>
                    <a:pt x="235" y="1155"/>
                  </a:lnTo>
                  <a:lnTo>
                    <a:pt x="233" y="1155"/>
                  </a:lnTo>
                  <a:lnTo>
                    <a:pt x="230" y="1154"/>
                  </a:lnTo>
                  <a:lnTo>
                    <a:pt x="228" y="1154"/>
                  </a:lnTo>
                  <a:lnTo>
                    <a:pt x="227" y="1154"/>
                  </a:lnTo>
                  <a:close/>
                  <a:moveTo>
                    <a:pt x="297" y="1003"/>
                  </a:moveTo>
                  <a:lnTo>
                    <a:pt x="296" y="1001"/>
                  </a:lnTo>
                  <a:lnTo>
                    <a:pt x="295" y="1001"/>
                  </a:lnTo>
                  <a:lnTo>
                    <a:pt x="294" y="1000"/>
                  </a:lnTo>
                  <a:lnTo>
                    <a:pt x="293" y="999"/>
                  </a:lnTo>
                  <a:lnTo>
                    <a:pt x="293" y="998"/>
                  </a:lnTo>
                  <a:lnTo>
                    <a:pt x="296" y="1000"/>
                  </a:lnTo>
                  <a:lnTo>
                    <a:pt x="297" y="1001"/>
                  </a:lnTo>
                  <a:lnTo>
                    <a:pt x="298" y="1002"/>
                  </a:lnTo>
                  <a:lnTo>
                    <a:pt x="298" y="1003"/>
                  </a:lnTo>
                  <a:lnTo>
                    <a:pt x="297" y="1003"/>
                  </a:lnTo>
                  <a:close/>
                  <a:moveTo>
                    <a:pt x="303" y="1004"/>
                  </a:moveTo>
                  <a:lnTo>
                    <a:pt x="301" y="1003"/>
                  </a:lnTo>
                  <a:lnTo>
                    <a:pt x="300" y="1002"/>
                  </a:lnTo>
                  <a:lnTo>
                    <a:pt x="298" y="1000"/>
                  </a:lnTo>
                  <a:lnTo>
                    <a:pt x="296" y="999"/>
                  </a:lnTo>
                  <a:lnTo>
                    <a:pt x="296" y="998"/>
                  </a:lnTo>
                  <a:lnTo>
                    <a:pt x="294" y="997"/>
                  </a:lnTo>
                  <a:lnTo>
                    <a:pt x="294" y="996"/>
                  </a:lnTo>
                  <a:lnTo>
                    <a:pt x="294" y="995"/>
                  </a:lnTo>
                  <a:lnTo>
                    <a:pt x="295" y="995"/>
                  </a:lnTo>
                  <a:lnTo>
                    <a:pt x="297" y="996"/>
                  </a:lnTo>
                  <a:lnTo>
                    <a:pt x="299" y="997"/>
                  </a:lnTo>
                  <a:lnTo>
                    <a:pt x="300" y="998"/>
                  </a:lnTo>
                  <a:lnTo>
                    <a:pt x="303" y="1002"/>
                  </a:lnTo>
                  <a:lnTo>
                    <a:pt x="303" y="1003"/>
                  </a:lnTo>
                  <a:lnTo>
                    <a:pt x="304" y="1004"/>
                  </a:lnTo>
                  <a:lnTo>
                    <a:pt x="303" y="1004"/>
                  </a:lnTo>
                  <a:close/>
                  <a:moveTo>
                    <a:pt x="303" y="992"/>
                  </a:moveTo>
                  <a:lnTo>
                    <a:pt x="303" y="991"/>
                  </a:lnTo>
                  <a:lnTo>
                    <a:pt x="304" y="990"/>
                  </a:lnTo>
                  <a:lnTo>
                    <a:pt x="304" y="991"/>
                  </a:lnTo>
                  <a:lnTo>
                    <a:pt x="304" y="992"/>
                  </a:lnTo>
                  <a:lnTo>
                    <a:pt x="303" y="992"/>
                  </a:lnTo>
                  <a:close/>
                  <a:moveTo>
                    <a:pt x="283" y="984"/>
                  </a:moveTo>
                  <a:lnTo>
                    <a:pt x="282" y="983"/>
                  </a:lnTo>
                  <a:lnTo>
                    <a:pt x="283" y="983"/>
                  </a:lnTo>
                  <a:lnTo>
                    <a:pt x="283" y="982"/>
                  </a:lnTo>
                  <a:lnTo>
                    <a:pt x="282" y="981"/>
                  </a:lnTo>
                  <a:lnTo>
                    <a:pt x="282" y="980"/>
                  </a:lnTo>
                  <a:lnTo>
                    <a:pt x="283" y="979"/>
                  </a:lnTo>
                  <a:lnTo>
                    <a:pt x="284" y="978"/>
                  </a:lnTo>
                  <a:lnTo>
                    <a:pt x="284" y="979"/>
                  </a:lnTo>
                  <a:lnTo>
                    <a:pt x="284" y="981"/>
                  </a:lnTo>
                  <a:lnTo>
                    <a:pt x="284" y="982"/>
                  </a:lnTo>
                  <a:lnTo>
                    <a:pt x="284" y="984"/>
                  </a:lnTo>
                  <a:lnTo>
                    <a:pt x="283" y="984"/>
                  </a:lnTo>
                  <a:close/>
                  <a:moveTo>
                    <a:pt x="309" y="979"/>
                  </a:moveTo>
                  <a:lnTo>
                    <a:pt x="307" y="979"/>
                  </a:lnTo>
                  <a:lnTo>
                    <a:pt x="306" y="979"/>
                  </a:lnTo>
                  <a:lnTo>
                    <a:pt x="306" y="978"/>
                  </a:lnTo>
                  <a:lnTo>
                    <a:pt x="306" y="977"/>
                  </a:lnTo>
                  <a:lnTo>
                    <a:pt x="307" y="977"/>
                  </a:lnTo>
                  <a:lnTo>
                    <a:pt x="309" y="978"/>
                  </a:lnTo>
                  <a:lnTo>
                    <a:pt x="309" y="979"/>
                  </a:lnTo>
                  <a:close/>
                  <a:moveTo>
                    <a:pt x="309" y="976"/>
                  </a:moveTo>
                  <a:lnTo>
                    <a:pt x="307" y="976"/>
                  </a:lnTo>
                  <a:lnTo>
                    <a:pt x="307" y="975"/>
                  </a:lnTo>
                  <a:lnTo>
                    <a:pt x="309" y="975"/>
                  </a:lnTo>
                  <a:lnTo>
                    <a:pt x="310" y="976"/>
                  </a:lnTo>
                  <a:lnTo>
                    <a:pt x="309" y="976"/>
                  </a:lnTo>
                  <a:close/>
                  <a:moveTo>
                    <a:pt x="299" y="971"/>
                  </a:moveTo>
                  <a:lnTo>
                    <a:pt x="298" y="970"/>
                  </a:lnTo>
                  <a:lnTo>
                    <a:pt x="300" y="970"/>
                  </a:lnTo>
                  <a:lnTo>
                    <a:pt x="299" y="969"/>
                  </a:lnTo>
                  <a:lnTo>
                    <a:pt x="298" y="968"/>
                  </a:lnTo>
                  <a:lnTo>
                    <a:pt x="298" y="969"/>
                  </a:lnTo>
                  <a:lnTo>
                    <a:pt x="297" y="969"/>
                  </a:lnTo>
                  <a:lnTo>
                    <a:pt x="296" y="969"/>
                  </a:lnTo>
                  <a:lnTo>
                    <a:pt x="294" y="969"/>
                  </a:lnTo>
                  <a:lnTo>
                    <a:pt x="294" y="968"/>
                  </a:lnTo>
                  <a:lnTo>
                    <a:pt x="293" y="968"/>
                  </a:lnTo>
                  <a:lnTo>
                    <a:pt x="292" y="968"/>
                  </a:lnTo>
                  <a:lnTo>
                    <a:pt x="289" y="967"/>
                  </a:lnTo>
                  <a:lnTo>
                    <a:pt x="287" y="965"/>
                  </a:lnTo>
                  <a:lnTo>
                    <a:pt x="286" y="964"/>
                  </a:lnTo>
                  <a:lnTo>
                    <a:pt x="286" y="963"/>
                  </a:lnTo>
                  <a:lnTo>
                    <a:pt x="286" y="962"/>
                  </a:lnTo>
                  <a:lnTo>
                    <a:pt x="287" y="960"/>
                  </a:lnTo>
                  <a:lnTo>
                    <a:pt x="288" y="960"/>
                  </a:lnTo>
                  <a:lnTo>
                    <a:pt x="288" y="959"/>
                  </a:lnTo>
                  <a:lnTo>
                    <a:pt x="288" y="958"/>
                  </a:lnTo>
                  <a:lnTo>
                    <a:pt x="290" y="957"/>
                  </a:lnTo>
                  <a:lnTo>
                    <a:pt x="291" y="957"/>
                  </a:lnTo>
                  <a:lnTo>
                    <a:pt x="291" y="958"/>
                  </a:lnTo>
                  <a:lnTo>
                    <a:pt x="293" y="958"/>
                  </a:lnTo>
                  <a:lnTo>
                    <a:pt x="294" y="960"/>
                  </a:lnTo>
                  <a:lnTo>
                    <a:pt x="296" y="961"/>
                  </a:lnTo>
                  <a:lnTo>
                    <a:pt x="298" y="963"/>
                  </a:lnTo>
                  <a:lnTo>
                    <a:pt x="299" y="964"/>
                  </a:lnTo>
                  <a:lnTo>
                    <a:pt x="300" y="967"/>
                  </a:lnTo>
                  <a:lnTo>
                    <a:pt x="302" y="968"/>
                  </a:lnTo>
                  <a:lnTo>
                    <a:pt x="303" y="968"/>
                  </a:lnTo>
                  <a:lnTo>
                    <a:pt x="303" y="969"/>
                  </a:lnTo>
                  <a:lnTo>
                    <a:pt x="301" y="970"/>
                  </a:lnTo>
                  <a:lnTo>
                    <a:pt x="300" y="971"/>
                  </a:lnTo>
                  <a:lnTo>
                    <a:pt x="299" y="971"/>
                  </a:lnTo>
                  <a:close/>
                  <a:moveTo>
                    <a:pt x="302" y="990"/>
                  </a:moveTo>
                  <a:lnTo>
                    <a:pt x="301" y="990"/>
                  </a:lnTo>
                  <a:lnTo>
                    <a:pt x="298" y="988"/>
                  </a:lnTo>
                  <a:lnTo>
                    <a:pt x="296" y="987"/>
                  </a:lnTo>
                  <a:lnTo>
                    <a:pt x="295" y="987"/>
                  </a:lnTo>
                  <a:lnTo>
                    <a:pt x="293" y="988"/>
                  </a:lnTo>
                  <a:lnTo>
                    <a:pt x="291" y="988"/>
                  </a:lnTo>
                  <a:lnTo>
                    <a:pt x="290" y="987"/>
                  </a:lnTo>
                  <a:lnTo>
                    <a:pt x="289" y="986"/>
                  </a:lnTo>
                  <a:lnTo>
                    <a:pt x="288" y="986"/>
                  </a:lnTo>
                  <a:lnTo>
                    <a:pt x="289" y="983"/>
                  </a:lnTo>
                  <a:lnTo>
                    <a:pt x="290" y="981"/>
                  </a:lnTo>
                  <a:lnTo>
                    <a:pt x="290" y="980"/>
                  </a:lnTo>
                  <a:lnTo>
                    <a:pt x="291" y="980"/>
                  </a:lnTo>
                  <a:lnTo>
                    <a:pt x="292" y="981"/>
                  </a:lnTo>
                  <a:lnTo>
                    <a:pt x="293" y="981"/>
                  </a:lnTo>
                  <a:lnTo>
                    <a:pt x="294" y="981"/>
                  </a:lnTo>
                  <a:lnTo>
                    <a:pt x="295" y="981"/>
                  </a:lnTo>
                  <a:lnTo>
                    <a:pt x="297" y="983"/>
                  </a:lnTo>
                  <a:lnTo>
                    <a:pt x="298" y="985"/>
                  </a:lnTo>
                  <a:lnTo>
                    <a:pt x="299" y="986"/>
                  </a:lnTo>
                  <a:lnTo>
                    <a:pt x="301" y="988"/>
                  </a:lnTo>
                  <a:lnTo>
                    <a:pt x="303" y="989"/>
                  </a:lnTo>
                  <a:lnTo>
                    <a:pt x="303" y="990"/>
                  </a:lnTo>
                  <a:lnTo>
                    <a:pt x="302" y="990"/>
                  </a:lnTo>
                  <a:close/>
                  <a:moveTo>
                    <a:pt x="284" y="960"/>
                  </a:moveTo>
                  <a:lnTo>
                    <a:pt x="283" y="960"/>
                  </a:lnTo>
                  <a:lnTo>
                    <a:pt x="282" y="960"/>
                  </a:lnTo>
                  <a:lnTo>
                    <a:pt x="283" y="959"/>
                  </a:lnTo>
                  <a:lnTo>
                    <a:pt x="284" y="958"/>
                  </a:lnTo>
                  <a:lnTo>
                    <a:pt x="284" y="957"/>
                  </a:lnTo>
                  <a:lnTo>
                    <a:pt x="285" y="957"/>
                  </a:lnTo>
                  <a:lnTo>
                    <a:pt x="286" y="957"/>
                  </a:lnTo>
                  <a:lnTo>
                    <a:pt x="286" y="958"/>
                  </a:lnTo>
                  <a:lnTo>
                    <a:pt x="285" y="960"/>
                  </a:lnTo>
                  <a:lnTo>
                    <a:pt x="284" y="960"/>
                  </a:lnTo>
                  <a:close/>
                  <a:moveTo>
                    <a:pt x="285" y="955"/>
                  </a:moveTo>
                  <a:lnTo>
                    <a:pt x="284" y="953"/>
                  </a:lnTo>
                  <a:lnTo>
                    <a:pt x="285" y="953"/>
                  </a:lnTo>
                  <a:lnTo>
                    <a:pt x="286" y="954"/>
                  </a:lnTo>
                  <a:lnTo>
                    <a:pt x="287" y="954"/>
                  </a:lnTo>
                  <a:lnTo>
                    <a:pt x="286" y="955"/>
                  </a:lnTo>
                  <a:lnTo>
                    <a:pt x="285" y="955"/>
                  </a:lnTo>
                  <a:close/>
                  <a:moveTo>
                    <a:pt x="247" y="942"/>
                  </a:moveTo>
                  <a:lnTo>
                    <a:pt x="246" y="941"/>
                  </a:lnTo>
                  <a:lnTo>
                    <a:pt x="245" y="940"/>
                  </a:lnTo>
                  <a:lnTo>
                    <a:pt x="244" y="939"/>
                  </a:lnTo>
                  <a:lnTo>
                    <a:pt x="242" y="938"/>
                  </a:lnTo>
                  <a:lnTo>
                    <a:pt x="242" y="937"/>
                  </a:lnTo>
                  <a:lnTo>
                    <a:pt x="241" y="936"/>
                  </a:lnTo>
                  <a:lnTo>
                    <a:pt x="239" y="932"/>
                  </a:lnTo>
                  <a:lnTo>
                    <a:pt x="238" y="931"/>
                  </a:lnTo>
                  <a:lnTo>
                    <a:pt x="238" y="932"/>
                  </a:lnTo>
                  <a:lnTo>
                    <a:pt x="238" y="931"/>
                  </a:lnTo>
                  <a:lnTo>
                    <a:pt x="238" y="930"/>
                  </a:lnTo>
                  <a:lnTo>
                    <a:pt x="239" y="929"/>
                  </a:lnTo>
                  <a:lnTo>
                    <a:pt x="240" y="927"/>
                  </a:lnTo>
                  <a:lnTo>
                    <a:pt x="243" y="925"/>
                  </a:lnTo>
                  <a:lnTo>
                    <a:pt x="244" y="923"/>
                  </a:lnTo>
                  <a:lnTo>
                    <a:pt x="245" y="922"/>
                  </a:lnTo>
                  <a:lnTo>
                    <a:pt x="246" y="921"/>
                  </a:lnTo>
                  <a:lnTo>
                    <a:pt x="247" y="921"/>
                  </a:lnTo>
                  <a:lnTo>
                    <a:pt x="248" y="921"/>
                  </a:lnTo>
                  <a:lnTo>
                    <a:pt x="251" y="917"/>
                  </a:lnTo>
                  <a:lnTo>
                    <a:pt x="252" y="917"/>
                  </a:lnTo>
                  <a:lnTo>
                    <a:pt x="252" y="918"/>
                  </a:lnTo>
                  <a:lnTo>
                    <a:pt x="252" y="919"/>
                  </a:lnTo>
                  <a:lnTo>
                    <a:pt x="252" y="921"/>
                  </a:lnTo>
                  <a:lnTo>
                    <a:pt x="253" y="923"/>
                  </a:lnTo>
                  <a:lnTo>
                    <a:pt x="253" y="925"/>
                  </a:lnTo>
                  <a:lnTo>
                    <a:pt x="253" y="926"/>
                  </a:lnTo>
                  <a:lnTo>
                    <a:pt x="254" y="926"/>
                  </a:lnTo>
                  <a:lnTo>
                    <a:pt x="254" y="929"/>
                  </a:lnTo>
                  <a:lnTo>
                    <a:pt x="254" y="930"/>
                  </a:lnTo>
                  <a:lnTo>
                    <a:pt x="254" y="932"/>
                  </a:lnTo>
                  <a:lnTo>
                    <a:pt x="255" y="933"/>
                  </a:lnTo>
                  <a:lnTo>
                    <a:pt x="255" y="937"/>
                  </a:lnTo>
                  <a:lnTo>
                    <a:pt x="255" y="938"/>
                  </a:lnTo>
                  <a:lnTo>
                    <a:pt x="254" y="938"/>
                  </a:lnTo>
                  <a:lnTo>
                    <a:pt x="254" y="939"/>
                  </a:lnTo>
                  <a:lnTo>
                    <a:pt x="253" y="940"/>
                  </a:lnTo>
                  <a:lnTo>
                    <a:pt x="251" y="941"/>
                  </a:lnTo>
                  <a:lnTo>
                    <a:pt x="249" y="942"/>
                  </a:lnTo>
                  <a:lnTo>
                    <a:pt x="247" y="942"/>
                  </a:lnTo>
                  <a:close/>
                  <a:moveTo>
                    <a:pt x="269" y="915"/>
                  </a:moveTo>
                  <a:lnTo>
                    <a:pt x="268" y="914"/>
                  </a:lnTo>
                  <a:lnTo>
                    <a:pt x="269" y="913"/>
                  </a:lnTo>
                  <a:lnTo>
                    <a:pt x="270" y="913"/>
                  </a:lnTo>
                  <a:lnTo>
                    <a:pt x="270" y="914"/>
                  </a:lnTo>
                  <a:lnTo>
                    <a:pt x="269" y="915"/>
                  </a:lnTo>
                  <a:close/>
                  <a:moveTo>
                    <a:pt x="268" y="907"/>
                  </a:moveTo>
                  <a:lnTo>
                    <a:pt x="268" y="906"/>
                  </a:lnTo>
                  <a:lnTo>
                    <a:pt x="269" y="906"/>
                  </a:lnTo>
                  <a:lnTo>
                    <a:pt x="269" y="904"/>
                  </a:lnTo>
                  <a:lnTo>
                    <a:pt x="270" y="904"/>
                  </a:lnTo>
                  <a:lnTo>
                    <a:pt x="271" y="903"/>
                  </a:lnTo>
                  <a:lnTo>
                    <a:pt x="273" y="903"/>
                  </a:lnTo>
                  <a:lnTo>
                    <a:pt x="273" y="902"/>
                  </a:lnTo>
                  <a:lnTo>
                    <a:pt x="276" y="902"/>
                  </a:lnTo>
                  <a:lnTo>
                    <a:pt x="277" y="902"/>
                  </a:lnTo>
                  <a:lnTo>
                    <a:pt x="278" y="902"/>
                  </a:lnTo>
                  <a:lnTo>
                    <a:pt x="279" y="903"/>
                  </a:lnTo>
                  <a:lnTo>
                    <a:pt x="278" y="904"/>
                  </a:lnTo>
                  <a:lnTo>
                    <a:pt x="277" y="904"/>
                  </a:lnTo>
                  <a:lnTo>
                    <a:pt x="276" y="905"/>
                  </a:lnTo>
                  <a:lnTo>
                    <a:pt x="275" y="904"/>
                  </a:lnTo>
                  <a:lnTo>
                    <a:pt x="274" y="904"/>
                  </a:lnTo>
                  <a:lnTo>
                    <a:pt x="271" y="905"/>
                  </a:lnTo>
                  <a:lnTo>
                    <a:pt x="270" y="906"/>
                  </a:lnTo>
                  <a:lnTo>
                    <a:pt x="269" y="907"/>
                  </a:lnTo>
                  <a:lnTo>
                    <a:pt x="268" y="907"/>
                  </a:lnTo>
                  <a:close/>
                  <a:moveTo>
                    <a:pt x="268" y="900"/>
                  </a:moveTo>
                  <a:lnTo>
                    <a:pt x="268" y="899"/>
                  </a:lnTo>
                  <a:lnTo>
                    <a:pt x="267" y="898"/>
                  </a:lnTo>
                  <a:lnTo>
                    <a:pt x="266" y="898"/>
                  </a:lnTo>
                  <a:lnTo>
                    <a:pt x="263" y="896"/>
                  </a:lnTo>
                  <a:lnTo>
                    <a:pt x="263" y="894"/>
                  </a:lnTo>
                  <a:lnTo>
                    <a:pt x="264" y="891"/>
                  </a:lnTo>
                  <a:lnTo>
                    <a:pt x="264" y="890"/>
                  </a:lnTo>
                  <a:lnTo>
                    <a:pt x="265" y="889"/>
                  </a:lnTo>
                  <a:lnTo>
                    <a:pt x="265" y="887"/>
                  </a:lnTo>
                  <a:lnTo>
                    <a:pt x="266" y="887"/>
                  </a:lnTo>
                  <a:lnTo>
                    <a:pt x="268" y="886"/>
                  </a:lnTo>
                  <a:lnTo>
                    <a:pt x="269" y="886"/>
                  </a:lnTo>
                  <a:lnTo>
                    <a:pt x="271" y="887"/>
                  </a:lnTo>
                  <a:lnTo>
                    <a:pt x="271" y="888"/>
                  </a:lnTo>
                  <a:lnTo>
                    <a:pt x="273" y="889"/>
                  </a:lnTo>
                  <a:lnTo>
                    <a:pt x="276" y="890"/>
                  </a:lnTo>
                  <a:lnTo>
                    <a:pt x="280" y="891"/>
                  </a:lnTo>
                  <a:lnTo>
                    <a:pt x="283" y="891"/>
                  </a:lnTo>
                  <a:lnTo>
                    <a:pt x="285" y="891"/>
                  </a:lnTo>
                  <a:lnTo>
                    <a:pt x="285" y="892"/>
                  </a:lnTo>
                  <a:lnTo>
                    <a:pt x="284" y="893"/>
                  </a:lnTo>
                  <a:lnTo>
                    <a:pt x="282" y="895"/>
                  </a:lnTo>
                  <a:lnTo>
                    <a:pt x="281" y="896"/>
                  </a:lnTo>
                  <a:lnTo>
                    <a:pt x="276" y="896"/>
                  </a:lnTo>
                  <a:lnTo>
                    <a:pt x="275" y="896"/>
                  </a:lnTo>
                  <a:lnTo>
                    <a:pt x="274" y="896"/>
                  </a:lnTo>
                  <a:lnTo>
                    <a:pt x="273" y="897"/>
                  </a:lnTo>
                  <a:lnTo>
                    <a:pt x="273" y="899"/>
                  </a:lnTo>
                  <a:lnTo>
                    <a:pt x="269" y="900"/>
                  </a:lnTo>
                  <a:lnTo>
                    <a:pt x="268" y="900"/>
                  </a:lnTo>
                  <a:close/>
                  <a:moveTo>
                    <a:pt x="267" y="935"/>
                  </a:moveTo>
                  <a:lnTo>
                    <a:pt x="266" y="935"/>
                  </a:lnTo>
                  <a:lnTo>
                    <a:pt x="266" y="934"/>
                  </a:lnTo>
                  <a:lnTo>
                    <a:pt x="266" y="932"/>
                  </a:lnTo>
                  <a:lnTo>
                    <a:pt x="265" y="931"/>
                  </a:lnTo>
                  <a:lnTo>
                    <a:pt x="264" y="930"/>
                  </a:lnTo>
                  <a:lnTo>
                    <a:pt x="264" y="929"/>
                  </a:lnTo>
                  <a:lnTo>
                    <a:pt x="264" y="927"/>
                  </a:lnTo>
                  <a:lnTo>
                    <a:pt x="265" y="921"/>
                  </a:lnTo>
                  <a:lnTo>
                    <a:pt x="265" y="920"/>
                  </a:lnTo>
                  <a:lnTo>
                    <a:pt x="266" y="919"/>
                  </a:lnTo>
                  <a:lnTo>
                    <a:pt x="267" y="917"/>
                  </a:lnTo>
                  <a:lnTo>
                    <a:pt x="269" y="916"/>
                  </a:lnTo>
                  <a:lnTo>
                    <a:pt x="271" y="916"/>
                  </a:lnTo>
                  <a:lnTo>
                    <a:pt x="273" y="916"/>
                  </a:lnTo>
                  <a:lnTo>
                    <a:pt x="274" y="916"/>
                  </a:lnTo>
                  <a:lnTo>
                    <a:pt x="277" y="918"/>
                  </a:lnTo>
                  <a:lnTo>
                    <a:pt x="278" y="918"/>
                  </a:lnTo>
                  <a:lnTo>
                    <a:pt x="280" y="919"/>
                  </a:lnTo>
                  <a:lnTo>
                    <a:pt x="282" y="921"/>
                  </a:lnTo>
                  <a:lnTo>
                    <a:pt x="283" y="922"/>
                  </a:lnTo>
                  <a:lnTo>
                    <a:pt x="284" y="922"/>
                  </a:lnTo>
                  <a:lnTo>
                    <a:pt x="286" y="922"/>
                  </a:lnTo>
                  <a:lnTo>
                    <a:pt x="287" y="922"/>
                  </a:lnTo>
                  <a:lnTo>
                    <a:pt x="288" y="922"/>
                  </a:lnTo>
                  <a:lnTo>
                    <a:pt x="288" y="924"/>
                  </a:lnTo>
                  <a:lnTo>
                    <a:pt x="289" y="928"/>
                  </a:lnTo>
                  <a:lnTo>
                    <a:pt x="288" y="929"/>
                  </a:lnTo>
                  <a:lnTo>
                    <a:pt x="287" y="929"/>
                  </a:lnTo>
                  <a:lnTo>
                    <a:pt x="285" y="930"/>
                  </a:lnTo>
                  <a:lnTo>
                    <a:pt x="284" y="930"/>
                  </a:lnTo>
                  <a:lnTo>
                    <a:pt x="283" y="930"/>
                  </a:lnTo>
                  <a:lnTo>
                    <a:pt x="281" y="931"/>
                  </a:lnTo>
                  <a:lnTo>
                    <a:pt x="281" y="932"/>
                  </a:lnTo>
                  <a:lnTo>
                    <a:pt x="280" y="933"/>
                  </a:lnTo>
                  <a:lnTo>
                    <a:pt x="279" y="934"/>
                  </a:lnTo>
                  <a:lnTo>
                    <a:pt x="278" y="936"/>
                  </a:lnTo>
                  <a:lnTo>
                    <a:pt x="278" y="937"/>
                  </a:lnTo>
                  <a:lnTo>
                    <a:pt x="276" y="936"/>
                  </a:lnTo>
                  <a:lnTo>
                    <a:pt x="274" y="935"/>
                  </a:lnTo>
                  <a:lnTo>
                    <a:pt x="271" y="935"/>
                  </a:lnTo>
                  <a:lnTo>
                    <a:pt x="270" y="935"/>
                  </a:lnTo>
                  <a:lnTo>
                    <a:pt x="267" y="935"/>
                  </a:lnTo>
                  <a:close/>
                  <a:moveTo>
                    <a:pt x="248" y="910"/>
                  </a:moveTo>
                  <a:lnTo>
                    <a:pt x="247" y="910"/>
                  </a:lnTo>
                  <a:lnTo>
                    <a:pt x="247" y="909"/>
                  </a:lnTo>
                  <a:lnTo>
                    <a:pt x="248" y="909"/>
                  </a:lnTo>
                  <a:lnTo>
                    <a:pt x="249" y="909"/>
                  </a:lnTo>
                  <a:lnTo>
                    <a:pt x="249" y="908"/>
                  </a:lnTo>
                  <a:lnTo>
                    <a:pt x="249" y="909"/>
                  </a:lnTo>
                  <a:lnTo>
                    <a:pt x="250" y="909"/>
                  </a:lnTo>
                  <a:lnTo>
                    <a:pt x="249" y="909"/>
                  </a:lnTo>
                  <a:lnTo>
                    <a:pt x="249" y="910"/>
                  </a:lnTo>
                  <a:lnTo>
                    <a:pt x="248" y="910"/>
                  </a:lnTo>
                  <a:close/>
                  <a:moveTo>
                    <a:pt x="211" y="858"/>
                  </a:moveTo>
                  <a:lnTo>
                    <a:pt x="210" y="857"/>
                  </a:lnTo>
                  <a:lnTo>
                    <a:pt x="209" y="856"/>
                  </a:lnTo>
                  <a:lnTo>
                    <a:pt x="208" y="853"/>
                  </a:lnTo>
                  <a:lnTo>
                    <a:pt x="208" y="851"/>
                  </a:lnTo>
                  <a:lnTo>
                    <a:pt x="207" y="851"/>
                  </a:lnTo>
                  <a:lnTo>
                    <a:pt x="208" y="850"/>
                  </a:lnTo>
                  <a:lnTo>
                    <a:pt x="209" y="848"/>
                  </a:lnTo>
                  <a:lnTo>
                    <a:pt x="210" y="848"/>
                  </a:lnTo>
                  <a:lnTo>
                    <a:pt x="212" y="847"/>
                  </a:lnTo>
                  <a:lnTo>
                    <a:pt x="214" y="847"/>
                  </a:lnTo>
                  <a:lnTo>
                    <a:pt x="216" y="847"/>
                  </a:lnTo>
                  <a:lnTo>
                    <a:pt x="217" y="848"/>
                  </a:lnTo>
                  <a:lnTo>
                    <a:pt x="217" y="850"/>
                  </a:lnTo>
                  <a:lnTo>
                    <a:pt x="218" y="852"/>
                  </a:lnTo>
                  <a:lnTo>
                    <a:pt x="217" y="853"/>
                  </a:lnTo>
                  <a:lnTo>
                    <a:pt x="216" y="854"/>
                  </a:lnTo>
                  <a:lnTo>
                    <a:pt x="215" y="856"/>
                  </a:lnTo>
                  <a:lnTo>
                    <a:pt x="214" y="857"/>
                  </a:lnTo>
                  <a:lnTo>
                    <a:pt x="213" y="857"/>
                  </a:lnTo>
                  <a:lnTo>
                    <a:pt x="212" y="858"/>
                  </a:lnTo>
                  <a:lnTo>
                    <a:pt x="211" y="858"/>
                  </a:lnTo>
                  <a:close/>
                  <a:moveTo>
                    <a:pt x="211" y="820"/>
                  </a:moveTo>
                  <a:lnTo>
                    <a:pt x="212" y="817"/>
                  </a:lnTo>
                  <a:lnTo>
                    <a:pt x="212" y="816"/>
                  </a:lnTo>
                  <a:lnTo>
                    <a:pt x="213" y="815"/>
                  </a:lnTo>
                  <a:lnTo>
                    <a:pt x="213" y="814"/>
                  </a:lnTo>
                  <a:lnTo>
                    <a:pt x="214" y="813"/>
                  </a:lnTo>
                  <a:lnTo>
                    <a:pt x="215" y="814"/>
                  </a:lnTo>
                  <a:lnTo>
                    <a:pt x="214" y="816"/>
                  </a:lnTo>
                  <a:lnTo>
                    <a:pt x="213" y="819"/>
                  </a:lnTo>
                  <a:lnTo>
                    <a:pt x="213" y="820"/>
                  </a:lnTo>
                  <a:lnTo>
                    <a:pt x="212" y="820"/>
                  </a:lnTo>
                  <a:lnTo>
                    <a:pt x="211" y="820"/>
                  </a:lnTo>
                  <a:close/>
                  <a:moveTo>
                    <a:pt x="211" y="834"/>
                  </a:moveTo>
                  <a:lnTo>
                    <a:pt x="209" y="834"/>
                  </a:lnTo>
                  <a:lnTo>
                    <a:pt x="208" y="833"/>
                  </a:lnTo>
                  <a:lnTo>
                    <a:pt x="208" y="832"/>
                  </a:lnTo>
                  <a:lnTo>
                    <a:pt x="209" y="831"/>
                  </a:lnTo>
                  <a:lnTo>
                    <a:pt x="211" y="830"/>
                  </a:lnTo>
                  <a:lnTo>
                    <a:pt x="212" y="829"/>
                  </a:lnTo>
                  <a:lnTo>
                    <a:pt x="214" y="829"/>
                  </a:lnTo>
                  <a:lnTo>
                    <a:pt x="215" y="829"/>
                  </a:lnTo>
                  <a:lnTo>
                    <a:pt x="215" y="830"/>
                  </a:lnTo>
                  <a:lnTo>
                    <a:pt x="214" y="832"/>
                  </a:lnTo>
                  <a:lnTo>
                    <a:pt x="213" y="833"/>
                  </a:lnTo>
                  <a:lnTo>
                    <a:pt x="212" y="834"/>
                  </a:lnTo>
                  <a:lnTo>
                    <a:pt x="211" y="834"/>
                  </a:lnTo>
                  <a:close/>
                  <a:moveTo>
                    <a:pt x="208" y="828"/>
                  </a:moveTo>
                  <a:lnTo>
                    <a:pt x="208" y="827"/>
                  </a:lnTo>
                  <a:lnTo>
                    <a:pt x="207" y="827"/>
                  </a:lnTo>
                  <a:lnTo>
                    <a:pt x="207" y="826"/>
                  </a:lnTo>
                  <a:lnTo>
                    <a:pt x="208" y="825"/>
                  </a:lnTo>
                  <a:lnTo>
                    <a:pt x="209" y="826"/>
                  </a:lnTo>
                  <a:lnTo>
                    <a:pt x="210" y="826"/>
                  </a:lnTo>
                  <a:lnTo>
                    <a:pt x="211" y="824"/>
                  </a:lnTo>
                  <a:lnTo>
                    <a:pt x="213" y="824"/>
                  </a:lnTo>
                  <a:lnTo>
                    <a:pt x="213" y="823"/>
                  </a:lnTo>
                  <a:lnTo>
                    <a:pt x="214" y="823"/>
                  </a:lnTo>
                  <a:lnTo>
                    <a:pt x="214" y="824"/>
                  </a:lnTo>
                  <a:lnTo>
                    <a:pt x="212" y="825"/>
                  </a:lnTo>
                  <a:lnTo>
                    <a:pt x="210" y="827"/>
                  </a:lnTo>
                  <a:lnTo>
                    <a:pt x="209" y="827"/>
                  </a:lnTo>
                  <a:lnTo>
                    <a:pt x="209" y="828"/>
                  </a:lnTo>
                  <a:lnTo>
                    <a:pt x="208" y="828"/>
                  </a:lnTo>
                  <a:close/>
                  <a:moveTo>
                    <a:pt x="227" y="811"/>
                  </a:moveTo>
                  <a:lnTo>
                    <a:pt x="228" y="811"/>
                  </a:lnTo>
                  <a:lnTo>
                    <a:pt x="228" y="812"/>
                  </a:lnTo>
                  <a:lnTo>
                    <a:pt x="227" y="812"/>
                  </a:lnTo>
                  <a:lnTo>
                    <a:pt x="226" y="812"/>
                  </a:lnTo>
                  <a:lnTo>
                    <a:pt x="226" y="811"/>
                  </a:lnTo>
                  <a:lnTo>
                    <a:pt x="227" y="811"/>
                  </a:lnTo>
                  <a:close/>
                  <a:moveTo>
                    <a:pt x="223" y="799"/>
                  </a:moveTo>
                  <a:lnTo>
                    <a:pt x="223" y="798"/>
                  </a:lnTo>
                  <a:lnTo>
                    <a:pt x="223" y="797"/>
                  </a:lnTo>
                  <a:lnTo>
                    <a:pt x="222" y="797"/>
                  </a:lnTo>
                  <a:lnTo>
                    <a:pt x="222" y="796"/>
                  </a:lnTo>
                  <a:lnTo>
                    <a:pt x="223" y="796"/>
                  </a:lnTo>
                  <a:lnTo>
                    <a:pt x="225" y="795"/>
                  </a:lnTo>
                  <a:lnTo>
                    <a:pt x="227" y="795"/>
                  </a:lnTo>
                  <a:lnTo>
                    <a:pt x="227" y="797"/>
                  </a:lnTo>
                  <a:lnTo>
                    <a:pt x="226" y="798"/>
                  </a:lnTo>
                  <a:lnTo>
                    <a:pt x="225" y="798"/>
                  </a:lnTo>
                  <a:lnTo>
                    <a:pt x="223" y="799"/>
                  </a:lnTo>
                  <a:close/>
                  <a:moveTo>
                    <a:pt x="246" y="802"/>
                  </a:moveTo>
                  <a:lnTo>
                    <a:pt x="244" y="802"/>
                  </a:lnTo>
                  <a:lnTo>
                    <a:pt x="244" y="801"/>
                  </a:lnTo>
                  <a:lnTo>
                    <a:pt x="244" y="800"/>
                  </a:lnTo>
                  <a:lnTo>
                    <a:pt x="245" y="797"/>
                  </a:lnTo>
                  <a:lnTo>
                    <a:pt x="246" y="796"/>
                  </a:lnTo>
                  <a:lnTo>
                    <a:pt x="247" y="796"/>
                  </a:lnTo>
                  <a:lnTo>
                    <a:pt x="248" y="796"/>
                  </a:lnTo>
                  <a:lnTo>
                    <a:pt x="248" y="795"/>
                  </a:lnTo>
                  <a:lnTo>
                    <a:pt x="249" y="795"/>
                  </a:lnTo>
                  <a:lnTo>
                    <a:pt x="250" y="795"/>
                  </a:lnTo>
                  <a:lnTo>
                    <a:pt x="251" y="795"/>
                  </a:lnTo>
                  <a:lnTo>
                    <a:pt x="251" y="796"/>
                  </a:lnTo>
                  <a:lnTo>
                    <a:pt x="251" y="797"/>
                  </a:lnTo>
                  <a:lnTo>
                    <a:pt x="250" y="797"/>
                  </a:lnTo>
                  <a:lnTo>
                    <a:pt x="250" y="798"/>
                  </a:lnTo>
                  <a:lnTo>
                    <a:pt x="249" y="801"/>
                  </a:lnTo>
                  <a:lnTo>
                    <a:pt x="248" y="802"/>
                  </a:lnTo>
                  <a:lnTo>
                    <a:pt x="247" y="803"/>
                  </a:lnTo>
                  <a:lnTo>
                    <a:pt x="246" y="802"/>
                  </a:lnTo>
                  <a:close/>
                  <a:moveTo>
                    <a:pt x="220" y="829"/>
                  </a:moveTo>
                  <a:lnTo>
                    <a:pt x="220" y="828"/>
                  </a:lnTo>
                  <a:lnTo>
                    <a:pt x="219" y="828"/>
                  </a:lnTo>
                  <a:lnTo>
                    <a:pt x="219" y="827"/>
                  </a:lnTo>
                  <a:lnTo>
                    <a:pt x="218" y="826"/>
                  </a:lnTo>
                  <a:lnTo>
                    <a:pt x="217" y="826"/>
                  </a:lnTo>
                  <a:lnTo>
                    <a:pt x="217" y="825"/>
                  </a:lnTo>
                  <a:lnTo>
                    <a:pt x="217" y="824"/>
                  </a:lnTo>
                  <a:lnTo>
                    <a:pt x="218" y="823"/>
                  </a:lnTo>
                  <a:lnTo>
                    <a:pt x="219" y="822"/>
                  </a:lnTo>
                  <a:lnTo>
                    <a:pt x="220" y="822"/>
                  </a:lnTo>
                  <a:lnTo>
                    <a:pt x="222" y="822"/>
                  </a:lnTo>
                  <a:lnTo>
                    <a:pt x="223" y="822"/>
                  </a:lnTo>
                  <a:lnTo>
                    <a:pt x="226" y="820"/>
                  </a:lnTo>
                  <a:lnTo>
                    <a:pt x="227" y="819"/>
                  </a:lnTo>
                  <a:lnTo>
                    <a:pt x="226" y="819"/>
                  </a:lnTo>
                  <a:lnTo>
                    <a:pt x="225" y="819"/>
                  </a:lnTo>
                  <a:lnTo>
                    <a:pt x="224" y="819"/>
                  </a:lnTo>
                  <a:lnTo>
                    <a:pt x="223" y="820"/>
                  </a:lnTo>
                  <a:lnTo>
                    <a:pt x="223" y="819"/>
                  </a:lnTo>
                  <a:lnTo>
                    <a:pt x="222" y="817"/>
                  </a:lnTo>
                  <a:lnTo>
                    <a:pt x="222" y="816"/>
                  </a:lnTo>
                  <a:lnTo>
                    <a:pt x="223" y="815"/>
                  </a:lnTo>
                  <a:lnTo>
                    <a:pt x="224" y="815"/>
                  </a:lnTo>
                  <a:lnTo>
                    <a:pt x="226" y="816"/>
                  </a:lnTo>
                  <a:lnTo>
                    <a:pt x="229" y="816"/>
                  </a:lnTo>
                  <a:lnTo>
                    <a:pt x="230" y="816"/>
                  </a:lnTo>
                  <a:lnTo>
                    <a:pt x="231" y="815"/>
                  </a:lnTo>
                  <a:lnTo>
                    <a:pt x="232" y="815"/>
                  </a:lnTo>
                  <a:lnTo>
                    <a:pt x="233" y="815"/>
                  </a:lnTo>
                  <a:lnTo>
                    <a:pt x="234" y="815"/>
                  </a:lnTo>
                  <a:lnTo>
                    <a:pt x="235" y="814"/>
                  </a:lnTo>
                  <a:lnTo>
                    <a:pt x="237" y="813"/>
                  </a:lnTo>
                  <a:lnTo>
                    <a:pt x="238" y="812"/>
                  </a:lnTo>
                  <a:lnTo>
                    <a:pt x="240" y="812"/>
                  </a:lnTo>
                  <a:lnTo>
                    <a:pt x="241" y="813"/>
                  </a:lnTo>
                  <a:lnTo>
                    <a:pt x="240" y="816"/>
                  </a:lnTo>
                  <a:lnTo>
                    <a:pt x="240" y="817"/>
                  </a:lnTo>
                  <a:lnTo>
                    <a:pt x="239" y="817"/>
                  </a:lnTo>
                  <a:lnTo>
                    <a:pt x="238" y="821"/>
                  </a:lnTo>
                  <a:lnTo>
                    <a:pt x="237" y="821"/>
                  </a:lnTo>
                  <a:lnTo>
                    <a:pt x="237" y="820"/>
                  </a:lnTo>
                  <a:lnTo>
                    <a:pt x="237" y="819"/>
                  </a:lnTo>
                  <a:lnTo>
                    <a:pt x="237" y="820"/>
                  </a:lnTo>
                  <a:lnTo>
                    <a:pt x="235" y="820"/>
                  </a:lnTo>
                  <a:lnTo>
                    <a:pt x="235" y="822"/>
                  </a:lnTo>
                  <a:lnTo>
                    <a:pt x="234" y="822"/>
                  </a:lnTo>
                  <a:lnTo>
                    <a:pt x="233" y="823"/>
                  </a:lnTo>
                  <a:lnTo>
                    <a:pt x="231" y="823"/>
                  </a:lnTo>
                  <a:lnTo>
                    <a:pt x="230" y="824"/>
                  </a:lnTo>
                  <a:lnTo>
                    <a:pt x="229" y="825"/>
                  </a:lnTo>
                  <a:lnTo>
                    <a:pt x="228" y="826"/>
                  </a:lnTo>
                  <a:lnTo>
                    <a:pt x="227" y="827"/>
                  </a:lnTo>
                  <a:lnTo>
                    <a:pt x="225" y="829"/>
                  </a:lnTo>
                  <a:lnTo>
                    <a:pt x="224" y="829"/>
                  </a:lnTo>
                  <a:lnTo>
                    <a:pt x="223" y="829"/>
                  </a:lnTo>
                  <a:lnTo>
                    <a:pt x="222" y="829"/>
                  </a:lnTo>
                  <a:lnTo>
                    <a:pt x="222" y="828"/>
                  </a:lnTo>
                  <a:lnTo>
                    <a:pt x="221" y="829"/>
                  </a:lnTo>
                  <a:lnTo>
                    <a:pt x="220" y="830"/>
                  </a:lnTo>
                  <a:lnTo>
                    <a:pt x="220" y="829"/>
                  </a:lnTo>
                  <a:close/>
                  <a:moveTo>
                    <a:pt x="219" y="1177"/>
                  </a:moveTo>
                  <a:lnTo>
                    <a:pt x="219" y="1176"/>
                  </a:lnTo>
                  <a:lnTo>
                    <a:pt x="219" y="1175"/>
                  </a:lnTo>
                  <a:lnTo>
                    <a:pt x="219" y="1174"/>
                  </a:lnTo>
                  <a:lnTo>
                    <a:pt x="221" y="1174"/>
                  </a:lnTo>
                  <a:lnTo>
                    <a:pt x="222" y="1173"/>
                  </a:lnTo>
                  <a:lnTo>
                    <a:pt x="223" y="1173"/>
                  </a:lnTo>
                  <a:lnTo>
                    <a:pt x="223" y="1174"/>
                  </a:lnTo>
                  <a:lnTo>
                    <a:pt x="223" y="1175"/>
                  </a:lnTo>
                  <a:lnTo>
                    <a:pt x="224" y="1175"/>
                  </a:lnTo>
                  <a:lnTo>
                    <a:pt x="223" y="1176"/>
                  </a:lnTo>
                  <a:lnTo>
                    <a:pt x="221" y="1176"/>
                  </a:lnTo>
                  <a:lnTo>
                    <a:pt x="220" y="1177"/>
                  </a:lnTo>
                  <a:lnTo>
                    <a:pt x="219" y="1177"/>
                  </a:lnTo>
                  <a:close/>
                  <a:moveTo>
                    <a:pt x="197" y="1166"/>
                  </a:moveTo>
                  <a:lnTo>
                    <a:pt x="197" y="1165"/>
                  </a:lnTo>
                  <a:lnTo>
                    <a:pt x="201" y="1165"/>
                  </a:lnTo>
                  <a:lnTo>
                    <a:pt x="202" y="1165"/>
                  </a:lnTo>
                  <a:lnTo>
                    <a:pt x="201" y="1165"/>
                  </a:lnTo>
                  <a:lnTo>
                    <a:pt x="201" y="1166"/>
                  </a:lnTo>
                  <a:lnTo>
                    <a:pt x="198" y="1166"/>
                  </a:lnTo>
                  <a:lnTo>
                    <a:pt x="197" y="1166"/>
                  </a:lnTo>
                  <a:close/>
                  <a:moveTo>
                    <a:pt x="206" y="1172"/>
                  </a:moveTo>
                  <a:lnTo>
                    <a:pt x="206" y="1171"/>
                  </a:lnTo>
                  <a:lnTo>
                    <a:pt x="206" y="1170"/>
                  </a:lnTo>
                  <a:lnTo>
                    <a:pt x="207" y="1170"/>
                  </a:lnTo>
                  <a:lnTo>
                    <a:pt x="208" y="1171"/>
                  </a:lnTo>
                  <a:lnTo>
                    <a:pt x="207" y="1172"/>
                  </a:lnTo>
                  <a:lnTo>
                    <a:pt x="206" y="1172"/>
                  </a:lnTo>
                  <a:close/>
                  <a:moveTo>
                    <a:pt x="196" y="1169"/>
                  </a:moveTo>
                  <a:lnTo>
                    <a:pt x="196" y="1168"/>
                  </a:lnTo>
                  <a:lnTo>
                    <a:pt x="197" y="1168"/>
                  </a:lnTo>
                  <a:lnTo>
                    <a:pt x="199" y="1167"/>
                  </a:lnTo>
                  <a:lnTo>
                    <a:pt x="199" y="1168"/>
                  </a:lnTo>
                  <a:lnTo>
                    <a:pt x="198" y="1169"/>
                  </a:lnTo>
                  <a:lnTo>
                    <a:pt x="197" y="1169"/>
                  </a:lnTo>
                  <a:lnTo>
                    <a:pt x="196" y="1169"/>
                  </a:lnTo>
                  <a:close/>
                  <a:moveTo>
                    <a:pt x="199" y="1171"/>
                  </a:moveTo>
                  <a:lnTo>
                    <a:pt x="199" y="1170"/>
                  </a:lnTo>
                  <a:lnTo>
                    <a:pt x="203" y="1169"/>
                  </a:lnTo>
                  <a:lnTo>
                    <a:pt x="204" y="1169"/>
                  </a:lnTo>
                  <a:lnTo>
                    <a:pt x="204" y="1170"/>
                  </a:lnTo>
                  <a:lnTo>
                    <a:pt x="201" y="1171"/>
                  </a:lnTo>
                  <a:lnTo>
                    <a:pt x="199" y="1171"/>
                  </a:lnTo>
                  <a:close/>
                  <a:moveTo>
                    <a:pt x="209" y="1182"/>
                  </a:moveTo>
                  <a:lnTo>
                    <a:pt x="209" y="1181"/>
                  </a:lnTo>
                  <a:lnTo>
                    <a:pt x="206" y="1181"/>
                  </a:lnTo>
                  <a:lnTo>
                    <a:pt x="206" y="1180"/>
                  </a:lnTo>
                  <a:lnTo>
                    <a:pt x="206" y="1179"/>
                  </a:lnTo>
                  <a:lnTo>
                    <a:pt x="205" y="1179"/>
                  </a:lnTo>
                  <a:lnTo>
                    <a:pt x="204" y="1178"/>
                  </a:lnTo>
                  <a:lnTo>
                    <a:pt x="204" y="1177"/>
                  </a:lnTo>
                  <a:lnTo>
                    <a:pt x="203" y="1176"/>
                  </a:lnTo>
                  <a:lnTo>
                    <a:pt x="204" y="1176"/>
                  </a:lnTo>
                  <a:lnTo>
                    <a:pt x="205" y="1175"/>
                  </a:lnTo>
                  <a:lnTo>
                    <a:pt x="206" y="1174"/>
                  </a:lnTo>
                  <a:lnTo>
                    <a:pt x="205" y="1175"/>
                  </a:lnTo>
                  <a:lnTo>
                    <a:pt x="204" y="1175"/>
                  </a:lnTo>
                  <a:lnTo>
                    <a:pt x="203" y="1175"/>
                  </a:lnTo>
                  <a:lnTo>
                    <a:pt x="203" y="1174"/>
                  </a:lnTo>
                  <a:lnTo>
                    <a:pt x="208" y="1173"/>
                  </a:lnTo>
                  <a:lnTo>
                    <a:pt x="209" y="1173"/>
                  </a:lnTo>
                  <a:lnTo>
                    <a:pt x="210" y="1173"/>
                  </a:lnTo>
                  <a:lnTo>
                    <a:pt x="210" y="1174"/>
                  </a:lnTo>
                  <a:lnTo>
                    <a:pt x="210" y="1175"/>
                  </a:lnTo>
                  <a:lnTo>
                    <a:pt x="210" y="1176"/>
                  </a:lnTo>
                  <a:lnTo>
                    <a:pt x="211" y="1176"/>
                  </a:lnTo>
                  <a:lnTo>
                    <a:pt x="212" y="1176"/>
                  </a:lnTo>
                  <a:lnTo>
                    <a:pt x="213" y="1175"/>
                  </a:lnTo>
                  <a:lnTo>
                    <a:pt x="212" y="1175"/>
                  </a:lnTo>
                  <a:lnTo>
                    <a:pt x="211" y="1175"/>
                  </a:lnTo>
                  <a:lnTo>
                    <a:pt x="211" y="1173"/>
                  </a:lnTo>
                  <a:lnTo>
                    <a:pt x="211" y="1171"/>
                  </a:lnTo>
                  <a:lnTo>
                    <a:pt x="212" y="1170"/>
                  </a:lnTo>
                  <a:lnTo>
                    <a:pt x="213" y="1171"/>
                  </a:lnTo>
                  <a:lnTo>
                    <a:pt x="213" y="1172"/>
                  </a:lnTo>
                  <a:lnTo>
                    <a:pt x="213" y="1173"/>
                  </a:lnTo>
                  <a:lnTo>
                    <a:pt x="213" y="1174"/>
                  </a:lnTo>
                  <a:lnTo>
                    <a:pt x="214" y="1174"/>
                  </a:lnTo>
                  <a:lnTo>
                    <a:pt x="215" y="1174"/>
                  </a:lnTo>
                  <a:lnTo>
                    <a:pt x="215" y="1175"/>
                  </a:lnTo>
                  <a:lnTo>
                    <a:pt x="215" y="1176"/>
                  </a:lnTo>
                  <a:lnTo>
                    <a:pt x="216" y="1176"/>
                  </a:lnTo>
                  <a:lnTo>
                    <a:pt x="215" y="1178"/>
                  </a:lnTo>
                  <a:lnTo>
                    <a:pt x="214" y="1179"/>
                  </a:lnTo>
                  <a:lnTo>
                    <a:pt x="213" y="1179"/>
                  </a:lnTo>
                  <a:lnTo>
                    <a:pt x="213" y="1180"/>
                  </a:lnTo>
                  <a:lnTo>
                    <a:pt x="212" y="1181"/>
                  </a:lnTo>
                  <a:lnTo>
                    <a:pt x="211" y="1181"/>
                  </a:lnTo>
                  <a:lnTo>
                    <a:pt x="211" y="1182"/>
                  </a:lnTo>
                  <a:lnTo>
                    <a:pt x="210" y="1182"/>
                  </a:lnTo>
                  <a:lnTo>
                    <a:pt x="209" y="1182"/>
                  </a:lnTo>
                  <a:close/>
                  <a:moveTo>
                    <a:pt x="195" y="1164"/>
                  </a:moveTo>
                  <a:lnTo>
                    <a:pt x="195" y="1163"/>
                  </a:lnTo>
                  <a:lnTo>
                    <a:pt x="196" y="1163"/>
                  </a:lnTo>
                  <a:lnTo>
                    <a:pt x="197" y="1163"/>
                  </a:lnTo>
                  <a:lnTo>
                    <a:pt x="196" y="1164"/>
                  </a:lnTo>
                  <a:lnTo>
                    <a:pt x="195" y="1164"/>
                  </a:lnTo>
                  <a:lnTo>
                    <a:pt x="195" y="1165"/>
                  </a:lnTo>
                  <a:lnTo>
                    <a:pt x="194" y="1165"/>
                  </a:lnTo>
                  <a:lnTo>
                    <a:pt x="194" y="1164"/>
                  </a:lnTo>
                  <a:lnTo>
                    <a:pt x="195" y="1164"/>
                  </a:lnTo>
                  <a:close/>
                  <a:moveTo>
                    <a:pt x="204" y="1165"/>
                  </a:moveTo>
                  <a:lnTo>
                    <a:pt x="205" y="1164"/>
                  </a:lnTo>
                  <a:lnTo>
                    <a:pt x="207" y="1164"/>
                  </a:lnTo>
                  <a:lnTo>
                    <a:pt x="208" y="1164"/>
                  </a:lnTo>
                  <a:lnTo>
                    <a:pt x="207" y="1165"/>
                  </a:lnTo>
                  <a:lnTo>
                    <a:pt x="206" y="1165"/>
                  </a:lnTo>
                  <a:lnTo>
                    <a:pt x="204" y="1166"/>
                  </a:lnTo>
                  <a:lnTo>
                    <a:pt x="204" y="1165"/>
                  </a:lnTo>
                  <a:close/>
                  <a:moveTo>
                    <a:pt x="209" y="1169"/>
                  </a:moveTo>
                  <a:lnTo>
                    <a:pt x="209" y="1168"/>
                  </a:lnTo>
                  <a:lnTo>
                    <a:pt x="210" y="1167"/>
                  </a:lnTo>
                  <a:lnTo>
                    <a:pt x="211" y="1167"/>
                  </a:lnTo>
                  <a:lnTo>
                    <a:pt x="214" y="1166"/>
                  </a:lnTo>
                  <a:lnTo>
                    <a:pt x="215" y="1165"/>
                  </a:lnTo>
                  <a:lnTo>
                    <a:pt x="215" y="1166"/>
                  </a:lnTo>
                  <a:lnTo>
                    <a:pt x="215" y="1167"/>
                  </a:lnTo>
                  <a:lnTo>
                    <a:pt x="216" y="1167"/>
                  </a:lnTo>
                  <a:lnTo>
                    <a:pt x="215" y="1167"/>
                  </a:lnTo>
                  <a:lnTo>
                    <a:pt x="214" y="1168"/>
                  </a:lnTo>
                  <a:lnTo>
                    <a:pt x="213" y="1168"/>
                  </a:lnTo>
                  <a:lnTo>
                    <a:pt x="212" y="1168"/>
                  </a:lnTo>
                  <a:lnTo>
                    <a:pt x="211" y="1169"/>
                  </a:lnTo>
                  <a:lnTo>
                    <a:pt x="210" y="1169"/>
                  </a:lnTo>
                  <a:lnTo>
                    <a:pt x="209" y="1169"/>
                  </a:lnTo>
                  <a:close/>
                  <a:moveTo>
                    <a:pt x="223" y="1170"/>
                  </a:moveTo>
                  <a:lnTo>
                    <a:pt x="223" y="1169"/>
                  </a:lnTo>
                  <a:lnTo>
                    <a:pt x="223" y="1168"/>
                  </a:lnTo>
                  <a:lnTo>
                    <a:pt x="224" y="1168"/>
                  </a:lnTo>
                  <a:lnTo>
                    <a:pt x="227" y="1166"/>
                  </a:lnTo>
                  <a:lnTo>
                    <a:pt x="228" y="1166"/>
                  </a:lnTo>
                  <a:lnTo>
                    <a:pt x="230" y="1166"/>
                  </a:lnTo>
                  <a:lnTo>
                    <a:pt x="231" y="1167"/>
                  </a:lnTo>
                  <a:lnTo>
                    <a:pt x="231" y="1168"/>
                  </a:lnTo>
                  <a:lnTo>
                    <a:pt x="231" y="1169"/>
                  </a:lnTo>
                  <a:lnTo>
                    <a:pt x="229" y="1170"/>
                  </a:lnTo>
                  <a:lnTo>
                    <a:pt x="226" y="1170"/>
                  </a:lnTo>
                  <a:lnTo>
                    <a:pt x="224" y="1170"/>
                  </a:lnTo>
                  <a:lnTo>
                    <a:pt x="223" y="1170"/>
                  </a:lnTo>
                  <a:close/>
                  <a:moveTo>
                    <a:pt x="219" y="1173"/>
                  </a:moveTo>
                  <a:lnTo>
                    <a:pt x="219" y="1172"/>
                  </a:lnTo>
                  <a:lnTo>
                    <a:pt x="218" y="1171"/>
                  </a:lnTo>
                  <a:lnTo>
                    <a:pt x="218" y="1170"/>
                  </a:lnTo>
                  <a:lnTo>
                    <a:pt x="217" y="1169"/>
                  </a:lnTo>
                  <a:lnTo>
                    <a:pt x="217" y="1168"/>
                  </a:lnTo>
                  <a:lnTo>
                    <a:pt x="217" y="1167"/>
                  </a:lnTo>
                  <a:lnTo>
                    <a:pt x="218" y="1166"/>
                  </a:lnTo>
                  <a:lnTo>
                    <a:pt x="219" y="1166"/>
                  </a:lnTo>
                  <a:lnTo>
                    <a:pt x="219" y="1167"/>
                  </a:lnTo>
                  <a:lnTo>
                    <a:pt x="219" y="1168"/>
                  </a:lnTo>
                  <a:lnTo>
                    <a:pt x="220" y="1168"/>
                  </a:lnTo>
                  <a:lnTo>
                    <a:pt x="221" y="1171"/>
                  </a:lnTo>
                  <a:lnTo>
                    <a:pt x="220" y="1172"/>
                  </a:lnTo>
                  <a:lnTo>
                    <a:pt x="220" y="1173"/>
                  </a:lnTo>
                  <a:lnTo>
                    <a:pt x="219" y="1173"/>
                  </a:lnTo>
                  <a:close/>
                  <a:moveTo>
                    <a:pt x="239" y="799"/>
                  </a:moveTo>
                  <a:lnTo>
                    <a:pt x="238" y="799"/>
                  </a:lnTo>
                  <a:lnTo>
                    <a:pt x="235" y="797"/>
                  </a:lnTo>
                  <a:lnTo>
                    <a:pt x="234" y="797"/>
                  </a:lnTo>
                  <a:lnTo>
                    <a:pt x="234" y="796"/>
                  </a:lnTo>
                  <a:lnTo>
                    <a:pt x="235" y="795"/>
                  </a:lnTo>
                  <a:lnTo>
                    <a:pt x="237" y="795"/>
                  </a:lnTo>
                  <a:lnTo>
                    <a:pt x="239" y="794"/>
                  </a:lnTo>
                  <a:lnTo>
                    <a:pt x="240" y="794"/>
                  </a:lnTo>
                  <a:lnTo>
                    <a:pt x="242" y="794"/>
                  </a:lnTo>
                  <a:lnTo>
                    <a:pt x="244" y="794"/>
                  </a:lnTo>
                  <a:lnTo>
                    <a:pt x="245" y="794"/>
                  </a:lnTo>
                  <a:lnTo>
                    <a:pt x="245" y="795"/>
                  </a:lnTo>
                  <a:lnTo>
                    <a:pt x="245" y="796"/>
                  </a:lnTo>
                  <a:lnTo>
                    <a:pt x="244" y="798"/>
                  </a:lnTo>
                  <a:lnTo>
                    <a:pt x="243" y="800"/>
                  </a:lnTo>
                  <a:lnTo>
                    <a:pt x="242" y="800"/>
                  </a:lnTo>
                  <a:lnTo>
                    <a:pt x="242" y="799"/>
                  </a:lnTo>
                  <a:lnTo>
                    <a:pt x="242" y="798"/>
                  </a:lnTo>
                  <a:lnTo>
                    <a:pt x="241" y="798"/>
                  </a:lnTo>
                  <a:lnTo>
                    <a:pt x="241" y="799"/>
                  </a:lnTo>
                  <a:lnTo>
                    <a:pt x="240" y="799"/>
                  </a:lnTo>
                  <a:lnTo>
                    <a:pt x="239" y="799"/>
                  </a:lnTo>
                  <a:close/>
                  <a:moveTo>
                    <a:pt x="219" y="792"/>
                  </a:moveTo>
                  <a:lnTo>
                    <a:pt x="219" y="791"/>
                  </a:lnTo>
                  <a:lnTo>
                    <a:pt x="219" y="790"/>
                  </a:lnTo>
                  <a:lnTo>
                    <a:pt x="219" y="789"/>
                  </a:lnTo>
                  <a:lnTo>
                    <a:pt x="220" y="789"/>
                  </a:lnTo>
                  <a:lnTo>
                    <a:pt x="220" y="788"/>
                  </a:lnTo>
                  <a:lnTo>
                    <a:pt x="221" y="788"/>
                  </a:lnTo>
                  <a:lnTo>
                    <a:pt x="228" y="789"/>
                  </a:lnTo>
                  <a:lnTo>
                    <a:pt x="228" y="790"/>
                  </a:lnTo>
                  <a:lnTo>
                    <a:pt x="228" y="791"/>
                  </a:lnTo>
                  <a:lnTo>
                    <a:pt x="227" y="791"/>
                  </a:lnTo>
                  <a:lnTo>
                    <a:pt x="227" y="790"/>
                  </a:lnTo>
                  <a:lnTo>
                    <a:pt x="226" y="791"/>
                  </a:lnTo>
                  <a:lnTo>
                    <a:pt x="224" y="791"/>
                  </a:lnTo>
                  <a:lnTo>
                    <a:pt x="223" y="792"/>
                  </a:lnTo>
                  <a:lnTo>
                    <a:pt x="222" y="792"/>
                  </a:lnTo>
                  <a:lnTo>
                    <a:pt x="222" y="791"/>
                  </a:lnTo>
                  <a:lnTo>
                    <a:pt x="223" y="790"/>
                  </a:lnTo>
                  <a:lnTo>
                    <a:pt x="224" y="790"/>
                  </a:lnTo>
                  <a:lnTo>
                    <a:pt x="224" y="789"/>
                  </a:lnTo>
                  <a:lnTo>
                    <a:pt x="223" y="789"/>
                  </a:lnTo>
                  <a:lnTo>
                    <a:pt x="222" y="790"/>
                  </a:lnTo>
                  <a:lnTo>
                    <a:pt x="221" y="790"/>
                  </a:lnTo>
                  <a:lnTo>
                    <a:pt x="221" y="791"/>
                  </a:lnTo>
                  <a:lnTo>
                    <a:pt x="221" y="792"/>
                  </a:lnTo>
                  <a:lnTo>
                    <a:pt x="219" y="792"/>
                  </a:lnTo>
                  <a:close/>
                  <a:moveTo>
                    <a:pt x="246" y="795"/>
                  </a:moveTo>
                  <a:lnTo>
                    <a:pt x="246" y="794"/>
                  </a:lnTo>
                  <a:lnTo>
                    <a:pt x="246" y="793"/>
                  </a:lnTo>
                  <a:lnTo>
                    <a:pt x="247" y="793"/>
                  </a:lnTo>
                  <a:lnTo>
                    <a:pt x="247" y="794"/>
                  </a:lnTo>
                  <a:lnTo>
                    <a:pt x="248" y="794"/>
                  </a:lnTo>
                  <a:lnTo>
                    <a:pt x="247" y="795"/>
                  </a:lnTo>
                  <a:lnTo>
                    <a:pt x="246" y="795"/>
                  </a:lnTo>
                  <a:close/>
                  <a:moveTo>
                    <a:pt x="240" y="793"/>
                  </a:moveTo>
                  <a:lnTo>
                    <a:pt x="239" y="793"/>
                  </a:lnTo>
                  <a:lnTo>
                    <a:pt x="240" y="792"/>
                  </a:lnTo>
                  <a:lnTo>
                    <a:pt x="240" y="791"/>
                  </a:lnTo>
                  <a:lnTo>
                    <a:pt x="241" y="792"/>
                  </a:lnTo>
                  <a:lnTo>
                    <a:pt x="242" y="792"/>
                  </a:lnTo>
                  <a:lnTo>
                    <a:pt x="243" y="791"/>
                  </a:lnTo>
                  <a:lnTo>
                    <a:pt x="243" y="790"/>
                  </a:lnTo>
                  <a:lnTo>
                    <a:pt x="242" y="790"/>
                  </a:lnTo>
                  <a:lnTo>
                    <a:pt x="242" y="788"/>
                  </a:lnTo>
                  <a:lnTo>
                    <a:pt x="242" y="785"/>
                  </a:lnTo>
                  <a:lnTo>
                    <a:pt x="243" y="785"/>
                  </a:lnTo>
                  <a:lnTo>
                    <a:pt x="244" y="785"/>
                  </a:lnTo>
                  <a:lnTo>
                    <a:pt x="245" y="785"/>
                  </a:lnTo>
                  <a:lnTo>
                    <a:pt x="246" y="785"/>
                  </a:lnTo>
                  <a:lnTo>
                    <a:pt x="247" y="785"/>
                  </a:lnTo>
                  <a:lnTo>
                    <a:pt x="248" y="787"/>
                  </a:lnTo>
                  <a:lnTo>
                    <a:pt x="249" y="788"/>
                  </a:lnTo>
                  <a:lnTo>
                    <a:pt x="250" y="788"/>
                  </a:lnTo>
                  <a:lnTo>
                    <a:pt x="250" y="789"/>
                  </a:lnTo>
                  <a:lnTo>
                    <a:pt x="249" y="789"/>
                  </a:lnTo>
                  <a:lnTo>
                    <a:pt x="249" y="788"/>
                  </a:lnTo>
                  <a:lnTo>
                    <a:pt x="249" y="789"/>
                  </a:lnTo>
                  <a:lnTo>
                    <a:pt x="249" y="790"/>
                  </a:lnTo>
                  <a:lnTo>
                    <a:pt x="248" y="790"/>
                  </a:lnTo>
                  <a:lnTo>
                    <a:pt x="248" y="789"/>
                  </a:lnTo>
                  <a:lnTo>
                    <a:pt x="247" y="791"/>
                  </a:lnTo>
                  <a:lnTo>
                    <a:pt x="246" y="792"/>
                  </a:lnTo>
                  <a:lnTo>
                    <a:pt x="245" y="793"/>
                  </a:lnTo>
                  <a:lnTo>
                    <a:pt x="242" y="793"/>
                  </a:lnTo>
                  <a:lnTo>
                    <a:pt x="242" y="792"/>
                  </a:lnTo>
                  <a:lnTo>
                    <a:pt x="240" y="793"/>
                  </a:lnTo>
                  <a:close/>
                  <a:moveTo>
                    <a:pt x="230" y="794"/>
                  </a:moveTo>
                  <a:lnTo>
                    <a:pt x="230" y="792"/>
                  </a:lnTo>
                  <a:lnTo>
                    <a:pt x="230" y="791"/>
                  </a:lnTo>
                  <a:lnTo>
                    <a:pt x="230" y="790"/>
                  </a:lnTo>
                  <a:lnTo>
                    <a:pt x="232" y="790"/>
                  </a:lnTo>
                  <a:lnTo>
                    <a:pt x="233" y="790"/>
                  </a:lnTo>
                  <a:lnTo>
                    <a:pt x="233" y="789"/>
                  </a:lnTo>
                  <a:lnTo>
                    <a:pt x="232" y="789"/>
                  </a:lnTo>
                  <a:lnTo>
                    <a:pt x="231" y="789"/>
                  </a:lnTo>
                  <a:lnTo>
                    <a:pt x="230" y="787"/>
                  </a:lnTo>
                  <a:lnTo>
                    <a:pt x="230" y="785"/>
                  </a:lnTo>
                  <a:lnTo>
                    <a:pt x="230" y="784"/>
                  </a:lnTo>
                  <a:lnTo>
                    <a:pt x="229" y="784"/>
                  </a:lnTo>
                  <a:lnTo>
                    <a:pt x="228" y="788"/>
                  </a:lnTo>
                  <a:lnTo>
                    <a:pt x="226" y="787"/>
                  </a:lnTo>
                  <a:lnTo>
                    <a:pt x="225" y="787"/>
                  </a:lnTo>
                  <a:lnTo>
                    <a:pt x="224" y="787"/>
                  </a:lnTo>
                  <a:lnTo>
                    <a:pt x="224" y="785"/>
                  </a:lnTo>
                  <a:lnTo>
                    <a:pt x="225" y="783"/>
                  </a:lnTo>
                  <a:lnTo>
                    <a:pt x="226" y="782"/>
                  </a:lnTo>
                  <a:lnTo>
                    <a:pt x="227" y="782"/>
                  </a:lnTo>
                  <a:lnTo>
                    <a:pt x="228" y="782"/>
                  </a:lnTo>
                  <a:lnTo>
                    <a:pt x="229" y="782"/>
                  </a:lnTo>
                  <a:lnTo>
                    <a:pt x="231" y="781"/>
                  </a:lnTo>
                  <a:lnTo>
                    <a:pt x="232" y="779"/>
                  </a:lnTo>
                  <a:lnTo>
                    <a:pt x="233" y="777"/>
                  </a:lnTo>
                  <a:lnTo>
                    <a:pt x="233" y="776"/>
                  </a:lnTo>
                  <a:lnTo>
                    <a:pt x="234" y="776"/>
                  </a:lnTo>
                  <a:lnTo>
                    <a:pt x="235" y="777"/>
                  </a:lnTo>
                  <a:lnTo>
                    <a:pt x="237" y="777"/>
                  </a:lnTo>
                  <a:lnTo>
                    <a:pt x="239" y="775"/>
                  </a:lnTo>
                  <a:lnTo>
                    <a:pt x="239" y="774"/>
                  </a:lnTo>
                  <a:lnTo>
                    <a:pt x="240" y="774"/>
                  </a:lnTo>
                  <a:lnTo>
                    <a:pt x="241" y="774"/>
                  </a:lnTo>
                  <a:lnTo>
                    <a:pt x="242" y="774"/>
                  </a:lnTo>
                  <a:lnTo>
                    <a:pt x="243" y="774"/>
                  </a:lnTo>
                  <a:lnTo>
                    <a:pt x="244" y="774"/>
                  </a:lnTo>
                  <a:lnTo>
                    <a:pt x="244" y="773"/>
                  </a:lnTo>
                  <a:lnTo>
                    <a:pt x="245" y="773"/>
                  </a:lnTo>
                  <a:lnTo>
                    <a:pt x="246" y="773"/>
                  </a:lnTo>
                  <a:lnTo>
                    <a:pt x="247" y="775"/>
                  </a:lnTo>
                  <a:lnTo>
                    <a:pt x="248" y="776"/>
                  </a:lnTo>
                  <a:lnTo>
                    <a:pt x="248" y="775"/>
                  </a:lnTo>
                  <a:lnTo>
                    <a:pt x="245" y="772"/>
                  </a:lnTo>
                  <a:lnTo>
                    <a:pt x="244" y="772"/>
                  </a:lnTo>
                  <a:lnTo>
                    <a:pt x="244" y="773"/>
                  </a:lnTo>
                  <a:lnTo>
                    <a:pt x="243" y="773"/>
                  </a:lnTo>
                  <a:lnTo>
                    <a:pt x="243" y="772"/>
                  </a:lnTo>
                  <a:lnTo>
                    <a:pt x="243" y="771"/>
                  </a:lnTo>
                  <a:lnTo>
                    <a:pt x="243" y="770"/>
                  </a:lnTo>
                  <a:lnTo>
                    <a:pt x="244" y="770"/>
                  </a:lnTo>
                  <a:lnTo>
                    <a:pt x="245" y="771"/>
                  </a:lnTo>
                  <a:lnTo>
                    <a:pt x="246" y="771"/>
                  </a:lnTo>
                  <a:lnTo>
                    <a:pt x="247" y="771"/>
                  </a:lnTo>
                  <a:lnTo>
                    <a:pt x="248" y="771"/>
                  </a:lnTo>
                  <a:lnTo>
                    <a:pt x="249" y="772"/>
                  </a:lnTo>
                  <a:lnTo>
                    <a:pt x="249" y="773"/>
                  </a:lnTo>
                  <a:lnTo>
                    <a:pt x="251" y="774"/>
                  </a:lnTo>
                  <a:lnTo>
                    <a:pt x="252" y="775"/>
                  </a:lnTo>
                  <a:lnTo>
                    <a:pt x="252" y="776"/>
                  </a:lnTo>
                  <a:lnTo>
                    <a:pt x="251" y="776"/>
                  </a:lnTo>
                  <a:lnTo>
                    <a:pt x="250" y="776"/>
                  </a:lnTo>
                  <a:lnTo>
                    <a:pt x="250" y="777"/>
                  </a:lnTo>
                  <a:lnTo>
                    <a:pt x="249" y="777"/>
                  </a:lnTo>
                  <a:lnTo>
                    <a:pt x="248" y="779"/>
                  </a:lnTo>
                  <a:lnTo>
                    <a:pt x="248" y="780"/>
                  </a:lnTo>
                  <a:lnTo>
                    <a:pt x="247" y="781"/>
                  </a:lnTo>
                  <a:lnTo>
                    <a:pt x="246" y="782"/>
                  </a:lnTo>
                  <a:lnTo>
                    <a:pt x="245" y="782"/>
                  </a:lnTo>
                  <a:lnTo>
                    <a:pt x="244" y="782"/>
                  </a:lnTo>
                  <a:lnTo>
                    <a:pt x="241" y="784"/>
                  </a:lnTo>
                  <a:lnTo>
                    <a:pt x="240" y="785"/>
                  </a:lnTo>
                  <a:lnTo>
                    <a:pt x="240" y="787"/>
                  </a:lnTo>
                  <a:lnTo>
                    <a:pt x="240" y="789"/>
                  </a:lnTo>
                  <a:lnTo>
                    <a:pt x="239" y="788"/>
                  </a:lnTo>
                  <a:lnTo>
                    <a:pt x="239" y="787"/>
                  </a:lnTo>
                  <a:lnTo>
                    <a:pt x="238" y="787"/>
                  </a:lnTo>
                  <a:lnTo>
                    <a:pt x="238" y="789"/>
                  </a:lnTo>
                  <a:lnTo>
                    <a:pt x="237" y="792"/>
                  </a:lnTo>
                  <a:lnTo>
                    <a:pt x="235" y="793"/>
                  </a:lnTo>
                  <a:lnTo>
                    <a:pt x="234" y="792"/>
                  </a:lnTo>
                  <a:lnTo>
                    <a:pt x="235" y="792"/>
                  </a:lnTo>
                  <a:lnTo>
                    <a:pt x="235" y="791"/>
                  </a:lnTo>
                  <a:lnTo>
                    <a:pt x="235" y="790"/>
                  </a:lnTo>
                  <a:lnTo>
                    <a:pt x="233" y="791"/>
                  </a:lnTo>
                  <a:lnTo>
                    <a:pt x="233" y="793"/>
                  </a:lnTo>
                  <a:lnTo>
                    <a:pt x="232" y="793"/>
                  </a:lnTo>
                  <a:lnTo>
                    <a:pt x="230" y="794"/>
                  </a:lnTo>
                  <a:close/>
                  <a:moveTo>
                    <a:pt x="361" y="12"/>
                  </a:moveTo>
                  <a:lnTo>
                    <a:pt x="362" y="14"/>
                  </a:lnTo>
                  <a:lnTo>
                    <a:pt x="364" y="29"/>
                  </a:lnTo>
                  <a:lnTo>
                    <a:pt x="365" y="42"/>
                  </a:lnTo>
                  <a:lnTo>
                    <a:pt x="364" y="52"/>
                  </a:lnTo>
                  <a:lnTo>
                    <a:pt x="365" y="63"/>
                  </a:lnTo>
                  <a:lnTo>
                    <a:pt x="366" y="68"/>
                  </a:lnTo>
                  <a:lnTo>
                    <a:pt x="367" y="73"/>
                  </a:lnTo>
                  <a:lnTo>
                    <a:pt x="368" y="76"/>
                  </a:lnTo>
                  <a:lnTo>
                    <a:pt x="371" y="82"/>
                  </a:lnTo>
                  <a:lnTo>
                    <a:pt x="374" y="89"/>
                  </a:lnTo>
                  <a:lnTo>
                    <a:pt x="376" y="94"/>
                  </a:lnTo>
                  <a:lnTo>
                    <a:pt x="383" y="106"/>
                  </a:lnTo>
                  <a:lnTo>
                    <a:pt x="385" y="112"/>
                  </a:lnTo>
                  <a:lnTo>
                    <a:pt x="388" y="120"/>
                  </a:lnTo>
                  <a:lnTo>
                    <a:pt x="394" y="133"/>
                  </a:lnTo>
                  <a:lnTo>
                    <a:pt x="572" y="362"/>
                  </a:lnTo>
                  <a:lnTo>
                    <a:pt x="532" y="862"/>
                  </a:lnTo>
                  <a:lnTo>
                    <a:pt x="522" y="990"/>
                  </a:lnTo>
                  <a:lnTo>
                    <a:pt x="517" y="1063"/>
                  </a:lnTo>
                  <a:lnTo>
                    <a:pt x="509" y="1171"/>
                  </a:lnTo>
                  <a:lnTo>
                    <a:pt x="508" y="1191"/>
                  </a:lnTo>
                  <a:lnTo>
                    <a:pt x="506" y="1216"/>
                  </a:lnTo>
                  <a:lnTo>
                    <a:pt x="499" y="1303"/>
                  </a:lnTo>
                  <a:lnTo>
                    <a:pt x="466" y="1301"/>
                  </a:lnTo>
                  <a:lnTo>
                    <a:pt x="389" y="1292"/>
                  </a:lnTo>
                  <a:lnTo>
                    <a:pt x="312" y="1279"/>
                  </a:lnTo>
                  <a:lnTo>
                    <a:pt x="304" y="1278"/>
                  </a:lnTo>
                  <a:lnTo>
                    <a:pt x="303" y="1278"/>
                  </a:lnTo>
                  <a:lnTo>
                    <a:pt x="302" y="1278"/>
                  </a:lnTo>
                  <a:lnTo>
                    <a:pt x="301" y="1278"/>
                  </a:lnTo>
                  <a:lnTo>
                    <a:pt x="300" y="1278"/>
                  </a:lnTo>
                  <a:lnTo>
                    <a:pt x="299" y="1278"/>
                  </a:lnTo>
                  <a:lnTo>
                    <a:pt x="298" y="1279"/>
                  </a:lnTo>
                  <a:lnTo>
                    <a:pt x="296" y="1279"/>
                  </a:lnTo>
                  <a:lnTo>
                    <a:pt x="295" y="1280"/>
                  </a:lnTo>
                  <a:lnTo>
                    <a:pt x="294" y="1280"/>
                  </a:lnTo>
                  <a:lnTo>
                    <a:pt x="293" y="1279"/>
                  </a:lnTo>
                  <a:lnTo>
                    <a:pt x="292" y="1279"/>
                  </a:lnTo>
                  <a:lnTo>
                    <a:pt x="291" y="1279"/>
                  </a:lnTo>
                  <a:lnTo>
                    <a:pt x="290" y="1279"/>
                  </a:lnTo>
                  <a:lnTo>
                    <a:pt x="289" y="1279"/>
                  </a:lnTo>
                  <a:lnTo>
                    <a:pt x="288" y="1280"/>
                  </a:lnTo>
                  <a:lnTo>
                    <a:pt x="287" y="1280"/>
                  </a:lnTo>
                  <a:lnTo>
                    <a:pt x="286" y="1280"/>
                  </a:lnTo>
                  <a:lnTo>
                    <a:pt x="285" y="1280"/>
                  </a:lnTo>
                  <a:lnTo>
                    <a:pt x="283" y="1278"/>
                  </a:lnTo>
                  <a:lnTo>
                    <a:pt x="282" y="1278"/>
                  </a:lnTo>
                  <a:lnTo>
                    <a:pt x="281" y="1277"/>
                  </a:lnTo>
                  <a:lnTo>
                    <a:pt x="280" y="1277"/>
                  </a:lnTo>
                  <a:lnTo>
                    <a:pt x="280" y="1276"/>
                  </a:lnTo>
                  <a:lnTo>
                    <a:pt x="279" y="1276"/>
                  </a:lnTo>
                  <a:lnTo>
                    <a:pt x="278" y="1277"/>
                  </a:lnTo>
                  <a:lnTo>
                    <a:pt x="277" y="1277"/>
                  </a:lnTo>
                  <a:lnTo>
                    <a:pt x="276" y="1278"/>
                  </a:lnTo>
                  <a:lnTo>
                    <a:pt x="275" y="1278"/>
                  </a:lnTo>
                  <a:lnTo>
                    <a:pt x="274" y="1277"/>
                  </a:lnTo>
                  <a:lnTo>
                    <a:pt x="273" y="1275"/>
                  </a:lnTo>
                  <a:lnTo>
                    <a:pt x="271" y="1274"/>
                  </a:lnTo>
                  <a:lnTo>
                    <a:pt x="270" y="1274"/>
                  </a:lnTo>
                  <a:lnTo>
                    <a:pt x="269" y="1272"/>
                  </a:lnTo>
                  <a:lnTo>
                    <a:pt x="269" y="1271"/>
                  </a:lnTo>
                  <a:lnTo>
                    <a:pt x="268" y="1270"/>
                  </a:lnTo>
                  <a:lnTo>
                    <a:pt x="267" y="1270"/>
                  </a:lnTo>
                  <a:lnTo>
                    <a:pt x="265" y="1268"/>
                  </a:lnTo>
                  <a:lnTo>
                    <a:pt x="265" y="1267"/>
                  </a:lnTo>
                  <a:lnTo>
                    <a:pt x="265" y="1266"/>
                  </a:lnTo>
                  <a:lnTo>
                    <a:pt x="265" y="1265"/>
                  </a:lnTo>
                  <a:lnTo>
                    <a:pt x="264" y="1264"/>
                  </a:lnTo>
                  <a:lnTo>
                    <a:pt x="263" y="1263"/>
                  </a:lnTo>
                  <a:lnTo>
                    <a:pt x="262" y="1263"/>
                  </a:lnTo>
                  <a:lnTo>
                    <a:pt x="262" y="1262"/>
                  </a:lnTo>
                  <a:lnTo>
                    <a:pt x="261" y="1262"/>
                  </a:lnTo>
                  <a:lnTo>
                    <a:pt x="261" y="1261"/>
                  </a:lnTo>
                  <a:lnTo>
                    <a:pt x="264" y="1261"/>
                  </a:lnTo>
                  <a:lnTo>
                    <a:pt x="266" y="1260"/>
                  </a:lnTo>
                  <a:lnTo>
                    <a:pt x="265" y="1260"/>
                  </a:lnTo>
                  <a:lnTo>
                    <a:pt x="265" y="1259"/>
                  </a:lnTo>
                  <a:lnTo>
                    <a:pt x="264" y="1260"/>
                  </a:lnTo>
                  <a:lnTo>
                    <a:pt x="263" y="1260"/>
                  </a:lnTo>
                  <a:lnTo>
                    <a:pt x="262" y="1260"/>
                  </a:lnTo>
                  <a:lnTo>
                    <a:pt x="261" y="1260"/>
                  </a:lnTo>
                  <a:lnTo>
                    <a:pt x="260" y="1259"/>
                  </a:lnTo>
                  <a:lnTo>
                    <a:pt x="259" y="1259"/>
                  </a:lnTo>
                  <a:lnTo>
                    <a:pt x="258" y="1258"/>
                  </a:lnTo>
                  <a:lnTo>
                    <a:pt x="258" y="1257"/>
                  </a:lnTo>
                  <a:lnTo>
                    <a:pt x="257" y="1257"/>
                  </a:lnTo>
                  <a:lnTo>
                    <a:pt x="256" y="1255"/>
                  </a:lnTo>
                  <a:lnTo>
                    <a:pt x="254" y="1252"/>
                  </a:lnTo>
                  <a:lnTo>
                    <a:pt x="252" y="1252"/>
                  </a:lnTo>
                  <a:lnTo>
                    <a:pt x="251" y="1251"/>
                  </a:lnTo>
                  <a:lnTo>
                    <a:pt x="252" y="1250"/>
                  </a:lnTo>
                  <a:lnTo>
                    <a:pt x="253" y="1249"/>
                  </a:lnTo>
                  <a:lnTo>
                    <a:pt x="254" y="1249"/>
                  </a:lnTo>
                  <a:lnTo>
                    <a:pt x="255" y="1250"/>
                  </a:lnTo>
                  <a:lnTo>
                    <a:pt x="255" y="1251"/>
                  </a:lnTo>
                  <a:lnTo>
                    <a:pt x="256" y="1251"/>
                  </a:lnTo>
                  <a:lnTo>
                    <a:pt x="255" y="1252"/>
                  </a:lnTo>
                  <a:lnTo>
                    <a:pt x="256" y="1253"/>
                  </a:lnTo>
                  <a:lnTo>
                    <a:pt x="256" y="1252"/>
                  </a:lnTo>
                  <a:lnTo>
                    <a:pt x="259" y="1252"/>
                  </a:lnTo>
                  <a:lnTo>
                    <a:pt x="260" y="1252"/>
                  </a:lnTo>
                  <a:lnTo>
                    <a:pt x="259" y="1252"/>
                  </a:lnTo>
                  <a:lnTo>
                    <a:pt x="260" y="1253"/>
                  </a:lnTo>
                  <a:lnTo>
                    <a:pt x="261" y="1253"/>
                  </a:lnTo>
                  <a:lnTo>
                    <a:pt x="262" y="1253"/>
                  </a:lnTo>
                  <a:lnTo>
                    <a:pt x="263" y="1253"/>
                  </a:lnTo>
                  <a:lnTo>
                    <a:pt x="264" y="1253"/>
                  </a:lnTo>
                  <a:lnTo>
                    <a:pt x="265" y="1252"/>
                  </a:lnTo>
                  <a:lnTo>
                    <a:pt x="264" y="1252"/>
                  </a:lnTo>
                  <a:lnTo>
                    <a:pt x="263" y="1251"/>
                  </a:lnTo>
                  <a:lnTo>
                    <a:pt x="264" y="1251"/>
                  </a:lnTo>
                  <a:lnTo>
                    <a:pt x="266" y="1251"/>
                  </a:lnTo>
                  <a:lnTo>
                    <a:pt x="267" y="1251"/>
                  </a:lnTo>
                  <a:lnTo>
                    <a:pt x="269" y="1251"/>
                  </a:lnTo>
                  <a:lnTo>
                    <a:pt x="271" y="1250"/>
                  </a:lnTo>
                  <a:lnTo>
                    <a:pt x="273" y="1250"/>
                  </a:lnTo>
                  <a:lnTo>
                    <a:pt x="273" y="1249"/>
                  </a:lnTo>
                  <a:lnTo>
                    <a:pt x="276" y="1248"/>
                  </a:lnTo>
                  <a:lnTo>
                    <a:pt x="276" y="1247"/>
                  </a:lnTo>
                  <a:lnTo>
                    <a:pt x="277" y="1247"/>
                  </a:lnTo>
                  <a:lnTo>
                    <a:pt x="280" y="1248"/>
                  </a:lnTo>
                  <a:lnTo>
                    <a:pt x="284" y="1248"/>
                  </a:lnTo>
                  <a:lnTo>
                    <a:pt x="286" y="1249"/>
                  </a:lnTo>
                  <a:lnTo>
                    <a:pt x="289" y="1249"/>
                  </a:lnTo>
                  <a:lnTo>
                    <a:pt x="290" y="1249"/>
                  </a:lnTo>
                  <a:lnTo>
                    <a:pt x="290" y="1248"/>
                  </a:lnTo>
                  <a:lnTo>
                    <a:pt x="290" y="1247"/>
                  </a:lnTo>
                  <a:lnTo>
                    <a:pt x="287" y="1247"/>
                  </a:lnTo>
                  <a:lnTo>
                    <a:pt x="287" y="1246"/>
                  </a:lnTo>
                  <a:lnTo>
                    <a:pt x="284" y="1245"/>
                  </a:lnTo>
                  <a:lnTo>
                    <a:pt x="285" y="1244"/>
                  </a:lnTo>
                  <a:lnTo>
                    <a:pt x="285" y="1243"/>
                  </a:lnTo>
                  <a:lnTo>
                    <a:pt x="284" y="1242"/>
                  </a:lnTo>
                  <a:lnTo>
                    <a:pt x="284" y="1241"/>
                  </a:lnTo>
                  <a:lnTo>
                    <a:pt x="283" y="1241"/>
                  </a:lnTo>
                  <a:lnTo>
                    <a:pt x="283" y="1242"/>
                  </a:lnTo>
                  <a:lnTo>
                    <a:pt x="284" y="1243"/>
                  </a:lnTo>
                  <a:lnTo>
                    <a:pt x="283" y="1243"/>
                  </a:lnTo>
                  <a:lnTo>
                    <a:pt x="282" y="1244"/>
                  </a:lnTo>
                  <a:lnTo>
                    <a:pt x="281" y="1244"/>
                  </a:lnTo>
                  <a:lnTo>
                    <a:pt x="281" y="1243"/>
                  </a:lnTo>
                  <a:lnTo>
                    <a:pt x="279" y="1242"/>
                  </a:lnTo>
                  <a:lnTo>
                    <a:pt x="278" y="1241"/>
                  </a:lnTo>
                  <a:lnTo>
                    <a:pt x="276" y="1241"/>
                  </a:lnTo>
                  <a:lnTo>
                    <a:pt x="276" y="1240"/>
                  </a:lnTo>
                  <a:lnTo>
                    <a:pt x="275" y="1240"/>
                  </a:lnTo>
                  <a:lnTo>
                    <a:pt x="274" y="1240"/>
                  </a:lnTo>
                  <a:lnTo>
                    <a:pt x="273" y="1240"/>
                  </a:lnTo>
                  <a:lnTo>
                    <a:pt x="273" y="1241"/>
                  </a:lnTo>
                  <a:lnTo>
                    <a:pt x="271" y="1241"/>
                  </a:lnTo>
                  <a:lnTo>
                    <a:pt x="273" y="1241"/>
                  </a:lnTo>
                  <a:lnTo>
                    <a:pt x="274" y="1241"/>
                  </a:lnTo>
                  <a:lnTo>
                    <a:pt x="274" y="1242"/>
                  </a:lnTo>
                  <a:lnTo>
                    <a:pt x="273" y="1242"/>
                  </a:lnTo>
                  <a:lnTo>
                    <a:pt x="271" y="1242"/>
                  </a:lnTo>
                  <a:lnTo>
                    <a:pt x="270" y="1242"/>
                  </a:lnTo>
                  <a:lnTo>
                    <a:pt x="268" y="1243"/>
                  </a:lnTo>
                  <a:lnTo>
                    <a:pt x="267" y="1243"/>
                  </a:lnTo>
                  <a:lnTo>
                    <a:pt x="270" y="1243"/>
                  </a:lnTo>
                  <a:lnTo>
                    <a:pt x="271" y="1244"/>
                  </a:lnTo>
                  <a:lnTo>
                    <a:pt x="273" y="1243"/>
                  </a:lnTo>
                  <a:lnTo>
                    <a:pt x="274" y="1243"/>
                  </a:lnTo>
                  <a:lnTo>
                    <a:pt x="274" y="1242"/>
                  </a:lnTo>
                  <a:lnTo>
                    <a:pt x="275" y="1242"/>
                  </a:lnTo>
                  <a:lnTo>
                    <a:pt x="276" y="1243"/>
                  </a:lnTo>
                  <a:lnTo>
                    <a:pt x="278" y="1245"/>
                  </a:lnTo>
                  <a:lnTo>
                    <a:pt x="277" y="1246"/>
                  </a:lnTo>
                  <a:lnTo>
                    <a:pt x="276" y="1246"/>
                  </a:lnTo>
                  <a:lnTo>
                    <a:pt x="276" y="1247"/>
                  </a:lnTo>
                  <a:lnTo>
                    <a:pt x="275" y="1247"/>
                  </a:lnTo>
                  <a:lnTo>
                    <a:pt x="274" y="1247"/>
                  </a:lnTo>
                  <a:lnTo>
                    <a:pt x="273" y="1247"/>
                  </a:lnTo>
                  <a:lnTo>
                    <a:pt x="271" y="1247"/>
                  </a:lnTo>
                  <a:lnTo>
                    <a:pt x="270" y="1247"/>
                  </a:lnTo>
                  <a:lnTo>
                    <a:pt x="270" y="1246"/>
                  </a:lnTo>
                  <a:lnTo>
                    <a:pt x="269" y="1246"/>
                  </a:lnTo>
                  <a:lnTo>
                    <a:pt x="269" y="1247"/>
                  </a:lnTo>
                  <a:lnTo>
                    <a:pt x="269" y="1248"/>
                  </a:lnTo>
                  <a:lnTo>
                    <a:pt x="268" y="1248"/>
                  </a:lnTo>
                  <a:lnTo>
                    <a:pt x="266" y="1247"/>
                  </a:lnTo>
                  <a:lnTo>
                    <a:pt x="265" y="1248"/>
                  </a:lnTo>
                  <a:lnTo>
                    <a:pt x="264" y="1249"/>
                  </a:lnTo>
                  <a:lnTo>
                    <a:pt x="264" y="1250"/>
                  </a:lnTo>
                  <a:lnTo>
                    <a:pt x="264" y="1249"/>
                  </a:lnTo>
                  <a:lnTo>
                    <a:pt x="263" y="1249"/>
                  </a:lnTo>
                  <a:lnTo>
                    <a:pt x="262" y="1249"/>
                  </a:lnTo>
                  <a:lnTo>
                    <a:pt x="258" y="1249"/>
                  </a:lnTo>
                  <a:lnTo>
                    <a:pt x="257" y="1249"/>
                  </a:lnTo>
                  <a:lnTo>
                    <a:pt x="257" y="1248"/>
                  </a:lnTo>
                  <a:lnTo>
                    <a:pt x="257" y="1246"/>
                  </a:lnTo>
                  <a:lnTo>
                    <a:pt x="258" y="1246"/>
                  </a:lnTo>
                  <a:lnTo>
                    <a:pt x="259" y="1246"/>
                  </a:lnTo>
                  <a:lnTo>
                    <a:pt x="259" y="1245"/>
                  </a:lnTo>
                  <a:lnTo>
                    <a:pt x="258" y="1245"/>
                  </a:lnTo>
                  <a:lnTo>
                    <a:pt x="257" y="1245"/>
                  </a:lnTo>
                  <a:lnTo>
                    <a:pt x="257" y="1244"/>
                  </a:lnTo>
                  <a:lnTo>
                    <a:pt x="256" y="1244"/>
                  </a:lnTo>
                  <a:lnTo>
                    <a:pt x="257" y="1243"/>
                  </a:lnTo>
                  <a:lnTo>
                    <a:pt x="257" y="1242"/>
                  </a:lnTo>
                  <a:lnTo>
                    <a:pt x="256" y="1241"/>
                  </a:lnTo>
                  <a:lnTo>
                    <a:pt x="255" y="1240"/>
                  </a:lnTo>
                  <a:lnTo>
                    <a:pt x="255" y="1239"/>
                  </a:lnTo>
                  <a:lnTo>
                    <a:pt x="254" y="1239"/>
                  </a:lnTo>
                  <a:lnTo>
                    <a:pt x="253" y="1238"/>
                  </a:lnTo>
                  <a:lnTo>
                    <a:pt x="254" y="1238"/>
                  </a:lnTo>
                  <a:lnTo>
                    <a:pt x="255" y="1238"/>
                  </a:lnTo>
                  <a:lnTo>
                    <a:pt x="256" y="1237"/>
                  </a:lnTo>
                  <a:lnTo>
                    <a:pt x="257" y="1237"/>
                  </a:lnTo>
                  <a:lnTo>
                    <a:pt x="258" y="1237"/>
                  </a:lnTo>
                  <a:lnTo>
                    <a:pt x="260" y="1237"/>
                  </a:lnTo>
                  <a:lnTo>
                    <a:pt x="261" y="1238"/>
                  </a:lnTo>
                  <a:lnTo>
                    <a:pt x="264" y="1238"/>
                  </a:lnTo>
                  <a:lnTo>
                    <a:pt x="265" y="1238"/>
                  </a:lnTo>
                  <a:lnTo>
                    <a:pt x="265" y="1240"/>
                  </a:lnTo>
                  <a:lnTo>
                    <a:pt x="266" y="1240"/>
                  </a:lnTo>
                  <a:lnTo>
                    <a:pt x="267" y="1240"/>
                  </a:lnTo>
                  <a:lnTo>
                    <a:pt x="267" y="1238"/>
                  </a:lnTo>
                  <a:lnTo>
                    <a:pt x="268" y="1237"/>
                  </a:lnTo>
                  <a:lnTo>
                    <a:pt x="267" y="1236"/>
                  </a:lnTo>
                  <a:lnTo>
                    <a:pt x="266" y="1235"/>
                  </a:lnTo>
                  <a:lnTo>
                    <a:pt x="266" y="1234"/>
                  </a:lnTo>
                  <a:lnTo>
                    <a:pt x="266" y="1233"/>
                  </a:lnTo>
                  <a:lnTo>
                    <a:pt x="266" y="1232"/>
                  </a:lnTo>
                  <a:lnTo>
                    <a:pt x="266" y="1231"/>
                  </a:lnTo>
                  <a:lnTo>
                    <a:pt x="267" y="1231"/>
                  </a:lnTo>
                  <a:lnTo>
                    <a:pt x="266" y="1231"/>
                  </a:lnTo>
                  <a:lnTo>
                    <a:pt x="265" y="1231"/>
                  </a:lnTo>
                  <a:lnTo>
                    <a:pt x="261" y="1232"/>
                  </a:lnTo>
                  <a:lnTo>
                    <a:pt x="259" y="1232"/>
                  </a:lnTo>
                  <a:lnTo>
                    <a:pt x="257" y="1234"/>
                  </a:lnTo>
                  <a:lnTo>
                    <a:pt x="256" y="1235"/>
                  </a:lnTo>
                  <a:lnTo>
                    <a:pt x="255" y="1235"/>
                  </a:lnTo>
                  <a:lnTo>
                    <a:pt x="254" y="1234"/>
                  </a:lnTo>
                  <a:lnTo>
                    <a:pt x="252" y="1233"/>
                  </a:lnTo>
                  <a:lnTo>
                    <a:pt x="250" y="1232"/>
                  </a:lnTo>
                  <a:lnTo>
                    <a:pt x="250" y="1231"/>
                  </a:lnTo>
                  <a:lnTo>
                    <a:pt x="249" y="1232"/>
                  </a:lnTo>
                  <a:lnTo>
                    <a:pt x="249" y="1231"/>
                  </a:lnTo>
                  <a:lnTo>
                    <a:pt x="248" y="1230"/>
                  </a:lnTo>
                  <a:lnTo>
                    <a:pt x="248" y="1229"/>
                  </a:lnTo>
                  <a:lnTo>
                    <a:pt x="249" y="1229"/>
                  </a:lnTo>
                  <a:lnTo>
                    <a:pt x="248" y="1229"/>
                  </a:lnTo>
                  <a:lnTo>
                    <a:pt x="248" y="1228"/>
                  </a:lnTo>
                  <a:lnTo>
                    <a:pt x="247" y="1228"/>
                  </a:lnTo>
                  <a:lnTo>
                    <a:pt x="246" y="1229"/>
                  </a:lnTo>
                  <a:lnTo>
                    <a:pt x="245" y="1229"/>
                  </a:lnTo>
                  <a:lnTo>
                    <a:pt x="244" y="1229"/>
                  </a:lnTo>
                  <a:lnTo>
                    <a:pt x="242" y="1229"/>
                  </a:lnTo>
                  <a:lnTo>
                    <a:pt x="241" y="1229"/>
                  </a:lnTo>
                  <a:lnTo>
                    <a:pt x="239" y="1230"/>
                  </a:lnTo>
                  <a:lnTo>
                    <a:pt x="234" y="1231"/>
                  </a:lnTo>
                  <a:lnTo>
                    <a:pt x="233" y="1231"/>
                  </a:lnTo>
                  <a:lnTo>
                    <a:pt x="232" y="1232"/>
                  </a:lnTo>
                  <a:lnTo>
                    <a:pt x="231" y="1231"/>
                  </a:lnTo>
                  <a:lnTo>
                    <a:pt x="228" y="1230"/>
                  </a:lnTo>
                  <a:lnTo>
                    <a:pt x="225" y="1230"/>
                  </a:lnTo>
                  <a:lnTo>
                    <a:pt x="224" y="1231"/>
                  </a:lnTo>
                  <a:lnTo>
                    <a:pt x="222" y="1231"/>
                  </a:lnTo>
                  <a:lnTo>
                    <a:pt x="219" y="1232"/>
                  </a:lnTo>
                  <a:lnTo>
                    <a:pt x="218" y="1233"/>
                  </a:lnTo>
                  <a:lnTo>
                    <a:pt x="217" y="1234"/>
                  </a:lnTo>
                  <a:lnTo>
                    <a:pt x="215" y="1235"/>
                  </a:lnTo>
                  <a:lnTo>
                    <a:pt x="212" y="1236"/>
                  </a:lnTo>
                  <a:lnTo>
                    <a:pt x="207" y="1236"/>
                  </a:lnTo>
                  <a:lnTo>
                    <a:pt x="204" y="1235"/>
                  </a:lnTo>
                  <a:lnTo>
                    <a:pt x="203" y="1235"/>
                  </a:lnTo>
                  <a:lnTo>
                    <a:pt x="202" y="1236"/>
                  </a:lnTo>
                  <a:lnTo>
                    <a:pt x="201" y="1236"/>
                  </a:lnTo>
                  <a:lnTo>
                    <a:pt x="197" y="1236"/>
                  </a:lnTo>
                  <a:lnTo>
                    <a:pt x="196" y="1237"/>
                  </a:lnTo>
                  <a:lnTo>
                    <a:pt x="190" y="1241"/>
                  </a:lnTo>
                  <a:lnTo>
                    <a:pt x="188" y="1243"/>
                  </a:lnTo>
                  <a:lnTo>
                    <a:pt x="188" y="1244"/>
                  </a:lnTo>
                  <a:lnTo>
                    <a:pt x="187" y="1246"/>
                  </a:lnTo>
                  <a:lnTo>
                    <a:pt x="185" y="1247"/>
                  </a:lnTo>
                  <a:lnTo>
                    <a:pt x="180" y="1250"/>
                  </a:lnTo>
                  <a:lnTo>
                    <a:pt x="177" y="1251"/>
                  </a:lnTo>
                  <a:lnTo>
                    <a:pt x="175" y="1253"/>
                  </a:lnTo>
                  <a:lnTo>
                    <a:pt x="170" y="1254"/>
                  </a:lnTo>
                  <a:lnTo>
                    <a:pt x="169" y="1254"/>
                  </a:lnTo>
                  <a:lnTo>
                    <a:pt x="169" y="1253"/>
                  </a:lnTo>
                  <a:lnTo>
                    <a:pt x="169" y="1252"/>
                  </a:lnTo>
                  <a:lnTo>
                    <a:pt x="169" y="1251"/>
                  </a:lnTo>
                  <a:lnTo>
                    <a:pt x="168" y="1252"/>
                  </a:lnTo>
                  <a:lnTo>
                    <a:pt x="167" y="1251"/>
                  </a:lnTo>
                  <a:lnTo>
                    <a:pt x="168" y="1250"/>
                  </a:lnTo>
                  <a:lnTo>
                    <a:pt x="167" y="1248"/>
                  </a:lnTo>
                  <a:lnTo>
                    <a:pt x="167" y="1247"/>
                  </a:lnTo>
                  <a:lnTo>
                    <a:pt x="168" y="1246"/>
                  </a:lnTo>
                  <a:lnTo>
                    <a:pt x="168" y="1245"/>
                  </a:lnTo>
                  <a:lnTo>
                    <a:pt x="169" y="1244"/>
                  </a:lnTo>
                  <a:lnTo>
                    <a:pt x="171" y="1243"/>
                  </a:lnTo>
                  <a:lnTo>
                    <a:pt x="174" y="1242"/>
                  </a:lnTo>
                  <a:lnTo>
                    <a:pt x="175" y="1242"/>
                  </a:lnTo>
                  <a:lnTo>
                    <a:pt x="174" y="1241"/>
                  </a:lnTo>
                  <a:lnTo>
                    <a:pt x="171" y="1242"/>
                  </a:lnTo>
                  <a:lnTo>
                    <a:pt x="170" y="1242"/>
                  </a:lnTo>
                  <a:lnTo>
                    <a:pt x="170" y="1241"/>
                  </a:lnTo>
                  <a:lnTo>
                    <a:pt x="173" y="1241"/>
                  </a:lnTo>
                  <a:lnTo>
                    <a:pt x="174" y="1240"/>
                  </a:lnTo>
                  <a:lnTo>
                    <a:pt x="176" y="1238"/>
                  </a:lnTo>
                  <a:lnTo>
                    <a:pt x="177" y="1237"/>
                  </a:lnTo>
                  <a:lnTo>
                    <a:pt x="177" y="1235"/>
                  </a:lnTo>
                  <a:lnTo>
                    <a:pt x="177" y="1234"/>
                  </a:lnTo>
                  <a:lnTo>
                    <a:pt x="177" y="1233"/>
                  </a:lnTo>
                  <a:lnTo>
                    <a:pt x="177" y="1232"/>
                  </a:lnTo>
                  <a:lnTo>
                    <a:pt x="176" y="1231"/>
                  </a:lnTo>
                  <a:lnTo>
                    <a:pt x="176" y="1230"/>
                  </a:lnTo>
                  <a:lnTo>
                    <a:pt x="175" y="1230"/>
                  </a:lnTo>
                  <a:lnTo>
                    <a:pt x="176" y="1229"/>
                  </a:lnTo>
                  <a:lnTo>
                    <a:pt x="175" y="1229"/>
                  </a:lnTo>
                  <a:lnTo>
                    <a:pt x="175" y="1228"/>
                  </a:lnTo>
                  <a:lnTo>
                    <a:pt x="174" y="1228"/>
                  </a:lnTo>
                  <a:lnTo>
                    <a:pt x="176" y="1226"/>
                  </a:lnTo>
                  <a:lnTo>
                    <a:pt x="177" y="1226"/>
                  </a:lnTo>
                  <a:lnTo>
                    <a:pt x="178" y="1226"/>
                  </a:lnTo>
                  <a:lnTo>
                    <a:pt x="179" y="1225"/>
                  </a:lnTo>
                  <a:lnTo>
                    <a:pt x="179" y="1222"/>
                  </a:lnTo>
                  <a:lnTo>
                    <a:pt x="180" y="1222"/>
                  </a:lnTo>
                  <a:lnTo>
                    <a:pt x="180" y="1223"/>
                  </a:lnTo>
                  <a:lnTo>
                    <a:pt x="180" y="1225"/>
                  </a:lnTo>
                  <a:lnTo>
                    <a:pt x="181" y="1225"/>
                  </a:lnTo>
                  <a:lnTo>
                    <a:pt x="181" y="1226"/>
                  </a:lnTo>
                  <a:lnTo>
                    <a:pt x="183" y="1226"/>
                  </a:lnTo>
                  <a:lnTo>
                    <a:pt x="183" y="1229"/>
                  </a:lnTo>
                  <a:lnTo>
                    <a:pt x="184" y="1228"/>
                  </a:lnTo>
                  <a:lnTo>
                    <a:pt x="184" y="1226"/>
                  </a:lnTo>
                  <a:lnTo>
                    <a:pt x="185" y="1225"/>
                  </a:lnTo>
                  <a:lnTo>
                    <a:pt x="186" y="1225"/>
                  </a:lnTo>
                  <a:lnTo>
                    <a:pt x="187" y="1225"/>
                  </a:lnTo>
                  <a:lnTo>
                    <a:pt x="186" y="1223"/>
                  </a:lnTo>
                  <a:lnTo>
                    <a:pt x="184" y="1223"/>
                  </a:lnTo>
                  <a:lnTo>
                    <a:pt x="183" y="1222"/>
                  </a:lnTo>
                  <a:lnTo>
                    <a:pt x="183" y="1221"/>
                  </a:lnTo>
                  <a:lnTo>
                    <a:pt x="184" y="1221"/>
                  </a:lnTo>
                  <a:lnTo>
                    <a:pt x="185" y="1221"/>
                  </a:lnTo>
                  <a:lnTo>
                    <a:pt x="186" y="1221"/>
                  </a:lnTo>
                  <a:lnTo>
                    <a:pt x="187" y="1221"/>
                  </a:lnTo>
                  <a:lnTo>
                    <a:pt x="188" y="1222"/>
                  </a:lnTo>
                  <a:lnTo>
                    <a:pt x="189" y="1222"/>
                  </a:lnTo>
                  <a:lnTo>
                    <a:pt x="189" y="1223"/>
                  </a:lnTo>
                  <a:lnTo>
                    <a:pt x="189" y="1225"/>
                  </a:lnTo>
                  <a:lnTo>
                    <a:pt x="188" y="1226"/>
                  </a:lnTo>
                  <a:lnTo>
                    <a:pt x="188" y="1227"/>
                  </a:lnTo>
                  <a:lnTo>
                    <a:pt x="189" y="1227"/>
                  </a:lnTo>
                  <a:lnTo>
                    <a:pt x="189" y="1226"/>
                  </a:lnTo>
                  <a:lnTo>
                    <a:pt x="190" y="1225"/>
                  </a:lnTo>
                  <a:lnTo>
                    <a:pt x="191" y="1225"/>
                  </a:lnTo>
                  <a:lnTo>
                    <a:pt x="192" y="1223"/>
                  </a:lnTo>
                  <a:lnTo>
                    <a:pt x="194" y="1223"/>
                  </a:lnTo>
                  <a:lnTo>
                    <a:pt x="195" y="1223"/>
                  </a:lnTo>
                  <a:lnTo>
                    <a:pt x="196" y="1225"/>
                  </a:lnTo>
                  <a:lnTo>
                    <a:pt x="197" y="1225"/>
                  </a:lnTo>
                  <a:lnTo>
                    <a:pt x="197" y="1223"/>
                  </a:lnTo>
                  <a:lnTo>
                    <a:pt x="195" y="1222"/>
                  </a:lnTo>
                  <a:lnTo>
                    <a:pt x="192" y="1222"/>
                  </a:lnTo>
                  <a:lnTo>
                    <a:pt x="191" y="1223"/>
                  </a:lnTo>
                  <a:lnTo>
                    <a:pt x="190" y="1223"/>
                  </a:lnTo>
                  <a:lnTo>
                    <a:pt x="190" y="1222"/>
                  </a:lnTo>
                  <a:lnTo>
                    <a:pt x="190" y="1221"/>
                  </a:lnTo>
                  <a:lnTo>
                    <a:pt x="189" y="1221"/>
                  </a:lnTo>
                  <a:lnTo>
                    <a:pt x="189" y="1220"/>
                  </a:lnTo>
                  <a:lnTo>
                    <a:pt x="188" y="1220"/>
                  </a:lnTo>
                  <a:lnTo>
                    <a:pt x="189" y="1220"/>
                  </a:lnTo>
                  <a:lnTo>
                    <a:pt x="190" y="1220"/>
                  </a:lnTo>
                  <a:lnTo>
                    <a:pt x="191" y="1219"/>
                  </a:lnTo>
                  <a:lnTo>
                    <a:pt x="192" y="1219"/>
                  </a:lnTo>
                  <a:lnTo>
                    <a:pt x="193" y="1219"/>
                  </a:lnTo>
                  <a:lnTo>
                    <a:pt x="192" y="1218"/>
                  </a:lnTo>
                  <a:lnTo>
                    <a:pt x="191" y="1217"/>
                  </a:lnTo>
                  <a:lnTo>
                    <a:pt x="191" y="1216"/>
                  </a:lnTo>
                  <a:lnTo>
                    <a:pt x="194" y="1216"/>
                  </a:lnTo>
                  <a:lnTo>
                    <a:pt x="195" y="1217"/>
                  </a:lnTo>
                  <a:lnTo>
                    <a:pt x="196" y="1217"/>
                  </a:lnTo>
                  <a:lnTo>
                    <a:pt x="198" y="1217"/>
                  </a:lnTo>
                  <a:lnTo>
                    <a:pt x="203" y="1217"/>
                  </a:lnTo>
                  <a:lnTo>
                    <a:pt x="204" y="1218"/>
                  </a:lnTo>
                  <a:lnTo>
                    <a:pt x="204" y="1217"/>
                  </a:lnTo>
                  <a:lnTo>
                    <a:pt x="204" y="1216"/>
                  </a:lnTo>
                  <a:lnTo>
                    <a:pt x="203" y="1216"/>
                  </a:lnTo>
                  <a:lnTo>
                    <a:pt x="201" y="1216"/>
                  </a:lnTo>
                  <a:lnTo>
                    <a:pt x="198" y="1216"/>
                  </a:lnTo>
                  <a:lnTo>
                    <a:pt x="197" y="1215"/>
                  </a:lnTo>
                  <a:lnTo>
                    <a:pt x="195" y="1215"/>
                  </a:lnTo>
                  <a:lnTo>
                    <a:pt x="193" y="1215"/>
                  </a:lnTo>
                  <a:lnTo>
                    <a:pt x="192" y="1214"/>
                  </a:lnTo>
                  <a:lnTo>
                    <a:pt x="193" y="1214"/>
                  </a:lnTo>
                  <a:lnTo>
                    <a:pt x="193" y="1213"/>
                  </a:lnTo>
                  <a:lnTo>
                    <a:pt x="193" y="1212"/>
                  </a:lnTo>
                  <a:lnTo>
                    <a:pt x="194" y="1211"/>
                  </a:lnTo>
                  <a:lnTo>
                    <a:pt x="196" y="1210"/>
                  </a:lnTo>
                  <a:lnTo>
                    <a:pt x="198" y="1210"/>
                  </a:lnTo>
                  <a:lnTo>
                    <a:pt x="199" y="1209"/>
                  </a:lnTo>
                  <a:lnTo>
                    <a:pt x="201" y="1209"/>
                  </a:lnTo>
                  <a:lnTo>
                    <a:pt x="202" y="1209"/>
                  </a:lnTo>
                  <a:lnTo>
                    <a:pt x="203" y="1211"/>
                  </a:lnTo>
                  <a:lnTo>
                    <a:pt x="205" y="1214"/>
                  </a:lnTo>
                  <a:lnTo>
                    <a:pt x="206" y="1215"/>
                  </a:lnTo>
                  <a:lnTo>
                    <a:pt x="208" y="1217"/>
                  </a:lnTo>
                  <a:lnTo>
                    <a:pt x="209" y="1219"/>
                  </a:lnTo>
                  <a:lnTo>
                    <a:pt x="210" y="1219"/>
                  </a:lnTo>
                  <a:lnTo>
                    <a:pt x="211" y="1221"/>
                  </a:lnTo>
                  <a:lnTo>
                    <a:pt x="213" y="1220"/>
                  </a:lnTo>
                  <a:lnTo>
                    <a:pt x="213" y="1221"/>
                  </a:lnTo>
                  <a:lnTo>
                    <a:pt x="213" y="1222"/>
                  </a:lnTo>
                  <a:lnTo>
                    <a:pt x="214" y="1222"/>
                  </a:lnTo>
                  <a:lnTo>
                    <a:pt x="215" y="1222"/>
                  </a:lnTo>
                  <a:lnTo>
                    <a:pt x="216" y="1222"/>
                  </a:lnTo>
                  <a:lnTo>
                    <a:pt x="218" y="1223"/>
                  </a:lnTo>
                  <a:lnTo>
                    <a:pt x="219" y="1223"/>
                  </a:lnTo>
                  <a:lnTo>
                    <a:pt x="220" y="1225"/>
                  </a:lnTo>
                  <a:lnTo>
                    <a:pt x="222" y="1225"/>
                  </a:lnTo>
                  <a:lnTo>
                    <a:pt x="224" y="1225"/>
                  </a:lnTo>
                  <a:lnTo>
                    <a:pt x="225" y="1226"/>
                  </a:lnTo>
                  <a:lnTo>
                    <a:pt x="226" y="1227"/>
                  </a:lnTo>
                  <a:lnTo>
                    <a:pt x="228" y="1227"/>
                  </a:lnTo>
                  <a:lnTo>
                    <a:pt x="229" y="1227"/>
                  </a:lnTo>
                  <a:lnTo>
                    <a:pt x="231" y="1226"/>
                  </a:lnTo>
                  <a:lnTo>
                    <a:pt x="231" y="1225"/>
                  </a:lnTo>
                  <a:lnTo>
                    <a:pt x="232" y="1225"/>
                  </a:lnTo>
                  <a:lnTo>
                    <a:pt x="232" y="1223"/>
                  </a:lnTo>
                  <a:lnTo>
                    <a:pt x="231" y="1223"/>
                  </a:lnTo>
                  <a:lnTo>
                    <a:pt x="230" y="1223"/>
                  </a:lnTo>
                  <a:lnTo>
                    <a:pt x="230" y="1225"/>
                  </a:lnTo>
                  <a:lnTo>
                    <a:pt x="228" y="1226"/>
                  </a:lnTo>
                  <a:lnTo>
                    <a:pt x="227" y="1225"/>
                  </a:lnTo>
                  <a:lnTo>
                    <a:pt x="226" y="1225"/>
                  </a:lnTo>
                  <a:lnTo>
                    <a:pt x="222" y="1223"/>
                  </a:lnTo>
                  <a:lnTo>
                    <a:pt x="220" y="1222"/>
                  </a:lnTo>
                  <a:lnTo>
                    <a:pt x="218" y="1222"/>
                  </a:lnTo>
                  <a:lnTo>
                    <a:pt x="215" y="1220"/>
                  </a:lnTo>
                  <a:lnTo>
                    <a:pt x="210" y="1218"/>
                  </a:lnTo>
                  <a:lnTo>
                    <a:pt x="209" y="1217"/>
                  </a:lnTo>
                  <a:lnTo>
                    <a:pt x="207" y="1216"/>
                  </a:lnTo>
                  <a:lnTo>
                    <a:pt x="207" y="1215"/>
                  </a:lnTo>
                  <a:lnTo>
                    <a:pt x="207" y="1214"/>
                  </a:lnTo>
                  <a:lnTo>
                    <a:pt x="206" y="1214"/>
                  </a:lnTo>
                  <a:lnTo>
                    <a:pt x="205" y="1212"/>
                  </a:lnTo>
                  <a:lnTo>
                    <a:pt x="205" y="1211"/>
                  </a:lnTo>
                  <a:lnTo>
                    <a:pt x="204" y="1210"/>
                  </a:lnTo>
                  <a:lnTo>
                    <a:pt x="203" y="1209"/>
                  </a:lnTo>
                  <a:lnTo>
                    <a:pt x="203" y="1208"/>
                  </a:lnTo>
                  <a:lnTo>
                    <a:pt x="203" y="1207"/>
                  </a:lnTo>
                  <a:lnTo>
                    <a:pt x="203" y="1206"/>
                  </a:lnTo>
                  <a:lnTo>
                    <a:pt x="201" y="1207"/>
                  </a:lnTo>
                  <a:lnTo>
                    <a:pt x="201" y="1206"/>
                  </a:lnTo>
                  <a:lnTo>
                    <a:pt x="199" y="1205"/>
                  </a:lnTo>
                  <a:lnTo>
                    <a:pt x="198" y="1205"/>
                  </a:lnTo>
                  <a:lnTo>
                    <a:pt x="198" y="1204"/>
                  </a:lnTo>
                  <a:lnTo>
                    <a:pt x="198" y="1203"/>
                  </a:lnTo>
                  <a:lnTo>
                    <a:pt x="198" y="1202"/>
                  </a:lnTo>
                  <a:lnTo>
                    <a:pt x="199" y="1202"/>
                  </a:lnTo>
                  <a:lnTo>
                    <a:pt x="201" y="1202"/>
                  </a:lnTo>
                  <a:lnTo>
                    <a:pt x="202" y="1201"/>
                  </a:lnTo>
                  <a:lnTo>
                    <a:pt x="203" y="1200"/>
                  </a:lnTo>
                  <a:lnTo>
                    <a:pt x="202" y="1199"/>
                  </a:lnTo>
                  <a:lnTo>
                    <a:pt x="201" y="1199"/>
                  </a:lnTo>
                  <a:lnTo>
                    <a:pt x="201" y="1200"/>
                  </a:lnTo>
                  <a:lnTo>
                    <a:pt x="199" y="1200"/>
                  </a:lnTo>
                  <a:lnTo>
                    <a:pt x="201" y="1201"/>
                  </a:lnTo>
                  <a:lnTo>
                    <a:pt x="199" y="1201"/>
                  </a:lnTo>
                  <a:lnTo>
                    <a:pt x="198" y="1200"/>
                  </a:lnTo>
                  <a:lnTo>
                    <a:pt x="197" y="1201"/>
                  </a:lnTo>
                  <a:lnTo>
                    <a:pt x="196" y="1202"/>
                  </a:lnTo>
                  <a:lnTo>
                    <a:pt x="195" y="1202"/>
                  </a:lnTo>
                  <a:lnTo>
                    <a:pt x="194" y="1201"/>
                  </a:lnTo>
                  <a:lnTo>
                    <a:pt x="195" y="1200"/>
                  </a:lnTo>
                  <a:lnTo>
                    <a:pt x="196" y="1199"/>
                  </a:lnTo>
                  <a:lnTo>
                    <a:pt x="196" y="1198"/>
                  </a:lnTo>
                  <a:lnTo>
                    <a:pt x="193" y="1200"/>
                  </a:lnTo>
                  <a:lnTo>
                    <a:pt x="192" y="1200"/>
                  </a:lnTo>
                  <a:lnTo>
                    <a:pt x="190" y="1199"/>
                  </a:lnTo>
                  <a:lnTo>
                    <a:pt x="189" y="1198"/>
                  </a:lnTo>
                  <a:lnTo>
                    <a:pt x="188" y="1198"/>
                  </a:lnTo>
                  <a:lnTo>
                    <a:pt x="189" y="1198"/>
                  </a:lnTo>
                  <a:lnTo>
                    <a:pt x="190" y="1198"/>
                  </a:lnTo>
                  <a:lnTo>
                    <a:pt x="190" y="1197"/>
                  </a:lnTo>
                  <a:lnTo>
                    <a:pt x="190" y="1196"/>
                  </a:lnTo>
                  <a:lnTo>
                    <a:pt x="192" y="1196"/>
                  </a:lnTo>
                  <a:lnTo>
                    <a:pt x="194" y="1197"/>
                  </a:lnTo>
                  <a:lnTo>
                    <a:pt x="195" y="1196"/>
                  </a:lnTo>
                  <a:lnTo>
                    <a:pt x="196" y="1196"/>
                  </a:lnTo>
                  <a:lnTo>
                    <a:pt x="198" y="1197"/>
                  </a:lnTo>
                  <a:lnTo>
                    <a:pt x="202" y="1196"/>
                  </a:lnTo>
                  <a:lnTo>
                    <a:pt x="201" y="1197"/>
                  </a:lnTo>
                  <a:lnTo>
                    <a:pt x="203" y="1197"/>
                  </a:lnTo>
                  <a:lnTo>
                    <a:pt x="204" y="1198"/>
                  </a:lnTo>
                  <a:lnTo>
                    <a:pt x="204" y="1199"/>
                  </a:lnTo>
                  <a:lnTo>
                    <a:pt x="205" y="1199"/>
                  </a:lnTo>
                  <a:lnTo>
                    <a:pt x="205" y="1200"/>
                  </a:lnTo>
                  <a:lnTo>
                    <a:pt x="206" y="1202"/>
                  </a:lnTo>
                  <a:lnTo>
                    <a:pt x="207" y="1203"/>
                  </a:lnTo>
                  <a:lnTo>
                    <a:pt x="208" y="1202"/>
                  </a:lnTo>
                  <a:lnTo>
                    <a:pt x="209" y="1202"/>
                  </a:lnTo>
                  <a:lnTo>
                    <a:pt x="209" y="1203"/>
                  </a:lnTo>
                  <a:lnTo>
                    <a:pt x="210" y="1204"/>
                  </a:lnTo>
                  <a:lnTo>
                    <a:pt x="212" y="1206"/>
                  </a:lnTo>
                  <a:lnTo>
                    <a:pt x="213" y="1207"/>
                  </a:lnTo>
                  <a:lnTo>
                    <a:pt x="216" y="1209"/>
                  </a:lnTo>
                  <a:lnTo>
                    <a:pt x="217" y="1209"/>
                  </a:lnTo>
                  <a:lnTo>
                    <a:pt x="218" y="1210"/>
                  </a:lnTo>
                  <a:lnTo>
                    <a:pt x="218" y="1211"/>
                  </a:lnTo>
                  <a:lnTo>
                    <a:pt x="219" y="1211"/>
                  </a:lnTo>
                  <a:lnTo>
                    <a:pt x="220" y="1212"/>
                  </a:lnTo>
                  <a:lnTo>
                    <a:pt x="221" y="1212"/>
                  </a:lnTo>
                  <a:lnTo>
                    <a:pt x="221" y="1213"/>
                  </a:lnTo>
                  <a:lnTo>
                    <a:pt x="222" y="1214"/>
                  </a:lnTo>
                  <a:lnTo>
                    <a:pt x="223" y="1214"/>
                  </a:lnTo>
                  <a:lnTo>
                    <a:pt x="223" y="1213"/>
                  </a:lnTo>
                  <a:lnTo>
                    <a:pt x="222" y="1212"/>
                  </a:lnTo>
                  <a:lnTo>
                    <a:pt x="220" y="1210"/>
                  </a:lnTo>
                  <a:lnTo>
                    <a:pt x="218" y="1210"/>
                  </a:lnTo>
                  <a:lnTo>
                    <a:pt x="218" y="1209"/>
                  </a:lnTo>
                  <a:lnTo>
                    <a:pt x="221" y="1208"/>
                  </a:lnTo>
                  <a:lnTo>
                    <a:pt x="221" y="1207"/>
                  </a:lnTo>
                  <a:lnTo>
                    <a:pt x="220" y="1207"/>
                  </a:lnTo>
                  <a:lnTo>
                    <a:pt x="218" y="1207"/>
                  </a:lnTo>
                  <a:lnTo>
                    <a:pt x="217" y="1207"/>
                  </a:lnTo>
                  <a:lnTo>
                    <a:pt x="217" y="1208"/>
                  </a:lnTo>
                  <a:lnTo>
                    <a:pt x="216" y="1208"/>
                  </a:lnTo>
                  <a:lnTo>
                    <a:pt x="216" y="1207"/>
                  </a:lnTo>
                  <a:lnTo>
                    <a:pt x="216" y="1206"/>
                  </a:lnTo>
                  <a:lnTo>
                    <a:pt x="216" y="1205"/>
                  </a:lnTo>
                  <a:lnTo>
                    <a:pt x="217" y="1205"/>
                  </a:lnTo>
                  <a:lnTo>
                    <a:pt x="216" y="1204"/>
                  </a:lnTo>
                  <a:lnTo>
                    <a:pt x="215" y="1204"/>
                  </a:lnTo>
                  <a:lnTo>
                    <a:pt x="214" y="1204"/>
                  </a:lnTo>
                  <a:lnTo>
                    <a:pt x="214" y="1203"/>
                  </a:lnTo>
                  <a:lnTo>
                    <a:pt x="215" y="1203"/>
                  </a:lnTo>
                  <a:lnTo>
                    <a:pt x="215" y="1202"/>
                  </a:lnTo>
                  <a:lnTo>
                    <a:pt x="214" y="1202"/>
                  </a:lnTo>
                  <a:lnTo>
                    <a:pt x="213" y="1203"/>
                  </a:lnTo>
                  <a:lnTo>
                    <a:pt x="212" y="1202"/>
                  </a:lnTo>
                  <a:lnTo>
                    <a:pt x="211" y="1202"/>
                  </a:lnTo>
                  <a:lnTo>
                    <a:pt x="211" y="1201"/>
                  </a:lnTo>
                  <a:lnTo>
                    <a:pt x="211" y="1200"/>
                  </a:lnTo>
                  <a:lnTo>
                    <a:pt x="212" y="1200"/>
                  </a:lnTo>
                  <a:lnTo>
                    <a:pt x="212" y="1199"/>
                  </a:lnTo>
                  <a:lnTo>
                    <a:pt x="213" y="1199"/>
                  </a:lnTo>
                  <a:lnTo>
                    <a:pt x="214" y="1199"/>
                  </a:lnTo>
                  <a:lnTo>
                    <a:pt x="215" y="1199"/>
                  </a:lnTo>
                  <a:lnTo>
                    <a:pt x="215" y="1200"/>
                  </a:lnTo>
                  <a:lnTo>
                    <a:pt x="216" y="1200"/>
                  </a:lnTo>
                  <a:lnTo>
                    <a:pt x="216" y="1201"/>
                  </a:lnTo>
                  <a:lnTo>
                    <a:pt x="217" y="1201"/>
                  </a:lnTo>
                  <a:lnTo>
                    <a:pt x="218" y="1201"/>
                  </a:lnTo>
                  <a:lnTo>
                    <a:pt x="219" y="1201"/>
                  </a:lnTo>
                  <a:lnTo>
                    <a:pt x="220" y="1201"/>
                  </a:lnTo>
                  <a:lnTo>
                    <a:pt x="220" y="1202"/>
                  </a:lnTo>
                  <a:lnTo>
                    <a:pt x="221" y="1203"/>
                  </a:lnTo>
                  <a:lnTo>
                    <a:pt x="221" y="1204"/>
                  </a:lnTo>
                  <a:lnTo>
                    <a:pt x="226" y="1208"/>
                  </a:lnTo>
                  <a:lnTo>
                    <a:pt x="227" y="1210"/>
                  </a:lnTo>
                  <a:lnTo>
                    <a:pt x="228" y="1210"/>
                  </a:lnTo>
                  <a:lnTo>
                    <a:pt x="228" y="1211"/>
                  </a:lnTo>
                  <a:lnTo>
                    <a:pt x="229" y="1212"/>
                  </a:lnTo>
                  <a:lnTo>
                    <a:pt x="230" y="1212"/>
                  </a:lnTo>
                  <a:lnTo>
                    <a:pt x="230" y="1213"/>
                  </a:lnTo>
                  <a:lnTo>
                    <a:pt x="233" y="1214"/>
                  </a:lnTo>
                  <a:lnTo>
                    <a:pt x="234" y="1216"/>
                  </a:lnTo>
                  <a:lnTo>
                    <a:pt x="235" y="1217"/>
                  </a:lnTo>
                  <a:lnTo>
                    <a:pt x="237" y="1218"/>
                  </a:lnTo>
                  <a:lnTo>
                    <a:pt x="239" y="1218"/>
                  </a:lnTo>
                  <a:lnTo>
                    <a:pt x="241" y="1219"/>
                  </a:lnTo>
                  <a:lnTo>
                    <a:pt x="243" y="1220"/>
                  </a:lnTo>
                  <a:lnTo>
                    <a:pt x="248" y="1220"/>
                  </a:lnTo>
                  <a:lnTo>
                    <a:pt x="249" y="1220"/>
                  </a:lnTo>
                  <a:lnTo>
                    <a:pt x="250" y="1221"/>
                  </a:lnTo>
                  <a:lnTo>
                    <a:pt x="251" y="1221"/>
                  </a:lnTo>
                  <a:lnTo>
                    <a:pt x="252" y="1221"/>
                  </a:lnTo>
                  <a:lnTo>
                    <a:pt x="253" y="1221"/>
                  </a:lnTo>
                  <a:lnTo>
                    <a:pt x="261" y="1222"/>
                  </a:lnTo>
                  <a:lnTo>
                    <a:pt x="263" y="1222"/>
                  </a:lnTo>
                  <a:lnTo>
                    <a:pt x="264" y="1223"/>
                  </a:lnTo>
                  <a:lnTo>
                    <a:pt x="264" y="1225"/>
                  </a:lnTo>
                  <a:lnTo>
                    <a:pt x="265" y="1226"/>
                  </a:lnTo>
                  <a:lnTo>
                    <a:pt x="266" y="1228"/>
                  </a:lnTo>
                  <a:lnTo>
                    <a:pt x="267" y="1229"/>
                  </a:lnTo>
                  <a:lnTo>
                    <a:pt x="269" y="1230"/>
                  </a:lnTo>
                  <a:lnTo>
                    <a:pt x="270" y="1230"/>
                  </a:lnTo>
                  <a:lnTo>
                    <a:pt x="270" y="1231"/>
                  </a:lnTo>
                  <a:lnTo>
                    <a:pt x="271" y="1231"/>
                  </a:lnTo>
                  <a:lnTo>
                    <a:pt x="273" y="1233"/>
                  </a:lnTo>
                  <a:lnTo>
                    <a:pt x="274" y="1234"/>
                  </a:lnTo>
                  <a:lnTo>
                    <a:pt x="275" y="1234"/>
                  </a:lnTo>
                  <a:lnTo>
                    <a:pt x="278" y="1235"/>
                  </a:lnTo>
                  <a:lnTo>
                    <a:pt x="279" y="1238"/>
                  </a:lnTo>
                  <a:lnTo>
                    <a:pt x="279" y="1240"/>
                  </a:lnTo>
                  <a:lnTo>
                    <a:pt x="280" y="1241"/>
                  </a:lnTo>
                  <a:lnTo>
                    <a:pt x="281" y="1241"/>
                  </a:lnTo>
                  <a:lnTo>
                    <a:pt x="282" y="1240"/>
                  </a:lnTo>
                  <a:lnTo>
                    <a:pt x="284" y="1240"/>
                  </a:lnTo>
                  <a:lnTo>
                    <a:pt x="285" y="1239"/>
                  </a:lnTo>
                  <a:lnTo>
                    <a:pt x="289" y="1240"/>
                  </a:lnTo>
                  <a:lnTo>
                    <a:pt x="290" y="1240"/>
                  </a:lnTo>
                  <a:lnTo>
                    <a:pt x="289" y="1239"/>
                  </a:lnTo>
                  <a:lnTo>
                    <a:pt x="289" y="1238"/>
                  </a:lnTo>
                  <a:lnTo>
                    <a:pt x="288" y="1238"/>
                  </a:lnTo>
                  <a:lnTo>
                    <a:pt x="287" y="1237"/>
                  </a:lnTo>
                  <a:lnTo>
                    <a:pt x="285" y="1236"/>
                  </a:lnTo>
                  <a:lnTo>
                    <a:pt x="282" y="1236"/>
                  </a:lnTo>
                  <a:lnTo>
                    <a:pt x="282" y="1235"/>
                  </a:lnTo>
                  <a:lnTo>
                    <a:pt x="283" y="1235"/>
                  </a:lnTo>
                  <a:lnTo>
                    <a:pt x="283" y="1233"/>
                  </a:lnTo>
                  <a:lnTo>
                    <a:pt x="283" y="1232"/>
                  </a:lnTo>
                  <a:lnTo>
                    <a:pt x="282" y="1232"/>
                  </a:lnTo>
                  <a:lnTo>
                    <a:pt x="281" y="1233"/>
                  </a:lnTo>
                  <a:lnTo>
                    <a:pt x="278" y="1232"/>
                  </a:lnTo>
                  <a:lnTo>
                    <a:pt x="279" y="1231"/>
                  </a:lnTo>
                  <a:lnTo>
                    <a:pt x="279" y="1230"/>
                  </a:lnTo>
                  <a:lnTo>
                    <a:pt x="280" y="1229"/>
                  </a:lnTo>
                  <a:lnTo>
                    <a:pt x="279" y="1229"/>
                  </a:lnTo>
                  <a:lnTo>
                    <a:pt x="278" y="1229"/>
                  </a:lnTo>
                  <a:lnTo>
                    <a:pt x="276" y="1228"/>
                  </a:lnTo>
                  <a:lnTo>
                    <a:pt x="275" y="1228"/>
                  </a:lnTo>
                  <a:lnTo>
                    <a:pt x="273" y="1227"/>
                  </a:lnTo>
                  <a:lnTo>
                    <a:pt x="270" y="1227"/>
                  </a:lnTo>
                  <a:lnTo>
                    <a:pt x="270" y="1226"/>
                  </a:lnTo>
                  <a:lnTo>
                    <a:pt x="270" y="1225"/>
                  </a:lnTo>
                  <a:lnTo>
                    <a:pt x="269" y="1222"/>
                  </a:lnTo>
                  <a:lnTo>
                    <a:pt x="267" y="1221"/>
                  </a:lnTo>
                  <a:lnTo>
                    <a:pt x="268" y="1220"/>
                  </a:lnTo>
                  <a:lnTo>
                    <a:pt x="270" y="1220"/>
                  </a:lnTo>
                  <a:lnTo>
                    <a:pt x="270" y="1219"/>
                  </a:lnTo>
                  <a:lnTo>
                    <a:pt x="271" y="1219"/>
                  </a:lnTo>
                  <a:lnTo>
                    <a:pt x="273" y="1219"/>
                  </a:lnTo>
                  <a:lnTo>
                    <a:pt x="273" y="1218"/>
                  </a:lnTo>
                  <a:lnTo>
                    <a:pt x="271" y="1218"/>
                  </a:lnTo>
                  <a:lnTo>
                    <a:pt x="270" y="1218"/>
                  </a:lnTo>
                  <a:lnTo>
                    <a:pt x="268" y="1219"/>
                  </a:lnTo>
                  <a:lnTo>
                    <a:pt x="267" y="1219"/>
                  </a:lnTo>
                  <a:lnTo>
                    <a:pt x="265" y="1219"/>
                  </a:lnTo>
                  <a:lnTo>
                    <a:pt x="265" y="1218"/>
                  </a:lnTo>
                  <a:lnTo>
                    <a:pt x="266" y="1218"/>
                  </a:lnTo>
                  <a:lnTo>
                    <a:pt x="267" y="1217"/>
                  </a:lnTo>
                  <a:lnTo>
                    <a:pt x="268" y="1216"/>
                  </a:lnTo>
                  <a:lnTo>
                    <a:pt x="268" y="1215"/>
                  </a:lnTo>
                  <a:lnTo>
                    <a:pt x="265" y="1216"/>
                  </a:lnTo>
                  <a:lnTo>
                    <a:pt x="263" y="1216"/>
                  </a:lnTo>
                  <a:lnTo>
                    <a:pt x="263" y="1215"/>
                  </a:lnTo>
                  <a:lnTo>
                    <a:pt x="263" y="1214"/>
                  </a:lnTo>
                  <a:lnTo>
                    <a:pt x="261" y="1214"/>
                  </a:lnTo>
                  <a:lnTo>
                    <a:pt x="259" y="1212"/>
                  </a:lnTo>
                  <a:lnTo>
                    <a:pt x="259" y="1211"/>
                  </a:lnTo>
                  <a:lnTo>
                    <a:pt x="259" y="1210"/>
                  </a:lnTo>
                  <a:lnTo>
                    <a:pt x="258" y="1210"/>
                  </a:lnTo>
                  <a:lnTo>
                    <a:pt x="257" y="1209"/>
                  </a:lnTo>
                  <a:lnTo>
                    <a:pt x="258" y="1208"/>
                  </a:lnTo>
                  <a:lnTo>
                    <a:pt x="260" y="1208"/>
                  </a:lnTo>
                  <a:lnTo>
                    <a:pt x="263" y="1209"/>
                  </a:lnTo>
                  <a:lnTo>
                    <a:pt x="263" y="1210"/>
                  </a:lnTo>
                  <a:lnTo>
                    <a:pt x="264" y="1210"/>
                  </a:lnTo>
                  <a:lnTo>
                    <a:pt x="264" y="1211"/>
                  </a:lnTo>
                  <a:lnTo>
                    <a:pt x="265" y="1211"/>
                  </a:lnTo>
                  <a:lnTo>
                    <a:pt x="266" y="1212"/>
                  </a:lnTo>
                  <a:lnTo>
                    <a:pt x="267" y="1212"/>
                  </a:lnTo>
                  <a:lnTo>
                    <a:pt x="268" y="1212"/>
                  </a:lnTo>
                  <a:lnTo>
                    <a:pt x="270" y="1213"/>
                  </a:lnTo>
                  <a:lnTo>
                    <a:pt x="273" y="1213"/>
                  </a:lnTo>
                  <a:lnTo>
                    <a:pt x="273" y="1212"/>
                  </a:lnTo>
                  <a:lnTo>
                    <a:pt x="270" y="1211"/>
                  </a:lnTo>
                  <a:lnTo>
                    <a:pt x="267" y="1210"/>
                  </a:lnTo>
                  <a:lnTo>
                    <a:pt x="266" y="1210"/>
                  </a:lnTo>
                  <a:lnTo>
                    <a:pt x="266" y="1209"/>
                  </a:lnTo>
                  <a:lnTo>
                    <a:pt x="266" y="1208"/>
                  </a:lnTo>
                  <a:lnTo>
                    <a:pt x="266" y="1207"/>
                  </a:lnTo>
                  <a:lnTo>
                    <a:pt x="265" y="1206"/>
                  </a:lnTo>
                  <a:lnTo>
                    <a:pt x="263" y="1206"/>
                  </a:lnTo>
                  <a:lnTo>
                    <a:pt x="262" y="1205"/>
                  </a:lnTo>
                  <a:lnTo>
                    <a:pt x="259" y="1205"/>
                  </a:lnTo>
                  <a:lnTo>
                    <a:pt x="259" y="1204"/>
                  </a:lnTo>
                  <a:lnTo>
                    <a:pt x="260" y="1204"/>
                  </a:lnTo>
                  <a:lnTo>
                    <a:pt x="261" y="1203"/>
                  </a:lnTo>
                  <a:lnTo>
                    <a:pt x="264" y="1203"/>
                  </a:lnTo>
                  <a:lnTo>
                    <a:pt x="266" y="1203"/>
                  </a:lnTo>
                  <a:lnTo>
                    <a:pt x="267" y="1203"/>
                  </a:lnTo>
                  <a:lnTo>
                    <a:pt x="267" y="1204"/>
                  </a:lnTo>
                  <a:lnTo>
                    <a:pt x="268" y="1204"/>
                  </a:lnTo>
                  <a:lnTo>
                    <a:pt x="269" y="1204"/>
                  </a:lnTo>
                  <a:lnTo>
                    <a:pt x="269" y="1203"/>
                  </a:lnTo>
                  <a:lnTo>
                    <a:pt x="267" y="1203"/>
                  </a:lnTo>
                  <a:lnTo>
                    <a:pt x="267" y="1202"/>
                  </a:lnTo>
                  <a:lnTo>
                    <a:pt x="268" y="1202"/>
                  </a:lnTo>
                  <a:lnTo>
                    <a:pt x="268" y="1201"/>
                  </a:lnTo>
                  <a:lnTo>
                    <a:pt x="268" y="1200"/>
                  </a:lnTo>
                  <a:lnTo>
                    <a:pt x="268" y="1199"/>
                  </a:lnTo>
                  <a:lnTo>
                    <a:pt x="269" y="1198"/>
                  </a:lnTo>
                  <a:lnTo>
                    <a:pt x="269" y="1197"/>
                  </a:lnTo>
                  <a:lnTo>
                    <a:pt x="270" y="1197"/>
                  </a:lnTo>
                  <a:lnTo>
                    <a:pt x="271" y="1196"/>
                  </a:lnTo>
                  <a:lnTo>
                    <a:pt x="270" y="1196"/>
                  </a:lnTo>
                  <a:lnTo>
                    <a:pt x="269" y="1195"/>
                  </a:lnTo>
                  <a:lnTo>
                    <a:pt x="268" y="1195"/>
                  </a:lnTo>
                  <a:lnTo>
                    <a:pt x="268" y="1194"/>
                  </a:lnTo>
                  <a:lnTo>
                    <a:pt x="268" y="1192"/>
                  </a:lnTo>
                  <a:lnTo>
                    <a:pt x="270" y="1191"/>
                  </a:lnTo>
                  <a:lnTo>
                    <a:pt x="271" y="1191"/>
                  </a:lnTo>
                  <a:lnTo>
                    <a:pt x="273" y="1190"/>
                  </a:lnTo>
                  <a:lnTo>
                    <a:pt x="274" y="1190"/>
                  </a:lnTo>
                  <a:lnTo>
                    <a:pt x="275" y="1190"/>
                  </a:lnTo>
                  <a:lnTo>
                    <a:pt x="276" y="1189"/>
                  </a:lnTo>
                  <a:lnTo>
                    <a:pt x="277" y="1190"/>
                  </a:lnTo>
                  <a:lnTo>
                    <a:pt x="279" y="1190"/>
                  </a:lnTo>
                  <a:lnTo>
                    <a:pt x="279" y="1189"/>
                  </a:lnTo>
                  <a:lnTo>
                    <a:pt x="279" y="1188"/>
                  </a:lnTo>
                  <a:lnTo>
                    <a:pt x="282" y="1187"/>
                  </a:lnTo>
                  <a:lnTo>
                    <a:pt x="283" y="1187"/>
                  </a:lnTo>
                  <a:lnTo>
                    <a:pt x="284" y="1187"/>
                  </a:lnTo>
                  <a:lnTo>
                    <a:pt x="283" y="1188"/>
                  </a:lnTo>
                  <a:lnTo>
                    <a:pt x="282" y="1188"/>
                  </a:lnTo>
                  <a:lnTo>
                    <a:pt x="280" y="1189"/>
                  </a:lnTo>
                  <a:lnTo>
                    <a:pt x="281" y="1189"/>
                  </a:lnTo>
                  <a:lnTo>
                    <a:pt x="284" y="1188"/>
                  </a:lnTo>
                  <a:lnTo>
                    <a:pt x="285" y="1188"/>
                  </a:lnTo>
                  <a:lnTo>
                    <a:pt x="285" y="1187"/>
                  </a:lnTo>
                  <a:lnTo>
                    <a:pt x="284" y="1186"/>
                  </a:lnTo>
                  <a:lnTo>
                    <a:pt x="284" y="1185"/>
                  </a:lnTo>
                  <a:lnTo>
                    <a:pt x="283" y="1186"/>
                  </a:lnTo>
                  <a:lnTo>
                    <a:pt x="281" y="1186"/>
                  </a:lnTo>
                  <a:lnTo>
                    <a:pt x="279" y="1187"/>
                  </a:lnTo>
                  <a:lnTo>
                    <a:pt x="278" y="1188"/>
                  </a:lnTo>
                  <a:lnTo>
                    <a:pt x="276" y="1188"/>
                  </a:lnTo>
                  <a:lnTo>
                    <a:pt x="274" y="1189"/>
                  </a:lnTo>
                  <a:lnTo>
                    <a:pt x="273" y="1189"/>
                  </a:lnTo>
                  <a:lnTo>
                    <a:pt x="273" y="1190"/>
                  </a:lnTo>
                  <a:lnTo>
                    <a:pt x="271" y="1190"/>
                  </a:lnTo>
                  <a:lnTo>
                    <a:pt x="269" y="1190"/>
                  </a:lnTo>
                  <a:lnTo>
                    <a:pt x="268" y="1191"/>
                  </a:lnTo>
                  <a:lnTo>
                    <a:pt x="263" y="1190"/>
                  </a:lnTo>
                  <a:lnTo>
                    <a:pt x="260" y="1190"/>
                  </a:lnTo>
                  <a:lnTo>
                    <a:pt x="260" y="1189"/>
                  </a:lnTo>
                  <a:lnTo>
                    <a:pt x="259" y="1189"/>
                  </a:lnTo>
                  <a:lnTo>
                    <a:pt x="258" y="1188"/>
                  </a:lnTo>
                  <a:lnTo>
                    <a:pt x="257" y="1187"/>
                  </a:lnTo>
                  <a:lnTo>
                    <a:pt x="257" y="1188"/>
                  </a:lnTo>
                  <a:lnTo>
                    <a:pt x="256" y="1188"/>
                  </a:lnTo>
                  <a:lnTo>
                    <a:pt x="255" y="1188"/>
                  </a:lnTo>
                  <a:lnTo>
                    <a:pt x="254" y="1189"/>
                  </a:lnTo>
                  <a:lnTo>
                    <a:pt x="255" y="1190"/>
                  </a:lnTo>
                  <a:lnTo>
                    <a:pt x="255" y="1191"/>
                  </a:lnTo>
                  <a:lnTo>
                    <a:pt x="257" y="1191"/>
                  </a:lnTo>
                  <a:lnTo>
                    <a:pt x="257" y="1192"/>
                  </a:lnTo>
                  <a:lnTo>
                    <a:pt x="259" y="1195"/>
                  </a:lnTo>
                  <a:lnTo>
                    <a:pt x="261" y="1196"/>
                  </a:lnTo>
                  <a:lnTo>
                    <a:pt x="262" y="1197"/>
                  </a:lnTo>
                  <a:lnTo>
                    <a:pt x="262" y="1196"/>
                  </a:lnTo>
                  <a:lnTo>
                    <a:pt x="262" y="1195"/>
                  </a:lnTo>
                  <a:lnTo>
                    <a:pt x="263" y="1195"/>
                  </a:lnTo>
                  <a:lnTo>
                    <a:pt x="264" y="1196"/>
                  </a:lnTo>
                  <a:lnTo>
                    <a:pt x="265" y="1198"/>
                  </a:lnTo>
                  <a:lnTo>
                    <a:pt x="266" y="1200"/>
                  </a:lnTo>
                  <a:lnTo>
                    <a:pt x="266" y="1201"/>
                  </a:lnTo>
                  <a:lnTo>
                    <a:pt x="265" y="1203"/>
                  </a:lnTo>
                  <a:lnTo>
                    <a:pt x="264" y="1203"/>
                  </a:lnTo>
                  <a:lnTo>
                    <a:pt x="264" y="1202"/>
                  </a:lnTo>
                  <a:lnTo>
                    <a:pt x="262" y="1202"/>
                  </a:lnTo>
                  <a:lnTo>
                    <a:pt x="260" y="1202"/>
                  </a:lnTo>
                  <a:lnTo>
                    <a:pt x="259" y="1202"/>
                  </a:lnTo>
                  <a:lnTo>
                    <a:pt x="258" y="1202"/>
                  </a:lnTo>
                  <a:lnTo>
                    <a:pt x="257" y="1202"/>
                  </a:lnTo>
                  <a:lnTo>
                    <a:pt x="255" y="1202"/>
                  </a:lnTo>
                  <a:lnTo>
                    <a:pt x="254" y="1201"/>
                  </a:lnTo>
                  <a:lnTo>
                    <a:pt x="253" y="1201"/>
                  </a:lnTo>
                  <a:lnTo>
                    <a:pt x="253" y="1202"/>
                  </a:lnTo>
                  <a:lnTo>
                    <a:pt x="252" y="1202"/>
                  </a:lnTo>
                  <a:lnTo>
                    <a:pt x="251" y="1201"/>
                  </a:lnTo>
                  <a:lnTo>
                    <a:pt x="250" y="1201"/>
                  </a:lnTo>
                  <a:lnTo>
                    <a:pt x="250" y="1202"/>
                  </a:lnTo>
                  <a:lnTo>
                    <a:pt x="246" y="1203"/>
                  </a:lnTo>
                  <a:lnTo>
                    <a:pt x="245" y="1203"/>
                  </a:lnTo>
                  <a:lnTo>
                    <a:pt x="244" y="1203"/>
                  </a:lnTo>
                  <a:lnTo>
                    <a:pt x="243" y="1202"/>
                  </a:lnTo>
                  <a:lnTo>
                    <a:pt x="241" y="1202"/>
                  </a:lnTo>
                  <a:lnTo>
                    <a:pt x="240" y="1202"/>
                  </a:lnTo>
                  <a:lnTo>
                    <a:pt x="239" y="1201"/>
                  </a:lnTo>
                  <a:lnTo>
                    <a:pt x="238" y="1201"/>
                  </a:lnTo>
                  <a:lnTo>
                    <a:pt x="237" y="1201"/>
                  </a:lnTo>
                  <a:lnTo>
                    <a:pt x="235" y="1202"/>
                  </a:lnTo>
                  <a:lnTo>
                    <a:pt x="235" y="1203"/>
                  </a:lnTo>
                  <a:lnTo>
                    <a:pt x="232" y="1203"/>
                  </a:lnTo>
                  <a:lnTo>
                    <a:pt x="231" y="1203"/>
                  </a:lnTo>
                  <a:lnTo>
                    <a:pt x="229" y="1202"/>
                  </a:lnTo>
                  <a:lnTo>
                    <a:pt x="229" y="1203"/>
                  </a:lnTo>
                  <a:lnTo>
                    <a:pt x="228" y="1203"/>
                  </a:lnTo>
                  <a:lnTo>
                    <a:pt x="226" y="1203"/>
                  </a:lnTo>
                  <a:lnTo>
                    <a:pt x="224" y="1204"/>
                  </a:lnTo>
                  <a:lnTo>
                    <a:pt x="223" y="1204"/>
                  </a:lnTo>
                  <a:lnTo>
                    <a:pt x="222" y="1203"/>
                  </a:lnTo>
                  <a:lnTo>
                    <a:pt x="223" y="1202"/>
                  </a:lnTo>
                  <a:lnTo>
                    <a:pt x="222" y="1201"/>
                  </a:lnTo>
                  <a:lnTo>
                    <a:pt x="223" y="1200"/>
                  </a:lnTo>
                  <a:lnTo>
                    <a:pt x="223" y="1199"/>
                  </a:lnTo>
                  <a:lnTo>
                    <a:pt x="224" y="1199"/>
                  </a:lnTo>
                  <a:lnTo>
                    <a:pt x="224" y="1198"/>
                  </a:lnTo>
                  <a:lnTo>
                    <a:pt x="225" y="1199"/>
                  </a:lnTo>
                  <a:lnTo>
                    <a:pt x="226" y="1198"/>
                  </a:lnTo>
                  <a:lnTo>
                    <a:pt x="225" y="1198"/>
                  </a:lnTo>
                  <a:lnTo>
                    <a:pt x="224" y="1197"/>
                  </a:lnTo>
                  <a:lnTo>
                    <a:pt x="222" y="1196"/>
                  </a:lnTo>
                  <a:lnTo>
                    <a:pt x="221" y="1195"/>
                  </a:lnTo>
                  <a:lnTo>
                    <a:pt x="222" y="1194"/>
                  </a:lnTo>
                  <a:lnTo>
                    <a:pt x="224" y="1191"/>
                  </a:lnTo>
                  <a:lnTo>
                    <a:pt x="223" y="1191"/>
                  </a:lnTo>
                  <a:lnTo>
                    <a:pt x="221" y="1191"/>
                  </a:lnTo>
                  <a:lnTo>
                    <a:pt x="221" y="1192"/>
                  </a:lnTo>
                  <a:lnTo>
                    <a:pt x="219" y="1194"/>
                  </a:lnTo>
                  <a:lnTo>
                    <a:pt x="218" y="1192"/>
                  </a:lnTo>
                  <a:lnTo>
                    <a:pt x="217" y="1192"/>
                  </a:lnTo>
                  <a:lnTo>
                    <a:pt x="215" y="1191"/>
                  </a:lnTo>
                  <a:lnTo>
                    <a:pt x="214" y="1191"/>
                  </a:lnTo>
                  <a:lnTo>
                    <a:pt x="214" y="1192"/>
                  </a:lnTo>
                  <a:lnTo>
                    <a:pt x="215" y="1192"/>
                  </a:lnTo>
                  <a:lnTo>
                    <a:pt x="215" y="1194"/>
                  </a:lnTo>
                  <a:lnTo>
                    <a:pt x="217" y="1194"/>
                  </a:lnTo>
                  <a:lnTo>
                    <a:pt x="218" y="1195"/>
                  </a:lnTo>
                  <a:lnTo>
                    <a:pt x="218" y="1196"/>
                  </a:lnTo>
                  <a:lnTo>
                    <a:pt x="219" y="1196"/>
                  </a:lnTo>
                  <a:lnTo>
                    <a:pt x="218" y="1197"/>
                  </a:lnTo>
                  <a:lnTo>
                    <a:pt x="215" y="1197"/>
                  </a:lnTo>
                  <a:lnTo>
                    <a:pt x="214" y="1197"/>
                  </a:lnTo>
                  <a:lnTo>
                    <a:pt x="213" y="1197"/>
                  </a:lnTo>
                  <a:lnTo>
                    <a:pt x="213" y="1196"/>
                  </a:lnTo>
                  <a:lnTo>
                    <a:pt x="212" y="1196"/>
                  </a:lnTo>
                  <a:lnTo>
                    <a:pt x="212" y="1195"/>
                  </a:lnTo>
                  <a:lnTo>
                    <a:pt x="211" y="1195"/>
                  </a:lnTo>
                  <a:lnTo>
                    <a:pt x="210" y="1195"/>
                  </a:lnTo>
                  <a:lnTo>
                    <a:pt x="210" y="1196"/>
                  </a:lnTo>
                  <a:lnTo>
                    <a:pt x="208" y="1196"/>
                  </a:lnTo>
                  <a:lnTo>
                    <a:pt x="210" y="1194"/>
                  </a:lnTo>
                  <a:lnTo>
                    <a:pt x="211" y="1194"/>
                  </a:lnTo>
                  <a:lnTo>
                    <a:pt x="212" y="1194"/>
                  </a:lnTo>
                  <a:lnTo>
                    <a:pt x="212" y="1192"/>
                  </a:lnTo>
                  <a:lnTo>
                    <a:pt x="210" y="1192"/>
                  </a:lnTo>
                  <a:lnTo>
                    <a:pt x="210" y="1191"/>
                  </a:lnTo>
                  <a:lnTo>
                    <a:pt x="210" y="1190"/>
                  </a:lnTo>
                  <a:lnTo>
                    <a:pt x="210" y="1189"/>
                  </a:lnTo>
                  <a:lnTo>
                    <a:pt x="213" y="1189"/>
                  </a:lnTo>
                  <a:lnTo>
                    <a:pt x="215" y="1188"/>
                  </a:lnTo>
                  <a:lnTo>
                    <a:pt x="216" y="1188"/>
                  </a:lnTo>
                  <a:lnTo>
                    <a:pt x="216" y="1189"/>
                  </a:lnTo>
                  <a:lnTo>
                    <a:pt x="217" y="1189"/>
                  </a:lnTo>
                  <a:lnTo>
                    <a:pt x="218" y="1188"/>
                  </a:lnTo>
                  <a:lnTo>
                    <a:pt x="219" y="1188"/>
                  </a:lnTo>
                  <a:lnTo>
                    <a:pt x="219" y="1189"/>
                  </a:lnTo>
                  <a:lnTo>
                    <a:pt x="218" y="1189"/>
                  </a:lnTo>
                  <a:lnTo>
                    <a:pt x="219" y="1190"/>
                  </a:lnTo>
                  <a:lnTo>
                    <a:pt x="220" y="1189"/>
                  </a:lnTo>
                  <a:lnTo>
                    <a:pt x="220" y="1188"/>
                  </a:lnTo>
                  <a:lnTo>
                    <a:pt x="222" y="1187"/>
                  </a:lnTo>
                  <a:lnTo>
                    <a:pt x="222" y="1186"/>
                  </a:lnTo>
                  <a:lnTo>
                    <a:pt x="220" y="1186"/>
                  </a:lnTo>
                  <a:lnTo>
                    <a:pt x="219" y="1187"/>
                  </a:lnTo>
                  <a:lnTo>
                    <a:pt x="216" y="1186"/>
                  </a:lnTo>
                  <a:lnTo>
                    <a:pt x="214" y="1187"/>
                  </a:lnTo>
                  <a:lnTo>
                    <a:pt x="213" y="1188"/>
                  </a:lnTo>
                  <a:lnTo>
                    <a:pt x="211" y="1187"/>
                  </a:lnTo>
                  <a:lnTo>
                    <a:pt x="210" y="1188"/>
                  </a:lnTo>
                  <a:lnTo>
                    <a:pt x="209" y="1188"/>
                  </a:lnTo>
                  <a:lnTo>
                    <a:pt x="207" y="1188"/>
                  </a:lnTo>
                  <a:lnTo>
                    <a:pt x="206" y="1188"/>
                  </a:lnTo>
                  <a:lnTo>
                    <a:pt x="205" y="1188"/>
                  </a:lnTo>
                  <a:lnTo>
                    <a:pt x="204" y="1188"/>
                  </a:lnTo>
                  <a:lnTo>
                    <a:pt x="203" y="1187"/>
                  </a:lnTo>
                  <a:lnTo>
                    <a:pt x="202" y="1186"/>
                  </a:lnTo>
                  <a:lnTo>
                    <a:pt x="202" y="1185"/>
                  </a:lnTo>
                  <a:lnTo>
                    <a:pt x="199" y="1186"/>
                  </a:lnTo>
                  <a:lnTo>
                    <a:pt x="197" y="1187"/>
                  </a:lnTo>
                  <a:lnTo>
                    <a:pt x="196" y="1186"/>
                  </a:lnTo>
                  <a:lnTo>
                    <a:pt x="195" y="1186"/>
                  </a:lnTo>
                  <a:lnTo>
                    <a:pt x="194" y="1186"/>
                  </a:lnTo>
                  <a:lnTo>
                    <a:pt x="194" y="1184"/>
                  </a:lnTo>
                  <a:lnTo>
                    <a:pt x="194" y="1183"/>
                  </a:lnTo>
                  <a:lnTo>
                    <a:pt x="193" y="1184"/>
                  </a:lnTo>
                  <a:lnTo>
                    <a:pt x="192" y="1183"/>
                  </a:lnTo>
                  <a:lnTo>
                    <a:pt x="193" y="1183"/>
                  </a:lnTo>
                  <a:lnTo>
                    <a:pt x="194" y="1183"/>
                  </a:lnTo>
                  <a:lnTo>
                    <a:pt x="194" y="1182"/>
                  </a:lnTo>
                  <a:lnTo>
                    <a:pt x="194" y="1183"/>
                  </a:lnTo>
                  <a:lnTo>
                    <a:pt x="195" y="1183"/>
                  </a:lnTo>
                  <a:lnTo>
                    <a:pt x="195" y="1182"/>
                  </a:lnTo>
                  <a:lnTo>
                    <a:pt x="196" y="1182"/>
                  </a:lnTo>
                  <a:lnTo>
                    <a:pt x="197" y="1181"/>
                  </a:lnTo>
                  <a:lnTo>
                    <a:pt x="202" y="1181"/>
                  </a:lnTo>
                  <a:lnTo>
                    <a:pt x="203" y="1183"/>
                  </a:lnTo>
                  <a:lnTo>
                    <a:pt x="204" y="1184"/>
                  </a:lnTo>
                  <a:lnTo>
                    <a:pt x="204" y="1185"/>
                  </a:lnTo>
                  <a:lnTo>
                    <a:pt x="205" y="1186"/>
                  </a:lnTo>
                  <a:lnTo>
                    <a:pt x="206" y="1186"/>
                  </a:lnTo>
                  <a:lnTo>
                    <a:pt x="206" y="1185"/>
                  </a:lnTo>
                  <a:lnTo>
                    <a:pt x="205" y="1184"/>
                  </a:lnTo>
                  <a:lnTo>
                    <a:pt x="205" y="1183"/>
                  </a:lnTo>
                  <a:lnTo>
                    <a:pt x="206" y="1184"/>
                  </a:lnTo>
                  <a:lnTo>
                    <a:pt x="207" y="1184"/>
                  </a:lnTo>
                  <a:lnTo>
                    <a:pt x="208" y="1183"/>
                  </a:lnTo>
                  <a:lnTo>
                    <a:pt x="210" y="1184"/>
                  </a:lnTo>
                  <a:lnTo>
                    <a:pt x="210" y="1183"/>
                  </a:lnTo>
                  <a:lnTo>
                    <a:pt x="211" y="1183"/>
                  </a:lnTo>
                  <a:lnTo>
                    <a:pt x="212" y="1183"/>
                  </a:lnTo>
                  <a:lnTo>
                    <a:pt x="214" y="1182"/>
                  </a:lnTo>
                  <a:lnTo>
                    <a:pt x="216" y="1182"/>
                  </a:lnTo>
                  <a:lnTo>
                    <a:pt x="217" y="1182"/>
                  </a:lnTo>
                  <a:lnTo>
                    <a:pt x="218" y="1183"/>
                  </a:lnTo>
                  <a:lnTo>
                    <a:pt x="218" y="1184"/>
                  </a:lnTo>
                  <a:lnTo>
                    <a:pt x="219" y="1185"/>
                  </a:lnTo>
                  <a:lnTo>
                    <a:pt x="219" y="1184"/>
                  </a:lnTo>
                  <a:lnTo>
                    <a:pt x="219" y="1183"/>
                  </a:lnTo>
                  <a:lnTo>
                    <a:pt x="219" y="1182"/>
                  </a:lnTo>
                  <a:lnTo>
                    <a:pt x="219" y="1181"/>
                  </a:lnTo>
                  <a:lnTo>
                    <a:pt x="217" y="1181"/>
                  </a:lnTo>
                  <a:lnTo>
                    <a:pt x="216" y="1180"/>
                  </a:lnTo>
                  <a:lnTo>
                    <a:pt x="216" y="1179"/>
                  </a:lnTo>
                  <a:lnTo>
                    <a:pt x="217" y="1179"/>
                  </a:lnTo>
                  <a:lnTo>
                    <a:pt x="217" y="1178"/>
                  </a:lnTo>
                  <a:lnTo>
                    <a:pt x="219" y="1178"/>
                  </a:lnTo>
                  <a:lnTo>
                    <a:pt x="220" y="1179"/>
                  </a:lnTo>
                  <a:lnTo>
                    <a:pt x="222" y="1179"/>
                  </a:lnTo>
                  <a:lnTo>
                    <a:pt x="222" y="1178"/>
                  </a:lnTo>
                  <a:lnTo>
                    <a:pt x="224" y="1178"/>
                  </a:lnTo>
                  <a:lnTo>
                    <a:pt x="225" y="1178"/>
                  </a:lnTo>
                  <a:lnTo>
                    <a:pt x="226" y="1178"/>
                  </a:lnTo>
                  <a:lnTo>
                    <a:pt x="227" y="1177"/>
                  </a:lnTo>
                  <a:lnTo>
                    <a:pt x="228" y="1177"/>
                  </a:lnTo>
                  <a:lnTo>
                    <a:pt x="229" y="1176"/>
                  </a:lnTo>
                  <a:lnTo>
                    <a:pt x="228" y="1175"/>
                  </a:lnTo>
                  <a:lnTo>
                    <a:pt x="228" y="1174"/>
                  </a:lnTo>
                  <a:lnTo>
                    <a:pt x="230" y="1174"/>
                  </a:lnTo>
                  <a:lnTo>
                    <a:pt x="231" y="1174"/>
                  </a:lnTo>
                  <a:lnTo>
                    <a:pt x="232" y="1173"/>
                  </a:lnTo>
                  <a:lnTo>
                    <a:pt x="231" y="1173"/>
                  </a:lnTo>
                  <a:lnTo>
                    <a:pt x="228" y="1173"/>
                  </a:lnTo>
                  <a:lnTo>
                    <a:pt x="226" y="1174"/>
                  </a:lnTo>
                  <a:lnTo>
                    <a:pt x="225" y="1173"/>
                  </a:lnTo>
                  <a:lnTo>
                    <a:pt x="224" y="1172"/>
                  </a:lnTo>
                  <a:lnTo>
                    <a:pt x="224" y="1171"/>
                  </a:lnTo>
                  <a:lnTo>
                    <a:pt x="225" y="1171"/>
                  </a:lnTo>
                  <a:lnTo>
                    <a:pt x="226" y="1171"/>
                  </a:lnTo>
                  <a:lnTo>
                    <a:pt x="229" y="1170"/>
                  </a:lnTo>
                  <a:lnTo>
                    <a:pt x="232" y="1170"/>
                  </a:lnTo>
                  <a:lnTo>
                    <a:pt x="233" y="1170"/>
                  </a:lnTo>
                  <a:lnTo>
                    <a:pt x="234" y="1170"/>
                  </a:lnTo>
                  <a:lnTo>
                    <a:pt x="235" y="1171"/>
                  </a:lnTo>
                  <a:lnTo>
                    <a:pt x="238" y="1171"/>
                  </a:lnTo>
                  <a:lnTo>
                    <a:pt x="238" y="1170"/>
                  </a:lnTo>
                  <a:lnTo>
                    <a:pt x="239" y="1171"/>
                  </a:lnTo>
                  <a:lnTo>
                    <a:pt x="240" y="1171"/>
                  </a:lnTo>
                  <a:lnTo>
                    <a:pt x="240" y="1172"/>
                  </a:lnTo>
                  <a:lnTo>
                    <a:pt x="240" y="1173"/>
                  </a:lnTo>
                  <a:lnTo>
                    <a:pt x="241" y="1173"/>
                  </a:lnTo>
                  <a:lnTo>
                    <a:pt x="241" y="1172"/>
                  </a:lnTo>
                  <a:lnTo>
                    <a:pt x="242" y="1172"/>
                  </a:lnTo>
                  <a:lnTo>
                    <a:pt x="247" y="1171"/>
                  </a:lnTo>
                  <a:lnTo>
                    <a:pt x="250" y="1171"/>
                  </a:lnTo>
                  <a:lnTo>
                    <a:pt x="251" y="1172"/>
                  </a:lnTo>
                  <a:lnTo>
                    <a:pt x="251" y="1173"/>
                  </a:lnTo>
                  <a:lnTo>
                    <a:pt x="250" y="1173"/>
                  </a:lnTo>
                  <a:lnTo>
                    <a:pt x="247" y="1173"/>
                  </a:lnTo>
                  <a:lnTo>
                    <a:pt x="246" y="1173"/>
                  </a:lnTo>
                  <a:lnTo>
                    <a:pt x="247" y="1174"/>
                  </a:lnTo>
                  <a:lnTo>
                    <a:pt x="247" y="1175"/>
                  </a:lnTo>
                  <a:lnTo>
                    <a:pt x="246" y="1175"/>
                  </a:lnTo>
                  <a:lnTo>
                    <a:pt x="246" y="1176"/>
                  </a:lnTo>
                  <a:lnTo>
                    <a:pt x="247" y="1176"/>
                  </a:lnTo>
                  <a:lnTo>
                    <a:pt x="248" y="1177"/>
                  </a:lnTo>
                  <a:lnTo>
                    <a:pt x="249" y="1177"/>
                  </a:lnTo>
                  <a:lnTo>
                    <a:pt x="248" y="1178"/>
                  </a:lnTo>
                  <a:lnTo>
                    <a:pt x="249" y="1178"/>
                  </a:lnTo>
                  <a:lnTo>
                    <a:pt x="250" y="1178"/>
                  </a:lnTo>
                  <a:lnTo>
                    <a:pt x="251" y="1178"/>
                  </a:lnTo>
                  <a:lnTo>
                    <a:pt x="252" y="1177"/>
                  </a:lnTo>
                  <a:lnTo>
                    <a:pt x="253" y="1176"/>
                  </a:lnTo>
                  <a:lnTo>
                    <a:pt x="254" y="1177"/>
                  </a:lnTo>
                  <a:lnTo>
                    <a:pt x="255" y="1177"/>
                  </a:lnTo>
                  <a:lnTo>
                    <a:pt x="256" y="1178"/>
                  </a:lnTo>
                  <a:lnTo>
                    <a:pt x="255" y="1178"/>
                  </a:lnTo>
                  <a:lnTo>
                    <a:pt x="256" y="1179"/>
                  </a:lnTo>
                  <a:lnTo>
                    <a:pt x="257" y="1179"/>
                  </a:lnTo>
                  <a:lnTo>
                    <a:pt x="258" y="1179"/>
                  </a:lnTo>
                  <a:lnTo>
                    <a:pt x="259" y="1179"/>
                  </a:lnTo>
                  <a:lnTo>
                    <a:pt x="260" y="1179"/>
                  </a:lnTo>
                  <a:lnTo>
                    <a:pt x="261" y="1178"/>
                  </a:lnTo>
                  <a:lnTo>
                    <a:pt x="262" y="1178"/>
                  </a:lnTo>
                  <a:lnTo>
                    <a:pt x="265" y="1178"/>
                  </a:lnTo>
                  <a:lnTo>
                    <a:pt x="266" y="1178"/>
                  </a:lnTo>
                  <a:lnTo>
                    <a:pt x="266" y="1177"/>
                  </a:lnTo>
                  <a:lnTo>
                    <a:pt x="267" y="1177"/>
                  </a:lnTo>
                  <a:lnTo>
                    <a:pt x="266" y="1177"/>
                  </a:lnTo>
                  <a:lnTo>
                    <a:pt x="265" y="1177"/>
                  </a:lnTo>
                  <a:lnTo>
                    <a:pt x="265" y="1176"/>
                  </a:lnTo>
                  <a:lnTo>
                    <a:pt x="266" y="1176"/>
                  </a:lnTo>
                  <a:lnTo>
                    <a:pt x="267" y="1176"/>
                  </a:lnTo>
                  <a:lnTo>
                    <a:pt x="268" y="1176"/>
                  </a:lnTo>
                  <a:lnTo>
                    <a:pt x="267" y="1177"/>
                  </a:lnTo>
                  <a:lnTo>
                    <a:pt x="268" y="1177"/>
                  </a:lnTo>
                  <a:lnTo>
                    <a:pt x="270" y="1177"/>
                  </a:lnTo>
                  <a:lnTo>
                    <a:pt x="271" y="1177"/>
                  </a:lnTo>
                  <a:lnTo>
                    <a:pt x="273" y="1178"/>
                  </a:lnTo>
                  <a:lnTo>
                    <a:pt x="273" y="1179"/>
                  </a:lnTo>
                  <a:lnTo>
                    <a:pt x="274" y="1179"/>
                  </a:lnTo>
                  <a:lnTo>
                    <a:pt x="274" y="1178"/>
                  </a:lnTo>
                  <a:lnTo>
                    <a:pt x="276" y="1178"/>
                  </a:lnTo>
                  <a:lnTo>
                    <a:pt x="277" y="1178"/>
                  </a:lnTo>
                  <a:lnTo>
                    <a:pt x="278" y="1178"/>
                  </a:lnTo>
                  <a:lnTo>
                    <a:pt x="278" y="1177"/>
                  </a:lnTo>
                  <a:lnTo>
                    <a:pt x="278" y="1176"/>
                  </a:lnTo>
                  <a:lnTo>
                    <a:pt x="277" y="1175"/>
                  </a:lnTo>
                  <a:lnTo>
                    <a:pt x="278" y="1174"/>
                  </a:lnTo>
                  <a:lnTo>
                    <a:pt x="280" y="1172"/>
                  </a:lnTo>
                  <a:lnTo>
                    <a:pt x="279" y="1172"/>
                  </a:lnTo>
                  <a:lnTo>
                    <a:pt x="280" y="1171"/>
                  </a:lnTo>
                  <a:lnTo>
                    <a:pt x="279" y="1170"/>
                  </a:lnTo>
                  <a:lnTo>
                    <a:pt x="279" y="1169"/>
                  </a:lnTo>
                  <a:lnTo>
                    <a:pt x="279" y="1168"/>
                  </a:lnTo>
                  <a:lnTo>
                    <a:pt x="278" y="1167"/>
                  </a:lnTo>
                  <a:lnTo>
                    <a:pt x="279" y="1167"/>
                  </a:lnTo>
                  <a:lnTo>
                    <a:pt x="280" y="1167"/>
                  </a:lnTo>
                  <a:lnTo>
                    <a:pt x="280" y="1169"/>
                  </a:lnTo>
                  <a:lnTo>
                    <a:pt x="281" y="1169"/>
                  </a:lnTo>
                  <a:lnTo>
                    <a:pt x="281" y="1170"/>
                  </a:lnTo>
                  <a:lnTo>
                    <a:pt x="281" y="1171"/>
                  </a:lnTo>
                  <a:lnTo>
                    <a:pt x="282" y="1172"/>
                  </a:lnTo>
                  <a:lnTo>
                    <a:pt x="282" y="1173"/>
                  </a:lnTo>
                  <a:lnTo>
                    <a:pt x="283" y="1174"/>
                  </a:lnTo>
                  <a:lnTo>
                    <a:pt x="283" y="1175"/>
                  </a:lnTo>
                  <a:lnTo>
                    <a:pt x="284" y="1175"/>
                  </a:lnTo>
                  <a:lnTo>
                    <a:pt x="284" y="1174"/>
                  </a:lnTo>
                  <a:lnTo>
                    <a:pt x="284" y="1172"/>
                  </a:lnTo>
                  <a:lnTo>
                    <a:pt x="284" y="1171"/>
                  </a:lnTo>
                  <a:lnTo>
                    <a:pt x="286" y="1171"/>
                  </a:lnTo>
                  <a:lnTo>
                    <a:pt x="285" y="1170"/>
                  </a:lnTo>
                  <a:lnTo>
                    <a:pt x="283" y="1171"/>
                  </a:lnTo>
                  <a:lnTo>
                    <a:pt x="283" y="1170"/>
                  </a:lnTo>
                  <a:lnTo>
                    <a:pt x="283" y="1168"/>
                  </a:lnTo>
                  <a:lnTo>
                    <a:pt x="282" y="1167"/>
                  </a:lnTo>
                  <a:lnTo>
                    <a:pt x="282" y="1166"/>
                  </a:lnTo>
                  <a:lnTo>
                    <a:pt x="281" y="1165"/>
                  </a:lnTo>
                  <a:lnTo>
                    <a:pt x="283" y="1164"/>
                  </a:lnTo>
                  <a:lnTo>
                    <a:pt x="284" y="1164"/>
                  </a:lnTo>
                  <a:lnTo>
                    <a:pt x="285" y="1163"/>
                  </a:lnTo>
                  <a:lnTo>
                    <a:pt x="287" y="1161"/>
                  </a:lnTo>
                  <a:lnTo>
                    <a:pt x="287" y="1160"/>
                  </a:lnTo>
                  <a:lnTo>
                    <a:pt x="288" y="1161"/>
                  </a:lnTo>
                  <a:lnTo>
                    <a:pt x="289" y="1159"/>
                  </a:lnTo>
                  <a:lnTo>
                    <a:pt x="291" y="1158"/>
                  </a:lnTo>
                  <a:lnTo>
                    <a:pt x="293" y="1158"/>
                  </a:lnTo>
                  <a:lnTo>
                    <a:pt x="294" y="1157"/>
                  </a:lnTo>
                  <a:lnTo>
                    <a:pt x="293" y="1157"/>
                  </a:lnTo>
                  <a:lnTo>
                    <a:pt x="291" y="1156"/>
                  </a:lnTo>
                  <a:lnTo>
                    <a:pt x="289" y="1156"/>
                  </a:lnTo>
                  <a:lnTo>
                    <a:pt x="288" y="1157"/>
                  </a:lnTo>
                  <a:lnTo>
                    <a:pt x="287" y="1158"/>
                  </a:lnTo>
                  <a:lnTo>
                    <a:pt x="285" y="1158"/>
                  </a:lnTo>
                  <a:lnTo>
                    <a:pt x="284" y="1160"/>
                  </a:lnTo>
                  <a:lnTo>
                    <a:pt x="283" y="1160"/>
                  </a:lnTo>
                  <a:lnTo>
                    <a:pt x="282" y="1160"/>
                  </a:lnTo>
                  <a:lnTo>
                    <a:pt x="281" y="1163"/>
                  </a:lnTo>
                  <a:lnTo>
                    <a:pt x="280" y="1163"/>
                  </a:lnTo>
                  <a:lnTo>
                    <a:pt x="279" y="1163"/>
                  </a:lnTo>
                  <a:lnTo>
                    <a:pt x="278" y="1163"/>
                  </a:lnTo>
                  <a:lnTo>
                    <a:pt x="277" y="1163"/>
                  </a:lnTo>
                  <a:lnTo>
                    <a:pt x="276" y="1163"/>
                  </a:lnTo>
                  <a:lnTo>
                    <a:pt x="275" y="1163"/>
                  </a:lnTo>
                  <a:lnTo>
                    <a:pt x="275" y="1161"/>
                  </a:lnTo>
                  <a:lnTo>
                    <a:pt x="273" y="1161"/>
                  </a:lnTo>
                  <a:lnTo>
                    <a:pt x="271" y="1160"/>
                  </a:lnTo>
                  <a:lnTo>
                    <a:pt x="273" y="1159"/>
                  </a:lnTo>
                  <a:lnTo>
                    <a:pt x="276" y="1158"/>
                  </a:lnTo>
                  <a:lnTo>
                    <a:pt x="277" y="1157"/>
                  </a:lnTo>
                  <a:lnTo>
                    <a:pt x="276" y="1156"/>
                  </a:lnTo>
                  <a:lnTo>
                    <a:pt x="277" y="1154"/>
                  </a:lnTo>
                  <a:lnTo>
                    <a:pt x="277" y="1153"/>
                  </a:lnTo>
                  <a:lnTo>
                    <a:pt x="277" y="1152"/>
                  </a:lnTo>
                  <a:lnTo>
                    <a:pt x="278" y="1151"/>
                  </a:lnTo>
                  <a:lnTo>
                    <a:pt x="281" y="1151"/>
                  </a:lnTo>
                  <a:lnTo>
                    <a:pt x="285" y="1147"/>
                  </a:lnTo>
                  <a:lnTo>
                    <a:pt x="285" y="1146"/>
                  </a:lnTo>
                  <a:lnTo>
                    <a:pt x="285" y="1145"/>
                  </a:lnTo>
                  <a:lnTo>
                    <a:pt x="284" y="1146"/>
                  </a:lnTo>
                  <a:lnTo>
                    <a:pt x="284" y="1147"/>
                  </a:lnTo>
                  <a:lnTo>
                    <a:pt x="283" y="1147"/>
                  </a:lnTo>
                  <a:lnTo>
                    <a:pt x="281" y="1149"/>
                  </a:lnTo>
                  <a:lnTo>
                    <a:pt x="278" y="1149"/>
                  </a:lnTo>
                  <a:lnTo>
                    <a:pt x="278" y="1148"/>
                  </a:lnTo>
                  <a:lnTo>
                    <a:pt x="279" y="1146"/>
                  </a:lnTo>
                  <a:lnTo>
                    <a:pt x="281" y="1145"/>
                  </a:lnTo>
                  <a:lnTo>
                    <a:pt x="281" y="1144"/>
                  </a:lnTo>
                  <a:lnTo>
                    <a:pt x="281" y="1143"/>
                  </a:lnTo>
                  <a:lnTo>
                    <a:pt x="283" y="1141"/>
                  </a:lnTo>
                  <a:lnTo>
                    <a:pt x="283" y="1140"/>
                  </a:lnTo>
                  <a:lnTo>
                    <a:pt x="282" y="1139"/>
                  </a:lnTo>
                  <a:lnTo>
                    <a:pt x="283" y="1136"/>
                  </a:lnTo>
                  <a:lnTo>
                    <a:pt x="284" y="1136"/>
                  </a:lnTo>
                  <a:lnTo>
                    <a:pt x="284" y="1135"/>
                  </a:lnTo>
                  <a:lnTo>
                    <a:pt x="284" y="1133"/>
                  </a:lnTo>
                  <a:lnTo>
                    <a:pt x="284" y="1132"/>
                  </a:lnTo>
                  <a:lnTo>
                    <a:pt x="285" y="1131"/>
                  </a:lnTo>
                  <a:lnTo>
                    <a:pt x="285" y="1128"/>
                  </a:lnTo>
                  <a:lnTo>
                    <a:pt x="285" y="1127"/>
                  </a:lnTo>
                  <a:lnTo>
                    <a:pt x="286" y="1127"/>
                  </a:lnTo>
                  <a:lnTo>
                    <a:pt x="287" y="1127"/>
                  </a:lnTo>
                  <a:lnTo>
                    <a:pt x="288" y="1128"/>
                  </a:lnTo>
                  <a:lnTo>
                    <a:pt x="289" y="1128"/>
                  </a:lnTo>
                  <a:lnTo>
                    <a:pt x="291" y="1129"/>
                  </a:lnTo>
                  <a:lnTo>
                    <a:pt x="292" y="1129"/>
                  </a:lnTo>
                  <a:lnTo>
                    <a:pt x="294" y="1129"/>
                  </a:lnTo>
                  <a:lnTo>
                    <a:pt x="295" y="1129"/>
                  </a:lnTo>
                  <a:lnTo>
                    <a:pt x="296" y="1129"/>
                  </a:lnTo>
                  <a:lnTo>
                    <a:pt x="296" y="1131"/>
                  </a:lnTo>
                  <a:lnTo>
                    <a:pt x="295" y="1131"/>
                  </a:lnTo>
                  <a:lnTo>
                    <a:pt x="296" y="1132"/>
                  </a:lnTo>
                  <a:lnTo>
                    <a:pt x="296" y="1133"/>
                  </a:lnTo>
                  <a:lnTo>
                    <a:pt x="295" y="1133"/>
                  </a:lnTo>
                  <a:lnTo>
                    <a:pt x="290" y="1134"/>
                  </a:lnTo>
                  <a:lnTo>
                    <a:pt x="288" y="1136"/>
                  </a:lnTo>
                  <a:lnTo>
                    <a:pt x="287" y="1136"/>
                  </a:lnTo>
                  <a:lnTo>
                    <a:pt x="287" y="1137"/>
                  </a:lnTo>
                  <a:lnTo>
                    <a:pt x="287" y="1138"/>
                  </a:lnTo>
                  <a:lnTo>
                    <a:pt x="288" y="1138"/>
                  </a:lnTo>
                  <a:lnTo>
                    <a:pt x="289" y="1137"/>
                  </a:lnTo>
                  <a:lnTo>
                    <a:pt x="290" y="1136"/>
                  </a:lnTo>
                  <a:lnTo>
                    <a:pt x="291" y="1137"/>
                  </a:lnTo>
                  <a:lnTo>
                    <a:pt x="292" y="1137"/>
                  </a:lnTo>
                  <a:lnTo>
                    <a:pt x="293" y="1137"/>
                  </a:lnTo>
                  <a:lnTo>
                    <a:pt x="294" y="1136"/>
                  </a:lnTo>
                  <a:lnTo>
                    <a:pt x="295" y="1135"/>
                  </a:lnTo>
                  <a:lnTo>
                    <a:pt x="296" y="1135"/>
                  </a:lnTo>
                  <a:lnTo>
                    <a:pt x="298" y="1136"/>
                  </a:lnTo>
                  <a:lnTo>
                    <a:pt x="298" y="1137"/>
                  </a:lnTo>
                  <a:lnTo>
                    <a:pt x="297" y="1138"/>
                  </a:lnTo>
                  <a:lnTo>
                    <a:pt x="297" y="1139"/>
                  </a:lnTo>
                  <a:lnTo>
                    <a:pt x="298" y="1139"/>
                  </a:lnTo>
                  <a:lnTo>
                    <a:pt x="299" y="1138"/>
                  </a:lnTo>
                  <a:lnTo>
                    <a:pt x="300" y="1139"/>
                  </a:lnTo>
                  <a:lnTo>
                    <a:pt x="301" y="1140"/>
                  </a:lnTo>
                  <a:lnTo>
                    <a:pt x="300" y="1141"/>
                  </a:lnTo>
                  <a:lnTo>
                    <a:pt x="299" y="1143"/>
                  </a:lnTo>
                  <a:lnTo>
                    <a:pt x="299" y="1145"/>
                  </a:lnTo>
                  <a:lnTo>
                    <a:pt x="299" y="1146"/>
                  </a:lnTo>
                  <a:lnTo>
                    <a:pt x="299" y="1147"/>
                  </a:lnTo>
                  <a:lnTo>
                    <a:pt x="300" y="1148"/>
                  </a:lnTo>
                  <a:lnTo>
                    <a:pt x="302" y="1148"/>
                  </a:lnTo>
                  <a:lnTo>
                    <a:pt x="303" y="1149"/>
                  </a:lnTo>
                  <a:lnTo>
                    <a:pt x="304" y="1152"/>
                  </a:lnTo>
                  <a:lnTo>
                    <a:pt x="304" y="1153"/>
                  </a:lnTo>
                  <a:lnTo>
                    <a:pt x="305" y="1153"/>
                  </a:lnTo>
                  <a:lnTo>
                    <a:pt x="306" y="1153"/>
                  </a:lnTo>
                  <a:lnTo>
                    <a:pt x="307" y="1152"/>
                  </a:lnTo>
                  <a:lnTo>
                    <a:pt x="309" y="1152"/>
                  </a:lnTo>
                  <a:lnTo>
                    <a:pt x="307" y="1151"/>
                  </a:lnTo>
                  <a:lnTo>
                    <a:pt x="306" y="1149"/>
                  </a:lnTo>
                  <a:lnTo>
                    <a:pt x="305" y="1147"/>
                  </a:lnTo>
                  <a:lnTo>
                    <a:pt x="305" y="1146"/>
                  </a:lnTo>
                  <a:lnTo>
                    <a:pt x="304" y="1146"/>
                  </a:lnTo>
                  <a:lnTo>
                    <a:pt x="303" y="1147"/>
                  </a:lnTo>
                  <a:lnTo>
                    <a:pt x="302" y="1146"/>
                  </a:lnTo>
                  <a:lnTo>
                    <a:pt x="301" y="1146"/>
                  </a:lnTo>
                  <a:lnTo>
                    <a:pt x="301" y="1144"/>
                  </a:lnTo>
                  <a:lnTo>
                    <a:pt x="301" y="1143"/>
                  </a:lnTo>
                  <a:lnTo>
                    <a:pt x="302" y="1142"/>
                  </a:lnTo>
                  <a:lnTo>
                    <a:pt x="303" y="1141"/>
                  </a:lnTo>
                  <a:lnTo>
                    <a:pt x="304" y="1141"/>
                  </a:lnTo>
                  <a:lnTo>
                    <a:pt x="305" y="1141"/>
                  </a:lnTo>
                  <a:lnTo>
                    <a:pt x="305" y="1142"/>
                  </a:lnTo>
                  <a:lnTo>
                    <a:pt x="305" y="1144"/>
                  </a:lnTo>
                  <a:lnTo>
                    <a:pt x="306" y="1144"/>
                  </a:lnTo>
                  <a:lnTo>
                    <a:pt x="306" y="1141"/>
                  </a:lnTo>
                  <a:lnTo>
                    <a:pt x="306" y="1140"/>
                  </a:lnTo>
                  <a:lnTo>
                    <a:pt x="307" y="1140"/>
                  </a:lnTo>
                  <a:lnTo>
                    <a:pt x="310" y="1140"/>
                  </a:lnTo>
                  <a:lnTo>
                    <a:pt x="311" y="1140"/>
                  </a:lnTo>
                  <a:lnTo>
                    <a:pt x="311" y="1141"/>
                  </a:lnTo>
                  <a:lnTo>
                    <a:pt x="310" y="1142"/>
                  </a:lnTo>
                  <a:lnTo>
                    <a:pt x="309" y="1142"/>
                  </a:lnTo>
                  <a:lnTo>
                    <a:pt x="310" y="1143"/>
                  </a:lnTo>
                  <a:lnTo>
                    <a:pt x="311" y="1143"/>
                  </a:lnTo>
                  <a:lnTo>
                    <a:pt x="311" y="1144"/>
                  </a:lnTo>
                  <a:lnTo>
                    <a:pt x="310" y="1145"/>
                  </a:lnTo>
                  <a:lnTo>
                    <a:pt x="309" y="1146"/>
                  </a:lnTo>
                  <a:lnTo>
                    <a:pt x="309" y="1147"/>
                  </a:lnTo>
                  <a:lnTo>
                    <a:pt x="310" y="1149"/>
                  </a:lnTo>
                  <a:lnTo>
                    <a:pt x="311" y="1148"/>
                  </a:lnTo>
                  <a:lnTo>
                    <a:pt x="311" y="1147"/>
                  </a:lnTo>
                  <a:lnTo>
                    <a:pt x="311" y="1146"/>
                  </a:lnTo>
                  <a:lnTo>
                    <a:pt x="312" y="1146"/>
                  </a:lnTo>
                  <a:lnTo>
                    <a:pt x="312" y="1143"/>
                  </a:lnTo>
                  <a:lnTo>
                    <a:pt x="314" y="1143"/>
                  </a:lnTo>
                  <a:lnTo>
                    <a:pt x="315" y="1143"/>
                  </a:lnTo>
                  <a:lnTo>
                    <a:pt x="314" y="1142"/>
                  </a:lnTo>
                  <a:lnTo>
                    <a:pt x="313" y="1142"/>
                  </a:lnTo>
                  <a:lnTo>
                    <a:pt x="312" y="1141"/>
                  </a:lnTo>
                  <a:lnTo>
                    <a:pt x="312" y="1139"/>
                  </a:lnTo>
                  <a:lnTo>
                    <a:pt x="312" y="1138"/>
                  </a:lnTo>
                  <a:lnTo>
                    <a:pt x="311" y="1138"/>
                  </a:lnTo>
                  <a:lnTo>
                    <a:pt x="307" y="1139"/>
                  </a:lnTo>
                  <a:lnTo>
                    <a:pt x="306" y="1139"/>
                  </a:lnTo>
                  <a:lnTo>
                    <a:pt x="304" y="1139"/>
                  </a:lnTo>
                  <a:lnTo>
                    <a:pt x="303" y="1139"/>
                  </a:lnTo>
                  <a:lnTo>
                    <a:pt x="302" y="1138"/>
                  </a:lnTo>
                  <a:lnTo>
                    <a:pt x="301" y="1137"/>
                  </a:lnTo>
                  <a:lnTo>
                    <a:pt x="300" y="1137"/>
                  </a:lnTo>
                  <a:lnTo>
                    <a:pt x="300" y="1136"/>
                  </a:lnTo>
                  <a:lnTo>
                    <a:pt x="300" y="1135"/>
                  </a:lnTo>
                  <a:lnTo>
                    <a:pt x="299" y="1134"/>
                  </a:lnTo>
                  <a:lnTo>
                    <a:pt x="298" y="1133"/>
                  </a:lnTo>
                  <a:lnTo>
                    <a:pt x="297" y="1133"/>
                  </a:lnTo>
                  <a:lnTo>
                    <a:pt x="297" y="1132"/>
                  </a:lnTo>
                  <a:lnTo>
                    <a:pt x="298" y="1131"/>
                  </a:lnTo>
                  <a:lnTo>
                    <a:pt x="301" y="1131"/>
                  </a:lnTo>
                  <a:lnTo>
                    <a:pt x="302" y="1132"/>
                  </a:lnTo>
                  <a:lnTo>
                    <a:pt x="303" y="1132"/>
                  </a:lnTo>
                  <a:lnTo>
                    <a:pt x="302" y="1134"/>
                  </a:lnTo>
                  <a:lnTo>
                    <a:pt x="303" y="1134"/>
                  </a:lnTo>
                  <a:lnTo>
                    <a:pt x="304" y="1134"/>
                  </a:lnTo>
                  <a:lnTo>
                    <a:pt x="304" y="1133"/>
                  </a:lnTo>
                  <a:lnTo>
                    <a:pt x="304" y="1132"/>
                  </a:lnTo>
                  <a:lnTo>
                    <a:pt x="305" y="1132"/>
                  </a:lnTo>
                  <a:lnTo>
                    <a:pt x="306" y="1133"/>
                  </a:lnTo>
                  <a:lnTo>
                    <a:pt x="307" y="1133"/>
                  </a:lnTo>
                  <a:lnTo>
                    <a:pt x="309" y="1132"/>
                  </a:lnTo>
                  <a:lnTo>
                    <a:pt x="310" y="1132"/>
                  </a:lnTo>
                  <a:lnTo>
                    <a:pt x="310" y="1133"/>
                  </a:lnTo>
                  <a:lnTo>
                    <a:pt x="310" y="1134"/>
                  </a:lnTo>
                  <a:lnTo>
                    <a:pt x="311" y="1134"/>
                  </a:lnTo>
                  <a:lnTo>
                    <a:pt x="311" y="1133"/>
                  </a:lnTo>
                  <a:lnTo>
                    <a:pt x="314" y="1132"/>
                  </a:lnTo>
                  <a:lnTo>
                    <a:pt x="316" y="1132"/>
                  </a:lnTo>
                  <a:lnTo>
                    <a:pt x="318" y="1132"/>
                  </a:lnTo>
                  <a:lnTo>
                    <a:pt x="319" y="1132"/>
                  </a:lnTo>
                  <a:lnTo>
                    <a:pt x="321" y="1132"/>
                  </a:lnTo>
                  <a:lnTo>
                    <a:pt x="322" y="1131"/>
                  </a:lnTo>
                  <a:lnTo>
                    <a:pt x="322" y="1129"/>
                  </a:lnTo>
                  <a:lnTo>
                    <a:pt x="322" y="1128"/>
                  </a:lnTo>
                  <a:lnTo>
                    <a:pt x="322" y="1126"/>
                  </a:lnTo>
                  <a:lnTo>
                    <a:pt x="321" y="1126"/>
                  </a:lnTo>
                  <a:lnTo>
                    <a:pt x="318" y="1125"/>
                  </a:lnTo>
                  <a:lnTo>
                    <a:pt x="319" y="1125"/>
                  </a:lnTo>
                  <a:lnTo>
                    <a:pt x="319" y="1124"/>
                  </a:lnTo>
                  <a:lnTo>
                    <a:pt x="317" y="1123"/>
                  </a:lnTo>
                  <a:lnTo>
                    <a:pt x="317" y="1122"/>
                  </a:lnTo>
                  <a:lnTo>
                    <a:pt x="316" y="1123"/>
                  </a:lnTo>
                  <a:lnTo>
                    <a:pt x="315" y="1124"/>
                  </a:lnTo>
                  <a:lnTo>
                    <a:pt x="314" y="1125"/>
                  </a:lnTo>
                  <a:lnTo>
                    <a:pt x="312" y="1126"/>
                  </a:lnTo>
                  <a:lnTo>
                    <a:pt x="311" y="1126"/>
                  </a:lnTo>
                  <a:lnTo>
                    <a:pt x="310" y="1125"/>
                  </a:lnTo>
                  <a:lnTo>
                    <a:pt x="309" y="1125"/>
                  </a:lnTo>
                  <a:lnTo>
                    <a:pt x="309" y="1126"/>
                  </a:lnTo>
                  <a:lnTo>
                    <a:pt x="305" y="1125"/>
                  </a:lnTo>
                  <a:lnTo>
                    <a:pt x="306" y="1125"/>
                  </a:lnTo>
                  <a:lnTo>
                    <a:pt x="307" y="1124"/>
                  </a:lnTo>
                  <a:lnTo>
                    <a:pt x="307" y="1123"/>
                  </a:lnTo>
                  <a:lnTo>
                    <a:pt x="306" y="1123"/>
                  </a:lnTo>
                  <a:lnTo>
                    <a:pt x="306" y="1122"/>
                  </a:lnTo>
                  <a:lnTo>
                    <a:pt x="307" y="1122"/>
                  </a:lnTo>
                  <a:lnTo>
                    <a:pt x="307" y="1121"/>
                  </a:lnTo>
                  <a:lnTo>
                    <a:pt x="307" y="1120"/>
                  </a:lnTo>
                  <a:lnTo>
                    <a:pt x="307" y="1119"/>
                  </a:lnTo>
                  <a:lnTo>
                    <a:pt x="307" y="1118"/>
                  </a:lnTo>
                  <a:lnTo>
                    <a:pt x="309" y="1116"/>
                  </a:lnTo>
                  <a:lnTo>
                    <a:pt x="311" y="1115"/>
                  </a:lnTo>
                  <a:lnTo>
                    <a:pt x="312" y="1115"/>
                  </a:lnTo>
                  <a:lnTo>
                    <a:pt x="313" y="1114"/>
                  </a:lnTo>
                  <a:lnTo>
                    <a:pt x="312" y="1114"/>
                  </a:lnTo>
                  <a:lnTo>
                    <a:pt x="312" y="1113"/>
                  </a:lnTo>
                  <a:lnTo>
                    <a:pt x="311" y="1112"/>
                  </a:lnTo>
                  <a:lnTo>
                    <a:pt x="311" y="1113"/>
                  </a:lnTo>
                  <a:lnTo>
                    <a:pt x="307" y="1114"/>
                  </a:lnTo>
                  <a:lnTo>
                    <a:pt x="305" y="1115"/>
                  </a:lnTo>
                  <a:lnTo>
                    <a:pt x="305" y="1116"/>
                  </a:lnTo>
                  <a:lnTo>
                    <a:pt x="304" y="1116"/>
                  </a:lnTo>
                  <a:lnTo>
                    <a:pt x="304" y="1118"/>
                  </a:lnTo>
                  <a:lnTo>
                    <a:pt x="303" y="1119"/>
                  </a:lnTo>
                  <a:lnTo>
                    <a:pt x="303" y="1121"/>
                  </a:lnTo>
                  <a:lnTo>
                    <a:pt x="303" y="1122"/>
                  </a:lnTo>
                  <a:lnTo>
                    <a:pt x="302" y="1123"/>
                  </a:lnTo>
                  <a:lnTo>
                    <a:pt x="301" y="1123"/>
                  </a:lnTo>
                  <a:lnTo>
                    <a:pt x="300" y="1123"/>
                  </a:lnTo>
                  <a:lnTo>
                    <a:pt x="299" y="1124"/>
                  </a:lnTo>
                  <a:lnTo>
                    <a:pt x="297" y="1124"/>
                  </a:lnTo>
                  <a:lnTo>
                    <a:pt x="298" y="1123"/>
                  </a:lnTo>
                  <a:lnTo>
                    <a:pt x="301" y="1121"/>
                  </a:lnTo>
                  <a:lnTo>
                    <a:pt x="300" y="1121"/>
                  </a:lnTo>
                  <a:lnTo>
                    <a:pt x="300" y="1120"/>
                  </a:lnTo>
                  <a:lnTo>
                    <a:pt x="299" y="1121"/>
                  </a:lnTo>
                  <a:lnTo>
                    <a:pt x="298" y="1122"/>
                  </a:lnTo>
                  <a:lnTo>
                    <a:pt x="297" y="1123"/>
                  </a:lnTo>
                  <a:lnTo>
                    <a:pt x="296" y="1124"/>
                  </a:lnTo>
                  <a:lnTo>
                    <a:pt x="292" y="1124"/>
                  </a:lnTo>
                  <a:lnTo>
                    <a:pt x="290" y="1125"/>
                  </a:lnTo>
                  <a:lnTo>
                    <a:pt x="288" y="1124"/>
                  </a:lnTo>
                  <a:lnTo>
                    <a:pt x="288" y="1122"/>
                  </a:lnTo>
                  <a:lnTo>
                    <a:pt x="287" y="1121"/>
                  </a:lnTo>
                  <a:lnTo>
                    <a:pt x="286" y="1121"/>
                  </a:lnTo>
                  <a:lnTo>
                    <a:pt x="285" y="1121"/>
                  </a:lnTo>
                  <a:lnTo>
                    <a:pt x="285" y="1120"/>
                  </a:lnTo>
                  <a:lnTo>
                    <a:pt x="286" y="1120"/>
                  </a:lnTo>
                  <a:lnTo>
                    <a:pt x="287" y="1119"/>
                  </a:lnTo>
                  <a:lnTo>
                    <a:pt x="287" y="1118"/>
                  </a:lnTo>
                  <a:lnTo>
                    <a:pt x="286" y="1118"/>
                  </a:lnTo>
                  <a:lnTo>
                    <a:pt x="288" y="1117"/>
                  </a:lnTo>
                  <a:lnTo>
                    <a:pt x="289" y="1116"/>
                  </a:lnTo>
                  <a:lnTo>
                    <a:pt x="291" y="1116"/>
                  </a:lnTo>
                  <a:lnTo>
                    <a:pt x="293" y="1116"/>
                  </a:lnTo>
                  <a:lnTo>
                    <a:pt x="294" y="1116"/>
                  </a:lnTo>
                  <a:lnTo>
                    <a:pt x="294" y="1115"/>
                  </a:lnTo>
                  <a:lnTo>
                    <a:pt x="293" y="1114"/>
                  </a:lnTo>
                  <a:lnTo>
                    <a:pt x="292" y="1113"/>
                  </a:lnTo>
                  <a:lnTo>
                    <a:pt x="291" y="1113"/>
                  </a:lnTo>
                  <a:lnTo>
                    <a:pt x="290" y="1113"/>
                  </a:lnTo>
                  <a:lnTo>
                    <a:pt x="291" y="1110"/>
                  </a:lnTo>
                  <a:lnTo>
                    <a:pt x="292" y="1110"/>
                  </a:lnTo>
                  <a:lnTo>
                    <a:pt x="293" y="1110"/>
                  </a:lnTo>
                  <a:lnTo>
                    <a:pt x="295" y="1109"/>
                  </a:lnTo>
                  <a:lnTo>
                    <a:pt x="296" y="1111"/>
                  </a:lnTo>
                  <a:lnTo>
                    <a:pt x="296" y="1110"/>
                  </a:lnTo>
                  <a:lnTo>
                    <a:pt x="295" y="1108"/>
                  </a:lnTo>
                  <a:lnTo>
                    <a:pt x="295" y="1106"/>
                  </a:lnTo>
                  <a:lnTo>
                    <a:pt x="296" y="1105"/>
                  </a:lnTo>
                  <a:lnTo>
                    <a:pt x="297" y="1105"/>
                  </a:lnTo>
                  <a:lnTo>
                    <a:pt x="297" y="1102"/>
                  </a:lnTo>
                  <a:lnTo>
                    <a:pt x="297" y="1101"/>
                  </a:lnTo>
                  <a:lnTo>
                    <a:pt x="297" y="1100"/>
                  </a:lnTo>
                  <a:lnTo>
                    <a:pt x="299" y="1100"/>
                  </a:lnTo>
                  <a:lnTo>
                    <a:pt x="301" y="1098"/>
                  </a:lnTo>
                  <a:lnTo>
                    <a:pt x="302" y="1098"/>
                  </a:lnTo>
                  <a:lnTo>
                    <a:pt x="302" y="1096"/>
                  </a:lnTo>
                  <a:lnTo>
                    <a:pt x="302" y="1097"/>
                  </a:lnTo>
                  <a:lnTo>
                    <a:pt x="303" y="1097"/>
                  </a:lnTo>
                  <a:lnTo>
                    <a:pt x="303" y="1098"/>
                  </a:lnTo>
                  <a:lnTo>
                    <a:pt x="304" y="1098"/>
                  </a:lnTo>
                  <a:lnTo>
                    <a:pt x="305" y="1101"/>
                  </a:lnTo>
                  <a:lnTo>
                    <a:pt x="306" y="1102"/>
                  </a:lnTo>
                  <a:lnTo>
                    <a:pt x="307" y="1102"/>
                  </a:lnTo>
                  <a:lnTo>
                    <a:pt x="307" y="1103"/>
                  </a:lnTo>
                  <a:lnTo>
                    <a:pt x="311" y="1105"/>
                  </a:lnTo>
                  <a:lnTo>
                    <a:pt x="312" y="1105"/>
                  </a:lnTo>
                  <a:lnTo>
                    <a:pt x="313" y="1105"/>
                  </a:lnTo>
                  <a:lnTo>
                    <a:pt x="313" y="1104"/>
                  </a:lnTo>
                  <a:lnTo>
                    <a:pt x="312" y="1104"/>
                  </a:lnTo>
                  <a:lnTo>
                    <a:pt x="311" y="1104"/>
                  </a:lnTo>
                  <a:lnTo>
                    <a:pt x="310" y="1103"/>
                  </a:lnTo>
                  <a:lnTo>
                    <a:pt x="309" y="1102"/>
                  </a:lnTo>
                  <a:lnTo>
                    <a:pt x="310" y="1102"/>
                  </a:lnTo>
                  <a:lnTo>
                    <a:pt x="310" y="1101"/>
                  </a:lnTo>
                  <a:lnTo>
                    <a:pt x="309" y="1100"/>
                  </a:lnTo>
                  <a:lnTo>
                    <a:pt x="310" y="1100"/>
                  </a:lnTo>
                  <a:lnTo>
                    <a:pt x="312" y="1098"/>
                  </a:lnTo>
                  <a:lnTo>
                    <a:pt x="313" y="1097"/>
                  </a:lnTo>
                  <a:lnTo>
                    <a:pt x="313" y="1098"/>
                  </a:lnTo>
                  <a:lnTo>
                    <a:pt x="314" y="1098"/>
                  </a:lnTo>
                  <a:lnTo>
                    <a:pt x="315" y="1100"/>
                  </a:lnTo>
                  <a:lnTo>
                    <a:pt x="316" y="1100"/>
                  </a:lnTo>
                  <a:lnTo>
                    <a:pt x="317" y="1098"/>
                  </a:lnTo>
                  <a:lnTo>
                    <a:pt x="318" y="1098"/>
                  </a:lnTo>
                  <a:lnTo>
                    <a:pt x="319" y="1098"/>
                  </a:lnTo>
                  <a:lnTo>
                    <a:pt x="320" y="1097"/>
                  </a:lnTo>
                  <a:lnTo>
                    <a:pt x="319" y="1097"/>
                  </a:lnTo>
                  <a:lnTo>
                    <a:pt x="319" y="1096"/>
                  </a:lnTo>
                  <a:lnTo>
                    <a:pt x="318" y="1096"/>
                  </a:lnTo>
                  <a:lnTo>
                    <a:pt x="317" y="1097"/>
                  </a:lnTo>
                  <a:lnTo>
                    <a:pt x="315" y="1097"/>
                  </a:lnTo>
                  <a:lnTo>
                    <a:pt x="315" y="1096"/>
                  </a:lnTo>
                  <a:lnTo>
                    <a:pt x="315" y="1095"/>
                  </a:lnTo>
                  <a:lnTo>
                    <a:pt x="315" y="1094"/>
                  </a:lnTo>
                  <a:lnTo>
                    <a:pt x="314" y="1094"/>
                  </a:lnTo>
                  <a:lnTo>
                    <a:pt x="313" y="1095"/>
                  </a:lnTo>
                  <a:lnTo>
                    <a:pt x="311" y="1095"/>
                  </a:lnTo>
                  <a:lnTo>
                    <a:pt x="310" y="1096"/>
                  </a:lnTo>
                  <a:lnTo>
                    <a:pt x="309" y="1097"/>
                  </a:lnTo>
                  <a:lnTo>
                    <a:pt x="307" y="1097"/>
                  </a:lnTo>
                  <a:lnTo>
                    <a:pt x="306" y="1098"/>
                  </a:lnTo>
                  <a:lnTo>
                    <a:pt x="305" y="1097"/>
                  </a:lnTo>
                  <a:lnTo>
                    <a:pt x="304" y="1097"/>
                  </a:lnTo>
                  <a:lnTo>
                    <a:pt x="303" y="1097"/>
                  </a:lnTo>
                  <a:lnTo>
                    <a:pt x="302" y="1096"/>
                  </a:lnTo>
                  <a:lnTo>
                    <a:pt x="303" y="1096"/>
                  </a:lnTo>
                  <a:lnTo>
                    <a:pt x="303" y="1095"/>
                  </a:lnTo>
                  <a:lnTo>
                    <a:pt x="302" y="1094"/>
                  </a:lnTo>
                  <a:lnTo>
                    <a:pt x="301" y="1094"/>
                  </a:lnTo>
                  <a:lnTo>
                    <a:pt x="298" y="1097"/>
                  </a:lnTo>
                  <a:lnTo>
                    <a:pt x="297" y="1096"/>
                  </a:lnTo>
                  <a:lnTo>
                    <a:pt x="298" y="1095"/>
                  </a:lnTo>
                  <a:lnTo>
                    <a:pt x="298" y="1093"/>
                  </a:lnTo>
                  <a:lnTo>
                    <a:pt x="300" y="1091"/>
                  </a:lnTo>
                  <a:lnTo>
                    <a:pt x="301" y="1091"/>
                  </a:lnTo>
                  <a:lnTo>
                    <a:pt x="301" y="1090"/>
                  </a:lnTo>
                  <a:lnTo>
                    <a:pt x="301" y="1088"/>
                  </a:lnTo>
                  <a:lnTo>
                    <a:pt x="301" y="1086"/>
                  </a:lnTo>
                  <a:lnTo>
                    <a:pt x="301" y="1085"/>
                  </a:lnTo>
                  <a:lnTo>
                    <a:pt x="301" y="1084"/>
                  </a:lnTo>
                  <a:lnTo>
                    <a:pt x="302" y="1084"/>
                  </a:lnTo>
                  <a:lnTo>
                    <a:pt x="303" y="1084"/>
                  </a:lnTo>
                  <a:lnTo>
                    <a:pt x="304" y="1084"/>
                  </a:lnTo>
                  <a:lnTo>
                    <a:pt x="306" y="1085"/>
                  </a:lnTo>
                  <a:lnTo>
                    <a:pt x="309" y="1086"/>
                  </a:lnTo>
                  <a:lnTo>
                    <a:pt x="311" y="1087"/>
                  </a:lnTo>
                  <a:lnTo>
                    <a:pt x="314" y="1090"/>
                  </a:lnTo>
                  <a:lnTo>
                    <a:pt x="314" y="1088"/>
                  </a:lnTo>
                  <a:lnTo>
                    <a:pt x="315" y="1088"/>
                  </a:lnTo>
                  <a:lnTo>
                    <a:pt x="315" y="1087"/>
                  </a:lnTo>
                  <a:lnTo>
                    <a:pt x="313" y="1087"/>
                  </a:lnTo>
                  <a:lnTo>
                    <a:pt x="314" y="1086"/>
                  </a:lnTo>
                  <a:lnTo>
                    <a:pt x="314" y="1085"/>
                  </a:lnTo>
                  <a:lnTo>
                    <a:pt x="315" y="1085"/>
                  </a:lnTo>
                  <a:lnTo>
                    <a:pt x="314" y="1085"/>
                  </a:lnTo>
                  <a:lnTo>
                    <a:pt x="312" y="1085"/>
                  </a:lnTo>
                  <a:lnTo>
                    <a:pt x="311" y="1085"/>
                  </a:lnTo>
                  <a:lnTo>
                    <a:pt x="310" y="1084"/>
                  </a:lnTo>
                  <a:lnTo>
                    <a:pt x="311" y="1083"/>
                  </a:lnTo>
                  <a:lnTo>
                    <a:pt x="310" y="1082"/>
                  </a:lnTo>
                  <a:lnTo>
                    <a:pt x="309" y="1082"/>
                  </a:lnTo>
                  <a:lnTo>
                    <a:pt x="306" y="1081"/>
                  </a:lnTo>
                  <a:lnTo>
                    <a:pt x="305" y="1081"/>
                  </a:lnTo>
                  <a:lnTo>
                    <a:pt x="303" y="1081"/>
                  </a:lnTo>
                  <a:lnTo>
                    <a:pt x="303" y="1080"/>
                  </a:lnTo>
                  <a:lnTo>
                    <a:pt x="303" y="1078"/>
                  </a:lnTo>
                  <a:lnTo>
                    <a:pt x="306" y="1077"/>
                  </a:lnTo>
                  <a:lnTo>
                    <a:pt x="309" y="1076"/>
                  </a:lnTo>
                  <a:lnTo>
                    <a:pt x="311" y="1075"/>
                  </a:lnTo>
                  <a:lnTo>
                    <a:pt x="311" y="1073"/>
                  </a:lnTo>
                  <a:lnTo>
                    <a:pt x="312" y="1073"/>
                  </a:lnTo>
                  <a:lnTo>
                    <a:pt x="315" y="1074"/>
                  </a:lnTo>
                  <a:lnTo>
                    <a:pt x="316" y="1074"/>
                  </a:lnTo>
                  <a:lnTo>
                    <a:pt x="318" y="1075"/>
                  </a:lnTo>
                  <a:lnTo>
                    <a:pt x="320" y="1076"/>
                  </a:lnTo>
                  <a:lnTo>
                    <a:pt x="321" y="1076"/>
                  </a:lnTo>
                  <a:lnTo>
                    <a:pt x="323" y="1076"/>
                  </a:lnTo>
                  <a:lnTo>
                    <a:pt x="324" y="1076"/>
                  </a:lnTo>
                  <a:lnTo>
                    <a:pt x="323" y="1075"/>
                  </a:lnTo>
                  <a:lnTo>
                    <a:pt x="323" y="1074"/>
                  </a:lnTo>
                  <a:lnTo>
                    <a:pt x="322" y="1073"/>
                  </a:lnTo>
                  <a:lnTo>
                    <a:pt x="322" y="1072"/>
                  </a:lnTo>
                  <a:lnTo>
                    <a:pt x="321" y="1071"/>
                  </a:lnTo>
                  <a:lnTo>
                    <a:pt x="321" y="1070"/>
                  </a:lnTo>
                  <a:lnTo>
                    <a:pt x="322" y="1067"/>
                  </a:lnTo>
                  <a:lnTo>
                    <a:pt x="322" y="1066"/>
                  </a:lnTo>
                  <a:lnTo>
                    <a:pt x="322" y="1065"/>
                  </a:lnTo>
                  <a:lnTo>
                    <a:pt x="322" y="1064"/>
                  </a:lnTo>
                  <a:lnTo>
                    <a:pt x="321" y="1064"/>
                  </a:lnTo>
                  <a:lnTo>
                    <a:pt x="321" y="1063"/>
                  </a:lnTo>
                  <a:lnTo>
                    <a:pt x="320" y="1063"/>
                  </a:lnTo>
                  <a:lnTo>
                    <a:pt x="318" y="1062"/>
                  </a:lnTo>
                  <a:lnTo>
                    <a:pt x="317" y="1062"/>
                  </a:lnTo>
                  <a:lnTo>
                    <a:pt x="316" y="1062"/>
                  </a:lnTo>
                  <a:lnTo>
                    <a:pt x="316" y="1061"/>
                  </a:lnTo>
                  <a:lnTo>
                    <a:pt x="315" y="1060"/>
                  </a:lnTo>
                  <a:lnTo>
                    <a:pt x="315" y="1059"/>
                  </a:lnTo>
                  <a:lnTo>
                    <a:pt x="317" y="1058"/>
                  </a:lnTo>
                  <a:lnTo>
                    <a:pt x="317" y="1057"/>
                  </a:lnTo>
                  <a:lnTo>
                    <a:pt x="316" y="1057"/>
                  </a:lnTo>
                  <a:lnTo>
                    <a:pt x="316" y="1056"/>
                  </a:lnTo>
                  <a:lnTo>
                    <a:pt x="317" y="1056"/>
                  </a:lnTo>
                  <a:lnTo>
                    <a:pt x="318" y="1056"/>
                  </a:lnTo>
                  <a:lnTo>
                    <a:pt x="320" y="1057"/>
                  </a:lnTo>
                  <a:lnTo>
                    <a:pt x="321" y="1057"/>
                  </a:lnTo>
                  <a:lnTo>
                    <a:pt x="323" y="1057"/>
                  </a:lnTo>
                  <a:lnTo>
                    <a:pt x="324" y="1057"/>
                  </a:lnTo>
                  <a:lnTo>
                    <a:pt x="325" y="1057"/>
                  </a:lnTo>
                  <a:lnTo>
                    <a:pt x="326" y="1057"/>
                  </a:lnTo>
                  <a:lnTo>
                    <a:pt x="327" y="1056"/>
                  </a:lnTo>
                  <a:lnTo>
                    <a:pt x="327" y="1055"/>
                  </a:lnTo>
                  <a:lnTo>
                    <a:pt x="327" y="1054"/>
                  </a:lnTo>
                  <a:lnTo>
                    <a:pt x="327" y="1053"/>
                  </a:lnTo>
                  <a:lnTo>
                    <a:pt x="327" y="1052"/>
                  </a:lnTo>
                  <a:lnTo>
                    <a:pt x="327" y="1051"/>
                  </a:lnTo>
                  <a:lnTo>
                    <a:pt x="326" y="1051"/>
                  </a:lnTo>
                  <a:lnTo>
                    <a:pt x="324" y="1050"/>
                  </a:lnTo>
                  <a:lnTo>
                    <a:pt x="323" y="1050"/>
                  </a:lnTo>
                  <a:lnTo>
                    <a:pt x="322" y="1051"/>
                  </a:lnTo>
                  <a:lnTo>
                    <a:pt x="321" y="1051"/>
                  </a:lnTo>
                  <a:lnTo>
                    <a:pt x="321" y="1050"/>
                  </a:lnTo>
                  <a:lnTo>
                    <a:pt x="321" y="1049"/>
                  </a:lnTo>
                  <a:lnTo>
                    <a:pt x="321" y="1048"/>
                  </a:lnTo>
                  <a:lnTo>
                    <a:pt x="320" y="1048"/>
                  </a:lnTo>
                  <a:lnTo>
                    <a:pt x="320" y="1049"/>
                  </a:lnTo>
                  <a:lnTo>
                    <a:pt x="320" y="1050"/>
                  </a:lnTo>
                  <a:lnTo>
                    <a:pt x="319" y="1051"/>
                  </a:lnTo>
                  <a:lnTo>
                    <a:pt x="318" y="1051"/>
                  </a:lnTo>
                  <a:lnTo>
                    <a:pt x="317" y="1051"/>
                  </a:lnTo>
                  <a:lnTo>
                    <a:pt x="314" y="1051"/>
                  </a:lnTo>
                  <a:lnTo>
                    <a:pt x="313" y="1052"/>
                  </a:lnTo>
                  <a:lnTo>
                    <a:pt x="309" y="1052"/>
                  </a:lnTo>
                  <a:lnTo>
                    <a:pt x="305" y="1054"/>
                  </a:lnTo>
                  <a:lnTo>
                    <a:pt x="303" y="1054"/>
                  </a:lnTo>
                  <a:lnTo>
                    <a:pt x="302" y="1054"/>
                  </a:lnTo>
                  <a:lnTo>
                    <a:pt x="302" y="1053"/>
                  </a:lnTo>
                  <a:lnTo>
                    <a:pt x="301" y="1053"/>
                  </a:lnTo>
                  <a:lnTo>
                    <a:pt x="299" y="1053"/>
                  </a:lnTo>
                  <a:lnTo>
                    <a:pt x="295" y="1052"/>
                  </a:lnTo>
                  <a:lnTo>
                    <a:pt x="295" y="1051"/>
                  </a:lnTo>
                  <a:lnTo>
                    <a:pt x="297" y="1051"/>
                  </a:lnTo>
                  <a:lnTo>
                    <a:pt x="298" y="1050"/>
                  </a:lnTo>
                  <a:lnTo>
                    <a:pt x="299" y="1050"/>
                  </a:lnTo>
                  <a:lnTo>
                    <a:pt x="300" y="1050"/>
                  </a:lnTo>
                  <a:lnTo>
                    <a:pt x="301" y="1049"/>
                  </a:lnTo>
                  <a:lnTo>
                    <a:pt x="301" y="1048"/>
                  </a:lnTo>
                  <a:lnTo>
                    <a:pt x="302" y="1047"/>
                  </a:lnTo>
                  <a:lnTo>
                    <a:pt x="303" y="1049"/>
                  </a:lnTo>
                  <a:lnTo>
                    <a:pt x="303" y="1051"/>
                  </a:lnTo>
                  <a:lnTo>
                    <a:pt x="304" y="1051"/>
                  </a:lnTo>
                  <a:lnTo>
                    <a:pt x="305" y="1050"/>
                  </a:lnTo>
                  <a:lnTo>
                    <a:pt x="305" y="1049"/>
                  </a:lnTo>
                  <a:lnTo>
                    <a:pt x="307" y="1049"/>
                  </a:lnTo>
                  <a:lnTo>
                    <a:pt x="306" y="1048"/>
                  </a:lnTo>
                  <a:lnTo>
                    <a:pt x="304" y="1047"/>
                  </a:lnTo>
                  <a:lnTo>
                    <a:pt x="304" y="1046"/>
                  </a:lnTo>
                  <a:lnTo>
                    <a:pt x="303" y="1045"/>
                  </a:lnTo>
                  <a:lnTo>
                    <a:pt x="302" y="1045"/>
                  </a:lnTo>
                  <a:lnTo>
                    <a:pt x="300" y="1044"/>
                  </a:lnTo>
                  <a:lnTo>
                    <a:pt x="298" y="1044"/>
                  </a:lnTo>
                  <a:lnTo>
                    <a:pt x="296" y="1044"/>
                  </a:lnTo>
                  <a:lnTo>
                    <a:pt x="295" y="1045"/>
                  </a:lnTo>
                  <a:lnTo>
                    <a:pt x="294" y="1046"/>
                  </a:lnTo>
                  <a:lnTo>
                    <a:pt x="293" y="1048"/>
                  </a:lnTo>
                  <a:lnTo>
                    <a:pt x="292" y="1049"/>
                  </a:lnTo>
                  <a:lnTo>
                    <a:pt x="290" y="1050"/>
                  </a:lnTo>
                  <a:lnTo>
                    <a:pt x="290" y="1051"/>
                  </a:lnTo>
                  <a:lnTo>
                    <a:pt x="289" y="1051"/>
                  </a:lnTo>
                  <a:lnTo>
                    <a:pt x="288" y="1050"/>
                  </a:lnTo>
                  <a:lnTo>
                    <a:pt x="287" y="1050"/>
                  </a:lnTo>
                  <a:lnTo>
                    <a:pt x="287" y="1049"/>
                  </a:lnTo>
                  <a:lnTo>
                    <a:pt x="286" y="1049"/>
                  </a:lnTo>
                  <a:lnTo>
                    <a:pt x="288" y="1046"/>
                  </a:lnTo>
                  <a:lnTo>
                    <a:pt x="288" y="1045"/>
                  </a:lnTo>
                  <a:lnTo>
                    <a:pt x="287" y="1045"/>
                  </a:lnTo>
                  <a:lnTo>
                    <a:pt x="287" y="1046"/>
                  </a:lnTo>
                  <a:lnTo>
                    <a:pt x="286" y="1047"/>
                  </a:lnTo>
                  <a:lnTo>
                    <a:pt x="285" y="1047"/>
                  </a:lnTo>
                  <a:lnTo>
                    <a:pt x="285" y="1046"/>
                  </a:lnTo>
                  <a:lnTo>
                    <a:pt x="284" y="1046"/>
                  </a:lnTo>
                  <a:lnTo>
                    <a:pt x="282" y="1046"/>
                  </a:lnTo>
                  <a:lnTo>
                    <a:pt x="277" y="1045"/>
                  </a:lnTo>
                  <a:lnTo>
                    <a:pt x="276" y="1044"/>
                  </a:lnTo>
                  <a:lnTo>
                    <a:pt x="275" y="1044"/>
                  </a:lnTo>
                  <a:lnTo>
                    <a:pt x="274" y="1043"/>
                  </a:lnTo>
                  <a:lnTo>
                    <a:pt x="274" y="1042"/>
                  </a:lnTo>
                  <a:lnTo>
                    <a:pt x="273" y="1042"/>
                  </a:lnTo>
                  <a:lnTo>
                    <a:pt x="273" y="1041"/>
                  </a:lnTo>
                  <a:lnTo>
                    <a:pt x="271" y="1040"/>
                  </a:lnTo>
                  <a:lnTo>
                    <a:pt x="270" y="1040"/>
                  </a:lnTo>
                  <a:lnTo>
                    <a:pt x="269" y="1041"/>
                  </a:lnTo>
                  <a:lnTo>
                    <a:pt x="268" y="1041"/>
                  </a:lnTo>
                  <a:lnTo>
                    <a:pt x="267" y="1040"/>
                  </a:lnTo>
                  <a:lnTo>
                    <a:pt x="266" y="1039"/>
                  </a:lnTo>
                  <a:lnTo>
                    <a:pt x="264" y="1038"/>
                  </a:lnTo>
                  <a:lnTo>
                    <a:pt x="263" y="1036"/>
                  </a:lnTo>
                  <a:lnTo>
                    <a:pt x="263" y="1035"/>
                  </a:lnTo>
                  <a:lnTo>
                    <a:pt x="264" y="1035"/>
                  </a:lnTo>
                  <a:lnTo>
                    <a:pt x="263" y="1034"/>
                  </a:lnTo>
                  <a:lnTo>
                    <a:pt x="263" y="1033"/>
                  </a:lnTo>
                  <a:lnTo>
                    <a:pt x="263" y="1032"/>
                  </a:lnTo>
                  <a:lnTo>
                    <a:pt x="262" y="1031"/>
                  </a:lnTo>
                  <a:lnTo>
                    <a:pt x="260" y="1025"/>
                  </a:lnTo>
                  <a:lnTo>
                    <a:pt x="259" y="1024"/>
                  </a:lnTo>
                  <a:lnTo>
                    <a:pt x="258" y="1022"/>
                  </a:lnTo>
                  <a:lnTo>
                    <a:pt x="257" y="1021"/>
                  </a:lnTo>
                  <a:lnTo>
                    <a:pt x="255" y="1017"/>
                  </a:lnTo>
                  <a:lnTo>
                    <a:pt x="253" y="1014"/>
                  </a:lnTo>
                  <a:lnTo>
                    <a:pt x="251" y="1012"/>
                  </a:lnTo>
                  <a:lnTo>
                    <a:pt x="250" y="1011"/>
                  </a:lnTo>
                  <a:lnTo>
                    <a:pt x="250" y="1010"/>
                  </a:lnTo>
                  <a:lnTo>
                    <a:pt x="248" y="1009"/>
                  </a:lnTo>
                  <a:lnTo>
                    <a:pt x="246" y="1008"/>
                  </a:lnTo>
                  <a:lnTo>
                    <a:pt x="244" y="1006"/>
                  </a:lnTo>
                  <a:lnTo>
                    <a:pt x="241" y="1003"/>
                  </a:lnTo>
                  <a:lnTo>
                    <a:pt x="238" y="1002"/>
                  </a:lnTo>
                  <a:lnTo>
                    <a:pt x="235" y="1001"/>
                  </a:lnTo>
                  <a:lnTo>
                    <a:pt x="231" y="999"/>
                  </a:lnTo>
                  <a:lnTo>
                    <a:pt x="225" y="996"/>
                  </a:lnTo>
                  <a:lnTo>
                    <a:pt x="224" y="996"/>
                  </a:lnTo>
                  <a:lnTo>
                    <a:pt x="223" y="994"/>
                  </a:lnTo>
                  <a:lnTo>
                    <a:pt x="221" y="993"/>
                  </a:lnTo>
                  <a:lnTo>
                    <a:pt x="221" y="992"/>
                  </a:lnTo>
                  <a:lnTo>
                    <a:pt x="221" y="991"/>
                  </a:lnTo>
                  <a:lnTo>
                    <a:pt x="221" y="990"/>
                  </a:lnTo>
                  <a:lnTo>
                    <a:pt x="221" y="989"/>
                  </a:lnTo>
                  <a:lnTo>
                    <a:pt x="220" y="989"/>
                  </a:lnTo>
                  <a:lnTo>
                    <a:pt x="219" y="988"/>
                  </a:lnTo>
                  <a:lnTo>
                    <a:pt x="219" y="987"/>
                  </a:lnTo>
                  <a:lnTo>
                    <a:pt x="219" y="986"/>
                  </a:lnTo>
                  <a:lnTo>
                    <a:pt x="218" y="985"/>
                  </a:lnTo>
                  <a:lnTo>
                    <a:pt x="219" y="984"/>
                  </a:lnTo>
                  <a:lnTo>
                    <a:pt x="219" y="983"/>
                  </a:lnTo>
                  <a:lnTo>
                    <a:pt x="218" y="982"/>
                  </a:lnTo>
                  <a:lnTo>
                    <a:pt x="218" y="981"/>
                  </a:lnTo>
                  <a:lnTo>
                    <a:pt x="216" y="977"/>
                  </a:lnTo>
                  <a:lnTo>
                    <a:pt x="214" y="975"/>
                  </a:lnTo>
                  <a:lnTo>
                    <a:pt x="213" y="969"/>
                  </a:lnTo>
                  <a:lnTo>
                    <a:pt x="212" y="968"/>
                  </a:lnTo>
                  <a:lnTo>
                    <a:pt x="211" y="968"/>
                  </a:lnTo>
                  <a:lnTo>
                    <a:pt x="210" y="967"/>
                  </a:lnTo>
                  <a:lnTo>
                    <a:pt x="212" y="965"/>
                  </a:lnTo>
                  <a:lnTo>
                    <a:pt x="212" y="963"/>
                  </a:lnTo>
                  <a:lnTo>
                    <a:pt x="212" y="962"/>
                  </a:lnTo>
                  <a:lnTo>
                    <a:pt x="213" y="962"/>
                  </a:lnTo>
                  <a:lnTo>
                    <a:pt x="214" y="962"/>
                  </a:lnTo>
                  <a:lnTo>
                    <a:pt x="217" y="960"/>
                  </a:lnTo>
                  <a:lnTo>
                    <a:pt x="219" y="959"/>
                  </a:lnTo>
                  <a:lnTo>
                    <a:pt x="220" y="959"/>
                  </a:lnTo>
                  <a:lnTo>
                    <a:pt x="224" y="957"/>
                  </a:lnTo>
                  <a:lnTo>
                    <a:pt x="226" y="956"/>
                  </a:lnTo>
                  <a:lnTo>
                    <a:pt x="227" y="956"/>
                  </a:lnTo>
                  <a:lnTo>
                    <a:pt x="228" y="956"/>
                  </a:lnTo>
                  <a:lnTo>
                    <a:pt x="231" y="957"/>
                  </a:lnTo>
                  <a:lnTo>
                    <a:pt x="235" y="961"/>
                  </a:lnTo>
                  <a:lnTo>
                    <a:pt x="237" y="961"/>
                  </a:lnTo>
                  <a:lnTo>
                    <a:pt x="237" y="962"/>
                  </a:lnTo>
                  <a:lnTo>
                    <a:pt x="238" y="962"/>
                  </a:lnTo>
                  <a:lnTo>
                    <a:pt x="239" y="962"/>
                  </a:lnTo>
                  <a:lnTo>
                    <a:pt x="240" y="963"/>
                  </a:lnTo>
                  <a:lnTo>
                    <a:pt x="241" y="963"/>
                  </a:lnTo>
                  <a:lnTo>
                    <a:pt x="242" y="965"/>
                  </a:lnTo>
                  <a:lnTo>
                    <a:pt x="247" y="967"/>
                  </a:lnTo>
                  <a:lnTo>
                    <a:pt x="250" y="968"/>
                  </a:lnTo>
                  <a:lnTo>
                    <a:pt x="251" y="968"/>
                  </a:lnTo>
                  <a:lnTo>
                    <a:pt x="253" y="968"/>
                  </a:lnTo>
                  <a:lnTo>
                    <a:pt x="254" y="968"/>
                  </a:lnTo>
                  <a:lnTo>
                    <a:pt x="255" y="968"/>
                  </a:lnTo>
                  <a:lnTo>
                    <a:pt x="258" y="968"/>
                  </a:lnTo>
                  <a:lnTo>
                    <a:pt x="260" y="969"/>
                  </a:lnTo>
                  <a:lnTo>
                    <a:pt x="262" y="970"/>
                  </a:lnTo>
                  <a:lnTo>
                    <a:pt x="264" y="971"/>
                  </a:lnTo>
                  <a:lnTo>
                    <a:pt x="266" y="973"/>
                  </a:lnTo>
                  <a:lnTo>
                    <a:pt x="268" y="975"/>
                  </a:lnTo>
                  <a:lnTo>
                    <a:pt x="269" y="976"/>
                  </a:lnTo>
                  <a:lnTo>
                    <a:pt x="270" y="977"/>
                  </a:lnTo>
                  <a:lnTo>
                    <a:pt x="270" y="978"/>
                  </a:lnTo>
                  <a:lnTo>
                    <a:pt x="271" y="978"/>
                  </a:lnTo>
                  <a:lnTo>
                    <a:pt x="276" y="985"/>
                  </a:lnTo>
                  <a:lnTo>
                    <a:pt x="278" y="987"/>
                  </a:lnTo>
                  <a:lnTo>
                    <a:pt x="279" y="988"/>
                  </a:lnTo>
                  <a:lnTo>
                    <a:pt x="280" y="989"/>
                  </a:lnTo>
                  <a:lnTo>
                    <a:pt x="281" y="990"/>
                  </a:lnTo>
                  <a:lnTo>
                    <a:pt x="285" y="998"/>
                  </a:lnTo>
                  <a:lnTo>
                    <a:pt x="287" y="999"/>
                  </a:lnTo>
                  <a:lnTo>
                    <a:pt x="288" y="1002"/>
                  </a:lnTo>
                  <a:lnTo>
                    <a:pt x="289" y="1003"/>
                  </a:lnTo>
                  <a:lnTo>
                    <a:pt x="290" y="1003"/>
                  </a:lnTo>
                  <a:lnTo>
                    <a:pt x="291" y="1006"/>
                  </a:lnTo>
                  <a:lnTo>
                    <a:pt x="292" y="1006"/>
                  </a:lnTo>
                  <a:lnTo>
                    <a:pt x="293" y="1007"/>
                  </a:lnTo>
                  <a:lnTo>
                    <a:pt x="293" y="1008"/>
                  </a:lnTo>
                  <a:lnTo>
                    <a:pt x="294" y="1009"/>
                  </a:lnTo>
                  <a:lnTo>
                    <a:pt x="296" y="1010"/>
                  </a:lnTo>
                  <a:lnTo>
                    <a:pt x="297" y="1010"/>
                  </a:lnTo>
                  <a:lnTo>
                    <a:pt x="298" y="1010"/>
                  </a:lnTo>
                  <a:lnTo>
                    <a:pt x="299" y="1010"/>
                  </a:lnTo>
                  <a:lnTo>
                    <a:pt x="300" y="1011"/>
                  </a:lnTo>
                  <a:lnTo>
                    <a:pt x="301" y="1012"/>
                  </a:lnTo>
                  <a:lnTo>
                    <a:pt x="302" y="1013"/>
                  </a:lnTo>
                  <a:lnTo>
                    <a:pt x="303" y="1014"/>
                  </a:lnTo>
                  <a:lnTo>
                    <a:pt x="304" y="1014"/>
                  </a:lnTo>
                  <a:lnTo>
                    <a:pt x="305" y="1014"/>
                  </a:lnTo>
                  <a:lnTo>
                    <a:pt x="306" y="1016"/>
                  </a:lnTo>
                  <a:lnTo>
                    <a:pt x="309" y="1018"/>
                  </a:lnTo>
                  <a:lnTo>
                    <a:pt x="309" y="1019"/>
                  </a:lnTo>
                  <a:lnTo>
                    <a:pt x="310" y="1018"/>
                  </a:lnTo>
                  <a:lnTo>
                    <a:pt x="311" y="1018"/>
                  </a:lnTo>
                  <a:lnTo>
                    <a:pt x="313" y="1019"/>
                  </a:lnTo>
                  <a:lnTo>
                    <a:pt x="315" y="1021"/>
                  </a:lnTo>
                  <a:lnTo>
                    <a:pt x="316" y="1021"/>
                  </a:lnTo>
                  <a:lnTo>
                    <a:pt x="317" y="1023"/>
                  </a:lnTo>
                  <a:lnTo>
                    <a:pt x="318" y="1023"/>
                  </a:lnTo>
                  <a:lnTo>
                    <a:pt x="322" y="1024"/>
                  </a:lnTo>
                  <a:lnTo>
                    <a:pt x="323" y="1023"/>
                  </a:lnTo>
                  <a:lnTo>
                    <a:pt x="323" y="1022"/>
                  </a:lnTo>
                  <a:lnTo>
                    <a:pt x="324" y="1021"/>
                  </a:lnTo>
                  <a:lnTo>
                    <a:pt x="323" y="1020"/>
                  </a:lnTo>
                  <a:lnTo>
                    <a:pt x="323" y="1019"/>
                  </a:lnTo>
                  <a:lnTo>
                    <a:pt x="322" y="1018"/>
                  </a:lnTo>
                  <a:lnTo>
                    <a:pt x="322" y="1017"/>
                  </a:lnTo>
                  <a:lnTo>
                    <a:pt x="321" y="1018"/>
                  </a:lnTo>
                  <a:lnTo>
                    <a:pt x="320" y="1018"/>
                  </a:lnTo>
                  <a:lnTo>
                    <a:pt x="320" y="1016"/>
                  </a:lnTo>
                  <a:lnTo>
                    <a:pt x="322" y="1014"/>
                  </a:lnTo>
                  <a:lnTo>
                    <a:pt x="324" y="1013"/>
                  </a:lnTo>
                  <a:lnTo>
                    <a:pt x="323" y="1012"/>
                  </a:lnTo>
                  <a:lnTo>
                    <a:pt x="325" y="1011"/>
                  </a:lnTo>
                  <a:lnTo>
                    <a:pt x="325" y="1010"/>
                  </a:lnTo>
                  <a:lnTo>
                    <a:pt x="327" y="1009"/>
                  </a:lnTo>
                  <a:lnTo>
                    <a:pt x="327" y="1008"/>
                  </a:lnTo>
                  <a:lnTo>
                    <a:pt x="327" y="1007"/>
                  </a:lnTo>
                  <a:lnTo>
                    <a:pt x="327" y="1006"/>
                  </a:lnTo>
                  <a:lnTo>
                    <a:pt x="326" y="1007"/>
                  </a:lnTo>
                  <a:lnTo>
                    <a:pt x="324" y="1007"/>
                  </a:lnTo>
                  <a:lnTo>
                    <a:pt x="323" y="1009"/>
                  </a:lnTo>
                  <a:lnTo>
                    <a:pt x="322" y="1012"/>
                  </a:lnTo>
                  <a:lnTo>
                    <a:pt x="321" y="1012"/>
                  </a:lnTo>
                  <a:lnTo>
                    <a:pt x="320" y="1012"/>
                  </a:lnTo>
                  <a:lnTo>
                    <a:pt x="319" y="1014"/>
                  </a:lnTo>
                  <a:lnTo>
                    <a:pt x="318" y="1015"/>
                  </a:lnTo>
                  <a:lnTo>
                    <a:pt x="316" y="1014"/>
                  </a:lnTo>
                  <a:lnTo>
                    <a:pt x="314" y="1014"/>
                  </a:lnTo>
                  <a:lnTo>
                    <a:pt x="312" y="1013"/>
                  </a:lnTo>
                  <a:lnTo>
                    <a:pt x="311" y="1013"/>
                  </a:lnTo>
                  <a:lnTo>
                    <a:pt x="311" y="1012"/>
                  </a:lnTo>
                  <a:lnTo>
                    <a:pt x="310" y="1011"/>
                  </a:lnTo>
                  <a:lnTo>
                    <a:pt x="309" y="1011"/>
                  </a:lnTo>
                  <a:lnTo>
                    <a:pt x="309" y="1010"/>
                  </a:lnTo>
                  <a:lnTo>
                    <a:pt x="310" y="1009"/>
                  </a:lnTo>
                  <a:lnTo>
                    <a:pt x="312" y="1011"/>
                  </a:lnTo>
                  <a:lnTo>
                    <a:pt x="313" y="1010"/>
                  </a:lnTo>
                  <a:lnTo>
                    <a:pt x="313" y="1008"/>
                  </a:lnTo>
                  <a:lnTo>
                    <a:pt x="311" y="1004"/>
                  </a:lnTo>
                  <a:lnTo>
                    <a:pt x="310" y="1004"/>
                  </a:lnTo>
                  <a:lnTo>
                    <a:pt x="306" y="1006"/>
                  </a:lnTo>
                  <a:lnTo>
                    <a:pt x="304" y="1000"/>
                  </a:lnTo>
                  <a:lnTo>
                    <a:pt x="304" y="999"/>
                  </a:lnTo>
                  <a:lnTo>
                    <a:pt x="303" y="999"/>
                  </a:lnTo>
                  <a:lnTo>
                    <a:pt x="304" y="999"/>
                  </a:lnTo>
                  <a:lnTo>
                    <a:pt x="304" y="997"/>
                  </a:lnTo>
                  <a:lnTo>
                    <a:pt x="306" y="997"/>
                  </a:lnTo>
                  <a:lnTo>
                    <a:pt x="307" y="997"/>
                  </a:lnTo>
                  <a:lnTo>
                    <a:pt x="309" y="995"/>
                  </a:lnTo>
                  <a:lnTo>
                    <a:pt x="309" y="994"/>
                  </a:lnTo>
                  <a:lnTo>
                    <a:pt x="310" y="997"/>
                  </a:lnTo>
                  <a:lnTo>
                    <a:pt x="310" y="998"/>
                  </a:lnTo>
                  <a:lnTo>
                    <a:pt x="313" y="1002"/>
                  </a:lnTo>
                  <a:lnTo>
                    <a:pt x="315" y="1004"/>
                  </a:lnTo>
                  <a:lnTo>
                    <a:pt x="316" y="1007"/>
                  </a:lnTo>
                  <a:lnTo>
                    <a:pt x="317" y="1006"/>
                  </a:lnTo>
                  <a:lnTo>
                    <a:pt x="317" y="1004"/>
                  </a:lnTo>
                  <a:lnTo>
                    <a:pt x="316" y="1003"/>
                  </a:lnTo>
                  <a:lnTo>
                    <a:pt x="317" y="1002"/>
                  </a:lnTo>
                  <a:lnTo>
                    <a:pt x="316" y="1001"/>
                  </a:lnTo>
                  <a:lnTo>
                    <a:pt x="315" y="1000"/>
                  </a:lnTo>
                  <a:lnTo>
                    <a:pt x="316" y="1000"/>
                  </a:lnTo>
                  <a:lnTo>
                    <a:pt x="317" y="1000"/>
                  </a:lnTo>
                  <a:lnTo>
                    <a:pt x="318" y="1001"/>
                  </a:lnTo>
                  <a:lnTo>
                    <a:pt x="320" y="1004"/>
                  </a:lnTo>
                  <a:lnTo>
                    <a:pt x="320" y="1002"/>
                  </a:lnTo>
                  <a:lnTo>
                    <a:pt x="318" y="999"/>
                  </a:lnTo>
                  <a:lnTo>
                    <a:pt x="319" y="998"/>
                  </a:lnTo>
                  <a:lnTo>
                    <a:pt x="319" y="997"/>
                  </a:lnTo>
                  <a:lnTo>
                    <a:pt x="317" y="998"/>
                  </a:lnTo>
                  <a:lnTo>
                    <a:pt x="316" y="998"/>
                  </a:lnTo>
                  <a:lnTo>
                    <a:pt x="315" y="998"/>
                  </a:lnTo>
                  <a:lnTo>
                    <a:pt x="314" y="997"/>
                  </a:lnTo>
                  <a:lnTo>
                    <a:pt x="314" y="996"/>
                  </a:lnTo>
                  <a:lnTo>
                    <a:pt x="316" y="994"/>
                  </a:lnTo>
                  <a:lnTo>
                    <a:pt x="317" y="994"/>
                  </a:lnTo>
                  <a:lnTo>
                    <a:pt x="318" y="993"/>
                  </a:lnTo>
                  <a:lnTo>
                    <a:pt x="320" y="993"/>
                  </a:lnTo>
                  <a:lnTo>
                    <a:pt x="321" y="994"/>
                  </a:lnTo>
                  <a:lnTo>
                    <a:pt x="324" y="997"/>
                  </a:lnTo>
                  <a:lnTo>
                    <a:pt x="325" y="997"/>
                  </a:lnTo>
                  <a:lnTo>
                    <a:pt x="326" y="996"/>
                  </a:lnTo>
                  <a:lnTo>
                    <a:pt x="326" y="995"/>
                  </a:lnTo>
                  <a:lnTo>
                    <a:pt x="325" y="994"/>
                  </a:lnTo>
                  <a:lnTo>
                    <a:pt x="323" y="993"/>
                  </a:lnTo>
                  <a:lnTo>
                    <a:pt x="322" y="993"/>
                  </a:lnTo>
                  <a:lnTo>
                    <a:pt x="323" y="993"/>
                  </a:lnTo>
                  <a:lnTo>
                    <a:pt x="323" y="992"/>
                  </a:lnTo>
                  <a:lnTo>
                    <a:pt x="322" y="992"/>
                  </a:lnTo>
                  <a:lnTo>
                    <a:pt x="320" y="991"/>
                  </a:lnTo>
                  <a:lnTo>
                    <a:pt x="318" y="990"/>
                  </a:lnTo>
                  <a:lnTo>
                    <a:pt x="317" y="990"/>
                  </a:lnTo>
                  <a:lnTo>
                    <a:pt x="315" y="991"/>
                  </a:lnTo>
                  <a:lnTo>
                    <a:pt x="314" y="992"/>
                  </a:lnTo>
                  <a:lnTo>
                    <a:pt x="313" y="992"/>
                  </a:lnTo>
                  <a:lnTo>
                    <a:pt x="313" y="991"/>
                  </a:lnTo>
                  <a:lnTo>
                    <a:pt x="314" y="990"/>
                  </a:lnTo>
                  <a:lnTo>
                    <a:pt x="314" y="986"/>
                  </a:lnTo>
                  <a:lnTo>
                    <a:pt x="315" y="983"/>
                  </a:lnTo>
                  <a:lnTo>
                    <a:pt x="315" y="982"/>
                  </a:lnTo>
                  <a:lnTo>
                    <a:pt x="314" y="983"/>
                  </a:lnTo>
                  <a:lnTo>
                    <a:pt x="314" y="985"/>
                  </a:lnTo>
                  <a:lnTo>
                    <a:pt x="313" y="986"/>
                  </a:lnTo>
                  <a:lnTo>
                    <a:pt x="312" y="987"/>
                  </a:lnTo>
                  <a:lnTo>
                    <a:pt x="312" y="988"/>
                  </a:lnTo>
                  <a:lnTo>
                    <a:pt x="310" y="987"/>
                  </a:lnTo>
                  <a:lnTo>
                    <a:pt x="309" y="987"/>
                  </a:lnTo>
                  <a:lnTo>
                    <a:pt x="303" y="985"/>
                  </a:lnTo>
                  <a:lnTo>
                    <a:pt x="303" y="984"/>
                  </a:lnTo>
                  <a:lnTo>
                    <a:pt x="303" y="983"/>
                  </a:lnTo>
                  <a:lnTo>
                    <a:pt x="303" y="982"/>
                  </a:lnTo>
                  <a:lnTo>
                    <a:pt x="304" y="981"/>
                  </a:lnTo>
                  <a:lnTo>
                    <a:pt x="305" y="981"/>
                  </a:lnTo>
                  <a:lnTo>
                    <a:pt x="307" y="982"/>
                  </a:lnTo>
                  <a:lnTo>
                    <a:pt x="310" y="982"/>
                  </a:lnTo>
                  <a:lnTo>
                    <a:pt x="310" y="981"/>
                  </a:lnTo>
                  <a:lnTo>
                    <a:pt x="309" y="980"/>
                  </a:lnTo>
                  <a:lnTo>
                    <a:pt x="310" y="980"/>
                  </a:lnTo>
                  <a:lnTo>
                    <a:pt x="310" y="978"/>
                  </a:lnTo>
                  <a:lnTo>
                    <a:pt x="311" y="978"/>
                  </a:lnTo>
                  <a:lnTo>
                    <a:pt x="312" y="978"/>
                  </a:lnTo>
                  <a:lnTo>
                    <a:pt x="315" y="980"/>
                  </a:lnTo>
                  <a:lnTo>
                    <a:pt x="315" y="981"/>
                  </a:lnTo>
                  <a:lnTo>
                    <a:pt x="317" y="981"/>
                  </a:lnTo>
                  <a:lnTo>
                    <a:pt x="317" y="983"/>
                  </a:lnTo>
                  <a:lnTo>
                    <a:pt x="318" y="984"/>
                  </a:lnTo>
                  <a:lnTo>
                    <a:pt x="319" y="984"/>
                  </a:lnTo>
                  <a:lnTo>
                    <a:pt x="319" y="985"/>
                  </a:lnTo>
                  <a:lnTo>
                    <a:pt x="320" y="985"/>
                  </a:lnTo>
                  <a:lnTo>
                    <a:pt x="321" y="987"/>
                  </a:lnTo>
                  <a:lnTo>
                    <a:pt x="323" y="989"/>
                  </a:lnTo>
                  <a:lnTo>
                    <a:pt x="324" y="989"/>
                  </a:lnTo>
                  <a:lnTo>
                    <a:pt x="325" y="989"/>
                  </a:lnTo>
                  <a:lnTo>
                    <a:pt x="326" y="989"/>
                  </a:lnTo>
                  <a:lnTo>
                    <a:pt x="327" y="989"/>
                  </a:lnTo>
                  <a:lnTo>
                    <a:pt x="327" y="988"/>
                  </a:lnTo>
                  <a:lnTo>
                    <a:pt x="328" y="987"/>
                  </a:lnTo>
                  <a:lnTo>
                    <a:pt x="327" y="986"/>
                  </a:lnTo>
                  <a:lnTo>
                    <a:pt x="324" y="986"/>
                  </a:lnTo>
                  <a:lnTo>
                    <a:pt x="324" y="985"/>
                  </a:lnTo>
                  <a:lnTo>
                    <a:pt x="324" y="983"/>
                  </a:lnTo>
                  <a:lnTo>
                    <a:pt x="324" y="982"/>
                  </a:lnTo>
                  <a:lnTo>
                    <a:pt x="323" y="981"/>
                  </a:lnTo>
                  <a:lnTo>
                    <a:pt x="322" y="981"/>
                  </a:lnTo>
                  <a:lnTo>
                    <a:pt x="321" y="980"/>
                  </a:lnTo>
                  <a:lnTo>
                    <a:pt x="320" y="978"/>
                  </a:lnTo>
                  <a:lnTo>
                    <a:pt x="320" y="977"/>
                  </a:lnTo>
                  <a:lnTo>
                    <a:pt x="321" y="976"/>
                  </a:lnTo>
                  <a:lnTo>
                    <a:pt x="322" y="975"/>
                  </a:lnTo>
                  <a:lnTo>
                    <a:pt x="323" y="973"/>
                  </a:lnTo>
                  <a:lnTo>
                    <a:pt x="323" y="972"/>
                  </a:lnTo>
                  <a:lnTo>
                    <a:pt x="322" y="973"/>
                  </a:lnTo>
                  <a:lnTo>
                    <a:pt x="320" y="973"/>
                  </a:lnTo>
                  <a:lnTo>
                    <a:pt x="319" y="975"/>
                  </a:lnTo>
                  <a:lnTo>
                    <a:pt x="318" y="975"/>
                  </a:lnTo>
                  <a:lnTo>
                    <a:pt x="316" y="973"/>
                  </a:lnTo>
                  <a:lnTo>
                    <a:pt x="314" y="973"/>
                  </a:lnTo>
                  <a:lnTo>
                    <a:pt x="314" y="972"/>
                  </a:lnTo>
                  <a:lnTo>
                    <a:pt x="314" y="971"/>
                  </a:lnTo>
                  <a:lnTo>
                    <a:pt x="314" y="970"/>
                  </a:lnTo>
                  <a:lnTo>
                    <a:pt x="314" y="969"/>
                  </a:lnTo>
                  <a:lnTo>
                    <a:pt x="312" y="969"/>
                  </a:lnTo>
                  <a:lnTo>
                    <a:pt x="310" y="967"/>
                  </a:lnTo>
                  <a:lnTo>
                    <a:pt x="307" y="966"/>
                  </a:lnTo>
                  <a:lnTo>
                    <a:pt x="306" y="966"/>
                  </a:lnTo>
                  <a:lnTo>
                    <a:pt x="305" y="965"/>
                  </a:lnTo>
                  <a:lnTo>
                    <a:pt x="305" y="964"/>
                  </a:lnTo>
                  <a:lnTo>
                    <a:pt x="304" y="964"/>
                  </a:lnTo>
                  <a:lnTo>
                    <a:pt x="303" y="964"/>
                  </a:lnTo>
                  <a:lnTo>
                    <a:pt x="302" y="963"/>
                  </a:lnTo>
                  <a:lnTo>
                    <a:pt x="302" y="961"/>
                  </a:lnTo>
                  <a:lnTo>
                    <a:pt x="301" y="960"/>
                  </a:lnTo>
                  <a:lnTo>
                    <a:pt x="299" y="957"/>
                  </a:lnTo>
                  <a:lnTo>
                    <a:pt x="295" y="954"/>
                  </a:lnTo>
                  <a:lnTo>
                    <a:pt x="295" y="953"/>
                  </a:lnTo>
                  <a:lnTo>
                    <a:pt x="296" y="952"/>
                  </a:lnTo>
                  <a:lnTo>
                    <a:pt x="297" y="952"/>
                  </a:lnTo>
                  <a:lnTo>
                    <a:pt x="297" y="951"/>
                  </a:lnTo>
                  <a:lnTo>
                    <a:pt x="297" y="950"/>
                  </a:lnTo>
                  <a:lnTo>
                    <a:pt x="299" y="951"/>
                  </a:lnTo>
                  <a:lnTo>
                    <a:pt x="300" y="951"/>
                  </a:lnTo>
                  <a:lnTo>
                    <a:pt x="300" y="952"/>
                  </a:lnTo>
                  <a:lnTo>
                    <a:pt x="301" y="953"/>
                  </a:lnTo>
                  <a:lnTo>
                    <a:pt x="305" y="956"/>
                  </a:lnTo>
                  <a:lnTo>
                    <a:pt x="306" y="957"/>
                  </a:lnTo>
                  <a:lnTo>
                    <a:pt x="310" y="959"/>
                  </a:lnTo>
                  <a:lnTo>
                    <a:pt x="311" y="960"/>
                  </a:lnTo>
                  <a:lnTo>
                    <a:pt x="313" y="962"/>
                  </a:lnTo>
                  <a:lnTo>
                    <a:pt x="315" y="963"/>
                  </a:lnTo>
                  <a:lnTo>
                    <a:pt x="317" y="964"/>
                  </a:lnTo>
                  <a:lnTo>
                    <a:pt x="318" y="964"/>
                  </a:lnTo>
                  <a:lnTo>
                    <a:pt x="319" y="963"/>
                  </a:lnTo>
                  <a:lnTo>
                    <a:pt x="320" y="963"/>
                  </a:lnTo>
                  <a:lnTo>
                    <a:pt x="321" y="963"/>
                  </a:lnTo>
                  <a:lnTo>
                    <a:pt x="322" y="963"/>
                  </a:lnTo>
                  <a:lnTo>
                    <a:pt x="323" y="964"/>
                  </a:lnTo>
                  <a:lnTo>
                    <a:pt x="323" y="963"/>
                  </a:lnTo>
                  <a:lnTo>
                    <a:pt x="324" y="963"/>
                  </a:lnTo>
                  <a:lnTo>
                    <a:pt x="324" y="962"/>
                  </a:lnTo>
                  <a:lnTo>
                    <a:pt x="324" y="961"/>
                  </a:lnTo>
                  <a:lnTo>
                    <a:pt x="324" y="960"/>
                  </a:lnTo>
                  <a:lnTo>
                    <a:pt x="322" y="960"/>
                  </a:lnTo>
                  <a:lnTo>
                    <a:pt x="321" y="960"/>
                  </a:lnTo>
                  <a:lnTo>
                    <a:pt x="319" y="960"/>
                  </a:lnTo>
                  <a:lnTo>
                    <a:pt x="317" y="960"/>
                  </a:lnTo>
                  <a:lnTo>
                    <a:pt x="316" y="960"/>
                  </a:lnTo>
                  <a:lnTo>
                    <a:pt x="315" y="959"/>
                  </a:lnTo>
                  <a:lnTo>
                    <a:pt x="314" y="958"/>
                  </a:lnTo>
                  <a:lnTo>
                    <a:pt x="312" y="956"/>
                  </a:lnTo>
                  <a:lnTo>
                    <a:pt x="310" y="955"/>
                  </a:lnTo>
                  <a:lnTo>
                    <a:pt x="309" y="954"/>
                  </a:lnTo>
                  <a:lnTo>
                    <a:pt x="309" y="953"/>
                  </a:lnTo>
                  <a:lnTo>
                    <a:pt x="310" y="952"/>
                  </a:lnTo>
                  <a:lnTo>
                    <a:pt x="311" y="952"/>
                  </a:lnTo>
                  <a:lnTo>
                    <a:pt x="313" y="953"/>
                  </a:lnTo>
                  <a:lnTo>
                    <a:pt x="313" y="954"/>
                  </a:lnTo>
                  <a:lnTo>
                    <a:pt x="314" y="954"/>
                  </a:lnTo>
                  <a:lnTo>
                    <a:pt x="314" y="953"/>
                  </a:lnTo>
                  <a:lnTo>
                    <a:pt x="314" y="952"/>
                  </a:lnTo>
                  <a:lnTo>
                    <a:pt x="313" y="952"/>
                  </a:lnTo>
                  <a:lnTo>
                    <a:pt x="312" y="951"/>
                  </a:lnTo>
                  <a:lnTo>
                    <a:pt x="312" y="950"/>
                  </a:lnTo>
                  <a:lnTo>
                    <a:pt x="313" y="950"/>
                  </a:lnTo>
                  <a:lnTo>
                    <a:pt x="313" y="949"/>
                  </a:lnTo>
                  <a:lnTo>
                    <a:pt x="314" y="950"/>
                  </a:lnTo>
                  <a:lnTo>
                    <a:pt x="316" y="949"/>
                  </a:lnTo>
                  <a:lnTo>
                    <a:pt x="316" y="950"/>
                  </a:lnTo>
                  <a:lnTo>
                    <a:pt x="317" y="950"/>
                  </a:lnTo>
                  <a:lnTo>
                    <a:pt x="317" y="951"/>
                  </a:lnTo>
                  <a:lnTo>
                    <a:pt x="318" y="951"/>
                  </a:lnTo>
                  <a:lnTo>
                    <a:pt x="317" y="950"/>
                  </a:lnTo>
                  <a:lnTo>
                    <a:pt x="317" y="949"/>
                  </a:lnTo>
                  <a:lnTo>
                    <a:pt x="317" y="948"/>
                  </a:lnTo>
                  <a:lnTo>
                    <a:pt x="318" y="948"/>
                  </a:lnTo>
                  <a:lnTo>
                    <a:pt x="317" y="948"/>
                  </a:lnTo>
                  <a:lnTo>
                    <a:pt x="316" y="948"/>
                  </a:lnTo>
                  <a:lnTo>
                    <a:pt x="315" y="948"/>
                  </a:lnTo>
                  <a:lnTo>
                    <a:pt x="314" y="948"/>
                  </a:lnTo>
                  <a:lnTo>
                    <a:pt x="313" y="948"/>
                  </a:lnTo>
                  <a:lnTo>
                    <a:pt x="312" y="948"/>
                  </a:lnTo>
                  <a:lnTo>
                    <a:pt x="311" y="949"/>
                  </a:lnTo>
                  <a:lnTo>
                    <a:pt x="310" y="949"/>
                  </a:lnTo>
                  <a:lnTo>
                    <a:pt x="307" y="950"/>
                  </a:lnTo>
                  <a:lnTo>
                    <a:pt x="306" y="949"/>
                  </a:lnTo>
                  <a:lnTo>
                    <a:pt x="305" y="949"/>
                  </a:lnTo>
                  <a:lnTo>
                    <a:pt x="303" y="946"/>
                  </a:lnTo>
                  <a:lnTo>
                    <a:pt x="302" y="946"/>
                  </a:lnTo>
                  <a:lnTo>
                    <a:pt x="301" y="945"/>
                  </a:lnTo>
                  <a:lnTo>
                    <a:pt x="299" y="946"/>
                  </a:lnTo>
                  <a:lnTo>
                    <a:pt x="297" y="946"/>
                  </a:lnTo>
                  <a:lnTo>
                    <a:pt x="295" y="946"/>
                  </a:lnTo>
                  <a:lnTo>
                    <a:pt x="294" y="947"/>
                  </a:lnTo>
                  <a:lnTo>
                    <a:pt x="293" y="948"/>
                  </a:lnTo>
                  <a:lnTo>
                    <a:pt x="293" y="947"/>
                  </a:lnTo>
                  <a:lnTo>
                    <a:pt x="291" y="947"/>
                  </a:lnTo>
                  <a:lnTo>
                    <a:pt x="289" y="946"/>
                  </a:lnTo>
                  <a:lnTo>
                    <a:pt x="289" y="945"/>
                  </a:lnTo>
                  <a:lnTo>
                    <a:pt x="289" y="944"/>
                  </a:lnTo>
                  <a:lnTo>
                    <a:pt x="290" y="941"/>
                  </a:lnTo>
                  <a:lnTo>
                    <a:pt x="292" y="940"/>
                  </a:lnTo>
                  <a:lnTo>
                    <a:pt x="294" y="939"/>
                  </a:lnTo>
                  <a:lnTo>
                    <a:pt x="295" y="937"/>
                  </a:lnTo>
                  <a:lnTo>
                    <a:pt x="296" y="936"/>
                  </a:lnTo>
                  <a:lnTo>
                    <a:pt x="297" y="936"/>
                  </a:lnTo>
                  <a:lnTo>
                    <a:pt x="299" y="935"/>
                  </a:lnTo>
                  <a:lnTo>
                    <a:pt x="300" y="934"/>
                  </a:lnTo>
                  <a:lnTo>
                    <a:pt x="301" y="934"/>
                  </a:lnTo>
                  <a:lnTo>
                    <a:pt x="302" y="933"/>
                  </a:lnTo>
                  <a:lnTo>
                    <a:pt x="302" y="934"/>
                  </a:lnTo>
                  <a:lnTo>
                    <a:pt x="303" y="934"/>
                  </a:lnTo>
                  <a:lnTo>
                    <a:pt x="304" y="934"/>
                  </a:lnTo>
                  <a:lnTo>
                    <a:pt x="307" y="936"/>
                  </a:lnTo>
                  <a:lnTo>
                    <a:pt x="310" y="936"/>
                  </a:lnTo>
                  <a:lnTo>
                    <a:pt x="311" y="936"/>
                  </a:lnTo>
                  <a:lnTo>
                    <a:pt x="312" y="936"/>
                  </a:lnTo>
                  <a:lnTo>
                    <a:pt x="312" y="935"/>
                  </a:lnTo>
                  <a:lnTo>
                    <a:pt x="313" y="935"/>
                  </a:lnTo>
                  <a:lnTo>
                    <a:pt x="313" y="934"/>
                  </a:lnTo>
                  <a:lnTo>
                    <a:pt x="312" y="933"/>
                  </a:lnTo>
                  <a:lnTo>
                    <a:pt x="312" y="932"/>
                  </a:lnTo>
                  <a:lnTo>
                    <a:pt x="313" y="932"/>
                  </a:lnTo>
                  <a:lnTo>
                    <a:pt x="313" y="931"/>
                  </a:lnTo>
                  <a:lnTo>
                    <a:pt x="312" y="930"/>
                  </a:lnTo>
                  <a:lnTo>
                    <a:pt x="309" y="929"/>
                  </a:lnTo>
                  <a:lnTo>
                    <a:pt x="307" y="928"/>
                  </a:lnTo>
                  <a:lnTo>
                    <a:pt x="309" y="928"/>
                  </a:lnTo>
                  <a:lnTo>
                    <a:pt x="309" y="927"/>
                  </a:lnTo>
                  <a:lnTo>
                    <a:pt x="310" y="926"/>
                  </a:lnTo>
                  <a:lnTo>
                    <a:pt x="310" y="925"/>
                  </a:lnTo>
                  <a:lnTo>
                    <a:pt x="309" y="925"/>
                  </a:lnTo>
                  <a:lnTo>
                    <a:pt x="306" y="926"/>
                  </a:lnTo>
                  <a:lnTo>
                    <a:pt x="304" y="927"/>
                  </a:lnTo>
                  <a:lnTo>
                    <a:pt x="296" y="934"/>
                  </a:lnTo>
                  <a:lnTo>
                    <a:pt x="293" y="935"/>
                  </a:lnTo>
                  <a:lnTo>
                    <a:pt x="292" y="935"/>
                  </a:lnTo>
                  <a:lnTo>
                    <a:pt x="292" y="936"/>
                  </a:lnTo>
                  <a:lnTo>
                    <a:pt x="291" y="937"/>
                  </a:lnTo>
                  <a:lnTo>
                    <a:pt x="289" y="938"/>
                  </a:lnTo>
                  <a:lnTo>
                    <a:pt x="288" y="937"/>
                  </a:lnTo>
                  <a:lnTo>
                    <a:pt x="287" y="938"/>
                  </a:lnTo>
                  <a:lnTo>
                    <a:pt x="286" y="939"/>
                  </a:lnTo>
                  <a:lnTo>
                    <a:pt x="285" y="940"/>
                  </a:lnTo>
                  <a:lnTo>
                    <a:pt x="282" y="939"/>
                  </a:lnTo>
                  <a:lnTo>
                    <a:pt x="281" y="937"/>
                  </a:lnTo>
                  <a:lnTo>
                    <a:pt x="282" y="934"/>
                  </a:lnTo>
                  <a:lnTo>
                    <a:pt x="283" y="934"/>
                  </a:lnTo>
                  <a:lnTo>
                    <a:pt x="283" y="932"/>
                  </a:lnTo>
                  <a:lnTo>
                    <a:pt x="284" y="932"/>
                  </a:lnTo>
                  <a:lnTo>
                    <a:pt x="287" y="933"/>
                  </a:lnTo>
                  <a:lnTo>
                    <a:pt x="289" y="932"/>
                  </a:lnTo>
                  <a:lnTo>
                    <a:pt x="290" y="930"/>
                  </a:lnTo>
                  <a:lnTo>
                    <a:pt x="291" y="929"/>
                  </a:lnTo>
                  <a:lnTo>
                    <a:pt x="291" y="928"/>
                  </a:lnTo>
                  <a:lnTo>
                    <a:pt x="291" y="927"/>
                  </a:lnTo>
                  <a:lnTo>
                    <a:pt x="292" y="923"/>
                  </a:lnTo>
                  <a:lnTo>
                    <a:pt x="292" y="922"/>
                  </a:lnTo>
                  <a:lnTo>
                    <a:pt x="295" y="921"/>
                  </a:lnTo>
                  <a:lnTo>
                    <a:pt x="299" y="919"/>
                  </a:lnTo>
                  <a:lnTo>
                    <a:pt x="300" y="919"/>
                  </a:lnTo>
                  <a:lnTo>
                    <a:pt x="302" y="918"/>
                  </a:lnTo>
                  <a:lnTo>
                    <a:pt x="304" y="918"/>
                  </a:lnTo>
                  <a:lnTo>
                    <a:pt x="305" y="918"/>
                  </a:lnTo>
                  <a:lnTo>
                    <a:pt x="309" y="918"/>
                  </a:lnTo>
                  <a:lnTo>
                    <a:pt x="311" y="918"/>
                  </a:lnTo>
                  <a:lnTo>
                    <a:pt x="312" y="918"/>
                  </a:lnTo>
                  <a:lnTo>
                    <a:pt x="313" y="918"/>
                  </a:lnTo>
                  <a:lnTo>
                    <a:pt x="314" y="918"/>
                  </a:lnTo>
                  <a:lnTo>
                    <a:pt x="314" y="919"/>
                  </a:lnTo>
                  <a:lnTo>
                    <a:pt x="315" y="919"/>
                  </a:lnTo>
                  <a:lnTo>
                    <a:pt x="316" y="919"/>
                  </a:lnTo>
                  <a:lnTo>
                    <a:pt x="317" y="919"/>
                  </a:lnTo>
                  <a:lnTo>
                    <a:pt x="318" y="920"/>
                  </a:lnTo>
                  <a:lnTo>
                    <a:pt x="319" y="919"/>
                  </a:lnTo>
                  <a:lnTo>
                    <a:pt x="320" y="919"/>
                  </a:lnTo>
                  <a:lnTo>
                    <a:pt x="320" y="918"/>
                  </a:lnTo>
                  <a:lnTo>
                    <a:pt x="320" y="917"/>
                  </a:lnTo>
                  <a:lnTo>
                    <a:pt x="319" y="916"/>
                  </a:lnTo>
                  <a:lnTo>
                    <a:pt x="318" y="916"/>
                  </a:lnTo>
                  <a:lnTo>
                    <a:pt x="318" y="915"/>
                  </a:lnTo>
                  <a:lnTo>
                    <a:pt x="317" y="915"/>
                  </a:lnTo>
                  <a:lnTo>
                    <a:pt x="316" y="914"/>
                  </a:lnTo>
                  <a:lnTo>
                    <a:pt x="315" y="913"/>
                  </a:lnTo>
                  <a:lnTo>
                    <a:pt x="313" y="913"/>
                  </a:lnTo>
                  <a:lnTo>
                    <a:pt x="312" y="913"/>
                  </a:lnTo>
                  <a:lnTo>
                    <a:pt x="309" y="913"/>
                  </a:lnTo>
                  <a:lnTo>
                    <a:pt x="309" y="914"/>
                  </a:lnTo>
                  <a:lnTo>
                    <a:pt x="306" y="914"/>
                  </a:lnTo>
                  <a:lnTo>
                    <a:pt x="305" y="915"/>
                  </a:lnTo>
                  <a:lnTo>
                    <a:pt x="301" y="915"/>
                  </a:lnTo>
                  <a:lnTo>
                    <a:pt x="301" y="916"/>
                  </a:lnTo>
                  <a:lnTo>
                    <a:pt x="299" y="916"/>
                  </a:lnTo>
                  <a:lnTo>
                    <a:pt x="297" y="917"/>
                  </a:lnTo>
                  <a:lnTo>
                    <a:pt x="296" y="918"/>
                  </a:lnTo>
                  <a:lnTo>
                    <a:pt x="294" y="919"/>
                  </a:lnTo>
                  <a:lnTo>
                    <a:pt x="293" y="919"/>
                  </a:lnTo>
                  <a:lnTo>
                    <a:pt x="292" y="919"/>
                  </a:lnTo>
                  <a:lnTo>
                    <a:pt x="290" y="918"/>
                  </a:lnTo>
                  <a:lnTo>
                    <a:pt x="288" y="919"/>
                  </a:lnTo>
                  <a:lnTo>
                    <a:pt x="285" y="919"/>
                  </a:lnTo>
                  <a:lnTo>
                    <a:pt x="283" y="918"/>
                  </a:lnTo>
                  <a:lnTo>
                    <a:pt x="282" y="918"/>
                  </a:lnTo>
                  <a:lnTo>
                    <a:pt x="281" y="917"/>
                  </a:lnTo>
                  <a:lnTo>
                    <a:pt x="280" y="917"/>
                  </a:lnTo>
                  <a:lnTo>
                    <a:pt x="278" y="915"/>
                  </a:lnTo>
                  <a:lnTo>
                    <a:pt x="274" y="913"/>
                  </a:lnTo>
                  <a:lnTo>
                    <a:pt x="273" y="911"/>
                  </a:lnTo>
                  <a:lnTo>
                    <a:pt x="274" y="910"/>
                  </a:lnTo>
                  <a:lnTo>
                    <a:pt x="276" y="909"/>
                  </a:lnTo>
                  <a:lnTo>
                    <a:pt x="276" y="908"/>
                  </a:lnTo>
                  <a:lnTo>
                    <a:pt x="277" y="908"/>
                  </a:lnTo>
                  <a:lnTo>
                    <a:pt x="280" y="908"/>
                  </a:lnTo>
                  <a:lnTo>
                    <a:pt x="280" y="907"/>
                  </a:lnTo>
                  <a:lnTo>
                    <a:pt x="281" y="906"/>
                  </a:lnTo>
                  <a:lnTo>
                    <a:pt x="283" y="905"/>
                  </a:lnTo>
                  <a:lnTo>
                    <a:pt x="284" y="905"/>
                  </a:lnTo>
                  <a:lnTo>
                    <a:pt x="285" y="904"/>
                  </a:lnTo>
                  <a:lnTo>
                    <a:pt x="286" y="904"/>
                  </a:lnTo>
                  <a:lnTo>
                    <a:pt x="290" y="903"/>
                  </a:lnTo>
                  <a:lnTo>
                    <a:pt x="294" y="903"/>
                  </a:lnTo>
                  <a:lnTo>
                    <a:pt x="295" y="902"/>
                  </a:lnTo>
                  <a:lnTo>
                    <a:pt x="297" y="903"/>
                  </a:lnTo>
                  <a:lnTo>
                    <a:pt x="301" y="904"/>
                  </a:lnTo>
                  <a:lnTo>
                    <a:pt x="302" y="903"/>
                  </a:lnTo>
                  <a:lnTo>
                    <a:pt x="303" y="903"/>
                  </a:lnTo>
                  <a:lnTo>
                    <a:pt x="305" y="903"/>
                  </a:lnTo>
                  <a:lnTo>
                    <a:pt x="306" y="903"/>
                  </a:lnTo>
                  <a:lnTo>
                    <a:pt x="310" y="903"/>
                  </a:lnTo>
                  <a:lnTo>
                    <a:pt x="310" y="902"/>
                  </a:lnTo>
                  <a:lnTo>
                    <a:pt x="312" y="901"/>
                  </a:lnTo>
                  <a:lnTo>
                    <a:pt x="313" y="900"/>
                  </a:lnTo>
                  <a:lnTo>
                    <a:pt x="315" y="898"/>
                  </a:lnTo>
                  <a:lnTo>
                    <a:pt x="315" y="897"/>
                  </a:lnTo>
                  <a:lnTo>
                    <a:pt x="316" y="897"/>
                  </a:lnTo>
                  <a:lnTo>
                    <a:pt x="316" y="895"/>
                  </a:lnTo>
                  <a:lnTo>
                    <a:pt x="317" y="894"/>
                  </a:lnTo>
                  <a:lnTo>
                    <a:pt x="316" y="894"/>
                  </a:lnTo>
                  <a:lnTo>
                    <a:pt x="316" y="893"/>
                  </a:lnTo>
                  <a:lnTo>
                    <a:pt x="316" y="892"/>
                  </a:lnTo>
                  <a:lnTo>
                    <a:pt x="315" y="891"/>
                  </a:lnTo>
                  <a:lnTo>
                    <a:pt x="314" y="891"/>
                  </a:lnTo>
                  <a:lnTo>
                    <a:pt x="314" y="892"/>
                  </a:lnTo>
                  <a:lnTo>
                    <a:pt x="313" y="892"/>
                  </a:lnTo>
                  <a:lnTo>
                    <a:pt x="311" y="896"/>
                  </a:lnTo>
                  <a:lnTo>
                    <a:pt x="309" y="897"/>
                  </a:lnTo>
                  <a:lnTo>
                    <a:pt x="306" y="898"/>
                  </a:lnTo>
                  <a:lnTo>
                    <a:pt x="304" y="899"/>
                  </a:lnTo>
                  <a:lnTo>
                    <a:pt x="303" y="899"/>
                  </a:lnTo>
                  <a:lnTo>
                    <a:pt x="301" y="900"/>
                  </a:lnTo>
                  <a:lnTo>
                    <a:pt x="300" y="899"/>
                  </a:lnTo>
                  <a:lnTo>
                    <a:pt x="298" y="899"/>
                  </a:lnTo>
                  <a:lnTo>
                    <a:pt x="297" y="898"/>
                  </a:lnTo>
                  <a:lnTo>
                    <a:pt x="295" y="898"/>
                  </a:lnTo>
                  <a:lnTo>
                    <a:pt x="295" y="897"/>
                  </a:lnTo>
                  <a:lnTo>
                    <a:pt x="292" y="896"/>
                  </a:lnTo>
                  <a:lnTo>
                    <a:pt x="289" y="896"/>
                  </a:lnTo>
                  <a:lnTo>
                    <a:pt x="289" y="895"/>
                  </a:lnTo>
                  <a:lnTo>
                    <a:pt x="290" y="895"/>
                  </a:lnTo>
                  <a:lnTo>
                    <a:pt x="290" y="893"/>
                  </a:lnTo>
                  <a:lnTo>
                    <a:pt x="291" y="892"/>
                  </a:lnTo>
                  <a:lnTo>
                    <a:pt x="291" y="891"/>
                  </a:lnTo>
                  <a:lnTo>
                    <a:pt x="291" y="890"/>
                  </a:lnTo>
                  <a:lnTo>
                    <a:pt x="290" y="890"/>
                  </a:lnTo>
                  <a:lnTo>
                    <a:pt x="289" y="890"/>
                  </a:lnTo>
                  <a:lnTo>
                    <a:pt x="287" y="890"/>
                  </a:lnTo>
                  <a:lnTo>
                    <a:pt x="286" y="890"/>
                  </a:lnTo>
                  <a:lnTo>
                    <a:pt x="285" y="889"/>
                  </a:lnTo>
                  <a:lnTo>
                    <a:pt x="281" y="889"/>
                  </a:lnTo>
                  <a:lnTo>
                    <a:pt x="278" y="887"/>
                  </a:lnTo>
                  <a:lnTo>
                    <a:pt x="276" y="886"/>
                  </a:lnTo>
                  <a:lnTo>
                    <a:pt x="275" y="886"/>
                  </a:lnTo>
                  <a:lnTo>
                    <a:pt x="274" y="886"/>
                  </a:lnTo>
                  <a:lnTo>
                    <a:pt x="273" y="885"/>
                  </a:lnTo>
                  <a:lnTo>
                    <a:pt x="271" y="884"/>
                  </a:lnTo>
                  <a:lnTo>
                    <a:pt x="274" y="883"/>
                  </a:lnTo>
                  <a:lnTo>
                    <a:pt x="276" y="879"/>
                  </a:lnTo>
                  <a:lnTo>
                    <a:pt x="278" y="878"/>
                  </a:lnTo>
                  <a:lnTo>
                    <a:pt x="281" y="877"/>
                  </a:lnTo>
                  <a:lnTo>
                    <a:pt x="284" y="876"/>
                  </a:lnTo>
                  <a:lnTo>
                    <a:pt x="285" y="875"/>
                  </a:lnTo>
                  <a:lnTo>
                    <a:pt x="286" y="874"/>
                  </a:lnTo>
                  <a:lnTo>
                    <a:pt x="286" y="873"/>
                  </a:lnTo>
                  <a:lnTo>
                    <a:pt x="286" y="872"/>
                  </a:lnTo>
                  <a:lnTo>
                    <a:pt x="285" y="872"/>
                  </a:lnTo>
                  <a:lnTo>
                    <a:pt x="285" y="871"/>
                  </a:lnTo>
                  <a:lnTo>
                    <a:pt x="286" y="870"/>
                  </a:lnTo>
                  <a:lnTo>
                    <a:pt x="289" y="867"/>
                  </a:lnTo>
                  <a:lnTo>
                    <a:pt x="290" y="866"/>
                  </a:lnTo>
                  <a:lnTo>
                    <a:pt x="291" y="865"/>
                  </a:lnTo>
                  <a:lnTo>
                    <a:pt x="292" y="864"/>
                  </a:lnTo>
                  <a:lnTo>
                    <a:pt x="293" y="863"/>
                  </a:lnTo>
                  <a:lnTo>
                    <a:pt x="293" y="862"/>
                  </a:lnTo>
                  <a:lnTo>
                    <a:pt x="293" y="861"/>
                  </a:lnTo>
                  <a:lnTo>
                    <a:pt x="291" y="861"/>
                  </a:lnTo>
                  <a:lnTo>
                    <a:pt x="289" y="862"/>
                  </a:lnTo>
                  <a:lnTo>
                    <a:pt x="287" y="864"/>
                  </a:lnTo>
                  <a:lnTo>
                    <a:pt x="285" y="865"/>
                  </a:lnTo>
                  <a:lnTo>
                    <a:pt x="284" y="867"/>
                  </a:lnTo>
                  <a:lnTo>
                    <a:pt x="283" y="867"/>
                  </a:lnTo>
                  <a:lnTo>
                    <a:pt x="283" y="868"/>
                  </a:lnTo>
                  <a:lnTo>
                    <a:pt x="282" y="869"/>
                  </a:lnTo>
                  <a:lnTo>
                    <a:pt x="282" y="870"/>
                  </a:lnTo>
                  <a:lnTo>
                    <a:pt x="282" y="872"/>
                  </a:lnTo>
                  <a:lnTo>
                    <a:pt x="281" y="874"/>
                  </a:lnTo>
                  <a:lnTo>
                    <a:pt x="278" y="874"/>
                  </a:lnTo>
                  <a:lnTo>
                    <a:pt x="276" y="875"/>
                  </a:lnTo>
                  <a:lnTo>
                    <a:pt x="273" y="877"/>
                  </a:lnTo>
                  <a:lnTo>
                    <a:pt x="271" y="877"/>
                  </a:lnTo>
                  <a:lnTo>
                    <a:pt x="270" y="877"/>
                  </a:lnTo>
                  <a:lnTo>
                    <a:pt x="270" y="876"/>
                  </a:lnTo>
                  <a:lnTo>
                    <a:pt x="274" y="872"/>
                  </a:lnTo>
                  <a:lnTo>
                    <a:pt x="274" y="871"/>
                  </a:lnTo>
                  <a:lnTo>
                    <a:pt x="274" y="868"/>
                  </a:lnTo>
                  <a:lnTo>
                    <a:pt x="274" y="865"/>
                  </a:lnTo>
                  <a:lnTo>
                    <a:pt x="273" y="863"/>
                  </a:lnTo>
                  <a:lnTo>
                    <a:pt x="274" y="859"/>
                  </a:lnTo>
                  <a:lnTo>
                    <a:pt x="275" y="857"/>
                  </a:lnTo>
                  <a:lnTo>
                    <a:pt x="275" y="856"/>
                  </a:lnTo>
                  <a:lnTo>
                    <a:pt x="275" y="855"/>
                  </a:lnTo>
                  <a:lnTo>
                    <a:pt x="275" y="854"/>
                  </a:lnTo>
                  <a:lnTo>
                    <a:pt x="275" y="853"/>
                  </a:lnTo>
                  <a:lnTo>
                    <a:pt x="275" y="852"/>
                  </a:lnTo>
                  <a:lnTo>
                    <a:pt x="275" y="851"/>
                  </a:lnTo>
                  <a:lnTo>
                    <a:pt x="274" y="850"/>
                  </a:lnTo>
                  <a:lnTo>
                    <a:pt x="273" y="848"/>
                  </a:lnTo>
                  <a:lnTo>
                    <a:pt x="271" y="847"/>
                  </a:lnTo>
                  <a:lnTo>
                    <a:pt x="270" y="845"/>
                  </a:lnTo>
                  <a:lnTo>
                    <a:pt x="269" y="844"/>
                  </a:lnTo>
                  <a:lnTo>
                    <a:pt x="269" y="843"/>
                  </a:lnTo>
                  <a:lnTo>
                    <a:pt x="269" y="841"/>
                  </a:lnTo>
                  <a:lnTo>
                    <a:pt x="269" y="839"/>
                  </a:lnTo>
                  <a:lnTo>
                    <a:pt x="270" y="834"/>
                  </a:lnTo>
                  <a:lnTo>
                    <a:pt x="270" y="833"/>
                  </a:lnTo>
                  <a:lnTo>
                    <a:pt x="270" y="832"/>
                  </a:lnTo>
                  <a:lnTo>
                    <a:pt x="270" y="830"/>
                  </a:lnTo>
                  <a:lnTo>
                    <a:pt x="269" y="830"/>
                  </a:lnTo>
                  <a:lnTo>
                    <a:pt x="269" y="829"/>
                  </a:lnTo>
                  <a:lnTo>
                    <a:pt x="268" y="830"/>
                  </a:lnTo>
                  <a:lnTo>
                    <a:pt x="267" y="836"/>
                  </a:lnTo>
                  <a:lnTo>
                    <a:pt x="266" y="842"/>
                  </a:lnTo>
                  <a:lnTo>
                    <a:pt x="267" y="845"/>
                  </a:lnTo>
                  <a:lnTo>
                    <a:pt x="269" y="848"/>
                  </a:lnTo>
                  <a:lnTo>
                    <a:pt x="270" y="851"/>
                  </a:lnTo>
                  <a:lnTo>
                    <a:pt x="271" y="852"/>
                  </a:lnTo>
                  <a:lnTo>
                    <a:pt x="271" y="853"/>
                  </a:lnTo>
                  <a:lnTo>
                    <a:pt x="271" y="855"/>
                  </a:lnTo>
                  <a:lnTo>
                    <a:pt x="271" y="856"/>
                  </a:lnTo>
                  <a:lnTo>
                    <a:pt x="271" y="858"/>
                  </a:lnTo>
                  <a:lnTo>
                    <a:pt x="270" y="862"/>
                  </a:lnTo>
                  <a:lnTo>
                    <a:pt x="270" y="865"/>
                  </a:lnTo>
                  <a:lnTo>
                    <a:pt x="270" y="866"/>
                  </a:lnTo>
                  <a:lnTo>
                    <a:pt x="270" y="868"/>
                  </a:lnTo>
                  <a:lnTo>
                    <a:pt x="270" y="869"/>
                  </a:lnTo>
                  <a:lnTo>
                    <a:pt x="270" y="870"/>
                  </a:lnTo>
                  <a:lnTo>
                    <a:pt x="269" y="872"/>
                  </a:lnTo>
                  <a:lnTo>
                    <a:pt x="267" y="874"/>
                  </a:lnTo>
                  <a:lnTo>
                    <a:pt x="266" y="876"/>
                  </a:lnTo>
                  <a:lnTo>
                    <a:pt x="265" y="876"/>
                  </a:lnTo>
                  <a:lnTo>
                    <a:pt x="265" y="877"/>
                  </a:lnTo>
                  <a:lnTo>
                    <a:pt x="263" y="878"/>
                  </a:lnTo>
                  <a:lnTo>
                    <a:pt x="261" y="878"/>
                  </a:lnTo>
                  <a:lnTo>
                    <a:pt x="261" y="877"/>
                  </a:lnTo>
                  <a:lnTo>
                    <a:pt x="260" y="877"/>
                  </a:lnTo>
                  <a:lnTo>
                    <a:pt x="259" y="877"/>
                  </a:lnTo>
                  <a:lnTo>
                    <a:pt x="259" y="876"/>
                  </a:lnTo>
                  <a:lnTo>
                    <a:pt x="258" y="876"/>
                  </a:lnTo>
                  <a:lnTo>
                    <a:pt x="257" y="875"/>
                  </a:lnTo>
                  <a:lnTo>
                    <a:pt x="255" y="875"/>
                  </a:lnTo>
                  <a:lnTo>
                    <a:pt x="255" y="876"/>
                  </a:lnTo>
                  <a:lnTo>
                    <a:pt x="255" y="877"/>
                  </a:lnTo>
                  <a:lnTo>
                    <a:pt x="258" y="879"/>
                  </a:lnTo>
                  <a:lnTo>
                    <a:pt x="258" y="881"/>
                  </a:lnTo>
                  <a:lnTo>
                    <a:pt x="258" y="883"/>
                  </a:lnTo>
                  <a:lnTo>
                    <a:pt x="258" y="884"/>
                  </a:lnTo>
                  <a:lnTo>
                    <a:pt x="257" y="884"/>
                  </a:lnTo>
                  <a:lnTo>
                    <a:pt x="257" y="886"/>
                  </a:lnTo>
                  <a:lnTo>
                    <a:pt x="256" y="887"/>
                  </a:lnTo>
                  <a:lnTo>
                    <a:pt x="255" y="887"/>
                  </a:lnTo>
                  <a:lnTo>
                    <a:pt x="254" y="886"/>
                  </a:lnTo>
                  <a:lnTo>
                    <a:pt x="253" y="885"/>
                  </a:lnTo>
                  <a:lnTo>
                    <a:pt x="252" y="884"/>
                  </a:lnTo>
                  <a:lnTo>
                    <a:pt x="251" y="883"/>
                  </a:lnTo>
                  <a:lnTo>
                    <a:pt x="251" y="882"/>
                  </a:lnTo>
                  <a:lnTo>
                    <a:pt x="251" y="881"/>
                  </a:lnTo>
                  <a:lnTo>
                    <a:pt x="250" y="881"/>
                  </a:lnTo>
                  <a:lnTo>
                    <a:pt x="249" y="882"/>
                  </a:lnTo>
                  <a:lnTo>
                    <a:pt x="249" y="883"/>
                  </a:lnTo>
                  <a:lnTo>
                    <a:pt x="247" y="884"/>
                  </a:lnTo>
                  <a:lnTo>
                    <a:pt x="247" y="885"/>
                  </a:lnTo>
                  <a:lnTo>
                    <a:pt x="247" y="886"/>
                  </a:lnTo>
                  <a:lnTo>
                    <a:pt x="246" y="886"/>
                  </a:lnTo>
                  <a:lnTo>
                    <a:pt x="247" y="886"/>
                  </a:lnTo>
                  <a:lnTo>
                    <a:pt x="248" y="887"/>
                  </a:lnTo>
                  <a:lnTo>
                    <a:pt x="249" y="889"/>
                  </a:lnTo>
                  <a:lnTo>
                    <a:pt x="251" y="891"/>
                  </a:lnTo>
                  <a:lnTo>
                    <a:pt x="251" y="892"/>
                  </a:lnTo>
                  <a:lnTo>
                    <a:pt x="250" y="898"/>
                  </a:lnTo>
                  <a:lnTo>
                    <a:pt x="248" y="903"/>
                  </a:lnTo>
                  <a:lnTo>
                    <a:pt x="247" y="903"/>
                  </a:lnTo>
                  <a:lnTo>
                    <a:pt x="244" y="903"/>
                  </a:lnTo>
                  <a:lnTo>
                    <a:pt x="243" y="903"/>
                  </a:lnTo>
                  <a:lnTo>
                    <a:pt x="239" y="904"/>
                  </a:lnTo>
                  <a:lnTo>
                    <a:pt x="238" y="904"/>
                  </a:lnTo>
                  <a:lnTo>
                    <a:pt x="237" y="904"/>
                  </a:lnTo>
                  <a:lnTo>
                    <a:pt x="235" y="905"/>
                  </a:lnTo>
                  <a:lnTo>
                    <a:pt x="233" y="906"/>
                  </a:lnTo>
                  <a:lnTo>
                    <a:pt x="232" y="906"/>
                  </a:lnTo>
                  <a:lnTo>
                    <a:pt x="230" y="905"/>
                  </a:lnTo>
                  <a:lnTo>
                    <a:pt x="228" y="904"/>
                  </a:lnTo>
                  <a:lnTo>
                    <a:pt x="222" y="904"/>
                  </a:lnTo>
                  <a:lnTo>
                    <a:pt x="221" y="904"/>
                  </a:lnTo>
                  <a:lnTo>
                    <a:pt x="220" y="903"/>
                  </a:lnTo>
                  <a:lnTo>
                    <a:pt x="218" y="901"/>
                  </a:lnTo>
                  <a:lnTo>
                    <a:pt x="218" y="900"/>
                  </a:lnTo>
                  <a:lnTo>
                    <a:pt x="219" y="899"/>
                  </a:lnTo>
                  <a:lnTo>
                    <a:pt x="219" y="898"/>
                  </a:lnTo>
                  <a:lnTo>
                    <a:pt x="219" y="897"/>
                  </a:lnTo>
                  <a:lnTo>
                    <a:pt x="218" y="896"/>
                  </a:lnTo>
                  <a:lnTo>
                    <a:pt x="217" y="896"/>
                  </a:lnTo>
                  <a:lnTo>
                    <a:pt x="216" y="896"/>
                  </a:lnTo>
                  <a:lnTo>
                    <a:pt x="215" y="896"/>
                  </a:lnTo>
                  <a:lnTo>
                    <a:pt x="213" y="893"/>
                  </a:lnTo>
                  <a:lnTo>
                    <a:pt x="213" y="892"/>
                  </a:lnTo>
                  <a:lnTo>
                    <a:pt x="213" y="890"/>
                  </a:lnTo>
                  <a:lnTo>
                    <a:pt x="212" y="889"/>
                  </a:lnTo>
                  <a:lnTo>
                    <a:pt x="212" y="890"/>
                  </a:lnTo>
                  <a:lnTo>
                    <a:pt x="212" y="891"/>
                  </a:lnTo>
                  <a:lnTo>
                    <a:pt x="212" y="894"/>
                  </a:lnTo>
                  <a:lnTo>
                    <a:pt x="213" y="897"/>
                  </a:lnTo>
                  <a:lnTo>
                    <a:pt x="213" y="898"/>
                  </a:lnTo>
                  <a:lnTo>
                    <a:pt x="212" y="899"/>
                  </a:lnTo>
                  <a:lnTo>
                    <a:pt x="211" y="899"/>
                  </a:lnTo>
                  <a:lnTo>
                    <a:pt x="210" y="898"/>
                  </a:lnTo>
                  <a:lnTo>
                    <a:pt x="209" y="898"/>
                  </a:lnTo>
                  <a:lnTo>
                    <a:pt x="208" y="896"/>
                  </a:lnTo>
                  <a:lnTo>
                    <a:pt x="207" y="894"/>
                  </a:lnTo>
                  <a:lnTo>
                    <a:pt x="206" y="893"/>
                  </a:lnTo>
                  <a:lnTo>
                    <a:pt x="205" y="892"/>
                  </a:lnTo>
                  <a:lnTo>
                    <a:pt x="205" y="891"/>
                  </a:lnTo>
                  <a:lnTo>
                    <a:pt x="205" y="890"/>
                  </a:lnTo>
                  <a:lnTo>
                    <a:pt x="205" y="887"/>
                  </a:lnTo>
                  <a:lnTo>
                    <a:pt x="204" y="885"/>
                  </a:lnTo>
                  <a:lnTo>
                    <a:pt x="204" y="882"/>
                  </a:lnTo>
                  <a:lnTo>
                    <a:pt x="204" y="877"/>
                  </a:lnTo>
                  <a:lnTo>
                    <a:pt x="204" y="874"/>
                  </a:lnTo>
                  <a:lnTo>
                    <a:pt x="204" y="873"/>
                  </a:lnTo>
                  <a:lnTo>
                    <a:pt x="204" y="872"/>
                  </a:lnTo>
                  <a:lnTo>
                    <a:pt x="205" y="872"/>
                  </a:lnTo>
                  <a:lnTo>
                    <a:pt x="206" y="873"/>
                  </a:lnTo>
                  <a:lnTo>
                    <a:pt x="207" y="874"/>
                  </a:lnTo>
                  <a:lnTo>
                    <a:pt x="207" y="873"/>
                  </a:lnTo>
                  <a:lnTo>
                    <a:pt x="204" y="870"/>
                  </a:lnTo>
                  <a:lnTo>
                    <a:pt x="201" y="868"/>
                  </a:lnTo>
                  <a:lnTo>
                    <a:pt x="199" y="867"/>
                  </a:lnTo>
                  <a:lnTo>
                    <a:pt x="201" y="866"/>
                  </a:lnTo>
                  <a:lnTo>
                    <a:pt x="204" y="863"/>
                  </a:lnTo>
                  <a:lnTo>
                    <a:pt x="205" y="862"/>
                  </a:lnTo>
                  <a:lnTo>
                    <a:pt x="208" y="863"/>
                  </a:lnTo>
                  <a:lnTo>
                    <a:pt x="209" y="863"/>
                  </a:lnTo>
                  <a:lnTo>
                    <a:pt x="209" y="864"/>
                  </a:lnTo>
                  <a:lnTo>
                    <a:pt x="210" y="864"/>
                  </a:lnTo>
                  <a:lnTo>
                    <a:pt x="210" y="865"/>
                  </a:lnTo>
                  <a:lnTo>
                    <a:pt x="210" y="863"/>
                  </a:lnTo>
                  <a:lnTo>
                    <a:pt x="211" y="862"/>
                  </a:lnTo>
                  <a:lnTo>
                    <a:pt x="212" y="861"/>
                  </a:lnTo>
                  <a:lnTo>
                    <a:pt x="213" y="861"/>
                  </a:lnTo>
                  <a:lnTo>
                    <a:pt x="215" y="860"/>
                  </a:lnTo>
                  <a:lnTo>
                    <a:pt x="216" y="860"/>
                  </a:lnTo>
                  <a:lnTo>
                    <a:pt x="216" y="861"/>
                  </a:lnTo>
                  <a:lnTo>
                    <a:pt x="218" y="863"/>
                  </a:lnTo>
                  <a:lnTo>
                    <a:pt x="218" y="864"/>
                  </a:lnTo>
                  <a:lnTo>
                    <a:pt x="219" y="864"/>
                  </a:lnTo>
                  <a:lnTo>
                    <a:pt x="219" y="863"/>
                  </a:lnTo>
                  <a:lnTo>
                    <a:pt x="218" y="862"/>
                  </a:lnTo>
                  <a:lnTo>
                    <a:pt x="218" y="861"/>
                  </a:lnTo>
                  <a:lnTo>
                    <a:pt x="218" y="860"/>
                  </a:lnTo>
                  <a:lnTo>
                    <a:pt x="218" y="858"/>
                  </a:lnTo>
                  <a:lnTo>
                    <a:pt x="217" y="858"/>
                  </a:lnTo>
                  <a:lnTo>
                    <a:pt x="217" y="857"/>
                  </a:lnTo>
                  <a:lnTo>
                    <a:pt x="218" y="857"/>
                  </a:lnTo>
                  <a:lnTo>
                    <a:pt x="219" y="855"/>
                  </a:lnTo>
                  <a:lnTo>
                    <a:pt x="220" y="855"/>
                  </a:lnTo>
                  <a:lnTo>
                    <a:pt x="223" y="854"/>
                  </a:lnTo>
                  <a:lnTo>
                    <a:pt x="224" y="854"/>
                  </a:lnTo>
                  <a:lnTo>
                    <a:pt x="226" y="855"/>
                  </a:lnTo>
                  <a:lnTo>
                    <a:pt x="228" y="856"/>
                  </a:lnTo>
                  <a:lnTo>
                    <a:pt x="229" y="856"/>
                  </a:lnTo>
                  <a:lnTo>
                    <a:pt x="231" y="855"/>
                  </a:lnTo>
                  <a:lnTo>
                    <a:pt x="232" y="855"/>
                  </a:lnTo>
                  <a:lnTo>
                    <a:pt x="233" y="855"/>
                  </a:lnTo>
                  <a:lnTo>
                    <a:pt x="234" y="854"/>
                  </a:lnTo>
                  <a:lnTo>
                    <a:pt x="235" y="853"/>
                  </a:lnTo>
                  <a:lnTo>
                    <a:pt x="238" y="851"/>
                  </a:lnTo>
                  <a:lnTo>
                    <a:pt x="239" y="850"/>
                  </a:lnTo>
                  <a:lnTo>
                    <a:pt x="240" y="850"/>
                  </a:lnTo>
                  <a:lnTo>
                    <a:pt x="242" y="848"/>
                  </a:lnTo>
                  <a:lnTo>
                    <a:pt x="244" y="846"/>
                  </a:lnTo>
                  <a:lnTo>
                    <a:pt x="244" y="845"/>
                  </a:lnTo>
                  <a:lnTo>
                    <a:pt x="245" y="843"/>
                  </a:lnTo>
                  <a:lnTo>
                    <a:pt x="245" y="842"/>
                  </a:lnTo>
                  <a:lnTo>
                    <a:pt x="247" y="839"/>
                  </a:lnTo>
                  <a:lnTo>
                    <a:pt x="247" y="838"/>
                  </a:lnTo>
                  <a:lnTo>
                    <a:pt x="248" y="838"/>
                  </a:lnTo>
                  <a:lnTo>
                    <a:pt x="248" y="836"/>
                  </a:lnTo>
                  <a:lnTo>
                    <a:pt x="249" y="835"/>
                  </a:lnTo>
                  <a:lnTo>
                    <a:pt x="249" y="834"/>
                  </a:lnTo>
                  <a:lnTo>
                    <a:pt x="251" y="832"/>
                  </a:lnTo>
                  <a:lnTo>
                    <a:pt x="253" y="830"/>
                  </a:lnTo>
                  <a:lnTo>
                    <a:pt x="253" y="829"/>
                  </a:lnTo>
                  <a:lnTo>
                    <a:pt x="252" y="829"/>
                  </a:lnTo>
                  <a:lnTo>
                    <a:pt x="251" y="830"/>
                  </a:lnTo>
                  <a:lnTo>
                    <a:pt x="250" y="831"/>
                  </a:lnTo>
                  <a:lnTo>
                    <a:pt x="249" y="833"/>
                  </a:lnTo>
                  <a:lnTo>
                    <a:pt x="247" y="836"/>
                  </a:lnTo>
                  <a:lnTo>
                    <a:pt x="246" y="838"/>
                  </a:lnTo>
                  <a:lnTo>
                    <a:pt x="244" y="840"/>
                  </a:lnTo>
                  <a:lnTo>
                    <a:pt x="242" y="843"/>
                  </a:lnTo>
                  <a:lnTo>
                    <a:pt x="242" y="844"/>
                  </a:lnTo>
                  <a:lnTo>
                    <a:pt x="242" y="846"/>
                  </a:lnTo>
                  <a:lnTo>
                    <a:pt x="242" y="847"/>
                  </a:lnTo>
                  <a:lnTo>
                    <a:pt x="241" y="847"/>
                  </a:lnTo>
                  <a:lnTo>
                    <a:pt x="240" y="847"/>
                  </a:lnTo>
                  <a:lnTo>
                    <a:pt x="239" y="848"/>
                  </a:lnTo>
                  <a:lnTo>
                    <a:pt x="234" y="851"/>
                  </a:lnTo>
                  <a:lnTo>
                    <a:pt x="233" y="852"/>
                  </a:lnTo>
                  <a:lnTo>
                    <a:pt x="232" y="853"/>
                  </a:lnTo>
                  <a:lnTo>
                    <a:pt x="230" y="853"/>
                  </a:lnTo>
                  <a:lnTo>
                    <a:pt x="229" y="853"/>
                  </a:lnTo>
                  <a:lnTo>
                    <a:pt x="226" y="852"/>
                  </a:lnTo>
                  <a:lnTo>
                    <a:pt x="222" y="851"/>
                  </a:lnTo>
                  <a:lnTo>
                    <a:pt x="221" y="850"/>
                  </a:lnTo>
                  <a:lnTo>
                    <a:pt x="220" y="846"/>
                  </a:lnTo>
                  <a:lnTo>
                    <a:pt x="219" y="846"/>
                  </a:lnTo>
                  <a:lnTo>
                    <a:pt x="219" y="845"/>
                  </a:lnTo>
                  <a:lnTo>
                    <a:pt x="218" y="844"/>
                  </a:lnTo>
                  <a:lnTo>
                    <a:pt x="217" y="843"/>
                  </a:lnTo>
                  <a:lnTo>
                    <a:pt x="215" y="842"/>
                  </a:lnTo>
                  <a:lnTo>
                    <a:pt x="215" y="841"/>
                  </a:lnTo>
                  <a:lnTo>
                    <a:pt x="215" y="840"/>
                  </a:lnTo>
                  <a:lnTo>
                    <a:pt x="216" y="839"/>
                  </a:lnTo>
                  <a:lnTo>
                    <a:pt x="217" y="839"/>
                  </a:lnTo>
                  <a:lnTo>
                    <a:pt x="221" y="837"/>
                  </a:lnTo>
                  <a:lnTo>
                    <a:pt x="221" y="838"/>
                  </a:lnTo>
                  <a:lnTo>
                    <a:pt x="223" y="839"/>
                  </a:lnTo>
                  <a:lnTo>
                    <a:pt x="224" y="839"/>
                  </a:lnTo>
                  <a:lnTo>
                    <a:pt x="224" y="838"/>
                  </a:lnTo>
                  <a:lnTo>
                    <a:pt x="223" y="838"/>
                  </a:lnTo>
                  <a:lnTo>
                    <a:pt x="223" y="837"/>
                  </a:lnTo>
                  <a:lnTo>
                    <a:pt x="222" y="836"/>
                  </a:lnTo>
                  <a:lnTo>
                    <a:pt x="222" y="835"/>
                  </a:lnTo>
                  <a:lnTo>
                    <a:pt x="223" y="834"/>
                  </a:lnTo>
                  <a:lnTo>
                    <a:pt x="225" y="833"/>
                  </a:lnTo>
                  <a:lnTo>
                    <a:pt x="229" y="831"/>
                  </a:lnTo>
                  <a:lnTo>
                    <a:pt x="232" y="830"/>
                  </a:lnTo>
                  <a:lnTo>
                    <a:pt x="234" y="828"/>
                  </a:lnTo>
                  <a:lnTo>
                    <a:pt x="235" y="828"/>
                  </a:lnTo>
                  <a:lnTo>
                    <a:pt x="238" y="827"/>
                  </a:lnTo>
                  <a:lnTo>
                    <a:pt x="239" y="826"/>
                  </a:lnTo>
                  <a:lnTo>
                    <a:pt x="240" y="826"/>
                  </a:lnTo>
                  <a:lnTo>
                    <a:pt x="241" y="826"/>
                  </a:lnTo>
                  <a:lnTo>
                    <a:pt x="241" y="825"/>
                  </a:lnTo>
                  <a:lnTo>
                    <a:pt x="239" y="823"/>
                  </a:lnTo>
                  <a:lnTo>
                    <a:pt x="240" y="822"/>
                  </a:lnTo>
                  <a:lnTo>
                    <a:pt x="240" y="821"/>
                  </a:lnTo>
                  <a:lnTo>
                    <a:pt x="242" y="820"/>
                  </a:lnTo>
                  <a:lnTo>
                    <a:pt x="242" y="819"/>
                  </a:lnTo>
                  <a:lnTo>
                    <a:pt x="242" y="817"/>
                  </a:lnTo>
                  <a:lnTo>
                    <a:pt x="242" y="815"/>
                  </a:lnTo>
                  <a:lnTo>
                    <a:pt x="243" y="815"/>
                  </a:lnTo>
                  <a:lnTo>
                    <a:pt x="244" y="816"/>
                  </a:lnTo>
                  <a:lnTo>
                    <a:pt x="245" y="817"/>
                  </a:lnTo>
                  <a:lnTo>
                    <a:pt x="246" y="817"/>
                  </a:lnTo>
                  <a:lnTo>
                    <a:pt x="246" y="816"/>
                  </a:lnTo>
                  <a:lnTo>
                    <a:pt x="245" y="815"/>
                  </a:lnTo>
                  <a:lnTo>
                    <a:pt x="245" y="814"/>
                  </a:lnTo>
                  <a:lnTo>
                    <a:pt x="244" y="814"/>
                  </a:lnTo>
                  <a:lnTo>
                    <a:pt x="243" y="813"/>
                  </a:lnTo>
                  <a:lnTo>
                    <a:pt x="243" y="812"/>
                  </a:lnTo>
                  <a:lnTo>
                    <a:pt x="243" y="810"/>
                  </a:lnTo>
                  <a:lnTo>
                    <a:pt x="245" y="810"/>
                  </a:lnTo>
                  <a:lnTo>
                    <a:pt x="245" y="809"/>
                  </a:lnTo>
                  <a:lnTo>
                    <a:pt x="243" y="809"/>
                  </a:lnTo>
                  <a:lnTo>
                    <a:pt x="243" y="808"/>
                  </a:lnTo>
                  <a:lnTo>
                    <a:pt x="243" y="806"/>
                  </a:lnTo>
                  <a:lnTo>
                    <a:pt x="242" y="806"/>
                  </a:lnTo>
                  <a:lnTo>
                    <a:pt x="242" y="808"/>
                  </a:lnTo>
                  <a:lnTo>
                    <a:pt x="241" y="809"/>
                  </a:lnTo>
                  <a:lnTo>
                    <a:pt x="241" y="811"/>
                  </a:lnTo>
                  <a:lnTo>
                    <a:pt x="239" y="811"/>
                  </a:lnTo>
                  <a:lnTo>
                    <a:pt x="239" y="810"/>
                  </a:lnTo>
                  <a:lnTo>
                    <a:pt x="240" y="809"/>
                  </a:lnTo>
                  <a:lnTo>
                    <a:pt x="240" y="808"/>
                  </a:lnTo>
                  <a:lnTo>
                    <a:pt x="239" y="808"/>
                  </a:lnTo>
                  <a:lnTo>
                    <a:pt x="239" y="810"/>
                  </a:lnTo>
                  <a:lnTo>
                    <a:pt x="237" y="811"/>
                  </a:lnTo>
                  <a:lnTo>
                    <a:pt x="234" y="812"/>
                  </a:lnTo>
                  <a:lnTo>
                    <a:pt x="234" y="813"/>
                  </a:lnTo>
                  <a:lnTo>
                    <a:pt x="233" y="813"/>
                  </a:lnTo>
                  <a:lnTo>
                    <a:pt x="232" y="812"/>
                  </a:lnTo>
                  <a:lnTo>
                    <a:pt x="233" y="812"/>
                  </a:lnTo>
                  <a:lnTo>
                    <a:pt x="234" y="811"/>
                  </a:lnTo>
                  <a:lnTo>
                    <a:pt x="233" y="810"/>
                  </a:lnTo>
                  <a:lnTo>
                    <a:pt x="233" y="809"/>
                  </a:lnTo>
                  <a:lnTo>
                    <a:pt x="233" y="808"/>
                  </a:lnTo>
                  <a:lnTo>
                    <a:pt x="233" y="807"/>
                  </a:lnTo>
                  <a:lnTo>
                    <a:pt x="234" y="804"/>
                  </a:lnTo>
                  <a:lnTo>
                    <a:pt x="234" y="803"/>
                  </a:lnTo>
                  <a:lnTo>
                    <a:pt x="233" y="804"/>
                  </a:lnTo>
                  <a:lnTo>
                    <a:pt x="233" y="805"/>
                  </a:lnTo>
                  <a:lnTo>
                    <a:pt x="232" y="806"/>
                  </a:lnTo>
                  <a:lnTo>
                    <a:pt x="232" y="808"/>
                  </a:lnTo>
                  <a:lnTo>
                    <a:pt x="232" y="809"/>
                  </a:lnTo>
                  <a:lnTo>
                    <a:pt x="231" y="809"/>
                  </a:lnTo>
                  <a:lnTo>
                    <a:pt x="231" y="807"/>
                  </a:lnTo>
                  <a:lnTo>
                    <a:pt x="230" y="807"/>
                  </a:lnTo>
                  <a:lnTo>
                    <a:pt x="230" y="808"/>
                  </a:lnTo>
                  <a:lnTo>
                    <a:pt x="230" y="809"/>
                  </a:lnTo>
                  <a:lnTo>
                    <a:pt x="228" y="809"/>
                  </a:lnTo>
                  <a:lnTo>
                    <a:pt x="227" y="808"/>
                  </a:lnTo>
                  <a:lnTo>
                    <a:pt x="226" y="807"/>
                  </a:lnTo>
                  <a:lnTo>
                    <a:pt x="225" y="806"/>
                  </a:lnTo>
                  <a:lnTo>
                    <a:pt x="225" y="803"/>
                  </a:lnTo>
                  <a:lnTo>
                    <a:pt x="225" y="802"/>
                  </a:lnTo>
                  <a:lnTo>
                    <a:pt x="226" y="802"/>
                  </a:lnTo>
                  <a:lnTo>
                    <a:pt x="226" y="801"/>
                  </a:lnTo>
                  <a:lnTo>
                    <a:pt x="230" y="798"/>
                  </a:lnTo>
                  <a:lnTo>
                    <a:pt x="231" y="797"/>
                  </a:lnTo>
                  <a:lnTo>
                    <a:pt x="232" y="798"/>
                  </a:lnTo>
                  <a:lnTo>
                    <a:pt x="233" y="799"/>
                  </a:lnTo>
                  <a:lnTo>
                    <a:pt x="233" y="800"/>
                  </a:lnTo>
                  <a:lnTo>
                    <a:pt x="235" y="800"/>
                  </a:lnTo>
                  <a:lnTo>
                    <a:pt x="238" y="802"/>
                  </a:lnTo>
                  <a:lnTo>
                    <a:pt x="239" y="802"/>
                  </a:lnTo>
                  <a:lnTo>
                    <a:pt x="240" y="802"/>
                  </a:lnTo>
                  <a:lnTo>
                    <a:pt x="241" y="802"/>
                  </a:lnTo>
                  <a:lnTo>
                    <a:pt x="242" y="803"/>
                  </a:lnTo>
                  <a:lnTo>
                    <a:pt x="243" y="803"/>
                  </a:lnTo>
                  <a:lnTo>
                    <a:pt x="243" y="804"/>
                  </a:lnTo>
                  <a:lnTo>
                    <a:pt x="244" y="804"/>
                  </a:lnTo>
                  <a:lnTo>
                    <a:pt x="244" y="805"/>
                  </a:lnTo>
                  <a:lnTo>
                    <a:pt x="245" y="806"/>
                  </a:lnTo>
                  <a:lnTo>
                    <a:pt x="247" y="806"/>
                  </a:lnTo>
                  <a:lnTo>
                    <a:pt x="248" y="806"/>
                  </a:lnTo>
                  <a:lnTo>
                    <a:pt x="249" y="805"/>
                  </a:lnTo>
                  <a:lnTo>
                    <a:pt x="250" y="806"/>
                  </a:lnTo>
                  <a:lnTo>
                    <a:pt x="251" y="807"/>
                  </a:lnTo>
                  <a:lnTo>
                    <a:pt x="252" y="807"/>
                  </a:lnTo>
                  <a:lnTo>
                    <a:pt x="253" y="807"/>
                  </a:lnTo>
                  <a:lnTo>
                    <a:pt x="255" y="808"/>
                  </a:lnTo>
                  <a:lnTo>
                    <a:pt x="257" y="808"/>
                  </a:lnTo>
                  <a:lnTo>
                    <a:pt x="258" y="808"/>
                  </a:lnTo>
                  <a:lnTo>
                    <a:pt x="260" y="809"/>
                  </a:lnTo>
                  <a:lnTo>
                    <a:pt x="259" y="810"/>
                  </a:lnTo>
                  <a:lnTo>
                    <a:pt x="259" y="811"/>
                  </a:lnTo>
                  <a:lnTo>
                    <a:pt x="260" y="811"/>
                  </a:lnTo>
                  <a:lnTo>
                    <a:pt x="261" y="811"/>
                  </a:lnTo>
                  <a:lnTo>
                    <a:pt x="262" y="810"/>
                  </a:lnTo>
                  <a:lnTo>
                    <a:pt x="261" y="809"/>
                  </a:lnTo>
                  <a:lnTo>
                    <a:pt x="261" y="808"/>
                  </a:lnTo>
                  <a:lnTo>
                    <a:pt x="260" y="807"/>
                  </a:lnTo>
                  <a:lnTo>
                    <a:pt x="258" y="806"/>
                  </a:lnTo>
                  <a:lnTo>
                    <a:pt x="257" y="806"/>
                  </a:lnTo>
                  <a:lnTo>
                    <a:pt x="252" y="806"/>
                  </a:lnTo>
                  <a:lnTo>
                    <a:pt x="252" y="805"/>
                  </a:lnTo>
                  <a:lnTo>
                    <a:pt x="251" y="805"/>
                  </a:lnTo>
                  <a:lnTo>
                    <a:pt x="250" y="804"/>
                  </a:lnTo>
                  <a:lnTo>
                    <a:pt x="250" y="802"/>
                  </a:lnTo>
                  <a:lnTo>
                    <a:pt x="250" y="801"/>
                  </a:lnTo>
                  <a:lnTo>
                    <a:pt x="251" y="798"/>
                  </a:lnTo>
                  <a:lnTo>
                    <a:pt x="251" y="797"/>
                  </a:lnTo>
                  <a:lnTo>
                    <a:pt x="251" y="796"/>
                  </a:lnTo>
                  <a:lnTo>
                    <a:pt x="252" y="796"/>
                  </a:lnTo>
                  <a:lnTo>
                    <a:pt x="252" y="795"/>
                  </a:lnTo>
                  <a:lnTo>
                    <a:pt x="253" y="795"/>
                  </a:lnTo>
                  <a:lnTo>
                    <a:pt x="254" y="796"/>
                  </a:lnTo>
                  <a:lnTo>
                    <a:pt x="256" y="795"/>
                  </a:lnTo>
                  <a:lnTo>
                    <a:pt x="256" y="794"/>
                  </a:lnTo>
                  <a:lnTo>
                    <a:pt x="255" y="794"/>
                  </a:lnTo>
                  <a:lnTo>
                    <a:pt x="254" y="795"/>
                  </a:lnTo>
                  <a:lnTo>
                    <a:pt x="253" y="794"/>
                  </a:lnTo>
                  <a:lnTo>
                    <a:pt x="252" y="793"/>
                  </a:lnTo>
                  <a:lnTo>
                    <a:pt x="251" y="793"/>
                  </a:lnTo>
                  <a:lnTo>
                    <a:pt x="251" y="792"/>
                  </a:lnTo>
                  <a:lnTo>
                    <a:pt x="250" y="791"/>
                  </a:lnTo>
                  <a:lnTo>
                    <a:pt x="251" y="791"/>
                  </a:lnTo>
                  <a:lnTo>
                    <a:pt x="252" y="790"/>
                  </a:lnTo>
                  <a:lnTo>
                    <a:pt x="251" y="790"/>
                  </a:lnTo>
                  <a:lnTo>
                    <a:pt x="251" y="789"/>
                  </a:lnTo>
                  <a:lnTo>
                    <a:pt x="252" y="789"/>
                  </a:lnTo>
                  <a:lnTo>
                    <a:pt x="252" y="790"/>
                  </a:lnTo>
                  <a:lnTo>
                    <a:pt x="253" y="791"/>
                  </a:lnTo>
                  <a:lnTo>
                    <a:pt x="254" y="790"/>
                  </a:lnTo>
                  <a:lnTo>
                    <a:pt x="254" y="789"/>
                  </a:lnTo>
                  <a:lnTo>
                    <a:pt x="256" y="787"/>
                  </a:lnTo>
                  <a:lnTo>
                    <a:pt x="258" y="789"/>
                  </a:lnTo>
                  <a:lnTo>
                    <a:pt x="259" y="790"/>
                  </a:lnTo>
                  <a:lnTo>
                    <a:pt x="259" y="789"/>
                  </a:lnTo>
                  <a:lnTo>
                    <a:pt x="259" y="788"/>
                  </a:lnTo>
                  <a:lnTo>
                    <a:pt x="257" y="785"/>
                  </a:lnTo>
                  <a:lnTo>
                    <a:pt x="256" y="784"/>
                  </a:lnTo>
                  <a:lnTo>
                    <a:pt x="255" y="784"/>
                  </a:lnTo>
                  <a:lnTo>
                    <a:pt x="255" y="783"/>
                  </a:lnTo>
                  <a:lnTo>
                    <a:pt x="258" y="783"/>
                  </a:lnTo>
                  <a:lnTo>
                    <a:pt x="260" y="784"/>
                  </a:lnTo>
                  <a:lnTo>
                    <a:pt x="262" y="784"/>
                  </a:lnTo>
                  <a:lnTo>
                    <a:pt x="263" y="784"/>
                  </a:lnTo>
                  <a:lnTo>
                    <a:pt x="263" y="783"/>
                  </a:lnTo>
                  <a:lnTo>
                    <a:pt x="263" y="782"/>
                  </a:lnTo>
                  <a:lnTo>
                    <a:pt x="263" y="781"/>
                  </a:lnTo>
                  <a:lnTo>
                    <a:pt x="262" y="782"/>
                  </a:lnTo>
                  <a:lnTo>
                    <a:pt x="262" y="783"/>
                  </a:lnTo>
                  <a:lnTo>
                    <a:pt x="261" y="783"/>
                  </a:lnTo>
                  <a:lnTo>
                    <a:pt x="260" y="782"/>
                  </a:lnTo>
                  <a:lnTo>
                    <a:pt x="258" y="782"/>
                  </a:lnTo>
                  <a:lnTo>
                    <a:pt x="257" y="781"/>
                  </a:lnTo>
                  <a:lnTo>
                    <a:pt x="257" y="782"/>
                  </a:lnTo>
                  <a:lnTo>
                    <a:pt x="256" y="781"/>
                  </a:lnTo>
                  <a:lnTo>
                    <a:pt x="256" y="780"/>
                  </a:lnTo>
                  <a:lnTo>
                    <a:pt x="255" y="781"/>
                  </a:lnTo>
                  <a:lnTo>
                    <a:pt x="252" y="779"/>
                  </a:lnTo>
                  <a:lnTo>
                    <a:pt x="252" y="778"/>
                  </a:lnTo>
                  <a:lnTo>
                    <a:pt x="253" y="777"/>
                  </a:lnTo>
                  <a:lnTo>
                    <a:pt x="254" y="777"/>
                  </a:lnTo>
                  <a:lnTo>
                    <a:pt x="255" y="777"/>
                  </a:lnTo>
                  <a:lnTo>
                    <a:pt x="255" y="776"/>
                  </a:lnTo>
                  <a:lnTo>
                    <a:pt x="256" y="776"/>
                  </a:lnTo>
                  <a:lnTo>
                    <a:pt x="258" y="777"/>
                  </a:lnTo>
                  <a:lnTo>
                    <a:pt x="259" y="777"/>
                  </a:lnTo>
                  <a:lnTo>
                    <a:pt x="260" y="778"/>
                  </a:lnTo>
                  <a:lnTo>
                    <a:pt x="261" y="778"/>
                  </a:lnTo>
                  <a:lnTo>
                    <a:pt x="261" y="777"/>
                  </a:lnTo>
                  <a:lnTo>
                    <a:pt x="260" y="774"/>
                  </a:lnTo>
                  <a:lnTo>
                    <a:pt x="261" y="774"/>
                  </a:lnTo>
                  <a:lnTo>
                    <a:pt x="262" y="774"/>
                  </a:lnTo>
                  <a:lnTo>
                    <a:pt x="263" y="775"/>
                  </a:lnTo>
                  <a:lnTo>
                    <a:pt x="263" y="776"/>
                  </a:lnTo>
                  <a:lnTo>
                    <a:pt x="264" y="777"/>
                  </a:lnTo>
                  <a:lnTo>
                    <a:pt x="265" y="777"/>
                  </a:lnTo>
                  <a:lnTo>
                    <a:pt x="266" y="777"/>
                  </a:lnTo>
                  <a:lnTo>
                    <a:pt x="267" y="777"/>
                  </a:lnTo>
                  <a:lnTo>
                    <a:pt x="267" y="775"/>
                  </a:lnTo>
                  <a:lnTo>
                    <a:pt x="266" y="774"/>
                  </a:lnTo>
                  <a:lnTo>
                    <a:pt x="266" y="773"/>
                  </a:lnTo>
                  <a:lnTo>
                    <a:pt x="266" y="772"/>
                  </a:lnTo>
                  <a:lnTo>
                    <a:pt x="265" y="771"/>
                  </a:lnTo>
                  <a:lnTo>
                    <a:pt x="264" y="771"/>
                  </a:lnTo>
                  <a:lnTo>
                    <a:pt x="264" y="770"/>
                  </a:lnTo>
                  <a:lnTo>
                    <a:pt x="265" y="769"/>
                  </a:lnTo>
                  <a:lnTo>
                    <a:pt x="265" y="768"/>
                  </a:lnTo>
                  <a:lnTo>
                    <a:pt x="265" y="767"/>
                  </a:lnTo>
                  <a:lnTo>
                    <a:pt x="266" y="766"/>
                  </a:lnTo>
                  <a:lnTo>
                    <a:pt x="265" y="766"/>
                  </a:lnTo>
                  <a:lnTo>
                    <a:pt x="265" y="765"/>
                  </a:lnTo>
                  <a:lnTo>
                    <a:pt x="264" y="765"/>
                  </a:lnTo>
                  <a:lnTo>
                    <a:pt x="263" y="765"/>
                  </a:lnTo>
                  <a:lnTo>
                    <a:pt x="263" y="766"/>
                  </a:lnTo>
                  <a:lnTo>
                    <a:pt x="262" y="766"/>
                  </a:lnTo>
                  <a:lnTo>
                    <a:pt x="262" y="767"/>
                  </a:lnTo>
                  <a:lnTo>
                    <a:pt x="261" y="768"/>
                  </a:lnTo>
                  <a:lnTo>
                    <a:pt x="259" y="767"/>
                  </a:lnTo>
                  <a:lnTo>
                    <a:pt x="260" y="766"/>
                  </a:lnTo>
                  <a:lnTo>
                    <a:pt x="261" y="765"/>
                  </a:lnTo>
                  <a:lnTo>
                    <a:pt x="260" y="764"/>
                  </a:lnTo>
                  <a:lnTo>
                    <a:pt x="259" y="763"/>
                  </a:lnTo>
                  <a:lnTo>
                    <a:pt x="260" y="762"/>
                  </a:lnTo>
                  <a:lnTo>
                    <a:pt x="260" y="761"/>
                  </a:lnTo>
                  <a:lnTo>
                    <a:pt x="260" y="760"/>
                  </a:lnTo>
                  <a:lnTo>
                    <a:pt x="260" y="759"/>
                  </a:lnTo>
                  <a:lnTo>
                    <a:pt x="259" y="759"/>
                  </a:lnTo>
                  <a:lnTo>
                    <a:pt x="258" y="759"/>
                  </a:lnTo>
                  <a:lnTo>
                    <a:pt x="257" y="760"/>
                  </a:lnTo>
                  <a:lnTo>
                    <a:pt x="255" y="758"/>
                  </a:lnTo>
                  <a:lnTo>
                    <a:pt x="256" y="757"/>
                  </a:lnTo>
                  <a:lnTo>
                    <a:pt x="256" y="754"/>
                  </a:lnTo>
                  <a:lnTo>
                    <a:pt x="257" y="754"/>
                  </a:lnTo>
                  <a:lnTo>
                    <a:pt x="257" y="753"/>
                  </a:lnTo>
                  <a:lnTo>
                    <a:pt x="256" y="754"/>
                  </a:lnTo>
                  <a:lnTo>
                    <a:pt x="255" y="754"/>
                  </a:lnTo>
                  <a:lnTo>
                    <a:pt x="254" y="754"/>
                  </a:lnTo>
                  <a:lnTo>
                    <a:pt x="253" y="756"/>
                  </a:lnTo>
                  <a:lnTo>
                    <a:pt x="253" y="757"/>
                  </a:lnTo>
                  <a:lnTo>
                    <a:pt x="252" y="758"/>
                  </a:lnTo>
                  <a:lnTo>
                    <a:pt x="251" y="756"/>
                  </a:lnTo>
                  <a:lnTo>
                    <a:pt x="252" y="754"/>
                  </a:lnTo>
                  <a:lnTo>
                    <a:pt x="251" y="754"/>
                  </a:lnTo>
                  <a:lnTo>
                    <a:pt x="250" y="753"/>
                  </a:lnTo>
                  <a:lnTo>
                    <a:pt x="249" y="753"/>
                  </a:lnTo>
                  <a:lnTo>
                    <a:pt x="249" y="752"/>
                  </a:lnTo>
                  <a:lnTo>
                    <a:pt x="248" y="753"/>
                  </a:lnTo>
                  <a:lnTo>
                    <a:pt x="247" y="752"/>
                  </a:lnTo>
                  <a:lnTo>
                    <a:pt x="247" y="751"/>
                  </a:lnTo>
                  <a:lnTo>
                    <a:pt x="246" y="750"/>
                  </a:lnTo>
                  <a:lnTo>
                    <a:pt x="244" y="749"/>
                  </a:lnTo>
                  <a:lnTo>
                    <a:pt x="242" y="749"/>
                  </a:lnTo>
                  <a:lnTo>
                    <a:pt x="241" y="749"/>
                  </a:lnTo>
                  <a:lnTo>
                    <a:pt x="240" y="749"/>
                  </a:lnTo>
                  <a:lnTo>
                    <a:pt x="239" y="751"/>
                  </a:lnTo>
                  <a:lnTo>
                    <a:pt x="238" y="752"/>
                  </a:lnTo>
                  <a:lnTo>
                    <a:pt x="237" y="752"/>
                  </a:lnTo>
                  <a:lnTo>
                    <a:pt x="235" y="752"/>
                  </a:lnTo>
                  <a:lnTo>
                    <a:pt x="235" y="750"/>
                  </a:lnTo>
                  <a:lnTo>
                    <a:pt x="234" y="751"/>
                  </a:lnTo>
                  <a:lnTo>
                    <a:pt x="232" y="751"/>
                  </a:lnTo>
                  <a:lnTo>
                    <a:pt x="231" y="752"/>
                  </a:lnTo>
                  <a:lnTo>
                    <a:pt x="231" y="751"/>
                  </a:lnTo>
                  <a:lnTo>
                    <a:pt x="233" y="750"/>
                  </a:lnTo>
                  <a:lnTo>
                    <a:pt x="237" y="748"/>
                  </a:lnTo>
                  <a:lnTo>
                    <a:pt x="238" y="748"/>
                  </a:lnTo>
                  <a:lnTo>
                    <a:pt x="239" y="749"/>
                  </a:lnTo>
                  <a:lnTo>
                    <a:pt x="240" y="747"/>
                  </a:lnTo>
                  <a:lnTo>
                    <a:pt x="239" y="746"/>
                  </a:lnTo>
                  <a:lnTo>
                    <a:pt x="239" y="745"/>
                  </a:lnTo>
                  <a:lnTo>
                    <a:pt x="240" y="745"/>
                  </a:lnTo>
                  <a:lnTo>
                    <a:pt x="241" y="745"/>
                  </a:lnTo>
                  <a:lnTo>
                    <a:pt x="242" y="744"/>
                  </a:lnTo>
                  <a:lnTo>
                    <a:pt x="243" y="746"/>
                  </a:lnTo>
                  <a:lnTo>
                    <a:pt x="244" y="746"/>
                  </a:lnTo>
                  <a:lnTo>
                    <a:pt x="246" y="746"/>
                  </a:lnTo>
                  <a:lnTo>
                    <a:pt x="248" y="745"/>
                  </a:lnTo>
                  <a:lnTo>
                    <a:pt x="248" y="744"/>
                  </a:lnTo>
                  <a:lnTo>
                    <a:pt x="249" y="743"/>
                  </a:lnTo>
                  <a:lnTo>
                    <a:pt x="250" y="742"/>
                  </a:lnTo>
                  <a:lnTo>
                    <a:pt x="251" y="741"/>
                  </a:lnTo>
                  <a:lnTo>
                    <a:pt x="250" y="741"/>
                  </a:lnTo>
                  <a:lnTo>
                    <a:pt x="249" y="741"/>
                  </a:lnTo>
                  <a:lnTo>
                    <a:pt x="249" y="740"/>
                  </a:lnTo>
                  <a:lnTo>
                    <a:pt x="249" y="739"/>
                  </a:lnTo>
                  <a:lnTo>
                    <a:pt x="251" y="739"/>
                  </a:lnTo>
                  <a:lnTo>
                    <a:pt x="252" y="740"/>
                  </a:lnTo>
                  <a:lnTo>
                    <a:pt x="254" y="741"/>
                  </a:lnTo>
                  <a:lnTo>
                    <a:pt x="256" y="743"/>
                  </a:lnTo>
                  <a:lnTo>
                    <a:pt x="256" y="742"/>
                  </a:lnTo>
                  <a:lnTo>
                    <a:pt x="257" y="742"/>
                  </a:lnTo>
                  <a:lnTo>
                    <a:pt x="256" y="741"/>
                  </a:lnTo>
                  <a:lnTo>
                    <a:pt x="256" y="740"/>
                  </a:lnTo>
                  <a:lnTo>
                    <a:pt x="256" y="739"/>
                  </a:lnTo>
                  <a:lnTo>
                    <a:pt x="256" y="738"/>
                  </a:lnTo>
                  <a:lnTo>
                    <a:pt x="256" y="737"/>
                  </a:lnTo>
                  <a:lnTo>
                    <a:pt x="255" y="737"/>
                  </a:lnTo>
                  <a:lnTo>
                    <a:pt x="254" y="737"/>
                  </a:lnTo>
                  <a:lnTo>
                    <a:pt x="253" y="736"/>
                  </a:lnTo>
                  <a:lnTo>
                    <a:pt x="252" y="735"/>
                  </a:lnTo>
                  <a:lnTo>
                    <a:pt x="251" y="735"/>
                  </a:lnTo>
                  <a:lnTo>
                    <a:pt x="251" y="734"/>
                  </a:lnTo>
                  <a:lnTo>
                    <a:pt x="250" y="734"/>
                  </a:lnTo>
                  <a:lnTo>
                    <a:pt x="250" y="733"/>
                  </a:lnTo>
                  <a:lnTo>
                    <a:pt x="251" y="732"/>
                  </a:lnTo>
                  <a:lnTo>
                    <a:pt x="252" y="731"/>
                  </a:lnTo>
                  <a:lnTo>
                    <a:pt x="252" y="730"/>
                  </a:lnTo>
                  <a:lnTo>
                    <a:pt x="253" y="730"/>
                  </a:lnTo>
                  <a:lnTo>
                    <a:pt x="254" y="730"/>
                  </a:lnTo>
                  <a:lnTo>
                    <a:pt x="255" y="730"/>
                  </a:lnTo>
                  <a:lnTo>
                    <a:pt x="256" y="729"/>
                  </a:lnTo>
                  <a:lnTo>
                    <a:pt x="257" y="729"/>
                  </a:lnTo>
                  <a:lnTo>
                    <a:pt x="258" y="729"/>
                  </a:lnTo>
                  <a:lnTo>
                    <a:pt x="258" y="728"/>
                  </a:lnTo>
                  <a:lnTo>
                    <a:pt x="257" y="728"/>
                  </a:lnTo>
                  <a:lnTo>
                    <a:pt x="255" y="729"/>
                  </a:lnTo>
                  <a:lnTo>
                    <a:pt x="255" y="728"/>
                  </a:lnTo>
                  <a:lnTo>
                    <a:pt x="255" y="727"/>
                  </a:lnTo>
                  <a:lnTo>
                    <a:pt x="257" y="725"/>
                  </a:lnTo>
                  <a:lnTo>
                    <a:pt x="258" y="723"/>
                  </a:lnTo>
                  <a:lnTo>
                    <a:pt x="259" y="723"/>
                  </a:lnTo>
                  <a:lnTo>
                    <a:pt x="260" y="726"/>
                  </a:lnTo>
                  <a:lnTo>
                    <a:pt x="260" y="727"/>
                  </a:lnTo>
                  <a:lnTo>
                    <a:pt x="261" y="728"/>
                  </a:lnTo>
                  <a:lnTo>
                    <a:pt x="262" y="728"/>
                  </a:lnTo>
                  <a:lnTo>
                    <a:pt x="262" y="727"/>
                  </a:lnTo>
                  <a:lnTo>
                    <a:pt x="261" y="723"/>
                  </a:lnTo>
                  <a:lnTo>
                    <a:pt x="261" y="721"/>
                  </a:lnTo>
                  <a:lnTo>
                    <a:pt x="260" y="721"/>
                  </a:lnTo>
                  <a:lnTo>
                    <a:pt x="260" y="720"/>
                  </a:lnTo>
                  <a:lnTo>
                    <a:pt x="259" y="720"/>
                  </a:lnTo>
                  <a:lnTo>
                    <a:pt x="258" y="719"/>
                  </a:lnTo>
                  <a:lnTo>
                    <a:pt x="257" y="718"/>
                  </a:lnTo>
                  <a:lnTo>
                    <a:pt x="255" y="716"/>
                  </a:lnTo>
                  <a:lnTo>
                    <a:pt x="254" y="714"/>
                  </a:lnTo>
                  <a:lnTo>
                    <a:pt x="254" y="713"/>
                  </a:lnTo>
                  <a:lnTo>
                    <a:pt x="255" y="712"/>
                  </a:lnTo>
                  <a:lnTo>
                    <a:pt x="255" y="711"/>
                  </a:lnTo>
                  <a:lnTo>
                    <a:pt x="254" y="710"/>
                  </a:lnTo>
                  <a:lnTo>
                    <a:pt x="254" y="709"/>
                  </a:lnTo>
                  <a:lnTo>
                    <a:pt x="253" y="708"/>
                  </a:lnTo>
                  <a:lnTo>
                    <a:pt x="253" y="707"/>
                  </a:lnTo>
                  <a:lnTo>
                    <a:pt x="254" y="707"/>
                  </a:lnTo>
                  <a:lnTo>
                    <a:pt x="254" y="706"/>
                  </a:lnTo>
                  <a:lnTo>
                    <a:pt x="253" y="705"/>
                  </a:lnTo>
                  <a:lnTo>
                    <a:pt x="253" y="704"/>
                  </a:lnTo>
                  <a:lnTo>
                    <a:pt x="253" y="703"/>
                  </a:lnTo>
                  <a:lnTo>
                    <a:pt x="253" y="702"/>
                  </a:lnTo>
                  <a:lnTo>
                    <a:pt x="252" y="703"/>
                  </a:lnTo>
                  <a:lnTo>
                    <a:pt x="252" y="704"/>
                  </a:lnTo>
                  <a:lnTo>
                    <a:pt x="251" y="704"/>
                  </a:lnTo>
                  <a:lnTo>
                    <a:pt x="251" y="701"/>
                  </a:lnTo>
                  <a:lnTo>
                    <a:pt x="251" y="700"/>
                  </a:lnTo>
                  <a:lnTo>
                    <a:pt x="252" y="700"/>
                  </a:lnTo>
                  <a:lnTo>
                    <a:pt x="252" y="699"/>
                  </a:lnTo>
                  <a:lnTo>
                    <a:pt x="251" y="699"/>
                  </a:lnTo>
                  <a:lnTo>
                    <a:pt x="250" y="699"/>
                  </a:lnTo>
                  <a:lnTo>
                    <a:pt x="247" y="699"/>
                  </a:lnTo>
                  <a:lnTo>
                    <a:pt x="247" y="698"/>
                  </a:lnTo>
                  <a:lnTo>
                    <a:pt x="246" y="697"/>
                  </a:lnTo>
                  <a:lnTo>
                    <a:pt x="246" y="696"/>
                  </a:lnTo>
                  <a:lnTo>
                    <a:pt x="245" y="696"/>
                  </a:lnTo>
                  <a:lnTo>
                    <a:pt x="245" y="694"/>
                  </a:lnTo>
                  <a:lnTo>
                    <a:pt x="245" y="692"/>
                  </a:lnTo>
                  <a:lnTo>
                    <a:pt x="247" y="695"/>
                  </a:lnTo>
                  <a:lnTo>
                    <a:pt x="248" y="695"/>
                  </a:lnTo>
                  <a:lnTo>
                    <a:pt x="249" y="695"/>
                  </a:lnTo>
                  <a:lnTo>
                    <a:pt x="251" y="692"/>
                  </a:lnTo>
                  <a:lnTo>
                    <a:pt x="251" y="691"/>
                  </a:lnTo>
                  <a:lnTo>
                    <a:pt x="248" y="692"/>
                  </a:lnTo>
                  <a:lnTo>
                    <a:pt x="247" y="692"/>
                  </a:lnTo>
                  <a:lnTo>
                    <a:pt x="247" y="691"/>
                  </a:lnTo>
                  <a:lnTo>
                    <a:pt x="247" y="690"/>
                  </a:lnTo>
                  <a:lnTo>
                    <a:pt x="247" y="689"/>
                  </a:lnTo>
                  <a:lnTo>
                    <a:pt x="248" y="689"/>
                  </a:lnTo>
                  <a:lnTo>
                    <a:pt x="250" y="689"/>
                  </a:lnTo>
                  <a:lnTo>
                    <a:pt x="250" y="688"/>
                  </a:lnTo>
                  <a:lnTo>
                    <a:pt x="250" y="687"/>
                  </a:lnTo>
                  <a:lnTo>
                    <a:pt x="250" y="686"/>
                  </a:lnTo>
                  <a:lnTo>
                    <a:pt x="251" y="685"/>
                  </a:lnTo>
                  <a:lnTo>
                    <a:pt x="251" y="686"/>
                  </a:lnTo>
                  <a:lnTo>
                    <a:pt x="252" y="688"/>
                  </a:lnTo>
                  <a:lnTo>
                    <a:pt x="253" y="689"/>
                  </a:lnTo>
                  <a:lnTo>
                    <a:pt x="254" y="691"/>
                  </a:lnTo>
                  <a:lnTo>
                    <a:pt x="256" y="694"/>
                  </a:lnTo>
                  <a:lnTo>
                    <a:pt x="257" y="694"/>
                  </a:lnTo>
                  <a:lnTo>
                    <a:pt x="257" y="692"/>
                  </a:lnTo>
                  <a:lnTo>
                    <a:pt x="257" y="691"/>
                  </a:lnTo>
                  <a:lnTo>
                    <a:pt x="258" y="691"/>
                  </a:lnTo>
                  <a:lnTo>
                    <a:pt x="259" y="691"/>
                  </a:lnTo>
                  <a:lnTo>
                    <a:pt x="259" y="692"/>
                  </a:lnTo>
                  <a:lnTo>
                    <a:pt x="260" y="692"/>
                  </a:lnTo>
                  <a:lnTo>
                    <a:pt x="260" y="691"/>
                  </a:lnTo>
                  <a:lnTo>
                    <a:pt x="259" y="690"/>
                  </a:lnTo>
                  <a:lnTo>
                    <a:pt x="258" y="690"/>
                  </a:lnTo>
                  <a:lnTo>
                    <a:pt x="256" y="691"/>
                  </a:lnTo>
                  <a:lnTo>
                    <a:pt x="255" y="691"/>
                  </a:lnTo>
                  <a:lnTo>
                    <a:pt x="255" y="690"/>
                  </a:lnTo>
                  <a:lnTo>
                    <a:pt x="254" y="688"/>
                  </a:lnTo>
                  <a:lnTo>
                    <a:pt x="253" y="687"/>
                  </a:lnTo>
                  <a:lnTo>
                    <a:pt x="253" y="686"/>
                  </a:lnTo>
                  <a:lnTo>
                    <a:pt x="254" y="686"/>
                  </a:lnTo>
                  <a:lnTo>
                    <a:pt x="253" y="685"/>
                  </a:lnTo>
                  <a:lnTo>
                    <a:pt x="253" y="684"/>
                  </a:lnTo>
                  <a:lnTo>
                    <a:pt x="253" y="682"/>
                  </a:lnTo>
                  <a:lnTo>
                    <a:pt x="253" y="679"/>
                  </a:lnTo>
                  <a:lnTo>
                    <a:pt x="253" y="678"/>
                  </a:lnTo>
                  <a:lnTo>
                    <a:pt x="253" y="677"/>
                  </a:lnTo>
                  <a:lnTo>
                    <a:pt x="254" y="677"/>
                  </a:lnTo>
                  <a:lnTo>
                    <a:pt x="255" y="678"/>
                  </a:lnTo>
                  <a:lnTo>
                    <a:pt x="256" y="679"/>
                  </a:lnTo>
                  <a:lnTo>
                    <a:pt x="257" y="680"/>
                  </a:lnTo>
                  <a:lnTo>
                    <a:pt x="258" y="681"/>
                  </a:lnTo>
                  <a:lnTo>
                    <a:pt x="258" y="680"/>
                  </a:lnTo>
                  <a:lnTo>
                    <a:pt x="260" y="680"/>
                  </a:lnTo>
                  <a:lnTo>
                    <a:pt x="261" y="680"/>
                  </a:lnTo>
                  <a:lnTo>
                    <a:pt x="261" y="678"/>
                  </a:lnTo>
                  <a:lnTo>
                    <a:pt x="260" y="676"/>
                  </a:lnTo>
                  <a:lnTo>
                    <a:pt x="259" y="676"/>
                  </a:lnTo>
                  <a:lnTo>
                    <a:pt x="258" y="676"/>
                  </a:lnTo>
                  <a:lnTo>
                    <a:pt x="259" y="675"/>
                  </a:lnTo>
                  <a:lnTo>
                    <a:pt x="258" y="674"/>
                  </a:lnTo>
                  <a:lnTo>
                    <a:pt x="257" y="673"/>
                  </a:lnTo>
                  <a:lnTo>
                    <a:pt x="257" y="672"/>
                  </a:lnTo>
                  <a:lnTo>
                    <a:pt x="256" y="672"/>
                  </a:lnTo>
                  <a:lnTo>
                    <a:pt x="255" y="672"/>
                  </a:lnTo>
                  <a:lnTo>
                    <a:pt x="255" y="671"/>
                  </a:lnTo>
                  <a:lnTo>
                    <a:pt x="254" y="668"/>
                  </a:lnTo>
                  <a:lnTo>
                    <a:pt x="253" y="668"/>
                  </a:lnTo>
                  <a:lnTo>
                    <a:pt x="253" y="667"/>
                  </a:lnTo>
                  <a:lnTo>
                    <a:pt x="252" y="667"/>
                  </a:lnTo>
                  <a:lnTo>
                    <a:pt x="252" y="666"/>
                  </a:lnTo>
                  <a:lnTo>
                    <a:pt x="253" y="665"/>
                  </a:lnTo>
                  <a:lnTo>
                    <a:pt x="253" y="664"/>
                  </a:lnTo>
                  <a:lnTo>
                    <a:pt x="253" y="663"/>
                  </a:lnTo>
                  <a:lnTo>
                    <a:pt x="253" y="662"/>
                  </a:lnTo>
                  <a:lnTo>
                    <a:pt x="254" y="662"/>
                  </a:lnTo>
                  <a:lnTo>
                    <a:pt x="255" y="663"/>
                  </a:lnTo>
                  <a:lnTo>
                    <a:pt x="256" y="663"/>
                  </a:lnTo>
                  <a:lnTo>
                    <a:pt x="258" y="665"/>
                  </a:lnTo>
                  <a:lnTo>
                    <a:pt x="258" y="664"/>
                  </a:lnTo>
                  <a:lnTo>
                    <a:pt x="257" y="663"/>
                  </a:lnTo>
                  <a:lnTo>
                    <a:pt x="257" y="662"/>
                  </a:lnTo>
                  <a:lnTo>
                    <a:pt x="257" y="660"/>
                  </a:lnTo>
                  <a:lnTo>
                    <a:pt x="256" y="662"/>
                  </a:lnTo>
                  <a:lnTo>
                    <a:pt x="255" y="662"/>
                  </a:lnTo>
                  <a:lnTo>
                    <a:pt x="254" y="660"/>
                  </a:lnTo>
                  <a:lnTo>
                    <a:pt x="252" y="659"/>
                  </a:lnTo>
                  <a:lnTo>
                    <a:pt x="250" y="658"/>
                  </a:lnTo>
                  <a:lnTo>
                    <a:pt x="248" y="658"/>
                  </a:lnTo>
                  <a:lnTo>
                    <a:pt x="248" y="657"/>
                  </a:lnTo>
                  <a:lnTo>
                    <a:pt x="249" y="656"/>
                  </a:lnTo>
                  <a:lnTo>
                    <a:pt x="248" y="656"/>
                  </a:lnTo>
                  <a:lnTo>
                    <a:pt x="247" y="656"/>
                  </a:lnTo>
                  <a:lnTo>
                    <a:pt x="247" y="655"/>
                  </a:lnTo>
                  <a:lnTo>
                    <a:pt x="247" y="654"/>
                  </a:lnTo>
                  <a:lnTo>
                    <a:pt x="248" y="654"/>
                  </a:lnTo>
                  <a:lnTo>
                    <a:pt x="252" y="656"/>
                  </a:lnTo>
                  <a:lnTo>
                    <a:pt x="254" y="656"/>
                  </a:lnTo>
                  <a:lnTo>
                    <a:pt x="255" y="656"/>
                  </a:lnTo>
                  <a:lnTo>
                    <a:pt x="254" y="655"/>
                  </a:lnTo>
                  <a:lnTo>
                    <a:pt x="252" y="655"/>
                  </a:lnTo>
                  <a:lnTo>
                    <a:pt x="252" y="654"/>
                  </a:lnTo>
                  <a:lnTo>
                    <a:pt x="253" y="654"/>
                  </a:lnTo>
                  <a:lnTo>
                    <a:pt x="254" y="653"/>
                  </a:lnTo>
                  <a:lnTo>
                    <a:pt x="253" y="652"/>
                  </a:lnTo>
                  <a:lnTo>
                    <a:pt x="251" y="653"/>
                  </a:lnTo>
                  <a:lnTo>
                    <a:pt x="251" y="652"/>
                  </a:lnTo>
                  <a:lnTo>
                    <a:pt x="252" y="651"/>
                  </a:lnTo>
                  <a:lnTo>
                    <a:pt x="253" y="650"/>
                  </a:lnTo>
                  <a:lnTo>
                    <a:pt x="254" y="650"/>
                  </a:lnTo>
                  <a:lnTo>
                    <a:pt x="255" y="650"/>
                  </a:lnTo>
                  <a:lnTo>
                    <a:pt x="253" y="648"/>
                  </a:lnTo>
                  <a:lnTo>
                    <a:pt x="253" y="647"/>
                  </a:lnTo>
                  <a:lnTo>
                    <a:pt x="254" y="647"/>
                  </a:lnTo>
                  <a:lnTo>
                    <a:pt x="254" y="646"/>
                  </a:lnTo>
                  <a:lnTo>
                    <a:pt x="256" y="646"/>
                  </a:lnTo>
                  <a:lnTo>
                    <a:pt x="257" y="646"/>
                  </a:lnTo>
                  <a:lnTo>
                    <a:pt x="257" y="645"/>
                  </a:lnTo>
                  <a:lnTo>
                    <a:pt x="257" y="644"/>
                  </a:lnTo>
                  <a:lnTo>
                    <a:pt x="258" y="643"/>
                  </a:lnTo>
                  <a:lnTo>
                    <a:pt x="259" y="642"/>
                  </a:lnTo>
                  <a:lnTo>
                    <a:pt x="259" y="641"/>
                  </a:lnTo>
                  <a:lnTo>
                    <a:pt x="260" y="641"/>
                  </a:lnTo>
                  <a:lnTo>
                    <a:pt x="261" y="641"/>
                  </a:lnTo>
                  <a:lnTo>
                    <a:pt x="262" y="641"/>
                  </a:lnTo>
                  <a:lnTo>
                    <a:pt x="263" y="639"/>
                  </a:lnTo>
                  <a:lnTo>
                    <a:pt x="262" y="638"/>
                  </a:lnTo>
                  <a:lnTo>
                    <a:pt x="261" y="638"/>
                  </a:lnTo>
                  <a:lnTo>
                    <a:pt x="260" y="639"/>
                  </a:lnTo>
                  <a:lnTo>
                    <a:pt x="259" y="639"/>
                  </a:lnTo>
                  <a:lnTo>
                    <a:pt x="258" y="639"/>
                  </a:lnTo>
                  <a:lnTo>
                    <a:pt x="257" y="640"/>
                  </a:lnTo>
                  <a:lnTo>
                    <a:pt x="255" y="643"/>
                  </a:lnTo>
                  <a:lnTo>
                    <a:pt x="254" y="643"/>
                  </a:lnTo>
                  <a:lnTo>
                    <a:pt x="252" y="643"/>
                  </a:lnTo>
                  <a:lnTo>
                    <a:pt x="248" y="645"/>
                  </a:lnTo>
                  <a:lnTo>
                    <a:pt x="247" y="645"/>
                  </a:lnTo>
                  <a:lnTo>
                    <a:pt x="247" y="646"/>
                  </a:lnTo>
                  <a:lnTo>
                    <a:pt x="247" y="647"/>
                  </a:lnTo>
                  <a:lnTo>
                    <a:pt x="246" y="647"/>
                  </a:lnTo>
                  <a:lnTo>
                    <a:pt x="245" y="646"/>
                  </a:lnTo>
                  <a:lnTo>
                    <a:pt x="244" y="646"/>
                  </a:lnTo>
                  <a:lnTo>
                    <a:pt x="241" y="647"/>
                  </a:lnTo>
                  <a:lnTo>
                    <a:pt x="238" y="646"/>
                  </a:lnTo>
                  <a:lnTo>
                    <a:pt x="235" y="647"/>
                  </a:lnTo>
                  <a:lnTo>
                    <a:pt x="233" y="647"/>
                  </a:lnTo>
                  <a:lnTo>
                    <a:pt x="232" y="647"/>
                  </a:lnTo>
                  <a:lnTo>
                    <a:pt x="232" y="646"/>
                  </a:lnTo>
                  <a:lnTo>
                    <a:pt x="230" y="646"/>
                  </a:lnTo>
                  <a:lnTo>
                    <a:pt x="231" y="647"/>
                  </a:lnTo>
                  <a:lnTo>
                    <a:pt x="230" y="647"/>
                  </a:lnTo>
                  <a:lnTo>
                    <a:pt x="229" y="646"/>
                  </a:lnTo>
                  <a:lnTo>
                    <a:pt x="228" y="646"/>
                  </a:lnTo>
                  <a:lnTo>
                    <a:pt x="227" y="646"/>
                  </a:lnTo>
                  <a:lnTo>
                    <a:pt x="227" y="647"/>
                  </a:lnTo>
                  <a:lnTo>
                    <a:pt x="226" y="647"/>
                  </a:lnTo>
                  <a:lnTo>
                    <a:pt x="226" y="646"/>
                  </a:lnTo>
                  <a:lnTo>
                    <a:pt x="227" y="645"/>
                  </a:lnTo>
                  <a:lnTo>
                    <a:pt x="229" y="643"/>
                  </a:lnTo>
                  <a:lnTo>
                    <a:pt x="230" y="644"/>
                  </a:lnTo>
                  <a:lnTo>
                    <a:pt x="230" y="643"/>
                  </a:lnTo>
                  <a:lnTo>
                    <a:pt x="232" y="645"/>
                  </a:lnTo>
                  <a:lnTo>
                    <a:pt x="233" y="645"/>
                  </a:lnTo>
                  <a:lnTo>
                    <a:pt x="232" y="644"/>
                  </a:lnTo>
                  <a:lnTo>
                    <a:pt x="232" y="643"/>
                  </a:lnTo>
                  <a:lnTo>
                    <a:pt x="232" y="642"/>
                  </a:lnTo>
                  <a:lnTo>
                    <a:pt x="233" y="642"/>
                  </a:lnTo>
                  <a:lnTo>
                    <a:pt x="234" y="643"/>
                  </a:lnTo>
                  <a:lnTo>
                    <a:pt x="235" y="643"/>
                  </a:lnTo>
                  <a:lnTo>
                    <a:pt x="237" y="643"/>
                  </a:lnTo>
                  <a:lnTo>
                    <a:pt x="239" y="642"/>
                  </a:lnTo>
                  <a:lnTo>
                    <a:pt x="241" y="642"/>
                  </a:lnTo>
                  <a:lnTo>
                    <a:pt x="243" y="642"/>
                  </a:lnTo>
                  <a:lnTo>
                    <a:pt x="245" y="642"/>
                  </a:lnTo>
                  <a:lnTo>
                    <a:pt x="246" y="642"/>
                  </a:lnTo>
                  <a:lnTo>
                    <a:pt x="246" y="641"/>
                  </a:lnTo>
                  <a:lnTo>
                    <a:pt x="247" y="642"/>
                  </a:lnTo>
                  <a:lnTo>
                    <a:pt x="248" y="642"/>
                  </a:lnTo>
                  <a:lnTo>
                    <a:pt x="248" y="641"/>
                  </a:lnTo>
                  <a:lnTo>
                    <a:pt x="248" y="639"/>
                  </a:lnTo>
                  <a:lnTo>
                    <a:pt x="249" y="638"/>
                  </a:lnTo>
                  <a:lnTo>
                    <a:pt x="254" y="638"/>
                  </a:lnTo>
                  <a:lnTo>
                    <a:pt x="255" y="638"/>
                  </a:lnTo>
                  <a:lnTo>
                    <a:pt x="256" y="638"/>
                  </a:lnTo>
                  <a:lnTo>
                    <a:pt x="256" y="637"/>
                  </a:lnTo>
                  <a:lnTo>
                    <a:pt x="256" y="636"/>
                  </a:lnTo>
                  <a:lnTo>
                    <a:pt x="255" y="637"/>
                  </a:lnTo>
                  <a:lnTo>
                    <a:pt x="255" y="636"/>
                  </a:lnTo>
                  <a:lnTo>
                    <a:pt x="254" y="635"/>
                  </a:lnTo>
                  <a:lnTo>
                    <a:pt x="255" y="634"/>
                  </a:lnTo>
                  <a:lnTo>
                    <a:pt x="254" y="634"/>
                  </a:lnTo>
                  <a:lnTo>
                    <a:pt x="253" y="636"/>
                  </a:lnTo>
                  <a:lnTo>
                    <a:pt x="252" y="636"/>
                  </a:lnTo>
                  <a:lnTo>
                    <a:pt x="251" y="636"/>
                  </a:lnTo>
                  <a:lnTo>
                    <a:pt x="250" y="636"/>
                  </a:lnTo>
                  <a:lnTo>
                    <a:pt x="249" y="636"/>
                  </a:lnTo>
                  <a:lnTo>
                    <a:pt x="249" y="635"/>
                  </a:lnTo>
                  <a:lnTo>
                    <a:pt x="250" y="635"/>
                  </a:lnTo>
                  <a:lnTo>
                    <a:pt x="251" y="634"/>
                  </a:lnTo>
                  <a:lnTo>
                    <a:pt x="251" y="633"/>
                  </a:lnTo>
                  <a:lnTo>
                    <a:pt x="250" y="633"/>
                  </a:lnTo>
                  <a:lnTo>
                    <a:pt x="249" y="632"/>
                  </a:lnTo>
                  <a:lnTo>
                    <a:pt x="247" y="629"/>
                  </a:lnTo>
                  <a:lnTo>
                    <a:pt x="247" y="628"/>
                  </a:lnTo>
                  <a:lnTo>
                    <a:pt x="248" y="628"/>
                  </a:lnTo>
                  <a:lnTo>
                    <a:pt x="249" y="628"/>
                  </a:lnTo>
                  <a:lnTo>
                    <a:pt x="250" y="629"/>
                  </a:lnTo>
                  <a:lnTo>
                    <a:pt x="252" y="629"/>
                  </a:lnTo>
                  <a:lnTo>
                    <a:pt x="254" y="631"/>
                  </a:lnTo>
                  <a:lnTo>
                    <a:pt x="256" y="632"/>
                  </a:lnTo>
                  <a:lnTo>
                    <a:pt x="256" y="631"/>
                  </a:lnTo>
                  <a:lnTo>
                    <a:pt x="260" y="632"/>
                  </a:lnTo>
                  <a:lnTo>
                    <a:pt x="262" y="631"/>
                  </a:lnTo>
                  <a:lnTo>
                    <a:pt x="262" y="629"/>
                  </a:lnTo>
                  <a:lnTo>
                    <a:pt x="262" y="628"/>
                  </a:lnTo>
                  <a:lnTo>
                    <a:pt x="262" y="627"/>
                  </a:lnTo>
                  <a:lnTo>
                    <a:pt x="261" y="626"/>
                  </a:lnTo>
                  <a:lnTo>
                    <a:pt x="259" y="626"/>
                  </a:lnTo>
                  <a:lnTo>
                    <a:pt x="259" y="625"/>
                  </a:lnTo>
                  <a:lnTo>
                    <a:pt x="260" y="624"/>
                  </a:lnTo>
                  <a:lnTo>
                    <a:pt x="259" y="624"/>
                  </a:lnTo>
                  <a:lnTo>
                    <a:pt x="258" y="625"/>
                  </a:lnTo>
                  <a:lnTo>
                    <a:pt x="258" y="626"/>
                  </a:lnTo>
                  <a:lnTo>
                    <a:pt x="255" y="626"/>
                  </a:lnTo>
                  <a:lnTo>
                    <a:pt x="255" y="625"/>
                  </a:lnTo>
                  <a:lnTo>
                    <a:pt x="254" y="625"/>
                  </a:lnTo>
                  <a:lnTo>
                    <a:pt x="253" y="625"/>
                  </a:lnTo>
                  <a:lnTo>
                    <a:pt x="252" y="625"/>
                  </a:lnTo>
                  <a:lnTo>
                    <a:pt x="251" y="623"/>
                  </a:lnTo>
                  <a:lnTo>
                    <a:pt x="249" y="622"/>
                  </a:lnTo>
                  <a:lnTo>
                    <a:pt x="248" y="620"/>
                  </a:lnTo>
                  <a:lnTo>
                    <a:pt x="248" y="619"/>
                  </a:lnTo>
                  <a:lnTo>
                    <a:pt x="251" y="620"/>
                  </a:lnTo>
                  <a:lnTo>
                    <a:pt x="252" y="621"/>
                  </a:lnTo>
                  <a:lnTo>
                    <a:pt x="253" y="621"/>
                  </a:lnTo>
                  <a:lnTo>
                    <a:pt x="257" y="621"/>
                  </a:lnTo>
                  <a:lnTo>
                    <a:pt x="259" y="621"/>
                  </a:lnTo>
                  <a:lnTo>
                    <a:pt x="260" y="621"/>
                  </a:lnTo>
                  <a:lnTo>
                    <a:pt x="262" y="621"/>
                  </a:lnTo>
                  <a:lnTo>
                    <a:pt x="263" y="622"/>
                  </a:lnTo>
                  <a:lnTo>
                    <a:pt x="264" y="621"/>
                  </a:lnTo>
                  <a:lnTo>
                    <a:pt x="263" y="620"/>
                  </a:lnTo>
                  <a:lnTo>
                    <a:pt x="262" y="619"/>
                  </a:lnTo>
                  <a:lnTo>
                    <a:pt x="262" y="618"/>
                  </a:lnTo>
                  <a:lnTo>
                    <a:pt x="263" y="617"/>
                  </a:lnTo>
                  <a:lnTo>
                    <a:pt x="263" y="616"/>
                  </a:lnTo>
                  <a:lnTo>
                    <a:pt x="265" y="615"/>
                  </a:lnTo>
                  <a:lnTo>
                    <a:pt x="263" y="614"/>
                  </a:lnTo>
                  <a:lnTo>
                    <a:pt x="262" y="615"/>
                  </a:lnTo>
                  <a:lnTo>
                    <a:pt x="261" y="614"/>
                  </a:lnTo>
                  <a:lnTo>
                    <a:pt x="259" y="614"/>
                  </a:lnTo>
                  <a:lnTo>
                    <a:pt x="259" y="613"/>
                  </a:lnTo>
                  <a:lnTo>
                    <a:pt x="259" y="612"/>
                  </a:lnTo>
                  <a:lnTo>
                    <a:pt x="258" y="611"/>
                  </a:lnTo>
                  <a:lnTo>
                    <a:pt x="257" y="610"/>
                  </a:lnTo>
                  <a:lnTo>
                    <a:pt x="256" y="609"/>
                  </a:lnTo>
                  <a:lnTo>
                    <a:pt x="257" y="608"/>
                  </a:lnTo>
                  <a:lnTo>
                    <a:pt x="256" y="608"/>
                  </a:lnTo>
                  <a:lnTo>
                    <a:pt x="257" y="607"/>
                  </a:lnTo>
                  <a:lnTo>
                    <a:pt x="259" y="608"/>
                  </a:lnTo>
                  <a:lnTo>
                    <a:pt x="260" y="608"/>
                  </a:lnTo>
                  <a:lnTo>
                    <a:pt x="260" y="607"/>
                  </a:lnTo>
                  <a:lnTo>
                    <a:pt x="261" y="605"/>
                  </a:lnTo>
                  <a:lnTo>
                    <a:pt x="260" y="605"/>
                  </a:lnTo>
                  <a:lnTo>
                    <a:pt x="259" y="604"/>
                  </a:lnTo>
                  <a:lnTo>
                    <a:pt x="255" y="603"/>
                  </a:lnTo>
                  <a:lnTo>
                    <a:pt x="254" y="603"/>
                  </a:lnTo>
                  <a:lnTo>
                    <a:pt x="254" y="602"/>
                  </a:lnTo>
                  <a:lnTo>
                    <a:pt x="255" y="602"/>
                  </a:lnTo>
                  <a:lnTo>
                    <a:pt x="255" y="601"/>
                  </a:lnTo>
                  <a:lnTo>
                    <a:pt x="255" y="600"/>
                  </a:lnTo>
                  <a:lnTo>
                    <a:pt x="254" y="598"/>
                  </a:lnTo>
                  <a:lnTo>
                    <a:pt x="253" y="598"/>
                  </a:lnTo>
                  <a:lnTo>
                    <a:pt x="254" y="596"/>
                  </a:lnTo>
                  <a:lnTo>
                    <a:pt x="255" y="597"/>
                  </a:lnTo>
                  <a:lnTo>
                    <a:pt x="256" y="598"/>
                  </a:lnTo>
                  <a:lnTo>
                    <a:pt x="256" y="600"/>
                  </a:lnTo>
                  <a:lnTo>
                    <a:pt x="257" y="600"/>
                  </a:lnTo>
                  <a:lnTo>
                    <a:pt x="257" y="601"/>
                  </a:lnTo>
                  <a:lnTo>
                    <a:pt x="258" y="600"/>
                  </a:lnTo>
                  <a:lnTo>
                    <a:pt x="259" y="600"/>
                  </a:lnTo>
                  <a:lnTo>
                    <a:pt x="259" y="598"/>
                  </a:lnTo>
                  <a:lnTo>
                    <a:pt x="259" y="597"/>
                  </a:lnTo>
                  <a:lnTo>
                    <a:pt x="259" y="596"/>
                  </a:lnTo>
                  <a:lnTo>
                    <a:pt x="259" y="595"/>
                  </a:lnTo>
                  <a:lnTo>
                    <a:pt x="259" y="594"/>
                  </a:lnTo>
                  <a:lnTo>
                    <a:pt x="259" y="593"/>
                  </a:lnTo>
                  <a:lnTo>
                    <a:pt x="259" y="592"/>
                  </a:lnTo>
                  <a:lnTo>
                    <a:pt x="260" y="592"/>
                  </a:lnTo>
                  <a:lnTo>
                    <a:pt x="260" y="591"/>
                  </a:lnTo>
                  <a:lnTo>
                    <a:pt x="259" y="590"/>
                  </a:lnTo>
                  <a:lnTo>
                    <a:pt x="258" y="589"/>
                  </a:lnTo>
                  <a:lnTo>
                    <a:pt x="257" y="589"/>
                  </a:lnTo>
                  <a:lnTo>
                    <a:pt x="257" y="588"/>
                  </a:lnTo>
                  <a:lnTo>
                    <a:pt x="257" y="587"/>
                  </a:lnTo>
                  <a:lnTo>
                    <a:pt x="257" y="585"/>
                  </a:lnTo>
                  <a:lnTo>
                    <a:pt x="257" y="584"/>
                  </a:lnTo>
                  <a:lnTo>
                    <a:pt x="256" y="584"/>
                  </a:lnTo>
                  <a:lnTo>
                    <a:pt x="255" y="584"/>
                  </a:lnTo>
                  <a:lnTo>
                    <a:pt x="254" y="584"/>
                  </a:lnTo>
                  <a:lnTo>
                    <a:pt x="254" y="583"/>
                  </a:lnTo>
                  <a:lnTo>
                    <a:pt x="255" y="582"/>
                  </a:lnTo>
                  <a:lnTo>
                    <a:pt x="255" y="581"/>
                  </a:lnTo>
                  <a:lnTo>
                    <a:pt x="256" y="580"/>
                  </a:lnTo>
                  <a:lnTo>
                    <a:pt x="256" y="578"/>
                  </a:lnTo>
                  <a:lnTo>
                    <a:pt x="255" y="577"/>
                  </a:lnTo>
                  <a:lnTo>
                    <a:pt x="254" y="577"/>
                  </a:lnTo>
                  <a:lnTo>
                    <a:pt x="252" y="577"/>
                  </a:lnTo>
                  <a:lnTo>
                    <a:pt x="251" y="577"/>
                  </a:lnTo>
                  <a:lnTo>
                    <a:pt x="250" y="577"/>
                  </a:lnTo>
                  <a:lnTo>
                    <a:pt x="249" y="577"/>
                  </a:lnTo>
                  <a:lnTo>
                    <a:pt x="249" y="576"/>
                  </a:lnTo>
                  <a:lnTo>
                    <a:pt x="248" y="576"/>
                  </a:lnTo>
                  <a:lnTo>
                    <a:pt x="248" y="575"/>
                  </a:lnTo>
                  <a:lnTo>
                    <a:pt x="249" y="574"/>
                  </a:lnTo>
                  <a:lnTo>
                    <a:pt x="249" y="573"/>
                  </a:lnTo>
                  <a:lnTo>
                    <a:pt x="248" y="573"/>
                  </a:lnTo>
                  <a:lnTo>
                    <a:pt x="248" y="572"/>
                  </a:lnTo>
                  <a:lnTo>
                    <a:pt x="248" y="571"/>
                  </a:lnTo>
                  <a:lnTo>
                    <a:pt x="245" y="568"/>
                  </a:lnTo>
                  <a:lnTo>
                    <a:pt x="245" y="565"/>
                  </a:lnTo>
                  <a:lnTo>
                    <a:pt x="245" y="564"/>
                  </a:lnTo>
                  <a:lnTo>
                    <a:pt x="244" y="563"/>
                  </a:lnTo>
                  <a:lnTo>
                    <a:pt x="242" y="563"/>
                  </a:lnTo>
                  <a:lnTo>
                    <a:pt x="241" y="563"/>
                  </a:lnTo>
                  <a:lnTo>
                    <a:pt x="240" y="562"/>
                  </a:lnTo>
                  <a:lnTo>
                    <a:pt x="240" y="561"/>
                  </a:lnTo>
                  <a:lnTo>
                    <a:pt x="240" y="558"/>
                  </a:lnTo>
                  <a:lnTo>
                    <a:pt x="239" y="557"/>
                  </a:lnTo>
                  <a:lnTo>
                    <a:pt x="238" y="557"/>
                  </a:lnTo>
                  <a:lnTo>
                    <a:pt x="237" y="557"/>
                  </a:lnTo>
                  <a:lnTo>
                    <a:pt x="235" y="558"/>
                  </a:lnTo>
                  <a:lnTo>
                    <a:pt x="234" y="558"/>
                  </a:lnTo>
                  <a:lnTo>
                    <a:pt x="234" y="557"/>
                  </a:lnTo>
                  <a:lnTo>
                    <a:pt x="235" y="555"/>
                  </a:lnTo>
                  <a:lnTo>
                    <a:pt x="237" y="555"/>
                  </a:lnTo>
                  <a:lnTo>
                    <a:pt x="237" y="554"/>
                  </a:lnTo>
                  <a:lnTo>
                    <a:pt x="237" y="553"/>
                  </a:lnTo>
                  <a:lnTo>
                    <a:pt x="237" y="552"/>
                  </a:lnTo>
                  <a:lnTo>
                    <a:pt x="238" y="553"/>
                  </a:lnTo>
                  <a:lnTo>
                    <a:pt x="239" y="552"/>
                  </a:lnTo>
                  <a:lnTo>
                    <a:pt x="240" y="552"/>
                  </a:lnTo>
                  <a:lnTo>
                    <a:pt x="241" y="551"/>
                  </a:lnTo>
                  <a:lnTo>
                    <a:pt x="243" y="550"/>
                  </a:lnTo>
                  <a:lnTo>
                    <a:pt x="243" y="549"/>
                  </a:lnTo>
                  <a:lnTo>
                    <a:pt x="243" y="548"/>
                  </a:lnTo>
                  <a:lnTo>
                    <a:pt x="242" y="547"/>
                  </a:lnTo>
                  <a:lnTo>
                    <a:pt x="241" y="547"/>
                  </a:lnTo>
                  <a:lnTo>
                    <a:pt x="241" y="546"/>
                  </a:lnTo>
                  <a:lnTo>
                    <a:pt x="240" y="546"/>
                  </a:lnTo>
                  <a:lnTo>
                    <a:pt x="239" y="545"/>
                  </a:lnTo>
                  <a:lnTo>
                    <a:pt x="238" y="545"/>
                  </a:lnTo>
                  <a:lnTo>
                    <a:pt x="238" y="544"/>
                  </a:lnTo>
                  <a:lnTo>
                    <a:pt x="237" y="541"/>
                  </a:lnTo>
                  <a:lnTo>
                    <a:pt x="235" y="540"/>
                  </a:lnTo>
                  <a:lnTo>
                    <a:pt x="237" y="538"/>
                  </a:lnTo>
                  <a:lnTo>
                    <a:pt x="237" y="537"/>
                  </a:lnTo>
                  <a:lnTo>
                    <a:pt x="235" y="535"/>
                  </a:lnTo>
                  <a:lnTo>
                    <a:pt x="234" y="534"/>
                  </a:lnTo>
                  <a:lnTo>
                    <a:pt x="234" y="533"/>
                  </a:lnTo>
                  <a:lnTo>
                    <a:pt x="235" y="532"/>
                  </a:lnTo>
                  <a:lnTo>
                    <a:pt x="237" y="532"/>
                  </a:lnTo>
                  <a:lnTo>
                    <a:pt x="237" y="533"/>
                  </a:lnTo>
                  <a:lnTo>
                    <a:pt x="238" y="534"/>
                  </a:lnTo>
                  <a:lnTo>
                    <a:pt x="239" y="533"/>
                  </a:lnTo>
                  <a:lnTo>
                    <a:pt x="239" y="532"/>
                  </a:lnTo>
                  <a:lnTo>
                    <a:pt x="239" y="531"/>
                  </a:lnTo>
                  <a:lnTo>
                    <a:pt x="238" y="531"/>
                  </a:lnTo>
                  <a:lnTo>
                    <a:pt x="238" y="530"/>
                  </a:lnTo>
                  <a:lnTo>
                    <a:pt x="238" y="529"/>
                  </a:lnTo>
                  <a:lnTo>
                    <a:pt x="238" y="528"/>
                  </a:lnTo>
                  <a:lnTo>
                    <a:pt x="240" y="527"/>
                  </a:lnTo>
                  <a:lnTo>
                    <a:pt x="241" y="527"/>
                  </a:lnTo>
                  <a:lnTo>
                    <a:pt x="241" y="528"/>
                  </a:lnTo>
                  <a:lnTo>
                    <a:pt x="242" y="527"/>
                  </a:lnTo>
                  <a:lnTo>
                    <a:pt x="242" y="526"/>
                  </a:lnTo>
                  <a:lnTo>
                    <a:pt x="240" y="526"/>
                  </a:lnTo>
                  <a:lnTo>
                    <a:pt x="239" y="526"/>
                  </a:lnTo>
                  <a:lnTo>
                    <a:pt x="234" y="529"/>
                  </a:lnTo>
                  <a:lnTo>
                    <a:pt x="232" y="528"/>
                  </a:lnTo>
                  <a:lnTo>
                    <a:pt x="231" y="529"/>
                  </a:lnTo>
                  <a:lnTo>
                    <a:pt x="230" y="528"/>
                  </a:lnTo>
                  <a:lnTo>
                    <a:pt x="230" y="527"/>
                  </a:lnTo>
                  <a:lnTo>
                    <a:pt x="232" y="525"/>
                  </a:lnTo>
                  <a:lnTo>
                    <a:pt x="234" y="525"/>
                  </a:lnTo>
                  <a:lnTo>
                    <a:pt x="239" y="524"/>
                  </a:lnTo>
                  <a:lnTo>
                    <a:pt x="240" y="523"/>
                  </a:lnTo>
                  <a:lnTo>
                    <a:pt x="242" y="523"/>
                  </a:lnTo>
                  <a:lnTo>
                    <a:pt x="243" y="523"/>
                  </a:lnTo>
                  <a:lnTo>
                    <a:pt x="244" y="523"/>
                  </a:lnTo>
                  <a:lnTo>
                    <a:pt x="244" y="522"/>
                  </a:lnTo>
                  <a:lnTo>
                    <a:pt x="244" y="521"/>
                  </a:lnTo>
                  <a:lnTo>
                    <a:pt x="245" y="521"/>
                  </a:lnTo>
                  <a:lnTo>
                    <a:pt x="245" y="520"/>
                  </a:lnTo>
                  <a:lnTo>
                    <a:pt x="247" y="518"/>
                  </a:lnTo>
                  <a:lnTo>
                    <a:pt x="247" y="517"/>
                  </a:lnTo>
                  <a:lnTo>
                    <a:pt x="247" y="516"/>
                  </a:lnTo>
                  <a:lnTo>
                    <a:pt x="246" y="515"/>
                  </a:lnTo>
                  <a:lnTo>
                    <a:pt x="246" y="514"/>
                  </a:lnTo>
                  <a:lnTo>
                    <a:pt x="245" y="513"/>
                  </a:lnTo>
                  <a:lnTo>
                    <a:pt x="245" y="512"/>
                  </a:lnTo>
                  <a:lnTo>
                    <a:pt x="244" y="512"/>
                  </a:lnTo>
                  <a:lnTo>
                    <a:pt x="243" y="512"/>
                  </a:lnTo>
                  <a:lnTo>
                    <a:pt x="243" y="511"/>
                  </a:lnTo>
                  <a:lnTo>
                    <a:pt x="244" y="510"/>
                  </a:lnTo>
                  <a:lnTo>
                    <a:pt x="244" y="509"/>
                  </a:lnTo>
                  <a:lnTo>
                    <a:pt x="247" y="506"/>
                  </a:lnTo>
                  <a:lnTo>
                    <a:pt x="248" y="506"/>
                  </a:lnTo>
                  <a:lnTo>
                    <a:pt x="248" y="504"/>
                  </a:lnTo>
                  <a:lnTo>
                    <a:pt x="247" y="504"/>
                  </a:lnTo>
                  <a:lnTo>
                    <a:pt x="246" y="504"/>
                  </a:lnTo>
                  <a:lnTo>
                    <a:pt x="245" y="503"/>
                  </a:lnTo>
                  <a:lnTo>
                    <a:pt x="244" y="503"/>
                  </a:lnTo>
                  <a:lnTo>
                    <a:pt x="243" y="503"/>
                  </a:lnTo>
                  <a:lnTo>
                    <a:pt x="243" y="502"/>
                  </a:lnTo>
                  <a:lnTo>
                    <a:pt x="242" y="501"/>
                  </a:lnTo>
                  <a:lnTo>
                    <a:pt x="242" y="500"/>
                  </a:lnTo>
                  <a:lnTo>
                    <a:pt x="243" y="499"/>
                  </a:lnTo>
                  <a:lnTo>
                    <a:pt x="244" y="499"/>
                  </a:lnTo>
                  <a:lnTo>
                    <a:pt x="245" y="499"/>
                  </a:lnTo>
                  <a:lnTo>
                    <a:pt x="246" y="500"/>
                  </a:lnTo>
                  <a:lnTo>
                    <a:pt x="247" y="500"/>
                  </a:lnTo>
                  <a:lnTo>
                    <a:pt x="247" y="498"/>
                  </a:lnTo>
                  <a:lnTo>
                    <a:pt x="248" y="498"/>
                  </a:lnTo>
                  <a:lnTo>
                    <a:pt x="250" y="497"/>
                  </a:lnTo>
                  <a:lnTo>
                    <a:pt x="250" y="498"/>
                  </a:lnTo>
                  <a:lnTo>
                    <a:pt x="251" y="498"/>
                  </a:lnTo>
                  <a:lnTo>
                    <a:pt x="251" y="499"/>
                  </a:lnTo>
                  <a:lnTo>
                    <a:pt x="252" y="499"/>
                  </a:lnTo>
                  <a:lnTo>
                    <a:pt x="252" y="498"/>
                  </a:lnTo>
                  <a:lnTo>
                    <a:pt x="252" y="497"/>
                  </a:lnTo>
                  <a:lnTo>
                    <a:pt x="251" y="497"/>
                  </a:lnTo>
                  <a:lnTo>
                    <a:pt x="251" y="496"/>
                  </a:lnTo>
                  <a:lnTo>
                    <a:pt x="250" y="496"/>
                  </a:lnTo>
                  <a:lnTo>
                    <a:pt x="249" y="497"/>
                  </a:lnTo>
                  <a:lnTo>
                    <a:pt x="248" y="497"/>
                  </a:lnTo>
                  <a:lnTo>
                    <a:pt x="247" y="497"/>
                  </a:lnTo>
                  <a:lnTo>
                    <a:pt x="246" y="496"/>
                  </a:lnTo>
                  <a:lnTo>
                    <a:pt x="244" y="495"/>
                  </a:lnTo>
                  <a:lnTo>
                    <a:pt x="243" y="495"/>
                  </a:lnTo>
                  <a:lnTo>
                    <a:pt x="242" y="495"/>
                  </a:lnTo>
                  <a:lnTo>
                    <a:pt x="241" y="495"/>
                  </a:lnTo>
                  <a:lnTo>
                    <a:pt x="240" y="495"/>
                  </a:lnTo>
                  <a:lnTo>
                    <a:pt x="239" y="496"/>
                  </a:lnTo>
                  <a:lnTo>
                    <a:pt x="238" y="495"/>
                  </a:lnTo>
                  <a:lnTo>
                    <a:pt x="237" y="495"/>
                  </a:lnTo>
                  <a:lnTo>
                    <a:pt x="235" y="495"/>
                  </a:lnTo>
                  <a:lnTo>
                    <a:pt x="233" y="495"/>
                  </a:lnTo>
                  <a:lnTo>
                    <a:pt x="233" y="494"/>
                  </a:lnTo>
                  <a:lnTo>
                    <a:pt x="234" y="493"/>
                  </a:lnTo>
                  <a:lnTo>
                    <a:pt x="234" y="492"/>
                  </a:lnTo>
                  <a:lnTo>
                    <a:pt x="234" y="491"/>
                  </a:lnTo>
                  <a:lnTo>
                    <a:pt x="234" y="490"/>
                  </a:lnTo>
                  <a:lnTo>
                    <a:pt x="234" y="489"/>
                  </a:lnTo>
                  <a:lnTo>
                    <a:pt x="234" y="488"/>
                  </a:lnTo>
                  <a:lnTo>
                    <a:pt x="233" y="488"/>
                  </a:lnTo>
                  <a:lnTo>
                    <a:pt x="232" y="488"/>
                  </a:lnTo>
                  <a:lnTo>
                    <a:pt x="232" y="489"/>
                  </a:lnTo>
                  <a:lnTo>
                    <a:pt x="230" y="488"/>
                  </a:lnTo>
                  <a:lnTo>
                    <a:pt x="230" y="487"/>
                  </a:lnTo>
                  <a:lnTo>
                    <a:pt x="232" y="487"/>
                  </a:lnTo>
                  <a:lnTo>
                    <a:pt x="232" y="486"/>
                  </a:lnTo>
                  <a:lnTo>
                    <a:pt x="233" y="486"/>
                  </a:lnTo>
                  <a:lnTo>
                    <a:pt x="233" y="485"/>
                  </a:lnTo>
                  <a:lnTo>
                    <a:pt x="232" y="484"/>
                  </a:lnTo>
                  <a:lnTo>
                    <a:pt x="231" y="484"/>
                  </a:lnTo>
                  <a:lnTo>
                    <a:pt x="232" y="483"/>
                  </a:lnTo>
                  <a:lnTo>
                    <a:pt x="233" y="483"/>
                  </a:lnTo>
                  <a:lnTo>
                    <a:pt x="234" y="483"/>
                  </a:lnTo>
                  <a:lnTo>
                    <a:pt x="235" y="483"/>
                  </a:lnTo>
                  <a:lnTo>
                    <a:pt x="235" y="482"/>
                  </a:lnTo>
                  <a:lnTo>
                    <a:pt x="235" y="481"/>
                  </a:lnTo>
                  <a:lnTo>
                    <a:pt x="235" y="480"/>
                  </a:lnTo>
                  <a:lnTo>
                    <a:pt x="235" y="479"/>
                  </a:lnTo>
                  <a:lnTo>
                    <a:pt x="234" y="479"/>
                  </a:lnTo>
                  <a:lnTo>
                    <a:pt x="233" y="479"/>
                  </a:lnTo>
                  <a:lnTo>
                    <a:pt x="232" y="478"/>
                  </a:lnTo>
                  <a:lnTo>
                    <a:pt x="230" y="478"/>
                  </a:lnTo>
                  <a:lnTo>
                    <a:pt x="229" y="478"/>
                  </a:lnTo>
                  <a:lnTo>
                    <a:pt x="227" y="479"/>
                  </a:lnTo>
                  <a:lnTo>
                    <a:pt x="225" y="481"/>
                  </a:lnTo>
                  <a:lnTo>
                    <a:pt x="224" y="481"/>
                  </a:lnTo>
                  <a:lnTo>
                    <a:pt x="224" y="480"/>
                  </a:lnTo>
                  <a:lnTo>
                    <a:pt x="222" y="482"/>
                  </a:lnTo>
                  <a:lnTo>
                    <a:pt x="221" y="482"/>
                  </a:lnTo>
                  <a:lnTo>
                    <a:pt x="220" y="481"/>
                  </a:lnTo>
                  <a:lnTo>
                    <a:pt x="220" y="479"/>
                  </a:lnTo>
                  <a:lnTo>
                    <a:pt x="221" y="478"/>
                  </a:lnTo>
                  <a:lnTo>
                    <a:pt x="222" y="477"/>
                  </a:lnTo>
                  <a:lnTo>
                    <a:pt x="224" y="476"/>
                  </a:lnTo>
                  <a:lnTo>
                    <a:pt x="224" y="475"/>
                  </a:lnTo>
                  <a:lnTo>
                    <a:pt x="226" y="473"/>
                  </a:lnTo>
                  <a:lnTo>
                    <a:pt x="227" y="473"/>
                  </a:lnTo>
                  <a:lnTo>
                    <a:pt x="227" y="472"/>
                  </a:lnTo>
                  <a:lnTo>
                    <a:pt x="228" y="472"/>
                  </a:lnTo>
                  <a:lnTo>
                    <a:pt x="228" y="471"/>
                  </a:lnTo>
                  <a:lnTo>
                    <a:pt x="227" y="471"/>
                  </a:lnTo>
                  <a:lnTo>
                    <a:pt x="227" y="470"/>
                  </a:lnTo>
                  <a:lnTo>
                    <a:pt x="227" y="469"/>
                  </a:lnTo>
                  <a:lnTo>
                    <a:pt x="228" y="469"/>
                  </a:lnTo>
                  <a:lnTo>
                    <a:pt x="228" y="468"/>
                  </a:lnTo>
                  <a:lnTo>
                    <a:pt x="228" y="467"/>
                  </a:lnTo>
                  <a:lnTo>
                    <a:pt x="227" y="466"/>
                  </a:lnTo>
                  <a:lnTo>
                    <a:pt x="226" y="466"/>
                  </a:lnTo>
                  <a:lnTo>
                    <a:pt x="225" y="468"/>
                  </a:lnTo>
                  <a:lnTo>
                    <a:pt x="223" y="468"/>
                  </a:lnTo>
                  <a:lnTo>
                    <a:pt x="222" y="469"/>
                  </a:lnTo>
                  <a:lnTo>
                    <a:pt x="221" y="469"/>
                  </a:lnTo>
                  <a:lnTo>
                    <a:pt x="221" y="468"/>
                  </a:lnTo>
                  <a:lnTo>
                    <a:pt x="220" y="468"/>
                  </a:lnTo>
                  <a:lnTo>
                    <a:pt x="220" y="467"/>
                  </a:lnTo>
                  <a:lnTo>
                    <a:pt x="221" y="466"/>
                  </a:lnTo>
                  <a:lnTo>
                    <a:pt x="222" y="465"/>
                  </a:lnTo>
                  <a:lnTo>
                    <a:pt x="222" y="464"/>
                  </a:lnTo>
                  <a:lnTo>
                    <a:pt x="221" y="464"/>
                  </a:lnTo>
                  <a:lnTo>
                    <a:pt x="220" y="464"/>
                  </a:lnTo>
                  <a:lnTo>
                    <a:pt x="220" y="463"/>
                  </a:lnTo>
                  <a:lnTo>
                    <a:pt x="220" y="462"/>
                  </a:lnTo>
                  <a:lnTo>
                    <a:pt x="220" y="461"/>
                  </a:lnTo>
                  <a:lnTo>
                    <a:pt x="222" y="462"/>
                  </a:lnTo>
                  <a:lnTo>
                    <a:pt x="223" y="461"/>
                  </a:lnTo>
                  <a:lnTo>
                    <a:pt x="224" y="460"/>
                  </a:lnTo>
                  <a:lnTo>
                    <a:pt x="224" y="459"/>
                  </a:lnTo>
                  <a:lnTo>
                    <a:pt x="223" y="458"/>
                  </a:lnTo>
                  <a:lnTo>
                    <a:pt x="222" y="458"/>
                  </a:lnTo>
                  <a:lnTo>
                    <a:pt x="221" y="459"/>
                  </a:lnTo>
                  <a:lnTo>
                    <a:pt x="221" y="458"/>
                  </a:lnTo>
                  <a:lnTo>
                    <a:pt x="221" y="457"/>
                  </a:lnTo>
                  <a:lnTo>
                    <a:pt x="221" y="456"/>
                  </a:lnTo>
                  <a:lnTo>
                    <a:pt x="220" y="455"/>
                  </a:lnTo>
                  <a:lnTo>
                    <a:pt x="219" y="455"/>
                  </a:lnTo>
                  <a:lnTo>
                    <a:pt x="218" y="455"/>
                  </a:lnTo>
                  <a:lnTo>
                    <a:pt x="217" y="455"/>
                  </a:lnTo>
                  <a:lnTo>
                    <a:pt x="216" y="456"/>
                  </a:lnTo>
                  <a:lnTo>
                    <a:pt x="215" y="456"/>
                  </a:lnTo>
                  <a:lnTo>
                    <a:pt x="215" y="455"/>
                  </a:lnTo>
                  <a:lnTo>
                    <a:pt x="215" y="454"/>
                  </a:lnTo>
                  <a:lnTo>
                    <a:pt x="215" y="453"/>
                  </a:lnTo>
                  <a:lnTo>
                    <a:pt x="213" y="454"/>
                  </a:lnTo>
                  <a:lnTo>
                    <a:pt x="213" y="455"/>
                  </a:lnTo>
                  <a:lnTo>
                    <a:pt x="212" y="455"/>
                  </a:lnTo>
                  <a:lnTo>
                    <a:pt x="212" y="454"/>
                  </a:lnTo>
                  <a:lnTo>
                    <a:pt x="211" y="454"/>
                  </a:lnTo>
                  <a:lnTo>
                    <a:pt x="210" y="453"/>
                  </a:lnTo>
                  <a:lnTo>
                    <a:pt x="209" y="453"/>
                  </a:lnTo>
                  <a:lnTo>
                    <a:pt x="209" y="452"/>
                  </a:lnTo>
                  <a:lnTo>
                    <a:pt x="208" y="452"/>
                  </a:lnTo>
                  <a:lnTo>
                    <a:pt x="208" y="451"/>
                  </a:lnTo>
                  <a:lnTo>
                    <a:pt x="208" y="450"/>
                  </a:lnTo>
                  <a:lnTo>
                    <a:pt x="209" y="450"/>
                  </a:lnTo>
                  <a:lnTo>
                    <a:pt x="208" y="449"/>
                  </a:lnTo>
                  <a:lnTo>
                    <a:pt x="207" y="449"/>
                  </a:lnTo>
                  <a:lnTo>
                    <a:pt x="208" y="448"/>
                  </a:lnTo>
                  <a:lnTo>
                    <a:pt x="208" y="447"/>
                  </a:lnTo>
                  <a:lnTo>
                    <a:pt x="209" y="446"/>
                  </a:lnTo>
                  <a:lnTo>
                    <a:pt x="211" y="444"/>
                  </a:lnTo>
                  <a:lnTo>
                    <a:pt x="212" y="444"/>
                  </a:lnTo>
                  <a:lnTo>
                    <a:pt x="212" y="443"/>
                  </a:lnTo>
                  <a:lnTo>
                    <a:pt x="213" y="441"/>
                  </a:lnTo>
                  <a:lnTo>
                    <a:pt x="214" y="440"/>
                  </a:lnTo>
                  <a:lnTo>
                    <a:pt x="215" y="440"/>
                  </a:lnTo>
                  <a:lnTo>
                    <a:pt x="214" y="439"/>
                  </a:lnTo>
                  <a:lnTo>
                    <a:pt x="213" y="439"/>
                  </a:lnTo>
                  <a:lnTo>
                    <a:pt x="211" y="439"/>
                  </a:lnTo>
                  <a:lnTo>
                    <a:pt x="210" y="440"/>
                  </a:lnTo>
                  <a:lnTo>
                    <a:pt x="208" y="440"/>
                  </a:lnTo>
                  <a:lnTo>
                    <a:pt x="205" y="441"/>
                  </a:lnTo>
                  <a:lnTo>
                    <a:pt x="205" y="440"/>
                  </a:lnTo>
                  <a:lnTo>
                    <a:pt x="206" y="439"/>
                  </a:lnTo>
                  <a:lnTo>
                    <a:pt x="207" y="438"/>
                  </a:lnTo>
                  <a:lnTo>
                    <a:pt x="209" y="438"/>
                  </a:lnTo>
                  <a:lnTo>
                    <a:pt x="210" y="437"/>
                  </a:lnTo>
                  <a:lnTo>
                    <a:pt x="209" y="436"/>
                  </a:lnTo>
                  <a:lnTo>
                    <a:pt x="208" y="435"/>
                  </a:lnTo>
                  <a:lnTo>
                    <a:pt x="208" y="434"/>
                  </a:lnTo>
                  <a:lnTo>
                    <a:pt x="207" y="434"/>
                  </a:lnTo>
                  <a:lnTo>
                    <a:pt x="206" y="434"/>
                  </a:lnTo>
                  <a:lnTo>
                    <a:pt x="206" y="433"/>
                  </a:lnTo>
                  <a:lnTo>
                    <a:pt x="205" y="433"/>
                  </a:lnTo>
                  <a:lnTo>
                    <a:pt x="205" y="432"/>
                  </a:lnTo>
                  <a:lnTo>
                    <a:pt x="204" y="431"/>
                  </a:lnTo>
                  <a:lnTo>
                    <a:pt x="203" y="431"/>
                  </a:lnTo>
                  <a:lnTo>
                    <a:pt x="202" y="430"/>
                  </a:lnTo>
                  <a:lnTo>
                    <a:pt x="201" y="429"/>
                  </a:lnTo>
                  <a:lnTo>
                    <a:pt x="201" y="430"/>
                  </a:lnTo>
                  <a:lnTo>
                    <a:pt x="201" y="431"/>
                  </a:lnTo>
                  <a:lnTo>
                    <a:pt x="198" y="433"/>
                  </a:lnTo>
                  <a:lnTo>
                    <a:pt x="198" y="434"/>
                  </a:lnTo>
                  <a:lnTo>
                    <a:pt x="199" y="435"/>
                  </a:lnTo>
                  <a:lnTo>
                    <a:pt x="199" y="436"/>
                  </a:lnTo>
                  <a:lnTo>
                    <a:pt x="198" y="436"/>
                  </a:lnTo>
                  <a:lnTo>
                    <a:pt x="197" y="437"/>
                  </a:lnTo>
                  <a:lnTo>
                    <a:pt x="197" y="436"/>
                  </a:lnTo>
                  <a:lnTo>
                    <a:pt x="195" y="434"/>
                  </a:lnTo>
                  <a:lnTo>
                    <a:pt x="194" y="434"/>
                  </a:lnTo>
                  <a:lnTo>
                    <a:pt x="193" y="434"/>
                  </a:lnTo>
                  <a:lnTo>
                    <a:pt x="193" y="433"/>
                  </a:lnTo>
                  <a:lnTo>
                    <a:pt x="194" y="433"/>
                  </a:lnTo>
                  <a:lnTo>
                    <a:pt x="195" y="433"/>
                  </a:lnTo>
                  <a:lnTo>
                    <a:pt x="195" y="432"/>
                  </a:lnTo>
                  <a:lnTo>
                    <a:pt x="194" y="431"/>
                  </a:lnTo>
                  <a:lnTo>
                    <a:pt x="192" y="431"/>
                  </a:lnTo>
                  <a:lnTo>
                    <a:pt x="192" y="430"/>
                  </a:lnTo>
                  <a:lnTo>
                    <a:pt x="192" y="428"/>
                  </a:lnTo>
                  <a:lnTo>
                    <a:pt x="192" y="427"/>
                  </a:lnTo>
                  <a:lnTo>
                    <a:pt x="192" y="426"/>
                  </a:lnTo>
                  <a:lnTo>
                    <a:pt x="192" y="425"/>
                  </a:lnTo>
                  <a:lnTo>
                    <a:pt x="189" y="425"/>
                  </a:lnTo>
                  <a:lnTo>
                    <a:pt x="188" y="425"/>
                  </a:lnTo>
                  <a:lnTo>
                    <a:pt x="189" y="424"/>
                  </a:lnTo>
                  <a:lnTo>
                    <a:pt x="189" y="422"/>
                  </a:lnTo>
                  <a:lnTo>
                    <a:pt x="188" y="422"/>
                  </a:lnTo>
                  <a:lnTo>
                    <a:pt x="188" y="421"/>
                  </a:lnTo>
                  <a:lnTo>
                    <a:pt x="188" y="420"/>
                  </a:lnTo>
                  <a:lnTo>
                    <a:pt x="187" y="420"/>
                  </a:lnTo>
                  <a:lnTo>
                    <a:pt x="186" y="420"/>
                  </a:lnTo>
                  <a:lnTo>
                    <a:pt x="185" y="421"/>
                  </a:lnTo>
                  <a:lnTo>
                    <a:pt x="184" y="421"/>
                  </a:lnTo>
                  <a:lnTo>
                    <a:pt x="184" y="422"/>
                  </a:lnTo>
                  <a:lnTo>
                    <a:pt x="183" y="423"/>
                  </a:lnTo>
                  <a:lnTo>
                    <a:pt x="182" y="422"/>
                  </a:lnTo>
                  <a:lnTo>
                    <a:pt x="181" y="421"/>
                  </a:lnTo>
                  <a:lnTo>
                    <a:pt x="181" y="420"/>
                  </a:lnTo>
                  <a:lnTo>
                    <a:pt x="181" y="419"/>
                  </a:lnTo>
                  <a:lnTo>
                    <a:pt x="181" y="418"/>
                  </a:lnTo>
                  <a:lnTo>
                    <a:pt x="180" y="418"/>
                  </a:lnTo>
                  <a:lnTo>
                    <a:pt x="179" y="418"/>
                  </a:lnTo>
                  <a:lnTo>
                    <a:pt x="179" y="419"/>
                  </a:lnTo>
                  <a:lnTo>
                    <a:pt x="179" y="422"/>
                  </a:lnTo>
                  <a:lnTo>
                    <a:pt x="178" y="424"/>
                  </a:lnTo>
                  <a:lnTo>
                    <a:pt x="178" y="425"/>
                  </a:lnTo>
                  <a:lnTo>
                    <a:pt x="177" y="425"/>
                  </a:lnTo>
                  <a:lnTo>
                    <a:pt x="177" y="424"/>
                  </a:lnTo>
                  <a:lnTo>
                    <a:pt x="177" y="422"/>
                  </a:lnTo>
                  <a:lnTo>
                    <a:pt x="177" y="421"/>
                  </a:lnTo>
                  <a:lnTo>
                    <a:pt x="177" y="420"/>
                  </a:lnTo>
                  <a:lnTo>
                    <a:pt x="177" y="419"/>
                  </a:lnTo>
                  <a:lnTo>
                    <a:pt x="176" y="419"/>
                  </a:lnTo>
                  <a:lnTo>
                    <a:pt x="176" y="421"/>
                  </a:lnTo>
                  <a:lnTo>
                    <a:pt x="175" y="422"/>
                  </a:lnTo>
                  <a:lnTo>
                    <a:pt x="175" y="423"/>
                  </a:lnTo>
                  <a:lnTo>
                    <a:pt x="175" y="424"/>
                  </a:lnTo>
                  <a:lnTo>
                    <a:pt x="174" y="424"/>
                  </a:lnTo>
                  <a:lnTo>
                    <a:pt x="174" y="423"/>
                  </a:lnTo>
                  <a:lnTo>
                    <a:pt x="174" y="422"/>
                  </a:lnTo>
                  <a:lnTo>
                    <a:pt x="175" y="422"/>
                  </a:lnTo>
                  <a:lnTo>
                    <a:pt x="175" y="421"/>
                  </a:lnTo>
                  <a:lnTo>
                    <a:pt x="174" y="421"/>
                  </a:lnTo>
                  <a:lnTo>
                    <a:pt x="173" y="421"/>
                  </a:lnTo>
                  <a:lnTo>
                    <a:pt x="173" y="420"/>
                  </a:lnTo>
                  <a:lnTo>
                    <a:pt x="173" y="418"/>
                  </a:lnTo>
                  <a:lnTo>
                    <a:pt x="174" y="417"/>
                  </a:lnTo>
                  <a:lnTo>
                    <a:pt x="176" y="416"/>
                  </a:lnTo>
                  <a:lnTo>
                    <a:pt x="176" y="415"/>
                  </a:lnTo>
                  <a:lnTo>
                    <a:pt x="176" y="414"/>
                  </a:lnTo>
                  <a:lnTo>
                    <a:pt x="176" y="413"/>
                  </a:lnTo>
                  <a:lnTo>
                    <a:pt x="177" y="412"/>
                  </a:lnTo>
                  <a:lnTo>
                    <a:pt x="176" y="410"/>
                  </a:lnTo>
                  <a:lnTo>
                    <a:pt x="176" y="409"/>
                  </a:lnTo>
                  <a:lnTo>
                    <a:pt x="175" y="408"/>
                  </a:lnTo>
                  <a:lnTo>
                    <a:pt x="175" y="407"/>
                  </a:lnTo>
                  <a:lnTo>
                    <a:pt x="174" y="406"/>
                  </a:lnTo>
                  <a:lnTo>
                    <a:pt x="173" y="406"/>
                  </a:lnTo>
                  <a:lnTo>
                    <a:pt x="172" y="406"/>
                  </a:lnTo>
                  <a:lnTo>
                    <a:pt x="172" y="405"/>
                  </a:lnTo>
                  <a:lnTo>
                    <a:pt x="171" y="406"/>
                  </a:lnTo>
                  <a:lnTo>
                    <a:pt x="170" y="406"/>
                  </a:lnTo>
                  <a:lnTo>
                    <a:pt x="169" y="406"/>
                  </a:lnTo>
                  <a:lnTo>
                    <a:pt x="170" y="404"/>
                  </a:lnTo>
                  <a:lnTo>
                    <a:pt x="170" y="403"/>
                  </a:lnTo>
                  <a:lnTo>
                    <a:pt x="171" y="402"/>
                  </a:lnTo>
                  <a:lnTo>
                    <a:pt x="170" y="401"/>
                  </a:lnTo>
                  <a:lnTo>
                    <a:pt x="169" y="401"/>
                  </a:lnTo>
                  <a:lnTo>
                    <a:pt x="168" y="400"/>
                  </a:lnTo>
                  <a:lnTo>
                    <a:pt x="168" y="401"/>
                  </a:lnTo>
                  <a:lnTo>
                    <a:pt x="167" y="401"/>
                  </a:lnTo>
                  <a:lnTo>
                    <a:pt x="166" y="402"/>
                  </a:lnTo>
                  <a:lnTo>
                    <a:pt x="165" y="402"/>
                  </a:lnTo>
                  <a:lnTo>
                    <a:pt x="165" y="403"/>
                  </a:lnTo>
                  <a:lnTo>
                    <a:pt x="165" y="405"/>
                  </a:lnTo>
                  <a:lnTo>
                    <a:pt x="165" y="406"/>
                  </a:lnTo>
                  <a:lnTo>
                    <a:pt x="163" y="407"/>
                  </a:lnTo>
                  <a:lnTo>
                    <a:pt x="162" y="407"/>
                  </a:lnTo>
                  <a:lnTo>
                    <a:pt x="161" y="408"/>
                  </a:lnTo>
                  <a:lnTo>
                    <a:pt x="160" y="408"/>
                  </a:lnTo>
                  <a:lnTo>
                    <a:pt x="160" y="409"/>
                  </a:lnTo>
                  <a:lnTo>
                    <a:pt x="159" y="409"/>
                  </a:lnTo>
                  <a:lnTo>
                    <a:pt x="159" y="410"/>
                  </a:lnTo>
                  <a:lnTo>
                    <a:pt x="158" y="412"/>
                  </a:lnTo>
                  <a:lnTo>
                    <a:pt x="158" y="413"/>
                  </a:lnTo>
                  <a:lnTo>
                    <a:pt x="157" y="413"/>
                  </a:lnTo>
                  <a:lnTo>
                    <a:pt x="155" y="414"/>
                  </a:lnTo>
                  <a:lnTo>
                    <a:pt x="155" y="415"/>
                  </a:lnTo>
                  <a:lnTo>
                    <a:pt x="154" y="415"/>
                  </a:lnTo>
                  <a:lnTo>
                    <a:pt x="154" y="417"/>
                  </a:lnTo>
                  <a:lnTo>
                    <a:pt x="153" y="417"/>
                  </a:lnTo>
                  <a:lnTo>
                    <a:pt x="152" y="417"/>
                  </a:lnTo>
                  <a:lnTo>
                    <a:pt x="151" y="417"/>
                  </a:lnTo>
                  <a:lnTo>
                    <a:pt x="147" y="418"/>
                  </a:lnTo>
                  <a:lnTo>
                    <a:pt x="146" y="418"/>
                  </a:lnTo>
                  <a:lnTo>
                    <a:pt x="146" y="417"/>
                  </a:lnTo>
                  <a:lnTo>
                    <a:pt x="145" y="417"/>
                  </a:lnTo>
                  <a:lnTo>
                    <a:pt x="145" y="416"/>
                  </a:lnTo>
                  <a:lnTo>
                    <a:pt x="145" y="415"/>
                  </a:lnTo>
                  <a:lnTo>
                    <a:pt x="146" y="414"/>
                  </a:lnTo>
                  <a:lnTo>
                    <a:pt x="146" y="413"/>
                  </a:lnTo>
                  <a:lnTo>
                    <a:pt x="146" y="412"/>
                  </a:lnTo>
                  <a:lnTo>
                    <a:pt x="147" y="410"/>
                  </a:lnTo>
                  <a:lnTo>
                    <a:pt x="146" y="410"/>
                  </a:lnTo>
                  <a:lnTo>
                    <a:pt x="146" y="409"/>
                  </a:lnTo>
                  <a:lnTo>
                    <a:pt x="147" y="407"/>
                  </a:lnTo>
                  <a:lnTo>
                    <a:pt x="147" y="406"/>
                  </a:lnTo>
                  <a:lnTo>
                    <a:pt x="148" y="405"/>
                  </a:lnTo>
                  <a:lnTo>
                    <a:pt x="149" y="404"/>
                  </a:lnTo>
                  <a:lnTo>
                    <a:pt x="149" y="403"/>
                  </a:lnTo>
                  <a:lnTo>
                    <a:pt x="150" y="402"/>
                  </a:lnTo>
                  <a:lnTo>
                    <a:pt x="151" y="402"/>
                  </a:lnTo>
                  <a:lnTo>
                    <a:pt x="151" y="401"/>
                  </a:lnTo>
                  <a:lnTo>
                    <a:pt x="151" y="400"/>
                  </a:lnTo>
                  <a:lnTo>
                    <a:pt x="151" y="399"/>
                  </a:lnTo>
                  <a:lnTo>
                    <a:pt x="150" y="399"/>
                  </a:lnTo>
                  <a:lnTo>
                    <a:pt x="150" y="398"/>
                  </a:lnTo>
                  <a:lnTo>
                    <a:pt x="149" y="398"/>
                  </a:lnTo>
                  <a:lnTo>
                    <a:pt x="149" y="397"/>
                  </a:lnTo>
                  <a:lnTo>
                    <a:pt x="149" y="396"/>
                  </a:lnTo>
                  <a:lnTo>
                    <a:pt x="148" y="396"/>
                  </a:lnTo>
                  <a:lnTo>
                    <a:pt x="148" y="395"/>
                  </a:lnTo>
                  <a:lnTo>
                    <a:pt x="147" y="395"/>
                  </a:lnTo>
                  <a:lnTo>
                    <a:pt x="147" y="396"/>
                  </a:lnTo>
                  <a:lnTo>
                    <a:pt x="147" y="397"/>
                  </a:lnTo>
                  <a:lnTo>
                    <a:pt x="146" y="399"/>
                  </a:lnTo>
                  <a:lnTo>
                    <a:pt x="145" y="400"/>
                  </a:lnTo>
                  <a:lnTo>
                    <a:pt x="143" y="401"/>
                  </a:lnTo>
                  <a:lnTo>
                    <a:pt x="143" y="402"/>
                  </a:lnTo>
                  <a:lnTo>
                    <a:pt x="144" y="402"/>
                  </a:lnTo>
                  <a:lnTo>
                    <a:pt x="144" y="401"/>
                  </a:lnTo>
                  <a:lnTo>
                    <a:pt x="145" y="401"/>
                  </a:lnTo>
                  <a:lnTo>
                    <a:pt x="145" y="402"/>
                  </a:lnTo>
                  <a:lnTo>
                    <a:pt x="144" y="404"/>
                  </a:lnTo>
                  <a:lnTo>
                    <a:pt x="143" y="404"/>
                  </a:lnTo>
                  <a:lnTo>
                    <a:pt x="142" y="405"/>
                  </a:lnTo>
                  <a:lnTo>
                    <a:pt x="142" y="406"/>
                  </a:lnTo>
                  <a:lnTo>
                    <a:pt x="141" y="405"/>
                  </a:lnTo>
                  <a:lnTo>
                    <a:pt x="142" y="405"/>
                  </a:lnTo>
                  <a:lnTo>
                    <a:pt x="141" y="404"/>
                  </a:lnTo>
                  <a:lnTo>
                    <a:pt x="140" y="404"/>
                  </a:lnTo>
                  <a:lnTo>
                    <a:pt x="139" y="404"/>
                  </a:lnTo>
                  <a:lnTo>
                    <a:pt x="139" y="403"/>
                  </a:lnTo>
                  <a:lnTo>
                    <a:pt x="139" y="402"/>
                  </a:lnTo>
                  <a:lnTo>
                    <a:pt x="140" y="402"/>
                  </a:lnTo>
                  <a:lnTo>
                    <a:pt x="140" y="401"/>
                  </a:lnTo>
                  <a:lnTo>
                    <a:pt x="139" y="400"/>
                  </a:lnTo>
                  <a:lnTo>
                    <a:pt x="138" y="401"/>
                  </a:lnTo>
                  <a:lnTo>
                    <a:pt x="138" y="402"/>
                  </a:lnTo>
                  <a:lnTo>
                    <a:pt x="137" y="403"/>
                  </a:lnTo>
                  <a:lnTo>
                    <a:pt x="137" y="404"/>
                  </a:lnTo>
                  <a:lnTo>
                    <a:pt x="137" y="405"/>
                  </a:lnTo>
                  <a:lnTo>
                    <a:pt x="138" y="408"/>
                  </a:lnTo>
                  <a:lnTo>
                    <a:pt x="137" y="409"/>
                  </a:lnTo>
                  <a:lnTo>
                    <a:pt x="136" y="409"/>
                  </a:lnTo>
                  <a:lnTo>
                    <a:pt x="136" y="408"/>
                  </a:lnTo>
                  <a:lnTo>
                    <a:pt x="136" y="407"/>
                  </a:lnTo>
                  <a:lnTo>
                    <a:pt x="136" y="406"/>
                  </a:lnTo>
                  <a:lnTo>
                    <a:pt x="135" y="407"/>
                  </a:lnTo>
                  <a:lnTo>
                    <a:pt x="135" y="408"/>
                  </a:lnTo>
                  <a:lnTo>
                    <a:pt x="136" y="412"/>
                  </a:lnTo>
                  <a:lnTo>
                    <a:pt x="136" y="413"/>
                  </a:lnTo>
                  <a:lnTo>
                    <a:pt x="135" y="413"/>
                  </a:lnTo>
                  <a:lnTo>
                    <a:pt x="134" y="413"/>
                  </a:lnTo>
                  <a:lnTo>
                    <a:pt x="133" y="412"/>
                  </a:lnTo>
                  <a:lnTo>
                    <a:pt x="132" y="410"/>
                  </a:lnTo>
                  <a:lnTo>
                    <a:pt x="132" y="406"/>
                  </a:lnTo>
                  <a:lnTo>
                    <a:pt x="132" y="405"/>
                  </a:lnTo>
                  <a:lnTo>
                    <a:pt x="130" y="405"/>
                  </a:lnTo>
                  <a:lnTo>
                    <a:pt x="130" y="404"/>
                  </a:lnTo>
                  <a:lnTo>
                    <a:pt x="129" y="405"/>
                  </a:lnTo>
                  <a:lnTo>
                    <a:pt x="129" y="406"/>
                  </a:lnTo>
                  <a:lnTo>
                    <a:pt x="129" y="408"/>
                  </a:lnTo>
                  <a:lnTo>
                    <a:pt x="129" y="409"/>
                  </a:lnTo>
                  <a:lnTo>
                    <a:pt x="127" y="410"/>
                  </a:lnTo>
                  <a:lnTo>
                    <a:pt x="126" y="410"/>
                  </a:lnTo>
                  <a:lnTo>
                    <a:pt x="125" y="409"/>
                  </a:lnTo>
                  <a:lnTo>
                    <a:pt x="126" y="409"/>
                  </a:lnTo>
                  <a:lnTo>
                    <a:pt x="126" y="408"/>
                  </a:lnTo>
                  <a:lnTo>
                    <a:pt x="127" y="408"/>
                  </a:lnTo>
                  <a:lnTo>
                    <a:pt x="126" y="407"/>
                  </a:lnTo>
                  <a:lnTo>
                    <a:pt x="126" y="408"/>
                  </a:lnTo>
                  <a:lnTo>
                    <a:pt x="125" y="407"/>
                  </a:lnTo>
                  <a:lnTo>
                    <a:pt x="124" y="408"/>
                  </a:lnTo>
                  <a:lnTo>
                    <a:pt x="123" y="408"/>
                  </a:lnTo>
                  <a:lnTo>
                    <a:pt x="123" y="406"/>
                  </a:lnTo>
                  <a:lnTo>
                    <a:pt x="123" y="405"/>
                  </a:lnTo>
                  <a:lnTo>
                    <a:pt x="124" y="405"/>
                  </a:lnTo>
                  <a:lnTo>
                    <a:pt x="125" y="402"/>
                  </a:lnTo>
                  <a:lnTo>
                    <a:pt x="124" y="402"/>
                  </a:lnTo>
                  <a:lnTo>
                    <a:pt x="123" y="402"/>
                  </a:lnTo>
                  <a:lnTo>
                    <a:pt x="122" y="400"/>
                  </a:lnTo>
                  <a:lnTo>
                    <a:pt x="122" y="401"/>
                  </a:lnTo>
                  <a:lnTo>
                    <a:pt x="122" y="402"/>
                  </a:lnTo>
                  <a:lnTo>
                    <a:pt x="121" y="404"/>
                  </a:lnTo>
                  <a:lnTo>
                    <a:pt x="120" y="405"/>
                  </a:lnTo>
                  <a:lnTo>
                    <a:pt x="120" y="407"/>
                  </a:lnTo>
                  <a:lnTo>
                    <a:pt x="120" y="408"/>
                  </a:lnTo>
                  <a:lnTo>
                    <a:pt x="120" y="409"/>
                  </a:lnTo>
                  <a:lnTo>
                    <a:pt x="119" y="409"/>
                  </a:lnTo>
                  <a:lnTo>
                    <a:pt x="119" y="410"/>
                  </a:lnTo>
                  <a:lnTo>
                    <a:pt x="118" y="410"/>
                  </a:lnTo>
                  <a:lnTo>
                    <a:pt x="117" y="410"/>
                  </a:lnTo>
                  <a:lnTo>
                    <a:pt x="117" y="412"/>
                  </a:lnTo>
                  <a:lnTo>
                    <a:pt x="117" y="413"/>
                  </a:lnTo>
                  <a:lnTo>
                    <a:pt x="116" y="413"/>
                  </a:lnTo>
                  <a:lnTo>
                    <a:pt x="115" y="413"/>
                  </a:lnTo>
                  <a:lnTo>
                    <a:pt x="113" y="413"/>
                  </a:lnTo>
                  <a:lnTo>
                    <a:pt x="112" y="412"/>
                  </a:lnTo>
                  <a:lnTo>
                    <a:pt x="111" y="412"/>
                  </a:lnTo>
                  <a:lnTo>
                    <a:pt x="110" y="410"/>
                  </a:lnTo>
                  <a:lnTo>
                    <a:pt x="110" y="409"/>
                  </a:lnTo>
                  <a:lnTo>
                    <a:pt x="110" y="408"/>
                  </a:lnTo>
                  <a:lnTo>
                    <a:pt x="110" y="407"/>
                  </a:lnTo>
                  <a:lnTo>
                    <a:pt x="110" y="406"/>
                  </a:lnTo>
                  <a:lnTo>
                    <a:pt x="108" y="403"/>
                  </a:lnTo>
                  <a:lnTo>
                    <a:pt x="108" y="402"/>
                  </a:lnTo>
                  <a:lnTo>
                    <a:pt x="109" y="401"/>
                  </a:lnTo>
                  <a:lnTo>
                    <a:pt x="110" y="401"/>
                  </a:lnTo>
                  <a:lnTo>
                    <a:pt x="111" y="401"/>
                  </a:lnTo>
                  <a:lnTo>
                    <a:pt x="112" y="401"/>
                  </a:lnTo>
                  <a:lnTo>
                    <a:pt x="113" y="400"/>
                  </a:lnTo>
                  <a:lnTo>
                    <a:pt x="114" y="397"/>
                  </a:lnTo>
                  <a:lnTo>
                    <a:pt x="115" y="397"/>
                  </a:lnTo>
                  <a:lnTo>
                    <a:pt x="116" y="397"/>
                  </a:lnTo>
                  <a:lnTo>
                    <a:pt x="115" y="396"/>
                  </a:lnTo>
                  <a:lnTo>
                    <a:pt x="115" y="395"/>
                  </a:lnTo>
                  <a:lnTo>
                    <a:pt x="116" y="395"/>
                  </a:lnTo>
                  <a:lnTo>
                    <a:pt x="118" y="395"/>
                  </a:lnTo>
                  <a:lnTo>
                    <a:pt x="119" y="395"/>
                  </a:lnTo>
                  <a:lnTo>
                    <a:pt x="121" y="395"/>
                  </a:lnTo>
                  <a:lnTo>
                    <a:pt x="122" y="394"/>
                  </a:lnTo>
                  <a:lnTo>
                    <a:pt x="121" y="394"/>
                  </a:lnTo>
                  <a:lnTo>
                    <a:pt x="121" y="393"/>
                  </a:lnTo>
                  <a:lnTo>
                    <a:pt x="120" y="393"/>
                  </a:lnTo>
                  <a:lnTo>
                    <a:pt x="120" y="392"/>
                  </a:lnTo>
                  <a:lnTo>
                    <a:pt x="122" y="390"/>
                  </a:lnTo>
                  <a:lnTo>
                    <a:pt x="121" y="389"/>
                  </a:lnTo>
                  <a:lnTo>
                    <a:pt x="120" y="389"/>
                  </a:lnTo>
                  <a:lnTo>
                    <a:pt x="117" y="386"/>
                  </a:lnTo>
                  <a:lnTo>
                    <a:pt x="116" y="386"/>
                  </a:lnTo>
                  <a:lnTo>
                    <a:pt x="115" y="387"/>
                  </a:lnTo>
                  <a:lnTo>
                    <a:pt x="114" y="387"/>
                  </a:lnTo>
                  <a:lnTo>
                    <a:pt x="113" y="388"/>
                  </a:lnTo>
                  <a:lnTo>
                    <a:pt x="112" y="388"/>
                  </a:lnTo>
                  <a:lnTo>
                    <a:pt x="111" y="388"/>
                  </a:lnTo>
                  <a:lnTo>
                    <a:pt x="111" y="387"/>
                  </a:lnTo>
                  <a:lnTo>
                    <a:pt x="110" y="385"/>
                  </a:lnTo>
                  <a:lnTo>
                    <a:pt x="109" y="386"/>
                  </a:lnTo>
                  <a:lnTo>
                    <a:pt x="108" y="387"/>
                  </a:lnTo>
                  <a:lnTo>
                    <a:pt x="107" y="389"/>
                  </a:lnTo>
                  <a:lnTo>
                    <a:pt x="105" y="390"/>
                  </a:lnTo>
                  <a:lnTo>
                    <a:pt x="104" y="390"/>
                  </a:lnTo>
                  <a:lnTo>
                    <a:pt x="103" y="392"/>
                  </a:lnTo>
                  <a:lnTo>
                    <a:pt x="103" y="393"/>
                  </a:lnTo>
                  <a:lnTo>
                    <a:pt x="102" y="392"/>
                  </a:lnTo>
                  <a:lnTo>
                    <a:pt x="101" y="392"/>
                  </a:lnTo>
                  <a:lnTo>
                    <a:pt x="100" y="393"/>
                  </a:lnTo>
                  <a:lnTo>
                    <a:pt x="101" y="394"/>
                  </a:lnTo>
                  <a:lnTo>
                    <a:pt x="100" y="396"/>
                  </a:lnTo>
                  <a:lnTo>
                    <a:pt x="100" y="397"/>
                  </a:lnTo>
                  <a:lnTo>
                    <a:pt x="99" y="398"/>
                  </a:lnTo>
                  <a:lnTo>
                    <a:pt x="98" y="398"/>
                  </a:lnTo>
                  <a:lnTo>
                    <a:pt x="97" y="398"/>
                  </a:lnTo>
                  <a:lnTo>
                    <a:pt x="97" y="397"/>
                  </a:lnTo>
                  <a:lnTo>
                    <a:pt x="96" y="391"/>
                  </a:lnTo>
                  <a:lnTo>
                    <a:pt x="96" y="390"/>
                  </a:lnTo>
                  <a:lnTo>
                    <a:pt x="95" y="389"/>
                  </a:lnTo>
                  <a:lnTo>
                    <a:pt x="95" y="388"/>
                  </a:lnTo>
                  <a:lnTo>
                    <a:pt x="96" y="387"/>
                  </a:lnTo>
                  <a:lnTo>
                    <a:pt x="97" y="387"/>
                  </a:lnTo>
                  <a:lnTo>
                    <a:pt x="98" y="386"/>
                  </a:lnTo>
                  <a:lnTo>
                    <a:pt x="98" y="385"/>
                  </a:lnTo>
                  <a:lnTo>
                    <a:pt x="96" y="385"/>
                  </a:lnTo>
                  <a:lnTo>
                    <a:pt x="96" y="384"/>
                  </a:lnTo>
                  <a:lnTo>
                    <a:pt x="96" y="383"/>
                  </a:lnTo>
                  <a:lnTo>
                    <a:pt x="96" y="381"/>
                  </a:lnTo>
                  <a:lnTo>
                    <a:pt x="96" y="379"/>
                  </a:lnTo>
                  <a:lnTo>
                    <a:pt x="97" y="379"/>
                  </a:lnTo>
                  <a:lnTo>
                    <a:pt x="98" y="377"/>
                  </a:lnTo>
                  <a:lnTo>
                    <a:pt x="98" y="376"/>
                  </a:lnTo>
                  <a:lnTo>
                    <a:pt x="97" y="375"/>
                  </a:lnTo>
                  <a:lnTo>
                    <a:pt x="96" y="375"/>
                  </a:lnTo>
                  <a:lnTo>
                    <a:pt x="95" y="375"/>
                  </a:lnTo>
                  <a:lnTo>
                    <a:pt x="93" y="378"/>
                  </a:lnTo>
                  <a:lnTo>
                    <a:pt x="91" y="378"/>
                  </a:lnTo>
                  <a:lnTo>
                    <a:pt x="91" y="377"/>
                  </a:lnTo>
                  <a:lnTo>
                    <a:pt x="90" y="377"/>
                  </a:lnTo>
                  <a:lnTo>
                    <a:pt x="89" y="376"/>
                  </a:lnTo>
                  <a:lnTo>
                    <a:pt x="88" y="378"/>
                  </a:lnTo>
                  <a:lnTo>
                    <a:pt x="87" y="379"/>
                  </a:lnTo>
                  <a:lnTo>
                    <a:pt x="88" y="381"/>
                  </a:lnTo>
                  <a:lnTo>
                    <a:pt x="89" y="382"/>
                  </a:lnTo>
                  <a:lnTo>
                    <a:pt x="90" y="382"/>
                  </a:lnTo>
                  <a:lnTo>
                    <a:pt x="90" y="383"/>
                  </a:lnTo>
                  <a:lnTo>
                    <a:pt x="89" y="383"/>
                  </a:lnTo>
                  <a:lnTo>
                    <a:pt x="88" y="383"/>
                  </a:lnTo>
                  <a:lnTo>
                    <a:pt x="87" y="383"/>
                  </a:lnTo>
                  <a:lnTo>
                    <a:pt x="86" y="382"/>
                  </a:lnTo>
                  <a:lnTo>
                    <a:pt x="85" y="382"/>
                  </a:lnTo>
                  <a:lnTo>
                    <a:pt x="85" y="381"/>
                  </a:lnTo>
                  <a:lnTo>
                    <a:pt x="84" y="382"/>
                  </a:lnTo>
                  <a:lnTo>
                    <a:pt x="83" y="383"/>
                  </a:lnTo>
                  <a:lnTo>
                    <a:pt x="83" y="384"/>
                  </a:lnTo>
                  <a:lnTo>
                    <a:pt x="83" y="385"/>
                  </a:lnTo>
                  <a:lnTo>
                    <a:pt x="84" y="385"/>
                  </a:lnTo>
                  <a:lnTo>
                    <a:pt x="84" y="386"/>
                  </a:lnTo>
                  <a:lnTo>
                    <a:pt x="85" y="386"/>
                  </a:lnTo>
                  <a:lnTo>
                    <a:pt x="85" y="387"/>
                  </a:lnTo>
                  <a:lnTo>
                    <a:pt x="86" y="388"/>
                  </a:lnTo>
                  <a:lnTo>
                    <a:pt x="87" y="389"/>
                  </a:lnTo>
                  <a:lnTo>
                    <a:pt x="86" y="390"/>
                  </a:lnTo>
                  <a:lnTo>
                    <a:pt x="87" y="391"/>
                  </a:lnTo>
                  <a:lnTo>
                    <a:pt x="86" y="391"/>
                  </a:lnTo>
                  <a:lnTo>
                    <a:pt x="85" y="391"/>
                  </a:lnTo>
                  <a:lnTo>
                    <a:pt x="84" y="391"/>
                  </a:lnTo>
                  <a:lnTo>
                    <a:pt x="84" y="392"/>
                  </a:lnTo>
                  <a:lnTo>
                    <a:pt x="84" y="393"/>
                  </a:lnTo>
                  <a:lnTo>
                    <a:pt x="84" y="394"/>
                  </a:lnTo>
                  <a:lnTo>
                    <a:pt x="86" y="396"/>
                  </a:lnTo>
                  <a:lnTo>
                    <a:pt x="88" y="400"/>
                  </a:lnTo>
                  <a:lnTo>
                    <a:pt x="88" y="401"/>
                  </a:lnTo>
                  <a:lnTo>
                    <a:pt x="89" y="402"/>
                  </a:lnTo>
                  <a:lnTo>
                    <a:pt x="89" y="405"/>
                  </a:lnTo>
                  <a:lnTo>
                    <a:pt x="89" y="406"/>
                  </a:lnTo>
                  <a:lnTo>
                    <a:pt x="90" y="407"/>
                  </a:lnTo>
                  <a:lnTo>
                    <a:pt x="90" y="410"/>
                  </a:lnTo>
                  <a:lnTo>
                    <a:pt x="89" y="412"/>
                  </a:lnTo>
                  <a:lnTo>
                    <a:pt x="89" y="413"/>
                  </a:lnTo>
                  <a:lnTo>
                    <a:pt x="88" y="413"/>
                  </a:lnTo>
                  <a:lnTo>
                    <a:pt x="88" y="412"/>
                  </a:lnTo>
                  <a:lnTo>
                    <a:pt x="87" y="409"/>
                  </a:lnTo>
                  <a:lnTo>
                    <a:pt x="87" y="408"/>
                  </a:lnTo>
                  <a:lnTo>
                    <a:pt x="87" y="407"/>
                  </a:lnTo>
                  <a:lnTo>
                    <a:pt x="86" y="407"/>
                  </a:lnTo>
                  <a:lnTo>
                    <a:pt x="86" y="406"/>
                  </a:lnTo>
                  <a:lnTo>
                    <a:pt x="84" y="404"/>
                  </a:lnTo>
                  <a:lnTo>
                    <a:pt x="83" y="404"/>
                  </a:lnTo>
                  <a:lnTo>
                    <a:pt x="82" y="401"/>
                  </a:lnTo>
                  <a:lnTo>
                    <a:pt x="80" y="400"/>
                  </a:lnTo>
                  <a:lnTo>
                    <a:pt x="79" y="398"/>
                  </a:lnTo>
                  <a:lnTo>
                    <a:pt x="78" y="397"/>
                  </a:lnTo>
                  <a:lnTo>
                    <a:pt x="77" y="396"/>
                  </a:lnTo>
                  <a:lnTo>
                    <a:pt x="74" y="392"/>
                  </a:lnTo>
                  <a:lnTo>
                    <a:pt x="73" y="392"/>
                  </a:lnTo>
                  <a:lnTo>
                    <a:pt x="72" y="391"/>
                  </a:lnTo>
                  <a:lnTo>
                    <a:pt x="71" y="391"/>
                  </a:lnTo>
                  <a:lnTo>
                    <a:pt x="70" y="390"/>
                  </a:lnTo>
                  <a:lnTo>
                    <a:pt x="69" y="388"/>
                  </a:lnTo>
                  <a:lnTo>
                    <a:pt x="68" y="388"/>
                  </a:lnTo>
                  <a:lnTo>
                    <a:pt x="66" y="386"/>
                  </a:lnTo>
                  <a:lnTo>
                    <a:pt x="65" y="385"/>
                  </a:lnTo>
                  <a:lnTo>
                    <a:pt x="64" y="385"/>
                  </a:lnTo>
                  <a:lnTo>
                    <a:pt x="64" y="384"/>
                  </a:lnTo>
                  <a:lnTo>
                    <a:pt x="63" y="382"/>
                  </a:lnTo>
                  <a:lnTo>
                    <a:pt x="62" y="382"/>
                  </a:lnTo>
                  <a:lnTo>
                    <a:pt x="62" y="381"/>
                  </a:lnTo>
                  <a:lnTo>
                    <a:pt x="61" y="379"/>
                  </a:lnTo>
                  <a:lnTo>
                    <a:pt x="60" y="378"/>
                  </a:lnTo>
                  <a:lnTo>
                    <a:pt x="59" y="378"/>
                  </a:lnTo>
                  <a:lnTo>
                    <a:pt x="58" y="377"/>
                  </a:lnTo>
                  <a:lnTo>
                    <a:pt x="57" y="376"/>
                  </a:lnTo>
                  <a:lnTo>
                    <a:pt x="57" y="375"/>
                  </a:lnTo>
                  <a:lnTo>
                    <a:pt x="57" y="374"/>
                  </a:lnTo>
                  <a:lnTo>
                    <a:pt x="57" y="373"/>
                  </a:lnTo>
                  <a:lnTo>
                    <a:pt x="58" y="372"/>
                  </a:lnTo>
                  <a:lnTo>
                    <a:pt x="58" y="373"/>
                  </a:lnTo>
                  <a:lnTo>
                    <a:pt x="59" y="373"/>
                  </a:lnTo>
                  <a:lnTo>
                    <a:pt x="60" y="373"/>
                  </a:lnTo>
                  <a:lnTo>
                    <a:pt x="61" y="372"/>
                  </a:lnTo>
                  <a:lnTo>
                    <a:pt x="61" y="371"/>
                  </a:lnTo>
                  <a:lnTo>
                    <a:pt x="60" y="370"/>
                  </a:lnTo>
                  <a:lnTo>
                    <a:pt x="58" y="369"/>
                  </a:lnTo>
                  <a:lnTo>
                    <a:pt x="55" y="369"/>
                  </a:lnTo>
                  <a:lnTo>
                    <a:pt x="55" y="368"/>
                  </a:lnTo>
                  <a:lnTo>
                    <a:pt x="54" y="368"/>
                  </a:lnTo>
                  <a:lnTo>
                    <a:pt x="54" y="367"/>
                  </a:lnTo>
                  <a:lnTo>
                    <a:pt x="55" y="367"/>
                  </a:lnTo>
                  <a:lnTo>
                    <a:pt x="57" y="367"/>
                  </a:lnTo>
                  <a:lnTo>
                    <a:pt x="57" y="366"/>
                  </a:lnTo>
                  <a:lnTo>
                    <a:pt x="57" y="365"/>
                  </a:lnTo>
                  <a:lnTo>
                    <a:pt x="55" y="365"/>
                  </a:lnTo>
                  <a:lnTo>
                    <a:pt x="54" y="364"/>
                  </a:lnTo>
                  <a:lnTo>
                    <a:pt x="54" y="363"/>
                  </a:lnTo>
                  <a:lnTo>
                    <a:pt x="54" y="362"/>
                  </a:lnTo>
                  <a:lnTo>
                    <a:pt x="55" y="360"/>
                  </a:lnTo>
                  <a:lnTo>
                    <a:pt x="55" y="359"/>
                  </a:lnTo>
                  <a:lnTo>
                    <a:pt x="55" y="358"/>
                  </a:lnTo>
                  <a:lnTo>
                    <a:pt x="55" y="357"/>
                  </a:lnTo>
                  <a:lnTo>
                    <a:pt x="54" y="356"/>
                  </a:lnTo>
                  <a:lnTo>
                    <a:pt x="53" y="354"/>
                  </a:lnTo>
                  <a:lnTo>
                    <a:pt x="52" y="353"/>
                  </a:lnTo>
                  <a:lnTo>
                    <a:pt x="52" y="351"/>
                  </a:lnTo>
                  <a:lnTo>
                    <a:pt x="51" y="351"/>
                  </a:lnTo>
                  <a:lnTo>
                    <a:pt x="50" y="351"/>
                  </a:lnTo>
                  <a:lnTo>
                    <a:pt x="50" y="350"/>
                  </a:lnTo>
                  <a:lnTo>
                    <a:pt x="49" y="347"/>
                  </a:lnTo>
                  <a:lnTo>
                    <a:pt x="49" y="345"/>
                  </a:lnTo>
                  <a:lnTo>
                    <a:pt x="48" y="342"/>
                  </a:lnTo>
                  <a:lnTo>
                    <a:pt x="48" y="341"/>
                  </a:lnTo>
                  <a:lnTo>
                    <a:pt x="49" y="341"/>
                  </a:lnTo>
                  <a:lnTo>
                    <a:pt x="50" y="340"/>
                  </a:lnTo>
                  <a:lnTo>
                    <a:pt x="50" y="339"/>
                  </a:lnTo>
                  <a:lnTo>
                    <a:pt x="50" y="338"/>
                  </a:lnTo>
                  <a:lnTo>
                    <a:pt x="51" y="337"/>
                  </a:lnTo>
                  <a:lnTo>
                    <a:pt x="52" y="337"/>
                  </a:lnTo>
                  <a:lnTo>
                    <a:pt x="53" y="337"/>
                  </a:lnTo>
                  <a:lnTo>
                    <a:pt x="55" y="339"/>
                  </a:lnTo>
                  <a:lnTo>
                    <a:pt x="57" y="339"/>
                  </a:lnTo>
                  <a:lnTo>
                    <a:pt x="58" y="338"/>
                  </a:lnTo>
                  <a:lnTo>
                    <a:pt x="63" y="339"/>
                  </a:lnTo>
                  <a:lnTo>
                    <a:pt x="64" y="339"/>
                  </a:lnTo>
                  <a:lnTo>
                    <a:pt x="66" y="339"/>
                  </a:lnTo>
                  <a:lnTo>
                    <a:pt x="67" y="338"/>
                  </a:lnTo>
                  <a:lnTo>
                    <a:pt x="68" y="338"/>
                  </a:lnTo>
                  <a:lnTo>
                    <a:pt x="69" y="338"/>
                  </a:lnTo>
                  <a:lnTo>
                    <a:pt x="70" y="337"/>
                  </a:lnTo>
                  <a:lnTo>
                    <a:pt x="71" y="337"/>
                  </a:lnTo>
                  <a:lnTo>
                    <a:pt x="72" y="337"/>
                  </a:lnTo>
                  <a:lnTo>
                    <a:pt x="72" y="336"/>
                  </a:lnTo>
                  <a:lnTo>
                    <a:pt x="71" y="336"/>
                  </a:lnTo>
                  <a:lnTo>
                    <a:pt x="70" y="335"/>
                  </a:lnTo>
                  <a:lnTo>
                    <a:pt x="71" y="335"/>
                  </a:lnTo>
                  <a:lnTo>
                    <a:pt x="74" y="335"/>
                  </a:lnTo>
                  <a:lnTo>
                    <a:pt x="75" y="334"/>
                  </a:lnTo>
                  <a:lnTo>
                    <a:pt x="76" y="334"/>
                  </a:lnTo>
                  <a:lnTo>
                    <a:pt x="78" y="337"/>
                  </a:lnTo>
                  <a:lnTo>
                    <a:pt x="79" y="338"/>
                  </a:lnTo>
                  <a:lnTo>
                    <a:pt x="80" y="339"/>
                  </a:lnTo>
                  <a:lnTo>
                    <a:pt x="81" y="339"/>
                  </a:lnTo>
                  <a:lnTo>
                    <a:pt x="82" y="338"/>
                  </a:lnTo>
                  <a:lnTo>
                    <a:pt x="85" y="340"/>
                  </a:lnTo>
                  <a:lnTo>
                    <a:pt x="87" y="341"/>
                  </a:lnTo>
                  <a:lnTo>
                    <a:pt x="88" y="341"/>
                  </a:lnTo>
                  <a:lnTo>
                    <a:pt x="89" y="340"/>
                  </a:lnTo>
                  <a:lnTo>
                    <a:pt x="90" y="340"/>
                  </a:lnTo>
                  <a:lnTo>
                    <a:pt x="90" y="338"/>
                  </a:lnTo>
                  <a:lnTo>
                    <a:pt x="90" y="337"/>
                  </a:lnTo>
                  <a:lnTo>
                    <a:pt x="89" y="337"/>
                  </a:lnTo>
                  <a:lnTo>
                    <a:pt x="90" y="336"/>
                  </a:lnTo>
                  <a:lnTo>
                    <a:pt x="91" y="335"/>
                  </a:lnTo>
                  <a:lnTo>
                    <a:pt x="93" y="334"/>
                  </a:lnTo>
                  <a:lnTo>
                    <a:pt x="94" y="334"/>
                  </a:lnTo>
                  <a:lnTo>
                    <a:pt x="93" y="333"/>
                  </a:lnTo>
                  <a:lnTo>
                    <a:pt x="93" y="332"/>
                  </a:lnTo>
                  <a:lnTo>
                    <a:pt x="93" y="331"/>
                  </a:lnTo>
                  <a:lnTo>
                    <a:pt x="88" y="331"/>
                  </a:lnTo>
                  <a:lnTo>
                    <a:pt x="87" y="331"/>
                  </a:lnTo>
                  <a:lnTo>
                    <a:pt x="86" y="331"/>
                  </a:lnTo>
                  <a:lnTo>
                    <a:pt x="85" y="331"/>
                  </a:lnTo>
                  <a:lnTo>
                    <a:pt x="84" y="331"/>
                  </a:lnTo>
                  <a:lnTo>
                    <a:pt x="83" y="331"/>
                  </a:lnTo>
                  <a:lnTo>
                    <a:pt x="80" y="330"/>
                  </a:lnTo>
                  <a:lnTo>
                    <a:pt x="77" y="328"/>
                  </a:lnTo>
                  <a:lnTo>
                    <a:pt x="75" y="325"/>
                  </a:lnTo>
                  <a:lnTo>
                    <a:pt x="73" y="324"/>
                  </a:lnTo>
                  <a:lnTo>
                    <a:pt x="72" y="323"/>
                  </a:lnTo>
                  <a:lnTo>
                    <a:pt x="70" y="322"/>
                  </a:lnTo>
                  <a:lnTo>
                    <a:pt x="69" y="322"/>
                  </a:lnTo>
                  <a:lnTo>
                    <a:pt x="69" y="321"/>
                  </a:lnTo>
                  <a:lnTo>
                    <a:pt x="68" y="319"/>
                  </a:lnTo>
                  <a:lnTo>
                    <a:pt x="68" y="318"/>
                  </a:lnTo>
                  <a:lnTo>
                    <a:pt x="67" y="316"/>
                  </a:lnTo>
                  <a:lnTo>
                    <a:pt x="62" y="310"/>
                  </a:lnTo>
                  <a:lnTo>
                    <a:pt x="61" y="308"/>
                  </a:lnTo>
                  <a:lnTo>
                    <a:pt x="60" y="307"/>
                  </a:lnTo>
                  <a:lnTo>
                    <a:pt x="60" y="305"/>
                  </a:lnTo>
                  <a:lnTo>
                    <a:pt x="60" y="304"/>
                  </a:lnTo>
                  <a:lnTo>
                    <a:pt x="61" y="303"/>
                  </a:lnTo>
                  <a:lnTo>
                    <a:pt x="62" y="302"/>
                  </a:lnTo>
                  <a:lnTo>
                    <a:pt x="64" y="301"/>
                  </a:lnTo>
                  <a:lnTo>
                    <a:pt x="65" y="301"/>
                  </a:lnTo>
                  <a:lnTo>
                    <a:pt x="66" y="301"/>
                  </a:lnTo>
                  <a:lnTo>
                    <a:pt x="67" y="301"/>
                  </a:lnTo>
                  <a:lnTo>
                    <a:pt x="68" y="301"/>
                  </a:lnTo>
                  <a:lnTo>
                    <a:pt x="70" y="297"/>
                  </a:lnTo>
                  <a:lnTo>
                    <a:pt x="74" y="294"/>
                  </a:lnTo>
                  <a:lnTo>
                    <a:pt x="75" y="294"/>
                  </a:lnTo>
                  <a:lnTo>
                    <a:pt x="78" y="294"/>
                  </a:lnTo>
                  <a:lnTo>
                    <a:pt x="79" y="293"/>
                  </a:lnTo>
                  <a:lnTo>
                    <a:pt x="78" y="293"/>
                  </a:lnTo>
                  <a:lnTo>
                    <a:pt x="77" y="292"/>
                  </a:lnTo>
                  <a:lnTo>
                    <a:pt x="77" y="291"/>
                  </a:lnTo>
                  <a:lnTo>
                    <a:pt x="76" y="290"/>
                  </a:lnTo>
                  <a:lnTo>
                    <a:pt x="75" y="291"/>
                  </a:lnTo>
                  <a:lnTo>
                    <a:pt x="74" y="293"/>
                  </a:lnTo>
                  <a:lnTo>
                    <a:pt x="73" y="294"/>
                  </a:lnTo>
                  <a:lnTo>
                    <a:pt x="70" y="295"/>
                  </a:lnTo>
                  <a:lnTo>
                    <a:pt x="67" y="296"/>
                  </a:lnTo>
                  <a:lnTo>
                    <a:pt x="65" y="297"/>
                  </a:lnTo>
                  <a:lnTo>
                    <a:pt x="64" y="298"/>
                  </a:lnTo>
                  <a:lnTo>
                    <a:pt x="62" y="298"/>
                  </a:lnTo>
                  <a:lnTo>
                    <a:pt x="60" y="299"/>
                  </a:lnTo>
                  <a:lnTo>
                    <a:pt x="58" y="300"/>
                  </a:lnTo>
                  <a:lnTo>
                    <a:pt x="57" y="301"/>
                  </a:lnTo>
                  <a:lnTo>
                    <a:pt x="54" y="301"/>
                  </a:lnTo>
                  <a:lnTo>
                    <a:pt x="52" y="300"/>
                  </a:lnTo>
                  <a:lnTo>
                    <a:pt x="51" y="299"/>
                  </a:lnTo>
                  <a:lnTo>
                    <a:pt x="51" y="298"/>
                  </a:lnTo>
                  <a:lnTo>
                    <a:pt x="52" y="298"/>
                  </a:lnTo>
                  <a:lnTo>
                    <a:pt x="51" y="297"/>
                  </a:lnTo>
                  <a:lnTo>
                    <a:pt x="50" y="298"/>
                  </a:lnTo>
                  <a:lnTo>
                    <a:pt x="49" y="298"/>
                  </a:lnTo>
                  <a:lnTo>
                    <a:pt x="49" y="297"/>
                  </a:lnTo>
                  <a:lnTo>
                    <a:pt x="49" y="294"/>
                  </a:lnTo>
                  <a:lnTo>
                    <a:pt x="48" y="293"/>
                  </a:lnTo>
                  <a:lnTo>
                    <a:pt x="49" y="292"/>
                  </a:lnTo>
                  <a:lnTo>
                    <a:pt x="50" y="292"/>
                  </a:lnTo>
                  <a:lnTo>
                    <a:pt x="50" y="291"/>
                  </a:lnTo>
                  <a:lnTo>
                    <a:pt x="49" y="290"/>
                  </a:lnTo>
                  <a:lnTo>
                    <a:pt x="48" y="290"/>
                  </a:lnTo>
                  <a:lnTo>
                    <a:pt x="48" y="289"/>
                  </a:lnTo>
                  <a:lnTo>
                    <a:pt x="48" y="287"/>
                  </a:lnTo>
                  <a:lnTo>
                    <a:pt x="49" y="287"/>
                  </a:lnTo>
                  <a:lnTo>
                    <a:pt x="50" y="288"/>
                  </a:lnTo>
                  <a:lnTo>
                    <a:pt x="51" y="288"/>
                  </a:lnTo>
                  <a:lnTo>
                    <a:pt x="52" y="288"/>
                  </a:lnTo>
                  <a:lnTo>
                    <a:pt x="52" y="287"/>
                  </a:lnTo>
                  <a:lnTo>
                    <a:pt x="53" y="287"/>
                  </a:lnTo>
                  <a:lnTo>
                    <a:pt x="54" y="288"/>
                  </a:lnTo>
                  <a:lnTo>
                    <a:pt x="55" y="288"/>
                  </a:lnTo>
                  <a:lnTo>
                    <a:pt x="55" y="287"/>
                  </a:lnTo>
                  <a:lnTo>
                    <a:pt x="52" y="285"/>
                  </a:lnTo>
                  <a:lnTo>
                    <a:pt x="52" y="284"/>
                  </a:lnTo>
                  <a:lnTo>
                    <a:pt x="52" y="282"/>
                  </a:lnTo>
                  <a:lnTo>
                    <a:pt x="51" y="281"/>
                  </a:lnTo>
                  <a:lnTo>
                    <a:pt x="51" y="280"/>
                  </a:lnTo>
                  <a:lnTo>
                    <a:pt x="50" y="280"/>
                  </a:lnTo>
                  <a:lnTo>
                    <a:pt x="49" y="280"/>
                  </a:lnTo>
                  <a:lnTo>
                    <a:pt x="49" y="281"/>
                  </a:lnTo>
                  <a:lnTo>
                    <a:pt x="49" y="282"/>
                  </a:lnTo>
                  <a:lnTo>
                    <a:pt x="48" y="282"/>
                  </a:lnTo>
                  <a:lnTo>
                    <a:pt x="46" y="276"/>
                  </a:lnTo>
                  <a:lnTo>
                    <a:pt x="46" y="274"/>
                  </a:lnTo>
                  <a:lnTo>
                    <a:pt x="47" y="273"/>
                  </a:lnTo>
                  <a:lnTo>
                    <a:pt x="48" y="272"/>
                  </a:lnTo>
                  <a:lnTo>
                    <a:pt x="49" y="270"/>
                  </a:lnTo>
                  <a:lnTo>
                    <a:pt x="50" y="270"/>
                  </a:lnTo>
                  <a:lnTo>
                    <a:pt x="51" y="271"/>
                  </a:lnTo>
                  <a:lnTo>
                    <a:pt x="52" y="271"/>
                  </a:lnTo>
                  <a:lnTo>
                    <a:pt x="53" y="270"/>
                  </a:lnTo>
                  <a:lnTo>
                    <a:pt x="54" y="268"/>
                  </a:lnTo>
                  <a:lnTo>
                    <a:pt x="54" y="267"/>
                  </a:lnTo>
                  <a:lnTo>
                    <a:pt x="55" y="267"/>
                  </a:lnTo>
                  <a:lnTo>
                    <a:pt x="55" y="266"/>
                  </a:lnTo>
                  <a:lnTo>
                    <a:pt x="57" y="266"/>
                  </a:lnTo>
                  <a:lnTo>
                    <a:pt x="60" y="267"/>
                  </a:lnTo>
                  <a:lnTo>
                    <a:pt x="63" y="269"/>
                  </a:lnTo>
                  <a:lnTo>
                    <a:pt x="66" y="271"/>
                  </a:lnTo>
                  <a:lnTo>
                    <a:pt x="67" y="270"/>
                  </a:lnTo>
                  <a:lnTo>
                    <a:pt x="66" y="269"/>
                  </a:lnTo>
                  <a:lnTo>
                    <a:pt x="65" y="269"/>
                  </a:lnTo>
                  <a:lnTo>
                    <a:pt x="64" y="268"/>
                  </a:lnTo>
                  <a:lnTo>
                    <a:pt x="64" y="267"/>
                  </a:lnTo>
                  <a:lnTo>
                    <a:pt x="63" y="266"/>
                  </a:lnTo>
                  <a:lnTo>
                    <a:pt x="63" y="265"/>
                  </a:lnTo>
                  <a:lnTo>
                    <a:pt x="63" y="264"/>
                  </a:lnTo>
                  <a:lnTo>
                    <a:pt x="68" y="265"/>
                  </a:lnTo>
                  <a:lnTo>
                    <a:pt x="68" y="266"/>
                  </a:lnTo>
                  <a:lnTo>
                    <a:pt x="74" y="266"/>
                  </a:lnTo>
                  <a:lnTo>
                    <a:pt x="76" y="268"/>
                  </a:lnTo>
                  <a:lnTo>
                    <a:pt x="77" y="267"/>
                  </a:lnTo>
                  <a:lnTo>
                    <a:pt x="78" y="268"/>
                  </a:lnTo>
                  <a:lnTo>
                    <a:pt x="82" y="271"/>
                  </a:lnTo>
                  <a:lnTo>
                    <a:pt x="83" y="272"/>
                  </a:lnTo>
                  <a:lnTo>
                    <a:pt x="84" y="272"/>
                  </a:lnTo>
                  <a:lnTo>
                    <a:pt x="86" y="273"/>
                  </a:lnTo>
                  <a:lnTo>
                    <a:pt x="86" y="275"/>
                  </a:lnTo>
                  <a:lnTo>
                    <a:pt x="87" y="275"/>
                  </a:lnTo>
                  <a:lnTo>
                    <a:pt x="88" y="275"/>
                  </a:lnTo>
                  <a:lnTo>
                    <a:pt x="89" y="276"/>
                  </a:lnTo>
                  <a:lnTo>
                    <a:pt x="90" y="276"/>
                  </a:lnTo>
                  <a:lnTo>
                    <a:pt x="91" y="277"/>
                  </a:lnTo>
                  <a:lnTo>
                    <a:pt x="93" y="279"/>
                  </a:lnTo>
                  <a:lnTo>
                    <a:pt x="94" y="280"/>
                  </a:lnTo>
                  <a:lnTo>
                    <a:pt x="95" y="280"/>
                  </a:lnTo>
                  <a:lnTo>
                    <a:pt x="95" y="281"/>
                  </a:lnTo>
                  <a:lnTo>
                    <a:pt x="97" y="283"/>
                  </a:lnTo>
                  <a:lnTo>
                    <a:pt x="101" y="287"/>
                  </a:lnTo>
                  <a:lnTo>
                    <a:pt x="102" y="287"/>
                  </a:lnTo>
                  <a:lnTo>
                    <a:pt x="103" y="289"/>
                  </a:lnTo>
                  <a:lnTo>
                    <a:pt x="107" y="292"/>
                  </a:lnTo>
                  <a:lnTo>
                    <a:pt x="108" y="292"/>
                  </a:lnTo>
                  <a:lnTo>
                    <a:pt x="109" y="293"/>
                  </a:lnTo>
                  <a:lnTo>
                    <a:pt x="110" y="294"/>
                  </a:lnTo>
                  <a:lnTo>
                    <a:pt x="112" y="294"/>
                  </a:lnTo>
                  <a:lnTo>
                    <a:pt x="113" y="293"/>
                  </a:lnTo>
                  <a:lnTo>
                    <a:pt x="114" y="293"/>
                  </a:lnTo>
                  <a:lnTo>
                    <a:pt x="117" y="294"/>
                  </a:lnTo>
                  <a:lnTo>
                    <a:pt x="118" y="294"/>
                  </a:lnTo>
                  <a:lnTo>
                    <a:pt x="119" y="295"/>
                  </a:lnTo>
                  <a:lnTo>
                    <a:pt x="119" y="296"/>
                  </a:lnTo>
                  <a:lnTo>
                    <a:pt x="119" y="297"/>
                  </a:lnTo>
                  <a:lnTo>
                    <a:pt x="121" y="298"/>
                  </a:lnTo>
                  <a:lnTo>
                    <a:pt x="124" y="301"/>
                  </a:lnTo>
                  <a:lnTo>
                    <a:pt x="130" y="306"/>
                  </a:lnTo>
                  <a:lnTo>
                    <a:pt x="132" y="308"/>
                  </a:lnTo>
                  <a:lnTo>
                    <a:pt x="134" y="310"/>
                  </a:lnTo>
                  <a:lnTo>
                    <a:pt x="137" y="310"/>
                  </a:lnTo>
                  <a:lnTo>
                    <a:pt x="139" y="311"/>
                  </a:lnTo>
                  <a:lnTo>
                    <a:pt x="139" y="314"/>
                  </a:lnTo>
                  <a:lnTo>
                    <a:pt x="140" y="314"/>
                  </a:lnTo>
                  <a:lnTo>
                    <a:pt x="140" y="315"/>
                  </a:lnTo>
                  <a:lnTo>
                    <a:pt x="141" y="315"/>
                  </a:lnTo>
                  <a:lnTo>
                    <a:pt x="141" y="314"/>
                  </a:lnTo>
                  <a:lnTo>
                    <a:pt x="140" y="312"/>
                  </a:lnTo>
                  <a:lnTo>
                    <a:pt x="140" y="311"/>
                  </a:lnTo>
                  <a:lnTo>
                    <a:pt x="141" y="311"/>
                  </a:lnTo>
                  <a:lnTo>
                    <a:pt x="144" y="311"/>
                  </a:lnTo>
                  <a:lnTo>
                    <a:pt x="146" y="311"/>
                  </a:lnTo>
                  <a:lnTo>
                    <a:pt x="147" y="311"/>
                  </a:lnTo>
                  <a:lnTo>
                    <a:pt x="147" y="310"/>
                  </a:lnTo>
                  <a:lnTo>
                    <a:pt x="146" y="310"/>
                  </a:lnTo>
                  <a:lnTo>
                    <a:pt x="145" y="310"/>
                  </a:lnTo>
                  <a:lnTo>
                    <a:pt x="144" y="310"/>
                  </a:lnTo>
                  <a:lnTo>
                    <a:pt x="143" y="309"/>
                  </a:lnTo>
                  <a:lnTo>
                    <a:pt x="140" y="309"/>
                  </a:lnTo>
                  <a:lnTo>
                    <a:pt x="139" y="309"/>
                  </a:lnTo>
                  <a:lnTo>
                    <a:pt x="138" y="309"/>
                  </a:lnTo>
                  <a:lnTo>
                    <a:pt x="137" y="309"/>
                  </a:lnTo>
                  <a:lnTo>
                    <a:pt x="135" y="308"/>
                  </a:lnTo>
                  <a:lnTo>
                    <a:pt x="134" y="308"/>
                  </a:lnTo>
                  <a:lnTo>
                    <a:pt x="133" y="307"/>
                  </a:lnTo>
                  <a:lnTo>
                    <a:pt x="132" y="307"/>
                  </a:lnTo>
                  <a:lnTo>
                    <a:pt x="132" y="306"/>
                  </a:lnTo>
                  <a:lnTo>
                    <a:pt x="131" y="305"/>
                  </a:lnTo>
                  <a:lnTo>
                    <a:pt x="125" y="300"/>
                  </a:lnTo>
                  <a:lnTo>
                    <a:pt x="124" y="299"/>
                  </a:lnTo>
                  <a:lnTo>
                    <a:pt x="122" y="297"/>
                  </a:lnTo>
                  <a:lnTo>
                    <a:pt x="121" y="296"/>
                  </a:lnTo>
                  <a:lnTo>
                    <a:pt x="121" y="295"/>
                  </a:lnTo>
                  <a:lnTo>
                    <a:pt x="120" y="294"/>
                  </a:lnTo>
                  <a:lnTo>
                    <a:pt x="119" y="294"/>
                  </a:lnTo>
                  <a:lnTo>
                    <a:pt x="118" y="293"/>
                  </a:lnTo>
                  <a:lnTo>
                    <a:pt x="116" y="292"/>
                  </a:lnTo>
                  <a:lnTo>
                    <a:pt x="115" y="291"/>
                  </a:lnTo>
                  <a:lnTo>
                    <a:pt x="114" y="292"/>
                  </a:lnTo>
                  <a:lnTo>
                    <a:pt x="113" y="292"/>
                  </a:lnTo>
                  <a:lnTo>
                    <a:pt x="112" y="291"/>
                  </a:lnTo>
                  <a:lnTo>
                    <a:pt x="111" y="290"/>
                  </a:lnTo>
                  <a:lnTo>
                    <a:pt x="110" y="289"/>
                  </a:lnTo>
                  <a:lnTo>
                    <a:pt x="106" y="285"/>
                  </a:lnTo>
                  <a:lnTo>
                    <a:pt x="102" y="281"/>
                  </a:lnTo>
                  <a:lnTo>
                    <a:pt x="99" y="278"/>
                  </a:lnTo>
                  <a:lnTo>
                    <a:pt x="99" y="277"/>
                  </a:lnTo>
                  <a:lnTo>
                    <a:pt x="99" y="276"/>
                  </a:lnTo>
                  <a:lnTo>
                    <a:pt x="99" y="275"/>
                  </a:lnTo>
                  <a:lnTo>
                    <a:pt x="100" y="275"/>
                  </a:lnTo>
                  <a:lnTo>
                    <a:pt x="104" y="276"/>
                  </a:lnTo>
                  <a:lnTo>
                    <a:pt x="107" y="276"/>
                  </a:lnTo>
                  <a:lnTo>
                    <a:pt x="109" y="275"/>
                  </a:lnTo>
                  <a:lnTo>
                    <a:pt x="111" y="275"/>
                  </a:lnTo>
                  <a:lnTo>
                    <a:pt x="113" y="275"/>
                  </a:lnTo>
                  <a:lnTo>
                    <a:pt x="114" y="275"/>
                  </a:lnTo>
                  <a:lnTo>
                    <a:pt x="115" y="275"/>
                  </a:lnTo>
                  <a:lnTo>
                    <a:pt x="116" y="276"/>
                  </a:lnTo>
                  <a:lnTo>
                    <a:pt x="117" y="276"/>
                  </a:lnTo>
                  <a:lnTo>
                    <a:pt x="118" y="277"/>
                  </a:lnTo>
                  <a:lnTo>
                    <a:pt x="119" y="278"/>
                  </a:lnTo>
                  <a:lnTo>
                    <a:pt x="122" y="279"/>
                  </a:lnTo>
                  <a:lnTo>
                    <a:pt x="123" y="279"/>
                  </a:lnTo>
                  <a:lnTo>
                    <a:pt x="125" y="280"/>
                  </a:lnTo>
                  <a:lnTo>
                    <a:pt x="130" y="281"/>
                  </a:lnTo>
                  <a:lnTo>
                    <a:pt x="132" y="283"/>
                  </a:lnTo>
                  <a:lnTo>
                    <a:pt x="134" y="283"/>
                  </a:lnTo>
                  <a:lnTo>
                    <a:pt x="135" y="284"/>
                  </a:lnTo>
                  <a:lnTo>
                    <a:pt x="137" y="287"/>
                  </a:lnTo>
                  <a:lnTo>
                    <a:pt x="139" y="288"/>
                  </a:lnTo>
                  <a:lnTo>
                    <a:pt x="140" y="290"/>
                  </a:lnTo>
                  <a:lnTo>
                    <a:pt x="143" y="291"/>
                  </a:lnTo>
                  <a:lnTo>
                    <a:pt x="144" y="292"/>
                  </a:lnTo>
                  <a:lnTo>
                    <a:pt x="144" y="295"/>
                  </a:lnTo>
                  <a:lnTo>
                    <a:pt x="144" y="297"/>
                  </a:lnTo>
                  <a:lnTo>
                    <a:pt x="144" y="299"/>
                  </a:lnTo>
                  <a:lnTo>
                    <a:pt x="144" y="300"/>
                  </a:lnTo>
                  <a:lnTo>
                    <a:pt x="147" y="303"/>
                  </a:lnTo>
                  <a:lnTo>
                    <a:pt x="148" y="304"/>
                  </a:lnTo>
                  <a:lnTo>
                    <a:pt x="149" y="305"/>
                  </a:lnTo>
                  <a:lnTo>
                    <a:pt x="150" y="305"/>
                  </a:lnTo>
                  <a:lnTo>
                    <a:pt x="151" y="304"/>
                  </a:lnTo>
                  <a:lnTo>
                    <a:pt x="151" y="303"/>
                  </a:lnTo>
                  <a:lnTo>
                    <a:pt x="150" y="303"/>
                  </a:lnTo>
                  <a:lnTo>
                    <a:pt x="149" y="302"/>
                  </a:lnTo>
                  <a:lnTo>
                    <a:pt x="148" y="300"/>
                  </a:lnTo>
                  <a:lnTo>
                    <a:pt x="146" y="298"/>
                  </a:lnTo>
                  <a:lnTo>
                    <a:pt x="146" y="296"/>
                  </a:lnTo>
                  <a:lnTo>
                    <a:pt x="147" y="293"/>
                  </a:lnTo>
                  <a:lnTo>
                    <a:pt x="147" y="292"/>
                  </a:lnTo>
                  <a:lnTo>
                    <a:pt x="148" y="289"/>
                  </a:lnTo>
                  <a:lnTo>
                    <a:pt x="148" y="288"/>
                  </a:lnTo>
                  <a:lnTo>
                    <a:pt x="149" y="288"/>
                  </a:lnTo>
                  <a:lnTo>
                    <a:pt x="151" y="288"/>
                  </a:lnTo>
                  <a:lnTo>
                    <a:pt x="152" y="288"/>
                  </a:lnTo>
                  <a:lnTo>
                    <a:pt x="153" y="289"/>
                  </a:lnTo>
                  <a:lnTo>
                    <a:pt x="154" y="290"/>
                  </a:lnTo>
                  <a:lnTo>
                    <a:pt x="155" y="291"/>
                  </a:lnTo>
                  <a:lnTo>
                    <a:pt x="156" y="292"/>
                  </a:lnTo>
                  <a:lnTo>
                    <a:pt x="157" y="292"/>
                  </a:lnTo>
                  <a:lnTo>
                    <a:pt x="158" y="292"/>
                  </a:lnTo>
                  <a:lnTo>
                    <a:pt x="158" y="291"/>
                  </a:lnTo>
                  <a:lnTo>
                    <a:pt x="159" y="291"/>
                  </a:lnTo>
                  <a:lnTo>
                    <a:pt x="159" y="290"/>
                  </a:lnTo>
                  <a:lnTo>
                    <a:pt x="160" y="290"/>
                  </a:lnTo>
                  <a:lnTo>
                    <a:pt x="160" y="289"/>
                  </a:lnTo>
                  <a:lnTo>
                    <a:pt x="160" y="288"/>
                  </a:lnTo>
                  <a:lnTo>
                    <a:pt x="160" y="284"/>
                  </a:lnTo>
                  <a:lnTo>
                    <a:pt x="160" y="283"/>
                  </a:lnTo>
                  <a:lnTo>
                    <a:pt x="160" y="282"/>
                  </a:lnTo>
                  <a:lnTo>
                    <a:pt x="161" y="281"/>
                  </a:lnTo>
                  <a:lnTo>
                    <a:pt x="161" y="280"/>
                  </a:lnTo>
                  <a:lnTo>
                    <a:pt x="162" y="280"/>
                  </a:lnTo>
                  <a:lnTo>
                    <a:pt x="162" y="279"/>
                  </a:lnTo>
                  <a:lnTo>
                    <a:pt x="161" y="278"/>
                  </a:lnTo>
                  <a:lnTo>
                    <a:pt x="162" y="277"/>
                  </a:lnTo>
                  <a:lnTo>
                    <a:pt x="163" y="277"/>
                  </a:lnTo>
                  <a:lnTo>
                    <a:pt x="163" y="276"/>
                  </a:lnTo>
                  <a:lnTo>
                    <a:pt x="163" y="275"/>
                  </a:lnTo>
                  <a:lnTo>
                    <a:pt x="162" y="274"/>
                  </a:lnTo>
                  <a:lnTo>
                    <a:pt x="161" y="274"/>
                  </a:lnTo>
                  <a:lnTo>
                    <a:pt x="159" y="272"/>
                  </a:lnTo>
                  <a:lnTo>
                    <a:pt x="158" y="270"/>
                  </a:lnTo>
                  <a:lnTo>
                    <a:pt x="158" y="269"/>
                  </a:lnTo>
                  <a:lnTo>
                    <a:pt x="158" y="268"/>
                  </a:lnTo>
                  <a:lnTo>
                    <a:pt x="159" y="267"/>
                  </a:lnTo>
                  <a:lnTo>
                    <a:pt x="159" y="265"/>
                  </a:lnTo>
                  <a:lnTo>
                    <a:pt x="159" y="264"/>
                  </a:lnTo>
                  <a:lnTo>
                    <a:pt x="158" y="264"/>
                  </a:lnTo>
                  <a:lnTo>
                    <a:pt x="157" y="264"/>
                  </a:lnTo>
                  <a:lnTo>
                    <a:pt x="156" y="265"/>
                  </a:lnTo>
                  <a:lnTo>
                    <a:pt x="154" y="265"/>
                  </a:lnTo>
                  <a:lnTo>
                    <a:pt x="153" y="264"/>
                  </a:lnTo>
                  <a:lnTo>
                    <a:pt x="153" y="263"/>
                  </a:lnTo>
                  <a:lnTo>
                    <a:pt x="152" y="263"/>
                  </a:lnTo>
                  <a:lnTo>
                    <a:pt x="150" y="264"/>
                  </a:lnTo>
                  <a:lnTo>
                    <a:pt x="149" y="264"/>
                  </a:lnTo>
                  <a:lnTo>
                    <a:pt x="149" y="265"/>
                  </a:lnTo>
                  <a:lnTo>
                    <a:pt x="148" y="266"/>
                  </a:lnTo>
                  <a:lnTo>
                    <a:pt x="146" y="269"/>
                  </a:lnTo>
                  <a:lnTo>
                    <a:pt x="145" y="270"/>
                  </a:lnTo>
                  <a:lnTo>
                    <a:pt x="143" y="271"/>
                  </a:lnTo>
                  <a:lnTo>
                    <a:pt x="139" y="271"/>
                  </a:lnTo>
                  <a:lnTo>
                    <a:pt x="138" y="271"/>
                  </a:lnTo>
                  <a:lnTo>
                    <a:pt x="136" y="270"/>
                  </a:lnTo>
                  <a:lnTo>
                    <a:pt x="134" y="270"/>
                  </a:lnTo>
                  <a:lnTo>
                    <a:pt x="133" y="270"/>
                  </a:lnTo>
                  <a:lnTo>
                    <a:pt x="132" y="269"/>
                  </a:lnTo>
                  <a:lnTo>
                    <a:pt x="131" y="268"/>
                  </a:lnTo>
                  <a:lnTo>
                    <a:pt x="130" y="268"/>
                  </a:lnTo>
                  <a:lnTo>
                    <a:pt x="129" y="268"/>
                  </a:lnTo>
                  <a:lnTo>
                    <a:pt x="126" y="267"/>
                  </a:lnTo>
                  <a:lnTo>
                    <a:pt x="123" y="266"/>
                  </a:lnTo>
                  <a:lnTo>
                    <a:pt x="122" y="265"/>
                  </a:lnTo>
                  <a:lnTo>
                    <a:pt x="121" y="265"/>
                  </a:lnTo>
                  <a:lnTo>
                    <a:pt x="121" y="264"/>
                  </a:lnTo>
                  <a:lnTo>
                    <a:pt x="123" y="262"/>
                  </a:lnTo>
                  <a:lnTo>
                    <a:pt x="124" y="259"/>
                  </a:lnTo>
                  <a:lnTo>
                    <a:pt x="124" y="257"/>
                  </a:lnTo>
                  <a:lnTo>
                    <a:pt x="123" y="253"/>
                  </a:lnTo>
                  <a:lnTo>
                    <a:pt x="123" y="252"/>
                  </a:lnTo>
                  <a:lnTo>
                    <a:pt x="123" y="250"/>
                  </a:lnTo>
                  <a:lnTo>
                    <a:pt x="124" y="249"/>
                  </a:lnTo>
                  <a:lnTo>
                    <a:pt x="123" y="248"/>
                  </a:lnTo>
                  <a:lnTo>
                    <a:pt x="122" y="248"/>
                  </a:lnTo>
                  <a:lnTo>
                    <a:pt x="121" y="248"/>
                  </a:lnTo>
                  <a:lnTo>
                    <a:pt x="120" y="248"/>
                  </a:lnTo>
                  <a:lnTo>
                    <a:pt x="120" y="249"/>
                  </a:lnTo>
                  <a:lnTo>
                    <a:pt x="120" y="252"/>
                  </a:lnTo>
                  <a:lnTo>
                    <a:pt x="120" y="257"/>
                  </a:lnTo>
                  <a:lnTo>
                    <a:pt x="119" y="258"/>
                  </a:lnTo>
                  <a:lnTo>
                    <a:pt x="119" y="260"/>
                  </a:lnTo>
                  <a:lnTo>
                    <a:pt x="119" y="261"/>
                  </a:lnTo>
                  <a:lnTo>
                    <a:pt x="118" y="262"/>
                  </a:lnTo>
                  <a:lnTo>
                    <a:pt x="117" y="262"/>
                  </a:lnTo>
                  <a:lnTo>
                    <a:pt x="114" y="262"/>
                  </a:lnTo>
                  <a:lnTo>
                    <a:pt x="112" y="262"/>
                  </a:lnTo>
                  <a:lnTo>
                    <a:pt x="107" y="262"/>
                  </a:lnTo>
                  <a:lnTo>
                    <a:pt x="107" y="261"/>
                  </a:lnTo>
                  <a:lnTo>
                    <a:pt x="106" y="261"/>
                  </a:lnTo>
                  <a:lnTo>
                    <a:pt x="104" y="259"/>
                  </a:lnTo>
                  <a:lnTo>
                    <a:pt x="103" y="258"/>
                  </a:lnTo>
                  <a:lnTo>
                    <a:pt x="103" y="256"/>
                  </a:lnTo>
                  <a:lnTo>
                    <a:pt x="102" y="254"/>
                  </a:lnTo>
                  <a:lnTo>
                    <a:pt x="102" y="253"/>
                  </a:lnTo>
                  <a:lnTo>
                    <a:pt x="101" y="252"/>
                  </a:lnTo>
                  <a:lnTo>
                    <a:pt x="100" y="251"/>
                  </a:lnTo>
                  <a:lnTo>
                    <a:pt x="100" y="250"/>
                  </a:lnTo>
                  <a:lnTo>
                    <a:pt x="99" y="249"/>
                  </a:lnTo>
                  <a:lnTo>
                    <a:pt x="98" y="248"/>
                  </a:lnTo>
                  <a:lnTo>
                    <a:pt x="97" y="248"/>
                  </a:lnTo>
                  <a:lnTo>
                    <a:pt x="97" y="247"/>
                  </a:lnTo>
                  <a:lnTo>
                    <a:pt x="97" y="246"/>
                  </a:lnTo>
                  <a:lnTo>
                    <a:pt x="95" y="245"/>
                  </a:lnTo>
                  <a:lnTo>
                    <a:pt x="94" y="244"/>
                  </a:lnTo>
                  <a:lnTo>
                    <a:pt x="93" y="244"/>
                  </a:lnTo>
                  <a:lnTo>
                    <a:pt x="93" y="242"/>
                  </a:lnTo>
                  <a:lnTo>
                    <a:pt x="93" y="241"/>
                  </a:lnTo>
                  <a:lnTo>
                    <a:pt x="94" y="240"/>
                  </a:lnTo>
                  <a:lnTo>
                    <a:pt x="96" y="240"/>
                  </a:lnTo>
                  <a:lnTo>
                    <a:pt x="97" y="240"/>
                  </a:lnTo>
                  <a:lnTo>
                    <a:pt x="99" y="240"/>
                  </a:lnTo>
                  <a:lnTo>
                    <a:pt x="100" y="240"/>
                  </a:lnTo>
                  <a:lnTo>
                    <a:pt x="101" y="240"/>
                  </a:lnTo>
                  <a:lnTo>
                    <a:pt x="102" y="240"/>
                  </a:lnTo>
                  <a:lnTo>
                    <a:pt x="103" y="240"/>
                  </a:lnTo>
                  <a:lnTo>
                    <a:pt x="104" y="240"/>
                  </a:lnTo>
                  <a:lnTo>
                    <a:pt x="106" y="240"/>
                  </a:lnTo>
                  <a:lnTo>
                    <a:pt x="109" y="239"/>
                  </a:lnTo>
                  <a:lnTo>
                    <a:pt x="110" y="239"/>
                  </a:lnTo>
                  <a:lnTo>
                    <a:pt x="111" y="238"/>
                  </a:lnTo>
                  <a:lnTo>
                    <a:pt x="112" y="236"/>
                  </a:lnTo>
                  <a:lnTo>
                    <a:pt x="114" y="235"/>
                  </a:lnTo>
                  <a:lnTo>
                    <a:pt x="113" y="234"/>
                  </a:lnTo>
                  <a:lnTo>
                    <a:pt x="113" y="235"/>
                  </a:lnTo>
                  <a:lnTo>
                    <a:pt x="111" y="235"/>
                  </a:lnTo>
                  <a:lnTo>
                    <a:pt x="111" y="236"/>
                  </a:lnTo>
                  <a:lnTo>
                    <a:pt x="108" y="236"/>
                  </a:lnTo>
                  <a:lnTo>
                    <a:pt x="107" y="236"/>
                  </a:lnTo>
                  <a:lnTo>
                    <a:pt x="106" y="235"/>
                  </a:lnTo>
                  <a:lnTo>
                    <a:pt x="104" y="235"/>
                  </a:lnTo>
                  <a:lnTo>
                    <a:pt x="103" y="235"/>
                  </a:lnTo>
                  <a:lnTo>
                    <a:pt x="100" y="235"/>
                  </a:lnTo>
                  <a:lnTo>
                    <a:pt x="99" y="234"/>
                  </a:lnTo>
                  <a:lnTo>
                    <a:pt x="98" y="234"/>
                  </a:lnTo>
                  <a:lnTo>
                    <a:pt x="96" y="233"/>
                  </a:lnTo>
                  <a:lnTo>
                    <a:pt x="95" y="232"/>
                  </a:lnTo>
                  <a:lnTo>
                    <a:pt x="93" y="230"/>
                  </a:lnTo>
                  <a:lnTo>
                    <a:pt x="91" y="230"/>
                  </a:lnTo>
                  <a:lnTo>
                    <a:pt x="91" y="229"/>
                  </a:lnTo>
                  <a:lnTo>
                    <a:pt x="91" y="228"/>
                  </a:lnTo>
                  <a:lnTo>
                    <a:pt x="90" y="228"/>
                  </a:lnTo>
                  <a:lnTo>
                    <a:pt x="91" y="227"/>
                  </a:lnTo>
                  <a:lnTo>
                    <a:pt x="91" y="226"/>
                  </a:lnTo>
                  <a:lnTo>
                    <a:pt x="95" y="227"/>
                  </a:lnTo>
                  <a:lnTo>
                    <a:pt x="96" y="227"/>
                  </a:lnTo>
                  <a:lnTo>
                    <a:pt x="97" y="226"/>
                  </a:lnTo>
                  <a:lnTo>
                    <a:pt x="98" y="226"/>
                  </a:lnTo>
                  <a:lnTo>
                    <a:pt x="100" y="225"/>
                  </a:lnTo>
                  <a:lnTo>
                    <a:pt x="101" y="224"/>
                  </a:lnTo>
                  <a:lnTo>
                    <a:pt x="102" y="224"/>
                  </a:lnTo>
                  <a:lnTo>
                    <a:pt x="104" y="222"/>
                  </a:lnTo>
                  <a:lnTo>
                    <a:pt x="105" y="222"/>
                  </a:lnTo>
                  <a:lnTo>
                    <a:pt x="107" y="222"/>
                  </a:lnTo>
                  <a:lnTo>
                    <a:pt x="108" y="224"/>
                  </a:lnTo>
                  <a:lnTo>
                    <a:pt x="110" y="224"/>
                  </a:lnTo>
                  <a:lnTo>
                    <a:pt x="110" y="222"/>
                  </a:lnTo>
                  <a:lnTo>
                    <a:pt x="110" y="221"/>
                  </a:lnTo>
                  <a:lnTo>
                    <a:pt x="109" y="221"/>
                  </a:lnTo>
                  <a:lnTo>
                    <a:pt x="104" y="218"/>
                  </a:lnTo>
                  <a:lnTo>
                    <a:pt x="103" y="218"/>
                  </a:lnTo>
                  <a:lnTo>
                    <a:pt x="102" y="218"/>
                  </a:lnTo>
                  <a:lnTo>
                    <a:pt x="101" y="218"/>
                  </a:lnTo>
                  <a:lnTo>
                    <a:pt x="100" y="219"/>
                  </a:lnTo>
                  <a:lnTo>
                    <a:pt x="99" y="219"/>
                  </a:lnTo>
                  <a:lnTo>
                    <a:pt x="97" y="220"/>
                  </a:lnTo>
                  <a:lnTo>
                    <a:pt x="96" y="220"/>
                  </a:lnTo>
                  <a:lnTo>
                    <a:pt x="94" y="220"/>
                  </a:lnTo>
                  <a:lnTo>
                    <a:pt x="90" y="218"/>
                  </a:lnTo>
                  <a:lnTo>
                    <a:pt x="86" y="216"/>
                  </a:lnTo>
                  <a:lnTo>
                    <a:pt x="85" y="215"/>
                  </a:lnTo>
                  <a:lnTo>
                    <a:pt x="83" y="214"/>
                  </a:lnTo>
                  <a:lnTo>
                    <a:pt x="83" y="213"/>
                  </a:lnTo>
                  <a:lnTo>
                    <a:pt x="83" y="212"/>
                  </a:lnTo>
                  <a:lnTo>
                    <a:pt x="83" y="211"/>
                  </a:lnTo>
                  <a:lnTo>
                    <a:pt x="83" y="210"/>
                  </a:lnTo>
                  <a:lnTo>
                    <a:pt x="84" y="210"/>
                  </a:lnTo>
                  <a:lnTo>
                    <a:pt x="85" y="210"/>
                  </a:lnTo>
                  <a:lnTo>
                    <a:pt x="86" y="210"/>
                  </a:lnTo>
                  <a:lnTo>
                    <a:pt x="87" y="210"/>
                  </a:lnTo>
                  <a:lnTo>
                    <a:pt x="88" y="209"/>
                  </a:lnTo>
                  <a:lnTo>
                    <a:pt x="89" y="209"/>
                  </a:lnTo>
                  <a:lnTo>
                    <a:pt x="91" y="209"/>
                  </a:lnTo>
                  <a:lnTo>
                    <a:pt x="91" y="208"/>
                  </a:lnTo>
                  <a:lnTo>
                    <a:pt x="91" y="207"/>
                  </a:lnTo>
                  <a:lnTo>
                    <a:pt x="91" y="206"/>
                  </a:lnTo>
                  <a:lnTo>
                    <a:pt x="89" y="206"/>
                  </a:lnTo>
                  <a:lnTo>
                    <a:pt x="88" y="206"/>
                  </a:lnTo>
                  <a:lnTo>
                    <a:pt x="87" y="206"/>
                  </a:lnTo>
                  <a:lnTo>
                    <a:pt x="85" y="206"/>
                  </a:lnTo>
                  <a:lnTo>
                    <a:pt x="84" y="206"/>
                  </a:lnTo>
                  <a:lnTo>
                    <a:pt x="83" y="206"/>
                  </a:lnTo>
                  <a:lnTo>
                    <a:pt x="83" y="205"/>
                  </a:lnTo>
                  <a:lnTo>
                    <a:pt x="83" y="204"/>
                  </a:lnTo>
                  <a:lnTo>
                    <a:pt x="84" y="203"/>
                  </a:lnTo>
                  <a:lnTo>
                    <a:pt x="85" y="202"/>
                  </a:lnTo>
                  <a:lnTo>
                    <a:pt x="86" y="201"/>
                  </a:lnTo>
                  <a:lnTo>
                    <a:pt x="85" y="200"/>
                  </a:lnTo>
                  <a:lnTo>
                    <a:pt x="84" y="200"/>
                  </a:lnTo>
                  <a:lnTo>
                    <a:pt x="83" y="199"/>
                  </a:lnTo>
                  <a:lnTo>
                    <a:pt x="81" y="200"/>
                  </a:lnTo>
                  <a:lnTo>
                    <a:pt x="80" y="200"/>
                  </a:lnTo>
                  <a:lnTo>
                    <a:pt x="79" y="199"/>
                  </a:lnTo>
                  <a:lnTo>
                    <a:pt x="79" y="198"/>
                  </a:lnTo>
                  <a:lnTo>
                    <a:pt x="80" y="197"/>
                  </a:lnTo>
                  <a:lnTo>
                    <a:pt x="79" y="196"/>
                  </a:lnTo>
                  <a:lnTo>
                    <a:pt x="80" y="196"/>
                  </a:lnTo>
                  <a:lnTo>
                    <a:pt x="80" y="195"/>
                  </a:lnTo>
                  <a:lnTo>
                    <a:pt x="79" y="194"/>
                  </a:lnTo>
                  <a:lnTo>
                    <a:pt x="77" y="193"/>
                  </a:lnTo>
                  <a:lnTo>
                    <a:pt x="77" y="191"/>
                  </a:lnTo>
                  <a:lnTo>
                    <a:pt x="79" y="190"/>
                  </a:lnTo>
                  <a:lnTo>
                    <a:pt x="79" y="185"/>
                  </a:lnTo>
                  <a:lnTo>
                    <a:pt x="81" y="184"/>
                  </a:lnTo>
                  <a:lnTo>
                    <a:pt x="82" y="184"/>
                  </a:lnTo>
                  <a:lnTo>
                    <a:pt x="82" y="183"/>
                  </a:lnTo>
                  <a:lnTo>
                    <a:pt x="82" y="182"/>
                  </a:lnTo>
                  <a:lnTo>
                    <a:pt x="81" y="181"/>
                  </a:lnTo>
                  <a:lnTo>
                    <a:pt x="78" y="180"/>
                  </a:lnTo>
                  <a:lnTo>
                    <a:pt x="78" y="179"/>
                  </a:lnTo>
                  <a:lnTo>
                    <a:pt x="78" y="177"/>
                  </a:lnTo>
                  <a:lnTo>
                    <a:pt x="77" y="174"/>
                  </a:lnTo>
                  <a:lnTo>
                    <a:pt x="77" y="170"/>
                  </a:lnTo>
                  <a:lnTo>
                    <a:pt x="76" y="167"/>
                  </a:lnTo>
                  <a:lnTo>
                    <a:pt x="76" y="166"/>
                  </a:lnTo>
                  <a:lnTo>
                    <a:pt x="77" y="166"/>
                  </a:lnTo>
                  <a:lnTo>
                    <a:pt x="77" y="167"/>
                  </a:lnTo>
                  <a:lnTo>
                    <a:pt x="78" y="168"/>
                  </a:lnTo>
                  <a:lnTo>
                    <a:pt x="79" y="169"/>
                  </a:lnTo>
                  <a:lnTo>
                    <a:pt x="80" y="169"/>
                  </a:lnTo>
                  <a:lnTo>
                    <a:pt x="81" y="168"/>
                  </a:lnTo>
                  <a:lnTo>
                    <a:pt x="82" y="168"/>
                  </a:lnTo>
                  <a:lnTo>
                    <a:pt x="83" y="168"/>
                  </a:lnTo>
                  <a:lnTo>
                    <a:pt x="83" y="167"/>
                  </a:lnTo>
                  <a:lnTo>
                    <a:pt x="82" y="165"/>
                  </a:lnTo>
                  <a:lnTo>
                    <a:pt x="82" y="164"/>
                  </a:lnTo>
                  <a:lnTo>
                    <a:pt x="83" y="164"/>
                  </a:lnTo>
                  <a:lnTo>
                    <a:pt x="84" y="164"/>
                  </a:lnTo>
                  <a:lnTo>
                    <a:pt x="83" y="163"/>
                  </a:lnTo>
                  <a:lnTo>
                    <a:pt x="84" y="163"/>
                  </a:lnTo>
                  <a:lnTo>
                    <a:pt x="85" y="163"/>
                  </a:lnTo>
                  <a:lnTo>
                    <a:pt x="86" y="164"/>
                  </a:lnTo>
                  <a:lnTo>
                    <a:pt x="86" y="163"/>
                  </a:lnTo>
                  <a:lnTo>
                    <a:pt x="86" y="162"/>
                  </a:lnTo>
                  <a:lnTo>
                    <a:pt x="87" y="160"/>
                  </a:lnTo>
                  <a:lnTo>
                    <a:pt x="88" y="160"/>
                  </a:lnTo>
                  <a:lnTo>
                    <a:pt x="89" y="160"/>
                  </a:lnTo>
                  <a:lnTo>
                    <a:pt x="89" y="162"/>
                  </a:lnTo>
                  <a:lnTo>
                    <a:pt x="91" y="163"/>
                  </a:lnTo>
                  <a:lnTo>
                    <a:pt x="93" y="163"/>
                  </a:lnTo>
                  <a:lnTo>
                    <a:pt x="91" y="162"/>
                  </a:lnTo>
                  <a:lnTo>
                    <a:pt x="90" y="160"/>
                  </a:lnTo>
                  <a:lnTo>
                    <a:pt x="89" y="159"/>
                  </a:lnTo>
                  <a:lnTo>
                    <a:pt x="89" y="158"/>
                  </a:lnTo>
                  <a:lnTo>
                    <a:pt x="88" y="158"/>
                  </a:lnTo>
                  <a:lnTo>
                    <a:pt x="87" y="157"/>
                  </a:lnTo>
                  <a:lnTo>
                    <a:pt x="86" y="157"/>
                  </a:lnTo>
                  <a:lnTo>
                    <a:pt x="86" y="156"/>
                  </a:lnTo>
                  <a:lnTo>
                    <a:pt x="88" y="155"/>
                  </a:lnTo>
                  <a:lnTo>
                    <a:pt x="88" y="154"/>
                  </a:lnTo>
                  <a:lnTo>
                    <a:pt x="90" y="153"/>
                  </a:lnTo>
                  <a:lnTo>
                    <a:pt x="90" y="154"/>
                  </a:lnTo>
                  <a:lnTo>
                    <a:pt x="91" y="154"/>
                  </a:lnTo>
                  <a:lnTo>
                    <a:pt x="93" y="153"/>
                  </a:lnTo>
                  <a:lnTo>
                    <a:pt x="94" y="153"/>
                  </a:lnTo>
                  <a:lnTo>
                    <a:pt x="95" y="153"/>
                  </a:lnTo>
                  <a:lnTo>
                    <a:pt x="96" y="152"/>
                  </a:lnTo>
                  <a:lnTo>
                    <a:pt x="97" y="152"/>
                  </a:lnTo>
                  <a:lnTo>
                    <a:pt x="98" y="152"/>
                  </a:lnTo>
                  <a:lnTo>
                    <a:pt x="98" y="151"/>
                  </a:lnTo>
                  <a:lnTo>
                    <a:pt x="98" y="150"/>
                  </a:lnTo>
                  <a:lnTo>
                    <a:pt x="98" y="149"/>
                  </a:lnTo>
                  <a:lnTo>
                    <a:pt x="99" y="148"/>
                  </a:lnTo>
                  <a:lnTo>
                    <a:pt x="101" y="148"/>
                  </a:lnTo>
                  <a:lnTo>
                    <a:pt x="102" y="147"/>
                  </a:lnTo>
                  <a:lnTo>
                    <a:pt x="102" y="146"/>
                  </a:lnTo>
                  <a:lnTo>
                    <a:pt x="103" y="146"/>
                  </a:lnTo>
                  <a:lnTo>
                    <a:pt x="104" y="145"/>
                  </a:lnTo>
                  <a:lnTo>
                    <a:pt x="105" y="145"/>
                  </a:lnTo>
                  <a:lnTo>
                    <a:pt x="106" y="145"/>
                  </a:lnTo>
                  <a:lnTo>
                    <a:pt x="107" y="146"/>
                  </a:lnTo>
                  <a:lnTo>
                    <a:pt x="109" y="146"/>
                  </a:lnTo>
                  <a:lnTo>
                    <a:pt x="110" y="147"/>
                  </a:lnTo>
                  <a:lnTo>
                    <a:pt x="114" y="149"/>
                  </a:lnTo>
                  <a:lnTo>
                    <a:pt x="115" y="149"/>
                  </a:lnTo>
                  <a:lnTo>
                    <a:pt x="118" y="148"/>
                  </a:lnTo>
                  <a:lnTo>
                    <a:pt x="121" y="147"/>
                  </a:lnTo>
                  <a:lnTo>
                    <a:pt x="122" y="147"/>
                  </a:lnTo>
                  <a:lnTo>
                    <a:pt x="123" y="147"/>
                  </a:lnTo>
                  <a:lnTo>
                    <a:pt x="125" y="147"/>
                  </a:lnTo>
                  <a:lnTo>
                    <a:pt x="126" y="148"/>
                  </a:lnTo>
                  <a:lnTo>
                    <a:pt x="127" y="148"/>
                  </a:lnTo>
                  <a:lnTo>
                    <a:pt x="127" y="149"/>
                  </a:lnTo>
                  <a:lnTo>
                    <a:pt x="129" y="149"/>
                  </a:lnTo>
                  <a:lnTo>
                    <a:pt x="131" y="153"/>
                  </a:lnTo>
                  <a:lnTo>
                    <a:pt x="132" y="154"/>
                  </a:lnTo>
                  <a:lnTo>
                    <a:pt x="132" y="156"/>
                  </a:lnTo>
                  <a:lnTo>
                    <a:pt x="132" y="157"/>
                  </a:lnTo>
                  <a:lnTo>
                    <a:pt x="133" y="156"/>
                  </a:lnTo>
                  <a:lnTo>
                    <a:pt x="136" y="152"/>
                  </a:lnTo>
                  <a:lnTo>
                    <a:pt x="136" y="151"/>
                  </a:lnTo>
                  <a:lnTo>
                    <a:pt x="136" y="150"/>
                  </a:lnTo>
                  <a:lnTo>
                    <a:pt x="139" y="149"/>
                  </a:lnTo>
                  <a:lnTo>
                    <a:pt x="142" y="149"/>
                  </a:lnTo>
                  <a:lnTo>
                    <a:pt x="146" y="149"/>
                  </a:lnTo>
                  <a:lnTo>
                    <a:pt x="147" y="150"/>
                  </a:lnTo>
                  <a:lnTo>
                    <a:pt x="148" y="150"/>
                  </a:lnTo>
                  <a:lnTo>
                    <a:pt x="151" y="150"/>
                  </a:lnTo>
                  <a:lnTo>
                    <a:pt x="152" y="150"/>
                  </a:lnTo>
                  <a:lnTo>
                    <a:pt x="152" y="149"/>
                  </a:lnTo>
                  <a:lnTo>
                    <a:pt x="151" y="148"/>
                  </a:lnTo>
                  <a:lnTo>
                    <a:pt x="152" y="148"/>
                  </a:lnTo>
                  <a:lnTo>
                    <a:pt x="154" y="148"/>
                  </a:lnTo>
                  <a:lnTo>
                    <a:pt x="155" y="148"/>
                  </a:lnTo>
                  <a:lnTo>
                    <a:pt x="156" y="148"/>
                  </a:lnTo>
                  <a:lnTo>
                    <a:pt x="157" y="148"/>
                  </a:lnTo>
                  <a:lnTo>
                    <a:pt x="159" y="150"/>
                  </a:lnTo>
                  <a:lnTo>
                    <a:pt x="161" y="150"/>
                  </a:lnTo>
                  <a:lnTo>
                    <a:pt x="161" y="151"/>
                  </a:lnTo>
                  <a:lnTo>
                    <a:pt x="162" y="151"/>
                  </a:lnTo>
                  <a:lnTo>
                    <a:pt x="163" y="151"/>
                  </a:lnTo>
                  <a:lnTo>
                    <a:pt x="163" y="152"/>
                  </a:lnTo>
                  <a:lnTo>
                    <a:pt x="163" y="153"/>
                  </a:lnTo>
                  <a:lnTo>
                    <a:pt x="165" y="152"/>
                  </a:lnTo>
                  <a:lnTo>
                    <a:pt x="166" y="152"/>
                  </a:lnTo>
                  <a:lnTo>
                    <a:pt x="167" y="151"/>
                  </a:lnTo>
                  <a:lnTo>
                    <a:pt x="169" y="150"/>
                  </a:lnTo>
                  <a:lnTo>
                    <a:pt x="169" y="149"/>
                  </a:lnTo>
                  <a:lnTo>
                    <a:pt x="169" y="148"/>
                  </a:lnTo>
                  <a:lnTo>
                    <a:pt x="170" y="148"/>
                  </a:lnTo>
                  <a:lnTo>
                    <a:pt x="171" y="148"/>
                  </a:lnTo>
                  <a:lnTo>
                    <a:pt x="171" y="149"/>
                  </a:lnTo>
                  <a:lnTo>
                    <a:pt x="171" y="150"/>
                  </a:lnTo>
                  <a:lnTo>
                    <a:pt x="171" y="151"/>
                  </a:lnTo>
                  <a:lnTo>
                    <a:pt x="172" y="151"/>
                  </a:lnTo>
                  <a:lnTo>
                    <a:pt x="172" y="152"/>
                  </a:lnTo>
                  <a:lnTo>
                    <a:pt x="172" y="153"/>
                  </a:lnTo>
                  <a:lnTo>
                    <a:pt x="173" y="154"/>
                  </a:lnTo>
                  <a:lnTo>
                    <a:pt x="173" y="155"/>
                  </a:lnTo>
                  <a:lnTo>
                    <a:pt x="174" y="155"/>
                  </a:lnTo>
                  <a:lnTo>
                    <a:pt x="174" y="151"/>
                  </a:lnTo>
                  <a:lnTo>
                    <a:pt x="175" y="150"/>
                  </a:lnTo>
                  <a:lnTo>
                    <a:pt x="175" y="149"/>
                  </a:lnTo>
                  <a:lnTo>
                    <a:pt x="174" y="148"/>
                  </a:lnTo>
                  <a:lnTo>
                    <a:pt x="173" y="147"/>
                  </a:lnTo>
                  <a:lnTo>
                    <a:pt x="172" y="146"/>
                  </a:lnTo>
                  <a:lnTo>
                    <a:pt x="172" y="145"/>
                  </a:lnTo>
                  <a:lnTo>
                    <a:pt x="172" y="144"/>
                  </a:lnTo>
                  <a:lnTo>
                    <a:pt x="172" y="143"/>
                  </a:lnTo>
                  <a:lnTo>
                    <a:pt x="173" y="143"/>
                  </a:lnTo>
                  <a:lnTo>
                    <a:pt x="174" y="142"/>
                  </a:lnTo>
                  <a:lnTo>
                    <a:pt x="175" y="142"/>
                  </a:lnTo>
                  <a:lnTo>
                    <a:pt x="179" y="141"/>
                  </a:lnTo>
                  <a:lnTo>
                    <a:pt x="180" y="141"/>
                  </a:lnTo>
                  <a:lnTo>
                    <a:pt x="181" y="141"/>
                  </a:lnTo>
                  <a:lnTo>
                    <a:pt x="184" y="141"/>
                  </a:lnTo>
                  <a:lnTo>
                    <a:pt x="186" y="140"/>
                  </a:lnTo>
                  <a:lnTo>
                    <a:pt x="191" y="141"/>
                  </a:lnTo>
                  <a:lnTo>
                    <a:pt x="193" y="140"/>
                  </a:lnTo>
                  <a:lnTo>
                    <a:pt x="194" y="141"/>
                  </a:lnTo>
                  <a:lnTo>
                    <a:pt x="194" y="142"/>
                  </a:lnTo>
                  <a:lnTo>
                    <a:pt x="195" y="142"/>
                  </a:lnTo>
                  <a:lnTo>
                    <a:pt x="196" y="143"/>
                  </a:lnTo>
                  <a:lnTo>
                    <a:pt x="196" y="145"/>
                  </a:lnTo>
                  <a:lnTo>
                    <a:pt x="198" y="146"/>
                  </a:lnTo>
                  <a:lnTo>
                    <a:pt x="199" y="148"/>
                  </a:lnTo>
                  <a:lnTo>
                    <a:pt x="201" y="147"/>
                  </a:lnTo>
                  <a:lnTo>
                    <a:pt x="201" y="146"/>
                  </a:lnTo>
                  <a:lnTo>
                    <a:pt x="199" y="144"/>
                  </a:lnTo>
                  <a:lnTo>
                    <a:pt x="201" y="144"/>
                  </a:lnTo>
                  <a:lnTo>
                    <a:pt x="203" y="143"/>
                  </a:lnTo>
                  <a:lnTo>
                    <a:pt x="204" y="143"/>
                  </a:lnTo>
                  <a:lnTo>
                    <a:pt x="205" y="143"/>
                  </a:lnTo>
                  <a:lnTo>
                    <a:pt x="205" y="144"/>
                  </a:lnTo>
                  <a:lnTo>
                    <a:pt x="205" y="145"/>
                  </a:lnTo>
                  <a:lnTo>
                    <a:pt x="206" y="144"/>
                  </a:lnTo>
                  <a:lnTo>
                    <a:pt x="206" y="143"/>
                  </a:lnTo>
                  <a:lnTo>
                    <a:pt x="206" y="142"/>
                  </a:lnTo>
                  <a:lnTo>
                    <a:pt x="207" y="142"/>
                  </a:lnTo>
                  <a:lnTo>
                    <a:pt x="207" y="143"/>
                  </a:lnTo>
                  <a:lnTo>
                    <a:pt x="208" y="144"/>
                  </a:lnTo>
                  <a:lnTo>
                    <a:pt x="208" y="145"/>
                  </a:lnTo>
                  <a:lnTo>
                    <a:pt x="209" y="145"/>
                  </a:lnTo>
                  <a:lnTo>
                    <a:pt x="210" y="145"/>
                  </a:lnTo>
                  <a:lnTo>
                    <a:pt x="212" y="143"/>
                  </a:lnTo>
                  <a:lnTo>
                    <a:pt x="213" y="143"/>
                  </a:lnTo>
                  <a:lnTo>
                    <a:pt x="213" y="144"/>
                  </a:lnTo>
                  <a:lnTo>
                    <a:pt x="213" y="146"/>
                  </a:lnTo>
                  <a:lnTo>
                    <a:pt x="213" y="147"/>
                  </a:lnTo>
                  <a:lnTo>
                    <a:pt x="215" y="145"/>
                  </a:lnTo>
                  <a:lnTo>
                    <a:pt x="216" y="145"/>
                  </a:lnTo>
                  <a:lnTo>
                    <a:pt x="216" y="146"/>
                  </a:lnTo>
                  <a:lnTo>
                    <a:pt x="214" y="149"/>
                  </a:lnTo>
                  <a:lnTo>
                    <a:pt x="213" y="150"/>
                  </a:lnTo>
                  <a:lnTo>
                    <a:pt x="214" y="150"/>
                  </a:lnTo>
                  <a:lnTo>
                    <a:pt x="216" y="148"/>
                  </a:lnTo>
                  <a:lnTo>
                    <a:pt x="217" y="148"/>
                  </a:lnTo>
                  <a:lnTo>
                    <a:pt x="218" y="147"/>
                  </a:lnTo>
                  <a:lnTo>
                    <a:pt x="219" y="148"/>
                  </a:lnTo>
                  <a:lnTo>
                    <a:pt x="220" y="149"/>
                  </a:lnTo>
                  <a:lnTo>
                    <a:pt x="221" y="149"/>
                  </a:lnTo>
                  <a:lnTo>
                    <a:pt x="221" y="150"/>
                  </a:lnTo>
                  <a:lnTo>
                    <a:pt x="221" y="151"/>
                  </a:lnTo>
                  <a:lnTo>
                    <a:pt x="223" y="151"/>
                  </a:lnTo>
                  <a:lnTo>
                    <a:pt x="223" y="152"/>
                  </a:lnTo>
                  <a:lnTo>
                    <a:pt x="222" y="153"/>
                  </a:lnTo>
                  <a:lnTo>
                    <a:pt x="223" y="154"/>
                  </a:lnTo>
                  <a:lnTo>
                    <a:pt x="226" y="154"/>
                  </a:lnTo>
                  <a:lnTo>
                    <a:pt x="227" y="153"/>
                  </a:lnTo>
                  <a:lnTo>
                    <a:pt x="228" y="153"/>
                  </a:lnTo>
                  <a:lnTo>
                    <a:pt x="227" y="153"/>
                  </a:lnTo>
                  <a:lnTo>
                    <a:pt x="227" y="154"/>
                  </a:lnTo>
                  <a:lnTo>
                    <a:pt x="226" y="155"/>
                  </a:lnTo>
                  <a:lnTo>
                    <a:pt x="226" y="156"/>
                  </a:lnTo>
                  <a:lnTo>
                    <a:pt x="227" y="156"/>
                  </a:lnTo>
                  <a:lnTo>
                    <a:pt x="227" y="155"/>
                  </a:lnTo>
                  <a:lnTo>
                    <a:pt x="228" y="154"/>
                  </a:lnTo>
                  <a:lnTo>
                    <a:pt x="229" y="154"/>
                  </a:lnTo>
                  <a:lnTo>
                    <a:pt x="230" y="154"/>
                  </a:lnTo>
                  <a:lnTo>
                    <a:pt x="231" y="154"/>
                  </a:lnTo>
                  <a:lnTo>
                    <a:pt x="231" y="153"/>
                  </a:lnTo>
                  <a:lnTo>
                    <a:pt x="231" y="152"/>
                  </a:lnTo>
                  <a:lnTo>
                    <a:pt x="232" y="151"/>
                  </a:lnTo>
                  <a:lnTo>
                    <a:pt x="232" y="150"/>
                  </a:lnTo>
                  <a:lnTo>
                    <a:pt x="233" y="149"/>
                  </a:lnTo>
                  <a:lnTo>
                    <a:pt x="237" y="149"/>
                  </a:lnTo>
                  <a:lnTo>
                    <a:pt x="238" y="148"/>
                  </a:lnTo>
                  <a:lnTo>
                    <a:pt x="239" y="147"/>
                  </a:lnTo>
                  <a:lnTo>
                    <a:pt x="240" y="146"/>
                  </a:lnTo>
                  <a:lnTo>
                    <a:pt x="241" y="146"/>
                  </a:lnTo>
                  <a:lnTo>
                    <a:pt x="242" y="145"/>
                  </a:lnTo>
                  <a:lnTo>
                    <a:pt x="246" y="142"/>
                  </a:lnTo>
                  <a:lnTo>
                    <a:pt x="247" y="142"/>
                  </a:lnTo>
                  <a:lnTo>
                    <a:pt x="250" y="141"/>
                  </a:lnTo>
                  <a:lnTo>
                    <a:pt x="251" y="141"/>
                  </a:lnTo>
                  <a:lnTo>
                    <a:pt x="252" y="139"/>
                  </a:lnTo>
                  <a:lnTo>
                    <a:pt x="253" y="139"/>
                  </a:lnTo>
                  <a:lnTo>
                    <a:pt x="254" y="137"/>
                  </a:lnTo>
                  <a:lnTo>
                    <a:pt x="255" y="137"/>
                  </a:lnTo>
                  <a:lnTo>
                    <a:pt x="256" y="135"/>
                  </a:lnTo>
                  <a:lnTo>
                    <a:pt x="257" y="134"/>
                  </a:lnTo>
                  <a:lnTo>
                    <a:pt x="258" y="133"/>
                  </a:lnTo>
                  <a:lnTo>
                    <a:pt x="259" y="133"/>
                  </a:lnTo>
                  <a:lnTo>
                    <a:pt x="261" y="132"/>
                  </a:lnTo>
                  <a:lnTo>
                    <a:pt x="262" y="131"/>
                  </a:lnTo>
                  <a:lnTo>
                    <a:pt x="264" y="129"/>
                  </a:lnTo>
                  <a:lnTo>
                    <a:pt x="265" y="128"/>
                  </a:lnTo>
                  <a:lnTo>
                    <a:pt x="266" y="127"/>
                  </a:lnTo>
                  <a:lnTo>
                    <a:pt x="268" y="126"/>
                  </a:lnTo>
                  <a:lnTo>
                    <a:pt x="269" y="124"/>
                  </a:lnTo>
                  <a:lnTo>
                    <a:pt x="270" y="122"/>
                  </a:lnTo>
                  <a:lnTo>
                    <a:pt x="271" y="117"/>
                  </a:lnTo>
                  <a:lnTo>
                    <a:pt x="269" y="115"/>
                  </a:lnTo>
                  <a:lnTo>
                    <a:pt x="267" y="113"/>
                  </a:lnTo>
                  <a:lnTo>
                    <a:pt x="267" y="112"/>
                  </a:lnTo>
                  <a:lnTo>
                    <a:pt x="267" y="111"/>
                  </a:lnTo>
                  <a:lnTo>
                    <a:pt x="268" y="110"/>
                  </a:lnTo>
                  <a:lnTo>
                    <a:pt x="269" y="110"/>
                  </a:lnTo>
                  <a:lnTo>
                    <a:pt x="269" y="107"/>
                  </a:lnTo>
                  <a:lnTo>
                    <a:pt x="269" y="106"/>
                  </a:lnTo>
                  <a:lnTo>
                    <a:pt x="270" y="105"/>
                  </a:lnTo>
                  <a:lnTo>
                    <a:pt x="273" y="105"/>
                  </a:lnTo>
                  <a:lnTo>
                    <a:pt x="276" y="105"/>
                  </a:lnTo>
                  <a:lnTo>
                    <a:pt x="277" y="105"/>
                  </a:lnTo>
                  <a:lnTo>
                    <a:pt x="278" y="105"/>
                  </a:lnTo>
                  <a:lnTo>
                    <a:pt x="282" y="104"/>
                  </a:lnTo>
                  <a:lnTo>
                    <a:pt x="284" y="104"/>
                  </a:lnTo>
                  <a:lnTo>
                    <a:pt x="285" y="104"/>
                  </a:lnTo>
                  <a:lnTo>
                    <a:pt x="286" y="105"/>
                  </a:lnTo>
                  <a:lnTo>
                    <a:pt x="287" y="105"/>
                  </a:lnTo>
                  <a:lnTo>
                    <a:pt x="288" y="104"/>
                  </a:lnTo>
                  <a:lnTo>
                    <a:pt x="287" y="104"/>
                  </a:lnTo>
                  <a:lnTo>
                    <a:pt x="286" y="104"/>
                  </a:lnTo>
                  <a:lnTo>
                    <a:pt x="285" y="104"/>
                  </a:lnTo>
                  <a:lnTo>
                    <a:pt x="285" y="103"/>
                  </a:lnTo>
                  <a:lnTo>
                    <a:pt x="285" y="102"/>
                  </a:lnTo>
                  <a:lnTo>
                    <a:pt x="286" y="102"/>
                  </a:lnTo>
                  <a:lnTo>
                    <a:pt x="285" y="99"/>
                  </a:lnTo>
                  <a:lnTo>
                    <a:pt x="284" y="95"/>
                  </a:lnTo>
                  <a:lnTo>
                    <a:pt x="283" y="94"/>
                  </a:lnTo>
                  <a:lnTo>
                    <a:pt x="281" y="94"/>
                  </a:lnTo>
                  <a:lnTo>
                    <a:pt x="279" y="93"/>
                  </a:lnTo>
                  <a:lnTo>
                    <a:pt x="277" y="91"/>
                  </a:lnTo>
                  <a:lnTo>
                    <a:pt x="277" y="89"/>
                  </a:lnTo>
                  <a:lnTo>
                    <a:pt x="278" y="89"/>
                  </a:lnTo>
                  <a:lnTo>
                    <a:pt x="278" y="88"/>
                  </a:lnTo>
                  <a:lnTo>
                    <a:pt x="279" y="88"/>
                  </a:lnTo>
                  <a:lnTo>
                    <a:pt x="281" y="89"/>
                  </a:lnTo>
                  <a:lnTo>
                    <a:pt x="286" y="88"/>
                  </a:lnTo>
                  <a:lnTo>
                    <a:pt x="290" y="89"/>
                  </a:lnTo>
                  <a:lnTo>
                    <a:pt x="292" y="88"/>
                  </a:lnTo>
                  <a:lnTo>
                    <a:pt x="293" y="87"/>
                  </a:lnTo>
                  <a:lnTo>
                    <a:pt x="294" y="85"/>
                  </a:lnTo>
                  <a:lnTo>
                    <a:pt x="295" y="85"/>
                  </a:lnTo>
                  <a:lnTo>
                    <a:pt x="296" y="85"/>
                  </a:lnTo>
                  <a:lnTo>
                    <a:pt x="297" y="85"/>
                  </a:lnTo>
                  <a:lnTo>
                    <a:pt x="298" y="86"/>
                  </a:lnTo>
                  <a:lnTo>
                    <a:pt x="299" y="86"/>
                  </a:lnTo>
                  <a:lnTo>
                    <a:pt x="299" y="85"/>
                  </a:lnTo>
                  <a:lnTo>
                    <a:pt x="298" y="84"/>
                  </a:lnTo>
                  <a:lnTo>
                    <a:pt x="297" y="83"/>
                  </a:lnTo>
                  <a:lnTo>
                    <a:pt x="296" y="83"/>
                  </a:lnTo>
                  <a:lnTo>
                    <a:pt x="297" y="81"/>
                  </a:lnTo>
                  <a:lnTo>
                    <a:pt x="298" y="78"/>
                  </a:lnTo>
                  <a:lnTo>
                    <a:pt x="299" y="76"/>
                  </a:lnTo>
                  <a:lnTo>
                    <a:pt x="299" y="75"/>
                  </a:lnTo>
                  <a:lnTo>
                    <a:pt x="298" y="75"/>
                  </a:lnTo>
                  <a:lnTo>
                    <a:pt x="298" y="76"/>
                  </a:lnTo>
                  <a:lnTo>
                    <a:pt x="297" y="77"/>
                  </a:lnTo>
                  <a:lnTo>
                    <a:pt x="296" y="78"/>
                  </a:lnTo>
                  <a:lnTo>
                    <a:pt x="296" y="79"/>
                  </a:lnTo>
                  <a:lnTo>
                    <a:pt x="293" y="83"/>
                  </a:lnTo>
                  <a:lnTo>
                    <a:pt x="290" y="85"/>
                  </a:lnTo>
                  <a:lnTo>
                    <a:pt x="289" y="86"/>
                  </a:lnTo>
                  <a:lnTo>
                    <a:pt x="288" y="85"/>
                  </a:lnTo>
                  <a:lnTo>
                    <a:pt x="286" y="85"/>
                  </a:lnTo>
                  <a:lnTo>
                    <a:pt x="285" y="85"/>
                  </a:lnTo>
                  <a:lnTo>
                    <a:pt x="282" y="85"/>
                  </a:lnTo>
                  <a:lnTo>
                    <a:pt x="281" y="85"/>
                  </a:lnTo>
                  <a:lnTo>
                    <a:pt x="280" y="83"/>
                  </a:lnTo>
                  <a:lnTo>
                    <a:pt x="279" y="82"/>
                  </a:lnTo>
                  <a:lnTo>
                    <a:pt x="279" y="81"/>
                  </a:lnTo>
                  <a:lnTo>
                    <a:pt x="279" y="80"/>
                  </a:lnTo>
                  <a:lnTo>
                    <a:pt x="279" y="79"/>
                  </a:lnTo>
                  <a:lnTo>
                    <a:pt x="278" y="79"/>
                  </a:lnTo>
                  <a:lnTo>
                    <a:pt x="277" y="80"/>
                  </a:lnTo>
                  <a:lnTo>
                    <a:pt x="274" y="83"/>
                  </a:lnTo>
                  <a:lnTo>
                    <a:pt x="270" y="83"/>
                  </a:lnTo>
                  <a:lnTo>
                    <a:pt x="269" y="83"/>
                  </a:lnTo>
                  <a:lnTo>
                    <a:pt x="266" y="83"/>
                  </a:lnTo>
                  <a:lnTo>
                    <a:pt x="264" y="82"/>
                  </a:lnTo>
                  <a:lnTo>
                    <a:pt x="263" y="81"/>
                  </a:lnTo>
                  <a:lnTo>
                    <a:pt x="264" y="77"/>
                  </a:lnTo>
                  <a:lnTo>
                    <a:pt x="263" y="74"/>
                  </a:lnTo>
                  <a:lnTo>
                    <a:pt x="262" y="73"/>
                  </a:lnTo>
                  <a:lnTo>
                    <a:pt x="262" y="72"/>
                  </a:lnTo>
                  <a:lnTo>
                    <a:pt x="261" y="72"/>
                  </a:lnTo>
                  <a:lnTo>
                    <a:pt x="261" y="73"/>
                  </a:lnTo>
                  <a:lnTo>
                    <a:pt x="260" y="73"/>
                  </a:lnTo>
                  <a:lnTo>
                    <a:pt x="258" y="73"/>
                  </a:lnTo>
                  <a:lnTo>
                    <a:pt x="253" y="72"/>
                  </a:lnTo>
                  <a:lnTo>
                    <a:pt x="252" y="72"/>
                  </a:lnTo>
                  <a:lnTo>
                    <a:pt x="252" y="70"/>
                  </a:lnTo>
                  <a:lnTo>
                    <a:pt x="253" y="65"/>
                  </a:lnTo>
                  <a:lnTo>
                    <a:pt x="253" y="64"/>
                  </a:lnTo>
                  <a:lnTo>
                    <a:pt x="254" y="64"/>
                  </a:lnTo>
                  <a:lnTo>
                    <a:pt x="254" y="63"/>
                  </a:lnTo>
                  <a:lnTo>
                    <a:pt x="254" y="62"/>
                  </a:lnTo>
                  <a:lnTo>
                    <a:pt x="253" y="61"/>
                  </a:lnTo>
                  <a:lnTo>
                    <a:pt x="253" y="60"/>
                  </a:lnTo>
                  <a:lnTo>
                    <a:pt x="252" y="60"/>
                  </a:lnTo>
                  <a:lnTo>
                    <a:pt x="252" y="58"/>
                  </a:lnTo>
                  <a:lnTo>
                    <a:pt x="252" y="57"/>
                  </a:lnTo>
                  <a:lnTo>
                    <a:pt x="253" y="55"/>
                  </a:lnTo>
                  <a:lnTo>
                    <a:pt x="254" y="54"/>
                  </a:lnTo>
                  <a:lnTo>
                    <a:pt x="255" y="52"/>
                  </a:lnTo>
                  <a:lnTo>
                    <a:pt x="255" y="51"/>
                  </a:lnTo>
                  <a:lnTo>
                    <a:pt x="258" y="46"/>
                  </a:lnTo>
                  <a:lnTo>
                    <a:pt x="258" y="45"/>
                  </a:lnTo>
                  <a:lnTo>
                    <a:pt x="261" y="45"/>
                  </a:lnTo>
                  <a:lnTo>
                    <a:pt x="266" y="43"/>
                  </a:lnTo>
                  <a:lnTo>
                    <a:pt x="267" y="42"/>
                  </a:lnTo>
                  <a:lnTo>
                    <a:pt x="270" y="41"/>
                  </a:lnTo>
                  <a:lnTo>
                    <a:pt x="271" y="41"/>
                  </a:lnTo>
                  <a:lnTo>
                    <a:pt x="273" y="41"/>
                  </a:lnTo>
                  <a:lnTo>
                    <a:pt x="274" y="40"/>
                  </a:lnTo>
                  <a:lnTo>
                    <a:pt x="275" y="39"/>
                  </a:lnTo>
                  <a:lnTo>
                    <a:pt x="275" y="38"/>
                  </a:lnTo>
                  <a:lnTo>
                    <a:pt x="276" y="38"/>
                  </a:lnTo>
                  <a:lnTo>
                    <a:pt x="277" y="37"/>
                  </a:lnTo>
                  <a:lnTo>
                    <a:pt x="276" y="35"/>
                  </a:lnTo>
                  <a:lnTo>
                    <a:pt x="275" y="35"/>
                  </a:lnTo>
                  <a:lnTo>
                    <a:pt x="276" y="34"/>
                  </a:lnTo>
                  <a:lnTo>
                    <a:pt x="278" y="33"/>
                  </a:lnTo>
                  <a:lnTo>
                    <a:pt x="279" y="33"/>
                  </a:lnTo>
                  <a:lnTo>
                    <a:pt x="280" y="34"/>
                  </a:lnTo>
                  <a:lnTo>
                    <a:pt x="281" y="34"/>
                  </a:lnTo>
                  <a:lnTo>
                    <a:pt x="284" y="32"/>
                  </a:lnTo>
                  <a:lnTo>
                    <a:pt x="285" y="32"/>
                  </a:lnTo>
                  <a:lnTo>
                    <a:pt x="286" y="31"/>
                  </a:lnTo>
                  <a:lnTo>
                    <a:pt x="287" y="31"/>
                  </a:lnTo>
                  <a:lnTo>
                    <a:pt x="288" y="29"/>
                  </a:lnTo>
                  <a:lnTo>
                    <a:pt x="289" y="29"/>
                  </a:lnTo>
                  <a:lnTo>
                    <a:pt x="291" y="29"/>
                  </a:lnTo>
                  <a:lnTo>
                    <a:pt x="293" y="30"/>
                  </a:lnTo>
                  <a:lnTo>
                    <a:pt x="294" y="32"/>
                  </a:lnTo>
                  <a:lnTo>
                    <a:pt x="295" y="32"/>
                  </a:lnTo>
                  <a:lnTo>
                    <a:pt x="295" y="31"/>
                  </a:lnTo>
                  <a:lnTo>
                    <a:pt x="295" y="30"/>
                  </a:lnTo>
                  <a:lnTo>
                    <a:pt x="294" y="28"/>
                  </a:lnTo>
                  <a:lnTo>
                    <a:pt x="294" y="27"/>
                  </a:lnTo>
                  <a:lnTo>
                    <a:pt x="295" y="27"/>
                  </a:lnTo>
                  <a:lnTo>
                    <a:pt x="296" y="26"/>
                  </a:lnTo>
                  <a:lnTo>
                    <a:pt x="299" y="26"/>
                  </a:lnTo>
                  <a:lnTo>
                    <a:pt x="301" y="25"/>
                  </a:lnTo>
                  <a:lnTo>
                    <a:pt x="302" y="25"/>
                  </a:lnTo>
                  <a:lnTo>
                    <a:pt x="303" y="25"/>
                  </a:lnTo>
                  <a:lnTo>
                    <a:pt x="304" y="25"/>
                  </a:lnTo>
                  <a:lnTo>
                    <a:pt x="305" y="24"/>
                  </a:lnTo>
                  <a:lnTo>
                    <a:pt x="306" y="24"/>
                  </a:lnTo>
                  <a:lnTo>
                    <a:pt x="307" y="22"/>
                  </a:lnTo>
                  <a:lnTo>
                    <a:pt x="309" y="21"/>
                  </a:lnTo>
                  <a:lnTo>
                    <a:pt x="310" y="20"/>
                  </a:lnTo>
                  <a:lnTo>
                    <a:pt x="310" y="18"/>
                  </a:lnTo>
                  <a:lnTo>
                    <a:pt x="310" y="17"/>
                  </a:lnTo>
                  <a:lnTo>
                    <a:pt x="311" y="16"/>
                  </a:lnTo>
                  <a:lnTo>
                    <a:pt x="312" y="16"/>
                  </a:lnTo>
                  <a:lnTo>
                    <a:pt x="314" y="16"/>
                  </a:lnTo>
                  <a:lnTo>
                    <a:pt x="314" y="17"/>
                  </a:lnTo>
                  <a:lnTo>
                    <a:pt x="315" y="17"/>
                  </a:lnTo>
                  <a:lnTo>
                    <a:pt x="315" y="16"/>
                  </a:lnTo>
                  <a:lnTo>
                    <a:pt x="316" y="15"/>
                  </a:lnTo>
                  <a:lnTo>
                    <a:pt x="316" y="14"/>
                  </a:lnTo>
                  <a:lnTo>
                    <a:pt x="315" y="13"/>
                  </a:lnTo>
                  <a:lnTo>
                    <a:pt x="316" y="12"/>
                  </a:lnTo>
                  <a:lnTo>
                    <a:pt x="317" y="11"/>
                  </a:lnTo>
                  <a:lnTo>
                    <a:pt x="318" y="11"/>
                  </a:lnTo>
                  <a:lnTo>
                    <a:pt x="320" y="11"/>
                  </a:lnTo>
                  <a:lnTo>
                    <a:pt x="322" y="11"/>
                  </a:lnTo>
                  <a:lnTo>
                    <a:pt x="324" y="11"/>
                  </a:lnTo>
                  <a:lnTo>
                    <a:pt x="325" y="10"/>
                  </a:lnTo>
                  <a:lnTo>
                    <a:pt x="327" y="10"/>
                  </a:lnTo>
                  <a:lnTo>
                    <a:pt x="328" y="9"/>
                  </a:lnTo>
                  <a:lnTo>
                    <a:pt x="330" y="6"/>
                  </a:lnTo>
                  <a:lnTo>
                    <a:pt x="332" y="5"/>
                  </a:lnTo>
                  <a:lnTo>
                    <a:pt x="333" y="3"/>
                  </a:lnTo>
                  <a:lnTo>
                    <a:pt x="334" y="3"/>
                  </a:lnTo>
                  <a:lnTo>
                    <a:pt x="334" y="5"/>
                  </a:lnTo>
                  <a:lnTo>
                    <a:pt x="335" y="6"/>
                  </a:lnTo>
                  <a:lnTo>
                    <a:pt x="335" y="7"/>
                  </a:lnTo>
                  <a:lnTo>
                    <a:pt x="333" y="13"/>
                  </a:lnTo>
                  <a:lnTo>
                    <a:pt x="333" y="16"/>
                  </a:lnTo>
                  <a:lnTo>
                    <a:pt x="333" y="18"/>
                  </a:lnTo>
                  <a:lnTo>
                    <a:pt x="332" y="21"/>
                  </a:lnTo>
                  <a:lnTo>
                    <a:pt x="333" y="25"/>
                  </a:lnTo>
                  <a:lnTo>
                    <a:pt x="333" y="29"/>
                  </a:lnTo>
                  <a:lnTo>
                    <a:pt x="332" y="35"/>
                  </a:lnTo>
                  <a:lnTo>
                    <a:pt x="332" y="39"/>
                  </a:lnTo>
                  <a:lnTo>
                    <a:pt x="332" y="40"/>
                  </a:lnTo>
                  <a:lnTo>
                    <a:pt x="333" y="40"/>
                  </a:lnTo>
                  <a:lnTo>
                    <a:pt x="333" y="38"/>
                  </a:lnTo>
                  <a:lnTo>
                    <a:pt x="333" y="37"/>
                  </a:lnTo>
                  <a:lnTo>
                    <a:pt x="333" y="35"/>
                  </a:lnTo>
                  <a:lnTo>
                    <a:pt x="334" y="33"/>
                  </a:lnTo>
                  <a:lnTo>
                    <a:pt x="334" y="32"/>
                  </a:lnTo>
                  <a:lnTo>
                    <a:pt x="334" y="31"/>
                  </a:lnTo>
                  <a:lnTo>
                    <a:pt x="334" y="30"/>
                  </a:lnTo>
                  <a:lnTo>
                    <a:pt x="334" y="29"/>
                  </a:lnTo>
                  <a:lnTo>
                    <a:pt x="334" y="28"/>
                  </a:lnTo>
                  <a:lnTo>
                    <a:pt x="334" y="27"/>
                  </a:lnTo>
                  <a:lnTo>
                    <a:pt x="334" y="24"/>
                  </a:lnTo>
                  <a:lnTo>
                    <a:pt x="334" y="22"/>
                  </a:lnTo>
                  <a:lnTo>
                    <a:pt x="334" y="19"/>
                  </a:lnTo>
                  <a:lnTo>
                    <a:pt x="334" y="18"/>
                  </a:lnTo>
                  <a:lnTo>
                    <a:pt x="335" y="13"/>
                  </a:lnTo>
                  <a:lnTo>
                    <a:pt x="337" y="7"/>
                  </a:lnTo>
                  <a:lnTo>
                    <a:pt x="337" y="5"/>
                  </a:lnTo>
                  <a:lnTo>
                    <a:pt x="338" y="3"/>
                  </a:lnTo>
                  <a:lnTo>
                    <a:pt x="340" y="2"/>
                  </a:lnTo>
                  <a:lnTo>
                    <a:pt x="343" y="1"/>
                  </a:lnTo>
                  <a:lnTo>
                    <a:pt x="343" y="0"/>
                  </a:lnTo>
                  <a:lnTo>
                    <a:pt x="345" y="0"/>
                  </a:lnTo>
                  <a:lnTo>
                    <a:pt x="346" y="1"/>
                  </a:lnTo>
                  <a:lnTo>
                    <a:pt x="347" y="1"/>
                  </a:lnTo>
                  <a:lnTo>
                    <a:pt x="347" y="3"/>
                  </a:lnTo>
                  <a:lnTo>
                    <a:pt x="348" y="5"/>
                  </a:lnTo>
                  <a:lnTo>
                    <a:pt x="352" y="6"/>
                  </a:lnTo>
                  <a:lnTo>
                    <a:pt x="352" y="7"/>
                  </a:lnTo>
                  <a:lnTo>
                    <a:pt x="353" y="7"/>
                  </a:lnTo>
                  <a:lnTo>
                    <a:pt x="353" y="9"/>
                  </a:lnTo>
                  <a:lnTo>
                    <a:pt x="353" y="10"/>
                  </a:lnTo>
                  <a:lnTo>
                    <a:pt x="356" y="17"/>
                  </a:lnTo>
                  <a:lnTo>
                    <a:pt x="356" y="18"/>
                  </a:lnTo>
                  <a:lnTo>
                    <a:pt x="357" y="21"/>
                  </a:lnTo>
                  <a:lnTo>
                    <a:pt x="357" y="24"/>
                  </a:lnTo>
                  <a:lnTo>
                    <a:pt x="357" y="28"/>
                  </a:lnTo>
                  <a:lnTo>
                    <a:pt x="357" y="29"/>
                  </a:lnTo>
                  <a:lnTo>
                    <a:pt x="357" y="28"/>
                  </a:lnTo>
                  <a:lnTo>
                    <a:pt x="358" y="22"/>
                  </a:lnTo>
                  <a:lnTo>
                    <a:pt x="357" y="15"/>
                  </a:lnTo>
                  <a:lnTo>
                    <a:pt x="358" y="14"/>
                  </a:lnTo>
                  <a:lnTo>
                    <a:pt x="357" y="14"/>
                  </a:lnTo>
                  <a:lnTo>
                    <a:pt x="358" y="13"/>
                  </a:lnTo>
                  <a:lnTo>
                    <a:pt x="359" y="12"/>
                  </a:lnTo>
                  <a:lnTo>
                    <a:pt x="361" y="12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54" name="Freeform 5094">
              <a:extLst>
                <a:ext uri="{FF2B5EF4-FFF2-40B4-BE49-F238E27FC236}">
                  <a16:creationId xmlns:a16="http://schemas.microsoft.com/office/drawing/2014/main" id="{0BDEB151-0CEB-19EF-5188-614506589BE6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768476" y="2767013"/>
              <a:ext cx="1641475" cy="1630363"/>
            </a:xfrm>
            <a:custGeom>
              <a:avLst/>
              <a:gdLst>
                <a:gd name="T0" fmla="*/ 705 w 1034"/>
                <a:gd name="T1" fmla="*/ 489 h 1027"/>
                <a:gd name="T2" fmla="*/ 611 w 1034"/>
                <a:gd name="T3" fmla="*/ 611 h 1027"/>
                <a:gd name="T4" fmla="*/ 462 w 1034"/>
                <a:gd name="T5" fmla="*/ 695 h 1027"/>
                <a:gd name="T6" fmla="*/ 496 w 1034"/>
                <a:gd name="T7" fmla="*/ 664 h 1027"/>
                <a:gd name="T8" fmla="*/ 587 w 1034"/>
                <a:gd name="T9" fmla="*/ 636 h 1027"/>
                <a:gd name="T10" fmla="*/ 565 w 1034"/>
                <a:gd name="T11" fmla="*/ 633 h 1027"/>
                <a:gd name="T12" fmla="*/ 812 w 1034"/>
                <a:gd name="T13" fmla="*/ 377 h 1027"/>
                <a:gd name="T14" fmla="*/ 906 w 1034"/>
                <a:gd name="T15" fmla="*/ 100 h 1027"/>
                <a:gd name="T16" fmla="*/ 898 w 1034"/>
                <a:gd name="T17" fmla="*/ 150 h 1027"/>
                <a:gd name="T18" fmla="*/ 877 w 1034"/>
                <a:gd name="T19" fmla="*/ 155 h 1027"/>
                <a:gd name="T20" fmla="*/ 990 w 1034"/>
                <a:gd name="T21" fmla="*/ 49 h 1027"/>
                <a:gd name="T22" fmla="*/ 1010 w 1034"/>
                <a:gd name="T23" fmla="*/ 68 h 1027"/>
                <a:gd name="T24" fmla="*/ 1024 w 1034"/>
                <a:gd name="T25" fmla="*/ 126 h 1027"/>
                <a:gd name="T26" fmla="*/ 900 w 1034"/>
                <a:gd name="T27" fmla="*/ 63 h 1027"/>
                <a:gd name="T28" fmla="*/ 95 w 1034"/>
                <a:gd name="T29" fmla="*/ 1014 h 1027"/>
                <a:gd name="T30" fmla="*/ 71 w 1034"/>
                <a:gd name="T31" fmla="*/ 951 h 1027"/>
                <a:gd name="T32" fmla="*/ 63 w 1034"/>
                <a:gd name="T33" fmla="*/ 930 h 1027"/>
                <a:gd name="T34" fmla="*/ 407 w 1034"/>
                <a:gd name="T35" fmla="*/ 879 h 1027"/>
                <a:gd name="T36" fmla="*/ 421 w 1034"/>
                <a:gd name="T37" fmla="*/ 858 h 1027"/>
                <a:gd name="T38" fmla="*/ 53 w 1034"/>
                <a:gd name="T39" fmla="*/ 857 h 1027"/>
                <a:gd name="T40" fmla="*/ 14 w 1034"/>
                <a:gd name="T41" fmla="*/ 767 h 1027"/>
                <a:gd name="T42" fmla="*/ 46 w 1034"/>
                <a:gd name="T43" fmla="*/ 685 h 1027"/>
                <a:gd name="T44" fmla="*/ 31 w 1034"/>
                <a:gd name="T45" fmla="*/ 702 h 1027"/>
                <a:gd name="T46" fmla="*/ 405 w 1034"/>
                <a:gd name="T47" fmla="*/ 837 h 1027"/>
                <a:gd name="T48" fmla="*/ 457 w 1034"/>
                <a:gd name="T49" fmla="*/ 726 h 1027"/>
                <a:gd name="T50" fmla="*/ 862 w 1034"/>
                <a:gd name="T51" fmla="*/ 165 h 1027"/>
                <a:gd name="T52" fmla="*/ 920 w 1034"/>
                <a:gd name="T53" fmla="*/ 159 h 1027"/>
                <a:gd name="T54" fmla="*/ 1004 w 1034"/>
                <a:gd name="T55" fmla="*/ 176 h 1027"/>
                <a:gd name="T56" fmla="*/ 968 w 1034"/>
                <a:gd name="T57" fmla="*/ 245 h 1027"/>
                <a:gd name="T58" fmla="*/ 914 w 1034"/>
                <a:gd name="T59" fmla="*/ 317 h 1027"/>
                <a:gd name="T60" fmla="*/ 839 w 1034"/>
                <a:gd name="T61" fmla="*/ 358 h 1027"/>
                <a:gd name="T62" fmla="*/ 785 w 1034"/>
                <a:gd name="T63" fmla="*/ 390 h 1027"/>
                <a:gd name="T64" fmla="*/ 725 w 1034"/>
                <a:gd name="T65" fmla="*/ 355 h 1027"/>
                <a:gd name="T66" fmla="*/ 729 w 1034"/>
                <a:gd name="T67" fmla="*/ 427 h 1027"/>
                <a:gd name="T68" fmla="*/ 704 w 1034"/>
                <a:gd name="T69" fmla="*/ 492 h 1027"/>
                <a:gd name="T70" fmla="*/ 675 w 1034"/>
                <a:gd name="T71" fmla="*/ 548 h 1027"/>
                <a:gd name="T72" fmla="*/ 639 w 1034"/>
                <a:gd name="T73" fmla="*/ 573 h 1027"/>
                <a:gd name="T74" fmla="*/ 591 w 1034"/>
                <a:gd name="T75" fmla="*/ 607 h 1027"/>
                <a:gd name="T76" fmla="*/ 560 w 1034"/>
                <a:gd name="T77" fmla="*/ 604 h 1027"/>
                <a:gd name="T78" fmla="*/ 547 w 1034"/>
                <a:gd name="T79" fmla="*/ 591 h 1027"/>
                <a:gd name="T80" fmla="*/ 527 w 1034"/>
                <a:gd name="T81" fmla="*/ 638 h 1027"/>
                <a:gd name="T82" fmla="*/ 477 w 1034"/>
                <a:gd name="T83" fmla="*/ 648 h 1027"/>
                <a:gd name="T84" fmla="*/ 442 w 1034"/>
                <a:gd name="T85" fmla="*/ 681 h 1027"/>
                <a:gd name="T86" fmla="*/ 448 w 1034"/>
                <a:gd name="T87" fmla="*/ 752 h 1027"/>
                <a:gd name="T88" fmla="*/ 450 w 1034"/>
                <a:gd name="T89" fmla="*/ 802 h 1027"/>
                <a:gd name="T90" fmla="*/ 431 w 1034"/>
                <a:gd name="T91" fmla="*/ 829 h 1027"/>
                <a:gd name="T92" fmla="*/ 408 w 1034"/>
                <a:gd name="T93" fmla="*/ 847 h 1027"/>
                <a:gd name="T94" fmla="*/ 398 w 1034"/>
                <a:gd name="T95" fmla="*/ 877 h 1027"/>
                <a:gd name="T96" fmla="*/ 342 w 1034"/>
                <a:gd name="T97" fmla="*/ 886 h 1027"/>
                <a:gd name="T98" fmla="*/ 106 w 1034"/>
                <a:gd name="T99" fmla="*/ 996 h 1027"/>
                <a:gd name="T100" fmla="*/ 73 w 1034"/>
                <a:gd name="T101" fmla="*/ 964 h 1027"/>
                <a:gd name="T102" fmla="*/ 78 w 1034"/>
                <a:gd name="T103" fmla="*/ 941 h 1027"/>
                <a:gd name="T104" fmla="*/ 62 w 1034"/>
                <a:gd name="T105" fmla="*/ 917 h 1027"/>
                <a:gd name="T106" fmla="*/ 43 w 1034"/>
                <a:gd name="T107" fmla="*/ 876 h 1027"/>
                <a:gd name="T108" fmla="*/ 44 w 1034"/>
                <a:gd name="T109" fmla="*/ 834 h 1027"/>
                <a:gd name="T110" fmla="*/ 25 w 1034"/>
                <a:gd name="T111" fmla="*/ 801 h 1027"/>
                <a:gd name="T112" fmla="*/ 37 w 1034"/>
                <a:gd name="T113" fmla="*/ 771 h 1027"/>
                <a:gd name="T114" fmla="*/ 35 w 1034"/>
                <a:gd name="T115" fmla="*/ 743 h 1027"/>
                <a:gd name="T116" fmla="*/ 60 w 1034"/>
                <a:gd name="T117" fmla="*/ 718 h 1027"/>
                <a:gd name="T118" fmla="*/ 73 w 1034"/>
                <a:gd name="T119" fmla="*/ 702 h 1027"/>
                <a:gd name="T120" fmla="*/ 84 w 1034"/>
                <a:gd name="T121" fmla="*/ 675 h 1027"/>
                <a:gd name="T122" fmla="*/ 20 w 1034"/>
                <a:gd name="T123" fmla="*/ 699 h 1027"/>
                <a:gd name="T124" fmla="*/ 16 w 1034"/>
                <a:gd name="T125" fmla="*/ 674 h 10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034" h="1027">
                  <a:moveTo>
                    <a:pt x="641" y="582"/>
                  </a:moveTo>
                  <a:lnTo>
                    <a:pt x="640" y="582"/>
                  </a:lnTo>
                  <a:lnTo>
                    <a:pt x="640" y="581"/>
                  </a:lnTo>
                  <a:lnTo>
                    <a:pt x="639" y="581"/>
                  </a:lnTo>
                  <a:lnTo>
                    <a:pt x="638" y="579"/>
                  </a:lnTo>
                  <a:lnTo>
                    <a:pt x="638" y="577"/>
                  </a:lnTo>
                  <a:lnTo>
                    <a:pt x="639" y="576"/>
                  </a:lnTo>
                  <a:lnTo>
                    <a:pt x="641" y="575"/>
                  </a:lnTo>
                  <a:lnTo>
                    <a:pt x="643" y="575"/>
                  </a:lnTo>
                  <a:lnTo>
                    <a:pt x="644" y="575"/>
                  </a:lnTo>
                  <a:lnTo>
                    <a:pt x="643" y="576"/>
                  </a:lnTo>
                  <a:lnTo>
                    <a:pt x="642" y="576"/>
                  </a:lnTo>
                  <a:lnTo>
                    <a:pt x="642" y="577"/>
                  </a:lnTo>
                  <a:lnTo>
                    <a:pt x="642" y="578"/>
                  </a:lnTo>
                  <a:lnTo>
                    <a:pt x="642" y="579"/>
                  </a:lnTo>
                  <a:lnTo>
                    <a:pt x="641" y="579"/>
                  </a:lnTo>
                  <a:lnTo>
                    <a:pt x="641" y="581"/>
                  </a:lnTo>
                  <a:lnTo>
                    <a:pt x="641" y="582"/>
                  </a:lnTo>
                  <a:close/>
                  <a:moveTo>
                    <a:pt x="565" y="579"/>
                  </a:moveTo>
                  <a:lnTo>
                    <a:pt x="564" y="579"/>
                  </a:lnTo>
                  <a:lnTo>
                    <a:pt x="564" y="578"/>
                  </a:lnTo>
                  <a:lnTo>
                    <a:pt x="565" y="577"/>
                  </a:lnTo>
                  <a:lnTo>
                    <a:pt x="566" y="577"/>
                  </a:lnTo>
                  <a:lnTo>
                    <a:pt x="566" y="578"/>
                  </a:lnTo>
                  <a:lnTo>
                    <a:pt x="565" y="579"/>
                  </a:lnTo>
                  <a:close/>
                  <a:moveTo>
                    <a:pt x="537" y="609"/>
                  </a:moveTo>
                  <a:lnTo>
                    <a:pt x="536" y="609"/>
                  </a:lnTo>
                  <a:lnTo>
                    <a:pt x="536" y="608"/>
                  </a:lnTo>
                  <a:lnTo>
                    <a:pt x="536" y="607"/>
                  </a:lnTo>
                  <a:lnTo>
                    <a:pt x="536" y="606"/>
                  </a:lnTo>
                  <a:lnTo>
                    <a:pt x="537" y="606"/>
                  </a:lnTo>
                  <a:lnTo>
                    <a:pt x="537" y="608"/>
                  </a:lnTo>
                  <a:lnTo>
                    <a:pt x="538" y="608"/>
                  </a:lnTo>
                  <a:lnTo>
                    <a:pt x="537" y="609"/>
                  </a:lnTo>
                  <a:close/>
                  <a:moveTo>
                    <a:pt x="628" y="602"/>
                  </a:moveTo>
                  <a:lnTo>
                    <a:pt x="626" y="601"/>
                  </a:lnTo>
                  <a:lnTo>
                    <a:pt x="626" y="600"/>
                  </a:lnTo>
                  <a:lnTo>
                    <a:pt x="626" y="599"/>
                  </a:lnTo>
                  <a:lnTo>
                    <a:pt x="627" y="599"/>
                  </a:lnTo>
                  <a:lnTo>
                    <a:pt x="627" y="600"/>
                  </a:lnTo>
                  <a:lnTo>
                    <a:pt x="628" y="600"/>
                  </a:lnTo>
                  <a:lnTo>
                    <a:pt x="629" y="600"/>
                  </a:lnTo>
                  <a:lnTo>
                    <a:pt x="629" y="601"/>
                  </a:lnTo>
                  <a:lnTo>
                    <a:pt x="628" y="602"/>
                  </a:lnTo>
                  <a:close/>
                  <a:moveTo>
                    <a:pt x="631" y="598"/>
                  </a:moveTo>
                  <a:lnTo>
                    <a:pt x="631" y="597"/>
                  </a:lnTo>
                  <a:lnTo>
                    <a:pt x="632" y="596"/>
                  </a:lnTo>
                  <a:lnTo>
                    <a:pt x="633" y="596"/>
                  </a:lnTo>
                  <a:lnTo>
                    <a:pt x="634" y="597"/>
                  </a:lnTo>
                  <a:lnTo>
                    <a:pt x="634" y="598"/>
                  </a:lnTo>
                  <a:lnTo>
                    <a:pt x="633" y="598"/>
                  </a:lnTo>
                  <a:lnTo>
                    <a:pt x="632" y="598"/>
                  </a:lnTo>
                  <a:lnTo>
                    <a:pt x="631" y="598"/>
                  </a:lnTo>
                  <a:close/>
                  <a:moveTo>
                    <a:pt x="637" y="597"/>
                  </a:moveTo>
                  <a:lnTo>
                    <a:pt x="636" y="597"/>
                  </a:lnTo>
                  <a:lnTo>
                    <a:pt x="637" y="595"/>
                  </a:lnTo>
                  <a:lnTo>
                    <a:pt x="636" y="594"/>
                  </a:lnTo>
                  <a:lnTo>
                    <a:pt x="637" y="594"/>
                  </a:lnTo>
                  <a:lnTo>
                    <a:pt x="637" y="595"/>
                  </a:lnTo>
                  <a:lnTo>
                    <a:pt x="638" y="596"/>
                  </a:lnTo>
                  <a:lnTo>
                    <a:pt x="637" y="597"/>
                  </a:lnTo>
                  <a:close/>
                  <a:moveTo>
                    <a:pt x="692" y="521"/>
                  </a:moveTo>
                  <a:lnTo>
                    <a:pt x="691" y="521"/>
                  </a:lnTo>
                  <a:lnTo>
                    <a:pt x="691" y="520"/>
                  </a:lnTo>
                  <a:lnTo>
                    <a:pt x="691" y="518"/>
                  </a:lnTo>
                  <a:lnTo>
                    <a:pt x="690" y="517"/>
                  </a:lnTo>
                  <a:lnTo>
                    <a:pt x="690" y="516"/>
                  </a:lnTo>
                  <a:lnTo>
                    <a:pt x="690" y="515"/>
                  </a:lnTo>
                  <a:lnTo>
                    <a:pt x="690" y="514"/>
                  </a:lnTo>
                  <a:lnTo>
                    <a:pt x="691" y="516"/>
                  </a:lnTo>
                  <a:lnTo>
                    <a:pt x="691" y="517"/>
                  </a:lnTo>
                  <a:lnTo>
                    <a:pt x="692" y="517"/>
                  </a:lnTo>
                  <a:lnTo>
                    <a:pt x="693" y="517"/>
                  </a:lnTo>
                  <a:lnTo>
                    <a:pt x="695" y="516"/>
                  </a:lnTo>
                  <a:lnTo>
                    <a:pt x="695" y="517"/>
                  </a:lnTo>
                  <a:lnTo>
                    <a:pt x="696" y="518"/>
                  </a:lnTo>
                  <a:lnTo>
                    <a:pt x="695" y="520"/>
                  </a:lnTo>
                  <a:lnTo>
                    <a:pt x="693" y="520"/>
                  </a:lnTo>
                  <a:lnTo>
                    <a:pt x="692" y="521"/>
                  </a:lnTo>
                  <a:close/>
                  <a:moveTo>
                    <a:pt x="693" y="516"/>
                  </a:moveTo>
                  <a:lnTo>
                    <a:pt x="692" y="515"/>
                  </a:lnTo>
                  <a:lnTo>
                    <a:pt x="692" y="514"/>
                  </a:lnTo>
                  <a:lnTo>
                    <a:pt x="692" y="513"/>
                  </a:lnTo>
                  <a:lnTo>
                    <a:pt x="693" y="513"/>
                  </a:lnTo>
                  <a:lnTo>
                    <a:pt x="693" y="514"/>
                  </a:lnTo>
                  <a:lnTo>
                    <a:pt x="694" y="513"/>
                  </a:lnTo>
                  <a:lnTo>
                    <a:pt x="694" y="514"/>
                  </a:lnTo>
                  <a:lnTo>
                    <a:pt x="694" y="515"/>
                  </a:lnTo>
                  <a:lnTo>
                    <a:pt x="693" y="516"/>
                  </a:lnTo>
                  <a:close/>
                  <a:moveTo>
                    <a:pt x="697" y="511"/>
                  </a:moveTo>
                  <a:lnTo>
                    <a:pt x="696" y="511"/>
                  </a:lnTo>
                  <a:lnTo>
                    <a:pt x="695" y="510"/>
                  </a:lnTo>
                  <a:lnTo>
                    <a:pt x="694" y="510"/>
                  </a:lnTo>
                  <a:lnTo>
                    <a:pt x="695" y="509"/>
                  </a:lnTo>
                  <a:lnTo>
                    <a:pt x="694" y="507"/>
                  </a:lnTo>
                  <a:lnTo>
                    <a:pt x="695" y="507"/>
                  </a:lnTo>
                  <a:lnTo>
                    <a:pt x="696" y="508"/>
                  </a:lnTo>
                  <a:lnTo>
                    <a:pt x="696" y="510"/>
                  </a:lnTo>
                  <a:lnTo>
                    <a:pt x="697" y="511"/>
                  </a:lnTo>
                  <a:close/>
                  <a:moveTo>
                    <a:pt x="701" y="507"/>
                  </a:moveTo>
                  <a:lnTo>
                    <a:pt x="701" y="506"/>
                  </a:lnTo>
                  <a:lnTo>
                    <a:pt x="702" y="506"/>
                  </a:lnTo>
                  <a:lnTo>
                    <a:pt x="703" y="507"/>
                  </a:lnTo>
                  <a:lnTo>
                    <a:pt x="703" y="508"/>
                  </a:lnTo>
                  <a:lnTo>
                    <a:pt x="702" y="508"/>
                  </a:lnTo>
                  <a:lnTo>
                    <a:pt x="701" y="507"/>
                  </a:lnTo>
                  <a:close/>
                  <a:moveTo>
                    <a:pt x="702" y="503"/>
                  </a:moveTo>
                  <a:lnTo>
                    <a:pt x="701" y="503"/>
                  </a:lnTo>
                  <a:lnTo>
                    <a:pt x="701" y="502"/>
                  </a:lnTo>
                  <a:lnTo>
                    <a:pt x="702" y="502"/>
                  </a:lnTo>
                  <a:lnTo>
                    <a:pt x="703" y="502"/>
                  </a:lnTo>
                  <a:lnTo>
                    <a:pt x="703" y="503"/>
                  </a:lnTo>
                  <a:lnTo>
                    <a:pt x="702" y="503"/>
                  </a:lnTo>
                  <a:close/>
                  <a:moveTo>
                    <a:pt x="700" y="500"/>
                  </a:moveTo>
                  <a:lnTo>
                    <a:pt x="699" y="499"/>
                  </a:lnTo>
                  <a:lnTo>
                    <a:pt x="698" y="499"/>
                  </a:lnTo>
                  <a:lnTo>
                    <a:pt x="698" y="497"/>
                  </a:lnTo>
                  <a:lnTo>
                    <a:pt x="699" y="497"/>
                  </a:lnTo>
                  <a:lnTo>
                    <a:pt x="700" y="499"/>
                  </a:lnTo>
                  <a:lnTo>
                    <a:pt x="700" y="500"/>
                  </a:lnTo>
                  <a:close/>
                  <a:moveTo>
                    <a:pt x="702" y="497"/>
                  </a:moveTo>
                  <a:lnTo>
                    <a:pt x="701" y="495"/>
                  </a:lnTo>
                  <a:lnTo>
                    <a:pt x="700" y="493"/>
                  </a:lnTo>
                  <a:lnTo>
                    <a:pt x="701" y="493"/>
                  </a:lnTo>
                  <a:lnTo>
                    <a:pt x="703" y="494"/>
                  </a:lnTo>
                  <a:lnTo>
                    <a:pt x="703" y="495"/>
                  </a:lnTo>
                  <a:lnTo>
                    <a:pt x="703" y="496"/>
                  </a:lnTo>
                  <a:lnTo>
                    <a:pt x="702" y="496"/>
                  </a:lnTo>
                  <a:lnTo>
                    <a:pt x="702" y="497"/>
                  </a:lnTo>
                  <a:close/>
                  <a:moveTo>
                    <a:pt x="708" y="494"/>
                  </a:moveTo>
                  <a:lnTo>
                    <a:pt x="707" y="494"/>
                  </a:lnTo>
                  <a:lnTo>
                    <a:pt x="706" y="494"/>
                  </a:lnTo>
                  <a:lnTo>
                    <a:pt x="705" y="494"/>
                  </a:lnTo>
                  <a:lnTo>
                    <a:pt x="705" y="493"/>
                  </a:lnTo>
                  <a:lnTo>
                    <a:pt x="706" y="493"/>
                  </a:lnTo>
                  <a:lnTo>
                    <a:pt x="708" y="493"/>
                  </a:lnTo>
                  <a:lnTo>
                    <a:pt x="708" y="494"/>
                  </a:lnTo>
                  <a:close/>
                  <a:moveTo>
                    <a:pt x="708" y="492"/>
                  </a:moveTo>
                  <a:lnTo>
                    <a:pt x="707" y="492"/>
                  </a:lnTo>
                  <a:lnTo>
                    <a:pt x="706" y="491"/>
                  </a:lnTo>
                  <a:lnTo>
                    <a:pt x="705" y="490"/>
                  </a:lnTo>
                  <a:lnTo>
                    <a:pt x="705" y="489"/>
                  </a:lnTo>
                  <a:lnTo>
                    <a:pt x="705" y="488"/>
                  </a:lnTo>
                  <a:lnTo>
                    <a:pt x="707" y="488"/>
                  </a:lnTo>
                  <a:lnTo>
                    <a:pt x="708" y="489"/>
                  </a:lnTo>
                  <a:lnTo>
                    <a:pt x="708" y="490"/>
                  </a:lnTo>
                  <a:lnTo>
                    <a:pt x="707" y="490"/>
                  </a:lnTo>
                  <a:lnTo>
                    <a:pt x="707" y="489"/>
                  </a:lnTo>
                  <a:lnTo>
                    <a:pt x="707" y="490"/>
                  </a:lnTo>
                  <a:lnTo>
                    <a:pt x="708" y="492"/>
                  </a:lnTo>
                  <a:close/>
                  <a:moveTo>
                    <a:pt x="594" y="627"/>
                  </a:moveTo>
                  <a:lnTo>
                    <a:pt x="594" y="626"/>
                  </a:lnTo>
                  <a:lnTo>
                    <a:pt x="595" y="625"/>
                  </a:lnTo>
                  <a:lnTo>
                    <a:pt x="596" y="625"/>
                  </a:lnTo>
                  <a:lnTo>
                    <a:pt x="596" y="627"/>
                  </a:lnTo>
                  <a:lnTo>
                    <a:pt x="594" y="627"/>
                  </a:lnTo>
                  <a:close/>
                  <a:moveTo>
                    <a:pt x="590" y="627"/>
                  </a:moveTo>
                  <a:lnTo>
                    <a:pt x="589" y="627"/>
                  </a:lnTo>
                  <a:lnTo>
                    <a:pt x="589" y="626"/>
                  </a:lnTo>
                  <a:lnTo>
                    <a:pt x="587" y="625"/>
                  </a:lnTo>
                  <a:lnTo>
                    <a:pt x="586" y="623"/>
                  </a:lnTo>
                  <a:lnTo>
                    <a:pt x="586" y="622"/>
                  </a:lnTo>
                  <a:lnTo>
                    <a:pt x="586" y="621"/>
                  </a:lnTo>
                  <a:lnTo>
                    <a:pt x="586" y="620"/>
                  </a:lnTo>
                  <a:lnTo>
                    <a:pt x="587" y="620"/>
                  </a:lnTo>
                  <a:lnTo>
                    <a:pt x="588" y="620"/>
                  </a:lnTo>
                  <a:lnTo>
                    <a:pt x="589" y="621"/>
                  </a:lnTo>
                  <a:lnTo>
                    <a:pt x="589" y="622"/>
                  </a:lnTo>
                  <a:lnTo>
                    <a:pt x="589" y="623"/>
                  </a:lnTo>
                  <a:lnTo>
                    <a:pt x="590" y="625"/>
                  </a:lnTo>
                  <a:lnTo>
                    <a:pt x="590" y="626"/>
                  </a:lnTo>
                  <a:lnTo>
                    <a:pt x="590" y="627"/>
                  </a:lnTo>
                  <a:close/>
                  <a:moveTo>
                    <a:pt x="592" y="627"/>
                  </a:moveTo>
                  <a:lnTo>
                    <a:pt x="591" y="627"/>
                  </a:lnTo>
                  <a:lnTo>
                    <a:pt x="591" y="623"/>
                  </a:lnTo>
                  <a:lnTo>
                    <a:pt x="590" y="622"/>
                  </a:lnTo>
                  <a:lnTo>
                    <a:pt x="590" y="621"/>
                  </a:lnTo>
                  <a:lnTo>
                    <a:pt x="589" y="621"/>
                  </a:lnTo>
                  <a:lnTo>
                    <a:pt x="589" y="620"/>
                  </a:lnTo>
                  <a:lnTo>
                    <a:pt x="589" y="619"/>
                  </a:lnTo>
                  <a:lnTo>
                    <a:pt x="590" y="620"/>
                  </a:lnTo>
                  <a:lnTo>
                    <a:pt x="590" y="621"/>
                  </a:lnTo>
                  <a:lnTo>
                    <a:pt x="591" y="621"/>
                  </a:lnTo>
                  <a:lnTo>
                    <a:pt x="592" y="621"/>
                  </a:lnTo>
                  <a:lnTo>
                    <a:pt x="592" y="622"/>
                  </a:lnTo>
                  <a:lnTo>
                    <a:pt x="592" y="623"/>
                  </a:lnTo>
                  <a:lnTo>
                    <a:pt x="593" y="626"/>
                  </a:lnTo>
                  <a:lnTo>
                    <a:pt x="592" y="627"/>
                  </a:lnTo>
                  <a:close/>
                  <a:moveTo>
                    <a:pt x="550" y="615"/>
                  </a:moveTo>
                  <a:lnTo>
                    <a:pt x="547" y="614"/>
                  </a:lnTo>
                  <a:lnTo>
                    <a:pt x="546" y="613"/>
                  </a:lnTo>
                  <a:lnTo>
                    <a:pt x="546" y="612"/>
                  </a:lnTo>
                  <a:lnTo>
                    <a:pt x="546" y="611"/>
                  </a:lnTo>
                  <a:lnTo>
                    <a:pt x="547" y="611"/>
                  </a:lnTo>
                  <a:lnTo>
                    <a:pt x="548" y="610"/>
                  </a:lnTo>
                  <a:lnTo>
                    <a:pt x="549" y="610"/>
                  </a:lnTo>
                  <a:lnTo>
                    <a:pt x="549" y="609"/>
                  </a:lnTo>
                  <a:lnTo>
                    <a:pt x="549" y="608"/>
                  </a:lnTo>
                  <a:lnTo>
                    <a:pt x="550" y="607"/>
                  </a:lnTo>
                  <a:lnTo>
                    <a:pt x="550" y="608"/>
                  </a:lnTo>
                  <a:lnTo>
                    <a:pt x="550" y="610"/>
                  </a:lnTo>
                  <a:lnTo>
                    <a:pt x="549" y="610"/>
                  </a:lnTo>
                  <a:lnTo>
                    <a:pt x="549" y="611"/>
                  </a:lnTo>
                  <a:lnTo>
                    <a:pt x="550" y="612"/>
                  </a:lnTo>
                  <a:lnTo>
                    <a:pt x="551" y="612"/>
                  </a:lnTo>
                  <a:lnTo>
                    <a:pt x="551" y="613"/>
                  </a:lnTo>
                  <a:lnTo>
                    <a:pt x="550" y="614"/>
                  </a:lnTo>
                  <a:lnTo>
                    <a:pt x="550" y="615"/>
                  </a:lnTo>
                  <a:close/>
                  <a:moveTo>
                    <a:pt x="618" y="620"/>
                  </a:moveTo>
                  <a:lnTo>
                    <a:pt x="615" y="620"/>
                  </a:lnTo>
                  <a:lnTo>
                    <a:pt x="615" y="619"/>
                  </a:lnTo>
                  <a:lnTo>
                    <a:pt x="614" y="619"/>
                  </a:lnTo>
                  <a:lnTo>
                    <a:pt x="614" y="618"/>
                  </a:lnTo>
                  <a:lnTo>
                    <a:pt x="614" y="617"/>
                  </a:lnTo>
                  <a:lnTo>
                    <a:pt x="617" y="618"/>
                  </a:lnTo>
                  <a:lnTo>
                    <a:pt x="618" y="619"/>
                  </a:lnTo>
                  <a:lnTo>
                    <a:pt x="618" y="620"/>
                  </a:lnTo>
                  <a:close/>
                  <a:moveTo>
                    <a:pt x="611" y="619"/>
                  </a:moveTo>
                  <a:lnTo>
                    <a:pt x="611" y="618"/>
                  </a:lnTo>
                  <a:lnTo>
                    <a:pt x="610" y="617"/>
                  </a:lnTo>
                  <a:lnTo>
                    <a:pt x="610" y="616"/>
                  </a:lnTo>
                  <a:lnTo>
                    <a:pt x="611" y="616"/>
                  </a:lnTo>
                  <a:lnTo>
                    <a:pt x="612" y="617"/>
                  </a:lnTo>
                  <a:lnTo>
                    <a:pt x="612" y="619"/>
                  </a:lnTo>
                  <a:lnTo>
                    <a:pt x="611" y="619"/>
                  </a:lnTo>
                  <a:close/>
                  <a:moveTo>
                    <a:pt x="594" y="623"/>
                  </a:moveTo>
                  <a:lnTo>
                    <a:pt x="593" y="623"/>
                  </a:lnTo>
                  <a:lnTo>
                    <a:pt x="593" y="622"/>
                  </a:lnTo>
                  <a:lnTo>
                    <a:pt x="593" y="621"/>
                  </a:lnTo>
                  <a:lnTo>
                    <a:pt x="592" y="621"/>
                  </a:lnTo>
                  <a:lnTo>
                    <a:pt x="591" y="620"/>
                  </a:lnTo>
                  <a:lnTo>
                    <a:pt x="590" y="619"/>
                  </a:lnTo>
                  <a:lnTo>
                    <a:pt x="592" y="617"/>
                  </a:lnTo>
                  <a:lnTo>
                    <a:pt x="591" y="617"/>
                  </a:lnTo>
                  <a:lnTo>
                    <a:pt x="590" y="617"/>
                  </a:lnTo>
                  <a:lnTo>
                    <a:pt x="589" y="617"/>
                  </a:lnTo>
                  <a:lnTo>
                    <a:pt x="588" y="617"/>
                  </a:lnTo>
                  <a:lnTo>
                    <a:pt x="589" y="616"/>
                  </a:lnTo>
                  <a:lnTo>
                    <a:pt x="589" y="615"/>
                  </a:lnTo>
                  <a:lnTo>
                    <a:pt x="590" y="615"/>
                  </a:lnTo>
                  <a:lnTo>
                    <a:pt x="591" y="615"/>
                  </a:lnTo>
                  <a:lnTo>
                    <a:pt x="593" y="614"/>
                  </a:lnTo>
                  <a:lnTo>
                    <a:pt x="594" y="612"/>
                  </a:lnTo>
                  <a:lnTo>
                    <a:pt x="595" y="611"/>
                  </a:lnTo>
                  <a:lnTo>
                    <a:pt x="596" y="611"/>
                  </a:lnTo>
                  <a:lnTo>
                    <a:pt x="596" y="612"/>
                  </a:lnTo>
                  <a:lnTo>
                    <a:pt x="596" y="615"/>
                  </a:lnTo>
                  <a:lnTo>
                    <a:pt x="595" y="615"/>
                  </a:lnTo>
                  <a:lnTo>
                    <a:pt x="596" y="621"/>
                  </a:lnTo>
                  <a:lnTo>
                    <a:pt x="595" y="622"/>
                  </a:lnTo>
                  <a:lnTo>
                    <a:pt x="594" y="622"/>
                  </a:lnTo>
                  <a:lnTo>
                    <a:pt x="594" y="623"/>
                  </a:lnTo>
                  <a:close/>
                  <a:moveTo>
                    <a:pt x="618" y="614"/>
                  </a:moveTo>
                  <a:lnTo>
                    <a:pt x="617" y="614"/>
                  </a:lnTo>
                  <a:lnTo>
                    <a:pt x="617" y="613"/>
                  </a:lnTo>
                  <a:lnTo>
                    <a:pt x="617" y="611"/>
                  </a:lnTo>
                  <a:lnTo>
                    <a:pt x="618" y="611"/>
                  </a:lnTo>
                  <a:lnTo>
                    <a:pt x="618" y="613"/>
                  </a:lnTo>
                  <a:lnTo>
                    <a:pt x="618" y="614"/>
                  </a:lnTo>
                  <a:close/>
                  <a:moveTo>
                    <a:pt x="605" y="617"/>
                  </a:moveTo>
                  <a:lnTo>
                    <a:pt x="605" y="616"/>
                  </a:lnTo>
                  <a:lnTo>
                    <a:pt x="606" y="614"/>
                  </a:lnTo>
                  <a:lnTo>
                    <a:pt x="607" y="614"/>
                  </a:lnTo>
                  <a:lnTo>
                    <a:pt x="607" y="615"/>
                  </a:lnTo>
                  <a:lnTo>
                    <a:pt x="606" y="615"/>
                  </a:lnTo>
                  <a:lnTo>
                    <a:pt x="606" y="616"/>
                  </a:lnTo>
                  <a:lnTo>
                    <a:pt x="605" y="617"/>
                  </a:lnTo>
                  <a:close/>
                  <a:moveTo>
                    <a:pt x="614" y="613"/>
                  </a:moveTo>
                  <a:lnTo>
                    <a:pt x="615" y="614"/>
                  </a:lnTo>
                  <a:lnTo>
                    <a:pt x="615" y="615"/>
                  </a:lnTo>
                  <a:lnTo>
                    <a:pt x="615" y="616"/>
                  </a:lnTo>
                  <a:lnTo>
                    <a:pt x="615" y="617"/>
                  </a:lnTo>
                  <a:lnTo>
                    <a:pt x="614" y="616"/>
                  </a:lnTo>
                  <a:lnTo>
                    <a:pt x="613" y="616"/>
                  </a:lnTo>
                  <a:lnTo>
                    <a:pt x="614" y="615"/>
                  </a:lnTo>
                  <a:lnTo>
                    <a:pt x="614" y="614"/>
                  </a:lnTo>
                  <a:lnTo>
                    <a:pt x="614" y="613"/>
                  </a:lnTo>
                  <a:close/>
                  <a:moveTo>
                    <a:pt x="612" y="614"/>
                  </a:moveTo>
                  <a:lnTo>
                    <a:pt x="611" y="614"/>
                  </a:lnTo>
                  <a:lnTo>
                    <a:pt x="611" y="613"/>
                  </a:lnTo>
                  <a:lnTo>
                    <a:pt x="610" y="613"/>
                  </a:lnTo>
                  <a:lnTo>
                    <a:pt x="611" y="613"/>
                  </a:lnTo>
                  <a:lnTo>
                    <a:pt x="610" y="612"/>
                  </a:lnTo>
                  <a:lnTo>
                    <a:pt x="611" y="611"/>
                  </a:lnTo>
                  <a:lnTo>
                    <a:pt x="611" y="609"/>
                  </a:lnTo>
                  <a:lnTo>
                    <a:pt x="611" y="608"/>
                  </a:lnTo>
                  <a:lnTo>
                    <a:pt x="612" y="608"/>
                  </a:lnTo>
                  <a:lnTo>
                    <a:pt x="613" y="608"/>
                  </a:lnTo>
                  <a:lnTo>
                    <a:pt x="613" y="606"/>
                  </a:lnTo>
                  <a:lnTo>
                    <a:pt x="614" y="605"/>
                  </a:lnTo>
                  <a:lnTo>
                    <a:pt x="615" y="606"/>
                  </a:lnTo>
                  <a:lnTo>
                    <a:pt x="615" y="607"/>
                  </a:lnTo>
                  <a:lnTo>
                    <a:pt x="614" y="607"/>
                  </a:lnTo>
                  <a:lnTo>
                    <a:pt x="617" y="608"/>
                  </a:lnTo>
                  <a:lnTo>
                    <a:pt x="617" y="610"/>
                  </a:lnTo>
                  <a:lnTo>
                    <a:pt x="617" y="611"/>
                  </a:lnTo>
                  <a:lnTo>
                    <a:pt x="615" y="611"/>
                  </a:lnTo>
                  <a:lnTo>
                    <a:pt x="615" y="610"/>
                  </a:lnTo>
                  <a:lnTo>
                    <a:pt x="614" y="610"/>
                  </a:lnTo>
                  <a:lnTo>
                    <a:pt x="614" y="611"/>
                  </a:lnTo>
                  <a:lnTo>
                    <a:pt x="613" y="611"/>
                  </a:lnTo>
                  <a:lnTo>
                    <a:pt x="613" y="612"/>
                  </a:lnTo>
                  <a:lnTo>
                    <a:pt x="613" y="613"/>
                  </a:lnTo>
                  <a:lnTo>
                    <a:pt x="612" y="614"/>
                  </a:lnTo>
                  <a:close/>
                  <a:moveTo>
                    <a:pt x="598" y="618"/>
                  </a:moveTo>
                  <a:lnTo>
                    <a:pt x="598" y="617"/>
                  </a:lnTo>
                  <a:lnTo>
                    <a:pt x="598" y="616"/>
                  </a:lnTo>
                  <a:lnTo>
                    <a:pt x="599" y="615"/>
                  </a:lnTo>
                  <a:lnTo>
                    <a:pt x="600" y="614"/>
                  </a:lnTo>
                  <a:lnTo>
                    <a:pt x="600" y="613"/>
                  </a:lnTo>
                  <a:lnTo>
                    <a:pt x="600" y="612"/>
                  </a:lnTo>
                  <a:lnTo>
                    <a:pt x="599" y="612"/>
                  </a:lnTo>
                  <a:lnTo>
                    <a:pt x="599" y="610"/>
                  </a:lnTo>
                  <a:lnTo>
                    <a:pt x="598" y="609"/>
                  </a:lnTo>
                  <a:lnTo>
                    <a:pt x="597" y="608"/>
                  </a:lnTo>
                  <a:lnTo>
                    <a:pt x="599" y="606"/>
                  </a:lnTo>
                  <a:lnTo>
                    <a:pt x="600" y="605"/>
                  </a:lnTo>
                  <a:lnTo>
                    <a:pt x="604" y="603"/>
                  </a:lnTo>
                  <a:lnTo>
                    <a:pt x="605" y="602"/>
                  </a:lnTo>
                  <a:lnTo>
                    <a:pt x="605" y="603"/>
                  </a:lnTo>
                  <a:lnTo>
                    <a:pt x="605" y="605"/>
                  </a:lnTo>
                  <a:lnTo>
                    <a:pt x="605" y="606"/>
                  </a:lnTo>
                  <a:lnTo>
                    <a:pt x="605" y="607"/>
                  </a:lnTo>
                  <a:lnTo>
                    <a:pt x="605" y="608"/>
                  </a:lnTo>
                  <a:lnTo>
                    <a:pt x="604" y="610"/>
                  </a:lnTo>
                  <a:lnTo>
                    <a:pt x="603" y="610"/>
                  </a:lnTo>
                  <a:lnTo>
                    <a:pt x="602" y="610"/>
                  </a:lnTo>
                  <a:lnTo>
                    <a:pt x="602" y="609"/>
                  </a:lnTo>
                  <a:lnTo>
                    <a:pt x="602" y="610"/>
                  </a:lnTo>
                  <a:lnTo>
                    <a:pt x="603" y="611"/>
                  </a:lnTo>
                  <a:lnTo>
                    <a:pt x="603" y="612"/>
                  </a:lnTo>
                  <a:lnTo>
                    <a:pt x="603" y="613"/>
                  </a:lnTo>
                  <a:lnTo>
                    <a:pt x="602" y="615"/>
                  </a:lnTo>
                  <a:lnTo>
                    <a:pt x="603" y="616"/>
                  </a:lnTo>
                  <a:lnTo>
                    <a:pt x="602" y="617"/>
                  </a:lnTo>
                  <a:lnTo>
                    <a:pt x="601" y="616"/>
                  </a:lnTo>
                  <a:lnTo>
                    <a:pt x="600" y="617"/>
                  </a:lnTo>
                  <a:lnTo>
                    <a:pt x="598" y="618"/>
                  </a:lnTo>
                  <a:close/>
                  <a:moveTo>
                    <a:pt x="48" y="669"/>
                  </a:moveTo>
                  <a:lnTo>
                    <a:pt x="47" y="669"/>
                  </a:lnTo>
                  <a:lnTo>
                    <a:pt x="46" y="669"/>
                  </a:lnTo>
                  <a:lnTo>
                    <a:pt x="46" y="668"/>
                  </a:lnTo>
                  <a:lnTo>
                    <a:pt x="47" y="668"/>
                  </a:lnTo>
                  <a:lnTo>
                    <a:pt x="48" y="668"/>
                  </a:lnTo>
                  <a:lnTo>
                    <a:pt x="48" y="669"/>
                  </a:lnTo>
                  <a:close/>
                  <a:moveTo>
                    <a:pt x="61" y="674"/>
                  </a:moveTo>
                  <a:lnTo>
                    <a:pt x="60" y="674"/>
                  </a:lnTo>
                  <a:lnTo>
                    <a:pt x="59" y="673"/>
                  </a:lnTo>
                  <a:lnTo>
                    <a:pt x="60" y="673"/>
                  </a:lnTo>
                  <a:lnTo>
                    <a:pt x="61" y="673"/>
                  </a:lnTo>
                  <a:lnTo>
                    <a:pt x="61" y="674"/>
                  </a:lnTo>
                  <a:close/>
                  <a:moveTo>
                    <a:pt x="482" y="694"/>
                  </a:moveTo>
                  <a:lnTo>
                    <a:pt x="482" y="693"/>
                  </a:lnTo>
                  <a:lnTo>
                    <a:pt x="483" y="693"/>
                  </a:lnTo>
                  <a:lnTo>
                    <a:pt x="483" y="694"/>
                  </a:lnTo>
                  <a:lnTo>
                    <a:pt x="483" y="695"/>
                  </a:lnTo>
                  <a:lnTo>
                    <a:pt x="482" y="695"/>
                  </a:lnTo>
                  <a:lnTo>
                    <a:pt x="482" y="694"/>
                  </a:lnTo>
                  <a:close/>
                  <a:moveTo>
                    <a:pt x="464" y="710"/>
                  </a:moveTo>
                  <a:lnTo>
                    <a:pt x="463" y="710"/>
                  </a:lnTo>
                  <a:lnTo>
                    <a:pt x="463" y="709"/>
                  </a:lnTo>
                  <a:lnTo>
                    <a:pt x="462" y="709"/>
                  </a:lnTo>
                  <a:lnTo>
                    <a:pt x="462" y="708"/>
                  </a:lnTo>
                  <a:lnTo>
                    <a:pt x="463" y="708"/>
                  </a:lnTo>
                  <a:lnTo>
                    <a:pt x="463" y="709"/>
                  </a:lnTo>
                  <a:lnTo>
                    <a:pt x="464" y="709"/>
                  </a:lnTo>
                  <a:lnTo>
                    <a:pt x="464" y="710"/>
                  </a:lnTo>
                  <a:close/>
                  <a:moveTo>
                    <a:pt x="458" y="689"/>
                  </a:moveTo>
                  <a:lnTo>
                    <a:pt x="458" y="688"/>
                  </a:lnTo>
                  <a:lnTo>
                    <a:pt x="457" y="688"/>
                  </a:lnTo>
                  <a:lnTo>
                    <a:pt x="456" y="688"/>
                  </a:lnTo>
                  <a:lnTo>
                    <a:pt x="455" y="687"/>
                  </a:lnTo>
                  <a:lnTo>
                    <a:pt x="454" y="687"/>
                  </a:lnTo>
                  <a:lnTo>
                    <a:pt x="454" y="688"/>
                  </a:lnTo>
                  <a:lnTo>
                    <a:pt x="453" y="687"/>
                  </a:lnTo>
                  <a:lnTo>
                    <a:pt x="453" y="685"/>
                  </a:lnTo>
                  <a:lnTo>
                    <a:pt x="454" y="684"/>
                  </a:lnTo>
                  <a:lnTo>
                    <a:pt x="454" y="683"/>
                  </a:lnTo>
                  <a:lnTo>
                    <a:pt x="455" y="683"/>
                  </a:lnTo>
                  <a:lnTo>
                    <a:pt x="455" y="681"/>
                  </a:lnTo>
                  <a:lnTo>
                    <a:pt x="457" y="682"/>
                  </a:lnTo>
                  <a:lnTo>
                    <a:pt x="457" y="683"/>
                  </a:lnTo>
                  <a:lnTo>
                    <a:pt x="458" y="684"/>
                  </a:lnTo>
                  <a:lnTo>
                    <a:pt x="457" y="684"/>
                  </a:lnTo>
                  <a:lnTo>
                    <a:pt x="457" y="683"/>
                  </a:lnTo>
                  <a:lnTo>
                    <a:pt x="456" y="683"/>
                  </a:lnTo>
                  <a:lnTo>
                    <a:pt x="456" y="684"/>
                  </a:lnTo>
                  <a:lnTo>
                    <a:pt x="458" y="687"/>
                  </a:lnTo>
                  <a:lnTo>
                    <a:pt x="458" y="688"/>
                  </a:lnTo>
                  <a:lnTo>
                    <a:pt x="458" y="689"/>
                  </a:lnTo>
                  <a:close/>
                  <a:moveTo>
                    <a:pt x="476" y="690"/>
                  </a:moveTo>
                  <a:lnTo>
                    <a:pt x="475" y="689"/>
                  </a:lnTo>
                  <a:lnTo>
                    <a:pt x="475" y="688"/>
                  </a:lnTo>
                  <a:lnTo>
                    <a:pt x="476" y="688"/>
                  </a:lnTo>
                  <a:lnTo>
                    <a:pt x="477" y="688"/>
                  </a:lnTo>
                  <a:lnTo>
                    <a:pt x="477" y="689"/>
                  </a:lnTo>
                  <a:lnTo>
                    <a:pt x="476" y="690"/>
                  </a:lnTo>
                  <a:close/>
                  <a:moveTo>
                    <a:pt x="480" y="681"/>
                  </a:moveTo>
                  <a:lnTo>
                    <a:pt x="478" y="681"/>
                  </a:lnTo>
                  <a:lnTo>
                    <a:pt x="478" y="680"/>
                  </a:lnTo>
                  <a:lnTo>
                    <a:pt x="479" y="679"/>
                  </a:lnTo>
                  <a:lnTo>
                    <a:pt x="480" y="680"/>
                  </a:lnTo>
                  <a:lnTo>
                    <a:pt x="481" y="680"/>
                  </a:lnTo>
                  <a:lnTo>
                    <a:pt x="480" y="680"/>
                  </a:lnTo>
                  <a:lnTo>
                    <a:pt x="480" y="681"/>
                  </a:lnTo>
                  <a:close/>
                  <a:moveTo>
                    <a:pt x="483" y="685"/>
                  </a:moveTo>
                  <a:lnTo>
                    <a:pt x="482" y="685"/>
                  </a:lnTo>
                  <a:lnTo>
                    <a:pt x="481" y="684"/>
                  </a:lnTo>
                  <a:lnTo>
                    <a:pt x="480" y="683"/>
                  </a:lnTo>
                  <a:lnTo>
                    <a:pt x="481" y="683"/>
                  </a:lnTo>
                  <a:lnTo>
                    <a:pt x="481" y="682"/>
                  </a:lnTo>
                  <a:lnTo>
                    <a:pt x="481" y="681"/>
                  </a:lnTo>
                  <a:lnTo>
                    <a:pt x="483" y="682"/>
                  </a:lnTo>
                  <a:lnTo>
                    <a:pt x="484" y="681"/>
                  </a:lnTo>
                  <a:lnTo>
                    <a:pt x="485" y="681"/>
                  </a:lnTo>
                  <a:lnTo>
                    <a:pt x="486" y="682"/>
                  </a:lnTo>
                  <a:lnTo>
                    <a:pt x="485" y="683"/>
                  </a:lnTo>
                  <a:lnTo>
                    <a:pt x="484" y="682"/>
                  </a:lnTo>
                  <a:lnTo>
                    <a:pt x="484" y="683"/>
                  </a:lnTo>
                  <a:lnTo>
                    <a:pt x="483" y="683"/>
                  </a:lnTo>
                  <a:lnTo>
                    <a:pt x="482" y="682"/>
                  </a:lnTo>
                  <a:lnTo>
                    <a:pt x="482" y="683"/>
                  </a:lnTo>
                  <a:lnTo>
                    <a:pt x="483" y="684"/>
                  </a:lnTo>
                  <a:lnTo>
                    <a:pt x="484" y="685"/>
                  </a:lnTo>
                  <a:lnTo>
                    <a:pt x="483" y="685"/>
                  </a:lnTo>
                  <a:close/>
                  <a:moveTo>
                    <a:pt x="462" y="695"/>
                  </a:moveTo>
                  <a:lnTo>
                    <a:pt x="461" y="695"/>
                  </a:lnTo>
                  <a:lnTo>
                    <a:pt x="460" y="694"/>
                  </a:lnTo>
                  <a:lnTo>
                    <a:pt x="459" y="693"/>
                  </a:lnTo>
                  <a:lnTo>
                    <a:pt x="459" y="692"/>
                  </a:lnTo>
                  <a:lnTo>
                    <a:pt x="460" y="692"/>
                  </a:lnTo>
                  <a:lnTo>
                    <a:pt x="461" y="693"/>
                  </a:lnTo>
                  <a:lnTo>
                    <a:pt x="462" y="694"/>
                  </a:lnTo>
                  <a:lnTo>
                    <a:pt x="462" y="695"/>
                  </a:lnTo>
                  <a:close/>
                  <a:moveTo>
                    <a:pt x="471" y="694"/>
                  </a:moveTo>
                  <a:lnTo>
                    <a:pt x="470" y="694"/>
                  </a:lnTo>
                  <a:lnTo>
                    <a:pt x="470" y="693"/>
                  </a:lnTo>
                  <a:lnTo>
                    <a:pt x="470" y="692"/>
                  </a:lnTo>
                  <a:lnTo>
                    <a:pt x="470" y="691"/>
                  </a:lnTo>
                  <a:lnTo>
                    <a:pt x="471" y="692"/>
                  </a:lnTo>
                  <a:lnTo>
                    <a:pt x="473" y="693"/>
                  </a:lnTo>
                  <a:lnTo>
                    <a:pt x="473" y="694"/>
                  </a:lnTo>
                  <a:lnTo>
                    <a:pt x="471" y="694"/>
                  </a:lnTo>
                  <a:close/>
                  <a:moveTo>
                    <a:pt x="463" y="692"/>
                  </a:moveTo>
                  <a:lnTo>
                    <a:pt x="461" y="691"/>
                  </a:lnTo>
                  <a:lnTo>
                    <a:pt x="461" y="690"/>
                  </a:lnTo>
                  <a:lnTo>
                    <a:pt x="460" y="688"/>
                  </a:lnTo>
                  <a:lnTo>
                    <a:pt x="459" y="687"/>
                  </a:lnTo>
                  <a:lnTo>
                    <a:pt x="460" y="687"/>
                  </a:lnTo>
                  <a:lnTo>
                    <a:pt x="461" y="688"/>
                  </a:lnTo>
                  <a:lnTo>
                    <a:pt x="462" y="689"/>
                  </a:lnTo>
                  <a:lnTo>
                    <a:pt x="462" y="690"/>
                  </a:lnTo>
                  <a:lnTo>
                    <a:pt x="463" y="692"/>
                  </a:lnTo>
                  <a:close/>
                  <a:moveTo>
                    <a:pt x="486" y="691"/>
                  </a:moveTo>
                  <a:lnTo>
                    <a:pt x="484" y="691"/>
                  </a:lnTo>
                  <a:lnTo>
                    <a:pt x="483" y="691"/>
                  </a:lnTo>
                  <a:lnTo>
                    <a:pt x="482" y="691"/>
                  </a:lnTo>
                  <a:lnTo>
                    <a:pt x="482" y="690"/>
                  </a:lnTo>
                  <a:lnTo>
                    <a:pt x="481" y="690"/>
                  </a:lnTo>
                  <a:lnTo>
                    <a:pt x="480" y="691"/>
                  </a:lnTo>
                  <a:lnTo>
                    <a:pt x="479" y="691"/>
                  </a:lnTo>
                  <a:lnTo>
                    <a:pt x="479" y="690"/>
                  </a:lnTo>
                  <a:lnTo>
                    <a:pt x="479" y="688"/>
                  </a:lnTo>
                  <a:lnTo>
                    <a:pt x="478" y="687"/>
                  </a:lnTo>
                  <a:lnTo>
                    <a:pt x="479" y="685"/>
                  </a:lnTo>
                  <a:lnTo>
                    <a:pt x="480" y="687"/>
                  </a:lnTo>
                  <a:lnTo>
                    <a:pt x="480" y="688"/>
                  </a:lnTo>
                  <a:lnTo>
                    <a:pt x="481" y="688"/>
                  </a:lnTo>
                  <a:lnTo>
                    <a:pt x="482" y="688"/>
                  </a:lnTo>
                  <a:lnTo>
                    <a:pt x="482" y="689"/>
                  </a:lnTo>
                  <a:lnTo>
                    <a:pt x="483" y="689"/>
                  </a:lnTo>
                  <a:lnTo>
                    <a:pt x="483" y="688"/>
                  </a:lnTo>
                  <a:lnTo>
                    <a:pt x="484" y="688"/>
                  </a:lnTo>
                  <a:lnTo>
                    <a:pt x="484" y="689"/>
                  </a:lnTo>
                  <a:lnTo>
                    <a:pt x="485" y="690"/>
                  </a:lnTo>
                  <a:lnTo>
                    <a:pt x="486" y="690"/>
                  </a:lnTo>
                  <a:lnTo>
                    <a:pt x="486" y="691"/>
                  </a:lnTo>
                  <a:close/>
                  <a:moveTo>
                    <a:pt x="494" y="676"/>
                  </a:moveTo>
                  <a:lnTo>
                    <a:pt x="493" y="676"/>
                  </a:lnTo>
                  <a:lnTo>
                    <a:pt x="493" y="675"/>
                  </a:lnTo>
                  <a:lnTo>
                    <a:pt x="493" y="674"/>
                  </a:lnTo>
                  <a:lnTo>
                    <a:pt x="494" y="674"/>
                  </a:lnTo>
                  <a:lnTo>
                    <a:pt x="495" y="675"/>
                  </a:lnTo>
                  <a:lnTo>
                    <a:pt x="494" y="676"/>
                  </a:lnTo>
                  <a:close/>
                  <a:moveTo>
                    <a:pt x="487" y="676"/>
                  </a:moveTo>
                  <a:lnTo>
                    <a:pt x="485" y="676"/>
                  </a:lnTo>
                  <a:lnTo>
                    <a:pt x="485" y="675"/>
                  </a:lnTo>
                  <a:lnTo>
                    <a:pt x="485" y="674"/>
                  </a:lnTo>
                  <a:lnTo>
                    <a:pt x="487" y="675"/>
                  </a:lnTo>
                  <a:lnTo>
                    <a:pt x="486" y="674"/>
                  </a:lnTo>
                  <a:lnTo>
                    <a:pt x="486" y="673"/>
                  </a:lnTo>
                  <a:lnTo>
                    <a:pt x="488" y="674"/>
                  </a:lnTo>
                  <a:lnTo>
                    <a:pt x="490" y="675"/>
                  </a:lnTo>
                  <a:lnTo>
                    <a:pt x="490" y="676"/>
                  </a:lnTo>
                  <a:lnTo>
                    <a:pt x="487" y="676"/>
                  </a:lnTo>
                  <a:close/>
                  <a:moveTo>
                    <a:pt x="483" y="673"/>
                  </a:moveTo>
                  <a:lnTo>
                    <a:pt x="483" y="672"/>
                  </a:lnTo>
                  <a:lnTo>
                    <a:pt x="484" y="671"/>
                  </a:lnTo>
                  <a:lnTo>
                    <a:pt x="484" y="670"/>
                  </a:lnTo>
                  <a:lnTo>
                    <a:pt x="485" y="670"/>
                  </a:lnTo>
                  <a:lnTo>
                    <a:pt x="486" y="671"/>
                  </a:lnTo>
                  <a:lnTo>
                    <a:pt x="484" y="672"/>
                  </a:lnTo>
                  <a:lnTo>
                    <a:pt x="484" y="673"/>
                  </a:lnTo>
                  <a:lnTo>
                    <a:pt x="483" y="673"/>
                  </a:lnTo>
                  <a:close/>
                  <a:moveTo>
                    <a:pt x="492" y="671"/>
                  </a:moveTo>
                  <a:lnTo>
                    <a:pt x="490" y="671"/>
                  </a:lnTo>
                  <a:lnTo>
                    <a:pt x="490" y="670"/>
                  </a:lnTo>
                  <a:lnTo>
                    <a:pt x="492" y="670"/>
                  </a:lnTo>
                  <a:lnTo>
                    <a:pt x="493" y="670"/>
                  </a:lnTo>
                  <a:lnTo>
                    <a:pt x="493" y="671"/>
                  </a:lnTo>
                  <a:lnTo>
                    <a:pt x="492" y="671"/>
                  </a:lnTo>
                  <a:close/>
                  <a:moveTo>
                    <a:pt x="488" y="664"/>
                  </a:moveTo>
                  <a:lnTo>
                    <a:pt x="487" y="664"/>
                  </a:lnTo>
                  <a:lnTo>
                    <a:pt x="486" y="663"/>
                  </a:lnTo>
                  <a:lnTo>
                    <a:pt x="485" y="662"/>
                  </a:lnTo>
                  <a:lnTo>
                    <a:pt x="486" y="661"/>
                  </a:lnTo>
                  <a:lnTo>
                    <a:pt x="488" y="663"/>
                  </a:lnTo>
                  <a:lnTo>
                    <a:pt x="489" y="663"/>
                  </a:lnTo>
                  <a:lnTo>
                    <a:pt x="489" y="664"/>
                  </a:lnTo>
                  <a:lnTo>
                    <a:pt x="488" y="664"/>
                  </a:lnTo>
                  <a:close/>
                  <a:moveTo>
                    <a:pt x="493" y="656"/>
                  </a:moveTo>
                  <a:lnTo>
                    <a:pt x="492" y="656"/>
                  </a:lnTo>
                  <a:lnTo>
                    <a:pt x="491" y="654"/>
                  </a:lnTo>
                  <a:lnTo>
                    <a:pt x="491" y="653"/>
                  </a:lnTo>
                  <a:lnTo>
                    <a:pt x="491" y="651"/>
                  </a:lnTo>
                  <a:lnTo>
                    <a:pt x="490" y="651"/>
                  </a:lnTo>
                  <a:lnTo>
                    <a:pt x="489" y="651"/>
                  </a:lnTo>
                  <a:lnTo>
                    <a:pt x="489" y="650"/>
                  </a:lnTo>
                  <a:lnTo>
                    <a:pt x="489" y="649"/>
                  </a:lnTo>
                  <a:lnTo>
                    <a:pt x="490" y="649"/>
                  </a:lnTo>
                  <a:lnTo>
                    <a:pt x="492" y="651"/>
                  </a:lnTo>
                  <a:lnTo>
                    <a:pt x="494" y="654"/>
                  </a:lnTo>
                  <a:lnTo>
                    <a:pt x="494" y="656"/>
                  </a:lnTo>
                  <a:lnTo>
                    <a:pt x="493" y="656"/>
                  </a:lnTo>
                  <a:close/>
                  <a:moveTo>
                    <a:pt x="496" y="666"/>
                  </a:moveTo>
                  <a:lnTo>
                    <a:pt x="495" y="666"/>
                  </a:lnTo>
                  <a:lnTo>
                    <a:pt x="494" y="666"/>
                  </a:lnTo>
                  <a:lnTo>
                    <a:pt x="492" y="664"/>
                  </a:lnTo>
                  <a:lnTo>
                    <a:pt x="492" y="663"/>
                  </a:lnTo>
                  <a:lnTo>
                    <a:pt x="492" y="662"/>
                  </a:lnTo>
                  <a:lnTo>
                    <a:pt x="490" y="663"/>
                  </a:lnTo>
                  <a:lnTo>
                    <a:pt x="489" y="662"/>
                  </a:lnTo>
                  <a:lnTo>
                    <a:pt x="487" y="661"/>
                  </a:lnTo>
                  <a:lnTo>
                    <a:pt x="486" y="660"/>
                  </a:lnTo>
                  <a:lnTo>
                    <a:pt x="486" y="659"/>
                  </a:lnTo>
                  <a:lnTo>
                    <a:pt x="487" y="659"/>
                  </a:lnTo>
                  <a:lnTo>
                    <a:pt x="488" y="657"/>
                  </a:lnTo>
                  <a:lnTo>
                    <a:pt x="489" y="657"/>
                  </a:lnTo>
                  <a:lnTo>
                    <a:pt x="489" y="658"/>
                  </a:lnTo>
                  <a:lnTo>
                    <a:pt x="489" y="659"/>
                  </a:lnTo>
                  <a:lnTo>
                    <a:pt x="489" y="660"/>
                  </a:lnTo>
                  <a:lnTo>
                    <a:pt x="490" y="659"/>
                  </a:lnTo>
                  <a:lnTo>
                    <a:pt x="491" y="659"/>
                  </a:lnTo>
                  <a:lnTo>
                    <a:pt x="492" y="659"/>
                  </a:lnTo>
                  <a:lnTo>
                    <a:pt x="493" y="659"/>
                  </a:lnTo>
                  <a:lnTo>
                    <a:pt x="494" y="659"/>
                  </a:lnTo>
                  <a:lnTo>
                    <a:pt x="494" y="660"/>
                  </a:lnTo>
                  <a:lnTo>
                    <a:pt x="494" y="661"/>
                  </a:lnTo>
                  <a:lnTo>
                    <a:pt x="497" y="661"/>
                  </a:lnTo>
                  <a:lnTo>
                    <a:pt x="497" y="662"/>
                  </a:lnTo>
                  <a:lnTo>
                    <a:pt x="496" y="662"/>
                  </a:lnTo>
                  <a:lnTo>
                    <a:pt x="495" y="662"/>
                  </a:lnTo>
                  <a:lnTo>
                    <a:pt x="494" y="662"/>
                  </a:lnTo>
                  <a:lnTo>
                    <a:pt x="495" y="663"/>
                  </a:lnTo>
                  <a:lnTo>
                    <a:pt x="494" y="665"/>
                  </a:lnTo>
                  <a:lnTo>
                    <a:pt x="495" y="665"/>
                  </a:lnTo>
                  <a:lnTo>
                    <a:pt x="495" y="664"/>
                  </a:lnTo>
                  <a:lnTo>
                    <a:pt x="496" y="664"/>
                  </a:lnTo>
                  <a:lnTo>
                    <a:pt x="497" y="664"/>
                  </a:lnTo>
                  <a:lnTo>
                    <a:pt x="497" y="665"/>
                  </a:lnTo>
                  <a:lnTo>
                    <a:pt x="497" y="666"/>
                  </a:lnTo>
                  <a:lnTo>
                    <a:pt x="496" y="666"/>
                  </a:lnTo>
                  <a:close/>
                  <a:moveTo>
                    <a:pt x="485" y="659"/>
                  </a:moveTo>
                  <a:lnTo>
                    <a:pt x="485" y="658"/>
                  </a:lnTo>
                  <a:lnTo>
                    <a:pt x="486" y="657"/>
                  </a:lnTo>
                  <a:lnTo>
                    <a:pt x="487" y="657"/>
                  </a:lnTo>
                  <a:lnTo>
                    <a:pt x="486" y="658"/>
                  </a:lnTo>
                  <a:lnTo>
                    <a:pt x="486" y="659"/>
                  </a:lnTo>
                  <a:lnTo>
                    <a:pt x="485" y="659"/>
                  </a:lnTo>
                  <a:close/>
                  <a:moveTo>
                    <a:pt x="493" y="642"/>
                  </a:moveTo>
                  <a:lnTo>
                    <a:pt x="493" y="641"/>
                  </a:lnTo>
                  <a:lnTo>
                    <a:pt x="493" y="640"/>
                  </a:lnTo>
                  <a:lnTo>
                    <a:pt x="494" y="640"/>
                  </a:lnTo>
                  <a:lnTo>
                    <a:pt x="495" y="641"/>
                  </a:lnTo>
                  <a:lnTo>
                    <a:pt x="493" y="642"/>
                  </a:lnTo>
                  <a:close/>
                  <a:moveTo>
                    <a:pt x="505" y="649"/>
                  </a:moveTo>
                  <a:lnTo>
                    <a:pt x="503" y="648"/>
                  </a:lnTo>
                  <a:lnTo>
                    <a:pt x="504" y="647"/>
                  </a:lnTo>
                  <a:lnTo>
                    <a:pt x="503" y="646"/>
                  </a:lnTo>
                  <a:lnTo>
                    <a:pt x="502" y="646"/>
                  </a:lnTo>
                  <a:lnTo>
                    <a:pt x="502" y="645"/>
                  </a:lnTo>
                  <a:lnTo>
                    <a:pt x="503" y="644"/>
                  </a:lnTo>
                  <a:lnTo>
                    <a:pt x="504" y="644"/>
                  </a:lnTo>
                  <a:lnTo>
                    <a:pt x="505" y="644"/>
                  </a:lnTo>
                  <a:lnTo>
                    <a:pt x="505" y="645"/>
                  </a:lnTo>
                  <a:lnTo>
                    <a:pt x="506" y="645"/>
                  </a:lnTo>
                  <a:lnTo>
                    <a:pt x="507" y="645"/>
                  </a:lnTo>
                  <a:lnTo>
                    <a:pt x="507" y="647"/>
                  </a:lnTo>
                  <a:lnTo>
                    <a:pt x="509" y="646"/>
                  </a:lnTo>
                  <a:lnTo>
                    <a:pt x="510" y="645"/>
                  </a:lnTo>
                  <a:lnTo>
                    <a:pt x="510" y="646"/>
                  </a:lnTo>
                  <a:lnTo>
                    <a:pt x="510" y="647"/>
                  </a:lnTo>
                  <a:lnTo>
                    <a:pt x="509" y="648"/>
                  </a:lnTo>
                  <a:lnTo>
                    <a:pt x="507" y="648"/>
                  </a:lnTo>
                  <a:lnTo>
                    <a:pt x="506" y="649"/>
                  </a:lnTo>
                  <a:lnTo>
                    <a:pt x="505" y="649"/>
                  </a:lnTo>
                  <a:close/>
                  <a:moveTo>
                    <a:pt x="516" y="645"/>
                  </a:moveTo>
                  <a:lnTo>
                    <a:pt x="516" y="644"/>
                  </a:lnTo>
                  <a:lnTo>
                    <a:pt x="516" y="643"/>
                  </a:lnTo>
                  <a:lnTo>
                    <a:pt x="517" y="643"/>
                  </a:lnTo>
                  <a:lnTo>
                    <a:pt x="517" y="644"/>
                  </a:lnTo>
                  <a:lnTo>
                    <a:pt x="518" y="644"/>
                  </a:lnTo>
                  <a:lnTo>
                    <a:pt x="517" y="645"/>
                  </a:lnTo>
                  <a:lnTo>
                    <a:pt x="516" y="645"/>
                  </a:lnTo>
                  <a:close/>
                  <a:moveTo>
                    <a:pt x="518" y="647"/>
                  </a:moveTo>
                  <a:lnTo>
                    <a:pt x="518" y="646"/>
                  </a:lnTo>
                  <a:lnTo>
                    <a:pt x="518" y="645"/>
                  </a:lnTo>
                  <a:lnTo>
                    <a:pt x="519" y="645"/>
                  </a:lnTo>
                  <a:lnTo>
                    <a:pt x="520" y="644"/>
                  </a:lnTo>
                  <a:lnTo>
                    <a:pt x="520" y="643"/>
                  </a:lnTo>
                  <a:lnTo>
                    <a:pt x="520" y="642"/>
                  </a:lnTo>
                  <a:lnTo>
                    <a:pt x="520" y="641"/>
                  </a:lnTo>
                  <a:lnTo>
                    <a:pt x="521" y="641"/>
                  </a:lnTo>
                  <a:lnTo>
                    <a:pt x="521" y="640"/>
                  </a:lnTo>
                  <a:lnTo>
                    <a:pt x="522" y="640"/>
                  </a:lnTo>
                  <a:lnTo>
                    <a:pt x="522" y="641"/>
                  </a:lnTo>
                  <a:lnTo>
                    <a:pt x="523" y="641"/>
                  </a:lnTo>
                  <a:lnTo>
                    <a:pt x="523" y="640"/>
                  </a:lnTo>
                  <a:lnTo>
                    <a:pt x="523" y="638"/>
                  </a:lnTo>
                  <a:lnTo>
                    <a:pt x="524" y="638"/>
                  </a:lnTo>
                  <a:lnTo>
                    <a:pt x="525" y="639"/>
                  </a:lnTo>
                  <a:lnTo>
                    <a:pt x="526" y="643"/>
                  </a:lnTo>
                  <a:lnTo>
                    <a:pt x="526" y="644"/>
                  </a:lnTo>
                  <a:lnTo>
                    <a:pt x="525" y="644"/>
                  </a:lnTo>
                  <a:lnTo>
                    <a:pt x="525" y="643"/>
                  </a:lnTo>
                  <a:lnTo>
                    <a:pt x="524" y="643"/>
                  </a:lnTo>
                  <a:lnTo>
                    <a:pt x="523" y="643"/>
                  </a:lnTo>
                  <a:lnTo>
                    <a:pt x="523" y="644"/>
                  </a:lnTo>
                  <a:lnTo>
                    <a:pt x="522" y="644"/>
                  </a:lnTo>
                  <a:lnTo>
                    <a:pt x="522" y="645"/>
                  </a:lnTo>
                  <a:lnTo>
                    <a:pt x="521" y="645"/>
                  </a:lnTo>
                  <a:lnTo>
                    <a:pt x="520" y="646"/>
                  </a:lnTo>
                  <a:lnTo>
                    <a:pt x="519" y="646"/>
                  </a:lnTo>
                  <a:lnTo>
                    <a:pt x="518" y="647"/>
                  </a:lnTo>
                  <a:close/>
                  <a:moveTo>
                    <a:pt x="582" y="643"/>
                  </a:moveTo>
                  <a:lnTo>
                    <a:pt x="582" y="642"/>
                  </a:lnTo>
                  <a:lnTo>
                    <a:pt x="581" y="642"/>
                  </a:lnTo>
                  <a:lnTo>
                    <a:pt x="581" y="641"/>
                  </a:lnTo>
                  <a:lnTo>
                    <a:pt x="581" y="640"/>
                  </a:lnTo>
                  <a:lnTo>
                    <a:pt x="581" y="639"/>
                  </a:lnTo>
                  <a:lnTo>
                    <a:pt x="581" y="638"/>
                  </a:lnTo>
                  <a:lnTo>
                    <a:pt x="582" y="638"/>
                  </a:lnTo>
                  <a:lnTo>
                    <a:pt x="583" y="637"/>
                  </a:lnTo>
                  <a:lnTo>
                    <a:pt x="584" y="637"/>
                  </a:lnTo>
                  <a:lnTo>
                    <a:pt x="585" y="637"/>
                  </a:lnTo>
                  <a:lnTo>
                    <a:pt x="586" y="638"/>
                  </a:lnTo>
                  <a:lnTo>
                    <a:pt x="588" y="639"/>
                  </a:lnTo>
                  <a:lnTo>
                    <a:pt x="588" y="640"/>
                  </a:lnTo>
                  <a:lnTo>
                    <a:pt x="588" y="642"/>
                  </a:lnTo>
                  <a:lnTo>
                    <a:pt x="587" y="642"/>
                  </a:lnTo>
                  <a:lnTo>
                    <a:pt x="586" y="641"/>
                  </a:lnTo>
                  <a:lnTo>
                    <a:pt x="585" y="641"/>
                  </a:lnTo>
                  <a:lnTo>
                    <a:pt x="584" y="642"/>
                  </a:lnTo>
                  <a:lnTo>
                    <a:pt x="583" y="643"/>
                  </a:lnTo>
                  <a:lnTo>
                    <a:pt x="582" y="643"/>
                  </a:lnTo>
                  <a:close/>
                  <a:moveTo>
                    <a:pt x="591" y="638"/>
                  </a:moveTo>
                  <a:lnTo>
                    <a:pt x="591" y="637"/>
                  </a:lnTo>
                  <a:lnTo>
                    <a:pt x="590" y="637"/>
                  </a:lnTo>
                  <a:lnTo>
                    <a:pt x="590" y="636"/>
                  </a:lnTo>
                  <a:lnTo>
                    <a:pt x="590" y="635"/>
                  </a:lnTo>
                  <a:lnTo>
                    <a:pt x="591" y="635"/>
                  </a:lnTo>
                  <a:lnTo>
                    <a:pt x="591" y="634"/>
                  </a:lnTo>
                  <a:lnTo>
                    <a:pt x="592" y="634"/>
                  </a:lnTo>
                  <a:lnTo>
                    <a:pt x="593" y="636"/>
                  </a:lnTo>
                  <a:lnTo>
                    <a:pt x="593" y="637"/>
                  </a:lnTo>
                  <a:lnTo>
                    <a:pt x="593" y="638"/>
                  </a:lnTo>
                  <a:lnTo>
                    <a:pt x="592" y="638"/>
                  </a:lnTo>
                  <a:lnTo>
                    <a:pt x="591" y="638"/>
                  </a:lnTo>
                  <a:close/>
                  <a:moveTo>
                    <a:pt x="581" y="637"/>
                  </a:moveTo>
                  <a:lnTo>
                    <a:pt x="579" y="637"/>
                  </a:lnTo>
                  <a:lnTo>
                    <a:pt x="579" y="636"/>
                  </a:lnTo>
                  <a:lnTo>
                    <a:pt x="579" y="635"/>
                  </a:lnTo>
                  <a:lnTo>
                    <a:pt x="578" y="634"/>
                  </a:lnTo>
                  <a:lnTo>
                    <a:pt x="578" y="633"/>
                  </a:lnTo>
                  <a:lnTo>
                    <a:pt x="579" y="633"/>
                  </a:lnTo>
                  <a:lnTo>
                    <a:pt x="581" y="633"/>
                  </a:lnTo>
                  <a:lnTo>
                    <a:pt x="581" y="634"/>
                  </a:lnTo>
                  <a:lnTo>
                    <a:pt x="581" y="635"/>
                  </a:lnTo>
                  <a:lnTo>
                    <a:pt x="582" y="634"/>
                  </a:lnTo>
                  <a:lnTo>
                    <a:pt x="582" y="635"/>
                  </a:lnTo>
                  <a:lnTo>
                    <a:pt x="582" y="636"/>
                  </a:lnTo>
                  <a:lnTo>
                    <a:pt x="581" y="637"/>
                  </a:lnTo>
                  <a:close/>
                  <a:moveTo>
                    <a:pt x="595" y="635"/>
                  </a:moveTo>
                  <a:lnTo>
                    <a:pt x="595" y="634"/>
                  </a:lnTo>
                  <a:lnTo>
                    <a:pt x="593" y="633"/>
                  </a:lnTo>
                  <a:lnTo>
                    <a:pt x="593" y="630"/>
                  </a:lnTo>
                  <a:lnTo>
                    <a:pt x="593" y="629"/>
                  </a:lnTo>
                  <a:lnTo>
                    <a:pt x="594" y="630"/>
                  </a:lnTo>
                  <a:lnTo>
                    <a:pt x="595" y="630"/>
                  </a:lnTo>
                  <a:lnTo>
                    <a:pt x="596" y="630"/>
                  </a:lnTo>
                  <a:lnTo>
                    <a:pt x="596" y="631"/>
                  </a:lnTo>
                  <a:lnTo>
                    <a:pt x="595" y="631"/>
                  </a:lnTo>
                  <a:lnTo>
                    <a:pt x="595" y="632"/>
                  </a:lnTo>
                  <a:lnTo>
                    <a:pt x="596" y="632"/>
                  </a:lnTo>
                  <a:lnTo>
                    <a:pt x="596" y="633"/>
                  </a:lnTo>
                  <a:lnTo>
                    <a:pt x="596" y="635"/>
                  </a:lnTo>
                  <a:lnTo>
                    <a:pt x="595" y="635"/>
                  </a:lnTo>
                  <a:close/>
                  <a:moveTo>
                    <a:pt x="589" y="638"/>
                  </a:moveTo>
                  <a:lnTo>
                    <a:pt x="588" y="638"/>
                  </a:lnTo>
                  <a:lnTo>
                    <a:pt x="587" y="636"/>
                  </a:lnTo>
                  <a:lnTo>
                    <a:pt x="584" y="636"/>
                  </a:lnTo>
                  <a:lnTo>
                    <a:pt x="584" y="635"/>
                  </a:lnTo>
                  <a:lnTo>
                    <a:pt x="584" y="634"/>
                  </a:lnTo>
                  <a:lnTo>
                    <a:pt x="585" y="634"/>
                  </a:lnTo>
                  <a:lnTo>
                    <a:pt x="586" y="634"/>
                  </a:lnTo>
                  <a:lnTo>
                    <a:pt x="586" y="633"/>
                  </a:lnTo>
                  <a:lnTo>
                    <a:pt x="585" y="633"/>
                  </a:lnTo>
                  <a:lnTo>
                    <a:pt x="584" y="633"/>
                  </a:lnTo>
                  <a:lnTo>
                    <a:pt x="584" y="634"/>
                  </a:lnTo>
                  <a:lnTo>
                    <a:pt x="582" y="632"/>
                  </a:lnTo>
                  <a:lnTo>
                    <a:pt x="582" y="631"/>
                  </a:lnTo>
                  <a:lnTo>
                    <a:pt x="583" y="631"/>
                  </a:lnTo>
                  <a:lnTo>
                    <a:pt x="583" y="630"/>
                  </a:lnTo>
                  <a:lnTo>
                    <a:pt x="584" y="630"/>
                  </a:lnTo>
                  <a:lnTo>
                    <a:pt x="584" y="629"/>
                  </a:lnTo>
                  <a:lnTo>
                    <a:pt x="581" y="631"/>
                  </a:lnTo>
                  <a:lnTo>
                    <a:pt x="579" y="631"/>
                  </a:lnTo>
                  <a:lnTo>
                    <a:pt x="579" y="629"/>
                  </a:lnTo>
                  <a:lnTo>
                    <a:pt x="579" y="628"/>
                  </a:lnTo>
                  <a:lnTo>
                    <a:pt x="582" y="628"/>
                  </a:lnTo>
                  <a:lnTo>
                    <a:pt x="583" y="627"/>
                  </a:lnTo>
                  <a:lnTo>
                    <a:pt x="584" y="626"/>
                  </a:lnTo>
                  <a:lnTo>
                    <a:pt x="585" y="625"/>
                  </a:lnTo>
                  <a:lnTo>
                    <a:pt x="585" y="626"/>
                  </a:lnTo>
                  <a:lnTo>
                    <a:pt x="585" y="627"/>
                  </a:lnTo>
                  <a:lnTo>
                    <a:pt x="585" y="628"/>
                  </a:lnTo>
                  <a:lnTo>
                    <a:pt x="587" y="626"/>
                  </a:lnTo>
                  <a:lnTo>
                    <a:pt x="589" y="627"/>
                  </a:lnTo>
                  <a:lnTo>
                    <a:pt x="588" y="628"/>
                  </a:lnTo>
                  <a:lnTo>
                    <a:pt x="588" y="629"/>
                  </a:lnTo>
                  <a:lnTo>
                    <a:pt x="589" y="629"/>
                  </a:lnTo>
                  <a:lnTo>
                    <a:pt x="590" y="629"/>
                  </a:lnTo>
                  <a:lnTo>
                    <a:pt x="591" y="629"/>
                  </a:lnTo>
                  <a:lnTo>
                    <a:pt x="591" y="630"/>
                  </a:lnTo>
                  <a:lnTo>
                    <a:pt x="591" y="631"/>
                  </a:lnTo>
                  <a:lnTo>
                    <a:pt x="591" y="633"/>
                  </a:lnTo>
                  <a:lnTo>
                    <a:pt x="590" y="633"/>
                  </a:lnTo>
                  <a:lnTo>
                    <a:pt x="590" y="634"/>
                  </a:lnTo>
                  <a:lnTo>
                    <a:pt x="589" y="634"/>
                  </a:lnTo>
                  <a:lnTo>
                    <a:pt x="589" y="635"/>
                  </a:lnTo>
                  <a:lnTo>
                    <a:pt x="588" y="635"/>
                  </a:lnTo>
                  <a:lnTo>
                    <a:pt x="589" y="637"/>
                  </a:lnTo>
                  <a:lnTo>
                    <a:pt x="589" y="638"/>
                  </a:lnTo>
                  <a:close/>
                  <a:moveTo>
                    <a:pt x="562" y="639"/>
                  </a:moveTo>
                  <a:lnTo>
                    <a:pt x="561" y="639"/>
                  </a:lnTo>
                  <a:lnTo>
                    <a:pt x="560" y="638"/>
                  </a:lnTo>
                  <a:lnTo>
                    <a:pt x="559" y="637"/>
                  </a:lnTo>
                  <a:lnTo>
                    <a:pt x="558" y="637"/>
                  </a:lnTo>
                  <a:lnTo>
                    <a:pt x="558" y="638"/>
                  </a:lnTo>
                  <a:lnTo>
                    <a:pt x="557" y="637"/>
                  </a:lnTo>
                  <a:lnTo>
                    <a:pt x="556" y="637"/>
                  </a:lnTo>
                  <a:lnTo>
                    <a:pt x="556" y="636"/>
                  </a:lnTo>
                  <a:lnTo>
                    <a:pt x="555" y="635"/>
                  </a:lnTo>
                  <a:lnTo>
                    <a:pt x="554" y="635"/>
                  </a:lnTo>
                  <a:lnTo>
                    <a:pt x="554" y="634"/>
                  </a:lnTo>
                  <a:lnTo>
                    <a:pt x="554" y="633"/>
                  </a:lnTo>
                  <a:lnTo>
                    <a:pt x="554" y="631"/>
                  </a:lnTo>
                  <a:lnTo>
                    <a:pt x="554" y="629"/>
                  </a:lnTo>
                  <a:lnTo>
                    <a:pt x="553" y="629"/>
                  </a:lnTo>
                  <a:lnTo>
                    <a:pt x="553" y="625"/>
                  </a:lnTo>
                  <a:lnTo>
                    <a:pt x="554" y="622"/>
                  </a:lnTo>
                  <a:lnTo>
                    <a:pt x="554" y="619"/>
                  </a:lnTo>
                  <a:lnTo>
                    <a:pt x="556" y="619"/>
                  </a:lnTo>
                  <a:lnTo>
                    <a:pt x="557" y="618"/>
                  </a:lnTo>
                  <a:lnTo>
                    <a:pt x="558" y="617"/>
                  </a:lnTo>
                  <a:lnTo>
                    <a:pt x="557" y="615"/>
                  </a:lnTo>
                  <a:lnTo>
                    <a:pt x="557" y="614"/>
                  </a:lnTo>
                  <a:lnTo>
                    <a:pt x="557" y="613"/>
                  </a:lnTo>
                  <a:lnTo>
                    <a:pt x="558" y="613"/>
                  </a:lnTo>
                  <a:lnTo>
                    <a:pt x="559" y="613"/>
                  </a:lnTo>
                  <a:lnTo>
                    <a:pt x="559" y="612"/>
                  </a:lnTo>
                  <a:lnTo>
                    <a:pt x="560" y="611"/>
                  </a:lnTo>
                  <a:lnTo>
                    <a:pt x="561" y="611"/>
                  </a:lnTo>
                  <a:lnTo>
                    <a:pt x="562" y="611"/>
                  </a:lnTo>
                  <a:lnTo>
                    <a:pt x="563" y="611"/>
                  </a:lnTo>
                  <a:lnTo>
                    <a:pt x="563" y="610"/>
                  </a:lnTo>
                  <a:lnTo>
                    <a:pt x="564" y="609"/>
                  </a:lnTo>
                  <a:lnTo>
                    <a:pt x="565" y="609"/>
                  </a:lnTo>
                  <a:lnTo>
                    <a:pt x="566" y="610"/>
                  </a:lnTo>
                  <a:lnTo>
                    <a:pt x="568" y="612"/>
                  </a:lnTo>
                  <a:lnTo>
                    <a:pt x="569" y="614"/>
                  </a:lnTo>
                  <a:lnTo>
                    <a:pt x="571" y="615"/>
                  </a:lnTo>
                  <a:lnTo>
                    <a:pt x="571" y="616"/>
                  </a:lnTo>
                  <a:lnTo>
                    <a:pt x="573" y="617"/>
                  </a:lnTo>
                  <a:lnTo>
                    <a:pt x="574" y="618"/>
                  </a:lnTo>
                  <a:lnTo>
                    <a:pt x="575" y="619"/>
                  </a:lnTo>
                  <a:lnTo>
                    <a:pt x="575" y="620"/>
                  </a:lnTo>
                  <a:lnTo>
                    <a:pt x="577" y="621"/>
                  </a:lnTo>
                  <a:lnTo>
                    <a:pt x="579" y="622"/>
                  </a:lnTo>
                  <a:lnTo>
                    <a:pt x="579" y="623"/>
                  </a:lnTo>
                  <a:lnTo>
                    <a:pt x="578" y="623"/>
                  </a:lnTo>
                  <a:lnTo>
                    <a:pt x="578" y="622"/>
                  </a:lnTo>
                  <a:lnTo>
                    <a:pt x="576" y="622"/>
                  </a:lnTo>
                  <a:lnTo>
                    <a:pt x="576" y="621"/>
                  </a:lnTo>
                  <a:lnTo>
                    <a:pt x="575" y="621"/>
                  </a:lnTo>
                  <a:lnTo>
                    <a:pt x="575" y="622"/>
                  </a:lnTo>
                  <a:lnTo>
                    <a:pt x="574" y="622"/>
                  </a:lnTo>
                  <a:lnTo>
                    <a:pt x="572" y="621"/>
                  </a:lnTo>
                  <a:lnTo>
                    <a:pt x="572" y="619"/>
                  </a:lnTo>
                  <a:lnTo>
                    <a:pt x="571" y="618"/>
                  </a:lnTo>
                  <a:lnTo>
                    <a:pt x="570" y="617"/>
                  </a:lnTo>
                  <a:lnTo>
                    <a:pt x="570" y="619"/>
                  </a:lnTo>
                  <a:lnTo>
                    <a:pt x="571" y="621"/>
                  </a:lnTo>
                  <a:lnTo>
                    <a:pt x="570" y="622"/>
                  </a:lnTo>
                  <a:lnTo>
                    <a:pt x="571" y="623"/>
                  </a:lnTo>
                  <a:lnTo>
                    <a:pt x="572" y="623"/>
                  </a:lnTo>
                  <a:lnTo>
                    <a:pt x="573" y="623"/>
                  </a:lnTo>
                  <a:lnTo>
                    <a:pt x="573" y="625"/>
                  </a:lnTo>
                  <a:lnTo>
                    <a:pt x="573" y="626"/>
                  </a:lnTo>
                  <a:lnTo>
                    <a:pt x="571" y="626"/>
                  </a:lnTo>
                  <a:lnTo>
                    <a:pt x="570" y="626"/>
                  </a:lnTo>
                  <a:lnTo>
                    <a:pt x="570" y="627"/>
                  </a:lnTo>
                  <a:lnTo>
                    <a:pt x="572" y="627"/>
                  </a:lnTo>
                  <a:lnTo>
                    <a:pt x="573" y="626"/>
                  </a:lnTo>
                  <a:lnTo>
                    <a:pt x="574" y="627"/>
                  </a:lnTo>
                  <a:lnTo>
                    <a:pt x="576" y="627"/>
                  </a:lnTo>
                  <a:lnTo>
                    <a:pt x="576" y="628"/>
                  </a:lnTo>
                  <a:lnTo>
                    <a:pt x="576" y="629"/>
                  </a:lnTo>
                  <a:lnTo>
                    <a:pt x="576" y="630"/>
                  </a:lnTo>
                  <a:lnTo>
                    <a:pt x="575" y="631"/>
                  </a:lnTo>
                  <a:lnTo>
                    <a:pt x="575" y="630"/>
                  </a:lnTo>
                  <a:lnTo>
                    <a:pt x="574" y="630"/>
                  </a:lnTo>
                  <a:lnTo>
                    <a:pt x="574" y="631"/>
                  </a:lnTo>
                  <a:lnTo>
                    <a:pt x="574" y="632"/>
                  </a:lnTo>
                  <a:lnTo>
                    <a:pt x="574" y="634"/>
                  </a:lnTo>
                  <a:lnTo>
                    <a:pt x="573" y="634"/>
                  </a:lnTo>
                  <a:lnTo>
                    <a:pt x="572" y="631"/>
                  </a:lnTo>
                  <a:lnTo>
                    <a:pt x="572" y="634"/>
                  </a:lnTo>
                  <a:lnTo>
                    <a:pt x="571" y="634"/>
                  </a:lnTo>
                  <a:lnTo>
                    <a:pt x="570" y="636"/>
                  </a:lnTo>
                  <a:lnTo>
                    <a:pt x="569" y="636"/>
                  </a:lnTo>
                  <a:lnTo>
                    <a:pt x="569" y="635"/>
                  </a:lnTo>
                  <a:lnTo>
                    <a:pt x="569" y="632"/>
                  </a:lnTo>
                  <a:lnTo>
                    <a:pt x="569" y="635"/>
                  </a:lnTo>
                  <a:lnTo>
                    <a:pt x="568" y="636"/>
                  </a:lnTo>
                  <a:lnTo>
                    <a:pt x="567" y="637"/>
                  </a:lnTo>
                  <a:lnTo>
                    <a:pt x="567" y="636"/>
                  </a:lnTo>
                  <a:lnTo>
                    <a:pt x="567" y="634"/>
                  </a:lnTo>
                  <a:lnTo>
                    <a:pt x="567" y="632"/>
                  </a:lnTo>
                  <a:lnTo>
                    <a:pt x="566" y="632"/>
                  </a:lnTo>
                  <a:lnTo>
                    <a:pt x="566" y="633"/>
                  </a:lnTo>
                  <a:lnTo>
                    <a:pt x="565" y="633"/>
                  </a:lnTo>
                  <a:lnTo>
                    <a:pt x="565" y="632"/>
                  </a:lnTo>
                  <a:lnTo>
                    <a:pt x="564" y="633"/>
                  </a:lnTo>
                  <a:lnTo>
                    <a:pt x="563" y="632"/>
                  </a:lnTo>
                  <a:lnTo>
                    <a:pt x="563" y="633"/>
                  </a:lnTo>
                  <a:lnTo>
                    <a:pt x="563" y="634"/>
                  </a:lnTo>
                  <a:lnTo>
                    <a:pt x="564" y="635"/>
                  </a:lnTo>
                  <a:lnTo>
                    <a:pt x="565" y="636"/>
                  </a:lnTo>
                  <a:lnTo>
                    <a:pt x="566" y="636"/>
                  </a:lnTo>
                  <a:lnTo>
                    <a:pt x="565" y="637"/>
                  </a:lnTo>
                  <a:lnTo>
                    <a:pt x="564" y="638"/>
                  </a:lnTo>
                  <a:lnTo>
                    <a:pt x="564" y="639"/>
                  </a:lnTo>
                  <a:lnTo>
                    <a:pt x="563" y="639"/>
                  </a:lnTo>
                  <a:lnTo>
                    <a:pt x="562" y="639"/>
                  </a:lnTo>
                  <a:close/>
                  <a:moveTo>
                    <a:pt x="912" y="88"/>
                  </a:moveTo>
                  <a:lnTo>
                    <a:pt x="911" y="88"/>
                  </a:lnTo>
                  <a:lnTo>
                    <a:pt x="911" y="87"/>
                  </a:lnTo>
                  <a:lnTo>
                    <a:pt x="909" y="87"/>
                  </a:lnTo>
                  <a:lnTo>
                    <a:pt x="908" y="86"/>
                  </a:lnTo>
                  <a:lnTo>
                    <a:pt x="907" y="86"/>
                  </a:lnTo>
                  <a:lnTo>
                    <a:pt x="907" y="83"/>
                  </a:lnTo>
                  <a:lnTo>
                    <a:pt x="908" y="82"/>
                  </a:lnTo>
                  <a:lnTo>
                    <a:pt x="908" y="83"/>
                  </a:lnTo>
                  <a:lnTo>
                    <a:pt x="908" y="84"/>
                  </a:lnTo>
                  <a:lnTo>
                    <a:pt x="910" y="85"/>
                  </a:lnTo>
                  <a:lnTo>
                    <a:pt x="911" y="86"/>
                  </a:lnTo>
                  <a:lnTo>
                    <a:pt x="912" y="86"/>
                  </a:lnTo>
                  <a:lnTo>
                    <a:pt x="912" y="87"/>
                  </a:lnTo>
                  <a:lnTo>
                    <a:pt x="912" y="88"/>
                  </a:lnTo>
                  <a:close/>
                  <a:moveTo>
                    <a:pt x="1003" y="27"/>
                  </a:moveTo>
                  <a:lnTo>
                    <a:pt x="1002" y="27"/>
                  </a:lnTo>
                  <a:lnTo>
                    <a:pt x="1001" y="27"/>
                  </a:lnTo>
                  <a:lnTo>
                    <a:pt x="1000" y="27"/>
                  </a:lnTo>
                  <a:lnTo>
                    <a:pt x="1001" y="26"/>
                  </a:lnTo>
                  <a:lnTo>
                    <a:pt x="1001" y="25"/>
                  </a:lnTo>
                  <a:lnTo>
                    <a:pt x="1002" y="25"/>
                  </a:lnTo>
                  <a:lnTo>
                    <a:pt x="1003" y="26"/>
                  </a:lnTo>
                  <a:lnTo>
                    <a:pt x="1003" y="27"/>
                  </a:lnTo>
                  <a:close/>
                  <a:moveTo>
                    <a:pt x="1022" y="86"/>
                  </a:moveTo>
                  <a:lnTo>
                    <a:pt x="1021" y="86"/>
                  </a:lnTo>
                  <a:lnTo>
                    <a:pt x="1020" y="85"/>
                  </a:lnTo>
                  <a:lnTo>
                    <a:pt x="1019" y="85"/>
                  </a:lnTo>
                  <a:lnTo>
                    <a:pt x="1019" y="84"/>
                  </a:lnTo>
                  <a:lnTo>
                    <a:pt x="1021" y="83"/>
                  </a:lnTo>
                  <a:lnTo>
                    <a:pt x="1022" y="83"/>
                  </a:lnTo>
                  <a:lnTo>
                    <a:pt x="1022" y="85"/>
                  </a:lnTo>
                  <a:lnTo>
                    <a:pt x="1022" y="86"/>
                  </a:lnTo>
                  <a:close/>
                  <a:moveTo>
                    <a:pt x="908" y="89"/>
                  </a:moveTo>
                  <a:lnTo>
                    <a:pt x="907" y="89"/>
                  </a:lnTo>
                  <a:lnTo>
                    <a:pt x="906" y="88"/>
                  </a:lnTo>
                  <a:lnTo>
                    <a:pt x="907" y="87"/>
                  </a:lnTo>
                  <a:lnTo>
                    <a:pt x="908" y="87"/>
                  </a:lnTo>
                  <a:lnTo>
                    <a:pt x="908" y="89"/>
                  </a:lnTo>
                  <a:close/>
                  <a:moveTo>
                    <a:pt x="1031" y="108"/>
                  </a:moveTo>
                  <a:lnTo>
                    <a:pt x="1031" y="106"/>
                  </a:lnTo>
                  <a:lnTo>
                    <a:pt x="1032" y="106"/>
                  </a:lnTo>
                  <a:lnTo>
                    <a:pt x="1032" y="107"/>
                  </a:lnTo>
                  <a:lnTo>
                    <a:pt x="1032" y="108"/>
                  </a:lnTo>
                  <a:lnTo>
                    <a:pt x="1031" y="108"/>
                  </a:lnTo>
                  <a:close/>
                  <a:moveTo>
                    <a:pt x="1032" y="101"/>
                  </a:moveTo>
                  <a:lnTo>
                    <a:pt x="1031" y="101"/>
                  </a:lnTo>
                  <a:lnTo>
                    <a:pt x="1030" y="101"/>
                  </a:lnTo>
                  <a:lnTo>
                    <a:pt x="1030" y="100"/>
                  </a:lnTo>
                  <a:lnTo>
                    <a:pt x="1031" y="100"/>
                  </a:lnTo>
                  <a:lnTo>
                    <a:pt x="1032" y="100"/>
                  </a:lnTo>
                  <a:lnTo>
                    <a:pt x="1032" y="101"/>
                  </a:lnTo>
                  <a:lnTo>
                    <a:pt x="1033" y="101"/>
                  </a:lnTo>
                  <a:lnTo>
                    <a:pt x="1032" y="101"/>
                  </a:lnTo>
                  <a:close/>
                  <a:moveTo>
                    <a:pt x="706" y="487"/>
                  </a:moveTo>
                  <a:lnTo>
                    <a:pt x="706" y="486"/>
                  </a:lnTo>
                  <a:lnTo>
                    <a:pt x="706" y="485"/>
                  </a:lnTo>
                  <a:lnTo>
                    <a:pt x="706" y="484"/>
                  </a:lnTo>
                  <a:lnTo>
                    <a:pt x="706" y="483"/>
                  </a:lnTo>
                  <a:lnTo>
                    <a:pt x="706" y="482"/>
                  </a:lnTo>
                  <a:lnTo>
                    <a:pt x="708" y="481"/>
                  </a:lnTo>
                  <a:lnTo>
                    <a:pt x="710" y="480"/>
                  </a:lnTo>
                  <a:lnTo>
                    <a:pt x="711" y="480"/>
                  </a:lnTo>
                  <a:lnTo>
                    <a:pt x="710" y="480"/>
                  </a:lnTo>
                  <a:lnTo>
                    <a:pt x="708" y="484"/>
                  </a:lnTo>
                  <a:lnTo>
                    <a:pt x="708" y="486"/>
                  </a:lnTo>
                  <a:lnTo>
                    <a:pt x="706" y="487"/>
                  </a:lnTo>
                  <a:close/>
                  <a:moveTo>
                    <a:pt x="716" y="475"/>
                  </a:moveTo>
                  <a:lnTo>
                    <a:pt x="716" y="476"/>
                  </a:lnTo>
                  <a:lnTo>
                    <a:pt x="716" y="477"/>
                  </a:lnTo>
                  <a:lnTo>
                    <a:pt x="715" y="477"/>
                  </a:lnTo>
                  <a:lnTo>
                    <a:pt x="715" y="476"/>
                  </a:lnTo>
                  <a:lnTo>
                    <a:pt x="716" y="475"/>
                  </a:lnTo>
                  <a:close/>
                  <a:moveTo>
                    <a:pt x="710" y="476"/>
                  </a:moveTo>
                  <a:lnTo>
                    <a:pt x="708" y="475"/>
                  </a:lnTo>
                  <a:lnTo>
                    <a:pt x="707" y="475"/>
                  </a:lnTo>
                  <a:lnTo>
                    <a:pt x="707" y="474"/>
                  </a:lnTo>
                  <a:lnTo>
                    <a:pt x="707" y="473"/>
                  </a:lnTo>
                  <a:lnTo>
                    <a:pt x="708" y="472"/>
                  </a:lnTo>
                  <a:lnTo>
                    <a:pt x="709" y="473"/>
                  </a:lnTo>
                  <a:lnTo>
                    <a:pt x="709" y="474"/>
                  </a:lnTo>
                  <a:lnTo>
                    <a:pt x="710" y="475"/>
                  </a:lnTo>
                  <a:lnTo>
                    <a:pt x="710" y="476"/>
                  </a:lnTo>
                  <a:close/>
                  <a:moveTo>
                    <a:pt x="711" y="473"/>
                  </a:moveTo>
                  <a:lnTo>
                    <a:pt x="711" y="472"/>
                  </a:lnTo>
                  <a:lnTo>
                    <a:pt x="711" y="471"/>
                  </a:lnTo>
                  <a:lnTo>
                    <a:pt x="710" y="471"/>
                  </a:lnTo>
                  <a:lnTo>
                    <a:pt x="710" y="470"/>
                  </a:lnTo>
                  <a:lnTo>
                    <a:pt x="709" y="469"/>
                  </a:lnTo>
                  <a:lnTo>
                    <a:pt x="710" y="469"/>
                  </a:lnTo>
                  <a:lnTo>
                    <a:pt x="710" y="468"/>
                  </a:lnTo>
                  <a:lnTo>
                    <a:pt x="711" y="466"/>
                  </a:lnTo>
                  <a:lnTo>
                    <a:pt x="711" y="465"/>
                  </a:lnTo>
                  <a:lnTo>
                    <a:pt x="712" y="466"/>
                  </a:lnTo>
                  <a:lnTo>
                    <a:pt x="712" y="470"/>
                  </a:lnTo>
                  <a:lnTo>
                    <a:pt x="713" y="471"/>
                  </a:lnTo>
                  <a:lnTo>
                    <a:pt x="712" y="472"/>
                  </a:lnTo>
                  <a:lnTo>
                    <a:pt x="712" y="473"/>
                  </a:lnTo>
                  <a:lnTo>
                    <a:pt x="711" y="473"/>
                  </a:lnTo>
                  <a:close/>
                  <a:moveTo>
                    <a:pt x="724" y="443"/>
                  </a:moveTo>
                  <a:lnTo>
                    <a:pt x="722" y="443"/>
                  </a:lnTo>
                  <a:lnTo>
                    <a:pt x="722" y="442"/>
                  </a:lnTo>
                  <a:lnTo>
                    <a:pt x="724" y="441"/>
                  </a:lnTo>
                  <a:lnTo>
                    <a:pt x="724" y="440"/>
                  </a:lnTo>
                  <a:lnTo>
                    <a:pt x="726" y="439"/>
                  </a:lnTo>
                  <a:lnTo>
                    <a:pt x="726" y="438"/>
                  </a:lnTo>
                  <a:lnTo>
                    <a:pt x="727" y="438"/>
                  </a:lnTo>
                  <a:lnTo>
                    <a:pt x="726" y="439"/>
                  </a:lnTo>
                  <a:lnTo>
                    <a:pt x="726" y="440"/>
                  </a:lnTo>
                  <a:lnTo>
                    <a:pt x="725" y="442"/>
                  </a:lnTo>
                  <a:lnTo>
                    <a:pt x="724" y="443"/>
                  </a:lnTo>
                  <a:close/>
                  <a:moveTo>
                    <a:pt x="798" y="391"/>
                  </a:moveTo>
                  <a:lnTo>
                    <a:pt x="797" y="391"/>
                  </a:lnTo>
                  <a:lnTo>
                    <a:pt x="797" y="390"/>
                  </a:lnTo>
                  <a:lnTo>
                    <a:pt x="798" y="390"/>
                  </a:lnTo>
                  <a:lnTo>
                    <a:pt x="799" y="389"/>
                  </a:lnTo>
                  <a:lnTo>
                    <a:pt x="799" y="388"/>
                  </a:lnTo>
                  <a:lnTo>
                    <a:pt x="800" y="389"/>
                  </a:lnTo>
                  <a:lnTo>
                    <a:pt x="800" y="390"/>
                  </a:lnTo>
                  <a:lnTo>
                    <a:pt x="799" y="391"/>
                  </a:lnTo>
                  <a:lnTo>
                    <a:pt x="798" y="391"/>
                  </a:lnTo>
                  <a:close/>
                  <a:moveTo>
                    <a:pt x="817" y="382"/>
                  </a:moveTo>
                  <a:lnTo>
                    <a:pt x="816" y="382"/>
                  </a:lnTo>
                  <a:lnTo>
                    <a:pt x="815" y="381"/>
                  </a:lnTo>
                  <a:lnTo>
                    <a:pt x="814" y="380"/>
                  </a:lnTo>
                  <a:lnTo>
                    <a:pt x="813" y="380"/>
                  </a:lnTo>
                  <a:lnTo>
                    <a:pt x="813" y="379"/>
                  </a:lnTo>
                  <a:lnTo>
                    <a:pt x="813" y="378"/>
                  </a:lnTo>
                  <a:lnTo>
                    <a:pt x="812" y="377"/>
                  </a:lnTo>
                  <a:lnTo>
                    <a:pt x="812" y="375"/>
                  </a:lnTo>
                  <a:lnTo>
                    <a:pt x="813" y="375"/>
                  </a:lnTo>
                  <a:lnTo>
                    <a:pt x="814" y="374"/>
                  </a:lnTo>
                  <a:lnTo>
                    <a:pt x="817" y="374"/>
                  </a:lnTo>
                  <a:lnTo>
                    <a:pt x="818" y="374"/>
                  </a:lnTo>
                  <a:lnTo>
                    <a:pt x="822" y="375"/>
                  </a:lnTo>
                  <a:lnTo>
                    <a:pt x="822" y="376"/>
                  </a:lnTo>
                  <a:lnTo>
                    <a:pt x="822" y="377"/>
                  </a:lnTo>
                  <a:lnTo>
                    <a:pt x="822" y="380"/>
                  </a:lnTo>
                  <a:lnTo>
                    <a:pt x="821" y="380"/>
                  </a:lnTo>
                  <a:lnTo>
                    <a:pt x="820" y="380"/>
                  </a:lnTo>
                  <a:lnTo>
                    <a:pt x="819" y="379"/>
                  </a:lnTo>
                  <a:lnTo>
                    <a:pt x="819" y="380"/>
                  </a:lnTo>
                  <a:lnTo>
                    <a:pt x="818" y="381"/>
                  </a:lnTo>
                  <a:lnTo>
                    <a:pt x="817" y="382"/>
                  </a:lnTo>
                  <a:close/>
                  <a:moveTo>
                    <a:pt x="755" y="389"/>
                  </a:moveTo>
                  <a:lnTo>
                    <a:pt x="753" y="389"/>
                  </a:lnTo>
                  <a:lnTo>
                    <a:pt x="752" y="387"/>
                  </a:lnTo>
                  <a:lnTo>
                    <a:pt x="751" y="387"/>
                  </a:lnTo>
                  <a:lnTo>
                    <a:pt x="750" y="385"/>
                  </a:lnTo>
                  <a:lnTo>
                    <a:pt x="749" y="385"/>
                  </a:lnTo>
                  <a:lnTo>
                    <a:pt x="749" y="387"/>
                  </a:lnTo>
                  <a:lnTo>
                    <a:pt x="749" y="388"/>
                  </a:lnTo>
                  <a:lnTo>
                    <a:pt x="748" y="386"/>
                  </a:lnTo>
                  <a:lnTo>
                    <a:pt x="748" y="384"/>
                  </a:lnTo>
                  <a:lnTo>
                    <a:pt x="749" y="383"/>
                  </a:lnTo>
                  <a:lnTo>
                    <a:pt x="753" y="382"/>
                  </a:lnTo>
                  <a:lnTo>
                    <a:pt x="755" y="382"/>
                  </a:lnTo>
                  <a:lnTo>
                    <a:pt x="755" y="383"/>
                  </a:lnTo>
                  <a:lnTo>
                    <a:pt x="755" y="384"/>
                  </a:lnTo>
                  <a:lnTo>
                    <a:pt x="754" y="384"/>
                  </a:lnTo>
                  <a:lnTo>
                    <a:pt x="754" y="385"/>
                  </a:lnTo>
                  <a:lnTo>
                    <a:pt x="754" y="386"/>
                  </a:lnTo>
                  <a:lnTo>
                    <a:pt x="755" y="386"/>
                  </a:lnTo>
                  <a:lnTo>
                    <a:pt x="757" y="387"/>
                  </a:lnTo>
                  <a:lnTo>
                    <a:pt x="757" y="388"/>
                  </a:lnTo>
                  <a:lnTo>
                    <a:pt x="756" y="389"/>
                  </a:lnTo>
                  <a:lnTo>
                    <a:pt x="755" y="389"/>
                  </a:lnTo>
                  <a:close/>
                  <a:moveTo>
                    <a:pt x="1001" y="206"/>
                  </a:moveTo>
                  <a:lnTo>
                    <a:pt x="999" y="206"/>
                  </a:lnTo>
                  <a:lnTo>
                    <a:pt x="995" y="205"/>
                  </a:lnTo>
                  <a:lnTo>
                    <a:pt x="994" y="205"/>
                  </a:lnTo>
                  <a:lnTo>
                    <a:pt x="994" y="204"/>
                  </a:lnTo>
                  <a:lnTo>
                    <a:pt x="994" y="203"/>
                  </a:lnTo>
                  <a:lnTo>
                    <a:pt x="992" y="202"/>
                  </a:lnTo>
                  <a:lnTo>
                    <a:pt x="993" y="201"/>
                  </a:lnTo>
                  <a:lnTo>
                    <a:pt x="994" y="200"/>
                  </a:lnTo>
                  <a:lnTo>
                    <a:pt x="995" y="198"/>
                  </a:lnTo>
                  <a:lnTo>
                    <a:pt x="996" y="198"/>
                  </a:lnTo>
                  <a:lnTo>
                    <a:pt x="997" y="198"/>
                  </a:lnTo>
                  <a:lnTo>
                    <a:pt x="999" y="197"/>
                  </a:lnTo>
                  <a:lnTo>
                    <a:pt x="999" y="196"/>
                  </a:lnTo>
                  <a:lnTo>
                    <a:pt x="1000" y="196"/>
                  </a:lnTo>
                  <a:lnTo>
                    <a:pt x="1001" y="197"/>
                  </a:lnTo>
                  <a:lnTo>
                    <a:pt x="1004" y="201"/>
                  </a:lnTo>
                  <a:lnTo>
                    <a:pt x="1004" y="202"/>
                  </a:lnTo>
                  <a:lnTo>
                    <a:pt x="1004" y="203"/>
                  </a:lnTo>
                  <a:lnTo>
                    <a:pt x="1002" y="205"/>
                  </a:lnTo>
                  <a:lnTo>
                    <a:pt x="1002" y="206"/>
                  </a:lnTo>
                  <a:lnTo>
                    <a:pt x="1001" y="206"/>
                  </a:lnTo>
                  <a:close/>
                  <a:moveTo>
                    <a:pt x="743" y="425"/>
                  </a:moveTo>
                  <a:lnTo>
                    <a:pt x="742" y="424"/>
                  </a:lnTo>
                  <a:lnTo>
                    <a:pt x="743" y="423"/>
                  </a:lnTo>
                  <a:lnTo>
                    <a:pt x="744" y="424"/>
                  </a:lnTo>
                  <a:lnTo>
                    <a:pt x="743" y="425"/>
                  </a:lnTo>
                  <a:close/>
                  <a:moveTo>
                    <a:pt x="734" y="427"/>
                  </a:moveTo>
                  <a:lnTo>
                    <a:pt x="733" y="427"/>
                  </a:lnTo>
                  <a:lnTo>
                    <a:pt x="733" y="426"/>
                  </a:lnTo>
                  <a:lnTo>
                    <a:pt x="733" y="425"/>
                  </a:lnTo>
                  <a:lnTo>
                    <a:pt x="733" y="424"/>
                  </a:lnTo>
                  <a:lnTo>
                    <a:pt x="733" y="423"/>
                  </a:lnTo>
                  <a:lnTo>
                    <a:pt x="735" y="423"/>
                  </a:lnTo>
                  <a:lnTo>
                    <a:pt x="736" y="424"/>
                  </a:lnTo>
                  <a:lnTo>
                    <a:pt x="736" y="425"/>
                  </a:lnTo>
                  <a:lnTo>
                    <a:pt x="735" y="426"/>
                  </a:lnTo>
                  <a:lnTo>
                    <a:pt x="734" y="427"/>
                  </a:lnTo>
                  <a:close/>
                  <a:moveTo>
                    <a:pt x="850" y="140"/>
                  </a:moveTo>
                  <a:lnTo>
                    <a:pt x="849" y="138"/>
                  </a:lnTo>
                  <a:lnTo>
                    <a:pt x="848" y="136"/>
                  </a:lnTo>
                  <a:lnTo>
                    <a:pt x="848" y="132"/>
                  </a:lnTo>
                  <a:lnTo>
                    <a:pt x="847" y="130"/>
                  </a:lnTo>
                  <a:lnTo>
                    <a:pt x="847" y="129"/>
                  </a:lnTo>
                  <a:lnTo>
                    <a:pt x="847" y="128"/>
                  </a:lnTo>
                  <a:lnTo>
                    <a:pt x="847" y="127"/>
                  </a:lnTo>
                  <a:lnTo>
                    <a:pt x="848" y="126"/>
                  </a:lnTo>
                  <a:lnTo>
                    <a:pt x="850" y="125"/>
                  </a:lnTo>
                  <a:lnTo>
                    <a:pt x="851" y="125"/>
                  </a:lnTo>
                  <a:lnTo>
                    <a:pt x="853" y="125"/>
                  </a:lnTo>
                  <a:lnTo>
                    <a:pt x="854" y="125"/>
                  </a:lnTo>
                  <a:lnTo>
                    <a:pt x="854" y="124"/>
                  </a:lnTo>
                  <a:lnTo>
                    <a:pt x="855" y="124"/>
                  </a:lnTo>
                  <a:lnTo>
                    <a:pt x="857" y="124"/>
                  </a:lnTo>
                  <a:lnTo>
                    <a:pt x="859" y="124"/>
                  </a:lnTo>
                  <a:lnTo>
                    <a:pt x="860" y="124"/>
                  </a:lnTo>
                  <a:lnTo>
                    <a:pt x="860" y="125"/>
                  </a:lnTo>
                  <a:lnTo>
                    <a:pt x="859" y="128"/>
                  </a:lnTo>
                  <a:lnTo>
                    <a:pt x="859" y="131"/>
                  </a:lnTo>
                  <a:lnTo>
                    <a:pt x="858" y="131"/>
                  </a:lnTo>
                  <a:lnTo>
                    <a:pt x="855" y="133"/>
                  </a:lnTo>
                  <a:lnTo>
                    <a:pt x="855" y="134"/>
                  </a:lnTo>
                  <a:lnTo>
                    <a:pt x="854" y="136"/>
                  </a:lnTo>
                  <a:lnTo>
                    <a:pt x="853" y="137"/>
                  </a:lnTo>
                  <a:lnTo>
                    <a:pt x="852" y="138"/>
                  </a:lnTo>
                  <a:lnTo>
                    <a:pt x="851" y="138"/>
                  </a:lnTo>
                  <a:lnTo>
                    <a:pt x="851" y="139"/>
                  </a:lnTo>
                  <a:lnTo>
                    <a:pt x="850" y="140"/>
                  </a:lnTo>
                  <a:close/>
                  <a:moveTo>
                    <a:pt x="910" y="93"/>
                  </a:moveTo>
                  <a:lnTo>
                    <a:pt x="909" y="93"/>
                  </a:lnTo>
                  <a:lnTo>
                    <a:pt x="908" y="91"/>
                  </a:lnTo>
                  <a:lnTo>
                    <a:pt x="906" y="90"/>
                  </a:lnTo>
                  <a:lnTo>
                    <a:pt x="906" y="89"/>
                  </a:lnTo>
                  <a:lnTo>
                    <a:pt x="907" y="90"/>
                  </a:lnTo>
                  <a:lnTo>
                    <a:pt x="908" y="90"/>
                  </a:lnTo>
                  <a:lnTo>
                    <a:pt x="910" y="90"/>
                  </a:lnTo>
                  <a:lnTo>
                    <a:pt x="910" y="91"/>
                  </a:lnTo>
                  <a:lnTo>
                    <a:pt x="910" y="93"/>
                  </a:lnTo>
                  <a:close/>
                  <a:moveTo>
                    <a:pt x="913" y="100"/>
                  </a:moveTo>
                  <a:lnTo>
                    <a:pt x="912" y="100"/>
                  </a:lnTo>
                  <a:lnTo>
                    <a:pt x="910" y="98"/>
                  </a:lnTo>
                  <a:lnTo>
                    <a:pt x="909" y="98"/>
                  </a:lnTo>
                  <a:lnTo>
                    <a:pt x="909" y="97"/>
                  </a:lnTo>
                  <a:lnTo>
                    <a:pt x="908" y="96"/>
                  </a:lnTo>
                  <a:lnTo>
                    <a:pt x="908" y="95"/>
                  </a:lnTo>
                  <a:lnTo>
                    <a:pt x="908" y="94"/>
                  </a:lnTo>
                  <a:lnTo>
                    <a:pt x="909" y="94"/>
                  </a:lnTo>
                  <a:lnTo>
                    <a:pt x="910" y="94"/>
                  </a:lnTo>
                  <a:lnTo>
                    <a:pt x="911" y="94"/>
                  </a:lnTo>
                  <a:lnTo>
                    <a:pt x="911" y="95"/>
                  </a:lnTo>
                  <a:lnTo>
                    <a:pt x="910" y="96"/>
                  </a:lnTo>
                  <a:lnTo>
                    <a:pt x="909" y="96"/>
                  </a:lnTo>
                  <a:lnTo>
                    <a:pt x="912" y="99"/>
                  </a:lnTo>
                  <a:lnTo>
                    <a:pt x="913" y="99"/>
                  </a:lnTo>
                  <a:lnTo>
                    <a:pt x="913" y="100"/>
                  </a:lnTo>
                  <a:close/>
                  <a:moveTo>
                    <a:pt x="905" y="101"/>
                  </a:moveTo>
                  <a:lnTo>
                    <a:pt x="904" y="100"/>
                  </a:lnTo>
                  <a:lnTo>
                    <a:pt x="902" y="98"/>
                  </a:lnTo>
                  <a:lnTo>
                    <a:pt x="902" y="97"/>
                  </a:lnTo>
                  <a:lnTo>
                    <a:pt x="904" y="97"/>
                  </a:lnTo>
                  <a:lnTo>
                    <a:pt x="904" y="96"/>
                  </a:lnTo>
                  <a:lnTo>
                    <a:pt x="905" y="98"/>
                  </a:lnTo>
                  <a:lnTo>
                    <a:pt x="906" y="99"/>
                  </a:lnTo>
                  <a:lnTo>
                    <a:pt x="906" y="100"/>
                  </a:lnTo>
                  <a:lnTo>
                    <a:pt x="906" y="101"/>
                  </a:lnTo>
                  <a:lnTo>
                    <a:pt x="905" y="101"/>
                  </a:lnTo>
                  <a:close/>
                  <a:moveTo>
                    <a:pt x="908" y="99"/>
                  </a:moveTo>
                  <a:lnTo>
                    <a:pt x="907" y="99"/>
                  </a:lnTo>
                  <a:lnTo>
                    <a:pt x="906" y="97"/>
                  </a:lnTo>
                  <a:lnTo>
                    <a:pt x="905" y="95"/>
                  </a:lnTo>
                  <a:lnTo>
                    <a:pt x="904" y="94"/>
                  </a:lnTo>
                  <a:lnTo>
                    <a:pt x="904" y="93"/>
                  </a:lnTo>
                  <a:lnTo>
                    <a:pt x="905" y="93"/>
                  </a:lnTo>
                  <a:lnTo>
                    <a:pt x="905" y="94"/>
                  </a:lnTo>
                  <a:lnTo>
                    <a:pt x="906" y="91"/>
                  </a:lnTo>
                  <a:lnTo>
                    <a:pt x="907" y="93"/>
                  </a:lnTo>
                  <a:lnTo>
                    <a:pt x="908" y="93"/>
                  </a:lnTo>
                  <a:lnTo>
                    <a:pt x="907" y="94"/>
                  </a:lnTo>
                  <a:lnTo>
                    <a:pt x="906" y="95"/>
                  </a:lnTo>
                  <a:lnTo>
                    <a:pt x="908" y="99"/>
                  </a:lnTo>
                  <a:close/>
                  <a:moveTo>
                    <a:pt x="839" y="104"/>
                  </a:moveTo>
                  <a:lnTo>
                    <a:pt x="848" y="98"/>
                  </a:lnTo>
                  <a:lnTo>
                    <a:pt x="858" y="89"/>
                  </a:lnTo>
                  <a:lnTo>
                    <a:pt x="875" y="76"/>
                  </a:lnTo>
                  <a:lnTo>
                    <a:pt x="881" y="72"/>
                  </a:lnTo>
                  <a:lnTo>
                    <a:pt x="881" y="67"/>
                  </a:lnTo>
                  <a:lnTo>
                    <a:pt x="880" y="65"/>
                  </a:lnTo>
                  <a:lnTo>
                    <a:pt x="881" y="65"/>
                  </a:lnTo>
                  <a:lnTo>
                    <a:pt x="881" y="64"/>
                  </a:lnTo>
                  <a:lnTo>
                    <a:pt x="885" y="63"/>
                  </a:lnTo>
                  <a:lnTo>
                    <a:pt x="890" y="63"/>
                  </a:lnTo>
                  <a:lnTo>
                    <a:pt x="891" y="63"/>
                  </a:lnTo>
                  <a:lnTo>
                    <a:pt x="892" y="64"/>
                  </a:lnTo>
                  <a:lnTo>
                    <a:pt x="893" y="64"/>
                  </a:lnTo>
                  <a:lnTo>
                    <a:pt x="893" y="65"/>
                  </a:lnTo>
                  <a:lnTo>
                    <a:pt x="894" y="66"/>
                  </a:lnTo>
                  <a:lnTo>
                    <a:pt x="895" y="67"/>
                  </a:lnTo>
                  <a:lnTo>
                    <a:pt x="896" y="68"/>
                  </a:lnTo>
                  <a:lnTo>
                    <a:pt x="897" y="68"/>
                  </a:lnTo>
                  <a:lnTo>
                    <a:pt x="897" y="69"/>
                  </a:lnTo>
                  <a:lnTo>
                    <a:pt x="898" y="69"/>
                  </a:lnTo>
                  <a:lnTo>
                    <a:pt x="899" y="70"/>
                  </a:lnTo>
                  <a:lnTo>
                    <a:pt x="900" y="70"/>
                  </a:lnTo>
                  <a:lnTo>
                    <a:pt x="901" y="70"/>
                  </a:lnTo>
                  <a:lnTo>
                    <a:pt x="902" y="71"/>
                  </a:lnTo>
                  <a:lnTo>
                    <a:pt x="904" y="71"/>
                  </a:lnTo>
                  <a:lnTo>
                    <a:pt x="904" y="73"/>
                  </a:lnTo>
                  <a:lnTo>
                    <a:pt x="904" y="74"/>
                  </a:lnTo>
                  <a:lnTo>
                    <a:pt x="904" y="75"/>
                  </a:lnTo>
                  <a:lnTo>
                    <a:pt x="905" y="76"/>
                  </a:lnTo>
                  <a:lnTo>
                    <a:pt x="905" y="77"/>
                  </a:lnTo>
                  <a:lnTo>
                    <a:pt x="906" y="77"/>
                  </a:lnTo>
                  <a:lnTo>
                    <a:pt x="905" y="78"/>
                  </a:lnTo>
                  <a:lnTo>
                    <a:pt x="904" y="80"/>
                  </a:lnTo>
                  <a:lnTo>
                    <a:pt x="904" y="81"/>
                  </a:lnTo>
                  <a:lnTo>
                    <a:pt x="904" y="83"/>
                  </a:lnTo>
                  <a:lnTo>
                    <a:pt x="902" y="83"/>
                  </a:lnTo>
                  <a:lnTo>
                    <a:pt x="896" y="81"/>
                  </a:lnTo>
                  <a:lnTo>
                    <a:pt x="895" y="81"/>
                  </a:lnTo>
                  <a:lnTo>
                    <a:pt x="895" y="82"/>
                  </a:lnTo>
                  <a:lnTo>
                    <a:pt x="898" y="83"/>
                  </a:lnTo>
                  <a:lnTo>
                    <a:pt x="900" y="85"/>
                  </a:lnTo>
                  <a:lnTo>
                    <a:pt x="901" y="86"/>
                  </a:lnTo>
                  <a:lnTo>
                    <a:pt x="901" y="88"/>
                  </a:lnTo>
                  <a:lnTo>
                    <a:pt x="900" y="90"/>
                  </a:lnTo>
                  <a:lnTo>
                    <a:pt x="899" y="91"/>
                  </a:lnTo>
                  <a:lnTo>
                    <a:pt x="898" y="93"/>
                  </a:lnTo>
                  <a:lnTo>
                    <a:pt x="897" y="94"/>
                  </a:lnTo>
                  <a:lnTo>
                    <a:pt x="896" y="95"/>
                  </a:lnTo>
                  <a:lnTo>
                    <a:pt x="895" y="96"/>
                  </a:lnTo>
                  <a:lnTo>
                    <a:pt x="893" y="98"/>
                  </a:lnTo>
                  <a:lnTo>
                    <a:pt x="892" y="98"/>
                  </a:lnTo>
                  <a:lnTo>
                    <a:pt x="892" y="101"/>
                  </a:lnTo>
                  <a:lnTo>
                    <a:pt x="891" y="102"/>
                  </a:lnTo>
                  <a:lnTo>
                    <a:pt x="890" y="101"/>
                  </a:lnTo>
                  <a:lnTo>
                    <a:pt x="889" y="101"/>
                  </a:lnTo>
                  <a:lnTo>
                    <a:pt x="888" y="102"/>
                  </a:lnTo>
                  <a:lnTo>
                    <a:pt x="888" y="103"/>
                  </a:lnTo>
                  <a:lnTo>
                    <a:pt x="887" y="104"/>
                  </a:lnTo>
                  <a:lnTo>
                    <a:pt x="886" y="104"/>
                  </a:lnTo>
                  <a:lnTo>
                    <a:pt x="885" y="104"/>
                  </a:lnTo>
                  <a:lnTo>
                    <a:pt x="885" y="106"/>
                  </a:lnTo>
                  <a:lnTo>
                    <a:pt x="885" y="107"/>
                  </a:lnTo>
                  <a:lnTo>
                    <a:pt x="884" y="108"/>
                  </a:lnTo>
                  <a:lnTo>
                    <a:pt x="882" y="111"/>
                  </a:lnTo>
                  <a:lnTo>
                    <a:pt x="880" y="112"/>
                  </a:lnTo>
                  <a:lnTo>
                    <a:pt x="873" y="117"/>
                  </a:lnTo>
                  <a:lnTo>
                    <a:pt x="871" y="117"/>
                  </a:lnTo>
                  <a:lnTo>
                    <a:pt x="868" y="117"/>
                  </a:lnTo>
                  <a:lnTo>
                    <a:pt x="865" y="117"/>
                  </a:lnTo>
                  <a:lnTo>
                    <a:pt x="863" y="117"/>
                  </a:lnTo>
                  <a:lnTo>
                    <a:pt x="861" y="118"/>
                  </a:lnTo>
                  <a:lnTo>
                    <a:pt x="860" y="119"/>
                  </a:lnTo>
                  <a:lnTo>
                    <a:pt x="859" y="120"/>
                  </a:lnTo>
                  <a:lnTo>
                    <a:pt x="857" y="120"/>
                  </a:lnTo>
                  <a:lnTo>
                    <a:pt x="856" y="120"/>
                  </a:lnTo>
                  <a:lnTo>
                    <a:pt x="855" y="120"/>
                  </a:lnTo>
                  <a:lnTo>
                    <a:pt x="853" y="120"/>
                  </a:lnTo>
                  <a:lnTo>
                    <a:pt x="852" y="121"/>
                  </a:lnTo>
                  <a:lnTo>
                    <a:pt x="852" y="120"/>
                  </a:lnTo>
                  <a:lnTo>
                    <a:pt x="851" y="119"/>
                  </a:lnTo>
                  <a:lnTo>
                    <a:pt x="850" y="117"/>
                  </a:lnTo>
                  <a:lnTo>
                    <a:pt x="849" y="117"/>
                  </a:lnTo>
                  <a:lnTo>
                    <a:pt x="848" y="116"/>
                  </a:lnTo>
                  <a:lnTo>
                    <a:pt x="848" y="115"/>
                  </a:lnTo>
                  <a:lnTo>
                    <a:pt x="847" y="114"/>
                  </a:lnTo>
                  <a:lnTo>
                    <a:pt x="846" y="113"/>
                  </a:lnTo>
                  <a:lnTo>
                    <a:pt x="845" y="112"/>
                  </a:lnTo>
                  <a:lnTo>
                    <a:pt x="845" y="111"/>
                  </a:lnTo>
                  <a:lnTo>
                    <a:pt x="843" y="110"/>
                  </a:lnTo>
                  <a:lnTo>
                    <a:pt x="843" y="109"/>
                  </a:lnTo>
                  <a:lnTo>
                    <a:pt x="842" y="109"/>
                  </a:lnTo>
                  <a:lnTo>
                    <a:pt x="842" y="108"/>
                  </a:lnTo>
                  <a:lnTo>
                    <a:pt x="841" y="107"/>
                  </a:lnTo>
                  <a:lnTo>
                    <a:pt x="840" y="106"/>
                  </a:lnTo>
                  <a:lnTo>
                    <a:pt x="840" y="105"/>
                  </a:lnTo>
                  <a:lnTo>
                    <a:pt x="839" y="105"/>
                  </a:lnTo>
                  <a:lnTo>
                    <a:pt x="839" y="104"/>
                  </a:lnTo>
                  <a:close/>
                  <a:moveTo>
                    <a:pt x="897" y="156"/>
                  </a:moveTo>
                  <a:lnTo>
                    <a:pt x="896" y="156"/>
                  </a:lnTo>
                  <a:lnTo>
                    <a:pt x="895" y="155"/>
                  </a:lnTo>
                  <a:lnTo>
                    <a:pt x="892" y="155"/>
                  </a:lnTo>
                  <a:lnTo>
                    <a:pt x="892" y="153"/>
                  </a:lnTo>
                  <a:lnTo>
                    <a:pt x="892" y="152"/>
                  </a:lnTo>
                  <a:lnTo>
                    <a:pt x="892" y="151"/>
                  </a:lnTo>
                  <a:lnTo>
                    <a:pt x="892" y="150"/>
                  </a:lnTo>
                  <a:lnTo>
                    <a:pt x="891" y="150"/>
                  </a:lnTo>
                  <a:lnTo>
                    <a:pt x="891" y="149"/>
                  </a:lnTo>
                  <a:lnTo>
                    <a:pt x="892" y="149"/>
                  </a:lnTo>
                  <a:lnTo>
                    <a:pt x="893" y="147"/>
                  </a:lnTo>
                  <a:lnTo>
                    <a:pt x="894" y="148"/>
                  </a:lnTo>
                  <a:lnTo>
                    <a:pt x="895" y="148"/>
                  </a:lnTo>
                  <a:lnTo>
                    <a:pt x="897" y="149"/>
                  </a:lnTo>
                  <a:lnTo>
                    <a:pt x="898" y="149"/>
                  </a:lnTo>
                  <a:lnTo>
                    <a:pt x="897" y="148"/>
                  </a:lnTo>
                  <a:lnTo>
                    <a:pt x="895" y="147"/>
                  </a:lnTo>
                  <a:lnTo>
                    <a:pt x="894" y="146"/>
                  </a:lnTo>
                  <a:lnTo>
                    <a:pt x="895" y="145"/>
                  </a:lnTo>
                  <a:lnTo>
                    <a:pt x="896" y="145"/>
                  </a:lnTo>
                  <a:lnTo>
                    <a:pt x="896" y="146"/>
                  </a:lnTo>
                  <a:lnTo>
                    <a:pt x="897" y="147"/>
                  </a:lnTo>
                  <a:lnTo>
                    <a:pt x="898" y="147"/>
                  </a:lnTo>
                  <a:lnTo>
                    <a:pt x="900" y="147"/>
                  </a:lnTo>
                  <a:lnTo>
                    <a:pt x="900" y="148"/>
                  </a:lnTo>
                  <a:lnTo>
                    <a:pt x="900" y="149"/>
                  </a:lnTo>
                  <a:lnTo>
                    <a:pt x="898" y="150"/>
                  </a:lnTo>
                  <a:lnTo>
                    <a:pt x="899" y="150"/>
                  </a:lnTo>
                  <a:lnTo>
                    <a:pt x="900" y="151"/>
                  </a:lnTo>
                  <a:lnTo>
                    <a:pt x="898" y="153"/>
                  </a:lnTo>
                  <a:lnTo>
                    <a:pt x="898" y="155"/>
                  </a:lnTo>
                  <a:lnTo>
                    <a:pt x="897" y="156"/>
                  </a:lnTo>
                  <a:close/>
                  <a:moveTo>
                    <a:pt x="850" y="145"/>
                  </a:moveTo>
                  <a:lnTo>
                    <a:pt x="849" y="145"/>
                  </a:lnTo>
                  <a:lnTo>
                    <a:pt x="848" y="145"/>
                  </a:lnTo>
                  <a:lnTo>
                    <a:pt x="847" y="145"/>
                  </a:lnTo>
                  <a:lnTo>
                    <a:pt x="847" y="144"/>
                  </a:lnTo>
                  <a:lnTo>
                    <a:pt x="848" y="143"/>
                  </a:lnTo>
                  <a:lnTo>
                    <a:pt x="849" y="143"/>
                  </a:lnTo>
                  <a:lnTo>
                    <a:pt x="850" y="142"/>
                  </a:lnTo>
                  <a:lnTo>
                    <a:pt x="850" y="143"/>
                  </a:lnTo>
                  <a:lnTo>
                    <a:pt x="851" y="143"/>
                  </a:lnTo>
                  <a:lnTo>
                    <a:pt x="851" y="144"/>
                  </a:lnTo>
                  <a:lnTo>
                    <a:pt x="851" y="145"/>
                  </a:lnTo>
                  <a:lnTo>
                    <a:pt x="850" y="145"/>
                  </a:lnTo>
                  <a:close/>
                  <a:moveTo>
                    <a:pt x="848" y="168"/>
                  </a:moveTo>
                  <a:lnTo>
                    <a:pt x="846" y="169"/>
                  </a:lnTo>
                  <a:lnTo>
                    <a:pt x="844" y="168"/>
                  </a:lnTo>
                  <a:lnTo>
                    <a:pt x="844" y="167"/>
                  </a:lnTo>
                  <a:lnTo>
                    <a:pt x="843" y="167"/>
                  </a:lnTo>
                  <a:lnTo>
                    <a:pt x="843" y="166"/>
                  </a:lnTo>
                  <a:lnTo>
                    <a:pt x="843" y="164"/>
                  </a:lnTo>
                  <a:lnTo>
                    <a:pt x="843" y="163"/>
                  </a:lnTo>
                  <a:lnTo>
                    <a:pt x="845" y="161"/>
                  </a:lnTo>
                  <a:lnTo>
                    <a:pt x="846" y="160"/>
                  </a:lnTo>
                  <a:lnTo>
                    <a:pt x="845" y="158"/>
                  </a:lnTo>
                  <a:lnTo>
                    <a:pt x="844" y="158"/>
                  </a:lnTo>
                  <a:lnTo>
                    <a:pt x="843" y="156"/>
                  </a:lnTo>
                  <a:lnTo>
                    <a:pt x="843" y="155"/>
                  </a:lnTo>
                  <a:lnTo>
                    <a:pt x="843" y="153"/>
                  </a:lnTo>
                  <a:lnTo>
                    <a:pt x="845" y="150"/>
                  </a:lnTo>
                  <a:lnTo>
                    <a:pt x="845" y="149"/>
                  </a:lnTo>
                  <a:lnTo>
                    <a:pt x="846" y="149"/>
                  </a:lnTo>
                  <a:lnTo>
                    <a:pt x="847" y="149"/>
                  </a:lnTo>
                  <a:lnTo>
                    <a:pt x="848" y="149"/>
                  </a:lnTo>
                  <a:lnTo>
                    <a:pt x="849" y="148"/>
                  </a:lnTo>
                  <a:lnTo>
                    <a:pt x="850" y="148"/>
                  </a:lnTo>
                  <a:lnTo>
                    <a:pt x="851" y="148"/>
                  </a:lnTo>
                  <a:lnTo>
                    <a:pt x="853" y="147"/>
                  </a:lnTo>
                  <a:lnTo>
                    <a:pt x="853" y="145"/>
                  </a:lnTo>
                  <a:lnTo>
                    <a:pt x="853" y="142"/>
                  </a:lnTo>
                  <a:lnTo>
                    <a:pt x="854" y="141"/>
                  </a:lnTo>
                  <a:lnTo>
                    <a:pt x="855" y="140"/>
                  </a:lnTo>
                  <a:lnTo>
                    <a:pt x="856" y="138"/>
                  </a:lnTo>
                  <a:lnTo>
                    <a:pt x="857" y="136"/>
                  </a:lnTo>
                  <a:lnTo>
                    <a:pt x="859" y="134"/>
                  </a:lnTo>
                  <a:lnTo>
                    <a:pt x="860" y="133"/>
                  </a:lnTo>
                  <a:lnTo>
                    <a:pt x="861" y="131"/>
                  </a:lnTo>
                  <a:lnTo>
                    <a:pt x="862" y="127"/>
                  </a:lnTo>
                  <a:lnTo>
                    <a:pt x="864" y="122"/>
                  </a:lnTo>
                  <a:lnTo>
                    <a:pt x="865" y="122"/>
                  </a:lnTo>
                  <a:lnTo>
                    <a:pt x="866" y="121"/>
                  </a:lnTo>
                  <a:lnTo>
                    <a:pt x="869" y="121"/>
                  </a:lnTo>
                  <a:lnTo>
                    <a:pt x="871" y="121"/>
                  </a:lnTo>
                  <a:lnTo>
                    <a:pt x="873" y="121"/>
                  </a:lnTo>
                  <a:lnTo>
                    <a:pt x="875" y="120"/>
                  </a:lnTo>
                  <a:lnTo>
                    <a:pt x="876" y="120"/>
                  </a:lnTo>
                  <a:lnTo>
                    <a:pt x="879" y="117"/>
                  </a:lnTo>
                  <a:lnTo>
                    <a:pt x="880" y="117"/>
                  </a:lnTo>
                  <a:lnTo>
                    <a:pt x="881" y="117"/>
                  </a:lnTo>
                  <a:lnTo>
                    <a:pt x="882" y="117"/>
                  </a:lnTo>
                  <a:lnTo>
                    <a:pt x="882" y="116"/>
                  </a:lnTo>
                  <a:lnTo>
                    <a:pt x="885" y="113"/>
                  </a:lnTo>
                  <a:lnTo>
                    <a:pt x="889" y="108"/>
                  </a:lnTo>
                  <a:lnTo>
                    <a:pt x="891" y="106"/>
                  </a:lnTo>
                  <a:lnTo>
                    <a:pt x="892" y="105"/>
                  </a:lnTo>
                  <a:lnTo>
                    <a:pt x="893" y="104"/>
                  </a:lnTo>
                  <a:lnTo>
                    <a:pt x="894" y="104"/>
                  </a:lnTo>
                  <a:lnTo>
                    <a:pt x="896" y="100"/>
                  </a:lnTo>
                  <a:lnTo>
                    <a:pt x="897" y="99"/>
                  </a:lnTo>
                  <a:lnTo>
                    <a:pt x="899" y="98"/>
                  </a:lnTo>
                  <a:lnTo>
                    <a:pt x="899" y="96"/>
                  </a:lnTo>
                  <a:lnTo>
                    <a:pt x="900" y="96"/>
                  </a:lnTo>
                  <a:lnTo>
                    <a:pt x="901" y="97"/>
                  </a:lnTo>
                  <a:lnTo>
                    <a:pt x="901" y="99"/>
                  </a:lnTo>
                  <a:lnTo>
                    <a:pt x="901" y="100"/>
                  </a:lnTo>
                  <a:lnTo>
                    <a:pt x="902" y="102"/>
                  </a:lnTo>
                  <a:lnTo>
                    <a:pt x="902" y="105"/>
                  </a:lnTo>
                  <a:lnTo>
                    <a:pt x="904" y="105"/>
                  </a:lnTo>
                  <a:lnTo>
                    <a:pt x="904" y="106"/>
                  </a:lnTo>
                  <a:lnTo>
                    <a:pt x="906" y="105"/>
                  </a:lnTo>
                  <a:lnTo>
                    <a:pt x="909" y="106"/>
                  </a:lnTo>
                  <a:lnTo>
                    <a:pt x="911" y="107"/>
                  </a:lnTo>
                  <a:lnTo>
                    <a:pt x="913" y="107"/>
                  </a:lnTo>
                  <a:lnTo>
                    <a:pt x="913" y="108"/>
                  </a:lnTo>
                  <a:lnTo>
                    <a:pt x="914" y="109"/>
                  </a:lnTo>
                  <a:lnTo>
                    <a:pt x="914" y="111"/>
                  </a:lnTo>
                  <a:lnTo>
                    <a:pt x="915" y="112"/>
                  </a:lnTo>
                  <a:lnTo>
                    <a:pt x="914" y="113"/>
                  </a:lnTo>
                  <a:lnTo>
                    <a:pt x="914" y="114"/>
                  </a:lnTo>
                  <a:lnTo>
                    <a:pt x="915" y="115"/>
                  </a:lnTo>
                  <a:lnTo>
                    <a:pt x="916" y="116"/>
                  </a:lnTo>
                  <a:lnTo>
                    <a:pt x="917" y="117"/>
                  </a:lnTo>
                  <a:lnTo>
                    <a:pt x="916" y="118"/>
                  </a:lnTo>
                  <a:lnTo>
                    <a:pt x="915" y="119"/>
                  </a:lnTo>
                  <a:lnTo>
                    <a:pt x="914" y="120"/>
                  </a:lnTo>
                  <a:lnTo>
                    <a:pt x="914" y="121"/>
                  </a:lnTo>
                  <a:lnTo>
                    <a:pt x="914" y="122"/>
                  </a:lnTo>
                  <a:lnTo>
                    <a:pt x="915" y="122"/>
                  </a:lnTo>
                  <a:lnTo>
                    <a:pt x="917" y="120"/>
                  </a:lnTo>
                  <a:lnTo>
                    <a:pt x="918" y="120"/>
                  </a:lnTo>
                  <a:lnTo>
                    <a:pt x="918" y="121"/>
                  </a:lnTo>
                  <a:lnTo>
                    <a:pt x="919" y="124"/>
                  </a:lnTo>
                  <a:lnTo>
                    <a:pt x="920" y="126"/>
                  </a:lnTo>
                  <a:lnTo>
                    <a:pt x="921" y="128"/>
                  </a:lnTo>
                  <a:lnTo>
                    <a:pt x="921" y="129"/>
                  </a:lnTo>
                  <a:lnTo>
                    <a:pt x="921" y="131"/>
                  </a:lnTo>
                  <a:lnTo>
                    <a:pt x="921" y="132"/>
                  </a:lnTo>
                  <a:lnTo>
                    <a:pt x="918" y="133"/>
                  </a:lnTo>
                  <a:lnTo>
                    <a:pt x="916" y="135"/>
                  </a:lnTo>
                  <a:lnTo>
                    <a:pt x="914" y="135"/>
                  </a:lnTo>
                  <a:lnTo>
                    <a:pt x="911" y="139"/>
                  </a:lnTo>
                  <a:lnTo>
                    <a:pt x="910" y="140"/>
                  </a:lnTo>
                  <a:lnTo>
                    <a:pt x="909" y="140"/>
                  </a:lnTo>
                  <a:lnTo>
                    <a:pt x="908" y="139"/>
                  </a:lnTo>
                  <a:lnTo>
                    <a:pt x="907" y="139"/>
                  </a:lnTo>
                  <a:lnTo>
                    <a:pt x="907" y="142"/>
                  </a:lnTo>
                  <a:lnTo>
                    <a:pt x="906" y="144"/>
                  </a:lnTo>
                  <a:lnTo>
                    <a:pt x="906" y="145"/>
                  </a:lnTo>
                  <a:lnTo>
                    <a:pt x="905" y="145"/>
                  </a:lnTo>
                  <a:lnTo>
                    <a:pt x="904" y="145"/>
                  </a:lnTo>
                  <a:lnTo>
                    <a:pt x="904" y="146"/>
                  </a:lnTo>
                  <a:lnTo>
                    <a:pt x="902" y="147"/>
                  </a:lnTo>
                  <a:lnTo>
                    <a:pt x="902" y="148"/>
                  </a:lnTo>
                  <a:lnTo>
                    <a:pt x="901" y="147"/>
                  </a:lnTo>
                  <a:lnTo>
                    <a:pt x="900" y="147"/>
                  </a:lnTo>
                  <a:lnTo>
                    <a:pt x="899" y="146"/>
                  </a:lnTo>
                  <a:lnTo>
                    <a:pt x="898" y="147"/>
                  </a:lnTo>
                  <a:lnTo>
                    <a:pt x="898" y="145"/>
                  </a:lnTo>
                  <a:lnTo>
                    <a:pt x="897" y="144"/>
                  </a:lnTo>
                  <a:lnTo>
                    <a:pt x="895" y="144"/>
                  </a:lnTo>
                  <a:lnTo>
                    <a:pt x="894" y="144"/>
                  </a:lnTo>
                  <a:lnTo>
                    <a:pt x="892" y="145"/>
                  </a:lnTo>
                  <a:lnTo>
                    <a:pt x="890" y="147"/>
                  </a:lnTo>
                  <a:lnTo>
                    <a:pt x="886" y="151"/>
                  </a:lnTo>
                  <a:lnTo>
                    <a:pt x="883" y="152"/>
                  </a:lnTo>
                  <a:lnTo>
                    <a:pt x="881" y="152"/>
                  </a:lnTo>
                  <a:lnTo>
                    <a:pt x="879" y="152"/>
                  </a:lnTo>
                  <a:lnTo>
                    <a:pt x="877" y="155"/>
                  </a:lnTo>
                  <a:lnTo>
                    <a:pt x="876" y="155"/>
                  </a:lnTo>
                  <a:lnTo>
                    <a:pt x="876" y="153"/>
                  </a:lnTo>
                  <a:lnTo>
                    <a:pt x="875" y="153"/>
                  </a:lnTo>
                  <a:lnTo>
                    <a:pt x="875" y="155"/>
                  </a:lnTo>
                  <a:lnTo>
                    <a:pt x="874" y="156"/>
                  </a:lnTo>
                  <a:lnTo>
                    <a:pt x="873" y="157"/>
                  </a:lnTo>
                  <a:lnTo>
                    <a:pt x="871" y="157"/>
                  </a:lnTo>
                  <a:lnTo>
                    <a:pt x="870" y="158"/>
                  </a:lnTo>
                  <a:lnTo>
                    <a:pt x="870" y="159"/>
                  </a:lnTo>
                  <a:lnTo>
                    <a:pt x="869" y="159"/>
                  </a:lnTo>
                  <a:lnTo>
                    <a:pt x="868" y="159"/>
                  </a:lnTo>
                  <a:lnTo>
                    <a:pt x="865" y="161"/>
                  </a:lnTo>
                  <a:lnTo>
                    <a:pt x="864" y="161"/>
                  </a:lnTo>
                  <a:lnTo>
                    <a:pt x="862" y="162"/>
                  </a:lnTo>
                  <a:lnTo>
                    <a:pt x="861" y="162"/>
                  </a:lnTo>
                  <a:lnTo>
                    <a:pt x="860" y="162"/>
                  </a:lnTo>
                  <a:lnTo>
                    <a:pt x="859" y="163"/>
                  </a:lnTo>
                  <a:lnTo>
                    <a:pt x="856" y="165"/>
                  </a:lnTo>
                  <a:lnTo>
                    <a:pt x="854" y="165"/>
                  </a:lnTo>
                  <a:lnTo>
                    <a:pt x="851" y="168"/>
                  </a:lnTo>
                  <a:lnTo>
                    <a:pt x="850" y="167"/>
                  </a:lnTo>
                  <a:lnTo>
                    <a:pt x="848" y="168"/>
                  </a:lnTo>
                  <a:close/>
                  <a:moveTo>
                    <a:pt x="970" y="1"/>
                  </a:moveTo>
                  <a:lnTo>
                    <a:pt x="970" y="2"/>
                  </a:lnTo>
                  <a:lnTo>
                    <a:pt x="970" y="3"/>
                  </a:lnTo>
                  <a:lnTo>
                    <a:pt x="970" y="4"/>
                  </a:lnTo>
                  <a:lnTo>
                    <a:pt x="967" y="5"/>
                  </a:lnTo>
                  <a:lnTo>
                    <a:pt x="965" y="7"/>
                  </a:lnTo>
                  <a:lnTo>
                    <a:pt x="965" y="8"/>
                  </a:lnTo>
                  <a:lnTo>
                    <a:pt x="965" y="9"/>
                  </a:lnTo>
                  <a:lnTo>
                    <a:pt x="966" y="11"/>
                  </a:lnTo>
                  <a:lnTo>
                    <a:pt x="967" y="12"/>
                  </a:lnTo>
                  <a:lnTo>
                    <a:pt x="966" y="13"/>
                  </a:lnTo>
                  <a:lnTo>
                    <a:pt x="965" y="15"/>
                  </a:lnTo>
                  <a:lnTo>
                    <a:pt x="963" y="17"/>
                  </a:lnTo>
                  <a:lnTo>
                    <a:pt x="961" y="21"/>
                  </a:lnTo>
                  <a:lnTo>
                    <a:pt x="960" y="25"/>
                  </a:lnTo>
                  <a:lnTo>
                    <a:pt x="960" y="26"/>
                  </a:lnTo>
                  <a:lnTo>
                    <a:pt x="960" y="27"/>
                  </a:lnTo>
                  <a:lnTo>
                    <a:pt x="960" y="28"/>
                  </a:lnTo>
                  <a:lnTo>
                    <a:pt x="960" y="30"/>
                  </a:lnTo>
                  <a:lnTo>
                    <a:pt x="960" y="31"/>
                  </a:lnTo>
                  <a:lnTo>
                    <a:pt x="961" y="31"/>
                  </a:lnTo>
                  <a:lnTo>
                    <a:pt x="962" y="31"/>
                  </a:lnTo>
                  <a:lnTo>
                    <a:pt x="962" y="30"/>
                  </a:lnTo>
                  <a:lnTo>
                    <a:pt x="963" y="31"/>
                  </a:lnTo>
                  <a:lnTo>
                    <a:pt x="964" y="30"/>
                  </a:lnTo>
                  <a:lnTo>
                    <a:pt x="965" y="25"/>
                  </a:lnTo>
                  <a:lnTo>
                    <a:pt x="967" y="22"/>
                  </a:lnTo>
                  <a:lnTo>
                    <a:pt x="968" y="20"/>
                  </a:lnTo>
                  <a:lnTo>
                    <a:pt x="970" y="18"/>
                  </a:lnTo>
                  <a:lnTo>
                    <a:pt x="972" y="16"/>
                  </a:lnTo>
                  <a:lnTo>
                    <a:pt x="974" y="13"/>
                  </a:lnTo>
                  <a:lnTo>
                    <a:pt x="976" y="11"/>
                  </a:lnTo>
                  <a:lnTo>
                    <a:pt x="976" y="10"/>
                  </a:lnTo>
                  <a:lnTo>
                    <a:pt x="978" y="11"/>
                  </a:lnTo>
                  <a:lnTo>
                    <a:pt x="978" y="14"/>
                  </a:lnTo>
                  <a:lnTo>
                    <a:pt x="977" y="15"/>
                  </a:lnTo>
                  <a:lnTo>
                    <a:pt x="976" y="16"/>
                  </a:lnTo>
                  <a:lnTo>
                    <a:pt x="976" y="18"/>
                  </a:lnTo>
                  <a:lnTo>
                    <a:pt x="976" y="20"/>
                  </a:lnTo>
                  <a:lnTo>
                    <a:pt x="973" y="22"/>
                  </a:lnTo>
                  <a:lnTo>
                    <a:pt x="973" y="23"/>
                  </a:lnTo>
                  <a:lnTo>
                    <a:pt x="974" y="27"/>
                  </a:lnTo>
                  <a:lnTo>
                    <a:pt x="974" y="28"/>
                  </a:lnTo>
                  <a:lnTo>
                    <a:pt x="976" y="28"/>
                  </a:lnTo>
                  <a:lnTo>
                    <a:pt x="976" y="30"/>
                  </a:lnTo>
                  <a:lnTo>
                    <a:pt x="977" y="30"/>
                  </a:lnTo>
                  <a:lnTo>
                    <a:pt x="977" y="28"/>
                  </a:lnTo>
                  <a:lnTo>
                    <a:pt x="976" y="27"/>
                  </a:lnTo>
                  <a:lnTo>
                    <a:pt x="977" y="26"/>
                  </a:lnTo>
                  <a:lnTo>
                    <a:pt x="978" y="25"/>
                  </a:lnTo>
                  <a:lnTo>
                    <a:pt x="978" y="24"/>
                  </a:lnTo>
                  <a:lnTo>
                    <a:pt x="979" y="24"/>
                  </a:lnTo>
                  <a:lnTo>
                    <a:pt x="980" y="25"/>
                  </a:lnTo>
                  <a:lnTo>
                    <a:pt x="981" y="26"/>
                  </a:lnTo>
                  <a:lnTo>
                    <a:pt x="981" y="25"/>
                  </a:lnTo>
                  <a:lnTo>
                    <a:pt x="982" y="24"/>
                  </a:lnTo>
                  <a:lnTo>
                    <a:pt x="981" y="23"/>
                  </a:lnTo>
                  <a:lnTo>
                    <a:pt x="981" y="21"/>
                  </a:lnTo>
                  <a:lnTo>
                    <a:pt x="981" y="20"/>
                  </a:lnTo>
                  <a:lnTo>
                    <a:pt x="983" y="19"/>
                  </a:lnTo>
                  <a:lnTo>
                    <a:pt x="983" y="18"/>
                  </a:lnTo>
                  <a:lnTo>
                    <a:pt x="982" y="16"/>
                  </a:lnTo>
                  <a:lnTo>
                    <a:pt x="981" y="15"/>
                  </a:lnTo>
                  <a:lnTo>
                    <a:pt x="982" y="12"/>
                  </a:lnTo>
                  <a:lnTo>
                    <a:pt x="983" y="12"/>
                  </a:lnTo>
                  <a:lnTo>
                    <a:pt x="984" y="12"/>
                  </a:lnTo>
                  <a:lnTo>
                    <a:pt x="985" y="13"/>
                  </a:lnTo>
                  <a:lnTo>
                    <a:pt x="985" y="14"/>
                  </a:lnTo>
                  <a:lnTo>
                    <a:pt x="985" y="15"/>
                  </a:lnTo>
                  <a:lnTo>
                    <a:pt x="986" y="15"/>
                  </a:lnTo>
                  <a:lnTo>
                    <a:pt x="988" y="15"/>
                  </a:lnTo>
                  <a:lnTo>
                    <a:pt x="989" y="13"/>
                  </a:lnTo>
                  <a:lnTo>
                    <a:pt x="990" y="11"/>
                  </a:lnTo>
                  <a:lnTo>
                    <a:pt x="991" y="12"/>
                  </a:lnTo>
                  <a:lnTo>
                    <a:pt x="992" y="12"/>
                  </a:lnTo>
                  <a:lnTo>
                    <a:pt x="991" y="13"/>
                  </a:lnTo>
                  <a:lnTo>
                    <a:pt x="991" y="14"/>
                  </a:lnTo>
                  <a:lnTo>
                    <a:pt x="990" y="15"/>
                  </a:lnTo>
                  <a:lnTo>
                    <a:pt x="989" y="15"/>
                  </a:lnTo>
                  <a:lnTo>
                    <a:pt x="990" y="16"/>
                  </a:lnTo>
                  <a:lnTo>
                    <a:pt x="991" y="17"/>
                  </a:lnTo>
                  <a:lnTo>
                    <a:pt x="988" y="19"/>
                  </a:lnTo>
                  <a:lnTo>
                    <a:pt x="987" y="19"/>
                  </a:lnTo>
                  <a:lnTo>
                    <a:pt x="986" y="20"/>
                  </a:lnTo>
                  <a:lnTo>
                    <a:pt x="985" y="21"/>
                  </a:lnTo>
                  <a:lnTo>
                    <a:pt x="986" y="22"/>
                  </a:lnTo>
                  <a:lnTo>
                    <a:pt x="987" y="22"/>
                  </a:lnTo>
                  <a:lnTo>
                    <a:pt x="988" y="23"/>
                  </a:lnTo>
                  <a:lnTo>
                    <a:pt x="989" y="23"/>
                  </a:lnTo>
                  <a:lnTo>
                    <a:pt x="990" y="23"/>
                  </a:lnTo>
                  <a:lnTo>
                    <a:pt x="988" y="25"/>
                  </a:lnTo>
                  <a:lnTo>
                    <a:pt x="985" y="26"/>
                  </a:lnTo>
                  <a:lnTo>
                    <a:pt x="983" y="28"/>
                  </a:lnTo>
                  <a:lnTo>
                    <a:pt x="982" y="28"/>
                  </a:lnTo>
                  <a:lnTo>
                    <a:pt x="981" y="28"/>
                  </a:lnTo>
                  <a:lnTo>
                    <a:pt x="981" y="30"/>
                  </a:lnTo>
                  <a:lnTo>
                    <a:pt x="980" y="30"/>
                  </a:lnTo>
                  <a:lnTo>
                    <a:pt x="980" y="31"/>
                  </a:lnTo>
                  <a:lnTo>
                    <a:pt x="980" y="33"/>
                  </a:lnTo>
                  <a:lnTo>
                    <a:pt x="980" y="34"/>
                  </a:lnTo>
                  <a:lnTo>
                    <a:pt x="980" y="35"/>
                  </a:lnTo>
                  <a:lnTo>
                    <a:pt x="980" y="39"/>
                  </a:lnTo>
                  <a:lnTo>
                    <a:pt x="980" y="40"/>
                  </a:lnTo>
                  <a:lnTo>
                    <a:pt x="982" y="41"/>
                  </a:lnTo>
                  <a:lnTo>
                    <a:pt x="983" y="43"/>
                  </a:lnTo>
                  <a:lnTo>
                    <a:pt x="983" y="44"/>
                  </a:lnTo>
                  <a:lnTo>
                    <a:pt x="985" y="48"/>
                  </a:lnTo>
                  <a:lnTo>
                    <a:pt x="986" y="50"/>
                  </a:lnTo>
                  <a:lnTo>
                    <a:pt x="986" y="51"/>
                  </a:lnTo>
                  <a:lnTo>
                    <a:pt x="987" y="55"/>
                  </a:lnTo>
                  <a:lnTo>
                    <a:pt x="987" y="57"/>
                  </a:lnTo>
                  <a:lnTo>
                    <a:pt x="988" y="57"/>
                  </a:lnTo>
                  <a:lnTo>
                    <a:pt x="988" y="58"/>
                  </a:lnTo>
                  <a:lnTo>
                    <a:pt x="989" y="58"/>
                  </a:lnTo>
                  <a:lnTo>
                    <a:pt x="990" y="57"/>
                  </a:lnTo>
                  <a:lnTo>
                    <a:pt x="991" y="56"/>
                  </a:lnTo>
                  <a:lnTo>
                    <a:pt x="991" y="55"/>
                  </a:lnTo>
                  <a:lnTo>
                    <a:pt x="991" y="53"/>
                  </a:lnTo>
                  <a:lnTo>
                    <a:pt x="990" y="51"/>
                  </a:lnTo>
                  <a:lnTo>
                    <a:pt x="990" y="49"/>
                  </a:lnTo>
                  <a:lnTo>
                    <a:pt x="989" y="48"/>
                  </a:lnTo>
                  <a:lnTo>
                    <a:pt x="989" y="47"/>
                  </a:lnTo>
                  <a:lnTo>
                    <a:pt x="989" y="44"/>
                  </a:lnTo>
                  <a:lnTo>
                    <a:pt x="989" y="43"/>
                  </a:lnTo>
                  <a:lnTo>
                    <a:pt x="989" y="42"/>
                  </a:lnTo>
                  <a:lnTo>
                    <a:pt x="989" y="41"/>
                  </a:lnTo>
                  <a:lnTo>
                    <a:pt x="989" y="40"/>
                  </a:lnTo>
                  <a:lnTo>
                    <a:pt x="989" y="39"/>
                  </a:lnTo>
                  <a:lnTo>
                    <a:pt x="990" y="40"/>
                  </a:lnTo>
                  <a:lnTo>
                    <a:pt x="990" y="39"/>
                  </a:lnTo>
                  <a:lnTo>
                    <a:pt x="991" y="39"/>
                  </a:lnTo>
                  <a:lnTo>
                    <a:pt x="991" y="38"/>
                  </a:lnTo>
                  <a:lnTo>
                    <a:pt x="990" y="37"/>
                  </a:lnTo>
                  <a:lnTo>
                    <a:pt x="990" y="36"/>
                  </a:lnTo>
                  <a:lnTo>
                    <a:pt x="992" y="35"/>
                  </a:lnTo>
                  <a:lnTo>
                    <a:pt x="992" y="34"/>
                  </a:lnTo>
                  <a:lnTo>
                    <a:pt x="993" y="33"/>
                  </a:lnTo>
                  <a:lnTo>
                    <a:pt x="994" y="34"/>
                  </a:lnTo>
                  <a:lnTo>
                    <a:pt x="995" y="34"/>
                  </a:lnTo>
                  <a:lnTo>
                    <a:pt x="996" y="34"/>
                  </a:lnTo>
                  <a:lnTo>
                    <a:pt x="997" y="34"/>
                  </a:lnTo>
                  <a:lnTo>
                    <a:pt x="997" y="36"/>
                  </a:lnTo>
                  <a:lnTo>
                    <a:pt x="998" y="35"/>
                  </a:lnTo>
                  <a:lnTo>
                    <a:pt x="997" y="34"/>
                  </a:lnTo>
                  <a:lnTo>
                    <a:pt x="997" y="32"/>
                  </a:lnTo>
                  <a:lnTo>
                    <a:pt x="997" y="31"/>
                  </a:lnTo>
                  <a:lnTo>
                    <a:pt x="997" y="32"/>
                  </a:lnTo>
                  <a:lnTo>
                    <a:pt x="998" y="32"/>
                  </a:lnTo>
                  <a:lnTo>
                    <a:pt x="998" y="33"/>
                  </a:lnTo>
                  <a:lnTo>
                    <a:pt x="998" y="32"/>
                  </a:lnTo>
                  <a:lnTo>
                    <a:pt x="998" y="31"/>
                  </a:lnTo>
                  <a:lnTo>
                    <a:pt x="998" y="30"/>
                  </a:lnTo>
                  <a:lnTo>
                    <a:pt x="1000" y="32"/>
                  </a:lnTo>
                  <a:lnTo>
                    <a:pt x="1000" y="31"/>
                  </a:lnTo>
                  <a:lnTo>
                    <a:pt x="1000" y="30"/>
                  </a:lnTo>
                  <a:lnTo>
                    <a:pt x="1001" y="30"/>
                  </a:lnTo>
                  <a:lnTo>
                    <a:pt x="1001" y="31"/>
                  </a:lnTo>
                  <a:lnTo>
                    <a:pt x="1002" y="31"/>
                  </a:lnTo>
                  <a:lnTo>
                    <a:pt x="1002" y="32"/>
                  </a:lnTo>
                  <a:lnTo>
                    <a:pt x="1001" y="32"/>
                  </a:lnTo>
                  <a:lnTo>
                    <a:pt x="1001" y="33"/>
                  </a:lnTo>
                  <a:lnTo>
                    <a:pt x="1000" y="34"/>
                  </a:lnTo>
                  <a:lnTo>
                    <a:pt x="1000" y="35"/>
                  </a:lnTo>
                  <a:lnTo>
                    <a:pt x="1000" y="36"/>
                  </a:lnTo>
                  <a:lnTo>
                    <a:pt x="1001" y="36"/>
                  </a:lnTo>
                  <a:lnTo>
                    <a:pt x="1001" y="35"/>
                  </a:lnTo>
                  <a:lnTo>
                    <a:pt x="1002" y="35"/>
                  </a:lnTo>
                  <a:lnTo>
                    <a:pt x="1004" y="34"/>
                  </a:lnTo>
                  <a:lnTo>
                    <a:pt x="1004" y="35"/>
                  </a:lnTo>
                  <a:lnTo>
                    <a:pt x="1005" y="35"/>
                  </a:lnTo>
                  <a:lnTo>
                    <a:pt x="1003" y="36"/>
                  </a:lnTo>
                  <a:lnTo>
                    <a:pt x="1002" y="37"/>
                  </a:lnTo>
                  <a:lnTo>
                    <a:pt x="1002" y="38"/>
                  </a:lnTo>
                  <a:lnTo>
                    <a:pt x="1002" y="39"/>
                  </a:lnTo>
                  <a:lnTo>
                    <a:pt x="1005" y="38"/>
                  </a:lnTo>
                  <a:lnTo>
                    <a:pt x="1006" y="38"/>
                  </a:lnTo>
                  <a:lnTo>
                    <a:pt x="1006" y="39"/>
                  </a:lnTo>
                  <a:lnTo>
                    <a:pt x="1005" y="40"/>
                  </a:lnTo>
                  <a:lnTo>
                    <a:pt x="1004" y="40"/>
                  </a:lnTo>
                  <a:lnTo>
                    <a:pt x="1004" y="41"/>
                  </a:lnTo>
                  <a:lnTo>
                    <a:pt x="1002" y="43"/>
                  </a:lnTo>
                  <a:lnTo>
                    <a:pt x="1002" y="44"/>
                  </a:lnTo>
                  <a:lnTo>
                    <a:pt x="1003" y="45"/>
                  </a:lnTo>
                  <a:lnTo>
                    <a:pt x="1003" y="44"/>
                  </a:lnTo>
                  <a:lnTo>
                    <a:pt x="1004" y="43"/>
                  </a:lnTo>
                  <a:lnTo>
                    <a:pt x="1006" y="42"/>
                  </a:lnTo>
                  <a:lnTo>
                    <a:pt x="1006" y="43"/>
                  </a:lnTo>
                  <a:lnTo>
                    <a:pt x="1005" y="44"/>
                  </a:lnTo>
                  <a:lnTo>
                    <a:pt x="1005" y="45"/>
                  </a:lnTo>
                  <a:lnTo>
                    <a:pt x="1004" y="46"/>
                  </a:lnTo>
                  <a:lnTo>
                    <a:pt x="1004" y="47"/>
                  </a:lnTo>
                  <a:lnTo>
                    <a:pt x="1005" y="46"/>
                  </a:lnTo>
                  <a:lnTo>
                    <a:pt x="1006" y="45"/>
                  </a:lnTo>
                  <a:lnTo>
                    <a:pt x="1008" y="44"/>
                  </a:lnTo>
                  <a:lnTo>
                    <a:pt x="1009" y="44"/>
                  </a:lnTo>
                  <a:lnTo>
                    <a:pt x="1008" y="45"/>
                  </a:lnTo>
                  <a:lnTo>
                    <a:pt x="1005" y="49"/>
                  </a:lnTo>
                  <a:lnTo>
                    <a:pt x="1004" y="50"/>
                  </a:lnTo>
                  <a:lnTo>
                    <a:pt x="1004" y="51"/>
                  </a:lnTo>
                  <a:lnTo>
                    <a:pt x="1003" y="50"/>
                  </a:lnTo>
                  <a:lnTo>
                    <a:pt x="1003" y="51"/>
                  </a:lnTo>
                  <a:lnTo>
                    <a:pt x="1003" y="52"/>
                  </a:lnTo>
                  <a:lnTo>
                    <a:pt x="1003" y="53"/>
                  </a:lnTo>
                  <a:lnTo>
                    <a:pt x="1004" y="53"/>
                  </a:lnTo>
                  <a:lnTo>
                    <a:pt x="1003" y="55"/>
                  </a:lnTo>
                  <a:lnTo>
                    <a:pt x="1004" y="55"/>
                  </a:lnTo>
                  <a:lnTo>
                    <a:pt x="1005" y="54"/>
                  </a:lnTo>
                  <a:lnTo>
                    <a:pt x="1005" y="51"/>
                  </a:lnTo>
                  <a:lnTo>
                    <a:pt x="1006" y="51"/>
                  </a:lnTo>
                  <a:lnTo>
                    <a:pt x="1006" y="52"/>
                  </a:lnTo>
                  <a:lnTo>
                    <a:pt x="1008" y="52"/>
                  </a:lnTo>
                  <a:lnTo>
                    <a:pt x="1009" y="52"/>
                  </a:lnTo>
                  <a:lnTo>
                    <a:pt x="1009" y="53"/>
                  </a:lnTo>
                  <a:lnTo>
                    <a:pt x="1008" y="53"/>
                  </a:lnTo>
                  <a:lnTo>
                    <a:pt x="1008" y="54"/>
                  </a:lnTo>
                  <a:lnTo>
                    <a:pt x="1009" y="54"/>
                  </a:lnTo>
                  <a:lnTo>
                    <a:pt x="1010" y="55"/>
                  </a:lnTo>
                  <a:lnTo>
                    <a:pt x="1012" y="56"/>
                  </a:lnTo>
                  <a:lnTo>
                    <a:pt x="1013" y="56"/>
                  </a:lnTo>
                  <a:lnTo>
                    <a:pt x="1012" y="58"/>
                  </a:lnTo>
                  <a:lnTo>
                    <a:pt x="1013" y="59"/>
                  </a:lnTo>
                  <a:lnTo>
                    <a:pt x="1013" y="60"/>
                  </a:lnTo>
                  <a:lnTo>
                    <a:pt x="1012" y="60"/>
                  </a:lnTo>
                  <a:lnTo>
                    <a:pt x="1010" y="60"/>
                  </a:lnTo>
                  <a:lnTo>
                    <a:pt x="1008" y="59"/>
                  </a:lnTo>
                  <a:lnTo>
                    <a:pt x="1007" y="58"/>
                  </a:lnTo>
                  <a:lnTo>
                    <a:pt x="1007" y="59"/>
                  </a:lnTo>
                  <a:lnTo>
                    <a:pt x="1008" y="60"/>
                  </a:lnTo>
                  <a:lnTo>
                    <a:pt x="1008" y="62"/>
                  </a:lnTo>
                  <a:lnTo>
                    <a:pt x="1009" y="63"/>
                  </a:lnTo>
                  <a:lnTo>
                    <a:pt x="1010" y="63"/>
                  </a:lnTo>
                  <a:lnTo>
                    <a:pt x="1012" y="63"/>
                  </a:lnTo>
                  <a:lnTo>
                    <a:pt x="1013" y="64"/>
                  </a:lnTo>
                  <a:lnTo>
                    <a:pt x="1012" y="65"/>
                  </a:lnTo>
                  <a:lnTo>
                    <a:pt x="1010" y="65"/>
                  </a:lnTo>
                  <a:lnTo>
                    <a:pt x="1010" y="66"/>
                  </a:lnTo>
                  <a:lnTo>
                    <a:pt x="1009" y="66"/>
                  </a:lnTo>
                  <a:lnTo>
                    <a:pt x="1006" y="68"/>
                  </a:lnTo>
                  <a:lnTo>
                    <a:pt x="1005" y="69"/>
                  </a:lnTo>
                  <a:lnTo>
                    <a:pt x="1003" y="70"/>
                  </a:lnTo>
                  <a:lnTo>
                    <a:pt x="1003" y="69"/>
                  </a:lnTo>
                  <a:lnTo>
                    <a:pt x="1002" y="67"/>
                  </a:lnTo>
                  <a:lnTo>
                    <a:pt x="1002" y="66"/>
                  </a:lnTo>
                  <a:lnTo>
                    <a:pt x="1002" y="67"/>
                  </a:lnTo>
                  <a:lnTo>
                    <a:pt x="1002" y="69"/>
                  </a:lnTo>
                  <a:lnTo>
                    <a:pt x="1002" y="71"/>
                  </a:lnTo>
                  <a:lnTo>
                    <a:pt x="1002" y="72"/>
                  </a:lnTo>
                  <a:lnTo>
                    <a:pt x="1001" y="72"/>
                  </a:lnTo>
                  <a:lnTo>
                    <a:pt x="999" y="72"/>
                  </a:lnTo>
                  <a:lnTo>
                    <a:pt x="999" y="73"/>
                  </a:lnTo>
                  <a:lnTo>
                    <a:pt x="1000" y="73"/>
                  </a:lnTo>
                  <a:lnTo>
                    <a:pt x="1001" y="73"/>
                  </a:lnTo>
                  <a:lnTo>
                    <a:pt x="1005" y="70"/>
                  </a:lnTo>
                  <a:lnTo>
                    <a:pt x="1006" y="70"/>
                  </a:lnTo>
                  <a:lnTo>
                    <a:pt x="1008" y="70"/>
                  </a:lnTo>
                  <a:lnTo>
                    <a:pt x="1009" y="71"/>
                  </a:lnTo>
                  <a:lnTo>
                    <a:pt x="1010" y="72"/>
                  </a:lnTo>
                  <a:lnTo>
                    <a:pt x="1010" y="71"/>
                  </a:lnTo>
                  <a:lnTo>
                    <a:pt x="1009" y="70"/>
                  </a:lnTo>
                  <a:lnTo>
                    <a:pt x="1008" y="69"/>
                  </a:lnTo>
                  <a:lnTo>
                    <a:pt x="1009" y="68"/>
                  </a:lnTo>
                  <a:lnTo>
                    <a:pt x="1010" y="68"/>
                  </a:lnTo>
                  <a:lnTo>
                    <a:pt x="1013" y="67"/>
                  </a:lnTo>
                  <a:lnTo>
                    <a:pt x="1014" y="66"/>
                  </a:lnTo>
                  <a:lnTo>
                    <a:pt x="1015" y="67"/>
                  </a:lnTo>
                  <a:lnTo>
                    <a:pt x="1015" y="68"/>
                  </a:lnTo>
                  <a:lnTo>
                    <a:pt x="1016" y="71"/>
                  </a:lnTo>
                  <a:lnTo>
                    <a:pt x="1017" y="72"/>
                  </a:lnTo>
                  <a:lnTo>
                    <a:pt x="1016" y="72"/>
                  </a:lnTo>
                  <a:lnTo>
                    <a:pt x="1015" y="73"/>
                  </a:lnTo>
                  <a:lnTo>
                    <a:pt x="1010" y="76"/>
                  </a:lnTo>
                  <a:lnTo>
                    <a:pt x="1010" y="77"/>
                  </a:lnTo>
                  <a:lnTo>
                    <a:pt x="1009" y="77"/>
                  </a:lnTo>
                  <a:lnTo>
                    <a:pt x="1008" y="78"/>
                  </a:lnTo>
                  <a:lnTo>
                    <a:pt x="1009" y="78"/>
                  </a:lnTo>
                  <a:lnTo>
                    <a:pt x="1010" y="79"/>
                  </a:lnTo>
                  <a:lnTo>
                    <a:pt x="1013" y="77"/>
                  </a:lnTo>
                  <a:lnTo>
                    <a:pt x="1015" y="75"/>
                  </a:lnTo>
                  <a:lnTo>
                    <a:pt x="1016" y="75"/>
                  </a:lnTo>
                  <a:lnTo>
                    <a:pt x="1016" y="76"/>
                  </a:lnTo>
                  <a:lnTo>
                    <a:pt x="1015" y="77"/>
                  </a:lnTo>
                  <a:lnTo>
                    <a:pt x="1014" y="78"/>
                  </a:lnTo>
                  <a:lnTo>
                    <a:pt x="1014" y="79"/>
                  </a:lnTo>
                  <a:lnTo>
                    <a:pt x="1014" y="80"/>
                  </a:lnTo>
                  <a:lnTo>
                    <a:pt x="1014" y="81"/>
                  </a:lnTo>
                  <a:lnTo>
                    <a:pt x="1015" y="80"/>
                  </a:lnTo>
                  <a:lnTo>
                    <a:pt x="1016" y="78"/>
                  </a:lnTo>
                  <a:lnTo>
                    <a:pt x="1017" y="77"/>
                  </a:lnTo>
                  <a:lnTo>
                    <a:pt x="1018" y="77"/>
                  </a:lnTo>
                  <a:lnTo>
                    <a:pt x="1018" y="78"/>
                  </a:lnTo>
                  <a:lnTo>
                    <a:pt x="1018" y="79"/>
                  </a:lnTo>
                  <a:lnTo>
                    <a:pt x="1018" y="78"/>
                  </a:lnTo>
                  <a:lnTo>
                    <a:pt x="1019" y="78"/>
                  </a:lnTo>
                  <a:lnTo>
                    <a:pt x="1019" y="76"/>
                  </a:lnTo>
                  <a:lnTo>
                    <a:pt x="1020" y="77"/>
                  </a:lnTo>
                  <a:lnTo>
                    <a:pt x="1021" y="79"/>
                  </a:lnTo>
                  <a:lnTo>
                    <a:pt x="1020" y="79"/>
                  </a:lnTo>
                  <a:lnTo>
                    <a:pt x="1019" y="79"/>
                  </a:lnTo>
                  <a:lnTo>
                    <a:pt x="1019" y="80"/>
                  </a:lnTo>
                  <a:lnTo>
                    <a:pt x="1019" y="81"/>
                  </a:lnTo>
                  <a:lnTo>
                    <a:pt x="1018" y="82"/>
                  </a:lnTo>
                  <a:lnTo>
                    <a:pt x="1018" y="83"/>
                  </a:lnTo>
                  <a:lnTo>
                    <a:pt x="1018" y="85"/>
                  </a:lnTo>
                  <a:lnTo>
                    <a:pt x="1017" y="85"/>
                  </a:lnTo>
                  <a:lnTo>
                    <a:pt x="1018" y="85"/>
                  </a:lnTo>
                  <a:lnTo>
                    <a:pt x="1019" y="86"/>
                  </a:lnTo>
                  <a:lnTo>
                    <a:pt x="1020" y="88"/>
                  </a:lnTo>
                  <a:lnTo>
                    <a:pt x="1019" y="89"/>
                  </a:lnTo>
                  <a:lnTo>
                    <a:pt x="1020" y="89"/>
                  </a:lnTo>
                  <a:lnTo>
                    <a:pt x="1020" y="90"/>
                  </a:lnTo>
                  <a:lnTo>
                    <a:pt x="1019" y="91"/>
                  </a:lnTo>
                  <a:lnTo>
                    <a:pt x="1018" y="93"/>
                  </a:lnTo>
                  <a:lnTo>
                    <a:pt x="1017" y="93"/>
                  </a:lnTo>
                  <a:lnTo>
                    <a:pt x="1016" y="91"/>
                  </a:lnTo>
                  <a:lnTo>
                    <a:pt x="1015" y="91"/>
                  </a:lnTo>
                  <a:lnTo>
                    <a:pt x="1015" y="93"/>
                  </a:lnTo>
                  <a:lnTo>
                    <a:pt x="1016" y="93"/>
                  </a:lnTo>
                  <a:lnTo>
                    <a:pt x="1017" y="94"/>
                  </a:lnTo>
                  <a:lnTo>
                    <a:pt x="1019" y="94"/>
                  </a:lnTo>
                  <a:lnTo>
                    <a:pt x="1020" y="93"/>
                  </a:lnTo>
                  <a:lnTo>
                    <a:pt x="1021" y="93"/>
                  </a:lnTo>
                  <a:lnTo>
                    <a:pt x="1022" y="91"/>
                  </a:lnTo>
                  <a:lnTo>
                    <a:pt x="1022" y="90"/>
                  </a:lnTo>
                  <a:lnTo>
                    <a:pt x="1023" y="90"/>
                  </a:lnTo>
                  <a:lnTo>
                    <a:pt x="1023" y="91"/>
                  </a:lnTo>
                  <a:lnTo>
                    <a:pt x="1023" y="93"/>
                  </a:lnTo>
                  <a:lnTo>
                    <a:pt x="1022" y="93"/>
                  </a:lnTo>
                  <a:lnTo>
                    <a:pt x="1022" y="95"/>
                  </a:lnTo>
                  <a:lnTo>
                    <a:pt x="1020" y="96"/>
                  </a:lnTo>
                  <a:lnTo>
                    <a:pt x="1020" y="97"/>
                  </a:lnTo>
                  <a:lnTo>
                    <a:pt x="1021" y="97"/>
                  </a:lnTo>
                  <a:lnTo>
                    <a:pt x="1022" y="96"/>
                  </a:lnTo>
                  <a:lnTo>
                    <a:pt x="1022" y="97"/>
                  </a:lnTo>
                  <a:lnTo>
                    <a:pt x="1023" y="97"/>
                  </a:lnTo>
                  <a:lnTo>
                    <a:pt x="1023" y="96"/>
                  </a:lnTo>
                  <a:lnTo>
                    <a:pt x="1023" y="95"/>
                  </a:lnTo>
                  <a:lnTo>
                    <a:pt x="1024" y="95"/>
                  </a:lnTo>
                  <a:lnTo>
                    <a:pt x="1025" y="96"/>
                  </a:lnTo>
                  <a:lnTo>
                    <a:pt x="1026" y="97"/>
                  </a:lnTo>
                  <a:lnTo>
                    <a:pt x="1027" y="96"/>
                  </a:lnTo>
                  <a:lnTo>
                    <a:pt x="1028" y="97"/>
                  </a:lnTo>
                  <a:lnTo>
                    <a:pt x="1027" y="97"/>
                  </a:lnTo>
                  <a:lnTo>
                    <a:pt x="1026" y="97"/>
                  </a:lnTo>
                  <a:lnTo>
                    <a:pt x="1025" y="98"/>
                  </a:lnTo>
                  <a:lnTo>
                    <a:pt x="1024" y="99"/>
                  </a:lnTo>
                  <a:lnTo>
                    <a:pt x="1023" y="99"/>
                  </a:lnTo>
                  <a:lnTo>
                    <a:pt x="1021" y="98"/>
                  </a:lnTo>
                  <a:lnTo>
                    <a:pt x="1021" y="99"/>
                  </a:lnTo>
                  <a:lnTo>
                    <a:pt x="1022" y="99"/>
                  </a:lnTo>
                  <a:lnTo>
                    <a:pt x="1022" y="100"/>
                  </a:lnTo>
                  <a:lnTo>
                    <a:pt x="1023" y="100"/>
                  </a:lnTo>
                  <a:lnTo>
                    <a:pt x="1024" y="100"/>
                  </a:lnTo>
                  <a:lnTo>
                    <a:pt x="1025" y="99"/>
                  </a:lnTo>
                  <a:lnTo>
                    <a:pt x="1026" y="99"/>
                  </a:lnTo>
                  <a:lnTo>
                    <a:pt x="1026" y="100"/>
                  </a:lnTo>
                  <a:lnTo>
                    <a:pt x="1028" y="100"/>
                  </a:lnTo>
                  <a:lnTo>
                    <a:pt x="1028" y="101"/>
                  </a:lnTo>
                  <a:lnTo>
                    <a:pt x="1027" y="101"/>
                  </a:lnTo>
                  <a:lnTo>
                    <a:pt x="1026" y="101"/>
                  </a:lnTo>
                  <a:lnTo>
                    <a:pt x="1026" y="102"/>
                  </a:lnTo>
                  <a:lnTo>
                    <a:pt x="1028" y="102"/>
                  </a:lnTo>
                  <a:lnTo>
                    <a:pt x="1028" y="103"/>
                  </a:lnTo>
                  <a:lnTo>
                    <a:pt x="1027" y="104"/>
                  </a:lnTo>
                  <a:lnTo>
                    <a:pt x="1026" y="104"/>
                  </a:lnTo>
                  <a:lnTo>
                    <a:pt x="1025" y="105"/>
                  </a:lnTo>
                  <a:lnTo>
                    <a:pt x="1024" y="104"/>
                  </a:lnTo>
                  <a:lnTo>
                    <a:pt x="1023" y="104"/>
                  </a:lnTo>
                  <a:lnTo>
                    <a:pt x="1023" y="105"/>
                  </a:lnTo>
                  <a:lnTo>
                    <a:pt x="1025" y="106"/>
                  </a:lnTo>
                  <a:lnTo>
                    <a:pt x="1025" y="109"/>
                  </a:lnTo>
                  <a:lnTo>
                    <a:pt x="1025" y="111"/>
                  </a:lnTo>
                  <a:lnTo>
                    <a:pt x="1026" y="108"/>
                  </a:lnTo>
                  <a:lnTo>
                    <a:pt x="1026" y="107"/>
                  </a:lnTo>
                  <a:lnTo>
                    <a:pt x="1027" y="107"/>
                  </a:lnTo>
                  <a:lnTo>
                    <a:pt x="1027" y="108"/>
                  </a:lnTo>
                  <a:lnTo>
                    <a:pt x="1028" y="108"/>
                  </a:lnTo>
                  <a:lnTo>
                    <a:pt x="1028" y="109"/>
                  </a:lnTo>
                  <a:lnTo>
                    <a:pt x="1027" y="110"/>
                  </a:lnTo>
                  <a:lnTo>
                    <a:pt x="1027" y="111"/>
                  </a:lnTo>
                  <a:lnTo>
                    <a:pt x="1029" y="110"/>
                  </a:lnTo>
                  <a:lnTo>
                    <a:pt x="1030" y="109"/>
                  </a:lnTo>
                  <a:lnTo>
                    <a:pt x="1030" y="110"/>
                  </a:lnTo>
                  <a:lnTo>
                    <a:pt x="1031" y="110"/>
                  </a:lnTo>
                  <a:lnTo>
                    <a:pt x="1031" y="111"/>
                  </a:lnTo>
                  <a:lnTo>
                    <a:pt x="1032" y="111"/>
                  </a:lnTo>
                  <a:lnTo>
                    <a:pt x="1033" y="111"/>
                  </a:lnTo>
                  <a:lnTo>
                    <a:pt x="1034" y="112"/>
                  </a:lnTo>
                  <a:lnTo>
                    <a:pt x="1033" y="117"/>
                  </a:lnTo>
                  <a:lnTo>
                    <a:pt x="1033" y="118"/>
                  </a:lnTo>
                  <a:lnTo>
                    <a:pt x="1032" y="119"/>
                  </a:lnTo>
                  <a:lnTo>
                    <a:pt x="1032" y="120"/>
                  </a:lnTo>
                  <a:lnTo>
                    <a:pt x="1032" y="122"/>
                  </a:lnTo>
                  <a:lnTo>
                    <a:pt x="1031" y="122"/>
                  </a:lnTo>
                  <a:lnTo>
                    <a:pt x="1030" y="122"/>
                  </a:lnTo>
                  <a:lnTo>
                    <a:pt x="1030" y="124"/>
                  </a:lnTo>
                  <a:lnTo>
                    <a:pt x="1029" y="124"/>
                  </a:lnTo>
                  <a:lnTo>
                    <a:pt x="1029" y="122"/>
                  </a:lnTo>
                  <a:lnTo>
                    <a:pt x="1028" y="122"/>
                  </a:lnTo>
                  <a:lnTo>
                    <a:pt x="1028" y="121"/>
                  </a:lnTo>
                  <a:lnTo>
                    <a:pt x="1027" y="121"/>
                  </a:lnTo>
                  <a:lnTo>
                    <a:pt x="1027" y="124"/>
                  </a:lnTo>
                  <a:lnTo>
                    <a:pt x="1026" y="126"/>
                  </a:lnTo>
                  <a:lnTo>
                    <a:pt x="1025" y="126"/>
                  </a:lnTo>
                  <a:lnTo>
                    <a:pt x="1024" y="126"/>
                  </a:lnTo>
                  <a:lnTo>
                    <a:pt x="1024" y="127"/>
                  </a:lnTo>
                  <a:lnTo>
                    <a:pt x="1025" y="127"/>
                  </a:lnTo>
                  <a:lnTo>
                    <a:pt x="1024" y="128"/>
                  </a:lnTo>
                  <a:lnTo>
                    <a:pt x="1023" y="127"/>
                  </a:lnTo>
                  <a:lnTo>
                    <a:pt x="1023" y="125"/>
                  </a:lnTo>
                  <a:lnTo>
                    <a:pt x="1023" y="124"/>
                  </a:lnTo>
                  <a:lnTo>
                    <a:pt x="1023" y="122"/>
                  </a:lnTo>
                  <a:lnTo>
                    <a:pt x="1023" y="121"/>
                  </a:lnTo>
                  <a:lnTo>
                    <a:pt x="1024" y="121"/>
                  </a:lnTo>
                  <a:lnTo>
                    <a:pt x="1023" y="121"/>
                  </a:lnTo>
                  <a:lnTo>
                    <a:pt x="1022" y="121"/>
                  </a:lnTo>
                  <a:lnTo>
                    <a:pt x="1022" y="120"/>
                  </a:lnTo>
                  <a:lnTo>
                    <a:pt x="1021" y="120"/>
                  </a:lnTo>
                  <a:lnTo>
                    <a:pt x="1021" y="119"/>
                  </a:lnTo>
                  <a:lnTo>
                    <a:pt x="1019" y="119"/>
                  </a:lnTo>
                  <a:lnTo>
                    <a:pt x="1018" y="119"/>
                  </a:lnTo>
                  <a:lnTo>
                    <a:pt x="1018" y="120"/>
                  </a:lnTo>
                  <a:lnTo>
                    <a:pt x="1015" y="125"/>
                  </a:lnTo>
                  <a:lnTo>
                    <a:pt x="1014" y="126"/>
                  </a:lnTo>
                  <a:lnTo>
                    <a:pt x="1012" y="127"/>
                  </a:lnTo>
                  <a:lnTo>
                    <a:pt x="1010" y="127"/>
                  </a:lnTo>
                  <a:lnTo>
                    <a:pt x="1009" y="126"/>
                  </a:lnTo>
                  <a:lnTo>
                    <a:pt x="1009" y="125"/>
                  </a:lnTo>
                  <a:lnTo>
                    <a:pt x="1006" y="117"/>
                  </a:lnTo>
                  <a:lnTo>
                    <a:pt x="1004" y="113"/>
                  </a:lnTo>
                  <a:lnTo>
                    <a:pt x="1003" y="111"/>
                  </a:lnTo>
                  <a:lnTo>
                    <a:pt x="1002" y="109"/>
                  </a:lnTo>
                  <a:lnTo>
                    <a:pt x="1000" y="101"/>
                  </a:lnTo>
                  <a:lnTo>
                    <a:pt x="999" y="93"/>
                  </a:lnTo>
                  <a:lnTo>
                    <a:pt x="998" y="93"/>
                  </a:lnTo>
                  <a:lnTo>
                    <a:pt x="997" y="93"/>
                  </a:lnTo>
                  <a:lnTo>
                    <a:pt x="996" y="94"/>
                  </a:lnTo>
                  <a:lnTo>
                    <a:pt x="996" y="96"/>
                  </a:lnTo>
                  <a:lnTo>
                    <a:pt x="995" y="97"/>
                  </a:lnTo>
                  <a:lnTo>
                    <a:pt x="995" y="98"/>
                  </a:lnTo>
                  <a:lnTo>
                    <a:pt x="996" y="100"/>
                  </a:lnTo>
                  <a:lnTo>
                    <a:pt x="996" y="101"/>
                  </a:lnTo>
                  <a:lnTo>
                    <a:pt x="996" y="103"/>
                  </a:lnTo>
                  <a:lnTo>
                    <a:pt x="997" y="104"/>
                  </a:lnTo>
                  <a:lnTo>
                    <a:pt x="996" y="105"/>
                  </a:lnTo>
                  <a:lnTo>
                    <a:pt x="996" y="106"/>
                  </a:lnTo>
                  <a:lnTo>
                    <a:pt x="997" y="107"/>
                  </a:lnTo>
                  <a:lnTo>
                    <a:pt x="997" y="108"/>
                  </a:lnTo>
                  <a:lnTo>
                    <a:pt x="998" y="110"/>
                  </a:lnTo>
                  <a:lnTo>
                    <a:pt x="999" y="112"/>
                  </a:lnTo>
                  <a:lnTo>
                    <a:pt x="1000" y="114"/>
                  </a:lnTo>
                  <a:lnTo>
                    <a:pt x="1002" y="117"/>
                  </a:lnTo>
                  <a:lnTo>
                    <a:pt x="1001" y="119"/>
                  </a:lnTo>
                  <a:lnTo>
                    <a:pt x="1002" y="121"/>
                  </a:lnTo>
                  <a:lnTo>
                    <a:pt x="1002" y="125"/>
                  </a:lnTo>
                  <a:lnTo>
                    <a:pt x="1003" y="128"/>
                  </a:lnTo>
                  <a:lnTo>
                    <a:pt x="1003" y="130"/>
                  </a:lnTo>
                  <a:lnTo>
                    <a:pt x="1003" y="131"/>
                  </a:lnTo>
                  <a:lnTo>
                    <a:pt x="1002" y="132"/>
                  </a:lnTo>
                  <a:lnTo>
                    <a:pt x="1000" y="132"/>
                  </a:lnTo>
                  <a:lnTo>
                    <a:pt x="999" y="132"/>
                  </a:lnTo>
                  <a:lnTo>
                    <a:pt x="998" y="132"/>
                  </a:lnTo>
                  <a:lnTo>
                    <a:pt x="996" y="133"/>
                  </a:lnTo>
                  <a:lnTo>
                    <a:pt x="993" y="133"/>
                  </a:lnTo>
                  <a:lnTo>
                    <a:pt x="990" y="134"/>
                  </a:lnTo>
                  <a:lnTo>
                    <a:pt x="989" y="134"/>
                  </a:lnTo>
                  <a:lnTo>
                    <a:pt x="987" y="135"/>
                  </a:lnTo>
                  <a:lnTo>
                    <a:pt x="986" y="135"/>
                  </a:lnTo>
                  <a:lnTo>
                    <a:pt x="985" y="135"/>
                  </a:lnTo>
                  <a:lnTo>
                    <a:pt x="984" y="135"/>
                  </a:lnTo>
                  <a:lnTo>
                    <a:pt x="981" y="135"/>
                  </a:lnTo>
                  <a:lnTo>
                    <a:pt x="973" y="131"/>
                  </a:lnTo>
                  <a:lnTo>
                    <a:pt x="971" y="131"/>
                  </a:lnTo>
                  <a:lnTo>
                    <a:pt x="969" y="130"/>
                  </a:lnTo>
                  <a:lnTo>
                    <a:pt x="968" y="130"/>
                  </a:lnTo>
                  <a:lnTo>
                    <a:pt x="967" y="129"/>
                  </a:lnTo>
                  <a:lnTo>
                    <a:pt x="966" y="129"/>
                  </a:lnTo>
                  <a:lnTo>
                    <a:pt x="965" y="128"/>
                  </a:lnTo>
                  <a:lnTo>
                    <a:pt x="961" y="125"/>
                  </a:lnTo>
                  <a:lnTo>
                    <a:pt x="960" y="125"/>
                  </a:lnTo>
                  <a:lnTo>
                    <a:pt x="960" y="124"/>
                  </a:lnTo>
                  <a:lnTo>
                    <a:pt x="959" y="124"/>
                  </a:lnTo>
                  <a:lnTo>
                    <a:pt x="958" y="122"/>
                  </a:lnTo>
                  <a:lnTo>
                    <a:pt x="957" y="121"/>
                  </a:lnTo>
                  <a:lnTo>
                    <a:pt x="956" y="120"/>
                  </a:lnTo>
                  <a:lnTo>
                    <a:pt x="954" y="115"/>
                  </a:lnTo>
                  <a:lnTo>
                    <a:pt x="952" y="112"/>
                  </a:lnTo>
                  <a:lnTo>
                    <a:pt x="950" y="109"/>
                  </a:lnTo>
                  <a:lnTo>
                    <a:pt x="949" y="106"/>
                  </a:lnTo>
                  <a:lnTo>
                    <a:pt x="948" y="105"/>
                  </a:lnTo>
                  <a:lnTo>
                    <a:pt x="947" y="103"/>
                  </a:lnTo>
                  <a:lnTo>
                    <a:pt x="946" y="100"/>
                  </a:lnTo>
                  <a:lnTo>
                    <a:pt x="946" y="98"/>
                  </a:lnTo>
                  <a:lnTo>
                    <a:pt x="945" y="97"/>
                  </a:lnTo>
                  <a:lnTo>
                    <a:pt x="945" y="95"/>
                  </a:lnTo>
                  <a:lnTo>
                    <a:pt x="945" y="93"/>
                  </a:lnTo>
                  <a:lnTo>
                    <a:pt x="944" y="91"/>
                  </a:lnTo>
                  <a:lnTo>
                    <a:pt x="943" y="89"/>
                  </a:lnTo>
                  <a:lnTo>
                    <a:pt x="942" y="88"/>
                  </a:lnTo>
                  <a:lnTo>
                    <a:pt x="937" y="84"/>
                  </a:lnTo>
                  <a:lnTo>
                    <a:pt x="937" y="83"/>
                  </a:lnTo>
                  <a:lnTo>
                    <a:pt x="934" y="81"/>
                  </a:lnTo>
                  <a:lnTo>
                    <a:pt x="933" y="80"/>
                  </a:lnTo>
                  <a:lnTo>
                    <a:pt x="932" y="80"/>
                  </a:lnTo>
                  <a:lnTo>
                    <a:pt x="931" y="78"/>
                  </a:lnTo>
                  <a:lnTo>
                    <a:pt x="929" y="77"/>
                  </a:lnTo>
                  <a:lnTo>
                    <a:pt x="929" y="75"/>
                  </a:lnTo>
                  <a:lnTo>
                    <a:pt x="928" y="74"/>
                  </a:lnTo>
                  <a:lnTo>
                    <a:pt x="928" y="73"/>
                  </a:lnTo>
                  <a:lnTo>
                    <a:pt x="928" y="74"/>
                  </a:lnTo>
                  <a:lnTo>
                    <a:pt x="927" y="74"/>
                  </a:lnTo>
                  <a:lnTo>
                    <a:pt x="926" y="74"/>
                  </a:lnTo>
                  <a:lnTo>
                    <a:pt x="926" y="73"/>
                  </a:lnTo>
                  <a:lnTo>
                    <a:pt x="925" y="71"/>
                  </a:lnTo>
                  <a:lnTo>
                    <a:pt x="925" y="70"/>
                  </a:lnTo>
                  <a:lnTo>
                    <a:pt x="926" y="68"/>
                  </a:lnTo>
                  <a:lnTo>
                    <a:pt x="926" y="67"/>
                  </a:lnTo>
                  <a:lnTo>
                    <a:pt x="925" y="67"/>
                  </a:lnTo>
                  <a:lnTo>
                    <a:pt x="925" y="66"/>
                  </a:lnTo>
                  <a:lnTo>
                    <a:pt x="924" y="66"/>
                  </a:lnTo>
                  <a:lnTo>
                    <a:pt x="924" y="65"/>
                  </a:lnTo>
                  <a:lnTo>
                    <a:pt x="923" y="66"/>
                  </a:lnTo>
                  <a:lnTo>
                    <a:pt x="923" y="69"/>
                  </a:lnTo>
                  <a:lnTo>
                    <a:pt x="922" y="69"/>
                  </a:lnTo>
                  <a:lnTo>
                    <a:pt x="921" y="69"/>
                  </a:lnTo>
                  <a:lnTo>
                    <a:pt x="920" y="71"/>
                  </a:lnTo>
                  <a:lnTo>
                    <a:pt x="919" y="72"/>
                  </a:lnTo>
                  <a:lnTo>
                    <a:pt x="918" y="72"/>
                  </a:lnTo>
                  <a:lnTo>
                    <a:pt x="918" y="71"/>
                  </a:lnTo>
                  <a:lnTo>
                    <a:pt x="917" y="71"/>
                  </a:lnTo>
                  <a:lnTo>
                    <a:pt x="916" y="72"/>
                  </a:lnTo>
                  <a:lnTo>
                    <a:pt x="916" y="73"/>
                  </a:lnTo>
                  <a:lnTo>
                    <a:pt x="915" y="74"/>
                  </a:lnTo>
                  <a:lnTo>
                    <a:pt x="913" y="74"/>
                  </a:lnTo>
                  <a:lnTo>
                    <a:pt x="912" y="73"/>
                  </a:lnTo>
                  <a:lnTo>
                    <a:pt x="913" y="73"/>
                  </a:lnTo>
                  <a:lnTo>
                    <a:pt x="914" y="72"/>
                  </a:lnTo>
                  <a:lnTo>
                    <a:pt x="913" y="72"/>
                  </a:lnTo>
                  <a:lnTo>
                    <a:pt x="912" y="72"/>
                  </a:lnTo>
                  <a:lnTo>
                    <a:pt x="911" y="72"/>
                  </a:lnTo>
                  <a:lnTo>
                    <a:pt x="910" y="71"/>
                  </a:lnTo>
                  <a:lnTo>
                    <a:pt x="909" y="70"/>
                  </a:lnTo>
                  <a:lnTo>
                    <a:pt x="907" y="68"/>
                  </a:lnTo>
                  <a:lnTo>
                    <a:pt x="905" y="66"/>
                  </a:lnTo>
                  <a:lnTo>
                    <a:pt x="904" y="64"/>
                  </a:lnTo>
                  <a:lnTo>
                    <a:pt x="902" y="63"/>
                  </a:lnTo>
                  <a:lnTo>
                    <a:pt x="900" y="63"/>
                  </a:lnTo>
                  <a:lnTo>
                    <a:pt x="904" y="60"/>
                  </a:lnTo>
                  <a:lnTo>
                    <a:pt x="904" y="59"/>
                  </a:lnTo>
                  <a:lnTo>
                    <a:pt x="905" y="59"/>
                  </a:lnTo>
                  <a:lnTo>
                    <a:pt x="905" y="60"/>
                  </a:lnTo>
                  <a:lnTo>
                    <a:pt x="906" y="60"/>
                  </a:lnTo>
                  <a:lnTo>
                    <a:pt x="908" y="60"/>
                  </a:lnTo>
                  <a:lnTo>
                    <a:pt x="909" y="60"/>
                  </a:lnTo>
                  <a:lnTo>
                    <a:pt x="910" y="60"/>
                  </a:lnTo>
                  <a:lnTo>
                    <a:pt x="911" y="62"/>
                  </a:lnTo>
                  <a:lnTo>
                    <a:pt x="912" y="62"/>
                  </a:lnTo>
                  <a:lnTo>
                    <a:pt x="912" y="60"/>
                  </a:lnTo>
                  <a:lnTo>
                    <a:pt x="913" y="60"/>
                  </a:lnTo>
                  <a:lnTo>
                    <a:pt x="915" y="62"/>
                  </a:lnTo>
                  <a:lnTo>
                    <a:pt x="916" y="62"/>
                  </a:lnTo>
                  <a:lnTo>
                    <a:pt x="917" y="62"/>
                  </a:lnTo>
                  <a:lnTo>
                    <a:pt x="919" y="63"/>
                  </a:lnTo>
                  <a:lnTo>
                    <a:pt x="920" y="63"/>
                  </a:lnTo>
                  <a:lnTo>
                    <a:pt x="919" y="63"/>
                  </a:lnTo>
                  <a:lnTo>
                    <a:pt x="920" y="63"/>
                  </a:lnTo>
                  <a:lnTo>
                    <a:pt x="921" y="63"/>
                  </a:lnTo>
                  <a:lnTo>
                    <a:pt x="922" y="62"/>
                  </a:lnTo>
                  <a:lnTo>
                    <a:pt x="921" y="59"/>
                  </a:lnTo>
                  <a:lnTo>
                    <a:pt x="921" y="58"/>
                  </a:lnTo>
                  <a:lnTo>
                    <a:pt x="920" y="57"/>
                  </a:lnTo>
                  <a:lnTo>
                    <a:pt x="920" y="56"/>
                  </a:lnTo>
                  <a:lnTo>
                    <a:pt x="919" y="56"/>
                  </a:lnTo>
                  <a:lnTo>
                    <a:pt x="919" y="55"/>
                  </a:lnTo>
                  <a:lnTo>
                    <a:pt x="920" y="55"/>
                  </a:lnTo>
                  <a:lnTo>
                    <a:pt x="921" y="56"/>
                  </a:lnTo>
                  <a:lnTo>
                    <a:pt x="923" y="58"/>
                  </a:lnTo>
                  <a:lnTo>
                    <a:pt x="924" y="58"/>
                  </a:lnTo>
                  <a:lnTo>
                    <a:pt x="924" y="57"/>
                  </a:lnTo>
                  <a:lnTo>
                    <a:pt x="925" y="57"/>
                  </a:lnTo>
                  <a:lnTo>
                    <a:pt x="925" y="56"/>
                  </a:lnTo>
                  <a:lnTo>
                    <a:pt x="926" y="56"/>
                  </a:lnTo>
                  <a:lnTo>
                    <a:pt x="926" y="55"/>
                  </a:lnTo>
                  <a:lnTo>
                    <a:pt x="925" y="55"/>
                  </a:lnTo>
                  <a:lnTo>
                    <a:pt x="926" y="55"/>
                  </a:lnTo>
                  <a:lnTo>
                    <a:pt x="925" y="54"/>
                  </a:lnTo>
                  <a:lnTo>
                    <a:pt x="926" y="54"/>
                  </a:lnTo>
                  <a:lnTo>
                    <a:pt x="926" y="53"/>
                  </a:lnTo>
                  <a:lnTo>
                    <a:pt x="926" y="52"/>
                  </a:lnTo>
                  <a:lnTo>
                    <a:pt x="925" y="52"/>
                  </a:lnTo>
                  <a:lnTo>
                    <a:pt x="925" y="50"/>
                  </a:lnTo>
                  <a:lnTo>
                    <a:pt x="925" y="49"/>
                  </a:lnTo>
                  <a:lnTo>
                    <a:pt x="924" y="48"/>
                  </a:lnTo>
                  <a:lnTo>
                    <a:pt x="924" y="47"/>
                  </a:lnTo>
                  <a:lnTo>
                    <a:pt x="924" y="46"/>
                  </a:lnTo>
                  <a:lnTo>
                    <a:pt x="924" y="45"/>
                  </a:lnTo>
                  <a:lnTo>
                    <a:pt x="924" y="44"/>
                  </a:lnTo>
                  <a:lnTo>
                    <a:pt x="923" y="43"/>
                  </a:lnTo>
                  <a:lnTo>
                    <a:pt x="923" y="42"/>
                  </a:lnTo>
                  <a:lnTo>
                    <a:pt x="922" y="41"/>
                  </a:lnTo>
                  <a:lnTo>
                    <a:pt x="921" y="41"/>
                  </a:lnTo>
                  <a:lnTo>
                    <a:pt x="920" y="41"/>
                  </a:lnTo>
                  <a:lnTo>
                    <a:pt x="920" y="40"/>
                  </a:lnTo>
                  <a:lnTo>
                    <a:pt x="921" y="40"/>
                  </a:lnTo>
                  <a:lnTo>
                    <a:pt x="922" y="40"/>
                  </a:lnTo>
                  <a:lnTo>
                    <a:pt x="923" y="40"/>
                  </a:lnTo>
                  <a:lnTo>
                    <a:pt x="924" y="40"/>
                  </a:lnTo>
                  <a:lnTo>
                    <a:pt x="924" y="39"/>
                  </a:lnTo>
                  <a:lnTo>
                    <a:pt x="924" y="38"/>
                  </a:lnTo>
                  <a:lnTo>
                    <a:pt x="923" y="37"/>
                  </a:lnTo>
                  <a:lnTo>
                    <a:pt x="923" y="36"/>
                  </a:lnTo>
                  <a:lnTo>
                    <a:pt x="922" y="36"/>
                  </a:lnTo>
                  <a:lnTo>
                    <a:pt x="922" y="35"/>
                  </a:lnTo>
                  <a:lnTo>
                    <a:pt x="922" y="34"/>
                  </a:lnTo>
                  <a:lnTo>
                    <a:pt x="922" y="33"/>
                  </a:lnTo>
                  <a:lnTo>
                    <a:pt x="921" y="33"/>
                  </a:lnTo>
                  <a:lnTo>
                    <a:pt x="922" y="33"/>
                  </a:lnTo>
                  <a:lnTo>
                    <a:pt x="922" y="32"/>
                  </a:lnTo>
                  <a:lnTo>
                    <a:pt x="923" y="32"/>
                  </a:lnTo>
                  <a:lnTo>
                    <a:pt x="923" y="31"/>
                  </a:lnTo>
                  <a:lnTo>
                    <a:pt x="923" y="30"/>
                  </a:lnTo>
                  <a:lnTo>
                    <a:pt x="922" y="30"/>
                  </a:lnTo>
                  <a:lnTo>
                    <a:pt x="922" y="27"/>
                  </a:lnTo>
                  <a:lnTo>
                    <a:pt x="922" y="24"/>
                  </a:lnTo>
                  <a:lnTo>
                    <a:pt x="922" y="23"/>
                  </a:lnTo>
                  <a:lnTo>
                    <a:pt x="922" y="22"/>
                  </a:lnTo>
                  <a:lnTo>
                    <a:pt x="923" y="22"/>
                  </a:lnTo>
                  <a:lnTo>
                    <a:pt x="923" y="21"/>
                  </a:lnTo>
                  <a:lnTo>
                    <a:pt x="923" y="20"/>
                  </a:lnTo>
                  <a:lnTo>
                    <a:pt x="924" y="19"/>
                  </a:lnTo>
                  <a:lnTo>
                    <a:pt x="924" y="18"/>
                  </a:lnTo>
                  <a:lnTo>
                    <a:pt x="931" y="18"/>
                  </a:lnTo>
                  <a:lnTo>
                    <a:pt x="935" y="13"/>
                  </a:lnTo>
                  <a:lnTo>
                    <a:pt x="945" y="9"/>
                  </a:lnTo>
                  <a:lnTo>
                    <a:pt x="947" y="5"/>
                  </a:lnTo>
                  <a:lnTo>
                    <a:pt x="950" y="5"/>
                  </a:lnTo>
                  <a:lnTo>
                    <a:pt x="956" y="6"/>
                  </a:lnTo>
                  <a:lnTo>
                    <a:pt x="959" y="2"/>
                  </a:lnTo>
                  <a:lnTo>
                    <a:pt x="961" y="0"/>
                  </a:lnTo>
                  <a:lnTo>
                    <a:pt x="970" y="1"/>
                  </a:lnTo>
                  <a:close/>
                  <a:moveTo>
                    <a:pt x="114" y="1027"/>
                  </a:moveTo>
                  <a:lnTo>
                    <a:pt x="112" y="1026"/>
                  </a:lnTo>
                  <a:lnTo>
                    <a:pt x="114" y="1026"/>
                  </a:lnTo>
                  <a:lnTo>
                    <a:pt x="110" y="1025"/>
                  </a:lnTo>
                  <a:lnTo>
                    <a:pt x="108" y="1024"/>
                  </a:lnTo>
                  <a:lnTo>
                    <a:pt x="107" y="1024"/>
                  </a:lnTo>
                  <a:lnTo>
                    <a:pt x="106" y="1024"/>
                  </a:lnTo>
                  <a:lnTo>
                    <a:pt x="105" y="1024"/>
                  </a:lnTo>
                  <a:lnTo>
                    <a:pt x="105" y="1025"/>
                  </a:lnTo>
                  <a:lnTo>
                    <a:pt x="104" y="1025"/>
                  </a:lnTo>
                  <a:lnTo>
                    <a:pt x="104" y="1024"/>
                  </a:lnTo>
                  <a:lnTo>
                    <a:pt x="102" y="1024"/>
                  </a:lnTo>
                  <a:lnTo>
                    <a:pt x="102" y="1022"/>
                  </a:lnTo>
                  <a:lnTo>
                    <a:pt x="107" y="1022"/>
                  </a:lnTo>
                  <a:lnTo>
                    <a:pt x="108" y="1022"/>
                  </a:lnTo>
                  <a:lnTo>
                    <a:pt x="110" y="1022"/>
                  </a:lnTo>
                  <a:lnTo>
                    <a:pt x="112" y="1023"/>
                  </a:lnTo>
                  <a:lnTo>
                    <a:pt x="116" y="1023"/>
                  </a:lnTo>
                  <a:lnTo>
                    <a:pt x="117" y="1023"/>
                  </a:lnTo>
                  <a:lnTo>
                    <a:pt x="118" y="1023"/>
                  </a:lnTo>
                  <a:lnTo>
                    <a:pt x="117" y="1023"/>
                  </a:lnTo>
                  <a:lnTo>
                    <a:pt x="116" y="1022"/>
                  </a:lnTo>
                  <a:lnTo>
                    <a:pt x="117" y="1022"/>
                  </a:lnTo>
                  <a:lnTo>
                    <a:pt x="118" y="1021"/>
                  </a:lnTo>
                  <a:lnTo>
                    <a:pt x="121" y="1022"/>
                  </a:lnTo>
                  <a:lnTo>
                    <a:pt x="123" y="1023"/>
                  </a:lnTo>
                  <a:lnTo>
                    <a:pt x="124" y="1023"/>
                  </a:lnTo>
                  <a:lnTo>
                    <a:pt x="125" y="1023"/>
                  </a:lnTo>
                  <a:lnTo>
                    <a:pt x="126" y="1023"/>
                  </a:lnTo>
                  <a:lnTo>
                    <a:pt x="125" y="1024"/>
                  </a:lnTo>
                  <a:lnTo>
                    <a:pt x="124" y="1024"/>
                  </a:lnTo>
                  <a:lnTo>
                    <a:pt x="123" y="1025"/>
                  </a:lnTo>
                  <a:lnTo>
                    <a:pt x="122" y="1026"/>
                  </a:lnTo>
                  <a:lnTo>
                    <a:pt x="120" y="1026"/>
                  </a:lnTo>
                  <a:lnTo>
                    <a:pt x="119" y="1027"/>
                  </a:lnTo>
                  <a:lnTo>
                    <a:pt x="118" y="1026"/>
                  </a:lnTo>
                  <a:lnTo>
                    <a:pt x="117" y="1026"/>
                  </a:lnTo>
                  <a:lnTo>
                    <a:pt x="117" y="1027"/>
                  </a:lnTo>
                  <a:lnTo>
                    <a:pt x="116" y="1027"/>
                  </a:lnTo>
                  <a:lnTo>
                    <a:pt x="116" y="1026"/>
                  </a:lnTo>
                  <a:lnTo>
                    <a:pt x="115" y="1026"/>
                  </a:lnTo>
                  <a:lnTo>
                    <a:pt x="114" y="1027"/>
                  </a:lnTo>
                  <a:close/>
                  <a:moveTo>
                    <a:pt x="98" y="1017"/>
                  </a:moveTo>
                  <a:lnTo>
                    <a:pt x="96" y="1017"/>
                  </a:lnTo>
                  <a:lnTo>
                    <a:pt x="95" y="1016"/>
                  </a:lnTo>
                  <a:lnTo>
                    <a:pt x="94" y="1015"/>
                  </a:lnTo>
                  <a:lnTo>
                    <a:pt x="94" y="1014"/>
                  </a:lnTo>
                  <a:lnTo>
                    <a:pt x="95" y="1015"/>
                  </a:lnTo>
                  <a:lnTo>
                    <a:pt x="95" y="1014"/>
                  </a:lnTo>
                  <a:lnTo>
                    <a:pt x="96" y="1014"/>
                  </a:lnTo>
                  <a:lnTo>
                    <a:pt x="97" y="1015"/>
                  </a:lnTo>
                  <a:lnTo>
                    <a:pt x="98" y="1015"/>
                  </a:lnTo>
                  <a:lnTo>
                    <a:pt x="99" y="1017"/>
                  </a:lnTo>
                  <a:lnTo>
                    <a:pt x="98" y="1017"/>
                  </a:lnTo>
                  <a:close/>
                  <a:moveTo>
                    <a:pt x="121" y="1019"/>
                  </a:moveTo>
                  <a:lnTo>
                    <a:pt x="120" y="1018"/>
                  </a:lnTo>
                  <a:lnTo>
                    <a:pt x="121" y="1018"/>
                  </a:lnTo>
                  <a:lnTo>
                    <a:pt x="122" y="1018"/>
                  </a:lnTo>
                  <a:lnTo>
                    <a:pt x="121" y="1019"/>
                  </a:lnTo>
                  <a:close/>
                  <a:moveTo>
                    <a:pt x="107" y="1013"/>
                  </a:moveTo>
                  <a:lnTo>
                    <a:pt x="105" y="1011"/>
                  </a:lnTo>
                  <a:lnTo>
                    <a:pt x="103" y="1010"/>
                  </a:lnTo>
                  <a:lnTo>
                    <a:pt x="104" y="1010"/>
                  </a:lnTo>
                  <a:lnTo>
                    <a:pt x="104" y="1009"/>
                  </a:lnTo>
                  <a:lnTo>
                    <a:pt x="104" y="1008"/>
                  </a:lnTo>
                  <a:lnTo>
                    <a:pt x="105" y="1008"/>
                  </a:lnTo>
                  <a:lnTo>
                    <a:pt x="108" y="1008"/>
                  </a:lnTo>
                  <a:lnTo>
                    <a:pt x="109" y="1008"/>
                  </a:lnTo>
                  <a:lnTo>
                    <a:pt x="110" y="1008"/>
                  </a:lnTo>
                  <a:lnTo>
                    <a:pt x="111" y="1009"/>
                  </a:lnTo>
                  <a:lnTo>
                    <a:pt x="112" y="1011"/>
                  </a:lnTo>
                  <a:lnTo>
                    <a:pt x="112" y="1012"/>
                  </a:lnTo>
                  <a:lnTo>
                    <a:pt x="110" y="1012"/>
                  </a:lnTo>
                  <a:lnTo>
                    <a:pt x="109" y="1013"/>
                  </a:lnTo>
                  <a:lnTo>
                    <a:pt x="107" y="1013"/>
                  </a:lnTo>
                  <a:close/>
                  <a:moveTo>
                    <a:pt x="85" y="997"/>
                  </a:moveTo>
                  <a:lnTo>
                    <a:pt x="84" y="996"/>
                  </a:lnTo>
                  <a:lnTo>
                    <a:pt x="83" y="996"/>
                  </a:lnTo>
                  <a:lnTo>
                    <a:pt x="84" y="994"/>
                  </a:lnTo>
                  <a:lnTo>
                    <a:pt x="85" y="994"/>
                  </a:lnTo>
                  <a:lnTo>
                    <a:pt x="85" y="993"/>
                  </a:lnTo>
                  <a:lnTo>
                    <a:pt x="86" y="993"/>
                  </a:lnTo>
                  <a:lnTo>
                    <a:pt x="87" y="992"/>
                  </a:lnTo>
                  <a:lnTo>
                    <a:pt x="88" y="993"/>
                  </a:lnTo>
                  <a:lnTo>
                    <a:pt x="91" y="993"/>
                  </a:lnTo>
                  <a:lnTo>
                    <a:pt x="93" y="994"/>
                  </a:lnTo>
                  <a:lnTo>
                    <a:pt x="93" y="995"/>
                  </a:lnTo>
                  <a:lnTo>
                    <a:pt x="92" y="995"/>
                  </a:lnTo>
                  <a:lnTo>
                    <a:pt x="92" y="996"/>
                  </a:lnTo>
                  <a:lnTo>
                    <a:pt x="89" y="996"/>
                  </a:lnTo>
                  <a:lnTo>
                    <a:pt x="89" y="995"/>
                  </a:lnTo>
                  <a:lnTo>
                    <a:pt x="91" y="995"/>
                  </a:lnTo>
                  <a:lnTo>
                    <a:pt x="91" y="994"/>
                  </a:lnTo>
                  <a:lnTo>
                    <a:pt x="90" y="994"/>
                  </a:lnTo>
                  <a:lnTo>
                    <a:pt x="88" y="995"/>
                  </a:lnTo>
                  <a:lnTo>
                    <a:pt x="87" y="995"/>
                  </a:lnTo>
                  <a:lnTo>
                    <a:pt x="87" y="996"/>
                  </a:lnTo>
                  <a:lnTo>
                    <a:pt x="86" y="997"/>
                  </a:lnTo>
                  <a:lnTo>
                    <a:pt x="85" y="997"/>
                  </a:lnTo>
                  <a:close/>
                  <a:moveTo>
                    <a:pt x="95" y="997"/>
                  </a:moveTo>
                  <a:lnTo>
                    <a:pt x="95" y="996"/>
                  </a:lnTo>
                  <a:lnTo>
                    <a:pt x="96" y="995"/>
                  </a:lnTo>
                  <a:lnTo>
                    <a:pt x="97" y="995"/>
                  </a:lnTo>
                  <a:lnTo>
                    <a:pt x="98" y="995"/>
                  </a:lnTo>
                  <a:lnTo>
                    <a:pt x="97" y="996"/>
                  </a:lnTo>
                  <a:lnTo>
                    <a:pt x="96" y="996"/>
                  </a:lnTo>
                  <a:lnTo>
                    <a:pt x="95" y="997"/>
                  </a:lnTo>
                  <a:close/>
                  <a:moveTo>
                    <a:pt x="106" y="1019"/>
                  </a:moveTo>
                  <a:lnTo>
                    <a:pt x="105" y="1018"/>
                  </a:lnTo>
                  <a:lnTo>
                    <a:pt x="105" y="1017"/>
                  </a:lnTo>
                  <a:lnTo>
                    <a:pt x="105" y="1016"/>
                  </a:lnTo>
                  <a:lnTo>
                    <a:pt x="105" y="1015"/>
                  </a:lnTo>
                  <a:lnTo>
                    <a:pt x="106" y="1015"/>
                  </a:lnTo>
                  <a:lnTo>
                    <a:pt x="106" y="1014"/>
                  </a:lnTo>
                  <a:lnTo>
                    <a:pt x="107" y="1015"/>
                  </a:lnTo>
                  <a:lnTo>
                    <a:pt x="112" y="1016"/>
                  </a:lnTo>
                  <a:lnTo>
                    <a:pt x="115" y="1017"/>
                  </a:lnTo>
                  <a:lnTo>
                    <a:pt x="118" y="1018"/>
                  </a:lnTo>
                  <a:lnTo>
                    <a:pt x="119" y="1019"/>
                  </a:lnTo>
                  <a:lnTo>
                    <a:pt x="120" y="1020"/>
                  </a:lnTo>
                  <a:lnTo>
                    <a:pt x="119" y="1020"/>
                  </a:lnTo>
                  <a:lnTo>
                    <a:pt x="118" y="1020"/>
                  </a:lnTo>
                  <a:lnTo>
                    <a:pt x="115" y="1020"/>
                  </a:lnTo>
                  <a:lnTo>
                    <a:pt x="114" y="1019"/>
                  </a:lnTo>
                  <a:lnTo>
                    <a:pt x="112" y="1019"/>
                  </a:lnTo>
                  <a:lnTo>
                    <a:pt x="106" y="1019"/>
                  </a:lnTo>
                  <a:close/>
                  <a:moveTo>
                    <a:pt x="116" y="1016"/>
                  </a:moveTo>
                  <a:lnTo>
                    <a:pt x="114" y="1016"/>
                  </a:lnTo>
                  <a:lnTo>
                    <a:pt x="112" y="1015"/>
                  </a:lnTo>
                  <a:lnTo>
                    <a:pt x="115" y="1014"/>
                  </a:lnTo>
                  <a:lnTo>
                    <a:pt x="116" y="1015"/>
                  </a:lnTo>
                  <a:lnTo>
                    <a:pt x="116" y="1016"/>
                  </a:lnTo>
                  <a:close/>
                  <a:moveTo>
                    <a:pt x="102" y="990"/>
                  </a:moveTo>
                  <a:lnTo>
                    <a:pt x="102" y="991"/>
                  </a:lnTo>
                  <a:lnTo>
                    <a:pt x="102" y="992"/>
                  </a:lnTo>
                  <a:lnTo>
                    <a:pt x="101" y="992"/>
                  </a:lnTo>
                  <a:lnTo>
                    <a:pt x="100" y="993"/>
                  </a:lnTo>
                  <a:lnTo>
                    <a:pt x="99" y="994"/>
                  </a:lnTo>
                  <a:lnTo>
                    <a:pt x="98" y="993"/>
                  </a:lnTo>
                  <a:lnTo>
                    <a:pt x="99" y="992"/>
                  </a:lnTo>
                  <a:lnTo>
                    <a:pt x="99" y="991"/>
                  </a:lnTo>
                  <a:lnTo>
                    <a:pt x="98" y="992"/>
                  </a:lnTo>
                  <a:lnTo>
                    <a:pt x="97" y="993"/>
                  </a:lnTo>
                  <a:lnTo>
                    <a:pt x="96" y="994"/>
                  </a:lnTo>
                  <a:lnTo>
                    <a:pt x="95" y="993"/>
                  </a:lnTo>
                  <a:lnTo>
                    <a:pt x="94" y="992"/>
                  </a:lnTo>
                  <a:lnTo>
                    <a:pt x="94" y="991"/>
                  </a:lnTo>
                  <a:lnTo>
                    <a:pt x="93" y="991"/>
                  </a:lnTo>
                  <a:lnTo>
                    <a:pt x="92" y="990"/>
                  </a:lnTo>
                  <a:lnTo>
                    <a:pt x="91" y="989"/>
                  </a:lnTo>
                  <a:lnTo>
                    <a:pt x="91" y="990"/>
                  </a:lnTo>
                  <a:lnTo>
                    <a:pt x="92" y="990"/>
                  </a:lnTo>
                  <a:lnTo>
                    <a:pt x="92" y="991"/>
                  </a:lnTo>
                  <a:lnTo>
                    <a:pt x="89" y="991"/>
                  </a:lnTo>
                  <a:lnTo>
                    <a:pt x="89" y="990"/>
                  </a:lnTo>
                  <a:lnTo>
                    <a:pt x="89" y="989"/>
                  </a:lnTo>
                  <a:lnTo>
                    <a:pt x="90" y="989"/>
                  </a:lnTo>
                  <a:lnTo>
                    <a:pt x="91" y="989"/>
                  </a:lnTo>
                  <a:lnTo>
                    <a:pt x="92" y="987"/>
                  </a:lnTo>
                  <a:lnTo>
                    <a:pt x="93" y="987"/>
                  </a:lnTo>
                  <a:lnTo>
                    <a:pt x="94" y="987"/>
                  </a:lnTo>
                  <a:lnTo>
                    <a:pt x="96" y="987"/>
                  </a:lnTo>
                  <a:lnTo>
                    <a:pt x="96" y="988"/>
                  </a:lnTo>
                  <a:lnTo>
                    <a:pt x="100" y="988"/>
                  </a:lnTo>
                  <a:lnTo>
                    <a:pt x="101" y="989"/>
                  </a:lnTo>
                  <a:lnTo>
                    <a:pt x="102" y="989"/>
                  </a:lnTo>
                  <a:lnTo>
                    <a:pt x="102" y="990"/>
                  </a:lnTo>
                  <a:close/>
                  <a:moveTo>
                    <a:pt x="68" y="956"/>
                  </a:moveTo>
                  <a:lnTo>
                    <a:pt x="67" y="957"/>
                  </a:lnTo>
                  <a:lnTo>
                    <a:pt x="66" y="957"/>
                  </a:lnTo>
                  <a:lnTo>
                    <a:pt x="66" y="956"/>
                  </a:lnTo>
                  <a:lnTo>
                    <a:pt x="67" y="955"/>
                  </a:lnTo>
                  <a:lnTo>
                    <a:pt x="67" y="954"/>
                  </a:lnTo>
                  <a:lnTo>
                    <a:pt x="68" y="955"/>
                  </a:lnTo>
                  <a:lnTo>
                    <a:pt x="68" y="956"/>
                  </a:lnTo>
                  <a:close/>
                  <a:moveTo>
                    <a:pt x="72" y="960"/>
                  </a:moveTo>
                  <a:lnTo>
                    <a:pt x="72" y="959"/>
                  </a:lnTo>
                  <a:lnTo>
                    <a:pt x="71" y="959"/>
                  </a:lnTo>
                  <a:lnTo>
                    <a:pt x="71" y="958"/>
                  </a:lnTo>
                  <a:lnTo>
                    <a:pt x="72" y="958"/>
                  </a:lnTo>
                  <a:lnTo>
                    <a:pt x="72" y="957"/>
                  </a:lnTo>
                  <a:lnTo>
                    <a:pt x="73" y="957"/>
                  </a:lnTo>
                  <a:lnTo>
                    <a:pt x="74" y="958"/>
                  </a:lnTo>
                  <a:lnTo>
                    <a:pt x="74" y="959"/>
                  </a:lnTo>
                  <a:lnTo>
                    <a:pt x="74" y="960"/>
                  </a:lnTo>
                  <a:lnTo>
                    <a:pt x="73" y="960"/>
                  </a:lnTo>
                  <a:lnTo>
                    <a:pt x="72" y="960"/>
                  </a:lnTo>
                  <a:close/>
                  <a:moveTo>
                    <a:pt x="72" y="949"/>
                  </a:moveTo>
                  <a:lnTo>
                    <a:pt x="72" y="951"/>
                  </a:lnTo>
                  <a:lnTo>
                    <a:pt x="71" y="952"/>
                  </a:lnTo>
                  <a:lnTo>
                    <a:pt x="71" y="951"/>
                  </a:lnTo>
                  <a:lnTo>
                    <a:pt x="71" y="950"/>
                  </a:lnTo>
                  <a:lnTo>
                    <a:pt x="71" y="951"/>
                  </a:lnTo>
                  <a:lnTo>
                    <a:pt x="70" y="951"/>
                  </a:lnTo>
                  <a:lnTo>
                    <a:pt x="69" y="953"/>
                  </a:lnTo>
                  <a:lnTo>
                    <a:pt x="69" y="952"/>
                  </a:lnTo>
                  <a:lnTo>
                    <a:pt x="68" y="952"/>
                  </a:lnTo>
                  <a:lnTo>
                    <a:pt x="67" y="951"/>
                  </a:lnTo>
                  <a:lnTo>
                    <a:pt x="66" y="952"/>
                  </a:lnTo>
                  <a:lnTo>
                    <a:pt x="66" y="950"/>
                  </a:lnTo>
                  <a:lnTo>
                    <a:pt x="66" y="949"/>
                  </a:lnTo>
                  <a:lnTo>
                    <a:pt x="67" y="948"/>
                  </a:lnTo>
                  <a:lnTo>
                    <a:pt x="66" y="947"/>
                  </a:lnTo>
                  <a:lnTo>
                    <a:pt x="67" y="947"/>
                  </a:lnTo>
                  <a:lnTo>
                    <a:pt x="69" y="947"/>
                  </a:lnTo>
                  <a:lnTo>
                    <a:pt x="70" y="948"/>
                  </a:lnTo>
                  <a:lnTo>
                    <a:pt x="71" y="948"/>
                  </a:lnTo>
                  <a:lnTo>
                    <a:pt x="72" y="949"/>
                  </a:lnTo>
                  <a:close/>
                  <a:moveTo>
                    <a:pt x="62" y="946"/>
                  </a:moveTo>
                  <a:lnTo>
                    <a:pt x="61" y="946"/>
                  </a:lnTo>
                  <a:lnTo>
                    <a:pt x="61" y="945"/>
                  </a:lnTo>
                  <a:lnTo>
                    <a:pt x="63" y="944"/>
                  </a:lnTo>
                  <a:lnTo>
                    <a:pt x="63" y="945"/>
                  </a:lnTo>
                  <a:lnTo>
                    <a:pt x="62" y="946"/>
                  </a:lnTo>
                  <a:close/>
                  <a:moveTo>
                    <a:pt x="80" y="962"/>
                  </a:moveTo>
                  <a:lnTo>
                    <a:pt x="79" y="961"/>
                  </a:lnTo>
                  <a:lnTo>
                    <a:pt x="78" y="960"/>
                  </a:lnTo>
                  <a:lnTo>
                    <a:pt x="78" y="959"/>
                  </a:lnTo>
                  <a:lnTo>
                    <a:pt x="76" y="959"/>
                  </a:lnTo>
                  <a:lnTo>
                    <a:pt x="78" y="958"/>
                  </a:lnTo>
                  <a:lnTo>
                    <a:pt x="79" y="957"/>
                  </a:lnTo>
                  <a:lnTo>
                    <a:pt x="79" y="955"/>
                  </a:lnTo>
                  <a:lnTo>
                    <a:pt x="80" y="955"/>
                  </a:lnTo>
                  <a:lnTo>
                    <a:pt x="81" y="955"/>
                  </a:lnTo>
                  <a:lnTo>
                    <a:pt x="81" y="956"/>
                  </a:lnTo>
                  <a:lnTo>
                    <a:pt x="81" y="957"/>
                  </a:lnTo>
                  <a:lnTo>
                    <a:pt x="82" y="956"/>
                  </a:lnTo>
                  <a:lnTo>
                    <a:pt x="82" y="957"/>
                  </a:lnTo>
                  <a:lnTo>
                    <a:pt x="82" y="960"/>
                  </a:lnTo>
                  <a:lnTo>
                    <a:pt x="82" y="961"/>
                  </a:lnTo>
                  <a:lnTo>
                    <a:pt x="82" y="962"/>
                  </a:lnTo>
                  <a:lnTo>
                    <a:pt x="80" y="962"/>
                  </a:lnTo>
                  <a:close/>
                  <a:moveTo>
                    <a:pt x="83" y="955"/>
                  </a:moveTo>
                  <a:lnTo>
                    <a:pt x="82" y="955"/>
                  </a:lnTo>
                  <a:lnTo>
                    <a:pt x="82" y="954"/>
                  </a:lnTo>
                  <a:lnTo>
                    <a:pt x="83" y="954"/>
                  </a:lnTo>
                  <a:lnTo>
                    <a:pt x="83" y="955"/>
                  </a:lnTo>
                  <a:close/>
                  <a:moveTo>
                    <a:pt x="70" y="930"/>
                  </a:moveTo>
                  <a:lnTo>
                    <a:pt x="69" y="930"/>
                  </a:lnTo>
                  <a:lnTo>
                    <a:pt x="68" y="930"/>
                  </a:lnTo>
                  <a:lnTo>
                    <a:pt x="68" y="929"/>
                  </a:lnTo>
                  <a:lnTo>
                    <a:pt x="69" y="929"/>
                  </a:lnTo>
                  <a:lnTo>
                    <a:pt x="70" y="929"/>
                  </a:lnTo>
                  <a:lnTo>
                    <a:pt x="70" y="930"/>
                  </a:lnTo>
                  <a:close/>
                  <a:moveTo>
                    <a:pt x="62" y="920"/>
                  </a:moveTo>
                  <a:lnTo>
                    <a:pt x="61" y="920"/>
                  </a:lnTo>
                  <a:lnTo>
                    <a:pt x="60" y="919"/>
                  </a:lnTo>
                  <a:lnTo>
                    <a:pt x="61" y="919"/>
                  </a:lnTo>
                  <a:lnTo>
                    <a:pt x="62" y="919"/>
                  </a:lnTo>
                  <a:lnTo>
                    <a:pt x="62" y="920"/>
                  </a:lnTo>
                  <a:close/>
                  <a:moveTo>
                    <a:pt x="67" y="929"/>
                  </a:moveTo>
                  <a:lnTo>
                    <a:pt x="66" y="929"/>
                  </a:lnTo>
                  <a:lnTo>
                    <a:pt x="66" y="928"/>
                  </a:lnTo>
                  <a:lnTo>
                    <a:pt x="67" y="928"/>
                  </a:lnTo>
                  <a:lnTo>
                    <a:pt x="67" y="929"/>
                  </a:lnTo>
                  <a:close/>
                  <a:moveTo>
                    <a:pt x="59" y="913"/>
                  </a:moveTo>
                  <a:lnTo>
                    <a:pt x="59" y="912"/>
                  </a:lnTo>
                  <a:lnTo>
                    <a:pt x="60" y="911"/>
                  </a:lnTo>
                  <a:lnTo>
                    <a:pt x="61" y="910"/>
                  </a:lnTo>
                  <a:lnTo>
                    <a:pt x="61" y="911"/>
                  </a:lnTo>
                  <a:lnTo>
                    <a:pt x="61" y="912"/>
                  </a:lnTo>
                  <a:lnTo>
                    <a:pt x="60" y="913"/>
                  </a:lnTo>
                  <a:lnTo>
                    <a:pt x="59" y="913"/>
                  </a:lnTo>
                  <a:close/>
                  <a:moveTo>
                    <a:pt x="64" y="910"/>
                  </a:moveTo>
                  <a:lnTo>
                    <a:pt x="62" y="909"/>
                  </a:lnTo>
                  <a:lnTo>
                    <a:pt x="61" y="909"/>
                  </a:lnTo>
                  <a:lnTo>
                    <a:pt x="62" y="908"/>
                  </a:lnTo>
                  <a:lnTo>
                    <a:pt x="61" y="907"/>
                  </a:lnTo>
                  <a:lnTo>
                    <a:pt x="61" y="906"/>
                  </a:lnTo>
                  <a:lnTo>
                    <a:pt x="60" y="906"/>
                  </a:lnTo>
                  <a:lnTo>
                    <a:pt x="61" y="904"/>
                  </a:lnTo>
                  <a:lnTo>
                    <a:pt x="62" y="903"/>
                  </a:lnTo>
                  <a:lnTo>
                    <a:pt x="64" y="904"/>
                  </a:lnTo>
                  <a:lnTo>
                    <a:pt x="65" y="904"/>
                  </a:lnTo>
                  <a:lnTo>
                    <a:pt x="65" y="903"/>
                  </a:lnTo>
                  <a:lnTo>
                    <a:pt x="67" y="903"/>
                  </a:lnTo>
                  <a:lnTo>
                    <a:pt x="68" y="904"/>
                  </a:lnTo>
                  <a:lnTo>
                    <a:pt x="67" y="904"/>
                  </a:lnTo>
                  <a:lnTo>
                    <a:pt x="67" y="906"/>
                  </a:lnTo>
                  <a:lnTo>
                    <a:pt x="67" y="907"/>
                  </a:lnTo>
                  <a:lnTo>
                    <a:pt x="67" y="908"/>
                  </a:lnTo>
                  <a:lnTo>
                    <a:pt x="66" y="909"/>
                  </a:lnTo>
                  <a:lnTo>
                    <a:pt x="65" y="910"/>
                  </a:lnTo>
                  <a:lnTo>
                    <a:pt x="64" y="910"/>
                  </a:lnTo>
                  <a:close/>
                  <a:moveTo>
                    <a:pt x="59" y="902"/>
                  </a:moveTo>
                  <a:lnTo>
                    <a:pt x="58" y="902"/>
                  </a:lnTo>
                  <a:lnTo>
                    <a:pt x="57" y="902"/>
                  </a:lnTo>
                  <a:lnTo>
                    <a:pt x="57" y="901"/>
                  </a:lnTo>
                  <a:lnTo>
                    <a:pt x="59" y="901"/>
                  </a:lnTo>
                  <a:lnTo>
                    <a:pt x="60" y="901"/>
                  </a:lnTo>
                  <a:lnTo>
                    <a:pt x="60" y="902"/>
                  </a:lnTo>
                  <a:lnTo>
                    <a:pt x="59" y="902"/>
                  </a:lnTo>
                  <a:close/>
                  <a:moveTo>
                    <a:pt x="54" y="895"/>
                  </a:moveTo>
                  <a:lnTo>
                    <a:pt x="53" y="895"/>
                  </a:lnTo>
                  <a:lnTo>
                    <a:pt x="53" y="894"/>
                  </a:lnTo>
                  <a:lnTo>
                    <a:pt x="52" y="894"/>
                  </a:lnTo>
                  <a:lnTo>
                    <a:pt x="52" y="893"/>
                  </a:lnTo>
                  <a:lnTo>
                    <a:pt x="53" y="893"/>
                  </a:lnTo>
                  <a:lnTo>
                    <a:pt x="53" y="892"/>
                  </a:lnTo>
                  <a:lnTo>
                    <a:pt x="54" y="892"/>
                  </a:lnTo>
                  <a:lnTo>
                    <a:pt x="55" y="893"/>
                  </a:lnTo>
                  <a:lnTo>
                    <a:pt x="56" y="893"/>
                  </a:lnTo>
                  <a:lnTo>
                    <a:pt x="55" y="894"/>
                  </a:lnTo>
                  <a:lnTo>
                    <a:pt x="54" y="895"/>
                  </a:lnTo>
                  <a:close/>
                  <a:moveTo>
                    <a:pt x="46" y="864"/>
                  </a:moveTo>
                  <a:lnTo>
                    <a:pt x="46" y="863"/>
                  </a:lnTo>
                  <a:lnTo>
                    <a:pt x="46" y="862"/>
                  </a:lnTo>
                  <a:lnTo>
                    <a:pt x="47" y="862"/>
                  </a:lnTo>
                  <a:lnTo>
                    <a:pt x="47" y="863"/>
                  </a:lnTo>
                  <a:lnTo>
                    <a:pt x="46" y="863"/>
                  </a:lnTo>
                  <a:lnTo>
                    <a:pt x="46" y="864"/>
                  </a:lnTo>
                  <a:close/>
                  <a:moveTo>
                    <a:pt x="62" y="934"/>
                  </a:moveTo>
                  <a:lnTo>
                    <a:pt x="61" y="934"/>
                  </a:lnTo>
                  <a:lnTo>
                    <a:pt x="61" y="933"/>
                  </a:lnTo>
                  <a:lnTo>
                    <a:pt x="63" y="933"/>
                  </a:lnTo>
                  <a:lnTo>
                    <a:pt x="63" y="934"/>
                  </a:lnTo>
                  <a:lnTo>
                    <a:pt x="62" y="934"/>
                  </a:lnTo>
                  <a:close/>
                  <a:moveTo>
                    <a:pt x="69" y="939"/>
                  </a:moveTo>
                  <a:lnTo>
                    <a:pt x="68" y="939"/>
                  </a:lnTo>
                  <a:lnTo>
                    <a:pt x="69" y="937"/>
                  </a:lnTo>
                  <a:lnTo>
                    <a:pt x="66" y="937"/>
                  </a:lnTo>
                  <a:lnTo>
                    <a:pt x="64" y="935"/>
                  </a:lnTo>
                  <a:lnTo>
                    <a:pt x="65" y="934"/>
                  </a:lnTo>
                  <a:lnTo>
                    <a:pt x="66" y="934"/>
                  </a:lnTo>
                  <a:lnTo>
                    <a:pt x="67" y="934"/>
                  </a:lnTo>
                  <a:lnTo>
                    <a:pt x="67" y="933"/>
                  </a:lnTo>
                  <a:lnTo>
                    <a:pt x="67" y="932"/>
                  </a:lnTo>
                  <a:lnTo>
                    <a:pt x="66" y="932"/>
                  </a:lnTo>
                  <a:lnTo>
                    <a:pt x="65" y="932"/>
                  </a:lnTo>
                  <a:lnTo>
                    <a:pt x="64" y="932"/>
                  </a:lnTo>
                  <a:lnTo>
                    <a:pt x="63" y="932"/>
                  </a:lnTo>
                  <a:lnTo>
                    <a:pt x="62" y="931"/>
                  </a:lnTo>
                  <a:lnTo>
                    <a:pt x="63" y="930"/>
                  </a:lnTo>
                  <a:lnTo>
                    <a:pt x="64" y="930"/>
                  </a:lnTo>
                  <a:lnTo>
                    <a:pt x="65" y="931"/>
                  </a:lnTo>
                  <a:lnTo>
                    <a:pt x="66" y="931"/>
                  </a:lnTo>
                  <a:lnTo>
                    <a:pt x="65" y="930"/>
                  </a:lnTo>
                  <a:lnTo>
                    <a:pt x="66" y="930"/>
                  </a:lnTo>
                  <a:lnTo>
                    <a:pt x="68" y="931"/>
                  </a:lnTo>
                  <a:lnTo>
                    <a:pt x="69" y="932"/>
                  </a:lnTo>
                  <a:lnTo>
                    <a:pt x="70" y="932"/>
                  </a:lnTo>
                  <a:lnTo>
                    <a:pt x="71" y="933"/>
                  </a:lnTo>
                  <a:lnTo>
                    <a:pt x="72" y="933"/>
                  </a:lnTo>
                  <a:lnTo>
                    <a:pt x="71" y="934"/>
                  </a:lnTo>
                  <a:lnTo>
                    <a:pt x="70" y="937"/>
                  </a:lnTo>
                  <a:lnTo>
                    <a:pt x="69" y="939"/>
                  </a:lnTo>
                  <a:close/>
                  <a:moveTo>
                    <a:pt x="54" y="857"/>
                  </a:moveTo>
                  <a:lnTo>
                    <a:pt x="53" y="856"/>
                  </a:lnTo>
                  <a:lnTo>
                    <a:pt x="53" y="855"/>
                  </a:lnTo>
                  <a:lnTo>
                    <a:pt x="54" y="855"/>
                  </a:lnTo>
                  <a:lnTo>
                    <a:pt x="54" y="854"/>
                  </a:lnTo>
                  <a:lnTo>
                    <a:pt x="55" y="853"/>
                  </a:lnTo>
                  <a:lnTo>
                    <a:pt x="56" y="852"/>
                  </a:lnTo>
                  <a:lnTo>
                    <a:pt x="56" y="853"/>
                  </a:lnTo>
                  <a:lnTo>
                    <a:pt x="56" y="855"/>
                  </a:lnTo>
                  <a:lnTo>
                    <a:pt x="54" y="857"/>
                  </a:lnTo>
                  <a:close/>
                  <a:moveTo>
                    <a:pt x="391" y="889"/>
                  </a:moveTo>
                  <a:lnTo>
                    <a:pt x="391" y="888"/>
                  </a:lnTo>
                  <a:lnTo>
                    <a:pt x="390" y="884"/>
                  </a:lnTo>
                  <a:lnTo>
                    <a:pt x="391" y="883"/>
                  </a:lnTo>
                  <a:lnTo>
                    <a:pt x="392" y="884"/>
                  </a:lnTo>
                  <a:lnTo>
                    <a:pt x="393" y="885"/>
                  </a:lnTo>
                  <a:lnTo>
                    <a:pt x="394" y="885"/>
                  </a:lnTo>
                  <a:lnTo>
                    <a:pt x="394" y="886"/>
                  </a:lnTo>
                  <a:lnTo>
                    <a:pt x="393" y="886"/>
                  </a:lnTo>
                  <a:lnTo>
                    <a:pt x="392" y="886"/>
                  </a:lnTo>
                  <a:lnTo>
                    <a:pt x="393" y="887"/>
                  </a:lnTo>
                  <a:lnTo>
                    <a:pt x="394" y="887"/>
                  </a:lnTo>
                  <a:lnTo>
                    <a:pt x="395" y="887"/>
                  </a:lnTo>
                  <a:lnTo>
                    <a:pt x="396" y="886"/>
                  </a:lnTo>
                  <a:lnTo>
                    <a:pt x="397" y="886"/>
                  </a:lnTo>
                  <a:lnTo>
                    <a:pt x="397" y="887"/>
                  </a:lnTo>
                  <a:lnTo>
                    <a:pt x="396" y="888"/>
                  </a:lnTo>
                  <a:lnTo>
                    <a:pt x="394" y="889"/>
                  </a:lnTo>
                  <a:lnTo>
                    <a:pt x="393" y="889"/>
                  </a:lnTo>
                  <a:lnTo>
                    <a:pt x="392" y="889"/>
                  </a:lnTo>
                  <a:lnTo>
                    <a:pt x="391" y="889"/>
                  </a:lnTo>
                  <a:close/>
                  <a:moveTo>
                    <a:pt x="411" y="875"/>
                  </a:moveTo>
                  <a:lnTo>
                    <a:pt x="411" y="873"/>
                  </a:lnTo>
                  <a:lnTo>
                    <a:pt x="411" y="872"/>
                  </a:lnTo>
                  <a:lnTo>
                    <a:pt x="412" y="871"/>
                  </a:lnTo>
                  <a:lnTo>
                    <a:pt x="413" y="871"/>
                  </a:lnTo>
                  <a:lnTo>
                    <a:pt x="412" y="873"/>
                  </a:lnTo>
                  <a:lnTo>
                    <a:pt x="412" y="875"/>
                  </a:lnTo>
                  <a:lnTo>
                    <a:pt x="411" y="875"/>
                  </a:lnTo>
                  <a:close/>
                  <a:moveTo>
                    <a:pt x="35" y="829"/>
                  </a:moveTo>
                  <a:lnTo>
                    <a:pt x="34" y="829"/>
                  </a:lnTo>
                  <a:lnTo>
                    <a:pt x="34" y="828"/>
                  </a:lnTo>
                  <a:lnTo>
                    <a:pt x="35" y="827"/>
                  </a:lnTo>
                  <a:lnTo>
                    <a:pt x="36" y="827"/>
                  </a:lnTo>
                  <a:lnTo>
                    <a:pt x="36" y="828"/>
                  </a:lnTo>
                  <a:lnTo>
                    <a:pt x="35" y="829"/>
                  </a:lnTo>
                  <a:close/>
                  <a:moveTo>
                    <a:pt x="405" y="868"/>
                  </a:moveTo>
                  <a:lnTo>
                    <a:pt x="404" y="867"/>
                  </a:lnTo>
                  <a:lnTo>
                    <a:pt x="403" y="867"/>
                  </a:lnTo>
                  <a:lnTo>
                    <a:pt x="403" y="866"/>
                  </a:lnTo>
                  <a:lnTo>
                    <a:pt x="402" y="866"/>
                  </a:lnTo>
                  <a:lnTo>
                    <a:pt x="404" y="866"/>
                  </a:lnTo>
                  <a:lnTo>
                    <a:pt x="405" y="867"/>
                  </a:lnTo>
                  <a:lnTo>
                    <a:pt x="405" y="868"/>
                  </a:lnTo>
                  <a:close/>
                  <a:moveTo>
                    <a:pt x="43" y="840"/>
                  </a:moveTo>
                  <a:lnTo>
                    <a:pt x="42" y="841"/>
                  </a:lnTo>
                  <a:lnTo>
                    <a:pt x="42" y="840"/>
                  </a:lnTo>
                  <a:lnTo>
                    <a:pt x="42" y="839"/>
                  </a:lnTo>
                  <a:lnTo>
                    <a:pt x="43" y="839"/>
                  </a:lnTo>
                  <a:lnTo>
                    <a:pt x="43" y="840"/>
                  </a:lnTo>
                  <a:close/>
                  <a:moveTo>
                    <a:pt x="404" y="882"/>
                  </a:moveTo>
                  <a:lnTo>
                    <a:pt x="404" y="881"/>
                  </a:lnTo>
                  <a:lnTo>
                    <a:pt x="403" y="881"/>
                  </a:lnTo>
                  <a:lnTo>
                    <a:pt x="403" y="880"/>
                  </a:lnTo>
                  <a:lnTo>
                    <a:pt x="404" y="879"/>
                  </a:lnTo>
                  <a:lnTo>
                    <a:pt x="406" y="878"/>
                  </a:lnTo>
                  <a:lnTo>
                    <a:pt x="406" y="879"/>
                  </a:lnTo>
                  <a:lnTo>
                    <a:pt x="405" y="880"/>
                  </a:lnTo>
                  <a:lnTo>
                    <a:pt x="405" y="882"/>
                  </a:lnTo>
                  <a:lnTo>
                    <a:pt x="404" y="882"/>
                  </a:lnTo>
                  <a:close/>
                  <a:moveTo>
                    <a:pt x="46" y="839"/>
                  </a:moveTo>
                  <a:lnTo>
                    <a:pt x="45" y="839"/>
                  </a:lnTo>
                  <a:lnTo>
                    <a:pt x="45" y="838"/>
                  </a:lnTo>
                  <a:lnTo>
                    <a:pt x="45" y="837"/>
                  </a:lnTo>
                  <a:lnTo>
                    <a:pt x="46" y="837"/>
                  </a:lnTo>
                  <a:lnTo>
                    <a:pt x="46" y="838"/>
                  </a:lnTo>
                  <a:lnTo>
                    <a:pt x="46" y="839"/>
                  </a:lnTo>
                  <a:close/>
                  <a:moveTo>
                    <a:pt x="44" y="835"/>
                  </a:moveTo>
                  <a:lnTo>
                    <a:pt x="44" y="837"/>
                  </a:lnTo>
                  <a:lnTo>
                    <a:pt x="44" y="838"/>
                  </a:lnTo>
                  <a:lnTo>
                    <a:pt x="43" y="838"/>
                  </a:lnTo>
                  <a:lnTo>
                    <a:pt x="40" y="839"/>
                  </a:lnTo>
                  <a:lnTo>
                    <a:pt x="40" y="838"/>
                  </a:lnTo>
                  <a:lnTo>
                    <a:pt x="40" y="837"/>
                  </a:lnTo>
                  <a:lnTo>
                    <a:pt x="40" y="836"/>
                  </a:lnTo>
                  <a:lnTo>
                    <a:pt x="42" y="836"/>
                  </a:lnTo>
                  <a:lnTo>
                    <a:pt x="43" y="836"/>
                  </a:lnTo>
                  <a:lnTo>
                    <a:pt x="43" y="835"/>
                  </a:lnTo>
                  <a:lnTo>
                    <a:pt x="42" y="835"/>
                  </a:lnTo>
                  <a:lnTo>
                    <a:pt x="40" y="835"/>
                  </a:lnTo>
                  <a:lnTo>
                    <a:pt x="42" y="834"/>
                  </a:lnTo>
                  <a:lnTo>
                    <a:pt x="44" y="834"/>
                  </a:lnTo>
                  <a:lnTo>
                    <a:pt x="44" y="835"/>
                  </a:lnTo>
                  <a:close/>
                  <a:moveTo>
                    <a:pt x="47" y="837"/>
                  </a:moveTo>
                  <a:lnTo>
                    <a:pt x="47" y="838"/>
                  </a:lnTo>
                  <a:lnTo>
                    <a:pt x="46" y="836"/>
                  </a:lnTo>
                  <a:lnTo>
                    <a:pt x="47" y="836"/>
                  </a:lnTo>
                  <a:lnTo>
                    <a:pt x="48" y="836"/>
                  </a:lnTo>
                  <a:lnTo>
                    <a:pt x="48" y="837"/>
                  </a:lnTo>
                  <a:lnTo>
                    <a:pt x="47" y="837"/>
                  </a:lnTo>
                  <a:close/>
                  <a:moveTo>
                    <a:pt x="409" y="876"/>
                  </a:moveTo>
                  <a:lnTo>
                    <a:pt x="409" y="875"/>
                  </a:lnTo>
                  <a:lnTo>
                    <a:pt x="408" y="875"/>
                  </a:lnTo>
                  <a:lnTo>
                    <a:pt x="408" y="876"/>
                  </a:lnTo>
                  <a:lnTo>
                    <a:pt x="406" y="878"/>
                  </a:lnTo>
                  <a:lnTo>
                    <a:pt x="406" y="876"/>
                  </a:lnTo>
                  <a:lnTo>
                    <a:pt x="407" y="873"/>
                  </a:lnTo>
                  <a:lnTo>
                    <a:pt x="407" y="872"/>
                  </a:lnTo>
                  <a:lnTo>
                    <a:pt x="407" y="871"/>
                  </a:lnTo>
                  <a:lnTo>
                    <a:pt x="407" y="870"/>
                  </a:lnTo>
                  <a:lnTo>
                    <a:pt x="407" y="869"/>
                  </a:lnTo>
                  <a:lnTo>
                    <a:pt x="407" y="868"/>
                  </a:lnTo>
                  <a:lnTo>
                    <a:pt x="409" y="868"/>
                  </a:lnTo>
                  <a:lnTo>
                    <a:pt x="410" y="867"/>
                  </a:lnTo>
                  <a:lnTo>
                    <a:pt x="412" y="868"/>
                  </a:lnTo>
                  <a:lnTo>
                    <a:pt x="412" y="869"/>
                  </a:lnTo>
                  <a:lnTo>
                    <a:pt x="412" y="870"/>
                  </a:lnTo>
                  <a:lnTo>
                    <a:pt x="412" y="871"/>
                  </a:lnTo>
                  <a:lnTo>
                    <a:pt x="410" y="873"/>
                  </a:lnTo>
                  <a:lnTo>
                    <a:pt x="410" y="875"/>
                  </a:lnTo>
                  <a:lnTo>
                    <a:pt x="411" y="875"/>
                  </a:lnTo>
                  <a:lnTo>
                    <a:pt x="411" y="876"/>
                  </a:lnTo>
                  <a:lnTo>
                    <a:pt x="410" y="877"/>
                  </a:lnTo>
                  <a:lnTo>
                    <a:pt x="409" y="878"/>
                  </a:lnTo>
                  <a:lnTo>
                    <a:pt x="408" y="879"/>
                  </a:lnTo>
                  <a:lnTo>
                    <a:pt x="407" y="882"/>
                  </a:lnTo>
                  <a:lnTo>
                    <a:pt x="406" y="882"/>
                  </a:lnTo>
                  <a:lnTo>
                    <a:pt x="406" y="881"/>
                  </a:lnTo>
                  <a:lnTo>
                    <a:pt x="407" y="879"/>
                  </a:lnTo>
                  <a:lnTo>
                    <a:pt x="407" y="878"/>
                  </a:lnTo>
                  <a:lnTo>
                    <a:pt x="408" y="876"/>
                  </a:lnTo>
                  <a:lnTo>
                    <a:pt x="409" y="876"/>
                  </a:lnTo>
                  <a:close/>
                  <a:moveTo>
                    <a:pt x="28" y="815"/>
                  </a:moveTo>
                  <a:lnTo>
                    <a:pt x="27" y="815"/>
                  </a:lnTo>
                  <a:lnTo>
                    <a:pt x="26" y="817"/>
                  </a:lnTo>
                  <a:lnTo>
                    <a:pt x="25" y="816"/>
                  </a:lnTo>
                  <a:lnTo>
                    <a:pt x="25" y="815"/>
                  </a:lnTo>
                  <a:lnTo>
                    <a:pt x="27" y="813"/>
                  </a:lnTo>
                  <a:lnTo>
                    <a:pt x="27" y="812"/>
                  </a:lnTo>
                  <a:lnTo>
                    <a:pt x="27" y="813"/>
                  </a:lnTo>
                  <a:lnTo>
                    <a:pt x="28" y="814"/>
                  </a:lnTo>
                  <a:lnTo>
                    <a:pt x="28" y="815"/>
                  </a:lnTo>
                  <a:close/>
                  <a:moveTo>
                    <a:pt x="28" y="820"/>
                  </a:moveTo>
                  <a:lnTo>
                    <a:pt x="27" y="819"/>
                  </a:lnTo>
                  <a:lnTo>
                    <a:pt x="27" y="818"/>
                  </a:lnTo>
                  <a:lnTo>
                    <a:pt x="28" y="818"/>
                  </a:lnTo>
                  <a:lnTo>
                    <a:pt x="28" y="817"/>
                  </a:lnTo>
                  <a:lnTo>
                    <a:pt x="29" y="818"/>
                  </a:lnTo>
                  <a:lnTo>
                    <a:pt x="29" y="820"/>
                  </a:lnTo>
                  <a:lnTo>
                    <a:pt x="28" y="820"/>
                  </a:lnTo>
                  <a:close/>
                  <a:moveTo>
                    <a:pt x="430" y="847"/>
                  </a:moveTo>
                  <a:lnTo>
                    <a:pt x="430" y="846"/>
                  </a:lnTo>
                  <a:lnTo>
                    <a:pt x="430" y="845"/>
                  </a:lnTo>
                  <a:lnTo>
                    <a:pt x="429" y="845"/>
                  </a:lnTo>
                  <a:lnTo>
                    <a:pt x="429" y="844"/>
                  </a:lnTo>
                  <a:lnTo>
                    <a:pt x="430" y="843"/>
                  </a:lnTo>
                  <a:lnTo>
                    <a:pt x="430" y="844"/>
                  </a:lnTo>
                  <a:lnTo>
                    <a:pt x="431" y="845"/>
                  </a:lnTo>
                  <a:lnTo>
                    <a:pt x="431" y="846"/>
                  </a:lnTo>
                  <a:lnTo>
                    <a:pt x="430" y="847"/>
                  </a:lnTo>
                  <a:close/>
                  <a:moveTo>
                    <a:pt x="23" y="795"/>
                  </a:moveTo>
                  <a:lnTo>
                    <a:pt x="22" y="795"/>
                  </a:lnTo>
                  <a:lnTo>
                    <a:pt x="22" y="794"/>
                  </a:lnTo>
                  <a:lnTo>
                    <a:pt x="22" y="793"/>
                  </a:lnTo>
                  <a:lnTo>
                    <a:pt x="23" y="792"/>
                  </a:lnTo>
                  <a:lnTo>
                    <a:pt x="24" y="792"/>
                  </a:lnTo>
                  <a:lnTo>
                    <a:pt x="24" y="793"/>
                  </a:lnTo>
                  <a:lnTo>
                    <a:pt x="23" y="793"/>
                  </a:lnTo>
                  <a:lnTo>
                    <a:pt x="23" y="794"/>
                  </a:lnTo>
                  <a:lnTo>
                    <a:pt x="23" y="795"/>
                  </a:lnTo>
                  <a:close/>
                  <a:moveTo>
                    <a:pt x="21" y="804"/>
                  </a:moveTo>
                  <a:lnTo>
                    <a:pt x="20" y="804"/>
                  </a:lnTo>
                  <a:lnTo>
                    <a:pt x="20" y="803"/>
                  </a:lnTo>
                  <a:lnTo>
                    <a:pt x="21" y="803"/>
                  </a:lnTo>
                  <a:lnTo>
                    <a:pt x="21" y="804"/>
                  </a:lnTo>
                  <a:close/>
                  <a:moveTo>
                    <a:pt x="437" y="835"/>
                  </a:moveTo>
                  <a:lnTo>
                    <a:pt x="435" y="835"/>
                  </a:lnTo>
                  <a:lnTo>
                    <a:pt x="435" y="834"/>
                  </a:lnTo>
                  <a:lnTo>
                    <a:pt x="437" y="833"/>
                  </a:lnTo>
                  <a:lnTo>
                    <a:pt x="438" y="833"/>
                  </a:lnTo>
                  <a:lnTo>
                    <a:pt x="438" y="834"/>
                  </a:lnTo>
                  <a:lnTo>
                    <a:pt x="437" y="835"/>
                  </a:lnTo>
                  <a:close/>
                  <a:moveTo>
                    <a:pt x="434" y="833"/>
                  </a:moveTo>
                  <a:lnTo>
                    <a:pt x="433" y="833"/>
                  </a:lnTo>
                  <a:lnTo>
                    <a:pt x="433" y="832"/>
                  </a:lnTo>
                  <a:lnTo>
                    <a:pt x="433" y="831"/>
                  </a:lnTo>
                  <a:lnTo>
                    <a:pt x="434" y="831"/>
                  </a:lnTo>
                  <a:lnTo>
                    <a:pt x="435" y="832"/>
                  </a:lnTo>
                  <a:lnTo>
                    <a:pt x="435" y="833"/>
                  </a:lnTo>
                  <a:lnTo>
                    <a:pt x="434" y="833"/>
                  </a:lnTo>
                  <a:close/>
                  <a:moveTo>
                    <a:pt x="430" y="840"/>
                  </a:moveTo>
                  <a:lnTo>
                    <a:pt x="429" y="840"/>
                  </a:lnTo>
                  <a:lnTo>
                    <a:pt x="429" y="839"/>
                  </a:lnTo>
                  <a:lnTo>
                    <a:pt x="428" y="839"/>
                  </a:lnTo>
                  <a:lnTo>
                    <a:pt x="428" y="838"/>
                  </a:lnTo>
                  <a:lnTo>
                    <a:pt x="427" y="838"/>
                  </a:lnTo>
                  <a:lnTo>
                    <a:pt x="426" y="837"/>
                  </a:lnTo>
                  <a:lnTo>
                    <a:pt x="426" y="836"/>
                  </a:lnTo>
                  <a:lnTo>
                    <a:pt x="428" y="836"/>
                  </a:lnTo>
                  <a:lnTo>
                    <a:pt x="429" y="837"/>
                  </a:lnTo>
                  <a:lnTo>
                    <a:pt x="430" y="839"/>
                  </a:lnTo>
                  <a:lnTo>
                    <a:pt x="430" y="840"/>
                  </a:lnTo>
                  <a:close/>
                  <a:moveTo>
                    <a:pt x="431" y="838"/>
                  </a:moveTo>
                  <a:lnTo>
                    <a:pt x="430" y="837"/>
                  </a:lnTo>
                  <a:lnTo>
                    <a:pt x="429" y="835"/>
                  </a:lnTo>
                  <a:lnTo>
                    <a:pt x="430" y="835"/>
                  </a:lnTo>
                  <a:lnTo>
                    <a:pt x="431" y="836"/>
                  </a:lnTo>
                  <a:lnTo>
                    <a:pt x="432" y="835"/>
                  </a:lnTo>
                  <a:lnTo>
                    <a:pt x="432" y="834"/>
                  </a:lnTo>
                  <a:lnTo>
                    <a:pt x="433" y="836"/>
                  </a:lnTo>
                  <a:lnTo>
                    <a:pt x="433" y="837"/>
                  </a:lnTo>
                  <a:lnTo>
                    <a:pt x="432" y="837"/>
                  </a:lnTo>
                  <a:lnTo>
                    <a:pt x="432" y="838"/>
                  </a:lnTo>
                  <a:lnTo>
                    <a:pt x="431" y="838"/>
                  </a:lnTo>
                  <a:close/>
                  <a:moveTo>
                    <a:pt x="40" y="819"/>
                  </a:moveTo>
                  <a:lnTo>
                    <a:pt x="39" y="818"/>
                  </a:lnTo>
                  <a:lnTo>
                    <a:pt x="38" y="818"/>
                  </a:lnTo>
                  <a:lnTo>
                    <a:pt x="38" y="817"/>
                  </a:lnTo>
                  <a:lnTo>
                    <a:pt x="38" y="816"/>
                  </a:lnTo>
                  <a:lnTo>
                    <a:pt x="38" y="815"/>
                  </a:lnTo>
                  <a:lnTo>
                    <a:pt x="37" y="814"/>
                  </a:lnTo>
                  <a:lnTo>
                    <a:pt x="37" y="813"/>
                  </a:lnTo>
                  <a:lnTo>
                    <a:pt x="37" y="812"/>
                  </a:lnTo>
                  <a:lnTo>
                    <a:pt x="37" y="810"/>
                  </a:lnTo>
                  <a:lnTo>
                    <a:pt x="39" y="810"/>
                  </a:lnTo>
                  <a:lnTo>
                    <a:pt x="40" y="810"/>
                  </a:lnTo>
                  <a:lnTo>
                    <a:pt x="42" y="810"/>
                  </a:lnTo>
                  <a:lnTo>
                    <a:pt x="43" y="810"/>
                  </a:lnTo>
                  <a:lnTo>
                    <a:pt x="44" y="810"/>
                  </a:lnTo>
                  <a:lnTo>
                    <a:pt x="45" y="810"/>
                  </a:lnTo>
                  <a:lnTo>
                    <a:pt x="45" y="812"/>
                  </a:lnTo>
                  <a:lnTo>
                    <a:pt x="45" y="813"/>
                  </a:lnTo>
                  <a:lnTo>
                    <a:pt x="45" y="814"/>
                  </a:lnTo>
                  <a:lnTo>
                    <a:pt x="46" y="815"/>
                  </a:lnTo>
                  <a:lnTo>
                    <a:pt x="47" y="815"/>
                  </a:lnTo>
                  <a:lnTo>
                    <a:pt x="47" y="817"/>
                  </a:lnTo>
                  <a:lnTo>
                    <a:pt x="46" y="818"/>
                  </a:lnTo>
                  <a:lnTo>
                    <a:pt x="44" y="818"/>
                  </a:lnTo>
                  <a:lnTo>
                    <a:pt x="42" y="818"/>
                  </a:lnTo>
                  <a:lnTo>
                    <a:pt x="40" y="818"/>
                  </a:lnTo>
                  <a:lnTo>
                    <a:pt x="40" y="819"/>
                  </a:lnTo>
                  <a:close/>
                  <a:moveTo>
                    <a:pt x="422" y="860"/>
                  </a:moveTo>
                  <a:lnTo>
                    <a:pt x="421" y="860"/>
                  </a:lnTo>
                  <a:lnTo>
                    <a:pt x="420" y="860"/>
                  </a:lnTo>
                  <a:lnTo>
                    <a:pt x="419" y="860"/>
                  </a:lnTo>
                  <a:lnTo>
                    <a:pt x="418" y="859"/>
                  </a:lnTo>
                  <a:lnTo>
                    <a:pt x="417" y="858"/>
                  </a:lnTo>
                  <a:lnTo>
                    <a:pt x="417" y="859"/>
                  </a:lnTo>
                  <a:lnTo>
                    <a:pt x="416" y="859"/>
                  </a:lnTo>
                  <a:lnTo>
                    <a:pt x="414" y="858"/>
                  </a:lnTo>
                  <a:lnTo>
                    <a:pt x="413" y="856"/>
                  </a:lnTo>
                  <a:lnTo>
                    <a:pt x="412" y="854"/>
                  </a:lnTo>
                  <a:lnTo>
                    <a:pt x="412" y="853"/>
                  </a:lnTo>
                  <a:lnTo>
                    <a:pt x="413" y="852"/>
                  </a:lnTo>
                  <a:lnTo>
                    <a:pt x="413" y="851"/>
                  </a:lnTo>
                  <a:lnTo>
                    <a:pt x="418" y="852"/>
                  </a:lnTo>
                  <a:lnTo>
                    <a:pt x="419" y="854"/>
                  </a:lnTo>
                  <a:lnTo>
                    <a:pt x="419" y="853"/>
                  </a:lnTo>
                  <a:lnTo>
                    <a:pt x="420" y="853"/>
                  </a:lnTo>
                  <a:lnTo>
                    <a:pt x="421" y="854"/>
                  </a:lnTo>
                  <a:lnTo>
                    <a:pt x="421" y="855"/>
                  </a:lnTo>
                  <a:lnTo>
                    <a:pt x="422" y="856"/>
                  </a:lnTo>
                  <a:lnTo>
                    <a:pt x="419" y="856"/>
                  </a:lnTo>
                  <a:lnTo>
                    <a:pt x="418" y="856"/>
                  </a:lnTo>
                  <a:lnTo>
                    <a:pt x="416" y="855"/>
                  </a:lnTo>
                  <a:lnTo>
                    <a:pt x="416" y="856"/>
                  </a:lnTo>
                  <a:lnTo>
                    <a:pt x="417" y="856"/>
                  </a:lnTo>
                  <a:lnTo>
                    <a:pt x="418" y="857"/>
                  </a:lnTo>
                  <a:lnTo>
                    <a:pt x="419" y="857"/>
                  </a:lnTo>
                  <a:lnTo>
                    <a:pt x="420" y="857"/>
                  </a:lnTo>
                  <a:lnTo>
                    <a:pt x="421" y="858"/>
                  </a:lnTo>
                  <a:lnTo>
                    <a:pt x="423" y="859"/>
                  </a:lnTo>
                  <a:lnTo>
                    <a:pt x="423" y="860"/>
                  </a:lnTo>
                  <a:lnTo>
                    <a:pt x="422" y="860"/>
                  </a:lnTo>
                  <a:close/>
                  <a:moveTo>
                    <a:pt x="423" y="854"/>
                  </a:moveTo>
                  <a:lnTo>
                    <a:pt x="422" y="853"/>
                  </a:lnTo>
                  <a:lnTo>
                    <a:pt x="422" y="852"/>
                  </a:lnTo>
                  <a:lnTo>
                    <a:pt x="423" y="851"/>
                  </a:lnTo>
                  <a:lnTo>
                    <a:pt x="424" y="852"/>
                  </a:lnTo>
                  <a:lnTo>
                    <a:pt x="424" y="853"/>
                  </a:lnTo>
                  <a:lnTo>
                    <a:pt x="423" y="854"/>
                  </a:lnTo>
                  <a:close/>
                  <a:moveTo>
                    <a:pt x="411" y="865"/>
                  </a:moveTo>
                  <a:lnTo>
                    <a:pt x="409" y="863"/>
                  </a:lnTo>
                  <a:lnTo>
                    <a:pt x="409" y="862"/>
                  </a:lnTo>
                  <a:lnTo>
                    <a:pt x="410" y="862"/>
                  </a:lnTo>
                  <a:lnTo>
                    <a:pt x="411" y="861"/>
                  </a:lnTo>
                  <a:lnTo>
                    <a:pt x="411" y="860"/>
                  </a:lnTo>
                  <a:lnTo>
                    <a:pt x="414" y="860"/>
                  </a:lnTo>
                  <a:lnTo>
                    <a:pt x="416" y="860"/>
                  </a:lnTo>
                  <a:lnTo>
                    <a:pt x="416" y="861"/>
                  </a:lnTo>
                  <a:lnTo>
                    <a:pt x="417" y="861"/>
                  </a:lnTo>
                  <a:lnTo>
                    <a:pt x="417" y="862"/>
                  </a:lnTo>
                  <a:lnTo>
                    <a:pt x="418" y="863"/>
                  </a:lnTo>
                  <a:lnTo>
                    <a:pt x="417" y="863"/>
                  </a:lnTo>
                  <a:lnTo>
                    <a:pt x="416" y="863"/>
                  </a:lnTo>
                  <a:lnTo>
                    <a:pt x="416" y="864"/>
                  </a:lnTo>
                  <a:lnTo>
                    <a:pt x="417" y="864"/>
                  </a:lnTo>
                  <a:lnTo>
                    <a:pt x="417" y="865"/>
                  </a:lnTo>
                  <a:lnTo>
                    <a:pt x="416" y="865"/>
                  </a:lnTo>
                  <a:lnTo>
                    <a:pt x="415" y="865"/>
                  </a:lnTo>
                  <a:lnTo>
                    <a:pt x="413" y="865"/>
                  </a:lnTo>
                  <a:lnTo>
                    <a:pt x="411" y="865"/>
                  </a:lnTo>
                  <a:close/>
                  <a:moveTo>
                    <a:pt x="36" y="826"/>
                  </a:moveTo>
                  <a:lnTo>
                    <a:pt x="36" y="825"/>
                  </a:lnTo>
                  <a:lnTo>
                    <a:pt x="36" y="824"/>
                  </a:lnTo>
                  <a:lnTo>
                    <a:pt x="35" y="824"/>
                  </a:lnTo>
                  <a:lnTo>
                    <a:pt x="35" y="825"/>
                  </a:lnTo>
                  <a:lnTo>
                    <a:pt x="35" y="824"/>
                  </a:lnTo>
                  <a:lnTo>
                    <a:pt x="35" y="823"/>
                  </a:lnTo>
                  <a:lnTo>
                    <a:pt x="34" y="823"/>
                  </a:lnTo>
                  <a:lnTo>
                    <a:pt x="34" y="822"/>
                  </a:lnTo>
                  <a:lnTo>
                    <a:pt x="34" y="821"/>
                  </a:lnTo>
                  <a:lnTo>
                    <a:pt x="35" y="821"/>
                  </a:lnTo>
                  <a:lnTo>
                    <a:pt x="36" y="820"/>
                  </a:lnTo>
                  <a:lnTo>
                    <a:pt x="37" y="819"/>
                  </a:lnTo>
                  <a:lnTo>
                    <a:pt x="38" y="820"/>
                  </a:lnTo>
                  <a:lnTo>
                    <a:pt x="39" y="820"/>
                  </a:lnTo>
                  <a:lnTo>
                    <a:pt x="39" y="821"/>
                  </a:lnTo>
                  <a:lnTo>
                    <a:pt x="39" y="822"/>
                  </a:lnTo>
                  <a:lnTo>
                    <a:pt x="38" y="822"/>
                  </a:lnTo>
                  <a:lnTo>
                    <a:pt x="37" y="824"/>
                  </a:lnTo>
                  <a:lnTo>
                    <a:pt x="36" y="825"/>
                  </a:lnTo>
                  <a:lnTo>
                    <a:pt x="37" y="825"/>
                  </a:lnTo>
                  <a:lnTo>
                    <a:pt x="37" y="826"/>
                  </a:lnTo>
                  <a:lnTo>
                    <a:pt x="36" y="826"/>
                  </a:lnTo>
                  <a:close/>
                  <a:moveTo>
                    <a:pt x="37" y="817"/>
                  </a:moveTo>
                  <a:lnTo>
                    <a:pt x="37" y="818"/>
                  </a:lnTo>
                  <a:lnTo>
                    <a:pt x="36" y="819"/>
                  </a:lnTo>
                  <a:lnTo>
                    <a:pt x="36" y="818"/>
                  </a:lnTo>
                  <a:lnTo>
                    <a:pt x="36" y="817"/>
                  </a:lnTo>
                  <a:lnTo>
                    <a:pt x="35" y="817"/>
                  </a:lnTo>
                  <a:lnTo>
                    <a:pt x="35" y="818"/>
                  </a:lnTo>
                  <a:lnTo>
                    <a:pt x="35" y="819"/>
                  </a:lnTo>
                  <a:lnTo>
                    <a:pt x="33" y="820"/>
                  </a:lnTo>
                  <a:lnTo>
                    <a:pt x="32" y="819"/>
                  </a:lnTo>
                  <a:lnTo>
                    <a:pt x="33" y="819"/>
                  </a:lnTo>
                  <a:lnTo>
                    <a:pt x="32" y="818"/>
                  </a:lnTo>
                  <a:lnTo>
                    <a:pt x="32" y="819"/>
                  </a:lnTo>
                  <a:lnTo>
                    <a:pt x="32" y="820"/>
                  </a:lnTo>
                  <a:lnTo>
                    <a:pt x="32" y="821"/>
                  </a:lnTo>
                  <a:lnTo>
                    <a:pt x="31" y="821"/>
                  </a:lnTo>
                  <a:lnTo>
                    <a:pt x="31" y="820"/>
                  </a:lnTo>
                  <a:lnTo>
                    <a:pt x="30" y="819"/>
                  </a:lnTo>
                  <a:lnTo>
                    <a:pt x="30" y="818"/>
                  </a:lnTo>
                  <a:lnTo>
                    <a:pt x="29" y="817"/>
                  </a:lnTo>
                  <a:lnTo>
                    <a:pt x="29" y="816"/>
                  </a:lnTo>
                  <a:lnTo>
                    <a:pt x="30" y="815"/>
                  </a:lnTo>
                  <a:lnTo>
                    <a:pt x="32" y="813"/>
                  </a:lnTo>
                  <a:lnTo>
                    <a:pt x="34" y="813"/>
                  </a:lnTo>
                  <a:lnTo>
                    <a:pt x="34" y="812"/>
                  </a:lnTo>
                  <a:lnTo>
                    <a:pt x="34" y="810"/>
                  </a:lnTo>
                  <a:lnTo>
                    <a:pt x="35" y="810"/>
                  </a:lnTo>
                  <a:lnTo>
                    <a:pt x="36" y="812"/>
                  </a:lnTo>
                  <a:lnTo>
                    <a:pt x="36" y="813"/>
                  </a:lnTo>
                  <a:lnTo>
                    <a:pt x="36" y="814"/>
                  </a:lnTo>
                  <a:lnTo>
                    <a:pt x="36" y="815"/>
                  </a:lnTo>
                  <a:lnTo>
                    <a:pt x="37" y="815"/>
                  </a:lnTo>
                  <a:lnTo>
                    <a:pt x="37" y="816"/>
                  </a:lnTo>
                  <a:lnTo>
                    <a:pt x="37" y="817"/>
                  </a:lnTo>
                  <a:close/>
                  <a:moveTo>
                    <a:pt x="44" y="861"/>
                  </a:moveTo>
                  <a:lnTo>
                    <a:pt x="43" y="861"/>
                  </a:lnTo>
                  <a:lnTo>
                    <a:pt x="43" y="860"/>
                  </a:lnTo>
                  <a:lnTo>
                    <a:pt x="44" y="859"/>
                  </a:lnTo>
                  <a:lnTo>
                    <a:pt x="44" y="860"/>
                  </a:lnTo>
                  <a:lnTo>
                    <a:pt x="44" y="861"/>
                  </a:lnTo>
                  <a:close/>
                  <a:moveTo>
                    <a:pt x="381" y="897"/>
                  </a:moveTo>
                  <a:lnTo>
                    <a:pt x="379" y="896"/>
                  </a:lnTo>
                  <a:lnTo>
                    <a:pt x="380" y="895"/>
                  </a:lnTo>
                  <a:lnTo>
                    <a:pt x="381" y="895"/>
                  </a:lnTo>
                  <a:lnTo>
                    <a:pt x="381" y="896"/>
                  </a:lnTo>
                  <a:lnTo>
                    <a:pt x="381" y="897"/>
                  </a:lnTo>
                  <a:close/>
                  <a:moveTo>
                    <a:pt x="382" y="901"/>
                  </a:moveTo>
                  <a:lnTo>
                    <a:pt x="380" y="900"/>
                  </a:lnTo>
                  <a:lnTo>
                    <a:pt x="378" y="900"/>
                  </a:lnTo>
                  <a:lnTo>
                    <a:pt x="377" y="900"/>
                  </a:lnTo>
                  <a:lnTo>
                    <a:pt x="376" y="898"/>
                  </a:lnTo>
                  <a:lnTo>
                    <a:pt x="376" y="897"/>
                  </a:lnTo>
                  <a:lnTo>
                    <a:pt x="377" y="897"/>
                  </a:lnTo>
                  <a:lnTo>
                    <a:pt x="378" y="897"/>
                  </a:lnTo>
                  <a:lnTo>
                    <a:pt x="380" y="897"/>
                  </a:lnTo>
                  <a:lnTo>
                    <a:pt x="380" y="898"/>
                  </a:lnTo>
                  <a:lnTo>
                    <a:pt x="378" y="898"/>
                  </a:lnTo>
                  <a:lnTo>
                    <a:pt x="378" y="899"/>
                  </a:lnTo>
                  <a:lnTo>
                    <a:pt x="380" y="899"/>
                  </a:lnTo>
                  <a:lnTo>
                    <a:pt x="380" y="900"/>
                  </a:lnTo>
                  <a:lnTo>
                    <a:pt x="381" y="900"/>
                  </a:lnTo>
                  <a:lnTo>
                    <a:pt x="383" y="899"/>
                  </a:lnTo>
                  <a:lnTo>
                    <a:pt x="383" y="900"/>
                  </a:lnTo>
                  <a:lnTo>
                    <a:pt x="383" y="901"/>
                  </a:lnTo>
                  <a:lnTo>
                    <a:pt x="382" y="901"/>
                  </a:lnTo>
                  <a:close/>
                  <a:moveTo>
                    <a:pt x="49" y="860"/>
                  </a:moveTo>
                  <a:lnTo>
                    <a:pt x="48" y="861"/>
                  </a:lnTo>
                  <a:lnTo>
                    <a:pt x="47" y="861"/>
                  </a:lnTo>
                  <a:lnTo>
                    <a:pt x="47" y="860"/>
                  </a:lnTo>
                  <a:lnTo>
                    <a:pt x="48" y="860"/>
                  </a:lnTo>
                  <a:lnTo>
                    <a:pt x="49" y="860"/>
                  </a:lnTo>
                  <a:close/>
                  <a:moveTo>
                    <a:pt x="46" y="860"/>
                  </a:moveTo>
                  <a:lnTo>
                    <a:pt x="46" y="859"/>
                  </a:lnTo>
                  <a:lnTo>
                    <a:pt x="46" y="858"/>
                  </a:lnTo>
                  <a:lnTo>
                    <a:pt x="46" y="857"/>
                  </a:lnTo>
                  <a:lnTo>
                    <a:pt x="47" y="857"/>
                  </a:lnTo>
                  <a:lnTo>
                    <a:pt x="47" y="860"/>
                  </a:lnTo>
                  <a:lnTo>
                    <a:pt x="46" y="860"/>
                  </a:lnTo>
                  <a:close/>
                  <a:moveTo>
                    <a:pt x="50" y="860"/>
                  </a:moveTo>
                  <a:lnTo>
                    <a:pt x="49" y="860"/>
                  </a:lnTo>
                  <a:lnTo>
                    <a:pt x="49" y="859"/>
                  </a:lnTo>
                  <a:lnTo>
                    <a:pt x="50" y="859"/>
                  </a:lnTo>
                  <a:lnTo>
                    <a:pt x="50" y="858"/>
                  </a:lnTo>
                  <a:lnTo>
                    <a:pt x="51" y="858"/>
                  </a:lnTo>
                  <a:lnTo>
                    <a:pt x="51" y="857"/>
                  </a:lnTo>
                  <a:lnTo>
                    <a:pt x="52" y="856"/>
                  </a:lnTo>
                  <a:lnTo>
                    <a:pt x="53" y="856"/>
                  </a:lnTo>
                  <a:lnTo>
                    <a:pt x="53" y="857"/>
                  </a:lnTo>
                  <a:lnTo>
                    <a:pt x="52" y="857"/>
                  </a:lnTo>
                  <a:lnTo>
                    <a:pt x="52" y="858"/>
                  </a:lnTo>
                  <a:lnTo>
                    <a:pt x="51" y="859"/>
                  </a:lnTo>
                  <a:lnTo>
                    <a:pt x="50" y="860"/>
                  </a:lnTo>
                  <a:close/>
                  <a:moveTo>
                    <a:pt x="45" y="855"/>
                  </a:moveTo>
                  <a:lnTo>
                    <a:pt x="45" y="856"/>
                  </a:lnTo>
                  <a:lnTo>
                    <a:pt x="45" y="857"/>
                  </a:lnTo>
                  <a:lnTo>
                    <a:pt x="44" y="857"/>
                  </a:lnTo>
                  <a:lnTo>
                    <a:pt x="44" y="858"/>
                  </a:lnTo>
                  <a:lnTo>
                    <a:pt x="43" y="858"/>
                  </a:lnTo>
                  <a:lnTo>
                    <a:pt x="43" y="857"/>
                  </a:lnTo>
                  <a:lnTo>
                    <a:pt x="44" y="856"/>
                  </a:lnTo>
                  <a:lnTo>
                    <a:pt x="44" y="855"/>
                  </a:lnTo>
                  <a:lnTo>
                    <a:pt x="43" y="855"/>
                  </a:lnTo>
                  <a:lnTo>
                    <a:pt x="42" y="855"/>
                  </a:lnTo>
                  <a:lnTo>
                    <a:pt x="42" y="854"/>
                  </a:lnTo>
                  <a:lnTo>
                    <a:pt x="43" y="854"/>
                  </a:lnTo>
                  <a:lnTo>
                    <a:pt x="44" y="853"/>
                  </a:lnTo>
                  <a:lnTo>
                    <a:pt x="45" y="854"/>
                  </a:lnTo>
                  <a:lnTo>
                    <a:pt x="45" y="855"/>
                  </a:lnTo>
                  <a:close/>
                  <a:moveTo>
                    <a:pt x="382" y="894"/>
                  </a:moveTo>
                  <a:lnTo>
                    <a:pt x="379" y="894"/>
                  </a:lnTo>
                  <a:lnTo>
                    <a:pt x="379" y="895"/>
                  </a:lnTo>
                  <a:lnTo>
                    <a:pt x="377" y="895"/>
                  </a:lnTo>
                  <a:lnTo>
                    <a:pt x="377" y="894"/>
                  </a:lnTo>
                  <a:lnTo>
                    <a:pt x="377" y="893"/>
                  </a:lnTo>
                  <a:lnTo>
                    <a:pt x="376" y="895"/>
                  </a:lnTo>
                  <a:lnTo>
                    <a:pt x="375" y="895"/>
                  </a:lnTo>
                  <a:lnTo>
                    <a:pt x="374" y="894"/>
                  </a:lnTo>
                  <a:lnTo>
                    <a:pt x="373" y="895"/>
                  </a:lnTo>
                  <a:lnTo>
                    <a:pt x="373" y="896"/>
                  </a:lnTo>
                  <a:lnTo>
                    <a:pt x="372" y="895"/>
                  </a:lnTo>
                  <a:lnTo>
                    <a:pt x="371" y="894"/>
                  </a:lnTo>
                  <a:lnTo>
                    <a:pt x="371" y="893"/>
                  </a:lnTo>
                  <a:lnTo>
                    <a:pt x="371" y="892"/>
                  </a:lnTo>
                  <a:lnTo>
                    <a:pt x="372" y="890"/>
                  </a:lnTo>
                  <a:lnTo>
                    <a:pt x="371" y="890"/>
                  </a:lnTo>
                  <a:lnTo>
                    <a:pt x="371" y="889"/>
                  </a:lnTo>
                  <a:lnTo>
                    <a:pt x="374" y="887"/>
                  </a:lnTo>
                  <a:lnTo>
                    <a:pt x="374" y="886"/>
                  </a:lnTo>
                  <a:lnTo>
                    <a:pt x="375" y="885"/>
                  </a:lnTo>
                  <a:lnTo>
                    <a:pt x="375" y="886"/>
                  </a:lnTo>
                  <a:lnTo>
                    <a:pt x="377" y="886"/>
                  </a:lnTo>
                  <a:lnTo>
                    <a:pt x="378" y="885"/>
                  </a:lnTo>
                  <a:lnTo>
                    <a:pt x="380" y="886"/>
                  </a:lnTo>
                  <a:lnTo>
                    <a:pt x="381" y="886"/>
                  </a:lnTo>
                  <a:lnTo>
                    <a:pt x="382" y="887"/>
                  </a:lnTo>
                  <a:lnTo>
                    <a:pt x="384" y="888"/>
                  </a:lnTo>
                  <a:lnTo>
                    <a:pt x="385" y="888"/>
                  </a:lnTo>
                  <a:lnTo>
                    <a:pt x="387" y="888"/>
                  </a:lnTo>
                  <a:lnTo>
                    <a:pt x="387" y="889"/>
                  </a:lnTo>
                  <a:lnTo>
                    <a:pt x="389" y="889"/>
                  </a:lnTo>
                  <a:lnTo>
                    <a:pt x="390" y="890"/>
                  </a:lnTo>
                  <a:lnTo>
                    <a:pt x="390" y="891"/>
                  </a:lnTo>
                  <a:lnTo>
                    <a:pt x="389" y="891"/>
                  </a:lnTo>
                  <a:lnTo>
                    <a:pt x="389" y="890"/>
                  </a:lnTo>
                  <a:lnTo>
                    <a:pt x="388" y="890"/>
                  </a:lnTo>
                  <a:lnTo>
                    <a:pt x="387" y="890"/>
                  </a:lnTo>
                  <a:lnTo>
                    <a:pt x="388" y="891"/>
                  </a:lnTo>
                  <a:lnTo>
                    <a:pt x="389" y="891"/>
                  </a:lnTo>
                  <a:lnTo>
                    <a:pt x="390" y="892"/>
                  </a:lnTo>
                  <a:lnTo>
                    <a:pt x="391" y="893"/>
                  </a:lnTo>
                  <a:lnTo>
                    <a:pt x="392" y="893"/>
                  </a:lnTo>
                  <a:lnTo>
                    <a:pt x="393" y="892"/>
                  </a:lnTo>
                  <a:lnTo>
                    <a:pt x="394" y="892"/>
                  </a:lnTo>
                  <a:lnTo>
                    <a:pt x="394" y="893"/>
                  </a:lnTo>
                  <a:lnTo>
                    <a:pt x="393" y="893"/>
                  </a:lnTo>
                  <a:lnTo>
                    <a:pt x="392" y="894"/>
                  </a:lnTo>
                  <a:lnTo>
                    <a:pt x="391" y="894"/>
                  </a:lnTo>
                  <a:lnTo>
                    <a:pt x="390" y="894"/>
                  </a:lnTo>
                  <a:lnTo>
                    <a:pt x="390" y="893"/>
                  </a:lnTo>
                  <a:lnTo>
                    <a:pt x="390" y="894"/>
                  </a:lnTo>
                  <a:lnTo>
                    <a:pt x="389" y="893"/>
                  </a:lnTo>
                  <a:lnTo>
                    <a:pt x="388" y="892"/>
                  </a:lnTo>
                  <a:lnTo>
                    <a:pt x="387" y="891"/>
                  </a:lnTo>
                  <a:lnTo>
                    <a:pt x="386" y="891"/>
                  </a:lnTo>
                  <a:lnTo>
                    <a:pt x="383" y="892"/>
                  </a:lnTo>
                  <a:lnTo>
                    <a:pt x="382" y="892"/>
                  </a:lnTo>
                  <a:lnTo>
                    <a:pt x="381" y="892"/>
                  </a:lnTo>
                  <a:lnTo>
                    <a:pt x="380" y="892"/>
                  </a:lnTo>
                  <a:lnTo>
                    <a:pt x="379" y="893"/>
                  </a:lnTo>
                  <a:lnTo>
                    <a:pt x="380" y="893"/>
                  </a:lnTo>
                  <a:lnTo>
                    <a:pt x="386" y="892"/>
                  </a:lnTo>
                  <a:lnTo>
                    <a:pt x="387" y="893"/>
                  </a:lnTo>
                  <a:lnTo>
                    <a:pt x="388" y="895"/>
                  </a:lnTo>
                  <a:lnTo>
                    <a:pt x="388" y="896"/>
                  </a:lnTo>
                  <a:lnTo>
                    <a:pt x="387" y="896"/>
                  </a:lnTo>
                  <a:lnTo>
                    <a:pt x="386" y="896"/>
                  </a:lnTo>
                  <a:lnTo>
                    <a:pt x="387" y="897"/>
                  </a:lnTo>
                  <a:lnTo>
                    <a:pt x="388" y="897"/>
                  </a:lnTo>
                  <a:lnTo>
                    <a:pt x="387" y="897"/>
                  </a:lnTo>
                  <a:lnTo>
                    <a:pt x="386" y="898"/>
                  </a:lnTo>
                  <a:lnTo>
                    <a:pt x="386" y="897"/>
                  </a:lnTo>
                  <a:lnTo>
                    <a:pt x="385" y="897"/>
                  </a:lnTo>
                  <a:lnTo>
                    <a:pt x="384" y="896"/>
                  </a:lnTo>
                  <a:lnTo>
                    <a:pt x="383" y="896"/>
                  </a:lnTo>
                  <a:lnTo>
                    <a:pt x="383" y="895"/>
                  </a:lnTo>
                  <a:lnTo>
                    <a:pt x="382" y="894"/>
                  </a:lnTo>
                  <a:close/>
                  <a:moveTo>
                    <a:pt x="22" y="779"/>
                  </a:moveTo>
                  <a:lnTo>
                    <a:pt x="21" y="781"/>
                  </a:lnTo>
                  <a:lnTo>
                    <a:pt x="20" y="781"/>
                  </a:lnTo>
                  <a:lnTo>
                    <a:pt x="19" y="781"/>
                  </a:lnTo>
                  <a:lnTo>
                    <a:pt x="18" y="781"/>
                  </a:lnTo>
                  <a:lnTo>
                    <a:pt x="17" y="781"/>
                  </a:lnTo>
                  <a:lnTo>
                    <a:pt x="17" y="779"/>
                  </a:lnTo>
                  <a:lnTo>
                    <a:pt x="18" y="779"/>
                  </a:lnTo>
                  <a:lnTo>
                    <a:pt x="18" y="778"/>
                  </a:lnTo>
                  <a:lnTo>
                    <a:pt x="18" y="777"/>
                  </a:lnTo>
                  <a:lnTo>
                    <a:pt x="19" y="776"/>
                  </a:lnTo>
                  <a:lnTo>
                    <a:pt x="20" y="776"/>
                  </a:lnTo>
                  <a:lnTo>
                    <a:pt x="22" y="776"/>
                  </a:lnTo>
                  <a:lnTo>
                    <a:pt x="24" y="778"/>
                  </a:lnTo>
                  <a:lnTo>
                    <a:pt x="22" y="779"/>
                  </a:lnTo>
                  <a:close/>
                  <a:moveTo>
                    <a:pt x="446" y="822"/>
                  </a:moveTo>
                  <a:lnTo>
                    <a:pt x="445" y="822"/>
                  </a:lnTo>
                  <a:lnTo>
                    <a:pt x="445" y="821"/>
                  </a:lnTo>
                  <a:lnTo>
                    <a:pt x="444" y="820"/>
                  </a:lnTo>
                  <a:lnTo>
                    <a:pt x="445" y="820"/>
                  </a:lnTo>
                  <a:lnTo>
                    <a:pt x="446" y="820"/>
                  </a:lnTo>
                  <a:lnTo>
                    <a:pt x="446" y="821"/>
                  </a:lnTo>
                  <a:lnTo>
                    <a:pt x="446" y="822"/>
                  </a:lnTo>
                  <a:close/>
                  <a:moveTo>
                    <a:pt x="447" y="815"/>
                  </a:moveTo>
                  <a:lnTo>
                    <a:pt x="447" y="814"/>
                  </a:lnTo>
                  <a:lnTo>
                    <a:pt x="447" y="813"/>
                  </a:lnTo>
                  <a:lnTo>
                    <a:pt x="448" y="813"/>
                  </a:lnTo>
                  <a:lnTo>
                    <a:pt x="449" y="813"/>
                  </a:lnTo>
                  <a:lnTo>
                    <a:pt x="449" y="814"/>
                  </a:lnTo>
                  <a:lnTo>
                    <a:pt x="447" y="815"/>
                  </a:lnTo>
                  <a:close/>
                  <a:moveTo>
                    <a:pt x="424" y="805"/>
                  </a:moveTo>
                  <a:lnTo>
                    <a:pt x="423" y="804"/>
                  </a:lnTo>
                  <a:lnTo>
                    <a:pt x="423" y="803"/>
                  </a:lnTo>
                  <a:lnTo>
                    <a:pt x="424" y="803"/>
                  </a:lnTo>
                  <a:lnTo>
                    <a:pt x="425" y="804"/>
                  </a:lnTo>
                  <a:lnTo>
                    <a:pt x="425" y="805"/>
                  </a:lnTo>
                  <a:lnTo>
                    <a:pt x="424" y="805"/>
                  </a:lnTo>
                  <a:close/>
                  <a:moveTo>
                    <a:pt x="16" y="772"/>
                  </a:moveTo>
                  <a:lnTo>
                    <a:pt x="16" y="771"/>
                  </a:lnTo>
                  <a:lnTo>
                    <a:pt x="16" y="770"/>
                  </a:lnTo>
                  <a:lnTo>
                    <a:pt x="15" y="770"/>
                  </a:lnTo>
                  <a:lnTo>
                    <a:pt x="14" y="769"/>
                  </a:lnTo>
                  <a:lnTo>
                    <a:pt x="14" y="768"/>
                  </a:lnTo>
                  <a:lnTo>
                    <a:pt x="14" y="767"/>
                  </a:lnTo>
                  <a:lnTo>
                    <a:pt x="15" y="767"/>
                  </a:lnTo>
                  <a:lnTo>
                    <a:pt x="16" y="767"/>
                  </a:lnTo>
                  <a:lnTo>
                    <a:pt x="15" y="766"/>
                  </a:lnTo>
                  <a:lnTo>
                    <a:pt x="16" y="766"/>
                  </a:lnTo>
                  <a:lnTo>
                    <a:pt x="16" y="765"/>
                  </a:lnTo>
                  <a:lnTo>
                    <a:pt x="15" y="765"/>
                  </a:lnTo>
                  <a:lnTo>
                    <a:pt x="14" y="765"/>
                  </a:lnTo>
                  <a:lnTo>
                    <a:pt x="14" y="764"/>
                  </a:lnTo>
                  <a:lnTo>
                    <a:pt x="14" y="763"/>
                  </a:lnTo>
                  <a:lnTo>
                    <a:pt x="15" y="763"/>
                  </a:lnTo>
                  <a:lnTo>
                    <a:pt x="15" y="764"/>
                  </a:lnTo>
                  <a:lnTo>
                    <a:pt x="16" y="764"/>
                  </a:lnTo>
                  <a:lnTo>
                    <a:pt x="17" y="765"/>
                  </a:lnTo>
                  <a:lnTo>
                    <a:pt x="17" y="767"/>
                  </a:lnTo>
                  <a:lnTo>
                    <a:pt x="18" y="767"/>
                  </a:lnTo>
                  <a:lnTo>
                    <a:pt x="18" y="768"/>
                  </a:lnTo>
                  <a:lnTo>
                    <a:pt x="17" y="768"/>
                  </a:lnTo>
                  <a:lnTo>
                    <a:pt x="17" y="769"/>
                  </a:lnTo>
                  <a:lnTo>
                    <a:pt x="17" y="770"/>
                  </a:lnTo>
                  <a:lnTo>
                    <a:pt x="17" y="771"/>
                  </a:lnTo>
                  <a:lnTo>
                    <a:pt x="16" y="772"/>
                  </a:lnTo>
                  <a:close/>
                  <a:moveTo>
                    <a:pt x="443" y="817"/>
                  </a:moveTo>
                  <a:lnTo>
                    <a:pt x="442" y="817"/>
                  </a:lnTo>
                  <a:lnTo>
                    <a:pt x="441" y="817"/>
                  </a:lnTo>
                  <a:lnTo>
                    <a:pt x="440" y="817"/>
                  </a:lnTo>
                  <a:lnTo>
                    <a:pt x="440" y="816"/>
                  </a:lnTo>
                  <a:lnTo>
                    <a:pt x="440" y="815"/>
                  </a:lnTo>
                  <a:lnTo>
                    <a:pt x="439" y="815"/>
                  </a:lnTo>
                  <a:lnTo>
                    <a:pt x="439" y="813"/>
                  </a:lnTo>
                  <a:lnTo>
                    <a:pt x="440" y="813"/>
                  </a:lnTo>
                  <a:lnTo>
                    <a:pt x="443" y="814"/>
                  </a:lnTo>
                  <a:lnTo>
                    <a:pt x="445" y="813"/>
                  </a:lnTo>
                  <a:lnTo>
                    <a:pt x="446" y="814"/>
                  </a:lnTo>
                  <a:lnTo>
                    <a:pt x="444" y="816"/>
                  </a:lnTo>
                  <a:lnTo>
                    <a:pt x="444" y="817"/>
                  </a:lnTo>
                  <a:lnTo>
                    <a:pt x="443" y="817"/>
                  </a:lnTo>
                  <a:close/>
                  <a:moveTo>
                    <a:pt x="19" y="740"/>
                  </a:moveTo>
                  <a:lnTo>
                    <a:pt x="18" y="740"/>
                  </a:lnTo>
                  <a:lnTo>
                    <a:pt x="18" y="739"/>
                  </a:lnTo>
                  <a:lnTo>
                    <a:pt x="19" y="739"/>
                  </a:lnTo>
                  <a:lnTo>
                    <a:pt x="20" y="739"/>
                  </a:lnTo>
                  <a:lnTo>
                    <a:pt x="20" y="740"/>
                  </a:lnTo>
                  <a:lnTo>
                    <a:pt x="19" y="740"/>
                  </a:lnTo>
                  <a:close/>
                  <a:moveTo>
                    <a:pt x="10" y="737"/>
                  </a:moveTo>
                  <a:lnTo>
                    <a:pt x="10" y="735"/>
                  </a:lnTo>
                  <a:lnTo>
                    <a:pt x="10" y="733"/>
                  </a:lnTo>
                  <a:lnTo>
                    <a:pt x="11" y="733"/>
                  </a:lnTo>
                  <a:lnTo>
                    <a:pt x="11" y="732"/>
                  </a:lnTo>
                  <a:lnTo>
                    <a:pt x="12" y="732"/>
                  </a:lnTo>
                  <a:lnTo>
                    <a:pt x="12" y="733"/>
                  </a:lnTo>
                  <a:lnTo>
                    <a:pt x="12" y="734"/>
                  </a:lnTo>
                  <a:lnTo>
                    <a:pt x="11" y="736"/>
                  </a:lnTo>
                  <a:lnTo>
                    <a:pt x="11" y="737"/>
                  </a:lnTo>
                  <a:lnTo>
                    <a:pt x="10" y="737"/>
                  </a:lnTo>
                  <a:close/>
                  <a:moveTo>
                    <a:pt x="6" y="731"/>
                  </a:moveTo>
                  <a:lnTo>
                    <a:pt x="4" y="731"/>
                  </a:lnTo>
                  <a:lnTo>
                    <a:pt x="6" y="730"/>
                  </a:lnTo>
                  <a:lnTo>
                    <a:pt x="6" y="731"/>
                  </a:lnTo>
                  <a:close/>
                  <a:moveTo>
                    <a:pt x="17" y="727"/>
                  </a:moveTo>
                  <a:lnTo>
                    <a:pt x="17" y="726"/>
                  </a:lnTo>
                  <a:lnTo>
                    <a:pt x="18" y="726"/>
                  </a:lnTo>
                  <a:lnTo>
                    <a:pt x="19" y="726"/>
                  </a:lnTo>
                  <a:lnTo>
                    <a:pt x="18" y="727"/>
                  </a:lnTo>
                  <a:lnTo>
                    <a:pt x="17" y="727"/>
                  </a:lnTo>
                  <a:close/>
                  <a:moveTo>
                    <a:pt x="10" y="725"/>
                  </a:moveTo>
                  <a:lnTo>
                    <a:pt x="9" y="724"/>
                  </a:lnTo>
                  <a:lnTo>
                    <a:pt x="10" y="724"/>
                  </a:lnTo>
                  <a:lnTo>
                    <a:pt x="11" y="723"/>
                  </a:lnTo>
                  <a:lnTo>
                    <a:pt x="12" y="722"/>
                  </a:lnTo>
                  <a:lnTo>
                    <a:pt x="12" y="723"/>
                  </a:lnTo>
                  <a:lnTo>
                    <a:pt x="13" y="724"/>
                  </a:lnTo>
                  <a:lnTo>
                    <a:pt x="10" y="725"/>
                  </a:lnTo>
                  <a:close/>
                  <a:moveTo>
                    <a:pt x="9" y="744"/>
                  </a:moveTo>
                  <a:lnTo>
                    <a:pt x="9" y="743"/>
                  </a:lnTo>
                  <a:lnTo>
                    <a:pt x="9" y="742"/>
                  </a:lnTo>
                  <a:lnTo>
                    <a:pt x="10" y="742"/>
                  </a:lnTo>
                  <a:lnTo>
                    <a:pt x="10" y="743"/>
                  </a:lnTo>
                  <a:lnTo>
                    <a:pt x="9" y="744"/>
                  </a:lnTo>
                  <a:close/>
                  <a:moveTo>
                    <a:pt x="14" y="743"/>
                  </a:moveTo>
                  <a:lnTo>
                    <a:pt x="14" y="742"/>
                  </a:lnTo>
                  <a:lnTo>
                    <a:pt x="14" y="741"/>
                  </a:lnTo>
                  <a:lnTo>
                    <a:pt x="13" y="741"/>
                  </a:lnTo>
                  <a:lnTo>
                    <a:pt x="13" y="742"/>
                  </a:lnTo>
                  <a:lnTo>
                    <a:pt x="12" y="742"/>
                  </a:lnTo>
                  <a:lnTo>
                    <a:pt x="12" y="743"/>
                  </a:lnTo>
                  <a:lnTo>
                    <a:pt x="12" y="742"/>
                  </a:lnTo>
                  <a:lnTo>
                    <a:pt x="13" y="739"/>
                  </a:lnTo>
                  <a:lnTo>
                    <a:pt x="14" y="740"/>
                  </a:lnTo>
                  <a:lnTo>
                    <a:pt x="15" y="739"/>
                  </a:lnTo>
                  <a:lnTo>
                    <a:pt x="15" y="740"/>
                  </a:lnTo>
                  <a:lnTo>
                    <a:pt x="15" y="741"/>
                  </a:lnTo>
                  <a:lnTo>
                    <a:pt x="15" y="743"/>
                  </a:lnTo>
                  <a:lnTo>
                    <a:pt x="14" y="743"/>
                  </a:lnTo>
                  <a:close/>
                  <a:moveTo>
                    <a:pt x="2" y="711"/>
                  </a:moveTo>
                  <a:lnTo>
                    <a:pt x="1" y="711"/>
                  </a:lnTo>
                  <a:lnTo>
                    <a:pt x="2" y="711"/>
                  </a:lnTo>
                  <a:lnTo>
                    <a:pt x="3" y="710"/>
                  </a:lnTo>
                  <a:lnTo>
                    <a:pt x="4" y="711"/>
                  </a:lnTo>
                  <a:lnTo>
                    <a:pt x="3" y="711"/>
                  </a:lnTo>
                  <a:lnTo>
                    <a:pt x="2" y="711"/>
                  </a:lnTo>
                  <a:close/>
                  <a:moveTo>
                    <a:pt x="13" y="718"/>
                  </a:moveTo>
                  <a:lnTo>
                    <a:pt x="12" y="718"/>
                  </a:lnTo>
                  <a:lnTo>
                    <a:pt x="12" y="716"/>
                  </a:lnTo>
                  <a:lnTo>
                    <a:pt x="13" y="716"/>
                  </a:lnTo>
                  <a:lnTo>
                    <a:pt x="13" y="718"/>
                  </a:lnTo>
                  <a:close/>
                  <a:moveTo>
                    <a:pt x="465" y="753"/>
                  </a:moveTo>
                  <a:lnTo>
                    <a:pt x="464" y="753"/>
                  </a:lnTo>
                  <a:lnTo>
                    <a:pt x="464" y="752"/>
                  </a:lnTo>
                  <a:lnTo>
                    <a:pt x="464" y="751"/>
                  </a:lnTo>
                  <a:lnTo>
                    <a:pt x="464" y="750"/>
                  </a:lnTo>
                  <a:lnTo>
                    <a:pt x="465" y="750"/>
                  </a:lnTo>
                  <a:lnTo>
                    <a:pt x="466" y="750"/>
                  </a:lnTo>
                  <a:lnTo>
                    <a:pt x="466" y="751"/>
                  </a:lnTo>
                  <a:lnTo>
                    <a:pt x="465" y="753"/>
                  </a:lnTo>
                  <a:close/>
                  <a:moveTo>
                    <a:pt x="34" y="701"/>
                  </a:moveTo>
                  <a:lnTo>
                    <a:pt x="32" y="700"/>
                  </a:lnTo>
                  <a:lnTo>
                    <a:pt x="32" y="699"/>
                  </a:lnTo>
                  <a:lnTo>
                    <a:pt x="31" y="698"/>
                  </a:lnTo>
                  <a:lnTo>
                    <a:pt x="30" y="698"/>
                  </a:lnTo>
                  <a:lnTo>
                    <a:pt x="28" y="699"/>
                  </a:lnTo>
                  <a:lnTo>
                    <a:pt x="27" y="699"/>
                  </a:lnTo>
                  <a:lnTo>
                    <a:pt x="27" y="697"/>
                  </a:lnTo>
                  <a:lnTo>
                    <a:pt x="29" y="696"/>
                  </a:lnTo>
                  <a:lnTo>
                    <a:pt x="30" y="695"/>
                  </a:lnTo>
                  <a:lnTo>
                    <a:pt x="31" y="694"/>
                  </a:lnTo>
                  <a:lnTo>
                    <a:pt x="32" y="694"/>
                  </a:lnTo>
                  <a:lnTo>
                    <a:pt x="33" y="694"/>
                  </a:lnTo>
                  <a:lnTo>
                    <a:pt x="34" y="694"/>
                  </a:lnTo>
                  <a:lnTo>
                    <a:pt x="34" y="693"/>
                  </a:lnTo>
                  <a:lnTo>
                    <a:pt x="34" y="692"/>
                  </a:lnTo>
                  <a:lnTo>
                    <a:pt x="36" y="690"/>
                  </a:lnTo>
                  <a:lnTo>
                    <a:pt x="37" y="689"/>
                  </a:lnTo>
                  <a:lnTo>
                    <a:pt x="39" y="687"/>
                  </a:lnTo>
                  <a:lnTo>
                    <a:pt x="38" y="685"/>
                  </a:lnTo>
                  <a:lnTo>
                    <a:pt x="38" y="684"/>
                  </a:lnTo>
                  <a:lnTo>
                    <a:pt x="39" y="684"/>
                  </a:lnTo>
                  <a:lnTo>
                    <a:pt x="40" y="684"/>
                  </a:lnTo>
                  <a:lnTo>
                    <a:pt x="42" y="685"/>
                  </a:lnTo>
                  <a:lnTo>
                    <a:pt x="44" y="684"/>
                  </a:lnTo>
                  <a:lnTo>
                    <a:pt x="45" y="684"/>
                  </a:lnTo>
                  <a:lnTo>
                    <a:pt x="46" y="684"/>
                  </a:lnTo>
                  <a:lnTo>
                    <a:pt x="46" y="685"/>
                  </a:lnTo>
                  <a:lnTo>
                    <a:pt x="46" y="687"/>
                  </a:lnTo>
                  <a:lnTo>
                    <a:pt x="43" y="689"/>
                  </a:lnTo>
                  <a:lnTo>
                    <a:pt x="42" y="691"/>
                  </a:lnTo>
                  <a:lnTo>
                    <a:pt x="40" y="694"/>
                  </a:lnTo>
                  <a:lnTo>
                    <a:pt x="39" y="695"/>
                  </a:lnTo>
                  <a:lnTo>
                    <a:pt x="37" y="698"/>
                  </a:lnTo>
                  <a:lnTo>
                    <a:pt x="36" y="699"/>
                  </a:lnTo>
                  <a:lnTo>
                    <a:pt x="35" y="701"/>
                  </a:lnTo>
                  <a:lnTo>
                    <a:pt x="34" y="701"/>
                  </a:lnTo>
                  <a:close/>
                  <a:moveTo>
                    <a:pt x="458" y="754"/>
                  </a:moveTo>
                  <a:lnTo>
                    <a:pt x="458" y="753"/>
                  </a:lnTo>
                  <a:lnTo>
                    <a:pt x="458" y="752"/>
                  </a:lnTo>
                  <a:lnTo>
                    <a:pt x="458" y="751"/>
                  </a:lnTo>
                  <a:lnTo>
                    <a:pt x="459" y="751"/>
                  </a:lnTo>
                  <a:lnTo>
                    <a:pt x="461" y="750"/>
                  </a:lnTo>
                  <a:lnTo>
                    <a:pt x="461" y="747"/>
                  </a:lnTo>
                  <a:lnTo>
                    <a:pt x="462" y="747"/>
                  </a:lnTo>
                  <a:lnTo>
                    <a:pt x="462" y="751"/>
                  </a:lnTo>
                  <a:lnTo>
                    <a:pt x="461" y="751"/>
                  </a:lnTo>
                  <a:lnTo>
                    <a:pt x="462" y="752"/>
                  </a:lnTo>
                  <a:lnTo>
                    <a:pt x="462" y="753"/>
                  </a:lnTo>
                  <a:lnTo>
                    <a:pt x="460" y="753"/>
                  </a:lnTo>
                  <a:lnTo>
                    <a:pt x="459" y="753"/>
                  </a:lnTo>
                  <a:lnTo>
                    <a:pt x="458" y="754"/>
                  </a:lnTo>
                  <a:close/>
                  <a:moveTo>
                    <a:pt x="24" y="701"/>
                  </a:moveTo>
                  <a:lnTo>
                    <a:pt x="23" y="701"/>
                  </a:lnTo>
                  <a:lnTo>
                    <a:pt x="23" y="700"/>
                  </a:lnTo>
                  <a:lnTo>
                    <a:pt x="24" y="699"/>
                  </a:lnTo>
                  <a:lnTo>
                    <a:pt x="25" y="699"/>
                  </a:lnTo>
                  <a:lnTo>
                    <a:pt x="25" y="700"/>
                  </a:lnTo>
                  <a:lnTo>
                    <a:pt x="24" y="700"/>
                  </a:lnTo>
                  <a:lnTo>
                    <a:pt x="24" y="701"/>
                  </a:lnTo>
                  <a:close/>
                  <a:moveTo>
                    <a:pt x="430" y="763"/>
                  </a:moveTo>
                  <a:lnTo>
                    <a:pt x="430" y="762"/>
                  </a:lnTo>
                  <a:lnTo>
                    <a:pt x="429" y="762"/>
                  </a:lnTo>
                  <a:lnTo>
                    <a:pt x="428" y="762"/>
                  </a:lnTo>
                  <a:lnTo>
                    <a:pt x="428" y="761"/>
                  </a:lnTo>
                  <a:lnTo>
                    <a:pt x="427" y="760"/>
                  </a:lnTo>
                  <a:lnTo>
                    <a:pt x="428" y="759"/>
                  </a:lnTo>
                  <a:lnTo>
                    <a:pt x="429" y="759"/>
                  </a:lnTo>
                  <a:lnTo>
                    <a:pt x="431" y="762"/>
                  </a:lnTo>
                  <a:lnTo>
                    <a:pt x="430" y="763"/>
                  </a:lnTo>
                  <a:close/>
                  <a:moveTo>
                    <a:pt x="433" y="763"/>
                  </a:moveTo>
                  <a:lnTo>
                    <a:pt x="432" y="763"/>
                  </a:lnTo>
                  <a:lnTo>
                    <a:pt x="432" y="762"/>
                  </a:lnTo>
                  <a:lnTo>
                    <a:pt x="432" y="761"/>
                  </a:lnTo>
                  <a:lnTo>
                    <a:pt x="431" y="760"/>
                  </a:lnTo>
                  <a:lnTo>
                    <a:pt x="431" y="759"/>
                  </a:lnTo>
                  <a:lnTo>
                    <a:pt x="432" y="758"/>
                  </a:lnTo>
                  <a:lnTo>
                    <a:pt x="432" y="757"/>
                  </a:lnTo>
                  <a:lnTo>
                    <a:pt x="433" y="757"/>
                  </a:lnTo>
                  <a:lnTo>
                    <a:pt x="434" y="757"/>
                  </a:lnTo>
                  <a:lnTo>
                    <a:pt x="434" y="756"/>
                  </a:lnTo>
                  <a:lnTo>
                    <a:pt x="434" y="755"/>
                  </a:lnTo>
                  <a:lnTo>
                    <a:pt x="435" y="754"/>
                  </a:lnTo>
                  <a:lnTo>
                    <a:pt x="438" y="754"/>
                  </a:lnTo>
                  <a:lnTo>
                    <a:pt x="440" y="753"/>
                  </a:lnTo>
                  <a:lnTo>
                    <a:pt x="441" y="753"/>
                  </a:lnTo>
                  <a:lnTo>
                    <a:pt x="442" y="753"/>
                  </a:lnTo>
                  <a:lnTo>
                    <a:pt x="443" y="753"/>
                  </a:lnTo>
                  <a:lnTo>
                    <a:pt x="444" y="753"/>
                  </a:lnTo>
                  <a:lnTo>
                    <a:pt x="447" y="754"/>
                  </a:lnTo>
                  <a:lnTo>
                    <a:pt x="446" y="755"/>
                  </a:lnTo>
                  <a:lnTo>
                    <a:pt x="447" y="756"/>
                  </a:lnTo>
                  <a:lnTo>
                    <a:pt x="447" y="757"/>
                  </a:lnTo>
                  <a:lnTo>
                    <a:pt x="446" y="757"/>
                  </a:lnTo>
                  <a:lnTo>
                    <a:pt x="446" y="758"/>
                  </a:lnTo>
                  <a:lnTo>
                    <a:pt x="446" y="759"/>
                  </a:lnTo>
                  <a:lnTo>
                    <a:pt x="446" y="760"/>
                  </a:lnTo>
                  <a:lnTo>
                    <a:pt x="447" y="760"/>
                  </a:lnTo>
                  <a:lnTo>
                    <a:pt x="448" y="760"/>
                  </a:lnTo>
                  <a:lnTo>
                    <a:pt x="448" y="761"/>
                  </a:lnTo>
                  <a:lnTo>
                    <a:pt x="447" y="762"/>
                  </a:lnTo>
                  <a:lnTo>
                    <a:pt x="445" y="762"/>
                  </a:lnTo>
                  <a:lnTo>
                    <a:pt x="444" y="762"/>
                  </a:lnTo>
                  <a:lnTo>
                    <a:pt x="442" y="762"/>
                  </a:lnTo>
                  <a:lnTo>
                    <a:pt x="441" y="762"/>
                  </a:lnTo>
                  <a:lnTo>
                    <a:pt x="440" y="762"/>
                  </a:lnTo>
                  <a:lnTo>
                    <a:pt x="438" y="762"/>
                  </a:lnTo>
                  <a:lnTo>
                    <a:pt x="435" y="762"/>
                  </a:lnTo>
                  <a:lnTo>
                    <a:pt x="434" y="762"/>
                  </a:lnTo>
                  <a:lnTo>
                    <a:pt x="434" y="763"/>
                  </a:lnTo>
                  <a:lnTo>
                    <a:pt x="433" y="763"/>
                  </a:lnTo>
                  <a:close/>
                  <a:moveTo>
                    <a:pt x="3" y="710"/>
                  </a:moveTo>
                  <a:lnTo>
                    <a:pt x="2" y="710"/>
                  </a:lnTo>
                  <a:lnTo>
                    <a:pt x="2" y="709"/>
                  </a:lnTo>
                  <a:lnTo>
                    <a:pt x="2" y="707"/>
                  </a:lnTo>
                  <a:lnTo>
                    <a:pt x="2" y="706"/>
                  </a:lnTo>
                  <a:lnTo>
                    <a:pt x="2" y="705"/>
                  </a:lnTo>
                  <a:lnTo>
                    <a:pt x="2" y="704"/>
                  </a:lnTo>
                  <a:lnTo>
                    <a:pt x="1" y="705"/>
                  </a:lnTo>
                  <a:lnTo>
                    <a:pt x="1" y="706"/>
                  </a:lnTo>
                  <a:lnTo>
                    <a:pt x="0" y="704"/>
                  </a:lnTo>
                  <a:lnTo>
                    <a:pt x="0" y="703"/>
                  </a:lnTo>
                  <a:lnTo>
                    <a:pt x="1" y="703"/>
                  </a:lnTo>
                  <a:lnTo>
                    <a:pt x="2" y="703"/>
                  </a:lnTo>
                  <a:lnTo>
                    <a:pt x="2" y="700"/>
                  </a:lnTo>
                  <a:lnTo>
                    <a:pt x="2" y="699"/>
                  </a:lnTo>
                  <a:lnTo>
                    <a:pt x="2" y="698"/>
                  </a:lnTo>
                  <a:lnTo>
                    <a:pt x="2" y="697"/>
                  </a:lnTo>
                  <a:lnTo>
                    <a:pt x="2" y="696"/>
                  </a:lnTo>
                  <a:lnTo>
                    <a:pt x="2" y="695"/>
                  </a:lnTo>
                  <a:lnTo>
                    <a:pt x="3" y="695"/>
                  </a:lnTo>
                  <a:lnTo>
                    <a:pt x="3" y="699"/>
                  </a:lnTo>
                  <a:lnTo>
                    <a:pt x="3" y="700"/>
                  </a:lnTo>
                  <a:lnTo>
                    <a:pt x="4" y="701"/>
                  </a:lnTo>
                  <a:lnTo>
                    <a:pt x="6" y="702"/>
                  </a:lnTo>
                  <a:lnTo>
                    <a:pt x="6" y="703"/>
                  </a:lnTo>
                  <a:lnTo>
                    <a:pt x="6" y="704"/>
                  </a:lnTo>
                  <a:lnTo>
                    <a:pt x="3" y="706"/>
                  </a:lnTo>
                  <a:lnTo>
                    <a:pt x="4" y="707"/>
                  </a:lnTo>
                  <a:lnTo>
                    <a:pt x="4" y="708"/>
                  </a:lnTo>
                  <a:lnTo>
                    <a:pt x="4" y="710"/>
                  </a:lnTo>
                  <a:lnTo>
                    <a:pt x="3" y="710"/>
                  </a:lnTo>
                  <a:close/>
                  <a:moveTo>
                    <a:pt x="427" y="757"/>
                  </a:moveTo>
                  <a:lnTo>
                    <a:pt x="426" y="757"/>
                  </a:lnTo>
                  <a:lnTo>
                    <a:pt x="424" y="757"/>
                  </a:lnTo>
                  <a:lnTo>
                    <a:pt x="420" y="757"/>
                  </a:lnTo>
                  <a:lnTo>
                    <a:pt x="420" y="756"/>
                  </a:lnTo>
                  <a:lnTo>
                    <a:pt x="420" y="755"/>
                  </a:lnTo>
                  <a:lnTo>
                    <a:pt x="420" y="754"/>
                  </a:lnTo>
                  <a:lnTo>
                    <a:pt x="421" y="754"/>
                  </a:lnTo>
                  <a:lnTo>
                    <a:pt x="421" y="753"/>
                  </a:lnTo>
                  <a:lnTo>
                    <a:pt x="421" y="752"/>
                  </a:lnTo>
                  <a:lnTo>
                    <a:pt x="421" y="751"/>
                  </a:lnTo>
                  <a:lnTo>
                    <a:pt x="424" y="752"/>
                  </a:lnTo>
                  <a:lnTo>
                    <a:pt x="425" y="753"/>
                  </a:lnTo>
                  <a:lnTo>
                    <a:pt x="427" y="753"/>
                  </a:lnTo>
                  <a:lnTo>
                    <a:pt x="429" y="754"/>
                  </a:lnTo>
                  <a:lnTo>
                    <a:pt x="428" y="755"/>
                  </a:lnTo>
                  <a:lnTo>
                    <a:pt x="428" y="757"/>
                  </a:lnTo>
                  <a:lnTo>
                    <a:pt x="427" y="757"/>
                  </a:lnTo>
                  <a:close/>
                  <a:moveTo>
                    <a:pt x="22" y="709"/>
                  </a:moveTo>
                  <a:lnTo>
                    <a:pt x="21" y="709"/>
                  </a:lnTo>
                  <a:lnTo>
                    <a:pt x="21" y="708"/>
                  </a:lnTo>
                  <a:lnTo>
                    <a:pt x="21" y="707"/>
                  </a:lnTo>
                  <a:lnTo>
                    <a:pt x="22" y="706"/>
                  </a:lnTo>
                  <a:lnTo>
                    <a:pt x="23" y="706"/>
                  </a:lnTo>
                  <a:lnTo>
                    <a:pt x="24" y="705"/>
                  </a:lnTo>
                  <a:lnTo>
                    <a:pt x="30" y="701"/>
                  </a:lnTo>
                  <a:lnTo>
                    <a:pt x="31" y="701"/>
                  </a:lnTo>
                  <a:lnTo>
                    <a:pt x="31" y="702"/>
                  </a:lnTo>
                  <a:lnTo>
                    <a:pt x="31" y="703"/>
                  </a:lnTo>
                  <a:lnTo>
                    <a:pt x="33" y="704"/>
                  </a:lnTo>
                  <a:lnTo>
                    <a:pt x="33" y="705"/>
                  </a:lnTo>
                  <a:lnTo>
                    <a:pt x="33" y="706"/>
                  </a:lnTo>
                  <a:lnTo>
                    <a:pt x="29" y="709"/>
                  </a:lnTo>
                  <a:lnTo>
                    <a:pt x="28" y="709"/>
                  </a:lnTo>
                  <a:lnTo>
                    <a:pt x="27" y="709"/>
                  </a:lnTo>
                  <a:lnTo>
                    <a:pt x="27" y="708"/>
                  </a:lnTo>
                  <a:lnTo>
                    <a:pt x="28" y="707"/>
                  </a:lnTo>
                  <a:lnTo>
                    <a:pt x="29" y="707"/>
                  </a:lnTo>
                  <a:lnTo>
                    <a:pt x="29" y="706"/>
                  </a:lnTo>
                  <a:lnTo>
                    <a:pt x="28" y="706"/>
                  </a:lnTo>
                  <a:lnTo>
                    <a:pt x="26" y="707"/>
                  </a:lnTo>
                  <a:lnTo>
                    <a:pt x="22" y="709"/>
                  </a:lnTo>
                  <a:close/>
                  <a:moveTo>
                    <a:pt x="34" y="714"/>
                  </a:moveTo>
                  <a:lnTo>
                    <a:pt x="33" y="714"/>
                  </a:lnTo>
                  <a:lnTo>
                    <a:pt x="32" y="713"/>
                  </a:lnTo>
                  <a:lnTo>
                    <a:pt x="31" y="712"/>
                  </a:lnTo>
                  <a:lnTo>
                    <a:pt x="31" y="711"/>
                  </a:lnTo>
                  <a:lnTo>
                    <a:pt x="31" y="710"/>
                  </a:lnTo>
                  <a:lnTo>
                    <a:pt x="33" y="709"/>
                  </a:lnTo>
                  <a:lnTo>
                    <a:pt x="34" y="710"/>
                  </a:lnTo>
                  <a:lnTo>
                    <a:pt x="35" y="711"/>
                  </a:lnTo>
                  <a:lnTo>
                    <a:pt x="35" y="710"/>
                  </a:lnTo>
                  <a:lnTo>
                    <a:pt x="35" y="709"/>
                  </a:lnTo>
                  <a:lnTo>
                    <a:pt x="35" y="708"/>
                  </a:lnTo>
                  <a:lnTo>
                    <a:pt x="36" y="707"/>
                  </a:lnTo>
                  <a:lnTo>
                    <a:pt x="37" y="707"/>
                  </a:lnTo>
                  <a:lnTo>
                    <a:pt x="38" y="708"/>
                  </a:lnTo>
                  <a:lnTo>
                    <a:pt x="38" y="707"/>
                  </a:lnTo>
                  <a:lnTo>
                    <a:pt x="37" y="706"/>
                  </a:lnTo>
                  <a:lnTo>
                    <a:pt x="37" y="705"/>
                  </a:lnTo>
                  <a:lnTo>
                    <a:pt x="38" y="703"/>
                  </a:lnTo>
                  <a:lnTo>
                    <a:pt x="39" y="703"/>
                  </a:lnTo>
                  <a:lnTo>
                    <a:pt x="40" y="703"/>
                  </a:lnTo>
                  <a:lnTo>
                    <a:pt x="42" y="702"/>
                  </a:lnTo>
                  <a:lnTo>
                    <a:pt x="42" y="701"/>
                  </a:lnTo>
                  <a:lnTo>
                    <a:pt x="40" y="700"/>
                  </a:lnTo>
                  <a:lnTo>
                    <a:pt x="40" y="699"/>
                  </a:lnTo>
                  <a:lnTo>
                    <a:pt x="39" y="699"/>
                  </a:lnTo>
                  <a:lnTo>
                    <a:pt x="40" y="699"/>
                  </a:lnTo>
                  <a:lnTo>
                    <a:pt x="42" y="698"/>
                  </a:lnTo>
                  <a:lnTo>
                    <a:pt x="44" y="697"/>
                  </a:lnTo>
                  <a:lnTo>
                    <a:pt x="45" y="696"/>
                  </a:lnTo>
                  <a:lnTo>
                    <a:pt x="45" y="693"/>
                  </a:lnTo>
                  <a:lnTo>
                    <a:pt x="47" y="690"/>
                  </a:lnTo>
                  <a:lnTo>
                    <a:pt x="48" y="688"/>
                  </a:lnTo>
                  <a:lnTo>
                    <a:pt x="48" y="687"/>
                  </a:lnTo>
                  <a:lnTo>
                    <a:pt x="49" y="687"/>
                  </a:lnTo>
                  <a:lnTo>
                    <a:pt x="50" y="687"/>
                  </a:lnTo>
                  <a:lnTo>
                    <a:pt x="51" y="687"/>
                  </a:lnTo>
                  <a:lnTo>
                    <a:pt x="52" y="688"/>
                  </a:lnTo>
                  <a:lnTo>
                    <a:pt x="54" y="688"/>
                  </a:lnTo>
                  <a:lnTo>
                    <a:pt x="55" y="689"/>
                  </a:lnTo>
                  <a:lnTo>
                    <a:pt x="56" y="691"/>
                  </a:lnTo>
                  <a:lnTo>
                    <a:pt x="53" y="696"/>
                  </a:lnTo>
                  <a:lnTo>
                    <a:pt x="52" y="696"/>
                  </a:lnTo>
                  <a:lnTo>
                    <a:pt x="46" y="701"/>
                  </a:lnTo>
                  <a:lnTo>
                    <a:pt x="44" y="705"/>
                  </a:lnTo>
                  <a:lnTo>
                    <a:pt x="43" y="705"/>
                  </a:lnTo>
                  <a:lnTo>
                    <a:pt x="42" y="706"/>
                  </a:lnTo>
                  <a:lnTo>
                    <a:pt x="40" y="707"/>
                  </a:lnTo>
                  <a:lnTo>
                    <a:pt x="39" y="709"/>
                  </a:lnTo>
                  <a:lnTo>
                    <a:pt x="39" y="710"/>
                  </a:lnTo>
                  <a:lnTo>
                    <a:pt x="39" y="711"/>
                  </a:lnTo>
                  <a:lnTo>
                    <a:pt x="38" y="711"/>
                  </a:lnTo>
                  <a:lnTo>
                    <a:pt x="35" y="714"/>
                  </a:lnTo>
                  <a:lnTo>
                    <a:pt x="34" y="714"/>
                  </a:lnTo>
                  <a:close/>
                  <a:moveTo>
                    <a:pt x="1" y="718"/>
                  </a:moveTo>
                  <a:lnTo>
                    <a:pt x="0" y="716"/>
                  </a:lnTo>
                  <a:lnTo>
                    <a:pt x="1" y="716"/>
                  </a:lnTo>
                  <a:lnTo>
                    <a:pt x="1" y="718"/>
                  </a:lnTo>
                  <a:close/>
                  <a:moveTo>
                    <a:pt x="16" y="721"/>
                  </a:moveTo>
                  <a:lnTo>
                    <a:pt x="15" y="721"/>
                  </a:lnTo>
                  <a:lnTo>
                    <a:pt x="15" y="720"/>
                  </a:lnTo>
                  <a:lnTo>
                    <a:pt x="15" y="719"/>
                  </a:lnTo>
                  <a:lnTo>
                    <a:pt x="16" y="719"/>
                  </a:lnTo>
                  <a:lnTo>
                    <a:pt x="17" y="720"/>
                  </a:lnTo>
                  <a:lnTo>
                    <a:pt x="16" y="721"/>
                  </a:lnTo>
                  <a:close/>
                  <a:moveTo>
                    <a:pt x="2" y="716"/>
                  </a:moveTo>
                  <a:lnTo>
                    <a:pt x="2" y="715"/>
                  </a:lnTo>
                  <a:lnTo>
                    <a:pt x="3" y="715"/>
                  </a:lnTo>
                  <a:lnTo>
                    <a:pt x="3" y="714"/>
                  </a:lnTo>
                  <a:lnTo>
                    <a:pt x="2" y="713"/>
                  </a:lnTo>
                  <a:lnTo>
                    <a:pt x="2" y="712"/>
                  </a:lnTo>
                  <a:lnTo>
                    <a:pt x="3" y="712"/>
                  </a:lnTo>
                  <a:lnTo>
                    <a:pt x="4" y="712"/>
                  </a:lnTo>
                  <a:lnTo>
                    <a:pt x="6" y="712"/>
                  </a:lnTo>
                  <a:lnTo>
                    <a:pt x="8" y="711"/>
                  </a:lnTo>
                  <a:lnTo>
                    <a:pt x="9" y="711"/>
                  </a:lnTo>
                  <a:lnTo>
                    <a:pt x="9" y="712"/>
                  </a:lnTo>
                  <a:lnTo>
                    <a:pt x="9" y="713"/>
                  </a:lnTo>
                  <a:lnTo>
                    <a:pt x="9" y="714"/>
                  </a:lnTo>
                  <a:lnTo>
                    <a:pt x="8" y="715"/>
                  </a:lnTo>
                  <a:lnTo>
                    <a:pt x="8" y="714"/>
                  </a:lnTo>
                  <a:lnTo>
                    <a:pt x="8" y="713"/>
                  </a:lnTo>
                  <a:lnTo>
                    <a:pt x="7" y="713"/>
                  </a:lnTo>
                  <a:lnTo>
                    <a:pt x="7" y="715"/>
                  </a:lnTo>
                  <a:lnTo>
                    <a:pt x="6" y="715"/>
                  </a:lnTo>
                  <a:lnTo>
                    <a:pt x="6" y="716"/>
                  </a:lnTo>
                  <a:lnTo>
                    <a:pt x="4" y="718"/>
                  </a:lnTo>
                  <a:lnTo>
                    <a:pt x="4" y="716"/>
                  </a:lnTo>
                  <a:lnTo>
                    <a:pt x="4" y="715"/>
                  </a:lnTo>
                  <a:lnTo>
                    <a:pt x="3" y="715"/>
                  </a:lnTo>
                  <a:lnTo>
                    <a:pt x="3" y="716"/>
                  </a:lnTo>
                  <a:lnTo>
                    <a:pt x="2" y="716"/>
                  </a:lnTo>
                  <a:close/>
                  <a:moveTo>
                    <a:pt x="14" y="719"/>
                  </a:moveTo>
                  <a:lnTo>
                    <a:pt x="14" y="718"/>
                  </a:lnTo>
                  <a:lnTo>
                    <a:pt x="15" y="718"/>
                  </a:lnTo>
                  <a:lnTo>
                    <a:pt x="15" y="719"/>
                  </a:lnTo>
                  <a:lnTo>
                    <a:pt x="14" y="719"/>
                  </a:lnTo>
                  <a:close/>
                  <a:moveTo>
                    <a:pt x="426" y="852"/>
                  </a:moveTo>
                  <a:lnTo>
                    <a:pt x="426" y="851"/>
                  </a:lnTo>
                  <a:lnTo>
                    <a:pt x="424" y="850"/>
                  </a:lnTo>
                  <a:lnTo>
                    <a:pt x="422" y="846"/>
                  </a:lnTo>
                  <a:lnTo>
                    <a:pt x="422" y="845"/>
                  </a:lnTo>
                  <a:lnTo>
                    <a:pt x="421" y="845"/>
                  </a:lnTo>
                  <a:lnTo>
                    <a:pt x="421" y="847"/>
                  </a:lnTo>
                  <a:lnTo>
                    <a:pt x="422" y="850"/>
                  </a:lnTo>
                  <a:lnTo>
                    <a:pt x="422" y="851"/>
                  </a:lnTo>
                  <a:lnTo>
                    <a:pt x="421" y="851"/>
                  </a:lnTo>
                  <a:lnTo>
                    <a:pt x="420" y="851"/>
                  </a:lnTo>
                  <a:lnTo>
                    <a:pt x="419" y="850"/>
                  </a:lnTo>
                  <a:lnTo>
                    <a:pt x="418" y="849"/>
                  </a:lnTo>
                  <a:lnTo>
                    <a:pt x="418" y="846"/>
                  </a:lnTo>
                  <a:lnTo>
                    <a:pt x="417" y="844"/>
                  </a:lnTo>
                  <a:lnTo>
                    <a:pt x="416" y="844"/>
                  </a:lnTo>
                  <a:lnTo>
                    <a:pt x="416" y="845"/>
                  </a:lnTo>
                  <a:lnTo>
                    <a:pt x="417" y="847"/>
                  </a:lnTo>
                  <a:lnTo>
                    <a:pt x="417" y="849"/>
                  </a:lnTo>
                  <a:lnTo>
                    <a:pt x="417" y="850"/>
                  </a:lnTo>
                  <a:lnTo>
                    <a:pt x="416" y="850"/>
                  </a:lnTo>
                  <a:lnTo>
                    <a:pt x="415" y="850"/>
                  </a:lnTo>
                  <a:lnTo>
                    <a:pt x="414" y="849"/>
                  </a:lnTo>
                  <a:lnTo>
                    <a:pt x="413" y="848"/>
                  </a:lnTo>
                  <a:lnTo>
                    <a:pt x="413" y="847"/>
                  </a:lnTo>
                  <a:lnTo>
                    <a:pt x="412" y="847"/>
                  </a:lnTo>
                  <a:lnTo>
                    <a:pt x="411" y="846"/>
                  </a:lnTo>
                  <a:lnTo>
                    <a:pt x="408" y="841"/>
                  </a:lnTo>
                  <a:lnTo>
                    <a:pt x="407" y="838"/>
                  </a:lnTo>
                  <a:lnTo>
                    <a:pt x="406" y="837"/>
                  </a:lnTo>
                  <a:lnTo>
                    <a:pt x="405" y="837"/>
                  </a:lnTo>
                  <a:lnTo>
                    <a:pt x="403" y="835"/>
                  </a:lnTo>
                  <a:lnTo>
                    <a:pt x="402" y="834"/>
                  </a:lnTo>
                  <a:lnTo>
                    <a:pt x="399" y="833"/>
                  </a:lnTo>
                  <a:lnTo>
                    <a:pt x="399" y="832"/>
                  </a:lnTo>
                  <a:lnTo>
                    <a:pt x="398" y="831"/>
                  </a:lnTo>
                  <a:lnTo>
                    <a:pt x="397" y="829"/>
                  </a:lnTo>
                  <a:lnTo>
                    <a:pt x="397" y="827"/>
                  </a:lnTo>
                  <a:lnTo>
                    <a:pt x="397" y="826"/>
                  </a:lnTo>
                  <a:lnTo>
                    <a:pt x="398" y="826"/>
                  </a:lnTo>
                  <a:lnTo>
                    <a:pt x="402" y="825"/>
                  </a:lnTo>
                  <a:lnTo>
                    <a:pt x="404" y="825"/>
                  </a:lnTo>
                  <a:lnTo>
                    <a:pt x="405" y="825"/>
                  </a:lnTo>
                  <a:lnTo>
                    <a:pt x="407" y="828"/>
                  </a:lnTo>
                  <a:lnTo>
                    <a:pt x="408" y="829"/>
                  </a:lnTo>
                  <a:lnTo>
                    <a:pt x="408" y="830"/>
                  </a:lnTo>
                  <a:lnTo>
                    <a:pt x="408" y="831"/>
                  </a:lnTo>
                  <a:lnTo>
                    <a:pt x="409" y="832"/>
                  </a:lnTo>
                  <a:lnTo>
                    <a:pt x="410" y="832"/>
                  </a:lnTo>
                  <a:lnTo>
                    <a:pt x="412" y="832"/>
                  </a:lnTo>
                  <a:lnTo>
                    <a:pt x="413" y="832"/>
                  </a:lnTo>
                  <a:lnTo>
                    <a:pt x="413" y="833"/>
                  </a:lnTo>
                  <a:lnTo>
                    <a:pt x="415" y="835"/>
                  </a:lnTo>
                  <a:lnTo>
                    <a:pt x="415" y="836"/>
                  </a:lnTo>
                  <a:lnTo>
                    <a:pt x="415" y="837"/>
                  </a:lnTo>
                  <a:lnTo>
                    <a:pt x="414" y="837"/>
                  </a:lnTo>
                  <a:lnTo>
                    <a:pt x="413" y="838"/>
                  </a:lnTo>
                  <a:lnTo>
                    <a:pt x="414" y="838"/>
                  </a:lnTo>
                  <a:lnTo>
                    <a:pt x="417" y="838"/>
                  </a:lnTo>
                  <a:lnTo>
                    <a:pt x="419" y="838"/>
                  </a:lnTo>
                  <a:lnTo>
                    <a:pt x="420" y="839"/>
                  </a:lnTo>
                  <a:lnTo>
                    <a:pt x="422" y="840"/>
                  </a:lnTo>
                  <a:lnTo>
                    <a:pt x="422" y="841"/>
                  </a:lnTo>
                  <a:lnTo>
                    <a:pt x="423" y="843"/>
                  </a:lnTo>
                  <a:lnTo>
                    <a:pt x="425" y="846"/>
                  </a:lnTo>
                  <a:lnTo>
                    <a:pt x="426" y="848"/>
                  </a:lnTo>
                  <a:lnTo>
                    <a:pt x="427" y="852"/>
                  </a:lnTo>
                  <a:lnTo>
                    <a:pt x="426" y="852"/>
                  </a:lnTo>
                  <a:close/>
                  <a:moveTo>
                    <a:pt x="438" y="829"/>
                  </a:moveTo>
                  <a:lnTo>
                    <a:pt x="435" y="829"/>
                  </a:lnTo>
                  <a:lnTo>
                    <a:pt x="433" y="828"/>
                  </a:lnTo>
                  <a:lnTo>
                    <a:pt x="433" y="827"/>
                  </a:lnTo>
                  <a:lnTo>
                    <a:pt x="433" y="826"/>
                  </a:lnTo>
                  <a:lnTo>
                    <a:pt x="434" y="826"/>
                  </a:lnTo>
                  <a:lnTo>
                    <a:pt x="434" y="827"/>
                  </a:lnTo>
                  <a:lnTo>
                    <a:pt x="435" y="828"/>
                  </a:lnTo>
                  <a:lnTo>
                    <a:pt x="437" y="828"/>
                  </a:lnTo>
                  <a:lnTo>
                    <a:pt x="438" y="829"/>
                  </a:lnTo>
                  <a:close/>
                  <a:moveTo>
                    <a:pt x="58" y="695"/>
                  </a:moveTo>
                  <a:lnTo>
                    <a:pt x="57" y="694"/>
                  </a:lnTo>
                  <a:lnTo>
                    <a:pt x="57" y="693"/>
                  </a:lnTo>
                  <a:lnTo>
                    <a:pt x="57" y="692"/>
                  </a:lnTo>
                  <a:lnTo>
                    <a:pt x="58" y="692"/>
                  </a:lnTo>
                  <a:lnTo>
                    <a:pt x="58" y="693"/>
                  </a:lnTo>
                  <a:lnTo>
                    <a:pt x="58" y="694"/>
                  </a:lnTo>
                  <a:lnTo>
                    <a:pt x="58" y="695"/>
                  </a:lnTo>
                  <a:close/>
                  <a:moveTo>
                    <a:pt x="466" y="742"/>
                  </a:moveTo>
                  <a:lnTo>
                    <a:pt x="465" y="741"/>
                  </a:lnTo>
                  <a:lnTo>
                    <a:pt x="464" y="740"/>
                  </a:lnTo>
                  <a:lnTo>
                    <a:pt x="463" y="740"/>
                  </a:lnTo>
                  <a:lnTo>
                    <a:pt x="462" y="740"/>
                  </a:lnTo>
                  <a:lnTo>
                    <a:pt x="459" y="740"/>
                  </a:lnTo>
                  <a:lnTo>
                    <a:pt x="455" y="737"/>
                  </a:lnTo>
                  <a:lnTo>
                    <a:pt x="455" y="736"/>
                  </a:lnTo>
                  <a:lnTo>
                    <a:pt x="456" y="732"/>
                  </a:lnTo>
                  <a:lnTo>
                    <a:pt x="455" y="732"/>
                  </a:lnTo>
                  <a:lnTo>
                    <a:pt x="454" y="732"/>
                  </a:lnTo>
                  <a:lnTo>
                    <a:pt x="454" y="729"/>
                  </a:lnTo>
                  <a:lnTo>
                    <a:pt x="454" y="727"/>
                  </a:lnTo>
                  <a:lnTo>
                    <a:pt x="454" y="726"/>
                  </a:lnTo>
                  <a:lnTo>
                    <a:pt x="454" y="725"/>
                  </a:lnTo>
                  <a:lnTo>
                    <a:pt x="454" y="722"/>
                  </a:lnTo>
                  <a:lnTo>
                    <a:pt x="453" y="721"/>
                  </a:lnTo>
                  <a:lnTo>
                    <a:pt x="453" y="720"/>
                  </a:lnTo>
                  <a:lnTo>
                    <a:pt x="452" y="719"/>
                  </a:lnTo>
                  <a:lnTo>
                    <a:pt x="452" y="718"/>
                  </a:lnTo>
                  <a:lnTo>
                    <a:pt x="452" y="716"/>
                  </a:lnTo>
                  <a:lnTo>
                    <a:pt x="451" y="716"/>
                  </a:lnTo>
                  <a:lnTo>
                    <a:pt x="451" y="715"/>
                  </a:lnTo>
                  <a:lnTo>
                    <a:pt x="449" y="713"/>
                  </a:lnTo>
                  <a:lnTo>
                    <a:pt x="449" y="712"/>
                  </a:lnTo>
                  <a:lnTo>
                    <a:pt x="448" y="711"/>
                  </a:lnTo>
                  <a:lnTo>
                    <a:pt x="447" y="710"/>
                  </a:lnTo>
                  <a:lnTo>
                    <a:pt x="446" y="709"/>
                  </a:lnTo>
                  <a:lnTo>
                    <a:pt x="446" y="708"/>
                  </a:lnTo>
                  <a:lnTo>
                    <a:pt x="445" y="708"/>
                  </a:lnTo>
                  <a:lnTo>
                    <a:pt x="445" y="706"/>
                  </a:lnTo>
                  <a:lnTo>
                    <a:pt x="444" y="706"/>
                  </a:lnTo>
                  <a:lnTo>
                    <a:pt x="444" y="705"/>
                  </a:lnTo>
                  <a:lnTo>
                    <a:pt x="444" y="704"/>
                  </a:lnTo>
                  <a:lnTo>
                    <a:pt x="445" y="703"/>
                  </a:lnTo>
                  <a:lnTo>
                    <a:pt x="443" y="700"/>
                  </a:lnTo>
                  <a:lnTo>
                    <a:pt x="442" y="698"/>
                  </a:lnTo>
                  <a:lnTo>
                    <a:pt x="443" y="697"/>
                  </a:lnTo>
                  <a:lnTo>
                    <a:pt x="444" y="697"/>
                  </a:lnTo>
                  <a:lnTo>
                    <a:pt x="445" y="697"/>
                  </a:lnTo>
                  <a:lnTo>
                    <a:pt x="446" y="696"/>
                  </a:lnTo>
                  <a:lnTo>
                    <a:pt x="447" y="696"/>
                  </a:lnTo>
                  <a:lnTo>
                    <a:pt x="448" y="697"/>
                  </a:lnTo>
                  <a:lnTo>
                    <a:pt x="450" y="698"/>
                  </a:lnTo>
                  <a:lnTo>
                    <a:pt x="450" y="699"/>
                  </a:lnTo>
                  <a:lnTo>
                    <a:pt x="451" y="700"/>
                  </a:lnTo>
                  <a:lnTo>
                    <a:pt x="452" y="701"/>
                  </a:lnTo>
                  <a:lnTo>
                    <a:pt x="453" y="702"/>
                  </a:lnTo>
                  <a:lnTo>
                    <a:pt x="453" y="703"/>
                  </a:lnTo>
                  <a:lnTo>
                    <a:pt x="454" y="704"/>
                  </a:lnTo>
                  <a:lnTo>
                    <a:pt x="455" y="705"/>
                  </a:lnTo>
                  <a:lnTo>
                    <a:pt x="456" y="705"/>
                  </a:lnTo>
                  <a:lnTo>
                    <a:pt x="457" y="706"/>
                  </a:lnTo>
                  <a:lnTo>
                    <a:pt x="458" y="706"/>
                  </a:lnTo>
                  <a:lnTo>
                    <a:pt x="457" y="708"/>
                  </a:lnTo>
                  <a:lnTo>
                    <a:pt x="456" y="708"/>
                  </a:lnTo>
                  <a:lnTo>
                    <a:pt x="456" y="709"/>
                  </a:lnTo>
                  <a:lnTo>
                    <a:pt x="456" y="710"/>
                  </a:lnTo>
                  <a:lnTo>
                    <a:pt x="457" y="712"/>
                  </a:lnTo>
                  <a:lnTo>
                    <a:pt x="457" y="713"/>
                  </a:lnTo>
                  <a:lnTo>
                    <a:pt x="458" y="713"/>
                  </a:lnTo>
                  <a:lnTo>
                    <a:pt x="458" y="714"/>
                  </a:lnTo>
                  <a:lnTo>
                    <a:pt x="458" y="715"/>
                  </a:lnTo>
                  <a:lnTo>
                    <a:pt x="458" y="716"/>
                  </a:lnTo>
                  <a:lnTo>
                    <a:pt x="458" y="718"/>
                  </a:lnTo>
                  <a:lnTo>
                    <a:pt x="457" y="718"/>
                  </a:lnTo>
                  <a:lnTo>
                    <a:pt x="456" y="716"/>
                  </a:lnTo>
                  <a:lnTo>
                    <a:pt x="455" y="716"/>
                  </a:lnTo>
                  <a:lnTo>
                    <a:pt x="454" y="716"/>
                  </a:lnTo>
                  <a:lnTo>
                    <a:pt x="454" y="718"/>
                  </a:lnTo>
                  <a:lnTo>
                    <a:pt x="455" y="718"/>
                  </a:lnTo>
                  <a:lnTo>
                    <a:pt x="455" y="719"/>
                  </a:lnTo>
                  <a:lnTo>
                    <a:pt x="456" y="719"/>
                  </a:lnTo>
                  <a:lnTo>
                    <a:pt x="456" y="720"/>
                  </a:lnTo>
                  <a:lnTo>
                    <a:pt x="457" y="720"/>
                  </a:lnTo>
                  <a:lnTo>
                    <a:pt x="458" y="722"/>
                  </a:lnTo>
                  <a:lnTo>
                    <a:pt x="459" y="722"/>
                  </a:lnTo>
                  <a:lnTo>
                    <a:pt x="459" y="723"/>
                  </a:lnTo>
                  <a:lnTo>
                    <a:pt x="460" y="723"/>
                  </a:lnTo>
                  <a:lnTo>
                    <a:pt x="460" y="724"/>
                  </a:lnTo>
                  <a:lnTo>
                    <a:pt x="460" y="725"/>
                  </a:lnTo>
                  <a:lnTo>
                    <a:pt x="461" y="726"/>
                  </a:lnTo>
                  <a:lnTo>
                    <a:pt x="461" y="727"/>
                  </a:lnTo>
                  <a:lnTo>
                    <a:pt x="460" y="727"/>
                  </a:lnTo>
                  <a:lnTo>
                    <a:pt x="459" y="727"/>
                  </a:lnTo>
                  <a:lnTo>
                    <a:pt x="458" y="726"/>
                  </a:lnTo>
                  <a:lnTo>
                    <a:pt x="457" y="726"/>
                  </a:lnTo>
                  <a:lnTo>
                    <a:pt x="456" y="726"/>
                  </a:lnTo>
                  <a:lnTo>
                    <a:pt x="455" y="726"/>
                  </a:lnTo>
                  <a:lnTo>
                    <a:pt x="456" y="727"/>
                  </a:lnTo>
                  <a:lnTo>
                    <a:pt x="457" y="728"/>
                  </a:lnTo>
                  <a:lnTo>
                    <a:pt x="458" y="729"/>
                  </a:lnTo>
                  <a:lnTo>
                    <a:pt x="457" y="730"/>
                  </a:lnTo>
                  <a:lnTo>
                    <a:pt x="458" y="731"/>
                  </a:lnTo>
                  <a:lnTo>
                    <a:pt x="459" y="731"/>
                  </a:lnTo>
                  <a:lnTo>
                    <a:pt x="460" y="731"/>
                  </a:lnTo>
                  <a:lnTo>
                    <a:pt x="461" y="731"/>
                  </a:lnTo>
                  <a:lnTo>
                    <a:pt x="461" y="732"/>
                  </a:lnTo>
                  <a:lnTo>
                    <a:pt x="462" y="732"/>
                  </a:lnTo>
                  <a:lnTo>
                    <a:pt x="463" y="733"/>
                  </a:lnTo>
                  <a:lnTo>
                    <a:pt x="464" y="733"/>
                  </a:lnTo>
                  <a:lnTo>
                    <a:pt x="465" y="733"/>
                  </a:lnTo>
                  <a:lnTo>
                    <a:pt x="465" y="734"/>
                  </a:lnTo>
                  <a:lnTo>
                    <a:pt x="465" y="735"/>
                  </a:lnTo>
                  <a:lnTo>
                    <a:pt x="466" y="735"/>
                  </a:lnTo>
                  <a:lnTo>
                    <a:pt x="467" y="736"/>
                  </a:lnTo>
                  <a:lnTo>
                    <a:pt x="467" y="737"/>
                  </a:lnTo>
                  <a:lnTo>
                    <a:pt x="468" y="738"/>
                  </a:lnTo>
                  <a:lnTo>
                    <a:pt x="468" y="739"/>
                  </a:lnTo>
                  <a:lnTo>
                    <a:pt x="468" y="740"/>
                  </a:lnTo>
                  <a:lnTo>
                    <a:pt x="467" y="740"/>
                  </a:lnTo>
                  <a:lnTo>
                    <a:pt x="467" y="741"/>
                  </a:lnTo>
                  <a:lnTo>
                    <a:pt x="467" y="742"/>
                  </a:lnTo>
                  <a:lnTo>
                    <a:pt x="466" y="742"/>
                  </a:lnTo>
                  <a:close/>
                  <a:moveTo>
                    <a:pt x="836" y="106"/>
                  </a:moveTo>
                  <a:lnTo>
                    <a:pt x="836" y="107"/>
                  </a:lnTo>
                  <a:lnTo>
                    <a:pt x="836" y="108"/>
                  </a:lnTo>
                  <a:lnTo>
                    <a:pt x="839" y="111"/>
                  </a:lnTo>
                  <a:lnTo>
                    <a:pt x="842" y="115"/>
                  </a:lnTo>
                  <a:lnTo>
                    <a:pt x="843" y="116"/>
                  </a:lnTo>
                  <a:lnTo>
                    <a:pt x="844" y="116"/>
                  </a:lnTo>
                  <a:lnTo>
                    <a:pt x="845" y="117"/>
                  </a:lnTo>
                  <a:lnTo>
                    <a:pt x="847" y="118"/>
                  </a:lnTo>
                  <a:lnTo>
                    <a:pt x="848" y="120"/>
                  </a:lnTo>
                  <a:lnTo>
                    <a:pt x="848" y="121"/>
                  </a:lnTo>
                  <a:lnTo>
                    <a:pt x="847" y="122"/>
                  </a:lnTo>
                  <a:lnTo>
                    <a:pt x="846" y="121"/>
                  </a:lnTo>
                  <a:lnTo>
                    <a:pt x="844" y="121"/>
                  </a:lnTo>
                  <a:lnTo>
                    <a:pt x="843" y="120"/>
                  </a:lnTo>
                  <a:lnTo>
                    <a:pt x="842" y="120"/>
                  </a:lnTo>
                  <a:lnTo>
                    <a:pt x="841" y="120"/>
                  </a:lnTo>
                  <a:lnTo>
                    <a:pt x="840" y="120"/>
                  </a:lnTo>
                  <a:lnTo>
                    <a:pt x="838" y="120"/>
                  </a:lnTo>
                  <a:lnTo>
                    <a:pt x="837" y="120"/>
                  </a:lnTo>
                  <a:lnTo>
                    <a:pt x="836" y="119"/>
                  </a:lnTo>
                  <a:lnTo>
                    <a:pt x="835" y="120"/>
                  </a:lnTo>
                  <a:lnTo>
                    <a:pt x="834" y="121"/>
                  </a:lnTo>
                  <a:lnTo>
                    <a:pt x="833" y="124"/>
                  </a:lnTo>
                  <a:lnTo>
                    <a:pt x="832" y="124"/>
                  </a:lnTo>
                  <a:lnTo>
                    <a:pt x="830" y="122"/>
                  </a:lnTo>
                  <a:lnTo>
                    <a:pt x="828" y="122"/>
                  </a:lnTo>
                  <a:lnTo>
                    <a:pt x="827" y="121"/>
                  </a:lnTo>
                  <a:lnTo>
                    <a:pt x="826" y="121"/>
                  </a:lnTo>
                  <a:lnTo>
                    <a:pt x="826" y="122"/>
                  </a:lnTo>
                  <a:lnTo>
                    <a:pt x="826" y="124"/>
                  </a:lnTo>
                  <a:lnTo>
                    <a:pt x="826" y="125"/>
                  </a:lnTo>
                  <a:lnTo>
                    <a:pt x="827" y="125"/>
                  </a:lnTo>
                  <a:lnTo>
                    <a:pt x="829" y="125"/>
                  </a:lnTo>
                  <a:lnTo>
                    <a:pt x="830" y="125"/>
                  </a:lnTo>
                  <a:lnTo>
                    <a:pt x="832" y="125"/>
                  </a:lnTo>
                  <a:lnTo>
                    <a:pt x="833" y="125"/>
                  </a:lnTo>
                  <a:lnTo>
                    <a:pt x="834" y="125"/>
                  </a:lnTo>
                  <a:lnTo>
                    <a:pt x="835" y="126"/>
                  </a:lnTo>
                  <a:lnTo>
                    <a:pt x="836" y="126"/>
                  </a:lnTo>
                  <a:lnTo>
                    <a:pt x="837" y="128"/>
                  </a:lnTo>
                  <a:lnTo>
                    <a:pt x="839" y="129"/>
                  </a:lnTo>
                  <a:lnTo>
                    <a:pt x="841" y="129"/>
                  </a:lnTo>
                  <a:lnTo>
                    <a:pt x="842" y="129"/>
                  </a:lnTo>
                  <a:lnTo>
                    <a:pt x="842" y="131"/>
                  </a:lnTo>
                  <a:lnTo>
                    <a:pt x="841" y="139"/>
                  </a:lnTo>
                  <a:lnTo>
                    <a:pt x="841" y="142"/>
                  </a:lnTo>
                  <a:lnTo>
                    <a:pt x="841" y="144"/>
                  </a:lnTo>
                  <a:lnTo>
                    <a:pt x="841" y="145"/>
                  </a:lnTo>
                  <a:lnTo>
                    <a:pt x="841" y="146"/>
                  </a:lnTo>
                  <a:lnTo>
                    <a:pt x="839" y="148"/>
                  </a:lnTo>
                  <a:lnTo>
                    <a:pt x="839" y="150"/>
                  </a:lnTo>
                  <a:lnTo>
                    <a:pt x="839" y="151"/>
                  </a:lnTo>
                  <a:lnTo>
                    <a:pt x="838" y="152"/>
                  </a:lnTo>
                  <a:lnTo>
                    <a:pt x="837" y="152"/>
                  </a:lnTo>
                  <a:lnTo>
                    <a:pt x="835" y="153"/>
                  </a:lnTo>
                  <a:lnTo>
                    <a:pt x="834" y="153"/>
                  </a:lnTo>
                  <a:lnTo>
                    <a:pt x="835" y="155"/>
                  </a:lnTo>
                  <a:lnTo>
                    <a:pt x="835" y="156"/>
                  </a:lnTo>
                  <a:lnTo>
                    <a:pt x="836" y="156"/>
                  </a:lnTo>
                  <a:lnTo>
                    <a:pt x="837" y="156"/>
                  </a:lnTo>
                  <a:lnTo>
                    <a:pt x="837" y="157"/>
                  </a:lnTo>
                  <a:lnTo>
                    <a:pt x="836" y="158"/>
                  </a:lnTo>
                  <a:lnTo>
                    <a:pt x="835" y="160"/>
                  </a:lnTo>
                  <a:lnTo>
                    <a:pt x="833" y="162"/>
                  </a:lnTo>
                  <a:lnTo>
                    <a:pt x="832" y="162"/>
                  </a:lnTo>
                  <a:lnTo>
                    <a:pt x="830" y="162"/>
                  </a:lnTo>
                  <a:lnTo>
                    <a:pt x="829" y="162"/>
                  </a:lnTo>
                  <a:lnTo>
                    <a:pt x="827" y="164"/>
                  </a:lnTo>
                  <a:lnTo>
                    <a:pt x="827" y="165"/>
                  </a:lnTo>
                  <a:lnTo>
                    <a:pt x="824" y="165"/>
                  </a:lnTo>
                  <a:lnTo>
                    <a:pt x="821" y="166"/>
                  </a:lnTo>
                  <a:lnTo>
                    <a:pt x="818" y="169"/>
                  </a:lnTo>
                  <a:lnTo>
                    <a:pt x="817" y="170"/>
                  </a:lnTo>
                  <a:lnTo>
                    <a:pt x="816" y="171"/>
                  </a:lnTo>
                  <a:lnTo>
                    <a:pt x="815" y="171"/>
                  </a:lnTo>
                  <a:lnTo>
                    <a:pt x="814" y="171"/>
                  </a:lnTo>
                  <a:lnTo>
                    <a:pt x="813" y="171"/>
                  </a:lnTo>
                  <a:lnTo>
                    <a:pt x="812" y="171"/>
                  </a:lnTo>
                  <a:lnTo>
                    <a:pt x="812" y="172"/>
                  </a:lnTo>
                  <a:lnTo>
                    <a:pt x="811" y="172"/>
                  </a:lnTo>
                  <a:lnTo>
                    <a:pt x="812" y="173"/>
                  </a:lnTo>
                  <a:lnTo>
                    <a:pt x="812" y="174"/>
                  </a:lnTo>
                  <a:lnTo>
                    <a:pt x="812" y="175"/>
                  </a:lnTo>
                  <a:lnTo>
                    <a:pt x="812" y="176"/>
                  </a:lnTo>
                  <a:lnTo>
                    <a:pt x="813" y="176"/>
                  </a:lnTo>
                  <a:lnTo>
                    <a:pt x="814" y="178"/>
                  </a:lnTo>
                  <a:lnTo>
                    <a:pt x="815" y="178"/>
                  </a:lnTo>
                  <a:lnTo>
                    <a:pt x="816" y="177"/>
                  </a:lnTo>
                  <a:lnTo>
                    <a:pt x="818" y="175"/>
                  </a:lnTo>
                  <a:lnTo>
                    <a:pt x="820" y="173"/>
                  </a:lnTo>
                  <a:lnTo>
                    <a:pt x="820" y="171"/>
                  </a:lnTo>
                  <a:lnTo>
                    <a:pt x="822" y="170"/>
                  </a:lnTo>
                  <a:lnTo>
                    <a:pt x="825" y="168"/>
                  </a:lnTo>
                  <a:lnTo>
                    <a:pt x="827" y="168"/>
                  </a:lnTo>
                  <a:lnTo>
                    <a:pt x="828" y="168"/>
                  </a:lnTo>
                  <a:lnTo>
                    <a:pt x="829" y="167"/>
                  </a:lnTo>
                  <a:lnTo>
                    <a:pt x="830" y="167"/>
                  </a:lnTo>
                  <a:lnTo>
                    <a:pt x="832" y="165"/>
                  </a:lnTo>
                  <a:lnTo>
                    <a:pt x="836" y="163"/>
                  </a:lnTo>
                  <a:lnTo>
                    <a:pt x="837" y="163"/>
                  </a:lnTo>
                  <a:lnTo>
                    <a:pt x="837" y="164"/>
                  </a:lnTo>
                  <a:lnTo>
                    <a:pt x="837" y="165"/>
                  </a:lnTo>
                  <a:lnTo>
                    <a:pt x="837" y="166"/>
                  </a:lnTo>
                  <a:lnTo>
                    <a:pt x="838" y="169"/>
                  </a:lnTo>
                  <a:lnTo>
                    <a:pt x="840" y="173"/>
                  </a:lnTo>
                  <a:lnTo>
                    <a:pt x="841" y="174"/>
                  </a:lnTo>
                  <a:lnTo>
                    <a:pt x="841" y="175"/>
                  </a:lnTo>
                  <a:lnTo>
                    <a:pt x="844" y="174"/>
                  </a:lnTo>
                  <a:lnTo>
                    <a:pt x="846" y="174"/>
                  </a:lnTo>
                  <a:lnTo>
                    <a:pt x="848" y="173"/>
                  </a:lnTo>
                  <a:lnTo>
                    <a:pt x="851" y="171"/>
                  </a:lnTo>
                  <a:lnTo>
                    <a:pt x="852" y="170"/>
                  </a:lnTo>
                  <a:lnTo>
                    <a:pt x="855" y="168"/>
                  </a:lnTo>
                  <a:lnTo>
                    <a:pt x="862" y="165"/>
                  </a:lnTo>
                  <a:lnTo>
                    <a:pt x="866" y="163"/>
                  </a:lnTo>
                  <a:lnTo>
                    <a:pt x="870" y="161"/>
                  </a:lnTo>
                  <a:lnTo>
                    <a:pt x="871" y="161"/>
                  </a:lnTo>
                  <a:lnTo>
                    <a:pt x="872" y="162"/>
                  </a:lnTo>
                  <a:lnTo>
                    <a:pt x="873" y="162"/>
                  </a:lnTo>
                  <a:lnTo>
                    <a:pt x="875" y="162"/>
                  </a:lnTo>
                  <a:lnTo>
                    <a:pt x="875" y="161"/>
                  </a:lnTo>
                  <a:lnTo>
                    <a:pt x="877" y="161"/>
                  </a:lnTo>
                  <a:lnTo>
                    <a:pt x="878" y="161"/>
                  </a:lnTo>
                  <a:lnTo>
                    <a:pt x="879" y="160"/>
                  </a:lnTo>
                  <a:lnTo>
                    <a:pt x="880" y="158"/>
                  </a:lnTo>
                  <a:lnTo>
                    <a:pt x="881" y="157"/>
                  </a:lnTo>
                  <a:lnTo>
                    <a:pt x="882" y="157"/>
                  </a:lnTo>
                  <a:lnTo>
                    <a:pt x="886" y="156"/>
                  </a:lnTo>
                  <a:lnTo>
                    <a:pt x="887" y="156"/>
                  </a:lnTo>
                  <a:lnTo>
                    <a:pt x="888" y="156"/>
                  </a:lnTo>
                  <a:lnTo>
                    <a:pt x="889" y="156"/>
                  </a:lnTo>
                  <a:lnTo>
                    <a:pt x="892" y="158"/>
                  </a:lnTo>
                  <a:lnTo>
                    <a:pt x="893" y="160"/>
                  </a:lnTo>
                  <a:lnTo>
                    <a:pt x="894" y="161"/>
                  </a:lnTo>
                  <a:lnTo>
                    <a:pt x="896" y="162"/>
                  </a:lnTo>
                  <a:lnTo>
                    <a:pt x="896" y="163"/>
                  </a:lnTo>
                  <a:lnTo>
                    <a:pt x="896" y="164"/>
                  </a:lnTo>
                  <a:lnTo>
                    <a:pt x="893" y="167"/>
                  </a:lnTo>
                  <a:lnTo>
                    <a:pt x="893" y="168"/>
                  </a:lnTo>
                  <a:lnTo>
                    <a:pt x="892" y="168"/>
                  </a:lnTo>
                  <a:lnTo>
                    <a:pt x="892" y="169"/>
                  </a:lnTo>
                  <a:lnTo>
                    <a:pt x="891" y="170"/>
                  </a:lnTo>
                  <a:lnTo>
                    <a:pt x="890" y="170"/>
                  </a:lnTo>
                  <a:lnTo>
                    <a:pt x="889" y="171"/>
                  </a:lnTo>
                  <a:lnTo>
                    <a:pt x="888" y="171"/>
                  </a:lnTo>
                  <a:lnTo>
                    <a:pt x="888" y="172"/>
                  </a:lnTo>
                  <a:lnTo>
                    <a:pt x="887" y="172"/>
                  </a:lnTo>
                  <a:lnTo>
                    <a:pt x="886" y="172"/>
                  </a:lnTo>
                  <a:lnTo>
                    <a:pt x="885" y="172"/>
                  </a:lnTo>
                  <a:lnTo>
                    <a:pt x="884" y="172"/>
                  </a:lnTo>
                  <a:lnTo>
                    <a:pt x="883" y="172"/>
                  </a:lnTo>
                  <a:lnTo>
                    <a:pt x="882" y="172"/>
                  </a:lnTo>
                  <a:lnTo>
                    <a:pt x="881" y="172"/>
                  </a:lnTo>
                  <a:lnTo>
                    <a:pt x="879" y="171"/>
                  </a:lnTo>
                  <a:lnTo>
                    <a:pt x="879" y="172"/>
                  </a:lnTo>
                  <a:lnTo>
                    <a:pt x="878" y="172"/>
                  </a:lnTo>
                  <a:lnTo>
                    <a:pt x="875" y="175"/>
                  </a:lnTo>
                  <a:lnTo>
                    <a:pt x="876" y="176"/>
                  </a:lnTo>
                  <a:lnTo>
                    <a:pt x="874" y="176"/>
                  </a:lnTo>
                  <a:lnTo>
                    <a:pt x="873" y="177"/>
                  </a:lnTo>
                  <a:lnTo>
                    <a:pt x="871" y="179"/>
                  </a:lnTo>
                  <a:lnTo>
                    <a:pt x="870" y="180"/>
                  </a:lnTo>
                  <a:lnTo>
                    <a:pt x="869" y="184"/>
                  </a:lnTo>
                  <a:lnTo>
                    <a:pt x="868" y="187"/>
                  </a:lnTo>
                  <a:lnTo>
                    <a:pt x="865" y="189"/>
                  </a:lnTo>
                  <a:lnTo>
                    <a:pt x="862" y="191"/>
                  </a:lnTo>
                  <a:lnTo>
                    <a:pt x="860" y="193"/>
                  </a:lnTo>
                  <a:lnTo>
                    <a:pt x="855" y="196"/>
                  </a:lnTo>
                  <a:lnTo>
                    <a:pt x="854" y="197"/>
                  </a:lnTo>
                  <a:lnTo>
                    <a:pt x="853" y="196"/>
                  </a:lnTo>
                  <a:lnTo>
                    <a:pt x="852" y="196"/>
                  </a:lnTo>
                  <a:lnTo>
                    <a:pt x="851" y="195"/>
                  </a:lnTo>
                  <a:lnTo>
                    <a:pt x="850" y="194"/>
                  </a:lnTo>
                  <a:lnTo>
                    <a:pt x="849" y="194"/>
                  </a:lnTo>
                  <a:lnTo>
                    <a:pt x="848" y="193"/>
                  </a:lnTo>
                  <a:lnTo>
                    <a:pt x="846" y="194"/>
                  </a:lnTo>
                  <a:lnTo>
                    <a:pt x="845" y="194"/>
                  </a:lnTo>
                  <a:lnTo>
                    <a:pt x="844" y="195"/>
                  </a:lnTo>
                  <a:lnTo>
                    <a:pt x="842" y="197"/>
                  </a:lnTo>
                  <a:lnTo>
                    <a:pt x="841" y="199"/>
                  </a:lnTo>
                  <a:lnTo>
                    <a:pt x="840" y="199"/>
                  </a:lnTo>
                  <a:lnTo>
                    <a:pt x="839" y="200"/>
                  </a:lnTo>
                  <a:lnTo>
                    <a:pt x="837" y="200"/>
                  </a:lnTo>
                  <a:lnTo>
                    <a:pt x="836" y="200"/>
                  </a:lnTo>
                  <a:lnTo>
                    <a:pt x="836" y="201"/>
                  </a:lnTo>
                  <a:lnTo>
                    <a:pt x="837" y="201"/>
                  </a:lnTo>
                  <a:lnTo>
                    <a:pt x="837" y="202"/>
                  </a:lnTo>
                  <a:lnTo>
                    <a:pt x="837" y="203"/>
                  </a:lnTo>
                  <a:lnTo>
                    <a:pt x="838" y="204"/>
                  </a:lnTo>
                  <a:lnTo>
                    <a:pt x="839" y="204"/>
                  </a:lnTo>
                  <a:lnTo>
                    <a:pt x="846" y="200"/>
                  </a:lnTo>
                  <a:lnTo>
                    <a:pt x="848" y="200"/>
                  </a:lnTo>
                  <a:lnTo>
                    <a:pt x="849" y="200"/>
                  </a:lnTo>
                  <a:lnTo>
                    <a:pt x="850" y="200"/>
                  </a:lnTo>
                  <a:lnTo>
                    <a:pt x="851" y="201"/>
                  </a:lnTo>
                  <a:lnTo>
                    <a:pt x="851" y="202"/>
                  </a:lnTo>
                  <a:lnTo>
                    <a:pt x="852" y="203"/>
                  </a:lnTo>
                  <a:lnTo>
                    <a:pt x="853" y="203"/>
                  </a:lnTo>
                  <a:lnTo>
                    <a:pt x="854" y="204"/>
                  </a:lnTo>
                  <a:lnTo>
                    <a:pt x="854" y="205"/>
                  </a:lnTo>
                  <a:lnTo>
                    <a:pt x="855" y="204"/>
                  </a:lnTo>
                  <a:lnTo>
                    <a:pt x="861" y="200"/>
                  </a:lnTo>
                  <a:lnTo>
                    <a:pt x="862" y="200"/>
                  </a:lnTo>
                  <a:lnTo>
                    <a:pt x="864" y="199"/>
                  </a:lnTo>
                  <a:lnTo>
                    <a:pt x="865" y="199"/>
                  </a:lnTo>
                  <a:lnTo>
                    <a:pt x="866" y="198"/>
                  </a:lnTo>
                  <a:lnTo>
                    <a:pt x="868" y="198"/>
                  </a:lnTo>
                  <a:lnTo>
                    <a:pt x="868" y="199"/>
                  </a:lnTo>
                  <a:lnTo>
                    <a:pt x="869" y="203"/>
                  </a:lnTo>
                  <a:lnTo>
                    <a:pt x="869" y="204"/>
                  </a:lnTo>
                  <a:lnTo>
                    <a:pt x="870" y="205"/>
                  </a:lnTo>
                  <a:lnTo>
                    <a:pt x="871" y="205"/>
                  </a:lnTo>
                  <a:lnTo>
                    <a:pt x="872" y="205"/>
                  </a:lnTo>
                  <a:lnTo>
                    <a:pt x="873" y="205"/>
                  </a:lnTo>
                  <a:lnTo>
                    <a:pt x="874" y="205"/>
                  </a:lnTo>
                  <a:lnTo>
                    <a:pt x="874" y="204"/>
                  </a:lnTo>
                  <a:lnTo>
                    <a:pt x="875" y="204"/>
                  </a:lnTo>
                  <a:lnTo>
                    <a:pt x="875" y="203"/>
                  </a:lnTo>
                  <a:lnTo>
                    <a:pt x="875" y="201"/>
                  </a:lnTo>
                  <a:lnTo>
                    <a:pt x="876" y="193"/>
                  </a:lnTo>
                  <a:lnTo>
                    <a:pt x="876" y="192"/>
                  </a:lnTo>
                  <a:lnTo>
                    <a:pt x="876" y="190"/>
                  </a:lnTo>
                  <a:lnTo>
                    <a:pt x="876" y="187"/>
                  </a:lnTo>
                  <a:lnTo>
                    <a:pt x="876" y="184"/>
                  </a:lnTo>
                  <a:lnTo>
                    <a:pt x="877" y="183"/>
                  </a:lnTo>
                  <a:lnTo>
                    <a:pt x="878" y="182"/>
                  </a:lnTo>
                  <a:lnTo>
                    <a:pt x="878" y="183"/>
                  </a:lnTo>
                  <a:lnTo>
                    <a:pt x="880" y="182"/>
                  </a:lnTo>
                  <a:lnTo>
                    <a:pt x="881" y="182"/>
                  </a:lnTo>
                  <a:lnTo>
                    <a:pt x="881" y="179"/>
                  </a:lnTo>
                  <a:lnTo>
                    <a:pt x="882" y="178"/>
                  </a:lnTo>
                  <a:lnTo>
                    <a:pt x="883" y="177"/>
                  </a:lnTo>
                  <a:lnTo>
                    <a:pt x="884" y="177"/>
                  </a:lnTo>
                  <a:lnTo>
                    <a:pt x="886" y="176"/>
                  </a:lnTo>
                  <a:lnTo>
                    <a:pt x="887" y="176"/>
                  </a:lnTo>
                  <a:lnTo>
                    <a:pt x="889" y="176"/>
                  </a:lnTo>
                  <a:lnTo>
                    <a:pt x="891" y="177"/>
                  </a:lnTo>
                  <a:lnTo>
                    <a:pt x="892" y="177"/>
                  </a:lnTo>
                  <a:lnTo>
                    <a:pt x="892" y="178"/>
                  </a:lnTo>
                  <a:lnTo>
                    <a:pt x="894" y="179"/>
                  </a:lnTo>
                  <a:lnTo>
                    <a:pt x="896" y="178"/>
                  </a:lnTo>
                  <a:lnTo>
                    <a:pt x="897" y="179"/>
                  </a:lnTo>
                  <a:lnTo>
                    <a:pt x="897" y="180"/>
                  </a:lnTo>
                  <a:lnTo>
                    <a:pt x="898" y="179"/>
                  </a:lnTo>
                  <a:lnTo>
                    <a:pt x="900" y="178"/>
                  </a:lnTo>
                  <a:lnTo>
                    <a:pt x="901" y="178"/>
                  </a:lnTo>
                  <a:lnTo>
                    <a:pt x="901" y="177"/>
                  </a:lnTo>
                  <a:lnTo>
                    <a:pt x="902" y="175"/>
                  </a:lnTo>
                  <a:lnTo>
                    <a:pt x="906" y="173"/>
                  </a:lnTo>
                  <a:lnTo>
                    <a:pt x="911" y="167"/>
                  </a:lnTo>
                  <a:lnTo>
                    <a:pt x="913" y="166"/>
                  </a:lnTo>
                  <a:lnTo>
                    <a:pt x="914" y="165"/>
                  </a:lnTo>
                  <a:lnTo>
                    <a:pt x="915" y="164"/>
                  </a:lnTo>
                  <a:lnTo>
                    <a:pt x="915" y="163"/>
                  </a:lnTo>
                  <a:lnTo>
                    <a:pt x="916" y="163"/>
                  </a:lnTo>
                  <a:lnTo>
                    <a:pt x="920" y="159"/>
                  </a:lnTo>
                  <a:lnTo>
                    <a:pt x="921" y="158"/>
                  </a:lnTo>
                  <a:lnTo>
                    <a:pt x="921" y="157"/>
                  </a:lnTo>
                  <a:lnTo>
                    <a:pt x="923" y="156"/>
                  </a:lnTo>
                  <a:lnTo>
                    <a:pt x="924" y="156"/>
                  </a:lnTo>
                  <a:lnTo>
                    <a:pt x="926" y="152"/>
                  </a:lnTo>
                  <a:lnTo>
                    <a:pt x="927" y="152"/>
                  </a:lnTo>
                  <a:lnTo>
                    <a:pt x="928" y="152"/>
                  </a:lnTo>
                  <a:lnTo>
                    <a:pt x="927" y="156"/>
                  </a:lnTo>
                  <a:lnTo>
                    <a:pt x="926" y="157"/>
                  </a:lnTo>
                  <a:lnTo>
                    <a:pt x="924" y="158"/>
                  </a:lnTo>
                  <a:lnTo>
                    <a:pt x="925" y="158"/>
                  </a:lnTo>
                  <a:lnTo>
                    <a:pt x="926" y="158"/>
                  </a:lnTo>
                  <a:lnTo>
                    <a:pt x="927" y="158"/>
                  </a:lnTo>
                  <a:lnTo>
                    <a:pt x="927" y="159"/>
                  </a:lnTo>
                  <a:lnTo>
                    <a:pt x="926" y="161"/>
                  </a:lnTo>
                  <a:lnTo>
                    <a:pt x="926" y="163"/>
                  </a:lnTo>
                  <a:lnTo>
                    <a:pt x="927" y="165"/>
                  </a:lnTo>
                  <a:lnTo>
                    <a:pt x="928" y="165"/>
                  </a:lnTo>
                  <a:lnTo>
                    <a:pt x="928" y="166"/>
                  </a:lnTo>
                  <a:lnTo>
                    <a:pt x="929" y="166"/>
                  </a:lnTo>
                  <a:lnTo>
                    <a:pt x="930" y="166"/>
                  </a:lnTo>
                  <a:lnTo>
                    <a:pt x="931" y="165"/>
                  </a:lnTo>
                  <a:lnTo>
                    <a:pt x="931" y="164"/>
                  </a:lnTo>
                  <a:lnTo>
                    <a:pt x="931" y="163"/>
                  </a:lnTo>
                  <a:lnTo>
                    <a:pt x="932" y="158"/>
                  </a:lnTo>
                  <a:lnTo>
                    <a:pt x="933" y="158"/>
                  </a:lnTo>
                  <a:lnTo>
                    <a:pt x="934" y="156"/>
                  </a:lnTo>
                  <a:lnTo>
                    <a:pt x="935" y="156"/>
                  </a:lnTo>
                  <a:lnTo>
                    <a:pt x="937" y="156"/>
                  </a:lnTo>
                  <a:lnTo>
                    <a:pt x="938" y="157"/>
                  </a:lnTo>
                  <a:lnTo>
                    <a:pt x="940" y="157"/>
                  </a:lnTo>
                  <a:lnTo>
                    <a:pt x="941" y="160"/>
                  </a:lnTo>
                  <a:lnTo>
                    <a:pt x="942" y="161"/>
                  </a:lnTo>
                  <a:lnTo>
                    <a:pt x="942" y="160"/>
                  </a:lnTo>
                  <a:lnTo>
                    <a:pt x="942" y="159"/>
                  </a:lnTo>
                  <a:lnTo>
                    <a:pt x="941" y="158"/>
                  </a:lnTo>
                  <a:lnTo>
                    <a:pt x="942" y="158"/>
                  </a:lnTo>
                  <a:lnTo>
                    <a:pt x="944" y="159"/>
                  </a:lnTo>
                  <a:lnTo>
                    <a:pt x="948" y="161"/>
                  </a:lnTo>
                  <a:lnTo>
                    <a:pt x="950" y="161"/>
                  </a:lnTo>
                  <a:lnTo>
                    <a:pt x="951" y="161"/>
                  </a:lnTo>
                  <a:lnTo>
                    <a:pt x="952" y="162"/>
                  </a:lnTo>
                  <a:lnTo>
                    <a:pt x="953" y="162"/>
                  </a:lnTo>
                  <a:lnTo>
                    <a:pt x="954" y="162"/>
                  </a:lnTo>
                  <a:lnTo>
                    <a:pt x="954" y="163"/>
                  </a:lnTo>
                  <a:lnTo>
                    <a:pt x="954" y="164"/>
                  </a:lnTo>
                  <a:lnTo>
                    <a:pt x="955" y="164"/>
                  </a:lnTo>
                  <a:lnTo>
                    <a:pt x="956" y="164"/>
                  </a:lnTo>
                  <a:lnTo>
                    <a:pt x="956" y="163"/>
                  </a:lnTo>
                  <a:lnTo>
                    <a:pt x="958" y="163"/>
                  </a:lnTo>
                  <a:lnTo>
                    <a:pt x="961" y="164"/>
                  </a:lnTo>
                  <a:lnTo>
                    <a:pt x="962" y="164"/>
                  </a:lnTo>
                  <a:lnTo>
                    <a:pt x="963" y="164"/>
                  </a:lnTo>
                  <a:lnTo>
                    <a:pt x="964" y="164"/>
                  </a:lnTo>
                  <a:lnTo>
                    <a:pt x="965" y="164"/>
                  </a:lnTo>
                  <a:lnTo>
                    <a:pt x="966" y="164"/>
                  </a:lnTo>
                  <a:lnTo>
                    <a:pt x="967" y="164"/>
                  </a:lnTo>
                  <a:lnTo>
                    <a:pt x="968" y="164"/>
                  </a:lnTo>
                  <a:lnTo>
                    <a:pt x="969" y="164"/>
                  </a:lnTo>
                  <a:lnTo>
                    <a:pt x="969" y="165"/>
                  </a:lnTo>
                  <a:lnTo>
                    <a:pt x="970" y="165"/>
                  </a:lnTo>
                  <a:lnTo>
                    <a:pt x="971" y="165"/>
                  </a:lnTo>
                  <a:lnTo>
                    <a:pt x="972" y="166"/>
                  </a:lnTo>
                  <a:lnTo>
                    <a:pt x="973" y="168"/>
                  </a:lnTo>
                  <a:lnTo>
                    <a:pt x="974" y="167"/>
                  </a:lnTo>
                  <a:lnTo>
                    <a:pt x="976" y="166"/>
                  </a:lnTo>
                  <a:lnTo>
                    <a:pt x="976" y="165"/>
                  </a:lnTo>
                  <a:lnTo>
                    <a:pt x="977" y="165"/>
                  </a:lnTo>
                  <a:lnTo>
                    <a:pt x="981" y="166"/>
                  </a:lnTo>
                  <a:lnTo>
                    <a:pt x="982" y="166"/>
                  </a:lnTo>
                  <a:lnTo>
                    <a:pt x="982" y="167"/>
                  </a:lnTo>
                  <a:lnTo>
                    <a:pt x="984" y="167"/>
                  </a:lnTo>
                  <a:lnTo>
                    <a:pt x="985" y="166"/>
                  </a:lnTo>
                  <a:lnTo>
                    <a:pt x="990" y="166"/>
                  </a:lnTo>
                  <a:lnTo>
                    <a:pt x="992" y="166"/>
                  </a:lnTo>
                  <a:lnTo>
                    <a:pt x="996" y="165"/>
                  </a:lnTo>
                  <a:lnTo>
                    <a:pt x="999" y="164"/>
                  </a:lnTo>
                  <a:lnTo>
                    <a:pt x="1002" y="164"/>
                  </a:lnTo>
                  <a:lnTo>
                    <a:pt x="1003" y="164"/>
                  </a:lnTo>
                  <a:lnTo>
                    <a:pt x="1004" y="164"/>
                  </a:lnTo>
                  <a:lnTo>
                    <a:pt x="1005" y="164"/>
                  </a:lnTo>
                  <a:lnTo>
                    <a:pt x="1005" y="163"/>
                  </a:lnTo>
                  <a:lnTo>
                    <a:pt x="1006" y="163"/>
                  </a:lnTo>
                  <a:lnTo>
                    <a:pt x="1007" y="163"/>
                  </a:lnTo>
                  <a:lnTo>
                    <a:pt x="1008" y="163"/>
                  </a:lnTo>
                  <a:lnTo>
                    <a:pt x="1008" y="162"/>
                  </a:lnTo>
                  <a:lnTo>
                    <a:pt x="1009" y="162"/>
                  </a:lnTo>
                  <a:lnTo>
                    <a:pt x="1010" y="162"/>
                  </a:lnTo>
                  <a:lnTo>
                    <a:pt x="1016" y="159"/>
                  </a:lnTo>
                  <a:lnTo>
                    <a:pt x="1017" y="159"/>
                  </a:lnTo>
                  <a:lnTo>
                    <a:pt x="1018" y="159"/>
                  </a:lnTo>
                  <a:lnTo>
                    <a:pt x="1019" y="158"/>
                  </a:lnTo>
                  <a:lnTo>
                    <a:pt x="1021" y="156"/>
                  </a:lnTo>
                  <a:lnTo>
                    <a:pt x="1022" y="156"/>
                  </a:lnTo>
                  <a:lnTo>
                    <a:pt x="1024" y="152"/>
                  </a:lnTo>
                  <a:lnTo>
                    <a:pt x="1025" y="151"/>
                  </a:lnTo>
                  <a:lnTo>
                    <a:pt x="1027" y="151"/>
                  </a:lnTo>
                  <a:lnTo>
                    <a:pt x="1028" y="152"/>
                  </a:lnTo>
                  <a:lnTo>
                    <a:pt x="1027" y="156"/>
                  </a:lnTo>
                  <a:lnTo>
                    <a:pt x="1028" y="157"/>
                  </a:lnTo>
                  <a:lnTo>
                    <a:pt x="1027" y="157"/>
                  </a:lnTo>
                  <a:lnTo>
                    <a:pt x="1027" y="158"/>
                  </a:lnTo>
                  <a:lnTo>
                    <a:pt x="1027" y="159"/>
                  </a:lnTo>
                  <a:lnTo>
                    <a:pt x="1027" y="160"/>
                  </a:lnTo>
                  <a:lnTo>
                    <a:pt x="1026" y="161"/>
                  </a:lnTo>
                  <a:lnTo>
                    <a:pt x="1025" y="163"/>
                  </a:lnTo>
                  <a:lnTo>
                    <a:pt x="1024" y="164"/>
                  </a:lnTo>
                  <a:lnTo>
                    <a:pt x="1024" y="166"/>
                  </a:lnTo>
                  <a:lnTo>
                    <a:pt x="1023" y="168"/>
                  </a:lnTo>
                  <a:lnTo>
                    <a:pt x="1022" y="169"/>
                  </a:lnTo>
                  <a:lnTo>
                    <a:pt x="1021" y="169"/>
                  </a:lnTo>
                  <a:lnTo>
                    <a:pt x="1020" y="168"/>
                  </a:lnTo>
                  <a:lnTo>
                    <a:pt x="1019" y="168"/>
                  </a:lnTo>
                  <a:lnTo>
                    <a:pt x="1019" y="170"/>
                  </a:lnTo>
                  <a:lnTo>
                    <a:pt x="1018" y="170"/>
                  </a:lnTo>
                  <a:lnTo>
                    <a:pt x="1017" y="169"/>
                  </a:lnTo>
                  <a:lnTo>
                    <a:pt x="1017" y="170"/>
                  </a:lnTo>
                  <a:lnTo>
                    <a:pt x="1017" y="171"/>
                  </a:lnTo>
                  <a:lnTo>
                    <a:pt x="1018" y="173"/>
                  </a:lnTo>
                  <a:lnTo>
                    <a:pt x="1017" y="174"/>
                  </a:lnTo>
                  <a:lnTo>
                    <a:pt x="1015" y="174"/>
                  </a:lnTo>
                  <a:lnTo>
                    <a:pt x="1012" y="174"/>
                  </a:lnTo>
                  <a:lnTo>
                    <a:pt x="1012" y="175"/>
                  </a:lnTo>
                  <a:lnTo>
                    <a:pt x="1012" y="176"/>
                  </a:lnTo>
                  <a:lnTo>
                    <a:pt x="1010" y="176"/>
                  </a:lnTo>
                  <a:lnTo>
                    <a:pt x="1009" y="176"/>
                  </a:lnTo>
                  <a:lnTo>
                    <a:pt x="1009" y="175"/>
                  </a:lnTo>
                  <a:lnTo>
                    <a:pt x="1008" y="174"/>
                  </a:lnTo>
                  <a:lnTo>
                    <a:pt x="1007" y="175"/>
                  </a:lnTo>
                  <a:lnTo>
                    <a:pt x="1006" y="175"/>
                  </a:lnTo>
                  <a:lnTo>
                    <a:pt x="1007" y="176"/>
                  </a:lnTo>
                  <a:lnTo>
                    <a:pt x="1007" y="177"/>
                  </a:lnTo>
                  <a:lnTo>
                    <a:pt x="1008" y="178"/>
                  </a:lnTo>
                  <a:lnTo>
                    <a:pt x="1010" y="178"/>
                  </a:lnTo>
                  <a:lnTo>
                    <a:pt x="1013" y="179"/>
                  </a:lnTo>
                  <a:lnTo>
                    <a:pt x="1013" y="180"/>
                  </a:lnTo>
                  <a:lnTo>
                    <a:pt x="1010" y="181"/>
                  </a:lnTo>
                  <a:lnTo>
                    <a:pt x="1007" y="180"/>
                  </a:lnTo>
                  <a:lnTo>
                    <a:pt x="1006" y="178"/>
                  </a:lnTo>
                  <a:lnTo>
                    <a:pt x="1005" y="178"/>
                  </a:lnTo>
                  <a:lnTo>
                    <a:pt x="1005" y="177"/>
                  </a:lnTo>
                  <a:lnTo>
                    <a:pt x="1004" y="176"/>
                  </a:lnTo>
                  <a:lnTo>
                    <a:pt x="1004" y="177"/>
                  </a:lnTo>
                  <a:lnTo>
                    <a:pt x="1003" y="177"/>
                  </a:lnTo>
                  <a:lnTo>
                    <a:pt x="1002" y="177"/>
                  </a:lnTo>
                  <a:lnTo>
                    <a:pt x="1002" y="178"/>
                  </a:lnTo>
                  <a:lnTo>
                    <a:pt x="1002" y="180"/>
                  </a:lnTo>
                  <a:lnTo>
                    <a:pt x="1004" y="182"/>
                  </a:lnTo>
                  <a:lnTo>
                    <a:pt x="1005" y="183"/>
                  </a:lnTo>
                  <a:lnTo>
                    <a:pt x="1003" y="183"/>
                  </a:lnTo>
                  <a:lnTo>
                    <a:pt x="1001" y="183"/>
                  </a:lnTo>
                  <a:lnTo>
                    <a:pt x="1000" y="183"/>
                  </a:lnTo>
                  <a:lnTo>
                    <a:pt x="1000" y="184"/>
                  </a:lnTo>
                  <a:lnTo>
                    <a:pt x="1000" y="185"/>
                  </a:lnTo>
                  <a:lnTo>
                    <a:pt x="1000" y="187"/>
                  </a:lnTo>
                  <a:lnTo>
                    <a:pt x="1003" y="185"/>
                  </a:lnTo>
                  <a:lnTo>
                    <a:pt x="1004" y="185"/>
                  </a:lnTo>
                  <a:lnTo>
                    <a:pt x="1005" y="185"/>
                  </a:lnTo>
                  <a:lnTo>
                    <a:pt x="1006" y="187"/>
                  </a:lnTo>
                  <a:lnTo>
                    <a:pt x="1007" y="187"/>
                  </a:lnTo>
                  <a:lnTo>
                    <a:pt x="1009" y="187"/>
                  </a:lnTo>
                  <a:lnTo>
                    <a:pt x="1010" y="188"/>
                  </a:lnTo>
                  <a:lnTo>
                    <a:pt x="1010" y="189"/>
                  </a:lnTo>
                  <a:lnTo>
                    <a:pt x="1010" y="190"/>
                  </a:lnTo>
                  <a:lnTo>
                    <a:pt x="1008" y="193"/>
                  </a:lnTo>
                  <a:lnTo>
                    <a:pt x="1007" y="194"/>
                  </a:lnTo>
                  <a:lnTo>
                    <a:pt x="1005" y="193"/>
                  </a:lnTo>
                  <a:lnTo>
                    <a:pt x="1002" y="192"/>
                  </a:lnTo>
                  <a:lnTo>
                    <a:pt x="1002" y="191"/>
                  </a:lnTo>
                  <a:lnTo>
                    <a:pt x="1001" y="191"/>
                  </a:lnTo>
                  <a:lnTo>
                    <a:pt x="1000" y="189"/>
                  </a:lnTo>
                  <a:lnTo>
                    <a:pt x="999" y="188"/>
                  </a:lnTo>
                  <a:lnTo>
                    <a:pt x="998" y="188"/>
                  </a:lnTo>
                  <a:lnTo>
                    <a:pt x="997" y="187"/>
                  </a:lnTo>
                  <a:lnTo>
                    <a:pt x="996" y="187"/>
                  </a:lnTo>
                  <a:lnTo>
                    <a:pt x="995" y="187"/>
                  </a:lnTo>
                  <a:lnTo>
                    <a:pt x="994" y="188"/>
                  </a:lnTo>
                  <a:lnTo>
                    <a:pt x="995" y="188"/>
                  </a:lnTo>
                  <a:lnTo>
                    <a:pt x="996" y="189"/>
                  </a:lnTo>
                  <a:lnTo>
                    <a:pt x="997" y="189"/>
                  </a:lnTo>
                  <a:lnTo>
                    <a:pt x="1001" y="193"/>
                  </a:lnTo>
                  <a:lnTo>
                    <a:pt x="1002" y="195"/>
                  </a:lnTo>
                  <a:lnTo>
                    <a:pt x="1001" y="195"/>
                  </a:lnTo>
                  <a:lnTo>
                    <a:pt x="1001" y="196"/>
                  </a:lnTo>
                  <a:lnTo>
                    <a:pt x="1000" y="196"/>
                  </a:lnTo>
                  <a:lnTo>
                    <a:pt x="998" y="196"/>
                  </a:lnTo>
                  <a:lnTo>
                    <a:pt x="996" y="197"/>
                  </a:lnTo>
                  <a:lnTo>
                    <a:pt x="995" y="197"/>
                  </a:lnTo>
                  <a:lnTo>
                    <a:pt x="994" y="197"/>
                  </a:lnTo>
                  <a:lnTo>
                    <a:pt x="994" y="198"/>
                  </a:lnTo>
                  <a:lnTo>
                    <a:pt x="994" y="199"/>
                  </a:lnTo>
                  <a:lnTo>
                    <a:pt x="993" y="199"/>
                  </a:lnTo>
                  <a:lnTo>
                    <a:pt x="993" y="200"/>
                  </a:lnTo>
                  <a:lnTo>
                    <a:pt x="992" y="201"/>
                  </a:lnTo>
                  <a:lnTo>
                    <a:pt x="991" y="201"/>
                  </a:lnTo>
                  <a:lnTo>
                    <a:pt x="988" y="201"/>
                  </a:lnTo>
                  <a:lnTo>
                    <a:pt x="987" y="200"/>
                  </a:lnTo>
                  <a:lnTo>
                    <a:pt x="985" y="200"/>
                  </a:lnTo>
                  <a:lnTo>
                    <a:pt x="983" y="200"/>
                  </a:lnTo>
                  <a:lnTo>
                    <a:pt x="982" y="200"/>
                  </a:lnTo>
                  <a:lnTo>
                    <a:pt x="982" y="201"/>
                  </a:lnTo>
                  <a:lnTo>
                    <a:pt x="983" y="201"/>
                  </a:lnTo>
                  <a:lnTo>
                    <a:pt x="985" y="201"/>
                  </a:lnTo>
                  <a:lnTo>
                    <a:pt x="987" y="202"/>
                  </a:lnTo>
                  <a:lnTo>
                    <a:pt x="989" y="202"/>
                  </a:lnTo>
                  <a:lnTo>
                    <a:pt x="992" y="206"/>
                  </a:lnTo>
                  <a:lnTo>
                    <a:pt x="993" y="207"/>
                  </a:lnTo>
                  <a:lnTo>
                    <a:pt x="994" y="207"/>
                  </a:lnTo>
                  <a:lnTo>
                    <a:pt x="995" y="209"/>
                  </a:lnTo>
                  <a:lnTo>
                    <a:pt x="995" y="210"/>
                  </a:lnTo>
                  <a:lnTo>
                    <a:pt x="994" y="210"/>
                  </a:lnTo>
                  <a:lnTo>
                    <a:pt x="993" y="210"/>
                  </a:lnTo>
                  <a:lnTo>
                    <a:pt x="993" y="211"/>
                  </a:lnTo>
                  <a:lnTo>
                    <a:pt x="992" y="211"/>
                  </a:lnTo>
                  <a:lnTo>
                    <a:pt x="991" y="212"/>
                  </a:lnTo>
                  <a:lnTo>
                    <a:pt x="993" y="212"/>
                  </a:lnTo>
                  <a:lnTo>
                    <a:pt x="994" y="212"/>
                  </a:lnTo>
                  <a:lnTo>
                    <a:pt x="994" y="213"/>
                  </a:lnTo>
                  <a:lnTo>
                    <a:pt x="994" y="214"/>
                  </a:lnTo>
                  <a:lnTo>
                    <a:pt x="993" y="215"/>
                  </a:lnTo>
                  <a:lnTo>
                    <a:pt x="992" y="218"/>
                  </a:lnTo>
                  <a:lnTo>
                    <a:pt x="991" y="220"/>
                  </a:lnTo>
                  <a:lnTo>
                    <a:pt x="991" y="221"/>
                  </a:lnTo>
                  <a:lnTo>
                    <a:pt x="990" y="221"/>
                  </a:lnTo>
                  <a:lnTo>
                    <a:pt x="987" y="221"/>
                  </a:lnTo>
                  <a:lnTo>
                    <a:pt x="986" y="220"/>
                  </a:lnTo>
                  <a:lnTo>
                    <a:pt x="985" y="219"/>
                  </a:lnTo>
                  <a:lnTo>
                    <a:pt x="983" y="219"/>
                  </a:lnTo>
                  <a:lnTo>
                    <a:pt x="982" y="219"/>
                  </a:lnTo>
                  <a:lnTo>
                    <a:pt x="982" y="220"/>
                  </a:lnTo>
                  <a:lnTo>
                    <a:pt x="977" y="219"/>
                  </a:lnTo>
                  <a:lnTo>
                    <a:pt x="973" y="219"/>
                  </a:lnTo>
                  <a:lnTo>
                    <a:pt x="972" y="218"/>
                  </a:lnTo>
                  <a:lnTo>
                    <a:pt x="972" y="219"/>
                  </a:lnTo>
                  <a:lnTo>
                    <a:pt x="974" y="221"/>
                  </a:lnTo>
                  <a:lnTo>
                    <a:pt x="980" y="222"/>
                  </a:lnTo>
                  <a:lnTo>
                    <a:pt x="981" y="223"/>
                  </a:lnTo>
                  <a:lnTo>
                    <a:pt x="982" y="224"/>
                  </a:lnTo>
                  <a:lnTo>
                    <a:pt x="983" y="226"/>
                  </a:lnTo>
                  <a:lnTo>
                    <a:pt x="983" y="227"/>
                  </a:lnTo>
                  <a:lnTo>
                    <a:pt x="983" y="228"/>
                  </a:lnTo>
                  <a:lnTo>
                    <a:pt x="981" y="227"/>
                  </a:lnTo>
                  <a:lnTo>
                    <a:pt x="980" y="228"/>
                  </a:lnTo>
                  <a:lnTo>
                    <a:pt x="981" y="229"/>
                  </a:lnTo>
                  <a:lnTo>
                    <a:pt x="982" y="230"/>
                  </a:lnTo>
                  <a:lnTo>
                    <a:pt x="982" y="231"/>
                  </a:lnTo>
                  <a:lnTo>
                    <a:pt x="983" y="231"/>
                  </a:lnTo>
                  <a:lnTo>
                    <a:pt x="983" y="232"/>
                  </a:lnTo>
                  <a:lnTo>
                    <a:pt x="984" y="232"/>
                  </a:lnTo>
                  <a:lnTo>
                    <a:pt x="984" y="233"/>
                  </a:lnTo>
                  <a:lnTo>
                    <a:pt x="982" y="233"/>
                  </a:lnTo>
                  <a:lnTo>
                    <a:pt x="981" y="232"/>
                  </a:lnTo>
                  <a:lnTo>
                    <a:pt x="979" y="232"/>
                  </a:lnTo>
                  <a:lnTo>
                    <a:pt x="977" y="232"/>
                  </a:lnTo>
                  <a:lnTo>
                    <a:pt x="976" y="232"/>
                  </a:lnTo>
                  <a:lnTo>
                    <a:pt x="976" y="231"/>
                  </a:lnTo>
                  <a:lnTo>
                    <a:pt x="974" y="231"/>
                  </a:lnTo>
                  <a:lnTo>
                    <a:pt x="974" y="232"/>
                  </a:lnTo>
                  <a:lnTo>
                    <a:pt x="976" y="233"/>
                  </a:lnTo>
                  <a:lnTo>
                    <a:pt x="977" y="234"/>
                  </a:lnTo>
                  <a:lnTo>
                    <a:pt x="977" y="235"/>
                  </a:lnTo>
                  <a:lnTo>
                    <a:pt x="976" y="237"/>
                  </a:lnTo>
                  <a:lnTo>
                    <a:pt x="974" y="240"/>
                  </a:lnTo>
                  <a:lnTo>
                    <a:pt x="974" y="241"/>
                  </a:lnTo>
                  <a:lnTo>
                    <a:pt x="973" y="241"/>
                  </a:lnTo>
                  <a:lnTo>
                    <a:pt x="973" y="240"/>
                  </a:lnTo>
                  <a:lnTo>
                    <a:pt x="972" y="239"/>
                  </a:lnTo>
                  <a:lnTo>
                    <a:pt x="971" y="239"/>
                  </a:lnTo>
                  <a:lnTo>
                    <a:pt x="968" y="238"/>
                  </a:lnTo>
                  <a:lnTo>
                    <a:pt x="965" y="238"/>
                  </a:lnTo>
                  <a:lnTo>
                    <a:pt x="965" y="237"/>
                  </a:lnTo>
                  <a:lnTo>
                    <a:pt x="964" y="236"/>
                  </a:lnTo>
                  <a:lnTo>
                    <a:pt x="964" y="235"/>
                  </a:lnTo>
                  <a:lnTo>
                    <a:pt x="963" y="235"/>
                  </a:lnTo>
                  <a:lnTo>
                    <a:pt x="963" y="236"/>
                  </a:lnTo>
                  <a:lnTo>
                    <a:pt x="962" y="236"/>
                  </a:lnTo>
                  <a:lnTo>
                    <a:pt x="962" y="237"/>
                  </a:lnTo>
                  <a:lnTo>
                    <a:pt x="962" y="238"/>
                  </a:lnTo>
                  <a:lnTo>
                    <a:pt x="963" y="239"/>
                  </a:lnTo>
                  <a:lnTo>
                    <a:pt x="965" y="239"/>
                  </a:lnTo>
                  <a:lnTo>
                    <a:pt x="967" y="241"/>
                  </a:lnTo>
                  <a:lnTo>
                    <a:pt x="969" y="244"/>
                  </a:lnTo>
                  <a:lnTo>
                    <a:pt x="969" y="245"/>
                  </a:lnTo>
                  <a:lnTo>
                    <a:pt x="968" y="245"/>
                  </a:lnTo>
                  <a:lnTo>
                    <a:pt x="967" y="247"/>
                  </a:lnTo>
                  <a:lnTo>
                    <a:pt x="966" y="247"/>
                  </a:lnTo>
                  <a:lnTo>
                    <a:pt x="966" y="249"/>
                  </a:lnTo>
                  <a:lnTo>
                    <a:pt x="966" y="250"/>
                  </a:lnTo>
                  <a:lnTo>
                    <a:pt x="967" y="250"/>
                  </a:lnTo>
                  <a:lnTo>
                    <a:pt x="967" y="249"/>
                  </a:lnTo>
                  <a:lnTo>
                    <a:pt x="970" y="249"/>
                  </a:lnTo>
                  <a:lnTo>
                    <a:pt x="970" y="250"/>
                  </a:lnTo>
                  <a:lnTo>
                    <a:pt x="969" y="252"/>
                  </a:lnTo>
                  <a:lnTo>
                    <a:pt x="968" y="253"/>
                  </a:lnTo>
                  <a:lnTo>
                    <a:pt x="967" y="253"/>
                  </a:lnTo>
                  <a:lnTo>
                    <a:pt x="965" y="254"/>
                  </a:lnTo>
                  <a:lnTo>
                    <a:pt x="964" y="254"/>
                  </a:lnTo>
                  <a:lnTo>
                    <a:pt x="964" y="253"/>
                  </a:lnTo>
                  <a:lnTo>
                    <a:pt x="963" y="253"/>
                  </a:lnTo>
                  <a:lnTo>
                    <a:pt x="962" y="253"/>
                  </a:lnTo>
                  <a:lnTo>
                    <a:pt x="961" y="253"/>
                  </a:lnTo>
                  <a:lnTo>
                    <a:pt x="958" y="252"/>
                  </a:lnTo>
                  <a:lnTo>
                    <a:pt x="957" y="252"/>
                  </a:lnTo>
                  <a:lnTo>
                    <a:pt x="956" y="251"/>
                  </a:lnTo>
                  <a:lnTo>
                    <a:pt x="955" y="251"/>
                  </a:lnTo>
                  <a:lnTo>
                    <a:pt x="954" y="251"/>
                  </a:lnTo>
                  <a:lnTo>
                    <a:pt x="953" y="252"/>
                  </a:lnTo>
                  <a:lnTo>
                    <a:pt x="952" y="253"/>
                  </a:lnTo>
                  <a:lnTo>
                    <a:pt x="951" y="253"/>
                  </a:lnTo>
                  <a:lnTo>
                    <a:pt x="950" y="253"/>
                  </a:lnTo>
                  <a:lnTo>
                    <a:pt x="951" y="254"/>
                  </a:lnTo>
                  <a:lnTo>
                    <a:pt x="951" y="255"/>
                  </a:lnTo>
                  <a:lnTo>
                    <a:pt x="952" y="255"/>
                  </a:lnTo>
                  <a:lnTo>
                    <a:pt x="952" y="256"/>
                  </a:lnTo>
                  <a:lnTo>
                    <a:pt x="951" y="256"/>
                  </a:lnTo>
                  <a:lnTo>
                    <a:pt x="950" y="257"/>
                  </a:lnTo>
                  <a:lnTo>
                    <a:pt x="948" y="257"/>
                  </a:lnTo>
                  <a:lnTo>
                    <a:pt x="948" y="258"/>
                  </a:lnTo>
                  <a:lnTo>
                    <a:pt x="948" y="259"/>
                  </a:lnTo>
                  <a:lnTo>
                    <a:pt x="948" y="258"/>
                  </a:lnTo>
                  <a:lnTo>
                    <a:pt x="949" y="258"/>
                  </a:lnTo>
                  <a:lnTo>
                    <a:pt x="954" y="258"/>
                  </a:lnTo>
                  <a:lnTo>
                    <a:pt x="958" y="257"/>
                  </a:lnTo>
                  <a:lnTo>
                    <a:pt x="959" y="257"/>
                  </a:lnTo>
                  <a:lnTo>
                    <a:pt x="960" y="259"/>
                  </a:lnTo>
                  <a:lnTo>
                    <a:pt x="960" y="261"/>
                  </a:lnTo>
                  <a:lnTo>
                    <a:pt x="960" y="262"/>
                  </a:lnTo>
                  <a:lnTo>
                    <a:pt x="960" y="263"/>
                  </a:lnTo>
                  <a:lnTo>
                    <a:pt x="958" y="264"/>
                  </a:lnTo>
                  <a:lnTo>
                    <a:pt x="957" y="264"/>
                  </a:lnTo>
                  <a:lnTo>
                    <a:pt x="957" y="265"/>
                  </a:lnTo>
                  <a:lnTo>
                    <a:pt x="958" y="266"/>
                  </a:lnTo>
                  <a:lnTo>
                    <a:pt x="959" y="266"/>
                  </a:lnTo>
                  <a:lnTo>
                    <a:pt x="960" y="267"/>
                  </a:lnTo>
                  <a:lnTo>
                    <a:pt x="959" y="267"/>
                  </a:lnTo>
                  <a:lnTo>
                    <a:pt x="959" y="268"/>
                  </a:lnTo>
                  <a:lnTo>
                    <a:pt x="956" y="268"/>
                  </a:lnTo>
                  <a:lnTo>
                    <a:pt x="954" y="268"/>
                  </a:lnTo>
                  <a:lnTo>
                    <a:pt x="953" y="267"/>
                  </a:lnTo>
                  <a:lnTo>
                    <a:pt x="952" y="266"/>
                  </a:lnTo>
                  <a:lnTo>
                    <a:pt x="951" y="266"/>
                  </a:lnTo>
                  <a:lnTo>
                    <a:pt x="950" y="267"/>
                  </a:lnTo>
                  <a:lnTo>
                    <a:pt x="950" y="268"/>
                  </a:lnTo>
                  <a:lnTo>
                    <a:pt x="952" y="269"/>
                  </a:lnTo>
                  <a:lnTo>
                    <a:pt x="953" y="270"/>
                  </a:lnTo>
                  <a:lnTo>
                    <a:pt x="954" y="271"/>
                  </a:lnTo>
                  <a:lnTo>
                    <a:pt x="955" y="272"/>
                  </a:lnTo>
                  <a:lnTo>
                    <a:pt x="955" y="273"/>
                  </a:lnTo>
                  <a:lnTo>
                    <a:pt x="954" y="275"/>
                  </a:lnTo>
                  <a:lnTo>
                    <a:pt x="953" y="275"/>
                  </a:lnTo>
                  <a:lnTo>
                    <a:pt x="953" y="276"/>
                  </a:lnTo>
                  <a:lnTo>
                    <a:pt x="953" y="277"/>
                  </a:lnTo>
                  <a:lnTo>
                    <a:pt x="952" y="277"/>
                  </a:lnTo>
                  <a:lnTo>
                    <a:pt x="951" y="276"/>
                  </a:lnTo>
                  <a:lnTo>
                    <a:pt x="951" y="275"/>
                  </a:lnTo>
                  <a:lnTo>
                    <a:pt x="951" y="274"/>
                  </a:lnTo>
                  <a:lnTo>
                    <a:pt x="951" y="273"/>
                  </a:lnTo>
                  <a:lnTo>
                    <a:pt x="949" y="274"/>
                  </a:lnTo>
                  <a:lnTo>
                    <a:pt x="948" y="273"/>
                  </a:lnTo>
                  <a:lnTo>
                    <a:pt x="947" y="275"/>
                  </a:lnTo>
                  <a:lnTo>
                    <a:pt x="946" y="274"/>
                  </a:lnTo>
                  <a:lnTo>
                    <a:pt x="945" y="274"/>
                  </a:lnTo>
                  <a:lnTo>
                    <a:pt x="943" y="273"/>
                  </a:lnTo>
                  <a:lnTo>
                    <a:pt x="943" y="271"/>
                  </a:lnTo>
                  <a:lnTo>
                    <a:pt x="942" y="271"/>
                  </a:lnTo>
                  <a:lnTo>
                    <a:pt x="942" y="273"/>
                  </a:lnTo>
                  <a:lnTo>
                    <a:pt x="945" y="276"/>
                  </a:lnTo>
                  <a:lnTo>
                    <a:pt x="945" y="277"/>
                  </a:lnTo>
                  <a:lnTo>
                    <a:pt x="944" y="278"/>
                  </a:lnTo>
                  <a:lnTo>
                    <a:pt x="943" y="280"/>
                  </a:lnTo>
                  <a:lnTo>
                    <a:pt x="941" y="281"/>
                  </a:lnTo>
                  <a:lnTo>
                    <a:pt x="940" y="282"/>
                  </a:lnTo>
                  <a:lnTo>
                    <a:pt x="940" y="283"/>
                  </a:lnTo>
                  <a:lnTo>
                    <a:pt x="942" y="283"/>
                  </a:lnTo>
                  <a:lnTo>
                    <a:pt x="943" y="283"/>
                  </a:lnTo>
                  <a:lnTo>
                    <a:pt x="945" y="282"/>
                  </a:lnTo>
                  <a:lnTo>
                    <a:pt x="946" y="282"/>
                  </a:lnTo>
                  <a:lnTo>
                    <a:pt x="947" y="282"/>
                  </a:lnTo>
                  <a:lnTo>
                    <a:pt x="947" y="283"/>
                  </a:lnTo>
                  <a:lnTo>
                    <a:pt x="947" y="285"/>
                  </a:lnTo>
                  <a:lnTo>
                    <a:pt x="946" y="285"/>
                  </a:lnTo>
                  <a:lnTo>
                    <a:pt x="944" y="285"/>
                  </a:lnTo>
                  <a:lnTo>
                    <a:pt x="942" y="286"/>
                  </a:lnTo>
                  <a:lnTo>
                    <a:pt x="940" y="286"/>
                  </a:lnTo>
                  <a:lnTo>
                    <a:pt x="938" y="286"/>
                  </a:lnTo>
                  <a:lnTo>
                    <a:pt x="938" y="287"/>
                  </a:lnTo>
                  <a:lnTo>
                    <a:pt x="938" y="288"/>
                  </a:lnTo>
                  <a:lnTo>
                    <a:pt x="938" y="289"/>
                  </a:lnTo>
                  <a:lnTo>
                    <a:pt x="942" y="290"/>
                  </a:lnTo>
                  <a:lnTo>
                    <a:pt x="943" y="289"/>
                  </a:lnTo>
                  <a:lnTo>
                    <a:pt x="944" y="290"/>
                  </a:lnTo>
                  <a:lnTo>
                    <a:pt x="944" y="293"/>
                  </a:lnTo>
                  <a:lnTo>
                    <a:pt x="943" y="293"/>
                  </a:lnTo>
                  <a:lnTo>
                    <a:pt x="942" y="294"/>
                  </a:lnTo>
                  <a:lnTo>
                    <a:pt x="936" y="293"/>
                  </a:lnTo>
                  <a:lnTo>
                    <a:pt x="935" y="294"/>
                  </a:lnTo>
                  <a:lnTo>
                    <a:pt x="936" y="295"/>
                  </a:lnTo>
                  <a:lnTo>
                    <a:pt x="938" y="296"/>
                  </a:lnTo>
                  <a:lnTo>
                    <a:pt x="937" y="296"/>
                  </a:lnTo>
                  <a:lnTo>
                    <a:pt x="936" y="297"/>
                  </a:lnTo>
                  <a:lnTo>
                    <a:pt x="935" y="297"/>
                  </a:lnTo>
                  <a:lnTo>
                    <a:pt x="935" y="298"/>
                  </a:lnTo>
                  <a:lnTo>
                    <a:pt x="935" y="299"/>
                  </a:lnTo>
                  <a:lnTo>
                    <a:pt x="934" y="300"/>
                  </a:lnTo>
                  <a:lnTo>
                    <a:pt x="933" y="301"/>
                  </a:lnTo>
                  <a:lnTo>
                    <a:pt x="933" y="302"/>
                  </a:lnTo>
                  <a:lnTo>
                    <a:pt x="930" y="302"/>
                  </a:lnTo>
                  <a:lnTo>
                    <a:pt x="926" y="302"/>
                  </a:lnTo>
                  <a:lnTo>
                    <a:pt x="926" y="303"/>
                  </a:lnTo>
                  <a:lnTo>
                    <a:pt x="925" y="303"/>
                  </a:lnTo>
                  <a:lnTo>
                    <a:pt x="925" y="304"/>
                  </a:lnTo>
                  <a:lnTo>
                    <a:pt x="925" y="305"/>
                  </a:lnTo>
                  <a:lnTo>
                    <a:pt x="925" y="306"/>
                  </a:lnTo>
                  <a:lnTo>
                    <a:pt x="926" y="307"/>
                  </a:lnTo>
                  <a:lnTo>
                    <a:pt x="926" y="308"/>
                  </a:lnTo>
                  <a:lnTo>
                    <a:pt x="926" y="309"/>
                  </a:lnTo>
                  <a:lnTo>
                    <a:pt x="926" y="310"/>
                  </a:lnTo>
                  <a:lnTo>
                    <a:pt x="925" y="312"/>
                  </a:lnTo>
                  <a:lnTo>
                    <a:pt x="923" y="314"/>
                  </a:lnTo>
                  <a:lnTo>
                    <a:pt x="922" y="315"/>
                  </a:lnTo>
                  <a:lnTo>
                    <a:pt x="921" y="315"/>
                  </a:lnTo>
                  <a:lnTo>
                    <a:pt x="920" y="313"/>
                  </a:lnTo>
                  <a:lnTo>
                    <a:pt x="919" y="315"/>
                  </a:lnTo>
                  <a:lnTo>
                    <a:pt x="917" y="316"/>
                  </a:lnTo>
                  <a:lnTo>
                    <a:pt x="916" y="317"/>
                  </a:lnTo>
                  <a:lnTo>
                    <a:pt x="914" y="317"/>
                  </a:lnTo>
                  <a:lnTo>
                    <a:pt x="914" y="316"/>
                  </a:lnTo>
                  <a:lnTo>
                    <a:pt x="914" y="313"/>
                  </a:lnTo>
                  <a:lnTo>
                    <a:pt x="914" y="312"/>
                  </a:lnTo>
                  <a:lnTo>
                    <a:pt x="913" y="313"/>
                  </a:lnTo>
                  <a:lnTo>
                    <a:pt x="912" y="316"/>
                  </a:lnTo>
                  <a:lnTo>
                    <a:pt x="912" y="317"/>
                  </a:lnTo>
                  <a:lnTo>
                    <a:pt x="912" y="318"/>
                  </a:lnTo>
                  <a:lnTo>
                    <a:pt x="912" y="319"/>
                  </a:lnTo>
                  <a:lnTo>
                    <a:pt x="911" y="319"/>
                  </a:lnTo>
                  <a:lnTo>
                    <a:pt x="910" y="318"/>
                  </a:lnTo>
                  <a:lnTo>
                    <a:pt x="909" y="318"/>
                  </a:lnTo>
                  <a:lnTo>
                    <a:pt x="908" y="316"/>
                  </a:lnTo>
                  <a:lnTo>
                    <a:pt x="906" y="317"/>
                  </a:lnTo>
                  <a:lnTo>
                    <a:pt x="906" y="318"/>
                  </a:lnTo>
                  <a:lnTo>
                    <a:pt x="906" y="319"/>
                  </a:lnTo>
                  <a:lnTo>
                    <a:pt x="906" y="320"/>
                  </a:lnTo>
                  <a:lnTo>
                    <a:pt x="906" y="321"/>
                  </a:lnTo>
                  <a:lnTo>
                    <a:pt x="906" y="323"/>
                  </a:lnTo>
                  <a:lnTo>
                    <a:pt x="907" y="323"/>
                  </a:lnTo>
                  <a:lnTo>
                    <a:pt x="907" y="324"/>
                  </a:lnTo>
                  <a:lnTo>
                    <a:pt x="907" y="325"/>
                  </a:lnTo>
                  <a:lnTo>
                    <a:pt x="906" y="326"/>
                  </a:lnTo>
                  <a:lnTo>
                    <a:pt x="904" y="326"/>
                  </a:lnTo>
                  <a:lnTo>
                    <a:pt x="902" y="326"/>
                  </a:lnTo>
                  <a:lnTo>
                    <a:pt x="901" y="325"/>
                  </a:lnTo>
                  <a:lnTo>
                    <a:pt x="899" y="326"/>
                  </a:lnTo>
                  <a:lnTo>
                    <a:pt x="898" y="325"/>
                  </a:lnTo>
                  <a:lnTo>
                    <a:pt x="897" y="325"/>
                  </a:lnTo>
                  <a:lnTo>
                    <a:pt x="896" y="326"/>
                  </a:lnTo>
                  <a:lnTo>
                    <a:pt x="895" y="327"/>
                  </a:lnTo>
                  <a:lnTo>
                    <a:pt x="896" y="327"/>
                  </a:lnTo>
                  <a:lnTo>
                    <a:pt x="900" y="329"/>
                  </a:lnTo>
                  <a:lnTo>
                    <a:pt x="901" y="330"/>
                  </a:lnTo>
                  <a:lnTo>
                    <a:pt x="901" y="331"/>
                  </a:lnTo>
                  <a:lnTo>
                    <a:pt x="900" y="331"/>
                  </a:lnTo>
                  <a:lnTo>
                    <a:pt x="900" y="332"/>
                  </a:lnTo>
                  <a:lnTo>
                    <a:pt x="899" y="332"/>
                  </a:lnTo>
                  <a:lnTo>
                    <a:pt x="898" y="332"/>
                  </a:lnTo>
                  <a:lnTo>
                    <a:pt x="897" y="332"/>
                  </a:lnTo>
                  <a:lnTo>
                    <a:pt x="896" y="332"/>
                  </a:lnTo>
                  <a:lnTo>
                    <a:pt x="895" y="332"/>
                  </a:lnTo>
                  <a:lnTo>
                    <a:pt x="894" y="332"/>
                  </a:lnTo>
                  <a:lnTo>
                    <a:pt x="893" y="333"/>
                  </a:lnTo>
                  <a:lnTo>
                    <a:pt x="892" y="333"/>
                  </a:lnTo>
                  <a:lnTo>
                    <a:pt x="891" y="333"/>
                  </a:lnTo>
                  <a:lnTo>
                    <a:pt x="891" y="332"/>
                  </a:lnTo>
                  <a:lnTo>
                    <a:pt x="891" y="331"/>
                  </a:lnTo>
                  <a:lnTo>
                    <a:pt x="891" y="330"/>
                  </a:lnTo>
                  <a:lnTo>
                    <a:pt x="890" y="330"/>
                  </a:lnTo>
                  <a:lnTo>
                    <a:pt x="889" y="330"/>
                  </a:lnTo>
                  <a:lnTo>
                    <a:pt x="888" y="330"/>
                  </a:lnTo>
                  <a:lnTo>
                    <a:pt x="887" y="334"/>
                  </a:lnTo>
                  <a:lnTo>
                    <a:pt x="885" y="334"/>
                  </a:lnTo>
                  <a:lnTo>
                    <a:pt x="884" y="334"/>
                  </a:lnTo>
                  <a:lnTo>
                    <a:pt x="884" y="335"/>
                  </a:lnTo>
                  <a:lnTo>
                    <a:pt x="883" y="335"/>
                  </a:lnTo>
                  <a:lnTo>
                    <a:pt x="883" y="336"/>
                  </a:lnTo>
                  <a:lnTo>
                    <a:pt x="884" y="336"/>
                  </a:lnTo>
                  <a:lnTo>
                    <a:pt x="886" y="337"/>
                  </a:lnTo>
                  <a:lnTo>
                    <a:pt x="889" y="338"/>
                  </a:lnTo>
                  <a:lnTo>
                    <a:pt x="889" y="339"/>
                  </a:lnTo>
                  <a:lnTo>
                    <a:pt x="889" y="340"/>
                  </a:lnTo>
                  <a:lnTo>
                    <a:pt x="888" y="340"/>
                  </a:lnTo>
                  <a:lnTo>
                    <a:pt x="886" y="340"/>
                  </a:lnTo>
                  <a:lnTo>
                    <a:pt x="885" y="340"/>
                  </a:lnTo>
                  <a:lnTo>
                    <a:pt x="884" y="341"/>
                  </a:lnTo>
                  <a:lnTo>
                    <a:pt x="883" y="341"/>
                  </a:lnTo>
                  <a:lnTo>
                    <a:pt x="880" y="339"/>
                  </a:lnTo>
                  <a:lnTo>
                    <a:pt x="879" y="337"/>
                  </a:lnTo>
                  <a:lnTo>
                    <a:pt x="878" y="335"/>
                  </a:lnTo>
                  <a:lnTo>
                    <a:pt x="877" y="333"/>
                  </a:lnTo>
                  <a:lnTo>
                    <a:pt x="875" y="332"/>
                  </a:lnTo>
                  <a:lnTo>
                    <a:pt x="875" y="333"/>
                  </a:lnTo>
                  <a:lnTo>
                    <a:pt x="875" y="334"/>
                  </a:lnTo>
                  <a:lnTo>
                    <a:pt x="874" y="335"/>
                  </a:lnTo>
                  <a:lnTo>
                    <a:pt x="874" y="336"/>
                  </a:lnTo>
                  <a:lnTo>
                    <a:pt x="875" y="336"/>
                  </a:lnTo>
                  <a:lnTo>
                    <a:pt x="876" y="339"/>
                  </a:lnTo>
                  <a:lnTo>
                    <a:pt x="876" y="344"/>
                  </a:lnTo>
                  <a:lnTo>
                    <a:pt x="876" y="345"/>
                  </a:lnTo>
                  <a:lnTo>
                    <a:pt x="875" y="345"/>
                  </a:lnTo>
                  <a:lnTo>
                    <a:pt x="874" y="344"/>
                  </a:lnTo>
                  <a:lnTo>
                    <a:pt x="874" y="346"/>
                  </a:lnTo>
                  <a:lnTo>
                    <a:pt x="873" y="346"/>
                  </a:lnTo>
                  <a:lnTo>
                    <a:pt x="872" y="345"/>
                  </a:lnTo>
                  <a:lnTo>
                    <a:pt x="871" y="344"/>
                  </a:lnTo>
                  <a:lnTo>
                    <a:pt x="868" y="341"/>
                  </a:lnTo>
                  <a:lnTo>
                    <a:pt x="866" y="340"/>
                  </a:lnTo>
                  <a:lnTo>
                    <a:pt x="865" y="341"/>
                  </a:lnTo>
                  <a:lnTo>
                    <a:pt x="864" y="343"/>
                  </a:lnTo>
                  <a:lnTo>
                    <a:pt x="865" y="343"/>
                  </a:lnTo>
                  <a:lnTo>
                    <a:pt x="868" y="344"/>
                  </a:lnTo>
                  <a:lnTo>
                    <a:pt x="869" y="345"/>
                  </a:lnTo>
                  <a:lnTo>
                    <a:pt x="869" y="346"/>
                  </a:lnTo>
                  <a:lnTo>
                    <a:pt x="869" y="347"/>
                  </a:lnTo>
                  <a:lnTo>
                    <a:pt x="869" y="349"/>
                  </a:lnTo>
                  <a:lnTo>
                    <a:pt x="868" y="349"/>
                  </a:lnTo>
                  <a:lnTo>
                    <a:pt x="865" y="349"/>
                  </a:lnTo>
                  <a:lnTo>
                    <a:pt x="865" y="348"/>
                  </a:lnTo>
                  <a:lnTo>
                    <a:pt x="864" y="348"/>
                  </a:lnTo>
                  <a:lnTo>
                    <a:pt x="862" y="347"/>
                  </a:lnTo>
                  <a:lnTo>
                    <a:pt x="861" y="346"/>
                  </a:lnTo>
                  <a:lnTo>
                    <a:pt x="860" y="346"/>
                  </a:lnTo>
                  <a:lnTo>
                    <a:pt x="860" y="347"/>
                  </a:lnTo>
                  <a:lnTo>
                    <a:pt x="860" y="348"/>
                  </a:lnTo>
                  <a:lnTo>
                    <a:pt x="860" y="349"/>
                  </a:lnTo>
                  <a:lnTo>
                    <a:pt x="860" y="350"/>
                  </a:lnTo>
                  <a:lnTo>
                    <a:pt x="860" y="351"/>
                  </a:lnTo>
                  <a:lnTo>
                    <a:pt x="860" y="352"/>
                  </a:lnTo>
                  <a:lnTo>
                    <a:pt x="859" y="352"/>
                  </a:lnTo>
                  <a:lnTo>
                    <a:pt x="858" y="352"/>
                  </a:lnTo>
                  <a:lnTo>
                    <a:pt x="857" y="352"/>
                  </a:lnTo>
                  <a:lnTo>
                    <a:pt x="856" y="353"/>
                  </a:lnTo>
                  <a:lnTo>
                    <a:pt x="857" y="354"/>
                  </a:lnTo>
                  <a:lnTo>
                    <a:pt x="857" y="355"/>
                  </a:lnTo>
                  <a:lnTo>
                    <a:pt x="858" y="355"/>
                  </a:lnTo>
                  <a:lnTo>
                    <a:pt x="857" y="356"/>
                  </a:lnTo>
                  <a:lnTo>
                    <a:pt x="856" y="356"/>
                  </a:lnTo>
                  <a:lnTo>
                    <a:pt x="855" y="356"/>
                  </a:lnTo>
                  <a:lnTo>
                    <a:pt x="854" y="355"/>
                  </a:lnTo>
                  <a:lnTo>
                    <a:pt x="854" y="356"/>
                  </a:lnTo>
                  <a:lnTo>
                    <a:pt x="853" y="356"/>
                  </a:lnTo>
                  <a:lnTo>
                    <a:pt x="852" y="355"/>
                  </a:lnTo>
                  <a:lnTo>
                    <a:pt x="851" y="355"/>
                  </a:lnTo>
                  <a:lnTo>
                    <a:pt x="851" y="356"/>
                  </a:lnTo>
                  <a:lnTo>
                    <a:pt x="851" y="358"/>
                  </a:lnTo>
                  <a:lnTo>
                    <a:pt x="851" y="359"/>
                  </a:lnTo>
                  <a:lnTo>
                    <a:pt x="851" y="361"/>
                  </a:lnTo>
                  <a:lnTo>
                    <a:pt x="850" y="360"/>
                  </a:lnTo>
                  <a:lnTo>
                    <a:pt x="849" y="360"/>
                  </a:lnTo>
                  <a:lnTo>
                    <a:pt x="847" y="357"/>
                  </a:lnTo>
                  <a:lnTo>
                    <a:pt x="847" y="358"/>
                  </a:lnTo>
                  <a:lnTo>
                    <a:pt x="846" y="358"/>
                  </a:lnTo>
                  <a:lnTo>
                    <a:pt x="846" y="359"/>
                  </a:lnTo>
                  <a:lnTo>
                    <a:pt x="844" y="358"/>
                  </a:lnTo>
                  <a:lnTo>
                    <a:pt x="843" y="358"/>
                  </a:lnTo>
                  <a:lnTo>
                    <a:pt x="842" y="357"/>
                  </a:lnTo>
                  <a:lnTo>
                    <a:pt x="841" y="357"/>
                  </a:lnTo>
                  <a:lnTo>
                    <a:pt x="841" y="356"/>
                  </a:lnTo>
                  <a:lnTo>
                    <a:pt x="840" y="355"/>
                  </a:lnTo>
                  <a:lnTo>
                    <a:pt x="839" y="356"/>
                  </a:lnTo>
                  <a:lnTo>
                    <a:pt x="839" y="358"/>
                  </a:lnTo>
                  <a:lnTo>
                    <a:pt x="840" y="359"/>
                  </a:lnTo>
                  <a:lnTo>
                    <a:pt x="841" y="360"/>
                  </a:lnTo>
                  <a:lnTo>
                    <a:pt x="843" y="361"/>
                  </a:lnTo>
                  <a:lnTo>
                    <a:pt x="843" y="362"/>
                  </a:lnTo>
                  <a:lnTo>
                    <a:pt x="843" y="363"/>
                  </a:lnTo>
                  <a:lnTo>
                    <a:pt x="843" y="365"/>
                  </a:lnTo>
                  <a:lnTo>
                    <a:pt x="843" y="366"/>
                  </a:lnTo>
                  <a:lnTo>
                    <a:pt x="841" y="367"/>
                  </a:lnTo>
                  <a:lnTo>
                    <a:pt x="841" y="368"/>
                  </a:lnTo>
                  <a:lnTo>
                    <a:pt x="840" y="367"/>
                  </a:lnTo>
                  <a:lnTo>
                    <a:pt x="840" y="366"/>
                  </a:lnTo>
                  <a:lnTo>
                    <a:pt x="839" y="365"/>
                  </a:lnTo>
                  <a:lnTo>
                    <a:pt x="838" y="365"/>
                  </a:lnTo>
                  <a:lnTo>
                    <a:pt x="837" y="363"/>
                  </a:lnTo>
                  <a:lnTo>
                    <a:pt x="836" y="363"/>
                  </a:lnTo>
                  <a:lnTo>
                    <a:pt x="836" y="364"/>
                  </a:lnTo>
                  <a:lnTo>
                    <a:pt x="835" y="364"/>
                  </a:lnTo>
                  <a:lnTo>
                    <a:pt x="835" y="365"/>
                  </a:lnTo>
                  <a:lnTo>
                    <a:pt x="836" y="365"/>
                  </a:lnTo>
                  <a:lnTo>
                    <a:pt x="836" y="366"/>
                  </a:lnTo>
                  <a:lnTo>
                    <a:pt x="836" y="369"/>
                  </a:lnTo>
                  <a:lnTo>
                    <a:pt x="835" y="370"/>
                  </a:lnTo>
                  <a:lnTo>
                    <a:pt x="834" y="370"/>
                  </a:lnTo>
                  <a:lnTo>
                    <a:pt x="833" y="369"/>
                  </a:lnTo>
                  <a:lnTo>
                    <a:pt x="832" y="369"/>
                  </a:lnTo>
                  <a:lnTo>
                    <a:pt x="832" y="370"/>
                  </a:lnTo>
                  <a:lnTo>
                    <a:pt x="832" y="371"/>
                  </a:lnTo>
                  <a:lnTo>
                    <a:pt x="833" y="372"/>
                  </a:lnTo>
                  <a:lnTo>
                    <a:pt x="834" y="374"/>
                  </a:lnTo>
                  <a:lnTo>
                    <a:pt x="834" y="375"/>
                  </a:lnTo>
                  <a:lnTo>
                    <a:pt x="830" y="374"/>
                  </a:lnTo>
                  <a:lnTo>
                    <a:pt x="827" y="372"/>
                  </a:lnTo>
                  <a:lnTo>
                    <a:pt x="826" y="372"/>
                  </a:lnTo>
                  <a:lnTo>
                    <a:pt x="826" y="371"/>
                  </a:lnTo>
                  <a:lnTo>
                    <a:pt x="825" y="370"/>
                  </a:lnTo>
                  <a:lnTo>
                    <a:pt x="825" y="369"/>
                  </a:lnTo>
                  <a:lnTo>
                    <a:pt x="826" y="367"/>
                  </a:lnTo>
                  <a:lnTo>
                    <a:pt x="825" y="366"/>
                  </a:lnTo>
                  <a:lnTo>
                    <a:pt x="824" y="367"/>
                  </a:lnTo>
                  <a:lnTo>
                    <a:pt x="823" y="368"/>
                  </a:lnTo>
                  <a:lnTo>
                    <a:pt x="822" y="368"/>
                  </a:lnTo>
                  <a:lnTo>
                    <a:pt x="821" y="368"/>
                  </a:lnTo>
                  <a:lnTo>
                    <a:pt x="820" y="367"/>
                  </a:lnTo>
                  <a:lnTo>
                    <a:pt x="820" y="366"/>
                  </a:lnTo>
                  <a:lnTo>
                    <a:pt x="820" y="364"/>
                  </a:lnTo>
                  <a:lnTo>
                    <a:pt x="819" y="363"/>
                  </a:lnTo>
                  <a:lnTo>
                    <a:pt x="819" y="361"/>
                  </a:lnTo>
                  <a:lnTo>
                    <a:pt x="820" y="359"/>
                  </a:lnTo>
                  <a:lnTo>
                    <a:pt x="819" y="359"/>
                  </a:lnTo>
                  <a:lnTo>
                    <a:pt x="818" y="359"/>
                  </a:lnTo>
                  <a:lnTo>
                    <a:pt x="817" y="359"/>
                  </a:lnTo>
                  <a:lnTo>
                    <a:pt x="816" y="359"/>
                  </a:lnTo>
                  <a:lnTo>
                    <a:pt x="815" y="358"/>
                  </a:lnTo>
                  <a:lnTo>
                    <a:pt x="814" y="358"/>
                  </a:lnTo>
                  <a:lnTo>
                    <a:pt x="813" y="358"/>
                  </a:lnTo>
                  <a:lnTo>
                    <a:pt x="812" y="358"/>
                  </a:lnTo>
                  <a:lnTo>
                    <a:pt x="812" y="359"/>
                  </a:lnTo>
                  <a:lnTo>
                    <a:pt x="811" y="359"/>
                  </a:lnTo>
                  <a:lnTo>
                    <a:pt x="811" y="360"/>
                  </a:lnTo>
                  <a:lnTo>
                    <a:pt x="811" y="361"/>
                  </a:lnTo>
                  <a:lnTo>
                    <a:pt x="811" y="363"/>
                  </a:lnTo>
                  <a:lnTo>
                    <a:pt x="810" y="364"/>
                  </a:lnTo>
                  <a:lnTo>
                    <a:pt x="809" y="366"/>
                  </a:lnTo>
                  <a:lnTo>
                    <a:pt x="809" y="367"/>
                  </a:lnTo>
                  <a:lnTo>
                    <a:pt x="809" y="368"/>
                  </a:lnTo>
                  <a:lnTo>
                    <a:pt x="810" y="368"/>
                  </a:lnTo>
                  <a:lnTo>
                    <a:pt x="813" y="369"/>
                  </a:lnTo>
                  <a:lnTo>
                    <a:pt x="813" y="370"/>
                  </a:lnTo>
                  <a:lnTo>
                    <a:pt x="813" y="371"/>
                  </a:lnTo>
                  <a:lnTo>
                    <a:pt x="813" y="372"/>
                  </a:lnTo>
                  <a:lnTo>
                    <a:pt x="811" y="374"/>
                  </a:lnTo>
                  <a:lnTo>
                    <a:pt x="810" y="374"/>
                  </a:lnTo>
                  <a:lnTo>
                    <a:pt x="810" y="372"/>
                  </a:lnTo>
                  <a:lnTo>
                    <a:pt x="809" y="371"/>
                  </a:lnTo>
                  <a:lnTo>
                    <a:pt x="808" y="370"/>
                  </a:lnTo>
                  <a:lnTo>
                    <a:pt x="806" y="370"/>
                  </a:lnTo>
                  <a:lnTo>
                    <a:pt x="804" y="371"/>
                  </a:lnTo>
                  <a:lnTo>
                    <a:pt x="803" y="371"/>
                  </a:lnTo>
                  <a:lnTo>
                    <a:pt x="803" y="372"/>
                  </a:lnTo>
                  <a:lnTo>
                    <a:pt x="803" y="374"/>
                  </a:lnTo>
                  <a:lnTo>
                    <a:pt x="804" y="374"/>
                  </a:lnTo>
                  <a:lnTo>
                    <a:pt x="806" y="374"/>
                  </a:lnTo>
                  <a:lnTo>
                    <a:pt x="807" y="374"/>
                  </a:lnTo>
                  <a:lnTo>
                    <a:pt x="808" y="375"/>
                  </a:lnTo>
                  <a:lnTo>
                    <a:pt x="810" y="376"/>
                  </a:lnTo>
                  <a:lnTo>
                    <a:pt x="811" y="379"/>
                  </a:lnTo>
                  <a:lnTo>
                    <a:pt x="811" y="380"/>
                  </a:lnTo>
                  <a:lnTo>
                    <a:pt x="812" y="381"/>
                  </a:lnTo>
                  <a:lnTo>
                    <a:pt x="814" y="382"/>
                  </a:lnTo>
                  <a:lnTo>
                    <a:pt x="814" y="383"/>
                  </a:lnTo>
                  <a:lnTo>
                    <a:pt x="814" y="384"/>
                  </a:lnTo>
                  <a:lnTo>
                    <a:pt x="813" y="385"/>
                  </a:lnTo>
                  <a:lnTo>
                    <a:pt x="811" y="385"/>
                  </a:lnTo>
                  <a:lnTo>
                    <a:pt x="810" y="385"/>
                  </a:lnTo>
                  <a:lnTo>
                    <a:pt x="810" y="386"/>
                  </a:lnTo>
                  <a:lnTo>
                    <a:pt x="810" y="387"/>
                  </a:lnTo>
                  <a:lnTo>
                    <a:pt x="809" y="386"/>
                  </a:lnTo>
                  <a:lnTo>
                    <a:pt x="808" y="386"/>
                  </a:lnTo>
                  <a:lnTo>
                    <a:pt x="807" y="386"/>
                  </a:lnTo>
                  <a:lnTo>
                    <a:pt x="806" y="386"/>
                  </a:lnTo>
                  <a:lnTo>
                    <a:pt x="806" y="387"/>
                  </a:lnTo>
                  <a:lnTo>
                    <a:pt x="805" y="387"/>
                  </a:lnTo>
                  <a:lnTo>
                    <a:pt x="804" y="387"/>
                  </a:lnTo>
                  <a:lnTo>
                    <a:pt x="803" y="387"/>
                  </a:lnTo>
                  <a:lnTo>
                    <a:pt x="801" y="386"/>
                  </a:lnTo>
                  <a:lnTo>
                    <a:pt x="800" y="384"/>
                  </a:lnTo>
                  <a:lnTo>
                    <a:pt x="800" y="377"/>
                  </a:lnTo>
                  <a:lnTo>
                    <a:pt x="800" y="376"/>
                  </a:lnTo>
                  <a:lnTo>
                    <a:pt x="799" y="376"/>
                  </a:lnTo>
                  <a:lnTo>
                    <a:pt x="798" y="376"/>
                  </a:lnTo>
                  <a:lnTo>
                    <a:pt x="793" y="376"/>
                  </a:lnTo>
                  <a:lnTo>
                    <a:pt x="791" y="375"/>
                  </a:lnTo>
                  <a:lnTo>
                    <a:pt x="788" y="374"/>
                  </a:lnTo>
                  <a:lnTo>
                    <a:pt x="788" y="372"/>
                  </a:lnTo>
                  <a:lnTo>
                    <a:pt x="787" y="374"/>
                  </a:lnTo>
                  <a:lnTo>
                    <a:pt x="786" y="374"/>
                  </a:lnTo>
                  <a:lnTo>
                    <a:pt x="786" y="375"/>
                  </a:lnTo>
                  <a:lnTo>
                    <a:pt x="786" y="376"/>
                  </a:lnTo>
                  <a:lnTo>
                    <a:pt x="790" y="378"/>
                  </a:lnTo>
                  <a:lnTo>
                    <a:pt x="791" y="379"/>
                  </a:lnTo>
                  <a:lnTo>
                    <a:pt x="796" y="379"/>
                  </a:lnTo>
                  <a:lnTo>
                    <a:pt x="797" y="380"/>
                  </a:lnTo>
                  <a:lnTo>
                    <a:pt x="797" y="381"/>
                  </a:lnTo>
                  <a:lnTo>
                    <a:pt x="798" y="382"/>
                  </a:lnTo>
                  <a:lnTo>
                    <a:pt x="798" y="383"/>
                  </a:lnTo>
                  <a:lnTo>
                    <a:pt x="798" y="384"/>
                  </a:lnTo>
                  <a:lnTo>
                    <a:pt x="798" y="385"/>
                  </a:lnTo>
                  <a:lnTo>
                    <a:pt x="799" y="387"/>
                  </a:lnTo>
                  <a:lnTo>
                    <a:pt x="800" y="388"/>
                  </a:lnTo>
                  <a:lnTo>
                    <a:pt x="798" y="388"/>
                  </a:lnTo>
                  <a:lnTo>
                    <a:pt x="798" y="389"/>
                  </a:lnTo>
                  <a:lnTo>
                    <a:pt x="797" y="389"/>
                  </a:lnTo>
                  <a:lnTo>
                    <a:pt x="794" y="390"/>
                  </a:lnTo>
                  <a:lnTo>
                    <a:pt x="793" y="390"/>
                  </a:lnTo>
                  <a:lnTo>
                    <a:pt x="792" y="391"/>
                  </a:lnTo>
                  <a:lnTo>
                    <a:pt x="791" y="391"/>
                  </a:lnTo>
                  <a:lnTo>
                    <a:pt x="790" y="391"/>
                  </a:lnTo>
                  <a:lnTo>
                    <a:pt x="788" y="391"/>
                  </a:lnTo>
                  <a:lnTo>
                    <a:pt x="787" y="392"/>
                  </a:lnTo>
                  <a:lnTo>
                    <a:pt x="786" y="392"/>
                  </a:lnTo>
                  <a:lnTo>
                    <a:pt x="786" y="391"/>
                  </a:lnTo>
                  <a:lnTo>
                    <a:pt x="785" y="390"/>
                  </a:lnTo>
                  <a:lnTo>
                    <a:pt x="783" y="388"/>
                  </a:lnTo>
                  <a:lnTo>
                    <a:pt x="781" y="386"/>
                  </a:lnTo>
                  <a:lnTo>
                    <a:pt x="780" y="385"/>
                  </a:lnTo>
                  <a:lnTo>
                    <a:pt x="780" y="384"/>
                  </a:lnTo>
                  <a:lnTo>
                    <a:pt x="780" y="383"/>
                  </a:lnTo>
                  <a:lnTo>
                    <a:pt x="779" y="382"/>
                  </a:lnTo>
                  <a:lnTo>
                    <a:pt x="779" y="383"/>
                  </a:lnTo>
                  <a:lnTo>
                    <a:pt x="778" y="383"/>
                  </a:lnTo>
                  <a:lnTo>
                    <a:pt x="776" y="383"/>
                  </a:lnTo>
                  <a:lnTo>
                    <a:pt x="775" y="383"/>
                  </a:lnTo>
                  <a:lnTo>
                    <a:pt x="775" y="384"/>
                  </a:lnTo>
                  <a:lnTo>
                    <a:pt x="776" y="384"/>
                  </a:lnTo>
                  <a:lnTo>
                    <a:pt x="777" y="384"/>
                  </a:lnTo>
                  <a:lnTo>
                    <a:pt x="780" y="388"/>
                  </a:lnTo>
                  <a:lnTo>
                    <a:pt x="779" y="388"/>
                  </a:lnTo>
                  <a:lnTo>
                    <a:pt x="777" y="389"/>
                  </a:lnTo>
                  <a:lnTo>
                    <a:pt x="778" y="389"/>
                  </a:lnTo>
                  <a:lnTo>
                    <a:pt x="779" y="389"/>
                  </a:lnTo>
                  <a:lnTo>
                    <a:pt x="781" y="390"/>
                  </a:lnTo>
                  <a:lnTo>
                    <a:pt x="784" y="393"/>
                  </a:lnTo>
                  <a:lnTo>
                    <a:pt x="784" y="394"/>
                  </a:lnTo>
                  <a:lnTo>
                    <a:pt x="783" y="394"/>
                  </a:lnTo>
                  <a:lnTo>
                    <a:pt x="783" y="393"/>
                  </a:lnTo>
                  <a:lnTo>
                    <a:pt x="782" y="393"/>
                  </a:lnTo>
                  <a:lnTo>
                    <a:pt x="782" y="395"/>
                  </a:lnTo>
                  <a:lnTo>
                    <a:pt x="781" y="395"/>
                  </a:lnTo>
                  <a:lnTo>
                    <a:pt x="780" y="395"/>
                  </a:lnTo>
                  <a:lnTo>
                    <a:pt x="780" y="394"/>
                  </a:lnTo>
                  <a:lnTo>
                    <a:pt x="779" y="395"/>
                  </a:lnTo>
                  <a:lnTo>
                    <a:pt x="778" y="395"/>
                  </a:lnTo>
                  <a:lnTo>
                    <a:pt x="777" y="395"/>
                  </a:lnTo>
                  <a:lnTo>
                    <a:pt x="777" y="394"/>
                  </a:lnTo>
                  <a:lnTo>
                    <a:pt x="776" y="394"/>
                  </a:lnTo>
                  <a:lnTo>
                    <a:pt x="775" y="394"/>
                  </a:lnTo>
                  <a:lnTo>
                    <a:pt x="774" y="394"/>
                  </a:lnTo>
                  <a:lnTo>
                    <a:pt x="773" y="394"/>
                  </a:lnTo>
                  <a:lnTo>
                    <a:pt x="773" y="393"/>
                  </a:lnTo>
                  <a:lnTo>
                    <a:pt x="772" y="392"/>
                  </a:lnTo>
                  <a:lnTo>
                    <a:pt x="771" y="393"/>
                  </a:lnTo>
                  <a:lnTo>
                    <a:pt x="770" y="392"/>
                  </a:lnTo>
                  <a:lnTo>
                    <a:pt x="768" y="392"/>
                  </a:lnTo>
                  <a:lnTo>
                    <a:pt x="767" y="391"/>
                  </a:lnTo>
                  <a:lnTo>
                    <a:pt x="766" y="390"/>
                  </a:lnTo>
                  <a:lnTo>
                    <a:pt x="766" y="389"/>
                  </a:lnTo>
                  <a:lnTo>
                    <a:pt x="767" y="389"/>
                  </a:lnTo>
                  <a:lnTo>
                    <a:pt x="770" y="388"/>
                  </a:lnTo>
                  <a:lnTo>
                    <a:pt x="771" y="388"/>
                  </a:lnTo>
                  <a:lnTo>
                    <a:pt x="771" y="387"/>
                  </a:lnTo>
                  <a:lnTo>
                    <a:pt x="770" y="387"/>
                  </a:lnTo>
                  <a:lnTo>
                    <a:pt x="769" y="388"/>
                  </a:lnTo>
                  <a:lnTo>
                    <a:pt x="765" y="388"/>
                  </a:lnTo>
                  <a:lnTo>
                    <a:pt x="764" y="389"/>
                  </a:lnTo>
                  <a:lnTo>
                    <a:pt x="764" y="390"/>
                  </a:lnTo>
                  <a:lnTo>
                    <a:pt x="765" y="391"/>
                  </a:lnTo>
                  <a:lnTo>
                    <a:pt x="766" y="392"/>
                  </a:lnTo>
                  <a:lnTo>
                    <a:pt x="767" y="393"/>
                  </a:lnTo>
                  <a:lnTo>
                    <a:pt x="768" y="393"/>
                  </a:lnTo>
                  <a:lnTo>
                    <a:pt x="768" y="394"/>
                  </a:lnTo>
                  <a:lnTo>
                    <a:pt x="766" y="395"/>
                  </a:lnTo>
                  <a:lnTo>
                    <a:pt x="764" y="395"/>
                  </a:lnTo>
                  <a:lnTo>
                    <a:pt x="763" y="396"/>
                  </a:lnTo>
                  <a:lnTo>
                    <a:pt x="762" y="396"/>
                  </a:lnTo>
                  <a:lnTo>
                    <a:pt x="762" y="395"/>
                  </a:lnTo>
                  <a:lnTo>
                    <a:pt x="761" y="394"/>
                  </a:lnTo>
                  <a:lnTo>
                    <a:pt x="761" y="393"/>
                  </a:lnTo>
                  <a:lnTo>
                    <a:pt x="760" y="394"/>
                  </a:lnTo>
                  <a:lnTo>
                    <a:pt x="758" y="394"/>
                  </a:lnTo>
                  <a:lnTo>
                    <a:pt x="758" y="393"/>
                  </a:lnTo>
                  <a:lnTo>
                    <a:pt x="758" y="392"/>
                  </a:lnTo>
                  <a:lnTo>
                    <a:pt x="757" y="391"/>
                  </a:lnTo>
                  <a:lnTo>
                    <a:pt x="757" y="390"/>
                  </a:lnTo>
                  <a:lnTo>
                    <a:pt x="757" y="391"/>
                  </a:lnTo>
                  <a:lnTo>
                    <a:pt x="756" y="391"/>
                  </a:lnTo>
                  <a:lnTo>
                    <a:pt x="756" y="390"/>
                  </a:lnTo>
                  <a:lnTo>
                    <a:pt x="756" y="389"/>
                  </a:lnTo>
                  <a:lnTo>
                    <a:pt x="757" y="388"/>
                  </a:lnTo>
                  <a:lnTo>
                    <a:pt x="758" y="388"/>
                  </a:lnTo>
                  <a:lnTo>
                    <a:pt x="758" y="387"/>
                  </a:lnTo>
                  <a:lnTo>
                    <a:pt x="757" y="387"/>
                  </a:lnTo>
                  <a:lnTo>
                    <a:pt x="757" y="386"/>
                  </a:lnTo>
                  <a:lnTo>
                    <a:pt x="755" y="385"/>
                  </a:lnTo>
                  <a:lnTo>
                    <a:pt x="755" y="384"/>
                  </a:lnTo>
                  <a:lnTo>
                    <a:pt x="756" y="384"/>
                  </a:lnTo>
                  <a:lnTo>
                    <a:pt x="756" y="383"/>
                  </a:lnTo>
                  <a:lnTo>
                    <a:pt x="756" y="382"/>
                  </a:lnTo>
                  <a:lnTo>
                    <a:pt x="757" y="382"/>
                  </a:lnTo>
                  <a:lnTo>
                    <a:pt x="760" y="383"/>
                  </a:lnTo>
                  <a:lnTo>
                    <a:pt x="762" y="383"/>
                  </a:lnTo>
                  <a:lnTo>
                    <a:pt x="763" y="382"/>
                  </a:lnTo>
                  <a:lnTo>
                    <a:pt x="763" y="381"/>
                  </a:lnTo>
                  <a:lnTo>
                    <a:pt x="763" y="380"/>
                  </a:lnTo>
                  <a:lnTo>
                    <a:pt x="762" y="380"/>
                  </a:lnTo>
                  <a:lnTo>
                    <a:pt x="761" y="380"/>
                  </a:lnTo>
                  <a:lnTo>
                    <a:pt x="760" y="380"/>
                  </a:lnTo>
                  <a:lnTo>
                    <a:pt x="757" y="379"/>
                  </a:lnTo>
                  <a:lnTo>
                    <a:pt x="755" y="379"/>
                  </a:lnTo>
                  <a:lnTo>
                    <a:pt x="755" y="380"/>
                  </a:lnTo>
                  <a:lnTo>
                    <a:pt x="754" y="380"/>
                  </a:lnTo>
                  <a:lnTo>
                    <a:pt x="752" y="379"/>
                  </a:lnTo>
                  <a:lnTo>
                    <a:pt x="751" y="379"/>
                  </a:lnTo>
                  <a:lnTo>
                    <a:pt x="749" y="380"/>
                  </a:lnTo>
                  <a:lnTo>
                    <a:pt x="748" y="381"/>
                  </a:lnTo>
                  <a:lnTo>
                    <a:pt x="747" y="380"/>
                  </a:lnTo>
                  <a:lnTo>
                    <a:pt x="746" y="381"/>
                  </a:lnTo>
                  <a:lnTo>
                    <a:pt x="745" y="380"/>
                  </a:lnTo>
                  <a:lnTo>
                    <a:pt x="745" y="379"/>
                  </a:lnTo>
                  <a:lnTo>
                    <a:pt x="745" y="378"/>
                  </a:lnTo>
                  <a:lnTo>
                    <a:pt x="744" y="378"/>
                  </a:lnTo>
                  <a:lnTo>
                    <a:pt x="744" y="377"/>
                  </a:lnTo>
                  <a:lnTo>
                    <a:pt x="743" y="374"/>
                  </a:lnTo>
                  <a:lnTo>
                    <a:pt x="742" y="372"/>
                  </a:lnTo>
                  <a:lnTo>
                    <a:pt x="741" y="371"/>
                  </a:lnTo>
                  <a:lnTo>
                    <a:pt x="739" y="369"/>
                  </a:lnTo>
                  <a:lnTo>
                    <a:pt x="738" y="368"/>
                  </a:lnTo>
                  <a:lnTo>
                    <a:pt x="738" y="367"/>
                  </a:lnTo>
                  <a:lnTo>
                    <a:pt x="738" y="364"/>
                  </a:lnTo>
                  <a:lnTo>
                    <a:pt x="738" y="362"/>
                  </a:lnTo>
                  <a:lnTo>
                    <a:pt x="738" y="360"/>
                  </a:lnTo>
                  <a:lnTo>
                    <a:pt x="737" y="360"/>
                  </a:lnTo>
                  <a:lnTo>
                    <a:pt x="736" y="361"/>
                  </a:lnTo>
                  <a:lnTo>
                    <a:pt x="735" y="366"/>
                  </a:lnTo>
                  <a:lnTo>
                    <a:pt x="735" y="367"/>
                  </a:lnTo>
                  <a:lnTo>
                    <a:pt x="734" y="367"/>
                  </a:lnTo>
                  <a:lnTo>
                    <a:pt x="732" y="366"/>
                  </a:lnTo>
                  <a:lnTo>
                    <a:pt x="732" y="364"/>
                  </a:lnTo>
                  <a:lnTo>
                    <a:pt x="732" y="363"/>
                  </a:lnTo>
                  <a:lnTo>
                    <a:pt x="732" y="362"/>
                  </a:lnTo>
                  <a:lnTo>
                    <a:pt x="732" y="359"/>
                  </a:lnTo>
                  <a:lnTo>
                    <a:pt x="731" y="357"/>
                  </a:lnTo>
                  <a:lnTo>
                    <a:pt x="730" y="354"/>
                  </a:lnTo>
                  <a:lnTo>
                    <a:pt x="729" y="352"/>
                  </a:lnTo>
                  <a:lnTo>
                    <a:pt x="727" y="350"/>
                  </a:lnTo>
                  <a:lnTo>
                    <a:pt x="726" y="350"/>
                  </a:lnTo>
                  <a:lnTo>
                    <a:pt x="725" y="350"/>
                  </a:lnTo>
                  <a:lnTo>
                    <a:pt x="724" y="350"/>
                  </a:lnTo>
                  <a:lnTo>
                    <a:pt x="724" y="351"/>
                  </a:lnTo>
                  <a:lnTo>
                    <a:pt x="725" y="352"/>
                  </a:lnTo>
                  <a:lnTo>
                    <a:pt x="725" y="353"/>
                  </a:lnTo>
                  <a:lnTo>
                    <a:pt x="726" y="354"/>
                  </a:lnTo>
                  <a:lnTo>
                    <a:pt x="727" y="355"/>
                  </a:lnTo>
                  <a:lnTo>
                    <a:pt x="726" y="356"/>
                  </a:lnTo>
                  <a:lnTo>
                    <a:pt x="725" y="355"/>
                  </a:lnTo>
                  <a:lnTo>
                    <a:pt x="722" y="355"/>
                  </a:lnTo>
                  <a:lnTo>
                    <a:pt x="721" y="355"/>
                  </a:lnTo>
                  <a:lnTo>
                    <a:pt x="720" y="356"/>
                  </a:lnTo>
                  <a:lnTo>
                    <a:pt x="719" y="355"/>
                  </a:lnTo>
                  <a:lnTo>
                    <a:pt x="717" y="354"/>
                  </a:lnTo>
                  <a:lnTo>
                    <a:pt x="717" y="355"/>
                  </a:lnTo>
                  <a:lnTo>
                    <a:pt x="717" y="356"/>
                  </a:lnTo>
                  <a:lnTo>
                    <a:pt x="717" y="357"/>
                  </a:lnTo>
                  <a:lnTo>
                    <a:pt x="717" y="358"/>
                  </a:lnTo>
                  <a:lnTo>
                    <a:pt x="717" y="359"/>
                  </a:lnTo>
                  <a:lnTo>
                    <a:pt x="718" y="359"/>
                  </a:lnTo>
                  <a:lnTo>
                    <a:pt x="719" y="360"/>
                  </a:lnTo>
                  <a:lnTo>
                    <a:pt x="722" y="359"/>
                  </a:lnTo>
                  <a:lnTo>
                    <a:pt x="724" y="360"/>
                  </a:lnTo>
                  <a:lnTo>
                    <a:pt x="724" y="362"/>
                  </a:lnTo>
                  <a:lnTo>
                    <a:pt x="725" y="364"/>
                  </a:lnTo>
                  <a:lnTo>
                    <a:pt x="726" y="366"/>
                  </a:lnTo>
                  <a:lnTo>
                    <a:pt x="729" y="369"/>
                  </a:lnTo>
                  <a:lnTo>
                    <a:pt x="730" y="371"/>
                  </a:lnTo>
                  <a:lnTo>
                    <a:pt x="731" y="371"/>
                  </a:lnTo>
                  <a:lnTo>
                    <a:pt x="732" y="372"/>
                  </a:lnTo>
                  <a:lnTo>
                    <a:pt x="733" y="372"/>
                  </a:lnTo>
                  <a:lnTo>
                    <a:pt x="734" y="374"/>
                  </a:lnTo>
                  <a:lnTo>
                    <a:pt x="735" y="374"/>
                  </a:lnTo>
                  <a:lnTo>
                    <a:pt x="736" y="372"/>
                  </a:lnTo>
                  <a:lnTo>
                    <a:pt x="737" y="374"/>
                  </a:lnTo>
                  <a:lnTo>
                    <a:pt x="739" y="377"/>
                  </a:lnTo>
                  <a:lnTo>
                    <a:pt x="740" y="379"/>
                  </a:lnTo>
                  <a:lnTo>
                    <a:pt x="740" y="381"/>
                  </a:lnTo>
                  <a:lnTo>
                    <a:pt x="740" y="382"/>
                  </a:lnTo>
                  <a:lnTo>
                    <a:pt x="741" y="382"/>
                  </a:lnTo>
                  <a:lnTo>
                    <a:pt x="742" y="383"/>
                  </a:lnTo>
                  <a:lnTo>
                    <a:pt x="743" y="385"/>
                  </a:lnTo>
                  <a:lnTo>
                    <a:pt x="744" y="386"/>
                  </a:lnTo>
                  <a:lnTo>
                    <a:pt x="744" y="388"/>
                  </a:lnTo>
                  <a:lnTo>
                    <a:pt x="743" y="388"/>
                  </a:lnTo>
                  <a:lnTo>
                    <a:pt x="741" y="387"/>
                  </a:lnTo>
                  <a:lnTo>
                    <a:pt x="740" y="387"/>
                  </a:lnTo>
                  <a:lnTo>
                    <a:pt x="740" y="386"/>
                  </a:lnTo>
                  <a:lnTo>
                    <a:pt x="740" y="385"/>
                  </a:lnTo>
                  <a:lnTo>
                    <a:pt x="739" y="385"/>
                  </a:lnTo>
                  <a:lnTo>
                    <a:pt x="734" y="385"/>
                  </a:lnTo>
                  <a:lnTo>
                    <a:pt x="732" y="386"/>
                  </a:lnTo>
                  <a:lnTo>
                    <a:pt x="731" y="385"/>
                  </a:lnTo>
                  <a:lnTo>
                    <a:pt x="730" y="386"/>
                  </a:lnTo>
                  <a:lnTo>
                    <a:pt x="731" y="388"/>
                  </a:lnTo>
                  <a:lnTo>
                    <a:pt x="731" y="389"/>
                  </a:lnTo>
                  <a:lnTo>
                    <a:pt x="732" y="389"/>
                  </a:lnTo>
                  <a:lnTo>
                    <a:pt x="732" y="388"/>
                  </a:lnTo>
                  <a:lnTo>
                    <a:pt x="733" y="388"/>
                  </a:lnTo>
                  <a:lnTo>
                    <a:pt x="733" y="387"/>
                  </a:lnTo>
                  <a:lnTo>
                    <a:pt x="734" y="387"/>
                  </a:lnTo>
                  <a:lnTo>
                    <a:pt x="736" y="387"/>
                  </a:lnTo>
                  <a:lnTo>
                    <a:pt x="737" y="388"/>
                  </a:lnTo>
                  <a:lnTo>
                    <a:pt x="739" y="389"/>
                  </a:lnTo>
                  <a:lnTo>
                    <a:pt x="740" y="389"/>
                  </a:lnTo>
                  <a:lnTo>
                    <a:pt x="741" y="390"/>
                  </a:lnTo>
                  <a:lnTo>
                    <a:pt x="741" y="391"/>
                  </a:lnTo>
                  <a:lnTo>
                    <a:pt x="740" y="391"/>
                  </a:lnTo>
                  <a:lnTo>
                    <a:pt x="741" y="392"/>
                  </a:lnTo>
                  <a:lnTo>
                    <a:pt x="742" y="392"/>
                  </a:lnTo>
                  <a:lnTo>
                    <a:pt x="742" y="391"/>
                  </a:lnTo>
                  <a:lnTo>
                    <a:pt x="743" y="391"/>
                  </a:lnTo>
                  <a:lnTo>
                    <a:pt x="744" y="391"/>
                  </a:lnTo>
                  <a:lnTo>
                    <a:pt x="746" y="392"/>
                  </a:lnTo>
                  <a:lnTo>
                    <a:pt x="747" y="392"/>
                  </a:lnTo>
                  <a:lnTo>
                    <a:pt x="748" y="392"/>
                  </a:lnTo>
                  <a:lnTo>
                    <a:pt x="748" y="393"/>
                  </a:lnTo>
                  <a:lnTo>
                    <a:pt x="747" y="393"/>
                  </a:lnTo>
                  <a:lnTo>
                    <a:pt x="746" y="394"/>
                  </a:lnTo>
                  <a:lnTo>
                    <a:pt x="747" y="395"/>
                  </a:lnTo>
                  <a:lnTo>
                    <a:pt x="747" y="396"/>
                  </a:lnTo>
                  <a:lnTo>
                    <a:pt x="747" y="397"/>
                  </a:lnTo>
                  <a:lnTo>
                    <a:pt x="747" y="398"/>
                  </a:lnTo>
                  <a:lnTo>
                    <a:pt x="747" y="399"/>
                  </a:lnTo>
                  <a:lnTo>
                    <a:pt x="747" y="400"/>
                  </a:lnTo>
                  <a:lnTo>
                    <a:pt x="748" y="401"/>
                  </a:lnTo>
                  <a:lnTo>
                    <a:pt x="748" y="402"/>
                  </a:lnTo>
                  <a:lnTo>
                    <a:pt x="747" y="402"/>
                  </a:lnTo>
                  <a:lnTo>
                    <a:pt x="746" y="402"/>
                  </a:lnTo>
                  <a:lnTo>
                    <a:pt x="745" y="400"/>
                  </a:lnTo>
                  <a:lnTo>
                    <a:pt x="744" y="401"/>
                  </a:lnTo>
                  <a:lnTo>
                    <a:pt x="744" y="402"/>
                  </a:lnTo>
                  <a:lnTo>
                    <a:pt x="745" y="403"/>
                  </a:lnTo>
                  <a:lnTo>
                    <a:pt x="746" y="403"/>
                  </a:lnTo>
                  <a:lnTo>
                    <a:pt x="746" y="404"/>
                  </a:lnTo>
                  <a:lnTo>
                    <a:pt x="745" y="406"/>
                  </a:lnTo>
                  <a:lnTo>
                    <a:pt x="746" y="406"/>
                  </a:lnTo>
                  <a:lnTo>
                    <a:pt x="747" y="406"/>
                  </a:lnTo>
                  <a:lnTo>
                    <a:pt x="748" y="404"/>
                  </a:lnTo>
                  <a:lnTo>
                    <a:pt x="748" y="406"/>
                  </a:lnTo>
                  <a:lnTo>
                    <a:pt x="747" y="407"/>
                  </a:lnTo>
                  <a:lnTo>
                    <a:pt x="746" y="407"/>
                  </a:lnTo>
                  <a:lnTo>
                    <a:pt x="746" y="408"/>
                  </a:lnTo>
                  <a:lnTo>
                    <a:pt x="746" y="409"/>
                  </a:lnTo>
                  <a:lnTo>
                    <a:pt x="747" y="410"/>
                  </a:lnTo>
                  <a:lnTo>
                    <a:pt x="748" y="410"/>
                  </a:lnTo>
                  <a:lnTo>
                    <a:pt x="749" y="411"/>
                  </a:lnTo>
                  <a:lnTo>
                    <a:pt x="748" y="412"/>
                  </a:lnTo>
                  <a:lnTo>
                    <a:pt x="747" y="411"/>
                  </a:lnTo>
                  <a:lnTo>
                    <a:pt x="746" y="411"/>
                  </a:lnTo>
                  <a:lnTo>
                    <a:pt x="747" y="413"/>
                  </a:lnTo>
                  <a:lnTo>
                    <a:pt x="747" y="414"/>
                  </a:lnTo>
                  <a:lnTo>
                    <a:pt x="746" y="414"/>
                  </a:lnTo>
                  <a:lnTo>
                    <a:pt x="745" y="413"/>
                  </a:lnTo>
                  <a:lnTo>
                    <a:pt x="745" y="412"/>
                  </a:lnTo>
                  <a:lnTo>
                    <a:pt x="745" y="411"/>
                  </a:lnTo>
                  <a:lnTo>
                    <a:pt x="744" y="411"/>
                  </a:lnTo>
                  <a:lnTo>
                    <a:pt x="744" y="412"/>
                  </a:lnTo>
                  <a:lnTo>
                    <a:pt x="744" y="413"/>
                  </a:lnTo>
                  <a:lnTo>
                    <a:pt x="744" y="414"/>
                  </a:lnTo>
                  <a:lnTo>
                    <a:pt x="745" y="416"/>
                  </a:lnTo>
                  <a:lnTo>
                    <a:pt x="746" y="416"/>
                  </a:lnTo>
                  <a:lnTo>
                    <a:pt x="747" y="417"/>
                  </a:lnTo>
                  <a:lnTo>
                    <a:pt x="746" y="418"/>
                  </a:lnTo>
                  <a:lnTo>
                    <a:pt x="745" y="419"/>
                  </a:lnTo>
                  <a:lnTo>
                    <a:pt x="744" y="419"/>
                  </a:lnTo>
                  <a:lnTo>
                    <a:pt x="743" y="418"/>
                  </a:lnTo>
                  <a:lnTo>
                    <a:pt x="741" y="417"/>
                  </a:lnTo>
                  <a:lnTo>
                    <a:pt x="740" y="416"/>
                  </a:lnTo>
                  <a:lnTo>
                    <a:pt x="739" y="416"/>
                  </a:lnTo>
                  <a:lnTo>
                    <a:pt x="738" y="416"/>
                  </a:lnTo>
                  <a:lnTo>
                    <a:pt x="737" y="417"/>
                  </a:lnTo>
                  <a:lnTo>
                    <a:pt x="736" y="418"/>
                  </a:lnTo>
                  <a:lnTo>
                    <a:pt x="735" y="418"/>
                  </a:lnTo>
                  <a:lnTo>
                    <a:pt x="733" y="418"/>
                  </a:lnTo>
                  <a:lnTo>
                    <a:pt x="732" y="418"/>
                  </a:lnTo>
                  <a:lnTo>
                    <a:pt x="731" y="419"/>
                  </a:lnTo>
                  <a:lnTo>
                    <a:pt x="732" y="419"/>
                  </a:lnTo>
                  <a:lnTo>
                    <a:pt x="732" y="420"/>
                  </a:lnTo>
                  <a:lnTo>
                    <a:pt x="732" y="421"/>
                  </a:lnTo>
                  <a:lnTo>
                    <a:pt x="733" y="422"/>
                  </a:lnTo>
                  <a:lnTo>
                    <a:pt x="733" y="423"/>
                  </a:lnTo>
                  <a:lnTo>
                    <a:pt x="732" y="423"/>
                  </a:lnTo>
                  <a:lnTo>
                    <a:pt x="731" y="423"/>
                  </a:lnTo>
                  <a:lnTo>
                    <a:pt x="731" y="424"/>
                  </a:lnTo>
                  <a:lnTo>
                    <a:pt x="730" y="425"/>
                  </a:lnTo>
                  <a:lnTo>
                    <a:pt x="730" y="424"/>
                  </a:lnTo>
                  <a:lnTo>
                    <a:pt x="729" y="424"/>
                  </a:lnTo>
                  <a:lnTo>
                    <a:pt x="728" y="425"/>
                  </a:lnTo>
                  <a:lnTo>
                    <a:pt x="728" y="426"/>
                  </a:lnTo>
                  <a:lnTo>
                    <a:pt x="729" y="427"/>
                  </a:lnTo>
                  <a:lnTo>
                    <a:pt x="728" y="428"/>
                  </a:lnTo>
                  <a:lnTo>
                    <a:pt x="728" y="429"/>
                  </a:lnTo>
                  <a:lnTo>
                    <a:pt x="728" y="430"/>
                  </a:lnTo>
                  <a:lnTo>
                    <a:pt x="727" y="430"/>
                  </a:lnTo>
                  <a:lnTo>
                    <a:pt x="726" y="430"/>
                  </a:lnTo>
                  <a:lnTo>
                    <a:pt x="726" y="431"/>
                  </a:lnTo>
                  <a:lnTo>
                    <a:pt x="726" y="432"/>
                  </a:lnTo>
                  <a:lnTo>
                    <a:pt x="724" y="434"/>
                  </a:lnTo>
                  <a:lnTo>
                    <a:pt x="722" y="435"/>
                  </a:lnTo>
                  <a:lnTo>
                    <a:pt x="721" y="437"/>
                  </a:lnTo>
                  <a:lnTo>
                    <a:pt x="720" y="437"/>
                  </a:lnTo>
                  <a:lnTo>
                    <a:pt x="720" y="438"/>
                  </a:lnTo>
                  <a:lnTo>
                    <a:pt x="719" y="437"/>
                  </a:lnTo>
                  <a:lnTo>
                    <a:pt x="718" y="437"/>
                  </a:lnTo>
                  <a:lnTo>
                    <a:pt x="718" y="438"/>
                  </a:lnTo>
                  <a:lnTo>
                    <a:pt x="717" y="438"/>
                  </a:lnTo>
                  <a:lnTo>
                    <a:pt x="716" y="438"/>
                  </a:lnTo>
                  <a:lnTo>
                    <a:pt x="714" y="438"/>
                  </a:lnTo>
                  <a:lnTo>
                    <a:pt x="711" y="435"/>
                  </a:lnTo>
                  <a:lnTo>
                    <a:pt x="709" y="433"/>
                  </a:lnTo>
                  <a:lnTo>
                    <a:pt x="708" y="432"/>
                  </a:lnTo>
                  <a:lnTo>
                    <a:pt x="707" y="432"/>
                  </a:lnTo>
                  <a:lnTo>
                    <a:pt x="706" y="432"/>
                  </a:lnTo>
                  <a:lnTo>
                    <a:pt x="706" y="433"/>
                  </a:lnTo>
                  <a:lnTo>
                    <a:pt x="707" y="434"/>
                  </a:lnTo>
                  <a:lnTo>
                    <a:pt x="708" y="435"/>
                  </a:lnTo>
                  <a:lnTo>
                    <a:pt x="709" y="437"/>
                  </a:lnTo>
                  <a:lnTo>
                    <a:pt x="710" y="438"/>
                  </a:lnTo>
                  <a:lnTo>
                    <a:pt x="710" y="440"/>
                  </a:lnTo>
                  <a:lnTo>
                    <a:pt x="710" y="441"/>
                  </a:lnTo>
                  <a:lnTo>
                    <a:pt x="711" y="442"/>
                  </a:lnTo>
                  <a:lnTo>
                    <a:pt x="713" y="441"/>
                  </a:lnTo>
                  <a:lnTo>
                    <a:pt x="714" y="441"/>
                  </a:lnTo>
                  <a:lnTo>
                    <a:pt x="715" y="441"/>
                  </a:lnTo>
                  <a:lnTo>
                    <a:pt x="716" y="442"/>
                  </a:lnTo>
                  <a:lnTo>
                    <a:pt x="717" y="442"/>
                  </a:lnTo>
                  <a:lnTo>
                    <a:pt x="716" y="442"/>
                  </a:lnTo>
                  <a:lnTo>
                    <a:pt x="715" y="443"/>
                  </a:lnTo>
                  <a:lnTo>
                    <a:pt x="716" y="444"/>
                  </a:lnTo>
                  <a:lnTo>
                    <a:pt x="715" y="445"/>
                  </a:lnTo>
                  <a:lnTo>
                    <a:pt x="714" y="446"/>
                  </a:lnTo>
                  <a:lnTo>
                    <a:pt x="714" y="447"/>
                  </a:lnTo>
                  <a:lnTo>
                    <a:pt x="713" y="448"/>
                  </a:lnTo>
                  <a:lnTo>
                    <a:pt x="713" y="449"/>
                  </a:lnTo>
                  <a:lnTo>
                    <a:pt x="712" y="450"/>
                  </a:lnTo>
                  <a:lnTo>
                    <a:pt x="712" y="451"/>
                  </a:lnTo>
                  <a:lnTo>
                    <a:pt x="711" y="451"/>
                  </a:lnTo>
                  <a:lnTo>
                    <a:pt x="710" y="451"/>
                  </a:lnTo>
                  <a:lnTo>
                    <a:pt x="709" y="450"/>
                  </a:lnTo>
                  <a:lnTo>
                    <a:pt x="708" y="450"/>
                  </a:lnTo>
                  <a:lnTo>
                    <a:pt x="707" y="450"/>
                  </a:lnTo>
                  <a:lnTo>
                    <a:pt x="707" y="451"/>
                  </a:lnTo>
                  <a:lnTo>
                    <a:pt x="708" y="452"/>
                  </a:lnTo>
                  <a:lnTo>
                    <a:pt x="708" y="453"/>
                  </a:lnTo>
                  <a:lnTo>
                    <a:pt x="707" y="453"/>
                  </a:lnTo>
                  <a:lnTo>
                    <a:pt x="708" y="453"/>
                  </a:lnTo>
                  <a:lnTo>
                    <a:pt x="709" y="454"/>
                  </a:lnTo>
                  <a:lnTo>
                    <a:pt x="709" y="455"/>
                  </a:lnTo>
                  <a:lnTo>
                    <a:pt x="710" y="455"/>
                  </a:lnTo>
                  <a:lnTo>
                    <a:pt x="710" y="456"/>
                  </a:lnTo>
                  <a:lnTo>
                    <a:pt x="711" y="456"/>
                  </a:lnTo>
                  <a:lnTo>
                    <a:pt x="711" y="457"/>
                  </a:lnTo>
                  <a:lnTo>
                    <a:pt x="711" y="458"/>
                  </a:lnTo>
                  <a:lnTo>
                    <a:pt x="710" y="459"/>
                  </a:lnTo>
                  <a:lnTo>
                    <a:pt x="709" y="459"/>
                  </a:lnTo>
                  <a:lnTo>
                    <a:pt x="709" y="460"/>
                  </a:lnTo>
                  <a:lnTo>
                    <a:pt x="709" y="461"/>
                  </a:lnTo>
                  <a:lnTo>
                    <a:pt x="709" y="462"/>
                  </a:lnTo>
                  <a:lnTo>
                    <a:pt x="710" y="462"/>
                  </a:lnTo>
                  <a:lnTo>
                    <a:pt x="711" y="462"/>
                  </a:lnTo>
                  <a:lnTo>
                    <a:pt x="712" y="462"/>
                  </a:lnTo>
                  <a:lnTo>
                    <a:pt x="712" y="463"/>
                  </a:lnTo>
                  <a:lnTo>
                    <a:pt x="711" y="463"/>
                  </a:lnTo>
                  <a:lnTo>
                    <a:pt x="711" y="464"/>
                  </a:lnTo>
                  <a:lnTo>
                    <a:pt x="710" y="464"/>
                  </a:lnTo>
                  <a:lnTo>
                    <a:pt x="710" y="466"/>
                  </a:lnTo>
                  <a:lnTo>
                    <a:pt x="709" y="469"/>
                  </a:lnTo>
                  <a:lnTo>
                    <a:pt x="708" y="469"/>
                  </a:lnTo>
                  <a:lnTo>
                    <a:pt x="706" y="468"/>
                  </a:lnTo>
                  <a:lnTo>
                    <a:pt x="706" y="466"/>
                  </a:lnTo>
                  <a:lnTo>
                    <a:pt x="707" y="465"/>
                  </a:lnTo>
                  <a:lnTo>
                    <a:pt x="706" y="464"/>
                  </a:lnTo>
                  <a:lnTo>
                    <a:pt x="705" y="464"/>
                  </a:lnTo>
                  <a:lnTo>
                    <a:pt x="705" y="465"/>
                  </a:lnTo>
                  <a:lnTo>
                    <a:pt x="705" y="466"/>
                  </a:lnTo>
                  <a:lnTo>
                    <a:pt x="704" y="465"/>
                  </a:lnTo>
                  <a:lnTo>
                    <a:pt x="704" y="466"/>
                  </a:lnTo>
                  <a:lnTo>
                    <a:pt x="703" y="466"/>
                  </a:lnTo>
                  <a:lnTo>
                    <a:pt x="702" y="466"/>
                  </a:lnTo>
                  <a:lnTo>
                    <a:pt x="701" y="466"/>
                  </a:lnTo>
                  <a:lnTo>
                    <a:pt x="701" y="468"/>
                  </a:lnTo>
                  <a:lnTo>
                    <a:pt x="701" y="469"/>
                  </a:lnTo>
                  <a:lnTo>
                    <a:pt x="701" y="470"/>
                  </a:lnTo>
                  <a:lnTo>
                    <a:pt x="702" y="470"/>
                  </a:lnTo>
                  <a:lnTo>
                    <a:pt x="703" y="470"/>
                  </a:lnTo>
                  <a:lnTo>
                    <a:pt x="703" y="469"/>
                  </a:lnTo>
                  <a:lnTo>
                    <a:pt x="706" y="469"/>
                  </a:lnTo>
                  <a:lnTo>
                    <a:pt x="707" y="470"/>
                  </a:lnTo>
                  <a:lnTo>
                    <a:pt x="707" y="471"/>
                  </a:lnTo>
                  <a:lnTo>
                    <a:pt x="706" y="471"/>
                  </a:lnTo>
                  <a:lnTo>
                    <a:pt x="705" y="471"/>
                  </a:lnTo>
                  <a:lnTo>
                    <a:pt x="704" y="471"/>
                  </a:lnTo>
                  <a:lnTo>
                    <a:pt x="705" y="472"/>
                  </a:lnTo>
                  <a:lnTo>
                    <a:pt x="706" y="472"/>
                  </a:lnTo>
                  <a:lnTo>
                    <a:pt x="706" y="473"/>
                  </a:lnTo>
                  <a:lnTo>
                    <a:pt x="706" y="475"/>
                  </a:lnTo>
                  <a:lnTo>
                    <a:pt x="707" y="476"/>
                  </a:lnTo>
                  <a:lnTo>
                    <a:pt x="709" y="477"/>
                  </a:lnTo>
                  <a:lnTo>
                    <a:pt x="707" y="478"/>
                  </a:lnTo>
                  <a:lnTo>
                    <a:pt x="706" y="479"/>
                  </a:lnTo>
                  <a:lnTo>
                    <a:pt x="705" y="480"/>
                  </a:lnTo>
                  <a:lnTo>
                    <a:pt x="702" y="479"/>
                  </a:lnTo>
                  <a:lnTo>
                    <a:pt x="702" y="477"/>
                  </a:lnTo>
                  <a:lnTo>
                    <a:pt x="701" y="477"/>
                  </a:lnTo>
                  <a:lnTo>
                    <a:pt x="701" y="478"/>
                  </a:lnTo>
                  <a:lnTo>
                    <a:pt x="700" y="479"/>
                  </a:lnTo>
                  <a:lnTo>
                    <a:pt x="700" y="480"/>
                  </a:lnTo>
                  <a:lnTo>
                    <a:pt x="698" y="480"/>
                  </a:lnTo>
                  <a:lnTo>
                    <a:pt x="697" y="480"/>
                  </a:lnTo>
                  <a:lnTo>
                    <a:pt x="696" y="480"/>
                  </a:lnTo>
                  <a:lnTo>
                    <a:pt x="696" y="479"/>
                  </a:lnTo>
                  <a:lnTo>
                    <a:pt x="696" y="480"/>
                  </a:lnTo>
                  <a:lnTo>
                    <a:pt x="695" y="481"/>
                  </a:lnTo>
                  <a:lnTo>
                    <a:pt x="696" y="481"/>
                  </a:lnTo>
                  <a:lnTo>
                    <a:pt x="696" y="482"/>
                  </a:lnTo>
                  <a:lnTo>
                    <a:pt x="697" y="481"/>
                  </a:lnTo>
                  <a:lnTo>
                    <a:pt x="698" y="481"/>
                  </a:lnTo>
                  <a:lnTo>
                    <a:pt x="700" y="481"/>
                  </a:lnTo>
                  <a:lnTo>
                    <a:pt x="701" y="481"/>
                  </a:lnTo>
                  <a:lnTo>
                    <a:pt x="702" y="481"/>
                  </a:lnTo>
                  <a:lnTo>
                    <a:pt x="703" y="482"/>
                  </a:lnTo>
                  <a:lnTo>
                    <a:pt x="704" y="482"/>
                  </a:lnTo>
                  <a:lnTo>
                    <a:pt x="704" y="484"/>
                  </a:lnTo>
                  <a:lnTo>
                    <a:pt x="704" y="485"/>
                  </a:lnTo>
                  <a:lnTo>
                    <a:pt x="704" y="486"/>
                  </a:lnTo>
                  <a:lnTo>
                    <a:pt x="705" y="487"/>
                  </a:lnTo>
                  <a:lnTo>
                    <a:pt x="705" y="488"/>
                  </a:lnTo>
                  <a:lnTo>
                    <a:pt x="704" y="488"/>
                  </a:lnTo>
                  <a:lnTo>
                    <a:pt x="703" y="488"/>
                  </a:lnTo>
                  <a:lnTo>
                    <a:pt x="703" y="489"/>
                  </a:lnTo>
                  <a:lnTo>
                    <a:pt x="703" y="491"/>
                  </a:lnTo>
                  <a:lnTo>
                    <a:pt x="704" y="492"/>
                  </a:lnTo>
                  <a:lnTo>
                    <a:pt x="703" y="493"/>
                  </a:lnTo>
                  <a:lnTo>
                    <a:pt x="702" y="492"/>
                  </a:lnTo>
                  <a:lnTo>
                    <a:pt x="701" y="491"/>
                  </a:lnTo>
                  <a:lnTo>
                    <a:pt x="700" y="491"/>
                  </a:lnTo>
                  <a:lnTo>
                    <a:pt x="700" y="492"/>
                  </a:lnTo>
                  <a:lnTo>
                    <a:pt x="699" y="493"/>
                  </a:lnTo>
                  <a:lnTo>
                    <a:pt x="699" y="495"/>
                  </a:lnTo>
                  <a:lnTo>
                    <a:pt x="698" y="496"/>
                  </a:lnTo>
                  <a:lnTo>
                    <a:pt x="697" y="496"/>
                  </a:lnTo>
                  <a:lnTo>
                    <a:pt x="696" y="497"/>
                  </a:lnTo>
                  <a:lnTo>
                    <a:pt x="695" y="497"/>
                  </a:lnTo>
                  <a:lnTo>
                    <a:pt x="695" y="499"/>
                  </a:lnTo>
                  <a:lnTo>
                    <a:pt x="693" y="500"/>
                  </a:lnTo>
                  <a:lnTo>
                    <a:pt x="693" y="501"/>
                  </a:lnTo>
                  <a:lnTo>
                    <a:pt x="694" y="501"/>
                  </a:lnTo>
                  <a:lnTo>
                    <a:pt x="695" y="500"/>
                  </a:lnTo>
                  <a:lnTo>
                    <a:pt x="697" y="499"/>
                  </a:lnTo>
                  <a:lnTo>
                    <a:pt x="698" y="501"/>
                  </a:lnTo>
                  <a:lnTo>
                    <a:pt x="697" y="502"/>
                  </a:lnTo>
                  <a:lnTo>
                    <a:pt x="698" y="502"/>
                  </a:lnTo>
                  <a:lnTo>
                    <a:pt x="698" y="503"/>
                  </a:lnTo>
                  <a:lnTo>
                    <a:pt x="695" y="503"/>
                  </a:lnTo>
                  <a:lnTo>
                    <a:pt x="694" y="503"/>
                  </a:lnTo>
                  <a:lnTo>
                    <a:pt x="693" y="503"/>
                  </a:lnTo>
                  <a:lnTo>
                    <a:pt x="691" y="502"/>
                  </a:lnTo>
                  <a:lnTo>
                    <a:pt x="689" y="502"/>
                  </a:lnTo>
                  <a:lnTo>
                    <a:pt x="687" y="502"/>
                  </a:lnTo>
                  <a:lnTo>
                    <a:pt x="687" y="503"/>
                  </a:lnTo>
                  <a:lnTo>
                    <a:pt x="689" y="503"/>
                  </a:lnTo>
                  <a:lnTo>
                    <a:pt x="690" y="504"/>
                  </a:lnTo>
                  <a:lnTo>
                    <a:pt x="691" y="504"/>
                  </a:lnTo>
                  <a:lnTo>
                    <a:pt x="693" y="505"/>
                  </a:lnTo>
                  <a:lnTo>
                    <a:pt x="694" y="505"/>
                  </a:lnTo>
                  <a:lnTo>
                    <a:pt x="693" y="506"/>
                  </a:lnTo>
                  <a:lnTo>
                    <a:pt x="692" y="507"/>
                  </a:lnTo>
                  <a:lnTo>
                    <a:pt x="690" y="507"/>
                  </a:lnTo>
                  <a:lnTo>
                    <a:pt x="689" y="507"/>
                  </a:lnTo>
                  <a:lnTo>
                    <a:pt x="689" y="508"/>
                  </a:lnTo>
                  <a:lnTo>
                    <a:pt x="690" y="508"/>
                  </a:lnTo>
                  <a:lnTo>
                    <a:pt x="691" y="509"/>
                  </a:lnTo>
                  <a:lnTo>
                    <a:pt x="691" y="510"/>
                  </a:lnTo>
                  <a:lnTo>
                    <a:pt x="690" y="510"/>
                  </a:lnTo>
                  <a:lnTo>
                    <a:pt x="689" y="511"/>
                  </a:lnTo>
                  <a:lnTo>
                    <a:pt x="687" y="512"/>
                  </a:lnTo>
                  <a:lnTo>
                    <a:pt x="687" y="513"/>
                  </a:lnTo>
                  <a:lnTo>
                    <a:pt x="687" y="514"/>
                  </a:lnTo>
                  <a:lnTo>
                    <a:pt x="689" y="513"/>
                  </a:lnTo>
                  <a:lnTo>
                    <a:pt x="689" y="514"/>
                  </a:lnTo>
                  <a:lnTo>
                    <a:pt x="689" y="515"/>
                  </a:lnTo>
                  <a:lnTo>
                    <a:pt x="687" y="515"/>
                  </a:lnTo>
                  <a:lnTo>
                    <a:pt x="689" y="516"/>
                  </a:lnTo>
                  <a:lnTo>
                    <a:pt x="690" y="519"/>
                  </a:lnTo>
                  <a:lnTo>
                    <a:pt x="691" y="521"/>
                  </a:lnTo>
                  <a:lnTo>
                    <a:pt x="691" y="522"/>
                  </a:lnTo>
                  <a:lnTo>
                    <a:pt x="692" y="522"/>
                  </a:lnTo>
                  <a:lnTo>
                    <a:pt x="693" y="523"/>
                  </a:lnTo>
                  <a:lnTo>
                    <a:pt x="693" y="522"/>
                  </a:lnTo>
                  <a:lnTo>
                    <a:pt x="694" y="522"/>
                  </a:lnTo>
                  <a:lnTo>
                    <a:pt x="694" y="523"/>
                  </a:lnTo>
                  <a:lnTo>
                    <a:pt x="693" y="524"/>
                  </a:lnTo>
                  <a:lnTo>
                    <a:pt x="692" y="525"/>
                  </a:lnTo>
                  <a:lnTo>
                    <a:pt x="690" y="523"/>
                  </a:lnTo>
                  <a:lnTo>
                    <a:pt x="689" y="521"/>
                  </a:lnTo>
                  <a:lnTo>
                    <a:pt x="687" y="520"/>
                  </a:lnTo>
                  <a:lnTo>
                    <a:pt x="686" y="519"/>
                  </a:lnTo>
                  <a:lnTo>
                    <a:pt x="685" y="519"/>
                  </a:lnTo>
                  <a:lnTo>
                    <a:pt x="685" y="520"/>
                  </a:lnTo>
                  <a:lnTo>
                    <a:pt x="689" y="523"/>
                  </a:lnTo>
                  <a:lnTo>
                    <a:pt x="690" y="525"/>
                  </a:lnTo>
                  <a:lnTo>
                    <a:pt x="691" y="526"/>
                  </a:lnTo>
                  <a:lnTo>
                    <a:pt x="690" y="526"/>
                  </a:lnTo>
                  <a:lnTo>
                    <a:pt x="689" y="525"/>
                  </a:lnTo>
                  <a:lnTo>
                    <a:pt x="689" y="526"/>
                  </a:lnTo>
                  <a:lnTo>
                    <a:pt x="687" y="526"/>
                  </a:lnTo>
                  <a:lnTo>
                    <a:pt x="687" y="529"/>
                  </a:lnTo>
                  <a:lnTo>
                    <a:pt x="687" y="531"/>
                  </a:lnTo>
                  <a:lnTo>
                    <a:pt x="686" y="531"/>
                  </a:lnTo>
                  <a:lnTo>
                    <a:pt x="686" y="532"/>
                  </a:lnTo>
                  <a:lnTo>
                    <a:pt x="686" y="533"/>
                  </a:lnTo>
                  <a:lnTo>
                    <a:pt x="686" y="534"/>
                  </a:lnTo>
                  <a:lnTo>
                    <a:pt x="685" y="535"/>
                  </a:lnTo>
                  <a:lnTo>
                    <a:pt x="684" y="536"/>
                  </a:lnTo>
                  <a:lnTo>
                    <a:pt x="684" y="537"/>
                  </a:lnTo>
                  <a:lnTo>
                    <a:pt x="684" y="539"/>
                  </a:lnTo>
                  <a:lnTo>
                    <a:pt x="683" y="540"/>
                  </a:lnTo>
                  <a:lnTo>
                    <a:pt x="682" y="541"/>
                  </a:lnTo>
                  <a:lnTo>
                    <a:pt x="682" y="542"/>
                  </a:lnTo>
                  <a:lnTo>
                    <a:pt x="680" y="542"/>
                  </a:lnTo>
                  <a:lnTo>
                    <a:pt x="680" y="541"/>
                  </a:lnTo>
                  <a:lnTo>
                    <a:pt x="680" y="540"/>
                  </a:lnTo>
                  <a:lnTo>
                    <a:pt x="682" y="538"/>
                  </a:lnTo>
                  <a:lnTo>
                    <a:pt x="682" y="537"/>
                  </a:lnTo>
                  <a:lnTo>
                    <a:pt x="682" y="535"/>
                  </a:lnTo>
                  <a:lnTo>
                    <a:pt x="682" y="534"/>
                  </a:lnTo>
                  <a:lnTo>
                    <a:pt x="682" y="531"/>
                  </a:lnTo>
                  <a:lnTo>
                    <a:pt x="680" y="533"/>
                  </a:lnTo>
                  <a:lnTo>
                    <a:pt x="681" y="533"/>
                  </a:lnTo>
                  <a:lnTo>
                    <a:pt x="681" y="534"/>
                  </a:lnTo>
                  <a:lnTo>
                    <a:pt x="681" y="535"/>
                  </a:lnTo>
                  <a:lnTo>
                    <a:pt x="680" y="537"/>
                  </a:lnTo>
                  <a:lnTo>
                    <a:pt x="680" y="538"/>
                  </a:lnTo>
                  <a:lnTo>
                    <a:pt x="679" y="538"/>
                  </a:lnTo>
                  <a:lnTo>
                    <a:pt x="678" y="541"/>
                  </a:lnTo>
                  <a:lnTo>
                    <a:pt x="677" y="541"/>
                  </a:lnTo>
                  <a:lnTo>
                    <a:pt x="677" y="540"/>
                  </a:lnTo>
                  <a:lnTo>
                    <a:pt x="676" y="537"/>
                  </a:lnTo>
                  <a:lnTo>
                    <a:pt x="677" y="535"/>
                  </a:lnTo>
                  <a:lnTo>
                    <a:pt x="677" y="534"/>
                  </a:lnTo>
                  <a:lnTo>
                    <a:pt x="677" y="533"/>
                  </a:lnTo>
                  <a:lnTo>
                    <a:pt x="677" y="532"/>
                  </a:lnTo>
                  <a:lnTo>
                    <a:pt x="677" y="529"/>
                  </a:lnTo>
                  <a:lnTo>
                    <a:pt x="675" y="526"/>
                  </a:lnTo>
                  <a:lnTo>
                    <a:pt x="674" y="527"/>
                  </a:lnTo>
                  <a:lnTo>
                    <a:pt x="675" y="528"/>
                  </a:lnTo>
                  <a:lnTo>
                    <a:pt x="675" y="531"/>
                  </a:lnTo>
                  <a:lnTo>
                    <a:pt x="676" y="532"/>
                  </a:lnTo>
                  <a:lnTo>
                    <a:pt x="675" y="533"/>
                  </a:lnTo>
                  <a:lnTo>
                    <a:pt x="675" y="534"/>
                  </a:lnTo>
                  <a:lnTo>
                    <a:pt x="674" y="534"/>
                  </a:lnTo>
                  <a:lnTo>
                    <a:pt x="674" y="535"/>
                  </a:lnTo>
                  <a:lnTo>
                    <a:pt x="673" y="536"/>
                  </a:lnTo>
                  <a:lnTo>
                    <a:pt x="672" y="537"/>
                  </a:lnTo>
                  <a:lnTo>
                    <a:pt x="671" y="538"/>
                  </a:lnTo>
                  <a:lnTo>
                    <a:pt x="670" y="538"/>
                  </a:lnTo>
                  <a:lnTo>
                    <a:pt x="670" y="539"/>
                  </a:lnTo>
                  <a:lnTo>
                    <a:pt x="669" y="539"/>
                  </a:lnTo>
                  <a:lnTo>
                    <a:pt x="670" y="540"/>
                  </a:lnTo>
                  <a:lnTo>
                    <a:pt x="671" y="540"/>
                  </a:lnTo>
                  <a:lnTo>
                    <a:pt x="671" y="539"/>
                  </a:lnTo>
                  <a:lnTo>
                    <a:pt x="673" y="538"/>
                  </a:lnTo>
                  <a:lnTo>
                    <a:pt x="674" y="541"/>
                  </a:lnTo>
                  <a:lnTo>
                    <a:pt x="673" y="541"/>
                  </a:lnTo>
                  <a:lnTo>
                    <a:pt x="672" y="542"/>
                  </a:lnTo>
                  <a:lnTo>
                    <a:pt x="672" y="543"/>
                  </a:lnTo>
                  <a:lnTo>
                    <a:pt x="673" y="544"/>
                  </a:lnTo>
                  <a:lnTo>
                    <a:pt x="674" y="544"/>
                  </a:lnTo>
                  <a:lnTo>
                    <a:pt x="675" y="544"/>
                  </a:lnTo>
                  <a:lnTo>
                    <a:pt x="676" y="544"/>
                  </a:lnTo>
                  <a:lnTo>
                    <a:pt x="676" y="545"/>
                  </a:lnTo>
                  <a:lnTo>
                    <a:pt x="676" y="546"/>
                  </a:lnTo>
                  <a:lnTo>
                    <a:pt x="675" y="547"/>
                  </a:lnTo>
                  <a:lnTo>
                    <a:pt x="675" y="548"/>
                  </a:lnTo>
                  <a:lnTo>
                    <a:pt x="674" y="549"/>
                  </a:lnTo>
                  <a:lnTo>
                    <a:pt x="673" y="550"/>
                  </a:lnTo>
                  <a:lnTo>
                    <a:pt x="672" y="550"/>
                  </a:lnTo>
                  <a:lnTo>
                    <a:pt x="672" y="553"/>
                  </a:lnTo>
                  <a:lnTo>
                    <a:pt x="671" y="554"/>
                  </a:lnTo>
                  <a:lnTo>
                    <a:pt x="671" y="555"/>
                  </a:lnTo>
                  <a:lnTo>
                    <a:pt x="670" y="555"/>
                  </a:lnTo>
                  <a:lnTo>
                    <a:pt x="670" y="556"/>
                  </a:lnTo>
                  <a:lnTo>
                    <a:pt x="669" y="556"/>
                  </a:lnTo>
                  <a:lnTo>
                    <a:pt x="668" y="556"/>
                  </a:lnTo>
                  <a:lnTo>
                    <a:pt x="668" y="555"/>
                  </a:lnTo>
                  <a:lnTo>
                    <a:pt x="667" y="554"/>
                  </a:lnTo>
                  <a:lnTo>
                    <a:pt x="667" y="555"/>
                  </a:lnTo>
                  <a:lnTo>
                    <a:pt x="667" y="556"/>
                  </a:lnTo>
                  <a:lnTo>
                    <a:pt x="667" y="557"/>
                  </a:lnTo>
                  <a:lnTo>
                    <a:pt x="666" y="557"/>
                  </a:lnTo>
                  <a:lnTo>
                    <a:pt x="666" y="558"/>
                  </a:lnTo>
                  <a:lnTo>
                    <a:pt x="667" y="558"/>
                  </a:lnTo>
                  <a:lnTo>
                    <a:pt x="667" y="559"/>
                  </a:lnTo>
                  <a:lnTo>
                    <a:pt x="667" y="558"/>
                  </a:lnTo>
                  <a:lnTo>
                    <a:pt x="668" y="557"/>
                  </a:lnTo>
                  <a:lnTo>
                    <a:pt x="669" y="557"/>
                  </a:lnTo>
                  <a:lnTo>
                    <a:pt x="670" y="557"/>
                  </a:lnTo>
                  <a:lnTo>
                    <a:pt x="669" y="560"/>
                  </a:lnTo>
                  <a:lnTo>
                    <a:pt x="669" y="562"/>
                  </a:lnTo>
                  <a:lnTo>
                    <a:pt x="669" y="563"/>
                  </a:lnTo>
                  <a:lnTo>
                    <a:pt x="668" y="563"/>
                  </a:lnTo>
                  <a:lnTo>
                    <a:pt x="668" y="564"/>
                  </a:lnTo>
                  <a:lnTo>
                    <a:pt x="667" y="563"/>
                  </a:lnTo>
                  <a:lnTo>
                    <a:pt x="667" y="562"/>
                  </a:lnTo>
                  <a:lnTo>
                    <a:pt x="666" y="560"/>
                  </a:lnTo>
                  <a:lnTo>
                    <a:pt x="666" y="559"/>
                  </a:lnTo>
                  <a:lnTo>
                    <a:pt x="666" y="560"/>
                  </a:lnTo>
                  <a:lnTo>
                    <a:pt x="665" y="560"/>
                  </a:lnTo>
                  <a:lnTo>
                    <a:pt x="665" y="562"/>
                  </a:lnTo>
                  <a:lnTo>
                    <a:pt x="666" y="562"/>
                  </a:lnTo>
                  <a:lnTo>
                    <a:pt x="666" y="564"/>
                  </a:lnTo>
                  <a:lnTo>
                    <a:pt x="666" y="565"/>
                  </a:lnTo>
                  <a:lnTo>
                    <a:pt x="666" y="566"/>
                  </a:lnTo>
                  <a:lnTo>
                    <a:pt x="665" y="566"/>
                  </a:lnTo>
                  <a:lnTo>
                    <a:pt x="664" y="567"/>
                  </a:lnTo>
                  <a:lnTo>
                    <a:pt x="664" y="568"/>
                  </a:lnTo>
                  <a:lnTo>
                    <a:pt x="663" y="568"/>
                  </a:lnTo>
                  <a:lnTo>
                    <a:pt x="662" y="568"/>
                  </a:lnTo>
                  <a:lnTo>
                    <a:pt x="662" y="567"/>
                  </a:lnTo>
                  <a:lnTo>
                    <a:pt x="663" y="566"/>
                  </a:lnTo>
                  <a:lnTo>
                    <a:pt x="663" y="565"/>
                  </a:lnTo>
                  <a:lnTo>
                    <a:pt x="663" y="564"/>
                  </a:lnTo>
                  <a:lnTo>
                    <a:pt x="662" y="564"/>
                  </a:lnTo>
                  <a:lnTo>
                    <a:pt x="661" y="564"/>
                  </a:lnTo>
                  <a:lnTo>
                    <a:pt x="662" y="565"/>
                  </a:lnTo>
                  <a:lnTo>
                    <a:pt x="661" y="565"/>
                  </a:lnTo>
                  <a:lnTo>
                    <a:pt x="661" y="566"/>
                  </a:lnTo>
                  <a:lnTo>
                    <a:pt x="661" y="565"/>
                  </a:lnTo>
                  <a:lnTo>
                    <a:pt x="660" y="565"/>
                  </a:lnTo>
                  <a:lnTo>
                    <a:pt x="659" y="565"/>
                  </a:lnTo>
                  <a:lnTo>
                    <a:pt x="659" y="566"/>
                  </a:lnTo>
                  <a:lnTo>
                    <a:pt x="660" y="566"/>
                  </a:lnTo>
                  <a:lnTo>
                    <a:pt x="660" y="567"/>
                  </a:lnTo>
                  <a:lnTo>
                    <a:pt x="661" y="568"/>
                  </a:lnTo>
                  <a:lnTo>
                    <a:pt x="660" y="568"/>
                  </a:lnTo>
                  <a:lnTo>
                    <a:pt x="660" y="569"/>
                  </a:lnTo>
                  <a:lnTo>
                    <a:pt x="660" y="570"/>
                  </a:lnTo>
                  <a:lnTo>
                    <a:pt x="659" y="570"/>
                  </a:lnTo>
                  <a:lnTo>
                    <a:pt x="658" y="570"/>
                  </a:lnTo>
                  <a:lnTo>
                    <a:pt x="655" y="569"/>
                  </a:lnTo>
                  <a:lnTo>
                    <a:pt x="654" y="567"/>
                  </a:lnTo>
                  <a:lnTo>
                    <a:pt x="653" y="567"/>
                  </a:lnTo>
                  <a:lnTo>
                    <a:pt x="651" y="567"/>
                  </a:lnTo>
                  <a:lnTo>
                    <a:pt x="651" y="566"/>
                  </a:lnTo>
                  <a:lnTo>
                    <a:pt x="653" y="565"/>
                  </a:lnTo>
                  <a:lnTo>
                    <a:pt x="653" y="564"/>
                  </a:lnTo>
                  <a:lnTo>
                    <a:pt x="653" y="562"/>
                  </a:lnTo>
                  <a:lnTo>
                    <a:pt x="653" y="560"/>
                  </a:lnTo>
                  <a:lnTo>
                    <a:pt x="653" y="559"/>
                  </a:lnTo>
                  <a:lnTo>
                    <a:pt x="651" y="559"/>
                  </a:lnTo>
                  <a:lnTo>
                    <a:pt x="650" y="563"/>
                  </a:lnTo>
                  <a:lnTo>
                    <a:pt x="649" y="562"/>
                  </a:lnTo>
                  <a:lnTo>
                    <a:pt x="649" y="563"/>
                  </a:lnTo>
                  <a:lnTo>
                    <a:pt x="649" y="564"/>
                  </a:lnTo>
                  <a:lnTo>
                    <a:pt x="649" y="565"/>
                  </a:lnTo>
                  <a:lnTo>
                    <a:pt x="649" y="567"/>
                  </a:lnTo>
                  <a:lnTo>
                    <a:pt x="648" y="568"/>
                  </a:lnTo>
                  <a:lnTo>
                    <a:pt x="649" y="568"/>
                  </a:lnTo>
                  <a:lnTo>
                    <a:pt x="650" y="568"/>
                  </a:lnTo>
                  <a:lnTo>
                    <a:pt x="653" y="571"/>
                  </a:lnTo>
                  <a:lnTo>
                    <a:pt x="654" y="571"/>
                  </a:lnTo>
                  <a:lnTo>
                    <a:pt x="655" y="571"/>
                  </a:lnTo>
                  <a:lnTo>
                    <a:pt x="656" y="571"/>
                  </a:lnTo>
                  <a:lnTo>
                    <a:pt x="656" y="572"/>
                  </a:lnTo>
                  <a:lnTo>
                    <a:pt x="655" y="573"/>
                  </a:lnTo>
                  <a:lnTo>
                    <a:pt x="653" y="574"/>
                  </a:lnTo>
                  <a:lnTo>
                    <a:pt x="650" y="574"/>
                  </a:lnTo>
                  <a:lnTo>
                    <a:pt x="648" y="573"/>
                  </a:lnTo>
                  <a:lnTo>
                    <a:pt x="646" y="571"/>
                  </a:lnTo>
                  <a:lnTo>
                    <a:pt x="643" y="571"/>
                  </a:lnTo>
                  <a:lnTo>
                    <a:pt x="642" y="570"/>
                  </a:lnTo>
                  <a:lnTo>
                    <a:pt x="642" y="569"/>
                  </a:lnTo>
                  <a:lnTo>
                    <a:pt x="642" y="568"/>
                  </a:lnTo>
                  <a:lnTo>
                    <a:pt x="642" y="567"/>
                  </a:lnTo>
                  <a:lnTo>
                    <a:pt x="641" y="566"/>
                  </a:lnTo>
                  <a:lnTo>
                    <a:pt x="641" y="565"/>
                  </a:lnTo>
                  <a:lnTo>
                    <a:pt x="641" y="566"/>
                  </a:lnTo>
                  <a:lnTo>
                    <a:pt x="641" y="569"/>
                  </a:lnTo>
                  <a:lnTo>
                    <a:pt x="640" y="570"/>
                  </a:lnTo>
                  <a:lnTo>
                    <a:pt x="639" y="571"/>
                  </a:lnTo>
                  <a:lnTo>
                    <a:pt x="637" y="571"/>
                  </a:lnTo>
                  <a:lnTo>
                    <a:pt x="636" y="569"/>
                  </a:lnTo>
                  <a:lnTo>
                    <a:pt x="633" y="565"/>
                  </a:lnTo>
                  <a:lnTo>
                    <a:pt x="632" y="563"/>
                  </a:lnTo>
                  <a:lnTo>
                    <a:pt x="630" y="560"/>
                  </a:lnTo>
                  <a:lnTo>
                    <a:pt x="629" y="560"/>
                  </a:lnTo>
                  <a:lnTo>
                    <a:pt x="629" y="559"/>
                  </a:lnTo>
                  <a:lnTo>
                    <a:pt x="629" y="558"/>
                  </a:lnTo>
                  <a:lnTo>
                    <a:pt x="629" y="557"/>
                  </a:lnTo>
                  <a:lnTo>
                    <a:pt x="627" y="557"/>
                  </a:lnTo>
                  <a:lnTo>
                    <a:pt x="626" y="557"/>
                  </a:lnTo>
                  <a:lnTo>
                    <a:pt x="626" y="558"/>
                  </a:lnTo>
                  <a:lnTo>
                    <a:pt x="625" y="559"/>
                  </a:lnTo>
                  <a:lnTo>
                    <a:pt x="626" y="559"/>
                  </a:lnTo>
                  <a:lnTo>
                    <a:pt x="627" y="562"/>
                  </a:lnTo>
                  <a:lnTo>
                    <a:pt x="628" y="562"/>
                  </a:lnTo>
                  <a:lnTo>
                    <a:pt x="629" y="563"/>
                  </a:lnTo>
                  <a:lnTo>
                    <a:pt x="630" y="564"/>
                  </a:lnTo>
                  <a:lnTo>
                    <a:pt x="630" y="565"/>
                  </a:lnTo>
                  <a:lnTo>
                    <a:pt x="631" y="566"/>
                  </a:lnTo>
                  <a:lnTo>
                    <a:pt x="633" y="567"/>
                  </a:lnTo>
                  <a:lnTo>
                    <a:pt x="634" y="568"/>
                  </a:lnTo>
                  <a:lnTo>
                    <a:pt x="634" y="569"/>
                  </a:lnTo>
                  <a:lnTo>
                    <a:pt x="633" y="571"/>
                  </a:lnTo>
                  <a:lnTo>
                    <a:pt x="632" y="571"/>
                  </a:lnTo>
                  <a:lnTo>
                    <a:pt x="631" y="572"/>
                  </a:lnTo>
                  <a:lnTo>
                    <a:pt x="629" y="573"/>
                  </a:lnTo>
                  <a:lnTo>
                    <a:pt x="628" y="573"/>
                  </a:lnTo>
                  <a:lnTo>
                    <a:pt x="628" y="575"/>
                  </a:lnTo>
                  <a:lnTo>
                    <a:pt x="629" y="575"/>
                  </a:lnTo>
                  <a:lnTo>
                    <a:pt x="631" y="573"/>
                  </a:lnTo>
                  <a:lnTo>
                    <a:pt x="635" y="572"/>
                  </a:lnTo>
                  <a:lnTo>
                    <a:pt x="636" y="573"/>
                  </a:lnTo>
                  <a:lnTo>
                    <a:pt x="637" y="573"/>
                  </a:lnTo>
                  <a:lnTo>
                    <a:pt x="638" y="573"/>
                  </a:lnTo>
                  <a:lnTo>
                    <a:pt x="639" y="573"/>
                  </a:lnTo>
                  <a:lnTo>
                    <a:pt x="639" y="574"/>
                  </a:lnTo>
                  <a:lnTo>
                    <a:pt x="638" y="575"/>
                  </a:lnTo>
                  <a:lnTo>
                    <a:pt x="633" y="577"/>
                  </a:lnTo>
                  <a:lnTo>
                    <a:pt x="632" y="578"/>
                  </a:lnTo>
                  <a:lnTo>
                    <a:pt x="633" y="578"/>
                  </a:lnTo>
                  <a:lnTo>
                    <a:pt x="635" y="577"/>
                  </a:lnTo>
                  <a:lnTo>
                    <a:pt x="636" y="577"/>
                  </a:lnTo>
                  <a:lnTo>
                    <a:pt x="637" y="577"/>
                  </a:lnTo>
                  <a:lnTo>
                    <a:pt x="637" y="580"/>
                  </a:lnTo>
                  <a:lnTo>
                    <a:pt x="639" y="583"/>
                  </a:lnTo>
                  <a:lnTo>
                    <a:pt x="639" y="584"/>
                  </a:lnTo>
                  <a:lnTo>
                    <a:pt x="638" y="584"/>
                  </a:lnTo>
                  <a:lnTo>
                    <a:pt x="638" y="585"/>
                  </a:lnTo>
                  <a:lnTo>
                    <a:pt x="638" y="586"/>
                  </a:lnTo>
                  <a:lnTo>
                    <a:pt x="637" y="586"/>
                  </a:lnTo>
                  <a:lnTo>
                    <a:pt x="637" y="585"/>
                  </a:lnTo>
                  <a:lnTo>
                    <a:pt x="636" y="585"/>
                  </a:lnTo>
                  <a:lnTo>
                    <a:pt x="636" y="583"/>
                  </a:lnTo>
                  <a:lnTo>
                    <a:pt x="635" y="581"/>
                  </a:lnTo>
                  <a:lnTo>
                    <a:pt x="635" y="580"/>
                  </a:lnTo>
                  <a:lnTo>
                    <a:pt x="634" y="579"/>
                  </a:lnTo>
                  <a:lnTo>
                    <a:pt x="632" y="579"/>
                  </a:lnTo>
                  <a:lnTo>
                    <a:pt x="631" y="579"/>
                  </a:lnTo>
                  <a:lnTo>
                    <a:pt x="631" y="580"/>
                  </a:lnTo>
                  <a:lnTo>
                    <a:pt x="632" y="580"/>
                  </a:lnTo>
                  <a:lnTo>
                    <a:pt x="633" y="580"/>
                  </a:lnTo>
                  <a:lnTo>
                    <a:pt x="634" y="581"/>
                  </a:lnTo>
                  <a:lnTo>
                    <a:pt x="635" y="584"/>
                  </a:lnTo>
                  <a:lnTo>
                    <a:pt x="635" y="585"/>
                  </a:lnTo>
                  <a:lnTo>
                    <a:pt x="634" y="586"/>
                  </a:lnTo>
                  <a:lnTo>
                    <a:pt x="633" y="586"/>
                  </a:lnTo>
                  <a:lnTo>
                    <a:pt x="630" y="584"/>
                  </a:lnTo>
                  <a:lnTo>
                    <a:pt x="628" y="584"/>
                  </a:lnTo>
                  <a:lnTo>
                    <a:pt x="628" y="585"/>
                  </a:lnTo>
                  <a:lnTo>
                    <a:pt x="627" y="586"/>
                  </a:lnTo>
                  <a:lnTo>
                    <a:pt x="626" y="587"/>
                  </a:lnTo>
                  <a:lnTo>
                    <a:pt x="625" y="588"/>
                  </a:lnTo>
                  <a:lnTo>
                    <a:pt x="625" y="589"/>
                  </a:lnTo>
                  <a:lnTo>
                    <a:pt x="626" y="589"/>
                  </a:lnTo>
                  <a:lnTo>
                    <a:pt x="626" y="588"/>
                  </a:lnTo>
                  <a:lnTo>
                    <a:pt x="627" y="588"/>
                  </a:lnTo>
                  <a:lnTo>
                    <a:pt x="627" y="587"/>
                  </a:lnTo>
                  <a:lnTo>
                    <a:pt x="628" y="587"/>
                  </a:lnTo>
                  <a:lnTo>
                    <a:pt x="631" y="588"/>
                  </a:lnTo>
                  <a:lnTo>
                    <a:pt x="632" y="588"/>
                  </a:lnTo>
                  <a:lnTo>
                    <a:pt x="633" y="589"/>
                  </a:lnTo>
                  <a:lnTo>
                    <a:pt x="633" y="590"/>
                  </a:lnTo>
                  <a:lnTo>
                    <a:pt x="632" y="590"/>
                  </a:lnTo>
                  <a:lnTo>
                    <a:pt x="631" y="590"/>
                  </a:lnTo>
                  <a:lnTo>
                    <a:pt x="629" y="590"/>
                  </a:lnTo>
                  <a:lnTo>
                    <a:pt x="628" y="589"/>
                  </a:lnTo>
                  <a:lnTo>
                    <a:pt x="627" y="589"/>
                  </a:lnTo>
                  <a:lnTo>
                    <a:pt x="627" y="590"/>
                  </a:lnTo>
                  <a:lnTo>
                    <a:pt x="627" y="591"/>
                  </a:lnTo>
                  <a:lnTo>
                    <a:pt x="626" y="591"/>
                  </a:lnTo>
                  <a:lnTo>
                    <a:pt x="625" y="591"/>
                  </a:lnTo>
                  <a:lnTo>
                    <a:pt x="624" y="591"/>
                  </a:lnTo>
                  <a:lnTo>
                    <a:pt x="623" y="591"/>
                  </a:lnTo>
                  <a:lnTo>
                    <a:pt x="623" y="593"/>
                  </a:lnTo>
                  <a:lnTo>
                    <a:pt x="624" y="593"/>
                  </a:lnTo>
                  <a:lnTo>
                    <a:pt x="626" y="591"/>
                  </a:lnTo>
                  <a:lnTo>
                    <a:pt x="627" y="591"/>
                  </a:lnTo>
                  <a:lnTo>
                    <a:pt x="627" y="593"/>
                  </a:lnTo>
                  <a:lnTo>
                    <a:pt x="629" y="593"/>
                  </a:lnTo>
                  <a:lnTo>
                    <a:pt x="628" y="594"/>
                  </a:lnTo>
                  <a:lnTo>
                    <a:pt x="627" y="595"/>
                  </a:lnTo>
                  <a:lnTo>
                    <a:pt x="627" y="596"/>
                  </a:lnTo>
                  <a:lnTo>
                    <a:pt x="627" y="597"/>
                  </a:lnTo>
                  <a:lnTo>
                    <a:pt x="626" y="599"/>
                  </a:lnTo>
                  <a:lnTo>
                    <a:pt x="626" y="600"/>
                  </a:lnTo>
                  <a:lnTo>
                    <a:pt x="625" y="600"/>
                  </a:lnTo>
                  <a:lnTo>
                    <a:pt x="624" y="600"/>
                  </a:lnTo>
                  <a:lnTo>
                    <a:pt x="623" y="601"/>
                  </a:lnTo>
                  <a:lnTo>
                    <a:pt x="622" y="601"/>
                  </a:lnTo>
                  <a:lnTo>
                    <a:pt x="622" y="602"/>
                  </a:lnTo>
                  <a:lnTo>
                    <a:pt x="623" y="602"/>
                  </a:lnTo>
                  <a:lnTo>
                    <a:pt x="622" y="604"/>
                  </a:lnTo>
                  <a:lnTo>
                    <a:pt x="621" y="605"/>
                  </a:lnTo>
                  <a:lnTo>
                    <a:pt x="621" y="604"/>
                  </a:lnTo>
                  <a:lnTo>
                    <a:pt x="620" y="604"/>
                  </a:lnTo>
                  <a:lnTo>
                    <a:pt x="620" y="603"/>
                  </a:lnTo>
                  <a:lnTo>
                    <a:pt x="620" y="602"/>
                  </a:lnTo>
                  <a:lnTo>
                    <a:pt x="619" y="602"/>
                  </a:lnTo>
                  <a:lnTo>
                    <a:pt x="618" y="604"/>
                  </a:lnTo>
                  <a:lnTo>
                    <a:pt x="617" y="604"/>
                  </a:lnTo>
                  <a:lnTo>
                    <a:pt x="615" y="604"/>
                  </a:lnTo>
                  <a:lnTo>
                    <a:pt x="617" y="602"/>
                  </a:lnTo>
                  <a:lnTo>
                    <a:pt x="617" y="601"/>
                  </a:lnTo>
                  <a:lnTo>
                    <a:pt x="617" y="600"/>
                  </a:lnTo>
                  <a:lnTo>
                    <a:pt x="615" y="600"/>
                  </a:lnTo>
                  <a:lnTo>
                    <a:pt x="615" y="603"/>
                  </a:lnTo>
                  <a:lnTo>
                    <a:pt x="614" y="603"/>
                  </a:lnTo>
                  <a:lnTo>
                    <a:pt x="613" y="603"/>
                  </a:lnTo>
                  <a:lnTo>
                    <a:pt x="613" y="602"/>
                  </a:lnTo>
                  <a:lnTo>
                    <a:pt x="614" y="598"/>
                  </a:lnTo>
                  <a:lnTo>
                    <a:pt x="613" y="599"/>
                  </a:lnTo>
                  <a:lnTo>
                    <a:pt x="612" y="600"/>
                  </a:lnTo>
                  <a:lnTo>
                    <a:pt x="611" y="600"/>
                  </a:lnTo>
                  <a:lnTo>
                    <a:pt x="610" y="600"/>
                  </a:lnTo>
                  <a:lnTo>
                    <a:pt x="611" y="601"/>
                  </a:lnTo>
                  <a:lnTo>
                    <a:pt x="612" y="601"/>
                  </a:lnTo>
                  <a:lnTo>
                    <a:pt x="612" y="602"/>
                  </a:lnTo>
                  <a:lnTo>
                    <a:pt x="612" y="603"/>
                  </a:lnTo>
                  <a:lnTo>
                    <a:pt x="612" y="604"/>
                  </a:lnTo>
                  <a:lnTo>
                    <a:pt x="612" y="605"/>
                  </a:lnTo>
                  <a:lnTo>
                    <a:pt x="612" y="606"/>
                  </a:lnTo>
                  <a:lnTo>
                    <a:pt x="611" y="606"/>
                  </a:lnTo>
                  <a:lnTo>
                    <a:pt x="610" y="606"/>
                  </a:lnTo>
                  <a:lnTo>
                    <a:pt x="609" y="596"/>
                  </a:lnTo>
                  <a:lnTo>
                    <a:pt x="609" y="595"/>
                  </a:lnTo>
                  <a:lnTo>
                    <a:pt x="609" y="594"/>
                  </a:lnTo>
                  <a:lnTo>
                    <a:pt x="611" y="593"/>
                  </a:lnTo>
                  <a:lnTo>
                    <a:pt x="611" y="591"/>
                  </a:lnTo>
                  <a:lnTo>
                    <a:pt x="610" y="590"/>
                  </a:lnTo>
                  <a:lnTo>
                    <a:pt x="609" y="591"/>
                  </a:lnTo>
                  <a:lnTo>
                    <a:pt x="608" y="593"/>
                  </a:lnTo>
                  <a:lnTo>
                    <a:pt x="607" y="593"/>
                  </a:lnTo>
                  <a:lnTo>
                    <a:pt x="606" y="593"/>
                  </a:lnTo>
                  <a:lnTo>
                    <a:pt x="605" y="593"/>
                  </a:lnTo>
                  <a:lnTo>
                    <a:pt x="603" y="591"/>
                  </a:lnTo>
                  <a:lnTo>
                    <a:pt x="602" y="591"/>
                  </a:lnTo>
                  <a:lnTo>
                    <a:pt x="601" y="590"/>
                  </a:lnTo>
                  <a:lnTo>
                    <a:pt x="600" y="591"/>
                  </a:lnTo>
                  <a:lnTo>
                    <a:pt x="599" y="591"/>
                  </a:lnTo>
                  <a:lnTo>
                    <a:pt x="600" y="593"/>
                  </a:lnTo>
                  <a:lnTo>
                    <a:pt x="601" y="594"/>
                  </a:lnTo>
                  <a:lnTo>
                    <a:pt x="602" y="594"/>
                  </a:lnTo>
                  <a:lnTo>
                    <a:pt x="603" y="594"/>
                  </a:lnTo>
                  <a:lnTo>
                    <a:pt x="605" y="595"/>
                  </a:lnTo>
                  <a:lnTo>
                    <a:pt x="606" y="595"/>
                  </a:lnTo>
                  <a:lnTo>
                    <a:pt x="606" y="598"/>
                  </a:lnTo>
                  <a:lnTo>
                    <a:pt x="606" y="599"/>
                  </a:lnTo>
                  <a:lnTo>
                    <a:pt x="605" y="600"/>
                  </a:lnTo>
                  <a:lnTo>
                    <a:pt x="605" y="601"/>
                  </a:lnTo>
                  <a:lnTo>
                    <a:pt x="604" y="601"/>
                  </a:lnTo>
                  <a:lnTo>
                    <a:pt x="602" y="603"/>
                  </a:lnTo>
                  <a:lnTo>
                    <a:pt x="598" y="605"/>
                  </a:lnTo>
                  <a:lnTo>
                    <a:pt x="597" y="605"/>
                  </a:lnTo>
                  <a:lnTo>
                    <a:pt x="596" y="606"/>
                  </a:lnTo>
                  <a:lnTo>
                    <a:pt x="595" y="605"/>
                  </a:lnTo>
                  <a:lnTo>
                    <a:pt x="594" y="605"/>
                  </a:lnTo>
                  <a:lnTo>
                    <a:pt x="591" y="607"/>
                  </a:lnTo>
                  <a:lnTo>
                    <a:pt x="592" y="608"/>
                  </a:lnTo>
                  <a:lnTo>
                    <a:pt x="593" y="608"/>
                  </a:lnTo>
                  <a:lnTo>
                    <a:pt x="593" y="607"/>
                  </a:lnTo>
                  <a:lnTo>
                    <a:pt x="593" y="606"/>
                  </a:lnTo>
                  <a:lnTo>
                    <a:pt x="594" y="606"/>
                  </a:lnTo>
                  <a:lnTo>
                    <a:pt x="594" y="607"/>
                  </a:lnTo>
                  <a:lnTo>
                    <a:pt x="594" y="609"/>
                  </a:lnTo>
                  <a:lnTo>
                    <a:pt x="593" y="611"/>
                  </a:lnTo>
                  <a:lnTo>
                    <a:pt x="592" y="612"/>
                  </a:lnTo>
                  <a:lnTo>
                    <a:pt x="590" y="613"/>
                  </a:lnTo>
                  <a:lnTo>
                    <a:pt x="589" y="614"/>
                  </a:lnTo>
                  <a:lnTo>
                    <a:pt x="589" y="615"/>
                  </a:lnTo>
                  <a:lnTo>
                    <a:pt x="588" y="615"/>
                  </a:lnTo>
                  <a:lnTo>
                    <a:pt x="588" y="614"/>
                  </a:lnTo>
                  <a:lnTo>
                    <a:pt x="587" y="614"/>
                  </a:lnTo>
                  <a:lnTo>
                    <a:pt x="587" y="615"/>
                  </a:lnTo>
                  <a:lnTo>
                    <a:pt x="587" y="614"/>
                  </a:lnTo>
                  <a:lnTo>
                    <a:pt x="587" y="613"/>
                  </a:lnTo>
                  <a:lnTo>
                    <a:pt x="589" y="612"/>
                  </a:lnTo>
                  <a:lnTo>
                    <a:pt x="590" y="611"/>
                  </a:lnTo>
                  <a:lnTo>
                    <a:pt x="591" y="610"/>
                  </a:lnTo>
                  <a:lnTo>
                    <a:pt x="592" y="610"/>
                  </a:lnTo>
                  <a:lnTo>
                    <a:pt x="591" y="610"/>
                  </a:lnTo>
                  <a:lnTo>
                    <a:pt x="590" y="610"/>
                  </a:lnTo>
                  <a:lnTo>
                    <a:pt x="590" y="611"/>
                  </a:lnTo>
                  <a:lnTo>
                    <a:pt x="588" y="611"/>
                  </a:lnTo>
                  <a:lnTo>
                    <a:pt x="587" y="611"/>
                  </a:lnTo>
                  <a:lnTo>
                    <a:pt x="587" y="609"/>
                  </a:lnTo>
                  <a:lnTo>
                    <a:pt x="586" y="607"/>
                  </a:lnTo>
                  <a:lnTo>
                    <a:pt x="586" y="606"/>
                  </a:lnTo>
                  <a:lnTo>
                    <a:pt x="585" y="606"/>
                  </a:lnTo>
                  <a:lnTo>
                    <a:pt x="584" y="605"/>
                  </a:lnTo>
                  <a:lnTo>
                    <a:pt x="585" y="605"/>
                  </a:lnTo>
                  <a:lnTo>
                    <a:pt x="585" y="603"/>
                  </a:lnTo>
                  <a:lnTo>
                    <a:pt x="585" y="602"/>
                  </a:lnTo>
                  <a:lnTo>
                    <a:pt x="586" y="601"/>
                  </a:lnTo>
                  <a:lnTo>
                    <a:pt x="586" y="598"/>
                  </a:lnTo>
                  <a:lnTo>
                    <a:pt x="586" y="594"/>
                  </a:lnTo>
                  <a:lnTo>
                    <a:pt x="586" y="593"/>
                  </a:lnTo>
                  <a:lnTo>
                    <a:pt x="586" y="591"/>
                  </a:lnTo>
                  <a:lnTo>
                    <a:pt x="585" y="593"/>
                  </a:lnTo>
                  <a:lnTo>
                    <a:pt x="585" y="595"/>
                  </a:lnTo>
                  <a:lnTo>
                    <a:pt x="584" y="598"/>
                  </a:lnTo>
                  <a:lnTo>
                    <a:pt x="585" y="601"/>
                  </a:lnTo>
                  <a:lnTo>
                    <a:pt x="584" y="601"/>
                  </a:lnTo>
                  <a:lnTo>
                    <a:pt x="583" y="600"/>
                  </a:lnTo>
                  <a:lnTo>
                    <a:pt x="582" y="598"/>
                  </a:lnTo>
                  <a:lnTo>
                    <a:pt x="579" y="594"/>
                  </a:lnTo>
                  <a:lnTo>
                    <a:pt x="578" y="591"/>
                  </a:lnTo>
                  <a:lnTo>
                    <a:pt x="577" y="588"/>
                  </a:lnTo>
                  <a:lnTo>
                    <a:pt x="577" y="589"/>
                  </a:lnTo>
                  <a:lnTo>
                    <a:pt x="577" y="591"/>
                  </a:lnTo>
                  <a:lnTo>
                    <a:pt x="578" y="593"/>
                  </a:lnTo>
                  <a:lnTo>
                    <a:pt x="579" y="594"/>
                  </a:lnTo>
                  <a:lnTo>
                    <a:pt x="579" y="598"/>
                  </a:lnTo>
                  <a:lnTo>
                    <a:pt x="581" y="599"/>
                  </a:lnTo>
                  <a:lnTo>
                    <a:pt x="581" y="600"/>
                  </a:lnTo>
                  <a:lnTo>
                    <a:pt x="583" y="602"/>
                  </a:lnTo>
                  <a:lnTo>
                    <a:pt x="583" y="603"/>
                  </a:lnTo>
                  <a:lnTo>
                    <a:pt x="582" y="604"/>
                  </a:lnTo>
                  <a:lnTo>
                    <a:pt x="581" y="604"/>
                  </a:lnTo>
                  <a:lnTo>
                    <a:pt x="581" y="605"/>
                  </a:lnTo>
                  <a:lnTo>
                    <a:pt x="583" y="605"/>
                  </a:lnTo>
                  <a:lnTo>
                    <a:pt x="583" y="606"/>
                  </a:lnTo>
                  <a:lnTo>
                    <a:pt x="584" y="610"/>
                  </a:lnTo>
                  <a:lnTo>
                    <a:pt x="583" y="610"/>
                  </a:lnTo>
                  <a:lnTo>
                    <a:pt x="582" y="610"/>
                  </a:lnTo>
                  <a:lnTo>
                    <a:pt x="579" y="609"/>
                  </a:lnTo>
                  <a:lnTo>
                    <a:pt x="578" y="609"/>
                  </a:lnTo>
                  <a:lnTo>
                    <a:pt x="577" y="608"/>
                  </a:lnTo>
                  <a:lnTo>
                    <a:pt x="576" y="607"/>
                  </a:lnTo>
                  <a:lnTo>
                    <a:pt x="575" y="607"/>
                  </a:lnTo>
                  <a:lnTo>
                    <a:pt x="574" y="606"/>
                  </a:lnTo>
                  <a:lnTo>
                    <a:pt x="573" y="606"/>
                  </a:lnTo>
                  <a:lnTo>
                    <a:pt x="573" y="605"/>
                  </a:lnTo>
                  <a:lnTo>
                    <a:pt x="572" y="604"/>
                  </a:lnTo>
                  <a:lnTo>
                    <a:pt x="572" y="603"/>
                  </a:lnTo>
                  <a:lnTo>
                    <a:pt x="571" y="601"/>
                  </a:lnTo>
                  <a:lnTo>
                    <a:pt x="570" y="601"/>
                  </a:lnTo>
                  <a:lnTo>
                    <a:pt x="570" y="602"/>
                  </a:lnTo>
                  <a:lnTo>
                    <a:pt x="571" y="602"/>
                  </a:lnTo>
                  <a:lnTo>
                    <a:pt x="571" y="603"/>
                  </a:lnTo>
                  <a:lnTo>
                    <a:pt x="571" y="604"/>
                  </a:lnTo>
                  <a:lnTo>
                    <a:pt x="572" y="605"/>
                  </a:lnTo>
                  <a:lnTo>
                    <a:pt x="573" y="607"/>
                  </a:lnTo>
                  <a:lnTo>
                    <a:pt x="576" y="608"/>
                  </a:lnTo>
                  <a:lnTo>
                    <a:pt x="577" y="609"/>
                  </a:lnTo>
                  <a:lnTo>
                    <a:pt x="578" y="609"/>
                  </a:lnTo>
                  <a:lnTo>
                    <a:pt x="582" y="611"/>
                  </a:lnTo>
                  <a:lnTo>
                    <a:pt x="582" y="612"/>
                  </a:lnTo>
                  <a:lnTo>
                    <a:pt x="584" y="612"/>
                  </a:lnTo>
                  <a:lnTo>
                    <a:pt x="585" y="612"/>
                  </a:lnTo>
                  <a:lnTo>
                    <a:pt x="585" y="613"/>
                  </a:lnTo>
                  <a:lnTo>
                    <a:pt x="585" y="614"/>
                  </a:lnTo>
                  <a:lnTo>
                    <a:pt x="585" y="617"/>
                  </a:lnTo>
                  <a:lnTo>
                    <a:pt x="584" y="617"/>
                  </a:lnTo>
                  <a:lnTo>
                    <a:pt x="584" y="618"/>
                  </a:lnTo>
                  <a:lnTo>
                    <a:pt x="583" y="618"/>
                  </a:lnTo>
                  <a:lnTo>
                    <a:pt x="582" y="618"/>
                  </a:lnTo>
                  <a:lnTo>
                    <a:pt x="582" y="617"/>
                  </a:lnTo>
                  <a:lnTo>
                    <a:pt x="581" y="617"/>
                  </a:lnTo>
                  <a:lnTo>
                    <a:pt x="579" y="616"/>
                  </a:lnTo>
                  <a:lnTo>
                    <a:pt x="578" y="616"/>
                  </a:lnTo>
                  <a:lnTo>
                    <a:pt x="577" y="615"/>
                  </a:lnTo>
                  <a:lnTo>
                    <a:pt x="576" y="615"/>
                  </a:lnTo>
                  <a:lnTo>
                    <a:pt x="576" y="616"/>
                  </a:lnTo>
                  <a:lnTo>
                    <a:pt x="577" y="616"/>
                  </a:lnTo>
                  <a:lnTo>
                    <a:pt x="578" y="616"/>
                  </a:lnTo>
                  <a:lnTo>
                    <a:pt x="579" y="617"/>
                  </a:lnTo>
                  <a:lnTo>
                    <a:pt x="581" y="618"/>
                  </a:lnTo>
                  <a:lnTo>
                    <a:pt x="582" y="620"/>
                  </a:lnTo>
                  <a:lnTo>
                    <a:pt x="581" y="621"/>
                  </a:lnTo>
                  <a:lnTo>
                    <a:pt x="579" y="621"/>
                  </a:lnTo>
                  <a:lnTo>
                    <a:pt x="579" y="620"/>
                  </a:lnTo>
                  <a:lnTo>
                    <a:pt x="574" y="616"/>
                  </a:lnTo>
                  <a:lnTo>
                    <a:pt x="573" y="614"/>
                  </a:lnTo>
                  <a:lnTo>
                    <a:pt x="572" y="614"/>
                  </a:lnTo>
                  <a:lnTo>
                    <a:pt x="571" y="613"/>
                  </a:lnTo>
                  <a:lnTo>
                    <a:pt x="570" y="612"/>
                  </a:lnTo>
                  <a:lnTo>
                    <a:pt x="568" y="611"/>
                  </a:lnTo>
                  <a:lnTo>
                    <a:pt x="568" y="610"/>
                  </a:lnTo>
                  <a:lnTo>
                    <a:pt x="567" y="609"/>
                  </a:lnTo>
                  <a:lnTo>
                    <a:pt x="566" y="609"/>
                  </a:lnTo>
                  <a:lnTo>
                    <a:pt x="563" y="607"/>
                  </a:lnTo>
                  <a:lnTo>
                    <a:pt x="563" y="606"/>
                  </a:lnTo>
                  <a:lnTo>
                    <a:pt x="562" y="607"/>
                  </a:lnTo>
                  <a:lnTo>
                    <a:pt x="562" y="609"/>
                  </a:lnTo>
                  <a:lnTo>
                    <a:pt x="561" y="609"/>
                  </a:lnTo>
                  <a:lnTo>
                    <a:pt x="560" y="610"/>
                  </a:lnTo>
                  <a:lnTo>
                    <a:pt x="559" y="611"/>
                  </a:lnTo>
                  <a:lnTo>
                    <a:pt x="558" y="612"/>
                  </a:lnTo>
                  <a:lnTo>
                    <a:pt x="558" y="611"/>
                  </a:lnTo>
                  <a:lnTo>
                    <a:pt x="558" y="610"/>
                  </a:lnTo>
                  <a:lnTo>
                    <a:pt x="559" y="608"/>
                  </a:lnTo>
                  <a:lnTo>
                    <a:pt x="560" y="607"/>
                  </a:lnTo>
                  <a:lnTo>
                    <a:pt x="561" y="606"/>
                  </a:lnTo>
                  <a:lnTo>
                    <a:pt x="561" y="605"/>
                  </a:lnTo>
                  <a:lnTo>
                    <a:pt x="562" y="604"/>
                  </a:lnTo>
                  <a:lnTo>
                    <a:pt x="563" y="602"/>
                  </a:lnTo>
                  <a:lnTo>
                    <a:pt x="562" y="603"/>
                  </a:lnTo>
                  <a:lnTo>
                    <a:pt x="561" y="603"/>
                  </a:lnTo>
                  <a:lnTo>
                    <a:pt x="560" y="604"/>
                  </a:lnTo>
                  <a:lnTo>
                    <a:pt x="559" y="604"/>
                  </a:lnTo>
                  <a:lnTo>
                    <a:pt x="559" y="603"/>
                  </a:lnTo>
                  <a:lnTo>
                    <a:pt x="559" y="601"/>
                  </a:lnTo>
                  <a:lnTo>
                    <a:pt x="560" y="600"/>
                  </a:lnTo>
                  <a:lnTo>
                    <a:pt x="560" y="599"/>
                  </a:lnTo>
                  <a:lnTo>
                    <a:pt x="561" y="598"/>
                  </a:lnTo>
                  <a:lnTo>
                    <a:pt x="560" y="599"/>
                  </a:lnTo>
                  <a:lnTo>
                    <a:pt x="559" y="599"/>
                  </a:lnTo>
                  <a:lnTo>
                    <a:pt x="559" y="597"/>
                  </a:lnTo>
                  <a:lnTo>
                    <a:pt x="560" y="596"/>
                  </a:lnTo>
                  <a:lnTo>
                    <a:pt x="561" y="595"/>
                  </a:lnTo>
                  <a:lnTo>
                    <a:pt x="562" y="595"/>
                  </a:lnTo>
                  <a:lnTo>
                    <a:pt x="563" y="595"/>
                  </a:lnTo>
                  <a:lnTo>
                    <a:pt x="563" y="594"/>
                  </a:lnTo>
                  <a:lnTo>
                    <a:pt x="563" y="593"/>
                  </a:lnTo>
                  <a:lnTo>
                    <a:pt x="564" y="591"/>
                  </a:lnTo>
                  <a:lnTo>
                    <a:pt x="564" y="590"/>
                  </a:lnTo>
                  <a:lnTo>
                    <a:pt x="565" y="589"/>
                  </a:lnTo>
                  <a:lnTo>
                    <a:pt x="566" y="589"/>
                  </a:lnTo>
                  <a:lnTo>
                    <a:pt x="567" y="589"/>
                  </a:lnTo>
                  <a:lnTo>
                    <a:pt x="567" y="588"/>
                  </a:lnTo>
                  <a:lnTo>
                    <a:pt x="566" y="587"/>
                  </a:lnTo>
                  <a:lnTo>
                    <a:pt x="566" y="586"/>
                  </a:lnTo>
                  <a:lnTo>
                    <a:pt x="567" y="585"/>
                  </a:lnTo>
                  <a:lnTo>
                    <a:pt x="567" y="584"/>
                  </a:lnTo>
                  <a:lnTo>
                    <a:pt x="568" y="583"/>
                  </a:lnTo>
                  <a:lnTo>
                    <a:pt x="568" y="582"/>
                  </a:lnTo>
                  <a:lnTo>
                    <a:pt x="569" y="581"/>
                  </a:lnTo>
                  <a:lnTo>
                    <a:pt x="570" y="580"/>
                  </a:lnTo>
                  <a:lnTo>
                    <a:pt x="571" y="579"/>
                  </a:lnTo>
                  <a:lnTo>
                    <a:pt x="572" y="577"/>
                  </a:lnTo>
                  <a:lnTo>
                    <a:pt x="575" y="574"/>
                  </a:lnTo>
                  <a:lnTo>
                    <a:pt x="575" y="573"/>
                  </a:lnTo>
                  <a:lnTo>
                    <a:pt x="576" y="574"/>
                  </a:lnTo>
                  <a:lnTo>
                    <a:pt x="577" y="574"/>
                  </a:lnTo>
                  <a:lnTo>
                    <a:pt x="581" y="572"/>
                  </a:lnTo>
                  <a:lnTo>
                    <a:pt x="583" y="571"/>
                  </a:lnTo>
                  <a:lnTo>
                    <a:pt x="584" y="571"/>
                  </a:lnTo>
                  <a:lnTo>
                    <a:pt x="585" y="571"/>
                  </a:lnTo>
                  <a:lnTo>
                    <a:pt x="586" y="571"/>
                  </a:lnTo>
                  <a:lnTo>
                    <a:pt x="587" y="571"/>
                  </a:lnTo>
                  <a:lnTo>
                    <a:pt x="588" y="570"/>
                  </a:lnTo>
                  <a:lnTo>
                    <a:pt x="589" y="569"/>
                  </a:lnTo>
                  <a:lnTo>
                    <a:pt x="590" y="568"/>
                  </a:lnTo>
                  <a:lnTo>
                    <a:pt x="590" y="567"/>
                  </a:lnTo>
                  <a:lnTo>
                    <a:pt x="590" y="566"/>
                  </a:lnTo>
                  <a:lnTo>
                    <a:pt x="589" y="565"/>
                  </a:lnTo>
                  <a:lnTo>
                    <a:pt x="588" y="565"/>
                  </a:lnTo>
                  <a:lnTo>
                    <a:pt x="587" y="565"/>
                  </a:lnTo>
                  <a:lnTo>
                    <a:pt x="586" y="566"/>
                  </a:lnTo>
                  <a:lnTo>
                    <a:pt x="584" y="568"/>
                  </a:lnTo>
                  <a:lnTo>
                    <a:pt x="583" y="568"/>
                  </a:lnTo>
                  <a:lnTo>
                    <a:pt x="579" y="568"/>
                  </a:lnTo>
                  <a:lnTo>
                    <a:pt x="576" y="570"/>
                  </a:lnTo>
                  <a:lnTo>
                    <a:pt x="575" y="570"/>
                  </a:lnTo>
                  <a:lnTo>
                    <a:pt x="574" y="570"/>
                  </a:lnTo>
                  <a:lnTo>
                    <a:pt x="572" y="571"/>
                  </a:lnTo>
                  <a:lnTo>
                    <a:pt x="571" y="571"/>
                  </a:lnTo>
                  <a:lnTo>
                    <a:pt x="571" y="570"/>
                  </a:lnTo>
                  <a:lnTo>
                    <a:pt x="570" y="570"/>
                  </a:lnTo>
                  <a:lnTo>
                    <a:pt x="570" y="569"/>
                  </a:lnTo>
                  <a:lnTo>
                    <a:pt x="569" y="569"/>
                  </a:lnTo>
                  <a:lnTo>
                    <a:pt x="568" y="570"/>
                  </a:lnTo>
                  <a:lnTo>
                    <a:pt x="567" y="570"/>
                  </a:lnTo>
                  <a:lnTo>
                    <a:pt x="566" y="571"/>
                  </a:lnTo>
                  <a:lnTo>
                    <a:pt x="565" y="571"/>
                  </a:lnTo>
                  <a:lnTo>
                    <a:pt x="563" y="571"/>
                  </a:lnTo>
                  <a:lnTo>
                    <a:pt x="562" y="570"/>
                  </a:lnTo>
                  <a:lnTo>
                    <a:pt x="560" y="568"/>
                  </a:lnTo>
                  <a:lnTo>
                    <a:pt x="558" y="568"/>
                  </a:lnTo>
                  <a:lnTo>
                    <a:pt x="557" y="566"/>
                  </a:lnTo>
                  <a:lnTo>
                    <a:pt x="556" y="565"/>
                  </a:lnTo>
                  <a:lnTo>
                    <a:pt x="556" y="564"/>
                  </a:lnTo>
                  <a:lnTo>
                    <a:pt x="556" y="562"/>
                  </a:lnTo>
                  <a:lnTo>
                    <a:pt x="555" y="562"/>
                  </a:lnTo>
                  <a:lnTo>
                    <a:pt x="555" y="564"/>
                  </a:lnTo>
                  <a:lnTo>
                    <a:pt x="555" y="567"/>
                  </a:lnTo>
                  <a:lnTo>
                    <a:pt x="554" y="567"/>
                  </a:lnTo>
                  <a:lnTo>
                    <a:pt x="553" y="567"/>
                  </a:lnTo>
                  <a:lnTo>
                    <a:pt x="553" y="566"/>
                  </a:lnTo>
                  <a:lnTo>
                    <a:pt x="552" y="566"/>
                  </a:lnTo>
                  <a:lnTo>
                    <a:pt x="552" y="567"/>
                  </a:lnTo>
                  <a:lnTo>
                    <a:pt x="551" y="567"/>
                  </a:lnTo>
                  <a:lnTo>
                    <a:pt x="551" y="565"/>
                  </a:lnTo>
                  <a:lnTo>
                    <a:pt x="550" y="565"/>
                  </a:lnTo>
                  <a:lnTo>
                    <a:pt x="550" y="566"/>
                  </a:lnTo>
                  <a:lnTo>
                    <a:pt x="550" y="567"/>
                  </a:lnTo>
                  <a:lnTo>
                    <a:pt x="549" y="567"/>
                  </a:lnTo>
                  <a:lnTo>
                    <a:pt x="547" y="566"/>
                  </a:lnTo>
                  <a:lnTo>
                    <a:pt x="546" y="567"/>
                  </a:lnTo>
                  <a:lnTo>
                    <a:pt x="545" y="567"/>
                  </a:lnTo>
                  <a:lnTo>
                    <a:pt x="545" y="568"/>
                  </a:lnTo>
                  <a:lnTo>
                    <a:pt x="545" y="569"/>
                  </a:lnTo>
                  <a:lnTo>
                    <a:pt x="545" y="570"/>
                  </a:lnTo>
                  <a:lnTo>
                    <a:pt x="546" y="570"/>
                  </a:lnTo>
                  <a:lnTo>
                    <a:pt x="546" y="571"/>
                  </a:lnTo>
                  <a:lnTo>
                    <a:pt x="547" y="571"/>
                  </a:lnTo>
                  <a:lnTo>
                    <a:pt x="551" y="571"/>
                  </a:lnTo>
                  <a:lnTo>
                    <a:pt x="553" y="572"/>
                  </a:lnTo>
                  <a:lnTo>
                    <a:pt x="556" y="572"/>
                  </a:lnTo>
                  <a:lnTo>
                    <a:pt x="556" y="573"/>
                  </a:lnTo>
                  <a:lnTo>
                    <a:pt x="558" y="573"/>
                  </a:lnTo>
                  <a:lnTo>
                    <a:pt x="560" y="574"/>
                  </a:lnTo>
                  <a:lnTo>
                    <a:pt x="559" y="574"/>
                  </a:lnTo>
                  <a:lnTo>
                    <a:pt x="559" y="575"/>
                  </a:lnTo>
                  <a:lnTo>
                    <a:pt x="560" y="575"/>
                  </a:lnTo>
                  <a:lnTo>
                    <a:pt x="560" y="576"/>
                  </a:lnTo>
                  <a:lnTo>
                    <a:pt x="561" y="576"/>
                  </a:lnTo>
                  <a:lnTo>
                    <a:pt x="561" y="577"/>
                  </a:lnTo>
                  <a:lnTo>
                    <a:pt x="560" y="578"/>
                  </a:lnTo>
                  <a:lnTo>
                    <a:pt x="559" y="579"/>
                  </a:lnTo>
                  <a:lnTo>
                    <a:pt x="557" y="581"/>
                  </a:lnTo>
                  <a:lnTo>
                    <a:pt x="557" y="577"/>
                  </a:lnTo>
                  <a:lnTo>
                    <a:pt x="556" y="578"/>
                  </a:lnTo>
                  <a:lnTo>
                    <a:pt x="555" y="578"/>
                  </a:lnTo>
                  <a:lnTo>
                    <a:pt x="554" y="577"/>
                  </a:lnTo>
                  <a:lnTo>
                    <a:pt x="554" y="578"/>
                  </a:lnTo>
                  <a:lnTo>
                    <a:pt x="554" y="579"/>
                  </a:lnTo>
                  <a:lnTo>
                    <a:pt x="552" y="578"/>
                  </a:lnTo>
                  <a:lnTo>
                    <a:pt x="551" y="578"/>
                  </a:lnTo>
                  <a:lnTo>
                    <a:pt x="551" y="579"/>
                  </a:lnTo>
                  <a:lnTo>
                    <a:pt x="551" y="580"/>
                  </a:lnTo>
                  <a:lnTo>
                    <a:pt x="552" y="581"/>
                  </a:lnTo>
                  <a:lnTo>
                    <a:pt x="553" y="581"/>
                  </a:lnTo>
                  <a:lnTo>
                    <a:pt x="554" y="582"/>
                  </a:lnTo>
                  <a:lnTo>
                    <a:pt x="555" y="582"/>
                  </a:lnTo>
                  <a:lnTo>
                    <a:pt x="556" y="582"/>
                  </a:lnTo>
                  <a:lnTo>
                    <a:pt x="556" y="583"/>
                  </a:lnTo>
                  <a:lnTo>
                    <a:pt x="555" y="583"/>
                  </a:lnTo>
                  <a:lnTo>
                    <a:pt x="556" y="584"/>
                  </a:lnTo>
                  <a:lnTo>
                    <a:pt x="556" y="585"/>
                  </a:lnTo>
                  <a:lnTo>
                    <a:pt x="555" y="586"/>
                  </a:lnTo>
                  <a:lnTo>
                    <a:pt x="554" y="586"/>
                  </a:lnTo>
                  <a:lnTo>
                    <a:pt x="553" y="588"/>
                  </a:lnTo>
                  <a:lnTo>
                    <a:pt x="552" y="590"/>
                  </a:lnTo>
                  <a:lnTo>
                    <a:pt x="552" y="591"/>
                  </a:lnTo>
                  <a:lnTo>
                    <a:pt x="551" y="591"/>
                  </a:lnTo>
                  <a:lnTo>
                    <a:pt x="550" y="591"/>
                  </a:lnTo>
                  <a:lnTo>
                    <a:pt x="549" y="593"/>
                  </a:lnTo>
                  <a:lnTo>
                    <a:pt x="548" y="593"/>
                  </a:lnTo>
                  <a:lnTo>
                    <a:pt x="547" y="593"/>
                  </a:lnTo>
                  <a:lnTo>
                    <a:pt x="547" y="591"/>
                  </a:lnTo>
                  <a:lnTo>
                    <a:pt x="548" y="590"/>
                  </a:lnTo>
                  <a:lnTo>
                    <a:pt x="547" y="590"/>
                  </a:lnTo>
                  <a:lnTo>
                    <a:pt x="546" y="591"/>
                  </a:lnTo>
                  <a:lnTo>
                    <a:pt x="546" y="593"/>
                  </a:lnTo>
                  <a:lnTo>
                    <a:pt x="547" y="594"/>
                  </a:lnTo>
                  <a:lnTo>
                    <a:pt x="548" y="594"/>
                  </a:lnTo>
                  <a:lnTo>
                    <a:pt x="549" y="594"/>
                  </a:lnTo>
                  <a:lnTo>
                    <a:pt x="552" y="593"/>
                  </a:lnTo>
                  <a:lnTo>
                    <a:pt x="552" y="594"/>
                  </a:lnTo>
                  <a:lnTo>
                    <a:pt x="553" y="594"/>
                  </a:lnTo>
                  <a:lnTo>
                    <a:pt x="553" y="596"/>
                  </a:lnTo>
                  <a:lnTo>
                    <a:pt x="553" y="597"/>
                  </a:lnTo>
                  <a:lnTo>
                    <a:pt x="552" y="597"/>
                  </a:lnTo>
                  <a:lnTo>
                    <a:pt x="551" y="597"/>
                  </a:lnTo>
                  <a:lnTo>
                    <a:pt x="552" y="598"/>
                  </a:lnTo>
                  <a:lnTo>
                    <a:pt x="552" y="599"/>
                  </a:lnTo>
                  <a:lnTo>
                    <a:pt x="552" y="600"/>
                  </a:lnTo>
                  <a:lnTo>
                    <a:pt x="552" y="602"/>
                  </a:lnTo>
                  <a:lnTo>
                    <a:pt x="553" y="603"/>
                  </a:lnTo>
                  <a:lnTo>
                    <a:pt x="553" y="607"/>
                  </a:lnTo>
                  <a:lnTo>
                    <a:pt x="551" y="608"/>
                  </a:lnTo>
                  <a:lnTo>
                    <a:pt x="550" y="608"/>
                  </a:lnTo>
                  <a:lnTo>
                    <a:pt x="550" y="607"/>
                  </a:lnTo>
                  <a:lnTo>
                    <a:pt x="550" y="606"/>
                  </a:lnTo>
                  <a:lnTo>
                    <a:pt x="550" y="604"/>
                  </a:lnTo>
                  <a:lnTo>
                    <a:pt x="549" y="604"/>
                  </a:lnTo>
                  <a:lnTo>
                    <a:pt x="549" y="605"/>
                  </a:lnTo>
                  <a:lnTo>
                    <a:pt x="549" y="606"/>
                  </a:lnTo>
                  <a:lnTo>
                    <a:pt x="548" y="606"/>
                  </a:lnTo>
                  <a:lnTo>
                    <a:pt x="548" y="604"/>
                  </a:lnTo>
                  <a:lnTo>
                    <a:pt x="547" y="604"/>
                  </a:lnTo>
                  <a:lnTo>
                    <a:pt x="547" y="605"/>
                  </a:lnTo>
                  <a:lnTo>
                    <a:pt x="546" y="604"/>
                  </a:lnTo>
                  <a:lnTo>
                    <a:pt x="545" y="604"/>
                  </a:lnTo>
                  <a:lnTo>
                    <a:pt x="545" y="605"/>
                  </a:lnTo>
                  <a:lnTo>
                    <a:pt x="545" y="606"/>
                  </a:lnTo>
                  <a:lnTo>
                    <a:pt x="546" y="606"/>
                  </a:lnTo>
                  <a:lnTo>
                    <a:pt x="547" y="607"/>
                  </a:lnTo>
                  <a:lnTo>
                    <a:pt x="547" y="609"/>
                  </a:lnTo>
                  <a:lnTo>
                    <a:pt x="547" y="610"/>
                  </a:lnTo>
                  <a:lnTo>
                    <a:pt x="546" y="610"/>
                  </a:lnTo>
                  <a:lnTo>
                    <a:pt x="545" y="610"/>
                  </a:lnTo>
                  <a:lnTo>
                    <a:pt x="543" y="609"/>
                  </a:lnTo>
                  <a:lnTo>
                    <a:pt x="542" y="609"/>
                  </a:lnTo>
                  <a:lnTo>
                    <a:pt x="541" y="610"/>
                  </a:lnTo>
                  <a:lnTo>
                    <a:pt x="540" y="609"/>
                  </a:lnTo>
                  <a:lnTo>
                    <a:pt x="540" y="606"/>
                  </a:lnTo>
                  <a:lnTo>
                    <a:pt x="539" y="605"/>
                  </a:lnTo>
                  <a:lnTo>
                    <a:pt x="538" y="602"/>
                  </a:lnTo>
                  <a:lnTo>
                    <a:pt x="537" y="601"/>
                  </a:lnTo>
                  <a:lnTo>
                    <a:pt x="537" y="600"/>
                  </a:lnTo>
                  <a:lnTo>
                    <a:pt x="537" y="599"/>
                  </a:lnTo>
                  <a:lnTo>
                    <a:pt x="536" y="599"/>
                  </a:lnTo>
                  <a:lnTo>
                    <a:pt x="535" y="600"/>
                  </a:lnTo>
                  <a:lnTo>
                    <a:pt x="534" y="601"/>
                  </a:lnTo>
                  <a:lnTo>
                    <a:pt x="535" y="602"/>
                  </a:lnTo>
                  <a:lnTo>
                    <a:pt x="535" y="604"/>
                  </a:lnTo>
                  <a:lnTo>
                    <a:pt x="535" y="605"/>
                  </a:lnTo>
                  <a:lnTo>
                    <a:pt x="535" y="606"/>
                  </a:lnTo>
                  <a:lnTo>
                    <a:pt x="535" y="607"/>
                  </a:lnTo>
                  <a:lnTo>
                    <a:pt x="535" y="609"/>
                  </a:lnTo>
                  <a:lnTo>
                    <a:pt x="536" y="609"/>
                  </a:lnTo>
                  <a:lnTo>
                    <a:pt x="538" y="611"/>
                  </a:lnTo>
                  <a:lnTo>
                    <a:pt x="541" y="614"/>
                  </a:lnTo>
                  <a:lnTo>
                    <a:pt x="542" y="615"/>
                  </a:lnTo>
                  <a:lnTo>
                    <a:pt x="543" y="616"/>
                  </a:lnTo>
                  <a:lnTo>
                    <a:pt x="545" y="616"/>
                  </a:lnTo>
                  <a:lnTo>
                    <a:pt x="547" y="616"/>
                  </a:lnTo>
                  <a:lnTo>
                    <a:pt x="548" y="618"/>
                  </a:lnTo>
                  <a:lnTo>
                    <a:pt x="549" y="618"/>
                  </a:lnTo>
                  <a:lnTo>
                    <a:pt x="550" y="619"/>
                  </a:lnTo>
                  <a:lnTo>
                    <a:pt x="550" y="620"/>
                  </a:lnTo>
                  <a:lnTo>
                    <a:pt x="549" y="621"/>
                  </a:lnTo>
                  <a:lnTo>
                    <a:pt x="548" y="621"/>
                  </a:lnTo>
                  <a:lnTo>
                    <a:pt x="547" y="620"/>
                  </a:lnTo>
                  <a:lnTo>
                    <a:pt x="546" y="620"/>
                  </a:lnTo>
                  <a:lnTo>
                    <a:pt x="546" y="622"/>
                  </a:lnTo>
                  <a:lnTo>
                    <a:pt x="547" y="622"/>
                  </a:lnTo>
                  <a:lnTo>
                    <a:pt x="547" y="623"/>
                  </a:lnTo>
                  <a:lnTo>
                    <a:pt x="547" y="625"/>
                  </a:lnTo>
                  <a:lnTo>
                    <a:pt x="548" y="625"/>
                  </a:lnTo>
                  <a:lnTo>
                    <a:pt x="547" y="627"/>
                  </a:lnTo>
                  <a:lnTo>
                    <a:pt x="547" y="629"/>
                  </a:lnTo>
                  <a:lnTo>
                    <a:pt x="546" y="629"/>
                  </a:lnTo>
                  <a:lnTo>
                    <a:pt x="545" y="628"/>
                  </a:lnTo>
                  <a:lnTo>
                    <a:pt x="543" y="628"/>
                  </a:lnTo>
                  <a:lnTo>
                    <a:pt x="543" y="629"/>
                  </a:lnTo>
                  <a:lnTo>
                    <a:pt x="545" y="630"/>
                  </a:lnTo>
                  <a:lnTo>
                    <a:pt x="547" y="630"/>
                  </a:lnTo>
                  <a:lnTo>
                    <a:pt x="546" y="632"/>
                  </a:lnTo>
                  <a:lnTo>
                    <a:pt x="546" y="633"/>
                  </a:lnTo>
                  <a:lnTo>
                    <a:pt x="545" y="633"/>
                  </a:lnTo>
                  <a:lnTo>
                    <a:pt x="543" y="634"/>
                  </a:lnTo>
                  <a:lnTo>
                    <a:pt x="542" y="634"/>
                  </a:lnTo>
                  <a:lnTo>
                    <a:pt x="541" y="634"/>
                  </a:lnTo>
                  <a:lnTo>
                    <a:pt x="541" y="632"/>
                  </a:lnTo>
                  <a:lnTo>
                    <a:pt x="539" y="632"/>
                  </a:lnTo>
                  <a:lnTo>
                    <a:pt x="538" y="634"/>
                  </a:lnTo>
                  <a:lnTo>
                    <a:pt x="538" y="635"/>
                  </a:lnTo>
                  <a:lnTo>
                    <a:pt x="537" y="636"/>
                  </a:lnTo>
                  <a:lnTo>
                    <a:pt x="536" y="637"/>
                  </a:lnTo>
                  <a:lnTo>
                    <a:pt x="535" y="637"/>
                  </a:lnTo>
                  <a:lnTo>
                    <a:pt x="535" y="638"/>
                  </a:lnTo>
                  <a:lnTo>
                    <a:pt x="535" y="637"/>
                  </a:lnTo>
                  <a:lnTo>
                    <a:pt x="535" y="636"/>
                  </a:lnTo>
                  <a:lnTo>
                    <a:pt x="534" y="628"/>
                  </a:lnTo>
                  <a:lnTo>
                    <a:pt x="534" y="627"/>
                  </a:lnTo>
                  <a:lnTo>
                    <a:pt x="533" y="627"/>
                  </a:lnTo>
                  <a:lnTo>
                    <a:pt x="533" y="628"/>
                  </a:lnTo>
                  <a:lnTo>
                    <a:pt x="534" y="631"/>
                  </a:lnTo>
                  <a:lnTo>
                    <a:pt x="533" y="632"/>
                  </a:lnTo>
                  <a:lnTo>
                    <a:pt x="533" y="635"/>
                  </a:lnTo>
                  <a:lnTo>
                    <a:pt x="532" y="635"/>
                  </a:lnTo>
                  <a:lnTo>
                    <a:pt x="531" y="633"/>
                  </a:lnTo>
                  <a:lnTo>
                    <a:pt x="532" y="631"/>
                  </a:lnTo>
                  <a:lnTo>
                    <a:pt x="531" y="630"/>
                  </a:lnTo>
                  <a:lnTo>
                    <a:pt x="530" y="630"/>
                  </a:lnTo>
                  <a:lnTo>
                    <a:pt x="530" y="631"/>
                  </a:lnTo>
                  <a:lnTo>
                    <a:pt x="530" y="632"/>
                  </a:lnTo>
                  <a:lnTo>
                    <a:pt x="529" y="632"/>
                  </a:lnTo>
                  <a:lnTo>
                    <a:pt x="528" y="632"/>
                  </a:lnTo>
                  <a:lnTo>
                    <a:pt x="527" y="631"/>
                  </a:lnTo>
                  <a:lnTo>
                    <a:pt x="526" y="628"/>
                  </a:lnTo>
                  <a:lnTo>
                    <a:pt x="525" y="628"/>
                  </a:lnTo>
                  <a:lnTo>
                    <a:pt x="525" y="630"/>
                  </a:lnTo>
                  <a:lnTo>
                    <a:pt x="524" y="631"/>
                  </a:lnTo>
                  <a:lnTo>
                    <a:pt x="525" y="631"/>
                  </a:lnTo>
                  <a:lnTo>
                    <a:pt x="525" y="632"/>
                  </a:lnTo>
                  <a:lnTo>
                    <a:pt x="525" y="633"/>
                  </a:lnTo>
                  <a:lnTo>
                    <a:pt x="525" y="634"/>
                  </a:lnTo>
                  <a:lnTo>
                    <a:pt x="526" y="634"/>
                  </a:lnTo>
                  <a:lnTo>
                    <a:pt x="527" y="634"/>
                  </a:lnTo>
                  <a:lnTo>
                    <a:pt x="529" y="635"/>
                  </a:lnTo>
                  <a:lnTo>
                    <a:pt x="530" y="634"/>
                  </a:lnTo>
                  <a:lnTo>
                    <a:pt x="531" y="634"/>
                  </a:lnTo>
                  <a:lnTo>
                    <a:pt x="531" y="635"/>
                  </a:lnTo>
                  <a:lnTo>
                    <a:pt x="530" y="637"/>
                  </a:lnTo>
                  <a:lnTo>
                    <a:pt x="531" y="639"/>
                  </a:lnTo>
                  <a:lnTo>
                    <a:pt x="531" y="640"/>
                  </a:lnTo>
                  <a:lnTo>
                    <a:pt x="530" y="640"/>
                  </a:lnTo>
                  <a:lnTo>
                    <a:pt x="529" y="638"/>
                  </a:lnTo>
                  <a:lnTo>
                    <a:pt x="527" y="638"/>
                  </a:lnTo>
                  <a:lnTo>
                    <a:pt x="526" y="639"/>
                  </a:lnTo>
                  <a:lnTo>
                    <a:pt x="525" y="638"/>
                  </a:lnTo>
                  <a:lnTo>
                    <a:pt x="524" y="637"/>
                  </a:lnTo>
                  <a:lnTo>
                    <a:pt x="523" y="636"/>
                  </a:lnTo>
                  <a:lnTo>
                    <a:pt x="522" y="636"/>
                  </a:lnTo>
                  <a:lnTo>
                    <a:pt x="522" y="637"/>
                  </a:lnTo>
                  <a:lnTo>
                    <a:pt x="521" y="637"/>
                  </a:lnTo>
                  <a:lnTo>
                    <a:pt x="521" y="638"/>
                  </a:lnTo>
                  <a:lnTo>
                    <a:pt x="521" y="640"/>
                  </a:lnTo>
                  <a:lnTo>
                    <a:pt x="520" y="640"/>
                  </a:lnTo>
                  <a:lnTo>
                    <a:pt x="519" y="640"/>
                  </a:lnTo>
                  <a:lnTo>
                    <a:pt x="518" y="640"/>
                  </a:lnTo>
                  <a:lnTo>
                    <a:pt x="518" y="641"/>
                  </a:lnTo>
                  <a:lnTo>
                    <a:pt x="518" y="642"/>
                  </a:lnTo>
                  <a:lnTo>
                    <a:pt x="519" y="642"/>
                  </a:lnTo>
                  <a:lnTo>
                    <a:pt x="519" y="643"/>
                  </a:lnTo>
                  <a:lnTo>
                    <a:pt x="519" y="644"/>
                  </a:lnTo>
                  <a:lnTo>
                    <a:pt x="518" y="644"/>
                  </a:lnTo>
                  <a:lnTo>
                    <a:pt x="518" y="643"/>
                  </a:lnTo>
                  <a:lnTo>
                    <a:pt x="517" y="641"/>
                  </a:lnTo>
                  <a:lnTo>
                    <a:pt x="515" y="641"/>
                  </a:lnTo>
                  <a:lnTo>
                    <a:pt x="515" y="642"/>
                  </a:lnTo>
                  <a:lnTo>
                    <a:pt x="514" y="641"/>
                  </a:lnTo>
                  <a:lnTo>
                    <a:pt x="514" y="640"/>
                  </a:lnTo>
                  <a:lnTo>
                    <a:pt x="514" y="639"/>
                  </a:lnTo>
                  <a:lnTo>
                    <a:pt x="514" y="638"/>
                  </a:lnTo>
                  <a:lnTo>
                    <a:pt x="513" y="634"/>
                  </a:lnTo>
                  <a:lnTo>
                    <a:pt x="512" y="632"/>
                  </a:lnTo>
                  <a:lnTo>
                    <a:pt x="511" y="631"/>
                  </a:lnTo>
                  <a:lnTo>
                    <a:pt x="511" y="630"/>
                  </a:lnTo>
                  <a:lnTo>
                    <a:pt x="510" y="629"/>
                  </a:lnTo>
                  <a:lnTo>
                    <a:pt x="509" y="629"/>
                  </a:lnTo>
                  <a:lnTo>
                    <a:pt x="507" y="629"/>
                  </a:lnTo>
                  <a:lnTo>
                    <a:pt x="506" y="628"/>
                  </a:lnTo>
                  <a:lnTo>
                    <a:pt x="505" y="626"/>
                  </a:lnTo>
                  <a:lnTo>
                    <a:pt x="504" y="622"/>
                  </a:lnTo>
                  <a:lnTo>
                    <a:pt x="503" y="622"/>
                  </a:lnTo>
                  <a:lnTo>
                    <a:pt x="504" y="623"/>
                  </a:lnTo>
                  <a:lnTo>
                    <a:pt x="504" y="627"/>
                  </a:lnTo>
                  <a:lnTo>
                    <a:pt x="504" y="628"/>
                  </a:lnTo>
                  <a:lnTo>
                    <a:pt x="505" y="629"/>
                  </a:lnTo>
                  <a:lnTo>
                    <a:pt x="506" y="630"/>
                  </a:lnTo>
                  <a:lnTo>
                    <a:pt x="506" y="631"/>
                  </a:lnTo>
                  <a:lnTo>
                    <a:pt x="507" y="634"/>
                  </a:lnTo>
                  <a:lnTo>
                    <a:pt x="507" y="636"/>
                  </a:lnTo>
                  <a:lnTo>
                    <a:pt x="509" y="636"/>
                  </a:lnTo>
                  <a:lnTo>
                    <a:pt x="509" y="639"/>
                  </a:lnTo>
                  <a:lnTo>
                    <a:pt x="507" y="638"/>
                  </a:lnTo>
                  <a:lnTo>
                    <a:pt x="506" y="637"/>
                  </a:lnTo>
                  <a:lnTo>
                    <a:pt x="506" y="636"/>
                  </a:lnTo>
                  <a:lnTo>
                    <a:pt x="505" y="636"/>
                  </a:lnTo>
                  <a:lnTo>
                    <a:pt x="505" y="637"/>
                  </a:lnTo>
                  <a:lnTo>
                    <a:pt x="505" y="639"/>
                  </a:lnTo>
                  <a:lnTo>
                    <a:pt x="505" y="640"/>
                  </a:lnTo>
                  <a:lnTo>
                    <a:pt x="505" y="641"/>
                  </a:lnTo>
                  <a:lnTo>
                    <a:pt x="504" y="642"/>
                  </a:lnTo>
                  <a:lnTo>
                    <a:pt x="503" y="642"/>
                  </a:lnTo>
                  <a:lnTo>
                    <a:pt x="503" y="641"/>
                  </a:lnTo>
                  <a:lnTo>
                    <a:pt x="503" y="639"/>
                  </a:lnTo>
                  <a:lnTo>
                    <a:pt x="503" y="638"/>
                  </a:lnTo>
                  <a:lnTo>
                    <a:pt x="504" y="637"/>
                  </a:lnTo>
                  <a:lnTo>
                    <a:pt x="504" y="636"/>
                  </a:lnTo>
                  <a:lnTo>
                    <a:pt x="504" y="635"/>
                  </a:lnTo>
                  <a:lnTo>
                    <a:pt x="504" y="634"/>
                  </a:lnTo>
                  <a:lnTo>
                    <a:pt x="504" y="635"/>
                  </a:lnTo>
                  <a:lnTo>
                    <a:pt x="503" y="636"/>
                  </a:lnTo>
                  <a:lnTo>
                    <a:pt x="502" y="638"/>
                  </a:lnTo>
                  <a:lnTo>
                    <a:pt x="502" y="639"/>
                  </a:lnTo>
                  <a:lnTo>
                    <a:pt x="502" y="640"/>
                  </a:lnTo>
                  <a:lnTo>
                    <a:pt x="502" y="641"/>
                  </a:lnTo>
                  <a:lnTo>
                    <a:pt x="502" y="642"/>
                  </a:lnTo>
                  <a:lnTo>
                    <a:pt x="501" y="643"/>
                  </a:lnTo>
                  <a:lnTo>
                    <a:pt x="499" y="641"/>
                  </a:lnTo>
                  <a:lnTo>
                    <a:pt x="498" y="638"/>
                  </a:lnTo>
                  <a:lnTo>
                    <a:pt x="498" y="637"/>
                  </a:lnTo>
                  <a:lnTo>
                    <a:pt x="497" y="635"/>
                  </a:lnTo>
                  <a:lnTo>
                    <a:pt x="498" y="634"/>
                  </a:lnTo>
                  <a:lnTo>
                    <a:pt x="498" y="633"/>
                  </a:lnTo>
                  <a:lnTo>
                    <a:pt x="499" y="632"/>
                  </a:lnTo>
                  <a:lnTo>
                    <a:pt x="498" y="632"/>
                  </a:lnTo>
                  <a:lnTo>
                    <a:pt x="497" y="632"/>
                  </a:lnTo>
                  <a:lnTo>
                    <a:pt x="496" y="633"/>
                  </a:lnTo>
                  <a:lnTo>
                    <a:pt x="496" y="634"/>
                  </a:lnTo>
                  <a:lnTo>
                    <a:pt x="495" y="632"/>
                  </a:lnTo>
                  <a:lnTo>
                    <a:pt x="493" y="631"/>
                  </a:lnTo>
                  <a:lnTo>
                    <a:pt x="492" y="630"/>
                  </a:lnTo>
                  <a:lnTo>
                    <a:pt x="491" y="631"/>
                  </a:lnTo>
                  <a:lnTo>
                    <a:pt x="491" y="632"/>
                  </a:lnTo>
                  <a:lnTo>
                    <a:pt x="492" y="632"/>
                  </a:lnTo>
                  <a:lnTo>
                    <a:pt x="493" y="633"/>
                  </a:lnTo>
                  <a:lnTo>
                    <a:pt x="494" y="634"/>
                  </a:lnTo>
                  <a:lnTo>
                    <a:pt x="494" y="635"/>
                  </a:lnTo>
                  <a:lnTo>
                    <a:pt x="493" y="635"/>
                  </a:lnTo>
                  <a:lnTo>
                    <a:pt x="492" y="634"/>
                  </a:lnTo>
                  <a:lnTo>
                    <a:pt x="491" y="633"/>
                  </a:lnTo>
                  <a:lnTo>
                    <a:pt x="490" y="634"/>
                  </a:lnTo>
                  <a:lnTo>
                    <a:pt x="490" y="635"/>
                  </a:lnTo>
                  <a:lnTo>
                    <a:pt x="489" y="635"/>
                  </a:lnTo>
                  <a:lnTo>
                    <a:pt x="490" y="636"/>
                  </a:lnTo>
                  <a:lnTo>
                    <a:pt x="490" y="637"/>
                  </a:lnTo>
                  <a:lnTo>
                    <a:pt x="489" y="637"/>
                  </a:lnTo>
                  <a:lnTo>
                    <a:pt x="487" y="637"/>
                  </a:lnTo>
                  <a:lnTo>
                    <a:pt x="487" y="638"/>
                  </a:lnTo>
                  <a:lnTo>
                    <a:pt x="490" y="639"/>
                  </a:lnTo>
                  <a:lnTo>
                    <a:pt x="491" y="640"/>
                  </a:lnTo>
                  <a:lnTo>
                    <a:pt x="491" y="642"/>
                  </a:lnTo>
                  <a:lnTo>
                    <a:pt x="490" y="642"/>
                  </a:lnTo>
                  <a:lnTo>
                    <a:pt x="489" y="642"/>
                  </a:lnTo>
                  <a:lnTo>
                    <a:pt x="488" y="640"/>
                  </a:lnTo>
                  <a:lnTo>
                    <a:pt x="487" y="640"/>
                  </a:lnTo>
                  <a:lnTo>
                    <a:pt x="487" y="641"/>
                  </a:lnTo>
                  <a:lnTo>
                    <a:pt x="487" y="642"/>
                  </a:lnTo>
                  <a:lnTo>
                    <a:pt x="487" y="643"/>
                  </a:lnTo>
                  <a:lnTo>
                    <a:pt x="487" y="644"/>
                  </a:lnTo>
                  <a:lnTo>
                    <a:pt x="487" y="645"/>
                  </a:lnTo>
                  <a:lnTo>
                    <a:pt x="485" y="645"/>
                  </a:lnTo>
                  <a:lnTo>
                    <a:pt x="485" y="644"/>
                  </a:lnTo>
                  <a:lnTo>
                    <a:pt x="486" y="644"/>
                  </a:lnTo>
                  <a:lnTo>
                    <a:pt x="485" y="643"/>
                  </a:lnTo>
                  <a:lnTo>
                    <a:pt x="484" y="643"/>
                  </a:lnTo>
                  <a:lnTo>
                    <a:pt x="482" y="642"/>
                  </a:lnTo>
                  <a:lnTo>
                    <a:pt x="482" y="641"/>
                  </a:lnTo>
                  <a:lnTo>
                    <a:pt x="481" y="641"/>
                  </a:lnTo>
                  <a:lnTo>
                    <a:pt x="481" y="639"/>
                  </a:lnTo>
                  <a:lnTo>
                    <a:pt x="481" y="638"/>
                  </a:lnTo>
                  <a:lnTo>
                    <a:pt x="480" y="638"/>
                  </a:lnTo>
                  <a:lnTo>
                    <a:pt x="479" y="639"/>
                  </a:lnTo>
                  <a:lnTo>
                    <a:pt x="477" y="641"/>
                  </a:lnTo>
                  <a:lnTo>
                    <a:pt x="478" y="642"/>
                  </a:lnTo>
                  <a:lnTo>
                    <a:pt x="479" y="643"/>
                  </a:lnTo>
                  <a:lnTo>
                    <a:pt x="480" y="645"/>
                  </a:lnTo>
                  <a:lnTo>
                    <a:pt x="480" y="646"/>
                  </a:lnTo>
                  <a:lnTo>
                    <a:pt x="479" y="646"/>
                  </a:lnTo>
                  <a:lnTo>
                    <a:pt x="478" y="644"/>
                  </a:lnTo>
                  <a:lnTo>
                    <a:pt x="477" y="644"/>
                  </a:lnTo>
                  <a:lnTo>
                    <a:pt x="476" y="644"/>
                  </a:lnTo>
                  <a:lnTo>
                    <a:pt x="475" y="644"/>
                  </a:lnTo>
                  <a:lnTo>
                    <a:pt x="474" y="645"/>
                  </a:lnTo>
                  <a:lnTo>
                    <a:pt x="474" y="646"/>
                  </a:lnTo>
                  <a:lnTo>
                    <a:pt x="474" y="647"/>
                  </a:lnTo>
                  <a:lnTo>
                    <a:pt x="476" y="647"/>
                  </a:lnTo>
                  <a:lnTo>
                    <a:pt x="477" y="648"/>
                  </a:lnTo>
                  <a:lnTo>
                    <a:pt x="478" y="649"/>
                  </a:lnTo>
                  <a:lnTo>
                    <a:pt x="480" y="650"/>
                  </a:lnTo>
                  <a:lnTo>
                    <a:pt x="483" y="650"/>
                  </a:lnTo>
                  <a:lnTo>
                    <a:pt x="484" y="650"/>
                  </a:lnTo>
                  <a:lnTo>
                    <a:pt x="485" y="651"/>
                  </a:lnTo>
                  <a:lnTo>
                    <a:pt x="487" y="652"/>
                  </a:lnTo>
                  <a:lnTo>
                    <a:pt x="488" y="653"/>
                  </a:lnTo>
                  <a:lnTo>
                    <a:pt x="487" y="654"/>
                  </a:lnTo>
                  <a:lnTo>
                    <a:pt x="486" y="654"/>
                  </a:lnTo>
                  <a:lnTo>
                    <a:pt x="486" y="653"/>
                  </a:lnTo>
                  <a:lnTo>
                    <a:pt x="484" y="652"/>
                  </a:lnTo>
                  <a:lnTo>
                    <a:pt x="484" y="654"/>
                  </a:lnTo>
                  <a:lnTo>
                    <a:pt x="484" y="657"/>
                  </a:lnTo>
                  <a:lnTo>
                    <a:pt x="483" y="658"/>
                  </a:lnTo>
                  <a:lnTo>
                    <a:pt x="482" y="657"/>
                  </a:lnTo>
                  <a:lnTo>
                    <a:pt x="482" y="658"/>
                  </a:lnTo>
                  <a:lnTo>
                    <a:pt x="482" y="659"/>
                  </a:lnTo>
                  <a:lnTo>
                    <a:pt x="484" y="661"/>
                  </a:lnTo>
                  <a:lnTo>
                    <a:pt x="484" y="662"/>
                  </a:lnTo>
                  <a:lnTo>
                    <a:pt x="484" y="663"/>
                  </a:lnTo>
                  <a:lnTo>
                    <a:pt x="483" y="664"/>
                  </a:lnTo>
                  <a:lnTo>
                    <a:pt x="483" y="665"/>
                  </a:lnTo>
                  <a:lnTo>
                    <a:pt x="485" y="666"/>
                  </a:lnTo>
                  <a:lnTo>
                    <a:pt x="486" y="665"/>
                  </a:lnTo>
                  <a:lnTo>
                    <a:pt x="485" y="664"/>
                  </a:lnTo>
                  <a:lnTo>
                    <a:pt x="486" y="664"/>
                  </a:lnTo>
                  <a:lnTo>
                    <a:pt x="487" y="665"/>
                  </a:lnTo>
                  <a:lnTo>
                    <a:pt x="487" y="666"/>
                  </a:lnTo>
                  <a:lnTo>
                    <a:pt x="487" y="667"/>
                  </a:lnTo>
                  <a:lnTo>
                    <a:pt x="488" y="668"/>
                  </a:lnTo>
                  <a:lnTo>
                    <a:pt x="487" y="668"/>
                  </a:lnTo>
                  <a:lnTo>
                    <a:pt x="484" y="668"/>
                  </a:lnTo>
                  <a:lnTo>
                    <a:pt x="483" y="668"/>
                  </a:lnTo>
                  <a:lnTo>
                    <a:pt x="483" y="667"/>
                  </a:lnTo>
                  <a:lnTo>
                    <a:pt x="482" y="667"/>
                  </a:lnTo>
                  <a:lnTo>
                    <a:pt x="482" y="668"/>
                  </a:lnTo>
                  <a:lnTo>
                    <a:pt x="482" y="669"/>
                  </a:lnTo>
                  <a:lnTo>
                    <a:pt x="481" y="669"/>
                  </a:lnTo>
                  <a:lnTo>
                    <a:pt x="481" y="670"/>
                  </a:lnTo>
                  <a:lnTo>
                    <a:pt x="481" y="671"/>
                  </a:lnTo>
                  <a:lnTo>
                    <a:pt x="481" y="672"/>
                  </a:lnTo>
                  <a:lnTo>
                    <a:pt x="480" y="672"/>
                  </a:lnTo>
                  <a:lnTo>
                    <a:pt x="479" y="671"/>
                  </a:lnTo>
                  <a:lnTo>
                    <a:pt x="479" y="672"/>
                  </a:lnTo>
                  <a:lnTo>
                    <a:pt x="479" y="673"/>
                  </a:lnTo>
                  <a:lnTo>
                    <a:pt x="479" y="674"/>
                  </a:lnTo>
                  <a:lnTo>
                    <a:pt x="480" y="674"/>
                  </a:lnTo>
                  <a:lnTo>
                    <a:pt x="481" y="674"/>
                  </a:lnTo>
                  <a:lnTo>
                    <a:pt x="481" y="675"/>
                  </a:lnTo>
                  <a:lnTo>
                    <a:pt x="480" y="676"/>
                  </a:lnTo>
                  <a:lnTo>
                    <a:pt x="479" y="676"/>
                  </a:lnTo>
                  <a:lnTo>
                    <a:pt x="478" y="676"/>
                  </a:lnTo>
                  <a:lnTo>
                    <a:pt x="477" y="676"/>
                  </a:lnTo>
                  <a:lnTo>
                    <a:pt x="475" y="674"/>
                  </a:lnTo>
                  <a:lnTo>
                    <a:pt x="474" y="674"/>
                  </a:lnTo>
                  <a:lnTo>
                    <a:pt x="475" y="676"/>
                  </a:lnTo>
                  <a:lnTo>
                    <a:pt x="475" y="677"/>
                  </a:lnTo>
                  <a:lnTo>
                    <a:pt x="475" y="678"/>
                  </a:lnTo>
                  <a:lnTo>
                    <a:pt x="476" y="678"/>
                  </a:lnTo>
                  <a:lnTo>
                    <a:pt x="477" y="678"/>
                  </a:lnTo>
                  <a:lnTo>
                    <a:pt x="477" y="679"/>
                  </a:lnTo>
                  <a:lnTo>
                    <a:pt x="477" y="680"/>
                  </a:lnTo>
                  <a:lnTo>
                    <a:pt x="476" y="680"/>
                  </a:lnTo>
                  <a:lnTo>
                    <a:pt x="478" y="682"/>
                  </a:lnTo>
                  <a:lnTo>
                    <a:pt x="477" y="682"/>
                  </a:lnTo>
                  <a:lnTo>
                    <a:pt x="476" y="682"/>
                  </a:lnTo>
                  <a:lnTo>
                    <a:pt x="476" y="683"/>
                  </a:lnTo>
                  <a:lnTo>
                    <a:pt x="475" y="683"/>
                  </a:lnTo>
                  <a:lnTo>
                    <a:pt x="474" y="682"/>
                  </a:lnTo>
                  <a:lnTo>
                    <a:pt x="473" y="682"/>
                  </a:lnTo>
                  <a:lnTo>
                    <a:pt x="471" y="682"/>
                  </a:lnTo>
                  <a:lnTo>
                    <a:pt x="471" y="683"/>
                  </a:lnTo>
                  <a:lnTo>
                    <a:pt x="471" y="685"/>
                  </a:lnTo>
                  <a:lnTo>
                    <a:pt x="471" y="688"/>
                  </a:lnTo>
                  <a:lnTo>
                    <a:pt x="471" y="689"/>
                  </a:lnTo>
                  <a:lnTo>
                    <a:pt x="470" y="689"/>
                  </a:lnTo>
                  <a:lnTo>
                    <a:pt x="470" y="688"/>
                  </a:lnTo>
                  <a:lnTo>
                    <a:pt x="469" y="687"/>
                  </a:lnTo>
                  <a:lnTo>
                    <a:pt x="468" y="687"/>
                  </a:lnTo>
                  <a:lnTo>
                    <a:pt x="467" y="687"/>
                  </a:lnTo>
                  <a:lnTo>
                    <a:pt x="467" y="688"/>
                  </a:lnTo>
                  <a:lnTo>
                    <a:pt x="467" y="689"/>
                  </a:lnTo>
                  <a:lnTo>
                    <a:pt x="467" y="690"/>
                  </a:lnTo>
                  <a:lnTo>
                    <a:pt x="467" y="692"/>
                  </a:lnTo>
                  <a:lnTo>
                    <a:pt x="466" y="691"/>
                  </a:lnTo>
                  <a:lnTo>
                    <a:pt x="465" y="690"/>
                  </a:lnTo>
                  <a:lnTo>
                    <a:pt x="465" y="689"/>
                  </a:lnTo>
                  <a:lnTo>
                    <a:pt x="465" y="688"/>
                  </a:lnTo>
                  <a:lnTo>
                    <a:pt x="465" y="687"/>
                  </a:lnTo>
                  <a:lnTo>
                    <a:pt x="464" y="687"/>
                  </a:lnTo>
                  <a:lnTo>
                    <a:pt x="464" y="685"/>
                  </a:lnTo>
                  <a:lnTo>
                    <a:pt x="464" y="684"/>
                  </a:lnTo>
                  <a:lnTo>
                    <a:pt x="464" y="683"/>
                  </a:lnTo>
                  <a:lnTo>
                    <a:pt x="463" y="683"/>
                  </a:lnTo>
                  <a:lnTo>
                    <a:pt x="462" y="681"/>
                  </a:lnTo>
                  <a:lnTo>
                    <a:pt x="462" y="680"/>
                  </a:lnTo>
                  <a:lnTo>
                    <a:pt x="461" y="680"/>
                  </a:lnTo>
                  <a:lnTo>
                    <a:pt x="461" y="681"/>
                  </a:lnTo>
                  <a:lnTo>
                    <a:pt x="462" y="684"/>
                  </a:lnTo>
                  <a:lnTo>
                    <a:pt x="463" y="685"/>
                  </a:lnTo>
                  <a:lnTo>
                    <a:pt x="462" y="687"/>
                  </a:lnTo>
                  <a:lnTo>
                    <a:pt x="461" y="687"/>
                  </a:lnTo>
                  <a:lnTo>
                    <a:pt x="461" y="685"/>
                  </a:lnTo>
                  <a:lnTo>
                    <a:pt x="457" y="681"/>
                  </a:lnTo>
                  <a:lnTo>
                    <a:pt x="457" y="680"/>
                  </a:lnTo>
                  <a:lnTo>
                    <a:pt x="455" y="679"/>
                  </a:lnTo>
                  <a:lnTo>
                    <a:pt x="454" y="678"/>
                  </a:lnTo>
                  <a:lnTo>
                    <a:pt x="454" y="677"/>
                  </a:lnTo>
                  <a:lnTo>
                    <a:pt x="454" y="676"/>
                  </a:lnTo>
                  <a:lnTo>
                    <a:pt x="455" y="676"/>
                  </a:lnTo>
                  <a:lnTo>
                    <a:pt x="455" y="675"/>
                  </a:lnTo>
                  <a:lnTo>
                    <a:pt x="454" y="675"/>
                  </a:lnTo>
                  <a:lnTo>
                    <a:pt x="453" y="675"/>
                  </a:lnTo>
                  <a:lnTo>
                    <a:pt x="452" y="675"/>
                  </a:lnTo>
                  <a:lnTo>
                    <a:pt x="452" y="674"/>
                  </a:lnTo>
                  <a:lnTo>
                    <a:pt x="451" y="674"/>
                  </a:lnTo>
                  <a:lnTo>
                    <a:pt x="450" y="674"/>
                  </a:lnTo>
                  <a:lnTo>
                    <a:pt x="449" y="675"/>
                  </a:lnTo>
                  <a:lnTo>
                    <a:pt x="448" y="675"/>
                  </a:lnTo>
                  <a:lnTo>
                    <a:pt x="448" y="676"/>
                  </a:lnTo>
                  <a:lnTo>
                    <a:pt x="449" y="676"/>
                  </a:lnTo>
                  <a:lnTo>
                    <a:pt x="450" y="676"/>
                  </a:lnTo>
                  <a:lnTo>
                    <a:pt x="451" y="677"/>
                  </a:lnTo>
                  <a:lnTo>
                    <a:pt x="452" y="678"/>
                  </a:lnTo>
                  <a:lnTo>
                    <a:pt x="451" y="679"/>
                  </a:lnTo>
                  <a:lnTo>
                    <a:pt x="451" y="680"/>
                  </a:lnTo>
                  <a:lnTo>
                    <a:pt x="451" y="681"/>
                  </a:lnTo>
                  <a:lnTo>
                    <a:pt x="450" y="682"/>
                  </a:lnTo>
                  <a:lnTo>
                    <a:pt x="450" y="687"/>
                  </a:lnTo>
                  <a:lnTo>
                    <a:pt x="448" y="684"/>
                  </a:lnTo>
                  <a:lnTo>
                    <a:pt x="447" y="683"/>
                  </a:lnTo>
                  <a:lnTo>
                    <a:pt x="447" y="680"/>
                  </a:lnTo>
                  <a:lnTo>
                    <a:pt x="446" y="680"/>
                  </a:lnTo>
                  <a:lnTo>
                    <a:pt x="446" y="681"/>
                  </a:lnTo>
                  <a:lnTo>
                    <a:pt x="445" y="681"/>
                  </a:lnTo>
                  <a:lnTo>
                    <a:pt x="444" y="679"/>
                  </a:lnTo>
                  <a:lnTo>
                    <a:pt x="444" y="680"/>
                  </a:lnTo>
                  <a:lnTo>
                    <a:pt x="445" y="681"/>
                  </a:lnTo>
                  <a:lnTo>
                    <a:pt x="445" y="682"/>
                  </a:lnTo>
                  <a:lnTo>
                    <a:pt x="445" y="683"/>
                  </a:lnTo>
                  <a:lnTo>
                    <a:pt x="444" y="683"/>
                  </a:lnTo>
                  <a:lnTo>
                    <a:pt x="442" y="681"/>
                  </a:lnTo>
                  <a:lnTo>
                    <a:pt x="441" y="681"/>
                  </a:lnTo>
                  <a:lnTo>
                    <a:pt x="440" y="681"/>
                  </a:lnTo>
                  <a:lnTo>
                    <a:pt x="438" y="680"/>
                  </a:lnTo>
                  <a:lnTo>
                    <a:pt x="434" y="678"/>
                  </a:lnTo>
                  <a:lnTo>
                    <a:pt x="434" y="677"/>
                  </a:lnTo>
                  <a:lnTo>
                    <a:pt x="433" y="676"/>
                  </a:lnTo>
                  <a:lnTo>
                    <a:pt x="432" y="676"/>
                  </a:lnTo>
                  <a:lnTo>
                    <a:pt x="431" y="677"/>
                  </a:lnTo>
                  <a:lnTo>
                    <a:pt x="432" y="678"/>
                  </a:lnTo>
                  <a:lnTo>
                    <a:pt x="433" y="681"/>
                  </a:lnTo>
                  <a:lnTo>
                    <a:pt x="435" y="683"/>
                  </a:lnTo>
                  <a:lnTo>
                    <a:pt x="435" y="685"/>
                  </a:lnTo>
                  <a:lnTo>
                    <a:pt x="437" y="687"/>
                  </a:lnTo>
                  <a:lnTo>
                    <a:pt x="438" y="688"/>
                  </a:lnTo>
                  <a:lnTo>
                    <a:pt x="439" y="690"/>
                  </a:lnTo>
                  <a:lnTo>
                    <a:pt x="439" y="691"/>
                  </a:lnTo>
                  <a:lnTo>
                    <a:pt x="439" y="692"/>
                  </a:lnTo>
                  <a:lnTo>
                    <a:pt x="439" y="693"/>
                  </a:lnTo>
                  <a:lnTo>
                    <a:pt x="439" y="694"/>
                  </a:lnTo>
                  <a:lnTo>
                    <a:pt x="437" y="694"/>
                  </a:lnTo>
                  <a:lnTo>
                    <a:pt x="435" y="692"/>
                  </a:lnTo>
                  <a:lnTo>
                    <a:pt x="434" y="692"/>
                  </a:lnTo>
                  <a:lnTo>
                    <a:pt x="433" y="692"/>
                  </a:lnTo>
                  <a:lnTo>
                    <a:pt x="432" y="692"/>
                  </a:lnTo>
                  <a:lnTo>
                    <a:pt x="431" y="693"/>
                  </a:lnTo>
                  <a:lnTo>
                    <a:pt x="430" y="693"/>
                  </a:lnTo>
                  <a:lnTo>
                    <a:pt x="430" y="694"/>
                  </a:lnTo>
                  <a:lnTo>
                    <a:pt x="430" y="695"/>
                  </a:lnTo>
                  <a:lnTo>
                    <a:pt x="431" y="695"/>
                  </a:lnTo>
                  <a:lnTo>
                    <a:pt x="432" y="696"/>
                  </a:lnTo>
                  <a:lnTo>
                    <a:pt x="432" y="697"/>
                  </a:lnTo>
                  <a:lnTo>
                    <a:pt x="433" y="698"/>
                  </a:lnTo>
                  <a:lnTo>
                    <a:pt x="434" y="699"/>
                  </a:lnTo>
                  <a:lnTo>
                    <a:pt x="434" y="700"/>
                  </a:lnTo>
                  <a:lnTo>
                    <a:pt x="434" y="701"/>
                  </a:lnTo>
                  <a:lnTo>
                    <a:pt x="434" y="702"/>
                  </a:lnTo>
                  <a:lnTo>
                    <a:pt x="435" y="702"/>
                  </a:lnTo>
                  <a:lnTo>
                    <a:pt x="437" y="702"/>
                  </a:lnTo>
                  <a:lnTo>
                    <a:pt x="438" y="702"/>
                  </a:lnTo>
                  <a:lnTo>
                    <a:pt x="438" y="703"/>
                  </a:lnTo>
                  <a:lnTo>
                    <a:pt x="439" y="703"/>
                  </a:lnTo>
                  <a:lnTo>
                    <a:pt x="440" y="703"/>
                  </a:lnTo>
                  <a:lnTo>
                    <a:pt x="441" y="703"/>
                  </a:lnTo>
                  <a:lnTo>
                    <a:pt x="442" y="703"/>
                  </a:lnTo>
                  <a:lnTo>
                    <a:pt x="442" y="702"/>
                  </a:lnTo>
                  <a:lnTo>
                    <a:pt x="443" y="702"/>
                  </a:lnTo>
                  <a:lnTo>
                    <a:pt x="443" y="703"/>
                  </a:lnTo>
                  <a:lnTo>
                    <a:pt x="442" y="704"/>
                  </a:lnTo>
                  <a:lnTo>
                    <a:pt x="442" y="705"/>
                  </a:lnTo>
                  <a:lnTo>
                    <a:pt x="441" y="705"/>
                  </a:lnTo>
                  <a:lnTo>
                    <a:pt x="440" y="705"/>
                  </a:lnTo>
                  <a:lnTo>
                    <a:pt x="439" y="705"/>
                  </a:lnTo>
                  <a:lnTo>
                    <a:pt x="438" y="706"/>
                  </a:lnTo>
                  <a:lnTo>
                    <a:pt x="437" y="706"/>
                  </a:lnTo>
                  <a:lnTo>
                    <a:pt x="437" y="707"/>
                  </a:lnTo>
                  <a:lnTo>
                    <a:pt x="438" y="707"/>
                  </a:lnTo>
                  <a:lnTo>
                    <a:pt x="439" y="707"/>
                  </a:lnTo>
                  <a:lnTo>
                    <a:pt x="439" y="706"/>
                  </a:lnTo>
                  <a:lnTo>
                    <a:pt x="440" y="706"/>
                  </a:lnTo>
                  <a:lnTo>
                    <a:pt x="440" y="707"/>
                  </a:lnTo>
                  <a:lnTo>
                    <a:pt x="442" y="708"/>
                  </a:lnTo>
                  <a:lnTo>
                    <a:pt x="442" y="709"/>
                  </a:lnTo>
                  <a:lnTo>
                    <a:pt x="444" y="711"/>
                  </a:lnTo>
                  <a:lnTo>
                    <a:pt x="444" y="712"/>
                  </a:lnTo>
                  <a:lnTo>
                    <a:pt x="446" y="714"/>
                  </a:lnTo>
                  <a:lnTo>
                    <a:pt x="447" y="714"/>
                  </a:lnTo>
                  <a:lnTo>
                    <a:pt x="448" y="715"/>
                  </a:lnTo>
                  <a:lnTo>
                    <a:pt x="449" y="715"/>
                  </a:lnTo>
                  <a:lnTo>
                    <a:pt x="449" y="716"/>
                  </a:lnTo>
                  <a:lnTo>
                    <a:pt x="450" y="718"/>
                  </a:lnTo>
                  <a:lnTo>
                    <a:pt x="450" y="719"/>
                  </a:lnTo>
                  <a:lnTo>
                    <a:pt x="452" y="721"/>
                  </a:lnTo>
                  <a:lnTo>
                    <a:pt x="452" y="722"/>
                  </a:lnTo>
                  <a:lnTo>
                    <a:pt x="452" y="723"/>
                  </a:lnTo>
                  <a:lnTo>
                    <a:pt x="452" y="724"/>
                  </a:lnTo>
                  <a:lnTo>
                    <a:pt x="452" y="725"/>
                  </a:lnTo>
                  <a:lnTo>
                    <a:pt x="452" y="729"/>
                  </a:lnTo>
                  <a:lnTo>
                    <a:pt x="453" y="730"/>
                  </a:lnTo>
                  <a:lnTo>
                    <a:pt x="453" y="732"/>
                  </a:lnTo>
                  <a:lnTo>
                    <a:pt x="453" y="734"/>
                  </a:lnTo>
                  <a:lnTo>
                    <a:pt x="453" y="736"/>
                  </a:lnTo>
                  <a:lnTo>
                    <a:pt x="452" y="736"/>
                  </a:lnTo>
                  <a:lnTo>
                    <a:pt x="451" y="736"/>
                  </a:lnTo>
                  <a:lnTo>
                    <a:pt x="451" y="737"/>
                  </a:lnTo>
                  <a:lnTo>
                    <a:pt x="450" y="738"/>
                  </a:lnTo>
                  <a:lnTo>
                    <a:pt x="449" y="739"/>
                  </a:lnTo>
                  <a:lnTo>
                    <a:pt x="451" y="740"/>
                  </a:lnTo>
                  <a:lnTo>
                    <a:pt x="452" y="740"/>
                  </a:lnTo>
                  <a:lnTo>
                    <a:pt x="455" y="741"/>
                  </a:lnTo>
                  <a:lnTo>
                    <a:pt x="456" y="741"/>
                  </a:lnTo>
                  <a:lnTo>
                    <a:pt x="457" y="742"/>
                  </a:lnTo>
                  <a:lnTo>
                    <a:pt x="458" y="743"/>
                  </a:lnTo>
                  <a:lnTo>
                    <a:pt x="459" y="743"/>
                  </a:lnTo>
                  <a:lnTo>
                    <a:pt x="460" y="744"/>
                  </a:lnTo>
                  <a:lnTo>
                    <a:pt x="459" y="745"/>
                  </a:lnTo>
                  <a:lnTo>
                    <a:pt x="460" y="745"/>
                  </a:lnTo>
                  <a:lnTo>
                    <a:pt x="460" y="748"/>
                  </a:lnTo>
                  <a:lnTo>
                    <a:pt x="459" y="750"/>
                  </a:lnTo>
                  <a:lnTo>
                    <a:pt x="457" y="750"/>
                  </a:lnTo>
                  <a:lnTo>
                    <a:pt x="457" y="751"/>
                  </a:lnTo>
                  <a:lnTo>
                    <a:pt x="456" y="750"/>
                  </a:lnTo>
                  <a:lnTo>
                    <a:pt x="454" y="750"/>
                  </a:lnTo>
                  <a:lnTo>
                    <a:pt x="454" y="751"/>
                  </a:lnTo>
                  <a:lnTo>
                    <a:pt x="453" y="751"/>
                  </a:lnTo>
                  <a:lnTo>
                    <a:pt x="452" y="751"/>
                  </a:lnTo>
                  <a:lnTo>
                    <a:pt x="452" y="750"/>
                  </a:lnTo>
                  <a:lnTo>
                    <a:pt x="452" y="748"/>
                  </a:lnTo>
                  <a:lnTo>
                    <a:pt x="452" y="747"/>
                  </a:lnTo>
                  <a:lnTo>
                    <a:pt x="451" y="747"/>
                  </a:lnTo>
                  <a:lnTo>
                    <a:pt x="450" y="747"/>
                  </a:lnTo>
                  <a:lnTo>
                    <a:pt x="450" y="745"/>
                  </a:lnTo>
                  <a:lnTo>
                    <a:pt x="449" y="745"/>
                  </a:lnTo>
                  <a:lnTo>
                    <a:pt x="449" y="746"/>
                  </a:lnTo>
                  <a:lnTo>
                    <a:pt x="448" y="746"/>
                  </a:lnTo>
                  <a:lnTo>
                    <a:pt x="447" y="746"/>
                  </a:lnTo>
                  <a:lnTo>
                    <a:pt x="446" y="745"/>
                  </a:lnTo>
                  <a:lnTo>
                    <a:pt x="445" y="745"/>
                  </a:lnTo>
                  <a:lnTo>
                    <a:pt x="445" y="746"/>
                  </a:lnTo>
                  <a:lnTo>
                    <a:pt x="445" y="747"/>
                  </a:lnTo>
                  <a:lnTo>
                    <a:pt x="444" y="747"/>
                  </a:lnTo>
                  <a:lnTo>
                    <a:pt x="443" y="747"/>
                  </a:lnTo>
                  <a:lnTo>
                    <a:pt x="444" y="746"/>
                  </a:lnTo>
                  <a:lnTo>
                    <a:pt x="443" y="746"/>
                  </a:lnTo>
                  <a:lnTo>
                    <a:pt x="442" y="746"/>
                  </a:lnTo>
                  <a:lnTo>
                    <a:pt x="442" y="747"/>
                  </a:lnTo>
                  <a:lnTo>
                    <a:pt x="441" y="747"/>
                  </a:lnTo>
                  <a:lnTo>
                    <a:pt x="441" y="748"/>
                  </a:lnTo>
                  <a:lnTo>
                    <a:pt x="440" y="748"/>
                  </a:lnTo>
                  <a:lnTo>
                    <a:pt x="440" y="750"/>
                  </a:lnTo>
                  <a:lnTo>
                    <a:pt x="439" y="750"/>
                  </a:lnTo>
                  <a:lnTo>
                    <a:pt x="439" y="751"/>
                  </a:lnTo>
                  <a:lnTo>
                    <a:pt x="442" y="751"/>
                  </a:lnTo>
                  <a:lnTo>
                    <a:pt x="443" y="750"/>
                  </a:lnTo>
                  <a:lnTo>
                    <a:pt x="445" y="750"/>
                  </a:lnTo>
                  <a:lnTo>
                    <a:pt x="446" y="748"/>
                  </a:lnTo>
                  <a:lnTo>
                    <a:pt x="445" y="750"/>
                  </a:lnTo>
                  <a:lnTo>
                    <a:pt x="447" y="750"/>
                  </a:lnTo>
                  <a:lnTo>
                    <a:pt x="448" y="750"/>
                  </a:lnTo>
                  <a:lnTo>
                    <a:pt x="448" y="751"/>
                  </a:lnTo>
                  <a:lnTo>
                    <a:pt x="449" y="751"/>
                  </a:lnTo>
                  <a:lnTo>
                    <a:pt x="448" y="751"/>
                  </a:lnTo>
                  <a:lnTo>
                    <a:pt x="448" y="752"/>
                  </a:lnTo>
                  <a:lnTo>
                    <a:pt x="447" y="751"/>
                  </a:lnTo>
                  <a:lnTo>
                    <a:pt x="447" y="752"/>
                  </a:lnTo>
                  <a:lnTo>
                    <a:pt x="446" y="752"/>
                  </a:lnTo>
                  <a:lnTo>
                    <a:pt x="444" y="752"/>
                  </a:lnTo>
                  <a:lnTo>
                    <a:pt x="443" y="752"/>
                  </a:lnTo>
                  <a:lnTo>
                    <a:pt x="442" y="752"/>
                  </a:lnTo>
                  <a:lnTo>
                    <a:pt x="441" y="752"/>
                  </a:lnTo>
                  <a:lnTo>
                    <a:pt x="440" y="752"/>
                  </a:lnTo>
                  <a:lnTo>
                    <a:pt x="439" y="752"/>
                  </a:lnTo>
                  <a:lnTo>
                    <a:pt x="438" y="752"/>
                  </a:lnTo>
                  <a:lnTo>
                    <a:pt x="437" y="752"/>
                  </a:lnTo>
                  <a:lnTo>
                    <a:pt x="432" y="752"/>
                  </a:lnTo>
                  <a:lnTo>
                    <a:pt x="431" y="752"/>
                  </a:lnTo>
                  <a:lnTo>
                    <a:pt x="430" y="752"/>
                  </a:lnTo>
                  <a:lnTo>
                    <a:pt x="429" y="752"/>
                  </a:lnTo>
                  <a:lnTo>
                    <a:pt x="428" y="752"/>
                  </a:lnTo>
                  <a:lnTo>
                    <a:pt x="427" y="751"/>
                  </a:lnTo>
                  <a:lnTo>
                    <a:pt x="424" y="751"/>
                  </a:lnTo>
                  <a:lnTo>
                    <a:pt x="423" y="751"/>
                  </a:lnTo>
                  <a:lnTo>
                    <a:pt x="422" y="751"/>
                  </a:lnTo>
                  <a:lnTo>
                    <a:pt x="422" y="750"/>
                  </a:lnTo>
                  <a:lnTo>
                    <a:pt x="422" y="748"/>
                  </a:lnTo>
                  <a:lnTo>
                    <a:pt x="421" y="748"/>
                  </a:lnTo>
                  <a:lnTo>
                    <a:pt x="419" y="748"/>
                  </a:lnTo>
                  <a:lnTo>
                    <a:pt x="418" y="748"/>
                  </a:lnTo>
                  <a:lnTo>
                    <a:pt x="416" y="750"/>
                  </a:lnTo>
                  <a:lnTo>
                    <a:pt x="415" y="751"/>
                  </a:lnTo>
                  <a:lnTo>
                    <a:pt x="414" y="752"/>
                  </a:lnTo>
                  <a:lnTo>
                    <a:pt x="414" y="753"/>
                  </a:lnTo>
                  <a:lnTo>
                    <a:pt x="414" y="754"/>
                  </a:lnTo>
                  <a:lnTo>
                    <a:pt x="414" y="755"/>
                  </a:lnTo>
                  <a:lnTo>
                    <a:pt x="414" y="756"/>
                  </a:lnTo>
                  <a:lnTo>
                    <a:pt x="414" y="757"/>
                  </a:lnTo>
                  <a:lnTo>
                    <a:pt x="415" y="758"/>
                  </a:lnTo>
                  <a:lnTo>
                    <a:pt x="415" y="757"/>
                  </a:lnTo>
                  <a:lnTo>
                    <a:pt x="416" y="756"/>
                  </a:lnTo>
                  <a:lnTo>
                    <a:pt x="417" y="758"/>
                  </a:lnTo>
                  <a:lnTo>
                    <a:pt x="417" y="759"/>
                  </a:lnTo>
                  <a:lnTo>
                    <a:pt x="418" y="759"/>
                  </a:lnTo>
                  <a:lnTo>
                    <a:pt x="419" y="759"/>
                  </a:lnTo>
                  <a:lnTo>
                    <a:pt x="419" y="760"/>
                  </a:lnTo>
                  <a:lnTo>
                    <a:pt x="417" y="760"/>
                  </a:lnTo>
                  <a:lnTo>
                    <a:pt x="417" y="761"/>
                  </a:lnTo>
                  <a:lnTo>
                    <a:pt x="418" y="761"/>
                  </a:lnTo>
                  <a:lnTo>
                    <a:pt x="418" y="762"/>
                  </a:lnTo>
                  <a:lnTo>
                    <a:pt x="419" y="762"/>
                  </a:lnTo>
                  <a:lnTo>
                    <a:pt x="419" y="763"/>
                  </a:lnTo>
                  <a:lnTo>
                    <a:pt x="419" y="764"/>
                  </a:lnTo>
                  <a:lnTo>
                    <a:pt x="420" y="764"/>
                  </a:lnTo>
                  <a:lnTo>
                    <a:pt x="422" y="764"/>
                  </a:lnTo>
                  <a:lnTo>
                    <a:pt x="423" y="765"/>
                  </a:lnTo>
                  <a:lnTo>
                    <a:pt x="424" y="765"/>
                  </a:lnTo>
                  <a:lnTo>
                    <a:pt x="425" y="765"/>
                  </a:lnTo>
                  <a:lnTo>
                    <a:pt x="426" y="765"/>
                  </a:lnTo>
                  <a:lnTo>
                    <a:pt x="427" y="765"/>
                  </a:lnTo>
                  <a:lnTo>
                    <a:pt x="428" y="766"/>
                  </a:lnTo>
                  <a:lnTo>
                    <a:pt x="429" y="766"/>
                  </a:lnTo>
                  <a:lnTo>
                    <a:pt x="430" y="766"/>
                  </a:lnTo>
                  <a:lnTo>
                    <a:pt x="431" y="767"/>
                  </a:lnTo>
                  <a:lnTo>
                    <a:pt x="432" y="768"/>
                  </a:lnTo>
                  <a:lnTo>
                    <a:pt x="432" y="769"/>
                  </a:lnTo>
                  <a:lnTo>
                    <a:pt x="432" y="770"/>
                  </a:lnTo>
                  <a:lnTo>
                    <a:pt x="432" y="771"/>
                  </a:lnTo>
                  <a:lnTo>
                    <a:pt x="434" y="772"/>
                  </a:lnTo>
                  <a:lnTo>
                    <a:pt x="437" y="771"/>
                  </a:lnTo>
                  <a:lnTo>
                    <a:pt x="437" y="770"/>
                  </a:lnTo>
                  <a:lnTo>
                    <a:pt x="437" y="769"/>
                  </a:lnTo>
                  <a:lnTo>
                    <a:pt x="435" y="769"/>
                  </a:lnTo>
                  <a:lnTo>
                    <a:pt x="435" y="768"/>
                  </a:lnTo>
                  <a:lnTo>
                    <a:pt x="435" y="767"/>
                  </a:lnTo>
                  <a:lnTo>
                    <a:pt x="437" y="766"/>
                  </a:lnTo>
                  <a:lnTo>
                    <a:pt x="439" y="765"/>
                  </a:lnTo>
                  <a:lnTo>
                    <a:pt x="442" y="765"/>
                  </a:lnTo>
                  <a:lnTo>
                    <a:pt x="443" y="765"/>
                  </a:lnTo>
                  <a:lnTo>
                    <a:pt x="444" y="766"/>
                  </a:lnTo>
                  <a:lnTo>
                    <a:pt x="445" y="766"/>
                  </a:lnTo>
                  <a:lnTo>
                    <a:pt x="447" y="768"/>
                  </a:lnTo>
                  <a:lnTo>
                    <a:pt x="449" y="769"/>
                  </a:lnTo>
                  <a:lnTo>
                    <a:pt x="450" y="769"/>
                  </a:lnTo>
                  <a:lnTo>
                    <a:pt x="451" y="769"/>
                  </a:lnTo>
                  <a:lnTo>
                    <a:pt x="451" y="770"/>
                  </a:lnTo>
                  <a:lnTo>
                    <a:pt x="451" y="771"/>
                  </a:lnTo>
                  <a:lnTo>
                    <a:pt x="451" y="772"/>
                  </a:lnTo>
                  <a:lnTo>
                    <a:pt x="452" y="772"/>
                  </a:lnTo>
                  <a:lnTo>
                    <a:pt x="452" y="773"/>
                  </a:lnTo>
                  <a:lnTo>
                    <a:pt x="453" y="773"/>
                  </a:lnTo>
                  <a:lnTo>
                    <a:pt x="453" y="774"/>
                  </a:lnTo>
                  <a:lnTo>
                    <a:pt x="453" y="775"/>
                  </a:lnTo>
                  <a:lnTo>
                    <a:pt x="452" y="776"/>
                  </a:lnTo>
                  <a:lnTo>
                    <a:pt x="451" y="777"/>
                  </a:lnTo>
                  <a:lnTo>
                    <a:pt x="450" y="777"/>
                  </a:lnTo>
                  <a:lnTo>
                    <a:pt x="450" y="778"/>
                  </a:lnTo>
                  <a:lnTo>
                    <a:pt x="449" y="778"/>
                  </a:lnTo>
                  <a:lnTo>
                    <a:pt x="449" y="779"/>
                  </a:lnTo>
                  <a:lnTo>
                    <a:pt x="448" y="781"/>
                  </a:lnTo>
                  <a:lnTo>
                    <a:pt x="448" y="782"/>
                  </a:lnTo>
                  <a:lnTo>
                    <a:pt x="449" y="784"/>
                  </a:lnTo>
                  <a:lnTo>
                    <a:pt x="449" y="785"/>
                  </a:lnTo>
                  <a:lnTo>
                    <a:pt x="448" y="785"/>
                  </a:lnTo>
                  <a:lnTo>
                    <a:pt x="446" y="784"/>
                  </a:lnTo>
                  <a:lnTo>
                    <a:pt x="446" y="783"/>
                  </a:lnTo>
                  <a:lnTo>
                    <a:pt x="446" y="782"/>
                  </a:lnTo>
                  <a:lnTo>
                    <a:pt x="447" y="783"/>
                  </a:lnTo>
                  <a:lnTo>
                    <a:pt x="447" y="782"/>
                  </a:lnTo>
                  <a:lnTo>
                    <a:pt x="446" y="782"/>
                  </a:lnTo>
                  <a:lnTo>
                    <a:pt x="445" y="782"/>
                  </a:lnTo>
                  <a:lnTo>
                    <a:pt x="444" y="783"/>
                  </a:lnTo>
                  <a:lnTo>
                    <a:pt x="443" y="783"/>
                  </a:lnTo>
                  <a:lnTo>
                    <a:pt x="443" y="784"/>
                  </a:lnTo>
                  <a:lnTo>
                    <a:pt x="444" y="784"/>
                  </a:lnTo>
                  <a:lnTo>
                    <a:pt x="445" y="785"/>
                  </a:lnTo>
                  <a:lnTo>
                    <a:pt x="444" y="785"/>
                  </a:lnTo>
                  <a:lnTo>
                    <a:pt x="443" y="785"/>
                  </a:lnTo>
                  <a:lnTo>
                    <a:pt x="442" y="785"/>
                  </a:lnTo>
                  <a:lnTo>
                    <a:pt x="442" y="787"/>
                  </a:lnTo>
                  <a:lnTo>
                    <a:pt x="443" y="787"/>
                  </a:lnTo>
                  <a:lnTo>
                    <a:pt x="444" y="787"/>
                  </a:lnTo>
                  <a:lnTo>
                    <a:pt x="446" y="787"/>
                  </a:lnTo>
                  <a:lnTo>
                    <a:pt x="447" y="788"/>
                  </a:lnTo>
                  <a:lnTo>
                    <a:pt x="448" y="787"/>
                  </a:lnTo>
                  <a:lnTo>
                    <a:pt x="449" y="788"/>
                  </a:lnTo>
                  <a:lnTo>
                    <a:pt x="449" y="790"/>
                  </a:lnTo>
                  <a:lnTo>
                    <a:pt x="449" y="791"/>
                  </a:lnTo>
                  <a:lnTo>
                    <a:pt x="449" y="792"/>
                  </a:lnTo>
                  <a:lnTo>
                    <a:pt x="450" y="792"/>
                  </a:lnTo>
                  <a:lnTo>
                    <a:pt x="449" y="794"/>
                  </a:lnTo>
                  <a:lnTo>
                    <a:pt x="449" y="795"/>
                  </a:lnTo>
                  <a:lnTo>
                    <a:pt x="450" y="795"/>
                  </a:lnTo>
                  <a:lnTo>
                    <a:pt x="451" y="796"/>
                  </a:lnTo>
                  <a:lnTo>
                    <a:pt x="451" y="797"/>
                  </a:lnTo>
                  <a:lnTo>
                    <a:pt x="450" y="797"/>
                  </a:lnTo>
                  <a:lnTo>
                    <a:pt x="448" y="798"/>
                  </a:lnTo>
                  <a:lnTo>
                    <a:pt x="448" y="799"/>
                  </a:lnTo>
                  <a:lnTo>
                    <a:pt x="449" y="800"/>
                  </a:lnTo>
                  <a:lnTo>
                    <a:pt x="450" y="800"/>
                  </a:lnTo>
                  <a:lnTo>
                    <a:pt x="450" y="801"/>
                  </a:lnTo>
                  <a:lnTo>
                    <a:pt x="449" y="801"/>
                  </a:lnTo>
                  <a:lnTo>
                    <a:pt x="449" y="802"/>
                  </a:lnTo>
                  <a:lnTo>
                    <a:pt x="449" y="803"/>
                  </a:lnTo>
                  <a:lnTo>
                    <a:pt x="449" y="804"/>
                  </a:lnTo>
                  <a:lnTo>
                    <a:pt x="450" y="804"/>
                  </a:lnTo>
                  <a:lnTo>
                    <a:pt x="450" y="802"/>
                  </a:lnTo>
                  <a:lnTo>
                    <a:pt x="451" y="802"/>
                  </a:lnTo>
                  <a:lnTo>
                    <a:pt x="452" y="803"/>
                  </a:lnTo>
                  <a:lnTo>
                    <a:pt x="452" y="806"/>
                  </a:lnTo>
                  <a:lnTo>
                    <a:pt x="452" y="807"/>
                  </a:lnTo>
                  <a:lnTo>
                    <a:pt x="452" y="808"/>
                  </a:lnTo>
                  <a:lnTo>
                    <a:pt x="451" y="809"/>
                  </a:lnTo>
                  <a:lnTo>
                    <a:pt x="449" y="809"/>
                  </a:lnTo>
                  <a:lnTo>
                    <a:pt x="448" y="810"/>
                  </a:lnTo>
                  <a:lnTo>
                    <a:pt x="447" y="809"/>
                  </a:lnTo>
                  <a:lnTo>
                    <a:pt x="447" y="808"/>
                  </a:lnTo>
                  <a:lnTo>
                    <a:pt x="448" y="808"/>
                  </a:lnTo>
                  <a:lnTo>
                    <a:pt x="448" y="807"/>
                  </a:lnTo>
                  <a:lnTo>
                    <a:pt x="447" y="807"/>
                  </a:lnTo>
                  <a:lnTo>
                    <a:pt x="446" y="807"/>
                  </a:lnTo>
                  <a:lnTo>
                    <a:pt x="445" y="807"/>
                  </a:lnTo>
                  <a:lnTo>
                    <a:pt x="445" y="808"/>
                  </a:lnTo>
                  <a:lnTo>
                    <a:pt x="446" y="809"/>
                  </a:lnTo>
                  <a:lnTo>
                    <a:pt x="444" y="810"/>
                  </a:lnTo>
                  <a:lnTo>
                    <a:pt x="443" y="810"/>
                  </a:lnTo>
                  <a:lnTo>
                    <a:pt x="443" y="809"/>
                  </a:lnTo>
                  <a:lnTo>
                    <a:pt x="442" y="809"/>
                  </a:lnTo>
                  <a:lnTo>
                    <a:pt x="440" y="809"/>
                  </a:lnTo>
                  <a:lnTo>
                    <a:pt x="439" y="809"/>
                  </a:lnTo>
                  <a:lnTo>
                    <a:pt x="438" y="809"/>
                  </a:lnTo>
                  <a:lnTo>
                    <a:pt x="438" y="808"/>
                  </a:lnTo>
                  <a:lnTo>
                    <a:pt x="437" y="808"/>
                  </a:lnTo>
                  <a:lnTo>
                    <a:pt x="435" y="808"/>
                  </a:lnTo>
                  <a:lnTo>
                    <a:pt x="434" y="808"/>
                  </a:lnTo>
                  <a:lnTo>
                    <a:pt x="433" y="807"/>
                  </a:lnTo>
                  <a:lnTo>
                    <a:pt x="432" y="807"/>
                  </a:lnTo>
                  <a:lnTo>
                    <a:pt x="428" y="804"/>
                  </a:lnTo>
                  <a:lnTo>
                    <a:pt x="427" y="803"/>
                  </a:lnTo>
                  <a:lnTo>
                    <a:pt x="425" y="803"/>
                  </a:lnTo>
                  <a:lnTo>
                    <a:pt x="424" y="802"/>
                  </a:lnTo>
                  <a:lnTo>
                    <a:pt x="422" y="801"/>
                  </a:lnTo>
                  <a:lnTo>
                    <a:pt x="420" y="800"/>
                  </a:lnTo>
                  <a:lnTo>
                    <a:pt x="419" y="800"/>
                  </a:lnTo>
                  <a:lnTo>
                    <a:pt x="418" y="799"/>
                  </a:lnTo>
                  <a:lnTo>
                    <a:pt x="418" y="798"/>
                  </a:lnTo>
                  <a:lnTo>
                    <a:pt x="418" y="797"/>
                  </a:lnTo>
                  <a:lnTo>
                    <a:pt x="417" y="796"/>
                  </a:lnTo>
                  <a:lnTo>
                    <a:pt x="417" y="795"/>
                  </a:lnTo>
                  <a:lnTo>
                    <a:pt x="417" y="792"/>
                  </a:lnTo>
                  <a:lnTo>
                    <a:pt x="417" y="791"/>
                  </a:lnTo>
                  <a:lnTo>
                    <a:pt x="416" y="791"/>
                  </a:lnTo>
                  <a:lnTo>
                    <a:pt x="415" y="791"/>
                  </a:lnTo>
                  <a:lnTo>
                    <a:pt x="414" y="791"/>
                  </a:lnTo>
                  <a:lnTo>
                    <a:pt x="414" y="792"/>
                  </a:lnTo>
                  <a:lnTo>
                    <a:pt x="414" y="795"/>
                  </a:lnTo>
                  <a:lnTo>
                    <a:pt x="414" y="796"/>
                  </a:lnTo>
                  <a:lnTo>
                    <a:pt x="413" y="797"/>
                  </a:lnTo>
                  <a:lnTo>
                    <a:pt x="412" y="797"/>
                  </a:lnTo>
                  <a:lnTo>
                    <a:pt x="410" y="796"/>
                  </a:lnTo>
                  <a:lnTo>
                    <a:pt x="409" y="796"/>
                  </a:lnTo>
                  <a:lnTo>
                    <a:pt x="408" y="796"/>
                  </a:lnTo>
                  <a:lnTo>
                    <a:pt x="407" y="796"/>
                  </a:lnTo>
                  <a:lnTo>
                    <a:pt x="407" y="797"/>
                  </a:lnTo>
                  <a:lnTo>
                    <a:pt x="406" y="797"/>
                  </a:lnTo>
                  <a:lnTo>
                    <a:pt x="407" y="798"/>
                  </a:lnTo>
                  <a:lnTo>
                    <a:pt x="407" y="799"/>
                  </a:lnTo>
                  <a:lnTo>
                    <a:pt x="407" y="800"/>
                  </a:lnTo>
                  <a:lnTo>
                    <a:pt x="408" y="800"/>
                  </a:lnTo>
                  <a:lnTo>
                    <a:pt x="409" y="800"/>
                  </a:lnTo>
                  <a:lnTo>
                    <a:pt x="409" y="801"/>
                  </a:lnTo>
                  <a:lnTo>
                    <a:pt x="410" y="801"/>
                  </a:lnTo>
                  <a:lnTo>
                    <a:pt x="411" y="802"/>
                  </a:lnTo>
                  <a:lnTo>
                    <a:pt x="412" y="801"/>
                  </a:lnTo>
                  <a:lnTo>
                    <a:pt x="413" y="801"/>
                  </a:lnTo>
                  <a:lnTo>
                    <a:pt x="414" y="801"/>
                  </a:lnTo>
                  <a:lnTo>
                    <a:pt x="415" y="801"/>
                  </a:lnTo>
                  <a:lnTo>
                    <a:pt x="416" y="801"/>
                  </a:lnTo>
                  <a:lnTo>
                    <a:pt x="417" y="802"/>
                  </a:lnTo>
                  <a:lnTo>
                    <a:pt x="418" y="803"/>
                  </a:lnTo>
                  <a:lnTo>
                    <a:pt x="419" y="804"/>
                  </a:lnTo>
                  <a:lnTo>
                    <a:pt x="420" y="805"/>
                  </a:lnTo>
                  <a:lnTo>
                    <a:pt x="422" y="806"/>
                  </a:lnTo>
                  <a:lnTo>
                    <a:pt x="424" y="808"/>
                  </a:lnTo>
                  <a:lnTo>
                    <a:pt x="427" y="808"/>
                  </a:lnTo>
                  <a:lnTo>
                    <a:pt x="428" y="808"/>
                  </a:lnTo>
                  <a:lnTo>
                    <a:pt x="430" y="809"/>
                  </a:lnTo>
                  <a:lnTo>
                    <a:pt x="437" y="810"/>
                  </a:lnTo>
                  <a:lnTo>
                    <a:pt x="438" y="812"/>
                  </a:lnTo>
                  <a:lnTo>
                    <a:pt x="437" y="813"/>
                  </a:lnTo>
                  <a:lnTo>
                    <a:pt x="438" y="813"/>
                  </a:lnTo>
                  <a:lnTo>
                    <a:pt x="438" y="814"/>
                  </a:lnTo>
                  <a:lnTo>
                    <a:pt x="438" y="815"/>
                  </a:lnTo>
                  <a:lnTo>
                    <a:pt x="439" y="817"/>
                  </a:lnTo>
                  <a:lnTo>
                    <a:pt x="440" y="818"/>
                  </a:lnTo>
                  <a:lnTo>
                    <a:pt x="438" y="818"/>
                  </a:lnTo>
                  <a:lnTo>
                    <a:pt x="437" y="818"/>
                  </a:lnTo>
                  <a:lnTo>
                    <a:pt x="437" y="819"/>
                  </a:lnTo>
                  <a:lnTo>
                    <a:pt x="440" y="820"/>
                  </a:lnTo>
                  <a:lnTo>
                    <a:pt x="441" y="819"/>
                  </a:lnTo>
                  <a:lnTo>
                    <a:pt x="443" y="819"/>
                  </a:lnTo>
                  <a:lnTo>
                    <a:pt x="442" y="821"/>
                  </a:lnTo>
                  <a:lnTo>
                    <a:pt x="441" y="822"/>
                  </a:lnTo>
                  <a:lnTo>
                    <a:pt x="441" y="823"/>
                  </a:lnTo>
                  <a:lnTo>
                    <a:pt x="441" y="822"/>
                  </a:lnTo>
                  <a:lnTo>
                    <a:pt x="442" y="822"/>
                  </a:lnTo>
                  <a:lnTo>
                    <a:pt x="443" y="822"/>
                  </a:lnTo>
                  <a:lnTo>
                    <a:pt x="443" y="823"/>
                  </a:lnTo>
                  <a:lnTo>
                    <a:pt x="442" y="824"/>
                  </a:lnTo>
                  <a:lnTo>
                    <a:pt x="442" y="826"/>
                  </a:lnTo>
                  <a:lnTo>
                    <a:pt x="442" y="827"/>
                  </a:lnTo>
                  <a:lnTo>
                    <a:pt x="441" y="827"/>
                  </a:lnTo>
                  <a:lnTo>
                    <a:pt x="440" y="826"/>
                  </a:lnTo>
                  <a:lnTo>
                    <a:pt x="439" y="825"/>
                  </a:lnTo>
                  <a:lnTo>
                    <a:pt x="439" y="823"/>
                  </a:lnTo>
                  <a:lnTo>
                    <a:pt x="438" y="823"/>
                  </a:lnTo>
                  <a:lnTo>
                    <a:pt x="438" y="824"/>
                  </a:lnTo>
                  <a:lnTo>
                    <a:pt x="437" y="824"/>
                  </a:lnTo>
                  <a:lnTo>
                    <a:pt x="437" y="825"/>
                  </a:lnTo>
                  <a:lnTo>
                    <a:pt x="438" y="825"/>
                  </a:lnTo>
                  <a:lnTo>
                    <a:pt x="438" y="826"/>
                  </a:lnTo>
                  <a:lnTo>
                    <a:pt x="438" y="827"/>
                  </a:lnTo>
                  <a:lnTo>
                    <a:pt x="437" y="826"/>
                  </a:lnTo>
                  <a:lnTo>
                    <a:pt x="435" y="825"/>
                  </a:lnTo>
                  <a:lnTo>
                    <a:pt x="434" y="822"/>
                  </a:lnTo>
                  <a:lnTo>
                    <a:pt x="433" y="821"/>
                  </a:lnTo>
                  <a:lnTo>
                    <a:pt x="432" y="821"/>
                  </a:lnTo>
                  <a:lnTo>
                    <a:pt x="433" y="821"/>
                  </a:lnTo>
                  <a:lnTo>
                    <a:pt x="433" y="823"/>
                  </a:lnTo>
                  <a:lnTo>
                    <a:pt x="434" y="824"/>
                  </a:lnTo>
                  <a:lnTo>
                    <a:pt x="434" y="825"/>
                  </a:lnTo>
                  <a:lnTo>
                    <a:pt x="433" y="825"/>
                  </a:lnTo>
                  <a:lnTo>
                    <a:pt x="432" y="824"/>
                  </a:lnTo>
                  <a:lnTo>
                    <a:pt x="432" y="823"/>
                  </a:lnTo>
                  <a:lnTo>
                    <a:pt x="432" y="822"/>
                  </a:lnTo>
                  <a:lnTo>
                    <a:pt x="431" y="821"/>
                  </a:lnTo>
                  <a:lnTo>
                    <a:pt x="431" y="822"/>
                  </a:lnTo>
                  <a:lnTo>
                    <a:pt x="431" y="824"/>
                  </a:lnTo>
                  <a:lnTo>
                    <a:pt x="432" y="824"/>
                  </a:lnTo>
                  <a:lnTo>
                    <a:pt x="431" y="825"/>
                  </a:lnTo>
                  <a:lnTo>
                    <a:pt x="430" y="825"/>
                  </a:lnTo>
                  <a:lnTo>
                    <a:pt x="429" y="824"/>
                  </a:lnTo>
                  <a:lnTo>
                    <a:pt x="426" y="823"/>
                  </a:lnTo>
                  <a:lnTo>
                    <a:pt x="427" y="825"/>
                  </a:lnTo>
                  <a:lnTo>
                    <a:pt x="429" y="826"/>
                  </a:lnTo>
                  <a:lnTo>
                    <a:pt x="430" y="826"/>
                  </a:lnTo>
                  <a:lnTo>
                    <a:pt x="430" y="827"/>
                  </a:lnTo>
                  <a:lnTo>
                    <a:pt x="431" y="828"/>
                  </a:lnTo>
                  <a:lnTo>
                    <a:pt x="431" y="829"/>
                  </a:lnTo>
                  <a:lnTo>
                    <a:pt x="432" y="830"/>
                  </a:lnTo>
                  <a:lnTo>
                    <a:pt x="431" y="830"/>
                  </a:lnTo>
                  <a:lnTo>
                    <a:pt x="430" y="830"/>
                  </a:lnTo>
                  <a:lnTo>
                    <a:pt x="428" y="830"/>
                  </a:lnTo>
                  <a:lnTo>
                    <a:pt x="426" y="827"/>
                  </a:lnTo>
                  <a:lnTo>
                    <a:pt x="426" y="826"/>
                  </a:lnTo>
                  <a:lnTo>
                    <a:pt x="424" y="823"/>
                  </a:lnTo>
                  <a:lnTo>
                    <a:pt x="422" y="820"/>
                  </a:lnTo>
                  <a:lnTo>
                    <a:pt x="421" y="819"/>
                  </a:lnTo>
                  <a:lnTo>
                    <a:pt x="420" y="820"/>
                  </a:lnTo>
                  <a:lnTo>
                    <a:pt x="420" y="822"/>
                  </a:lnTo>
                  <a:lnTo>
                    <a:pt x="421" y="822"/>
                  </a:lnTo>
                  <a:lnTo>
                    <a:pt x="421" y="823"/>
                  </a:lnTo>
                  <a:lnTo>
                    <a:pt x="422" y="823"/>
                  </a:lnTo>
                  <a:lnTo>
                    <a:pt x="423" y="824"/>
                  </a:lnTo>
                  <a:lnTo>
                    <a:pt x="425" y="827"/>
                  </a:lnTo>
                  <a:lnTo>
                    <a:pt x="425" y="828"/>
                  </a:lnTo>
                  <a:lnTo>
                    <a:pt x="424" y="828"/>
                  </a:lnTo>
                  <a:lnTo>
                    <a:pt x="424" y="829"/>
                  </a:lnTo>
                  <a:lnTo>
                    <a:pt x="425" y="830"/>
                  </a:lnTo>
                  <a:lnTo>
                    <a:pt x="427" y="832"/>
                  </a:lnTo>
                  <a:lnTo>
                    <a:pt x="431" y="832"/>
                  </a:lnTo>
                  <a:lnTo>
                    <a:pt x="431" y="833"/>
                  </a:lnTo>
                  <a:lnTo>
                    <a:pt x="430" y="834"/>
                  </a:lnTo>
                  <a:lnTo>
                    <a:pt x="428" y="834"/>
                  </a:lnTo>
                  <a:lnTo>
                    <a:pt x="426" y="835"/>
                  </a:lnTo>
                  <a:lnTo>
                    <a:pt x="424" y="835"/>
                  </a:lnTo>
                  <a:lnTo>
                    <a:pt x="424" y="834"/>
                  </a:lnTo>
                  <a:lnTo>
                    <a:pt x="423" y="830"/>
                  </a:lnTo>
                  <a:lnTo>
                    <a:pt x="422" y="828"/>
                  </a:lnTo>
                  <a:lnTo>
                    <a:pt x="420" y="826"/>
                  </a:lnTo>
                  <a:lnTo>
                    <a:pt x="419" y="823"/>
                  </a:lnTo>
                  <a:lnTo>
                    <a:pt x="418" y="822"/>
                  </a:lnTo>
                  <a:lnTo>
                    <a:pt x="417" y="821"/>
                  </a:lnTo>
                  <a:lnTo>
                    <a:pt x="417" y="820"/>
                  </a:lnTo>
                  <a:lnTo>
                    <a:pt x="416" y="819"/>
                  </a:lnTo>
                  <a:lnTo>
                    <a:pt x="415" y="820"/>
                  </a:lnTo>
                  <a:lnTo>
                    <a:pt x="416" y="821"/>
                  </a:lnTo>
                  <a:lnTo>
                    <a:pt x="417" y="822"/>
                  </a:lnTo>
                  <a:lnTo>
                    <a:pt x="418" y="825"/>
                  </a:lnTo>
                  <a:lnTo>
                    <a:pt x="419" y="827"/>
                  </a:lnTo>
                  <a:lnTo>
                    <a:pt x="420" y="828"/>
                  </a:lnTo>
                  <a:lnTo>
                    <a:pt x="422" y="833"/>
                  </a:lnTo>
                  <a:lnTo>
                    <a:pt x="421" y="833"/>
                  </a:lnTo>
                  <a:lnTo>
                    <a:pt x="417" y="829"/>
                  </a:lnTo>
                  <a:lnTo>
                    <a:pt x="415" y="827"/>
                  </a:lnTo>
                  <a:lnTo>
                    <a:pt x="414" y="827"/>
                  </a:lnTo>
                  <a:lnTo>
                    <a:pt x="414" y="823"/>
                  </a:lnTo>
                  <a:lnTo>
                    <a:pt x="413" y="821"/>
                  </a:lnTo>
                  <a:lnTo>
                    <a:pt x="412" y="821"/>
                  </a:lnTo>
                  <a:lnTo>
                    <a:pt x="411" y="821"/>
                  </a:lnTo>
                  <a:lnTo>
                    <a:pt x="412" y="822"/>
                  </a:lnTo>
                  <a:lnTo>
                    <a:pt x="413" y="823"/>
                  </a:lnTo>
                  <a:lnTo>
                    <a:pt x="412" y="827"/>
                  </a:lnTo>
                  <a:lnTo>
                    <a:pt x="411" y="827"/>
                  </a:lnTo>
                  <a:lnTo>
                    <a:pt x="411" y="826"/>
                  </a:lnTo>
                  <a:lnTo>
                    <a:pt x="410" y="825"/>
                  </a:lnTo>
                  <a:lnTo>
                    <a:pt x="409" y="825"/>
                  </a:lnTo>
                  <a:lnTo>
                    <a:pt x="408" y="825"/>
                  </a:lnTo>
                  <a:lnTo>
                    <a:pt x="409" y="826"/>
                  </a:lnTo>
                  <a:lnTo>
                    <a:pt x="410" y="827"/>
                  </a:lnTo>
                  <a:lnTo>
                    <a:pt x="411" y="827"/>
                  </a:lnTo>
                  <a:lnTo>
                    <a:pt x="412" y="828"/>
                  </a:lnTo>
                  <a:lnTo>
                    <a:pt x="414" y="829"/>
                  </a:lnTo>
                  <a:lnTo>
                    <a:pt x="416" y="831"/>
                  </a:lnTo>
                  <a:lnTo>
                    <a:pt x="420" y="834"/>
                  </a:lnTo>
                  <a:lnTo>
                    <a:pt x="420" y="835"/>
                  </a:lnTo>
                  <a:lnTo>
                    <a:pt x="421" y="836"/>
                  </a:lnTo>
                  <a:lnTo>
                    <a:pt x="425" y="838"/>
                  </a:lnTo>
                  <a:lnTo>
                    <a:pt x="426" y="839"/>
                  </a:lnTo>
                  <a:lnTo>
                    <a:pt x="426" y="840"/>
                  </a:lnTo>
                  <a:lnTo>
                    <a:pt x="426" y="841"/>
                  </a:lnTo>
                  <a:lnTo>
                    <a:pt x="426" y="843"/>
                  </a:lnTo>
                  <a:lnTo>
                    <a:pt x="425" y="843"/>
                  </a:lnTo>
                  <a:lnTo>
                    <a:pt x="425" y="841"/>
                  </a:lnTo>
                  <a:lnTo>
                    <a:pt x="424" y="840"/>
                  </a:lnTo>
                  <a:lnTo>
                    <a:pt x="424" y="839"/>
                  </a:lnTo>
                  <a:lnTo>
                    <a:pt x="423" y="839"/>
                  </a:lnTo>
                  <a:lnTo>
                    <a:pt x="423" y="838"/>
                  </a:lnTo>
                  <a:lnTo>
                    <a:pt x="422" y="838"/>
                  </a:lnTo>
                  <a:lnTo>
                    <a:pt x="421" y="838"/>
                  </a:lnTo>
                  <a:lnTo>
                    <a:pt x="419" y="836"/>
                  </a:lnTo>
                  <a:lnTo>
                    <a:pt x="418" y="836"/>
                  </a:lnTo>
                  <a:lnTo>
                    <a:pt x="417" y="836"/>
                  </a:lnTo>
                  <a:lnTo>
                    <a:pt x="416" y="836"/>
                  </a:lnTo>
                  <a:lnTo>
                    <a:pt x="416" y="834"/>
                  </a:lnTo>
                  <a:lnTo>
                    <a:pt x="416" y="833"/>
                  </a:lnTo>
                  <a:lnTo>
                    <a:pt x="414" y="831"/>
                  </a:lnTo>
                  <a:lnTo>
                    <a:pt x="413" y="830"/>
                  </a:lnTo>
                  <a:lnTo>
                    <a:pt x="412" y="830"/>
                  </a:lnTo>
                  <a:lnTo>
                    <a:pt x="412" y="831"/>
                  </a:lnTo>
                  <a:lnTo>
                    <a:pt x="411" y="831"/>
                  </a:lnTo>
                  <a:lnTo>
                    <a:pt x="410" y="830"/>
                  </a:lnTo>
                  <a:lnTo>
                    <a:pt x="409" y="827"/>
                  </a:lnTo>
                  <a:lnTo>
                    <a:pt x="408" y="826"/>
                  </a:lnTo>
                  <a:lnTo>
                    <a:pt x="407" y="824"/>
                  </a:lnTo>
                  <a:lnTo>
                    <a:pt x="406" y="823"/>
                  </a:lnTo>
                  <a:lnTo>
                    <a:pt x="406" y="821"/>
                  </a:lnTo>
                  <a:lnTo>
                    <a:pt x="404" y="819"/>
                  </a:lnTo>
                  <a:lnTo>
                    <a:pt x="403" y="819"/>
                  </a:lnTo>
                  <a:lnTo>
                    <a:pt x="403" y="820"/>
                  </a:lnTo>
                  <a:lnTo>
                    <a:pt x="403" y="821"/>
                  </a:lnTo>
                  <a:lnTo>
                    <a:pt x="403" y="822"/>
                  </a:lnTo>
                  <a:lnTo>
                    <a:pt x="403" y="823"/>
                  </a:lnTo>
                  <a:lnTo>
                    <a:pt x="398" y="825"/>
                  </a:lnTo>
                  <a:lnTo>
                    <a:pt x="397" y="825"/>
                  </a:lnTo>
                  <a:lnTo>
                    <a:pt x="395" y="826"/>
                  </a:lnTo>
                  <a:lnTo>
                    <a:pt x="395" y="827"/>
                  </a:lnTo>
                  <a:lnTo>
                    <a:pt x="396" y="828"/>
                  </a:lnTo>
                  <a:lnTo>
                    <a:pt x="396" y="830"/>
                  </a:lnTo>
                  <a:lnTo>
                    <a:pt x="398" y="832"/>
                  </a:lnTo>
                  <a:lnTo>
                    <a:pt x="398" y="834"/>
                  </a:lnTo>
                  <a:lnTo>
                    <a:pt x="401" y="834"/>
                  </a:lnTo>
                  <a:lnTo>
                    <a:pt x="401" y="835"/>
                  </a:lnTo>
                  <a:lnTo>
                    <a:pt x="402" y="835"/>
                  </a:lnTo>
                  <a:lnTo>
                    <a:pt x="403" y="836"/>
                  </a:lnTo>
                  <a:lnTo>
                    <a:pt x="404" y="838"/>
                  </a:lnTo>
                  <a:lnTo>
                    <a:pt x="404" y="839"/>
                  </a:lnTo>
                  <a:lnTo>
                    <a:pt x="403" y="839"/>
                  </a:lnTo>
                  <a:lnTo>
                    <a:pt x="402" y="839"/>
                  </a:lnTo>
                  <a:lnTo>
                    <a:pt x="401" y="838"/>
                  </a:lnTo>
                  <a:lnTo>
                    <a:pt x="399" y="838"/>
                  </a:lnTo>
                  <a:lnTo>
                    <a:pt x="398" y="838"/>
                  </a:lnTo>
                  <a:lnTo>
                    <a:pt x="401" y="839"/>
                  </a:lnTo>
                  <a:lnTo>
                    <a:pt x="402" y="840"/>
                  </a:lnTo>
                  <a:lnTo>
                    <a:pt x="401" y="840"/>
                  </a:lnTo>
                  <a:lnTo>
                    <a:pt x="401" y="841"/>
                  </a:lnTo>
                  <a:lnTo>
                    <a:pt x="399" y="841"/>
                  </a:lnTo>
                  <a:lnTo>
                    <a:pt x="401" y="843"/>
                  </a:lnTo>
                  <a:lnTo>
                    <a:pt x="402" y="843"/>
                  </a:lnTo>
                  <a:lnTo>
                    <a:pt x="403" y="841"/>
                  </a:lnTo>
                  <a:lnTo>
                    <a:pt x="404" y="843"/>
                  </a:lnTo>
                  <a:lnTo>
                    <a:pt x="404" y="841"/>
                  </a:lnTo>
                  <a:lnTo>
                    <a:pt x="405" y="841"/>
                  </a:lnTo>
                  <a:lnTo>
                    <a:pt x="406" y="841"/>
                  </a:lnTo>
                  <a:lnTo>
                    <a:pt x="407" y="841"/>
                  </a:lnTo>
                  <a:lnTo>
                    <a:pt x="408" y="845"/>
                  </a:lnTo>
                  <a:lnTo>
                    <a:pt x="409" y="846"/>
                  </a:lnTo>
                  <a:lnTo>
                    <a:pt x="408" y="846"/>
                  </a:lnTo>
                  <a:lnTo>
                    <a:pt x="407" y="846"/>
                  </a:lnTo>
                  <a:lnTo>
                    <a:pt x="407" y="847"/>
                  </a:lnTo>
                  <a:lnTo>
                    <a:pt x="408" y="847"/>
                  </a:lnTo>
                  <a:lnTo>
                    <a:pt x="409" y="847"/>
                  </a:lnTo>
                  <a:lnTo>
                    <a:pt x="411" y="850"/>
                  </a:lnTo>
                  <a:lnTo>
                    <a:pt x="412" y="851"/>
                  </a:lnTo>
                  <a:lnTo>
                    <a:pt x="412" y="852"/>
                  </a:lnTo>
                  <a:lnTo>
                    <a:pt x="411" y="853"/>
                  </a:lnTo>
                  <a:lnTo>
                    <a:pt x="411" y="854"/>
                  </a:lnTo>
                  <a:lnTo>
                    <a:pt x="412" y="856"/>
                  </a:lnTo>
                  <a:lnTo>
                    <a:pt x="412" y="857"/>
                  </a:lnTo>
                  <a:lnTo>
                    <a:pt x="413" y="858"/>
                  </a:lnTo>
                  <a:lnTo>
                    <a:pt x="414" y="859"/>
                  </a:lnTo>
                  <a:lnTo>
                    <a:pt x="413" y="859"/>
                  </a:lnTo>
                  <a:lnTo>
                    <a:pt x="411" y="859"/>
                  </a:lnTo>
                  <a:lnTo>
                    <a:pt x="410" y="860"/>
                  </a:lnTo>
                  <a:lnTo>
                    <a:pt x="410" y="861"/>
                  </a:lnTo>
                  <a:lnTo>
                    <a:pt x="409" y="861"/>
                  </a:lnTo>
                  <a:lnTo>
                    <a:pt x="408" y="860"/>
                  </a:lnTo>
                  <a:lnTo>
                    <a:pt x="408" y="859"/>
                  </a:lnTo>
                  <a:lnTo>
                    <a:pt x="407" y="859"/>
                  </a:lnTo>
                  <a:lnTo>
                    <a:pt x="406" y="857"/>
                  </a:lnTo>
                  <a:lnTo>
                    <a:pt x="406" y="856"/>
                  </a:lnTo>
                  <a:lnTo>
                    <a:pt x="404" y="855"/>
                  </a:lnTo>
                  <a:lnTo>
                    <a:pt x="402" y="853"/>
                  </a:lnTo>
                  <a:lnTo>
                    <a:pt x="399" y="851"/>
                  </a:lnTo>
                  <a:lnTo>
                    <a:pt x="398" y="850"/>
                  </a:lnTo>
                  <a:lnTo>
                    <a:pt x="397" y="850"/>
                  </a:lnTo>
                  <a:lnTo>
                    <a:pt x="397" y="849"/>
                  </a:lnTo>
                  <a:lnTo>
                    <a:pt x="396" y="849"/>
                  </a:lnTo>
                  <a:lnTo>
                    <a:pt x="396" y="848"/>
                  </a:lnTo>
                  <a:lnTo>
                    <a:pt x="395" y="849"/>
                  </a:lnTo>
                  <a:lnTo>
                    <a:pt x="394" y="849"/>
                  </a:lnTo>
                  <a:lnTo>
                    <a:pt x="393" y="848"/>
                  </a:lnTo>
                  <a:lnTo>
                    <a:pt x="392" y="847"/>
                  </a:lnTo>
                  <a:lnTo>
                    <a:pt x="390" y="847"/>
                  </a:lnTo>
                  <a:lnTo>
                    <a:pt x="389" y="846"/>
                  </a:lnTo>
                  <a:lnTo>
                    <a:pt x="388" y="846"/>
                  </a:lnTo>
                  <a:lnTo>
                    <a:pt x="387" y="846"/>
                  </a:lnTo>
                  <a:lnTo>
                    <a:pt x="388" y="846"/>
                  </a:lnTo>
                  <a:lnTo>
                    <a:pt x="389" y="847"/>
                  </a:lnTo>
                  <a:lnTo>
                    <a:pt x="390" y="848"/>
                  </a:lnTo>
                  <a:lnTo>
                    <a:pt x="392" y="849"/>
                  </a:lnTo>
                  <a:lnTo>
                    <a:pt x="393" y="850"/>
                  </a:lnTo>
                  <a:lnTo>
                    <a:pt x="394" y="851"/>
                  </a:lnTo>
                  <a:lnTo>
                    <a:pt x="395" y="851"/>
                  </a:lnTo>
                  <a:lnTo>
                    <a:pt x="396" y="852"/>
                  </a:lnTo>
                  <a:lnTo>
                    <a:pt x="399" y="855"/>
                  </a:lnTo>
                  <a:lnTo>
                    <a:pt x="402" y="857"/>
                  </a:lnTo>
                  <a:lnTo>
                    <a:pt x="403" y="857"/>
                  </a:lnTo>
                  <a:lnTo>
                    <a:pt x="406" y="861"/>
                  </a:lnTo>
                  <a:lnTo>
                    <a:pt x="409" y="865"/>
                  </a:lnTo>
                  <a:lnTo>
                    <a:pt x="409" y="866"/>
                  </a:lnTo>
                  <a:lnTo>
                    <a:pt x="408" y="866"/>
                  </a:lnTo>
                  <a:lnTo>
                    <a:pt x="407" y="866"/>
                  </a:lnTo>
                  <a:lnTo>
                    <a:pt x="406" y="866"/>
                  </a:lnTo>
                  <a:lnTo>
                    <a:pt x="405" y="866"/>
                  </a:lnTo>
                  <a:lnTo>
                    <a:pt x="403" y="865"/>
                  </a:lnTo>
                  <a:lnTo>
                    <a:pt x="402" y="864"/>
                  </a:lnTo>
                  <a:lnTo>
                    <a:pt x="401" y="864"/>
                  </a:lnTo>
                  <a:lnTo>
                    <a:pt x="401" y="863"/>
                  </a:lnTo>
                  <a:lnTo>
                    <a:pt x="399" y="863"/>
                  </a:lnTo>
                  <a:lnTo>
                    <a:pt x="398" y="862"/>
                  </a:lnTo>
                  <a:lnTo>
                    <a:pt x="398" y="863"/>
                  </a:lnTo>
                  <a:lnTo>
                    <a:pt x="402" y="865"/>
                  </a:lnTo>
                  <a:lnTo>
                    <a:pt x="402" y="866"/>
                  </a:lnTo>
                  <a:lnTo>
                    <a:pt x="401" y="866"/>
                  </a:lnTo>
                  <a:lnTo>
                    <a:pt x="398" y="865"/>
                  </a:lnTo>
                  <a:lnTo>
                    <a:pt x="397" y="865"/>
                  </a:lnTo>
                  <a:lnTo>
                    <a:pt x="396" y="864"/>
                  </a:lnTo>
                  <a:lnTo>
                    <a:pt x="395" y="863"/>
                  </a:lnTo>
                  <a:lnTo>
                    <a:pt x="395" y="862"/>
                  </a:lnTo>
                  <a:lnTo>
                    <a:pt x="395" y="861"/>
                  </a:lnTo>
                  <a:lnTo>
                    <a:pt x="394" y="859"/>
                  </a:lnTo>
                  <a:lnTo>
                    <a:pt x="393" y="859"/>
                  </a:lnTo>
                  <a:lnTo>
                    <a:pt x="393" y="860"/>
                  </a:lnTo>
                  <a:lnTo>
                    <a:pt x="392" y="860"/>
                  </a:lnTo>
                  <a:lnTo>
                    <a:pt x="391" y="860"/>
                  </a:lnTo>
                  <a:lnTo>
                    <a:pt x="392" y="862"/>
                  </a:lnTo>
                  <a:lnTo>
                    <a:pt x="391" y="863"/>
                  </a:lnTo>
                  <a:lnTo>
                    <a:pt x="390" y="861"/>
                  </a:lnTo>
                  <a:lnTo>
                    <a:pt x="389" y="860"/>
                  </a:lnTo>
                  <a:lnTo>
                    <a:pt x="388" y="857"/>
                  </a:lnTo>
                  <a:lnTo>
                    <a:pt x="388" y="856"/>
                  </a:lnTo>
                  <a:lnTo>
                    <a:pt x="388" y="855"/>
                  </a:lnTo>
                  <a:lnTo>
                    <a:pt x="388" y="854"/>
                  </a:lnTo>
                  <a:lnTo>
                    <a:pt x="386" y="850"/>
                  </a:lnTo>
                  <a:lnTo>
                    <a:pt x="385" y="850"/>
                  </a:lnTo>
                  <a:lnTo>
                    <a:pt x="384" y="850"/>
                  </a:lnTo>
                  <a:lnTo>
                    <a:pt x="383" y="850"/>
                  </a:lnTo>
                  <a:lnTo>
                    <a:pt x="385" y="854"/>
                  </a:lnTo>
                  <a:lnTo>
                    <a:pt x="385" y="856"/>
                  </a:lnTo>
                  <a:lnTo>
                    <a:pt x="385" y="858"/>
                  </a:lnTo>
                  <a:lnTo>
                    <a:pt x="384" y="859"/>
                  </a:lnTo>
                  <a:lnTo>
                    <a:pt x="382" y="859"/>
                  </a:lnTo>
                  <a:lnTo>
                    <a:pt x="382" y="860"/>
                  </a:lnTo>
                  <a:lnTo>
                    <a:pt x="384" y="860"/>
                  </a:lnTo>
                  <a:lnTo>
                    <a:pt x="385" y="860"/>
                  </a:lnTo>
                  <a:lnTo>
                    <a:pt x="386" y="861"/>
                  </a:lnTo>
                  <a:lnTo>
                    <a:pt x="387" y="862"/>
                  </a:lnTo>
                  <a:lnTo>
                    <a:pt x="388" y="863"/>
                  </a:lnTo>
                  <a:lnTo>
                    <a:pt x="389" y="864"/>
                  </a:lnTo>
                  <a:lnTo>
                    <a:pt x="389" y="866"/>
                  </a:lnTo>
                  <a:lnTo>
                    <a:pt x="387" y="866"/>
                  </a:lnTo>
                  <a:lnTo>
                    <a:pt x="385" y="866"/>
                  </a:lnTo>
                  <a:lnTo>
                    <a:pt x="384" y="865"/>
                  </a:lnTo>
                  <a:lnTo>
                    <a:pt x="383" y="865"/>
                  </a:lnTo>
                  <a:lnTo>
                    <a:pt x="383" y="866"/>
                  </a:lnTo>
                  <a:lnTo>
                    <a:pt x="384" y="867"/>
                  </a:lnTo>
                  <a:lnTo>
                    <a:pt x="385" y="867"/>
                  </a:lnTo>
                  <a:lnTo>
                    <a:pt x="386" y="867"/>
                  </a:lnTo>
                  <a:lnTo>
                    <a:pt x="387" y="867"/>
                  </a:lnTo>
                  <a:lnTo>
                    <a:pt x="388" y="867"/>
                  </a:lnTo>
                  <a:lnTo>
                    <a:pt x="389" y="867"/>
                  </a:lnTo>
                  <a:lnTo>
                    <a:pt x="390" y="867"/>
                  </a:lnTo>
                  <a:lnTo>
                    <a:pt x="391" y="866"/>
                  </a:lnTo>
                  <a:lnTo>
                    <a:pt x="391" y="865"/>
                  </a:lnTo>
                  <a:lnTo>
                    <a:pt x="392" y="865"/>
                  </a:lnTo>
                  <a:lnTo>
                    <a:pt x="393" y="866"/>
                  </a:lnTo>
                  <a:lnTo>
                    <a:pt x="394" y="866"/>
                  </a:lnTo>
                  <a:lnTo>
                    <a:pt x="395" y="867"/>
                  </a:lnTo>
                  <a:lnTo>
                    <a:pt x="397" y="867"/>
                  </a:lnTo>
                  <a:lnTo>
                    <a:pt x="398" y="867"/>
                  </a:lnTo>
                  <a:lnTo>
                    <a:pt x="402" y="868"/>
                  </a:lnTo>
                  <a:lnTo>
                    <a:pt x="403" y="868"/>
                  </a:lnTo>
                  <a:lnTo>
                    <a:pt x="404" y="869"/>
                  </a:lnTo>
                  <a:lnTo>
                    <a:pt x="405" y="869"/>
                  </a:lnTo>
                  <a:lnTo>
                    <a:pt x="406" y="870"/>
                  </a:lnTo>
                  <a:lnTo>
                    <a:pt x="406" y="871"/>
                  </a:lnTo>
                  <a:lnTo>
                    <a:pt x="406" y="872"/>
                  </a:lnTo>
                  <a:lnTo>
                    <a:pt x="406" y="873"/>
                  </a:lnTo>
                  <a:lnTo>
                    <a:pt x="406" y="876"/>
                  </a:lnTo>
                  <a:lnTo>
                    <a:pt x="405" y="877"/>
                  </a:lnTo>
                  <a:lnTo>
                    <a:pt x="405" y="876"/>
                  </a:lnTo>
                  <a:lnTo>
                    <a:pt x="404" y="876"/>
                  </a:lnTo>
                  <a:lnTo>
                    <a:pt x="404" y="877"/>
                  </a:lnTo>
                  <a:lnTo>
                    <a:pt x="403" y="878"/>
                  </a:lnTo>
                  <a:lnTo>
                    <a:pt x="402" y="878"/>
                  </a:lnTo>
                  <a:lnTo>
                    <a:pt x="401" y="878"/>
                  </a:lnTo>
                  <a:lnTo>
                    <a:pt x="401" y="877"/>
                  </a:lnTo>
                  <a:lnTo>
                    <a:pt x="399" y="877"/>
                  </a:lnTo>
                  <a:lnTo>
                    <a:pt x="399" y="875"/>
                  </a:lnTo>
                  <a:lnTo>
                    <a:pt x="398" y="875"/>
                  </a:lnTo>
                  <a:lnTo>
                    <a:pt x="398" y="876"/>
                  </a:lnTo>
                  <a:lnTo>
                    <a:pt x="398" y="877"/>
                  </a:lnTo>
                  <a:lnTo>
                    <a:pt x="398" y="878"/>
                  </a:lnTo>
                  <a:lnTo>
                    <a:pt x="399" y="879"/>
                  </a:lnTo>
                  <a:lnTo>
                    <a:pt x="399" y="878"/>
                  </a:lnTo>
                  <a:lnTo>
                    <a:pt x="401" y="878"/>
                  </a:lnTo>
                  <a:lnTo>
                    <a:pt x="401" y="879"/>
                  </a:lnTo>
                  <a:lnTo>
                    <a:pt x="399" y="881"/>
                  </a:lnTo>
                  <a:lnTo>
                    <a:pt x="398" y="881"/>
                  </a:lnTo>
                  <a:lnTo>
                    <a:pt x="397" y="881"/>
                  </a:lnTo>
                  <a:lnTo>
                    <a:pt x="396" y="881"/>
                  </a:lnTo>
                  <a:lnTo>
                    <a:pt x="398" y="882"/>
                  </a:lnTo>
                  <a:lnTo>
                    <a:pt x="399" y="882"/>
                  </a:lnTo>
                  <a:lnTo>
                    <a:pt x="399" y="883"/>
                  </a:lnTo>
                  <a:lnTo>
                    <a:pt x="399" y="884"/>
                  </a:lnTo>
                  <a:lnTo>
                    <a:pt x="398" y="884"/>
                  </a:lnTo>
                  <a:lnTo>
                    <a:pt x="397" y="884"/>
                  </a:lnTo>
                  <a:lnTo>
                    <a:pt x="395" y="885"/>
                  </a:lnTo>
                  <a:lnTo>
                    <a:pt x="394" y="884"/>
                  </a:lnTo>
                  <a:lnTo>
                    <a:pt x="393" y="883"/>
                  </a:lnTo>
                  <a:lnTo>
                    <a:pt x="392" y="883"/>
                  </a:lnTo>
                  <a:lnTo>
                    <a:pt x="391" y="883"/>
                  </a:lnTo>
                  <a:lnTo>
                    <a:pt x="390" y="883"/>
                  </a:lnTo>
                  <a:lnTo>
                    <a:pt x="390" y="882"/>
                  </a:lnTo>
                  <a:lnTo>
                    <a:pt x="389" y="880"/>
                  </a:lnTo>
                  <a:lnTo>
                    <a:pt x="390" y="880"/>
                  </a:lnTo>
                  <a:lnTo>
                    <a:pt x="391" y="879"/>
                  </a:lnTo>
                  <a:lnTo>
                    <a:pt x="392" y="878"/>
                  </a:lnTo>
                  <a:lnTo>
                    <a:pt x="392" y="877"/>
                  </a:lnTo>
                  <a:lnTo>
                    <a:pt x="391" y="877"/>
                  </a:lnTo>
                  <a:lnTo>
                    <a:pt x="389" y="879"/>
                  </a:lnTo>
                  <a:lnTo>
                    <a:pt x="388" y="880"/>
                  </a:lnTo>
                  <a:lnTo>
                    <a:pt x="388" y="881"/>
                  </a:lnTo>
                  <a:lnTo>
                    <a:pt x="389" y="886"/>
                  </a:lnTo>
                  <a:lnTo>
                    <a:pt x="389" y="887"/>
                  </a:lnTo>
                  <a:lnTo>
                    <a:pt x="389" y="888"/>
                  </a:lnTo>
                  <a:lnTo>
                    <a:pt x="388" y="888"/>
                  </a:lnTo>
                  <a:lnTo>
                    <a:pt x="387" y="888"/>
                  </a:lnTo>
                  <a:lnTo>
                    <a:pt x="386" y="887"/>
                  </a:lnTo>
                  <a:lnTo>
                    <a:pt x="385" y="886"/>
                  </a:lnTo>
                  <a:lnTo>
                    <a:pt x="384" y="886"/>
                  </a:lnTo>
                  <a:lnTo>
                    <a:pt x="382" y="885"/>
                  </a:lnTo>
                  <a:lnTo>
                    <a:pt x="381" y="885"/>
                  </a:lnTo>
                  <a:lnTo>
                    <a:pt x="380" y="885"/>
                  </a:lnTo>
                  <a:lnTo>
                    <a:pt x="379" y="884"/>
                  </a:lnTo>
                  <a:lnTo>
                    <a:pt x="378" y="885"/>
                  </a:lnTo>
                  <a:lnTo>
                    <a:pt x="376" y="885"/>
                  </a:lnTo>
                  <a:lnTo>
                    <a:pt x="375" y="884"/>
                  </a:lnTo>
                  <a:lnTo>
                    <a:pt x="375" y="883"/>
                  </a:lnTo>
                  <a:lnTo>
                    <a:pt x="374" y="881"/>
                  </a:lnTo>
                  <a:lnTo>
                    <a:pt x="375" y="880"/>
                  </a:lnTo>
                  <a:lnTo>
                    <a:pt x="376" y="880"/>
                  </a:lnTo>
                  <a:lnTo>
                    <a:pt x="377" y="880"/>
                  </a:lnTo>
                  <a:lnTo>
                    <a:pt x="379" y="879"/>
                  </a:lnTo>
                  <a:lnTo>
                    <a:pt x="380" y="879"/>
                  </a:lnTo>
                  <a:lnTo>
                    <a:pt x="378" y="878"/>
                  </a:lnTo>
                  <a:lnTo>
                    <a:pt x="377" y="878"/>
                  </a:lnTo>
                  <a:lnTo>
                    <a:pt x="375" y="879"/>
                  </a:lnTo>
                  <a:lnTo>
                    <a:pt x="375" y="878"/>
                  </a:lnTo>
                  <a:lnTo>
                    <a:pt x="375" y="877"/>
                  </a:lnTo>
                  <a:lnTo>
                    <a:pt x="378" y="873"/>
                  </a:lnTo>
                  <a:lnTo>
                    <a:pt x="378" y="872"/>
                  </a:lnTo>
                  <a:lnTo>
                    <a:pt x="377" y="872"/>
                  </a:lnTo>
                  <a:lnTo>
                    <a:pt x="376" y="872"/>
                  </a:lnTo>
                  <a:lnTo>
                    <a:pt x="375" y="873"/>
                  </a:lnTo>
                  <a:lnTo>
                    <a:pt x="374" y="875"/>
                  </a:lnTo>
                  <a:lnTo>
                    <a:pt x="374" y="876"/>
                  </a:lnTo>
                  <a:lnTo>
                    <a:pt x="373" y="876"/>
                  </a:lnTo>
                  <a:lnTo>
                    <a:pt x="372" y="876"/>
                  </a:lnTo>
                  <a:lnTo>
                    <a:pt x="372" y="877"/>
                  </a:lnTo>
                  <a:lnTo>
                    <a:pt x="372" y="879"/>
                  </a:lnTo>
                  <a:lnTo>
                    <a:pt x="372" y="880"/>
                  </a:lnTo>
                  <a:lnTo>
                    <a:pt x="371" y="880"/>
                  </a:lnTo>
                  <a:lnTo>
                    <a:pt x="369" y="880"/>
                  </a:lnTo>
                  <a:lnTo>
                    <a:pt x="367" y="879"/>
                  </a:lnTo>
                  <a:lnTo>
                    <a:pt x="366" y="879"/>
                  </a:lnTo>
                  <a:lnTo>
                    <a:pt x="365" y="880"/>
                  </a:lnTo>
                  <a:lnTo>
                    <a:pt x="363" y="880"/>
                  </a:lnTo>
                  <a:lnTo>
                    <a:pt x="366" y="881"/>
                  </a:lnTo>
                  <a:lnTo>
                    <a:pt x="367" y="881"/>
                  </a:lnTo>
                  <a:lnTo>
                    <a:pt x="371" y="882"/>
                  </a:lnTo>
                  <a:lnTo>
                    <a:pt x="372" y="882"/>
                  </a:lnTo>
                  <a:lnTo>
                    <a:pt x="373" y="883"/>
                  </a:lnTo>
                  <a:lnTo>
                    <a:pt x="372" y="884"/>
                  </a:lnTo>
                  <a:lnTo>
                    <a:pt x="372" y="886"/>
                  </a:lnTo>
                  <a:lnTo>
                    <a:pt x="370" y="887"/>
                  </a:lnTo>
                  <a:lnTo>
                    <a:pt x="369" y="887"/>
                  </a:lnTo>
                  <a:lnTo>
                    <a:pt x="368" y="887"/>
                  </a:lnTo>
                  <a:lnTo>
                    <a:pt x="368" y="884"/>
                  </a:lnTo>
                  <a:lnTo>
                    <a:pt x="367" y="883"/>
                  </a:lnTo>
                  <a:lnTo>
                    <a:pt x="366" y="882"/>
                  </a:lnTo>
                  <a:lnTo>
                    <a:pt x="366" y="883"/>
                  </a:lnTo>
                  <a:lnTo>
                    <a:pt x="366" y="885"/>
                  </a:lnTo>
                  <a:lnTo>
                    <a:pt x="367" y="886"/>
                  </a:lnTo>
                  <a:lnTo>
                    <a:pt x="367" y="887"/>
                  </a:lnTo>
                  <a:lnTo>
                    <a:pt x="367" y="888"/>
                  </a:lnTo>
                  <a:lnTo>
                    <a:pt x="368" y="889"/>
                  </a:lnTo>
                  <a:lnTo>
                    <a:pt x="368" y="891"/>
                  </a:lnTo>
                  <a:lnTo>
                    <a:pt x="369" y="893"/>
                  </a:lnTo>
                  <a:lnTo>
                    <a:pt x="369" y="894"/>
                  </a:lnTo>
                  <a:lnTo>
                    <a:pt x="368" y="894"/>
                  </a:lnTo>
                  <a:lnTo>
                    <a:pt x="367" y="892"/>
                  </a:lnTo>
                  <a:lnTo>
                    <a:pt x="367" y="891"/>
                  </a:lnTo>
                  <a:lnTo>
                    <a:pt x="366" y="891"/>
                  </a:lnTo>
                  <a:lnTo>
                    <a:pt x="365" y="889"/>
                  </a:lnTo>
                  <a:lnTo>
                    <a:pt x="365" y="888"/>
                  </a:lnTo>
                  <a:lnTo>
                    <a:pt x="365" y="889"/>
                  </a:lnTo>
                  <a:lnTo>
                    <a:pt x="363" y="889"/>
                  </a:lnTo>
                  <a:lnTo>
                    <a:pt x="363" y="891"/>
                  </a:lnTo>
                  <a:lnTo>
                    <a:pt x="363" y="892"/>
                  </a:lnTo>
                  <a:lnTo>
                    <a:pt x="365" y="893"/>
                  </a:lnTo>
                  <a:lnTo>
                    <a:pt x="365" y="894"/>
                  </a:lnTo>
                  <a:lnTo>
                    <a:pt x="365" y="895"/>
                  </a:lnTo>
                  <a:lnTo>
                    <a:pt x="363" y="895"/>
                  </a:lnTo>
                  <a:lnTo>
                    <a:pt x="362" y="896"/>
                  </a:lnTo>
                  <a:lnTo>
                    <a:pt x="362" y="895"/>
                  </a:lnTo>
                  <a:lnTo>
                    <a:pt x="362" y="894"/>
                  </a:lnTo>
                  <a:lnTo>
                    <a:pt x="362" y="892"/>
                  </a:lnTo>
                  <a:lnTo>
                    <a:pt x="361" y="889"/>
                  </a:lnTo>
                  <a:lnTo>
                    <a:pt x="360" y="888"/>
                  </a:lnTo>
                  <a:lnTo>
                    <a:pt x="360" y="887"/>
                  </a:lnTo>
                  <a:lnTo>
                    <a:pt x="360" y="886"/>
                  </a:lnTo>
                  <a:lnTo>
                    <a:pt x="359" y="887"/>
                  </a:lnTo>
                  <a:lnTo>
                    <a:pt x="359" y="888"/>
                  </a:lnTo>
                  <a:lnTo>
                    <a:pt x="359" y="889"/>
                  </a:lnTo>
                  <a:lnTo>
                    <a:pt x="359" y="890"/>
                  </a:lnTo>
                  <a:lnTo>
                    <a:pt x="360" y="891"/>
                  </a:lnTo>
                  <a:lnTo>
                    <a:pt x="360" y="893"/>
                  </a:lnTo>
                  <a:lnTo>
                    <a:pt x="360" y="894"/>
                  </a:lnTo>
                  <a:lnTo>
                    <a:pt x="360" y="895"/>
                  </a:lnTo>
                  <a:lnTo>
                    <a:pt x="360" y="896"/>
                  </a:lnTo>
                  <a:lnTo>
                    <a:pt x="359" y="896"/>
                  </a:lnTo>
                  <a:lnTo>
                    <a:pt x="358" y="895"/>
                  </a:lnTo>
                  <a:lnTo>
                    <a:pt x="357" y="894"/>
                  </a:lnTo>
                  <a:lnTo>
                    <a:pt x="355" y="893"/>
                  </a:lnTo>
                  <a:lnTo>
                    <a:pt x="351" y="892"/>
                  </a:lnTo>
                  <a:lnTo>
                    <a:pt x="348" y="891"/>
                  </a:lnTo>
                  <a:lnTo>
                    <a:pt x="347" y="891"/>
                  </a:lnTo>
                  <a:lnTo>
                    <a:pt x="346" y="891"/>
                  </a:lnTo>
                  <a:lnTo>
                    <a:pt x="345" y="891"/>
                  </a:lnTo>
                  <a:lnTo>
                    <a:pt x="344" y="888"/>
                  </a:lnTo>
                  <a:lnTo>
                    <a:pt x="343" y="887"/>
                  </a:lnTo>
                  <a:lnTo>
                    <a:pt x="342" y="887"/>
                  </a:lnTo>
                  <a:lnTo>
                    <a:pt x="342" y="886"/>
                  </a:lnTo>
                  <a:lnTo>
                    <a:pt x="331" y="888"/>
                  </a:lnTo>
                  <a:lnTo>
                    <a:pt x="307" y="882"/>
                  </a:lnTo>
                  <a:lnTo>
                    <a:pt x="138" y="1021"/>
                  </a:lnTo>
                  <a:lnTo>
                    <a:pt x="134" y="1023"/>
                  </a:lnTo>
                  <a:lnTo>
                    <a:pt x="134" y="1024"/>
                  </a:lnTo>
                  <a:lnTo>
                    <a:pt x="133" y="1024"/>
                  </a:lnTo>
                  <a:lnTo>
                    <a:pt x="129" y="1024"/>
                  </a:lnTo>
                  <a:lnTo>
                    <a:pt x="128" y="1023"/>
                  </a:lnTo>
                  <a:lnTo>
                    <a:pt x="127" y="1023"/>
                  </a:lnTo>
                  <a:lnTo>
                    <a:pt x="128" y="1022"/>
                  </a:lnTo>
                  <a:lnTo>
                    <a:pt x="127" y="1020"/>
                  </a:lnTo>
                  <a:lnTo>
                    <a:pt x="127" y="1019"/>
                  </a:lnTo>
                  <a:lnTo>
                    <a:pt x="126" y="1019"/>
                  </a:lnTo>
                  <a:lnTo>
                    <a:pt x="125" y="1020"/>
                  </a:lnTo>
                  <a:lnTo>
                    <a:pt x="124" y="1020"/>
                  </a:lnTo>
                  <a:lnTo>
                    <a:pt x="125" y="1018"/>
                  </a:lnTo>
                  <a:lnTo>
                    <a:pt x="124" y="1018"/>
                  </a:lnTo>
                  <a:lnTo>
                    <a:pt x="125" y="1017"/>
                  </a:lnTo>
                  <a:lnTo>
                    <a:pt x="126" y="1016"/>
                  </a:lnTo>
                  <a:lnTo>
                    <a:pt x="128" y="1015"/>
                  </a:lnTo>
                  <a:lnTo>
                    <a:pt x="129" y="1015"/>
                  </a:lnTo>
                  <a:lnTo>
                    <a:pt x="129" y="1014"/>
                  </a:lnTo>
                  <a:lnTo>
                    <a:pt x="131" y="1011"/>
                  </a:lnTo>
                  <a:lnTo>
                    <a:pt x="133" y="1010"/>
                  </a:lnTo>
                  <a:lnTo>
                    <a:pt x="132" y="1009"/>
                  </a:lnTo>
                  <a:lnTo>
                    <a:pt x="131" y="1009"/>
                  </a:lnTo>
                  <a:lnTo>
                    <a:pt x="130" y="1010"/>
                  </a:lnTo>
                  <a:lnTo>
                    <a:pt x="129" y="1011"/>
                  </a:lnTo>
                  <a:lnTo>
                    <a:pt x="128" y="1011"/>
                  </a:lnTo>
                  <a:lnTo>
                    <a:pt x="126" y="1013"/>
                  </a:lnTo>
                  <a:lnTo>
                    <a:pt x="125" y="1014"/>
                  </a:lnTo>
                  <a:lnTo>
                    <a:pt x="126" y="1014"/>
                  </a:lnTo>
                  <a:lnTo>
                    <a:pt x="127" y="1014"/>
                  </a:lnTo>
                  <a:lnTo>
                    <a:pt x="127" y="1013"/>
                  </a:lnTo>
                  <a:lnTo>
                    <a:pt x="129" y="1012"/>
                  </a:lnTo>
                  <a:lnTo>
                    <a:pt x="129" y="1013"/>
                  </a:lnTo>
                  <a:lnTo>
                    <a:pt x="128" y="1013"/>
                  </a:lnTo>
                  <a:lnTo>
                    <a:pt x="128" y="1014"/>
                  </a:lnTo>
                  <a:lnTo>
                    <a:pt x="127" y="1014"/>
                  </a:lnTo>
                  <a:lnTo>
                    <a:pt x="127" y="1015"/>
                  </a:lnTo>
                  <a:lnTo>
                    <a:pt x="126" y="1015"/>
                  </a:lnTo>
                  <a:lnTo>
                    <a:pt x="125" y="1016"/>
                  </a:lnTo>
                  <a:lnTo>
                    <a:pt x="124" y="1016"/>
                  </a:lnTo>
                  <a:lnTo>
                    <a:pt x="123" y="1017"/>
                  </a:lnTo>
                  <a:lnTo>
                    <a:pt x="122" y="1017"/>
                  </a:lnTo>
                  <a:lnTo>
                    <a:pt x="121" y="1016"/>
                  </a:lnTo>
                  <a:lnTo>
                    <a:pt x="120" y="1016"/>
                  </a:lnTo>
                  <a:lnTo>
                    <a:pt x="118" y="1018"/>
                  </a:lnTo>
                  <a:lnTo>
                    <a:pt x="118" y="1017"/>
                  </a:lnTo>
                  <a:lnTo>
                    <a:pt x="117" y="1016"/>
                  </a:lnTo>
                  <a:lnTo>
                    <a:pt x="117" y="1014"/>
                  </a:lnTo>
                  <a:lnTo>
                    <a:pt x="120" y="1012"/>
                  </a:lnTo>
                  <a:lnTo>
                    <a:pt x="120" y="1011"/>
                  </a:lnTo>
                  <a:lnTo>
                    <a:pt x="121" y="1009"/>
                  </a:lnTo>
                  <a:lnTo>
                    <a:pt x="122" y="1008"/>
                  </a:lnTo>
                  <a:lnTo>
                    <a:pt x="123" y="1007"/>
                  </a:lnTo>
                  <a:lnTo>
                    <a:pt x="122" y="1006"/>
                  </a:lnTo>
                  <a:lnTo>
                    <a:pt x="122" y="1007"/>
                  </a:lnTo>
                  <a:lnTo>
                    <a:pt x="121" y="1007"/>
                  </a:lnTo>
                  <a:lnTo>
                    <a:pt x="119" y="1009"/>
                  </a:lnTo>
                  <a:lnTo>
                    <a:pt x="119" y="1011"/>
                  </a:lnTo>
                  <a:lnTo>
                    <a:pt x="118" y="1012"/>
                  </a:lnTo>
                  <a:lnTo>
                    <a:pt x="116" y="1013"/>
                  </a:lnTo>
                  <a:lnTo>
                    <a:pt x="115" y="1013"/>
                  </a:lnTo>
                  <a:lnTo>
                    <a:pt x="115" y="1010"/>
                  </a:lnTo>
                  <a:lnTo>
                    <a:pt x="114" y="1008"/>
                  </a:lnTo>
                  <a:lnTo>
                    <a:pt x="114" y="1007"/>
                  </a:lnTo>
                  <a:lnTo>
                    <a:pt x="114" y="1006"/>
                  </a:lnTo>
                  <a:lnTo>
                    <a:pt x="117" y="1005"/>
                  </a:lnTo>
                  <a:lnTo>
                    <a:pt x="119" y="1004"/>
                  </a:lnTo>
                  <a:lnTo>
                    <a:pt x="119" y="1003"/>
                  </a:lnTo>
                  <a:lnTo>
                    <a:pt x="119" y="1002"/>
                  </a:lnTo>
                  <a:lnTo>
                    <a:pt x="120" y="1002"/>
                  </a:lnTo>
                  <a:lnTo>
                    <a:pt x="120" y="1001"/>
                  </a:lnTo>
                  <a:lnTo>
                    <a:pt x="118" y="1001"/>
                  </a:lnTo>
                  <a:lnTo>
                    <a:pt x="119" y="1000"/>
                  </a:lnTo>
                  <a:lnTo>
                    <a:pt x="120" y="998"/>
                  </a:lnTo>
                  <a:lnTo>
                    <a:pt x="121" y="997"/>
                  </a:lnTo>
                  <a:lnTo>
                    <a:pt x="124" y="996"/>
                  </a:lnTo>
                  <a:lnTo>
                    <a:pt x="127" y="997"/>
                  </a:lnTo>
                  <a:lnTo>
                    <a:pt x="128" y="997"/>
                  </a:lnTo>
                  <a:lnTo>
                    <a:pt x="128" y="996"/>
                  </a:lnTo>
                  <a:lnTo>
                    <a:pt x="127" y="996"/>
                  </a:lnTo>
                  <a:lnTo>
                    <a:pt x="126" y="996"/>
                  </a:lnTo>
                  <a:lnTo>
                    <a:pt x="125" y="995"/>
                  </a:lnTo>
                  <a:lnTo>
                    <a:pt x="124" y="995"/>
                  </a:lnTo>
                  <a:lnTo>
                    <a:pt x="122" y="995"/>
                  </a:lnTo>
                  <a:lnTo>
                    <a:pt x="121" y="996"/>
                  </a:lnTo>
                  <a:lnTo>
                    <a:pt x="119" y="997"/>
                  </a:lnTo>
                  <a:lnTo>
                    <a:pt x="119" y="996"/>
                  </a:lnTo>
                  <a:lnTo>
                    <a:pt x="118" y="995"/>
                  </a:lnTo>
                  <a:lnTo>
                    <a:pt x="117" y="996"/>
                  </a:lnTo>
                  <a:lnTo>
                    <a:pt x="117" y="997"/>
                  </a:lnTo>
                  <a:lnTo>
                    <a:pt x="116" y="1002"/>
                  </a:lnTo>
                  <a:lnTo>
                    <a:pt x="116" y="1003"/>
                  </a:lnTo>
                  <a:lnTo>
                    <a:pt x="114" y="1004"/>
                  </a:lnTo>
                  <a:lnTo>
                    <a:pt x="114" y="1003"/>
                  </a:lnTo>
                  <a:lnTo>
                    <a:pt x="114" y="1002"/>
                  </a:lnTo>
                  <a:lnTo>
                    <a:pt x="112" y="1002"/>
                  </a:lnTo>
                  <a:lnTo>
                    <a:pt x="112" y="1003"/>
                  </a:lnTo>
                  <a:lnTo>
                    <a:pt x="111" y="1003"/>
                  </a:lnTo>
                  <a:lnTo>
                    <a:pt x="111" y="1004"/>
                  </a:lnTo>
                  <a:lnTo>
                    <a:pt x="112" y="1005"/>
                  </a:lnTo>
                  <a:lnTo>
                    <a:pt x="111" y="1005"/>
                  </a:lnTo>
                  <a:lnTo>
                    <a:pt x="110" y="1007"/>
                  </a:lnTo>
                  <a:lnTo>
                    <a:pt x="109" y="1007"/>
                  </a:lnTo>
                  <a:lnTo>
                    <a:pt x="107" y="1007"/>
                  </a:lnTo>
                  <a:lnTo>
                    <a:pt x="107" y="1006"/>
                  </a:lnTo>
                  <a:lnTo>
                    <a:pt x="107" y="1005"/>
                  </a:lnTo>
                  <a:lnTo>
                    <a:pt x="106" y="1006"/>
                  </a:lnTo>
                  <a:lnTo>
                    <a:pt x="106" y="1005"/>
                  </a:lnTo>
                  <a:lnTo>
                    <a:pt x="105" y="1005"/>
                  </a:lnTo>
                  <a:lnTo>
                    <a:pt x="105" y="1006"/>
                  </a:lnTo>
                  <a:lnTo>
                    <a:pt x="104" y="1006"/>
                  </a:lnTo>
                  <a:lnTo>
                    <a:pt x="101" y="1007"/>
                  </a:lnTo>
                  <a:lnTo>
                    <a:pt x="102" y="1006"/>
                  </a:lnTo>
                  <a:lnTo>
                    <a:pt x="101" y="1006"/>
                  </a:lnTo>
                  <a:lnTo>
                    <a:pt x="99" y="1004"/>
                  </a:lnTo>
                  <a:lnTo>
                    <a:pt x="100" y="1003"/>
                  </a:lnTo>
                  <a:lnTo>
                    <a:pt x="101" y="1002"/>
                  </a:lnTo>
                  <a:lnTo>
                    <a:pt x="101" y="1001"/>
                  </a:lnTo>
                  <a:lnTo>
                    <a:pt x="99" y="1002"/>
                  </a:lnTo>
                  <a:lnTo>
                    <a:pt x="99" y="1000"/>
                  </a:lnTo>
                  <a:lnTo>
                    <a:pt x="100" y="1000"/>
                  </a:lnTo>
                  <a:lnTo>
                    <a:pt x="101" y="1000"/>
                  </a:lnTo>
                  <a:lnTo>
                    <a:pt x="102" y="998"/>
                  </a:lnTo>
                  <a:lnTo>
                    <a:pt x="103" y="998"/>
                  </a:lnTo>
                  <a:lnTo>
                    <a:pt x="102" y="998"/>
                  </a:lnTo>
                  <a:lnTo>
                    <a:pt x="101" y="998"/>
                  </a:lnTo>
                  <a:lnTo>
                    <a:pt x="99" y="1000"/>
                  </a:lnTo>
                  <a:lnTo>
                    <a:pt x="98" y="1001"/>
                  </a:lnTo>
                  <a:lnTo>
                    <a:pt x="96" y="1003"/>
                  </a:lnTo>
                  <a:lnTo>
                    <a:pt x="96" y="1002"/>
                  </a:lnTo>
                  <a:lnTo>
                    <a:pt x="96" y="1001"/>
                  </a:lnTo>
                  <a:lnTo>
                    <a:pt x="95" y="1001"/>
                  </a:lnTo>
                  <a:lnTo>
                    <a:pt x="96" y="1000"/>
                  </a:lnTo>
                  <a:lnTo>
                    <a:pt x="98" y="996"/>
                  </a:lnTo>
                  <a:lnTo>
                    <a:pt x="99" y="996"/>
                  </a:lnTo>
                  <a:lnTo>
                    <a:pt x="101" y="996"/>
                  </a:lnTo>
                  <a:lnTo>
                    <a:pt x="103" y="996"/>
                  </a:lnTo>
                  <a:lnTo>
                    <a:pt x="104" y="996"/>
                  </a:lnTo>
                  <a:lnTo>
                    <a:pt x="106" y="996"/>
                  </a:lnTo>
                  <a:lnTo>
                    <a:pt x="108" y="996"/>
                  </a:lnTo>
                  <a:lnTo>
                    <a:pt x="107" y="995"/>
                  </a:lnTo>
                  <a:lnTo>
                    <a:pt x="105" y="995"/>
                  </a:lnTo>
                  <a:lnTo>
                    <a:pt x="105" y="994"/>
                  </a:lnTo>
                  <a:lnTo>
                    <a:pt x="104" y="994"/>
                  </a:lnTo>
                  <a:lnTo>
                    <a:pt x="103" y="995"/>
                  </a:lnTo>
                  <a:lnTo>
                    <a:pt x="102" y="995"/>
                  </a:lnTo>
                  <a:lnTo>
                    <a:pt x="101" y="995"/>
                  </a:lnTo>
                  <a:lnTo>
                    <a:pt x="101" y="994"/>
                  </a:lnTo>
                  <a:lnTo>
                    <a:pt x="103" y="992"/>
                  </a:lnTo>
                  <a:lnTo>
                    <a:pt x="104" y="991"/>
                  </a:lnTo>
                  <a:lnTo>
                    <a:pt x="104" y="990"/>
                  </a:lnTo>
                  <a:lnTo>
                    <a:pt x="105" y="990"/>
                  </a:lnTo>
                  <a:lnTo>
                    <a:pt x="106" y="991"/>
                  </a:lnTo>
                  <a:lnTo>
                    <a:pt x="107" y="991"/>
                  </a:lnTo>
                  <a:lnTo>
                    <a:pt x="108" y="991"/>
                  </a:lnTo>
                  <a:lnTo>
                    <a:pt x="109" y="991"/>
                  </a:lnTo>
                  <a:lnTo>
                    <a:pt x="110" y="991"/>
                  </a:lnTo>
                  <a:lnTo>
                    <a:pt x="110" y="990"/>
                  </a:lnTo>
                  <a:lnTo>
                    <a:pt x="110" y="989"/>
                  </a:lnTo>
                  <a:lnTo>
                    <a:pt x="109" y="990"/>
                  </a:lnTo>
                  <a:lnTo>
                    <a:pt x="108" y="990"/>
                  </a:lnTo>
                  <a:lnTo>
                    <a:pt x="107" y="990"/>
                  </a:lnTo>
                  <a:lnTo>
                    <a:pt x="106" y="989"/>
                  </a:lnTo>
                  <a:lnTo>
                    <a:pt x="105" y="989"/>
                  </a:lnTo>
                  <a:lnTo>
                    <a:pt x="104" y="989"/>
                  </a:lnTo>
                  <a:lnTo>
                    <a:pt x="103" y="988"/>
                  </a:lnTo>
                  <a:lnTo>
                    <a:pt x="101" y="988"/>
                  </a:lnTo>
                  <a:lnTo>
                    <a:pt x="101" y="987"/>
                  </a:lnTo>
                  <a:lnTo>
                    <a:pt x="100" y="987"/>
                  </a:lnTo>
                  <a:lnTo>
                    <a:pt x="101" y="985"/>
                  </a:lnTo>
                  <a:lnTo>
                    <a:pt x="99" y="986"/>
                  </a:lnTo>
                  <a:lnTo>
                    <a:pt x="96" y="986"/>
                  </a:lnTo>
                  <a:lnTo>
                    <a:pt x="96" y="985"/>
                  </a:lnTo>
                  <a:lnTo>
                    <a:pt x="98" y="983"/>
                  </a:lnTo>
                  <a:lnTo>
                    <a:pt x="99" y="982"/>
                  </a:lnTo>
                  <a:lnTo>
                    <a:pt x="98" y="982"/>
                  </a:lnTo>
                  <a:lnTo>
                    <a:pt x="97" y="982"/>
                  </a:lnTo>
                  <a:lnTo>
                    <a:pt x="97" y="983"/>
                  </a:lnTo>
                  <a:lnTo>
                    <a:pt x="96" y="982"/>
                  </a:lnTo>
                  <a:lnTo>
                    <a:pt x="95" y="984"/>
                  </a:lnTo>
                  <a:lnTo>
                    <a:pt x="94" y="984"/>
                  </a:lnTo>
                  <a:lnTo>
                    <a:pt x="94" y="985"/>
                  </a:lnTo>
                  <a:lnTo>
                    <a:pt x="93" y="985"/>
                  </a:lnTo>
                  <a:lnTo>
                    <a:pt x="90" y="986"/>
                  </a:lnTo>
                  <a:lnTo>
                    <a:pt x="90" y="985"/>
                  </a:lnTo>
                  <a:lnTo>
                    <a:pt x="89" y="986"/>
                  </a:lnTo>
                  <a:lnTo>
                    <a:pt x="88" y="986"/>
                  </a:lnTo>
                  <a:lnTo>
                    <a:pt x="88" y="984"/>
                  </a:lnTo>
                  <a:lnTo>
                    <a:pt x="89" y="984"/>
                  </a:lnTo>
                  <a:lnTo>
                    <a:pt x="90" y="983"/>
                  </a:lnTo>
                  <a:lnTo>
                    <a:pt x="89" y="983"/>
                  </a:lnTo>
                  <a:lnTo>
                    <a:pt x="88" y="983"/>
                  </a:lnTo>
                  <a:lnTo>
                    <a:pt x="87" y="983"/>
                  </a:lnTo>
                  <a:lnTo>
                    <a:pt x="86" y="985"/>
                  </a:lnTo>
                  <a:lnTo>
                    <a:pt x="84" y="986"/>
                  </a:lnTo>
                  <a:lnTo>
                    <a:pt x="83" y="985"/>
                  </a:lnTo>
                  <a:lnTo>
                    <a:pt x="84" y="985"/>
                  </a:lnTo>
                  <a:lnTo>
                    <a:pt x="85" y="983"/>
                  </a:lnTo>
                  <a:lnTo>
                    <a:pt x="83" y="983"/>
                  </a:lnTo>
                  <a:lnTo>
                    <a:pt x="83" y="982"/>
                  </a:lnTo>
                  <a:lnTo>
                    <a:pt x="82" y="982"/>
                  </a:lnTo>
                  <a:lnTo>
                    <a:pt x="81" y="983"/>
                  </a:lnTo>
                  <a:lnTo>
                    <a:pt x="80" y="983"/>
                  </a:lnTo>
                  <a:lnTo>
                    <a:pt x="80" y="982"/>
                  </a:lnTo>
                  <a:lnTo>
                    <a:pt x="82" y="982"/>
                  </a:lnTo>
                  <a:lnTo>
                    <a:pt x="82" y="981"/>
                  </a:lnTo>
                  <a:lnTo>
                    <a:pt x="83" y="981"/>
                  </a:lnTo>
                  <a:lnTo>
                    <a:pt x="88" y="980"/>
                  </a:lnTo>
                  <a:lnTo>
                    <a:pt x="89" y="979"/>
                  </a:lnTo>
                  <a:lnTo>
                    <a:pt x="91" y="979"/>
                  </a:lnTo>
                  <a:lnTo>
                    <a:pt x="92" y="979"/>
                  </a:lnTo>
                  <a:lnTo>
                    <a:pt x="93" y="979"/>
                  </a:lnTo>
                  <a:lnTo>
                    <a:pt x="93" y="980"/>
                  </a:lnTo>
                  <a:lnTo>
                    <a:pt x="94" y="980"/>
                  </a:lnTo>
                  <a:lnTo>
                    <a:pt x="95" y="980"/>
                  </a:lnTo>
                  <a:lnTo>
                    <a:pt x="97" y="978"/>
                  </a:lnTo>
                  <a:lnTo>
                    <a:pt x="98" y="978"/>
                  </a:lnTo>
                  <a:lnTo>
                    <a:pt x="99" y="978"/>
                  </a:lnTo>
                  <a:lnTo>
                    <a:pt x="101" y="976"/>
                  </a:lnTo>
                  <a:lnTo>
                    <a:pt x="103" y="976"/>
                  </a:lnTo>
                  <a:lnTo>
                    <a:pt x="104" y="976"/>
                  </a:lnTo>
                  <a:lnTo>
                    <a:pt x="107" y="976"/>
                  </a:lnTo>
                  <a:lnTo>
                    <a:pt x="108" y="976"/>
                  </a:lnTo>
                  <a:lnTo>
                    <a:pt x="111" y="976"/>
                  </a:lnTo>
                  <a:lnTo>
                    <a:pt x="115" y="976"/>
                  </a:lnTo>
                  <a:lnTo>
                    <a:pt x="116" y="976"/>
                  </a:lnTo>
                  <a:lnTo>
                    <a:pt x="117" y="976"/>
                  </a:lnTo>
                  <a:lnTo>
                    <a:pt x="117" y="975"/>
                  </a:lnTo>
                  <a:lnTo>
                    <a:pt x="116" y="975"/>
                  </a:lnTo>
                  <a:lnTo>
                    <a:pt x="114" y="975"/>
                  </a:lnTo>
                  <a:lnTo>
                    <a:pt x="111" y="975"/>
                  </a:lnTo>
                  <a:lnTo>
                    <a:pt x="109" y="974"/>
                  </a:lnTo>
                  <a:lnTo>
                    <a:pt x="107" y="975"/>
                  </a:lnTo>
                  <a:lnTo>
                    <a:pt x="106" y="975"/>
                  </a:lnTo>
                  <a:lnTo>
                    <a:pt x="106" y="974"/>
                  </a:lnTo>
                  <a:lnTo>
                    <a:pt x="107" y="974"/>
                  </a:lnTo>
                  <a:lnTo>
                    <a:pt x="108" y="974"/>
                  </a:lnTo>
                  <a:lnTo>
                    <a:pt x="111" y="973"/>
                  </a:lnTo>
                  <a:lnTo>
                    <a:pt x="112" y="973"/>
                  </a:lnTo>
                  <a:lnTo>
                    <a:pt x="114" y="972"/>
                  </a:lnTo>
                  <a:lnTo>
                    <a:pt x="114" y="971"/>
                  </a:lnTo>
                  <a:lnTo>
                    <a:pt x="114" y="970"/>
                  </a:lnTo>
                  <a:lnTo>
                    <a:pt x="111" y="970"/>
                  </a:lnTo>
                  <a:lnTo>
                    <a:pt x="109" y="971"/>
                  </a:lnTo>
                  <a:lnTo>
                    <a:pt x="104" y="973"/>
                  </a:lnTo>
                  <a:lnTo>
                    <a:pt x="102" y="974"/>
                  </a:lnTo>
                  <a:lnTo>
                    <a:pt x="100" y="974"/>
                  </a:lnTo>
                  <a:lnTo>
                    <a:pt x="99" y="974"/>
                  </a:lnTo>
                  <a:lnTo>
                    <a:pt x="96" y="976"/>
                  </a:lnTo>
                  <a:lnTo>
                    <a:pt x="93" y="977"/>
                  </a:lnTo>
                  <a:lnTo>
                    <a:pt x="92" y="977"/>
                  </a:lnTo>
                  <a:lnTo>
                    <a:pt x="91" y="977"/>
                  </a:lnTo>
                  <a:lnTo>
                    <a:pt x="87" y="977"/>
                  </a:lnTo>
                  <a:lnTo>
                    <a:pt x="87" y="978"/>
                  </a:lnTo>
                  <a:lnTo>
                    <a:pt x="86" y="978"/>
                  </a:lnTo>
                  <a:lnTo>
                    <a:pt x="83" y="978"/>
                  </a:lnTo>
                  <a:lnTo>
                    <a:pt x="83" y="977"/>
                  </a:lnTo>
                  <a:lnTo>
                    <a:pt x="84" y="976"/>
                  </a:lnTo>
                  <a:lnTo>
                    <a:pt x="80" y="975"/>
                  </a:lnTo>
                  <a:lnTo>
                    <a:pt x="79" y="975"/>
                  </a:lnTo>
                  <a:lnTo>
                    <a:pt x="79" y="974"/>
                  </a:lnTo>
                  <a:lnTo>
                    <a:pt x="80" y="973"/>
                  </a:lnTo>
                  <a:lnTo>
                    <a:pt x="80" y="972"/>
                  </a:lnTo>
                  <a:lnTo>
                    <a:pt x="81" y="972"/>
                  </a:lnTo>
                  <a:lnTo>
                    <a:pt x="86" y="972"/>
                  </a:lnTo>
                  <a:lnTo>
                    <a:pt x="89" y="972"/>
                  </a:lnTo>
                  <a:lnTo>
                    <a:pt x="89" y="971"/>
                  </a:lnTo>
                  <a:lnTo>
                    <a:pt x="80" y="971"/>
                  </a:lnTo>
                  <a:lnTo>
                    <a:pt x="80" y="970"/>
                  </a:lnTo>
                  <a:lnTo>
                    <a:pt x="80" y="969"/>
                  </a:lnTo>
                  <a:lnTo>
                    <a:pt x="79" y="969"/>
                  </a:lnTo>
                  <a:lnTo>
                    <a:pt x="79" y="970"/>
                  </a:lnTo>
                  <a:lnTo>
                    <a:pt x="78" y="970"/>
                  </a:lnTo>
                  <a:lnTo>
                    <a:pt x="75" y="969"/>
                  </a:lnTo>
                  <a:lnTo>
                    <a:pt x="74" y="969"/>
                  </a:lnTo>
                  <a:lnTo>
                    <a:pt x="73" y="969"/>
                  </a:lnTo>
                  <a:lnTo>
                    <a:pt x="73" y="967"/>
                  </a:lnTo>
                  <a:lnTo>
                    <a:pt x="73" y="966"/>
                  </a:lnTo>
                  <a:lnTo>
                    <a:pt x="73" y="965"/>
                  </a:lnTo>
                  <a:lnTo>
                    <a:pt x="74" y="965"/>
                  </a:lnTo>
                  <a:lnTo>
                    <a:pt x="73" y="964"/>
                  </a:lnTo>
                  <a:lnTo>
                    <a:pt x="74" y="964"/>
                  </a:lnTo>
                  <a:lnTo>
                    <a:pt x="74" y="963"/>
                  </a:lnTo>
                  <a:lnTo>
                    <a:pt x="75" y="963"/>
                  </a:lnTo>
                  <a:lnTo>
                    <a:pt x="78" y="964"/>
                  </a:lnTo>
                  <a:lnTo>
                    <a:pt x="79" y="964"/>
                  </a:lnTo>
                  <a:lnTo>
                    <a:pt x="80" y="964"/>
                  </a:lnTo>
                  <a:lnTo>
                    <a:pt x="81" y="964"/>
                  </a:lnTo>
                  <a:lnTo>
                    <a:pt x="84" y="965"/>
                  </a:lnTo>
                  <a:lnTo>
                    <a:pt x="85" y="966"/>
                  </a:lnTo>
                  <a:lnTo>
                    <a:pt x="86" y="965"/>
                  </a:lnTo>
                  <a:lnTo>
                    <a:pt x="86" y="966"/>
                  </a:lnTo>
                  <a:lnTo>
                    <a:pt x="87" y="966"/>
                  </a:lnTo>
                  <a:lnTo>
                    <a:pt x="87" y="967"/>
                  </a:lnTo>
                  <a:lnTo>
                    <a:pt x="88" y="967"/>
                  </a:lnTo>
                  <a:lnTo>
                    <a:pt x="93" y="966"/>
                  </a:lnTo>
                  <a:lnTo>
                    <a:pt x="98" y="966"/>
                  </a:lnTo>
                  <a:lnTo>
                    <a:pt x="99" y="966"/>
                  </a:lnTo>
                  <a:lnTo>
                    <a:pt x="99" y="965"/>
                  </a:lnTo>
                  <a:lnTo>
                    <a:pt x="100" y="964"/>
                  </a:lnTo>
                  <a:lnTo>
                    <a:pt x="102" y="965"/>
                  </a:lnTo>
                  <a:lnTo>
                    <a:pt x="103" y="964"/>
                  </a:lnTo>
                  <a:lnTo>
                    <a:pt x="103" y="963"/>
                  </a:lnTo>
                  <a:lnTo>
                    <a:pt x="100" y="962"/>
                  </a:lnTo>
                  <a:lnTo>
                    <a:pt x="99" y="963"/>
                  </a:lnTo>
                  <a:lnTo>
                    <a:pt x="99" y="964"/>
                  </a:lnTo>
                  <a:lnTo>
                    <a:pt x="98" y="964"/>
                  </a:lnTo>
                  <a:lnTo>
                    <a:pt x="96" y="964"/>
                  </a:lnTo>
                  <a:lnTo>
                    <a:pt x="91" y="964"/>
                  </a:lnTo>
                  <a:lnTo>
                    <a:pt x="89" y="964"/>
                  </a:lnTo>
                  <a:lnTo>
                    <a:pt x="86" y="964"/>
                  </a:lnTo>
                  <a:lnTo>
                    <a:pt x="85" y="963"/>
                  </a:lnTo>
                  <a:lnTo>
                    <a:pt x="86" y="963"/>
                  </a:lnTo>
                  <a:lnTo>
                    <a:pt x="87" y="963"/>
                  </a:lnTo>
                  <a:lnTo>
                    <a:pt x="89" y="962"/>
                  </a:lnTo>
                  <a:lnTo>
                    <a:pt x="88" y="962"/>
                  </a:lnTo>
                  <a:lnTo>
                    <a:pt x="89" y="961"/>
                  </a:lnTo>
                  <a:lnTo>
                    <a:pt x="88" y="961"/>
                  </a:lnTo>
                  <a:lnTo>
                    <a:pt x="87" y="962"/>
                  </a:lnTo>
                  <a:lnTo>
                    <a:pt x="86" y="962"/>
                  </a:lnTo>
                  <a:lnTo>
                    <a:pt x="85" y="961"/>
                  </a:lnTo>
                  <a:lnTo>
                    <a:pt x="84" y="963"/>
                  </a:lnTo>
                  <a:lnTo>
                    <a:pt x="83" y="963"/>
                  </a:lnTo>
                  <a:lnTo>
                    <a:pt x="82" y="963"/>
                  </a:lnTo>
                  <a:lnTo>
                    <a:pt x="82" y="962"/>
                  </a:lnTo>
                  <a:lnTo>
                    <a:pt x="83" y="962"/>
                  </a:lnTo>
                  <a:lnTo>
                    <a:pt x="83" y="961"/>
                  </a:lnTo>
                  <a:lnTo>
                    <a:pt x="83" y="960"/>
                  </a:lnTo>
                  <a:lnTo>
                    <a:pt x="83" y="959"/>
                  </a:lnTo>
                  <a:lnTo>
                    <a:pt x="84" y="958"/>
                  </a:lnTo>
                  <a:lnTo>
                    <a:pt x="83" y="957"/>
                  </a:lnTo>
                  <a:lnTo>
                    <a:pt x="83" y="956"/>
                  </a:lnTo>
                  <a:lnTo>
                    <a:pt x="84" y="956"/>
                  </a:lnTo>
                  <a:lnTo>
                    <a:pt x="85" y="955"/>
                  </a:lnTo>
                  <a:lnTo>
                    <a:pt x="86" y="954"/>
                  </a:lnTo>
                  <a:lnTo>
                    <a:pt x="87" y="954"/>
                  </a:lnTo>
                  <a:lnTo>
                    <a:pt x="88" y="954"/>
                  </a:lnTo>
                  <a:lnTo>
                    <a:pt x="88" y="955"/>
                  </a:lnTo>
                  <a:lnTo>
                    <a:pt x="89" y="954"/>
                  </a:lnTo>
                  <a:lnTo>
                    <a:pt x="90" y="954"/>
                  </a:lnTo>
                  <a:lnTo>
                    <a:pt x="91" y="954"/>
                  </a:lnTo>
                  <a:lnTo>
                    <a:pt x="92" y="954"/>
                  </a:lnTo>
                  <a:lnTo>
                    <a:pt x="91" y="953"/>
                  </a:lnTo>
                  <a:lnTo>
                    <a:pt x="91" y="952"/>
                  </a:lnTo>
                  <a:lnTo>
                    <a:pt x="91" y="951"/>
                  </a:lnTo>
                  <a:lnTo>
                    <a:pt x="93" y="950"/>
                  </a:lnTo>
                  <a:lnTo>
                    <a:pt x="94" y="949"/>
                  </a:lnTo>
                  <a:lnTo>
                    <a:pt x="93" y="949"/>
                  </a:lnTo>
                  <a:lnTo>
                    <a:pt x="91" y="950"/>
                  </a:lnTo>
                  <a:lnTo>
                    <a:pt x="86" y="953"/>
                  </a:lnTo>
                  <a:lnTo>
                    <a:pt x="84" y="953"/>
                  </a:lnTo>
                  <a:lnTo>
                    <a:pt x="83" y="953"/>
                  </a:lnTo>
                  <a:lnTo>
                    <a:pt x="81" y="954"/>
                  </a:lnTo>
                  <a:lnTo>
                    <a:pt x="80" y="954"/>
                  </a:lnTo>
                  <a:lnTo>
                    <a:pt x="81" y="952"/>
                  </a:lnTo>
                  <a:lnTo>
                    <a:pt x="82" y="951"/>
                  </a:lnTo>
                  <a:lnTo>
                    <a:pt x="82" y="950"/>
                  </a:lnTo>
                  <a:lnTo>
                    <a:pt x="83" y="950"/>
                  </a:lnTo>
                  <a:lnTo>
                    <a:pt x="83" y="949"/>
                  </a:lnTo>
                  <a:lnTo>
                    <a:pt x="84" y="949"/>
                  </a:lnTo>
                  <a:lnTo>
                    <a:pt x="83" y="948"/>
                  </a:lnTo>
                  <a:lnTo>
                    <a:pt x="83" y="947"/>
                  </a:lnTo>
                  <a:lnTo>
                    <a:pt x="83" y="945"/>
                  </a:lnTo>
                  <a:lnTo>
                    <a:pt x="85" y="944"/>
                  </a:lnTo>
                  <a:lnTo>
                    <a:pt x="86" y="943"/>
                  </a:lnTo>
                  <a:lnTo>
                    <a:pt x="87" y="944"/>
                  </a:lnTo>
                  <a:lnTo>
                    <a:pt x="88" y="944"/>
                  </a:lnTo>
                  <a:lnTo>
                    <a:pt x="88" y="943"/>
                  </a:lnTo>
                  <a:lnTo>
                    <a:pt x="89" y="943"/>
                  </a:lnTo>
                  <a:lnTo>
                    <a:pt x="88" y="943"/>
                  </a:lnTo>
                  <a:lnTo>
                    <a:pt x="88" y="942"/>
                  </a:lnTo>
                  <a:lnTo>
                    <a:pt x="89" y="941"/>
                  </a:lnTo>
                  <a:lnTo>
                    <a:pt x="91" y="941"/>
                  </a:lnTo>
                  <a:lnTo>
                    <a:pt x="91" y="940"/>
                  </a:lnTo>
                  <a:lnTo>
                    <a:pt x="92" y="940"/>
                  </a:lnTo>
                  <a:lnTo>
                    <a:pt x="92" y="938"/>
                  </a:lnTo>
                  <a:lnTo>
                    <a:pt x="94" y="935"/>
                  </a:lnTo>
                  <a:lnTo>
                    <a:pt x="95" y="934"/>
                  </a:lnTo>
                  <a:lnTo>
                    <a:pt x="96" y="934"/>
                  </a:lnTo>
                  <a:lnTo>
                    <a:pt x="96" y="933"/>
                  </a:lnTo>
                  <a:lnTo>
                    <a:pt x="97" y="933"/>
                  </a:lnTo>
                  <a:lnTo>
                    <a:pt x="98" y="933"/>
                  </a:lnTo>
                  <a:lnTo>
                    <a:pt x="99" y="934"/>
                  </a:lnTo>
                  <a:lnTo>
                    <a:pt x="100" y="935"/>
                  </a:lnTo>
                  <a:lnTo>
                    <a:pt x="100" y="932"/>
                  </a:lnTo>
                  <a:lnTo>
                    <a:pt x="99" y="931"/>
                  </a:lnTo>
                  <a:lnTo>
                    <a:pt x="97" y="930"/>
                  </a:lnTo>
                  <a:lnTo>
                    <a:pt x="96" y="931"/>
                  </a:lnTo>
                  <a:lnTo>
                    <a:pt x="91" y="933"/>
                  </a:lnTo>
                  <a:lnTo>
                    <a:pt x="89" y="934"/>
                  </a:lnTo>
                  <a:lnTo>
                    <a:pt x="89" y="935"/>
                  </a:lnTo>
                  <a:lnTo>
                    <a:pt x="89" y="937"/>
                  </a:lnTo>
                  <a:lnTo>
                    <a:pt x="88" y="937"/>
                  </a:lnTo>
                  <a:lnTo>
                    <a:pt x="86" y="939"/>
                  </a:lnTo>
                  <a:lnTo>
                    <a:pt x="84" y="940"/>
                  </a:lnTo>
                  <a:lnTo>
                    <a:pt x="83" y="941"/>
                  </a:lnTo>
                  <a:lnTo>
                    <a:pt x="82" y="942"/>
                  </a:lnTo>
                  <a:lnTo>
                    <a:pt x="80" y="944"/>
                  </a:lnTo>
                  <a:lnTo>
                    <a:pt x="80" y="945"/>
                  </a:lnTo>
                  <a:lnTo>
                    <a:pt x="80" y="947"/>
                  </a:lnTo>
                  <a:lnTo>
                    <a:pt x="80" y="948"/>
                  </a:lnTo>
                  <a:lnTo>
                    <a:pt x="80" y="949"/>
                  </a:lnTo>
                  <a:lnTo>
                    <a:pt x="80" y="950"/>
                  </a:lnTo>
                  <a:lnTo>
                    <a:pt x="79" y="950"/>
                  </a:lnTo>
                  <a:lnTo>
                    <a:pt x="79" y="951"/>
                  </a:lnTo>
                  <a:lnTo>
                    <a:pt x="79" y="952"/>
                  </a:lnTo>
                  <a:lnTo>
                    <a:pt x="78" y="953"/>
                  </a:lnTo>
                  <a:lnTo>
                    <a:pt x="76" y="954"/>
                  </a:lnTo>
                  <a:lnTo>
                    <a:pt x="75" y="953"/>
                  </a:lnTo>
                  <a:lnTo>
                    <a:pt x="74" y="952"/>
                  </a:lnTo>
                  <a:lnTo>
                    <a:pt x="74" y="951"/>
                  </a:lnTo>
                  <a:lnTo>
                    <a:pt x="74" y="950"/>
                  </a:lnTo>
                  <a:lnTo>
                    <a:pt x="73" y="950"/>
                  </a:lnTo>
                  <a:lnTo>
                    <a:pt x="73" y="949"/>
                  </a:lnTo>
                  <a:lnTo>
                    <a:pt x="72" y="949"/>
                  </a:lnTo>
                  <a:lnTo>
                    <a:pt x="72" y="948"/>
                  </a:lnTo>
                  <a:lnTo>
                    <a:pt x="73" y="947"/>
                  </a:lnTo>
                  <a:lnTo>
                    <a:pt x="74" y="945"/>
                  </a:lnTo>
                  <a:lnTo>
                    <a:pt x="75" y="944"/>
                  </a:lnTo>
                  <a:lnTo>
                    <a:pt x="75" y="943"/>
                  </a:lnTo>
                  <a:lnTo>
                    <a:pt x="76" y="943"/>
                  </a:lnTo>
                  <a:lnTo>
                    <a:pt x="76" y="942"/>
                  </a:lnTo>
                  <a:lnTo>
                    <a:pt x="78" y="941"/>
                  </a:lnTo>
                  <a:lnTo>
                    <a:pt x="79" y="940"/>
                  </a:lnTo>
                  <a:lnTo>
                    <a:pt x="79" y="939"/>
                  </a:lnTo>
                  <a:lnTo>
                    <a:pt x="82" y="938"/>
                  </a:lnTo>
                  <a:lnTo>
                    <a:pt x="82" y="937"/>
                  </a:lnTo>
                  <a:lnTo>
                    <a:pt x="81" y="937"/>
                  </a:lnTo>
                  <a:lnTo>
                    <a:pt x="81" y="935"/>
                  </a:lnTo>
                  <a:lnTo>
                    <a:pt x="80" y="937"/>
                  </a:lnTo>
                  <a:lnTo>
                    <a:pt x="79" y="937"/>
                  </a:lnTo>
                  <a:lnTo>
                    <a:pt x="78" y="938"/>
                  </a:lnTo>
                  <a:lnTo>
                    <a:pt x="76" y="938"/>
                  </a:lnTo>
                  <a:lnTo>
                    <a:pt x="76" y="939"/>
                  </a:lnTo>
                  <a:lnTo>
                    <a:pt x="76" y="940"/>
                  </a:lnTo>
                  <a:lnTo>
                    <a:pt x="76" y="941"/>
                  </a:lnTo>
                  <a:lnTo>
                    <a:pt x="76" y="942"/>
                  </a:lnTo>
                  <a:lnTo>
                    <a:pt x="73" y="944"/>
                  </a:lnTo>
                  <a:lnTo>
                    <a:pt x="72" y="945"/>
                  </a:lnTo>
                  <a:lnTo>
                    <a:pt x="71" y="944"/>
                  </a:lnTo>
                  <a:lnTo>
                    <a:pt x="71" y="943"/>
                  </a:lnTo>
                  <a:lnTo>
                    <a:pt x="70" y="943"/>
                  </a:lnTo>
                  <a:lnTo>
                    <a:pt x="70" y="942"/>
                  </a:lnTo>
                  <a:lnTo>
                    <a:pt x="70" y="941"/>
                  </a:lnTo>
                  <a:lnTo>
                    <a:pt x="69" y="940"/>
                  </a:lnTo>
                  <a:lnTo>
                    <a:pt x="70" y="939"/>
                  </a:lnTo>
                  <a:lnTo>
                    <a:pt x="72" y="938"/>
                  </a:lnTo>
                  <a:lnTo>
                    <a:pt x="71" y="937"/>
                  </a:lnTo>
                  <a:lnTo>
                    <a:pt x="72" y="935"/>
                  </a:lnTo>
                  <a:lnTo>
                    <a:pt x="73" y="934"/>
                  </a:lnTo>
                  <a:lnTo>
                    <a:pt x="75" y="933"/>
                  </a:lnTo>
                  <a:lnTo>
                    <a:pt x="75" y="932"/>
                  </a:lnTo>
                  <a:lnTo>
                    <a:pt x="73" y="932"/>
                  </a:lnTo>
                  <a:lnTo>
                    <a:pt x="72" y="932"/>
                  </a:lnTo>
                  <a:lnTo>
                    <a:pt x="75" y="931"/>
                  </a:lnTo>
                  <a:lnTo>
                    <a:pt x="81" y="930"/>
                  </a:lnTo>
                  <a:lnTo>
                    <a:pt x="82" y="930"/>
                  </a:lnTo>
                  <a:lnTo>
                    <a:pt x="83" y="930"/>
                  </a:lnTo>
                  <a:lnTo>
                    <a:pt x="84" y="930"/>
                  </a:lnTo>
                  <a:lnTo>
                    <a:pt x="86" y="929"/>
                  </a:lnTo>
                  <a:lnTo>
                    <a:pt x="87" y="928"/>
                  </a:lnTo>
                  <a:lnTo>
                    <a:pt x="88" y="927"/>
                  </a:lnTo>
                  <a:lnTo>
                    <a:pt x="90" y="927"/>
                  </a:lnTo>
                  <a:lnTo>
                    <a:pt x="92" y="925"/>
                  </a:lnTo>
                  <a:lnTo>
                    <a:pt x="93" y="925"/>
                  </a:lnTo>
                  <a:lnTo>
                    <a:pt x="93" y="924"/>
                  </a:lnTo>
                  <a:lnTo>
                    <a:pt x="94" y="925"/>
                  </a:lnTo>
                  <a:lnTo>
                    <a:pt x="95" y="925"/>
                  </a:lnTo>
                  <a:lnTo>
                    <a:pt x="97" y="924"/>
                  </a:lnTo>
                  <a:lnTo>
                    <a:pt x="98" y="924"/>
                  </a:lnTo>
                  <a:lnTo>
                    <a:pt x="98" y="923"/>
                  </a:lnTo>
                  <a:lnTo>
                    <a:pt x="97" y="923"/>
                  </a:lnTo>
                  <a:lnTo>
                    <a:pt x="96" y="923"/>
                  </a:lnTo>
                  <a:lnTo>
                    <a:pt x="94" y="924"/>
                  </a:lnTo>
                  <a:lnTo>
                    <a:pt x="94" y="923"/>
                  </a:lnTo>
                  <a:lnTo>
                    <a:pt x="93" y="922"/>
                  </a:lnTo>
                  <a:lnTo>
                    <a:pt x="92" y="922"/>
                  </a:lnTo>
                  <a:lnTo>
                    <a:pt x="91" y="922"/>
                  </a:lnTo>
                  <a:lnTo>
                    <a:pt x="91" y="921"/>
                  </a:lnTo>
                  <a:lnTo>
                    <a:pt x="92" y="920"/>
                  </a:lnTo>
                  <a:lnTo>
                    <a:pt x="93" y="919"/>
                  </a:lnTo>
                  <a:lnTo>
                    <a:pt x="93" y="918"/>
                  </a:lnTo>
                  <a:lnTo>
                    <a:pt x="94" y="918"/>
                  </a:lnTo>
                  <a:lnTo>
                    <a:pt x="93" y="918"/>
                  </a:lnTo>
                  <a:lnTo>
                    <a:pt x="92" y="918"/>
                  </a:lnTo>
                  <a:lnTo>
                    <a:pt x="92" y="919"/>
                  </a:lnTo>
                  <a:lnTo>
                    <a:pt x="91" y="920"/>
                  </a:lnTo>
                  <a:lnTo>
                    <a:pt x="91" y="921"/>
                  </a:lnTo>
                  <a:lnTo>
                    <a:pt x="89" y="922"/>
                  </a:lnTo>
                  <a:lnTo>
                    <a:pt x="88" y="922"/>
                  </a:lnTo>
                  <a:lnTo>
                    <a:pt x="88" y="921"/>
                  </a:lnTo>
                  <a:lnTo>
                    <a:pt x="89" y="918"/>
                  </a:lnTo>
                  <a:lnTo>
                    <a:pt x="90" y="915"/>
                  </a:lnTo>
                  <a:lnTo>
                    <a:pt x="91" y="914"/>
                  </a:lnTo>
                  <a:lnTo>
                    <a:pt x="92" y="913"/>
                  </a:lnTo>
                  <a:lnTo>
                    <a:pt x="92" y="912"/>
                  </a:lnTo>
                  <a:lnTo>
                    <a:pt x="92" y="911"/>
                  </a:lnTo>
                  <a:lnTo>
                    <a:pt x="90" y="912"/>
                  </a:lnTo>
                  <a:lnTo>
                    <a:pt x="88" y="915"/>
                  </a:lnTo>
                  <a:lnTo>
                    <a:pt x="88" y="917"/>
                  </a:lnTo>
                  <a:lnTo>
                    <a:pt x="87" y="919"/>
                  </a:lnTo>
                  <a:lnTo>
                    <a:pt x="86" y="922"/>
                  </a:lnTo>
                  <a:lnTo>
                    <a:pt x="85" y="926"/>
                  </a:lnTo>
                  <a:lnTo>
                    <a:pt x="84" y="927"/>
                  </a:lnTo>
                  <a:lnTo>
                    <a:pt x="83" y="927"/>
                  </a:lnTo>
                  <a:lnTo>
                    <a:pt x="82" y="926"/>
                  </a:lnTo>
                  <a:lnTo>
                    <a:pt x="81" y="926"/>
                  </a:lnTo>
                  <a:lnTo>
                    <a:pt x="78" y="927"/>
                  </a:lnTo>
                  <a:lnTo>
                    <a:pt x="76" y="927"/>
                  </a:lnTo>
                  <a:lnTo>
                    <a:pt x="73" y="928"/>
                  </a:lnTo>
                  <a:lnTo>
                    <a:pt x="72" y="928"/>
                  </a:lnTo>
                  <a:lnTo>
                    <a:pt x="71" y="928"/>
                  </a:lnTo>
                  <a:lnTo>
                    <a:pt x="71" y="927"/>
                  </a:lnTo>
                  <a:lnTo>
                    <a:pt x="72" y="926"/>
                  </a:lnTo>
                  <a:lnTo>
                    <a:pt x="73" y="926"/>
                  </a:lnTo>
                  <a:lnTo>
                    <a:pt x="74" y="927"/>
                  </a:lnTo>
                  <a:lnTo>
                    <a:pt x="75" y="926"/>
                  </a:lnTo>
                  <a:lnTo>
                    <a:pt x="74" y="926"/>
                  </a:lnTo>
                  <a:lnTo>
                    <a:pt x="73" y="925"/>
                  </a:lnTo>
                  <a:lnTo>
                    <a:pt x="73" y="923"/>
                  </a:lnTo>
                  <a:lnTo>
                    <a:pt x="74" y="922"/>
                  </a:lnTo>
                  <a:lnTo>
                    <a:pt x="74" y="921"/>
                  </a:lnTo>
                  <a:lnTo>
                    <a:pt x="74" y="920"/>
                  </a:lnTo>
                  <a:lnTo>
                    <a:pt x="73" y="921"/>
                  </a:lnTo>
                  <a:lnTo>
                    <a:pt x="73" y="922"/>
                  </a:lnTo>
                  <a:lnTo>
                    <a:pt x="71" y="924"/>
                  </a:lnTo>
                  <a:lnTo>
                    <a:pt x="71" y="925"/>
                  </a:lnTo>
                  <a:lnTo>
                    <a:pt x="70" y="925"/>
                  </a:lnTo>
                  <a:lnTo>
                    <a:pt x="69" y="925"/>
                  </a:lnTo>
                  <a:lnTo>
                    <a:pt x="68" y="925"/>
                  </a:lnTo>
                  <a:lnTo>
                    <a:pt x="67" y="925"/>
                  </a:lnTo>
                  <a:lnTo>
                    <a:pt x="67" y="926"/>
                  </a:lnTo>
                  <a:lnTo>
                    <a:pt x="68" y="926"/>
                  </a:lnTo>
                  <a:lnTo>
                    <a:pt x="68" y="927"/>
                  </a:lnTo>
                  <a:lnTo>
                    <a:pt x="63" y="927"/>
                  </a:lnTo>
                  <a:lnTo>
                    <a:pt x="63" y="926"/>
                  </a:lnTo>
                  <a:lnTo>
                    <a:pt x="62" y="926"/>
                  </a:lnTo>
                  <a:lnTo>
                    <a:pt x="62" y="925"/>
                  </a:lnTo>
                  <a:lnTo>
                    <a:pt x="61" y="925"/>
                  </a:lnTo>
                  <a:lnTo>
                    <a:pt x="62" y="924"/>
                  </a:lnTo>
                  <a:lnTo>
                    <a:pt x="61" y="924"/>
                  </a:lnTo>
                  <a:lnTo>
                    <a:pt x="61" y="923"/>
                  </a:lnTo>
                  <a:lnTo>
                    <a:pt x="62" y="922"/>
                  </a:lnTo>
                  <a:lnTo>
                    <a:pt x="63" y="922"/>
                  </a:lnTo>
                  <a:lnTo>
                    <a:pt x="64" y="922"/>
                  </a:lnTo>
                  <a:lnTo>
                    <a:pt x="65" y="922"/>
                  </a:lnTo>
                  <a:lnTo>
                    <a:pt x="65" y="921"/>
                  </a:lnTo>
                  <a:lnTo>
                    <a:pt x="65" y="920"/>
                  </a:lnTo>
                  <a:lnTo>
                    <a:pt x="68" y="920"/>
                  </a:lnTo>
                  <a:lnTo>
                    <a:pt x="70" y="920"/>
                  </a:lnTo>
                  <a:lnTo>
                    <a:pt x="72" y="919"/>
                  </a:lnTo>
                  <a:lnTo>
                    <a:pt x="71" y="919"/>
                  </a:lnTo>
                  <a:lnTo>
                    <a:pt x="71" y="918"/>
                  </a:lnTo>
                  <a:lnTo>
                    <a:pt x="70" y="918"/>
                  </a:lnTo>
                  <a:lnTo>
                    <a:pt x="69" y="918"/>
                  </a:lnTo>
                  <a:lnTo>
                    <a:pt x="67" y="919"/>
                  </a:lnTo>
                  <a:lnTo>
                    <a:pt x="66" y="919"/>
                  </a:lnTo>
                  <a:lnTo>
                    <a:pt x="65" y="918"/>
                  </a:lnTo>
                  <a:lnTo>
                    <a:pt x="64" y="918"/>
                  </a:lnTo>
                  <a:lnTo>
                    <a:pt x="64" y="917"/>
                  </a:lnTo>
                  <a:lnTo>
                    <a:pt x="65" y="917"/>
                  </a:lnTo>
                  <a:lnTo>
                    <a:pt x="65" y="916"/>
                  </a:lnTo>
                  <a:lnTo>
                    <a:pt x="64" y="916"/>
                  </a:lnTo>
                  <a:lnTo>
                    <a:pt x="63" y="917"/>
                  </a:lnTo>
                  <a:lnTo>
                    <a:pt x="62" y="917"/>
                  </a:lnTo>
                  <a:lnTo>
                    <a:pt x="62" y="916"/>
                  </a:lnTo>
                  <a:lnTo>
                    <a:pt x="63" y="915"/>
                  </a:lnTo>
                  <a:lnTo>
                    <a:pt x="62" y="915"/>
                  </a:lnTo>
                  <a:lnTo>
                    <a:pt x="64" y="914"/>
                  </a:lnTo>
                  <a:lnTo>
                    <a:pt x="68" y="915"/>
                  </a:lnTo>
                  <a:lnTo>
                    <a:pt x="71" y="917"/>
                  </a:lnTo>
                  <a:lnTo>
                    <a:pt x="73" y="918"/>
                  </a:lnTo>
                  <a:lnTo>
                    <a:pt x="76" y="920"/>
                  </a:lnTo>
                  <a:lnTo>
                    <a:pt x="76" y="919"/>
                  </a:lnTo>
                  <a:lnTo>
                    <a:pt x="75" y="918"/>
                  </a:lnTo>
                  <a:lnTo>
                    <a:pt x="74" y="917"/>
                  </a:lnTo>
                  <a:lnTo>
                    <a:pt x="76" y="916"/>
                  </a:lnTo>
                  <a:lnTo>
                    <a:pt x="78" y="916"/>
                  </a:lnTo>
                  <a:lnTo>
                    <a:pt x="80" y="916"/>
                  </a:lnTo>
                  <a:lnTo>
                    <a:pt x="81" y="915"/>
                  </a:lnTo>
                  <a:lnTo>
                    <a:pt x="80" y="913"/>
                  </a:lnTo>
                  <a:lnTo>
                    <a:pt x="80" y="912"/>
                  </a:lnTo>
                  <a:lnTo>
                    <a:pt x="79" y="912"/>
                  </a:lnTo>
                  <a:lnTo>
                    <a:pt x="79" y="913"/>
                  </a:lnTo>
                  <a:lnTo>
                    <a:pt x="78" y="913"/>
                  </a:lnTo>
                  <a:lnTo>
                    <a:pt x="79" y="911"/>
                  </a:lnTo>
                  <a:lnTo>
                    <a:pt x="79" y="909"/>
                  </a:lnTo>
                  <a:lnTo>
                    <a:pt x="80" y="909"/>
                  </a:lnTo>
                  <a:lnTo>
                    <a:pt x="80" y="908"/>
                  </a:lnTo>
                  <a:lnTo>
                    <a:pt x="79" y="908"/>
                  </a:lnTo>
                  <a:lnTo>
                    <a:pt x="78" y="908"/>
                  </a:lnTo>
                  <a:lnTo>
                    <a:pt x="76" y="909"/>
                  </a:lnTo>
                  <a:lnTo>
                    <a:pt x="75" y="910"/>
                  </a:lnTo>
                  <a:lnTo>
                    <a:pt x="74" y="912"/>
                  </a:lnTo>
                  <a:lnTo>
                    <a:pt x="72" y="913"/>
                  </a:lnTo>
                  <a:lnTo>
                    <a:pt x="71" y="913"/>
                  </a:lnTo>
                  <a:lnTo>
                    <a:pt x="69" y="913"/>
                  </a:lnTo>
                  <a:lnTo>
                    <a:pt x="68" y="912"/>
                  </a:lnTo>
                  <a:lnTo>
                    <a:pt x="65" y="912"/>
                  </a:lnTo>
                  <a:lnTo>
                    <a:pt x="63" y="912"/>
                  </a:lnTo>
                  <a:lnTo>
                    <a:pt x="63" y="911"/>
                  </a:lnTo>
                  <a:lnTo>
                    <a:pt x="65" y="911"/>
                  </a:lnTo>
                  <a:lnTo>
                    <a:pt x="67" y="909"/>
                  </a:lnTo>
                  <a:lnTo>
                    <a:pt x="68" y="908"/>
                  </a:lnTo>
                  <a:lnTo>
                    <a:pt x="68" y="907"/>
                  </a:lnTo>
                  <a:lnTo>
                    <a:pt x="69" y="906"/>
                  </a:lnTo>
                  <a:lnTo>
                    <a:pt x="70" y="904"/>
                  </a:lnTo>
                  <a:lnTo>
                    <a:pt x="71" y="904"/>
                  </a:lnTo>
                  <a:lnTo>
                    <a:pt x="73" y="904"/>
                  </a:lnTo>
                  <a:lnTo>
                    <a:pt x="75" y="904"/>
                  </a:lnTo>
                  <a:lnTo>
                    <a:pt x="76" y="906"/>
                  </a:lnTo>
                  <a:lnTo>
                    <a:pt x="80" y="907"/>
                  </a:lnTo>
                  <a:lnTo>
                    <a:pt x="82" y="903"/>
                  </a:lnTo>
                  <a:lnTo>
                    <a:pt x="81" y="903"/>
                  </a:lnTo>
                  <a:lnTo>
                    <a:pt x="80" y="904"/>
                  </a:lnTo>
                  <a:lnTo>
                    <a:pt x="75" y="902"/>
                  </a:lnTo>
                  <a:lnTo>
                    <a:pt x="73" y="902"/>
                  </a:lnTo>
                  <a:lnTo>
                    <a:pt x="71" y="902"/>
                  </a:lnTo>
                  <a:lnTo>
                    <a:pt x="70" y="902"/>
                  </a:lnTo>
                  <a:lnTo>
                    <a:pt x="71" y="901"/>
                  </a:lnTo>
                  <a:lnTo>
                    <a:pt x="71" y="900"/>
                  </a:lnTo>
                  <a:lnTo>
                    <a:pt x="73" y="899"/>
                  </a:lnTo>
                  <a:lnTo>
                    <a:pt x="73" y="898"/>
                  </a:lnTo>
                  <a:lnTo>
                    <a:pt x="72" y="898"/>
                  </a:lnTo>
                  <a:lnTo>
                    <a:pt x="71" y="899"/>
                  </a:lnTo>
                  <a:lnTo>
                    <a:pt x="69" y="900"/>
                  </a:lnTo>
                  <a:lnTo>
                    <a:pt x="69" y="901"/>
                  </a:lnTo>
                  <a:lnTo>
                    <a:pt x="68" y="902"/>
                  </a:lnTo>
                  <a:lnTo>
                    <a:pt x="68" y="901"/>
                  </a:lnTo>
                  <a:lnTo>
                    <a:pt x="64" y="900"/>
                  </a:lnTo>
                  <a:lnTo>
                    <a:pt x="63" y="900"/>
                  </a:lnTo>
                  <a:lnTo>
                    <a:pt x="63" y="901"/>
                  </a:lnTo>
                  <a:lnTo>
                    <a:pt x="62" y="901"/>
                  </a:lnTo>
                  <a:lnTo>
                    <a:pt x="60" y="900"/>
                  </a:lnTo>
                  <a:lnTo>
                    <a:pt x="59" y="900"/>
                  </a:lnTo>
                  <a:lnTo>
                    <a:pt x="61" y="899"/>
                  </a:lnTo>
                  <a:lnTo>
                    <a:pt x="62" y="898"/>
                  </a:lnTo>
                  <a:lnTo>
                    <a:pt x="62" y="897"/>
                  </a:lnTo>
                  <a:lnTo>
                    <a:pt x="62" y="896"/>
                  </a:lnTo>
                  <a:lnTo>
                    <a:pt x="61" y="896"/>
                  </a:lnTo>
                  <a:lnTo>
                    <a:pt x="60" y="898"/>
                  </a:lnTo>
                  <a:lnTo>
                    <a:pt x="59" y="898"/>
                  </a:lnTo>
                  <a:lnTo>
                    <a:pt x="58" y="897"/>
                  </a:lnTo>
                  <a:lnTo>
                    <a:pt x="57" y="897"/>
                  </a:lnTo>
                  <a:lnTo>
                    <a:pt x="57" y="896"/>
                  </a:lnTo>
                  <a:lnTo>
                    <a:pt x="58" y="893"/>
                  </a:lnTo>
                  <a:lnTo>
                    <a:pt x="58" y="891"/>
                  </a:lnTo>
                  <a:lnTo>
                    <a:pt x="59" y="890"/>
                  </a:lnTo>
                  <a:lnTo>
                    <a:pt x="60" y="890"/>
                  </a:lnTo>
                  <a:lnTo>
                    <a:pt x="61" y="889"/>
                  </a:lnTo>
                  <a:lnTo>
                    <a:pt x="60" y="888"/>
                  </a:lnTo>
                  <a:lnTo>
                    <a:pt x="61" y="888"/>
                  </a:lnTo>
                  <a:lnTo>
                    <a:pt x="65" y="888"/>
                  </a:lnTo>
                  <a:lnTo>
                    <a:pt x="66" y="889"/>
                  </a:lnTo>
                  <a:lnTo>
                    <a:pt x="67" y="890"/>
                  </a:lnTo>
                  <a:lnTo>
                    <a:pt x="68" y="891"/>
                  </a:lnTo>
                  <a:lnTo>
                    <a:pt x="69" y="891"/>
                  </a:lnTo>
                  <a:lnTo>
                    <a:pt x="70" y="891"/>
                  </a:lnTo>
                  <a:lnTo>
                    <a:pt x="71" y="891"/>
                  </a:lnTo>
                  <a:lnTo>
                    <a:pt x="68" y="890"/>
                  </a:lnTo>
                  <a:lnTo>
                    <a:pt x="67" y="889"/>
                  </a:lnTo>
                  <a:lnTo>
                    <a:pt x="67" y="888"/>
                  </a:lnTo>
                  <a:lnTo>
                    <a:pt x="66" y="887"/>
                  </a:lnTo>
                  <a:lnTo>
                    <a:pt x="65" y="887"/>
                  </a:lnTo>
                  <a:lnTo>
                    <a:pt x="65" y="886"/>
                  </a:lnTo>
                  <a:lnTo>
                    <a:pt x="70" y="885"/>
                  </a:lnTo>
                  <a:lnTo>
                    <a:pt x="71" y="884"/>
                  </a:lnTo>
                  <a:lnTo>
                    <a:pt x="70" y="884"/>
                  </a:lnTo>
                  <a:lnTo>
                    <a:pt x="69" y="884"/>
                  </a:lnTo>
                  <a:lnTo>
                    <a:pt x="68" y="885"/>
                  </a:lnTo>
                  <a:lnTo>
                    <a:pt x="67" y="885"/>
                  </a:lnTo>
                  <a:lnTo>
                    <a:pt x="66" y="884"/>
                  </a:lnTo>
                  <a:lnTo>
                    <a:pt x="66" y="883"/>
                  </a:lnTo>
                  <a:lnTo>
                    <a:pt x="66" y="882"/>
                  </a:lnTo>
                  <a:lnTo>
                    <a:pt x="66" y="883"/>
                  </a:lnTo>
                  <a:lnTo>
                    <a:pt x="64" y="884"/>
                  </a:lnTo>
                  <a:lnTo>
                    <a:pt x="64" y="885"/>
                  </a:lnTo>
                  <a:lnTo>
                    <a:pt x="64" y="886"/>
                  </a:lnTo>
                  <a:lnTo>
                    <a:pt x="64" y="887"/>
                  </a:lnTo>
                  <a:lnTo>
                    <a:pt x="63" y="887"/>
                  </a:lnTo>
                  <a:lnTo>
                    <a:pt x="60" y="887"/>
                  </a:lnTo>
                  <a:lnTo>
                    <a:pt x="59" y="887"/>
                  </a:lnTo>
                  <a:lnTo>
                    <a:pt x="59" y="888"/>
                  </a:lnTo>
                  <a:lnTo>
                    <a:pt x="59" y="889"/>
                  </a:lnTo>
                  <a:lnTo>
                    <a:pt x="58" y="889"/>
                  </a:lnTo>
                  <a:lnTo>
                    <a:pt x="58" y="890"/>
                  </a:lnTo>
                  <a:lnTo>
                    <a:pt x="57" y="890"/>
                  </a:lnTo>
                  <a:lnTo>
                    <a:pt x="57" y="891"/>
                  </a:lnTo>
                  <a:lnTo>
                    <a:pt x="57" y="892"/>
                  </a:lnTo>
                  <a:lnTo>
                    <a:pt x="55" y="892"/>
                  </a:lnTo>
                  <a:lnTo>
                    <a:pt x="53" y="891"/>
                  </a:lnTo>
                  <a:lnTo>
                    <a:pt x="52" y="890"/>
                  </a:lnTo>
                  <a:lnTo>
                    <a:pt x="52" y="889"/>
                  </a:lnTo>
                  <a:lnTo>
                    <a:pt x="50" y="889"/>
                  </a:lnTo>
                  <a:lnTo>
                    <a:pt x="49" y="888"/>
                  </a:lnTo>
                  <a:lnTo>
                    <a:pt x="49" y="887"/>
                  </a:lnTo>
                  <a:lnTo>
                    <a:pt x="48" y="886"/>
                  </a:lnTo>
                  <a:lnTo>
                    <a:pt x="47" y="885"/>
                  </a:lnTo>
                  <a:lnTo>
                    <a:pt x="46" y="884"/>
                  </a:lnTo>
                  <a:lnTo>
                    <a:pt x="47" y="882"/>
                  </a:lnTo>
                  <a:lnTo>
                    <a:pt x="47" y="881"/>
                  </a:lnTo>
                  <a:lnTo>
                    <a:pt x="46" y="880"/>
                  </a:lnTo>
                  <a:lnTo>
                    <a:pt x="46" y="879"/>
                  </a:lnTo>
                  <a:lnTo>
                    <a:pt x="45" y="879"/>
                  </a:lnTo>
                  <a:lnTo>
                    <a:pt x="44" y="878"/>
                  </a:lnTo>
                  <a:lnTo>
                    <a:pt x="44" y="877"/>
                  </a:lnTo>
                  <a:lnTo>
                    <a:pt x="43" y="876"/>
                  </a:lnTo>
                  <a:lnTo>
                    <a:pt x="44" y="873"/>
                  </a:lnTo>
                  <a:lnTo>
                    <a:pt x="45" y="871"/>
                  </a:lnTo>
                  <a:lnTo>
                    <a:pt x="46" y="870"/>
                  </a:lnTo>
                  <a:lnTo>
                    <a:pt x="46" y="869"/>
                  </a:lnTo>
                  <a:lnTo>
                    <a:pt x="47" y="867"/>
                  </a:lnTo>
                  <a:lnTo>
                    <a:pt x="48" y="865"/>
                  </a:lnTo>
                  <a:lnTo>
                    <a:pt x="49" y="865"/>
                  </a:lnTo>
                  <a:lnTo>
                    <a:pt x="49" y="864"/>
                  </a:lnTo>
                  <a:lnTo>
                    <a:pt x="49" y="863"/>
                  </a:lnTo>
                  <a:lnTo>
                    <a:pt x="50" y="862"/>
                  </a:lnTo>
                  <a:lnTo>
                    <a:pt x="50" y="861"/>
                  </a:lnTo>
                  <a:lnTo>
                    <a:pt x="50" y="860"/>
                  </a:lnTo>
                  <a:lnTo>
                    <a:pt x="51" y="860"/>
                  </a:lnTo>
                  <a:lnTo>
                    <a:pt x="52" y="859"/>
                  </a:lnTo>
                  <a:lnTo>
                    <a:pt x="53" y="858"/>
                  </a:lnTo>
                  <a:lnTo>
                    <a:pt x="54" y="858"/>
                  </a:lnTo>
                  <a:lnTo>
                    <a:pt x="54" y="857"/>
                  </a:lnTo>
                  <a:lnTo>
                    <a:pt x="56" y="856"/>
                  </a:lnTo>
                  <a:lnTo>
                    <a:pt x="57" y="856"/>
                  </a:lnTo>
                  <a:lnTo>
                    <a:pt x="57" y="855"/>
                  </a:lnTo>
                  <a:lnTo>
                    <a:pt x="58" y="853"/>
                  </a:lnTo>
                  <a:lnTo>
                    <a:pt x="58" y="852"/>
                  </a:lnTo>
                  <a:lnTo>
                    <a:pt x="58" y="851"/>
                  </a:lnTo>
                  <a:lnTo>
                    <a:pt x="59" y="851"/>
                  </a:lnTo>
                  <a:lnTo>
                    <a:pt x="62" y="849"/>
                  </a:lnTo>
                  <a:lnTo>
                    <a:pt x="65" y="848"/>
                  </a:lnTo>
                  <a:lnTo>
                    <a:pt x="65" y="847"/>
                  </a:lnTo>
                  <a:lnTo>
                    <a:pt x="65" y="846"/>
                  </a:lnTo>
                  <a:lnTo>
                    <a:pt x="67" y="844"/>
                  </a:lnTo>
                  <a:lnTo>
                    <a:pt x="66" y="844"/>
                  </a:lnTo>
                  <a:lnTo>
                    <a:pt x="65" y="845"/>
                  </a:lnTo>
                  <a:lnTo>
                    <a:pt x="65" y="844"/>
                  </a:lnTo>
                  <a:lnTo>
                    <a:pt x="64" y="844"/>
                  </a:lnTo>
                  <a:lnTo>
                    <a:pt x="64" y="845"/>
                  </a:lnTo>
                  <a:lnTo>
                    <a:pt x="63" y="846"/>
                  </a:lnTo>
                  <a:lnTo>
                    <a:pt x="62" y="848"/>
                  </a:lnTo>
                  <a:lnTo>
                    <a:pt x="58" y="850"/>
                  </a:lnTo>
                  <a:lnTo>
                    <a:pt x="58" y="851"/>
                  </a:lnTo>
                  <a:lnTo>
                    <a:pt x="57" y="850"/>
                  </a:lnTo>
                  <a:lnTo>
                    <a:pt x="56" y="851"/>
                  </a:lnTo>
                  <a:lnTo>
                    <a:pt x="55" y="852"/>
                  </a:lnTo>
                  <a:lnTo>
                    <a:pt x="54" y="852"/>
                  </a:lnTo>
                  <a:lnTo>
                    <a:pt x="54" y="851"/>
                  </a:lnTo>
                  <a:lnTo>
                    <a:pt x="54" y="850"/>
                  </a:lnTo>
                  <a:lnTo>
                    <a:pt x="55" y="850"/>
                  </a:lnTo>
                  <a:lnTo>
                    <a:pt x="55" y="849"/>
                  </a:lnTo>
                  <a:lnTo>
                    <a:pt x="54" y="849"/>
                  </a:lnTo>
                  <a:lnTo>
                    <a:pt x="53" y="849"/>
                  </a:lnTo>
                  <a:lnTo>
                    <a:pt x="53" y="850"/>
                  </a:lnTo>
                  <a:lnTo>
                    <a:pt x="53" y="851"/>
                  </a:lnTo>
                  <a:lnTo>
                    <a:pt x="54" y="852"/>
                  </a:lnTo>
                  <a:lnTo>
                    <a:pt x="53" y="853"/>
                  </a:lnTo>
                  <a:lnTo>
                    <a:pt x="53" y="854"/>
                  </a:lnTo>
                  <a:lnTo>
                    <a:pt x="49" y="857"/>
                  </a:lnTo>
                  <a:lnTo>
                    <a:pt x="48" y="857"/>
                  </a:lnTo>
                  <a:lnTo>
                    <a:pt x="48" y="856"/>
                  </a:lnTo>
                  <a:lnTo>
                    <a:pt x="48" y="855"/>
                  </a:lnTo>
                  <a:lnTo>
                    <a:pt x="47" y="854"/>
                  </a:lnTo>
                  <a:lnTo>
                    <a:pt x="47" y="853"/>
                  </a:lnTo>
                  <a:lnTo>
                    <a:pt x="48" y="852"/>
                  </a:lnTo>
                  <a:lnTo>
                    <a:pt x="50" y="850"/>
                  </a:lnTo>
                  <a:lnTo>
                    <a:pt x="50" y="847"/>
                  </a:lnTo>
                  <a:lnTo>
                    <a:pt x="52" y="846"/>
                  </a:lnTo>
                  <a:lnTo>
                    <a:pt x="52" y="845"/>
                  </a:lnTo>
                  <a:lnTo>
                    <a:pt x="54" y="843"/>
                  </a:lnTo>
                  <a:lnTo>
                    <a:pt x="55" y="841"/>
                  </a:lnTo>
                  <a:lnTo>
                    <a:pt x="56" y="840"/>
                  </a:lnTo>
                  <a:lnTo>
                    <a:pt x="55" y="840"/>
                  </a:lnTo>
                  <a:lnTo>
                    <a:pt x="55" y="839"/>
                  </a:lnTo>
                  <a:lnTo>
                    <a:pt x="57" y="838"/>
                  </a:lnTo>
                  <a:lnTo>
                    <a:pt x="57" y="837"/>
                  </a:lnTo>
                  <a:lnTo>
                    <a:pt x="59" y="836"/>
                  </a:lnTo>
                  <a:lnTo>
                    <a:pt x="61" y="836"/>
                  </a:lnTo>
                  <a:lnTo>
                    <a:pt x="63" y="835"/>
                  </a:lnTo>
                  <a:lnTo>
                    <a:pt x="65" y="835"/>
                  </a:lnTo>
                  <a:lnTo>
                    <a:pt x="70" y="834"/>
                  </a:lnTo>
                  <a:lnTo>
                    <a:pt x="71" y="833"/>
                  </a:lnTo>
                  <a:lnTo>
                    <a:pt x="72" y="833"/>
                  </a:lnTo>
                  <a:lnTo>
                    <a:pt x="74" y="832"/>
                  </a:lnTo>
                  <a:lnTo>
                    <a:pt x="75" y="831"/>
                  </a:lnTo>
                  <a:lnTo>
                    <a:pt x="76" y="830"/>
                  </a:lnTo>
                  <a:lnTo>
                    <a:pt x="76" y="829"/>
                  </a:lnTo>
                  <a:lnTo>
                    <a:pt x="74" y="829"/>
                  </a:lnTo>
                  <a:lnTo>
                    <a:pt x="73" y="829"/>
                  </a:lnTo>
                  <a:lnTo>
                    <a:pt x="71" y="830"/>
                  </a:lnTo>
                  <a:lnTo>
                    <a:pt x="68" y="832"/>
                  </a:lnTo>
                  <a:lnTo>
                    <a:pt x="67" y="832"/>
                  </a:lnTo>
                  <a:lnTo>
                    <a:pt x="65" y="833"/>
                  </a:lnTo>
                  <a:lnTo>
                    <a:pt x="62" y="834"/>
                  </a:lnTo>
                  <a:lnTo>
                    <a:pt x="60" y="835"/>
                  </a:lnTo>
                  <a:lnTo>
                    <a:pt x="57" y="835"/>
                  </a:lnTo>
                  <a:lnTo>
                    <a:pt x="56" y="835"/>
                  </a:lnTo>
                  <a:lnTo>
                    <a:pt x="56" y="836"/>
                  </a:lnTo>
                  <a:lnTo>
                    <a:pt x="54" y="838"/>
                  </a:lnTo>
                  <a:lnTo>
                    <a:pt x="53" y="840"/>
                  </a:lnTo>
                  <a:lnTo>
                    <a:pt x="51" y="843"/>
                  </a:lnTo>
                  <a:lnTo>
                    <a:pt x="50" y="845"/>
                  </a:lnTo>
                  <a:lnTo>
                    <a:pt x="49" y="846"/>
                  </a:lnTo>
                  <a:lnTo>
                    <a:pt x="48" y="847"/>
                  </a:lnTo>
                  <a:lnTo>
                    <a:pt x="48" y="849"/>
                  </a:lnTo>
                  <a:lnTo>
                    <a:pt x="46" y="850"/>
                  </a:lnTo>
                  <a:lnTo>
                    <a:pt x="45" y="849"/>
                  </a:lnTo>
                  <a:lnTo>
                    <a:pt x="46" y="848"/>
                  </a:lnTo>
                  <a:lnTo>
                    <a:pt x="45" y="848"/>
                  </a:lnTo>
                  <a:lnTo>
                    <a:pt x="45" y="847"/>
                  </a:lnTo>
                  <a:lnTo>
                    <a:pt x="46" y="847"/>
                  </a:lnTo>
                  <a:lnTo>
                    <a:pt x="47" y="847"/>
                  </a:lnTo>
                  <a:lnTo>
                    <a:pt x="47" y="846"/>
                  </a:lnTo>
                  <a:lnTo>
                    <a:pt x="46" y="845"/>
                  </a:lnTo>
                  <a:lnTo>
                    <a:pt x="47" y="841"/>
                  </a:lnTo>
                  <a:lnTo>
                    <a:pt x="48" y="843"/>
                  </a:lnTo>
                  <a:lnTo>
                    <a:pt x="48" y="841"/>
                  </a:lnTo>
                  <a:lnTo>
                    <a:pt x="48" y="840"/>
                  </a:lnTo>
                  <a:lnTo>
                    <a:pt x="48" y="839"/>
                  </a:lnTo>
                  <a:lnTo>
                    <a:pt x="49" y="838"/>
                  </a:lnTo>
                  <a:lnTo>
                    <a:pt x="51" y="836"/>
                  </a:lnTo>
                  <a:lnTo>
                    <a:pt x="51" y="835"/>
                  </a:lnTo>
                  <a:lnTo>
                    <a:pt x="52" y="834"/>
                  </a:lnTo>
                  <a:lnTo>
                    <a:pt x="54" y="833"/>
                  </a:lnTo>
                  <a:lnTo>
                    <a:pt x="54" y="832"/>
                  </a:lnTo>
                  <a:lnTo>
                    <a:pt x="54" y="831"/>
                  </a:lnTo>
                  <a:lnTo>
                    <a:pt x="56" y="831"/>
                  </a:lnTo>
                  <a:lnTo>
                    <a:pt x="57" y="831"/>
                  </a:lnTo>
                  <a:lnTo>
                    <a:pt x="58" y="831"/>
                  </a:lnTo>
                  <a:lnTo>
                    <a:pt x="58" y="830"/>
                  </a:lnTo>
                  <a:lnTo>
                    <a:pt x="56" y="829"/>
                  </a:lnTo>
                  <a:lnTo>
                    <a:pt x="55" y="829"/>
                  </a:lnTo>
                  <a:lnTo>
                    <a:pt x="55" y="828"/>
                  </a:lnTo>
                  <a:lnTo>
                    <a:pt x="54" y="827"/>
                  </a:lnTo>
                  <a:lnTo>
                    <a:pt x="54" y="828"/>
                  </a:lnTo>
                  <a:lnTo>
                    <a:pt x="54" y="829"/>
                  </a:lnTo>
                  <a:lnTo>
                    <a:pt x="53" y="830"/>
                  </a:lnTo>
                  <a:lnTo>
                    <a:pt x="52" y="833"/>
                  </a:lnTo>
                  <a:lnTo>
                    <a:pt x="51" y="833"/>
                  </a:lnTo>
                  <a:lnTo>
                    <a:pt x="49" y="834"/>
                  </a:lnTo>
                  <a:lnTo>
                    <a:pt x="47" y="835"/>
                  </a:lnTo>
                  <a:lnTo>
                    <a:pt x="46" y="835"/>
                  </a:lnTo>
                  <a:lnTo>
                    <a:pt x="45" y="835"/>
                  </a:lnTo>
                  <a:lnTo>
                    <a:pt x="46" y="834"/>
                  </a:lnTo>
                  <a:lnTo>
                    <a:pt x="46" y="833"/>
                  </a:lnTo>
                  <a:lnTo>
                    <a:pt x="45" y="833"/>
                  </a:lnTo>
                  <a:lnTo>
                    <a:pt x="44" y="834"/>
                  </a:lnTo>
                  <a:lnTo>
                    <a:pt x="44" y="832"/>
                  </a:lnTo>
                  <a:lnTo>
                    <a:pt x="44" y="831"/>
                  </a:lnTo>
                  <a:lnTo>
                    <a:pt x="43" y="831"/>
                  </a:lnTo>
                  <a:lnTo>
                    <a:pt x="43" y="832"/>
                  </a:lnTo>
                  <a:lnTo>
                    <a:pt x="42" y="832"/>
                  </a:lnTo>
                  <a:lnTo>
                    <a:pt x="42" y="831"/>
                  </a:lnTo>
                  <a:lnTo>
                    <a:pt x="40" y="831"/>
                  </a:lnTo>
                  <a:lnTo>
                    <a:pt x="39" y="831"/>
                  </a:lnTo>
                  <a:lnTo>
                    <a:pt x="38" y="831"/>
                  </a:lnTo>
                  <a:lnTo>
                    <a:pt x="39" y="830"/>
                  </a:lnTo>
                  <a:lnTo>
                    <a:pt x="40" y="829"/>
                  </a:lnTo>
                  <a:lnTo>
                    <a:pt x="42" y="829"/>
                  </a:lnTo>
                  <a:lnTo>
                    <a:pt x="43" y="829"/>
                  </a:lnTo>
                  <a:lnTo>
                    <a:pt x="44" y="829"/>
                  </a:lnTo>
                  <a:lnTo>
                    <a:pt x="45" y="828"/>
                  </a:lnTo>
                  <a:lnTo>
                    <a:pt x="44" y="827"/>
                  </a:lnTo>
                  <a:lnTo>
                    <a:pt x="43" y="827"/>
                  </a:lnTo>
                  <a:lnTo>
                    <a:pt x="43" y="826"/>
                  </a:lnTo>
                  <a:lnTo>
                    <a:pt x="44" y="826"/>
                  </a:lnTo>
                  <a:lnTo>
                    <a:pt x="44" y="825"/>
                  </a:lnTo>
                  <a:lnTo>
                    <a:pt x="44" y="824"/>
                  </a:lnTo>
                  <a:lnTo>
                    <a:pt x="43" y="824"/>
                  </a:lnTo>
                  <a:lnTo>
                    <a:pt x="43" y="825"/>
                  </a:lnTo>
                  <a:lnTo>
                    <a:pt x="42" y="827"/>
                  </a:lnTo>
                  <a:lnTo>
                    <a:pt x="40" y="827"/>
                  </a:lnTo>
                  <a:lnTo>
                    <a:pt x="39" y="826"/>
                  </a:lnTo>
                  <a:lnTo>
                    <a:pt x="39" y="825"/>
                  </a:lnTo>
                  <a:lnTo>
                    <a:pt x="40" y="823"/>
                  </a:lnTo>
                  <a:lnTo>
                    <a:pt x="40" y="821"/>
                  </a:lnTo>
                  <a:lnTo>
                    <a:pt x="40" y="820"/>
                  </a:lnTo>
                  <a:lnTo>
                    <a:pt x="42" y="820"/>
                  </a:lnTo>
                  <a:lnTo>
                    <a:pt x="42" y="821"/>
                  </a:lnTo>
                  <a:lnTo>
                    <a:pt x="43" y="821"/>
                  </a:lnTo>
                  <a:lnTo>
                    <a:pt x="43" y="820"/>
                  </a:lnTo>
                  <a:lnTo>
                    <a:pt x="43" y="821"/>
                  </a:lnTo>
                  <a:lnTo>
                    <a:pt x="44" y="821"/>
                  </a:lnTo>
                  <a:lnTo>
                    <a:pt x="44" y="822"/>
                  </a:lnTo>
                  <a:lnTo>
                    <a:pt x="45" y="823"/>
                  </a:lnTo>
                  <a:lnTo>
                    <a:pt x="46" y="824"/>
                  </a:lnTo>
                  <a:lnTo>
                    <a:pt x="46" y="823"/>
                  </a:lnTo>
                  <a:lnTo>
                    <a:pt x="46" y="822"/>
                  </a:lnTo>
                  <a:lnTo>
                    <a:pt x="46" y="821"/>
                  </a:lnTo>
                  <a:lnTo>
                    <a:pt x="46" y="820"/>
                  </a:lnTo>
                  <a:lnTo>
                    <a:pt x="45" y="822"/>
                  </a:lnTo>
                  <a:lnTo>
                    <a:pt x="45" y="821"/>
                  </a:lnTo>
                  <a:lnTo>
                    <a:pt x="44" y="820"/>
                  </a:lnTo>
                  <a:lnTo>
                    <a:pt x="44" y="819"/>
                  </a:lnTo>
                  <a:lnTo>
                    <a:pt x="45" y="819"/>
                  </a:lnTo>
                  <a:lnTo>
                    <a:pt x="46" y="819"/>
                  </a:lnTo>
                  <a:lnTo>
                    <a:pt x="46" y="818"/>
                  </a:lnTo>
                  <a:lnTo>
                    <a:pt x="47" y="819"/>
                  </a:lnTo>
                  <a:lnTo>
                    <a:pt x="48" y="818"/>
                  </a:lnTo>
                  <a:lnTo>
                    <a:pt x="49" y="817"/>
                  </a:lnTo>
                  <a:lnTo>
                    <a:pt x="49" y="816"/>
                  </a:lnTo>
                  <a:lnTo>
                    <a:pt x="48" y="816"/>
                  </a:lnTo>
                  <a:lnTo>
                    <a:pt x="48" y="815"/>
                  </a:lnTo>
                  <a:lnTo>
                    <a:pt x="56" y="813"/>
                  </a:lnTo>
                  <a:lnTo>
                    <a:pt x="58" y="813"/>
                  </a:lnTo>
                  <a:lnTo>
                    <a:pt x="60" y="813"/>
                  </a:lnTo>
                  <a:lnTo>
                    <a:pt x="65" y="813"/>
                  </a:lnTo>
                  <a:lnTo>
                    <a:pt x="65" y="812"/>
                  </a:lnTo>
                  <a:lnTo>
                    <a:pt x="64" y="812"/>
                  </a:lnTo>
                  <a:lnTo>
                    <a:pt x="63" y="812"/>
                  </a:lnTo>
                  <a:lnTo>
                    <a:pt x="60" y="812"/>
                  </a:lnTo>
                  <a:lnTo>
                    <a:pt x="59" y="812"/>
                  </a:lnTo>
                  <a:lnTo>
                    <a:pt x="58" y="810"/>
                  </a:lnTo>
                  <a:lnTo>
                    <a:pt x="57" y="810"/>
                  </a:lnTo>
                  <a:lnTo>
                    <a:pt x="57" y="812"/>
                  </a:lnTo>
                  <a:lnTo>
                    <a:pt x="56" y="812"/>
                  </a:lnTo>
                  <a:lnTo>
                    <a:pt x="55" y="812"/>
                  </a:lnTo>
                  <a:lnTo>
                    <a:pt x="55" y="810"/>
                  </a:lnTo>
                  <a:lnTo>
                    <a:pt x="56" y="810"/>
                  </a:lnTo>
                  <a:lnTo>
                    <a:pt x="56" y="809"/>
                  </a:lnTo>
                  <a:lnTo>
                    <a:pt x="55" y="809"/>
                  </a:lnTo>
                  <a:lnTo>
                    <a:pt x="54" y="809"/>
                  </a:lnTo>
                  <a:lnTo>
                    <a:pt x="53" y="809"/>
                  </a:lnTo>
                  <a:lnTo>
                    <a:pt x="53" y="810"/>
                  </a:lnTo>
                  <a:lnTo>
                    <a:pt x="52" y="812"/>
                  </a:lnTo>
                  <a:lnTo>
                    <a:pt x="51" y="813"/>
                  </a:lnTo>
                  <a:lnTo>
                    <a:pt x="50" y="813"/>
                  </a:lnTo>
                  <a:lnTo>
                    <a:pt x="49" y="814"/>
                  </a:lnTo>
                  <a:lnTo>
                    <a:pt x="48" y="814"/>
                  </a:lnTo>
                  <a:lnTo>
                    <a:pt x="47" y="814"/>
                  </a:lnTo>
                  <a:lnTo>
                    <a:pt x="46" y="812"/>
                  </a:lnTo>
                  <a:lnTo>
                    <a:pt x="47" y="812"/>
                  </a:lnTo>
                  <a:lnTo>
                    <a:pt x="47" y="810"/>
                  </a:lnTo>
                  <a:lnTo>
                    <a:pt x="46" y="810"/>
                  </a:lnTo>
                  <a:lnTo>
                    <a:pt x="45" y="809"/>
                  </a:lnTo>
                  <a:lnTo>
                    <a:pt x="45" y="808"/>
                  </a:lnTo>
                  <a:lnTo>
                    <a:pt x="44" y="808"/>
                  </a:lnTo>
                  <a:lnTo>
                    <a:pt x="43" y="808"/>
                  </a:lnTo>
                  <a:lnTo>
                    <a:pt x="43" y="809"/>
                  </a:lnTo>
                  <a:lnTo>
                    <a:pt x="42" y="809"/>
                  </a:lnTo>
                  <a:lnTo>
                    <a:pt x="40" y="809"/>
                  </a:lnTo>
                  <a:lnTo>
                    <a:pt x="40" y="808"/>
                  </a:lnTo>
                  <a:lnTo>
                    <a:pt x="38" y="809"/>
                  </a:lnTo>
                  <a:lnTo>
                    <a:pt x="37" y="808"/>
                  </a:lnTo>
                  <a:lnTo>
                    <a:pt x="36" y="809"/>
                  </a:lnTo>
                  <a:lnTo>
                    <a:pt x="35" y="808"/>
                  </a:lnTo>
                  <a:lnTo>
                    <a:pt x="34" y="808"/>
                  </a:lnTo>
                  <a:lnTo>
                    <a:pt x="34" y="810"/>
                  </a:lnTo>
                  <a:lnTo>
                    <a:pt x="33" y="810"/>
                  </a:lnTo>
                  <a:lnTo>
                    <a:pt x="29" y="814"/>
                  </a:lnTo>
                  <a:lnTo>
                    <a:pt x="29" y="812"/>
                  </a:lnTo>
                  <a:lnTo>
                    <a:pt x="29" y="809"/>
                  </a:lnTo>
                  <a:lnTo>
                    <a:pt x="30" y="809"/>
                  </a:lnTo>
                  <a:lnTo>
                    <a:pt x="32" y="807"/>
                  </a:lnTo>
                  <a:lnTo>
                    <a:pt x="34" y="806"/>
                  </a:lnTo>
                  <a:lnTo>
                    <a:pt x="36" y="806"/>
                  </a:lnTo>
                  <a:lnTo>
                    <a:pt x="36" y="805"/>
                  </a:lnTo>
                  <a:lnTo>
                    <a:pt x="37" y="804"/>
                  </a:lnTo>
                  <a:lnTo>
                    <a:pt x="37" y="803"/>
                  </a:lnTo>
                  <a:lnTo>
                    <a:pt x="36" y="803"/>
                  </a:lnTo>
                  <a:lnTo>
                    <a:pt x="35" y="805"/>
                  </a:lnTo>
                  <a:lnTo>
                    <a:pt x="33" y="805"/>
                  </a:lnTo>
                  <a:lnTo>
                    <a:pt x="31" y="806"/>
                  </a:lnTo>
                  <a:lnTo>
                    <a:pt x="29" y="808"/>
                  </a:lnTo>
                  <a:lnTo>
                    <a:pt x="27" y="812"/>
                  </a:lnTo>
                  <a:lnTo>
                    <a:pt x="26" y="812"/>
                  </a:lnTo>
                  <a:lnTo>
                    <a:pt x="25" y="812"/>
                  </a:lnTo>
                  <a:lnTo>
                    <a:pt x="25" y="809"/>
                  </a:lnTo>
                  <a:lnTo>
                    <a:pt x="25" y="810"/>
                  </a:lnTo>
                  <a:lnTo>
                    <a:pt x="24" y="810"/>
                  </a:lnTo>
                  <a:lnTo>
                    <a:pt x="24" y="809"/>
                  </a:lnTo>
                  <a:lnTo>
                    <a:pt x="24" y="808"/>
                  </a:lnTo>
                  <a:lnTo>
                    <a:pt x="25" y="807"/>
                  </a:lnTo>
                  <a:lnTo>
                    <a:pt x="24" y="805"/>
                  </a:lnTo>
                  <a:lnTo>
                    <a:pt x="26" y="804"/>
                  </a:lnTo>
                  <a:lnTo>
                    <a:pt x="26" y="803"/>
                  </a:lnTo>
                  <a:lnTo>
                    <a:pt x="27" y="803"/>
                  </a:lnTo>
                  <a:lnTo>
                    <a:pt x="27" y="804"/>
                  </a:lnTo>
                  <a:lnTo>
                    <a:pt x="28" y="805"/>
                  </a:lnTo>
                  <a:lnTo>
                    <a:pt x="29" y="805"/>
                  </a:lnTo>
                  <a:lnTo>
                    <a:pt x="29" y="803"/>
                  </a:lnTo>
                  <a:lnTo>
                    <a:pt x="28" y="803"/>
                  </a:lnTo>
                  <a:lnTo>
                    <a:pt x="27" y="802"/>
                  </a:lnTo>
                  <a:lnTo>
                    <a:pt x="26" y="802"/>
                  </a:lnTo>
                  <a:lnTo>
                    <a:pt x="25" y="803"/>
                  </a:lnTo>
                  <a:lnTo>
                    <a:pt x="24" y="804"/>
                  </a:lnTo>
                  <a:lnTo>
                    <a:pt x="24" y="803"/>
                  </a:lnTo>
                  <a:lnTo>
                    <a:pt x="24" y="802"/>
                  </a:lnTo>
                  <a:lnTo>
                    <a:pt x="25" y="801"/>
                  </a:lnTo>
                  <a:lnTo>
                    <a:pt x="26" y="801"/>
                  </a:lnTo>
                  <a:lnTo>
                    <a:pt x="27" y="800"/>
                  </a:lnTo>
                  <a:lnTo>
                    <a:pt x="27" y="799"/>
                  </a:lnTo>
                  <a:lnTo>
                    <a:pt x="26" y="799"/>
                  </a:lnTo>
                  <a:lnTo>
                    <a:pt x="25" y="799"/>
                  </a:lnTo>
                  <a:lnTo>
                    <a:pt x="24" y="798"/>
                  </a:lnTo>
                  <a:lnTo>
                    <a:pt x="25" y="796"/>
                  </a:lnTo>
                  <a:lnTo>
                    <a:pt x="25" y="795"/>
                  </a:lnTo>
                  <a:lnTo>
                    <a:pt x="25" y="794"/>
                  </a:lnTo>
                  <a:lnTo>
                    <a:pt x="26" y="794"/>
                  </a:lnTo>
                  <a:lnTo>
                    <a:pt x="32" y="794"/>
                  </a:lnTo>
                  <a:lnTo>
                    <a:pt x="34" y="794"/>
                  </a:lnTo>
                  <a:lnTo>
                    <a:pt x="36" y="795"/>
                  </a:lnTo>
                  <a:lnTo>
                    <a:pt x="38" y="794"/>
                  </a:lnTo>
                  <a:lnTo>
                    <a:pt x="39" y="794"/>
                  </a:lnTo>
                  <a:lnTo>
                    <a:pt x="40" y="794"/>
                  </a:lnTo>
                  <a:lnTo>
                    <a:pt x="42" y="794"/>
                  </a:lnTo>
                  <a:lnTo>
                    <a:pt x="43" y="794"/>
                  </a:lnTo>
                  <a:lnTo>
                    <a:pt x="45" y="794"/>
                  </a:lnTo>
                  <a:lnTo>
                    <a:pt x="46" y="795"/>
                  </a:lnTo>
                  <a:lnTo>
                    <a:pt x="51" y="796"/>
                  </a:lnTo>
                  <a:lnTo>
                    <a:pt x="51" y="795"/>
                  </a:lnTo>
                  <a:lnTo>
                    <a:pt x="52" y="794"/>
                  </a:lnTo>
                  <a:lnTo>
                    <a:pt x="53" y="794"/>
                  </a:lnTo>
                  <a:lnTo>
                    <a:pt x="54" y="794"/>
                  </a:lnTo>
                  <a:lnTo>
                    <a:pt x="55" y="794"/>
                  </a:lnTo>
                  <a:lnTo>
                    <a:pt x="57" y="795"/>
                  </a:lnTo>
                  <a:lnTo>
                    <a:pt x="59" y="796"/>
                  </a:lnTo>
                  <a:lnTo>
                    <a:pt x="60" y="796"/>
                  </a:lnTo>
                  <a:lnTo>
                    <a:pt x="60" y="797"/>
                  </a:lnTo>
                  <a:lnTo>
                    <a:pt x="62" y="797"/>
                  </a:lnTo>
                  <a:lnTo>
                    <a:pt x="63" y="797"/>
                  </a:lnTo>
                  <a:lnTo>
                    <a:pt x="62" y="797"/>
                  </a:lnTo>
                  <a:lnTo>
                    <a:pt x="61" y="796"/>
                  </a:lnTo>
                  <a:lnTo>
                    <a:pt x="60" y="795"/>
                  </a:lnTo>
                  <a:lnTo>
                    <a:pt x="59" y="795"/>
                  </a:lnTo>
                  <a:lnTo>
                    <a:pt x="58" y="794"/>
                  </a:lnTo>
                  <a:lnTo>
                    <a:pt x="56" y="793"/>
                  </a:lnTo>
                  <a:lnTo>
                    <a:pt x="55" y="793"/>
                  </a:lnTo>
                  <a:lnTo>
                    <a:pt x="53" y="793"/>
                  </a:lnTo>
                  <a:lnTo>
                    <a:pt x="52" y="793"/>
                  </a:lnTo>
                  <a:lnTo>
                    <a:pt x="50" y="793"/>
                  </a:lnTo>
                  <a:lnTo>
                    <a:pt x="48" y="794"/>
                  </a:lnTo>
                  <a:lnTo>
                    <a:pt x="46" y="794"/>
                  </a:lnTo>
                  <a:lnTo>
                    <a:pt x="45" y="794"/>
                  </a:lnTo>
                  <a:lnTo>
                    <a:pt x="44" y="793"/>
                  </a:lnTo>
                  <a:lnTo>
                    <a:pt x="43" y="793"/>
                  </a:lnTo>
                  <a:lnTo>
                    <a:pt x="42" y="793"/>
                  </a:lnTo>
                  <a:lnTo>
                    <a:pt x="40" y="794"/>
                  </a:lnTo>
                  <a:lnTo>
                    <a:pt x="39" y="794"/>
                  </a:lnTo>
                  <a:lnTo>
                    <a:pt x="38" y="793"/>
                  </a:lnTo>
                  <a:lnTo>
                    <a:pt x="38" y="792"/>
                  </a:lnTo>
                  <a:lnTo>
                    <a:pt x="39" y="792"/>
                  </a:lnTo>
                  <a:lnTo>
                    <a:pt x="39" y="791"/>
                  </a:lnTo>
                  <a:lnTo>
                    <a:pt x="42" y="791"/>
                  </a:lnTo>
                  <a:lnTo>
                    <a:pt x="43" y="791"/>
                  </a:lnTo>
                  <a:lnTo>
                    <a:pt x="44" y="791"/>
                  </a:lnTo>
                  <a:lnTo>
                    <a:pt x="42" y="790"/>
                  </a:lnTo>
                  <a:lnTo>
                    <a:pt x="40" y="790"/>
                  </a:lnTo>
                  <a:lnTo>
                    <a:pt x="39" y="790"/>
                  </a:lnTo>
                  <a:lnTo>
                    <a:pt x="38" y="791"/>
                  </a:lnTo>
                  <a:lnTo>
                    <a:pt x="37" y="792"/>
                  </a:lnTo>
                  <a:lnTo>
                    <a:pt x="37" y="793"/>
                  </a:lnTo>
                  <a:lnTo>
                    <a:pt x="31" y="792"/>
                  </a:lnTo>
                  <a:lnTo>
                    <a:pt x="30" y="792"/>
                  </a:lnTo>
                  <a:lnTo>
                    <a:pt x="30" y="793"/>
                  </a:lnTo>
                  <a:lnTo>
                    <a:pt x="27" y="793"/>
                  </a:lnTo>
                  <a:lnTo>
                    <a:pt x="27" y="792"/>
                  </a:lnTo>
                  <a:lnTo>
                    <a:pt x="26" y="792"/>
                  </a:lnTo>
                  <a:lnTo>
                    <a:pt x="26" y="791"/>
                  </a:lnTo>
                  <a:lnTo>
                    <a:pt x="27" y="790"/>
                  </a:lnTo>
                  <a:lnTo>
                    <a:pt x="28" y="790"/>
                  </a:lnTo>
                  <a:lnTo>
                    <a:pt x="29" y="790"/>
                  </a:lnTo>
                  <a:lnTo>
                    <a:pt x="28" y="789"/>
                  </a:lnTo>
                  <a:lnTo>
                    <a:pt x="28" y="788"/>
                  </a:lnTo>
                  <a:lnTo>
                    <a:pt x="29" y="787"/>
                  </a:lnTo>
                  <a:lnTo>
                    <a:pt x="30" y="785"/>
                  </a:lnTo>
                  <a:lnTo>
                    <a:pt x="30" y="784"/>
                  </a:lnTo>
                  <a:lnTo>
                    <a:pt x="29" y="784"/>
                  </a:lnTo>
                  <a:lnTo>
                    <a:pt x="28" y="785"/>
                  </a:lnTo>
                  <a:lnTo>
                    <a:pt x="28" y="786"/>
                  </a:lnTo>
                  <a:lnTo>
                    <a:pt x="27" y="787"/>
                  </a:lnTo>
                  <a:lnTo>
                    <a:pt x="26" y="788"/>
                  </a:lnTo>
                  <a:lnTo>
                    <a:pt x="26" y="790"/>
                  </a:lnTo>
                  <a:lnTo>
                    <a:pt x="25" y="791"/>
                  </a:lnTo>
                  <a:lnTo>
                    <a:pt x="25" y="792"/>
                  </a:lnTo>
                  <a:lnTo>
                    <a:pt x="24" y="791"/>
                  </a:lnTo>
                  <a:lnTo>
                    <a:pt x="22" y="790"/>
                  </a:lnTo>
                  <a:lnTo>
                    <a:pt x="22" y="789"/>
                  </a:lnTo>
                  <a:lnTo>
                    <a:pt x="23" y="789"/>
                  </a:lnTo>
                  <a:lnTo>
                    <a:pt x="24" y="789"/>
                  </a:lnTo>
                  <a:lnTo>
                    <a:pt x="24" y="788"/>
                  </a:lnTo>
                  <a:lnTo>
                    <a:pt x="25" y="787"/>
                  </a:lnTo>
                  <a:lnTo>
                    <a:pt x="25" y="786"/>
                  </a:lnTo>
                  <a:lnTo>
                    <a:pt x="24" y="785"/>
                  </a:lnTo>
                  <a:lnTo>
                    <a:pt x="23" y="785"/>
                  </a:lnTo>
                  <a:lnTo>
                    <a:pt x="22" y="786"/>
                  </a:lnTo>
                  <a:lnTo>
                    <a:pt x="21" y="786"/>
                  </a:lnTo>
                  <a:lnTo>
                    <a:pt x="22" y="784"/>
                  </a:lnTo>
                  <a:lnTo>
                    <a:pt x="23" y="784"/>
                  </a:lnTo>
                  <a:lnTo>
                    <a:pt x="24" y="784"/>
                  </a:lnTo>
                  <a:lnTo>
                    <a:pt x="24" y="783"/>
                  </a:lnTo>
                  <a:lnTo>
                    <a:pt x="24" y="782"/>
                  </a:lnTo>
                  <a:lnTo>
                    <a:pt x="26" y="781"/>
                  </a:lnTo>
                  <a:lnTo>
                    <a:pt x="28" y="781"/>
                  </a:lnTo>
                  <a:lnTo>
                    <a:pt x="29" y="781"/>
                  </a:lnTo>
                  <a:lnTo>
                    <a:pt x="30" y="781"/>
                  </a:lnTo>
                  <a:lnTo>
                    <a:pt x="31" y="781"/>
                  </a:lnTo>
                  <a:lnTo>
                    <a:pt x="33" y="779"/>
                  </a:lnTo>
                  <a:lnTo>
                    <a:pt x="34" y="779"/>
                  </a:lnTo>
                  <a:lnTo>
                    <a:pt x="35" y="781"/>
                  </a:lnTo>
                  <a:lnTo>
                    <a:pt x="36" y="779"/>
                  </a:lnTo>
                  <a:lnTo>
                    <a:pt x="38" y="779"/>
                  </a:lnTo>
                  <a:lnTo>
                    <a:pt x="40" y="781"/>
                  </a:lnTo>
                  <a:lnTo>
                    <a:pt x="42" y="781"/>
                  </a:lnTo>
                  <a:lnTo>
                    <a:pt x="42" y="779"/>
                  </a:lnTo>
                  <a:lnTo>
                    <a:pt x="42" y="778"/>
                  </a:lnTo>
                  <a:lnTo>
                    <a:pt x="42" y="777"/>
                  </a:lnTo>
                  <a:lnTo>
                    <a:pt x="40" y="777"/>
                  </a:lnTo>
                  <a:lnTo>
                    <a:pt x="39" y="777"/>
                  </a:lnTo>
                  <a:lnTo>
                    <a:pt x="37" y="777"/>
                  </a:lnTo>
                  <a:lnTo>
                    <a:pt x="35" y="777"/>
                  </a:lnTo>
                  <a:lnTo>
                    <a:pt x="33" y="777"/>
                  </a:lnTo>
                  <a:lnTo>
                    <a:pt x="32" y="777"/>
                  </a:lnTo>
                  <a:lnTo>
                    <a:pt x="30" y="777"/>
                  </a:lnTo>
                  <a:lnTo>
                    <a:pt x="29" y="777"/>
                  </a:lnTo>
                  <a:lnTo>
                    <a:pt x="28" y="777"/>
                  </a:lnTo>
                  <a:lnTo>
                    <a:pt x="28" y="776"/>
                  </a:lnTo>
                  <a:lnTo>
                    <a:pt x="27" y="774"/>
                  </a:lnTo>
                  <a:lnTo>
                    <a:pt x="27" y="773"/>
                  </a:lnTo>
                  <a:lnTo>
                    <a:pt x="27" y="771"/>
                  </a:lnTo>
                  <a:lnTo>
                    <a:pt x="28" y="770"/>
                  </a:lnTo>
                  <a:lnTo>
                    <a:pt x="28" y="769"/>
                  </a:lnTo>
                  <a:lnTo>
                    <a:pt x="28" y="768"/>
                  </a:lnTo>
                  <a:lnTo>
                    <a:pt x="29" y="769"/>
                  </a:lnTo>
                  <a:lnTo>
                    <a:pt x="30" y="769"/>
                  </a:lnTo>
                  <a:lnTo>
                    <a:pt x="30" y="768"/>
                  </a:lnTo>
                  <a:lnTo>
                    <a:pt x="31" y="767"/>
                  </a:lnTo>
                  <a:lnTo>
                    <a:pt x="32" y="768"/>
                  </a:lnTo>
                  <a:lnTo>
                    <a:pt x="34" y="769"/>
                  </a:lnTo>
                  <a:lnTo>
                    <a:pt x="36" y="770"/>
                  </a:lnTo>
                  <a:lnTo>
                    <a:pt x="37" y="771"/>
                  </a:lnTo>
                  <a:lnTo>
                    <a:pt x="35" y="772"/>
                  </a:lnTo>
                  <a:lnTo>
                    <a:pt x="35" y="773"/>
                  </a:lnTo>
                  <a:lnTo>
                    <a:pt x="36" y="773"/>
                  </a:lnTo>
                  <a:lnTo>
                    <a:pt x="38" y="771"/>
                  </a:lnTo>
                  <a:lnTo>
                    <a:pt x="40" y="771"/>
                  </a:lnTo>
                  <a:lnTo>
                    <a:pt x="44" y="771"/>
                  </a:lnTo>
                  <a:lnTo>
                    <a:pt x="50" y="771"/>
                  </a:lnTo>
                  <a:lnTo>
                    <a:pt x="52" y="771"/>
                  </a:lnTo>
                  <a:lnTo>
                    <a:pt x="52" y="772"/>
                  </a:lnTo>
                  <a:lnTo>
                    <a:pt x="51" y="773"/>
                  </a:lnTo>
                  <a:lnTo>
                    <a:pt x="51" y="774"/>
                  </a:lnTo>
                  <a:lnTo>
                    <a:pt x="51" y="775"/>
                  </a:lnTo>
                  <a:lnTo>
                    <a:pt x="52" y="774"/>
                  </a:lnTo>
                  <a:lnTo>
                    <a:pt x="52" y="773"/>
                  </a:lnTo>
                  <a:lnTo>
                    <a:pt x="53" y="771"/>
                  </a:lnTo>
                  <a:lnTo>
                    <a:pt x="54" y="770"/>
                  </a:lnTo>
                  <a:lnTo>
                    <a:pt x="54" y="769"/>
                  </a:lnTo>
                  <a:lnTo>
                    <a:pt x="53" y="769"/>
                  </a:lnTo>
                  <a:lnTo>
                    <a:pt x="52" y="769"/>
                  </a:lnTo>
                  <a:lnTo>
                    <a:pt x="50" y="769"/>
                  </a:lnTo>
                  <a:lnTo>
                    <a:pt x="49" y="769"/>
                  </a:lnTo>
                  <a:lnTo>
                    <a:pt x="47" y="769"/>
                  </a:lnTo>
                  <a:lnTo>
                    <a:pt x="46" y="769"/>
                  </a:lnTo>
                  <a:lnTo>
                    <a:pt x="46" y="768"/>
                  </a:lnTo>
                  <a:lnTo>
                    <a:pt x="44" y="770"/>
                  </a:lnTo>
                  <a:lnTo>
                    <a:pt x="38" y="770"/>
                  </a:lnTo>
                  <a:lnTo>
                    <a:pt x="37" y="770"/>
                  </a:lnTo>
                  <a:lnTo>
                    <a:pt x="34" y="768"/>
                  </a:lnTo>
                  <a:lnTo>
                    <a:pt x="32" y="765"/>
                  </a:lnTo>
                  <a:lnTo>
                    <a:pt x="31" y="765"/>
                  </a:lnTo>
                  <a:lnTo>
                    <a:pt x="30" y="766"/>
                  </a:lnTo>
                  <a:lnTo>
                    <a:pt x="29" y="766"/>
                  </a:lnTo>
                  <a:lnTo>
                    <a:pt x="29" y="767"/>
                  </a:lnTo>
                  <a:lnTo>
                    <a:pt x="29" y="768"/>
                  </a:lnTo>
                  <a:lnTo>
                    <a:pt x="28" y="768"/>
                  </a:lnTo>
                  <a:lnTo>
                    <a:pt x="27" y="767"/>
                  </a:lnTo>
                  <a:lnTo>
                    <a:pt x="27" y="768"/>
                  </a:lnTo>
                  <a:lnTo>
                    <a:pt x="26" y="769"/>
                  </a:lnTo>
                  <a:lnTo>
                    <a:pt x="26" y="770"/>
                  </a:lnTo>
                  <a:lnTo>
                    <a:pt x="26" y="772"/>
                  </a:lnTo>
                  <a:lnTo>
                    <a:pt x="26" y="773"/>
                  </a:lnTo>
                  <a:lnTo>
                    <a:pt x="26" y="774"/>
                  </a:lnTo>
                  <a:lnTo>
                    <a:pt x="26" y="775"/>
                  </a:lnTo>
                  <a:lnTo>
                    <a:pt x="27" y="776"/>
                  </a:lnTo>
                  <a:lnTo>
                    <a:pt x="27" y="777"/>
                  </a:lnTo>
                  <a:lnTo>
                    <a:pt x="26" y="778"/>
                  </a:lnTo>
                  <a:lnTo>
                    <a:pt x="25" y="778"/>
                  </a:lnTo>
                  <a:lnTo>
                    <a:pt x="24" y="778"/>
                  </a:lnTo>
                  <a:lnTo>
                    <a:pt x="24" y="777"/>
                  </a:lnTo>
                  <a:lnTo>
                    <a:pt x="22" y="775"/>
                  </a:lnTo>
                  <a:lnTo>
                    <a:pt x="21" y="774"/>
                  </a:lnTo>
                  <a:lnTo>
                    <a:pt x="20" y="774"/>
                  </a:lnTo>
                  <a:lnTo>
                    <a:pt x="19" y="774"/>
                  </a:lnTo>
                  <a:lnTo>
                    <a:pt x="19" y="773"/>
                  </a:lnTo>
                  <a:lnTo>
                    <a:pt x="18" y="773"/>
                  </a:lnTo>
                  <a:lnTo>
                    <a:pt x="18" y="774"/>
                  </a:lnTo>
                  <a:lnTo>
                    <a:pt x="17" y="774"/>
                  </a:lnTo>
                  <a:lnTo>
                    <a:pt x="16" y="774"/>
                  </a:lnTo>
                  <a:lnTo>
                    <a:pt x="16" y="773"/>
                  </a:lnTo>
                  <a:lnTo>
                    <a:pt x="18" y="772"/>
                  </a:lnTo>
                  <a:lnTo>
                    <a:pt x="18" y="771"/>
                  </a:lnTo>
                  <a:lnTo>
                    <a:pt x="18" y="770"/>
                  </a:lnTo>
                  <a:lnTo>
                    <a:pt x="19" y="770"/>
                  </a:lnTo>
                  <a:lnTo>
                    <a:pt x="19" y="771"/>
                  </a:lnTo>
                  <a:lnTo>
                    <a:pt x="20" y="772"/>
                  </a:lnTo>
                  <a:lnTo>
                    <a:pt x="20" y="771"/>
                  </a:lnTo>
                  <a:lnTo>
                    <a:pt x="20" y="770"/>
                  </a:lnTo>
                  <a:lnTo>
                    <a:pt x="20" y="769"/>
                  </a:lnTo>
                  <a:lnTo>
                    <a:pt x="20" y="768"/>
                  </a:lnTo>
                  <a:lnTo>
                    <a:pt x="21" y="768"/>
                  </a:lnTo>
                  <a:lnTo>
                    <a:pt x="25" y="766"/>
                  </a:lnTo>
                  <a:lnTo>
                    <a:pt x="25" y="765"/>
                  </a:lnTo>
                  <a:lnTo>
                    <a:pt x="24" y="765"/>
                  </a:lnTo>
                  <a:lnTo>
                    <a:pt x="23" y="765"/>
                  </a:lnTo>
                  <a:lnTo>
                    <a:pt x="21" y="767"/>
                  </a:lnTo>
                  <a:lnTo>
                    <a:pt x="20" y="768"/>
                  </a:lnTo>
                  <a:lnTo>
                    <a:pt x="19" y="768"/>
                  </a:lnTo>
                  <a:lnTo>
                    <a:pt x="19" y="767"/>
                  </a:lnTo>
                  <a:lnTo>
                    <a:pt x="17" y="764"/>
                  </a:lnTo>
                  <a:lnTo>
                    <a:pt x="16" y="763"/>
                  </a:lnTo>
                  <a:lnTo>
                    <a:pt x="15" y="763"/>
                  </a:lnTo>
                  <a:lnTo>
                    <a:pt x="14" y="761"/>
                  </a:lnTo>
                  <a:lnTo>
                    <a:pt x="14" y="760"/>
                  </a:lnTo>
                  <a:lnTo>
                    <a:pt x="14" y="759"/>
                  </a:lnTo>
                  <a:lnTo>
                    <a:pt x="15" y="759"/>
                  </a:lnTo>
                  <a:lnTo>
                    <a:pt x="16" y="759"/>
                  </a:lnTo>
                  <a:lnTo>
                    <a:pt x="18" y="759"/>
                  </a:lnTo>
                  <a:lnTo>
                    <a:pt x="20" y="758"/>
                  </a:lnTo>
                  <a:lnTo>
                    <a:pt x="21" y="758"/>
                  </a:lnTo>
                  <a:lnTo>
                    <a:pt x="22" y="758"/>
                  </a:lnTo>
                  <a:lnTo>
                    <a:pt x="21" y="758"/>
                  </a:lnTo>
                  <a:lnTo>
                    <a:pt x="18" y="758"/>
                  </a:lnTo>
                  <a:lnTo>
                    <a:pt x="17" y="758"/>
                  </a:lnTo>
                  <a:lnTo>
                    <a:pt x="17" y="757"/>
                  </a:lnTo>
                  <a:lnTo>
                    <a:pt x="16" y="757"/>
                  </a:lnTo>
                  <a:lnTo>
                    <a:pt x="15" y="759"/>
                  </a:lnTo>
                  <a:lnTo>
                    <a:pt x="15" y="758"/>
                  </a:lnTo>
                  <a:lnTo>
                    <a:pt x="14" y="758"/>
                  </a:lnTo>
                  <a:lnTo>
                    <a:pt x="14" y="759"/>
                  </a:lnTo>
                  <a:lnTo>
                    <a:pt x="13" y="759"/>
                  </a:lnTo>
                  <a:lnTo>
                    <a:pt x="13" y="758"/>
                  </a:lnTo>
                  <a:lnTo>
                    <a:pt x="13" y="757"/>
                  </a:lnTo>
                  <a:lnTo>
                    <a:pt x="15" y="754"/>
                  </a:lnTo>
                  <a:lnTo>
                    <a:pt x="16" y="753"/>
                  </a:lnTo>
                  <a:lnTo>
                    <a:pt x="16" y="754"/>
                  </a:lnTo>
                  <a:lnTo>
                    <a:pt x="16" y="753"/>
                  </a:lnTo>
                  <a:lnTo>
                    <a:pt x="17" y="753"/>
                  </a:lnTo>
                  <a:lnTo>
                    <a:pt x="19" y="752"/>
                  </a:lnTo>
                  <a:lnTo>
                    <a:pt x="20" y="752"/>
                  </a:lnTo>
                  <a:lnTo>
                    <a:pt x="21" y="753"/>
                  </a:lnTo>
                  <a:lnTo>
                    <a:pt x="22" y="753"/>
                  </a:lnTo>
                  <a:lnTo>
                    <a:pt x="22" y="754"/>
                  </a:lnTo>
                  <a:lnTo>
                    <a:pt x="23" y="754"/>
                  </a:lnTo>
                  <a:lnTo>
                    <a:pt x="24" y="755"/>
                  </a:lnTo>
                  <a:lnTo>
                    <a:pt x="26" y="755"/>
                  </a:lnTo>
                  <a:lnTo>
                    <a:pt x="27" y="755"/>
                  </a:lnTo>
                  <a:lnTo>
                    <a:pt x="27" y="753"/>
                  </a:lnTo>
                  <a:lnTo>
                    <a:pt x="26" y="753"/>
                  </a:lnTo>
                  <a:lnTo>
                    <a:pt x="24" y="754"/>
                  </a:lnTo>
                  <a:lnTo>
                    <a:pt x="23" y="754"/>
                  </a:lnTo>
                  <a:lnTo>
                    <a:pt x="23" y="753"/>
                  </a:lnTo>
                  <a:lnTo>
                    <a:pt x="22" y="753"/>
                  </a:lnTo>
                  <a:lnTo>
                    <a:pt x="22" y="752"/>
                  </a:lnTo>
                  <a:lnTo>
                    <a:pt x="23" y="752"/>
                  </a:lnTo>
                  <a:lnTo>
                    <a:pt x="26" y="752"/>
                  </a:lnTo>
                  <a:lnTo>
                    <a:pt x="28" y="752"/>
                  </a:lnTo>
                  <a:lnTo>
                    <a:pt x="28" y="751"/>
                  </a:lnTo>
                  <a:lnTo>
                    <a:pt x="28" y="750"/>
                  </a:lnTo>
                  <a:lnTo>
                    <a:pt x="29" y="748"/>
                  </a:lnTo>
                  <a:lnTo>
                    <a:pt x="30" y="747"/>
                  </a:lnTo>
                  <a:lnTo>
                    <a:pt x="33" y="745"/>
                  </a:lnTo>
                  <a:lnTo>
                    <a:pt x="36" y="745"/>
                  </a:lnTo>
                  <a:lnTo>
                    <a:pt x="38" y="744"/>
                  </a:lnTo>
                  <a:lnTo>
                    <a:pt x="39" y="743"/>
                  </a:lnTo>
                  <a:lnTo>
                    <a:pt x="40" y="743"/>
                  </a:lnTo>
                  <a:lnTo>
                    <a:pt x="42" y="742"/>
                  </a:lnTo>
                  <a:lnTo>
                    <a:pt x="43" y="742"/>
                  </a:lnTo>
                  <a:lnTo>
                    <a:pt x="43" y="741"/>
                  </a:lnTo>
                  <a:lnTo>
                    <a:pt x="42" y="741"/>
                  </a:lnTo>
                  <a:lnTo>
                    <a:pt x="38" y="742"/>
                  </a:lnTo>
                  <a:lnTo>
                    <a:pt x="36" y="743"/>
                  </a:lnTo>
                  <a:lnTo>
                    <a:pt x="35" y="743"/>
                  </a:lnTo>
                  <a:lnTo>
                    <a:pt x="32" y="744"/>
                  </a:lnTo>
                  <a:lnTo>
                    <a:pt x="31" y="744"/>
                  </a:lnTo>
                  <a:lnTo>
                    <a:pt x="29" y="746"/>
                  </a:lnTo>
                  <a:lnTo>
                    <a:pt x="27" y="747"/>
                  </a:lnTo>
                  <a:lnTo>
                    <a:pt x="27" y="748"/>
                  </a:lnTo>
                  <a:lnTo>
                    <a:pt x="26" y="748"/>
                  </a:lnTo>
                  <a:lnTo>
                    <a:pt x="26" y="747"/>
                  </a:lnTo>
                  <a:lnTo>
                    <a:pt x="25" y="746"/>
                  </a:lnTo>
                  <a:lnTo>
                    <a:pt x="25" y="748"/>
                  </a:lnTo>
                  <a:lnTo>
                    <a:pt x="25" y="750"/>
                  </a:lnTo>
                  <a:lnTo>
                    <a:pt x="24" y="751"/>
                  </a:lnTo>
                  <a:lnTo>
                    <a:pt x="22" y="750"/>
                  </a:lnTo>
                  <a:lnTo>
                    <a:pt x="21" y="750"/>
                  </a:lnTo>
                  <a:lnTo>
                    <a:pt x="20" y="750"/>
                  </a:lnTo>
                  <a:lnTo>
                    <a:pt x="21" y="751"/>
                  </a:lnTo>
                  <a:lnTo>
                    <a:pt x="20" y="751"/>
                  </a:lnTo>
                  <a:lnTo>
                    <a:pt x="19" y="750"/>
                  </a:lnTo>
                  <a:lnTo>
                    <a:pt x="19" y="748"/>
                  </a:lnTo>
                  <a:lnTo>
                    <a:pt x="20" y="746"/>
                  </a:lnTo>
                  <a:lnTo>
                    <a:pt x="20" y="745"/>
                  </a:lnTo>
                  <a:lnTo>
                    <a:pt x="22" y="746"/>
                  </a:lnTo>
                  <a:lnTo>
                    <a:pt x="23" y="743"/>
                  </a:lnTo>
                  <a:lnTo>
                    <a:pt x="23" y="742"/>
                  </a:lnTo>
                  <a:lnTo>
                    <a:pt x="24" y="743"/>
                  </a:lnTo>
                  <a:lnTo>
                    <a:pt x="24" y="742"/>
                  </a:lnTo>
                  <a:lnTo>
                    <a:pt x="23" y="741"/>
                  </a:lnTo>
                  <a:lnTo>
                    <a:pt x="23" y="740"/>
                  </a:lnTo>
                  <a:lnTo>
                    <a:pt x="23" y="739"/>
                  </a:lnTo>
                  <a:lnTo>
                    <a:pt x="23" y="738"/>
                  </a:lnTo>
                  <a:lnTo>
                    <a:pt x="22" y="737"/>
                  </a:lnTo>
                  <a:lnTo>
                    <a:pt x="23" y="736"/>
                  </a:lnTo>
                  <a:lnTo>
                    <a:pt x="24" y="736"/>
                  </a:lnTo>
                  <a:lnTo>
                    <a:pt x="25" y="737"/>
                  </a:lnTo>
                  <a:lnTo>
                    <a:pt x="26" y="737"/>
                  </a:lnTo>
                  <a:lnTo>
                    <a:pt x="26" y="736"/>
                  </a:lnTo>
                  <a:lnTo>
                    <a:pt x="25" y="735"/>
                  </a:lnTo>
                  <a:lnTo>
                    <a:pt x="24" y="734"/>
                  </a:lnTo>
                  <a:lnTo>
                    <a:pt x="23" y="734"/>
                  </a:lnTo>
                  <a:lnTo>
                    <a:pt x="22" y="734"/>
                  </a:lnTo>
                  <a:lnTo>
                    <a:pt x="21" y="735"/>
                  </a:lnTo>
                  <a:lnTo>
                    <a:pt x="20" y="735"/>
                  </a:lnTo>
                  <a:lnTo>
                    <a:pt x="19" y="734"/>
                  </a:lnTo>
                  <a:lnTo>
                    <a:pt x="19" y="733"/>
                  </a:lnTo>
                  <a:lnTo>
                    <a:pt x="19" y="732"/>
                  </a:lnTo>
                  <a:lnTo>
                    <a:pt x="17" y="733"/>
                  </a:lnTo>
                  <a:lnTo>
                    <a:pt x="17" y="732"/>
                  </a:lnTo>
                  <a:lnTo>
                    <a:pt x="16" y="732"/>
                  </a:lnTo>
                  <a:lnTo>
                    <a:pt x="16" y="730"/>
                  </a:lnTo>
                  <a:lnTo>
                    <a:pt x="16" y="729"/>
                  </a:lnTo>
                  <a:lnTo>
                    <a:pt x="19" y="727"/>
                  </a:lnTo>
                  <a:lnTo>
                    <a:pt x="20" y="727"/>
                  </a:lnTo>
                  <a:lnTo>
                    <a:pt x="22" y="728"/>
                  </a:lnTo>
                  <a:lnTo>
                    <a:pt x="24" y="728"/>
                  </a:lnTo>
                  <a:lnTo>
                    <a:pt x="25" y="729"/>
                  </a:lnTo>
                  <a:lnTo>
                    <a:pt x="28" y="731"/>
                  </a:lnTo>
                  <a:lnTo>
                    <a:pt x="29" y="731"/>
                  </a:lnTo>
                  <a:lnTo>
                    <a:pt x="28" y="730"/>
                  </a:lnTo>
                  <a:lnTo>
                    <a:pt x="28" y="729"/>
                  </a:lnTo>
                  <a:lnTo>
                    <a:pt x="27" y="729"/>
                  </a:lnTo>
                  <a:lnTo>
                    <a:pt x="27" y="728"/>
                  </a:lnTo>
                  <a:lnTo>
                    <a:pt x="26" y="728"/>
                  </a:lnTo>
                  <a:lnTo>
                    <a:pt x="26" y="727"/>
                  </a:lnTo>
                  <a:lnTo>
                    <a:pt x="29" y="728"/>
                  </a:lnTo>
                  <a:lnTo>
                    <a:pt x="32" y="727"/>
                  </a:lnTo>
                  <a:lnTo>
                    <a:pt x="34" y="727"/>
                  </a:lnTo>
                  <a:lnTo>
                    <a:pt x="36" y="727"/>
                  </a:lnTo>
                  <a:lnTo>
                    <a:pt x="38" y="726"/>
                  </a:lnTo>
                  <a:lnTo>
                    <a:pt x="39" y="726"/>
                  </a:lnTo>
                  <a:lnTo>
                    <a:pt x="40" y="728"/>
                  </a:lnTo>
                  <a:lnTo>
                    <a:pt x="42" y="728"/>
                  </a:lnTo>
                  <a:lnTo>
                    <a:pt x="42" y="727"/>
                  </a:lnTo>
                  <a:lnTo>
                    <a:pt x="43" y="727"/>
                  </a:lnTo>
                  <a:lnTo>
                    <a:pt x="45" y="726"/>
                  </a:lnTo>
                  <a:lnTo>
                    <a:pt x="46" y="728"/>
                  </a:lnTo>
                  <a:lnTo>
                    <a:pt x="48" y="728"/>
                  </a:lnTo>
                  <a:lnTo>
                    <a:pt x="48" y="727"/>
                  </a:lnTo>
                  <a:lnTo>
                    <a:pt x="49" y="727"/>
                  </a:lnTo>
                  <a:lnTo>
                    <a:pt x="49" y="726"/>
                  </a:lnTo>
                  <a:lnTo>
                    <a:pt x="52" y="725"/>
                  </a:lnTo>
                  <a:lnTo>
                    <a:pt x="53" y="724"/>
                  </a:lnTo>
                  <a:lnTo>
                    <a:pt x="55" y="723"/>
                  </a:lnTo>
                  <a:lnTo>
                    <a:pt x="56" y="722"/>
                  </a:lnTo>
                  <a:lnTo>
                    <a:pt x="58" y="723"/>
                  </a:lnTo>
                  <a:lnTo>
                    <a:pt x="59" y="724"/>
                  </a:lnTo>
                  <a:lnTo>
                    <a:pt x="62" y="724"/>
                  </a:lnTo>
                  <a:lnTo>
                    <a:pt x="63" y="725"/>
                  </a:lnTo>
                  <a:lnTo>
                    <a:pt x="62" y="726"/>
                  </a:lnTo>
                  <a:lnTo>
                    <a:pt x="63" y="726"/>
                  </a:lnTo>
                  <a:lnTo>
                    <a:pt x="65" y="724"/>
                  </a:lnTo>
                  <a:lnTo>
                    <a:pt x="68" y="724"/>
                  </a:lnTo>
                  <a:lnTo>
                    <a:pt x="71" y="723"/>
                  </a:lnTo>
                  <a:lnTo>
                    <a:pt x="73" y="723"/>
                  </a:lnTo>
                  <a:lnTo>
                    <a:pt x="75" y="724"/>
                  </a:lnTo>
                  <a:lnTo>
                    <a:pt x="76" y="726"/>
                  </a:lnTo>
                  <a:lnTo>
                    <a:pt x="76" y="727"/>
                  </a:lnTo>
                  <a:lnTo>
                    <a:pt x="76" y="728"/>
                  </a:lnTo>
                  <a:lnTo>
                    <a:pt x="76" y="729"/>
                  </a:lnTo>
                  <a:lnTo>
                    <a:pt x="78" y="730"/>
                  </a:lnTo>
                  <a:lnTo>
                    <a:pt x="78" y="731"/>
                  </a:lnTo>
                  <a:lnTo>
                    <a:pt x="79" y="731"/>
                  </a:lnTo>
                  <a:lnTo>
                    <a:pt x="78" y="730"/>
                  </a:lnTo>
                  <a:lnTo>
                    <a:pt x="78" y="729"/>
                  </a:lnTo>
                  <a:lnTo>
                    <a:pt x="78" y="728"/>
                  </a:lnTo>
                  <a:lnTo>
                    <a:pt x="78" y="727"/>
                  </a:lnTo>
                  <a:lnTo>
                    <a:pt x="78" y="723"/>
                  </a:lnTo>
                  <a:lnTo>
                    <a:pt x="78" y="722"/>
                  </a:lnTo>
                  <a:lnTo>
                    <a:pt x="76" y="722"/>
                  </a:lnTo>
                  <a:lnTo>
                    <a:pt x="75" y="722"/>
                  </a:lnTo>
                  <a:lnTo>
                    <a:pt x="75" y="721"/>
                  </a:lnTo>
                  <a:lnTo>
                    <a:pt x="76" y="721"/>
                  </a:lnTo>
                  <a:lnTo>
                    <a:pt x="76" y="720"/>
                  </a:lnTo>
                  <a:lnTo>
                    <a:pt x="75" y="720"/>
                  </a:lnTo>
                  <a:lnTo>
                    <a:pt x="74" y="720"/>
                  </a:lnTo>
                  <a:lnTo>
                    <a:pt x="73" y="720"/>
                  </a:lnTo>
                  <a:lnTo>
                    <a:pt x="71" y="720"/>
                  </a:lnTo>
                  <a:lnTo>
                    <a:pt x="69" y="720"/>
                  </a:lnTo>
                  <a:lnTo>
                    <a:pt x="68" y="721"/>
                  </a:lnTo>
                  <a:lnTo>
                    <a:pt x="66" y="722"/>
                  </a:lnTo>
                  <a:lnTo>
                    <a:pt x="61" y="722"/>
                  </a:lnTo>
                  <a:lnTo>
                    <a:pt x="61" y="721"/>
                  </a:lnTo>
                  <a:lnTo>
                    <a:pt x="60" y="721"/>
                  </a:lnTo>
                  <a:lnTo>
                    <a:pt x="61" y="720"/>
                  </a:lnTo>
                  <a:lnTo>
                    <a:pt x="61" y="719"/>
                  </a:lnTo>
                  <a:lnTo>
                    <a:pt x="62" y="719"/>
                  </a:lnTo>
                  <a:lnTo>
                    <a:pt x="63" y="719"/>
                  </a:lnTo>
                  <a:lnTo>
                    <a:pt x="63" y="718"/>
                  </a:lnTo>
                  <a:lnTo>
                    <a:pt x="64" y="715"/>
                  </a:lnTo>
                  <a:lnTo>
                    <a:pt x="66" y="714"/>
                  </a:lnTo>
                  <a:lnTo>
                    <a:pt x="67" y="712"/>
                  </a:lnTo>
                  <a:lnTo>
                    <a:pt x="67" y="711"/>
                  </a:lnTo>
                  <a:lnTo>
                    <a:pt x="68" y="709"/>
                  </a:lnTo>
                  <a:lnTo>
                    <a:pt x="70" y="708"/>
                  </a:lnTo>
                  <a:lnTo>
                    <a:pt x="69" y="708"/>
                  </a:lnTo>
                  <a:lnTo>
                    <a:pt x="68" y="708"/>
                  </a:lnTo>
                  <a:lnTo>
                    <a:pt x="67" y="708"/>
                  </a:lnTo>
                  <a:lnTo>
                    <a:pt x="66" y="709"/>
                  </a:lnTo>
                  <a:lnTo>
                    <a:pt x="65" y="712"/>
                  </a:lnTo>
                  <a:lnTo>
                    <a:pt x="63" y="713"/>
                  </a:lnTo>
                  <a:lnTo>
                    <a:pt x="62" y="715"/>
                  </a:lnTo>
                  <a:lnTo>
                    <a:pt x="61" y="715"/>
                  </a:lnTo>
                  <a:lnTo>
                    <a:pt x="60" y="716"/>
                  </a:lnTo>
                  <a:lnTo>
                    <a:pt x="60" y="718"/>
                  </a:lnTo>
                  <a:lnTo>
                    <a:pt x="58" y="719"/>
                  </a:lnTo>
                  <a:lnTo>
                    <a:pt x="57" y="719"/>
                  </a:lnTo>
                  <a:lnTo>
                    <a:pt x="53" y="719"/>
                  </a:lnTo>
                  <a:lnTo>
                    <a:pt x="52" y="720"/>
                  </a:lnTo>
                  <a:lnTo>
                    <a:pt x="51" y="721"/>
                  </a:lnTo>
                  <a:lnTo>
                    <a:pt x="50" y="722"/>
                  </a:lnTo>
                  <a:lnTo>
                    <a:pt x="48" y="722"/>
                  </a:lnTo>
                  <a:lnTo>
                    <a:pt x="45" y="723"/>
                  </a:lnTo>
                  <a:lnTo>
                    <a:pt x="42" y="724"/>
                  </a:lnTo>
                  <a:lnTo>
                    <a:pt x="40" y="724"/>
                  </a:lnTo>
                  <a:lnTo>
                    <a:pt x="38" y="724"/>
                  </a:lnTo>
                  <a:lnTo>
                    <a:pt x="34" y="724"/>
                  </a:lnTo>
                  <a:lnTo>
                    <a:pt x="31" y="725"/>
                  </a:lnTo>
                  <a:lnTo>
                    <a:pt x="28" y="725"/>
                  </a:lnTo>
                  <a:lnTo>
                    <a:pt x="25" y="726"/>
                  </a:lnTo>
                  <a:lnTo>
                    <a:pt x="23" y="726"/>
                  </a:lnTo>
                  <a:lnTo>
                    <a:pt x="23" y="725"/>
                  </a:lnTo>
                  <a:lnTo>
                    <a:pt x="20" y="724"/>
                  </a:lnTo>
                  <a:lnTo>
                    <a:pt x="20" y="723"/>
                  </a:lnTo>
                  <a:lnTo>
                    <a:pt x="21" y="723"/>
                  </a:lnTo>
                  <a:lnTo>
                    <a:pt x="20" y="722"/>
                  </a:lnTo>
                  <a:lnTo>
                    <a:pt x="19" y="723"/>
                  </a:lnTo>
                  <a:lnTo>
                    <a:pt x="19" y="722"/>
                  </a:lnTo>
                  <a:lnTo>
                    <a:pt x="18" y="722"/>
                  </a:lnTo>
                  <a:lnTo>
                    <a:pt x="18" y="721"/>
                  </a:lnTo>
                  <a:lnTo>
                    <a:pt x="18" y="720"/>
                  </a:lnTo>
                  <a:lnTo>
                    <a:pt x="19" y="719"/>
                  </a:lnTo>
                  <a:lnTo>
                    <a:pt x="20" y="718"/>
                  </a:lnTo>
                  <a:lnTo>
                    <a:pt x="22" y="716"/>
                  </a:lnTo>
                  <a:lnTo>
                    <a:pt x="23" y="716"/>
                  </a:lnTo>
                  <a:lnTo>
                    <a:pt x="24" y="718"/>
                  </a:lnTo>
                  <a:lnTo>
                    <a:pt x="27" y="720"/>
                  </a:lnTo>
                  <a:lnTo>
                    <a:pt x="28" y="721"/>
                  </a:lnTo>
                  <a:lnTo>
                    <a:pt x="28" y="720"/>
                  </a:lnTo>
                  <a:lnTo>
                    <a:pt x="27" y="718"/>
                  </a:lnTo>
                  <a:lnTo>
                    <a:pt x="25" y="716"/>
                  </a:lnTo>
                  <a:lnTo>
                    <a:pt x="24" y="715"/>
                  </a:lnTo>
                  <a:lnTo>
                    <a:pt x="23" y="715"/>
                  </a:lnTo>
                  <a:lnTo>
                    <a:pt x="21" y="715"/>
                  </a:lnTo>
                  <a:lnTo>
                    <a:pt x="19" y="718"/>
                  </a:lnTo>
                  <a:lnTo>
                    <a:pt x="17" y="718"/>
                  </a:lnTo>
                  <a:lnTo>
                    <a:pt x="17" y="716"/>
                  </a:lnTo>
                  <a:lnTo>
                    <a:pt x="16" y="716"/>
                  </a:lnTo>
                  <a:lnTo>
                    <a:pt x="17" y="715"/>
                  </a:lnTo>
                  <a:lnTo>
                    <a:pt x="17" y="714"/>
                  </a:lnTo>
                  <a:lnTo>
                    <a:pt x="16" y="714"/>
                  </a:lnTo>
                  <a:lnTo>
                    <a:pt x="15" y="714"/>
                  </a:lnTo>
                  <a:lnTo>
                    <a:pt x="14" y="715"/>
                  </a:lnTo>
                  <a:lnTo>
                    <a:pt x="14" y="714"/>
                  </a:lnTo>
                  <a:lnTo>
                    <a:pt x="14" y="713"/>
                  </a:lnTo>
                  <a:lnTo>
                    <a:pt x="15" y="713"/>
                  </a:lnTo>
                  <a:lnTo>
                    <a:pt x="16" y="712"/>
                  </a:lnTo>
                  <a:lnTo>
                    <a:pt x="17" y="712"/>
                  </a:lnTo>
                  <a:lnTo>
                    <a:pt x="19" y="712"/>
                  </a:lnTo>
                  <a:lnTo>
                    <a:pt x="20" y="712"/>
                  </a:lnTo>
                  <a:lnTo>
                    <a:pt x="21" y="711"/>
                  </a:lnTo>
                  <a:lnTo>
                    <a:pt x="22" y="712"/>
                  </a:lnTo>
                  <a:lnTo>
                    <a:pt x="23" y="712"/>
                  </a:lnTo>
                  <a:lnTo>
                    <a:pt x="24" y="712"/>
                  </a:lnTo>
                  <a:lnTo>
                    <a:pt x="26" y="712"/>
                  </a:lnTo>
                  <a:lnTo>
                    <a:pt x="27" y="712"/>
                  </a:lnTo>
                  <a:lnTo>
                    <a:pt x="28" y="712"/>
                  </a:lnTo>
                  <a:lnTo>
                    <a:pt x="29" y="713"/>
                  </a:lnTo>
                  <a:lnTo>
                    <a:pt x="29" y="715"/>
                  </a:lnTo>
                  <a:lnTo>
                    <a:pt x="30" y="716"/>
                  </a:lnTo>
                  <a:lnTo>
                    <a:pt x="31" y="718"/>
                  </a:lnTo>
                  <a:lnTo>
                    <a:pt x="32" y="718"/>
                  </a:lnTo>
                  <a:lnTo>
                    <a:pt x="34" y="718"/>
                  </a:lnTo>
                  <a:lnTo>
                    <a:pt x="35" y="719"/>
                  </a:lnTo>
                  <a:lnTo>
                    <a:pt x="36" y="718"/>
                  </a:lnTo>
                  <a:lnTo>
                    <a:pt x="38" y="716"/>
                  </a:lnTo>
                  <a:lnTo>
                    <a:pt x="40" y="714"/>
                  </a:lnTo>
                  <a:lnTo>
                    <a:pt x="43" y="713"/>
                  </a:lnTo>
                  <a:lnTo>
                    <a:pt x="44" y="714"/>
                  </a:lnTo>
                  <a:lnTo>
                    <a:pt x="45" y="715"/>
                  </a:lnTo>
                  <a:lnTo>
                    <a:pt x="46" y="715"/>
                  </a:lnTo>
                  <a:lnTo>
                    <a:pt x="47" y="715"/>
                  </a:lnTo>
                  <a:lnTo>
                    <a:pt x="47" y="714"/>
                  </a:lnTo>
                  <a:lnTo>
                    <a:pt x="49" y="714"/>
                  </a:lnTo>
                  <a:lnTo>
                    <a:pt x="50" y="714"/>
                  </a:lnTo>
                  <a:lnTo>
                    <a:pt x="50" y="713"/>
                  </a:lnTo>
                  <a:lnTo>
                    <a:pt x="50" y="712"/>
                  </a:lnTo>
                  <a:lnTo>
                    <a:pt x="49" y="712"/>
                  </a:lnTo>
                  <a:lnTo>
                    <a:pt x="47" y="713"/>
                  </a:lnTo>
                  <a:lnTo>
                    <a:pt x="46" y="713"/>
                  </a:lnTo>
                  <a:lnTo>
                    <a:pt x="44" y="712"/>
                  </a:lnTo>
                  <a:lnTo>
                    <a:pt x="44" y="711"/>
                  </a:lnTo>
                  <a:lnTo>
                    <a:pt x="43" y="710"/>
                  </a:lnTo>
                  <a:lnTo>
                    <a:pt x="46" y="708"/>
                  </a:lnTo>
                  <a:lnTo>
                    <a:pt x="47" y="705"/>
                  </a:lnTo>
                  <a:lnTo>
                    <a:pt x="48" y="703"/>
                  </a:lnTo>
                  <a:lnTo>
                    <a:pt x="50" y="701"/>
                  </a:lnTo>
                  <a:lnTo>
                    <a:pt x="50" y="700"/>
                  </a:lnTo>
                  <a:lnTo>
                    <a:pt x="51" y="700"/>
                  </a:lnTo>
                  <a:lnTo>
                    <a:pt x="53" y="699"/>
                  </a:lnTo>
                  <a:lnTo>
                    <a:pt x="56" y="699"/>
                  </a:lnTo>
                  <a:lnTo>
                    <a:pt x="56" y="700"/>
                  </a:lnTo>
                  <a:lnTo>
                    <a:pt x="56" y="702"/>
                  </a:lnTo>
                  <a:lnTo>
                    <a:pt x="57" y="702"/>
                  </a:lnTo>
                  <a:lnTo>
                    <a:pt x="58" y="704"/>
                  </a:lnTo>
                  <a:lnTo>
                    <a:pt x="59" y="704"/>
                  </a:lnTo>
                  <a:lnTo>
                    <a:pt x="60" y="705"/>
                  </a:lnTo>
                  <a:lnTo>
                    <a:pt x="61" y="705"/>
                  </a:lnTo>
                  <a:lnTo>
                    <a:pt x="62" y="705"/>
                  </a:lnTo>
                  <a:lnTo>
                    <a:pt x="62" y="704"/>
                  </a:lnTo>
                  <a:lnTo>
                    <a:pt x="62" y="703"/>
                  </a:lnTo>
                  <a:lnTo>
                    <a:pt x="60" y="703"/>
                  </a:lnTo>
                  <a:lnTo>
                    <a:pt x="59" y="702"/>
                  </a:lnTo>
                  <a:lnTo>
                    <a:pt x="58" y="702"/>
                  </a:lnTo>
                  <a:lnTo>
                    <a:pt x="59" y="700"/>
                  </a:lnTo>
                  <a:lnTo>
                    <a:pt x="59" y="699"/>
                  </a:lnTo>
                  <a:lnTo>
                    <a:pt x="59" y="698"/>
                  </a:lnTo>
                  <a:lnTo>
                    <a:pt x="60" y="698"/>
                  </a:lnTo>
                  <a:lnTo>
                    <a:pt x="60" y="699"/>
                  </a:lnTo>
                  <a:lnTo>
                    <a:pt x="61" y="700"/>
                  </a:lnTo>
                  <a:lnTo>
                    <a:pt x="62" y="700"/>
                  </a:lnTo>
                  <a:lnTo>
                    <a:pt x="63" y="701"/>
                  </a:lnTo>
                  <a:lnTo>
                    <a:pt x="63" y="702"/>
                  </a:lnTo>
                  <a:lnTo>
                    <a:pt x="64" y="702"/>
                  </a:lnTo>
                  <a:lnTo>
                    <a:pt x="65" y="702"/>
                  </a:lnTo>
                  <a:lnTo>
                    <a:pt x="67" y="703"/>
                  </a:lnTo>
                  <a:lnTo>
                    <a:pt x="68" y="704"/>
                  </a:lnTo>
                  <a:lnTo>
                    <a:pt x="69" y="704"/>
                  </a:lnTo>
                  <a:lnTo>
                    <a:pt x="69" y="705"/>
                  </a:lnTo>
                  <a:lnTo>
                    <a:pt x="71" y="705"/>
                  </a:lnTo>
                  <a:lnTo>
                    <a:pt x="71" y="704"/>
                  </a:lnTo>
                  <a:lnTo>
                    <a:pt x="72" y="704"/>
                  </a:lnTo>
                  <a:lnTo>
                    <a:pt x="73" y="704"/>
                  </a:lnTo>
                  <a:lnTo>
                    <a:pt x="74" y="704"/>
                  </a:lnTo>
                  <a:lnTo>
                    <a:pt x="75" y="702"/>
                  </a:lnTo>
                  <a:lnTo>
                    <a:pt x="76" y="701"/>
                  </a:lnTo>
                  <a:lnTo>
                    <a:pt x="78" y="702"/>
                  </a:lnTo>
                  <a:lnTo>
                    <a:pt x="79" y="702"/>
                  </a:lnTo>
                  <a:lnTo>
                    <a:pt x="79" y="701"/>
                  </a:lnTo>
                  <a:lnTo>
                    <a:pt x="78" y="699"/>
                  </a:lnTo>
                  <a:lnTo>
                    <a:pt x="78" y="698"/>
                  </a:lnTo>
                  <a:lnTo>
                    <a:pt x="76" y="698"/>
                  </a:lnTo>
                  <a:lnTo>
                    <a:pt x="76" y="699"/>
                  </a:lnTo>
                  <a:lnTo>
                    <a:pt x="74" y="699"/>
                  </a:lnTo>
                  <a:lnTo>
                    <a:pt x="74" y="700"/>
                  </a:lnTo>
                  <a:lnTo>
                    <a:pt x="74" y="701"/>
                  </a:lnTo>
                  <a:lnTo>
                    <a:pt x="73" y="702"/>
                  </a:lnTo>
                  <a:lnTo>
                    <a:pt x="72" y="702"/>
                  </a:lnTo>
                  <a:lnTo>
                    <a:pt x="72" y="701"/>
                  </a:lnTo>
                  <a:lnTo>
                    <a:pt x="71" y="701"/>
                  </a:lnTo>
                  <a:lnTo>
                    <a:pt x="70" y="702"/>
                  </a:lnTo>
                  <a:lnTo>
                    <a:pt x="69" y="702"/>
                  </a:lnTo>
                  <a:lnTo>
                    <a:pt x="68" y="701"/>
                  </a:lnTo>
                  <a:lnTo>
                    <a:pt x="67" y="700"/>
                  </a:lnTo>
                  <a:lnTo>
                    <a:pt x="65" y="700"/>
                  </a:lnTo>
                  <a:lnTo>
                    <a:pt x="64" y="699"/>
                  </a:lnTo>
                  <a:lnTo>
                    <a:pt x="63" y="699"/>
                  </a:lnTo>
                  <a:lnTo>
                    <a:pt x="63" y="698"/>
                  </a:lnTo>
                  <a:lnTo>
                    <a:pt x="62" y="698"/>
                  </a:lnTo>
                  <a:lnTo>
                    <a:pt x="62" y="697"/>
                  </a:lnTo>
                  <a:lnTo>
                    <a:pt x="61" y="696"/>
                  </a:lnTo>
                  <a:lnTo>
                    <a:pt x="61" y="695"/>
                  </a:lnTo>
                  <a:lnTo>
                    <a:pt x="63" y="694"/>
                  </a:lnTo>
                  <a:lnTo>
                    <a:pt x="67" y="693"/>
                  </a:lnTo>
                  <a:lnTo>
                    <a:pt x="68" y="692"/>
                  </a:lnTo>
                  <a:lnTo>
                    <a:pt x="69" y="691"/>
                  </a:lnTo>
                  <a:lnTo>
                    <a:pt x="68" y="691"/>
                  </a:lnTo>
                  <a:lnTo>
                    <a:pt x="64" y="692"/>
                  </a:lnTo>
                  <a:lnTo>
                    <a:pt x="63" y="693"/>
                  </a:lnTo>
                  <a:lnTo>
                    <a:pt x="62" y="693"/>
                  </a:lnTo>
                  <a:lnTo>
                    <a:pt x="61" y="692"/>
                  </a:lnTo>
                  <a:lnTo>
                    <a:pt x="61" y="691"/>
                  </a:lnTo>
                  <a:lnTo>
                    <a:pt x="61" y="690"/>
                  </a:lnTo>
                  <a:lnTo>
                    <a:pt x="62" y="689"/>
                  </a:lnTo>
                  <a:lnTo>
                    <a:pt x="63" y="688"/>
                  </a:lnTo>
                  <a:lnTo>
                    <a:pt x="62" y="688"/>
                  </a:lnTo>
                  <a:lnTo>
                    <a:pt x="60" y="688"/>
                  </a:lnTo>
                  <a:lnTo>
                    <a:pt x="59" y="687"/>
                  </a:lnTo>
                  <a:lnTo>
                    <a:pt x="59" y="684"/>
                  </a:lnTo>
                  <a:lnTo>
                    <a:pt x="58" y="683"/>
                  </a:lnTo>
                  <a:lnTo>
                    <a:pt x="57" y="683"/>
                  </a:lnTo>
                  <a:lnTo>
                    <a:pt x="57" y="684"/>
                  </a:lnTo>
                  <a:lnTo>
                    <a:pt x="57" y="685"/>
                  </a:lnTo>
                  <a:lnTo>
                    <a:pt x="56" y="685"/>
                  </a:lnTo>
                  <a:lnTo>
                    <a:pt x="54" y="685"/>
                  </a:lnTo>
                  <a:lnTo>
                    <a:pt x="53" y="684"/>
                  </a:lnTo>
                  <a:lnTo>
                    <a:pt x="53" y="683"/>
                  </a:lnTo>
                  <a:lnTo>
                    <a:pt x="55" y="682"/>
                  </a:lnTo>
                  <a:lnTo>
                    <a:pt x="55" y="681"/>
                  </a:lnTo>
                  <a:lnTo>
                    <a:pt x="56" y="681"/>
                  </a:lnTo>
                  <a:lnTo>
                    <a:pt x="59" y="679"/>
                  </a:lnTo>
                  <a:lnTo>
                    <a:pt x="60" y="680"/>
                  </a:lnTo>
                  <a:lnTo>
                    <a:pt x="62" y="682"/>
                  </a:lnTo>
                  <a:lnTo>
                    <a:pt x="63" y="682"/>
                  </a:lnTo>
                  <a:lnTo>
                    <a:pt x="65" y="683"/>
                  </a:lnTo>
                  <a:lnTo>
                    <a:pt x="67" y="683"/>
                  </a:lnTo>
                  <a:lnTo>
                    <a:pt x="67" y="682"/>
                  </a:lnTo>
                  <a:lnTo>
                    <a:pt x="68" y="681"/>
                  </a:lnTo>
                  <a:lnTo>
                    <a:pt x="69" y="681"/>
                  </a:lnTo>
                  <a:lnTo>
                    <a:pt x="70" y="681"/>
                  </a:lnTo>
                  <a:lnTo>
                    <a:pt x="71" y="681"/>
                  </a:lnTo>
                  <a:lnTo>
                    <a:pt x="71" y="680"/>
                  </a:lnTo>
                  <a:lnTo>
                    <a:pt x="68" y="680"/>
                  </a:lnTo>
                  <a:lnTo>
                    <a:pt x="66" y="680"/>
                  </a:lnTo>
                  <a:lnTo>
                    <a:pt x="63" y="678"/>
                  </a:lnTo>
                  <a:lnTo>
                    <a:pt x="64" y="677"/>
                  </a:lnTo>
                  <a:lnTo>
                    <a:pt x="65" y="677"/>
                  </a:lnTo>
                  <a:lnTo>
                    <a:pt x="69" y="677"/>
                  </a:lnTo>
                  <a:lnTo>
                    <a:pt x="69" y="676"/>
                  </a:lnTo>
                  <a:lnTo>
                    <a:pt x="70" y="676"/>
                  </a:lnTo>
                  <a:lnTo>
                    <a:pt x="71" y="677"/>
                  </a:lnTo>
                  <a:lnTo>
                    <a:pt x="73" y="679"/>
                  </a:lnTo>
                  <a:lnTo>
                    <a:pt x="74" y="680"/>
                  </a:lnTo>
                  <a:lnTo>
                    <a:pt x="76" y="681"/>
                  </a:lnTo>
                  <a:lnTo>
                    <a:pt x="78" y="681"/>
                  </a:lnTo>
                  <a:lnTo>
                    <a:pt x="79" y="682"/>
                  </a:lnTo>
                  <a:lnTo>
                    <a:pt x="79" y="688"/>
                  </a:lnTo>
                  <a:lnTo>
                    <a:pt x="79" y="690"/>
                  </a:lnTo>
                  <a:lnTo>
                    <a:pt x="79" y="692"/>
                  </a:lnTo>
                  <a:lnTo>
                    <a:pt x="79" y="693"/>
                  </a:lnTo>
                  <a:lnTo>
                    <a:pt x="79" y="695"/>
                  </a:lnTo>
                  <a:lnTo>
                    <a:pt x="80" y="697"/>
                  </a:lnTo>
                  <a:lnTo>
                    <a:pt x="80" y="698"/>
                  </a:lnTo>
                  <a:lnTo>
                    <a:pt x="80" y="699"/>
                  </a:lnTo>
                  <a:lnTo>
                    <a:pt x="82" y="700"/>
                  </a:lnTo>
                  <a:lnTo>
                    <a:pt x="84" y="701"/>
                  </a:lnTo>
                  <a:lnTo>
                    <a:pt x="84" y="703"/>
                  </a:lnTo>
                  <a:lnTo>
                    <a:pt x="86" y="705"/>
                  </a:lnTo>
                  <a:lnTo>
                    <a:pt x="86" y="706"/>
                  </a:lnTo>
                  <a:lnTo>
                    <a:pt x="87" y="707"/>
                  </a:lnTo>
                  <a:lnTo>
                    <a:pt x="89" y="708"/>
                  </a:lnTo>
                  <a:lnTo>
                    <a:pt x="90" y="708"/>
                  </a:lnTo>
                  <a:lnTo>
                    <a:pt x="91" y="709"/>
                  </a:lnTo>
                  <a:lnTo>
                    <a:pt x="91" y="710"/>
                  </a:lnTo>
                  <a:lnTo>
                    <a:pt x="92" y="711"/>
                  </a:lnTo>
                  <a:lnTo>
                    <a:pt x="92" y="712"/>
                  </a:lnTo>
                  <a:lnTo>
                    <a:pt x="93" y="713"/>
                  </a:lnTo>
                  <a:lnTo>
                    <a:pt x="94" y="714"/>
                  </a:lnTo>
                  <a:lnTo>
                    <a:pt x="95" y="715"/>
                  </a:lnTo>
                  <a:lnTo>
                    <a:pt x="96" y="716"/>
                  </a:lnTo>
                  <a:lnTo>
                    <a:pt x="97" y="716"/>
                  </a:lnTo>
                  <a:lnTo>
                    <a:pt x="99" y="715"/>
                  </a:lnTo>
                  <a:lnTo>
                    <a:pt x="99" y="714"/>
                  </a:lnTo>
                  <a:lnTo>
                    <a:pt x="98" y="713"/>
                  </a:lnTo>
                  <a:lnTo>
                    <a:pt x="97" y="712"/>
                  </a:lnTo>
                  <a:lnTo>
                    <a:pt x="96" y="712"/>
                  </a:lnTo>
                  <a:lnTo>
                    <a:pt x="95" y="711"/>
                  </a:lnTo>
                  <a:lnTo>
                    <a:pt x="94" y="711"/>
                  </a:lnTo>
                  <a:lnTo>
                    <a:pt x="94" y="710"/>
                  </a:lnTo>
                  <a:lnTo>
                    <a:pt x="94" y="709"/>
                  </a:lnTo>
                  <a:lnTo>
                    <a:pt x="95" y="708"/>
                  </a:lnTo>
                  <a:lnTo>
                    <a:pt x="95" y="707"/>
                  </a:lnTo>
                  <a:lnTo>
                    <a:pt x="93" y="707"/>
                  </a:lnTo>
                  <a:lnTo>
                    <a:pt x="92" y="706"/>
                  </a:lnTo>
                  <a:lnTo>
                    <a:pt x="90" y="705"/>
                  </a:lnTo>
                  <a:lnTo>
                    <a:pt x="90" y="704"/>
                  </a:lnTo>
                  <a:lnTo>
                    <a:pt x="91" y="704"/>
                  </a:lnTo>
                  <a:lnTo>
                    <a:pt x="90" y="703"/>
                  </a:lnTo>
                  <a:lnTo>
                    <a:pt x="88" y="701"/>
                  </a:lnTo>
                  <a:lnTo>
                    <a:pt x="87" y="700"/>
                  </a:lnTo>
                  <a:lnTo>
                    <a:pt x="86" y="699"/>
                  </a:lnTo>
                  <a:lnTo>
                    <a:pt x="86" y="698"/>
                  </a:lnTo>
                  <a:lnTo>
                    <a:pt x="85" y="698"/>
                  </a:lnTo>
                  <a:lnTo>
                    <a:pt x="85" y="696"/>
                  </a:lnTo>
                  <a:lnTo>
                    <a:pt x="84" y="695"/>
                  </a:lnTo>
                  <a:lnTo>
                    <a:pt x="84" y="693"/>
                  </a:lnTo>
                  <a:lnTo>
                    <a:pt x="83" y="692"/>
                  </a:lnTo>
                  <a:lnTo>
                    <a:pt x="83" y="690"/>
                  </a:lnTo>
                  <a:lnTo>
                    <a:pt x="83" y="687"/>
                  </a:lnTo>
                  <a:lnTo>
                    <a:pt x="83" y="685"/>
                  </a:lnTo>
                  <a:lnTo>
                    <a:pt x="84" y="685"/>
                  </a:lnTo>
                  <a:lnTo>
                    <a:pt x="85" y="684"/>
                  </a:lnTo>
                  <a:lnTo>
                    <a:pt x="85" y="683"/>
                  </a:lnTo>
                  <a:lnTo>
                    <a:pt x="86" y="683"/>
                  </a:lnTo>
                  <a:lnTo>
                    <a:pt x="87" y="684"/>
                  </a:lnTo>
                  <a:lnTo>
                    <a:pt x="87" y="683"/>
                  </a:lnTo>
                  <a:lnTo>
                    <a:pt x="88" y="683"/>
                  </a:lnTo>
                  <a:lnTo>
                    <a:pt x="88" y="682"/>
                  </a:lnTo>
                  <a:lnTo>
                    <a:pt x="89" y="681"/>
                  </a:lnTo>
                  <a:lnTo>
                    <a:pt x="88" y="681"/>
                  </a:lnTo>
                  <a:lnTo>
                    <a:pt x="88" y="680"/>
                  </a:lnTo>
                  <a:lnTo>
                    <a:pt x="87" y="679"/>
                  </a:lnTo>
                  <a:lnTo>
                    <a:pt x="84" y="680"/>
                  </a:lnTo>
                  <a:lnTo>
                    <a:pt x="83" y="680"/>
                  </a:lnTo>
                  <a:lnTo>
                    <a:pt x="83" y="679"/>
                  </a:lnTo>
                  <a:lnTo>
                    <a:pt x="82" y="678"/>
                  </a:lnTo>
                  <a:lnTo>
                    <a:pt x="82" y="677"/>
                  </a:lnTo>
                  <a:lnTo>
                    <a:pt x="83" y="676"/>
                  </a:lnTo>
                  <a:lnTo>
                    <a:pt x="84" y="675"/>
                  </a:lnTo>
                  <a:lnTo>
                    <a:pt x="85" y="674"/>
                  </a:lnTo>
                  <a:lnTo>
                    <a:pt x="86" y="674"/>
                  </a:lnTo>
                  <a:lnTo>
                    <a:pt x="86" y="673"/>
                  </a:lnTo>
                  <a:lnTo>
                    <a:pt x="86" y="670"/>
                  </a:lnTo>
                  <a:lnTo>
                    <a:pt x="87" y="670"/>
                  </a:lnTo>
                  <a:lnTo>
                    <a:pt x="89" y="670"/>
                  </a:lnTo>
                  <a:lnTo>
                    <a:pt x="91" y="669"/>
                  </a:lnTo>
                  <a:lnTo>
                    <a:pt x="92" y="669"/>
                  </a:lnTo>
                  <a:lnTo>
                    <a:pt x="92" y="668"/>
                  </a:lnTo>
                  <a:lnTo>
                    <a:pt x="90" y="668"/>
                  </a:lnTo>
                  <a:lnTo>
                    <a:pt x="86" y="668"/>
                  </a:lnTo>
                  <a:lnTo>
                    <a:pt x="86" y="669"/>
                  </a:lnTo>
                  <a:lnTo>
                    <a:pt x="84" y="670"/>
                  </a:lnTo>
                  <a:lnTo>
                    <a:pt x="83" y="672"/>
                  </a:lnTo>
                  <a:lnTo>
                    <a:pt x="82" y="672"/>
                  </a:lnTo>
                  <a:lnTo>
                    <a:pt x="82" y="673"/>
                  </a:lnTo>
                  <a:lnTo>
                    <a:pt x="80" y="674"/>
                  </a:lnTo>
                  <a:lnTo>
                    <a:pt x="80" y="675"/>
                  </a:lnTo>
                  <a:lnTo>
                    <a:pt x="79" y="675"/>
                  </a:lnTo>
                  <a:lnTo>
                    <a:pt x="78" y="675"/>
                  </a:lnTo>
                  <a:lnTo>
                    <a:pt x="78" y="673"/>
                  </a:lnTo>
                  <a:lnTo>
                    <a:pt x="76" y="673"/>
                  </a:lnTo>
                  <a:lnTo>
                    <a:pt x="76" y="674"/>
                  </a:lnTo>
                  <a:lnTo>
                    <a:pt x="75" y="674"/>
                  </a:lnTo>
                  <a:lnTo>
                    <a:pt x="72" y="672"/>
                  </a:lnTo>
                  <a:lnTo>
                    <a:pt x="71" y="672"/>
                  </a:lnTo>
                  <a:lnTo>
                    <a:pt x="70" y="672"/>
                  </a:lnTo>
                  <a:lnTo>
                    <a:pt x="69" y="672"/>
                  </a:lnTo>
                  <a:lnTo>
                    <a:pt x="69" y="671"/>
                  </a:lnTo>
                  <a:lnTo>
                    <a:pt x="69" y="667"/>
                  </a:lnTo>
                  <a:lnTo>
                    <a:pt x="68" y="666"/>
                  </a:lnTo>
                  <a:lnTo>
                    <a:pt x="69" y="665"/>
                  </a:lnTo>
                  <a:lnTo>
                    <a:pt x="69" y="664"/>
                  </a:lnTo>
                  <a:lnTo>
                    <a:pt x="68" y="664"/>
                  </a:lnTo>
                  <a:lnTo>
                    <a:pt x="69" y="662"/>
                  </a:lnTo>
                  <a:lnTo>
                    <a:pt x="68" y="660"/>
                  </a:lnTo>
                  <a:lnTo>
                    <a:pt x="68" y="659"/>
                  </a:lnTo>
                  <a:lnTo>
                    <a:pt x="67" y="659"/>
                  </a:lnTo>
                  <a:lnTo>
                    <a:pt x="67" y="658"/>
                  </a:lnTo>
                  <a:lnTo>
                    <a:pt x="67" y="657"/>
                  </a:lnTo>
                  <a:lnTo>
                    <a:pt x="67" y="653"/>
                  </a:lnTo>
                  <a:lnTo>
                    <a:pt x="66" y="653"/>
                  </a:lnTo>
                  <a:lnTo>
                    <a:pt x="66" y="654"/>
                  </a:lnTo>
                  <a:lnTo>
                    <a:pt x="66" y="656"/>
                  </a:lnTo>
                  <a:lnTo>
                    <a:pt x="65" y="659"/>
                  </a:lnTo>
                  <a:lnTo>
                    <a:pt x="65" y="660"/>
                  </a:lnTo>
                  <a:lnTo>
                    <a:pt x="64" y="661"/>
                  </a:lnTo>
                  <a:lnTo>
                    <a:pt x="65" y="662"/>
                  </a:lnTo>
                  <a:lnTo>
                    <a:pt x="66" y="662"/>
                  </a:lnTo>
                  <a:lnTo>
                    <a:pt x="66" y="663"/>
                  </a:lnTo>
                  <a:lnTo>
                    <a:pt x="67" y="664"/>
                  </a:lnTo>
                  <a:lnTo>
                    <a:pt x="68" y="665"/>
                  </a:lnTo>
                  <a:lnTo>
                    <a:pt x="67" y="666"/>
                  </a:lnTo>
                  <a:lnTo>
                    <a:pt x="66" y="667"/>
                  </a:lnTo>
                  <a:lnTo>
                    <a:pt x="65" y="667"/>
                  </a:lnTo>
                  <a:lnTo>
                    <a:pt x="64" y="668"/>
                  </a:lnTo>
                  <a:lnTo>
                    <a:pt x="66" y="669"/>
                  </a:lnTo>
                  <a:lnTo>
                    <a:pt x="66" y="670"/>
                  </a:lnTo>
                  <a:lnTo>
                    <a:pt x="66" y="671"/>
                  </a:lnTo>
                  <a:lnTo>
                    <a:pt x="66" y="672"/>
                  </a:lnTo>
                  <a:lnTo>
                    <a:pt x="64" y="673"/>
                  </a:lnTo>
                  <a:lnTo>
                    <a:pt x="64" y="672"/>
                  </a:lnTo>
                  <a:lnTo>
                    <a:pt x="63" y="672"/>
                  </a:lnTo>
                  <a:lnTo>
                    <a:pt x="63" y="671"/>
                  </a:lnTo>
                  <a:lnTo>
                    <a:pt x="64" y="670"/>
                  </a:lnTo>
                  <a:lnTo>
                    <a:pt x="63" y="670"/>
                  </a:lnTo>
                  <a:lnTo>
                    <a:pt x="62" y="671"/>
                  </a:lnTo>
                  <a:lnTo>
                    <a:pt x="60" y="671"/>
                  </a:lnTo>
                  <a:lnTo>
                    <a:pt x="60" y="672"/>
                  </a:lnTo>
                  <a:lnTo>
                    <a:pt x="59" y="672"/>
                  </a:lnTo>
                  <a:lnTo>
                    <a:pt x="59" y="673"/>
                  </a:lnTo>
                  <a:lnTo>
                    <a:pt x="59" y="674"/>
                  </a:lnTo>
                  <a:lnTo>
                    <a:pt x="57" y="675"/>
                  </a:lnTo>
                  <a:lnTo>
                    <a:pt x="57" y="676"/>
                  </a:lnTo>
                  <a:lnTo>
                    <a:pt x="56" y="676"/>
                  </a:lnTo>
                  <a:lnTo>
                    <a:pt x="54" y="677"/>
                  </a:lnTo>
                  <a:lnTo>
                    <a:pt x="52" y="677"/>
                  </a:lnTo>
                  <a:lnTo>
                    <a:pt x="51" y="677"/>
                  </a:lnTo>
                  <a:lnTo>
                    <a:pt x="51" y="679"/>
                  </a:lnTo>
                  <a:lnTo>
                    <a:pt x="51" y="680"/>
                  </a:lnTo>
                  <a:lnTo>
                    <a:pt x="50" y="680"/>
                  </a:lnTo>
                  <a:lnTo>
                    <a:pt x="49" y="680"/>
                  </a:lnTo>
                  <a:lnTo>
                    <a:pt x="47" y="680"/>
                  </a:lnTo>
                  <a:lnTo>
                    <a:pt x="46" y="680"/>
                  </a:lnTo>
                  <a:lnTo>
                    <a:pt x="46" y="679"/>
                  </a:lnTo>
                  <a:lnTo>
                    <a:pt x="45" y="680"/>
                  </a:lnTo>
                  <a:lnTo>
                    <a:pt x="44" y="680"/>
                  </a:lnTo>
                  <a:lnTo>
                    <a:pt x="44" y="679"/>
                  </a:lnTo>
                  <a:lnTo>
                    <a:pt x="43" y="679"/>
                  </a:lnTo>
                  <a:lnTo>
                    <a:pt x="44" y="677"/>
                  </a:lnTo>
                  <a:lnTo>
                    <a:pt x="47" y="671"/>
                  </a:lnTo>
                  <a:lnTo>
                    <a:pt x="48" y="671"/>
                  </a:lnTo>
                  <a:lnTo>
                    <a:pt x="49" y="671"/>
                  </a:lnTo>
                  <a:lnTo>
                    <a:pt x="50" y="669"/>
                  </a:lnTo>
                  <a:lnTo>
                    <a:pt x="50" y="668"/>
                  </a:lnTo>
                  <a:lnTo>
                    <a:pt x="51" y="668"/>
                  </a:lnTo>
                  <a:lnTo>
                    <a:pt x="51" y="669"/>
                  </a:lnTo>
                  <a:lnTo>
                    <a:pt x="52" y="669"/>
                  </a:lnTo>
                  <a:lnTo>
                    <a:pt x="52" y="668"/>
                  </a:lnTo>
                  <a:lnTo>
                    <a:pt x="53" y="667"/>
                  </a:lnTo>
                  <a:lnTo>
                    <a:pt x="52" y="666"/>
                  </a:lnTo>
                  <a:lnTo>
                    <a:pt x="51" y="666"/>
                  </a:lnTo>
                  <a:lnTo>
                    <a:pt x="50" y="665"/>
                  </a:lnTo>
                  <a:lnTo>
                    <a:pt x="49" y="666"/>
                  </a:lnTo>
                  <a:lnTo>
                    <a:pt x="47" y="666"/>
                  </a:lnTo>
                  <a:lnTo>
                    <a:pt x="46" y="667"/>
                  </a:lnTo>
                  <a:lnTo>
                    <a:pt x="44" y="667"/>
                  </a:lnTo>
                  <a:lnTo>
                    <a:pt x="44" y="668"/>
                  </a:lnTo>
                  <a:lnTo>
                    <a:pt x="40" y="670"/>
                  </a:lnTo>
                  <a:lnTo>
                    <a:pt x="40" y="671"/>
                  </a:lnTo>
                  <a:lnTo>
                    <a:pt x="42" y="671"/>
                  </a:lnTo>
                  <a:lnTo>
                    <a:pt x="42" y="672"/>
                  </a:lnTo>
                  <a:lnTo>
                    <a:pt x="40" y="673"/>
                  </a:lnTo>
                  <a:lnTo>
                    <a:pt x="38" y="676"/>
                  </a:lnTo>
                  <a:lnTo>
                    <a:pt x="37" y="676"/>
                  </a:lnTo>
                  <a:lnTo>
                    <a:pt x="36" y="676"/>
                  </a:lnTo>
                  <a:lnTo>
                    <a:pt x="36" y="677"/>
                  </a:lnTo>
                  <a:lnTo>
                    <a:pt x="34" y="678"/>
                  </a:lnTo>
                  <a:lnTo>
                    <a:pt x="34" y="679"/>
                  </a:lnTo>
                  <a:lnTo>
                    <a:pt x="33" y="682"/>
                  </a:lnTo>
                  <a:lnTo>
                    <a:pt x="33" y="684"/>
                  </a:lnTo>
                  <a:lnTo>
                    <a:pt x="32" y="685"/>
                  </a:lnTo>
                  <a:lnTo>
                    <a:pt x="32" y="687"/>
                  </a:lnTo>
                  <a:lnTo>
                    <a:pt x="31" y="688"/>
                  </a:lnTo>
                  <a:lnTo>
                    <a:pt x="29" y="689"/>
                  </a:lnTo>
                  <a:lnTo>
                    <a:pt x="29" y="690"/>
                  </a:lnTo>
                  <a:lnTo>
                    <a:pt x="28" y="691"/>
                  </a:lnTo>
                  <a:lnTo>
                    <a:pt x="27" y="691"/>
                  </a:lnTo>
                  <a:lnTo>
                    <a:pt x="26" y="691"/>
                  </a:lnTo>
                  <a:lnTo>
                    <a:pt x="25" y="691"/>
                  </a:lnTo>
                  <a:lnTo>
                    <a:pt x="25" y="692"/>
                  </a:lnTo>
                  <a:lnTo>
                    <a:pt x="26" y="693"/>
                  </a:lnTo>
                  <a:lnTo>
                    <a:pt x="25" y="694"/>
                  </a:lnTo>
                  <a:lnTo>
                    <a:pt x="24" y="695"/>
                  </a:lnTo>
                  <a:lnTo>
                    <a:pt x="24" y="696"/>
                  </a:lnTo>
                  <a:lnTo>
                    <a:pt x="22" y="697"/>
                  </a:lnTo>
                  <a:lnTo>
                    <a:pt x="21" y="698"/>
                  </a:lnTo>
                  <a:lnTo>
                    <a:pt x="19" y="698"/>
                  </a:lnTo>
                  <a:lnTo>
                    <a:pt x="19" y="699"/>
                  </a:lnTo>
                  <a:lnTo>
                    <a:pt x="18" y="699"/>
                  </a:lnTo>
                  <a:lnTo>
                    <a:pt x="19" y="699"/>
                  </a:lnTo>
                  <a:lnTo>
                    <a:pt x="20" y="699"/>
                  </a:lnTo>
                  <a:lnTo>
                    <a:pt x="20" y="702"/>
                  </a:lnTo>
                  <a:lnTo>
                    <a:pt x="19" y="704"/>
                  </a:lnTo>
                  <a:lnTo>
                    <a:pt x="18" y="704"/>
                  </a:lnTo>
                  <a:lnTo>
                    <a:pt x="17" y="704"/>
                  </a:lnTo>
                  <a:lnTo>
                    <a:pt x="17" y="705"/>
                  </a:lnTo>
                  <a:lnTo>
                    <a:pt x="16" y="705"/>
                  </a:lnTo>
                  <a:lnTo>
                    <a:pt x="15" y="708"/>
                  </a:lnTo>
                  <a:lnTo>
                    <a:pt x="14" y="708"/>
                  </a:lnTo>
                  <a:lnTo>
                    <a:pt x="14" y="709"/>
                  </a:lnTo>
                  <a:lnTo>
                    <a:pt x="13" y="709"/>
                  </a:lnTo>
                  <a:lnTo>
                    <a:pt x="12" y="709"/>
                  </a:lnTo>
                  <a:lnTo>
                    <a:pt x="10" y="710"/>
                  </a:lnTo>
                  <a:lnTo>
                    <a:pt x="9" y="710"/>
                  </a:lnTo>
                  <a:lnTo>
                    <a:pt x="8" y="709"/>
                  </a:lnTo>
                  <a:lnTo>
                    <a:pt x="8" y="708"/>
                  </a:lnTo>
                  <a:lnTo>
                    <a:pt x="8" y="709"/>
                  </a:lnTo>
                  <a:lnTo>
                    <a:pt x="8" y="710"/>
                  </a:lnTo>
                  <a:lnTo>
                    <a:pt x="7" y="710"/>
                  </a:lnTo>
                  <a:lnTo>
                    <a:pt x="6" y="710"/>
                  </a:lnTo>
                  <a:lnTo>
                    <a:pt x="6" y="708"/>
                  </a:lnTo>
                  <a:lnTo>
                    <a:pt x="6" y="707"/>
                  </a:lnTo>
                  <a:lnTo>
                    <a:pt x="4" y="707"/>
                  </a:lnTo>
                  <a:lnTo>
                    <a:pt x="6" y="706"/>
                  </a:lnTo>
                  <a:lnTo>
                    <a:pt x="6" y="705"/>
                  </a:lnTo>
                  <a:lnTo>
                    <a:pt x="7" y="704"/>
                  </a:lnTo>
                  <a:lnTo>
                    <a:pt x="7" y="703"/>
                  </a:lnTo>
                  <a:lnTo>
                    <a:pt x="4" y="699"/>
                  </a:lnTo>
                  <a:lnTo>
                    <a:pt x="4" y="698"/>
                  </a:lnTo>
                  <a:lnTo>
                    <a:pt x="4" y="697"/>
                  </a:lnTo>
                  <a:lnTo>
                    <a:pt x="6" y="697"/>
                  </a:lnTo>
                  <a:lnTo>
                    <a:pt x="8" y="698"/>
                  </a:lnTo>
                  <a:lnTo>
                    <a:pt x="8" y="699"/>
                  </a:lnTo>
                  <a:lnTo>
                    <a:pt x="9" y="699"/>
                  </a:lnTo>
                  <a:lnTo>
                    <a:pt x="9" y="698"/>
                  </a:lnTo>
                  <a:lnTo>
                    <a:pt x="8" y="697"/>
                  </a:lnTo>
                  <a:lnTo>
                    <a:pt x="7" y="697"/>
                  </a:lnTo>
                  <a:lnTo>
                    <a:pt x="6" y="695"/>
                  </a:lnTo>
                  <a:lnTo>
                    <a:pt x="6" y="694"/>
                  </a:lnTo>
                  <a:lnTo>
                    <a:pt x="6" y="693"/>
                  </a:lnTo>
                  <a:lnTo>
                    <a:pt x="6" y="694"/>
                  </a:lnTo>
                  <a:lnTo>
                    <a:pt x="4" y="694"/>
                  </a:lnTo>
                  <a:lnTo>
                    <a:pt x="4" y="695"/>
                  </a:lnTo>
                  <a:lnTo>
                    <a:pt x="4" y="692"/>
                  </a:lnTo>
                  <a:lnTo>
                    <a:pt x="4" y="691"/>
                  </a:lnTo>
                  <a:lnTo>
                    <a:pt x="7" y="690"/>
                  </a:lnTo>
                  <a:lnTo>
                    <a:pt x="9" y="690"/>
                  </a:lnTo>
                  <a:lnTo>
                    <a:pt x="10" y="690"/>
                  </a:lnTo>
                  <a:lnTo>
                    <a:pt x="9" y="692"/>
                  </a:lnTo>
                  <a:lnTo>
                    <a:pt x="9" y="693"/>
                  </a:lnTo>
                  <a:lnTo>
                    <a:pt x="9" y="694"/>
                  </a:lnTo>
                  <a:lnTo>
                    <a:pt x="10" y="694"/>
                  </a:lnTo>
                  <a:lnTo>
                    <a:pt x="11" y="693"/>
                  </a:lnTo>
                  <a:lnTo>
                    <a:pt x="11" y="692"/>
                  </a:lnTo>
                  <a:lnTo>
                    <a:pt x="11" y="691"/>
                  </a:lnTo>
                  <a:lnTo>
                    <a:pt x="12" y="691"/>
                  </a:lnTo>
                  <a:lnTo>
                    <a:pt x="12" y="690"/>
                  </a:lnTo>
                  <a:lnTo>
                    <a:pt x="13" y="689"/>
                  </a:lnTo>
                  <a:lnTo>
                    <a:pt x="14" y="689"/>
                  </a:lnTo>
                  <a:lnTo>
                    <a:pt x="16" y="688"/>
                  </a:lnTo>
                  <a:lnTo>
                    <a:pt x="18" y="687"/>
                  </a:lnTo>
                  <a:lnTo>
                    <a:pt x="23" y="683"/>
                  </a:lnTo>
                  <a:lnTo>
                    <a:pt x="24" y="683"/>
                  </a:lnTo>
                  <a:lnTo>
                    <a:pt x="25" y="682"/>
                  </a:lnTo>
                  <a:lnTo>
                    <a:pt x="26" y="682"/>
                  </a:lnTo>
                  <a:lnTo>
                    <a:pt x="26" y="681"/>
                  </a:lnTo>
                  <a:lnTo>
                    <a:pt x="27" y="680"/>
                  </a:lnTo>
                  <a:lnTo>
                    <a:pt x="29" y="677"/>
                  </a:lnTo>
                  <a:lnTo>
                    <a:pt x="32" y="675"/>
                  </a:lnTo>
                  <a:lnTo>
                    <a:pt x="35" y="673"/>
                  </a:lnTo>
                  <a:lnTo>
                    <a:pt x="36" y="672"/>
                  </a:lnTo>
                  <a:lnTo>
                    <a:pt x="33" y="672"/>
                  </a:lnTo>
                  <a:lnTo>
                    <a:pt x="32" y="672"/>
                  </a:lnTo>
                  <a:lnTo>
                    <a:pt x="32" y="673"/>
                  </a:lnTo>
                  <a:lnTo>
                    <a:pt x="31" y="674"/>
                  </a:lnTo>
                  <a:lnTo>
                    <a:pt x="30" y="674"/>
                  </a:lnTo>
                  <a:lnTo>
                    <a:pt x="29" y="674"/>
                  </a:lnTo>
                  <a:lnTo>
                    <a:pt x="29" y="675"/>
                  </a:lnTo>
                  <a:lnTo>
                    <a:pt x="28" y="677"/>
                  </a:lnTo>
                  <a:lnTo>
                    <a:pt x="27" y="678"/>
                  </a:lnTo>
                  <a:lnTo>
                    <a:pt x="27" y="679"/>
                  </a:lnTo>
                  <a:lnTo>
                    <a:pt x="25" y="680"/>
                  </a:lnTo>
                  <a:lnTo>
                    <a:pt x="26" y="681"/>
                  </a:lnTo>
                  <a:lnTo>
                    <a:pt x="25" y="681"/>
                  </a:lnTo>
                  <a:lnTo>
                    <a:pt x="25" y="682"/>
                  </a:lnTo>
                  <a:lnTo>
                    <a:pt x="24" y="682"/>
                  </a:lnTo>
                  <a:lnTo>
                    <a:pt x="23" y="683"/>
                  </a:lnTo>
                  <a:lnTo>
                    <a:pt x="19" y="685"/>
                  </a:lnTo>
                  <a:lnTo>
                    <a:pt x="17" y="687"/>
                  </a:lnTo>
                  <a:lnTo>
                    <a:pt x="16" y="687"/>
                  </a:lnTo>
                  <a:lnTo>
                    <a:pt x="16" y="685"/>
                  </a:lnTo>
                  <a:lnTo>
                    <a:pt x="16" y="684"/>
                  </a:lnTo>
                  <a:lnTo>
                    <a:pt x="16" y="683"/>
                  </a:lnTo>
                  <a:lnTo>
                    <a:pt x="15" y="684"/>
                  </a:lnTo>
                  <a:lnTo>
                    <a:pt x="15" y="685"/>
                  </a:lnTo>
                  <a:lnTo>
                    <a:pt x="15" y="687"/>
                  </a:lnTo>
                  <a:lnTo>
                    <a:pt x="15" y="688"/>
                  </a:lnTo>
                  <a:lnTo>
                    <a:pt x="13" y="689"/>
                  </a:lnTo>
                  <a:lnTo>
                    <a:pt x="13" y="688"/>
                  </a:lnTo>
                  <a:lnTo>
                    <a:pt x="13" y="687"/>
                  </a:lnTo>
                  <a:lnTo>
                    <a:pt x="14" y="685"/>
                  </a:lnTo>
                  <a:lnTo>
                    <a:pt x="14" y="684"/>
                  </a:lnTo>
                  <a:lnTo>
                    <a:pt x="13" y="684"/>
                  </a:lnTo>
                  <a:lnTo>
                    <a:pt x="13" y="685"/>
                  </a:lnTo>
                  <a:lnTo>
                    <a:pt x="12" y="685"/>
                  </a:lnTo>
                  <a:lnTo>
                    <a:pt x="12" y="687"/>
                  </a:lnTo>
                  <a:lnTo>
                    <a:pt x="11" y="689"/>
                  </a:lnTo>
                  <a:lnTo>
                    <a:pt x="10" y="689"/>
                  </a:lnTo>
                  <a:lnTo>
                    <a:pt x="9" y="689"/>
                  </a:lnTo>
                  <a:lnTo>
                    <a:pt x="8" y="689"/>
                  </a:lnTo>
                  <a:lnTo>
                    <a:pt x="7" y="689"/>
                  </a:lnTo>
                  <a:lnTo>
                    <a:pt x="7" y="690"/>
                  </a:lnTo>
                  <a:lnTo>
                    <a:pt x="6" y="690"/>
                  </a:lnTo>
                  <a:lnTo>
                    <a:pt x="4" y="690"/>
                  </a:lnTo>
                  <a:lnTo>
                    <a:pt x="4" y="687"/>
                  </a:lnTo>
                  <a:lnTo>
                    <a:pt x="6" y="684"/>
                  </a:lnTo>
                  <a:lnTo>
                    <a:pt x="7" y="684"/>
                  </a:lnTo>
                  <a:lnTo>
                    <a:pt x="7" y="685"/>
                  </a:lnTo>
                  <a:lnTo>
                    <a:pt x="7" y="684"/>
                  </a:lnTo>
                  <a:lnTo>
                    <a:pt x="8" y="683"/>
                  </a:lnTo>
                  <a:lnTo>
                    <a:pt x="9" y="683"/>
                  </a:lnTo>
                  <a:lnTo>
                    <a:pt x="10" y="683"/>
                  </a:lnTo>
                  <a:lnTo>
                    <a:pt x="9" y="682"/>
                  </a:lnTo>
                  <a:lnTo>
                    <a:pt x="8" y="682"/>
                  </a:lnTo>
                  <a:lnTo>
                    <a:pt x="7" y="682"/>
                  </a:lnTo>
                  <a:lnTo>
                    <a:pt x="7" y="681"/>
                  </a:lnTo>
                  <a:lnTo>
                    <a:pt x="7" y="680"/>
                  </a:lnTo>
                  <a:lnTo>
                    <a:pt x="7" y="679"/>
                  </a:lnTo>
                  <a:lnTo>
                    <a:pt x="6" y="679"/>
                  </a:lnTo>
                  <a:lnTo>
                    <a:pt x="6" y="678"/>
                  </a:lnTo>
                  <a:lnTo>
                    <a:pt x="7" y="677"/>
                  </a:lnTo>
                  <a:lnTo>
                    <a:pt x="8" y="677"/>
                  </a:lnTo>
                  <a:lnTo>
                    <a:pt x="8" y="678"/>
                  </a:lnTo>
                  <a:lnTo>
                    <a:pt x="8" y="677"/>
                  </a:lnTo>
                  <a:lnTo>
                    <a:pt x="9" y="677"/>
                  </a:lnTo>
                  <a:lnTo>
                    <a:pt x="10" y="676"/>
                  </a:lnTo>
                  <a:lnTo>
                    <a:pt x="11" y="675"/>
                  </a:lnTo>
                  <a:lnTo>
                    <a:pt x="12" y="674"/>
                  </a:lnTo>
                  <a:lnTo>
                    <a:pt x="13" y="674"/>
                  </a:lnTo>
                  <a:lnTo>
                    <a:pt x="14" y="674"/>
                  </a:lnTo>
                  <a:lnTo>
                    <a:pt x="14" y="675"/>
                  </a:lnTo>
                  <a:lnTo>
                    <a:pt x="15" y="675"/>
                  </a:lnTo>
                  <a:lnTo>
                    <a:pt x="16" y="674"/>
                  </a:lnTo>
                  <a:lnTo>
                    <a:pt x="19" y="675"/>
                  </a:lnTo>
                  <a:lnTo>
                    <a:pt x="20" y="674"/>
                  </a:lnTo>
                  <a:lnTo>
                    <a:pt x="21" y="674"/>
                  </a:lnTo>
                  <a:lnTo>
                    <a:pt x="22" y="674"/>
                  </a:lnTo>
                  <a:lnTo>
                    <a:pt x="23" y="674"/>
                  </a:lnTo>
                  <a:lnTo>
                    <a:pt x="24" y="673"/>
                  </a:lnTo>
                  <a:lnTo>
                    <a:pt x="25" y="673"/>
                  </a:lnTo>
                  <a:lnTo>
                    <a:pt x="25" y="672"/>
                  </a:lnTo>
                  <a:lnTo>
                    <a:pt x="25" y="671"/>
                  </a:lnTo>
                  <a:lnTo>
                    <a:pt x="26" y="671"/>
                  </a:lnTo>
                  <a:lnTo>
                    <a:pt x="26" y="670"/>
                  </a:lnTo>
                  <a:lnTo>
                    <a:pt x="27" y="669"/>
                  </a:lnTo>
                  <a:lnTo>
                    <a:pt x="27" y="668"/>
                  </a:lnTo>
                  <a:lnTo>
                    <a:pt x="28" y="668"/>
                  </a:lnTo>
                  <a:lnTo>
                    <a:pt x="28" y="667"/>
                  </a:lnTo>
                  <a:lnTo>
                    <a:pt x="31" y="664"/>
                  </a:lnTo>
                  <a:lnTo>
                    <a:pt x="32" y="663"/>
                  </a:lnTo>
                  <a:lnTo>
                    <a:pt x="32" y="662"/>
                  </a:lnTo>
                  <a:lnTo>
                    <a:pt x="33" y="662"/>
                  </a:lnTo>
                  <a:lnTo>
                    <a:pt x="34" y="662"/>
                  </a:lnTo>
                  <a:lnTo>
                    <a:pt x="34" y="661"/>
                  </a:lnTo>
                  <a:lnTo>
                    <a:pt x="34" y="660"/>
                  </a:lnTo>
                  <a:lnTo>
                    <a:pt x="34" y="659"/>
                  </a:lnTo>
                  <a:lnTo>
                    <a:pt x="35" y="659"/>
                  </a:lnTo>
                  <a:lnTo>
                    <a:pt x="35" y="660"/>
                  </a:lnTo>
                  <a:lnTo>
                    <a:pt x="36" y="659"/>
                  </a:lnTo>
                  <a:lnTo>
                    <a:pt x="37" y="659"/>
                  </a:lnTo>
                  <a:lnTo>
                    <a:pt x="38" y="658"/>
                  </a:lnTo>
                  <a:lnTo>
                    <a:pt x="37" y="657"/>
                  </a:lnTo>
                  <a:lnTo>
                    <a:pt x="38" y="654"/>
                  </a:lnTo>
                  <a:lnTo>
                    <a:pt x="38" y="653"/>
                  </a:lnTo>
                  <a:lnTo>
                    <a:pt x="48" y="653"/>
                  </a:lnTo>
                  <a:lnTo>
                    <a:pt x="52" y="654"/>
                  </a:lnTo>
                  <a:lnTo>
                    <a:pt x="53" y="654"/>
                  </a:lnTo>
                  <a:lnTo>
                    <a:pt x="54" y="656"/>
                  </a:lnTo>
                  <a:lnTo>
                    <a:pt x="54" y="654"/>
                  </a:lnTo>
                  <a:lnTo>
                    <a:pt x="55" y="654"/>
                  </a:lnTo>
                  <a:lnTo>
                    <a:pt x="57" y="653"/>
                  </a:lnTo>
                  <a:lnTo>
                    <a:pt x="57" y="652"/>
                  </a:lnTo>
                  <a:lnTo>
                    <a:pt x="58" y="651"/>
                  </a:lnTo>
                  <a:lnTo>
                    <a:pt x="61" y="651"/>
                  </a:lnTo>
                  <a:lnTo>
                    <a:pt x="62" y="651"/>
                  </a:lnTo>
                  <a:lnTo>
                    <a:pt x="62" y="650"/>
                  </a:lnTo>
                  <a:lnTo>
                    <a:pt x="63" y="650"/>
                  </a:lnTo>
                  <a:lnTo>
                    <a:pt x="63" y="649"/>
                  </a:lnTo>
                  <a:lnTo>
                    <a:pt x="64" y="648"/>
                  </a:lnTo>
                  <a:lnTo>
                    <a:pt x="64" y="647"/>
                  </a:lnTo>
                  <a:lnTo>
                    <a:pt x="65" y="645"/>
                  </a:lnTo>
                  <a:lnTo>
                    <a:pt x="65" y="643"/>
                  </a:lnTo>
                  <a:lnTo>
                    <a:pt x="65" y="642"/>
                  </a:lnTo>
                  <a:lnTo>
                    <a:pt x="65" y="640"/>
                  </a:lnTo>
                  <a:lnTo>
                    <a:pt x="64" y="638"/>
                  </a:lnTo>
                  <a:lnTo>
                    <a:pt x="64" y="637"/>
                  </a:lnTo>
                  <a:lnTo>
                    <a:pt x="65" y="637"/>
                  </a:lnTo>
                  <a:lnTo>
                    <a:pt x="65" y="636"/>
                  </a:lnTo>
                  <a:lnTo>
                    <a:pt x="67" y="635"/>
                  </a:lnTo>
                  <a:lnTo>
                    <a:pt x="69" y="634"/>
                  </a:lnTo>
                  <a:lnTo>
                    <a:pt x="70" y="633"/>
                  </a:lnTo>
                  <a:lnTo>
                    <a:pt x="72" y="632"/>
                  </a:lnTo>
                  <a:lnTo>
                    <a:pt x="75" y="630"/>
                  </a:lnTo>
                  <a:lnTo>
                    <a:pt x="78" y="628"/>
                  </a:lnTo>
                  <a:lnTo>
                    <a:pt x="83" y="626"/>
                  </a:lnTo>
                  <a:lnTo>
                    <a:pt x="85" y="625"/>
                  </a:lnTo>
                  <a:lnTo>
                    <a:pt x="87" y="623"/>
                  </a:lnTo>
                  <a:lnTo>
                    <a:pt x="89" y="622"/>
                  </a:lnTo>
                  <a:lnTo>
                    <a:pt x="91" y="621"/>
                  </a:lnTo>
                  <a:lnTo>
                    <a:pt x="95" y="620"/>
                  </a:lnTo>
                  <a:lnTo>
                    <a:pt x="97" y="620"/>
                  </a:lnTo>
                  <a:lnTo>
                    <a:pt x="98" y="620"/>
                  </a:lnTo>
                  <a:lnTo>
                    <a:pt x="100" y="620"/>
                  </a:lnTo>
                  <a:lnTo>
                    <a:pt x="102" y="620"/>
                  </a:lnTo>
                  <a:lnTo>
                    <a:pt x="123" y="625"/>
                  </a:lnTo>
                  <a:lnTo>
                    <a:pt x="204" y="637"/>
                  </a:lnTo>
                  <a:lnTo>
                    <a:pt x="288" y="645"/>
                  </a:lnTo>
                  <a:lnTo>
                    <a:pt x="324" y="649"/>
                  </a:lnTo>
                  <a:lnTo>
                    <a:pt x="337" y="490"/>
                  </a:lnTo>
                  <a:lnTo>
                    <a:pt x="340" y="452"/>
                  </a:lnTo>
                  <a:lnTo>
                    <a:pt x="347" y="365"/>
                  </a:lnTo>
                  <a:lnTo>
                    <a:pt x="349" y="340"/>
                  </a:lnTo>
                  <a:lnTo>
                    <a:pt x="350" y="320"/>
                  </a:lnTo>
                  <a:lnTo>
                    <a:pt x="358" y="212"/>
                  </a:lnTo>
                  <a:lnTo>
                    <a:pt x="363" y="139"/>
                  </a:lnTo>
                  <a:lnTo>
                    <a:pt x="425" y="143"/>
                  </a:lnTo>
                  <a:lnTo>
                    <a:pt x="514" y="146"/>
                  </a:lnTo>
                  <a:lnTo>
                    <a:pt x="567" y="145"/>
                  </a:lnTo>
                  <a:lnTo>
                    <a:pt x="573" y="144"/>
                  </a:lnTo>
                  <a:lnTo>
                    <a:pt x="585" y="144"/>
                  </a:lnTo>
                  <a:lnTo>
                    <a:pt x="603" y="143"/>
                  </a:lnTo>
                  <a:lnTo>
                    <a:pt x="632" y="142"/>
                  </a:lnTo>
                  <a:lnTo>
                    <a:pt x="662" y="140"/>
                  </a:lnTo>
                  <a:lnTo>
                    <a:pt x="666" y="139"/>
                  </a:lnTo>
                  <a:lnTo>
                    <a:pt x="691" y="137"/>
                  </a:lnTo>
                  <a:lnTo>
                    <a:pt x="720" y="134"/>
                  </a:lnTo>
                  <a:lnTo>
                    <a:pt x="749" y="130"/>
                  </a:lnTo>
                  <a:lnTo>
                    <a:pt x="778" y="126"/>
                  </a:lnTo>
                  <a:lnTo>
                    <a:pt x="797" y="124"/>
                  </a:lnTo>
                  <a:lnTo>
                    <a:pt x="813" y="120"/>
                  </a:lnTo>
                  <a:lnTo>
                    <a:pt x="823" y="114"/>
                  </a:lnTo>
                  <a:lnTo>
                    <a:pt x="836" y="107"/>
                  </a:lnTo>
                  <a:lnTo>
                    <a:pt x="836" y="106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</p:grpSp>
      <p:grpSp>
        <p:nvGrpSpPr>
          <p:cNvPr id="5293" name="Group 5292">
            <a:extLst>
              <a:ext uri="{FF2B5EF4-FFF2-40B4-BE49-F238E27FC236}">
                <a16:creationId xmlns:a16="http://schemas.microsoft.com/office/drawing/2014/main" id="{2BEBA12A-BB2C-E856-39BF-A3CFC883DF08}"/>
              </a:ext>
            </a:extLst>
          </p:cNvPr>
          <p:cNvGrpSpPr/>
          <p:nvPr/>
        </p:nvGrpSpPr>
        <p:grpSpPr>
          <a:xfrm>
            <a:off x="1577740" y="1869185"/>
            <a:ext cx="1664378" cy="2445118"/>
            <a:chOff x="1646238" y="2070100"/>
            <a:chExt cx="1617662" cy="2376488"/>
          </a:xfrm>
        </p:grpSpPr>
        <p:sp>
          <p:nvSpPr>
            <p:cNvPr id="4088" name="Rectangle 5278">
              <a:extLst>
                <a:ext uri="{FF2B5EF4-FFF2-40B4-BE49-F238E27FC236}">
                  <a16:creationId xmlns:a16="http://schemas.microsoft.com/office/drawing/2014/main" id="{6594332E-3640-CD50-3609-55E85201FA9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2279650" y="2070100"/>
              <a:ext cx="984250" cy="1333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none" lIns="0" tIns="0" rIns="0" bIns="0" numCol="1" anchor="t" anchorCtr="0" compatLnSpc="1">
              <a:prstTxWarp prst="textNoShape">
                <a:avLst/>
              </a:prstTxWarp>
              <a:spAutoFit/>
            </a:bodyPr>
            <a:lstStyle>
              <a:lvl1pPr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1pPr>
              <a:lvl2pPr marL="457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2pPr>
              <a:lvl3pPr marL="914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3pPr>
              <a:lvl4pPr marL="1371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4pPr>
              <a:lvl5pPr marL="18288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5pPr>
              <a:lvl6pPr marL="22860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6pPr>
              <a:lvl7pPr marL="2743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7pPr>
              <a:lvl8pPr marL="3200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8pPr>
              <a:lvl9pPr marL="3657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9pPr>
            </a:lstStyle>
            <a:p>
              <a:pPr marL="0" marR="0" lvl="0" indent="0" algn="l" defTabSz="914400" rtl="0" eaLnBrk="0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tabLst/>
              </a:pPr>
              <a:r>
                <a:rPr kumimoji="0" lang="zh-CN" altLang="zh-CN" sz="700" b="0" i="0" u="none" strike="noStrike" cap="none" normalizeH="0" baseline="0">
                  <a:ln>
                    <a:noFill/>
                  </a:ln>
                  <a:solidFill>
                    <a:srgbClr val="000000"/>
                  </a:solidFill>
                  <a:effectLst/>
                  <a:latin typeface="Calibri" panose="020F0502020204030204" pitchFamily="34" charset="0"/>
                </a:rPr>
                <a:t>Nuna Allanngutsaaaliugaq</a:t>
              </a:r>
              <a:endParaRPr kumimoji="0" lang="zh-CN" altLang="zh-CN" sz="1800" b="0" i="0" u="none" strike="noStrike" cap="none" normalizeH="0" baseline="0">
                <a:ln>
                  <a:noFill/>
                </a:ln>
                <a:solidFill>
                  <a:schemeClr val="tx1"/>
                </a:solidFill>
                <a:effectLst/>
                <a:latin typeface="Arial" panose="020B0604020202020204" pitchFamily="34" charset="0"/>
              </a:endParaRPr>
            </a:p>
          </p:txBody>
        </p:sp>
        <p:sp>
          <p:nvSpPr>
            <p:cNvPr id="4089" name="Rectangle 5279">
              <a:extLst>
                <a:ext uri="{FF2B5EF4-FFF2-40B4-BE49-F238E27FC236}">
                  <a16:creationId xmlns:a16="http://schemas.microsoft.com/office/drawing/2014/main" id="{7357C3A1-A1A3-EBCE-8EE1-20C8BB4AAE36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725613" y="2373313"/>
              <a:ext cx="857250" cy="1333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none" lIns="0" tIns="0" rIns="0" bIns="0" numCol="1" anchor="t" anchorCtr="0" compatLnSpc="1">
              <a:prstTxWarp prst="textNoShape">
                <a:avLst/>
              </a:prstTxWarp>
              <a:spAutoFit/>
            </a:bodyPr>
            <a:lstStyle>
              <a:lvl1pPr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1pPr>
              <a:lvl2pPr marL="457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2pPr>
              <a:lvl3pPr marL="914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3pPr>
              <a:lvl4pPr marL="1371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4pPr>
              <a:lvl5pPr marL="18288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5pPr>
              <a:lvl6pPr marL="22860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6pPr>
              <a:lvl7pPr marL="2743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7pPr>
              <a:lvl8pPr marL="3200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8pPr>
              <a:lvl9pPr marL="3657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9pPr>
            </a:lstStyle>
            <a:p>
              <a:pPr marL="0" marR="0" lvl="0" indent="0" algn="l" defTabSz="914400" rtl="0" eaLnBrk="0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tabLst/>
              </a:pPr>
              <a:r>
                <a:rPr kumimoji="0" lang="zh-CN" altLang="zh-CN" sz="700" b="0" i="0" u="none" strike="noStrike" cap="none" normalizeH="0" baseline="0" dirty="0">
                  <a:ln>
                    <a:noFill/>
                  </a:ln>
                  <a:solidFill>
                    <a:srgbClr val="000000"/>
                  </a:solidFill>
                  <a:effectLst/>
                  <a:latin typeface="Calibri" panose="020F0502020204030204" pitchFamily="34" charset="0"/>
                </a:rPr>
                <a:t>Qaasuitsup Kommunia</a:t>
              </a:r>
              <a:endParaRPr kumimoji="0" lang="zh-CN" altLang="zh-CN" sz="1800" b="0" i="0" u="none" strike="noStrike" cap="none" normalizeH="0" baseline="0" dirty="0">
                <a:ln>
                  <a:noFill/>
                </a:ln>
                <a:solidFill>
                  <a:schemeClr val="tx1"/>
                </a:solidFill>
                <a:effectLst/>
                <a:latin typeface="Arial" panose="020B0604020202020204" pitchFamily="34" charset="0"/>
              </a:endParaRPr>
            </a:p>
          </p:txBody>
        </p:sp>
        <p:sp>
          <p:nvSpPr>
            <p:cNvPr id="4090" name="Rectangle 5280">
              <a:extLst>
                <a:ext uri="{FF2B5EF4-FFF2-40B4-BE49-F238E27FC236}">
                  <a16:creationId xmlns:a16="http://schemas.microsoft.com/office/drawing/2014/main" id="{00F92125-8E8C-E88C-57A1-052C11ECA279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2049463" y="3509963"/>
              <a:ext cx="1073150" cy="1333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none" lIns="0" tIns="0" rIns="0" bIns="0" numCol="1" anchor="t" anchorCtr="0" compatLnSpc="1">
              <a:prstTxWarp prst="textNoShape">
                <a:avLst/>
              </a:prstTxWarp>
              <a:spAutoFit/>
            </a:bodyPr>
            <a:lstStyle>
              <a:lvl1pPr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1pPr>
              <a:lvl2pPr marL="457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2pPr>
              <a:lvl3pPr marL="914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3pPr>
              <a:lvl4pPr marL="1371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4pPr>
              <a:lvl5pPr marL="18288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5pPr>
              <a:lvl6pPr marL="22860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6pPr>
              <a:lvl7pPr marL="2743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7pPr>
              <a:lvl8pPr marL="3200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8pPr>
              <a:lvl9pPr marL="3657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9pPr>
            </a:lstStyle>
            <a:p>
              <a:pPr marL="0" marR="0" lvl="0" indent="0" algn="l" defTabSz="914400" rtl="0" eaLnBrk="0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tabLst/>
              </a:pPr>
              <a:r>
                <a:rPr kumimoji="0" lang="zh-CN" altLang="zh-CN" sz="700" b="0" i="0" u="none" strike="noStrike" cap="none" normalizeH="0" baseline="0">
                  <a:ln>
                    <a:noFill/>
                  </a:ln>
                  <a:solidFill>
                    <a:srgbClr val="000000"/>
                  </a:solidFill>
                  <a:effectLst/>
                  <a:latin typeface="Calibri" panose="020F0502020204030204" pitchFamily="34" charset="0"/>
                </a:rPr>
                <a:t>Kommuneqarfik Sermersooq</a:t>
              </a:r>
              <a:endParaRPr kumimoji="0" lang="zh-CN" altLang="zh-CN" sz="1800" b="0" i="0" u="none" strike="noStrike" cap="none" normalizeH="0" baseline="0">
                <a:ln>
                  <a:noFill/>
                </a:ln>
                <a:solidFill>
                  <a:schemeClr val="tx1"/>
                </a:solidFill>
                <a:effectLst/>
                <a:latin typeface="Arial" panose="020B0604020202020204" pitchFamily="34" charset="0"/>
              </a:endParaRPr>
            </a:p>
          </p:txBody>
        </p:sp>
        <p:sp>
          <p:nvSpPr>
            <p:cNvPr id="4091" name="Rectangle 5281">
              <a:extLst>
                <a:ext uri="{FF2B5EF4-FFF2-40B4-BE49-F238E27FC236}">
                  <a16:creationId xmlns:a16="http://schemas.microsoft.com/office/drawing/2014/main" id="{7929D76D-48C1-C22E-78D3-310789742326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646238" y="3609975"/>
              <a:ext cx="762000" cy="1333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none" lIns="0" tIns="0" rIns="0" bIns="0" numCol="1" anchor="t" anchorCtr="0" compatLnSpc="1">
              <a:prstTxWarp prst="textNoShape">
                <a:avLst/>
              </a:prstTxWarp>
              <a:spAutoFit/>
            </a:bodyPr>
            <a:lstStyle>
              <a:lvl1pPr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1pPr>
              <a:lvl2pPr marL="457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2pPr>
              <a:lvl3pPr marL="914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3pPr>
              <a:lvl4pPr marL="1371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4pPr>
              <a:lvl5pPr marL="18288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5pPr>
              <a:lvl6pPr marL="22860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6pPr>
              <a:lvl7pPr marL="2743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7pPr>
              <a:lvl8pPr marL="3200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8pPr>
              <a:lvl9pPr marL="3657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9pPr>
            </a:lstStyle>
            <a:p>
              <a:pPr marL="0" marR="0" lvl="0" indent="0" algn="l" defTabSz="914400" rtl="0" eaLnBrk="0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tabLst/>
              </a:pPr>
              <a:r>
                <a:rPr kumimoji="0" lang="zh-CN" altLang="zh-CN" sz="700" b="0" i="0" u="none" strike="noStrike" cap="none" normalizeH="0" baseline="0">
                  <a:ln>
                    <a:noFill/>
                  </a:ln>
                  <a:solidFill>
                    <a:srgbClr val="000000"/>
                  </a:solidFill>
                  <a:effectLst/>
                  <a:latin typeface="Calibri" panose="020F0502020204030204" pitchFamily="34" charset="0"/>
                </a:rPr>
                <a:t>Qeqqata Kommunia</a:t>
              </a:r>
              <a:endParaRPr kumimoji="0" lang="zh-CN" altLang="zh-CN" sz="1800" b="0" i="0" u="none" strike="noStrike" cap="none" normalizeH="0" baseline="0">
                <a:ln>
                  <a:noFill/>
                </a:ln>
                <a:solidFill>
                  <a:schemeClr val="tx1"/>
                </a:solidFill>
                <a:effectLst/>
                <a:latin typeface="Arial" panose="020B0604020202020204" pitchFamily="34" charset="0"/>
              </a:endParaRPr>
            </a:p>
          </p:txBody>
        </p:sp>
        <p:sp>
          <p:nvSpPr>
            <p:cNvPr id="4092" name="Rectangle 5282">
              <a:extLst>
                <a:ext uri="{FF2B5EF4-FFF2-40B4-BE49-F238E27FC236}">
                  <a16:creationId xmlns:a16="http://schemas.microsoft.com/office/drawing/2014/main" id="{7B383FA5-D32A-6FBC-9E88-CB81BC825759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1851025" y="4313238"/>
              <a:ext cx="720725" cy="133350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none" lIns="0" tIns="0" rIns="0" bIns="0" numCol="1" anchor="t" anchorCtr="0" compatLnSpc="1">
              <a:prstTxWarp prst="textNoShape">
                <a:avLst/>
              </a:prstTxWarp>
              <a:spAutoFit/>
            </a:bodyPr>
            <a:lstStyle>
              <a:lvl1pPr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1pPr>
              <a:lvl2pPr marL="457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2pPr>
              <a:lvl3pPr marL="914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3pPr>
              <a:lvl4pPr marL="1371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4pPr>
              <a:lvl5pPr marL="18288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5pPr>
              <a:lvl6pPr marL="22860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6pPr>
              <a:lvl7pPr marL="2743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7pPr>
              <a:lvl8pPr marL="3200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8pPr>
              <a:lvl9pPr marL="3657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9pPr>
            </a:lstStyle>
            <a:p>
              <a:pPr marL="0" marR="0" lvl="0" indent="0" algn="l" defTabSz="914400" rtl="0" eaLnBrk="0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tabLst/>
              </a:pPr>
              <a:r>
                <a:rPr kumimoji="0" lang="zh-CN" altLang="zh-CN" sz="700" b="0" i="0" u="none" strike="noStrike" cap="none" normalizeH="0" baseline="0">
                  <a:ln>
                    <a:noFill/>
                  </a:ln>
                  <a:solidFill>
                    <a:srgbClr val="000000"/>
                  </a:solidFill>
                  <a:effectLst/>
                  <a:latin typeface="Calibri" panose="020F0502020204030204" pitchFamily="34" charset="0"/>
                </a:rPr>
                <a:t>Kommune Kujalleq</a:t>
              </a:r>
              <a:endParaRPr kumimoji="0" lang="zh-CN" altLang="zh-CN" sz="1800" b="0" i="0" u="none" strike="noStrike" cap="none" normalizeH="0" baseline="0">
                <a:ln>
                  <a:noFill/>
                </a:ln>
                <a:solidFill>
                  <a:schemeClr val="tx1"/>
                </a:solidFill>
                <a:effectLst/>
                <a:latin typeface="Arial" panose="020B0604020202020204" pitchFamily="34" charset="0"/>
              </a:endParaRPr>
            </a:p>
          </p:txBody>
        </p:sp>
      </p:grpSp>
      <p:sp>
        <p:nvSpPr>
          <p:cNvPr id="57" name="Freeform 3968">
            <a:extLst>
              <a:ext uri="{FF2B5EF4-FFF2-40B4-BE49-F238E27FC236}">
                <a16:creationId xmlns:a16="http://schemas.microsoft.com/office/drawing/2014/main" id="{0175EAC0-3283-AF1C-A8D7-56DDCF7DA79E}"/>
              </a:ext>
            </a:extLst>
          </p:cNvPr>
          <p:cNvSpPr>
            <a:spLocks noEditPoints="1"/>
          </p:cNvSpPr>
          <p:nvPr/>
        </p:nvSpPr>
        <p:spPr bwMode="auto">
          <a:xfrm>
            <a:off x="4965975" y="1203597"/>
            <a:ext cx="1948581" cy="3534559"/>
          </a:xfrm>
          <a:custGeom>
            <a:avLst/>
            <a:gdLst>
              <a:gd name="T0" fmla="*/ 1048 w 1193"/>
              <a:gd name="T1" fmla="*/ 1181 h 2164"/>
              <a:gd name="T2" fmla="*/ 1105 w 1193"/>
              <a:gd name="T3" fmla="*/ 1284 h 2164"/>
              <a:gd name="T4" fmla="*/ 891 w 1193"/>
              <a:gd name="T5" fmla="*/ 1373 h 2164"/>
              <a:gd name="T6" fmla="*/ 827 w 1193"/>
              <a:gd name="T7" fmla="*/ 1574 h 2164"/>
              <a:gd name="T8" fmla="*/ 717 w 1193"/>
              <a:gd name="T9" fmla="*/ 1578 h 2164"/>
              <a:gd name="T10" fmla="*/ 612 w 1193"/>
              <a:gd name="T11" fmla="*/ 1685 h 2164"/>
              <a:gd name="T12" fmla="*/ 583 w 1193"/>
              <a:gd name="T13" fmla="*/ 1838 h 2164"/>
              <a:gd name="T14" fmla="*/ 525 w 1193"/>
              <a:gd name="T15" fmla="*/ 1926 h 2164"/>
              <a:gd name="T16" fmla="*/ 471 w 1193"/>
              <a:gd name="T17" fmla="*/ 2045 h 2164"/>
              <a:gd name="T18" fmla="*/ 462 w 1193"/>
              <a:gd name="T19" fmla="*/ 2132 h 2164"/>
              <a:gd name="T20" fmla="*/ 369 w 1193"/>
              <a:gd name="T21" fmla="*/ 2075 h 2164"/>
              <a:gd name="T22" fmla="*/ 324 w 1193"/>
              <a:gd name="T23" fmla="*/ 2047 h 2164"/>
              <a:gd name="T24" fmla="*/ 248 w 1193"/>
              <a:gd name="T25" fmla="*/ 1974 h 2164"/>
              <a:gd name="T26" fmla="*/ 218 w 1193"/>
              <a:gd name="T27" fmla="*/ 1846 h 2164"/>
              <a:gd name="T28" fmla="*/ 185 w 1193"/>
              <a:gd name="T29" fmla="*/ 1765 h 2164"/>
              <a:gd name="T30" fmla="*/ 241 w 1193"/>
              <a:gd name="T31" fmla="*/ 1682 h 2164"/>
              <a:gd name="T32" fmla="*/ 174 w 1193"/>
              <a:gd name="T33" fmla="*/ 1653 h 2164"/>
              <a:gd name="T34" fmla="*/ 146 w 1193"/>
              <a:gd name="T35" fmla="*/ 1555 h 2164"/>
              <a:gd name="T36" fmla="*/ 201 w 1193"/>
              <a:gd name="T37" fmla="*/ 1481 h 2164"/>
              <a:gd name="T38" fmla="*/ 275 w 1193"/>
              <a:gd name="T39" fmla="*/ 1401 h 2164"/>
              <a:gd name="T40" fmla="*/ 265 w 1193"/>
              <a:gd name="T41" fmla="*/ 1377 h 2164"/>
              <a:gd name="T42" fmla="*/ 291 w 1193"/>
              <a:gd name="T43" fmla="*/ 1288 h 2164"/>
              <a:gd name="T44" fmla="*/ 221 w 1193"/>
              <a:gd name="T45" fmla="*/ 1150 h 2164"/>
              <a:gd name="T46" fmla="*/ 286 w 1193"/>
              <a:gd name="T47" fmla="*/ 1063 h 2164"/>
              <a:gd name="T48" fmla="*/ 252 w 1193"/>
              <a:gd name="T49" fmla="*/ 949 h 2164"/>
              <a:gd name="T50" fmla="*/ 256 w 1193"/>
              <a:gd name="T51" fmla="*/ 768 h 2164"/>
              <a:gd name="T52" fmla="*/ 145 w 1193"/>
              <a:gd name="T53" fmla="*/ 559 h 2164"/>
              <a:gd name="T54" fmla="*/ 124 w 1193"/>
              <a:gd name="T55" fmla="*/ 460 h 2164"/>
              <a:gd name="T56" fmla="*/ 205 w 1193"/>
              <a:gd name="T57" fmla="*/ 304 h 2164"/>
              <a:gd name="T58" fmla="*/ 460 w 1193"/>
              <a:gd name="T59" fmla="*/ 103 h 2164"/>
              <a:gd name="T60" fmla="*/ 652 w 1193"/>
              <a:gd name="T61" fmla="*/ 114 h 2164"/>
              <a:gd name="T62" fmla="*/ 776 w 1193"/>
              <a:gd name="T63" fmla="*/ 9 h 2164"/>
              <a:gd name="T64" fmla="*/ 774 w 1193"/>
              <a:gd name="T65" fmla="*/ 133 h 2164"/>
              <a:gd name="T66" fmla="*/ 959 w 1193"/>
              <a:gd name="T67" fmla="*/ 136 h 2164"/>
              <a:gd name="T68" fmla="*/ 1006 w 1193"/>
              <a:gd name="T69" fmla="*/ 273 h 2164"/>
              <a:gd name="T70" fmla="*/ 1022 w 1193"/>
              <a:gd name="T71" fmla="*/ 493 h 2164"/>
              <a:gd name="T72" fmla="*/ 1060 w 1193"/>
              <a:gd name="T73" fmla="*/ 619 h 2164"/>
              <a:gd name="T74" fmla="*/ 1083 w 1193"/>
              <a:gd name="T75" fmla="*/ 802 h 2164"/>
              <a:gd name="T76" fmla="*/ 983 w 1193"/>
              <a:gd name="T77" fmla="*/ 931 h 2164"/>
              <a:gd name="T78" fmla="*/ 1149 w 1193"/>
              <a:gd name="T79" fmla="*/ 1047 h 2164"/>
              <a:gd name="T80" fmla="*/ 1164 w 1193"/>
              <a:gd name="T81" fmla="*/ 709 h 2164"/>
              <a:gd name="T82" fmla="*/ 1139 w 1193"/>
              <a:gd name="T83" fmla="*/ 752 h 2164"/>
              <a:gd name="T84" fmla="*/ 1079 w 1193"/>
              <a:gd name="T85" fmla="*/ 641 h 2164"/>
              <a:gd name="T86" fmla="*/ 1190 w 1193"/>
              <a:gd name="T87" fmla="*/ 1116 h 2164"/>
              <a:gd name="T88" fmla="*/ 1070 w 1193"/>
              <a:gd name="T89" fmla="*/ 895 h 2164"/>
              <a:gd name="T90" fmla="*/ 768 w 1193"/>
              <a:gd name="T91" fmla="*/ 0 h 2164"/>
              <a:gd name="T92" fmla="*/ 741 w 1193"/>
              <a:gd name="T93" fmla="*/ 1638 h 2164"/>
              <a:gd name="T94" fmla="*/ 643 w 1193"/>
              <a:gd name="T95" fmla="*/ 1691 h 2164"/>
              <a:gd name="T96" fmla="*/ 589 w 1193"/>
              <a:gd name="T97" fmla="*/ 1773 h 2164"/>
              <a:gd name="T98" fmla="*/ 538 w 1193"/>
              <a:gd name="T99" fmla="*/ 1930 h 2164"/>
              <a:gd name="T100" fmla="*/ 440 w 1193"/>
              <a:gd name="T101" fmla="*/ 2143 h 2164"/>
              <a:gd name="T102" fmla="*/ 582 w 1193"/>
              <a:gd name="T103" fmla="*/ 60 h 2164"/>
              <a:gd name="T104" fmla="*/ 578 w 1193"/>
              <a:gd name="T105" fmla="*/ 76 h 2164"/>
              <a:gd name="T106" fmla="*/ 231 w 1193"/>
              <a:gd name="T107" fmla="*/ 1968 h 2164"/>
              <a:gd name="T108" fmla="*/ 195 w 1193"/>
              <a:gd name="T109" fmla="*/ 1823 h 2164"/>
              <a:gd name="T110" fmla="*/ 178 w 1193"/>
              <a:gd name="T111" fmla="*/ 1750 h 2164"/>
              <a:gd name="T112" fmla="*/ 270 w 1193"/>
              <a:gd name="T113" fmla="*/ 1223 h 2164"/>
              <a:gd name="T114" fmla="*/ 216 w 1193"/>
              <a:gd name="T115" fmla="*/ 1313 h 2164"/>
              <a:gd name="T116" fmla="*/ 146 w 1193"/>
              <a:gd name="T117" fmla="*/ 1563 h 2164"/>
              <a:gd name="T118" fmla="*/ 195 w 1193"/>
              <a:gd name="T119" fmla="*/ 1232 h 2164"/>
              <a:gd name="T120" fmla="*/ 248 w 1193"/>
              <a:gd name="T121" fmla="*/ 874 h 2164"/>
              <a:gd name="T122" fmla="*/ 245 w 1193"/>
              <a:gd name="T123" fmla="*/ 841 h 2164"/>
              <a:gd name="T124" fmla="*/ 239 w 1193"/>
              <a:gd name="T125" fmla="*/ 747 h 2164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  <a:cxn ang="0">
                <a:pos x="T122" y="T123"/>
              </a:cxn>
              <a:cxn ang="0">
                <a:pos x="T124" y="T125"/>
              </a:cxn>
            </a:cxnLst>
            <a:rect l="0" t="0" r="r" b="b"/>
            <a:pathLst>
              <a:path w="1193" h="2164">
                <a:moveTo>
                  <a:pt x="1059" y="1073"/>
                </a:moveTo>
                <a:lnTo>
                  <a:pt x="1058" y="1072"/>
                </a:lnTo>
                <a:lnTo>
                  <a:pt x="1054" y="1067"/>
                </a:lnTo>
                <a:lnTo>
                  <a:pt x="1053" y="1066"/>
                </a:lnTo>
                <a:lnTo>
                  <a:pt x="1052" y="1066"/>
                </a:lnTo>
                <a:lnTo>
                  <a:pt x="1051" y="1066"/>
                </a:lnTo>
                <a:lnTo>
                  <a:pt x="1050" y="1067"/>
                </a:lnTo>
                <a:lnTo>
                  <a:pt x="1049" y="1067"/>
                </a:lnTo>
                <a:lnTo>
                  <a:pt x="1048" y="1067"/>
                </a:lnTo>
                <a:lnTo>
                  <a:pt x="1046" y="1065"/>
                </a:lnTo>
                <a:lnTo>
                  <a:pt x="1045" y="1065"/>
                </a:lnTo>
                <a:lnTo>
                  <a:pt x="1045" y="1067"/>
                </a:lnTo>
                <a:lnTo>
                  <a:pt x="1044" y="1067"/>
                </a:lnTo>
                <a:lnTo>
                  <a:pt x="1043" y="1067"/>
                </a:lnTo>
                <a:lnTo>
                  <a:pt x="1041" y="1066"/>
                </a:lnTo>
                <a:lnTo>
                  <a:pt x="1039" y="1065"/>
                </a:lnTo>
                <a:lnTo>
                  <a:pt x="1038" y="1064"/>
                </a:lnTo>
                <a:lnTo>
                  <a:pt x="1037" y="1065"/>
                </a:lnTo>
                <a:lnTo>
                  <a:pt x="1036" y="1066"/>
                </a:lnTo>
                <a:lnTo>
                  <a:pt x="1034" y="1067"/>
                </a:lnTo>
                <a:lnTo>
                  <a:pt x="1033" y="1067"/>
                </a:lnTo>
                <a:lnTo>
                  <a:pt x="1032" y="1066"/>
                </a:lnTo>
                <a:lnTo>
                  <a:pt x="1031" y="1066"/>
                </a:lnTo>
                <a:lnTo>
                  <a:pt x="1029" y="1062"/>
                </a:lnTo>
                <a:lnTo>
                  <a:pt x="1028" y="1062"/>
                </a:lnTo>
                <a:lnTo>
                  <a:pt x="1028" y="1064"/>
                </a:lnTo>
                <a:lnTo>
                  <a:pt x="1028" y="1065"/>
                </a:lnTo>
                <a:lnTo>
                  <a:pt x="1029" y="1067"/>
                </a:lnTo>
                <a:lnTo>
                  <a:pt x="1029" y="1068"/>
                </a:lnTo>
                <a:lnTo>
                  <a:pt x="1027" y="1069"/>
                </a:lnTo>
                <a:lnTo>
                  <a:pt x="1027" y="1072"/>
                </a:lnTo>
                <a:lnTo>
                  <a:pt x="1025" y="1072"/>
                </a:lnTo>
                <a:lnTo>
                  <a:pt x="1023" y="1073"/>
                </a:lnTo>
                <a:lnTo>
                  <a:pt x="1021" y="1073"/>
                </a:lnTo>
                <a:lnTo>
                  <a:pt x="1017" y="1073"/>
                </a:lnTo>
                <a:lnTo>
                  <a:pt x="1016" y="1072"/>
                </a:lnTo>
                <a:lnTo>
                  <a:pt x="1015" y="1072"/>
                </a:lnTo>
                <a:lnTo>
                  <a:pt x="1014" y="1070"/>
                </a:lnTo>
                <a:lnTo>
                  <a:pt x="1013" y="1070"/>
                </a:lnTo>
                <a:lnTo>
                  <a:pt x="1012" y="1069"/>
                </a:lnTo>
                <a:lnTo>
                  <a:pt x="1011" y="1068"/>
                </a:lnTo>
                <a:lnTo>
                  <a:pt x="1010" y="1067"/>
                </a:lnTo>
                <a:lnTo>
                  <a:pt x="1009" y="1067"/>
                </a:lnTo>
                <a:lnTo>
                  <a:pt x="1008" y="1066"/>
                </a:lnTo>
                <a:lnTo>
                  <a:pt x="1006" y="1065"/>
                </a:lnTo>
                <a:lnTo>
                  <a:pt x="1005" y="1063"/>
                </a:lnTo>
                <a:lnTo>
                  <a:pt x="1004" y="1060"/>
                </a:lnTo>
                <a:lnTo>
                  <a:pt x="1004" y="1059"/>
                </a:lnTo>
                <a:lnTo>
                  <a:pt x="1001" y="1057"/>
                </a:lnTo>
                <a:lnTo>
                  <a:pt x="1000" y="1056"/>
                </a:lnTo>
                <a:lnTo>
                  <a:pt x="997" y="1056"/>
                </a:lnTo>
                <a:lnTo>
                  <a:pt x="997" y="1055"/>
                </a:lnTo>
                <a:lnTo>
                  <a:pt x="996" y="1055"/>
                </a:lnTo>
                <a:lnTo>
                  <a:pt x="995" y="1054"/>
                </a:lnTo>
                <a:lnTo>
                  <a:pt x="994" y="1053"/>
                </a:lnTo>
                <a:lnTo>
                  <a:pt x="992" y="1052"/>
                </a:lnTo>
                <a:lnTo>
                  <a:pt x="991" y="1052"/>
                </a:lnTo>
                <a:lnTo>
                  <a:pt x="991" y="1051"/>
                </a:lnTo>
                <a:lnTo>
                  <a:pt x="991" y="1050"/>
                </a:lnTo>
                <a:lnTo>
                  <a:pt x="991" y="1048"/>
                </a:lnTo>
                <a:lnTo>
                  <a:pt x="989" y="1047"/>
                </a:lnTo>
                <a:lnTo>
                  <a:pt x="988" y="1046"/>
                </a:lnTo>
                <a:lnTo>
                  <a:pt x="985" y="1044"/>
                </a:lnTo>
                <a:lnTo>
                  <a:pt x="984" y="1044"/>
                </a:lnTo>
                <a:lnTo>
                  <a:pt x="982" y="1044"/>
                </a:lnTo>
                <a:lnTo>
                  <a:pt x="981" y="1043"/>
                </a:lnTo>
                <a:lnTo>
                  <a:pt x="981" y="1042"/>
                </a:lnTo>
                <a:lnTo>
                  <a:pt x="981" y="1041"/>
                </a:lnTo>
                <a:lnTo>
                  <a:pt x="980" y="1041"/>
                </a:lnTo>
                <a:lnTo>
                  <a:pt x="979" y="1041"/>
                </a:lnTo>
                <a:lnTo>
                  <a:pt x="979" y="1043"/>
                </a:lnTo>
                <a:lnTo>
                  <a:pt x="978" y="1043"/>
                </a:lnTo>
                <a:lnTo>
                  <a:pt x="977" y="1044"/>
                </a:lnTo>
                <a:lnTo>
                  <a:pt x="975" y="1044"/>
                </a:lnTo>
                <a:lnTo>
                  <a:pt x="973" y="1043"/>
                </a:lnTo>
                <a:lnTo>
                  <a:pt x="972" y="1043"/>
                </a:lnTo>
                <a:lnTo>
                  <a:pt x="972" y="1042"/>
                </a:lnTo>
                <a:lnTo>
                  <a:pt x="971" y="1041"/>
                </a:lnTo>
                <a:lnTo>
                  <a:pt x="970" y="1040"/>
                </a:lnTo>
                <a:lnTo>
                  <a:pt x="970" y="1038"/>
                </a:lnTo>
                <a:lnTo>
                  <a:pt x="969" y="1038"/>
                </a:lnTo>
                <a:lnTo>
                  <a:pt x="967" y="1036"/>
                </a:lnTo>
                <a:lnTo>
                  <a:pt x="964" y="1035"/>
                </a:lnTo>
                <a:lnTo>
                  <a:pt x="963" y="1034"/>
                </a:lnTo>
                <a:lnTo>
                  <a:pt x="962" y="1034"/>
                </a:lnTo>
                <a:lnTo>
                  <a:pt x="962" y="1033"/>
                </a:lnTo>
                <a:lnTo>
                  <a:pt x="961" y="1033"/>
                </a:lnTo>
                <a:lnTo>
                  <a:pt x="960" y="1033"/>
                </a:lnTo>
                <a:lnTo>
                  <a:pt x="960" y="1034"/>
                </a:lnTo>
                <a:lnTo>
                  <a:pt x="960" y="1035"/>
                </a:lnTo>
                <a:lnTo>
                  <a:pt x="959" y="1036"/>
                </a:lnTo>
                <a:lnTo>
                  <a:pt x="958" y="1036"/>
                </a:lnTo>
                <a:lnTo>
                  <a:pt x="956" y="1036"/>
                </a:lnTo>
                <a:lnTo>
                  <a:pt x="957" y="1037"/>
                </a:lnTo>
                <a:lnTo>
                  <a:pt x="958" y="1038"/>
                </a:lnTo>
                <a:lnTo>
                  <a:pt x="958" y="1037"/>
                </a:lnTo>
                <a:lnTo>
                  <a:pt x="960" y="1037"/>
                </a:lnTo>
                <a:lnTo>
                  <a:pt x="963" y="1038"/>
                </a:lnTo>
                <a:lnTo>
                  <a:pt x="965" y="1038"/>
                </a:lnTo>
                <a:lnTo>
                  <a:pt x="966" y="1041"/>
                </a:lnTo>
                <a:lnTo>
                  <a:pt x="967" y="1041"/>
                </a:lnTo>
                <a:lnTo>
                  <a:pt x="967" y="1042"/>
                </a:lnTo>
                <a:lnTo>
                  <a:pt x="967" y="1043"/>
                </a:lnTo>
                <a:lnTo>
                  <a:pt x="966" y="1044"/>
                </a:lnTo>
                <a:lnTo>
                  <a:pt x="965" y="1045"/>
                </a:lnTo>
                <a:lnTo>
                  <a:pt x="965" y="1046"/>
                </a:lnTo>
                <a:lnTo>
                  <a:pt x="966" y="1047"/>
                </a:lnTo>
                <a:lnTo>
                  <a:pt x="966" y="1049"/>
                </a:lnTo>
                <a:lnTo>
                  <a:pt x="966" y="1050"/>
                </a:lnTo>
                <a:lnTo>
                  <a:pt x="967" y="1049"/>
                </a:lnTo>
                <a:lnTo>
                  <a:pt x="969" y="1049"/>
                </a:lnTo>
                <a:lnTo>
                  <a:pt x="970" y="1049"/>
                </a:lnTo>
                <a:lnTo>
                  <a:pt x="971" y="1049"/>
                </a:lnTo>
                <a:lnTo>
                  <a:pt x="972" y="1049"/>
                </a:lnTo>
                <a:lnTo>
                  <a:pt x="973" y="1049"/>
                </a:lnTo>
                <a:lnTo>
                  <a:pt x="976" y="1049"/>
                </a:lnTo>
                <a:lnTo>
                  <a:pt x="977" y="1049"/>
                </a:lnTo>
                <a:lnTo>
                  <a:pt x="980" y="1049"/>
                </a:lnTo>
                <a:lnTo>
                  <a:pt x="983" y="1049"/>
                </a:lnTo>
                <a:lnTo>
                  <a:pt x="985" y="1050"/>
                </a:lnTo>
                <a:lnTo>
                  <a:pt x="985" y="1051"/>
                </a:lnTo>
                <a:lnTo>
                  <a:pt x="984" y="1051"/>
                </a:lnTo>
                <a:lnTo>
                  <a:pt x="983" y="1050"/>
                </a:lnTo>
                <a:lnTo>
                  <a:pt x="981" y="1050"/>
                </a:lnTo>
                <a:lnTo>
                  <a:pt x="979" y="1050"/>
                </a:lnTo>
                <a:lnTo>
                  <a:pt x="978" y="1050"/>
                </a:lnTo>
                <a:lnTo>
                  <a:pt x="979" y="1052"/>
                </a:lnTo>
                <a:lnTo>
                  <a:pt x="981" y="1052"/>
                </a:lnTo>
                <a:lnTo>
                  <a:pt x="985" y="1054"/>
                </a:lnTo>
                <a:lnTo>
                  <a:pt x="986" y="1055"/>
                </a:lnTo>
                <a:lnTo>
                  <a:pt x="988" y="1056"/>
                </a:lnTo>
                <a:lnTo>
                  <a:pt x="989" y="1056"/>
                </a:lnTo>
                <a:lnTo>
                  <a:pt x="993" y="1059"/>
                </a:lnTo>
                <a:lnTo>
                  <a:pt x="1000" y="1061"/>
                </a:lnTo>
                <a:lnTo>
                  <a:pt x="1000" y="1062"/>
                </a:lnTo>
                <a:lnTo>
                  <a:pt x="1001" y="1063"/>
                </a:lnTo>
                <a:lnTo>
                  <a:pt x="1001" y="1067"/>
                </a:lnTo>
                <a:lnTo>
                  <a:pt x="1001" y="1068"/>
                </a:lnTo>
                <a:lnTo>
                  <a:pt x="1001" y="1069"/>
                </a:lnTo>
                <a:lnTo>
                  <a:pt x="1000" y="1069"/>
                </a:lnTo>
                <a:lnTo>
                  <a:pt x="999" y="1069"/>
                </a:lnTo>
                <a:lnTo>
                  <a:pt x="997" y="1069"/>
                </a:lnTo>
                <a:lnTo>
                  <a:pt x="995" y="1069"/>
                </a:lnTo>
                <a:lnTo>
                  <a:pt x="994" y="1069"/>
                </a:lnTo>
                <a:lnTo>
                  <a:pt x="993" y="1069"/>
                </a:lnTo>
                <a:lnTo>
                  <a:pt x="992" y="1072"/>
                </a:lnTo>
                <a:lnTo>
                  <a:pt x="989" y="1074"/>
                </a:lnTo>
                <a:lnTo>
                  <a:pt x="988" y="1074"/>
                </a:lnTo>
                <a:lnTo>
                  <a:pt x="987" y="1074"/>
                </a:lnTo>
                <a:lnTo>
                  <a:pt x="986" y="1074"/>
                </a:lnTo>
                <a:lnTo>
                  <a:pt x="984" y="1074"/>
                </a:lnTo>
                <a:lnTo>
                  <a:pt x="984" y="1075"/>
                </a:lnTo>
                <a:lnTo>
                  <a:pt x="985" y="1075"/>
                </a:lnTo>
                <a:lnTo>
                  <a:pt x="986" y="1075"/>
                </a:lnTo>
                <a:lnTo>
                  <a:pt x="986" y="1076"/>
                </a:lnTo>
                <a:lnTo>
                  <a:pt x="986" y="1077"/>
                </a:lnTo>
                <a:lnTo>
                  <a:pt x="985" y="1077"/>
                </a:lnTo>
                <a:lnTo>
                  <a:pt x="984" y="1078"/>
                </a:lnTo>
                <a:lnTo>
                  <a:pt x="982" y="1079"/>
                </a:lnTo>
                <a:lnTo>
                  <a:pt x="978" y="1080"/>
                </a:lnTo>
                <a:lnTo>
                  <a:pt x="976" y="1081"/>
                </a:lnTo>
                <a:lnTo>
                  <a:pt x="975" y="1082"/>
                </a:lnTo>
                <a:lnTo>
                  <a:pt x="974" y="1082"/>
                </a:lnTo>
                <a:lnTo>
                  <a:pt x="972" y="1081"/>
                </a:lnTo>
                <a:lnTo>
                  <a:pt x="972" y="1080"/>
                </a:lnTo>
                <a:lnTo>
                  <a:pt x="971" y="1080"/>
                </a:lnTo>
                <a:lnTo>
                  <a:pt x="971" y="1081"/>
                </a:lnTo>
                <a:lnTo>
                  <a:pt x="972" y="1082"/>
                </a:lnTo>
                <a:lnTo>
                  <a:pt x="972" y="1083"/>
                </a:lnTo>
                <a:lnTo>
                  <a:pt x="973" y="1083"/>
                </a:lnTo>
                <a:lnTo>
                  <a:pt x="975" y="1082"/>
                </a:lnTo>
                <a:lnTo>
                  <a:pt x="977" y="1082"/>
                </a:lnTo>
                <a:lnTo>
                  <a:pt x="979" y="1081"/>
                </a:lnTo>
                <a:lnTo>
                  <a:pt x="981" y="1080"/>
                </a:lnTo>
                <a:lnTo>
                  <a:pt x="983" y="1080"/>
                </a:lnTo>
                <a:lnTo>
                  <a:pt x="984" y="1080"/>
                </a:lnTo>
                <a:lnTo>
                  <a:pt x="985" y="1080"/>
                </a:lnTo>
                <a:lnTo>
                  <a:pt x="985" y="1079"/>
                </a:lnTo>
                <a:lnTo>
                  <a:pt x="987" y="1078"/>
                </a:lnTo>
                <a:lnTo>
                  <a:pt x="988" y="1077"/>
                </a:lnTo>
                <a:lnTo>
                  <a:pt x="989" y="1077"/>
                </a:lnTo>
                <a:lnTo>
                  <a:pt x="991" y="1076"/>
                </a:lnTo>
                <a:lnTo>
                  <a:pt x="992" y="1076"/>
                </a:lnTo>
                <a:lnTo>
                  <a:pt x="992" y="1075"/>
                </a:lnTo>
                <a:lnTo>
                  <a:pt x="993" y="1075"/>
                </a:lnTo>
                <a:lnTo>
                  <a:pt x="994" y="1074"/>
                </a:lnTo>
                <a:lnTo>
                  <a:pt x="996" y="1073"/>
                </a:lnTo>
                <a:lnTo>
                  <a:pt x="997" y="1073"/>
                </a:lnTo>
                <a:lnTo>
                  <a:pt x="1001" y="1073"/>
                </a:lnTo>
                <a:lnTo>
                  <a:pt x="1003" y="1073"/>
                </a:lnTo>
                <a:lnTo>
                  <a:pt x="1005" y="1073"/>
                </a:lnTo>
                <a:lnTo>
                  <a:pt x="1005" y="1074"/>
                </a:lnTo>
                <a:lnTo>
                  <a:pt x="1006" y="1074"/>
                </a:lnTo>
                <a:lnTo>
                  <a:pt x="1008" y="1074"/>
                </a:lnTo>
                <a:lnTo>
                  <a:pt x="1009" y="1075"/>
                </a:lnTo>
                <a:lnTo>
                  <a:pt x="1009" y="1076"/>
                </a:lnTo>
                <a:lnTo>
                  <a:pt x="1008" y="1078"/>
                </a:lnTo>
                <a:lnTo>
                  <a:pt x="1006" y="1079"/>
                </a:lnTo>
                <a:lnTo>
                  <a:pt x="1006" y="1080"/>
                </a:lnTo>
                <a:lnTo>
                  <a:pt x="1007" y="1080"/>
                </a:lnTo>
                <a:lnTo>
                  <a:pt x="1007" y="1081"/>
                </a:lnTo>
                <a:lnTo>
                  <a:pt x="1008" y="1081"/>
                </a:lnTo>
                <a:lnTo>
                  <a:pt x="1008" y="1082"/>
                </a:lnTo>
                <a:lnTo>
                  <a:pt x="1008" y="1083"/>
                </a:lnTo>
                <a:lnTo>
                  <a:pt x="1009" y="1083"/>
                </a:lnTo>
                <a:lnTo>
                  <a:pt x="1009" y="1082"/>
                </a:lnTo>
                <a:lnTo>
                  <a:pt x="1009" y="1080"/>
                </a:lnTo>
                <a:lnTo>
                  <a:pt x="1010" y="1080"/>
                </a:lnTo>
                <a:lnTo>
                  <a:pt x="1010" y="1079"/>
                </a:lnTo>
                <a:lnTo>
                  <a:pt x="1011" y="1078"/>
                </a:lnTo>
                <a:lnTo>
                  <a:pt x="1012" y="1077"/>
                </a:lnTo>
                <a:lnTo>
                  <a:pt x="1013" y="1076"/>
                </a:lnTo>
                <a:lnTo>
                  <a:pt x="1015" y="1076"/>
                </a:lnTo>
                <a:lnTo>
                  <a:pt x="1018" y="1077"/>
                </a:lnTo>
                <a:lnTo>
                  <a:pt x="1020" y="1077"/>
                </a:lnTo>
                <a:lnTo>
                  <a:pt x="1021" y="1077"/>
                </a:lnTo>
                <a:lnTo>
                  <a:pt x="1022" y="1077"/>
                </a:lnTo>
                <a:lnTo>
                  <a:pt x="1022" y="1078"/>
                </a:lnTo>
                <a:lnTo>
                  <a:pt x="1022" y="1079"/>
                </a:lnTo>
                <a:lnTo>
                  <a:pt x="1023" y="1079"/>
                </a:lnTo>
                <a:lnTo>
                  <a:pt x="1024" y="1079"/>
                </a:lnTo>
                <a:lnTo>
                  <a:pt x="1025" y="1078"/>
                </a:lnTo>
                <a:lnTo>
                  <a:pt x="1028" y="1077"/>
                </a:lnTo>
                <a:lnTo>
                  <a:pt x="1029" y="1076"/>
                </a:lnTo>
                <a:lnTo>
                  <a:pt x="1030" y="1075"/>
                </a:lnTo>
                <a:lnTo>
                  <a:pt x="1031" y="1075"/>
                </a:lnTo>
                <a:lnTo>
                  <a:pt x="1033" y="1075"/>
                </a:lnTo>
                <a:lnTo>
                  <a:pt x="1035" y="1074"/>
                </a:lnTo>
                <a:lnTo>
                  <a:pt x="1036" y="1074"/>
                </a:lnTo>
                <a:lnTo>
                  <a:pt x="1037" y="1074"/>
                </a:lnTo>
                <a:lnTo>
                  <a:pt x="1038" y="1075"/>
                </a:lnTo>
                <a:lnTo>
                  <a:pt x="1039" y="1075"/>
                </a:lnTo>
                <a:lnTo>
                  <a:pt x="1040" y="1075"/>
                </a:lnTo>
                <a:lnTo>
                  <a:pt x="1040" y="1074"/>
                </a:lnTo>
                <a:lnTo>
                  <a:pt x="1044" y="1073"/>
                </a:lnTo>
                <a:lnTo>
                  <a:pt x="1049" y="1073"/>
                </a:lnTo>
                <a:lnTo>
                  <a:pt x="1050" y="1073"/>
                </a:lnTo>
                <a:lnTo>
                  <a:pt x="1051" y="1074"/>
                </a:lnTo>
                <a:lnTo>
                  <a:pt x="1052" y="1074"/>
                </a:lnTo>
                <a:lnTo>
                  <a:pt x="1052" y="1075"/>
                </a:lnTo>
                <a:lnTo>
                  <a:pt x="1053" y="1076"/>
                </a:lnTo>
                <a:lnTo>
                  <a:pt x="1054" y="1077"/>
                </a:lnTo>
                <a:lnTo>
                  <a:pt x="1055" y="1078"/>
                </a:lnTo>
                <a:lnTo>
                  <a:pt x="1056" y="1078"/>
                </a:lnTo>
                <a:lnTo>
                  <a:pt x="1056" y="1079"/>
                </a:lnTo>
                <a:lnTo>
                  <a:pt x="1057" y="1079"/>
                </a:lnTo>
                <a:lnTo>
                  <a:pt x="1058" y="1080"/>
                </a:lnTo>
                <a:lnTo>
                  <a:pt x="1059" y="1080"/>
                </a:lnTo>
                <a:lnTo>
                  <a:pt x="1060" y="1080"/>
                </a:lnTo>
                <a:lnTo>
                  <a:pt x="1061" y="1081"/>
                </a:lnTo>
                <a:lnTo>
                  <a:pt x="1063" y="1081"/>
                </a:lnTo>
                <a:lnTo>
                  <a:pt x="1063" y="1083"/>
                </a:lnTo>
                <a:lnTo>
                  <a:pt x="1063" y="1084"/>
                </a:lnTo>
                <a:lnTo>
                  <a:pt x="1063" y="1085"/>
                </a:lnTo>
                <a:lnTo>
                  <a:pt x="1064" y="1086"/>
                </a:lnTo>
                <a:lnTo>
                  <a:pt x="1064" y="1087"/>
                </a:lnTo>
                <a:lnTo>
                  <a:pt x="1065" y="1087"/>
                </a:lnTo>
                <a:lnTo>
                  <a:pt x="1064" y="1088"/>
                </a:lnTo>
                <a:lnTo>
                  <a:pt x="1063" y="1090"/>
                </a:lnTo>
                <a:lnTo>
                  <a:pt x="1063" y="1091"/>
                </a:lnTo>
                <a:lnTo>
                  <a:pt x="1063" y="1093"/>
                </a:lnTo>
                <a:lnTo>
                  <a:pt x="1061" y="1093"/>
                </a:lnTo>
                <a:lnTo>
                  <a:pt x="1055" y="1091"/>
                </a:lnTo>
                <a:lnTo>
                  <a:pt x="1054" y="1091"/>
                </a:lnTo>
                <a:lnTo>
                  <a:pt x="1054" y="1092"/>
                </a:lnTo>
                <a:lnTo>
                  <a:pt x="1057" y="1093"/>
                </a:lnTo>
                <a:lnTo>
                  <a:pt x="1059" y="1095"/>
                </a:lnTo>
                <a:lnTo>
                  <a:pt x="1060" y="1096"/>
                </a:lnTo>
                <a:lnTo>
                  <a:pt x="1060" y="1098"/>
                </a:lnTo>
                <a:lnTo>
                  <a:pt x="1059" y="1100"/>
                </a:lnTo>
                <a:lnTo>
                  <a:pt x="1058" y="1101"/>
                </a:lnTo>
                <a:lnTo>
                  <a:pt x="1057" y="1103"/>
                </a:lnTo>
                <a:lnTo>
                  <a:pt x="1056" y="1104"/>
                </a:lnTo>
                <a:lnTo>
                  <a:pt x="1055" y="1105"/>
                </a:lnTo>
                <a:lnTo>
                  <a:pt x="1054" y="1106"/>
                </a:lnTo>
                <a:lnTo>
                  <a:pt x="1052" y="1108"/>
                </a:lnTo>
                <a:lnTo>
                  <a:pt x="1051" y="1108"/>
                </a:lnTo>
                <a:lnTo>
                  <a:pt x="1051" y="1111"/>
                </a:lnTo>
                <a:lnTo>
                  <a:pt x="1050" y="1112"/>
                </a:lnTo>
                <a:lnTo>
                  <a:pt x="1049" y="1111"/>
                </a:lnTo>
                <a:lnTo>
                  <a:pt x="1048" y="1111"/>
                </a:lnTo>
                <a:lnTo>
                  <a:pt x="1047" y="1112"/>
                </a:lnTo>
                <a:lnTo>
                  <a:pt x="1047" y="1113"/>
                </a:lnTo>
                <a:lnTo>
                  <a:pt x="1046" y="1114"/>
                </a:lnTo>
                <a:lnTo>
                  <a:pt x="1045" y="1114"/>
                </a:lnTo>
                <a:lnTo>
                  <a:pt x="1044" y="1114"/>
                </a:lnTo>
                <a:lnTo>
                  <a:pt x="1044" y="1116"/>
                </a:lnTo>
                <a:lnTo>
                  <a:pt x="1044" y="1117"/>
                </a:lnTo>
                <a:lnTo>
                  <a:pt x="1043" y="1118"/>
                </a:lnTo>
                <a:lnTo>
                  <a:pt x="1041" y="1121"/>
                </a:lnTo>
                <a:lnTo>
                  <a:pt x="1039" y="1122"/>
                </a:lnTo>
                <a:lnTo>
                  <a:pt x="1032" y="1127"/>
                </a:lnTo>
                <a:lnTo>
                  <a:pt x="1030" y="1127"/>
                </a:lnTo>
                <a:lnTo>
                  <a:pt x="1027" y="1127"/>
                </a:lnTo>
                <a:lnTo>
                  <a:pt x="1024" y="1127"/>
                </a:lnTo>
                <a:lnTo>
                  <a:pt x="1022" y="1127"/>
                </a:lnTo>
                <a:lnTo>
                  <a:pt x="1020" y="1128"/>
                </a:lnTo>
                <a:lnTo>
                  <a:pt x="1019" y="1129"/>
                </a:lnTo>
                <a:lnTo>
                  <a:pt x="1018" y="1130"/>
                </a:lnTo>
                <a:lnTo>
                  <a:pt x="1016" y="1130"/>
                </a:lnTo>
                <a:lnTo>
                  <a:pt x="1015" y="1130"/>
                </a:lnTo>
                <a:lnTo>
                  <a:pt x="1014" y="1130"/>
                </a:lnTo>
                <a:lnTo>
                  <a:pt x="1012" y="1130"/>
                </a:lnTo>
                <a:lnTo>
                  <a:pt x="1011" y="1131"/>
                </a:lnTo>
                <a:lnTo>
                  <a:pt x="1011" y="1130"/>
                </a:lnTo>
                <a:lnTo>
                  <a:pt x="1010" y="1129"/>
                </a:lnTo>
                <a:lnTo>
                  <a:pt x="1009" y="1127"/>
                </a:lnTo>
                <a:lnTo>
                  <a:pt x="1008" y="1127"/>
                </a:lnTo>
                <a:lnTo>
                  <a:pt x="1007" y="1126"/>
                </a:lnTo>
                <a:lnTo>
                  <a:pt x="1007" y="1125"/>
                </a:lnTo>
                <a:lnTo>
                  <a:pt x="1006" y="1124"/>
                </a:lnTo>
                <a:lnTo>
                  <a:pt x="1005" y="1123"/>
                </a:lnTo>
                <a:lnTo>
                  <a:pt x="1004" y="1122"/>
                </a:lnTo>
                <a:lnTo>
                  <a:pt x="1004" y="1121"/>
                </a:lnTo>
                <a:lnTo>
                  <a:pt x="1002" y="1120"/>
                </a:lnTo>
                <a:lnTo>
                  <a:pt x="1002" y="1119"/>
                </a:lnTo>
                <a:lnTo>
                  <a:pt x="1001" y="1119"/>
                </a:lnTo>
                <a:lnTo>
                  <a:pt x="1001" y="1118"/>
                </a:lnTo>
                <a:lnTo>
                  <a:pt x="1000" y="1117"/>
                </a:lnTo>
                <a:lnTo>
                  <a:pt x="999" y="1116"/>
                </a:lnTo>
                <a:lnTo>
                  <a:pt x="998" y="1115"/>
                </a:lnTo>
                <a:lnTo>
                  <a:pt x="998" y="1114"/>
                </a:lnTo>
                <a:lnTo>
                  <a:pt x="997" y="1115"/>
                </a:lnTo>
                <a:lnTo>
                  <a:pt x="996" y="1116"/>
                </a:lnTo>
                <a:lnTo>
                  <a:pt x="995" y="1116"/>
                </a:lnTo>
                <a:lnTo>
                  <a:pt x="995" y="1117"/>
                </a:lnTo>
                <a:lnTo>
                  <a:pt x="995" y="1118"/>
                </a:lnTo>
                <a:lnTo>
                  <a:pt x="998" y="1121"/>
                </a:lnTo>
                <a:lnTo>
                  <a:pt x="1001" y="1125"/>
                </a:lnTo>
                <a:lnTo>
                  <a:pt x="1002" y="1126"/>
                </a:lnTo>
                <a:lnTo>
                  <a:pt x="1003" y="1126"/>
                </a:lnTo>
                <a:lnTo>
                  <a:pt x="1004" y="1127"/>
                </a:lnTo>
                <a:lnTo>
                  <a:pt x="1006" y="1128"/>
                </a:lnTo>
                <a:lnTo>
                  <a:pt x="1007" y="1130"/>
                </a:lnTo>
                <a:lnTo>
                  <a:pt x="1007" y="1131"/>
                </a:lnTo>
                <a:lnTo>
                  <a:pt x="1006" y="1132"/>
                </a:lnTo>
                <a:lnTo>
                  <a:pt x="1005" y="1131"/>
                </a:lnTo>
                <a:lnTo>
                  <a:pt x="1003" y="1131"/>
                </a:lnTo>
                <a:lnTo>
                  <a:pt x="1001" y="1130"/>
                </a:lnTo>
                <a:lnTo>
                  <a:pt x="1000" y="1130"/>
                </a:lnTo>
                <a:lnTo>
                  <a:pt x="999" y="1130"/>
                </a:lnTo>
                <a:lnTo>
                  <a:pt x="997" y="1130"/>
                </a:lnTo>
                <a:lnTo>
                  <a:pt x="996" y="1130"/>
                </a:lnTo>
                <a:lnTo>
                  <a:pt x="995" y="1129"/>
                </a:lnTo>
                <a:lnTo>
                  <a:pt x="994" y="1130"/>
                </a:lnTo>
                <a:lnTo>
                  <a:pt x="993" y="1131"/>
                </a:lnTo>
                <a:lnTo>
                  <a:pt x="992" y="1134"/>
                </a:lnTo>
                <a:lnTo>
                  <a:pt x="991" y="1134"/>
                </a:lnTo>
                <a:lnTo>
                  <a:pt x="989" y="1132"/>
                </a:lnTo>
                <a:lnTo>
                  <a:pt x="987" y="1132"/>
                </a:lnTo>
                <a:lnTo>
                  <a:pt x="986" y="1131"/>
                </a:lnTo>
                <a:lnTo>
                  <a:pt x="985" y="1131"/>
                </a:lnTo>
                <a:lnTo>
                  <a:pt x="985" y="1132"/>
                </a:lnTo>
                <a:lnTo>
                  <a:pt x="985" y="1134"/>
                </a:lnTo>
                <a:lnTo>
                  <a:pt x="985" y="1135"/>
                </a:lnTo>
                <a:lnTo>
                  <a:pt x="986" y="1135"/>
                </a:lnTo>
                <a:lnTo>
                  <a:pt x="988" y="1135"/>
                </a:lnTo>
                <a:lnTo>
                  <a:pt x="989" y="1135"/>
                </a:lnTo>
                <a:lnTo>
                  <a:pt x="991" y="1135"/>
                </a:lnTo>
                <a:lnTo>
                  <a:pt x="992" y="1135"/>
                </a:lnTo>
                <a:lnTo>
                  <a:pt x="993" y="1135"/>
                </a:lnTo>
                <a:lnTo>
                  <a:pt x="994" y="1136"/>
                </a:lnTo>
                <a:lnTo>
                  <a:pt x="995" y="1136"/>
                </a:lnTo>
                <a:lnTo>
                  <a:pt x="996" y="1138"/>
                </a:lnTo>
                <a:lnTo>
                  <a:pt x="998" y="1139"/>
                </a:lnTo>
                <a:lnTo>
                  <a:pt x="1000" y="1139"/>
                </a:lnTo>
                <a:lnTo>
                  <a:pt x="1001" y="1139"/>
                </a:lnTo>
                <a:lnTo>
                  <a:pt x="1001" y="1141"/>
                </a:lnTo>
                <a:lnTo>
                  <a:pt x="1000" y="1149"/>
                </a:lnTo>
                <a:lnTo>
                  <a:pt x="1000" y="1152"/>
                </a:lnTo>
                <a:lnTo>
                  <a:pt x="1000" y="1154"/>
                </a:lnTo>
                <a:lnTo>
                  <a:pt x="1000" y="1155"/>
                </a:lnTo>
                <a:lnTo>
                  <a:pt x="1000" y="1156"/>
                </a:lnTo>
                <a:lnTo>
                  <a:pt x="998" y="1158"/>
                </a:lnTo>
                <a:lnTo>
                  <a:pt x="998" y="1160"/>
                </a:lnTo>
                <a:lnTo>
                  <a:pt x="998" y="1161"/>
                </a:lnTo>
                <a:lnTo>
                  <a:pt x="997" y="1162"/>
                </a:lnTo>
                <a:lnTo>
                  <a:pt x="996" y="1162"/>
                </a:lnTo>
                <a:lnTo>
                  <a:pt x="994" y="1163"/>
                </a:lnTo>
                <a:lnTo>
                  <a:pt x="993" y="1163"/>
                </a:lnTo>
                <a:lnTo>
                  <a:pt x="994" y="1165"/>
                </a:lnTo>
                <a:lnTo>
                  <a:pt x="994" y="1166"/>
                </a:lnTo>
                <a:lnTo>
                  <a:pt x="995" y="1166"/>
                </a:lnTo>
                <a:lnTo>
                  <a:pt x="996" y="1166"/>
                </a:lnTo>
                <a:lnTo>
                  <a:pt x="996" y="1167"/>
                </a:lnTo>
                <a:lnTo>
                  <a:pt x="995" y="1168"/>
                </a:lnTo>
                <a:lnTo>
                  <a:pt x="994" y="1170"/>
                </a:lnTo>
                <a:lnTo>
                  <a:pt x="992" y="1172"/>
                </a:lnTo>
                <a:lnTo>
                  <a:pt x="991" y="1172"/>
                </a:lnTo>
                <a:lnTo>
                  <a:pt x="989" y="1172"/>
                </a:lnTo>
                <a:lnTo>
                  <a:pt x="988" y="1172"/>
                </a:lnTo>
                <a:lnTo>
                  <a:pt x="986" y="1174"/>
                </a:lnTo>
                <a:lnTo>
                  <a:pt x="986" y="1175"/>
                </a:lnTo>
                <a:lnTo>
                  <a:pt x="983" y="1175"/>
                </a:lnTo>
                <a:lnTo>
                  <a:pt x="980" y="1176"/>
                </a:lnTo>
                <a:lnTo>
                  <a:pt x="977" y="1179"/>
                </a:lnTo>
                <a:lnTo>
                  <a:pt x="976" y="1180"/>
                </a:lnTo>
                <a:lnTo>
                  <a:pt x="975" y="1181"/>
                </a:lnTo>
                <a:lnTo>
                  <a:pt x="974" y="1181"/>
                </a:lnTo>
                <a:lnTo>
                  <a:pt x="973" y="1181"/>
                </a:lnTo>
                <a:lnTo>
                  <a:pt x="972" y="1181"/>
                </a:lnTo>
                <a:lnTo>
                  <a:pt x="971" y="1181"/>
                </a:lnTo>
                <a:lnTo>
                  <a:pt x="971" y="1182"/>
                </a:lnTo>
                <a:lnTo>
                  <a:pt x="970" y="1182"/>
                </a:lnTo>
                <a:lnTo>
                  <a:pt x="971" y="1183"/>
                </a:lnTo>
                <a:lnTo>
                  <a:pt x="971" y="1184"/>
                </a:lnTo>
                <a:lnTo>
                  <a:pt x="971" y="1185"/>
                </a:lnTo>
                <a:lnTo>
                  <a:pt x="971" y="1186"/>
                </a:lnTo>
                <a:lnTo>
                  <a:pt x="972" y="1186"/>
                </a:lnTo>
                <a:lnTo>
                  <a:pt x="973" y="1188"/>
                </a:lnTo>
                <a:lnTo>
                  <a:pt x="974" y="1188"/>
                </a:lnTo>
                <a:lnTo>
                  <a:pt x="975" y="1187"/>
                </a:lnTo>
                <a:lnTo>
                  <a:pt x="977" y="1185"/>
                </a:lnTo>
                <a:lnTo>
                  <a:pt x="979" y="1183"/>
                </a:lnTo>
                <a:lnTo>
                  <a:pt x="979" y="1181"/>
                </a:lnTo>
                <a:lnTo>
                  <a:pt x="981" y="1180"/>
                </a:lnTo>
                <a:lnTo>
                  <a:pt x="984" y="1178"/>
                </a:lnTo>
                <a:lnTo>
                  <a:pt x="986" y="1178"/>
                </a:lnTo>
                <a:lnTo>
                  <a:pt x="987" y="1178"/>
                </a:lnTo>
                <a:lnTo>
                  <a:pt x="988" y="1177"/>
                </a:lnTo>
                <a:lnTo>
                  <a:pt x="989" y="1177"/>
                </a:lnTo>
                <a:lnTo>
                  <a:pt x="991" y="1175"/>
                </a:lnTo>
                <a:lnTo>
                  <a:pt x="995" y="1173"/>
                </a:lnTo>
                <a:lnTo>
                  <a:pt x="996" y="1173"/>
                </a:lnTo>
                <a:lnTo>
                  <a:pt x="996" y="1174"/>
                </a:lnTo>
                <a:lnTo>
                  <a:pt x="996" y="1175"/>
                </a:lnTo>
                <a:lnTo>
                  <a:pt x="996" y="1176"/>
                </a:lnTo>
                <a:lnTo>
                  <a:pt x="997" y="1179"/>
                </a:lnTo>
                <a:lnTo>
                  <a:pt x="999" y="1183"/>
                </a:lnTo>
                <a:lnTo>
                  <a:pt x="1000" y="1184"/>
                </a:lnTo>
                <a:lnTo>
                  <a:pt x="1000" y="1185"/>
                </a:lnTo>
                <a:lnTo>
                  <a:pt x="1003" y="1184"/>
                </a:lnTo>
                <a:lnTo>
                  <a:pt x="1005" y="1184"/>
                </a:lnTo>
                <a:lnTo>
                  <a:pt x="1007" y="1183"/>
                </a:lnTo>
                <a:lnTo>
                  <a:pt x="1010" y="1181"/>
                </a:lnTo>
                <a:lnTo>
                  <a:pt x="1011" y="1180"/>
                </a:lnTo>
                <a:lnTo>
                  <a:pt x="1014" y="1178"/>
                </a:lnTo>
                <a:lnTo>
                  <a:pt x="1021" y="1175"/>
                </a:lnTo>
                <a:lnTo>
                  <a:pt x="1025" y="1173"/>
                </a:lnTo>
                <a:lnTo>
                  <a:pt x="1029" y="1171"/>
                </a:lnTo>
                <a:lnTo>
                  <a:pt x="1030" y="1171"/>
                </a:lnTo>
                <a:lnTo>
                  <a:pt x="1031" y="1172"/>
                </a:lnTo>
                <a:lnTo>
                  <a:pt x="1032" y="1172"/>
                </a:lnTo>
                <a:lnTo>
                  <a:pt x="1034" y="1172"/>
                </a:lnTo>
                <a:lnTo>
                  <a:pt x="1034" y="1171"/>
                </a:lnTo>
                <a:lnTo>
                  <a:pt x="1036" y="1171"/>
                </a:lnTo>
                <a:lnTo>
                  <a:pt x="1037" y="1171"/>
                </a:lnTo>
                <a:lnTo>
                  <a:pt x="1038" y="1170"/>
                </a:lnTo>
                <a:lnTo>
                  <a:pt x="1039" y="1168"/>
                </a:lnTo>
                <a:lnTo>
                  <a:pt x="1040" y="1167"/>
                </a:lnTo>
                <a:lnTo>
                  <a:pt x="1041" y="1167"/>
                </a:lnTo>
                <a:lnTo>
                  <a:pt x="1045" y="1166"/>
                </a:lnTo>
                <a:lnTo>
                  <a:pt x="1046" y="1166"/>
                </a:lnTo>
                <a:lnTo>
                  <a:pt x="1047" y="1166"/>
                </a:lnTo>
                <a:lnTo>
                  <a:pt x="1048" y="1166"/>
                </a:lnTo>
                <a:lnTo>
                  <a:pt x="1051" y="1168"/>
                </a:lnTo>
                <a:lnTo>
                  <a:pt x="1052" y="1170"/>
                </a:lnTo>
                <a:lnTo>
                  <a:pt x="1053" y="1171"/>
                </a:lnTo>
                <a:lnTo>
                  <a:pt x="1055" y="1172"/>
                </a:lnTo>
                <a:lnTo>
                  <a:pt x="1055" y="1173"/>
                </a:lnTo>
                <a:lnTo>
                  <a:pt x="1055" y="1174"/>
                </a:lnTo>
                <a:lnTo>
                  <a:pt x="1052" y="1177"/>
                </a:lnTo>
                <a:lnTo>
                  <a:pt x="1052" y="1178"/>
                </a:lnTo>
                <a:lnTo>
                  <a:pt x="1051" y="1178"/>
                </a:lnTo>
                <a:lnTo>
                  <a:pt x="1051" y="1179"/>
                </a:lnTo>
                <a:lnTo>
                  <a:pt x="1050" y="1180"/>
                </a:lnTo>
                <a:lnTo>
                  <a:pt x="1049" y="1180"/>
                </a:lnTo>
                <a:lnTo>
                  <a:pt x="1048" y="1181"/>
                </a:lnTo>
                <a:lnTo>
                  <a:pt x="1047" y="1181"/>
                </a:lnTo>
                <a:lnTo>
                  <a:pt x="1047" y="1182"/>
                </a:lnTo>
                <a:lnTo>
                  <a:pt x="1046" y="1182"/>
                </a:lnTo>
                <a:lnTo>
                  <a:pt x="1045" y="1182"/>
                </a:lnTo>
                <a:lnTo>
                  <a:pt x="1044" y="1182"/>
                </a:lnTo>
                <a:lnTo>
                  <a:pt x="1043" y="1182"/>
                </a:lnTo>
                <a:lnTo>
                  <a:pt x="1042" y="1182"/>
                </a:lnTo>
                <a:lnTo>
                  <a:pt x="1041" y="1182"/>
                </a:lnTo>
                <a:lnTo>
                  <a:pt x="1040" y="1182"/>
                </a:lnTo>
                <a:lnTo>
                  <a:pt x="1038" y="1181"/>
                </a:lnTo>
                <a:lnTo>
                  <a:pt x="1038" y="1182"/>
                </a:lnTo>
                <a:lnTo>
                  <a:pt x="1037" y="1182"/>
                </a:lnTo>
                <a:lnTo>
                  <a:pt x="1034" y="1185"/>
                </a:lnTo>
                <a:lnTo>
                  <a:pt x="1035" y="1186"/>
                </a:lnTo>
                <a:lnTo>
                  <a:pt x="1033" y="1186"/>
                </a:lnTo>
                <a:lnTo>
                  <a:pt x="1032" y="1187"/>
                </a:lnTo>
                <a:lnTo>
                  <a:pt x="1030" y="1189"/>
                </a:lnTo>
                <a:lnTo>
                  <a:pt x="1029" y="1190"/>
                </a:lnTo>
                <a:lnTo>
                  <a:pt x="1028" y="1194"/>
                </a:lnTo>
                <a:lnTo>
                  <a:pt x="1027" y="1197"/>
                </a:lnTo>
                <a:lnTo>
                  <a:pt x="1024" y="1199"/>
                </a:lnTo>
                <a:lnTo>
                  <a:pt x="1021" y="1201"/>
                </a:lnTo>
                <a:lnTo>
                  <a:pt x="1019" y="1203"/>
                </a:lnTo>
                <a:lnTo>
                  <a:pt x="1014" y="1206"/>
                </a:lnTo>
                <a:lnTo>
                  <a:pt x="1013" y="1207"/>
                </a:lnTo>
                <a:lnTo>
                  <a:pt x="1012" y="1206"/>
                </a:lnTo>
                <a:lnTo>
                  <a:pt x="1011" y="1206"/>
                </a:lnTo>
                <a:lnTo>
                  <a:pt x="1010" y="1205"/>
                </a:lnTo>
                <a:lnTo>
                  <a:pt x="1009" y="1204"/>
                </a:lnTo>
                <a:lnTo>
                  <a:pt x="1008" y="1204"/>
                </a:lnTo>
                <a:lnTo>
                  <a:pt x="1007" y="1203"/>
                </a:lnTo>
                <a:lnTo>
                  <a:pt x="1005" y="1204"/>
                </a:lnTo>
                <a:lnTo>
                  <a:pt x="1004" y="1204"/>
                </a:lnTo>
                <a:lnTo>
                  <a:pt x="1003" y="1205"/>
                </a:lnTo>
                <a:lnTo>
                  <a:pt x="1001" y="1207"/>
                </a:lnTo>
                <a:lnTo>
                  <a:pt x="1000" y="1209"/>
                </a:lnTo>
                <a:lnTo>
                  <a:pt x="999" y="1209"/>
                </a:lnTo>
                <a:lnTo>
                  <a:pt x="998" y="1210"/>
                </a:lnTo>
                <a:lnTo>
                  <a:pt x="996" y="1210"/>
                </a:lnTo>
                <a:lnTo>
                  <a:pt x="995" y="1210"/>
                </a:lnTo>
                <a:lnTo>
                  <a:pt x="995" y="1211"/>
                </a:lnTo>
                <a:lnTo>
                  <a:pt x="996" y="1211"/>
                </a:lnTo>
                <a:lnTo>
                  <a:pt x="996" y="1212"/>
                </a:lnTo>
                <a:lnTo>
                  <a:pt x="996" y="1213"/>
                </a:lnTo>
                <a:lnTo>
                  <a:pt x="997" y="1214"/>
                </a:lnTo>
                <a:lnTo>
                  <a:pt x="998" y="1214"/>
                </a:lnTo>
                <a:lnTo>
                  <a:pt x="1005" y="1210"/>
                </a:lnTo>
                <a:lnTo>
                  <a:pt x="1007" y="1210"/>
                </a:lnTo>
                <a:lnTo>
                  <a:pt x="1008" y="1210"/>
                </a:lnTo>
                <a:lnTo>
                  <a:pt x="1009" y="1210"/>
                </a:lnTo>
                <a:lnTo>
                  <a:pt x="1010" y="1211"/>
                </a:lnTo>
                <a:lnTo>
                  <a:pt x="1010" y="1212"/>
                </a:lnTo>
                <a:lnTo>
                  <a:pt x="1011" y="1213"/>
                </a:lnTo>
                <a:lnTo>
                  <a:pt x="1012" y="1213"/>
                </a:lnTo>
                <a:lnTo>
                  <a:pt x="1013" y="1214"/>
                </a:lnTo>
                <a:lnTo>
                  <a:pt x="1013" y="1215"/>
                </a:lnTo>
                <a:lnTo>
                  <a:pt x="1014" y="1214"/>
                </a:lnTo>
                <a:lnTo>
                  <a:pt x="1020" y="1210"/>
                </a:lnTo>
                <a:lnTo>
                  <a:pt x="1021" y="1210"/>
                </a:lnTo>
                <a:lnTo>
                  <a:pt x="1023" y="1209"/>
                </a:lnTo>
                <a:lnTo>
                  <a:pt x="1024" y="1209"/>
                </a:lnTo>
                <a:lnTo>
                  <a:pt x="1025" y="1208"/>
                </a:lnTo>
                <a:lnTo>
                  <a:pt x="1027" y="1208"/>
                </a:lnTo>
                <a:lnTo>
                  <a:pt x="1027" y="1209"/>
                </a:lnTo>
                <a:lnTo>
                  <a:pt x="1028" y="1213"/>
                </a:lnTo>
                <a:lnTo>
                  <a:pt x="1028" y="1214"/>
                </a:lnTo>
                <a:lnTo>
                  <a:pt x="1029" y="1215"/>
                </a:lnTo>
                <a:lnTo>
                  <a:pt x="1030" y="1215"/>
                </a:lnTo>
                <a:lnTo>
                  <a:pt x="1031" y="1215"/>
                </a:lnTo>
                <a:lnTo>
                  <a:pt x="1032" y="1215"/>
                </a:lnTo>
                <a:lnTo>
                  <a:pt x="1033" y="1215"/>
                </a:lnTo>
                <a:lnTo>
                  <a:pt x="1033" y="1214"/>
                </a:lnTo>
                <a:lnTo>
                  <a:pt x="1034" y="1214"/>
                </a:lnTo>
                <a:lnTo>
                  <a:pt x="1034" y="1213"/>
                </a:lnTo>
                <a:lnTo>
                  <a:pt x="1034" y="1211"/>
                </a:lnTo>
                <a:lnTo>
                  <a:pt x="1035" y="1203"/>
                </a:lnTo>
                <a:lnTo>
                  <a:pt x="1035" y="1202"/>
                </a:lnTo>
                <a:lnTo>
                  <a:pt x="1035" y="1200"/>
                </a:lnTo>
                <a:lnTo>
                  <a:pt x="1035" y="1197"/>
                </a:lnTo>
                <a:lnTo>
                  <a:pt x="1035" y="1194"/>
                </a:lnTo>
                <a:lnTo>
                  <a:pt x="1036" y="1193"/>
                </a:lnTo>
                <a:lnTo>
                  <a:pt x="1037" y="1192"/>
                </a:lnTo>
                <a:lnTo>
                  <a:pt x="1037" y="1193"/>
                </a:lnTo>
                <a:lnTo>
                  <a:pt x="1039" y="1192"/>
                </a:lnTo>
                <a:lnTo>
                  <a:pt x="1040" y="1192"/>
                </a:lnTo>
                <a:lnTo>
                  <a:pt x="1040" y="1189"/>
                </a:lnTo>
                <a:lnTo>
                  <a:pt x="1041" y="1188"/>
                </a:lnTo>
                <a:lnTo>
                  <a:pt x="1042" y="1187"/>
                </a:lnTo>
                <a:lnTo>
                  <a:pt x="1043" y="1187"/>
                </a:lnTo>
                <a:lnTo>
                  <a:pt x="1045" y="1186"/>
                </a:lnTo>
                <a:lnTo>
                  <a:pt x="1046" y="1186"/>
                </a:lnTo>
                <a:lnTo>
                  <a:pt x="1048" y="1186"/>
                </a:lnTo>
                <a:lnTo>
                  <a:pt x="1050" y="1187"/>
                </a:lnTo>
                <a:lnTo>
                  <a:pt x="1051" y="1187"/>
                </a:lnTo>
                <a:lnTo>
                  <a:pt x="1051" y="1188"/>
                </a:lnTo>
                <a:lnTo>
                  <a:pt x="1053" y="1189"/>
                </a:lnTo>
                <a:lnTo>
                  <a:pt x="1055" y="1188"/>
                </a:lnTo>
                <a:lnTo>
                  <a:pt x="1056" y="1189"/>
                </a:lnTo>
                <a:lnTo>
                  <a:pt x="1056" y="1190"/>
                </a:lnTo>
                <a:lnTo>
                  <a:pt x="1057" y="1189"/>
                </a:lnTo>
                <a:lnTo>
                  <a:pt x="1059" y="1188"/>
                </a:lnTo>
                <a:lnTo>
                  <a:pt x="1060" y="1188"/>
                </a:lnTo>
                <a:lnTo>
                  <a:pt x="1060" y="1187"/>
                </a:lnTo>
                <a:lnTo>
                  <a:pt x="1061" y="1185"/>
                </a:lnTo>
                <a:lnTo>
                  <a:pt x="1065" y="1183"/>
                </a:lnTo>
                <a:lnTo>
                  <a:pt x="1070" y="1177"/>
                </a:lnTo>
                <a:lnTo>
                  <a:pt x="1072" y="1176"/>
                </a:lnTo>
                <a:lnTo>
                  <a:pt x="1073" y="1175"/>
                </a:lnTo>
                <a:lnTo>
                  <a:pt x="1074" y="1174"/>
                </a:lnTo>
                <a:lnTo>
                  <a:pt x="1074" y="1173"/>
                </a:lnTo>
                <a:lnTo>
                  <a:pt x="1075" y="1173"/>
                </a:lnTo>
                <a:lnTo>
                  <a:pt x="1079" y="1169"/>
                </a:lnTo>
                <a:lnTo>
                  <a:pt x="1080" y="1168"/>
                </a:lnTo>
                <a:lnTo>
                  <a:pt x="1080" y="1167"/>
                </a:lnTo>
                <a:lnTo>
                  <a:pt x="1082" y="1166"/>
                </a:lnTo>
                <a:lnTo>
                  <a:pt x="1083" y="1166"/>
                </a:lnTo>
                <a:lnTo>
                  <a:pt x="1085" y="1162"/>
                </a:lnTo>
                <a:lnTo>
                  <a:pt x="1086" y="1162"/>
                </a:lnTo>
                <a:lnTo>
                  <a:pt x="1087" y="1162"/>
                </a:lnTo>
                <a:lnTo>
                  <a:pt x="1086" y="1166"/>
                </a:lnTo>
                <a:lnTo>
                  <a:pt x="1085" y="1167"/>
                </a:lnTo>
                <a:lnTo>
                  <a:pt x="1083" y="1168"/>
                </a:lnTo>
                <a:lnTo>
                  <a:pt x="1084" y="1168"/>
                </a:lnTo>
                <a:lnTo>
                  <a:pt x="1085" y="1168"/>
                </a:lnTo>
                <a:lnTo>
                  <a:pt x="1086" y="1168"/>
                </a:lnTo>
                <a:lnTo>
                  <a:pt x="1086" y="1169"/>
                </a:lnTo>
                <a:lnTo>
                  <a:pt x="1085" y="1171"/>
                </a:lnTo>
                <a:lnTo>
                  <a:pt x="1085" y="1173"/>
                </a:lnTo>
                <a:lnTo>
                  <a:pt x="1086" y="1175"/>
                </a:lnTo>
                <a:lnTo>
                  <a:pt x="1087" y="1175"/>
                </a:lnTo>
                <a:lnTo>
                  <a:pt x="1087" y="1176"/>
                </a:lnTo>
                <a:lnTo>
                  <a:pt x="1088" y="1176"/>
                </a:lnTo>
                <a:lnTo>
                  <a:pt x="1089" y="1176"/>
                </a:lnTo>
                <a:lnTo>
                  <a:pt x="1090" y="1175"/>
                </a:lnTo>
                <a:lnTo>
                  <a:pt x="1090" y="1174"/>
                </a:lnTo>
                <a:lnTo>
                  <a:pt x="1090" y="1173"/>
                </a:lnTo>
                <a:lnTo>
                  <a:pt x="1091" y="1168"/>
                </a:lnTo>
                <a:lnTo>
                  <a:pt x="1092" y="1168"/>
                </a:lnTo>
                <a:lnTo>
                  <a:pt x="1093" y="1166"/>
                </a:lnTo>
                <a:lnTo>
                  <a:pt x="1094" y="1166"/>
                </a:lnTo>
                <a:lnTo>
                  <a:pt x="1096" y="1166"/>
                </a:lnTo>
                <a:lnTo>
                  <a:pt x="1097" y="1167"/>
                </a:lnTo>
                <a:lnTo>
                  <a:pt x="1099" y="1167"/>
                </a:lnTo>
                <a:lnTo>
                  <a:pt x="1100" y="1170"/>
                </a:lnTo>
                <a:lnTo>
                  <a:pt x="1101" y="1171"/>
                </a:lnTo>
                <a:lnTo>
                  <a:pt x="1101" y="1170"/>
                </a:lnTo>
                <a:lnTo>
                  <a:pt x="1101" y="1169"/>
                </a:lnTo>
                <a:lnTo>
                  <a:pt x="1100" y="1168"/>
                </a:lnTo>
                <a:lnTo>
                  <a:pt x="1101" y="1168"/>
                </a:lnTo>
                <a:lnTo>
                  <a:pt x="1103" y="1169"/>
                </a:lnTo>
                <a:lnTo>
                  <a:pt x="1107" y="1171"/>
                </a:lnTo>
                <a:lnTo>
                  <a:pt x="1109" y="1171"/>
                </a:lnTo>
                <a:lnTo>
                  <a:pt x="1110" y="1171"/>
                </a:lnTo>
                <a:lnTo>
                  <a:pt x="1111" y="1172"/>
                </a:lnTo>
                <a:lnTo>
                  <a:pt x="1112" y="1172"/>
                </a:lnTo>
                <a:lnTo>
                  <a:pt x="1113" y="1172"/>
                </a:lnTo>
                <a:lnTo>
                  <a:pt x="1113" y="1173"/>
                </a:lnTo>
                <a:lnTo>
                  <a:pt x="1113" y="1174"/>
                </a:lnTo>
                <a:lnTo>
                  <a:pt x="1114" y="1174"/>
                </a:lnTo>
                <a:lnTo>
                  <a:pt x="1115" y="1174"/>
                </a:lnTo>
                <a:lnTo>
                  <a:pt x="1115" y="1173"/>
                </a:lnTo>
                <a:lnTo>
                  <a:pt x="1117" y="1173"/>
                </a:lnTo>
                <a:lnTo>
                  <a:pt x="1120" y="1174"/>
                </a:lnTo>
                <a:lnTo>
                  <a:pt x="1121" y="1174"/>
                </a:lnTo>
                <a:lnTo>
                  <a:pt x="1122" y="1174"/>
                </a:lnTo>
                <a:lnTo>
                  <a:pt x="1123" y="1174"/>
                </a:lnTo>
                <a:lnTo>
                  <a:pt x="1124" y="1174"/>
                </a:lnTo>
                <a:lnTo>
                  <a:pt x="1125" y="1174"/>
                </a:lnTo>
                <a:lnTo>
                  <a:pt x="1126" y="1174"/>
                </a:lnTo>
                <a:lnTo>
                  <a:pt x="1127" y="1174"/>
                </a:lnTo>
                <a:lnTo>
                  <a:pt x="1128" y="1174"/>
                </a:lnTo>
                <a:lnTo>
                  <a:pt x="1128" y="1175"/>
                </a:lnTo>
                <a:lnTo>
                  <a:pt x="1129" y="1175"/>
                </a:lnTo>
                <a:lnTo>
                  <a:pt x="1130" y="1175"/>
                </a:lnTo>
                <a:lnTo>
                  <a:pt x="1131" y="1176"/>
                </a:lnTo>
                <a:lnTo>
                  <a:pt x="1132" y="1178"/>
                </a:lnTo>
                <a:lnTo>
                  <a:pt x="1133" y="1177"/>
                </a:lnTo>
                <a:lnTo>
                  <a:pt x="1135" y="1176"/>
                </a:lnTo>
                <a:lnTo>
                  <a:pt x="1135" y="1175"/>
                </a:lnTo>
                <a:lnTo>
                  <a:pt x="1136" y="1175"/>
                </a:lnTo>
                <a:lnTo>
                  <a:pt x="1140" y="1176"/>
                </a:lnTo>
                <a:lnTo>
                  <a:pt x="1141" y="1176"/>
                </a:lnTo>
                <a:lnTo>
                  <a:pt x="1141" y="1177"/>
                </a:lnTo>
                <a:lnTo>
                  <a:pt x="1143" y="1177"/>
                </a:lnTo>
                <a:lnTo>
                  <a:pt x="1144" y="1176"/>
                </a:lnTo>
                <a:lnTo>
                  <a:pt x="1149" y="1176"/>
                </a:lnTo>
                <a:lnTo>
                  <a:pt x="1151" y="1176"/>
                </a:lnTo>
                <a:lnTo>
                  <a:pt x="1155" y="1175"/>
                </a:lnTo>
                <a:lnTo>
                  <a:pt x="1158" y="1174"/>
                </a:lnTo>
                <a:lnTo>
                  <a:pt x="1161" y="1174"/>
                </a:lnTo>
                <a:lnTo>
                  <a:pt x="1162" y="1174"/>
                </a:lnTo>
                <a:lnTo>
                  <a:pt x="1163" y="1174"/>
                </a:lnTo>
                <a:lnTo>
                  <a:pt x="1164" y="1174"/>
                </a:lnTo>
                <a:lnTo>
                  <a:pt x="1164" y="1173"/>
                </a:lnTo>
                <a:lnTo>
                  <a:pt x="1165" y="1173"/>
                </a:lnTo>
                <a:lnTo>
                  <a:pt x="1166" y="1173"/>
                </a:lnTo>
                <a:lnTo>
                  <a:pt x="1167" y="1173"/>
                </a:lnTo>
                <a:lnTo>
                  <a:pt x="1167" y="1172"/>
                </a:lnTo>
                <a:lnTo>
                  <a:pt x="1168" y="1172"/>
                </a:lnTo>
                <a:lnTo>
                  <a:pt x="1169" y="1172"/>
                </a:lnTo>
                <a:lnTo>
                  <a:pt x="1175" y="1169"/>
                </a:lnTo>
                <a:lnTo>
                  <a:pt x="1176" y="1169"/>
                </a:lnTo>
                <a:lnTo>
                  <a:pt x="1177" y="1169"/>
                </a:lnTo>
                <a:lnTo>
                  <a:pt x="1178" y="1168"/>
                </a:lnTo>
                <a:lnTo>
                  <a:pt x="1180" y="1166"/>
                </a:lnTo>
                <a:lnTo>
                  <a:pt x="1181" y="1166"/>
                </a:lnTo>
                <a:lnTo>
                  <a:pt x="1183" y="1162"/>
                </a:lnTo>
                <a:lnTo>
                  <a:pt x="1184" y="1161"/>
                </a:lnTo>
                <a:lnTo>
                  <a:pt x="1186" y="1161"/>
                </a:lnTo>
                <a:lnTo>
                  <a:pt x="1187" y="1162"/>
                </a:lnTo>
                <a:lnTo>
                  <a:pt x="1186" y="1166"/>
                </a:lnTo>
                <a:lnTo>
                  <a:pt x="1187" y="1167"/>
                </a:lnTo>
                <a:lnTo>
                  <a:pt x="1186" y="1167"/>
                </a:lnTo>
                <a:lnTo>
                  <a:pt x="1186" y="1168"/>
                </a:lnTo>
                <a:lnTo>
                  <a:pt x="1186" y="1169"/>
                </a:lnTo>
                <a:lnTo>
                  <a:pt x="1186" y="1170"/>
                </a:lnTo>
                <a:lnTo>
                  <a:pt x="1185" y="1171"/>
                </a:lnTo>
                <a:lnTo>
                  <a:pt x="1184" y="1173"/>
                </a:lnTo>
                <a:lnTo>
                  <a:pt x="1183" y="1174"/>
                </a:lnTo>
                <a:lnTo>
                  <a:pt x="1183" y="1176"/>
                </a:lnTo>
                <a:lnTo>
                  <a:pt x="1182" y="1178"/>
                </a:lnTo>
                <a:lnTo>
                  <a:pt x="1181" y="1179"/>
                </a:lnTo>
                <a:lnTo>
                  <a:pt x="1180" y="1179"/>
                </a:lnTo>
                <a:lnTo>
                  <a:pt x="1179" y="1178"/>
                </a:lnTo>
                <a:lnTo>
                  <a:pt x="1178" y="1178"/>
                </a:lnTo>
                <a:lnTo>
                  <a:pt x="1178" y="1180"/>
                </a:lnTo>
                <a:lnTo>
                  <a:pt x="1177" y="1180"/>
                </a:lnTo>
                <a:lnTo>
                  <a:pt x="1176" y="1179"/>
                </a:lnTo>
                <a:lnTo>
                  <a:pt x="1176" y="1180"/>
                </a:lnTo>
                <a:lnTo>
                  <a:pt x="1176" y="1181"/>
                </a:lnTo>
                <a:lnTo>
                  <a:pt x="1177" y="1183"/>
                </a:lnTo>
                <a:lnTo>
                  <a:pt x="1176" y="1184"/>
                </a:lnTo>
                <a:lnTo>
                  <a:pt x="1174" y="1184"/>
                </a:lnTo>
                <a:lnTo>
                  <a:pt x="1171" y="1184"/>
                </a:lnTo>
                <a:lnTo>
                  <a:pt x="1171" y="1185"/>
                </a:lnTo>
                <a:lnTo>
                  <a:pt x="1171" y="1186"/>
                </a:lnTo>
                <a:lnTo>
                  <a:pt x="1169" y="1186"/>
                </a:lnTo>
                <a:lnTo>
                  <a:pt x="1168" y="1186"/>
                </a:lnTo>
                <a:lnTo>
                  <a:pt x="1168" y="1185"/>
                </a:lnTo>
                <a:lnTo>
                  <a:pt x="1167" y="1184"/>
                </a:lnTo>
                <a:lnTo>
                  <a:pt x="1166" y="1185"/>
                </a:lnTo>
                <a:lnTo>
                  <a:pt x="1165" y="1185"/>
                </a:lnTo>
                <a:lnTo>
                  <a:pt x="1166" y="1186"/>
                </a:lnTo>
                <a:lnTo>
                  <a:pt x="1166" y="1187"/>
                </a:lnTo>
                <a:lnTo>
                  <a:pt x="1167" y="1188"/>
                </a:lnTo>
                <a:lnTo>
                  <a:pt x="1169" y="1188"/>
                </a:lnTo>
                <a:lnTo>
                  <a:pt x="1172" y="1189"/>
                </a:lnTo>
                <a:lnTo>
                  <a:pt x="1172" y="1190"/>
                </a:lnTo>
                <a:lnTo>
                  <a:pt x="1169" y="1191"/>
                </a:lnTo>
                <a:lnTo>
                  <a:pt x="1166" y="1190"/>
                </a:lnTo>
                <a:lnTo>
                  <a:pt x="1165" y="1188"/>
                </a:lnTo>
                <a:lnTo>
                  <a:pt x="1164" y="1188"/>
                </a:lnTo>
                <a:lnTo>
                  <a:pt x="1164" y="1187"/>
                </a:lnTo>
                <a:lnTo>
                  <a:pt x="1163" y="1186"/>
                </a:lnTo>
                <a:lnTo>
                  <a:pt x="1161" y="1187"/>
                </a:lnTo>
                <a:lnTo>
                  <a:pt x="1161" y="1188"/>
                </a:lnTo>
                <a:lnTo>
                  <a:pt x="1161" y="1190"/>
                </a:lnTo>
                <a:lnTo>
                  <a:pt x="1163" y="1192"/>
                </a:lnTo>
                <a:lnTo>
                  <a:pt x="1164" y="1193"/>
                </a:lnTo>
                <a:lnTo>
                  <a:pt x="1162" y="1193"/>
                </a:lnTo>
                <a:lnTo>
                  <a:pt x="1160" y="1193"/>
                </a:lnTo>
                <a:lnTo>
                  <a:pt x="1159" y="1193"/>
                </a:lnTo>
                <a:lnTo>
                  <a:pt x="1159" y="1194"/>
                </a:lnTo>
                <a:lnTo>
                  <a:pt x="1159" y="1195"/>
                </a:lnTo>
                <a:lnTo>
                  <a:pt x="1159" y="1197"/>
                </a:lnTo>
                <a:lnTo>
                  <a:pt x="1162" y="1195"/>
                </a:lnTo>
                <a:lnTo>
                  <a:pt x="1163" y="1195"/>
                </a:lnTo>
                <a:lnTo>
                  <a:pt x="1164" y="1195"/>
                </a:lnTo>
                <a:lnTo>
                  <a:pt x="1165" y="1197"/>
                </a:lnTo>
                <a:lnTo>
                  <a:pt x="1166" y="1197"/>
                </a:lnTo>
                <a:lnTo>
                  <a:pt x="1168" y="1197"/>
                </a:lnTo>
                <a:lnTo>
                  <a:pt x="1169" y="1198"/>
                </a:lnTo>
                <a:lnTo>
                  <a:pt x="1169" y="1199"/>
                </a:lnTo>
                <a:lnTo>
                  <a:pt x="1169" y="1200"/>
                </a:lnTo>
                <a:lnTo>
                  <a:pt x="1167" y="1203"/>
                </a:lnTo>
                <a:lnTo>
                  <a:pt x="1166" y="1204"/>
                </a:lnTo>
                <a:lnTo>
                  <a:pt x="1164" y="1203"/>
                </a:lnTo>
                <a:lnTo>
                  <a:pt x="1161" y="1202"/>
                </a:lnTo>
                <a:lnTo>
                  <a:pt x="1161" y="1201"/>
                </a:lnTo>
                <a:lnTo>
                  <a:pt x="1160" y="1201"/>
                </a:lnTo>
                <a:lnTo>
                  <a:pt x="1159" y="1199"/>
                </a:lnTo>
                <a:lnTo>
                  <a:pt x="1157" y="1198"/>
                </a:lnTo>
                <a:lnTo>
                  <a:pt x="1156" y="1197"/>
                </a:lnTo>
                <a:lnTo>
                  <a:pt x="1155" y="1197"/>
                </a:lnTo>
                <a:lnTo>
                  <a:pt x="1154" y="1197"/>
                </a:lnTo>
                <a:lnTo>
                  <a:pt x="1153" y="1198"/>
                </a:lnTo>
                <a:lnTo>
                  <a:pt x="1154" y="1198"/>
                </a:lnTo>
                <a:lnTo>
                  <a:pt x="1155" y="1199"/>
                </a:lnTo>
                <a:lnTo>
                  <a:pt x="1156" y="1199"/>
                </a:lnTo>
                <a:lnTo>
                  <a:pt x="1160" y="1203"/>
                </a:lnTo>
                <a:lnTo>
                  <a:pt x="1161" y="1205"/>
                </a:lnTo>
                <a:lnTo>
                  <a:pt x="1160" y="1205"/>
                </a:lnTo>
                <a:lnTo>
                  <a:pt x="1160" y="1206"/>
                </a:lnTo>
                <a:lnTo>
                  <a:pt x="1159" y="1206"/>
                </a:lnTo>
                <a:lnTo>
                  <a:pt x="1157" y="1206"/>
                </a:lnTo>
                <a:lnTo>
                  <a:pt x="1155" y="1207"/>
                </a:lnTo>
                <a:lnTo>
                  <a:pt x="1154" y="1207"/>
                </a:lnTo>
                <a:lnTo>
                  <a:pt x="1153" y="1207"/>
                </a:lnTo>
                <a:lnTo>
                  <a:pt x="1153" y="1208"/>
                </a:lnTo>
                <a:lnTo>
                  <a:pt x="1153" y="1209"/>
                </a:lnTo>
                <a:lnTo>
                  <a:pt x="1152" y="1209"/>
                </a:lnTo>
                <a:lnTo>
                  <a:pt x="1152" y="1210"/>
                </a:lnTo>
                <a:lnTo>
                  <a:pt x="1151" y="1211"/>
                </a:lnTo>
                <a:lnTo>
                  <a:pt x="1150" y="1211"/>
                </a:lnTo>
                <a:lnTo>
                  <a:pt x="1147" y="1211"/>
                </a:lnTo>
                <a:lnTo>
                  <a:pt x="1146" y="1210"/>
                </a:lnTo>
                <a:lnTo>
                  <a:pt x="1144" y="1210"/>
                </a:lnTo>
                <a:lnTo>
                  <a:pt x="1142" y="1210"/>
                </a:lnTo>
                <a:lnTo>
                  <a:pt x="1141" y="1210"/>
                </a:lnTo>
                <a:lnTo>
                  <a:pt x="1141" y="1211"/>
                </a:lnTo>
                <a:lnTo>
                  <a:pt x="1142" y="1211"/>
                </a:lnTo>
                <a:lnTo>
                  <a:pt x="1144" y="1211"/>
                </a:lnTo>
                <a:lnTo>
                  <a:pt x="1146" y="1212"/>
                </a:lnTo>
                <a:lnTo>
                  <a:pt x="1148" y="1212"/>
                </a:lnTo>
                <a:lnTo>
                  <a:pt x="1151" y="1216"/>
                </a:lnTo>
                <a:lnTo>
                  <a:pt x="1152" y="1217"/>
                </a:lnTo>
                <a:lnTo>
                  <a:pt x="1153" y="1217"/>
                </a:lnTo>
                <a:lnTo>
                  <a:pt x="1154" y="1219"/>
                </a:lnTo>
                <a:lnTo>
                  <a:pt x="1154" y="1220"/>
                </a:lnTo>
                <a:lnTo>
                  <a:pt x="1153" y="1220"/>
                </a:lnTo>
                <a:lnTo>
                  <a:pt x="1152" y="1220"/>
                </a:lnTo>
                <a:lnTo>
                  <a:pt x="1152" y="1221"/>
                </a:lnTo>
                <a:lnTo>
                  <a:pt x="1151" y="1221"/>
                </a:lnTo>
                <a:lnTo>
                  <a:pt x="1150" y="1222"/>
                </a:lnTo>
                <a:lnTo>
                  <a:pt x="1152" y="1222"/>
                </a:lnTo>
                <a:lnTo>
                  <a:pt x="1153" y="1222"/>
                </a:lnTo>
                <a:lnTo>
                  <a:pt x="1153" y="1223"/>
                </a:lnTo>
                <a:lnTo>
                  <a:pt x="1153" y="1224"/>
                </a:lnTo>
                <a:lnTo>
                  <a:pt x="1152" y="1225"/>
                </a:lnTo>
                <a:lnTo>
                  <a:pt x="1151" y="1228"/>
                </a:lnTo>
                <a:lnTo>
                  <a:pt x="1150" y="1230"/>
                </a:lnTo>
                <a:lnTo>
                  <a:pt x="1150" y="1231"/>
                </a:lnTo>
                <a:lnTo>
                  <a:pt x="1149" y="1231"/>
                </a:lnTo>
                <a:lnTo>
                  <a:pt x="1146" y="1231"/>
                </a:lnTo>
                <a:lnTo>
                  <a:pt x="1145" y="1230"/>
                </a:lnTo>
                <a:lnTo>
                  <a:pt x="1144" y="1229"/>
                </a:lnTo>
                <a:lnTo>
                  <a:pt x="1142" y="1229"/>
                </a:lnTo>
                <a:lnTo>
                  <a:pt x="1141" y="1229"/>
                </a:lnTo>
                <a:lnTo>
                  <a:pt x="1141" y="1230"/>
                </a:lnTo>
                <a:lnTo>
                  <a:pt x="1136" y="1229"/>
                </a:lnTo>
                <a:lnTo>
                  <a:pt x="1132" y="1229"/>
                </a:lnTo>
                <a:lnTo>
                  <a:pt x="1131" y="1228"/>
                </a:lnTo>
                <a:lnTo>
                  <a:pt x="1131" y="1229"/>
                </a:lnTo>
                <a:lnTo>
                  <a:pt x="1133" y="1231"/>
                </a:lnTo>
                <a:lnTo>
                  <a:pt x="1139" y="1232"/>
                </a:lnTo>
                <a:lnTo>
                  <a:pt x="1140" y="1233"/>
                </a:lnTo>
                <a:lnTo>
                  <a:pt x="1141" y="1234"/>
                </a:lnTo>
                <a:lnTo>
                  <a:pt x="1142" y="1236"/>
                </a:lnTo>
                <a:lnTo>
                  <a:pt x="1142" y="1237"/>
                </a:lnTo>
                <a:lnTo>
                  <a:pt x="1142" y="1238"/>
                </a:lnTo>
                <a:lnTo>
                  <a:pt x="1140" y="1237"/>
                </a:lnTo>
                <a:lnTo>
                  <a:pt x="1139" y="1238"/>
                </a:lnTo>
                <a:lnTo>
                  <a:pt x="1140" y="1239"/>
                </a:lnTo>
                <a:lnTo>
                  <a:pt x="1141" y="1240"/>
                </a:lnTo>
                <a:lnTo>
                  <a:pt x="1141" y="1241"/>
                </a:lnTo>
                <a:lnTo>
                  <a:pt x="1142" y="1241"/>
                </a:lnTo>
                <a:lnTo>
                  <a:pt x="1142" y="1242"/>
                </a:lnTo>
                <a:lnTo>
                  <a:pt x="1143" y="1242"/>
                </a:lnTo>
                <a:lnTo>
                  <a:pt x="1143" y="1243"/>
                </a:lnTo>
                <a:lnTo>
                  <a:pt x="1141" y="1243"/>
                </a:lnTo>
                <a:lnTo>
                  <a:pt x="1140" y="1242"/>
                </a:lnTo>
                <a:lnTo>
                  <a:pt x="1138" y="1242"/>
                </a:lnTo>
                <a:lnTo>
                  <a:pt x="1136" y="1242"/>
                </a:lnTo>
                <a:lnTo>
                  <a:pt x="1135" y="1242"/>
                </a:lnTo>
                <a:lnTo>
                  <a:pt x="1135" y="1241"/>
                </a:lnTo>
                <a:lnTo>
                  <a:pt x="1133" y="1241"/>
                </a:lnTo>
                <a:lnTo>
                  <a:pt x="1133" y="1242"/>
                </a:lnTo>
                <a:lnTo>
                  <a:pt x="1135" y="1243"/>
                </a:lnTo>
                <a:lnTo>
                  <a:pt x="1136" y="1244"/>
                </a:lnTo>
                <a:lnTo>
                  <a:pt x="1136" y="1245"/>
                </a:lnTo>
                <a:lnTo>
                  <a:pt x="1135" y="1247"/>
                </a:lnTo>
                <a:lnTo>
                  <a:pt x="1133" y="1250"/>
                </a:lnTo>
                <a:lnTo>
                  <a:pt x="1133" y="1251"/>
                </a:lnTo>
                <a:lnTo>
                  <a:pt x="1132" y="1251"/>
                </a:lnTo>
                <a:lnTo>
                  <a:pt x="1132" y="1250"/>
                </a:lnTo>
                <a:lnTo>
                  <a:pt x="1131" y="1249"/>
                </a:lnTo>
                <a:lnTo>
                  <a:pt x="1130" y="1249"/>
                </a:lnTo>
                <a:lnTo>
                  <a:pt x="1127" y="1248"/>
                </a:lnTo>
                <a:lnTo>
                  <a:pt x="1124" y="1248"/>
                </a:lnTo>
                <a:lnTo>
                  <a:pt x="1124" y="1247"/>
                </a:lnTo>
                <a:lnTo>
                  <a:pt x="1123" y="1246"/>
                </a:lnTo>
                <a:lnTo>
                  <a:pt x="1123" y="1245"/>
                </a:lnTo>
                <a:lnTo>
                  <a:pt x="1122" y="1246"/>
                </a:lnTo>
                <a:lnTo>
                  <a:pt x="1121" y="1246"/>
                </a:lnTo>
                <a:lnTo>
                  <a:pt x="1121" y="1247"/>
                </a:lnTo>
                <a:lnTo>
                  <a:pt x="1121" y="1248"/>
                </a:lnTo>
                <a:lnTo>
                  <a:pt x="1122" y="1249"/>
                </a:lnTo>
                <a:lnTo>
                  <a:pt x="1124" y="1249"/>
                </a:lnTo>
                <a:lnTo>
                  <a:pt x="1126" y="1251"/>
                </a:lnTo>
                <a:lnTo>
                  <a:pt x="1128" y="1254"/>
                </a:lnTo>
                <a:lnTo>
                  <a:pt x="1128" y="1255"/>
                </a:lnTo>
                <a:lnTo>
                  <a:pt x="1127" y="1255"/>
                </a:lnTo>
                <a:lnTo>
                  <a:pt x="1126" y="1257"/>
                </a:lnTo>
                <a:lnTo>
                  <a:pt x="1125" y="1257"/>
                </a:lnTo>
                <a:lnTo>
                  <a:pt x="1125" y="1259"/>
                </a:lnTo>
                <a:lnTo>
                  <a:pt x="1125" y="1260"/>
                </a:lnTo>
                <a:lnTo>
                  <a:pt x="1126" y="1260"/>
                </a:lnTo>
                <a:lnTo>
                  <a:pt x="1126" y="1259"/>
                </a:lnTo>
                <a:lnTo>
                  <a:pt x="1129" y="1259"/>
                </a:lnTo>
                <a:lnTo>
                  <a:pt x="1129" y="1260"/>
                </a:lnTo>
                <a:lnTo>
                  <a:pt x="1128" y="1262"/>
                </a:lnTo>
                <a:lnTo>
                  <a:pt x="1127" y="1263"/>
                </a:lnTo>
                <a:lnTo>
                  <a:pt x="1126" y="1263"/>
                </a:lnTo>
                <a:lnTo>
                  <a:pt x="1124" y="1264"/>
                </a:lnTo>
                <a:lnTo>
                  <a:pt x="1123" y="1264"/>
                </a:lnTo>
                <a:lnTo>
                  <a:pt x="1123" y="1263"/>
                </a:lnTo>
                <a:lnTo>
                  <a:pt x="1122" y="1263"/>
                </a:lnTo>
                <a:lnTo>
                  <a:pt x="1121" y="1263"/>
                </a:lnTo>
                <a:lnTo>
                  <a:pt x="1120" y="1263"/>
                </a:lnTo>
                <a:lnTo>
                  <a:pt x="1117" y="1262"/>
                </a:lnTo>
                <a:lnTo>
                  <a:pt x="1115" y="1261"/>
                </a:lnTo>
                <a:lnTo>
                  <a:pt x="1114" y="1261"/>
                </a:lnTo>
                <a:lnTo>
                  <a:pt x="1113" y="1261"/>
                </a:lnTo>
                <a:lnTo>
                  <a:pt x="1112" y="1262"/>
                </a:lnTo>
                <a:lnTo>
                  <a:pt x="1111" y="1263"/>
                </a:lnTo>
                <a:lnTo>
                  <a:pt x="1110" y="1263"/>
                </a:lnTo>
                <a:lnTo>
                  <a:pt x="1109" y="1263"/>
                </a:lnTo>
                <a:lnTo>
                  <a:pt x="1110" y="1264"/>
                </a:lnTo>
                <a:lnTo>
                  <a:pt x="1110" y="1265"/>
                </a:lnTo>
                <a:lnTo>
                  <a:pt x="1111" y="1265"/>
                </a:lnTo>
                <a:lnTo>
                  <a:pt x="1111" y="1266"/>
                </a:lnTo>
                <a:lnTo>
                  <a:pt x="1110" y="1266"/>
                </a:lnTo>
                <a:lnTo>
                  <a:pt x="1109" y="1267"/>
                </a:lnTo>
                <a:lnTo>
                  <a:pt x="1107" y="1267"/>
                </a:lnTo>
                <a:lnTo>
                  <a:pt x="1107" y="1268"/>
                </a:lnTo>
                <a:lnTo>
                  <a:pt x="1107" y="1269"/>
                </a:lnTo>
                <a:lnTo>
                  <a:pt x="1107" y="1268"/>
                </a:lnTo>
                <a:lnTo>
                  <a:pt x="1108" y="1268"/>
                </a:lnTo>
                <a:lnTo>
                  <a:pt x="1113" y="1268"/>
                </a:lnTo>
                <a:lnTo>
                  <a:pt x="1117" y="1267"/>
                </a:lnTo>
                <a:lnTo>
                  <a:pt x="1118" y="1267"/>
                </a:lnTo>
                <a:lnTo>
                  <a:pt x="1119" y="1269"/>
                </a:lnTo>
                <a:lnTo>
                  <a:pt x="1119" y="1271"/>
                </a:lnTo>
                <a:lnTo>
                  <a:pt x="1119" y="1272"/>
                </a:lnTo>
                <a:lnTo>
                  <a:pt x="1119" y="1273"/>
                </a:lnTo>
                <a:lnTo>
                  <a:pt x="1117" y="1274"/>
                </a:lnTo>
                <a:lnTo>
                  <a:pt x="1116" y="1274"/>
                </a:lnTo>
                <a:lnTo>
                  <a:pt x="1116" y="1275"/>
                </a:lnTo>
                <a:lnTo>
                  <a:pt x="1117" y="1276"/>
                </a:lnTo>
                <a:lnTo>
                  <a:pt x="1118" y="1276"/>
                </a:lnTo>
                <a:lnTo>
                  <a:pt x="1119" y="1277"/>
                </a:lnTo>
                <a:lnTo>
                  <a:pt x="1118" y="1277"/>
                </a:lnTo>
                <a:lnTo>
                  <a:pt x="1118" y="1278"/>
                </a:lnTo>
                <a:lnTo>
                  <a:pt x="1115" y="1278"/>
                </a:lnTo>
                <a:lnTo>
                  <a:pt x="1113" y="1278"/>
                </a:lnTo>
                <a:lnTo>
                  <a:pt x="1112" y="1277"/>
                </a:lnTo>
                <a:lnTo>
                  <a:pt x="1111" y="1276"/>
                </a:lnTo>
                <a:lnTo>
                  <a:pt x="1110" y="1276"/>
                </a:lnTo>
                <a:lnTo>
                  <a:pt x="1109" y="1277"/>
                </a:lnTo>
                <a:lnTo>
                  <a:pt x="1109" y="1278"/>
                </a:lnTo>
                <a:lnTo>
                  <a:pt x="1111" y="1279"/>
                </a:lnTo>
                <a:lnTo>
                  <a:pt x="1112" y="1280"/>
                </a:lnTo>
                <a:lnTo>
                  <a:pt x="1113" y="1281"/>
                </a:lnTo>
                <a:lnTo>
                  <a:pt x="1114" y="1282"/>
                </a:lnTo>
                <a:lnTo>
                  <a:pt x="1114" y="1283"/>
                </a:lnTo>
                <a:lnTo>
                  <a:pt x="1113" y="1285"/>
                </a:lnTo>
                <a:lnTo>
                  <a:pt x="1112" y="1285"/>
                </a:lnTo>
                <a:lnTo>
                  <a:pt x="1112" y="1286"/>
                </a:lnTo>
                <a:lnTo>
                  <a:pt x="1112" y="1287"/>
                </a:lnTo>
                <a:lnTo>
                  <a:pt x="1111" y="1287"/>
                </a:lnTo>
                <a:lnTo>
                  <a:pt x="1110" y="1286"/>
                </a:lnTo>
                <a:lnTo>
                  <a:pt x="1110" y="1285"/>
                </a:lnTo>
                <a:lnTo>
                  <a:pt x="1110" y="1284"/>
                </a:lnTo>
                <a:lnTo>
                  <a:pt x="1110" y="1283"/>
                </a:lnTo>
                <a:lnTo>
                  <a:pt x="1108" y="1284"/>
                </a:lnTo>
                <a:lnTo>
                  <a:pt x="1107" y="1283"/>
                </a:lnTo>
                <a:lnTo>
                  <a:pt x="1106" y="1285"/>
                </a:lnTo>
                <a:lnTo>
                  <a:pt x="1105" y="1284"/>
                </a:lnTo>
                <a:lnTo>
                  <a:pt x="1104" y="1284"/>
                </a:lnTo>
                <a:lnTo>
                  <a:pt x="1102" y="1283"/>
                </a:lnTo>
                <a:lnTo>
                  <a:pt x="1102" y="1281"/>
                </a:lnTo>
                <a:lnTo>
                  <a:pt x="1101" y="1281"/>
                </a:lnTo>
                <a:lnTo>
                  <a:pt x="1101" y="1283"/>
                </a:lnTo>
                <a:lnTo>
                  <a:pt x="1104" y="1286"/>
                </a:lnTo>
                <a:lnTo>
                  <a:pt x="1104" y="1287"/>
                </a:lnTo>
                <a:lnTo>
                  <a:pt x="1103" y="1288"/>
                </a:lnTo>
                <a:lnTo>
                  <a:pt x="1102" y="1290"/>
                </a:lnTo>
                <a:lnTo>
                  <a:pt x="1100" y="1291"/>
                </a:lnTo>
                <a:lnTo>
                  <a:pt x="1099" y="1292"/>
                </a:lnTo>
                <a:lnTo>
                  <a:pt x="1099" y="1293"/>
                </a:lnTo>
                <a:lnTo>
                  <a:pt x="1101" y="1293"/>
                </a:lnTo>
                <a:lnTo>
                  <a:pt x="1102" y="1293"/>
                </a:lnTo>
                <a:lnTo>
                  <a:pt x="1104" y="1292"/>
                </a:lnTo>
                <a:lnTo>
                  <a:pt x="1105" y="1292"/>
                </a:lnTo>
                <a:lnTo>
                  <a:pt x="1106" y="1293"/>
                </a:lnTo>
                <a:lnTo>
                  <a:pt x="1106" y="1295"/>
                </a:lnTo>
                <a:lnTo>
                  <a:pt x="1105" y="1295"/>
                </a:lnTo>
                <a:lnTo>
                  <a:pt x="1103" y="1295"/>
                </a:lnTo>
                <a:lnTo>
                  <a:pt x="1101" y="1296"/>
                </a:lnTo>
                <a:lnTo>
                  <a:pt x="1099" y="1296"/>
                </a:lnTo>
                <a:lnTo>
                  <a:pt x="1097" y="1296"/>
                </a:lnTo>
                <a:lnTo>
                  <a:pt x="1097" y="1297"/>
                </a:lnTo>
                <a:lnTo>
                  <a:pt x="1097" y="1298"/>
                </a:lnTo>
                <a:lnTo>
                  <a:pt x="1097" y="1299"/>
                </a:lnTo>
                <a:lnTo>
                  <a:pt x="1101" y="1300"/>
                </a:lnTo>
                <a:lnTo>
                  <a:pt x="1102" y="1299"/>
                </a:lnTo>
                <a:lnTo>
                  <a:pt x="1103" y="1300"/>
                </a:lnTo>
                <a:lnTo>
                  <a:pt x="1103" y="1303"/>
                </a:lnTo>
                <a:lnTo>
                  <a:pt x="1102" y="1303"/>
                </a:lnTo>
                <a:lnTo>
                  <a:pt x="1101" y="1304"/>
                </a:lnTo>
                <a:lnTo>
                  <a:pt x="1095" y="1303"/>
                </a:lnTo>
                <a:lnTo>
                  <a:pt x="1094" y="1304"/>
                </a:lnTo>
                <a:lnTo>
                  <a:pt x="1095" y="1305"/>
                </a:lnTo>
                <a:lnTo>
                  <a:pt x="1097" y="1306"/>
                </a:lnTo>
                <a:lnTo>
                  <a:pt x="1096" y="1306"/>
                </a:lnTo>
                <a:lnTo>
                  <a:pt x="1095" y="1307"/>
                </a:lnTo>
                <a:lnTo>
                  <a:pt x="1094" y="1307"/>
                </a:lnTo>
                <a:lnTo>
                  <a:pt x="1094" y="1308"/>
                </a:lnTo>
                <a:lnTo>
                  <a:pt x="1094" y="1309"/>
                </a:lnTo>
                <a:lnTo>
                  <a:pt x="1093" y="1310"/>
                </a:lnTo>
                <a:lnTo>
                  <a:pt x="1092" y="1311"/>
                </a:lnTo>
                <a:lnTo>
                  <a:pt x="1092" y="1312"/>
                </a:lnTo>
                <a:lnTo>
                  <a:pt x="1089" y="1312"/>
                </a:lnTo>
                <a:lnTo>
                  <a:pt x="1085" y="1312"/>
                </a:lnTo>
                <a:lnTo>
                  <a:pt x="1085" y="1313"/>
                </a:lnTo>
                <a:lnTo>
                  <a:pt x="1084" y="1313"/>
                </a:lnTo>
                <a:lnTo>
                  <a:pt x="1084" y="1314"/>
                </a:lnTo>
                <a:lnTo>
                  <a:pt x="1084" y="1315"/>
                </a:lnTo>
                <a:lnTo>
                  <a:pt x="1084" y="1316"/>
                </a:lnTo>
                <a:lnTo>
                  <a:pt x="1085" y="1317"/>
                </a:lnTo>
                <a:lnTo>
                  <a:pt x="1085" y="1318"/>
                </a:lnTo>
                <a:lnTo>
                  <a:pt x="1085" y="1319"/>
                </a:lnTo>
                <a:lnTo>
                  <a:pt x="1085" y="1320"/>
                </a:lnTo>
                <a:lnTo>
                  <a:pt x="1084" y="1322"/>
                </a:lnTo>
                <a:lnTo>
                  <a:pt x="1082" y="1324"/>
                </a:lnTo>
                <a:lnTo>
                  <a:pt x="1081" y="1325"/>
                </a:lnTo>
                <a:lnTo>
                  <a:pt x="1080" y="1325"/>
                </a:lnTo>
                <a:lnTo>
                  <a:pt x="1079" y="1323"/>
                </a:lnTo>
                <a:lnTo>
                  <a:pt x="1078" y="1325"/>
                </a:lnTo>
                <a:lnTo>
                  <a:pt x="1076" y="1326"/>
                </a:lnTo>
                <a:lnTo>
                  <a:pt x="1075" y="1327"/>
                </a:lnTo>
                <a:lnTo>
                  <a:pt x="1073" y="1327"/>
                </a:lnTo>
                <a:lnTo>
                  <a:pt x="1073" y="1326"/>
                </a:lnTo>
                <a:lnTo>
                  <a:pt x="1073" y="1323"/>
                </a:lnTo>
                <a:lnTo>
                  <a:pt x="1073" y="1322"/>
                </a:lnTo>
                <a:lnTo>
                  <a:pt x="1072" y="1323"/>
                </a:lnTo>
                <a:lnTo>
                  <a:pt x="1071" y="1326"/>
                </a:lnTo>
                <a:lnTo>
                  <a:pt x="1071" y="1327"/>
                </a:lnTo>
                <a:lnTo>
                  <a:pt x="1071" y="1328"/>
                </a:lnTo>
                <a:lnTo>
                  <a:pt x="1071" y="1329"/>
                </a:lnTo>
                <a:lnTo>
                  <a:pt x="1070" y="1329"/>
                </a:lnTo>
                <a:lnTo>
                  <a:pt x="1069" y="1328"/>
                </a:lnTo>
                <a:lnTo>
                  <a:pt x="1068" y="1328"/>
                </a:lnTo>
                <a:lnTo>
                  <a:pt x="1067" y="1326"/>
                </a:lnTo>
                <a:lnTo>
                  <a:pt x="1065" y="1327"/>
                </a:lnTo>
                <a:lnTo>
                  <a:pt x="1065" y="1328"/>
                </a:lnTo>
                <a:lnTo>
                  <a:pt x="1065" y="1329"/>
                </a:lnTo>
                <a:lnTo>
                  <a:pt x="1065" y="1330"/>
                </a:lnTo>
                <a:lnTo>
                  <a:pt x="1065" y="1331"/>
                </a:lnTo>
                <a:lnTo>
                  <a:pt x="1065" y="1333"/>
                </a:lnTo>
                <a:lnTo>
                  <a:pt x="1066" y="1334"/>
                </a:lnTo>
                <a:lnTo>
                  <a:pt x="1066" y="1335"/>
                </a:lnTo>
                <a:lnTo>
                  <a:pt x="1065" y="1336"/>
                </a:lnTo>
                <a:lnTo>
                  <a:pt x="1063" y="1336"/>
                </a:lnTo>
                <a:lnTo>
                  <a:pt x="1061" y="1336"/>
                </a:lnTo>
                <a:lnTo>
                  <a:pt x="1060" y="1335"/>
                </a:lnTo>
                <a:lnTo>
                  <a:pt x="1058" y="1336"/>
                </a:lnTo>
                <a:lnTo>
                  <a:pt x="1057" y="1335"/>
                </a:lnTo>
                <a:lnTo>
                  <a:pt x="1056" y="1335"/>
                </a:lnTo>
                <a:lnTo>
                  <a:pt x="1055" y="1336"/>
                </a:lnTo>
                <a:lnTo>
                  <a:pt x="1054" y="1337"/>
                </a:lnTo>
                <a:lnTo>
                  <a:pt x="1055" y="1337"/>
                </a:lnTo>
                <a:lnTo>
                  <a:pt x="1059" y="1339"/>
                </a:lnTo>
                <a:lnTo>
                  <a:pt x="1060" y="1340"/>
                </a:lnTo>
                <a:lnTo>
                  <a:pt x="1060" y="1341"/>
                </a:lnTo>
                <a:lnTo>
                  <a:pt x="1059" y="1341"/>
                </a:lnTo>
                <a:lnTo>
                  <a:pt x="1059" y="1342"/>
                </a:lnTo>
                <a:lnTo>
                  <a:pt x="1058" y="1342"/>
                </a:lnTo>
                <a:lnTo>
                  <a:pt x="1057" y="1342"/>
                </a:lnTo>
                <a:lnTo>
                  <a:pt x="1056" y="1342"/>
                </a:lnTo>
                <a:lnTo>
                  <a:pt x="1055" y="1342"/>
                </a:lnTo>
                <a:lnTo>
                  <a:pt x="1054" y="1342"/>
                </a:lnTo>
                <a:lnTo>
                  <a:pt x="1053" y="1342"/>
                </a:lnTo>
                <a:lnTo>
                  <a:pt x="1052" y="1343"/>
                </a:lnTo>
                <a:lnTo>
                  <a:pt x="1051" y="1343"/>
                </a:lnTo>
                <a:lnTo>
                  <a:pt x="1050" y="1343"/>
                </a:lnTo>
                <a:lnTo>
                  <a:pt x="1050" y="1342"/>
                </a:lnTo>
                <a:lnTo>
                  <a:pt x="1050" y="1341"/>
                </a:lnTo>
                <a:lnTo>
                  <a:pt x="1050" y="1340"/>
                </a:lnTo>
                <a:lnTo>
                  <a:pt x="1049" y="1340"/>
                </a:lnTo>
                <a:lnTo>
                  <a:pt x="1048" y="1340"/>
                </a:lnTo>
                <a:lnTo>
                  <a:pt x="1047" y="1340"/>
                </a:lnTo>
                <a:lnTo>
                  <a:pt x="1046" y="1344"/>
                </a:lnTo>
                <a:lnTo>
                  <a:pt x="1044" y="1344"/>
                </a:lnTo>
                <a:lnTo>
                  <a:pt x="1043" y="1344"/>
                </a:lnTo>
                <a:lnTo>
                  <a:pt x="1043" y="1345"/>
                </a:lnTo>
                <a:lnTo>
                  <a:pt x="1042" y="1345"/>
                </a:lnTo>
                <a:lnTo>
                  <a:pt x="1042" y="1346"/>
                </a:lnTo>
                <a:lnTo>
                  <a:pt x="1043" y="1346"/>
                </a:lnTo>
                <a:lnTo>
                  <a:pt x="1045" y="1347"/>
                </a:lnTo>
                <a:lnTo>
                  <a:pt x="1048" y="1348"/>
                </a:lnTo>
                <a:lnTo>
                  <a:pt x="1048" y="1349"/>
                </a:lnTo>
                <a:lnTo>
                  <a:pt x="1048" y="1350"/>
                </a:lnTo>
                <a:lnTo>
                  <a:pt x="1047" y="1350"/>
                </a:lnTo>
                <a:lnTo>
                  <a:pt x="1045" y="1350"/>
                </a:lnTo>
                <a:lnTo>
                  <a:pt x="1044" y="1350"/>
                </a:lnTo>
                <a:lnTo>
                  <a:pt x="1043" y="1351"/>
                </a:lnTo>
                <a:lnTo>
                  <a:pt x="1042" y="1351"/>
                </a:lnTo>
                <a:lnTo>
                  <a:pt x="1039" y="1349"/>
                </a:lnTo>
                <a:lnTo>
                  <a:pt x="1038" y="1347"/>
                </a:lnTo>
                <a:lnTo>
                  <a:pt x="1037" y="1345"/>
                </a:lnTo>
                <a:lnTo>
                  <a:pt x="1036" y="1343"/>
                </a:lnTo>
                <a:lnTo>
                  <a:pt x="1034" y="1342"/>
                </a:lnTo>
                <a:lnTo>
                  <a:pt x="1034" y="1343"/>
                </a:lnTo>
                <a:lnTo>
                  <a:pt x="1034" y="1344"/>
                </a:lnTo>
                <a:lnTo>
                  <a:pt x="1033" y="1345"/>
                </a:lnTo>
                <a:lnTo>
                  <a:pt x="1034" y="1346"/>
                </a:lnTo>
                <a:lnTo>
                  <a:pt x="1035" y="1349"/>
                </a:lnTo>
                <a:lnTo>
                  <a:pt x="1035" y="1354"/>
                </a:lnTo>
                <a:lnTo>
                  <a:pt x="1035" y="1355"/>
                </a:lnTo>
                <a:lnTo>
                  <a:pt x="1034" y="1355"/>
                </a:lnTo>
                <a:lnTo>
                  <a:pt x="1033" y="1354"/>
                </a:lnTo>
                <a:lnTo>
                  <a:pt x="1033" y="1356"/>
                </a:lnTo>
                <a:lnTo>
                  <a:pt x="1032" y="1356"/>
                </a:lnTo>
                <a:lnTo>
                  <a:pt x="1031" y="1355"/>
                </a:lnTo>
                <a:lnTo>
                  <a:pt x="1030" y="1354"/>
                </a:lnTo>
                <a:lnTo>
                  <a:pt x="1027" y="1351"/>
                </a:lnTo>
                <a:lnTo>
                  <a:pt x="1025" y="1350"/>
                </a:lnTo>
                <a:lnTo>
                  <a:pt x="1024" y="1351"/>
                </a:lnTo>
                <a:lnTo>
                  <a:pt x="1023" y="1353"/>
                </a:lnTo>
                <a:lnTo>
                  <a:pt x="1024" y="1353"/>
                </a:lnTo>
                <a:lnTo>
                  <a:pt x="1027" y="1354"/>
                </a:lnTo>
                <a:lnTo>
                  <a:pt x="1028" y="1355"/>
                </a:lnTo>
                <a:lnTo>
                  <a:pt x="1028" y="1356"/>
                </a:lnTo>
                <a:lnTo>
                  <a:pt x="1028" y="1357"/>
                </a:lnTo>
                <a:lnTo>
                  <a:pt x="1028" y="1359"/>
                </a:lnTo>
                <a:lnTo>
                  <a:pt x="1027" y="1359"/>
                </a:lnTo>
                <a:lnTo>
                  <a:pt x="1024" y="1359"/>
                </a:lnTo>
                <a:lnTo>
                  <a:pt x="1024" y="1358"/>
                </a:lnTo>
                <a:lnTo>
                  <a:pt x="1023" y="1358"/>
                </a:lnTo>
                <a:lnTo>
                  <a:pt x="1021" y="1357"/>
                </a:lnTo>
                <a:lnTo>
                  <a:pt x="1020" y="1356"/>
                </a:lnTo>
                <a:lnTo>
                  <a:pt x="1019" y="1356"/>
                </a:lnTo>
                <a:lnTo>
                  <a:pt x="1019" y="1357"/>
                </a:lnTo>
                <a:lnTo>
                  <a:pt x="1019" y="1358"/>
                </a:lnTo>
                <a:lnTo>
                  <a:pt x="1019" y="1359"/>
                </a:lnTo>
                <a:lnTo>
                  <a:pt x="1019" y="1360"/>
                </a:lnTo>
                <a:lnTo>
                  <a:pt x="1019" y="1361"/>
                </a:lnTo>
                <a:lnTo>
                  <a:pt x="1019" y="1362"/>
                </a:lnTo>
                <a:lnTo>
                  <a:pt x="1018" y="1362"/>
                </a:lnTo>
                <a:lnTo>
                  <a:pt x="1017" y="1362"/>
                </a:lnTo>
                <a:lnTo>
                  <a:pt x="1016" y="1362"/>
                </a:lnTo>
                <a:lnTo>
                  <a:pt x="1015" y="1363"/>
                </a:lnTo>
                <a:lnTo>
                  <a:pt x="1016" y="1364"/>
                </a:lnTo>
                <a:lnTo>
                  <a:pt x="1016" y="1365"/>
                </a:lnTo>
                <a:lnTo>
                  <a:pt x="1017" y="1365"/>
                </a:lnTo>
                <a:lnTo>
                  <a:pt x="1016" y="1366"/>
                </a:lnTo>
                <a:lnTo>
                  <a:pt x="1015" y="1366"/>
                </a:lnTo>
                <a:lnTo>
                  <a:pt x="1014" y="1366"/>
                </a:lnTo>
                <a:lnTo>
                  <a:pt x="1013" y="1365"/>
                </a:lnTo>
                <a:lnTo>
                  <a:pt x="1013" y="1366"/>
                </a:lnTo>
                <a:lnTo>
                  <a:pt x="1012" y="1366"/>
                </a:lnTo>
                <a:lnTo>
                  <a:pt x="1011" y="1365"/>
                </a:lnTo>
                <a:lnTo>
                  <a:pt x="1010" y="1365"/>
                </a:lnTo>
                <a:lnTo>
                  <a:pt x="1010" y="1366"/>
                </a:lnTo>
                <a:lnTo>
                  <a:pt x="1010" y="1368"/>
                </a:lnTo>
                <a:lnTo>
                  <a:pt x="1010" y="1369"/>
                </a:lnTo>
                <a:lnTo>
                  <a:pt x="1010" y="1371"/>
                </a:lnTo>
                <a:lnTo>
                  <a:pt x="1009" y="1370"/>
                </a:lnTo>
                <a:lnTo>
                  <a:pt x="1008" y="1370"/>
                </a:lnTo>
                <a:lnTo>
                  <a:pt x="1006" y="1367"/>
                </a:lnTo>
                <a:lnTo>
                  <a:pt x="1006" y="1368"/>
                </a:lnTo>
                <a:lnTo>
                  <a:pt x="1005" y="1368"/>
                </a:lnTo>
                <a:lnTo>
                  <a:pt x="1005" y="1369"/>
                </a:lnTo>
                <a:lnTo>
                  <a:pt x="1003" y="1368"/>
                </a:lnTo>
                <a:lnTo>
                  <a:pt x="1002" y="1368"/>
                </a:lnTo>
                <a:lnTo>
                  <a:pt x="1001" y="1367"/>
                </a:lnTo>
                <a:lnTo>
                  <a:pt x="1000" y="1367"/>
                </a:lnTo>
                <a:lnTo>
                  <a:pt x="1000" y="1366"/>
                </a:lnTo>
                <a:lnTo>
                  <a:pt x="999" y="1365"/>
                </a:lnTo>
                <a:lnTo>
                  <a:pt x="998" y="1366"/>
                </a:lnTo>
                <a:lnTo>
                  <a:pt x="998" y="1368"/>
                </a:lnTo>
                <a:lnTo>
                  <a:pt x="999" y="1369"/>
                </a:lnTo>
                <a:lnTo>
                  <a:pt x="1000" y="1370"/>
                </a:lnTo>
                <a:lnTo>
                  <a:pt x="1002" y="1371"/>
                </a:lnTo>
                <a:lnTo>
                  <a:pt x="1002" y="1372"/>
                </a:lnTo>
                <a:lnTo>
                  <a:pt x="1002" y="1373"/>
                </a:lnTo>
                <a:lnTo>
                  <a:pt x="1002" y="1375"/>
                </a:lnTo>
                <a:lnTo>
                  <a:pt x="1002" y="1376"/>
                </a:lnTo>
                <a:lnTo>
                  <a:pt x="1000" y="1377"/>
                </a:lnTo>
                <a:lnTo>
                  <a:pt x="1000" y="1378"/>
                </a:lnTo>
                <a:lnTo>
                  <a:pt x="999" y="1377"/>
                </a:lnTo>
                <a:lnTo>
                  <a:pt x="999" y="1376"/>
                </a:lnTo>
                <a:lnTo>
                  <a:pt x="998" y="1375"/>
                </a:lnTo>
                <a:lnTo>
                  <a:pt x="997" y="1375"/>
                </a:lnTo>
                <a:lnTo>
                  <a:pt x="996" y="1373"/>
                </a:lnTo>
                <a:lnTo>
                  <a:pt x="995" y="1373"/>
                </a:lnTo>
                <a:lnTo>
                  <a:pt x="995" y="1374"/>
                </a:lnTo>
                <a:lnTo>
                  <a:pt x="994" y="1374"/>
                </a:lnTo>
                <a:lnTo>
                  <a:pt x="994" y="1375"/>
                </a:lnTo>
                <a:lnTo>
                  <a:pt x="995" y="1375"/>
                </a:lnTo>
                <a:lnTo>
                  <a:pt x="995" y="1376"/>
                </a:lnTo>
                <a:lnTo>
                  <a:pt x="995" y="1379"/>
                </a:lnTo>
                <a:lnTo>
                  <a:pt x="994" y="1380"/>
                </a:lnTo>
                <a:lnTo>
                  <a:pt x="993" y="1380"/>
                </a:lnTo>
                <a:lnTo>
                  <a:pt x="992" y="1379"/>
                </a:lnTo>
                <a:lnTo>
                  <a:pt x="991" y="1379"/>
                </a:lnTo>
                <a:lnTo>
                  <a:pt x="991" y="1380"/>
                </a:lnTo>
                <a:lnTo>
                  <a:pt x="991" y="1381"/>
                </a:lnTo>
                <a:lnTo>
                  <a:pt x="992" y="1382"/>
                </a:lnTo>
                <a:lnTo>
                  <a:pt x="993" y="1384"/>
                </a:lnTo>
                <a:lnTo>
                  <a:pt x="993" y="1385"/>
                </a:lnTo>
                <a:lnTo>
                  <a:pt x="989" y="1384"/>
                </a:lnTo>
                <a:lnTo>
                  <a:pt x="986" y="1382"/>
                </a:lnTo>
                <a:lnTo>
                  <a:pt x="985" y="1382"/>
                </a:lnTo>
                <a:lnTo>
                  <a:pt x="985" y="1381"/>
                </a:lnTo>
                <a:lnTo>
                  <a:pt x="984" y="1380"/>
                </a:lnTo>
                <a:lnTo>
                  <a:pt x="984" y="1379"/>
                </a:lnTo>
                <a:lnTo>
                  <a:pt x="985" y="1377"/>
                </a:lnTo>
                <a:lnTo>
                  <a:pt x="984" y="1376"/>
                </a:lnTo>
                <a:lnTo>
                  <a:pt x="983" y="1377"/>
                </a:lnTo>
                <a:lnTo>
                  <a:pt x="982" y="1378"/>
                </a:lnTo>
                <a:lnTo>
                  <a:pt x="981" y="1378"/>
                </a:lnTo>
                <a:lnTo>
                  <a:pt x="980" y="1378"/>
                </a:lnTo>
                <a:lnTo>
                  <a:pt x="979" y="1377"/>
                </a:lnTo>
                <a:lnTo>
                  <a:pt x="979" y="1376"/>
                </a:lnTo>
                <a:lnTo>
                  <a:pt x="979" y="1374"/>
                </a:lnTo>
                <a:lnTo>
                  <a:pt x="978" y="1373"/>
                </a:lnTo>
                <a:lnTo>
                  <a:pt x="978" y="1371"/>
                </a:lnTo>
                <a:lnTo>
                  <a:pt x="979" y="1369"/>
                </a:lnTo>
                <a:lnTo>
                  <a:pt x="978" y="1369"/>
                </a:lnTo>
                <a:lnTo>
                  <a:pt x="977" y="1369"/>
                </a:lnTo>
                <a:lnTo>
                  <a:pt x="976" y="1369"/>
                </a:lnTo>
                <a:lnTo>
                  <a:pt x="975" y="1369"/>
                </a:lnTo>
                <a:lnTo>
                  <a:pt x="974" y="1368"/>
                </a:lnTo>
                <a:lnTo>
                  <a:pt x="973" y="1368"/>
                </a:lnTo>
                <a:lnTo>
                  <a:pt x="972" y="1368"/>
                </a:lnTo>
                <a:lnTo>
                  <a:pt x="971" y="1368"/>
                </a:lnTo>
                <a:lnTo>
                  <a:pt x="970" y="1369"/>
                </a:lnTo>
                <a:lnTo>
                  <a:pt x="970" y="1370"/>
                </a:lnTo>
                <a:lnTo>
                  <a:pt x="970" y="1371"/>
                </a:lnTo>
                <a:lnTo>
                  <a:pt x="970" y="1373"/>
                </a:lnTo>
                <a:lnTo>
                  <a:pt x="969" y="1374"/>
                </a:lnTo>
                <a:lnTo>
                  <a:pt x="968" y="1376"/>
                </a:lnTo>
                <a:lnTo>
                  <a:pt x="968" y="1377"/>
                </a:lnTo>
                <a:lnTo>
                  <a:pt x="968" y="1378"/>
                </a:lnTo>
                <a:lnTo>
                  <a:pt x="969" y="1378"/>
                </a:lnTo>
                <a:lnTo>
                  <a:pt x="972" y="1379"/>
                </a:lnTo>
                <a:lnTo>
                  <a:pt x="972" y="1380"/>
                </a:lnTo>
                <a:lnTo>
                  <a:pt x="972" y="1381"/>
                </a:lnTo>
                <a:lnTo>
                  <a:pt x="972" y="1382"/>
                </a:lnTo>
                <a:lnTo>
                  <a:pt x="970" y="1384"/>
                </a:lnTo>
                <a:lnTo>
                  <a:pt x="969" y="1384"/>
                </a:lnTo>
                <a:lnTo>
                  <a:pt x="969" y="1382"/>
                </a:lnTo>
                <a:lnTo>
                  <a:pt x="968" y="1381"/>
                </a:lnTo>
                <a:lnTo>
                  <a:pt x="967" y="1380"/>
                </a:lnTo>
                <a:lnTo>
                  <a:pt x="965" y="1380"/>
                </a:lnTo>
                <a:lnTo>
                  <a:pt x="963" y="1381"/>
                </a:lnTo>
                <a:lnTo>
                  <a:pt x="962" y="1381"/>
                </a:lnTo>
                <a:lnTo>
                  <a:pt x="962" y="1382"/>
                </a:lnTo>
                <a:lnTo>
                  <a:pt x="962" y="1384"/>
                </a:lnTo>
                <a:lnTo>
                  <a:pt x="963" y="1384"/>
                </a:lnTo>
                <a:lnTo>
                  <a:pt x="965" y="1384"/>
                </a:lnTo>
                <a:lnTo>
                  <a:pt x="966" y="1384"/>
                </a:lnTo>
                <a:lnTo>
                  <a:pt x="967" y="1385"/>
                </a:lnTo>
                <a:lnTo>
                  <a:pt x="969" y="1386"/>
                </a:lnTo>
                <a:lnTo>
                  <a:pt x="970" y="1389"/>
                </a:lnTo>
                <a:lnTo>
                  <a:pt x="970" y="1390"/>
                </a:lnTo>
                <a:lnTo>
                  <a:pt x="971" y="1391"/>
                </a:lnTo>
                <a:lnTo>
                  <a:pt x="973" y="1392"/>
                </a:lnTo>
                <a:lnTo>
                  <a:pt x="973" y="1393"/>
                </a:lnTo>
                <a:lnTo>
                  <a:pt x="973" y="1394"/>
                </a:lnTo>
                <a:lnTo>
                  <a:pt x="972" y="1395"/>
                </a:lnTo>
                <a:lnTo>
                  <a:pt x="970" y="1395"/>
                </a:lnTo>
                <a:lnTo>
                  <a:pt x="969" y="1395"/>
                </a:lnTo>
                <a:lnTo>
                  <a:pt x="969" y="1396"/>
                </a:lnTo>
                <a:lnTo>
                  <a:pt x="969" y="1397"/>
                </a:lnTo>
                <a:lnTo>
                  <a:pt x="967" y="1396"/>
                </a:lnTo>
                <a:lnTo>
                  <a:pt x="966" y="1396"/>
                </a:lnTo>
                <a:lnTo>
                  <a:pt x="965" y="1396"/>
                </a:lnTo>
                <a:lnTo>
                  <a:pt x="965" y="1397"/>
                </a:lnTo>
                <a:lnTo>
                  <a:pt x="964" y="1397"/>
                </a:lnTo>
                <a:lnTo>
                  <a:pt x="963" y="1397"/>
                </a:lnTo>
                <a:lnTo>
                  <a:pt x="962" y="1397"/>
                </a:lnTo>
                <a:lnTo>
                  <a:pt x="960" y="1396"/>
                </a:lnTo>
                <a:lnTo>
                  <a:pt x="959" y="1394"/>
                </a:lnTo>
                <a:lnTo>
                  <a:pt x="959" y="1387"/>
                </a:lnTo>
                <a:lnTo>
                  <a:pt x="959" y="1386"/>
                </a:lnTo>
                <a:lnTo>
                  <a:pt x="958" y="1386"/>
                </a:lnTo>
                <a:lnTo>
                  <a:pt x="957" y="1386"/>
                </a:lnTo>
                <a:lnTo>
                  <a:pt x="952" y="1386"/>
                </a:lnTo>
                <a:lnTo>
                  <a:pt x="950" y="1385"/>
                </a:lnTo>
                <a:lnTo>
                  <a:pt x="947" y="1384"/>
                </a:lnTo>
                <a:lnTo>
                  <a:pt x="947" y="1382"/>
                </a:lnTo>
                <a:lnTo>
                  <a:pt x="946" y="1384"/>
                </a:lnTo>
                <a:lnTo>
                  <a:pt x="945" y="1384"/>
                </a:lnTo>
                <a:lnTo>
                  <a:pt x="945" y="1385"/>
                </a:lnTo>
                <a:lnTo>
                  <a:pt x="945" y="1386"/>
                </a:lnTo>
                <a:lnTo>
                  <a:pt x="949" y="1388"/>
                </a:lnTo>
                <a:lnTo>
                  <a:pt x="950" y="1389"/>
                </a:lnTo>
                <a:lnTo>
                  <a:pt x="955" y="1389"/>
                </a:lnTo>
                <a:lnTo>
                  <a:pt x="956" y="1390"/>
                </a:lnTo>
                <a:lnTo>
                  <a:pt x="956" y="1391"/>
                </a:lnTo>
                <a:lnTo>
                  <a:pt x="957" y="1392"/>
                </a:lnTo>
                <a:lnTo>
                  <a:pt x="957" y="1393"/>
                </a:lnTo>
                <a:lnTo>
                  <a:pt x="957" y="1394"/>
                </a:lnTo>
                <a:lnTo>
                  <a:pt x="957" y="1395"/>
                </a:lnTo>
                <a:lnTo>
                  <a:pt x="958" y="1397"/>
                </a:lnTo>
                <a:lnTo>
                  <a:pt x="959" y="1398"/>
                </a:lnTo>
                <a:lnTo>
                  <a:pt x="957" y="1398"/>
                </a:lnTo>
                <a:lnTo>
                  <a:pt x="957" y="1399"/>
                </a:lnTo>
                <a:lnTo>
                  <a:pt x="956" y="1399"/>
                </a:lnTo>
                <a:lnTo>
                  <a:pt x="953" y="1400"/>
                </a:lnTo>
                <a:lnTo>
                  <a:pt x="952" y="1400"/>
                </a:lnTo>
                <a:lnTo>
                  <a:pt x="951" y="1401"/>
                </a:lnTo>
                <a:lnTo>
                  <a:pt x="950" y="1401"/>
                </a:lnTo>
                <a:lnTo>
                  <a:pt x="949" y="1401"/>
                </a:lnTo>
                <a:lnTo>
                  <a:pt x="947" y="1401"/>
                </a:lnTo>
                <a:lnTo>
                  <a:pt x="946" y="1402"/>
                </a:lnTo>
                <a:lnTo>
                  <a:pt x="945" y="1402"/>
                </a:lnTo>
                <a:lnTo>
                  <a:pt x="945" y="1401"/>
                </a:lnTo>
                <a:lnTo>
                  <a:pt x="944" y="1400"/>
                </a:lnTo>
                <a:lnTo>
                  <a:pt x="942" y="1398"/>
                </a:lnTo>
                <a:lnTo>
                  <a:pt x="940" y="1396"/>
                </a:lnTo>
                <a:lnTo>
                  <a:pt x="939" y="1395"/>
                </a:lnTo>
                <a:lnTo>
                  <a:pt x="939" y="1394"/>
                </a:lnTo>
                <a:lnTo>
                  <a:pt x="939" y="1393"/>
                </a:lnTo>
                <a:lnTo>
                  <a:pt x="938" y="1392"/>
                </a:lnTo>
                <a:lnTo>
                  <a:pt x="938" y="1393"/>
                </a:lnTo>
                <a:lnTo>
                  <a:pt x="937" y="1393"/>
                </a:lnTo>
                <a:lnTo>
                  <a:pt x="935" y="1393"/>
                </a:lnTo>
                <a:lnTo>
                  <a:pt x="934" y="1393"/>
                </a:lnTo>
                <a:lnTo>
                  <a:pt x="934" y="1394"/>
                </a:lnTo>
                <a:lnTo>
                  <a:pt x="935" y="1394"/>
                </a:lnTo>
                <a:lnTo>
                  <a:pt x="936" y="1394"/>
                </a:lnTo>
                <a:lnTo>
                  <a:pt x="939" y="1398"/>
                </a:lnTo>
                <a:lnTo>
                  <a:pt x="938" y="1398"/>
                </a:lnTo>
                <a:lnTo>
                  <a:pt x="936" y="1399"/>
                </a:lnTo>
                <a:lnTo>
                  <a:pt x="937" y="1399"/>
                </a:lnTo>
                <a:lnTo>
                  <a:pt x="938" y="1399"/>
                </a:lnTo>
                <a:lnTo>
                  <a:pt x="940" y="1400"/>
                </a:lnTo>
                <a:lnTo>
                  <a:pt x="943" y="1403"/>
                </a:lnTo>
                <a:lnTo>
                  <a:pt x="943" y="1404"/>
                </a:lnTo>
                <a:lnTo>
                  <a:pt x="942" y="1404"/>
                </a:lnTo>
                <a:lnTo>
                  <a:pt x="942" y="1403"/>
                </a:lnTo>
                <a:lnTo>
                  <a:pt x="941" y="1403"/>
                </a:lnTo>
                <a:lnTo>
                  <a:pt x="941" y="1405"/>
                </a:lnTo>
                <a:lnTo>
                  <a:pt x="940" y="1405"/>
                </a:lnTo>
                <a:lnTo>
                  <a:pt x="939" y="1405"/>
                </a:lnTo>
                <a:lnTo>
                  <a:pt x="939" y="1404"/>
                </a:lnTo>
                <a:lnTo>
                  <a:pt x="938" y="1405"/>
                </a:lnTo>
                <a:lnTo>
                  <a:pt x="937" y="1405"/>
                </a:lnTo>
                <a:lnTo>
                  <a:pt x="936" y="1404"/>
                </a:lnTo>
                <a:lnTo>
                  <a:pt x="935" y="1404"/>
                </a:lnTo>
                <a:lnTo>
                  <a:pt x="934" y="1404"/>
                </a:lnTo>
                <a:lnTo>
                  <a:pt x="933" y="1404"/>
                </a:lnTo>
                <a:lnTo>
                  <a:pt x="932" y="1404"/>
                </a:lnTo>
                <a:lnTo>
                  <a:pt x="932" y="1403"/>
                </a:lnTo>
                <a:lnTo>
                  <a:pt x="931" y="1402"/>
                </a:lnTo>
                <a:lnTo>
                  <a:pt x="930" y="1403"/>
                </a:lnTo>
                <a:lnTo>
                  <a:pt x="929" y="1402"/>
                </a:lnTo>
                <a:lnTo>
                  <a:pt x="927" y="1402"/>
                </a:lnTo>
                <a:lnTo>
                  <a:pt x="926" y="1401"/>
                </a:lnTo>
                <a:lnTo>
                  <a:pt x="925" y="1400"/>
                </a:lnTo>
                <a:lnTo>
                  <a:pt x="925" y="1399"/>
                </a:lnTo>
                <a:lnTo>
                  <a:pt x="926" y="1399"/>
                </a:lnTo>
                <a:lnTo>
                  <a:pt x="929" y="1398"/>
                </a:lnTo>
                <a:lnTo>
                  <a:pt x="930" y="1398"/>
                </a:lnTo>
                <a:lnTo>
                  <a:pt x="930" y="1397"/>
                </a:lnTo>
                <a:lnTo>
                  <a:pt x="929" y="1397"/>
                </a:lnTo>
                <a:lnTo>
                  <a:pt x="928" y="1398"/>
                </a:lnTo>
                <a:lnTo>
                  <a:pt x="924" y="1398"/>
                </a:lnTo>
                <a:lnTo>
                  <a:pt x="923" y="1399"/>
                </a:lnTo>
                <a:lnTo>
                  <a:pt x="923" y="1400"/>
                </a:lnTo>
                <a:lnTo>
                  <a:pt x="924" y="1401"/>
                </a:lnTo>
                <a:lnTo>
                  <a:pt x="925" y="1402"/>
                </a:lnTo>
                <a:lnTo>
                  <a:pt x="926" y="1403"/>
                </a:lnTo>
                <a:lnTo>
                  <a:pt x="927" y="1403"/>
                </a:lnTo>
                <a:lnTo>
                  <a:pt x="927" y="1404"/>
                </a:lnTo>
                <a:lnTo>
                  <a:pt x="925" y="1405"/>
                </a:lnTo>
                <a:lnTo>
                  <a:pt x="923" y="1405"/>
                </a:lnTo>
                <a:lnTo>
                  <a:pt x="922" y="1406"/>
                </a:lnTo>
                <a:lnTo>
                  <a:pt x="921" y="1406"/>
                </a:lnTo>
                <a:lnTo>
                  <a:pt x="921" y="1405"/>
                </a:lnTo>
                <a:lnTo>
                  <a:pt x="920" y="1404"/>
                </a:lnTo>
                <a:lnTo>
                  <a:pt x="920" y="1403"/>
                </a:lnTo>
                <a:lnTo>
                  <a:pt x="919" y="1404"/>
                </a:lnTo>
                <a:lnTo>
                  <a:pt x="917" y="1404"/>
                </a:lnTo>
                <a:lnTo>
                  <a:pt x="917" y="1402"/>
                </a:lnTo>
                <a:lnTo>
                  <a:pt x="916" y="1401"/>
                </a:lnTo>
                <a:lnTo>
                  <a:pt x="916" y="1400"/>
                </a:lnTo>
                <a:lnTo>
                  <a:pt x="916" y="1401"/>
                </a:lnTo>
                <a:lnTo>
                  <a:pt x="915" y="1401"/>
                </a:lnTo>
                <a:lnTo>
                  <a:pt x="915" y="1400"/>
                </a:lnTo>
                <a:lnTo>
                  <a:pt x="915" y="1399"/>
                </a:lnTo>
                <a:lnTo>
                  <a:pt x="916" y="1398"/>
                </a:lnTo>
                <a:lnTo>
                  <a:pt x="917" y="1398"/>
                </a:lnTo>
                <a:lnTo>
                  <a:pt x="917" y="1397"/>
                </a:lnTo>
                <a:lnTo>
                  <a:pt x="916" y="1397"/>
                </a:lnTo>
                <a:lnTo>
                  <a:pt x="916" y="1396"/>
                </a:lnTo>
                <a:lnTo>
                  <a:pt x="914" y="1395"/>
                </a:lnTo>
                <a:lnTo>
                  <a:pt x="914" y="1394"/>
                </a:lnTo>
                <a:lnTo>
                  <a:pt x="915" y="1394"/>
                </a:lnTo>
                <a:lnTo>
                  <a:pt x="915" y="1393"/>
                </a:lnTo>
                <a:lnTo>
                  <a:pt x="915" y="1392"/>
                </a:lnTo>
                <a:lnTo>
                  <a:pt x="916" y="1392"/>
                </a:lnTo>
                <a:lnTo>
                  <a:pt x="919" y="1393"/>
                </a:lnTo>
                <a:lnTo>
                  <a:pt x="921" y="1393"/>
                </a:lnTo>
                <a:lnTo>
                  <a:pt x="922" y="1392"/>
                </a:lnTo>
                <a:lnTo>
                  <a:pt x="922" y="1391"/>
                </a:lnTo>
                <a:lnTo>
                  <a:pt x="922" y="1390"/>
                </a:lnTo>
                <a:lnTo>
                  <a:pt x="921" y="1390"/>
                </a:lnTo>
                <a:lnTo>
                  <a:pt x="920" y="1390"/>
                </a:lnTo>
                <a:lnTo>
                  <a:pt x="919" y="1390"/>
                </a:lnTo>
                <a:lnTo>
                  <a:pt x="916" y="1389"/>
                </a:lnTo>
                <a:lnTo>
                  <a:pt x="914" y="1389"/>
                </a:lnTo>
                <a:lnTo>
                  <a:pt x="914" y="1390"/>
                </a:lnTo>
                <a:lnTo>
                  <a:pt x="913" y="1390"/>
                </a:lnTo>
                <a:lnTo>
                  <a:pt x="911" y="1389"/>
                </a:lnTo>
                <a:lnTo>
                  <a:pt x="910" y="1389"/>
                </a:lnTo>
                <a:lnTo>
                  <a:pt x="908" y="1390"/>
                </a:lnTo>
                <a:lnTo>
                  <a:pt x="907" y="1391"/>
                </a:lnTo>
                <a:lnTo>
                  <a:pt x="906" y="1390"/>
                </a:lnTo>
                <a:lnTo>
                  <a:pt x="905" y="1391"/>
                </a:lnTo>
                <a:lnTo>
                  <a:pt x="904" y="1390"/>
                </a:lnTo>
                <a:lnTo>
                  <a:pt x="904" y="1389"/>
                </a:lnTo>
                <a:lnTo>
                  <a:pt x="904" y="1388"/>
                </a:lnTo>
                <a:lnTo>
                  <a:pt x="903" y="1388"/>
                </a:lnTo>
                <a:lnTo>
                  <a:pt x="903" y="1387"/>
                </a:lnTo>
                <a:lnTo>
                  <a:pt x="902" y="1384"/>
                </a:lnTo>
                <a:lnTo>
                  <a:pt x="901" y="1382"/>
                </a:lnTo>
                <a:lnTo>
                  <a:pt x="900" y="1381"/>
                </a:lnTo>
                <a:lnTo>
                  <a:pt x="898" y="1379"/>
                </a:lnTo>
                <a:lnTo>
                  <a:pt x="897" y="1378"/>
                </a:lnTo>
                <a:lnTo>
                  <a:pt x="897" y="1377"/>
                </a:lnTo>
                <a:lnTo>
                  <a:pt x="897" y="1374"/>
                </a:lnTo>
                <a:lnTo>
                  <a:pt x="897" y="1372"/>
                </a:lnTo>
                <a:lnTo>
                  <a:pt x="897" y="1370"/>
                </a:lnTo>
                <a:lnTo>
                  <a:pt x="896" y="1370"/>
                </a:lnTo>
                <a:lnTo>
                  <a:pt x="895" y="1371"/>
                </a:lnTo>
                <a:lnTo>
                  <a:pt x="894" y="1376"/>
                </a:lnTo>
                <a:lnTo>
                  <a:pt x="894" y="1377"/>
                </a:lnTo>
                <a:lnTo>
                  <a:pt x="893" y="1377"/>
                </a:lnTo>
                <a:lnTo>
                  <a:pt x="891" y="1376"/>
                </a:lnTo>
                <a:lnTo>
                  <a:pt x="891" y="1374"/>
                </a:lnTo>
                <a:lnTo>
                  <a:pt x="891" y="1373"/>
                </a:lnTo>
                <a:lnTo>
                  <a:pt x="891" y="1372"/>
                </a:lnTo>
                <a:lnTo>
                  <a:pt x="891" y="1369"/>
                </a:lnTo>
                <a:lnTo>
                  <a:pt x="890" y="1367"/>
                </a:lnTo>
                <a:lnTo>
                  <a:pt x="889" y="1364"/>
                </a:lnTo>
                <a:lnTo>
                  <a:pt x="888" y="1362"/>
                </a:lnTo>
                <a:lnTo>
                  <a:pt x="886" y="1360"/>
                </a:lnTo>
                <a:lnTo>
                  <a:pt x="885" y="1360"/>
                </a:lnTo>
                <a:lnTo>
                  <a:pt x="884" y="1360"/>
                </a:lnTo>
                <a:lnTo>
                  <a:pt x="883" y="1360"/>
                </a:lnTo>
                <a:lnTo>
                  <a:pt x="883" y="1361"/>
                </a:lnTo>
                <a:lnTo>
                  <a:pt x="884" y="1362"/>
                </a:lnTo>
                <a:lnTo>
                  <a:pt x="884" y="1363"/>
                </a:lnTo>
                <a:lnTo>
                  <a:pt x="885" y="1364"/>
                </a:lnTo>
                <a:lnTo>
                  <a:pt x="886" y="1365"/>
                </a:lnTo>
                <a:lnTo>
                  <a:pt x="885" y="1366"/>
                </a:lnTo>
                <a:lnTo>
                  <a:pt x="884" y="1365"/>
                </a:lnTo>
                <a:lnTo>
                  <a:pt x="881" y="1365"/>
                </a:lnTo>
                <a:lnTo>
                  <a:pt x="880" y="1365"/>
                </a:lnTo>
                <a:lnTo>
                  <a:pt x="879" y="1366"/>
                </a:lnTo>
                <a:lnTo>
                  <a:pt x="878" y="1365"/>
                </a:lnTo>
                <a:lnTo>
                  <a:pt x="876" y="1364"/>
                </a:lnTo>
                <a:lnTo>
                  <a:pt x="876" y="1365"/>
                </a:lnTo>
                <a:lnTo>
                  <a:pt x="876" y="1366"/>
                </a:lnTo>
                <a:lnTo>
                  <a:pt x="876" y="1367"/>
                </a:lnTo>
                <a:lnTo>
                  <a:pt x="876" y="1368"/>
                </a:lnTo>
                <a:lnTo>
                  <a:pt x="876" y="1369"/>
                </a:lnTo>
                <a:lnTo>
                  <a:pt x="877" y="1369"/>
                </a:lnTo>
                <a:lnTo>
                  <a:pt x="878" y="1370"/>
                </a:lnTo>
                <a:lnTo>
                  <a:pt x="881" y="1369"/>
                </a:lnTo>
                <a:lnTo>
                  <a:pt x="883" y="1370"/>
                </a:lnTo>
                <a:lnTo>
                  <a:pt x="883" y="1372"/>
                </a:lnTo>
                <a:lnTo>
                  <a:pt x="884" y="1374"/>
                </a:lnTo>
                <a:lnTo>
                  <a:pt x="885" y="1376"/>
                </a:lnTo>
                <a:lnTo>
                  <a:pt x="888" y="1379"/>
                </a:lnTo>
                <a:lnTo>
                  <a:pt x="889" y="1381"/>
                </a:lnTo>
                <a:lnTo>
                  <a:pt x="890" y="1381"/>
                </a:lnTo>
                <a:lnTo>
                  <a:pt x="891" y="1382"/>
                </a:lnTo>
                <a:lnTo>
                  <a:pt x="892" y="1382"/>
                </a:lnTo>
                <a:lnTo>
                  <a:pt x="893" y="1384"/>
                </a:lnTo>
                <a:lnTo>
                  <a:pt x="894" y="1384"/>
                </a:lnTo>
                <a:lnTo>
                  <a:pt x="895" y="1382"/>
                </a:lnTo>
                <a:lnTo>
                  <a:pt x="896" y="1384"/>
                </a:lnTo>
                <a:lnTo>
                  <a:pt x="898" y="1387"/>
                </a:lnTo>
                <a:lnTo>
                  <a:pt x="899" y="1389"/>
                </a:lnTo>
                <a:lnTo>
                  <a:pt x="899" y="1391"/>
                </a:lnTo>
                <a:lnTo>
                  <a:pt x="899" y="1392"/>
                </a:lnTo>
                <a:lnTo>
                  <a:pt x="900" y="1392"/>
                </a:lnTo>
                <a:lnTo>
                  <a:pt x="901" y="1393"/>
                </a:lnTo>
                <a:lnTo>
                  <a:pt x="902" y="1395"/>
                </a:lnTo>
                <a:lnTo>
                  <a:pt x="903" y="1396"/>
                </a:lnTo>
                <a:lnTo>
                  <a:pt x="903" y="1398"/>
                </a:lnTo>
                <a:lnTo>
                  <a:pt x="902" y="1398"/>
                </a:lnTo>
                <a:lnTo>
                  <a:pt x="900" y="1397"/>
                </a:lnTo>
                <a:lnTo>
                  <a:pt x="899" y="1397"/>
                </a:lnTo>
                <a:lnTo>
                  <a:pt x="899" y="1396"/>
                </a:lnTo>
                <a:lnTo>
                  <a:pt x="899" y="1395"/>
                </a:lnTo>
                <a:lnTo>
                  <a:pt x="898" y="1395"/>
                </a:lnTo>
                <a:lnTo>
                  <a:pt x="893" y="1395"/>
                </a:lnTo>
                <a:lnTo>
                  <a:pt x="891" y="1396"/>
                </a:lnTo>
                <a:lnTo>
                  <a:pt x="890" y="1395"/>
                </a:lnTo>
                <a:lnTo>
                  <a:pt x="889" y="1396"/>
                </a:lnTo>
                <a:lnTo>
                  <a:pt x="890" y="1398"/>
                </a:lnTo>
                <a:lnTo>
                  <a:pt x="890" y="1399"/>
                </a:lnTo>
                <a:lnTo>
                  <a:pt x="891" y="1399"/>
                </a:lnTo>
                <a:lnTo>
                  <a:pt x="891" y="1398"/>
                </a:lnTo>
                <a:lnTo>
                  <a:pt x="892" y="1398"/>
                </a:lnTo>
                <a:lnTo>
                  <a:pt x="892" y="1397"/>
                </a:lnTo>
                <a:lnTo>
                  <a:pt x="893" y="1397"/>
                </a:lnTo>
                <a:lnTo>
                  <a:pt x="895" y="1397"/>
                </a:lnTo>
                <a:lnTo>
                  <a:pt x="896" y="1398"/>
                </a:lnTo>
                <a:lnTo>
                  <a:pt x="898" y="1399"/>
                </a:lnTo>
                <a:lnTo>
                  <a:pt x="899" y="1399"/>
                </a:lnTo>
                <a:lnTo>
                  <a:pt x="900" y="1400"/>
                </a:lnTo>
                <a:lnTo>
                  <a:pt x="900" y="1401"/>
                </a:lnTo>
                <a:lnTo>
                  <a:pt x="899" y="1401"/>
                </a:lnTo>
                <a:lnTo>
                  <a:pt x="900" y="1402"/>
                </a:lnTo>
                <a:lnTo>
                  <a:pt x="901" y="1402"/>
                </a:lnTo>
                <a:lnTo>
                  <a:pt x="901" y="1401"/>
                </a:lnTo>
                <a:lnTo>
                  <a:pt x="902" y="1401"/>
                </a:lnTo>
                <a:lnTo>
                  <a:pt x="903" y="1401"/>
                </a:lnTo>
                <a:lnTo>
                  <a:pt x="905" y="1402"/>
                </a:lnTo>
                <a:lnTo>
                  <a:pt x="906" y="1402"/>
                </a:lnTo>
                <a:lnTo>
                  <a:pt x="907" y="1402"/>
                </a:lnTo>
                <a:lnTo>
                  <a:pt x="907" y="1403"/>
                </a:lnTo>
                <a:lnTo>
                  <a:pt x="906" y="1403"/>
                </a:lnTo>
                <a:lnTo>
                  <a:pt x="905" y="1404"/>
                </a:lnTo>
                <a:lnTo>
                  <a:pt x="906" y="1405"/>
                </a:lnTo>
                <a:lnTo>
                  <a:pt x="906" y="1406"/>
                </a:lnTo>
                <a:lnTo>
                  <a:pt x="906" y="1407"/>
                </a:lnTo>
                <a:lnTo>
                  <a:pt x="906" y="1408"/>
                </a:lnTo>
                <a:lnTo>
                  <a:pt x="906" y="1409"/>
                </a:lnTo>
                <a:lnTo>
                  <a:pt x="906" y="1410"/>
                </a:lnTo>
                <a:lnTo>
                  <a:pt x="907" y="1411"/>
                </a:lnTo>
                <a:lnTo>
                  <a:pt x="907" y="1412"/>
                </a:lnTo>
                <a:lnTo>
                  <a:pt x="906" y="1412"/>
                </a:lnTo>
                <a:lnTo>
                  <a:pt x="905" y="1412"/>
                </a:lnTo>
                <a:lnTo>
                  <a:pt x="904" y="1410"/>
                </a:lnTo>
                <a:lnTo>
                  <a:pt x="903" y="1411"/>
                </a:lnTo>
                <a:lnTo>
                  <a:pt x="903" y="1412"/>
                </a:lnTo>
                <a:lnTo>
                  <a:pt x="904" y="1413"/>
                </a:lnTo>
                <a:lnTo>
                  <a:pt x="905" y="1413"/>
                </a:lnTo>
                <a:lnTo>
                  <a:pt x="905" y="1414"/>
                </a:lnTo>
                <a:lnTo>
                  <a:pt x="904" y="1416"/>
                </a:lnTo>
                <a:lnTo>
                  <a:pt x="905" y="1416"/>
                </a:lnTo>
                <a:lnTo>
                  <a:pt x="906" y="1416"/>
                </a:lnTo>
                <a:lnTo>
                  <a:pt x="907" y="1414"/>
                </a:lnTo>
                <a:lnTo>
                  <a:pt x="907" y="1416"/>
                </a:lnTo>
                <a:lnTo>
                  <a:pt x="906" y="1417"/>
                </a:lnTo>
                <a:lnTo>
                  <a:pt x="905" y="1417"/>
                </a:lnTo>
                <a:lnTo>
                  <a:pt x="905" y="1418"/>
                </a:lnTo>
                <a:lnTo>
                  <a:pt x="905" y="1419"/>
                </a:lnTo>
                <a:lnTo>
                  <a:pt x="906" y="1420"/>
                </a:lnTo>
                <a:lnTo>
                  <a:pt x="907" y="1420"/>
                </a:lnTo>
                <a:lnTo>
                  <a:pt x="908" y="1421"/>
                </a:lnTo>
                <a:lnTo>
                  <a:pt x="907" y="1422"/>
                </a:lnTo>
                <a:lnTo>
                  <a:pt x="906" y="1421"/>
                </a:lnTo>
                <a:lnTo>
                  <a:pt x="905" y="1421"/>
                </a:lnTo>
                <a:lnTo>
                  <a:pt x="906" y="1423"/>
                </a:lnTo>
                <a:lnTo>
                  <a:pt x="906" y="1424"/>
                </a:lnTo>
                <a:lnTo>
                  <a:pt x="905" y="1424"/>
                </a:lnTo>
                <a:lnTo>
                  <a:pt x="904" y="1423"/>
                </a:lnTo>
                <a:lnTo>
                  <a:pt x="904" y="1422"/>
                </a:lnTo>
                <a:lnTo>
                  <a:pt x="904" y="1421"/>
                </a:lnTo>
                <a:lnTo>
                  <a:pt x="903" y="1421"/>
                </a:lnTo>
                <a:lnTo>
                  <a:pt x="903" y="1422"/>
                </a:lnTo>
                <a:lnTo>
                  <a:pt x="903" y="1423"/>
                </a:lnTo>
                <a:lnTo>
                  <a:pt x="903" y="1424"/>
                </a:lnTo>
                <a:lnTo>
                  <a:pt x="904" y="1426"/>
                </a:lnTo>
                <a:lnTo>
                  <a:pt x="905" y="1426"/>
                </a:lnTo>
                <a:lnTo>
                  <a:pt x="906" y="1427"/>
                </a:lnTo>
                <a:lnTo>
                  <a:pt x="905" y="1428"/>
                </a:lnTo>
                <a:lnTo>
                  <a:pt x="904" y="1429"/>
                </a:lnTo>
                <a:lnTo>
                  <a:pt x="903" y="1429"/>
                </a:lnTo>
                <a:lnTo>
                  <a:pt x="902" y="1428"/>
                </a:lnTo>
                <a:lnTo>
                  <a:pt x="900" y="1427"/>
                </a:lnTo>
                <a:lnTo>
                  <a:pt x="899" y="1426"/>
                </a:lnTo>
                <a:lnTo>
                  <a:pt x="898" y="1426"/>
                </a:lnTo>
                <a:lnTo>
                  <a:pt x="897" y="1426"/>
                </a:lnTo>
                <a:lnTo>
                  <a:pt x="896" y="1427"/>
                </a:lnTo>
                <a:lnTo>
                  <a:pt x="895" y="1428"/>
                </a:lnTo>
                <a:lnTo>
                  <a:pt x="894" y="1428"/>
                </a:lnTo>
                <a:lnTo>
                  <a:pt x="892" y="1428"/>
                </a:lnTo>
                <a:lnTo>
                  <a:pt x="891" y="1428"/>
                </a:lnTo>
                <a:lnTo>
                  <a:pt x="890" y="1429"/>
                </a:lnTo>
                <a:lnTo>
                  <a:pt x="891" y="1430"/>
                </a:lnTo>
                <a:lnTo>
                  <a:pt x="891" y="1431"/>
                </a:lnTo>
                <a:lnTo>
                  <a:pt x="892" y="1432"/>
                </a:lnTo>
                <a:lnTo>
                  <a:pt x="892" y="1433"/>
                </a:lnTo>
                <a:lnTo>
                  <a:pt x="891" y="1433"/>
                </a:lnTo>
                <a:lnTo>
                  <a:pt x="890" y="1433"/>
                </a:lnTo>
                <a:lnTo>
                  <a:pt x="890" y="1434"/>
                </a:lnTo>
                <a:lnTo>
                  <a:pt x="889" y="1435"/>
                </a:lnTo>
                <a:lnTo>
                  <a:pt x="889" y="1434"/>
                </a:lnTo>
                <a:lnTo>
                  <a:pt x="888" y="1434"/>
                </a:lnTo>
                <a:lnTo>
                  <a:pt x="887" y="1435"/>
                </a:lnTo>
                <a:lnTo>
                  <a:pt x="887" y="1436"/>
                </a:lnTo>
                <a:lnTo>
                  <a:pt x="888" y="1437"/>
                </a:lnTo>
                <a:lnTo>
                  <a:pt x="887" y="1438"/>
                </a:lnTo>
                <a:lnTo>
                  <a:pt x="887" y="1439"/>
                </a:lnTo>
                <a:lnTo>
                  <a:pt x="887" y="1440"/>
                </a:lnTo>
                <a:lnTo>
                  <a:pt x="886" y="1440"/>
                </a:lnTo>
                <a:lnTo>
                  <a:pt x="885" y="1440"/>
                </a:lnTo>
                <a:lnTo>
                  <a:pt x="885" y="1441"/>
                </a:lnTo>
                <a:lnTo>
                  <a:pt x="885" y="1442"/>
                </a:lnTo>
                <a:lnTo>
                  <a:pt x="883" y="1444"/>
                </a:lnTo>
                <a:lnTo>
                  <a:pt x="881" y="1445"/>
                </a:lnTo>
                <a:lnTo>
                  <a:pt x="880" y="1447"/>
                </a:lnTo>
                <a:lnTo>
                  <a:pt x="879" y="1447"/>
                </a:lnTo>
                <a:lnTo>
                  <a:pt x="879" y="1448"/>
                </a:lnTo>
                <a:lnTo>
                  <a:pt x="878" y="1447"/>
                </a:lnTo>
                <a:lnTo>
                  <a:pt x="877" y="1447"/>
                </a:lnTo>
                <a:lnTo>
                  <a:pt x="877" y="1448"/>
                </a:lnTo>
                <a:lnTo>
                  <a:pt x="876" y="1448"/>
                </a:lnTo>
                <a:lnTo>
                  <a:pt x="875" y="1448"/>
                </a:lnTo>
                <a:lnTo>
                  <a:pt x="873" y="1448"/>
                </a:lnTo>
                <a:lnTo>
                  <a:pt x="870" y="1445"/>
                </a:lnTo>
                <a:lnTo>
                  <a:pt x="868" y="1443"/>
                </a:lnTo>
                <a:lnTo>
                  <a:pt x="867" y="1442"/>
                </a:lnTo>
                <a:lnTo>
                  <a:pt x="866" y="1442"/>
                </a:lnTo>
                <a:lnTo>
                  <a:pt x="865" y="1442"/>
                </a:lnTo>
                <a:lnTo>
                  <a:pt x="865" y="1443"/>
                </a:lnTo>
                <a:lnTo>
                  <a:pt x="866" y="1444"/>
                </a:lnTo>
                <a:lnTo>
                  <a:pt x="867" y="1445"/>
                </a:lnTo>
                <a:lnTo>
                  <a:pt x="868" y="1447"/>
                </a:lnTo>
                <a:lnTo>
                  <a:pt x="869" y="1448"/>
                </a:lnTo>
                <a:lnTo>
                  <a:pt x="869" y="1450"/>
                </a:lnTo>
                <a:lnTo>
                  <a:pt x="869" y="1451"/>
                </a:lnTo>
                <a:lnTo>
                  <a:pt x="870" y="1452"/>
                </a:lnTo>
                <a:lnTo>
                  <a:pt x="872" y="1451"/>
                </a:lnTo>
                <a:lnTo>
                  <a:pt x="873" y="1451"/>
                </a:lnTo>
                <a:lnTo>
                  <a:pt x="874" y="1451"/>
                </a:lnTo>
                <a:lnTo>
                  <a:pt x="875" y="1452"/>
                </a:lnTo>
                <a:lnTo>
                  <a:pt x="876" y="1452"/>
                </a:lnTo>
                <a:lnTo>
                  <a:pt x="875" y="1452"/>
                </a:lnTo>
                <a:lnTo>
                  <a:pt x="874" y="1453"/>
                </a:lnTo>
                <a:lnTo>
                  <a:pt x="875" y="1454"/>
                </a:lnTo>
                <a:lnTo>
                  <a:pt x="874" y="1455"/>
                </a:lnTo>
                <a:lnTo>
                  <a:pt x="873" y="1456"/>
                </a:lnTo>
                <a:lnTo>
                  <a:pt x="873" y="1457"/>
                </a:lnTo>
                <a:lnTo>
                  <a:pt x="872" y="1458"/>
                </a:lnTo>
                <a:lnTo>
                  <a:pt x="872" y="1459"/>
                </a:lnTo>
                <a:lnTo>
                  <a:pt x="871" y="1460"/>
                </a:lnTo>
                <a:lnTo>
                  <a:pt x="871" y="1461"/>
                </a:lnTo>
                <a:lnTo>
                  <a:pt x="870" y="1461"/>
                </a:lnTo>
                <a:lnTo>
                  <a:pt x="869" y="1461"/>
                </a:lnTo>
                <a:lnTo>
                  <a:pt x="868" y="1460"/>
                </a:lnTo>
                <a:lnTo>
                  <a:pt x="867" y="1460"/>
                </a:lnTo>
                <a:lnTo>
                  <a:pt x="866" y="1460"/>
                </a:lnTo>
                <a:lnTo>
                  <a:pt x="866" y="1461"/>
                </a:lnTo>
                <a:lnTo>
                  <a:pt x="867" y="1462"/>
                </a:lnTo>
                <a:lnTo>
                  <a:pt x="867" y="1463"/>
                </a:lnTo>
                <a:lnTo>
                  <a:pt x="866" y="1463"/>
                </a:lnTo>
                <a:lnTo>
                  <a:pt x="867" y="1463"/>
                </a:lnTo>
                <a:lnTo>
                  <a:pt x="868" y="1464"/>
                </a:lnTo>
                <a:lnTo>
                  <a:pt x="868" y="1465"/>
                </a:lnTo>
                <a:lnTo>
                  <a:pt x="869" y="1465"/>
                </a:lnTo>
                <a:lnTo>
                  <a:pt x="869" y="1466"/>
                </a:lnTo>
                <a:lnTo>
                  <a:pt x="870" y="1466"/>
                </a:lnTo>
                <a:lnTo>
                  <a:pt x="870" y="1467"/>
                </a:lnTo>
                <a:lnTo>
                  <a:pt x="870" y="1468"/>
                </a:lnTo>
                <a:lnTo>
                  <a:pt x="869" y="1469"/>
                </a:lnTo>
                <a:lnTo>
                  <a:pt x="868" y="1469"/>
                </a:lnTo>
                <a:lnTo>
                  <a:pt x="868" y="1470"/>
                </a:lnTo>
                <a:lnTo>
                  <a:pt x="868" y="1471"/>
                </a:lnTo>
                <a:lnTo>
                  <a:pt x="868" y="1472"/>
                </a:lnTo>
                <a:lnTo>
                  <a:pt x="869" y="1472"/>
                </a:lnTo>
                <a:lnTo>
                  <a:pt x="870" y="1472"/>
                </a:lnTo>
                <a:lnTo>
                  <a:pt x="871" y="1472"/>
                </a:lnTo>
                <a:lnTo>
                  <a:pt x="871" y="1473"/>
                </a:lnTo>
                <a:lnTo>
                  <a:pt x="870" y="1473"/>
                </a:lnTo>
                <a:lnTo>
                  <a:pt x="870" y="1474"/>
                </a:lnTo>
                <a:lnTo>
                  <a:pt x="869" y="1474"/>
                </a:lnTo>
                <a:lnTo>
                  <a:pt x="869" y="1476"/>
                </a:lnTo>
                <a:lnTo>
                  <a:pt x="868" y="1479"/>
                </a:lnTo>
                <a:lnTo>
                  <a:pt x="867" y="1479"/>
                </a:lnTo>
                <a:lnTo>
                  <a:pt x="865" y="1478"/>
                </a:lnTo>
                <a:lnTo>
                  <a:pt x="865" y="1476"/>
                </a:lnTo>
                <a:lnTo>
                  <a:pt x="866" y="1475"/>
                </a:lnTo>
                <a:lnTo>
                  <a:pt x="865" y="1474"/>
                </a:lnTo>
                <a:lnTo>
                  <a:pt x="864" y="1474"/>
                </a:lnTo>
                <a:lnTo>
                  <a:pt x="864" y="1475"/>
                </a:lnTo>
                <a:lnTo>
                  <a:pt x="864" y="1476"/>
                </a:lnTo>
                <a:lnTo>
                  <a:pt x="863" y="1475"/>
                </a:lnTo>
                <a:lnTo>
                  <a:pt x="863" y="1476"/>
                </a:lnTo>
                <a:lnTo>
                  <a:pt x="862" y="1476"/>
                </a:lnTo>
                <a:lnTo>
                  <a:pt x="861" y="1476"/>
                </a:lnTo>
                <a:lnTo>
                  <a:pt x="860" y="1476"/>
                </a:lnTo>
                <a:lnTo>
                  <a:pt x="860" y="1478"/>
                </a:lnTo>
                <a:lnTo>
                  <a:pt x="860" y="1479"/>
                </a:lnTo>
                <a:lnTo>
                  <a:pt x="860" y="1480"/>
                </a:lnTo>
                <a:lnTo>
                  <a:pt x="861" y="1480"/>
                </a:lnTo>
                <a:lnTo>
                  <a:pt x="862" y="1480"/>
                </a:lnTo>
                <a:lnTo>
                  <a:pt x="862" y="1479"/>
                </a:lnTo>
                <a:lnTo>
                  <a:pt x="865" y="1479"/>
                </a:lnTo>
                <a:lnTo>
                  <a:pt x="866" y="1480"/>
                </a:lnTo>
                <a:lnTo>
                  <a:pt x="866" y="1481"/>
                </a:lnTo>
                <a:lnTo>
                  <a:pt x="865" y="1481"/>
                </a:lnTo>
                <a:lnTo>
                  <a:pt x="864" y="1481"/>
                </a:lnTo>
                <a:lnTo>
                  <a:pt x="863" y="1481"/>
                </a:lnTo>
                <a:lnTo>
                  <a:pt x="864" y="1482"/>
                </a:lnTo>
                <a:lnTo>
                  <a:pt x="865" y="1482"/>
                </a:lnTo>
                <a:lnTo>
                  <a:pt x="865" y="1483"/>
                </a:lnTo>
                <a:lnTo>
                  <a:pt x="865" y="1485"/>
                </a:lnTo>
                <a:lnTo>
                  <a:pt x="866" y="1486"/>
                </a:lnTo>
                <a:lnTo>
                  <a:pt x="868" y="1487"/>
                </a:lnTo>
                <a:lnTo>
                  <a:pt x="866" y="1488"/>
                </a:lnTo>
                <a:lnTo>
                  <a:pt x="865" y="1489"/>
                </a:lnTo>
                <a:lnTo>
                  <a:pt x="864" y="1490"/>
                </a:lnTo>
                <a:lnTo>
                  <a:pt x="861" y="1489"/>
                </a:lnTo>
                <a:lnTo>
                  <a:pt x="861" y="1487"/>
                </a:lnTo>
                <a:lnTo>
                  <a:pt x="860" y="1487"/>
                </a:lnTo>
                <a:lnTo>
                  <a:pt x="860" y="1488"/>
                </a:lnTo>
                <a:lnTo>
                  <a:pt x="859" y="1489"/>
                </a:lnTo>
                <a:lnTo>
                  <a:pt x="859" y="1490"/>
                </a:lnTo>
                <a:lnTo>
                  <a:pt x="857" y="1490"/>
                </a:lnTo>
                <a:lnTo>
                  <a:pt x="856" y="1490"/>
                </a:lnTo>
                <a:lnTo>
                  <a:pt x="855" y="1490"/>
                </a:lnTo>
                <a:lnTo>
                  <a:pt x="855" y="1489"/>
                </a:lnTo>
                <a:lnTo>
                  <a:pt x="855" y="1490"/>
                </a:lnTo>
                <a:lnTo>
                  <a:pt x="854" y="1491"/>
                </a:lnTo>
                <a:lnTo>
                  <a:pt x="855" y="1491"/>
                </a:lnTo>
                <a:lnTo>
                  <a:pt x="855" y="1492"/>
                </a:lnTo>
                <a:lnTo>
                  <a:pt x="856" y="1491"/>
                </a:lnTo>
                <a:lnTo>
                  <a:pt x="857" y="1491"/>
                </a:lnTo>
                <a:lnTo>
                  <a:pt x="859" y="1491"/>
                </a:lnTo>
                <a:lnTo>
                  <a:pt x="860" y="1491"/>
                </a:lnTo>
                <a:lnTo>
                  <a:pt x="861" y="1491"/>
                </a:lnTo>
                <a:lnTo>
                  <a:pt x="862" y="1492"/>
                </a:lnTo>
                <a:lnTo>
                  <a:pt x="863" y="1492"/>
                </a:lnTo>
                <a:lnTo>
                  <a:pt x="863" y="1494"/>
                </a:lnTo>
                <a:lnTo>
                  <a:pt x="863" y="1495"/>
                </a:lnTo>
                <a:lnTo>
                  <a:pt x="863" y="1496"/>
                </a:lnTo>
                <a:lnTo>
                  <a:pt x="864" y="1497"/>
                </a:lnTo>
                <a:lnTo>
                  <a:pt x="864" y="1498"/>
                </a:lnTo>
                <a:lnTo>
                  <a:pt x="862" y="1498"/>
                </a:lnTo>
                <a:lnTo>
                  <a:pt x="862" y="1499"/>
                </a:lnTo>
                <a:lnTo>
                  <a:pt x="862" y="1501"/>
                </a:lnTo>
                <a:lnTo>
                  <a:pt x="863" y="1502"/>
                </a:lnTo>
                <a:lnTo>
                  <a:pt x="862" y="1503"/>
                </a:lnTo>
                <a:lnTo>
                  <a:pt x="861" y="1502"/>
                </a:lnTo>
                <a:lnTo>
                  <a:pt x="860" y="1501"/>
                </a:lnTo>
                <a:lnTo>
                  <a:pt x="859" y="1501"/>
                </a:lnTo>
                <a:lnTo>
                  <a:pt x="859" y="1502"/>
                </a:lnTo>
                <a:lnTo>
                  <a:pt x="858" y="1503"/>
                </a:lnTo>
                <a:lnTo>
                  <a:pt x="858" y="1505"/>
                </a:lnTo>
                <a:lnTo>
                  <a:pt x="857" y="1506"/>
                </a:lnTo>
                <a:lnTo>
                  <a:pt x="856" y="1506"/>
                </a:lnTo>
                <a:lnTo>
                  <a:pt x="855" y="1507"/>
                </a:lnTo>
                <a:lnTo>
                  <a:pt x="854" y="1507"/>
                </a:lnTo>
                <a:lnTo>
                  <a:pt x="854" y="1509"/>
                </a:lnTo>
                <a:lnTo>
                  <a:pt x="852" y="1510"/>
                </a:lnTo>
                <a:lnTo>
                  <a:pt x="852" y="1511"/>
                </a:lnTo>
                <a:lnTo>
                  <a:pt x="853" y="1511"/>
                </a:lnTo>
                <a:lnTo>
                  <a:pt x="854" y="1510"/>
                </a:lnTo>
                <a:lnTo>
                  <a:pt x="856" y="1509"/>
                </a:lnTo>
                <a:lnTo>
                  <a:pt x="857" y="1511"/>
                </a:lnTo>
                <a:lnTo>
                  <a:pt x="856" y="1512"/>
                </a:lnTo>
                <a:lnTo>
                  <a:pt x="857" y="1512"/>
                </a:lnTo>
                <a:lnTo>
                  <a:pt x="857" y="1513"/>
                </a:lnTo>
                <a:lnTo>
                  <a:pt x="854" y="1513"/>
                </a:lnTo>
                <a:lnTo>
                  <a:pt x="853" y="1513"/>
                </a:lnTo>
                <a:lnTo>
                  <a:pt x="852" y="1513"/>
                </a:lnTo>
                <a:lnTo>
                  <a:pt x="850" y="1512"/>
                </a:lnTo>
                <a:lnTo>
                  <a:pt x="848" y="1512"/>
                </a:lnTo>
                <a:lnTo>
                  <a:pt x="846" y="1512"/>
                </a:lnTo>
                <a:lnTo>
                  <a:pt x="846" y="1513"/>
                </a:lnTo>
                <a:lnTo>
                  <a:pt x="848" y="1513"/>
                </a:lnTo>
                <a:lnTo>
                  <a:pt x="849" y="1514"/>
                </a:lnTo>
                <a:lnTo>
                  <a:pt x="850" y="1514"/>
                </a:lnTo>
                <a:lnTo>
                  <a:pt x="852" y="1515"/>
                </a:lnTo>
                <a:lnTo>
                  <a:pt x="853" y="1515"/>
                </a:lnTo>
                <a:lnTo>
                  <a:pt x="852" y="1516"/>
                </a:lnTo>
                <a:lnTo>
                  <a:pt x="851" y="1517"/>
                </a:lnTo>
                <a:lnTo>
                  <a:pt x="849" y="1517"/>
                </a:lnTo>
                <a:lnTo>
                  <a:pt x="848" y="1517"/>
                </a:lnTo>
                <a:lnTo>
                  <a:pt x="848" y="1518"/>
                </a:lnTo>
                <a:lnTo>
                  <a:pt x="849" y="1518"/>
                </a:lnTo>
                <a:lnTo>
                  <a:pt x="850" y="1519"/>
                </a:lnTo>
                <a:lnTo>
                  <a:pt x="850" y="1520"/>
                </a:lnTo>
                <a:lnTo>
                  <a:pt x="849" y="1520"/>
                </a:lnTo>
                <a:lnTo>
                  <a:pt x="848" y="1521"/>
                </a:lnTo>
                <a:lnTo>
                  <a:pt x="846" y="1522"/>
                </a:lnTo>
                <a:lnTo>
                  <a:pt x="846" y="1523"/>
                </a:lnTo>
                <a:lnTo>
                  <a:pt x="846" y="1524"/>
                </a:lnTo>
                <a:lnTo>
                  <a:pt x="848" y="1523"/>
                </a:lnTo>
                <a:lnTo>
                  <a:pt x="848" y="1524"/>
                </a:lnTo>
                <a:lnTo>
                  <a:pt x="848" y="1525"/>
                </a:lnTo>
                <a:lnTo>
                  <a:pt x="846" y="1525"/>
                </a:lnTo>
                <a:lnTo>
                  <a:pt x="848" y="1526"/>
                </a:lnTo>
                <a:lnTo>
                  <a:pt x="849" y="1529"/>
                </a:lnTo>
                <a:lnTo>
                  <a:pt x="850" y="1531"/>
                </a:lnTo>
                <a:lnTo>
                  <a:pt x="850" y="1532"/>
                </a:lnTo>
                <a:lnTo>
                  <a:pt x="851" y="1532"/>
                </a:lnTo>
                <a:lnTo>
                  <a:pt x="852" y="1533"/>
                </a:lnTo>
                <a:lnTo>
                  <a:pt x="852" y="1532"/>
                </a:lnTo>
                <a:lnTo>
                  <a:pt x="853" y="1532"/>
                </a:lnTo>
                <a:lnTo>
                  <a:pt x="853" y="1533"/>
                </a:lnTo>
                <a:lnTo>
                  <a:pt x="852" y="1534"/>
                </a:lnTo>
                <a:lnTo>
                  <a:pt x="851" y="1535"/>
                </a:lnTo>
                <a:lnTo>
                  <a:pt x="849" y="1533"/>
                </a:lnTo>
                <a:lnTo>
                  <a:pt x="848" y="1531"/>
                </a:lnTo>
                <a:lnTo>
                  <a:pt x="846" y="1530"/>
                </a:lnTo>
                <a:lnTo>
                  <a:pt x="845" y="1529"/>
                </a:lnTo>
                <a:lnTo>
                  <a:pt x="844" y="1529"/>
                </a:lnTo>
                <a:lnTo>
                  <a:pt x="844" y="1530"/>
                </a:lnTo>
                <a:lnTo>
                  <a:pt x="848" y="1533"/>
                </a:lnTo>
                <a:lnTo>
                  <a:pt x="849" y="1535"/>
                </a:lnTo>
                <a:lnTo>
                  <a:pt x="850" y="1536"/>
                </a:lnTo>
                <a:lnTo>
                  <a:pt x="849" y="1536"/>
                </a:lnTo>
                <a:lnTo>
                  <a:pt x="848" y="1535"/>
                </a:lnTo>
                <a:lnTo>
                  <a:pt x="848" y="1536"/>
                </a:lnTo>
                <a:lnTo>
                  <a:pt x="846" y="1536"/>
                </a:lnTo>
                <a:lnTo>
                  <a:pt x="846" y="1539"/>
                </a:lnTo>
                <a:lnTo>
                  <a:pt x="846" y="1541"/>
                </a:lnTo>
                <a:lnTo>
                  <a:pt x="845" y="1541"/>
                </a:lnTo>
                <a:lnTo>
                  <a:pt x="845" y="1542"/>
                </a:lnTo>
                <a:lnTo>
                  <a:pt x="845" y="1543"/>
                </a:lnTo>
                <a:lnTo>
                  <a:pt x="845" y="1544"/>
                </a:lnTo>
                <a:lnTo>
                  <a:pt x="844" y="1545"/>
                </a:lnTo>
                <a:lnTo>
                  <a:pt x="843" y="1546"/>
                </a:lnTo>
                <a:lnTo>
                  <a:pt x="843" y="1547"/>
                </a:lnTo>
                <a:lnTo>
                  <a:pt x="843" y="1549"/>
                </a:lnTo>
                <a:lnTo>
                  <a:pt x="842" y="1550"/>
                </a:lnTo>
                <a:lnTo>
                  <a:pt x="841" y="1551"/>
                </a:lnTo>
                <a:lnTo>
                  <a:pt x="841" y="1552"/>
                </a:lnTo>
                <a:lnTo>
                  <a:pt x="839" y="1552"/>
                </a:lnTo>
                <a:lnTo>
                  <a:pt x="839" y="1551"/>
                </a:lnTo>
                <a:lnTo>
                  <a:pt x="839" y="1550"/>
                </a:lnTo>
                <a:lnTo>
                  <a:pt x="841" y="1548"/>
                </a:lnTo>
                <a:lnTo>
                  <a:pt x="841" y="1547"/>
                </a:lnTo>
                <a:lnTo>
                  <a:pt x="841" y="1545"/>
                </a:lnTo>
                <a:lnTo>
                  <a:pt x="841" y="1544"/>
                </a:lnTo>
                <a:lnTo>
                  <a:pt x="841" y="1541"/>
                </a:lnTo>
                <a:lnTo>
                  <a:pt x="839" y="1543"/>
                </a:lnTo>
                <a:lnTo>
                  <a:pt x="840" y="1543"/>
                </a:lnTo>
                <a:lnTo>
                  <a:pt x="840" y="1544"/>
                </a:lnTo>
                <a:lnTo>
                  <a:pt x="840" y="1545"/>
                </a:lnTo>
                <a:lnTo>
                  <a:pt x="839" y="1547"/>
                </a:lnTo>
                <a:lnTo>
                  <a:pt x="839" y="1548"/>
                </a:lnTo>
                <a:lnTo>
                  <a:pt x="838" y="1548"/>
                </a:lnTo>
                <a:lnTo>
                  <a:pt x="837" y="1551"/>
                </a:lnTo>
                <a:lnTo>
                  <a:pt x="836" y="1551"/>
                </a:lnTo>
                <a:lnTo>
                  <a:pt x="836" y="1550"/>
                </a:lnTo>
                <a:lnTo>
                  <a:pt x="835" y="1547"/>
                </a:lnTo>
                <a:lnTo>
                  <a:pt x="836" y="1545"/>
                </a:lnTo>
                <a:lnTo>
                  <a:pt x="836" y="1544"/>
                </a:lnTo>
                <a:lnTo>
                  <a:pt x="836" y="1543"/>
                </a:lnTo>
                <a:lnTo>
                  <a:pt x="836" y="1542"/>
                </a:lnTo>
                <a:lnTo>
                  <a:pt x="836" y="1539"/>
                </a:lnTo>
                <a:lnTo>
                  <a:pt x="834" y="1536"/>
                </a:lnTo>
                <a:lnTo>
                  <a:pt x="833" y="1537"/>
                </a:lnTo>
                <a:lnTo>
                  <a:pt x="834" y="1538"/>
                </a:lnTo>
                <a:lnTo>
                  <a:pt x="834" y="1541"/>
                </a:lnTo>
                <a:lnTo>
                  <a:pt x="835" y="1542"/>
                </a:lnTo>
                <a:lnTo>
                  <a:pt x="834" y="1543"/>
                </a:lnTo>
                <a:lnTo>
                  <a:pt x="834" y="1544"/>
                </a:lnTo>
                <a:lnTo>
                  <a:pt x="833" y="1544"/>
                </a:lnTo>
                <a:lnTo>
                  <a:pt x="833" y="1545"/>
                </a:lnTo>
                <a:lnTo>
                  <a:pt x="832" y="1546"/>
                </a:lnTo>
                <a:lnTo>
                  <a:pt x="831" y="1547"/>
                </a:lnTo>
                <a:lnTo>
                  <a:pt x="830" y="1548"/>
                </a:lnTo>
                <a:lnTo>
                  <a:pt x="829" y="1548"/>
                </a:lnTo>
                <a:lnTo>
                  <a:pt x="829" y="1549"/>
                </a:lnTo>
                <a:lnTo>
                  <a:pt x="828" y="1549"/>
                </a:lnTo>
                <a:lnTo>
                  <a:pt x="829" y="1550"/>
                </a:lnTo>
                <a:lnTo>
                  <a:pt x="830" y="1550"/>
                </a:lnTo>
                <a:lnTo>
                  <a:pt x="830" y="1549"/>
                </a:lnTo>
                <a:lnTo>
                  <a:pt x="832" y="1548"/>
                </a:lnTo>
                <a:lnTo>
                  <a:pt x="833" y="1551"/>
                </a:lnTo>
                <a:lnTo>
                  <a:pt x="832" y="1551"/>
                </a:lnTo>
                <a:lnTo>
                  <a:pt x="831" y="1552"/>
                </a:lnTo>
                <a:lnTo>
                  <a:pt x="831" y="1553"/>
                </a:lnTo>
                <a:lnTo>
                  <a:pt x="832" y="1554"/>
                </a:lnTo>
                <a:lnTo>
                  <a:pt x="833" y="1554"/>
                </a:lnTo>
                <a:lnTo>
                  <a:pt x="834" y="1554"/>
                </a:lnTo>
                <a:lnTo>
                  <a:pt x="835" y="1554"/>
                </a:lnTo>
                <a:lnTo>
                  <a:pt x="835" y="1555"/>
                </a:lnTo>
                <a:lnTo>
                  <a:pt x="835" y="1556"/>
                </a:lnTo>
                <a:lnTo>
                  <a:pt x="834" y="1557"/>
                </a:lnTo>
                <a:lnTo>
                  <a:pt x="834" y="1558"/>
                </a:lnTo>
                <a:lnTo>
                  <a:pt x="833" y="1559"/>
                </a:lnTo>
                <a:lnTo>
                  <a:pt x="832" y="1560"/>
                </a:lnTo>
                <a:lnTo>
                  <a:pt x="831" y="1560"/>
                </a:lnTo>
                <a:lnTo>
                  <a:pt x="831" y="1563"/>
                </a:lnTo>
                <a:lnTo>
                  <a:pt x="830" y="1564"/>
                </a:lnTo>
                <a:lnTo>
                  <a:pt x="830" y="1565"/>
                </a:lnTo>
                <a:lnTo>
                  <a:pt x="829" y="1565"/>
                </a:lnTo>
                <a:lnTo>
                  <a:pt x="829" y="1566"/>
                </a:lnTo>
                <a:lnTo>
                  <a:pt x="828" y="1566"/>
                </a:lnTo>
                <a:lnTo>
                  <a:pt x="827" y="1566"/>
                </a:lnTo>
                <a:lnTo>
                  <a:pt x="827" y="1565"/>
                </a:lnTo>
                <a:lnTo>
                  <a:pt x="826" y="1564"/>
                </a:lnTo>
                <a:lnTo>
                  <a:pt x="826" y="1565"/>
                </a:lnTo>
                <a:lnTo>
                  <a:pt x="826" y="1566"/>
                </a:lnTo>
                <a:lnTo>
                  <a:pt x="826" y="1567"/>
                </a:lnTo>
                <a:lnTo>
                  <a:pt x="825" y="1567"/>
                </a:lnTo>
                <a:lnTo>
                  <a:pt x="825" y="1568"/>
                </a:lnTo>
                <a:lnTo>
                  <a:pt x="826" y="1568"/>
                </a:lnTo>
                <a:lnTo>
                  <a:pt x="826" y="1569"/>
                </a:lnTo>
                <a:lnTo>
                  <a:pt x="826" y="1568"/>
                </a:lnTo>
                <a:lnTo>
                  <a:pt x="827" y="1567"/>
                </a:lnTo>
                <a:lnTo>
                  <a:pt x="828" y="1567"/>
                </a:lnTo>
                <a:lnTo>
                  <a:pt x="829" y="1567"/>
                </a:lnTo>
                <a:lnTo>
                  <a:pt x="828" y="1570"/>
                </a:lnTo>
                <a:lnTo>
                  <a:pt x="828" y="1572"/>
                </a:lnTo>
                <a:lnTo>
                  <a:pt x="828" y="1573"/>
                </a:lnTo>
                <a:lnTo>
                  <a:pt x="827" y="1573"/>
                </a:lnTo>
                <a:lnTo>
                  <a:pt x="827" y="1574"/>
                </a:lnTo>
                <a:lnTo>
                  <a:pt x="826" y="1573"/>
                </a:lnTo>
                <a:lnTo>
                  <a:pt x="826" y="1572"/>
                </a:lnTo>
                <a:lnTo>
                  <a:pt x="825" y="1570"/>
                </a:lnTo>
                <a:lnTo>
                  <a:pt x="825" y="1569"/>
                </a:lnTo>
                <a:lnTo>
                  <a:pt x="825" y="1570"/>
                </a:lnTo>
                <a:lnTo>
                  <a:pt x="824" y="1570"/>
                </a:lnTo>
                <a:lnTo>
                  <a:pt x="824" y="1572"/>
                </a:lnTo>
                <a:lnTo>
                  <a:pt x="825" y="1572"/>
                </a:lnTo>
                <a:lnTo>
                  <a:pt x="825" y="1574"/>
                </a:lnTo>
                <a:lnTo>
                  <a:pt x="825" y="1575"/>
                </a:lnTo>
                <a:lnTo>
                  <a:pt x="825" y="1576"/>
                </a:lnTo>
                <a:lnTo>
                  <a:pt x="824" y="1576"/>
                </a:lnTo>
                <a:lnTo>
                  <a:pt x="823" y="1577"/>
                </a:lnTo>
                <a:lnTo>
                  <a:pt x="823" y="1578"/>
                </a:lnTo>
                <a:lnTo>
                  <a:pt x="822" y="1578"/>
                </a:lnTo>
                <a:lnTo>
                  <a:pt x="821" y="1578"/>
                </a:lnTo>
                <a:lnTo>
                  <a:pt x="821" y="1577"/>
                </a:lnTo>
                <a:lnTo>
                  <a:pt x="822" y="1576"/>
                </a:lnTo>
                <a:lnTo>
                  <a:pt x="822" y="1575"/>
                </a:lnTo>
                <a:lnTo>
                  <a:pt x="822" y="1574"/>
                </a:lnTo>
                <a:lnTo>
                  <a:pt x="821" y="1574"/>
                </a:lnTo>
                <a:lnTo>
                  <a:pt x="820" y="1574"/>
                </a:lnTo>
                <a:lnTo>
                  <a:pt x="821" y="1575"/>
                </a:lnTo>
                <a:lnTo>
                  <a:pt x="820" y="1575"/>
                </a:lnTo>
                <a:lnTo>
                  <a:pt x="820" y="1576"/>
                </a:lnTo>
                <a:lnTo>
                  <a:pt x="820" y="1575"/>
                </a:lnTo>
                <a:lnTo>
                  <a:pt x="819" y="1575"/>
                </a:lnTo>
                <a:lnTo>
                  <a:pt x="818" y="1575"/>
                </a:lnTo>
                <a:lnTo>
                  <a:pt x="818" y="1576"/>
                </a:lnTo>
                <a:lnTo>
                  <a:pt x="819" y="1576"/>
                </a:lnTo>
                <a:lnTo>
                  <a:pt x="819" y="1577"/>
                </a:lnTo>
                <a:lnTo>
                  <a:pt x="820" y="1578"/>
                </a:lnTo>
                <a:lnTo>
                  <a:pt x="819" y="1578"/>
                </a:lnTo>
                <a:lnTo>
                  <a:pt x="819" y="1579"/>
                </a:lnTo>
                <a:lnTo>
                  <a:pt x="819" y="1580"/>
                </a:lnTo>
                <a:lnTo>
                  <a:pt x="818" y="1580"/>
                </a:lnTo>
                <a:lnTo>
                  <a:pt x="817" y="1580"/>
                </a:lnTo>
                <a:lnTo>
                  <a:pt x="814" y="1579"/>
                </a:lnTo>
                <a:lnTo>
                  <a:pt x="813" y="1577"/>
                </a:lnTo>
                <a:lnTo>
                  <a:pt x="812" y="1577"/>
                </a:lnTo>
                <a:lnTo>
                  <a:pt x="810" y="1577"/>
                </a:lnTo>
                <a:lnTo>
                  <a:pt x="810" y="1576"/>
                </a:lnTo>
                <a:lnTo>
                  <a:pt x="812" y="1575"/>
                </a:lnTo>
                <a:lnTo>
                  <a:pt x="812" y="1574"/>
                </a:lnTo>
                <a:lnTo>
                  <a:pt x="812" y="1572"/>
                </a:lnTo>
                <a:lnTo>
                  <a:pt x="812" y="1570"/>
                </a:lnTo>
                <a:lnTo>
                  <a:pt x="812" y="1569"/>
                </a:lnTo>
                <a:lnTo>
                  <a:pt x="810" y="1569"/>
                </a:lnTo>
                <a:lnTo>
                  <a:pt x="809" y="1573"/>
                </a:lnTo>
                <a:lnTo>
                  <a:pt x="808" y="1572"/>
                </a:lnTo>
                <a:lnTo>
                  <a:pt x="808" y="1573"/>
                </a:lnTo>
                <a:lnTo>
                  <a:pt x="808" y="1574"/>
                </a:lnTo>
                <a:lnTo>
                  <a:pt x="808" y="1575"/>
                </a:lnTo>
                <a:lnTo>
                  <a:pt x="808" y="1577"/>
                </a:lnTo>
                <a:lnTo>
                  <a:pt x="807" y="1578"/>
                </a:lnTo>
                <a:lnTo>
                  <a:pt x="808" y="1578"/>
                </a:lnTo>
                <a:lnTo>
                  <a:pt x="809" y="1578"/>
                </a:lnTo>
                <a:lnTo>
                  <a:pt x="812" y="1581"/>
                </a:lnTo>
                <a:lnTo>
                  <a:pt x="813" y="1581"/>
                </a:lnTo>
                <a:lnTo>
                  <a:pt x="814" y="1581"/>
                </a:lnTo>
                <a:lnTo>
                  <a:pt x="815" y="1581"/>
                </a:lnTo>
                <a:lnTo>
                  <a:pt x="815" y="1582"/>
                </a:lnTo>
                <a:lnTo>
                  <a:pt x="814" y="1583"/>
                </a:lnTo>
                <a:lnTo>
                  <a:pt x="812" y="1584"/>
                </a:lnTo>
                <a:lnTo>
                  <a:pt x="809" y="1584"/>
                </a:lnTo>
                <a:lnTo>
                  <a:pt x="807" y="1583"/>
                </a:lnTo>
                <a:lnTo>
                  <a:pt x="805" y="1581"/>
                </a:lnTo>
                <a:lnTo>
                  <a:pt x="802" y="1581"/>
                </a:lnTo>
                <a:lnTo>
                  <a:pt x="801" y="1580"/>
                </a:lnTo>
                <a:lnTo>
                  <a:pt x="801" y="1579"/>
                </a:lnTo>
                <a:lnTo>
                  <a:pt x="801" y="1578"/>
                </a:lnTo>
                <a:lnTo>
                  <a:pt x="801" y="1577"/>
                </a:lnTo>
                <a:lnTo>
                  <a:pt x="800" y="1576"/>
                </a:lnTo>
                <a:lnTo>
                  <a:pt x="800" y="1575"/>
                </a:lnTo>
                <a:lnTo>
                  <a:pt x="800" y="1576"/>
                </a:lnTo>
                <a:lnTo>
                  <a:pt x="800" y="1579"/>
                </a:lnTo>
                <a:lnTo>
                  <a:pt x="799" y="1580"/>
                </a:lnTo>
                <a:lnTo>
                  <a:pt x="798" y="1581"/>
                </a:lnTo>
                <a:lnTo>
                  <a:pt x="796" y="1581"/>
                </a:lnTo>
                <a:lnTo>
                  <a:pt x="795" y="1579"/>
                </a:lnTo>
                <a:lnTo>
                  <a:pt x="792" y="1575"/>
                </a:lnTo>
                <a:lnTo>
                  <a:pt x="791" y="1573"/>
                </a:lnTo>
                <a:lnTo>
                  <a:pt x="789" y="1570"/>
                </a:lnTo>
                <a:lnTo>
                  <a:pt x="788" y="1570"/>
                </a:lnTo>
                <a:lnTo>
                  <a:pt x="788" y="1569"/>
                </a:lnTo>
                <a:lnTo>
                  <a:pt x="788" y="1568"/>
                </a:lnTo>
                <a:lnTo>
                  <a:pt x="788" y="1567"/>
                </a:lnTo>
                <a:lnTo>
                  <a:pt x="786" y="1567"/>
                </a:lnTo>
                <a:lnTo>
                  <a:pt x="785" y="1567"/>
                </a:lnTo>
                <a:lnTo>
                  <a:pt x="785" y="1568"/>
                </a:lnTo>
                <a:lnTo>
                  <a:pt x="784" y="1569"/>
                </a:lnTo>
                <a:lnTo>
                  <a:pt x="785" y="1569"/>
                </a:lnTo>
                <a:lnTo>
                  <a:pt x="786" y="1572"/>
                </a:lnTo>
                <a:lnTo>
                  <a:pt x="787" y="1572"/>
                </a:lnTo>
                <a:lnTo>
                  <a:pt x="788" y="1573"/>
                </a:lnTo>
                <a:lnTo>
                  <a:pt x="789" y="1574"/>
                </a:lnTo>
                <a:lnTo>
                  <a:pt x="789" y="1575"/>
                </a:lnTo>
                <a:lnTo>
                  <a:pt x="790" y="1576"/>
                </a:lnTo>
                <a:lnTo>
                  <a:pt x="792" y="1577"/>
                </a:lnTo>
                <a:lnTo>
                  <a:pt x="793" y="1578"/>
                </a:lnTo>
                <a:lnTo>
                  <a:pt x="793" y="1579"/>
                </a:lnTo>
                <a:lnTo>
                  <a:pt x="792" y="1581"/>
                </a:lnTo>
                <a:lnTo>
                  <a:pt x="791" y="1581"/>
                </a:lnTo>
                <a:lnTo>
                  <a:pt x="790" y="1582"/>
                </a:lnTo>
                <a:lnTo>
                  <a:pt x="788" y="1583"/>
                </a:lnTo>
                <a:lnTo>
                  <a:pt x="787" y="1583"/>
                </a:lnTo>
                <a:lnTo>
                  <a:pt x="787" y="1585"/>
                </a:lnTo>
                <a:lnTo>
                  <a:pt x="788" y="1585"/>
                </a:lnTo>
                <a:lnTo>
                  <a:pt x="790" y="1583"/>
                </a:lnTo>
                <a:lnTo>
                  <a:pt x="794" y="1582"/>
                </a:lnTo>
                <a:lnTo>
                  <a:pt x="795" y="1583"/>
                </a:lnTo>
                <a:lnTo>
                  <a:pt x="796" y="1583"/>
                </a:lnTo>
                <a:lnTo>
                  <a:pt x="797" y="1583"/>
                </a:lnTo>
                <a:lnTo>
                  <a:pt x="798" y="1583"/>
                </a:lnTo>
                <a:lnTo>
                  <a:pt x="798" y="1584"/>
                </a:lnTo>
                <a:lnTo>
                  <a:pt x="797" y="1585"/>
                </a:lnTo>
                <a:lnTo>
                  <a:pt x="792" y="1587"/>
                </a:lnTo>
                <a:lnTo>
                  <a:pt x="791" y="1588"/>
                </a:lnTo>
                <a:lnTo>
                  <a:pt x="792" y="1588"/>
                </a:lnTo>
                <a:lnTo>
                  <a:pt x="794" y="1587"/>
                </a:lnTo>
                <a:lnTo>
                  <a:pt x="795" y="1587"/>
                </a:lnTo>
                <a:lnTo>
                  <a:pt x="796" y="1587"/>
                </a:lnTo>
                <a:lnTo>
                  <a:pt x="796" y="1590"/>
                </a:lnTo>
                <a:lnTo>
                  <a:pt x="798" y="1593"/>
                </a:lnTo>
                <a:lnTo>
                  <a:pt x="798" y="1594"/>
                </a:lnTo>
                <a:lnTo>
                  <a:pt x="797" y="1594"/>
                </a:lnTo>
                <a:lnTo>
                  <a:pt x="797" y="1595"/>
                </a:lnTo>
                <a:lnTo>
                  <a:pt x="797" y="1596"/>
                </a:lnTo>
                <a:lnTo>
                  <a:pt x="796" y="1596"/>
                </a:lnTo>
                <a:lnTo>
                  <a:pt x="796" y="1595"/>
                </a:lnTo>
                <a:lnTo>
                  <a:pt x="795" y="1595"/>
                </a:lnTo>
                <a:lnTo>
                  <a:pt x="795" y="1593"/>
                </a:lnTo>
                <a:lnTo>
                  <a:pt x="794" y="1591"/>
                </a:lnTo>
                <a:lnTo>
                  <a:pt x="794" y="1590"/>
                </a:lnTo>
                <a:lnTo>
                  <a:pt x="793" y="1589"/>
                </a:lnTo>
                <a:lnTo>
                  <a:pt x="791" y="1589"/>
                </a:lnTo>
                <a:lnTo>
                  <a:pt x="790" y="1589"/>
                </a:lnTo>
                <a:lnTo>
                  <a:pt x="790" y="1590"/>
                </a:lnTo>
                <a:lnTo>
                  <a:pt x="791" y="1590"/>
                </a:lnTo>
                <a:lnTo>
                  <a:pt x="792" y="1590"/>
                </a:lnTo>
                <a:lnTo>
                  <a:pt x="793" y="1591"/>
                </a:lnTo>
                <a:lnTo>
                  <a:pt x="794" y="1594"/>
                </a:lnTo>
                <a:lnTo>
                  <a:pt x="794" y="1595"/>
                </a:lnTo>
                <a:lnTo>
                  <a:pt x="793" y="1596"/>
                </a:lnTo>
                <a:lnTo>
                  <a:pt x="792" y="1596"/>
                </a:lnTo>
                <a:lnTo>
                  <a:pt x="789" y="1594"/>
                </a:lnTo>
                <a:lnTo>
                  <a:pt x="787" y="1594"/>
                </a:lnTo>
                <a:lnTo>
                  <a:pt x="787" y="1595"/>
                </a:lnTo>
                <a:lnTo>
                  <a:pt x="786" y="1596"/>
                </a:lnTo>
                <a:lnTo>
                  <a:pt x="785" y="1597"/>
                </a:lnTo>
                <a:lnTo>
                  <a:pt x="784" y="1598"/>
                </a:lnTo>
                <a:lnTo>
                  <a:pt x="784" y="1599"/>
                </a:lnTo>
                <a:lnTo>
                  <a:pt x="785" y="1599"/>
                </a:lnTo>
                <a:lnTo>
                  <a:pt x="785" y="1598"/>
                </a:lnTo>
                <a:lnTo>
                  <a:pt x="786" y="1598"/>
                </a:lnTo>
                <a:lnTo>
                  <a:pt x="786" y="1597"/>
                </a:lnTo>
                <a:lnTo>
                  <a:pt x="787" y="1597"/>
                </a:lnTo>
                <a:lnTo>
                  <a:pt x="790" y="1598"/>
                </a:lnTo>
                <a:lnTo>
                  <a:pt x="791" y="1598"/>
                </a:lnTo>
                <a:lnTo>
                  <a:pt x="792" y="1599"/>
                </a:lnTo>
                <a:lnTo>
                  <a:pt x="792" y="1600"/>
                </a:lnTo>
                <a:lnTo>
                  <a:pt x="791" y="1600"/>
                </a:lnTo>
                <a:lnTo>
                  <a:pt x="790" y="1600"/>
                </a:lnTo>
                <a:lnTo>
                  <a:pt x="788" y="1600"/>
                </a:lnTo>
                <a:lnTo>
                  <a:pt x="787" y="1599"/>
                </a:lnTo>
                <a:lnTo>
                  <a:pt x="786" y="1599"/>
                </a:lnTo>
                <a:lnTo>
                  <a:pt x="786" y="1600"/>
                </a:lnTo>
                <a:lnTo>
                  <a:pt x="786" y="1601"/>
                </a:lnTo>
                <a:lnTo>
                  <a:pt x="785" y="1601"/>
                </a:lnTo>
                <a:lnTo>
                  <a:pt x="784" y="1601"/>
                </a:lnTo>
                <a:lnTo>
                  <a:pt x="783" y="1601"/>
                </a:lnTo>
                <a:lnTo>
                  <a:pt x="782" y="1601"/>
                </a:lnTo>
                <a:lnTo>
                  <a:pt x="782" y="1603"/>
                </a:lnTo>
                <a:lnTo>
                  <a:pt x="783" y="1603"/>
                </a:lnTo>
                <a:lnTo>
                  <a:pt x="785" y="1601"/>
                </a:lnTo>
                <a:lnTo>
                  <a:pt x="786" y="1601"/>
                </a:lnTo>
                <a:lnTo>
                  <a:pt x="786" y="1603"/>
                </a:lnTo>
                <a:lnTo>
                  <a:pt x="788" y="1603"/>
                </a:lnTo>
                <a:lnTo>
                  <a:pt x="787" y="1604"/>
                </a:lnTo>
                <a:lnTo>
                  <a:pt x="786" y="1605"/>
                </a:lnTo>
                <a:lnTo>
                  <a:pt x="786" y="1606"/>
                </a:lnTo>
                <a:lnTo>
                  <a:pt x="786" y="1607"/>
                </a:lnTo>
                <a:lnTo>
                  <a:pt x="785" y="1609"/>
                </a:lnTo>
                <a:lnTo>
                  <a:pt x="785" y="1610"/>
                </a:lnTo>
                <a:lnTo>
                  <a:pt x="784" y="1610"/>
                </a:lnTo>
                <a:lnTo>
                  <a:pt x="783" y="1610"/>
                </a:lnTo>
                <a:lnTo>
                  <a:pt x="782" y="1611"/>
                </a:lnTo>
                <a:lnTo>
                  <a:pt x="781" y="1611"/>
                </a:lnTo>
                <a:lnTo>
                  <a:pt x="781" y="1612"/>
                </a:lnTo>
                <a:lnTo>
                  <a:pt x="782" y="1612"/>
                </a:lnTo>
                <a:lnTo>
                  <a:pt x="781" y="1614"/>
                </a:lnTo>
                <a:lnTo>
                  <a:pt x="780" y="1615"/>
                </a:lnTo>
                <a:lnTo>
                  <a:pt x="780" y="1614"/>
                </a:lnTo>
                <a:lnTo>
                  <a:pt x="779" y="1614"/>
                </a:lnTo>
                <a:lnTo>
                  <a:pt x="779" y="1613"/>
                </a:lnTo>
                <a:lnTo>
                  <a:pt x="779" y="1612"/>
                </a:lnTo>
                <a:lnTo>
                  <a:pt x="778" y="1612"/>
                </a:lnTo>
                <a:lnTo>
                  <a:pt x="777" y="1614"/>
                </a:lnTo>
                <a:lnTo>
                  <a:pt x="776" y="1614"/>
                </a:lnTo>
                <a:lnTo>
                  <a:pt x="774" y="1614"/>
                </a:lnTo>
                <a:lnTo>
                  <a:pt x="776" y="1612"/>
                </a:lnTo>
                <a:lnTo>
                  <a:pt x="776" y="1611"/>
                </a:lnTo>
                <a:lnTo>
                  <a:pt x="776" y="1610"/>
                </a:lnTo>
                <a:lnTo>
                  <a:pt x="774" y="1610"/>
                </a:lnTo>
                <a:lnTo>
                  <a:pt x="774" y="1613"/>
                </a:lnTo>
                <a:lnTo>
                  <a:pt x="773" y="1613"/>
                </a:lnTo>
                <a:lnTo>
                  <a:pt x="772" y="1613"/>
                </a:lnTo>
                <a:lnTo>
                  <a:pt x="772" y="1612"/>
                </a:lnTo>
                <a:lnTo>
                  <a:pt x="773" y="1608"/>
                </a:lnTo>
                <a:lnTo>
                  <a:pt x="772" y="1609"/>
                </a:lnTo>
                <a:lnTo>
                  <a:pt x="771" y="1610"/>
                </a:lnTo>
                <a:lnTo>
                  <a:pt x="770" y="1610"/>
                </a:lnTo>
                <a:lnTo>
                  <a:pt x="769" y="1610"/>
                </a:lnTo>
                <a:lnTo>
                  <a:pt x="770" y="1611"/>
                </a:lnTo>
                <a:lnTo>
                  <a:pt x="771" y="1611"/>
                </a:lnTo>
                <a:lnTo>
                  <a:pt x="771" y="1612"/>
                </a:lnTo>
                <a:lnTo>
                  <a:pt x="771" y="1613"/>
                </a:lnTo>
                <a:lnTo>
                  <a:pt x="771" y="1614"/>
                </a:lnTo>
                <a:lnTo>
                  <a:pt x="771" y="1615"/>
                </a:lnTo>
                <a:lnTo>
                  <a:pt x="771" y="1616"/>
                </a:lnTo>
                <a:lnTo>
                  <a:pt x="770" y="1616"/>
                </a:lnTo>
                <a:lnTo>
                  <a:pt x="769" y="1616"/>
                </a:lnTo>
                <a:lnTo>
                  <a:pt x="768" y="1606"/>
                </a:lnTo>
                <a:lnTo>
                  <a:pt x="768" y="1605"/>
                </a:lnTo>
                <a:lnTo>
                  <a:pt x="768" y="1604"/>
                </a:lnTo>
                <a:lnTo>
                  <a:pt x="770" y="1603"/>
                </a:lnTo>
                <a:lnTo>
                  <a:pt x="770" y="1601"/>
                </a:lnTo>
                <a:lnTo>
                  <a:pt x="769" y="1600"/>
                </a:lnTo>
                <a:lnTo>
                  <a:pt x="768" y="1601"/>
                </a:lnTo>
                <a:lnTo>
                  <a:pt x="767" y="1603"/>
                </a:lnTo>
                <a:lnTo>
                  <a:pt x="766" y="1603"/>
                </a:lnTo>
                <a:lnTo>
                  <a:pt x="765" y="1603"/>
                </a:lnTo>
                <a:lnTo>
                  <a:pt x="764" y="1603"/>
                </a:lnTo>
                <a:lnTo>
                  <a:pt x="762" y="1601"/>
                </a:lnTo>
                <a:lnTo>
                  <a:pt x="761" y="1601"/>
                </a:lnTo>
                <a:lnTo>
                  <a:pt x="760" y="1600"/>
                </a:lnTo>
                <a:lnTo>
                  <a:pt x="759" y="1601"/>
                </a:lnTo>
                <a:lnTo>
                  <a:pt x="758" y="1601"/>
                </a:lnTo>
                <a:lnTo>
                  <a:pt x="759" y="1603"/>
                </a:lnTo>
                <a:lnTo>
                  <a:pt x="760" y="1604"/>
                </a:lnTo>
                <a:lnTo>
                  <a:pt x="761" y="1604"/>
                </a:lnTo>
                <a:lnTo>
                  <a:pt x="762" y="1604"/>
                </a:lnTo>
                <a:lnTo>
                  <a:pt x="764" y="1605"/>
                </a:lnTo>
                <a:lnTo>
                  <a:pt x="765" y="1605"/>
                </a:lnTo>
                <a:lnTo>
                  <a:pt x="765" y="1608"/>
                </a:lnTo>
                <a:lnTo>
                  <a:pt x="765" y="1609"/>
                </a:lnTo>
                <a:lnTo>
                  <a:pt x="764" y="1610"/>
                </a:lnTo>
                <a:lnTo>
                  <a:pt x="764" y="1611"/>
                </a:lnTo>
                <a:lnTo>
                  <a:pt x="763" y="1611"/>
                </a:lnTo>
                <a:lnTo>
                  <a:pt x="761" y="1613"/>
                </a:lnTo>
                <a:lnTo>
                  <a:pt x="757" y="1615"/>
                </a:lnTo>
                <a:lnTo>
                  <a:pt x="756" y="1615"/>
                </a:lnTo>
                <a:lnTo>
                  <a:pt x="755" y="1616"/>
                </a:lnTo>
                <a:lnTo>
                  <a:pt x="754" y="1615"/>
                </a:lnTo>
                <a:lnTo>
                  <a:pt x="753" y="1615"/>
                </a:lnTo>
                <a:lnTo>
                  <a:pt x="750" y="1617"/>
                </a:lnTo>
                <a:lnTo>
                  <a:pt x="751" y="1618"/>
                </a:lnTo>
                <a:lnTo>
                  <a:pt x="752" y="1618"/>
                </a:lnTo>
                <a:lnTo>
                  <a:pt x="752" y="1617"/>
                </a:lnTo>
                <a:lnTo>
                  <a:pt x="752" y="1616"/>
                </a:lnTo>
                <a:lnTo>
                  <a:pt x="753" y="1616"/>
                </a:lnTo>
                <a:lnTo>
                  <a:pt x="753" y="1617"/>
                </a:lnTo>
                <a:lnTo>
                  <a:pt x="753" y="1619"/>
                </a:lnTo>
                <a:lnTo>
                  <a:pt x="752" y="1621"/>
                </a:lnTo>
                <a:lnTo>
                  <a:pt x="751" y="1622"/>
                </a:lnTo>
                <a:lnTo>
                  <a:pt x="749" y="1623"/>
                </a:lnTo>
                <a:lnTo>
                  <a:pt x="748" y="1624"/>
                </a:lnTo>
                <a:lnTo>
                  <a:pt x="748" y="1625"/>
                </a:lnTo>
                <a:lnTo>
                  <a:pt x="747" y="1625"/>
                </a:lnTo>
                <a:lnTo>
                  <a:pt x="747" y="1624"/>
                </a:lnTo>
                <a:lnTo>
                  <a:pt x="746" y="1624"/>
                </a:lnTo>
                <a:lnTo>
                  <a:pt x="746" y="1625"/>
                </a:lnTo>
                <a:lnTo>
                  <a:pt x="746" y="1624"/>
                </a:lnTo>
                <a:lnTo>
                  <a:pt x="746" y="1623"/>
                </a:lnTo>
                <a:lnTo>
                  <a:pt x="748" y="1622"/>
                </a:lnTo>
                <a:lnTo>
                  <a:pt x="749" y="1621"/>
                </a:lnTo>
                <a:lnTo>
                  <a:pt x="750" y="1620"/>
                </a:lnTo>
                <a:lnTo>
                  <a:pt x="751" y="1620"/>
                </a:lnTo>
                <a:lnTo>
                  <a:pt x="750" y="1620"/>
                </a:lnTo>
                <a:lnTo>
                  <a:pt x="749" y="1620"/>
                </a:lnTo>
                <a:lnTo>
                  <a:pt x="749" y="1621"/>
                </a:lnTo>
                <a:lnTo>
                  <a:pt x="747" y="1621"/>
                </a:lnTo>
                <a:lnTo>
                  <a:pt x="746" y="1621"/>
                </a:lnTo>
                <a:lnTo>
                  <a:pt x="746" y="1619"/>
                </a:lnTo>
                <a:lnTo>
                  <a:pt x="745" y="1617"/>
                </a:lnTo>
                <a:lnTo>
                  <a:pt x="745" y="1616"/>
                </a:lnTo>
                <a:lnTo>
                  <a:pt x="744" y="1616"/>
                </a:lnTo>
                <a:lnTo>
                  <a:pt x="743" y="1615"/>
                </a:lnTo>
                <a:lnTo>
                  <a:pt x="744" y="1615"/>
                </a:lnTo>
                <a:lnTo>
                  <a:pt x="744" y="1613"/>
                </a:lnTo>
                <a:lnTo>
                  <a:pt x="744" y="1612"/>
                </a:lnTo>
                <a:lnTo>
                  <a:pt x="745" y="1611"/>
                </a:lnTo>
                <a:lnTo>
                  <a:pt x="745" y="1608"/>
                </a:lnTo>
                <a:lnTo>
                  <a:pt x="745" y="1604"/>
                </a:lnTo>
                <a:lnTo>
                  <a:pt x="745" y="1603"/>
                </a:lnTo>
                <a:lnTo>
                  <a:pt x="745" y="1601"/>
                </a:lnTo>
                <a:lnTo>
                  <a:pt x="744" y="1603"/>
                </a:lnTo>
                <a:lnTo>
                  <a:pt x="744" y="1605"/>
                </a:lnTo>
                <a:lnTo>
                  <a:pt x="743" y="1608"/>
                </a:lnTo>
                <a:lnTo>
                  <a:pt x="744" y="1611"/>
                </a:lnTo>
                <a:lnTo>
                  <a:pt x="743" y="1611"/>
                </a:lnTo>
                <a:lnTo>
                  <a:pt x="742" y="1610"/>
                </a:lnTo>
                <a:lnTo>
                  <a:pt x="741" y="1608"/>
                </a:lnTo>
                <a:lnTo>
                  <a:pt x="738" y="1604"/>
                </a:lnTo>
                <a:lnTo>
                  <a:pt x="737" y="1601"/>
                </a:lnTo>
                <a:lnTo>
                  <a:pt x="736" y="1598"/>
                </a:lnTo>
                <a:lnTo>
                  <a:pt x="736" y="1599"/>
                </a:lnTo>
                <a:lnTo>
                  <a:pt x="736" y="1601"/>
                </a:lnTo>
                <a:lnTo>
                  <a:pt x="737" y="1603"/>
                </a:lnTo>
                <a:lnTo>
                  <a:pt x="738" y="1604"/>
                </a:lnTo>
                <a:lnTo>
                  <a:pt x="738" y="1608"/>
                </a:lnTo>
                <a:lnTo>
                  <a:pt x="740" y="1609"/>
                </a:lnTo>
                <a:lnTo>
                  <a:pt x="740" y="1610"/>
                </a:lnTo>
                <a:lnTo>
                  <a:pt x="742" y="1612"/>
                </a:lnTo>
                <a:lnTo>
                  <a:pt x="742" y="1613"/>
                </a:lnTo>
                <a:lnTo>
                  <a:pt x="741" y="1614"/>
                </a:lnTo>
                <a:lnTo>
                  <a:pt x="740" y="1614"/>
                </a:lnTo>
                <a:lnTo>
                  <a:pt x="740" y="1615"/>
                </a:lnTo>
                <a:lnTo>
                  <a:pt x="742" y="1615"/>
                </a:lnTo>
                <a:lnTo>
                  <a:pt x="742" y="1616"/>
                </a:lnTo>
                <a:lnTo>
                  <a:pt x="743" y="1620"/>
                </a:lnTo>
                <a:lnTo>
                  <a:pt x="742" y="1620"/>
                </a:lnTo>
                <a:lnTo>
                  <a:pt x="741" y="1620"/>
                </a:lnTo>
                <a:lnTo>
                  <a:pt x="738" y="1619"/>
                </a:lnTo>
                <a:lnTo>
                  <a:pt x="737" y="1619"/>
                </a:lnTo>
                <a:lnTo>
                  <a:pt x="736" y="1618"/>
                </a:lnTo>
                <a:lnTo>
                  <a:pt x="735" y="1617"/>
                </a:lnTo>
                <a:lnTo>
                  <a:pt x="734" y="1617"/>
                </a:lnTo>
                <a:lnTo>
                  <a:pt x="733" y="1616"/>
                </a:lnTo>
                <a:lnTo>
                  <a:pt x="732" y="1616"/>
                </a:lnTo>
                <a:lnTo>
                  <a:pt x="732" y="1615"/>
                </a:lnTo>
                <a:lnTo>
                  <a:pt x="731" y="1614"/>
                </a:lnTo>
                <a:lnTo>
                  <a:pt x="731" y="1613"/>
                </a:lnTo>
                <a:lnTo>
                  <a:pt x="730" y="1611"/>
                </a:lnTo>
                <a:lnTo>
                  <a:pt x="729" y="1611"/>
                </a:lnTo>
                <a:lnTo>
                  <a:pt x="729" y="1612"/>
                </a:lnTo>
                <a:lnTo>
                  <a:pt x="730" y="1612"/>
                </a:lnTo>
                <a:lnTo>
                  <a:pt x="730" y="1613"/>
                </a:lnTo>
                <a:lnTo>
                  <a:pt x="730" y="1614"/>
                </a:lnTo>
                <a:lnTo>
                  <a:pt x="731" y="1615"/>
                </a:lnTo>
                <a:lnTo>
                  <a:pt x="732" y="1617"/>
                </a:lnTo>
                <a:lnTo>
                  <a:pt x="735" y="1618"/>
                </a:lnTo>
                <a:lnTo>
                  <a:pt x="736" y="1619"/>
                </a:lnTo>
                <a:lnTo>
                  <a:pt x="737" y="1619"/>
                </a:lnTo>
                <a:lnTo>
                  <a:pt x="741" y="1621"/>
                </a:lnTo>
                <a:lnTo>
                  <a:pt x="741" y="1622"/>
                </a:lnTo>
                <a:lnTo>
                  <a:pt x="743" y="1622"/>
                </a:lnTo>
                <a:lnTo>
                  <a:pt x="744" y="1622"/>
                </a:lnTo>
                <a:lnTo>
                  <a:pt x="744" y="1623"/>
                </a:lnTo>
                <a:lnTo>
                  <a:pt x="744" y="1624"/>
                </a:lnTo>
                <a:lnTo>
                  <a:pt x="744" y="1627"/>
                </a:lnTo>
                <a:lnTo>
                  <a:pt x="743" y="1627"/>
                </a:lnTo>
                <a:lnTo>
                  <a:pt x="743" y="1628"/>
                </a:lnTo>
                <a:lnTo>
                  <a:pt x="742" y="1628"/>
                </a:lnTo>
                <a:lnTo>
                  <a:pt x="741" y="1628"/>
                </a:lnTo>
                <a:lnTo>
                  <a:pt x="741" y="1627"/>
                </a:lnTo>
                <a:lnTo>
                  <a:pt x="740" y="1627"/>
                </a:lnTo>
                <a:lnTo>
                  <a:pt x="738" y="1626"/>
                </a:lnTo>
                <a:lnTo>
                  <a:pt x="737" y="1626"/>
                </a:lnTo>
                <a:lnTo>
                  <a:pt x="736" y="1625"/>
                </a:lnTo>
                <a:lnTo>
                  <a:pt x="735" y="1625"/>
                </a:lnTo>
                <a:lnTo>
                  <a:pt x="735" y="1626"/>
                </a:lnTo>
                <a:lnTo>
                  <a:pt x="736" y="1626"/>
                </a:lnTo>
                <a:lnTo>
                  <a:pt x="737" y="1626"/>
                </a:lnTo>
                <a:lnTo>
                  <a:pt x="738" y="1627"/>
                </a:lnTo>
                <a:lnTo>
                  <a:pt x="740" y="1628"/>
                </a:lnTo>
                <a:lnTo>
                  <a:pt x="741" y="1630"/>
                </a:lnTo>
                <a:lnTo>
                  <a:pt x="740" y="1631"/>
                </a:lnTo>
                <a:lnTo>
                  <a:pt x="738" y="1631"/>
                </a:lnTo>
                <a:lnTo>
                  <a:pt x="738" y="1630"/>
                </a:lnTo>
                <a:lnTo>
                  <a:pt x="733" y="1626"/>
                </a:lnTo>
                <a:lnTo>
                  <a:pt x="732" y="1624"/>
                </a:lnTo>
                <a:lnTo>
                  <a:pt x="731" y="1624"/>
                </a:lnTo>
                <a:lnTo>
                  <a:pt x="730" y="1623"/>
                </a:lnTo>
                <a:lnTo>
                  <a:pt x="729" y="1622"/>
                </a:lnTo>
                <a:lnTo>
                  <a:pt x="727" y="1621"/>
                </a:lnTo>
                <a:lnTo>
                  <a:pt x="727" y="1620"/>
                </a:lnTo>
                <a:lnTo>
                  <a:pt x="726" y="1619"/>
                </a:lnTo>
                <a:lnTo>
                  <a:pt x="725" y="1619"/>
                </a:lnTo>
                <a:lnTo>
                  <a:pt x="722" y="1617"/>
                </a:lnTo>
                <a:lnTo>
                  <a:pt x="722" y="1616"/>
                </a:lnTo>
                <a:lnTo>
                  <a:pt x="721" y="1617"/>
                </a:lnTo>
                <a:lnTo>
                  <a:pt x="721" y="1619"/>
                </a:lnTo>
                <a:lnTo>
                  <a:pt x="720" y="1619"/>
                </a:lnTo>
                <a:lnTo>
                  <a:pt x="719" y="1620"/>
                </a:lnTo>
                <a:lnTo>
                  <a:pt x="718" y="1621"/>
                </a:lnTo>
                <a:lnTo>
                  <a:pt x="717" y="1622"/>
                </a:lnTo>
                <a:lnTo>
                  <a:pt x="717" y="1621"/>
                </a:lnTo>
                <a:lnTo>
                  <a:pt x="717" y="1620"/>
                </a:lnTo>
                <a:lnTo>
                  <a:pt x="718" y="1618"/>
                </a:lnTo>
                <a:lnTo>
                  <a:pt x="719" y="1617"/>
                </a:lnTo>
                <a:lnTo>
                  <a:pt x="720" y="1616"/>
                </a:lnTo>
                <a:lnTo>
                  <a:pt x="720" y="1615"/>
                </a:lnTo>
                <a:lnTo>
                  <a:pt x="721" y="1614"/>
                </a:lnTo>
                <a:lnTo>
                  <a:pt x="722" y="1612"/>
                </a:lnTo>
                <a:lnTo>
                  <a:pt x="721" y="1613"/>
                </a:lnTo>
                <a:lnTo>
                  <a:pt x="720" y="1613"/>
                </a:lnTo>
                <a:lnTo>
                  <a:pt x="719" y="1614"/>
                </a:lnTo>
                <a:lnTo>
                  <a:pt x="718" y="1614"/>
                </a:lnTo>
                <a:lnTo>
                  <a:pt x="718" y="1613"/>
                </a:lnTo>
                <a:lnTo>
                  <a:pt x="718" y="1611"/>
                </a:lnTo>
                <a:lnTo>
                  <a:pt x="719" y="1610"/>
                </a:lnTo>
                <a:lnTo>
                  <a:pt x="719" y="1609"/>
                </a:lnTo>
                <a:lnTo>
                  <a:pt x="720" y="1608"/>
                </a:lnTo>
                <a:lnTo>
                  <a:pt x="719" y="1609"/>
                </a:lnTo>
                <a:lnTo>
                  <a:pt x="718" y="1609"/>
                </a:lnTo>
                <a:lnTo>
                  <a:pt x="718" y="1607"/>
                </a:lnTo>
                <a:lnTo>
                  <a:pt x="719" y="1606"/>
                </a:lnTo>
                <a:lnTo>
                  <a:pt x="720" y="1605"/>
                </a:lnTo>
                <a:lnTo>
                  <a:pt x="721" y="1605"/>
                </a:lnTo>
                <a:lnTo>
                  <a:pt x="722" y="1605"/>
                </a:lnTo>
                <a:lnTo>
                  <a:pt x="722" y="1604"/>
                </a:lnTo>
                <a:lnTo>
                  <a:pt x="722" y="1603"/>
                </a:lnTo>
                <a:lnTo>
                  <a:pt x="723" y="1601"/>
                </a:lnTo>
                <a:lnTo>
                  <a:pt x="723" y="1600"/>
                </a:lnTo>
                <a:lnTo>
                  <a:pt x="724" y="1599"/>
                </a:lnTo>
                <a:lnTo>
                  <a:pt x="725" y="1599"/>
                </a:lnTo>
                <a:lnTo>
                  <a:pt x="726" y="1599"/>
                </a:lnTo>
                <a:lnTo>
                  <a:pt x="726" y="1598"/>
                </a:lnTo>
                <a:lnTo>
                  <a:pt x="725" y="1597"/>
                </a:lnTo>
                <a:lnTo>
                  <a:pt x="725" y="1596"/>
                </a:lnTo>
                <a:lnTo>
                  <a:pt x="726" y="1595"/>
                </a:lnTo>
                <a:lnTo>
                  <a:pt x="726" y="1594"/>
                </a:lnTo>
                <a:lnTo>
                  <a:pt x="727" y="1593"/>
                </a:lnTo>
                <a:lnTo>
                  <a:pt x="727" y="1592"/>
                </a:lnTo>
                <a:lnTo>
                  <a:pt x="728" y="1591"/>
                </a:lnTo>
                <a:lnTo>
                  <a:pt x="729" y="1590"/>
                </a:lnTo>
                <a:lnTo>
                  <a:pt x="730" y="1589"/>
                </a:lnTo>
                <a:lnTo>
                  <a:pt x="731" y="1587"/>
                </a:lnTo>
                <a:lnTo>
                  <a:pt x="734" y="1584"/>
                </a:lnTo>
                <a:lnTo>
                  <a:pt x="734" y="1583"/>
                </a:lnTo>
                <a:lnTo>
                  <a:pt x="735" y="1584"/>
                </a:lnTo>
                <a:lnTo>
                  <a:pt x="736" y="1584"/>
                </a:lnTo>
                <a:lnTo>
                  <a:pt x="740" y="1582"/>
                </a:lnTo>
                <a:lnTo>
                  <a:pt x="742" y="1581"/>
                </a:lnTo>
                <a:lnTo>
                  <a:pt x="743" y="1581"/>
                </a:lnTo>
                <a:lnTo>
                  <a:pt x="744" y="1581"/>
                </a:lnTo>
                <a:lnTo>
                  <a:pt x="745" y="1581"/>
                </a:lnTo>
                <a:lnTo>
                  <a:pt x="746" y="1581"/>
                </a:lnTo>
                <a:lnTo>
                  <a:pt x="747" y="1580"/>
                </a:lnTo>
                <a:lnTo>
                  <a:pt x="748" y="1579"/>
                </a:lnTo>
                <a:lnTo>
                  <a:pt x="749" y="1578"/>
                </a:lnTo>
                <a:lnTo>
                  <a:pt x="749" y="1577"/>
                </a:lnTo>
                <a:lnTo>
                  <a:pt x="749" y="1576"/>
                </a:lnTo>
                <a:lnTo>
                  <a:pt x="748" y="1575"/>
                </a:lnTo>
                <a:lnTo>
                  <a:pt x="747" y="1575"/>
                </a:lnTo>
                <a:lnTo>
                  <a:pt x="746" y="1575"/>
                </a:lnTo>
                <a:lnTo>
                  <a:pt x="745" y="1576"/>
                </a:lnTo>
                <a:lnTo>
                  <a:pt x="743" y="1578"/>
                </a:lnTo>
                <a:lnTo>
                  <a:pt x="742" y="1578"/>
                </a:lnTo>
                <a:lnTo>
                  <a:pt x="738" y="1578"/>
                </a:lnTo>
                <a:lnTo>
                  <a:pt x="735" y="1580"/>
                </a:lnTo>
                <a:lnTo>
                  <a:pt x="734" y="1580"/>
                </a:lnTo>
                <a:lnTo>
                  <a:pt x="733" y="1580"/>
                </a:lnTo>
                <a:lnTo>
                  <a:pt x="731" y="1581"/>
                </a:lnTo>
                <a:lnTo>
                  <a:pt x="730" y="1581"/>
                </a:lnTo>
                <a:lnTo>
                  <a:pt x="730" y="1580"/>
                </a:lnTo>
                <a:lnTo>
                  <a:pt x="729" y="1580"/>
                </a:lnTo>
                <a:lnTo>
                  <a:pt x="729" y="1579"/>
                </a:lnTo>
                <a:lnTo>
                  <a:pt x="728" y="1579"/>
                </a:lnTo>
                <a:lnTo>
                  <a:pt x="727" y="1580"/>
                </a:lnTo>
                <a:lnTo>
                  <a:pt x="726" y="1580"/>
                </a:lnTo>
                <a:lnTo>
                  <a:pt x="725" y="1581"/>
                </a:lnTo>
                <a:lnTo>
                  <a:pt x="724" y="1581"/>
                </a:lnTo>
                <a:lnTo>
                  <a:pt x="722" y="1581"/>
                </a:lnTo>
                <a:lnTo>
                  <a:pt x="721" y="1580"/>
                </a:lnTo>
                <a:lnTo>
                  <a:pt x="719" y="1578"/>
                </a:lnTo>
                <a:lnTo>
                  <a:pt x="717" y="1578"/>
                </a:lnTo>
                <a:lnTo>
                  <a:pt x="716" y="1576"/>
                </a:lnTo>
                <a:lnTo>
                  <a:pt x="715" y="1575"/>
                </a:lnTo>
                <a:lnTo>
                  <a:pt x="715" y="1574"/>
                </a:lnTo>
                <a:lnTo>
                  <a:pt x="715" y="1572"/>
                </a:lnTo>
                <a:lnTo>
                  <a:pt x="714" y="1572"/>
                </a:lnTo>
                <a:lnTo>
                  <a:pt x="714" y="1574"/>
                </a:lnTo>
                <a:lnTo>
                  <a:pt x="714" y="1577"/>
                </a:lnTo>
                <a:lnTo>
                  <a:pt x="713" y="1577"/>
                </a:lnTo>
                <a:lnTo>
                  <a:pt x="712" y="1577"/>
                </a:lnTo>
                <a:lnTo>
                  <a:pt x="712" y="1576"/>
                </a:lnTo>
                <a:lnTo>
                  <a:pt x="711" y="1576"/>
                </a:lnTo>
                <a:lnTo>
                  <a:pt x="711" y="1577"/>
                </a:lnTo>
                <a:lnTo>
                  <a:pt x="710" y="1577"/>
                </a:lnTo>
                <a:lnTo>
                  <a:pt x="710" y="1575"/>
                </a:lnTo>
                <a:lnTo>
                  <a:pt x="709" y="1575"/>
                </a:lnTo>
                <a:lnTo>
                  <a:pt x="709" y="1576"/>
                </a:lnTo>
                <a:lnTo>
                  <a:pt x="709" y="1577"/>
                </a:lnTo>
                <a:lnTo>
                  <a:pt x="708" y="1577"/>
                </a:lnTo>
                <a:lnTo>
                  <a:pt x="706" y="1576"/>
                </a:lnTo>
                <a:lnTo>
                  <a:pt x="705" y="1577"/>
                </a:lnTo>
                <a:lnTo>
                  <a:pt x="704" y="1577"/>
                </a:lnTo>
                <a:lnTo>
                  <a:pt x="704" y="1578"/>
                </a:lnTo>
                <a:lnTo>
                  <a:pt x="704" y="1579"/>
                </a:lnTo>
                <a:lnTo>
                  <a:pt x="704" y="1580"/>
                </a:lnTo>
                <a:lnTo>
                  <a:pt x="705" y="1580"/>
                </a:lnTo>
                <a:lnTo>
                  <a:pt x="705" y="1581"/>
                </a:lnTo>
                <a:lnTo>
                  <a:pt x="706" y="1581"/>
                </a:lnTo>
                <a:lnTo>
                  <a:pt x="710" y="1581"/>
                </a:lnTo>
                <a:lnTo>
                  <a:pt x="712" y="1582"/>
                </a:lnTo>
                <a:lnTo>
                  <a:pt x="715" y="1582"/>
                </a:lnTo>
                <a:lnTo>
                  <a:pt x="715" y="1583"/>
                </a:lnTo>
                <a:lnTo>
                  <a:pt x="717" y="1583"/>
                </a:lnTo>
                <a:lnTo>
                  <a:pt x="719" y="1584"/>
                </a:lnTo>
                <a:lnTo>
                  <a:pt x="718" y="1584"/>
                </a:lnTo>
                <a:lnTo>
                  <a:pt x="718" y="1585"/>
                </a:lnTo>
                <a:lnTo>
                  <a:pt x="719" y="1585"/>
                </a:lnTo>
                <a:lnTo>
                  <a:pt x="719" y="1586"/>
                </a:lnTo>
                <a:lnTo>
                  <a:pt x="720" y="1586"/>
                </a:lnTo>
                <a:lnTo>
                  <a:pt x="720" y="1587"/>
                </a:lnTo>
                <a:lnTo>
                  <a:pt x="719" y="1588"/>
                </a:lnTo>
                <a:lnTo>
                  <a:pt x="718" y="1589"/>
                </a:lnTo>
                <a:lnTo>
                  <a:pt x="716" y="1591"/>
                </a:lnTo>
                <a:lnTo>
                  <a:pt x="716" y="1587"/>
                </a:lnTo>
                <a:lnTo>
                  <a:pt x="715" y="1588"/>
                </a:lnTo>
                <a:lnTo>
                  <a:pt x="714" y="1588"/>
                </a:lnTo>
                <a:lnTo>
                  <a:pt x="713" y="1587"/>
                </a:lnTo>
                <a:lnTo>
                  <a:pt x="713" y="1588"/>
                </a:lnTo>
                <a:lnTo>
                  <a:pt x="713" y="1589"/>
                </a:lnTo>
                <a:lnTo>
                  <a:pt x="711" y="1588"/>
                </a:lnTo>
                <a:lnTo>
                  <a:pt x="710" y="1588"/>
                </a:lnTo>
                <a:lnTo>
                  <a:pt x="710" y="1589"/>
                </a:lnTo>
                <a:lnTo>
                  <a:pt x="710" y="1590"/>
                </a:lnTo>
                <a:lnTo>
                  <a:pt x="711" y="1591"/>
                </a:lnTo>
                <a:lnTo>
                  <a:pt x="712" y="1591"/>
                </a:lnTo>
                <a:lnTo>
                  <a:pt x="713" y="1592"/>
                </a:lnTo>
                <a:lnTo>
                  <a:pt x="714" y="1592"/>
                </a:lnTo>
                <a:lnTo>
                  <a:pt x="715" y="1592"/>
                </a:lnTo>
                <a:lnTo>
                  <a:pt x="715" y="1593"/>
                </a:lnTo>
                <a:lnTo>
                  <a:pt x="714" y="1593"/>
                </a:lnTo>
                <a:lnTo>
                  <a:pt x="715" y="1594"/>
                </a:lnTo>
                <a:lnTo>
                  <a:pt x="715" y="1595"/>
                </a:lnTo>
                <a:lnTo>
                  <a:pt x="714" y="1596"/>
                </a:lnTo>
                <a:lnTo>
                  <a:pt x="713" y="1596"/>
                </a:lnTo>
                <a:lnTo>
                  <a:pt x="712" y="1598"/>
                </a:lnTo>
                <a:lnTo>
                  <a:pt x="711" y="1600"/>
                </a:lnTo>
                <a:lnTo>
                  <a:pt x="711" y="1601"/>
                </a:lnTo>
                <a:lnTo>
                  <a:pt x="710" y="1601"/>
                </a:lnTo>
                <a:lnTo>
                  <a:pt x="709" y="1601"/>
                </a:lnTo>
                <a:lnTo>
                  <a:pt x="708" y="1603"/>
                </a:lnTo>
                <a:lnTo>
                  <a:pt x="707" y="1603"/>
                </a:lnTo>
                <a:lnTo>
                  <a:pt x="706" y="1603"/>
                </a:lnTo>
                <a:lnTo>
                  <a:pt x="706" y="1601"/>
                </a:lnTo>
                <a:lnTo>
                  <a:pt x="707" y="1600"/>
                </a:lnTo>
                <a:lnTo>
                  <a:pt x="706" y="1600"/>
                </a:lnTo>
                <a:lnTo>
                  <a:pt x="705" y="1601"/>
                </a:lnTo>
                <a:lnTo>
                  <a:pt x="705" y="1603"/>
                </a:lnTo>
                <a:lnTo>
                  <a:pt x="706" y="1604"/>
                </a:lnTo>
                <a:lnTo>
                  <a:pt x="707" y="1604"/>
                </a:lnTo>
                <a:lnTo>
                  <a:pt x="708" y="1604"/>
                </a:lnTo>
                <a:lnTo>
                  <a:pt x="711" y="1603"/>
                </a:lnTo>
                <a:lnTo>
                  <a:pt x="711" y="1604"/>
                </a:lnTo>
                <a:lnTo>
                  <a:pt x="712" y="1604"/>
                </a:lnTo>
                <a:lnTo>
                  <a:pt x="712" y="1606"/>
                </a:lnTo>
                <a:lnTo>
                  <a:pt x="712" y="1607"/>
                </a:lnTo>
                <a:lnTo>
                  <a:pt x="711" y="1607"/>
                </a:lnTo>
                <a:lnTo>
                  <a:pt x="710" y="1607"/>
                </a:lnTo>
                <a:lnTo>
                  <a:pt x="711" y="1608"/>
                </a:lnTo>
                <a:lnTo>
                  <a:pt x="711" y="1609"/>
                </a:lnTo>
                <a:lnTo>
                  <a:pt x="711" y="1610"/>
                </a:lnTo>
                <a:lnTo>
                  <a:pt x="711" y="1612"/>
                </a:lnTo>
                <a:lnTo>
                  <a:pt x="712" y="1613"/>
                </a:lnTo>
                <a:lnTo>
                  <a:pt x="712" y="1617"/>
                </a:lnTo>
                <a:lnTo>
                  <a:pt x="710" y="1618"/>
                </a:lnTo>
                <a:lnTo>
                  <a:pt x="709" y="1618"/>
                </a:lnTo>
                <a:lnTo>
                  <a:pt x="709" y="1617"/>
                </a:lnTo>
                <a:lnTo>
                  <a:pt x="709" y="1616"/>
                </a:lnTo>
                <a:lnTo>
                  <a:pt x="709" y="1614"/>
                </a:lnTo>
                <a:lnTo>
                  <a:pt x="708" y="1614"/>
                </a:lnTo>
                <a:lnTo>
                  <a:pt x="708" y="1615"/>
                </a:lnTo>
                <a:lnTo>
                  <a:pt x="708" y="1616"/>
                </a:lnTo>
                <a:lnTo>
                  <a:pt x="707" y="1616"/>
                </a:lnTo>
                <a:lnTo>
                  <a:pt x="707" y="1614"/>
                </a:lnTo>
                <a:lnTo>
                  <a:pt x="706" y="1614"/>
                </a:lnTo>
                <a:lnTo>
                  <a:pt x="706" y="1615"/>
                </a:lnTo>
                <a:lnTo>
                  <a:pt x="705" y="1614"/>
                </a:lnTo>
                <a:lnTo>
                  <a:pt x="704" y="1614"/>
                </a:lnTo>
                <a:lnTo>
                  <a:pt x="704" y="1615"/>
                </a:lnTo>
                <a:lnTo>
                  <a:pt x="704" y="1616"/>
                </a:lnTo>
                <a:lnTo>
                  <a:pt x="705" y="1616"/>
                </a:lnTo>
                <a:lnTo>
                  <a:pt x="706" y="1617"/>
                </a:lnTo>
                <a:lnTo>
                  <a:pt x="706" y="1619"/>
                </a:lnTo>
                <a:lnTo>
                  <a:pt x="706" y="1620"/>
                </a:lnTo>
                <a:lnTo>
                  <a:pt x="705" y="1620"/>
                </a:lnTo>
                <a:lnTo>
                  <a:pt x="704" y="1620"/>
                </a:lnTo>
                <a:lnTo>
                  <a:pt x="702" y="1619"/>
                </a:lnTo>
                <a:lnTo>
                  <a:pt x="701" y="1619"/>
                </a:lnTo>
                <a:lnTo>
                  <a:pt x="700" y="1620"/>
                </a:lnTo>
                <a:lnTo>
                  <a:pt x="699" y="1619"/>
                </a:lnTo>
                <a:lnTo>
                  <a:pt x="699" y="1616"/>
                </a:lnTo>
                <a:lnTo>
                  <a:pt x="698" y="1615"/>
                </a:lnTo>
                <a:lnTo>
                  <a:pt x="697" y="1612"/>
                </a:lnTo>
                <a:lnTo>
                  <a:pt x="696" y="1611"/>
                </a:lnTo>
                <a:lnTo>
                  <a:pt x="696" y="1610"/>
                </a:lnTo>
                <a:lnTo>
                  <a:pt x="696" y="1609"/>
                </a:lnTo>
                <a:lnTo>
                  <a:pt x="695" y="1609"/>
                </a:lnTo>
                <a:lnTo>
                  <a:pt x="694" y="1610"/>
                </a:lnTo>
                <a:lnTo>
                  <a:pt x="693" y="1611"/>
                </a:lnTo>
                <a:lnTo>
                  <a:pt x="694" y="1612"/>
                </a:lnTo>
                <a:lnTo>
                  <a:pt x="694" y="1614"/>
                </a:lnTo>
                <a:lnTo>
                  <a:pt x="694" y="1615"/>
                </a:lnTo>
                <a:lnTo>
                  <a:pt x="694" y="1616"/>
                </a:lnTo>
                <a:lnTo>
                  <a:pt x="694" y="1617"/>
                </a:lnTo>
                <a:lnTo>
                  <a:pt x="694" y="1619"/>
                </a:lnTo>
                <a:lnTo>
                  <a:pt x="695" y="1619"/>
                </a:lnTo>
                <a:lnTo>
                  <a:pt x="697" y="1621"/>
                </a:lnTo>
                <a:lnTo>
                  <a:pt x="700" y="1624"/>
                </a:lnTo>
                <a:lnTo>
                  <a:pt x="701" y="1625"/>
                </a:lnTo>
                <a:lnTo>
                  <a:pt x="702" y="1626"/>
                </a:lnTo>
                <a:lnTo>
                  <a:pt x="704" y="1626"/>
                </a:lnTo>
                <a:lnTo>
                  <a:pt x="706" y="1626"/>
                </a:lnTo>
                <a:lnTo>
                  <a:pt x="707" y="1628"/>
                </a:lnTo>
                <a:lnTo>
                  <a:pt x="708" y="1628"/>
                </a:lnTo>
                <a:lnTo>
                  <a:pt x="709" y="1629"/>
                </a:lnTo>
                <a:lnTo>
                  <a:pt x="709" y="1630"/>
                </a:lnTo>
                <a:lnTo>
                  <a:pt x="708" y="1631"/>
                </a:lnTo>
                <a:lnTo>
                  <a:pt x="707" y="1631"/>
                </a:lnTo>
                <a:lnTo>
                  <a:pt x="706" y="1630"/>
                </a:lnTo>
                <a:lnTo>
                  <a:pt x="705" y="1630"/>
                </a:lnTo>
                <a:lnTo>
                  <a:pt x="705" y="1632"/>
                </a:lnTo>
                <a:lnTo>
                  <a:pt x="706" y="1632"/>
                </a:lnTo>
                <a:lnTo>
                  <a:pt x="706" y="1633"/>
                </a:lnTo>
                <a:lnTo>
                  <a:pt x="706" y="1635"/>
                </a:lnTo>
                <a:lnTo>
                  <a:pt x="707" y="1635"/>
                </a:lnTo>
                <a:lnTo>
                  <a:pt x="706" y="1637"/>
                </a:lnTo>
                <a:lnTo>
                  <a:pt x="706" y="1639"/>
                </a:lnTo>
                <a:lnTo>
                  <a:pt x="705" y="1639"/>
                </a:lnTo>
                <a:lnTo>
                  <a:pt x="704" y="1638"/>
                </a:lnTo>
                <a:lnTo>
                  <a:pt x="702" y="1638"/>
                </a:lnTo>
                <a:lnTo>
                  <a:pt x="702" y="1639"/>
                </a:lnTo>
                <a:lnTo>
                  <a:pt x="704" y="1640"/>
                </a:lnTo>
                <a:lnTo>
                  <a:pt x="706" y="1640"/>
                </a:lnTo>
                <a:lnTo>
                  <a:pt x="705" y="1642"/>
                </a:lnTo>
                <a:lnTo>
                  <a:pt x="705" y="1643"/>
                </a:lnTo>
                <a:lnTo>
                  <a:pt x="704" y="1643"/>
                </a:lnTo>
                <a:lnTo>
                  <a:pt x="702" y="1644"/>
                </a:lnTo>
                <a:lnTo>
                  <a:pt x="701" y="1644"/>
                </a:lnTo>
                <a:lnTo>
                  <a:pt x="700" y="1644"/>
                </a:lnTo>
                <a:lnTo>
                  <a:pt x="700" y="1642"/>
                </a:lnTo>
                <a:lnTo>
                  <a:pt x="698" y="1642"/>
                </a:lnTo>
                <a:lnTo>
                  <a:pt x="697" y="1644"/>
                </a:lnTo>
                <a:lnTo>
                  <a:pt x="697" y="1645"/>
                </a:lnTo>
                <a:lnTo>
                  <a:pt x="696" y="1646"/>
                </a:lnTo>
                <a:lnTo>
                  <a:pt x="695" y="1647"/>
                </a:lnTo>
                <a:lnTo>
                  <a:pt x="694" y="1647"/>
                </a:lnTo>
                <a:lnTo>
                  <a:pt x="694" y="1648"/>
                </a:lnTo>
                <a:lnTo>
                  <a:pt x="694" y="1647"/>
                </a:lnTo>
                <a:lnTo>
                  <a:pt x="694" y="1646"/>
                </a:lnTo>
                <a:lnTo>
                  <a:pt x="693" y="1638"/>
                </a:lnTo>
                <a:lnTo>
                  <a:pt x="693" y="1637"/>
                </a:lnTo>
                <a:lnTo>
                  <a:pt x="692" y="1637"/>
                </a:lnTo>
                <a:lnTo>
                  <a:pt x="692" y="1638"/>
                </a:lnTo>
                <a:lnTo>
                  <a:pt x="693" y="1641"/>
                </a:lnTo>
                <a:lnTo>
                  <a:pt x="692" y="1642"/>
                </a:lnTo>
                <a:lnTo>
                  <a:pt x="692" y="1645"/>
                </a:lnTo>
                <a:lnTo>
                  <a:pt x="691" y="1645"/>
                </a:lnTo>
                <a:lnTo>
                  <a:pt x="690" y="1643"/>
                </a:lnTo>
                <a:lnTo>
                  <a:pt x="691" y="1641"/>
                </a:lnTo>
                <a:lnTo>
                  <a:pt x="690" y="1640"/>
                </a:lnTo>
                <a:lnTo>
                  <a:pt x="689" y="1640"/>
                </a:lnTo>
                <a:lnTo>
                  <a:pt x="689" y="1641"/>
                </a:lnTo>
                <a:lnTo>
                  <a:pt x="689" y="1642"/>
                </a:lnTo>
                <a:lnTo>
                  <a:pt x="688" y="1642"/>
                </a:lnTo>
                <a:lnTo>
                  <a:pt x="687" y="1642"/>
                </a:lnTo>
                <a:lnTo>
                  <a:pt x="686" y="1641"/>
                </a:lnTo>
                <a:lnTo>
                  <a:pt x="685" y="1638"/>
                </a:lnTo>
                <a:lnTo>
                  <a:pt x="684" y="1638"/>
                </a:lnTo>
                <a:lnTo>
                  <a:pt x="684" y="1640"/>
                </a:lnTo>
                <a:lnTo>
                  <a:pt x="683" y="1641"/>
                </a:lnTo>
                <a:lnTo>
                  <a:pt x="684" y="1641"/>
                </a:lnTo>
                <a:lnTo>
                  <a:pt x="684" y="1643"/>
                </a:lnTo>
                <a:lnTo>
                  <a:pt x="684" y="1644"/>
                </a:lnTo>
                <a:lnTo>
                  <a:pt x="685" y="1644"/>
                </a:lnTo>
                <a:lnTo>
                  <a:pt x="686" y="1644"/>
                </a:lnTo>
                <a:lnTo>
                  <a:pt x="688" y="1645"/>
                </a:lnTo>
                <a:lnTo>
                  <a:pt x="689" y="1644"/>
                </a:lnTo>
                <a:lnTo>
                  <a:pt x="690" y="1644"/>
                </a:lnTo>
                <a:lnTo>
                  <a:pt x="690" y="1645"/>
                </a:lnTo>
                <a:lnTo>
                  <a:pt x="689" y="1647"/>
                </a:lnTo>
                <a:lnTo>
                  <a:pt x="690" y="1649"/>
                </a:lnTo>
                <a:lnTo>
                  <a:pt x="690" y="1650"/>
                </a:lnTo>
                <a:lnTo>
                  <a:pt x="689" y="1650"/>
                </a:lnTo>
                <a:lnTo>
                  <a:pt x="688" y="1648"/>
                </a:lnTo>
                <a:lnTo>
                  <a:pt x="686" y="1648"/>
                </a:lnTo>
                <a:lnTo>
                  <a:pt x="685" y="1649"/>
                </a:lnTo>
                <a:lnTo>
                  <a:pt x="684" y="1648"/>
                </a:lnTo>
                <a:lnTo>
                  <a:pt x="683" y="1647"/>
                </a:lnTo>
                <a:lnTo>
                  <a:pt x="682" y="1646"/>
                </a:lnTo>
                <a:lnTo>
                  <a:pt x="681" y="1646"/>
                </a:lnTo>
                <a:lnTo>
                  <a:pt x="681" y="1647"/>
                </a:lnTo>
                <a:lnTo>
                  <a:pt x="680" y="1647"/>
                </a:lnTo>
                <a:lnTo>
                  <a:pt x="680" y="1648"/>
                </a:lnTo>
                <a:lnTo>
                  <a:pt x="680" y="1650"/>
                </a:lnTo>
                <a:lnTo>
                  <a:pt x="679" y="1650"/>
                </a:lnTo>
                <a:lnTo>
                  <a:pt x="678" y="1650"/>
                </a:lnTo>
                <a:lnTo>
                  <a:pt x="677" y="1650"/>
                </a:lnTo>
                <a:lnTo>
                  <a:pt x="677" y="1651"/>
                </a:lnTo>
                <a:lnTo>
                  <a:pt x="677" y="1652"/>
                </a:lnTo>
                <a:lnTo>
                  <a:pt x="678" y="1652"/>
                </a:lnTo>
                <a:lnTo>
                  <a:pt x="678" y="1653"/>
                </a:lnTo>
                <a:lnTo>
                  <a:pt x="678" y="1654"/>
                </a:lnTo>
                <a:lnTo>
                  <a:pt x="677" y="1654"/>
                </a:lnTo>
                <a:lnTo>
                  <a:pt x="677" y="1653"/>
                </a:lnTo>
                <a:lnTo>
                  <a:pt x="676" y="1651"/>
                </a:lnTo>
                <a:lnTo>
                  <a:pt x="674" y="1651"/>
                </a:lnTo>
                <a:lnTo>
                  <a:pt x="674" y="1652"/>
                </a:lnTo>
                <a:lnTo>
                  <a:pt x="673" y="1651"/>
                </a:lnTo>
                <a:lnTo>
                  <a:pt x="673" y="1650"/>
                </a:lnTo>
                <a:lnTo>
                  <a:pt x="673" y="1649"/>
                </a:lnTo>
                <a:lnTo>
                  <a:pt x="673" y="1648"/>
                </a:lnTo>
                <a:lnTo>
                  <a:pt x="672" y="1644"/>
                </a:lnTo>
                <a:lnTo>
                  <a:pt x="671" y="1642"/>
                </a:lnTo>
                <a:lnTo>
                  <a:pt x="670" y="1641"/>
                </a:lnTo>
                <a:lnTo>
                  <a:pt x="670" y="1640"/>
                </a:lnTo>
                <a:lnTo>
                  <a:pt x="669" y="1639"/>
                </a:lnTo>
                <a:lnTo>
                  <a:pt x="668" y="1639"/>
                </a:lnTo>
                <a:lnTo>
                  <a:pt x="666" y="1639"/>
                </a:lnTo>
                <a:lnTo>
                  <a:pt x="665" y="1638"/>
                </a:lnTo>
                <a:lnTo>
                  <a:pt x="664" y="1636"/>
                </a:lnTo>
                <a:lnTo>
                  <a:pt x="663" y="1632"/>
                </a:lnTo>
                <a:lnTo>
                  <a:pt x="662" y="1632"/>
                </a:lnTo>
                <a:lnTo>
                  <a:pt x="663" y="1633"/>
                </a:lnTo>
                <a:lnTo>
                  <a:pt x="663" y="1637"/>
                </a:lnTo>
                <a:lnTo>
                  <a:pt x="663" y="1638"/>
                </a:lnTo>
                <a:lnTo>
                  <a:pt x="664" y="1639"/>
                </a:lnTo>
                <a:lnTo>
                  <a:pt x="665" y="1640"/>
                </a:lnTo>
                <a:lnTo>
                  <a:pt x="665" y="1641"/>
                </a:lnTo>
                <a:lnTo>
                  <a:pt x="666" y="1644"/>
                </a:lnTo>
                <a:lnTo>
                  <a:pt x="666" y="1646"/>
                </a:lnTo>
                <a:lnTo>
                  <a:pt x="668" y="1646"/>
                </a:lnTo>
                <a:lnTo>
                  <a:pt x="668" y="1649"/>
                </a:lnTo>
                <a:lnTo>
                  <a:pt x="666" y="1648"/>
                </a:lnTo>
                <a:lnTo>
                  <a:pt x="665" y="1647"/>
                </a:lnTo>
                <a:lnTo>
                  <a:pt x="665" y="1646"/>
                </a:lnTo>
                <a:lnTo>
                  <a:pt x="664" y="1646"/>
                </a:lnTo>
                <a:lnTo>
                  <a:pt x="664" y="1647"/>
                </a:lnTo>
                <a:lnTo>
                  <a:pt x="664" y="1649"/>
                </a:lnTo>
                <a:lnTo>
                  <a:pt x="664" y="1650"/>
                </a:lnTo>
                <a:lnTo>
                  <a:pt x="664" y="1651"/>
                </a:lnTo>
                <a:lnTo>
                  <a:pt x="663" y="1652"/>
                </a:lnTo>
                <a:lnTo>
                  <a:pt x="662" y="1652"/>
                </a:lnTo>
                <a:lnTo>
                  <a:pt x="662" y="1651"/>
                </a:lnTo>
                <a:lnTo>
                  <a:pt x="662" y="1649"/>
                </a:lnTo>
                <a:lnTo>
                  <a:pt x="662" y="1648"/>
                </a:lnTo>
                <a:lnTo>
                  <a:pt x="663" y="1647"/>
                </a:lnTo>
                <a:lnTo>
                  <a:pt x="663" y="1646"/>
                </a:lnTo>
                <a:lnTo>
                  <a:pt x="663" y="1645"/>
                </a:lnTo>
                <a:lnTo>
                  <a:pt x="663" y="1644"/>
                </a:lnTo>
                <a:lnTo>
                  <a:pt x="663" y="1645"/>
                </a:lnTo>
                <a:lnTo>
                  <a:pt x="662" y="1646"/>
                </a:lnTo>
                <a:lnTo>
                  <a:pt x="661" y="1648"/>
                </a:lnTo>
                <a:lnTo>
                  <a:pt x="661" y="1649"/>
                </a:lnTo>
                <a:lnTo>
                  <a:pt x="661" y="1650"/>
                </a:lnTo>
                <a:lnTo>
                  <a:pt x="661" y="1651"/>
                </a:lnTo>
                <a:lnTo>
                  <a:pt x="661" y="1652"/>
                </a:lnTo>
                <a:lnTo>
                  <a:pt x="660" y="1653"/>
                </a:lnTo>
                <a:lnTo>
                  <a:pt x="658" y="1651"/>
                </a:lnTo>
                <a:lnTo>
                  <a:pt x="657" y="1648"/>
                </a:lnTo>
                <a:lnTo>
                  <a:pt x="657" y="1647"/>
                </a:lnTo>
                <a:lnTo>
                  <a:pt x="656" y="1645"/>
                </a:lnTo>
                <a:lnTo>
                  <a:pt x="657" y="1644"/>
                </a:lnTo>
                <a:lnTo>
                  <a:pt x="657" y="1643"/>
                </a:lnTo>
                <a:lnTo>
                  <a:pt x="658" y="1642"/>
                </a:lnTo>
                <a:lnTo>
                  <a:pt x="657" y="1642"/>
                </a:lnTo>
                <a:lnTo>
                  <a:pt x="656" y="1642"/>
                </a:lnTo>
                <a:lnTo>
                  <a:pt x="655" y="1643"/>
                </a:lnTo>
                <a:lnTo>
                  <a:pt x="655" y="1644"/>
                </a:lnTo>
                <a:lnTo>
                  <a:pt x="654" y="1642"/>
                </a:lnTo>
                <a:lnTo>
                  <a:pt x="652" y="1641"/>
                </a:lnTo>
                <a:lnTo>
                  <a:pt x="651" y="1640"/>
                </a:lnTo>
                <a:lnTo>
                  <a:pt x="650" y="1641"/>
                </a:lnTo>
                <a:lnTo>
                  <a:pt x="650" y="1642"/>
                </a:lnTo>
                <a:lnTo>
                  <a:pt x="651" y="1642"/>
                </a:lnTo>
                <a:lnTo>
                  <a:pt x="652" y="1643"/>
                </a:lnTo>
                <a:lnTo>
                  <a:pt x="653" y="1644"/>
                </a:lnTo>
                <a:lnTo>
                  <a:pt x="653" y="1645"/>
                </a:lnTo>
                <a:lnTo>
                  <a:pt x="652" y="1645"/>
                </a:lnTo>
                <a:lnTo>
                  <a:pt x="651" y="1644"/>
                </a:lnTo>
                <a:lnTo>
                  <a:pt x="650" y="1643"/>
                </a:lnTo>
                <a:lnTo>
                  <a:pt x="649" y="1644"/>
                </a:lnTo>
                <a:lnTo>
                  <a:pt x="649" y="1645"/>
                </a:lnTo>
                <a:lnTo>
                  <a:pt x="648" y="1645"/>
                </a:lnTo>
                <a:lnTo>
                  <a:pt x="649" y="1646"/>
                </a:lnTo>
                <a:lnTo>
                  <a:pt x="649" y="1647"/>
                </a:lnTo>
                <a:lnTo>
                  <a:pt x="648" y="1647"/>
                </a:lnTo>
                <a:lnTo>
                  <a:pt x="646" y="1647"/>
                </a:lnTo>
                <a:lnTo>
                  <a:pt x="646" y="1648"/>
                </a:lnTo>
                <a:lnTo>
                  <a:pt x="649" y="1649"/>
                </a:lnTo>
                <a:lnTo>
                  <a:pt x="650" y="1650"/>
                </a:lnTo>
                <a:lnTo>
                  <a:pt x="650" y="1652"/>
                </a:lnTo>
                <a:lnTo>
                  <a:pt x="649" y="1652"/>
                </a:lnTo>
                <a:lnTo>
                  <a:pt x="648" y="1652"/>
                </a:lnTo>
                <a:lnTo>
                  <a:pt x="647" y="1650"/>
                </a:lnTo>
                <a:lnTo>
                  <a:pt x="646" y="1650"/>
                </a:lnTo>
                <a:lnTo>
                  <a:pt x="646" y="1651"/>
                </a:lnTo>
                <a:lnTo>
                  <a:pt x="646" y="1652"/>
                </a:lnTo>
                <a:lnTo>
                  <a:pt x="646" y="1653"/>
                </a:lnTo>
                <a:lnTo>
                  <a:pt x="646" y="1654"/>
                </a:lnTo>
                <a:lnTo>
                  <a:pt x="646" y="1655"/>
                </a:lnTo>
                <a:lnTo>
                  <a:pt x="644" y="1655"/>
                </a:lnTo>
                <a:lnTo>
                  <a:pt x="644" y="1654"/>
                </a:lnTo>
                <a:lnTo>
                  <a:pt x="645" y="1654"/>
                </a:lnTo>
                <a:lnTo>
                  <a:pt x="644" y="1653"/>
                </a:lnTo>
                <a:lnTo>
                  <a:pt x="643" y="1653"/>
                </a:lnTo>
                <a:lnTo>
                  <a:pt x="641" y="1652"/>
                </a:lnTo>
                <a:lnTo>
                  <a:pt x="641" y="1651"/>
                </a:lnTo>
                <a:lnTo>
                  <a:pt x="640" y="1651"/>
                </a:lnTo>
                <a:lnTo>
                  <a:pt x="640" y="1649"/>
                </a:lnTo>
                <a:lnTo>
                  <a:pt x="640" y="1648"/>
                </a:lnTo>
                <a:lnTo>
                  <a:pt x="639" y="1648"/>
                </a:lnTo>
                <a:lnTo>
                  <a:pt x="638" y="1649"/>
                </a:lnTo>
                <a:lnTo>
                  <a:pt x="636" y="1651"/>
                </a:lnTo>
                <a:lnTo>
                  <a:pt x="637" y="1652"/>
                </a:lnTo>
                <a:lnTo>
                  <a:pt x="638" y="1653"/>
                </a:lnTo>
                <a:lnTo>
                  <a:pt x="639" y="1655"/>
                </a:lnTo>
                <a:lnTo>
                  <a:pt x="639" y="1656"/>
                </a:lnTo>
                <a:lnTo>
                  <a:pt x="638" y="1656"/>
                </a:lnTo>
                <a:lnTo>
                  <a:pt x="637" y="1654"/>
                </a:lnTo>
                <a:lnTo>
                  <a:pt x="636" y="1654"/>
                </a:lnTo>
                <a:lnTo>
                  <a:pt x="635" y="1654"/>
                </a:lnTo>
                <a:lnTo>
                  <a:pt x="634" y="1654"/>
                </a:lnTo>
                <a:lnTo>
                  <a:pt x="633" y="1655"/>
                </a:lnTo>
                <a:lnTo>
                  <a:pt x="633" y="1656"/>
                </a:lnTo>
                <a:lnTo>
                  <a:pt x="633" y="1657"/>
                </a:lnTo>
                <a:lnTo>
                  <a:pt x="635" y="1657"/>
                </a:lnTo>
                <a:lnTo>
                  <a:pt x="636" y="1658"/>
                </a:lnTo>
                <a:lnTo>
                  <a:pt x="637" y="1659"/>
                </a:lnTo>
                <a:lnTo>
                  <a:pt x="639" y="1660"/>
                </a:lnTo>
                <a:lnTo>
                  <a:pt x="642" y="1660"/>
                </a:lnTo>
                <a:lnTo>
                  <a:pt x="643" y="1660"/>
                </a:lnTo>
                <a:lnTo>
                  <a:pt x="644" y="1661"/>
                </a:lnTo>
                <a:lnTo>
                  <a:pt x="646" y="1662"/>
                </a:lnTo>
                <a:lnTo>
                  <a:pt x="647" y="1663"/>
                </a:lnTo>
                <a:lnTo>
                  <a:pt x="646" y="1664"/>
                </a:lnTo>
                <a:lnTo>
                  <a:pt x="645" y="1664"/>
                </a:lnTo>
                <a:lnTo>
                  <a:pt x="645" y="1663"/>
                </a:lnTo>
                <a:lnTo>
                  <a:pt x="643" y="1662"/>
                </a:lnTo>
                <a:lnTo>
                  <a:pt x="643" y="1664"/>
                </a:lnTo>
                <a:lnTo>
                  <a:pt x="643" y="1667"/>
                </a:lnTo>
                <a:lnTo>
                  <a:pt x="642" y="1668"/>
                </a:lnTo>
                <a:lnTo>
                  <a:pt x="641" y="1667"/>
                </a:lnTo>
                <a:lnTo>
                  <a:pt x="641" y="1668"/>
                </a:lnTo>
                <a:lnTo>
                  <a:pt x="641" y="1669"/>
                </a:lnTo>
                <a:lnTo>
                  <a:pt x="643" y="1671"/>
                </a:lnTo>
                <a:lnTo>
                  <a:pt x="643" y="1672"/>
                </a:lnTo>
                <a:lnTo>
                  <a:pt x="643" y="1673"/>
                </a:lnTo>
                <a:lnTo>
                  <a:pt x="642" y="1674"/>
                </a:lnTo>
                <a:lnTo>
                  <a:pt x="642" y="1675"/>
                </a:lnTo>
                <a:lnTo>
                  <a:pt x="644" y="1676"/>
                </a:lnTo>
                <a:lnTo>
                  <a:pt x="645" y="1675"/>
                </a:lnTo>
                <a:lnTo>
                  <a:pt x="644" y="1674"/>
                </a:lnTo>
                <a:lnTo>
                  <a:pt x="645" y="1674"/>
                </a:lnTo>
                <a:lnTo>
                  <a:pt x="646" y="1675"/>
                </a:lnTo>
                <a:lnTo>
                  <a:pt x="646" y="1676"/>
                </a:lnTo>
                <a:lnTo>
                  <a:pt x="646" y="1677"/>
                </a:lnTo>
                <a:lnTo>
                  <a:pt x="647" y="1678"/>
                </a:lnTo>
                <a:lnTo>
                  <a:pt x="646" y="1678"/>
                </a:lnTo>
                <a:lnTo>
                  <a:pt x="643" y="1678"/>
                </a:lnTo>
                <a:lnTo>
                  <a:pt x="642" y="1678"/>
                </a:lnTo>
                <a:lnTo>
                  <a:pt x="642" y="1677"/>
                </a:lnTo>
                <a:lnTo>
                  <a:pt x="641" y="1677"/>
                </a:lnTo>
                <a:lnTo>
                  <a:pt x="641" y="1678"/>
                </a:lnTo>
                <a:lnTo>
                  <a:pt x="641" y="1679"/>
                </a:lnTo>
                <a:lnTo>
                  <a:pt x="640" y="1679"/>
                </a:lnTo>
                <a:lnTo>
                  <a:pt x="640" y="1680"/>
                </a:lnTo>
                <a:lnTo>
                  <a:pt x="640" y="1681"/>
                </a:lnTo>
                <a:lnTo>
                  <a:pt x="640" y="1682"/>
                </a:lnTo>
                <a:lnTo>
                  <a:pt x="639" y="1682"/>
                </a:lnTo>
                <a:lnTo>
                  <a:pt x="638" y="1681"/>
                </a:lnTo>
                <a:lnTo>
                  <a:pt x="638" y="1682"/>
                </a:lnTo>
                <a:lnTo>
                  <a:pt x="638" y="1683"/>
                </a:lnTo>
                <a:lnTo>
                  <a:pt x="638" y="1684"/>
                </a:lnTo>
                <a:lnTo>
                  <a:pt x="639" y="1684"/>
                </a:lnTo>
                <a:lnTo>
                  <a:pt x="640" y="1684"/>
                </a:lnTo>
                <a:lnTo>
                  <a:pt x="640" y="1685"/>
                </a:lnTo>
                <a:lnTo>
                  <a:pt x="639" y="1686"/>
                </a:lnTo>
                <a:lnTo>
                  <a:pt x="638" y="1686"/>
                </a:lnTo>
                <a:lnTo>
                  <a:pt x="637" y="1686"/>
                </a:lnTo>
                <a:lnTo>
                  <a:pt x="636" y="1686"/>
                </a:lnTo>
                <a:lnTo>
                  <a:pt x="634" y="1684"/>
                </a:lnTo>
                <a:lnTo>
                  <a:pt x="633" y="1684"/>
                </a:lnTo>
                <a:lnTo>
                  <a:pt x="634" y="1686"/>
                </a:lnTo>
                <a:lnTo>
                  <a:pt x="634" y="1687"/>
                </a:lnTo>
                <a:lnTo>
                  <a:pt x="634" y="1688"/>
                </a:lnTo>
                <a:lnTo>
                  <a:pt x="635" y="1688"/>
                </a:lnTo>
                <a:lnTo>
                  <a:pt x="636" y="1688"/>
                </a:lnTo>
                <a:lnTo>
                  <a:pt x="636" y="1689"/>
                </a:lnTo>
                <a:lnTo>
                  <a:pt x="636" y="1690"/>
                </a:lnTo>
                <a:lnTo>
                  <a:pt x="635" y="1690"/>
                </a:lnTo>
                <a:lnTo>
                  <a:pt x="637" y="1692"/>
                </a:lnTo>
                <a:lnTo>
                  <a:pt x="636" y="1692"/>
                </a:lnTo>
                <a:lnTo>
                  <a:pt x="635" y="1692"/>
                </a:lnTo>
                <a:lnTo>
                  <a:pt x="635" y="1693"/>
                </a:lnTo>
                <a:lnTo>
                  <a:pt x="634" y="1693"/>
                </a:lnTo>
                <a:lnTo>
                  <a:pt x="633" y="1692"/>
                </a:lnTo>
                <a:lnTo>
                  <a:pt x="632" y="1692"/>
                </a:lnTo>
                <a:lnTo>
                  <a:pt x="630" y="1692"/>
                </a:lnTo>
                <a:lnTo>
                  <a:pt x="630" y="1693"/>
                </a:lnTo>
                <a:lnTo>
                  <a:pt x="630" y="1695"/>
                </a:lnTo>
                <a:lnTo>
                  <a:pt x="630" y="1698"/>
                </a:lnTo>
                <a:lnTo>
                  <a:pt x="630" y="1699"/>
                </a:lnTo>
                <a:lnTo>
                  <a:pt x="629" y="1699"/>
                </a:lnTo>
                <a:lnTo>
                  <a:pt x="629" y="1698"/>
                </a:lnTo>
                <a:lnTo>
                  <a:pt x="628" y="1697"/>
                </a:lnTo>
                <a:lnTo>
                  <a:pt x="627" y="1697"/>
                </a:lnTo>
                <a:lnTo>
                  <a:pt x="626" y="1697"/>
                </a:lnTo>
                <a:lnTo>
                  <a:pt x="626" y="1698"/>
                </a:lnTo>
                <a:lnTo>
                  <a:pt x="626" y="1699"/>
                </a:lnTo>
                <a:lnTo>
                  <a:pt x="626" y="1700"/>
                </a:lnTo>
                <a:lnTo>
                  <a:pt x="626" y="1702"/>
                </a:lnTo>
                <a:lnTo>
                  <a:pt x="625" y="1701"/>
                </a:lnTo>
                <a:lnTo>
                  <a:pt x="624" y="1700"/>
                </a:lnTo>
                <a:lnTo>
                  <a:pt x="624" y="1699"/>
                </a:lnTo>
                <a:lnTo>
                  <a:pt x="624" y="1698"/>
                </a:lnTo>
                <a:lnTo>
                  <a:pt x="624" y="1697"/>
                </a:lnTo>
                <a:lnTo>
                  <a:pt x="623" y="1697"/>
                </a:lnTo>
                <a:lnTo>
                  <a:pt x="623" y="1695"/>
                </a:lnTo>
                <a:lnTo>
                  <a:pt x="623" y="1694"/>
                </a:lnTo>
                <a:lnTo>
                  <a:pt x="623" y="1693"/>
                </a:lnTo>
                <a:lnTo>
                  <a:pt x="622" y="1693"/>
                </a:lnTo>
                <a:lnTo>
                  <a:pt x="621" y="1691"/>
                </a:lnTo>
                <a:lnTo>
                  <a:pt x="621" y="1690"/>
                </a:lnTo>
                <a:lnTo>
                  <a:pt x="620" y="1690"/>
                </a:lnTo>
                <a:lnTo>
                  <a:pt x="620" y="1691"/>
                </a:lnTo>
                <a:lnTo>
                  <a:pt x="621" y="1694"/>
                </a:lnTo>
                <a:lnTo>
                  <a:pt x="622" y="1695"/>
                </a:lnTo>
                <a:lnTo>
                  <a:pt x="621" y="1697"/>
                </a:lnTo>
                <a:lnTo>
                  <a:pt x="620" y="1697"/>
                </a:lnTo>
                <a:lnTo>
                  <a:pt x="620" y="1695"/>
                </a:lnTo>
                <a:lnTo>
                  <a:pt x="616" y="1691"/>
                </a:lnTo>
                <a:lnTo>
                  <a:pt x="616" y="1690"/>
                </a:lnTo>
                <a:lnTo>
                  <a:pt x="614" y="1689"/>
                </a:lnTo>
                <a:lnTo>
                  <a:pt x="613" y="1688"/>
                </a:lnTo>
                <a:lnTo>
                  <a:pt x="613" y="1687"/>
                </a:lnTo>
                <a:lnTo>
                  <a:pt x="613" y="1686"/>
                </a:lnTo>
                <a:lnTo>
                  <a:pt x="614" y="1686"/>
                </a:lnTo>
                <a:lnTo>
                  <a:pt x="614" y="1685"/>
                </a:lnTo>
                <a:lnTo>
                  <a:pt x="613" y="1685"/>
                </a:lnTo>
                <a:lnTo>
                  <a:pt x="612" y="1685"/>
                </a:lnTo>
                <a:lnTo>
                  <a:pt x="611" y="1685"/>
                </a:lnTo>
                <a:lnTo>
                  <a:pt x="611" y="1684"/>
                </a:lnTo>
                <a:lnTo>
                  <a:pt x="610" y="1684"/>
                </a:lnTo>
                <a:lnTo>
                  <a:pt x="609" y="1684"/>
                </a:lnTo>
                <a:lnTo>
                  <a:pt x="608" y="1685"/>
                </a:lnTo>
                <a:lnTo>
                  <a:pt x="607" y="1685"/>
                </a:lnTo>
                <a:lnTo>
                  <a:pt x="607" y="1686"/>
                </a:lnTo>
                <a:lnTo>
                  <a:pt x="608" y="1686"/>
                </a:lnTo>
                <a:lnTo>
                  <a:pt x="609" y="1686"/>
                </a:lnTo>
                <a:lnTo>
                  <a:pt x="610" y="1687"/>
                </a:lnTo>
                <a:lnTo>
                  <a:pt x="611" y="1688"/>
                </a:lnTo>
                <a:lnTo>
                  <a:pt x="610" y="1689"/>
                </a:lnTo>
                <a:lnTo>
                  <a:pt x="610" y="1690"/>
                </a:lnTo>
                <a:lnTo>
                  <a:pt x="610" y="1691"/>
                </a:lnTo>
                <a:lnTo>
                  <a:pt x="609" y="1692"/>
                </a:lnTo>
                <a:lnTo>
                  <a:pt x="609" y="1697"/>
                </a:lnTo>
                <a:lnTo>
                  <a:pt x="607" y="1694"/>
                </a:lnTo>
                <a:lnTo>
                  <a:pt x="606" y="1693"/>
                </a:lnTo>
                <a:lnTo>
                  <a:pt x="606" y="1690"/>
                </a:lnTo>
                <a:lnTo>
                  <a:pt x="605" y="1690"/>
                </a:lnTo>
                <a:lnTo>
                  <a:pt x="605" y="1691"/>
                </a:lnTo>
                <a:lnTo>
                  <a:pt x="604" y="1691"/>
                </a:lnTo>
                <a:lnTo>
                  <a:pt x="603" y="1689"/>
                </a:lnTo>
                <a:lnTo>
                  <a:pt x="603" y="1690"/>
                </a:lnTo>
                <a:lnTo>
                  <a:pt x="604" y="1691"/>
                </a:lnTo>
                <a:lnTo>
                  <a:pt x="604" y="1692"/>
                </a:lnTo>
                <a:lnTo>
                  <a:pt x="604" y="1693"/>
                </a:lnTo>
                <a:lnTo>
                  <a:pt x="603" y="1693"/>
                </a:lnTo>
                <a:lnTo>
                  <a:pt x="601" y="1691"/>
                </a:lnTo>
                <a:lnTo>
                  <a:pt x="600" y="1691"/>
                </a:lnTo>
                <a:lnTo>
                  <a:pt x="599" y="1691"/>
                </a:lnTo>
                <a:lnTo>
                  <a:pt x="597" y="1690"/>
                </a:lnTo>
                <a:lnTo>
                  <a:pt x="593" y="1688"/>
                </a:lnTo>
                <a:lnTo>
                  <a:pt x="593" y="1687"/>
                </a:lnTo>
                <a:lnTo>
                  <a:pt x="592" y="1686"/>
                </a:lnTo>
                <a:lnTo>
                  <a:pt x="591" y="1686"/>
                </a:lnTo>
                <a:lnTo>
                  <a:pt x="590" y="1687"/>
                </a:lnTo>
                <a:lnTo>
                  <a:pt x="591" y="1688"/>
                </a:lnTo>
                <a:lnTo>
                  <a:pt x="592" y="1691"/>
                </a:lnTo>
                <a:lnTo>
                  <a:pt x="594" y="1693"/>
                </a:lnTo>
                <a:lnTo>
                  <a:pt x="594" y="1695"/>
                </a:lnTo>
                <a:lnTo>
                  <a:pt x="596" y="1697"/>
                </a:lnTo>
                <a:lnTo>
                  <a:pt x="597" y="1698"/>
                </a:lnTo>
                <a:lnTo>
                  <a:pt x="598" y="1700"/>
                </a:lnTo>
                <a:lnTo>
                  <a:pt x="598" y="1701"/>
                </a:lnTo>
                <a:lnTo>
                  <a:pt x="598" y="1702"/>
                </a:lnTo>
                <a:lnTo>
                  <a:pt x="598" y="1703"/>
                </a:lnTo>
                <a:lnTo>
                  <a:pt x="598" y="1704"/>
                </a:lnTo>
                <a:lnTo>
                  <a:pt x="596" y="1704"/>
                </a:lnTo>
                <a:lnTo>
                  <a:pt x="594" y="1702"/>
                </a:lnTo>
                <a:lnTo>
                  <a:pt x="593" y="1702"/>
                </a:lnTo>
                <a:lnTo>
                  <a:pt x="592" y="1702"/>
                </a:lnTo>
                <a:lnTo>
                  <a:pt x="591" y="1702"/>
                </a:lnTo>
                <a:lnTo>
                  <a:pt x="590" y="1703"/>
                </a:lnTo>
                <a:lnTo>
                  <a:pt x="589" y="1703"/>
                </a:lnTo>
                <a:lnTo>
                  <a:pt x="589" y="1704"/>
                </a:lnTo>
                <a:lnTo>
                  <a:pt x="589" y="1705"/>
                </a:lnTo>
                <a:lnTo>
                  <a:pt x="590" y="1705"/>
                </a:lnTo>
                <a:lnTo>
                  <a:pt x="591" y="1706"/>
                </a:lnTo>
                <a:lnTo>
                  <a:pt x="591" y="1707"/>
                </a:lnTo>
                <a:lnTo>
                  <a:pt x="592" y="1708"/>
                </a:lnTo>
                <a:lnTo>
                  <a:pt x="593" y="1709"/>
                </a:lnTo>
                <a:lnTo>
                  <a:pt x="593" y="1710"/>
                </a:lnTo>
                <a:lnTo>
                  <a:pt x="593" y="1711"/>
                </a:lnTo>
                <a:lnTo>
                  <a:pt x="594" y="1712"/>
                </a:lnTo>
                <a:lnTo>
                  <a:pt x="596" y="1712"/>
                </a:lnTo>
                <a:lnTo>
                  <a:pt x="597" y="1712"/>
                </a:lnTo>
                <a:lnTo>
                  <a:pt x="597" y="1713"/>
                </a:lnTo>
                <a:lnTo>
                  <a:pt x="598" y="1713"/>
                </a:lnTo>
                <a:lnTo>
                  <a:pt x="599" y="1713"/>
                </a:lnTo>
                <a:lnTo>
                  <a:pt x="600" y="1713"/>
                </a:lnTo>
                <a:lnTo>
                  <a:pt x="601" y="1713"/>
                </a:lnTo>
                <a:lnTo>
                  <a:pt x="601" y="1712"/>
                </a:lnTo>
                <a:lnTo>
                  <a:pt x="602" y="1712"/>
                </a:lnTo>
                <a:lnTo>
                  <a:pt x="602" y="1713"/>
                </a:lnTo>
                <a:lnTo>
                  <a:pt x="601" y="1714"/>
                </a:lnTo>
                <a:lnTo>
                  <a:pt x="601" y="1715"/>
                </a:lnTo>
                <a:lnTo>
                  <a:pt x="600" y="1715"/>
                </a:lnTo>
                <a:lnTo>
                  <a:pt x="599" y="1715"/>
                </a:lnTo>
                <a:lnTo>
                  <a:pt x="598" y="1715"/>
                </a:lnTo>
                <a:lnTo>
                  <a:pt x="597" y="1716"/>
                </a:lnTo>
                <a:lnTo>
                  <a:pt x="596" y="1716"/>
                </a:lnTo>
                <a:lnTo>
                  <a:pt x="596" y="1717"/>
                </a:lnTo>
                <a:lnTo>
                  <a:pt x="597" y="1717"/>
                </a:lnTo>
                <a:lnTo>
                  <a:pt x="598" y="1717"/>
                </a:lnTo>
                <a:lnTo>
                  <a:pt x="598" y="1716"/>
                </a:lnTo>
                <a:lnTo>
                  <a:pt x="599" y="1716"/>
                </a:lnTo>
                <a:lnTo>
                  <a:pt x="599" y="1717"/>
                </a:lnTo>
                <a:lnTo>
                  <a:pt x="601" y="1718"/>
                </a:lnTo>
                <a:lnTo>
                  <a:pt x="601" y="1719"/>
                </a:lnTo>
                <a:lnTo>
                  <a:pt x="603" y="1721"/>
                </a:lnTo>
                <a:lnTo>
                  <a:pt x="603" y="1722"/>
                </a:lnTo>
                <a:lnTo>
                  <a:pt x="605" y="1724"/>
                </a:lnTo>
                <a:lnTo>
                  <a:pt x="606" y="1724"/>
                </a:lnTo>
                <a:lnTo>
                  <a:pt x="607" y="1725"/>
                </a:lnTo>
                <a:lnTo>
                  <a:pt x="608" y="1725"/>
                </a:lnTo>
                <a:lnTo>
                  <a:pt x="608" y="1726"/>
                </a:lnTo>
                <a:lnTo>
                  <a:pt x="609" y="1728"/>
                </a:lnTo>
                <a:lnTo>
                  <a:pt x="609" y="1729"/>
                </a:lnTo>
                <a:lnTo>
                  <a:pt x="611" y="1731"/>
                </a:lnTo>
                <a:lnTo>
                  <a:pt x="611" y="1732"/>
                </a:lnTo>
                <a:lnTo>
                  <a:pt x="611" y="1733"/>
                </a:lnTo>
                <a:lnTo>
                  <a:pt x="611" y="1734"/>
                </a:lnTo>
                <a:lnTo>
                  <a:pt x="611" y="1735"/>
                </a:lnTo>
                <a:lnTo>
                  <a:pt x="611" y="1739"/>
                </a:lnTo>
                <a:lnTo>
                  <a:pt x="612" y="1740"/>
                </a:lnTo>
                <a:lnTo>
                  <a:pt x="612" y="1742"/>
                </a:lnTo>
                <a:lnTo>
                  <a:pt x="612" y="1744"/>
                </a:lnTo>
                <a:lnTo>
                  <a:pt x="612" y="1746"/>
                </a:lnTo>
                <a:lnTo>
                  <a:pt x="611" y="1746"/>
                </a:lnTo>
                <a:lnTo>
                  <a:pt x="610" y="1746"/>
                </a:lnTo>
                <a:lnTo>
                  <a:pt x="610" y="1747"/>
                </a:lnTo>
                <a:lnTo>
                  <a:pt x="609" y="1748"/>
                </a:lnTo>
                <a:lnTo>
                  <a:pt x="608" y="1749"/>
                </a:lnTo>
                <a:lnTo>
                  <a:pt x="610" y="1750"/>
                </a:lnTo>
                <a:lnTo>
                  <a:pt x="611" y="1750"/>
                </a:lnTo>
                <a:lnTo>
                  <a:pt x="614" y="1751"/>
                </a:lnTo>
                <a:lnTo>
                  <a:pt x="615" y="1751"/>
                </a:lnTo>
                <a:lnTo>
                  <a:pt x="616" y="1752"/>
                </a:lnTo>
                <a:lnTo>
                  <a:pt x="617" y="1753"/>
                </a:lnTo>
                <a:lnTo>
                  <a:pt x="618" y="1753"/>
                </a:lnTo>
                <a:lnTo>
                  <a:pt x="619" y="1754"/>
                </a:lnTo>
                <a:lnTo>
                  <a:pt x="618" y="1755"/>
                </a:lnTo>
                <a:lnTo>
                  <a:pt x="619" y="1755"/>
                </a:lnTo>
                <a:lnTo>
                  <a:pt x="619" y="1758"/>
                </a:lnTo>
                <a:lnTo>
                  <a:pt x="618" y="1760"/>
                </a:lnTo>
                <a:lnTo>
                  <a:pt x="616" y="1760"/>
                </a:lnTo>
                <a:lnTo>
                  <a:pt x="616" y="1761"/>
                </a:lnTo>
                <a:lnTo>
                  <a:pt x="615" y="1760"/>
                </a:lnTo>
                <a:lnTo>
                  <a:pt x="613" y="1760"/>
                </a:lnTo>
                <a:lnTo>
                  <a:pt x="613" y="1761"/>
                </a:lnTo>
                <a:lnTo>
                  <a:pt x="612" y="1761"/>
                </a:lnTo>
                <a:lnTo>
                  <a:pt x="611" y="1761"/>
                </a:lnTo>
                <a:lnTo>
                  <a:pt x="611" y="1760"/>
                </a:lnTo>
                <a:lnTo>
                  <a:pt x="611" y="1758"/>
                </a:lnTo>
                <a:lnTo>
                  <a:pt x="611" y="1757"/>
                </a:lnTo>
                <a:lnTo>
                  <a:pt x="610" y="1757"/>
                </a:lnTo>
                <a:lnTo>
                  <a:pt x="609" y="1757"/>
                </a:lnTo>
                <a:lnTo>
                  <a:pt x="609" y="1755"/>
                </a:lnTo>
                <a:lnTo>
                  <a:pt x="608" y="1755"/>
                </a:lnTo>
                <a:lnTo>
                  <a:pt x="608" y="1756"/>
                </a:lnTo>
                <a:lnTo>
                  <a:pt x="607" y="1756"/>
                </a:lnTo>
                <a:lnTo>
                  <a:pt x="606" y="1756"/>
                </a:lnTo>
                <a:lnTo>
                  <a:pt x="605" y="1755"/>
                </a:lnTo>
                <a:lnTo>
                  <a:pt x="604" y="1755"/>
                </a:lnTo>
                <a:lnTo>
                  <a:pt x="604" y="1756"/>
                </a:lnTo>
                <a:lnTo>
                  <a:pt x="604" y="1757"/>
                </a:lnTo>
                <a:lnTo>
                  <a:pt x="603" y="1757"/>
                </a:lnTo>
                <a:lnTo>
                  <a:pt x="602" y="1757"/>
                </a:lnTo>
                <a:lnTo>
                  <a:pt x="603" y="1756"/>
                </a:lnTo>
                <a:lnTo>
                  <a:pt x="602" y="1756"/>
                </a:lnTo>
                <a:lnTo>
                  <a:pt x="601" y="1756"/>
                </a:lnTo>
                <a:lnTo>
                  <a:pt x="601" y="1757"/>
                </a:lnTo>
                <a:lnTo>
                  <a:pt x="600" y="1757"/>
                </a:lnTo>
                <a:lnTo>
                  <a:pt x="600" y="1758"/>
                </a:lnTo>
                <a:lnTo>
                  <a:pt x="599" y="1758"/>
                </a:lnTo>
                <a:lnTo>
                  <a:pt x="599" y="1760"/>
                </a:lnTo>
                <a:lnTo>
                  <a:pt x="598" y="1760"/>
                </a:lnTo>
                <a:lnTo>
                  <a:pt x="598" y="1761"/>
                </a:lnTo>
                <a:lnTo>
                  <a:pt x="601" y="1761"/>
                </a:lnTo>
                <a:lnTo>
                  <a:pt x="602" y="1760"/>
                </a:lnTo>
                <a:lnTo>
                  <a:pt x="604" y="1760"/>
                </a:lnTo>
                <a:lnTo>
                  <a:pt x="605" y="1758"/>
                </a:lnTo>
                <a:lnTo>
                  <a:pt x="604" y="1760"/>
                </a:lnTo>
                <a:lnTo>
                  <a:pt x="606" y="1760"/>
                </a:lnTo>
                <a:lnTo>
                  <a:pt x="607" y="1760"/>
                </a:lnTo>
                <a:lnTo>
                  <a:pt x="607" y="1761"/>
                </a:lnTo>
                <a:lnTo>
                  <a:pt x="608" y="1761"/>
                </a:lnTo>
                <a:lnTo>
                  <a:pt x="607" y="1761"/>
                </a:lnTo>
                <a:lnTo>
                  <a:pt x="607" y="1762"/>
                </a:lnTo>
                <a:lnTo>
                  <a:pt x="606" y="1761"/>
                </a:lnTo>
                <a:lnTo>
                  <a:pt x="606" y="1762"/>
                </a:lnTo>
                <a:lnTo>
                  <a:pt x="605" y="1762"/>
                </a:lnTo>
                <a:lnTo>
                  <a:pt x="603" y="1762"/>
                </a:lnTo>
                <a:lnTo>
                  <a:pt x="602" y="1762"/>
                </a:lnTo>
                <a:lnTo>
                  <a:pt x="601" y="1762"/>
                </a:lnTo>
                <a:lnTo>
                  <a:pt x="600" y="1762"/>
                </a:lnTo>
                <a:lnTo>
                  <a:pt x="599" y="1762"/>
                </a:lnTo>
                <a:lnTo>
                  <a:pt x="598" y="1762"/>
                </a:lnTo>
                <a:lnTo>
                  <a:pt x="597" y="1762"/>
                </a:lnTo>
                <a:lnTo>
                  <a:pt x="596" y="1762"/>
                </a:lnTo>
                <a:lnTo>
                  <a:pt x="591" y="1762"/>
                </a:lnTo>
                <a:lnTo>
                  <a:pt x="590" y="1762"/>
                </a:lnTo>
                <a:lnTo>
                  <a:pt x="589" y="1762"/>
                </a:lnTo>
                <a:lnTo>
                  <a:pt x="588" y="1762"/>
                </a:lnTo>
                <a:lnTo>
                  <a:pt x="587" y="1762"/>
                </a:lnTo>
                <a:lnTo>
                  <a:pt x="586" y="1761"/>
                </a:lnTo>
                <a:lnTo>
                  <a:pt x="583" y="1761"/>
                </a:lnTo>
                <a:lnTo>
                  <a:pt x="582" y="1761"/>
                </a:lnTo>
                <a:lnTo>
                  <a:pt x="581" y="1761"/>
                </a:lnTo>
                <a:lnTo>
                  <a:pt x="581" y="1760"/>
                </a:lnTo>
                <a:lnTo>
                  <a:pt x="581" y="1758"/>
                </a:lnTo>
                <a:lnTo>
                  <a:pt x="580" y="1758"/>
                </a:lnTo>
                <a:lnTo>
                  <a:pt x="578" y="1758"/>
                </a:lnTo>
                <a:lnTo>
                  <a:pt x="577" y="1758"/>
                </a:lnTo>
                <a:lnTo>
                  <a:pt x="575" y="1760"/>
                </a:lnTo>
                <a:lnTo>
                  <a:pt x="574" y="1761"/>
                </a:lnTo>
                <a:lnTo>
                  <a:pt x="573" y="1762"/>
                </a:lnTo>
                <a:lnTo>
                  <a:pt x="573" y="1763"/>
                </a:lnTo>
                <a:lnTo>
                  <a:pt x="573" y="1765"/>
                </a:lnTo>
                <a:lnTo>
                  <a:pt x="573" y="1766"/>
                </a:lnTo>
                <a:lnTo>
                  <a:pt x="573" y="1767"/>
                </a:lnTo>
                <a:lnTo>
                  <a:pt x="574" y="1768"/>
                </a:lnTo>
                <a:lnTo>
                  <a:pt x="574" y="1767"/>
                </a:lnTo>
                <a:lnTo>
                  <a:pt x="575" y="1766"/>
                </a:lnTo>
                <a:lnTo>
                  <a:pt x="576" y="1768"/>
                </a:lnTo>
                <a:lnTo>
                  <a:pt x="576" y="1769"/>
                </a:lnTo>
                <a:lnTo>
                  <a:pt x="577" y="1769"/>
                </a:lnTo>
                <a:lnTo>
                  <a:pt x="578" y="1769"/>
                </a:lnTo>
                <a:lnTo>
                  <a:pt x="578" y="1770"/>
                </a:lnTo>
                <a:lnTo>
                  <a:pt x="576" y="1770"/>
                </a:lnTo>
                <a:lnTo>
                  <a:pt x="576" y="1771"/>
                </a:lnTo>
                <a:lnTo>
                  <a:pt x="577" y="1771"/>
                </a:lnTo>
                <a:lnTo>
                  <a:pt x="577" y="1772"/>
                </a:lnTo>
                <a:lnTo>
                  <a:pt x="578" y="1772"/>
                </a:lnTo>
                <a:lnTo>
                  <a:pt x="578" y="1773"/>
                </a:lnTo>
                <a:lnTo>
                  <a:pt x="578" y="1774"/>
                </a:lnTo>
                <a:lnTo>
                  <a:pt x="579" y="1774"/>
                </a:lnTo>
                <a:lnTo>
                  <a:pt x="581" y="1774"/>
                </a:lnTo>
                <a:lnTo>
                  <a:pt x="582" y="1775"/>
                </a:lnTo>
                <a:lnTo>
                  <a:pt x="583" y="1775"/>
                </a:lnTo>
                <a:lnTo>
                  <a:pt x="584" y="1775"/>
                </a:lnTo>
                <a:lnTo>
                  <a:pt x="585" y="1775"/>
                </a:lnTo>
                <a:lnTo>
                  <a:pt x="586" y="1775"/>
                </a:lnTo>
                <a:lnTo>
                  <a:pt x="587" y="1776"/>
                </a:lnTo>
                <a:lnTo>
                  <a:pt x="588" y="1776"/>
                </a:lnTo>
                <a:lnTo>
                  <a:pt x="589" y="1776"/>
                </a:lnTo>
                <a:lnTo>
                  <a:pt x="590" y="1777"/>
                </a:lnTo>
                <a:lnTo>
                  <a:pt x="591" y="1778"/>
                </a:lnTo>
                <a:lnTo>
                  <a:pt x="591" y="1779"/>
                </a:lnTo>
                <a:lnTo>
                  <a:pt x="591" y="1780"/>
                </a:lnTo>
                <a:lnTo>
                  <a:pt x="591" y="1781"/>
                </a:lnTo>
                <a:lnTo>
                  <a:pt x="593" y="1782"/>
                </a:lnTo>
                <a:lnTo>
                  <a:pt x="596" y="1781"/>
                </a:lnTo>
                <a:lnTo>
                  <a:pt x="596" y="1780"/>
                </a:lnTo>
                <a:lnTo>
                  <a:pt x="596" y="1779"/>
                </a:lnTo>
                <a:lnTo>
                  <a:pt x="594" y="1779"/>
                </a:lnTo>
                <a:lnTo>
                  <a:pt x="594" y="1778"/>
                </a:lnTo>
                <a:lnTo>
                  <a:pt x="594" y="1777"/>
                </a:lnTo>
                <a:lnTo>
                  <a:pt x="596" y="1776"/>
                </a:lnTo>
                <a:lnTo>
                  <a:pt x="598" y="1775"/>
                </a:lnTo>
                <a:lnTo>
                  <a:pt x="601" y="1775"/>
                </a:lnTo>
                <a:lnTo>
                  <a:pt x="602" y="1775"/>
                </a:lnTo>
                <a:lnTo>
                  <a:pt x="603" y="1776"/>
                </a:lnTo>
                <a:lnTo>
                  <a:pt x="604" y="1776"/>
                </a:lnTo>
                <a:lnTo>
                  <a:pt x="606" y="1778"/>
                </a:lnTo>
                <a:lnTo>
                  <a:pt x="608" y="1779"/>
                </a:lnTo>
                <a:lnTo>
                  <a:pt x="609" y="1779"/>
                </a:lnTo>
                <a:lnTo>
                  <a:pt x="610" y="1779"/>
                </a:lnTo>
                <a:lnTo>
                  <a:pt x="610" y="1780"/>
                </a:lnTo>
                <a:lnTo>
                  <a:pt x="610" y="1781"/>
                </a:lnTo>
                <a:lnTo>
                  <a:pt x="610" y="1782"/>
                </a:lnTo>
                <a:lnTo>
                  <a:pt x="611" y="1782"/>
                </a:lnTo>
                <a:lnTo>
                  <a:pt x="611" y="1783"/>
                </a:lnTo>
                <a:lnTo>
                  <a:pt x="612" y="1783"/>
                </a:lnTo>
                <a:lnTo>
                  <a:pt x="612" y="1784"/>
                </a:lnTo>
                <a:lnTo>
                  <a:pt x="612" y="1785"/>
                </a:lnTo>
                <a:lnTo>
                  <a:pt x="611" y="1786"/>
                </a:lnTo>
                <a:lnTo>
                  <a:pt x="610" y="1787"/>
                </a:lnTo>
                <a:lnTo>
                  <a:pt x="609" y="1787"/>
                </a:lnTo>
                <a:lnTo>
                  <a:pt x="609" y="1788"/>
                </a:lnTo>
                <a:lnTo>
                  <a:pt x="608" y="1788"/>
                </a:lnTo>
                <a:lnTo>
                  <a:pt x="608" y="1789"/>
                </a:lnTo>
                <a:lnTo>
                  <a:pt x="607" y="1791"/>
                </a:lnTo>
                <a:lnTo>
                  <a:pt x="607" y="1792"/>
                </a:lnTo>
                <a:lnTo>
                  <a:pt x="608" y="1794"/>
                </a:lnTo>
                <a:lnTo>
                  <a:pt x="608" y="1795"/>
                </a:lnTo>
                <a:lnTo>
                  <a:pt x="607" y="1795"/>
                </a:lnTo>
                <a:lnTo>
                  <a:pt x="605" y="1794"/>
                </a:lnTo>
                <a:lnTo>
                  <a:pt x="605" y="1793"/>
                </a:lnTo>
                <a:lnTo>
                  <a:pt x="605" y="1792"/>
                </a:lnTo>
                <a:lnTo>
                  <a:pt x="606" y="1793"/>
                </a:lnTo>
                <a:lnTo>
                  <a:pt x="606" y="1792"/>
                </a:lnTo>
                <a:lnTo>
                  <a:pt x="605" y="1792"/>
                </a:lnTo>
                <a:lnTo>
                  <a:pt x="604" y="1792"/>
                </a:lnTo>
                <a:lnTo>
                  <a:pt x="603" y="1793"/>
                </a:lnTo>
                <a:lnTo>
                  <a:pt x="602" y="1793"/>
                </a:lnTo>
                <a:lnTo>
                  <a:pt x="602" y="1794"/>
                </a:lnTo>
                <a:lnTo>
                  <a:pt x="603" y="1794"/>
                </a:lnTo>
                <a:lnTo>
                  <a:pt x="604" y="1795"/>
                </a:lnTo>
                <a:lnTo>
                  <a:pt x="603" y="1795"/>
                </a:lnTo>
                <a:lnTo>
                  <a:pt x="602" y="1795"/>
                </a:lnTo>
                <a:lnTo>
                  <a:pt x="601" y="1795"/>
                </a:lnTo>
                <a:lnTo>
                  <a:pt x="601" y="1797"/>
                </a:lnTo>
                <a:lnTo>
                  <a:pt x="602" y="1797"/>
                </a:lnTo>
                <a:lnTo>
                  <a:pt x="603" y="1797"/>
                </a:lnTo>
                <a:lnTo>
                  <a:pt x="605" y="1797"/>
                </a:lnTo>
                <a:lnTo>
                  <a:pt x="606" y="1798"/>
                </a:lnTo>
                <a:lnTo>
                  <a:pt x="607" y="1797"/>
                </a:lnTo>
                <a:lnTo>
                  <a:pt x="608" y="1798"/>
                </a:lnTo>
                <a:lnTo>
                  <a:pt x="608" y="1800"/>
                </a:lnTo>
                <a:lnTo>
                  <a:pt x="608" y="1801"/>
                </a:lnTo>
                <a:lnTo>
                  <a:pt x="608" y="1802"/>
                </a:lnTo>
                <a:lnTo>
                  <a:pt x="609" y="1802"/>
                </a:lnTo>
                <a:lnTo>
                  <a:pt x="608" y="1804"/>
                </a:lnTo>
                <a:lnTo>
                  <a:pt x="608" y="1805"/>
                </a:lnTo>
                <a:lnTo>
                  <a:pt x="609" y="1805"/>
                </a:lnTo>
                <a:lnTo>
                  <a:pt x="610" y="1806"/>
                </a:lnTo>
                <a:lnTo>
                  <a:pt x="610" y="1807"/>
                </a:lnTo>
                <a:lnTo>
                  <a:pt x="609" y="1807"/>
                </a:lnTo>
                <a:lnTo>
                  <a:pt x="607" y="1808"/>
                </a:lnTo>
                <a:lnTo>
                  <a:pt x="607" y="1809"/>
                </a:lnTo>
                <a:lnTo>
                  <a:pt x="608" y="1810"/>
                </a:lnTo>
                <a:lnTo>
                  <a:pt x="609" y="1810"/>
                </a:lnTo>
                <a:lnTo>
                  <a:pt x="609" y="1811"/>
                </a:lnTo>
                <a:lnTo>
                  <a:pt x="608" y="1811"/>
                </a:lnTo>
                <a:lnTo>
                  <a:pt x="608" y="1812"/>
                </a:lnTo>
                <a:lnTo>
                  <a:pt x="608" y="1813"/>
                </a:lnTo>
                <a:lnTo>
                  <a:pt x="608" y="1814"/>
                </a:lnTo>
                <a:lnTo>
                  <a:pt x="609" y="1814"/>
                </a:lnTo>
                <a:lnTo>
                  <a:pt x="609" y="1812"/>
                </a:lnTo>
                <a:lnTo>
                  <a:pt x="610" y="1812"/>
                </a:lnTo>
                <a:lnTo>
                  <a:pt x="611" y="1813"/>
                </a:lnTo>
                <a:lnTo>
                  <a:pt x="611" y="1816"/>
                </a:lnTo>
                <a:lnTo>
                  <a:pt x="611" y="1817"/>
                </a:lnTo>
                <a:lnTo>
                  <a:pt x="611" y="1818"/>
                </a:lnTo>
                <a:lnTo>
                  <a:pt x="610" y="1819"/>
                </a:lnTo>
                <a:lnTo>
                  <a:pt x="608" y="1819"/>
                </a:lnTo>
                <a:lnTo>
                  <a:pt x="607" y="1820"/>
                </a:lnTo>
                <a:lnTo>
                  <a:pt x="606" y="1819"/>
                </a:lnTo>
                <a:lnTo>
                  <a:pt x="606" y="1818"/>
                </a:lnTo>
                <a:lnTo>
                  <a:pt x="607" y="1818"/>
                </a:lnTo>
                <a:lnTo>
                  <a:pt x="607" y="1817"/>
                </a:lnTo>
                <a:lnTo>
                  <a:pt x="606" y="1817"/>
                </a:lnTo>
                <a:lnTo>
                  <a:pt x="605" y="1817"/>
                </a:lnTo>
                <a:lnTo>
                  <a:pt x="604" y="1817"/>
                </a:lnTo>
                <a:lnTo>
                  <a:pt x="604" y="1818"/>
                </a:lnTo>
                <a:lnTo>
                  <a:pt x="605" y="1819"/>
                </a:lnTo>
                <a:lnTo>
                  <a:pt x="603" y="1820"/>
                </a:lnTo>
                <a:lnTo>
                  <a:pt x="602" y="1820"/>
                </a:lnTo>
                <a:lnTo>
                  <a:pt x="602" y="1819"/>
                </a:lnTo>
                <a:lnTo>
                  <a:pt x="601" y="1819"/>
                </a:lnTo>
                <a:lnTo>
                  <a:pt x="599" y="1819"/>
                </a:lnTo>
                <a:lnTo>
                  <a:pt x="598" y="1819"/>
                </a:lnTo>
                <a:lnTo>
                  <a:pt x="597" y="1818"/>
                </a:lnTo>
                <a:lnTo>
                  <a:pt x="596" y="1818"/>
                </a:lnTo>
                <a:lnTo>
                  <a:pt x="594" y="1818"/>
                </a:lnTo>
                <a:lnTo>
                  <a:pt x="593" y="1818"/>
                </a:lnTo>
                <a:lnTo>
                  <a:pt x="592" y="1817"/>
                </a:lnTo>
                <a:lnTo>
                  <a:pt x="591" y="1817"/>
                </a:lnTo>
                <a:lnTo>
                  <a:pt x="587" y="1814"/>
                </a:lnTo>
                <a:lnTo>
                  <a:pt x="586" y="1813"/>
                </a:lnTo>
                <a:lnTo>
                  <a:pt x="584" y="1813"/>
                </a:lnTo>
                <a:lnTo>
                  <a:pt x="583" y="1812"/>
                </a:lnTo>
                <a:lnTo>
                  <a:pt x="581" y="1811"/>
                </a:lnTo>
                <a:lnTo>
                  <a:pt x="579" y="1810"/>
                </a:lnTo>
                <a:lnTo>
                  <a:pt x="578" y="1810"/>
                </a:lnTo>
                <a:lnTo>
                  <a:pt x="577" y="1809"/>
                </a:lnTo>
                <a:lnTo>
                  <a:pt x="577" y="1808"/>
                </a:lnTo>
                <a:lnTo>
                  <a:pt x="577" y="1807"/>
                </a:lnTo>
                <a:lnTo>
                  <a:pt x="576" y="1806"/>
                </a:lnTo>
                <a:lnTo>
                  <a:pt x="576" y="1805"/>
                </a:lnTo>
                <a:lnTo>
                  <a:pt x="576" y="1802"/>
                </a:lnTo>
                <a:lnTo>
                  <a:pt x="576" y="1801"/>
                </a:lnTo>
                <a:lnTo>
                  <a:pt x="574" y="1801"/>
                </a:lnTo>
                <a:lnTo>
                  <a:pt x="573" y="1801"/>
                </a:lnTo>
                <a:lnTo>
                  <a:pt x="573" y="1802"/>
                </a:lnTo>
                <a:lnTo>
                  <a:pt x="573" y="1805"/>
                </a:lnTo>
                <a:lnTo>
                  <a:pt x="573" y="1806"/>
                </a:lnTo>
                <a:lnTo>
                  <a:pt x="572" y="1807"/>
                </a:lnTo>
                <a:lnTo>
                  <a:pt x="571" y="1807"/>
                </a:lnTo>
                <a:lnTo>
                  <a:pt x="569" y="1806"/>
                </a:lnTo>
                <a:lnTo>
                  <a:pt x="568" y="1806"/>
                </a:lnTo>
                <a:lnTo>
                  <a:pt x="567" y="1806"/>
                </a:lnTo>
                <a:lnTo>
                  <a:pt x="566" y="1806"/>
                </a:lnTo>
                <a:lnTo>
                  <a:pt x="566" y="1807"/>
                </a:lnTo>
                <a:lnTo>
                  <a:pt x="565" y="1807"/>
                </a:lnTo>
                <a:lnTo>
                  <a:pt x="566" y="1808"/>
                </a:lnTo>
                <a:lnTo>
                  <a:pt x="566" y="1809"/>
                </a:lnTo>
                <a:lnTo>
                  <a:pt x="566" y="1810"/>
                </a:lnTo>
                <a:lnTo>
                  <a:pt x="567" y="1810"/>
                </a:lnTo>
                <a:lnTo>
                  <a:pt x="568" y="1810"/>
                </a:lnTo>
                <a:lnTo>
                  <a:pt x="568" y="1811"/>
                </a:lnTo>
                <a:lnTo>
                  <a:pt x="569" y="1811"/>
                </a:lnTo>
                <a:lnTo>
                  <a:pt x="570" y="1812"/>
                </a:lnTo>
                <a:lnTo>
                  <a:pt x="571" y="1811"/>
                </a:lnTo>
                <a:lnTo>
                  <a:pt x="572" y="1811"/>
                </a:lnTo>
                <a:lnTo>
                  <a:pt x="573" y="1811"/>
                </a:lnTo>
                <a:lnTo>
                  <a:pt x="574" y="1811"/>
                </a:lnTo>
                <a:lnTo>
                  <a:pt x="575" y="1811"/>
                </a:lnTo>
                <a:lnTo>
                  <a:pt x="576" y="1812"/>
                </a:lnTo>
                <a:lnTo>
                  <a:pt x="577" y="1813"/>
                </a:lnTo>
                <a:lnTo>
                  <a:pt x="578" y="1814"/>
                </a:lnTo>
                <a:lnTo>
                  <a:pt x="579" y="1815"/>
                </a:lnTo>
                <a:lnTo>
                  <a:pt x="581" y="1816"/>
                </a:lnTo>
                <a:lnTo>
                  <a:pt x="583" y="1818"/>
                </a:lnTo>
                <a:lnTo>
                  <a:pt x="586" y="1818"/>
                </a:lnTo>
                <a:lnTo>
                  <a:pt x="587" y="1818"/>
                </a:lnTo>
                <a:lnTo>
                  <a:pt x="589" y="1819"/>
                </a:lnTo>
                <a:lnTo>
                  <a:pt x="596" y="1820"/>
                </a:lnTo>
                <a:lnTo>
                  <a:pt x="597" y="1822"/>
                </a:lnTo>
                <a:lnTo>
                  <a:pt x="596" y="1823"/>
                </a:lnTo>
                <a:lnTo>
                  <a:pt x="597" y="1823"/>
                </a:lnTo>
                <a:lnTo>
                  <a:pt x="597" y="1824"/>
                </a:lnTo>
                <a:lnTo>
                  <a:pt x="597" y="1825"/>
                </a:lnTo>
                <a:lnTo>
                  <a:pt x="598" y="1827"/>
                </a:lnTo>
                <a:lnTo>
                  <a:pt x="599" y="1828"/>
                </a:lnTo>
                <a:lnTo>
                  <a:pt x="597" y="1828"/>
                </a:lnTo>
                <a:lnTo>
                  <a:pt x="596" y="1828"/>
                </a:lnTo>
                <a:lnTo>
                  <a:pt x="596" y="1829"/>
                </a:lnTo>
                <a:lnTo>
                  <a:pt x="599" y="1830"/>
                </a:lnTo>
                <a:lnTo>
                  <a:pt x="600" y="1829"/>
                </a:lnTo>
                <a:lnTo>
                  <a:pt x="602" y="1829"/>
                </a:lnTo>
                <a:lnTo>
                  <a:pt x="601" y="1831"/>
                </a:lnTo>
                <a:lnTo>
                  <a:pt x="600" y="1832"/>
                </a:lnTo>
                <a:lnTo>
                  <a:pt x="600" y="1833"/>
                </a:lnTo>
                <a:lnTo>
                  <a:pt x="600" y="1832"/>
                </a:lnTo>
                <a:lnTo>
                  <a:pt x="601" y="1832"/>
                </a:lnTo>
                <a:lnTo>
                  <a:pt x="602" y="1832"/>
                </a:lnTo>
                <a:lnTo>
                  <a:pt x="602" y="1833"/>
                </a:lnTo>
                <a:lnTo>
                  <a:pt x="601" y="1834"/>
                </a:lnTo>
                <a:lnTo>
                  <a:pt x="601" y="1836"/>
                </a:lnTo>
                <a:lnTo>
                  <a:pt x="601" y="1837"/>
                </a:lnTo>
                <a:lnTo>
                  <a:pt x="600" y="1837"/>
                </a:lnTo>
                <a:lnTo>
                  <a:pt x="599" y="1836"/>
                </a:lnTo>
                <a:lnTo>
                  <a:pt x="598" y="1835"/>
                </a:lnTo>
                <a:lnTo>
                  <a:pt x="598" y="1833"/>
                </a:lnTo>
                <a:lnTo>
                  <a:pt x="597" y="1833"/>
                </a:lnTo>
                <a:lnTo>
                  <a:pt x="597" y="1834"/>
                </a:lnTo>
                <a:lnTo>
                  <a:pt x="596" y="1834"/>
                </a:lnTo>
                <a:lnTo>
                  <a:pt x="596" y="1835"/>
                </a:lnTo>
                <a:lnTo>
                  <a:pt x="597" y="1836"/>
                </a:lnTo>
                <a:lnTo>
                  <a:pt x="597" y="1837"/>
                </a:lnTo>
                <a:lnTo>
                  <a:pt x="596" y="1836"/>
                </a:lnTo>
                <a:lnTo>
                  <a:pt x="594" y="1835"/>
                </a:lnTo>
                <a:lnTo>
                  <a:pt x="593" y="1832"/>
                </a:lnTo>
                <a:lnTo>
                  <a:pt x="592" y="1831"/>
                </a:lnTo>
                <a:lnTo>
                  <a:pt x="591" y="1831"/>
                </a:lnTo>
                <a:lnTo>
                  <a:pt x="592" y="1831"/>
                </a:lnTo>
                <a:lnTo>
                  <a:pt x="592" y="1833"/>
                </a:lnTo>
                <a:lnTo>
                  <a:pt x="593" y="1834"/>
                </a:lnTo>
                <a:lnTo>
                  <a:pt x="593" y="1835"/>
                </a:lnTo>
                <a:lnTo>
                  <a:pt x="592" y="1835"/>
                </a:lnTo>
                <a:lnTo>
                  <a:pt x="591" y="1834"/>
                </a:lnTo>
                <a:lnTo>
                  <a:pt x="591" y="1833"/>
                </a:lnTo>
                <a:lnTo>
                  <a:pt x="591" y="1832"/>
                </a:lnTo>
                <a:lnTo>
                  <a:pt x="590" y="1831"/>
                </a:lnTo>
                <a:lnTo>
                  <a:pt x="590" y="1832"/>
                </a:lnTo>
                <a:lnTo>
                  <a:pt x="590" y="1834"/>
                </a:lnTo>
                <a:lnTo>
                  <a:pt x="591" y="1834"/>
                </a:lnTo>
                <a:lnTo>
                  <a:pt x="590" y="1835"/>
                </a:lnTo>
                <a:lnTo>
                  <a:pt x="589" y="1835"/>
                </a:lnTo>
                <a:lnTo>
                  <a:pt x="588" y="1834"/>
                </a:lnTo>
                <a:lnTo>
                  <a:pt x="585" y="1833"/>
                </a:lnTo>
                <a:lnTo>
                  <a:pt x="586" y="1835"/>
                </a:lnTo>
                <a:lnTo>
                  <a:pt x="588" y="1836"/>
                </a:lnTo>
                <a:lnTo>
                  <a:pt x="589" y="1836"/>
                </a:lnTo>
                <a:lnTo>
                  <a:pt x="589" y="1837"/>
                </a:lnTo>
                <a:lnTo>
                  <a:pt x="590" y="1838"/>
                </a:lnTo>
                <a:lnTo>
                  <a:pt x="590" y="1839"/>
                </a:lnTo>
                <a:lnTo>
                  <a:pt x="591" y="1840"/>
                </a:lnTo>
                <a:lnTo>
                  <a:pt x="590" y="1840"/>
                </a:lnTo>
                <a:lnTo>
                  <a:pt x="589" y="1840"/>
                </a:lnTo>
                <a:lnTo>
                  <a:pt x="587" y="1840"/>
                </a:lnTo>
                <a:lnTo>
                  <a:pt x="585" y="1837"/>
                </a:lnTo>
                <a:lnTo>
                  <a:pt x="585" y="1836"/>
                </a:lnTo>
                <a:lnTo>
                  <a:pt x="583" y="1833"/>
                </a:lnTo>
                <a:lnTo>
                  <a:pt x="581" y="1830"/>
                </a:lnTo>
                <a:lnTo>
                  <a:pt x="580" y="1829"/>
                </a:lnTo>
                <a:lnTo>
                  <a:pt x="579" y="1830"/>
                </a:lnTo>
                <a:lnTo>
                  <a:pt x="579" y="1832"/>
                </a:lnTo>
                <a:lnTo>
                  <a:pt x="580" y="1832"/>
                </a:lnTo>
                <a:lnTo>
                  <a:pt x="580" y="1833"/>
                </a:lnTo>
                <a:lnTo>
                  <a:pt x="581" y="1833"/>
                </a:lnTo>
                <a:lnTo>
                  <a:pt x="582" y="1834"/>
                </a:lnTo>
                <a:lnTo>
                  <a:pt x="584" y="1837"/>
                </a:lnTo>
                <a:lnTo>
                  <a:pt x="584" y="1838"/>
                </a:lnTo>
                <a:lnTo>
                  <a:pt x="583" y="1838"/>
                </a:lnTo>
                <a:lnTo>
                  <a:pt x="583" y="1839"/>
                </a:lnTo>
                <a:lnTo>
                  <a:pt x="584" y="1840"/>
                </a:lnTo>
                <a:lnTo>
                  <a:pt x="586" y="1842"/>
                </a:lnTo>
                <a:lnTo>
                  <a:pt x="590" y="1842"/>
                </a:lnTo>
                <a:lnTo>
                  <a:pt x="590" y="1843"/>
                </a:lnTo>
                <a:lnTo>
                  <a:pt x="589" y="1844"/>
                </a:lnTo>
                <a:lnTo>
                  <a:pt x="587" y="1844"/>
                </a:lnTo>
                <a:lnTo>
                  <a:pt x="585" y="1845"/>
                </a:lnTo>
                <a:lnTo>
                  <a:pt x="583" y="1845"/>
                </a:lnTo>
                <a:lnTo>
                  <a:pt x="583" y="1844"/>
                </a:lnTo>
                <a:lnTo>
                  <a:pt x="582" y="1840"/>
                </a:lnTo>
                <a:lnTo>
                  <a:pt x="581" y="1838"/>
                </a:lnTo>
                <a:lnTo>
                  <a:pt x="579" y="1836"/>
                </a:lnTo>
                <a:lnTo>
                  <a:pt x="578" y="1833"/>
                </a:lnTo>
                <a:lnTo>
                  <a:pt x="577" y="1832"/>
                </a:lnTo>
                <a:lnTo>
                  <a:pt x="576" y="1831"/>
                </a:lnTo>
                <a:lnTo>
                  <a:pt x="576" y="1830"/>
                </a:lnTo>
                <a:lnTo>
                  <a:pt x="575" y="1829"/>
                </a:lnTo>
                <a:lnTo>
                  <a:pt x="574" y="1830"/>
                </a:lnTo>
                <a:lnTo>
                  <a:pt x="575" y="1831"/>
                </a:lnTo>
                <a:lnTo>
                  <a:pt x="576" y="1832"/>
                </a:lnTo>
                <a:lnTo>
                  <a:pt x="577" y="1835"/>
                </a:lnTo>
                <a:lnTo>
                  <a:pt x="578" y="1837"/>
                </a:lnTo>
                <a:lnTo>
                  <a:pt x="579" y="1838"/>
                </a:lnTo>
                <a:lnTo>
                  <a:pt x="581" y="1843"/>
                </a:lnTo>
                <a:lnTo>
                  <a:pt x="580" y="1843"/>
                </a:lnTo>
                <a:lnTo>
                  <a:pt x="576" y="1839"/>
                </a:lnTo>
                <a:lnTo>
                  <a:pt x="574" y="1837"/>
                </a:lnTo>
                <a:lnTo>
                  <a:pt x="573" y="1837"/>
                </a:lnTo>
                <a:lnTo>
                  <a:pt x="573" y="1833"/>
                </a:lnTo>
                <a:lnTo>
                  <a:pt x="572" y="1831"/>
                </a:lnTo>
                <a:lnTo>
                  <a:pt x="571" y="1831"/>
                </a:lnTo>
                <a:lnTo>
                  <a:pt x="570" y="1831"/>
                </a:lnTo>
                <a:lnTo>
                  <a:pt x="571" y="1832"/>
                </a:lnTo>
                <a:lnTo>
                  <a:pt x="572" y="1833"/>
                </a:lnTo>
                <a:lnTo>
                  <a:pt x="571" y="1837"/>
                </a:lnTo>
                <a:lnTo>
                  <a:pt x="570" y="1837"/>
                </a:lnTo>
                <a:lnTo>
                  <a:pt x="570" y="1836"/>
                </a:lnTo>
                <a:lnTo>
                  <a:pt x="569" y="1835"/>
                </a:lnTo>
                <a:lnTo>
                  <a:pt x="568" y="1835"/>
                </a:lnTo>
                <a:lnTo>
                  <a:pt x="567" y="1835"/>
                </a:lnTo>
                <a:lnTo>
                  <a:pt x="568" y="1836"/>
                </a:lnTo>
                <a:lnTo>
                  <a:pt x="569" y="1837"/>
                </a:lnTo>
                <a:lnTo>
                  <a:pt x="570" y="1837"/>
                </a:lnTo>
                <a:lnTo>
                  <a:pt x="571" y="1838"/>
                </a:lnTo>
                <a:lnTo>
                  <a:pt x="573" y="1839"/>
                </a:lnTo>
                <a:lnTo>
                  <a:pt x="575" y="1841"/>
                </a:lnTo>
                <a:lnTo>
                  <a:pt x="579" y="1844"/>
                </a:lnTo>
                <a:lnTo>
                  <a:pt x="579" y="1845"/>
                </a:lnTo>
                <a:lnTo>
                  <a:pt x="580" y="1846"/>
                </a:lnTo>
                <a:lnTo>
                  <a:pt x="584" y="1848"/>
                </a:lnTo>
                <a:lnTo>
                  <a:pt x="585" y="1849"/>
                </a:lnTo>
                <a:lnTo>
                  <a:pt x="585" y="1850"/>
                </a:lnTo>
                <a:lnTo>
                  <a:pt x="585" y="1851"/>
                </a:lnTo>
                <a:lnTo>
                  <a:pt x="585" y="1853"/>
                </a:lnTo>
                <a:lnTo>
                  <a:pt x="584" y="1853"/>
                </a:lnTo>
                <a:lnTo>
                  <a:pt x="584" y="1851"/>
                </a:lnTo>
                <a:lnTo>
                  <a:pt x="583" y="1850"/>
                </a:lnTo>
                <a:lnTo>
                  <a:pt x="583" y="1849"/>
                </a:lnTo>
                <a:lnTo>
                  <a:pt x="582" y="1849"/>
                </a:lnTo>
                <a:lnTo>
                  <a:pt x="582" y="1848"/>
                </a:lnTo>
                <a:lnTo>
                  <a:pt x="581" y="1848"/>
                </a:lnTo>
                <a:lnTo>
                  <a:pt x="580" y="1848"/>
                </a:lnTo>
                <a:lnTo>
                  <a:pt x="578" y="1846"/>
                </a:lnTo>
                <a:lnTo>
                  <a:pt x="577" y="1846"/>
                </a:lnTo>
                <a:lnTo>
                  <a:pt x="576" y="1846"/>
                </a:lnTo>
                <a:lnTo>
                  <a:pt x="575" y="1846"/>
                </a:lnTo>
                <a:lnTo>
                  <a:pt x="575" y="1844"/>
                </a:lnTo>
                <a:lnTo>
                  <a:pt x="575" y="1843"/>
                </a:lnTo>
                <a:lnTo>
                  <a:pt x="573" y="1841"/>
                </a:lnTo>
                <a:lnTo>
                  <a:pt x="572" y="1840"/>
                </a:lnTo>
                <a:lnTo>
                  <a:pt x="571" y="1840"/>
                </a:lnTo>
                <a:lnTo>
                  <a:pt x="571" y="1841"/>
                </a:lnTo>
                <a:lnTo>
                  <a:pt x="570" y="1841"/>
                </a:lnTo>
                <a:lnTo>
                  <a:pt x="569" y="1840"/>
                </a:lnTo>
                <a:lnTo>
                  <a:pt x="568" y="1837"/>
                </a:lnTo>
                <a:lnTo>
                  <a:pt x="567" y="1836"/>
                </a:lnTo>
                <a:lnTo>
                  <a:pt x="566" y="1834"/>
                </a:lnTo>
                <a:lnTo>
                  <a:pt x="565" y="1833"/>
                </a:lnTo>
                <a:lnTo>
                  <a:pt x="565" y="1831"/>
                </a:lnTo>
                <a:lnTo>
                  <a:pt x="563" y="1829"/>
                </a:lnTo>
                <a:lnTo>
                  <a:pt x="562" y="1829"/>
                </a:lnTo>
                <a:lnTo>
                  <a:pt x="562" y="1830"/>
                </a:lnTo>
                <a:lnTo>
                  <a:pt x="562" y="1831"/>
                </a:lnTo>
                <a:lnTo>
                  <a:pt x="562" y="1832"/>
                </a:lnTo>
                <a:lnTo>
                  <a:pt x="562" y="1833"/>
                </a:lnTo>
                <a:lnTo>
                  <a:pt x="557" y="1835"/>
                </a:lnTo>
                <a:lnTo>
                  <a:pt x="556" y="1835"/>
                </a:lnTo>
                <a:lnTo>
                  <a:pt x="554" y="1836"/>
                </a:lnTo>
                <a:lnTo>
                  <a:pt x="554" y="1837"/>
                </a:lnTo>
                <a:lnTo>
                  <a:pt x="555" y="1838"/>
                </a:lnTo>
                <a:lnTo>
                  <a:pt x="555" y="1840"/>
                </a:lnTo>
                <a:lnTo>
                  <a:pt x="557" y="1842"/>
                </a:lnTo>
                <a:lnTo>
                  <a:pt x="557" y="1844"/>
                </a:lnTo>
                <a:lnTo>
                  <a:pt x="560" y="1844"/>
                </a:lnTo>
                <a:lnTo>
                  <a:pt x="560" y="1845"/>
                </a:lnTo>
                <a:lnTo>
                  <a:pt x="561" y="1845"/>
                </a:lnTo>
                <a:lnTo>
                  <a:pt x="562" y="1846"/>
                </a:lnTo>
                <a:lnTo>
                  <a:pt x="563" y="1848"/>
                </a:lnTo>
                <a:lnTo>
                  <a:pt x="563" y="1849"/>
                </a:lnTo>
                <a:lnTo>
                  <a:pt x="562" y="1849"/>
                </a:lnTo>
                <a:lnTo>
                  <a:pt x="561" y="1849"/>
                </a:lnTo>
                <a:lnTo>
                  <a:pt x="560" y="1848"/>
                </a:lnTo>
                <a:lnTo>
                  <a:pt x="558" y="1848"/>
                </a:lnTo>
                <a:lnTo>
                  <a:pt x="557" y="1848"/>
                </a:lnTo>
                <a:lnTo>
                  <a:pt x="560" y="1849"/>
                </a:lnTo>
                <a:lnTo>
                  <a:pt x="561" y="1850"/>
                </a:lnTo>
                <a:lnTo>
                  <a:pt x="560" y="1850"/>
                </a:lnTo>
                <a:lnTo>
                  <a:pt x="560" y="1851"/>
                </a:lnTo>
                <a:lnTo>
                  <a:pt x="558" y="1851"/>
                </a:lnTo>
                <a:lnTo>
                  <a:pt x="560" y="1853"/>
                </a:lnTo>
                <a:lnTo>
                  <a:pt x="561" y="1853"/>
                </a:lnTo>
                <a:lnTo>
                  <a:pt x="562" y="1851"/>
                </a:lnTo>
                <a:lnTo>
                  <a:pt x="563" y="1853"/>
                </a:lnTo>
                <a:lnTo>
                  <a:pt x="563" y="1851"/>
                </a:lnTo>
                <a:lnTo>
                  <a:pt x="564" y="1851"/>
                </a:lnTo>
                <a:lnTo>
                  <a:pt x="565" y="1851"/>
                </a:lnTo>
                <a:lnTo>
                  <a:pt x="566" y="1851"/>
                </a:lnTo>
                <a:lnTo>
                  <a:pt x="567" y="1855"/>
                </a:lnTo>
                <a:lnTo>
                  <a:pt x="568" y="1856"/>
                </a:lnTo>
                <a:lnTo>
                  <a:pt x="567" y="1856"/>
                </a:lnTo>
                <a:lnTo>
                  <a:pt x="566" y="1856"/>
                </a:lnTo>
                <a:lnTo>
                  <a:pt x="566" y="1857"/>
                </a:lnTo>
                <a:lnTo>
                  <a:pt x="567" y="1857"/>
                </a:lnTo>
                <a:lnTo>
                  <a:pt x="568" y="1857"/>
                </a:lnTo>
                <a:lnTo>
                  <a:pt x="570" y="1860"/>
                </a:lnTo>
                <a:lnTo>
                  <a:pt x="571" y="1861"/>
                </a:lnTo>
                <a:lnTo>
                  <a:pt x="571" y="1862"/>
                </a:lnTo>
                <a:lnTo>
                  <a:pt x="570" y="1863"/>
                </a:lnTo>
                <a:lnTo>
                  <a:pt x="570" y="1864"/>
                </a:lnTo>
                <a:lnTo>
                  <a:pt x="571" y="1866"/>
                </a:lnTo>
                <a:lnTo>
                  <a:pt x="571" y="1867"/>
                </a:lnTo>
                <a:lnTo>
                  <a:pt x="572" y="1868"/>
                </a:lnTo>
                <a:lnTo>
                  <a:pt x="573" y="1869"/>
                </a:lnTo>
                <a:lnTo>
                  <a:pt x="572" y="1869"/>
                </a:lnTo>
                <a:lnTo>
                  <a:pt x="570" y="1869"/>
                </a:lnTo>
                <a:lnTo>
                  <a:pt x="569" y="1870"/>
                </a:lnTo>
                <a:lnTo>
                  <a:pt x="569" y="1871"/>
                </a:lnTo>
                <a:lnTo>
                  <a:pt x="568" y="1871"/>
                </a:lnTo>
                <a:lnTo>
                  <a:pt x="567" y="1870"/>
                </a:lnTo>
                <a:lnTo>
                  <a:pt x="567" y="1869"/>
                </a:lnTo>
                <a:lnTo>
                  <a:pt x="566" y="1869"/>
                </a:lnTo>
                <a:lnTo>
                  <a:pt x="565" y="1867"/>
                </a:lnTo>
                <a:lnTo>
                  <a:pt x="565" y="1866"/>
                </a:lnTo>
                <a:lnTo>
                  <a:pt x="563" y="1865"/>
                </a:lnTo>
                <a:lnTo>
                  <a:pt x="561" y="1863"/>
                </a:lnTo>
                <a:lnTo>
                  <a:pt x="558" y="1861"/>
                </a:lnTo>
                <a:lnTo>
                  <a:pt x="557" y="1860"/>
                </a:lnTo>
                <a:lnTo>
                  <a:pt x="556" y="1860"/>
                </a:lnTo>
                <a:lnTo>
                  <a:pt x="556" y="1859"/>
                </a:lnTo>
                <a:lnTo>
                  <a:pt x="555" y="1858"/>
                </a:lnTo>
                <a:lnTo>
                  <a:pt x="554" y="1859"/>
                </a:lnTo>
                <a:lnTo>
                  <a:pt x="553" y="1859"/>
                </a:lnTo>
                <a:lnTo>
                  <a:pt x="552" y="1858"/>
                </a:lnTo>
                <a:lnTo>
                  <a:pt x="551" y="1857"/>
                </a:lnTo>
                <a:lnTo>
                  <a:pt x="549" y="1857"/>
                </a:lnTo>
                <a:lnTo>
                  <a:pt x="548" y="1856"/>
                </a:lnTo>
                <a:lnTo>
                  <a:pt x="547" y="1856"/>
                </a:lnTo>
                <a:lnTo>
                  <a:pt x="546" y="1856"/>
                </a:lnTo>
                <a:lnTo>
                  <a:pt x="547" y="1856"/>
                </a:lnTo>
                <a:lnTo>
                  <a:pt x="548" y="1857"/>
                </a:lnTo>
                <a:lnTo>
                  <a:pt x="549" y="1858"/>
                </a:lnTo>
                <a:lnTo>
                  <a:pt x="551" y="1859"/>
                </a:lnTo>
                <a:lnTo>
                  <a:pt x="552" y="1860"/>
                </a:lnTo>
                <a:lnTo>
                  <a:pt x="553" y="1861"/>
                </a:lnTo>
                <a:lnTo>
                  <a:pt x="554" y="1861"/>
                </a:lnTo>
                <a:lnTo>
                  <a:pt x="555" y="1862"/>
                </a:lnTo>
                <a:lnTo>
                  <a:pt x="558" y="1865"/>
                </a:lnTo>
                <a:lnTo>
                  <a:pt x="561" y="1867"/>
                </a:lnTo>
                <a:lnTo>
                  <a:pt x="562" y="1867"/>
                </a:lnTo>
                <a:lnTo>
                  <a:pt x="565" y="1871"/>
                </a:lnTo>
                <a:lnTo>
                  <a:pt x="568" y="1875"/>
                </a:lnTo>
                <a:lnTo>
                  <a:pt x="568" y="1876"/>
                </a:lnTo>
                <a:lnTo>
                  <a:pt x="567" y="1876"/>
                </a:lnTo>
                <a:lnTo>
                  <a:pt x="566" y="1876"/>
                </a:lnTo>
                <a:lnTo>
                  <a:pt x="565" y="1876"/>
                </a:lnTo>
                <a:lnTo>
                  <a:pt x="564" y="1876"/>
                </a:lnTo>
                <a:lnTo>
                  <a:pt x="562" y="1875"/>
                </a:lnTo>
                <a:lnTo>
                  <a:pt x="561" y="1874"/>
                </a:lnTo>
                <a:lnTo>
                  <a:pt x="560" y="1874"/>
                </a:lnTo>
                <a:lnTo>
                  <a:pt x="560" y="1873"/>
                </a:lnTo>
                <a:lnTo>
                  <a:pt x="558" y="1873"/>
                </a:lnTo>
                <a:lnTo>
                  <a:pt x="557" y="1872"/>
                </a:lnTo>
                <a:lnTo>
                  <a:pt x="557" y="1873"/>
                </a:lnTo>
                <a:lnTo>
                  <a:pt x="561" y="1875"/>
                </a:lnTo>
                <a:lnTo>
                  <a:pt x="561" y="1876"/>
                </a:lnTo>
                <a:lnTo>
                  <a:pt x="560" y="1876"/>
                </a:lnTo>
                <a:lnTo>
                  <a:pt x="557" y="1875"/>
                </a:lnTo>
                <a:lnTo>
                  <a:pt x="556" y="1875"/>
                </a:lnTo>
                <a:lnTo>
                  <a:pt x="555" y="1874"/>
                </a:lnTo>
                <a:lnTo>
                  <a:pt x="554" y="1873"/>
                </a:lnTo>
                <a:lnTo>
                  <a:pt x="554" y="1872"/>
                </a:lnTo>
                <a:lnTo>
                  <a:pt x="554" y="1871"/>
                </a:lnTo>
                <a:lnTo>
                  <a:pt x="553" y="1869"/>
                </a:lnTo>
                <a:lnTo>
                  <a:pt x="552" y="1869"/>
                </a:lnTo>
                <a:lnTo>
                  <a:pt x="552" y="1870"/>
                </a:lnTo>
                <a:lnTo>
                  <a:pt x="551" y="1870"/>
                </a:lnTo>
                <a:lnTo>
                  <a:pt x="550" y="1870"/>
                </a:lnTo>
                <a:lnTo>
                  <a:pt x="551" y="1872"/>
                </a:lnTo>
                <a:lnTo>
                  <a:pt x="550" y="1873"/>
                </a:lnTo>
                <a:lnTo>
                  <a:pt x="549" y="1871"/>
                </a:lnTo>
                <a:lnTo>
                  <a:pt x="548" y="1870"/>
                </a:lnTo>
                <a:lnTo>
                  <a:pt x="547" y="1867"/>
                </a:lnTo>
                <a:lnTo>
                  <a:pt x="547" y="1866"/>
                </a:lnTo>
                <a:lnTo>
                  <a:pt x="547" y="1865"/>
                </a:lnTo>
                <a:lnTo>
                  <a:pt x="547" y="1864"/>
                </a:lnTo>
                <a:lnTo>
                  <a:pt x="545" y="1860"/>
                </a:lnTo>
                <a:lnTo>
                  <a:pt x="544" y="1860"/>
                </a:lnTo>
                <a:lnTo>
                  <a:pt x="543" y="1860"/>
                </a:lnTo>
                <a:lnTo>
                  <a:pt x="542" y="1860"/>
                </a:lnTo>
                <a:lnTo>
                  <a:pt x="544" y="1864"/>
                </a:lnTo>
                <a:lnTo>
                  <a:pt x="544" y="1866"/>
                </a:lnTo>
                <a:lnTo>
                  <a:pt x="544" y="1868"/>
                </a:lnTo>
                <a:lnTo>
                  <a:pt x="543" y="1869"/>
                </a:lnTo>
                <a:lnTo>
                  <a:pt x="541" y="1869"/>
                </a:lnTo>
                <a:lnTo>
                  <a:pt x="541" y="1870"/>
                </a:lnTo>
                <a:lnTo>
                  <a:pt x="543" y="1870"/>
                </a:lnTo>
                <a:lnTo>
                  <a:pt x="544" y="1870"/>
                </a:lnTo>
                <a:lnTo>
                  <a:pt x="545" y="1871"/>
                </a:lnTo>
                <a:lnTo>
                  <a:pt x="546" y="1872"/>
                </a:lnTo>
                <a:lnTo>
                  <a:pt x="547" y="1873"/>
                </a:lnTo>
                <a:lnTo>
                  <a:pt x="548" y="1874"/>
                </a:lnTo>
                <a:lnTo>
                  <a:pt x="548" y="1876"/>
                </a:lnTo>
                <a:lnTo>
                  <a:pt x="546" y="1876"/>
                </a:lnTo>
                <a:lnTo>
                  <a:pt x="544" y="1876"/>
                </a:lnTo>
                <a:lnTo>
                  <a:pt x="543" y="1875"/>
                </a:lnTo>
                <a:lnTo>
                  <a:pt x="542" y="1875"/>
                </a:lnTo>
                <a:lnTo>
                  <a:pt x="542" y="1876"/>
                </a:lnTo>
                <a:lnTo>
                  <a:pt x="543" y="1877"/>
                </a:lnTo>
                <a:lnTo>
                  <a:pt x="544" y="1877"/>
                </a:lnTo>
                <a:lnTo>
                  <a:pt x="545" y="1877"/>
                </a:lnTo>
                <a:lnTo>
                  <a:pt x="546" y="1877"/>
                </a:lnTo>
                <a:lnTo>
                  <a:pt x="547" y="1877"/>
                </a:lnTo>
                <a:lnTo>
                  <a:pt x="548" y="1877"/>
                </a:lnTo>
                <a:lnTo>
                  <a:pt x="549" y="1877"/>
                </a:lnTo>
                <a:lnTo>
                  <a:pt x="550" y="1876"/>
                </a:lnTo>
                <a:lnTo>
                  <a:pt x="550" y="1875"/>
                </a:lnTo>
                <a:lnTo>
                  <a:pt x="551" y="1875"/>
                </a:lnTo>
                <a:lnTo>
                  <a:pt x="552" y="1876"/>
                </a:lnTo>
                <a:lnTo>
                  <a:pt x="553" y="1876"/>
                </a:lnTo>
                <a:lnTo>
                  <a:pt x="554" y="1877"/>
                </a:lnTo>
                <a:lnTo>
                  <a:pt x="556" y="1877"/>
                </a:lnTo>
                <a:lnTo>
                  <a:pt x="557" y="1877"/>
                </a:lnTo>
                <a:lnTo>
                  <a:pt x="561" y="1878"/>
                </a:lnTo>
                <a:lnTo>
                  <a:pt x="562" y="1878"/>
                </a:lnTo>
                <a:lnTo>
                  <a:pt x="563" y="1879"/>
                </a:lnTo>
                <a:lnTo>
                  <a:pt x="564" y="1879"/>
                </a:lnTo>
                <a:lnTo>
                  <a:pt x="565" y="1880"/>
                </a:lnTo>
                <a:lnTo>
                  <a:pt x="565" y="1881"/>
                </a:lnTo>
                <a:lnTo>
                  <a:pt x="565" y="1882"/>
                </a:lnTo>
                <a:lnTo>
                  <a:pt x="565" y="1883"/>
                </a:lnTo>
                <a:lnTo>
                  <a:pt x="565" y="1886"/>
                </a:lnTo>
                <a:lnTo>
                  <a:pt x="564" y="1887"/>
                </a:lnTo>
                <a:lnTo>
                  <a:pt x="564" y="1886"/>
                </a:lnTo>
                <a:lnTo>
                  <a:pt x="563" y="1886"/>
                </a:lnTo>
                <a:lnTo>
                  <a:pt x="563" y="1887"/>
                </a:lnTo>
                <a:lnTo>
                  <a:pt x="562" y="1888"/>
                </a:lnTo>
                <a:lnTo>
                  <a:pt x="561" y="1888"/>
                </a:lnTo>
                <a:lnTo>
                  <a:pt x="560" y="1888"/>
                </a:lnTo>
                <a:lnTo>
                  <a:pt x="560" y="1887"/>
                </a:lnTo>
                <a:lnTo>
                  <a:pt x="558" y="1887"/>
                </a:lnTo>
                <a:lnTo>
                  <a:pt x="558" y="1885"/>
                </a:lnTo>
                <a:lnTo>
                  <a:pt x="557" y="1885"/>
                </a:lnTo>
                <a:lnTo>
                  <a:pt x="557" y="1886"/>
                </a:lnTo>
                <a:lnTo>
                  <a:pt x="557" y="1887"/>
                </a:lnTo>
                <a:lnTo>
                  <a:pt x="557" y="1888"/>
                </a:lnTo>
                <a:lnTo>
                  <a:pt x="558" y="1889"/>
                </a:lnTo>
                <a:lnTo>
                  <a:pt x="558" y="1888"/>
                </a:lnTo>
                <a:lnTo>
                  <a:pt x="560" y="1888"/>
                </a:lnTo>
                <a:lnTo>
                  <a:pt x="560" y="1889"/>
                </a:lnTo>
                <a:lnTo>
                  <a:pt x="558" y="1891"/>
                </a:lnTo>
                <a:lnTo>
                  <a:pt x="557" y="1891"/>
                </a:lnTo>
                <a:lnTo>
                  <a:pt x="556" y="1891"/>
                </a:lnTo>
                <a:lnTo>
                  <a:pt x="555" y="1891"/>
                </a:lnTo>
                <a:lnTo>
                  <a:pt x="557" y="1892"/>
                </a:lnTo>
                <a:lnTo>
                  <a:pt x="558" y="1892"/>
                </a:lnTo>
                <a:lnTo>
                  <a:pt x="558" y="1893"/>
                </a:lnTo>
                <a:lnTo>
                  <a:pt x="558" y="1894"/>
                </a:lnTo>
                <a:lnTo>
                  <a:pt x="557" y="1894"/>
                </a:lnTo>
                <a:lnTo>
                  <a:pt x="556" y="1894"/>
                </a:lnTo>
                <a:lnTo>
                  <a:pt x="554" y="1895"/>
                </a:lnTo>
                <a:lnTo>
                  <a:pt x="553" y="1894"/>
                </a:lnTo>
                <a:lnTo>
                  <a:pt x="552" y="1893"/>
                </a:lnTo>
                <a:lnTo>
                  <a:pt x="551" y="1893"/>
                </a:lnTo>
                <a:lnTo>
                  <a:pt x="550" y="1893"/>
                </a:lnTo>
                <a:lnTo>
                  <a:pt x="549" y="1893"/>
                </a:lnTo>
                <a:lnTo>
                  <a:pt x="549" y="1892"/>
                </a:lnTo>
                <a:lnTo>
                  <a:pt x="548" y="1890"/>
                </a:lnTo>
                <a:lnTo>
                  <a:pt x="549" y="1890"/>
                </a:lnTo>
                <a:lnTo>
                  <a:pt x="550" y="1889"/>
                </a:lnTo>
                <a:lnTo>
                  <a:pt x="551" y="1888"/>
                </a:lnTo>
                <a:lnTo>
                  <a:pt x="551" y="1887"/>
                </a:lnTo>
                <a:lnTo>
                  <a:pt x="550" y="1887"/>
                </a:lnTo>
                <a:lnTo>
                  <a:pt x="548" y="1889"/>
                </a:lnTo>
                <a:lnTo>
                  <a:pt x="547" y="1890"/>
                </a:lnTo>
                <a:lnTo>
                  <a:pt x="547" y="1891"/>
                </a:lnTo>
                <a:lnTo>
                  <a:pt x="548" y="1896"/>
                </a:lnTo>
                <a:lnTo>
                  <a:pt x="548" y="1897"/>
                </a:lnTo>
                <a:lnTo>
                  <a:pt x="548" y="1898"/>
                </a:lnTo>
                <a:lnTo>
                  <a:pt x="547" y="1898"/>
                </a:lnTo>
                <a:lnTo>
                  <a:pt x="546" y="1898"/>
                </a:lnTo>
                <a:lnTo>
                  <a:pt x="545" y="1897"/>
                </a:lnTo>
                <a:lnTo>
                  <a:pt x="544" y="1896"/>
                </a:lnTo>
                <a:lnTo>
                  <a:pt x="543" y="1896"/>
                </a:lnTo>
                <a:lnTo>
                  <a:pt x="541" y="1895"/>
                </a:lnTo>
                <a:lnTo>
                  <a:pt x="540" y="1895"/>
                </a:lnTo>
                <a:lnTo>
                  <a:pt x="539" y="1895"/>
                </a:lnTo>
                <a:lnTo>
                  <a:pt x="538" y="1894"/>
                </a:lnTo>
                <a:lnTo>
                  <a:pt x="537" y="1895"/>
                </a:lnTo>
                <a:lnTo>
                  <a:pt x="535" y="1895"/>
                </a:lnTo>
                <a:lnTo>
                  <a:pt x="534" y="1894"/>
                </a:lnTo>
                <a:lnTo>
                  <a:pt x="534" y="1893"/>
                </a:lnTo>
                <a:lnTo>
                  <a:pt x="533" y="1891"/>
                </a:lnTo>
                <a:lnTo>
                  <a:pt x="534" y="1890"/>
                </a:lnTo>
                <a:lnTo>
                  <a:pt x="535" y="1890"/>
                </a:lnTo>
                <a:lnTo>
                  <a:pt x="536" y="1890"/>
                </a:lnTo>
                <a:lnTo>
                  <a:pt x="538" y="1889"/>
                </a:lnTo>
                <a:lnTo>
                  <a:pt x="539" y="1889"/>
                </a:lnTo>
                <a:lnTo>
                  <a:pt x="537" y="1888"/>
                </a:lnTo>
                <a:lnTo>
                  <a:pt x="536" y="1888"/>
                </a:lnTo>
                <a:lnTo>
                  <a:pt x="534" y="1889"/>
                </a:lnTo>
                <a:lnTo>
                  <a:pt x="534" y="1888"/>
                </a:lnTo>
                <a:lnTo>
                  <a:pt x="534" y="1887"/>
                </a:lnTo>
                <a:lnTo>
                  <a:pt x="537" y="1883"/>
                </a:lnTo>
                <a:lnTo>
                  <a:pt x="537" y="1882"/>
                </a:lnTo>
                <a:lnTo>
                  <a:pt x="536" y="1882"/>
                </a:lnTo>
                <a:lnTo>
                  <a:pt x="535" y="1882"/>
                </a:lnTo>
                <a:lnTo>
                  <a:pt x="534" y="1883"/>
                </a:lnTo>
                <a:lnTo>
                  <a:pt x="533" y="1885"/>
                </a:lnTo>
                <a:lnTo>
                  <a:pt x="533" y="1886"/>
                </a:lnTo>
                <a:lnTo>
                  <a:pt x="532" y="1886"/>
                </a:lnTo>
                <a:lnTo>
                  <a:pt x="531" y="1886"/>
                </a:lnTo>
                <a:lnTo>
                  <a:pt x="531" y="1887"/>
                </a:lnTo>
                <a:lnTo>
                  <a:pt x="531" y="1889"/>
                </a:lnTo>
                <a:lnTo>
                  <a:pt x="531" y="1890"/>
                </a:lnTo>
                <a:lnTo>
                  <a:pt x="530" y="1890"/>
                </a:lnTo>
                <a:lnTo>
                  <a:pt x="528" y="1890"/>
                </a:lnTo>
                <a:lnTo>
                  <a:pt x="526" y="1889"/>
                </a:lnTo>
                <a:lnTo>
                  <a:pt x="525" y="1889"/>
                </a:lnTo>
                <a:lnTo>
                  <a:pt x="524" y="1890"/>
                </a:lnTo>
                <a:lnTo>
                  <a:pt x="522" y="1890"/>
                </a:lnTo>
                <a:lnTo>
                  <a:pt x="525" y="1891"/>
                </a:lnTo>
                <a:lnTo>
                  <a:pt x="526" y="1891"/>
                </a:lnTo>
                <a:lnTo>
                  <a:pt x="530" y="1892"/>
                </a:lnTo>
                <a:lnTo>
                  <a:pt x="531" y="1892"/>
                </a:lnTo>
                <a:lnTo>
                  <a:pt x="532" y="1893"/>
                </a:lnTo>
                <a:lnTo>
                  <a:pt x="531" y="1894"/>
                </a:lnTo>
                <a:lnTo>
                  <a:pt x="531" y="1896"/>
                </a:lnTo>
                <a:lnTo>
                  <a:pt x="529" y="1897"/>
                </a:lnTo>
                <a:lnTo>
                  <a:pt x="528" y="1897"/>
                </a:lnTo>
                <a:lnTo>
                  <a:pt x="527" y="1897"/>
                </a:lnTo>
                <a:lnTo>
                  <a:pt x="527" y="1894"/>
                </a:lnTo>
                <a:lnTo>
                  <a:pt x="526" y="1893"/>
                </a:lnTo>
                <a:lnTo>
                  <a:pt x="525" y="1892"/>
                </a:lnTo>
                <a:lnTo>
                  <a:pt x="525" y="1893"/>
                </a:lnTo>
                <a:lnTo>
                  <a:pt x="525" y="1895"/>
                </a:lnTo>
                <a:lnTo>
                  <a:pt x="526" y="1896"/>
                </a:lnTo>
                <a:lnTo>
                  <a:pt x="526" y="1897"/>
                </a:lnTo>
                <a:lnTo>
                  <a:pt x="526" y="1898"/>
                </a:lnTo>
                <a:lnTo>
                  <a:pt x="527" y="1899"/>
                </a:lnTo>
                <a:lnTo>
                  <a:pt x="527" y="1901"/>
                </a:lnTo>
                <a:lnTo>
                  <a:pt x="528" y="1903"/>
                </a:lnTo>
                <a:lnTo>
                  <a:pt x="528" y="1904"/>
                </a:lnTo>
                <a:lnTo>
                  <a:pt x="527" y="1904"/>
                </a:lnTo>
                <a:lnTo>
                  <a:pt x="526" y="1902"/>
                </a:lnTo>
                <a:lnTo>
                  <a:pt x="526" y="1901"/>
                </a:lnTo>
                <a:lnTo>
                  <a:pt x="525" y="1901"/>
                </a:lnTo>
                <a:lnTo>
                  <a:pt x="524" y="1899"/>
                </a:lnTo>
                <a:lnTo>
                  <a:pt x="524" y="1898"/>
                </a:lnTo>
                <a:lnTo>
                  <a:pt x="524" y="1899"/>
                </a:lnTo>
                <a:lnTo>
                  <a:pt x="522" y="1899"/>
                </a:lnTo>
                <a:lnTo>
                  <a:pt x="522" y="1901"/>
                </a:lnTo>
                <a:lnTo>
                  <a:pt x="522" y="1902"/>
                </a:lnTo>
                <a:lnTo>
                  <a:pt x="524" y="1903"/>
                </a:lnTo>
                <a:lnTo>
                  <a:pt x="524" y="1904"/>
                </a:lnTo>
                <a:lnTo>
                  <a:pt x="524" y="1905"/>
                </a:lnTo>
                <a:lnTo>
                  <a:pt x="522" y="1905"/>
                </a:lnTo>
                <a:lnTo>
                  <a:pt x="521" y="1906"/>
                </a:lnTo>
                <a:lnTo>
                  <a:pt x="521" y="1905"/>
                </a:lnTo>
                <a:lnTo>
                  <a:pt x="521" y="1904"/>
                </a:lnTo>
                <a:lnTo>
                  <a:pt x="521" y="1902"/>
                </a:lnTo>
                <a:lnTo>
                  <a:pt x="520" y="1899"/>
                </a:lnTo>
                <a:lnTo>
                  <a:pt x="519" y="1898"/>
                </a:lnTo>
                <a:lnTo>
                  <a:pt x="519" y="1897"/>
                </a:lnTo>
                <a:lnTo>
                  <a:pt x="519" y="1896"/>
                </a:lnTo>
                <a:lnTo>
                  <a:pt x="518" y="1897"/>
                </a:lnTo>
                <a:lnTo>
                  <a:pt x="518" y="1898"/>
                </a:lnTo>
                <a:lnTo>
                  <a:pt x="518" y="1899"/>
                </a:lnTo>
                <a:lnTo>
                  <a:pt x="518" y="1900"/>
                </a:lnTo>
                <a:lnTo>
                  <a:pt x="519" y="1901"/>
                </a:lnTo>
                <a:lnTo>
                  <a:pt x="519" y="1903"/>
                </a:lnTo>
                <a:lnTo>
                  <a:pt x="519" y="1904"/>
                </a:lnTo>
                <a:lnTo>
                  <a:pt x="519" y="1905"/>
                </a:lnTo>
                <a:lnTo>
                  <a:pt x="519" y="1906"/>
                </a:lnTo>
                <a:lnTo>
                  <a:pt x="518" y="1906"/>
                </a:lnTo>
                <a:lnTo>
                  <a:pt x="517" y="1905"/>
                </a:lnTo>
                <a:lnTo>
                  <a:pt x="516" y="1904"/>
                </a:lnTo>
                <a:lnTo>
                  <a:pt x="514" y="1903"/>
                </a:lnTo>
                <a:lnTo>
                  <a:pt x="510" y="1902"/>
                </a:lnTo>
                <a:lnTo>
                  <a:pt x="507" y="1901"/>
                </a:lnTo>
                <a:lnTo>
                  <a:pt x="506" y="1901"/>
                </a:lnTo>
                <a:lnTo>
                  <a:pt x="505" y="1901"/>
                </a:lnTo>
                <a:lnTo>
                  <a:pt x="504" y="1901"/>
                </a:lnTo>
                <a:lnTo>
                  <a:pt x="503" y="1898"/>
                </a:lnTo>
                <a:lnTo>
                  <a:pt x="502" y="1897"/>
                </a:lnTo>
                <a:lnTo>
                  <a:pt x="501" y="1897"/>
                </a:lnTo>
                <a:lnTo>
                  <a:pt x="501" y="1896"/>
                </a:lnTo>
                <a:lnTo>
                  <a:pt x="501" y="1897"/>
                </a:lnTo>
                <a:lnTo>
                  <a:pt x="500" y="1897"/>
                </a:lnTo>
                <a:lnTo>
                  <a:pt x="499" y="1898"/>
                </a:lnTo>
                <a:lnTo>
                  <a:pt x="501" y="1899"/>
                </a:lnTo>
                <a:lnTo>
                  <a:pt x="502" y="1901"/>
                </a:lnTo>
                <a:lnTo>
                  <a:pt x="502" y="1902"/>
                </a:lnTo>
                <a:lnTo>
                  <a:pt x="502" y="1903"/>
                </a:lnTo>
                <a:lnTo>
                  <a:pt x="502" y="1904"/>
                </a:lnTo>
                <a:lnTo>
                  <a:pt x="505" y="1904"/>
                </a:lnTo>
                <a:lnTo>
                  <a:pt x="509" y="1904"/>
                </a:lnTo>
                <a:lnTo>
                  <a:pt x="510" y="1905"/>
                </a:lnTo>
                <a:lnTo>
                  <a:pt x="511" y="1906"/>
                </a:lnTo>
                <a:lnTo>
                  <a:pt x="513" y="1906"/>
                </a:lnTo>
                <a:lnTo>
                  <a:pt x="514" y="1907"/>
                </a:lnTo>
                <a:lnTo>
                  <a:pt x="515" y="1907"/>
                </a:lnTo>
                <a:lnTo>
                  <a:pt x="517" y="1908"/>
                </a:lnTo>
                <a:lnTo>
                  <a:pt x="518" y="1909"/>
                </a:lnTo>
                <a:lnTo>
                  <a:pt x="518" y="1910"/>
                </a:lnTo>
                <a:lnTo>
                  <a:pt x="517" y="1910"/>
                </a:lnTo>
                <a:lnTo>
                  <a:pt x="517" y="1911"/>
                </a:lnTo>
                <a:lnTo>
                  <a:pt x="517" y="1912"/>
                </a:lnTo>
                <a:lnTo>
                  <a:pt x="518" y="1912"/>
                </a:lnTo>
                <a:lnTo>
                  <a:pt x="518" y="1914"/>
                </a:lnTo>
                <a:lnTo>
                  <a:pt x="519" y="1914"/>
                </a:lnTo>
                <a:lnTo>
                  <a:pt x="519" y="1916"/>
                </a:lnTo>
                <a:lnTo>
                  <a:pt x="520" y="1917"/>
                </a:lnTo>
                <a:lnTo>
                  <a:pt x="520" y="1916"/>
                </a:lnTo>
                <a:lnTo>
                  <a:pt x="519" y="1912"/>
                </a:lnTo>
                <a:lnTo>
                  <a:pt x="519" y="1911"/>
                </a:lnTo>
                <a:lnTo>
                  <a:pt x="521" y="1910"/>
                </a:lnTo>
                <a:lnTo>
                  <a:pt x="522" y="1910"/>
                </a:lnTo>
                <a:lnTo>
                  <a:pt x="524" y="1910"/>
                </a:lnTo>
                <a:lnTo>
                  <a:pt x="525" y="1911"/>
                </a:lnTo>
                <a:lnTo>
                  <a:pt x="526" y="1912"/>
                </a:lnTo>
                <a:lnTo>
                  <a:pt x="527" y="1912"/>
                </a:lnTo>
                <a:lnTo>
                  <a:pt x="527" y="1913"/>
                </a:lnTo>
                <a:lnTo>
                  <a:pt x="530" y="1917"/>
                </a:lnTo>
                <a:lnTo>
                  <a:pt x="531" y="1917"/>
                </a:lnTo>
                <a:lnTo>
                  <a:pt x="532" y="1917"/>
                </a:lnTo>
                <a:lnTo>
                  <a:pt x="532" y="1918"/>
                </a:lnTo>
                <a:lnTo>
                  <a:pt x="533" y="1920"/>
                </a:lnTo>
                <a:lnTo>
                  <a:pt x="533" y="1921"/>
                </a:lnTo>
                <a:lnTo>
                  <a:pt x="534" y="1923"/>
                </a:lnTo>
                <a:lnTo>
                  <a:pt x="534" y="1924"/>
                </a:lnTo>
                <a:lnTo>
                  <a:pt x="534" y="1925"/>
                </a:lnTo>
                <a:lnTo>
                  <a:pt x="534" y="1926"/>
                </a:lnTo>
                <a:lnTo>
                  <a:pt x="532" y="1927"/>
                </a:lnTo>
                <a:lnTo>
                  <a:pt x="532" y="1926"/>
                </a:lnTo>
                <a:lnTo>
                  <a:pt x="530" y="1926"/>
                </a:lnTo>
                <a:lnTo>
                  <a:pt x="529" y="1925"/>
                </a:lnTo>
                <a:lnTo>
                  <a:pt x="528" y="1923"/>
                </a:lnTo>
                <a:lnTo>
                  <a:pt x="527" y="1923"/>
                </a:lnTo>
                <a:lnTo>
                  <a:pt x="527" y="1922"/>
                </a:lnTo>
                <a:lnTo>
                  <a:pt x="526" y="1921"/>
                </a:lnTo>
                <a:lnTo>
                  <a:pt x="526" y="1922"/>
                </a:lnTo>
                <a:lnTo>
                  <a:pt x="528" y="1925"/>
                </a:lnTo>
                <a:lnTo>
                  <a:pt x="528" y="1926"/>
                </a:lnTo>
                <a:lnTo>
                  <a:pt x="526" y="1926"/>
                </a:lnTo>
                <a:lnTo>
                  <a:pt x="525" y="1925"/>
                </a:lnTo>
                <a:lnTo>
                  <a:pt x="524" y="1925"/>
                </a:lnTo>
                <a:lnTo>
                  <a:pt x="525" y="1926"/>
                </a:lnTo>
                <a:lnTo>
                  <a:pt x="526" y="1926"/>
                </a:lnTo>
                <a:lnTo>
                  <a:pt x="526" y="1927"/>
                </a:lnTo>
                <a:lnTo>
                  <a:pt x="527" y="1927"/>
                </a:lnTo>
                <a:lnTo>
                  <a:pt x="528" y="1928"/>
                </a:lnTo>
                <a:lnTo>
                  <a:pt x="529" y="1929"/>
                </a:lnTo>
                <a:lnTo>
                  <a:pt x="530" y="1929"/>
                </a:lnTo>
                <a:lnTo>
                  <a:pt x="532" y="1930"/>
                </a:lnTo>
                <a:lnTo>
                  <a:pt x="532" y="1929"/>
                </a:lnTo>
                <a:lnTo>
                  <a:pt x="533" y="1929"/>
                </a:lnTo>
                <a:lnTo>
                  <a:pt x="534" y="1929"/>
                </a:lnTo>
                <a:lnTo>
                  <a:pt x="535" y="1930"/>
                </a:lnTo>
                <a:lnTo>
                  <a:pt x="536" y="1930"/>
                </a:lnTo>
                <a:lnTo>
                  <a:pt x="537" y="1930"/>
                </a:lnTo>
                <a:lnTo>
                  <a:pt x="536" y="1932"/>
                </a:lnTo>
                <a:lnTo>
                  <a:pt x="537" y="1932"/>
                </a:lnTo>
                <a:lnTo>
                  <a:pt x="537" y="1933"/>
                </a:lnTo>
                <a:lnTo>
                  <a:pt x="536" y="1934"/>
                </a:lnTo>
                <a:lnTo>
                  <a:pt x="537" y="1933"/>
                </a:lnTo>
                <a:lnTo>
                  <a:pt x="538" y="1934"/>
                </a:lnTo>
                <a:lnTo>
                  <a:pt x="540" y="1934"/>
                </a:lnTo>
                <a:lnTo>
                  <a:pt x="541" y="1934"/>
                </a:lnTo>
                <a:lnTo>
                  <a:pt x="540" y="1934"/>
                </a:lnTo>
                <a:lnTo>
                  <a:pt x="539" y="1935"/>
                </a:lnTo>
                <a:lnTo>
                  <a:pt x="538" y="1936"/>
                </a:lnTo>
                <a:lnTo>
                  <a:pt x="538" y="1935"/>
                </a:lnTo>
                <a:lnTo>
                  <a:pt x="538" y="1936"/>
                </a:lnTo>
                <a:lnTo>
                  <a:pt x="536" y="1936"/>
                </a:lnTo>
                <a:lnTo>
                  <a:pt x="535" y="1935"/>
                </a:lnTo>
                <a:lnTo>
                  <a:pt x="534" y="1935"/>
                </a:lnTo>
                <a:lnTo>
                  <a:pt x="535" y="1936"/>
                </a:lnTo>
                <a:lnTo>
                  <a:pt x="534" y="1936"/>
                </a:lnTo>
                <a:lnTo>
                  <a:pt x="531" y="1934"/>
                </a:lnTo>
                <a:lnTo>
                  <a:pt x="529" y="1933"/>
                </a:lnTo>
                <a:lnTo>
                  <a:pt x="527" y="1932"/>
                </a:lnTo>
                <a:lnTo>
                  <a:pt x="527" y="1931"/>
                </a:lnTo>
                <a:lnTo>
                  <a:pt x="527" y="1930"/>
                </a:lnTo>
                <a:lnTo>
                  <a:pt x="526" y="1931"/>
                </a:lnTo>
                <a:lnTo>
                  <a:pt x="525" y="1931"/>
                </a:lnTo>
                <a:lnTo>
                  <a:pt x="524" y="1930"/>
                </a:lnTo>
                <a:lnTo>
                  <a:pt x="524" y="1929"/>
                </a:lnTo>
                <a:lnTo>
                  <a:pt x="522" y="1930"/>
                </a:lnTo>
                <a:lnTo>
                  <a:pt x="522" y="1929"/>
                </a:lnTo>
                <a:lnTo>
                  <a:pt x="520" y="1928"/>
                </a:lnTo>
                <a:lnTo>
                  <a:pt x="520" y="1927"/>
                </a:lnTo>
                <a:lnTo>
                  <a:pt x="519" y="1926"/>
                </a:lnTo>
                <a:lnTo>
                  <a:pt x="518" y="1925"/>
                </a:lnTo>
                <a:lnTo>
                  <a:pt x="517" y="1925"/>
                </a:lnTo>
                <a:lnTo>
                  <a:pt x="517" y="1924"/>
                </a:lnTo>
                <a:lnTo>
                  <a:pt x="518" y="1924"/>
                </a:lnTo>
                <a:lnTo>
                  <a:pt x="517" y="1923"/>
                </a:lnTo>
                <a:lnTo>
                  <a:pt x="516" y="1923"/>
                </a:lnTo>
                <a:lnTo>
                  <a:pt x="515" y="1924"/>
                </a:lnTo>
                <a:lnTo>
                  <a:pt x="514" y="1924"/>
                </a:lnTo>
                <a:lnTo>
                  <a:pt x="511" y="1921"/>
                </a:lnTo>
                <a:lnTo>
                  <a:pt x="510" y="1922"/>
                </a:lnTo>
                <a:lnTo>
                  <a:pt x="507" y="1920"/>
                </a:lnTo>
                <a:lnTo>
                  <a:pt x="506" y="1920"/>
                </a:lnTo>
                <a:lnTo>
                  <a:pt x="506" y="1919"/>
                </a:lnTo>
                <a:lnTo>
                  <a:pt x="505" y="1920"/>
                </a:lnTo>
                <a:lnTo>
                  <a:pt x="505" y="1921"/>
                </a:lnTo>
                <a:lnTo>
                  <a:pt x="505" y="1922"/>
                </a:lnTo>
                <a:lnTo>
                  <a:pt x="506" y="1922"/>
                </a:lnTo>
                <a:lnTo>
                  <a:pt x="507" y="1923"/>
                </a:lnTo>
                <a:lnTo>
                  <a:pt x="506" y="1925"/>
                </a:lnTo>
                <a:lnTo>
                  <a:pt x="506" y="1926"/>
                </a:lnTo>
                <a:lnTo>
                  <a:pt x="507" y="1926"/>
                </a:lnTo>
                <a:lnTo>
                  <a:pt x="508" y="1925"/>
                </a:lnTo>
                <a:lnTo>
                  <a:pt x="509" y="1925"/>
                </a:lnTo>
                <a:lnTo>
                  <a:pt x="510" y="1926"/>
                </a:lnTo>
                <a:lnTo>
                  <a:pt x="511" y="1927"/>
                </a:lnTo>
                <a:lnTo>
                  <a:pt x="515" y="1928"/>
                </a:lnTo>
                <a:lnTo>
                  <a:pt x="516" y="1930"/>
                </a:lnTo>
                <a:lnTo>
                  <a:pt x="516" y="1931"/>
                </a:lnTo>
                <a:lnTo>
                  <a:pt x="517" y="1932"/>
                </a:lnTo>
                <a:lnTo>
                  <a:pt x="518" y="1933"/>
                </a:lnTo>
                <a:lnTo>
                  <a:pt x="519" y="1934"/>
                </a:lnTo>
                <a:lnTo>
                  <a:pt x="520" y="1935"/>
                </a:lnTo>
                <a:lnTo>
                  <a:pt x="519" y="1936"/>
                </a:lnTo>
                <a:lnTo>
                  <a:pt x="520" y="1937"/>
                </a:lnTo>
                <a:lnTo>
                  <a:pt x="520" y="1938"/>
                </a:lnTo>
                <a:lnTo>
                  <a:pt x="522" y="1938"/>
                </a:lnTo>
                <a:lnTo>
                  <a:pt x="525" y="1938"/>
                </a:lnTo>
                <a:lnTo>
                  <a:pt x="526" y="1938"/>
                </a:lnTo>
                <a:lnTo>
                  <a:pt x="526" y="1939"/>
                </a:lnTo>
                <a:lnTo>
                  <a:pt x="526" y="1938"/>
                </a:lnTo>
                <a:lnTo>
                  <a:pt x="527" y="1938"/>
                </a:lnTo>
                <a:lnTo>
                  <a:pt x="527" y="1937"/>
                </a:lnTo>
                <a:lnTo>
                  <a:pt x="529" y="1937"/>
                </a:lnTo>
                <a:lnTo>
                  <a:pt x="533" y="1940"/>
                </a:lnTo>
                <a:lnTo>
                  <a:pt x="536" y="1941"/>
                </a:lnTo>
                <a:lnTo>
                  <a:pt x="536" y="1942"/>
                </a:lnTo>
                <a:lnTo>
                  <a:pt x="535" y="1942"/>
                </a:lnTo>
                <a:lnTo>
                  <a:pt x="534" y="1942"/>
                </a:lnTo>
                <a:lnTo>
                  <a:pt x="534" y="1943"/>
                </a:lnTo>
                <a:lnTo>
                  <a:pt x="534" y="1944"/>
                </a:lnTo>
                <a:lnTo>
                  <a:pt x="533" y="1944"/>
                </a:lnTo>
                <a:lnTo>
                  <a:pt x="532" y="1945"/>
                </a:lnTo>
                <a:lnTo>
                  <a:pt x="532" y="1947"/>
                </a:lnTo>
                <a:lnTo>
                  <a:pt x="533" y="1947"/>
                </a:lnTo>
                <a:lnTo>
                  <a:pt x="534" y="1945"/>
                </a:lnTo>
                <a:lnTo>
                  <a:pt x="535" y="1947"/>
                </a:lnTo>
                <a:lnTo>
                  <a:pt x="536" y="1947"/>
                </a:lnTo>
                <a:lnTo>
                  <a:pt x="536" y="1948"/>
                </a:lnTo>
                <a:lnTo>
                  <a:pt x="535" y="1949"/>
                </a:lnTo>
                <a:lnTo>
                  <a:pt x="536" y="1950"/>
                </a:lnTo>
                <a:lnTo>
                  <a:pt x="536" y="1951"/>
                </a:lnTo>
                <a:lnTo>
                  <a:pt x="534" y="1954"/>
                </a:lnTo>
                <a:lnTo>
                  <a:pt x="532" y="1955"/>
                </a:lnTo>
                <a:lnTo>
                  <a:pt x="531" y="1955"/>
                </a:lnTo>
                <a:lnTo>
                  <a:pt x="531" y="1956"/>
                </a:lnTo>
                <a:lnTo>
                  <a:pt x="531" y="1957"/>
                </a:lnTo>
                <a:lnTo>
                  <a:pt x="532" y="1957"/>
                </a:lnTo>
                <a:lnTo>
                  <a:pt x="533" y="1957"/>
                </a:lnTo>
                <a:lnTo>
                  <a:pt x="533" y="1958"/>
                </a:lnTo>
                <a:lnTo>
                  <a:pt x="533" y="1959"/>
                </a:lnTo>
                <a:lnTo>
                  <a:pt x="533" y="1960"/>
                </a:lnTo>
                <a:lnTo>
                  <a:pt x="530" y="1960"/>
                </a:lnTo>
                <a:lnTo>
                  <a:pt x="529" y="1960"/>
                </a:lnTo>
                <a:lnTo>
                  <a:pt x="528" y="1961"/>
                </a:lnTo>
                <a:lnTo>
                  <a:pt x="528" y="1962"/>
                </a:lnTo>
                <a:lnTo>
                  <a:pt x="529" y="1962"/>
                </a:lnTo>
                <a:lnTo>
                  <a:pt x="530" y="1962"/>
                </a:lnTo>
                <a:lnTo>
                  <a:pt x="529" y="1964"/>
                </a:lnTo>
                <a:lnTo>
                  <a:pt x="528" y="1965"/>
                </a:lnTo>
                <a:lnTo>
                  <a:pt x="526" y="1964"/>
                </a:lnTo>
                <a:lnTo>
                  <a:pt x="525" y="1964"/>
                </a:lnTo>
                <a:lnTo>
                  <a:pt x="525" y="1965"/>
                </a:lnTo>
                <a:lnTo>
                  <a:pt x="525" y="1966"/>
                </a:lnTo>
                <a:lnTo>
                  <a:pt x="526" y="1966"/>
                </a:lnTo>
                <a:lnTo>
                  <a:pt x="528" y="1966"/>
                </a:lnTo>
                <a:lnTo>
                  <a:pt x="528" y="1967"/>
                </a:lnTo>
                <a:lnTo>
                  <a:pt x="527" y="1968"/>
                </a:lnTo>
                <a:lnTo>
                  <a:pt x="527" y="1969"/>
                </a:lnTo>
                <a:lnTo>
                  <a:pt x="525" y="1970"/>
                </a:lnTo>
                <a:lnTo>
                  <a:pt x="525" y="1971"/>
                </a:lnTo>
                <a:lnTo>
                  <a:pt x="524" y="1971"/>
                </a:lnTo>
                <a:lnTo>
                  <a:pt x="522" y="1972"/>
                </a:lnTo>
                <a:lnTo>
                  <a:pt x="522" y="1973"/>
                </a:lnTo>
                <a:lnTo>
                  <a:pt x="524" y="1974"/>
                </a:lnTo>
                <a:lnTo>
                  <a:pt x="526" y="1972"/>
                </a:lnTo>
                <a:lnTo>
                  <a:pt x="526" y="1971"/>
                </a:lnTo>
                <a:lnTo>
                  <a:pt x="527" y="1971"/>
                </a:lnTo>
                <a:lnTo>
                  <a:pt x="529" y="1970"/>
                </a:lnTo>
                <a:lnTo>
                  <a:pt x="531" y="1968"/>
                </a:lnTo>
                <a:lnTo>
                  <a:pt x="532" y="1967"/>
                </a:lnTo>
                <a:lnTo>
                  <a:pt x="533" y="1967"/>
                </a:lnTo>
                <a:lnTo>
                  <a:pt x="537" y="1967"/>
                </a:lnTo>
                <a:lnTo>
                  <a:pt x="538" y="1967"/>
                </a:lnTo>
                <a:lnTo>
                  <a:pt x="539" y="1967"/>
                </a:lnTo>
                <a:lnTo>
                  <a:pt x="540" y="1967"/>
                </a:lnTo>
                <a:lnTo>
                  <a:pt x="541" y="1967"/>
                </a:lnTo>
                <a:lnTo>
                  <a:pt x="541" y="1968"/>
                </a:lnTo>
                <a:lnTo>
                  <a:pt x="541" y="1969"/>
                </a:lnTo>
                <a:lnTo>
                  <a:pt x="540" y="1969"/>
                </a:lnTo>
                <a:lnTo>
                  <a:pt x="539" y="1970"/>
                </a:lnTo>
                <a:lnTo>
                  <a:pt x="539" y="1971"/>
                </a:lnTo>
                <a:lnTo>
                  <a:pt x="538" y="1972"/>
                </a:lnTo>
                <a:lnTo>
                  <a:pt x="537" y="1974"/>
                </a:lnTo>
                <a:lnTo>
                  <a:pt x="536" y="1976"/>
                </a:lnTo>
                <a:lnTo>
                  <a:pt x="535" y="1976"/>
                </a:lnTo>
                <a:lnTo>
                  <a:pt x="534" y="1976"/>
                </a:lnTo>
                <a:lnTo>
                  <a:pt x="533" y="1976"/>
                </a:lnTo>
                <a:lnTo>
                  <a:pt x="531" y="1976"/>
                </a:lnTo>
                <a:lnTo>
                  <a:pt x="530" y="1976"/>
                </a:lnTo>
                <a:lnTo>
                  <a:pt x="528" y="1976"/>
                </a:lnTo>
                <a:lnTo>
                  <a:pt x="527" y="1976"/>
                </a:lnTo>
                <a:lnTo>
                  <a:pt x="528" y="1977"/>
                </a:lnTo>
                <a:lnTo>
                  <a:pt x="529" y="1977"/>
                </a:lnTo>
                <a:lnTo>
                  <a:pt x="530" y="1979"/>
                </a:lnTo>
                <a:lnTo>
                  <a:pt x="531" y="1979"/>
                </a:lnTo>
                <a:lnTo>
                  <a:pt x="532" y="1979"/>
                </a:lnTo>
                <a:lnTo>
                  <a:pt x="533" y="1979"/>
                </a:lnTo>
                <a:lnTo>
                  <a:pt x="535" y="1979"/>
                </a:lnTo>
                <a:lnTo>
                  <a:pt x="535" y="1980"/>
                </a:lnTo>
                <a:lnTo>
                  <a:pt x="534" y="1981"/>
                </a:lnTo>
                <a:lnTo>
                  <a:pt x="534" y="1982"/>
                </a:lnTo>
                <a:lnTo>
                  <a:pt x="535" y="1981"/>
                </a:lnTo>
                <a:lnTo>
                  <a:pt x="536" y="1981"/>
                </a:lnTo>
                <a:lnTo>
                  <a:pt x="537" y="1981"/>
                </a:lnTo>
                <a:lnTo>
                  <a:pt x="537" y="1982"/>
                </a:lnTo>
                <a:lnTo>
                  <a:pt x="536" y="1982"/>
                </a:lnTo>
                <a:lnTo>
                  <a:pt x="536" y="1983"/>
                </a:lnTo>
                <a:lnTo>
                  <a:pt x="535" y="1984"/>
                </a:lnTo>
                <a:lnTo>
                  <a:pt x="534" y="1986"/>
                </a:lnTo>
                <a:lnTo>
                  <a:pt x="533" y="1987"/>
                </a:lnTo>
                <a:lnTo>
                  <a:pt x="532" y="1989"/>
                </a:lnTo>
                <a:lnTo>
                  <a:pt x="531" y="1989"/>
                </a:lnTo>
                <a:lnTo>
                  <a:pt x="531" y="1990"/>
                </a:lnTo>
                <a:lnTo>
                  <a:pt x="530" y="1990"/>
                </a:lnTo>
                <a:lnTo>
                  <a:pt x="530" y="1991"/>
                </a:lnTo>
                <a:lnTo>
                  <a:pt x="529" y="1991"/>
                </a:lnTo>
                <a:lnTo>
                  <a:pt x="527" y="1991"/>
                </a:lnTo>
                <a:lnTo>
                  <a:pt x="526" y="1991"/>
                </a:lnTo>
                <a:lnTo>
                  <a:pt x="525" y="1992"/>
                </a:lnTo>
                <a:lnTo>
                  <a:pt x="524" y="1992"/>
                </a:lnTo>
                <a:lnTo>
                  <a:pt x="521" y="1992"/>
                </a:lnTo>
                <a:lnTo>
                  <a:pt x="520" y="1992"/>
                </a:lnTo>
                <a:lnTo>
                  <a:pt x="518" y="1991"/>
                </a:lnTo>
                <a:lnTo>
                  <a:pt x="517" y="1991"/>
                </a:lnTo>
                <a:lnTo>
                  <a:pt x="512" y="1986"/>
                </a:lnTo>
                <a:lnTo>
                  <a:pt x="512" y="1985"/>
                </a:lnTo>
                <a:lnTo>
                  <a:pt x="512" y="1984"/>
                </a:lnTo>
                <a:lnTo>
                  <a:pt x="511" y="1984"/>
                </a:lnTo>
                <a:lnTo>
                  <a:pt x="511" y="1985"/>
                </a:lnTo>
                <a:lnTo>
                  <a:pt x="510" y="1985"/>
                </a:lnTo>
                <a:lnTo>
                  <a:pt x="509" y="1985"/>
                </a:lnTo>
                <a:lnTo>
                  <a:pt x="508" y="1986"/>
                </a:lnTo>
                <a:lnTo>
                  <a:pt x="507" y="1987"/>
                </a:lnTo>
                <a:lnTo>
                  <a:pt x="507" y="1988"/>
                </a:lnTo>
                <a:lnTo>
                  <a:pt x="508" y="1988"/>
                </a:lnTo>
                <a:lnTo>
                  <a:pt x="508" y="1989"/>
                </a:lnTo>
                <a:lnTo>
                  <a:pt x="509" y="1987"/>
                </a:lnTo>
                <a:lnTo>
                  <a:pt x="510" y="1987"/>
                </a:lnTo>
                <a:lnTo>
                  <a:pt x="511" y="1987"/>
                </a:lnTo>
                <a:lnTo>
                  <a:pt x="513" y="1990"/>
                </a:lnTo>
                <a:lnTo>
                  <a:pt x="516" y="1992"/>
                </a:lnTo>
                <a:lnTo>
                  <a:pt x="516" y="1993"/>
                </a:lnTo>
                <a:lnTo>
                  <a:pt x="516" y="1994"/>
                </a:lnTo>
                <a:lnTo>
                  <a:pt x="517" y="1995"/>
                </a:lnTo>
                <a:lnTo>
                  <a:pt x="518" y="1995"/>
                </a:lnTo>
                <a:lnTo>
                  <a:pt x="521" y="1994"/>
                </a:lnTo>
                <a:lnTo>
                  <a:pt x="522" y="1994"/>
                </a:lnTo>
                <a:lnTo>
                  <a:pt x="524" y="1994"/>
                </a:lnTo>
                <a:lnTo>
                  <a:pt x="525" y="1995"/>
                </a:lnTo>
                <a:lnTo>
                  <a:pt x="526" y="1996"/>
                </a:lnTo>
                <a:lnTo>
                  <a:pt x="527" y="1996"/>
                </a:lnTo>
                <a:lnTo>
                  <a:pt x="528" y="1995"/>
                </a:lnTo>
                <a:lnTo>
                  <a:pt x="530" y="1994"/>
                </a:lnTo>
                <a:lnTo>
                  <a:pt x="531" y="1993"/>
                </a:lnTo>
                <a:lnTo>
                  <a:pt x="532" y="1993"/>
                </a:lnTo>
                <a:lnTo>
                  <a:pt x="533" y="1993"/>
                </a:lnTo>
                <a:lnTo>
                  <a:pt x="534" y="1994"/>
                </a:lnTo>
                <a:lnTo>
                  <a:pt x="535" y="1995"/>
                </a:lnTo>
                <a:lnTo>
                  <a:pt x="534" y="1995"/>
                </a:lnTo>
                <a:lnTo>
                  <a:pt x="532" y="1995"/>
                </a:lnTo>
                <a:lnTo>
                  <a:pt x="531" y="1995"/>
                </a:lnTo>
                <a:lnTo>
                  <a:pt x="532" y="1996"/>
                </a:lnTo>
                <a:lnTo>
                  <a:pt x="533" y="1996"/>
                </a:lnTo>
                <a:lnTo>
                  <a:pt x="532" y="1996"/>
                </a:lnTo>
                <a:lnTo>
                  <a:pt x="531" y="1996"/>
                </a:lnTo>
                <a:lnTo>
                  <a:pt x="530" y="1996"/>
                </a:lnTo>
                <a:lnTo>
                  <a:pt x="529" y="1996"/>
                </a:lnTo>
                <a:lnTo>
                  <a:pt x="528" y="1997"/>
                </a:lnTo>
                <a:lnTo>
                  <a:pt x="529" y="1997"/>
                </a:lnTo>
                <a:lnTo>
                  <a:pt x="529" y="1998"/>
                </a:lnTo>
                <a:lnTo>
                  <a:pt x="528" y="1998"/>
                </a:lnTo>
                <a:lnTo>
                  <a:pt x="527" y="1999"/>
                </a:lnTo>
                <a:lnTo>
                  <a:pt x="528" y="1999"/>
                </a:lnTo>
                <a:lnTo>
                  <a:pt x="529" y="1999"/>
                </a:lnTo>
                <a:lnTo>
                  <a:pt x="530" y="1999"/>
                </a:lnTo>
                <a:lnTo>
                  <a:pt x="531" y="2000"/>
                </a:lnTo>
                <a:lnTo>
                  <a:pt x="531" y="2001"/>
                </a:lnTo>
                <a:lnTo>
                  <a:pt x="530" y="2002"/>
                </a:lnTo>
                <a:lnTo>
                  <a:pt x="529" y="2002"/>
                </a:lnTo>
                <a:lnTo>
                  <a:pt x="528" y="2002"/>
                </a:lnTo>
                <a:lnTo>
                  <a:pt x="528" y="2001"/>
                </a:lnTo>
                <a:lnTo>
                  <a:pt x="527" y="2001"/>
                </a:lnTo>
                <a:lnTo>
                  <a:pt x="526" y="2001"/>
                </a:lnTo>
                <a:lnTo>
                  <a:pt x="525" y="2001"/>
                </a:lnTo>
                <a:lnTo>
                  <a:pt x="526" y="2002"/>
                </a:lnTo>
                <a:lnTo>
                  <a:pt x="527" y="2002"/>
                </a:lnTo>
                <a:lnTo>
                  <a:pt x="528" y="2003"/>
                </a:lnTo>
                <a:lnTo>
                  <a:pt x="528" y="2004"/>
                </a:lnTo>
                <a:lnTo>
                  <a:pt x="527" y="2003"/>
                </a:lnTo>
                <a:lnTo>
                  <a:pt x="524" y="2002"/>
                </a:lnTo>
                <a:lnTo>
                  <a:pt x="524" y="2003"/>
                </a:lnTo>
                <a:lnTo>
                  <a:pt x="524" y="2004"/>
                </a:lnTo>
                <a:lnTo>
                  <a:pt x="525" y="2005"/>
                </a:lnTo>
                <a:lnTo>
                  <a:pt x="526" y="2006"/>
                </a:lnTo>
                <a:lnTo>
                  <a:pt x="526" y="2007"/>
                </a:lnTo>
                <a:lnTo>
                  <a:pt x="526" y="2008"/>
                </a:lnTo>
                <a:lnTo>
                  <a:pt x="525" y="2008"/>
                </a:lnTo>
                <a:lnTo>
                  <a:pt x="524" y="2008"/>
                </a:lnTo>
                <a:lnTo>
                  <a:pt x="522" y="2007"/>
                </a:lnTo>
                <a:lnTo>
                  <a:pt x="520" y="2007"/>
                </a:lnTo>
                <a:lnTo>
                  <a:pt x="519" y="2007"/>
                </a:lnTo>
                <a:lnTo>
                  <a:pt x="518" y="2008"/>
                </a:lnTo>
                <a:lnTo>
                  <a:pt x="516" y="2008"/>
                </a:lnTo>
                <a:lnTo>
                  <a:pt x="515" y="2008"/>
                </a:lnTo>
                <a:lnTo>
                  <a:pt x="510" y="2007"/>
                </a:lnTo>
                <a:lnTo>
                  <a:pt x="506" y="2006"/>
                </a:lnTo>
                <a:lnTo>
                  <a:pt x="502" y="2005"/>
                </a:lnTo>
                <a:lnTo>
                  <a:pt x="499" y="2003"/>
                </a:lnTo>
                <a:lnTo>
                  <a:pt x="498" y="2002"/>
                </a:lnTo>
                <a:lnTo>
                  <a:pt x="497" y="2003"/>
                </a:lnTo>
                <a:lnTo>
                  <a:pt x="498" y="2004"/>
                </a:lnTo>
                <a:lnTo>
                  <a:pt x="499" y="2004"/>
                </a:lnTo>
                <a:lnTo>
                  <a:pt x="502" y="2006"/>
                </a:lnTo>
                <a:lnTo>
                  <a:pt x="503" y="2007"/>
                </a:lnTo>
                <a:lnTo>
                  <a:pt x="502" y="2008"/>
                </a:lnTo>
                <a:lnTo>
                  <a:pt x="503" y="2010"/>
                </a:lnTo>
                <a:lnTo>
                  <a:pt x="504" y="2010"/>
                </a:lnTo>
                <a:lnTo>
                  <a:pt x="505" y="2010"/>
                </a:lnTo>
                <a:lnTo>
                  <a:pt x="506" y="2010"/>
                </a:lnTo>
                <a:lnTo>
                  <a:pt x="512" y="2010"/>
                </a:lnTo>
                <a:lnTo>
                  <a:pt x="514" y="2010"/>
                </a:lnTo>
                <a:lnTo>
                  <a:pt x="518" y="2011"/>
                </a:lnTo>
                <a:lnTo>
                  <a:pt x="520" y="2011"/>
                </a:lnTo>
                <a:lnTo>
                  <a:pt x="519" y="2011"/>
                </a:lnTo>
                <a:lnTo>
                  <a:pt x="519" y="2012"/>
                </a:lnTo>
                <a:lnTo>
                  <a:pt x="520" y="2013"/>
                </a:lnTo>
                <a:lnTo>
                  <a:pt x="521" y="2013"/>
                </a:lnTo>
                <a:lnTo>
                  <a:pt x="521" y="2014"/>
                </a:lnTo>
                <a:lnTo>
                  <a:pt x="519" y="2014"/>
                </a:lnTo>
                <a:lnTo>
                  <a:pt x="519" y="2015"/>
                </a:lnTo>
                <a:lnTo>
                  <a:pt x="519" y="2016"/>
                </a:lnTo>
                <a:lnTo>
                  <a:pt x="519" y="2017"/>
                </a:lnTo>
                <a:lnTo>
                  <a:pt x="520" y="2017"/>
                </a:lnTo>
                <a:lnTo>
                  <a:pt x="520" y="2018"/>
                </a:lnTo>
                <a:lnTo>
                  <a:pt x="520" y="2019"/>
                </a:lnTo>
                <a:lnTo>
                  <a:pt x="521" y="2019"/>
                </a:lnTo>
                <a:lnTo>
                  <a:pt x="521" y="2017"/>
                </a:lnTo>
                <a:lnTo>
                  <a:pt x="522" y="2016"/>
                </a:lnTo>
                <a:lnTo>
                  <a:pt x="524" y="2016"/>
                </a:lnTo>
                <a:lnTo>
                  <a:pt x="524" y="2015"/>
                </a:lnTo>
                <a:lnTo>
                  <a:pt x="525" y="2014"/>
                </a:lnTo>
                <a:lnTo>
                  <a:pt x="526" y="2014"/>
                </a:lnTo>
                <a:lnTo>
                  <a:pt x="526" y="2015"/>
                </a:lnTo>
                <a:lnTo>
                  <a:pt x="525" y="2016"/>
                </a:lnTo>
                <a:lnTo>
                  <a:pt x="525" y="2018"/>
                </a:lnTo>
                <a:lnTo>
                  <a:pt x="525" y="2019"/>
                </a:lnTo>
                <a:lnTo>
                  <a:pt x="526" y="2021"/>
                </a:lnTo>
                <a:lnTo>
                  <a:pt x="526" y="2022"/>
                </a:lnTo>
                <a:lnTo>
                  <a:pt x="526" y="2023"/>
                </a:lnTo>
                <a:lnTo>
                  <a:pt x="525" y="2023"/>
                </a:lnTo>
                <a:lnTo>
                  <a:pt x="524" y="2022"/>
                </a:lnTo>
                <a:lnTo>
                  <a:pt x="524" y="2021"/>
                </a:lnTo>
                <a:lnTo>
                  <a:pt x="522" y="2021"/>
                </a:lnTo>
                <a:lnTo>
                  <a:pt x="522" y="2022"/>
                </a:lnTo>
                <a:lnTo>
                  <a:pt x="521" y="2022"/>
                </a:lnTo>
                <a:lnTo>
                  <a:pt x="521" y="2023"/>
                </a:lnTo>
                <a:lnTo>
                  <a:pt x="522" y="2024"/>
                </a:lnTo>
                <a:lnTo>
                  <a:pt x="521" y="2025"/>
                </a:lnTo>
                <a:lnTo>
                  <a:pt x="520" y="2025"/>
                </a:lnTo>
                <a:lnTo>
                  <a:pt x="521" y="2026"/>
                </a:lnTo>
                <a:lnTo>
                  <a:pt x="520" y="2027"/>
                </a:lnTo>
                <a:lnTo>
                  <a:pt x="518" y="2027"/>
                </a:lnTo>
                <a:lnTo>
                  <a:pt x="517" y="2027"/>
                </a:lnTo>
                <a:lnTo>
                  <a:pt x="516" y="2027"/>
                </a:lnTo>
                <a:lnTo>
                  <a:pt x="516" y="2028"/>
                </a:lnTo>
                <a:lnTo>
                  <a:pt x="517" y="2028"/>
                </a:lnTo>
                <a:lnTo>
                  <a:pt x="517" y="2029"/>
                </a:lnTo>
                <a:lnTo>
                  <a:pt x="516" y="2029"/>
                </a:lnTo>
                <a:lnTo>
                  <a:pt x="514" y="2029"/>
                </a:lnTo>
                <a:lnTo>
                  <a:pt x="512" y="2028"/>
                </a:lnTo>
                <a:lnTo>
                  <a:pt x="511" y="2028"/>
                </a:lnTo>
                <a:lnTo>
                  <a:pt x="512" y="2030"/>
                </a:lnTo>
                <a:lnTo>
                  <a:pt x="513" y="2030"/>
                </a:lnTo>
                <a:lnTo>
                  <a:pt x="514" y="2030"/>
                </a:lnTo>
                <a:lnTo>
                  <a:pt x="515" y="2031"/>
                </a:lnTo>
                <a:lnTo>
                  <a:pt x="514" y="2031"/>
                </a:lnTo>
                <a:lnTo>
                  <a:pt x="513" y="2032"/>
                </a:lnTo>
                <a:lnTo>
                  <a:pt x="512" y="2031"/>
                </a:lnTo>
                <a:lnTo>
                  <a:pt x="509" y="2030"/>
                </a:lnTo>
                <a:lnTo>
                  <a:pt x="506" y="2028"/>
                </a:lnTo>
                <a:lnTo>
                  <a:pt x="505" y="2027"/>
                </a:lnTo>
                <a:lnTo>
                  <a:pt x="505" y="2026"/>
                </a:lnTo>
                <a:lnTo>
                  <a:pt x="504" y="2026"/>
                </a:lnTo>
                <a:lnTo>
                  <a:pt x="503" y="2026"/>
                </a:lnTo>
                <a:lnTo>
                  <a:pt x="502" y="2027"/>
                </a:lnTo>
                <a:lnTo>
                  <a:pt x="501" y="2027"/>
                </a:lnTo>
                <a:lnTo>
                  <a:pt x="500" y="2027"/>
                </a:lnTo>
                <a:lnTo>
                  <a:pt x="499" y="2027"/>
                </a:lnTo>
                <a:lnTo>
                  <a:pt x="498" y="2027"/>
                </a:lnTo>
                <a:lnTo>
                  <a:pt x="495" y="2027"/>
                </a:lnTo>
                <a:lnTo>
                  <a:pt x="493" y="2026"/>
                </a:lnTo>
                <a:lnTo>
                  <a:pt x="492" y="2026"/>
                </a:lnTo>
                <a:lnTo>
                  <a:pt x="490" y="2026"/>
                </a:lnTo>
                <a:lnTo>
                  <a:pt x="489" y="2026"/>
                </a:lnTo>
                <a:lnTo>
                  <a:pt x="489" y="2027"/>
                </a:lnTo>
                <a:lnTo>
                  <a:pt x="490" y="2027"/>
                </a:lnTo>
                <a:lnTo>
                  <a:pt x="493" y="2028"/>
                </a:lnTo>
                <a:lnTo>
                  <a:pt x="496" y="2028"/>
                </a:lnTo>
                <a:lnTo>
                  <a:pt x="499" y="2028"/>
                </a:lnTo>
                <a:lnTo>
                  <a:pt x="501" y="2029"/>
                </a:lnTo>
                <a:lnTo>
                  <a:pt x="504" y="2030"/>
                </a:lnTo>
                <a:lnTo>
                  <a:pt x="509" y="2032"/>
                </a:lnTo>
                <a:lnTo>
                  <a:pt x="509" y="2033"/>
                </a:lnTo>
                <a:lnTo>
                  <a:pt x="507" y="2034"/>
                </a:lnTo>
                <a:lnTo>
                  <a:pt x="506" y="2034"/>
                </a:lnTo>
                <a:lnTo>
                  <a:pt x="506" y="2033"/>
                </a:lnTo>
                <a:lnTo>
                  <a:pt x="505" y="2033"/>
                </a:lnTo>
                <a:lnTo>
                  <a:pt x="503" y="2034"/>
                </a:lnTo>
                <a:lnTo>
                  <a:pt x="503" y="2035"/>
                </a:lnTo>
                <a:lnTo>
                  <a:pt x="504" y="2035"/>
                </a:lnTo>
                <a:lnTo>
                  <a:pt x="504" y="2034"/>
                </a:lnTo>
                <a:lnTo>
                  <a:pt x="505" y="2034"/>
                </a:lnTo>
                <a:lnTo>
                  <a:pt x="507" y="2035"/>
                </a:lnTo>
                <a:lnTo>
                  <a:pt x="508" y="2034"/>
                </a:lnTo>
                <a:lnTo>
                  <a:pt x="510" y="2033"/>
                </a:lnTo>
                <a:lnTo>
                  <a:pt x="511" y="2033"/>
                </a:lnTo>
                <a:lnTo>
                  <a:pt x="512" y="2034"/>
                </a:lnTo>
                <a:lnTo>
                  <a:pt x="513" y="2034"/>
                </a:lnTo>
                <a:lnTo>
                  <a:pt x="512" y="2035"/>
                </a:lnTo>
                <a:lnTo>
                  <a:pt x="513" y="2035"/>
                </a:lnTo>
                <a:lnTo>
                  <a:pt x="513" y="2036"/>
                </a:lnTo>
                <a:lnTo>
                  <a:pt x="514" y="2036"/>
                </a:lnTo>
                <a:lnTo>
                  <a:pt x="514" y="2037"/>
                </a:lnTo>
                <a:lnTo>
                  <a:pt x="515" y="2038"/>
                </a:lnTo>
                <a:lnTo>
                  <a:pt x="516" y="2038"/>
                </a:lnTo>
                <a:lnTo>
                  <a:pt x="517" y="2039"/>
                </a:lnTo>
                <a:lnTo>
                  <a:pt x="517" y="2041"/>
                </a:lnTo>
                <a:lnTo>
                  <a:pt x="516" y="2041"/>
                </a:lnTo>
                <a:lnTo>
                  <a:pt x="515" y="2041"/>
                </a:lnTo>
                <a:lnTo>
                  <a:pt x="514" y="2039"/>
                </a:lnTo>
                <a:lnTo>
                  <a:pt x="513" y="2039"/>
                </a:lnTo>
                <a:lnTo>
                  <a:pt x="513" y="2041"/>
                </a:lnTo>
                <a:lnTo>
                  <a:pt x="514" y="2041"/>
                </a:lnTo>
                <a:lnTo>
                  <a:pt x="513" y="2041"/>
                </a:lnTo>
                <a:lnTo>
                  <a:pt x="512" y="2041"/>
                </a:lnTo>
                <a:lnTo>
                  <a:pt x="511" y="2041"/>
                </a:lnTo>
                <a:lnTo>
                  <a:pt x="510" y="2041"/>
                </a:lnTo>
                <a:lnTo>
                  <a:pt x="508" y="2041"/>
                </a:lnTo>
                <a:lnTo>
                  <a:pt x="506" y="2041"/>
                </a:lnTo>
                <a:lnTo>
                  <a:pt x="505" y="2038"/>
                </a:lnTo>
                <a:lnTo>
                  <a:pt x="503" y="2038"/>
                </a:lnTo>
                <a:lnTo>
                  <a:pt x="501" y="2037"/>
                </a:lnTo>
                <a:lnTo>
                  <a:pt x="501" y="2038"/>
                </a:lnTo>
                <a:lnTo>
                  <a:pt x="500" y="2038"/>
                </a:lnTo>
                <a:lnTo>
                  <a:pt x="497" y="2038"/>
                </a:lnTo>
                <a:lnTo>
                  <a:pt x="495" y="2037"/>
                </a:lnTo>
                <a:lnTo>
                  <a:pt x="491" y="2037"/>
                </a:lnTo>
                <a:lnTo>
                  <a:pt x="491" y="2038"/>
                </a:lnTo>
                <a:lnTo>
                  <a:pt x="492" y="2038"/>
                </a:lnTo>
                <a:lnTo>
                  <a:pt x="497" y="2039"/>
                </a:lnTo>
                <a:lnTo>
                  <a:pt x="498" y="2039"/>
                </a:lnTo>
                <a:lnTo>
                  <a:pt x="499" y="2041"/>
                </a:lnTo>
                <a:lnTo>
                  <a:pt x="500" y="2041"/>
                </a:lnTo>
                <a:lnTo>
                  <a:pt x="500" y="2042"/>
                </a:lnTo>
                <a:lnTo>
                  <a:pt x="501" y="2042"/>
                </a:lnTo>
                <a:lnTo>
                  <a:pt x="503" y="2042"/>
                </a:lnTo>
                <a:lnTo>
                  <a:pt x="504" y="2043"/>
                </a:lnTo>
                <a:lnTo>
                  <a:pt x="505" y="2043"/>
                </a:lnTo>
                <a:lnTo>
                  <a:pt x="505" y="2044"/>
                </a:lnTo>
                <a:lnTo>
                  <a:pt x="506" y="2044"/>
                </a:lnTo>
                <a:lnTo>
                  <a:pt x="507" y="2044"/>
                </a:lnTo>
                <a:lnTo>
                  <a:pt x="509" y="2045"/>
                </a:lnTo>
                <a:lnTo>
                  <a:pt x="511" y="2045"/>
                </a:lnTo>
                <a:lnTo>
                  <a:pt x="511" y="2046"/>
                </a:lnTo>
                <a:lnTo>
                  <a:pt x="512" y="2047"/>
                </a:lnTo>
                <a:lnTo>
                  <a:pt x="513" y="2048"/>
                </a:lnTo>
                <a:lnTo>
                  <a:pt x="513" y="2049"/>
                </a:lnTo>
                <a:lnTo>
                  <a:pt x="513" y="2050"/>
                </a:lnTo>
                <a:lnTo>
                  <a:pt x="512" y="2049"/>
                </a:lnTo>
                <a:lnTo>
                  <a:pt x="511" y="2049"/>
                </a:lnTo>
                <a:lnTo>
                  <a:pt x="510" y="2048"/>
                </a:lnTo>
                <a:lnTo>
                  <a:pt x="510" y="2049"/>
                </a:lnTo>
                <a:lnTo>
                  <a:pt x="506" y="2049"/>
                </a:lnTo>
                <a:lnTo>
                  <a:pt x="505" y="2048"/>
                </a:lnTo>
                <a:lnTo>
                  <a:pt x="504" y="2048"/>
                </a:lnTo>
                <a:lnTo>
                  <a:pt x="503" y="2047"/>
                </a:lnTo>
                <a:lnTo>
                  <a:pt x="502" y="2047"/>
                </a:lnTo>
                <a:lnTo>
                  <a:pt x="502" y="2048"/>
                </a:lnTo>
                <a:lnTo>
                  <a:pt x="501" y="2048"/>
                </a:lnTo>
                <a:lnTo>
                  <a:pt x="497" y="2047"/>
                </a:lnTo>
                <a:lnTo>
                  <a:pt x="496" y="2047"/>
                </a:lnTo>
                <a:lnTo>
                  <a:pt x="495" y="2047"/>
                </a:lnTo>
                <a:lnTo>
                  <a:pt x="494" y="2046"/>
                </a:lnTo>
                <a:lnTo>
                  <a:pt x="493" y="2046"/>
                </a:lnTo>
                <a:lnTo>
                  <a:pt x="492" y="2045"/>
                </a:lnTo>
                <a:lnTo>
                  <a:pt x="490" y="2045"/>
                </a:lnTo>
                <a:lnTo>
                  <a:pt x="488" y="2046"/>
                </a:lnTo>
                <a:lnTo>
                  <a:pt x="485" y="2046"/>
                </a:lnTo>
                <a:lnTo>
                  <a:pt x="481" y="2045"/>
                </a:lnTo>
                <a:lnTo>
                  <a:pt x="477" y="2044"/>
                </a:lnTo>
                <a:lnTo>
                  <a:pt x="472" y="2044"/>
                </a:lnTo>
                <a:lnTo>
                  <a:pt x="471" y="2044"/>
                </a:lnTo>
                <a:lnTo>
                  <a:pt x="471" y="2045"/>
                </a:lnTo>
                <a:lnTo>
                  <a:pt x="472" y="2045"/>
                </a:lnTo>
                <a:lnTo>
                  <a:pt x="475" y="2045"/>
                </a:lnTo>
                <a:lnTo>
                  <a:pt x="477" y="2045"/>
                </a:lnTo>
                <a:lnTo>
                  <a:pt x="478" y="2046"/>
                </a:lnTo>
                <a:lnTo>
                  <a:pt x="479" y="2046"/>
                </a:lnTo>
                <a:lnTo>
                  <a:pt x="480" y="2046"/>
                </a:lnTo>
                <a:lnTo>
                  <a:pt x="481" y="2047"/>
                </a:lnTo>
                <a:lnTo>
                  <a:pt x="482" y="2047"/>
                </a:lnTo>
                <a:lnTo>
                  <a:pt x="485" y="2047"/>
                </a:lnTo>
                <a:lnTo>
                  <a:pt x="491" y="2047"/>
                </a:lnTo>
                <a:lnTo>
                  <a:pt x="492" y="2048"/>
                </a:lnTo>
                <a:lnTo>
                  <a:pt x="492" y="2049"/>
                </a:lnTo>
                <a:lnTo>
                  <a:pt x="491" y="2050"/>
                </a:lnTo>
                <a:lnTo>
                  <a:pt x="492" y="2050"/>
                </a:lnTo>
                <a:lnTo>
                  <a:pt x="493" y="2049"/>
                </a:lnTo>
                <a:lnTo>
                  <a:pt x="494" y="2048"/>
                </a:lnTo>
                <a:lnTo>
                  <a:pt x="495" y="2048"/>
                </a:lnTo>
                <a:lnTo>
                  <a:pt x="497" y="2049"/>
                </a:lnTo>
                <a:lnTo>
                  <a:pt x="499" y="2049"/>
                </a:lnTo>
                <a:lnTo>
                  <a:pt x="499" y="2050"/>
                </a:lnTo>
                <a:lnTo>
                  <a:pt x="498" y="2051"/>
                </a:lnTo>
                <a:lnTo>
                  <a:pt x="497" y="2052"/>
                </a:lnTo>
                <a:lnTo>
                  <a:pt x="496" y="2053"/>
                </a:lnTo>
                <a:lnTo>
                  <a:pt x="497" y="2054"/>
                </a:lnTo>
                <a:lnTo>
                  <a:pt x="499" y="2052"/>
                </a:lnTo>
                <a:lnTo>
                  <a:pt x="500" y="2051"/>
                </a:lnTo>
                <a:lnTo>
                  <a:pt x="501" y="2051"/>
                </a:lnTo>
                <a:lnTo>
                  <a:pt x="502" y="2051"/>
                </a:lnTo>
                <a:lnTo>
                  <a:pt x="503" y="2051"/>
                </a:lnTo>
                <a:lnTo>
                  <a:pt x="505" y="2051"/>
                </a:lnTo>
                <a:lnTo>
                  <a:pt x="506" y="2052"/>
                </a:lnTo>
                <a:lnTo>
                  <a:pt x="507" y="2052"/>
                </a:lnTo>
                <a:lnTo>
                  <a:pt x="508" y="2051"/>
                </a:lnTo>
                <a:lnTo>
                  <a:pt x="509" y="2052"/>
                </a:lnTo>
                <a:lnTo>
                  <a:pt x="510" y="2052"/>
                </a:lnTo>
                <a:lnTo>
                  <a:pt x="510" y="2053"/>
                </a:lnTo>
                <a:lnTo>
                  <a:pt x="509" y="2053"/>
                </a:lnTo>
                <a:lnTo>
                  <a:pt x="508" y="2053"/>
                </a:lnTo>
                <a:lnTo>
                  <a:pt x="508" y="2054"/>
                </a:lnTo>
                <a:lnTo>
                  <a:pt x="509" y="2054"/>
                </a:lnTo>
                <a:lnTo>
                  <a:pt x="509" y="2055"/>
                </a:lnTo>
                <a:lnTo>
                  <a:pt x="511" y="2055"/>
                </a:lnTo>
                <a:lnTo>
                  <a:pt x="512" y="2055"/>
                </a:lnTo>
                <a:lnTo>
                  <a:pt x="512" y="2056"/>
                </a:lnTo>
                <a:lnTo>
                  <a:pt x="511" y="2056"/>
                </a:lnTo>
                <a:lnTo>
                  <a:pt x="510" y="2057"/>
                </a:lnTo>
                <a:lnTo>
                  <a:pt x="511" y="2058"/>
                </a:lnTo>
                <a:lnTo>
                  <a:pt x="512" y="2058"/>
                </a:lnTo>
                <a:lnTo>
                  <a:pt x="511" y="2059"/>
                </a:lnTo>
                <a:lnTo>
                  <a:pt x="510" y="2059"/>
                </a:lnTo>
                <a:lnTo>
                  <a:pt x="509" y="2058"/>
                </a:lnTo>
                <a:lnTo>
                  <a:pt x="508" y="2057"/>
                </a:lnTo>
                <a:lnTo>
                  <a:pt x="507" y="2056"/>
                </a:lnTo>
                <a:lnTo>
                  <a:pt x="506" y="2055"/>
                </a:lnTo>
                <a:lnTo>
                  <a:pt x="506" y="2056"/>
                </a:lnTo>
                <a:lnTo>
                  <a:pt x="505" y="2056"/>
                </a:lnTo>
                <a:lnTo>
                  <a:pt x="506" y="2057"/>
                </a:lnTo>
                <a:lnTo>
                  <a:pt x="507" y="2059"/>
                </a:lnTo>
                <a:lnTo>
                  <a:pt x="507" y="2060"/>
                </a:lnTo>
                <a:lnTo>
                  <a:pt x="506" y="2061"/>
                </a:lnTo>
                <a:lnTo>
                  <a:pt x="507" y="2062"/>
                </a:lnTo>
                <a:lnTo>
                  <a:pt x="509" y="2062"/>
                </a:lnTo>
                <a:lnTo>
                  <a:pt x="509" y="2063"/>
                </a:lnTo>
                <a:lnTo>
                  <a:pt x="510" y="2063"/>
                </a:lnTo>
                <a:lnTo>
                  <a:pt x="510" y="2064"/>
                </a:lnTo>
                <a:lnTo>
                  <a:pt x="509" y="2064"/>
                </a:lnTo>
                <a:lnTo>
                  <a:pt x="507" y="2064"/>
                </a:lnTo>
                <a:lnTo>
                  <a:pt x="505" y="2065"/>
                </a:lnTo>
                <a:lnTo>
                  <a:pt x="503" y="2065"/>
                </a:lnTo>
                <a:lnTo>
                  <a:pt x="500" y="2066"/>
                </a:lnTo>
                <a:lnTo>
                  <a:pt x="499" y="2067"/>
                </a:lnTo>
                <a:lnTo>
                  <a:pt x="497" y="2067"/>
                </a:lnTo>
                <a:lnTo>
                  <a:pt x="495" y="2067"/>
                </a:lnTo>
                <a:lnTo>
                  <a:pt x="493" y="2066"/>
                </a:lnTo>
                <a:lnTo>
                  <a:pt x="492" y="2066"/>
                </a:lnTo>
                <a:lnTo>
                  <a:pt x="491" y="2065"/>
                </a:lnTo>
                <a:lnTo>
                  <a:pt x="488" y="2064"/>
                </a:lnTo>
                <a:lnTo>
                  <a:pt x="486" y="2064"/>
                </a:lnTo>
                <a:lnTo>
                  <a:pt x="485" y="2064"/>
                </a:lnTo>
                <a:lnTo>
                  <a:pt x="483" y="2063"/>
                </a:lnTo>
                <a:lnTo>
                  <a:pt x="482" y="2063"/>
                </a:lnTo>
                <a:lnTo>
                  <a:pt x="481" y="2063"/>
                </a:lnTo>
                <a:lnTo>
                  <a:pt x="480" y="2063"/>
                </a:lnTo>
                <a:lnTo>
                  <a:pt x="480" y="2062"/>
                </a:lnTo>
                <a:lnTo>
                  <a:pt x="478" y="2061"/>
                </a:lnTo>
                <a:lnTo>
                  <a:pt x="476" y="2061"/>
                </a:lnTo>
                <a:lnTo>
                  <a:pt x="475" y="2062"/>
                </a:lnTo>
                <a:lnTo>
                  <a:pt x="475" y="2063"/>
                </a:lnTo>
                <a:lnTo>
                  <a:pt x="477" y="2064"/>
                </a:lnTo>
                <a:lnTo>
                  <a:pt x="478" y="2064"/>
                </a:lnTo>
                <a:lnTo>
                  <a:pt x="485" y="2065"/>
                </a:lnTo>
                <a:lnTo>
                  <a:pt x="489" y="2067"/>
                </a:lnTo>
                <a:lnTo>
                  <a:pt x="490" y="2067"/>
                </a:lnTo>
                <a:lnTo>
                  <a:pt x="491" y="2067"/>
                </a:lnTo>
                <a:lnTo>
                  <a:pt x="496" y="2069"/>
                </a:lnTo>
                <a:lnTo>
                  <a:pt x="497" y="2069"/>
                </a:lnTo>
                <a:lnTo>
                  <a:pt x="498" y="2069"/>
                </a:lnTo>
                <a:lnTo>
                  <a:pt x="498" y="2070"/>
                </a:lnTo>
                <a:lnTo>
                  <a:pt x="500" y="2070"/>
                </a:lnTo>
                <a:lnTo>
                  <a:pt x="502" y="2072"/>
                </a:lnTo>
                <a:lnTo>
                  <a:pt x="503" y="2073"/>
                </a:lnTo>
                <a:lnTo>
                  <a:pt x="503" y="2074"/>
                </a:lnTo>
                <a:lnTo>
                  <a:pt x="504" y="2074"/>
                </a:lnTo>
                <a:lnTo>
                  <a:pt x="506" y="2074"/>
                </a:lnTo>
                <a:lnTo>
                  <a:pt x="506" y="2075"/>
                </a:lnTo>
                <a:lnTo>
                  <a:pt x="506" y="2076"/>
                </a:lnTo>
                <a:lnTo>
                  <a:pt x="505" y="2076"/>
                </a:lnTo>
                <a:lnTo>
                  <a:pt x="504" y="2076"/>
                </a:lnTo>
                <a:lnTo>
                  <a:pt x="503" y="2076"/>
                </a:lnTo>
                <a:lnTo>
                  <a:pt x="502" y="2076"/>
                </a:lnTo>
                <a:lnTo>
                  <a:pt x="501" y="2076"/>
                </a:lnTo>
                <a:lnTo>
                  <a:pt x="499" y="2076"/>
                </a:lnTo>
                <a:lnTo>
                  <a:pt x="498" y="2076"/>
                </a:lnTo>
                <a:lnTo>
                  <a:pt x="495" y="2075"/>
                </a:lnTo>
                <a:lnTo>
                  <a:pt x="493" y="2074"/>
                </a:lnTo>
                <a:lnTo>
                  <a:pt x="491" y="2073"/>
                </a:lnTo>
                <a:lnTo>
                  <a:pt x="483" y="2073"/>
                </a:lnTo>
                <a:lnTo>
                  <a:pt x="482" y="2072"/>
                </a:lnTo>
                <a:lnTo>
                  <a:pt x="480" y="2072"/>
                </a:lnTo>
                <a:lnTo>
                  <a:pt x="478" y="2070"/>
                </a:lnTo>
                <a:lnTo>
                  <a:pt x="476" y="2070"/>
                </a:lnTo>
                <a:lnTo>
                  <a:pt x="475" y="2069"/>
                </a:lnTo>
                <a:lnTo>
                  <a:pt x="473" y="2069"/>
                </a:lnTo>
                <a:lnTo>
                  <a:pt x="473" y="2070"/>
                </a:lnTo>
                <a:lnTo>
                  <a:pt x="475" y="2070"/>
                </a:lnTo>
                <a:lnTo>
                  <a:pt x="477" y="2072"/>
                </a:lnTo>
                <a:lnTo>
                  <a:pt x="478" y="2072"/>
                </a:lnTo>
                <a:lnTo>
                  <a:pt x="479" y="2073"/>
                </a:lnTo>
                <a:lnTo>
                  <a:pt x="485" y="2075"/>
                </a:lnTo>
                <a:lnTo>
                  <a:pt x="484" y="2076"/>
                </a:lnTo>
                <a:lnTo>
                  <a:pt x="484" y="2077"/>
                </a:lnTo>
                <a:lnTo>
                  <a:pt x="485" y="2077"/>
                </a:lnTo>
                <a:lnTo>
                  <a:pt x="486" y="2076"/>
                </a:lnTo>
                <a:lnTo>
                  <a:pt x="488" y="2075"/>
                </a:lnTo>
                <a:lnTo>
                  <a:pt x="490" y="2075"/>
                </a:lnTo>
                <a:lnTo>
                  <a:pt x="494" y="2077"/>
                </a:lnTo>
                <a:lnTo>
                  <a:pt x="496" y="2077"/>
                </a:lnTo>
                <a:lnTo>
                  <a:pt x="497" y="2078"/>
                </a:lnTo>
                <a:lnTo>
                  <a:pt x="499" y="2078"/>
                </a:lnTo>
                <a:lnTo>
                  <a:pt x="499" y="2079"/>
                </a:lnTo>
                <a:lnTo>
                  <a:pt x="500" y="2079"/>
                </a:lnTo>
                <a:lnTo>
                  <a:pt x="501" y="2079"/>
                </a:lnTo>
                <a:lnTo>
                  <a:pt x="503" y="2080"/>
                </a:lnTo>
                <a:lnTo>
                  <a:pt x="504" y="2080"/>
                </a:lnTo>
                <a:lnTo>
                  <a:pt x="506" y="2081"/>
                </a:lnTo>
                <a:lnTo>
                  <a:pt x="507" y="2082"/>
                </a:lnTo>
                <a:lnTo>
                  <a:pt x="507" y="2083"/>
                </a:lnTo>
                <a:lnTo>
                  <a:pt x="507" y="2084"/>
                </a:lnTo>
                <a:lnTo>
                  <a:pt x="505" y="2084"/>
                </a:lnTo>
                <a:lnTo>
                  <a:pt x="504" y="2084"/>
                </a:lnTo>
                <a:lnTo>
                  <a:pt x="504" y="2085"/>
                </a:lnTo>
                <a:lnTo>
                  <a:pt x="503" y="2086"/>
                </a:lnTo>
                <a:lnTo>
                  <a:pt x="501" y="2087"/>
                </a:lnTo>
                <a:lnTo>
                  <a:pt x="500" y="2088"/>
                </a:lnTo>
                <a:lnTo>
                  <a:pt x="499" y="2088"/>
                </a:lnTo>
                <a:lnTo>
                  <a:pt x="498" y="2089"/>
                </a:lnTo>
                <a:lnTo>
                  <a:pt x="497" y="2089"/>
                </a:lnTo>
                <a:lnTo>
                  <a:pt x="496" y="2089"/>
                </a:lnTo>
                <a:lnTo>
                  <a:pt x="495" y="2088"/>
                </a:lnTo>
                <a:lnTo>
                  <a:pt x="494" y="2088"/>
                </a:lnTo>
                <a:lnTo>
                  <a:pt x="493" y="2088"/>
                </a:lnTo>
                <a:lnTo>
                  <a:pt x="491" y="2088"/>
                </a:lnTo>
                <a:lnTo>
                  <a:pt x="490" y="2087"/>
                </a:lnTo>
                <a:lnTo>
                  <a:pt x="486" y="2086"/>
                </a:lnTo>
                <a:lnTo>
                  <a:pt x="485" y="2086"/>
                </a:lnTo>
                <a:lnTo>
                  <a:pt x="483" y="2086"/>
                </a:lnTo>
                <a:lnTo>
                  <a:pt x="483" y="2087"/>
                </a:lnTo>
                <a:lnTo>
                  <a:pt x="484" y="2087"/>
                </a:lnTo>
                <a:lnTo>
                  <a:pt x="484" y="2088"/>
                </a:lnTo>
                <a:lnTo>
                  <a:pt x="485" y="2088"/>
                </a:lnTo>
                <a:lnTo>
                  <a:pt x="486" y="2088"/>
                </a:lnTo>
                <a:lnTo>
                  <a:pt x="488" y="2088"/>
                </a:lnTo>
                <a:lnTo>
                  <a:pt x="490" y="2088"/>
                </a:lnTo>
                <a:lnTo>
                  <a:pt x="493" y="2089"/>
                </a:lnTo>
                <a:lnTo>
                  <a:pt x="496" y="2091"/>
                </a:lnTo>
                <a:lnTo>
                  <a:pt x="498" y="2091"/>
                </a:lnTo>
                <a:lnTo>
                  <a:pt x="500" y="2091"/>
                </a:lnTo>
                <a:lnTo>
                  <a:pt x="499" y="2091"/>
                </a:lnTo>
                <a:lnTo>
                  <a:pt x="498" y="2090"/>
                </a:lnTo>
                <a:lnTo>
                  <a:pt x="499" y="2089"/>
                </a:lnTo>
                <a:lnTo>
                  <a:pt x="500" y="2089"/>
                </a:lnTo>
                <a:lnTo>
                  <a:pt x="501" y="2089"/>
                </a:lnTo>
                <a:lnTo>
                  <a:pt x="501" y="2088"/>
                </a:lnTo>
                <a:lnTo>
                  <a:pt x="502" y="2088"/>
                </a:lnTo>
                <a:lnTo>
                  <a:pt x="503" y="2088"/>
                </a:lnTo>
                <a:lnTo>
                  <a:pt x="504" y="2086"/>
                </a:lnTo>
                <a:lnTo>
                  <a:pt x="505" y="2086"/>
                </a:lnTo>
                <a:lnTo>
                  <a:pt x="506" y="2086"/>
                </a:lnTo>
                <a:lnTo>
                  <a:pt x="506" y="2087"/>
                </a:lnTo>
                <a:lnTo>
                  <a:pt x="505" y="2088"/>
                </a:lnTo>
                <a:lnTo>
                  <a:pt x="504" y="2089"/>
                </a:lnTo>
                <a:lnTo>
                  <a:pt x="503" y="2089"/>
                </a:lnTo>
                <a:lnTo>
                  <a:pt x="502" y="2090"/>
                </a:lnTo>
                <a:lnTo>
                  <a:pt x="503" y="2090"/>
                </a:lnTo>
                <a:lnTo>
                  <a:pt x="503" y="2091"/>
                </a:lnTo>
                <a:lnTo>
                  <a:pt x="503" y="2092"/>
                </a:lnTo>
                <a:lnTo>
                  <a:pt x="502" y="2093"/>
                </a:lnTo>
                <a:lnTo>
                  <a:pt x="500" y="2093"/>
                </a:lnTo>
                <a:lnTo>
                  <a:pt x="499" y="2093"/>
                </a:lnTo>
                <a:lnTo>
                  <a:pt x="498" y="2093"/>
                </a:lnTo>
                <a:lnTo>
                  <a:pt x="492" y="2093"/>
                </a:lnTo>
                <a:lnTo>
                  <a:pt x="491" y="2092"/>
                </a:lnTo>
                <a:lnTo>
                  <a:pt x="489" y="2092"/>
                </a:lnTo>
                <a:lnTo>
                  <a:pt x="488" y="2092"/>
                </a:lnTo>
                <a:lnTo>
                  <a:pt x="486" y="2092"/>
                </a:lnTo>
                <a:lnTo>
                  <a:pt x="486" y="2093"/>
                </a:lnTo>
                <a:lnTo>
                  <a:pt x="488" y="2093"/>
                </a:lnTo>
                <a:lnTo>
                  <a:pt x="501" y="2094"/>
                </a:lnTo>
                <a:lnTo>
                  <a:pt x="502" y="2095"/>
                </a:lnTo>
                <a:lnTo>
                  <a:pt x="502" y="2096"/>
                </a:lnTo>
                <a:lnTo>
                  <a:pt x="501" y="2097"/>
                </a:lnTo>
                <a:lnTo>
                  <a:pt x="500" y="2096"/>
                </a:lnTo>
                <a:lnTo>
                  <a:pt x="499" y="2096"/>
                </a:lnTo>
                <a:lnTo>
                  <a:pt x="498" y="2096"/>
                </a:lnTo>
                <a:lnTo>
                  <a:pt x="497" y="2097"/>
                </a:lnTo>
                <a:lnTo>
                  <a:pt x="496" y="2098"/>
                </a:lnTo>
                <a:lnTo>
                  <a:pt x="495" y="2099"/>
                </a:lnTo>
                <a:lnTo>
                  <a:pt x="494" y="2098"/>
                </a:lnTo>
                <a:lnTo>
                  <a:pt x="493" y="2098"/>
                </a:lnTo>
                <a:lnTo>
                  <a:pt x="490" y="2098"/>
                </a:lnTo>
                <a:lnTo>
                  <a:pt x="489" y="2098"/>
                </a:lnTo>
                <a:lnTo>
                  <a:pt x="488" y="2098"/>
                </a:lnTo>
                <a:lnTo>
                  <a:pt x="489" y="2098"/>
                </a:lnTo>
                <a:lnTo>
                  <a:pt x="491" y="2099"/>
                </a:lnTo>
                <a:lnTo>
                  <a:pt x="494" y="2099"/>
                </a:lnTo>
                <a:lnTo>
                  <a:pt x="494" y="2100"/>
                </a:lnTo>
                <a:lnTo>
                  <a:pt x="493" y="2100"/>
                </a:lnTo>
                <a:lnTo>
                  <a:pt x="493" y="2101"/>
                </a:lnTo>
                <a:lnTo>
                  <a:pt x="492" y="2101"/>
                </a:lnTo>
                <a:lnTo>
                  <a:pt x="492" y="2102"/>
                </a:lnTo>
                <a:lnTo>
                  <a:pt x="491" y="2101"/>
                </a:lnTo>
                <a:lnTo>
                  <a:pt x="490" y="2101"/>
                </a:lnTo>
                <a:lnTo>
                  <a:pt x="489" y="2100"/>
                </a:lnTo>
                <a:lnTo>
                  <a:pt x="486" y="2099"/>
                </a:lnTo>
                <a:lnTo>
                  <a:pt x="486" y="2098"/>
                </a:lnTo>
                <a:lnTo>
                  <a:pt x="486" y="2097"/>
                </a:lnTo>
                <a:lnTo>
                  <a:pt x="485" y="2097"/>
                </a:lnTo>
                <a:lnTo>
                  <a:pt x="484" y="2097"/>
                </a:lnTo>
                <a:lnTo>
                  <a:pt x="484" y="2098"/>
                </a:lnTo>
                <a:lnTo>
                  <a:pt x="483" y="2098"/>
                </a:lnTo>
                <a:lnTo>
                  <a:pt x="482" y="2098"/>
                </a:lnTo>
                <a:lnTo>
                  <a:pt x="482" y="2097"/>
                </a:lnTo>
                <a:lnTo>
                  <a:pt x="481" y="2097"/>
                </a:lnTo>
                <a:lnTo>
                  <a:pt x="481" y="2099"/>
                </a:lnTo>
                <a:lnTo>
                  <a:pt x="484" y="2101"/>
                </a:lnTo>
                <a:lnTo>
                  <a:pt x="488" y="2102"/>
                </a:lnTo>
                <a:lnTo>
                  <a:pt x="489" y="2104"/>
                </a:lnTo>
                <a:lnTo>
                  <a:pt x="489" y="2105"/>
                </a:lnTo>
                <a:lnTo>
                  <a:pt x="488" y="2105"/>
                </a:lnTo>
                <a:lnTo>
                  <a:pt x="485" y="2104"/>
                </a:lnTo>
                <a:lnTo>
                  <a:pt x="483" y="2102"/>
                </a:lnTo>
                <a:lnTo>
                  <a:pt x="483" y="2105"/>
                </a:lnTo>
                <a:lnTo>
                  <a:pt x="481" y="2104"/>
                </a:lnTo>
                <a:lnTo>
                  <a:pt x="481" y="2102"/>
                </a:lnTo>
                <a:lnTo>
                  <a:pt x="479" y="2102"/>
                </a:lnTo>
                <a:lnTo>
                  <a:pt x="478" y="2102"/>
                </a:lnTo>
                <a:lnTo>
                  <a:pt x="477" y="2101"/>
                </a:lnTo>
                <a:lnTo>
                  <a:pt x="476" y="2100"/>
                </a:lnTo>
                <a:lnTo>
                  <a:pt x="476" y="2099"/>
                </a:lnTo>
                <a:lnTo>
                  <a:pt x="475" y="2099"/>
                </a:lnTo>
                <a:lnTo>
                  <a:pt x="474" y="2100"/>
                </a:lnTo>
                <a:lnTo>
                  <a:pt x="473" y="2099"/>
                </a:lnTo>
                <a:lnTo>
                  <a:pt x="471" y="2098"/>
                </a:lnTo>
                <a:lnTo>
                  <a:pt x="470" y="2098"/>
                </a:lnTo>
                <a:lnTo>
                  <a:pt x="470" y="2097"/>
                </a:lnTo>
                <a:lnTo>
                  <a:pt x="469" y="2097"/>
                </a:lnTo>
                <a:lnTo>
                  <a:pt x="469" y="2096"/>
                </a:lnTo>
                <a:lnTo>
                  <a:pt x="469" y="2095"/>
                </a:lnTo>
                <a:lnTo>
                  <a:pt x="469" y="2094"/>
                </a:lnTo>
                <a:lnTo>
                  <a:pt x="468" y="2093"/>
                </a:lnTo>
                <a:lnTo>
                  <a:pt x="467" y="2091"/>
                </a:lnTo>
                <a:lnTo>
                  <a:pt x="467" y="2090"/>
                </a:lnTo>
                <a:lnTo>
                  <a:pt x="467" y="2088"/>
                </a:lnTo>
                <a:lnTo>
                  <a:pt x="467" y="2086"/>
                </a:lnTo>
                <a:lnTo>
                  <a:pt x="466" y="2085"/>
                </a:lnTo>
                <a:lnTo>
                  <a:pt x="466" y="2084"/>
                </a:lnTo>
                <a:lnTo>
                  <a:pt x="466" y="2083"/>
                </a:lnTo>
                <a:lnTo>
                  <a:pt x="466" y="2082"/>
                </a:lnTo>
                <a:lnTo>
                  <a:pt x="465" y="2081"/>
                </a:lnTo>
                <a:lnTo>
                  <a:pt x="464" y="2081"/>
                </a:lnTo>
                <a:lnTo>
                  <a:pt x="463" y="2081"/>
                </a:lnTo>
                <a:lnTo>
                  <a:pt x="464" y="2082"/>
                </a:lnTo>
                <a:lnTo>
                  <a:pt x="465" y="2083"/>
                </a:lnTo>
                <a:lnTo>
                  <a:pt x="464" y="2086"/>
                </a:lnTo>
                <a:lnTo>
                  <a:pt x="464" y="2087"/>
                </a:lnTo>
                <a:lnTo>
                  <a:pt x="464" y="2088"/>
                </a:lnTo>
                <a:lnTo>
                  <a:pt x="464" y="2089"/>
                </a:lnTo>
                <a:lnTo>
                  <a:pt x="465" y="2089"/>
                </a:lnTo>
                <a:lnTo>
                  <a:pt x="466" y="2091"/>
                </a:lnTo>
                <a:lnTo>
                  <a:pt x="467" y="2096"/>
                </a:lnTo>
                <a:lnTo>
                  <a:pt x="466" y="2096"/>
                </a:lnTo>
                <a:lnTo>
                  <a:pt x="465" y="2095"/>
                </a:lnTo>
                <a:lnTo>
                  <a:pt x="464" y="2095"/>
                </a:lnTo>
                <a:lnTo>
                  <a:pt x="463" y="2095"/>
                </a:lnTo>
                <a:lnTo>
                  <a:pt x="462" y="2095"/>
                </a:lnTo>
                <a:lnTo>
                  <a:pt x="461" y="2094"/>
                </a:lnTo>
                <a:lnTo>
                  <a:pt x="458" y="2094"/>
                </a:lnTo>
                <a:lnTo>
                  <a:pt x="457" y="2093"/>
                </a:lnTo>
                <a:lnTo>
                  <a:pt x="456" y="2093"/>
                </a:lnTo>
                <a:lnTo>
                  <a:pt x="455" y="2092"/>
                </a:lnTo>
                <a:lnTo>
                  <a:pt x="454" y="2091"/>
                </a:lnTo>
                <a:lnTo>
                  <a:pt x="453" y="2091"/>
                </a:lnTo>
                <a:lnTo>
                  <a:pt x="452" y="2092"/>
                </a:lnTo>
                <a:lnTo>
                  <a:pt x="448" y="2092"/>
                </a:lnTo>
                <a:lnTo>
                  <a:pt x="448" y="2091"/>
                </a:lnTo>
                <a:lnTo>
                  <a:pt x="446" y="2090"/>
                </a:lnTo>
                <a:lnTo>
                  <a:pt x="446" y="2091"/>
                </a:lnTo>
                <a:lnTo>
                  <a:pt x="445" y="2090"/>
                </a:lnTo>
                <a:lnTo>
                  <a:pt x="445" y="2088"/>
                </a:lnTo>
                <a:lnTo>
                  <a:pt x="444" y="2087"/>
                </a:lnTo>
                <a:lnTo>
                  <a:pt x="443" y="2086"/>
                </a:lnTo>
                <a:lnTo>
                  <a:pt x="442" y="2086"/>
                </a:lnTo>
                <a:lnTo>
                  <a:pt x="441" y="2087"/>
                </a:lnTo>
                <a:lnTo>
                  <a:pt x="442" y="2087"/>
                </a:lnTo>
                <a:lnTo>
                  <a:pt x="444" y="2089"/>
                </a:lnTo>
                <a:lnTo>
                  <a:pt x="444" y="2090"/>
                </a:lnTo>
                <a:lnTo>
                  <a:pt x="442" y="2090"/>
                </a:lnTo>
                <a:lnTo>
                  <a:pt x="442" y="2091"/>
                </a:lnTo>
                <a:lnTo>
                  <a:pt x="443" y="2091"/>
                </a:lnTo>
                <a:lnTo>
                  <a:pt x="444" y="2091"/>
                </a:lnTo>
                <a:lnTo>
                  <a:pt x="446" y="2091"/>
                </a:lnTo>
                <a:lnTo>
                  <a:pt x="449" y="2093"/>
                </a:lnTo>
                <a:lnTo>
                  <a:pt x="452" y="2094"/>
                </a:lnTo>
                <a:lnTo>
                  <a:pt x="453" y="2094"/>
                </a:lnTo>
                <a:lnTo>
                  <a:pt x="455" y="2095"/>
                </a:lnTo>
                <a:lnTo>
                  <a:pt x="456" y="2095"/>
                </a:lnTo>
                <a:lnTo>
                  <a:pt x="457" y="2095"/>
                </a:lnTo>
                <a:lnTo>
                  <a:pt x="458" y="2096"/>
                </a:lnTo>
                <a:lnTo>
                  <a:pt x="459" y="2097"/>
                </a:lnTo>
                <a:lnTo>
                  <a:pt x="459" y="2100"/>
                </a:lnTo>
                <a:lnTo>
                  <a:pt x="459" y="2101"/>
                </a:lnTo>
                <a:lnTo>
                  <a:pt x="459" y="2102"/>
                </a:lnTo>
                <a:lnTo>
                  <a:pt x="459" y="2104"/>
                </a:lnTo>
                <a:lnTo>
                  <a:pt x="458" y="2104"/>
                </a:lnTo>
                <a:lnTo>
                  <a:pt x="458" y="2105"/>
                </a:lnTo>
                <a:lnTo>
                  <a:pt x="460" y="2105"/>
                </a:lnTo>
                <a:lnTo>
                  <a:pt x="461" y="2105"/>
                </a:lnTo>
                <a:lnTo>
                  <a:pt x="461" y="2104"/>
                </a:lnTo>
                <a:lnTo>
                  <a:pt x="460" y="2102"/>
                </a:lnTo>
                <a:lnTo>
                  <a:pt x="460" y="2101"/>
                </a:lnTo>
                <a:lnTo>
                  <a:pt x="460" y="2099"/>
                </a:lnTo>
                <a:lnTo>
                  <a:pt x="460" y="2098"/>
                </a:lnTo>
                <a:lnTo>
                  <a:pt x="460" y="2097"/>
                </a:lnTo>
                <a:lnTo>
                  <a:pt x="461" y="2098"/>
                </a:lnTo>
                <a:lnTo>
                  <a:pt x="462" y="2097"/>
                </a:lnTo>
                <a:lnTo>
                  <a:pt x="463" y="2098"/>
                </a:lnTo>
                <a:lnTo>
                  <a:pt x="464" y="2098"/>
                </a:lnTo>
                <a:lnTo>
                  <a:pt x="465" y="2098"/>
                </a:lnTo>
                <a:lnTo>
                  <a:pt x="466" y="2099"/>
                </a:lnTo>
                <a:lnTo>
                  <a:pt x="466" y="2098"/>
                </a:lnTo>
                <a:lnTo>
                  <a:pt x="467" y="2099"/>
                </a:lnTo>
                <a:lnTo>
                  <a:pt x="468" y="2099"/>
                </a:lnTo>
                <a:lnTo>
                  <a:pt x="469" y="2100"/>
                </a:lnTo>
                <a:lnTo>
                  <a:pt x="473" y="2101"/>
                </a:lnTo>
                <a:lnTo>
                  <a:pt x="474" y="2102"/>
                </a:lnTo>
                <a:lnTo>
                  <a:pt x="476" y="2104"/>
                </a:lnTo>
                <a:lnTo>
                  <a:pt x="478" y="2105"/>
                </a:lnTo>
                <a:lnTo>
                  <a:pt x="479" y="2106"/>
                </a:lnTo>
                <a:lnTo>
                  <a:pt x="480" y="2106"/>
                </a:lnTo>
                <a:lnTo>
                  <a:pt x="479" y="2107"/>
                </a:lnTo>
                <a:lnTo>
                  <a:pt x="479" y="2108"/>
                </a:lnTo>
                <a:lnTo>
                  <a:pt x="478" y="2108"/>
                </a:lnTo>
                <a:lnTo>
                  <a:pt x="477" y="2109"/>
                </a:lnTo>
                <a:lnTo>
                  <a:pt x="477" y="2110"/>
                </a:lnTo>
                <a:lnTo>
                  <a:pt x="475" y="2111"/>
                </a:lnTo>
                <a:lnTo>
                  <a:pt x="474" y="2111"/>
                </a:lnTo>
                <a:lnTo>
                  <a:pt x="471" y="2111"/>
                </a:lnTo>
                <a:lnTo>
                  <a:pt x="472" y="2112"/>
                </a:lnTo>
                <a:lnTo>
                  <a:pt x="473" y="2112"/>
                </a:lnTo>
                <a:lnTo>
                  <a:pt x="474" y="2112"/>
                </a:lnTo>
                <a:lnTo>
                  <a:pt x="474" y="2113"/>
                </a:lnTo>
                <a:lnTo>
                  <a:pt x="471" y="2115"/>
                </a:lnTo>
                <a:lnTo>
                  <a:pt x="469" y="2116"/>
                </a:lnTo>
                <a:lnTo>
                  <a:pt x="469" y="2117"/>
                </a:lnTo>
                <a:lnTo>
                  <a:pt x="468" y="2117"/>
                </a:lnTo>
                <a:lnTo>
                  <a:pt x="467" y="2118"/>
                </a:lnTo>
                <a:lnTo>
                  <a:pt x="468" y="2118"/>
                </a:lnTo>
                <a:lnTo>
                  <a:pt x="475" y="2114"/>
                </a:lnTo>
                <a:lnTo>
                  <a:pt x="476" y="2115"/>
                </a:lnTo>
                <a:lnTo>
                  <a:pt x="476" y="2114"/>
                </a:lnTo>
                <a:lnTo>
                  <a:pt x="476" y="2113"/>
                </a:lnTo>
                <a:lnTo>
                  <a:pt x="476" y="2112"/>
                </a:lnTo>
                <a:lnTo>
                  <a:pt x="477" y="2112"/>
                </a:lnTo>
                <a:lnTo>
                  <a:pt x="479" y="2111"/>
                </a:lnTo>
                <a:lnTo>
                  <a:pt x="480" y="2111"/>
                </a:lnTo>
                <a:lnTo>
                  <a:pt x="483" y="2111"/>
                </a:lnTo>
                <a:lnTo>
                  <a:pt x="485" y="2111"/>
                </a:lnTo>
                <a:lnTo>
                  <a:pt x="486" y="2111"/>
                </a:lnTo>
                <a:lnTo>
                  <a:pt x="488" y="2112"/>
                </a:lnTo>
                <a:lnTo>
                  <a:pt x="486" y="2112"/>
                </a:lnTo>
                <a:lnTo>
                  <a:pt x="486" y="2113"/>
                </a:lnTo>
                <a:lnTo>
                  <a:pt x="486" y="2114"/>
                </a:lnTo>
                <a:lnTo>
                  <a:pt x="486" y="2115"/>
                </a:lnTo>
                <a:lnTo>
                  <a:pt x="485" y="2115"/>
                </a:lnTo>
                <a:lnTo>
                  <a:pt x="480" y="2113"/>
                </a:lnTo>
                <a:lnTo>
                  <a:pt x="479" y="2113"/>
                </a:lnTo>
                <a:lnTo>
                  <a:pt x="478" y="2113"/>
                </a:lnTo>
                <a:lnTo>
                  <a:pt x="479" y="2114"/>
                </a:lnTo>
                <a:lnTo>
                  <a:pt x="479" y="2115"/>
                </a:lnTo>
                <a:lnTo>
                  <a:pt x="479" y="2116"/>
                </a:lnTo>
                <a:lnTo>
                  <a:pt x="480" y="2116"/>
                </a:lnTo>
                <a:lnTo>
                  <a:pt x="480" y="2115"/>
                </a:lnTo>
                <a:lnTo>
                  <a:pt x="481" y="2115"/>
                </a:lnTo>
                <a:lnTo>
                  <a:pt x="484" y="2116"/>
                </a:lnTo>
                <a:lnTo>
                  <a:pt x="485" y="2117"/>
                </a:lnTo>
                <a:lnTo>
                  <a:pt x="485" y="2118"/>
                </a:lnTo>
                <a:lnTo>
                  <a:pt x="486" y="2118"/>
                </a:lnTo>
                <a:lnTo>
                  <a:pt x="488" y="2118"/>
                </a:lnTo>
                <a:lnTo>
                  <a:pt x="489" y="2118"/>
                </a:lnTo>
                <a:lnTo>
                  <a:pt x="490" y="2119"/>
                </a:lnTo>
                <a:lnTo>
                  <a:pt x="489" y="2121"/>
                </a:lnTo>
                <a:lnTo>
                  <a:pt x="489" y="2122"/>
                </a:lnTo>
                <a:lnTo>
                  <a:pt x="486" y="2122"/>
                </a:lnTo>
                <a:lnTo>
                  <a:pt x="485" y="2122"/>
                </a:lnTo>
                <a:lnTo>
                  <a:pt x="488" y="2123"/>
                </a:lnTo>
                <a:lnTo>
                  <a:pt x="490" y="2123"/>
                </a:lnTo>
                <a:lnTo>
                  <a:pt x="490" y="2124"/>
                </a:lnTo>
                <a:lnTo>
                  <a:pt x="489" y="2126"/>
                </a:lnTo>
                <a:lnTo>
                  <a:pt x="489" y="2125"/>
                </a:lnTo>
                <a:lnTo>
                  <a:pt x="488" y="2125"/>
                </a:lnTo>
                <a:lnTo>
                  <a:pt x="483" y="2124"/>
                </a:lnTo>
                <a:lnTo>
                  <a:pt x="482" y="2124"/>
                </a:lnTo>
                <a:lnTo>
                  <a:pt x="482" y="2125"/>
                </a:lnTo>
                <a:lnTo>
                  <a:pt x="481" y="2126"/>
                </a:lnTo>
                <a:lnTo>
                  <a:pt x="480" y="2126"/>
                </a:lnTo>
                <a:lnTo>
                  <a:pt x="479" y="2126"/>
                </a:lnTo>
                <a:lnTo>
                  <a:pt x="478" y="2126"/>
                </a:lnTo>
                <a:lnTo>
                  <a:pt x="478" y="2127"/>
                </a:lnTo>
                <a:lnTo>
                  <a:pt x="479" y="2127"/>
                </a:lnTo>
                <a:lnTo>
                  <a:pt x="481" y="2128"/>
                </a:lnTo>
                <a:lnTo>
                  <a:pt x="482" y="2128"/>
                </a:lnTo>
                <a:lnTo>
                  <a:pt x="483" y="2130"/>
                </a:lnTo>
                <a:lnTo>
                  <a:pt x="483" y="2131"/>
                </a:lnTo>
                <a:lnTo>
                  <a:pt x="484" y="2135"/>
                </a:lnTo>
                <a:lnTo>
                  <a:pt x="484" y="2136"/>
                </a:lnTo>
                <a:lnTo>
                  <a:pt x="488" y="2136"/>
                </a:lnTo>
                <a:lnTo>
                  <a:pt x="488" y="2137"/>
                </a:lnTo>
                <a:lnTo>
                  <a:pt x="489" y="2137"/>
                </a:lnTo>
                <a:lnTo>
                  <a:pt x="489" y="2138"/>
                </a:lnTo>
                <a:lnTo>
                  <a:pt x="489" y="2139"/>
                </a:lnTo>
                <a:lnTo>
                  <a:pt x="488" y="2139"/>
                </a:lnTo>
                <a:lnTo>
                  <a:pt x="488" y="2140"/>
                </a:lnTo>
                <a:lnTo>
                  <a:pt x="486" y="2140"/>
                </a:lnTo>
                <a:lnTo>
                  <a:pt x="486" y="2139"/>
                </a:lnTo>
                <a:lnTo>
                  <a:pt x="486" y="2140"/>
                </a:lnTo>
                <a:lnTo>
                  <a:pt x="485" y="2140"/>
                </a:lnTo>
                <a:lnTo>
                  <a:pt x="484" y="2140"/>
                </a:lnTo>
                <a:lnTo>
                  <a:pt x="483" y="2139"/>
                </a:lnTo>
                <a:lnTo>
                  <a:pt x="481" y="2139"/>
                </a:lnTo>
                <a:lnTo>
                  <a:pt x="477" y="2138"/>
                </a:lnTo>
                <a:lnTo>
                  <a:pt x="476" y="2138"/>
                </a:lnTo>
                <a:lnTo>
                  <a:pt x="476" y="2137"/>
                </a:lnTo>
                <a:lnTo>
                  <a:pt x="476" y="2136"/>
                </a:lnTo>
                <a:lnTo>
                  <a:pt x="475" y="2136"/>
                </a:lnTo>
                <a:lnTo>
                  <a:pt x="475" y="2137"/>
                </a:lnTo>
                <a:lnTo>
                  <a:pt x="472" y="2136"/>
                </a:lnTo>
                <a:lnTo>
                  <a:pt x="469" y="2135"/>
                </a:lnTo>
                <a:lnTo>
                  <a:pt x="465" y="2133"/>
                </a:lnTo>
                <a:lnTo>
                  <a:pt x="464" y="2133"/>
                </a:lnTo>
                <a:lnTo>
                  <a:pt x="465" y="2132"/>
                </a:lnTo>
                <a:lnTo>
                  <a:pt x="465" y="2130"/>
                </a:lnTo>
                <a:lnTo>
                  <a:pt x="465" y="2129"/>
                </a:lnTo>
                <a:lnTo>
                  <a:pt x="465" y="2128"/>
                </a:lnTo>
                <a:lnTo>
                  <a:pt x="464" y="2128"/>
                </a:lnTo>
                <a:lnTo>
                  <a:pt x="464" y="2129"/>
                </a:lnTo>
                <a:lnTo>
                  <a:pt x="464" y="2131"/>
                </a:lnTo>
                <a:lnTo>
                  <a:pt x="463" y="2132"/>
                </a:lnTo>
                <a:lnTo>
                  <a:pt x="462" y="2132"/>
                </a:lnTo>
                <a:lnTo>
                  <a:pt x="462" y="2131"/>
                </a:lnTo>
                <a:lnTo>
                  <a:pt x="461" y="2131"/>
                </a:lnTo>
                <a:lnTo>
                  <a:pt x="460" y="2130"/>
                </a:lnTo>
                <a:lnTo>
                  <a:pt x="459" y="2130"/>
                </a:lnTo>
                <a:lnTo>
                  <a:pt x="456" y="2130"/>
                </a:lnTo>
                <a:lnTo>
                  <a:pt x="449" y="2128"/>
                </a:lnTo>
                <a:lnTo>
                  <a:pt x="448" y="2128"/>
                </a:lnTo>
                <a:lnTo>
                  <a:pt x="443" y="2127"/>
                </a:lnTo>
                <a:lnTo>
                  <a:pt x="442" y="2127"/>
                </a:lnTo>
                <a:lnTo>
                  <a:pt x="441" y="2127"/>
                </a:lnTo>
                <a:lnTo>
                  <a:pt x="441" y="2129"/>
                </a:lnTo>
                <a:lnTo>
                  <a:pt x="440" y="2129"/>
                </a:lnTo>
                <a:lnTo>
                  <a:pt x="440" y="2128"/>
                </a:lnTo>
                <a:lnTo>
                  <a:pt x="440" y="2126"/>
                </a:lnTo>
                <a:lnTo>
                  <a:pt x="441" y="2124"/>
                </a:lnTo>
                <a:lnTo>
                  <a:pt x="441" y="2123"/>
                </a:lnTo>
                <a:lnTo>
                  <a:pt x="442" y="2122"/>
                </a:lnTo>
                <a:lnTo>
                  <a:pt x="443" y="2122"/>
                </a:lnTo>
                <a:lnTo>
                  <a:pt x="444" y="2121"/>
                </a:lnTo>
                <a:lnTo>
                  <a:pt x="446" y="2119"/>
                </a:lnTo>
                <a:lnTo>
                  <a:pt x="448" y="2118"/>
                </a:lnTo>
                <a:lnTo>
                  <a:pt x="448" y="2117"/>
                </a:lnTo>
                <a:lnTo>
                  <a:pt x="450" y="2117"/>
                </a:lnTo>
                <a:lnTo>
                  <a:pt x="450" y="2116"/>
                </a:lnTo>
                <a:lnTo>
                  <a:pt x="448" y="2116"/>
                </a:lnTo>
                <a:lnTo>
                  <a:pt x="447" y="2116"/>
                </a:lnTo>
                <a:lnTo>
                  <a:pt x="447" y="2117"/>
                </a:lnTo>
                <a:lnTo>
                  <a:pt x="446" y="2117"/>
                </a:lnTo>
                <a:lnTo>
                  <a:pt x="446" y="2116"/>
                </a:lnTo>
                <a:lnTo>
                  <a:pt x="446" y="2115"/>
                </a:lnTo>
                <a:lnTo>
                  <a:pt x="446" y="2112"/>
                </a:lnTo>
                <a:lnTo>
                  <a:pt x="445" y="2111"/>
                </a:lnTo>
                <a:lnTo>
                  <a:pt x="445" y="2110"/>
                </a:lnTo>
                <a:lnTo>
                  <a:pt x="444" y="2110"/>
                </a:lnTo>
                <a:lnTo>
                  <a:pt x="444" y="2111"/>
                </a:lnTo>
                <a:lnTo>
                  <a:pt x="444" y="2112"/>
                </a:lnTo>
                <a:lnTo>
                  <a:pt x="444" y="2114"/>
                </a:lnTo>
                <a:lnTo>
                  <a:pt x="444" y="2116"/>
                </a:lnTo>
                <a:lnTo>
                  <a:pt x="444" y="2118"/>
                </a:lnTo>
                <a:lnTo>
                  <a:pt x="442" y="2120"/>
                </a:lnTo>
                <a:lnTo>
                  <a:pt x="441" y="2122"/>
                </a:lnTo>
                <a:lnTo>
                  <a:pt x="440" y="2121"/>
                </a:lnTo>
                <a:lnTo>
                  <a:pt x="440" y="2120"/>
                </a:lnTo>
                <a:lnTo>
                  <a:pt x="440" y="2119"/>
                </a:lnTo>
                <a:lnTo>
                  <a:pt x="438" y="2116"/>
                </a:lnTo>
                <a:lnTo>
                  <a:pt x="438" y="2114"/>
                </a:lnTo>
                <a:lnTo>
                  <a:pt x="437" y="2113"/>
                </a:lnTo>
                <a:lnTo>
                  <a:pt x="437" y="2115"/>
                </a:lnTo>
                <a:lnTo>
                  <a:pt x="438" y="2117"/>
                </a:lnTo>
                <a:lnTo>
                  <a:pt x="438" y="2118"/>
                </a:lnTo>
                <a:lnTo>
                  <a:pt x="438" y="2119"/>
                </a:lnTo>
                <a:lnTo>
                  <a:pt x="439" y="2120"/>
                </a:lnTo>
                <a:lnTo>
                  <a:pt x="439" y="2122"/>
                </a:lnTo>
                <a:lnTo>
                  <a:pt x="438" y="2123"/>
                </a:lnTo>
                <a:lnTo>
                  <a:pt x="437" y="2123"/>
                </a:lnTo>
                <a:lnTo>
                  <a:pt x="436" y="2123"/>
                </a:lnTo>
                <a:lnTo>
                  <a:pt x="434" y="2122"/>
                </a:lnTo>
                <a:lnTo>
                  <a:pt x="433" y="2122"/>
                </a:lnTo>
                <a:lnTo>
                  <a:pt x="434" y="2123"/>
                </a:lnTo>
                <a:lnTo>
                  <a:pt x="436" y="2126"/>
                </a:lnTo>
                <a:lnTo>
                  <a:pt x="436" y="2127"/>
                </a:lnTo>
                <a:lnTo>
                  <a:pt x="436" y="2128"/>
                </a:lnTo>
                <a:lnTo>
                  <a:pt x="435" y="2129"/>
                </a:lnTo>
                <a:lnTo>
                  <a:pt x="434" y="2130"/>
                </a:lnTo>
                <a:lnTo>
                  <a:pt x="433" y="2130"/>
                </a:lnTo>
                <a:lnTo>
                  <a:pt x="429" y="2129"/>
                </a:lnTo>
                <a:lnTo>
                  <a:pt x="428" y="2127"/>
                </a:lnTo>
                <a:lnTo>
                  <a:pt x="427" y="2127"/>
                </a:lnTo>
                <a:lnTo>
                  <a:pt x="427" y="2128"/>
                </a:lnTo>
                <a:lnTo>
                  <a:pt x="427" y="2129"/>
                </a:lnTo>
                <a:lnTo>
                  <a:pt x="425" y="2132"/>
                </a:lnTo>
                <a:lnTo>
                  <a:pt x="425" y="2133"/>
                </a:lnTo>
                <a:lnTo>
                  <a:pt x="424" y="2135"/>
                </a:lnTo>
                <a:lnTo>
                  <a:pt x="424" y="2136"/>
                </a:lnTo>
                <a:lnTo>
                  <a:pt x="423" y="2137"/>
                </a:lnTo>
                <a:lnTo>
                  <a:pt x="422" y="2141"/>
                </a:lnTo>
                <a:lnTo>
                  <a:pt x="422" y="2142"/>
                </a:lnTo>
                <a:lnTo>
                  <a:pt x="420" y="2143"/>
                </a:lnTo>
                <a:lnTo>
                  <a:pt x="418" y="2144"/>
                </a:lnTo>
                <a:lnTo>
                  <a:pt x="418" y="2143"/>
                </a:lnTo>
                <a:lnTo>
                  <a:pt x="417" y="2143"/>
                </a:lnTo>
                <a:lnTo>
                  <a:pt x="417" y="2142"/>
                </a:lnTo>
                <a:lnTo>
                  <a:pt x="417" y="2139"/>
                </a:lnTo>
                <a:lnTo>
                  <a:pt x="415" y="2137"/>
                </a:lnTo>
                <a:lnTo>
                  <a:pt x="417" y="2137"/>
                </a:lnTo>
                <a:lnTo>
                  <a:pt x="417" y="2136"/>
                </a:lnTo>
                <a:lnTo>
                  <a:pt x="418" y="2132"/>
                </a:lnTo>
                <a:lnTo>
                  <a:pt x="417" y="2132"/>
                </a:lnTo>
                <a:lnTo>
                  <a:pt x="415" y="2131"/>
                </a:lnTo>
                <a:lnTo>
                  <a:pt x="415" y="2130"/>
                </a:lnTo>
                <a:lnTo>
                  <a:pt x="414" y="2130"/>
                </a:lnTo>
                <a:lnTo>
                  <a:pt x="414" y="2131"/>
                </a:lnTo>
                <a:lnTo>
                  <a:pt x="415" y="2132"/>
                </a:lnTo>
                <a:lnTo>
                  <a:pt x="415" y="2133"/>
                </a:lnTo>
                <a:lnTo>
                  <a:pt x="415" y="2135"/>
                </a:lnTo>
                <a:lnTo>
                  <a:pt x="414" y="2137"/>
                </a:lnTo>
                <a:lnTo>
                  <a:pt x="414" y="2138"/>
                </a:lnTo>
                <a:lnTo>
                  <a:pt x="414" y="2139"/>
                </a:lnTo>
                <a:lnTo>
                  <a:pt x="415" y="2140"/>
                </a:lnTo>
                <a:lnTo>
                  <a:pt x="414" y="2141"/>
                </a:lnTo>
                <a:lnTo>
                  <a:pt x="414" y="2142"/>
                </a:lnTo>
                <a:lnTo>
                  <a:pt x="413" y="2143"/>
                </a:lnTo>
                <a:lnTo>
                  <a:pt x="413" y="2142"/>
                </a:lnTo>
                <a:lnTo>
                  <a:pt x="412" y="2142"/>
                </a:lnTo>
                <a:lnTo>
                  <a:pt x="411" y="2142"/>
                </a:lnTo>
                <a:lnTo>
                  <a:pt x="410" y="2141"/>
                </a:lnTo>
                <a:lnTo>
                  <a:pt x="410" y="2140"/>
                </a:lnTo>
                <a:lnTo>
                  <a:pt x="409" y="2139"/>
                </a:lnTo>
                <a:lnTo>
                  <a:pt x="409" y="2137"/>
                </a:lnTo>
                <a:lnTo>
                  <a:pt x="408" y="2131"/>
                </a:lnTo>
                <a:lnTo>
                  <a:pt x="406" y="2131"/>
                </a:lnTo>
                <a:lnTo>
                  <a:pt x="406" y="2130"/>
                </a:lnTo>
                <a:lnTo>
                  <a:pt x="408" y="2128"/>
                </a:lnTo>
                <a:lnTo>
                  <a:pt x="409" y="2127"/>
                </a:lnTo>
                <a:lnTo>
                  <a:pt x="408" y="2127"/>
                </a:lnTo>
                <a:lnTo>
                  <a:pt x="407" y="2127"/>
                </a:lnTo>
                <a:lnTo>
                  <a:pt x="406" y="2128"/>
                </a:lnTo>
                <a:lnTo>
                  <a:pt x="406" y="2129"/>
                </a:lnTo>
                <a:lnTo>
                  <a:pt x="406" y="2130"/>
                </a:lnTo>
                <a:lnTo>
                  <a:pt x="406" y="2131"/>
                </a:lnTo>
                <a:lnTo>
                  <a:pt x="406" y="2132"/>
                </a:lnTo>
                <a:lnTo>
                  <a:pt x="405" y="2132"/>
                </a:lnTo>
                <a:lnTo>
                  <a:pt x="404" y="2132"/>
                </a:lnTo>
                <a:lnTo>
                  <a:pt x="402" y="2132"/>
                </a:lnTo>
                <a:lnTo>
                  <a:pt x="401" y="2131"/>
                </a:lnTo>
                <a:lnTo>
                  <a:pt x="401" y="2130"/>
                </a:lnTo>
                <a:lnTo>
                  <a:pt x="400" y="2130"/>
                </a:lnTo>
                <a:lnTo>
                  <a:pt x="400" y="2131"/>
                </a:lnTo>
                <a:lnTo>
                  <a:pt x="400" y="2132"/>
                </a:lnTo>
                <a:lnTo>
                  <a:pt x="399" y="2132"/>
                </a:lnTo>
                <a:lnTo>
                  <a:pt x="398" y="2132"/>
                </a:lnTo>
                <a:lnTo>
                  <a:pt x="398" y="2131"/>
                </a:lnTo>
                <a:lnTo>
                  <a:pt x="398" y="2130"/>
                </a:lnTo>
                <a:lnTo>
                  <a:pt x="397" y="2130"/>
                </a:lnTo>
                <a:lnTo>
                  <a:pt x="397" y="2131"/>
                </a:lnTo>
                <a:lnTo>
                  <a:pt x="397" y="2132"/>
                </a:lnTo>
                <a:lnTo>
                  <a:pt x="398" y="2132"/>
                </a:lnTo>
                <a:lnTo>
                  <a:pt x="398" y="2133"/>
                </a:lnTo>
                <a:lnTo>
                  <a:pt x="397" y="2135"/>
                </a:lnTo>
                <a:lnTo>
                  <a:pt x="396" y="2133"/>
                </a:lnTo>
                <a:lnTo>
                  <a:pt x="395" y="2133"/>
                </a:lnTo>
                <a:lnTo>
                  <a:pt x="395" y="2132"/>
                </a:lnTo>
                <a:lnTo>
                  <a:pt x="395" y="2131"/>
                </a:lnTo>
                <a:lnTo>
                  <a:pt x="396" y="2131"/>
                </a:lnTo>
                <a:lnTo>
                  <a:pt x="396" y="2130"/>
                </a:lnTo>
                <a:lnTo>
                  <a:pt x="398" y="2129"/>
                </a:lnTo>
                <a:lnTo>
                  <a:pt x="399" y="2129"/>
                </a:lnTo>
                <a:lnTo>
                  <a:pt x="399" y="2128"/>
                </a:lnTo>
                <a:lnTo>
                  <a:pt x="399" y="2127"/>
                </a:lnTo>
                <a:lnTo>
                  <a:pt x="398" y="2127"/>
                </a:lnTo>
                <a:lnTo>
                  <a:pt x="400" y="2125"/>
                </a:lnTo>
                <a:lnTo>
                  <a:pt x="401" y="2126"/>
                </a:lnTo>
                <a:lnTo>
                  <a:pt x="402" y="2126"/>
                </a:lnTo>
                <a:lnTo>
                  <a:pt x="405" y="2125"/>
                </a:lnTo>
                <a:lnTo>
                  <a:pt x="407" y="2124"/>
                </a:lnTo>
                <a:lnTo>
                  <a:pt x="408" y="2124"/>
                </a:lnTo>
                <a:lnTo>
                  <a:pt x="410" y="2124"/>
                </a:lnTo>
                <a:lnTo>
                  <a:pt x="411" y="2124"/>
                </a:lnTo>
                <a:lnTo>
                  <a:pt x="412" y="2124"/>
                </a:lnTo>
                <a:lnTo>
                  <a:pt x="413" y="2124"/>
                </a:lnTo>
                <a:lnTo>
                  <a:pt x="414" y="2122"/>
                </a:lnTo>
                <a:lnTo>
                  <a:pt x="414" y="2121"/>
                </a:lnTo>
                <a:lnTo>
                  <a:pt x="413" y="2121"/>
                </a:lnTo>
                <a:lnTo>
                  <a:pt x="412" y="2122"/>
                </a:lnTo>
                <a:lnTo>
                  <a:pt x="412" y="2123"/>
                </a:lnTo>
                <a:lnTo>
                  <a:pt x="411" y="2122"/>
                </a:lnTo>
                <a:lnTo>
                  <a:pt x="411" y="2120"/>
                </a:lnTo>
                <a:lnTo>
                  <a:pt x="413" y="2118"/>
                </a:lnTo>
                <a:lnTo>
                  <a:pt x="414" y="2118"/>
                </a:lnTo>
                <a:lnTo>
                  <a:pt x="414" y="2117"/>
                </a:lnTo>
                <a:lnTo>
                  <a:pt x="414" y="2116"/>
                </a:lnTo>
                <a:lnTo>
                  <a:pt x="417" y="2117"/>
                </a:lnTo>
                <a:lnTo>
                  <a:pt x="415" y="2115"/>
                </a:lnTo>
                <a:lnTo>
                  <a:pt x="417" y="2114"/>
                </a:lnTo>
                <a:lnTo>
                  <a:pt x="418" y="2112"/>
                </a:lnTo>
                <a:lnTo>
                  <a:pt x="420" y="2110"/>
                </a:lnTo>
                <a:lnTo>
                  <a:pt x="421" y="2110"/>
                </a:lnTo>
                <a:lnTo>
                  <a:pt x="422" y="2108"/>
                </a:lnTo>
                <a:lnTo>
                  <a:pt x="422" y="2107"/>
                </a:lnTo>
                <a:lnTo>
                  <a:pt x="422" y="2106"/>
                </a:lnTo>
                <a:lnTo>
                  <a:pt x="423" y="2105"/>
                </a:lnTo>
                <a:lnTo>
                  <a:pt x="423" y="2104"/>
                </a:lnTo>
                <a:lnTo>
                  <a:pt x="425" y="2101"/>
                </a:lnTo>
                <a:lnTo>
                  <a:pt x="426" y="2101"/>
                </a:lnTo>
                <a:lnTo>
                  <a:pt x="426" y="2100"/>
                </a:lnTo>
                <a:lnTo>
                  <a:pt x="428" y="2097"/>
                </a:lnTo>
                <a:lnTo>
                  <a:pt x="429" y="2096"/>
                </a:lnTo>
                <a:lnTo>
                  <a:pt x="430" y="2094"/>
                </a:lnTo>
                <a:lnTo>
                  <a:pt x="430" y="2093"/>
                </a:lnTo>
                <a:lnTo>
                  <a:pt x="430" y="2092"/>
                </a:lnTo>
                <a:lnTo>
                  <a:pt x="429" y="2092"/>
                </a:lnTo>
                <a:lnTo>
                  <a:pt x="429" y="2093"/>
                </a:lnTo>
                <a:lnTo>
                  <a:pt x="427" y="2097"/>
                </a:lnTo>
                <a:lnTo>
                  <a:pt x="426" y="2099"/>
                </a:lnTo>
                <a:lnTo>
                  <a:pt x="425" y="2099"/>
                </a:lnTo>
                <a:lnTo>
                  <a:pt x="423" y="2100"/>
                </a:lnTo>
                <a:lnTo>
                  <a:pt x="422" y="2102"/>
                </a:lnTo>
                <a:lnTo>
                  <a:pt x="421" y="2104"/>
                </a:lnTo>
                <a:lnTo>
                  <a:pt x="421" y="2106"/>
                </a:lnTo>
                <a:lnTo>
                  <a:pt x="420" y="2107"/>
                </a:lnTo>
                <a:lnTo>
                  <a:pt x="415" y="2111"/>
                </a:lnTo>
                <a:lnTo>
                  <a:pt x="414" y="2112"/>
                </a:lnTo>
                <a:lnTo>
                  <a:pt x="412" y="2116"/>
                </a:lnTo>
                <a:lnTo>
                  <a:pt x="411" y="2116"/>
                </a:lnTo>
                <a:lnTo>
                  <a:pt x="410" y="2118"/>
                </a:lnTo>
                <a:lnTo>
                  <a:pt x="409" y="2118"/>
                </a:lnTo>
                <a:lnTo>
                  <a:pt x="409" y="2119"/>
                </a:lnTo>
                <a:lnTo>
                  <a:pt x="410" y="2120"/>
                </a:lnTo>
                <a:lnTo>
                  <a:pt x="409" y="2121"/>
                </a:lnTo>
                <a:lnTo>
                  <a:pt x="408" y="2121"/>
                </a:lnTo>
                <a:lnTo>
                  <a:pt x="407" y="2121"/>
                </a:lnTo>
                <a:lnTo>
                  <a:pt x="407" y="2122"/>
                </a:lnTo>
                <a:lnTo>
                  <a:pt x="406" y="2123"/>
                </a:lnTo>
                <a:lnTo>
                  <a:pt x="405" y="2123"/>
                </a:lnTo>
                <a:lnTo>
                  <a:pt x="400" y="2123"/>
                </a:lnTo>
                <a:lnTo>
                  <a:pt x="400" y="2122"/>
                </a:lnTo>
                <a:lnTo>
                  <a:pt x="399" y="2123"/>
                </a:lnTo>
                <a:lnTo>
                  <a:pt x="398" y="2124"/>
                </a:lnTo>
                <a:lnTo>
                  <a:pt x="398" y="2125"/>
                </a:lnTo>
                <a:lnTo>
                  <a:pt x="397" y="2125"/>
                </a:lnTo>
                <a:lnTo>
                  <a:pt x="396" y="2127"/>
                </a:lnTo>
                <a:lnTo>
                  <a:pt x="396" y="2128"/>
                </a:lnTo>
                <a:lnTo>
                  <a:pt x="395" y="2128"/>
                </a:lnTo>
                <a:lnTo>
                  <a:pt x="394" y="2128"/>
                </a:lnTo>
                <a:lnTo>
                  <a:pt x="394" y="2127"/>
                </a:lnTo>
                <a:lnTo>
                  <a:pt x="394" y="2126"/>
                </a:lnTo>
                <a:lnTo>
                  <a:pt x="395" y="2125"/>
                </a:lnTo>
                <a:lnTo>
                  <a:pt x="396" y="2124"/>
                </a:lnTo>
                <a:lnTo>
                  <a:pt x="396" y="2123"/>
                </a:lnTo>
                <a:lnTo>
                  <a:pt x="395" y="2123"/>
                </a:lnTo>
                <a:lnTo>
                  <a:pt x="394" y="2125"/>
                </a:lnTo>
                <a:lnTo>
                  <a:pt x="394" y="2124"/>
                </a:lnTo>
                <a:lnTo>
                  <a:pt x="393" y="2124"/>
                </a:lnTo>
                <a:lnTo>
                  <a:pt x="394" y="2124"/>
                </a:lnTo>
                <a:lnTo>
                  <a:pt x="395" y="2120"/>
                </a:lnTo>
                <a:lnTo>
                  <a:pt x="396" y="2119"/>
                </a:lnTo>
                <a:lnTo>
                  <a:pt x="399" y="2116"/>
                </a:lnTo>
                <a:lnTo>
                  <a:pt x="400" y="2115"/>
                </a:lnTo>
                <a:lnTo>
                  <a:pt x="402" y="2114"/>
                </a:lnTo>
                <a:lnTo>
                  <a:pt x="404" y="2113"/>
                </a:lnTo>
                <a:lnTo>
                  <a:pt x="406" y="2112"/>
                </a:lnTo>
                <a:lnTo>
                  <a:pt x="407" y="2112"/>
                </a:lnTo>
                <a:lnTo>
                  <a:pt x="407" y="2111"/>
                </a:lnTo>
                <a:lnTo>
                  <a:pt x="405" y="2111"/>
                </a:lnTo>
                <a:lnTo>
                  <a:pt x="405" y="2110"/>
                </a:lnTo>
                <a:lnTo>
                  <a:pt x="407" y="2108"/>
                </a:lnTo>
                <a:lnTo>
                  <a:pt x="408" y="2105"/>
                </a:lnTo>
                <a:lnTo>
                  <a:pt x="409" y="2102"/>
                </a:lnTo>
                <a:lnTo>
                  <a:pt x="410" y="2100"/>
                </a:lnTo>
                <a:lnTo>
                  <a:pt x="413" y="2098"/>
                </a:lnTo>
                <a:lnTo>
                  <a:pt x="412" y="2098"/>
                </a:lnTo>
                <a:lnTo>
                  <a:pt x="410" y="2098"/>
                </a:lnTo>
                <a:lnTo>
                  <a:pt x="409" y="2099"/>
                </a:lnTo>
                <a:lnTo>
                  <a:pt x="408" y="2099"/>
                </a:lnTo>
                <a:lnTo>
                  <a:pt x="407" y="2098"/>
                </a:lnTo>
                <a:lnTo>
                  <a:pt x="411" y="2094"/>
                </a:lnTo>
                <a:lnTo>
                  <a:pt x="412" y="2092"/>
                </a:lnTo>
                <a:lnTo>
                  <a:pt x="414" y="2090"/>
                </a:lnTo>
                <a:lnTo>
                  <a:pt x="415" y="2089"/>
                </a:lnTo>
                <a:lnTo>
                  <a:pt x="418" y="2086"/>
                </a:lnTo>
                <a:lnTo>
                  <a:pt x="418" y="2085"/>
                </a:lnTo>
                <a:lnTo>
                  <a:pt x="418" y="2084"/>
                </a:lnTo>
                <a:lnTo>
                  <a:pt x="418" y="2083"/>
                </a:lnTo>
                <a:lnTo>
                  <a:pt x="418" y="2082"/>
                </a:lnTo>
                <a:lnTo>
                  <a:pt x="419" y="2081"/>
                </a:lnTo>
                <a:lnTo>
                  <a:pt x="424" y="2077"/>
                </a:lnTo>
                <a:lnTo>
                  <a:pt x="425" y="2077"/>
                </a:lnTo>
                <a:lnTo>
                  <a:pt x="426" y="2077"/>
                </a:lnTo>
                <a:lnTo>
                  <a:pt x="427" y="2077"/>
                </a:lnTo>
                <a:lnTo>
                  <a:pt x="428" y="2077"/>
                </a:lnTo>
                <a:lnTo>
                  <a:pt x="428" y="2076"/>
                </a:lnTo>
                <a:lnTo>
                  <a:pt x="427" y="2075"/>
                </a:lnTo>
                <a:lnTo>
                  <a:pt x="427" y="2074"/>
                </a:lnTo>
                <a:lnTo>
                  <a:pt x="426" y="2074"/>
                </a:lnTo>
                <a:lnTo>
                  <a:pt x="424" y="2076"/>
                </a:lnTo>
                <a:lnTo>
                  <a:pt x="421" y="2077"/>
                </a:lnTo>
                <a:lnTo>
                  <a:pt x="420" y="2077"/>
                </a:lnTo>
                <a:lnTo>
                  <a:pt x="420" y="2078"/>
                </a:lnTo>
                <a:lnTo>
                  <a:pt x="419" y="2079"/>
                </a:lnTo>
                <a:lnTo>
                  <a:pt x="419" y="2080"/>
                </a:lnTo>
                <a:lnTo>
                  <a:pt x="418" y="2080"/>
                </a:lnTo>
                <a:lnTo>
                  <a:pt x="415" y="2081"/>
                </a:lnTo>
                <a:lnTo>
                  <a:pt x="414" y="2083"/>
                </a:lnTo>
                <a:lnTo>
                  <a:pt x="413" y="2087"/>
                </a:lnTo>
                <a:lnTo>
                  <a:pt x="411" y="2090"/>
                </a:lnTo>
                <a:lnTo>
                  <a:pt x="410" y="2091"/>
                </a:lnTo>
                <a:lnTo>
                  <a:pt x="405" y="2096"/>
                </a:lnTo>
                <a:lnTo>
                  <a:pt x="405" y="2098"/>
                </a:lnTo>
                <a:lnTo>
                  <a:pt x="404" y="2098"/>
                </a:lnTo>
                <a:lnTo>
                  <a:pt x="402" y="2098"/>
                </a:lnTo>
                <a:lnTo>
                  <a:pt x="400" y="2098"/>
                </a:lnTo>
                <a:lnTo>
                  <a:pt x="398" y="2098"/>
                </a:lnTo>
                <a:lnTo>
                  <a:pt x="397" y="2097"/>
                </a:lnTo>
                <a:lnTo>
                  <a:pt x="396" y="2098"/>
                </a:lnTo>
                <a:lnTo>
                  <a:pt x="397" y="2099"/>
                </a:lnTo>
                <a:lnTo>
                  <a:pt x="398" y="2100"/>
                </a:lnTo>
                <a:lnTo>
                  <a:pt x="397" y="2100"/>
                </a:lnTo>
                <a:lnTo>
                  <a:pt x="396" y="2101"/>
                </a:lnTo>
                <a:lnTo>
                  <a:pt x="395" y="2101"/>
                </a:lnTo>
                <a:lnTo>
                  <a:pt x="395" y="2100"/>
                </a:lnTo>
                <a:lnTo>
                  <a:pt x="395" y="2099"/>
                </a:lnTo>
                <a:lnTo>
                  <a:pt x="394" y="2099"/>
                </a:lnTo>
                <a:lnTo>
                  <a:pt x="393" y="2098"/>
                </a:lnTo>
                <a:lnTo>
                  <a:pt x="393" y="2097"/>
                </a:lnTo>
                <a:lnTo>
                  <a:pt x="395" y="2096"/>
                </a:lnTo>
                <a:lnTo>
                  <a:pt x="394" y="2095"/>
                </a:lnTo>
                <a:lnTo>
                  <a:pt x="394" y="2094"/>
                </a:lnTo>
                <a:lnTo>
                  <a:pt x="394" y="2093"/>
                </a:lnTo>
                <a:lnTo>
                  <a:pt x="395" y="2091"/>
                </a:lnTo>
                <a:lnTo>
                  <a:pt x="398" y="2088"/>
                </a:lnTo>
                <a:lnTo>
                  <a:pt x="399" y="2087"/>
                </a:lnTo>
                <a:lnTo>
                  <a:pt x="399" y="2086"/>
                </a:lnTo>
                <a:lnTo>
                  <a:pt x="399" y="2085"/>
                </a:lnTo>
                <a:lnTo>
                  <a:pt x="402" y="2083"/>
                </a:lnTo>
                <a:lnTo>
                  <a:pt x="403" y="2082"/>
                </a:lnTo>
                <a:lnTo>
                  <a:pt x="402" y="2082"/>
                </a:lnTo>
                <a:lnTo>
                  <a:pt x="398" y="2084"/>
                </a:lnTo>
                <a:lnTo>
                  <a:pt x="397" y="2083"/>
                </a:lnTo>
                <a:lnTo>
                  <a:pt x="396" y="2083"/>
                </a:lnTo>
                <a:lnTo>
                  <a:pt x="397" y="2084"/>
                </a:lnTo>
                <a:lnTo>
                  <a:pt x="398" y="2085"/>
                </a:lnTo>
                <a:lnTo>
                  <a:pt x="398" y="2086"/>
                </a:lnTo>
                <a:lnTo>
                  <a:pt x="397" y="2087"/>
                </a:lnTo>
                <a:lnTo>
                  <a:pt x="396" y="2088"/>
                </a:lnTo>
                <a:lnTo>
                  <a:pt x="395" y="2087"/>
                </a:lnTo>
                <a:lnTo>
                  <a:pt x="395" y="2086"/>
                </a:lnTo>
                <a:lnTo>
                  <a:pt x="394" y="2086"/>
                </a:lnTo>
                <a:lnTo>
                  <a:pt x="394" y="2088"/>
                </a:lnTo>
                <a:lnTo>
                  <a:pt x="393" y="2089"/>
                </a:lnTo>
                <a:lnTo>
                  <a:pt x="394" y="2089"/>
                </a:lnTo>
                <a:lnTo>
                  <a:pt x="394" y="2090"/>
                </a:lnTo>
                <a:lnTo>
                  <a:pt x="393" y="2091"/>
                </a:lnTo>
                <a:lnTo>
                  <a:pt x="392" y="2091"/>
                </a:lnTo>
                <a:lnTo>
                  <a:pt x="392" y="2090"/>
                </a:lnTo>
                <a:lnTo>
                  <a:pt x="391" y="2091"/>
                </a:lnTo>
                <a:lnTo>
                  <a:pt x="390" y="2091"/>
                </a:lnTo>
                <a:lnTo>
                  <a:pt x="390" y="2092"/>
                </a:lnTo>
                <a:lnTo>
                  <a:pt x="388" y="2093"/>
                </a:lnTo>
                <a:lnTo>
                  <a:pt x="387" y="2094"/>
                </a:lnTo>
                <a:lnTo>
                  <a:pt x="386" y="2094"/>
                </a:lnTo>
                <a:lnTo>
                  <a:pt x="385" y="2094"/>
                </a:lnTo>
                <a:lnTo>
                  <a:pt x="384" y="2094"/>
                </a:lnTo>
                <a:lnTo>
                  <a:pt x="383" y="2094"/>
                </a:lnTo>
                <a:lnTo>
                  <a:pt x="384" y="2093"/>
                </a:lnTo>
                <a:lnTo>
                  <a:pt x="387" y="2091"/>
                </a:lnTo>
                <a:lnTo>
                  <a:pt x="388" y="2089"/>
                </a:lnTo>
                <a:lnTo>
                  <a:pt x="389" y="2089"/>
                </a:lnTo>
                <a:lnTo>
                  <a:pt x="389" y="2088"/>
                </a:lnTo>
                <a:lnTo>
                  <a:pt x="389" y="2087"/>
                </a:lnTo>
                <a:lnTo>
                  <a:pt x="389" y="2086"/>
                </a:lnTo>
                <a:lnTo>
                  <a:pt x="389" y="2085"/>
                </a:lnTo>
                <a:lnTo>
                  <a:pt x="390" y="2084"/>
                </a:lnTo>
                <a:lnTo>
                  <a:pt x="392" y="2084"/>
                </a:lnTo>
                <a:lnTo>
                  <a:pt x="394" y="2082"/>
                </a:lnTo>
                <a:lnTo>
                  <a:pt x="398" y="2080"/>
                </a:lnTo>
                <a:lnTo>
                  <a:pt x="399" y="2079"/>
                </a:lnTo>
                <a:lnTo>
                  <a:pt x="400" y="2079"/>
                </a:lnTo>
                <a:lnTo>
                  <a:pt x="401" y="2078"/>
                </a:lnTo>
                <a:lnTo>
                  <a:pt x="401" y="2077"/>
                </a:lnTo>
                <a:lnTo>
                  <a:pt x="402" y="2076"/>
                </a:lnTo>
                <a:lnTo>
                  <a:pt x="401" y="2076"/>
                </a:lnTo>
                <a:lnTo>
                  <a:pt x="400" y="2078"/>
                </a:lnTo>
                <a:lnTo>
                  <a:pt x="398" y="2079"/>
                </a:lnTo>
                <a:lnTo>
                  <a:pt x="397" y="2079"/>
                </a:lnTo>
                <a:lnTo>
                  <a:pt x="395" y="2079"/>
                </a:lnTo>
                <a:lnTo>
                  <a:pt x="394" y="2080"/>
                </a:lnTo>
                <a:lnTo>
                  <a:pt x="393" y="2080"/>
                </a:lnTo>
                <a:lnTo>
                  <a:pt x="394" y="2079"/>
                </a:lnTo>
                <a:lnTo>
                  <a:pt x="393" y="2079"/>
                </a:lnTo>
                <a:lnTo>
                  <a:pt x="393" y="2078"/>
                </a:lnTo>
                <a:lnTo>
                  <a:pt x="394" y="2077"/>
                </a:lnTo>
                <a:lnTo>
                  <a:pt x="394" y="2076"/>
                </a:lnTo>
                <a:lnTo>
                  <a:pt x="396" y="2075"/>
                </a:lnTo>
                <a:lnTo>
                  <a:pt x="397" y="2074"/>
                </a:lnTo>
                <a:lnTo>
                  <a:pt x="398" y="2073"/>
                </a:lnTo>
                <a:lnTo>
                  <a:pt x="399" y="2072"/>
                </a:lnTo>
                <a:lnTo>
                  <a:pt x="398" y="2070"/>
                </a:lnTo>
                <a:lnTo>
                  <a:pt x="398" y="2072"/>
                </a:lnTo>
                <a:lnTo>
                  <a:pt x="397" y="2074"/>
                </a:lnTo>
                <a:lnTo>
                  <a:pt x="395" y="2075"/>
                </a:lnTo>
                <a:lnTo>
                  <a:pt x="394" y="2075"/>
                </a:lnTo>
                <a:lnTo>
                  <a:pt x="393" y="2075"/>
                </a:lnTo>
                <a:lnTo>
                  <a:pt x="392" y="2075"/>
                </a:lnTo>
                <a:lnTo>
                  <a:pt x="391" y="2075"/>
                </a:lnTo>
                <a:lnTo>
                  <a:pt x="391" y="2076"/>
                </a:lnTo>
                <a:lnTo>
                  <a:pt x="391" y="2077"/>
                </a:lnTo>
                <a:lnTo>
                  <a:pt x="391" y="2081"/>
                </a:lnTo>
                <a:lnTo>
                  <a:pt x="389" y="2081"/>
                </a:lnTo>
                <a:lnTo>
                  <a:pt x="388" y="2082"/>
                </a:lnTo>
                <a:lnTo>
                  <a:pt x="387" y="2082"/>
                </a:lnTo>
                <a:lnTo>
                  <a:pt x="387" y="2081"/>
                </a:lnTo>
                <a:lnTo>
                  <a:pt x="387" y="2083"/>
                </a:lnTo>
                <a:lnTo>
                  <a:pt x="386" y="2083"/>
                </a:lnTo>
                <a:lnTo>
                  <a:pt x="386" y="2085"/>
                </a:lnTo>
                <a:lnTo>
                  <a:pt x="386" y="2086"/>
                </a:lnTo>
                <a:lnTo>
                  <a:pt x="386" y="2088"/>
                </a:lnTo>
                <a:lnTo>
                  <a:pt x="386" y="2089"/>
                </a:lnTo>
                <a:lnTo>
                  <a:pt x="385" y="2089"/>
                </a:lnTo>
                <a:lnTo>
                  <a:pt x="385" y="2088"/>
                </a:lnTo>
                <a:lnTo>
                  <a:pt x="385" y="2087"/>
                </a:lnTo>
                <a:lnTo>
                  <a:pt x="384" y="2086"/>
                </a:lnTo>
                <a:lnTo>
                  <a:pt x="384" y="2087"/>
                </a:lnTo>
                <a:lnTo>
                  <a:pt x="383" y="2089"/>
                </a:lnTo>
                <a:lnTo>
                  <a:pt x="383" y="2091"/>
                </a:lnTo>
                <a:lnTo>
                  <a:pt x="382" y="2093"/>
                </a:lnTo>
                <a:lnTo>
                  <a:pt x="381" y="2095"/>
                </a:lnTo>
                <a:lnTo>
                  <a:pt x="381" y="2096"/>
                </a:lnTo>
                <a:lnTo>
                  <a:pt x="379" y="2096"/>
                </a:lnTo>
                <a:lnTo>
                  <a:pt x="379" y="2095"/>
                </a:lnTo>
                <a:lnTo>
                  <a:pt x="379" y="2094"/>
                </a:lnTo>
                <a:lnTo>
                  <a:pt x="379" y="2093"/>
                </a:lnTo>
                <a:lnTo>
                  <a:pt x="378" y="2092"/>
                </a:lnTo>
                <a:lnTo>
                  <a:pt x="377" y="2092"/>
                </a:lnTo>
                <a:lnTo>
                  <a:pt x="378" y="2091"/>
                </a:lnTo>
                <a:lnTo>
                  <a:pt x="381" y="2090"/>
                </a:lnTo>
                <a:lnTo>
                  <a:pt x="381" y="2089"/>
                </a:lnTo>
                <a:lnTo>
                  <a:pt x="379" y="2089"/>
                </a:lnTo>
                <a:lnTo>
                  <a:pt x="378" y="2089"/>
                </a:lnTo>
                <a:lnTo>
                  <a:pt x="377" y="2089"/>
                </a:lnTo>
                <a:lnTo>
                  <a:pt x="376" y="2091"/>
                </a:lnTo>
                <a:lnTo>
                  <a:pt x="375" y="2091"/>
                </a:lnTo>
                <a:lnTo>
                  <a:pt x="375" y="2090"/>
                </a:lnTo>
                <a:lnTo>
                  <a:pt x="375" y="2089"/>
                </a:lnTo>
                <a:lnTo>
                  <a:pt x="376" y="2089"/>
                </a:lnTo>
                <a:lnTo>
                  <a:pt x="377" y="2088"/>
                </a:lnTo>
                <a:lnTo>
                  <a:pt x="378" y="2088"/>
                </a:lnTo>
                <a:lnTo>
                  <a:pt x="379" y="2087"/>
                </a:lnTo>
                <a:lnTo>
                  <a:pt x="379" y="2085"/>
                </a:lnTo>
                <a:lnTo>
                  <a:pt x="378" y="2084"/>
                </a:lnTo>
                <a:lnTo>
                  <a:pt x="378" y="2085"/>
                </a:lnTo>
                <a:lnTo>
                  <a:pt x="378" y="2087"/>
                </a:lnTo>
                <a:lnTo>
                  <a:pt x="376" y="2087"/>
                </a:lnTo>
                <a:lnTo>
                  <a:pt x="375" y="2087"/>
                </a:lnTo>
                <a:lnTo>
                  <a:pt x="374" y="2087"/>
                </a:lnTo>
                <a:lnTo>
                  <a:pt x="373" y="2086"/>
                </a:lnTo>
                <a:lnTo>
                  <a:pt x="373" y="2085"/>
                </a:lnTo>
                <a:lnTo>
                  <a:pt x="373" y="2084"/>
                </a:lnTo>
                <a:lnTo>
                  <a:pt x="374" y="2083"/>
                </a:lnTo>
                <a:lnTo>
                  <a:pt x="379" y="2081"/>
                </a:lnTo>
                <a:lnTo>
                  <a:pt x="379" y="2080"/>
                </a:lnTo>
                <a:lnTo>
                  <a:pt x="378" y="2080"/>
                </a:lnTo>
                <a:lnTo>
                  <a:pt x="378" y="2081"/>
                </a:lnTo>
                <a:lnTo>
                  <a:pt x="377" y="2080"/>
                </a:lnTo>
                <a:lnTo>
                  <a:pt x="375" y="2081"/>
                </a:lnTo>
                <a:lnTo>
                  <a:pt x="374" y="2081"/>
                </a:lnTo>
                <a:lnTo>
                  <a:pt x="373" y="2080"/>
                </a:lnTo>
                <a:lnTo>
                  <a:pt x="372" y="2080"/>
                </a:lnTo>
                <a:lnTo>
                  <a:pt x="373" y="2079"/>
                </a:lnTo>
                <a:lnTo>
                  <a:pt x="375" y="2078"/>
                </a:lnTo>
                <a:lnTo>
                  <a:pt x="377" y="2077"/>
                </a:lnTo>
                <a:lnTo>
                  <a:pt x="378" y="2077"/>
                </a:lnTo>
                <a:lnTo>
                  <a:pt x="379" y="2076"/>
                </a:lnTo>
                <a:lnTo>
                  <a:pt x="382" y="2075"/>
                </a:lnTo>
                <a:lnTo>
                  <a:pt x="382" y="2074"/>
                </a:lnTo>
                <a:lnTo>
                  <a:pt x="381" y="2075"/>
                </a:lnTo>
                <a:lnTo>
                  <a:pt x="379" y="2075"/>
                </a:lnTo>
                <a:lnTo>
                  <a:pt x="376" y="2077"/>
                </a:lnTo>
                <a:lnTo>
                  <a:pt x="375" y="2077"/>
                </a:lnTo>
                <a:lnTo>
                  <a:pt x="374" y="2077"/>
                </a:lnTo>
                <a:lnTo>
                  <a:pt x="373" y="2078"/>
                </a:lnTo>
                <a:lnTo>
                  <a:pt x="373" y="2077"/>
                </a:lnTo>
                <a:lnTo>
                  <a:pt x="373" y="2076"/>
                </a:lnTo>
                <a:lnTo>
                  <a:pt x="372" y="2076"/>
                </a:lnTo>
                <a:lnTo>
                  <a:pt x="371" y="2076"/>
                </a:lnTo>
                <a:lnTo>
                  <a:pt x="371" y="2075"/>
                </a:lnTo>
                <a:lnTo>
                  <a:pt x="370" y="2075"/>
                </a:lnTo>
                <a:lnTo>
                  <a:pt x="370" y="2076"/>
                </a:lnTo>
                <a:lnTo>
                  <a:pt x="369" y="2075"/>
                </a:lnTo>
                <a:lnTo>
                  <a:pt x="370" y="2075"/>
                </a:lnTo>
                <a:lnTo>
                  <a:pt x="371" y="2074"/>
                </a:lnTo>
                <a:lnTo>
                  <a:pt x="375" y="2072"/>
                </a:lnTo>
                <a:lnTo>
                  <a:pt x="377" y="2070"/>
                </a:lnTo>
                <a:lnTo>
                  <a:pt x="381" y="2069"/>
                </a:lnTo>
                <a:lnTo>
                  <a:pt x="383" y="2069"/>
                </a:lnTo>
                <a:lnTo>
                  <a:pt x="383" y="2068"/>
                </a:lnTo>
                <a:lnTo>
                  <a:pt x="381" y="2068"/>
                </a:lnTo>
                <a:lnTo>
                  <a:pt x="381" y="2067"/>
                </a:lnTo>
                <a:lnTo>
                  <a:pt x="382" y="2067"/>
                </a:lnTo>
                <a:lnTo>
                  <a:pt x="384" y="2066"/>
                </a:lnTo>
                <a:lnTo>
                  <a:pt x="386" y="2063"/>
                </a:lnTo>
                <a:lnTo>
                  <a:pt x="387" y="2063"/>
                </a:lnTo>
                <a:lnTo>
                  <a:pt x="388" y="2063"/>
                </a:lnTo>
                <a:lnTo>
                  <a:pt x="390" y="2061"/>
                </a:lnTo>
                <a:lnTo>
                  <a:pt x="391" y="2059"/>
                </a:lnTo>
                <a:lnTo>
                  <a:pt x="391" y="2058"/>
                </a:lnTo>
                <a:lnTo>
                  <a:pt x="392" y="2058"/>
                </a:lnTo>
                <a:lnTo>
                  <a:pt x="394" y="2058"/>
                </a:lnTo>
                <a:lnTo>
                  <a:pt x="396" y="2058"/>
                </a:lnTo>
                <a:lnTo>
                  <a:pt x="397" y="2058"/>
                </a:lnTo>
                <a:lnTo>
                  <a:pt x="398" y="2057"/>
                </a:lnTo>
                <a:lnTo>
                  <a:pt x="398" y="2056"/>
                </a:lnTo>
                <a:lnTo>
                  <a:pt x="396" y="2056"/>
                </a:lnTo>
                <a:lnTo>
                  <a:pt x="395" y="2057"/>
                </a:lnTo>
                <a:lnTo>
                  <a:pt x="394" y="2057"/>
                </a:lnTo>
                <a:lnTo>
                  <a:pt x="393" y="2056"/>
                </a:lnTo>
                <a:lnTo>
                  <a:pt x="395" y="2053"/>
                </a:lnTo>
                <a:lnTo>
                  <a:pt x="395" y="2052"/>
                </a:lnTo>
                <a:lnTo>
                  <a:pt x="395" y="2051"/>
                </a:lnTo>
                <a:lnTo>
                  <a:pt x="394" y="2051"/>
                </a:lnTo>
                <a:lnTo>
                  <a:pt x="393" y="2050"/>
                </a:lnTo>
                <a:lnTo>
                  <a:pt x="393" y="2049"/>
                </a:lnTo>
                <a:lnTo>
                  <a:pt x="393" y="2048"/>
                </a:lnTo>
                <a:lnTo>
                  <a:pt x="392" y="2048"/>
                </a:lnTo>
                <a:lnTo>
                  <a:pt x="392" y="2049"/>
                </a:lnTo>
                <a:lnTo>
                  <a:pt x="392" y="2050"/>
                </a:lnTo>
                <a:lnTo>
                  <a:pt x="392" y="2052"/>
                </a:lnTo>
                <a:lnTo>
                  <a:pt x="392" y="2053"/>
                </a:lnTo>
                <a:lnTo>
                  <a:pt x="388" y="2057"/>
                </a:lnTo>
                <a:lnTo>
                  <a:pt x="387" y="2060"/>
                </a:lnTo>
                <a:lnTo>
                  <a:pt x="383" y="2062"/>
                </a:lnTo>
                <a:lnTo>
                  <a:pt x="381" y="2065"/>
                </a:lnTo>
                <a:lnTo>
                  <a:pt x="378" y="2066"/>
                </a:lnTo>
                <a:lnTo>
                  <a:pt x="377" y="2066"/>
                </a:lnTo>
                <a:lnTo>
                  <a:pt x="377" y="2067"/>
                </a:lnTo>
                <a:lnTo>
                  <a:pt x="377" y="2068"/>
                </a:lnTo>
                <a:lnTo>
                  <a:pt x="375" y="2068"/>
                </a:lnTo>
                <a:lnTo>
                  <a:pt x="374" y="2068"/>
                </a:lnTo>
                <a:lnTo>
                  <a:pt x="373" y="2069"/>
                </a:lnTo>
                <a:lnTo>
                  <a:pt x="372" y="2069"/>
                </a:lnTo>
                <a:lnTo>
                  <a:pt x="369" y="2069"/>
                </a:lnTo>
                <a:lnTo>
                  <a:pt x="368" y="2068"/>
                </a:lnTo>
                <a:lnTo>
                  <a:pt x="368" y="2067"/>
                </a:lnTo>
                <a:lnTo>
                  <a:pt x="369" y="2066"/>
                </a:lnTo>
                <a:lnTo>
                  <a:pt x="370" y="2066"/>
                </a:lnTo>
                <a:lnTo>
                  <a:pt x="373" y="2064"/>
                </a:lnTo>
                <a:lnTo>
                  <a:pt x="374" y="2063"/>
                </a:lnTo>
                <a:lnTo>
                  <a:pt x="375" y="2062"/>
                </a:lnTo>
                <a:lnTo>
                  <a:pt x="374" y="2062"/>
                </a:lnTo>
                <a:lnTo>
                  <a:pt x="373" y="2061"/>
                </a:lnTo>
                <a:lnTo>
                  <a:pt x="371" y="2061"/>
                </a:lnTo>
                <a:lnTo>
                  <a:pt x="370" y="2062"/>
                </a:lnTo>
                <a:lnTo>
                  <a:pt x="370" y="2061"/>
                </a:lnTo>
                <a:lnTo>
                  <a:pt x="369" y="2061"/>
                </a:lnTo>
                <a:lnTo>
                  <a:pt x="369" y="2062"/>
                </a:lnTo>
                <a:lnTo>
                  <a:pt x="368" y="2062"/>
                </a:lnTo>
                <a:lnTo>
                  <a:pt x="368" y="2063"/>
                </a:lnTo>
                <a:lnTo>
                  <a:pt x="367" y="2062"/>
                </a:lnTo>
                <a:lnTo>
                  <a:pt x="368" y="2061"/>
                </a:lnTo>
                <a:lnTo>
                  <a:pt x="368" y="2060"/>
                </a:lnTo>
                <a:lnTo>
                  <a:pt x="366" y="2061"/>
                </a:lnTo>
                <a:lnTo>
                  <a:pt x="365" y="2062"/>
                </a:lnTo>
                <a:lnTo>
                  <a:pt x="365" y="2063"/>
                </a:lnTo>
                <a:lnTo>
                  <a:pt x="364" y="2065"/>
                </a:lnTo>
                <a:lnTo>
                  <a:pt x="364" y="2066"/>
                </a:lnTo>
                <a:lnTo>
                  <a:pt x="364" y="2067"/>
                </a:lnTo>
                <a:lnTo>
                  <a:pt x="363" y="2068"/>
                </a:lnTo>
                <a:lnTo>
                  <a:pt x="363" y="2070"/>
                </a:lnTo>
                <a:lnTo>
                  <a:pt x="363" y="2072"/>
                </a:lnTo>
                <a:lnTo>
                  <a:pt x="362" y="2072"/>
                </a:lnTo>
                <a:lnTo>
                  <a:pt x="361" y="2070"/>
                </a:lnTo>
                <a:lnTo>
                  <a:pt x="360" y="2072"/>
                </a:lnTo>
                <a:lnTo>
                  <a:pt x="359" y="2072"/>
                </a:lnTo>
                <a:lnTo>
                  <a:pt x="359" y="2069"/>
                </a:lnTo>
                <a:lnTo>
                  <a:pt x="358" y="2069"/>
                </a:lnTo>
                <a:lnTo>
                  <a:pt x="358" y="2070"/>
                </a:lnTo>
                <a:lnTo>
                  <a:pt x="356" y="2070"/>
                </a:lnTo>
                <a:lnTo>
                  <a:pt x="355" y="2068"/>
                </a:lnTo>
                <a:lnTo>
                  <a:pt x="354" y="2068"/>
                </a:lnTo>
                <a:lnTo>
                  <a:pt x="354" y="2067"/>
                </a:lnTo>
                <a:lnTo>
                  <a:pt x="354" y="2066"/>
                </a:lnTo>
                <a:lnTo>
                  <a:pt x="354" y="2065"/>
                </a:lnTo>
                <a:lnTo>
                  <a:pt x="355" y="2065"/>
                </a:lnTo>
                <a:lnTo>
                  <a:pt x="356" y="2065"/>
                </a:lnTo>
                <a:lnTo>
                  <a:pt x="357" y="2064"/>
                </a:lnTo>
                <a:lnTo>
                  <a:pt x="358" y="2065"/>
                </a:lnTo>
                <a:lnTo>
                  <a:pt x="359" y="2064"/>
                </a:lnTo>
                <a:lnTo>
                  <a:pt x="362" y="2064"/>
                </a:lnTo>
                <a:lnTo>
                  <a:pt x="362" y="2063"/>
                </a:lnTo>
                <a:lnTo>
                  <a:pt x="362" y="2062"/>
                </a:lnTo>
                <a:lnTo>
                  <a:pt x="363" y="2061"/>
                </a:lnTo>
                <a:lnTo>
                  <a:pt x="368" y="2059"/>
                </a:lnTo>
                <a:lnTo>
                  <a:pt x="371" y="2057"/>
                </a:lnTo>
                <a:lnTo>
                  <a:pt x="372" y="2057"/>
                </a:lnTo>
                <a:lnTo>
                  <a:pt x="372" y="2056"/>
                </a:lnTo>
                <a:lnTo>
                  <a:pt x="371" y="2056"/>
                </a:lnTo>
                <a:lnTo>
                  <a:pt x="369" y="2057"/>
                </a:lnTo>
                <a:lnTo>
                  <a:pt x="368" y="2057"/>
                </a:lnTo>
                <a:lnTo>
                  <a:pt x="367" y="2058"/>
                </a:lnTo>
                <a:lnTo>
                  <a:pt x="367" y="2059"/>
                </a:lnTo>
                <a:lnTo>
                  <a:pt x="366" y="2058"/>
                </a:lnTo>
                <a:lnTo>
                  <a:pt x="366" y="2057"/>
                </a:lnTo>
                <a:lnTo>
                  <a:pt x="365" y="2057"/>
                </a:lnTo>
                <a:lnTo>
                  <a:pt x="364" y="2059"/>
                </a:lnTo>
                <a:lnTo>
                  <a:pt x="364" y="2060"/>
                </a:lnTo>
                <a:lnTo>
                  <a:pt x="363" y="2060"/>
                </a:lnTo>
                <a:lnTo>
                  <a:pt x="361" y="2061"/>
                </a:lnTo>
                <a:lnTo>
                  <a:pt x="360" y="2062"/>
                </a:lnTo>
                <a:lnTo>
                  <a:pt x="359" y="2061"/>
                </a:lnTo>
                <a:lnTo>
                  <a:pt x="358" y="2061"/>
                </a:lnTo>
                <a:lnTo>
                  <a:pt x="359" y="2062"/>
                </a:lnTo>
                <a:lnTo>
                  <a:pt x="359" y="2063"/>
                </a:lnTo>
                <a:lnTo>
                  <a:pt x="358" y="2063"/>
                </a:lnTo>
                <a:lnTo>
                  <a:pt x="356" y="2062"/>
                </a:lnTo>
                <a:lnTo>
                  <a:pt x="355" y="2062"/>
                </a:lnTo>
                <a:lnTo>
                  <a:pt x="358" y="2060"/>
                </a:lnTo>
                <a:lnTo>
                  <a:pt x="360" y="2059"/>
                </a:lnTo>
                <a:lnTo>
                  <a:pt x="360" y="2058"/>
                </a:lnTo>
                <a:lnTo>
                  <a:pt x="365" y="2056"/>
                </a:lnTo>
                <a:lnTo>
                  <a:pt x="366" y="2055"/>
                </a:lnTo>
                <a:lnTo>
                  <a:pt x="371" y="2053"/>
                </a:lnTo>
                <a:lnTo>
                  <a:pt x="374" y="2053"/>
                </a:lnTo>
                <a:lnTo>
                  <a:pt x="375" y="2053"/>
                </a:lnTo>
                <a:lnTo>
                  <a:pt x="376" y="2054"/>
                </a:lnTo>
                <a:lnTo>
                  <a:pt x="377" y="2054"/>
                </a:lnTo>
                <a:lnTo>
                  <a:pt x="383" y="2052"/>
                </a:lnTo>
                <a:lnTo>
                  <a:pt x="386" y="2051"/>
                </a:lnTo>
                <a:lnTo>
                  <a:pt x="388" y="2050"/>
                </a:lnTo>
                <a:lnTo>
                  <a:pt x="389" y="2050"/>
                </a:lnTo>
                <a:lnTo>
                  <a:pt x="389" y="2049"/>
                </a:lnTo>
                <a:lnTo>
                  <a:pt x="389" y="2048"/>
                </a:lnTo>
                <a:lnTo>
                  <a:pt x="389" y="2047"/>
                </a:lnTo>
                <a:lnTo>
                  <a:pt x="390" y="2047"/>
                </a:lnTo>
                <a:lnTo>
                  <a:pt x="390" y="2046"/>
                </a:lnTo>
                <a:lnTo>
                  <a:pt x="391" y="2046"/>
                </a:lnTo>
                <a:lnTo>
                  <a:pt x="392" y="2045"/>
                </a:lnTo>
                <a:lnTo>
                  <a:pt x="395" y="2043"/>
                </a:lnTo>
                <a:lnTo>
                  <a:pt x="396" y="2042"/>
                </a:lnTo>
                <a:lnTo>
                  <a:pt x="398" y="2041"/>
                </a:lnTo>
                <a:lnTo>
                  <a:pt x="399" y="2041"/>
                </a:lnTo>
                <a:lnTo>
                  <a:pt x="400" y="2041"/>
                </a:lnTo>
                <a:lnTo>
                  <a:pt x="400" y="2037"/>
                </a:lnTo>
                <a:lnTo>
                  <a:pt x="401" y="2036"/>
                </a:lnTo>
                <a:lnTo>
                  <a:pt x="401" y="2034"/>
                </a:lnTo>
                <a:lnTo>
                  <a:pt x="402" y="2033"/>
                </a:lnTo>
                <a:lnTo>
                  <a:pt x="403" y="2032"/>
                </a:lnTo>
                <a:lnTo>
                  <a:pt x="402" y="2031"/>
                </a:lnTo>
                <a:lnTo>
                  <a:pt x="401" y="2032"/>
                </a:lnTo>
                <a:lnTo>
                  <a:pt x="400" y="2032"/>
                </a:lnTo>
                <a:lnTo>
                  <a:pt x="399" y="2033"/>
                </a:lnTo>
                <a:lnTo>
                  <a:pt x="398" y="2037"/>
                </a:lnTo>
                <a:lnTo>
                  <a:pt x="396" y="2039"/>
                </a:lnTo>
                <a:lnTo>
                  <a:pt x="395" y="2041"/>
                </a:lnTo>
                <a:lnTo>
                  <a:pt x="394" y="2041"/>
                </a:lnTo>
                <a:lnTo>
                  <a:pt x="393" y="2041"/>
                </a:lnTo>
                <a:lnTo>
                  <a:pt x="393" y="2038"/>
                </a:lnTo>
                <a:lnTo>
                  <a:pt x="393" y="2036"/>
                </a:lnTo>
                <a:lnTo>
                  <a:pt x="392" y="2033"/>
                </a:lnTo>
                <a:lnTo>
                  <a:pt x="393" y="2033"/>
                </a:lnTo>
                <a:lnTo>
                  <a:pt x="393" y="2032"/>
                </a:lnTo>
                <a:lnTo>
                  <a:pt x="391" y="2028"/>
                </a:lnTo>
                <a:lnTo>
                  <a:pt x="390" y="2026"/>
                </a:lnTo>
                <a:lnTo>
                  <a:pt x="389" y="2027"/>
                </a:lnTo>
                <a:lnTo>
                  <a:pt x="389" y="2028"/>
                </a:lnTo>
                <a:lnTo>
                  <a:pt x="390" y="2030"/>
                </a:lnTo>
                <a:lnTo>
                  <a:pt x="390" y="2031"/>
                </a:lnTo>
                <a:lnTo>
                  <a:pt x="389" y="2032"/>
                </a:lnTo>
                <a:lnTo>
                  <a:pt x="389" y="2033"/>
                </a:lnTo>
                <a:lnTo>
                  <a:pt x="390" y="2035"/>
                </a:lnTo>
                <a:lnTo>
                  <a:pt x="391" y="2037"/>
                </a:lnTo>
                <a:lnTo>
                  <a:pt x="391" y="2038"/>
                </a:lnTo>
                <a:lnTo>
                  <a:pt x="389" y="2039"/>
                </a:lnTo>
                <a:lnTo>
                  <a:pt x="388" y="2042"/>
                </a:lnTo>
                <a:lnTo>
                  <a:pt x="387" y="2043"/>
                </a:lnTo>
                <a:lnTo>
                  <a:pt x="385" y="2045"/>
                </a:lnTo>
                <a:lnTo>
                  <a:pt x="384" y="2046"/>
                </a:lnTo>
                <a:lnTo>
                  <a:pt x="383" y="2047"/>
                </a:lnTo>
                <a:lnTo>
                  <a:pt x="379" y="2049"/>
                </a:lnTo>
                <a:lnTo>
                  <a:pt x="376" y="2051"/>
                </a:lnTo>
                <a:lnTo>
                  <a:pt x="374" y="2052"/>
                </a:lnTo>
                <a:lnTo>
                  <a:pt x="373" y="2051"/>
                </a:lnTo>
                <a:lnTo>
                  <a:pt x="375" y="2050"/>
                </a:lnTo>
                <a:lnTo>
                  <a:pt x="376" y="2049"/>
                </a:lnTo>
                <a:lnTo>
                  <a:pt x="374" y="2050"/>
                </a:lnTo>
                <a:lnTo>
                  <a:pt x="372" y="2051"/>
                </a:lnTo>
                <a:lnTo>
                  <a:pt x="367" y="2053"/>
                </a:lnTo>
                <a:lnTo>
                  <a:pt x="364" y="2054"/>
                </a:lnTo>
                <a:lnTo>
                  <a:pt x="363" y="2054"/>
                </a:lnTo>
                <a:lnTo>
                  <a:pt x="363" y="2053"/>
                </a:lnTo>
                <a:lnTo>
                  <a:pt x="362" y="2052"/>
                </a:lnTo>
                <a:lnTo>
                  <a:pt x="363" y="2051"/>
                </a:lnTo>
                <a:lnTo>
                  <a:pt x="361" y="2051"/>
                </a:lnTo>
                <a:lnTo>
                  <a:pt x="361" y="2049"/>
                </a:lnTo>
                <a:lnTo>
                  <a:pt x="361" y="2048"/>
                </a:lnTo>
                <a:lnTo>
                  <a:pt x="365" y="2046"/>
                </a:lnTo>
                <a:lnTo>
                  <a:pt x="368" y="2045"/>
                </a:lnTo>
                <a:lnTo>
                  <a:pt x="371" y="2044"/>
                </a:lnTo>
                <a:lnTo>
                  <a:pt x="372" y="2043"/>
                </a:lnTo>
                <a:lnTo>
                  <a:pt x="378" y="2042"/>
                </a:lnTo>
                <a:lnTo>
                  <a:pt x="379" y="2042"/>
                </a:lnTo>
                <a:lnTo>
                  <a:pt x="381" y="2041"/>
                </a:lnTo>
                <a:lnTo>
                  <a:pt x="381" y="2039"/>
                </a:lnTo>
                <a:lnTo>
                  <a:pt x="379" y="2039"/>
                </a:lnTo>
                <a:lnTo>
                  <a:pt x="378" y="2039"/>
                </a:lnTo>
                <a:lnTo>
                  <a:pt x="377" y="2039"/>
                </a:lnTo>
                <a:lnTo>
                  <a:pt x="377" y="2038"/>
                </a:lnTo>
                <a:lnTo>
                  <a:pt x="377" y="2037"/>
                </a:lnTo>
                <a:lnTo>
                  <a:pt x="378" y="2037"/>
                </a:lnTo>
                <a:lnTo>
                  <a:pt x="379" y="2037"/>
                </a:lnTo>
                <a:lnTo>
                  <a:pt x="383" y="2036"/>
                </a:lnTo>
                <a:lnTo>
                  <a:pt x="379" y="2036"/>
                </a:lnTo>
                <a:lnTo>
                  <a:pt x="379" y="2035"/>
                </a:lnTo>
                <a:lnTo>
                  <a:pt x="379" y="2034"/>
                </a:lnTo>
                <a:lnTo>
                  <a:pt x="381" y="2034"/>
                </a:lnTo>
                <a:lnTo>
                  <a:pt x="382" y="2034"/>
                </a:lnTo>
                <a:lnTo>
                  <a:pt x="383" y="2034"/>
                </a:lnTo>
                <a:lnTo>
                  <a:pt x="383" y="2035"/>
                </a:lnTo>
                <a:lnTo>
                  <a:pt x="384" y="2035"/>
                </a:lnTo>
                <a:lnTo>
                  <a:pt x="384" y="2034"/>
                </a:lnTo>
                <a:lnTo>
                  <a:pt x="384" y="2033"/>
                </a:lnTo>
                <a:lnTo>
                  <a:pt x="383" y="2033"/>
                </a:lnTo>
                <a:lnTo>
                  <a:pt x="383" y="2032"/>
                </a:lnTo>
                <a:lnTo>
                  <a:pt x="381" y="2032"/>
                </a:lnTo>
                <a:lnTo>
                  <a:pt x="379" y="2031"/>
                </a:lnTo>
                <a:lnTo>
                  <a:pt x="378" y="2032"/>
                </a:lnTo>
                <a:lnTo>
                  <a:pt x="378" y="2034"/>
                </a:lnTo>
                <a:lnTo>
                  <a:pt x="377" y="2034"/>
                </a:lnTo>
                <a:lnTo>
                  <a:pt x="377" y="2033"/>
                </a:lnTo>
                <a:lnTo>
                  <a:pt x="377" y="2030"/>
                </a:lnTo>
                <a:lnTo>
                  <a:pt x="377" y="2029"/>
                </a:lnTo>
                <a:lnTo>
                  <a:pt x="376" y="2029"/>
                </a:lnTo>
                <a:lnTo>
                  <a:pt x="374" y="2028"/>
                </a:lnTo>
                <a:lnTo>
                  <a:pt x="373" y="2027"/>
                </a:lnTo>
                <a:lnTo>
                  <a:pt x="374" y="2025"/>
                </a:lnTo>
                <a:lnTo>
                  <a:pt x="377" y="2021"/>
                </a:lnTo>
                <a:lnTo>
                  <a:pt x="378" y="2021"/>
                </a:lnTo>
                <a:lnTo>
                  <a:pt x="382" y="2019"/>
                </a:lnTo>
                <a:lnTo>
                  <a:pt x="381" y="2019"/>
                </a:lnTo>
                <a:lnTo>
                  <a:pt x="381" y="2018"/>
                </a:lnTo>
                <a:lnTo>
                  <a:pt x="379" y="2018"/>
                </a:lnTo>
                <a:lnTo>
                  <a:pt x="378" y="2018"/>
                </a:lnTo>
                <a:lnTo>
                  <a:pt x="377" y="2018"/>
                </a:lnTo>
                <a:lnTo>
                  <a:pt x="376" y="2019"/>
                </a:lnTo>
                <a:lnTo>
                  <a:pt x="375" y="2020"/>
                </a:lnTo>
                <a:lnTo>
                  <a:pt x="374" y="2020"/>
                </a:lnTo>
                <a:lnTo>
                  <a:pt x="374" y="2021"/>
                </a:lnTo>
                <a:lnTo>
                  <a:pt x="373" y="2024"/>
                </a:lnTo>
                <a:lnTo>
                  <a:pt x="372" y="2024"/>
                </a:lnTo>
                <a:lnTo>
                  <a:pt x="371" y="2025"/>
                </a:lnTo>
                <a:lnTo>
                  <a:pt x="371" y="2026"/>
                </a:lnTo>
                <a:lnTo>
                  <a:pt x="369" y="2026"/>
                </a:lnTo>
                <a:lnTo>
                  <a:pt x="366" y="2023"/>
                </a:lnTo>
                <a:lnTo>
                  <a:pt x="366" y="2022"/>
                </a:lnTo>
                <a:lnTo>
                  <a:pt x="365" y="2022"/>
                </a:lnTo>
                <a:lnTo>
                  <a:pt x="365" y="2023"/>
                </a:lnTo>
                <a:lnTo>
                  <a:pt x="363" y="2023"/>
                </a:lnTo>
                <a:lnTo>
                  <a:pt x="364" y="2024"/>
                </a:lnTo>
                <a:lnTo>
                  <a:pt x="369" y="2026"/>
                </a:lnTo>
                <a:lnTo>
                  <a:pt x="370" y="2028"/>
                </a:lnTo>
                <a:lnTo>
                  <a:pt x="370" y="2029"/>
                </a:lnTo>
                <a:lnTo>
                  <a:pt x="371" y="2029"/>
                </a:lnTo>
                <a:lnTo>
                  <a:pt x="373" y="2030"/>
                </a:lnTo>
                <a:lnTo>
                  <a:pt x="374" y="2031"/>
                </a:lnTo>
                <a:lnTo>
                  <a:pt x="374" y="2034"/>
                </a:lnTo>
                <a:lnTo>
                  <a:pt x="374" y="2035"/>
                </a:lnTo>
                <a:lnTo>
                  <a:pt x="375" y="2035"/>
                </a:lnTo>
                <a:lnTo>
                  <a:pt x="374" y="2035"/>
                </a:lnTo>
                <a:lnTo>
                  <a:pt x="372" y="2035"/>
                </a:lnTo>
                <a:lnTo>
                  <a:pt x="370" y="2034"/>
                </a:lnTo>
                <a:lnTo>
                  <a:pt x="370" y="2035"/>
                </a:lnTo>
                <a:lnTo>
                  <a:pt x="369" y="2035"/>
                </a:lnTo>
                <a:lnTo>
                  <a:pt x="370" y="2036"/>
                </a:lnTo>
                <a:lnTo>
                  <a:pt x="371" y="2036"/>
                </a:lnTo>
                <a:lnTo>
                  <a:pt x="371" y="2037"/>
                </a:lnTo>
                <a:lnTo>
                  <a:pt x="370" y="2038"/>
                </a:lnTo>
                <a:lnTo>
                  <a:pt x="368" y="2041"/>
                </a:lnTo>
                <a:lnTo>
                  <a:pt x="365" y="2042"/>
                </a:lnTo>
                <a:lnTo>
                  <a:pt x="364" y="2043"/>
                </a:lnTo>
                <a:lnTo>
                  <a:pt x="363" y="2043"/>
                </a:lnTo>
                <a:lnTo>
                  <a:pt x="362" y="2042"/>
                </a:lnTo>
                <a:lnTo>
                  <a:pt x="361" y="2042"/>
                </a:lnTo>
                <a:lnTo>
                  <a:pt x="360" y="2041"/>
                </a:lnTo>
                <a:lnTo>
                  <a:pt x="359" y="2039"/>
                </a:lnTo>
                <a:lnTo>
                  <a:pt x="360" y="2037"/>
                </a:lnTo>
                <a:lnTo>
                  <a:pt x="359" y="2037"/>
                </a:lnTo>
                <a:lnTo>
                  <a:pt x="358" y="2037"/>
                </a:lnTo>
                <a:lnTo>
                  <a:pt x="358" y="2036"/>
                </a:lnTo>
                <a:lnTo>
                  <a:pt x="357" y="2037"/>
                </a:lnTo>
                <a:lnTo>
                  <a:pt x="356" y="2037"/>
                </a:lnTo>
                <a:lnTo>
                  <a:pt x="355" y="2037"/>
                </a:lnTo>
                <a:lnTo>
                  <a:pt x="354" y="2038"/>
                </a:lnTo>
                <a:lnTo>
                  <a:pt x="354" y="2039"/>
                </a:lnTo>
                <a:lnTo>
                  <a:pt x="355" y="2039"/>
                </a:lnTo>
                <a:lnTo>
                  <a:pt x="356" y="2038"/>
                </a:lnTo>
                <a:lnTo>
                  <a:pt x="360" y="2042"/>
                </a:lnTo>
                <a:lnTo>
                  <a:pt x="360" y="2043"/>
                </a:lnTo>
                <a:lnTo>
                  <a:pt x="361" y="2044"/>
                </a:lnTo>
                <a:lnTo>
                  <a:pt x="361" y="2045"/>
                </a:lnTo>
                <a:lnTo>
                  <a:pt x="360" y="2045"/>
                </a:lnTo>
                <a:lnTo>
                  <a:pt x="358" y="2047"/>
                </a:lnTo>
                <a:lnTo>
                  <a:pt x="356" y="2048"/>
                </a:lnTo>
                <a:lnTo>
                  <a:pt x="355" y="2047"/>
                </a:lnTo>
                <a:lnTo>
                  <a:pt x="355" y="2044"/>
                </a:lnTo>
                <a:lnTo>
                  <a:pt x="355" y="2043"/>
                </a:lnTo>
                <a:lnTo>
                  <a:pt x="355" y="2042"/>
                </a:lnTo>
                <a:lnTo>
                  <a:pt x="355" y="2041"/>
                </a:lnTo>
                <a:lnTo>
                  <a:pt x="354" y="2042"/>
                </a:lnTo>
                <a:lnTo>
                  <a:pt x="353" y="2042"/>
                </a:lnTo>
                <a:lnTo>
                  <a:pt x="352" y="2039"/>
                </a:lnTo>
                <a:lnTo>
                  <a:pt x="352" y="2038"/>
                </a:lnTo>
                <a:lnTo>
                  <a:pt x="352" y="2037"/>
                </a:lnTo>
                <a:lnTo>
                  <a:pt x="351" y="2038"/>
                </a:lnTo>
                <a:lnTo>
                  <a:pt x="351" y="2037"/>
                </a:lnTo>
                <a:lnTo>
                  <a:pt x="350" y="2037"/>
                </a:lnTo>
                <a:lnTo>
                  <a:pt x="350" y="2036"/>
                </a:lnTo>
                <a:lnTo>
                  <a:pt x="349" y="2036"/>
                </a:lnTo>
                <a:lnTo>
                  <a:pt x="349" y="2037"/>
                </a:lnTo>
                <a:lnTo>
                  <a:pt x="350" y="2037"/>
                </a:lnTo>
                <a:lnTo>
                  <a:pt x="350" y="2038"/>
                </a:lnTo>
                <a:lnTo>
                  <a:pt x="351" y="2039"/>
                </a:lnTo>
                <a:lnTo>
                  <a:pt x="350" y="2041"/>
                </a:lnTo>
                <a:lnTo>
                  <a:pt x="349" y="2042"/>
                </a:lnTo>
                <a:lnTo>
                  <a:pt x="349" y="2041"/>
                </a:lnTo>
                <a:lnTo>
                  <a:pt x="349" y="2039"/>
                </a:lnTo>
                <a:lnTo>
                  <a:pt x="348" y="2038"/>
                </a:lnTo>
                <a:lnTo>
                  <a:pt x="347" y="2038"/>
                </a:lnTo>
                <a:lnTo>
                  <a:pt x="347" y="2039"/>
                </a:lnTo>
                <a:lnTo>
                  <a:pt x="347" y="2041"/>
                </a:lnTo>
                <a:lnTo>
                  <a:pt x="348" y="2042"/>
                </a:lnTo>
                <a:lnTo>
                  <a:pt x="349" y="2044"/>
                </a:lnTo>
                <a:lnTo>
                  <a:pt x="348" y="2045"/>
                </a:lnTo>
                <a:lnTo>
                  <a:pt x="348" y="2044"/>
                </a:lnTo>
                <a:lnTo>
                  <a:pt x="347" y="2045"/>
                </a:lnTo>
                <a:lnTo>
                  <a:pt x="346" y="2044"/>
                </a:lnTo>
                <a:lnTo>
                  <a:pt x="345" y="2043"/>
                </a:lnTo>
                <a:lnTo>
                  <a:pt x="343" y="2043"/>
                </a:lnTo>
                <a:lnTo>
                  <a:pt x="342" y="2042"/>
                </a:lnTo>
                <a:lnTo>
                  <a:pt x="341" y="2042"/>
                </a:lnTo>
                <a:lnTo>
                  <a:pt x="341" y="2043"/>
                </a:lnTo>
                <a:lnTo>
                  <a:pt x="341" y="2044"/>
                </a:lnTo>
                <a:lnTo>
                  <a:pt x="342" y="2045"/>
                </a:lnTo>
                <a:lnTo>
                  <a:pt x="342" y="2046"/>
                </a:lnTo>
                <a:lnTo>
                  <a:pt x="342" y="2048"/>
                </a:lnTo>
                <a:lnTo>
                  <a:pt x="342" y="2049"/>
                </a:lnTo>
                <a:lnTo>
                  <a:pt x="341" y="2049"/>
                </a:lnTo>
                <a:lnTo>
                  <a:pt x="340" y="2048"/>
                </a:lnTo>
                <a:lnTo>
                  <a:pt x="338" y="2044"/>
                </a:lnTo>
                <a:lnTo>
                  <a:pt x="339" y="2042"/>
                </a:lnTo>
                <a:lnTo>
                  <a:pt x="339" y="2041"/>
                </a:lnTo>
                <a:lnTo>
                  <a:pt x="338" y="2041"/>
                </a:lnTo>
                <a:lnTo>
                  <a:pt x="338" y="2039"/>
                </a:lnTo>
                <a:lnTo>
                  <a:pt x="337" y="2041"/>
                </a:lnTo>
                <a:lnTo>
                  <a:pt x="337" y="2042"/>
                </a:lnTo>
                <a:lnTo>
                  <a:pt x="336" y="2042"/>
                </a:lnTo>
                <a:lnTo>
                  <a:pt x="335" y="2043"/>
                </a:lnTo>
                <a:lnTo>
                  <a:pt x="336" y="2043"/>
                </a:lnTo>
                <a:lnTo>
                  <a:pt x="338" y="2045"/>
                </a:lnTo>
                <a:lnTo>
                  <a:pt x="338" y="2046"/>
                </a:lnTo>
                <a:lnTo>
                  <a:pt x="339" y="2048"/>
                </a:lnTo>
                <a:lnTo>
                  <a:pt x="340" y="2049"/>
                </a:lnTo>
                <a:lnTo>
                  <a:pt x="340" y="2050"/>
                </a:lnTo>
                <a:lnTo>
                  <a:pt x="340" y="2051"/>
                </a:lnTo>
                <a:lnTo>
                  <a:pt x="340" y="2052"/>
                </a:lnTo>
                <a:lnTo>
                  <a:pt x="339" y="2052"/>
                </a:lnTo>
                <a:lnTo>
                  <a:pt x="339" y="2051"/>
                </a:lnTo>
                <a:lnTo>
                  <a:pt x="338" y="2050"/>
                </a:lnTo>
                <a:lnTo>
                  <a:pt x="338" y="2049"/>
                </a:lnTo>
                <a:lnTo>
                  <a:pt x="338" y="2048"/>
                </a:lnTo>
                <a:lnTo>
                  <a:pt x="337" y="2048"/>
                </a:lnTo>
                <a:lnTo>
                  <a:pt x="337" y="2049"/>
                </a:lnTo>
                <a:lnTo>
                  <a:pt x="338" y="2050"/>
                </a:lnTo>
                <a:lnTo>
                  <a:pt x="338" y="2051"/>
                </a:lnTo>
                <a:lnTo>
                  <a:pt x="338" y="2052"/>
                </a:lnTo>
                <a:lnTo>
                  <a:pt x="337" y="2052"/>
                </a:lnTo>
                <a:lnTo>
                  <a:pt x="336" y="2052"/>
                </a:lnTo>
                <a:lnTo>
                  <a:pt x="336" y="2051"/>
                </a:lnTo>
                <a:lnTo>
                  <a:pt x="335" y="2051"/>
                </a:lnTo>
                <a:lnTo>
                  <a:pt x="333" y="2048"/>
                </a:lnTo>
                <a:lnTo>
                  <a:pt x="332" y="2048"/>
                </a:lnTo>
                <a:lnTo>
                  <a:pt x="332" y="2049"/>
                </a:lnTo>
                <a:lnTo>
                  <a:pt x="333" y="2050"/>
                </a:lnTo>
                <a:lnTo>
                  <a:pt x="333" y="2051"/>
                </a:lnTo>
                <a:lnTo>
                  <a:pt x="334" y="2052"/>
                </a:lnTo>
                <a:lnTo>
                  <a:pt x="333" y="2052"/>
                </a:lnTo>
                <a:lnTo>
                  <a:pt x="333" y="2051"/>
                </a:lnTo>
                <a:lnTo>
                  <a:pt x="330" y="2049"/>
                </a:lnTo>
                <a:lnTo>
                  <a:pt x="329" y="2048"/>
                </a:lnTo>
                <a:lnTo>
                  <a:pt x="328" y="2048"/>
                </a:lnTo>
                <a:lnTo>
                  <a:pt x="327" y="2048"/>
                </a:lnTo>
                <a:lnTo>
                  <a:pt x="326" y="2048"/>
                </a:lnTo>
                <a:lnTo>
                  <a:pt x="327" y="2049"/>
                </a:lnTo>
                <a:lnTo>
                  <a:pt x="329" y="2049"/>
                </a:lnTo>
                <a:lnTo>
                  <a:pt x="331" y="2050"/>
                </a:lnTo>
                <a:lnTo>
                  <a:pt x="332" y="2051"/>
                </a:lnTo>
                <a:lnTo>
                  <a:pt x="332" y="2052"/>
                </a:lnTo>
                <a:lnTo>
                  <a:pt x="333" y="2052"/>
                </a:lnTo>
                <a:lnTo>
                  <a:pt x="334" y="2053"/>
                </a:lnTo>
                <a:lnTo>
                  <a:pt x="333" y="2054"/>
                </a:lnTo>
                <a:lnTo>
                  <a:pt x="333" y="2055"/>
                </a:lnTo>
                <a:lnTo>
                  <a:pt x="333" y="2056"/>
                </a:lnTo>
                <a:lnTo>
                  <a:pt x="331" y="2057"/>
                </a:lnTo>
                <a:lnTo>
                  <a:pt x="329" y="2058"/>
                </a:lnTo>
                <a:lnTo>
                  <a:pt x="327" y="2058"/>
                </a:lnTo>
                <a:lnTo>
                  <a:pt x="327" y="2059"/>
                </a:lnTo>
                <a:lnTo>
                  <a:pt x="326" y="2060"/>
                </a:lnTo>
                <a:lnTo>
                  <a:pt x="325" y="2060"/>
                </a:lnTo>
                <a:lnTo>
                  <a:pt x="324" y="2059"/>
                </a:lnTo>
                <a:lnTo>
                  <a:pt x="323" y="2060"/>
                </a:lnTo>
                <a:lnTo>
                  <a:pt x="322" y="2060"/>
                </a:lnTo>
                <a:lnTo>
                  <a:pt x="322" y="2059"/>
                </a:lnTo>
                <a:lnTo>
                  <a:pt x="323" y="2059"/>
                </a:lnTo>
                <a:lnTo>
                  <a:pt x="324" y="2058"/>
                </a:lnTo>
                <a:lnTo>
                  <a:pt x="325" y="2058"/>
                </a:lnTo>
                <a:lnTo>
                  <a:pt x="326" y="2058"/>
                </a:lnTo>
                <a:lnTo>
                  <a:pt x="326" y="2057"/>
                </a:lnTo>
                <a:lnTo>
                  <a:pt x="325" y="2057"/>
                </a:lnTo>
                <a:lnTo>
                  <a:pt x="324" y="2057"/>
                </a:lnTo>
                <a:lnTo>
                  <a:pt x="323" y="2058"/>
                </a:lnTo>
                <a:lnTo>
                  <a:pt x="322" y="2058"/>
                </a:lnTo>
                <a:lnTo>
                  <a:pt x="322" y="2059"/>
                </a:lnTo>
                <a:lnTo>
                  <a:pt x="321" y="2059"/>
                </a:lnTo>
                <a:lnTo>
                  <a:pt x="321" y="2058"/>
                </a:lnTo>
                <a:lnTo>
                  <a:pt x="321" y="2057"/>
                </a:lnTo>
                <a:lnTo>
                  <a:pt x="322" y="2057"/>
                </a:lnTo>
                <a:lnTo>
                  <a:pt x="323" y="2056"/>
                </a:lnTo>
                <a:lnTo>
                  <a:pt x="324" y="2055"/>
                </a:lnTo>
                <a:lnTo>
                  <a:pt x="325" y="2055"/>
                </a:lnTo>
                <a:lnTo>
                  <a:pt x="328" y="2053"/>
                </a:lnTo>
                <a:lnTo>
                  <a:pt x="328" y="2052"/>
                </a:lnTo>
                <a:lnTo>
                  <a:pt x="327" y="2053"/>
                </a:lnTo>
                <a:lnTo>
                  <a:pt x="324" y="2054"/>
                </a:lnTo>
                <a:lnTo>
                  <a:pt x="323" y="2054"/>
                </a:lnTo>
                <a:lnTo>
                  <a:pt x="322" y="2054"/>
                </a:lnTo>
                <a:lnTo>
                  <a:pt x="322" y="2055"/>
                </a:lnTo>
                <a:lnTo>
                  <a:pt x="321" y="2055"/>
                </a:lnTo>
                <a:lnTo>
                  <a:pt x="321" y="2056"/>
                </a:lnTo>
                <a:lnTo>
                  <a:pt x="320" y="2056"/>
                </a:lnTo>
                <a:lnTo>
                  <a:pt x="321" y="2056"/>
                </a:lnTo>
                <a:lnTo>
                  <a:pt x="322" y="2056"/>
                </a:lnTo>
                <a:lnTo>
                  <a:pt x="321" y="2057"/>
                </a:lnTo>
                <a:lnTo>
                  <a:pt x="320" y="2057"/>
                </a:lnTo>
                <a:lnTo>
                  <a:pt x="319" y="2057"/>
                </a:lnTo>
                <a:lnTo>
                  <a:pt x="318" y="2056"/>
                </a:lnTo>
                <a:lnTo>
                  <a:pt x="318" y="2054"/>
                </a:lnTo>
                <a:lnTo>
                  <a:pt x="319" y="2053"/>
                </a:lnTo>
                <a:lnTo>
                  <a:pt x="320" y="2053"/>
                </a:lnTo>
                <a:lnTo>
                  <a:pt x="319" y="2052"/>
                </a:lnTo>
                <a:lnTo>
                  <a:pt x="320" y="2052"/>
                </a:lnTo>
                <a:lnTo>
                  <a:pt x="321" y="2051"/>
                </a:lnTo>
                <a:lnTo>
                  <a:pt x="322" y="2051"/>
                </a:lnTo>
                <a:lnTo>
                  <a:pt x="322" y="2050"/>
                </a:lnTo>
                <a:lnTo>
                  <a:pt x="323" y="2050"/>
                </a:lnTo>
                <a:lnTo>
                  <a:pt x="323" y="2049"/>
                </a:lnTo>
                <a:lnTo>
                  <a:pt x="324" y="2049"/>
                </a:lnTo>
                <a:lnTo>
                  <a:pt x="325" y="2049"/>
                </a:lnTo>
                <a:lnTo>
                  <a:pt x="325" y="2048"/>
                </a:lnTo>
                <a:lnTo>
                  <a:pt x="324" y="2047"/>
                </a:lnTo>
                <a:lnTo>
                  <a:pt x="324" y="2046"/>
                </a:lnTo>
                <a:lnTo>
                  <a:pt x="323" y="2046"/>
                </a:lnTo>
                <a:lnTo>
                  <a:pt x="319" y="2048"/>
                </a:lnTo>
                <a:lnTo>
                  <a:pt x="318" y="2048"/>
                </a:lnTo>
                <a:lnTo>
                  <a:pt x="318" y="2049"/>
                </a:lnTo>
                <a:lnTo>
                  <a:pt x="316" y="2051"/>
                </a:lnTo>
                <a:lnTo>
                  <a:pt x="314" y="2051"/>
                </a:lnTo>
                <a:lnTo>
                  <a:pt x="316" y="2049"/>
                </a:lnTo>
                <a:lnTo>
                  <a:pt x="317" y="2048"/>
                </a:lnTo>
                <a:lnTo>
                  <a:pt x="317" y="2047"/>
                </a:lnTo>
                <a:lnTo>
                  <a:pt x="319" y="2046"/>
                </a:lnTo>
                <a:lnTo>
                  <a:pt x="321" y="2045"/>
                </a:lnTo>
                <a:lnTo>
                  <a:pt x="322" y="2044"/>
                </a:lnTo>
                <a:lnTo>
                  <a:pt x="321" y="2043"/>
                </a:lnTo>
                <a:lnTo>
                  <a:pt x="320" y="2044"/>
                </a:lnTo>
                <a:lnTo>
                  <a:pt x="318" y="2045"/>
                </a:lnTo>
                <a:lnTo>
                  <a:pt x="318" y="2046"/>
                </a:lnTo>
                <a:lnTo>
                  <a:pt x="317" y="2046"/>
                </a:lnTo>
                <a:lnTo>
                  <a:pt x="316" y="2046"/>
                </a:lnTo>
                <a:lnTo>
                  <a:pt x="314" y="2046"/>
                </a:lnTo>
                <a:lnTo>
                  <a:pt x="313" y="2048"/>
                </a:lnTo>
                <a:lnTo>
                  <a:pt x="313" y="2049"/>
                </a:lnTo>
                <a:lnTo>
                  <a:pt x="311" y="2050"/>
                </a:lnTo>
                <a:lnTo>
                  <a:pt x="310" y="2050"/>
                </a:lnTo>
                <a:lnTo>
                  <a:pt x="310" y="2049"/>
                </a:lnTo>
                <a:lnTo>
                  <a:pt x="310" y="2048"/>
                </a:lnTo>
                <a:lnTo>
                  <a:pt x="311" y="2047"/>
                </a:lnTo>
                <a:lnTo>
                  <a:pt x="310" y="2047"/>
                </a:lnTo>
                <a:lnTo>
                  <a:pt x="309" y="2045"/>
                </a:lnTo>
                <a:lnTo>
                  <a:pt x="309" y="2044"/>
                </a:lnTo>
                <a:lnTo>
                  <a:pt x="307" y="2044"/>
                </a:lnTo>
                <a:lnTo>
                  <a:pt x="306" y="2045"/>
                </a:lnTo>
                <a:lnTo>
                  <a:pt x="304" y="2045"/>
                </a:lnTo>
                <a:lnTo>
                  <a:pt x="304" y="2046"/>
                </a:lnTo>
                <a:lnTo>
                  <a:pt x="303" y="2045"/>
                </a:lnTo>
                <a:lnTo>
                  <a:pt x="302" y="2044"/>
                </a:lnTo>
                <a:lnTo>
                  <a:pt x="301" y="2044"/>
                </a:lnTo>
                <a:lnTo>
                  <a:pt x="301" y="2043"/>
                </a:lnTo>
                <a:lnTo>
                  <a:pt x="301" y="2042"/>
                </a:lnTo>
                <a:lnTo>
                  <a:pt x="301" y="2041"/>
                </a:lnTo>
                <a:lnTo>
                  <a:pt x="301" y="2039"/>
                </a:lnTo>
                <a:lnTo>
                  <a:pt x="302" y="2039"/>
                </a:lnTo>
                <a:lnTo>
                  <a:pt x="302" y="2038"/>
                </a:lnTo>
                <a:lnTo>
                  <a:pt x="300" y="2038"/>
                </a:lnTo>
                <a:lnTo>
                  <a:pt x="298" y="2039"/>
                </a:lnTo>
                <a:lnTo>
                  <a:pt x="298" y="2041"/>
                </a:lnTo>
                <a:lnTo>
                  <a:pt x="299" y="2042"/>
                </a:lnTo>
                <a:lnTo>
                  <a:pt x="300" y="2043"/>
                </a:lnTo>
                <a:lnTo>
                  <a:pt x="300" y="2044"/>
                </a:lnTo>
                <a:lnTo>
                  <a:pt x="301" y="2045"/>
                </a:lnTo>
                <a:lnTo>
                  <a:pt x="301" y="2046"/>
                </a:lnTo>
                <a:lnTo>
                  <a:pt x="300" y="2046"/>
                </a:lnTo>
                <a:lnTo>
                  <a:pt x="299" y="2046"/>
                </a:lnTo>
                <a:lnTo>
                  <a:pt x="298" y="2046"/>
                </a:lnTo>
                <a:lnTo>
                  <a:pt x="297" y="2046"/>
                </a:lnTo>
                <a:lnTo>
                  <a:pt x="297" y="2047"/>
                </a:lnTo>
                <a:lnTo>
                  <a:pt x="298" y="2047"/>
                </a:lnTo>
                <a:lnTo>
                  <a:pt x="299" y="2048"/>
                </a:lnTo>
                <a:lnTo>
                  <a:pt x="300" y="2048"/>
                </a:lnTo>
                <a:lnTo>
                  <a:pt x="299" y="2048"/>
                </a:lnTo>
                <a:lnTo>
                  <a:pt x="298" y="2048"/>
                </a:lnTo>
                <a:lnTo>
                  <a:pt x="297" y="2048"/>
                </a:lnTo>
                <a:lnTo>
                  <a:pt x="295" y="2048"/>
                </a:lnTo>
                <a:lnTo>
                  <a:pt x="294" y="2048"/>
                </a:lnTo>
                <a:lnTo>
                  <a:pt x="293" y="2048"/>
                </a:lnTo>
                <a:lnTo>
                  <a:pt x="292" y="2048"/>
                </a:lnTo>
                <a:lnTo>
                  <a:pt x="293" y="2047"/>
                </a:lnTo>
                <a:lnTo>
                  <a:pt x="295" y="2047"/>
                </a:lnTo>
                <a:lnTo>
                  <a:pt x="294" y="2047"/>
                </a:lnTo>
                <a:lnTo>
                  <a:pt x="293" y="2047"/>
                </a:lnTo>
                <a:lnTo>
                  <a:pt x="293" y="2046"/>
                </a:lnTo>
                <a:lnTo>
                  <a:pt x="293" y="2045"/>
                </a:lnTo>
                <a:lnTo>
                  <a:pt x="292" y="2045"/>
                </a:lnTo>
                <a:lnTo>
                  <a:pt x="292" y="2046"/>
                </a:lnTo>
                <a:lnTo>
                  <a:pt x="291" y="2046"/>
                </a:lnTo>
                <a:lnTo>
                  <a:pt x="291" y="2047"/>
                </a:lnTo>
                <a:lnTo>
                  <a:pt x="290" y="2047"/>
                </a:lnTo>
                <a:lnTo>
                  <a:pt x="289" y="2047"/>
                </a:lnTo>
                <a:lnTo>
                  <a:pt x="288" y="2046"/>
                </a:lnTo>
                <a:lnTo>
                  <a:pt x="289" y="2046"/>
                </a:lnTo>
                <a:lnTo>
                  <a:pt x="289" y="2045"/>
                </a:lnTo>
                <a:lnTo>
                  <a:pt x="288" y="2045"/>
                </a:lnTo>
                <a:lnTo>
                  <a:pt x="288" y="2046"/>
                </a:lnTo>
                <a:lnTo>
                  <a:pt x="286" y="2046"/>
                </a:lnTo>
                <a:lnTo>
                  <a:pt x="286" y="2047"/>
                </a:lnTo>
                <a:lnTo>
                  <a:pt x="284" y="2048"/>
                </a:lnTo>
                <a:lnTo>
                  <a:pt x="284" y="2049"/>
                </a:lnTo>
                <a:lnTo>
                  <a:pt x="288" y="2047"/>
                </a:lnTo>
                <a:lnTo>
                  <a:pt x="290" y="2048"/>
                </a:lnTo>
                <a:lnTo>
                  <a:pt x="288" y="2049"/>
                </a:lnTo>
                <a:lnTo>
                  <a:pt x="287" y="2050"/>
                </a:lnTo>
                <a:lnTo>
                  <a:pt x="288" y="2050"/>
                </a:lnTo>
                <a:lnTo>
                  <a:pt x="289" y="2050"/>
                </a:lnTo>
                <a:lnTo>
                  <a:pt x="293" y="2049"/>
                </a:lnTo>
                <a:lnTo>
                  <a:pt x="294" y="2049"/>
                </a:lnTo>
                <a:lnTo>
                  <a:pt x="296" y="2049"/>
                </a:lnTo>
                <a:lnTo>
                  <a:pt x="297" y="2049"/>
                </a:lnTo>
                <a:lnTo>
                  <a:pt x="298" y="2049"/>
                </a:lnTo>
                <a:lnTo>
                  <a:pt x="299" y="2049"/>
                </a:lnTo>
                <a:lnTo>
                  <a:pt x="300" y="2048"/>
                </a:lnTo>
                <a:lnTo>
                  <a:pt x="301" y="2048"/>
                </a:lnTo>
                <a:lnTo>
                  <a:pt x="303" y="2049"/>
                </a:lnTo>
                <a:lnTo>
                  <a:pt x="305" y="2050"/>
                </a:lnTo>
                <a:lnTo>
                  <a:pt x="306" y="2051"/>
                </a:lnTo>
                <a:lnTo>
                  <a:pt x="306" y="2052"/>
                </a:lnTo>
                <a:lnTo>
                  <a:pt x="305" y="2052"/>
                </a:lnTo>
                <a:lnTo>
                  <a:pt x="304" y="2052"/>
                </a:lnTo>
                <a:lnTo>
                  <a:pt x="303" y="2053"/>
                </a:lnTo>
                <a:lnTo>
                  <a:pt x="301" y="2054"/>
                </a:lnTo>
                <a:lnTo>
                  <a:pt x="302" y="2055"/>
                </a:lnTo>
                <a:lnTo>
                  <a:pt x="301" y="2055"/>
                </a:lnTo>
                <a:lnTo>
                  <a:pt x="300" y="2055"/>
                </a:lnTo>
                <a:lnTo>
                  <a:pt x="300" y="2054"/>
                </a:lnTo>
                <a:lnTo>
                  <a:pt x="299" y="2053"/>
                </a:lnTo>
                <a:lnTo>
                  <a:pt x="297" y="2053"/>
                </a:lnTo>
                <a:lnTo>
                  <a:pt x="295" y="2054"/>
                </a:lnTo>
                <a:lnTo>
                  <a:pt x="290" y="2054"/>
                </a:lnTo>
                <a:lnTo>
                  <a:pt x="289" y="2054"/>
                </a:lnTo>
                <a:lnTo>
                  <a:pt x="288" y="2052"/>
                </a:lnTo>
                <a:lnTo>
                  <a:pt x="287" y="2052"/>
                </a:lnTo>
                <a:lnTo>
                  <a:pt x="286" y="2052"/>
                </a:lnTo>
                <a:lnTo>
                  <a:pt x="286" y="2053"/>
                </a:lnTo>
                <a:lnTo>
                  <a:pt x="284" y="2052"/>
                </a:lnTo>
                <a:lnTo>
                  <a:pt x="283" y="2051"/>
                </a:lnTo>
                <a:lnTo>
                  <a:pt x="284" y="2050"/>
                </a:lnTo>
                <a:lnTo>
                  <a:pt x="283" y="2050"/>
                </a:lnTo>
                <a:lnTo>
                  <a:pt x="281" y="2051"/>
                </a:lnTo>
                <a:lnTo>
                  <a:pt x="279" y="2050"/>
                </a:lnTo>
                <a:lnTo>
                  <a:pt x="280" y="2049"/>
                </a:lnTo>
                <a:lnTo>
                  <a:pt x="281" y="2048"/>
                </a:lnTo>
                <a:lnTo>
                  <a:pt x="280" y="2048"/>
                </a:lnTo>
                <a:lnTo>
                  <a:pt x="280" y="2047"/>
                </a:lnTo>
                <a:lnTo>
                  <a:pt x="281" y="2047"/>
                </a:lnTo>
                <a:lnTo>
                  <a:pt x="282" y="2046"/>
                </a:lnTo>
                <a:lnTo>
                  <a:pt x="283" y="2046"/>
                </a:lnTo>
                <a:lnTo>
                  <a:pt x="282" y="2046"/>
                </a:lnTo>
                <a:lnTo>
                  <a:pt x="281" y="2046"/>
                </a:lnTo>
                <a:lnTo>
                  <a:pt x="280" y="2046"/>
                </a:lnTo>
                <a:lnTo>
                  <a:pt x="280" y="2045"/>
                </a:lnTo>
                <a:lnTo>
                  <a:pt x="281" y="2044"/>
                </a:lnTo>
                <a:lnTo>
                  <a:pt x="281" y="2043"/>
                </a:lnTo>
                <a:lnTo>
                  <a:pt x="282" y="2042"/>
                </a:lnTo>
                <a:lnTo>
                  <a:pt x="283" y="2041"/>
                </a:lnTo>
                <a:lnTo>
                  <a:pt x="284" y="2041"/>
                </a:lnTo>
                <a:lnTo>
                  <a:pt x="285" y="2041"/>
                </a:lnTo>
                <a:lnTo>
                  <a:pt x="286" y="2041"/>
                </a:lnTo>
                <a:lnTo>
                  <a:pt x="287" y="2039"/>
                </a:lnTo>
                <a:lnTo>
                  <a:pt x="288" y="2039"/>
                </a:lnTo>
                <a:lnTo>
                  <a:pt x="289" y="2038"/>
                </a:lnTo>
                <a:lnTo>
                  <a:pt x="290" y="2038"/>
                </a:lnTo>
                <a:lnTo>
                  <a:pt x="290" y="2037"/>
                </a:lnTo>
                <a:lnTo>
                  <a:pt x="291" y="2037"/>
                </a:lnTo>
                <a:lnTo>
                  <a:pt x="292" y="2037"/>
                </a:lnTo>
                <a:lnTo>
                  <a:pt x="292" y="2036"/>
                </a:lnTo>
                <a:lnTo>
                  <a:pt x="291" y="2036"/>
                </a:lnTo>
                <a:lnTo>
                  <a:pt x="289" y="2036"/>
                </a:lnTo>
                <a:lnTo>
                  <a:pt x="288" y="2036"/>
                </a:lnTo>
                <a:lnTo>
                  <a:pt x="286" y="2036"/>
                </a:lnTo>
                <a:lnTo>
                  <a:pt x="285" y="2036"/>
                </a:lnTo>
                <a:lnTo>
                  <a:pt x="284" y="2036"/>
                </a:lnTo>
                <a:lnTo>
                  <a:pt x="284" y="2035"/>
                </a:lnTo>
                <a:lnTo>
                  <a:pt x="284" y="2034"/>
                </a:lnTo>
                <a:lnTo>
                  <a:pt x="286" y="2034"/>
                </a:lnTo>
                <a:lnTo>
                  <a:pt x="287" y="2034"/>
                </a:lnTo>
                <a:lnTo>
                  <a:pt x="286" y="2033"/>
                </a:lnTo>
                <a:lnTo>
                  <a:pt x="287" y="2032"/>
                </a:lnTo>
                <a:lnTo>
                  <a:pt x="286" y="2030"/>
                </a:lnTo>
                <a:lnTo>
                  <a:pt x="286" y="2029"/>
                </a:lnTo>
                <a:lnTo>
                  <a:pt x="285" y="2029"/>
                </a:lnTo>
                <a:lnTo>
                  <a:pt x="284" y="2030"/>
                </a:lnTo>
                <a:lnTo>
                  <a:pt x="283" y="2030"/>
                </a:lnTo>
                <a:lnTo>
                  <a:pt x="284" y="2028"/>
                </a:lnTo>
                <a:lnTo>
                  <a:pt x="283" y="2028"/>
                </a:lnTo>
                <a:lnTo>
                  <a:pt x="284" y="2027"/>
                </a:lnTo>
                <a:lnTo>
                  <a:pt x="285" y="2026"/>
                </a:lnTo>
                <a:lnTo>
                  <a:pt x="287" y="2025"/>
                </a:lnTo>
                <a:lnTo>
                  <a:pt x="288" y="2025"/>
                </a:lnTo>
                <a:lnTo>
                  <a:pt x="288" y="2024"/>
                </a:lnTo>
                <a:lnTo>
                  <a:pt x="290" y="2021"/>
                </a:lnTo>
                <a:lnTo>
                  <a:pt x="292" y="2020"/>
                </a:lnTo>
                <a:lnTo>
                  <a:pt x="291" y="2019"/>
                </a:lnTo>
                <a:lnTo>
                  <a:pt x="290" y="2019"/>
                </a:lnTo>
                <a:lnTo>
                  <a:pt x="289" y="2020"/>
                </a:lnTo>
                <a:lnTo>
                  <a:pt x="288" y="2021"/>
                </a:lnTo>
                <a:lnTo>
                  <a:pt x="287" y="2021"/>
                </a:lnTo>
                <a:lnTo>
                  <a:pt x="285" y="2023"/>
                </a:lnTo>
                <a:lnTo>
                  <a:pt x="284" y="2024"/>
                </a:lnTo>
                <a:lnTo>
                  <a:pt x="285" y="2024"/>
                </a:lnTo>
                <a:lnTo>
                  <a:pt x="286" y="2024"/>
                </a:lnTo>
                <a:lnTo>
                  <a:pt x="286" y="2023"/>
                </a:lnTo>
                <a:lnTo>
                  <a:pt x="288" y="2022"/>
                </a:lnTo>
                <a:lnTo>
                  <a:pt x="288" y="2023"/>
                </a:lnTo>
                <a:lnTo>
                  <a:pt x="287" y="2023"/>
                </a:lnTo>
                <a:lnTo>
                  <a:pt x="287" y="2024"/>
                </a:lnTo>
                <a:lnTo>
                  <a:pt x="286" y="2024"/>
                </a:lnTo>
                <a:lnTo>
                  <a:pt x="286" y="2025"/>
                </a:lnTo>
                <a:lnTo>
                  <a:pt x="285" y="2025"/>
                </a:lnTo>
                <a:lnTo>
                  <a:pt x="284" y="2026"/>
                </a:lnTo>
                <a:lnTo>
                  <a:pt x="283" y="2026"/>
                </a:lnTo>
                <a:lnTo>
                  <a:pt x="282" y="2027"/>
                </a:lnTo>
                <a:lnTo>
                  <a:pt x="281" y="2027"/>
                </a:lnTo>
                <a:lnTo>
                  <a:pt x="280" y="2026"/>
                </a:lnTo>
                <a:lnTo>
                  <a:pt x="279" y="2026"/>
                </a:lnTo>
                <a:lnTo>
                  <a:pt x="277" y="2028"/>
                </a:lnTo>
                <a:lnTo>
                  <a:pt x="277" y="2027"/>
                </a:lnTo>
                <a:lnTo>
                  <a:pt x="276" y="2026"/>
                </a:lnTo>
                <a:lnTo>
                  <a:pt x="276" y="2024"/>
                </a:lnTo>
                <a:lnTo>
                  <a:pt x="279" y="2022"/>
                </a:lnTo>
                <a:lnTo>
                  <a:pt x="279" y="2021"/>
                </a:lnTo>
                <a:lnTo>
                  <a:pt x="280" y="2019"/>
                </a:lnTo>
                <a:lnTo>
                  <a:pt x="281" y="2018"/>
                </a:lnTo>
                <a:lnTo>
                  <a:pt x="282" y="2017"/>
                </a:lnTo>
                <a:lnTo>
                  <a:pt x="281" y="2016"/>
                </a:lnTo>
                <a:lnTo>
                  <a:pt x="281" y="2017"/>
                </a:lnTo>
                <a:lnTo>
                  <a:pt x="280" y="2017"/>
                </a:lnTo>
                <a:lnTo>
                  <a:pt x="278" y="2019"/>
                </a:lnTo>
                <a:lnTo>
                  <a:pt x="278" y="2021"/>
                </a:lnTo>
                <a:lnTo>
                  <a:pt x="277" y="2022"/>
                </a:lnTo>
                <a:lnTo>
                  <a:pt x="275" y="2023"/>
                </a:lnTo>
                <a:lnTo>
                  <a:pt x="274" y="2023"/>
                </a:lnTo>
                <a:lnTo>
                  <a:pt x="274" y="2020"/>
                </a:lnTo>
                <a:lnTo>
                  <a:pt x="273" y="2018"/>
                </a:lnTo>
                <a:lnTo>
                  <a:pt x="273" y="2017"/>
                </a:lnTo>
                <a:lnTo>
                  <a:pt x="273" y="2016"/>
                </a:lnTo>
                <a:lnTo>
                  <a:pt x="276" y="2015"/>
                </a:lnTo>
                <a:lnTo>
                  <a:pt x="278" y="2014"/>
                </a:lnTo>
                <a:lnTo>
                  <a:pt x="278" y="2013"/>
                </a:lnTo>
                <a:lnTo>
                  <a:pt x="278" y="2012"/>
                </a:lnTo>
                <a:lnTo>
                  <a:pt x="279" y="2012"/>
                </a:lnTo>
                <a:lnTo>
                  <a:pt x="279" y="2011"/>
                </a:lnTo>
                <a:lnTo>
                  <a:pt x="277" y="2011"/>
                </a:lnTo>
                <a:lnTo>
                  <a:pt x="278" y="2010"/>
                </a:lnTo>
                <a:lnTo>
                  <a:pt x="279" y="2008"/>
                </a:lnTo>
                <a:lnTo>
                  <a:pt x="280" y="2007"/>
                </a:lnTo>
                <a:lnTo>
                  <a:pt x="283" y="2006"/>
                </a:lnTo>
                <a:lnTo>
                  <a:pt x="286" y="2007"/>
                </a:lnTo>
                <a:lnTo>
                  <a:pt x="287" y="2007"/>
                </a:lnTo>
                <a:lnTo>
                  <a:pt x="287" y="2006"/>
                </a:lnTo>
                <a:lnTo>
                  <a:pt x="286" y="2006"/>
                </a:lnTo>
                <a:lnTo>
                  <a:pt x="285" y="2006"/>
                </a:lnTo>
                <a:lnTo>
                  <a:pt x="284" y="2005"/>
                </a:lnTo>
                <a:lnTo>
                  <a:pt x="283" y="2005"/>
                </a:lnTo>
                <a:lnTo>
                  <a:pt x="281" y="2005"/>
                </a:lnTo>
                <a:lnTo>
                  <a:pt x="280" y="2006"/>
                </a:lnTo>
                <a:lnTo>
                  <a:pt x="278" y="2007"/>
                </a:lnTo>
                <a:lnTo>
                  <a:pt x="278" y="2006"/>
                </a:lnTo>
                <a:lnTo>
                  <a:pt x="277" y="2005"/>
                </a:lnTo>
                <a:lnTo>
                  <a:pt x="276" y="2006"/>
                </a:lnTo>
                <a:lnTo>
                  <a:pt x="276" y="2007"/>
                </a:lnTo>
                <a:lnTo>
                  <a:pt x="275" y="2012"/>
                </a:lnTo>
                <a:lnTo>
                  <a:pt x="275" y="2013"/>
                </a:lnTo>
                <a:lnTo>
                  <a:pt x="273" y="2014"/>
                </a:lnTo>
                <a:lnTo>
                  <a:pt x="273" y="2013"/>
                </a:lnTo>
                <a:lnTo>
                  <a:pt x="273" y="2012"/>
                </a:lnTo>
                <a:lnTo>
                  <a:pt x="271" y="2012"/>
                </a:lnTo>
                <a:lnTo>
                  <a:pt x="271" y="2013"/>
                </a:lnTo>
                <a:lnTo>
                  <a:pt x="270" y="2013"/>
                </a:lnTo>
                <a:lnTo>
                  <a:pt x="270" y="2014"/>
                </a:lnTo>
                <a:lnTo>
                  <a:pt x="271" y="2015"/>
                </a:lnTo>
                <a:lnTo>
                  <a:pt x="270" y="2015"/>
                </a:lnTo>
                <a:lnTo>
                  <a:pt x="269" y="2017"/>
                </a:lnTo>
                <a:lnTo>
                  <a:pt x="268" y="2017"/>
                </a:lnTo>
                <a:lnTo>
                  <a:pt x="266" y="2017"/>
                </a:lnTo>
                <a:lnTo>
                  <a:pt x="266" y="2016"/>
                </a:lnTo>
                <a:lnTo>
                  <a:pt x="266" y="2015"/>
                </a:lnTo>
                <a:lnTo>
                  <a:pt x="265" y="2016"/>
                </a:lnTo>
                <a:lnTo>
                  <a:pt x="265" y="2015"/>
                </a:lnTo>
                <a:lnTo>
                  <a:pt x="264" y="2015"/>
                </a:lnTo>
                <a:lnTo>
                  <a:pt x="264" y="2016"/>
                </a:lnTo>
                <a:lnTo>
                  <a:pt x="263" y="2016"/>
                </a:lnTo>
                <a:lnTo>
                  <a:pt x="260" y="2017"/>
                </a:lnTo>
                <a:lnTo>
                  <a:pt x="261" y="2016"/>
                </a:lnTo>
                <a:lnTo>
                  <a:pt x="260" y="2016"/>
                </a:lnTo>
                <a:lnTo>
                  <a:pt x="258" y="2014"/>
                </a:lnTo>
                <a:lnTo>
                  <a:pt x="259" y="2013"/>
                </a:lnTo>
                <a:lnTo>
                  <a:pt x="260" y="2012"/>
                </a:lnTo>
                <a:lnTo>
                  <a:pt x="260" y="2011"/>
                </a:lnTo>
                <a:lnTo>
                  <a:pt x="258" y="2012"/>
                </a:lnTo>
                <a:lnTo>
                  <a:pt x="258" y="2010"/>
                </a:lnTo>
                <a:lnTo>
                  <a:pt x="259" y="2010"/>
                </a:lnTo>
                <a:lnTo>
                  <a:pt x="260" y="2010"/>
                </a:lnTo>
                <a:lnTo>
                  <a:pt x="261" y="2008"/>
                </a:lnTo>
                <a:lnTo>
                  <a:pt x="262" y="2008"/>
                </a:lnTo>
                <a:lnTo>
                  <a:pt x="261" y="2008"/>
                </a:lnTo>
                <a:lnTo>
                  <a:pt x="260" y="2008"/>
                </a:lnTo>
                <a:lnTo>
                  <a:pt x="258" y="2010"/>
                </a:lnTo>
                <a:lnTo>
                  <a:pt x="257" y="2011"/>
                </a:lnTo>
                <a:lnTo>
                  <a:pt x="255" y="2013"/>
                </a:lnTo>
                <a:lnTo>
                  <a:pt x="255" y="2012"/>
                </a:lnTo>
                <a:lnTo>
                  <a:pt x="254" y="2011"/>
                </a:lnTo>
                <a:lnTo>
                  <a:pt x="255" y="2010"/>
                </a:lnTo>
                <a:lnTo>
                  <a:pt x="257" y="2006"/>
                </a:lnTo>
                <a:lnTo>
                  <a:pt x="258" y="2006"/>
                </a:lnTo>
                <a:lnTo>
                  <a:pt x="260" y="2006"/>
                </a:lnTo>
                <a:lnTo>
                  <a:pt x="262" y="2006"/>
                </a:lnTo>
                <a:lnTo>
                  <a:pt x="263" y="2006"/>
                </a:lnTo>
                <a:lnTo>
                  <a:pt x="265" y="2006"/>
                </a:lnTo>
                <a:lnTo>
                  <a:pt x="267" y="2006"/>
                </a:lnTo>
                <a:lnTo>
                  <a:pt x="266" y="2005"/>
                </a:lnTo>
                <a:lnTo>
                  <a:pt x="264" y="2005"/>
                </a:lnTo>
                <a:lnTo>
                  <a:pt x="264" y="2004"/>
                </a:lnTo>
                <a:lnTo>
                  <a:pt x="263" y="2004"/>
                </a:lnTo>
                <a:lnTo>
                  <a:pt x="262" y="2005"/>
                </a:lnTo>
                <a:lnTo>
                  <a:pt x="261" y="2005"/>
                </a:lnTo>
                <a:lnTo>
                  <a:pt x="260" y="2005"/>
                </a:lnTo>
                <a:lnTo>
                  <a:pt x="260" y="2004"/>
                </a:lnTo>
                <a:lnTo>
                  <a:pt x="262" y="2002"/>
                </a:lnTo>
                <a:lnTo>
                  <a:pt x="263" y="2001"/>
                </a:lnTo>
                <a:lnTo>
                  <a:pt x="263" y="2000"/>
                </a:lnTo>
                <a:lnTo>
                  <a:pt x="264" y="2000"/>
                </a:lnTo>
                <a:lnTo>
                  <a:pt x="265" y="2001"/>
                </a:lnTo>
                <a:lnTo>
                  <a:pt x="266" y="2001"/>
                </a:lnTo>
                <a:lnTo>
                  <a:pt x="267" y="2001"/>
                </a:lnTo>
                <a:lnTo>
                  <a:pt x="268" y="2001"/>
                </a:lnTo>
                <a:lnTo>
                  <a:pt x="269" y="2001"/>
                </a:lnTo>
                <a:lnTo>
                  <a:pt x="269" y="2000"/>
                </a:lnTo>
                <a:lnTo>
                  <a:pt x="269" y="1999"/>
                </a:lnTo>
                <a:lnTo>
                  <a:pt x="268" y="2000"/>
                </a:lnTo>
                <a:lnTo>
                  <a:pt x="267" y="2000"/>
                </a:lnTo>
                <a:lnTo>
                  <a:pt x="266" y="2000"/>
                </a:lnTo>
                <a:lnTo>
                  <a:pt x="265" y="1999"/>
                </a:lnTo>
                <a:lnTo>
                  <a:pt x="264" y="1999"/>
                </a:lnTo>
                <a:lnTo>
                  <a:pt x="263" y="1999"/>
                </a:lnTo>
                <a:lnTo>
                  <a:pt x="262" y="1998"/>
                </a:lnTo>
                <a:lnTo>
                  <a:pt x="260" y="1998"/>
                </a:lnTo>
                <a:lnTo>
                  <a:pt x="260" y="1997"/>
                </a:lnTo>
                <a:lnTo>
                  <a:pt x="259" y="1997"/>
                </a:lnTo>
                <a:lnTo>
                  <a:pt x="260" y="1995"/>
                </a:lnTo>
                <a:lnTo>
                  <a:pt x="258" y="1996"/>
                </a:lnTo>
                <a:lnTo>
                  <a:pt x="255" y="1996"/>
                </a:lnTo>
                <a:lnTo>
                  <a:pt x="255" y="1995"/>
                </a:lnTo>
                <a:lnTo>
                  <a:pt x="257" y="1993"/>
                </a:lnTo>
                <a:lnTo>
                  <a:pt x="258" y="1992"/>
                </a:lnTo>
                <a:lnTo>
                  <a:pt x="257" y="1992"/>
                </a:lnTo>
                <a:lnTo>
                  <a:pt x="256" y="1992"/>
                </a:lnTo>
                <a:lnTo>
                  <a:pt x="256" y="1993"/>
                </a:lnTo>
                <a:lnTo>
                  <a:pt x="255" y="1992"/>
                </a:lnTo>
                <a:lnTo>
                  <a:pt x="254" y="1994"/>
                </a:lnTo>
                <a:lnTo>
                  <a:pt x="253" y="1994"/>
                </a:lnTo>
                <a:lnTo>
                  <a:pt x="253" y="1995"/>
                </a:lnTo>
                <a:lnTo>
                  <a:pt x="252" y="1995"/>
                </a:lnTo>
                <a:lnTo>
                  <a:pt x="249" y="1996"/>
                </a:lnTo>
                <a:lnTo>
                  <a:pt x="249" y="1995"/>
                </a:lnTo>
                <a:lnTo>
                  <a:pt x="248" y="1996"/>
                </a:lnTo>
                <a:lnTo>
                  <a:pt x="247" y="1996"/>
                </a:lnTo>
                <a:lnTo>
                  <a:pt x="247" y="1994"/>
                </a:lnTo>
                <a:lnTo>
                  <a:pt x="248" y="1994"/>
                </a:lnTo>
                <a:lnTo>
                  <a:pt x="249" y="1993"/>
                </a:lnTo>
                <a:lnTo>
                  <a:pt x="248" y="1993"/>
                </a:lnTo>
                <a:lnTo>
                  <a:pt x="247" y="1993"/>
                </a:lnTo>
                <a:lnTo>
                  <a:pt x="246" y="1993"/>
                </a:lnTo>
                <a:lnTo>
                  <a:pt x="245" y="1995"/>
                </a:lnTo>
                <a:lnTo>
                  <a:pt x="243" y="1996"/>
                </a:lnTo>
                <a:lnTo>
                  <a:pt x="242" y="1995"/>
                </a:lnTo>
                <a:lnTo>
                  <a:pt x="243" y="1995"/>
                </a:lnTo>
                <a:lnTo>
                  <a:pt x="244" y="1993"/>
                </a:lnTo>
                <a:lnTo>
                  <a:pt x="242" y="1993"/>
                </a:lnTo>
                <a:lnTo>
                  <a:pt x="242" y="1992"/>
                </a:lnTo>
                <a:lnTo>
                  <a:pt x="241" y="1992"/>
                </a:lnTo>
                <a:lnTo>
                  <a:pt x="240" y="1993"/>
                </a:lnTo>
                <a:lnTo>
                  <a:pt x="239" y="1993"/>
                </a:lnTo>
                <a:lnTo>
                  <a:pt x="239" y="1992"/>
                </a:lnTo>
                <a:lnTo>
                  <a:pt x="241" y="1992"/>
                </a:lnTo>
                <a:lnTo>
                  <a:pt x="241" y="1991"/>
                </a:lnTo>
                <a:lnTo>
                  <a:pt x="242" y="1991"/>
                </a:lnTo>
                <a:lnTo>
                  <a:pt x="247" y="1990"/>
                </a:lnTo>
                <a:lnTo>
                  <a:pt x="248" y="1989"/>
                </a:lnTo>
                <a:lnTo>
                  <a:pt x="250" y="1989"/>
                </a:lnTo>
                <a:lnTo>
                  <a:pt x="251" y="1989"/>
                </a:lnTo>
                <a:lnTo>
                  <a:pt x="252" y="1989"/>
                </a:lnTo>
                <a:lnTo>
                  <a:pt x="252" y="1990"/>
                </a:lnTo>
                <a:lnTo>
                  <a:pt x="253" y="1990"/>
                </a:lnTo>
                <a:lnTo>
                  <a:pt x="254" y="1990"/>
                </a:lnTo>
                <a:lnTo>
                  <a:pt x="256" y="1988"/>
                </a:lnTo>
                <a:lnTo>
                  <a:pt x="257" y="1988"/>
                </a:lnTo>
                <a:lnTo>
                  <a:pt x="258" y="1988"/>
                </a:lnTo>
                <a:lnTo>
                  <a:pt x="260" y="1986"/>
                </a:lnTo>
                <a:lnTo>
                  <a:pt x="262" y="1986"/>
                </a:lnTo>
                <a:lnTo>
                  <a:pt x="263" y="1986"/>
                </a:lnTo>
                <a:lnTo>
                  <a:pt x="266" y="1986"/>
                </a:lnTo>
                <a:lnTo>
                  <a:pt x="267" y="1986"/>
                </a:lnTo>
                <a:lnTo>
                  <a:pt x="270" y="1986"/>
                </a:lnTo>
                <a:lnTo>
                  <a:pt x="274" y="1986"/>
                </a:lnTo>
                <a:lnTo>
                  <a:pt x="275" y="1986"/>
                </a:lnTo>
                <a:lnTo>
                  <a:pt x="276" y="1986"/>
                </a:lnTo>
                <a:lnTo>
                  <a:pt x="276" y="1985"/>
                </a:lnTo>
                <a:lnTo>
                  <a:pt x="275" y="1985"/>
                </a:lnTo>
                <a:lnTo>
                  <a:pt x="273" y="1985"/>
                </a:lnTo>
                <a:lnTo>
                  <a:pt x="270" y="1985"/>
                </a:lnTo>
                <a:lnTo>
                  <a:pt x="268" y="1984"/>
                </a:lnTo>
                <a:lnTo>
                  <a:pt x="266" y="1985"/>
                </a:lnTo>
                <a:lnTo>
                  <a:pt x="265" y="1985"/>
                </a:lnTo>
                <a:lnTo>
                  <a:pt x="265" y="1984"/>
                </a:lnTo>
                <a:lnTo>
                  <a:pt x="266" y="1984"/>
                </a:lnTo>
                <a:lnTo>
                  <a:pt x="267" y="1984"/>
                </a:lnTo>
                <a:lnTo>
                  <a:pt x="270" y="1983"/>
                </a:lnTo>
                <a:lnTo>
                  <a:pt x="271" y="1983"/>
                </a:lnTo>
                <a:lnTo>
                  <a:pt x="273" y="1982"/>
                </a:lnTo>
                <a:lnTo>
                  <a:pt x="273" y="1981"/>
                </a:lnTo>
                <a:lnTo>
                  <a:pt x="273" y="1980"/>
                </a:lnTo>
                <a:lnTo>
                  <a:pt x="270" y="1980"/>
                </a:lnTo>
                <a:lnTo>
                  <a:pt x="268" y="1981"/>
                </a:lnTo>
                <a:lnTo>
                  <a:pt x="263" y="1983"/>
                </a:lnTo>
                <a:lnTo>
                  <a:pt x="261" y="1984"/>
                </a:lnTo>
                <a:lnTo>
                  <a:pt x="259" y="1984"/>
                </a:lnTo>
                <a:lnTo>
                  <a:pt x="258" y="1984"/>
                </a:lnTo>
                <a:lnTo>
                  <a:pt x="255" y="1986"/>
                </a:lnTo>
                <a:lnTo>
                  <a:pt x="252" y="1987"/>
                </a:lnTo>
                <a:lnTo>
                  <a:pt x="251" y="1987"/>
                </a:lnTo>
                <a:lnTo>
                  <a:pt x="250" y="1987"/>
                </a:lnTo>
                <a:lnTo>
                  <a:pt x="246" y="1987"/>
                </a:lnTo>
                <a:lnTo>
                  <a:pt x="246" y="1988"/>
                </a:lnTo>
                <a:lnTo>
                  <a:pt x="245" y="1988"/>
                </a:lnTo>
                <a:lnTo>
                  <a:pt x="242" y="1988"/>
                </a:lnTo>
                <a:lnTo>
                  <a:pt x="242" y="1987"/>
                </a:lnTo>
                <a:lnTo>
                  <a:pt x="243" y="1986"/>
                </a:lnTo>
                <a:lnTo>
                  <a:pt x="239" y="1985"/>
                </a:lnTo>
                <a:lnTo>
                  <a:pt x="238" y="1985"/>
                </a:lnTo>
                <a:lnTo>
                  <a:pt x="238" y="1984"/>
                </a:lnTo>
                <a:lnTo>
                  <a:pt x="239" y="1983"/>
                </a:lnTo>
                <a:lnTo>
                  <a:pt x="239" y="1982"/>
                </a:lnTo>
                <a:lnTo>
                  <a:pt x="240" y="1982"/>
                </a:lnTo>
                <a:lnTo>
                  <a:pt x="245" y="1982"/>
                </a:lnTo>
                <a:lnTo>
                  <a:pt x="248" y="1982"/>
                </a:lnTo>
                <a:lnTo>
                  <a:pt x="248" y="1981"/>
                </a:lnTo>
                <a:lnTo>
                  <a:pt x="239" y="1981"/>
                </a:lnTo>
                <a:lnTo>
                  <a:pt x="239" y="1980"/>
                </a:lnTo>
                <a:lnTo>
                  <a:pt x="239" y="1979"/>
                </a:lnTo>
                <a:lnTo>
                  <a:pt x="238" y="1979"/>
                </a:lnTo>
                <a:lnTo>
                  <a:pt x="238" y="1980"/>
                </a:lnTo>
                <a:lnTo>
                  <a:pt x="237" y="1980"/>
                </a:lnTo>
                <a:lnTo>
                  <a:pt x="234" y="1979"/>
                </a:lnTo>
                <a:lnTo>
                  <a:pt x="233" y="1979"/>
                </a:lnTo>
                <a:lnTo>
                  <a:pt x="232" y="1979"/>
                </a:lnTo>
                <a:lnTo>
                  <a:pt x="232" y="1977"/>
                </a:lnTo>
                <a:lnTo>
                  <a:pt x="232" y="1976"/>
                </a:lnTo>
                <a:lnTo>
                  <a:pt x="232" y="1975"/>
                </a:lnTo>
                <a:lnTo>
                  <a:pt x="233" y="1975"/>
                </a:lnTo>
                <a:lnTo>
                  <a:pt x="232" y="1974"/>
                </a:lnTo>
                <a:lnTo>
                  <a:pt x="233" y="1974"/>
                </a:lnTo>
                <a:lnTo>
                  <a:pt x="233" y="1973"/>
                </a:lnTo>
                <a:lnTo>
                  <a:pt x="234" y="1973"/>
                </a:lnTo>
                <a:lnTo>
                  <a:pt x="237" y="1974"/>
                </a:lnTo>
                <a:lnTo>
                  <a:pt x="238" y="1974"/>
                </a:lnTo>
                <a:lnTo>
                  <a:pt x="239" y="1974"/>
                </a:lnTo>
                <a:lnTo>
                  <a:pt x="240" y="1974"/>
                </a:lnTo>
                <a:lnTo>
                  <a:pt x="243" y="1975"/>
                </a:lnTo>
                <a:lnTo>
                  <a:pt x="244" y="1976"/>
                </a:lnTo>
                <a:lnTo>
                  <a:pt x="245" y="1975"/>
                </a:lnTo>
                <a:lnTo>
                  <a:pt x="245" y="1976"/>
                </a:lnTo>
                <a:lnTo>
                  <a:pt x="246" y="1976"/>
                </a:lnTo>
                <a:lnTo>
                  <a:pt x="246" y="1977"/>
                </a:lnTo>
                <a:lnTo>
                  <a:pt x="247" y="1977"/>
                </a:lnTo>
                <a:lnTo>
                  <a:pt x="252" y="1976"/>
                </a:lnTo>
                <a:lnTo>
                  <a:pt x="257" y="1976"/>
                </a:lnTo>
                <a:lnTo>
                  <a:pt x="258" y="1976"/>
                </a:lnTo>
                <a:lnTo>
                  <a:pt x="258" y="1975"/>
                </a:lnTo>
                <a:lnTo>
                  <a:pt x="259" y="1974"/>
                </a:lnTo>
                <a:lnTo>
                  <a:pt x="261" y="1975"/>
                </a:lnTo>
                <a:lnTo>
                  <a:pt x="262" y="1974"/>
                </a:lnTo>
                <a:lnTo>
                  <a:pt x="262" y="1973"/>
                </a:lnTo>
                <a:lnTo>
                  <a:pt x="259" y="1972"/>
                </a:lnTo>
                <a:lnTo>
                  <a:pt x="258" y="1973"/>
                </a:lnTo>
                <a:lnTo>
                  <a:pt x="258" y="1974"/>
                </a:lnTo>
                <a:lnTo>
                  <a:pt x="257" y="1974"/>
                </a:lnTo>
                <a:lnTo>
                  <a:pt x="255" y="1974"/>
                </a:lnTo>
                <a:lnTo>
                  <a:pt x="250" y="1974"/>
                </a:lnTo>
                <a:lnTo>
                  <a:pt x="248" y="1974"/>
                </a:lnTo>
                <a:lnTo>
                  <a:pt x="245" y="1974"/>
                </a:lnTo>
                <a:lnTo>
                  <a:pt x="244" y="1973"/>
                </a:lnTo>
                <a:lnTo>
                  <a:pt x="245" y="1973"/>
                </a:lnTo>
                <a:lnTo>
                  <a:pt x="246" y="1973"/>
                </a:lnTo>
                <a:lnTo>
                  <a:pt x="248" y="1972"/>
                </a:lnTo>
                <a:lnTo>
                  <a:pt x="247" y="1972"/>
                </a:lnTo>
                <a:lnTo>
                  <a:pt x="248" y="1971"/>
                </a:lnTo>
                <a:lnTo>
                  <a:pt x="247" y="1971"/>
                </a:lnTo>
                <a:lnTo>
                  <a:pt x="246" y="1972"/>
                </a:lnTo>
                <a:lnTo>
                  <a:pt x="245" y="1972"/>
                </a:lnTo>
                <a:lnTo>
                  <a:pt x="244" y="1971"/>
                </a:lnTo>
                <a:lnTo>
                  <a:pt x="243" y="1973"/>
                </a:lnTo>
                <a:lnTo>
                  <a:pt x="242" y="1973"/>
                </a:lnTo>
                <a:lnTo>
                  <a:pt x="241" y="1973"/>
                </a:lnTo>
                <a:lnTo>
                  <a:pt x="241" y="1972"/>
                </a:lnTo>
                <a:lnTo>
                  <a:pt x="242" y="1972"/>
                </a:lnTo>
                <a:lnTo>
                  <a:pt x="242" y="1971"/>
                </a:lnTo>
                <a:lnTo>
                  <a:pt x="242" y="1970"/>
                </a:lnTo>
                <a:lnTo>
                  <a:pt x="242" y="1969"/>
                </a:lnTo>
                <a:lnTo>
                  <a:pt x="243" y="1968"/>
                </a:lnTo>
                <a:lnTo>
                  <a:pt x="242" y="1967"/>
                </a:lnTo>
                <a:lnTo>
                  <a:pt x="242" y="1966"/>
                </a:lnTo>
                <a:lnTo>
                  <a:pt x="243" y="1966"/>
                </a:lnTo>
                <a:lnTo>
                  <a:pt x="244" y="1965"/>
                </a:lnTo>
                <a:lnTo>
                  <a:pt x="245" y="1964"/>
                </a:lnTo>
                <a:lnTo>
                  <a:pt x="246" y="1964"/>
                </a:lnTo>
                <a:lnTo>
                  <a:pt x="247" y="1964"/>
                </a:lnTo>
                <a:lnTo>
                  <a:pt x="247" y="1965"/>
                </a:lnTo>
                <a:lnTo>
                  <a:pt x="248" y="1964"/>
                </a:lnTo>
                <a:lnTo>
                  <a:pt x="249" y="1964"/>
                </a:lnTo>
                <a:lnTo>
                  <a:pt x="250" y="1964"/>
                </a:lnTo>
                <a:lnTo>
                  <a:pt x="251" y="1964"/>
                </a:lnTo>
                <a:lnTo>
                  <a:pt x="250" y="1963"/>
                </a:lnTo>
                <a:lnTo>
                  <a:pt x="250" y="1962"/>
                </a:lnTo>
                <a:lnTo>
                  <a:pt x="250" y="1961"/>
                </a:lnTo>
                <a:lnTo>
                  <a:pt x="252" y="1960"/>
                </a:lnTo>
                <a:lnTo>
                  <a:pt x="253" y="1959"/>
                </a:lnTo>
                <a:lnTo>
                  <a:pt x="252" y="1959"/>
                </a:lnTo>
                <a:lnTo>
                  <a:pt x="250" y="1960"/>
                </a:lnTo>
                <a:lnTo>
                  <a:pt x="245" y="1963"/>
                </a:lnTo>
                <a:lnTo>
                  <a:pt x="243" y="1963"/>
                </a:lnTo>
                <a:lnTo>
                  <a:pt x="242" y="1963"/>
                </a:lnTo>
                <a:lnTo>
                  <a:pt x="240" y="1964"/>
                </a:lnTo>
                <a:lnTo>
                  <a:pt x="239" y="1964"/>
                </a:lnTo>
                <a:lnTo>
                  <a:pt x="240" y="1962"/>
                </a:lnTo>
                <a:lnTo>
                  <a:pt x="241" y="1961"/>
                </a:lnTo>
                <a:lnTo>
                  <a:pt x="241" y="1960"/>
                </a:lnTo>
                <a:lnTo>
                  <a:pt x="242" y="1960"/>
                </a:lnTo>
                <a:lnTo>
                  <a:pt x="242" y="1959"/>
                </a:lnTo>
                <a:lnTo>
                  <a:pt x="243" y="1959"/>
                </a:lnTo>
                <a:lnTo>
                  <a:pt x="242" y="1958"/>
                </a:lnTo>
                <a:lnTo>
                  <a:pt x="242" y="1957"/>
                </a:lnTo>
                <a:lnTo>
                  <a:pt x="242" y="1955"/>
                </a:lnTo>
                <a:lnTo>
                  <a:pt x="244" y="1954"/>
                </a:lnTo>
                <a:lnTo>
                  <a:pt x="245" y="1953"/>
                </a:lnTo>
                <a:lnTo>
                  <a:pt x="246" y="1954"/>
                </a:lnTo>
                <a:lnTo>
                  <a:pt x="247" y="1954"/>
                </a:lnTo>
                <a:lnTo>
                  <a:pt x="247" y="1953"/>
                </a:lnTo>
                <a:lnTo>
                  <a:pt x="248" y="1953"/>
                </a:lnTo>
                <a:lnTo>
                  <a:pt x="247" y="1953"/>
                </a:lnTo>
                <a:lnTo>
                  <a:pt x="247" y="1952"/>
                </a:lnTo>
                <a:lnTo>
                  <a:pt x="248" y="1951"/>
                </a:lnTo>
                <a:lnTo>
                  <a:pt x="250" y="1951"/>
                </a:lnTo>
                <a:lnTo>
                  <a:pt x="250" y="1950"/>
                </a:lnTo>
                <a:lnTo>
                  <a:pt x="251" y="1950"/>
                </a:lnTo>
                <a:lnTo>
                  <a:pt x="251" y="1948"/>
                </a:lnTo>
                <a:lnTo>
                  <a:pt x="253" y="1945"/>
                </a:lnTo>
                <a:lnTo>
                  <a:pt x="254" y="1944"/>
                </a:lnTo>
                <a:lnTo>
                  <a:pt x="255" y="1944"/>
                </a:lnTo>
                <a:lnTo>
                  <a:pt x="255" y="1943"/>
                </a:lnTo>
                <a:lnTo>
                  <a:pt x="256" y="1943"/>
                </a:lnTo>
                <a:lnTo>
                  <a:pt x="257" y="1943"/>
                </a:lnTo>
                <a:lnTo>
                  <a:pt x="258" y="1944"/>
                </a:lnTo>
                <a:lnTo>
                  <a:pt x="259" y="1945"/>
                </a:lnTo>
                <a:lnTo>
                  <a:pt x="259" y="1942"/>
                </a:lnTo>
                <a:lnTo>
                  <a:pt x="258" y="1941"/>
                </a:lnTo>
                <a:lnTo>
                  <a:pt x="256" y="1940"/>
                </a:lnTo>
                <a:lnTo>
                  <a:pt x="255" y="1941"/>
                </a:lnTo>
                <a:lnTo>
                  <a:pt x="250" y="1943"/>
                </a:lnTo>
                <a:lnTo>
                  <a:pt x="248" y="1944"/>
                </a:lnTo>
                <a:lnTo>
                  <a:pt x="248" y="1945"/>
                </a:lnTo>
                <a:lnTo>
                  <a:pt x="248" y="1947"/>
                </a:lnTo>
                <a:lnTo>
                  <a:pt x="247" y="1947"/>
                </a:lnTo>
                <a:lnTo>
                  <a:pt x="245" y="1949"/>
                </a:lnTo>
                <a:lnTo>
                  <a:pt x="243" y="1950"/>
                </a:lnTo>
                <a:lnTo>
                  <a:pt x="242" y="1951"/>
                </a:lnTo>
                <a:lnTo>
                  <a:pt x="241" y="1952"/>
                </a:lnTo>
                <a:lnTo>
                  <a:pt x="239" y="1954"/>
                </a:lnTo>
                <a:lnTo>
                  <a:pt x="239" y="1955"/>
                </a:lnTo>
                <a:lnTo>
                  <a:pt x="239" y="1957"/>
                </a:lnTo>
                <a:lnTo>
                  <a:pt x="239" y="1958"/>
                </a:lnTo>
                <a:lnTo>
                  <a:pt x="239" y="1959"/>
                </a:lnTo>
                <a:lnTo>
                  <a:pt x="239" y="1960"/>
                </a:lnTo>
                <a:lnTo>
                  <a:pt x="238" y="1960"/>
                </a:lnTo>
                <a:lnTo>
                  <a:pt x="238" y="1961"/>
                </a:lnTo>
                <a:lnTo>
                  <a:pt x="238" y="1962"/>
                </a:lnTo>
                <a:lnTo>
                  <a:pt x="237" y="1963"/>
                </a:lnTo>
                <a:lnTo>
                  <a:pt x="235" y="1964"/>
                </a:lnTo>
                <a:lnTo>
                  <a:pt x="234" y="1963"/>
                </a:lnTo>
                <a:lnTo>
                  <a:pt x="233" y="1962"/>
                </a:lnTo>
                <a:lnTo>
                  <a:pt x="233" y="1961"/>
                </a:lnTo>
                <a:lnTo>
                  <a:pt x="233" y="1960"/>
                </a:lnTo>
                <a:lnTo>
                  <a:pt x="232" y="1960"/>
                </a:lnTo>
                <a:lnTo>
                  <a:pt x="232" y="1959"/>
                </a:lnTo>
                <a:lnTo>
                  <a:pt x="231" y="1959"/>
                </a:lnTo>
                <a:lnTo>
                  <a:pt x="231" y="1958"/>
                </a:lnTo>
                <a:lnTo>
                  <a:pt x="232" y="1957"/>
                </a:lnTo>
                <a:lnTo>
                  <a:pt x="233" y="1955"/>
                </a:lnTo>
                <a:lnTo>
                  <a:pt x="234" y="1954"/>
                </a:lnTo>
                <a:lnTo>
                  <a:pt x="234" y="1953"/>
                </a:lnTo>
                <a:lnTo>
                  <a:pt x="235" y="1953"/>
                </a:lnTo>
                <a:lnTo>
                  <a:pt x="235" y="1952"/>
                </a:lnTo>
                <a:lnTo>
                  <a:pt x="237" y="1951"/>
                </a:lnTo>
                <a:lnTo>
                  <a:pt x="238" y="1950"/>
                </a:lnTo>
                <a:lnTo>
                  <a:pt x="238" y="1949"/>
                </a:lnTo>
                <a:lnTo>
                  <a:pt x="241" y="1948"/>
                </a:lnTo>
                <a:lnTo>
                  <a:pt x="241" y="1947"/>
                </a:lnTo>
                <a:lnTo>
                  <a:pt x="240" y="1947"/>
                </a:lnTo>
                <a:lnTo>
                  <a:pt x="240" y="1945"/>
                </a:lnTo>
                <a:lnTo>
                  <a:pt x="239" y="1947"/>
                </a:lnTo>
                <a:lnTo>
                  <a:pt x="238" y="1947"/>
                </a:lnTo>
                <a:lnTo>
                  <a:pt x="237" y="1948"/>
                </a:lnTo>
                <a:lnTo>
                  <a:pt x="235" y="1948"/>
                </a:lnTo>
                <a:lnTo>
                  <a:pt x="235" y="1949"/>
                </a:lnTo>
                <a:lnTo>
                  <a:pt x="235" y="1950"/>
                </a:lnTo>
                <a:lnTo>
                  <a:pt x="235" y="1951"/>
                </a:lnTo>
                <a:lnTo>
                  <a:pt x="235" y="1952"/>
                </a:lnTo>
                <a:lnTo>
                  <a:pt x="232" y="1954"/>
                </a:lnTo>
                <a:lnTo>
                  <a:pt x="231" y="1955"/>
                </a:lnTo>
                <a:lnTo>
                  <a:pt x="230" y="1954"/>
                </a:lnTo>
                <a:lnTo>
                  <a:pt x="230" y="1953"/>
                </a:lnTo>
                <a:lnTo>
                  <a:pt x="229" y="1953"/>
                </a:lnTo>
                <a:lnTo>
                  <a:pt x="229" y="1952"/>
                </a:lnTo>
                <a:lnTo>
                  <a:pt x="229" y="1951"/>
                </a:lnTo>
                <a:lnTo>
                  <a:pt x="228" y="1950"/>
                </a:lnTo>
                <a:lnTo>
                  <a:pt x="229" y="1949"/>
                </a:lnTo>
                <a:lnTo>
                  <a:pt x="231" y="1948"/>
                </a:lnTo>
                <a:lnTo>
                  <a:pt x="230" y="1947"/>
                </a:lnTo>
                <a:lnTo>
                  <a:pt x="231" y="1945"/>
                </a:lnTo>
                <a:lnTo>
                  <a:pt x="232" y="1944"/>
                </a:lnTo>
                <a:lnTo>
                  <a:pt x="234" y="1943"/>
                </a:lnTo>
                <a:lnTo>
                  <a:pt x="234" y="1942"/>
                </a:lnTo>
                <a:lnTo>
                  <a:pt x="232" y="1942"/>
                </a:lnTo>
                <a:lnTo>
                  <a:pt x="231" y="1942"/>
                </a:lnTo>
                <a:lnTo>
                  <a:pt x="234" y="1941"/>
                </a:lnTo>
                <a:lnTo>
                  <a:pt x="240" y="1940"/>
                </a:lnTo>
                <a:lnTo>
                  <a:pt x="241" y="1940"/>
                </a:lnTo>
                <a:lnTo>
                  <a:pt x="242" y="1940"/>
                </a:lnTo>
                <a:lnTo>
                  <a:pt x="243" y="1940"/>
                </a:lnTo>
                <a:lnTo>
                  <a:pt x="245" y="1939"/>
                </a:lnTo>
                <a:lnTo>
                  <a:pt x="246" y="1938"/>
                </a:lnTo>
                <a:lnTo>
                  <a:pt x="247" y="1937"/>
                </a:lnTo>
                <a:lnTo>
                  <a:pt x="249" y="1937"/>
                </a:lnTo>
                <a:lnTo>
                  <a:pt x="251" y="1935"/>
                </a:lnTo>
                <a:lnTo>
                  <a:pt x="252" y="1935"/>
                </a:lnTo>
                <a:lnTo>
                  <a:pt x="252" y="1934"/>
                </a:lnTo>
                <a:lnTo>
                  <a:pt x="253" y="1935"/>
                </a:lnTo>
                <a:lnTo>
                  <a:pt x="254" y="1935"/>
                </a:lnTo>
                <a:lnTo>
                  <a:pt x="256" y="1934"/>
                </a:lnTo>
                <a:lnTo>
                  <a:pt x="257" y="1934"/>
                </a:lnTo>
                <a:lnTo>
                  <a:pt x="257" y="1933"/>
                </a:lnTo>
                <a:lnTo>
                  <a:pt x="256" y="1933"/>
                </a:lnTo>
                <a:lnTo>
                  <a:pt x="255" y="1933"/>
                </a:lnTo>
                <a:lnTo>
                  <a:pt x="253" y="1934"/>
                </a:lnTo>
                <a:lnTo>
                  <a:pt x="253" y="1933"/>
                </a:lnTo>
                <a:lnTo>
                  <a:pt x="252" y="1932"/>
                </a:lnTo>
                <a:lnTo>
                  <a:pt x="251" y="1932"/>
                </a:lnTo>
                <a:lnTo>
                  <a:pt x="250" y="1932"/>
                </a:lnTo>
                <a:lnTo>
                  <a:pt x="250" y="1931"/>
                </a:lnTo>
                <a:lnTo>
                  <a:pt x="251" y="1930"/>
                </a:lnTo>
                <a:lnTo>
                  <a:pt x="252" y="1929"/>
                </a:lnTo>
                <a:lnTo>
                  <a:pt x="252" y="1928"/>
                </a:lnTo>
                <a:lnTo>
                  <a:pt x="253" y="1928"/>
                </a:lnTo>
                <a:lnTo>
                  <a:pt x="252" y="1928"/>
                </a:lnTo>
                <a:lnTo>
                  <a:pt x="251" y="1928"/>
                </a:lnTo>
                <a:lnTo>
                  <a:pt x="251" y="1929"/>
                </a:lnTo>
                <a:lnTo>
                  <a:pt x="250" y="1930"/>
                </a:lnTo>
                <a:lnTo>
                  <a:pt x="250" y="1931"/>
                </a:lnTo>
                <a:lnTo>
                  <a:pt x="248" y="1932"/>
                </a:lnTo>
                <a:lnTo>
                  <a:pt x="247" y="1932"/>
                </a:lnTo>
                <a:lnTo>
                  <a:pt x="247" y="1931"/>
                </a:lnTo>
                <a:lnTo>
                  <a:pt x="248" y="1928"/>
                </a:lnTo>
                <a:lnTo>
                  <a:pt x="249" y="1925"/>
                </a:lnTo>
                <a:lnTo>
                  <a:pt x="250" y="1924"/>
                </a:lnTo>
                <a:lnTo>
                  <a:pt x="251" y="1923"/>
                </a:lnTo>
                <a:lnTo>
                  <a:pt x="251" y="1922"/>
                </a:lnTo>
                <a:lnTo>
                  <a:pt x="251" y="1921"/>
                </a:lnTo>
                <a:lnTo>
                  <a:pt x="249" y="1922"/>
                </a:lnTo>
                <a:lnTo>
                  <a:pt x="247" y="1925"/>
                </a:lnTo>
                <a:lnTo>
                  <a:pt x="247" y="1927"/>
                </a:lnTo>
                <a:lnTo>
                  <a:pt x="246" y="1929"/>
                </a:lnTo>
                <a:lnTo>
                  <a:pt x="245" y="1932"/>
                </a:lnTo>
                <a:lnTo>
                  <a:pt x="244" y="1936"/>
                </a:lnTo>
                <a:lnTo>
                  <a:pt x="243" y="1937"/>
                </a:lnTo>
                <a:lnTo>
                  <a:pt x="242" y="1937"/>
                </a:lnTo>
                <a:lnTo>
                  <a:pt x="241" y="1936"/>
                </a:lnTo>
                <a:lnTo>
                  <a:pt x="240" y="1936"/>
                </a:lnTo>
                <a:lnTo>
                  <a:pt x="237" y="1937"/>
                </a:lnTo>
                <a:lnTo>
                  <a:pt x="235" y="1937"/>
                </a:lnTo>
                <a:lnTo>
                  <a:pt x="232" y="1938"/>
                </a:lnTo>
                <a:lnTo>
                  <a:pt x="231" y="1938"/>
                </a:lnTo>
                <a:lnTo>
                  <a:pt x="230" y="1938"/>
                </a:lnTo>
                <a:lnTo>
                  <a:pt x="230" y="1937"/>
                </a:lnTo>
                <a:lnTo>
                  <a:pt x="231" y="1936"/>
                </a:lnTo>
                <a:lnTo>
                  <a:pt x="232" y="1936"/>
                </a:lnTo>
                <a:lnTo>
                  <a:pt x="233" y="1937"/>
                </a:lnTo>
                <a:lnTo>
                  <a:pt x="234" y="1936"/>
                </a:lnTo>
                <a:lnTo>
                  <a:pt x="233" y="1936"/>
                </a:lnTo>
                <a:lnTo>
                  <a:pt x="232" y="1935"/>
                </a:lnTo>
                <a:lnTo>
                  <a:pt x="232" y="1933"/>
                </a:lnTo>
                <a:lnTo>
                  <a:pt x="233" y="1932"/>
                </a:lnTo>
                <a:lnTo>
                  <a:pt x="233" y="1931"/>
                </a:lnTo>
                <a:lnTo>
                  <a:pt x="233" y="1930"/>
                </a:lnTo>
                <a:lnTo>
                  <a:pt x="232" y="1931"/>
                </a:lnTo>
                <a:lnTo>
                  <a:pt x="232" y="1932"/>
                </a:lnTo>
                <a:lnTo>
                  <a:pt x="230" y="1934"/>
                </a:lnTo>
                <a:lnTo>
                  <a:pt x="230" y="1935"/>
                </a:lnTo>
                <a:lnTo>
                  <a:pt x="229" y="1935"/>
                </a:lnTo>
                <a:lnTo>
                  <a:pt x="228" y="1935"/>
                </a:lnTo>
                <a:lnTo>
                  <a:pt x="227" y="1935"/>
                </a:lnTo>
                <a:lnTo>
                  <a:pt x="226" y="1935"/>
                </a:lnTo>
                <a:lnTo>
                  <a:pt x="226" y="1936"/>
                </a:lnTo>
                <a:lnTo>
                  <a:pt x="227" y="1936"/>
                </a:lnTo>
                <a:lnTo>
                  <a:pt x="227" y="1937"/>
                </a:lnTo>
                <a:lnTo>
                  <a:pt x="222" y="1937"/>
                </a:lnTo>
                <a:lnTo>
                  <a:pt x="222" y="1936"/>
                </a:lnTo>
                <a:lnTo>
                  <a:pt x="221" y="1935"/>
                </a:lnTo>
                <a:lnTo>
                  <a:pt x="220" y="1935"/>
                </a:lnTo>
                <a:lnTo>
                  <a:pt x="221" y="1934"/>
                </a:lnTo>
                <a:lnTo>
                  <a:pt x="220" y="1934"/>
                </a:lnTo>
                <a:lnTo>
                  <a:pt x="220" y="1933"/>
                </a:lnTo>
                <a:lnTo>
                  <a:pt x="221" y="1932"/>
                </a:lnTo>
                <a:lnTo>
                  <a:pt x="222" y="1932"/>
                </a:lnTo>
                <a:lnTo>
                  <a:pt x="223" y="1932"/>
                </a:lnTo>
                <a:lnTo>
                  <a:pt x="224" y="1932"/>
                </a:lnTo>
                <a:lnTo>
                  <a:pt x="224" y="1931"/>
                </a:lnTo>
                <a:lnTo>
                  <a:pt x="224" y="1930"/>
                </a:lnTo>
                <a:lnTo>
                  <a:pt x="227" y="1930"/>
                </a:lnTo>
                <a:lnTo>
                  <a:pt x="229" y="1930"/>
                </a:lnTo>
                <a:lnTo>
                  <a:pt x="231" y="1929"/>
                </a:lnTo>
                <a:lnTo>
                  <a:pt x="230" y="1929"/>
                </a:lnTo>
                <a:lnTo>
                  <a:pt x="230" y="1928"/>
                </a:lnTo>
                <a:lnTo>
                  <a:pt x="229" y="1928"/>
                </a:lnTo>
                <a:lnTo>
                  <a:pt x="228" y="1928"/>
                </a:lnTo>
                <a:lnTo>
                  <a:pt x="226" y="1929"/>
                </a:lnTo>
                <a:lnTo>
                  <a:pt x="225" y="1929"/>
                </a:lnTo>
                <a:lnTo>
                  <a:pt x="224" y="1928"/>
                </a:lnTo>
                <a:lnTo>
                  <a:pt x="223" y="1928"/>
                </a:lnTo>
                <a:lnTo>
                  <a:pt x="223" y="1927"/>
                </a:lnTo>
                <a:lnTo>
                  <a:pt x="224" y="1927"/>
                </a:lnTo>
                <a:lnTo>
                  <a:pt x="224" y="1926"/>
                </a:lnTo>
                <a:lnTo>
                  <a:pt x="223" y="1926"/>
                </a:lnTo>
                <a:lnTo>
                  <a:pt x="222" y="1927"/>
                </a:lnTo>
                <a:lnTo>
                  <a:pt x="221" y="1927"/>
                </a:lnTo>
                <a:lnTo>
                  <a:pt x="221" y="1926"/>
                </a:lnTo>
                <a:lnTo>
                  <a:pt x="222" y="1925"/>
                </a:lnTo>
                <a:lnTo>
                  <a:pt x="221" y="1925"/>
                </a:lnTo>
                <a:lnTo>
                  <a:pt x="223" y="1924"/>
                </a:lnTo>
                <a:lnTo>
                  <a:pt x="227" y="1925"/>
                </a:lnTo>
                <a:lnTo>
                  <a:pt x="230" y="1927"/>
                </a:lnTo>
                <a:lnTo>
                  <a:pt x="232" y="1928"/>
                </a:lnTo>
                <a:lnTo>
                  <a:pt x="235" y="1930"/>
                </a:lnTo>
                <a:lnTo>
                  <a:pt x="235" y="1929"/>
                </a:lnTo>
                <a:lnTo>
                  <a:pt x="234" y="1928"/>
                </a:lnTo>
                <a:lnTo>
                  <a:pt x="233" y="1927"/>
                </a:lnTo>
                <a:lnTo>
                  <a:pt x="235" y="1926"/>
                </a:lnTo>
                <a:lnTo>
                  <a:pt x="237" y="1926"/>
                </a:lnTo>
                <a:lnTo>
                  <a:pt x="239" y="1926"/>
                </a:lnTo>
                <a:lnTo>
                  <a:pt x="240" y="1925"/>
                </a:lnTo>
                <a:lnTo>
                  <a:pt x="239" y="1923"/>
                </a:lnTo>
                <a:lnTo>
                  <a:pt x="239" y="1922"/>
                </a:lnTo>
                <a:lnTo>
                  <a:pt x="238" y="1922"/>
                </a:lnTo>
                <a:lnTo>
                  <a:pt x="238" y="1923"/>
                </a:lnTo>
                <a:lnTo>
                  <a:pt x="237" y="1923"/>
                </a:lnTo>
                <a:lnTo>
                  <a:pt x="238" y="1921"/>
                </a:lnTo>
                <a:lnTo>
                  <a:pt x="238" y="1919"/>
                </a:lnTo>
                <a:lnTo>
                  <a:pt x="239" y="1919"/>
                </a:lnTo>
                <a:lnTo>
                  <a:pt x="239" y="1918"/>
                </a:lnTo>
                <a:lnTo>
                  <a:pt x="238" y="1918"/>
                </a:lnTo>
                <a:lnTo>
                  <a:pt x="237" y="1918"/>
                </a:lnTo>
                <a:lnTo>
                  <a:pt x="235" y="1919"/>
                </a:lnTo>
                <a:lnTo>
                  <a:pt x="234" y="1920"/>
                </a:lnTo>
                <a:lnTo>
                  <a:pt x="233" y="1922"/>
                </a:lnTo>
                <a:lnTo>
                  <a:pt x="231" y="1923"/>
                </a:lnTo>
                <a:lnTo>
                  <a:pt x="230" y="1923"/>
                </a:lnTo>
                <a:lnTo>
                  <a:pt x="228" y="1923"/>
                </a:lnTo>
                <a:lnTo>
                  <a:pt x="227" y="1922"/>
                </a:lnTo>
                <a:lnTo>
                  <a:pt x="224" y="1922"/>
                </a:lnTo>
                <a:lnTo>
                  <a:pt x="222" y="1922"/>
                </a:lnTo>
                <a:lnTo>
                  <a:pt x="222" y="1921"/>
                </a:lnTo>
                <a:lnTo>
                  <a:pt x="224" y="1921"/>
                </a:lnTo>
                <a:lnTo>
                  <a:pt x="226" y="1919"/>
                </a:lnTo>
                <a:lnTo>
                  <a:pt x="227" y="1918"/>
                </a:lnTo>
                <a:lnTo>
                  <a:pt x="227" y="1917"/>
                </a:lnTo>
                <a:lnTo>
                  <a:pt x="228" y="1916"/>
                </a:lnTo>
                <a:lnTo>
                  <a:pt x="229" y="1914"/>
                </a:lnTo>
                <a:lnTo>
                  <a:pt x="230" y="1914"/>
                </a:lnTo>
                <a:lnTo>
                  <a:pt x="232" y="1914"/>
                </a:lnTo>
                <a:lnTo>
                  <a:pt x="234" y="1914"/>
                </a:lnTo>
                <a:lnTo>
                  <a:pt x="235" y="1916"/>
                </a:lnTo>
                <a:lnTo>
                  <a:pt x="239" y="1917"/>
                </a:lnTo>
                <a:lnTo>
                  <a:pt x="241" y="1913"/>
                </a:lnTo>
                <a:lnTo>
                  <a:pt x="240" y="1913"/>
                </a:lnTo>
                <a:lnTo>
                  <a:pt x="239" y="1914"/>
                </a:lnTo>
                <a:lnTo>
                  <a:pt x="234" y="1912"/>
                </a:lnTo>
                <a:lnTo>
                  <a:pt x="232" y="1912"/>
                </a:lnTo>
                <a:lnTo>
                  <a:pt x="230" y="1912"/>
                </a:lnTo>
                <a:lnTo>
                  <a:pt x="229" y="1912"/>
                </a:lnTo>
                <a:lnTo>
                  <a:pt x="230" y="1911"/>
                </a:lnTo>
                <a:lnTo>
                  <a:pt x="230" y="1910"/>
                </a:lnTo>
                <a:lnTo>
                  <a:pt x="232" y="1909"/>
                </a:lnTo>
                <a:lnTo>
                  <a:pt x="232" y="1908"/>
                </a:lnTo>
                <a:lnTo>
                  <a:pt x="231" y="1908"/>
                </a:lnTo>
                <a:lnTo>
                  <a:pt x="230" y="1909"/>
                </a:lnTo>
                <a:lnTo>
                  <a:pt x="228" y="1910"/>
                </a:lnTo>
                <a:lnTo>
                  <a:pt x="228" y="1911"/>
                </a:lnTo>
                <a:lnTo>
                  <a:pt x="227" y="1912"/>
                </a:lnTo>
                <a:lnTo>
                  <a:pt x="227" y="1911"/>
                </a:lnTo>
                <a:lnTo>
                  <a:pt x="223" y="1910"/>
                </a:lnTo>
                <a:lnTo>
                  <a:pt x="222" y="1910"/>
                </a:lnTo>
                <a:lnTo>
                  <a:pt x="222" y="1911"/>
                </a:lnTo>
                <a:lnTo>
                  <a:pt x="221" y="1911"/>
                </a:lnTo>
                <a:lnTo>
                  <a:pt x="219" y="1910"/>
                </a:lnTo>
                <a:lnTo>
                  <a:pt x="218" y="1910"/>
                </a:lnTo>
                <a:lnTo>
                  <a:pt x="220" y="1909"/>
                </a:lnTo>
                <a:lnTo>
                  <a:pt x="221" y="1908"/>
                </a:lnTo>
                <a:lnTo>
                  <a:pt x="221" y="1907"/>
                </a:lnTo>
                <a:lnTo>
                  <a:pt x="221" y="1906"/>
                </a:lnTo>
                <a:lnTo>
                  <a:pt x="220" y="1906"/>
                </a:lnTo>
                <a:lnTo>
                  <a:pt x="219" y="1908"/>
                </a:lnTo>
                <a:lnTo>
                  <a:pt x="218" y="1908"/>
                </a:lnTo>
                <a:lnTo>
                  <a:pt x="217" y="1907"/>
                </a:lnTo>
                <a:lnTo>
                  <a:pt x="216" y="1907"/>
                </a:lnTo>
                <a:lnTo>
                  <a:pt x="216" y="1906"/>
                </a:lnTo>
                <a:lnTo>
                  <a:pt x="217" y="1903"/>
                </a:lnTo>
                <a:lnTo>
                  <a:pt x="217" y="1901"/>
                </a:lnTo>
                <a:lnTo>
                  <a:pt x="218" y="1900"/>
                </a:lnTo>
                <a:lnTo>
                  <a:pt x="219" y="1900"/>
                </a:lnTo>
                <a:lnTo>
                  <a:pt x="220" y="1899"/>
                </a:lnTo>
                <a:lnTo>
                  <a:pt x="219" y="1898"/>
                </a:lnTo>
                <a:lnTo>
                  <a:pt x="220" y="1898"/>
                </a:lnTo>
                <a:lnTo>
                  <a:pt x="224" y="1898"/>
                </a:lnTo>
                <a:lnTo>
                  <a:pt x="225" y="1899"/>
                </a:lnTo>
                <a:lnTo>
                  <a:pt x="226" y="1900"/>
                </a:lnTo>
                <a:lnTo>
                  <a:pt x="227" y="1901"/>
                </a:lnTo>
                <a:lnTo>
                  <a:pt x="228" y="1901"/>
                </a:lnTo>
                <a:lnTo>
                  <a:pt x="229" y="1901"/>
                </a:lnTo>
                <a:lnTo>
                  <a:pt x="230" y="1901"/>
                </a:lnTo>
                <a:lnTo>
                  <a:pt x="227" y="1900"/>
                </a:lnTo>
                <a:lnTo>
                  <a:pt x="226" y="1899"/>
                </a:lnTo>
                <a:lnTo>
                  <a:pt x="226" y="1898"/>
                </a:lnTo>
                <a:lnTo>
                  <a:pt x="225" y="1897"/>
                </a:lnTo>
                <a:lnTo>
                  <a:pt x="224" y="1897"/>
                </a:lnTo>
                <a:lnTo>
                  <a:pt x="224" y="1896"/>
                </a:lnTo>
                <a:lnTo>
                  <a:pt x="229" y="1895"/>
                </a:lnTo>
                <a:lnTo>
                  <a:pt x="230" y="1894"/>
                </a:lnTo>
                <a:lnTo>
                  <a:pt x="229" y="1894"/>
                </a:lnTo>
                <a:lnTo>
                  <a:pt x="228" y="1894"/>
                </a:lnTo>
                <a:lnTo>
                  <a:pt x="227" y="1895"/>
                </a:lnTo>
                <a:lnTo>
                  <a:pt x="226" y="1895"/>
                </a:lnTo>
                <a:lnTo>
                  <a:pt x="225" y="1894"/>
                </a:lnTo>
                <a:lnTo>
                  <a:pt x="225" y="1893"/>
                </a:lnTo>
                <a:lnTo>
                  <a:pt x="225" y="1892"/>
                </a:lnTo>
                <a:lnTo>
                  <a:pt x="225" y="1893"/>
                </a:lnTo>
                <a:lnTo>
                  <a:pt x="223" y="1894"/>
                </a:lnTo>
                <a:lnTo>
                  <a:pt x="223" y="1895"/>
                </a:lnTo>
                <a:lnTo>
                  <a:pt x="223" y="1896"/>
                </a:lnTo>
                <a:lnTo>
                  <a:pt x="223" y="1897"/>
                </a:lnTo>
                <a:lnTo>
                  <a:pt x="222" y="1897"/>
                </a:lnTo>
                <a:lnTo>
                  <a:pt x="219" y="1897"/>
                </a:lnTo>
                <a:lnTo>
                  <a:pt x="218" y="1897"/>
                </a:lnTo>
                <a:lnTo>
                  <a:pt x="218" y="1898"/>
                </a:lnTo>
                <a:lnTo>
                  <a:pt x="218" y="1899"/>
                </a:lnTo>
                <a:lnTo>
                  <a:pt x="217" y="1899"/>
                </a:lnTo>
                <a:lnTo>
                  <a:pt x="217" y="1900"/>
                </a:lnTo>
                <a:lnTo>
                  <a:pt x="216" y="1900"/>
                </a:lnTo>
                <a:lnTo>
                  <a:pt x="216" y="1901"/>
                </a:lnTo>
                <a:lnTo>
                  <a:pt x="216" y="1902"/>
                </a:lnTo>
                <a:lnTo>
                  <a:pt x="214" y="1902"/>
                </a:lnTo>
                <a:lnTo>
                  <a:pt x="212" y="1901"/>
                </a:lnTo>
                <a:lnTo>
                  <a:pt x="211" y="1900"/>
                </a:lnTo>
                <a:lnTo>
                  <a:pt x="211" y="1899"/>
                </a:lnTo>
                <a:lnTo>
                  <a:pt x="209" y="1899"/>
                </a:lnTo>
                <a:lnTo>
                  <a:pt x="208" y="1898"/>
                </a:lnTo>
                <a:lnTo>
                  <a:pt x="208" y="1897"/>
                </a:lnTo>
                <a:lnTo>
                  <a:pt x="207" y="1896"/>
                </a:lnTo>
                <a:lnTo>
                  <a:pt x="206" y="1895"/>
                </a:lnTo>
                <a:lnTo>
                  <a:pt x="205" y="1894"/>
                </a:lnTo>
                <a:lnTo>
                  <a:pt x="206" y="1892"/>
                </a:lnTo>
                <a:lnTo>
                  <a:pt x="206" y="1891"/>
                </a:lnTo>
                <a:lnTo>
                  <a:pt x="205" y="1890"/>
                </a:lnTo>
                <a:lnTo>
                  <a:pt x="205" y="1889"/>
                </a:lnTo>
                <a:lnTo>
                  <a:pt x="204" y="1889"/>
                </a:lnTo>
                <a:lnTo>
                  <a:pt x="203" y="1888"/>
                </a:lnTo>
                <a:lnTo>
                  <a:pt x="203" y="1887"/>
                </a:lnTo>
                <a:lnTo>
                  <a:pt x="202" y="1886"/>
                </a:lnTo>
                <a:lnTo>
                  <a:pt x="203" y="1883"/>
                </a:lnTo>
                <a:lnTo>
                  <a:pt x="204" y="1881"/>
                </a:lnTo>
                <a:lnTo>
                  <a:pt x="205" y="1880"/>
                </a:lnTo>
                <a:lnTo>
                  <a:pt x="205" y="1879"/>
                </a:lnTo>
                <a:lnTo>
                  <a:pt x="206" y="1877"/>
                </a:lnTo>
                <a:lnTo>
                  <a:pt x="207" y="1875"/>
                </a:lnTo>
                <a:lnTo>
                  <a:pt x="208" y="1875"/>
                </a:lnTo>
                <a:lnTo>
                  <a:pt x="208" y="1874"/>
                </a:lnTo>
                <a:lnTo>
                  <a:pt x="208" y="1873"/>
                </a:lnTo>
                <a:lnTo>
                  <a:pt x="209" y="1872"/>
                </a:lnTo>
                <a:lnTo>
                  <a:pt x="209" y="1871"/>
                </a:lnTo>
                <a:lnTo>
                  <a:pt x="209" y="1870"/>
                </a:lnTo>
                <a:lnTo>
                  <a:pt x="210" y="1870"/>
                </a:lnTo>
                <a:lnTo>
                  <a:pt x="211" y="1869"/>
                </a:lnTo>
                <a:lnTo>
                  <a:pt x="212" y="1868"/>
                </a:lnTo>
                <a:lnTo>
                  <a:pt x="213" y="1868"/>
                </a:lnTo>
                <a:lnTo>
                  <a:pt x="213" y="1867"/>
                </a:lnTo>
                <a:lnTo>
                  <a:pt x="215" y="1866"/>
                </a:lnTo>
                <a:lnTo>
                  <a:pt x="216" y="1866"/>
                </a:lnTo>
                <a:lnTo>
                  <a:pt x="216" y="1865"/>
                </a:lnTo>
                <a:lnTo>
                  <a:pt x="217" y="1863"/>
                </a:lnTo>
                <a:lnTo>
                  <a:pt x="217" y="1862"/>
                </a:lnTo>
                <a:lnTo>
                  <a:pt x="217" y="1861"/>
                </a:lnTo>
                <a:lnTo>
                  <a:pt x="218" y="1861"/>
                </a:lnTo>
                <a:lnTo>
                  <a:pt x="221" y="1859"/>
                </a:lnTo>
                <a:lnTo>
                  <a:pt x="224" y="1858"/>
                </a:lnTo>
                <a:lnTo>
                  <a:pt x="224" y="1857"/>
                </a:lnTo>
                <a:lnTo>
                  <a:pt x="224" y="1856"/>
                </a:lnTo>
                <a:lnTo>
                  <a:pt x="226" y="1854"/>
                </a:lnTo>
                <a:lnTo>
                  <a:pt x="225" y="1854"/>
                </a:lnTo>
                <a:lnTo>
                  <a:pt x="224" y="1855"/>
                </a:lnTo>
                <a:lnTo>
                  <a:pt x="224" y="1854"/>
                </a:lnTo>
                <a:lnTo>
                  <a:pt x="223" y="1854"/>
                </a:lnTo>
                <a:lnTo>
                  <a:pt x="223" y="1855"/>
                </a:lnTo>
                <a:lnTo>
                  <a:pt x="222" y="1856"/>
                </a:lnTo>
                <a:lnTo>
                  <a:pt x="221" y="1858"/>
                </a:lnTo>
                <a:lnTo>
                  <a:pt x="217" y="1860"/>
                </a:lnTo>
                <a:lnTo>
                  <a:pt x="217" y="1861"/>
                </a:lnTo>
                <a:lnTo>
                  <a:pt x="216" y="1860"/>
                </a:lnTo>
                <a:lnTo>
                  <a:pt x="215" y="1861"/>
                </a:lnTo>
                <a:lnTo>
                  <a:pt x="214" y="1862"/>
                </a:lnTo>
                <a:lnTo>
                  <a:pt x="213" y="1862"/>
                </a:lnTo>
                <a:lnTo>
                  <a:pt x="213" y="1861"/>
                </a:lnTo>
                <a:lnTo>
                  <a:pt x="213" y="1860"/>
                </a:lnTo>
                <a:lnTo>
                  <a:pt x="214" y="1860"/>
                </a:lnTo>
                <a:lnTo>
                  <a:pt x="214" y="1859"/>
                </a:lnTo>
                <a:lnTo>
                  <a:pt x="213" y="1859"/>
                </a:lnTo>
                <a:lnTo>
                  <a:pt x="212" y="1859"/>
                </a:lnTo>
                <a:lnTo>
                  <a:pt x="212" y="1860"/>
                </a:lnTo>
                <a:lnTo>
                  <a:pt x="212" y="1861"/>
                </a:lnTo>
                <a:lnTo>
                  <a:pt x="213" y="1862"/>
                </a:lnTo>
                <a:lnTo>
                  <a:pt x="212" y="1863"/>
                </a:lnTo>
                <a:lnTo>
                  <a:pt x="212" y="1864"/>
                </a:lnTo>
                <a:lnTo>
                  <a:pt x="208" y="1867"/>
                </a:lnTo>
                <a:lnTo>
                  <a:pt x="207" y="1867"/>
                </a:lnTo>
                <a:lnTo>
                  <a:pt x="207" y="1866"/>
                </a:lnTo>
                <a:lnTo>
                  <a:pt x="207" y="1865"/>
                </a:lnTo>
                <a:lnTo>
                  <a:pt x="206" y="1864"/>
                </a:lnTo>
                <a:lnTo>
                  <a:pt x="206" y="1863"/>
                </a:lnTo>
                <a:lnTo>
                  <a:pt x="207" y="1862"/>
                </a:lnTo>
                <a:lnTo>
                  <a:pt x="209" y="1860"/>
                </a:lnTo>
                <a:lnTo>
                  <a:pt x="209" y="1857"/>
                </a:lnTo>
                <a:lnTo>
                  <a:pt x="211" y="1856"/>
                </a:lnTo>
                <a:lnTo>
                  <a:pt x="211" y="1855"/>
                </a:lnTo>
                <a:lnTo>
                  <a:pt x="213" y="1853"/>
                </a:lnTo>
                <a:lnTo>
                  <a:pt x="214" y="1851"/>
                </a:lnTo>
                <a:lnTo>
                  <a:pt x="215" y="1850"/>
                </a:lnTo>
                <a:lnTo>
                  <a:pt x="214" y="1850"/>
                </a:lnTo>
                <a:lnTo>
                  <a:pt x="214" y="1849"/>
                </a:lnTo>
                <a:lnTo>
                  <a:pt x="216" y="1848"/>
                </a:lnTo>
                <a:lnTo>
                  <a:pt x="216" y="1847"/>
                </a:lnTo>
                <a:lnTo>
                  <a:pt x="218" y="1846"/>
                </a:lnTo>
                <a:lnTo>
                  <a:pt x="220" y="1846"/>
                </a:lnTo>
                <a:lnTo>
                  <a:pt x="222" y="1845"/>
                </a:lnTo>
                <a:lnTo>
                  <a:pt x="224" y="1845"/>
                </a:lnTo>
                <a:lnTo>
                  <a:pt x="229" y="1844"/>
                </a:lnTo>
                <a:lnTo>
                  <a:pt x="230" y="1843"/>
                </a:lnTo>
                <a:lnTo>
                  <a:pt x="231" y="1843"/>
                </a:lnTo>
                <a:lnTo>
                  <a:pt x="233" y="1842"/>
                </a:lnTo>
                <a:lnTo>
                  <a:pt x="234" y="1841"/>
                </a:lnTo>
                <a:lnTo>
                  <a:pt x="235" y="1840"/>
                </a:lnTo>
                <a:lnTo>
                  <a:pt x="235" y="1839"/>
                </a:lnTo>
                <a:lnTo>
                  <a:pt x="233" y="1839"/>
                </a:lnTo>
                <a:lnTo>
                  <a:pt x="232" y="1839"/>
                </a:lnTo>
                <a:lnTo>
                  <a:pt x="230" y="1840"/>
                </a:lnTo>
                <a:lnTo>
                  <a:pt x="227" y="1842"/>
                </a:lnTo>
                <a:lnTo>
                  <a:pt x="226" y="1842"/>
                </a:lnTo>
                <a:lnTo>
                  <a:pt x="224" y="1843"/>
                </a:lnTo>
                <a:lnTo>
                  <a:pt x="221" y="1844"/>
                </a:lnTo>
                <a:lnTo>
                  <a:pt x="219" y="1845"/>
                </a:lnTo>
                <a:lnTo>
                  <a:pt x="216" y="1845"/>
                </a:lnTo>
                <a:lnTo>
                  <a:pt x="215" y="1845"/>
                </a:lnTo>
                <a:lnTo>
                  <a:pt x="215" y="1846"/>
                </a:lnTo>
                <a:lnTo>
                  <a:pt x="213" y="1848"/>
                </a:lnTo>
                <a:lnTo>
                  <a:pt x="212" y="1850"/>
                </a:lnTo>
                <a:lnTo>
                  <a:pt x="210" y="1853"/>
                </a:lnTo>
                <a:lnTo>
                  <a:pt x="209" y="1855"/>
                </a:lnTo>
                <a:lnTo>
                  <a:pt x="208" y="1856"/>
                </a:lnTo>
                <a:lnTo>
                  <a:pt x="207" y="1857"/>
                </a:lnTo>
                <a:lnTo>
                  <a:pt x="207" y="1859"/>
                </a:lnTo>
                <a:lnTo>
                  <a:pt x="205" y="1860"/>
                </a:lnTo>
                <a:lnTo>
                  <a:pt x="204" y="1859"/>
                </a:lnTo>
                <a:lnTo>
                  <a:pt x="205" y="1858"/>
                </a:lnTo>
                <a:lnTo>
                  <a:pt x="204" y="1858"/>
                </a:lnTo>
                <a:lnTo>
                  <a:pt x="204" y="1857"/>
                </a:lnTo>
                <a:lnTo>
                  <a:pt x="205" y="1857"/>
                </a:lnTo>
                <a:lnTo>
                  <a:pt x="206" y="1857"/>
                </a:lnTo>
                <a:lnTo>
                  <a:pt x="206" y="1856"/>
                </a:lnTo>
                <a:lnTo>
                  <a:pt x="205" y="1855"/>
                </a:lnTo>
                <a:lnTo>
                  <a:pt x="206" y="1851"/>
                </a:lnTo>
                <a:lnTo>
                  <a:pt x="207" y="1853"/>
                </a:lnTo>
                <a:lnTo>
                  <a:pt x="207" y="1851"/>
                </a:lnTo>
                <a:lnTo>
                  <a:pt x="207" y="1850"/>
                </a:lnTo>
                <a:lnTo>
                  <a:pt x="207" y="1849"/>
                </a:lnTo>
                <a:lnTo>
                  <a:pt x="208" y="1848"/>
                </a:lnTo>
                <a:lnTo>
                  <a:pt x="210" y="1846"/>
                </a:lnTo>
                <a:lnTo>
                  <a:pt x="210" y="1845"/>
                </a:lnTo>
                <a:lnTo>
                  <a:pt x="211" y="1844"/>
                </a:lnTo>
                <a:lnTo>
                  <a:pt x="213" y="1843"/>
                </a:lnTo>
                <a:lnTo>
                  <a:pt x="213" y="1842"/>
                </a:lnTo>
                <a:lnTo>
                  <a:pt x="213" y="1841"/>
                </a:lnTo>
                <a:lnTo>
                  <a:pt x="215" y="1841"/>
                </a:lnTo>
                <a:lnTo>
                  <a:pt x="216" y="1841"/>
                </a:lnTo>
                <a:lnTo>
                  <a:pt x="217" y="1841"/>
                </a:lnTo>
                <a:lnTo>
                  <a:pt x="217" y="1840"/>
                </a:lnTo>
                <a:lnTo>
                  <a:pt x="215" y="1839"/>
                </a:lnTo>
                <a:lnTo>
                  <a:pt x="214" y="1839"/>
                </a:lnTo>
                <a:lnTo>
                  <a:pt x="214" y="1838"/>
                </a:lnTo>
                <a:lnTo>
                  <a:pt x="213" y="1837"/>
                </a:lnTo>
                <a:lnTo>
                  <a:pt x="213" y="1838"/>
                </a:lnTo>
                <a:lnTo>
                  <a:pt x="213" y="1839"/>
                </a:lnTo>
                <a:lnTo>
                  <a:pt x="212" y="1840"/>
                </a:lnTo>
                <a:lnTo>
                  <a:pt x="211" y="1843"/>
                </a:lnTo>
                <a:lnTo>
                  <a:pt x="210" y="1843"/>
                </a:lnTo>
                <a:lnTo>
                  <a:pt x="208" y="1844"/>
                </a:lnTo>
                <a:lnTo>
                  <a:pt x="206" y="1845"/>
                </a:lnTo>
                <a:lnTo>
                  <a:pt x="205" y="1845"/>
                </a:lnTo>
                <a:lnTo>
                  <a:pt x="204" y="1845"/>
                </a:lnTo>
                <a:lnTo>
                  <a:pt x="205" y="1844"/>
                </a:lnTo>
                <a:lnTo>
                  <a:pt x="205" y="1843"/>
                </a:lnTo>
                <a:lnTo>
                  <a:pt x="204" y="1843"/>
                </a:lnTo>
                <a:lnTo>
                  <a:pt x="203" y="1844"/>
                </a:lnTo>
                <a:lnTo>
                  <a:pt x="203" y="1842"/>
                </a:lnTo>
                <a:lnTo>
                  <a:pt x="203" y="1841"/>
                </a:lnTo>
                <a:lnTo>
                  <a:pt x="202" y="1841"/>
                </a:lnTo>
                <a:lnTo>
                  <a:pt x="202" y="1842"/>
                </a:lnTo>
                <a:lnTo>
                  <a:pt x="201" y="1842"/>
                </a:lnTo>
                <a:lnTo>
                  <a:pt x="201" y="1841"/>
                </a:lnTo>
                <a:lnTo>
                  <a:pt x="199" y="1841"/>
                </a:lnTo>
                <a:lnTo>
                  <a:pt x="198" y="1841"/>
                </a:lnTo>
                <a:lnTo>
                  <a:pt x="197" y="1841"/>
                </a:lnTo>
                <a:lnTo>
                  <a:pt x="198" y="1840"/>
                </a:lnTo>
                <a:lnTo>
                  <a:pt x="199" y="1839"/>
                </a:lnTo>
                <a:lnTo>
                  <a:pt x="201" y="1839"/>
                </a:lnTo>
                <a:lnTo>
                  <a:pt x="202" y="1839"/>
                </a:lnTo>
                <a:lnTo>
                  <a:pt x="203" y="1839"/>
                </a:lnTo>
                <a:lnTo>
                  <a:pt x="204" y="1838"/>
                </a:lnTo>
                <a:lnTo>
                  <a:pt x="203" y="1837"/>
                </a:lnTo>
                <a:lnTo>
                  <a:pt x="202" y="1837"/>
                </a:lnTo>
                <a:lnTo>
                  <a:pt x="202" y="1836"/>
                </a:lnTo>
                <a:lnTo>
                  <a:pt x="203" y="1836"/>
                </a:lnTo>
                <a:lnTo>
                  <a:pt x="203" y="1835"/>
                </a:lnTo>
                <a:lnTo>
                  <a:pt x="203" y="1834"/>
                </a:lnTo>
                <a:lnTo>
                  <a:pt x="202" y="1834"/>
                </a:lnTo>
                <a:lnTo>
                  <a:pt x="202" y="1835"/>
                </a:lnTo>
                <a:lnTo>
                  <a:pt x="201" y="1837"/>
                </a:lnTo>
                <a:lnTo>
                  <a:pt x="199" y="1837"/>
                </a:lnTo>
                <a:lnTo>
                  <a:pt x="198" y="1836"/>
                </a:lnTo>
                <a:lnTo>
                  <a:pt x="198" y="1835"/>
                </a:lnTo>
                <a:lnTo>
                  <a:pt x="199" y="1833"/>
                </a:lnTo>
                <a:lnTo>
                  <a:pt x="199" y="1831"/>
                </a:lnTo>
                <a:lnTo>
                  <a:pt x="199" y="1830"/>
                </a:lnTo>
                <a:lnTo>
                  <a:pt x="201" y="1830"/>
                </a:lnTo>
                <a:lnTo>
                  <a:pt x="201" y="1831"/>
                </a:lnTo>
                <a:lnTo>
                  <a:pt x="202" y="1831"/>
                </a:lnTo>
                <a:lnTo>
                  <a:pt x="202" y="1830"/>
                </a:lnTo>
                <a:lnTo>
                  <a:pt x="202" y="1831"/>
                </a:lnTo>
                <a:lnTo>
                  <a:pt x="203" y="1831"/>
                </a:lnTo>
                <a:lnTo>
                  <a:pt x="203" y="1832"/>
                </a:lnTo>
                <a:lnTo>
                  <a:pt x="204" y="1833"/>
                </a:lnTo>
                <a:lnTo>
                  <a:pt x="205" y="1834"/>
                </a:lnTo>
                <a:lnTo>
                  <a:pt x="205" y="1833"/>
                </a:lnTo>
                <a:lnTo>
                  <a:pt x="205" y="1832"/>
                </a:lnTo>
                <a:lnTo>
                  <a:pt x="205" y="1831"/>
                </a:lnTo>
                <a:lnTo>
                  <a:pt x="205" y="1830"/>
                </a:lnTo>
                <a:lnTo>
                  <a:pt x="204" y="1832"/>
                </a:lnTo>
                <a:lnTo>
                  <a:pt x="204" y="1831"/>
                </a:lnTo>
                <a:lnTo>
                  <a:pt x="203" y="1830"/>
                </a:lnTo>
                <a:lnTo>
                  <a:pt x="203" y="1829"/>
                </a:lnTo>
                <a:lnTo>
                  <a:pt x="204" y="1829"/>
                </a:lnTo>
                <a:lnTo>
                  <a:pt x="205" y="1829"/>
                </a:lnTo>
                <a:lnTo>
                  <a:pt x="205" y="1828"/>
                </a:lnTo>
                <a:lnTo>
                  <a:pt x="206" y="1829"/>
                </a:lnTo>
                <a:lnTo>
                  <a:pt x="207" y="1828"/>
                </a:lnTo>
                <a:lnTo>
                  <a:pt x="208" y="1827"/>
                </a:lnTo>
                <a:lnTo>
                  <a:pt x="208" y="1826"/>
                </a:lnTo>
                <a:lnTo>
                  <a:pt x="207" y="1826"/>
                </a:lnTo>
                <a:lnTo>
                  <a:pt x="207" y="1825"/>
                </a:lnTo>
                <a:lnTo>
                  <a:pt x="215" y="1823"/>
                </a:lnTo>
                <a:lnTo>
                  <a:pt x="217" y="1823"/>
                </a:lnTo>
                <a:lnTo>
                  <a:pt x="219" y="1823"/>
                </a:lnTo>
                <a:lnTo>
                  <a:pt x="224" y="1823"/>
                </a:lnTo>
                <a:lnTo>
                  <a:pt x="223" y="1822"/>
                </a:lnTo>
                <a:lnTo>
                  <a:pt x="222" y="1822"/>
                </a:lnTo>
                <a:lnTo>
                  <a:pt x="219" y="1822"/>
                </a:lnTo>
                <a:lnTo>
                  <a:pt x="218" y="1822"/>
                </a:lnTo>
                <a:lnTo>
                  <a:pt x="217" y="1820"/>
                </a:lnTo>
                <a:lnTo>
                  <a:pt x="216" y="1820"/>
                </a:lnTo>
                <a:lnTo>
                  <a:pt x="216" y="1822"/>
                </a:lnTo>
                <a:lnTo>
                  <a:pt x="215" y="1822"/>
                </a:lnTo>
                <a:lnTo>
                  <a:pt x="214" y="1822"/>
                </a:lnTo>
                <a:lnTo>
                  <a:pt x="214" y="1820"/>
                </a:lnTo>
                <a:lnTo>
                  <a:pt x="215" y="1820"/>
                </a:lnTo>
                <a:lnTo>
                  <a:pt x="215" y="1819"/>
                </a:lnTo>
                <a:lnTo>
                  <a:pt x="214" y="1819"/>
                </a:lnTo>
                <a:lnTo>
                  <a:pt x="213" y="1819"/>
                </a:lnTo>
                <a:lnTo>
                  <a:pt x="212" y="1819"/>
                </a:lnTo>
                <a:lnTo>
                  <a:pt x="212" y="1820"/>
                </a:lnTo>
                <a:lnTo>
                  <a:pt x="211" y="1822"/>
                </a:lnTo>
                <a:lnTo>
                  <a:pt x="210" y="1823"/>
                </a:lnTo>
                <a:lnTo>
                  <a:pt x="209" y="1823"/>
                </a:lnTo>
                <a:lnTo>
                  <a:pt x="208" y="1824"/>
                </a:lnTo>
                <a:lnTo>
                  <a:pt x="207" y="1824"/>
                </a:lnTo>
                <a:lnTo>
                  <a:pt x="206" y="1824"/>
                </a:lnTo>
                <a:lnTo>
                  <a:pt x="205" y="1822"/>
                </a:lnTo>
                <a:lnTo>
                  <a:pt x="206" y="1822"/>
                </a:lnTo>
                <a:lnTo>
                  <a:pt x="206" y="1820"/>
                </a:lnTo>
                <a:lnTo>
                  <a:pt x="205" y="1820"/>
                </a:lnTo>
                <a:lnTo>
                  <a:pt x="204" y="1819"/>
                </a:lnTo>
                <a:lnTo>
                  <a:pt x="204" y="1818"/>
                </a:lnTo>
                <a:lnTo>
                  <a:pt x="203" y="1818"/>
                </a:lnTo>
                <a:lnTo>
                  <a:pt x="202" y="1818"/>
                </a:lnTo>
                <a:lnTo>
                  <a:pt x="202" y="1819"/>
                </a:lnTo>
                <a:lnTo>
                  <a:pt x="201" y="1819"/>
                </a:lnTo>
                <a:lnTo>
                  <a:pt x="199" y="1819"/>
                </a:lnTo>
                <a:lnTo>
                  <a:pt x="199" y="1818"/>
                </a:lnTo>
                <a:lnTo>
                  <a:pt x="197" y="1819"/>
                </a:lnTo>
                <a:lnTo>
                  <a:pt x="196" y="1818"/>
                </a:lnTo>
                <a:lnTo>
                  <a:pt x="195" y="1819"/>
                </a:lnTo>
                <a:lnTo>
                  <a:pt x="194" y="1818"/>
                </a:lnTo>
                <a:lnTo>
                  <a:pt x="193" y="1818"/>
                </a:lnTo>
                <a:lnTo>
                  <a:pt x="193" y="1820"/>
                </a:lnTo>
                <a:lnTo>
                  <a:pt x="192" y="1820"/>
                </a:lnTo>
                <a:lnTo>
                  <a:pt x="188" y="1824"/>
                </a:lnTo>
                <a:lnTo>
                  <a:pt x="188" y="1822"/>
                </a:lnTo>
                <a:lnTo>
                  <a:pt x="188" y="1819"/>
                </a:lnTo>
                <a:lnTo>
                  <a:pt x="189" y="1819"/>
                </a:lnTo>
                <a:lnTo>
                  <a:pt x="191" y="1817"/>
                </a:lnTo>
                <a:lnTo>
                  <a:pt x="193" y="1816"/>
                </a:lnTo>
                <a:lnTo>
                  <a:pt x="195" y="1816"/>
                </a:lnTo>
                <a:lnTo>
                  <a:pt x="195" y="1815"/>
                </a:lnTo>
                <a:lnTo>
                  <a:pt x="196" y="1814"/>
                </a:lnTo>
                <a:lnTo>
                  <a:pt x="196" y="1813"/>
                </a:lnTo>
                <a:lnTo>
                  <a:pt x="195" y="1813"/>
                </a:lnTo>
                <a:lnTo>
                  <a:pt x="194" y="1815"/>
                </a:lnTo>
                <a:lnTo>
                  <a:pt x="192" y="1815"/>
                </a:lnTo>
                <a:lnTo>
                  <a:pt x="190" y="1816"/>
                </a:lnTo>
                <a:lnTo>
                  <a:pt x="188" y="1818"/>
                </a:lnTo>
                <a:lnTo>
                  <a:pt x="186" y="1822"/>
                </a:lnTo>
                <a:lnTo>
                  <a:pt x="185" y="1822"/>
                </a:lnTo>
                <a:lnTo>
                  <a:pt x="184" y="1822"/>
                </a:lnTo>
                <a:lnTo>
                  <a:pt x="184" y="1819"/>
                </a:lnTo>
                <a:lnTo>
                  <a:pt x="184" y="1820"/>
                </a:lnTo>
                <a:lnTo>
                  <a:pt x="183" y="1820"/>
                </a:lnTo>
                <a:lnTo>
                  <a:pt x="183" y="1819"/>
                </a:lnTo>
                <a:lnTo>
                  <a:pt x="183" y="1818"/>
                </a:lnTo>
                <a:lnTo>
                  <a:pt x="184" y="1817"/>
                </a:lnTo>
                <a:lnTo>
                  <a:pt x="183" y="1815"/>
                </a:lnTo>
                <a:lnTo>
                  <a:pt x="185" y="1814"/>
                </a:lnTo>
                <a:lnTo>
                  <a:pt x="185" y="1813"/>
                </a:lnTo>
                <a:lnTo>
                  <a:pt x="186" y="1813"/>
                </a:lnTo>
                <a:lnTo>
                  <a:pt x="186" y="1814"/>
                </a:lnTo>
                <a:lnTo>
                  <a:pt x="187" y="1815"/>
                </a:lnTo>
                <a:lnTo>
                  <a:pt x="188" y="1815"/>
                </a:lnTo>
                <a:lnTo>
                  <a:pt x="188" y="1813"/>
                </a:lnTo>
                <a:lnTo>
                  <a:pt x="187" y="1813"/>
                </a:lnTo>
                <a:lnTo>
                  <a:pt x="186" y="1812"/>
                </a:lnTo>
                <a:lnTo>
                  <a:pt x="185" y="1812"/>
                </a:lnTo>
                <a:lnTo>
                  <a:pt x="184" y="1813"/>
                </a:lnTo>
                <a:lnTo>
                  <a:pt x="183" y="1814"/>
                </a:lnTo>
                <a:lnTo>
                  <a:pt x="183" y="1813"/>
                </a:lnTo>
                <a:lnTo>
                  <a:pt x="183" y="1812"/>
                </a:lnTo>
                <a:lnTo>
                  <a:pt x="184" y="1811"/>
                </a:lnTo>
                <a:lnTo>
                  <a:pt x="185" y="1811"/>
                </a:lnTo>
                <a:lnTo>
                  <a:pt x="186" y="1810"/>
                </a:lnTo>
                <a:lnTo>
                  <a:pt x="186" y="1809"/>
                </a:lnTo>
                <a:lnTo>
                  <a:pt x="185" y="1809"/>
                </a:lnTo>
                <a:lnTo>
                  <a:pt x="184" y="1809"/>
                </a:lnTo>
                <a:lnTo>
                  <a:pt x="183" y="1808"/>
                </a:lnTo>
                <a:lnTo>
                  <a:pt x="184" y="1806"/>
                </a:lnTo>
                <a:lnTo>
                  <a:pt x="184" y="1805"/>
                </a:lnTo>
                <a:lnTo>
                  <a:pt x="184" y="1804"/>
                </a:lnTo>
                <a:lnTo>
                  <a:pt x="185" y="1804"/>
                </a:lnTo>
                <a:lnTo>
                  <a:pt x="191" y="1804"/>
                </a:lnTo>
                <a:lnTo>
                  <a:pt x="193" y="1804"/>
                </a:lnTo>
                <a:lnTo>
                  <a:pt x="195" y="1805"/>
                </a:lnTo>
                <a:lnTo>
                  <a:pt x="197" y="1804"/>
                </a:lnTo>
                <a:lnTo>
                  <a:pt x="198" y="1804"/>
                </a:lnTo>
                <a:lnTo>
                  <a:pt x="199" y="1804"/>
                </a:lnTo>
                <a:lnTo>
                  <a:pt x="201" y="1804"/>
                </a:lnTo>
                <a:lnTo>
                  <a:pt x="202" y="1804"/>
                </a:lnTo>
                <a:lnTo>
                  <a:pt x="204" y="1804"/>
                </a:lnTo>
                <a:lnTo>
                  <a:pt x="205" y="1805"/>
                </a:lnTo>
                <a:lnTo>
                  <a:pt x="210" y="1806"/>
                </a:lnTo>
                <a:lnTo>
                  <a:pt x="210" y="1805"/>
                </a:lnTo>
                <a:lnTo>
                  <a:pt x="211" y="1804"/>
                </a:lnTo>
                <a:lnTo>
                  <a:pt x="212" y="1804"/>
                </a:lnTo>
                <a:lnTo>
                  <a:pt x="213" y="1804"/>
                </a:lnTo>
                <a:lnTo>
                  <a:pt x="214" y="1804"/>
                </a:lnTo>
                <a:lnTo>
                  <a:pt x="216" y="1805"/>
                </a:lnTo>
                <a:lnTo>
                  <a:pt x="218" y="1806"/>
                </a:lnTo>
                <a:lnTo>
                  <a:pt x="219" y="1806"/>
                </a:lnTo>
                <a:lnTo>
                  <a:pt x="219" y="1807"/>
                </a:lnTo>
                <a:lnTo>
                  <a:pt x="221" y="1807"/>
                </a:lnTo>
                <a:lnTo>
                  <a:pt x="222" y="1807"/>
                </a:lnTo>
                <a:lnTo>
                  <a:pt x="221" y="1807"/>
                </a:lnTo>
                <a:lnTo>
                  <a:pt x="220" y="1806"/>
                </a:lnTo>
                <a:lnTo>
                  <a:pt x="219" y="1805"/>
                </a:lnTo>
                <a:lnTo>
                  <a:pt x="218" y="1805"/>
                </a:lnTo>
                <a:lnTo>
                  <a:pt x="217" y="1804"/>
                </a:lnTo>
                <a:lnTo>
                  <a:pt x="215" y="1803"/>
                </a:lnTo>
                <a:lnTo>
                  <a:pt x="214" y="1803"/>
                </a:lnTo>
                <a:lnTo>
                  <a:pt x="212" y="1803"/>
                </a:lnTo>
                <a:lnTo>
                  <a:pt x="211" y="1803"/>
                </a:lnTo>
                <a:lnTo>
                  <a:pt x="209" y="1803"/>
                </a:lnTo>
                <a:lnTo>
                  <a:pt x="207" y="1804"/>
                </a:lnTo>
                <a:lnTo>
                  <a:pt x="205" y="1804"/>
                </a:lnTo>
                <a:lnTo>
                  <a:pt x="204" y="1804"/>
                </a:lnTo>
                <a:lnTo>
                  <a:pt x="203" y="1803"/>
                </a:lnTo>
                <a:lnTo>
                  <a:pt x="202" y="1803"/>
                </a:lnTo>
                <a:lnTo>
                  <a:pt x="201" y="1803"/>
                </a:lnTo>
                <a:lnTo>
                  <a:pt x="199" y="1804"/>
                </a:lnTo>
                <a:lnTo>
                  <a:pt x="198" y="1804"/>
                </a:lnTo>
                <a:lnTo>
                  <a:pt x="197" y="1803"/>
                </a:lnTo>
                <a:lnTo>
                  <a:pt x="197" y="1802"/>
                </a:lnTo>
                <a:lnTo>
                  <a:pt x="198" y="1802"/>
                </a:lnTo>
                <a:lnTo>
                  <a:pt x="198" y="1801"/>
                </a:lnTo>
                <a:lnTo>
                  <a:pt x="201" y="1801"/>
                </a:lnTo>
                <a:lnTo>
                  <a:pt x="202" y="1801"/>
                </a:lnTo>
                <a:lnTo>
                  <a:pt x="203" y="1801"/>
                </a:lnTo>
                <a:lnTo>
                  <a:pt x="201" y="1800"/>
                </a:lnTo>
                <a:lnTo>
                  <a:pt x="199" y="1800"/>
                </a:lnTo>
                <a:lnTo>
                  <a:pt x="198" y="1800"/>
                </a:lnTo>
                <a:lnTo>
                  <a:pt x="197" y="1801"/>
                </a:lnTo>
                <a:lnTo>
                  <a:pt x="196" y="1802"/>
                </a:lnTo>
                <a:lnTo>
                  <a:pt x="196" y="1803"/>
                </a:lnTo>
                <a:lnTo>
                  <a:pt x="190" y="1802"/>
                </a:lnTo>
                <a:lnTo>
                  <a:pt x="189" y="1802"/>
                </a:lnTo>
                <a:lnTo>
                  <a:pt x="189" y="1803"/>
                </a:lnTo>
                <a:lnTo>
                  <a:pt x="186" y="1803"/>
                </a:lnTo>
                <a:lnTo>
                  <a:pt x="186" y="1802"/>
                </a:lnTo>
                <a:lnTo>
                  <a:pt x="185" y="1802"/>
                </a:lnTo>
                <a:lnTo>
                  <a:pt x="185" y="1801"/>
                </a:lnTo>
                <a:lnTo>
                  <a:pt x="186" y="1800"/>
                </a:lnTo>
                <a:lnTo>
                  <a:pt x="187" y="1800"/>
                </a:lnTo>
                <a:lnTo>
                  <a:pt x="188" y="1800"/>
                </a:lnTo>
                <a:lnTo>
                  <a:pt x="187" y="1799"/>
                </a:lnTo>
                <a:lnTo>
                  <a:pt x="187" y="1798"/>
                </a:lnTo>
                <a:lnTo>
                  <a:pt x="188" y="1797"/>
                </a:lnTo>
                <a:lnTo>
                  <a:pt x="189" y="1795"/>
                </a:lnTo>
                <a:lnTo>
                  <a:pt x="189" y="1794"/>
                </a:lnTo>
                <a:lnTo>
                  <a:pt x="188" y="1794"/>
                </a:lnTo>
                <a:lnTo>
                  <a:pt x="187" y="1795"/>
                </a:lnTo>
                <a:lnTo>
                  <a:pt x="187" y="1796"/>
                </a:lnTo>
                <a:lnTo>
                  <a:pt x="186" y="1797"/>
                </a:lnTo>
                <a:lnTo>
                  <a:pt x="185" y="1798"/>
                </a:lnTo>
                <a:lnTo>
                  <a:pt x="185" y="1800"/>
                </a:lnTo>
                <a:lnTo>
                  <a:pt x="184" y="1801"/>
                </a:lnTo>
                <a:lnTo>
                  <a:pt x="184" y="1802"/>
                </a:lnTo>
                <a:lnTo>
                  <a:pt x="183" y="1801"/>
                </a:lnTo>
                <a:lnTo>
                  <a:pt x="181" y="1800"/>
                </a:lnTo>
                <a:lnTo>
                  <a:pt x="181" y="1799"/>
                </a:lnTo>
                <a:lnTo>
                  <a:pt x="182" y="1799"/>
                </a:lnTo>
                <a:lnTo>
                  <a:pt x="183" y="1799"/>
                </a:lnTo>
                <a:lnTo>
                  <a:pt x="183" y="1798"/>
                </a:lnTo>
                <a:lnTo>
                  <a:pt x="184" y="1797"/>
                </a:lnTo>
                <a:lnTo>
                  <a:pt x="184" y="1796"/>
                </a:lnTo>
                <a:lnTo>
                  <a:pt x="183" y="1795"/>
                </a:lnTo>
                <a:lnTo>
                  <a:pt x="182" y="1795"/>
                </a:lnTo>
                <a:lnTo>
                  <a:pt x="181" y="1796"/>
                </a:lnTo>
                <a:lnTo>
                  <a:pt x="180" y="1796"/>
                </a:lnTo>
                <a:lnTo>
                  <a:pt x="181" y="1794"/>
                </a:lnTo>
                <a:lnTo>
                  <a:pt x="182" y="1794"/>
                </a:lnTo>
                <a:lnTo>
                  <a:pt x="183" y="1794"/>
                </a:lnTo>
                <a:lnTo>
                  <a:pt x="183" y="1793"/>
                </a:lnTo>
                <a:lnTo>
                  <a:pt x="183" y="1792"/>
                </a:lnTo>
                <a:lnTo>
                  <a:pt x="185" y="1791"/>
                </a:lnTo>
                <a:lnTo>
                  <a:pt x="187" y="1791"/>
                </a:lnTo>
                <a:lnTo>
                  <a:pt x="188" y="1791"/>
                </a:lnTo>
                <a:lnTo>
                  <a:pt x="189" y="1791"/>
                </a:lnTo>
                <a:lnTo>
                  <a:pt x="190" y="1791"/>
                </a:lnTo>
                <a:lnTo>
                  <a:pt x="192" y="1789"/>
                </a:lnTo>
                <a:lnTo>
                  <a:pt x="193" y="1789"/>
                </a:lnTo>
                <a:lnTo>
                  <a:pt x="194" y="1791"/>
                </a:lnTo>
                <a:lnTo>
                  <a:pt x="195" y="1789"/>
                </a:lnTo>
                <a:lnTo>
                  <a:pt x="197" y="1789"/>
                </a:lnTo>
                <a:lnTo>
                  <a:pt x="199" y="1791"/>
                </a:lnTo>
                <a:lnTo>
                  <a:pt x="201" y="1791"/>
                </a:lnTo>
                <a:lnTo>
                  <a:pt x="201" y="1789"/>
                </a:lnTo>
                <a:lnTo>
                  <a:pt x="201" y="1788"/>
                </a:lnTo>
                <a:lnTo>
                  <a:pt x="201" y="1787"/>
                </a:lnTo>
                <a:lnTo>
                  <a:pt x="199" y="1787"/>
                </a:lnTo>
                <a:lnTo>
                  <a:pt x="198" y="1787"/>
                </a:lnTo>
                <a:lnTo>
                  <a:pt x="196" y="1787"/>
                </a:lnTo>
                <a:lnTo>
                  <a:pt x="194" y="1787"/>
                </a:lnTo>
                <a:lnTo>
                  <a:pt x="192" y="1787"/>
                </a:lnTo>
                <a:lnTo>
                  <a:pt x="191" y="1787"/>
                </a:lnTo>
                <a:lnTo>
                  <a:pt x="189" y="1787"/>
                </a:lnTo>
                <a:lnTo>
                  <a:pt x="188" y="1787"/>
                </a:lnTo>
                <a:lnTo>
                  <a:pt x="187" y="1787"/>
                </a:lnTo>
                <a:lnTo>
                  <a:pt x="187" y="1786"/>
                </a:lnTo>
                <a:lnTo>
                  <a:pt x="186" y="1784"/>
                </a:lnTo>
                <a:lnTo>
                  <a:pt x="186" y="1783"/>
                </a:lnTo>
                <a:lnTo>
                  <a:pt x="186" y="1781"/>
                </a:lnTo>
                <a:lnTo>
                  <a:pt x="187" y="1780"/>
                </a:lnTo>
                <a:lnTo>
                  <a:pt x="187" y="1779"/>
                </a:lnTo>
                <a:lnTo>
                  <a:pt x="187" y="1778"/>
                </a:lnTo>
                <a:lnTo>
                  <a:pt x="188" y="1779"/>
                </a:lnTo>
                <a:lnTo>
                  <a:pt x="189" y="1779"/>
                </a:lnTo>
                <a:lnTo>
                  <a:pt x="189" y="1778"/>
                </a:lnTo>
                <a:lnTo>
                  <a:pt x="190" y="1777"/>
                </a:lnTo>
                <a:lnTo>
                  <a:pt x="191" y="1778"/>
                </a:lnTo>
                <a:lnTo>
                  <a:pt x="193" y="1779"/>
                </a:lnTo>
                <a:lnTo>
                  <a:pt x="195" y="1780"/>
                </a:lnTo>
                <a:lnTo>
                  <a:pt x="196" y="1781"/>
                </a:lnTo>
                <a:lnTo>
                  <a:pt x="194" y="1782"/>
                </a:lnTo>
                <a:lnTo>
                  <a:pt x="194" y="1783"/>
                </a:lnTo>
                <a:lnTo>
                  <a:pt x="195" y="1783"/>
                </a:lnTo>
                <a:lnTo>
                  <a:pt x="197" y="1781"/>
                </a:lnTo>
                <a:lnTo>
                  <a:pt x="199" y="1781"/>
                </a:lnTo>
                <a:lnTo>
                  <a:pt x="203" y="1781"/>
                </a:lnTo>
                <a:lnTo>
                  <a:pt x="209" y="1781"/>
                </a:lnTo>
                <a:lnTo>
                  <a:pt x="211" y="1781"/>
                </a:lnTo>
                <a:lnTo>
                  <a:pt x="211" y="1782"/>
                </a:lnTo>
                <a:lnTo>
                  <a:pt x="210" y="1783"/>
                </a:lnTo>
                <a:lnTo>
                  <a:pt x="210" y="1784"/>
                </a:lnTo>
                <a:lnTo>
                  <a:pt x="210" y="1785"/>
                </a:lnTo>
                <a:lnTo>
                  <a:pt x="211" y="1784"/>
                </a:lnTo>
                <a:lnTo>
                  <a:pt x="211" y="1783"/>
                </a:lnTo>
                <a:lnTo>
                  <a:pt x="212" y="1781"/>
                </a:lnTo>
                <a:lnTo>
                  <a:pt x="213" y="1780"/>
                </a:lnTo>
                <a:lnTo>
                  <a:pt x="213" y="1779"/>
                </a:lnTo>
                <a:lnTo>
                  <a:pt x="212" y="1779"/>
                </a:lnTo>
                <a:lnTo>
                  <a:pt x="211" y="1779"/>
                </a:lnTo>
                <a:lnTo>
                  <a:pt x="209" y="1779"/>
                </a:lnTo>
                <a:lnTo>
                  <a:pt x="208" y="1779"/>
                </a:lnTo>
                <a:lnTo>
                  <a:pt x="206" y="1779"/>
                </a:lnTo>
                <a:lnTo>
                  <a:pt x="205" y="1779"/>
                </a:lnTo>
                <a:lnTo>
                  <a:pt x="205" y="1778"/>
                </a:lnTo>
                <a:lnTo>
                  <a:pt x="203" y="1780"/>
                </a:lnTo>
                <a:lnTo>
                  <a:pt x="197" y="1780"/>
                </a:lnTo>
                <a:lnTo>
                  <a:pt x="196" y="1780"/>
                </a:lnTo>
                <a:lnTo>
                  <a:pt x="193" y="1778"/>
                </a:lnTo>
                <a:lnTo>
                  <a:pt x="191" y="1775"/>
                </a:lnTo>
                <a:lnTo>
                  <a:pt x="190" y="1775"/>
                </a:lnTo>
                <a:lnTo>
                  <a:pt x="189" y="1776"/>
                </a:lnTo>
                <a:lnTo>
                  <a:pt x="188" y="1776"/>
                </a:lnTo>
                <a:lnTo>
                  <a:pt x="188" y="1777"/>
                </a:lnTo>
                <a:lnTo>
                  <a:pt x="188" y="1778"/>
                </a:lnTo>
                <a:lnTo>
                  <a:pt x="187" y="1778"/>
                </a:lnTo>
                <a:lnTo>
                  <a:pt x="186" y="1777"/>
                </a:lnTo>
                <a:lnTo>
                  <a:pt x="186" y="1778"/>
                </a:lnTo>
                <a:lnTo>
                  <a:pt x="185" y="1779"/>
                </a:lnTo>
                <a:lnTo>
                  <a:pt x="185" y="1780"/>
                </a:lnTo>
                <a:lnTo>
                  <a:pt x="185" y="1782"/>
                </a:lnTo>
                <a:lnTo>
                  <a:pt x="185" y="1783"/>
                </a:lnTo>
                <a:lnTo>
                  <a:pt x="185" y="1784"/>
                </a:lnTo>
                <a:lnTo>
                  <a:pt x="185" y="1785"/>
                </a:lnTo>
                <a:lnTo>
                  <a:pt x="186" y="1786"/>
                </a:lnTo>
                <a:lnTo>
                  <a:pt x="186" y="1787"/>
                </a:lnTo>
                <a:lnTo>
                  <a:pt x="185" y="1788"/>
                </a:lnTo>
                <a:lnTo>
                  <a:pt x="184" y="1788"/>
                </a:lnTo>
                <a:lnTo>
                  <a:pt x="183" y="1788"/>
                </a:lnTo>
                <a:lnTo>
                  <a:pt x="183" y="1787"/>
                </a:lnTo>
                <a:lnTo>
                  <a:pt x="181" y="1785"/>
                </a:lnTo>
                <a:lnTo>
                  <a:pt x="180" y="1784"/>
                </a:lnTo>
                <a:lnTo>
                  <a:pt x="179" y="1784"/>
                </a:lnTo>
                <a:lnTo>
                  <a:pt x="178" y="1784"/>
                </a:lnTo>
                <a:lnTo>
                  <a:pt x="178" y="1783"/>
                </a:lnTo>
                <a:lnTo>
                  <a:pt x="177" y="1783"/>
                </a:lnTo>
                <a:lnTo>
                  <a:pt x="177" y="1784"/>
                </a:lnTo>
                <a:lnTo>
                  <a:pt x="176" y="1784"/>
                </a:lnTo>
                <a:lnTo>
                  <a:pt x="175" y="1784"/>
                </a:lnTo>
                <a:lnTo>
                  <a:pt x="175" y="1783"/>
                </a:lnTo>
                <a:lnTo>
                  <a:pt x="177" y="1782"/>
                </a:lnTo>
                <a:lnTo>
                  <a:pt x="177" y="1781"/>
                </a:lnTo>
                <a:lnTo>
                  <a:pt x="177" y="1780"/>
                </a:lnTo>
                <a:lnTo>
                  <a:pt x="178" y="1780"/>
                </a:lnTo>
                <a:lnTo>
                  <a:pt x="178" y="1781"/>
                </a:lnTo>
                <a:lnTo>
                  <a:pt x="179" y="1782"/>
                </a:lnTo>
                <a:lnTo>
                  <a:pt x="179" y="1781"/>
                </a:lnTo>
                <a:lnTo>
                  <a:pt x="179" y="1780"/>
                </a:lnTo>
                <a:lnTo>
                  <a:pt x="179" y="1779"/>
                </a:lnTo>
                <a:lnTo>
                  <a:pt x="179" y="1778"/>
                </a:lnTo>
                <a:lnTo>
                  <a:pt x="180" y="1778"/>
                </a:lnTo>
                <a:lnTo>
                  <a:pt x="184" y="1776"/>
                </a:lnTo>
                <a:lnTo>
                  <a:pt x="184" y="1775"/>
                </a:lnTo>
                <a:lnTo>
                  <a:pt x="183" y="1775"/>
                </a:lnTo>
                <a:lnTo>
                  <a:pt x="182" y="1775"/>
                </a:lnTo>
                <a:lnTo>
                  <a:pt x="180" y="1777"/>
                </a:lnTo>
                <a:lnTo>
                  <a:pt x="179" y="1778"/>
                </a:lnTo>
                <a:lnTo>
                  <a:pt x="178" y="1778"/>
                </a:lnTo>
                <a:lnTo>
                  <a:pt x="178" y="1777"/>
                </a:lnTo>
                <a:lnTo>
                  <a:pt x="176" y="1774"/>
                </a:lnTo>
                <a:lnTo>
                  <a:pt x="175" y="1773"/>
                </a:lnTo>
                <a:lnTo>
                  <a:pt x="174" y="1773"/>
                </a:lnTo>
                <a:lnTo>
                  <a:pt x="173" y="1771"/>
                </a:lnTo>
                <a:lnTo>
                  <a:pt x="173" y="1770"/>
                </a:lnTo>
                <a:lnTo>
                  <a:pt x="173" y="1769"/>
                </a:lnTo>
                <a:lnTo>
                  <a:pt x="174" y="1769"/>
                </a:lnTo>
                <a:lnTo>
                  <a:pt x="175" y="1769"/>
                </a:lnTo>
                <a:lnTo>
                  <a:pt x="177" y="1769"/>
                </a:lnTo>
                <a:lnTo>
                  <a:pt x="179" y="1768"/>
                </a:lnTo>
                <a:lnTo>
                  <a:pt x="180" y="1768"/>
                </a:lnTo>
                <a:lnTo>
                  <a:pt x="181" y="1768"/>
                </a:lnTo>
                <a:lnTo>
                  <a:pt x="180" y="1768"/>
                </a:lnTo>
                <a:lnTo>
                  <a:pt x="177" y="1768"/>
                </a:lnTo>
                <a:lnTo>
                  <a:pt x="176" y="1768"/>
                </a:lnTo>
                <a:lnTo>
                  <a:pt x="176" y="1767"/>
                </a:lnTo>
                <a:lnTo>
                  <a:pt x="175" y="1767"/>
                </a:lnTo>
                <a:lnTo>
                  <a:pt x="174" y="1769"/>
                </a:lnTo>
                <a:lnTo>
                  <a:pt x="174" y="1768"/>
                </a:lnTo>
                <a:lnTo>
                  <a:pt x="173" y="1768"/>
                </a:lnTo>
                <a:lnTo>
                  <a:pt x="173" y="1769"/>
                </a:lnTo>
                <a:lnTo>
                  <a:pt x="172" y="1769"/>
                </a:lnTo>
                <a:lnTo>
                  <a:pt x="172" y="1768"/>
                </a:lnTo>
                <a:lnTo>
                  <a:pt x="172" y="1767"/>
                </a:lnTo>
                <a:lnTo>
                  <a:pt x="174" y="1764"/>
                </a:lnTo>
                <a:lnTo>
                  <a:pt x="175" y="1763"/>
                </a:lnTo>
                <a:lnTo>
                  <a:pt x="175" y="1764"/>
                </a:lnTo>
                <a:lnTo>
                  <a:pt x="175" y="1763"/>
                </a:lnTo>
                <a:lnTo>
                  <a:pt x="176" y="1763"/>
                </a:lnTo>
                <a:lnTo>
                  <a:pt x="178" y="1762"/>
                </a:lnTo>
                <a:lnTo>
                  <a:pt x="179" y="1762"/>
                </a:lnTo>
                <a:lnTo>
                  <a:pt x="180" y="1763"/>
                </a:lnTo>
                <a:lnTo>
                  <a:pt x="181" y="1763"/>
                </a:lnTo>
                <a:lnTo>
                  <a:pt x="181" y="1764"/>
                </a:lnTo>
                <a:lnTo>
                  <a:pt x="182" y="1764"/>
                </a:lnTo>
                <a:lnTo>
                  <a:pt x="183" y="1765"/>
                </a:lnTo>
                <a:lnTo>
                  <a:pt x="185" y="1765"/>
                </a:lnTo>
                <a:lnTo>
                  <a:pt x="186" y="1765"/>
                </a:lnTo>
                <a:lnTo>
                  <a:pt x="186" y="1763"/>
                </a:lnTo>
                <a:lnTo>
                  <a:pt x="185" y="1763"/>
                </a:lnTo>
                <a:lnTo>
                  <a:pt x="183" y="1764"/>
                </a:lnTo>
                <a:lnTo>
                  <a:pt x="182" y="1764"/>
                </a:lnTo>
                <a:lnTo>
                  <a:pt x="182" y="1763"/>
                </a:lnTo>
                <a:lnTo>
                  <a:pt x="181" y="1763"/>
                </a:lnTo>
                <a:lnTo>
                  <a:pt x="181" y="1762"/>
                </a:lnTo>
                <a:lnTo>
                  <a:pt x="182" y="1762"/>
                </a:lnTo>
                <a:lnTo>
                  <a:pt x="185" y="1762"/>
                </a:lnTo>
                <a:lnTo>
                  <a:pt x="187" y="1762"/>
                </a:lnTo>
                <a:lnTo>
                  <a:pt x="187" y="1761"/>
                </a:lnTo>
                <a:lnTo>
                  <a:pt x="187" y="1760"/>
                </a:lnTo>
                <a:lnTo>
                  <a:pt x="188" y="1758"/>
                </a:lnTo>
                <a:lnTo>
                  <a:pt x="189" y="1757"/>
                </a:lnTo>
                <a:lnTo>
                  <a:pt x="192" y="1755"/>
                </a:lnTo>
                <a:lnTo>
                  <a:pt x="195" y="1755"/>
                </a:lnTo>
                <a:lnTo>
                  <a:pt x="197" y="1754"/>
                </a:lnTo>
                <a:lnTo>
                  <a:pt x="198" y="1753"/>
                </a:lnTo>
                <a:lnTo>
                  <a:pt x="199" y="1753"/>
                </a:lnTo>
                <a:lnTo>
                  <a:pt x="201" y="1752"/>
                </a:lnTo>
                <a:lnTo>
                  <a:pt x="202" y="1752"/>
                </a:lnTo>
                <a:lnTo>
                  <a:pt x="202" y="1751"/>
                </a:lnTo>
                <a:lnTo>
                  <a:pt x="201" y="1751"/>
                </a:lnTo>
                <a:lnTo>
                  <a:pt x="197" y="1752"/>
                </a:lnTo>
                <a:lnTo>
                  <a:pt x="195" y="1753"/>
                </a:lnTo>
                <a:lnTo>
                  <a:pt x="194" y="1753"/>
                </a:lnTo>
                <a:lnTo>
                  <a:pt x="191" y="1754"/>
                </a:lnTo>
                <a:lnTo>
                  <a:pt x="190" y="1754"/>
                </a:lnTo>
                <a:lnTo>
                  <a:pt x="188" y="1756"/>
                </a:lnTo>
                <a:lnTo>
                  <a:pt x="186" y="1757"/>
                </a:lnTo>
                <a:lnTo>
                  <a:pt x="186" y="1758"/>
                </a:lnTo>
                <a:lnTo>
                  <a:pt x="185" y="1758"/>
                </a:lnTo>
                <a:lnTo>
                  <a:pt x="185" y="1757"/>
                </a:lnTo>
                <a:lnTo>
                  <a:pt x="184" y="1756"/>
                </a:lnTo>
                <a:lnTo>
                  <a:pt x="184" y="1758"/>
                </a:lnTo>
                <a:lnTo>
                  <a:pt x="184" y="1760"/>
                </a:lnTo>
                <a:lnTo>
                  <a:pt x="183" y="1761"/>
                </a:lnTo>
                <a:lnTo>
                  <a:pt x="181" y="1760"/>
                </a:lnTo>
                <a:lnTo>
                  <a:pt x="180" y="1760"/>
                </a:lnTo>
                <a:lnTo>
                  <a:pt x="179" y="1760"/>
                </a:lnTo>
                <a:lnTo>
                  <a:pt x="180" y="1761"/>
                </a:lnTo>
                <a:lnTo>
                  <a:pt x="179" y="1761"/>
                </a:lnTo>
                <a:lnTo>
                  <a:pt x="178" y="1760"/>
                </a:lnTo>
                <a:lnTo>
                  <a:pt x="178" y="1758"/>
                </a:lnTo>
                <a:lnTo>
                  <a:pt x="179" y="1756"/>
                </a:lnTo>
                <a:lnTo>
                  <a:pt x="179" y="1755"/>
                </a:lnTo>
                <a:lnTo>
                  <a:pt x="181" y="1756"/>
                </a:lnTo>
                <a:lnTo>
                  <a:pt x="182" y="1753"/>
                </a:lnTo>
                <a:lnTo>
                  <a:pt x="182" y="1752"/>
                </a:lnTo>
                <a:lnTo>
                  <a:pt x="183" y="1753"/>
                </a:lnTo>
                <a:lnTo>
                  <a:pt x="183" y="1752"/>
                </a:lnTo>
                <a:lnTo>
                  <a:pt x="182" y="1751"/>
                </a:lnTo>
                <a:lnTo>
                  <a:pt x="182" y="1750"/>
                </a:lnTo>
                <a:lnTo>
                  <a:pt x="182" y="1749"/>
                </a:lnTo>
                <a:lnTo>
                  <a:pt x="182" y="1748"/>
                </a:lnTo>
                <a:lnTo>
                  <a:pt x="181" y="1747"/>
                </a:lnTo>
                <a:lnTo>
                  <a:pt x="182" y="1746"/>
                </a:lnTo>
                <a:lnTo>
                  <a:pt x="183" y="1746"/>
                </a:lnTo>
                <a:lnTo>
                  <a:pt x="184" y="1747"/>
                </a:lnTo>
                <a:lnTo>
                  <a:pt x="185" y="1747"/>
                </a:lnTo>
                <a:lnTo>
                  <a:pt x="185" y="1746"/>
                </a:lnTo>
                <a:lnTo>
                  <a:pt x="184" y="1745"/>
                </a:lnTo>
                <a:lnTo>
                  <a:pt x="183" y="1744"/>
                </a:lnTo>
                <a:lnTo>
                  <a:pt x="182" y="1744"/>
                </a:lnTo>
                <a:lnTo>
                  <a:pt x="181" y="1744"/>
                </a:lnTo>
                <a:lnTo>
                  <a:pt x="180" y="1745"/>
                </a:lnTo>
                <a:lnTo>
                  <a:pt x="179" y="1745"/>
                </a:lnTo>
                <a:lnTo>
                  <a:pt x="178" y="1744"/>
                </a:lnTo>
                <a:lnTo>
                  <a:pt x="178" y="1743"/>
                </a:lnTo>
                <a:lnTo>
                  <a:pt x="178" y="1742"/>
                </a:lnTo>
                <a:lnTo>
                  <a:pt x="176" y="1743"/>
                </a:lnTo>
                <a:lnTo>
                  <a:pt x="176" y="1742"/>
                </a:lnTo>
                <a:lnTo>
                  <a:pt x="175" y="1742"/>
                </a:lnTo>
                <a:lnTo>
                  <a:pt x="175" y="1740"/>
                </a:lnTo>
                <a:lnTo>
                  <a:pt x="175" y="1739"/>
                </a:lnTo>
                <a:lnTo>
                  <a:pt x="178" y="1737"/>
                </a:lnTo>
                <a:lnTo>
                  <a:pt x="179" y="1737"/>
                </a:lnTo>
                <a:lnTo>
                  <a:pt x="181" y="1738"/>
                </a:lnTo>
                <a:lnTo>
                  <a:pt x="183" y="1738"/>
                </a:lnTo>
                <a:lnTo>
                  <a:pt x="184" y="1739"/>
                </a:lnTo>
                <a:lnTo>
                  <a:pt x="187" y="1741"/>
                </a:lnTo>
                <a:lnTo>
                  <a:pt x="188" y="1741"/>
                </a:lnTo>
                <a:lnTo>
                  <a:pt x="187" y="1740"/>
                </a:lnTo>
                <a:lnTo>
                  <a:pt x="187" y="1739"/>
                </a:lnTo>
                <a:lnTo>
                  <a:pt x="186" y="1739"/>
                </a:lnTo>
                <a:lnTo>
                  <a:pt x="186" y="1738"/>
                </a:lnTo>
                <a:lnTo>
                  <a:pt x="185" y="1738"/>
                </a:lnTo>
                <a:lnTo>
                  <a:pt x="185" y="1737"/>
                </a:lnTo>
                <a:lnTo>
                  <a:pt x="188" y="1738"/>
                </a:lnTo>
                <a:lnTo>
                  <a:pt x="191" y="1737"/>
                </a:lnTo>
                <a:lnTo>
                  <a:pt x="193" y="1737"/>
                </a:lnTo>
                <a:lnTo>
                  <a:pt x="195" y="1737"/>
                </a:lnTo>
                <a:lnTo>
                  <a:pt x="197" y="1736"/>
                </a:lnTo>
                <a:lnTo>
                  <a:pt x="198" y="1736"/>
                </a:lnTo>
                <a:lnTo>
                  <a:pt x="199" y="1738"/>
                </a:lnTo>
                <a:lnTo>
                  <a:pt x="201" y="1738"/>
                </a:lnTo>
                <a:lnTo>
                  <a:pt x="201" y="1737"/>
                </a:lnTo>
                <a:lnTo>
                  <a:pt x="202" y="1737"/>
                </a:lnTo>
                <a:lnTo>
                  <a:pt x="204" y="1736"/>
                </a:lnTo>
                <a:lnTo>
                  <a:pt x="205" y="1738"/>
                </a:lnTo>
                <a:lnTo>
                  <a:pt x="207" y="1738"/>
                </a:lnTo>
                <a:lnTo>
                  <a:pt x="207" y="1737"/>
                </a:lnTo>
                <a:lnTo>
                  <a:pt x="208" y="1737"/>
                </a:lnTo>
                <a:lnTo>
                  <a:pt x="208" y="1736"/>
                </a:lnTo>
                <a:lnTo>
                  <a:pt x="211" y="1735"/>
                </a:lnTo>
                <a:lnTo>
                  <a:pt x="212" y="1734"/>
                </a:lnTo>
                <a:lnTo>
                  <a:pt x="214" y="1733"/>
                </a:lnTo>
                <a:lnTo>
                  <a:pt x="215" y="1732"/>
                </a:lnTo>
                <a:lnTo>
                  <a:pt x="217" y="1733"/>
                </a:lnTo>
                <a:lnTo>
                  <a:pt x="218" y="1734"/>
                </a:lnTo>
                <a:lnTo>
                  <a:pt x="221" y="1734"/>
                </a:lnTo>
                <a:lnTo>
                  <a:pt x="222" y="1735"/>
                </a:lnTo>
                <a:lnTo>
                  <a:pt x="221" y="1736"/>
                </a:lnTo>
                <a:lnTo>
                  <a:pt x="222" y="1736"/>
                </a:lnTo>
                <a:lnTo>
                  <a:pt x="224" y="1734"/>
                </a:lnTo>
                <a:lnTo>
                  <a:pt x="227" y="1734"/>
                </a:lnTo>
                <a:lnTo>
                  <a:pt x="230" y="1733"/>
                </a:lnTo>
                <a:lnTo>
                  <a:pt x="232" y="1733"/>
                </a:lnTo>
                <a:lnTo>
                  <a:pt x="234" y="1734"/>
                </a:lnTo>
                <a:lnTo>
                  <a:pt x="235" y="1736"/>
                </a:lnTo>
                <a:lnTo>
                  <a:pt x="235" y="1737"/>
                </a:lnTo>
                <a:lnTo>
                  <a:pt x="235" y="1738"/>
                </a:lnTo>
                <a:lnTo>
                  <a:pt x="235" y="1739"/>
                </a:lnTo>
                <a:lnTo>
                  <a:pt x="237" y="1740"/>
                </a:lnTo>
                <a:lnTo>
                  <a:pt x="237" y="1741"/>
                </a:lnTo>
                <a:lnTo>
                  <a:pt x="238" y="1741"/>
                </a:lnTo>
                <a:lnTo>
                  <a:pt x="237" y="1740"/>
                </a:lnTo>
                <a:lnTo>
                  <a:pt x="237" y="1739"/>
                </a:lnTo>
                <a:lnTo>
                  <a:pt x="237" y="1738"/>
                </a:lnTo>
                <a:lnTo>
                  <a:pt x="237" y="1737"/>
                </a:lnTo>
                <a:lnTo>
                  <a:pt x="237" y="1733"/>
                </a:lnTo>
                <a:lnTo>
                  <a:pt x="237" y="1732"/>
                </a:lnTo>
                <a:lnTo>
                  <a:pt x="235" y="1732"/>
                </a:lnTo>
                <a:lnTo>
                  <a:pt x="234" y="1732"/>
                </a:lnTo>
                <a:lnTo>
                  <a:pt x="234" y="1731"/>
                </a:lnTo>
                <a:lnTo>
                  <a:pt x="235" y="1731"/>
                </a:lnTo>
                <a:lnTo>
                  <a:pt x="235" y="1730"/>
                </a:lnTo>
                <a:lnTo>
                  <a:pt x="234" y="1730"/>
                </a:lnTo>
                <a:lnTo>
                  <a:pt x="233" y="1730"/>
                </a:lnTo>
                <a:lnTo>
                  <a:pt x="232" y="1730"/>
                </a:lnTo>
                <a:lnTo>
                  <a:pt x="230" y="1730"/>
                </a:lnTo>
                <a:lnTo>
                  <a:pt x="228" y="1730"/>
                </a:lnTo>
                <a:lnTo>
                  <a:pt x="227" y="1731"/>
                </a:lnTo>
                <a:lnTo>
                  <a:pt x="225" y="1732"/>
                </a:lnTo>
                <a:lnTo>
                  <a:pt x="220" y="1732"/>
                </a:lnTo>
                <a:lnTo>
                  <a:pt x="220" y="1731"/>
                </a:lnTo>
                <a:lnTo>
                  <a:pt x="219" y="1731"/>
                </a:lnTo>
                <a:lnTo>
                  <a:pt x="220" y="1730"/>
                </a:lnTo>
                <a:lnTo>
                  <a:pt x="220" y="1729"/>
                </a:lnTo>
                <a:lnTo>
                  <a:pt x="221" y="1729"/>
                </a:lnTo>
                <a:lnTo>
                  <a:pt x="222" y="1729"/>
                </a:lnTo>
                <a:lnTo>
                  <a:pt x="222" y="1728"/>
                </a:lnTo>
                <a:lnTo>
                  <a:pt x="223" y="1725"/>
                </a:lnTo>
                <a:lnTo>
                  <a:pt x="225" y="1724"/>
                </a:lnTo>
                <a:lnTo>
                  <a:pt x="226" y="1722"/>
                </a:lnTo>
                <a:lnTo>
                  <a:pt x="226" y="1721"/>
                </a:lnTo>
                <a:lnTo>
                  <a:pt x="227" y="1719"/>
                </a:lnTo>
                <a:lnTo>
                  <a:pt x="229" y="1718"/>
                </a:lnTo>
                <a:lnTo>
                  <a:pt x="228" y="1718"/>
                </a:lnTo>
                <a:lnTo>
                  <a:pt x="227" y="1718"/>
                </a:lnTo>
                <a:lnTo>
                  <a:pt x="226" y="1718"/>
                </a:lnTo>
                <a:lnTo>
                  <a:pt x="225" y="1719"/>
                </a:lnTo>
                <a:lnTo>
                  <a:pt x="224" y="1722"/>
                </a:lnTo>
                <a:lnTo>
                  <a:pt x="222" y="1723"/>
                </a:lnTo>
                <a:lnTo>
                  <a:pt x="221" y="1725"/>
                </a:lnTo>
                <a:lnTo>
                  <a:pt x="220" y="1725"/>
                </a:lnTo>
                <a:lnTo>
                  <a:pt x="219" y="1726"/>
                </a:lnTo>
                <a:lnTo>
                  <a:pt x="219" y="1728"/>
                </a:lnTo>
                <a:lnTo>
                  <a:pt x="217" y="1729"/>
                </a:lnTo>
                <a:lnTo>
                  <a:pt x="216" y="1729"/>
                </a:lnTo>
                <a:lnTo>
                  <a:pt x="212" y="1729"/>
                </a:lnTo>
                <a:lnTo>
                  <a:pt x="211" y="1730"/>
                </a:lnTo>
                <a:lnTo>
                  <a:pt x="210" y="1731"/>
                </a:lnTo>
                <a:lnTo>
                  <a:pt x="209" y="1732"/>
                </a:lnTo>
                <a:lnTo>
                  <a:pt x="207" y="1732"/>
                </a:lnTo>
                <a:lnTo>
                  <a:pt x="204" y="1733"/>
                </a:lnTo>
                <a:lnTo>
                  <a:pt x="201" y="1734"/>
                </a:lnTo>
                <a:lnTo>
                  <a:pt x="199" y="1734"/>
                </a:lnTo>
                <a:lnTo>
                  <a:pt x="197" y="1734"/>
                </a:lnTo>
                <a:lnTo>
                  <a:pt x="193" y="1734"/>
                </a:lnTo>
                <a:lnTo>
                  <a:pt x="190" y="1735"/>
                </a:lnTo>
                <a:lnTo>
                  <a:pt x="187" y="1735"/>
                </a:lnTo>
                <a:lnTo>
                  <a:pt x="184" y="1736"/>
                </a:lnTo>
                <a:lnTo>
                  <a:pt x="182" y="1736"/>
                </a:lnTo>
                <a:lnTo>
                  <a:pt x="182" y="1735"/>
                </a:lnTo>
                <a:lnTo>
                  <a:pt x="179" y="1734"/>
                </a:lnTo>
                <a:lnTo>
                  <a:pt x="179" y="1733"/>
                </a:lnTo>
                <a:lnTo>
                  <a:pt x="180" y="1733"/>
                </a:lnTo>
                <a:lnTo>
                  <a:pt x="179" y="1732"/>
                </a:lnTo>
                <a:lnTo>
                  <a:pt x="178" y="1733"/>
                </a:lnTo>
                <a:lnTo>
                  <a:pt x="178" y="1732"/>
                </a:lnTo>
                <a:lnTo>
                  <a:pt x="177" y="1732"/>
                </a:lnTo>
                <a:lnTo>
                  <a:pt x="177" y="1731"/>
                </a:lnTo>
                <a:lnTo>
                  <a:pt x="177" y="1730"/>
                </a:lnTo>
                <a:lnTo>
                  <a:pt x="178" y="1729"/>
                </a:lnTo>
                <a:lnTo>
                  <a:pt x="179" y="1728"/>
                </a:lnTo>
                <a:lnTo>
                  <a:pt x="181" y="1726"/>
                </a:lnTo>
                <a:lnTo>
                  <a:pt x="182" y="1726"/>
                </a:lnTo>
                <a:lnTo>
                  <a:pt x="183" y="1728"/>
                </a:lnTo>
                <a:lnTo>
                  <a:pt x="186" y="1730"/>
                </a:lnTo>
                <a:lnTo>
                  <a:pt x="187" y="1731"/>
                </a:lnTo>
                <a:lnTo>
                  <a:pt x="187" y="1730"/>
                </a:lnTo>
                <a:lnTo>
                  <a:pt x="186" y="1728"/>
                </a:lnTo>
                <a:lnTo>
                  <a:pt x="184" y="1726"/>
                </a:lnTo>
                <a:lnTo>
                  <a:pt x="183" y="1725"/>
                </a:lnTo>
                <a:lnTo>
                  <a:pt x="182" y="1725"/>
                </a:lnTo>
                <a:lnTo>
                  <a:pt x="180" y="1725"/>
                </a:lnTo>
                <a:lnTo>
                  <a:pt x="178" y="1728"/>
                </a:lnTo>
                <a:lnTo>
                  <a:pt x="176" y="1728"/>
                </a:lnTo>
                <a:lnTo>
                  <a:pt x="176" y="1726"/>
                </a:lnTo>
                <a:lnTo>
                  <a:pt x="175" y="1726"/>
                </a:lnTo>
                <a:lnTo>
                  <a:pt x="176" y="1725"/>
                </a:lnTo>
                <a:lnTo>
                  <a:pt x="176" y="1724"/>
                </a:lnTo>
                <a:lnTo>
                  <a:pt x="175" y="1724"/>
                </a:lnTo>
                <a:lnTo>
                  <a:pt x="174" y="1724"/>
                </a:lnTo>
                <a:lnTo>
                  <a:pt x="173" y="1725"/>
                </a:lnTo>
                <a:lnTo>
                  <a:pt x="173" y="1724"/>
                </a:lnTo>
                <a:lnTo>
                  <a:pt x="173" y="1723"/>
                </a:lnTo>
                <a:lnTo>
                  <a:pt x="174" y="1723"/>
                </a:lnTo>
                <a:lnTo>
                  <a:pt x="175" y="1722"/>
                </a:lnTo>
                <a:lnTo>
                  <a:pt x="176" y="1722"/>
                </a:lnTo>
                <a:lnTo>
                  <a:pt x="178" y="1722"/>
                </a:lnTo>
                <a:lnTo>
                  <a:pt x="179" y="1722"/>
                </a:lnTo>
                <a:lnTo>
                  <a:pt x="180" y="1721"/>
                </a:lnTo>
                <a:lnTo>
                  <a:pt x="181" y="1722"/>
                </a:lnTo>
                <a:lnTo>
                  <a:pt x="182" y="1722"/>
                </a:lnTo>
                <a:lnTo>
                  <a:pt x="183" y="1722"/>
                </a:lnTo>
                <a:lnTo>
                  <a:pt x="185" y="1722"/>
                </a:lnTo>
                <a:lnTo>
                  <a:pt x="186" y="1722"/>
                </a:lnTo>
                <a:lnTo>
                  <a:pt x="187" y="1722"/>
                </a:lnTo>
                <a:lnTo>
                  <a:pt x="188" y="1723"/>
                </a:lnTo>
                <a:lnTo>
                  <a:pt x="188" y="1725"/>
                </a:lnTo>
                <a:lnTo>
                  <a:pt x="189" y="1726"/>
                </a:lnTo>
                <a:lnTo>
                  <a:pt x="190" y="1728"/>
                </a:lnTo>
                <a:lnTo>
                  <a:pt x="191" y="1728"/>
                </a:lnTo>
                <a:lnTo>
                  <a:pt x="193" y="1728"/>
                </a:lnTo>
                <a:lnTo>
                  <a:pt x="194" y="1729"/>
                </a:lnTo>
                <a:lnTo>
                  <a:pt x="195" y="1728"/>
                </a:lnTo>
                <a:lnTo>
                  <a:pt x="197" y="1726"/>
                </a:lnTo>
                <a:lnTo>
                  <a:pt x="199" y="1724"/>
                </a:lnTo>
                <a:lnTo>
                  <a:pt x="202" y="1723"/>
                </a:lnTo>
                <a:lnTo>
                  <a:pt x="203" y="1724"/>
                </a:lnTo>
                <a:lnTo>
                  <a:pt x="204" y="1725"/>
                </a:lnTo>
                <a:lnTo>
                  <a:pt x="205" y="1725"/>
                </a:lnTo>
                <a:lnTo>
                  <a:pt x="206" y="1725"/>
                </a:lnTo>
                <a:lnTo>
                  <a:pt x="206" y="1724"/>
                </a:lnTo>
                <a:lnTo>
                  <a:pt x="208" y="1724"/>
                </a:lnTo>
                <a:lnTo>
                  <a:pt x="209" y="1724"/>
                </a:lnTo>
                <a:lnTo>
                  <a:pt x="209" y="1723"/>
                </a:lnTo>
                <a:lnTo>
                  <a:pt x="209" y="1722"/>
                </a:lnTo>
                <a:lnTo>
                  <a:pt x="208" y="1722"/>
                </a:lnTo>
                <a:lnTo>
                  <a:pt x="206" y="1723"/>
                </a:lnTo>
                <a:lnTo>
                  <a:pt x="205" y="1723"/>
                </a:lnTo>
                <a:lnTo>
                  <a:pt x="203" y="1722"/>
                </a:lnTo>
                <a:lnTo>
                  <a:pt x="203" y="1721"/>
                </a:lnTo>
                <a:lnTo>
                  <a:pt x="202" y="1720"/>
                </a:lnTo>
                <a:lnTo>
                  <a:pt x="205" y="1718"/>
                </a:lnTo>
                <a:lnTo>
                  <a:pt x="206" y="1715"/>
                </a:lnTo>
                <a:lnTo>
                  <a:pt x="207" y="1713"/>
                </a:lnTo>
                <a:lnTo>
                  <a:pt x="209" y="1711"/>
                </a:lnTo>
                <a:lnTo>
                  <a:pt x="209" y="1710"/>
                </a:lnTo>
                <a:lnTo>
                  <a:pt x="210" y="1710"/>
                </a:lnTo>
                <a:lnTo>
                  <a:pt x="212" y="1709"/>
                </a:lnTo>
                <a:lnTo>
                  <a:pt x="215" y="1709"/>
                </a:lnTo>
                <a:lnTo>
                  <a:pt x="215" y="1710"/>
                </a:lnTo>
                <a:lnTo>
                  <a:pt x="215" y="1712"/>
                </a:lnTo>
                <a:lnTo>
                  <a:pt x="216" y="1712"/>
                </a:lnTo>
                <a:lnTo>
                  <a:pt x="217" y="1714"/>
                </a:lnTo>
                <a:lnTo>
                  <a:pt x="218" y="1714"/>
                </a:lnTo>
                <a:lnTo>
                  <a:pt x="219" y="1715"/>
                </a:lnTo>
                <a:lnTo>
                  <a:pt x="220" y="1715"/>
                </a:lnTo>
                <a:lnTo>
                  <a:pt x="221" y="1715"/>
                </a:lnTo>
                <a:lnTo>
                  <a:pt x="221" y="1714"/>
                </a:lnTo>
                <a:lnTo>
                  <a:pt x="221" y="1713"/>
                </a:lnTo>
                <a:lnTo>
                  <a:pt x="219" y="1713"/>
                </a:lnTo>
                <a:lnTo>
                  <a:pt x="218" y="1712"/>
                </a:lnTo>
                <a:lnTo>
                  <a:pt x="217" y="1712"/>
                </a:lnTo>
                <a:lnTo>
                  <a:pt x="218" y="1710"/>
                </a:lnTo>
                <a:lnTo>
                  <a:pt x="218" y="1709"/>
                </a:lnTo>
                <a:lnTo>
                  <a:pt x="218" y="1708"/>
                </a:lnTo>
                <a:lnTo>
                  <a:pt x="219" y="1708"/>
                </a:lnTo>
                <a:lnTo>
                  <a:pt x="219" y="1709"/>
                </a:lnTo>
                <a:lnTo>
                  <a:pt x="220" y="1710"/>
                </a:lnTo>
                <a:lnTo>
                  <a:pt x="221" y="1710"/>
                </a:lnTo>
                <a:lnTo>
                  <a:pt x="222" y="1711"/>
                </a:lnTo>
                <a:lnTo>
                  <a:pt x="222" y="1712"/>
                </a:lnTo>
                <a:lnTo>
                  <a:pt x="223" y="1712"/>
                </a:lnTo>
                <a:lnTo>
                  <a:pt x="224" y="1712"/>
                </a:lnTo>
                <a:lnTo>
                  <a:pt x="226" y="1713"/>
                </a:lnTo>
                <a:lnTo>
                  <a:pt x="227" y="1714"/>
                </a:lnTo>
                <a:lnTo>
                  <a:pt x="228" y="1714"/>
                </a:lnTo>
                <a:lnTo>
                  <a:pt x="228" y="1715"/>
                </a:lnTo>
                <a:lnTo>
                  <a:pt x="230" y="1715"/>
                </a:lnTo>
                <a:lnTo>
                  <a:pt x="230" y="1714"/>
                </a:lnTo>
                <a:lnTo>
                  <a:pt x="231" y="1714"/>
                </a:lnTo>
                <a:lnTo>
                  <a:pt x="232" y="1714"/>
                </a:lnTo>
                <a:lnTo>
                  <a:pt x="233" y="1714"/>
                </a:lnTo>
                <a:lnTo>
                  <a:pt x="234" y="1712"/>
                </a:lnTo>
                <a:lnTo>
                  <a:pt x="235" y="1711"/>
                </a:lnTo>
                <a:lnTo>
                  <a:pt x="237" y="1712"/>
                </a:lnTo>
                <a:lnTo>
                  <a:pt x="238" y="1712"/>
                </a:lnTo>
                <a:lnTo>
                  <a:pt x="238" y="1711"/>
                </a:lnTo>
                <a:lnTo>
                  <a:pt x="237" y="1709"/>
                </a:lnTo>
                <a:lnTo>
                  <a:pt x="237" y="1708"/>
                </a:lnTo>
                <a:lnTo>
                  <a:pt x="235" y="1708"/>
                </a:lnTo>
                <a:lnTo>
                  <a:pt x="235" y="1709"/>
                </a:lnTo>
                <a:lnTo>
                  <a:pt x="233" y="1709"/>
                </a:lnTo>
                <a:lnTo>
                  <a:pt x="233" y="1710"/>
                </a:lnTo>
                <a:lnTo>
                  <a:pt x="233" y="1711"/>
                </a:lnTo>
                <a:lnTo>
                  <a:pt x="232" y="1712"/>
                </a:lnTo>
                <a:lnTo>
                  <a:pt x="231" y="1712"/>
                </a:lnTo>
                <a:lnTo>
                  <a:pt x="231" y="1711"/>
                </a:lnTo>
                <a:lnTo>
                  <a:pt x="230" y="1711"/>
                </a:lnTo>
                <a:lnTo>
                  <a:pt x="229" y="1712"/>
                </a:lnTo>
                <a:lnTo>
                  <a:pt x="228" y="1712"/>
                </a:lnTo>
                <a:lnTo>
                  <a:pt x="227" y="1711"/>
                </a:lnTo>
                <a:lnTo>
                  <a:pt x="226" y="1710"/>
                </a:lnTo>
                <a:lnTo>
                  <a:pt x="224" y="1710"/>
                </a:lnTo>
                <a:lnTo>
                  <a:pt x="223" y="1709"/>
                </a:lnTo>
                <a:lnTo>
                  <a:pt x="222" y="1709"/>
                </a:lnTo>
                <a:lnTo>
                  <a:pt x="222" y="1708"/>
                </a:lnTo>
                <a:lnTo>
                  <a:pt x="221" y="1708"/>
                </a:lnTo>
                <a:lnTo>
                  <a:pt x="221" y="1707"/>
                </a:lnTo>
                <a:lnTo>
                  <a:pt x="220" y="1706"/>
                </a:lnTo>
                <a:lnTo>
                  <a:pt x="220" y="1705"/>
                </a:lnTo>
                <a:lnTo>
                  <a:pt x="222" y="1704"/>
                </a:lnTo>
                <a:lnTo>
                  <a:pt x="226" y="1703"/>
                </a:lnTo>
                <a:lnTo>
                  <a:pt x="227" y="1702"/>
                </a:lnTo>
                <a:lnTo>
                  <a:pt x="228" y="1701"/>
                </a:lnTo>
                <a:lnTo>
                  <a:pt x="227" y="1701"/>
                </a:lnTo>
                <a:lnTo>
                  <a:pt x="223" y="1702"/>
                </a:lnTo>
                <a:lnTo>
                  <a:pt x="222" y="1703"/>
                </a:lnTo>
                <a:lnTo>
                  <a:pt x="221" y="1703"/>
                </a:lnTo>
                <a:lnTo>
                  <a:pt x="220" y="1702"/>
                </a:lnTo>
                <a:lnTo>
                  <a:pt x="220" y="1701"/>
                </a:lnTo>
                <a:lnTo>
                  <a:pt x="220" y="1700"/>
                </a:lnTo>
                <a:lnTo>
                  <a:pt x="221" y="1699"/>
                </a:lnTo>
                <a:lnTo>
                  <a:pt x="222" y="1698"/>
                </a:lnTo>
                <a:lnTo>
                  <a:pt x="221" y="1698"/>
                </a:lnTo>
                <a:lnTo>
                  <a:pt x="219" y="1698"/>
                </a:lnTo>
                <a:lnTo>
                  <a:pt x="218" y="1697"/>
                </a:lnTo>
                <a:lnTo>
                  <a:pt x="218" y="1694"/>
                </a:lnTo>
                <a:lnTo>
                  <a:pt x="217" y="1693"/>
                </a:lnTo>
                <a:lnTo>
                  <a:pt x="216" y="1693"/>
                </a:lnTo>
                <a:lnTo>
                  <a:pt x="216" y="1694"/>
                </a:lnTo>
                <a:lnTo>
                  <a:pt x="216" y="1695"/>
                </a:lnTo>
                <a:lnTo>
                  <a:pt x="215" y="1695"/>
                </a:lnTo>
                <a:lnTo>
                  <a:pt x="213" y="1695"/>
                </a:lnTo>
                <a:lnTo>
                  <a:pt x="212" y="1694"/>
                </a:lnTo>
                <a:lnTo>
                  <a:pt x="212" y="1693"/>
                </a:lnTo>
                <a:lnTo>
                  <a:pt x="214" y="1692"/>
                </a:lnTo>
                <a:lnTo>
                  <a:pt x="214" y="1691"/>
                </a:lnTo>
                <a:lnTo>
                  <a:pt x="215" y="1691"/>
                </a:lnTo>
                <a:lnTo>
                  <a:pt x="218" y="1689"/>
                </a:lnTo>
                <a:lnTo>
                  <a:pt x="219" y="1690"/>
                </a:lnTo>
                <a:lnTo>
                  <a:pt x="221" y="1692"/>
                </a:lnTo>
                <a:lnTo>
                  <a:pt x="222" y="1692"/>
                </a:lnTo>
                <a:lnTo>
                  <a:pt x="224" y="1693"/>
                </a:lnTo>
                <a:lnTo>
                  <a:pt x="226" y="1693"/>
                </a:lnTo>
                <a:lnTo>
                  <a:pt x="226" y="1692"/>
                </a:lnTo>
                <a:lnTo>
                  <a:pt x="227" y="1691"/>
                </a:lnTo>
                <a:lnTo>
                  <a:pt x="228" y="1691"/>
                </a:lnTo>
                <a:lnTo>
                  <a:pt x="229" y="1691"/>
                </a:lnTo>
                <a:lnTo>
                  <a:pt x="230" y="1691"/>
                </a:lnTo>
                <a:lnTo>
                  <a:pt x="230" y="1690"/>
                </a:lnTo>
                <a:lnTo>
                  <a:pt x="227" y="1690"/>
                </a:lnTo>
                <a:lnTo>
                  <a:pt x="225" y="1690"/>
                </a:lnTo>
                <a:lnTo>
                  <a:pt x="222" y="1688"/>
                </a:lnTo>
                <a:lnTo>
                  <a:pt x="223" y="1687"/>
                </a:lnTo>
                <a:lnTo>
                  <a:pt x="224" y="1687"/>
                </a:lnTo>
                <a:lnTo>
                  <a:pt x="228" y="1687"/>
                </a:lnTo>
                <a:lnTo>
                  <a:pt x="228" y="1686"/>
                </a:lnTo>
                <a:lnTo>
                  <a:pt x="229" y="1686"/>
                </a:lnTo>
                <a:lnTo>
                  <a:pt x="230" y="1687"/>
                </a:lnTo>
                <a:lnTo>
                  <a:pt x="232" y="1689"/>
                </a:lnTo>
                <a:lnTo>
                  <a:pt x="233" y="1690"/>
                </a:lnTo>
                <a:lnTo>
                  <a:pt x="235" y="1691"/>
                </a:lnTo>
                <a:lnTo>
                  <a:pt x="237" y="1691"/>
                </a:lnTo>
                <a:lnTo>
                  <a:pt x="238" y="1692"/>
                </a:lnTo>
                <a:lnTo>
                  <a:pt x="238" y="1698"/>
                </a:lnTo>
                <a:lnTo>
                  <a:pt x="238" y="1700"/>
                </a:lnTo>
                <a:lnTo>
                  <a:pt x="238" y="1702"/>
                </a:lnTo>
                <a:lnTo>
                  <a:pt x="238" y="1703"/>
                </a:lnTo>
                <a:lnTo>
                  <a:pt x="238" y="1705"/>
                </a:lnTo>
                <a:lnTo>
                  <a:pt x="239" y="1707"/>
                </a:lnTo>
                <a:lnTo>
                  <a:pt x="239" y="1708"/>
                </a:lnTo>
                <a:lnTo>
                  <a:pt x="239" y="1709"/>
                </a:lnTo>
                <a:lnTo>
                  <a:pt x="241" y="1710"/>
                </a:lnTo>
                <a:lnTo>
                  <a:pt x="243" y="1711"/>
                </a:lnTo>
                <a:lnTo>
                  <a:pt x="243" y="1713"/>
                </a:lnTo>
                <a:lnTo>
                  <a:pt x="245" y="1715"/>
                </a:lnTo>
                <a:lnTo>
                  <a:pt x="245" y="1716"/>
                </a:lnTo>
                <a:lnTo>
                  <a:pt x="246" y="1717"/>
                </a:lnTo>
                <a:lnTo>
                  <a:pt x="248" y="1718"/>
                </a:lnTo>
                <a:lnTo>
                  <a:pt x="249" y="1718"/>
                </a:lnTo>
                <a:lnTo>
                  <a:pt x="250" y="1719"/>
                </a:lnTo>
                <a:lnTo>
                  <a:pt x="250" y="1720"/>
                </a:lnTo>
                <a:lnTo>
                  <a:pt x="251" y="1721"/>
                </a:lnTo>
                <a:lnTo>
                  <a:pt x="251" y="1722"/>
                </a:lnTo>
                <a:lnTo>
                  <a:pt x="252" y="1723"/>
                </a:lnTo>
                <a:lnTo>
                  <a:pt x="253" y="1724"/>
                </a:lnTo>
                <a:lnTo>
                  <a:pt x="254" y="1725"/>
                </a:lnTo>
                <a:lnTo>
                  <a:pt x="255" y="1726"/>
                </a:lnTo>
                <a:lnTo>
                  <a:pt x="256" y="1726"/>
                </a:lnTo>
                <a:lnTo>
                  <a:pt x="258" y="1725"/>
                </a:lnTo>
                <a:lnTo>
                  <a:pt x="258" y="1724"/>
                </a:lnTo>
                <a:lnTo>
                  <a:pt x="257" y="1723"/>
                </a:lnTo>
                <a:lnTo>
                  <a:pt x="256" y="1722"/>
                </a:lnTo>
                <a:lnTo>
                  <a:pt x="255" y="1722"/>
                </a:lnTo>
                <a:lnTo>
                  <a:pt x="254" y="1721"/>
                </a:lnTo>
                <a:lnTo>
                  <a:pt x="253" y="1721"/>
                </a:lnTo>
                <a:lnTo>
                  <a:pt x="253" y="1720"/>
                </a:lnTo>
                <a:lnTo>
                  <a:pt x="253" y="1719"/>
                </a:lnTo>
                <a:lnTo>
                  <a:pt x="254" y="1718"/>
                </a:lnTo>
                <a:lnTo>
                  <a:pt x="254" y="1717"/>
                </a:lnTo>
                <a:lnTo>
                  <a:pt x="252" y="1717"/>
                </a:lnTo>
                <a:lnTo>
                  <a:pt x="251" y="1716"/>
                </a:lnTo>
                <a:lnTo>
                  <a:pt x="249" y="1715"/>
                </a:lnTo>
                <a:lnTo>
                  <a:pt x="249" y="1714"/>
                </a:lnTo>
                <a:lnTo>
                  <a:pt x="250" y="1714"/>
                </a:lnTo>
                <a:lnTo>
                  <a:pt x="249" y="1713"/>
                </a:lnTo>
                <a:lnTo>
                  <a:pt x="247" y="1711"/>
                </a:lnTo>
                <a:lnTo>
                  <a:pt x="246" y="1710"/>
                </a:lnTo>
                <a:lnTo>
                  <a:pt x="245" y="1709"/>
                </a:lnTo>
                <a:lnTo>
                  <a:pt x="245" y="1708"/>
                </a:lnTo>
                <a:lnTo>
                  <a:pt x="244" y="1708"/>
                </a:lnTo>
                <a:lnTo>
                  <a:pt x="244" y="1706"/>
                </a:lnTo>
                <a:lnTo>
                  <a:pt x="243" y="1705"/>
                </a:lnTo>
                <a:lnTo>
                  <a:pt x="243" y="1703"/>
                </a:lnTo>
                <a:lnTo>
                  <a:pt x="242" y="1702"/>
                </a:lnTo>
                <a:lnTo>
                  <a:pt x="242" y="1700"/>
                </a:lnTo>
                <a:lnTo>
                  <a:pt x="242" y="1697"/>
                </a:lnTo>
                <a:lnTo>
                  <a:pt x="242" y="1695"/>
                </a:lnTo>
                <a:lnTo>
                  <a:pt x="243" y="1695"/>
                </a:lnTo>
                <a:lnTo>
                  <a:pt x="244" y="1694"/>
                </a:lnTo>
                <a:lnTo>
                  <a:pt x="244" y="1693"/>
                </a:lnTo>
                <a:lnTo>
                  <a:pt x="245" y="1693"/>
                </a:lnTo>
                <a:lnTo>
                  <a:pt x="246" y="1694"/>
                </a:lnTo>
                <a:lnTo>
                  <a:pt x="246" y="1693"/>
                </a:lnTo>
                <a:lnTo>
                  <a:pt x="247" y="1693"/>
                </a:lnTo>
                <a:lnTo>
                  <a:pt x="247" y="1692"/>
                </a:lnTo>
                <a:lnTo>
                  <a:pt x="248" y="1691"/>
                </a:lnTo>
                <a:lnTo>
                  <a:pt x="247" y="1691"/>
                </a:lnTo>
                <a:lnTo>
                  <a:pt x="247" y="1690"/>
                </a:lnTo>
                <a:lnTo>
                  <a:pt x="246" y="1689"/>
                </a:lnTo>
                <a:lnTo>
                  <a:pt x="243" y="1690"/>
                </a:lnTo>
                <a:lnTo>
                  <a:pt x="242" y="1690"/>
                </a:lnTo>
                <a:lnTo>
                  <a:pt x="242" y="1689"/>
                </a:lnTo>
                <a:lnTo>
                  <a:pt x="241" y="1688"/>
                </a:lnTo>
                <a:lnTo>
                  <a:pt x="241" y="1687"/>
                </a:lnTo>
                <a:lnTo>
                  <a:pt x="242" y="1686"/>
                </a:lnTo>
                <a:lnTo>
                  <a:pt x="243" y="1685"/>
                </a:lnTo>
                <a:lnTo>
                  <a:pt x="244" y="1684"/>
                </a:lnTo>
                <a:lnTo>
                  <a:pt x="245" y="1684"/>
                </a:lnTo>
                <a:lnTo>
                  <a:pt x="245" y="1683"/>
                </a:lnTo>
                <a:lnTo>
                  <a:pt x="245" y="1680"/>
                </a:lnTo>
                <a:lnTo>
                  <a:pt x="246" y="1680"/>
                </a:lnTo>
                <a:lnTo>
                  <a:pt x="248" y="1680"/>
                </a:lnTo>
                <a:lnTo>
                  <a:pt x="250" y="1679"/>
                </a:lnTo>
                <a:lnTo>
                  <a:pt x="251" y="1679"/>
                </a:lnTo>
                <a:lnTo>
                  <a:pt x="251" y="1678"/>
                </a:lnTo>
                <a:lnTo>
                  <a:pt x="249" y="1678"/>
                </a:lnTo>
                <a:lnTo>
                  <a:pt x="245" y="1678"/>
                </a:lnTo>
                <a:lnTo>
                  <a:pt x="245" y="1679"/>
                </a:lnTo>
                <a:lnTo>
                  <a:pt x="243" y="1680"/>
                </a:lnTo>
                <a:lnTo>
                  <a:pt x="242" y="1682"/>
                </a:lnTo>
                <a:lnTo>
                  <a:pt x="241" y="1682"/>
                </a:lnTo>
                <a:lnTo>
                  <a:pt x="241" y="1683"/>
                </a:lnTo>
                <a:lnTo>
                  <a:pt x="239" y="1684"/>
                </a:lnTo>
                <a:lnTo>
                  <a:pt x="239" y="1685"/>
                </a:lnTo>
                <a:lnTo>
                  <a:pt x="238" y="1685"/>
                </a:lnTo>
                <a:lnTo>
                  <a:pt x="237" y="1685"/>
                </a:lnTo>
                <a:lnTo>
                  <a:pt x="237" y="1683"/>
                </a:lnTo>
                <a:lnTo>
                  <a:pt x="235" y="1683"/>
                </a:lnTo>
                <a:lnTo>
                  <a:pt x="235" y="1684"/>
                </a:lnTo>
                <a:lnTo>
                  <a:pt x="234" y="1684"/>
                </a:lnTo>
                <a:lnTo>
                  <a:pt x="231" y="1682"/>
                </a:lnTo>
                <a:lnTo>
                  <a:pt x="230" y="1682"/>
                </a:lnTo>
                <a:lnTo>
                  <a:pt x="229" y="1682"/>
                </a:lnTo>
                <a:lnTo>
                  <a:pt x="228" y="1682"/>
                </a:lnTo>
                <a:lnTo>
                  <a:pt x="228" y="1681"/>
                </a:lnTo>
                <a:lnTo>
                  <a:pt x="228" y="1677"/>
                </a:lnTo>
                <a:lnTo>
                  <a:pt x="227" y="1676"/>
                </a:lnTo>
                <a:lnTo>
                  <a:pt x="228" y="1675"/>
                </a:lnTo>
                <a:lnTo>
                  <a:pt x="228" y="1674"/>
                </a:lnTo>
                <a:lnTo>
                  <a:pt x="227" y="1674"/>
                </a:lnTo>
                <a:lnTo>
                  <a:pt x="228" y="1672"/>
                </a:lnTo>
                <a:lnTo>
                  <a:pt x="227" y="1670"/>
                </a:lnTo>
                <a:lnTo>
                  <a:pt x="227" y="1669"/>
                </a:lnTo>
                <a:lnTo>
                  <a:pt x="226" y="1669"/>
                </a:lnTo>
                <a:lnTo>
                  <a:pt x="226" y="1668"/>
                </a:lnTo>
                <a:lnTo>
                  <a:pt x="226" y="1667"/>
                </a:lnTo>
                <a:lnTo>
                  <a:pt x="226" y="1663"/>
                </a:lnTo>
                <a:lnTo>
                  <a:pt x="225" y="1663"/>
                </a:lnTo>
                <a:lnTo>
                  <a:pt x="225" y="1664"/>
                </a:lnTo>
                <a:lnTo>
                  <a:pt x="225" y="1666"/>
                </a:lnTo>
                <a:lnTo>
                  <a:pt x="224" y="1669"/>
                </a:lnTo>
                <a:lnTo>
                  <a:pt x="224" y="1670"/>
                </a:lnTo>
                <a:lnTo>
                  <a:pt x="223" y="1671"/>
                </a:lnTo>
                <a:lnTo>
                  <a:pt x="224" y="1672"/>
                </a:lnTo>
                <a:lnTo>
                  <a:pt x="225" y="1672"/>
                </a:lnTo>
                <a:lnTo>
                  <a:pt x="225" y="1673"/>
                </a:lnTo>
                <a:lnTo>
                  <a:pt x="226" y="1674"/>
                </a:lnTo>
                <a:lnTo>
                  <a:pt x="227" y="1675"/>
                </a:lnTo>
                <a:lnTo>
                  <a:pt x="226" y="1676"/>
                </a:lnTo>
                <a:lnTo>
                  <a:pt x="225" y="1677"/>
                </a:lnTo>
                <a:lnTo>
                  <a:pt x="224" y="1677"/>
                </a:lnTo>
                <a:lnTo>
                  <a:pt x="223" y="1678"/>
                </a:lnTo>
                <a:lnTo>
                  <a:pt x="225" y="1679"/>
                </a:lnTo>
                <a:lnTo>
                  <a:pt x="225" y="1680"/>
                </a:lnTo>
                <a:lnTo>
                  <a:pt x="225" y="1681"/>
                </a:lnTo>
                <a:lnTo>
                  <a:pt x="225" y="1682"/>
                </a:lnTo>
                <a:lnTo>
                  <a:pt x="223" y="1683"/>
                </a:lnTo>
                <a:lnTo>
                  <a:pt x="223" y="1682"/>
                </a:lnTo>
                <a:lnTo>
                  <a:pt x="222" y="1682"/>
                </a:lnTo>
                <a:lnTo>
                  <a:pt x="222" y="1681"/>
                </a:lnTo>
                <a:lnTo>
                  <a:pt x="223" y="1680"/>
                </a:lnTo>
                <a:lnTo>
                  <a:pt x="222" y="1680"/>
                </a:lnTo>
                <a:lnTo>
                  <a:pt x="221" y="1681"/>
                </a:lnTo>
                <a:lnTo>
                  <a:pt x="219" y="1681"/>
                </a:lnTo>
                <a:lnTo>
                  <a:pt x="219" y="1682"/>
                </a:lnTo>
                <a:lnTo>
                  <a:pt x="218" y="1682"/>
                </a:lnTo>
                <a:lnTo>
                  <a:pt x="218" y="1683"/>
                </a:lnTo>
                <a:lnTo>
                  <a:pt x="218" y="1684"/>
                </a:lnTo>
                <a:lnTo>
                  <a:pt x="216" y="1685"/>
                </a:lnTo>
                <a:lnTo>
                  <a:pt x="216" y="1686"/>
                </a:lnTo>
                <a:lnTo>
                  <a:pt x="215" y="1686"/>
                </a:lnTo>
                <a:lnTo>
                  <a:pt x="213" y="1687"/>
                </a:lnTo>
                <a:lnTo>
                  <a:pt x="211" y="1687"/>
                </a:lnTo>
                <a:lnTo>
                  <a:pt x="210" y="1687"/>
                </a:lnTo>
                <a:lnTo>
                  <a:pt x="210" y="1689"/>
                </a:lnTo>
                <a:lnTo>
                  <a:pt x="210" y="1690"/>
                </a:lnTo>
                <a:lnTo>
                  <a:pt x="209" y="1690"/>
                </a:lnTo>
                <a:lnTo>
                  <a:pt x="208" y="1690"/>
                </a:lnTo>
                <a:lnTo>
                  <a:pt x="206" y="1690"/>
                </a:lnTo>
                <a:lnTo>
                  <a:pt x="205" y="1690"/>
                </a:lnTo>
                <a:lnTo>
                  <a:pt x="205" y="1689"/>
                </a:lnTo>
                <a:lnTo>
                  <a:pt x="204" y="1690"/>
                </a:lnTo>
                <a:lnTo>
                  <a:pt x="203" y="1690"/>
                </a:lnTo>
                <a:lnTo>
                  <a:pt x="203" y="1689"/>
                </a:lnTo>
                <a:lnTo>
                  <a:pt x="202" y="1689"/>
                </a:lnTo>
                <a:lnTo>
                  <a:pt x="203" y="1687"/>
                </a:lnTo>
                <a:lnTo>
                  <a:pt x="206" y="1681"/>
                </a:lnTo>
                <a:lnTo>
                  <a:pt x="207" y="1681"/>
                </a:lnTo>
                <a:lnTo>
                  <a:pt x="208" y="1681"/>
                </a:lnTo>
                <a:lnTo>
                  <a:pt x="209" y="1679"/>
                </a:lnTo>
                <a:lnTo>
                  <a:pt x="209" y="1678"/>
                </a:lnTo>
                <a:lnTo>
                  <a:pt x="210" y="1678"/>
                </a:lnTo>
                <a:lnTo>
                  <a:pt x="210" y="1679"/>
                </a:lnTo>
                <a:lnTo>
                  <a:pt x="211" y="1679"/>
                </a:lnTo>
                <a:lnTo>
                  <a:pt x="211" y="1678"/>
                </a:lnTo>
                <a:lnTo>
                  <a:pt x="212" y="1677"/>
                </a:lnTo>
                <a:lnTo>
                  <a:pt x="211" y="1676"/>
                </a:lnTo>
                <a:lnTo>
                  <a:pt x="210" y="1676"/>
                </a:lnTo>
                <a:lnTo>
                  <a:pt x="209" y="1675"/>
                </a:lnTo>
                <a:lnTo>
                  <a:pt x="208" y="1676"/>
                </a:lnTo>
                <a:lnTo>
                  <a:pt x="206" y="1676"/>
                </a:lnTo>
                <a:lnTo>
                  <a:pt x="205" y="1677"/>
                </a:lnTo>
                <a:lnTo>
                  <a:pt x="203" y="1677"/>
                </a:lnTo>
                <a:lnTo>
                  <a:pt x="203" y="1678"/>
                </a:lnTo>
                <a:lnTo>
                  <a:pt x="199" y="1680"/>
                </a:lnTo>
                <a:lnTo>
                  <a:pt x="199" y="1681"/>
                </a:lnTo>
                <a:lnTo>
                  <a:pt x="201" y="1681"/>
                </a:lnTo>
                <a:lnTo>
                  <a:pt x="201" y="1682"/>
                </a:lnTo>
                <a:lnTo>
                  <a:pt x="199" y="1683"/>
                </a:lnTo>
                <a:lnTo>
                  <a:pt x="197" y="1686"/>
                </a:lnTo>
                <a:lnTo>
                  <a:pt x="196" y="1686"/>
                </a:lnTo>
                <a:lnTo>
                  <a:pt x="195" y="1686"/>
                </a:lnTo>
                <a:lnTo>
                  <a:pt x="195" y="1687"/>
                </a:lnTo>
                <a:lnTo>
                  <a:pt x="193" y="1688"/>
                </a:lnTo>
                <a:lnTo>
                  <a:pt x="193" y="1689"/>
                </a:lnTo>
                <a:lnTo>
                  <a:pt x="192" y="1692"/>
                </a:lnTo>
                <a:lnTo>
                  <a:pt x="192" y="1694"/>
                </a:lnTo>
                <a:lnTo>
                  <a:pt x="191" y="1695"/>
                </a:lnTo>
                <a:lnTo>
                  <a:pt x="191" y="1697"/>
                </a:lnTo>
                <a:lnTo>
                  <a:pt x="190" y="1698"/>
                </a:lnTo>
                <a:lnTo>
                  <a:pt x="188" y="1699"/>
                </a:lnTo>
                <a:lnTo>
                  <a:pt x="188" y="1700"/>
                </a:lnTo>
                <a:lnTo>
                  <a:pt x="187" y="1701"/>
                </a:lnTo>
                <a:lnTo>
                  <a:pt x="186" y="1701"/>
                </a:lnTo>
                <a:lnTo>
                  <a:pt x="185" y="1701"/>
                </a:lnTo>
                <a:lnTo>
                  <a:pt x="184" y="1701"/>
                </a:lnTo>
                <a:lnTo>
                  <a:pt x="184" y="1702"/>
                </a:lnTo>
                <a:lnTo>
                  <a:pt x="185" y="1703"/>
                </a:lnTo>
                <a:lnTo>
                  <a:pt x="184" y="1704"/>
                </a:lnTo>
                <a:lnTo>
                  <a:pt x="183" y="1705"/>
                </a:lnTo>
                <a:lnTo>
                  <a:pt x="183" y="1706"/>
                </a:lnTo>
                <a:lnTo>
                  <a:pt x="181" y="1707"/>
                </a:lnTo>
                <a:lnTo>
                  <a:pt x="180" y="1708"/>
                </a:lnTo>
                <a:lnTo>
                  <a:pt x="178" y="1708"/>
                </a:lnTo>
                <a:lnTo>
                  <a:pt x="178" y="1709"/>
                </a:lnTo>
                <a:lnTo>
                  <a:pt x="177" y="1709"/>
                </a:lnTo>
                <a:lnTo>
                  <a:pt x="178" y="1709"/>
                </a:lnTo>
                <a:lnTo>
                  <a:pt x="179" y="1709"/>
                </a:lnTo>
                <a:lnTo>
                  <a:pt x="179" y="1712"/>
                </a:lnTo>
                <a:lnTo>
                  <a:pt x="178" y="1714"/>
                </a:lnTo>
                <a:lnTo>
                  <a:pt x="177" y="1714"/>
                </a:lnTo>
                <a:lnTo>
                  <a:pt x="176" y="1714"/>
                </a:lnTo>
                <a:lnTo>
                  <a:pt x="176" y="1715"/>
                </a:lnTo>
                <a:lnTo>
                  <a:pt x="175" y="1715"/>
                </a:lnTo>
                <a:lnTo>
                  <a:pt x="174" y="1718"/>
                </a:lnTo>
                <a:lnTo>
                  <a:pt x="173" y="1718"/>
                </a:lnTo>
                <a:lnTo>
                  <a:pt x="173" y="1719"/>
                </a:lnTo>
                <a:lnTo>
                  <a:pt x="172" y="1719"/>
                </a:lnTo>
                <a:lnTo>
                  <a:pt x="171" y="1719"/>
                </a:lnTo>
                <a:lnTo>
                  <a:pt x="169" y="1720"/>
                </a:lnTo>
                <a:lnTo>
                  <a:pt x="168" y="1720"/>
                </a:lnTo>
                <a:lnTo>
                  <a:pt x="167" y="1719"/>
                </a:lnTo>
                <a:lnTo>
                  <a:pt x="167" y="1718"/>
                </a:lnTo>
                <a:lnTo>
                  <a:pt x="167" y="1719"/>
                </a:lnTo>
                <a:lnTo>
                  <a:pt x="167" y="1720"/>
                </a:lnTo>
                <a:lnTo>
                  <a:pt x="166" y="1720"/>
                </a:lnTo>
                <a:lnTo>
                  <a:pt x="165" y="1720"/>
                </a:lnTo>
                <a:lnTo>
                  <a:pt x="165" y="1718"/>
                </a:lnTo>
                <a:lnTo>
                  <a:pt x="165" y="1717"/>
                </a:lnTo>
                <a:lnTo>
                  <a:pt x="163" y="1717"/>
                </a:lnTo>
                <a:lnTo>
                  <a:pt x="165" y="1716"/>
                </a:lnTo>
                <a:lnTo>
                  <a:pt x="165" y="1715"/>
                </a:lnTo>
                <a:lnTo>
                  <a:pt x="166" y="1714"/>
                </a:lnTo>
                <a:lnTo>
                  <a:pt x="166" y="1713"/>
                </a:lnTo>
                <a:lnTo>
                  <a:pt x="163" y="1709"/>
                </a:lnTo>
                <a:lnTo>
                  <a:pt x="163" y="1708"/>
                </a:lnTo>
                <a:lnTo>
                  <a:pt x="163" y="1707"/>
                </a:lnTo>
                <a:lnTo>
                  <a:pt x="165" y="1707"/>
                </a:lnTo>
                <a:lnTo>
                  <a:pt x="167" y="1708"/>
                </a:lnTo>
                <a:lnTo>
                  <a:pt x="167" y="1709"/>
                </a:lnTo>
                <a:lnTo>
                  <a:pt x="168" y="1709"/>
                </a:lnTo>
                <a:lnTo>
                  <a:pt x="168" y="1708"/>
                </a:lnTo>
                <a:lnTo>
                  <a:pt x="167" y="1707"/>
                </a:lnTo>
                <a:lnTo>
                  <a:pt x="166" y="1707"/>
                </a:lnTo>
                <a:lnTo>
                  <a:pt x="165" y="1705"/>
                </a:lnTo>
                <a:lnTo>
                  <a:pt x="165" y="1704"/>
                </a:lnTo>
                <a:lnTo>
                  <a:pt x="165" y="1703"/>
                </a:lnTo>
                <a:lnTo>
                  <a:pt x="165" y="1704"/>
                </a:lnTo>
                <a:lnTo>
                  <a:pt x="163" y="1704"/>
                </a:lnTo>
                <a:lnTo>
                  <a:pt x="163" y="1705"/>
                </a:lnTo>
                <a:lnTo>
                  <a:pt x="163" y="1702"/>
                </a:lnTo>
                <a:lnTo>
                  <a:pt x="163" y="1701"/>
                </a:lnTo>
                <a:lnTo>
                  <a:pt x="166" y="1700"/>
                </a:lnTo>
                <a:lnTo>
                  <a:pt x="168" y="1700"/>
                </a:lnTo>
                <a:lnTo>
                  <a:pt x="169" y="1700"/>
                </a:lnTo>
                <a:lnTo>
                  <a:pt x="168" y="1702"/>
                </a:lnTo>
                <a:lnTo>
                  <a:pt x="168" y="1703"/>
                </a:lnTo>
                <a:lnTo>
                  <a:pt x="168" y="1704"/>
                </a:lnTo>
                <a:lnTo>
                  <a:pt x="169" y="1704"/>
                </a:lnTo>
                <a:lnTo>
                  <a:pt x="170" y="1703"/>
                </a:lnTo>
                <a:lnTo>
                  <a:pt x="170" y="1702"/>
                </a:lnTo>
                <a:lnTo>
                  <a:pt x="170" y="1701"/>
                </a:lnTo>
                <a:lnTo>
                  <a:pt x="171" y="1701"/>
                </a:lnTo>
                <a:lnTo>
                  <a:pt x="171" y="1700"/>
                </a:lnTo>
                <a:lnTo>
                  <a:pt x="172" y="1699"/>
                </a:lnTo>
                <a:lnTo>
                  <a:pt x="173" y="1699"/>
                </a:lnTo>
                <a:lnTo>
                  <a:pt x="175" y="1698"/>
                </a:lnTo>
                <a:lnTo>
                  <a:pt x="177" y="1697"/>
                </a:lnTo>
                <a:lnTo>
                  <a:pt x="182" y="1693"/>
                </a:lnTo>
                <a:lnTo>
                  <a:pt x="183" y="1693"/>
                </a:lnTo>
                <a:lnTo>
                  <a:pt x="184" y="1692"/>
                </a:lnTo>
                <a:lnTo>
                  <a:pt x="185" y="1692"/>
                </a:lnTo>
                <a:lnTo>
                  <a:pt x="185" y="1691"/>
                </a:lnTo>
                <a:lnTo>
                  <a:pt x="186" y="1690"/>
                </a:lnTo>
                <a:lnTo>
                  <a:pt x="188" y="1687"/>
                </a:lnTo>
                <a:lnTo>
                  <a:pt x="191" y="1685"/>
                </a:lnTo>
                <a:lnTo>
                  <a:pt x="194" y="1683"/>
                </a:lnTo>
                <a:lnTo>
                  <a:pt x="195" y="1682"/>
                </a:lnTo>
                <a:lnTo>
                  <a:pt x="192" y="1682"/>
                </a:lnTo>
                <a:lnTo>
                  <a:pt x="191" y="1682"/>
                </a:lnTo>
                <a:lnTo>
                  <a:pt x="191" y="1683"/>
                </a:lnTo>
                <a:lnTo>
                  <a:pt x="190" y="1684"/>
                </a:lnTo>
                <a:lnTo>
                  <a:pt x="189" y="1684"/>
                </a:lnTo>
                <a:lnTo>
                  <a:pt x="188" y="1684"/>
                </a:lnTo>
                <a:lnTo>
                  <a:pt x="188" y="1685"/>
                </a:lnTo>
                <a:lnTo>
                  <a:pt x="187" y="1687"/>
                </a:lnTo>
                <a:lnTo>
                  <a:pt x="186" y="1688"/>
                </a:lnTo>
                <a:lnTo>
                  <a:pt x="186" y="1689"/>
                </a:lnTo>
                <a:lnTo>
                  <a:pt x="184" y="1690"/>
                </a:lnTo>
                <a:lnTo>
                  <a:pt x="185" y="1691"/>
                </a:lnTo>
                <a:lnTo>
                  <a:pt x="184" y="1691"/>
                </a:lnTo>
                <a:lnTo>
                  <a:pt x="184" y="1692"/>
                </a:lnTo>
                <a:lnTo>
                  <a:pt x="183" y="1692"/>
                </a:lnTo>
                <a:lnTo>
                  <a:pt x="182" y="1693"/>
                </a:lnTo>
                <a:lnTo>
                  <a:pt x="178" y="1695"/>
                </a:lnTo>
                <a:lnTo>
                  <a:pt x="176" y="1697"/>
                </a:lnTo>
                <a:lnTo>
                  <a:pt x="175" y="1697"/>
                </a:lnTo>
                <a:lnTo>
                  <a:pt x="175" y="1695"/>
                </a:lnTo>
                <a:lnTo>
                  <a:pt x="175" y="1694"/>
                </a:lnTo>
                <a:lnTo>
                  <a:pt x="175" y="1693"/>
                </a:lnTo>
                <a:lnTo>
                  <a:pt x="174" y="1694"/>
                </a:lnTo>
                <a:lnTo>
                  <a:pt x="174" y="1695"/>
                </a:lnTo>
                <a:lnTo>
                  <a:pt x="174" y="1697"/>
                </a:lnTo>
                <a:lnTo>
                  <a:pt x="174" y="1698"/>
                </a:lnTo>
                <a:lnTo>
                  <a:pt x="172" y="1699"/>
                </a:lnTo>
                <a:lnTo>
                  <a:pt x="172" y="1698"/>
                </a:lnTo>
                <a:lnTo>
                  <a:pt x="172" y="1697"/>
                </a:lnTo>
                <a:lnTo>
                  <a:pt x="173" y="1695"/>
                </a:lnTo>
                <a:lnTo>
                  <a:pt x="173" y="1694"/>
                </a:lnTo>
                <a:lnTo>
                  <a:pt x="172" y="1694"/>
                </a:lnTo>
                <a:lnTo>
                  <a:pt x="172" y="1695"/>
                </a:lnTo>
                <a:lnTo>
                  <a:pt x="171" y="1695"/>
                </a:lnTo>
                <a:lnTo>
                  <a:pt x="171" y="1697"/>
                </a:lnTo>
                <a:lnTo>
                  <a:pt x="170" y="1699"/>
                </a:lnTo>
                <a:lnTo>
                  <a:pt x="169" y="1699"/>
                </a:lnTo>
                <a:lnTo>
                  <a:pt x="168" y="1699"/>
                </a:lnTo>
                <a:lnTo>
                  <a:pt x="167" y="1699"/>
                </a:lnTo>
                <a:lnTo>
                  <a:pt x="166" y="1699"/>
                </a:lnTo>
                <a:lnTo>
                  <a:pt x="166" y="1700"/>
                </a:lnTo>
                <a:lnTo>
                  <a:pt x="165" y="1700"/>
                </a:lnTo>
                <a:lnTo>
                  <a:pt x="163" y="1700"/>
                </a:lnTo>
                <a:lnTo>
                  <a:pt x="163" y="1697"/>
                </a:lnTo>
                <a:lnTo>
                  <a:pt x="165" y="1694"/>
                </a:lnTo>
                <a:lnTo>
                  <a:pt x="166" y="1694"/>
                </a:lnTo>
                <a:lnTo>
                  <a:pt x="166" y="1695"/>
                </a:lnTo>
                <a:lnTo>
                  <a:pt x="166" y="1694"/>
                </a:lnTo>
                <a:lnTo>
                  <a:pt x="167" y="1693"/>
                </a:lnTo>
                <a:lnTo>
                  <a:pt x="168" y="1693"/>
                </a:lnTo>
                <a:lnTo>
                  <a:pt x="169" y="1693"/>
                </a:lnTo>
                <a:lnTo>
                  <a:pt x="168" y="1692"/>
                </a:lnTo>
                <a:lnTo>
                  <a:pt x="167" y="1692"/>
                </a:lnTo>
                <a:lnTo>
                  <a:pt x="166" y="1692"/>
                </a:lnTo>
                <a:lnTo>
                  <a:pt x="166" y="1691"/>
                </a:lnTo>
                <a:lnTo>
                  <a:pt x="166" y="1690"/>
                </a:lnTo>
                <a:lnTo>
                  <a:pt x="166" y="1689"/>
                </a:lnTo>
                <a:lnTo>
                  <a:pt x="165" y="1689"/>
                </a:lnTo>
                <a:lnTo>
                  <a:pt x="165" y="1688"/>
                </a:lnTo>
                <a:lnTo>
                  <a:pt x="166" y="1687"/>
                </a:lnTo>
                <a:lnTo>
                  <a:pt x="167" y="1687"/>
                </a:lnTo>
                <a:lnTo>
                  <a:pt x="167" y="1688"/>
                </a:lnTo>
                <a:lnTo>
                  <a:pt x="167" y="1687"/>
                </a:lnTo>
                <a:lnTo>
                  <a:pt x="168" y="1687"/>
                </a:lnTo>
                <a:lnTo>
                  <a:pt x="169" y="1686"/>
                </a:lnTo>
                <a:lnTo>
                  <a:pt x="170" y="1685"/>
                </a:lnTo>
                <a:lnTo>
                  <a:pt x="171" y="1684"/>
                </a:lnTo>
                <a:lnTo>
                  <a:pt x="171" y="1683"/>
                </a:lnTo>
                <a:lnTo>
                  <a:pt x="170" y="1683"/>
                </a:lnTo>
                <a:lnTo>
                  <a:pt x="169" y="1683"/>
                </a:lnTo>
                <a:lnTo>
                  <a:pt x="171" y="1681"/>
                </a:lnTo>
                <a:lnTo>
                  <a:pt x="169" y="1681"/>
                </a:lnTo>
                <a:lnTo>
                  <a:pt x="167" y="1678"/>
                </a:lnTo>
                <a:lnTo>
                  <a:pt x="167" y="1675"/>
                </a:lnTo>
                <a:lnTo>
                  <a:pt x="168" y="1674"/>
                </a:lnTo>
                <a:lnTo>
                  <a:pt x="168" y="1673"/>
                </a:lnTo>
                <a:lnTo>
                  <a:pt x="169" y="1673"/>
                </a:lnTo>
                <a:lnTo>
                  <a:pt x="170" y="1672"/>
                </a:lnTo>
                <a:lnTo>
                  <a:pt x="171" y="1672"/>
                </a:lnTo>
                <a:lnTo>
                  <a:pt x="173" y="1671"/>
                </a:lnTo>
                <a:lnTo>
                  <a:pt x="174" y="1671"/>
                </a:lnTo>
                <a:lnTo>
                  <a:pt x="174" y="1672"/>
                </a:lnTo>
                <a:lnTo>
                  <a:pt x="173" y="1673"/>
                </a:lnTo>
                <a:lnTo>
                  <a:pt x="174" y="1673"/>
                </a:lnTo>
                <a:lnTo>
                  <a:pt x="175" y="1673"/>
                </a:lnTo>
                <a:lnTo>
                  <a:pt x="176" y="1672"/>
                </a:lnTo>
                <a:lnTo>
                  <a:pt x="176" y="1671"/>
                </a:lnTo>
                <a:lnTo>
                  <a:pt x="176" y="1670"/>
                </a:lnTo>
                <a:lnTo>
                  <a:pt x="175" y="1670"/>
                </a:lnTo>
                <a:lnTo>
                  <a:pt x="175" y="1669"/>
                </a:lnTo>
                <a:lnTo>
                  <a:pt x="176" y="1669"/>
                </a:lnTo>
                <a:lnTo>
                  <a:pt x="177" y="1669"/>
                </a:lnTo>
                <a:lnTo>
                  <a:pt x="177" y="1670"/>
                </a:lnTo>
                <a:lnTo>
                  <a:pt x="178" y="1670"/>
                </a:lnTo>
                <a:lnTo>
                  <a:pt x="178" y="1669"/>
                </a:lnTo>
                <a:lnTo>
                  <a:pt x="178" y="1670"/>
                </a:lnTo>
                <a:lnTo>
                  <a:pt x="179" y="1670"/>
                </a:lnTo>
                <a:lnTo>
                  <a:pt x="179" y="1667"/>
                </a:lnTo>
                <a:lnTo>
                  <a:pt x="180" y="1666"/>
                </a:lnTo>
                <a:lnTo>
                  <a:pt x="181" y="1666"/>
                </a:lnTo>
                <a:lnTo>
                  <a:pt x="181" y="1667"/>
                </a:lnTo>
                <a:lnTo>
                  <a:pt x="181" y="1666"/>
                </a:lnTo>
                <a:lnTo>
                  <a:pt x="182" y="1664"/>
                </a:lnTo>
                <a:lnTo>
                  <a:pt x="183" y="1664"/>
                </a:lnTo>
                <a:lnTo>
                  <a:pt x="184" y="1664"/>
                </a:lnTo>
                <a:lnTo>
                  <a:pt x="186" y="1664"/>
                </a:lnTo>
                <a:lnTo>
                  <a:pt x="187" y="1663"/>
                </a:lnTo>
                <a:lnTo>
                  <a:pt x="188" y="1663"/>
                </a:lnTo>
                <a:lnTo>
                  <a:pt x="189" y="1663"/>
                </a:lnTo>
                <a:lnTo>
                  <a:pt x="190" y="1662"/>
                </a:lnTo>
                <a:lnTo>
                  <a:pt x="191" y="1662"/>
                </a:lnTo>
                <a:lnTo>
                  <a:pt x="192" y="1663"/>
                </a:lnTo>
                <a:lnTo>
                  <a:pt x="192" y="1664"/>
                </a:lnTo>
                <a:lnTo>
                  <a:pt x="193" y="1666"/>
                </a:lnTo>
                <a:lnTo>
                  <a:pt x="193" y="1664"/>
                </a:lnTo>
                <a:lnTo>
                  <a:pt x="194" y="1664"/>
                </a:lnTo>
                <a:lnTo>
                  <a:pt x="194" y="1663"/>
                </a:lnTo>
                <a:lnTo>
                  <a:pt x="195" y="1662"/>
                </a:lnTo>
                <a:lnTo>
                  <a:pt x="196" y="1662"/>
                </a:lnTo>
                <a:lnTo>
                  <a:pt x="197" y="1661"/>
                </a:lnTo>
                <a:lnTo>
                  <a:pt x="198" y="1660"/>
                </a:lnTo>
                <a:lnTo>
                  <a:pt x="198" y="1661"/>
                </a:lnTo>
                <a:lnTo>
                  <a:pt x="199" y="1661"/>
                </a:lnTo>
                <a:lnTo>
                  <a:pt x="201" y="1662"/>
                </a:lnTo>
                <a:lnTo>
                  <a:pt x="201" y="1660"/>
                </a:lnTo>
                <a:lnTo>
                  <a:pt x="199" y="1660"/>
                </a:lnTo>
                <a:lnTo>
                  <a:pt x="198" y="1660"/>
                </a:lnTo>
                <a:lnTo>
                  <a:pt x="198" y="1658"/>
                </a:lnTo>
                <a:lnTo>
                  <a:pt x="199" y="1658"/>
                </a:lnTo>
                <a:lnTo>
                  <a:pt x="204" y="1656"/>
                </a:lnTo>
                <a:lnTo>
                  <a:pt x="207" y="1654"/>
                </a:lnTo>
                <a:lnTo>
                  <a:pt x="207" y="1653"/>
                </a:lnTo>
                <a:lnTo>
                  <a:pt x="208" y="1653"/>
                </a:lnTo>
                <a:lnTo>
                  <a:pt x="207" y="1652"/>
                </a:lnTo>
                <a:lnTo>
                  <a:pt x="207" y="1651"/>
                </a:lnTo>
                <a:lnTo>
                  <a:pt x="206" y="1652"/>
                </a:lnTo>
                <a:lnTo>
                  <a:pt x="206" y="1653"/>
                </a:lnTo>
                <a:lnTo>
                  <a:pt x="205" y="1654"/>
                </a:lnTo>
                <a:lnTo>
                  <a:pt x="204" y="1654"/>
                </a:lnTo>
                <a:lnTo>
                  <a:pt x="202" y="1654"/>
                </a:lnTo>
                <a:lnTo>
                  <a:pt x="201" y="1654"/>
                </a:lnTo>
                <a:lnTo>
                  <a:pt x="201" y="1655"/>
                </a:lnTo>
                <a:lnTo>
                  <a:pt x="202" y="1655"/>
                </a:lnTo>
                <a:lnTo>
                  <a:pt x="203" y="1655"/>
                </a:lnTo>
                <a:lnTo>
                  <a:pt x="202" y="1656"/>
                </a:lnTo>
                <a:lnTo>
                  <a:pt x="201" y="1656"/>
                </a:lnTo>
                <a:lnTo>
                  <a:pt x="201" y="1657"/>
                </a:lnTo>
                <a:lnTo>
                  <a:pt x="199" y="1657"/>
                </a:lnTo>
                <a:lnTo>
                  <a:pt x="198" y="1656"/>
                </a:lnTo>
                <a:lnTo>
                  <a:pt x="198" y="1655"/>
                </a:lnTo>
                <a:lnTo>
                  <a:pt x="198" y="1653"/>
                </a:lnTo>
                <a:lnTo>
                  <a:pt x="197" y="1653"/>
                </a:lnTo>
                <a:lnTo>
                  <a:pt x="196" y="1653"/>
                </a:lnTo>
                <a:lnTo>
                  <a:pt x="196" y="1654"/>
                </a:lnTo>
                <a:lnTo>
                  <a:pt x="195" y="1654"/>
                </a:lnTo>
                <a:lnTo>
                  <a:pt x="195" y="1655"/>
                </a:lnTo>
                <a:lnTo>
                  <a:pt x="195" y="1656"/>
                </a:lnTo>
                <a:lnTo>
                  <a:pt x="196" y="1656"/>
                </a:lnTo>
                <a:lnTo>
                  <a:pt x="196" y="1657"/>
                </a:lnTo>
                <a:lnTo>
                  <a:pt x="196" y="1656"/>
                </a:lnTo>
                <a:lnTo>
                  <a:pt x="196" y="1655"/>
                </a:lnTo>
                <a:lnTo>
                  <a:pt x="196" y="1654"/>
                </a:lnTo>
                <a:lnTo>
                  <a:pt x="197" y="1654"/>
                </a:lnTo>
                <a:lnTo>
                  <a:pt x="197" y="1655"/>
                </a:lnTo>
                <a:lnTo>
                  <a:pt x="198" y="1656"/>
                </a:lnTo>
                <a:lnTo>
                  <a:pt x="198" y="1657"/>
                </a:lnTo>
                <a:lnTo>
                  <a:pt x="197" y="1657"/>
                </a:lnTo>
                <a:lnTo>
                  <a:pt x="196" y="1658"/>
                </a:lnTo>
                <a:lnTo>
                  <a:pt x="194" y="1659"/>
                </a:lnTo>
                <a:lnTo>
                  <a:pt x="193" y="1660"/>
                </a:lnTo>
                <a:lnTo>
                  <a:pt x="191" y="1661"/>
                </a:lnTo>
                <a:lnTo>
                  <a:pt x="190" y="1661"/>
                </a:lnTo>
                <a:lnTo>
                  <a:pt x="189" y="1662"/>
                </a:lnTo>
                <a:lnTo>
                  <a:pt x="188" y="1662"/>
                </a:lnTo>
                <a:lnTo>
                  <a:pt x="188" y="1661"/>
                </a:lnTo>
                <a:lnTo>
                  <a:pt x="187" y="1661"/>
                </a:lnTo>
                <a:lnTo>
                  <a:pt x="188" y="1661"/>
                </a:lnTo>
                <a:lnTo>
                  <a:pt x="188" y="1660"/>
                </a:lnTo>
                <a:lnTo>
                  <a:pt x="189" y="1660"/>
                </a:lnTo>
                <a:lnTo>
                  <a:pt x="190" y="1659"/>
                </a:lnTo>
                <a:lnTo>
                  <a:pt x="189" y="1658"/>
                </a:lnTo>
                <a:lnTo>
                  <a:pt x="189" y="1659"/>
                </a:lnTo>
                <a:lnTo>
                  <a:pt x="188" y="1659"/>
                </a:lnTo>
                <a:lnTo>
                  <a:pt x="188" y="1658"/>
                </a:lnTo>
                <a:lnTo>
                  <a:pt x="189" y="1657"/>
                </a:lnTo>
                <a:lnTo>
                  <a:pt x="189" y="1656"/>
                </a:lnTo>
                <a:lnTo>
                  <a:pt x="190" y="1655"/>
                </a:lnTo>
                <a:lnTo>
                  <a:pt x="192" y="1654"/>
                </a:lnTo>
                <a:lnTo>
                  <a:pt x="193" y="1655"/>
                </a:lnTo>
                <a:lnTo>
                  <a:pt x="193" y="1654"/>
                </a:lnTo>
                <a:lnTo>
                  <a:pt x="194" y="1653"/>
                </a:lnTo>
                <a:lnTo>
                  <a:pt x="193" y="1653"/>
                </a:lnTo>
                <a:lnTo>
                  <a:pt x="192" y="1653"/>
                </a:lnTo>
                <a:lnTo>
                  <a:pt x="192" y="1652"/>
                </a:lnTo>
                <a:lnTo>
                  <a:pt x="191" y="1651"/>
                </a:lnTo>
                <a:lnTo>
                  <a:pt x="191" y="1650"/>
                </a:lnTo>
                <a:lnTo>
                  <a:pt x="190" y="1650"/>
                </a:lnTo>
                <a:lnTo>
                  <a:pt x="189" y="1650"/>
                </a:lnTo>
                <a:lnTo>
                  <a:pt x="189" y="1652"/>
                </a:lnTo>
                <a:lnTo>
                  <a:pt x="188" y="1653"/>
                </a:lnTo>
                <a:lnTo>
                  <a:pt x="188" y="1654"/>
                </a:lnTo>
                <a:lnTo>
                  <a:pt x="189" y="1654"/>
                </a:lnTo>
                <a:lnTo>
                  <a:pt x="189" y="1655"/>
                </a:lnTo>
                <a:lnTo>
                  <a:pt x="187" y="1656"/>
                </a:lnTo>
                <a:lnTo>
                  <a:pt x="186" y="1656"/>
                </a:lnTo>
                <a:lnTo>
                  <a:pt x="185" y="1656"/>
                </a:lnTo>
                <a:lnTo>
                  <a:pt x="184" y="1657"/>
                </a:lnTo>
                <a:lnTo>
                  <a:pt x="184" y="1658"/>
                </a:lnTo>
                <a:lnTo>
                  <a:pt x="185" y="1658"/>
                </a:lnTo>
                <a:lnTo>
                  <a:pt x="185" y="1661"/>
                </a:lnTo>
                <a:lnTo>
                  <a:pt x="187" y="1662"/>
                </a:lnTo>
                <a:lnTo>
                  <a:pt x="186" y="1663"/>
                </a:lnTo>
                <a:lnTo>
                  <a:pt x="184" y="1663"/>
                </a:lnTo>
                <a:lnTo>
                  <a:pt x="183" y="1663"/>
                </a:lnTo>
                <a:lnTo>
                  <a:pt x="184" y="1662"/>
                </a:lnTo>
                <a:lnTo>
                  <a:pt x="183" y="1661"/>
                </a:lnTo>
                <a:lnTo>
                  <a:pt x="183" y="1660"/>
                </a:lnTo>
                <a:lnTo>
                  <a:pt x="182" y="1660"/>
                </a:lnTo>
                <a:lnTo>
                  <a:pt x="181" y="1661"/>
                </a:lnTo>
                <a:lnTo>
                  <a:pt x="181" y="1662"/>
                </a:lnTo>
                <a:lnTo>
                  <a:pt x="181" y="1663"/>
                </a:lnTo>
                <a:lnTo>
                  <a:pt x="181" y="1664"/>
                </a:lnTo>
                <a:lnTo>
                  <a:pt x="179" y="1664"/>
                </a:lnTo>
                <a:lnTo>
                  <a:pt x="177" y="1667"/>
                </a:lnTo>
                <a:lnTo>
                  <a:pt x="176" y="1667"/>
                </a:lnTo>
                <a:lnTo>
                  <a:pt x="175" y="1667"/>
                </a:lnTo>
                <a:lnTo>
                  <a:pt x="175" y="1666"/>
                </a:lnTo>
                <a:lnTo>
                  <a:pt x="174" y="1666"/>
                </a:lnTo>
                <a:lnTo>
                  <a:pt x="173" y="1667"/>
                </a:lnTo>
                <a:lnTo>
                  <a:pt x="172" y="1667"/>
                </a:lnTo>
                <a:lnTo>
                  <a:pt x="171" y="1666"/>
                </a:lnTo>
                <a:lnTo>
                  <a:pt x="173" y="1664"/>
                </a:lnTo>
                <a:lnTo>
                  <a:pt x="175" y="1663"/>
                </a:lnTo>
                <a:lnTo>
                  <a:pt x="176" y="1663"/>
                </a:lnTo>
                <a:lnTo>
                  <a:pt x="177" y="1663"/>
                </a:lnTo>
                <a:lnTo>
                  <a:pt x="178" y="1663"/>
                </a:lnTo>
                <a:lnTo>
                  <a:pt x="178" y="1662"/>
                </a:lnTo>
                <a:lnTo>
                  <a:pt x="177" y="1662"/>
                </a:lnTo>
                <a:lnTo>
                  <a:pt x="178" y="1661"/>
                </a:lnTo>
                <a:lnTo>
                  <a:pt x="179" y="1660"/>
                </a:lnTo>
                <a:lnTo>
                  <a:pt x="180" y="1660"/>
                </a:lnTo>
                <a:lnTo>
                  <a:pt x="180" y="1661"/>
                </a:lnTo>
                <a:lnTo>
                  <a:pt x="182" y="1659"/>
                </a:lnTo>
                <a:lnTo>
                  <a:pt x="182" y="1658"/>
                </a:lnTo>
                <a:lnTo>
                  <a:pt x="181" y="1658"/>
                </a:lnTo>
                <a:lnTo>
                  <a:pt x="180" y="1659"/>
                </a:lnTo>
                <a:lnTo>
                  <a:pt x="180" y="1660"/>
                </a:lnTo>
                <a:lnTo>
                  <a:pt x="177" y="1659"/>
                </a:lnTo>
                <a:lnTo>
                  <a:pt x="176" y="1659"/>
                </a:lnTo>
                <a:lnTo>
                  <a:pt x="176" y="1657"/>
                </a:lnTo>
                <a:lnTo>
                  <a:pt x="176" y="1655"/>
                </a:lnTo>
                <a:lnTo>
                  <a:pt x="175" y="1656"/>
                </a:lnTo>
                <a:lnTo>
                  <a:pt x="175" y="1660"/>
                </a:lnTo>
                <a:lnTo>
                  <a:pt x="170" y="1664"/>
                </a:lnTo>
                <a:lnTo>
                  <a:pt x="168" y="1664"/>
                </a:lnTo>
                <a:lnTo>
                  <a:pt x="168" y="1662"/>
                </a:lnTo>
                <a:lnTo>
                  <a:pt x="169" y="1662"/>
                </a:lnTo>
                <a:lnTo>
                  <a:pt x="170" y="1662"/>
                </a:lnTo>
                <a:lnTo>
                  <a:pt x="172" y="1660"/>
                </a:lnTo>
                <a:lnTo>
                  <a:pt x="171" y="1660"/>
                </a:lnTo>
                <a:lnTo>
                  <a:pt x="170" y="1661"/>
                </a:lnTo>
                <a:lnTo>
                  <a:pt x="169" y="1660"/>
                </a:lnTo>
                <a:lnTo>
                  <a:pt x="170" y="1659"/>
                </a:lnTo>
                <a:lnTo>
                  <a:pt x="171" y="1659"/>
                </a:lnTo>
                <a:lnTo>
                  <a:pt x="170" y="1659"/>
                </a:lnTo>
                <a:lnTo>
                  <a:pt x="169" y="1658"/>
                </a:lnTo>
                <a:lnTo>
                  <a:pt x="169" y="1655"/>
                </a:lnTo>
                <a:lnTo>
                  <a:pt x="169" y="1654"/>
                </a:lnTo>
                <a:lnTo>
                  <a:pt x="172" y="1653"/>
                </a:lnTo>
                <a:lnTo>
                  <a:pt x="173" y="1653"/>
                </a:lnTo>
                <a:lnTo>
                  <a:pt x="174" y="1653"/>
                </a:lnTo>
                <a:lnTo>
                  <a:pt x="176" y="1652"/>
                </a:lnTo>
                <a:lnTo>
                  <a:pt x="178" y="1652"/>
                </a:lnTo>
                <a:lnTo>
                  <a:pt x="178" y="1650"/>
                </a:lnTo>
                <a:lnTo>
                  <a:pt x="177" y="1650"/>
                </a:lnTo>
                <a:lnTo>
                  <a:pt x="176" y="1650"/>
                </a:lnTo>
                <a:lnTo>
                  <a:pt x="175" y="1650"/>
                </a:lnTo>
                <a:lnTo>
                  <a:pt x="175" y="1649"/>
                </a:lnTo>
                <a:lnTo>
                  <a:pt x="177" y="1648"/>
                </a:lnTo>
                <a:lnTo>
                  <a:pt x="177" y="1647"/>
                </a:lnTo>
                <a:lnTo>
                  <a:pt x="176" y="1647"/>
                </a:lnTo>
                <a:lnTo>
                  <a:pt x="175" y="1647"/>
                </a:lnTo>
                <a:lnTo>
                  <a:pt x="173" y="1648"/>
                </a:lnTo>
                <a:lnTo>
                  <a:pt x="172" y="1648"/>
                </a:lnTo>
                <a:lnTo>
                  <a:pt x="172" y="1647"/>
                </a:lnTo>
                <a:lnTo>
                  <a:pt x="173" y="1646"/>
                </a:lnTo>
                <a:lnTo>
                  <a:pt x="173" y="1645"/>
                </a:lnTo>
                <a:lnTo>
                  <a:pt x="173" y="1644"/>
                </a:lnTo>
                <a:lnTo>
                  <a:pt x="174" y="1644"/>
                </a:lnTo>
                <a:lnTo>
                  <a:pt x="175" y="1643"/>
                </a:lnTo>
                <a:lnTo>
                  <a:pt x="174" y="1643"/>
                </a:lnTo>
                <a:lnTo>
                  <a:pt x="173" y="1643"/>
                </a:lnTo>
                <a:lnTo>
                  <a:pt x="172" y="1643"/>
                </a:lnTo>
                <a:lnTo>
                  <a:pt x="171" y="1643"/>
                </a:lnTo>
                <a:lnTo>
                  <a:pt x="172" y="1643"/>
                </a:lnTo>
                <a:lnTo>
                  <a:pt x="171" y="1642"/>
                </a:lnTo>
                <a:lnTo>
                  <a:pt x="171" y="1641"/>
                </a:lnTo>
                <a:lnTo>
                  <a:pt x="170" y="1640"/>
                </a:lnTo>
                <a:lnTo>
                  <a:pt x="170" y="1639"/>
                </a:lnTo>
                <a:lnTo>
                  <a:pt x="171" y="1638"/>
                </a:lnTo>
                <a:lnTo>
                  <a:pt x="172" y="1638"/>
                </a:lnTo>
                <a:lnTo>
                  <a:pt x="173" y="1638"/>
                </a:lnTo>
                <a:lnTo>
                  <a:pt x="174" y="1638"/>
                </a:lnTo>
                <a:lnTo>
                  <a:pt x="175" y="1639"/>
                </a:lnTo>
                <a:lnTo>
                  <a:pt x="176" y="1639"/>
                </a:lnTo>
                <a:lnTo>
                  <a:pt x="177" y="1637"/>
                </a:lnTo>
                <a:lnTo>
                  <a:pt x="176" y="1638"/>
                </a:lnTo>
                <a:lnTo>
                  <a:pt x="175" y="1638"/>
                </a:lnTo>
                <a:lnTo>
                  <a:pt x="175" y="1637"/>
                </a:lnTo>
                <a:lnTo>
                  <a:pt x="175" y="1635"/>
                </a:lnTo>
                <a:lnTo>
                  <a:pt x="178" y="1632"/>
                </a:lnTo>
                <a:lnTo>
                  <a:pt x="180" y="1632"/>
                </a:lnTo>
                <a:lnTo>
                  <a:pt x="182" y="1632"/>
                </a:lnTo>
                <a:lnTo>
                  <a:pt x="183" y="1632"/>
                </a:lnTo>
                <a:lnTo>
                  <a:pt x="183" y="1631"/>
                </a:lnTo>
                <a:lnTo>
                  <a:pt x="182" y="1630"/>
                </a:lnTo>
                <a:lnTo>
                  <a:pt x="180" y="1631"/>
                </a:lnTo>
                <a:lnTo>
                  <a:pt x="176" y="1632"/>
                </a:lnTo>
                <a:lnTo>
                  <a:pt x="175" y="1633"/>
                </a:lnTo>
                <a:lnTo>
                  <a:pt x="175" y="1632"/>
                </a:lnTo>
                <a:lnTo>
                  <a:pt x="175" y="1631"/>
                </a:lnTo>
                <a:lnTo>
                  <a:pt x="178" y="1629"/>
                </a:lnTo>
                <a:lnTo>
                  <a:pt x="178" y="1628"/>
                </a:lnTo>
                <a:lnTo>
                  <a:pt x="180" y="1626"/>
                </a:lnTo>
                <a:lnTo>
                  <a:pt x="182" y="1625"/>
                </a:lnTo>
                <a:lnTo>
                  <a:pt x="183" y="1624"/>
                </a:lnTo>
                <a:lnTo>
                  <a:pt x="184" y="1623"/>
                </a:lnTo>
                <a:lnTo>
                  <a:pt x="185" y="1622"/>
                </a:lnTo>
                <a:lnTo>
                  <a:pt x="186" y="1621"/>
                </a:lnTo>
                <a:lnTo>
                  <a:pt x="185" y="1621"/>
                </a:lnTo>
                <a:lnTo>
                  <a:pt x="184" y="1622"/>
                </a:lnTo>
                <a:lnTo>
                  <a:pt x="183" y="1622"/>
                </a:lnTo>
                <a:lnTo>
                  <a:pt x="180" y="1625"/>
                </a:lnTo>
                <a:lnTo>
                  <a:pt x="178" y="1627"/>
                </a:lnTo>
                <a:lnTo>
                  <a:pt x="175" y="1629"/>
                </a:lnTo>
                <a:lnTo>
                  <a:pt x="172" y="1629"/>
                </a:lnTo>
                <a:lnTo>
                  <a:pt x="172" y="1628"/>
                </a:lnTo>
                <a:lnTo>
                  <a:pt x="176" y="1625"/>
                </a:lnTo>
                <a:lnTo>
                  <a:pt x="178" y="1623"/>
                </a:lnTo>
                <a:lnTo>
                  <a:pt x="178" y="1622"/>
                </a:lnTo>
                <a:lnTo>
                  <a:pt x="177" y="1622"/>
                </a:lnTo>
                <a:lnTo>
                  <a:pt x="177" y="1621"/>
                </a:lnTo>
                <a:lnTo>
                  <a:pt x="178" y="1620"/>
                </a:lnTo>
                <a:lnTo>
                  <a:pt x="179" y="1620"/>
                </a:lnTo>
                <a:lnTo>
                  <a:pt x="178" y="1619"/>
                </a:lnTo>
                <a:lnTo>
                  <a:pt x="177" y="1619"/>
                </a:lnTo>
                <a:lnTo>
                  <a:pt x="175" y="1620"/>
                </a:lnTo>
                <a:lnTo>
                  <a:pt x="174" y="1620"/>
                </a:lnTo>
                <a:lnTo>
                  <a:pt x="173" y="1621"/>
                </a:lnTo>
                <a:lnTo>
                  <a:pt x="172" y="1621"/>
                </a:lnTo>
                <a:lnTo>
                  <a:pt x="173" y="1620"/>
                </a:lnTo>
                <a:lnTo>
                  <a:pt x="173" y="1619"/>
                </a:lnTo>
                <a:lnTo>
                  <a:pt x="174" y="1617"/>
                </a:lnTo>
                <a:lnTo>
                  <a:pt x="174" y="1616"/>
                </a:lnTo>
                <a:lnTo>
                  <a:pt x="173" y="1616"/>
                </a:lnTo>
                <a:lnTo>
                  <a:pt x="172" y="1619"/>
                </a:lnTo>
                <a:lnTo>
                  <a:pt x="172" y="1620"/>
                </a:lnTo>
                <a:lnTo>
                  <a:pt x="172" y="1621"/>
                </a:lnTo>
                <a:lnTo>
                  <a:pt x="171" y="1621"/>
                </a:lnTo>
                <a:lnTo>
                  <a:pt x="171" y="1622"/>
                </a:lnTo>
                <a:lnTo>
                  <a:pt x="172" y="1622"/>
                </a:lnTo>
                <a:lnTo>
                  <a:pt x="170" y="1624"/>
                </a:lnTo>
                <a:lnTo>
                  <a:pt x="167" y="1626"/>
                </a:lnTo>
                <a:lnTo>
                  <a:pt x="166" y="1626"/>
                </a:lnTo>
                <a:lnTo>
                  <a:pt x="166" y="1627"/>
                </a:lnTo>
                <a:lnTo>
                  <a:pt x="165" y="1627"/>
                </a:lnTo>
                <a:lnTo>
                  <a:pt x="163" y="1628"/>
                </a:lnTo>
                <a:lnTo>
                  <a:pt x="163" y="1627"/>
                </a:lnTo>
                <a:lnTo>
                  <a:pt x="162" y="1626"/>
                </a:lnTo>
                <a:lnTo>
                  <a:pt x="163" y="1625"/>
                </a:lnTo>
                <a:lnTo>
                  <a:pt x="163" y="1624"/>
                </a:lnTo>
                <a:lnTo>
                  <a:pt x="165" y="1623"/>
                </a:lnTo>
                <a:lnTo>
                  <a:pt x="166" y="1624"/>
                </a:lnTo>
                <a:lnTo>
                  <a:pt x="167" y="1623"/>
                </a:lnTo>
                <a:lnTo>
                  <a:pt x="166" y="1622"/>
                </a:lnTo>
                <a:lnTo>
                  <a:pt x="167" y="1622"/>
                </a:lnTo>
                <a:lnTo>
                  <a:pt x="168" y="1622"/>
                </a:lnTo>
                <a:lnTo>
                  <a:pt x="168" y="1621"/>
                </a:lnTo>
                <a:lnTo>
                  <a:pt x="168" y="1620"/>
                </a:lnTo>
                <a:lnTo>
                  <a:pt x="169" y="1620"/>
                </a:lnTo>
                <a:lnTo>
                  <a:pt x="168" y="1619"/>
                </a:lnTo>
                <a:lnTo>
                  <a:pt x="167" y="1620"/>
                </a:lnTo>
                <a:lnTo>
                  <a:pt x="167" y="1621"/>
                </a:lnTo>
                <a:lnTo>
                  <a:pt x="166" y="1621"/>
                </a:lnTo>
                <a:lnTo>
                  <a:pt x="166" y="1619"/>
                </a:lnTo>
                <a:lnTo>
                  <a:pt x="165" y="1619"/>
                </a:lnTo>
                <a:lnTo>
                  <a:pt x="163" y="1619"/>
                </a:lnTo>
                <a:lnTo>
                  <a:pt x="163" y="1618"/>
                </a:lnTo>
                <a:lnTo>
                  <a:pt x="163" y="1616"/>
                </a:lnTo>
                <a:lnTo>
                  <a:pt x="166" y="1615"/>
                </a:lnTo>
                <a:lnTo>
                  <a:pt x="167" y="1614"/>
                </a:lnTo>
                <a:lnTo>
                  <a:pt x="169" y="1613"/>
                </a:lnTo>
                <a:lnTo>
                  <a:pt x="170" y="1613"/>
                </a:lnTo>
                <a:lnTo>
                  <a:pt x="171" y="1612"/>
                </a:lnTo>
                <a:lnTo>
                  <a:pt x="172" y="1611"/>
                </a:lnTo>
                <a:lnTo>
                  <a:pt x="173" y="1611"/>
                </a:lnTo>
                <a:lnTo>
                  <a:pt x="174" y="1611"/>
                </a:lnTo>
                <a:lnTo>
                  <a:pt x="175" y="1611"/>
                </a:lnTo>
                <a:lnTo>
                  <a:pt x="176" y="1611"/>
                </a:lnTo>
                <a:lnTo>
                  <a:pt x="177" y="1611"/>
                </a:lnTo>
                <a:lnTo>
                  <a:pt x="177" y="1612"/>
                </a:lnTo>
                <a:lnTo>
                  <a:pt x="177" y="1611"/>
                </a:lnTo>
                <a:lnTo>
                  <a:pt x="179" y="1610"/>
                </a:lnTo>
                <a:lnTo>
                  <a:pt x="181" y="1608"/>
                </a:lnTo>
                <a:lnTo>
                  <a:pt x="182" y="1607"/>
                </a:lnTo>
                <a:lnTo>
                  <a:pt x="187" y="1606"/>
                </a:lnTo>
                <a:lnTo>
                  <a:pt x="188" y="1607"/>
                </a:lnTo>
                <a:lnTo>
                  <a:pt x="188" y="1606"/>
                </a:lnTo>
                <a:lnTo>
                  <a:pt x="189" y="1606"/>
                </a:lnTo>
                <a:lnTo>
                  <a:pt x="189" y="1605"/>
                </a:lnTo>
                <a:lnTo>
                  <a:pt x="191" y="1604"/>
                </a:lnTo>
                <a:lnTo>
                  <a:pt x="192" y="1604"/>
                </a:lnTo>
                <a:lnTo>
                  <a:pt x="193" y="1601"/>
                </a:lnTo>
                <a:lnTo>
                  <a:pt x="194" y="1600"/>
                </a:lnTo>
                <a:lnTo>
                  <a:pt x="195" y="1599"/>
                </a:lnTo>
                <a:lnTo>
                  <a:pt x="196" y="1598"/>
                </a:lnTo>
                <a:lnTo>
                  <a:pt x="199" y="1598"/>
                </a:lnTo>
                <a:lnTo>
                  <a:pt x="199" y="1597"/>
                </a:lnTo>
                <a:lnTo>
                  <a:pt x="197" y="1596"/>
                </a:lnTo>
                <a:lnTo>
                  <a:pt x="196" y="1596"/>
                </a:lnTo>
                <a:lnTo>
                  <a:pt x="195" y="1596"/>
                </a:lnTo>
                <a:lnTo>
                  <a:pt x="194" y="1596"/>
                </a:lnTo>
                <a:lnTo>
                  <a:pt x="194" y="1595"/>
                </a:lnTo>
                <a:lnTo>
                  <a:pt x="194" y="1594"/>
                </a:lnTo>
                <a:lnTo>
                  <a:pt x="193" y="1594"/>
                </a:lnTo>
                <a:lnTo>
                  <a:pt x="193" y="1595"/>
                </a:lnTo>
                <a:lnTo>
                  <a:pt x="193" y="1597"/>
                </a:lnTo>
                <a:lnTo>
                  <a:pt x="192" y="1598"/>
                </a:lnTo>
                <a:lnTo>
                  <a:pt x="193" y="1599"/>
                </a:lnTo>
                <a:lnTo>
                  <a:pt x="193" y="1600"/>
                </a:lnTo>
                <a:lnTo>
                  <a:pt x="192" y="1601"/>
                </a:lnTo>
                <a:lnTo>
                  <a:pt x="191" y="1601"/>
                </a:lnTo>
                <a:lnTo>
                  <a:pt x="189" y="1603"/>
                </a:lnTo>
                <a:lnTo>
                  <a:pt x="188" y="1604"/>
                </a:lnTo>
                <a:lnTo>
                  <a:pt x="187" y="1604"/>
                </a:lnTo>
                <a:lnTo>
                  <a:pt x="185" y="1605"/>
                </a:lnTo>
                <a:lnTo>
                  <a:pt x="183" y="1605"/>
                </a:lnTo>
                <a:lnTo>
                  <a:pt x="182" y="1604"/>
                </a:lnTo>
                <a:lnTo>
                  <a:pt x="180" y="1606"/>
                </a:lnTo>
                <a:lnTo>
                  <a:pt x="179" y="1608"/>
                </a:lnTo>
                <a:lnTo>
                  <a:pt x="177" y="1609"/>
                </a:lnTo>
                <a:lnTo>
                  <a:pt x="177" y="1608"/>
                </a:lnTo>
                <a:lnTo>
                  <a:pt x="178" y="1607"/>
                </a:lnTo>
                <a:lnTo>
                  <a:pt x="179" y="1606"/>
                </a:lnTo>
                <a:lnTo>
                  <a:pt x="178" y="1606"/>
                </a:lnTo>
                <a:lnTo>
                  <a:pt x="177" y="1606"/>
                </a:lnTo>
                <a:lnTo>
                  <a:pt x="175" y="1608"/>
                </a:lnTo>
                <a:lnTo>
                  <a:pt x="174" y="1607"/>
                </a:lnTo>
                <a:lnTo>
                  <a:pt x="173" y="1607"/>
                </a:lnTo>
                <a:lnTo>
                  <a:pt x="173" y="1608"/>
                </a:lnTo>
                <a:lnTo>
                  <a:pt x="172" y="1608"/>
                </a:lnTo>
                <a:lnTo>
                  <a:pt x="171" y="1608"/>
                </a:lnTo>
                <a:lnTo>
                  <a:pt x="171" y="1609"/>
                </a:lnTo>
                <a:lnTo>
                  <a:pt x="170" y="1610"/>
                </a:lnTo>
                <a:lnTo>
                  <a:pt x="169" y="1611"/>
                </a:lnTo>
                <a:lnTo>
                  <a:pt x="168" y="1611"/>
                </a:lnTo>
                <a:lnTo>
                  <a:pt x="168" y="1610"/>
                </a:lnTo>
                <a:lnTo>
                  <a:pt x="168" y="1609"/>
                </a:lnTo>
                <a:lnTo>
                  <a:pt x="168" y="1608"/>
                </a:lnTo>
                <a:lnTo>
                  <a:pt x="168" y="1607"/>
                </a:lnTo>
                <a:lnTo>
                  <a:pt x="169" y="1605"/>
                </a:lnTo>
                <a:lnTo>
                  <a:pt x="169" y="1604"/>
                </a:lnTo>
                <a:lnTo>
                  <a:pt x="173" y="1599"/>
                </a:lnTo>
                <a:lnTo>
                  <a:pt x="173" y="1598"/>
                </a:lnTo>
                <a:lnTo>
                  <a:pt x="175" y="1595"/>
                </a:lnTo>
                <a:lnTo>
                  <a:pt x="174" y="1596"/>
                </a:lnTo>
                <a:lnTo>
                  <a:pt x="169" y="1601"/>
                </a:lnTo>
                <a:lnTo>
                  <a:pt x="168" y="1603"/>
                </a:lnTo>
                <a:lnTo>
                  <a:pt x="168" y="1604"/>
                </a:lnTo>
                <a:lnTo>
                  <a:pt x="167" y="1604"/>
                </a:lnTo>
                <a:lnTo>
                  <a:pt x="166" y="1603"/>
                </a:lnTo>
                <a:lnTo>
                  <a:pt x="166" y="1601"/>
                </a:lnTo>
                <a:lnTo>
                  <a:pt x="166" y="1599"/>
                </a:lnTo>
                <a:lnTo>
                  <a:pt x="166" y="1598"/>
                </a:lnTo>
                <a:lnTo>
                  <a:pt x="167" y="1598"/>
                </a:lnTo>
                <a:lnTo>
                  <a:pt x="168" y="1596"/>
                </a:lnTo>
                <a:lnTo>
                  <a:pt x="170" y="1594"/>
                </a:lnTo>
                <a:lnTo>
                  <a:pt x="171" y="1592"/>
                </a:lnTo>
                <a:lnTo>
                  <a:pt x="172" y="1591"/>
                </a:lnTo>
                <a:lnTo>
                  <a:pt x="173" y="1590"/>
                </a:lnTo>
                <a:lnTo>
                  <a:pt x="174" y="1588"/>
                </a:lnTo>
                <a:lnTo>
                  <a:pt x="174" y="1586"/>
                </a:lnTo>
                <a:lnTo>
                  <a:pt x="175" y="1586"/>
                </a:lnTo>
                <a:lnTo>
                  <a:pt x="174" y="1586"/>
                </a:lnTo>
                <a:lnTo>
                  <a:pt x="173" y="1588"/>
                </a:lnTo>
                <a:lnTo>
                  <a:pt x="171" y="1590"/>
                </a:lnTo>
                <a:lnTo>
                  <a:pt x="170" y="1593"/>
                </a:lnTo>
                <a:lnTo>
                  <a:pt x="168" y="1594"/>
                </a:lnTo>
                <a:lnTo>
                  <a:pt x="166" y="1596"/>
                </a:lnTo>
                <a:lnTo>
                  <a:pt x="163" y="1598"/>
                </a:lnTo>
                <a:lnTo>
                  <a:pt x="163" y="1599"/>
                </a:lnTo>
                <a:lnTo>
                  <a:pt x="162" y="1598"/>
                </a:lnTo>
                <a:lnTo>
                  <a:pt x="162" y="1597"/>
                </a:lnTo>
                <a:lnTo>
                  <a:pt x="161" y="1597"/>
                </a:lnTo>
                <a:lnTo>
                  <a:pt x="160" y="1597"/>
                </a:lnTo>
                <a:lnTo>
                  <a:pt x="160" y="1596"/>
                </a:lnTo>
                <a:lnTo>
                  <a:pt x="160" y="1595"/>
                </a:lnTo>
                <a:lnTo>
                  <a:pt x="160" y="1594"/>
                </a:lnTo>
                <a:lnTo>
                  <a:pt x="160" y="1593"/>
                </a:lnTo>
                <a:lnTo>
                  <a:pt x="160" y="1592"/>
                </a:lnTo>
                <a:lnTo>
                  <a:pt x="161" y="1592"/>
                </a:lnTo>
                <a:lnTo>
                  <a:pt x="162" y="1592"/>
                </a:lnTo>
                <a:lnTo>
                  <a:pt x="162" y="1591"/>
                </a:lnTo>
                <a:lnTo>
                  <a:pt x="161" y="1590"/>
                </a:lnTo>
                <a:lnTo>
                  <a:pt x="160" y="1590"/>
                </a:lnTo>
                <a:lnTo>
                  <a:pt x="160" y="1589"/>
                </a:lnTo>
                <a:lnTo>
                  <a:pt x="162" y="1588"/>
                </a:lnTo>
                <a:lnTo>
                  <a:pt x="163" y="1588"/>
                </a:lnTo>
                <a:lnTo>
                  <a:pt x="167" y="1587"/>
                </a:lnTo>
                <a:lnTo>
                  <a:pt x="170" y="1585"/>
                </a:lnTo>
                <a:lnTo>
                  <a:pt x="171" y="1585"/>
                </a:lnTo>
                <a:lnTo>
                  <a:pt x="172" y="1584"/>
                </a:lnTo>
                <a:lnTo>
                  <a:pt x="171" y="1584"/>
                </a:lnTo>
                <a:lnTo>
                  <a:pt x="169" y="1584"/>
                </a:lnTo>
                <a:lnTo>
                  <a:pt x="163" y="1587"/>
                </a:lnTo>
                <a:lnTo>
                  <a:pt x="162" y="1587"/>
                </a:lnTo>
                <a:lnTo>
                  <a:pt x="162" y="1586"/>
                </a:lnTo>
                <a:lnTo>
                  <a:pt x="163" y="1584"/>
                </a:lnTo>
                <a:lnTo>
                  <a:pt x="166" y="1582"/>
                </a:lnTo>
                <a:lnTo>
                  <a:pt x="167" y="1581"/>
                </a:lnTo>
                <a:lnTo>
                  <a:pt x="168" y="1581"/>
                </a:lnTo>
                <a:lnTo>
                  <a:pt x="169" y="1581"/>
                </a:lnTo>
                <a:lnTo>
                  <a:pt x="168" y="1580"/>
                </a:lnTo>
                <a:lnTo>
                  <a:pt x="168" y="1579"/>
                </a:lnTo>
                <a:lnTo>
                  <a:pt x="167" y="1579"/>
                </a:lnTo>
                <a:lnTo>
                  <a:pt x="168" y="1576"/>
                </a:lnTo>
                <a:lnTo>
                  <a:pt x="169" y="1575"/>
                </a:lnTo>
                <a:lnTo>
                  <a:pt x="169" y="1572"/>
                </a:lnTo>
                <a:lnTo>
                  <a:pt x="168" y="1572"/>
                </a:lnTo>
                <a:lnTo>
                  <a:pt x="168" y="1573"/>
                </a:lnTo>
                <a:lnTo>
                  <a:pt x="167" y="1576"/>
                </a:lnTo>
                <a:lnTo>
                  <a:pt x="167" y="1577"/>
                </a:lnTo>
                <a:lnTo>
                  <a:pt x="167" y="1578"/>
                </a:lnTo>
                <a:lnTo>
                  <a:pt x="165" y="1579"/>
                </a:lnTo>
                <a:lnTo>
                  <a:pt x="165" y="1581"/>
                </a:lnTo>
                <a:lnTo>
                  <a:pt x="163" y="1582"/>
                </a:lnTo>
                <a:lnTo>
                  <a:pt x="162" y="1583"/>
                </a:lnTo>
                <a:lnTo>
                  <a:pt x="161" y="1583"/>
                </a:lnTo>
                <a:lnTo>
                  <a:pt x="160" y="1582"/>
                </a:lnTo>
                <a:lnTo>
                  <a:pt x="160" y="1581"/>
                </a:lnTo>
                <a:lnTo>
                  <a:pt x="160" y="1580"/>
                </a:lnTo>
                <a:lnTo>
                  <a:pt x="159" y="1580"/>
                </a:lnTo>
                <a:lnTo>
                  <a:pt x="158" y="1581"/>
                </a:lnTo>
                <a:lnTo>
                  <a:pt x="157" y="1582"/>
                </a:lnTo>
                <a:lnTo>
                  <a:pt x="156" y="1582"/>
                </a:lnTo>
                <a:lnTo>
                  <a:pt x="155" y="1582"/>
                </a:lnTo>
                <a:lnTo>
                  <a:pt x="154" y="1581"/>
                </a:lnTo>
                <a:lnTo>
                  <a:pt x="151" y="1581"/>
                </a:lnTo>
                <a:lnTo>
                  <a:pt x="149" y="1581"/>
                </a:lnTo>
                <a:lnTo>
                  <a:pt x="148" y="1580"/>
                </a:lnTo>
                <a:lnTo>
                  <a:pt x="147" y="1580"/>
                </a:lnTo>
                <a:lnTo>
                  <a:pt x="147" y="1579"/>
                </a:lnTo>
                <a:lnTo>
                  <a:pt x="147" y="1578"/>
                </a:lnTo>
                <a:lnTo>
                  <a:pt x="148" y="1577"/>
                </a:lnTo>
                <a:lnTo>
                  <a:pt x="148" y="1576"/>
                </a:lnTo>
                <a:lnTo>
                  <a:pt x="150" y="1576"/>
                </a:lnTo>
                <a:lnTo>
                  <a:pt x="153" y="1575"/>
                </a:lnTo>
                <a:lnTo>
                  <a:pt x="154" y="1575"/>
                </a:lnTo>
                <a:lnTo>
                  <a:pt x="155" y="1575"/>
                </a:lnTo>
                <a:lnTo>
                  <a:pt x="158" y="1574"/>
                </a:lnTo>
                <a:lnTo>
                  <a:pt x="160" y="1572"/>
                </a:lnTo>
                <a:lnTo>
                  <a:pt x="162" y="1572"/>
                </a:lnTo>
                <a:lnTo>
                  <a:pt x="162" y="1570"/>
                </a:lnTo>
                <a:lnTo>
                  <a:pt x="160" y="1570"/>
                </a:lnTo>
                <a:lnTo>
                  <a:pt x="160" y="1569"/>
                </a:lnTo>
                <a:lnTo>
                  <a:pt x="159" y="1570"/>
                </a:lnTo>
                <a:lnTo>
                  <a:pt x="157" y="1572"/>
                </a:lnTo>
                <a:lnTo>
                  <a:pt x="155" y="1573"/>
                </a:lnTo>
                <a:lnTo>
                  <a:pt x="154" y="1573"/>
                </a:lnTo>
                <a:lnTo>
                  <a:pt x="150" y="1574"/>
                </a:lnTo>
                <a:lnTo>
                  <a:pt x="149" y="1573"/>
                </a:lnTo>
                <a:lnTo>
                  <a:pt x="149" y="1572"/>
                </a:lnTo>
                <a:lnTo>
                  <a:pt x="150" y="1572"/>
                </a:lnTo>
                <a:lnTo>
                  <a:pt x="151" y="1570"/>
                </a:lnTo>
                <a:lnTo>
                  <a:pt x="151" y="1569"/>
                </a:lnTo>
                <a:lnTo>
                  <a:pt x="152" y="1569"/>
                </a:lnTo>
                <a:lnTo>
                  <a:pt x="154" y="1569"/>
                </a:lnTo>
                <a:lnTo>
                  <a:pt x="157" y="1567"/>
                </a:lnTo>
                <a:lnTo>
                  <a:pt x="155" y="1567"/>
                </a:lnTo>
                <a:lnTo>
                  <a:pt x="155" y="1566"/>
                </a:lnTo>
                <a:lnTo>
                  <a:pt x="156" y="1565"/>
                </a:lnTo>
                <a:lnTo>
                  <a:pt x="157" y="1564"/>
                </a:lnTo>
                <a:lnTo>
                  <a:pt x="162" y="1562"/>
                </a:lnTo>
                <a:lnTo>
                  <a:pt x="163" y="1562"/>
                </a:lnTo>
                <a:lnTo>
                  <a:pt x="163" y="1563"/>
                </a:lnTo>
                <a:lnTo>
                  <a:pt x="165" y="1563"/>
                </a:lnTo>
                <a:lnTo>
                  <a:pt x="166" y="1564"/>
                </a:lnTo>
                <a:lnTo>
                  <a:pt x="167" y="1564"/>
                </a:lnTo>
                <a:lnTo>
                  <a:pt x="166" y="1563"/>
                </a:lnTo>
                <a:lnTo>
                  <a:pt x="167" y="1563"/>
                </a:lnTo>
                <a:lnTo>
                  <a:pt x="168" y="1563"/>
                </a:lnTo>
                <a:lnTo>
                  <a:pt x="168" y="1562"/>
                </a:lnTo>
                <a:lnTo>
                  <a:pt x="167" y="1562"/>
                </a:lnTo>
                <a:lnTo>
                  <a:pt x="166" y="1563"/>
                </a:lnTo>
                <a:lnTo>
                  <a:pt x="166" y="1562"/>
                </a:lnTo>
                <a:lnTo>
                  <a:pt x="168" y="1561"/>
                </a:lnTo>
                <a:lnTo>
                  <a:pt x="169" y="1561"/>
                </a:lnTo>
                <a:lnTo>
                  <a:pt x="171" y="1560"/>
                </a:lnTo>
                <a:lnTo>
                  <a:pt x="172" y="1559"/>
                </a:lnTo>
                <a:lnTo>
                  <a:pt x="173" y="1560"/>
                </a:lnTo>
                <a:lnTo>
                  <a:pt x="174" y="1563"/>
                </a:lnTo>
                <a:lnTo>
                  <a:pt x="176" y="1565"/>
                </a:lnTo>
                <a:lnTo>
                  <a:pt x="178" y="1566"/>
                </a:lnTo>
                <a:lnTo>
                  <a:pt x="179" y="1567"/>
                </a:lnTo>
                <a:lnTo>
                  <a:pt x="182" y="1567"/>
                </a:lnTo>
                <a:lnTo>
                  <a:pt x="183" y="1569"/>
                </a:lnTo>
                <a:lnTo>
                  <a:pt x="183" y="1570"/>
                </a:lnTo>
                <a:lnTo>
                  <a:pt x="183" y="1572"/>
                </a:lnTo>
                <a:lnTo>
                  <a:pt x="184" y="1570"/>
                </a:lnTo>
                <a:lnTo>
                  <a:pt x="185" y="1569"/>
                </a:lnTo>
                <a:lnTo>
                  <a:pt x="186" y="1569"/>
                </a:lnTo>
                <a:lnTo>
                  <a:pt x="187" y="1569"/>
                </a:lnTo>
                <a:lnTo>
                  <a:pt x="187" y="1568"/>
                </a:lnTo>
                <a:lnTo>
                  <a:pt x="186" y="1568"/>
                </a:lnTo>
                <a:lnTo>
                  <a:pt x="185" y="1567"/>
                </a:lnTo>
                <a:lnTo>
                  <a:pt x="187" y="1564"/>
                </a:lnTo>
                <a:lnTo>
                  <a:pt x="189" y="1562"/>
                </a:lnTo>
                <a:lnTo>
                  <a:pt x="191" y="1561"/>
                </a:lnTo>
                <a:lnTo>
                  <a:pt x="194" y="1561"/>
                </a:lnTo>
                <a:lnTo>
                  <a:pt x="199" y="1559"/>
                </a:lnTo>
                <a:lnTo>
                  <a:pt x="201" y="1559"/>
                </a:lnTo>
                <a:lnTo>
                  <a:pt x="202" y="1559"/>
                </a:lnTo>
                <a:lnTo>
                  <a:pt x="202" y="1560"/>
                </a:lnTo>
                <a:lnTo>
                  <a:pt x="203" y="1560"/>
                </a:lnTo>
                <a:lnTo>
                  <a:pt x="204" y="1561"/>
                </a:lnTo>
                <a:lnTo>
                  <a:pt x="204" y="1562"/>
                </a:lnTo>
                <a:lnTo>
                  <a:pt x="205" y="1563"/>
                </a:lnTo>
                <a:lnTo>
                  <a:pt x="206" y="1564"/>
                </a:lnTo>
                <a:lnTo>
                  <a:pt x="206" y="1566"/>
                </a:lnTo>
                <a:lnTo>
                  <a:pt x="206" y="1567"/>
                </a:lnTo>
                <a:lnTo>
                  <a:pt x="207" y="1568"/>
                </a:lnTo>
                <a:lnTo>
                  <a:pt x="208" y="1567"/>
                </a:lnTo>
                <a:lnTo>
                  <a:pt x="208" y="1566"/>
                </a:lnTo>
                <a:lnTo>
                  <a:pt x="206" y="1563"/>
                </a:lnTo>
                <a:lnTo>
                  <a:pt x="205" y="1562"/>
                </a:lnTo>
                <a:lnTo>
                  <a:pt x="204" y="1559"/>
                </a:lnTo>
                <a:lnTo>
                  <a:pt x="204" y="1558"/>
                </a:lnTo>
                <a:lnTo>
                  <a:pt x="205" y="1557"/>
                </a:lnTo>
                <a:lnTo>
                  <a:pt x="206" y="1556"/>
                </a:lnTo>
                <a:lnTo>
                  <a:pt x="207" y="1556"/>
                </a:lnTo>
                <a:lnTo>
                  <a:pt x="208" y="1555"/>
                </a:lnTo>
                <a:lnTo>
                  <a:pt x="209" y="1554"/>
                </a:lnTo>
                <a:lnTo>
                  <a:pt x="208" y="1554"/>
                </a:lnTo>
                <a:lnTo>
                  <a:pt x="207" y="1554"/>
                </a:lnTo>
                <a:lnTo>
                  <a:pt x="206" y="1554"/>
                </a:lnTo>
                <a:lnTo>
                  <a:pt x="203" y="1556"/>
                </a:lnTo>
                <a:lnTo>
                  <a:pt x="202" y="1557"/>
                </a:lnTo>
                <a:lnTo>
                  <a:pt x="198" y="1557"/>
                </a:lnTo>
                <a:lnTo>
                  <a:pt x="196" y="1557"/>
                </a:lnTo>
                <a:lnTo>
                  <a:pt x="193" y="1558"/>
                </a:lnTo>
                <a:lnTo>
                  <a:pt x="191" y="1558"/>
                </a:lnTo>
                <a:lnTo>
                  <a:pt x="190" y="1559"/>
                </a:lnTo>
                <a:lnTo>
                  <a:pt x="187" y="1561"/>
                </a:lnTo>
                <a:lnTo>
                  <a:pt x="186" y="1563"/>
                </a:lnTo>
                <a:lnTo>
                  <a:pt x="184" y="1566"/>
                </a:lnTo>
                <a:lnTo>
                  <a:pt x="180" y="1565"/>
                </a:lnTo>
                <a:lnTo>
                  <a:pt x="179" y="1565"/>
                </a:lnTo>
                <a:lnTo>
                  <a:pt x="177" y="1564"/>
                </a:lnTo>
                <a:lnTo>
                  <a:pt x="176" y="1563"/>
                </a:lnTo>
                <a:lnTo>
                  <a:pt x="176" y="1561"/>
                </a:lnTo>
                <a:lnTo>
                  <a:pt x="175" y="1561"/>
                </a:lnTo>
                <a:lnTo>
                  <a:pt x="175" y="1560"/>
                </a:lnTo>
                <a:lnTo>
                  <a:pt x="175" y="1558"/>
                </a:lnTo>
                <a:lnTo>
                  <a:pt x="176" y="1557"/>
                </a:lnTo>
                <a:lnTo>
                  <a:pt x="177" y="1557"/>
                </a:lnTo>
                <a:lnTo>
                  <a:pt x="179" y="1556"/>
                </a:lnTo>
                <a:lnTo>
                  <a:pt x="180" y="1556"/>
                </a:lnTo>
                <a:lnTo>
                  <a:pt x="180" y="1555"/>
                </a:lnTo>
                <a:lnTo>
                  <a:pt x="179" y="1555"/>
                </a:lnTo>
                <a:lnTo>
                  <a:pt x="178" y="1555"/>
                </a:lnTo>
                <a:lnTo>
                  <a:pt x="177" y="1555"/>
                </a:lnTo>
                <a:lnTo>
                  <a:pt x="177" y="1554"/>
                </a:lnTo>
                <a:lnTo>
                  <a:pt x="178" y="1554"/>
                </a:lnTo>
                <a:lnTo>
                  <a:pt x="178" y="1553"/>
                </a:lnTo>
                <a:lnTo>
                  <a:pt x="177" y="1554"/>
                </a:lnTo>
                <a:lnTo>
                  <a:pt x="176" y="1554"/>
                </a:lnTo>
                <a:lnTo>
                  <a:pt x="176" y="1555"/>
                </a:lnTo>
                <a:lnTo>
                  <a:pt x="175" y="1556"/>
                </a:lnTo>
                <a:lnTo>
                  <a:pt x="172" y="1557"/>
                </a:lnTo>
                <a:lnTo>
                  <a:pt x="171" y="1557"/>
                </a:lnTo>
                <a:lnTo>
                  <a:pt x="170" y="1557"/>
                </a:lnTo>
                <a:lnTo>
                  <a:pt x="170" y="1556"/>
                </a:lnTo>
                <a:lnTo>
                  <a:pt x="170" y="1555"/>
                </a:lnTo>
                <a:lnTo>
                  <a:pt x="169" y="1555"/>
                </a:lnTo>
                <a:lnTo>
                  <a:pt x="168" y="1555"/>
                </a:lnTo>
                <a:lnTo>
                  <a:pt x="168" y="1556"/>
                </a:lnTo>
                <a:lnTo>
                  <a:pt x="169" y="1557"/>
                </a:lnTo>
                <a:lnTo>
                  <a:pt x="169" y="1558"/>
                </a:lnTo>
                <a:lnTo>
                  <a:pt x="169" y="1559"/>
                </a:lnTo>
                <a:lnTo>
                  <a:pt x="167" y="1559"/>
                </a:lnTo>
                <a:lnTo>
                  <a:pt x="166" y="1560"/>
                </a:lnTo>
                <a:lnTo>
                  <a:pt x="165" y="1560"/>
                </a:lnTo>
                <a:lnTo>
                  <a:pt x="161" y="1561"/>
                </a:lnTo>
                <a:lnTo>
                  <a:pt x="159" y="1562"/>
                </a:lnTo>
                <a:lnTo>
                  <a:pt x="158" y="1562"/>
                </a:lnTo>
                <a:lnTo>
                  <a:pt x="157" y="1561"/>
                </a:lnTo>
                <a:lnTo>
                  <a:pt x="156" y="1562"/>
                </a:lnTo>
                <a:lnTo>
                  <a:pt x="155" y="1562"/>
                </a:lnTo>
                <a:lnTo>
                  <a:pt x="153" y="1563"/>
                </a:lnTo>
                <a:lnTo>
                  <a:pt x="152" y="1564"/>
                </a:lnTo>
                <a:lnTo>
                  <a:pt x="152" y="1565"/>
                </a:lnTo>
                <a:lnTo>
                  <a:pt x="151" y="1565"/>
                </a:lnTo>
                <a:lnTo>
                  <a:pt x="150" y="1565"/>
                </a:lnTo>
                <a:lnTo>
                  <a:pt x="151" y="1563"/>
                </a:lnTo>
                <a:lnTo>
                  <a:pt x="150" y="1562"/>
                </a:lnTo>
                <a:lnTo>
                  <a:pt x="151" y="1561"/>
                </a:lnTo>
                <a:lnTo>
                  <a:pt x="151" y="1560"/>
                </a:lnTo>
                <a:lnTo>
                  <a:pt x="152" y="1560"/>
                </a:lnTo>
                <a:lnTo>
                  <a:pt x="153" y="1561"/>
                </a:lnTo>
                <a:lnTo>
                  <a:pt x="153" y="1560"/>
                </a:lnTo>
                <a:lnTo>
                  <a:pt x="152" y="1559"/>
                </a:lnTo>
                <a:lnTo>
                  <a:pt x="150" y="1558"/>
                </a:lnTo>
                <a:lnTo>
                  <a:pt x="150" y="1557"/>
                </a:lnTo>
                <a:lnTo>
                  <a:pt x="152" y="1556"/>
                </a:lnTo>
                <a:lnTo>
                  <a:pt x="154" y="1556"/>
                </a:lnTo>
                <a:lnTo>
                  <a:pt x="156" y="1556"/>
                </a:lnTo>
                <a:lnTo>
                  <a:pt x="156" y="1555"/>
                </a:lnTo>
                <a:lnTo>
                  <a:pt x="157" y="1554"/>
                </a:lnTo>
                <a:lnTo>
                  <a:pt x="160" y="1553"/>
                </a:lnTo>
                <a:lnTo>
                  <a:pt x="163" y="1552"/>
                </a:lnTo>
                <a:lnTo>
                  <a:pt x="165" y="1551"/>
                </a:lnTo>
                <a:lnTo>
                  <a:pt x="166" y="1551"/>
                </a:lnTo>
                <a:lnTo>
                  <a:pt x="166" y="1550"/>
                </a:lnTo>
                <a:lnTo>
                  <a:pt x="165" y="1550"/>
                </a:lnTo>
                <a:lnTo>
                  <a:pt x="163" y="1551"/>
                </a:lnTo>
                <a:lnTo>
                  <a:pt x="159" y="1552"/>
                </a:lnTo>
                <a:lnTo>
                  <a:pt x="157" y="1553"/>
                </a:lnTo>
                <a:lnTo>
                  <a:pt x="155" y="1554"/>
                </a:lnTo>
                <a:lnTo>
                  <a:pt x="153" y="1554"/>
                </a:lnTo>
                <a:lnTo>
                  <a:pt x="152" y="1555"/>
                </a:lnTo>
                <a:lnTo>
                  <a:pt x="152" y="1556"/>
                </a:lnTo>
                <a:lnTo>
                  <a:pt x="150" y="1556"/>
                </a:lnTo>
                <a:lnTo>
                  <a:pt x="150" y="1555"/>
                </a:lnTo>
                <a:lnTo>
                  <a:pt x="151" y="1554"/>
                </a:lnTo>
                <a:lnTo>
                  <a:pt x="150" y="1554"/>
                </a:lnTo>
                <a:lnTo>
                  <a:pt x="149" y="1554"/>
                </a:lnTo>
                <a:lnTo>
                  <a:pt x="148" y="1554"/>
                </a:lnTo>
                <a:lnTo>
                  <a:pt x="147" y="1555"/>
                </a:lnTo>
                <a:lnTo>
                  <a:pt x="146" y="1555"/>
                </a:lnTo>
                <a:lnTo>
                  <a:pt x="145" y="1555"/>
                </a:lnTo>
                <a:lnTo>
                  <a:pt x="145" y="1556"/>
                </a:lnTo>
                <a:lnTo>
                  <a:pt x="144" y="1555"/>
                </a:lnTo>
                <a:lnTo>
                  <a:pt x="144" y="1554"/>
                </a:lnTo>
                <a:lnTo>
                  <a:pt x="143" y="1553"/>
                </a:lnTo>
                <a:lnTo>
                  <a:pt x="143" y="1552"/>
                </a:lnTo>
                <a:lnTo>
                  <a:pt x="143" y="1551"/>
                </a:lnTo>
                <a:lnTo>
                  <a:pt x="143" y="1550"/>
                </a:lnTo>
                <a:lnTo>
                  <a:pt x="144" y="1549"/>
                </a:lnTo>
                <a:lnTo>
                  <a:pt x="146" y="1549"/>
                </a:lnTo>
                <a:lnTo>
                  <a:pt x="146" y="1548"/>
                </a:lnTo>
                <a:lnTo>
                  <a:pt x="148" y="1548"/>
                </a:lnTo>
                <a:lnTo>
                  <a:pt x="149" y="1548"/>
                </a:lnTo>
                <a:lnTo>
                  <a:pt x="149" y="1547"/>
                </a:lnTo>
                <a:lnTo>
                  <a:pt x="148" y="1547"/>
                </a:lnTo>
                <a:lnTo>
                  <a:pt x="146" y="1547"/>
                </a:lnTo>
                <a:lnTo>
                  <a:pt x="145" y="1546"/>
                </a:lnTo>
                <a:lnTo>
                  <a:pt x="144" y="1546"/>
                </a:lnTo>
                <a:lnTo>
                  <a:pt x="144" y="1547"/>
                </a:lnTo>
                <a:lnTo>
                  <a:pt x="143" y="1547"/>
                </a:lnTo>
                <a:lnTo>
                  <a:pt x="143" y="1546"/>
                </a:lnTo>
                <a:lnTo>
                  <a:pt x="144" y="1546"/>
                </a:lnTo>
                <a:lnTo>
                  <a:pt x="145" y="1545"/>
                </a:lnTo>
                <a:lnTo>
                  <a:pt x="147" y="1544"/>
                </a:lnTo>
                <a:lnTo>
                  <a:pt x="148" y="1543"/>
                </a:lnTo>
                <a:lnTo>
                  <a:pt x="149" y="1542"/>
                </a:lnTo>
                <a:lnTo>
                  <a:pt x="151" y="1542"/>
                </a:lnTo>
                <a:lnTo>
                  <a:pt x="152" y="1541"/>
                </a:lnTo>
                <a:lnTo>
                  <a:pt x="153" y="1541"/>
                </a:lnTo>
                <a:lnTo>
                  <a:pt x="154" y="1539"/>
                </a:lnTo>
                <a:lnTo>
                  <a:pt x="159" y="1538"/>
                </a:lnTo>
                <a:lnTo>
                  <a:pt x="160" y="1537"/>
                </a:lnTo>
                <a:lnTo>
                  <a:pt x="161" y="1537"/>
                </a:lnTo>
                <a:lnTo>
                  <a:pt x="165" y="1537"/>
                </a:lnTo>
                <a:lnTo>
                  <a:pt x="167" y="1536"/>
                </a:lnTo>
                <a:lnTo>
                  <a:pt x="170" y="1534"/>
                </a:lnTo>
                <a:lnTo>
                  <a:pt x="170" y="1533"/>
                </a:lnTo>
                <a:lnTo>
                  <a:pt x="172" y="1532"/>
                </a:lnTo>
                <a:lnTo>
                  <a:pt x="175" y="1531"/>
                </a:lnTo>
                <a:lnTo>
                  <a:pt x="177" y="1529"/>
                </a:lnTo>
                <a:lnTo>
                  <a:pt x="178" y="1526"/>
                </a:lnTo>
                <a:lnTo>
                  <a:pt x="179" y="1525"/>
                </a:lnTo>
                <a:lnTo>
                  <a:pt x="180" y="1525"/>
                </a:lnTo>
                <a:lnTo>
                  <a:pt x="181" y="1524"/>
                </a:lnTo>
                <a:lnTo>
                  <a:pt x="182" y="1524"/>
                </a:lnTo>
                <a:lnTo>
                  <a:pt x="183" y="1522"/>
                </a:lnTo>
                <a:lnTo>
                  <a:pt x="185" y="1523"/>
                </a:lnTo>
                <a:lnTo>
                  <a:pt x="185" y="1522"/>
                </a:lnTo>
                <a:lnTo>
                  <a:pt x="190" y="1519"/>
                </a:lnTo>
                <a:lnTo>
                  <a:pt x="191" y="1518"/>
                </a:lnTo>
                <a:lnTo>
                  <a:pt x="193" y="1518"/>
                </a:lnTo>
                <a:lnTo>
                  <a:pt x="196" y="1518"/>
                </a:lnTo>
                <a:lnTo>
                  <a:pt x="198" y="1518"/>
                </a:lnTo>
                <a:lnTo>
                  <a:pt x="199" y="1518"/>
                </a:lnTo>
                <a:lnTo>
                  <a:pt x="203" y="1516"/>
                </a:lnTo>
                <a:lnTo>
                  <a:pt x="205" y="1516"/>
                </a:lnTo>
                <a:lnTo>
                  <a:pt x="207" y="1516"/>
                </a:lnTo>
                <a:lnTo>
                  <a:pt x="208" y="1516"/>
                </a:lnTo>
                <a:lnTo>
                  <a:pt x="209" y="1516"/>
                </a:lnTo>
                <a:lnTo>
                  <a:pt x="208" y="1515"/>
                </a:lnTo>
                <a:lnTo>
                  <a:pt x="207" y="1515"/>
                </a:lnTo>
                <a:lnTo>
                  <a:pt x="206" y="1514"/>
                </a:lnTo>
                <a:lnTo>
                  <a:pt x="206" y="1513"/>
                </a:lnTo>
                <a:lnTo>
                  <a:pt x="209" y="1510"/>
                </a:lnTo>
                <a:lnTo>
                  <a:pt x="210" y="1506"/>
                </a:lnTo>
                <a:lnTo>
                  <a:pt x="212" y="1504"/>
                </a:lnTo>
                <a:lnTo>
                  <a:pt x="213" y="1504"/>
                </a:lnTo>
                <a:lnTo>
                  <a:pt x="215" y="1503"/>
                </a:lnTo>
                <a:lnTo>
                  <a:pt x="217" y="1503"/>
                </a:lnTo>
                <a:lnTo>
                  <a:pt x="217" y="1502"/>
                </a:lnTo>
                <a:lnTo>
                  <a:pt x="219" y="1502"/>
                </a:lnTo>
                <a:lnTo>
                  <a:pt x="221" y="1500"/>
                </a:lnTo>
                <a:lnTo>
                  <a:pt x="223" y="1500"/>
                </a:lnTo>
                <a:lnTo>
                  <a:pt x="224" y="1499"/>
                </a:lnTo>
                <a:lnTo>
                  <a:pt x="225" y="1499"/>
                </a:lnTo>
                <a:lnTo>
                  <a:pt x="226" y="1499"/>
                </a:lnTo>
                <a:lnTo>
                  <a:pt x="228" y="1500"/>
                </a:lnTo>
                <a:lnTo>
                  <a:pt x="229" y="1500"/>
                </a:lnTo>
                <a:lnTo>
                  <a:pt x="230" y="1500"/>
                </a:lnTo>
                <a:lnTo>
                  <a:pt x="230" y="1499"/>
                </a:lnTo>
                <a:lnTo>
                  <a:pt x="227" y="1497"/>
                </a:lnTo>
                <a:lnTo>
                  <a:pt x="227" y="1496"/>
                </a:lnTo>
                <a:lnTo>
                  <a:pt x="228" y="1496"/>
                </a:lnTo>
                <a:lnTo>
                  <a:pt x="229" y="1495"/>
                </a:lnTo>
                <a:lnTo>
                  <a:pt x="234" y="1493"/>
                </a:lnTo>
                <a:lnTo>
                  <a:pt x="239" y="1490"/>
                </a:lnTo>
                <a:lnTo>
                  <a:pt x="240" y="1490"/>
                </a:lnTo>
                <a:lnTo>
                  <a:pt x="242" y="1490"/>
                </a:lnTo>
                <a:lnTo>
                  <a:pt x="243" y="1491"/>
                </a:lnTo>
                <a:lnTo>
                  <a:pt x="244" y="1492"/>
                </a:lnTo>
                <a:lnTo>
                  <a:pt x="245" y="1492"/>
                </a:lnTo>
                <a:lnTo>
                  <a:pt x="244" y="1490"/>
                </a:lnTo>
                <a:lnTo>
                  <a:pt x="244" y="1489"/>
                </a:lnTo>
                <a:lnTo>
                  <a:pt x="244" y="1488"/>
                </a:lnTo>
                <a:lnTo>
                  <a:pt x="245" y="1487"/>
                </a:lnTo>
                <a:lnTo>
                  <a:pt x="247" y="1488"/>
                </a:lnTo>
                <a:lnTo>
                  <a:pt x="248" y="1490"/>
                </a:lnTo>
                <a:lnTo>
                  <a:pt x="249" y="1491"/>
                </a:lnTo>
                <a:lnTo>
                  <a:pt x="251" y="1492"/>
                </a:lnTo>
                <a:lnTo>
                  <a:pt x="253" y="1492"/>
                </a:lnTo>
                <a:lnTo>
                  <a:pt x="253" y="1493"/>
                </a:lnTo>
                <a:lnTo>
                  <a:pt x="257" y="1494"/>
                </a:lnTo>
                <a:lnTo>
                  <a:pt x="258" y="1493"/>
                </a:lnTo>
                <a:lnTo>
                  <a:pt x="259" y="1493"/>
                </a:lnTo>
                <a:lnTo>
                  <a:pt x="261" y="1493"/>
                </a:lnTo>
                <a:lnTo>
                  <a:pt x="262" y="1494"/>
                </a:lnTo>
                <a:lnTo>
                  <a:pt x="263" y="1495"/>
                </a:lnTo>
                <a:lnTo>
                  <a:pt x="265" y="1496"/>
                </a:lnTo>
                <a:lnTo>
                  <a:pt x="266" y="1496"/>
                </a:lnTo>
                <a:lnTo>
                  <a:pt x="267" y="1496"/>
                </a:lnTo>
                <a:lnTo>
                  <a:pt x="269" y="1496"/>
                </a:lnTo>
                <a:lnTo>
                  <a:pt x="268" y="1495"/>
                </a:lnTo>
                <a:lnTo>
                  <a:pt x="268" y="1494"/>
                </a:lnTo>
                <a:lnTo>
                  <a:pt x="267" y="1495"/>
                </a:lnTo>
                <a:lnTo>
                  <a:pt x="264" y="1495"/>
                </a:lnTo>
                <a:lnTo>
                  <a:pt x="264" y="1494"/>
                </a:lnTo>
                <a:lnTo>
                  <a:pt x="261" y="1492"/>
                </a:lnTo>
                <a:lnTo>
                  <a:pt x="260" y="1492"/>
                </a:lnTo>
                <a:lnTo>
                  <a:pt x="260" y="1491"/>
                </a:lnTo>
                <a:lnTo>
                  <a:pt x="259" y="1492"/>
                </a:lnTo>
                <a:lnTo>
                  <a:pt x="258" y="1492"/>
                </a:lnTo>
                <a:lnTo>
                  <a:pt x="257" y="1493"/>
                </a:lnTo>
                <a:lnTo>
                  <a:pt x="256" y="1493"/>
                </a:lnTo>
                <a:lnTo>
                  <a:pt x="256" y="1492"/>
                </a:lnTo>
                <a:lnTo>
                  <a:pt x="256" y="1491"/>
                </a:lnTo>
                <a:lnTo>
                  <a:pt x="255" y="1491"/>
                </a:lnTo>
                <a:lnTo>
                  <a:pt x="254" y="1491"/>
                </a:lnTo>
                <a:lnTo>
                  <a:pt x="253" y="1490"/>
                </a:lnTo>
                <a:lnTo>
                  <a:pt x="252" y="1489"/>
                </a:lnTo>
                <a:lnTo>
                  <a:pt x="251" y="1489"/>
                </a:lnTo>
                <a:lnTo>
                  <a:pt x="251" y="1488"/>
                </a:lnTo>
                <a:lnTo>
                  <a:pt x="250" y="1487"/>
                </a:lnTo>
                <a:lnTo>
                  <a:pt x="250" y="1486"/>
                </a:lnTo>
                <a:lnTo>
                  <a:pt x="251" y="1484"/>
                </a:lnTo>
                <a:lnTo>
                  <a:pt x="252" y="1484"/>
                </a:lnTo>
                <a:lnTo>
                  <a:pt x="254" y="1484"/>
                </a:lnTo>
                <a:lnTo>
                  <a:pt x="255" y="1483"/>
                </a:lnTo>
                <a:lnTo>
                  <a:pt x="255" y="1482"/>
                </a:lnTo>
                <a:lnTo>
                  <a:pt x="256" y="1482"/>
                </a:lnTo>
                <a:lnTo>
                  <a:pt x="257" y="1482"/>
                </a:lnTo>
                <a:lnTo>
                  <a:pt x="257" y="1481"/>
                </a:lnTo>
                <a:lnTo>
                  <a:pt x="258" y="1481"/>
                </a:lnTo>
                <a:lnTo>
                  <a:pt x="259" y="1481"/>
                </a:lnTo>
                <a:lnTo>
                  <a:pt x="260" y="1481"/>
                </a:lnTo>
                <a:lnTo>
                  <a:pt x="261" y="1481"/>
                </a:lnTo>
                <a:lnTo>
                  <a:pt x="261" y="1480"/>
                </a:lnTo>
                <a:lnTo>
                  <a:pt x="260" y="1480"/>
                </a:lnTo>
                <a:lnTo>
                  <a:pt x="259" y="1480"/>
                </a:lnTo>
                <a:lnTo>
                  <a:pt x="255" y="1481"/>
                </a:lnTo>
                <a:lnTo>
                  <a:pt x="253" y="1481"/>
                </a:lnTo>
                <a:lnTo>
                  <a:pt x="252" y="1481"/>
                </a:lnTo>
                <a:lnTo>
                  <a:pt x="251" y="1481"/>
                </a:lnTo>
                <a:lnTo>
                  <a:pt x="250" y="1482"/>
                </a:lnTo>
                <a:lnTo>
                  <a:pt x="248" y="1483"/>
                </a:lnTo>
                <a:lnTo>
                  <a:pt x="247" y="1484"/>
                </a:lnTo>
                <a:lnTo>
                  <a:pt x="245" y="1484"/>
                </a:lnTo>
                <a:lnTo>
                  <a:pt x="244" y="1484"/>
                </a:lnTo>
                <a:lnTo>
                  <a:pt x="243" y="1484"/>
                </a:lnTo>
                <a:lnTo>
                  <a:pt x="241" y="1485"/>
                </a:lnTo>
                <a:lnTo>
                  <a:pt x="239" y="1486"/>
                </a:lnTo>
                <a:lnTo>
                  <a:pt x="235" y="1487"/>
                </a:lnTo>
                <a:lnTo>
                  <a:pt x="234" y="1488"/>
                </a:lnTo>
                <a:lnTo>
                  <a:pt x="231" y="1489"/>
                </a:lnTo>
                <a:lnTo>
                  <a:pt x="224" y="1494"/>
                </a:lnTo>
                <a:lnTo>
                  <a:pt x="216" y="1499"/>
                </a:lnTo>
                <a:lnTo>
                  <a:pt x="215" y="1500"/>
                </a:lnTo>
                <a:lnTo>
                  <a:pt x="213" y="1500"/>
                </a:lnTo>
                <a:lnTo>
                  <a:pt x="212" y="1500"/>
                </a:lnTo>
                <a:lnTo>
                  <a:pt x="211" y="1500"/>
                </a:lnTo>
                <a:lnTo>
                  <a:pt x="210" y="1501"/>
                </a:lnTo>
                <a:lnTo>
                  <a:pt x="209" y="1503"/>
                </a:lnTo>
                <a:lnTo>
                  <a:pt x="208" y="1504"/>
                </a:lnTo>
                <a:lnTo>
                  <a:pt x="207" y="1507"/>
                </a:lnTo>
                <a:lnTo>
                  <a:pt x="206" y="1510"/>
                </a:lnTo>
                <a:lnTo>
                  <a:pt x="204" y="1512"/>
                </a:lnTo>
                <a:lnTo>
                  <a:pt x="199" y="1514"/>
                </a:lnTo>
                <a:lnTo>
                  <a:pt x="197" y="1515"/>
                </a:lnTo>
                <a:lnTo>
                  <a:pt x="193" y="1516"/>
                </a:lnTo>
                <a:lnTo>
                  <a:pt x="190" y="1517"/>
                </a:lnTo>
                <a:lnTo>
                  <a:pt x="185" y="1520"/>
                </a:lnTo>
                <a:lnTo>
                  <a:pt x="183" y="1522"/>
                </a:lnTo>
                <a:lnTo>
                  <a:pt x="182" y="1522"/>
                </a:lnTo>
                <a:lnTo>
                  <a:pt x="180" y="1523"/>
                </a:lnTo>
                <a:lnTo>
                  <a:pt x="177" y="1525"/>
                </a:lnTo>
                <a:lnTo>
                  <a:pt x="176" y="1526"/>
                </a:lnTo>
                <a:lnTo>
                  <a:pt x="176" y="1527"/>
                </a:lnTo>
                <a:lnTo>
                  <a:pt x="175" y="1528"/>
                </a:lnTo>
                <a:lnTo>
                  <a:pt x="173" y="1530"/>
                </a:lnTo>
                <a:lnTo>
                  <a:pt x="171" y="1531"/>
                </a:lnTo>
                <a:lnTo>
                  <a:pt x="170" y="1532"/>
                </a:lnTo>
                <a:lnTo>
                  <a:pt x="168" y="1533"/>
                </a:lnTo>
                <a:lnTo>
                  <a:pt x="166" y="1534"/>
                </a:lnTo>
                <a:lnTo>
                  <a:pt x="165" y="1535"/>
                </a:lnTo>
                <a:lnTo>
                  <a:pt x="161" y="1535"/>
                </a:lnTo>
                <a:lnTo>
                  <a:pt x="160" y="1536"/>
                </a:lnTo>
                <a:lnTo>
                  <a:pt x="156" y="1537"/>
                </a:lnTo>
                <a:lnTo>
                  <a:pt x="153" y="1538"/>
                </a:lnTo>
                <a:lnTo>
                  <a:pt x="150" y="1539"/>
                </a:lnTo>
                <a:lnTo>
                  <a:pt x="147" y="1539"/>
                </a:lnTo>
                <a:lnTo>
                  <a:pt x="145" y="1538"/>
                </a:lnTo>
                <a:lnTo>
                  <a:pt x="144" y="1538"/>
                </a:lnTo>
                <a:lnTo>
                  <a:pt x="143" y="1537"/>
                </a:lnTo>
                <a:lnTo>
                  <a:pt x="144" y="1537"/>
                </a:lnTo>
                <a:lnTo>
                  <a:pt x="144" y="1536"/>
                </a:lnTo>
                <a:lnTo>
                  <a:pt x="143" y="1536"/>
                </a:lnTo>
                <a:lnTo>
                  <a:pt x="142" y="1536"/>
                </a:lnTo>
                <a:lnTo>
                  <a:pt x="141" y="1536"/>
                </a:lnTo>
                <a:lnTo>
                  <a:pt x="140" y="1536"/>
                </a:lnTo>
                <a:lnTo>
                  <a:pt x="140" y="1535"/>
                </a:lnTo>
                <a:lnTo>
                  <a:pt x="141" y="1535"/>
                </a:lnTo>
                <a:lnTo>
                  <a:pt x="143" y="1534"/>
                </a:lnTo>
                <a:lnTo>
                  <a:pt x="144" y="1534"/>
                </a:lnTo>
                <a:lnTo>
                  <a:pt x="145" y="1534"/>
                </a:lnTo>
                <a:lnTo>
                  <a:pt x="146" y="1534"/>
                </a:lnTo>
                <a:lnTo>
                  <a:pt x="145" y="1533"/>
                </a:lnTo>
                <a:lnTo>
                  <a:pt x="143" y="1534"/>
                </a:lnTo>
                <a:lnTo>
                  <a:pt x="142" y="1534"/>
                </a:lnTo>
                <a:lnTo>
                  <a:pt x="141" y="1534"/>
                </a:lnTo>
                <a:lnTo>
                  <a:pt x="140" y="1534"/>
                </a:lnTo>
                <a:lnTo>
                  <a:pt x="141" y="1533"/>
                </a:lnTo>
                <a:lnTo>
                  <a:pt x="142" y="1533"/>
                </a:lnTo>
                <a:lnTo>
                  <a:pt x="141" y="1532"/>
                </a:lnTo>
                <a:lnTo>
                  <a:pt x="142" y="1532"/>
                </a:lnTo>
                <a:lnTo>
                  <a:pt x="142" y="1531"/>
                </a:lnTo>
                <a:lnTo>
                  <a:pt x="143" y="1531"/>
                </a:lnTo>
                <a:lnTo>
                  <a:pt x="143" y="1530"/>
                </a:lnTo>
                <a:lnTo>
                  <a:pt x="145" y="1528"/>
                </a:lnTo>
                <a:lnTo>
                  <a:pt x="145" y="1527"/>
                </a:lnTo>
                <a:lnTo>
                  <a:pt x="146" y="1528"/>
                </a:lnTo>
                <a:lnTo>
                  <a:pt x="147" y="1529"/>
                </a:lnTo>
                <a:lnTo>
                  <a:pt x="147" y="1528"/>
                </a:lnTo>
                <a:lnTo>
                  <a:pt x="146" y="1528"/>
                </a:lnTo>
                <a:lnTo>
                  <a:pt x="146" y="1527"/>
                </a:lnTo>
                <a:lnTo>
                  <a:pt x="149" y="1526"/>
                </a:lnTo>
                <a:lnTo>
                  <a:pt x="150" y="1526"/>
                </a:lnTo>
                <a:lnTo>
                  <a:pt x="151" y="1526"/>
                </a:lnTo>
                <a:lnTo>
                  <a:pt x="153" y="1527"/>
                </a:lnTo>
                <a:lnTo>
                  <a:pt x="156" y="1526"/>
                </a:lnTo>
                <a:lnTo>
                  <a:pt x="158" y="1526"/>
                </a:lnTo>
                <a:lnTo>
                  <a:pt x="162" y="1526"/>
                </a:lnTo>
                <a:lnTo>
                  <a:pt x="163" y="1525"/>
                </a:lnTo>
                <a:lnTo>
                  <a:pt x="161" y="1525"/>
                </a:lnTo>
                <a:lnTo>
                  <a:pt x="158" y="1525"/>
                </a:lnTo>
                <a:lnTo>
                  <a:pt x="157" y="1525"/>
                </a:lnTo>
                <a:lnTo>
                  <a:pt x="156" y="1524"/>
                </a:lnTo>
                <a:lnTo>
                  <a:pt x="153" y="1525"/>
                </a:lnTo>
                <a:lnTo>
                  <a:pt x="152" y="1525"/>
                </a:lnTo>
                <a:lnTo>
                  <a:pt x="151" y="1525"/>
                </a:lnTo>
                <a:lnTo>
                  <a:pt x="147" y="1525"/>
                </a:lnTo>
                <a:lnTo>
                  <a:pt x="146" y="1525"/>
                </a:lnTo>
                <a:lnTo>
                  <a:pt x="145" y="1525"/>
                </a:lnTo>
                <a:lnTo>
                  <a:pt x="144" y="1525"/>
                </a:lnTo>
                <a:lnTo>
                  <a:pt x="144" y="1524"/>
                </a:lnTo>
                <a:lnTo>
                  <a:pt x="145" y="1524"/>
                </a:lnTo>
                <a:lnTo>
                  <a:pt x="144" y="1523"/>
                </a:lnTo>
                <a:lnTo>
                  <a:pt x="144" y="1519"/>
                </a:lnTo>
                <a:lnTo>
                  <a:pt x="144" y="1518"/>
                </a:lnTo>
                <a:lnTo>
                  <a:pt x="144" y="1516"/>
                </a:lnTo>
                <a:lnTo>
                  <a:pt x="146" y="1511"/>
                </a:lnTo>
                <a:lnTo>
                  <a:pt x="147" y="1510"/>
                </a:lnTo>
                <a:lnTo>
                  <a:pt x="148" y="1510"/>
                </a:lnTo>
                <a:lnTo>
                  <a:pt x="148" y="1509"/>
                </a:lnTo>
                <a:lnTo>
                  <a:pt x="148" y="1507"/>
                </a:lnTo>
                <a:lnTo>
                  <a:pt x="147" y="1507"/>
                </a:lnTo>
                <a:lnTo>
                  <a:pt x="147" y="1506"/>
                </a:lnTo>
                <a:lnTo>
                  <a:pt x="147" y="1505"/>
                </a:lnTo>
                <a:lnTo>
                  <a:pt x="149" y="1504"/>
                </a:lnTo>
                <a:lnTo>
                  <a:pt x="149" y="1503"/>
                </a:lnTo>
                <a:lnTo>
                  <a:pt x="149" y="1502"/>
                </a:lnTo>
                <a:lnTo>
                  <a:pt x="149" y="1501"/>
                </a:lnTo>
                <a:lnTo>
                  <a:pt x="150" y="1502"/>
                </a:lnTo>
                <a:lnTo>
                  <a:pt x="150" y="1501"/>
                </a:lnTo>
                <a:lnTo>
                  <a:pt x="152" y="1500"/>
                </a:lnTo>
                <a:lnTo>
                  <a:pt x="153" y="1500"/>
                </a:lnTo>
                <a:lnTo>
                  <a:pt x="154" y="1499"/>
                </a:lnTo>
                <a:lnTo>
                  <a:pt x="154" y="1500"/>
                </a:lnTo>
                <a:lnTo>
                  <a:pt x="155" y="1500"/>
                </a:lnTo>
                <a:lnTo>
                  <a:pt x="156" y="1500"/>
                </a:lnTo>
                <a:lnTo>
                  <a:pt x="156" y="1501"/>
                </a:lnTo>
                <a:lnTo>
                  <a:pt x="157" y="1501"/>
                </a:lnTo>
                <a:lnTo>
                  <a:pt x="157" y="1502"/>
                </a:lnTo>
                <a:lnTo>
                  <a:pt x="158" y="1502"/>
                </a:lnTo>
                <a:lnTo>
                  <a:pt x="158" y="1501"/>
                </a:lnTo>
                <a:lnTo>
                  <a:pt x="159" y="1501"/>
                </a:lnTo>
                <a:lnTo>
                  <a:pt x="162" y="1502"/>
                </a:lnTo>
                <a:lnTo>
                  <a:pt x="163" y="1503"/>
                </a:lnTo>
                <a:lnTo>
                  <a:pt x="165" y="1504"/>
                </a:lnTo>
                <a:lnTo>
                  <a:pt x="165" y="1505"/>
                </a:lnTo>
                <a:lnTo>
                  <a:pt x="160" y="1503"/>
                </a:lnTo>
                <a:lnTo>
                  <a:pt x="159" y="1503"/>
                </a:lnTo>
                <a:lnTo>
                  <a:pt x="158" y="1503"/>
                </a:lnTo>
                <a:lnTo>
                  <a:pt x="159" y="1504"/>
                </a:lnTo>
                <a:lnTo>
                  <a:pt x="161" y="1504"/>
                </a:lnTo>
                <a:lnTo>
                  <a:pt x="163" y="1505"/>
                </a:lnTo>
                <a:lnTo>
                  <a:pt x="165" y="1506"/>
                </a:lnTo>
                <a:lnTo>
                  <a:pt x="166" y="1506"/>
                </a:lnTo>
                <a:lnTo>
                  <a:pt x="166" y="1505"/>
                </a:lnTo>
                <a:lnTo>
                  <a:pt x="168" y="1505"/>
                </a:lnTo>
                <a:lnTo>
                  <a:pt x="170" y="1505"/>
                </a:lnTo>
                <a:lnTo>
                  <a:pt x="170" y="1504"/>
                </a:lnTo>
                <a:lnTo>
                  <a:pt x="174" y="1504"/>
                </a:lnTo>
                <a:lnTo>
                  <a:pt x="175" y="1503"/>
                </a:lnTo>
                <a:lnTo>
                  <a:pt x="174" y="1503"/>
                </a:lnTo>
                <a:lnTo>
                  <a:pt x="175" y="1502"/>
                </a:lnTo>
                <a:lnTo>
                  <a:pt x="179" y="1503"/>
                </a:lnTo>
                <a:lnTo>
                  <a:pt x="179" y="1504"/>
                </a:lnTo>
                <a:lnTo>
                  <a:pt x="180" y="1504"/>
                </a:lnTo>
                <a:lnTo>
                  <a:pt x="181" y="1505"/>
                </a:lnTo>
                <a:lnTo>
                  <a:pt x="182" y="1506"/>
                </a:lnTo>
                <a:lnTo>
                  <a:pt x="187" y="1507"/>
                </a:lnTo>
                <a:lnTo>
                  <a:pt x="188" y="1509"/>
                </a:lnTo>
                <a:lnTo>
                  <a:pt x="189" y="1509"/>
                </a:lnTo>
                <a:lnTo>
                  <a:pt x="191" y="1509"/>
                </a:lnTo>
                <a:lnTo>
                  <a:pt x="191" y="1510"/>
                </a:lnTo>
                <a:lnTo>
                  <a:pt x="192" y="1510"/>
                </a:lnTo>
                <a:lnTo>
                  <a:pt x="192" y="1509"/>
                </a:lnTo>
                <a:lnTo>
                  <a:pt x="193" y="1507"/>
                </a:lnTo>
                <a:lnTo>
                  <a:pt x="192" y="1506"/>
                </a:lnTo>
                <a:lnTo>
                  <a:pt x="190" y="1507"/>
                </a:lnTo>
                <a:lnTo>
                  <a:pt x="188" y="1506"/>
                </a:lnTo>
                <a:lnTo>
                  <a:pt x="185" y="1505"/>
                </a:lnTo>
                <a:lnTo>
                  <a:pt x="184" y="1504"/>
                </a:lnTo>
                <a:lnTo>
                  <a:pt x="180" y="1502"/>
                </a:lnTo>
                <a:lnTo>
                  <a:pt x="181" y="1502"/>
                </a:lnTo>
                <a:lnTo>
                  <a:pt x="180" y="1501"/>
                </a:lnTo>
                <a:lnTo>
                  <a:pt x="176" y="1501"/>
                </a:lnTo>
                <a:lnTo>
                  <a:pt x="174" y="1501"/>
                </a:lnTo>
                <a:lnTo>
                  <a:pt x="171" y="1502"/>
                </a:lnTo>
                <a:lnTo>
                  <a:pt x="169" y="1502"/>
                </a:lnTo>
                <a:lnTo>
                  <a:pt x="168" y="1502"/>
                </a:lnTo>
                <a:lnTo>
                  <a:pt x="166" y="1502"/>
                </a:lnTo>
                <a:lnTo>
                  <a:pt x="165" y="1501"/>
                </a:lnTo>
                <a:lnTo>
                  <a:pt x="163" y="1500"/>
                </a:lnTo>
                <a:lnTo>
                  <a:pt x="162" y="1500"/>
                </a:lnTo>
                <a:lnTo>
                  <a:pt x="162" y="1499"/>
                </a:lnTo>
                <a:lnTo>
                  <a:pt x="162" y="1498"/>
                </a:lnTo>
                <a:lnTo>
                  <a:pt x="159" y="1498"/>
                </a:lnTo>
                <a:lnTo>
                  <a:pt x="157" y="1497"/>
                </a:lnTo>
                <a:lnTo>
                  <a:pt x="157" y="1496"/>
                </a:lnTo>
                <a:lnTo>
                  <a:pt x="158" y="1496"/>
                </a:lnTo>
                <a:lnTo>
                  <a:pt x="159" y="1496"/>
                </a:lnTo>
                <a:lnTo>
                  <a:pt x="159" y="1495"/>
                </a:lnTo>
                <a:lnTo>
                  <a:pt x="161" y="1495"/>
                </a:lnTo>
                <a:lnTo>
                  <a:pt x="162" y="1494"/>
                </a:lnTo>
                <a:lnTo>
                  <a:pt x="162" y="1493"/>
                </a:lnTo>
                <a:lnTo>
                  <a:pt x="161" y="1493"/>
                </a:lnTo>
                <a:lnTo>
                  <a:pt x="160" y="1494"/>
                </a:lnTo>
                <a:lnTo>
                  <a:pt x="159" y="1494"/>
                </a:lnTo>
                <a:lnTo>
                  <a:pt x="158" y="1494"/>
                </a:lnTo>
                <a:lnTo>
                  <a:pt x="157" y="1495"/>
                </a:lnTo>
                <a:lnTo>
                  <a:pt x="156" y="1494"/>
                </a:lnTo>
                <a:lnTo>
                  <a:pt x="156" y="1493"/>
                </a:lnTo>
                <a:lnTo>
                  <a:pt x="157" y="1492"/>
                </a:lnTo>
                <a:lnTo>
                  <a:pt x="157" y="1491"/>
                </a:lnTo>
                <a:lnTo>
                  <a:pt x="158" y="1490"/>
                </a:lnTo>
                <a:lnTo>
                  <a:pt x="160" y="1490"/>
                </a:lnTo>
                <a:lnTo>
                  <a:pt x="161" y="1489"/>
                </a:lnTo>
                <a:lnTo>
                  <a:pt x="163" y="1488"/>
                </a:lnTo>
                <a:lnTo>
                  <a:pt x="165" y="1488"/>
                </a:lnTo>
                <a:lnTo>
                  <a:pt x="166" y="1487"/>
                </a:lnTo>
                <a:lnTo>
                  <a:pt x="168" y="1487"/>
                </a:lnTo>
                <a:lnTo>
                  <a:pt x="169" y="1488"/>
                </a:lnTo>
                <a:lnTo>
                  <a:pt x="171" y="1490"/>
                </a:lnTo>
                <a:lnTo>
                  <a:pt x="172" y="1490"/>
                </a:lnTo>
                <a:lnTo>
                  <a:pt x="173" y="1489"/>
                </a:lnTo>
                <a:lnTo>
                  <a:pt x="175" y="1491"/>
                </a:lnTo>
                <a:lnTo>
                  <a:pt x="178" y="1491"/>
                </a:lnTo>
                <a:lnTo>
                  <a:pt x="181" y="1492"/>
                </a:lnTo>
                <a:lnTo>
                  <a:pt x="182" y="1491"/>
                </a:lnTo>
                <a:lnTo>
                  <a:pt x="183" y="1490"/>
                </a:lnTo>
                <a:lnTo>
                  <a:pt x="185" y="1490"/>
                </a:lnTo>
                <a:lnTo>
                  <a:pt x="185" y="1491"/>
                </a:lnTo>
                <a:lnTo>
                  <a:pt x="186" y="1492"/>
                </a:lnTo>
                <a:lnTo>
                  <a:pt x="187" y="1492"/>
                </a:lnTo>
                <a:lnTo>
                  <a:pt x="187" y="1491"/>
                </a:lnTo>
                <a:lnTo>
                  <a:pt x="189" y="1491"/>
                </a:lnTo>
                <a:lnTo>
                  <a:pt x="190" y="1490"/>
                </a:lnTo>
                <a:lnTo>
                  <a:pt x="190" y="1489"/>
                </a:lnTo>
                <a:lnTo>
                  <a:pt x="189" y="1489"/>
                </a:lnTo>
                <a:lnTo>
                  <a:pt x="187" y="1489"/>
                </a:lnTo>
                <a:lnTo>
                  <a:pt x="186" y="1488"/>
                </a:lnTo>
                <a:lnTo>
                  <a:pt x="185" y="1488"/>
                </a:lnTo>
                <a:lnTo>
                  <a:pt x="184" y="1487"/>
                </a:lnTo>
                <a:lnTo>
                  <a:pt x="183" y="1488"/>
                </a:lnTo>
                <a:lnTo>
                  <a:pt x="181" y="1489"/>
                </a:lnTo>
                <a:lnTo>
                  <a:pt x="179" y="1488"/>
                </a:lnTo>
                <a:lnTo>
                  <a:pt x="178" y="1488"/>
                </a:lnTo>
                <a:lnTo>
                  <a:pt x="177" y="1489"/>
                </a:lnTo>
                <a:lnTo>
                  <a:pt x="176" y="1489"/>
                </a:lnTo>
                <a:lnTo>
                  <a:pt x="175" y="1489"/>
                </a:lnTo>
                <a:lnTo>
                  <a:pt x="174" y="1488"/>
                </a:lnTo>
                <a:lnTo>
                  <a:pt x="174" y="1487"/>
                </a:lnTo>
                <a:lnTo>
                  <a:pt x="171" y="1487"/>
                </a:lnTo>
                <a:lnTo>
                  <a:pt x="171" y="1486"/>
                </a:lnTo>
                <a:lnTo>
                  <a:pt x="171" y="1485"/>
                </a:lnTo>
                <a:lnTo>
                  <a:pt x="169" y="1484"/>
                </a:lnTo>
                <a:lnTo>
                  <a:pt x="170" y="1484"/>
                </a:lnTo>
                <a:lnTo>
                  <a:pt x="171" y="1484"/>
                </a:lnTo>
                <a:lnTo>
                  <a:pt x="171" y="1485"/>
                </a:lnTo>
                <a:lnTo>
                  <a:pt x="172" y="1485"/>
                </a:lnTo>
                <a:lnTo>
                  <a:pt x="173" y="1486"/>
                </a:lnTo>
                <a:lnTo>
                  <a:pt x="175" y="1486"/>
                </a:lnTo>
                <a:lnTo>
                  <a:pt x="176" y="1485"/>
                </a:lnTo>
                <a:lnTo>
                  <a:pt x="176" y="1484"/>
                </a:lnTo>
                <a:lnTo>
                  <a:pt x="180" y="1485"/>
                </a:lnTo>
                <a:lnTo>
                  <a:pt x="181" y="1486"/>
                </a:lnTo>
                <a:lnTo>
                  <a:pt x="182" y="1485"/>
                </a:lnTo>
                <a:lnTo>
                  <a:pt x="184" y="1485"/>
                </a:lnTo>
                <a:lnTo>
                  <a:pt x="184" y="1484"/>
                </a:lnTo>
                <a:lnTo>
                  <a:pt x="186" y="1484"/>
                </a:lnTo>
                <a:lnTo>
                  <a:pt x="187" y="1484"/>
                </a:lnTo>
                <a:lnTo>
                  <a:pt x="188" y="1483"/>
                </a:lnTo>
                <a:lnTo>
                  <a:pt x="189" y="1482"/>
                </a:lnTo>
                <a:lnTo>
                  <a:pt x="190" y="1481"/>
                </a:lnTo>
                <a:lnTo>
                  <a:pt x="190" y="1480"/>
                </a:lnTo>
                <a:lnTo>
                  <a:pt x="189" y="1480"/>
                </a:lnTo>
                <a:lnTo>
                  <a:pt x="188" y="1480"/>
                </a:lnTo>
                <a:lnTo>
                  <a:pt x="187" y="1481"/>
                </a:lnTo>
                <a:lnTo>
                  <a:pt x="186" y="1481"/>
                </a:lnTo>
                <a:lnTo>
                  <a:pt x="182" y="1479"/>
                </a:lnTo>
                <a:lnTo>
                  <a:pt x="181" y="1479"/>
                </a:lnTo>
                <a:lnTo>
                  <a:pt x="179" y="1480"/>
                </a:lnTo>
                <a:lnTo>
                  <a:pt x="178" y="1481"/>
                </a:lnTo>
                <a:lnTo>
                  <a:pt x="176" y="1482"/>
                </a:lnTo>
                <a:lnTo>
                  <a:pt x="174" y="1482"/>
                </a:lnTo>
                <a:lnTo>
                  <a:pt x="174" y="1483"/>
                </a:lnTo>
                <a:lnTo>
                  <a:pt x="173" y="1483"/>
                </a:lnTo>
                <a:lnTo>
                  <a:pt x="173" y="1482"/>
                </a:lnTo>
                <a:lnTo>
                  <a:pt x="174" y="1481"/>
                </a:lnTo>
                <a:lnTo>
                  <a:pt x="174" y="1480"/>
                </a:lnTo>
                <a:lnTo>
                  <a:pt x="175" y="1480"/>
                </a:lnTo>
                <a:lnTo>
                  <a:pt x="176" y="1480"/>
                </a:lnTo>
                <a:lnTo>
                  <a:pt x="176" y="1479"/>
                </a:lnTo>
                <a:lnTo>
                  <a:pt x="175" y="1479"/>
                </a:lnTo>
                <a:lnTo>
                  <a:pt x="175" y="1478"/>
                </a:lnTo>
                <a:lnTo>
                  <a:pt x="174" y="1478"/>
                </a:lnTo>
                <a:lnTo>
                  <a:pt x="174" y="1476"/>
                </a:lnTo>
                <a:lnTo>
                  <a:pt x="175" y="1476"/>
                </a:lnTo>
                <a:lnTo>
                  <a:pt x="176" y="1476"/>
                </a:lnTo>
                <a:lnTo>
                  <a:pt x="176" y="1475"/>
                </a:lnTo>
                <a:lnTo>
                  <a:pt x="176" y="1474"/>
                </a:lnTo>
                <a:lnTo>
                  <a:pt x="177" y="1475"/>
                </a:lnTo>
                <a:lnTo>
                  <a:pt x="178" y="1475"/>
                </a:lnTo>
                <a:lnTo>
                  <a:pt x="178" y="1474"/>
                </a:lnTo>
                <a:lnTo>
                  <a:pt x="179" y="1474"/>
                </a:lnTo>
                <a:lnTo>
                  <a:pt x="180" y="1475"/>
                </a:lnTo>
                <a:lnTo>
                  <a:pt x="181" y="1478"/>
                </a:lnTo>
                <a:lnTo>
                  <a:pt x="182" y="1478"/>
                </a:lnTo>
                <a:lnTo>
                  <a:pt x="183" y="1476"/>
                </a:lnTo>
                <a:lnTo>
                  <a:pt x="182" y="1476"/>
                </a:lnTo>
                <a:lnTo>
                  <a:pt x="182" y="1475"/>
                </a:lnTo>
                <a:lnTo>
                  <a:pt x="183" y="1475"/>
                </a:lnTo>
                <a:lnTo>
                  <a:pt x="184" y="1475"/>
                </a:lnTo>
                <a:lnTo>
                  <a:pt x="189" y="1476"/>
                </a:lnTo>
                <a:lnTo>
                  <a:pt x="191" y="1476"/>
                </a:lnTo>
                <a:lnTo>
                  <a:pt x="192" y="1476"/>
                </a:lnTo>
                <a:lnTo>
                  <a:pt x="193" y="1476"/>
                </a:lnTo>
                <a:lnTo>
                  <a:pt x="198" y="1480"/>
                </a:lnTo>
                <a:lnTo>
                  <a:pt x="198" y="1481"/>
                </a:lnTo>
                <a:lnTo>
                  <a:pt x="199" y="1482"/>
                </a:lnTo>
                <a:lnTo>
                  <a:pt x="199" y="1484"/>
                </a:lnTo>
                <a:lnTo>
                  <a:pt x="201" y="1484"/>
                </a:lnTo>
                <a:lnTo>
                  <a:pt x="203" y="1484"/>
                </a:lnTo>
                <a:lnTo>
                  <a:pt x="204" y="1483"/>
                </a:lnTo>
                <a:lnTo>
                  <a:pt x="205" y="1483"/>
                </a:lnTo>
                <a:lnTo>
                  <a:pt x="205" y="1482"/>
                </a:lnTo>
                <a:lnTo>
                  <a:pt x="203" y="1482"/>
                </a:lnTo>
                <a:lnTo>
                  <a:pt x="201" y="1481"/>
                </a:lnTo>
                <a:lnTo>
                  <a:pt x="199" y="1480"/>
                </a:lnTo>
                <a:lnTo>
                  <a:pt x="199" y="1479"/>
                </a:lnTo>
                <a:lnTo>
                  <a:pt x="197" y="1476"/>
                </a:lnTo>
                <a:lnTo>
                  <a:pt x="198" y="1476"/>
                </a:lnTo>
                <a:lnTo>
                  <a:pt x="201" y="1476"/>
                </a:lnTo>
                <a:lnTo>
                  <a:pt x="203" y="1476"/>
                </a:lnTo>
                <a:lnTo>
                  <a:pt x="204" y="1476"/>
                </a:lnTo>
                <a:lnTo>
                  <a:pt x="205" y="1476"/>
                </a:lnTo>
                <a:lnTo>
                  <a:pt x="204" y="1475"/>
                </a:lnTo>
                <a:lnTo>
                  <a:pt x="205" y="1474"/>
                </a:lnTo>
                <a:lnTo>
                  <a:pt x="206" y="1474"/>
                </a:lnTo>
                <a:lnTo>
                  <a:pt x="205" y="1474"/>
                </a:lnTo>
                <a:lnTo>
                  <a:pt x="204" y="1474"/>
                </a:lnTo>
                <a:lnTo>
                  <a:pt x="202" y="1474"/>
                </a:lnTo>
                <a:lnTo>
                  <a:pt x="199" y="1474"/>
                </a:lnTo>
                <a:lnTo>
                  <a:pt x="197" y="1473"/>
                </a:lnTo>
                <a:lnTo>
                  <a:pt x="196" y="1473"/>
                </a:lnTo>
                <a:lnTo>
                  <a:pt x="197" y="1470"/>
                </a:lnTo>
                <a:lnTo>
                  <a:pt x="199" y="1469"/>
                </a:lnTo>
                <a:lnTo>
                  <a:pt x="201" y="1469"/>
                </a:lnTo>
                <a:lnTo>
                  <a:pt x="202" y="1469"/>
                </a:lnTo>
                <a:lnTo>
                  <a:pt x="202" y="1468"/>
                </a:lnTo>
                <a:lnTo>
                  <a:pt x="201" y="1468"/>
                </a:lnTo>
                <a:lnTo>
                  <a:pt x="199" y="1468"/>
                </a:lnTo>
                <a:lnTo>
                  <a:pt x="197" y="1469"/>
                </a:lnTo>
                <a:lnTo>
                  <a:pt x="196" y="1469"/>
                </a:lnTo>
                <a:lnTo>
                  <a:pt x="195" y="1472"/>
                </a:lnTo>
                <a:lnTo>
                  <a:pt x="195" y="1473"/>
                </a:lnTo>
                <a:lnTo>
                  <a:pt x="193" y="1473"/>
                </a:lnTo>
                <a:lnTo>
                  <a:pt x="189" y="1473"/>
                </a:lnTo>
                <a:lnTo>
                  <a:pt x="187" y="1473"/>
                </a:lnTo>
                <a:lnTo>
                  <a:pt x="186" y="1473"/>
                </a:lnTo>
                <a:lnTo>
                  <a:pt x="185" y="1473"/>
                </a:lnTo>
                <a:lnTo>
                  <a:pt x="184" y="1471"/>
                </a:lnTo>
                <a:lnTo>
                  <a:pt x="183" y="1471"/>
                </a:lnTo>
                <a:lnTo>
                  <a:pt x="181" y="1470"/>
                </a:lnTo>
                <a:lnTo>
                  <a:pt x="178" y="1469"/>
                </a:lnTo>
                <a:lnTo>
                  <a:pt x="178" y="1468"/>
                </a:lnTo>
                <a:lnTo>
                  <a:pt x="177" y="1468"/>
                </a:lnTo>
                <a:lnTo>
                  <a:pt x="176" y="1468"/>
                </a:lnTo>
                <a:lnTo>
                  <a:pt x="175" y="1468"/>
                </a:lnTo>
                <a:lnTo>
                  <a:pt x="174" y="1468"/>
                </a:lnTo>
                <a:lnTo>
                  <a:pt x="173" y="1467"/>
                </a:lnTo>
                <a:lnTo>
                  <a:pt x="167" y="1466"/>
                </a:lnTo>
                <a:lnTo>
                  <a:pt x="165" y="1466"/>
                </a:lnTo>
                <a:lnTo>
                  <a:pt x="161" y="1465"/>
                </a:lnTo>
                <a:lnTo>
                  <a:pt x="160" y="1465"/>
                </a:lnTo>
                <a:lnTo>
                  <a:pt x="159" y="1465"/>
                </a:lnTo>
                <a:lnTo>
                  <a:pt x="157" y="1464"/>
                </a:lnTo>
                <a:lnTo>
                  <a:pt x="156" y="1463"/>
                </a:lnTo>
                <a:lnTo>
                  <a:pt x="156" y="1462"/>
                </a:lnTo>
                <a:lnTo>
                  <a:pt x="158" y="1462"/>
                </a:lnTo>
                <a:lnTo>
                  <a:pt x="156" y="1461"/>
                </a:lnTo>
                <a:lnTo>
                  <a:pt x="154" y="1460"/>
                </a:lnTo>
                <a:lnTo>
                  <a:pt x="153" y="1459"/>
                </a:lnTo>
                <a:lnTo>
                  <a:pt x="153" y="1458"/>
                </a:lnTo>
                <a:lnTo>
                  <a:pt x="153" y="1457"/>
                </a:lnTo>
                <a:lnTo>
                  <a:pt x="154" y="1457"/>
                </a:lnTo>
                <a:lnTo>
                  <a:pt x="154" y="1456"/>
                </a:lnTo>
                <a:lnTo>
                  <a:pt x="155" y="1456"/>
                </a:lnTo>
                <a:lnTo>
                  <a:pt x="156" y="1457"/>
                </a:lnTo>
                <a:lnTo>
                  <a:pt x="157" y="1458"/>
                </a:lnTo>
                <a:lnTo>
                  <a:pt x="159" y="1458"/>
                </a:lnTo>
                <a:lnTo>
                  <a:pt x="163" y="1458"/>
                </a:lnTo>
                <a:lnTo>
                  <a:pt x="166" y="1458"/>
                </a:lnTo>
                <a:lnTo>
                  <a:pt x="168" y="1460"/>
                </a:lnTo>
                <a:lnTo>
                  <a:pt x="171" y="1461"/>
                </a:lnTo>
                <a:lnTo>
                  <a:pt x="172" y="1461"/>
                </a:lnTo>
                <a:lnTo>
                  <a:pt x="173" y="1461"/>
                </a:lnTo>
                <a:lnTo>
                  <a:pt x="174" y="1461"/>
                </a:lnTo>
                <a:lnTo>
                  <a:pt x="174" y="1460"/>
                </a:lnTo>
                <a:lnTo>
                  <a:pt x="173" y="1460"/>
                </a:lnTo>
                <a:lnTo>
                  <a:pt x="170" y="1459"/>
                </a:lnTo>
                <a:lnTo>
                  <a:pt x="169" y="1459"/>
                </a:lnTo>
                <a:lnTo>
                  <a:pt x="168" y="1458"/>
                </a:lnTo>
                <a:lnTo>
                  <a:pt x="167" y="1457"/>
                </a:lnTo>
                <a:lnTo>
                  <a:pt x="166" y="1457"/>
                </a:lnTo>
                <a:lnTo>
                  <a:pt x="163" y="1457"/>
                </a:lnTo>
                <a:lnTo>
                  <a:pt x="162" y="1457"/>
                </a:lnTo>
                <a:lnTo>
                  <a:pt x="161" y="1457"/>
                </a:lnTo>
                <a:lnTo>
                  <a:pt x="161" y="1458"/>
                </a:lnTo>
                <a:lnTo>
                  <a:pt x="160" y="1457"/>
                </a:lnTo>
                <a:lnTo>
                  <a:pt x="159" y="1457"/>
                </a:lnTo>
                <a:lnTo>
                  <a:pt x="157" y="1456"/>
                </a:lnTo>
                <a:lnTo>
                  <a:pt x="156" y="1455"/>
                </a:lnTo>
                <a:lnTo>
                  <a:pt x="155" y="1455"/>
                </a:lnTo>
                <a:lnTo>
                  <a:pt x="154" y="1454"/>
                </a:lnTo>
                <a:lnTo>
                  <a:pt x="154" y="1453"/>
                </a:lnTo>
                <a:lnTo>
                  <a:pt x="154" y="1452"/>
                </a:lnTo>
                <a:lnTo>
                  <a:pt x="155" y="1451"/>
                </a:lnTo>
                <a:lnTo>
                  <a:pt x="154" y="1451"/>
                </a:lnTo>
                <a:lnTo>
                  <a:pt x="154" y="1450"/>
                </a:lnTo>
                <a:lnTo>
                  <a:pt x="155" y="1450"/>
                </a:lnTo>
                <a:lnTo>
                  <a:pt x="157" y="1450"/>
                </a:lnTo>
                <a:lnTo>
                  <a:pt x="159" y="1451"/>
                </a:lnTo>
                <a:lnTo>
                  <a:pt x="163" y="1453"/>
                </a:lnTo>
                <a:lnTo>
                  <a:pt x="169" y="1452"/>
                </a:lnTo>
                <a:lnTo>
                  <a:pt x="171" y="1451"/>
                </a:lnTo>
                <a:lnTo>
                  <a:pt x="173" y="1450"/>
                </a:lnTo>
                <a:lnTo>
                  <a:pt x="172" y="1449"/>
                </a:lnTo>
                <a:lnTo>
                  <a:pt x="170" y="1450"/>
                </a:lnTo>
                <a:lnTo>
                  <a:pt x="168" y="1451"/>
                </a:lnTo>
                <a:lnTo>
                  <a:pt x="166" y="1452"/>
                </a:lnTo>
                <a:lnTo>
                  <a:pt x="165" y="1452"/>
                </a:lnTo>
                <a:lnTo>
                  <a:pt x="162" y="1452"/>
                </a:lnTo>
                <a:lnTo>
                  <a:pt x="160" y="1451"/>
                </a:lnTo>
                <a:lnTo>
                  <a:pt x="160" y="1450"/>
                </a:lnTo>
                <a:lnTo>
                  <a:pt x="159" y="1449"/>
                </a:lnTo>
                <a:lnTo>
                  <a:pt x="158" y="1449"/>
                </a:lnTo>
                <a:lnTo>
                  <a:pt x="157" y="1450"/>
                </a:lnTo>
                <a:lnTo>
                  <a:pt x="156" y="1449"/>
                </a:lnTo>
                <a:lnTo>
                  <a:pt x="155" y="1449"/>
                </a:lnTo>
                <a:lnTo>
                  <a:pt x="151" y="1449"/>
                </a:lnTo>
                <a:lnTo>
                  <a:pt x="151" y="1448"/>
                </a:lnTo>
                <a:lnTo>
                  <a:pt x="151" y="1447"/>
                </a:lnTo>
                <a:lnTo>
                  <a:pt x="150" y="1447"/>
                </a:lnTo>
                <a:lnTo>
                  <a:pt x="151" y="1445"/>
                </a:lnTo>
                <a:lnTo>
                  <a:pt x="152" y="1445"/>
                </a:lnTo>
                <a:lnTo>
                  <a:pt x="153" y="1444"/>
                </a:lnTo>
                <a:lnTo>
                  <a:pt x="154" y="1444"/>
                </a:lnTo>
                <a:lnTo>
                  <a:pt x="153" y="1444"/>
                </a:lnTo>
                <a:lnTo>
                  <a:pt x="152" y="1444"/>
                </a:lnTo>
                <a:lnTo>
                  <a:pt x="152" y="1443"/>
                </a:lnTo>
                <a:lnTo>
                  <a:pt x="153" y="1443"/>
                </a:lnTo>
                <a:lnTo>
                  <a:pt x="154" y="1442"/>
                </a:lnTo>
                <a:lnTo>
                  <a:pt x="153" y="1442"/>
                </a:lnTo>
                <a:lnTo>
                  <a:pt x="154" y="1442"/>
                </a:lnTo>
                <a:lnTo>
                  <a:pt x="154" y="1441"/>
                </a:lnTo>
                <a:lnTo>
                  <a:pt x="155" y="1441"/>
                </a:lnTo>
                <a:lnTo>
                  <a:pt x="158" y="1440"/>
                </a:lnTo>
                <a:lnTo>
                  <a:pt x="159" y="1440"/>
                </a:lnTo>
                <a:lnTo>
                  <a:pt x="163" y="1440"/>
                </a:lnTo>
                <a:lnTo>
                  <a:pt x="166" y="1441"/>
                </a:lnTo>
                <a:lnTo>
                  <a:pt x="167" y="1441"/>
                </a:lnTo>
                <a:lnTo>
                  <a:pt x="170" y="1442"/>
                </a:lnTo>
                <a:lnTo>
                  <a:pt x="171" y="1442"/>
                </a:lnTo>
                <a:lnTo>
                  <a:pt x="172" y="1442"/>
                </a:lnTo>
                <a:lnTo>
                  <a:pt x="172" y="1441"/>
                </a:lnTo>
                <a:lnTo>
                  <a:pt x="173" y="1441"/>
                </a:lnTo>
                <a:lnTo>
                  <a:pt x="172" y="1441"/>
                </a:lnTo>
                <a:lnTo>
                  <a:pt x="168" y="1440"/>
                </a:lnTo>
                <a:lnTo>
                  <a:pt x="167" y="1439"/>
                </a:lnTo>
                <a:lnTo>
                  <a:pt x="166" y="1439"/>
                </a:lnTo>
                <a:lnTo>
                  <a:pt x="168" y="1438"/>
                </a:lnTo>
                <a:lnTo>
                  <a:pt x="169" y="1438"/>
                </a:lnTo>
                <a:lnTo>
                  <a:pt x="169" y="1437"/>
                </a:lnTo>
                <a:lnTo>
                  <a:pt x="170" y="1437"/>
                </a:lnTo>
                <a:lnTo>
                  <a:pt x="171" y="1437"/>
                </a:lnTo>
                <a:lnTo>
                  <a:pt x="171" y="1438"/>
                </a:lnTo>
                <a:lnTo>
                  <a:pt x="171" y="1439"/>
                </a:lnTo>
                <a:lnTo>
                  <a:pt x="172" y="1439"/>
                </a:lnTo>
                <a:lnTo>
                  <a:pt x="173" y="1439"/>
                </a:lnTo>
                <a:lnTo>
                  <a:pt x="174" y="1439"/>
                </a:lnTo>
                <a:lnTo>
                  <a:pt x="177" y="1438"/>
                </a:lnTo>
                <a:lnTo>
                  <a:pt x="178" y="1438"/>
                </a:lnTo>
                <a:lnTo>
                  <a:pt x="181" y="1439"/>
                </a:lnTo>
                <a:lnTo>
                  <a:pt x="183" y="1440"/>
                </a:lnTo>
                <a:lnTo>
                  <a:pt x="185" y="1439"/>
                </a:lnTo>
                <a:lnTo>
                  <a:pt x="186" y="1438"/>
                </a:lnTo>
                <a:lnTo>
                  <a:pt x="189" y="1439"/>
                </a:lnTo>
                <a:lnTo>
                  <a:pt x="191" y="1438"/>
                </a:lnTo>
                <a:lnTo>
                  <a:pt x="192" y="1438"/>
                </a:lnTo>
                <a:lnTo>
                  <a:pt x="196" y="1438"/>
                </a:lnTo>
                <a:lnTo>
                  <a:pt x="199" y="1437"/>
                </a:lnTo>
                <a:lnTo>
                  <a:pt x="202" y="1437"/>
                </a:lnTo>
                <a:lnTo>
                  <a:pt x="204" y="1437"/>
                </a:lnTo>
                <a:lnTo>
                  <a:pt x="205" y="1437"/>
                </a:lnTo>
                <a:lnTo>
                  <a:pt x="206" y="1437"/>
                </a:lnTo>
                <a:lnTo>
                  <a:pt x="207" y="1436"/>
                </a:lnTo>
                <a:lnTo>
                  <a:pt x="210" y="1436"/>
                </a:lnTo>
                <a:lnTo>
                  <a:pt x="214" y="1435"/>
                </a:lnTo>
                <a:lnTo>
                  <a:pt x="215" y="1435"/>
                </a:lnTo>
                <a:lnTo>
                  <a:pt x="216" y="1435"/>
                </a:lnTo>
                <a:lnTo>
                  <a:pt x="216" y="1434"/>
                </a:lnTo>
                <a:lnTo>
                  <a:pt x="215" y="1434"/>
                </a:lnTo>
                <a:lnTo>
                  <a:pt x="214" y="1434"/>
                </a:lnTo>
                <a:lnTo>
                  <a:pt x="212" y="1435"/>
                </a:lnTo>
                <a:lnTo>
                  <a:pt x="211" y="1435"/>
                </a:lnTo>
                <a:lnTo>
                  <a:pt x="210" y="1435"/>
                </a:lnTo>
                <a:lnTo>
                  <a:pt x="208" y="1434"/>
                </a:lnTo>
                <a:lnTo>
                  <a:pt x="207" y="1434"/>
                </a:lnTo>
                <a:lnTo>
                  <a:pt x="206" y="1435"/>
                </a:lnTo>
                <a:lnTo>
                  <a:pt x="205" y="1435"/>
                </a:lnTo>
                <a:lnTo>
                  <a:pt x="205" y="1434"/>
                </a:lnTo>
                <a:lnTo>
                  <a:pt x="204" y="1434"/>
                </a:lnTo>
                <a:lnTo>
                  <a:pt x="197" y="1435"/>
                </a:lnTo>
                <a:lnTo>
                  <a:pt x="190" y="1436"/>
                </a:lnTo>
                <a:lnTo>
                  <a:pt x="188" y="1436"/>
                </a:lnTo>
                <a:lnTo>
                  <a:pt x="187" y="1436"/>
                </a:lnTo>
                <a:lnTo>
                  <a:pt x="184" y="1436"/>
                </a:lnTo>
                <a:lnTo>
                  <a:pt x="182" y="1436"/>
                </a:lnTo>
                <a:lnTo>
                  <a:pt x="180" y="1436"/>
                </a:lnTo>
                <a:lnTo>
                  <a:pt x="180" y="1435"/>
                </a:lnTo>
                <a:lnTo>
                  <a:pt x="180" y="1434"/>
                </a:lnTo>
                <a:lnTo>
                  <a:pt x="183" y="1432"/>
                </a:lnTo>
                <a:lnTo>
                  <a:pt x="184" y="1431"/>
                </a:lnTo>
                <a:lnTo>
                  <a:pt x="183" y="1431"/>
                </a:lnTo>
                <a:lnTo>
                  <a:pt x="181" y="1432"/>
                </a:lnTo>
                <a:lnTo>
                  <a:pt x="177" y="1435"/>
                </a:lnTo>
                <a:lnTo>
                  <a:pt x="174" y="1437"/>
                </a:lnTo>
                <a:lnTo>
                  <a:pt x="173" y="1437"/>
                </a:lnTo>
                <a:lnTo>
                  <a:pt x="173" y="1436"/>
                </a:lnTo>
                <a:lnTo>
                  <a:pt x="170" y="1436"/>
                </a:lnTo>
                <a:lnTo>
                  <a:pt x="167" y="1436"/>
                </a:lnTo>
                <a:lnTo>
                  <a:pt x="166" y="1436"/>
                </a:lnTo>
                <a:lnTo>
                  <a:pt x="163" y="1438"/>
                </a:lnTo>
                <a:lnTo>
                  <a:pt x="162" y="1438"/>
                </a:lnTo>
                <a:lnTo>
                  <a:pt x="160" y="1439"/>
                </a:lnTo>
                <a:lnTo>
                  <a:pt x="158" y="1439"/>
                </a:lnTo>
                <a:lnTo>
                  <a:pt x="157" y="1439"/>
                </a:lnTo>
                <a:lnTo>
                  <a:pt x="157" y="1438"/>
                </a:lnTo>
                <a:lnTo>
                  <a:pt x="158" y="1437"/>
                </a:lnTo>
                <a:lnTo>
                  <a:pt x="159" y="1437"/>
                </a:lnTo>
                <a:lnTo>
                  <a:pt x="159" y="1436"/>
                </a:lnTo>
                <a:lnTo>
                  <a:pt x="156" y="1436"/>
                </a:lnTo>
                <a:lnTo>
                  <a:pt x="155" y="1435"/>
                </a:lnTo>
                <a:lnTo>
                  <a:pt x="156" y="1434"/>
                </a:lnTo>
                <a:lnTo>
                  <a:pt x="157" y="1433"/>
                </a:lnTo>
                <a:lnTo>
                  <a:pt x="156" y="1433"/>
                </a:lnTo>
                <a:lnTo>
                  <a:pt x="157" y="1432"/>
                </a:lnTo>
                <a:lnTo>
                  <a:pt x="156" y="1431"/>
                </a:lnTo>
                <a:lnTo>
                  <a:pt x="157" y="1431"/>
                </a:lnTo>
                <a:lnTo>
                  <a:pt x="157" y="1430"/>
                </a:lnTo>
                <a:lnTo>
                  <a:pt x="157" y="1428"/>
                </a:lnTo>
                <a:lnTo>
                  <a:pt x="159" y="1428"/>
                </a:lnTo>
                <a:lnTo>
                  <a:pt x="160" y="1428"/>
                </a:lnTo>
                <a:lnTo>
                  <a:pt x="159" y="1427"/>
                </a:lnTo>
                <a:lnTo>
                  <a:pt x="159" y="1426"/>
                </a:lnTo>
                <a:lnTo>
                  <a:pt x="159" y="1425"/>
                </a:lnTo>
                <a:lnTo>
                  <a:pt x="160" y="1424"/>
                </a:lnTo>
                <a:lnTo>
                  <a:pt x="161" y="1423"/>
                </a:lnTo>
                <a:lnTo>
                  <a:pt x="161" y="1422"/>
                </a:lnTo>
                <a:lnTo>
                  <a:pt x="162" y="1420"/>
                </a:lnTo>
                <a:lnTo>
                  <a:pt x="162" y="1419"/>
                </a:lnTo>
                <a:lnTo>
                  <a:pt x="162" y="1420"/>
                </a:lnTo>
                <a:lnTo>
                  <a:pt x="162" y="1421"/>
                </a:lnTo>
                <a:lnTo>
                  <a:pt x="163" y="1421"/>
                </a:lnTo>
                <a:lnTo>
                  <a:pt x="163" y="1420"/>
                </a:lnTo>
                <a:lnTo>
                  <a:pt x="163" y="1419"/>
                </a:lnTo>
                <a:lnTo>
                  <a:pt x="165" y="1419"/>
                </a:lnTo>
                <a:lnTo>
                  <a:pt x="166" y="1418"/>
                </a:lnTo>
                <a:lnTo>
                  <a:pt x="166" y="1417"/>
                </a:lnTo>
                <a:lnTo>
                  <a:pt x="167" y="1416"/>
                </a:lnTo>
                <a:lnTo>
                  <a:pt x="167" y="1417"/>
                </a:lnTo>
                <a:lnTo>
                  <a:pt x="168" y="1417"/>
                </a:lnTo>
                <a:lnTo>
                  <a:pt x="168" y="1418"/>
                </a:lnTo>
                <a:lnTo>
                  <a:pt x="168" y="1417"/>
                </a:lnTo>
                <a:lnTo>
                  <a:pt x="169" y="1416"/>
                </a:lnTo>
                <a:lnTo>
                  <a:pt x="171" y="1416"/>
                </a:lnTo>
                <a:lnTo>
                  <a:pt x="173" y="1414"/>
                </a:lnTo>
                <a:lnTo>
                  <a:pt x="175" y="1413"/>
                </a:lnTo>
                <a:lnTo>
                  <a:pt x="179" y="1412"/>
                </a:lnTo>
                <a:lnTo>
                  <a:pt x="182" y="1410"/>
                </a:lnTo>
                <a:lnTo>
                  <a:pt x="184" y="1410"/>
                </a:lnTo>
                <a:lnTo>
                  <a:pt x="185" y="1410"/>
                </a:lnTo>
                <a:lnTo>
                  <a:pt x="186" y="1410"/>
                </a:lnTo>
                <a:lnTo>
                  <a:pt x="187" y="1409"/>
                </a:lnTo>
                <a:lnTo>
                  <a:pt x="188" y="1410"/>
                </a:lnTo>
                <a:lnTo>
                  <a:pt x="189" y="1409"/>
                </a:lnTo>
                <a:lnTo>
                  <a:pt x="189" y="1408"/>
                </a:lnTo>
                <a:lnTo>
                  <a:pt x="187" y="1408"/>
                </a:lnTo>
                <a:lnTo>
                  <a:pt x="185" y="1409"/>
                </a:lnTo>
                <a:lnTo>
                  <a:pt x="184" y="1409"/>
                </a:lnTo>
                <a:lnTo>
                  <a:pt x="184" y="1408"/>
                </a:lnTo>
                <a:lnTo>
                  <a:pt x="188" y="1406"/>
                </a:lnTo>
                <a:lnTo>
                  <a:pt x="189" y="1406"/>
                </a:lnTo>
                <a:lnTo>
                  <a:pt x="190" y="1406"/>
                </a:lnTo>
                <a:lnTo>
                  <a:pt x="191" y="1406"/>
                </a:lnTo>
                <a:lnTo>
                  <a:pt x="192" y="1405"/>
                </a:lnTo>
                <a:lnTo>
                  <a:pt x="194" y="1404"/>
                </a:lnTo>
                <a:lnTo>
                  <a:pt x="196" y="1404"/>
                </a:lnTo>
                <a:lnTo>
                  <a:pt x="198" y="1403"/>
                </a:lnTo>
                <a:lnTo>
                  <a:pt x="198" y="1402"/>
                </a:lnTo>
                <a:lnTo>
                  <a:pt x="197" y="1402"/>
                </a:lnTo>
                <a:lnTo>
                  <a:pt x="195" y="1403"/>
                </a:lnTo>
                <a:lnTo>
                  <a:pt x="193" y="1403"/>
                </a:lnTo>
                <a:lnTo>
                  <a:pt x="192" y="1404"/>
                </a:lnTo>
                <a:lnTo>
                  <a:pt x="191" y="1404"/>
                </a:lnTo>
                <a:lnTo>
                  <a:pt x="191" y="1403"/>
                </a:lnTo>
                <a:lnTo>
                  <a:pt x="191" y="1402"/>
                </a:lnTo>
                <a:lnTo>
                  <a:pt x="192" y="1401"/>
                </a:lnTo>
                <a:lnTo>
                  <a:pt x="194" y="1400"/>
                </a:lnTo>
                <a:lnTo>
                  <a:pt x="196" y="1399"/>
                </a:lnTo>
                <a:lnTo>
                  <a:pt x="197" y="1398"/>
                </a:lnTo>
                <a:lnTo>
                  <a:pt x="198" y="1398"/>
                </a:lnTo>
                <a:lnTo>
                  <a:pt x="199" y="1399"/>
                </a:lnTo>
                <a:lnTo>
                  <a:pt x="202" y="1399"/>
                </a:lnTo>
                <a:lnTo>
                  <a:pt x="203" y="1400"/>
                </a:lnTo>
                <a:lnTo>
                  <a:pt x="204" y="1401"/>
                </a:lnTo>
                <a:lnTo>
                  <a:pt x="204" y="1402"/>
                </a:lnTo>
                <a:lnTo>
                  <a:pt x="205" y="1403"/>
                </a:lnTo>
                <a:lnTo>
                  <a:pt x="206" y="1403"/>
                </a:lnTo>
                <a:lnTo>
                  <a:pt x="205" y="1402"/>
                </a:lnTo>
                <a:lnTo>
                  <a:pt x="206" y="1401"/>
                </a:lnTo>
                <a:lnTo>
                  <a:pt x="208" y="1402"/>
                </a:lnTo>
                <a:lnTo>
                  <a:pt x="208" y="1401"/>
                </a:lnTo>
                <a:lnTo>
                  <a:pt x="210" y="1401"/>
                </a:lnTo>
                <a:lnTo>
                  <a:pt x="211" y="1401"/>
                </a:lnTo>
                <a:lnTo>
                  <a:pt x="211" y="1400"/>
                </a:lnTo>
                <a:lnTo>
                  <a:pt x="209" y="1400"/>
                </a:lnTo>
                <a:lnTo>
                  <a:pt x="208" y="1400"/>
                </a:lnTo>
                <a:lnTo>
                  <a:pt x="205" y="1400"/>
                </a:lnTo>
                <a:lnTo>
                  <a:pt x="205" y="1399"/>
                </a:lnTo>
                <a:lnTo>
                  <a:pt x="204" y="1399"/>
                </a:lnTo>
                <a:lnTo>
                  <a:pt x="202" y="1398"/>
                </a:lnTo>
                <a:lnTo>
                  <a:pt x="201" y="1398"/>
                </a:lnTo>
                <a:lnTo>
                  <a:pt x="202" y="1397"/>
                </a:lnTo>
                <a:lnTo>
                  <a:pt x="204" y="1397"/>
                </a:lnTo>
                <a:lnTo>
                  <a:pt x="206" y="1398"/>
                </a:lnTo>
                <a:lnTo>
                  <a:pt x="208" y="1398"/>
                </a:lnTo>
                <a:lnTo>
                  <a:pt x="212" y="1398"/>
                </a:lnTo>
                <a:lnTo>
                  <a:pt x="215" y="1398"/>
                </a:lnTo>
                <a:lnTo>
                  <a:pt x="217" y="1398"/>
                </a:lnTo>
                <a:lnTo>
                  <a:pt x="218" y="1399"/>
                </a:lnTo>
                <a:lnTo>
                  <a:pt x="218" y="1400"/>
                </a:lnTo>
                <a:lnTo>
                  <a:pt x="219" y="1401"/>
                </a:lnTo>
                <a:lnTo>
                  <a:pt x="221" y="1403"/>
                </a:lnTo>
                <a:lnTo>
                  <a:pt x="224" y="1404"/>
                </a:lnTo>
                <a:lnTo>
                  <a:pt x="223" y="1404"/>
                </a:lnTo>
                <a:lnTo>
                  <a:pt x="224" y="1405"/>
                </a:lnTo>
                <a:lnTo>
                  <a:pt x="225" y="1406"/>
                </a:lnTo>
                <a:lnTo>
                  <a:pt x="226" y="1406"/>
                </a:lnTo>
                <a:lnTo>
                  <a:pt x="225" y="1405"/>
                </a:lnTo>
                <a:lnTo>
                  <a:pt x="226" y="1405"/>
                </a:lnTo>
                <a:lnTo>
                  <a:pt x="227" y="1405"/>
                </a:lnTo>
                <a:lnTo>
                  <a:pt x="228" y="1406"/>
                </a:lnTo>
                <a:lnTo>
                  <a:pt x="228" y="1407"/>
                </a:lnTo>
                <a:lnTo>
                  <a:pt x="229" y="1408"/>
                </a:lnTo>
                <a:lnTo>
                  <a:pt x="231" y="1409"/>
                </a:lnTo>
                <a:lnTo>
                  <a:pt x="232" y="1410"/>
                </a:lnTo>
                <a:lnTo>
                  <a:pt x="232" y="1411"/>
                </a:lnTo>
                <a:lnTo>
                  <a:pt x="232" y="1412"/>
                </a:lnTo>
                <a:lnTo>
                  <a:pt x="232" y="1413"/>
                </a:lnTo>
                <a:lnTo>
                  <a:pt x="233" y="1413"/>
                </a:lnTo>
                <a:lnTo>
                  <a:pt x="234" y="1413"/>
                </a:lnTo>
                <a:lnTo>
                  <a:pt x="234" y="1414"/>
                </a:lnTo>
                <a:lnTo>
                  <a:pt x="234" y="1416"/>
                </a:lnTo>
                <a:lnTo>
                  <a:pt x="237" y="1416"/>
                </a:lnTo>
                <a:lnTo>
                  <a:pt x="239" y="1416"/>
                </a:lnTo>
                <a:lnTo>
                  <a:pt x="241" y="1414"/>
                </a:lnTo>
                <a:lnTo>
                  <a:pt x="243" y="1414"/>
                </a:lnTo>
                <a:lnTo>
                  <a:pt x="245" y="1413"/>
                </a:lnTo>
                <a:lnTo>
                  <a:pt x="246" y="1414"/>
                </a:lnTo>
                <a:lnTo>
                  <a:pt x="247" y="1414"/>
                </a:lnTo>
                <a:lnTo>
                  <a:pt x="248" y="1416"/>
                </a:lnTo>
                <a:lnTo>
                  <a:pt x="249" y="1416"/>
                </a:lnTo>
                <a:lnTo>
                  <a:pt x="248" y="1414"/>
                </a:lnTo>
                <a:lnTo>
                  <a:pt x="249" y="1413"/>
                </a:lnTo>
                <a:lnTo>
                  <a:pt x="250" y="1414"/>
                </a:lnTo>
                <a:lnTo>
                  <a:pt x="251" y="1413"/>
                </a:lnTo>
                <a:lnTo>
                  <a:pt x="252" y="1414"/>
                </a:lnTo>
                <a:lnTo>
                  <a:pt x="252" y="1416"/>
                </a:lnTo>
                <a:lnTo>
                  <a:pt x="254" y="1419"/>
                </a:lnTo>
                <a:lnTo>
                  <a:pt x="255" y="1419"/>
                </a:lnTo>
                <a:lnTo>
                  <a:pt x="256" y="1419"/>
                </a:lnTo>
                <a:lnTo>
                  <a:pt x="257" y="1419"/>
                </a:lnTo>
                <a:lnTo>
                  <a:pt x="257" y="1420"/>
                </a:lnTo>
                <a:lnTo>
                  <a:pt x="257" y="1421"/>
                </a:lnTo>
                <a:lnTo>
                  <a:pt x="258" y="1421"/>
                </a:lnTo>
                <a:lnTo>
                  <a:pt x="259" y="1421"/>
                </a:lnTo>
                <a:lnTo>
                  <a:pt x="260" y="1423"/>
                </a:lnTo>
                <a:lnTo>
                  <a:pt x="261" y="1423"/>
                </a:lnTo>
                <a:lnTo>
                  <a:pt x="262" y="1424"/>
                </a:lnTo>
                <a:lnTo>
                  <a:pt x="263" y="1424"/>
                </a:lnTo>
                <a:lnTo>
                  <a:pt x="263" y="1425"/>
                </a:lnTo>
                <a:lnTo>
                  <a:pt x="264" y="1426"/>
                </a:lnTo>
                <a:lnTo>
                  <a:pt x="264" y="1427"/>
                </a:lnTo>
                <a:lnTo>
                  <a:pt x="265" y="1427"/>
                </a:lnTo>
                <a:lnTo>
                  <a:pt x="265" y="1426"/>
                </a:lnTo>
                <a:lnTo>
                  <a:pt x="265" y="1425"/>
                </a:lnTo>
                <a:lnTo>
                  <a:pt x="265" y="1424"/>
                </a:lnTo>
                <a:lnTo>
                  <a:pt x="264" y="1423"/>
                </a:lnTo>
                <a:lnTo>
                  <a:pt x="263" y="1422"/>
                </a:lnTo>
                <a:lnTo>
                  <a:pt x="262" y="1422"/>
                </a:lnTo>
                <a:lnTo>
                  <a:pt x="262" y="1421"/>
                </a:lnTo>
                <a:lnTo>
                  <a:pt x="261" y="1421"/>
                </a:lnTo>
                <a:lnTo>
                  <a:pt x="261" y="1420"/>
                </a:lnTo>
                <a:lnTo>
                  <a:pt x="264" y="1420"/>
                </a:lnTo>
                <a:lnTo>
                  <a:pt x="266" y="1419"/>
                </a:lnTo>
                <a:lnTo>
                  <a:pt x="265" y="1419"/>
                </a:lnTo>
                <a:lnTo>
                  <a:pt x="265" y="1418"/>
                </a:lnTo>
                <a:lnTo>
                  <a:pt x="264" y="1419"/>
                </a:lnTo>
                <a:lnTo>
                  <a:pt x="263" y="1419"/>
                </a:lnTo>
                <a:lnTo>
                  <a:pt x="262" y="1419"/>
                </a:lnTo>
                <a:lnTo>
                  <a:pt x="261" y="1419"/>
                </a:lnTo>
                <a:lnTo>
                  <a:pt x="260" y="1418"/>
                </a:lnTo>
                <a:lnTo>
                  <a:pt x="259" y="1418"/>
                </a:lnTo>
                <a:lnTo>
                  <a:pt x="258" y="1417"/>
                </a:lnTo>
                <a:lnTo>
                  <a:pt x="258" y="1416"/>
                </a:lnTo>
                <a:lnTo>
                  <a:pt x="257" y="1416"/>
                </a:lnTo>
                <a:lnTo>
                  <a:pt x="256" y="1414"/>
                </a:lnTo>
                <a:lnTo>
                  <a:pt x="254" y="1411"/>
                </a:lnTo>
                <a:lnTo>
                  <a:pt x="252" y="1411"/>
                </a:lnTo>
                <a:lnTo>
                  <a:pt x="251" y="1410"/>
                </a:lnTo>
                <a:lnTo>
                  <a:pt x="252" y="1409"/>
                </a:lnTo>
                <a:lnTo>
                  <a:pt x="253" y="1408"/>
                </a:lnTo>
                <a:lnTo>
                  <a:pt x="254" y="1408"/>
                </a:lnTo>
                <a:lnTo>
                  <a:pt x="255" y="1409"/>
                </a:lnTo>
                <a:lnTo>
                  <a:pt x="255" y="1410"/>
                </a:lnTo>
                <a:lnTo>
                  <a:pt x="256" y="1410"/>
                </a:lnTo>
                <a:lnTo>
                  <a:pt x="255" y="1411"/>
                </a:lnTo>
                <a:lnTo>
                  <a:pt x="256" y="1412"/>
                </a:lnTo>
                <a:lnTo>
                  <a:pt x="256" y="1411"/>
                </a:lnTo>
                <a:lnTo>
                  <a:pt x="259" y="1411"/>
                </a:lnTo>
                <a:lnTo>
                  <a:pt x="260" y="1411"/>
                </a:lnTo>
                <a:lnTo>
                  <a:pt x="259" y="1411"/>
                </a:lnTo>
                <a:lnTo>
                  <a:pt x="260" y="1412"/>
                </a:lnTo>
                <a:lnTo>
                  <a:pt x="261" y="1412"/>
                </a:lnTo>
                <a:lnTo>
                  <a:pt x="262" y="1412"/>
                </a:lnTo>
                <a:lnTo>
                  <a:pt x="263" y="1412"/>
                </a:lnTo>
                <a:lnTo>
                  <a:pt x="264" y="1412"/>
                </a:lnTo>
                <a:lnTo>
                  <a:pt x="265" y="1411"/>
                </a:lnTo>
                <a:lnTo>
                  <a:pt x="264" y="1411"/>
                </a:lnTo>
                <a:lnTo>
                  <a:pt x="263" y="1410"/>
                </a:lnTo>
                <a:lnTo>
                  <a:pt x="264" y="1410"/>
                </a:lnTo>
                <a:lnTo>
                  <a:pt x="266" y="1410"/>
                </a:lnTo>
                <a:lnTo>
                  <a:pt x="267" y="1410"/>
                </a:lnTo>
                <a:lnTo>
                  <a:pt x="269" y="1410"/>
                </a:lnTo>
                <a:lnTo>
                  <a:pt x="271" y="1409"/>
                </a:lnTo>
                <a:lnTo>
                  <a:pt x="273" y="1409"/>
                </a:lnTo>
                <a:lnTo>
                  <a:pt x="273" y="1408"/>
                </a:lnTo>
                <a:lnTo>
                  <a:pt x="276" y="1407"/>
                </a:lnTo>
                <a:lnTo>
                  <a:pt x="276" y="1406"/>
                </a:lnTo>
                <a:lnTo>
                  <a:pt x="277" y="1406"/>
                </a:lnTo>
                <a:lnTo>
                  <a:pt x="280" y="1407"/>
                </a:lnTo>
                <a:lnTo>
                  <a:pt x="284" y="1407"/>
                </a:lnTo>
                <a:lnTo>
                  <a:pt x="286" y="1408"/>
                </a:lnTo>
                <a:lnTo>
                  <a:pt x="289" y="1408"/>
                </a:lnTo>
                <a:lnTo>
                  <a:pt x="290" y="1408"/>
                </a:lnTo>
                <a:lnTo>
                  <a:pt x="290" y="1407"/>
                </a:lnTo>
                <a:lnTo>
                  <a:pt x="290" y="1406"/>
                </a:lnTo>
                <a:lnTo>
                  <a:pt x="287" y="1406"/>
                </a:lnTo>
                <a:lnTo>
                  <a:pt x="287" y="1405"/>
                </a:lnTo>
                <a:lnTo>
                  <a:pt x="284" y="1404"/>
                </a:lnTo>
                <a:lnTo>
                  <a:pt x="285" y="1403"/>
                </a:lnTo>
                <a:lnTo>
                  <a:pt x="285" y="1402"/>
                </a:lnTo>
                <a:lnTo>
                  <a:pt x="284" y="1401"/>
                </a:lnTo>
                <a:lnTo>
                  <a:pt x="284" y="1400"/>
                </a:lnTo>
                <a:lnTo>
                  <a:pt x="283" y="1400"/>
                </a:lnTo>
                <a:lnTo>
                  <a:pt x="283" y="1401"/>
                </a:lnTo>
                <a:lnTo>
                  <a:pt x="284" y="1402"/>
                </a:lnTo>
                <a:lnTo>
                  <a:pt x="283" y="1402"/>
                </a:lnTo>
                <a:lnTo>
                  <a:pt x="282" y="1403"/>
                </a:lnTo>
                <a:lnTo>
                  <a:pt x="281" y="1403"/>
                </a:lnTo>
                <a:lnTo>
                  <a:pt x="281" y="1402"/>
                </a:lnTo>
                <a:lnTo>
                  <a:pt x="279" y="1401"/>
                </a:lnTo>
                <a:lnTo>
                  <a:pt x="278" y="1400"/>
                </a:lnTo>
                <a:lnTo>
                  <a:pt x="276" y="1400"/>
                </a:lnTo>
                <a:lnTo>
                  <a:pt x="276" y="1399"/>
                </a:lnTo>
                <a:lnTo>
                  <a:pt x="275" y="1399"/>
                </a:lnTo>
                <a:lnTo>
                  <a:pt x="274" y="1399"/>
                </a:lnTo>
                <a:lnTo>
                  <a:pt x="273" y="1399"/>
                </a:lnTo>
                <a:lnTo>
                  <a:pt x="273" y="1400"/>
                </a:lnTo>
                <a:lnTo>
                  <a:pt x="271" y="1400"/>
                </a:lnTo>
                <a:lnTo>
                  <a:pt x="273" y="1400"/>
                </a:lnTo>
                <a:lnTo>
                  <a:pt x="274" y="1400"/>
                </a:lnTo>
                <a:lnTo>
                  <a:pt x="274" y="1401"/>
                </a:lnTo>
                <a:lnTo>
                  <a:pt x="273" y="1401"/>
                </a:lnTo>
                <a:lnTo>
                  <a:pt x="271" y="1401"/>
                </a:lnTo>
                <a:lnTo>
                  <a:pt x="270" y="1401"/>
                </a:lnTo>
                <a:lnTo>
                  <a:pt x="268" y="1402"/>
                </a:lnTo>
                <a:lnTo>
                  <a:pt x="267" y="1402"/>
                </a:lnTo>
                <a:lnTo>
                  <a:pt x="270" y="1402"/>
                </a:lnTo>
                <a:lnTo>
                  <a:pt x="271" y="1403"/>
                </a:lnTo>
                <a:lnTo>
                  <a:pt x="273" y="1402"/>
                </a:lnTo>
                <a:lnTo>
                  <a:pt x="274" y="1402"/>
                </a:lnTo>
                <a:lnTo>
                  <a:pt x="274" y="1401"/>
                </a:lnTo>
                <a:lnTo>
                  <a:pt x="275" y="1401"/>
                </a:lnTo>
                <a:lnTo>
                  <a:pt x="276" y="1402"/>
                </a:lnTo>
                <a:lnTo>
                  <a:pt x="278" y="1404"/>
                </a:lnTo>
                <a:lnTo>
                  <a:pt x="277" y="1405"/>
                </a:lnTo>
                <a:lnTo>
                  <a:pt x="276" y="1405"/>
                </a:lnTo>
                <a:lnTo>
                  <a:pt x="276" y="1406"/>
                </a:lnTo>
                <a:lnTo>
                  <a:pt x="275" y="1406"/>
                </a:lnTo>
                <a:lnTo>
                  <a:pt x="274" y="1406"/>
                </a:lnTo>
                <a:lnTo>
                  <a:pt x="273" y="1406"/>
                </a:lnTo>
                <a:lnTo>
                  <a:pt x="271" y="1406"/>
                </a:lnTo>
                <a:lnTo>
                  <a:pt x="270" y="1406"/>
                </a:lnTo>
                <a:lnTo>
                  <a:pt x="270" y="1405"/>
                </a:lnTo>
                <a:lnTo>
                  <a:pt x="269" y="1405"/>
                </a:lnTo>
                <a:lnTo>
                  <a:pt x="269" y="1406"/>
                </a:lnTo>
                <a:lnTo>
                  <a:pt x="269" y="1407"/>
                </a:lnTo>
                <a:lnTo>
                  <a:pt x="268" y="1407"/>
                </a:lnTo>
                <a:lnTo>
                  <a:pt x="266" y="1406"/>
                </a:lnTo>
                <a:lnTo>
                  <a:pt x="265" y="1407"/>
                </a:lnTo>
                <a:lnTo>
                  <a:pt x="264" y="1408"/>
                </a:lnTo>
                <a:lnTo>
                  <a:pt x="264" y="1409"/>
                </a:lnTo>
                <a:lnTo>
                  <a:pt x="264" y="1408"/>
                </a:lnTo>
                <a:lnTo>
                  <a:pt x="263" y="1408"/>
                </a:lnTo>
                <a:lnTo>
                  <a:pt x="262" y="1408"/>
                </a:lnTo>
                <a:lnTo>
                  <a:pt x="258" y="1408"/>
                </a:lnTo>
                <a:lnTo>
                  <a:pt x="257" y="1408"/>
                </a:lnTo>
                <a:lnTo>
                  <a:pt x="257" y="1407"/>
                </a:lnTo>
                <a:lnTo>
                  <a:pt x="257" y="1405"/>
                </a:lnTo>
                <a:lnTo>
                  <a:pt x="258" y="1405"/>
                </a:lnTo>
                <a:lnTo>
                  <a:pt x="259" y="1405"/>
                </a:lnTo>
                <a:lnTo>
                  <a:pt x="259" y="1404"/>
                </a:lnTo>
                <a:lnTo>
                  <a:pt x="258" y="1404"/>
                </a:lnTo>
                <a:lnTo>
                  <a:pt x="257" y="1404"/>
                </a:lnTo>
                <a:lnTo>
                  <a:pt x="257" y="1403"/>
                </a:lnTo>
                <a:lnTo>
                  <a:pt x="256" y="1403"/>
                </a:lnTo>
                <a:lnTo>
                  <a:pt x="257" y="1402"/>
                </a:lnTo>
                <a:lnTo>
                  <a:pt x="257" y="1401"/>
                </a:lnTo>
                <a:lnTo>
                  <a:pt x="256" y="1400"/>
                </a:lnTo>
                <a:lnTo>
                  <a:pt x="255" y="1399"/>
                </a:lnTo>
                <a:lnTo>
                  <a:pt x="255" y="1398"/>
                </a:lnTo>
                <a:lnTo>
                  <a:pt x="254" y="1398"/>
                </a:lnTo>
                <a:lnTo>
                  <a:pt x="253" y="1397"/>
                </a:lnTo>
                <a:lnTo>
                  <a:pt x="254" y="1397"/>
                </a:lnTo>
                <a:lnTo>
                  <a:pt x="255" y="1397"/>
                </a:lnTo>
                <a:lnTo>
                  <a:pt x="256" y="1396"/>
                </a:lnTo>
                <a:lnTo>
                  <a:pt x="257" y="1396"/>
                </a:lnTo>
                <a:lnTo>
                  <a:pt x="258" y="1396"/>
                </a:lnTo>
                <a:lnTo>
                  <a:pt x="260" y="1396"/>
                </a:lnTo>
                <a:lnTo>
                  <a:pt x="261" y="1397"/>
                </a:lnTo>
                <a:lnTo>
                  <a:pt x="264" y="1397"/>
                </a:lnTo>
                <a:lnTo>
                  <a:pt x="265" y="1397"/>
                </a:lnTo>
                <a:lnTo>
                  <a:pt x="265" y="1399"/>
                </a:lnTo>
                <a:lnTo>
                  <a:pt x="266" y="1399"/>
                </a:lnTo>
                <a:lnTo>
                  <a:pt x="267" y="1399"/>
                </a:lnTo>
                <a:lnTo>
                  <a:pt x="267" y="1397"/>
                </a:lnTo>
                <a:lnTo>
                  <a:pt x="268" y="1396"/>
                </a:lnTo>
                <a:lnTo>
                  <a:pt x="267" y="1395"/>
                </a:lnTo>
                <a:lnTo>
                  <a:pt x="266" y="1394"/>
                </a:lnTo>
                <a:lnTo>
                  <a:pt x="266" y="1393"/>
                </a:lnTo>
                <a:lnTo>
                  <a:pt x="266" y="1392"/>
                </a:lnTo>
                <a:lnTo>
                  <a:pt x="266" y="1391"/>
                </a:lnTo>
                <a:lnTo>
                  <a:pt x="266" y="1390"/>
                </a:lnTo>
                <a:lnTo>
                  <a:pt x="267" y="1390"/>
                </a:lnTo>
                <a:lnTo>
                  <a:pt x="266" y="1390"/>
                </a:lnTo>
                <a:lnTo>
                  <a:pt x="265" y="1390"/>
                </a:lnTo>
                <a:lnTo>
                  <a:pt x="261" y="1391"/>
                </a:lnTo>
                <a:lnTo>
                  <a:pt x="259" y="1391"/>
                </a:lnTo>
                <a:lnTo>
                  <a:pt x="257" y="1393"/>
                </a:lnTo>
                <a:lnTo>
                  <a:pt x="256" y="1394"/>
                </a:lnTo>
                <a:lnTo>
                  <a:pt x="255" y="1394"/>
                </a:lnTo>
                <a:lnTo>
                  <a:pt x="254" y="1393"/>
                </a:lnTo>
                <a:lnTo>
                  <a:pt x="252" y="1392"/>
                </a:lnTo>
                <a:lnTo>
                  <a:pt x="250" y="1391"/>
                </a:lnTo>
                <a:lnTo>
                  <a:pt x="250" y="1390"/>
                </a:lnTo>
                <a:lnTo>
                  <a:pt x="249" y="1391"/>
                </a:lnTo>
                <a:lnTo>
                  <a:pt x="249" y="1390"/>
                </a:lnTo>
                <a:lnTo>
                  <a:pt x="248" y="1389"/>
                </a:lnTo>
                <a:lnTo>
                  <a:pt x="248" y="1388"/>
                </a:lnTo>
                <a:lnTo>
                  <a:pt x="249" y="1388"/>
                </a:lnTo>
                <a:lnTo>
                  <a:pt x="248" y="1388"/>
                </a:lnTo>
                <a:lnTo>
                  <a:pt x="248" y="1387"/>
                </a:lnTo>
                <a:lnTo>
                  <a:pt x="247" y="1387"/>
                </a:lnTo>
                <a:lnTo>
                  <a:pt x="246" y="1388"/>
                </a:lnTo>
                <a:lnTo>
                  <a:pt x="245" y="1388"/>
                </a:lnTo>
                <a:lnTo>
                  <a:pt x="244" y="1388"/>
                </a:lnTo>
                <a:lnTo>
                  <a:pt x="242" y="1388"/>
                </a:lnTo>
                <a:lnTo>
                  <a:pt x="241" y="1388"/>
                </a:lnTo>
                <a:lnTo>
                  <a:pt x="239" y="1389"/>
                </a:lnTo>
                <a:lnTo>
                  <a:pt x="234" y="1390"/>
                </a:lnTo>
                <a:lnTo>
                  <a:pt x="233" y="1390"/>
                </a:lnTo>
                <a:lnTo>
                  <a:pt x="232" y="1391"/>
                </a:lnTo>
                <a:lnTo>
                  <a:pt x="231" y="1390"/>
                </a:lnTo>
                <a:lnTo>
                  <a:pt x="228" y="1389"/>
                </a:lnTo>
                <a:lnTo>
                  <a:pt x="225" y="1389"/>
                </a:lnTo>
                <a:lnTo>
                  <a:pt x="224" y="1390"/>
                </a:lnTo>
                <a:lnTo>
                  <a:pt x="222" y="1390"/>
                </a:lnTo>
                <a:lnTo>
                  <a:pt x="219" y="1391"/>
                </a:lnTo>
                <a:lnTo>
                  <a:pt x="218" y="1392"/>
                </a:lnTo>
                <a:lnTo>
                  <a:pt x="217" y="1393"/>
                </a:lnTo>
                <a:lnTo>
                  <a:pt x="215" y="1394"/>
                </a:lnTo>
                <a:lnTo>
                  <a:pt x="212" y="1395"/>
                </a:lnTo>
                <a:lnTo>
                  <a:pt x="207" y="1395"/>
                </a:lnTo>
                <a:lnTo>
                  <a:pt x="204" y="1394"/>
                </a:lnTo>
                <a:lnTo>
                  <a:pt x="203" y="1394"/>
                </a:lnTo>
                <a:lnTo>
                  <a:pt x="202" y="1395"/>
                </a:lnTo>
                <a:lnTo>
                  <a:pt x="201" y="1395"/>
                </a:lnTo>
                <a:lnTo>
                  <a:pt x="197" y="1395"/>
                </a:lnTo>
                <a:lnTo>
                  <a:pt x="196" y="1396"/>
                </a:lnTo>
                <a:lnTo>
                  <a:pt x="190" y="1400"/>
                </a:lnTo>
                <a:lnTo>
                  <a:pt x="188" y="1402"/>
                </a:lnTo>
                <a:lnTo>
                  <a:pt x="188" y="1403"/>
                </a:lnTo>
                <a:lnTo>
                  <a:pt x="187" y="1405"/>
                </a:lnTo>
                <a:lnTo>
                  <a:pt x="185" y="1406"/>
                </a:lnTo>
                <a:lnTo>
                  <a:pt x="180" y="1409"/>
                </a:lnTo>
                <a:lnTo>
                  <a:pt x="177" y="1410"/>
                </a:lnTo>
                <a:lnTo>
                  <a:pt x="175" y="1412"/>
                </a:lnTo>
                <a:lnTo>
                  <a:pt x="170" y="1413"/>
                </a:lnTo>
                <a:lnTo>
                  <a:pt x="169" y="1413"/>
                </a:lnTo>
                <a:lnTo>
                  <a:pt x="169" y="1412"/>
                </a:lnTo>
                <a:lnTo>
                  <a:pt x="169" y="1411"/>
                </a:lnTo>
                <a:lnTo>
                  <a:pt x="169" y="1410"/>
                </a:lnTo>
                <a:lnTo>
                  <a:pt x="168" y="1411"/>
                </a:lnTo>
                <a:lnTo>
                  <a:pt x="167" y="1410"/>
                </a:lnTo>
                <a:lnTo>
                  <a:pt x="168" y="1409"/>
                </a:lnTo>
                <a:lnTo>
                  <a:pt x="167" y="1407"/>
                </a:lnTo>
                <a:lnTo>
                  <a:pt x="167" y="1406"/>
                </a:lnTo>
                <a:lnTo>
                  <a:pt x="168" y="1405"/>
                </a:lnTo>
                <a:lnTo>
                  <a:pt x="168" y="1404"/>
                </a:lnTo>
                <a:lnTo>
                  <a:pt x="169" y="1403"/>
                </a:lnTo>
                <a:lnTo>
                  <a:pt x="171" y="1402"/>
                </a:lnTo>
                <a:lnTo>
                  <a:pt x="174" y="1401"/>
                </a:lnTo>
                <a:lnTo>
                  <a:pt x="175" y="1401"/>
                </a:lnTo>
                <a:lnTo>
                  <a:pt x="174" y="1400"/>
                </a:lnTo>
                <a:lnTo>
                  <a:pt x="171" y="1401"/>
                </a:lnTo>
                <a:lnTo>
                  <a:pt x="170" y="1401"/>
                </a:lnTo>
                <a:lnTo>
                  <a:pt x="170" y="1400"/>
                </a:lnTo>
                <a:lnTo>
                  <a:pt x="173" y="1400"/>
                </a:lnTo>
                <a:lnTo>
                  <a:pt x="174" y="1399"/>
                </a:lnTo>
                <a:lnTo>
                  <a:pt x="176" y="1397"/>
                </a:lnTo>
                <a:lnTo>
                  <a:pt x="177" y="1396"/>
                </a:lnTo>
                <a:lnTo>
                  <a:pt x="177" y="1394"/>
                </a:lnTo>
                <a:lnTo>
                  <a:pt x="177" y="1393"/>
                </a:lnTo>
                <a:lnTo>
                  <a:pt x="177" y="1392"/>
                </a:lnTo>
                <a:lnTo>
                  <a:pt x="177" y="1391"/>
                </a:lnTo>
                <a:lnTo>
                  <a:pt x="176" y="1390"/>
                </a:lnTo>
                <a:lnTo>
                  <a:pt x="176" y="1389"/>
                </a:lnTo>
                <a:lnTo>
                  <a:pt x="175" y="1389"/>
                </a:lnTo>
                <a:lnTo>
                  <a:pt x="176" y="1388"/>
                </a:lnTo>
                <a:lnTo>
                  <a:pt x="175" y="1388"/>
                </a:lnTo>
                <a:lnTo>
                  <a:pt x="175" y="1387"/>
                </a:lnTo>
                <a:lnTo>
                  <a:pt x="174" y="1387"/>
                </a:lnTo>
                <a:lnTo>
                  <a:pt x="176" y="1385"/>
                </a:lnTo>
                <a:lnTo>
                  <a:pt x="177" y="1385"/>
                </a:lnTo>
                <a:lnTo>
                  <a:pt x="178" y="1385"/>
                </a:lnTo>
                <a:lnTo>
                  <a:pt x="179" y="1384"/>
                </a:lnTo>
                <a:lnTo>
                  <a:pt x="179" y="1381"/>
                </a:lnTo>
                <a:lnTo>
                  <a:pt x="180" y="1381"/>
                </a:lnTo>
                <a:lnTo>
                  <a:pt x="180" y="1382"/>
                </a:lnTo>
                <a:lnTo>
                  <a:pt x="180" y="1384"/>
                </a:lnTo>
                <a:lnTo>
                  <a:pt x="181" y="1384"/>
                </a:lnTo>
                <a:lnTo>
                  <a:pt x="181" y="1385"/>
                </a:lnTo>
                <a:lnTo>
                  <a:pt x="183" y="1385"/>
                </a:lnTo>
                <a:lnTo>
                  <a:pt x="183" y="1388"/>
                </a:lnTo>
                <a:lnTo>
                  <a:pt x="184" y="1387"/>
                </a:lnTo>
                <a:lnTo>
                  <a:pt x="184" y="1385"/>
                </a:lnTo>
                <a:lnTo>
                  <a:pt x="185" y="1384"/>
                </a:lnTo>
                <a:lnTo>
                  <a:pt x="186" y="1384"/>
                </a:lnTo>
                <a:lnTo>
                  <a:pt x="187" y="1384"/>
                </a:lnTo>
                <a:lnTo>
                  <a:pt x="186" y="1382"/>
                </a:lnTo>
                <a:lnTo>
                  <a:pt x="184" y="1382"/>
                </a:lnTo>
                <a:lnTo>
                  <a:pt x="183" y="1381"/>
                </a:lnTo>
                <a:lnTo>
                  <a:pt x="183" y="1380"/>
                </a:lnTo>
                <a:lnTo>
                  <a:pt x="184" y="1380"/>
                </a:lnTo>
                <a:lnTo>
                  <a:pt x="185" y="1380"/>
                </a:lnTo>
                <a:lnTo>
                  <a:pt x="186" y="1380"/>
                </a:lnTo>
                <a:lnTo>
                  <a:pt x="187" y="1380"/>
                </a:lnTo>
                <a:lnTo>
                  <a:pt x="188" y="1381"/>
                </a:lnTo>
                <a:lnTo>
                  <a:pt x="189" y="1381"/>
                </a:lnTo>
                <a:lnTo>
                  <a:pt x="189" y="1382"/>
                </a:lnTo>
                <a:lnTo>
                  <a:pt x="189" y="1384"/>
                </a:lnTo>
                <a:lnTo>
                  <a:pt x="188" y="1385"/>
                </a:lnTo>
                <a:lnTo>
                  <a:pt x="188" y="1386"/>
                </a:lnTo>
                <a:lnTo>
                  <a:pt x="189" y="1386"/>
                </a:lnTo>
                <a:lnTo>
                  <a:pt x="189" y="1385"/>
                </a:lnTo>
                <a:lnTo>
                  <a:pt x="190" y="1384"/>
                </a:lnTo>
                <a:lnTo>
                  <a:pt x="191" y="1384"/>
                </a:lnTo>
                <a:lnTo>
                  <a:pt x="192" y="1382"/>
                </a:lnTo>
                <a:lnTo>
                  <a:pt x="194" y="1382"/>
                </a:lnTo>
                <a:lnTo>
                  <a:pt x="195" y="1382"/>
                </a:lnTo>
                <a:lnTo>
                  <a:pt x="196" y="1384"/>
                </a:lnTo>
                <a:lnTo>
                  <a:pt x="197" y="1384"/>
                </a:lnTo>
                <a:lnTo>
                  <a:pt x="197" y="1382"/>
                </a:lnTo>
                <a:lnTo>
                  <a:pt x="195" y="1381"/>
                </a:lnTo>
                <a:lnTo>
                  <a:pt x="192" y="1381"/>
                </a:lnTo>
                <a:lnTo>
                  <a:pt x="191" y="1382"/>
                </a:lnTo>
                <a:lnTo>
                  <a:pt x="190" y="1382"/>
                </a:lnTo>
                <a:lnTo>
                  <a:pt x="190" y="1381"/>
                </a:lnTo>
                <a:lnTo>
                  <a:pt x="190" y="1380"/>
                </a:lnTo>
                <a:lnTo>
                  <a:pt x="189" y="1380"/>
                </a:lnTo>
                <a:lnTo>
                  <a:pt x="189" y="1379"/>
                </a:lnTo>
                <a:lnTo>
                  <a:pt x="188" y="1379"/>
                </a:lnTo>
                <a:lnTo>
                  <a:pt x="189" y="1379"/>
                </a:lnTo>
                <a:lnTo>
                  <a:pt x="190" y="1379"/>
                </a:lnTo>
                <a:lnTo>
                  <a:pt x="191" y="1378"/>
                </a:lnTo>
                <a:lnTo>
                  <a:pt x="193" y="1378"/>
                </a:lnTo>
                <a:lnTo>
                  <a:pt x="192" y="1377"/>
                </a:lnTo>
                <a:lnTo>
                  <a:pt x="191" y="1376"/>
                </a:lnTo>
                <a:lnTo>
                  <a:pt x="191" y="1375"/>
                </a:lnTo>
                <a:lnTo>
                  <a:pt x="194" y="1375"/>
                </a:lnTo>
                <a:lnTo>
                  <a:pt x="195" y="1376"/>
                </a:lnTo>
                <a:lnTo>
                  <a:pt x="196" y="1376"/>
                </a:lnTo>
                <a:lnTo>
                  <a:pt x="198" y="1376"/>
                </a:lnTo>
                <a:lnTo>
                  <a:pt x="203" y="1376"/>
                </a:lnTo>
                <a:lnTo>
                  <a:pt x="204" y="1377"/>
                </a:lnTo>
                <a:lnTo>
                  <a:pt x="204" y="1376"/>
                </a:lnTo>
                <a:lnTo>
                  <a:pt x="204" y="1375"/>
                </a:lnTo>
                <a:lnTo>
                  <a:pt x="203" y="1375"/>
                </a:lnTo>
                <a:lnTo>
                  <a:pt x="201" y="1375"/>
                </a:lnTo>
                <a:lnTo>
                  <a:pt x="198" y="1375"/>
                </a:lnTo>
                <a:lnTo>
                  <a:pt x="197" y="1374"/>
                </a:lnTo>
                <a:lnTo>
                  <a:pt x="195" y="1374"/>
                </a:lnTo>
                <a:lnTo>
                  <a:pt x="193" y="1374"/>
                </a:lnTo>
                <a:lnTo>
                  <a:pt x="192" y="1373"/>
                </a:lnTo>
                <a:lnTo>
                  <a:pt x="193" y="1373"/>
                </a:lnTo>
                <a:lnTo>
                  <a:pt x="193" y="1372"/>
                </a:lnTo>
                <a:lnTo>
                  <a:pt x="193" y="1371"/>
                </a:lnTo>
                <a:lnTo>
                  <a:pt x="194" y="1370"/>
                </a:lnTo>
                <a:lnTo>
                  <a:pt x="196" y="1369"/>
                </a:lnTo>
                <a:lnTo>
                  <a:pt x="198" y="1369"/>
                </a:lnTo>
                <a:lnTo>
                  <a:pt x="199" y="1368"/>
                </a:lnTo>
                <a:lnTo>
                  <a:pt x="201" y="1368"/>
                </a:lnTo>
                <a:lnTo>
                  <a:pt x="202" y="1368"/>
                </a:lnTo>
                <a:lnTo>
                  <a:pt x="203" y="1370"/>
                </a:lnTo>
                <a:lnTo>
                  <a:pt x="205" y="1373"/>
                </a:lnTo>
                <a:lnTo>
                  <a:pt x="206" y="1374"/>
                </a:lnTo>
                <a:lnTo>
                  <a:pt x="208" y="1376"/>
                </a:lnTo>
                <a:lnTo>
                  <a:pt x="209" y="1378"/>
                </a:lnTo>
                <a:lnTo>
                  <a:pt x="210" y="1378"/>
                </a:lnTo>
                <a:lnTo>
                  <a:pt x="211" y="1380"/>
                </a:lnTo>
                <a:lnTo>
                  <a:pt x="213" y="1379"/>
                </a:lnTo>
                <a:lnTo>
                  <a:pt x="213" y="1380"/>
                </a:lnTo>
                <a:lnTo>
                  <a:pt x="213" y="1381"/>
                </a:lnTo>
                <a:lnTo>
                  <a:pt x="214" y="1381"/>
                </a:lnTo>
                <a:lnTo>
                  <a:pt x="215" y="1381"/>
                </a:lnTo>
                <a:lnTo>
                  <a:pt x="216" y="1381"/>
                </a:lnTo>
                <a:lnTo>
                  <a:pt x="218" y="1382"/>
                </a:lnTo>
                <a:lnTo>
                  <a:pt x="219" y="1382"/>
                </a:lnTo>
                <a:lnTo>
                  <a:pt x="220" y="1384"/>
                </a:lnTo>
                <a:lnTo>
                  <a:pt x="222" y="1384"/>
                </a:lnTo>
                <a:lnTo>
                  <a:pt x="224" y="1384"/>
                </a:lnTo>
                <a:lnTo>
                  <a:pt x="225" y="1385"/>
                </a:lnTo>
                <a:lnTo>
                  <a:pt x="226" y="1386"/>
                </a:lnTo>
                <a:lnTo>
                  <a:pt x="228" y="1386"/>
                </a:lnTo>
                <a:lnTo>
                  <a:pt x="229" y="1386"/>
                </a:lnTo>
                <a:lnTo>
                  <a:pt x="231" y="1385"/>
                </a:lnTo>
                <a:lnTo>
                  <a:pt x="231" y="1384"/>
                </a:lnTo>
                <a:lnTo>
                  <a:pt x="232" y="1384"/>
                </a:lnTo>
                <a:lnTo>
                  <a:pt x="232" y="1382"/>
                </a:lnTo>
                <a:lnTo>
                  <a:pt x="231" y="1382"/>
                </a:lnTo>
                <a:lnTo>
                  <a:pt x="230" y="1382"/>
                </a:lnTo>
                <a:lnTo>
                  <a:pt x="230" y="1384"/>
                </a:lnTo>
                <a:lnTo>
                  <a:pt x="228" y="1385"/>
                </a:lnTo>
                <a:lnTo>
                  <a:pt x="227" y="1384"/>
                </a:lnTo>
                <a:lnTo>
                  <a:pt x="226" y="1384"/>
                </a:lnTo>
                <a:lnTo>
                  <a:pt x="222" y="1382"/>
                </a:lnTo>
                <a:lnTo>
                  <a:pt x="220" y="1381"/>
                </a:lnTo>
                <a:lnTo>
                  <a:pt x="218" y="1381"/>
                </a:lnTo>
                <a:lnTo>
                  <a:pt x="215" y="1379"/>
                </a:lnTo>
                <a:lnTo>
                  <a:pt x="210" y="1377"/>
                </a:lnTo>
                <a:lnTo>
                  <a:pt x="209" y="1376"/>
                </a:lnTo>
                <a:lnTo>
                  <a:pt x="207" y="1375"/>
                </a:lnTo>
                <a:lnTo>
                  <a:pt x="207" y="1374"/>
                </a:lnTo>
                <a:lnTo>
                  <a:pt x="207" y="1373"/>
                </a:lnTo>
                <a:lnTo>
                  <a:pt x="206" y="1373"/>
                </a:lnTo>
                <a:lnTo>
                  <a:pt x="205" y="1371"/>
                </a:lnTo>
                <a:lnTo>
                  <a:pt x="205" y="1370"/>
                </a:lnTo>
                <a:lnTo>
                  <a:pt x="204" y="1369"/>
                </a:lnTo>
                <a:lnTo>
                  <a:pt x="203" y="1368"/>
                </a:lnTo>
                <a:lnTo>
                  <a:pt x="203" y="1367"/>
                </a:lnTo>
                <a:lnTo>
                  <a:pt x="203" y="1366"/>
                </a:lnTo>
                <a:lnTo>
                  <a:pt x="203" y="1365"/>
                </a:lnTo>
                <a:lnTo>
                  <a:pt x="201" y="1366"/>
                </a:lnTo>
                <a:lnTo>
                  <a:pt x="201" y="1365"/>
                </a:lnTo>
                <a:lnTo>
                  <a:pt x="199" y="1364"/>
                </a:lnTo>
                <a:lnTo>
                  <a:pt x="198" y="1364"/>
                </a:lnTo>
                <a:lnTo>
                  <a:pt x="198" y="1363"/>
                </a:lnTo>
                <a:lnTo>
                  <a:pt x="198" y="1362"/>
                </a:lnTo>
                <a:lnTo>
                  <a:pt x="198" y="1361"/>
                </a:lnTo>
                <a:lnTo>
                  <a:pt x="199" y="1361"/>
                </a:lnTo>
                <a:lnTo>
                  <a:pt x="201" y="1361"/>
                </a:lnTo>
                <a:lnTo>
                  <a:pt x="202" y="1360"/>
                </a:lnTo>
                <a:lnTo>
                  <a:pt x="203" y="1359"/>
                </a:lnTo>
                <a:lnTo>
                  <a:pt x="202" y="1358"/>
                </a:lnTo>
                <a:lnTo>
                  <a:pt x="201" y="1358"/>
                </a:lnTo>
                <a:lnTo>
                  <a:pt x="201" y="1359"/>
                </a:lnTo>
                <a:lnTo>
                  <a:pt x="199" y="1359"/>
                </a:lnTo>
                <a:lnTo>
                  <a:pt x="201" y="1360"/>
                </a:lnTo>
                <a:lnTo>
                  <a:pt x="199" y="1360"/>
                </a:lnTo>
                <a:lnTo>
                  <a:pt x="198" y="1359"/>
                </a:lnTo>
                <a:lnTo>
                  <a:pt x="197" y="1360"/>
                </a:lnTo>
                <a:lnTo>
                  <a:pt x="196" y="1361"/>
                </a:lnTo>
                <a:lnTo>
                  <a:pt x="195" y="1361"/>
                </a:lnTo>
                <a:lnTo>
                  <a:pt x="194" y="1360"/>
                </a:lnTo>
                <a:lnTo>
                  <a:pt x="195" y="1359"/>
                </a:lnTo>
                <a:lnTo>
                  <a:pt x="196" y="1358"/>
                </a:lnTo>
                <a:lnTo>
                  <a:pt x="196" y="1357"/>
                </a:lnTo>
                <a:lnTo>
                  <a:pt x="193" y="1359"/>
                </a:lnTo>
                <a:lnTo>
                  <a:pt x="192" y="1359"/>
                </a:lnTo>
                <a:lnTo>
                  <a:pt x="190" y="1358"/>
                </a:lnTo>
                <a:lnTo>
                  <a:pt x="189" y="1357"/>
                </a:lnTo>
                <a:lnTo>
                  <a:pt x="188" y="1357"/>
                </a:lnTo>
                <a:lnTo>
                  <a:pt x="189" y="1357"/>
                </a:lnTo>
                <a:lnTo>
                  <a:pt x="190" y="1357"/>
                </a:lnTo>
                <a:lnTo>
                  <a:pt x="190" y="1356"/>
                </a:lnTo>
                <a:lnTo>
                  <a:pt x="190" y="1355"/>
                </a:lnTo>
                <a:lnTo>
                  <a:pt x="192" y="1355"/>
                </a:lnTo>
                <a:lnTo>
                  <a:pt x="194" y="1356"/>
                </a:lnTo>
                <a:lnTo>
                  <a:pt x="195" y="1355"/>
                </a:lnTo>
                <a:lnTo>
                  <a:pt x="196" y="1355"/>
                </a:lnTo>
                <a:lnTo>
                  <a:pt x="198" y="1356"/>
                </a:lnTo>
                <a:lnTo>
                  <a:pt x="202" y="1355"/>
                </a:lnTo>
                <a:lnTo>
                  <a:pt x="201" y="1356"/>
                </a:lnTo>
                <a:lnTo>
                  <a:pt x="203" y="1356"/>
                </a:lnTo>
                <a:lnTo>
                  <a:pt x="204" y="1357"/>
                </a:lnTo>
                <a:lnTo>
                  <a:pt x="204" y="1358"/>
                </a:lnTo>
                <a:lnTo>
                  <a:pt x="205" y="1358"/>
                </a:lnTo>
                <a:lnTo>
                  <a:pt x="205" y="1359"/>
                </a:lnTo>
                <a:lnTo>
                  <a:pt x="206" y="1361"/>
                </a:lnTo>
                <a:lnTo>
                  <a:pt x="207" y="1362"/>
                </a:lnTo>
                <a:lnTo>
                  <a:pt x="208" y="1361"/>
                </a:lnTo>
                <a:lnTo>
                  <a:pt x="209" y="1361"/>
                </a:lnTo>
                <a:lnTo>
                  <a:pt x="209" y="1362"/>
                </a:lnTo>
                <a:lnTo>
                  <a:pt x="210" y="1363"/>
                </a:lnTo>
                <a:lnTo>
                  <a:pt x="212" y="1365"/>
                </a:lnTo>
                <a:lnTo>
                  <a:pt x="213" y="1366"/>
                </a:lnTo>
                <a:lnTo>
                  <a:pt x="216" y="1368"/>
                </a:lnTo>
                <a:lnTo>
                  <a:pt x="217" y="1368"/>
                </a:lnTo>
                <a:lnTo>
                  <a:pt x="218" y="1369"/>
                </a:lnTo>
                <a:lnTo>
                  <a:pt x="218" y="1370"/>
                </a:lnTo>
                <a:lnTo>
                  <a:pt x="219" y="1370"/>
                </a:lnTo>
                <a:lnTo>
                  <a:pt x="220" y="1371"/>
                </a:lnTo>
                <a:lnTo>
                  <a:pt x="221" y="1371"/>
                </a:lnTo>
                <a:lnTo>
                  <a:pt x="221" y="1372"/>
                </a:lnTo>
                <a:lnTo>
                  <a:pt x="222" y="1373"/>
                </a:lnTo>
                <a:lnTo>
                  <a:pt x="223" y="1373"/>
                </a:lnTo>
                <a:lnTo>
                  <a:pt x="223" y="1372"/>
                </a:lnTo>
                <a:lnTo>
                  <a:pt x="222" y="1371"/>
                </a:lnTo>
                <a:lnTo>
                  <a:pt x="220" y="1369"/>
                </a:lnTo>
                <a:lnTo>
                  <a:pt x="218" y="1369"/>
                </a:lnTo>
                <a:lnTo>
                  <a:pt x="218" y="1368"/>
                </a:lnTo>
                <a:lnTo>
                  <a:pt x="221" y="1367"/>
                </a:lnTo>
                <a:lnTo>
                  <a:pt x="221" y="1366"/>
                </a:lnTo>
                <a:lnTo>
                  <a:pt x="220" y="1366"/>
                </a:lnTo>
                <a:lnTo>
                  <a:pt x="218" y="1366"/>
                </a:lnTo>
                <a:lnTo>
                  <a:pt x="217" y="1366"/>
                </a:lnTo>
                <a:lnTo>
                  <a:pt x="217" y="1367"/>
                </a:lnTo>
                <a:lnTo>
                  <a:pt x="216" y="1367"/>
                </a:lnTo>
                <a:lnTo>
                  <a:pt x="216" y="1366"/>
                </a:lnTo>
                <a:lnTo>
                  <a:pt x="216" y="1365"/>
                </a:lnTo>
                <a:lnTo>
                  <a:pt x="216" y="1364"/>
                </a:lnTo>
                <a:lnTo>
                  <a:pt x="217" y="1364"/>
                </a:lnTo>
                <a:lnTo>
                  <a:pt x="216" y="1363"/>
                </a:lnTo>
                <a:lnTo>
                  <a:pt x="215" y="1363"/>
                </a:lnTo>
                <a:lnTo>
                  <a:pt x="214" y="1363"/>
                </a:lnTo>
                <a:lnTo>
                  <a:pt x="214" y="1362"/>
                </a:lnTo>
                <a:lnTo>
                  <a:pt x="215" y="1362"/>
                </a:lnTo>
                <a:lnTo>
                  <a:pt x="215" y="1361"/>
                </a:lnTo>
                <a:lnTo>
                  <a:pt x="214" y="1361"/>
                </a:lnTo>
                <a:lnTo>
                  <a:pt x="213" y="1362"/>
                </a:lnTo>
                <a:lnTo>
                  <a:pt x="212" y="1361"/>
                </a:lnTo>
                <a:lnTo>
                  <a:pt x="211" y="1361"/>
                </a:lnTo>
                <a:lnTo>
                  <a:pt x="211" y="1360"/>
                </a:lnTo>
                <a:lnTo>
                  <a:pt x="211" y="1359"/>
                </a:lnTo>
                <a:lnTo>
                  <a:pt x="212" y="1359"/>
                </a:lnTo>
                <a:lnTo>
                  <a:pt x="212" y="1358"/>
                </a:lnTo>
                <a:lnTo>
                  <a:pt x="213" y="1358"/>
                </a:lnTo>
                <a:lnTo>
                  <a:pt x="214" y="1358"/>
                </a:lnTo>
                <a:lnTo>
                  <a:pt x="215" y="1358"/>
                </a:lnTo>
                <a:lnTo>
                  <a:pt x="215" y="1359"/>
                </a:lnTo>
                <a:lnTo>
                  <a:pt x="216" y="1359"/>
                </a:lnTo>
                <a:lnTo>
                  <a:pt x="216" y="1360"/>
                </a:lnTo>
                <a:lnTo>
                  <a:pt x="217" y="1360"/>
                </a:lnTo>
                <a:lnTo>
                  <a:pt x="218" y="1360"/>
                </a:lnTo>
                <a:lnTo>
                  <a:pt x="219" y="1360"/>
                </a:lnTo>
                <a:lnTo>
                  <a:pt x="220" y="1360"/>
                </a:lnTo>
                <a:lnTo>
                  <a:pt x="220" y="1361"/>
                </a:lnTo>
                <a:lnTo>
                  <a:pt x="221" y="1362"/>
                </a:lnTo>
                <a:lnTo>
                  <a:pt x="221" y="1363"/>
                </a:lnTo>
                <a:lnTo>
                  <a:pt x="226" y="1367"/>
                </a:lnTo>
                <a:lnTo>
                  <a:pt x="227" y="1369"/>
                </a:lnTo>
                <a:lnTo>
                  <a:pt x="228" y="1369"/>
                </a:lnTo>
                <a:lnTo>
                  <a:pt x="228" y="1370"/>
                </a:lnTo>
                <a:lnTo>
                  <a:pt x="229" y="1371"/>
                </a:lnTo>
                <a:lnTo>
                  <a:pt x="230" y="1371"/>
                </a:lnTo>
                <a:lnTo>
                  <a:pt x="230" y="1372"/>
                </a:lnTo>
                <a:lnTo>
                  <a:pt x="233" y="1373"/>
                </a:lnTo>
                <a:lnTo>
                  <a:pt x="234" y="1375"/>
                </a:lnTo>
                <a:lnTo>
                  <a:pt x="235" y="1376"/>
                </a:lnTo>
                <a:lnTo>
                  <a:pt x="237" y="1377"/>
                </a:lnTo>
                <a:lnTo>
                  <a:pt x="239" y="1377"/>
                </a:lnTo>
                <a:lnTo>
                  <a:pt x="241" y="1378"/>
                </a:lnTo>
                <a:lnTo>
                  <a:pt x="243" y="1379"/>
                </a:lnTo>
                <a:lnTo>
                  <a:pt x="248" y="1379"/>
                </a:lnTo>
                <a:lnTo>
                  <a:pt x="249" y="1379"/>
                </a:lnTo>
                <a:lnTo>
                  <a:pt x="250" y="1380"/>
                </a:lnTo>
                <a:lnTo>
                  <a:pt x="251" y="1380"/>
                </a:lnTo>
                <a:lnTo>
                  <a:pt x="252" y="1380"/>
                </a:lnTo>
                <a:lnTo>
                  <a:pt x="253" y="1380"/>
                </a:lnTo>
                <a:lnTo>
                  <a:pt x="261" y="1381"/>
                </a:lnTo>
                <a:lnTo>
                  <a:pt x="263" y="1381"/>
                </a:lnTo>
                <a:lnTo>
                  <a:pt x="264" y="1382"/>
                </a:lnTo>
                <a:lnTo>
                  <a:pt x="264" y="1384"/>
                </a:lnTo>
                <a:lnTo>
                  <a:pt x="265" y="1385"/>
                </a:lnTo>
                <a:lnTo>
                  <a:pt x="266" y="1387"/>
                </a:lnTo>
                <a:lnTo>
                  <a:pt x="267" y="1388"/>
                </a:lnTo>
                <a:lnTo>
                  <a:pt x="269" y="1389"/>
                </a:lnTo>
                <a:lnTo>
                  <a:pt x="270" y="1389"/>
                </a:lnTo>
                <a:lnTo>
                  <a:pt x="270" y="1390"/>
                </a:lnTo>
                <a:lnTo>
                  <a:pt x="271" y="1390"/>
                </a:lnTo>
                <a:lnTo>
                  <a:pt x="273" y="1392"/>
                </a:lnTo>
                <a:lnTo>
                  <a:pt x="274" y="1393"/>
                </a:lnTo>
                <a:lnTo>
                  <a:pt x="275" y="1393"/>
                </a:lnTo>
                <a:lnTo>
                  <a:pt x="278" y="1394"/>
                </a:lnTo>
                <a:lnTo>
                  <a:pt x="279" y="1397"/>
                </a:lnTo>
                <a:lnTo>
                  <a:pt x="279" y="1399"/>
                </a:lnTo>
                <a:lnTo>
                  <a:pt x="280" y="1400"/>
                </a:lnTo>
                <a:lnTo>
                  <a:pt x="281" y="1400"/>
                </a:lnTo>
                <a:lnTo>
                  <a:pt x="282" y="1399"/>
                </a:lnTo>
                <a:lnTo>
                  <a:pt x="284" y="1399"/>
                </a:lnTo>
                <a:lnTo>
                  <a:pt x="285" y="1398"/>
                </a:lnTo>
                <a:lnTo>
                  <a:pt x="289" y="1399"/>
                </a:lnTo>
                <a:lnTo>
                  <a:pt x="290" y="1399"/>
                </a:lnTo>
                <a:lnTo>
                  <a:pt x="289" y="1398"/>
                </a:lnTo>
                <a:lnTo>
                  <a:pt x="289" y="1397"/>
                </a:lnTo>
                <a:lnTo>
                  <a:pt x="288" y="1397"/>
                </a:lnTo>
                <a:lnTo>
                  <a:pt x="287" y="1396"/>
                </a:lnTo>
                <a:lnTo>
                  <a:pt x="285" y="1395"/>
                </a:lnTo>
                <a:lnTo>
                  <a:pt x="282" y="1395"/>
                </a:lnTo>
                <a:lnTo>
                  <a:pt x="282" y="1394"/>
                </a:lnTo>
                <a:lnTo>
                  <a:pt x="283" y="1394"/>
                </a:lnTo>
                <a:lnTo>
                  <a:pt x="283" y="1392"/>
                </a:lnTo>
                <a:lnTo>
                  <a:pt x="283" y="1391"/>
                </a:lnTo>
                <a:lnTo>
                  <a:pt x="282" y="1391"/>
                </a:lnTo>
                <a:lnTo>
                  <a:pt x="281" y="1392"/>
                </a:lnTo>
                <a:lnTo>
                  <a:pt x="278" y="1391"/>
                </a:lnTo>
                <a:lnTo>
                  <a:pt x="279" y="1390"/>
                </a:lnTo>
                <a:lnTo>
                  <a:pt x="279" y="1389"/>
                </a:lnTo>
                <a:lnTo>
                  <a:pt x="280" y="1388"/>
                </a:lnTo>
                <a:lnTo>
                  <a:pt x="279" y="1388"/>
                </a:lnTo>
                <a:lnTo>
                  <a:pt x="278" y="1388"/>
                </a:lnTo>
                <a:lnTo>
                  <a:pt x="276" y="1387"/>
                </a:lnTo>
                <a:lnTo>
                  <a:pt x="275" y="1387"/>
                </a:lnTo>
                <a:lnTo>
                  <a:pt x="273" y="1386"/>
                </a:lnTo>
                <a:lnTo>
                  <a:pt x="270" y="1386"/>
                </a:lnTo>
                <a:lnTo>
                  <a:pt x="270" y="1385"/>
                </a:lnTo>
                <a:lnTo>
                  <a:pt x="270" y="1384"/>
                </a:lnTo>
                <a:lnTo>
                  <a:pt x="269" y="1381"/>
                </a:lnTo>
                <a:lnTo>
                  <a:pt x="267" y="1380"/>
                </a:lnTo>
                <a:lnTo>
                  <a:pt x="268" y="1379"/>
                </a:lnTo>
                <a:lnTo>
                  <a:pt x="270" y="1379"/>
                </a:lnTo>
                <a:lnTo>
                  <a:pt x="270" y="1378"/>
                </a:lnTo>
                <a:lnTo>
                  <a:pt x="271" y="1378"/>
                </a:lnTo>
                <a:lnTo>
                  <a:pt x="273" y="1378"/>
                </a:lnTo>
                <a:lnTo>
                  <a:pt x="273" y="1377"/>
                </a:lnTo>
                <a:lnTo>
                  <a:pt x="271" y="1377"/>
                </a:lnTo>
                <a:lnTo>
                  <a:pt x="270" y="1377"/>
                </a:lnTo>
                <a:lnTo>
                  <a:pt x="268" y="1378"/>
                </a:lnTo>
                <a:lnTo>
                  <a:pt x="267" y="1378"/>
                </a:lnTo>
                <a:lnTo>
                  <a:pt x="265" y="1378"/>
                </a:lnTo>
                <a:lnTo>
                  <a:pt x="265" y="1377"/>
                </a:lnTo>
                <a:lnTo>
                  <a:pt x="266" y="1377"/>
                </a:lnTo>
                <a:lnTo>
                  <a:pt x="267" y="1376"/>
                </a:lnTo>
                <a:lnTo>
                  <a:pt x="268" y="1375"/>
                </a:lnTo>
                <a:lnTo>
                  <a:pt x="268" y="1374"/>
                </a:lnTo>
                <a:lnTo>
                  <a:pt x="265" y="1375"/>
                </a:lnTo>
                <a:lnTo>
                  <a:pt x="263" y="1375"/>
                </a:lnTo>
                <a:lnTo>
                  <a:pt x="263" y="1374"/>
                </a:lnTo>
                <a:lnTo>
                  <a:pt x="263" y="1373"/>
                </a:lnTo>
                <a:lnTo>
                  <a:pt x="261" y="1373"/>
                </a:lnTo>
                <a:lnTo>
                  <a:pt x="259" y="1371"/>
                </a:lnTo>
                <a:lnTo>
                  <a:pt x="259" y="1370"/>
                </a:lnTo>
                <a:lnTo>
                  <a:pt x="259" y="1369"/>
                </a:lnTo>
                <a:lnTo>
                  <a:pt x="258" y="1369"/>
                </a:lnTo>
                <a:lnTo>
                  <a:pt x="257" y="1368"/>
                </a:lnTo>
                <a:lnTo>
                  <a:pt x="258" y="1367"/>
                </a:lnTo>
                <a:lnTo>
                  <a:pt x="260" y="1367"/>
                </a:lnTo>
                <a:lnTo>
                  <a:pt x="263" y="1368"/>
                </a:lnTo>
                <a:lnTo>
                  <a:pt x="263" y="1369"/>
                </a:lnTo>
                <a:lnTo>
                  <a:pt x="264" y="1369"/>
                </a:lnTo>
                <a:lnTo>
                  <a:pt x="264" y="1370"/>
                </a:lnTo>
                <a:lnTo>
                  <a:pt x="265" y="1370"/>
                </a:lnTo>
                <a:lnTo>
                  <a:pt x="266" y="1371"/>
                </a:lnTo>
                <a:lnTo>
                  <a:pt x="267" y="1371"/>
                </a:lnTo>
                <a:lnTo>
                  <a:pt x="268" y="1371"/>
                </a:lnTo>
                <a:lnTo>
                  <a:pt x="270" y="1372"/>
                </a:lnTo>
                <a:lnTo>
                  <a:pt x="273" y="1372"/>
                </a:lnTo>
                <a:lnTo>
                  <a:pt x="273" y="1371"/>
                </a:lnTo>
                <a:lnTo>
                  <a:pt x="270" y="1370"/>
                </a:lnTo>
                <a:lnTo>
                  <a:pt x="267" y="1369"/>
                </a:lnTo>
                <a:lnTo>
                  <a:pt x="266" y="1369"/>
                </a:lnTo>
                <a:lnTo>
                  <a:pt x="266" y="1368"/>
                </a:lnTo>
                <a:lnTo>
                  <a:pt x="266" y="1367"/>
                </a:lnTo>
                <a:lnTo>
                  <a:pt x="266" y="1366"/>
                </a:lnTo>
                <a:lnTo>
                  <a:pt x="265" y="1365"/>
                </a:lnTo>
                <a:lnTo>
                  <a:pt x="263" y="1365"/>
                </a:lnTo>
                <a:lnTo>
                  <a:pt x="262" y="1364"/>
                </a:lnTo>
                <a:lnTo>
                  <a:pt x="259" y="1364"/>
                </a:lnTo>
                <a:lnTo>
                  <a:pt x="259" y="1363"/>
                </a:lnTo>
                <a:lnTo>
                  <a:pt x="260" y="1363"/>
                </a:lnTo>
                <a:lnTo>
                  <a:pt x="261" y="1362"/>
                </a:lnTo>
                <a:lnTo>
                  <a:pt x="264" y="1362"/>
                </a:lnTo>
                <a:lnTo>
                  <a:pt x="266" y="1362"/>
                </a:lnTo>
                <a:lnTo>
                  <a:pt x="267" y="1362"/>
                </a:lnTo>
                <a:lnTo>
                  <a:pt x="267" y="1363"/>
                </a:lnTo>
                <a:lnTo>
                  <a:pt x="268" y="1363"/>
                </a:lnTo>
                <a:lnTo>
                  <a:pt x="269" y="1363"/>
                </a:lnTo>
                <a:lnTo>
                  <a:pt x="269" y="1362"/>
                </a:lnTo>
                <a:lnTo>
                  <a:pt x="267" y="1362"/>
                </a:lnTo>
                <a:lnTo>
                  <a:pt x="267" y="1361"/>
                </a:lnTo>
                <a:lnTo>
                  <a:pt x="268" y="1361"/>
                </a:lnTo>
                <a:lnTo>
                  <a:pt x="268" y="1360"/>
                </a:lnTo>
                <a:lnTo>
                  <a:pt x="268" y="1359"/>
                </a:lnTo>
                <a:lnTo>
                  <a:pt x="268" y="1358"/>
                </a:lnTo>
                <a:lnTo>
                  <a:pt x="269" y="1357"/>
                </a:lnTo>
                <a:lnTo>
                  <a:pt x="269" y="1356"/>
                </a:lnTo>
                <a:lnTo>
                  <a:pt x="270" y="1356"/>
                </a:lnTo>
                <a:lnTo>
                  <a:pt x="271" y="1355"/>
                </a:lnTo>
                <a:lnTo>
                  <a:pt x="270" y="1355"/>
                </a:lnTo>
                <a:lnTo>
                  <a:pt x="269" y="1354"/>
                </a:lnTo>
                <a:lnTo>
                  <a:pt x="268" y="1354"/>
                </a:lnTo>
                <a:lnTo>
                  <a:pt x="268" y="1353"/>
                </a:lnTo>
                <a:lnTo>
                  <a:pt x="268" y="1351"/>
                </a:lnTo>
                <a:lnTo>
                  <a:pt x="270" y="1350"/>
                </a:lnTo>
                <a:lnTo>
                  <a:pt x="271" y="1350"/>
                </a:lnTo>
                <a:lnTo>
                  <a:pt x="273" y="1349"/>
                </a:lnTo>
                <a:lnTo>
                  <a:pt x="274" y="1349"/>
                </a:lnTo>
                <a:lnTo>
                  <a:pt x="275" y="1349"/>
                </a:lnTo>
                <a:lnTo>
                  <a:pt x="276" y="1348"/>
                </a:lnTo>
                <a:lnTo>
                  <a:pt x="277" y="1349"/>
                </a:lnTo>
                <a:lnTo>
                  <a:pt x="279" y="1349"/>
                </a:lnTo>
                <a:lnTo>
                  <a:pt x="279" y="1348"/>
                </a:lnTo>
                <a:lnTo>
                  <a:pt x="279" y="1347"/>
                </a:lnTo>
                <a:lnTo>
                  <a:pt x="282" y="1346"/>
                </a:lnTo>
                <a:lnTo>
                  <a:pt x="283" y="1346"/>
                </a:lnTo>
                <a:lnTo>
                  <a:pt x="284" y="1346"/>
                </a:lnTo>
                <a:lnTo>
                  <a:pt x="283" y="1347"/>
                </a:lnTo>
                <a:lnTo>
                  <a:pt x="282" y="1347"/>
                </a:lnTo>
                <a:lnTo>
                  <a:pt x="280" y="1348"/>
                </a:lnTo>
                <a:lnTo>
                  <a:pt x="281" y="1348"/>
                </a:lnTo>
                <a:lnTo>
                  <a:pt x="284" y="1347"/>
                </a:lnTo>
                <a:lnTo>
                  <a:pt x="285" y="1347"/>
                </a:lnTo>
                <a:lnTo>
                  <a:pt x="285" y="1346"/>
                </a:lnTo>
                <a:lnTo>
                  <a:pt x="284" y="1345"/>
                </a:lnTo>
                <a:lnTo>
                  <a:pt x="284" y="1344"/>
                </a:lnTo>
                <a:lnTo>
                  <a:pt x="283" y="1345"/>
                </a:lnTo>
                <a:lnTo>
                  <a:pt x="281" y="1345"/>
                </a:lnTo>
                <a:lnTo>
                  <a:pt x="279" y="1346"/>
                </a:lnTo>
                <a:lnTo>
                  <a:pt x="278" y="1347"/>
                </a:lnTo>
                <a:lnTo>
                  <a:pt x="276" y="1347"/>
                </a:lnTo>
                <a:lnTo>
                  <a:pt x="274" y="1348"/>
                </a:lnTo>
                <a:lnTo>
                  <a:pt x="273" y="1348"/>
                </a:lnTo>
                <a:lnTo>
                  <a:pt x="273" y="1349"/>
                </a:lnTo>
                <a:lnTo>
                  <a:pt x="271" y="1349"/>
                </a:lnTo>
                <a:lnTo>
                  <a:pt x="269" y="1349"/>
                </a:lnTo>
                <a:lnTo>
                  <a:pt x="268" y="1350"/>
                </a:lnTo>
                <a:lnTo>
                  <a:pt x="263" y="1349"/>
                </a:lnTo>
                <a:lnTo>
                  <a:pt x="260" y="1349"/>
                </a:lnTo>
                <a:lnTo>
                  <a:pt x="260" y="1348"/>
                </a:lnTo>
                <a:lnTo>
                  <a:pt x="259" y="1348"/>
                </a:lnTo>
                <a:lnTo>
                  <a:pt x="258" y="1347"/>
                </a:lnTo>
                <a:lnTo>
                  <a:pt x="257" y="1346"/>
                </a:lnTo>
                <a:lnTo>
                  <a:pt x="257" y="1347"/>
                </a:lnTo>
                <a:lnTo>
                  <a:pt x="256" y="1347"/>
                </a:lnTo>
                <a:lnTo>
                  <a:pt x="255" y="1347"/>
                </a:lnTo>
                <a:lnTo>
                  <a:pt x="254" y="1348"/>
                </a:lnTo>
                <a:lnTo>
                  <a:pt x="255" y="1349"/>
                </a:lnTo>
                <a:lnTo>
                  <a:pt x="255" y="1350"/>
                </a:lnTo>
                <a:lnTo>
                  <a:pt x="257" y="1350"/>
                </a:lnTo>
                <a:lnTo>
                  <a:pt x="257" y="1351"/>
                </a:lnTo>
                <a:lnTo>
                  <a:pt x="259" y="1354"/>
                </a:lnTo>
                <a:lnTo>
                  <a:pt x="261" y="1355"/>
                </a:lnTo>
                <a:lnTo>
                  <a:pt x="262" y="1356"/>
                </a:lnTo>
                <a:lnTo>
                  <a:pt x="262" y="1355"/>
                </a:lnTo>
                <a:lnTo>
                  <a:pt x="262" y="1354"/>
                </a:lnTo>
                <a:lnTo>
                  <a:pt x="263" y="1354"/>
                </a:lnTo>
                <a:lnTo>
                  <a:pt x="264" y="1355"/>
                </a:lnTo>
                <a:lnTo>
                  <a:pt x="265" y="1357"/>
                </a:lnTo>
                <a:lnTo>
                  <a:pt x="266" y="1359"/>
                </a:lnTo>
                <a:lnTo>
                  <a:pt x="266" y="1360"/>
                </a:lnTo>
                <a:lnTo>
                  <a:pt x="265" y="1362"/>
                </a:lnTo>
                <a:lnTo>
                  <a:pt x="264" y="1362"/>
                </a:lnTo>
                <a:lnTo>
                  <a:pt x="264" y="1361"/>
                </a:lnTo>
                <a:lnTo>
                  <a:pt x="262" y="1361"/>
                </a:lnTo>
                <a:lnTo>
                  <a:pt x="260" y="1361"/>
                </a:lnTo>
                <a:lnTo>
                  <a:pt x="259" y="1361"/>
                </a:lnTo>
                <a:lnTo>
                  <a:pt x="258" y="1361"/>
                </a:lnTo>
                <a:lnTo>
                  <a:pt x="257" y="1361"/>
                </a:lnTo>
                <a:lnTo>
                  <a:pt x="255" y="1361"/>
                </a:lnTo>
                <a:lnTo>
                  <a:pt x="254" y="1360"/>
                </a:lnTo>
                <a:lnTo>
                  <a:pt x="253" y="1360"/>
                </a:lnTo>
                <a:lnTo>
                  <a:pt x="253" y="1361"/>
                </a:lnTo>
                <a:lnTo>
                  <a:pt x="252" y="1361"/>
                </a:lnTo>
                <a:lnTo>
                  <a:pt x="251" y="1360"/>
                </a:lnTo>
                <a:lnTo>
                  <a:pt x="250" y="1360"/>
                </a:lnTo>
                <a:lnTo>
                  <a:pt x="250" y="1361"/>
                </a:lnTo>
                <a:lnTo>
                  <a:pt x="246" y="1362"/>
                </a:lnTo>
                <a:lnTo>
                  <a:pt x="245" y="1362"/>
                </a:lnTo>
                <a:lnTo>
                  <a:pt x="244" y="1362"/>
                </a:lnTo>
                <a:lnTo>
                  <a:pt x="243" y="1361"/>
                </a:lnTo>
                <a:lnTo>
                  <a:pt x="241" y="1361"/>
                </a:lnTo>
                <a:lnTo>
                  <a:pt x="240" y="1361"/>
                </a:lnTo>
                <a:lnTo>
                  <a:pt x="239" y="1360"/>
                </a:lnTo>
                <a:lnTo>
                  <a:pt x="238" y="1360"/>
                </a:lnTo>
                <a:lnTo>
                  <a:pt x="237" y="1360"/>
                </a:lnTo>
                <a:lnTo>
                  <a:pt x="235" y="1361"/>
                </a:lnTo>
                <a:lnTo>
                  <a:pt x="235" y="1362"/>
                </a:lnTo>
                <a:lnTo>
                  <a:pt x="232" y="1362"/>
                </a:lnTo>
                <a:lnTo>
                  <a:pt x="231" y="1362"/>
                </a:lnTo>
                <a:lnTo>
                  <a:pt x="229" y="1361"/>
                </a:lnTo>
                <a:lnTo>
                  <a:pt x="229" y="1362"/>
                </a:lnTo>
                <a:lnTo>
                  <a:pt x="228" y="1362"/>
                </a:lnTo>
                <a:lnTo>
                  <a:pt x="226" y="1362"/>
                </a:lnTo>
                <a:lnTo>
                  <a:pt x="224" y="1363"/>
                </a:lnTo>
                <a:lnTo>
                  <a:pt x="223" y="1363"/>
                </a:lnTo>
                <a:lnTo>
                  <a:pt x="222" y="1362"/>
                </a:lnTo>
                <a:lnTo>
                  <a:pt x="223" y="1361"/>
                </a:lnTo>
                <a:lnTo>
                  <a:pt x="222" y="1360"/>
                </a:lnTo>
                <a:lnTo>
                  <a:pt x="223" y="1359"/>
                </a:lnTo>
                <a:lnTo>
                  <a:pt x="223" y="1358"/>
                </a:lnTo>
                <a:lnTo>
                  <a:pt x="224" y="1358"/>
                </a:lnTo>
                <a:lnTo>
                  <a:pt x="224" y="1357"/>
                </a:lnTo>
                <a:lnTo>
                  <a:pt x="225" y="1358"/>
                </a:lnTo>
                <a:lnTo>
                  <a:pt x="226" y="1357"/>
                </a:lnTo>
                <a:lnTo>
                  <a:pt x="225" y="1357"/>
                </a:lnTo>
                <a:lnTo>
                  <a:pt x="224" y="1356"/>
                </a:lnTo>
                <a:lnTo>
                  <a:pt x="222" y="1355"/>
                </a:lnTo>
                <a:lnTo>
                  <a:pt x="221" y="1354"/>
                </a:lnTo>
                <a:lnTo>
                  <a:pt x="222" y="1353"/>
                </a:lnTo>
                <a:lnTo>
                  <a:pt x="224" y="1350"/>
                </a:lnTo>
                <a:lnTo>
                  <a:pt x="223" y="1350"/>
                </a:lnTo>
                <a:lnTo>
                  <a:pt x="221" y="1350"/>
                </a:lnTo>
                <a:lnTo>
                  <a:pt x="221" y="1351"/>
                </a:lnTo>
                <a:lnTo>
                  <a:pt x="219" y="1353"/>
                </a:lnTo>
                <a:lnTo>
                  <a:pt x="218" y="1351"/>
                </a:lnTo>
                <a:lnTo>
                  <a:pt x="217" y="1351"/>
                </a:lnTo>
                <a:lnTo>
                  <a:pt x="215" y="1350"/>
                </a:lnTo>
                <a:lnTo>
                  <a:pt x="214" y="1350"/>
                </a:lnTo>
                <a:lnTo>
                  <a:pt x="214" y="1351"/>
                </a:lnTo>
                <a:lnTo>
                  <a:pt x="215" y="1351"/>
                </a:lnTo>
                <a:lnTo>
                  <a:pt x="215" y="1353"/>
                </a:lnTo>
                <a:lnTo>
                  <a:pt x="217" y="1353"/>
                </a:lnTo>
                <a:lnTo>
                  <a:pt x="218" y="1354"/>
                </a:lnTo>
                <a:lnTo>
                  <a:pt x="218" y="1355"/>
                </a:lnTo>
                <a:lnTo>
                  <a:pt x="219" y="1355"/>
                </a:lnTo>
                <a:lnTo>
                  <a:pt x="218" y="1356"/>
                </a:lnTo>
                <a:lnTo>
                  <a:pt x="215" y="1356"/>
                </a:lnTo>
                <a:lnTo>
                  <a:pt x="214" y="1356"/>
                </a:lnTo>
                <a:lnTo>
                  <a:pt x="213" y="1356"/>
                </a:lnTo>
                <a:lnTo>
                  <a:pt x="213" y="1355"/>
                </a:lnTo>
                <a:lnTo>
                  <a:pt x="212" y="1355"/>
                </a:lnTo>
                <a:lnTo>
                  <a:pt x="212" y="1354"/>
                </a:lnTo>
                <a:lnTo>
                  <a:pt x="211" y="1354"/>
                </a:lnTo>
                <a:lnTo>
                  <a:pt x="210" y="1354"/>
                </a:lnTo>
                <a:lnTo>
                  <a:pt x="210" y="1355"/>
                </a:lnTo>
                <a:lnTo>
                  <a:pt x="208" y="1355"/>
                </a:lnTo>
                <a:lnTo>
                  <a:pt x="210" y="1353"/>
                </a:lnTo>
                <a:lnTo>
                  <a:pt x="211" y="1353"/>
                </a:lnTo>
                <a:lnTo>
                  <a:pt x="212" y="1353"/>
                </a:lnTo>
                <a:lnTo>
                  <a:pt x="212" y="1351"/>
                </a:lnTo>
                <a:lnTo>
                  <a:pt x="210" y="1351"/>
                </a:lnTo>
                <a:lnTo>
                  <a:pt x="210" y="1350"/>
                </a:lnTo>
                <a:lnTo>
                  <a:pt x="210" y="1349"/>
                </a:lnTo>
                <a:lnTo>
                  <a:pt x="210" y="1348"/>
                </a:lnTo>
                <a:lnTo>
                  <a:pt x="213" y="1348"/>
                </a:lnTo>
                <a:lnTo>
                  <a:pt x="215" y="1347"/>
                </a:lnTo>
                <a:lnTo>
                  <a:pt x="216" y="1347"/>
                </a:lnTo>
                <a:lnTo>
                  <a:pt x="216" y="1348"/>
                </a:lnTo>
                <a:lnTo>
                  <a:pt x="217" y="1348"/>
                </a:lnTo>
                <a:lnTo>
                  <a:pt x="218" y="1347"/>
                </a:lnTo>
                <a:lnTo>
                  <a:pt x="219" y="1347"/>
                </a:lnTo>
                <a:lnTo>
                  <a:pt x="219" y="1348"/>
                </a:lnTo>
                <a:lnTo>
                  <a:pt x="218" y="1348"/>
                </a:lnTo>
                <a:lnTo>
                  <a:pt x="219" y="1349"/>
                </a:lnTo>
                <a:lnTo>
                  <a:pt x="220" y="1348"/>
                </a:lnTo>
                <a:lnTo>
                  <a:pt x="220" y="1347"/>
                </a:lnTo>
                <a:lnTo>
                  <a:pt x="222" y="1346"/>
                </a:lnTo>
                <a:lnTo>
                  <a:pt x="222" y="1345"/>
                </a:lnTo>
                <a:lnTo>
                  <a:pt x="220" y="1345"/>
                </a:lnTo>
                <a:lnTo>
                  <a:pt x="219" y="1346"/>
                </a:lnTo>
                <a:lnTo>
                  <a:pt x="216" y="1345"/>
                </a:lnTo>
                <a:lnTo>
                  <a:pt x="214" y="1346"/>
                </a:lnTo>
                <a:lnTo>
                  <a:pt x="213" y="1347"/>
                </a:lnTo>
                <a:lnTo>
                  <a:pt x="211" y="1346"/>
                </a:lnTo>
                <a:lnTo>
                  <a:pt x="210" y="1347"/>
                </a:lnTo>
                <a:lnTo>
                  <a:pt x="209" y="1347"/>
                </a:lnTo>
                <a:lnTo>
                  <a:pt x="207" y="1347"/>
                </a:lnTo>
                <a:lnTo>
                  <a:pt x="206" y="1347"/>
                </a:lnTo>
                <a:lnTo>
                  <a:pt x="205" y="1347"/>
                </a:lnTo>
                <a:lnTo>
                  <a:pt x="204" y="1347"/>
                </a:lnTo>
                <a:lnTo>
                  <a:pt x="203" y="1346"/>
                </a:lnTo>
                <a:lnTo>
                  <a:pt x="202" y="1345"/>
                </a:lnTo>
                <a:lnTo>
                  <a:pt x="202" y="1344"/>
                </a:lnTo>
                <a:lnTo>
                  <a:pt x="199" y="1345"/>
                </a:lnTo>
                <a:lnTo>
                  <a:pt x="197" y="1346"/>
                </a:lnTo>
                <a:lnTo>
                  <a:pt x="196" y="1345"/>
                </a:lnTo>
                <a:lnTo>
                  <a:pt x="195" y="1345"/>
                </a:lnTo>
                <a:lnTo>
                  <a:pt x="194" y="1345"/>
                </a:lnTo>
                <a:lnTo>
                  <a:pt x="194" y="1343"/>
                </a:lnTo>
                <a:lnTo>
                  <a:pt x="194" y="1342"/>
                </a:lnTo>
                <a:lnTo>
                  <a:pt x="193" y="1343"/>
                </a:lnTo>
                <a:lnTo>
                  <a:pt x="192" y="1342"/>
                </a:lnTo>
                <a:lnTo>
                  <a:pt x="193" y="1342"/>
                </a:lnTo>
                <a:lnTo>
                  <a:pt x="194" y="1342"/>
                </a:lnTo>
                <a:lnTo>
                  <a:pt x="194" y="1341"/>
                </a:lnTo>
                <a:lnTo>
                  <a:pt x="194" y="1342"/>
                </a:lnTo>
                <a:lnTo>
                  <a:pt x="195" y="1342"/>
                </a:lnTo>
                <a:lnTo>
                  <a:pt x="195" y="1341"/>
                </a:lnTo>
                <a:lnTo>
                  <a:pt x="196" y="1341"/>
                </a:lnTo>
                <a:lnTo>
                  <a:pt x="197" y="1340"/>
                </a:lnTo>
                <a:lnTo>
                  <a:pt x="202" y="1340"/>
                </a:lnTo>
                <a:lnTo>
                  <a:pt x="203" y="1342"/>
                </a:lnTo>
                <a:lnTo>
                  <a:pt x="204" y="1343"/>
                </a:lnTo>
                <a:lnTo>
                  <a:pt x="204" y="1344"/>
                </a:lnTo>
                <a:lnTo>
                  <a:pt x="205" y="1345"/>
                </a:lnTo>
                <a:lnTo>
                  <a:pt x="206" y="1345"/>
                </a:lnTo>
                <a:lnTo>
                  <a:pt x="206" y="1344"/>
                </a:lnTo>
                <a:lnTo>
                  <a:pt x="205" y="1343"/>
                </a:lnTo>
                <a:lnTo>
                  <a:pt x="205" y="1342"/>
                </a:lnTo>
                <a:lnTo>
                  <a:pt x="206" y="1343"/>
                </a:lnTo>
                <a:lnTo>
                  <a:pt x="207" y="1343"/>
                </a:lnTo>
                <a:lnTo>
                  <a:pt x="208" y="1342"/>
                </a:lnTo>
                <a:lnTo>
                  <a:pt x="210" y="1343"/>
                </a:lnTo>
                <a:lnTo>
                  <a:pt x="210" y="1342"/>
                </a:lnTo>
                <a:lnTo>
                  <a:pt x="211" y="1342"/>
                </a:lnTo>
                <a:lnTo>
                  <a:pt x="212" y="1342"/>
                </a:lnTo>
                <a:lnTo>
                  <a:pt x="214" y="1341"/>
                </a:lnTo>
                <a:lnTo>
                  <a:pt x="216" y="1341"/>
                </a:lnTo>
                <a:lnTo>
                  <a:pt x="217" y="1341"/>
                </a:lnTo>
                <a:lnTo>
                  <a:pt x="218" y="1342"/>
                </a:lnTo>
                <a:lnTo>
                  <a:pt x="218" y="1343"/>
                </a:lnTo>
                <a:lnTo>
                  <a:pt x="219" y="1344"/>
                </a:lnTo>
                <a:lnTo>
                  <a:pt x="219" y="1343"/>
                </a:lnTo>
                <a:lnTo>
                  <a:pt x="219" y="1342"/>
                </a:lnTo>
                <a:lnTo>
                  <a:pt x="219" y="1341"/>
                </a:lnTo>
                <a:lnTo>
                  <a:pt x="219" y="1340"/>
                </a:lnTo>
                <a:lnTo>
                  <a:pt x="217" y="1340"/>
                </a:lnTo>
                <a:lnTo>
                  <a:pt x="216" y="1339"/>
                </a:lnTo>
                <a:lnTo>
                  <a:pt x="216" y="1338"/>
                </a:lnTo>
                <a:lnTo>
                  <a:pt x="217" y="1338"/>
                </a:lnTo>
                <a:lnTo>
                  <a:pt x="217" y="1337"/>
                </a:lnTo>
                <a:lnTo>
                  <a:pt x="219" y="1337"/>
                </a:lnTo>
                <a:lnTo>
                  <a:pt x="220" y="1338"/>
                </a:lnTo>
                <a:lnTo>
                  <a:pt x="222" y="1338"/>
                </a:lnTo>
                <a:lnTo>
                  <a:pt x="222" y="1337"/>
                </a:lnTo>
                <a:lnTo>
                  <a:pt x="224" y="1337"/>
                </a:lnTo>
                <a:lnTo>
                  <a:pt x="225" y="1337"/>
                </a:lnTo>
                <a:lnTo>
                  <a:pt x="226" y="1337"/>
                </a:lnTo>
                <a:lnTo>
                  <a:pt x="227" y="1336"/>
                </a:lnTo>
                <a:lnTo>
                  <a:pt x="228" y="1336"/>
                </a:lnTo>
                <a:lnTo>
                  <a:pt x="229" y="1335"/>
                </a:lnTo>
                <a:lnTo>
                  <a:pt x="228" y="1334"/>
                </a:lnTo>
                <a:lnTo>
                  <a:pt x="228" y="1333"/>
                </a:lnTo>
                <a:lnTo>
                  <a:pt x="230" y="1333"/>
                </a:lnTo>
                <a:lnTo>
                  <a:pt x="231" y="1333"/>
                </a:lnTo>
                <a:lnTo>
                  <a:pt x="232" y="1332"/>
                </a:lnTo>
                <a:lnTo>
                  <a:pt x="231" y="1332"/>
                </a:lnTo>
                <a:lnTo>
                  <a:pt x="228" y="1332"/>
                </a:lnTo>
                <a:lnTo>
                  <a:pt x="226" y="1333"/>
                </a:lnTo>
                <a:lnTo>
                  <a:pt x="225" y="1332"/>
                </a:lnTo>
                <a:lnTo>
                  <a:pt x="224" y="1331"/>
                </a:lnTo>
                <a:lnTo>
                  <a:pt x="224" y="1330"/>
                </a:lnTo>
                <a:lnTo>
                  <a:pt x="225" y="1330"/>
                </a:lnTo>
                <a:lnTo>
                  <a:pt x="226" y="1330"/>
                </a:lnTo>
                <a:lnTo>
                  <a:pt x="229" y="1329"/>
                </a:lnTo>
                <a:lnTo>
                  <a:pt x="232" y="1329"/>
                </a:lnTo>
                <a:lnTo>
                  <a:pt x="233" y="1329"/>
                </a:lnTo>
                <a:lnTo>
                  <a:pt x="234" y="1329"/>
                </a:lnTo>
                <a:lnTo>
                  <a:pt x="235" y="1330"/>
                </a:lnTo>
                <a:lnTo>
                  <a:pt x="238" y="1330"/>
                </a:lnTo>
                <a:lnTo>
                  <a:pt x="238" y="1329"/>
                </a:lnTo>
                <a:lnTo>
                  <a:pt x="239" y="1330"/>
                </a:lnTo>
                <a:lnTo>
                  <a:pt x="240" y="1330"/>
                </a:lnTo>
                <a:lnTo>
                  <a:pt x="240" y="1331"/>
                </a:lnTo>
                <a:lnTo>
                  <a:pt x="240" y="1332"/>
                </a:lnTo>
                <a:lnTo>
                  <a:pt x="241" y="1332"/>
                </a:lnTo>
                <a:lnTo>
                  <a:pt x="241" y="1331"/>
                </a:lnTo>
                <a:lnTo>
                  <a:pt x="242" y="1331"/>
                </a:lnTo>
                <a:lnTo>
                  <a:pt x="247" y="1330"/>
                </a:lnTo>
                <a:lnTo>
                  <a:pt x="250" y="1330"/>
                </a:lnTo>
                <a:lnTo>
                  <a:pt x="251" y="1331"/>
                </a:lnTo>
                <a:lnTo>
                  <a:pt x="251" y="1332"/>
                </a:lnTo>
                <a:lnTo>
                  <a:pt x="250" y="1332"/>
                </a:lnTo>
                <a:lnTo>
                  <a:pt x="247" y="1332"/>
                </a:lnTo>
                <a:lnTo>
                  <a:pt x="246" y="1332"/>
                </a:lnTo>
                <a:lnTo>
                  <a:pt x="247" y="1333"/>
                </a:lnTo>
                <a:lnTo>
                  <a:pt x="247" y="1334"/>
                </a:lnTo>
                <a:lnTo>
                  <a:pt x="246" y="1334"/>
                </a:lnTo>
                <a:lnTo>
                  <a:pt x="246" y="1335"/>
                </a:lnTo>
                <a:lnTo>
                  <a:pt x="247" y="1335"/>
                </a:lnTo>
                <a:lnTo>
                  <a:pt x="248" y="1336"/>
                </a:lnTo>
                <a:lnTo>
                  <a:pt x="249" y="1336"/>
                </a:lnTo>
                <a:lnTo>
                  <a:pt x="248" y="1337"/>
                </a:lnTo>
                <a:lnTo>
                  <a:pt x="249" y="1337"/>
                </a:lnTo>
                <a:lnTo>
                  <a:pt x="250" y="1337"/>
                </a:lnTo>
                <a:lnTo>
                  <a:pt x="251" y="1337"/>
                </a:lnTo>
                <a:lnTo>
                  <a:pt x="252" y="1336"/>
                </a:lnTo>
                <a:lnTo>
                  <a:pt x="253" y="1335"/>
                </a:lnTo>
                <a:lnTo>
                  <a:pt x="254" y="1336"/>
                </a:lnTo>
                <a:lnTo>
                  <a:pt x="255" y="1336"/>
                </a:lnTo>
                <a:lnTo>
                  <a:pt x="256" y="1337"/>
                </a:lnTo>
                <a:lnTo>
                  <a:pt x="255" y="1337"/>
                </a:lnTo>
                <a:lnTo>
                  <a:pt x="256" y="1338"/>
                </a:lnTo>
                <a:lnTo>
                  <a:pt x="257" y="1338"/>
                </a:lnTo>
                <a:lnTo>
                  <a:pt x="258" y="1338"/>
                </a:lnTo>
                <a:lnTo>
                  <a:pt x="259" y="1338"/>
                </a:lnTo>
                <a:lnTo>
                  <a:pt x="260" y="1338"/>
                </a:lnTo>
                <a:lnTo>
                  <a:pt x="261" y="1337"/>
                </a:lnTo>
                <a:lnTo>
                  <a:pt x="262" y="1337"/>
                </a:lnTo>
                <a:lnTo>
                  <a:pt x="265" y="1337"/>
                </a:lnTo>
                <a:lnTo>
                  <a:pt x="266" y="1337"/>
                </a:lnTo>
                <a:lnTo>
                  <a:pt x="266" y="1336"/>
                </a:lnTo>
                <a:lnTo>
                  <a:pt x="267" y="1336"/>
                </a:lnTo>
                <a:lnTo>
                  <a:pt x="266" y="1336"/>
                </a:lnTo>
                <a:lnTo>
                  <a:pt x="265" y="1336"/>
                </a:lnTo>
                <a:lnTo>
                  <a:pt x="265" y="1335"/>
                </a:lnTo>
                <a:lnTo>
                  <a:pt x="266" y="1335"/>
                </a:lnTo>
                <a:lnTo>
                  <a:pt x="267" y="1335"/>
                </a:lnTo>
                <a:lnTo>
                  <a:pt x="268" y="1335"/>
                </a:lnTo>
                <a:lnTo>
                  <a:pt x="267" y="1336"/>
                </a:lnTo>
                <a:lnTo>
                  <a:pt x="268" y="1336"/>
                </a:lnTo>
                <a:lnTo>
                  <a:pt x="270" y="1336"/>
                </a:lnTo>
                <a:lnTo>
                  <a:pt x="271" y="1336"/>
                </a:lnTo>
                <a:lnTo>
                  <a:pt x="273" y="1337"/>
                </a:lnTo>
                <a:lnTo>
                  <a:pt x="273" y="1338"/>
                </a:lnTo>
                <a:lnTo>
                  <a:pt x="274" y="1338"/>
                </a:lnTo>
                <a:lnTo>
                  <a:pt x="274" y="1337"/>
                </a:lnTo>
                <a:lnTo>
                  <a:pt x="276" y="1337"/>
                </a:lnTo>
                <a:lnTo>
                  <a:pt x="277" y="1337"/>
                </a:lnTo>
                <a:lnTo>
                  <a:pt x="278" y="1337"/>
                </a:lnTo>
                <a:lnTo>
                  <a:pt x="278" y="1336"/>
                </a:lnTo>
                <a:lnTo>
                  <a:pt x="278" y="1335"/>
                </a:lnTo>
                <a:lnTo>
                  <a:pt x="277" y="1334"/>
                </a:lnTo>
                <a:lnTo>
                  <a:pt x="278" y="1333"/>
                </a:lnTo>
                <a:lnTo>
                  <a:pt x="280" y="1331"/>
                </a:lnTo>
                <a:lnTo>
                  <a:pt x="279" y="1331"/>
                </a:lnTo>
                <a:lnTo>
                  <a:pt x="280" y="1330"/>
                </a:lnTo>
                <a:lnTo>
                  <a:pt x="279" y="1329"/>
                </a:lnTo>
                <a:lnTo>
                  <a:pt x="279" y="1328"/>
                </a:lnTo>
                <a:lnTo>
                  <a:pt x="279" y="1327"/>
                </a:lnTo>
                <a:lnTo>
                  <a:pt x="278" y="1326"/>
                </a:lnTo>
                <a:lnTo>
                  <a:pt x="279" y="1326"/>
                </a:lnTo>
                <a:lnTo>
                  <a:pt x="280" y="1326"/>
                </a:lnTo>
                <a:lnTo>
                  <a:pt x="280" y="1328"/>
                </a:lnTo>
                <a:lnTo>
                  <a:pt x="281" y="1328"/>
                </a:lnTo>
                <a:lnTo>
                  <a:pt x="281" y="1329"/>
                </a:lnTo>
                <a:lnTo>
                  <a:pt x="281" y="1330"/>
                </a:lnTo>
                <a:lnTo>
                  <a:pt x="282" y="1331"/>
                </a:lnTo>
                <a:lnTo>
                  <a:pt x="282" y="1332"/>
                </a:lnTo>
                <a:lnTo>
                  <a:pt x="283" y="1333"/>
                </a:lnTo>
                <a:lnTo>
                  <a:pt x="283" y="1334"/>
                </a:lnTo>
                <a:lnTo>
                  <a:pt x="284" y="1334"/>
                </a:lnTo>
                <a:lnTo>
                  <a:pt x="284" y="1333"/>
                </a:lnTo>
                <a:lnTo>
                  <a:pt x="284" y="1331"/>
                </a:lnTo>
                <a:lnTo>
                  <a:pt x="284" y="1330"/>
                </a:lnTo>
                <a:lnTo>
                  <a:pt x="286" y="1330"/>
                </a:lnTo>
                <a:lnTo>
                  <a:pt x="285" y="1329"/>
                </a:lnTo>
                <a:lnTo>
                  <a:pt x="283" y="1330"/>
                </a:lnTo>
                <a:lnTo>
                  <a:pt x="283" y="1329"/>
                </a:lnTo>
                <a:lnTo>
                  <a:pt x="283" y="1327"/>
                </a:lnTo>
                <a:lnTo>
                  <a:pt x="282" y="1326"/>
                </a:lnTo>
                <a:lnTo>
                  <a:pt x="282" y="1325"/>
                </a:lnTo>
                <a:lnTo>
                  <a:pt x="281" y="1324"/>
                </a:lnTo>
                <a:lnTo>
                  <a:pt x="283" y="1323"/>
                </a:lnTo>
                <a:lnTo>
                  <a:pt x="284" y="1323"/>
                </a:lnTo>
                <a:lnTo>
                  <a:pt x="285" y="1322"/>
                </a:lnTo>
                <a:lnTo>
                  <a:pt x="287" y="1320"/>
                </a:lnTo>
                <a:lnTo>
                  <a:pt x="287" y="1319"/>
                </a:lnTo>
                <a:lnTo>
                  <a:pt x="288" y="1320"/>
                </a:lnTo>
                <a:lnTo>
                  <a:pt x="289" y="1318"/>
                </a:lnTo>
                <a:lnTo>
                  <a:pt x="291" y="1317"/>
                </a:lnTo>
                <a:lnTo>
                  <a:pt x="293" y="1317"/>
                </a:lnTo>
                <a:lnTo>
                  <a:pt x="294" y="1316"/>
                </a:lnTo>
                <a:lnTo>
                  <a:pt x="293" y="1316"/>
                </a:lnTo>
                <a:lnTo>
                  <a:pt x="291" y="1315"/>
                </a:lnTo>
                <a:lnTo>
                  <a:pt x="289" y="1315"/>
                </a:lnTo>
                <a:lnTo>
                  <a:pt x="288" y="1316"/>
                </a:lnTo>
                <a:lnTo>
                  <a:pt x="287" y="1317"/>
                </a:lnTo>
                <a:lnTo>
                  <a:pt x="285" y="1317"/>
                </a:lnTo>
                <a:lnTo>
                  <a:pt x="284" y="1319"/>
                </a:lnTo>
                <a:lnTo>
                  <a:pt x="283" y="1319"/>
                </a:lnTo>
                <a:lnTo>
                  <a:pt x="282" y="1319"/>
                </a:lnTo>
                <a:lnTo>
                  <a:pt x="281" y="1322"/>
                </a:lnTo>
                <a:lnTo>
                  <a:pt x="280" y="1322"/>
                </a:lnTo>
                <a:lnTo>
                  <a:pt x="279" y="1322"/>
                </a:lnTo>
                <a:lnTo>
                  <a:pt x="278" y="1322"/>
                </a:lnTo>
                <a:lnTo>
                  <a:pt x="277" y="1322"/>
                </a:lnTo>
                <a:lnTo>
                  <a:pt x="276" y="1322"/>
                </a:lnTo>
                <a:lnTo>
                  <a:pt x="275" y="1322"/>
                </a:lnTo>
                <a:lnTo>
                  <a:pt x="275" y="1320"/>
                </a:lnTo>
                <a:lnTo>
                  <a:pt x="273" y="1320"/>
                </a:lnTo>
                <a:lnTo>
                  <a:pt x="271" y="1319"/>
                </a:lnTo>
                <a:lnTo>
                  <a:pt x="273" y="1318"/>
                </a:lnTo>
                <a:lnTo>
                  <a:pt x="276" y="1317"/>
                </a:lnTo>
                <a:lnTo>
                  <a:pt x="277" y="1316"/>
                </a:lnTo>
                <a:lnTo>
                  <a:pt x="276" y="1315"/>
                </a:lnTo>
                <a:lnTo>
                  <a:pt x="277" y="1313"/>
                </a:lnTo>
                <a:lnTo>
                  <a:pt x="277" y="1312"/>
                </a:lnTo>
                <a:lnTo>
                  <a:pt x="277" y="1311"/>
                </a:lnTo>
                <a:lnTo>
                  <a:pt x="278" y="1310"/>
                </a:lnTo>
                <a:lnTo>
                  <a:pt x="281" y="1310"/>
                </a:lnTo>
                <a:lnTo>
                  <a:pt x="285" y="1306"/>
                </a:lnTo>
                <a:lnTo>
                  <a:pt x="285" y="1305"/>
                </a:lnTo>
                <a:lnTo>
                  <a:pt x="285" y="1304"/>
                </a:lnTo>
                <a:lnTo>
                  <a:pt x="284" y="1305"/>
                </a:lnTo>
                <a:lnTo>
                  <a:pt x="284" y="1306"/>
                </a:lnTo>
                <a:lnTo>
                  <a:pt x="283" y="1306"/>
                </a:lnTo>
                <a:lnTo>
                  <a:pt x="281" y="1308"/>
                </a:lnTo>
                <a:lnTo>
                  <a:pt x="278" y="1308"/>
                </a:lnTo>
                <a:lnTo>
                  <a:pt x="278" y="1307"/>
                </a:lnTo>
                <a:lnTo>
                  <a:pt x="279" y="1305"/>
                </a:lnTo>
                <a:lnTo>
                  <a:pt x="281" y="1303"/>
                </a:lnTo>
                <a:lnTo>
                  <a:pt x="281" y="1302"/>
                </a:lnTo>
                <a:lnTo>
                  <a:pt x="283" y="1300"/>
                </a:lnTo>
                <a:lnTo>
                  <a:pt x="283" y="1299"/>
                </a:lnTo>
                <a:lnTo>
                  <a:pt x="282" y="1298"/>
                </a:lnTo>
                <a:lnTo>
                  <a:pt x="283" y="1295"/>
                </a:lnTo>
                <a:lnTo>
                  <a:pt x="284" y="1295"/>
                </a:lnTo>
                <a:lnTo>
                  <a:pt x="284" y="1294"/>
                </a:lnTo>
                <a:lnTo>
                  <a:pt x="284" y="1292"/>
                </a:lnTo>
                <a:lnTo>
                  <a:pt x="284" y="1291"/>
                </a:lnTo>
                <a:lnTo>
                  <a:pt x="285" y="1290"/>
                </a:lnTo>
                <a:lnTo>
                  <a:pt x="285" y="1287"/>
                </a:lnTo>
                <a:lnTo>
                  <a:pt x="285" y="1286"/>
                </a:lnTo>
                <a:lnTo>
                  <a:pt x="286" y="1286"/>
                </a:lnTo>
                <a:lnTo>
                  <a:pt x="287" y="1286"/>
                </a:lnTo>
                <a:lnTo>
                  <a:pt x="288" y="1287"/>
                </a:lnTo>
                <a:lnTo>
                  <a:pt x="289" y="1287"/>
                </a:lnTo>
                <a:lnTo>
                  <a:pt x="291" y="1288"/>
                </a:lnTo>
                <a:lnTo>
                  <a:pt x="292" y="1288"/>
                </a:lnTo>
                <a:lnTo>
                  <a:pt x="294" y="1288"/>
                </a:lnTo>
                <a:lnTo>
                  <a:pt x="295" y="1288"/>
                </a:lnTo>
                <a:lnTo>
                  <a:pt x="296" y="1288"/>
                </a:lnTo>
                <a:lnTo>
                  <a:pt x="296" y="1290"/>
                </a:lnTo>
                <a:lnTo>
                  <a:pt x="295" y="1290"/>
                </a:lnTo>
                <a:lnTo>
                  <a:pt x="296" y="1291"/>
                </a:lnTo>
                <a:lnTo>
                  <a:pt x="296" y="1292"/>
                </a:lnTo>
                <a:lnTo>
                  <a:pt x="295" y="1292"/>
                </a:lnTo>
                <a:lnTo>
                  <a:pt x="290" y="1293"/>
                </a:lnTo>
                <a:lnTo>
                  <a:pt x="288" y="1295"/>
                </a:lnTo>
                <a:lnTo>
                  <a:pt x="287" y="1295"/>
                </a:lnTo>
                <a:lnTo>
                  <a:pt x="287" y="1296"/>
                </a:lnTo>
                <a:lnTo>
                  <a:pt x="287" y="1297"/>
                </a:lnTo>
                <a:lnTo>
                  <a:pt x="288" y="1297"/>
                </a:lnTo>
                <a:lnTo>
                  <a:pt x="289" y="1296"/>
                </a:lnTo>
                <a:lnTo>
                  <a:pt x="290" y="1295"/>
                </a:lnTo>
                <a:lnTo>
                  <a:pt x="291" y="1296"/>
                </a:lnTo>
                <a:lnTo>
                  <a:pt x="292" y="1296"/>
                </a:lnTo>
                <a:lnTo>
                  <a:pt x="293" y="1296"/>
                </a:lnTo>
                <a:lnTo>
                  <a:pt x="294" y="1295"/>
                </a:lnTo>
                <a:lnTo>
                  <a:pt x="295" y="1294"/>
                </a:lnTo>
                <a:lnTo>
                  <a:pt x="296" y="1294"/>
                </a:lnTo>
                <a:lnTo>
                  <a:pt x="298" y="1295"/>
                </a:lnTo>
                <a:lnTo>
                  <a:pt x="298" y="1296"/>
                </a:lnTo>
                <a:lnTo>
                  <a:pt x="297" y="1297"/>
                </a:lnTo>
                <a:lnTo>
                  <a:pt x="297" y="1298"/>
                </a:lnTo>
                <a:lnTo>
                  <a:pt x="298" y="1298"/>
                </a:lnTo>
                <a:lnTo>
                  <a:pt x="299" y="1297"/>
                </a:lnTo>
                <a:lnTo>
                  <a:pt x="300" y="1298"/>
                </a:lnTo>
                <a:lnTo>
                  <a:pt x="301" y="1299"/>
                </a:lnTo>
                <a:lnTo>
                  <a:pt x="300" y="1300"/>
                </a:lnTo>
                <a:lnTo>
                  <a:pt x="299" y="1302"/>
                </a:lnTo>
                <a:lnTo>
                  <a:pt x="299" y="1304"/>
                </a:lnTo>
                <a:lnTo>
                  <a:pt x="299" y="1306"/>
                </a:lnTo>
                <a:lnTo>
                  <a:pt x="300" y="1307"/>
                </a:lnTo>
                <a:lnTo>
                  <a:pt x="302" y="1307"/>
                </a:lnTo>
                <a:lnTo>
                  <a:pt x="303" y="1308"/>
                </a:lnTo>
                <a:lnTo>
                  <a:pt x="304" y="1311"/>
                </a:lnTo>
                <a:lnTo>
                  <a:pt x="304" y="1312"/>
                </a:lnTo>
                <a:lnTo>
                  <a:pt x="305" y="1312"/>
                </a:lnTo>
                <a:lnTo>
                  <a:pt x="306" y="1312"/>
                </a:lnTo>
                <a:lnTo>
                  <a:pt x="309" y="1311"/>
                </a:lnTo>
                <a:lnTo>
                  <a:pt x="307" y="1310"/>
                </a:lnTo>
                <a:lnTo>
                  <a:pt x="306" y="1308"/>
                </a:lnTo>
                <a:lnTo>
                  <a:pt x="305" y="1306"/>
                </a:lnTo>
                <a:lnTo>
                  <a:pt x="305" y="1305"/>
                </a:lnTo>
                <a:lnTo>
                  <a:pt x="304" y="1305"/>
                </a:lnTo>
                <a:lnTo>
                  <a:pt x="303" y="1306"/>
                </a:lnTo>
                <a:lnTo>
                  <a:pt x="302" y="1305"/>
                </a:lnTo>
                <a:lnTo>
                  <a:pt x="301" y="1305"/>
                </a:lnTo>
                <a:lnTo>
                  <a:pt x="301" y="1303"/>
                </a:lnTo>
                <a:lnTo>
                  <a:pt x="301" y="1302"/>
                </a:lnTo>
                <a:lnTo>
                  <a:pt x="302" y="1301"/>
                </a:lnTo>
                <a:lnTo>
                  <a:pt x="303" y="1300"/>
                </a:lnTo>
                <a:lnTo>
                  <a:pt x="304" y="1300"/>
                </a:lnTo>
                <a:lnTo>
                  <a:pt x="305" y="1300"/>
                </a:lnTo>
                <a:lnTo>
                  <a:pt x="305" y="1301"/>
                </a:lnTo>
                <a:lnTo>
                  <a:pt x="305" y="1303"/>
                </a:lnTo>
                <a:lnTo>
                  <a:pt x="306" y="1303"/>
                </a:lnTo>
                <a:lnTo>
                  <a:pt x="306" y="1300"/>
                </a:lnTo>
                <a:lnTo>
                  <a:pt x="306" y="1299"/>
                </a:lnTo>
                <a:lnTo>
                  <a:pt x="307" y="1299"/>
                </a:lnTo>
                <a:lnTo>
                  <a:pt x="310" y="1299"/>
                </a:lnTo>
                <a:lnTo>
                  <a:pt x="311" y="1299"/>
                </a:lnTo>
                <a:lnTo>
                  <a:pt x="311" y="1300"/>
                </a:lnTo>
                <a:lnTo>
                  <a:pt x="310" y="1301"/>
                </a:lnTo>
                <a:lnTo>
                  <a:pt x="309" y="1301"/>
                </a:lnTo>
                <a:lnTo>
                  <a:pt x="310" y="1302"/>
                </a:lnTo>
                <a:lnTo>
                  <a:pt x="311" y="1302"/>
                </a:lnTo>
                <a:lnTo>
                  <a:pt x="311" y="1303"/>
                </a:lnTo>
                <a:lnTo>
                  <a:pt x="310" y="1304"/>
                </a:lnTo>
                <a:lnTo>
                  <a:pt x="309" y="1305"/>
                </a:lnTo>
                <a:lnTo>
                  <a:pt x="309" y="1306"/>
                </a:lnTo>
                <a:lnTo>
                  <a:pt x="310" y="1308"/>
                </a:lnTo>
                <a:lnTo>
                  <a:pt x="311" y="1307"/>
                </a:lnTo>
                <a:lnTo>
                  <a:pt x="311" y="1306"/>
                </a:lnTo>
                <a:lnTo>
                  <a:pt x="311" y="1305"/>
                </a:lnTo>
                <a:lnTo>
                  <a:pt x="312" y="1305"/>
                </a:lnTo>
                <a:lnTo>
                  <a:pt x="312" y="1302"/>
                </a:lnTo>
                <a:lnTo>
                  <a:pt x="314" y="1302"/>
                </a:lnTo>
                <a:lnTo>
                  <a:pt x="315" y="1302"/>
                </a:lnTo>
                <a:lnTo>
                  <a:pt x="314" y="1301"/>
                </a:lnTo>
                <a:lnTo>
                  <a:pt x="313" y="1301"/>
                </a:lnTo>
                <a:lnTo>
                  <a:pt x="312" y="1300"/>
                </a:lnTo>
                <a:lnTo>
                  <a:pt x="312" y="1298"/>
                </a:lnTo>
                <a:lnTo>
                  <a:pt x="312" y="1297"/>
                </a:lnTo>
                <a:lnTo>
                  <a:pt x="311" y="1297"/>
                </a:lnTo>
                <a:lnTo>
                  <a:pt x="307" y="1298"/>
                </a:lnTo>
                <a:lnTo>
                  <a:pt x="306" y="1298"/>
                </a:lnTo>
                <a:lnTo>
                  <a:pt x="304" y="1298"/>
                </a:lnTo>
                <a:lnTo>
                  <a:pt x="303" y="1298"/>
                </a:lnTo>
                <a:lnTo>
                  <a:pt x="302" y="1297"/>
                </a:lnTo>
                <a:lnTo>
                  <a:pt x="301" y="1296"/>
                </a:lnTo>
                <a:lnTo>
                  <a:pt x="300" y="1296"/>
                </a:lnTo>
                <a:lnTo>
                  <a:pt x="300" y="1295"/>
                </a:lnTo>
                <a:lnTo>
                  <a:pt x="300" y="1294"/>
                </a:lnTo>
                <a:lnTo>
                  <a:pt x="299" y="1293"/>
                </a:lnTo>
                <a:lnTo>
                  <a:pt x="298" y="1292"/>
                </a:lnTo>
                <a:lnTo>
                  <a:pt x="297" y="1292"/>
                </a:lnTo>
                <a:lnTo>
                  <a:pt x="297" y="1291"/>
                </a:lnTo>
                <a:lnTo>
                  <a:pt x="298" y="1290"/>
                </a:lnTo>
                <a:lnTo>
                  <a:pt x="301" y="1290"/>
                </a:lnTo>
                <a:lnTo>
                  <a:pt x="302" y="1291"/>
                </a:lnTo>
                <a:lnTo>
                  <a:pt x="303" y="1291"/>
                </a:lnTo>
                <a:lnTo>
                  <a:pt x="302" y="1293"/>
                </a:lnTo>
                <a:lnTo>
                  <a:pt x="303" y="1293"/>
                </a:lnTo>
                <a:lnTo>
                  <a:pt x="304" y="1293"/>
                </a:lnTo>
                <a:lnTo>
                  <a:pt x="304" y="1292"/>
                </a:lnTo>
                <a:lnTo>
                  <a:pt x="304" y="1291"/>
                </a:lnTo>
                <a:lnTo>
                  <a:pt x="305" y="1291"/>
                </a:lnTo>
                <a:lnTo>
                  <a:pt x="306" y="1292"/>
                </a:lnTo>
                <a:lnTo>
                  <a:pt x="307" y="1292"/>
                </a:lnTo>
                <a:lnTo>
                  <a:pt x="309" y="1291"/>
                </a:lnTo>
                <a:lnTo>
                  <a:pt x="310" y="1291"/>
                </a:lnTo>
                <a:lnTo>
                  <a:pt x="310" y="1292"/>
                </a:lnTo>
                <a:lnTo>
                  <a:pt x="310" y="1293"/>
                </a:lnTo>
                <a:lnTo>
                  <a:pt x="311" y="1293"/>
                </a:lnTo>
                <a:lnTo>
                  <a:pt x="311" y="1292"/>
                </a:lnTo>
                <a:lnTo>
                  <a:pt x="314" y="1291"/>
                </a:lnTo>
                <a:lnTo>
                  <a:pt x="316" y="1291"/>
                </a:lnTo>
                <a:lnTo>
                  <a:pt x="318" y="1291"/>
                </a:lnTo>
                <a:lnTo>
                  <a:pt x="319" y="1291"/>
                </a:lnTo>
                <a:lnTo>
                  <a:pt x="321" y="1291"/>
                </a:lnTo>
                <a:lnTo>
                  <a:pt x="322" y="1290"/>
                </a:lnTo>
                <a:lnTo>
                  <a:pt x="322" y="1287"/>
                </a:lnTo>
                <a:lnTo>
                  <a:pt x="322" y="1285"/>
                </a:lnTo>
                <a:lnTo>
                  <a:pt x="321" y="1285"/>
                </a:lnTo>
                <a:lnTo>
                  <a:pt x="318" y="1284"/>
                </a:lnTo>
                <a:lnTo>
                  <a:pt x="319" y="1284"/>
                </a:lnTo>
                <a:lnTo>
                  <a:pt x="319" y="1283"/>
                </a:lnTo>
                <a:lnTo>
                  <a:pt x="317" y="1282"/>
                </a:lnTo>
                <a:lnTo>
                  <a:pt x="317" y="1281"/>
                </a:lnTo>
                <a:lnTo>
                  <a:pt x="316" y="1282"/>
                </a:lnTo>
                <a:lnTo>
                  <a:pt x="315" y="1283"/>
                </a:lnTo>
                <a:lnTo>
                  <a:pt x="314" y="1284"/>
                </a:lnTo>
                <a:lnTo>
                  <a:pt x="312" y="1285"/>
                </a:lnTo>
                <a:lnTo>
                  <a:pt x="311" y="1285"/>
                </a:lnTo>
                <a:lnTo>
                  <a:pt x="310" y="1284"/>
                </a:lnTo>
                <a:lnTo>
                  <a:pt x="309" y="1284"/>
                </a:lnTo>
                <a:lnTo>
                  <a:pt x="309" y="1285"/>
                </a:lnTo>
                <a:lnTo>
                  <a:pt x="305" y="1284"/>
                </a:lnTo>
                <a:lnTo>
                  <a:pt x="306" y="1284"/>
                </a:lnTo>
                <a:lnTo>
                  <a:pt x="307" y="1283"/>
                </a:lnTo>
                <a:lnTo>
                  <a:pt x="307" y="1282"/>
                </a:lnTo>
                <a:lnTo>
                  <a:pt x="306" y="1282"/>
                </a:lnTo>
                <a:lnTo>
                  <a:pt x="306" y="1281"/>
                </a:lnTo>
                <a:lnTo>
                  <a:pt x="307" y="1281"/>
                </a:lnTo>
                <a:lnTo>
                  <a:pt x="307" y="1280"/>
                </a:lnTo>
                <a:lnTo>
                  <a:pt x="307" y="1279"/>
                </a:lnTo>
                <a:lnTo>
                  <a:pt x="307" y="1278"/>
                </a:lnTo>
                <a:lnTo>
                  <a:pt x="307" y="1277"/>
                </a:lnTo>
                <a:lnTo>
                  <a:pt x="309" y="1275"/>
                </a:lnTo>
                <a:lnTo>
                  <a:pt x="311" y="1274"/>
                </a:lnTo>
                <a:lnTo>
                  <a:pt x="312" y="1274"/>
                </a:lnTo>
                <a:lnTo>
                  <a:pt x="313" y="1273"/>
                </a:lnTo>
                <a:lnTo>
                  <a:pt x="312" y="1273"/>
                </a:lnTo>
                <a:lnTo>
                  <a:pt x="312" y="1272"/>
                </a:lnTo>
                <a:lnTo>
                  <a:pt x="311" y="1271"/>
                </a:lnTo>
                <a:lnTo>
                  <a:pt x="311" y="1272"/>
                </a:lnTo>
                <a:lnTo>
                  <a:pt x="307" y="1273"/>
                </a:lnTo>
                <a:lnTo>
                  <a:pt x="305" y="1274"/>
                </a:lnTo>
                <a:lnTo>
                  <a:pt x="305" y="1275"/>
                </a:lnTo>
                <a:lnTo>
                  <a:pt x="304" y="1275"/>
                </a:lnTo>
                <a:lnTo>
                  <a:pt x="304" y="1277"/>
                </a:lnTo>
                <a:lnTo>
                  <a:pt x="303" y="1278"/>
                </a:lnTo>
                <a:lnTo>
                  <a:pt x="303" y="1280"/>
                </a:lnTo>
                <a:lnTo>
                  <a:pt x="303" y="1281"/>
                </a:lnTo>
                <a:lnTo>
                  <a:pt x="302" y="1282"/>
                </a:lnTo>
                <a:lnTo>
                  <a:pt x="301" y="1282"/>
                </a:lnTo>
                <a:lnTo>
                  <a:pt x="300" y="1282"/>
                </a:lnTo>
                <a:lnTo>
                  <a:pt x="299" y="1283"/>
                </a:lnTo>
                <a:lnTo>
                  <a:pt x="297" y="1283"/>
                </a:lnTo>
                <a:lnTo>
                  <a:pt x="298" y="1282"/>
                </a:lnTo>
                <a:lnTo>
                  <a:pt x="301" y="1280"/>
                </a:lnTo>
                <a:lnTo>
                  <a:pt x="300" y="1280"/>
                </a:lnTo>
                <a:lnTo>
                  <a:pt x="300" y="1279"/>
                </a:lnTo>
                <a:lnTo>
                  <a:pt x="299" y="1280"/>
                </a:lnTo>
                <a:lnTo>
                  <a:pt x="298" y="1281"/>
                </a:lnTo>
                <a:lnTo>
                  <a:pt x="297" y="1282"/>
                </a:lnTo>
                <a:lnTo>
                  <a:pt x="296" y="1283"/>
                </a:lnTo>
                <a:lnTo>
                  <a:pt x="292" y="1283"/>
                </a:lnTo>
                <a:lnTo>
                  <a:pt x="290" y="1284"/>
                </a:lnTo>
                <a:lnTo>
                  <a:pt x="288" y="1283"/>
                </a:lnTo>
                <a:lnTo>
                  <a:pt x="288" y="1281"/>
                </a:lnTo>
                <a:lnTo>
                  <a:pt x="287" y="1280"/>
                </a:lnTo>
                <a:lnTo>
                  <a:pt x="286" y="1280"/>
                </a:lnTo>
                <a:lnTo>
                  <a:pt x="285" y="1280"/>
                </a:lnTo>
                <a:lnTo>
                  <a:pt x="285" y="1279"/>
                </a:lnTo>
                <a:lnTo>
                  <a:pt x="286" y="1279"/>
                </a:lnTo>
                <a:lnTo>
                  <a:pt x="287" y="1278"/>
                </a:lnTo>
                <a:lnTo>
                  <a:pt x="287" y="1277"/>
                </a:lnTo>
                <a:lnTo>
                  <a:pt x="286" y="1277"/>
                </a:lnTo>
                <a:lnTo>
                  <a:pt x="288" y="1276"/>
                </a:lnTo>
                <a:lnTo>
                  <a:pt x="289" y="1275"/>
                </a:lnTo>
                <a:lnTo>
                  <a:pt x="291" y="1275"/>
                </a:lnTo>
                <a:lnTo>
                  <a:pt x="293" y="1275"/>
                </a:lnTo>
                <a:lnTo>
                  <a:pt x="294" y="1275"/>
                </a:lnTo>
                <a:lnTo>
                  <a:pt x="294" y="1274"/>
                </a:lnTo>
                <a:lnTo>
                  <a:pt x="293" y="1273"/>
                </a:lnTo>
                <a:lnTo>
                  <a:pt x="292" y="1272"/>
                </a:lnTo>
                <a:lnTo>
                  <a:pt x="291" y="1272"/>
                </a:lnTo>
                <a:lnTo>
                  <a:pt x="290" y="1272"/>
                </a:lnTo>
                <a:lnTo>
                  <a:pt x="291" y="1269"/>
                </a:lnTo>
                <a:lnTo>
                  <a:pt x="292" y="1269"/>
                </a:lnTo>
                <a:lnTo>
                  <a:pt x="293" y="1269"/>
                </a:lnTo>
                <a:lnTo>
                  <a:pt x="295" y="1268"/>
                </a:lnTo>
                <a:lnTo>
                  <a:pt x="296" y="1270"/>
                </a:lnTo>
                <a:lnTo>
                  <a:pt x="296" y="1269"/>
                </a:lnTo>
                <a:lnTo>
                  <a:pt x="295" y="1267"/>
                </a:lnTo>
                <a:lnTo>
                  <a:pt x="295" y="1265"/>
                </a:lnTo>
                <a:lnTo>
                  <a:pt x="296" y="1264"/>
                </a:lnTo>
                <a:lnTo>
                  <a:pt x="297" y="1264"/>
                </a:lnTo>
                <a:lnTo>
                  <a:pt x="297" y="1261"/>
                </a:lnTo>
                <a:lnTo>
                  <a:pt x="297" y="1260"/>
                </a:lnTo>
                <a:lnTo>
                  <a:pt x="297" y="1259"/>
                </a:lnTo>
                <a:lnTo>
                  <a:pt x="299" y="1259"/>
                </a:lnTo>
                <a:lnTo>
                  <a:pt x="301" y="1257"/>
                </a:lnTo>
                <a:lnTo>
                  <a:pt x="302" y="1257"/>
                </a:lnTo>
                <a:lnTo>
                  <a:pt x="302" y="1255"/>
                </a:lnTo>
                <a:lnTo>
                  <a:pt x="302" y="1256"/>
                </a:lnTo>
                <a:lnTo>
                  <a:pt x="303" y="1256"/>
                </a:lnTo>
                <a:lnTo>
                  <a:pt x="303" y="1257"/>
                </a:lnTo>
                <a:lnTo>
                  <a:pt x="304" y="1257"/>
                </a:lnTo>
                <a:lnTo>
                  <a:pt x="305" y="1260"/>
                </a:lnTo>
                <a:lnTo>
                  <a:pt x="306" y="1261"/>
                </a:lnTo>
                <a:lnTo>
                  <a:pt x="307" y="1261"/>
                </a:lnTo>
                <a:lnTo>
                  <a:pt x="307" y="1262"/>
                </a:lnTo>
                <a:lnTo>
                  <a:pt x="311" y="1264"/>
                </a:lnTo>
                <a:lnTo>
                  <a:pt x="312" y="1264"/>
                </a:lnTo>
                <a:lnTo>
                  <a:pt x="313" y="1264"/>
                </a:lnTo>
                <a:lnTo>
                  <a:pt x="313" y="1263"/>
                </a:lnTo>
                <a:lnTo>
                  <a:pt x="312" y="1263"/>
                </a:lnTo>
                <a:lnTo>
                  <a:pt x="311" y="1263"/>
                </a:lnTo>
                <a:lnTo>
                  <a:pt x="310" y="1262"/>
                </a:lnTo>
                <a:lnTo>
                  <a:pt x="309" y="1261"/>
                </a:lnTo>
                <a:lnTo>
                  <a:pt x="310" y="1261"/>
                </a:lnTo>
                <a:lnTo>
                  <a:pt x="310" y="1260"/>
                </a:lnTo>
                <a:lnTo>
                  <a:pt x="309" y="1259"/>
                </a:lnTo>
                <a:lnTo>
                  <a:pt x="310" y="1259"/>
                </a:lnTo>
                <a:lnTo>
                  <a:pt x="312" y="1257"/>
                </a:lnTo>
                <a:lnTo>
                  <a:pt x="313" y="1256"/>
                </a:lnTo>
                <a:lnTo>
                  <a:pt x="313" y="1257"/>
                </a:lnTo>
                <a:lnTo>
                  <a:pt x="314" y="1257"/>
                </a:lnTo>
                <a:lnTo>
                  <a:pt x="315" y="1259"/>
                </a:lnTo>
                <a:lnTo>
                  <a:pt x="316" y="1259"/>
                </a:lnTo>
                <a:lnTo>
                  <a:pt x="317" y="1257"/>
                </a:lnTo>
                <a:lnTo>
                  <a:pt x="318" y="1257"/>
                </a:lnTo>
                <a:lnTo>
                  <a:pt x="319" y="1257"/>
                </a:lnTo>
                <a:lnTo>
                  <a:pt x="320" y="1256"/>
                </a:lnTo>
                <a:lnTo>
                  <a:pt x="319" y="1256"/>
                </a:lnTo>
                <a:lnTo>
                  <a:pt x="319" y="1255"/>
                </a:lnTo>
                <a:lnTo>
                  <a:pt x="318" y="1255"/>
                </a:lnTo>
                <a:lnTo>
                  <a:pt x="317" y="1256"/>
                </a:lnTo>
                <a:lnTo>
                  <a:pt x="315" y="1256"/>
                </a:lnTo>
                <a:lnTo>
                  <a:pt x="315" y="1255"/>
                </a:lnTo>
                <a:lnTo>
                  <a:pt x="315" y="1254"/>
                </a:lnTo>
                <a:lnTo>
                  <a:pt x="315" y="1253"/>
                </a:lnTo>
                <a:lnTo>
                  <a:pt x="314" y="1253"/>
                </a:lnTo>
                <a:lnTo>
                  <a:pt x="313" y="1254"/>
                </a:lnTo>
                <a:lnTo>
                  <a:pt x="311" y="1254"/>
                </a:lnTo>
                <a:lnTo>
                  <a:pt x="310" y="1255"/>
                </a:lnTo>
                <a:lnTo>
                  <a:pt x="309" y="1256"/>
                </a:lnTo>
                <a:lnTo>
                  <a:pt x="307" y="1256"/>
                </a:lnTo>
                <a:lnTo>
                  <a:pt x="306" y="1257"/>
                </a:lnTo>
                <a:lnTo>
                  <a:pt x="305" y="1256"/>
                </a:lnTo>
                <a:lnTo>
                  <a:pt x="304" y="1256"/>
                </a:lnTo>
                <a:lnTo>
                  <a:pt x="303" y="1256"/>
                </a:lnTo>
                <a:lnTo>
                  <a:pt x="302" y="1255"/>
                </a:lnTo>
                <a:lnTo>
                  <a:pt x="303" y="1255"/>
                </a:lnTo>
                <a:lnTo>
                  <a:pt x="303" y="1254"/>
                </a:lnTo>
                <a:lnTo>
                  <a:pt x="302" y="1253"/>
                </a:lnTo>
                <a:lnTo>
                  <a:pt x="301" y="1253"/>
                </a:lnTo>
                <a:lnTo>
                  <a:pt x="298" y="1256"/>
                </a:lnTo>
                <a:lnTo>
                  <a:pt x="297" y="1255"/>
                </a:lnTo>
                <a:lnTo>
                  <a:pt x="298" y="1254"/>
                </a:lnTo>
                <a:lnTo>
                  <a:pt x="298" y="1252"/>
                </a:lnTo>
                <a:lnTo>
                  <a:pt x="300" y="1250"/>
                </a:lnTo>
                <a:lnTo>
                  <a:pt x="301" y="1250"/>
                </a:lnTo>
                <a:lnTo>
                  <a:pt x="301" y="1249"/>
                </a:lnTo>
                <a:lnTo>
                  <a:pt x="301" y="1247"/>
                </a:lnTo>
                <a:lnTo>
                  <a:pt x="301" y="1245"/>
                </a:lnTo>
                <a:lnTo>
                  <a:pt x="301" y="1244"/>
                </a:lnTo>
                <a:lnTo>
                  <a:pt x="301" y="1243"/>
                </a:lnTo>
                <a:lnTo>
                  <a:pt x="302" y="1243"/>
                </a:lnTo>
                <a:lnTo>
                  <a:pt x="303" y="1243"/>
                </a:lnTo>
                <a:lnTo>
                  <a:pt x="304" y="1243"/>
                </a:lnTo>
                <a:lnTo>
                  <a:pt x="306" y="1244"/>
                </a:lnTo>
                <a:lnTo>
                  <a:pt x="309" y="1245"/>
                </a:lnTo>
                <a:lnTo>
                  <a:pt x="311" y="1246"/>
                </a:lnTo>
                <a:lnTo>
                  <a:pt x="314" y="1249"/>
                </a:lnTo>
                <a:lnTo>
                  <a:pt x="314" y="1247"/>
                </a:lnTo>
                <a:lnTo>
                  <a:pt x="315" y="1247"/>
                </a:lnTo>
                <a:lnTo>
                  <a:pt x="315" y="1246"/>
                </a:lnTo>
                <a:lnTo>
                  <a:pt x="313" y="1246"/>
                </a:lnTo>
                <a:lnTo>
                  <a:pt x="314" y="1245"/>
                </a:lnTo>
                <a:lnTo>
                  <a:pt x="314" y="1244"/>
                </a:lnTo>
                <a:lnTo>
                  <a:pt x="315" y="1244"/>
                </a:lnTo>
                <a:lnTo>
                  <a:pt x="314" y="1244"/>
                </a:lnTo>
                <a:lnTo>
                  <a:pt x="312" y="1244"/>
                </a:lnTo>
                <a:lnTo>
                  <a:pt x="311" y="1244"/>
                </a:lnTo>
                <a:lnTo>
                  <a:pt x="310" y="1243"/>
                </a:lnTo>
                <a:lnTo>
                  <a:pt x="311" y="1242"/>
                </a:lnTo>
                <a:lnTo>
                  <a:pt x="310" y="1241"/>
                </a:lnTo>
                <a:lnTo>
                  <a:pt x="309" y="1241"/>
                </a:lnTo>
                <a:lnTo>
                  <a:pt x="306" y="1240"/>
                </a:lnTo>
                <a:lnTo>
                  <a:pt x="305" y="1240"/>
                </a:lnTo>
                <a:lnTo>
                  <a:pt x="303" y="1240"/>
                </a:lnTo>
                <a:lnTo>
                  <a:pt x="303" y="1239"/>
                </a:lnTo>
                <a:lnTo>
                  <a:pt x="303" y="1237"/>
                </a:lnTo>
                <a:lnTo>
                  <a:pt x="306" y="1236"/>
                </a:lnTo>
                <a:lnTo>
                  <a:pt x="309" y="1235"/>
                </a:lnTo>
                <a:lnTo>
                  <a:pt x="311" y="1234"/>
                </a:lnTo>
                <a:lnTo>
                  <a:pt x="311" y="1232"/>
                </a:lnTo>
                <a:lnTo>
                  <a:pt x="312" y="1232"/>
                </a:lnTo>
                <a:lnTo>
                  <a:pt x="315" y="1233"/>
                </a:lnTo>
                <a:lnTo>
                  <a:pt x="316" y="1233"/>
                </a:lnTo>
                <a:lnTo>
                  <a:pt x="318" y="1234"/>
                </a:lnTo>
                <a:lnTo>
                  <a:pt x="320" y="1235"/>
                </a:lnTo>
                <a:lnTo>
                  <a:pt x="321" y="1235"/>
                </a:lnTo>
                <a:lnTo>
                  <a:pt x="323" y="1235"/>
                </a:lnTo>
                <a:lnTo>
                  <a:pt x="324" y="1235"/>
                </a:lnTo>
                <a:lnTo>
                  <a:pt x="323" y="1234"/>
                </a:lnTo>
                <a:lnTo>
                  <a:pt x="323" y="1233"/>
                </a:lnTo>
                <a:lnTo>
                  <a:pt x="322" y="1232"/>
                </a:lnTo>
                <a:lnTo>
                  <a:pt x="322" y="1231"/>
                </a:lnTo>
                <a:lnTo>
                  <a:pt x="321" y="1230"/>
                </a:lnTo>
                <a:lnTo>
                  <a:pt x="321" y="1229"/>
                </a:lnTo>
                <a:lnTo>
                  <a:pt x="322" y="1226"/>
                </a:lnTo>
                <a:lnTo>
                  <a:pt x="322" y="1225"/>
                </a:lnTo>
                <a:lnTo>
                  <a:pt x="322" y="1224"/>
                </a:lnTo>
                <a:lnTo>
                  <a:pt x="322" y="1223"/>
                </a:lnTo>
                <a:lnTo>
                  <a:pt x="321" y="1223"/>
                </a:lnTo>
                <a:lnTo>
                  <a:pt x="321" y="1222"/>
                </a:lnTo>
                <a:lnTo>
                  <a:pt x="320" y="1222"/>
                </a:lnTo>
                <a:lnTo>
                  <a:pt x="318" y="1221"/>
                </a:lnTo>
                <a:lnTo>
                  <a:pt x="317" y="1221"/>
                </a:lnTo>
                <a:lnTo>
                  <a:pt x="316" y="1221"/>
                </a:lnTo>
                <a:lnTo>
                  <a:pt x="316" y="1220"/>
                </a:lnTo>
                <a:lnTo>
                  <a:pt x="315" y="1219"/>
                </a:lnTo>
                <a:lnTo>
                  <a:pt x="315" y="1218"/>
                </a:lnTo>
                <a:lnTo>
                  <a:pt x="317" y="1217"/>
                </a:lnTo>
                <a:lnTo>
                  <a:pt x="317" y="1216"/>
                </a:lnTo>
                <a:lnTo>
                  <a:pt x="316" y="1216"/>
                </a:lnTo>
                <a:lnTo>
                  <a:pt x="316" y="1215"/>
                </a:lnTo>
                <a:lnTo>
                  <a:pt x="317" y="1215"/>
                </a:lnTo>
                <a:lnTo>
                  <a:pt x="318" y="1215"/>
                </a:lnTo>
                <a:lnTo>
                  <a:pt x="320" y="1216"/>
                </a:lnTo>
                <a:lnTo>
                  <a:pt x="321" y="1216"/>
                </a:lnTo>
                <a:lnTo>
                  <a:pt x="323" y="1216"/>
                </a:lnTo>
                <a:lnTo>
                  <a:pt x="324" y="1216"/>
                </a:lnTo>
                <a:lnTo>
                  <a:pt x="325" y="1216"/>
                </a:lnTo>
                <a:lnTo>
                  <a:pt x="326" y="1216"/>
                </a:lnTo>
                <a:lnTo>
                  <a:pt x="327" y="1215"/>
                </a:lnTo>
                <a:lnTo>
                  <a:pt x="327" y="1214"/>
                </a:lnTo>
                <a:lnTo>
                  <a:pt x="327" y="1213"/>
                </a:lnTo>
                <a:lnTo>
                  <a:pt x="327" y="1212"/>
                </a:lnTo>
                <a:lnTo>
                  <a:pt x="327" y="1211"/>
                </a:lnTo>
                <a:lnTo>
                  <a:pt x="327" y="1210"/>
                </a:lnTo>
                <a:lnTo>
                  <a:pt x="326" y="1210"/>
                </a:lnTo>
                <a:lnTo>
                  <a:pt x="324" y="1209"/>
                </a:lnTo>
                <a:lnTo>
                  <a:pt x="323" y="1209"/>
                </a:lnTo>
                <a:lnTo>
                  <a:pt x="322" y="1210"/>
                </a:lnTo>
                <a:lnTo>
                  <a:pt x="321" y="1210"/>
                </a:lnTo>
                <a:lnTo>
                  <a:pt x="321" y="1209"/>
                </a:lnTo>
                <a:lnTo>
                  <a:pt x="321" y="1208"/>
                </a:lnTo>
                <a:lnTo>
                  <a:pt x="321" y="1207"/>
                </a:lnTo>
                <a:lnTo>
                  <a:pt x="320" y="1207"/>
                </a:lnTo>
                <a:lnTo>
                  <a:pt x="320" y="1208"/>
                </a:lnTo>
                <a:lnTo>
                  <a:pt x="320" y="1209"/>
                </a:lnTo>
                <a:lnTo>
                  <a:pt x="319" y="1210"/>
                </a:lnTo>
                <a:lnTo>
                  <a:pt x="318" y="1210"/>
                </a:lnTo>
                <a:lnTo>
                  <a:pt x="317" y="1210"/>
                </a:lnTo>
                <a:lnTo>
                  <a:pt x="314" y="1210"/>
                </a:lnTo>
                <a:lnTo>
                  <a:pt x="313" y="1211"/>
                </a:lnTo>
                <a:lnTo>
                  <a:pt x="309" y="1211"/>
                </a:lnTo>
                <a:lnTo>
                  <a:pt x="305" y="1213"/>
                </a:lnTo>
                <a:lnTo>
                  <a:pt x="303" y="1213"/>
                </a:lnTo>
                <a:lnTo>
                  <a:pt x="302" y="1213"/>
                </a:lnTo>
                <a:lnTo>
                  <a:pt x="302" y="1212"/>
                </a:lnTo>
                <a:lnTo>
                  <a:pt x="301" y="1212"/>
                </a:lnTo>
                <a:lnTo>
                  <a:pt x="299" y="1212"/>
                </a:lnTo>
                <a:lnTo>
                  <a:pt x="295" y="1211"/>
                </a:lnTo>
                <a:lnTo>
                  <a:pt x="295" y="1210"/>
                </a:lnTo>
                <a:lnTo>
                  <a:pt x="297" y="1210"/>
                </a:lnTo>
                <a:lnTo>
                  <a:pt x="298" y="1209"/>
                </a:lnTo>
                <a:lnTo>
                  <a:pt x="299" y="1209"/>
                </a:lnTo>
                <a:lnTo>
                  <a:pt x="300" y="1209"/>
                </a:lnTo>
                <a:lnTo>
                  <a:pt x="301" y="1208"/>
                </a:lnTo>
                <a:lnTo>
                  <a:pt x="301" y="1207"/>
                </a:lnTo>
                <a:lnTo>
                  <a:pt x="302" y="1206"/>
                </a:lnTo>
                <a:lnTo>
                  <a:pt x="303" y="1208"/>
                </a:lnTo>
                <a:lnTo>
                  <a:pt x="303" y="1210"/>
                </a:lnTo>
                <a:lnTo>
                  <a:pt x="304" y="1210"/>
                </a:lnTo>
                <a:lnTo>
                  <a:pt x="305" y="1209"/>
                </a:lnTo>
                <a:lnTo>
                  <a:pt x="305" y="1208"/>
                </a:lnTo>
                <a:lnTo>
                  <a:pt x="307" y="1208"/>
                </a:lnTo>
                <a:lnTo>
                  <a:pt x="306" y="1207"/>
                </a:lnTo>
                <a:lnTo>
                  <a:pt x="304" y="1206"/>
                </a:lnTo>
                <a:lnTo>
                  <a:pt x="304" y="1205"/>
                </a:lnTo>
                <a:lnTo>
                  <a:pt x="303" y="1204"/>
                </a:lnTo>
                <a:lnTo>
                  <a:pt x="302" y="1204"/>
                </a:lnTo>
                <a:lnTo>
                  <a:pt x="300" y="1203"/>
                </a:lnTo>
                <a:lnTo>
                  <a:pt x="298" y="1203"/>
                </a:lnTo>
                <a:lnTo>
                  <a:pt x="296" y="1203"/>
                </a:lnTo>
                <a:lnTo>
                  <a:pt x="295" y="1204"/>
                </a:lnTo>
                <a:lnTo>
                  <a:pt x="294" y="1205"/>
                </a:lnTo>
                <a:lnTo>
                  <a:pt x="293" y="1207"/>
                </a:lnTo>
                <a:lnTo>
                  <a:pt x="292" y="1208"/>
                </a:lnTo>
                <a:lnTo>
                  <a:pt x="290" y="1209"/>
                </a:lnTo>
                <a:lnTo>
                  <a:pt x="290" y="1210"/>
                </a:lnTo>
                <a:lnTo>
                  <a:pt x="289" y="1210"/>
                </a:lnTo>
                <a:lnTo>
                  <a:pt x="288" y="1209"/>
                </a:lnTo>
                <a:lnTo>
                  <a:pt x="287" y="1209"/>
                </a:lnTo>
                <a:lnTo>
                  <a:pt x="287" y="1208"/>
                </a:lnTo>
                <a:lnTo>
                  <a:pt x="286" y="1208"/>
                </a:lnTo>
                <a:lnTo>
                  <a:pt x="288" y="1205"/>
                </a:lnTo>
                <a:lnTo>
                  <a:pt x="288" y="1204"/>
                </a:lnTo>
                <a:lnTo>
                  <a:pt x="287" y="1204"/>
                </a:lnTo>
                <a:lnTo>
                  <a:pt x="287" y="1205"/>
                </a:lnTo>
                <a:lnTo>
                  <a:pt x="286" y="1206"/>
                </a:lnTo>
                <a:lnTo>
                  <a:pt x="285" y="1206"/>
                </a:lnTo>
                <a:lnTo>
                  <a:pt x="285" y="1205"/>
                </a:lnTo>
                <a:lnTo>
                  <a:pt x="284" y="1205"/>
                </a:lnTo>
                <a:lnTo>
                  <a:pt x="282" y="1205"/>
                </a:lnTo>
                <a:lnTo>
                  <a:pt x="277" y="1204"/>
                </a:lnTo>
                <a:lnTo>
                  <a:pt x="276" y="1203"/>
                </a:lnTo>
                <a:lnTo>
                  <a:pt x="275" y="1203"/>
                </a:lnTo>
                <a:lnTo>
                  <a:pt x="274" y="1202"/>
                </a:lnTo>
                <a:lnTo>
                  <a:pt x="274" y="1201"/>
                </a:lnTo>
                <a:lnTo>
                  <a:pt x="273" y="1201"/>
                </a:lnTo>
                <a:lnTo>
                  <a:pt x="273" y="1200"/>
                </a:lnTo>
                <a:lnTo>
                  <a:pt x="271" y="1199"/>
                </a:lnTo>
                <a:lnTo>
                  <a:pt x="270" y="1199"/>
                </a:lnTo>
                <a:lnTo>
                  <a:pt x="269" y="1200"/>
                </a:lnTo>
                <a:lnTo>
                  <a:pt x="268" y="1200"/>
                </a:lnTo>
                <a:lnTo>
                  <a:pt x="267" y="1199"/>
                </a:lnTo>
                <a:lnTo>
                  <a:pt x="266" y="1198"/>
                </a:lnTo>
                <a:lnTo>
                  <a:pt x="264" y="1197"/>
                </a:lnTo>
                <a:lnTo>
                  <a:pt x="263" y="1195"/>
                </a:lnTo>
                <a:lnTo>
                  <a:pt x="263" y="1194"/>
                </a:lnTo>
                <a:lnTo>
                  <a:pt x="264" y="1194"/>
                </a:lnTo>
                <a:lnTo>
                  <a:pt x="263" y="1193"/>
                </a:lnTo>
                <a:lnTo>
                  <a:pt x="263" y="1192"/>
                </a:lnTo>
                <a:lnTo>
                  <a:pt x="263" y="1191"/>
                </a:lnTo>
                <a:lnTo>
                  <a:pt x="262" y="1190"/>
                </a:lnTo>
                <a:lnTo>
                  <a:pt x="260" y="1184"/>
                </a:lnTo>
                <a:lnTo>
                  <a:pt x="259" y="1183"/>
                </a:lnTo>
                <a:lnTo>
                  <a:pt x="258" y="1181"/>
                </a:lnTo>
                <a:lnTo>
                  <a:pt x="257" y="1180"/>
                </a:lnTo>
                <a:lnTo>
                  <a:pt x="255" y="1176"/>
                </a:lnTo>
                <a:lnTo>
                  <a:pt x="253" y="1173"/>
                </a:lnTo>
                <a:lnTo>
                  <a:pt x="251" y="1171"/>
                </a:lnTo>
                <a:lnTo>
                  <a:pt x="250" y="1170"/>
                </a:lnTo>
                <a:lnTo>
                  <a:pt x="250" y="1169"/>
                </a:lnTo>
                <a:lnTo>
                  <a:pt x="248" y="1168"/>
                </a:lnTo>
                <a:lnTo>
                  <a:pt x="246" y="1167"/>
                </a:lnTo>
                <a:lnTo>
                  <a:pt x="244" y="1165"/>
                </a:lnTo>
                <a:lnTo>
                  <a:pt x="241" y="1162"/>
                </a:lnTo>
                <a:lnTo>
                  <a:pt x="238" y="1161"/>
                </a:lnTo>
                <a:lnTo>
                  <a:pt x="235" y="1160"/>
                </a:lnTo>
                <a:lnTo>
                  <a:pt x="231" y="1158"/>
                </a:lnTo>
                <a:lnTo>
                  <a:pt x="225" y="1155"/>
                </a:lnTo>
                <a:lnTo>
                  <a:pt x="224" y="1155"/>
                </a:lnTo>
                <a:lnTo>
                  <a:pt x="223" y="1153"/>
                </a:lnTo>
                <a:lnTo>
                  <a:pt x="221" y="1152"/>
                </a:lnTo>
                <a:lnTo>
                  <a:pt x="221" y="1151"/>
                </a:lnTo>
                <a:lnTo>
                  <a:pt x="221" y="1150"/>
                </a:lnTo>
                <a:lnTo>
                  <a:pt x="221" y="1149"/>
                </a:lnTo>
                <a:lnTo>
                  <a:pt x="221" y="1148"/>
                </a:lnTo>
                <a:lnTo>
                  <a:pt x="220" y="1148"/>
                </a:lnTo>
                <a:lnTo>
                  <a:pt x="219" y="1147"/>
                </a:lnTo>
                <a:lnTo>
                  <a:pt x="219" y="1146"/>
                </a:lnTo>
                <a:lnTo>
                  <a:pt x="219" y="1145"/>
                </a:lnTo>
                <a:lnTo>
                  <a:pt x="218" y="1144"/>
                </a:lnTo>
                <a:lnTo>
                  <a:pt x="219" y="1143"/>
                </a:lnTo>
                <a:lnTo>
                  <a:pt x="219" y="1142"/>
                </a:lnTo>
                <a:lnTo>
                  <a:pt x="218" y="1141"/>
                </a:lnTo>
                <a:lnTo>
                  <a:pt x="218" y="1140"/>
                </a:lnTo>
                <a:lnTo>
                  <a:pt x="216" y="1136"/>
                </a:lnTo>
                <a:lnTo>
                  <a:pt x="214" y="1134"/>
                </a:lnTo>
                <a:lnTo>
                  <a:pt x="213" y="1128"/>
                </a:lnTo>
                <a:lnTo>
                  <a:pt x="212" y="1127"/>
                </a:lnTo>
                <a:lnTo>
                  <a:pt x="211" y="1127"/>
                </a:lnTo>
                <a:lnTo>
                  <a:pt x="210" y="1126"/>
                </a:lnTo>
                <a:lnTo>
                  <a:pt x="212" y="1124"/>
                </a:lnTo>
                <a:lnTo>
                  <a:pt x="212" y="1122"/>
                </a:lnTo>
                <a:lnTo>
                  <a:pt x="212" y="1121"/>
                </a:lnTo>
                <a:lnTo>
                  <a:pt x="213" y="1121"/>
                </a:lnTo>
                <a:lnTo>
                  <a:pt x="214" y="1121"/>
                </a:lnTo>
                <a:lnTo>
                  <a:pt x="217" y="1119"/>
                </a:lnTo>
                <a:lnTo>
                  <a:pt x="219" y="1118"/>
                </a:lnTo>
                <a:lnTo>
                  <a:pt x="220" y="1118"/>
                </a:lnTo>
                <a:lnTo>
                  <a:pt x="224" y="1116"/>
                </a:lnTo>
                <a:lnTo>
                  <a:pt x="226" y="1115"/>
                </a:lnTo>
                <a:lnTo>
                  <a:pt x="227" y="1115"/>
                </a:lnTo>
                <a:lnTo>
                  <a:pt x="228" y="1115"/>
                </a:lnTo>
                <a:lnTo>
                  <a:pt x="231" y="1116"/>
                </a:lnTo>
                <a:lnTo>
                  <a:pt x="235" y="1120"/>
                </a:lnTo>
                <a:lnTo>
                  <a:pt x="237" y="1120"/>
                </a:lnTo>
                <a:lnTo>
                  <a:pt x="237" y="1121"/>
                </a:lnTo>
                <a:lnTo>
                  <a:pt x="238" y="1121"/>
                </a:lnTo>
                <a:lnTo>
                  <a:pt x="239" y="1121"/>
                </a:lnTo>
                <a:lnTo>
                  <a:pt x="240" y="1122"/>
                </a:lnTo>
                <a:lnTo>
                  <a:pt x="241" y="1122"/>
                </a:lnTo>
                <a:lnTo>
                  <a:pt x="242" y="1124"/>
                </a:lnTo>
                <a:lnTo>
                  <a:pt x="247" y="1126"/>
                </a:lnTo>
                <a:lnTo>
                  <a:pt x="250" y="1127"/>
                </a:lnTo>
                <a:lnTo>
                  <a:pt x="251" y="1127"/>
                </a:lnTo>
                <a:lnTo>
                  <a:pt x="253" y="1127"/>
                </a:lnTo>
                <a:lnTo>
                  <a:pt x="254" y="1127"/>
                </a:lnTo>
                <a:lnTo>
                  <a:pt x="255" y="1127"/>
                </a:lnTo>
                <a:lnTo>
                  <a:pt x="258" y="1127"/>
                </a:lnTo>
                <a:lnTo>
                  <a:pt x="260" y="1128"/>
                </a:lnTo>
                <a:lnTo>
                  <a:pt x="262" y="1129"/>
                </a:lnTo>
                <a:lnTo>
                  <a:pt x="264" y="1130"/>
                </a:lnTo>
                <a:lnTo>
                  <a:pt x="266" y="1132"/>
                </a:lnTo>
                <a:lnTo>
                  <a:pt x="268" y="1134"/>
                </a:lnTo>
                <a:lnTo>
                  <a:pt x="269" y="1135"/>
                </a:lnTo>
                <a:lnTo>
                  <a:pt x="270" y="1136"/>
                </a:lnTo>
                <a:lnTo>
                  <a:pt x="270" y="1137"/>
                </a:lnTo>
                <a:lnTo>
                  <a:pt x="271" y="1137"/>
                </a:lnTo>
                <a:lnTo>
                  <a:pt x="276" y="1144"/>
                </a:lnTo>
                <a:lnTo>
                  <a:pt x="278" y="1146"/>
                </a:lnTo>
                <a:lnTo>
                  <a:pt x="279" y="1147"/>
                </a:lnTo>
                <a:lnTo>
                  <a:pt x="280" y="1148"/>
                </a:lnTo>
                <a:lnTo>
                  <a:pt x="281" y="1149"/>
                </a:lnTo>
                <a:lnTo>
                  <a:pt x="285" y="1157"/>
                </a:lnTo>
                <a:lnTo>
                  <a:pt x="287" y="1158"/>
                </a:lnTo>
                <a:lnTo>
                  <a:pt x="288" y="1161"/>
                </a:lnTo>
                <a:lnTo>
                  <a:pt x="289" y="1162"/>
                </a:lnTo>
                <a:lnTo>
                  <a:pt x="290" y="1162"/>
                </a:lnTo>
                <a:lnTo>
                  <a:pt x="291" y="1165"/>
                </a:lnTo>
                <a:lnTo>
                  <a:pt x="292" y="1165"/>
                </a:lnTo>
                <a:lnTo>
                  <a:pt x="293" y="1166"/>
                </a:lnTo>
                <a:lnTo>
                  <a:pt x="293" y="1167"/>
                </a:lnTo>
                <a:lnTo>
                  <a:pt x="294" y="1168"/>
                </a:lnTo>
                <a:lnTo>
                  <a:pt x="296" y="1169"/>
                </a:lnTo>
                <a:lnTo>
                  <a:pt x="297" y="1169"/>
                </a:lnTo>
                <a:lnTo>
                  <a:pt x="298" y="1169"/>
                </a:lnTo>
                <a:lnTo>
                  <a:pt x="299" y="1169"/>
                </a:lnTo>
                <a:lnTo>
                  <a:pt x="300" y="1170"/>
                </a:lnTo>
                <a:lnTo>
                  <a:pt x="301" y="1171"/>
                </a:lnTo>
                <a:lnTo>
                  <a:pt x="302" y="1172"/>
                </a:lnTo>
                <a:lnTo>
                  <a:pt x="303" y="1173"/>
                </a:lnTo>
                <a:lnTo>
                  <a:pt x="304" y="1173"/>
                </a:lnTo>
                <a:lnTo>
                  <a:pt x="305" y="1173"/>
                </a:lnTo>
                <a:lnTo>
                  <a:pt x="306" y="1175"/>
                </a:lnTo>
                <a:lnTo>
                  <a:pt x="309" y="1177"/>
                </a:lnTo>
                <a:lnTo>
                  <a:pt x="309" y="1178"/>
                </a:lnTo>
                <a:lnTo>
                  <a:pt x="310" y="1177"/>
                </a:lnTo>
                <a:lnTo>
                  <a:pt x="311" y="1177"/>
                </a:lnTo>
                <a:lnTo>
                  <a:pt x="313" y="1178"/>
                </a:lnTo>
                <a:lnTo>
                  <a:pt x="315" y="1180"/>
                </a:lnTo>
                <a:lnTo>
                  <a:pt x="316" y="1180"/>
                </a:lnTo>
                <a:lnTo>
                  <a:pt x="317" y="1182"/>
                </a:lnTo>
                <a:lnTo>
                  <a:pt x="318" y="1182"/>
                </a:lnTo>
                <a:lnTo>
                  <a:pt x="322" y="1183"/>
                </a:lnTo>
                <a:lnTo>
                  <a:pt x="323" y="1182"/>
                </a:lnTo>
                <a:lnTo>
                  <a:pt x="323" y="1181"/>
                </a:lnTo>
                <a:lnTo>
                  <a:pt x="324" y="1180"/>
                </a:lnTo>
                <a:lnTo>
                  <a:pt x="323" y="1179"/>
                </a:lnTo>
                <a:lnTo>
                  <a:pt x="323" y="1178"/>
                </a:lnTo>
                <a:lnTo>
                  <a:pt x="322" y="1177"/>
                </a:lnTo>
                <a:lnTo>
                  <a:pt x="322" y="1176"/>
                </a:lnTo>
                <a:lnTo>
                  <a:pt x="321" y="1177"/>
                </a:lnTo>
                <a:lnTo>
                  <a:pt x="320" y="1177"/>
                </a:lnTo>
                <a:lnTo>
                  <a:pt x="320" y="1175"/>
                </a:lnTo>
                <a:lnTo>
                  <a:pt x="322" y="1173"/>
                </a:lnTo>
                <a:lnTo>
                  <a:pt x="324" y="1172"/>
                </a:lnTo>
                <a:lnTo>
                  <a:pt x="323" y="1171"/>
                </a:lnTo>
                <a:lnTo>
                  <a:pt x="325" y="1170"/>
                </a:lnTo>
                <a:lnTo>
                  <a:pt x="325" y="1169"/>
                </a:lnTo>
                <a:lnTo>
                  <a:pt x="327" y="1168"/>
                </a:lnTo>
                <a:lnTo>
                  <a:pt x="327" y="1167"/>
                </a:lnTo>
                <a:lnTo>
                  <a:pt x="327" y="1166"/>
                </a:lnTo>
                <a:lnTo>
                  <a:pt x="327" y="1165"/>
                </a:lnTo>
                <a:lnTo>
                  <a:pt x="326" y="1166"/>
                </a:lnTo>
                <a:lnTo>
                  <a:pt x="324" y="1166"/>
                </a:lnTo>
                <a:lnTo>
                  <a:pt x="323" y="1168"/>
                </a:lnTo>
                <a:lnTo>
                  <a:pt x="322" y="1171"/>
                </a:lnTo>
                <a:lnTo>
                  <a:pt x="321" y="1171"/>
                </a:lnTo>
                <a:lnTo>
                  <a:pt x="320" y="1171"/>
                </a:lnTo>
                <a:lnTo>
                  <a:pt x="319" y="1173"/>
                </a:lnTo>
                <a:lnTo>
                  <a:pt x="318" y="1174"/>
                </a:lnTo>
                <a:lnTo>
                  <a:pt x="316" y="1173"/>
                </a:lnTo>
                <a:lnTo>
                  <a:pt x="314" y="1173"/>
                </a:lnTo>
                <a:lnTo>
                  <a:pt x="312" y="1172"/>
                </a:lnTo>
                <a:lnTo>
                  <a:pt x="311" y="1172"/>
                </a:lnTo>
                <a:lnTo>
                  <a:pt x="311" y="1171"/>
                </a:lnTo>
                <a:lnTo>
                  <a:pt x="310" y="1170"/>
                </a:lnTo>
                <a:lnTo>
                  <a:pt x="309" y="1170"/>
                </a:lnTo>
                <a:lnTo>
                  <a:pt x="309" y="1169"/>
                </a:lnTo>
                <a:lnTo>
                  <a:pt x="310" y="1168"/>
                </a:lnTo>
                <a:lnTo>
                  <a:pt x="312" y="1170"/>
                </a:lnTo>
                <a:lnTo>
                  <a:pt x="313" y="1169"/>
                </a:lnTo>
                <a:lnTo>
                  <a:pt x="313" y="1167"/>
                </a:lnTo>
                <a:lnTo>
                  <a:pt x="311" y="1163"/>
                </a:lnTo>
                <a:lnTo>
                  <a:pt x="310" y="1163"/>
                </a:lnTo>
                <a:lnTo>
                  <a:pt x="306" y="1165"/>
                </a:lnTo>
                <a:lnTo>
                  <a:pt x="304" y="1159"/>
                </a:lnTo>
                <a:lnTo>
                  <a:pt x="304" y="1158"/>
                </a:lnTo>
                <a:lnTo>
                  <a:pt x="303" y="1158"/>
                </a:lnTo>
                <a:lnTo>
                  <a:pt x="304" y="1158"/>
                </a:lnTo>
                <a:lnTo>
                  <a:pt x="304" y="1156"/>
                </a:lnTo>
                <a:lnTo>
                  <a:pt x="306" y="1156"/>
                </a:lnTo>
                <a:lnTo>
                  <a:pt x="307" y="1156"/>
                </a:lnTo>
                <a:lnTo>
                  <a:pt x="309" y="1154"/>
                </a:lnTo>
                <a:lnTo>
                  <a:pt x="309" y="1153"/>
                </a:lnTo>
                <a:lnTo>
                  <a:pt x="310" y="1156"/>
                </a:lnTo>
                <a:lnTo>
                  <a:pt x="310" y="1157"/>
                </a:lnTo>
                <a:lnTo>
                  <a:pt x="313" y="1161"/>
                </a:lnTo>
                <a:lnTo>
                  <a:pt x="315" y="1163"/>
                </a:lnTo>
                <a:lnTo>
                  <a:pt x="316" y="1166"/>
                </a:lnTo>
                <a:lnTo>
                  <a:pt x="317" y="1165"/>
                </a:lnTo>
                <a:lnTo>
                  <a:pt x="317" y="1163"/>
                </a:lnTo>
                <a:lnTo>
                  <a:pt x="316" y="1162"/>
                </a:lnTo>
                <a:lnTo>
                  <a:pt x="317" y="1161"/>
                </a:lnTo>
                <a:lnTo>
                  <a:pt x="316" y="1160"/>
                </a:lnTo>
                <a:lnTo>
                  <a:pt x="315" y="1159"/>
                </a:lnTo>
                <a:lnTo>
                  <a:pt x="316" y="1159"/>
                </a:lnTo>
                <a:lnTo>
                  <a:pt x="317" y="1159"/>
                </a:lnTo>
                <a:lnTo>
                  <a:pt x="318" y="1160"/>
                </a:lnTo>
                <a:lnTo>
                  <a:pt x="320" y="1163"/>
                </a:lnTo>
                <a:lnTo>
                  <a:pt x="320" y="1161"/>
                </a:lnTo>
                <a:lnTo>
                  <a:pt x="318" y="1158"/>
                </a:lnTo>
                <a:lnTo>
                  <a:pt x="319" y="1157"/>
                </a:lnTo>
                <a:lnTo>
                  <a:pt x="319" y="1156"/>
                </a:lnTo>
                <a:lnTo>
                  <a:pt x="317" y="1157"/>
                </a:lnTo>
                <a:lnTo>
                  <a:pt x="316" y="1157"/>
                </a:lnTo>
                <a:lnTo>
                  <a:pt x="315" y="1157"/>
                </a:lnTo>
                <a:lnTo>
                  <a:pt x="314" y="1156"/>
                </a:lnTo>
                <a:lnTo>
                  <a:pt x="314" y="1155"/>
                </a:lnTo>
                <a:lnTo>
                  <a:pt x="316" y="1153"/>
                </a:lnTo>
                <a:lnTo>
                  <a:pt x="317" y="1153"/>
                </a:lnTo>
                <a:lnTo>
                  <a:pt x="318" y="1152"/>
                </a:lnTo>
                <a:lnTo>
                  <a:pt x="320" y="1152"/>
                </a:lnTo>
                <a:lnTo>
                  <a:pt x="321" y="1153"/>
                </a:lnTo>
                <a:lnTo>
                  <a:pt x="324" y="1156"/>
                </a:lnTo>
                <a:lnTo>
                  <a:pt x="325" y="1156"/>
                </a:lnTo>
                <a:lnTo>
                  <a:pt x="326" y="1155"/>
                </a:lnTo>
                <a:lnTo>
                  <a:pt x="326" y="1154"/>
                </a:lnTo>
                <a:lnTo>
                  <a:pt x="325" y="1153"/>
                </a:lnTo>
                <a:lnTo>
                  <a:pt x="323" y="1152"/>
                </a:lnTo>
                <a:lnTo>
                  <a:pt x="322" y="1152"/>
                </a:lnTo>
                <a:lnTo>
                  <a:pt x="323" y="1152"/>
                </a:lnTo>
                <a:lnTo>
                  <a:pt x="323" y="1151"/>
                </a:lnTo>
                <a:lnTo>
                  <a:pt x="322" y="1151"/>
                </a:lnTo>
                <a:lnTo>
                  <a:pt x="320" y="1150"/>
                </a:lnTo>
                <a:lnTo>
                  <a:pt x="318" y="1149"/>
                </a:lnTo>
                <a:lnTo>
                  <a:pt x="317" y="1149"/>
                </a:lnTo>
                <a:lnTo>
                  <a:pt x="315" y="1150"/>
                </a:lnTo>
                <a:lnTo>
                  <a:pt x="314" y="1151"/>
                </a:lnTo>
                <a:lnTo>
                  <a:pt x="313" y="1151"/>
                </a:lnTo>
                <a:lnTo>
                  <a:pt x="313" y="1150"/>
                </a:lnTo>
                <a:lnTo>
                  <a:pt x="314" y="1149"/>
                </a:lnTo>
                <a:lnTo>
                  <a:pt x="314" y="1145"/>
                </a:lnTo>
                <a:lnTo>
                  <a:pt x="315" y="1142"/>
                </a:lnTo>
                <a:lnTo>
                  <a:pt x="315" y="1141"/>
                </a:lnTo>
                <a:lnTo>
                  <a:pt x="314" y="1142"/>
                </a:lnTo>
                <a:lnTo>
                  <a:pt x="314" y="1144"/>
                </a:lnTo>
                <a:lnTo>
                  <a:pt x="313" y="1145"/>
                </a:lnTo>
                <a:lnTo>
                  <a:pt x="312" y="1146"/>
                </a:lnTo>
                <a:lnTo>
                  <a:pt x="312" y="1147"/>
                </a:lnTo>
                <a:lnTo>
                  <a:pt x="310" y="1146"/>
                </a:lnTo>
                <a:lnTo>
                  <a:pt x="309" y="1146"/>
                </a:lnTo>
                <a:lnTo>
                  <a:pt x="303" y="1144"/>
                </a:lnTo>
                <a:lnTo>
                  <a:pt x="303" y="1143"/>
                </a:lnTo>
                <a:lnTo>
                  <a:pt x="303" y="1142"/>
                </a:lnTo>
                <a:lnTo>
                  <a:pt x="303" y="1141"/>
                </a:lnTo>
                <a:lnTo>
                  <a:pt x="304" y="1140"/>
                </a:lnTo>
                <a:lnTo>
                  <a:pt x="305" y="1140"/>
                </a:lnTo>
                <a:lnTo>
                  <a:pt x="307" y="1141"/>
                </a:lnTo>
                <a:lnTo>
                  <a:pt x="310" y="1141"/>
                </a:lnTo>
                <a:lnTo>
                  <a:pt x="310" y="1140"/>
                </a:lnTo>
                <a:lnTo>
                  <a:pt x="309" y="1139"/>
                </a:lnTo>
                <a:lnTo>
                  <a:pt x="310" y="1139"/>
                </a:lnTo>
                <a:lnTo>
                  <a:pt x="310" y="1137"/>
                </a:lnTo>
                <a:lnTo>
                  <a:pt x="311" y="1137"/>
                </a:lnTo>
                <a:lnTo>
                  <a:pt x="312" y="1137"/>
                </a:lnTo>
                <a:lnTo>
                  <a:pt x="315" y="1139"/>
                </a:lnTo>
                <a:lnTo>
                  <a:pt x="315" y="1140"/>
                </a:lnTo>
                <a:lnTo>
                  <a:pt x="317" y="1140"/>
                </a:lnTo>
                <a:lnTo>
                  <a:pt x="317" y="1142"/>
                </a:lnTo>
                <a:lnTo>
                  <a:pt x="318" y="1143"/>
                </a:lnTo>
                <a:lnTo>
                  <a:pt x="319" y="1143"/>
                </a:lnTo>
                <a:lnTo>
                  <a:pt x="319" y="1144"/>
                </a:lnTo>
                <a:lnTo>
                  <a:pt x="320" y="1144"/>
                </a:lnTo>
                <a:lnTo>
                  <a:pt x="321" y="1146"/>
                </a:lnTo>
                <a:lnTo>
                  <a:pt x="323" y="1148"/>
                </a:lnTo>
                <a:lnTo>
                  <a:pt x="324" y="1148"/>
                </a:lnTo>
                <a:lnTo>
                  <a:pt x="325" y="1148"/>
                </a:lnTo>
                <a:lnTo>
                  <a:pt x="326" y="1148"/>
                </a:lnTo>
                <a:lnTo>
                  <a:pt x="327" y="1148"/>
                </a:lnTo>
                <a:lnTo>
                  <a:pt x="327" y="1147"/>
                </a:lnTo>
                <a:lnTo>
                  <a:pt x="328" y="1146"/>
                </a:lnTo>
                <a:lnTo>
                  <a:pt x="327" y="1145"/>
                </a:lnTo>
                <a:lnTo>
                  <a:pt x="324" y="1145"/>
                </a:lnTo>
                <a:lnTo>
                  <a:pt x="324" y="1144"/>
                </a:lnTo>
                <a:lnTo>
                  <a:pt x="324" y="1142"/>
                </a:lnTo>
                <a:lnTo>
                  <a:pt x="324" y="1141"/>
                </a:lnTo>
                <a:lnTo>
                  <a:pt x="323" y="1140"/>
                </a:lnTo>
                <a:lnTo>
                  <a:pt x="322" y="1140"/>
                </a:lnTo>
                <a:lnTo>
                  <a:pt x="321" y="1139"/>
                </a:lnTo>
                <a:lnTo>
                  <a:pt x="320" y="1137"/>
                </a:lnTo>
                <a:lnTo>
                  <a:pt x="320" y="1136"/>
                </a:lnTo>
                <a:lnTo>
                  <a:pt x="321" y="1135"/>
                </a:lnTo>
                <a:lnTo>
                  <a:pt x="322" y="1134"/>
                </a:lnTo>
                <a:lnTo>
                  <a:pt x="323" y="1132"/>
                </a:lnTo>
                <a:lnTo>
                  <a:pt x="323" y="1131"/>
                </a:lnTo>
                <a:lnTo>
                  <a:pt x="322" y="1132"/>
                </a:lnTo>
                <a:lnTo>
                  <a:pt x="320" y="1132"/>
                </a:lnTo>
                <a:lnTo>
                  <a:pt x="319" y="1134"/>
                </a:lnTo>
                <a:lnTo>
                  <a:pt x="318" y="1134"/>
                </a:lnTo>
                <a:lnTo>
                  <a:pt x="316" y="1132"/>
                </a:lnTo>
                <a:lnTo>
                  <a:pt x="314" y="1132"/>
                </a:lnTo>
                <a:lnTo>
                  <a:pt x="314" y="1131"/>
                </a:lnTo>
                <a:lnTo>
                  <a:pt x="314" y="1130"/>
                </a:lnTo>
                <a:lnTo>
                  <a:pt x="314" y="1129"/>
                </a:lnTo>
                <a:lnTo>
                  <a:pt x="314" y="1128"/>
                </a:lnTo>
                <a:lnTo>
                  <a:pt x="312" y="1128"/>
                </a:lnTo>
                <a:lnTo>
                  <a:pt x="310" y="1126"/>
                </a:lnTo>
                <a:lnTo>
                  <a:pt x="307" y="1125"/>
                </a:lnTo>
                <a:lnTo>
                  <a:pt x="306" y="1125"/>
                </a:lnTo>
                <a:lnTo>
                  <a:pt x="305" y="1124"/>
                </a:lnTo>
                <a:lnTo>
                  <a:pt x="305" y="1123"/>
                </a:lnTo>
                <a:lnTo>
                  <a:pt x="304" y="1123"/>
                </a:lnTo>
                <a:lnTo>
                  <a:pt x="303" y="1123"/>
                </a:lnTo>
                <a:lnTo>
                  <a:pt x="302" y="1122"/>
                </a:lnTo>
                <a:lnTo>
                  <a:pt x="302" y="1120"/>
                </a:lnTo>
                <a:lnTo>
                  <a:pt x="301" y="1119"/>
                </a:lnTo>
                <a:lnTo>
                  <a:pt x="299" y="1116"/>
                </a:lnTo>
                <a:lnTo>
                  <a:pt x="295" y="1113"/>
                </a:lnTo>
                <a:lnTo>
                  <a:pt x="295" y="1112"/>
                </a:lnTo>
                <a:lnTo>
                  <a:pt x="296" y="1111"/>
                </a:lnTo>
                <a:lnTo>
                  <a:pt x="297" y="1111"/>
                </a:lnTo>
                <a:lnTo>
                  <a:pt x="297" y="1110"/>
                </a:lnTo>
                <a:lnTo>
                  <a:pt x="297" y="1109"/>
                </a:lnTo>
                <a:lnTo>
                  <a:pt x="299" y="1110"/>
                </a:lnTo>
                <a:lnTo>
                  <a:pt x="300" y="1110"/>
                </a:lnTo>
                <a:lnTo>
                  <a:pt x="300" y="1111"/>
                </a:lnTo>
                <a:lnTo>
                  <a:pt x="301" y="1112"/>
                </a:lnTo>
                <a:lnTo>
                  <a:pt x="305" y="1115"/>
                </a:lnTo>
                <a:lnTo>
                  <a:pt x="306" y="1116"/>
                </a:lnTo>
                <a:lnTo>
                  <a:pt x="310" y="1118"/>
                </a:lnTo>
                <a:lnTo>
                  <a:pt x="311" y="1119"/>
                </a:lnTo>
                <a:lnTo>
                  <a:pt x="313" y="1121"/>
                </a:lnTo>
                <a:lnTo>
                  <a:pt x="315" y="1122"/>
                </a:lnTo>
                <a:lnTo>
                  <a:pt x="317" y="1123"/>
                </a:lnTo>
                <a:lnTo>
                  <a:pt x="318" y="1123"/>
                </a:lnTo>
                <a:lnTo>
                  <a:pt x="319" y="1122"/>
                </a:lnTo>
                <a:lnTo>
                  <a:pt x="320" y="1122"/>
                </a:lnTo>
                <a:lnTo>
                  <a:pt x="321" y="1122"/>
                </a:lnTo>
                <a:lnTo>
                  <a:pt x="322" y="1122"/>
                </a:lnTo>
                <a:lnTo>
                  <a:pt x="323" y="1123"/>
                </a:lnTo>
                <a:lnTo>
                  <a:pt x="323" y="1122"/>
                </a:lnTo>
                <a:lnTo>
                  <a:pt x="324" y="1122"/>
                </a:lnTo>
                <a:lnTo>
                  <a:pt x="324" y="1121"/>
                </a:lnTo>
                <a:lnTo>
                  <a:pt x="324" y="1120"/>
                </a:lnTo>
                <a:lnTo>
                  <a:pt x="324" y="1119"/>
                </a:lnTo>
                <a:lnTo>
                  <a:pt x="322" y="1119"/>
                </a:lnTo>
                <a:lnTo>
                  <a:pt x="321" y="1119"/>
                </a:lnTo>
                <a:lnTo>
                  <a:pt x="319" y="1119"/>
                </a:lnTo>
                <a:lnTo>
                  <a:pt x="317" y="1119"/>
                </a:lnTo>
                <a:lnTo>
                  <a:pt x="316" y="1119"/>
                </a:lnTo>
                <a:lnTo>
                  <a:pt x="315" y="1118"/>
                </a:lnTo>
                <a:lnTo>
                  <a:pt x="314" y="1117"/>
                </a:lnTo>
                <a:lnTo>
                  <a:pt x="312" y="1115"/>
                </a:lnTo>
                <a:lnTo>
                  <a:pt x="310" y="1114"/>
                </a:lnTo>
                <a:lnTo>
                  <a:pt x="309" y="1113"/>
                </a:lnTo>
                <a:lnTo>
                  <a:pt x="309" y="1112"/>
                </a:lnTo>
                <a:lnTo>
                  <a:pt x="310" y="1111"/>
                </a:lnTo>
                <a:lnTo>
                  <a:pt x="311" y="1111"/>
                </a:lnTo>
                <a:lnTo>
                  <a:pt x="313" y="1112"/>
                </a:lnTo>
                <a:lnTo>
                  <a:pt x="313" y="1113"/>
                </a:lnTo>
                <a:lnTo>
                  <a:pt x="314" y="1113"/>
                </a:lnTo>
                <a:lnTo>
                  <a:pt x="314" y="1112"/>
                </a:lnTo>
                <a:lnTo>
                  <a:pt x="314" y="1111"/>
                </a:lnTo>
                <a:lnTo>
                  <a:pt x="313" y="1111"/>
                </a:lnTo>
                <a:lnTo>
                  <a:pt x="312" y="1110"/>
                </a:lnTo>
                <a:lnTo>
                  <a:pt x="312" y="1109"/>
                </a:lnTo>
                <a:lnTo>
                  <a:pt x="313" y="1109"/>
                </a:lnTo>
                <a:lnTo>
                  <a:pt x="313" y="1108"/>
                </a:lnTo>
                <a:lnTo>
                  <a:pt x="314" y="1109"/>
                </a:lnTo>
                <a:lnTo>
                  <a:pt x="316" y="1108"/>
                </a:lnTo>
                <a:lnTo>
                  <a:pt x="316" y="1109"/>
                </a:lnTo>
                <a:lnTo>
                  <a:pt x="317" y="1109"/>
                </a:lnTo>
                <a:lnTo>
                  <a:pt x="317" y="1110"/>
                </a:lnTo>
                <a:lnTo>
                  <a:pt x="318" y="1110"/>
                </a:lnTo>
                <a:lnTo>
                  <a:pt x="317" y="1109"/>
                </a:lnTo>
                <a:lnTo>
                  <a:pt x="317" y="1108"/>
                </a:lnTo>
                <a:lnTo>
                  <a:pt x="317" y="1107"/>
                </a:lnTo>
                <a:lnTo>
                  <a:pt x="318" y="1107"/>
                </a:lnTo>
                <a:lnTo>
                  <a:pt x="317" y="1107"/>
                </a:lnTo>
                <a:lnTo>
                  <a:pt x="316" y="1107"/>
                </a:lnTo>
                <a:lnTo>
                  <a:pt x="315" y="1107"/>
                </a:lnTo>
                <a:lnTo>
                  <a:pt x="314" y="1107"/>
                </a:lnTo>
                <a:lnTo>
                  <a:pt x="313" y="1107"/>
                </a:lnTo>
                <a:lnTo>
                  <a:pt x="312" y="1107"/>
                </a:lnTo>
                <a:lnTo>
                  <a:pt x="311" y="1108"/>
                </a:lnTo>
                <a:lnTo>
                  <a:pt x="310" y="1108"/>
                </a:lnTo>
                <a:lnTo>
                  <a:pt x="307" y="1109"/>
                </a:lnTo>
                <a:lnTo>
                  <a:pt x="306" y="1108"/>
                </a:lnTo>
                <a:lnTo>
                  <a:pt x="305" y="1108"/>
                </a:lnTo>
                <a:lnTo>
                  <a:pt x="303" y="1105"/>
                </a:lnTo>
                <a:lnTo>
                  <a:pt x="302" y="1105"/>
                </a:lnTo>
                <a:lnTo>
                  <a:pt x="301" y="1104"/>
                </a:lnTo>
                <a:lnTo>
                  <a:pt x="299" y="1105"/>
                </a:lnTo>
                <a:lnTo>
                  <a:pt x="297" y="1105"/>
                </a:lnTo>
                <a:lnTo>
                  <a:pt x="295" y="1105"/>
                </a:lnTo>
                <a:lnTo>
                  <a:pt x="294" y="1106"/>
                </a:lnTo>
                <a:lnTo>
                  <a:pt x="293" y="1107"/>
                </a:lnTo>
                <a:lnTo>
                  <a:pt x="293" y="1106"/>
                </a:lnTo>
                <a:lnTo>
                  <a:pt x="291" y="1106"/>
                </a:lnTo>
                <a:lnTo>
                  <a:pt x="289" y="1105"/>
                </a:lnTo>
                <a:lnTo>
                  <a:pt x="289" y="1104"/>
                </a:lnTo>
                <a:lnTo>
                  <a:pt x="289" y="1103"/>
                </a:lnTo>
                <a:lnTo>
                  <a:pt x="290" y="1100"/>
                </a:lnTo>
                <a:lnTo>
                  <a:pt x="292" y="1099"/>
                </a:lnTo>
                <a:lnTo>
                  <a:pt x="294" y="1098"/>
                </a:lnTo>
                <a:lnTo>
                  <a:pt x="295" y="1096"/>
                </a:lnTo>
                <a:lnTo>
                  <a:pt x="296" y="1095"/>
                </a:lnTo>
                <a:lnTo>
                  <a:pt x="297" y="1095"/>
                </a:lnTo>
                <a:lnTo>
                  <a:pt x="299" y="1094"/>
                </a:lnTo>
                <a:lnTo>
                  <a:pt x="300" y="1093"/>
                </a:lnTo>
                <a:lnTo>
                  <a:pt x="301" y="1093"/>
                </a:lnTo>
                <a:lnTo>
                  <a:pt x="302" y="1092"/>
                </a:lnTo>
                <a:lnTo>
                  <a:pt x="302" y="1093"/>
                </a:lnTo>
                <a:lnTo>
                  <a:pt x="303" y="1093"/>
                </a:lnTo>
                <a:lnTo>
                  <a:pt x="304" y="1093"/>
                </a:lnTo>
                <a:lnTo>
                  <a:pt x="307" y="1095"/>
                </a:lnTo>
                <a:lnTo>
                  <a:pt x="310" y="1095"/>
                </a:lnTo>
                <a:lnTo>
                  <a:pt x="311" y="1095"/>
                </a:lnTo>
                <a:lnTo>
                  <a:pt x="312" y="1095"/>
                </a:lnTo>
                <a:lnTo>
                  <a:pt x="312" y="1094"/>
                </a:lnTo>
                <a:lnTo>
                  <a:pt x="313" y="1094"/>
                </a:lnTo>
                <a:lnTo>
                  <a:pt x="313" y="1093"/>
                </a:lnTo>
                <a:lnTo>
                  <a:pt x="312" y="1092"/>
                </a:lnTo>
                <a:lnTo>
                  <a:pt x="312" y="1091"/>
                </a:lnTo>
                <a:lnTo>
                  <a:pt x="313" y="1091"/>
                </a:lnTo>
                <a:lnTo>
                  <a:pt x="313" y="1090"/>
                </a:lnTo>
                <a:lnTo>
                  <a:pt x="312" y="1089"/>
                </a:lnTo>
                <a:lnTo>
                  <a:pt x="309" y="1088"/>
                </a:lnTo>
                <a:lnTo>
                  <a:pt x="307" y="1087"/>
                </a:lnTo>
                <a:lnTo>
                  <a:pt x="309" y="1087"/>
                </a:lnTo>
                <a:lnTo>
                  <a:pt x="309" y="1086"/>
                </a:lnTo>
                <a:lnTo>
                  <a:pt x="310" y="1085"/>
                </a:lnTo>
                <a:lnTo>
                  <a:pt x="310" y="1084"/>
                </a:lnTo>
                <a:lnTo>
                  <a:pt x="309" y="1084"/>
                </a:lnTo>
                <a:lnTo>
                  <a:pt x="306" y="1085"/>
                </a:lnTo>
                <a:lnTo>
                  <a:pt x="304" y="1086"/>
                </a:lnTo>
                <a:lnTo>
                  <a:pt x="296" y="1093"/>
                </a:lnTo>
                <a:lnTo>
                  <a:pt x="293" y="1094"/>
                </a:lnTo>
                <a:lnTo>
                  <a:pt x="292" y="1094"/>
                </a:lnTo>
                <a:lnTo>
                  <a:pt x="292" y="1095"/>
                </a:lnTo>
                <a:lnTo>
                  <a:pt x="291" y="1096"/>
                </a:lnTo>
                <a:lnTo>
                  <a:pt x="289" y="1097"/>
                </a:lnTo>
                <a:lnTo>
                  <a:pt x="288" y="1096"/>
                </a:lnTo>
                <a:lnTo>
                  <a:pt x="287" y="1097"/>
                </a:lnTo>
                <a:lnTo>
                  <a:pt x="286" y="1098"/>
                </a:lnTo>
                <a:lnTo>
                  <a:pt x="285" y="1099"/>
                </a:lnTo>
                <a:lnTo>
                  <a:pt x="282" y="1098"/>
                </a:lnTo>
                <a:lnTo>
                  <a:pt x="281" y="1096"/>
                </a:lnTo>
                <a:lnTo>
                  <a:pt x="282" y="1093"/>
                </a:lnTo>
                <a:lnTo>
                  <a:pt x="283" y="1093"/>
                </a:lnTo>
                <a:lnTo>
                  <a:pt x="283" y="1091"/>
                </a:lnTo>
                <a:lnTo>
                  <a:pt x="284" y="1091"/>
                </a:lnTo>
                <a:lnTo>
                  <a:pt x="287" y="1092"/>
                </a:lnTo>
                <a:lnTo>
                  <a:pt x="289" y="1091"/>
                </a:lnTo>
                <a:lnTo>
                  <a:pt x="290" y="1089"/>
                </a:lnTo>
                <a:lnTo>
                  <a:pt x="291" y="1088"/>
                </a:lnTo>
                <a:lnTo>
                  <a:pt x="291" y="1087"/>
                </a:lnTo>
                <a:lnTo>
                  <a:pt x="291" y="1086"/>
                </a:lnTo>
                <a:lnTo>
                  <a:pt x="292" y="1082"/>
                </a:lnTo>
                <a:lnTo>
                  <a:pt x="292" y="1081"/>
                </a:lnTo>
                <a:lnTo>
                  <a:pt x="295" y="1080"/>
                </a:lnTo>
                <a:lnTo>
                  <a:pt x="299" y="1078"/>
                </a:lnTo>
                <a:lnTo>
                  <a:pt x="300" y="1078"/>
                </a:lnTo>
                <a:lnTo>
                  <a:pt x="302" y="1077"/>
                </a:lnTo>
                <a:lnTo>
                  <a:pt x="304" y="1077"/>
                </a:lnTo>
                <a:lnTo>
                  <a:pt x="305" y="1077"/>
                </a:lnTo>
                <a:lnTo>
                  <a:pt x="309" y="1077"/>
                </a:lnTo>
                <a:lnTo>
                  <a:pt x="311" y="1077"/>
                </a:lnTo>
                <a:lnTo>
                  <a:pt x="312" y="1077"/>
                </a:lnTo>
                <a:lnTo>
                  <a:pt x="313" y="1077"/>
                </a:lnTo>
                <a:lnTo>
                  <a:pt x="314" y="1077"/>
                </a:lnTo>
                <a:lnTo>
                  <a:pt x="314" y="1078"/>
                </a:lnTo>
                <a:lnTo>
                  <a:pt x="315" y="1078"/>
                </a:lnTo>
                <a:lnTo>
                  <a:pt x="316" y="1078"/>
                </a:lnTo>
                <a:lnTo>
                  <a:pt x="317" y="1078"/>
                </a:lnTo>
                <a:lnTo>
                  <a:pt x="318" y="1079"/>
                </a:lnTo>
                <a:lnTo>
                  <a:pt x="319" y="1078"/>
                </a:lnTo>
                <a:lnTo>
                  <a:pt x="320" y="1078"/>
                </a:lnTo>
                <a:lnTo>
                  <a:pt x="320" y="1077"/>
                </a:lnTo>
                <a:lnTo>
                  <a:pt x="320" y="1076"/>
                </a:lnTo>
                <a:lnTo>
                  <a:pt x="319" y="1075"/>
                </a:lnTo>
                <a:lnTo>
                  <a:pt x="318" y="1075"/>
                </a:lnTo>
                <a:lnTo>
                  <a:pt x="318" y="1074"/>
                </a:lnTo>
                <a:lnTo>
                  <a:pt x="317" y="1074"/>
                </a:lnTo>
                <a:lnTo>
                  <a:pt x="316" y="1073"/>
                </a:lnTo>
                <a:lnTo>
                  <a:pt x="315" y="1072"/>
                </a:lnTo>
                <a:lnTo>
                  <a:pt x="313" y="1072"/>
                </a:lnTo>
                <a:lnTo>
                  <a:pt x="312" y="1072"/>
                </a:lnTo>
                <a:lnTo>
                  <a:pt x="309" y="1072"/>
                </a:lnTo>
                <a:lnTo>
                  <a:pt x="309" y="1073"/>
                </a:lnTo>
                <a:lnTo>
                  <a:pt x="306" y="1073"/>
                </a:lnTo>
                <a:lnTo>
                  <a:pt x="305" y="1074"/>
                </a:lnTo>
                <a:lnTo>
                  <a:pt x="301" y="1074"/>
                </a:lnTo>
                <a:lnTo>
                  <a:pt x="301" y="1075"/>
                </a:lnTo>
                <a:lnTo>
                  <a:pt x="299" y="1075"/>
                </a:lnTo>
                <a:lnTo>
                  <a:pt x="297" y="1076"/>
                </a:lnTo>
                <a:lnTo>
                  <a:pt x="296" y="1077"/>
                </a:lnTo>
                <a:lnTo>
                  <a:pt x="294" y="1078"/>
                </a:lnTo>
                <a:lnTo>
                  <a:pt x="293" y="1078"/>
                </a:lnTo>
                <a:lnTo>
                  <a:pt x="292" y="1078"/>
                </a:lnTo>
                <a:lnTo>
                  <a:pt x="290" y="1077"/>
                </a:lnTo>
                <a:lnTo>
                  <a:pt x="288" y="1078"/>
                </a:lnTo>
                <a:lnTo>
                  <a:pt x="285" y="1078"/>
                </a:lnTo>
                <a:lnTo>
                  <a:pt x="283" y="1077"/>
                </a:lnTo>
                <a:lnTo>
                  <a:pt x="282" y="1077"/>
                </a:lnTo>
                <a:lnTo>
                  <a:pt x="281" y="1076"/>
                </a:lnTo>
                <a:lnTo>
                  <a:pt x="280" y="1076"/>
                </a:lnTo>
                <a:lnTo>
                  <a:pt x="278" y="1074"/>
                </a:lnTo>
                <a:lnTo>
                  <a:pt x="274" y="1072"/>
                </a:lnTo>
                <a:lnTo>
                  <a:pt x="273" y="1070"/>
                </a:lnTo>
                <a:lnTo>
                  <a:pt x="274" y="1069"/>
                </a:lnTo>
                <a:lnTo>
                  <a:pt x="276" y="1068"/>
                </a:lnTo>
                <a:lnTo>
                  <a:pt x="276" y="1067"/>
                </a:lnTo>
                <a:lnTo>
                  <a:pt x="277" y="1067"/>
                </a:lnTo>
                <a:lnTo>
                  <a:pt x="280" y="1067"/>
                </a:lnTo>
                <a:lnTo>
                  <a:pt x="280" y="1066"/>
                </a:lnTo>
                <a:lnTo>
                  <a:pt x="281" y="1065"/>
                </a:lnTo>
                <a:lnTo>
                  <a:pt x="283" y="1064"/>
                </a:lnTo>
                <a:lnTo>
                  <a:pt x="284" y="1064"/>
                </a:lnTo>
                <a:lnTo>
                  <a:pt x="285" y="1063"/>
                </a:lnTo>
                <a:lnTo>
                  <a:pt x="286" y="1063"/>
                </a:lnTo>
                <a:lnTo>
                  <a:pt x="290" y="1062"/>
                </a:lnTo>
                <a:lnTo>
                  <a:pt x="294" y="1062"/>
                </a:lnTo>
                <a:lnTo>
                  <a:pt x="295" y="1061"/>
                </a:lnTo>
                <a:lnTo>
                  <a:pt x="297" y="1062"/>
                </a:lnTo>
                <a:lnTo>
                  <a:pt x="301" y="1063"/>
                </a:lnTo>
                <a:lnTo>
                  <a:pt x="302" y="1062"/>
                </a:lnTo>
                <a:lnTo>
                  <a:pt x="303" y="1062"/>
                </a:lnTo>
                <a:lnTo>
                  <a:pt x="305" y="1062"/>
                </a:lnTo>
                <a:lnTo>
                  <a:pt x="306" y="1062"/>
                </a:lnTo>
                <a:lnTo>
                  <a:pt x="310" y="1062"/>
                </a:lnTo>
                <a:lnTo>
                  <a:pt x="310" y="1061"/>
                </a:lnTo>
                <a:lnTo>
                  <a:pt x="312" y="1060"/>
                </a:lnTo>
                <a:lnTo>
                  <a:pt x="313" y="1059"/>
                </a:lnTo>
                <a:lnTo>
                  <a:pt x="315" y="1057"/>
                </a:lnTo>
                <a:lnTo>
                  <a:pt x="315" y="1056"/>
                </a:lnTo>
                <a:lnTo>
                  <a:pt x="316" y="1056"/>
                </a:lnTo>
                <a:lnTo>
                  <a:pt x="316" y="1054"/>
                </a:lnTo>
                <a:lnTo>
                  <a:pt x="317" y="1053"/>
                </a:lnTo>
                <a:lnTo>
                  <a:pt x="316" y="1053"/>
                </a:lnTo>
                <a:lnTo>
                  <a:pt x="316" y="1052"/>
                </a:lnTo>
                <a:lnTo>
                  <a:pt x="316" y="1051"/>
                </a:lnTo>
                <a:lnTo>
                  <a:pt x="315" y="1050"/>
                </a:lnTo>
                <a:lnTo>
                  <a:pt x="314" y="1050"/>
                </a:lnTo>
                <a:lnTo>
                  <a:pt x="314" y="1051"/>
                </a:lnTo>
                <a:lnTo>
                  <a:pt x="313" y="1051"/>
                </a:lnTo>
                <a:lnTo>
                  <a:pt x="311" y="1055"/>
                </a:lnTo>
                <a:lnTo>
                  <a:pt x="309" y="1056"/>
                </a:lnTo>
                <a:lnTo>
                  <a:pt x="306" y="1057"/>
                </a:lnTo>
                <a:lnTo>
                  <a:pt x="304" y="1058"/>
                </a:lnTo>
                <a:lnTo>
                  <a:pt x="303" y="1058"/>
                </a:lnTo>
                <a:lnTo>
                  <a:pt x="301" y="1059"/>
                </a:lnTo>
                <a:lnTo>
                  <a:pt x="300" y="1058"/>
                </a:lnTo>
                <a:lnTo>
                  <a:pt x="298" y="1058"/>
                </a:lnTo>
                <a:lnTo>
                  <a:pt x="297" y="1057"/>
                </a:lnTo>
                <a:lnTo>
                  <a:pt x="295" y="1057"/>
                </a:lnTo>
                <a:lnTo>
                  <a:pt x="295" y="1056"/>
                </a:lnTo>
                <a:lnTo>
                  <a:pt x="292" y="1055"/>
                </a:lnTo>
                <a:lnTo>
                  <a:pt x="289" y="1055"/>
                </a:lnTo>
                <a:lnTo>
                  <a:pt x="289" y="1054"/>
                </a:lnTo>
                <a:lnTo>
                  <a:pt x="290" y="1054"/>
                </a:lnTo>
                <a:lnTo>
                  <a:pt x="290" y="1052"/>
                </a:lnTo>
                <a:lnTo>
                  <a:pt x="291" y="1051"/>
                </a:lnTo>
                <a:lnTo>
                  <a:pt x="291" y="1050"/>
                </a:lnTo>
                <a:lnTo>
                  <a:pt x="291" y="1049"/>
                </a:lnTo>
                <a:lnTo>
                  <a:pt x="290" y="1049"/>
                </a:lnTo>
                <a:lnTo>
                  <a:pt x="289" y="1049"/>
                </a:lnTo>
                <a:lnTo>
                  <a:pt x="287" y="1049"/>
                </a:lnTo>
                <a:lnTo>
                  <a:pt x="286" y="1049"/>
                </a:lnTo>
                <a:lnTo>
                  <a:pt x="285" y="1048"/>
                </a:lnTo>
                <a:lnTo>
                  <a:pt x="281" y="1048"/>
                </a:lnTo>
                <a:lnTo>
                  <a:pt x="278" y="1046"/>
                </a:lnTo>
                <a:lnTo>
                  <a:pt x="276" y="1045"/>
                </a:lnTo>
                <a:lnTo>
                  <a:pt x="275" y="1045"/>
                </a:lnTo>
                <a:lnTo>
                  <a:pt x="274" y="1045"/>
                </a:lnTo>
                <a:lnTo>
                  <a:pt x="273" y="1044"/>
                </a:lnTo>
                <a:lnTo>
                  <a:pt x="271" y="1043"/>
                </a:lnTo>
                <a:lnTo>
                  <a:pt x="274" y="1042"/>
                </a:lnTo>
                <a:lnTo>
                  <a:pt x="276" y="1038"/>
                </a:lnTo>
                <a:lnTo>
                  <a:pt x="278" y="1037"/>
                </a:lnTo>
                <a:lnTo>
                  <a:pt x="281" y="1036"/>
                </a:lnTo>
                <a:lnTo>
                  <a:pt x="284" y="1035"/>
                </a:lnTo>
                <a:lnTo>
                  <a:pt x="285" y="1034"/>
                </a:lnTo>
                <a:lnTo>
                  <a:pt x="286" y="1033"/>
                </a:lnTo>
                <a:lnTo>
                  <a:pt x="286" y="1032"/>
                </a:lnTo>
                <a:lnTo>
                  <a:pt x="286" y="1031"/>
                </a:lnTo>
                <a:lnTo>
                  <a:pt x="285" y="1031"/>
                </a:lnTo>
                <a:lnTo>
                  <a:pt x="285" y="1030"/>
                </a:lnTo>
                <a:lnTo>
                  <a:pt x="286" y="1029"/>
                </a:lnTo>
                <a:lnTo>
                  <a:pt x="289" y="1026"/>
                </a:lnTo>
                <a:lnTo>
                  <a:pt x="290" y="1025"/>
                </a:lnTo>
                <a:lnTo>
                  <a:pt x="291" y="1024"/>
                </a:lnTo>
                <a:lnTo>
                  <a:pt x="292" y="1023"/>
                </a:lnTo>
                <a:lnTo>
                  <a:pt x="293" y="1022"/>
                </a:lnTo>
                <a:lnTo>
                  <a:pt x="293" y="1021"/>
                </a:lnTo>
                <a:lnTo>
                  <a:pt x="293" y="1020"/>
                </a:lnTo>
                <a:lnTo>
                  <a:pt x="291" y="1020"/>
                </a:lnTo>
                <a:lnTo>
                  <a:pt x="289" y="1021"/>
                </a:lnTo>
                <a:lnTo>
                  <a:pt x="287" y="1023"/>
                </a:lnTo>
                <a:lnTo>
                  <a:pt x="285" y="1024"/>
                </a:lnTo>
                <a:lnTo>
                  <a:pt x="284" y="1026"/>
                </a:lnTo>
                <a:lnTo>
                  <a:pt x="283" y="1026"/>
                </a:lnTo>
                <a:lnTo>
                  <a:pt x="283" y="1027"/>
                </a:lnTo>
                <a:lnTo>
                  <a:pt x="282" y="1028"/>
                </a:lnTo>
                <a:lnTo>
                  <a:pt x="282" y="1029"/>
                </a:lnTo>
                <a:lnTo>
                  <a:pt x="282" y="1031"/>
                </a:lnTo>
                <a:lnTo>
                  <a:pt x="281" y="1033"/>
                </a:lnTo>
                <a:lnTo>
                  <a:pt x="278" y="1033"/>
                </a:lnTo>
                <a:lnTo>
                  <a:pt x="276" y="1034"/>
                </a:lnTo>
                <a:lnTo>
                  <a:pt x="273" y="1036"/>
                </a:lnTo>
                <a:lnTo>
                  <a:pt x="271" y="1036"/>
                </a:lnTo>
                <a:lnTo>
                  <a:pt x="270" y="1036"/>
                </a:lnTo>
                <a:lnTo>
                  <a:pt x="270" y="1035"/>
                </a:lnTo>
                <a:lnTo>
                  <a:pt x="274" y="1031"/>
                </a:lnTo>
                <a:lnTo>
                  <a:pt x="274" y="1030"/>
                </a:lnTo>
                <a:lnTo>
                  <a:pt x="274" y="1027"/>
                </a:lnTo>
                <a:lnTo>
                  <a:pt x="274" y="1024"/>
                </a:lnTo>
                <a:lnTo>
                  <a:pt x="273" y="1022"/>
                </a:lnTo>
                <a:lnTo>
                  <a:pt x="274" y="1018"/>
                </a:lnTo>
                <a:lnTo>
                  <a:pt x="275" y="1016"/>
                </a:lnTo>
                <a:lnTo>
                  <a:pt x="275" y="1015"/>
                </a:lnTo>
                <a:lnTo>
                  <a:pt x="275" y="1014"/>
                </a:lnTo>
                <a:lnTo>
                  <a:pt x="275" y="1013"/>
                </a:lnTo>
                <a:lnTo>
                  <a:pt x="275" y="1012"/>
                </a:lnTo>
                <a:lnTo>
                  <a:pt x="275" y="1011"/>
                </a:lnTo>
                <a:lnTo>
                  <a:pt x="275" y="1010"/>
                </a:lnTo>
                <a:lnTo>
                  <a:pt x="274" y="1009"/>
                </a:lnTo>
                <a:lnTo>
                  <a:pt x="273" y="1007"/>
                </a:lnTo>
                <a:lnTo>
                  <a:pt x="271" y="1006"/>
                </a:lnTo>
                <a:lnTo>
                  <a:pt x="270" y="1004"/>
                </a:lnTo>
                <a:lnTo>
                  <a:pt x="269" y="1003"/>
                </a:lnTo>
                <a:lnTo>
                  <a:pt x="269" y="1002"/>
                </a:lnTo>
                <a:lnTo>
                  <a:pt x="269" y="1000"/>
                </a:lnTo>
                <a:lnTo>
                  <a:pt x="269" y="998"/>
                </a:lnTo>
                <a:lnTo>
                  <a:pt x="270" y="993"/>
                </a:lnTo>
                <a:lnTo>
                  <a:pt x="270" y="992"/>
                </a:lnTo>
                <a:lnTo>
                  <a:pt x="270" y="991"/>
                </a:lnTo>
                <a:lnTo>
                  <a:pt x="270" y="989"/>
                </a:lnTo>
                <a:lnTo>
                  <a:pt x="269" y="989"/>
                </a:lnTo>
                <a:lnTo>
                  <a:pt x="269" y="988"/>
                </a:lnTo>
                <a:lnTo>
                  <a:pt x="268" y="989"/>
                </a:lnTo>
                <a:lnTo>
                  <a:pt x="267" y="995"/>
                </a:lnTo>
                <a:lnTo>
                  <a:pt x="266" y="1001"/>
                </a:lnTo>
                <a:lnTo>
                  <a:pt x="267" y="1004"/>
                </a:lnTo>
                <a:lnTo>
                  <a:pt x="269" y="1007"/>
                </a:lnTo>
                <a:lnTo>
                  <a:pt x="270" y="1010"/>
                </a:lnTo>
                <a:lnTo>
                  <a:pt x="271" y="1011"/>
                </a:lnTo>
                <a:lnTo>
                  <a:pt x="271" y="1012"/>
                </a:lnTo>
                <a:lnTo>
                  <a:pt x="271" y="1014"/>
                </a:lnTo>
                <a:lnTo>
                  <a:pt x="271" y="1015"/>
                </a:lnTo>
                <a:lnTo>
                  <a:pt x="271" y="1017"/>
                </a:lnTo>
                <a:lnTo>
                  <a:pt x="270" y="1021"/>
                </a:lnTo>
                <a:lnTo>
                  <a:pt x="270" y="1024"/>
                </a:lnTo>
                <a:lnTo>
                  <a:pt x="270" y="1025"/>
                </a:lnTo>
                <a:lnTo>
                  <a:pt x="270" y="1027"/>
                </a:lnTo>
                <a:lnTo>
                  <a:pt x="270" y="1028"/>
                </a:lnTo>
                <a:lnTo>
                  <a:pt x="270" y="1029"/>
                </a:lnTo>
                <a:lnTo>
                  <a:pt x="269" y="1031"/>
                </a:lnTo>
                <a:lnTo>
                  <a:pt x="267" y="1033"/>
                </a:lnTo>
                <a:lnTo>
                  <a:pt x="266" y="1035"/>
                </a:lnTo>
                <a:lnTo>
                  <a:pt x="265" y="1035"/>
                </a:lnTo>
                <a:lnTo>
                  <a:pt x="265" y="1036"/>
                </a:lnTo>
                <a:lnTo>
                  <a:pt x="263" y="1037"/>
                </a:lnTo>
                <a:lnTo>
                  <a:pt x="261" y="1037"/>
                </a:lnTo>
                <a:lnTo>
                  <a:pt x="261" y="1036"/>
                </a:lnTo>
                <a:lnTo>
                  <a:pt x="260" y="1036"/>
                </a:lnTo>
                <a:lnTo>
                  <a:pt x="259" y="1036"/>
                </a:lnTo>
                <a:lnTo>
                  <a:pt x="259" y="1035"/>
                </a:lnTo>
                <a:lnTo>
                  <a:pt x="258" y="1035"/>
                </a:lnTo>
                <a:lnTo>
                  <a:pt x="257" y="1034"/>
                </a:lnTo>
                <a:lnTo>
                  <a:pt x="255" y="1034"/>
                </a:lnTo>
                <a:lnTo>
                  <a:pt x="255" y="1035"/>
                </a:lnTo>
                <a:lnTo>
                  <a:pt x="255" y="1036"/>
                </a:lnTo>
                <a:lnTo>
                  <a:pt x="258" y="1038"/>
                </a:lnTo>
                <a:lnTo>
                  <a:pt x="258" y="1040"/>
                </a:lnTo>
                <a:lnTo>
                  <a:pt x="258" y="1042"/>
                </a:lnTo>
                <a:lnTo>
                  <a:pt x="258" y="1043"/>
                </a:lnTo>
                <a:lnTo>
                  <a:pt x="257" y="1043"/>
                </a:lnTo>
                <a:lnTo>
                  <a:pt x="257" y="1045"/>
                </a:lnTo>
                <a:lnTo>
                  <a:pt x="256" y="1046"/>
                </a:lnTo>
                <a:lnTo>
                  <a:pt x="255" y="1046"/>
                </a:lnTo>
                <a:lnTo>
                  <a:pt x="254" y="1045"/>
                </a:lnTo>
                <a:lnTo>
                  <a:pt x="253" y="1044"/>
                </a:lnTo>
                <a:lnTo>
                  <a:pt x="252" y="1043"/>
                </a:lnTo>
                <a:lnTo>
                  <a:pt x="251" y="1042"/>
                </a:lnTo>
                <a:lnTo>
                  <a:pt x="251" y="1041"/>
                </a:lnTo>
                <a:lnTo>
                  <a:pt x="251" y="1040"/>
                </a:lnTo>
                <a:lnTo>
                  <a:pt x="250" y="1040"/>
                </a:lnTo>
                <a:lnTo>
                  <a:pt x="249" y="1041"/>
                </a:lnTo>
                <a:lnTo>
                  <a:pt x="249" y="1042"/>
                </a:lnTo>
                <a:lnTo>
                  <a:pt x="247" y="1043"/>
                </a:lnTo>
                <a:lnTo>
                  <a:pt x="247" y="1044"/>
                </a:lnTo>
                <a:lnTo>
                  <a:pt x="247" y="1045"/>
                </a:lnTo>
                <a:lnTo>
                  <a:pt x="246" y="1045"/>
                </a:lnTo>
                <a:lnTo>
                  <a:pt x="247" y="1045"/>
                </a:lnTo>
                <a:lnTo>
                  <a:pt x="248" y="1046"/>
                </a:lnTo>
                <a:lnTo>
                  <a:pt x="249" y="1048"/>
                </a:lnTo>
                <a:lnTo>
                  <a:pt x="251" y="1050"/>
                </a:lnTo>
                <a:lnTo>
                  <a:pt x="251" y="1051"/>
                </a:lnTo>
                <a:lnTo>
                  <a:pt x="250" y="1057"/>
                </a:lnTo>
                <a:lnTo>
                  <a:pt x="248" y="1062"/>
                </a:lnTo>
                <a:lnTo>
                  <a:pt x="247" y="1062"/>
                </a:lnTo>
                <a:lnTo>
                  <a:pt x="244" y="1062"/>
                </a:lnTo>
                <a:lnTo>
                  <a:pt x="243" y="1062"/>
                </a:lnTo>
                <a:lnTo>
                  <a:pt x="239" y="1063"/>
                </a:lnTo>
                <a:lnTo>
                  <a:pt x="238" y="1063"/>
                </a:lnTo>
                <a:lnTo>
                  <a:pt x="237" y="1063"/>
                </a:lnTo>
                <a:lnTo>
                  <a:pt x="235" y="1064"/>
                </a:lnTo>
                <a:lnTo>
                  <a:pt x="233" y="1065"/>
                </a:lnTo>
                <a:lnTo>
                  <a:pt x="232" y="1065"/>
                </a:lnTo>
                <a:lnTo>
                  <a:pt x="230" y="1064"/>
                </a:lnTo>
                <a:lnTo>
                  <a:pt x="228" y="1063"/>
                </a:lnTo>
                <a:lnTo>
                  <a:pt x="222" y="1063"/>
                </a:lnTo>
                <a:lnTo>
                  <a:pt x="221" y="1063"/>
                </a:lnTo>
                <a:lnTo>
                  <a:pt x="220" y="1062"/>
                </a:lnTo>
                <a:lnTo>
                  <a:pt x="218" y="1060"/>
                </a:lnTo>
                <a:lnTo>
                  <a:pt x="218" y="1059"/>
                </a:lnTo>
                <a:lnTo>
                  <a:pt x="219" y="1058"/>
                </a:lnTo>
                <a:lnTo>
                  <a:pt x="219" y="1057"/>
                </a:lnTo>
                <a:lnTo>
                  <a:pt x="219" y="1056"/>
                </a:lnTo>
                <a:lnTo>
                  <a:pt x="218" y="1055"/>
                </a:lnTo>
                <a:lnTo>
                  <a:pt x="217" y="1055"/>
                </a:lnTo>
                <a:lnTo>
                  <a:pt x="216" y="1055"/>
                </a:lnTo>
                <a:lnTo>
                  <a:pt x="215" y="1055"/>
                </a:lnTo>
                <a:lnTo>
                  <a:pt x="213" y="1052"/>
                </a:lnTo>
                <a:lnTo>
                  <a:pt x="213" y="1051"/>
                </a:lnTo>
                <a:lnTo>
                  <a:pt x="213" y="1049"/>
                </a:lnTo>
                <a:lnTo>
                  <a:pt x="212" y="1048"/>
                </a:lnTo>
                <a:lnTo>
                  <a:pt x="212" y="1049"/>
                </a:lnTo>
                <a:lnTo>
                  <a:pt x="212" y="1050"/>
                </a:lnTo>
                <a:lnTo>
                  <a:pt x="212" y="1053"/>
                </a:lnTo>
                <a:lnTo>
                  <a:pt x="213" y="1056"/>
                </a:lnTo>
                <a:lnTo>
                  <a:pt x="213" y="1057"/>
                </a:lnTo>
                <a:lnTo>
                  <a:pt x="212" y="1058"/>
                </a:lnTo>
                <a:lnTo>
                  <a:pt x="211" y="1058"/>
                </a:lnTo>
                <a:lnTo>
                  <a:pt x="210" y="1057"/>
                </a:lnTo>
                <a:lnTo>
                  <a:pt x="209" y="1057"/>
                </a:lnTo>
                <a:lnTo>
                  <a:pt x="208" y="1055"/>
                </a:lnTo>
                <a:lnTo>
                  <a:pt x="207" y="1053"/>
                </a:lnTo>
                <a:lnTo>
                  <a:pt x="206" y="1052"/>
                </a:lnTo>
                <a:lnTo>
                  <a:pt x="205" y="1051"/>
                </a:lnTo>
                <a:lnTo>
                  <a:pt x="205" y="1050"/>
                </a:lnTo>
                <a:lnTo>
                  <a:pt x="205" y="1049"/>
                </a:lnTo>
                <a:lnTo>
                  <a:pt x="205" y="1046"/>
                </a:lnTo>
                <a:lnTo>
                  <a:pt x="204" y="1044"/>
                </a:lnTo>
                <a:lnTo>
                  <a:pt x="204" y="1041"/>
                </a:lnTo>
                <a:lnTo>
                  <a:pt x="204" y="1036"/>
                </a:lnTo>
                <a:lnTo>
                  <a:pt x="204" y="1033"/>
                </a:lnTo>
                <a:lnTo>
                  <a:pt x="204" y="1032"/>
                </a:lnTo>
                <a:lnTo>
                  <a:pt x="204" y="1031"/>
                </a:lnTo>
                <a:lnTo>
                  <a:pt x="205" y="1031"/>
                </a:lnTo>
                <a:lnTo>
                  <a:pt x="206" y="1032"/>
                </a:lnTo>
                <a:lnTo>
                  <a:pt x="207" y="1033"/>
                </a:lnTo>
                <a:lnTo>
                  <a:pt x="207" y="1032"/>
                </a:lnTo>
                <a:lnTo>
                  <a:pt x="204" y="1029"/>
                </a:lnTo>
                <a:lnTo>
                  <a:pt x="201" y="1027"/>
                </a:lnTo>
                <a:lnTo>
                  <a:pt x="199" y="1026"/>
                </a:lnTo>
                <a:lnTo>
                  <a:pt x="201" y="1025"/>
                </a:lnTo>
                <a:lnTo>
                  <a:pt x="204" y="1022"/>
                </a:lnTo>
                <a:lnTo>
                  <a:pt x="205" y="1021"/>
                </a:lnTo>
                <a:lnTo>
                  <a:pt x="208" y="1022"/>
                </a:lnTo>
                <a:lnTo>
                  <a:pt x="209" y="1022"/>
                </a:lnTo>
                <a:lnTo>
                  <a:pt x="209" y="1023"/>
                </a:lnTo>
                <a:lnTo>
                  <a:pt x="210" y="1023"/>
                </a:lnTo>
                <a:lnTo>
                  <a:pt x="210" y="1024"/>
                </a:lnTo>
                <a:lnTo>
                  <a:pt x="210" y="1022"/>
                </a:lnTo>
                <a:lnTo>
                  <a:pt x="211" y="1021"/>
                </a:lnTo>
                <a:lnTo>
                  <a:pt x="212" y="1020"/>
                </a:lnTo>
                <a:lnTo>
                  <a:pt x="213" y="1020"/>
                </a:lnTo>
                <a:lnTo>
                  <a:pt x="215" y="1019"/>
                </a:lnTo>
                <a:lnTo>
                  <a:pt x="216" y="1019"/>
                </a:lnTo>
                <a:lnTo>
                  <a:pt x="216" y="1020"/>
                </a:lnTo>
                <a:lnTo>
                  <a:pt x="218" y="1022"/>
                </a:lnTo>
                <a:lnTo>
                  <a:pt x="218" y="1023"/>
                </a:lnTo>
                <a:lnTo>
                  <a:pt x="219" y="1023"/>
                </a:lnTo>
                <a:lnTo>
                  <a:pt x="219" y="1022"/>
                </a:lnTo>
                <a:lnTo>
                  <a:pt x="218" y="1021"/>
                </a:lnTo>
                <a:lnTo>
                  <a:pt x="218" y="1020"/>
                </a:lnTo>
                <a:lnTo>
                  <a:pt x="218" y="1019"/>
                </a:lnTo>
                <a:lnTo>
                  <a:pt x="218" y="1017"/>
                </a:lnTo>
                <a:lnTo>
                  <a:pt x="217" y="1017"/>
                </a:lnTo>
                <a:lnTo>
                  <a:pt x="217" y="1016"/>
                </a:lnTo>
                <a:lnTo>
                  <a:pt x="218" y="1016"/>
                </a:lnTo>
                <a:lnTo>
                  <a:pt x="219" y="1014"/>
                </a:lnTo>
                <a:lnTo>
                  <a:pt x="220" y="1014"/>
                </a:lnTo>
                <a:lnTo>
                  <a:pt x="223" y="1013"/>
                </a:lnTo>
                <a:lnTo>
                  <a:pt x="224" y="1013"/>
                </a:lnTo>
                <a:lnTo>
                  <a:pt x="226" y="1014"/>
                </a:lnTo>
                <a:lnTo>
                  <a:pt x="228" y="1015"/>
                </a:lnTo>
                <a:lnTo>
                  <a:pt x="229" y="1015"/>
                </a:lnTo>
                <a:lnTo>
                  <a:pt x="231" y="1014"/>
                </a:lnTo>
                <a:lnTo>
                  <a:pt x="232" y="1014"/>
                </a:lnTo>
                <a:lnTo>
                  <a:pt x="233" y="1014"/>
                </a:lnTo>
                <a:lnTo>
                  <a:pt x="234" y="1013"/>
                </a:lnTo>
                <a:lnTo>
                  <a:pt x="235" y="1012"/>
                </a:lnTo>
                <a:lnTo>
                  <a:pt x="238" y="1010"/>
                </a:lnTo>
                <a:lnTo>
                  <a:pt x="239" y="1009"/>
                </a:lnTo>
                <a:lnTo>
                  <a:pt x="240" y="1009"/>
                </a:lnTo>
                <a:lnTo>
                  <a:pt x="242" y="1007"/>
                </a:lnTo>
                <a:lnTo>
                  <a:pt x="244" y="1005"/>
                </a:lnTo>
                <a:lnTo>
                  <a:pt x="244" y="1004"/>
                </a:lnTo>
                <a:lnTo>
                  <a:pt x="245" y="1002"/>
                </a:lnTo>
                <a:lnTo>
                  <a:pt x="245" y="1001"/>
                </a:lnTo>
                <a:lnTo>
                  <a:pt x="247" y="998"/>
                </a:lnTo>
                <a:lnTo>
                  <a:pt x="247" y="997"/>
                </a:lnTo>
                <a:lnTo>
                  <a:pt x="248" y="997"/>
                </a:lnTo>
                <a:lnTo>
                  <a:pt x="248" y="995"/>
                </a:lnTo>
                <a:lnTo>
                  <a:pt x="249" y="994"/>
                </a:lnTo>
                <a:lnTo>
                  <a:pt x="249" y="993"/>
                </a:lnTo>
                <a:lnTo>
                  <a:pt x="251" y="991"/>
                </a:lnTo>
                <a:lnTo>
                  <a:pt x="253" y="989"/>
                </a:lnTo>
                <a:lnTo>
                  <a:pt x="253" y="988"/>
                </a:lnTo>
                <a:lnTo>
                  <a:pt x="252" y="988"/>
                </a:lnTo>
                <a:lnTo>
                  <a:pt x="251" y="989"/>
                </a:lnTo>
                <a:lnTo>
                  <a:pt x="250" y="990"/>
                </a:lnTo>
                <a:lnTo>
                  <a:pt x="249" y="992"/>
                </a:lnTo>
                <a:lnTo>
                  <a:pt x="247" y="995"/>
                </a:lnTo>
                <a:lnTo>
                  <a:pt x="246" y="997"/>
                </a:lnTo>
                <a:lnTo>
                  <a:pt x="244" y="999"/>
                </a:lnTo>
                <a:lnTo>
                  <a:pt x="242" y="1002"/>
                </a:lnTo>
                <a:lnTo>
                  <a:pt x="242" y="1003"/>
                </a:lnTo>
                <a:lnTo>
                  <a:pt x="242" y="1005"/>
                </a:lnTo>
                <a:lnTo>
                  <a:pt x="242" y="1006"/>
                </a:lnTo>
                <a:lnTo>
                  <a:pt x="241" y="1006"/>
                </a:lnTo>
                <a:lnTo>
                  <a:pt x="240" y="1006"/>
                </a:lnTo>
                <a:lnTo>
                  <a:pt x="239" y="1007"/>
                </a:lnTo>
                <a:lnTo>
                  <a:pt x="234" y="1010"/>
                </a:lnTo>
                <a:lnTo>
                  <a:pt x="233" y="1011"/>
                </a:lnTo>
                <a:lnTo>
                  <a:pt x="232" y="1012"/>
                </a:lnTo>
                <a:lnTo>
                  <a:pt x="230" y="1012"/>
                </a:lnTo>
                <a:lnTo>
                  <a:pt x="229" y="1012"/>
                </a:lnTo>
                <a:lnTo>
                  <a:pt x="226" y="1011"/>
                </a:lnTo>
                <a:lnTo>
                  <a:pt x="222" y="1010"/>
                </a:lnTo>
                <a:lnTo>
                  <a:pt x="221" y="1009"/>
                </a:lnTo>
                <a:lnTo>
                  <a:pt x="220" y="1005"/>
                </a:lnTo>
                <a:lnTo>
                  <a:pt x="219" y="1005"/>
                </a:lnTo>
                <a:lnTo>
                  <a:pt x="219" y="1004"/>
                </a:lnTo>
                <a:lnTo>
                  <a:pt x="218" y="1003"/>
                </a:lnTo>
                <a:lnTo>
                  <a:pt x="217" y="1002"/>
                </a:lnTo>
                <a:lnTo>
                  <a:pt x="215" y="1001"/>
                </a:lnTo>
                <a:lnTo>
                  <a:pt x="215" y="1000"/>
                </a:lnTo>
                <a:lnTo>
                  <a:pt x="215" y="999"/>
                </a:lnTo>
                <a:lnTo>
                  <a:pt x="216" y="998"/>
                </a:lnTo>
                <a:lnTo>
                  <a:pt x="217" y="998"/>
                </a:lnTo>
                <a:lnTo>
                  <a:pt x="221" y="996"/>
                </a:lnTo>
                <a:lnTo>
                  <a:pt x="221" y="997"/>
                </a:lnTo>
                <a:lnTo>
                  <a:pt x="223" y="998"/>
                </a:lnTo>
                <a:lnTo>
                  <a:pt x="224" y="998"/>
                </a:lnTo>
                <a:lnTo>
                  <a:pt x="224" y="997"/>
                </a:lnTo>
                <a:lnTo>
                  <a:pt x="223" y="997"/>
                </a:lnTo>
                <a:lnTo>
                  <a:pt x="223" y="996"/>
                </a:lnTo>
                <a:lnTo>
                  <a:pt x="222" y="995"/>
                </a:lnTo>
                <a:lnTo>
                  <a:pt x="222" y="994"/>
                </a:lnTo>
                <a:lnTo>
                  <a:pt x="223" y="993"/>
                </a:lnTo>
                <a:lnTo>
                  <a:pt x="225" y="992"/>
                </a:lnTo>
                <a:lnTo>
                  <a:pt x="229" y="990"/>
                </a:lnTo>
                <a:lnTo>
                  <a:pt x="232" y="989"/>
                </a:lnTo>
                <a:lnTo>
                  <a:pt x="234" y="987"/>
                </a:lnTo>
                <a:lnTo>
                  <a:pt x="235" y="987"/>
                </a:lnTo>
                <a:lnTo>
                  <a:pt x="238" y="986"/>
                </a:lnTo>
                <a:lnTo>
                  <a:pt x="239" y="985"/>
                </a:lnTo>
                <a:lnTo>
                  <a:pt x="240" y="985"/>
                </a:lnTo>
                <a:lnTo>
                  <a:pt x="241" y="985"/>
                </a:lnTo>
                <a:lnTo>
                  <a:pt x="241" y="984"/>
                </a:lnTo>
                <a:lnTo>
                  <a:pt x="239" y="982"/>
                </a:lnTo>
                <a:lnTo>
                  <a:pt x="240" y="981"/>
                </a:lnTo>
                <a:lnTo>
                  <a:pt x="240" y="980"/>
                </a:lnTo>
                <a:lnTo>
                  <a:pt x="242" y="979"/>
                </a:lnTo>
                <a:lnTo>
                  <a:pt x="242" y="978"/>
                </a:lnTo>
                <a:lnTo>
                  <a:pt x="242" y="976"/>
                </a:lnTo>
                <a:lnTo>
                  <a:pt x="242" y="974"/>
                </a:lnTo>
                <a:lnTo>
                  <a:pt x="243" y="974"/>
                </a:lnTo>
                <a:lnTo>
                  <a:pt x="244" y="975"/>
                </a:lnTo>
                <a:lnTo>
                  <a:pt x="245" y="976"/>
                </a:lnTo>
                <a:lnTo>
                  <a:pt x="246" y="976"/>
                </a:lnTo>
                <a:lnTo>
                  <a:pt x="246" y="975"/>
                </a:lnTo>
                <a:lnTo>
                  <a:pt x="245" y="974"/>
                </a:lnTo>
                <a:lnTo>
                  <a:pt x="245" y="973"/>
                </a:lnTo>
                <a:lnTo>
                  <a:pt x="244" y="973"/>
                </a:lnTo>
                <a:lnTo>
                  <a:pt x="243" y="972"/>
                </a:lnTo>
                <a:lnTo>
                  <a:pt x="243" y="971"/>
                </a:lnTo>
                <a:lnTo>
                  <a:pt x="243" y="969"/>
                </a:lnTo>
                <a:lnTo>
                  <a:pt x="245" y="969"/>
                </a:lnTo>
                <a:lnTo>
                  <a:pt x="245" y="968"/>
                </a:lnTo>
                <a:lnTo>
                  <a:pt x="243" y="968"/>
                </a:lnTo>
                <a:lnTo>
                  <a:pt x="243" y="967"/>
                </a:lnTo>
                <a:lnTo>
                  <a:pt x="243" y="965"/>
                </a:lnTo>
                <a:lnTo>
                  <a:pt x="242" y="965"/>
                </a:lnTo>
                <a:lnTo>
                  <a:pt x="242" y="967"/>
                </a:lnTo>
                <a:lnTo>
                  <a:pt x="241" y="968"/>
                </a:lnTo>
                <a:lnTo>
                  <a:pt x="241" y="970"/>
                </a:lnTo>
                <a:lnTo>
                  <a:pt x="239" y="970"/>
                </a:lnTo>
                <a:lnTo>
                  <a:pt x="239" y="969"/>
                </a:lnTo>
                <a:lnTo>
                  <a:pt x="240" y="968"/>
                </a:lnTo>
                <a:lnTo>
                  <a:pt x="240" y="967"/>
                </a:lnTo>
                <a:lnTo>
                  <a:pt x="239" y="967"/>
                </a:lnTo>
                <a:lnTo>
                  <a:pt x="239" y="969"/>
                </a:lnTo>
                <a:lnTo>
                  <a:pt x="237" y="970"/>
                </a:lnTo>
                <a:lnTo>
                  <a:pt x="234" y="971"/>
                </a:lnTo>
                <a:lnTo>
                  <a:pt x="234" y="972"/>
                </a:lnTo>
                <a:lnTo>
                  <a:pt x="233" y="972"/>
                </a:lnTo>
                <a:lnTo>
                  <a:pt x="232" y="971"/>
                </a:lnTo>
                <a:lnTo>
                  <a:pt x="233" y="971"/>
                </a:lnTo>
                <a:lnTo>
                  <a:pt x="234" y="970"/>
                </a:lnTo>
                <a:lnTo>
                  <a:pt x="233" y="969"/>
                </a:lnTo>
                <a:lnTo>
                  <a:pt x="233" y="968"/>
                </a:lnTo>
                <a:lnTo>
                  <a:pt x="233" y="967"/>
                </a:lnTo>
                <a:lnTo>
                  <a:pt x="233" y="966"/>
                </a:lnTo>
                <a:lnTo>
                  <a:pt x="234" y="963"/>
                </a:lnTo>
                <a:lnTo>
                  <a:pt x="234" y="962"/>
                </a:lnTo>
                <a:lnTo>
                  <a:pt x="233" y="963"/>
                </a:lnTo>
                <a:lnTo>
                  <a:pt x="233" y="964"/>
                </a:lnTo>
                <a:lnTo>
                  <a:pt x="232" y="965"/>
                </a:lnTo>
                <a:lnTo>
                  <a:pt x="232" y="967"/>
                </a:lnTo>
                <a:lnTo>
                  <a:pt x="232" y="968"/>
                </a:lnTo>
                <a:lnTo>
                  <a:pt x="231" y="968"/>
                </a:lnTo>
                <a:lnTo>
                  <a:pt x="231" y="966"/>
                </a:lnTo>
                <a:lnTo>
                  <a:pt x="230" y="966"/>
                </a:lnTo>
                <a:lnTo>
                  <a:pt x="230" y="967"/>
                </a:lnTo>
                <a:lnTo>
                  <a:pt x="230" y="968"/>
                </a:lnTo>
                <a:lnTo>
                  <a:pt x="228" y="968"/>
                </a:lnTo>
                <a:lnTo>
                  <a:pt x="227" y="967"/>
                </a:lnTo>
                <a:lnTo>
                  <a:pt x="226" y="966"/>
                </a:lnTo>
                <a:lnTo>
                  <a:pt x="225" y="965"/>
                </a:lnTo>
                <a:lnTo>
                  <a:pt x="225" y="962"/>
                </a:lnTo>
                <a:lnTo>
                  <a:pt x="225" y="961"/>
                </a:lnTo>
                <a:lnTo>
                  <a:pt x="226" y="961"/>
                </a:lnTo>
                <a:lnTo>
                  <a:pt x="226" y="960"/>
                </a:lnTo>
                <a:lnTo>
                  <a:pt x="230" y="957"/>
                </a:lnTo>
                <a:lnTo>
                  <a:pt x="231" y="956"/>
                </a:lnTo>
                <a:lnTo>
                  <a:pt x="232" y="957"/>
                </a:lnTo>
                <a:lnTo>
                  <a:pt x="233" y="958"/>
                </a:lnTo>
                <a:lnTo>
                  <a:pt x="233" y="959"/>
                </a:lnTo>
                <a:lnTo>
                  <a:pt x="235" y="959"/>
                </a:lnTo>
                <a:lnTo>
                  <a:pt x="238" y="961"/>
                </a:lnTo>
                <a:lnTo>
                  <a:pt x="239" y="961"/>
                </a:lnTo>
                <a:lnTo>
                  <a:pt x="240" y="961"/>
                </a:lnTo>
                <a:lnTo>
                  <a:pt x="241" y="961"/>
                </a:lnTo>
                <a:lnTo>
                  <a:pt x="242" y="962"/>
                </a:lnTo>
                <a:lnTo>
                  <a:pt x="243" y="962"/>
                </a:lnTo>
                <a:lnTo>
                  <a:pt x="243" y="963"/>
                </a:lnTo>
                <a:lnTo>
                  <a:pt x="244" y="963"/>
                </a:lnTo>
                <a:lnTo>
                  <a:pt x="244" y="964"/>
                </a:lnTo>
                <a:lnTo>
                  <a:pt x="245" y="965"/>
                </a:lnTo>
                <a:lnTo>
                  <a:pt x="247" y="965"/>
                </a:lnTo>
                <a:lnTo>
                  <a:pt x="248" y="965"/>
                </a:lnTo>
                <a:lnTo>
                  <a:pt x="249" y="964"/>
                </a:lnTo>
                <a:lnTo>
                  <a:pt x="250" y="965"/>
                </a:lnTo>
                <a:lnTo>
                  <a:pt x="251" y="966"/>
                </a:lnTo>
                <a:lnTo>
                  <a:pt x="252" y="966"/>
                </a:lnTo>
                <a:lnTo>
                  <a:pt x="253" y="966"/>
                </a:lnTo>
                <a:lnTo>
                  <a:pt x="255" y="967"/>
                </a:lnTo>
                <a:lnTo>
                  <a:pt x="257" y="967"/>
                </a:lnTo>
                <a:lnTo>
                  <a:pt x="258" y="967"/>
                </a:lnTo>
                <a:lnTo>
                  <a:pt x="260" y="968"/>
                </a:lnTo>
                <a:lnTo>
                  <a:pt x="259" y="969"/>
                </a:lnTo>
                <a:lnTo>
                  <a:pt x="259" y="970"/>
                </a:lnTo>
                <a:lnTo>
                  <a:pt x="260" y="970"/>
                </a:lnTo>
                <a:lnTo>
                  <a:pt x="261" y="970"/>
                </a:lnTo>
                <a:lnTo>
                  <a:pt x="262" y="969"/>
                </a:lnTo>
                <a:lnTo>
                  <a:pt x="261" y="968"/>
                </a:lnTo>
                <a:lnTo>
                  <a:pt x="261" y="967"/>
                </a:lnTo>
                <a:lnTo>
                  <a:pt x="260" y="966"/>
                </a:lnTo>
                <a:lnTo>
                  <a:pt x="258" y="965"/>
                </a:lnTo>
                <a:lnTo>
                  <a:pt x="257" y="965"/>
                </a:lnTo>
                <a:lnTo>
                  <a:pt x="252" y="965"/>
                </a:lnTo>
                <a:lnTo>
                  <a:pt x="252" y="964"/>
                </a:lnTo>
                <a:lnTo>
                  <a:pt x="251" y="964"/>
                </a:lnTo>
                <a:lnTo>
                  <a:pt x="250" y="963"/>
                </a:lnTo>
                <a:lnTo>
                  <a:pt x="250" y="961"/>
                </a:lnTo>
                <a:lnTo>
                  <a:pt x="250" y="960"/>
                </a:lnTo>
                <a:lnTo>
                  <a:pt x="251" y="957"/>
                </a:lnTo>
                <a:lnTo>
                  <a:pt x="251" y="956"/>
                </a:lnTo>
                <a:lnTo>
                  <a:pt x="251" y="955"/>
                </a:lnTo>
                <a:lnTo>
                  <a:pt x="252" y="955"/>
                </a:lnTo>
                <a:lnTo>
                  <a:pt x="252" y="954"/>
                </a:lnTo>
                <a:lnTo>
                  <a:pt x="253" y="954"/>
                </a:lnTo>
                <a:lnTo>
                  <a:pt x="254" y="955"/>
                </a:lnTo>
                <a:lnTo>
                  <a:pt x="256" y="954"/>
                </a:lnTo>
                <a:lnTo>
                  <a:pt x="256" y="953"/>
                </a:lnTo>
                <a:lnTo>
                  <a:pt x="255" y="953"/>
                </a:lnTo>
                <a:lnTo>
                  <a:pt x="254" y="954"/>
                </a:lnTo>
                <a:lnTo>
                  <a:pt x="253" y="953"/>
                </a:lnTo>
                <a:lnTo>
                  <a:pt x="252" y="952"/>
                </a:lnTo>
                <a:lnTo>
                  <a:pt x="251" y="952"/>
                </a:lnTo>
                <a:lnTo>
                  <a:pt x="251" y="951"/>
                </a:lnTo>
                <a:lnTo>
                  <a:pt x="250" y="950"/>
                </a:lnTo>
                <a:lnTo>
                  <a:pt x="251" y="950"/>
                </a:lnTo>
                <a:lnTo>
                  <a:pt x="252" y="949"/>
                </a:lnTo>
                <a:lnTo>
                  <a:pt x="251" y="949"/>
                </a:lnTo>
                <a:lnTo>
                  <a:pt x="251" y="948"/>
                </a:lnTo>
                <a:lnTo>
                  <a:pt x="252" y="948"/>
                </a:lnTo>
                <a:lnTo>
                  <a:pt x="252" y="949"/>
                </a:lnTo>
                <a:lnTo>
                  <a:pt x="253" y="950"/>
                </a:lnTo>
                <a:lnTo>
                  <a:pt x="254" y="949"/>
                </a:lnTo>
                <a:lnTo>
                  <a:pt x="254" y="948"/>
                </a:lnTo>
                <a:lnTo>
                  <a:pt x="256" y="946"/>
                </a:lnTo>
                <a:lnTo>
                  <a:pt x="258" y="948"/>
                </a:lnTo>
                <a:lnTo>
                  <a:pt x="259" y="949"/>
                </a:lnTo>
                <a:lnTo>
                  <a:pt x="259" y="948"/>
                </a:lnTo>
                <a:lnTo>
                  <a:pt x="259" y="947"/>
                </a:lnTo>
                <a:lnTo>
                  <a:pt x="257" y="944"/>
                </a:lnTo>
                <a:lnTo>
                  <a:pt x="256" y="943"/>
                </a:lnTo>
                <a:lnTo>
                  <a:pt x="255" y="943"/>
                </a:lnTo>
                <a:lnTo>
                  <a:pt x="255" y="942"/>
                </a:lnTo>
                <a:lnTo>
                  <a:pt x="258" y="942"/>
                </a:lnTo>
                <a:lnTo>
                  <a:pt x="260" y="943"/>
                </a:lnTo>
                <a:lnTo>
                  <a:pt x="262" y="943"/>
                </a:lnTo>
                <a:lnTo>
                  <a:pt x="263" y="943"/>
                </a:lnTo>
                <a:lnTo>
                  <a:pt x="263" y="942"/>
                </a:lnTo>
                <a:lnTo>
                  <a:pt x="263" y="941"/>
                </a:lnTo>
                <a:lnTo>
                  <a:pt x="263" y="940"/>
                </a:lnTo>
                <a:lnTo>
                  <a:pt x="262" y="941"/>
                </a:lnTo>
                <a:lnTo>
                  <a:pt x="262" y="942"/>
                </a:lnTo>
                <a:lnTo>
                  <a:pt x="261" y="942"/>
                </a:lnTo>
                <a:lnTo>
                  <a:pt x="260" y="941"/>
                </a:lnTo>
                <a:lnTo>
                  <a:pt x="258" y="941"/>
                </a:lnTo>
                <a:lnTo>
                  <a:pt x="257" y="940"/>
                </a:lnTo>
                <a:lnTo>
                  <a:pt x="257" y="941"/>
                </a:lnTo>
                <a:lnTo>
                  <a:pt x="256" y="940"/>
                </a:lnTo>
                <a:lnTo>
                  <a:pt x="256" y="939"/>
                </a:lnTo>
                <a:lnTo>
                  <a:pt x="255" y="940"/>
                </a:lnTo>
                <a:lnTo>
                  <a:pt x="252" y="938"/>
                </a:lnTo>
                <a:lnTo>
                  <a:pt x="252" y="937"/>
                </a:lnTo>
                <a:lnTo>
                  <a:pt x="253" y="936"/>
                </a:lnTo>
                <a:lnTo>
                  <a:pt x="254" y="936"/>
                </a:lnTo>
                <a:lnTo>
                  <a:pt x="255" y="936"/>
                </a:lnTo>
                <a:lnTo>
                  <a:pt x="255" y="935"/>
                </a:lnTo>
                <a:lnTo>
                  <a:pt x="256" y="935"/>
                </a:lnTo>
                <a:lnTo>
                  <a:pt x="258" y="936"/>
                </a:lnTo>
                <a:lnTo>
                  <a:pt x="259" y="936"/>
                </a:lnTo>
                <a:lnTo>
                  <a:pt x="260" y="937"/>
                </a:lnTo>
                <a:lnTo>
                  <a:pt x="261" y="937"/>
                </a:lnTo>
                <a:lnTo>
                  <a:pt x="261" y="936"/>
                </a:lnTo>
                <a:lnTo>
                  <a:pt x="260" y="933"/>
                </a:lnTo>
                <a:lnTo>
                  <a:pt x="261" y="933"/>
                </a:lnTo>
                <a:lnTo>
                  <a:pt x="262" y="933"/>
                </a:lnTo>
                <a:lnTo>
                  <a:pt x="263" y="934"/>
                </a:lnTo>
                <a:lnTo>
                  <a:pt x="263" y="935"/>
                </a:lnTo>
                <a:lnTo>
                  <a:pt x="264" y="936"/>
                </a:lnTo>
                <a:lnTo>
                  <a:pt x="265" y="936"/>
                </a:lnTo>
                <a:lnTo>
                  <a:pt x="266" y="936"/>
                </a:lnTo>
                <a:lnTo>
                  <a:pt x="267" y="936"/>
                </a:lnTo>
                <a:lnTo>
                  <a:pt x="267" y="934"/>
                </a:lnTo>
                <a:lnTo>
                  <a:pt x="266" y="933"/>
                </a:lnTo>
                <a:lnTo>
                  <a:pt x="266" y="932"/>
                </a:lnTo>
                <a:lnTo>
                  <a:pt x="266" y="931"/>
                </a:lnTo>
                <a:lnTo>
                  <a:pt x="265" y="930"/>
                </a:lnTo>
                <a:lnTo>
                  <a:pt x="264" y="930"/>
                </a:lnTo>
                <a:lnTo>
                  <a:pt x="264" y="929"/>
                </a:lnTo>
                <a:lnTo>
                  <a:pt x="265" y="928"/>
                </a:lnTo>
                <a:lnTo>
                  <a:pt x="265" y="927"/>
                </a:lnTo>
                <a:lnTo>
                  <a:pt x="265" y="926"/>
                </a:lnTo>
                <a:lnTo>
                  <a:pt x="266" y="925"/>
                </a:lnTo>
                <a:lnTo>
                  <a:pt x="265" y="924"/>
                </a:lnTo>
                <a:lnTo>
                  <a:pt x="263" y="924"/>
                </a:lnTo>
                <a:lnTo>
                  <a:pt x="263" y="925"/>
                </a:lnTo>
                <a:lnTo>
                  <a:pt x="262" y="925"/>
                </a:lnTo>
                <a:lnTo>
                  <a:pt x="262" y="926"/>
                </a:lnTo>
                <a:lnTo>
                  <a:pt x="261" y="927"/>
                </a:lnTo>
                <a:lnTo>
                  <a:pt x="259" y="926"/>
                </a:lnTo>
                <a:lnTo>
                  <a:pt x="260" y="925"/>
                </a:lnTo>
                <a:lnTo>
                  <a:pt x="261" y="924"/>
                </a:lnTo>
                <a:lnTo>
                  <a:pt x="260" y="923"/>
                </a:lnTo>
                <a:lnTo>
                  <a:pt x="259" y="922"/>
                </a:lnTo>
                <a:lnTo>
                  <a:pt x="260" y="921"/>
                </a:lnTo>
                <a:lnTo>
                  <a:pt x="260" y="920"/>
                </a:lnTo>
                <a:lnTo>
                  <a:pt x="260" y="919"/>
                </a:lnTo>
                <a:lnTo>
                  <a:pt x="260" y="918"/>
                </a:lnTo>
                <a:lnTo>
                  <a:pt x="258" y="918"/>
                </a:lnTo>
                <a:lnTo>
                  <a:pt x="257" y="919"/>
                </a:lnTo>
                <a:lnTo>
                  <a:pt x="255" y="917"/>
                </a:lnTo>
                <a:lnTo>
                  <a:pt x="256" y="916"/>
                </a:lnTo>
                <a:lnTo>
                  <a:pt x="256" y="913"/>
                </a:lnTo>
                <a:lnTo>
                  <a:pt x="257" y="913"/>
                </a:lnTo>
                <a:lnTo>
                  <a:pt x="257" y="912"/>
                </a:lnTo>
                <a:lnTo>
                  <a:pt x="256" y="913"/>
                </a:lnTo>
                <a:lnTo>
                  <a:pt x="255" y="913"/>
                </a:lnTo>
                <a:lnTo>
                  <a:pt x="254" y="913"/>
                </a:lnTo>
                <a:lnTo>
                  <a:pt x="253" y="915"/>
                </a:lnTo>
                <a:lnTo>
                  <a:pt x="253" y="916"/>
                </a:lnTo>
                <a:lnTo>
                  <a:pt x="252" y="917"/>
                </a:lnTo>
                <a:lnTo>
                  <a:pt x="251" y="915"/>
                </a:lnTo>
                <a:lnTo>
                  <a:pt x="252" y="913"/>
                </a:lnTo>
                <a:lnTo>
                  <a:pt x="251" y="913"/>
                </a:lnTo>
                <a:lnTo>
                  <a:pt x="250" y="912"/>
                </a:lnTo>
                <a:lnTo>
                  <a:pt x="249" y="912"/>
                </a:lnTo>
                <a:lnTo>
                  <a:pt x="249" y="911"/>
                </a:lnTo>
                <a:lnTo>
                  <a:pt x="248" y="912"/>
                </a:lnTo>
                <a:lnTo>
                  <a:pt x="247" y="911"/>
                </a:lnTo>
                <a:lnTo>
                  <a:pt x="247" y="910"/>
                </a:lnTo>
                <a:lnTo>
                  <a:pt x="246" y="909"/>
                </a:lnTo>
                <a:lnTo>
                  <a:pt x="244" y="908"/>
                </a:lnTo>
                <a:lnTo>
                  <a:pt x="242" y="908"/>
                </a:lnTo>
                <a:lnTo>
                  <a:pt x="241" y="908"/>
                </a:lnTo>
                <a:lnTo>
                  <a:pt x="240" y="908"/>
                </a:lnTo>
                <a:lnTo>
                  <a:pt x="239" y="910"/>
                </a:lnTo>
                <a:lnTo>
                  <a:pt x="238" y="911"/>
                </a:lnTo>
                <a:lnTo>
                  <a:pt x="237" y="911"/>
                </a:lnTo>
                <a:lnTo>
                  <a:pt x="235" y="911"/>
                </a:lnTo>
                <a:lnTo>
                  <a:pt x="235" y="909"/>
                </a:lnTo>
                <a:lnTo>
                  <a:pt x="234" y="910"/>
                </a:lnTo>
                <a:lnTo>
                  <a:pt x="232" y="910"/>
                </a:lnTo>
                <a:lnTo>
                  <a:pt x="231" y="911"/>
                </a:lnTo>
                <a:lnTo>
                  <a:pt x="231" y="910"/>
                </a:lnTo>
                <a:lnTo>
                  <a:pt x="233" y="909"/>
                </a:lnTo>
                <a:lnTo>
                  <a:pt x="237" y="907"/>
                </a:lnTo>
                <a:lnTo>
                  <a:pt x="238" y="907"/>
                </a:lnTo>
                <a:lnTo>
                  <a:pt x="239" y="908"/>
                </a:lnTo>
                <a:lnTo>
                  <a:pt x="240" y="906"/>
                </a:lnTo>
                <a:lnTo>
                  <a:pt x="239" y="905"/>
                </a:lnTo>
                <a:lnTo>
                  <a:pt x="239" y="904"/>
                </a:lnTo>
                <a:lnTo>
                  <a:pt x="240" y="904"/>
                </a:lnTo>
                <a:lnTo>
                  <a:pt x="241" y="904"/>
                </a:lnTo>
                <a:lnTo>
                  <a:pt x="242" y="903"/>
                </a:lnTo>
                <a:lnTo>
                  <a:pt x="243" y="905"/>
                </a:lnTo>
                <a:lnTo>
                  <a:pt x="244" y="905"/>
                </a:lnTo>
                <a:lnTo>
                  <a:pt x="246" y="905"/>
                </a:lnTo>
                <a:lnTo>
                  <a:pt x="248" y="904"/>
                </a:lnTo>
                <a:lnTo>
                  <a:pt x="248" y="903"/>
                </a:lnTo>
                <a:lnTo>
                  <a:pt x="249" y="902"/>
                </a:lnTo>
                <a:lnTo>
                  <a:pt x="250" y="901"/>
                </a:lnTo>
                <a:lnTo>
                  <a:pt x="251" y="900"/>
                </a:lnTo>
                <a:lnTo>
                  <a:pt x="250" y="900"/>
                </a:lnTo>
                <a:lnTo>
                  <a:pt x="249" y="900"/>
                </a:lnTo>
                <a:lnTo>
                  <a:pt x="249" y="899"/>
                </a:lnTo>
                <a:lnTo>
                  <a:pt x="249" y="898"/>
                </a:lnTo>
                <a:lnTo>
                  <a:pt x="251" y="898"/>
                </a:lnTo>
                <a:lnTo>
                  <a:pt x="252" y="899"/>
                </a:lnTo>
                <a:lnTo>
                  <a:pt x="254" y="900"/>
                </a:lnTo>
                <a:lnTo>
                  <a:pt x="256" y="902"/>
                </a:lnTo>
                <a:lnTo>
                  <a:pt x="256" y="901"/>
                </a:lnTo>
                <a:lnTo>
                  <a:pt x="257" y="901"/>
                </a:lnTo>
                <a:lnTo>
                  <a:pt x="256" y="900"/>
                </a:lnTo>
                <a:lnTo>
                  <a:pt x="256" y="899"/>
                </a:lnTo>
                <a:lnTo>
                  <a:pt x="256" y="898"/>
                </a:lnTo>
                <a:lnTo>
                  <a:pt x="256" y="897"/>
                </a:lnTo>
                <a:lnTo>
                  <a:pt x="256" y="896"/>
                </a:lnTo>
                <a:lnTo>
                  <a:pt x="255" y="896"/>
                </a:lnTo>
                <a:lnTo>
                  <a:pt x="254" y="896"/>
                </a:lnTo>
                <a:lnTo>
                  <a:pt x="253" y="895"/>
                </a:lnTo>
                <a:lnTo>
                  <a:pt x="252" y="894"/>
                </a:lnTo>
                <a:lnTo>
                  <a:pt x="251" y="894"/>
                </a:lnTo>
                <a:lnTo>
                  <a:pt x="251" y="893"/>
                </a:lnTo>
                <a:lnTo>
                  <a:pt x="250" y="893"/>
                </a:lnTo>
                <a:lnTo>
                  <a:pt x="250" y="892"/>
                </a:lnTo>
                <a:lnTo>
                  <a:pt x="251" y="891"/>
                </a:lnTo>
                <a:lnTo>
                  <a:pt x="252" y="890"/>
                </a:lnTo>
                <a:lnTo>
                  <a:pt x="252" y="889"/>
                </a:lnTo>
                <a:lnTo>
                  <a:pt x="253" y="889"/>
                </a:lnTo>
                <a:lnTo>
                  <a:pt x="254" y="889"/>
                </a:lnTo>
                <a:lnTo>
                  <a:pt x="255" y="889"/>
                </a:lnTo>
                <a:lnTo>
                  <a:pt x="256" y="888"/>
                </a:lnTo>
                <a:lnTo>
                  <a:pt x="257" y="888"/>
                </a:lnTo>
                <a:lnTo>
                  <a:pt x="258" y="888"/>
                </a:lnTo>
                <a:lnTo>
                  <a:pt x="258" y="887"/>
                </a:lnTo>
                <a:lnTo>
                  <a:pt x="257" y="887"/>
                </a:lnTo>
                <a:lnTo>
                  <a:pt x="255" y="888"/>
                </a:lnTo>
                <a:lnTo>
                  <a:pt x="255" y="887"/>
                </a:lnTo>
                <a:lnTo>
                  <a:pt x="255" y="886"/>
                </a:lnTo>
                <a:lnTo>
                  <a:pt x="257" y="884"/>
                </a:lnTo>
                <a:lnTo>
                  <a:pt x="258" y="882"/>
                </a:lnTo>
                <a:lnTo>
                  <a:pt x="259" y="882"/>
                </a:lnTo>
                <a:lnTo>
                  <a:pt x="260" y="885"/>
                </a:lnTo>
                <a:lnTo>
                  <a:pt x="260" y="886"/>
                </a:lnTo>
                <a:lnTo>
                  <a:pt x="261" y="887"/>
                </a:lnTo>
                <a:lnTo>
                  <a:pt x="262" y="887"/>
                </a:lnTo>
                <a:lnTo>
                  <a:pt x="262" y="886"/>
                </a:lnTo>
                <a:lnTo>
                  <a:pt x="261" y="882"/>
                </a:lnTo>
                <a:lnTo>
                  <a:pt x="261" y="880"/>
                </a:lnTo>
                <a:lnTo>
                  <a:pt x="260" y="880"/>
                </a:lnTo>
                <a:lnTo>
                  <a:pt x="260" y="879"/>
                </a:lnTo>
                <a:lnTo>
                  <a:pt x="259" y="879"/>
                </a:lnTo>
                <a:lnTo>
                  <a:pt x="258" y="878"/>
                </a:lnTo>
                <a:lnTo>
                  <a:pt x="257" y="877"/>
                </a:lnTo>
                <a:lnTo>
                  <a:pt x="255" y="875"/>
                </a:lnTo>
                <a:lnTo>
                  <a:pt x="254" y="873"/>
                </a:lnTo>
                <a:lnTo>
                  <a:pt x="254" y="872"/>
                </a:lnTo>
                <a:lnTo>
                  <a:pt x="255" y="871"/>
                </a:lnTo>
                <a:lnTo>
                  <a:pt x="255" y="870"/>
                </a:lnTo>
                <a:lnTo>
                  <a:pt x="254" y="869"/>
                </a:lnTo>
                <a:lnTo>
                  <a:pt x="254" y="868"/>
                </a:lnTo>
                <a:lnTo>
                  <a:pt x="253" y="867"/>
                </a:lnTo>
                <a:lnTo>
                  <a:pt x="253" y="866"/>
                </a:lnTo>
                <a:lnTo>
                  <a:pt x="254" y="866"/>
                </a:lnTo>
                <a:lnTo>
                  <a:pt x="254" y="865"/>
                </a:lnTo>
                <a:lnTo>
                  <a:pt x="253" y="864"/>
                </a:lnTo>
                <a:lnTo>
                  <a:pt x="253" y="863"/>
                </a:lnTo>
                <a:lnTo>
                  <a:pt x="253" y="862"/>
                </a:lnTo>
                <a:lnTo>
                  <a:pt x="253" y="861"/>
                </a:lnTo>
                <a:lnTo>
                  <a:pt x="252" y="862"/>
                </a:lnTo>
                <a:lnTo>
                  <a:pt x="252" y="863"/>
                </a:lnTo>
                <a:lnTo>
                  <a:pt x="251" y="863"/>
                </a:lnTo>
                <a:lnTo>
                  <a:pt x="251" y="860"/>
                </a:lnTo>
                <a:lnTo>
                  <a:pt x="251" y="859"/>
                </a:lnTo>
                <a:lnTo>
                  <a:pt x="252" y="859"/>
                </a:lnTo>
                <a:lnTo>
                  <a:pt x="252" y="858"/>
                </a:lnTo>
                <a:lnTo>
                  <a:pt x="251" y="858"/>
                </a:lnTo>
                <a:lnTo>
                  <a:pt x="250" y="858"/>
                </a:lnTo>
                <a:lnTo>
                  <a:pt x="247" y="858"/>
                </a:lnTo>
                <a:lnTo>
                  <a:pt x="247" y="857"/>
                </a:lnTo>
                <a:lnTo>
                  <a:pt x="246" y="856"/>
                </a:lnTo>
                <a:lnTo>
                  <a:pt x="246" y="855"/>
                </a:lnTo>
                <a:lnTo>
                  <a:pt x="245" y="855"/>
                </a:lnTo>
                <a:lnTo>
                  <a:pt x="245" y="853"/>
                </a:lnTo>
                <a:lnTo>
                  <a:pt x="245" y="851"/>
                </a:lnTo>
                <a:lnTo>
                  <a:pt x="247" y="854"/>
                </a:lnTo>
                <a:lnTo>
                  <a:pt x="248" y="854"/>
                </a:lnTo>
                <a:lnTo>
                  <a:pt x="249" y="854"/>
                </a:lnTo>
                <a:lnTo>
                  <a:pt x="251" y="851"/>
                </a:lnTo>
                <a:lnTo>
                  <a:pt x="251" y="850"/>
                </a:lnTo>
                <a:lnTo>
                  <a:pt x="248" y="851"/>
                </a:lnTo>
                <a:lnTo>
                  <a:pt x="247" y="851"/>
                </a:lnTo>
                <a:lnTo>
                  <a:pt x="247" y="850"/>
                </a:lnTo>
                <a:lnTo>
                  <a:pt x="247" y="849"/>
                </a:lnTo>
                <a:lnTo>
                  <a:pt x="247" y="848"/>
                </a:lnTo>
                <a:lnTo>
                  <a:pt x="248" y="848"/>
                </a:lnTo>
                <a:lnTo>
                  <a:pt x="250" y="848"/>
                </a:lnTo>
                <a:lnTo>
                  <a:pt x="250" y="847"/>
                </a:lnTo>
                <a:lnTo>
                  <a:pt x="250" y="846"/>
                </a:lnTo>
                <a:lnTo>
                  <a:pt x="250" y="845"/>
                </a:lnTo>
                <a:lnTo>
                  <a:pt x="251" y="844"/>
                </a:lnTo>
                <a:lnTo>
                  <a:pt x="251" y="845"/>
                </a:lnTo>
                <a:lnTo>
                  <a:pt x="252" y="847"/>
                </a:lnTo>
                <a:lnTo>
                  <a:pt x="253" y="848"/>
                </a:lnTo>
                <a:lnTo>
                  <a:pt x="254" y="850"/>
                </a:lnTo>
                <a:lnTo>
                  <a:pt x="256" y="853"/>
                </a:lnTo>
                <a:lnTo>
                  <a:pt x="257" y="853"/>
                </a:lnTo>
                <a:lnTo>
                  <a:pt x="257" y="851"/>
                </a:lnTo>
                <a:lnTo>
                  <a:pt x="257" y="850"/>
                </a:lnTo>
                <a:lnTo>
                  <a:pt x="258" y="850"/>
                </a:lnTo>
                <a:lnTo>
                  <a:pt x="259" y="850"/>
                </a:lnTo>
                <a:lnTo>
                  <a:pt x="259" y="851"/>
                </a:lnTo>
                <a:lnTo>
                  <a:pt x="260" y="851"/>
                </a:lnTo>
                <a:lnTo>
                  <a:pt x="260" y="850"/>
                </a:lnTo>
                <a:lnTo>
                  <a:pt x="259" y="849"/>
                </a:lnTo>
                <a:lnTo>
                  <a:pt x="258" y="849"/>
                </a:lnTo>
                <a:lnTo>
                  <a:pt x="256" y="850"/>
                </a:lnTo>
                <a:lnTo>
                  <a:pt x="255" y="850"/>
                </a:lnTo>
                <a:lnTo>
                  <a:pt x="255" y="849"/>
                </a:lnTo>
                <a:lnTo>
                  <a:pt x="254" y="847"/>
                </a:lnTo>
                <a:lnTo>
                  <a:pt x="253" y="846"/>
                </a:lnTo>
                <a:lnTo>
                  <a:pt x="253" y="845"/>
                </a:lnTo>
                <a:lnTo>
                  <a:pt x="254" y="845"/>
                </a:lnTo>
                <a:lnTo>
                  <a:pt x="253" y="844"/>
                </a:lnTo>
                <a:lnTo>
                  <a:pt x="253" y="843"/>
                </a:lnTo>
                <a:lnTo>
                  <a:pt x="253" y="841"/>
                </a:lnTo>
                <a:lnTo>
                  <a:pt x="253" y="838"/>
                </a:lnTo>
                <a:lnTo>
                  <a:pt x="253" y="837"/>
                </a:lnTo>
                <a:lnTo>
                  <a:pt x="253" y="836"/>
                </a:lnTo>
                <a:lnTo>
                  <a:pt x="254" y="836"/>
                </a:lnTo>
                <a:lnTo>
                  <a:pt x="255" y="837"/>
                </a:lnTo>
                <a:lnTo>
                  <a:pt x="256" y="838"/>
                </a:lnTo>
                <a:lnTo>
                  <a:pt x="257" y="839"/>
                </a:lnTo>
                <a:lnTo>
                  <a:pt x="258" y="840"/>
                </a:lnTo>
                <a:lnTo>
                  <a:pt x="258" y="839"/>
                </a:lnTo>
                <a:lnTo>
                  <a:pt x="260" y="839"/>
                </a:lnTo>
                <a:lnTo>
                  <a:pt x="261" y="839"/>
                </a:lnTo>
                <a:lnTo>
                  <a:pt x="261" y="837"/>
                </a:lnTo>
                <a:lnTo>
                  <a:pt x="260" y="835"/>
                </a:lnTo>
                <a:lnTo>
                  <a:pt x="259" y="835"/>
                </a:lnTo>
                <a:lnTo>
                  <a:pt x="258" y="835"/>
                </a:lnTo>
                <a:lnTo>
                  <a:pt x="259" y="834"/>
                </a:lnTo>
                <a:lnTo>
                  <a:pt x="258" y="833"/>
                </a:lnTo>
                <a:lnTo>
                  <a:pt x="257" y="832"/>
                </a:lnTo>
                <a:lnTo>
                  <a:pt x="257" y="831"/>
                </a:lnTo>
                <a:lnTo>
                  <a:pt x="256" y="831"/>
                </a:lnTo>
                <a:lnTo>
                  <a:pt x="255" y="831"/>
                </a:lnTo>
                <a:lnTo>
                  <a:pt x="255" y="830"/>
                </a:lnTo>
                <a:lnTo>
                  <a:pt x="254" y="827"/>
                </a:lnTo>
                <a:lnTo>
                  <a:pt x="253" y="827"/>
                </a:lnTo>
                <a:lnTo>
                  <a:pt x="253" y="826"/>
                </a:lnTo>
                <a:lnTo>
                  <a:pt x="252" y="826"/>
                </a:lnTo>
                <a:lnTo>
                  <a:pt x="252" y="825"/>
                </a:lnTo>
                <a:lnTo>
                  <a:pt x="253" y="824"/>
                </a:lnTo>
                <a:lnTo>
                  <a:pt x="253" y="823"/>
                </a:lnTo>
                <a:lnTo>
                  <a:pt x="253" y="822"/>
                </a:lnTo>
                <a:lnTo>
                  <a:pt x="253" y="821"/>
                </a:lnTo>
                <a:lnTo>
                  <a:pt x="254" y="821"/>
                </a:lnTo>
                <a:lnTo>
                  <a:pt x="255" y="822"/>
                </a:lnTo>
                <a:lnTo>
                  <a:pt x="256" y="822"/>
                </a:lnTo>
                <a:lnTo>
                  <a:pt x="258" y="824"/>
                </a:lnTo>
                <a:lnTo>
                  <a:pt x="258" y="823"/>
                </a:lnTo>
                <a:lnTo>
                  <a:pt x="257" y="822"/>
                </a:lnTo>
                <a:lnTo>
                  <a:pt x="257" y="821"/>
                </a:lnTo>
                <a:lnTo>
                  <a:pt x="257" y="819"/>
                </a:lnTo>
                <a:lnTo>
                  <a:pt x="256" y="821"/>
                </a:lnTo>
                <a:lnTo>
                  <a:pt x="255" y="821"/>
                </a:lnTo>
                <a:lnTo>
                  <a:pt x="254" y="819"/>
                </a:lnTo>
                <a:lnTo>
                  <a:pt x="252" y="818"/>
                </a:lnTo>
                <a:lnTo>
                  <a:pt x="250" y="817"/>
                </a:lnTo>
                <a:lnTo>
                  <a:pt x="248" y="817"/>
                </a:lnTo>
                <a:lnTo>
                  <a:pt x="248" y="816"/>
                </a:lnTo>
                <a:lnTo>
                  <a:pt x="249" y="815"/>
                </a:lnTo>
                <a:lnTo>
                  <a:pt x="248" y="815"/>
                </a:lnTo>
                <a:lnTo>
                  <a:pt x="247" y="815"/>
                </a:lnTo>
                <a:lnTo>
                  <a:pt x="247" y="814"/>
                </a:lnTo>
                <a:lnTo>
                  <a:pt x="247" y="813"/>
                </a:lnTo>
                <a:lnTo>
                  <a:pt x="248" y="813"/>
                </a:lnTo>
                <a:lnTo>
                  <a:pt x="252" y="815"/>
                </a:lnTo>
                <a:lnTo>
                  <a:pt x="254" y="815"/>
                </a:lnTo>
                <a:lnTo>
                  <a:pt x="255" y="815"/>
                </a:lnTo>
                <a:lnTo>
                  <a:pt x="254" y="814"/>
                </a:lnTo>
                <a:lnTo>
                  <a:pt x="252" y="814"/>
                </a:lnTo>
                <a:lnTo>
                  <a:pt x="252" y="813"/>
                </a:lnTo>
                <a:lnTo>
                  <a:pt x="253" y="813"/>
                </a:lnTo>
                <a:lnTo>
                  <a:pt x="254" y="812"/>
                </a:lnTo>
                <a:lnTo>
                  <a:pt x="253" y="811"/>
                </a:lnTo>
                <a:lnTo>
                  <a:pt x="251" y="812"/>
                </a:lnTo>
                <a:lnTo>
                  <a:pt x="251" y="811"/>
                </a:lnTo>
                <a:lnTo>
                  <a:pt x="252" y="810"/>
                </a:lnTo>
                <a:lnTo>
                  <a:pt x="253" y="809"/>
                </a:lnTo>
                <a:lnTo>
                  <a:pt x="254" y="809"/>
                </a:lnTo>
                <a:lnTo>
                  <a:pt x="255" y="809"/>
                </a:lnTo>
                <a:lnTo>
                  <a:pt x="253" y="807"/>
                </a:lnTo>
                <a:lnTo>
                  <a:pt x="253" y="806"/>
                </a:lnTo>
                <a:lnTo>
                  <a:pt x="254" y="806"/>
                </a:lnTo>
                <a:lnTo>
                  <a:pt x="254" y="805"/>
                </a:lnTo>
                <a:lnTo>
                  <a:pt x="256" y="805"/>
                </a:lnTo>
                <a:lnTo>
                  <a:pt x="257" y="805"/>
                </a:lnTo>
                <a:lnTo>
                  <a:pt x="257" y="804"/>
                </a:lnTo>
                <a:lnTo>
                  <a:pt x="257" y="803"/>
                </a:lnTo>
                <a:lnTo>
                  <a:pt x="259" y="801"/>
                </a:lnTo>
                <a:lnTo>
                  <a:pt x="259" y="800"/>
                </a:lnTo>
                <a:lnTo>
                  <a:pt x="261" y="800"/>
                </a:lnTo>
                <a:lnTo>
                  <a:pt x="262" y="800"/>
                </a:lnTo>
                <a:lnTo>
                  <a:pt x="263" y="798"/>
                </a:lnTo>
                <a:lnTo>
                  <a:pt x="262" y="797"/>
                </a:lnTo>
                <a:lnTo>
                  <a:pt x="261" y="797"/>
                </a:lnTo>
                <a:lnTo>
                  <a:pt x="260" y="798"/>
                </a:lnTo>
                <a:lnTo>
                  <a:pt x="259" y="798"/>
                </a:lnTo>
                <a:lnTo>
                  <a:pt x="258" y="798"/>
                </a:lnTo>
                <a:lnTo>
                  <a:pt x="257" y="799"/>
                </a:lnTo>
                <a:lnTo>
                  <a:pt x="255" y="802"/>
                </a:lnTo>
                <a:lnTo>
                  <a:pt x="254" y="802"/>
                </a:lnTo>
                <a:lnTo>
                  <a:pt x="252" y="802"/>
                </a:lnTo>
                <a:lnTo>
                  <a:pt x="248" y="804"/>
                </a:lnTo>
                <a:lnTo>
                  <a:pt x="247" y="804"/>
                </a:lnTo>
                <a:lnTo>
                  <a:pt x="247" y="805"/>
                </a:lnTo>
                <a:lnTo>
                  <a:pt x="247" y="806"/>
                </a:lnTo>
                <a:lnTo>
                  <a:pt x="246" y="806"/>
                </a:lnTo>
                <a:lnTo>
                  <a:pt x="245" y="805"/>
                </a:lnTo>
                <a:lnTo>
                  <a:pt x="244" y="805"/>
                </a:lnTo>
                <a:lnTo>
                  <a:pt x="241" y="806"/>
                </a:lnTo>
                <a:lnTo>
                  <a:pt x="238" y="805"/>
                </a:lnTo>
                <a:lnTo>
                  <a:pt x="235" y="806"/>
                </a:lnTo>
                <a:lnTo>
                  <a:pt x="233" y="806"/>
                </a:lnTo>
                <a:lnTo>
                  <a:pt x="232" y="806"/>
                </a:lnTo>
                <a:lnTo>
                  <a:pt x="232" y="805"/>
                </a:lnTo>
                <a:lnTo>
                  <a:pt x="230" y="805"/>
                </a:lnTo>
                <a:lnTo>
                  <a:pt x="231" y="806"/>
                </a:lnTo>
                <a:lnTo>
                  <a:pt x="230" y="806"/>
                </a:lnTo>
                <a:lnTo>
                  <a:pt x="229" y="805"/>
                </a:lnTo>
                <a:lnTo>
                  <a:pt x="228" y="805"/>
                </a:lnTo>
                <a:lnTo>
                  <a:pt x="227" y="805"/>
                </a:lnTo>
                <a:lnTo>
                  <a:pt x="227" y="806"/>
                </a:lnTo>
                <a:lnTo>
                  <a:pt x="226" y="806"/>
                </a:lnTo>
                <a:lnTo>
                  <a:pt x="226" y="805"/>
                </a:lnTo>
                <a:lnTo>
                  <a:pt x="227" y="804"/>
                </a:lnTo>
                <a:lnTo>
                  <a:pt x="229" y="802"/>
                </a:lnTo>
                <a:lnTo>
                  <a:pt x="230" y="803"/>
                </a:lnTo>
                <a:lnTo>
                  <a:pt x="230" y="802"/>
                </a:lnTo>
                <a:lnTo>
                  <a:pt x="232" y="804"/>
                </a:lnTo>
                <a:lnTo>
                  <a:pt x="233" y="804"/>
                </a:lnTo>
                <a:lnTo>
                  <a:pt x="232" y="803"/>
                </a:lnTo>
                <a:lnTo>
                  <a:pt x="232" y="802"/>
                </a:lnTo>
                <a:lnTo>
                  <a:pt x="232" y="801"/>
                </a:lnTo>
                <a:lnTo>
                  <a:pt x="233" y="801"/>
                </a:lnTo>
                <a:lnTo>
                  <a:pt x="234" y="802"/>
                </a:lnTo>
                <a:lnTo>
                  <a:pt x="235" y="802"/>
                </a:lnTo>
                <a:lnTo>
                  <a:pt x="237" y="802"/>
                </a:lnTo>
                <a:lnTo>
                  <a:pt x="239" y="801"/>
                </a:lnTo>
                <a:lnTo>
                  <a:pt x="241" y="801"/>
                </a:lnTo>
                <a:lnTo>
                  <a:pt x="243" y="801"/>
                </a:lnTo>
                <a:lnTo>
                  <a:pt x="245" y="801"/>
                </a:lnTo>
                <a:lnTo>
                  <a:pt x="246" y="801"/>
                </a:lnTo>
                <a:lnTo>
                  <a:pt x="246" y="800"/>
                </a:lnTo>
                <a:lnTo>
                  <a:pt x="247" y="801"/>
                </a:lnTo>
                <a:lnTo>
                  <a:pt x="248" y="801"/>
                </a:lnTo>
                <a:lnTo>
                  <a:pt x="248" y="800"/>
                </a:lnTo>
                <a:lnTo>
                  <a:pt x="248" y="798"/>
                </a:lnTo>
                <a:lnTo>
                  <a:pt x="249" y="797"/>
                </a:lnTo>
                <a:lnTo>
                  <a:pt x="254" y="797"/>
                </a:lnTo>
                <a:lnTo>
                  <a:pt x="255" y="797"/>
                </a:lnTo>
                <a:lnTo>
                  <a:pt x="256" y="797"/>
                </a:lnTo>
                <a:lnTo>
                  <a:pt x="256" y="796"/>
                </a:lnTo>
                <a:lnTo>
                  <a:pt x="256" y="795"/>
                </a:lnTo>
                <a:lnTo>
                  <a:pt x="255" y="796"/>
                </a:lnTo>
                <a:lnTo>
                  <a:pt x="255" y="795"/>
                </a:lnTo>
                <a:lnTo>
                  <a:pt x="254" y="794"/>
                </a:lnTo>
                <a:lnTo>
                  <a:pt x="255" y="793"/>
                </a:lnTo>
                <a:lnTo>
                  <a:pt x="254" y="793"/>
                </a:lnTo>
                <a:lnTo>
                  <a:pt x="253" y="795"/>
                </a:lnTo>
                <a:lnTo>
                  <a:pt x="252" y="795"/>
                </a:lnTo>
                <a:lnTo>
                  <a:pt x="251" y="795"/>
                </a:lnTo>
                <a:lnTo>
                  <a:pt x="250" y="795"/>
                </a:lnTo>
                <a:lnTo>
                  <a:pt x="249" y="795"/>
                </a:lnTo>
                <a:lnTo>
                  <a:pt x="249" y="794"/>
                </a:lnTo>
                <a:lnTo>
                  <a:pt x="250" y="794"/>
                </a:lnTo>
                <a:lnTo>
                  <a:pt x="251" y="793"/>
                </a:lnTo>
                <a:lnTo>
                  <a:pt x="251" y="792"/>
                </a:lnTo>
                <a:lnTo>
                  <a:pt x="250" y="792"/>
                </a:lnTo>
                <a:lnTo>
                  <a:pt x="249" y="791"/>
                </a:lnTo>
                <a:lnTo>
                  <a:pt x="247" y="788"/>
                </a:lnTo>
                <a:lnTo>
                  <a:pt x="247" y="787"/>
                </a:lnTo>
                <a:lnTo>
                  <a:pt x="248" y="787"/>
                </a:lnTo>
                <a:lnTo>
                  <a:pt x="249" y="787"/>
                </a:lnTo>
                <a:lnTo>
                  <a:pt x="250" y="788"/>
                </a:lnTo>
                <a:lnTo>
                  <a:pt x="252" y="788"/>
                </a:lnTo>
                <a:lnTo>
                  <a:pt x="254" y="790"/>
                </a:lnTo>
                <a:lnTo>
                  <a:pt x="256" y="791"/>
                </a:lnTo>
                <a:lnTo>
                  <a:pt x="256" y="790"/>
                </a:lnTo>
                <a:lnTo>
                  <a:pt x="260" y="791"/>
                </a:lnTo>
                <a:lnTo>
                  <a:pt x="262" y="790"/>
                </a:lnTo>
                <a:lnTo>
                  <a:pt x="262" y="788"/>
                </a:lnTo>
                <a:lnTo>
                  <a:pt x="262" y="787"/>
                </a:lnTo>
                <a:lnTo>
                  <a:pt x="262" y="786"/>
                </a:lnTo>
                <a:lnTo>
                  <a:pt x="261" y="785"/>
                </a:lnTo>
                <a:lnTo>
                  <a:pt x="259" y="785"/>
                </a:lnTo>
                <a:lnTo>
                  <a:pt x="259" y="784"/>
                </a:lnTo>
                <a:lnTo>
                  <a:pt x="260" y="783"/>
                </a:lnTo>
                <a:lnTo>
                  <a:pt x="259" y="783"/>
                </a:lnTo>
                <a:lnTo>
                  <a:pt x="258" y="784"/>
                </a:lnTo>
                <a:lnTo>
                  <a:pt x="258" y="785"/>
                </a:lnTo>
                <a:lnTo>
                  <a:pt x="255" y="785"/>
                </a:lnTo>
                <a:lnTo>
                  <a:pt x="255" y="784"/>
                </a:lnTo>
                <a:lnTo>
                  <a:pt x="254" y="784"/>
                </a:lnTo>
                <a:lnTo>
                  <a:pt x="253" y="784"/>
                </a:lnTo>
                <a:lnTo>
                  <a:pt x="252" y="784"/>
                </a:lnTo>
                <a:lnTo>
                  <a:pt x="251" y="782"/>
                </a:lnTo>
                <a:lnTo>
                  <a:pt x="249" y="781"/>
                </a:lnTo>
                <a:lnTo>
                  <a:pt x="248" y="779"/>
                </a:lnTo>
                <a:lnTo>
                  <a:pt x="248" y="778"/>
                </a:lnTo>
                <a:lnTo>
                  <a:pt x="251" y="779"/>
                </a:lnTo>
                <a:lnTo>
                  <a:pt x="252" y="780"/>
                </a:lnTo>
                <a:lnTo>
                  <a:pt x="253" y="780"/>
                </a:lnTo>
                <a:lnTo>
                  <a:pt x="257" y="780"/>
                </a:lnTo>
                <a:lnTo>
                  <a:pt x="259" y="780"/>
                </a:lnTo>
                <a:lnTo>
                  <a:pt x="260" y="780"/>
                </a:lnTo>
                <a:lnTo>
                  <a:pt x="262" y="780"/>
                </a:lnTo>
                <a:lnTo>
                  <a:pt x="263" y="781"/>
                </a:lnTo>
                <a:lnTo>
                  <a:pt x="264" y="780"/>
                </a:lnTo>
                <a:lnTo>
                  <a:pt x="263" y="779"/>
                </a:lnTo>
                <a:lnTo>
                  <a:pt x="262" y="778"/>
                </a:lnTo>
                <a:lnTo>
                  <a:pt x="262" y="777"/>
                </a:lnTo>
                <a:lnTo>
                  <a:pt x="263" y="776"/>
                </a:lnTo>
                <a:lnTo>
                  <a:pt x="263" y="775"/>
                </a:lnTo>
                <a:lnTo>
                  <a:pt x="265" y="774"/>
                </a:lnTo>
                <a:lnTo>
                  <a:pt x="263" y="773"/>
                </a:lnTo>
                <a:lnTo>
                  <a:pt x="262" y="774"/>
                </a:lnTo>
                <a:lnTo>
                  <a:pt x="261" y="773"/>
                </a:lnTo>
                <a:lnTo>
                  <a:pt x="259" y="773"/>
                </a:lnTo>
                <a:lnTo>
                  <a:pt x="259" y="772"/>
                </a:lnTo>
                <a:lnTo>
                  <a:pt x="259" y="771"/>
                </a:lnTo>
                <a:lnTo>
                  <a:pt x="258" y="770"/>
                </a:lnTo>
                <a:lnTo>
                  <a:pt x="257" y="769"/>
                </a:lnTo>
                <a:lnTo>
                  <a:pt x="256" y="768"/>
                </a:lnTo>
                <a:lnTo>
                  <a:pt x="257" y="767"/>
                </a:lnTo>
                <a:lnTo>
                  <a:pt x="256" y="767"/>
                </a:lnTo>
                <a:lnTo>
                  <a:pt x="257" y="766"/>
                </a:lnTo>
                <a:lnTo>
                  <a:pt x="259" y="767"/>
                </a:lnTo>
                <a:lnTo>
                  <a:pt x="260" y="767"/>
                </a:lnTo>
                <a:lnTo>
                  <a:pt x="260" y="766"/>
                </a:lnTo>
                <a:lnTo>
                  <a:pt x="261" y="764"/>
                </a:lnTo>
                <a:lnTo>
                  <a:pt x="260" y="764"/>
                </a:lnTo>
                <a:lnTo>
                  <a:pt x="259" y="763"/>
                </a:lnTo>
                <a:lnTo>
                  <a:pt x="255" y="762"/>
                </a:lnTo>
                <a:lnTo>
                  <a:pt x="254" y="762"/>
                </a:lnTo>
                <a:lnTo>
                  <a:pt x="254" y="761"/>
                </a:lnTo>
                <a:lnTo>
                  <a:pt x="255" y="761"/>
                </a:lnTo>
                <a:lnTo>
                  <a:pt x="255" y="760"/>
                </a:lnTo>
                <a:lnTo>
                  <a:pt x="255" y="759"/>
                </a:lnTo>
                <a:lnTo>
                  <a:pt x="254" y="757"/>
                </a:lnTo>
                <a:lnTo>
                  <a:pt x="253" y="757"/>
                </a:lnTo>
                <a:lnTo>
                  <a:pt x="254" y="755"/>
                </a:lnTo>
                <a:lnTo>
                  <a:pt x="255" y="756"/>
                </a:lnTo>
                <a:lnTo>
                  <a:pt x="256" y="757"/>
                </a:lnTo>
                <a:lnTo>
                  <a:pt x="256" y="759"/>
                </a:lnTo>
                <a:lnTo>
                  <a:pt x="257" y="759"/>
                </a:lnTo>
                <a:lnTo>
                  <a:pt x="257" y="760"/>
                </a:lnTo>
                <a:lnTo>
                  <a:pt x="258" y="759"/>
                </a:lnTo>
                <a:lnTo>
                  <a:pt x="259" y="759"/>
                </a:lnTo>
                <a:lnTo>
                  <a:pt x="259" y="757"/>
                </a:lnTo>
                <a:lnTo>
                  <a:pt x="259" y="756"/>
                </a:lnTo>
                <a:lnTo>
                  <a:pt x="259" y="755"/>
                </a:lnTo>
                <a:lnTo>
                  <a:pt x="259" y="754"/>
                </a:lnTo>
                <a:lnTo>
                  <a:pt x="259" y="753"/>
                </a:lnTo>
                <a:lnTo>
                  <a:pt x="259" y="752"/>
                </a:lnTo>
                <a:lnTo>
                  <a:pt x="259" y="751"/>
                </a:lnTo>
                <a:lnTo>
                  <a:pt x="260" y="751"/>
                </a:lnTo>
                <a:lnTo>
                  <a:pt x="260" y="750"/>
                </a:lnTo>
                <a:lnTo>
                  <a:pt x="259" y="749"/>
                </a:lnTo>
                <a:lnTo>
                  <a:pt x="258" y="748"/>
                </a:lnTo>
                <a:lnTo>
                  <a:pt x="257" y="748"/>
                </a:lnTo>
                <a:lnTo>
                  <a:pt x="257" y="747"/>
                </a:lnTo>
                <a:lnTo>
                  <a:pt x="257" y="746"/>
                </a:lnTo>
                <a:lnTo>
                  <a:pt x="257" y="744"/>
                </a:lnTo>
                <a:lnTo>
                  <a:pt x="257" y="743"/>
                </a:lnTo>
                <a:lnTo>
                  <a:pt x="256" y="743"/>
                </a:lnTo>
                <a:lnTo>
                  <a:pt x="255" y="743"/>
                </a:lnTo>
                <a:lnTo>
                  <a:pt x="254" y="743"/>
                </a:lnTo>
                <a:lnTo>
                  <a:pt x="254" y="742"/>
                </a:lnTo>
                <a:lnTo>
                  <a:pt x="255" y="741"/>
                </a:lnTo>
                <a:lnTo>
                  <a:pt x="255" y="740"/>
                </a:lnTo>
                <a:lnTo>
                  <a:pt x="256" y="739"/>
                </a:lnTo>
                <a:lnTo>
                  <a:pt x="256" y="737"/>
                </a:lnTo>
                <a:lnTo>
                  <a:pt x="255" y="736"/>
                </a:lnTo>
                <a:lnTo>
                  <a:pt x="254" y="736"/>
                </a:lnTo>
                <a:lnTo>
                  <a:pt x="252" y="736"/>
                </a:lnTo>
                <a:lnTo>
                  <a:pt x="251" y="736"/>
                </a:lnTo>
                <a:lnTo>
                  <a:pt x="250" y="736"/>
                </a:lnTo>
                <a:lnTo>
                  <a:pt x="249" y="736"/>
                </a:lnTo>
                <a:lnTo>
                  <a:pt x="249" y="735"/>
                </a:lnTo>
                <a:lnTo>
                  <a:pt x="248" y="735"/>
                </a:lnTo>
                <a:lnTo>
                  <a:pt x="248" y="734"/>
                </a:lnTo>
                <a:lnTo>
                  <a:pt x="249" y="733"/>
                </a:lnTo>
                <a:lnTo>
                  <a:pt x="249" y="732"/>
                </a:lnTo>
                <a:lnTo>
                  <a:pt x="248" y="732"/>
                </a:lnTo>
                <a:lnTo>
                  <a:pt x="248" y="731"/>
                </a:lnTo>
                <a:lnTo>
                  <a:pt x="248" y="730"/>
                </a:lnTo>
                <a:lnTo>
                  <a:pt x="245" y="727"/>
                </a:lnTo>
                <a:lnTo>
                  <a:pt x="245" y="724"/>
                </a:lnTo>
                <a:lnTo>
                  <a:pt x="245" y="723"/>
                </a:lnTo>
                <a:lnTo>
                  <a:pt x="244" y="722"/>
                </a:lnTo>
                <a:lnTo>
                  <a:pt x="242" y="722"/>
                </a:lnTo>
                <a:lnTo>
                  <a:pt x="241" y="722"/>
                </a:lnTo>
                <a:lnTo>
                  <a:pt x="240" y="721"/>
                </a:lnTo>
                <a:lnTo>
                  <a:pt x="240" y="720"/>
                </a:lnTo>
                <a:lnTo>
                  <a:pt x="240" y="717"/>
                </a:lnTo>
                <a:lnTo>
                  <a:pt x="239" y="716"/>
                </a:lnTo>
                <a:lnTo>
                  <a:pt x="238" y="716"/>
                </a:lnTo>
                <a:lnTo>
                  <a:pt x="237" y="716"/>
                </a:lnTo>
                <a:lnTo>
                  <a:pt x="235" y="717"/>
                </a:lnTo>
                <a:lnTo>
                  <a:pt x="234" y="717"/>
                </a:lnTo>
                <a:lnTo>
                  <a:pt x="234" y="716"/>
                </a:lnTo>
                <a:lnTo>
                  <a:pt x="235" y="714"/>
                </a:lnTo>
                <a:lnTo>
                  <a:pt x="237" y="714"/>
                </a:lnTo>
                <a:lnTo>
                  <a:pt x="237" y="713"/>
                </a:lnTo>
                <a:lnTo>
                  <a:pt x="237" y="712"/>
                </a:lnTo>
                <a:lnTo>
                  <a:pt x="237" y="711"/>
                </a:lnTo>
                <a:lnTo>
                  <a:pt x="238" y="712"/>
                </a:lnTo>
                <a:lnTo>
                  <a:pt x="239" y="711"/>
                </a:lnTo>
                <a:lnTo>
                  <a:pt x="240" y="711"/>
                </a:lnTo>
                <a:lnTo>
                  <a:pt x="241" y="710"/>
                </a:lnTo>
                <a:lnTo>
                  <a:pt x="243" y="709"/>
                </a:lnTo>
                <a:lnTo>
                  <a:pt x="243" y="708"/>
                </a:lnTo>
                <a:lnTo>
                  <a:pt x="243" y="707"/>
                </a:lnTo>
                <a:lnTo>
                  <a:pt x="242" y="706"/>
                </a:lnTo>
                <a:lnTo>
                  <a:pt x="241" y="705"/>
                </a:lnTo>
                <a:lnTo>
                  <a:pt x="240" y="705"/>
                </a:lnTo>
                <a:lnTo>
                  <a:pt x="239" y="704"/>
                </a:lnTo>
                <a:lnTo>
                  <a:pt x="238" y="704"/>
                </a:lnTo>
                <a:lnTo>
                  <a:pt x="238" y="703"/>
                </a:lnTo>
                <a:lnTo>
                  <a:pt x="237" y="700"/>
                </a:lnTo>
                <a:lnTo>
                  <a:pt x="235" y="699"/>
                </a:lnTo>
                <a:lnTo>
                  <a:pt x="237" y="697"/>
                </a:lnTo>
                <a:lnTo>
                  <a:pt x="237" y="696"/>
                </a:lnTo>
                <a:lnTo>
                  <a:pt x="235" y="694"/>
                </a:lnTo>
                <a:lnTo>
                  <a:pt x="234" y="693"/>
                </a:lnTo>
                <a:lnTo>
                  <a:pt x="234" y="692"/>
                </a:lnTo>
                <a:lnTo>
                  <a:pt x="235" y="691"/>
                </a:lnTo>
                <a:lnTo>
                  <a:pt x="237" y="691"/>
                </a:lnTo>
                <a:lnTo>
                  <a:pt x="237" y="692"/>
                </a:lnTo>
                <a:lnTo>
                  <a:pt x="238" y="693"/>
                </a:lnTo>
                <a:lnTo>
                  <a:pt x="239" y="692"/>
                </a:lnTo>
                <a:lnTo>
                  <a:pt x="239" y="691"/>
                </a:lnTo>
                <a:lnTo>
                  <a:pt x="239" y="690"/>
                </a:lnTo>
                <a:lnTo>
                  <a:pt x="238" y="690"/>
                </a:lnTo>
                <a:lnTo>
                  <a:pt x="238" y="689"/>
                </a:lnTo>
                <a:lnTo>
                  <a:pt x="238" y="688"/>
                </a:lnTo>
                <a:lnTo>
                  <a:pt x="238" y="687"/>
                </a:lnTo>
                <a:lnTo>
                  <a:pt x="240" y="686"/>
                </a:lnTo>
                <a:lnTo>
                  <a:pt x="241" y="686"/>
                </a:lnTo>
                <a:lnTo>
                  <a:pt x="241" y="687"/>
                </a:lnTo>
                <a:lnTo>
                  <a:pt x="242" y="686"/>
                </a:lnTo>
                <a:lnTo>
                  <a:pt x="242" y="685"/>
                </a:lnTo>
                <a:lnTo>
                  <a:pt x="240" y="685"/>
                </a:lnTo>
                <a:lnTo>
                  <a:pt x="239" y="685"/>
                </a:lnTo>
                <a:lnTo>
                  <a:pt x="234" y="688"/>
                </a:lnTo>
                <a:lnTo>
                  <a:pt x="232" y="687"/>
                </a:lnTo>
                <a:lnTo>
                  <a:pt x="231" y="688"/>
                </a:lnTo>
                <a:lnTo>
                  <a:pt x="230" y="687"/>
                </a:lnTo>
                <a:lnTo>
                  <a:pt x="230" y="686"/>
                </a:lnTo>
                <a:lnTo>
                  <a:pt x="232" y="684"/>
                </a:lnTo>
                <a:lnTo>
                  <a:pt x="234" y="684"/>
                </a:lnTo>
                <a:lnTo>
                  <a:pt x="239" y="683"/>
                </a:lnTo>
                <a:lnTo>
                  <a:pt x="240" y="682"/>
                </a:lnTo>
                <a:lnTo>
                  <a:pt x="242" y="682"/>
                </a:lnTo>
                <a:lnTo>
                  <a:pt x="243" y="682"/>
                </a:lnTo>
                <a:lnTo>
                  <a:pt x="244" y="682"/>
                </a:lnTo>
                <a:lnTo>
                  <a:pt x="244" y="681"/>
                </a:lnTo>
                <a:lnTo>
                  <a:pt x="244" y="680"/>
                </a:lnTo>
                <a:lnTo>
                  <a:pt x="245" y="680"/>
                </a:lnTo>
                <a:lnTo>
                  <a:pt x="245" y="679"/>
                </a:lnTo>
                <a:lnTo>
                  <a:pt x="247" y="677"/>
                </a:lnTo>
                <a:lnTo>
                  <a:pt x="247" y="676"/>
                </a:lnTo>
                <a:lnTo>
                  <a:pt x="247" y="675"/>
                </a:lnTo>
                <a:lnTo>
                  <a:pt x="246" y="674"/>
                </a:lnTo>
                <a:lnTo>
                  <a:pt x="246" y="673"/>
                </a:lnTo>
                <a:lnTo>
                  <a:pt x="245" y="672"/>
                </a:lnTo>
                <a:lnTo>
                  <a:pt x="244" y="671"/>
                </a:lnTo>
                <a:lnTo>
                  <a:pt x="243" y="671"/>
                </a:lnTo>
                <a:lnTo>
                  <a:pt x="243" y="670"/>
                </a:lnTo>
                <a:lnTo>
                  <a:pt x="244" y="669"/>
                </a:lnTo>
                <a:lnTo>
                  <a:pt x="244" y="668"/>
                </a:lnTo>
                <a:lnTo>
                  <a:pt x="247" y="665"/>
                </a:lnTo>
                <a:lnTo>
                  <a:pt x="248" y="665"/>
                </a:lnTo>
                <a:lnTo>
                  <a:pt x="248" y="663"/>
                </a:lnTo>
                <a:lnTo>
                  <a:pt x="247" y="663"/>
                </a:lnTo>
                <a:lnTo>
                  <a:pt x="246" y="663"/>
                </a:lnTo>
                <a:lnTo>
                  <a:pt x="245" y="662"/>
                </a:lnTo>
                <a:lnTo>
                  <a:pt x="244" y="662"/>
                </a:lnTo>
                <a:lnTo>
                  <a:pt x="243" y="662"/>
                </a:lnTo>
                <a:lnTo>
                  <a:pt x="243" y="661"/>
                </a:lnTo>
                <a:lnTo>
                  <a:pt x="242" y="660"/>
                </a:lnTo>
                <a:lnTo>
                  <a:pt x="242" y="659"/>
                </a:lnTo>
                <a:lnTo>
                  <a:pt x="243" y="658"/>
                </a:lnTo>
                <a:lnTo>
                  <a:pt x="244" y="658"/>
                </a:lnTo>
                <a:lnTo>
                  <a:pt x="245" y="658"/>
                </a:lnTo>
                <a:lnTo>
                  <a:pt x="246" y="659"/>
                </a:lnTo>
                <a:lnTo>
                  <a:pt x="247" y="659"/>
                </a:lnTo>
                <a:lnTo>
                  <a:pt x="247" y="657"/>
                </a:lnTo>
                <a:lnTo>
                  <a:pt x="248" y="657"/>
                </a:lnTo>
                <a:lnTo>
                  <a:pt x="250" y="656"/>
                </a:lnTo>
                <a:lnTo>
                  <a:pt x="250" y="657"/>
                </a:lnTo>
                <a:lnTo>
                  <a:pt x="251" y="657"/>
                </a:lnTo>
                <a:lnTo>
                  <a:pt x="251" y="658"/>
                </a:lnTo>
                <a:lnTo>
                  <a:pt x="252" y="658"/>
                </a:lnTo>
                <a:lnTo>
                  <a:pt x="252" y="657"/>
                </a:lnTo>
                <a:lnTo>
                  <a:pt x="252" y="656"/>
                </a:lnTo>
                <a:lnTo>
                  <a:pt x="251" y="656"/>
                </a:lnTo>
                <a:lnTo>
                  <a:pt x="251" y="655"/>
                </a:lnTo>
                <a:lnTo>
                  <a:pt x="250" y="655"/>
                </a:lnTo>
                <a:lnTo>
                  <a:pt x="249" y="656"/>
                </a:lnTo>
                <a:lnTo>
                  <a:pt x="247" y="656"/>
                </a:lnTo>
                <a:lnTo>
                  <a:pt x="246" y="655"/>
                </a:lnTo>
                <a:lnTo>
                  <a:pt x="244" y="654"/>
                </a:lnTo>
                <a:lnTo>
                  <a:pt x="243" y="654"/>
                </a:lnTo>
                <a:lnTo>
                  <a:pt x="242" y="654"/>
                </a:lnTo>
                <a:lnTo>
                  <a:pt x="241" y="654"/>
                </a:lnTo>
                <a:lnTo>
                  <a:pt x="240" y="654"/>
                </a:lnTo>
                <a:lnTo>
                  <a:pt x="239" y="655"/>
                </a:lnTo>
                <a:lnTo>
                  <a:pt x="238" y="654"/>
                </a:lnTo>
                <a:lnTo>
                  <a:pt x="237" y="654"/>
                </a:lnTo>
                <a:lnTo>
                  <a:pt x="235" y="654"/>
                </a:lnTo>
                <a:lnTo>
                  <a:pt x="233" y="654"/>
                </a:lnTo>
                <a:lnTo>
                  <a:pt x="233" y="653"/>
                </a:lnTo>
                <a:lnTo>
                  <a:pt x="234" y="652"/>
                </a:lnTo>
                <a:lnTo>
                  <a:pt x="234" y="651"/>
                </a:lnTo>
                <a:lnTo>
                  <a:pt x="234" y="650"/>
                </a:lnTo>
                <a:lnTo>
                  <a:pt x="234" y="649"/>
                </a:lnTo>
                <a:lnTo>
                  <a:pt x="234" y="648"/>
                </a:lnTo>
                <a:lnTo>
                  <a:pt x="234" y="647"/>
                </a:lnTo>
                <a:lnTo>
                  <a:pt x="233" y="647"/>
                </a:lnTo>
                <a:lnTo>
                  <a:pt x="232" y="647"/>
                </a:lnTo>
                <a:lnTo>
                  <a:pt x="232" y="648"/>
                </a:lnTo>
                <a:lnTo>
                  <a:pt x="230" y="647"/>
                </a:lnTo>
                <a:lnTo>
                  <a:pt x="230" y="646"/>
                </a:lnTo>
                <a:lnTo>
                  <a:pt x="232" y="646"/>
                </a:lnTo>
                <a:lnTo>
                  <a:pt x="232" y="645"/>
                </a:lnTo>
                <a:lnTo>
                  <a:pt x="233" y="645"/>
                </a:lnTo>
                <a:lnTo>
                  <a:pt x="233" y="644"/>
                </a:lnTo>
                <a:lnTo>
                  <a:pt x="232" y="643"/>
                </a:lnTo>
                <a:lnTo>
                  <a:pt x="231" y="643"/>
                </a:lnTo>
                <a:lnTo>
                  <a:pt x="232" y="642"/>
                </a:lnTo>
                <a:lnTo>
                  <a:pt x="233" y="642"/>
                </a:lnTo>
                <a:lnTo>
                  <a:pt x="234" y="642"/>
                </a:lnTo>
                <a:lnTo>
                  <a:pt x="235" y="642"/>
                </a:lnTo>
                <a:lnTo>
                  <a:pt x="235" y="641"/>
                </a:lnTo>
                <a:lnTo>
                  <a:pt x="235" y="640"/>
                </a:lnTo>
                <a:lnTo>
                  <a:pt x="235" y="639"/>
                </a:lnTo>
                <a:lnTo>
                  <a:pt x="235" y="638"/>
                </a:lnTo>
                <a:lnTo>
                  <a:pt x="234" y="638"/>
                </a:lnTo>
                <a:lnTo>
                  <a:pt x="233" y="638"/>
                </a:lnTo>
                <a:lnTo>
                  <a:pt x="232" y="637"/>
                </a:lnTo>
                <a:lnTo>
                  <a:pt x="230" y="637"/>
                </a:lnTo>
                <a:lnTo>
                  <a:pt x="229" y="637"/>
                </a:lnTo>
                <a:lnTo>
                  <a:pt x="227" y="638"/>
                </a:lnTo>
                <a:lnTo>
                  <a:pt x="225" y="640"/>
                </a:lnTo>
                <a:lnTo>
                  <a:pt x="224" y="640"/>
                </a:lnTo>
                <a:lnTo>
                  <a:pt x="224" y="639"/>
                </a:lnTo>
                <a:lnTo>
                  <a:pt x="222" y="641"/>
                </a:lnTo>
                <a:lnTo>
                  <a:pt x="221" y="641"/>
                </a:lnTo>
                <a:lnTo>
                  <a:pt x="220" y="640"/>
                </a:lnTo>
                <a:lnTo>
                  <a:pt x="220" y="638"/>
                </a:lnTo>
                <a:lnTo>
                  <a:pt x="221" y="637"/>
                </a:lnTo>
                <a:lnTo>
                  <a:pt x="222" y="636"/>
                </a:lnTo>
                <a:lnTo>
                  <a:pt x="224" y="635"/>
                </a:lnTo>
                <a:lnTo>
                  <a:pt x="224" y="634"/>
                </a:lnTo>
                <a:lnTo>
                  <a:pt x="226" y="632"/>
                </a:lnTo>
                <a:lnTo>
                  <a:pt x="227" y="632"/>
                </a:lnTo>
                <a:lnTo>
                  <a:pt x="227" y="631"/>
                </a:lnTo>
                <a:lnTo>
                  <a:pt x="228" y="631"/>
                </a:lnTo>
                <a:lnTo>
                  <a:pt x="228" y="630"/>
                </a:lnTo>
                <a:lnTo>
                  <a:pt x="227" y="630"/>
                </a:lnTo>
                <a:lnTo>
                  <a:pt x="227" y="629"/>
                </a:lnTo>
                <a:lnTo>
                  <a:pt x="227" y="628"/>
                </a:lnTo>
                <a:lnTo>
                  <a:pt x="228" y="628"/>
                </a:lnTo>
                <a:lnTo>
                  <a:pt x="228" y="627"/>
                </a:lnTo>
                <a:lnTo>
                  <a:pt x="228" y="626"/>
                </a:lnTo>
                <a:lnTo>
                  <a:pt x="227" y="625"/>
                </a:lnTo>
                <a:lnTo>
                  <a:pt x="226" y="625"/>
                </a:lnTo>
                <a:lnTo>
                  <a:pt x="225" y="627"/>
                </a:lnTo>
                <a:lnTo>
                  <a:pt x="223" y="627"/>
                </a:lnTo>
                <a:lnTo>
                  <a:pt x="222" y="628"/>
                </a:lnTo>
                <a:lnTo>
                  <a:pt x="221" y="627"/>
                </a:lnTo>
                <a:lnTo>
                  <a:pt x="220" y="627"/>
                </a:lnTo>
                <a:lnTo>
                  <a:pt x="220" y="626"/>
                </a:lnTo>
                <a:lnTo>
                  <a:pt x="222" y="624"/>
                </a:lnTo>
                <a:lnTo>
                  <a:pt x="222" y="623"/>
                </a:lnTo>
                <a:lnTo>
                  <a:pt x="221" y="623"/>
                </a:lnTo>
                <a:lnTo>
                  <a:pt x="220" y="623"/>
                </a:lnTo>
                <a:lnTo>
                  <a:pt x="220" y="622"/>
                </a:lnTo>
                <a:lnTo>
                  <a:pt x="220" y="621"/>
                </a:lnTo>
                <a:lnTo>
                  <a:pt x="220" y="620"/>
                </a:lnTo>
                <a:lnTo>
                  <a:pt x="222" y="621"/>
                </a:lnTo>
                <a:lnTo>
                  <a:pt x="223" y="620"/>
                </a:lnTo>
                <a:lnTo>
                  <a:pt x="224" y="619"/>
                </a:lnTo>
                <a:lnTo>
                  <a:pt x="224" y="618"/>
                </a:lnTo>
                <a:lnTo>
                  <a:pt x="223" y="617"/>
                </a:lnTo>
                <a:lnTo>
                  <a:pt x="222" y="617"/>
                </a:lnTo>
                <a:lnTo>
                  <a:pt x="221" y="618"/>
                </a:lnTo>
                <a:lnTo>
                  <a:pt x="221" y="617"/>
                </a:lnTo>
                <a:lnTo>
                  <a:pt x="221" y="616"/>
                </a:lnTo>
                <a:lnTo>
                  <a:pt x="221" y="615"/>
                </a:lnTo>
                <a:lnTo>
                  <a:pt x="220" y="614"/>
                </a:lnTo>
                <a:lnTo>
                  <a:pt x="219" y="614"/>
                </a:lnTo>
                <a:lnTo>
                  <a:pt x="218" y="614"/>
                </a:lnTo>
                <a:lnTo>
                  <a:pt x="217" y="614"/>
                </a:lnTo>
                <a:lnTo>
                  <a:pt x="216" y="615"/>
                </a:lnTo>
                <a:lnTo>
                  <a:pt x="215" y="615"/>
                </a:lnTo>
                <a:lnTo>
                  <a:pt x="215" y="614"/>
                </a:lnTo>
                <a:lnTo>
                  <a:pt x="215" y="613"/>
                </a:lnTo>
                <a:lnTo>
                  <a:pt x="215" y="612"/>
                </a:lnTo>
                <a:lnTo>
                  <a:pt x="213" y="613"/>
                </a:lnTo>
                <a:lnTo>
                  <a:pt x="213" y="614"/>
                </a:lnTo>
                <a:lnTo>
                  <a:pt x="212" y="614"/>
                </a:lnTo>
                <a:lnTo>
                  <a:pt x="212" y="613"/>
                </a:lnTo>
                <a:lnTo>
                  <a:pt x="211" y="613"/>
                </a:lnTo>
                <a:lnTo>
                  <a:pt x="210" y="612"/>
                </a:lnTo>
                <a:lnTo>
                  <a:pt x="209" y="612"/>
                </a:lnTo>
                <a:lnTo>
                  <a:pt x="209" y="611"/>
                </a:lnTo>
                <a:lnTo>
                  <a:pt x="208" y="611"/>
                </a:lnTo>
                <a:lnTo>
                  <a:pt x="208" y="610"/>
                </a:lnTo>
                <a:lnTo>
                  <a:pt x="208" y="609"/>
                </a:lnTo>
                <a:lnTo>
                  <a:pt x="209" y="609"/>
                </a:lnTo>
                <a:lnTo>
                  <a:pt x="208" y="608"/>
                </a:lnTo>
                <a:lnTo>
                  <a:pt x="207" y="608"/>
                </a:lnTo>
                <a:lnTo>
                  <a:pt x="208" y="607"/>
                </a:lnTo>
                <a:lnTo>
                  <a:pt x="208" y="606"/>
                </a:lnTo>
                <a:lnTo>
                  <a:pt x="209" y="605"/>
                </a:lnTo>
                <a:lnTo>
                  <a:pt x="211" y="603"/>
                </a:lnTo>
                <a:lnTo>
                  <a:pt x="212" y="603"/>
                </a:lnTo>
                <a:lnTo>
                  <a:pt x="212" y="602"/>
                </a:lnTo>
                <a:lnTo>
                  <a:pt x="213" y="600"/>
                </a:lnTo>
                <a:lnTo>
                  <a:pt x="214" y="599"/>
                </a:lnTo>
                <a:lnTo>
                  <a:pt x="215" y="599"/>
                </a:lnTo>
                <a:lnTo>
                  <a:pt x="214" y="598"/>
                </a:lnTo>
                <a:lnTo>
                  <a:pt x="213" y="598"/>
                </a:lnTo>
                <a:lnTo>
                  <a:pt x="211" y="598"/>
                </a:lnTo>
                <a:lnTo>
                  <a:pt x="210" y="599"/>
                </a:lnTo>
                <a:lnTo>
                  <a:pt x="208" y="599"/>
                </a:lnTo>
                <a:lnTo>
                  <a:pt x="205" y="600"/>
                </a:lnTo>
                <a:lnTo>
                  <a:pt x="205" y="599"/>
                </a:lnTo>
                <a:lnTo>
                  <a:pt x="206" y="598"/>
                </a:lnTo>
                <a:lnTo>
                  <a:pt x="207" y="597"/>
                </a:lnTo>
                <a:lnTo>
                  <a:pt x="209" y="597"/>
                </a:lnTo>
                <a:lnTo>
                  <a:pt x="210" y="596"/>
                </a:lnTo>
                <a:lnTo>
                  <a:pt x="209" y="595"/>
                </a:lnTo>
                <a:lnTo>
                  <a:pt x="208" y="594"/>
                </a:lnTo>
                <a:lnTo>
                  <a:pt x="208" y="593"/>
                </a:lnTo>
                <a:lnTo>
                  <a:pt x="207" y="593"/>
                </a:lnTo>
                <a:lnTo>
                  <a:pt x="206" y="593"/>
                </a:lnTo>
                <a:lnTo>
                  <a:pt x="206" y="592"/>
                </a:lnTo>
                <a:lnTo>
                  <a:pt x="205" y="592"/>
                </a:lnTo>
                <a:lnTo>
                  <a:pt x="205" y="591"/>
                </a:lnTo>
                <a:lnTo>
                  <a:pt x="204" y="590"/>
                </a:lnTo>
                <a:lnTo>
                  <a:pt x="203" y="590"/>
                </a:lnTo>
                <a:lnTo>
                  <a:pt x="202" y="589"/>
                </a:lnTo>
                <a:lnTo>
                  <a:pt x="201" y="588"/>
                </a:lnTo>
                <a:lnTo>
                  <a:pt x="201" y="589"/>
                </a:lnTo>
                <a:lnTo>
                  <a:pt x="201" y="590"/>
                </a:lnTo>
                <a:lnTo>
                  <a:pt x="198" y="592"/>
                </a:lnTo>
                <a:lnTo>
                  <a:pt x="198" y="593"/>
                </a:lnTo>
                <a:lnTo>
                  <a:pt x="199" y="594"/>
                </a:lnTo>
                <a:lnTo>
                  <a:pt x="199" y="595"/>
                </a:lnTo>
                <a:lnTo>
                  <a:pt x="198" y="595"/>
                </a:lnTo>
                <a:lnTo>
                  <a:pt x="197" y="596"/>
                </a:lnTo>
                <a:lnTo>
                  <a:pt x="197" y="595"/>
                </a:lnTo>
                <a:lnTo>
                  <a:pt x="195" y="593"/>
                </a:lnTo>
                <a:lnTo>
                  <a:pt x="194" y="593"/>
                </a:lnTo>
                <a:lnTo>
                  <a:pt x="193" y="593"/>
                </a:lnTo>
                <a:lnTo>
                  <a:pt x="193" y="592"/>
                </a:lnTo>
                <a:lnTo>
                  <a:pt x="194" y="592"/>
                </a:lnTo>
                <a:lnTo>
                  <a:pt x="195" y="592"/>
                </a:lnTo>
                <a:lnTo>
                  <a:pt x="195" y="591"/>
                </a:lnTo>
                <a:lnTo>
                  <a:pt x="194" y="590"/>
                </a:lnTo>
                <a:lnTo>
                  <a:pt x="192" y="590"/>
                </a:lnTo>
                <a:lnTo>
                  <a:pt x="192" y="589"/>
                </a:lnTo>
                <a:lnTo>
                  <a:pt x="192" y="587"/>
                </a:lnTo>
                <a:lnTo>
                  <a:pt x="192" y="586"/>
                </a:lnTo>
                <a:lnTo>
                  <a:pt x="192" y="585"/>
                </a:lnTo>
                <a:lnTo>
                  <a:pt x="192" y="584"/>
                </a:lnTo>
                <a:lnTo>
                  <a:pt x="189" y="584"/>
                </a:lnTo>
                <a:lnTo>
                  <a:pt x="188" y="584"/>
                </a:lnTo>
                <a:lnTo>
                  <a:pt x="189" y="583"/>
                </a:lnTo>
                <a:lnTo>
                  <a:pt x="189" y="581"/>
                </a:lnTo>
                <a:lnTo>
                  <a:pt x="188" y="581"/>
                </a:lnTo>
                <a:lnTo>
                  <a:pt x="188" y="580"/>
                </a:lnTo>
                <a:lnTo>
                  <a:pt x="188" y="579"/>
                </a:lnTo>
                <a:lnTo>
                  <a:pt x="187" y="579"/>
                </a:lnTo>
                <a:lnTo>
                  <a:pt x="186" y="579"/>
                </a:lnTo>
                <a:lnTo>
                  <a:pt x="185" y="580"/>
                </a:lnTo>
                <a:lnTo>
                  <a:pt x="184" y="580"/>
                </a:lnTo>
                <a:lnTo>
                  <a:pt x="184" y="581"/>
                </a:lnTo>
                <a:lnTo>
                  <a:pt x="183" y="582"/>
                </a:lnTo>
                <a:lnTo>
                  <a:pt x="182" y="581"/>
                </a:lnTo>
                <a:lnTo>
                  <a:pt x="181" y="580"/>
                </a:lnTo>
                <a:lnTo>
                  <a:pt x="181" y="579"/>
                </a:lnTo>
                <a:lnTo>
                  <a:pt x="181" y="578"/>
                </a:lnTo>
                <a:lnTo>
                  <a:pt x="181" y="577"/>
                </a:lnTo>
                <a:lnTo>
                  <a:pt x="180" y="577"/>
                </a:lnTo>
                <a:lnTo>
                  <a:pt x="179" y="577"/>
                </a:lnTo>
                <a:lnTo>
                  <a:pt x="179" y="578"/>
                </a:lnTo>
                <a:lnTo>
                  <a:pt x="179" y="581"/>
                </a:lnTo>
                <a:lnTo>
                  <a:pt x="178" y="583"/>
                </a:lnTo>
                <a:lnTo>
                  <a:pt x="178" y="584"/>
                </a:lnTo>
                <a:lnTo>
                  <a:pt x="177" y="584"/>
                </a:lnTo>
                <a:lnTo>
                  <a:pt x="177" y="583"/>
                </a:lnTo>
                <a:lnTo>
                  <a:pt x="177" y="581"/>
                </a:lnTo>
                <a:lnTo>
                  <a:pt x="177" y="580"/>
                </a:lnTo>
                <a:lnTo>
                  <a:pt x="177" y="579"/>
                </a:lnTo>
                <a:lnTo>
                  <a:pt x="177" y="578"/>
                </a:lnTo>
                <a:lnTo>
                  <a:pt x="176" y="578"/>
                </a:lnTo>
                <a:lnTo>
                  <a:pt x="176" y="580"/>
                </a:lnTo>
                <a:lnTo>
                  <a:pt x="175" y="581"/>
                </a:lnTo>
                <a:lnTo>
                  <a:pt x="175" y="582"/>
                </a:lnTo>
                <a:lnTo>
                  <a:pt x="175" y="583"/>
                </a:lnTo>
                <a:lnTo>
                  <a:pt x="174" y="583"/>
                </a:lnTo>
                <a:lnTo>
                  <a:pt x="174" y="582"/>
                </a:lnTo>
                <a:lnTo>
                  <a:pt x="174" y="581"/>
                </a:lnTo>
                <a:lnTo>
                  <a:pt x="175" y="581"/>
                </a:lnTo>
                <a:lnTo>
                  <a:pt x="175" y="580"/>
                </a:lnTo>
                <a:lnTo>
                  <a:pt x="174" y="580"/>
                </a:lnTo>
                <a:lnTo>
                  <a:pt x="173" y="580"/>
                </a:lnTo>
                <a:lnTo>
                  <a:pt x="173" y="579"/>
                </a:lnTo>
                <a:lnTo>
                  <a:pt x="173" y="577"/>
                </a:lnTo>
                <a:lnTo>
                  <a:pt x="174" y="576"/>
                </a:lnTo>
                <a:lnTo>
                  <a:pt x="176" y="575"/>
                </a:lnTo>
                <a:lnTo>
                  <a:pt x="176" y="574"/>
                </a:lnTo>
                <a:lnTo>
                  <a:pt x="176" y="573"/>
                </a:lnTo>
                <a:lnTo>
                  <a:pt x="176" y="572"/>
                </a:lnTo>
                <a:lnTo>
                  <a:pt x="177" y="571"/>
                </a:lnTo>
                <a:lnTo>
                  <a:pt x="176" y="569"/>
                </a:lnTo>
                <a:lnTo>
                  <a:pt x="176" y="568"/>
                </a:lnTo>
                <a:lnTo>
                  <a:pt x="175" y="567"/>
                </a:lnTo>
                <a:lnTo>
                  <a:pt x="174" y="565"/>
                </a:lnTo>
                <a:lnTo>
                  <a:pt x="173" y="565"/>
                </a:lnTo>
                <a:lnTo>
                  <a:pt x="172" y="565"/>
                </a:lnTo>
                <a:lnTo>
                  <a:pt x="172" y="564"/>
                </a:lnTo>
                <a:lnTo>
                  <a:pt x="171" y="565"/>
                </a:lnTo>
                <a:lnTo>
                  <a:pt x="170" y="565"/>
                </a:lnTo>
                <a:lnTo>
                  <a:pt x="169" y="565"/>
                </a:lnTo>
                <a:lnTo>
                  <a:pt x="170" y="563"/>
                </a:lnTo>
                <a:lnTo>
                  <a:pt x="170" y="562"/>
                </a:lnTo>
                <a:lnTo>
                  <a:pt x="171" y="561"/>
                </a:lnTo>
                <a:lnTo>
                  <a:pt x="170" y="560"/>
                </a:lnTo>
                <a:lnTo>
                  <a:pt x="169" y="560"/>
                </a:lnTo>
                <a:lnTo>
                  <a:pt x="168" y="559"/>
                </a:lnTo>
                <a:lnTo>
                  <a:pt x="168" y="560"/>
                </a:lnTo>
                <a:lnTo>
                  <a:pt x="167" y="560"/>
                </a:lnTo>
                <a:lnTo>
                  <a:pt x="166" y="561"/>
                </a:lnTo>
                <a:lnTo>
                  <a:pt x="165" y="561"/>
                </a:lnTo>
                <a:lnTo>
                  <a:pt x="165" y="562"/>
                </a:lnTo>
                <a:lnTo>
                  <a:pt x="165" y="564"/>
                </a:lnTo>
                <a:lnTo>
                  <a:pt x="165" y="565"/>
                </a:lnTo>
                <a:lnTo>
                  <a:pt x="163" y="566"/>
                </a:lnTo>
                <a:lnTo>
                  <a:pt x="162" y="566"/>
                </a:lnTo>
                <a:lnTo>
                  <a:pt x="161" y="567"/>
                </a:lnTo>
                <a:lnTo>
                  <a:pt x="160" y="567"/>
                </a:lnTo>
                <a:lnTo>
                  <a:pt x="160" y="568"/>
                </a:lnTo>
                <a:lnTo>
                  <a:pt x="159" y="568"/>
                </a:lnTo>
                <a:lnTo>
                  <a:pt x="159" y="569"/>
                </a:lnTo>
                <a:lnTo>
                  <a:pt x="158" y="571"/>
                </a:lnTo>
                <a:lnTo>
                  <a:pt x="158" y="572"/>
                </a:lnTo>
                <a:lnTo>
                  <a:pt x="157" y="572"/>
                </a:lnTo>
                <a:lnTo>
                  <a:pt x="155" y="573"/>
                </a:lnTo>
                <a:lnTo>
                  <a:pt x="155" y="574"/>
                </a:lnTo>
                <a:lnTo>
                  <a:pt x="154" y="574"/>
                </a:lnTo>
                <a:lnTo>
                  <a:pt x="154" y="576"/>
                </a:lnTo>
                <a:lnTo>
                  <a:pt x="153" y="576"/>
                </a:lnTo>
                <a:lnTo>
                  <a:pt x="152" y="576"/>
                </a:lnTo>
                <a:lnTo>
                  <a:pt x="151" y="576"/>
                </a:lnTo>
                <a:lnTo>
                  <a:pt x="147" y="577"/>
                </a:lnTo>
                <a:lnTo>
                  <a:pt x="146" y="577"/>
                </a:lnTo>
                <a:lnTo>
                  <a:pt x="146" y="576"/>
                </a:lnTo>
                <a:lnTo>
                  <a:pt x="145" y="575"/>
                </a:lnTo>
                <a:lnTo>
                  <a:pt x="145" y="574"/>
                </a:lnTo>
                <a:lnTo>
                  <a:pt x="146" y="573"/>
                </a:lnTo>
                <a:lnTo>
                  <a:pt x="146" y="572"/>
                </a:lnTo>
                <a:lnTo>
                  <a:pt x="146" y="571"/>
                </a:lnTo>
                <a:lnTo>
                  <a:pt x="147" y="569"/>
                </a:lnTo>
                <a:lnTo>
                  <a:pt x="146" y="569"/>
                </a:lnTo>
                <a:lnTo>
                  <a:pt x="146" y="568"/>
                </a:lnTo>
                <a:lnTo>
                  <a:pt x="147" y="566"/>
                </a:lnTo>
                <a:lnTo>
                  <a:pt x="147" y="565"/>
                </a:lnTo>
                <a:lnTo>
                  <a:pt x="148" y="564"/>
                </a:lnTo>
                <a:lnTo>
                  <a:pt x="149" y="563"/>
                </a:lnTo>
                <a:lnTo>
                  <a:pt x="149" y="562"/>
                </a:lnTo>
                <a:lnTo>
                  <a:pt x="150" y="561"/>
                </a:lnTo>
                <a:lnTo>
                  <a:pt x="151" y="561"/>
                </a:lnTo>
                <a:lnTo>
                  <a:pt x="151" y="560"/>
                </a:lnTo>
                <a:lnTo>
                  <a:pt x="151" y="559"/>
                </a:lnTo>
                <a:lnTo>
                  <a:pt x="151" y="558"/>
                </a:lnTo>
                <a:lnTo>
                  <a:pt x="150" y="558"/>
                </a:lnTo>
                <a:lnTo>
                  <a:pt x="150" y="557"/>
                </a:lnTo>
                <a:lnTo>
                  <a:pt x="149" y="557"/>
                </a:lnTo>
                <a:lnTo>
                  <a:pt x="149" y="556"/>
                </a:lnTo>
                <a:lnTo>
                  <a:pt x="149" y="555"/>
                </a:lnTo>
                <a:lnTo>
                  <a:pt x="148" y="555"/>
                </a:lnTo>
                <a:lnTo>
                  <a:pt x="147" y="554"/>
                </a:lnTo>
                <a:lnTo>
                  <a:pt x="147" y="555"/>
                </a:lnTo>
                <a:lnTo>
                  <a:pt x="147" y="556"/>
                </a:lnTo>
                <a:lnTo>
                  <a:pt x="146" y="558"/>
                </a:lnTo>
                <a:lnTo>
                  <a:pt x="145" y="559"/>
                </a:lnTo>
                <a:lnTo>
                  <a:pt x="143" y="560"/>
                </a:lnTo>
                <a:lnTo>
                  <a:pt x="143" y="561"/>
                </a:lnTo>
                <a:lnTo>
                  <a:pt x="144" y="561"/>
                </a:lnTo>
                <a:lnTo>
                  <a:pt x="144" y="560"/>
                </a:lnTo>
                <a:lnTo>
                  <a:pt x="145" y="560"/>
                </a:lnTo>
                <a:lnTo>
                  <a:pt x="145" y="561"/>
                </a:lnTo>
                <a:lnTo>
                  <a:pt x="144" y="563"/>
                </a:lnTo>
                <a:lnTo>
                  <a:pt x="143" y="563"/>
                </a:lnTo>
                <a:lnTo>
                  <a:pt x="142" y="564"/>
                </a:lnTo>
                <a:lnTo>
                  <a:pt x="142" y="565"/>
                </a:lnTo>
                <a:lnTo>
                  <a:pt x="141" y="564"/>
                </a:lnTo>
                <a:lnTo>
                  <a:pt x="142" y="564"/>
                </a:lnTo>
                <a:lnTo>
                  <a:pt x="141" y="563"/>
                </a:lnTo>
                <a:lnTo>
                  <a:pt x="140" y="563"/>
                </a:lnTo>
                <a:lnTo>
                  <a:pt x="139" y="563"/>
                </a:lnTo>
                <a:lnTo>
                  <a:pt x="139" y="562"/>
                </a:lnTo>
                <a:lnTo>
                  <a:pt x="139" y="561"/>
                </a:lnTo>
                <a:lnTo>
                  <a:pt x="140" y="561"/>
                </a:lnTo>
                <a:lnTo>
                  <a:pt x="140" y="560"/>
                </a:lnTo>
                <a:lnTo>
                  <a:pt x="139" y="559"/>
                </a:lnTo>
                <a:lnTo>
                  <a:pt x="138" y="560"/>
                </a:lnTo>
                <a:lnTo>
                  <a:pt x="138" y="561"/>
                </a:lnTo>
                <a:lnTo>
                  <a:pt x="137" y="562"/>
                </a:lnTo>
                <a:lnTo>
                  <a:pt x="137" y="563"/>
                </a:lnTo>
                <a:lnTo>
                  <a:pt x="137" y="564"/>
                </a:lnTo>
                <a:lnTo>
                  <a:pt x="138" y="567"/>
                </a:lnTo>
                <a:lnTo>
                  <a:pt x="137" y="568"/>
                </a:lnTo>
                <a:lnTo>
                  <a:pt x="136" y="568"/>
                </a:lnTo>
                <a:lnTo>
                  <a:pt x="136" y="567"/>
                </a:lnTo>
                <a:lnTo>
                  <a:pt x="136" y="566"/>
                </a:lnTo>
                <a:lnTo>
                  <a:pt x="136" y="565"/>
                </a:lnTo>
                <a:lnTo>
                  <a:pt x="135" y="566"/>
                </a:lnTo>
                <a:lnTo>
                  <a:pt x="135" y="567"/>
                </a:lnTo>
                <a:lnTo>
                  <a:pt x="136" y="571"/>
                </a:lnTo>
                <a:lnTo>
                  <a:pt x="136" y="572"/>
                </a:lnTo>
                <a:lnTo>
                  <a:pt x="135" y="572"/>
                </a:lnTo>
                <a:lnTo>
                  <a:pt x="134" y="572"/>
                </a:lnTo>
                <a:lnTo>
                  <a:pt x="133" y="571"/>
                </a:lnTo>
                <a:lnTo>
                  <a:pt x="132" y="569"/>
                </a:lnTo>
                <a:lnTo>
                  <a:pt x="132" y="565"/>
                </a:lnTo>
                <a:lnTo>
                  <a:pt x="132" y="564"/>
                </a:lnTo>
                <a:lnTo>
                  <a:pt x="130" y="564"/>
                </a:lnTo>
                <a:lnTo>
                  <a:pt x="130" y="563"/>
                </a:lnTo>
                <a:lnTo>
                  <a:pt x="129" y="564"/>
                </a:lnTo>
                <a:lnTo>
                  <a:pt x="129" y="565"/>
                </a:lnTo>
                <a:lnTo>
                  <a:pt x="129" y="567"/>
                </a:lnTo>
                <a:lnTo>
                  <a:pt x="129" y="568"/>
                </a:lnTo>
                <a:lnTo>
                  <a:pt x="127" y="569"/>
                </a:lnTo>
                <a:lnTo>
                  <a:pt x="126" y="569"/>
                </a:lnTo>
                <a:lnTo>
                  <a:pt x="125" y="568"/>
                </a:lnTo>
                <a:lnTo>
                  <a:pt x="126" y="568"/>
                </a:lnTo>
                <a:lnTo>
                  <a:pt x="126" y="567"/>
                </a:lnTo>
                <a:lnTo>
                  <a:pt x="127" y="567"/>
                </a:lnTo>
                <a:lnTo>
                  <a:pt x="126" y="566"/>
                </a:lnTo>
                <a:lnTo>
                  <a:pt x="126" y="567"/>
                </a:lnTo>
                <a:lnTo>
                  <a:pt x="125" y="566"/>
                </a:lnTo>
                <a:lnTo>
                  <a:pt x="124" y="567"/>
                </a:lnTo>
                <a:lnTo>
                  <a:pt x="123" y="567"/>
                </a:lnTo>
                <a:lnTo>
                  <a:pt x="123" y="565"/>
                </a:lnTo>
                <a:lnTo>
                  <a:pt x="123" y="564"/>
                </a:lnTo>
                <a:lnTo>
                  <a:pt x="124" y="564"/>
                </a:lnTo>
                <a:lnTo>
                  <a:pt x="125" y="561"/>
                </a:lnTo>
                <a:lnTo>
                  <a:pt x="124" y="561"/>
                </a:lnTo>
                <a:lnTo>
                  <a:pt x="123" y="561"/>
                </a:lnTo>
                <a:lnTo>
                  <a:pt x="122" y="559"/>
                </a:lnTo>
                <a:lnTo>
                  <a:pt x="122" y="560"/>
                </a:lnTo>
                <a:lnTo>
                  <a:pt x="122" y="561"/>
                </a:lnTo>
                <a:lnTo>
                  <a:pt x="121" y="563"/>
                </a:lnTo>
                <a:lnTo>
                  <a:pt x="120" y="564"/>
                </a:lnTo>
                <a:lnTo>
                  <a:pt x="120" y="566"/>
                </a:lnTo>
                <a:lnTo>
                  <a:pt x="120" y="567"/>
                </a:lnTo>
                <a:lnTo>
                  <a:pt x="120" y="568"/>
                </a:lnTo>
                <a:lnTo>
                  <a:pt x="119" y="568"/>
                </a:lnTo>
                <a:lnTo>
                  <a:pt x="119" y="569"/>
                </a:lnTo>
                <a:lnTo>
                  <a:pt x="118" y="569"/>
                </a:lnTo>
                <a:lnTo>
                  <a:pt x="117" y="569"/>
                </a:lnTo>
                <a:lnTo>
                  <a:pt x="117" y="571"/>
                </a:lnTo>
                <a:lnTo>
                  <a:pt x="117" y="572"/>
                </a:lnTo>
                <a:lnTo>
                  <a:pt x="116" y="572"/>
                </a:lnTo>
                <a:lnTo>
                  <a:pt x="115" y="572"/>
                </a:lnTo>
                <a:lnTo>
                  <a:pt x="113" y="572"/>
                </a:lnTo>
                <a:lnTo>
                  <a:pt x="112" y="571"/>
                </a:lnTo>
                <a:lnTo>
                  <a:pt x="111" y="571"/>
                </a:lnTo>
                <a:lnTo>
                  <a:pt x="110" y="569"/>
                </a:lnTo>
                <a:lnTo>
                  <a:pt x="110" y="568"/>
                </a:lnTo>
                <a:lnTo>
                  <a:pt x="110" y="567"/>
                </a:lnTo>
                <a:lnTo>
                  <a:pt x="110" y="566"/>
                </a:lnTo>
                <a:lnTo>
                  <a:pt x="110" y="565"/>
                </a:lnTo>
                <a:lnTo>
                  <a:pt x="108" y="562"/>
                </a:lnTo>
                <a:lnTo>
                  <a:pt x="108" y="561"/>
                </a:lnTo>
                <a:lnTo>
                  <a:pt x="109" y="560"/>
                </a:lnTo>
                <a:lnTo>
                  <a:pt x="110" y="560"/>
                </a:lnTo>
                <a:lnTo>
                  <a:pt x="111" y="560"/>
                </a:lnTo>
                <a:lnTo>
                  <a:pt x="112" y="560"/>
                </a:lnTo>
                <a:lnTo>
                  <a:pt x="113" y="559"/>
                </a:lnTo>
                <a:lnTo>
                  <a:pt x="114" y="556"/>
                </a:lnTo>
                <a:lnTo>
                  <a:pt x="115" y="556"/>
                </a:lnTo>
                <a:lnTo>
                  <a:pt x="116" y="556"/>
                </a:lnTo>
                <a:lnTo>
                  <a:pt x="115" y="555"/>
                </a:lnTo>
                <a:lnTo>
                  <a:pt x="115" y="554"/>
                </a:lnTo>
                <a:lnTo>
                  <a:pt x="116" y="554"/>
                </a:lnTo>
                <a:lnTo>
                  <a:pt x="118" y="554"/>
                </a:lnTo>
                <a:lnTo>
                  <a:pt x="119" y="554"/>
                </a:lnTo>
                <a:lnTo>
                  <a:pt x="121" y="554"/>
                </a:lnTo>
                <a:lnTo>
                  <a:pt x="122" y="553"/>
                </a:lnTo>
                <a:lnTo>
                  <a:pt x="121" y="553"/>
                </a:lnTo>
                <a:lnTo>
                  <a:pt x="121" y="552"/>
                </a:lnTo>
                <a:lnTo>
                  <a:pt x="120" y="552"/>
                </a:lnTo>
                <a:lnTo>
                  <a:pt x="120" y="551"/>
                </a:lnTo>
                <a:lnTo>
                  <a:pt x="122" y="549"/>
                </a:lnTo>
                <a:lnTo>
                  <a:pt x="121" y="548"/>
                </a:lnTo>
                <a:lnTo>
                  <a:pt x="120" y="548"/>
                </a:lnTo>
                <a:lnTo>
                  <a:pt x="117" y="545"/>
                </a:lnTo>
                <a:lnTo>
                  <a:pt x="116" y="545"/>
                </a:lnTo>
                <a:lnTo>
                  <a:pt x="115" y="546"/>
                </a:lnTo>
                <a:lnTo>
                  <a:pt x="114" y="546"/>
                </a:lnTo>
                <a:lnTo>
                  <a:pt x="113" y="547"/>
                </a:lnTo>
                <a:lnTo>
                  <a:pt x="112" y="547"/>
                </a:lnTo>
                <a:lnTo>
                  <a:pt x="111" y="547"/>
                </a:lnTo>
                <a:lnTo>
                  <a:pt x="111" y="546"/>
                </a:lnTo>
                <a:lnTo>
                  <a:pt x="110" y="544"/>
                </a:lnTo>
                <a:lnTo>
                  <a:pt x="109" y="545"/>
                </a:lnTo>
                <a:lnTo>
                  <a:pt x="108" y="546"/>
                </a:lnTo>
                <a:lnTo>
                  <a:pt x="107" y="548"/>
                </a:lnTo>
                <a:lnTo>
                  <a:pt x="105" y="549"/>
                </a:lnTo>
                <a:lnTo>
                  <a:pt x="104" y="549"/>
                </a:lnTo>
                <a:lnTo>
                  <a:pt x="103" y="551"/>
                </a:lnTo>
                <a:lnTo>
                  <a:pt x="103" y="552"/>
                </a:lnTo>
                <a:lnTo>
                  <a:pt x="102" y="551"/>
                </a:lnTo>
                <a:lnTo>
                  <a:pt x="101" y="551"/>
                </a:lnTo>
                <a:lnTo>
                  <a:pt x="100" y="552"/>
                </a:lnTo>
                <a:lnTo>
                  <a:pt x="101" y="553"/>
                </a:lnTo>
                <a:lnTo>
                  <a:pt x="100" y="555"/>
                </a:lnTo>
                <a:lnTo>
                  <a:pt x="100" y="556"/>
                </a:lnTo>
                <a:lnTo>
                  <a:pt x="99" y="557"/>
                </a:lnTo>
                <a:lnTo>
                  <a:pt x="98" y="557"/>
                </a:lnTo>
                <a:lnTo>
                  <a:pt x="97" y="557"/>
                </a:lnTo>
                <a:lnTo>
                  <a:pt x="97" y="556"/>
                </a:lnTo>
                <a:lnTo>
                  <a:pt x="96" y="550"/>
                </a:lnTo>
                <a:lnTo>
                  <a:pt x="96" y="549"/>
                </a:lnTo>
                <a:lnTo>
                  <a:pt x="95" y="548"/>
                </a:lnTo>
                <a:lnTo>
                  <a:pt x="95" y="547"/>
                </a:lnTo>
                <a:lnTo>
                  <a:pt x="96" y="546"/>
                </a:lnTo>
                <a:lnTo>
                  <a:pt x="97" y="546"/>
                </a:lnTo>
                <a:lnTo>
                  <a:pt x="98" y="545"/>
                </a:lnTo>
                <a:lnTo>
                  <a:pt x="98" y="544"/>
                </a:lnTo>
                <a:lnTo>
                  <a:pt x="96" y="544"/>
                </a:lnTo>
                <a:lnTo>
                  <a:pt x="96" y="543"/>
                </a:lnTo>
                <a:lnTo>
                  <a:pt x="96" y="542"/>
                </a:lnTo>
                <a:lnTo>
                  <a:pt x="96" y="540"/>
                </a:lnTo>
                <a:lnTo>
                  <a:pt x="96" y="538"/>
                </a:lnTo>
                <a:lnTo>
                  <a:pt x="97" y="538"/>
                </a:lnTo>
                <a:lnTo>
                  <a:pt x="98" y="536"/>
                </a:lnTo>
                <a:lnTo>
                  <a:pt x="98" y="535"/>
                </a:lnTo>
                <a:lnTo>
                  <a:pt x="97" y="534"/>
                </a:lnTo>
                <a:lnTo>
                  <a:pt x="96" y="534"/>
                </a:lnTo>
                <a:lnTo>
                  <a:pt x="95" y="534"/>
                </a:lnTo>
                <a:lnTo>
                  <a:pt x="93" y="537"/>
                </a:lnTo>
                <a:lnTo>
                  <a:pt x="91" y="537"/>
                </a:lnTo>
                <a:lnTo>
                  <a:pt x="91" y="536"/>
                </a:lnTo>
                <a:lnTo>
                  <a:pt x="90" y="536"/>
                </a:lnTo>
                <a:lnTo>
                  <a:pt x="89" y="535"/>
                </a:lnTo>
                <a:lnTo>
                  <a:pt x="88" y="537"/>
                </a:lnTo>
                <a:lnTo>
                  <a:pt x="87" y="538"/>
                </a:lnTo>
                <a:lnTo>
                  <a:pt x="88" y="540"/>
                </a:lnTo>
                <a:lnTo>
                  <a:pt x="89" y="541"/>
                </a:lnTo>
                <a:lnTo>
                  <a:pt x="90" y="541"/>
                </a:lnTo>
                <a:lnTo>
                  <a:pt x="90" y="542"/>
                </a:lnTo>
                <a:lnTo>
                  <a:pt x="89" y="542"/>
                </a:lnTo>
                <a:lnTo>
                  <a:pt x="88" y="542"/>
                </a:lnTo>
                <a:lnTo>
                  <a:pt x="87" y="542"/>
                </a:lnTo>
                <a:lnTo>
                  <a:pt x="86" y="541"/>
                </a:lnTo>
                <a:lnTo>
                  <a:pt x="85" y="541"/>
                </a:lnTo>
                <a:lnTo>
                  <a:pt x="85" y="540"/>
                </a:lnTo>
                <a:lnTo>
                  <a:pt x="84" y="541"/>
                </a:lnTo>
                <a:lnTo>
                  <a:pt x="83" y="542"/>
                </a:lnTo>
                <a:lnTo>
                  <a:pt x="83" y="543"/>
                </a:lnTo>
                <a:lnTo>
                  <a:pt x="83" y="544"/>
                </a:lnTo>
                <a:lnTo>
                  <a:pt x="84" y="544"/>
                </a:lnTo>
                <a:lnTo>
                  <a:pt x="84" y="545"/>
                </a:lnTo>
                <a:lnTo>
                  <a:pt x="85" y="545"/>
                </a:lnTo>
                <a:lnTo>
                  <a:pt x="85" y="546"/>
                </a:lnTo>
                <a:lnTo>
                  <a:pt x="86" y="547"/>
                </a:lnTo>
                <a:lnTo>
                  <a:pt x="87" y="548"/>
                </a:lnTo>
                <a:lnTo>
                  <a:pt x="86" y="549"/>
                </a:lnTo>
                <a:lnTo>
                  <a:pt x="87" y="550"/>
                </a:lnTo>
                <a:lnTo>
                  <a:pt x="86" y="550"/>
                </a:lnTo>
                <a:lnTo>
                  <a:pt x="85" y="550"/>
                </a:lnTo>
                <a:lnTo>
                  <a:pt x="84" y="550"/>
                </a:lnTo>
                <a:lnTo>
                  <a:pt x="84" y="551"/>
                </a:lnTo>
                <a:lnTo>
                  <a:pt x="84" y="552"/>
                </a:lnTo>
                <a:lnTo>
                  <a:pt x="84" y="553"/>
                </a:lnTo>
                <a:lnTo>
                  <a:pt x="86" y="555"/>
                </a:lnTo>
                <a:lnTo>
                  <a:pt x="88" y="559"/>
                </a:lnTo>
                <a:lnTo>
                  <a:pt x="88" y="560"/>
                </a:lnTo>
                <a:lnTo>
                  <a:pt x="89" y="561"/>
                </a:lnTo>
                <a:lnTo>
                  <a:pt x="89" y="564"/>
                </a:lnTo>
                <a:lnTo>
                  <a:pt x="89" y="565"/>
                </a:lnTo>
                <a:lnTo>
                  <a:pt x="90" y="566"/>
                </a:lnTo>
                <a:lnTo>
                  <a:pt x="90" y="569"/>
                </a:lnTo>
                <a:lnTo>
                  <a:pt x="89" y="571"/>
                </a:lnTo>
                <a:lnTo>
                  <a:pt x="89" y="572"/>
                </a:lnTo>
                <a:lnTo>
                  <a:pt x="88" y="572"/>
                </a:lnTo>
                <a:lnTo>
                  <a:pt x="88" y="571"/>
                </a:lnTo>
                <a:lnTo>
                  <a:pt x="87" y="568"/>
                </a:lnTo>
                <a:lnTo>
                  <a:pt x="87" y="567"/>
                </a:lnTo>
                <a:lnTo>
                  <a:pt x="87" y="566"/>
                </a:lnTo>
                <a:lnTo>
                  <a:pt x="86" y="566"/>
                </a:lnTo>
                <a:lnTo>
                  <a:pt x="86" y="565"/>
                </a:lnTo>
                <a:lnTo>
                  <a:pt x="84" y="563"/>
                </a:lnTo>
                <a:lnTo>
                  <a:pt x="83" y="563"/>
                </a:lnTo>
                <a:lnTo>
                  <a:pt x="82" y="560"/>
                </a:lnTo>
                <a:lnTo>
                  <a:pt x="80" y="559"/>
                </a:lnTo>
                <a:lnTo>
                  <a:pt x="79" y="557"/>
                </a:lnTo>
                <a:lnTo>
                  <a:pt x="78" y="556"/>
                </a:lnTo>
                <a:lnTo>
                  <a:pt x="77" y="555"/>
                </a:lnTo>
                <a:lnTo>
                  <a:pt x="74" y="551"/>
                </a:lnTo>
                <a:lnTo>
                  <a:pt x="73" y="551"/>
                </a:lnTo>
                <a:lnTo>
                  <a:pt x="72" y="550"/>
                </a:lnTo>
                <a:lnTo>
                  <a:pt x="71" y="550"/>
                </a:lnTo>
                <a:lnTo>
                  <a:pt x="70" y="549"/>
                </a:lnTo>
                <a:lnTo>
                  <a:pt x="69" y="547"/>
                </a:lnTo>
                <a:lnTo>
                  <a:pt x="68" y="547"/>
                </a:lnTo>
                <a:lnTo>
                  <a:pt x="66" y="545"/>
                </a:lnTo>
                <a:lnTo>
                  <a:pt x="65" y="544"/>
                </a:lnTo>
                <a:lnTo>
                  <a:pt x="64" y="544"/>
                </a:lnTo>
                <a:lnTo>
                  <a:pt x="64" y="543"/>
                </a:lnTo>
                <a:lnTo>
                  <a:pt x="63" y="541"/>
                </a:lnTo>
                <a:lnTo>
                  <a:pt x="62" y="541"/>
                </a:lnTo>
                <a:lnTo>
                  <a:pt x="62" y="540"/>
                </a:lnTo>
                <a:lnTo>
                  <a:pt x="61" y="538"/>
                </a:lnTo>
                <a:lnTo>
                  <a:pt x="60" y="537"/>
                </a:lnTo>
                <a:lnTo>
                  <a:pt x="59" y="537"/>
                </a:lnTo>
                <a:lnTo>
                  <a:pt x="58" y="536"/>
                </a:lnTo>
                <a:lnTo>
                  <a:pt x="57" y="535"/>
                </a:lnTo>
                <a:lnTo>
                  <a:pt x="57" y="534"/>
                </a:lnTo>
                <a:lnTo>
                  <a:pt x="57" y="533"/>
                </a:lnTo>
                <a:lnTo>
                  <a:pt x="57" y="532"/>
                </a:lnTo>
                <a:lnTo>
                  <a:pt x="58" y="531"/>
                </a:lnTo>
                <a:lnTo>
                  <a:pt x="58" y="532"/>
                </a:lnTo>
                <a:lnTo>
                  <a:pt x="59" y="532"/>
                </a:lnTo>
                <a:lnTo>
                  <a:pt x="60" y="532"/>
                </a:lnTo>
                <a:lnTo>
                  <a:pt x="61" y="531"/>
                </a:lnTo>
                <a:lnTo>
                  <a:pt x="61" y="530"/>
                </a:lnTo>
                <a:lnTo>
                  <a:pt x="60" y="529"/>
                </a:lnTo>
                <a:lnTo>
                  <a:pt x="58" y="528"/>
                </a:lnTo>
                <a:lnTo>
                  <a:pt x="55" y="528"/>
                </a:lnTo>
                <a:lnTo>
                  <a:pt x="55" y="527"/>
                </a:lnTo>
                <a:lnTo>
                  <a:pt x="54" y="527"/>
                </a:lnTo>
                <a:lnTo>
                  <a:pt x="54" y="526"/>
                </a:lnTo>
                <a:lnTo>
                  <a:pt x="55" y="526"/>
                </a:lnTo>
                <a:lnTo>
                  <a:pt x="57" y="526"/>
                </a:lnTo>
                <a:lnTo>
                  <a:pt x="57" y="525"/>
                </a:lnTo>
                <a:lnTo>
                  <a:pt x="57" y="524"/>
                </a:lnTo>
                <a:lnTo>
                  <a:pt x="55" y="524"/>
                </a:lnTo>
                <a:lnTo>
                  <a:pt x="54" y="523"/>
                </a:lnTo>
                <a:lnTo>
                  <a:pt x="54" y="522"/>
                </a:lnTo>
                <a:lnTo>
                  <a:pt x="54" y="521"/>
                </a:lnTo>
                <a:lnTo>
                  <a:pt x="55" y="519"/>
                </a:lnTo>
                <a:lnTo>
                  <a:pt x="55" y="518"/>
                </a:lnTo>
                <a:lnTo>
                  <a:pt x="55" y="517"/>
                </a:lnTo>
                <a:lnTo>
                  <a:pt x="55" y="516"/>
                </a:lnTo>
                <a:lnTo>
                  <a:pt x="54" y="515"/>
                </a:lnTo>
                <a:lnTo>
                  <a:pt x="53" y="513"/>
                </a:lnTo>
                <a:lnTo>
                  <a:pt x="52" y="512"/>
                </a:lnTo>
                <a:lnTo>
                  <a:pt x="52" y="510"/>
                </a:lnTo>
                <a:lnTo>
                  <a:pt x="51" y="510"/>
                </a:lnTo>
                <a:lnTo>
                  <a:pt x="50" y="510"/>
                </a:lnTo>
                <a:lnTo>
                  <a:pt x="50" y="509"/>
                </a:lnTo>
                <a:lnTo>
                  <a:pt x="49" y="506"/>
                </a:lnTo>
                <a:lnTo>
                  <a:pt x="49" y="504"/>
                </a:lnTo>
                <a:lnTo>
                  <a:pt x="48" y="501"/>
                </a:lnTo>
                <a:lnTo>
                  <a:pt x="48" y="500"/>
                </a:lnTo>
                <a:lnTo>
                  <a:pt x="49" y="500"/>
                </a:lnTo>
                <a:lnTo>
                  <a:pt x="50" y="499"/>
                </a:lnTo>
                <a:lnTo>
                  <a:pt x="50" y="498"/>
                </a:lnTo>
                <a:lnTo>
                  <a:pt x="50" y="497"/>
                </a:lnTo>
                <a:lnTo>
                  <a:pt x="51" y="496"/>
                </a:lnTo>
                <a:lnTo>
                  <a:pt x="52" y="496"/>
                </a:lnTo>
                <a:lnTo>
                  <a:pt x="53" y="496"/>
                </a:lnTo>
                <a:lnTo>
                  <a:pt x="55" y="498"/>
                </a:lnTo>
                <a:lnTo>
                  <a:pt x="57" y="498"/>
                </a:lnTo>
                <a:lnTo>
                  <a:pt x="58" y="497"/>
                </a:lnTo>
                <a:lnTo>
                  <a:pt x="63" y="498"/>
                </a:lnTo>
                <a:lnTo>
                  <a:pt x="64" y="498"/>
                </a:lnTo>
                <a:lnTo>
                  <a:pt x="66" y="498"/>
                </a:lnTo>
                <a:lnTo>
                  <a:pt x="67" y="497"/>
                </a:lnTo>
                <a:lnTo>
                  <a:pt x="68" y="497"/>
                </a:lnTo>
                <a:lnTo>
                  <a:pt x="69" y="497"/>
                </a:lnTo>
                <a:lnTo>
                  <a:pt x="70" y="496"/>
                </a:lnTo>
                <a:lnTo>
                  <a:pt x="71" y="496"/>
                </a:lnTo>
                <a:lnTo>
                  <a:pt x="72" y="496"/>
                </a:lnTo>
                <a:lnTo>
                  <a:pt x="72" y="495"/>
                </a:lnTo>
                <a:lnTo>
                  <a:pt x="71" y="495"/>
                </a:lnTo>
                <a:lnTo>
                  <a:pt x="70" y="494"/>
                </a:lnTo>
                <a:lnTo>
                  <a:pt x="71" y="494"/>
                </a:lnTo>
                <a:lnTo>
                  <a:pt x="74" y="494"/>
                </a:lnTo>
                <a:lnTo>
                  <a:pt x="75" y="493"/>
                </a:lnTo>
                <a:lnTo>
                  <a:pt x="76" y="493"/>
                </a:lnTo>
                <a:lnTo>
                  <a:pt x="78" y="496"/>
                </a:lnTo>
                <a:lnTo>
                  <a:pt x="79" y="497"/>
                </a:lnTo>
                <a:lnTo>
                  <a:pt x="80" y="498"/>
                </a:lnTo>
                <a:lnTo>
                  <a:pt x="81" y="498"/>
                </a:lnTo>
                <a:lnTo>
                  <a:pt x="82" y="497"/>
                </a:lnTo>
                <a:lnTo>
                  <a:pt x="85" y="499"/>
                </a:lnTo>
                <a:lnTo>
                  <a:pt x="87" y="500"/>
                </a:lnTo>
                <a:lnTo>
                  <a:pt x="88" y="500"/>
                </a:lnTo>
                <a:lnTo>
                  <a:pt x="89" y="499"/>
                </a:lnTo>
                <a:lnTo>
                  <a:pt x="90" y="499"/>
                </a:lnTo>
                <a:lnTo>
                  <a:pt x="90" y="497"/>
                </a:lnTo>
                <a:lnTo>
                  <a:pt x="90" y="496"/>
                </a:lnTo>
                <a:lnTo>
                  <a:pt x="89" y="496"/>
                </a:lnTo>
                <a:lnTo>
                  <a:pt x="90" y="495"/>
                </a:lnTo>
                <a:lnTo>
                  <a:pt x="91" y="494"/>
                </a:lnTo>
                <a:lnTo>
                  <a:pt x="93" y="493"/>
                </a:lnTo>
                <a:lnTo>
                  <a:pt x="94" y="493"/>
                </a:lnTo>
                <a:lnTo>
                  <a:pt x="93" y="492"/>
                </a:lnTo>
                <a:lnTo>
                  <a:pt x="93" y="491"/>
                </a:lnTo>
                <a:lnTo>
                  <a:pt x="93" y="490"/>
                </a:lnTo>
                <a:lnTo>
                  <a:pt x="88" y="490"/>
                </a:lnTo>
                <a:lnTo>
                  <a:pt x="87" y="490"/>
                </a:lnTo>
                <a:lnTo>
                  <a:pt x="86" y="490"/>
                </a:lnTo>
                <a:lnTo>
                  <a:pt x="85" y="490"/>
                </a:lnTo>
                <a:lnTo>
                  <a:pt x="84" y="490"/>
                </a:lnTo>
                <a:lnTo>
                  <a:pt x="83" y="490"/>
                </a:lnTo>
                <a:lnTo>
                  <a:pt x="80" y="489"/>
                </a:lnTo>
                <a:lnTo>
                  <a:pt x="77" y="487"/>
                </a:lnTo>
                <a:lnTo>
                  <a:pt x="75" y="484"/>
                </a:lnTo>
                <a:lnTo>
                  <a:pt x="73" y="483"/>
                </a:lnTo>
                <a:lnTo>
                  <a:pt x="72" y="482"/>
                </a:lnTo>
                <a:lnTo>
                  <a:pt x="70" y="481"/>
                </a:lnTo>
                <a:lnTo>
                  <a:pt x="69" y="481"/>
                </a:lnTo>
                <a:lnTo>
                  <a:pt x="69" y="480"/>
                </a:lnTo>
                <a:lnTo>
                  <a:pt x="68" y="478"/>
                </a:lnTo>
                <a:lnTo>
                  <a:pt x="68" y="477"/>
                </a:lnTo>
                <a:lnTo>
                  <a:pt x="67" y="475"/>
                </a:lnTo>
                <a:lnTo>
                  <a:pt x="62" y="469"/>
                </a:lnTo>
                <a:lnTo>
                  <a:pt x="61" y="467"/>
                </a:lnTo>
                <a:lnTo>
                  <a:pt x="60" y="466"/>
                </a:lnTo>
                <a:lnTo>
                  <a:pt x="60" y="464"/>
                </a:lnTo>
                <a:lnTo>
                  <a:pt x="60" y="463"/>
                </a:lnTo>
                <a:lnTo>
                  <a:pt x="61" y="462"/>
                </a:lnTo>
                <a:lnTo>
                  <a:pt x="62" y="461"/>
                </a:lnTo>
                <a:lnTo>
                  <a:pt x="64" y="460"/>
                </a:lnTo>
                <a:lnTo>
                  <a:pt x="65" y="460"/>
                </a:lnTo>
                <a:lnTo>
                  <a:pt x="66" y="460"/>
                </a:lnTo>
                <a:lnTo>
                  <a:pt x="67" y="460"/>
                </a:lnTo>
                <a:lnTo>
                  <a:pt x="68" y="460"/>
                </a:lnTo>
                <a:lnTo>
                  <a:pt x="70" y="456"/>
                </a:lnTo>
                <a:lnTo>
                  <a:pt x="74" y="453"/>
                </a:lnTo>
                <a:lnTo>
                  <a:pt x="75" y="453"/>
                </a:lnTo>
                <a:lnTo>
                  <a:pt x="78" y="453"/>
                </a:lnTo>
                <a:lnTo>
                  <a:pt x="79" y="452"/>
                </a:lnTo>
                <a:lnTo>
                  <a:pt x="78" y="452"/>
                </a:lnTo>
                <a:lnTo>
                  <a:pt x="77" y="451"/>
                </a:lnTo>
                <a:lnTo>
                  <a:pt x="77" y="450"/>
                </a:lnTo>
                <a:lnTo>
                  <a:pt x="76" y="449"/>
                </a:lnTo>
                <a:lnTo>
                  <a:pt x="75" y="450"/>
                </a:lnTo>
                <a:lnTo>
                  <a:pt x="74" y="452"/>
                </a:lnTo>
                <a:lnTo>
                  <a:pt x="73" y="453"/>
                </a:lnTo>
                <a:lnTo>
                  <a:pt x="70" y="454"/>
                </a:lnTo>
                <a:lnTo>
                  <a:pt x="67" y="455"/>
                </a:lnTo>
                <a:lnTo>
                  <a:pt x="65" y="456"/>
                </a:lnTo>
                <a:lnTo>
                  <a:pt x="64" y="457"/>
                </a:lnTo>
                <a:lnTo>
                  <a:pt x="62" y="457"/>
                </a:lnTo>
                <a:lnTo>
                  <a:pt x="60" y="458"/>
                </a:lnTo>
                <a:lnTo>
                  <a:pt x="58" y="459"/>
                </a:lnTo>
                <a:lnTo>
                  <a:pt x="57" y="460"/>
                </a:lnTo>
                <a:lnTo>
                  <a:pt x="54" y="460"/>
                </a:lnTo>
                <a:lnTo>
                  <a:pt x="52" y="459"/>
                </a:lnTo>
                <a:lnTo>
                  <a:pt x="51" y="458"/>
                </a:lnTo>
                <a:lnTo>
                  <a:pt x="51" y="457"/>
                </a:lnTo>
                <a:lnTo>
                  <a:pt x="52" y="457"/>
                </a:lnTo>
                <a:lnTo>
                  <a:pt x="51" y="456"/>
                </a:lnTo>
                <a:lnTo>
                  <a:pt x="50" y="457"/>
                </a:lnTo>
                <a:lnTo>
                  <a:pt x="49" y="457"/>
                </a:lnTo>
                <a:lnTo>
                  <a:pt x="49" y="456"/>
                </a:lnTo>
                <a:lnTo>
                  <a:pt x="49" y="453"/>
                </a:lnTo>
                <a:lnTo>
                  <a:pt x="48" y="452"/>
                </a:lnTo>
                <a:lnTo>
                  <a:pt x="49" y="451"/>
                </a:lnTo>
                <a:lnTo>
                  <a:pt x="50" y="451"/>
                </a:lnTo>
                <a:lnTo>
                  <a:pt x="50" y="450"/>
                </a:lnTo>
                <a:lnTo>
                  <a:pt x="49" y="449"/>
                </a:lnTo>
                <a:lnTo>
                  <a:pt x="48" y="449"/>
                </a:lnTo>
                <a:lnTo>
                  <a:pt x="48" y="448"/>
                </a:lnTo>
                <a:lnTo>
                  <a:pt x="48" y="446"/>
                </a:lnTo>
                <a:lnTo>
                  <a:pt x="49" y="446"/>
                </a:lnTo>
                <a:lnTo>
                  <a:pt x="50" y="447"/>
                </a:lnTo>
                <a:lnTo>
                  <a:pt x="51" y="447"/>
                </a:lnTo>
                <a:lnTo>
                  <a:pt x="52" y="447"/>
                </a:lnTo>
                <a:lnTo>
                  <a:pt x="52" y="446"/>
                </a:lnTo>
                <a:lnTo>
                  <a:pt x="53" y="446"/>
                </a:lnTo>
                <a:lnTo>
                  <a:pt x="54" y="447"/>
                </a:lnTo>
                <a:lnTo>
                  <a:pt x="55" y="447"/>
                </a:lnTo>
                <a:lnTo>
                  <a:pt x="55" y="446"/>
                </a:lnTo>
                <a:lnTo>
                  <a:pt x="52" y="444"/>
                </a:lnTo>
                <a:lnTo>
                  <a:pt x="52" y="443"/>
                </a:lnTo>
                <a:lnTo>
                  <a:pt x="52" y="441"/>
                </a:lnTo>
                <a:lnTo>
                  <a:pt x="51" y="440"/>
                </a:lnTo>
                <a:lnTo>
                  <a:pt x="51" y="439"/>
                </a:lnTo>
                <a:lnTo>
                  <a:pt x="50" y="439"/>
                </a:lnTo>
                <a:lnTo>
                  <a:pt x="49" y="439"/>
                </a:lnTo>
                <a:lnTo>
                  <a:pt x="49" y="440"/>
                </a:lnTo>
                <a:lnTo>
                  <a:pt x="49" y="441"/>
                </a:lnTo>
                <a:lnTo>
                  <a:pt x="48" y="441"/>
                </a:lnTo>
                <a:lnTo>
                  <a:pt x="46" y="435"/>
                </a:lnTo>
                <a:lnTo>
                  <a:pt x="46" y="433"/>
                </a:lnTo>
                <a:lnTo>
                  <a:pt x="47" y="432"/>
                </a:lnTo>
                <a:lnTo>
                  <a:pt x="48" y="431"/>
                </a:lnTo>
                <a:lnTo>
                  <a:pt x="49" y="429"/>
                </a:lnTo>
                <a:lnTo>
                  <a:pt x="50" y="429"/>
                </a:lnTo>
                <a:lnTo>
                  <a:pt x="51" y="430"/>
                </a:lnTo>
                <a:lnTo>
                  <a:pt x="52" y="430"/>
                </a:lnTo>
                <a:lnTo>
                  <a:pt x="53" y="429"/>
                </a:lnTo>
                <a:lnTo>
                  <a:pt x="54" y="427"/>
                </a:lnTo>
                <a:lnTo>
                  <a:pt x="54" y="426"/>
                </a:lnTo>
                <a:lnTo>
                  <a:pt x="55" y="426"/>
                </a:lnTo>
                <a:lnTo>
                  <a:pt x="55" y="425"/>
                </a:lnTo>
                <a:lnTo>
                  <a:pt x="57" y="425"/>
                </a:lnTo>
                <a:lnTo>
                  <a:pt x="60" y="426"/>
                </a:lnTo>
                <a:lnTo>
                  <a:pt x="63" y="428"/>
                </a:lnTo>
                <a:lnTo>
                  <a:pt x="66" y="430"/>
                </a:lnTo>
                <a:lnTo>
                  <a:pt x="67" y="429"/>
                </a:lnTo>
                <a:lnTo>
                  <a:pt x="66" y="428"/>
                </a:lnTo>
                <a:lnTo>
                  <a:pt x="65" y="428"/>
                </a:lnTo>
                <a:lnTo>
                  <a:pt x="64" y="427"/>
                </a:lnTo>
                <a:lnTo>
                  <a:pt x="64" y="426"/>
                </a:lnTo>
                <a:lnTo>
                  <a:pt x="63" y="425"/>
                </a:lnTo>
                <a:lnTo>
                  <a:pt x="63" y="424"/>
                </a:lnTo>
                <a:lnTo>
                  <a:pt x="63" y="423"/>
                </a:lnTo>
                <a:lnTo>
                  <a:pt x="68" y="424"/>
                </a:lnTo>
                <a:lnTo>
                  <a:pt x="68" y="425"/>
                </a:lnTo>
                <a:lnTo>
                  <a:pt x="74" y="425"/>
                </a:lnTo>
                <a:lnTo>
                  <a:pt x="76" y="427"/>
                </a:lnTo>
                <a:lnTo>
                  <a:pt x="77" y="426"/>
                </a:lnTo>
                <a:lnTo>
                  <a:pt x="78" y="427"/>
                </a:lnTo>
                <a:lnTo>
                  <a:pt x="82" y="430"/>
                </a:lnTo>
                <a:lnTo>
                  <a:pt x="83" y="431"/>
                </a:lnTo>
                <a:lnTo>
                  <a:pt x="84" y="431"/>
                </a:lnTo>
                <a:lnTo>
                  <a:pt x="86" y="432"/>
                </a:lnTo>
                <a:lnTo>
                  <a:pt x="86" y="434"/>
                </a:lnTo>
                <a:lnTo>
                  <a:pt x="87" y="434"/>
                </a:lnTo>
                <a:lnTo>
                  <a:pt x="88" y="434"/>
                </a:lnTo>
                <a:lnTo>
                  <a:pt x="89" y="435"/>
                </a:lnTo>
                <a:lnTo>
                  <a:pt x="90" y="435"/>
                </a:lnTo>
                <a:lnTo>
                  <a:pt x="91" y="436"/>
                </a:lnTo>
                <a:lnTo>
                  <a:pt x="93" y="438"/>
                </a:lnTo>
                <a:lnTo>
                  <a:pt x="94" y="439"/>
                </a:lnTo>
                <a:lnTo>
                  <a:pt x="95" y="439"/>
                </a:lnTo>
                <a:lnTo>
                  <a:pt x="95" y="440"/>
                </a:lnTo>
                <a:lnTo>
                  <a:pt x="97" y="442"/>
                </a:lnTo>
                <a:lnTo>
                  <a:pt x="101" y="446"/>
                </a:lnTo>
                <a:lnTo>
                  <a:pt x="102" y="446"/>
                </a:lnTo>
                <a:lnTo>
                  <a:pt x="103" y="448"/>
                </a:lnTo>
                <a:lnTo>
                  <a:pt x="107" y="451"/>
                </a:lnTo>
                <a:lnTo>
                  <a:pt x="108" y="451"/>
                </a:lnTo>
                <a:lnTo>
                  <a:pt x="109" y="452"/>
                </a:lnTo>
                <a:lnTo>
                  <a:pt x="110" y="453"/>
                </a:lnTo>
                <a:lnTo>
                  <a:pt x="112" y="453"/>
                </a:lnTo>
                <a:lnTo>
                  <a:pt x="113" y="452"/>
                </a:lnTo>
                <a:lnTo>
                  <a:pt x="114" y="452"/>
                </a:lnTo>
                <a:lnTo>
                  <a:pt x="117" y="453"/>
                </a:lnTo>
                <a:lnTo>
                  <a:pt x="118" y="453"/>
                </a:lnTo>
                <a:lnTo>
                  <a:pt x="119" y="454"/>
                </a:lnTo>
                <a:lnTo>
                  <a:pt x="119" y="455"/>
                </a:lnTo>
                <a:lnTo>
                  <a:pt x="119" y="456"/>
                </a:lnTo>
                <a:lnTo>
                  <a:pt x="121" y="457"/>
                </a:lnTo>
                <a:lnTo>
                  <a:pt x="124" y="460"/>
                </a:lnTo>
                <a:lnTo>
                  <a:pt x="130" y="465"/>
                </a:lnTo>
                <a:lnTo>
                  <a:pt x="132" y="467"/>
                </a:lnTo>
                <a:lnTo>
                  <a:pt x="134" y="469"/>
                </a:lnTo>
                <a:lnTo>
                  <a:pt x="137" y="469"/>
                </a:lnTo>
                <a:lnTo>
                  <a:pt x="139" y="470"/>
                </a:lnTo>
                <a:lnTo>
                  <a:pt x="139" y="473"/>
                </a:lnTo>
                <a:lnTo>
                  <a:pt x="140" y="473"/>
                </a:lnTo>
                <a:lnTo>
                  <a:pt x="140" y="474"/>
                </a:lnTo>
                <a:lnTo>
                  <a:pt x="141" y="474"/>
                </a:lnTo>
                <a:lnTo>
                  <a:pt x="141" y="473"/>
                </a:lnTo>
                <a:lnTo>
                  <a:pt x="140" y="471"/>
                </a:lnTo>
                <a:lnTo>
                  <a:pt x="140" y="470"/>
                </a:lnTo>
                <a:lnTo>
                  <a:pt x="141" y="470"/>
                </a:lnTo>
                <a:lnTo>
                  <a:pt x="144" y="470"/>
                </a:lnTo>
                <a:lnTo>
                  <a:pt x="146" y="470"/>
                </a:lnTo>
                <a:lnTo>
                  <a:pt x="147" y="470"/>
                </a:lnTo>
                <a:lnTo>
                  <a:pt x="147" y="469"/>
                </a:lnTo>
                <a:lnTo>
                  <a:pt x="146" y="469"/>
                </a:lnTo>
                <a:lnTo>
                  <a:pt x="145" y="469"/>
                </a:lnTo>
                <a:lnTo>
                  <a:pt x="144" y="469"/>
                </a:lnTo>
                <a:lnTo>
                  <a:pt x="143" y="468"/>
                </a:lnTo>
                <a:lnTo>
                  <a:pt x="140" y="468"/>
                </a:lnTo>
                <a:lnTo>
                  <a:pt x="139" y="468"/>
                </a:lnTo>
                <a:lnTo>
                  <a:pt x="138" y="468"/>
                </a:lnTo>
                <a:lnTo>
                  <a:pt x="137" y="468"/>
                </a:lnTo>
                <a:lnTo>
                  <a:pt x="135" y="467"/>
                </a:lnTo>
                <a:lnTo>
                  <a:pt x="134" y="467"/>
                </a:lnTo>
                <a:lnTo>
                  <a:pt x="133" y="466"/>
                </a:lnTo>
                <a:lnTo>
                  <a:pt x="132" y="466"/>
                </a:lnTo>
                <a:lnTo>
                  <a:pt x="132" y="465"/>
                </a:lnTo>
                <a:lnTo>
                  <a:pt x="131" y="464"/>
                </a:lnTo>
                <a:lnTo>
                  <a:pt x="125" y="459"/>
                </a:lnTo>
                <a:lnTo>
                  <a:pt x="124" y="458"/>
                </a:lnTo>
                <a:lnTo>
                  <a:pt x="122" y="456"/>
                </a:lnTo>
                <a:lnTo>
                  <a:pt x="121" y="455"/>
                </a:lnTo>
                <a:lnTo>
                  <a:pt x="121" y="454"/>
                </a:lnTo>
                <a:lnTo>
                  <a:pt x="120" y="453"/>
                </a:lnTo>
                <a:lnTo>
                  <a:pt x="119" y="453"/>
                </a:lnTo>
                <a:lnTo>
                  <a:pt x="118" y="452"/>
                </a:lnTo>
                <a:lnTo>
                  <a:pt x="116" y="451"/>
                </a:lnTo>
                <a:lnTo>
                  <a:pt x="115" y="450"/>
                </a:lnTo>
                <a:lnTo>
                  <a:pt x="114" y="451"/>
                </a:lnTo>
                <a:lnTo>
                  <a:pt x="113" y="451"/>
                </a:lnTo>
                <a:lnTo>
                  <a:pt x="112" y="450"/>
                </a:lnTo>
                <a:lnTo>
                  <a:pt x="111" y="449"/>
                </a:lnTo>
                <a:lnTo>
                  <a:pt x="110" y="448"/>
                </a:lnTo>
                <a:lnTo>
                  <a:pt x="106" y="444"/>
                </a:lnTo>
                <a:lnTo>
                  <a:pt x="102" y="440"/>
                </a:lnTo>
                <a:lnTo>
                  <a:pt x="99" y="437"/>
                </a:lnTo>
                <a:lnTo>
                  <a:pt x="99" y="436"/>
                </a:lnTo>
                <a:lnTo>
                  <a:pt x="99" y="435"/>
                </a:lnTo>
                <a:lnTo>
                  <a:pt x="99" y="434"/>
                </a:lnTo>
                <a:lnTo>
                  <a:pt x="100" y="434"/>
                </a:lnTo>
                <a:lnTo>
                  <a:pt x="104" y="435"/>
                </a:lnTo>
                <a:lnTo>
                  <a:pt x="107" y="435"/>
                </a:lnTo>
                <a:lnTo>
                  <a:pt x="109" y="434"/>
                </a:lnTo>
                <a:lnTo>
                  <a:pt x="111" y="434"/>
                </a:lnTo>
                <a:lnTo>
                  <a:pt x="113" y="434"/>
                </a:lnTo>
                <a:lnTo>
                  <a:pt x="114" y="434"/>
                </a:lnTo>
                <a:lnTo>
                  <a:pt x="115" y="434"/>
                </a:lnTo>
                <a:lnTo>
                  <a:pt x="116" y="435"/>
                </a:lnTo>
                <a:lnTo>
                  <a:pt x="117" y="435"/>
                </a:lnTo>
                <a:lnTo>
                  <a:pt x="118" y="436"/>
                </a:lnTo>
                <a:lnTo>
                  <a:pt x="119" y="437"/>
                </a:lnTo>
                <a:lnTo>
                  <a:pt x="122" y="438"/>
                </a:lnTo>
                <a:lnTo>
                  <a:pt x="123" y="438"/>
                </a:lnTo>
                <a:lnTo>
                  <a:pt x="125" y="439"/>
                </a:lnTo>
                <a:lnTo>
                  <a:pt x="130" y="440"/>
                </a:lnTo>
                <a:lnTo>
                  <a:pt x="132" y="442"/>
                </a:lnTo>
                <a:lnTo>
                  <a:pt x="134" y="442"/>
                </a:lnTo>
                <a:lnTo>
                  <a:pt x="135" y="443"/>
                </a:lnTo>
                <a:lnTo>
                  <a:pt x="137" y="446"/>
                </a:lnTo>
                <a:lnTo>
                  <a:pt x="139" y="447"/>
                </a:lnTo>
                <a:lnTo>
                  <a:pt x="140" y="449"/>
                </a:lnTo>
                <a:lnTo>
                  <a:pt x="143" y="450"/>
                </a:lnTo>
                <a:lnTo>
                  <a:pt x="144" y="451"/>
                </a:lnTo>
                <a:lnTo>
                  <a:pt x="144" y="454"/>
                </a:lnTo>
                <a:lnTo>
                  <a:pt x="144" y="456"/>
                </a:lnTo>
                <a:lnTo>
                  <a:pt x="144" y="458"/>
                </a:lnTo>
                <a:lnTo>
                  <a:pt x="144" y="459"/>
                </a:lnTo>
                <a:lnTo>
                  <a:pt x="147" y="462"/>
                </a:lnTo>
                <a:lnTo>
                  <a:pt x="148" y="463"/>
                </a:lnTo>
                <a:lnTo>
                  <a:pt x="149" y="464"/>
                </a:lnTo>
                <a:lnTo>
                  <a:pt x="150" y="464"/>
                </a:lnTo>
                <a:lnTo>
                  <a:pt x="151" y="463"/>
                </a:lnTo>
                <a:lnTo>
                  <a:pt x="151" y="462"/>
                </a:lnTo>
                <a:lnTo>
                  <a:pt x="150" y="462"/>
                </a:lnTo>
                <a:lnTo>
                  <a:pt x="149" y="461"/>
                </a:lnTo>
                <a:lnTo>
                  <a:pt x="148" y="459"/>
                </a:lnTo>
                <a:lnTo>
                  <a:pt x="146" y="457"/>
                </a:lnTo>
                <a:lnTo>
                  <a:pt x="146" y="455"/>
                </a:lnTo>
                <a:lnTo>
                  <a:pt x="147" y="452"/>
                </a:lnTo>
                <a:lnTo>
                  <a:pt x="147" y="451"/>
                </a:lnTo>
                <a:lnTo>
                  <a:pt x="148" y="448"/>
                </a:lnTo>
                <a:lnTo>
                  <a:pt x="148" y="447"/>
                </a:lnTo>
                <a:lnTo>
                  <a:pt x="149" y="447"/>
                </a:lnTo>
                <a:lnTo>
                  <a:pt x="151" y="447"/>
                </a:lnTo>
                <a:lnTo>
                  <a:pt x="152" y="447"/>
                </a:lnTo>
                <a:lnTo>
                  <a:pt x="153" y="448"/>
                </a:lnTo>
                <a:lnTo>
                  <a:pt x="154" y="449"/>
                </a:lnTo>
                <a:lnTo>
                  <a:pt x="155" y="450"/>
                </a:lnTo>
                <a:lnTo>
                  <a:pt x="156" y="451"/>
                </a:lnTo>
                <a:lnTo>
                  <a:pt x="157" y="451"/>
                </a:lnTo>
                <a:lnTo>
                  <a:pt x="158" y="451"/>
                </a:lnTo>
                <a:lnTo>
                  <a:pt x="158" y="450"/>
                </a:lnTo>
                <a:lnTo>
                  <a:pt x="159" y="450"/>
                </a:lnTo>
                <a:lnTo>
                  <a:pt x="159" y="449"/>
                </a:lnTo>
                <a:lnTo>
                  <a:pt x="160" y="449"/>
                </a:lnTo>
                <a:lnTo>
                  <a:pt x="160" y="448"/>
                </a:lnTo>
                <a:lnTo>
                  <a:pt x="160" y="447"/>
                </a:lnTo>
                <a:lnTo>
                  <a:pt x="160" y="443"/>
                </a:lnTo>
                <a:lnTo>
                  <a:pt x="160" y="442"/>
                </a:lnTo>
                <a:lnTo>
                  <a:pt x="160" y="441"/>
                </a:lnTo>
                <a:lnTo>
                  <a:pt x="161" y="440"/>
                </a:lnTo>
                <a:lnTo>
                  <a:pt x="161" y="439"/>
                </a:lnTo>
                <a:lnTo>
                  <a:pt x="162" y="439"/>
                </a:lnTo>
                <a:lnTo>
                  <a:pt x="162" y="438"/>
                </a:lnTo>
                <a:lnTo>
                  <a:pt x="161" y="437"/>
                </a:lnTo>
                <a:lnTo>
                  <a:pt x="162" y="436"/>
                </a:lnTo>
                <a:lnTo>
                  <a:pt x="163" y="436"/>
                </a:lnTo>
                <a:lnTo>
                  <a:pt x="163" y="435"/>
                </a:lnTo>
                <a:lnTo>
                  <a:pt x="163" y="434"/>
                </a:lnTo>
                <a:lnTo>
                  <a:pt x="162" y="433"/>
                </a:lnTo>
                <a:lnTo>
                  <a:pt x="161" y="433"/>
                </a:lnTo>
                <a:lnTo>
                  <a:pt x="159" y="431"/>
                </a:lnTo>
                <a:lnTo>
                  <a:pt x="158" y="429"/>
                </a:lnTo>
                <a:lnTo>
                  <a:pt x="158" y="428"/>
                </a:lnTo>
                <a:lnTo>
                  <a:pt x="158" y="427"/>
                </a:lnTo>
                <a:lnTo>
                  <a:pt x="159" y="426"/>
                </a:lnTo>
                <a:lnTo>
                  <a:pt x="159" y="424"/>
                </a:lnTo>
                <a:lnTo>
                  <a:pt x="159" y="423"/>
                </a:lnTo>
                <a:lnTo>
                  <a:pt x="158" y="423"/>
                </a:lnTo>
                <a:lnTo>
                  <a:pt x="157" y="423"/>
                </a:lnTo>
                <a:lnTo>
                  <a:pt x="156" y="424"/>
                </a:lnTo>
                <a:lnTo>
                  <a:pt x="154" y="424"/>
                </a:lnTo>
                <a:lnTo>
                  <a:pt x="153" y="423"/>
                </a:lnTo>
                <a:lnTo>
                  <a:pt x="153" y="422"/>
                </a:lnTo>
                <a:lnTo>
                  <a:pt x="152" y="422"/>
                </a:lnTo>
                <a:lnTo>
                  <a:pt x="150" y="423"/>
                </a:lnTo>
                <a:lnTo>
                  <a:pt x="149" y="423"/>
                </a:lnTo>
                <a:lnTo>
                  <a:pt x="149" y="424"/>
                </a:lnTo>
                <a:lnTo>
                  <a:pt x="148" y="425"/>
                </a:lnTo>
                <a:lnTo>
                  <a:pt x="146" y="428"/>
                </a:lnTo>
                <a:lnTo>
                  <a:pt x="145" y="429"/>
                </a:lnTo>
                <a:lnTo>
                  <a:pt x="143" y="430"/>
                </a:lnTo>
                <a:lnTo>
                  <a:pt x="139" y="430"/>
                </a:lnTo>
                <a:lnTo>
                  <a:pt x="138" y="430"/>
                </a:lnTo>
                <a:lnTo>
                  <a:pt x="136" y="429"/>
                </a:lnTo>
                <a:lnTo>
                  <a:pt x="134" y="429"/>
                </a:lnTo>
                <a:lnTo>
                  <a:pt x="133" y="429"/>
                </a:lnTo>
                <a:lnTo>
                  <a:pt x="132" y="428"/>
                </a:lnTo>
                <a:lnTo>
                  <a:pt x="131" y="427"/>
                </a:lnTo>
                <a:lnTo>
                  <a:pt x="130" y="427"/>
                </a:lnTo>
                <a:lnTo>
                  <a:pt x="129" y="427"/>
                </a:lnTo>
                <a:lnTo>
                  <a:pt x="126" y="426"/>
                </a:lnTo>
                <a:lnTo>
                  <a:pt x="123" y="425"/>
                </a:lnTo>
                <a:lnTo>
                  <a:pt x="122" y="424"/>
                </a:lnTo>
                <a:lnTo>
                  <a:pt x="121" y="424"/>
                </a:lnTo>
                <a:lnTo>
                  <a:pt x="121" y="423"/>
                </a:lnTo>
                <a:lnTo>
                  <a:pt x="123" y="421"/>
                </a:lnTo>
                <a:lnTo>
                  <a:pt x="124" y="418"/>
                </a:lnTo>
                <a:lnTo>
                  <a:pt x="124" y="416"/>
                </a:lnTo>
                <a:lnTo>
                  <a:pt x="123" y="412"/>
                </a:lnTo>
                <a:lnTo>
                  <a:pt x="123" y="411"/>
                </a:lnTo>
                <a:lnTo>
                  <a:pt x="123" y="409"/>
                </a:lnTo>
                <a:lnTo>
                  <a:pt x="124" y="408"/>
                </a:lnTo>
                <a:lnTo>
                  <a:pt x="123" y="407"/>
                </a:lnTo>
                <a:lnTo>
                  <a:pt x="122" y="407"/>
                </a:lnTo>
                <a:lnTo>
                  <a:pt x="121" y="407"/>
                </a:lnTo>
                <a:lnTo>
                  <a:pt x="120" y="407"/>
                </a:lnTo>
                <a:lnTo>
                  <a:pt x="120" y="408"/>
                </a:lnTo>
                <a:lnTo>
                  <a:pt x="120" y="411"/>
                </a:lnTo>
                <a:lnTo>
                  <a:pt x="120" y="416"/>
                </a:lnTo>
                <a:lnTo>
                  <a:pt x="119" y="417"/>
                </a:lnTo>
                <a:lnTo>
                  <a:pt x="119" y="419"/>
                </a:lnTo>
                <a:lnTo>
                  <a:pt x="119" y="420"/>
                </a:lnTo>
                <a:lnTo>
                  <a:pt x="118" y="421"/>
                </a:lnTo>
                <a:lnTo>
                  <a:pt x="117" y="421"/>
                </a:lnTo>
                <a:lnTo>
                  <a:pt x="114" y="421"/>
                </a:lnTo>
                <a:lnTo>
                  <a:pt x="112" y="421"/>
                </a:lnTo>
                <a:lnTo>
                  <a:pt x="107" y="421"/>
                </a:lnTo>
                <a:lnTo>
                  <a:pt x="107" y="420"/>
                </a:lnTo>
                <a:lnTo>
                  <a:pt x="106" y="420"/>
                </a:lnTo>
                <a:lnTo>
                  <a:pt x="104" y="418"/>
                </a:lnTo>
                <a:lnTo>
                  <a:pt x="103" y="417"/>
                </a:lnTo>
                <a:lnTo>
                  <a:pt x="103" y="415"/>
                </a:lnTo>
                <a:lnTo>
                  <a:pt x="102" y="413"/>
                </a:lnTo>
                <a:lnTo>
                  <a:pt x="102" y="412"/>
                </a:lnTo>
                <a:lnTo>
                  <a:pt x="101" y="411"/>
                </a:lnTo>
                <a:lnTo>
                  <a:pt x="100" y="410"/>
                </a:lnTo>
                <a:lnTo>
                  <a:pt x="100" y="409"/>
                </a:lnTo>
                <a:lnTo>
                  <a:pt x="99" y="408"/>
                </a:lnTo>
                <a:lnTo>
                  <a:pt x="98" y="407"/>
                </a:lnTo>
                <a:lnTo>
                  <a:pt x="97" y="407"/>
                </a:lnTo>
                <a:lnTo>
                  <a:pt x="97" y="406"/>
                </a:lnTo>
                <a:lnTo>
                  <a:pt x="97" y="405"/>
                </a:lnTo>
                <a:lnTo>
                  <a:pt x="95" y="404"/>
                </a:lnTo>
                <a:lnTo>
                  <a:pt x="94" y="403"/>
                </a:lnTo>
                <a:lnTo>
                  <a:pt x="93" y="403"/>
                </a:lnTo>
                <a:lnTo>
                  <a:pt x="93" y="401"/>
                </a:lnTo>
                <a:lnTo>
                  <a:pt x="93" y="400"/>
                </a:lnTo>
                <a:lnTo>
                  <a:pt x="94" y="399"/>
                </a:lnTo>
                <a:lnTo>
                  <a:pt x="96" y="399"/>
                </a:lnTo>
                <a:lnTo>
                  <a:pt x="97" y="399"/>
                </a:lnTo>
                <a:lnTo>
                  <a:pt x="99" y="399"/>
                </a:lnTo>
                <a:lnTo>
                  <a:pt x="100" y="399"/>
                </a:lnTo>
                <a:lnTo>
                  <a:pt x="101" y="399"/>
                </a:lnTo>
                <a:lnTo>
                  <a:pt x="102" y="399"/>
                </a:lnTo>
                <a:lnTo>
                  <a:pt x="103" y="399"/>
                </a:lnTo>
                <a:lnTo>
                  <a:pt x="104" y="399"/>
                </a:lnTo>
                <a:lnTo>
                  <a:pt x="106" y="399"/>
                </a:lnTo>
                <a:lnTo>
                  <a:pt x="109" y="398"/>
                </a:lnTo>
                <a:lnTo>
                  <a:pt x="110" y="398"/>
                </a:lnTo>
                <a:lnTo>
                  <a:pt x="111" y="397"/>
                </a:lnTo>
                <a:lnTo>
                  <a:pt x="112" y="395"/>
                </a:lnTo>
                <a:lnTo>
                  <a:pt x="114" y="394"/>
                </a:lnTo>
                <a:lnTo>
                  <a:pt x="113" y="393"/>
                </a:lnTo>
                <a:lnTo>
                  <a:pt x="113" y="394"/>
                </a:lnTo>
                <a:lnTo>
                  <a:pt x="111" y="394"/>
                </a:lnTo>
                <a:lnTo>
                  <a:pt x="111" y="395"/>
                </a:lnTo>
                <a:lnTo>
                  <a:pt x="108" y="395"/>
                </a:lnTo>
                <a:lnTo>
                  <a:pt x="107" y="395"/>
                </a:lnTo>
                <a:lnTo>
                  <a:pt x="106" y="394"/>
                </a:lnTo>
                <a:lnTo>
                  <a:pt x="104" y="394"/>
                </a:lnTo>
                <a:lnTo>
                  <a:pt x="103" y="394"/>
                </a:lnTo>
                <a:lnTo>
                  <a:pt x="100" y="394"/>
                </a:lnTo>
                <a:lnTo>
                  <a:pt x="99" y="393"/>
                </a:lnTo>
                <a:lnTo>
                  <a:pt x="98" y="393"/>
                </a:lnTo>
                <a:lnTo>
                  <a:pt x="96" y="392"/>
                </a:lnTo>
                <a:lnTo>
                  <a:pt x="95" y="391"/>
                </a:lnTo>
                <a:lnTo>
                  <a:pt x="93" y="389"/>
                </a:lnTo>
                <a:lnTo>
                  <a:pt x="91" y="389"/>
                </a:lnTo>
                <a:lnTo>
                  <a:pt x="91" y="388"/>
                </a:lnTo>
                <a:lnTo>
                  <a:pt x="91" y="387"/>
                </a:lnTo>
                <a:lnTo>
                  <a:pt x="90" y="387"/>
                </a:lnTo>
                <a:lnTo>
                  <a:pt x="91" y="386"/>
                </a:lnTo>
                <a:lnTo>
                  <a:pt x="91" y="385"/>
                </a:lnTo>
                <a:lnTo>
                  <a:pt x="95" y="386"/>
                </a:lnTo>
                <a:lnTo>
                  <a:pt x="96" y="386"/>
                </a:lnTo>
                <a:lnTo>
                  <a:pt x="97" y="385"/>
                </a:lnTo>
                <a:lnTo>
                  <a:pt x="98" y="385"/>
                </a:lnTo>
                <a:lnTo>
                  <a:pt x="100" y="384"/>
                </a:lnTo>
                <a:lnTo>
                  <a:pt x="101" y="383"/>
                </a:lnTo>
                <a:lnTo>
                  <a:pt x="102" y="383"/>
                </a:lnTo>
                <a:lnTo>
                  <a:pt x="104" y="381"/>
                </a:lnTo>
                <a:lnTo>
                  <a:pt x="105" y="381"/>
                </a:lnTo>
                <a:lnTo>
                  <a:pt x="107" y="381"/>
                </a:lnTo>
                <a:lnTo>
                  <a:pt x="108" y="383"/>
                </a:lnTo>
                <a:lnTo>
                  <a:pt x="110" y="383"/>
                </a:lnTo>
                <a:lnTo>
                  <a:pt x="110" y="381"/>
                </a:lnTo>
                <a:lnTo>
                  <a:pt x="110" y="380"/>
                </a:lnTo>
                <a:lnTo>
                  <a:pt x="109" y="380"/>
                </a:lnTo>
                <a:lnTo>
                  <a:pt x="104" y="377"/>
                </a:lnTo>
                <a:lnTo>
                  <a:pt x="103" y="377"/>
                </a:lnTo>
                <a:lnTo>
                  <a:pt x="102" y="377"/>
                </a:lnTo>
                <a:lnTo>
                  <a:pt x="101" y="377"/>
                </a:lnTo>
                <a:lnTo>
                  <a:pt x="100" y="378"/>
                </a:lnTo>
                <a:lnTo>
                  <a:pt x="99" y="378"/>
                </a:lnTo>
                <a:lnTo>
                  <a:pt x="97" y="379"/>
                </a:lnTo>
                <a:lnTo>
                  <a:pt x="96" y="379"/>
                </a:lnTo>
                <a:lnTo>
                  <a:pt x="94" y="379"/>
                </a:lnTo>
                <a:lnTo>
                  <a:pt x="90" y="377"/>
                </a:lnTo>
                <a:lnTo>
                  <a:pt x="86" y="375"/>
                </a:lnTo>
                <a:lnTo>
                  <a:pt x="85" y="374"/>
                </a:lnTo>
                <a:lnTo>
                  <a:pt x="83" y="373"/>
                </a:lnTo>
                <a:lnTo>
                  <a:pt x="83" y="372"/>
                </a:lnTo>
                <a:lnTo>
                  <a:pt x="83" y="371"/>
                </a:lnTo>
                <a:lnTo>
                  <a:pt x="83" y="370"/>
                </a:lnTo>
                <a:lnTo>
                  <a:pt x="83" y="369"/>
                </a:lnTo>
                <a:lnTo>
                  <a:pt x="84" y="369"/>
                </a:lnTo>
                <a:lnTo>
                  <a:pt x="85" y="369"/>
                </a:lnTo>
                <a:lnTo>
                  <a:pt x="86" y="369"/>
                </a:lnTo>
                <a:lnTo>
                  <a:pt x="87" y="369"/>
                </a:lnTo>
                <a:lnTo>
                  <a:pt x="88" y="368"/>
                </a:lnTo>
                <a:lnTo>
                  <a:pt x="89" y="368"/>
                </a:lnTo>
                <a:lnTo>
                  <a:pt x="91" y="368"/>
                </a:lnTo>
                <a:lnTo>
                  <a:pt x="91" y="367"/>
                </a:lnTo>
                <a:lnTo>
                  <a:pt x="91" y="366"/>
                </a:lnTo>
                <a:lnTo>
                  <a:pt x="91" y="365"/>
                </a:lnTo>
                <a:lnTo>
                  <a:pt x="89" y="365"/>
                </a:lnTo>
                <a:lnTo>
                  <a:pt x="88" y="365"/>
                </a:lnTo>
                <a:lnTo>
                  <a:pt x="87" y="365"/>
                </a:lnTo>
                <a:lnTo>
                  <a:pt x="85" y="365"/>
                </a:lnTo>
                <a:lnTo>
                  <a:pt x="84" y="365"/>
                </a:lnTo>
                <a:lnTo>
                  <a:pt x="83" y="365"/>
                </a:lnTo>
                <a:lnTo>
                  <a:pt x="83" y="364"/>
                </a:lnTo>
                <a:lnTo>
                  <a:pt x="83" y="363"/>
                </a:lnTo>
                <a:lnTo>
                  <a:pt x="84" y="362"/>
                </a:lnTo>
                <a:lnTo>
                  <a:pt x="85" y="361"/>
                </a:lnTo>
                <a:lnTo>
                  <a:pt x="86" y="360"/>
                </a:lnTo>
                <a:lnTo>
                  <a:pt x="85" y="359"/>
                </a:lnTo>
                <a:lnTo>
                  <a:pt x="84" y="359"/>
                </a:lnTo>
                <a:lnTo>
                  <a:pt x="83" y="358"/>
                </a:lnTo>
                <a:lnTo>
                  <a:pt x="81" y="359"/>
                </a:lnTo>
                <a:lnTo>
                  <a:pt x="80" y="359"/>
                </a:lnTo>
                <a:lnTo>
                  <a:pt x="79" y="358"/>
                </a:lnTo>
                <a:lnTo>
                  <a:pt x="79" y="357"/>
                </a:lnTo>
                <a:lnTo>
                  <a:pt x="80" y="356"/>
                </a:lnTo>
                <a:lnTo>
                  <a:pt x="79" y="355"/>
                </a:lnTo>
                <a:lnTo>
                  <a:pt x="80" y="355"/>
                </a:lnTo>
                <a:lnTo>
                  <a:pt x="80" y="354"/>
                </a:lnTo>
                <a:lnTo>
                  <a:pt x="79" y="353"/>
                </a:lnTo>
                <a:lnTo>
                  <a:pt x="77" y="352"/>
                </a:lnTo>
                <a:lnTo>
                  <a:pt x="77" y="350"/>
                </a:lnTo>
                <a:lnTo>
                  <a:pt x="79" y="349"/>
                </a:lnTo>
                <a:lnTo>
                  <a:pt x="79" y="344"/>
                </a:lnTo>
                <a:lnTo>
                  <a:pt x="81" y="343"/>
                </a:lnTo>
                <a:lnTo>
                  <a:pt x="82" y="343"/>
                </a:lnTo>
                <a:lnTo>
                  <a:pt x="82" y="342"/>
                </a:lnTo>
                <a:lnTo>
                  <a:pt x="82" y="341"/>
                </a:lnTo>
                <a:lnTo>
                  <a:pt x="81" y="340"/>
                </a:lnTo>
                <a:lnTo>
                  <a:pt x="78" y="339"/>
                </a:lnTo>
                <a:lnTo>
                  <a:pt x="78" y="338"/>
                </a:lnTo>
                <a:lnTo>
                  <a:pt x="78" y="336"/>
                </a:lnTo>
                <a:lnTo>
                  <a:pt x="77" y="333"/>
                </a:lnTo>
                <a:lnTo>
                  <a:pt x="77" y="329"/>
                </a:lnTo>
                <a:lnTo>
                  <a:pt x="76" y="326"/>
                </a:lnTo>
                <a:lnTo>
                  <a:pt x="76" y="325"/>
                </a:lnTo>
                <a:lnTo>
                  <a:pt x="77" y="325"/>
                </a:lnTo>
                <a:lnTo>
                  <a:pt x="77" y="326"/>
                </a:lnTo>
                <a:lnTo>
                  <a:pt x="78" y="327"/>
                </a:lnTo>
                <a:lnTo>
                  <a:pt x="79" y="328"/>
                </a:lnTo>
                <a:lnTo>
                  <a:pt x="80" y="328"/>
                </a:lnTo>
                <a:lnTo>
                  <a:pt x="81" y="327"/>
                </a:lnTo>
                <a:lnTo>
                  <a:pt x="82" y="327"/>
                </a:lnTo>
                <a:lnTo>
                  <a:pt x="83" y="327"/>
                </a:lnTo>
                <a:lnTo>
                  <a:pt x="83" y="326"/>
                </a:lnTo>
                <a:lnTo>
                  <a:pt x="82" y="324"/>
                </a:lnTo>
                <a:lnTo>
                  <a:pt x="82" y="323"/>
                </a:lnTo>
                <a:lnTo>
                  <a:pt x="83" y="323"/>
                </a:lnTo>
                <a:lnTo>
                  <a:pt x="84" y="323"/>
                </a:lnTo>
                <a:lnTo>
                  <a:pt x="83" y="322"/>
                </a:lnTo>
                <a:lnTo>
                  <a:pt x="84" y="322"/>
                </a:lnTo>
                <a:lnTo>
                  <a:pt x="85" y="322"/>
                </a:lnTo>
                <a:lnTo>
                  <a:pt x="86" y="323"/>
                </a:lnTo>
                <a:lnTo>
                  <a:pt x="86" y="322"/>
                </a:lnTo>
                <a:lnTo>
                  <a:pt x="86" y="321"/>
                </a:lnTo>
                <a:lnTo>
                  <a:pt x="87" y="319"/>
                </a:lnTo>
                <a:lnTo>
                  <a:pt x="88" y="319"/>
                </a:lnTo>
                <a:lnTo>
                  <a:pt x="89" y="319"/>
                </a:lnTo>
                <a:lnTo>
                  <a:pt x="89" y="321"/>
                </a:lnTo>
                <a:lnTo>
                  <a:pt x="91" y="322"/>
                </a:lnTo>
                <a:lnTo>
                  <a:pt x="93" y="322"/>
                </a:lnTo>
                <a:lnTo>
                  <a:pt x="91" y="321"/>
                </a:lnTo>
                <a:lnTo>
                  <a:pt x="90" y="319"/>
                </a:lnTo>
                <a:lnTo>
                  <a:pt x="89" y="318"/>
                </a:lnTo>
                <a:lnTo>
                  <a:pt x="89" y="317"/>
                </a:lnTo>
                <a:lnTo>
                  <a:pt x="88" y="317"/>
                </a:lnTo>
                <a:lnTo>
                  <a:pt x="87" y="316"/>
                </a:lnTo>
                <a:lnTo>
                  <a:pt x="86" y="316"/>
                </a:lnTo>
                <a:lnTo>
                  <a:pt x="86" y="315"/>
                </a:lnTo>
                <a:lnTo>
                  <a:pt x="88" y="314"/>
                </a:lnTo>
                <a:lnTo>
                  <a:pt x="88" y="313"/>
                </a:lnTo>
                <a:lnTo>
                  <a:pt x="90" y="312"/>
                </a:lnTo>
                <a:lnTo>
                  <a:pt x="90" y="313"/>
                </a:lnTo>
                <a:lnTo>
                  <a:pt x="91" y="313"/>
                </a:lnTo>
                <a:lnTo>
                  <a:pt x="93" y="312"/>
                </a:lnTo>
                <a:lnTo>
                  <a:pt x="94" y="312"/>
                </a:lnTo>
                <a:lnTo>
                  <a:pt x="95" y="312"/>
                </a:lnTo>
                <a:lnTo>
                  <a:pt x="96" y="311"/>
                </a:lnTo>
                <a:lnTo>
                  <a:pt x="97" y="311"/>
                </a:lnTo>
                <a:lnTo>
                  <a:pt x="98" y="311"/>
                </a:lnTo>
                <a:lnTo>
                  <a:pt x="98" y="310"/>
                </a:lnTo>
                <a:lnTo>
                  <a:pt x="98" y="309"/>
                </a:lnTo>
                <a:lnTo>
                  <a:pt x="98" y="308"/>
                </a:lnTo>
                <a:lnTo>
                  <a:pt x="99" y="307"/>
                </a:lnTo>
                <a:lnTo>
                  <a:pt x="101" y="307"/>
                </a:lnTo>
                <a:lnTo>
                  <a:pt x="102" y="306"/>
                </a:lnTo>
                <a:lnTo>
                  <a:pt x="102" y="305"/>
                </a:lnTo>
                <a:lnTo>
                  <a:pt x="103" y="305"/>
                </a:lnTo>
                <a:lnTo>
                  <a:pt x="104" y="304"/>
                </a:lnTo>
                <a:lnTo>
                  <a:pt x="105" y="304"/>
                </a:lnTo>
                <a:lnTo>
                  <a:pt x="106" y="304"/>
                </a:lnTo>
                <a:lnTo>
                  <a:pt x="107" y="305"/>
                </a:lnTo>
                <a:lnTo>
                  <a:pt x="109" y="305"/>
                </a:lnTo>
                <a:lnTo>
                  <a:pt x="110" y="306"/>
                </a:lnTo>
                <a:lnTo>
                  <a:pt x="114" y="308"/>
                </a:lnTo>
                <a:lnTo>
                  <a:pt x="115" y="308"/>
                </a:lnTo>
                <a:lnTo>
                  <a:pt x="118" y="307"/>
                </a:lnTo>
                <a:lnTo>
                  <a:pt x="121" y="306"/>
                </a:lnTo>
                <a:lnTo>
                  <a:pt x="122" y="306"/>
                </a:lnTo>
                <a:lnTo>
                  <a:pt x="123" y="306"/>
                </a:lnTo>
                <a:lnTo>
                  <a:pt x="125" y="306"/>
                </a:lnTo>
                <a:lnTo>
                  <a:pt x="126" y="307"/>
                </a:lnTo>
                <a:lnTo>
                  <a:pt x="127" y="307"/>
                </a:lnTo>
                <a:lnTo>
                  <a:pt x="127" y="308"/>
                </a:lnTo>
                <a:lnTo>
                  <a:pt x="129" y="308"/>
                </a:lnTo>
                <a:lnTo>
                  <a:pt x="131" y="312"/>
                </a:lnTo>
                <a:lnTo>
                  <a:pt x="132" y="313"/>
                </a:lnTo>
                <a:lnTo>
                  <a:pt x="132" y="315"/>
                </a:lnTo>
                <a:lnTo>
                  <a:pt x="132" y="316"/>
                </a:lnTo>
                <a:lnTo>
                  <a:pt x="133" y="315"/>
                </a:lnTo>
                <a:lnTo>
                  <a:pt x="136" y="311"/>
                </a:lnTo>
                <a:lnTo>
                  <a:pt x="136" y="310"/>
                </a:lnTo>
                <a:lnTo>
                  <a:pt x="136" y="309"/>
                </a:lnTo>
                <a:lnTo>
                  <a:pt x="139" y="308"/>
                </a:lnTo>
                <a:lnTo>
                  <a:pt x="142" y="308"/>
                </a:lnTo>
                <a:lnTo>
                  <a:pt x="146" y="308"/>
                </a:lnTo>
                <a:lnTo>
                  <a:pt x="147" y="309"/>
                </a:lnTo>
                <a:lnTo>
                  <a:pt x="148" y="309"/>
                </a:lnTo>
                <a:lnTo>
                  <a:pt x="151" y="309"/>
                </a:lnTo>
                <a:lnTo>
                  <a:pt x="152" y="309"/>
                </a:lnTo>
                <a:lnTo>
                  <a:pt x="152" y="308"/>
                </a:lnTo>
                <a:lnTo>
                  <a:pt x="151" y="307"/>
                </a:lnTo>
                <a:lnTo>
                  <a:pt x="152" y="307"/>
                </a:lnTo>
                <a:lnTo>
                  <a:pt x="154" y="307"/>
                </a:lnTo>
                <a:lnTo>
                  <a:pt x="155" y="307"/>
                </a:lnTo>
                <a:lnTo>
                  <a:pt x="156" y="307"/>
                </a:lnTo>
                <a:lnTo>
                  <a:pt x="157" y="307"/>
                </a:lnTo>
                <a:lnTo>
                  <a:pt x="159" y="309"/>
                </a:lnTo>
                <a:lnTo>
                  <a:pt x="161" y="309"/>
                </a:lnTo>
                <a:lnTo>
                  <a:pt x="161" y="310"/>
                </a:lnTo>
                <a:lnTo>
                  <a:pt x="162" y="310"/>
                </a:lnTo>
                <a:lnTo>
                  <a:pt x="163" y="310"/>
                </a:lnTo>
                <a:lnTo>
                  <a:pt x="163" y="311"/>
                </a:lnTo>
                <a:lnTo>
                  <a:pt x="163" y="312"/>
                </a:lnTo>
                <a:lnTo>
                  <a:pt x="165" y="311"/>
                </a:lnTo>
                <a:lnTo>
                  <a:pt x="166" y="311"/>
                </a:lnTo>
                <a:lnTo>
                  <a:pt x="167" y="310"/>
                </a:lnTo>
                <a:lnTo>
                  <a:pt x="169" y="309"/>
                </a:lnTo>
                <a:lnTo>
                  <a:pt x="169" y="308"/>
                </a:lnTo>
                <a:lnTo>
                  <a:pt x="169" y="307"/>
                </a:lnTo>
                <a:lnTo>
                  <a:pt x="170" y="307"/>
                </a:lnTo>
                <a:lnTo>
                  <a:pt x="171" y="307"/>
                </a:lnTo>
                <a:lnTo>
                  <a:pt x="171" y="308"/>
                </a:lnTo>
                <a:lnTo>
                  <a:pt x="171" y="309"/>
                </a:lnTo>
                <a:lnTo>
                  <a:pt x="171" y="310"/>
                </a:lnTo>
                <a:lnTo>
                  <a:pt x="172" y="310"/>
                </a:lnTo>
                <a:lnTo>
                  <a:pt x="172" y="311"/>
                </a:lnTo>
                <a:lnTo>
                  <a:pt x="172" y="312"/>
                </a:lnTo>
                <a:lnTo>
                  <a:pt x="173" y="313"/>
                </a:lnTo>
                <a:lnTo>
                  <a:pt x="173" y="314"/>
                </a:lnTo>
                <a:lnTo>
                  <a:pt x="174" y="314"/>
                </a:lnTo>
                <a:lnTo>
                  <a:pt x="174" y="310"/>
                </a:lnTo>
                <a:lnTo>
                  <a:pt x="175" y="309"/>
                </a:lnTo>
                <a:lnTo>
                  <a:pt x="175" y="308"/>
                </a:lnTo>
                <a:lnTo>
                  <a:pt x="174" y="307"/>
                </a:lnTo>
                <a:lnTo>
                  <a:pt x="173" y="306"/>
                </a:lnTo>
                <a:lnTo>
                  <a:pt x="172" y="305"/>
                </a:lnTo>
                <a:lnTo>
                  <a:pt x="172" y="304"/>
                </a:lnTo>
                <a:lnTo>
                  <a:pt x="172" y="303"/>
                </a:lnTo>
                <a:lnTo>
                  <a:pt x="172" y="302"/>
                </a:lnTo>
                <a:lnTo>
                  <a:pt x="173" y="302"/>
                </a:lnTo>
                <a:lnTo>
                  <a:pt x="174" y="301"/>
                </a:lnTo>
                <a:lnTo>
                  <a:pt x="175" y="301"/>
                </a:lnTo>
                <a:lnTo>
                  <a:pt x="179" y="300"/>
                </a:lnTo>
                <a:lnTo>
                  <a:pt x="180" y="300"/>
                </a:lnTo>
                <a:lnTo>
                  <a:pt x="181" y="300"/>
                </a:lnTo>
                <a:lnTo>
                  <a:pt x="184" y="300"/>
                </a:lnTo>
                <a:lnTo>
                  <a:pt x="186" y="299"/>
                </a:lnTo>
                <a:lnTo>
                  <a:pt x="191" y="300"/>
                </a:lnTo>
                <a:lnTo>
                  <a:pt x="193" y="299"/>
                </a:lnTo>
                <a:lnTo>
                  <a:pt x="194" y="300"/>
                </a:lnTo>
                <a:lnTo>
                  <a:pt x="194" y="301"/>
                </a:lnTo>
                <a:lnTo>
                  <a:pt x="195" y="301"/>
                </a:lnTo>
                <a:lnTo>
                  <a:pt x="196" y="302"/>
                </a:lnTo>
                <a:lnTo>
                  <a:pt x="196" y="304"/>
                </a:lnTo>
                <a:lnTo>
                  <a:pt x="198" y="305"/>
                </a:lnTo>
                <a:lnTo>
                  <a:pt x="199" y="307"/>
                </a:lnTo>
                <a:lnTo>
                  <a:pt x="201" y="306"/>
                </a:lnTo>
                <a:lnTo>
                  <a:pt x="201" y="305"/>
                </a:lnTo>
                <a:lnTo>
                  <a:pt x="199" y="303"/>
                </a:lnTo>
                <a:lnTo>
                  <a:pt x="201" y="303"/>
                </a:lnTo>
                <a:lnTo>
                  <a:pt x="203" y="302"/>
                </a:lnTo>
                <a:lnTo>
                  <a:pt x="204" y="302"/>
                </a:lnTo>
                <a:lnTo>
                  <a:pt x="205" y="302"/>
                </a:lnTo>
                <a:lnTo>
                  <a:pt x="205" y="303"/>
                </a:lnTo>
                <a:lnTo>
                  <a:pt x="205" y="304"/>
                </a:lnTo>
                <a:lnTo>
                  <a:pt x="206" y="303"/>
                </a:lnTo>
                <a:lnTo>
                  <a:pt x="206" y="302"/>
                </a:lnTo>
                <a:lnTo>
                  <a:pt x="206" y="301"/>
                </a:lnTo>
                <a:lnTo>
                  <a:pt x="207" y="301"/>
                </a:lnTo>
                <a:lnTo>
                  <a:pt x="207" y="302"/>
                </a:lnTo>
                <a:lnTo>
                  <a:pt x="208" y="303"/>
                </a:lnTo>
                <a:lnTo>
                  <a:pt x="208" y="304"/>
                </a:lnTo>
                <a:lnTo>
                  <a:pt x="209" y="304"/>
                </a:lnTo>
                <a:lnTo>
                  <a:pt x="210" y="304"/>
                </a:lnTo>
                <a:lnTo>
                  <a:pt x="212" y="302"/>
                </a:lnTo>
                <a:lnTo>
                  <a:pt x="213" y="302"/>
                </a:lnTo>
                <a:lnTo>
                  <a:pt x="213" y="303"/>
                </a:lnTo>
                <a:lnTo>
                  <a:pt x="213" y="305"/>
                </a:lnTo>
                <a:lnTo>
                  <a:pt x="213" y="306"/>
                </a:lnTo>
                <a:lnTo>
                  <a:pt x="215" y="304"/>
                </a:lnTo>
                <a:lnTo>
                  <a:pt x="216" y="304"/>
                </a:lnTo>
                <a:lnTo>
                  <a:pt x="216" y="305"/>
                </a:lnTo>
                <a:lnTo>
                  <a:pt x="214" y="308"/>
                </a:lnTo>
                <a:lnTo>
                  <a:pt x="213" y="309"/>
                </a:lnTo>
                <a:lnTo>
                  <a:pt x="214" y="309"/>
                </a:lnTo>
                <a:lnTo>
                  <a:pt x="216" y="307"/>
                </a:lnTo>
                <a:lnTo>
                  <a:pt x="217" y="307"/>
                </a:lnTo>
                <a:lnTo>
                  <a:pt x="218" y="306"/>
                </a:lnTo>
                <a:lnTo>
                  <a:pt x="219" y="307"/>
                </a:lnTo>
                <a:lnTo>
                  <a:pt x="220" y="308"/>
                </a:lnTo>
                <a:lnTo>
                  <a:pt x="221" y="308"/>
                </a:lnTo>
                <a:lnTo>
                  <a:pt x="221" y="309"/>
                </a:lnTo>
                <a:lnTo>
                  <a:pt x="221" y="310"/>
                </a:lnTo>
                <a:lnTo>
                  <a:pt x="223" y="310"/>
                </a:lnTo>
                <a:lnTo>
                  <a:pt x="223" y="311"/>
                </a:lnTo>
                <a:lnTo>
                  <a:pt x="222" y="312"/>
                </a:lnTo>
                <a:lnTo>
                  <a:pt x="223" y="313"/>
                </a:lnTo>
                <a:lnTo>
                  <a:pt x="226" y="313"/>
                </a:lnTo>
                <a:lnTo>
                  <a:pt x="227" y="312"/>
                </a:lnTo>
                <a:lnTo>
                  <a:pt x="228" y="312"/>
                </a:lnTo>
                <a:lnTo>
                  <a:pt x="227" y="312"/>
                </a:lnTo>
                <a:lnTo>
                  <a:pt x="227" y="313"/>
                </a:lnTo>
                <a:lnTo>
                  <a:pt x="226" y="314"/>
                </a:lnTo>
                <a:lnTo>
                  <a:pt x="226" y="315"/>
                </a:lnTo>
                <a:lnTo>
                  <a:pt x="227" y="315"/>
                </a:lnTo>
                <a:lnTo>
                  <a:pt x="227" y="314"/>
                </a:lnTo>
                <a:lnTo>
                  <a:pt x="228" y="313"/>
                </a:lnTo>
                <a:lnTo>
                  <a:pt x="229" y="313"/>
                </a:lnTo>
                <a:lnTo>
                  <a:pt x="230" y="313"/>
                </a:lnTo>
                <a:lnTo>
                  <a:pt x="231" y="313"/>
                </a:lnTo>
                <a:lnTo>
                  <a:pt x="231" y="312"/>
                </a:lnTo>
                <a:lnTo>
                  <a:pt x="231" y="311"/>
                </a:lnTo>
                <a:lnTo>
                  <a:pt x="232" y="310"/>
                </a:lnTo>
                <a:lnTo>
                  <a:pt x="232" y="309"/>
                </a:lnTo>
                <a:lnTo>
                  <a:pt x="233" y="308"/>
                </a:lnTo>
                <a:lnTo>
                  <a:pt x="237" y="308"/>
                </a:lnTo>
                <a:lnTo>
                  <a:pt x="238" y="307"/>
                </a:lnTo>
                <a:lnTo>
                  <a:pt x="239" y="306"/>
                </a:lnTo>
                <a:lnTo>
                  <a:pt x="240" y="305"/>
                </a:lnTo>
                <a:lnTo>
                  <a:pt x="241" y="305"/>
                </a:lnTo>
                <a:lnTo>
                  <a:pt x="242" y="304"/>
                </a:lnTo>
                <a:lnTo>
                  <a:pt x="246" y="301"/>
                </a:lnTo>
                <a:lnTo>
                  <a:pt x="247" y="301"/>
                </a:lnTo>
                <a:lnTo>
                  <a:pt x="250" y="300"/>
                </a:lnTo>
                <a:lnTo>
                  <a:pt x="251" y="300"/>
                </a:lnTo>
                <a:lnTo>
                  <a:pt x="253" y="298"/>
                </a:lnTo>
                <a:lnTo>
                  <a:pt x="254" y="296"/>
                </a:lnTo>
                <a:lnTo>
                  <a:pt x="255" y="296"/>
                </a:lnTo>
                <a:lnTo>
                  <a:pt x="256" y="294"/>
                </a:lnTo>
                <a:lnTo>
                  <a:pt x="257" y="293"/>
                </a:lnTo>
                <a:lnTo>
                  <a:pt x="258" y="292"/>
                </a:lnTo>
                <a:lnTo>
                  <a:pt x="259" y="292"/>
                </a:lnTo>
                <a:lnTo>
                  <a:pt x="261" y="291"/>
                </a:lnTo>
                <a:lnTo>
                  <a:pt x="262" y="290"/>
                </a:lnTo>
                <a:lnTo>
                  <a:pt x="264" y="288"/>
                </a:lnTo>
                <a:lnTo>
                  <a:pt x="265" y="287"/>
                </a:lnTo>
                <a:lnTo>
                  <a:pt x="266" y="286"/>
                </a:lnTo>
                <a:lnTo>
                  <a:pt x="268" y="285"/>
                </a:lnTo>
                <a:lnTo>
                  <a:pt x="269" y="283"/>
                </a:lnTo>
                <a:lnTo>
                  <a:pt x="270" y="281"/>
                </a:lnTo>
                <a:lnTo>
                  <a:pt x="271" y="276"/>
                </a:lnTo>
                <a:lnTo>
                  <a:pt x="269" y="274"/>
                </a:lnTo>
                <a:lnTo>
                  <a:pt x="267" y="272"/>
                </a:lnTo>
                <a:lnTo>
                  <a:pt x="267" y="271"/>
                </a:lnTo>
                <a:lnTo>
                  <a:pt x="267" y="270"/>
                </a:lnTo>
                <a:lnTo>
                  <a:pt x="268" y="269"/>
                </a:lnTo>
                <a:lnTo>
                  <a:pt x="269" y="269"/>
                </a:lnTo>
                <a:lnTo>
                  <a:pt x="269" y="266"/>
                </a:lnTo>
                <a:lnTo>
                  <a:pt x="269" y="265"/>
                </a:lnTo>
                <a:lnTo>
                  <a:pt x="270" y="264"/>
                </a:lnTo>
                <a:lnTo>
                  <a:pt x="273" y="264"/>
                </a:lnTo>
                <a:lnTo>
                  <a:pt x="276" y="264"/>
                </a:lnTo>
                <a:lnTo>
                  <a:pt x="277" y="264"/>
                </a:lnTo>
                <a:lnTo>
                  <a:pt x="278" y="264"/>
                </a:lnTo>
                <a:lnTo>
                  <a:pt x="282" y="263"/>
                </a:lnTo>
                <a:lnTo>
                  <a:pt x="284" y="263"/>
                </a:lnTo>
                <a:lnTo>
                  <a:pt x="285" y="263"/>
                </a:lnTo>
                <a:lnTo>
                  <a:pt x="286" y="264"/>
                </a:lnTo>
                <a:lnTo>
                  <a:pt x="287" y="264"/>
                </a:lnTo>
                <a:lnTo>
                  <a:pt x="288" y="263"/>
                </a:lnTo>
                <a:lnTo>
                  <a:pt x="287" y="263"/>
                </a:lnTo>
                <a:lnTo>
                  <a:pt x="286" y="263"/>
                </a:lnTo>
                <a:lnTo>
                  <a:pt x="285" y="263"/>
                </a:lnTo>
                <a:lnTo>
                  <a:pt x="285" y="262"/>
                </a:lnTo>
                <a:lnTo>
                  <a:pt x="285" y="261"/>
                </a:lnTo>
                <a:lnTo>
                  <a:pt x="286" y="261"/>
                </a:lnTo>
                <a:lnTo>
                  <a:pt x="285" y="258"/>
                </a:lnTo>
                <a:lnTo>
                  <a:pt x="284" y="254"/>
                </a:lnTo>
                <a:lnTo>
                  <a:pt x="283" y="253"/>
                </a:lnTo>
                <a:lnTo>
                  <a:pt x="281" y="253"/>
                </a:lnTo>
                <a:lnTo>
                  <a:pt x="279" y="252"/>
                </a:lnTo>
                <a:lnTo>
                  <a:pt x="277" y="250"/>
                </a:lnTo>
                <a:lnTo>
                  <a:pt x="277" y="248"/>
                </a:lnTo>
                <a:lnTo>
                  <a:pt x="278" y="248"/>
                </a:lnTo>
                <a:lnTo>
                  <a:pt x="278" y="247"/>
                </a:lnTo>
                <a:lnTo>
                  <a:pt x="279" y="247"/>
                </a:lnTo>
                <a:lnTo>
                  <a:pt x="281" y="248"/>
                </a:lnTo>
                <a:lnTo>
                  <a:pt x="286" y="247"/>
                </a:lnTo>
                <a:lnTo>
                  <a:pt x="290" y="248"/>
                </a:lnTo>
                <a:lnTo>
                  <a:pt x="292" y="247"/>
                </a:lnTo>
                <a:lnTo>
                  <a:pt x="293" y="246"/>
                </a:lnTo>
                <a:lnTo>
                  <a:pt x="294" y="244"/>
                </a:lnTo>
                <a:lnTo>
                  <a:pt x="295" y="244"/>
                </a:lnTo>
                <a:lnTo>
                  <a:pt x="296" y="244"/>
                </a:lnTo>
                <a:lnTo>
                  <a:pt x="297" y="244"/>
                </a:lnTo>
                <a:lnTo>
                  <a:pt x="298" y="245"/>
                </a:lnTo>
                <a:lnTo>
                  <a:pt x="299" y="245"/>
                </a:lnTo>
                <a:lnTo>
                  <a:pt x="299" y="244"/>
                </a:lnTo>
                <a:lnTo>
                  <a:pt x="298" y="243"/>
                </a:lnTo>
                <a:lnTo>
                  <a:pt x="297" y="242"/>
                </a:lnTo>
                <a:lnTo>
                  <a:pt x="296" y="242"/>
                </a:lnTo>
                <a:lnTo>
                  <a:pt x="297" y="240"/>
                </a:lnTo>
                <a:lnTo>
                  <a:pt x="298" y="237"/>
                </a:lnTo>
                <a:lnTo>
                  <a:pt x="299" y="235"/>
                </a:lnTo>
                <a:lnTo>
                  <a:pt x="299" y="234"/>
                </a:lnTo>
                <a:lnTo>
                  <a:pt x="298" y="234"/>
                </a:lnTo>
                <a:lnTo>
                  <a:pt x="298" y="235"/>
                </a:lnTo>
                <a:lnTo>
                  <a:pt x="297" y="236"/>
                </a:lnTo>
                <a:lnTo>
                  <a:pt x="296" y="237"/>
                </a:lnTo>
                <a:lnTo>
                  <a:pt x="296" y="238"/>
                </a:lnTo>
                <a:lnTo>
                  <a:pt x="293" y="242"/>
                </a:lnTo>
                <a:lnTo>
                  <a:pt x="290" y="244"/>
                </a:lnTo>
                <a:lnTo>
                  <a:pt x="289" y="245"/>
                </a:lnTo>
                <a:lnTo>
                  <a:pt x="288" y="244"/>
                </a:lnTo>
                <a:lnTo>
                  <a:pt x="286" y="244"/>
                </a:lnTo>
                <a:lnTo>
                  <a:pt x="285" y="244"/>
                </a:lnTo>
                <a:lnTo>
                  <a:pt x="282" y="244"/>
                </a:lnTo>
                <a:lnTo>
                  <a:pt x="281" y="244"/>
                </a:lnTo>
                <a:lnTo>
                  <a:pt x="280" y="242"/>
                </a:lnTo>
                <a:lnTo>
                  <a:pt x="279" y="241"/>
                </a:lnTo>
                <a:lnTo>
                  <a:pt x="279" y="240"/>
                </a:lnTo>
                <a:lnTo>
                  <a:pt x="279" y="239"/>
                </a:lnTo>
                <a:lnTo>
                  <a:pt x="279" y="238"/>
                </a:lnTo>
                <a:lnTo>
                  <a:pt x="278" y="238"/>
                </a:lnTo>
                <a:lnTo>
                  <a:pt x="277" y="239"/>
                </a:lnTo>
                <a:lnTo>
                  <a:pt x="274" y="242"/>
                </a:lnTo>
                <a:lnTo>
                  <a:pt x="270" y="242"/>
                </a:lnTo>
                <a:lnTo>
                  <a:pt x="269" y="242"/>
                </a:lnTo>
                <a:lnTo>
                  <a:pt x="266" y="242"/>
                </a:lnTo>
                <a:lnTo>
                  <a:pt x="264" y="241"/>
                </a:lnTo>
                <a:lnTo>
                  <a:pt x="263" y="240"/>
                </a:lnTo>
                <a:lnTo>
                  <a:pt x="264" y="236"/>
                </a:lnTo>
                <a:lnTo>
                  <a:pt x="263" y="233"/>
                </a:lnTo>
                <a:lnTo>
                  <a:pt x="262" y="232"/>
                </a:lnTo>
                <a:lnTo>
                  <a:pt x="262" y="231"/>
                </a:lnTo>
                <a:lnTo>
                  <a:pt x="261" y="231"/>
                </a:lnTo>
                <a:lnTo>
                  <a:pt x="261" y="232"/>
                </a:lnTo>
                <a:lnTo>
                  <a:pt x="260" y="232"/>
                </a:lnTo>
                <a:lnTo>
                  <a:pt x="258" y="232"/>
                </a:lnTo>
                <a:lnTo>
                  <a:pt x="253" y="231"/>
                </a:lnTo>
                <a:lnTo>
                  <a:pt x="252" y="231"/>
                </a:lnTo>
                <a:lnTo>
                  <a:pt x="252" y="229"/>
                </a:lnTo>
                <a:lnTo>
                  <a:pt x="253" y="224"/>
                </a:lnTo>
                <a:lnTo>
                  <a:pt x="253" y="223"/>
                </a:lnTo>
                <a:lnTo>
                  <a:pt x="254" y="223"/>
                </a:lnTo>
                <a:lnTo>
                  <a:pt x="254" y="222"/>
                </a:lnTo>
                <a:lnTo>
                  <a:pt x="254" y="221"/>
                </a:lnTo>
                <a:lnTo>
                  <a:pt x="253" y="220"/>
                </a:lnTo>
                <a:lnTo>
                  <a:pt x="253" y="219"/>
                </a:lnTo>
                <a:lnTo>
                  <a:pt x="252" y="219"/>
                </a:lnTo>
                <a:lnTo>
                  <a:pt x="252" y="217"/>
                </a:lnTo>
                <a:lnTo>
                  <a:pt x="252" y="216"/>
                </a:lnTo>
                <a:lnTo>
                  <a:pt x="253" y="214"/>
                </a:lnTo>
                <a:lnTo>
                  <a:pt x="254" y="213"/>
                </a:lnTo>
                <a:lnTo>
                  <a:pt x="255" y="211"/>
                </a:lnTo>
                <a:lnTo>
                  <a:pt x="255" y="210"/>
                </a:lnTo>
                <a:lnTo>
                  <a:pt x="258" y="205"/>
                </a:lnTo>
                <a:lnTo>
                  <a:pt x="258" y="204"/>
                </a:lnTo>
                <a:lnTo>
                  <a:pt x="261" y="204"/>
                </a:lnTo>
                <a:lnTo>
                  <a:pt x="266" y="202"/>
                </a:lnTo>
                <a:lnTo>
                  <a:pt x="267" y="201"/>
                </a:lnTo>
                <a:lnTo>
                  <a:pt x="270" y="200"/>
                </a:lnTo>
                <a:lnTo>
                  <a:pt x="271" y="200"/>
                </a:lnTo>
                <a:lnTo>
                  <a:pt x="273" y="200"/>
                </a:lnTo>
                <a:lnTo>
                  <a:pt x="274" y="199"/>
                </a:lnTo>
                <a:lnTo>
                  <a:pt x="275" y="198"/>
                </a:lnTo>
                <a:lnTo>
                  <a:pt x="275" y="197"/>
                </a:lnTo>
                <a:lnTo>
                  <a:pt x="276" y="197"/>
                </a:lnTo>
                <a:lnTo>
                  <a:pt x="277" y="196"/>
                </a:lnTo>
                <a:lnTo>
                  <a:pt x="276" y="194"/>
                </a:lnTo>
                <a:lnTo>
                  <a:pt x="275" y="194"/>
                </a:lnTo>
                <a:lnTo>
                  <a:pt x="276" y="193"/>
                </a:lnTo>
                <a:lnTo>
                  <a:pt x="278" y="192"/>
                </a:lnTo>
                <a:lnTo>
                  <a:pt x="279" y="192"/>
                </a:lnTo>
                <a:lnTo>
                  <a:pt x="280" y="193"/>
                </a:lnTo>
                <a:lnTo>
                  <a:pt x="281" y="193"/>
                </a:lnTo>
                <a:lnTo>
                  <a:pt x="284" y="191"/>
                </a:lnTo>
                <a:lnTo>
                  <a:pt x="285" y="191"/>
                </a:lnTo>
                <a:lnTo>
                  <a:pt x="286" y="190"/>
                </a:lnTo>
                <a:lnTo>
                  <a:pt x="287" y="190"/>
                </a:lnTo>
                <a:lnTo>
                  <a:pt x="288" y="188"/>
                </a:lnTo>
                <a:lnTo>
                  <a:pt x="289" y="188"/>
                </a:lnTo>
                <a:lnTo>
                  <a:pt x="291" y="188"/>
                </a:lnTo>
                <a:lnTo>
                  <a:pt x="293" y="189"/>
                </a:lnTo>
                <a:lnTo>
                  <a:pt x="294" y="191"/>
                </a:lnTo>
                <a:lnTo>
                  <a:pt x="295" y="191"/>
                </a:lnTo>
                <a:lnTo>
                  <a:pt x="295" y="190"/>
                </a:lnTo>
                <a:lnTo>
                  <a:pt x="295" y="189"/>
                </a:lnTo>
                <a:lnTo>
                  <a:pt x="294" y="187"/>
                </a:lnTo>
                <a:lnTo>
                  <a:pt x="294" y="186"/>
                </a:lnTo>
                <a:lnTo>
                  <a:pt x="295" y="186"/>
                </a:lnTo>
                <a:lnTo>
                  <a:pt x="296" y="185"/>
                </a:lnTo>
                <a:lnTo>
                  <a:pt x="299" y="185"/>
                </a:lnTo>
                <a:lnTo>
                  <a:pt x="301" y="184"/>
                </a:lnTo>
                <a:lnTo>
                  <a:pt x="302" y="184"/>
                </a:lnTo>
                <a:lnTo>
                  <a:pt x="303" y="184"/>
                </a:lnTo>
                <a:lnTo>
                  <a:pt x="304" y="184"/>
                </a:lnTo>
                <a:lnTo>
                  <a:pt x="305" y="183"/>
                </a:lnTo>
                <a:lnTo>
                  <a:pt x="306" y="183"/>
                </a:lnTo>
                <a:lnTo>
                  <a:pt x="307" y="181"/>
                </a:lnTo>
                <a:lnTo>
                  <a:pt x="309" y="180"/>
                </a:lnTo>
                <a:lnTo>
                  <a:pt x="310" y="179"/>
                </a:lnTo>
                <a:lnTo>
                  <a:pt x="310" y="177"/>
                </a:lnTo>
                <a:lnTo>
                  <a:pt x="310" y="176"/>
                </a:lnTo>
                <a:lnTo>
                  <a:pt x="311" y="175"/>
                </a:lnTo>
                <a:lnTo>
                  <a:pt x="312" y="175"/>
                </a:lnTo>
                <a:lnTo>
                  <a:pt x="314" y="175"/>
                </a:lnTo>
                <a:lnTo>
                  <a:pt x="314" y="176"/>
                </a:lnTo>
                <a:lnTo>
                  <a:pt x="315" y="176"/>
                </a:lnTo>
                <a:lnTo>
                  <a:pt x="315" y="175"/>
                </a:lnTo>
                <a:lnTo>
                  <a:pt x="316" y="174"/>
                </a:lnTo>
                <a:lnTo>
                  <a:pt x="316" y="173"/>
                </a:lnTo>
                <a:lnTo>
                  <a:pt x="315" y="172"/>
                </a:lnTo>
                <a:lnTo>
                  <a:pt x="316" y="171"/>
                </a:lnTo>
                <a:lnTo>
                  <a:pt x="317" y="170"/>
                </a:lnTo>
                <a:lnTo>
                  <a:pt x="318" y="170"/>
                </a:lnTo>
                <a:lnTo>
                  <a:pt x="320" y="170"/>
                </a:lnTo>
                <a:lnTo>
                  <a:pt x="322" y="170"/>
                </a:lnTo>
                <a:lnTo>
                  <a:pt x="324" y="170"/>
                </a:lnTo>
                <a:lnTo>
                  <a:pt x="325" y="169"/>
                </a:lnTo>
                <a:lnTo>
                  <a:pt x="327" y="169"/>
                </a:lnTo>
                <a:lnTo>
                  <a:pt x="328" y="168"/>
                </a:lnTo>
                <a:lnTo>
                  <a:pt x="330" y="165"/>
                </a:lnTo>
                <a:lnTo>
                  <a:pt x="332" y="164"/>
                </a:lnTo>
                <a:lnTo>
                  <a:pt x="333" y="162"/>
                </a:lnTo>
                <a:lnTo>
                  <a:pt x="334" y="162"/>
                </a:lnTo>
                <a:lnTo>
                  <a:pt x="334" y="164"/>
                </a:lnTo>
                <a:lnTo>
                  <a:pt x="335" y="165"/>
                </a:lnTo>
                <a:lnTo>
                  <a:pt x="335" y="166"/>
                </a:lnTo>
                <a:lnTo>
                  <a:pt x="333" y="172"/>
                </a:lnTo>
                <a:lnTo>
                  <a:pt x="333" y="175"/>
                </a:lnTo>
                <a:lnTo>
                  <a:pt x="333" y="177"/>
                </a:lnTo>
                <a:lnTo>
                  <a:pt x="332" y="180"/>
                </a:lnTo>
                <a:lnTo>
                  <a:pt x="333" y="184"/>
                </a:lnTo>
                <a:lnTo>
                  <a:pt x="333" y="188"/>
                </a:lnTo>
                <a:lnTo>
                  <a:pt x="332" y="194"/>
                </a:lnTo>
                <a:lnTo>
                  <a:pt x="332" y="198"/>
                </a:lnTo>
                <a:lnTo>
                  <a:pt x="332" y="199"/>
                </a:lnTo>
                <a:lnTo>
                  <a:pt x="333" y="199"/>
                </a:lnTo>
                <a:lnTo>
                  <a:pt x="333" y="197"/>
                </a:lnTo>
                <a:lnTo>
                  <a:pt x="333" y="196"/>
                </a:lnTo>
                <a:lnTo>
                  <a:pt x="333" y="194"/>
                </a:lnTo>
                <a:lnTo>
                  <a:pt x="334" y="192"/>
                </a:lnTo>
                <a:lnTo>
                  <a:pt x="334" y="191"/>
                </a:lnTo>
                <a:lnTo>
                  <a:pt x="334" y="190"/>
                </a:lnTo>
                <a:lnTo>
                  <a:pt x="334" y="189"/>
                </a:lnTo>
                <a:lnTo>
                  <a:pt x="334" y="188"/>
                </a:lnTo>
                <a:lnTo>
                  <a:pt x="334" y="187"/>
                </a:lnTo>
                <a:lnTo>
                  <a:pt x="334" y="186"/>
                </a:lnTo>
                <a:lnTo>
                  <a:pt x="334" y="183"/>
                </a:lnTo>
                <a:lnTo>
                  <a:pt x="334" y="181"/>
                </a:lnTo>
                <a:lnTo>
                  <a:pt x="334" y="178"/>
                </a:lnTo>
                <a:lnTo>
                  <a:pt x="334" y="177"/>
                </a:lnTo>
                <a:lnTo>
                  <a:pt x="335" y="172"/>
                </a:lnTo>
                <a:lnTo>
                  <a:pt x="337" y="166"/>
                </a:lnTo>
                <a:lnTo>
                  <a:pt x="337" y="164"/>
                </a:lnTo>
                <a:lnTo>
                  <a:pt x="338" y="162"/>
                </a:lnTo>
                <a:lnTo>
                  <a:pt x="340" y="161"/>
                </a:lnTo>
                <a:lnTo>
                  <a:pt x="343" y="160"/>
                </a:lnTo>
                <a:lnTo>
                  <a:pt x="343" y="159"/>
                </a:lnTo>
                <a:lnTo>
                  <a:pt x="345" y="159"/>
                </a:lnTo>
                <a:lnTo>
                  <a:pt x="346" y="160"/>
                </a:lnTo>
                <a:lnTo>
                  <a:pt x="347" y="160"/>
                </a:lnTo>
                <a:lnTo>
                  <a:pt x="347" y="162"/>
                </a:lnTo>
                <a:lnTo>
                  <a:pt x="348" y="164"/>
                </a:lnTo>
                <a:lnTo>
                  <a:pt x="352" y="165"/>
                </a:lnTo>
                <a:lnTo>
                  <a:pt x="352" y="166"/>
                </a:lnTo>
                <a:lnTo>
                  <a:pt x="353" y="166"/>
                </a:lnTo>
                <a:lnTo>
                  <a:pt x="353" y="168"/>
                </a:lnTo>
                <a:lnTo>
                  <a:pt x="353" y="169"/>
                </a:lnTo>
                <a:lnTo>
                  <a:pt x="356" y="176"/>
                </a:lnTo>
                <a:lnTo>
                  <a:pt x="356" y="177"/>
                </a:lnTo>
                <a:lnTo>
                  <a:pt x="357" y="180"/>
                </a:lnTo>
                <a:lnTo>
                  <a:pt x="357" y="183"/>
                </a:lnTo>
                <a:lnTo>
                  <a:pt x="357" y="187"/>
                </a:lnTo>
                <a:lnTo>
                  <a:pt x="357" y="188"/>
                </a:lnTo>
                <a:lnTo>
                  <a:pt x="357" y="187"/>
                </a:lnTo>
                <a:lnTo>
                  <a:pt x="358" y="181"/>
                </a:lnTo>
                <a:lnTo>
                  <a:pt x="357" y="174"/>
                </a:lnTo>
                <a:lnTo>
                  <a:pt x="358" y="173"/>
                </a:lnTo>
                <a:lnTo>
                  <a:pt x="357" y="173"/>
                </a:lnTo>
                <a:lnTo>
                  <a:pt x="358" y="172"/>
                </a:lnTo>
                <a:lnTo>
                  <a:pt x="359" y="171"/>
                </a:lnTo>
                <a:lnTo>
                  <a:pt x="361" y="171"/>
                </a:lnTo>
                <a:lnTo>
                  <a:pt x="362" y="171"/>
                </a:lnTo>
                <a:lnTo>
                  <a:pt x="364" y="172"/>
                </a:lnTo>
                <a:lnTo>
                  <a:pt x="366" y="172"/>
                </a:lnTo>
                <a:lnTo>
                  <a:pt x="367" y="172"/>
                </a:lnTo>
                <a:lnTo>
                  <a:pt x="368" y="172"/>
                </a:lnTo>
                <a:lnTo>
                  <a:pt x="368" y="171"/>
                </a:lnTo>
                <a:lnTo>
                  <a:pt x="368" y="169"/>
                </a:lnTo>
                <a:lnTo>
                  <a:pt x="368" y="165"/>
                </a:lnTo>
                <a:lnTo>
                  <a:pt x="369" y="162"/>
                </a:lnTo>
                <a:lnTo>
                  <a:pt x="369" y="161"/>
                </a:lnTo>
                <a:lnTo>
                  <a:pt x="369" y="160"/>
                </a:lnTo>
                <a:lnTo>
                  <a:pt x="370" y="159"/>
                </a:lnTo>
                <a:lnTo>
                  <a:pt x="370" y="158"/>
                </a:lnTo>
                <a:lnTo>
                  <a:pt x="370" y="157"/>
                </a:lnTo>
                <a:lnTo>
                  <a:pt x="370" y="156"/>
                </a:lnTo>
                <a:lnTo>
                  <a:pt x="372" y="154"/>
                </a:lnTo>
                <a:lnTo>
                  <a:pt x="376" y="151"/>
                </a:lnTo>
                <a:lnTo>
                  <a:pt x="377" y="151"/>
                </a:lnTo>
                <a:lnTo>
                  <a:pt x="377" y="150"/>
                </a:lnTo>
                <a:lnTo>
                  <a:pt x="379" y="149"/>
                </a:lnTo>
                <a:lnTo>
                  <a:pt x="382" y="147"/>
                </a:lnTo>
                <a:lnTo>
                  <a:pt x="382" y="145"/>
                </a:lnTo>
                <a:lnTo>
                  <a:pt x="382" y="143"/>
                </a:lnTo>
                <a:lnTo>
                  <a:pt x="381" y="141"/>
                </a:lnTo>
                <a:lnTo>
                  <a:pt x="381" y="140"/>
                </a:lnTo>
                <a:lnTo>
                  <a:pt x="381" y="139"/>
                </a:lnTo>
                <a:lnTo>
                  <a:pt x="382" y="138"/>
                </a:lnTo>
                <a:lnTo>
                  <a:pt x="382" y="134"/>
                </a:lnTo>
                <a:lnTo>
                  <a:pt x="382" y="131"/>
                </a:lnTo>
                <a:lnTo>
                  <a:pt x="382" y="128"/>
                </a:lnTo>
                <a:lnTo>
                  <a:pt x="382" y="125"/>
                </a:lnTo>
                <a:lnTo>
                  <a:pt x="383" y="122"/>
                </a:lnTo>
                <a:lnTo>
                  <a:pt x="387" y="119"/>
                </a:lnTo>
                <a:lnTo>
                  <a:pt x="388" y="118"/>
                </a:lnTo>
                <a:lnTo>
                  <a:pt x="390" y="118"/>
                </a:lnTo>
                <a:lnTo>
                  <a:pt x="391" y="117"/>
                </a:lnTo>
                <a:lnTo>
                  <a:pt x="393" y="116"/>
                </a:lnTo>
                <a:lnTo>
                  <a:pt x="395" y="115"/>
                </a:lnTo>
                <a:lnTo>
                  <a:pt x="397" y="115"/>
                </a:lnTo>
                <a:lnTo>
                  <a:pt x="398" y="115"/>
                </a:lnTo>
                <a:lnTo>
                  <a:pt x="401" y="114"/>
                </a:lnTo>
                <a:lnTo>
                  <a:pt x="403" y="114"/>
                </a:lnTo>
                <a:lnTo>
                  <a:pt x="403" y="115"/>
                </a:lnTo>
                <a:lnTo>
                  <a:pt x="405" y="116"/>
                </a:lnTo>
                <a:lnTo>
                  <a:pt x="406" y="117"/>
                </a:lnTo>
                <a:lnTo>
                  <a:pt x="408" y="119"/>
                </a:lnTo>
                <a:lnTo>
                  <a:pt x="409" y="120"/>
                </a:lnTo>
                <a:lnTo>
                  <a:pt x="410" y="121"/>
                </a:lnTo>
                <a:lnTo>
                  <a:pt x="412" y="123"/>
                </a:lnTo>
                <a:lnTo>
                  <a:pt x="413" y="125"/>
                </a:lnTo>
                <a:lnTo>
                  <a:pt x="414" y="128"/>
                </a:lnTo>
                <a:lnTo>
                  <a:pt x="413" y="131"/>
                </a:lnTo>
                <a:lnTo>
                  <a:pt x="413" y="134"/>
                </a:lnTo>
                <a:lnTo>
                  <a:pt x="413" y="135"/>
                </a:lnTo>
                <a:lnTo>
                  <a:pt x="411" y="137"/>
                </a:lnTo>
                <a:lnTo>
                  <a:pt x="411" y="139"/>
                </a:lnTo>
                <a:lnTo>
                  <a:pt x="411" y="141"/>
                </a:lnTo>
                <a:lnTo>
                  <a:pt x="413" y="145"/>
                </a:lnTo>
                <a:lnTo>
                  <a:pt x="417" y="151"/>
                </a:lnTo>
                <a:lnTo>
                  <a:pt x="419" y="152"/>
                </a:lnTo>
                <a:lnTo>
                  <a:pt x="420" y="151"/>
                </a:lnTo>
                <a:lnTo>
                  <a:pt x="420" y="152"/>
                </a:lnTo>
                <a:lnTo>
                  <a:pt x="421" y="152"/>
                </a:lnTo>
                <a:lnTo>
                  <a:pt x="422" y="155"/>
                </a:lnTo>
                <a:lnTo>
                  <a:pt x="422" y="156"/>
                </a:lnTo>
                <a:lnTo>
                  <a:pt x="422" y="157"/>
                </a:lnTo>
                <a:lnTo>
                  <a:pt x="422" y="158"/>
                </a:lnTo>
                <a:lnTo>
                  <a:pt x="423" y="161"/>
                </a:lnTo>
                <a:lnTo>
                  <a:pt x="423" y="164"/>
                </a:lnTo>
                <a:lnTo>
                  <a:pt x="423" y="166"/>
                </a:lnTo>
                <a:lnTo>
                  <a:pt x="422" y="167"/>
                </a:lnTo>
                <a:lnTo>
                  <a:pt x="422" y="168"/>
                </a:lnTo>
                <a:lnTo>
                  <a:pt x="423" y="170"/>
                </a:lnTo>
                <a:lnTo>
                  <a:pt x="425" y="173"/>
                </a:lnTo>
                <a:lnTo>
                  <a:pt x="426" y="174"/>
                </a:lnTo>
                <a:lnTo>
                  <a:pt x="427" y="176"/>
                </a:lnTo>
                <a:lnTo>
                  <a:pt x="427" y="177"/>
                </a:lnTo>
                <a:lnTo>
                  <a:pt x="427" y="178"/>
                </a:lnTo>
                <a:lnTo>
                  <a:pt x="428" y="179"/>
                </a:lnTo>
                <a:lnTo>
                  <a:pt x="429" y="178"/>
                </a:lnTo>
                <a:lnTo>
                  <a:pt x="428" y="177"/>
                </a:lnTo>
                <a:lnTo>
                  <a:pt x="428" y="175"/>
                </a:lnTo>
                <a:lnTo>
                  <a:pt x="427" y="173"/>
                </a:lnTo>
                <a:lnTo>
                  <a:pt x="427" y="171"/>
                </a:lnTo>
                <a:lnTo>
                  <a:pt x="425" y="170"/>
                </a:lnTo>
                <a:lnTo>
                  <a:pt x="425" y="169"/>
                </a:lnTo>
                <a:lnTo>
                  <a:pt x="424" y="168"/>
                </a:lnTo>
                <a:lnTo>
                  <a:pt x="425" y="165"/>
                </a:lnTo>
                <a:lnTo>
                  <a:pt x="424" y="164"/>
                </a:lnTo>
                <a:lnTo>
                  <a:pt x="425" y="161"/>
                </a:lnTo>
                <a:lnTo>
                  <a:pt x="425" y="159"/>
                </a:lnTo>
                <a:lnTo>
                  <a:pt x="424" y="158"/>
                </a:lnTo>
                <a:lnTo>
                  <a:pt x="424" y="157"/>
                </a:lnTo>
                <a:lnTo>
                  <a:pt x="423" y="152"/>
                </a:lnTo>
                <a:lnTo>
                  <a:pt x="422" y="151"/>
                </a:lnTo>
                <a:lnTo>
                  <a:pt x="422" y="148"/>
                </a:lnTo>
                <a:lnTo>
                  <a:pt x="422" y="147"/>
                </a:lnTo>
                <a:lnTo>
                  <a:pt x="421" y="147"/>
                </a:lnTo>
                <a:lnTo>
                  <a:pt x="420" y="146"/>
                </a:lnTo>
                <a:lnTo>
                  <a:pt x="419" y="146"/>
                </a:lnTo>
                <a:lnTo>
                  <a:pt x="418" y="145"/>
                </a:lnTo>
                <a:lnTo>
                  <a:pt x="418" y="143"/>
                </a:lnTo>
                <a:lnTo>
                  <a:pt x="418" y="142"/>
                </a:lnTo>
                <a:lnTo>
                  <a:pt x="418" y="140"/>
                </a:lnTo>
                <a:lnTo>
                  <a:pt x="418" y="139"/>
                </a:lnTo>
                <a:lnTo>
                  <a:pt x="418" y="138"/>
                </a:lnTo>
                <a:lnTo>
                  <a:pt x="418" y="136"/>
                </a:lnTo>
                <a:lnTo>
                  <a:pt x="418" y="135"/>
                </a:lnTo>
                <a:lnTo>
                  <a:pt x="419" y="131"/>
                </a:lnTo>
                <a:lnTo>
                  <a:pt x="418" y="129"/>
                </a:lnTo>
                <a:lnTo>
                  <a:pt x="419" y="128"/>
                </a:lnTo>
                <a:lnTo>
                  <a:pt x="419" y="127"/>
                </a:lnTo>
                <a:lnTo>
                  <a:pt x="419" y="126"/>
                </a:lnTo>
                <a:lnTo>
                  <a:pt x="419" y="124"/>
                </a:lnTo>
                <a:lnTo>
                  <a:pt x="417" y="119"/>
                </a:lnTo>
                <a:lnTo>
                  <a:pt x="415" y="118"/>
                </a:lnTo>
                <a:lnTo>
                  <a:pt x="414" y="116"/>
                </a:lnTo>
                <a:lnTo>
                  <a:pt x="413" y="115"/>
                </a:lnTo>
                <a:lnTo>
                  <a:pt x="412" y="114"/>
                </a:lnTo>
                <a:lnTo>
                  <a:pt x="411" y="113"/>
                </a:lnTo>
                <a:lnTo>
                  <a:pt x="411" y="112"/>
                </a:lnTo>
                <a:lnTo>
                  <a:pt x="410" y="112"/>
                </a:lnTo>
                <a:lnTo>
                  <a:pt x="410" y="111"/>
                </a:lnTo>
                <a:lnTo>
                  <a:pt x="410" y="110"/>
                </a:lnTo>
                <a:lnTo>
                  <a:pt x="412" y="109"/>
                </a:lnTo>
                <a:lnTo>
                  <a:pt x="413" y="109"/>
                </a:lnTo>
                <a:lnTo>
                  <a:pt x="415" y="108"/>
                </a:lnTo>
                <a:lnTo>
                  <a:pt x="417" y="107"/>
                </a:lnTo>
                <a:lnTo>
                  <a:pt x="425" y="105"/>
                </a:lnTo>
                <a:lnTo>
                  <a:pt x="427" y="105"/>
                </a:lnTo>
                <a:lnTo>
                  <a:pt x="428" y="105"/>
                </a:lnTo>
                <a:lnTo>
                  <a:pt x="429" y="104"/>
                </a:lnTo>
                <a:lnTo>
                  <a:pt x="431" y="104"/>
                </a:lnTo>
                <a:lnTo>
                  <a:pt x="433" y="104"/>
                </a:lnTo>
                <a:lnTo>
                  <a:pt x="435" y="104"/>
                </a:lnTo>
                <a:lnTo>
                  <a:pt x="437" y="104"/>
                </a:lnTo>
                <a:lnTo>
                  <a:pt x="438" y="104"/>
                </a:lnTo>
                <a:lnTo>
                  <a:pt x="440" y="104"/>
                </a:lnTo>
                <a:lnTo>
                  <a:pt x="444" y="105"/>
                </a:lnTo>
                <a:lnTo>
                  <a:pt x="445" y="104"/>
                </a:lnTo>
                <a:lnTo>
                  <a:pt x="446" y="104"/>
                </a:lnTo>
                <a:lnTo>
                  <a:pt x="448" y="104"/>
                </a:lnTo>
                <a:lnTo>
                  <a:pt x="449" y="104"/>
                </a:lnTo>
                <a:lnTo>
                  <a:pt x="452" y="104"/>
                </a:lnTo>
                <a:lnTo>
                  <a:pt x="453" y="104"/>
                </a:lnTo>
                <a:lnTo>
                  <a:pt x="454" y="104"/>
                </a:lnTo>
                <a:lnTo>
                  <a:pt x="454" y="106"/>
                </a:lnTo>
                <a:lnTo>
                  <a:pt x="454" y="107"/>
                </a:lnTo>
                <a:lnTo>
                  <a:pt x="454" y="108"/>
                </a:lnTo>
                <a:lnTo>
                  <a:pt x="453" y="108"/>
                </a:lnTo>
                <a:lnTo>
                  <a:pt x="453" y="109"/>
                </a:lnTo>
                <a:lnTo>
                  <a:pt x="453" y="110"/>
                </a:lnTo>
                <a:lnTo>
                  <a:pt x="454" y="110"/>
                </a:lnTo>
                <a:lnTo>
                  <a:pt x="455" y="109"/>
                </a:lnTo>
                <a:lnTo>
                  <a:pt x="456" y="108"/>
                </a:lnTo>
                <a:lnTo>
                  <a:pt x="456" y="107"/>
                </a:lnTo>
                <a:lnTo>
                  <a:pt x="458" y="104"/>
                </a:lnTo>
                <a:lnTo>
                  <a:pt x="458" y="103"/>
                </a:lnTo>
                <a:lnTo>
                  <a:pt x="460" y="103"/>
                </a:lnTo>
                <a:lnTo>
                  <a:pt x="461" y="102"/>
                </a:lnTo>
                <a:lnTo>
                  <a:pt x="462" y="102"/>
                </a:lnTo>
                <a:lnTo>
                  <a:pt x="462" y="103"/>
                </a:lnTo>
                <a:lnTo>
                  <a:pt x="462" y="104"/>
                </a:lnTo>
                <a:lnTo>
                  <a:pt x="462" y="105"/>
                </a:lnTo>
                <a:lnTo>
                  <a:pt x="463" y="105"/>
                </a:lnTo>
                <a:lnTo>
                  <a:pt x="464" y="106"/>
                </a:lnTo>
                <a:lnTo>
                  <a:pt x="467" y="106"/>
                </a:lnTo>
                <a:lnTo>
                  <a:pt x="467" y="107"/>
                </a:lnTo>
                <a:lnTo>
                  <a:pt x="467" y="108"/>
                </a:lnTo>
                <a:lnTo>
                  <a:pt x="467" y="109"/>
                </a:lnTo>
                <a:lnTo>
                  <a:pt x="467" y="108"/>
                </a:lnTo>
                <a:lnTo>
                  <a:pt x="466" y="108"/>
                </a:lnTo>
                <a:lnTo>
                  <a:pt x="466" y="109"/>
                </a:lnTo>
                <a:lnTo>
                  <a:pt x="465" y="110"/>
                </a:lnTo>
                <a:lnTo>
                  <a:pt x="466" y="111"/>
                </a:lnTo>
                <a:lnTo>
                  <a:pt x="466" y="112"/>
                </a:lnTo>
                <a:lnTo>
                  <a:pt x="466" y="113"/>
                </a:lnTo>
                <a:lnTo>
                  <a:pt x="467" y="113"/>
                </a:lnTo>
                <a:lnTo>
                  <a:pt x="467" y="112"/>
                </a:lnTo>
                <a:lnTo>
                  <a:pt x="467" y="111"/>
                </a:lnTo>
                <a:lnTo>
                  <a:pt x="467" y="110"/>
                </a:lnTo>
                <a:lnTo>
                  <a:pt x="468" y="108"/>
                </a:lnTo>
                <a:lnTo>
                  <a:pt x="468" y="106"/>
                </a:lnTo>
                <a:lnTo>
                  <a:pt x="468" y="105"/>
                </a:lnTo>
                <a:lnTo>
                  <a:pt x="468" y="104"/>
                </a:lnTo>
                <a:lnTo>
                  <a:pt x="465" y="103"/>
                </a:lnTo>
                <a:lnTo>
                  <a:pt x="466" y="102"/>
                </a:lnTo>
                <a:lnTo>
                  <a:pt x="467" y="102"/>
                </a:lnTo>
                <a:lnTo>
                  <a:pt x="468" y="102"/>
                </a:lnTo>
                <a:lnTo>
                  <a:pt x="469" y="102"/>
                </a:lnTo>
                <a:lnTo>
                  <a:pt x="469" y="100"/>
                </a:lnTo>
                <a:lnTo>
                  <a:pt x="470" y="100"/>
                </a:lnTo>
                <a:lnTo>
                  <a:pt x="475" y="99"/>
                </a:lnTo>
                <a:lnTo>
                  <a:pt x="476" y="99"/>
                </a:lnTo>
                <a:lnTo>
                  <a:pt x="478" y="99"/>
                </a:lnTo>
                <a:lnTo>
                  <a:pt x="480" y="99"/>
                </a:lnTo>
                <a:lnTo>
                  <a:pt x="481" y="100"/>
                </a:lnTo>
                <a:lnTo>
                  <a:pt x="481" y="103"/>
                </a:lnTo>
                <a:lnTo>
                  <a:pt x="482" y="106"/>
                </a:lnTo>
                <a:lnTo>
                  <a:pt x="482" y="108"/>
                </a:lnTo>
                <a:lnTo>
                  <a:pt x="482" y="113"/>
                </a:lnTo>
                <a:lnTo>
                  <a:pt x="483" y="116"/>
                </a:lnTo>
                <a:lnTo>
                  <a:pt x="482" y="124"/>
                </a:lnTo>
                <a:lnTo>
                  <a:pt x="482" y="126"/>
                </a:lnTo>
                <a:lnTo>
                  <a:pt x="481" y="130"/>
                </a:lnTo>
                <a:lnTo>
                  <a:pt x="480" y="130"/>
                </a:lnTo>
                <a:lnTo>
                  <a:pt x="480" y="133"/>
                </a:lnTo>
                <a:lnTo>
                  <a:pt x="479" y="135"/>
                </a:lnTo>
                <a:lnTo>
                  <a:pt x="479" y="137"/>
                </a:lnTo>
                <a:lnTo>
                  <a:pt x="477" y="143"/>
                </a:lnTo>
                <a:lnTo>
                  <a:pt x="477" y="146"/>
                </a:lnTo>
                <a:lnTo>
                  <a:pt x="476" y="147"/>
                </a:lnTo>
                <a:lnTo>
                  <a:pt x="476" y="148"/>
                </a:lnTo>
                <a:lnTo>
                  <a:pt x="476" y="149"/>
                </a:lnTo>
                <a:lnTo>
                  <a:pt x="474" y="151"/>
                </a:lnTo>
                <a:lnTo>
                  <a:pt x="474" y="152"/>
                </a:lnTo>
                <a:lnTo>
                  <a:pt x="472" y="155"/>
                </a:lnTo>
                <a:lnTo>
                  <a:pt x="471" y="155"/>
                </a:lnTo>
                <a:lnTo>
                  <a:pt x="468" y="160"/>
                </a:lnTo>
                <a:lnTo>
                  <a:pt x="468" y="161"/>
                </a:lnTo>
                <a:lnTo>
                  <a:pt x="468" y="162"/>
                </a:lnTo>
                <a:lnTo>
                  <a:pt x="467" y="165"/>
                </a:lnTo>
                <a:lnTo>
                  <a:pt x="466" y="168"/>
                </a:lnTo>
                <a:lnTo>
                  <a:pt x="465" y="172"/>
                </a:lnTo>
                <a:lnTo>
                  <a:pt x="465" y="175"/>
                </a:lnTo>
                <a:lnTo>
                  <a:pt x="465" y="177"/>
                </a:lnTo>
                <a:lnTo>
                  <a:pt x="466" y="178"/>
                </a:lnTo>
                <a:lnTo>
                  <a:pt x="467" y="179"/>
                </a:lnTo>
                <a:lnTo>
                  <a:pt x="468" y="179"/>
                </a:lnTo>
                <a:lnTo>
                  <a:pt x="469" y="179"/>
                </a:lnTo>
                <a:lnTo>
                  <a:pt x="469" y="178"/>
                </a:lnTo>
                <a:lnTo>
                  <a:pt x="470" y="178"/>
                </a:lnTo>
                <a:lnTo>
                  <a:pt x="470" y="177"/>
                </a:lnTo>
                <a:lnTo>
                  <a:pt x="469" y="176"/>
                </a:lnTo>
                <a:lnTo>
                  <a:pt x="469" y="173"/>
                </a:lnTo>
                <a:lnTo>
                  <a:pt x="469" y="172"/>
                </a:lnTo>
                <a:lnTo>
                  <a:pt x="469" y="170"/>
                </a:lnTo>
                <a:lnTo>
                  <a:pt x="469" y="169"/>
                </a:lnTo>
                <a:lnTo>
                  <a:pt x="470" y="165"/>
                </a:lnTo>
                <a:lnTo>
                  <a:pt x="471" y="164"/>
                </a:lnTo>
                <a:lnTo>
                  <a:pt x="472" y="164"/>
                </a:lnTo>
                <a:lnTo>
                  <a:pt x="473" y="162"/>
                </a:lnTo>
                <a:lnTo>
                  <a:pt x="476" y="159"/>
                </a:lnTo>
                <a:lnTo>
                  <a:pt x="479" y="156"/>
                </a:lnTo>
                <a:lnTo>
                  <a:pt x="480" y="154"/>
                </a:lnTo>
                <a:lnTo>
                  <a:pt x="481" y="153"/>
                </a:lnTo>
                <a:lnTo>
                  <a:pt x="483" y="152"/>
                </a:lnTo>
                <a:lnTo>
                  <a:pt x="483" y="151"/>
                </a:lnTo>
                <a:lnTo>
                  <a:pt x="484" y="147"/>
                </a:lnTo>
                <a:lnTo>
                  <a:pt x="485" y="145"/>
                </a:lnTo>
                <a:lnTo>
                  <a:pt x="485" y="142"/>
                </a:lnTo>
                <a:lnTo>
                  <a:pt x="486" y="139"/>
                </a:lnTo>
                <a:lnTo>
                  <a:pt x="486" y="137"/>
                </a:lnTo>
                <a:lnTo>
                  <a:pt x="489" y="136"/>
                </a:lnTo>
                <a:lnTo>
                  <a:pt x="490" y="136"/>
                </a:lnTo>
                <a:lnTo>
                  <a:pt x="491" y="137"/>
                </a:lnTo>
                <a:lnTo>
                  <a:pt x="491" y="138"/>
                </a:lnTo>
                <a:lnTo>
                  <a:pt x="492" y="139"/>
                </a:lnTo>
                <a:lnTo>
                  <a:pt x="493" y="139"/>
                </a:lnTo>
                <a:lnTo>
                  <a:pt x="493" y="141"/>
                </a:lnTo>
                <a:lnTo>
                  <a:pt x="495" y="144"/>
                </a:lnTo>
                <a:lnTo>
                  <a:pt x="496" y="145"/>
                </a:lnTo>
                <a:lnTo>
                  <a:pt x="496" y="146"/>
                </a:lnTo>
                <a:lnTo>
                  <a:pt x="497" y="147"/>
                </a:lnTo>
                <a:lnTo>
                  <a:pt x="498" y="148"/>
                </a:lnTo>
                <a:lnTo>
                  <a:pt x="498" y="149"/>
                </a:lnTo>
                <a:lnTo>
                  <a:pt x="500" y="151"/>
                </a:lnTo>
                <a:lnTo>
                  <a:pt x="502" y="152"/>
                </a:lnTo>
                <a:lnTo>
                  <a:pt x="503" y="153"/>
                </a:lnTo>
                <a:lnTo>
                  <a:pt x="503" y="155"/>
                </a:lnTo>
                <a:lnTo>
                  <a:pt x="504" y="155"/>
                </a:lnTo>
                <a:lnTo>
                  <a:pt x="505" y="156"/>
                </a:lnTo>
                <a:lnTo>
                  <a:pt x="505" y="158"/>
                </a:lnTo>
                <a:lnTo>
                  <a:pt x="507" y="161"/>
                </a:lnTo>
                <a:lnTo>
                  <a:pt x="508" y="168"/>
                </a:lnTo>
                <a:lnTo>
                  <a:pt x="508" y="169"/>
                </a:lnTo>
                <a:lnTo>
                  <a:pt x="509" y="171"/>
                </a:lnTo>
                <a:lnTo>
                  <a:pt x="511" y="173"/>
                </a:lnTo>
                <a:lnTo>
                  <a:pt x="511" y="174"/>
                </a:lnTo>
                <a:lnTo>
                  <a:pt x="512" y="175"/>
                </a:lnTo>
                <a:lnTo>
                  <a:pt x="512" y="176"/>
                </a:lnTo>
                <a:lnTo>
                  <a:pt x="511" y="181"/>
                </a:lnTo>
                <a:lnTo>
                  <a:pt x="512" y="182"/>
                </a:lnTo>
                <a:lnTo>
                  <a:pt x="512" y="184"/>
                </a:lnTo>
                <a:lnTo>
                  <a:pt x="515" y="186"/>
                </a:lnTo>
                <a:lnTo>
                  <a:pt x="516" y="187"/>
                </a:lnTo>
                <a:lnTo>
                  <a:pt x="517" y="186"/>
                </a:lnTo>
                <a:lnTo>
                  <a:pt x="518" y="185"/>
                </a:lnTo>
                <a:lnTo>
                  <a:pt x="517" y="184"/>
                </a:lnTo>
                <a:lnTo>
                  <a:pt x="516" y="182"/>
                </a:lnTo>
                <a:lnTo>
                  <a:pt x="515" y="181"/>
                </a:lnTo>
                <a:lnTo>
                  <a:pt x="515" y="180"/>
                </a:lnTo>
                <a:lnTo>
                  <a:pt x="516" y="179"/>
                </a:lnTo>
                <a:lnTo>
                  <a:pt x="516" y="177"/>
                </a:lnTo>
                <a:lnTo>
                  <a:pt x="515" y="174"/>
                </a:lnTo>
                <a:lnTo>
                  <a:pt x="515" y="173"/>
                </a:lnTo>
                <a:lnTo>
                  <a:pt x="514" y="173"/>
                </a:lnTo>
                <a:lnTo>
                  <a:pt x="512" y="170"/>
                </a:lnTo>
                <a:lnTo>
                  <a:pt x="511" y="169"/>
                </a:lnTo>
                <a:lnTo>
                  <a:pt x="511" y="168"/>
                </a:lnTo>
                <a:lnTo>
                  <a:pt x="510" y="166"/>
                </a:lnTo>
                <a:lnTo>
                  <a:pt x="511" y="161"/>
                </a:lnTo>
                <a:lnTo>
                  <a:pt x="510" y="161"/>
                </a:lnTo>
                <a:lnTo>
                  <a:pt x="510" y="159"/>
                </a:lnTo>
                <a:lnTo>
                  <a:pt x="508" y="157"/>
                </a:lnTo>
                <a:lnTo>
                  <a:pt x="508" y="154"/>
                </a:lnTo>
                <a:lnTo>
                  <a:pt x="507" y="151"/>
                </a:lnTo>
                <a:lnTo>
                  <a:pt x="507" y="150"/>
                </a:lnTo>
                <a:lnTo>
                  <a:pt x="508" y="150"/>
                </a:lnTo>
                <a:lnTo>
                  <a:pt x="509" y="150"/>
                </a:lnTo>
                <a:lnTo>
                  <a:pt x="511" y="152"/>
                </a:lnTo>
                <a:lnTo>
                  <a:pt x="511" y="153"/>
                </a:lnTo>
                <a:lnTo>
                  <a:pt x="511" y="154"/>
                </a:lnTo>
                <a:lnTo>
                  <a:pt x="513" y="155"/>
                </a:lnTo>
                <a:lnTo>
                  <a:pt x="514" y="156"/>
                </a:lnTo>
                <a:lnTo>
                  <a:pt x="517" y="157"/>
                </a:lnTo>
                <a:lnTo>
                  <a:pt x="519" y="157"/>
                </a:lnTo>
                <a:lnTo>
                  <a:pt x="518" y="155"/>
                </a:lnTo>
                <a:lnTo>
                  <a:pt x="520" y="153"/>
                </a:lnTo>
                <a:lnTo>
                  <a:pt x="521" y="153"/>
                </a:lnTo>
                <a:lnTo>
                  <a:pt x="524" y="152"/>
                </a:lnTo>
                <a:lnTo>
                  <a:pt x="525" y="151"/>
                </a:lnTo>
                <a:lnTo>
                  <a:pt x="524" y="150"/>
                </a:lnTo>
                <a:lnTo>
                  <a:pt x="521" y="146"/>
                </a:lnTo>
                <a:lnTo>
                  <a:pt x="521" y="144"/>
                </a:lnTo>
                <a:lnTo>
                  <a:pt x="521" y="143"/>
                </a:lnTo>
                <a:lnTo>
                  <a:pt x="520" y="140"/>
                </a:lnTo>
                <a:lnTo>
                  <a:pt x="519" y="137"/>
                </a:lnTo>
                <a:lnTo>
                  <a:pt x="519" y="135"/>
                </a:lnTo>
                <a:lnTo>
                  <a:pt x="518" y="129"/>
                </a:lnTo>
                <a:lnTo>
                  <a:pt x="518" y="126"/>
                </a:lnTo>
                <a:lnTo>
                  <a:pt x="519" y="122"/>
                </a:lnTo>
                <a:lnTo>
                  <a:pt x="519" y="121"/>
                </a:lnTo>
                <a:lnTo>
                  <a:pt x="521" y="115"/>
                </a:lnTo>
                <a:lnTo>
                  <a:pt x="521" y="114"/>
                </a:lnTo>
                <a:lnTo>
                  <a:pt x="521" y="113"/>
                </a:lnTo>
                <a:lnTo>
                  <a:pt x="521" y="112"/>
                </a:lnTo>
                <a:lnTo>
                  <a:pt x="521" y="111"/>
                </a:lnTo>
                <a:lnTo>
                  <a:pt x="520" y="109"/>
                </a:lnTo>
                <a:lnTo>
                  <a:pt x="520" y="107"/>
                </a:lnTo>
                <a:lnTo>
                  <a:pt x="520" y="106"/>
                </a:lnTo>
                <a:lnTo>
                  <a:pt x="521" y="104"/>
                </a:lnTo>
                <a:lnTo>
                  <a:pt x="522" y="100"/>
                </a:lnTo>
                <a:lnTo>
                  <a:pt x="524" y="99"/>
                </a:lnTo>
                <a:lnTo>
                  <a:pt x="525" y="99"/>
                </a:lnTo>
                <a:lnTo>
                  <a:pt x="527" y="99"/>
                </a:lnTo>
                <a:lnTo>
                  <a:pt x="530" y="100"/>
                </a:lnTo>
                <a:lnTo>
                  <a:pt x="533" y="102"/>
                </a:lnTo>
                <a:lnTo>
                  <a:pt x="536" y="103"/>
                </a:lnTo>
                <a:lnTo>
                  <a:pt x="537" y="104"/>
                </a:lnTo>
                <a:lnTo>
                  <a:pt x="539" y="104"/>
                </a:lnTo>
                <a:lnTo>
                  <a:pt x="541" y="107"/>
                </a:lnTo>
                <a:lnTo>
                  <a:pt x="541" y="108"/>
                </a:lnTo>
                <a:lnTo>
                  <a:pt x="542" y="108"/>
                </a:lnTo>
                <a:lnTo>
                  <a:pt x="542" y="109"/>
                </a:lnTo>
                <a:lnTo>
                  <a:pt x="543" y="111"/>
                </a:lnTo>
                <a:lnTo>
                  <a:pt x="544" y="113"/>
                </a:lnTo>
                <a:lnTo>
                  <a:pt x="545" y="116"/>
                </a:lnTo>
                <a:lnTo>
                  <a:pt x="545" y="117"/>
                </a:lnTo>
                <a:lnTo>
                  <a:pt x="545" y="121"/>
                </a:lnTo>
                <a:lnTo>
                  <a:pt x="545" y="123"/>
                </a:lnTo>
                <a:lnTo>
                  <a:pt x="547" y="125"/>
                </a:lnTo>
                <a:lnTo>
                  <a:pt x="552" y="130"/>
                </a:lnTo>
                <a:lnTo>
                  <a:pt x="554" y="134"/>
                </a:lnTo>
                <a:lnTo>
                  <a:pt x="556" y="137"/>
                </a:lnTo>
                <a:lnTo>
                  <a:pt x="556" y="138"/>
                </a:lnTo>
                <a:lnTo>
                  <a:pt x="556" y="140"/>
                </a:lnTo>
                <a:lnTo>
                  <a:pt x="555" y="140"/>
                </a:lnTo>
                <a:lnTo>
                  <a:pt x="554" y="141"/>
                </a:lnTo>
                <a:lnTo>
                  <a:pt x="553" y="142"/>
                </a:lnTo>
                <a:lnTo>
                  <a:pt x="553" y="144"/>
                </a:lnTo>
                <a:lnTo>
                  <a:pt x="553" y="145"/>
                </a:lnTo>
                <a:lnTo>
                  <a:pt x="554" y="146"/>
                </a:lnTo>
                <a:lnTo>
                  <a:pt x="554" y="149"/>
                </a:lnTo>
                <a:lnTo>
                  <a:pt x="555" y="149"/>
                </a:lnTo>
                <a:lnTo>
                  <a:pt x="555" y="148"/>
                </a:lnTo>
                <a:lnTo>
                  <a:pt x="554" y="146"/>
                </a:lnTo>
                <a:lnTo>
                  <a:pt x="554" y="145"/>
                </a:lnTo>
                <a:lnTo>
                  <a:pt x="554" y="143"/>
                </a:lnTo>
                <a:lnTo>
                  <a:pt x="554" y="142"/>
                </a:lnTo>
                <a:lnTo>
                  <a:pt x="555" y="141"/>
                </a:lnTo>
                <a:lnTo>
                  <a:pt x="556" y="141"/>
                </a:lnTo>
                <a:lnTo>
                  <a:pt x="556" y="142"/>
                </a:lnTo>
                <a:lnTo>
                  <a:pt x="557" y="141"/>
                </a:lnTo>
                <a:lnTo>
                  <a:pt x="558" y="142"/>
                </a:lnTo>
                <a:lnTo>
                  <a:pt x="560" y="143"/>
                </a:lnTo>
                <a:lnTo>
                  <a:pt x="561" y="144"/>
                </a:lnTo>
                <a:lnTo>
                  <a:pt x="563" y="145"/>
                </a:lnTo>
                <a:lnTo>
                  <a:pt x="568" y="151"/>
                </a:lnTo>
                <a:lnTo>
                  <a:pt x="571" y="156"/>
                </a:lnTo>
                <a:lnTo>
                  <a:pt x="572" y="157"/>
                </a:lnTo>
                <a:lnTo>
                  <a:pt x="572" y="160"/>
                </a:lnTo>
                <a:lnTo>
                  <a:pt x="572" y="161"/>
                </a:lnTo>
                <a:lnTo>
                  <a:pt x="572" y="164"/>
                </a:lnTo>
                <a:lnTo>
                  <a:pt x="571" y="166"/>
                </a:lnTo>
                <a:lnTo>
                  <a:pt x="571" y="167"/>
                </a:lnTo>
                <a:lnTo>
                  <a:pt x="572" y="167"/>
                </a:lnTo>
                <a:lnTo>
                  <a:pt x="573" y="169"/>
                </a:lnTo>
                <a:lnTo>
                  <a:pt x="574" y="170"/>
                </a:lnTo>
                <a:lnTo>
                  <a:pt x="575" y="170"/>
                </a:lnTo>
                <a:lnTo>
                  <a:pt x="575" y="172"/>
                </a:lnTo>
                <a:lnTo>
                  <a:pt x="576" y="175"/>
                </a:lnTo>
                <a:lnTo>
                  <a:pt x="580" y="185"/>
                </a:lnTo>
                <a:lnTo>
                  <a:pt x="581" y="186"/>
                </a:lnTo>
                <a:lnTo>
                  <a:pt x="581" y="187"/>
                </a:lnTo>
                <a:lnTo>
                  <a:pt x="582" y="187"/>
                </a:lnTo>
                <a:lnTo>
                  <a:pt x="583" y="188"/>
                </a:lnTo>
                <a:lnTo>
                  <a:pt x="584" y="187"/>
                </a:lnTo>
                <a:lnTo>
                  <a:pt x="584" y="186"/>
                </a:lnTo>
                <a:lnTo>
                  <a:pt x="584" y="184"/>
                </a:lnTo>
                <a:lnTo>
                  <a:pt x="583" y="184"/>
                </a:lnTo>
                <a:lnTo>
                  <a:pt x="582" y="183"/>
                </a:lnTo>
                <a:lnTo>
                  <a:pt x="582" y="182"/>
                </a:lnTo>
                <a:lnTo>
                  <a:pt x="582" y="181"/>
                </a:lnTo>
                <a:lnTo>
                  <a:pt x="581" y="180"/>
                </a:lnTo>
                <a:lnTo>
                  <a:pt x="580" y="180"/>
                </a:lnTo>
                <a:lnTo>
                  <a:pt x="580" y="179"/>
                </a:lnTo>
                <a:lnTo>
                  <a:pt x="580" y="178"/>
                </a:lnTo>
                <a:lnTo>
                  <a:pt x="579" y="177"/>
                </a:lnTo>
                <a:lnTo>
                  <a:pt x="579" y="175"/>
                </a:lnTo>
                <a:lnTo>
                  <a:pt x="578" y="174"/>
                </a:lnTo>
                <a:lnTo>
                  <a:pt x="577" y="173"/>
                </a:lnTo>
                <a:lnTo>
                  <a:pt x="577" y="171"/>
                </a:lnTo>
                <a:lnTo>
                  <a:pt x="577" y="170"/>
                </a:lnTo>
                <a:lnTo>
                  <a:pt x="576" y="168"/>
                </a:lnTo>
                <a:lnTo>
                  <a:pt x="576" y="167"/>
                </a:lnTo>
                <a:lnTo>
                  <a:pt x="577" y="167"/>
                </a:lnTo>
                <a:lnTo>
                  <a:pt x="578" y="167"/>
                </a:lnTo>
                <a:lnTo>
                  <a:pt x="579" y="169"/>
                </a:lnTo>
                <a:lnTo>
                  <a:pt x="580" y="169"/>
                </a:lnTo>
                <a:lnTo>
                  <a:pt x="583" y="175"/>
                </a:lnTo>
                <a:lnTo>
                  <a:pt x="584" y="176"/>
                </a:lnTo>
                <a:lnTo>
                  <a:pt x="586" y="178"/>
                </a:lnTo>
                <a:lnTo>
                  <a:pt x="586" y="180"/>
                </a:lnTo>
                <a:lnTo>
                  <a:pt x="587" y="180"/>
                </a:lnTo>
                <a:lnTo>
                  <a:pt x="589" y="185"/>
                </a:lnTo>
                <a:lnTo>
                  <a:pt x="591" y="186"/>
                </a:lnTo>
                <a:lnTo>
                  <a:pt x="591" y="185"/>
                </a:lnTo>
                <a:lnTo>
                  <a:pt x="592" y="184"/>
                </a:lnTo>
                <a:lnTo>
                  <a:pt x="592" y="183"/>
                </a:lnTo>
                <a:lnTo>
                  <a:pt x="592" y="182"/>
                </a:lnTo>
                <a:lnTo>
                  <a:pt x="592" y="180"/>
                </a:lnTo>
                <a:lnTo>
                  <a:pt x="591" y="180"/>
                </a:lnTo>
                <a:lnTo>
                  <a:pt x="591" y="179"/>
                </a:lnTo>
                <a:lnTo>
                  <a:pt x="590" y="179"/>
                </a:lnTo>
                <a:lnTo>
                  <a:pt x="589" y="178"/>
                </a:lnTo>
                <a:lnTo>
                  <a:pt x="590" y="176"/>
                </a:lnTo>
                <a:lnTo>
                  <a:pt x="589" y="176"/>
                </a:lnTo>
                <a:lnTo>
                  <a:pt x="588" y="176"/>
                </a:lnTo>
                <a:lnTo>
                  <a:pt x="588" y="175"/>
                </a:lnTo>
                <a:lnTo>
                  <a:pt x="588" y="174"/>
                </a:lnTo>
                <a:lnTo>
                  <a:pt x="588" y="173"/>
                </a:lnTo>
                <a:lnTo>
                  <a:pt x="588" y="172"/>
                </a:lnTo>
                <a:lnTo>
                  <a:pt x="587" y="172"/>
                </a:lnTo>
                <a:lnTo>
                  <a:pt x="587" y="171"/>
                </a:lnTo>
                <a:lnTo>
                  <a:pt x="588" y="169"/>
                </a:lnTo>
                <a:lnTo>
                  <a:pt x="588" y="168"/>
                </a:lnTo>
                <a:lnTo>
                  <a:pt x="587" y="167"/>
                </a:lnTo>
                <a:lnTo>
                  <a:pt x="586" y="167"/>
                </a:lnTo>
                <a:lnTo>
                  <a:pt x="586" y="166"/>
                </a:lnTo>
                <a:lnTo>
                  <a:pt x="586" y="165"/>
                </a:lnTo>
                <a:lnTo>
                  <a:pt x="586" y="161"/>
                </a:lnTo>
                <a:lnTo>
                  <a:pt x="587" y="161"/>
                </a:lnTo>
                <a:lnTo>
                  <a:pt x="588" y="161"/>
                </a:lnTo>
                <a:lnTo>
                  <a:pt x="589" y="161"/>
                </a:lnTo>
                <a:lnTo>
                  <a:pt x="590" y="160"/>
                </a:lnTo>
                <a:lnTo>
                  <a:pt x="590" y="159"/>
                </a:lnTo>
                <a:lnTo>
                  <a:pt x="592" y="157"/>
                </a:lnTo>
                <a:lnTo>
                  <a:pt x="594" y="157"/>
                </a:lnTo>
                <a:lnTo>
                  <a:pt x="593" y="156"/>
                </a:lnTo>
                <a:lnTo>
                  <a:pt x="592" y="156"/>
                </a:lnTo>
                <a:lnTo>
                  <a:pt x="592" y="154"/>
                </a:lnTo>
                <a:lnTo>
                  <a:pt x="591" y="150"/>
                </a:lnTo>
                <a:lnTo>
                  <a:pt x="591" y="148"/>
                </a:lnTo>
                <a:lnTo>
                  <a:pt x="590" y="146"/>
                </a:lnTo>
                <a:lnTo>
                  <a:pt x="591" y="144"/>
                </a:lnTo>
                <a:lnTo>
                  <a:pt x="592" y="142"/>
                </a:lnTo>
                <a:lnTo>
                  <a:pt x="593" y="140"/>
                </a:lnTo>
                <a:lnTo>
                  <a:pt x="594" y="139"/>
                </a:lnTo>
                <a:lnTo>
                  <a:pt x="594" y="138"/>
                </a:lnTo>
                <a:lnTo>
                  <a:pt x="596" y="138"/>
                </a:lnTo>
                <a:lnTo>
                  <a:pt x="598" y="136"/>
                </a:lnTo>
                <a:lnTo>
                  <a:pt x="600" y="136"/>
                </a:lnTo>
                <a:lnTo>
                  <a:pt x="601" y="136"/>
                </a:lnTo>
                <a:lnTo>
                  <a:pt x="603" y="136"/>
                </a:lnTo>
                <a:lnTo>
                  <a:pt x="603" y="137"/>
                </a:lnTo>
                <a:lnTo>
                  <a:pt x="605" y="138"/>
                </a:lnTo>
                <a:lnTo>
                  <a:pt x="606" y="140"/>
                </a:lnTo>
                <a:lnTo>
                  <a:pt x="607" y="140"/>
                </a:lnTo>
                <a:lnTo>
                  <a:pt x="608" y="140"/>
                </a:lnTo>
                <a:lnTo>
                  <a:pt x="609" y="141"/>
                </a:lnTo>
                <a:lnTo>
                  <a:pt x="611" y="142"/>
                </a:lnTo>
                <a:lnTo>
                  <a:pt x="612" y="143"/>
                </a:lnTo>
                <a:lnTo>
                  <a:pt x="613" y="143"/>
                </a:lnTo>
                <a:lnTo>
                  <a:pt x="615" y="143"/>
                </a:lnTo>
                <a:lnTo>
                  <a:pt x="617" y="144"/>
                </a:lnTo>
                <a:lnTo>
                  <a:pt x="618" y="145"/>
                </a:lnTo>
                <a:lnTo>
                  <a:pt x="619" y="146"/>
                </a:lnTo>
                <a:lnTo>
                  <a:pt x="619" y="147"/>
                </a:lnTo>
                <a:lnTo>
                  <a:pt x="619" y="148"/>
                </a:lnTo>
                <a:lnTo>
                  <a:pt x="620" y="148"/>
                </a:lnTo>
                <a:lnTo>
                  <a:pt x="621" y="148"/>
                </a:lnTo>
                <a:lnTo>
                  <a:pt x="622" y="148"/>
                </a:lnTo>
                <a:lnTo>
                  <a:pt x="623" y="149"/>
                </a:lnTo>
                <a:lnTo>
                  <a:pt x="624" y="149"/>
                </a:lnTo>
                <a:lnTo>
                  <a:pt x="624" y="148"/>
                </a:lnTo>
                <a:lnTo>
                  <a:pt x="625" y="148"/>
                </a:lnTo>
                <a:lnTo>
                  <a:pt x="625" y="147"/>
                </a:lnTo>
                <a:lnTo>
                  <a:pt x="624" y="146"/>
                </a:lnTo>
                <a:lnTo>
                  <a:pt x="624" y="145"/>
                </a:lnTo>
                <a:lnTo>
                  <a:pt x="623" y="145"/>
                </a:lnTo>
                <a:lnTo>
                  <a:pt x="622" y="146"/>
                </a:lnTo>
                <a:lnTo>
                  <a:pt x="619" y="143"/>
                </a:lnTo>
                <a:lnTo>
                  <a:pt x="618" y="142"/>
                </a:lnTo>
                <a:lnTo>
                  <a:pt x="616" y="141"/>
                </a:lnTo>
                <a:lnTo>
                  <a:pt x="614" y="140"/>
                </a:lnTo>
                <a:lnTo>
                  <a:pt x="612" y="139"/>
                </a:lnTo>
                <a:lnTo>
                  <a:pt x="611" y="139"/>
                </a:lnTo>
                <a:lnTo>
                  <a:pt x="610" y="139"/>
                </a:lnTo>
                <a:lnTo>
                  <a:pt x="609" y="138"/>
                </a:lnTo>
                <a:lnTo>
                  <a:pt x="608" y="137"/>
                </a:lnTo>
                <a:lnTo>
                  <a:pt x="608" y="136"/>
                </a:lnTo>
                <a:lnTo>
                  <a:pt x="607" y="135"/>
                </a:lnTo>
                <a:lnTo>
                  <a:pt x="606" y="135"/>
                </a:lnTo>
                <a:lnTo>
                  <a:pt x="606" y="130"/>
                </a:lnTo>
                <a:lnTo>
                  <a:pt x="607" y="129"/>
                </a:lnTo>
                <a:lnTo>
                  <a:pt x="608" y="129"/>
                </a:lnTo>
                <a:lnTo>
                  <a:pt x="608" y="128"/>
                </a:lnTo>
                <a:lnTo>
                  <a:pt x="609" y="127"/>
                </a:lnTo>
                <a:lnTo>
                  <a:pt x="608" y="126"/>
                </a:lnTo>
                <a:lnTo>
                  <a:pt x="605" y="124"/>
                </a:lnTo>
                <a:lnTo>
                  <a:pt x="602" y="120"/>
                </a:lnTo>
                <a:lnTo>
                  <a:pt x="601" y="119"/>
                </a:lnTo>
                <a:lnTo>
                  <a:pt x="601" y="117"/>
                </a:lnTo>
                <a:lnTo>
                  <a:pt x="600" y="113"/>
                </a:lnTo>
                <a:lnTo>
                  <a:pt x="600" y="112"/>
                </a:lnTo>
                <a:lnTo>
                  <a:pt x="600" y="111"/>
                </a:lnTo>
                <a:lnTo>
                  <a:pt x="599" y="110"/>
                </a:lnTo>
                <a:lnTo>
                  <a:pt x="599" y="109"/>
                </a:lnTo>
                <a:lnTo>
                  <a:pt x="597" y="108"/>
                </a:lnTo>
                <a:lnTo>
                  <a:pt x="594" y="104"/>
                </a:lnTo>
                <a:lnTo>
                  <a:pt x="594" y="103"/>
                </a:lnTo>
                <a:lnTo>
                  <a:pt x="594" y="102"/>
                </a:lnTo>
                <a:lnTo>
                  <a:pt x="594" y="100"/>
                </a:lnTo>
                <a:lnTo>
                  <a:pt x="593" y="100"/>
                </a:lnTo>
                <a:lnTo>
                  <a:pt x="592" y="100"/>
                </a:lnTo>
                <a:lnTo>
                  <a:pt x="592" y="99"/>
                </a:lnTo>
                <a:lnTo>
                  <a:pt x="593" y="99"/>
                </a:lnTo>
                <a:lnTo>
                  <a:pt x="593" y="98"/>
                </a:lnTo>
                <a:lnTo>
                  <a:pt x="592" y="98"/>
                </a:lnTo>
                <a:lnTo>
                  <a:pt x="587" y="90"/>
                </a:lnTo>
                <a:lnTo>
                  <a:pt x="587" y="89"/>
                </a:lnTo>
                <a:lnTo>
                  <a:pt x="587" y="88"/>
                </a:lnTo>
                <a:lnTo>
                  <a:pt x="588" y="87"/>
                </a:lnTo>
                <a:lnTo>
                  <a:pt x="589" y="87"/>
                </a:lnTo>
                <a:lnTo>
                  <a:pt x="591" y="87"/>
                </a:lnTo>
                <a:lnTo>
                  <a:pt x="594" y="88"/>
                </a:lnTo>
                <a:lnTo>
                  <a:pt x="598" y="88"/>
                </a:lnTo>
                <a:lnTo>
                  <a:pt x="600" y="90"/>
                </a:lnTo>
                <a:lnTo>
                  <a:pt x="602" y="90"/>
                </a:lnTo>
                <a:lnTo>
                  <a:pt x="603" y="90"/>
                </a:lnTo>
                <a:lnTo>
                  <a:pt x="604" y="90"/>
                </a:lnTo>
                <a:lnTo>
                  <a:pt x="605" y="90"/>
                </a:lnTo>
                <a:lnTo>
                  <a:pt x="607" y="90"/>
                </a:lnTo>
                <a:lnTo>
                  <a:pt x="608" y="90"/>
                </a:lnTo>
                <a:lnTo>
                  <a:pt x="609" y="90"/>
                </a:lnTo>
                <a:lnTo>
                  <a:pt x="610" y="90"/>
                </a:lnTo>
                <a:lnTo>
                  <a:pt x="611" y="90"/>
                </a:lnTo>
                <a:lnTo>
                  <a:pt x="613" y="90"/>
                </a:lnTo>
                <a:lnTo>
                  <a:pt x="615" y="90"/>
                </a:lnTo>
                <a:lnTo>
                  <a:pt x="616" y="90"/>
                </a:lnTo>
                <a:lnTo>
                  <a:pt x="617" y="90"/>
                </a:lnTo>
                <a:lnTo>
                  <a:pt x="618" y="90"/>
                </a:lnTo>
                <a:lnTo>
                  <a:pt x="619" y="90"/>
                </a:lnTo>
                <a:lnTo>
                  <a:pt x="624" y="91"/>
                </a:lnTo>
                <a:lnTo>
                  <a:pt x="625" y="91"/>
                </a:lnTo>
                <a:lnTo>
                  <a:pt x="626" y="91"/>
                </a:lnTo>
                <a:lnTo>
                  <a:pt x="627" y="92"/>
                </a:lnTo>
                <a:lnTo>
                  <a:pt x="628" y="93"/>
                </a:lnTo>
                <a:lnTo>
                  <a:pt x="629" y="94"/>
                </a:lnTo>
                <a:lnTo>
                  <a:pt x="629" y="95"/>
                </a:lnTo>
                <a:lnTo>
                  <a:pt x="629" y="96"/>
                </a:lnTo>
                <a:lnTo>
                  <a:pt x="629" y="97"/>
                </a:lnTo>
                <a:lnTo>
                  <a:pt x="629" y="99"/>
                </a:lnTo>
                <a:lnTo>
                  <a:pt x="630" y="100"/>
                </a:lnTo>
                <a:lnTo>
                  <a:pt x="632" y="104"/>
                </a:lnTo>
                <a:lnTo>
                  <a:pt x="633" y="106"/>
                </a:lnTo>
                <a:lnTo>
                  <a:pt x="633" y="109"/>
                </a:lnTo>
                <a:lnTo>
                  <a:pt x="632" y="111"/>
                </a:lnTo>
                <a:lnTo>
                  <a:pt x="632" y="112"/>
                </a:lnTo>
                <a:lnTo>
                  <a:pt x="632" y="113"/>
                </a:lnTo>
                <a:lnTo>
                  <a:pt x="632" y="116"/>
                </a:lnTo>
                <a:lnTo>
                  <a:pt x="633" y="118"/>
                </a:lnTo>
                <a:lnTo>
                  <a:pt x="634" y="121"/>
                </a:lnTo>
                <a:lnTo>
                  <a:pt x="636" y="121"/>
                </a:lnTo>
                <a:lnTo>
                  <a:pt x="636" y="120"/>
                </a:lnTo>
                <a:lnTo>
                  <a:pt x="636" y="117"/>
                </a:lnTo>
                <a:lnTo>
                  <a:pt x="635" y="115"/>
                </a:lnTo>
                <a:lnTo>
                  <a:pt x="635" y="113"/>
                </a:lnTo>
                <a:lnTo>
                  <a:pt x="634" y="112"/>
                </a:lnTo>
                <a:lnTo>
                  <a:pt x="634" y="111"/>
                </a:lnTo>
                <a:lnTo>
                  <a:pt x="635" y="107"/>
                </a:lnTo>
                <a:lnTo>
                  <a:pt x="635" y="105"/>
                </a:lnTo>
                <a:lnTo>
                  <a:pt x="635" y="104"/>
                </a:lnTo>
                <a:lnTo>
                  <a:pt x="634" y="103"/>
                </a:lnTo>
                <a:lnTo>
                  <a:pt x="633" y="102"/>
                </a:lnTo>
                <a:lnTo>
                  <a:pt x="633" y="100"/>
                </a:lnTo>
                <a:lnTo>
                  <a:pt x="632" y="99"/>
                </a:lnTo>
                <a:lnTo>
                  <a:pt x="632" y="97"/>
                </a:lnTo>
                <a:lnTo>
                  <a:pt x="632" y="96"/>
                </a:lnTo>
                <a:lnTo>
                  <a:pt x="632" y="95"/>
                </a:lnTo>
                <a:lnTo>
                  <a:pt x="633" y="95"/>
                </a:lnTo>
                <a:lnTo>
                  <a:pt x="634" y="94"/>
                </a:lnTo>
                <a:lnTo>
                  <a:pt x="636" y="95"/>
                </a:lnTo>
                <a:lnTo>
                  <a:pt x="637" y="96"/>
                </a:lnTo>
                <a:lnTo>
                  <a:pt x="639" y="98"/>
                </a:lnTo>
                <a:lnTo>
                  <a:pt x="641" y="100"/>
                </a:lnTo>
                <a:lnTo>
                  <a:pt x="642" y="104"/>
                </a:lnTo>
                <a:lnTo>
                  <a:pt x="645" y="106"/>
                </a:lnTo>
                <a:lnTo>
                  <a:pt x="646" y="109"/>
                </a:lnTo>
                <a:lnTo>
                  <a:pt x="648" y="112"/>
                </a:lnTo>
                <a:lnTo>
                  <a:pt x="649" y="112"/>
                </a:lnTo>
                <a:lnTo>
                  <a:pt x="650" y="112"/>
                </a:lnTo>
                <a:lnTo>
                  <a:pt x="651" y="112"/>
                </a:lnTo>
                <a:lnTo>
                  <a:pt x="652" y="113"/>
                </a:lnTo>
                <a:lnTo>
                  <a:pt x="653" y="113"/>
                </a:lnTo>
                <a:lnTo>
                  <a:pt x="652" y="114"/>
                </a:lnTo>
                <a:lnTo>
                  <a:pt x="653" y="115"/>
                </a:lnTo>
                <a:lnTo>
                  <a:pt x="655" y="120"/>
                </a:lnTo>
                <a:lnTo>
                  <a:pt x="655" y="124"/>
                </a:lnTo>
                <a:lnTo>
                  <a:pt x="655" y="126"/>
                </a:lnTo>
                <a:lnTo>
                  <a:pt x="655" y="127"/>
                </a:lnTo>
                <a:lnTo>
                  <a:pt x="655" y="128"/>
                </a:lnTo>
                <a:lnTo>
                  <a:pt x="656" y="129"/>
                </a:lnTo>
                <a:lnTo>
                  <a:pt x="657" y="130"/>
                </a:lnTo>
                <a:lnTo>
                  <a:pt x="657" y="131"/>
                </a:lnTo>
                <a:lnTo>
                  <a:pt x="657" y="134"/>
                </a:lnTo>
                <a:lnTo>
                  <a:pt x="659" y="133"/>
                </a:lnTo>
                <a:lnTo>
                  <a:pt x="661" y="134"/>
                </a:lnTo>
                <a:lnTo>
                  <a:pt x="660" y="131"/>
                </a:lnTo>
                <a:lnTo>
                  <a:pt x="659" y="131"/>
                </a:lnTo>
                <a:lnTo>
                  <a:pt x="659" y="128"/>
                </a:lnTo>
                <a:lnTo>
                  <a:pt x="658" y="125"/>
                </a:lnTo>
                <a:lnTo>
                  <a:pt x="657" y="123"/>
                </a:lnTo>
                <a:lnTo>
                  <a:pt x="657" y="121"/>
                </a:lnTo>
                <a:lnTo>
                  <a:pt x="657" y="117"/>
                </a:lnTo>
                <a:lnTo>
                  <a:pt x="656" y="115"/>
                </a:lnTo>
                <a:lnTo>
                  <a:pt x="655" y="113"/>
                </a:lnTo>
                <a:lnTo>
                  <a:pt x="655" y="112"/>
                </a:lnTo>
                <a:lnTo>
                  <a:pt x="655" y="110"/>
                </a:lnTo>
                <a:lnTo>
                  <a:pt x="656" y="107"/>
                </a:lnTo>
                <a:lnTo>
                  <a:pt x="657" y="105"/>
                </a:lnTo>
                <a:lnTo>
                  <a:pt x="656" y="105"/>
                </a:lnTo>
                <a:lnTo>
                  <a:pt x="656" y="104"/>
                </a:lnTo>
                <a:lnTo>
                  <a:pt x="656" y="103"/>
                </a:lnTo>
                <a:lnTo>
                  <a:pt x="655" y="100"/>
                </a:lnTo>
                <a:lnTo>
                  <a:pt x="655" y="99"/>
                </a:lnTo>
                <a:lnTo>
                  <a:pt x="654" y="98"/>
                </a:lnTo>
                <a:lnTo>
                  <a:pt x="653" y="97"/>
                </a:lnTo>
                <a:lnTo>
                  <a:pt x="651" y="96"/>
                </a:lnTo>
                <a:lnTo>
                  <a:pt x="650" y="96"/>
                </a:lnTo>
                <a:lnTo>
                  <a:pt x="648" y="97"/>
                </a:lnTo>
                <a:lnTo>
                  <a:pt x="647" y="97"/>
                </a:lnTo>
                <a:lnTo>
                  <a:pt x="646" y="96"/>
                </a:lnTo>
                <a:lnTo>
                  <a:pt x="645" y="93"/>
                </a:lnTo>
                <a:lnTo>
                  <a:pt x="644" y="93"/>
                </a:lnTo>
                <a:lnTo>
                  <a:pt x="643" y="93"/>
                </a:lnTo>
                <a:lnTo>
                  <a:pt x="642" y="93"/>
                </a:lnTo>
                <a:lnTo>
                  <a:pt x="641" y="92"/>
                </a:lnTo>
                <a:lnTo>
                  <a:pt x="641" y="91"/>
                </a:lnTo>
                <a:lnTo>
                  <a:pt x="639" y="89"/>
                </a:lnTo>
                <a:lnTo>
                  <a:pt x="637" y="88"/>
                </a:lnTo>
                <a:lnTo>
                  <a:pt x="634" y="85"/>
                </a:lnTo>
                <a:lnTo>
                  <a:pt x="633" y="85"/>
                </a:lnTo>
                <a:lnTo>
                  <a:pt x="632" y="85"/>
                </a:lnTo>
                <a:lnTo>
                  <a:pt x="627" y="84"/>
                </a:lnTo>
                <a:lnTo>
                  <a:pt x="625" y="83"/>
                </a:lnTo>
                <a:lnTo>
                  <a:pt x="624" y="83"/>
                </a:lnTo>
                <a:lnTo>
                  <a:pt x="623" y="83"/>
                </a:lnTo>
                <a:lnTo>
                  <a:pt x="622" y="83"/>
                </a:lnTo>
                <a:lnTo>
                  <a:pt x="621" y="84"/>
                </a:lnTo>
                <a:lnTo>
                  <a:pt x="618" y="84"/>
                </a:lnTo>
                <a:lnTo>
                  <a:pt x="616" y="84"/>
                </a:lnTo>
                <a:lnTo>
                  <a:pt x="615" y="84"/>
                </a:lnTo>
                <a:lnTo>
                  <a:pt x="614" y="84"/>
                </a:lnTo>
                <a:lnTo>
                  <a:pt x="613" y="84"/>
                </a:lnTo>
                <a:lnTo>
                  <a:pt x="607" y="83"/>
                </a:lnTo>
                <a:lnTo>
                  <a:pt x="605" y="83"/>
                </a:lnTo>
                <a:lnTo>
                  <a:pt x="602" y="83"/>
                </a:lnTo>
                <a:lnTo>
                  <a:pt x="601" y="82"/>
                </a:lnTo>
                <a:lnTo>
                  <a:pt x="600" y="80"/>
                </a:lnTo>
                <a:lnTo>
                  <a:pt x="599" y="78"/>
                </a:lnTo>
                <a:lnTo>
                  <a:pt x="599" y="77"/>
                </a:lnTo>
                <a:lnTo>
                  <a:pt x="598" y="74"/>
                </a:lnTo>
                <a:lnTo>
                  <a:pt x="599" y="72"/>
                </a:lnTo>
                <a:lnTo>
                  <a:pt x="600" y="72"/>
                </a:lnTo>
                <a:lnTo>
                  <a:pt x="601" y="72"/>
                </a:lnTo>
                <a:lnTo>
                  <a:pt x="602" y="72"/>
                </a:lnTo>
                <a:lnTo>
                  <a:pt x="603" y="73"/>
                </a:lnTo>
                <a:lnTo>
                  <a:pt x="604" y="74"/>
                </a:lnTo>
                <a:lnTo>
                  <a:pt x="606" y="75"/>
                </a:lnTo>
                <a:lnTo>
                  <a:pt x="607" y="76"/>
                </a:lnTo>
                <a:lnTo>
                  <a:pt x="608" y="76"/>
                </a:lnTo>
                <a:lnTo>
                  <a:pt x="608" y="77"/>
                </a:lnTo>
                <a:lnTo>
                  <a:pt x="609" y="77"/>
                </a:lnTo>
                <a:lnTo>
                  <a:pt x="609" y="76"/>
                </a:lnTo>
                <a:lnTo>
                  <a:pt x="608" y="75"/>
                </a:lnTo>
                <a:lnTo>
                  <a:pt x="605" y="72"/>
                </a:lnTo>
                <a:lnTo>
                  <a:pt x="604" y="71"/>
                </a:lnTo>
                <a:lnTo>
                  <a:pt x="603" y="69"/>
                </a:lnTo>
                <a:lnTo>
                  <a:pt x="602" y="69"/>
                </a:lnTo>
                <a:lnTo>
                  <a:pt x="601" y="68"/>
                </a:lnTo>
                <a:lnTo>
                  <a:pt x="601" y="67"/>
                </a:lnTo>
                <a:lnTo>
                  <a:pt x="600" y="67"/>
                </a:lnTo>
                <a:lnTo>
                  <a:pt x="597" y="64"/>
                </a:lnTo>
                <a:lnTo>
                  <a:pt x="597" y="63"/>
                </a:lnTo>
                <a:lnTo>
                  <a:pt x="597" y="62"/>
                </a:lnTo>
                <a:lnTo>
                  <a:pt x="596" y="61"/>
                </a:lnTo>
                <a:lnTo>
                  <a:pt x="596" y="60"/>
                </a:lnTo>
                <a:lnTo>
                  <a:pt x="594" y="58"/>
                </a:lnTo>
                <a:lnTo>
                  <a:pt x="593" y="56"/>
                </a:lnTo>
                <a:lnTo>
                  <a:pt x="593" y="55"/>
                </a:lnTo>
                <a:lnTo>
                  <a:pt x="594" y="54"/>
                </a:lnTo>
                <a:lnTo>
                  <a:pt x="594" y="53"/>
                </a:lnTo>
                <a:lnTo>
                  <a:pt x="596" y="53"/>
                </a:lnTo>
                <a:lnTo>
                  <a:pt x="596" y="54"/>
                </a:lnTo>
                <a:lnTo>
                  <a:pt x="596" y="55"/>
                </a:lnTo>
                <a:lnTo>
                  <a:pt x="597" y="56"/>
                </a:lnTo>
                <a:lnTo>
                  <a:pt x="597" y="55"/>
                </a:lnTo>
                <a:lnTo>
                  <a:pt x="598" y="55"/>
                </a:lnTo>
                <a:lnTo>
                  <a:pt x="598" y="54"/>
                </a:lnTo>
                <a:lnTo>
                  <a:pt x="598" y="53"/>
                </a:lnTo>
                <a:lnTo>
                  <a:pt x="599" y="53"/>
                </a:lnTo>
                <a:lnTo>
                  <a:pt x="599" y="54"/>
                </a:lnTo>
                <a:lnTo>
                  <a:pt x="600" y="55"/>
                </a:lnTo>
                <a:lnTo>
                  <a:pt x="600" y="56"/>
                </a:lnTo>
                <a:lnTo>
                  <a:pt x="602" y="59"/>
                </a:lnTo>
                <a:lnTo>
                  <a:pt x="603" y="59"/>
                </a:lnTo>
                <a:lnTo>
                  <a:pt x="603" y="56"/>
                </a:lnTo>
                <a:lnTo>
                  <a:pt x="603" y="53"/>
                </a:lnTo>
                <a:lnTo>
                  <a:pt x="604" y="53"/>
                </a:lnTo>
                <a:lnTo>
                  <a:pt x="606" y="53"/>
                </a:lnTo>
                <a:lnTo>
                  <a:pt x="608" y="54"/>
                </a:lnTo>
                <a:lnTo>
                  <a:pt x="611" y="56"/>
                </a:lnTo>
                <a:lnTo>
                  <a:pt x="613" y="58"/>
                </a:lnTo>
                <a:lnTo>
                  <a:pt x="614" y="58"/>
                </a:lnTo>
                <a:lnTo>
                  <a:pt x="614" y="56"/>
                </a:lnTo>
                <a:lnTo>
                  <a:pt x="615" y="57"/>
                </a:lnTo>
                <a:lnTo>
                  <a:pt x="618" y="58"/>
                </a:lnTo>
                <a:lnTo>
                  <a:pt x="620" y="59"/>
                </a:lnTo>
                <a:lnTo>
                  <a:pt x="621" y="61"/>
                </a:lnTo>
                <a:lnTo>
                  <a:pt x="622" y="61"/>
                </a:lnTo>
                <a:lnTo>
                  <a:pt x="622" y="60"/>
                </a:lnTo>
                <a:lnTo>
                  <a:pt x="622" y="59"/>
                </a:lnTo>
                <a:lnTo>
                  <a:pt x="621" y="58"/>
                </a:lnTo>
                <a:lnTo>
                  <a:pt x="620" y="57"/>
                </a:lnTo>
                <a:lnTo>
                  <a:pt x="618" y="54"/>
                </a:lnTo>
                <a:lnTo>
                  <a:pt x="617" y="53"/>
                </a:lnTo>
                <a:lnTo>
                  <a:pt x="615" y="53"/>
                </a:lnTo>
                <a:lnTo>
                  <a:pt x="614" y="53"/>
                </a:lnTo>
                <a:lnTo>
                  <a:pt x="612" y="51"/>
                </a:lnTo>
                <a:lnTo>
                  <a:pt x="611" y="51"/>
                </a:lnTo>
                <a:lnTo>
                  <a:pt x="611" y="50"/>
                </a:lnTo>
                <a:lnTo>
                  <a:pt x="612" y="50"/>
                </a:lnTo>
                <a:lnTo>
                  <a:pt x="613" y="49"/>
                </a:lnTo>
                <a:lnTo>
                  <a:pt x="614" y="49"/>
                </a:lnTo>
                <a:lnTo>
                  <a:pt x="615" y="50"/>
                </a:lnTo>
                <a:lnTo>
                  <a:pt x="617" y="50"/>
                </a:lnTo>
                <a:lnTo>
                  <a:pt x="621" y="50"/>
                </a:lnTo>
                <a:lnTo>
                  <a:pt x="620" y="49"/>
                </a:lnTo>
                <a:lnTo>
                  <a:pt x="620" y="48"/>
                </a:lnTo>
                <a:lnTo>
                  <a:pt x="621" y="48"/>
                </a:lnTo>
                <a:lnTo>
                  <a:pt x="619" y="48"/>
                </a:lnTo>
                <a:lnTo>
                  <a:pt x="618" y="47"/>
                </a:lnTo>
                <a:lnTo>
                  <a:pt x="619" y="46"/>
                </a:lnTo>
                <a:lnTo>
                  <a:pt x="618" y="45"/>
                </a:lnTo>
                <a:lnTo>
                  <a:pt x="622" y="44"/>
                </a:lnTo>
                <a:lnTo>
                  <a:pt x="624" y="44"/>
                </a:lnTo>
                <a:lnTo>
                  <a:pt x="625" y="45"/>
                </a:lnTo>
                <a:lnTo>
                  <a:pt x="626" y="46"/>
                </a:lnTo>
                <a:lnTo>
                  <a:pt x="626" y="48"/>
                </a:lnTo>
                <a:lnTo>
                  <a:pt x="627" y="48"/>
                </a:lnTo>
                <a:lnTo>
                  <a:pt x="628" y="48"/>
                </a:lnTo>
                <a:lnTo>
                  <a:pt x="630" y="48"/>
                </a:lnTo>
                <a:lnTo>
                  <a:pt x="632" y="48"/>
                </a:lnTo>
                <a:lnTo>
                  <a:pt x="632" y="49"/>
                </a:lnTo>
                <a:lnTo>
                  <a:pt x="635" y="53"/>
                </a:lnTo>
                <a:lnTo>
                  <a:pt x="634" y="55"/>
                </a:lnTo>
                <a:lnTo>
                  <a:pt x="633" y="58"/>
                </a:lnTo>
                <a:lnTo>
                  <a:pt x="634" y="58"/>
                </a:lnTo>
                <a:lnTo>
                  <a:pt x="635" y="57"/>
                </a:lnTo>
                <a:lnTo>
                  <a:pt x="636" y="57"/>
                </a:lnTo>
                <a:lnTo>
                  <a:pt x="637" y="57"/>
                </a:lnTo>
                <a:lnTo>
                  <a:pt x="638" y="58"/>
                </a:lnTo>
                <a:lnTo>
                  <a:pt x="641" y="62"/>
                </a:lnTo>
                <a:lnTo>
                  <a:pt x="642" y="64"/>
                </a:lnTo>
                <a:lnTo>
                  <a:pt x="644" y="67"/>
                </a:lnTo>
                <a:lnTo>
                  <a:pt x="647" y="73"/>
                </a:lnTo>
                <a:lnTo>
                  <a:pt x="648" y="73"/>
                </a:lnTo>
                <a:lnTo>
                  <a:pt x="651" y="73"/>
                </a:lnTo>
                <a:lnTo>
                  <a:pt x="652" y="74"/>
                </a:lnTo>
                <a:lnTo>
                  <a:pt x="654" y="74"/>
                </a:lnTo>
                <a:lnTo>
                  <a:pt x="655" y="74"/>
                </a:lnTo>
                <a:lnTo>
                  <a:pt x="657" y="74"/>
                </a:lnTo>
                <a:lnTo>
                  <a:pt x="658" y="73"/>
                </a:lnTo>
                <a:lnTo>
                  <a:pt x="659" y="74"/>
                </a:lnTo>
                <a:lnTo>
                  <a:pt x="662" y="77"/>
                </a:lnTo>
                <a:lnTo>
                  <a:pt x="663" y="78"/>
                </a:lnTo>
                <a:lnTo>
                  <a:pt x="664" y="78"/>
                </a:lnTo>
                <a:lnTo>
                  <a:pt x="664" y="79"/>
                </a:lnTo>
                <a:lnTo>
                  <a:pt x="665" y="80"/>
                </a:lnTo>
                <a:lnTo>
                  <a:pt x="665" y="81"/>
                </a:lnTo>
                <a:lnTo>
                  <a:pt x="665" y="82"/>
                </a:lnTo>
                <a:lnTo>
                  <a:pt x="665" y="83"/>
                </a:lnTo>
                <a:lnTo>
                  <a:pt x="666" y="84"/>
                </a:lnTo>
                <a:lnTo>
                  <a:pt x="666" y="85"/>
                </a:lnTo>
                <a:lnTo>
                  <a:pt x="668" y="85"/>
                </a:lnTo>
                <a:lnTo>
                  <a:pt x="668" y="86"/>
                </a:lnTo>
                <a:lnTo>
                  <a:pt x="669" y="87"/>
                </a:lnTo>
                <a:lnTo>
                  <a:pt x="671" y="87"/>
                </a:lnTo>
                <a:lnTo>
                  <a:pt x="671" y="88"/>
                </a:lnTo>
                <a:lnTo>
                  <a:pt x="671" y="89"/>
                </a:lnTo>
                <a:lnTo>
                  <a:pt x="671" y="91"/>
                </a:lnTo>
                <a:lnTo>
                  <a:pt x="672" y="92"/>
                </a:lnTo>
                <a:lnTo>
                  <a:pt x="673" y="91"/>
                </a:lnTo>
                <a:lnTo>
                  <a:pt x="673" y="87"/>
                </a:lnTo>
                <a:lnTo>
                  <a:pt x="675" y="87"/>
                </a:lnTo>
                <a:lnTo>
                  <a:pt x="674" y="86"/>
                </a:lnTo>
                <a:lnTo>
                  <a:pt x="674" y="85"/>
                </a:lnTo>
                <a:lnTo>
                  <a:pt x="673" y="85"/>
                </a:lnTo>
                <a:lnTo>
                  <a:pt x="670" y="85"/>
                </a:lnTo>
                <a:lnTo>
                  <a:pt x="668" y="83"/>
                </a:lnTo>
                <a:lnTo>
                  <a:pt x="668" y="82"/>
                </a:lnTo>
                <a:lnTo>
                  <a:pt x="668" y="80"/>
                </a:lnTo>
                <a:lnTo>
                  <a:pt x="668" y="78"/>
                </a:lnTo>
                <a:lnTo>
                  <a:pt x="666" y="77"/>
                </a:lnTo>
                <a:lnTo>
                  <a:pt x="663" y="72"/>
                </a:lnTo>
                <a:lnTo>
                  <a:pt x="663" y="71"/>
                </a:lnTo>
                <a:lnTo>
                  <a:pt x="664" y="71"/>
                </a:lnTo>
                <a:lnTo>
                  <a:pt x="665" y="68"/>
                </a:lnTo>
                <a:lnTo>
                  <a:pt x="665" y="67"/>
                </a:lnTo>
                <a:lnTo>
                  <a:pt x="670" y="68"/>
                </a:lnTo>
                <a:lnTo>
                  <a:pt x="673" y="67"/>
                </a:lnTo>
                <a:lnTo>
                  <a:pt x="675" y="67"/>
                </a:lnTo>
                <a:lnTo>
                  <a:pt x="676" y="66"/>
                </a:lnTo>
                <a:lnTo>
                  <a:pt x="679" y="65"/>
                </a:lnTo>
                <a:lnTo>
                  <a:pt x="679" y="66"/>
                </a:lnTo>
                <a:lnTo>
                  <a:pt x="680" y="66"/>
                </a:lnTo>
                <a:lnTo>
                  <a:pt x="682" y="66"/>
                </a:lnTo>
                <a:lnTo>
                  <a:pt x="683" y="67"/>
                </a:lnTo>
                <a:lnTo>
                  <a:pt x="685" y="68"/>
                </a:lnTo>
                <a:lnTo>
                  <a:pt x="686" y="68"/>
                </a:lnTo>
                <a:lnTo>
                  <a:pt x="686" y="67"/>
                </a:lnTo>
                <a:lnTo>
                  <a:pt x="685" y="67"/>
                </a:lnTo>
                <a:lnTo>
                  <a:pt x="683" y="65"/>
                </a:lnTo>
                <a:lnTo>
                  <a:pt x="680" y="64"/>
                </a:lnTo>
                <a:lnTo>
                  <a:pt x="679" y="64"/>
                </a:lnTo>
                <a:lnTo>
                  <a:pt x="676" y="65"/>
                </a:lnTo>
                <a:lnTo>
                  <a:pt x="674" y="65"/>
                </a:lnTo>
                <a:lnTo>
                  <a:pt x="673" y="65"/>
                </a:lnTo>
                <a:lnTo>
                  <a:pt x="668" y="64"/>
                </a:lnTo>
                <a:lnTo>
                  <a:pt x="668" y="63"/>
                </a:lnTo>
                <a:lnTo>
                  <a:pt x="668" y="62"/>
                </a:lnTo>
                <a:lnTo>
                  <a:pt x="672" y="59"/>
                </a:lnTo>
                <a:lnTo>
                  <a:pt x="675" y="58"/>
                </a:lnTo>
                <a:lnTo>
                  <a:pt x="676" y="57"/>
                </a:lnTo>
                <a:lnTo>
                  <a:pt x="677" y="57"/>
                </a:lnTo>
                <a:lnTo>
                  <a:pt x="678" y="56"/>
                </a:lnTo>
                <a:lnTo>
                  <a:pt x="679" y="56"/>
                </a:lnTo>
                <a:lnTo>
                  <a:pt x="680" y="56"/>
                </a:lnTo>
                <a:lnTo>
                  <a:pt x="681" y="56"/>
                </a:lnTo>
                <a:lnTo>
                  <a:pt x="682" y="56"/>
                </a:lnTo>
                <a:lnTo>
                  <a:pt x="684" y="56"/>
                </a:lnTo>
                <a:lnTo>
                  <a:pt x="686" y="56"/>
                </a:lnTo>
                <a:lnTo>
                  <a:pt x="687" y="55"/>
                </a:lnTo>
                <a:lnTo>
                  <a:pt x="688" y="54"/>
                </a:lnTo>
                <a:lnTo>
                  <a:pt x="687" y="54"/>
                </a:lnTo>
                <a:lnTo>
                  <a:pt x="686" y="53"/>
                </a:lnTo>
                <a:lnTo>
                  <a:pt x="683" y="54"/>
                </a:lnTo>
                <a:lnTo>
                  <a:pt x="682" y="54"/>
                </a:lnTo>
                <a:lnTo>
                  <a:pt x="681" y="54"/>
                </a:lnTo>
                <a:lnTo>
                  <a:pt x="680" y="54"/>
                </a:lnTo>
                <a:lnTo>
                  <a:pt x="680" y="53"/>
                </a:lnTo>
                <a:lnTo>
                  <a:pt x="680" y="52"/>
                </a:lnTo>
                <a:lnTo>
                  <a:pt x="678" y="53"/>
                </a:lnTo>
                <a:lnTo>
                  <a:pt x="677" y="52"/>
                </a:lnTo>
                <a:lnTo>
                  <a:pt x="677" y="51"/>
                </a:lnTo>
                <a:lnTo>
                  <a:pt x="676" y="51"/>
                </a:lnTo>
                <a:lnTo>
                  <a:pt x="676" y="50"/>
                </a:lnTo>
                <a:lnTo>
                  <a:pt x="676" y="49"/>
                </a:lnTo>
                <a:lnTo>
                  <a:pt x="675" y="50"/>
                </a:lnTo>
                <a:lnTo>
                  <a:pt x="672" y="49"/>
                </a:lnTo>
                <a:lnTo>
                  <a:pt x="670" y="50"/>
                </a:lnTo>
                <a:lnTo>
                  <a:pt x="669" y="49"/>
                </a:lnTo>
                <a:lnTo>
                  <a:pt x="668" y="49"/>
                </a:lnTo>
                <a:lnTo>
                  <a:pt x="666" y="47"/>
                </a:lnTo>
                <a:lnTo>
                  <a:pt x="666" y="46"/>
                </a:lnTo>
                <a:lnTo>
                  <a:pt x="665" y="46"/>
                </a:lnTo>
                <a:lnTo>
                  <a:pt x="665" y="45"/>
                </a:lnTo>
                <a:lnTo>
                  <a:pt x="666" y="43"/>
                </a:lnTo>
                <a:lnTo>
                  <a:pt x="668" y="42"/>
                </a:lnTo>
                <a:lnTo>
                  <a:pt x="666" y="41"/>
                </a:lnTo>
                <a:lnTo>
                  <a:pt x="668" y="40"/>
                </a:lnTo>
                <a:lnTo>
                  <a:pt x="665" y="35"/>
                </a:lnTo>
                <a:lnTo>
                  <a:pt x="665" y="34"/>
                </a:lnTo>
                <a:lnTo>
                  <a:pt x="665" y="31"/>
                </a:lnTo>
                <a:lnTo>
                  <a:pt x="664" y="29"/>
                </a:lnTo>
                <a:lnTo>
                  <a:pt x="664" y="27"/>
                </a:lnTo>
                <a:lnTo>
                  <a:pt x="664" y="26"/>
                </a:lnTo>
                <a:lnTo>
                  <a:pt x="665" y="26"/>
                </a:lnTo>
                <a:lnTo>
                  <a:pt x="668" y="28"/>
                </a:lnTo>
                <a:lnTo>
                  <a:pt x="670" y="28"/>
                </a:lnTo>
                <a:lnTo>
                  <a:pt x="672" y="29"/>
                </a:lnTo>
                <a:lnTo>
                  <a:pt x="674" y="30"/>
                </a:lnTo>
                <a:lnTo>
                  <a:pt x="674" y="31"/>
                </a:lnTo>
                <a:lnTo>
                  <a:pt x="675" y="31"/>
                </a:lnTo>
                <a:lnTo>
                  <a:pt x="676" y="32"/>
                </a:lnTo>
                <a:lnTo>
                  <a:pt x="676" y="33"/>
                </a:lnTo>
                <a:lnTo>
                  <a:pt x="676" y="37"/>
                </a:lnTo>
                <a:lnTo>
                  <a:pt x="676" y="39"/>
                </a:lnTo>
                <a:lnTo>
                  <a:pt x="677" y="39"/>
                </a:lnTo>
                <a:lnTo>
                  <a:pt x="677" y="36"/>
                </a:lnTo>
                <a:lnTo>
                  <a:pt x="677" y="35"/>
                </a:lnTo>
                <a:lnTo>
                  <a:pt x="678" y="34"/>
                </a:lnTo>
                <a:lnTo>
                  <a:pt x="678" y="32"/>
                </a:lnTo>
                <a:lnTo>
                  <a:pt x="677" y="30"/>
                </a:lnTo>
                <a:lnTo>
                  <a:pt x="676" y="28"/>
                </a:lnTo>
                <a:lnTo>
                  <a:pt x="673" y="25"/>
                </a:lnTo>
                <a:lnTo>
                  <a:pt x="673" y="24"/>
                </a:lnTo>
                <a:lnTo>
                  <a:pt x="675" y="24"/>
                </a:lnTo>
                <a:lnTo>
                  <a:pt x="675" y="23"/>
                </a:lnTo>
                <a:lnTo>
                  <a:pt x="675" y="22"/>
                </a:lnTo>
                <a:lnTo>
                  <a:pt x="673" y="22"/>
                </a:lnTo>
                <a:lnTo>
                  <a:pt x="673" y="21"/>
                </a:lnTo>
                <a:lnTo>
                  <a:pt x="675" y="20"/>
                </a:lnTo>
                <a:lnTo>
                  <a:pt x="675" y="18"/>
                </a:lnTo>
                <a:lnTo>
                  <a:pt x="676" y="18"/>
                </a:lnTo>
                <a:lnTo>
                  <a:pt x="677" y="18"/>
                </a:lnTo>
                <a:lnTo>
                  <a:pt x="678" y="19"/>
                </a:lnTo>
                <a:lnTo>
                  <a:pt x="679" y="20"/>
                </a:lnTo>
                <a:lnTo>
                  <a:pt x="680" y="21"/>
                </a:lnTo>
                <a:lnTo>
                  <a:pt x="682" y="23"/>
                </a:lnTo>
                <a:lnTo>
                  <a:pt x="683" y="23"/>
                </a:lnTo>
                <a:lnTo>
                  <a:pt x="686" y="25"/>
                </a:lnTo>
                <a:lnTo>
                  <a:pt x="686" y="26"/>
                </a:lnTo>
                <a:lnTo>
                  <a:pt x="687" y="28"/>
                </a:lnTo>
                <a:lnTo>
                  <a:pt x="688" y="30"/>
                </a:lnTo>
                <a:lnTo>
                  <a:pt x="691" y="32"/>
                </a:lnTo>
                <a:lnTo>
                  <a:pt x="692" y="33"/>
                </a:lnTo>
                <a:lnTo>
                  <a:pt x="693" y="33"/>
                </a:lnTo>
                <a:lnTo>
                  <a:pt x="693" y="32"/>
                </a:lnTo>
                <a:lnTo>
                  <a:pt x="693" y="31"/>
                </a:lnTo>
                <a:lnTo>
                  <a:pt x="692" y="31"/>
                </a:lnTo>
                <a:lnTo>
                  <a:pt x="691" y="30"/>
                </a:lnTo>
                <a:lnTo>
                  <a:pt x="690" y="29"/>
                </a:lnTo>
                <a:lnTo>
                  <a:pt x="689" y="28"/>
                </a:lnTo>
                <a:lnTo>
                  <a:pt x="689" y="27"/>
                </a:lnTo>
                <a:lnTo>
                  <a:pt x="690" y="27"/>
                </a:lnTo>
                <a:lnTo>
                  <a:pt x="691" y="28"/>
                </a:lnTo>
                <a:lnTo>
                  <a:pt x="691" y="27"/>
                </a:lnTo>
                <a:lnTo>
                  <a:pt x="691" y="26"/>
                </a:lnTo>
                <a:lnTo>
                  <a:pt x="691" y="25"/>
                </a:lnTo>
                <a:lnTo>
                  <a:pt x="690" y="24"/>
                </a:lnTo>
                <a:lnTo>
                  <a:pt x="685" y="20"/>
                </a:lnTo>
                <a:lnTo>
                  <a:pt x="685" y="19"/>
                </a:lnTo>
                <a:lnTo>
                  <a:pt x="685" y="18"/>
                </a:lnTo>
                <a:lnTo>
                  <a:pt x="686" y="18"/>
                </a:lnTo>
                <a:lnTo>
                  <a:pt x="685" y="18"/>
                </a:lnTo>
                <a:lnTo>
                  <a:pt x="686" y="17"/>
                </a:lnTo>
                <a:lnTo>
                  <a:pt x="686" y="16"/>
                </a:lnTo>
                <a:lnTo>
                  <a:pt x="689" y="15"/>
                </a:lnTo>
                <a:lnTo>
                  <a:pt x="690" y="14"/>
                </a:lnTo>
                <a:lnTo>
                  <a:pt x="692" y="14"/>
                </a:lnTo>
                <a:lnTo>
                  <a:pt x="694" y="13"/>
                </a:lnTo>
                <a:lnTo>
                  <a:pt x="695" y="12"/>
                </a:lnTo>
                <a:lnTo>
                  <a:pt x="696" y="12"/>
                </a:lnTo>
                <a:lnTo>
                  <a:pt x="698" y="11"/>
                </a:lnTo>
                <a:lnTo>
                  <a:pt x="700" y="12"/>
                </a:lnTo>
                <a:lnTo>
                  <a:pt x="701" y="13"/>
                </a:lnTo>
                <a:lnTo>
                  <a:pt x="701" y="14"/>
                </a:lnTo>
                <a:lnTo>
                  <a:pt x="702" y="13"/>
                </a:lnTo>
                <a:lnTo>
                  <a:pt x="704" y="13"/>
                </a:lnTo>
                <a:lnTo>
                  <a:pt x="705" y="13"/>
                </a:lnTo>
                <a:lnTo>
                  <a:pt x="706" y="11"/>
                </a:lnTo>
                <a:lnTo>
                  <a:pt x="706" y="10"/>
                </a:lnTo>
                <a:lnTo>
                  <a:pt x="709" y="10"/>
                </a:lnTo>
                <a:lnTo>
                  <a:pt x="710" y="11"/>
                </a:lnTo>
                <a:lnTo>
                  <a:pt x="711" y="11"/>
                </a:lnTo>
                <a:lnTo>
                  <a:pt x="711" y="10"/>
                </a:lnTo>
                <a:lnTo>
                  <a:pt x="712" y="10"/>
                </a:lnTo>
                <a:lnTo>
                  <a:pt x="712" y="11"/>
                </a:lnTo>
                <a:lnTo>
                  <a:pt x="714" y="13"/>
                </a:lnTo>
                <a:lnTo>
                  <a:pt x="714" y="15"/>
                </a:lnTo>
                <a:lnTo>
                  <a:pt x="715" y="16"/>
                </a:lnTo>
                <a:lnTo>
                  <a:pt x="715" y="17"/>
                </a:lnTo>
                <a:lnTo>
                  <a:pt x="716" y="17"/>
                </a:lnTo>
                <a:lnTo>
                  <a:pt x="716" y="18"/>
                </a:lnTo>
                <a:lnTo>
                  <a:pt x="717" y="19"/>
                </a:lnTo>
                <a:lnTo>
                  <a:pt x="717" y="20"/>
                </a:lnTo>
                <a:lnTo>
                  <a:pt x="717" y="21"/>
                </a:lnTo>
                <a:lnTo>
                  <a:pt x="718" y="20"/>
                </a:lnTo>
                <a:lnTo>
                  <a:pt x="719" y="20"/>
                </a:lnTo>
                <a:lnTo>
                  <a:pt x="719" y="19"/>
                </a:lnTo>
                <a:lnTo>
                  <a:pt x="719" y="18"/>
                </a:lnTo>
                <a:lnTo>
                  <a:pt x="718" y="17"/>
                </a:lnTo>
                <a:lnTo>
                  <a:pt x="717" y="16"/>
                </a:lnTo>
                <a:lnTo>
                  <a:pt x="717" y="15"/>
                </a:lnTo>
                <a:lnTo>
                  <a:pt x="716" y="15"/>
                </a:lnTo>
                <a:lnTo>
                  <a:pt x="716" y="14"/>
                </a:lnTo>
                <a:lnTo>
                  <a:pt x="716" y="13"/>
                </a:lnTo>
                <a:lnTo>
                  <a:pt x="716" y="12"/>
                </a:lnTo>
                <a:lnTo>
                  <a:pt x="715" y="11"/>
                </a:lnTo>
                <a:lnTo>
                  <a:pt x="715" y="10"/>
                </a:lnTo>
                <a:lnTo>
                  <a:pt x="716" y="9"/>
                </a:lnTo>
                <a:lnTo>
                  <a:pt x="718" y="8"/>
                </a:lnTo>
                <a:lnTo>
                  <a:pt x="722" y="6"/>
                </a:lnTo>
                <a:lnTo>
                  <a:pt x="722" y="5"/>
                </a:lnTo>
                <a:lnTo>
                  <a:pt x="724" y="5"/>
                </a:lnTo>
                <a:lnTo>
                  <a:pt x="727" y="5"/>
                </a:lnTo>
                <a:lnTo>
                  <a:pt x="729" y="5"/>
                </a:lnTo>
                <a:lnTo>
                  <a:pt x="729" y="4"/>
                </a:lnTo>
                <a:lnTo>
                  <a:pt x="730" y="5"/>
                </a:lnTo>
                <a:lnTo>
                  <a:pt x="731" y="5"/>
                </a:lnTo>
                <a:lnTo>
                  <a:pt x="733" y="5"/>
                </a:lnTo>
                <a:lnTo>
                  <a:pt x="733" y="6"/>
                </a:lnTo>
                <a:lnTo>
                  <a:pt x="732" y="8"/>
                </a:lnTo>
                <a:lnTo>
                  <a:pt x="731" y="8"/>
                </a:lnTo>
                <a:lnTo>
                  <a:pt x="731" y="9"/>
                </a:lnTo>
                <a:lnTo>
                  <a:pt x="732" y="9"/>
                </a:lnTo>
                <a:lnTo>
                  <a:pt x="733" y="8"/>
                </a:lnTo>
                <a:lnTo>
                  <a:pt x="735" y="6"/>
                </a:lnTo>
                <a:lnTo>
                  <a:pt x="737" y="5"/>
                </a:lnTo>
                <a:lnTo>
                  <a:pt x="738" y="5"/>
                </a:lnTo>
                <a:lnTo>
                  <a:pt x="742" y="6"/>
                </a:lnTo>
                <a:lnTo>
                  <a:pt x="742" y="8"/>
                </a:lnTo>
                <a:lnTo>
                  <a:pt x="744" y="8"/>
                </a:lnTo>
                <a:lnTo>
                  <a:pt x="746" y="6"/>
                </a:lnTo>
                <a:lnTo>
                  <a:pt x="746" y="5"/>
                </a:lnTo>
                <a:lnTo>
                  <a:pt x="747" y="4"/>
                </a:lnTo>
                <a:lnTo>
                  <a:pt x="748" y="3"/>
                </a:lnTo>
                <a:lnTo>
                  <a:pt x="749" y="2"/>
                </a:lnTo>
                <a:lnTo>
                  <a:pt x="750" y="2"/>
                </a:lnTo>
                <a:lnTo>
                  <a:pt x="753" y="2"/>
                </a:lnTo>
                <a:lnTo>
                  <a:pt x="758" y="3"/>
                </a:lnTo>
                <a:lnTo>
                  <a:pt x="759" y="4"/>
                </a:lnTo>
                <a:lnTo>
                  <a:pt x="760" y="5"/>
                </a:lnTo>
                <a:lnTo>
                  <a:pt x="763" y="5"/>
                </a:lnTo>
                <a:lnTo>
                  <a:pt x="763" y="6"/>
                </a:lnTo>
                <a:lnTo>
                  <a:pt x="764" y="8"/>
                </a:lnTo>
                <a:lnTo>
                  <a:pt x="764" y="9"/>
                </a:lnTo>
                <a:lnTo>
                  <a:pt x="766" y="9"/>
                </a:lnTo>
                <a:lnTo>
                  <a:pt x="766" y="10"/>
                </a:lnTo>
                <a:lnTo>
                  <a:pt x="766" y="11"/>
                </a:lnTo>
                <a:lnTo>
                  <a:pt x="767" y="10"/>
                </a:lnTo>
                <a:lnTo>
                  <a:pt x="767" y="9"/>
                </a:lnTo>
                <a:lnTo>
                  <a:pt x="767" y="8"/>
                </a:lnTo>
                <a:lnTo>
                  <a:pt x="768" y="8"/>
                </a:lnTo>
                <a:lnTo>
                  <a:pt x="769" y="8"/>
                </a:lnTo>
                <a:lnTo>
                  <a:pt x="770" y="8"/>
                </a:lnTo>
                <a:lnTo>
                  <a:pt x="769" y="6"/>
                </a:lnTo>
                <a:lnTo>
                  <a:pt x="768" y="6"/>
                </a:lnTo>
                <a:lnTo>
                  <a:pt x="768" y="5"/>
                </a:lnTo>
                <a:lnTo>
                  <a:pt x="767" y="5"/>
                </a:lnTo>
                <a:lnTo>
                  <a:pt x="767" y="4"/>
                </a:lnTo>
                <a:lnTo>
                  <a:pt x="768" y="4"/>
                </a:lnTo>
                <a:lnTo>
                  <a:pt x="771" y="3"/>
                </a:lnTo>
                <a:lnTo>
                  <a:pt x="772" y="3"/>
                </a:lnTo>
                <a:lnTo>
                  <a:pt x="773" y="3"/>
                </a:lnTo>
                <a:lnTo>
                  <a:pt x="774" y="3"/>
                </a:lnTo>
                <a:lnTo>
                  <a:pt x="774" y="4"/>
                </a:lnTo>
                <a:lnTo>
                  <a:pt x="774" y="5"/>
                </a:lnTo>
                <a:lnTo>
                  <a:pt x="774" y="6"/>
                </a:lnTo>
                <a:lnTo>
                  <a:pt x="773" y="8"/>
                </a:lnTo>
                <a:lnTo>
                  <a:pt x="772" y="9"/>
                </a:lnTo>
                <a:lnTo>
                  <a:pt x="769" y="9"/>
                </a:lnTo>
                <a:lnTo>
                  <a:pt x="768" y="9"/>
                </a:lnTo>
                <a:lnTo>
                  <a:pt x="768" y="10"/>
                </a:lnTo>
                <a:lnTo>
                  <a:pt x="769" y="10"/>
                </a:lnTo>
                <a:lnTo>
                  <a:pt x="773" y="14"/>
                </a:lnTo>
                <a:lnTo>
                  <a:pt x="774" y="14"/>
                </a:lnTo>
                <a:lnTo>
                  <a:pt x="776" y="13"/>
                </a:lnTo>
                <a:lnTo>
                  <a:pt x="777" y="13"/>
                </a:lnTo>
                <a:lnTo>
                  <a:pt x="778" y="13"/>
                </a:lnTo>
                <a:lnTo>
                  <a:pt x="778" y="12"/>
                </a:lnTo>
                <a:lnTo>
                  <a:pt x="779" y="12"/>
                </a:lnTo>
                <a:lnTo>
                  <a:pt x="780" y="12"/>
                </a:lnTo>
                <a:lnTo>
                  <a:pt x="780" y="11"/>
                </a:lnTo>
                <a:lnTo>
                  <a:pt x="779" y="11"/>
                </a:lnTo>
                <a:lnTo>
                  <a:pt x="778" y="11"/>
                </a:lnTo>
                <a:lnTo>
                  <a:pt x="777" y="11"/>
                </a:lnTo>
                <a:lnTo>
                  <a:pt x="776" y="11"/>
                </a:lnTo>
                <a:lnTo>
                  <a:pt x="776" y="10"/>
                </a:lnTo>
                <a:lnTo>
                  <a:pt x="774" y="10"/>
                </a:lnTo>
                <a:lnTo>
                  <a:pt x="774" y="9"/>
                </a:lnTo>
                <a:lnTo>
                  <a:pt x="776" y="9"/>
                </a:lnTo>
                <a:lnTo>
                  <a:pt x="777" y="8"/>
                </a:lnTo>
                <a:lnTo>
                  <a:pt x="778" y="8"/>
                </a:lnTo>
                <a:lnTo>
                  <a:pt x="781" y="5"/>
                </a:lnTo>
                <a:lnTo>
                  <a:pt x="782" y="4"/>
                </a:lnTo>
                <a:lnTo>
                  <a:pt x="786" y="4"/>
                </a:lnTo>
                <a:lnTo>
                  <a:pt x="787" y="4"/>
                </a:lnTo>
                <a:lnTo>
                  <a:pt x="788" y="4"/>
                </a:lnTo>
                <a:lnTo>
                  <a:pt x="790" y="4"/>
                </a:lnTo>
                <a:lnTo>
                  <a:pt x="795" y="6"/>
                </a:lnTo>
                <a:lnTo>
                  <a:pt x="798" y="8"/>
                </a:lnTo>
                <a:lnTo>
                  <a:pt x="799" y="8"/>
                </a:lnTo>
                <a:lnTo>
                  <a:pt x="799" y="9"/>
                </a:lnTo>
                <a:lnTo>
                  <a:pt x="802" y="9"/>
                </a:lnTo>
                <a:lnTo>
                  <a:pt x="803" y="9"/>
                </a:lnTo>
                <a:lnTo>
                  <a:pt x="804" y="10"/>
                </a:lnTo>
                <a:lnTo>
                  <a:pt x="806" y="11"/>
                </a:lnTo>
                <a:lnTo>
                  <a:pt x="807" y="12"/>
                </a:lnTo>
                <a:lnTo>
                  <a:pt x="808" y="12"/>
                </a:lnTo>
                <a:lnTo>
                  <a:pt x="809" y="12"/>
                </a:lnTo>
                <a:lnTo>
                  <a:pt x="809" y="13"/>
                </a:lnTo>
                <a:lnTo>
                  <a:pt x="810" y="13"/>
                </a:lnTo>
                <a:lnTo>
                  <a:pt x="812" y="14"/>
                </a:lnTo>
                <a:lnTo>
                  <a:pt x="813" y="14"/>
                </a:lnTo>
                <a:lnTo>
                  <a:pt x="813" y="15"/>
                </a:lnTo>
                <a:lnTo>
                  <a:pt x="812" y="16"/>
                </a:lnTo>
                <a:lnTo>
                  <a:pt x="810" y="18"/>
                </a:lnTo>
                <a:lnTo>
                  <a:pt x="810" y="19"/>
                </a:lnTo>
                <a:lnTo>
                  <a:pt x="810" y="21"/>
                </a:lnTo>
                <a:lnTo>
                  <a:pt x="810" y="22"/>
                </a:lnTo>
                <a:lnTo>
                  <a:pt x="809" y="23"/>
                </a:lnTo>
                <a:lnTo>
                  <a:pt x="808" y="25"/>
                </a:lnTo>
                <a:lnTo>
                  <a:pt x="807" y="26"/>
                </a:lnTo>
                <a:lnTo>
                  <a:pt x="806" y="27"/>
                </a:lnTo>
                <a:lnTo>
                  <a:pt x="804" y="29"/>
                </a:lnTo>
                <a:lnTo>
                  <a:pt x="803" y="30"/>
                </a:lnTo>
                <a:lnTo>
                  <a:pt x="803" y="31"/>
                </a:lnTo>
                <a:lnTo>
                  <a:pt x="802" y="31"/>
                </a:lnTo>
                <a:lnTo>
                  <a:pt x="800" y="33"/>
                </a:lnTo>
                <a:lnTo>
                  <a:pt x="795" y="35"/>
                </a:lnTo>
                <a:lnTo>
                  <a:pt x="794" y="35"/>
                </a:lnTo>
                <a:lnTo>
                  <a:pt x="793" y="36"/>
                </a:lnTo>
                <a:lnTo>
                  <a:pt x="791" y="36"/>
                </a:lnTo>
                <a:lnTo>
                  <a:pt x="790" y="36"/>
                </a:lnTo>
                <a:lnTo>
                  <a:pt x="789" y="36"/>
                </a:lnTo>
                <a:lnTo>
                  <a:pt x="789" y="37"/>
                </a:lnTo>
                <a:lnTo>
                  <a:pt x="788" y="37"/>
                </a:lnTo>
                <a:lnTo>
                  <a:pt x="783" y="37"/>
                </a:lnTo>
                <a:lnTo>
                  <a:pt x="778" y="37"/>
                </a:lnTo>
                <a:lnTo>
                  <a:pt x="774" y="37"/>
                </a:lnTo>
                <a:lnTo>
                  <a:pt x="772" y="37"/>
                </a:lnTo>
                <a:lnTo>
                  <a:pt x="770" y="37"/>
                </a:lnTo>
                <a:lnTo>
                  <a:pt x="759" y="42"/>
                </a:lnTo>
                <a:lnTo>
                  <a:pt x="758" y="42"/>
                </a:lnTo>
                <a:lnTo>
                  <a:pt x="757" y="43"/>
                </a:lnTo>
                <a:lnTo>
                  <a:pt x="756" y="44"/>
                </a:lnTo>
                <a:lnTo>
                  <a:pt x="756" y="46"/>
                </a:lnTo>
                <a:lnTo>
                  <a:pt x="755" y="47"/>
                </a:lnTo>
                <a:lnTo>
                  <a:pt x="755" y="48"/>
                </a:lnTo>
                <a:lnTo>
                  <a:pt x="753" y="48"/>
                </a:lnTo>
                <a:lnTo>
                  <a:pt x="752" y="49"/>
                </a:lnTo>
                <a:lnTo>
                  <a:pt x="751" y="50"/>
                </a:lnTo>
                <a:lnTo>
                  <a:pt x="751" y="51"/>
                </a:lnTo>
                <a:lnTo>
                  <a:pt x="748" y="53"/>
                </a:lnTo>
                <a:lnTo>
                  <a:pt x="747" y="54"/>
                </a:lnTo>
                <a:lnTo>
                  <a:pt x="745" y="55"/>
                </a:lnTo>
                <a:lnTo>
                  <a:pt x="743" y="56"/>
                </a:lnTo>
                <a:lnTo>
                  <a:pt x="742" y="56"/>
                </a:lnTo>
                <a:lnTo>
                  <a:pt x="741" y="55"/>
                </a:lnTo>
                <a:lnTo>
                  <a:pt x="738" y="54"/>
                </a:lnTo>
                <a:lnTo>
                  <a:pt x="736" y="53"/>
                </a:lnTo>
                <a:lnTo>
                  <a:pt x="734" y="51"/>
                </a:lnTo>
                <a:lnTo>
                  <a:pt x="732" y="50"/>
                </a:lnTo>
                <a:lnTo>
                  <a:pt x="731" y="50"/>
                </a:lnTo>
                <a:lnTo>
                  <a:pt x="730" y="50"/>
                </a:lnTo>
                <a:lnTo>
                  <a:pt x="729" y="49"/>
                </a:lnTo>
                <a:lnTo>
                  <a:pt x="728" y="49"/>
                </a:lnTo>
                <a:lnTo>
                  <a:pt x="726" y="49"/>
                </a:lnTo>
                <a:lnTo>
                  <a:pt x="725" y="49"/>
                </a:lnTo>
                <a:lnTo>
                  <a:pt x="725" y="50"/>
                </a:lnTo>
                <a:lnTo>
                  <a:pt x="726" y="51"/>
                </a:lnTo>
                <a:lnTo>
                  <a:pt x="727" y="51"/>
                </a:lnTo>
                <a:lnTo>
                  <a:pt x="728" y="51"/>
                </a:lnTo>
                <a:lnTo>
                  <a:pt x="729" y="52"/>
                </a:lnTo>
                <a:lnTo>
                  <a:pt x="731" y="52"/>
                </a:lnTo>
                <a:lnTo>
                  <a:pt x="732" y="52"/>
                </a:lnTo>
                <a:lnTo>
                  <a:pt x="734" y="53"/>
                </a:lnTo>
                <a:lnTo>
                  <a:pt x="735" y="53"/>
                </a:lnTo>
                <a:lnTo>
                  <a:pt x="735" y="54"/>
                </a:lnTo>
                <a:lnTo>
                  <a:pt x="736" y="54"/>
                </a:lnTo>
                <a:lnTo>
                  <a:pt x="736" y="55"/>
                </a:lnTo>
                <a:lnTo>
                  <a:pt x="736" y="56"/>
                </a:lnTo>
                <a:lnTo>
                  <a:pt x="737" y="56"/>
                </a:lnTo>
                <a:lnTo>
                  <a:pt x="738" y="56"/>
                </a:lnTo>
                <a:lnTo>
                  <a:pt x="738" y="57"/>
                </a:lnTo>
                <a:lnTo>
                  <a:pt x="737" y="58"/>
                </a:lnTo>
                <a:lnTo>
                  <a:pt x="737" y="59"/>
                </a:lnTo>
                <a:lnTo>
                  <a:pt x="735" y="60"/>
                </a:lnTo>
                <a:lnTo>
                  <a:pt x="733" y="61"/>
                </a:lnTo>
                <a:lnTo>
                  <a:pt x="732" y="62"/>
                </a:lnTo>
                <a:lnTo>
                  <a:pt x="731" y="62"/>
                </a:lnTo>
                <a:lnTo>
                  <a:pt x="729" y="63"/>
                </a:lnTo>
                <a:lnTo>
                  <a:pt x="727" y="64"/>
                </a:lnTo>
                <a:lnTo>
                  <a:pt x="725" y="65"/>
                </a:lnTo>
                <a:lnTo>
                  <a:pt x="723" y="68"/>
                </a:lnTo>
                <a:lnTo>
                  <a:pt x="723" y="69"/>
                </a:lnTo>
                <a:lnTo>
                  <a:pt x="722" y="69"/>
                </a:lnTo>
                <a:lnTo>
                  <a:pt x="720" y="71"/>
                </a:lnTo>
                <a:lnTo>
                  <a:pt x="719" y="71"/>
                </a:lnTo>
                <a:lnTo>
                  <a:pt x="716" y="71"/>
                </a:lnTo>
                <a:lnTo>
                  <a:pt x="715" y="72"/>
                </a:lnTo>
                <a:lnTo>
                  <a:pt x="713" y="72"/>
                </a:lnTo>
                <a:lnTo>
                  <a:pt x="712" y="72"/>
                </a:lnTo>
                <a:lnTo>
                  <a:pt x="710" y="74"/>
                </a:lnTo>
                <a:lnTo>
                  <a:pt x="706" y="75"/>
                </a:lnTo>
                <a:lnTo>
                  <a:pt x="705" y="75"/>
                </a:lnTo>
                <a:lnTo>
                  <a:pt x="705" y="76"/>
                </a:lnTo>
                <a:lnTo>
                  <a:pt x="706" y="76"/>
                </a:lnTo>
                <a:lnTo>
                  <a:pt x="707" y="76"/>
                </a:lnTo>
                <a:lnTo>
                  <a:pt x="708" y="76"/>
                </a:lnTo>
                <a:lnTo>
                  <a:pt x="709" y="76"/>
                </a:lnTo>
                <a:lnTo>
                  <a:pt x="708" y="79"/>
                </a:lnTo>
                <a:lnTo>
                  <a:pt x="708" y="80"/>
                </a:lnTo>
                <a:lnTo>
                  <a:pt x="708" y="81"/>
                </a:lnTo>
                <a:lnTo>
                  <a:pt x="708" y="82"/>
                </a:lnTo>
                <a:lnTo>
                  <a:pt x="708" y="85"/>
                </a:lnTo>
                <a:lnTo>
                  <a:pt x="708" y="88"/>
                </a:lnTo>
                <a:lnTo>
                  <a:pt x="708" y="90"/>
                </a:lnTo>
                <a:lnTo>
                  <a:pt x="709" y="90"/>
                </a:lnTo>
                <a:lnTo>
                  <a:pt x="709" y="89"/>
                </a:lnTo>
                <a:lnTo>
                  <a:pt x="709" y="88"/>
                </a:lnTo>
                <a:lnTo>
                  <a:pt x="709" y="86"/>
                </a:lnTo>
                <a:lnTo>
                  <a:pt x="709" y="85"/>
                </a:lnTo>
                <a:lnTo>
                  <a:pt x="710" y="83"/>
                </a:lnTo>
                <a:lnTo>
                  <a:pt x="710" y="82"/>
                </a:lnTo>
                <a:lnTo>
                  <a:pt x="710" y="81"/>
                </a:lnTo>
                <a:lnTo>
                  <a:pt x="710" y="80"/>
                </a:lnTo>
                <a:lnTo>
                  <a:pt x="710" y="79"/>
                </a:lnTo>
                <a:lnTo>
                  <a:pt x="710" y="78"/>
                </a:lnTo>
                <a:lnTo>
                  <a:pt x="711" y="76"/>
                </a:lnTo>
                <a:lnTo>
                  <a:pt x="712" y="76"/>
                </a:lnTo>
                <a:lnTo>
                  <a:pt x="714" y="74"/>
                </a:lnTo>
                <a:lnTo>
                  <a:pt x="715" y="74"/>
                </a:lnTo>
                <a:lnTo>
                  <a:pt x="716" y="73"/>
                </a:lnTo>
                <a:lnTo>
                  <a:pt x="717" y="73"/>
                </a:lnTo>
                <a:lnTo>
                  <a:pt x="721" y="73"/>
                </a:lnTo>
                <a:lnTo>
                  <a:pt x="722" y="73"/>
                </a:lnTo>
                <a:lnTo>
                  <a:pt x="723" y="73"/>
                </a:lnTo>
                <a:lnTo>
                  <a:pt x="724" y="74"/>
                </a:lnTo>
                <a:lnTo>
                  <a:pt x="725" y="76"/>
                </a:lnTo>
                <a:lnTo>
                  <a:pt x="726" y="78"/>
                </a:lnTo>
                <a:lnTo>
                  <a:pt x="726" y="79"/>
                </a:lnTo>
                <a:lnTo>
                  <a:pt x="727" y="80"/>
                </a:lnTo>
                <a:lnTo>
                  <a:pt x="728" y="79"/>
                </a:lnTo>
                <a:lnTo>
                  <a:pt x="728" y="78"/>
                </a:lnTo>
                <a:lnTo>
                  <a:pt x="727" y="78"/>
                </a:lnTo>
                <a:lnTo>
                  <a:pt x="727" y="76"/>
                </a:lnTo>
                <a:lnTo>
                  <a:pt x="726" y="73"/>
                </a:lnTo>
                <a:lnTo>
                  <a:pt x="726" y="71"/>
                </a:lnTo>
                <a:lnTo>
                  <a:pt x="727" y="69"/>
                </a:lnTo>
                <a:lnTo>
                  <a:pt x="727" y="68"/>
                </a:lnTo>
                <a:lnTo>
                  <a:pt x="728" y="67"/>
                </a:lnTo>
                <a:lnTo>
                  <a:pt x="730" y="67"/>
                </a:lnTo>
                <a:lnTo>
                  <a:pt x="731" y="67"/>
                </a:lnTo>
                <a:lnTo>
                  <a:pt x="734" y="65"/>
                </a:lnTo>
                <a:lnTo>
                  <a:pt x="740" y="64"/>
                </a:lnTo>
                <a:lnTo>
                  <a:pt x="741" y="63"/>
                </a:lnTo>
                <a:lnTo>
                  <a:pt x="743" y="62"/>
                </a:lnTo>
                <a:lnTo>
                  <a:pt x="744" y="62"/>
                </a:lnTo>
                <a:lnTo>
                  <a:pt x="746" y="61"/>
                </a:lnTo>
                <a:lnTo>
                  <a:pt x="747" y="62"/>
                </a:lnTo>
                <a:lnTo>
                  <a:pt x="748" y="65"/>
                </a:lnTo>
                <a:lnTo>
                  <a:pt x="749" y="66"/>
                </a:lnTo>
                <a:lnTo>
                  <a:pt x="749" y="67"/>
                </a:lnTo>
                <a:lnTo>
                  <a:pt x="750" y="67"/>
                </a:lnTo>
                <a:lnTo>
                  <a:pt x="751" y="67"/>
                </a:lnTo>
                <a:lnTo>
                  <a:pt x="750" y="66"/>
                </a:lnTo>
                <a:lnTo>
                  <a:pt x="750" y="64"/>
                </a:lnTo>
                <a:lnTo>
                  <a:pt x="748" y="62"/>
                </a:lnTo>
                <a:lnTo>
                  <a:pt x="748" y="61"/>
                </a:lnTo>
                <a:lnTo>
                  <a:pt x="749" y="61"/>
                </a:lnTo>
                <a:lnTo>
                  <a:pt x="751" y="59"/>
                </a:lnTo>
                <a:lnTo>
                  <a:pt x="752" y="57"/>
                </a:lnTo>
                <a:lnTo>
                  <a:pt x="753" y="57"/>
                </a:lnTo>
                <a:lnTo>
                  <a:pt x="754" y="55"/>
                </a:lnTo>
                <a:lnTo>
                  <a:pt x="754" y="54"/>
                </a:lnTo>
                <a:lnTo>
                  <a:pt x="755" y="54"/>
                </a:lnTo>
                <a:lnTo>
                  <a:pt x="755" y="53"/>
                </a:lnTo>
                <a:lnTo>
                  <a:pt x="756" y="52"/>
                </a:lnTo>
                <a:lnTo>
                  <a:pt x="756" y="51"/>
                </a:lnTo>
                <a:lnTo>
                  <a:pt x="757" y="51"/>
                </a:lnTo>
                <a:lnTo>
                  <a:pt x="758" y="51"/>
                </a:lnTo>
                <a:lnTo>
                  <a:pt x="761" y="49"/>
                </a:lnTo>
                <a:lnTo>
                  <a:pt x="761" y="48"/>
                </a:lnTo>
                <a:lnTo>
                  <a:pt x="761" y="47"/>
                </a:lnTo>
                <a:lnTo>
                  <a:pt x="763" y="46"/>
                </a:lnTo>
                <a:lnTo>
                  <a:pt x="766" y="45"/>
                </a:lnTo>
                <a:lnTo>
                  <a:pt x="769" y="44"/>
                </a:lnTo>
                <a:lnTo>
                  <a:pt x="770" y="43"/>
                </a:lnTo>
                <a:lnTo>
                  <a:pt x="771" y="43"/>
                </a:lnTo>
                <a:lnTo>
                  <a:pt x="776" y="43"/>
                </a:lnTo>
                <a:lnTo>
                  <a:pt x="780" y="43"/>
                </a:lnTo>
                <a:lnTo>
                  <a:pt x="781" y="43"/>
                </a:lnTo>
                <a:lnTo>
                  <a:pt x="782" y="43"/>
                </a:lnTo>
                <a:lnTo>
                  <a:pt x="783" y="43"/>
                </a:lnTo>
                <a:lnTo>
                  <a:pt x="784" y="43"/>
                </a:lnTo>
                <a:lnTo>
                  <a:pt x="785" y="44"/>
                </a:lnTo>
                <a:lnTo>
                  <a:pt x="786" y="44"/>
                </a:lnTo>
                <a:lnTo>
                  <a:pt x="787" y="45"/>
                </a:lnTo>
                <a:lnTo>
                  <a:pt x="787" y="47"/>
                </a:lnTo>
                <a:lnTo>
                  <a:pt x="787" y="48"/>
                </a:lnTo>
                <a:lnTo>
                  <a:pt x="788" y="48"/>
                </a:lnTo>
                <a:lnTo>
                  <a:pt x="788" y="47"/>
                </a:lnTo>
                <a:lnTo>
                  <a:pt x="788" y="45"/>
                </a:lnTo>
                <a:lnTo>
                  <a:pt x="789" y="44"/>
                </a:lnTo>
                <a:lnTo>
                  <a:pt x="790" y="44"/>
                </a:lnTo>
                <a:lnTo>
                  <a:pt x="793" y="43"/>
                </a:lnTo>
                <a:lnTo>
                  <a:pt x="804" y="42"/>
                </a:lnTo>
                <a:lnTo>
                  <a:pt x="805" y="42"/>
                </a:lnTo>
                <a:lnTo>
                  <a:pt x="806" y="42"/>
                </a:lnTo>
                <a:lnTo>
                  <a:pt x="806" y="40"/>
                </a:lnTo>
                <a:lnTo>
                  <a:pt x="806" y="39"/>
                </a:lnTo>
                <a:lnTo>
                  <a:pt x="808" y="36"/>
                </a:lnTo>
                <a:lnTo>
                  <a:pt x="809" y="36"/>
                </a:lnTo>
                <a:lnTo>
                  <a:pt x="810" y="34"/>
                </a:lnTo>
                <a:lnTo>
                  <a:pt x="815" y="31"/>
                </a:lnTo>
                <a:lnTo>
                  <a:pt x="816" y="30"/>
                </a:lnTo>
                <a:lnTo>
                  <a:pt x="817" y="29"/>
                </a:lnTo>
                <a:lnTo>
                  <a:pt x="818" y="28"/>
                </a:lnTo>
                <a:lnTo>
                  <a:pt x="820" y="27"/>
                </a:lnTo>
                <a:lnTo>
                  <a:pt x="822" y="25"/>
                </a:lnTo>
                <a:lnTo>
                  <a:pt x="825" y="26"/>
                </a:lnTo>
                <a:lnTo>
                  <a:pt x="825" y="27"/>
                </a:lnTo>
                <a:lnTo>
                  <a:pt x="826" y="28"/>
                </a:lnTo>
                <a:lnTo>
                  <a:pt x="827" y="29"/>
                </a:lnTo>
                <a:lnTo>
                  <a:pt x="828" y="29"/>
                </a:lnTo>
                <a:lnTo>
                  <a:pt x="828" y="30"/>
                </a:lnTo>
                <a:lnTo>
                  <a:pt x="827" y="31"/>
                </a:lnTo>
                <a:lnTo>
                  <a:pt x="827" y="32"/>
                </a:lnTo>
                <a:lnTo>
                  <a:pt x="829" y="35"/>
                </a:lnTo>
                <a:lnTo>
                  <a:pt x="830" y="35"/>
                </a:lnTo>
                <a:lnTo>
                  <a:pt x="830" y="36"/>
                </a:lnTo>
                <a:lnTo>
                  <a:pt x="831" y="36"/>
                </a:lnTo>
                <a:lnTo>
                  <a:pt x="831" y="37"/>
                </a:lnTo>
                <a:lnTo>
                  <a:pt x="832" y="39"/>
                </a:lnTo>
                <a:lnTo>
                  <a:pt x="833" y="39"/>
                </a:lnTo>
                <a:lnTo>
                  <a:pt x="833" y="40"/>
                </a:lnTo>
                <a:lnTo>
                  <a:pt x="833" y="41"/>
                </a:lnTo>
                <a:lnTo>
                  <a:pt x="833" y="46"/>
                </a:lnTo>
                <a:lnTo>
                  <a:pt x="833" y="47"/>
                </a:lnTo>
                <a:lnTo>
                  <a:pt x="832" y="48"/>
                </a:lnTo>
                <a:lnTo>
                  <a:pt x="832" y="49"/>
                </a:lnTo>
                <a:lnTo>
                  <a:pt x="832" y="50"/>
                </a:lnTo>
                <a:lnTo>
                  <a:pt x="832" y="51"/>
                </a:lnTo>
                <a:lnTo>
                  <a:pt x="832" y="52"/>
                </a:lnTo>
                <a:lnTo>
                  <a:pt x="829" y="54"/>
                </a:lnTo>
                <a:lnTo>
                  <a:pt x="828" y="55"/>
                </a:lnTo>
                <a:lnTo>
                  <a:pt x="829" y="55"/>
                </a:lnTo>
                <a:lnTo>
                  <a:pt x="830" y="55"/>
                </a:lnTo>
                <a:lnTo>
                  <a:pt x="830" y="54"/>
                </a:lnTo>
                <a:lnTo>
                  <a:pt x="832" y="53"/>
                </a:lnTo>
                <a:lnTo>
                  <a:pt x="832" y="54"/>
                </a:lnTo>
                <a:lnTo>
                  <a:pt x="832" y="55"/>
                </a:lnTo>
                <a:lnTo>
                  <a:pt x="832" y="57"/>
                </a:lnTo>
                <a:lnTo>
                  <a:pt x="831" y="58"/>
                </a:lnTo>
                <a:lnTo>
                  <a:pt x="830" y="60"/>
                </a:lnTo>
                <a:lnTo>
                  <a:pt x="831" y="60"/>
                </a:lnTo>
                <a:lnTo>
                  <a:pt x="831" y="61"/>
                </a:lnTo>
                <a:lnTo>
                  <a:pt x="830" y="61"/>
                </a:lnTo>
                <a:lnTo>
                  <a:pt x="830" y="62"/>
                </a:lnTo>
                <a:lnTo>
                  <a:pt x="829" y="64"/>
                </a:lnTo>
                <a:lnTo>
                  <a:pt x="828" y="65"/>
                </a:lnTo>
                <a:lnTo>
                  <a:pt x="826" y="65"/>
                </a:lnTo>
                <a:lnTo>
                  <a:pt x="825" y="65"/>
                </a:lnTo>
                <a:lnTo>
                  <a:pt x="825" y="66"/>
                </a:lnTo>
                <a:lnTo>
                  <a:pt x="826" y="66"/>
                </a:lnTo>
                <a:lnTo>
                  <a:pt x="827" y="66"/>
                </a:lnTo>
                <a:lnTo>
                  <a:pt x="828" y="66"/>
                </a:lnTo>
                <a:lnTo>
                  <a:pt x="830" y="65"/>
                </a:lnTo>
                <a:lnTo>
                  <a:pt x="831" y="62"/>
                </a:lnTo>
                <a:lnTo>
                  <a:pt x="832" y="61"/>
                </a:lnTo>
                <a:lnTo>
                  <a:pt x="832" y="60"/>
                </a:lnTo>
                <a:lnTo>
                  <a:pt x="832" y="59"/>
                </a:lnTo>
                <a:lnTo>
                  <a:pt x="835" y="57"/>
                </a:lnTo>
                <a:lnTo>
                  <a:pt x="836" y="57"/>
                </a:lnTo>
                <a:lnTo>
                  <a:pt x="836" y="56"/>
                </a:lnTo>
                <a:lnTo>
                  <a:pt x="836" y="55"/>
                </a:lnTo>
                <a:lnTo>
                  <a:pt x="837" y="53"/>
                </a:lnTo>
                <a:lnTo>
                  <a:pt x="837" y="52"/>
                </a:lnTo>
                <a:lnTo>
                  <a:pt x="838" y="51"/>
                </a:lnTo>
                <a:lnTo>
                  <a:pt x="838" y="50"/>
                </a:lnTo>
                <a:lnTo>
                  <a:pt x="838" y="49"/>
                </a:lnTo>
                <a:lnTo>
                  <a:pt x="839" y="48"/>
                </a:lnTo>
                <a:lnTo>
                  <a:pt x="840" y="48"/>
                </a:lnTo>
                <a:lnTo>
                  <a:pt x="842" y="46"/>
                </a:lnTo>
                <a:lnTo>
                  <a:pt x="843" y="45"/>
                </a:lnTo>
                <a:lnTo>
                  <a:pt x="843" y="46"/>
                </a:lnTo>
                <a:lnTo>
                  <a:pt x="842" y="47"/>
                </a:lnTo>
                <a:lnTo>
                  <a:pt x="842" y="48"/>
                </a:lnTo>
                <a:lnTo>
                  <a:pt x="842" y="49"/>
                </a:lnTo>
                <a:lnTo>
                  <a:pt x="841" y="49"/>
                </a:lnTo>
                <a:lnTo>
                  <a:pt x="842" y="49"/>
                </a:lnTo>
                <a:lnTo>
                  <a:pt x="842" y="50"/>
                </a:lnTo>
                <a:lnTo>
                  <a:pt x="843" y="50"/>
                </a:lnTo>
                <a:lnTo>
                  <a:pt x="843" y="51"/>
                </a:lnTo>
                <a:lnTo>
                  <a:pt x="844" y="50"/>
                </a:lnTo>
                <a:lnTo>
                  <a:pt x="844" y="48"/>
                </a:lnTo>
                <a:lnTo>
                  <a:pt x="845" y="47"/>
                </a:lnTo>
                <a:lnTo>
                  <a:pt x="845" y="45"/>
                </a:lnTo>
                <a:lnTo>
                  <a:pt x="846" y="45"/>
                </a:lnTo>
                <a:lnTo>
                  <a:pt x="848" y="46"/>
                </a:lnTo>
                <a:lnTo>
                  <a:pt x="849" y="46"/>
                </a:lnTo>
                <a:lnTo>
                  <a:pt x="849" y="47"/>
                </a:lnTo>
                <a:lnTo>
                  <a:pt x="849" y="48"/>
                </a:lnTo>
                <a:lnTo>
                  <a:pt x="848" y="49"/>
                </a:lnTo>
                <a:lnTo>
                  <a:pt x="848" y="50"/>
                </a:lnTo>
                <a:lnTo>
                  <a:pt x="848" y="51"/>
                </a:lnTo>
                <a:lnTo>
                  <a:pt x="849" y="52"/>
                </a:lnTo>
                <a:lnTo>
                  <a:pt x="851" y="53"/>
                </a:lnTo>
                <a:lnTo>
                  <a:pt x="851" y="54"/>
                </a:lnTo>
                <a:lnTo>
                  <a:pt x="852" y="55"/>
                </a:lnTo>
                <a:lnTo>
                  <a:pt x="852" y="57"/>
                </a:lnTo>
                <a:lnTo>
                  <a:pt x="852" y="58"/>
                </a:lnTo>
                <a:lnTo>
                  <a:pt x="852" y="59"/>
                </a:lnTo>
                <a:lnTo>
                  <a:pt x="853" y="58"/>
                </a:lnTo>
                <a:lnTo>
                  <a:pt x="853" y="57"/>
                </a:lnTo>
                <a:lnTo>
                  <a:pt x="853" y="55"/>
                </a:lnTo>
                <a:lnTo>
                  <a:pt x="853" y="54"/>
                </a:lnTo>
                <a:lnTo>
                  <a:pt x="853" y="52"/>
                </a:lnTo>
                <a:lnTo>
                  <a:pt x="853" y="51"/>
                </a:lnTo>
                <a:lnTo>
                  <a:pt x="855" y="50"/>
                </a:lnTo>
                <a:lnTo>
                  <a:pt x="855" y="49"/>
                </a:lnTo>
                <a:lnTo>
                  <a:pt x="856" y="49"/>
                </a:lnTo>
                <a:lnTo>
                  <a:pt x="857" y="49"/>
                </a:lnTo>
                <a:lnTo>
                  <a:pt x="858" y="50"/>
                </a:lnTo>
                <a:lnTo>
                  <a:pt x="859" y="50"/>
                </a:lnTo>
                <a:lnTo>
                  <a:pt x="860" y="51"/>
                </a:lnTo>
                <a:lnTo>
                  <a:pt x="861" y="51"/>
                </a:lnTo>
                <a:lnTo>
                  <a:pt x="861" y="52"/>
                </a:lnTo>
                <a:lnTo>
                  <a:pt x="860" y="53"/>
                </a:lnTo>
                <a:lnTo>
                  <a:pt x="861" y="53"/>
                </a:lnTo>
                <a:lnTo>
                  <a:pt x="861" y="54"/>
                </a:lnTo>
                <a:lnTo>
                  <a:pt x="862" y="53"/>
                </a:lnTo>
                <a:lnTo>
                  <a:pt x="863" y="53"/>
                </a:lnTo>
                <a:lnTo>
                  <a:pt x="864" y="53"/>
                </a:lnTo>
                <a:lnTo>
                  <a:pt x="865" y="53"/>
                </a:lnTo>
                <a:lnTo>
                  <a:pt x="865" y="54"/>
                </a:lnTo>
                <a:lnTo>
                  <a:pt x="866" y="54"/>
                </a:lnTo>
                <a:lnTo>
                  <a:pt x="866" y="55"/>
                </a:lnTo>
                <a:lnTo>
                  <a:pt x="866" y="56"/>
                </a:lnTo>
                <a:lnTo>
                  <a:pt x="866" y="55"/>
                </a:lnTo>
                <a:lnTo>
                  <a:pt x="867" y="55"/>
                </a:lnTo>
                <a:lnTo>
                  <a:pt x="867" y="54"/>
                </a:lnTo>
                <a:lnTo>
                  <a:pt x="868" y="55"/>
                </a:lnTo>
                <a:lnTo>
                  <a:pt x="868" y="54"/>
                </a:lnTo>
                <a:lnTo>
                  <a:pt x="867" y="53"/>
                </a:lnTo>
                <a:lnTo>
                  <a:pt x="868" y="53"/>
                </a:lnTo>
                <a:lnTo>
                  <a:pt x="868" y="52"/>
                </a:lnTo>
                <a:lnTo>
                  <a:pt x="867" y="52"/>
                </a:lnTo>
                <a:lnTo>
                  <a:pt x="868" y="51"/>
                </a:lnTo>
                <a:lnTo>
                  <a:pt x="869" y="51"/>
                </a:lnTo>
                <a:lnTo>
                  <a:pt x="870" y="52"/>
                </a:lnTo>
                <a:lnTo>
                  <a:pt x="871" y="52"/>
                </a:lnTo>
                <a:lnTo>
                  <a:pt x="872" y="52"/>
                </a:lnTo>
                <a:lnTo>
                  <a:pt x="872" y="53"/>
                </a:lnTo>
                <a:lnTo>
                  <a:pt x="873" y="53"/>
                </a:lnTo>
                <a:lnTo>
                  <a:pt x="874" y="54"/>
                </a:lnTo>
                <a:lnTo>
                  <a:pt x="875" y="55"/>
                </a:lnTo>
                <a:lnTo>
                  <a:pt x="876" y="55"/>
                </a:lnTo>
                <a:lnTo>
                  <a:pt x="877" y="56"/>
                </a:lnTo>
                <a:lnTo>
                  <a:pt x="878" y="56"/>
                </a:lnTo>
                <a:lnTo>
                  <a:pt x="879" y="57"/>
                </a:lnTo>
                <a:lnTo>
                  <a:pt x="879" y="58"/>
                </a:lnTo>
                <a:lnTo>
                  <a:pt x="880" y="58"/>
                </a:lnTo>
                <a:lnTo>
                  <a:pt x="883" y="59"/>
                </a:lnTo>
                <a:lnTo>
                  <a:pt x="884" y="59"/>
                </a:lnTo>
                <a:lnTo>
                  <a:pt x="885" y="61"/>
                </a:lnTo>
                <a:lnTo>
                  <a:pt x="886" y="61"/>
                </a:lnTo>
                <a:lnTo>
                  <a:pt x="887" y="62"/>
                </a:lnTo>
                <a:lnTo>
                  <a:pt x="889" y="63"/>
                </a:lnTo>
                <a:lnTo>
                  <a:pt x="891" y="64"/>
                </a:lnTo>
                <a:lnTo>
                  <a:pt x="892" y="66"/>
                </a:lnTo>
                <a:lnTo>
                  <a:pt x="892" y="67"/>
                </a:lnTo>
                <a:lnTo>
                  <a:pt x="893" y="67"/>
                </a:lnTo>
                <a:lnTo>
                  <a:pt x="893" y="68"/>
                </a:lnTo>
                <a:lnTo>
                  <a:pt x="893" y="69"/>
                </a:lnTo>
                <a:lnTo>
                  <a:pt x="892" y="71"/>
                </a:lnTo>
                <a:lnTo>
                  <a:pt x="892" y="72"/>
                </a:lnTo>
                <a:lnTo>
                  <a:pt x="890" y="74"/>
                </a:lnTo>
                <a:lnTo>
                  <a:pt x="890" y="75"/>
                </a:lnTo>
                <a:lnTo>
                  <a:pt x="890" y="76"/>
                </a:lnTo>
                <a:lnTo>
                  <a:pt x="890" y="77"/>
                </a:lnTo>
                <a:lnTo>
                  <a:pt x="889" y="79"/>
                </a:lnTo>
                <a:lnTo>
                  <a:pt x="888" y="80"/>
                </a:lnTo>
                <a:lnTo>
                  <a:pt x="885" y="82"/>
                </a:lnTo>
                <a:lnTo>
                  <a:pt x="885" y="84"/>
                </a:lnTo>
                <a:lnTo>
                  <a:pt x="884" y="85"/>
                </a:lnTo>
                <a:lnTo>
                  <a:pt x="883" y="85"/>
                </a:lnTo>
                <a:lnTo>
                  <a:pt x="881" y="85"/>
                </a:lnTo>
                <a:lnTo>
                  <a:pt x="883" y="86"/>
                </a:lnTo>
                <a:lnTo>
                  <a:pt x="883" y="87"/>
                </a:lnTo>
                <a:lnTo>
                  <a:pt x="884" y="87"/>
                </a:lnTo>
                <a:lnTo>
                  <a:pt x="885" y="88"/>
                </a:lnTo>
                <a:lnTo>
                  <a:pt x="885" y="90"/>
                </a:lnTo>
                <a:lnTo>
                  <a:pt x="885" y="91"/>
                </a:lnTo>
                <a:lnTo>
                  <a:pt x="885" y="92"/>
                </a:lnTo>
                <a:lnTo>
                  <a:pt x="884" y="93"/>
                </a:lnTo>
                <a:lnTo>
                  <a:pt x="884" y="94"/>
                </a:lnTo>
                <a:lnTo>
                  <a:pt x="883" y="96"/>
                </a:lnTo>
                <a:lnTo>
                  <a:pt x="881" y="97"/>
                </a:lnTo>
                <a:lnTo>
                  <a:pt x="876" y="102"/>
                </a:lnTo>
                <a:lnTo>
                  <a:pt x="874" y="103"/>
                </a:lnTo>
                <a:lnTo>
                  <a:pt x="873" y="104"/>
                </a:lnTo>
                <a:lnTo>
                  <a:pt x="872" y="104"/>
                </a:lnTo>
                <a:lnTo>
                  <a:pt x="869" y="104"/>
                </a:lnTo>
                <a:lnTo>
                  <a:pt x="869" y="105"/>
                </a:lnTo>
                <a:lnTo>
                  <a:pt x="868" y="105"/>
                </a:lnTo>
                <a:lnTo>
                  <a:pt x="867" y="106"/>
                </a:lnTo>
                <a:lnTo>
                  <a:pt x="867" y="105"/>
                </a:lnTo>
                <a:lnTo>
                  <a:pt x="867" y="104"/>
                </a:lnTo>
                <a:lnTo>
                  <a:pt x="866" y="104"/>
                </a:lnTo>
                <a:lnTo>
                  <a:pt x="865" y="105"/>
                </a:lnTo>
                <a:lnTo>
                  <a:pt x="864" y="107"/>
                </a:lnTo>
                <a:lnTo>
                  <a:pt x="863" y="106"/>
                </a:lnTo>
                <a:lnTo>
                  <a:pt x="863" y="107"/>
                </a:lnTo>
                <a:lnTo>
                  <a:pt x="863" y="108"/>
                </a:lnTo>
                <a:lnTo>
                  <a:pt x="862" y="108"/>
                </a:lnTo>
                <a:lnTo>
                  <a:pt x="861" y="109"/>
                </a:lnTo>
                <a:lnTo>
                  <a:pt x="858" y="113"/>
                </a:lnTo>
                <a:lnTo>
                  <a:pt x="857" y="116"/>
                </a:lnTo>
                <a:lnTo>
                  <a:pt x="855" y="118"/>
                </a:lnTo>
                <a:lnTo>
                  <a:pt x="854" y="118"/>
                </a:lnTo>
                <a:lnTo>
                  <a:pt x="852" y="121"/>
                </a:lnTo>
                <a:lnTo>
                  <a:pt x="851" y="121"/>
                </a:lnTo>
                <a:lnTo>
                  <a:pt x="849" y="122"/>
                </a:lnTo>
                <a:lnTo>
                  <a:pt x="843" y="123"/>
                </a:lnTo>
                <a:lnTo>
                  <a:pt x="839" y="124"/>
                </a:lnTo>
                <a:lnTo>
                  <a:pt x="831" y="124"/>
                </a:lnTo>
                <a:lnTo>
                  <a:pt x="829" y="124"/>
                </a:lnTo>
                <a:lnTo>
                  <a:pt x="822" y="124"/>
                </a:lnTo>
                <a:lnTo>
                  <a:pt x="821" y="125"/>
                </a:lnTo>
                <a:lnTo>
                  <a:pt x="819" y="125"/>
                </a:lnTo>
                <a:lnTo>
                  <a:pt x="817" y="125"/>
                </a:lnTo>
                <a:lnTo>
                  <a:pt x="813" y="126"/>
                </a:lnTo>
                <a:lnTo>
                  <a:pt x="812" y="126"/>
                </a:lnTo>
                <a:lnTo>
                  <a:pt x="808" y="127"/>
                </a:lnTo>
                <a:lnTo>
                  <a:pt x="806" y="128"/>
                </a:lnTo>
                <a:lnTo>
                  <a:pt x="803" y="129"/>
                </a:lnTo>
                <a:lnTo>
                  <a:pt x="801" y="129"/>
                </a:lnTo>
                <a:lnTo>
                  <a:pt x="797" y="133"/>
                </a:lnTo>
                <a:lnTo>
                  <a:pt x="795" y="134"/>
                </a:lnTo>
                <a:lnTo>
                  <a:pt x="793" y="134"/>
                </a:lnTo>
                <a:lnTo>
                  <a:pt x="792" y="135"/>
                </a:lnTo>
                <a:lnTo>
                  <a:pt x="789" y="135"/>
                </a:lnTo>
                <a:lnTo>
                  <a:pt x="787" y="136"/>
                </a:lnTo>
                <a:lnTo>
                  <a:pt x="787" y="137"/>
                </a:lnTo>
                <a:lnTo>
                  <a:pt x="786" y="138"/>
                </a:lnTo>
                <a:lnTo>
                  <a:pt x="785" y="137"/>
                </a:lnTo>
                <a:lnTo>
                  <a:pt x="784" y="135"/>
                </a:lnTo>
                <a:lnTo>
                  <a:pt x="784" y="134"/>
                </a:lnTo>
                <a:lnTo>
                  <a:pt x="783" y="134"/>
                </a:lnTo>
                <a:lnTo>
                  <a:pt x="783" y="135"/>
                </a:lnTo>
                <a:lnTo>
                  <a:pt x="780" y="135"/>
                </a:lnTo>
                <a:lnTo>
                  <a:pt x="780" y="134"/>
                </a:lnTo>
                <a:lnTo>
                  <a:pt x="779" y="134"/>
                </a:lnTo>
                <a:lnTo>
                  <a:pt x="779" y="133"/>
                </a:lnTo>
                <a:lnTo>
                  <a:pt x="778" y="133"/>
                </a:lnTo>
                <a:lnTo>
                  <a:pt x="777" y="133"/>
                </a:lnTo>
                <a:lnTo>
                  <a:pt x="774" y="133"/>
                </a:lnTo>
                <a:lnTo>
                  <a:pt x="772" y="133"/>
                </a:lnTo>
                <a:lnTo>
                  <a:pt x="771" y="133"/>
                </a:lnTo>
                <a:lnTo>
                  <a:pt x="770" y="134"/>
                </a:lnTo>
                <a:lnTo>
                  <a:pt x="769" y="134"/>
                </a:lnTo>
                <a:lnTo>
                  <a:pt x="767" y="134"/>
                </a:lnTo>
                <a:lnTo>
                  <a:pt x="767" y="135"/>
                </a:lnTo>
                <a:lnTo>
                  <a:pt x="768" y="135"/>
                </a:lnTo>
                <a:lnTo>
                  <a:pt x="769" y="135"/>
                </a:lnTo>
                <a:lnTo>
                  <a:pt x="770" y="135"/>
                </a:lnTo>
                <a:lnTo>
                  <a:pt x="772" y="135"/>
                </a:lnTo>
                <a:lnTo>
                  <a:pt x="774" y="135"/>
                </a:lnTo>
                <a:lnTo>
                  <a:pt x="776" y="135"/>
                </a:lnTo>
                <a:lnTo>
                  <a:pt x="777" y="135"/>
                </a:lnTo>
                <a:lnTo>
                  <a:pt x="778" y="135"/>
                </a:lnTo>
                <a:lnTo>
                  <a:pt x="779" y="135"/>
                </a:lnTo>
                <a:lnTo>
                  <a:pt x="780" y="135"/>
                </a:lnTo>
                <a:lnTo>
                  <a:pt x="780" y="136"/>
                </a:lnTo>
                <a:lnTo>
                  <a:pt x="783" y="137"/>
                </a:lnTo>
                <a:lnTo>
                  <a:pt x="784" y="139"/>
                </a:lnTo>
                <a:lnTo>
                  <a:pt x="784" y="140"/>
                </a:lnTo>
                <a:lnTo>
                  <a:pt x="785" y="141"/>
                </a:lnTo>
                <a:lnTo>
                  <a:pt x="773" y="150"/>
                </a:lnTo>
                <a:lnTo>
                  <a:pt x="771" y="152"/>
                </a:lnTo>
                <a:lnTo>
                  <a:pt x="771" y="153"/>
                </a:lnTo>
                <a:lnTo>
                  <a:pt x="770" y="153"/>
                </a:lnTo>
                <a:lnTo>
                  <a:pt x="769" y="154"/>
                </a:lnTo>
                <a:lnTo>
                  <a:pt x="768" y="154"/>
                </a:lnTo>
                <a:lnTo>
                  <a:pt x="768" y="155"/>
                </a:lnTo>
                <a:lnTo>
                  <a:pt x="766" y="156"/>
                </a:lnTo>
                <a:lnTo>
                  <a:pt x="766" y="157"/>
                </a:lnTo>
                <a:lnTo>
                  <a:pt x="766" y="158"/>
                </a:lnTo>
                <a:lnTo>
                  <a:pt x="765" y="157"/>
                </a:lnTo>
                <a:lnTo>
                  <a:pt x="764" y="158"/>
                </a:lnTo>
                <a:lnTo>
                  <a:pt x="764" y="159"/>
                </a:lnTo>
                <a:lnTo>
                  <a:pt x="763" y="159"/>
                </a:lnTo>
                <a:lnTo>
                  <a:pt x="763" y="160"/>
                </a:lnTo>
                <a:lnTo>
                  <a:pt x="762" y="160"/>
                </a:lnTo>
                <a:lnTo>
                  <a:pt x="760" y="162"/>
                </a:lnTo>
                <a:lnTo>
                  <a:pt x="758" y="165"/>
                </a:lnTo>
                <a:lnTo>
                  <a:pt x="753" y="170"/>
                </a:lnTo>
                <a:lnTo>
                  <a:pt x="753" y="171"/>
                </a:lnTo>
                <a:lnTo>
                  <a:pt x="753" y="172"/>
                </a:lnTo>
                <a:lnTo>
                  <a:pt x="753" y="173"/>
                </a:lnTo>
                <a:lnTo>
                  <a:pt x="754" y="173"/>
                </a:lnTo>
                <a:lnTo>
                  <a:pt x="754" y="175"/>
                </a:lnTo>
                <a:lnTo>
                  <a:pt x="754" y="176"/>
                </a:lnTo>
                <a:lnTo>
                  <a:pt x="755" y="176"/>
                </a:lnTo>
                <a:lnTo>
                  <a:pt x="756" y="177"/>
                </a:lnTo>
                <a:lnTo>
                  <a:pt x="756" y="178"/>
                </a:lnTo>
                <a:lnTo>
                  <a:pt x="756" y="183"/>
                </a:lnTo>
                <a:lnTo>
                  <a:pt x="756" y="185"/>
                </a:lnTo>
                <a:lnTo>
                  <a:pt x="757" y="186"/>
                </a:lnTo>
                <a:lnTo>
                  <a:pt x="757" y="185"/>
                </a:lnTo>
                <a:lnTo>
                  <a:pt x="758" y="185"/>
                </a:lnTo>
                <a:lnTo>
                  <a:pt x="761" y="183"/>
                </a:lnTo>
                <a:lnTo>
                  <a:pt x="762" y="183"/>
                </a:lnTo>
                <a:lnTo>
                  <a:pt x="763" y="183"/>
                </a:lnTo>
                <a:lnTo>
                  <a:pt x="763" y="182"/>
                </a:lnTo>
                <a:lnTo>
                  <a:pt x="763" y="180"/>
                </a:lnTo>
                <a:lnTo>
                  <a:pt x="763" y="179"/>
                </a:lnTo>
                <a:lnTo>
                  <a:pt x="763" y="178"/>
                </a:lnTo>
                <a:lnTo>
                  <a:pt x="767" y="172"/>
                </a:lnTo>
                <a:lnTo>
                  <a:pt x="770" y="169"/>
                </a:lnTo>
                <a:lnTo>
                  <a:pt x="770" y="168"/>
                </a:lnTo>
                <a:lnTo>
                  <a:pt x="770" y="167"/>
                </a:lnTo>
                <a:lnTo>
                  <a:pt x="771" y="167"/>
                </a:lnTo>
                <a:lnTo>
                  <a:pt x="772" y="166"/>
                </a:lnTo>
                <a:lnTo>
                  <a:pt x="773" y="166"/>
                </a:lnTo>
                <a:lnTo>
                  <a:pt x="774" y="166"/>
                </a:lnTo>
                <a:lnTo>
                  <a:pt x="776" y="165"/>
                </a:lnTo>
                <a:lnTo>
                  <a:pt x="777" y="164"/>
                </a:lnTo>
                <a:lnTo>
                  <a:pt x="778" y="164"/>
                </a:lnTo>
                <a:lnTo>
                  <a:pt x="778" y="162"/>
                </a:lnTo>
                <a:lnTo>
                  <a:pt x="779" y="161"/>
                </a:lnTo>
                <a:lnTo>
                  <a:pt x="781" y="160"/>
                </a:lnTo>
                <a:lnTo>
                  <a:pt x="784" y="158"/>
                </a:lnTo>
                <a:lnTo>
                  <a:pt x="786" y="157"/>
                </a:lnTo>
                <a:lnTo>
                  <a:pt x="789" y="155"/>
                </a:lnTo>
                <a:lnTo>
                  <a:pt x="790" y="154"/>
                </a:lnTo>
                <a:lnTo>
                  <a:pt x="791" y="153"/>
                </a:lnTo>
                <a:lnTo>
                  <a:pt x="792" y="152"/>
                </a:lnTo>
                <a:lnTo>
                  <a:pt x="793" y="152"/>
                </a:lnTo>
                <a:lnTo>
                  <a:pt x="793" y="153"/>
                </a:lnTo>
                <a:lnTo>
                  <a:pt x="793" y="154"/>
                </a:lnTo>
                <a:lnTo>
                  <a:pt x="793" y="155"/>
                </a:lnTo>
                <a:lnTo>
                  <a:pt x="793" y="156"/>
                </a:lnTo>
                <a:lnTo>
                  <a:pt x="793" y="157"/>
                </a:lnTo>
                <a:lnTo>
                  <a:pt x="794" y="158"/>
                </a:lnTo>
                <a:lnTo>
                  <a:pt x="794" y="159"/>
                </a:lnTo>
                <a:lnTo>
                  <a:pt x="795" y="159"/>
                </a:lnTo>
                <a:lnTo>
                  <a:pt x="795" y="158"/>
                </a:lnTo>
                <a:lnTo>
                  <a:pt x="795" y="156"/>
                </a:lnTo>
                <a:lnTo>
                  <a:pt x="796" y="155"/>
                </a:lnTo>
                <a:lnTo>
                  <a:pt x="796" y="153"/>
                </a:lnTo>
                <a:lnTo>
                  <a:pt x="796" y="152"/>
                </a:lnTo>
                <a:lnTo>
                  <a:pt x="797" y="151"/>
                </a:lnTo>
                <a:lnTo>
                  <a:pt x="797" y="150"/>
                </a:lnTo>
                <a:lnTo>
                  <a:pt x="798" y="150"/>
                </a:lnTo>
                <a:lnTo>
                  <a:pt x="798" y="149"/>
                </a:lnTo>
                <a:lnTo>
                  <a:pt x="800" y="147"/>
                </a:lnTo>
                <a:lnTo>
                  <a:pt x="801" y="147"/>
                </a:lnTo>
                <a:lnTo>
                  <a:pt x="803" y="146"/>
                </a:lnTo>
                <a:lnTo>
                  <a:pt x="805" y="145"/>
                </a:lnTo>
                <a:lnTo>
                  <a:pt x="807" y="144"/>
                </a:lnTo>
                <a:lnTo>
                  <a:pt x="808" y="143"/>
                </a:lnTo>
                <a:lnTo>
                  <a:pt x="809" y="143"/>
                </a:lnTo>
                <a:lnTo>
                  <a:pt x="810" y="143"/>
                </a:lnTo>
                <a:lnTo>
                  <a:pt x="812" y="143"/>
                </a:lnTo>
                <a:lnTo>
                  <a:pt x="813" y="143"/>
                </a:lnTo>
                <a:lnTo>
                  <a:pt x="813" y="142"/>
                </a:lnTo>
                <a:lnTo>
                  <a:pt x="814" y="142"/>
                </a:lnTo>
                <a:lnTo>
                  <a:pt x="816" y="141"/>
                </a:lnTo>
                <a:lnTo>
                  <a:pt x="819" y="140"/>
                </a:lnTo>
                <a:lnTo>
                  <a:pt x="820" y="140"/>
                </a:lnTo>
                <a:lnTo>
                  <a:pt x="822" y="140"/>
                </a:lnTo>
                <a:lnTo>
                  <a:pt x="823" y="139"/>
                </a:lnTo>
                <a:lnTo>
                  <a:pt x="826" y="139"/>
                </a:lnTo>
                <a:lnTo>
                  <a:pt x="828" y="139"/>
                </a:lnTo>
                <a:lnTo>
                  <a:pt x="829" y="139"/>
                </a:lnTo>
                <a:lnTo>
                  <a:pt x="831" y="138"/>
                </a:lnTo>
                <a:lnTo>
                  <a:pt x="832" y="138"/>
                </a:lnTo>
                <a:lnTo>
                  <a:pt x="834" y="138"/>
                </a:lnTo>
                <a:lnTo>
                  <a:pt x="836" y="138"/>
                </a:lnTo>
                <a:lnTo>
                  <a:pt x="839" y="138"/>
                </a:lnTo>
                <a:lnTo>
                  <a:pt x="844" y="137"/>
                </a:lnTo>
                <a:lnTo>
                  <a:pt x="845" y="137"/>
                </a:lnTo>
                <a:lnTo>
                  <a:pt x="849" y="137"/>
                </a:lnTo>
                <a:lnTo>
                  <a:pt x="852" y="136"/>
                </a:lnTo>
                <a:lnTo>
                  <a:pt x="853" y="136"/>
                </a:lnTo>
                <a:lnTo>
                  <a:pt x="853" y="137"/>
                </a:lnTo>
                <a:lnTo>
                  <a:pt x="853" y="140"/>
                </a:lnTo>
                <a:lnTo>
                  <a:pt x="855" y="147"/>
                </a:lnTo>
                <a:lnTo>
                  <a:pt x="856" y="147"/>
                </a:lnTo>
                <a:lnTo>
                  <a:pt x="856" y="148"/>
                </a:lnTo>
                <a:lnTo>
                  <a:pt x="857" y="153"/>
                </a:lnTo>
                <a:lnTo>
                  <a:pt x="857" y="155"/>
                </a:lnTo>
                <a:lnTo>
                  <a:pt x="856" y="157"/>
                </a:lnTo>
                <a:lnTo>
                  <a:pt x="854" y="160"/>
                </a:lnTo>
                <a:lnTo>
                  <a:pt x="852" y="164"/>
                </a:lnTo>
                <a:lnTo>
                  <a:pt x="850" y="167"/>
                </a:lnTo>
                <a:lnTo>
                  <a:pt x="849" y="169"/>
                </a:lnTo>
                <a:lnTo>
                  <a:pt x="848" y="169"/>
                </a:lnTo>
                <a:lnTo>
                  <a:pt x="846" y="170"/>
                </a:lnTo>
                <a:lnTo>
                  <a:pt x="845" y="171"/>
                </a:lnTo>
                <a:lnTo>
                  <a:pt x="842" y="175"/>
                </a:lnTo>
                <a:lnTo>
                  <a:pt x="839" y="178"/>
                </a:lnTo>
                <a:lnTo>
                  <a:pt x="839" y="179"/>
                </a:lnTo>
                <a:lnTo>
                  <a:pt x="838" y="179"/>
                </a:lnTo>
                <a:lnTo>
                  <a:pt x="838" y="180"/>
                </a:lnTo>
                <a:lnTo>
                  <a:pt x="837" y="181"/>
                </a:lnTo>
                <a:lnTo>
                  <a:pt x="837" y="182"/>
                </a:lnTo>
                <a:lnTo>
                  <a:pt x="836" y="183"/>
                </a:lnTo>
                <a:lnTo>
                  <a:pt x="836" y="184"/>
                </a:lnTo>
                <a:lnTo>
                  <a:pt x="837" y="184"/>
                </a:lnTo>
                <a:lnTo>
                  <a:pt x="838" y="183"/>
                </a:lnTo>
                <a:lnTo>
                  <a:pt x="838" y="180"/>
                </a:lnTo>
                <a:lnTo>
                  <a:pt x="839" y="179"/>
                </a:lnTo>
                <a:lnTo>
                  <a:pt x="839" y="180"/>
                </a:lnTo>
                <a:lnTo>
                  <a:pt x="840" y="180"/>
                </a:lnTo>
                <a:lnTo>
                  <a:pt x="840" y="181"/>
                </a:lnTo>
                <a:lnTo>
                  <a:pt x="841" y="181"/>
                </a:lnTo>
                <a:lnTo>
                  <a:pt x="842" y="181"/>
                </a:lnTo>
                <a:lnTo>
                  <a:pt x="841" y="183"/>
                </a:lnTo>
                <a:lnTo>
                  <a:pt x="840" y="183"/>
                </a:lnTo>
                <a:lnTo>
                  <a:pt x="840" y="184"/>
                </a:lnTo>
                <a:lnTo>
                  <a:pt x="838" y="184"/>
                </a:lnTo>
                <a:lnTo>
                  <a:pt x="837" y="186"/>
                </a:lnTo>
                <a:lnTo>
                  <a:pt x="836" y="187"/>
                </a:lnTo>
                <a:lnTo>
                  <a:pt x="836" y="188"/>
                </a:lnTo>
                <a:lnTo>
                  <a:pt x="838" y="188"/>
                </a:lnTo>
                <a:lnTo>
                  <a:pt x="838" y="189"/>
                </a:lnTo>
                <a:lnTo>
                  <a:pt x="837" y="190"/>
                </a:lnTo>
                <a:lnTo>
                  <a:pt x="838" y="189"/>
                </a:lnTo>
                <a:lnTo>
                  <a:pt x="839" y="189"/>
                </a:lnTo>
                <a:lnTo>
                  <a:pt x="839" y="188"/>
                </a:lnTo>
                <a:lnTo>
                  <a:pt x="839" y="187"/>
                </a:lnTo>
                <a:lnTo>
                  <a:pt x="840" y="187"/>
                </a:lnTo>
                <a:lnTo>
                  <a:pt x="840" y="188"/>
                </a:lnTo>
                <a:lnTo>
                  <a:pt x="840" y="190"/>
                </a:lnTo>
                <a:lnTo>
                  <a:pt x="841" y="190"/>
                </a:lnTo>
                <a:lnTo>
                  <a:pt x="841" y="191"/>
                </a:lnTo>
                <a:lnTo>
                  <a:pt x="842" y="190"/>
                </a:lnTo>
                <a:lnTo>
                  <a:pt x="843" y="189"/>
                </a:lnTo>
                <a:lnTo>
                  <a:pt x="845" y="184"/>
                </a:lnTo>
                <a:lnTo>
                  <a:pt x="846" y="183"/>
                </a:lnTo>
                <a:lnTo>
                  <a:pt x="848" y="181"/>
                </a:lnTo>
                <a:lnTo>
                  <a:pt x="850" y="180"/>
                </a:lnTo>
                <a:lnTo>
                  <a:pt x="852" y="179"/>
                </a:lnTo>
                <a:lnTo>
                  <a:pt x="852" y="178"/>
                </a:lnTo>
                <a:lnTo>
                  <a:pt x="853" y="177"/>
                </a:lnTo>
                <a:lnTo>
                  <a:pt x="860" y="170"/>
                </a:lnTo>
                <a:lnTo>
                  <a:pt x="861" y="168"/>
                </a:lnTo>
                <a:lnTo>
                  <a:pt x="863" y="166"/>
                </a:lnTo>
                <a:lnTo>
                  <a:pt x="864" y="166"/>
                </a:lnTo>
                <a:lnTo>
                  <a:pt x="864" y="165"/>
                </a:lnTo>
                <a:lnTo>
                  <a:pt x="864" y="164"/>
                </a:lnTo>
                <a:lnTo>
                  <a:pt x="864" y="162"/>
                </a:lnTo>
                <a:lnTo>
                  <a:pt x="865" y="161"/>
                </a:lnTo>
                <a:lnTo>
                  <a:pt x="868" y="160"/>
                </a:lnTo>
                <a:lnTo>
                  <a:pt x="868" y="159"/>
                </a:lnTo>
                <a:lnTo>
                  <a:pt x="869" y="159"/>
                </a:lnTo>
                <a:lnTo>
                  <a:pt x="869" y="158"/>
                </a:lnTo>
                <a:lnTo>
                  <a:pt x="871" y="158"/>
                </a:lnTo>
                <a:lnTo>
                  <a:pt x="872" y="158"/>
                </a:lnTo>
                <a:lnTo>
                  <a:pt x="873" y="158"/>
                </a:lnTo>
                <a:lnTo>
                  <a:pt x="874" y="158"/>
                </a:lnTo>
                <a:lnTo>
                  <a:pt x="874" y="157"/>
                </a:lnTo>
                <a:lnTo>
                  <a:pt x="874" y="156"/>
                </a:lnTo>
                <a:lnTo>
                  <a:pt x="873" y="155"/>
                </a:lnTo>
                <a:lnTo>
                  <a:pt x="873" y="154"/>
                </a:lnTo>
                <a:lnTo>
                  <a:pt x="873" y="153"/>
                </a:lnTo>
                <a:lnTo>
                  <a:pt x="873" y="151"/>
                </a:lnTo>
                <a:lnTo>
                  <a:pt x="873" y="150"/>
                </a:lnTo>
                <a:lnTo>
                  <a:pt x="873" y="149"/>
                </a:lnTo>
                <a:lnTo>
                  <a:pt x="872" y="149"/>
                </a:lnTo>
                <a:lnTo>
                  <a:pt x="872" y="147"/>
                </a:lnTo>
                <a:lnTo>
                  <a:pt x="871" y="145"/>
                </a:lnTo>
                <a:lnTo>
                  <a:pt x="871" y="144"/>
                </a:lnTo>
                <a:lnTo>
                  <a:pt x="870" y="142"/>
                </a:lnTo>
                <a:lnTo>
                  <a:pt x="870" y="139"/>
                </a:lnTo>
                <a:lnTo>
                  <a:pt x="869" y="137"/>
                </a:lnTo>
                <a:lnTo>
                  <a:pt x="869" y="134"/>
                </a:lnTo>
                <a:lnTo>
                  <a:pt x="869" y="131"/>
                </a:lnTo>
                <a:lnTo>
                  <a:pt x="870" y="129"/>
                </a:lnTo>
                <a:lnTo>
                  <a:pt x="873" y="127"/>
                </a:lnTo>
                <a:lnTo>
                  <a:pt x="875" y="125"/>
                </a:lnTo>
                <a:lnTo>
                  <a:pt x="876" y="125"/>
                </a:lnTo>
                <a:lnTo>
                  <a:pt x="877" y="125"/>
                </a:lnTo>
                <a:lnTo>
                  <a:pt x="878" y="124"/>
                </a:lnTo>
                <a:lnTo>
                  <a:pt x="879" y="124"/>
                </a:lnTo>
                <a:lnTo>
                  <a:pt x="883" y="123"/>
                </a:lnTo>
                <a:lnTo>
                  <a:pt x="884" y="122"/>
                </a:lnTo>
                <a:lnTo>
                  <a:pt x="889" y="120"/>
                </a:lnTo>
                <a:lnTo>
                  <a:pt x="890" y="120"/>
                </a:lnTo>
                <a:lnTo>
                  <a:pt x="891" y="119"/>
                </a:lnTo>
                <a:lnTo>
                  <a:pt x="892" y="119"/>
                </a:lnTo>
                <a:lnTo>
                  <a:pt x="892" y="120"/>
                </a:lnTo>
                <a:lnTo>
                  <a:pt x="895" y="124"/>
                </a:lnTo>
                <a:lnTo>
                  <a:pt x="897" y="127"/>
                </a:lnTo>
                <a:lnTo>
                  <a:pt x="897" y="128"/>
                </a:lnTo>
                <a:lnTo>
                  <a:pt x="897" y="129"/>
                </a:lnTo>
                <a:lnTo>
                  <a:pt x="898" y="130"/>
                </a:lnTo>
                <a:lnTo>
                  <a:pt x="899" y="133"/>
                </a:lnTo>
                <a:lnTo>
                  <a:pt x="899" y="134"/>
                </a:lnTo>
                <a:lnTo>
                  <a:pt x="900" y="139"/>
                </a:lnTo>
                <a:lnTo>
                  <a:pt x="901" y="141"/>
                </a:lnTo>
                <a:lnTo>
                  <a:pt x="901" y="142"/>
                </a:lnTo>
                <a:lnTo>
                  <a:pt x="902" y="143"/>
                </a:lnTo>
                <a:lnTo>
                  <a:pt x="902" y="144"/>
                </a:lnTo>
                <a:lnTo>
                  <a:pt x="902" y="145"/>
                </a:lnTo>
                <a:lnTo>
                  <a:pt x="902" y="147"/>
                </a:lnTo>
                <a:lnTo>
                  <a:pt x="903" y="148"/>
                </a:lnTo>
                <a:lnTo>
                  <a:pt x="903" y="150"/>
                </a:lnTo>
                <a:lnTo>
                  <a:pt x="904" y="153"/>
                </a:lnTo>
                <a:lnTo>
                  <a:pt x="904" y="154"/>
                </a:lnTo>
                <a:lnTo>
                  <a:pt x="904" y="155"/>
                </a:lnTo>
                <a:lnTo>
                  <a:pt x="905" y="157"/>
                </a:lnTo>
                <a:lnTo>
                  <a:pt x="905" y="162"/>
                </a:lnTo>
                <a:lnTo>
                  <a:pt x="905" y="164"/>
                </a:lnTo>
                <a:lnTo>
                  <a:pt x="906" y="165"/>
                </a:lnTo>
                <a:lnTo>
                  <a:pt x="906" y="166"/>
                </a:lnTo>
                <a:lnTo>
                  <a:pt x="906" y="169"/>
                </a:lnTo>
                <a:lnTo>
                  <a:pt x="906" y="171"/>
                </a:lnTo>
                <a:lnTo>
                  <a:pt x="906" y="173"/>
                </a:lnTo>
                <a:lnTo>
                  <a:pt x="906" y="174"/>
                </a:lnTo>
                <a:lnTo>
                  <a:pt x="906" y="175"/>
                </a:lnTo>
                <a:lnTo>
                  <a:pt x="906" y="176"/>
                </a:lnTo>
                <a:lnTo>
                  <a:pt x="906" y="180"/>
                </a:lnTo>
                <a:lnTo>
                  <a:pt x="906" y="184"/>
                </a:lnTo>
                <a:lnTo>
                  <a:pt x="905" y="187"/>
                </a:lnTo>
                <a:lnTo>
                  <a:pt x="904" y="188"/>
                </a:lnTo>
                <a:lnTo>
                  <a:pt x="903" y="189"/>
                </a:lnTo>
                <a:lnTo>
                  <a:pt x="901" y="189"/>
                </a:lnTo>
                <a:lnTo>
                  <a:pt x="901" y="190"/>
                </a:lnTo>
                <a:lnTo>
                  <a:pt x="900" y="190"/>
                </a:lnTo>
                <a:lnTo>
                  <a:pt x="899" y="190"/>
                </a:lnTo>
                <a:lnTo>
                  <a:pt x="899" y="192"/>
                </a:lnTo>
                <a:lnTo>
                  <a:pt x="898" y="193"/>
                </a:lnTo>
                <a:lnTo>
                  <a:pt x="898" y="194"/>
                </a:lnTo>
                <a:lnTo>
                  <a:pt x="899" y="194"/>
                </a:lnTo>
                <a:lnTo>
                  <a:pt x="900" y="192"/>
                </a:lnTo>
                <a:lnTo>
                  <a:pt x="900" y="191"/>
                </a:lnTo>
                <a:lnTo>
                  <a:pt x="901" y="190"/>
                </a:lnTo>
                <a:lnTo>
                  <a:pt x="902" y="191"/>
                </a:lnTo>
                <a:lnTo>
                  <a:pt x="901" y="191"/>
                </a:lnTo>
                <a:lnTo>
                  <a:pt x="902" y="191"/>
                </a:lnTo>
                <a:lnTo>
                  <a:pt x="903" y="191"/>
                </a:lnTo>
                <a:lnTo>
                  <a:pt x="903" y="192"/>
                </a:lnTo>
                <a:lnTo>
                  <a:pt x="902" y="196"/>
                </a:lnTo>
                <a:lnTo>
                  <a:pt x="901" y="198"/>
                </a:lnTo>
                <a:lnTo>
                  <a:pt x="901" y="199"/>
                </a:lnTo>
                <a:lnTo>
                  <a:pt x="902" y="200"/>
                </a:lnTo>
                <a:lnTo>
                  <a:pt x="902" y="202"/>
                </a:lnTo>
                <a:lnTo>
                  <a:pt x="902" y="205"/>
                </a:lnTo>
                <a:lnTo>
                  <a:pt x="901" y="207"/>
                </a:lnTo>
                <a:lnTo>
                  <a:pt x="900" y="208"/>
                </a:lnTo>
                <a:lnTo>
                  <a:pt x="900" y="209"/>
                </a:lnTo>
                <a:lnTo>
                  <a:pt x="900" y="211"/>
                </a:lnTo>
                <a:lnTo>
                  <a:pt x="900" y="213"/>
                </a:lnTo>
                <a:lnTo>
                  <a:pt x="899" y="216"/>
                </a:lnTo>
                <a:lnTo>
                  <a:pt x="898" y="219"/>
                </a:lnTo>
                <a:lnTo>
                  <a:pt x="897" y="221"/>
                </a:lnTo>
                <a:lnTo>
                  <a:pt x="896" y="225"/>
                </a:lnTo>
                <a:lnTo>
                  <a:pt x="896" y="228"/>
                </a:lnTo>
                <a:lnTo>
                  <a:pt x="896" y="229"/>
                </a:lnTo>
                <a:lnTo>
                  <a:pt x="896" y="230"/>
                </a:lnTo>
                <a:lnTo>
                  <a:pt x="897" y="231"/>
                </a:lnTo>
                <a:lnTo>
                  <a:pt x="898" y="233"/>
                </a:lnTo>
                <a:lnTo>
                  <a:pt x="899" y="234"/>
                </a:lnTo>
                <a:lnTo>
                  <a:pt x="899" y="235"/>
                </a:lnTo>
                <a:lnTo>
                  <a:pt x="898" y="241"/>
                </a:lnTo>
                <a:lnTo>
                  <a:pt x="897" y="243"/>
                </a:lnTo>
                <a:lnTo>
                  <a:pt x="896" y="244"/>
                </a:lnTo>
                <a:lnTo>
                  <a:pt x="896" y="245"/>
                </a:lnTo>
                <a:lnTo>
                  <a:pt x="897" y="244"/>
                </a:lnTo>
                <a:lnTo>
                  <a:pt x="898" y="245"/>
                </a:lnTo>
                <a:lnTo>
                  <a:pt x="897" y="247"/>
                </a:lnTo>
                <a:lnTo>
                  <a:pt x="896" y="252"/>
                </a:lnTo>
                <a:lnTo>
                  <a:pt x="894" y="254"/>
                </a:lnTo>
                <a:lnTo>
                  <a:pt x="893" y="258"/>
                </a:lnTo>
                <a:lnTo>
                  <a:pt x="893" y="259"/>
                </a:lnTo>
                <a:lnTo>
                  <a:pt x="894" y="259"/>
                </a:lnTo>
                <a:lnTo>
                  <a:pt x="896" y="258"/>
                </a:lnTo>
                <a:lnTo>
                  <a:pt x="899" y="250"/>
                </a:lnTo>
                <a:lnTo>
                  <a:pt x="901" y="247"/>
                </a:lnTo>
                <a:lnTo>
                  <a:pt x="902" y="242"/>
                </a:lnTo>
                <a:lnTo>
                  <a:pt x="902" y="241"/>
                </a:lnTo>
                <a:lnTo>
                  <a:pt x="901" y="240"/>
                </a:lnTo>
                <a:lnTo>
                  <a:pt x="901" y="239"/>
                </a:lnTo>
                <a:lnTo>
                  <a:pt x="900" y="238"/>
                </a:lnTo>
                <a:lnTo>
                  <a:pt x="901" y="237"/>
                </a:lnTo>
                <a:lnTo>
                  <a:pt x="902" y="235"/>
                </a:lnTo>
                <a:lnTo>
                  <a:pt x="903" y="234"/>
                </a:lnTo>
                <a:lnTo>
                  <a:pt x="903" y="233"/>
                </a:lnTo>
                <a:lnTo>
                  <a:pt x="903" y="232"/>
                </a:lnTo>
                <a:lnTo>
                  <a:pt x="902" y="231"/>
                </a:lnTo>
                <a:lnTo>
                  <a:pt x="901" y="230"/>
                </a:lnTo>
                <a:lnTo>
                  <a:pt x="901" y="229"/>
                </a:lnTo>
                <a:lnTo>
                  <a:pt x="901" y="228"/>
                </a:lnTo>
                <a:lnTo>
                  <a:pt x="901" y="227"/>
                </a:lnTo>
                <a:lnTo>
                  <a:pt x="901" y="225"/>
                </a:lnTo>
                <a:lnTo>
                  <a:pt x="902" y="225"/>
                </a:lnTo>
                <a:lnTo>
                  <a:pt x="902" y="227"/>
                </a:lnTo>
                <a:lnTo>
                  <a:pt x="903" y="225"/>
                </a:lnTo>
                <a:lnTo>
                  <a:pt x="904" y="225"/>
                </a:lnTo>
                <a:lnTo>
                  <a:pt x="904" y="224"/>
                </a:lnTo>
                <a:lnTo>
                  <a:pt x="905" y="222"/>
                </a:lnTo>
                <a:lnTo>
                  <a:pt x="906" y="221"/>
                </a:lnTo>
                <a:lnTo>
                  <a:pt x="907" y="218"/>
                </a:lnTo>
                <a:lnTo>
                  <a:pt x="909" y="215"/>
                </a:lnTo>
                <a:lnTo>
                  <a:pt x="909" y="214"/>
                </a:lnTo>
                <a:lnTo>
                  <a:pt x="909" y="212"/>
                </a:lnTo>
                <a:lnTo>
                  <a:pt x="909" y="210"/>
                </a:lnTo>
                <a:lnTo>
                  <a:pt x="910" y="209"/>
                </a:lnTo>
                <a:lnTo>
                  <a:pt x="910" y="208"/>
                </a:lnTo>
                <a:lnTo>
                  <a:pt x="911" y="206"/>
                </a:lnTo>
                <a:lnTo>
                  <a:pt x="911" y="205"/>
                </a:lnTo>
                <a:lnTo>
                  <a:pt x="911" y="204"/>
                </a:lnTo>
                <a:lnTo>
                  <a:pt x="911" y="203"/>
                </a:lnTo>
                <a:lnTo>
                  <a:pt x="913" y="199"/>
                </a:lnTo>
                <a:lnTo>
                  <a:pt x="913" y="198"/>
                </a:lnTo>
                <a:lnTo>
                  <a:pt x="914" y="196"/>
                </a:lnTo>
                <a:lnTo>
                  <a:pt x="914" y="194"/>
                </a:lnTo>
                <a:lnTo>
                  <a:pt x="916" y="192"/>
                </a:lnTo>
                <a:lnTo>
                  <a:pt x="917" y="191"/>
                </a:lnTo>
                <a:lnTo>
                  <a:pt x="917" y="190"/>
                </a:lnTo>
                <a:lnTo>
                  <a:pt x="917" y="189"/>
                </a:lnTo>
                <a:lnTo>
                  <a:pt x="916" y="188"/>
                </a:lnTo>
                <a:lnTo>
                  <a:pt x="917" y="186"/>
                </a:lnTo>
                <a:lnTo>
                  <a:pt x="917" y="185"/>
                </a:lnTo>
                <a:lnTo>
                  <a:pt x="917" y="184"/>
                </a:lnTo>
                <a:lnTo>
                  <a:pt x="919" y="184"/>
                </a:lnTo>
                <a:lnTo>
                  <a:pt x="920" y="184"/>
                </a:lnTo>
                <a:lnTo>
                  <a:pt x="920" y="183"/>
                </a:lnTo>
                <a:lnTo>
                  <a:pt x="920" y="180"/>
                </a:lnTo>
                <a:lnTo>
                  <a:pt x="919" y="178"/>
                </a:lnTo>
                <a:lnTo>
                  <a:pt x="919" y="176"/>
                </a:lnTo>
                <a:lnTo>
                  <a:pt x="919" y="175"/>
                </a:lnTo>
                <a:lnTo>
                  <a:pt x="921" y="171"/>
                </a:lnTo>
                <a:lnTo>
                  <a:pt x="922" y="165"/>
                </a:lnTo>
                <a:lnTo>
                  <a:pt x="925" y="157"/>
                </a:lnTo>
                <a:lnTo>
                  <a:pt x="926" y="155"/>
                </a:lnTo>
                <a:lnTo>
                  <a:pt x="928" y="154"/>
                </a:lnTo>
                <a:lnTo>
                  <a:pt x="929" y="152"/>
                </a:lnTo>
                <a:lnTo>
                  <a:pt x="930" y="151"/>
                </a:lnTo>
                <a:lnTo>
                  <a:pt x="931" y="151"/>
                </a:lnTo>
                <a:lnTo>
                  <a:pt x="931" y="150"/>
                </a:lnTo>
                <a:lnTo>
                  <a:pt x="932" y="150"/>
                </a:lnTo>
                <a:lnTo>
                  <a:pt x="932" y="148"/>
                </a:lnTo>
                <a:lnTo>
                  <a:pt x="933" y="148"/>
                </a:lnTo>
                <a:lnTo>
                  <a:pt x="933" y="149"/>
                </a:lnTo>
                <a:lnTo>
                  <a:pt x="931" y="154"/>
                </a:lnTo>
                <a:lnTo>
                  <a:pt x="930" y="153"/>
                </a:lnTo>
                <a:lnTo>
                  <a:pt x="930" y="154"/>
                </a:lnTo>
                <a:lnTo>
                  <a:pt x="930" y="155"/>
                </a:lnTo>
                <a:lnTo>
                  <a:pt x="931" y="155"/>
                </a:lnTo>
                <a:lnTo>
                  <a:pt x="931" y="158"/>
                </a:lnTo>
                <a:lnTo>
                  <a:pt x="932" y="160"/>
                </a:lnTo>
                <a:lnTo>
                  <a:pt x="932" y="162"/>
                </a:lnTo>
                <a:lnTo>
                  <a:pt x="933" y="162"/>
                </a:lnTo>
                <a:lnTo>
                  <a:pt x="933" y="164"/>
                </a:lnTo>
                <a:lnTo>
                  <a:pt x="933" y="166"/>
                </a:lnTo>
                <a:lnTo>
                  <a:pt x="933" y="167"/>
                </a:lnTo>
                <a:lnTo>
                  <a:pt x="933" y="168"/>
                </a:lnTo>
                <a:lnTo>
                  <a:pt x="934" y="170"/>
                </a:lnTo>
                <a:lnTo>
                  <a:pt x="934" y="171"/>
                </a:lnTo>
                <a:lnTo>
                  <a:pt x="935" y="171"/>
                </a:lnTo>
                <a:lnTo>
                  <a:pt x="936" y="170"/>
                </a:lnTo>
                <a:lnTo>
                  <a:pt x="936" y="171"/>
                </a:lnTo>
                <a:lnTo>
                  <a:pt x="937" y="167"/>
                </a:lnTo>
                <a:lnTo>
                  <a:pt x="936" y="167"/>
                </a:lnTo>
                <a:lnTo>
                  <a:pt x="937" y="164"/>
                </a:lnTo>
                <a:lnTo>
                  <a:pt x="938" y="161"/>
                </a:lnTo>
                <a:lnTo>
                  <a:pt x="938" y="160"/>
                </a:lnTo>
                <a:lnTo>
                  <a:pt x="939" y="159"/>
                </a:lnTo>
                <a:lnTo>
                  <a:pt x="940" y="158"/>
                </a:lnTo>
                <a:lnTo>
                  <a:pt x="940" y="157"/>
                </a:lnTo>
                <a:lnTo>
                  <a:pt x="942" y="156"/>
                </a:lnTo>
                <a:lnTo>
                  <a:pt x="943" y="156"/>
                </a:lnTo>
                <a:lnTo>
                  <a:pt x="943" y="157"/>
                </a:lnTo>
                <a:lnTo>
                  <a:pt x="944" y="157"/>
                </a:lnTo>
                <a:lnTo>
                  <a:pt x="945" y="157"/>
                </a:lnTo>
                <a:lnTo>
                  <a:pt x="945" y="156"/>
                </a:lnTo>
                <a:lnTo>
                  <a:pt x="947" y="156"/>
                </a:lnTo>
                <a:lnTo>
                  <a:pt x="948" y="156"/>
                </a:lnTo>
                <a:lnTo>
                  <a:pt x="949" y="158"/>
                </a:lnTo>
                <a:lnTo>
                  <a:pt x="950" y="159"/>
                </a:lnTo>
                <a:lnTo>
                  <a:pt x="951" y="160"/>
                </a:lnTo>
                <a:lnTo>
                  <a:pt x="952" y="161"/>
                </a:lnTo>
                <a:lnTo>
                  <a:pt x="953" y="161"/>
                </a:lnTo>
                <a:lnTo>
                  <a:pt x="953" y="160"/>
                </a:lnTo>
                <a:lnTo>
                  <a:pt x="953" y="159"/>
                </a:lnTo>
                <a:lnTo>
                  <a:pt x="952" y="158"/>
                </a:lnTo>
                <a:lnTo>
                  <a:pt x="952" y="157"/>
                </a:lnTo>
                <a:lnTo>
                  <a:pt x="951" y="156"/>
                </a:lnTo>
                <a:lnTo>
                  <a:pt x="952" y="156"/>
                </a:lnTo>
                <a:lnTo>
                  <a:pt x="955" y="158"/>
                </a:lnTo>
                <a:lnTo>
                  <a:pt x="957" y="159"/>
                </a:lnTo>
                <a:lnTo>
                  <a:pt x="957" y="161"/>
                </a:lnTo>
                <a:lnTo>
                  <a:pt x="958" y="161"/>
                </a:lnTo>
                <a:lnTo>
                  <a:pt x="958" y="160"/>
                </a:lnTo>
                <a:lnTo>
                  <a:pt x="959" y="161"/>
                </a:lnTo>
                <a:lnTo>
                  <a:pt x="960" y="161"/>
                </a:lnTo>
                <a:lnTo>
                  <a:pt x="960" y="159"/>
                </a:lnTo>
                <a:lnTo>
                  <a:pt x="961" y="159"/>
                </a:lnTo>
                <a:lnTo>
                  <a:pt x="962" y="158"/>
                </a:lnTo>
                <a:lnTo>
                  <a:pt x="962" y="157"/>
                </a:lnTo>
                <a:lnTo>
                  <a:pt x="961" y="155"/>
                </a:lnTo>
                <a:lnTo>
                  <a:pt x="960" y="153"/>
                </a:lnTo>
                <a:lnTo>
                  <a:pt x="960" y="152"/>
                </a:lnTo>
                <a:lnTo>
                  <a:pt x="958" y="151"/>
                </a:lnTo>
                <a:lnTo>
                  <a:pt x="959" y="150"/>
                </a:lnTo>
                <a:lnTo>
                  <a:pt x="960" y="150"/>
                </a:lnTo>
                <a:lnTo>
                  <a:pt x="962" y="151"/>
                </a:lnTo>
                <a:lnTo>
                  <a:pt x="962" y="149"/>
                </a:lnTo>
                <a:lnTo>
                  <a:pt x="962" y="148"/>
                </a:lnTo>
                <a:lnTo>
                  <a:pt x="963" y="147"/>
                </a:lnTo>
                <a:lnTo>
                  <a:pt x="963" y="146"/>
                </a:lnTo>
                <a:lnTo>
                  <a:pt x="963" y="145"/>
                </a:lnTo>
                <a:lnTo>
                  <a:pt x="961" y="145"/>
                </a:lnTo>
                <a:lnTo>
                  <a:pt x="960" y="145"/>
                </a:lnTo>
                <a:lnTo>
                  <a:pt x="960" y="142"/>
                </a:lnTo>
                <a:lnTo>
                  <a:pt x="960" y="141"/>
                </a:lnTo>
                <a:lnTo>
                  <a:pt x="960" y="140"/>
                </a:lnTo>
                <a:lnTo>
                  <a:pt x="960" y="139"/>
                </a:lnTo>
                <a:lnTo>
                  <a:pt x="960" y="138"/>
                </a:lnTo>
                <a:lnTo>
                  <a:pt x="959" y="137"/>
                </a:lnTo>
                <a:lnTo>
                  <a:pt x="959" y="136"/>
                </a:lnTo>
                <a:lnTo>
                  <a:pt x="960" y="136"/>
                </a:lnTo>
                <a:lnTo>
                  <a:pt x="961" y="136"/>
                </a:lnTo>
                <a:lnTo>
                  <a:pt x="962" y="137"/>
                </a:lnTo>
                <a:lnTo>
                  <a:pt x="963" y="137"/>
                </a:lnTo>
                <a:lnTo>
                  <a:pt x="964" y="137"/>
                </a:lnTo>
                <a:lnTo>
                  <a:pt x="965" y="139"/>
                </a:lnTo>
                <a:lnTo>
                  <a:pt x="966" y="139"/>
                </a:lnTo>
                <a:lnTo>
                  <a:pt x="967" y="138"/>
                </a:lnTo>
                <a:lnTo>
                  <a:pt x="968" y="137"/>
                </a:lnTo>
                <a:lnTo>
                  <a:pt x="967" y="136"/>
                </a:lnTo>
                <a:lnTo>
                  <a:pt x="963" y="129"/>
                </a:lnTo>
                <a:lnTo>
                  <a:pt x="960" y="126"/>
                </a:lnTo>
                <a:lnTo>
                  <a:pt x="959" y="123"/>
                </a:lnTo>
                <a:lnTo>
                  <a:pt x="959" y="122"/>
                </a:lnTo>
                <a:lnTo>
                  <a:pt x="961" y="120"/>
                </a:lnTo>
                <a:lnTo>
                  <a:pt x="962" y="122"/>
                </a:lnTo>
                <a:lnTo>
                  <a:pt x="963" y="122"/>
                </a:lnTo>
                <a:lnTo>
                  <a:pt x="963" y="123"/>
                </a:lnTo>
                <a:lnTo>
                  <a:pt x="964" y="124"/>
                </a:lnTo>
                <a:lnTo>
                  <a:pt x="966" y="127"/>
                </a:lnTo>
                <a:lnTo>
                  <a:pt x="967" y="129"/>
                </a:lnTo>
                <a:lnTo>
                  <a:pt x="968" y="130"/>
                </a:lnTo>
                <a:lnTo>
                  <a:pt x="969" y="131"/>
                </a:lnTo>
                <a:lnTo>
                  <a:pt x="970" y="133"/>
                </a:lnTo>
                <a:lnTo>
                  <a:pt x="971" y="133"/>
                </a:lnTo>
                <a:lnTo>
                  <a:pt x="972" y="133"/>
                </a:lnTo>
                <a:lnTo>
                  <a:pt x="973" y="133"/>
                </a:lnTo>
                <a:lnTo>
                  <a:pt x="974" y="133"/>
                </a:lnTo>
                <a:lnTo>
                  <a:pt x="975" y="130"/>
                </a:lnTo>
                <a:lnTo>
                  <a:pt x="974" y="129"/>
                </a:lnTo>
                <a:lnTo>
                  <a:pt x="974" y="126"/>
                </a:lnTo>
                <a:lnTo>
                  <a:pt x="973" y="126"/>
                </a:lnTo>
                <a:lnTo>
                  <a:pt x="973" y="125"/>
                </a:lnTo>
                <a:lnTo>
                  <a:pt x="974" y="124"/>
                </a:lnTo>
                <a:lnTo>
                  <a:pt x="974" y="122"/>
                </a:lnTo>
                <a:lnTo>
                  <a:pt x="975" y="122"/>
                </a:lnTo>
                <a:lnTo>
                  <a:pt x="976" y="122"/>
                </a:lnTo>
                <a:lnTo>
                  <a:pt x="977" y="120"/>
                </a:lnTo>
                <a:lnTo>
                  <a:pt x="978" y="120"/>
                </a:lnTo>
                <a:lnTo>
                  <a:pt x="979" y="118"/>
                </a:lnTo>
                <a:lnTo>
                  <a:pt x="979" y="117"/>
                </a:lnTo>
                <a:lnTo>
                  <a:pt x="980" y="117"/>
                </a:lnTo>
                <a:lnTo>
                  <a:pt x="980" y="118"/>
                </a:lnTo>
                <a:lnTo>
                  <a:pt x="980" y="119"/>
                </a:lnTo>
                <a:lnTo>
                  <a:pt x="980" y="121"/>
                </a:lnTo>
                <a:lnTo>
                  <a:pt x="981" y="121"/>
                </a:lnTo>
                <a:lnTo>
                  <a:pt x="982" y="121"/>
                </a:lnTo>
                <a:lnTo>
                  <a:pt x="982" y="120"/>
                </a:lnTo>
                <a:lnTo>
                  <a:pt x="983" y="118"/>
                </a:lnTo>
                <a:lnTo>
                  <a:pt x="984" y="118"/>
                </a:lnTo>
                <a:lnTo>
                  <a:pt x="983" y="117"/>
                </a:lnTo>
                <a:lnTo>
                  <a:pt x="982" y="117"/>
                </a:lnTo>
                <a:lnTo>
                  <a:pt x="983" y="116"/>
                </a:lnTo>
                <a:lnTo>
                  <a:pt x="983" y="115"/>
                </a:lnTo>
                <a:lnTo>
                  <a:pt x="982" y="115"/>
                </a:lnTo>
                <a:lnTo>
                  <a:pt x="983" y="114"/>
                </a:lnTo>
                <a:lnTo>
                  <a:pt x="985" y="113"/>
                </a:lnTo>
                <a:lnTo>
                  <a:pt x="985" y="112"/>
                </a:lnTo>
                <a:lnTo>
                  <a:pt x="986" y="112"/>
                </a:lnTo>
                <a:lnTo>
                  <a:pt x="987" y="112"/>
                </a:lnTo>
                <a:lnTo>
                  <a:pt x="987" y="111"/>
                </a:lnTo>
                <a:lnTo>
                  <a:pt x="988" y="111"/>
                </a:lnTo>
                <a:lnTo>
                  <a:pt x="989" y="110"/>
                </a:lnTo>
                <a:lnTo>
                  <a:pt x="989" y="109"/>
                </a:lnTo>
                <a:lnTo>
                  <a:pt x="991" y="109"/>
                </a:lnTo>
                <a:lnTo>
                  <a:pt x="992" y="109"/>
                </a:lnTo>
                <a:lnTo>
                  <a:pt x="993" y="109"/>
                </a:lnTo>
                <a:lnTo>
                  <a:pt x="995" y="109"/>
                </a:lnTo>
                <a:lnTo>
                  <a:pt x="996" y="109"/>
                </a:lnTo>
                <a:lnTo>
                  <a:pt x="997" y="109"/>
                </a:lnTo>
                <a:lnTo>
                  <a:pt x="1000" y="111"/>
                </a:lnTo>
                <a:lnTo>
                  <a:pt x="1001" y="111"/>
                </a:lnTo>
                <a:lnTo>
                  <a:pt x="1002" y="112"/>
                </a:lnTo>
                <a:lnTo>
                  <a:pt x="1003" y="112"/>
                </a:lnTo>
                <a:lnTo>
                  <a:pt x="1005" y="113"/>
                </a:lnTo>
                <a:lnTo>
                  <a:pt x="1006" y="113"/>
                </a:lnTo>
                <a:lnTo>
                  <a:pt x="1006" y="114"/>
                </a:lnTo>
                <a:lnTo>
                  <a:pt x="1007" y="114"/>
                </a:lnTo>
                <a:lnTo>
                  <a:pt x="1008" y="114"/>
                </a:lnTo>
                <a:lnTo>
                  <a:pt x="1009" y="114"/>
                </a:lnTo>
                <a:lnTo>
                  <a:pt x="1009" y="115"/>
                </a:lnTo>
                <a:lnTo>
                  <a:pt x="1011" y="114"/>
                </a:lnTo>
                <a:lnTo>
                  <a:pt x="1013" y="114"/>
                </a:lnTo>
                <a:lnTo>
                  <a:pt x="1014" y="114"/>
                </a:lnTo>
                <a:lnTo>
                  <a:pt x="1016" y="115"/>
                </a:lnTo>
                <a:lnTo>
                  <a:pt x="1017" y="116"/>
                </a:lnTo>
                <a:lnTo>
                  <a:pt x="1018" y="116"/>
                </a:lnTo>
                <a:lnTo>
                  <a:pt x="1019" y="116"/>
                </a:lnTo>
                <a:lnTo>
                  <a:pt x="1022" y="117"/>
                </a:lnTo>
                <a:lnTo>
                  <a:pt x="1025" y="119"/>
                </a:lnTo>
                <a:lnTo>
                  <a:pt x="1025" y="121"/>
                </a:lnTo>
                <a:lnTo>
                  <a:pt x="1027" y="121"/>
                </a:lnTo>
                <a:lnTo>
                  <a:pt x="1027" y="123"/>
                </a:lnTo>
                <a:lnTo>
                  <a:pt x="1029" y="124"/>
                </a:lnTo>
                <a:lnTo>
                  <a:pt x="1030" y="126"/>
                </a:lnTo>
                <a:lnTo>
                  <a:pt x="1031" y="127"/>
                </a:lnTo>
                <a:lnTo>
                  <a:pt x="1032" y="127"/>
                </a:lnTo>
                <a:lnTo>
                  <a:pt x="1033" y="128"/>
                </a:lnTo>
                <a:lnTo>
                  <a:pt x="1033" y="129"/>
                </a:lnTo>
                <a:lnTo>
                  <a:pt x="1034" y="129"/>
                </a:lnTo>
                <a:lnTo>
                  <a:pt x="1035" y="128"/>
                </a:lnTo>
                <a:lnTo>
                  <a:pt x="1035" y="129"/>
                </a:lnTo>
                <a:lnTo>
                  <a:pt x="1034" y="130"/>
                </a:lnTo>
                <a:lnTo>
                  <a:pt x="1034" y="131"/>
                </a:lnTo>
                <a:lnTo>
                  <a:pt x="1034" y="134"/>
                </a:lnTo>
                <a:lnTo>
                  <a:pt x="1034" y="136"/>
                </a:lnTo>
                <a:lnTo>
                  <a:pt x="1032" y="142"/>
                </a:lnTo>
                <a:lnTo>
                  <a:pt x="1030" y="146"/>
                </a:lnTo>
                <a:lnTo>
                  <a:pt x="1028" y="151"/>
                </a:lnTo>
                <a:lnTo>
                  <a:pt x="1028" y="152"/>
                </a:lnTo>
                <a:lnTo>
                  <a:pt x="1029" y="153"/>
                </a:lnTo>
                <a:lnTo>
                  <a:pt x="1029" y="154"/>
                </a:lnTo>
                <a:lnTo>
                  <a:pt x="1028" y="156"/>
                </a:lnTo>
                <a:lnTo>
                  <a:pt x="1027" y="156"/>
                </a:lnTo>
                <a:lnTo>
                  <a:pt x="1025" y="157"/>
                </a:lnTo>
                <a:lnTo>
                  <a:pt x="1025" y="160"/>
                </a:lnTo>
                <a:lnTo>
                  <a:pt x="1025" y="161"/>
                </a:lnTo>
                <a:lnTo>
                  <a:pt x="1027" y="162"/>
                </a:lnTo>
                <a:lnTo>
                  <a:pt x="1027" y="164"/>
                </a:lnTo>
                <a:lnTo>
                  <a:pt x="1025" y="166"/>
                </a:lnTo>
                <a:lnTo>
                  <a:pt x="1025" y="169"/>
                </a:lnTo>
                <a:lnTo>
                  <a:pt x="1025" y="170"/>
                </a:lnTo>
                <a:lnTo>
                  <a:pt x="1024" y="171"/>
                </a:lnTo>
                <a:lnTo>
                  <a:pt x="1024" y="172"/>
                </a:lnTo>
                <a:lnTo>
                  <a:pt x="1024" y="173"/>
                </a:lnTo>
                <a:lnTo>
                  <a:pt x="1022" y="175"/>
                </a:lnTo>
                <a:lnTo>
                  <a:pt x="1020" y="175"/>
                </a:lnTo>
                <a:lnTo>
                  <a:pt x="1018" y="175"/>
                </a:lnTo>
                <a:lnTo>
                  <a:pt x="1017" y="175"/>
                </a:lnTo>
                <a:lnTo>
                  <a:pt x="1016" y="177"/>
                </a:lnTo>
                <a:lnTo>
                  <a:pt x="1014" y="176"/>
                </a:lnTo>
                <a:lnTo>
                  <a:pt x="1013" y="177"/>
                </a:lnTo>
                <a:lnTo>
                  <a:pt x="1013" y="178"/>
                </a:lnTo>
                <a:lnTo>
                  <a:pt x="1014" y="179"/>
                </a:lnTo>
                <a:lnTo>
                  <a:pt x="1013" y="180"/>
                </a:lnTo>
                <a:lnTo>
                  <a:pt x="1013" y="181"/>
                </a:lnTo>
                <a:lnTo>
                  <a:pt x="1013" y="182"/>
                </a:lnTo>
                <a:lnTo>
                  <a:pt x="1013" y="183"/>
                </a:lnTo>
                <a:lnTo>
                  <a:pt x="1014" y="183"/>
                </a:lnTo>
                <a:lnTo>
                  <a:pt x="1015" y="186"/>
                </a:lnTo>
                <a:lnTo>
                  <a:pt x="1017" y="188"/>
                </a:lnTo>
                <a:lnTo>
                  <a:pt x="1018" y="188"/>
                </a:lnTo>
                <a:lnTo>
                  <a:pt x="1020" y="189"/>
                </a:lnTo>
                <a:lnTo>
                  <a:pt x="1021" y="190"/>
                </a:lnTo>
                <a:lnTo>
                  <a:pt x="1022" y="190"/>
                </a:lnTo>
                <a:lnTo>
                  <a:pt x="1022" y="191"/>
                </a:lnTo>
                <a:lnTo>
                  <a:pt x="1022" y="192"/>
                </a:lnTo>
                <a:lnTo>
                  <a:pt x="1021" y="193"/>
                </a:lnTo>
                <a:lnTo>
                  <a:pt x="1020" y="193"/>
                </a:lnTo>
                <a:lnTo>
                  <a:pt x="1020" y="194"/>
                </a:lnTo>
                <a:lnTo>
                  <a:pt x="1021" y="194"/>
                </a:lnTo>
                <a:lnTo>
                  <a:pt x="1021" y="197"/>
                </a:lnTo>
                <a:lnTo>
                  <a:pt x="1020" y="197"/>
                </a:lnTo>
                <a:lnTo>
                  <a:pt x="1019" y="198"/>
                </a:lnTo>
                <a:lnTo>
                  <a:pt x="1018" y="199"/>
                </a:lnTo>
                <a:lnTo>
                  <a:pt x="1017" y="199"/>
                </a:lnTo>
                <a:lnTo>
                  <a:pt x="1015" y="200"/>
                </a:lnTo>
                <a:lnTo>
                  <a:pt x="1015" y="201"/>
                </a:lnTo>
                <a:lnTo>
                  <a:pt x="1014" y="201"/>
                </a:lnTo>
                <a:lnTo>
                  <a:pt x="1013" y="201"/>
                </a:lnTo>
                <a:lnTo>
                  <a:pt x="1012" y="202"/>
                </a:lnTo>
                <a:lnTo>
                  <a:pt x="1011" y="203"/>
                </a:lnTo>
                <a:lnTo>
                  <a:pt x="1011" y="204"/>
                </a:lnTo>
                <a:lnTo>
                  <a:pt x="1009" y="205"/>
                </a:lnTo>
                <a:lnTo>
                  <a:pt x="1009" y="207"/>
                </a:lnTo>
                <a:lnTo>
                  <a:pt x="1010" y="208"/>
                </a:lnTo>
                <a:lnTo>
                  <a:pt x="1009" y="209"/>
                </a:lnTo>
                <a:lnTo>
                  <a:pt x="1010" y="210"/>
                </a:lnTo>
                <a:lnTo>
                  <a:pt x="1010" y="212"/>
                </a:lnTo>
                <a:lnTo>
                  <a:pt x="1010" y="213"/>
                </a:lnTo>
                <a:lnTo>
                  <a:pt x="1010" y="214"/>
                </a:lnTo>
                <a:lnTo>
                  <a:pt x="1009" y="214"/>
                </a:lnTo>
                <a:lnTo>
                  <a:pt x="1008" y="214"/>
                </a:lnTo>
                <a:lnTo>
                  <a:pt x="1008" y="215"/>
                </a:lnTo>
                <a:lnTo>
                  <a:pt x="1007" y="215"/>
                </a:lnTo>
                <a:lnTo>
                  <a:pt x="1006" y="216"/>
                </a:lnTo>
                <a:lnTo>
                  <a:pt x="1003" y="218"/>
                </a:lnTo>
                <a:lnTo>
                  <a:pt x="1002" y="218"/>
                </a:lnTo>
                <a:lnTo>
                  <a:pt x="1001" y="218"/>
                </a:lnTo>
                <a:lnTo>
                  <a:pt x="1000" y="217"/>
                </a:lnTo>
                <a:lnTo>
                  <a:pt x="998" y="217"/>
                </a:lnTo>
                <a:lnTo>
                  <a:pt x="994" y="217"/>
                </a:lnTo>
                <a:lnTo>
                  <a:pt x="993" y="217"/>
                </a:lnTo>
                <a:lnTo>
                  <a:pt x="992" y="217"/>
                </a:lnTo>
                <a:lnTo>
                  <a:pt x="989" y="218"/>
                </a:lnTo>
                <a:lnTo>
                  <a:pt x="987" y="219"/>
                </a:lnTo>
                <a:lnTo>
                  <a:pt x="985" y="217"/>
                </a:lnTo>
                <a:lnTo>
                  <a:pt x="984" y="217"/>
                </a:lnTo>
                <a:lnTo>
                  <a:pt x="983" y="216"/>
                </a:lnTo>
                <a:lnTo>
                  <a:pt x="982" y="215"/>
                </a:lnTo>
                <a:lnTo>
                  <a:pt x="981" y="216"/>
                </a:lnTo>
                <a:lnTo>
                  <a:pt x="981" y="217"/>
                </a:lnTo>
                <a:lnTo>
                  <a:pt x="980" y="217"/>
                </a:lnTo>
                <a:lnTo>
                  <a:pt x="981" y="217"/>
                </a:lnTo>
                <a:lnTo>
                  <a:pt x="981" y="218"/>
                </a:lnTo>
                <a:lnTo>
                  <a:pt x="982" y="219"/>
                </a:lnTo>
                <a:lnTo>
                  <a:pt x="982" y="220"/>
                </a:lnTo>
                <a:lnTo>
                  <a:pt x="983" y="221"/>
                </a:lnTo>
                <a:lnTo>
                  <a:pt x="984" y="222"/>
                </a:lnTo>
                <a:lnTo>
                  <a:pt x="981" y="224"/>
                </a:lnTo>
                <a:lnTo>
                  <a:pt x="980" y="224"/>
                </a:lnTo>
                <a:lnTo>
                  <a:pt x="980" y="225"/>
                </a:lnTo>
                <a:lnTo>
                  <a:pt x="979" y="227"/>
                </a:lnTo>
                <a:lnTo>
                  <a:pt x="979" y="228"/>
                </a:lnTo>
                <a:lnTo>
                  <a:pt x="978" y="231"/>
                </a:lnTo>
                <a:lnTo>
                  <a:pt x="978" y="232"/>
                </a:lnTo>
                <a:lnTo>
                  <a:pt x="976" y="234"/>
                </a:lnTo>
                <a:lnTo>
                  <a:pt x="974" y="235"/>
                </a:lnTo>
                <a:lnTo>
                  <a:pt x="973" y="234"/>
                </a:lnTo>
                <a:lnTo>
                  <a:pt x="971" y="234"/>
                </a:lnTo>
                <a:lnTo>
                  <a:pt x="968" y="234"/>
                </a:lnTo>
                <a:lnTo>
                  <a:pt x="967" y="234"/>
                </a:lnTo>
                <a:lnTo>
                  <a:pt x="965" y="234"/>
                </a:lnTo>
                <a:lnTo>
                  <a:pt x="962" y="234"/>
                </a:lnTo>
                <a:lnTo>
                  <a:pt x="962" y="233"/>
                </a:lnTo>
                <a:lnTo>
                  <a:pt x="960" y="233"/>
                </a:lnTo>
                <a:lnTo>
                  <a:pt x="958" y="232"/>
                </a:lnTo>
                <a:lnTo>
                  <a:pt x="956" y="233"/>
                </a:lnTo>
                <a:lnTo>
                  <a:pt x="955" y="233"/>
                </a:lnTo>
                <a:lnTo>
                  <a:pt x="955" y="234"/>
                </a:lnTo>
                <a:lnTo>
                  <a:pt x="953" y="235"/>
                </a:lnTo>
                <a:lnTo>
                  <a:pt x="952" y="236"/>
                </a:lnTo>
                <a:lnTo>
                  <a:pt x="951" y="240"/>
                </a:lnTo>
                <a:lnTo>
                  <a:pt x="950" y="243"/>
                </a:lnTo>
                <a:lnTo>
                  <a:pt x="949" y="244"/>
                </a:lnTo>
                <a:lnTo>
                  <a:pt x="947" y="246"/>
                </a:lnTo>
                <a:lnTo>
                  <a:pt x="945" y="246"/>
                </a:lnTo>
                <a:lnTo>
                  <a:pt x="943" y="247"/>
                </a:lnTo>
                <a:lnTo>
                  <a:pt x="940" y="247"/>
                </a:lnTo>
                <a:lnTo>
                  <a:pt x="940" y="248"/>
                </a:lnTo>
                <a:lnTo>
                  <a:pt x="940" y="249"/>
                </a:lnTo>
                <a:lnTo>
                  <a:pt x="941" y="249"/>
                </a:lnTo>
                <a:lnTo>
                  <a:pt x="942" y="249"/>
                </a:lnTo>
                <a:lnTo>
                  <a:pt x="945" y="248"/>
                </a:lnTo>
                <a:lnTo>
                  <a:pt x="946" y="248"/>
                </a:lnTo>
                <a:lnTo>
                  <a:pt x="947" y="247"/>
                </a:lnTo>
                <a:lnTo>
                  <a:pt x="947" y="248"/>
                </a:lnTo>
                <a:lnTo>
                  <a:pt x="948" y="248"/>
                </a:lnTo>
                <a:lnTo>
                  <a:pt x="947" y="251"/>
                </a:lnTo>
                <a:lnTo>
                  <a:pt x="947" y="253"/>
                </a:lnTo>
                <a:lnTo>
                  <a:pt x="948" y="253"/>
                </a:lnTo>
                <a:lnTo>
                  <a:pt x="948" y="252"/>
                </a:lnTo>
                <a:lnTo>
                  <a:pt x="950" y="246"/>
                </a:lnTo>
                <a:lnTo>
                  <a:pt x="951" y="246"/>
                </a:lnTo>
                <a:lnTo>
                  <a:pt x="952" y="243"/>
                </a:lnTo>
                <a:lnTo>
                  <a:pt x="953" y="243"/>
                </a:lnTo>
                <a:lnTo>
                  <a:pt x="953" y="242"/>
                </a:lnTo>
                <a:lnTo>
                  <a:pt x="955" y="242"/>
                </a:lnTo>
                <a:lnTo>
                  <a:pt x="955" y="238"/>
                </a:lnTo>
                <a:lnTo>
                  <a:pt x="956" y="237"/>
                </a:lnTo>
                <a:lnTo>
                  <a:pt x="957" y="236"/>
                </a:lnTo>
                <a:lnTo>
                  <a:pt x="959" y="235"/>
                </a:lnTo>
                <a:lnTo>
                  <a:pt x="960" y="236"/>
                </a:lnTo>
                <a:lnTo>
                  <a:pt x="962" y="236"/>
                </a:lnTo>
                <a:lnTo>
                  <a:pt x="963" y="236"/>
                </a:lnTo>
                <a:lnTo>
                  <a:pt x="963" y="237"/>
                </a:lnTo>
                <a:lnTo>
                  <a:pt x="964" y="237"/>
                </a:lnTo>
                <a:lnTo>
                  <a:pt x="965" y="237"/>
                </a:lnTo>
                <a:lnTo>
                  <a:pt x="965" y="238"/>
                </a:lnTo>
                <a:lnTo>
                  <a:pt x="966" y="238"/>
                </a:lnTo>
                <a:lnTo>
                  <a:pt x="967" y="238"/>
                </a:lnTo>
                <a:lnTo>
                  <a:pt x="968" y="238"/>
                </a:lnTo>
                <a:lnTo>
                  <a:pt x="968" y="239"/>
                </a:lnTo>
                <a:lnTo>
                  <a:pt x="969" y="239"/>
                </a:lnTo>
                <a:lnTo>
                  <a:pt x="972" y="238"/>
                </a:lnTo>
                <a:lnTo>
                  <a:pt x="975" y="238"/>
                </a:lnTo>
                <a:lnTo>
                  <a:pt x="977" y="239"/>
                </a:lnTo>
                <a:lnTo>
                  <a:pt x="978" y="240"/>
                </a:lnTo>
                <a:lnTo>
                  <a:pt x="979" y="240"/>
                </a:lnTo>
                <a:lnTo>
                  <a:pt x="980" y="240"/>
                </a:lnTo>
                <a:lnTo>
                  <a:pt x="981" y="239"/>
                </a:lnTo>
                <a:lnTo>
                  <a:pt x="982" y="239"/>
                </a:lnTo>
                <a:lnTo>
                  <a:pt x="983" y="238"/>
                </a:lnTo>
                <a:lnTo>
                  <a:pt x="984" y="239"/>
                </a:lnTo>
                <a:lnTo>
                  <a:pt x="985" y="240"/>
                </a:lnTo>
                <a:lnTo>
                  <a:pt x="985" y="239"/>
                </a:lnTo>
                <a:lnTo>
                  <a:pt x="985" y="238"/>
                </a:lnTo>
                <a:lnTo>
                  <a:pt x="985" y="237"/>
                </a:lnTo>
                <a:lnTo>
                  <a:pt x="987" y="236"/>
                </a:lnTo>
                <a:lnTo>
                  <a:pt x="988" y="235"/>
                </a:lnTo>
                <a:lnTo>
                  <a:pt x="989" y="235"/>
                </a:lnTo>
                <a:lnTo>
                  <a:pt x="989" y="234"/>
                </a:lnTo>
                <a:lnTo>
                  <a:pt x="989" y="233"/>
                </a:lnTo>
                <a:lnTo>
                  <a:pt x="989" y="232"/>
                </a:lnTo>
                <a:lnTo>
                  <a:pt x="991" y="231"/>
                </a:lnTo>
                <a:lnTo>
                  <a:pt x="992" y="230"/>
                </a:lnTo>
                <a:lnTo>
                  <a:pt x="993" y="229"/>
                </a:lnTo>
                <a:lnTo>
                  <a:pt x="994" y="229"/>
                </a:lnTo>
                <a:lnTo>
                  <a:pt x="995" y="228"/>
                </a:lnTo>
                <a:lnTo>
                  <a:pt x="997" y="228"/>
                </a:lnTo>
                <a:lnTo>
                  <a:pt x="997" y="229"/>
                </a:lnTo>
                <a:lnTo>
                  <a:pt x="998" y="230"/>
                </a:lnTo>
                <a:lnTo>
                  <a:pt x="1000" y="229"/>
                </a:lnTo>
                <a:lnTo>
                  <a:pt x="1000" y="230"/>
                </a:lnTo>
                <a:lnTo>
                  <a:pt x="1000" y="231"/>
                </a:lnTo>
                <a:lnTo>
                  <a:pt x="1001" y="232"/>
                </a:lnTo>
                <a:lnTo>
                  <a:pt x="1003" y="231"/>
                </a:lnTo>
                <a:lnTo>
                  <a:pt x="1004" y="231"/>
                </a:lnTo>
                <a:lnTo>
                  <a:pt x="1006" y="230"/>
                </a:lnTo>
                <a:lnTo>
                  <a:pt x="1007" y="231"/>
                </a:lnTo>
                <a:lnTo>
                  <a:pt x="1008" y="231"/>
                </a:lnTo>
                <a:lnTo>
                  <a:pt x="1009" y="230"/>
                </a:lnTo>
                <a:lnTo>
                  <a:pt x="1010" y="231"/>
                </a:lnTo>
                <a:lnTo>
                  <a:pt x="1011" y="231"/>
                </a:lnTo>
                <a:lnTo>
                  <a:pt x="1012" y="230"/>
                </a:lnTo>
                <a:lnTo>
                  <a:pt x="1013" y="230"/>
                </a:lnTo>
                <a:lnTo>
                  <a:pt x="1013" y="232"/>
                </a:lnTo>
                <a:lnTo>
                  <a:pt x="1014" y="232"/>
                </a:lnTo>
                <a:lnTo>
                  <a:pt x="1015" y="232"/>
                </a:lnTo>
                <a:lnTo>
                  <a:pt x="1015" y="233"/>
                </a:lnTo>
                <a:lnTo>
                  <a:pt x="1015" y="236"/>
                </a:lnTo>
                <a:lnTo>
                  <a:pt x="1014" y="237"/>
                </a:lnTo>
                <a:lnTo>
                  <a:pt x="1013" y="238"/>
                </a:lnTo>
                <a:lnTo>
                  <a:pt x="1012" y="240"/>
                </a:lnTo>
                <a:lnTo>
                  <a:pt x="1013" y="244"/>
                </a:lnTo>
                <a:lnTo>
                  <a:pt x="1013" y="245"/>
                </a:lnTo>
                <a:lnTo>
                  <a:pt x="1012" y="246"/>
                </a:lnTo>
                <a:lnTo>
                  <a:pt x="1011" y="246"/>
                </a:lnTo>
                <a:lnTo>
                  <a:pt x="1011" y="245"/>
                </a:lnTo>
                <a:lnTo>
                  <a:pt x="1012" y="243"/>
                </a:lnTo>
                <a:lnTo>
                  <a:pt x="1011" y="242"/>
                </a:lnTo>
                <a:lnTo>
                  <a:pt x="1010" y="242"/>
                </a:lnTo>
                <a:lnTo>
                  <a:pt x="1009" y="243"/>
                </a:lnTo>
                <a:lnTo>
                  <a:pt x="1008" y="243"/>
                </a:lnTo>
                <a:lnTo>
                  <a:pt x="1008" y="244"/>
                </a:lnTo>
                <a:lnTo>
                  <a:pt x="1009" y="245"/>
                </a:lnTo>
                <a:lnTo>
                  <a:pt x="1010" y="247"/>
                </a:lnTo>
                <a:lnTo>
                  <a:pt x="1012" y="247"/>
                </a:lnTo>
                <a:lnTo>
                  <a:pt x="1012" y="248"/>
                </a:lnTo>
                <a:lnTo>
                  <a:pt x="1012" y="250"/>
                </a:lnTo>
                <a:lnTo>
                  <a:pt x="1012" y="251"/>
                </a:lnTo>
                <a:lnTo>
                  <a:pt x="1011" y="252"/>
                </a:lnTo>
                <a:lnTo>
                  <a:pt x="1011" y="253"/>
                </a:lnTo>
                <a:lnTo>
                  <a:pt x="1009" y="256"/>
                </a:lnTo>
                <a:lnTo>
                  <a:pt x="1009" y="258"/>
                </a:lnTo>
                <a:lnTo>
                  <a:pt x="1007" y="259"/>
                </a:lnTo>
                <a:lnTo>
                  <a:pt x="1007" y="260"/>
                </a:lnTo>
                <a:lnTo>
                  <a:pt x="1006" y="261"/>
                </a:lnTo>
                <a:lnTo>
                  <a:pt x="1003" y="261"/>
                </a:lnTo>
                <a:lnTo>
                  <a:pt x="1002" y="262"/>
                </a:lnTo>
                <a:lnTo>
                  <a:pt x="998" y="263"/>
                </a:lnTo>
                <a:lnTo>
                  <a:pt x="996" y="263"/>
                </a:lnTo>
                <a:lnTo>
                  <a:pt x="992" y="266"/>
                </a:lnTo>
                <a:lnTo>
                  <a:pt x="991" y="267"/>
                </a:lnTo>
                <a:lnTo>
                  <a:pt x="989" y="267"/>
                </a:lnTo>
                <a:lnTo>
                  <a:pt x="988" y="267"/>
                </a:lnTo>
                <a:lnTo>
                  <a:pt x="987" y="267"/>
                </a:lnTo>
                <a:lnTo>
                  <a:pt x="984" y="267"/>
                </a:lnTo>
                <a:lnTo>
                  <a:pt x="983" y="266"/>
                </a:lnTo>
                <a:lnTo>
                  <a:pt x="982" y="266"/>
                </a:lnTo>
                <a:lnTo>
                  <a:pt x="981" y="266"/>
                </a:lnTo>
                <a:lnTo>
                  <a:pt x="981" y="267"/>
                </a:lnTo>
                <a:lnTo>
                  <a:pt x="980" y="267"/>
                </a:lnTo>
                <a:lnTo>
                  <a:pt x="976" y="266"/>
                </a:lnTo>
                <a:lnTo>
                  <a:pt x="975" y="266"/>
                </a:lnTo>
                <a:lnTo>
                  <a:pt x="971" y="266"/>
                </a:lnTo>
                <a:lnTo>
                  <a:pt x="969" y="266"/>
                </a:lnTo>
                <a:lnTo>
                  <a:pt x="968" y="266"/>
                </a:lnTo>
                <a:lnTo>
                  <a:pt x="967" y="267"/>
                </a:lnTo>
                <a:lnTo>
                  <a:pt x="966" y="270"/>
                </a:lnTo>
                <a:lnTo>
                  <a:pt x="966" y="274"/>
                </a:lnTo>
                <a:lnTo>
                  <a:pt x="966" y="276"/>
                </a:lnTo>
                <a:lnTo>
                  <a:pt x="966" y="278"/>
                </a:lnTo>
                <a:lnTo>
                  <a:pt x="966" y="279"/>
                </a:lnTo>
                <a:lnTo>
                  <a:pt x="965" y="280"/>
                </a:lnTo>
                <a:lnTo>
                  <a:pt x="964" y="282"/>
                </a:lnTo>
                <a:lnTo>
                  <a:pt x="962" y="282"/>
                </a:lnTo>
                <a:lnTo>
                  <a:pt x="961" y="283"/>
                </a:lnTo>
                <a:lnTo>
                  <a:pt x="961" y="284"/>
                </a:lnTo>
                <a:lnTo>
                  <a:pt x="960" y="284"/>
                </a:lnTo>
                <a:lnTo>
                  <a:pt x="959" y="284"/>
                </a:lnTo>
                <a:lnTo>
                  <a:pt x="958" y="283"/>
                </a:lnTo>
                <a:lnTo>
                  <a:pt x="957" y="283"/>
                </a:lnTo>
                <a:lnTo>
                  <a:pt x="957" y="284"/>
                </a:lnTo>
                <a:lnTo>
                  <a:pt x="958" y="285"/>
                </a:lnTo>
                <a:lnTo>
                  <a:pt x="959" y="285"/>
                </a:lnTo>
                <a:lnTo>
                  <a:pt x="960" y="285"/>
                </a:lnTo>
                <a:lnTo>
                  <a:pt x="961" y="285"/>
                </a:lnTo>
                <a:lnTo>
                  <a:pt x="962" y="284"/>
                </a:lnTo>
                <a:lnTo>
                  <a:pt x="963" y="284"/>
                </a:lnTo>
                <a:lnTo>
                  <a:pt x="964" y="284"/>
                </a:lnTo>
                <a:lnTo>
                  <a:pt x="965" y="284"/>
                </a:lnTo>
                <a:lnTo>
                  <a:pt x="965" y="288"/>
                </a:lnTo>
                <a:lnTo>
                  <a:pt x="964" y="288"/>
                </a:lnTo>
                <a:lnTo>
                  <a:pt x="964" y="290"/>
                </a:lnTo>
                <a:lnTo>
                  <a:pt x="963" y="290"/>
                </a:lnTo>
                <a:lnTo>
                  <a:pt x="963" y="291"/>
                </a:lnTo>
                <a:lnTo>
                  <a:pt x="963" y="292"/>
                </a:lnTo>
                <a:lnTo>
                  <a:pt x="963" y="293"/>
                </a:lnTo>
                <a:lnTo>
                  <a:pt x="965" y="293"/>
                </a:lnTo>
                <a:lnTo>
                  <a:pt x="965" y="294"/>
                </a:lnTo>
                <a:lnTo>
                  <a:pt x="966" y="295"/>
                </a:lnTo>
                <a:lnTo>
                  <a:pt x="965" y="297"/>
                </a:lnTo>
                <a:lnTo>
                  <a:pt x="965" y="299"/>
                </a:lnTo>
                <a:lnTo>
                  <a:pt x="964" y="302"/>
                </a:lnTo>
                <a:lnTo>
                  <a:pt x="963" y="306"/>
                </a:lnTo>
                <a:lnTo>
                  <a:pt x="964" y="307"/>
                </a:lnTo>
                <a:lnTo>
                  <a:pt x="964" y="308"/>
                </a:lnTo>
                <a:lnTo>
                  <a:pt x="965" y="308"/>
                </a:lnTo>
                <a:lnTo>
                  <a:pt x="965" y="309"/>
                </a:lnTo>
                <a:lnTo>
                  <a:pt x="965" y="315"/>
                </a:lnTo>
                <a:lnTo>
                  <a:pt x="966" y="316"/>
                </a:lnTo>
                <a:lnTo>
                  <a:pt x="967" y="316"/>
                </a:lnTo>
                <a:lnTo>
                  <a:pt x="968" y="317"/>
                </a:lnTo>
                <a:lnTo>
                  <a:pt x="969" y="318"/>
                </a:lnTo>
                <a:lnTo>
                  <a:pt x="970" y="319"/>
                </a:lnTo>
                <a:lnTo>
                  <a:pt x="970" y="321"/>
                </a:lnTo>
                <a:lnTo>
                  <a:pt x="971" y="319"/>
                </a:lnTo>
                <a:lnTo>
                  <a:pt x="972" y="317"/>
                </a:lnTo>
                <a:lnTo>
                  <a:pt x="973" y="316"/>
                </a:lnTo>
                <a:lnTo>
                  <a:pt x="974" y="315"/>
                </a:lnTo>
                <a:lnTo>
                  <a:pt x="975" y="316"/>
                </a:lnTo>
                <a:lnTo>
                  <a:pt x="974" y="315"/>
                </a:lnTo>
                <a:lnTo>
                  <a:pt x="974" y="312"/>
                </a:lnTo>
                <a:lnTo>
                  <a:pt x="974" y="311"/>
                </a:lnTo>
                <a:lnTo>
                  <a:pt x="974" y="309"/>
                </a:lnTo>
                <a:lnTo>
                  <a:pt x="975" y="308"/>
                </a:lnTo>
                <a:lnTo>
                  <a:pt x="977" y="306"/>
                </a:lnTo>
                <a:lnTo>
                  <a:pt x="977" y="305"/>
                </a:lnTo>
                <a:lnTo>
                  <a:pt x="976" y="306"/>
                </a:lnTo>
                <a:lnTo>
                  <a:pt x="975" y="308"/>
                </a:lnTo>
                <a:lnTo>
                  <a:pt x="974" y="308"/>
                </a:lnTo>
                <a:lnTo>
                  <a:pt x="974" y="309"/>
                </a:lnTo>
                <a:lnTo>
                  <a:pt x="973" y="308"/>
                </a:lnTo>
                <a:lnTo>
                  <a:pt x="972" y="308"/>
                </a:lnTo>
                <a:lnTo>
                  <a:pt x="972" y="306"/>
                </a:lnTo>
                <a:lnTo>
                  <a:pt x="972" y="304"/>
                </a:lnTo>
                <a:lnTo>
                  <a:pt x="971" y="304"/>
                </a:lnTo>
                <a:lnTo>
                  <a:pt x="971" y="303"/>
                </a:lnTo>
                <a:lnTo>
                  <a:pt x="972" y="302"/>
                </a:lnTo>
                <a:lnTo>
                  <a:pt x="972" y="301"/>
                </a:lnTo>
                <a:lnTo>
                  <a:pt x="972" y="300"/>
                </a:lnTo>
                <a:lnTo>
                  <a:pt x="972" y="299"/>
                </a:lnTo>
                <a:lnTo>
                  <a:pt x="972" y="298"/>
                </a:lnTo>
                <a:lnTo>
                  <a:pt x="972" y="297"/>
                </a:lnTo>
                <a:lnTo>
                  <a:pt x="972" y="296"/>
                </a:lnTo>
                <a:lnTo>
                  <a:pt x="972" y="295"/>
                </a:lnTo>
                <a:lnTo>
                  <a:pt x="972" y="293"/>
                </a:lnTo>
                <a:lnTo>
                  <a:pt x="973" y="292"/>
                </a:lnTo>
                <a:lnTo>
                  <a:pt x="973" y="291"/>
                </a:lnTo>
                <a:lnTo>
                  <a:pt x="975" y="290"/>
                </a:lnTo>
                <a:lnTo>
                  <a:pt x="975" y="288"/>
                </a:lnTo>
                <a:lnTo>
                  <a:pt x="976" y="288"/>
                </a:lnTo>
                <a:lnTo>
                  <a:pt x="976" y="287"/>
                </a:lnTo>
                <a:lnTo>
                  <a:pt x="977" y="287"/>
                </a:lnTo>
                <a:lnTo>
                  <a:pt x="979" y="284"/>
                </a:lnTo>
                <a:lnTo>
                  <a:pt x="980" y="281"/>
                </a:lnTo>
                <a:lnTo>
                  <a:pt x="981" y="280"/>
                </a:lnTo>
                <a:lnTo>
                  <a:pt x="983" y="281"/>
                </a:lnTo>
                <a:lnTo>
                  <a:pt x="984" y="281"/>
                </a:lnTo>
                <a:lnTo>
                  <a:pt x="985" y="281"/>
                </a:lnTo>
                <a:lnTo>
                  <a:pt x="986" y="281"/>
                </a:lnTo>
                <a:lnTo>
                  <a:pt x="986" y="280"/>
                </a:lnTo>
                <a:lnTo>
                  <a:pt x="987" y="279"/>
                </a:lnTo>
                <a:lnTo>
                  <a:pt x="989" y="277"/>
                </a:lnTo>
                <a:lnTo>
                  <a:pt x="991" y="276"/>
                </a:lnTo>
                <a:lnTo>
                  <a:pt x="993" y="274"/>
                </a:lnTo>
                <a:lnTo>
                  <a:pt x="995" y="273"/>
                </a:lnTo>
                <a:lnTo>
                  <a:pt x="996" y="273"/>
                </a:lnTo>
                <a:lnTo>
                  <a:pt x="996" y="272"/>
                </a:lnTo>
                <a:lnTo>
                  <a:pt x="997" y="272"/>
                </a:lnTo>
                <a:lnTo>
                  <a:pt x="998" y="271"/>
                </a:lnTo>
                <a:lnTo>
                  <a:pt x="999" y="271"/>
                </a:lnTo>
                <a:lnTo>
                  <a:pt x="1000" y="271"/>
                </a:lnTo>
                <a:lnTo>
                  <a:pt x="1001" y="271"/>
                </a:lnTo>
                <a:lnTo>
                  <a:pt x="1002" y="271"/>
                </a:lnTo>
                <a:lnTo>
                  <a:pt x="1003" y="272"/>
                </a:lnTo>
                <a:lnTo>
                  <a:pt x="1006" y="273"/>
                </a:lnTo>
                <a:lnTo>
                  <a:pt x="1007" y="275"/>
                </a:lnTo>
                <a:lnTo>
                  <a:pt x="1008" y="277"/>
                </a:lnTo>
                <a:lnTo>
                  <a:pt x="1007" y="278"/>
                </a:lnTo>
                <a:lnTo>
                  <a:pt x="1007" y="281"/>
                </a:lnTo>
                <a:lnTo>
                  <a:pt x="1007" y="283"/>
                </a:lnTo>
                <a:lnTo>
                  <a:pt x="1007" y="286"/>
                </a:lnTo>
                <a:lnTo>
                  <a:pt x="1007" y="287"/>
                </a:lnTo>
                <a:lnTo>
                  <a:pt x="1007" y="291"/>
                </a:lnTo>
                <a:lnTo>
                  <a:pt x="1007" y="293"/>
                </a:lnTo>
                <a:lnTo>
                  <a:pt x="1007" y="294"/>
                </a:lnTo>
                <a:lnTo>
                  <a:pt x="1007" y="296"/>
                </a:lnTo>
                <a:lnTo>
                  <a:pt x="1008" y="297"/>
                </a:lnTo>
                <a:lnTo>
                  <a:pt x="1007" y="300"/>
                </a:lnTo>
                <a:lnTo>
                  <a:pt x="1007" y="301"/>
                </a:lnTo>
                <a:lnTo>
                  <a:pt x="1006" y="301"/>
                </a:lnTo>
                <a:lnTo>
                  <a:pt x="1006" y="304"/>
                </a:lnTo>
                <a:lnTo>
                  <a:pt x="1006" y="305"/>
                </a:lnTo>
                <a:lnTo>
                  <a:pt x="1005" y="306"/>
                </a:lnTo>
                <a:lnTo>
                  <a:pt x="1004" y="307"/>
                </a:lnTo>
                <a:lnTo>
                  <a:pt x="1003" y="308"/>
                </a:lnTo>
                <a:lnTo>
                  <a:pt x="1002" y="308"/>
                </a:lnTo>
                <a:lnTo>
                  <a:pt x="1000" y="308"/>
                </a:lnTo>
                <a:lnTo>
                  <a:pt x="1000" y="307"/>
                </a:lnTo>
                <a:lnTo>
                  <a:pt x="999" y="307"/>
                </a:lnTo>
                <a:lnTo>
                  <a:pt x="995" y="307"/>
                </a:lnTo>
                <a:lnTo>
                  <a:pt x="994" y="306"/>
                </a:lnTo>
                <a:lnTo>
                  <a:pt x="993" y="306"/>
                </a:lnTo>
                <a:lnTo>
                  <a:pt x="992" y="306"/>
                </a:lnTo>
                <a:lnTo>
                  <a:pt x="989" y="307"/>
                </a:lnTo>
                <a:lnTo>
                  <a:pt x="987" y="308"/>
                </a:lnTo>
                <a:lnTo>
                  <a:pt x="987" y="309"/>
                </a:lnTo>
                <a:lnTo>
                  <a:pt x="986" y="311"/>
                </a:lnTo>
                <a:lnTo>
                  <a:pt x="985" y="312"/>
                </a:lnTo>
                <a:lnTo>
                  <a:pt x="985" y="314"/>
                </a:lnTo>
                <a:lnTo>
                  <a:pt x="985" y="315"/>
                </a:lnTo>
                <a:lnTo>
                  <a:pt x="986" y="315"/>
                </a:lnTo>
                <a:lnTo>
                  <a:pt x="986" y="316"/>
                </a:lnTo>
                <a:lnTo>
                  <a:pt x="986" y="317"/>
                </a:lnTo>
                <a:lnTo>
                  <a:pt x="986" y="318"/>
                </a:lnTo>
                <a:lnTo>
                  <a:pt x="986" y="319"/>
                </a:lnTo>
                <a:lnTo>
                  <a:pt x="986" y="321"/>
                </a:lnTo>
                <a:lnTo>
                  <a:pt x="986" y="322"/>
                </a:lnTo>
                <a:lnTo>
                  <a:pt x="987" y="323"/>
                </a:lnTo>
                <a:lnTo>
                  <a:pt x="988" y="323"/>
                </a:lnTo>
                <a:lnTo>
                  <a:pt x="991" y="323"/>
                </a:lnTo>
                <a:lnTo>
                  <a:pt x="992" y="323"/>
                </a:lnTo>
                <a:lnTo>
                  <a:pt x="992" y="324"/>
                </a:lnTo>
                <a:lnTo>
                  <a:pt x="992" y="325"/>
                </a:lnTo>
                <a:lnTo>
                  <a:pt x="991" y="326"/>
                </a:lnTo>
                <a:lnTo>
                  <a:pt x="989" y="327"/>
                </a:lnTo>
                <a:lnTo>
                  <a:pt x="992" y="328"/>
                </a:lnTo>
                <a:lnTo>
                  <a:pt x="993" y="329"/>
                </a:lnTo>
                <a:lnTo>
                  <a:pt x="993" y="330"/>
                </a:lnTo>
                <a:lnTo>
                  <a:pt x="992" y="330"/>
                </a:lnTo>
                <a:lnTo>
                  <a:pt x="989" y="331"/>
                </a:lnTo>
                <a:lnTo>
                  <a:pt x="988" y="331"/>
                </a:lnTo>
                <a:lnTo>
                  <a:pt x="988" y="332"/>
                </a:lnTo>
                <a:lnTo>
                  <a:pt x="988" y="333"/>
                </a:lnTo>
                <a:lnTo>
                  <a:pt x="988" y="335"/>
                </a:lnTo>
                <a:lnTo>
                  <a:pt x="989" y="336"/>
                </a:lnTo>
                <a:lnTo>
                  <a:pt x="988" y="338"/>
                </a:lnTo>
                <a:lnTo>
                  <a:pt x="988" y="340"/>
                </a:lnTo>
                <a:lnTo>
                  <a:pt x="989" y="341"/>
                </a:lnTo>
                <a:lnTo>
                  <a:pt x="991" y="341"/>
                </a:lnTo>
                <a:lnTo>
                  <a:pt x="991" y="340"/>
                </a:lnTo>
                <a:lnTo>
                  <a:pt x="991" y="341"/>
                </a:lnTo>
                <a:lnTo>
                  <a:pt x="992" y="342"/>
                </a:lnTo>
                <a:lnTo>
                  <a:pt x="992" y="344"/>
                </a:lnTo>
                <a:lnTo>
                  <a:pt x="994" y="349"/>
                </a:lnTo>
                <a:lnTo>
                  <a:pt x="993" y="352"/>
                </a:lnTo>
                <a:lnTo>
                  <a:pt x="993" y="353"/>
                </a:lnTo>
                <a:lnTo>
                  <a:pt x="993" y="354"/>
                </a:lnTo>
                <a:lnTo>
                  <a:pt x="994" y="355"/>
                </a:lnTo>
                <a:lnTo>
                  <a:pt x="994" y="358"/>
                </a:lnTo>
                <a:lnTo>
                  <a:pt x="994" y="359"/>
                </a:lnTo>
                <a:lnTo>
                  <a:pt x="994" y="360"/>
                </a:lnTo>
                <a:lnTo>
                  <a:pt x="994" y="361"/>
                </a:lnTo>
                <a:lnTo>
                  <a:pt x="994" y="364"/>
                </a:lnTo>
                <a:lnTo>
                  <a:pt x="994" y="366"/>
                </a:lnTo>
                <a:lnTo>
                  <a:pt x="995" y="366"/>
                </a:lnTo>
                <a:lnTo>
                  <a:pt x="995" y="365"/>
                </a:lnTo>
                <a:lnTo>
                  <a:pt x="995" y="363"/>
                </a:lnTo>
                <a:lnTo>
                  <a:pt x="995" y="362"/>
                </a:lnTo>
                <a:lnTo>
                  <a:pt x="996" y="362"/>
                </a:lnTo>
                <a:lnTo>
                  <a:pt x="996" y="361"/>
                </a:lnTo>
                <a:lnTo>
                  <a:pt x="995" y="360"/>
                </a:lnTo>
                <a:lnTo>
                  <a:pt x="995" y="358"/>
                </a:lnTo>
                <a:lnTo>
                  <a:pt x="995" y="353"/>
                </a:lnTo>
                <a:lnTo>
                  <a:pt x="995" y="349"/>
                </a:lnTo>
                <a:lnTo>
                  <a:pt x="995" y="348"/>
                </a:lnTo>
                <a:lnTo>
                  <a:pt x="998" y="348"/>
                </a:lnTo>
                <a:lnTo>
                  <a:pt x="1000" y="348"/>
                </a:lnTo>
                <a:lnTo>
                  <a:pt x="1001" y="348"/>
                </a:lnTo>
                <a:lnTo>
                  <a:pt x="1002" y="349"/>
                </a:lnTo>
                <a:lnTo>
                  <a:pt x="1002" y="350"/>
                </a:lnTo>
                <a:lnTo>
                  <a:pt x="1003" y="349"/>
                </a:lnTo>
                <a:lnTo>
                  <a:pt x="1004" y="349"/>
                </a:lnTo>
                <a:lnTo>
                  <a:pt x="1004" y="350"/>
                </a:lnTo>
                <a:lnTo>
                  <a:pt x="1004" y="352"/>
                </a:lnTo>
                <a:lnTo>
                  <a:pt x="1003" y="353"/>
                </a:lnTo>
                <a:lnTo>
                  <a:pt x="1003" y="355"/>
                </a:lnTo>
                <a:lnTo>
                  <a:pt x="1003" y="356"/>
                </a:lnTo>
                <a:lnTo>
                  <a:pt x="1003" y="359"/>
                </a:lnTo>
                <a:lnTo>
                  <a:pt x="1004" y="359"/>
                </a:lnTo>
                <a:lnTo>
                  <a:pt x="1004" y="357"/>
                </a:lnTo>
                <a:lnTo>
                  <a:pt x="1005" y="357"/>
                </a:lnTo>
                <a:lnTo>
                  <a:pt x="1006" y="358"/>
                </a:lnTo>
                <a:lnTo>
                  <a:pt x="1006" y="359"/>
                </a:lnTo>
                <a:lnTo>
                  <a:pt x="1006" y="360"/>
                </a:lnTo>
                <a:lnTo>
                  <a:pt x="1005" y="361"/>
                </a:lnTo>
                <a:lnTo>
                  <a:pt x="1004" y="362"/>
                </a:lnTo>
                <a:lnTo>
                  <a:pt x="1003" y="362"/>
                </a:lnTo>
                <a:lnTo>
                  <a:pt x="1003" y="358"/>
                </a:lnTo>
                <a:lnTo>
                  <a:pt x="1003" y="357"/>
                </a:lnTo>
                <a:lnTo>
                  <a:pt x="1001" y="354"/>
                </a:lnTo>
                <a:lnTo>
                  <a:pt x="1002" y="353"/>
                </a:lnTo>
                <a:lnTo>
                  <a:pt x="1003" y="353"/>
                </a:lnTo>
                <a:lnTo>
                  <a:pt x="1003" y="352"/>
                </a:lnTo>
                <a:lnTo>
                  <a:pt x="1002" y="350"/>
                </a:lnTo>
                <a:lnTo>
                  <a:pt x="1001" y="352"/>
                </a:lnTo>
                <a:lnTo>
                  <a:pt x="1000" y="352"/>
                </a:lnTo>
                <a:lnTo>
                  <a:pt x="1000" y="355"/>
                </a:lnTo>
                <a:lnTo>
                  <a:pt x="999" y="357"/>
                </a:lnTo>
                <a:lnTo>
                  <a:pt x="998" y="357"/>
                </a:lnTo>
                <a:lnTo>
                  <a:pt x="998" y="359"/>
                </a:lnTo>
                <a:lnTo>
                  <a:pt x="998" y="360"/>
                </a:lnTo>
                <a:lnTo>
                  <a:pt x="1000" y="363"/>
                </a:lnTo>
                <a:lnTo>
                  <a:pt x="1000" y="365"/>
                </a:lnTo>
                <a:lnTo>
                  <a:pt x="1000" y="366"/>
                </a:lnTo>
                <a:lnTo>
                  <a:pt x="1001" y="366"/>
                </a:lnTo>
                <a:lnTo>
                  <a:pt x="1002" y="365"/>
                </a:lnTo>
                <a:lnTo>
                  <a:pt x="1001" y="365"/>
                </a:lnTo>
                <a:lnTo>
                  <a:pt x="1001" y="364"/>
                </a:lnTo>
                <a:lnTo>
                  <a:pt x="1001" y="363"/>
                </a:lnTo>
                <a:lnTo>
                  <a:pt x="1000" y="361"/>
                </a:lnTo>
                <a:lnTo>
                  <a:pt x="999" y="360"/>
                </a:lnTo>
                <a:lnTo>
                  <a:pt x="999" y="359"/>
                </a:lnTo>
                <a:lnTo>
                  <a:pt x="999" y="358"/>
                </a:lnTo>
                <a:lnTo>
                  <a:pt x="1000" y="357"/>
                </a:lnTo>
                <a:lnTo>
                  <a:pt x="1000" y="356"/>
                </a:lnTo>
                <a:lnTo>
                  <a:pt x="1001" y="356"/>
                </a:lnTo>
                <a:lnTo>
                  <a:pt x="1001" y="357"/>
                </a:lnTo>
                <a:lnTo>
                  <a:pt x="1002" y="358"/>
                </a:lnTo>
                <a:lnTo>
                  <a:pt x="1002" y="362"/>
                </a:lnTo>
                <a:lnTo>
                  <a:pt x="1003" y="363"/>
                </a:lnTo>
                <a:lnTo>
                  <a:pt x="1003" y="364"/>
                </a:lnTo>
                <a:lnTo>
                  <a:pt x="1003" y="365"/>
                </a:lnTo>
                <a:lnTo>
                  <a:pt x="1004" y="364"/>
                </a:lnTo>
                <a:lnTo>
                  <a:pt x="1004" y="363"/>
                </a:lnTo>
                <a:lnTo>
                  <a:pt x="1005" y="364"/>
                </a:lnTo>
                <a:lnTo>
                  <a:pt x="1005" y="366"/>
                </a:lnTo>
                <a:lnTo>
                  <a:pt x="1005" y="368"/>
                </a:lnTo>
                <a:lnTo>
                  <a:pt x="1005" y="367"/>
                </a:lnTo>
                <a:lnTo>
                  <a:pt x="1006" y="367"/>
                </a:lnTo>
                <a:lnTo>
                  <a:pt x="1006" y="368"/>
                </a:lnTo>
                <a:lnTo>
                  <a:pt x="1006" y="367"/>
                </a:lnTo>
                <a:lnTo>
                  <a:pt x="1007" y="365"/>
                </a:lnTo>
                <a:lnTo>
                  <a:pt x="1009" y="363"/>
                </a:lnTo>
                <a:lnTo>
                  <a:pt x="1010" y="362"/>
                </a:lnTo>
                <a:lnTo>
                  <a:pt x="1012" y="361"/>
                </a:lnTo>
                <a:lnTo>
                  <a:pt x="1013" y="361"/>
                </a:lnTo>
                <a:lnTo>
                  <a:pt x="1014" y="362"/>
                </a:lnTo>
                <a:lnTo>
                  <a:pt x="1013" y="362"/>
                </a:lnTo>
                <a:lnTo>
                  <a:pt x="1013" y="365"/>
                </a:lnTo>
                <a:lnTo>
                  <a:pt x="1012" y="366"/>
                </a:lnTo>
                <a:lnTo>
                  <a:pt x="1012" y="367"/>
                </a:lnTo>
                <a:lnTo>
                  <a:pt x="1011" y="368"/>
                </a:lnTo>
                <a:lnTo>
                  <a:pt x="1010" y="369"/>
                </a:lnTo>
                <a:lnTo>
                  <a:pt x="1010" y="370"/>
                </a:lnTo>
                <a:lnTo>
                  <a:pt x="1009" y="372"/>
                </a:lnTo>
                <a:lnTo>
                  <a:pt x="1010" y="373"/>
                </a:lnTo>
                <a:lnTo>
                  <a:pt x="1010" y="374"/>
                </a:lnTo>
                <a:lnTo>
                  <a:pt x="1009" y="377"/>
                </a:lnTo>
                <a:lnTo>
                  <a:pt x="1010" y="377"/>
                </a:lnTo>
                <a:lnTo>
                  <a:pt x="1011" y="376"/>
                </a:lnTo>
                <a:lnTo>
                  <a:pt x="1012" y="376"/>
                </a:lnTo>
                <a:lnTo>
                  <a:pt x="1012" y="377"/>
                </a:lnTo>
                <a:lnTo>
                  <a:pt x="1013" y="377"/>
                </a:lnTo>
                <a:lnTo>
                  <a:pt x="1013" y="379"/>
                </a:lnTo>
                <a:lnTo>
                  <a:pt x="1013" y="381"/>
                </a:lnTo>
                <a:lnTo>
                  <a:pt x="1012" y="383"/>
                </a:lnTo>
                <a:lnTo>
                  <a:pt x="1012" y="384"/>
                </a:lnTo>
                <a:lnTo>
                  <a:pt x="1011" y="385"/>
                </a:lnTo>
                <a:lnTo>
                  <a:pt x="1012" y="386"/>
                </a:lnTo>
                <a:lnTo>
                  <a:pt x="1011" y="387"/>
                </a:lnTo>
                <a:lnTo>
                  <a:pt x="1011" y="388"/>
                </a:lnTo>
                <a:lnTo>
                  <a:pt x="1012" y="388"/>
                </a:lnTo>
                <a:lnTo>
                  <a:pt x="1012" y="387"/>
                </a:lnTo>
                <a:lnTo>
                  <a:pt x="1012" y="386"/>
                </a:lnTo>
                <a:lnTo>
                  <a:pt x="1013" y="386"/>
                </a:lnTo>
                <a:lnTo>
                  <a:pt x="1014" y="386"/>
                </a:lnTo>
                <a:lnTo>
                  <a:pt x="1014" y="387"/>
                </a:lnTo>
                <a:lnTo>
                  <a:pt x="1014" y="388"/>
                </a:lnTo>
                <a:lnTo>
                  <a:pt x="1013" y="388"/>
                </a:lnTo>
                <a:lnTo>
                  <a:pt x="1013" y="389"/>
                </a:lnTo>
                <a:lnTo>
                  <a:pt x="1012" y="390"/>
                </a:lnTo>
                <a:lnTo>
                  <a:pt x="1012" y="391"/>
                </a:lnTo>
                <a:lnTo>
                  <a:pt x="1013" y="392"/>
                </a:lnTo>
                <a:lnTo>
                  <a:pt x="1014" y="391"/>
                </a:lnTo>
                <a:lnTo>
                  <a:pt x="1014" y="392"/>
                </a:lnTo>
                <a:lnTo>
                  <a:pt x="1013" y="393"/>
                </a:lnTo>
                <a:lnTo>
                  <a:pt x="1013" y="394"/>
                </a:lnTo>
                <a:lnTo>
                  <a:pt x="1013" y="395"/>
                </a:lnTo>
                <a:lnTo>
                  <a:pt x="1013" y="394"/>
                </a:lnTo>
                <a:lnTo>
                  <a:pt x="1014" y="394"/>
                </a:lnTo>
                <a:lnTo>
                  <a:pt x="1014" y="393"/>
                </a:lnTo>
                <a:lnTo>
                  <a:pt x="1015" y="393"/>
                </a:lnTo>
                <a:lnTo>
                  <a:pt x="1016" y="394"/>
                </a:lnTo>
                <a:lnTo>
                  <a:pt x="1016" y="395"/>
                </a:lnTo>
                <a:lnTo>
                  <a:pt x="1015" y="395"/>
                </a:lnTo>
                <a:lnTo>
                  <a:pt x="1014" y="395"/>
                </a:lnTo>
                <a:lnTo>
                  <a:pt x="1013" y="396"/>
                </a:lnTo>
                <a:lnTo>
                  <a:pt x="1012" y="396"/>
                </a:lnTo>
                <a:lnTo>
                  <a:pt x="1011" y="396"/>
                </a:lnTo>
                <a:lnTo>
                  <a:pt x="1010" y="396"/>
                </a:lnTo>
                <a:lnTo>
                  <a:pt x="1011" y="397"/>
                </a:lnTo>
                <a:lnTo>
                  <a:pt x="1012" y="397"/>
                </a:lnTo>
                <a:lnTo>
                  <a:pt x="1013" y="397"/>
                </a:lnTo>
                <a:lnTo>
                  <a:pt x="1014" y="397"/>
                </a:lnTo>
                <a:lnTo>
                  <a:pt x="1015" y="396"/>
                </a:lnTo>
                <a:lnTo>
                  <a:pt x="1016" y="397"/>
                </a:lnTo>
                <a:lnTo>
                  <a:pt x="1017" y="397"/>
                </a:lnTo>
                <a:lnTo>
                  <a:pt x="1016" y="399"/>
                </a:lnTo>
                <a:lnTo>
                  <a:pt x="1017" y="399"/>
                </a:lnTo>
                <a:lnTo>
                  <a:pt x="1017" y="400"/>
                </a:lnTo>
                <a:lnTo>
                  <a:pt x="1016" y="400"/>
                </a:lnTo>
                <a:lnTo>
                  <a:pt x="1015" y="400"/>
                </a:lnTo>
                <a:lnTo>
                  <a:pt x="1015" y="401"/>
                </a:lnTo>
                <a:lnTo>
                  <a:pt x="1015" y="402"/>
                </a:lnTo>
                <a:lnTo>
                  <a:pt x="1014" y="402"/>
                </a:lnTo>
                <a:lnTo>
                  <a:pt x="1012" y="402"/>
                </a:lnTo>
                <a:lnTo>
                  <a:pt x="1011" y="401"/>
                </a:lnTo>
                <a:lnTo>
                  <a:pt x="1010" y="399"/>
                </a:lnTo>
                <a:lnTo>
                  <a:pt x="1009" y="399"/>
                </a:lnTo>
                <a:lnTo>
                  <a:pt x="1008" y="399"/>
                </a:lnTo>
                <a:lnTo>
                  <a:pt x="1007" y="398"/>
                </a:lnTo>
                <a:lnTo>
                  <a:pt x="1007" y="397"/>
                </a:lnTo>
                <a:lnTo>
                  <a:pt x="1006" y="397"/>
                </a:lnTo>
                <a:lnTo>
                  <a:pt x="1004" y="394"/>
                </a:lnTo>
                <a:lnTo>
                  <a:pt x="1003" y="393"/>
                </a:lnTo>
                <a:lnTo>
                  <a:pt x="1002" y="392"/>
                </a:lnTo>
                <a:lnTo>
                  <a:pt x="1001" y="391"/>
                </a:lnTo>
                <a:lnTo>
                  <a:pt x="1001" y="390"/>
                </a:lnTo>
                <a:lnTo>
                  <a:pt x="999" y="390"/>
                </a:lnTo>
                <a:lnTo>
                  <a:pt x="997" y="391"/>
                </a:lnTo>
                <a:lnTo>
                  <a:pt x="996" y="391"/>
                </a:lnTo>
                <a:lnTo>
                  <a:pt x="998" y="393"/>
                </a:lnTo>
                <a:lnTo>
                  <a:pt x="999" y="394"/>
                </a:lnTo>
                <a:lnTo>
                  <a:pt x="1000" y="394"/>
                </a:lnTo>
                <a:lnTo>
                  <a:pt x="1002" y="397"/>
                </a:lnTo>
                <a:lnTo>
                  <a:pt x="1003" y="398"/>
                </a:lnTo>
                <a:lnTo>
                  <a:pt x="1003" y="399"/>
                </a:lnTo>
                <a:lnTo>
                  <a:pt x="1004" y="400"/>
                </a:lnTo>
                <a:lnTo>
                  <a:pt x="1004" y="401"/>
                </a:lnTo>
                <a:lnTo>
                  <a:pt x="1003" y="401"/>
                </a:lnTo>
                <a:lnTo>
                  <a:pt x="1001" y="400"/>
                </a:lnTo>
                <a:lnTo>
                  <a:pt x="1000" y="400"/>
                </a:lnTo>
                <a:lnTo>
                  <a:pt x="999" y="399"/>
                </a:lnTo>
                <a:lnTo>
                  <a:pt x="998" y="399"/>
                </a:lnTo>
                <a:lnTo>
                  <a:pt x="996" y="397"/>
                </a:lnTo>
                <a:lnTo>
                  <a:pt x="994" y="396"/>
                </a:lnTo>
                <a:lnTo>
                  <a:pt x="992" y="395"/>
                </a:lnTo>
                <a:lnTo>
                  <a:pt x="992" y="394"/>
                </a:lnTo>
                <a:lnTo>
                  <a:pt x="989" y="392"/>
                </a:lnTo>
                <a:lnTo>
                  <a:pt x="988" y="392"/>
                </a:lnTo>
                <a:lnTo>
                  <a:pt x="987" y="393"/>
                </a:lnTo>
                <a:lnTo>
                  <a:pt x="988" y="395"/>
                </a:lnTo>
                <a:lnTo>
                  <a:pt x="988" y="396"/>
                </a:lnTo>
                <a:lnTo>
                  <a:pt x="987" y="396"/>
                </a:lnTo>
                <a:lnTo>
                  <a:pt x="987" y="397"/>
                </a:lnTo>
                <a:lnTo>
                  <a:pt x="987" y="398"/>
                </a:lnTo>
                <a:lnTo>
                  <a:pt x="988" y="399"/>
                </a:lnTo>
                <a:lnTo>
                  <a:pt x="989" y="400"/>
                </a:lnTo>
                <a:lnTo>
                  <a:pt x="988" y="400"/>
                </a:lnTo>
                <a:lnTo>
                  <a:pt x="988" y="401"/>
                </a:lnTo>
                <a:lnTo>
                  <a:pt x="987" y="402"/>
                </a:lnTo>
                <a:lnTo>
                  <a:pt x="986" y="401"/>
                </a:lnTo>
                <a:lnTo>
                  <a:pt x="985" y="401"/>
                </a:lnTo>
                <a:lnTo>
                  <a:pt x="984" y="401"/>
                </a:lnTo>
                <a:lnTo>
                  <a:pt x="984" y="402"/>
                </a:lnTo>
                <a:lnTo>
                  <a:pt x="983" y="403"/>
                </a:lnTo>
                <a:lnTo>
                  <a:pt x="982" y="404"/>
                </a:lnTo>
                <a:lnTo>
                  <a:pt x="982" y="405"/>
                </a:lnTo>
                <a:lnTo>
                  <a:pt x="982" y="406"/>
                </a:lnTo>
                <a:lnTo>
                  <a:pt x="984" y="405"/>
                </a:lnTo>
                <a:lnTo>
                  <a:pt x="985" y="405"/>
                </a:lnTo>
                <a:lnTo>
                  <a:pt x="985" y="407"/>
                </a:lnTo>
                <a:lnTo>
                  <a:pt x="984" y="409"/>
                </a:lnTo>
                <a:lnTo>
                  <a:pt x="985" y="409"/>
                </a:lnTo>
                <a:lnTo>
                  <a:pt x="986" y="409"/>
                </a:lnTo>
                <a:lnTo>
                  <a:pt x="986" y="411"/>
                </a:lnTo>
                <a:lnTo>
                  <a:pt x="985" y="412"/>
                </a:lnTo>
                <a:lnTo>
                  <a:pt x="985" y="413"/>
                </a:lnTo>
                <a:lnTo>
                  <a:pt x="985" y="415"/>
                </a:lnTo>
                <a:lnTo>
                  <a:pt x="986" y="415"/>
                </a:lnTo>
                <a:lnTo>
                  <a:pt x="986" y="412"/>
                </a:lnTo>
                <a:lnTo>
                  <a:pt x="987" y="412"/>
                </a:lnTo>
                <a:lnTo>
                  <a:pt x="988" y="412"/>
                </a:lnTo>
                <a:lnTo>
                  <a:pt x="989" y="413"/>
                </a:lnTo>
                <a:lnTo>
                  <a:pt x="991" y="413"/>
                </a:lnTo>
                <a:lnTo>
                  <a:pt x="989" y="415"/>
                </a:lnTo>
                <a:lnTo>
                  <a:pt x="988" y="416"/>
                </a:lnTo>
                <a:lnTo>
                  <a:pt x="988" y="417"/>
                </a:lnTo>
                <a:lnTo>
                  <a:pt x="988" y="418"/>
                </a:lnTo>
                <a:lnTo>
                  <a:pt x="987" y="418"/>
                </a:lnTo>
                <a:lnTo>
                  <a:pt x="986" y="418"/>
                </a:lnTo>
                <a:lnTo>
                  <a:pt x="985" y="418"/>
                </a:lnTo>
                <a:lnTo>
                  <a:pt x="984" y="419"/>
                </a:lnTo>
                <a:lnTo>
                  <a:pt x="985" y="421"/>
                </a:lnTo>
                <a:lnTo>
                  <a:pt x="985" y="422"/>
                </a:lnTo>
                <a:lnTo>
                  <a:pt x="986" y="421"/>
                </a:lnTo>
                <a:lnTo>
                  <a:pt x="987" y="420"/>
                </a:lnTo>
                <a:lnTo>
                  <a:pt x="989" y="419"/>
                </a:lnTo>
                <a:lnTo>
                  <a:pt x="992" y="418"/>
                </a:lnTo>
                <a:lnTo>
                  <a:pt x="993" y="420"/>
                </a:lnTo>
                <a:lnTo>
                  <a:pt x="993" y="427"/>
                </a:lnTo>
                <a:lnTo>
                  <a:pt x="991" y="427"/>
                </a:lnTo>
                <a:lnTo>
                  <a:pt x="991" y="428"/>
                </a:lnTo>
                <a:lnTo>
                  <a:pt x="992" y="429"/>
                </a:lnTo>
                <a:lnTo>
                  <a:pt x="993" y="429"/>
                </a:lnTo>
                <a:lnTo>
                  <a:pt x="993" y="430"/>
                </a:lnTo>
                <a:lnTo>
                  <a:pt x="993" y="431"/>
                </a:lnTo>
                <a:lnTo>
                  <a:pt x="994" y="434"/>
                </a:lnTo>
                <a:lnTo>
                  <a:pt x="994" y="435"/>
                </a:lnTo>
                <a:lnTo>
                  <a:pt x="993" y="436"/>
                </a:lnTo>
                <a:lnTo>
                  <a:pt x="994" y="436"/>
                </a:lnTo>
                <a:lnTo>
                  <a:pt x="994" y="437"/>
                </a:lnTo>
                <a:lnTo>
                  <a:pt x="994" y="439"/>
                </a:lnTo>
                <a:lnTo>
                  <a:pt x="995" y="440"/>
                </a:lnTo>
                <a:lnTo>
                  <a:pt x="995" y="442"/>
                </a:lnTo>
                <a:lnTo>
                  <a:pt x="995" y="443"/>
                </a:lnTo>
                <a:lnTo>
                  <a:pt x="995" y="444"/>
                </a:lnTo>
                <a:lnTo>
                  <a:pt x="994" y="446"/>
                </a:lnTo>
                <a:lnTo>
                  <a:pt x="995" y="447"/>
                </a:lnTo>
                <a:lnTo>
                  <a:pt x="995" y="449"/>
                </a:lnTo>
                <a:lnTo>
                  <a:pt x="995" y="450"/>
                </a:lnTo>
                <a:lnTo>
                  <a:pt x="996" y="450"/>
                </a:lnTo>
                <a:lnTo>
                  <a:pt x="996" y="451"/>
                </a:lnTo>
                <a:lnTo>
                  <a:pt x="996" y="452"/>
                </a:lnTo>
                <a:lnTo>
                  <a:pt x="997" y="454"/>
                </a:lnTo>
                <a:lnTo>
                  <a:pt x="998" y="455"/>
                </a:lnTo>
                <a:lnTo>
                  <a:pt x="998" y="456"/>
                </a:lnTo>
                <a:lnTo>
                  <a:pt x="999" y="457"/>
                </a:lnTo>
                <a:lnTo>
                  <a:pt x="999" y="458"/>
                </a:lnTo>
                <a:lnTo>
                  <a:pt x="999" y="459"/>
                </a:lnTo>
                <a:lnTo>
                  <a:pt x="999" y="460"/>
                </a:lnTo>
                <a:lnTo>
                  <a:pt x="1001" y="462"/>
                </a:lnTo>
                <a:lnTo>
                  <a:pt x="1002" y="462"/>
                </a:lnTo>
                <a:lnTo>
                  <a:pt x="1003" y="463"/>
                </a:lnTo>
                <a:lnTo>
                  <a:pt x="1003" y="464"/>
                </a:lnTo>
                <a:lnTo>
                  <a:pt x="1002" y="465"/>
                </a:lnTo>
                <a:lnTo>
                  <a:pt x="1002" y="467"/>
                </a:lnTo>
                <a:lnTo>
                  <a:pt x="1001" y="467"/>
                </a:lnTo>
                <a:lnTo>
                  <a:pt x="1001" y="468"/>
                </a:lnTo>
                <a:lnTo>
                  <a:pt x="1002" y="470"/>
                </a:lnTo>
                <a:lnTo>
                  <a:pt x="1002" y="471"/>
                </a:lnTo>
                <a:lnTo>
                  <a:pt x="1002" y="472"/>
                </a:lnTo>
                <a:lnTo>
                  <a:pt x="1001" y="473"/>
                </a:lnTo>
                <a:lnTo>
                  <a:pt x="1001" y="472"/>
                </a:lnTo>
                <a:lnTo>
                  <a:pt x="1001" y="471"/>
                </a:lnTo>
                <a:lnTo>
                  <a:pt x="1000" y="471"/>
                </a:lnTo>
                <a:lnTo>
                  <a:pt x="999" y="473"/>
                </a:lnTo>
                <a:lnTo>
                  <a:pt x="998" y="474"/>
                </a:lnTo>
                <a:lnTo>
                  <a:pt x="998" y="475"/>
                </a:lnTo>
                <a:lnTo>
                  <a:pt x="997" y="475"/>
                </a:lnTo>
                <a:lnTo>
                  <a:pt x="997" y="477"/>
                </a:lnTo>
                <a:lnTo>
                  <a:pt x="998" y="481"/>
                </a:lnTo>
                <a:lnTo>
                  <a:pt x="998" y="484"/>
                </a:lnTo>
                <a:lnTo>
                  <a:pt x="998" y="485"/>
                </a:lnTo>
                <a:lnTo>
                  <a:pt x="999" y="485"/>
                </a:lnTo>
                <a:lnTo>
                  <a:pt x="1000" y="480"/>
                </a:lnTo>
                <a:lnTo>
                  <a:pt x="1000" y="479"/>
                </a:lnTo>
                <a:lnTo>
                  <a:pt x="1000" y="480"/>
                </a:lnTo>
                <a:lnTo>
                  <a:pt x="1000" y="483"/>
                </a:lnTo>
                <a:lnTo>
                  <a:pt x="1001" y="486"/>
                </a:lnTo>
                <a:lnTo>
                  <a:pt x="1001" y="488"/>
                </a:lnTo>
                <a:lnTo>
                  <a:pt x="1001" y="489"/>
                </a:lnTo>
                <a:lnTo>
                  <a:pt x="999" y="492"/>
                </a:lnTo>
                <a:lnTo>
                  <a:pt x="999" y="495"/>
                </a:lnTo>
                <a:lnTo>
                  <a:pt x="1000" y="506"/>
                </a:lnTo>
                <a:lnTo>
                  <a:pt x="1000" y="507"/>
                </a:lnTo>
                <a:lnTo>
                  <a:pt x="1000" y="510"/>
                </a:lnTo>
                <a:lnTo>
                  <a:pt x="1000" y="511"/>
                </a:lnTo>
                <a:lnTo>
                  <a:pt x="1001" y="512"/>
                </a:lnTo>
                <a:lnTo>
                  <a:pt x="1002" y="512"/>
                </a:lnTo>
                <a:lnTo>
                  <a:pt x="1003" y="511"/>
                </a:lnTo>
                <a:lnTo>
                  <a:pt x="1005" y="510"/>
                </a:lnTo>
                <a:lnTo>
                  <a:pt x="1007" y="509"/>
                </a:lnTo>
                <a:lnTo>
                  <a:pt x="1009" y="509"/>
                </a:lnTo>
                <a:lnTo>
                  <a:pt x="1010" y="509"/>
                </a:lnTo>
                <a:lnTo>
                  <a:pt x="1011" y="510"/>
                </a:lnTo>
                <a:lnTo>
                  <a:pt x="1011" y="509"/>
                </a:lnTo>
                <a:lnTo>
                  <a:pt x="1012" y="506"/>
                </a:lnTo>
                <a:lnTo>
                  <a:pt x="1014" y="506"/>
                </a:lnTo>
                <a:lnTo>
                  <a:pt x="1014" y="505"/>
                </a:lnTo>
                <a:lnTo>
                  <a:pt x="1013" y="505"/>
                </a:lnTo>
                <a:lnTo>
                  <a:pt x="1012" y="505"/>
                </a:lnTo>
                <a:lnTo>
                  <a:pt x="1011" y="504"/>
                </a:lnTo>
                <a:lnTo>
                  <a:pt x="1010" y="503"/>
                </a:lnTo>
                <a:lnTo>
                  <a:pt x="1010" y="502"/>
                </a:lnTo>
                <a:lnTo>
                  <a:pt x="1009" y="500"/>
                </a:lnTo>
                <a:lnTo>
                  <a:pt x="1009" y="498"/>
                </a:lnTo>
                <a:lnTo>
                  <a:pt x="1008" y="495"/>
                </a:lnTo>
                <a:lnTo>
                  <a:pt x="1008" y="493"/>
                </a:lnTo>
                <a:lnTo>
                  <a:pt x="1008" y="486"/>
                </a:lnTo>
                <a:lnTo>
                  <a:pt x="1009" y="481"/>
                </a:lnTo>
                <a:lnTo>
                  <a:pt x="1010" y="473"/>
                </a:lnTo>
                <a:lnTo>
                  <a:pt x="1011" y="471"/>
                </a:lnTo>
                <a:lnTo>
                  <a:pt x="1012" y="471"/>
                </a:lnTo>
                <a:lnTo>
                  <a:pt x="1014" y="472"/>
                </a:lnTo>
                <a:lnTo>
                  <a:pt x="1017" y="473"/>
                </a:lnTo>
                <a:lnTo>
                  <a:pt x="1017" y="474"/>
                </a:lnTo>
                <a:lnTo>
                  <a:pt x="1017" y="477"/>
                </a:lnTo>
                <a:lnTo>
                  <a:pt x="1018" y="478"/>
                </a:lnTo>
                <a:lnTo>
                  <a:pt x="1019" y="477"/>
                </a:lnTo>
                <a:lnTo>
                  <a:pt x="1020" y="478"/>
                </a:lnTo>
                <a:lnTo>
                  <a:pt x="1023" y="480"/>
                </a:lnTo>
                <a:lnTo>
                  <a:pt x="1027" y="481"/>
                </a:lnTo>
                <a:lnTo>
                  <a:pt x="1028" y="482"/>
                </a:lnTo>
                <a:lnTo>
                  <a:pt x="1029" y="482"/>
                </a:lnTo>
                <a:lnTo>
                  <a:pt x="1029" y="481"/>
                </a:lnTo>
                <a:lnTo>
                  <a:pt x="1030" y="480"/>
                </a:lnTo>
                <a:lnTo>
                  <a:pt x="1030" y="481"/>
                </a:lnTo>
                <a:lnTo>
                  <a:pt x="1030" y="482"/>
                </a:lnTo>
                <a:lnTo>
                  <a:pt x="1031" y="482"/>
                </a:lnTo>
                <a:lnTo>
                  <a:pt x="1033" y="482"/>
                </a:lnTo>
                <a:lnTo>
                  <a:pt x="1035" y="483"/>
                </a:lnTo>
                <a:lnTo>
                  <a:pt x="1037" y="483"/>
                </a:lnTo>
                <a:lnTo>
                  <a:pt x="1038" y="483"/>
                </a:lnTo>
                <a:lnTo>
                  <a:pt x="1039" y="483"/>
                </a:lnTo>
                <a:lnTo>
                  <a:pt x="1040" y="483"/>
                </a:lnTo>
                <a:lnTo>
                  <a:pt x="1041" y="483"/>
                </a:lnTo>
                <a:lnTo>
                  <a:pt x="1041" y="484"/>
                </a:lnTo>
                <a:lnTo>
                  <a:pt x="1043" y="484"/>
                </a:lnTo>
                <a:lnTo>
                  <a:pt x="1044" y="483"/>
                </a:lnTo>
                <a:lnTo>
                  <a:pt x="1045" y="482"/>
                </a:lnTo>
                <a:lnTo>
                  <a:pt x="1047" y="483"/>
                </a:lnTo>
                <a:lnTo>
                  <a:pt x="1048" y="484"/>
                </a:lnTo>
                <a:lnTo>
                  <a:pt x="1050" y="485"/>
                </a:lnTo>
                <a:lnTo>
                  <a:pt x="1056" y="492"/>
                </a:lnTo>
                <a:lnTo>
                  <a:pt x="1057" y="494"/>
                </a:lnTo>
                <a:lnTo>
                  <a:pt x="1057" y="495"/>
                </a:lnTo>
                <a:lnTo>
                  <a:pt x="1056" y="495"/>
                </a:lnTo>
                <a:lnTo>
                  <a:pt x="1054" y="497"/>
                </a:lnTo>
                <a:lnTo>
                  <a:pt x="1053" y="499"/>
                </a:lnTo>
                <a:lnTo>
                  <a:pt x="1052" y="500"/>
                </a:lnTo>
                <a:lnTo>
                  <a:pt x="1051" y="500"/>
                </a:lnTo>
                <a:lnTo>
                  <a:pt x="1050" y="500"/>
                </a:lnTo>
                <a:lnTo>
                  <a:pt x="1048" y="499"/>
                </a:lnTo>
                <a:lnTo>
                  <a:pt x="1046" y="498"/>
                </a:lnTo>
                <a:lnTo>
                  <a:pt x="1044" y="497"/>
                </a:lnTo>
                <a:lnTo>
                  <a:pt x="1043" y="496"/>
                </a:lnTo>
                <a:lnTo>
                  <a:pt x="1042" y="496"/>
                </a:lnTo>
                <a:lnTo>
                  <a:pt x="1041" y="495"/>
                </a:lnTo>
                <a:lnTo>
                  <a:pt x="1039" y="494"/>
                </a:lnTo>
                <a:lnTo>
                  <a:pt x="1039" y="493"/>
                </a:lnTo>
                <a:lnTo>
                  <a:pt x="1034" y="492"/>
                </a:lnTo>
                <a:lnTo>
                  <a:pt x="1033" y="492"/>
                </a:lnTo>
                <a:lnTo>
                  <a:pt x="1032" y="492"/>
                </a:lnTo>
                <a:lnTo>
                  <a:pt x="1030" y="493"/>
                </a:lnTo>
                <a:lnTo>
                  <a:pt x="1030" y="494"/>
                </a:lnTo>
                <a:lnTo>
                  <a:pt x="1030" y="495"/>
                </a:lnTo>
                <a:lnTo>
                  <a:pt x="1029" y="496"/>
                </a:lnTo>
                <a:lnTo>
                  <a:pt x="1028" y="497"/>
                </a:lnTo>
                <a:lnTo>
                  <a:pt x="1025" y="495"/>
                </a:lnTo>
                <a:lnTo>
                  <a:pt x="1024" y="494"/>
                </a:lnTo>
                <a:lnTo>
                  <a:pt x="1023" y="494"/>
                </a:lnTo>
                <a:lnTo>
                  <a:pt x="1022" y="493"/>
                </a:lnTo>
                <a:lnTo>
                  <a:pt x="1021" y="494"/>
                </a:lnTo>
                <a:lnTo>
                  <a:pt x="1022" y="495"/>
                </a:lnTo>
                <a:lnTo>
                  <a:pt x="1023" y="495"/>
                </a:lnTo>
                <a:lnTo>
                  <a:pt x="1024" y="496"/>
                </a:lnTo>
                <a:lnTo>
                  <a:pt x="1023" y="497"/>
                </a:lnTo>
                <a:lnTo>
                  <a:pt x="1022" y="498"/>
                </a:lnTo>
                <a:lnTo>
                  <a:pt x="1022" y="499"/>
                </a:lnTo>
                <a:lnTo>
                  <a:pt x="1021" y="500"/>
                </a:lnTo>
                <a:lnTo>
                  <a:pt x="1020" y="501"/>
                </a:lnTo>
                <a:lnTo>
                  <a:pt x="1020" y="502"/>
                </a:lnTo>
                <a:lnTo>
                  <a:pt x="1021" y="502"/>
                </a:lnTo>
                <a:lnTo>
                  <a:pt x="1023" y="501"/>
                </a:lnTo>
                <a:lnTo>
                  <a:pt x="1023" y="502"/>
                </a:lnTo>
                <a:lnTo>
                  <a:pt x="1023" y="503"/>
                </a:lnTo>
                <a:lnTo>
                  <a:pt x="1024" y="503"/>
                </a:lnTo>
                <a:lnTo>
                  <a:pt x="1025" y="503"/>
                </a:lnTo>
                <a:lnTo>
                  <a:pt x="1029" y="504"/>
                </a:lnTo>
                <a:lnTo>
                  <a:pt x="1030" y="504"/>
                </a:lnTo>
                <a:lnTo>
                  <a:pt x="1033" y="504"/>
                </a:lnTo>
                <a:lnTo>
                  <a:pt x="1035" y="506"/>
                </a:lnTo>
                <a:lnTo>
                  <a:pt x="1036" y="507"/>
                </a:lnTo>
                <a:lnTo>
                  <a:pt x="1036" y="509"/>
                </a:lnTo>
                <a:lnTo>
                  <a:pt x="1035" y="509"/>
                </a:lnTo>
                <a:lnTo>
                  <a:pt x="1034" y="507"/>
                </a:lnTo>
                <a:lnTo>
                  <a:pt x="1033" y="509"/>
                </a:lnTo>
                <a:lnTo>
                  <a:pt x="1031" y="509"/>
                </a:lnTo>
                <a:lnTo>
                  <a:pt x="1030" y="509"/>
                </a:lnTo>
                <a:lnTo>
                  <a:pt x="1029" y="510"/>
                </a:lnTo>
                <a:lnTo>
                  <a:pt x="1028" y="511"/>
                </a:lnTo>
                <a:lnTo>
                  <a:pt x="1027" y="511"/>
                </a:lnTo>
                <a:lnTo>
                  <a:pt x="1027" y="512"/>
                </a:lnTo>
                <a:lnTo>
                  <a:pt x="1028" y="512"/>
                </a:lnTo>
                <a:lnTo>
                  <a:pt x="1029" y="512"/>
                </a:lnTo>
                <a:lnTo>
                  <a:pt x="1030" y="511"/>
                </a:lnTo>
                <a:lnTo>
                  <a:pt x="1032" y="510"/>
                </a:lnTo>
                <a:lnTo>
                  <a:pt x="1033" y="510"/>
                </a:lnTo>
                <a:lnTo>
                  <a:pt x="1034" y="510"/>
                </a:lnTo>
                <a:lnTo>
                  <a:pt x="1035" y="511"/>
                </a:lnTo>
                <a:lnTo>
                  <a:pt x="1034" y="512"/>
                </a:lnTo>
                <a:lnTo>
                  <a:pt x="1034" y="513"/>
                </a:lnTo>
                <a:lnTo>
                  <a:pt x="1034" y="514"/>
                </a:lnTo>
                <a:lnTo>
                  <a:pt x="1033" y="514"/>
                </a:lnTo>
                <a:lnTo>
                  <a:pt x="1030" y="513"/>
                </a:lnTo>
                <a:lnTo>
                  <a:pt x="1028" y="513"/>
                </a:lnTo>
                <a:lnTo>
                  <a:pt x="1027" y="513"/>
                </a:lnTo>
                <a:lnTo>
                  <a:pt x="1021" y="513"/>
                </a:lnTo>
                <a:lnTo>
                  <a:pt x="1020" y="513"/>
                </a:lnTo>
                <a:lnTo>
                  <a:pt x="1020" y="514"/>
                </a:lnTo>
                <a:lnTo>
                  <a:pt x="1021" y="514"/>
                </a:lnTo>
                <a:lnTo>
                  <a:pt x="1022" y="514"/>
                </a:lnTo>
                <a:lnTo>
                  <a:pt x="1023" y="514"/>
                </a:lnTo>
                <a:lnTo>
                  <a:pt x="1024" y="515"/>
                </a:lnTo>
                <a:lnTo>
                  <a:pt x="1025" y="515"/>
                </a:lnTo>
                <a:lnTo>
                  <a:pt x="1028" y="515"/>
                </a:lnTo>
                <a:lnTo>
                  <a:pt x="1030" y="516"/>
                </a:lnTo>
                <a:lnTo>
                  <a:pt x="1031" y="516"/>
                </a:lnTo>
                <a:lnTo>
                  <a:pt x="1033" y="516"/>
                </a:lnTo>
                <a:lnTo>
                  <a:pt x="1035" y="516"/>
                </a:lnTo>
                <a:lnTo>
                  <a:pt x="1036" y="515"/>
                </a:lnTo>
                <a:lnTo>
                  <a:pt x="1036" y="514"/>
                </a:lnTo>
                <a:lnTo>
                  <a:pt x="1037" y="514"/>
                </a:lnTo>
                <a:lnTo>
                  <a:pt x="1038" y="514"/>
                </a:lnTo>
                <a:lnTo>
                  <a:pt x="1038" y="515"/>
                </a:lnTo>
                <a:lnTo>
                  <a:pt x="1037" y="515"/>
                </a:lnTo>
                <a:lnTo>
                  <a:pt x="1037" y="516"/>
                </a:lnTo>
                <a:lnTo>
                  <a:pt x="1037" y="517"/>
                </a:lnTo>
                <a:lnTo>
                  <a:pt x="1038" y="517"/>
                </a:lnTo>
                <a:lnTo>
                  <a:pt x="1040" y="515"/>
                </a:lnTo>
                <a:lnTo>
                  <a:pt x="1041" y="515"/>
                </a:lnTo>
                <a:lnTo>
                  <a:pt x="1042" y="515"/>
                </a:lnTo>
                <a:lnTo>
                  <a:pt x="1043" y="516"/>
                </a:lnTo>
                <a:lnTo>
                  <a:pt x="1043" y="517"/>
                </a:lnTo>
                <a:lnTo>
                  <a:pt x="1042" y="518"/>
                </a:lnTo>
                <a:lnTo>
                  <a:pt x="1041" y="519"/>
                </a:lnTo>
                <a:lnTo>
                  <a:pt x="1041" y="520"/>
                </a:lnTo>
                <a:lnTo>
                  <a:pt x="1040" y="520"/>
                </a:lnTo>
                <a:lnTo>
                  <a:pt x="1039" y="520"/>
                </a:lnTo>
                <a:lnTo>
                  <a:pt x="1038" y="520"/>
                </a:lnTo>
                <a:lnTo>
                  <a:pt x="1037" y="520"/>
                </a:lnTo>
                <a:lnTo>
                  <a:pt x="1036" y="519"/>
                </a:lnTo>
                <a:lnTo>
                  <a:pt x="1034" y="520"/>
                </a:lnTo>
                <a:lnTo>
                  <a:pt x="1031" y="521"/>
                </a:lnTo>
                <a:lnTo>
                  <a:pt x="1029" y="522"/>
                </a:lnTo>
                <a:lnTo>
                  <a:pt x="1029" y="523"/>
                </a:lnTo>
                <a:lnTo>
                  <a:pt x="1029" y="524"/>
                </a:lnTo>
                <a:lnTo>
                  <a:pt x="1030" y="524"/>
                </a:lnTo>
                <a:lnTo>
                  <a:pt x="1032" y="522"/>
                </a:lnTo>
                <a:lnTo>
                  <a:pt x="1034" y="521"/>
                </a:lnTo>
                <a:lnTo>
                  <a:pt x="1036" y="522"/>
                </a:lnTo>
                <a:lnTo>
                  <a:pt x="1037" y="522"/>
                </a:lnTo>
                <a:lnTo>
                  <a:pt x="1038" y="523"/>
                </a:lnTo>
                <a:lnTo>
                  <a:pt x="1040" y="523"/>
                </a:lnTo>
                <a:lnTo>
                  <a:pt x="1043" y="522"/>
                </a:lnTo>
                <a:lnTo>
                  <a:pt x="1044" y="521"/>
                </a:lnTo>
                <a:lnTo>
                  <a:pt x="1045" y="521"/>
                </a:lnTo>
                <a:lnTo>
                  <a:pt x="1047" y="519"/>
                </a:lnTo>
                <a:lnTo>
                  <a:pt x="1048" y="519"/>
                </a:lnTo>
                <a:lnTo>
                  <a:pt x="1052" y="522"/>
                </a:lnTo>
                <a:lnTo>
                  <a:pt x="1057" y="524"/>
                </a:lnTo>
                <a:lnTo>
                  <a:pt x="1058" y="524"/>
                </a:lnTo>
                <a:lnTo>
                  <a:pt x="1058" y="525"/>
                </a:lnTo>
                <a:lnTo>
                  <a:pt x="1058" y="526"/>
                </a:lnTo>
                <a:lnTo>
                  <a:pt x="1058" y="527"/>
                </a:lnTo>
                <a:lnTo>
                  <a:pt x="1058" y="528"/>
                </a:lnTo>
                <a:lnTo>
                  <a:pt x="1059" y="528"/>
                </a:lnTo>
                <a:lnTo>
                  <a:pt x="1060" y="527"/>
                </a:lnTo>
                <a:lnTo>
                  <a:pt x="1060" y="526"/>
                </a:lnTo>
                <a:lnTo>
                  <a:pt x="1064" y="527"/>
                </a:lnTo>
                <a:lnTo>
                  <a:pt x="1066" y="528"/>
                </a:lnTo>
                <a:lnTo>
                  <a:pt x="1067" y="528"/>
                </a:lnTo>
                <a:lnTo>
                  <a:pt x="1068" y="527"/>
                </a:lnTo>
                <a:lnTo>
                  <a:pt x="1067" y="526"/>
                </a:lnTo>
                <a:lnTo>
                  <a:pt x="1065" y="524"/>
                </a:lnTo>
                <a:lnTo>
                  <a:pt x="1064" y="521"/>
                </a:lnTo>
                <a:lnTo>
                  <a:pt x="1064" y="518"/>
                </a:lnTo>
                <a:lnTo>
                  <a:pt x="1064" y="517"/>
                </a:lnTo>
                <a:lnTo>
                  <a:pt x="1065" y="516"/>
                </a:lnTo>
                <a:lnTo>
                  <a:pt x="1066" y="516"/>
                </a:lnTo>
                <a:lnTo>
                  <a:pt x="1066" y="517"/>
                </a:lnTo>
                <a:lnTo>
                  <a:pt x="1067" y="517"/>
                </a:lnTo>
                <a:lnTo>
                  <a:pt x="1068" y="516"/>
                </a:lnTo>
                <a:lnTo>
                  <a:pt x="1071" y="516"/>
                </a:lnTo>
                <a:lnTo>
                  <a:pt x="1073" y="516"/>
                </a:lnTo>
                <a:lnTo>
                  <a:pt x="1074" y="516"/>
                </a:lnTo>
                <a:lnTo>
                  <a:pt x="1076" y="516"/>
                </a:lnTo>
                <a:lnTo>
                  <a:pt x="1077" y="516"/>
                </a:lnTo>
                <a:lnTo>
                  <a:pt x="1076" y="518"/>
                </a:lnTo>
                <a:lnTo>
                  <a:pt x="1079" y="518"/>
                </a:lnTo>
                <a:lnTo>
                  <a:pt x="1080" y="519"/>
                </a:lnTo>
                <a:lnTo>
                  <a:pt x="1081" y="521"/>
                </a:lnTo>
                <a:lnTo>
                  <a:pt x="1082" y="522"/>
                </a:lnTo>
                <a:lnTo>
                  <a:pt x="1083" y="524"/>
                </a:lnTo>
                <a:lnTo>
                  <a:pt x="1083" y="525"/>
                </a:lnTo>
                <a:lnTo>
                  <a:pt x="1083" y="527"/>
                </a:lnTo>
                <a:lnTo>
                  <a:pt x="1084" y="528"/>
                </a:lnTo>
                <a:lnTo>
                  <a:pt x="1084" y="529"/>
                </a:lnTo>
                <a:lnTo>
                  <a:pt x="1085" y="530"/>
                </a:lnTo>
                <a:lnTo>
                  <a:pt x="1085" y="531"/>
                </a:lnTo>
                <a:lnTo>
                  <a:pt x="1086" y="532"/>
                </a:lnTo>
                <a:lnTo>
                  <a:pt x="1086" y="533"/>
                </a:lnTo>
                <a:lnTo>
                  <a:pt x="1087" y="534"/>
                </a:lnTo>
                <a:lnTo>
                  <a:pt x="1087" y="535"/>
                </a:lnTo>
                <a:lnTo>
                  <a:pt x="1088" y="538"/>
                </a:lnTo>
                <a:lnTo>
                  <a:pt x="1088" y="540"/>
                </a:lnTo>
                <a:lnTo>
                  <a:pt x="1089" y="541"/>
                </a:lnTo>
                <a:lnTo>
                  <a:pt x="1089" y="542"/>
                </a:lnTo>
                <a:lnTo>
                  <a:pt x="1089" y="543"/>
                </a:lnTo>
                <a:lnTo>
                  <a:pt x="1089" y="544"/>
                </a:lnTo>
                <a:lnTo>
                  <a:pt x="1090" y="545"/>
                </a:lnTo>
                <a:lnTo>
                  <a:pt x="1090" y="548"/>
                </a:lnTo>
                <a:lnTo>
                  <a:pt x="1090" y="550"/>
                </a:lnTo>
                <a:lnTo>
                  <a:pt x="1091" y="552"/>
                </a:lnTo>
                <a:lnTo>
                  <a:pt x="1091" y="553"/>
                </a:lnTo>
                <a:lnTo>
                  <a:pt x="1091" y="554"/>
                </a:lnTo>
                <a:lnTo>
                  <a:pt x="1089" y="555"/>
                </a:lnTo>
                <a:lnTo>
                  <a:pt x="1090" y="556"/>
                </a:lnTo>
                <a:lnTo>
                  <a:pt x="1089" y="557"/>
                </a:lnTo>
                <a:lnTo>
                  <a:pt x="1090" y="558"/>
                </a:lnTo>
                <a:lnTo>
                  <a:pt x="1090" y="559"/>
                </a:lnTo>
                <a:lnTo>
                  <a:pt x="1091" y="560"/>
                </a:lnTo>
                <a:lnTo>
                  <a:pt x="1091" y="561"/>
                </a:lnTo>
                <a:lnTo>
                  <a:pt x="1091" y="562"/>
                </a:lnTo>
                <a:lnTo>
                  <a:pt x="1088" y="559"/>
                </a:lnTo>
                <a:lnTo>
                  <a:pt x="1087" y="559"/>
                </a:lnTo>
                <a:lnTo>
                  <a:pt x="1087" y="560"/>
                </a:lnTo>
                <a:lnTo>
                  <a:pt x="1087" y="561"/>
                </a:lnTo>
                <a:lnTo>
                  <a:pt x="1090" y="564"/>
                </a:lnTo>
                <a:lnTo>
                  <a:pt x="1090" y="565"/>
                </a:lnTo>
                <a:lnTo>
                  <a:pt x="1089" y="565"/>
                </a:lnTo>
                <a:lnTo>
                  <a:pt x="1088" y="564"/>
                </a:lnTo>
                <a:lnTo>
                  <a:pt x="1088" y="563"/>
                </a:lnTo>
                <a:lnTo>
                  <a:pt x="1087" y="562"/>
                </a:lnTo>
                <a:lnTo>
                  <a:pt x="1086" y="562"/>
                </a:lnTo>
                <a:lnTo>
                  <a:pt x="1086" y="561"/>
                </a:lnTo>
                <a:lnTo>
                  <a:pt x="1086" y="560"/>
                </a:lnTo>
                <a:lnTo>
                  <a:pt x="1085" y="560"/>
                </a:lnTo>
                <a:lnTo>
                  <a:pt x="1085" y="561"/>
                </a:lnTo>
                <a:lnTo>
                  <a:pt x="1085" y="562"/>
                </a:lnTo>
                <a:lnTo>
                  <a:pt x="1084" y="562"/>
                </a:lnTo>
                <a:lnTo>
                  <a:pt x="1082" y="561"/>
                </a:lnTo>
                <a:lnTo>
                  <a:pt x="1081" y="559"/>
                </a:lnTo>
                <a:lnTo>
                  <a:pt x="1079" y="559"/>
                </a:lnTo>
                <a:lnTo>
                  <a:pt x="1078" y="559"/>
                </a:lnTo>
                <a:lnTo>
                  <a:pt x="1077" y="559"/>
                </a:lnTo>
                <a:lnTo>
                  <a:pt x="1075" y="560"/>
                </a:lnTo>
                <a:lnTo>
                  <a:pt x="1074" y="560"/>
                </a:lnTo>
                <a:lnTo>
                  <a:pt x="1073" y="559"/>
                </a:lnTo>
                <a:lnTo>
                  <a:pt x="1072" y="559"/>
                </a:lnTo>
                <a:lnTo>
                  <a:pt x="1072" y="560"/>
                </a:lnTo>
                <a:lnTo>
                  <a:pt x="1071" y="560"/>
                </a:lnTo>
                <a:lnTo>
                  <a:pt x="1070" y="560"/>
                </a:lnTo>
                <a:lnTo>
                  <a:pt x="1070" y="559"/>
                </a:lnTo>
                <a:lnTo>
                  <a:pt x="1069" y="559"/>
                </a:lnTo>
                <a:lnTo>
                  <a:pt x="1068" y="559"/>
                </a:lnTo>
                <a:lnTo>
                  <a:pt x="1067" y="559"/>
                </a:lnTo>
                <a:lnTo>
                  <a:pt x="1066" y="558"/>
                </a:lnTo>
                <a:lnTo>
                  <a:pt x="1065" y="557"/>
                </a:lnTo>
                <a:lnTo>
                  <a:pt x="1063" y="557"/>
                </a:lnTo>
                <a:lnTo>
                  <a:pt x="1061" y="557"/>
                </a:lnTo>
                <a:lnTo>
                  <a:pt x="1057" y="556"/>
                </a:lnTo>
                <a:lnTo>
                  <a:pt x="1054" y="556"/>
                </a:lnTo>
                <a:lnTo>
                  <a:pt x="1053" y="557"/>
                </a:lnTo>
                <a:lnTo>
                  <a:pt x="1053" y="558"/>
                </a:lnTo>
                <a:lnTo>
                  <a:pt x="1052" y="558"/>
                </a:lnTo>
                <a:lnTo>
                  <a:pt x="1052" y="559"/>
                </a:lnTo>
                <a:lnTo>
                  <a:pt x="1051" y="559"/>
                </a:lnTo>
                <a:lnTo>
                  <a:pt x="1047" y="558"/>
                </a:lnTo>
                <a:lnTo>
                  <a:pt x="1046" y="558"/>
                </a:lnTo>
                <a:lnTo>
                  <a:pt x="1045" y="557"/>
                </a:lnTo>
                <a:lnTo>
                  <a:pt x="1043" y="557"/>
                </a:lnTo>
                <a:lnTo>
                  <a:pt x="1042" y="557"/>
                </a:lnTo>
                <a:lnTo>
                  <a:pt x="1041" y="558"/>
                </a:lnTo>
                <a:lnTo>
                  <a:pt x="1039" y="559"/>
                </a:lnTo>
                <a:lnTo>
                  <a:pt x="1039" y="560"/>
                </a:lnTo>
                <a:lnTo>
                  <a:pt x="1037" y="560"/>
                </a:lnTo>
                <a:lnTo>
                  <a:pt x="1035" y="560"/>
                </a:lnTo>
                <a:lnTo>
                  <a:pt x="1031" y="562"/>
                </a:lnTo>
                <a:lnTo>
                  <a:pt x="1029" y="562"/>
                </a:lnTo>
                <a:lnTo>
                  <a:pt x="1028" y="562"/>
                </a:lnTo>
                <a:lnTo>
                  <a:pt x="1025" y="562"/>
                </a:lnTo>
                <a:lnTo>
                  <a:pt x="1024" y="563"/>
                </a:lnTo>
                <a:lnTo>
                  <a:pt x="1025" y="563"/>
                </a:lnTo>
                <a:lnTo>
                  <a:pt x="1029" y="563"/>
                </a:lnTo>
                <a:lnTo>
                  <a:pt x="1032" y="563"/>
                </a:lnTo>
                <a:lnTo>
                  <a:pt x="1034" y="562"/>
                </a:lnTo>
                <a:lnTo>
                  <a:pt x="1036" y="561"/>
                </a:lnTo>
                <a:lnTo>
                  <a:pt x="1036" y="562"/>
                </a:lnTo>
                <a:lnTo>
                  <a:pt x="1036" y="563"/>
                </a:lnTo>
                <a:lnTo>
                  <a:pt x="1038" y="562"/>
                </a:lnTo>
                <a:lnTo>
                  <a:pt x="1040" y="561"/>
                </a:lnTo>
                <a:lnTo>
                  <a:pt x="1042" y="561"/>
                </a:lnTo>
                <a:lnTo>
                  <a:pt x="1043" y="561"/>
                </a:lnTo>
                <a:lnTo>
                  <a:pt x="1045" y="562"/>
                </a:lnTo>
                <a:lnTo>
                  <a:pt x="1045" y="563"/>
                </a:lnTo>
                <a:lnTo>
                  <a:pt x="1044" y="563"/>
                </a:lnTo>
                <a:lnTo>
                  <a:pt x="1044" y="564"/>
                </a:lnTo>
                <a:lnTo>
                  <a:pt x="1042" y="567"/>
                </a:lnTo>
                <a:lnTo>
                  <a:pt x="1041" y="568"/>
                </a:lnTo>
                <a:lnTo>
                  <a:pt x="1040" y="568"/>
                </a:lnTo>
                <a:lnTo>
                  <a:pt x="1036" y="567"/>
                </a:lnTo>
                <a:lnTo>
                  <a:pt x="1035" y="567"/>
                </a:lnTo>
                <a:lnTo>
                  <a:pt x="1033" y="568"/>
                </a:lnTo>
                <a:lnTo>
                  <a:pt x="1029" y="568"/>
                </a:lnTo>
                <a:lnTo>
                  <a:pt x="1024" y="569"/>
                </a:lnTo>
                <a:lnTo>
                  <a:pt x="1023" y="571"/>
                </a:lnTo>
                <a:lnTo>
                  <a:pt x="1023" y="572"/>
                </a:lnTo>
                <a:lnTo>
                  <a:pt x="1024" y="572"/>
                </a:lnTo>
                <a:lnTo>
                  <a:pt x="1028" y="571"/>
                </a:lnTo>
                <a:lnTo>
                  <a:pt x="1029" y="572"/>
                </a:lnTo>
                <a:lnTo>
                  <a:pt x="1030" y="573"/>
                </a:lnTo>
                <a:lnTo>
                  <a:pt x="1034" y="572"/>
                </a:lnTo>
                <a:lnTo>
                  <a:pt x="1035" y="571"/>
                </a:lnTo>
                <a:lnTo>
                  <a:pt x="1037" y="569"/>
                </a:lnTo>
                <a:lnTo>
                  <a:pt x="1038" y="571"/>
                </a:lnTo>
                <a:lnTo>
                  <a:pt x="1039" y="571"/>
                </a:lnTo>
                <a:lnTo>
                  <a:pt x="1040" y="572"/>
                </a:lnTo>
                <a:lnTo>
                  <a:pt x="1041" y="572"/>
                </a:lnTo>
                <a:lnTo>
                  <a:pt x="1042" y="571"/>
                </a:lnTo>
                <a:lnTo>
                  <a:pt x="1043" y="571"/>
                </a:lnTo>
                <a:lnTo>
                  <a:pt x="1043" y="572"/>
                </a:lnTo>
                <a:lnTo>
                  <a:pt x="1042" y="572"/>
                </a:lnTo>
                <a:lnTo>
                  <a:pt x="1041" y="573"/>
                </a:lnTo>
                <a:lnTo>
                  <a:pt x="1040" y="574"/>
                </a:lnTo>
                <a:lnTo>
                  <a:pt x="1040" y="575"/>
                </a:lnTo>
                <a:lnTo>
                  <a:pt x="1039" y="576"/>
                </a:lnTo>
                <a:lnTo>
                  <a:pt x="1038" y="576"/>
                </a:lnTo>
                <a:lnTo>
                  <a:pt x="1037" y="576"/>
                </a:lnTo>
                <a:lnTo>
                  <a:pt x="1036" y="576"/>
                </a:lnTo>
                <a:lnTo>
                  <a:pt x="1034" y="577"/>
                </a:lnTo>
                <a:lnTo>
                  <a:pt x="1034" y="578"/>
                </a:lnTo>
                <a:lnTo>
                  <a:pt x="1036" y="578"/>
                </a:lnTo>
                <a:lnTo>
                  <a:pt x="1036" y="579"/>
                </a:lnTo>
                <a:lnTo>
                  <a:pt x="1035" y="580"/>
                </a:lnTo>
                <a:lnTo>
                  <a:pt x="1035" y="582"/>
                </a:lnTo>
                <a:lnTo>
                  <a:pt x="1034" y="584"/>
                </a:lnTo>
                <a:lnTo>
                  <a:pt x="1032" y="587"/>
                </a:lnTo>
                <a:lnTo>
                  <a:pt x="1030" y="588"/>
                </a:lnTo>
                <a:lnTo>
                  <a:pt x="1029" y="588"/>
                </a:lnTo>
                <a:lnTo>
                  <a:pt x="1029" y="589"/>
                </a:lnTo>
                <a:lnTo>
                  <a:pt x="1031" y="589"/>
                </a:lnTo>
                <a:lnTo>
                  <a:pt x="1031" y="591"/>
                </a:lnTo>
                <a:lnTo>
                  <a:pt x="1030" y="591"/>
                </a:lnTo>
                <a:lnTo>
                  <a:pt x="1029" y="591"/>
                </a:lnTo>
                <a:lnTo>
                  <a:pt x="1029" y="590"/>
                </a:lnTo>
                <a:lnTo>
                  <a:pt x="1028" y="590"/>
                </a:lnTo>
                <a:lnTo>
                  <a:pt x="1023" y="585"/>
                </a:lnTo>
                <a:lnTo>
                  <a:pt x="1022" y="583"/>
                </a:lnTo>
                <a:lnTo>
                  <a:pt x="1021" y="583"/>
                </a:lnTo>
                <a:lnTo>
                  <a:pt x="1018" y="579"/>
                </a:lnTo>
                <a:lnTo>
                  <a:pt x="1016" y="576"/>
                </a:lnTo>
                <a:lnTo>
                  <a:pt x="1016" y="575"/>
                </a:lnTo>
                <a:lnTo>
                  <a:pt x="1014" y="574"/>
                </a:lnTo>
                <a:lnTo>
                  <a:pt x="1013" y="574"/>
                </a:lnTo>
                <a:lnTo>
                  <a:pt x="1013" y="575"/>
                </a:lnTo>
                <a:lnTo>
                  <a:pt x="1013" y="576"/>
                </a:lnTo>
                <a:lnTo>
                  <a:pt x="1012" y="576"/>
                </a:lnTo>
                <a:lnTo>
                  <a:pt x="1012" y="578"/>
                </a:lnTo>
                <a:lnTo>
                  <a:pt x="1012" y="579"/>
                </a:lnTo>
                <a:lnTo>
                  <a:pt x="1011" y="580"/>
                </a:lnTo>
                <a:lnTo>
                  <a:pt x="1012" y="581"/>
                </a:lnTo>
                <a:lnTo>
                  <a:pt x="1014" y="584"/>
                </a:lnTo>
                <a:lnTo>
                  <a:pt x="1014" y="585"/>
                </a:lnTo>
                <a:lnTo>
                  <a:pt x="1012" y="587"/>
                </a:lnTo>
                <a:lnTo>
                  <a:pt x="1011" y="587"/>
                </a:lnTo>
                <a:lnTo>
                  <a:pt x="1010" y="588"/>
                </a:lnTo>
                <a:lnTo>
                  <a:pt x="1008" y="591"/>
                </a:lnTo>
                <a:lnTo>
                  <a:pt x="1008" y="592"/>
                </a:lnTo>
                <a:lnTo>
                  <a:pt x="1008" y="593"/>
                </a:lnTo>
                <a:lnTo>
                  <a:pt x="1009" y="593"/>
                </a:lnTo>
                <a:lnTo>
                  <a:pt x="1010" y="595"/>
                </a:lnTo>
                <a:lnTo>
                  <a:pt x="1012" y="595"/>
                </a:lnTo>
                <a:lnTo>
                  <a:pt x="1013" y="595"/>
                </a:lnTo>
                <a:lnTo>
                  <a:pt x="1014" y="595"/>
                </a:lnTo>
                <a:lnTo>
                  <a:pt x="1016" y="598"/>
                </a:lnTo>
                <a:lnTo>
                  <a:pt x="1016" y="603"/>
                </a:lnTo>
                <a:lnTo>
                  <a:pt x="1017" y="604"/>
                </a:lnTo>
                <a:lnTo>
                  <a:pt x="1018" y="606"/>
                </a:lnTo>
                <a:lnTo>
                  <a:pt x="1019" y="605"/>
                </a:lnTo>
                <a:lnTo>
                  <a:pt x="1019" y="604"/>
                </a:lnTo>
                <a:lnTo>
                  <a:pt x="1018" y="602"/>
                </a:lnTo>
                <a:lnTo>
                  <a:pt x="1018" y="600"/>
                </a:lnTo>
                <a:lnTo>
                  <a:pt x="1018" y="599"/>
                </a:lnTo>
                <a:lnTo>
                  <a:pt x="1018" y="597"/>
                </a:lnTo>
                <a:lnTo>
                  <a:pt x="1019" y="597"/>
                </a:lnTo>
                <a:lnTo>
                  <a:pt x="1020" y="596"/>
                </a:lnTo>
                <a:lnTo>
                  <a:pt x="1019" y="596"/>
                </a:lnTo>
                <a:lnTo>
                  <a:pt x="1019" y="595"/>
                </a:lnTo>
                <a:lnTo>
                  <a:pt x="1020" y="594"/>
                </a:lnTo>
                <a:lnTo>
                  <a:pt x="1021" y="594"/>
                </a:lnTo>
                <a:lnTo>
                  <a:pt x="1022" y="594"/>
                </a:lnTo>
                <a:lnTo>
                  <a:pt x="1022" y="596"/>
                </a:lnTo>
                <a:lnTo>
                  <a:pt x="1023" y="596"/>
                </a:lnTo>
                <a:lnTo>
                  <a:pt x="1024" y="595"/>
                </a:lnTo>
                <a:lnTo>
                  <a:pt x="1024" y="594"/>
                </a:lnTo>
                <a:lnTo>
                  <a:pt x="1025" y="594"/>
                </a:lnTo>
                <a:lnTo>
                  <a:pt x="1027" y="595"/>
                </a:lnTo>
                <a:lnTo>
                  <a:pt x="1028" y="596"/>
                </a:lnTo>
                <a:lnTo>
                  <a:pt x="1028" y="597"/>
                </a:lnTo>
                <a:lnTo>
                  <a:pt x="1029" y="597"/>
                </a:lnTo>
                <a:lnTo>
                  <a:pt x="1029" y="598"/>
                </a:lnTo>
                <a:lnTo>
                  <a:pt x="1028" y="598"/>
                </a:lnTo>
                <a:lnTo>
                  <a:pt x="1027" y="599"/>
                </a:lnTo>
                <a:lnTo>
                  <a:pt x="1025" y="600"/>
                </a:lnTo>
                <a:lnTo>
                  <a:pt x="1024" y="600"/>
                </a:lnTo>
                <a:lnTo>
                  <a:pt x="1023" y="599"/>
                </a:lnTo>
                <a:lnTo>
                  <a:pt x="1022" y="599"/>
                </a:lnTo>
                <a:lnTo>
                  <a:pt x="1021" y="599"/>
                </a:lnTo>
                <a:lnTo>
                  <a:pt x="1021" y="600"/>
                </a:lnTo>
                <a:lnTo>
                  <a:pt x="1020" y="602"/>
                </a:lnTo>
                <a:lnTo>
                  <a:pt x="1021" y="602"/>
                </a:lnTo>
                <a:lnTo>
                  <a:pt x="1022" y="600"/>
                </a:lnTo>
                <a:lnTo>
                  <a:pt x="1023" y="600"/>
                </a:lnTo>
                <a:lnTo>
                  <a:pt x="1024" y="603"/>
                </a:lnTo>
                <a:lnTo>
                  <a:pt x="1025" y="603"/>
                </a:lnTo>
                <a:lnTo>
                  <a:pt x="1027" y="603"/>
                </a:lnTo>
                <a:lnTo>
                  <a:pt x="1027" y="600"/>
                </a:lnTo>
                <a:lnTo>
                  <a:pt x="1028" y="600"/>
                </a:lnTo>
                <a:lnTo>
                  <a:pt x="1029" y="599"/>
                </a:lnTo>
                <a:lnTo>
                  <a:pt x="1031" y="600"/>
                </a:lnTo>
                <a:lnTo>
                  <a:pt x="1032" y="602"/>
                </a:lnTo>
                <a:lnTo>
                  <a:pt x="1032" y="603"/>
                </a:lnTo>
                <a:lnTo>
                  <a:pt x="1031" y="604"/>
                </a:lnTo>
                <a:lnTo>
                  <a:pt x="1031" y="605"/>
                </a:lnTo>
                <a:lnTo>
                  <a:pt x="1028" y="606"/>
                </a:lnTo>
                <a:lnTo>
                  <a:pt x="1027" y="607"/>
                </a:lnTo>
                <a:lnTo>
                  <a:pt x="1027" y="608"/>
                </a:lnTo>
                <a:lnTo>
                  <a:pt x="1027" y="609"/>
                </a:lnTo>
                <a:lnTo>
                  <a:pt x="1028" y="609"/>
                </a:lnTo>
                <a:lnTo>
                  <a:pt x="1030" y="608"/>
                </a:lnTo>
                <a:lnTo>
                  <a:pt x="1031" y="606"/>
                </a:lnTo>
                <a:lnTo>
                  <a:pt x="1032" y="605"/>
                </a:lnTo>
                <a:lnTo>
                  <a:pt x="1033" y="605"/>
                </a:lnTo>
                <a:lnTo>
                  <a:pt x="1033" y="606"/>
                </a:lnTo>
                <a:lnTo>
                  <a:pt x="1033" y="607"/>
                </a:lnTo>
                <a:lnTo>
                  <a:pt x="1033" y="608"/>
                </a:lnTo>
                <a:lnTo>
                  <a:pt x="1034" y="608"/>
                </a:lnTo>
                <a:lnTo>
                  <a:pt x="1033" y="609"/>
                </a:lnTo>
                <a:lnTo>
                  <a:pt x="1030" y="611"/>
                </a:lnTo>
                <a:lnTo>
                  <a:pt x="1028" y="610"/>
                </a:lnTo>
                <a:lnTo>
                  <a:pt x="1025" y="611"/>
                </a:lnTo>
                <a:lnTo>
                  <a:pt x="1024" y="611"/>
                </a:lnTo>
                <a:lnTo>
                  <a:pt x="1023" y="611"/>
                </a:lnTo>
                <a:lnTo>
                  <a:pt x="1022" y="610"/>
                </a:lnTo>
                <a:lnTo>
                  <a:pt x="1021" y="609"/>
                </a:lnTo>
                <a:lnTo>
                  <a:pt x="1019" y="607"/>
                </a:lnTo>
                <a:lnTo>
                  <a:pt x="1018" y="608"/>
                </a:lnTo>
                <a:lnTo>
                  <a:pt x="1017" y="608"/>
                </a:lnTo>
                <a:lnTo>
                  <a:pt x="1016" y="607"/>
                </a:lnTo>
                <a:lnTo>
                  <a:pt x="1015" y="607"/>
                </a:lnTo>
                <a:lnTo>
                  <a:pt x="1014" y="607"/>
                </a:lnTo>
                <a:lnTo>
                  <a:pt x="1014" y="608"/>
                </a:lnTo>
                <a:lnTo>
                  <a:pt x="1014" y="609"/>
                </a:lnTo>
                <a:lnTo>
                  <a:pt x="1015" y="609"/>
                </a:lnTo>
                <a:lnTo>
                  <a:pt x="1016" y="609"/>
                </a:lnTo>
                <a:lnTo>
                  <a:pt x="1017" y="610"/>
                </a:lnTo>
                <a:lnTo>
                  <a:pt x="1020" y="610"/>
                </a:lnTo>
                <a:lnTo>
                  <a:pt x="1020" y="611"/>
                </a:lnTo>
                <a:lnTo>
                  <a:pt x="1018" y="612"/>
                </a:lnTo>
                <a:lnTo>
                  <a:pt x="1017" y="611"/>
                </a:lnTo>
                <a:lnTo>
                  <a:pt x="1017" y="610"/>
                </a:lnTo>
                <a:lnTo>
                  <a:pt x="1016" y="611"/>
                </a:lnTo>
                <a:lnTo>
                  <a:pt x="1016" y="612"/>
                </a:lnTo>
                <a:lnTo>
                  <a:pt x="1017" y="612"/>
                </a:lnTo>
                <a:lnTo>
                  <a:pt x="1018" y="613"/>
                </a:lnTo>
                <a:lnTo>
                  <a:pt x="1019" y="614"/>
                </a:lnTo>
                <a:lnTo>
                  <a:pt x="1021" y="614"/>
                </a:lnTo>
                <a:lnTo>
                  <a:pt x="1022" y="613"/>
                </a:lnTo>
                <a:lnTo>
                  <a:pt x="1023" y="613"/>
                </a:lnTo>
                <a:lnTo>
                  <a:pt x="1023" y="614"/>
                </a:lnTo>
                <a:lnTo>
                  <a:pt x="1024" y="614"/>
                </a:lnTo>
                <a:lnTo>
                  <a:pt x="1025" y="613"/>
                </a:lnTo>
                <a:lnTo>
                  <a:pt x="1027" y="613"/>
                </a:lnTo>
                <a:lnTo>
                  <a:pt x="1028" y="613"/>
                </a:lnTo>
                <a:lnTo>
                  <a:pt x="1029" y="613"/>
                </a:lnTo>
                <a:lnTo>
                  <a:pt x="1030" y="612"/>
                </a:lnTo>
                <a:lnTo>
                  <a:pt x="1032" y="611"/>
                </a:lnTo>
                <a:lnTo>
                  <a:pt x="1033" y="610"/>
                </a:lnTo>
                <a:lnTo>
                  <a:pt x="1035" y="609"/>
                </a:lnTo>
                <a:lnTo>
                  <a:pt x="1036" y="609"/>
                </a:lnTo>
                <a:lnTo>
                  <a:pt x="1036" y="611"/>
                </a:lnTo>
                <a:lnTo>
                  <a:pt x="1038" y="613"/>
                </a:lnTo>
                <a:lnTo>
                  <a:pt x="1038" y="614"/>
                </a:lnTo>
                <a:lnTo>
                  <a:pt x="1039" y="614"/>
                </a:lnTo>
                <a:lnTo>
                  <a:pt x="1038" y="616"/>
                </a:lnTo>
                <a:lnTo>
                  <a:pt x="1038" y="617"/>
                </a:lnTo>
                <a:lnTo>
                  <a:pt x="1039" y="622"/>
                </a:lnTo>
                <a:lnTo>
                  <a:pt x="1039" y="625"/>
                </a:lnTo>
                <a:lnTo>
                  <a:pt x="1038" y="628"/>
                </a:lnTo>
                <a:lnTo>
                  <a:pt x="1038" y="629"/>
                </a:lnTo>
                <a:lnTo>
                  <a:pt x="1038" y="630"/>
                </a:lnTo>
                <a:lnTo>
                  <a:pt x="1039" y="630"/>
                </a:lnTo>
                <a:lnTo>
                  <a:pt x="1040" y="630"/>
                </a:lnTo>
                <a:lnTo>
                  <a:pt x="1041" y="628"/>
                </a:lnTo>
                <a:lnTo>
                  <a:pt x="1042" y="627"/>
                </a:lnTo>
                <a:lnTo>
                  <a:pt x="1042" y="626"/>
                </a:lnTo>
                <a:lnTo>
                  <a:pt x="1043" y="627"/>
                </a:lnTo>
                <a:lnTo>
                  <a:pt x="1044" y="627"/>
                </a:lnTo>
                <a:lnTo>
                  <a:pt x="1044" y="625"/>
                </a:lnTo>
                <a:lnTo>
                  <a:pt x="1045" y="624"/>
                </a:lnTo>
                <a:lnTo>
                  <a:pt x="1044" y="623"/>
                </a:lnTo>
                <a:lnTo>
                  <a:pt x="1045" y="622"/>
                </a:lnTo>
                <a:lnTo>
                  <a:pt x="1046" y="623"/>
                </a:lnTo>
                <a:lnTo>
                  <a:pt x="1047" y="622"/>
                </a:lnTo>
                <a:lnTo>
                  <a:pt x="1048" y="621"/>
                </a:lnTo>
                <a:lnTo>
                  <a:pt x="1050" y="620"/>
                </a:lnTo>
                <a:lnTo>
                  <a:pt x="1051" y="620"/>
                </a:lnTo>
                <a:lnTo>
                  <a:pt x="1053" y="622"/>
                </a:lnTo>
                <a:lnTo>
                  <a:pt x="1054" y="623"/>
                </a:lnTo>
                <a:lnTo>
                  <a:pt x="1055" y="624"/>
                </a:lnTo>
                <a:lnTo>
                  <a:pt x="1056" y="624"/>
                </a:lnTo>
                <a:lnTo>
                  <a:pt x="1059" y="625"/>
                </a:lnTo>
                <a:lnTo>
                  <a:pt x="1060" y="625"/>
                </a:lnTo>
                <a:lnTo>
                  <a:pt x="1060" y="626"/>
                </a:lnTo>
                <a:lnTo>
                  <a:pt x="1061" y="625"/>
                </a:lnTo>
                <a:lnTo>
                  <a:pt x="1060" y="624"/>
                </a:lnTo>
                <a:lnTo>
                  <a:pt x="1057" y="623"/>
                </a:lnTo>
                <a:lnTo>
                  <a:pt x="1053" y="621"/>
                </a:lnTo>
                <a:lnTo>
                  <a:pt x="1051" y="620"/>
                </a:lnTo>
                <a:lnTo>
                  <a:pt x="1051" y="619"/>
                </a:lnTo>
                <a:lnTo>
                  <a:pt x="1050" y="619"/>
                </a:lnTo>
                <a:lnTo>
                  <a:pt x="1050" y="618"/>
                </a:lnTo>
                <a:lnTo>
                  <a:pt x="1051" y="618"/>
                </a:lnTo>
                <a:lnTo>
                  <a:pt x="1052" y="617"/>
                </a:lnTo>
                <a:lnTo>
                  <a:pt x="1053" y="617"/>
                </a:lnTo>
                <a:lnTo>
                  <a:pt x="1055" y="618"/>
                </a:lnTo>
                <a:lnTo>
                  <a:pt x="1056" y="618"/>
                </a:lnTo>
                <a:lnTo>
                  <a:pt x="1057" y="618"/>
                </a:lnTo>
                <a:lnTo>
                  <a:pt x="1060" y="619"/>
                </a:lnTo>
                <a:lnTo>
                  <a:pt x="1061" y="620"/>
                </a:lnTo>
                <a:lnTo>
                  <a:pt x="1063" y="620"/>
                </a:lnTo>
                <a:lnTo>
                  <a:pt x="1063" y="621"/>
                </a:lnTo>
                <a:lnTo>
                  <a:pt x="1065" y="621"/>
                </a:lnTo>
                <a:lnTo>
                  <a:pt x="1067" y="620"/>
                </a:lnTo>
                <a:lnTo>
                  <a:pt x="1068" y="619"/>
                </a:lnTo>
                <a:lnTo>
                  <a:pt x="1069" y="618"/>
                </a:lnTo>
                <a:lnTo>
                  <a:pt x="1071" y="616"/>
                </a:lnTo>
                <a:lnTo>
                  <a:pt x="1073" y="616"/>
                </a:lnTo>
                <a:lnTo>
                  <a:pt x="1075" y="615"/>
                </a:lnTo>
                <a:lnTo>
                  <a:pt x="1077" y="615"/>
                </a:lnTo>
                <a:lnTo>
                  <a:pt x="1077" y="616"/>
                </a:lnTo>
                <a:lnTo>
                  <a:pt x="1078" y="617"/>
                </a:lnTo>
                <a:lnTo>
                  <a:pt x="1080" y="620"/>
                </a:lnTo>
                <a:lnTo>
                  <a:pt x="1081" y="620"/>
                </a:lnTo>
                <a:lnTo>
                  <a:pt x="1081" y="622"/>
                </a:lnTo>
                <a:lnTo>
                  <a:pt x="1082" y="622"/>
                </a:lnTo>
                <a:lnTo>
                  <a:pt x="1083" y="624"/>
                </a:lnTo>
                <a:lnTo>
                  <a:pt x="1083" y="625"/>
                </a:lnTo>
                <a:lnTo>
                  <a:pt x="1084" y="627"/>
                </a:lnTo>
                <a:lnTo>
                  <a:pt x="1084" y="629"/>
                </a:lnTo>
                <a:lnTo>
                  <a:pt x="1084" y="630"/>
                </a:lnTo>
                <a:lnTo>
                  <a:pt x="1083" y="630"/>
                </a:lnTo>
                <a:lnTo>
                  <a:pt x="1082" y="630"/>
                </a:lnTo>
                <a:lnTo>
                  <a:pt x="1081" y="630"/>
                </a:lnTo>
                <a:lnTo>
                  <a:pt x="1079" y="631"/>
                </a:lnTo>
                <a:lnTo>
                  <a:pt x="1078" y="634"/>
                </a:lnTo>
                <a:lnTo>
                  <a:pt x="1077" y="637"/>
                </a:lnTo>
                <a:lnTo>
                  <a:pt x="1076" y="640"/>
                </a:lnTo>
                <a:lnTo>
                  <a:pt x="1075" y="641"/>
                </a:lnTo>
                <a:lnTo>
                  <a:pt x="1074" y="641"/>
                </a:lnTo>
                <a:lnTo>
                  <a:pt x="1073" y="641"/>
                </a:lnTo>
                <a:lnTo>
                  <a:pt x="1072" y="641"/>
                </a:lnTo>
                <a:lnTo>
                  <a:pt x="1069" y="641"/>
                </a:lnTo>
                <a:lnTo>
                  <a:pt x="1066" y="642"/>
                </a:lnTo>
                <a:lnTo>
                  <a:pt x="1064" y="642"/>
                </a:lnTo>
                <a:lnTo>
                  <a:pt x="1063" y="643"/>
                </a:lnTo>
                <a:lnTo>
                  <a:pt x="1061" y="644"/>
                </a:lnTo>
                <a:lnTo>
                  <a:pt x="1058" y="644"/>
                </a:lnTo>
                <a:lnTo>
                  <a:pt x="1056" y="646"/>
                </a:lnTo>
                <a:lnTo>
                  <a:pt x="1053" y="647"/>
                </a:lnTo>
                <a:lnTo>
                  <a:pt x="1050" y="648"/>
                </a:lnTo>
                <a:lnTo>
                  <a:pt x="1048" y="649"/>
                </a:lnTo>
                <a:lnTo>
                  <a:pt x="1044" y="649"/>
                </a:lnTo>
                <a:lnTo>
                  <a:pt x="1044" y="648"/>
                </a:lnTo>
                <a:lnTo>
                  <a:pt x="1043" y="648"/>
                </a:lnTo>
                <a:lnTo>
                  <a:pt x="1042" y="647"/>
                </a:lnTo>
                <a:lnTo>
                  <a:pt x="1041" y="646"/>
                </a:lnTo>
                <a:lnTo>
                  <a:pt x="1041" y="645"/>
                </a:lnTo>
                <a:lnTo>
                  <a:pt x="1040" y="647"/>
                </a:lnTo>
                <a:lnTo>
                  <a:pt x="1041" y="648"/>
                </a:lnTo>
                <a:lnTo>
                  <a:pt x="1041" y="649"/>
                </a:lnTo>
                <a:lnTo>
                  <a:pt x="1043" y="651"/>
                </a:lnTo>
                <a:lnTo>
                  <a:pt x="1044" y="651"/>
                </a:lnTo>
                <a:lnTo>
                  <a:pt x="1045" y="651"/>
                </a:lnTo>
                <a:lnTo>
                  <a:pt x="1047" y="651"/>
                </a:lnTo>
                <a:lnTo>
                  <a:pt x="1048" y="651"/>
                </a:lnTo>
                <a:lnTo>
                  <a:pt x="1050" y="650"/>
                </a:lnTo>
                <a:lnTo>
                  <a:pt x="1054" y="649"/>
                </a:lnTo>
                <a:lnTo>
                  <a:pt x="1055" y="648"/>
                </a:lnTo>
                <a:lnTo>
                  <a:pt x="1057" y="647"/>
                </a:lnTo>
                <a:lnTo>
                  <a:pt x="1058" y="646"/>
                </a:lnTo>
                <a:lnTo>
                  <a:pt x="1063" y="647"/>
                </a:lnTo>
                <a:lnTo>
                  <a:pt x="1066" y="646"/>
                </a:lnTo>
                <a:lnTo>
                  <a:pt x="1069" y="645"/>
                </a:lnTo>
                <a:lnTo>
                  <a:pt x="1070" y="645"/>
                </a:lnTo>
                <a:lnTo>
                  <a:pt x="1071" y="645"/>
                </a:lnTo>
                <a:lnTo>
                  <a:pt x="1074" y="644"/>
                </a:lnTo>
                <a:lnTo>
                  <a:pt x="1076" y="645"/>
                </a:lnTo>
                <a:lnTo>
                  <a:pt x="1076" y="646"/>
                </a:lnTo>
                <a:lnTo>
                  <a:pt x="1077" y="646"/>
                </a:lnTo>
                <a:lnTo>
                  <a:pt x="1080" y="644"/>
                </a:lnTo>
                <a:lnTo>
                  <a:pt x="1081" y="643"/>
                </a:lnTo>
                <a:lnTo>
                  <a:pt x="1083" y="643"/>
                </a:lnTo>
                <a:lnTo>
                  <a:pt x="1084" y="642"/>
                </a:lnTo>
                <a:lnTo>
                  <a:pt x="1086" y="643"/>
                </a:lnTo>
                <a:lnTo>
                  <a:pt x="1088" y="644"/>
                </a:lnTo>
                <a:lnTo>
                  <a:pt x="1091" y="645"/>
                </a:lnTo>
                <a:lnTo>
                  <a:pt x="1093" y="648"/>
                </a:lnTo>
                <a:lnTo>
                  <a:pt x="1095" y="651"/>
                </a:lnTo>
                <a:lnTo>
                  <a:pt x="1097" y="653"/>
                </a:lnTo>
                <a:lnTo>
                  <a:pt x="1099" y="654"/>
                </a:lnTo>
                <a:lnTo>
                  <a:pt x="1100" y="654"/>
                </a:lnTo>
                <a:lnTo>
                  <a:pt x="1103" y="655"/>
                </a:lnTo>
                <a:lnTo>
                  <a:pt x="1104" y="656"/>
                </a:lnTo>
                <a:lnTo>
                  <a:pt x="1104" y="657"/>
                </a:lnTo>
                <a:lnTo>
                  <a:pt x="1103" y="657"/>
                </a:lnTo>
                <a:lnTo>
                  <a:pt x="1102" y="656"/>
                </a:lnTo>
                <a:lnTo>
                  <a:pt x="1100" y="656"/>
                </a:lnTo>
                <a:lnTo>
                  <a:pt x="1100" y="657"/>
                </a:lnTo>
                <a:lnTo>
                  <a:pt x="1100" y="658"/>
                </a:lnTo>
                <a:lnTo>
                  <a:pt x="1100" y="659"/>
                </a:lnTo>
                <a:lnTo>
                  <a:pt x="1100" y="660"/>
                </a:lnTo>
                <a:lnTo>
                  <a:pt x="1102" y="662"/>
                </a:lnTo>
                <a:lnTo>
                  <a:pt x="1103" y="665"/>
                </a:lnTo>
                <a:lnTo>
                  <a:pt x="1104" y="666"/>
                </a:lnTo>
                <a:lnTo>
                  <a:pt x="1106" y="668"/>
                </a:lnTo>
                <a:lnTo>
                  <a:pt x="1106" y="669"/>
                </a:lnTo>
                <a:lnTo>
                  <a:pt x="1107" y="670"/>
                </a:lnTo>
                <a:lnTo>
                  <a:pt x="1108" y="672"/>
                </a:lnTo>
                <a:lnTo>
                  <a:pt x="1109" y="673"/>
                </a:lnTo>
                <a:lnTo>
                  <a:pt x="1111" y="677"/>
                </a:lnTo>
                <a:lnTo>
                  <a:pt x="1111" y="678"/>
                </a:lnTo>
                <a:lnTo>
                  <a:pt x="1112" y="681"/>
                </a:lnTo>
                <a:lnTo>
                  <a:pt x="1112" y="682"/>
                </a:lnTo>
                <a:lnTo>
                  <a:pt x="1114" y="686"/>
                </a:lnTo>
                <a:lnTo>
                  <a:pt x="1115" y="689"/>
                </a:lnTo>
                <a:lnTo>
                  <a:pt x="1116" y="693"/>
                </a:lnTo>
                <a:lnTo>
                  <a:pt x="1117" y="698"/>
                </a:lnTo>
                <a:lnTo>
                  <a:pt x="1116" y="701"/>
                </a:lnTo>
                <a:lnTo>
                  <a:pt x="1115" y="709"/>
                </a:lnTo>
                <a:lnTo>
                  <a:pt x="1114" y="709"/>
                </a:lnTo>
                <a:lnTo>
                  <a:pt x="1112" y="709"/>
                </a:lnTo>
                <a:lnTo>
                  <a:pt x="1109" y="710"/>
                </a:lnTo>
                <a:lnTo>
                  <a:pt x="1107" y="709"/>
                </a:lnTo>
                <a:lnTo>
                  <a:pt x="1106" y="709"/>
                </a:lnTo>
                <a:lnTo>
                  <a:pt x="1106" y="707"/>
                </a:lnTo>
                <a:lnTo>
                  <a:pt x="1105" y="706"/>
                </a:lnTo>
                <a:lnTo>
                  <a:pt x="1104" y="705"/>
                </a:lnTo>
                <a:lnTo>
                  <a:pt x="1103" y="704"/>
                </a:lnTo>
                <a:lnTo>
                  <a:pt x="1104" y="703"/>
                </a:lnTo>
                <a:lnTo>
                  <a:pt x="1103" y="702"/>
                </a:lnTo>
                <a:lnTo>
                  <a:pt x="1103" y="701"/>
                </a:lnTo>
                <a:lnTo>
                  <a:pt x="1102" y="700"/>
                </a:lnTo>
                <a:lnTo>
                  <a:pt x="1102" y="699"/>
                </a:lnTo>
                <a:lnTo>
                  <a:pt x="1102" y="698"/>
                </a:lnTo>
                <a:lnTo>
                  <a:pt x="1101" y="698"/>
                </a:lnTo>
                <a:lnTo>
                  <a:pt x="1099" y="696"/>
                </a:lnTo>
                <a:lnTo>
                  <a:pt x="1096" y="696"/>
                </a:lnTo>
                <a:lnTo>
                  <a:pt x="1095" y="696"/>
                </a:lnTo>
                <a:lnTo>
                  <a:pt x="1094" y="696"/>
                </a:lnTo>
                <a:lnTo>
                  <a:pt x="1094" y="697"/>
                </a:lnTo>
                <a:lnTo>
                  <a:pt x="1093" y="698"/>
                </a:lnTo>
                <a:lnTo>
                  <a:pt x="1092" y="699"/>
                </a:lnTo>
                <a:lnTo>
                  <a:pt x="1092" y="701"/>
                </a:lnTo>
                <a:lnTo>
                  <a:pt x="1091" y="701"/>
                </a:lnTo>
                <a:lnTo>
                  <a:pt x="1091" y="702"/>
                </a:lnTo>
                <a:lnTo>
                  <a:pt x="1089" y="702"/>
                </a:lnTo>
                <a:lnTo>
                  <a:pt x="1087" y="703"/>
                </a:lnTo>
                <a:lnTo>
                  <a:pt x="1087" y="702"/>
                </a:lnTo>
                <a:lnTo>
                  <a:pt x="1086" y="702"/>
                </a:lnTo>
                <a:lnTo>
                  <a:pt x="1085" y="702"/>
                </a:lnTo>
                <a:lnTo>
                  <a:pt x="1083" y="701"/>
                </a:lnTo>
                <a:lnTo>
                  <a:pt x="1080" y="699"/>
                </a:lnTo>
                <a:lnTo>
                  <a:pt x="1079" y="699"/>
                </a:lnTo>
                <a:lnTo>
                  <a:pt x="1078" y="699"/>
                </a:lnTo>
                <a:lnTo>
                  <a:pt x="1077" y="698"/>
                </a:lnTo>
                <a:lnTo>
                  <a:pt x="1076" y="698"/>
                </a:lnTo>
                <a:lnTo>
                  <a:pt x="1074" y="697"/>
                </a:lnTo>
                <a:lnTo>
                  <a:pt x="1074" y="696"/>
                </a:lnTo>
                <a:lnTo>
                  <a:pt x="1073" y="694"/>
                </a:lnTo>
                <a:lnTo>
                  <a:pt x="1072" y="693"/>
                </a:lnTo>
                <a:lnTo>
                  <a:pt x="1070" y="690"/>
                </a:lnTo>
                <a:lnTo>
                  <a:pt x="1069" y="689"/>
                </a:lnTo>
                <a:lnTo>
                  <a:pt x="1068" y="688"/>
                </a:lnTo>
                <a:lnTo>
                  <a:pt x="1067" y="688"/>
                </a:lnTo>
                <a:lnTo>
                  <a:pt x="1066" y="687"/>
                </a:lnTo>
                <a:lnTo>
                  <a:pt x="1058" y="684"/>
                </a:lnTo>
                <a:lnTo>
                  <a:pt x="1053" y="681"/>
                </a:lnTo>
                <a:lnTo>
                  <a:pt x="1052" y="681"/>
                </a:lnTo>
                <a:lnTo>
                  <a:pt x="1049" y="680"/>
                </a:lnTo>
                <a:lnTo>
                  <a:pt x="1047" y="679"/>
                </a:lnTo>
                <a:lnTo>
                  <a:pt x="1045" y="680"/>
                </a:lnTo>
                <a:lnTo>
                  <a:pt x="1044" y="680"/>
                </a:lnTo>
                <a:lnTo>
                  <a:pt x="1044" y="681"/>
                </a:lnTo>
                <a:lnTo>
                  <a:pt x="1045" y="682"/>
                </a:lnTo>
                <a:lnTo>
                  <a:pt x="1045" y="683"/>
                </a:lnTo>
                <a:lnTo>
                  <a:pt x="1048" y="683"/>
                </a:lnTo>
                <a:lnTo>
                  <a:pt x="1049" y="684"/>
                </a:lnTo>
                <a:lnTo>
                  <a:pt x="1050" y="684"/>
                </a:lnTo>
                <a:lnTo>
                  <a:pt x="1053" y="685"/>
                </a:lnTo>
                <a:lnTo>
                  <a:pt x="1054" y="686"/>
                </a:lnTo>
                <a:lnTo>
                  <a:pt x="1056" y="686"/>
                </a:lnTo>
                <a:lnTo>
                  <a:pt x="1057" y="687"/>
                </a:lnTo>
                <a:lnTo>
                  <a:pt x="1060" y="688"/>
                </a:lnTo>
                <a:lnTo>
                  <a:pt x="1065" y="691"/>
                </a:lnTo>
                <a:lnTo>
                  <a:pt x="1066" y="691"/>
                </a:lnTo>
                <a:lnTo>
                  <a:pt x="1066" y="692"/>
                </a:lnTo>
                <a:lnTo>
                  <a:pt x="1066" y="693"/>
                </a:lnTo>
                <a:lnTo>
                  <a:pt x="1065" y="693"/>
                </a:lnTo>
                <a:lnTo>
                  <a:pt x="1057" y="693"/>
                </a:lnTo>
                <a:lnTo>
                  <a:pt x="1056" y="693"/>
                </a:lnTo>
                <a:lnTo>
                  <a:pt x="1053" y="696"/>
                </a:lnTo>
                <a:lnTo>
                  <a:pt x="1052" y="696"/>
                </a:lnTo>
                <a:lnTo>
                  <a:pt x="1049" y="694"/>
                </a:lnTo>
                <a:lnTo>
                  <a:pt x="1047" y="694"/>
                </a:lnTo>
                <a:lnTo>
                  <a:pt x="1045" y="694"/>
                </a:lnTo>
                <a:lnTo>
                  <a:pt x="1043" y="693"/>
                </a:lnTo>
                <a:lnTo>
                  <a:pt x="1042" y="692"/>
                </a:lnTo>
                <a:lnTo>
                  <a:pt x="1041" y="691"/>
                </a:lnTo>
                <a:lnTo>
                  <a:pt x="1041" y="692"/>
                </a:lnTo>
                <a:lnTo>
                  <a:pt x="1043" y="694"/>
                </a:lnTo>
                <a:lnTo>
                  <a:pt x="1043" y="696"/>
                </a:lnTo>
                <a:lnTo>
                  <a:pt x="1045" y="697"/>
                </a:lnTo>
                <a:lnTo>
                  <a:pt x="1051" y="697"/>
                </a:lnTo>
                <a:lnTo>
                  <a:pt x="1052" y="697"/>
                </a:lnTo>
                <a:lnTo>
                  <a:pt x="1053" y="697"/>
                </a:lnTo>
                <a:lnTo>
                  <a:pt x="1054" y="697"/>
                </a:lnTo>
                <a:lnTo>
                  <a:pt x="1058" y="696"/>
                </a:lnTo>
                <a:lnTo>
                  <a:pt x="1064" y="694"/>
                </a:lnTo>
                <a:lnTo>
                  <a:pt x="1065" y="694"/>
                </a:lnTo>
                <a:lnTo>
                  <a:pt x="1066" y="696"/>
                </a:lnTo>
                <a:lnTo>
                  <a:pt x="1068" y="696"/>
                </a:lnTo>
                <a:lnTo>
                  <a:pt x="1069" y="698"/>
                </a:lnTo>
                <a:lnTo>
                  <a:pt x="1070" y="699"/>
                </a:lnTo>
                <a:lnTo>
                  <a:pt x="1070" y="700"/>
                </a:lnTo>
                <a:lnTo>
                  <a:pt x="1071" y="701"/>
                </a:lnTo>
                <a:lnTo>
                  <a:pt x="1072" y="702"/>
                </a:lnTo>
                <a:lnTo>
                  <a:pt x="1077" y="702"/>
                </a:lnTo>
                <a:lnTo>
                  <a:pt x="1079" y="703"/>
                </a:lnTo>
                <a:lnTo>
                  <a:pt x="1081" y="704"/>
                </a:lnTo>
                <a:lnTo>
                  <a:pt x="1082" y="705"/>
                </a:lnTo>
                <a:lnTo>
                  <a:pt x="1082" y="706"/>
                </a:lnTo>
                <a:lnTo>
                  <a:pt x="1083" y="707"/>
                </a:lnTo>
                <a:lnTo>
                  <a:pt x="1088" y="709"/>
                </a:lnTo>
                <a:lnTo>
                  <a:pt x="1091" y="710"/>
                </a:lnTo>
                <a:lnTo>
                  <a:pt x="1092" y="712"/>
                </a:lnTo>
                <a:lnTo>
                  <a:pt x="1093" y="712"/>
                </a:lnTo>
                <a:lnTo>
                  <a:pt x="1093" y="713"/>
                </a:lnTo>
                <a:lnTo>
                  <a:pt x="1094" y="715"/>
                </a:lnTo>
                <a:lnTo>
                  <a:pt x="1094" y="716"/>
                </a:lnTo>
                <a:lnTo>
                  <a:pt x="1093" y="717"/>
                </a:lnTo>
                <a:lnTo>
                  <a:pt x="1091" y="718"/>
                </a:lnTo>
                <a:lnTo>
                  <a:pt x="1090" y="718"/>
                </a:lnTo>
                <a:lnTo>
                  <a:pt x="1089" y="718"/>
                </a:lnTo>
                <a:lnTo>
                  <a:pt x="1088" y="717"/>
                </a:lnTo>
                <a:lnTo>
                  <a:pt x="1087" y="717"/>
                </a:lnTo>
                <a:lnTo>
                  <a:pt x="1086" y="717"/>
                </a:lnTo>
                <a:lnTo>
                  <a:pt x="1085" y="718"/>
                </a:lnTo>
                <a:lnTo>
                  <a:pt x="1083" y="719"/>
                </a:lnTo>
                <a:lnTo>
                  <a:pt x="1083" y="720"/>
                </a:lnTo>
                <a:lnTo>
                  <a:pt x="1082" y="720"/>
                </a:lnTo>
                <a:lnTo>
                  <a:pt x="1082" y="721"/>
                </a:lnTo>
                <a:lnTo>
                  <a:pt x="1081" y="721"/>
                </a:lnTo>
                <a:lnTo>
                  <a:pt x="1080" y="722"/>
                </a:lnTo>
                <a:lnTo>
                  <a:pt x="1077" y="730"/>
                </a:lnTo>
                <a:lnTo>
                  <a:pt x="1077" y="731"/>
                </a:lnTo>
                <a:lnTo>
                  <a:pt x="1074" y="735"/>
                </a:lnTo>
                <a:lnTo>
                  <a:pt x="1073" y="736"/>
                </a:lnTo>
                <a:lnTo>
                  <a:pt x="1072" y="736"/>
                </a:lnTo>
                <a:lnTo>
                  <a:pt x="1071" y="735"/>
                </a:lnTo>
                <a:lnTo>
                  <a:pt x="1070" y="735"/>
                </a:lnTo>
                <a:lnTo>
                  <a:pt x="1069" y="734"/>
                </a:lnTo>
                <a:lnTo>
                  <a:pt x="1068" y="732"/>
                </a:lnTo>
                <a:lnTo>
                  <a:pt x="1068" y="731"/>
                </a:lnTo>
                <a:lnTo>
                  <a:pt x="1067" y="731"/>
                </a:lnTo>
                <a:lnTo>
                  <a:pt x="1067" y="730"/>
                </a:lnTo>
                <a:lnTo>
                  <a:pt x="1065" y="728"/>
                </a:lnTo>
                <a:lnTo>
                  <a:pt x="1061" y="727"/>
                </a:lnTo>
                <a:lnTo>
                  <a:pt x="1058" y="725"/>
                </a:lnTo>
                <a:lnTo>
                  <a:pt x="1056" y="725"/>
                </a:lnTo>
                <a:lnTo>
                  <a:pt x="1054" y="724"/>
                </a:lnTo>
                <a:lnTo>
                  <a:pt x="1052" y="724"/>
                </a:lnTo>
                <a:lnTo>
                  <a:pt x="1051" y="724"/>
                </a:lnTo>
                <a:lnTo>
                  <a:pt x="1051" y="725"/>
                </a:lnTo>
                <a:lnTo>
                  <a:pt x="1052" y="727"/>
                </a:lnTo>
                <a:lnTo>
                  <a:pt x="1054" y="727"/>
                </a:lnTo>
                <a:lnTo>
                  <a:pt x="1057" y="728"/>
                </a:lnTo>
                <a:lnTo>
                  <a:pt x="1060" y="729"/>
                </a:lnTo>
                <a:lnTo>
                  <a:pt x="1061" y="730"/>
                </a:lnTo>
                <a:lnTo>
                  <a:pt x="1063" y="730"/>
                </a:lnTo>
                <a:lnTo>
                  <a:pt x="1066" y="732"/>
                </a:lnTo>
                <a:lnTo>
                  <a:pt x="1067" y="733"/>
                </a:lnTo>
                <a:lnTo>
                  <a:pt x="1066" y="734"/>
                </a:lnTo>
                <a:lnTo>
                  <a:pt x="1065" y="735"/>
                </a:lnTo>
                <a:lnTo>
                  <a:pt x="1065" y="736"/>
                </a:lnTo>
                <a:lnTo>
                  <a:pt x="1068" y="736"/>
                </a:lnTo>
                <a:lnTo>
                  <a:pt x="1070" y="736"/>
                </a:lnTo>
                <a:lnTo>
                  <a:pt x="1072" y="737"/>
                </a:lnTo>
                <a:lnTo>
                  <a:pt x="1074" y="738"/>
                </a:lnTo>
                <a:lnTo>
                  <a:pt x="1074" y="737"/>
                </a:lnTo>
                <a:lnTo>
                  <a:pt x="1075" y="737"/>
                </a:lnTo>
                <a:lnTo>
                  <a:pt x="1080" y="732"/>
                </a:lnTo>
                <a:lnTo>
                  <a:pt x="1081" y="729"/>
                </a:lnTo>
                <a:lnTo>
                  <a:pt x="1081" y="727"/>
                </a:lnTo>
                <a:lnTo>
                  <a:pt x="1082" y="725"/>
                </a:lnTo>
                <a:lnTo>
                  <a:pt x="1082" y="724"/>
                </a:lnTo>
                <a:lnTo>
                  <a:pt x="1083" y="723"/>
                </a:lnTo>
                <a:lnTo>
                  <a:pt x="1085" y="723"/>
                </a:lnTo>
                <a:lnTo>
                  <a:pt x="1087" y="724"/>
                </a:lnTo>
                <a:lnTo>
                  <a:pt x="1089" y="724"/>
                </a:lnTo>
                <a:lnTo>
                  <a:pt x="1090" y="724"/>
                </a:lnTo>
                <a:lnTo>
                  <a:pt x="1092" y="723"/>
                </a:lnTo>
                <a:lnTo>
                  <a:pt x="1093" y="722"/>
                </a:lnTo>
                <a:lnTo>
                  <a:pt x="1094" y="722"/>
                </a:lnTo>
                <a:lnTo>
                  <a:pt x="1095" y="723"/>
                </a:lnTo>
                <a:lnTo>
                  <a:pt x="1095" y="724"/>
                </a:lnTo>
                <a:lnTo>
                  <a:pt x="1095" y="725"/>
                </a:lnTo>
                <a:lnTo>
                  <a:pt x="1095" y="731"/>
                </a:lnTo>
                <a:lnTo>
                  <a:pt x="1096" y="732"/>
                </a:lnTo>
                <a:lnTo>
                  <a:pt x="1096" y="733"/>
                </a:lnTo>
                <a:lnTo>
                  <a:pt x="1097" y="734"/>
                </a:lnTo>
                <a:lnTo>
                  <a:pt x="1097" y="737"/>
                </a:lnTo>
                <a:lnTo>
                  <a:pt x="1097" y="739"/>
                </a:lnTo>
                <a:lnTo>
                  <a:pt x="1097" y="740"/>
                </a:lnTo>
                <a:lnTo>
                  <a:pt x="1097" y="741"/>
                </a:lnTo>
                <a:lnTo>
                  <a:pt x="1097" y="742"/>
                </a:lnTo>
                <a:lnTo>
                  <a:pt x="1099" y="743"/>
                </a:lnTo>
                <a:lnTo>
                  <a:pt x="1099" y="744"/>
                </a:lnTo>
                <a:lnTo>
                  <a:pt x="1104" y="749"/>
                </a:lnTo>
                <a:lnTo>
                  <a:pt x="1104" y="750"/>
                </a:lnTo>
                <a:lnTo>
                  <a:pt x="1103" y="753"/>
                </a:lnTo>
                <a:lnTo>
                  <a:pt x="1102" y="756"/>
                </a:lnTo>
                <a:lnTo>
                  <a:pt x="1101" y="759"/>
                </a:lnTo>
                <a:lnTo>
                  <a:pt x="1100" y="760"/>
                </a:lnTo>
                <a:lnTo>
                  <a:pt x="1099" y="760"/>
                </a:lnTo>
                <a:lnTo>
                  <a:pt x="1097" y="760"/>
                </a:lnTo>
                <a:lnTo>
                  <a:pt x="1095" y="760"/>
                </a:lnTo>
                <a:lnTo>
                  <a:pt x="1094" y="760"/>
                </a:lnTo>
                <a:lnTo>
                  <a:pt x="1094" y="761"/>
                </a:lnTo>
                <a:lnTo>
                  <a:pt x="1096" y="762"/>
                </a:lnTo>
                <a:lnTo>
                  <a:pt x="1100" y="762"/>
                </a:lnTo>
                <a:lnTo>
                  <a:pt x="1100" y="761"/>
                </a:lnTo>
                <a:lnTo>
                  <a:pt x="1102" y="760"/>
                </a:lnTo>
                <a:lnTo>
                  <a:pt x="1102" y="759"/>
                </a:lnTo>
                <a:lnTo>
                  <a:pt x="1103" y="759"/>
                </a:lnTo>
                <a:lnTo>
                  <a:pt x="1104" y="757"/>
                </a:lnTo>
                <a:lnTo>
                  <a:pt x="1106" y="756"/>
                </a:lnTo>
                <a:lnTo>
                  <a:pt x="1107" y="755"/>
                </a:lnTo>
                <a:lnTo>
                  <a:pt x="1109" y="754"/>
                </a:lnTo>
                <a:lnTo>
                  <a:pt x="1110" y="754"/>
                </a:lnTo>
                <a:lnTo>
                  <a:pt x="1111" y="754"/>
                </a:lnTo>
                <a:lnTo>
                  <a:pt x="1112" y="754"/>
                </a:lnTo>
                <a:lnTo>
                  <a:pt x="1113" y="754"/>
                </a:lnTo>
                <a:lnTo>
                  <a:pt x="1114" y="754"/>
                </a:lnTo>
                <a:lnTo>
                  <a:pt x="1114" y="753"/>
                </a:lnTo>
                <a:lnTo>
                  <a:pt x="1114" y="752"/>
                </a:lnTo>
                <a:lnTo>
                  <a:pt x="1115" y="752"/>
                </a:lnTo>
                <a:lnTo>
                  <a:pt x="1116" y="752"/>
                </a:lnTo>
                <a:lnTo>
                  <a:pt x="1117" y="752"/>
                </a:lnTo>
                <a:lnTo>
                  <a:pt x="1117" y="753"/>
                </a:lnTo>
                <a:lnTo>
                  <a:pt x="1118" y="753"/>
                </a:lnTo>
                <a:lnTo>
                  <a:pt x="1119" y="753"/>
                </a:lnTo>
                <a:lnTo>
                  <a:pt x="1119" y="754"/>
                </a:lnTo>
                <a:lnTo>
                  <a:pt x="1120" y="755"/>
                </a:lnTo>
                <a:lnTo>
                  <a:pt x="1121" y="755"/>
                </a:lnTo>
                <a:lnTo>
                  <a:pt x="1122" y="755"/>
                </a:lnTo>
                <a:lnTo>
                  <a:pt x="1123" y="755"/>
                </a:lnTo>
                <a:lnTo>
                  <a:pt x="1125" y="757"/>
                </a:lnTo>
                <a:lnTo>
                  <a:pt x="1126" y="757"/>
                </a:lnTo>
                <a:lnTo>
                  <a:pt x="1127" y="757"/>
                </a:lnTo>
                <a:lnTo>
                  <a:pt x="1128" y="756"/>
                </a:lnTo>
                <a:lnTo>
                  <a:pt x="1128" y="752"/>
                </a:lnTo>
                <a:lnTo>
                  <a:pt x="1129" y="751"/>
                </a:lnTo>
                <a:lnTo>
                  <a:pt x="1129" y="750"/>
                </a:lnTo>
                <a:lnTo>
                  <a:pt x="1130" y="749"/>
                </a:lnTo>
                <a:lnTo>
                  <a:pt x="1131" y="749"/>
                </a:lnTo>
                <a:lnTo>
                  <a:pt x="1131" y="746"/>
                </a:lnTo>
                <a:lnTo>
                  <a:pt x="1132" y="745"/>
                </a:lnTo>
                <a:lnTo>
                  <a:pt x="1132" y="746"/>
                </a:lnTo>
                <a:lnTo>
                  <a:pt x="1135" y="747"/>
                </a:lnTo>
                <a:lnTo>
                  <a:pt x="1137" y="748"/>
                </a:lnTo>
                <a:lnTo>
                  <a:pt x="1137" y="749"/>
                </a:lnTo>
                <a:lnTo>
                  <a:pt x="1138" y="751"/>
                </a:lnTo>
                <a:lnTo>
                  <a:pt x="1138" y="754"/>
                </a:lnTo>
                <a:lnTo>
                  <a:pt x="1138" y="755"/>
                </a:lnTo>
                <a:lnTo>
                  <a:pt x="1137" y="755"/>
                </a:lnTo>
                <a:lnTo>
                  <a:pt x="1137" y="756"/>
                </a:lnTo>
                <a:lnTo>
                  <a:pt x="1138" y="756"/>
                </a:lnTo>
                <a:lnTo>
                  <a:pt x="1139" y="756"/>
                </a:lnTo>
                <a:lnTo>
                  <a:pt x="1140" y="756"/>
                </a:lnTo>
                <a:lnTo>
                  <a:pt x="1140" y="759"/>
                </a:lnTo>
                <a:lnTo>
                  <a:pt x="1141" y="759"/>
                </a:lnTo>
                <a:lnTo>
                  <a:pt x="1141" y="760"/>
                </a:lnTo>
                <a:lnTo>
                  <a:pt x="1142" y="760"/>
                </a:lnTo>
                <a:lnTo>
                  <a:pt x="1143" y="760"/>
                </a:lnTo>
                <a:lnTo>
                  <a:pt x="1144" y="760"/>
                </a:lnTo>
                <a:lnTo>
                  <a:pt x="1145" y="759"/>
                </a:lnTo>
                <a:lnTo>
                  <a:pt x="1147" y="760"/>
                </a:lnTo>
                <a:lnTo>
                  <a:pt x="1148" y="760"/>
                </a:lnTo>
                <a:lnTo>
                  <a:pt x="1148" y="761"/>
                </a:lnTo>
                <a:lnTo>
                  <a:pt x="1147" y="767"/>
                </a:lnTo>
                <a:lnTo>
                  <a:pt x="1147" y="768"/>
                </a:lnTo>
                <a:lnTo>
                  <a:pt x="1146" y="769"/>
                </a:lnTo>
                <a:lnTo>
                  <a:pt x="1147" y="769"/>
                </a:lnTo>
                <a:lnTo>
                  <a:pt x="1147" y="770"/>
                </a:lnTo>
                <a:lnTo>
                  <a:pt x="1147" y="771"/>
                </a:lnTo>
                <a:lnTo>
                  <a:pt x="1147" y="774"/>
                </a:lnTo>
                <a:lnTo>
                  <a:pt x="1146" y="776"/>
                </a:lnTo>
                <a:lnTo>
                  <a:pt x="1145" y="778"/>
                </a:lnTo>
                <a:lnTo>
                  <a:pt x="1145" y="779"/>
                </a:lnTo>
                <a:lnTo>
                  <a:pt x="1145" y="780"/>
                </a:lnTo>
                <a:lnTo>
                  <a:pt x="1144" y="781"/>
                </a:lnTo>
                <a:lnTo>
                  <a:pt x="1143" y="783"/>
                </a:lnTo>
                <a:lnTo>
                  <a:pt x="1143" y="784"/>
                </a:lnTo>
                <a:lnTo>
                  <a:pt x="1140" y="785"/>
                </a:lnTo>
                <a:lnTo>
                  <a:pt x="1137" y="785"/>
                </a:lnTo>
                <a:lnTo>
                  <a:pt x="1135" y="785"/>
                </a:lnTo>
                <a:lnTo>
                  <a:pt x="1130" y="785"/>
                </a:lnTo>
                <a:lnTo>
                  <a:pt x="1129" y="785"/>
                </a:lnTo>
                <a:lnTo>
                  <a:pt x="1127" y="785"/>
                </a:lnTo>
                <a:lnTo>
                  <a:pt x="1126" y="785"/>
                </a:lnTo>
                <a:lnTo>
                  <a:pt x="1125" y="785"/>
                </a:lnTo>
                <a:lnTo>
                  <a:pt x="1124" y="783"/>
                </a:lnTo>
                <a:lnTo>
                  <a:pt x="1123" y="782"/>
                </a:lnTo>
                <a:lnTo>
                  <a:pt x="1122" y="781"/>
                </a:lnTo>
                <a:lnTo>
                  <a:pt x="1122" y="779"/>
                </a:lnTo>
                <a:lnTo>
                  <a:pt x="1121" y="777"/>
                </a:lnTo>
                <a:lnTo>
                  <a:pt x="1121" y="776"/>
                </a:lnTo>
                <a:lnTo>
                  <a:pt x="1120" y="776"/>
                </a:lnTo>
                <a:lnTo>
                  <a:pt x="1119" y="775"/>
                </a:lnTo>
                <a:lnTo>
                  <a:pt x="1118" y="775"/>
                </a:lnTo>
                <a:lnTo>
                  <a:pt x="1117" y="774"/>
                </a:lnTo>
                <a:lnTo>
                  <a:pt x="1116" y="774"/>
                </a:lnTo>
                <a:lnTo>
                  <a:pt x="1114" y="774"/>
                </a:lnTo>
                <a:lnTo>
                  <a:pt x="1112" y="774"/>
                </a:lnTo>
                <a:lnTo>
                  <a:pt x="1111" y="774"/>
                </a:lnTo>
                <a:lnTo>
                  <a:pt x="1109" y="775"/>
                </a:lnTo>
                <a:lnTo>
                  <a:pt x="1108" y="776"/>
                </a:lnTo>
                <a:lnTo>
                  <a:pt x="1107" y="776"/>
                </a:lnTo>
                <a:lnTo>
                  <a:pt x="1106" y="776"/>
                </a:lnTo>
                <a:lnTo>
                  <a:pt x="1105" y="776"/>
                </a:lnTo>
                <a:lnTo>
                  <a:pt x="1100" y="776"/>
                </a:lnTo>
                <a:lnTo>
                  <a:pt x="1099" y="776"/>
                </a:lnTo>
                <a:lnTo>
                  <a:pt x="1096" y="777"/>
                </a:lnTo>
                <a:lnTo>
                  <a:pt x="1094" y="778"/>
                </a:lnTo>
                <a:lnTo>
                  <a:pt x="1094" y="779"/>
                </a:lnTo>
                <a:lnTo>
                  <a:pt x="1090" y="782"/>
                </a:lnTo>
                <a:lnTo>
                  <a:pt x="1088" y="782"/>
                </a:lnTo>
                <a:lnTo>
                  <a:pt x="1087" y="783"/>
                </a:lnTo>
                <a:lnTo>
                  <a:pt x="1086" y="783"/>
                </a:lnTo>
                <a:lnTo>
                  <a:pt x="1084" y="782"/>
                </a:lnTo>
                <a:lnTo>
                  <a:pt x="1083" y="781"/>
                </a:lnTo>
                <a:lnTo>
                  <a:pt x="1081" y="779"/>
                </a:lnTo>
                <a:lnTo>
                  <a:pt x="1080" y="778"/>
                </a:lnTo>
                <a:lnTo>
                  <a:pt x="1080" y="777"/>
                </a:lnTo>
                <a:lnTo>
                  <a:pt x="1079" y="776"/>
                </a:lnTo>
                <a:lnTo>
                  <a:pt x="1077" y="774"/>
                </a:lnTo>
                <a:lnTo>
                  <a:pt x="1075" y="773"/>
                </a:lnTo>
                <a:lnTo>
                  <a:pt x="1074" y="772"/>
                </a:lnTo>
                <a:lnTo>
                  <a:pt x="1073" y="773"/>
                </a:lnTo>
                <a:lnTo>
                  <a:pt x="1074" y="774"/>
                </a:lnTo>
                <a:lnTo>
                  <a:pt x="1077" y="776"/>
                </a:lnTo>
                <a:lnTo>
                  <a:pt x="1078" y="777"/>
                </a:lnTo>
                <a:lnTo>
                  <a:pt x="1079" y="778"/>
                </a:lnTo>
                <a:lnTo>
                  <a:pt x="1080" y="781"/>
                </a:lnTo>
                <a:lnTo>
                  <a:pt x="1082" y="783"/>
                </a:lnTo>
                <a:lnTo>
                  <a:pt x="1083" y="783"/>
                </a:lnTo>
                <a:lnTo>
                  <a:pt x="1084" y="784"/>
                </a:lnTo>
                <a:lnTo>
                  <a:pt x="1085" y="786"/>
                </a:lnTo>
                <a:lnTo>
                  <a:pt x="1085" y="787"/>
                </a:lnTo>
                <a:lnTo>
                  <a:pt x="1084" y="788"/>
                </a:lnTo>
                <a:lnTo>
                  <a:pt x="1085" y="790"/>
                </a:lnTo>
                <a:lnTo>
                  <a:pt x="1085" y="791"/>
                </a:lnTo>
                <a:lnTo>
                  <a:pt x="1085" y="792"/>
                </a:lnTo>
                <a:lnTo>
                  <a:pt x="1084" y="794"/>
                </a:lnTo>
                <a:lnTo>
                  <a:pt x="1084" y="795"/>
                </a:lnTo>
                <a:lnTo>
                  <a:pt x="1082" y="796"/>
                </a:lnTo>
                <a:lnTo>
                  <a:pt x="1079" y="798"/>
                </a:lnTo>
                <a:lnTo>
                  <a:pt x="1077" y="798"/>
                </a:lnTo>
                <a:lnTo>
                  <a:pt x="1077" y="800"/>
                </a:lnTo>
                <a:lnTo>
                  <a:pt x="1076" y="800"/>
                </a:lnTo>
                <a:lnTo>
                  <a:pt x="1075" y="800"/>
                </a:lnTo>
                <a:lnTo>
                  <a:pt x="1073" y="800"/>
                </a:lnTo>
                <a:lnTo>
                  <a:pt x="1073" y="801"/>
                </a:lnTo>
                <a:lnTo>
                  <a:pt x="1074" y="801"/>
                </a:lnTo>
                <a:lnTo>
                  <a:pt x="1075" y="801"/>
                </a:lnTo>
                <a:lnTo>
                  <a:pt x="1076" y="801"/>
                </a:lnTo>
                <a:lnTo>
                  <a:pt x="1077" y="801"/>
                </a:lnTo>
                <a:lnTo>
                  <a:pt x="1078" y="800"/>
                </a:lnTo>
                <a:lnTo>
                  <a:pt x="1078" y="799"/>
                </a:lnTo>
                <a:lnTo>
                  <a:pt x="1079" y="799"/>
                </a:lnTo>
                <a:lnTo>
                  <a:pt x="1080" y="799"/>
                </a:lnTo>
                <a:lnTo>
                  <a:pt x="1081" y="799"/>
                </a:lnTo>
                <a:lnTo>
                  <a:pt x="1082" y="799"/>
                </a:lnTo>
                <a:lnTo>
                  <a:pt x="1082" y="800"/>
                </a:lnTo>
                <a:lnTo>
                  <a:pt x="1082" y="801"/>
                </a:lnTo>
                <a:lnTo>
                  <a:pt x="1083" y="802"/>
                </a:lnTo>
                <a:lnTo>
                  <a:pt x="1082" y="803"/>
                </a:lnTo>
                <a:lnTo>
                  <a:pt x="1083" y="804"/>
                </a:lnTo>
                <a:lnTo>
                  <a:pt x="1083" y="806"/>
                </a:lnTo>
                <a:lnTo>
                  <a:pt x="1082" y="808"/>
                </a:lnTo>
                <a:lnTo>
                  <a:pt x="1081" y="809"/>
                </a:lnTo>
                <a:lnTo>
                  <a:pt x="1081" y="810"/>
                </a:lnTo>
                <a:lnTo>
                  <a:pt x="1080" y="811"/>
                </a:lnTo>
                <a:lnTo>
                  <a:pt x="1079" y="811"/>
                </a:lnTo>
                <a:lnTo>
                  <a:pt x="1078" y="813"/>
                </a:lnTo>
                <a:lnTo>
                  <a:pt x="1079" y="812"/>
                </a:lnTo>
                <a:lnTo>
                  <a:pt x="1080" y="812"/>
                </a:lnTo>
                <a:lnTo>
                  <a:pt x="1081" y="811"/>
                </a:lnTo>
                <a:lnTo>
                  <a:pt x="1082" y="813"/>
                </a:lnTo>
                <a:lnTo>
                  <a:pt x="1082" y="814"/>
                </a:lnTo>
                <a:lnTo>
                  <a:pt x="1084" y="814"/>
                </a:lnTo>
                <a:lnTo>
                  <a:pt x="1083" y="816"/>
                </a:lnTo>
                <a:lnTo>
                  <a:pt x="1083" y="818"/>
                </a:lnTo>
                <a:lnTo>
                  <a:pt x="1082" y="819"/>
                </a:lnTo>
                <a:lnTo>
                  <a:pt x="1080" y="819"/>
                </a:lnTo>
                <a:lnTo>
                  <a:pt x="1079" y="819"/>
                </a:lnTo>
                <a:lnTo>
                  <a:pt x="1078" y="819"/>
                </a:lnTo>
                <a:lnTo>
                  <a:pt x="1077" y="822"/>
                </a:lnTo>
                <a:lnTo>
                  <a:pt x="1077" y="823"/>
                </a:lnTo>
                <a:lnTo>
                  <a:pt x="1078" y="823"/>
                </a:lnTo>
                <a:lnTo>
                  <a:pt x="1080" y="823"/>
                </a:lnTo>
                <a:lnTo>
                  <a:pt x="1083" y="825"/>
                </a:lnTo>
                <a:lnTo>
                  <a:pt x="1086" y="825"/>
                </a:lnTo>
                <a:lnTo>
                  <a:pt x="1088" y="824"/>
                </a:lnTo>
                <a:lnTo>
                  <a:pt x="1089" y="824"/>
                </a:lnTo>
                <a:lnTo>
                  <a:pt x="1090" y="824"/>
                </a:lnTo>
                <a:lnTo>
                  <a:pt x="1091" y="825"/>
                </a:lnTo>
                <a:lnTo>
                  <a:pt x="1091" y="826"/>
                </a:lnTo>
                <a:lnTo>
                  <a:pt x="1091" y="827"/>
                </a:lnTo>
                <a:lnTo>
                  <a:pt x="1092" y="827"/>
                </a:lnTo>
                <a:lnTo>
                  <a:pt x="1092" y="828"/>
                </a:lnTo>
                <a:lnTo>
                  <a:pt x="1093" y="831"/>
                </a:lnTo>
                <a:lnTo>
                  <a:pt x="1094" y="831"/>
                </a:lnTo>
                <a:lnTo>
                  <a:pt x="1096" y="832"/>
                </a:lnTo>
                <a:lnTo>
                  <a:pt x="1097" y="834"/>
                </a:lnTo>
                <a:lnTo>
                  <a:pt x="1099" y="835"/>
                </a:lnTo>
                <a:lnTo>
                  <a:pt x="1099" y="837"/>
                </a:lnTo>
                <a:lnTo>
                  <a:pt x="1100" y="841"/>
                </a:lnTo>
                <a:lnTo>
                  <a:pt x="1101" y="842"/>
                </a:lnTo>
                <a:lnTo>
                  <a:pt x="1101" y="843"/>
                </a:lnTo>
                <a:lnTo>
                  <a:pt x="1102" y="848"/>
                </a:lnTo>
                <a:lnTo>
                  <a:pt x="1103" y="849"/>
                </a:lnTo>
                <a:lnTo>
                  <a:pt x="1103" y="853"/>
                </a:lnTo>
                <a:lnTo>
                  <a:pt x="1104" y="854"/>
                </a:lnTo>
                <a:lnTo>
                  <a:pt x="1105" y="853"/>
                </a:lnTo>
                <a:lnTo>
                  <a:pt x="1106" y="851"/>
                </a:lnTo>
                <a:lnTo>
                  <a:pt x="1106" y="850"/>
                </a:lnTo>
                <a:lnTo>
                  <a:pt x="1105" y="848"/>
                </a:lnTo>
                <a:lnTo>
                  <a:pt x="1103" y="844"/>
                </a:lnTo>
                <a:lnTo>
                  <a:pt x="1102" y="839"/>
                </a:lnTo>
                <a:lnTo>
                  <a:pt x="1101" y="836"/>
                </a:lnTo>
                <a:lnTo>
                  <a:pt x="1101" y="835"/>
                </a:lnTo>
                <a:lnTo>
                  <a:pt x="1099" y="833"/>
                </a:lnTo>
                <a:lnTo>
                  <a:pt x="1097" y="831"/>
                </a:lnTo>
                <a:lnTo>
                  <a:pt x="1096" y="831"/>
                </a:lnTo>
                <a:lnTo>
                  <a:pt x="1095" y="831"/>
                </a:lnTo>
                <a:lnTo>
                  <a:pt x="1095" y="830"/>
                </a:lnTo>
                <a:lnTo>
                  <a:pt x="1095" y="829"/>
                </a:lnTo>
                <a:lnTo>
                  <a:pt x="1094" y="828"/>
                </a:lnTo>
                <a:lnTo>
                  <a:pt x="1094" y="827"/>
                </a:lnTo>
                <a:lnTo>
                  <a:pt x="1093" y="827"/>
                </a:lnTo>
                <a:lnTo>
                  <a:pt x="1093" y="825"/>
                </a:lnTo>
                <a:lnTo>
                  <a:pt x="1092" y="823"/>
                </a:lnTo>
                <a:lnTo>
                  <a:pt x="1092" y="822"/>
                </a:lnTo>
                <a:lnTo>
                  <a:pt x="1093" y="821"/>
                </a:lnTo>
                <a:lnTo>
                  <a:pt x="1094" y="818"/>
                </a:lnTo>
                <a:lnTo>
                  <a:pt x="1095" y="817"/>
                </a:lnTo>
                <a:lnTo>
                  <a:pt x="1096" y="816"/>
                </a:lnTo>
                <a:lnTo>
                  <a:pt x="1102" y="818"/>
                </a:lnTo>
                <a:lnTo>
                  <a:pt x="1103" y="818"/>
                </a:lnTo>
                <a:lnTo>
                  <a:pt x="1106" y="819"/>
                </a:lnTo>
                <a:lnTo>
                  <a:pt x="1108" y="821"/>
                </a:lnTo>
                <a:lnTo>
                  <a:pt x="1111" y="822"/>
                </a:lnTo>
                <a:lnTo>
                  <a:pt x="1113" y="823"/>
                </a:lnTo>
                <a:lnTo>
                  <a:pt x="1114" y="823"/>
                </a:lnTo>
                <a:lnTo>
                  <a:pt x="1115" y="823"/>
                </a:lnTo>
                <a:lnTo>
                  <a:pt x="1116" y="823"/>
                </a:lnTo>
                <a:lnTo>
                  <a:pt x="1117" y="823"/>
                </a:lnTo>
                <a:lnTo>
                  <a:pt x="1118" y="824"/>
                </a:lnTo>
                <a:lnTo>
                  <a:pt x="1119" y="824"/>
                </a:lnTo>
                <a:lnTo>
                  <a:pt x="1121" y="824"/>
                </a:lnTo>
                <a:lnTo>
                  <a:pt x="1124" y="825"/>
                </a:lnTo>
                <a:lnTo>
                  <a:pt x="1127" y="824"/>
                </a:lnTo>
                <a:lnTo>
                  <a:pt x="1128" y="823"/>
                </a:lnTo>
                <a:lnTo>
                  <a:pt x="1130" y="822"/>
                </a:lnTo>
                <a:lnTo>
                  <a:pt x="1131" y="822"/>
                </a:lnTo>
                <a:lnTo>
                  <a:pt x="1132" y="822"/>
                </a:lnTo>
                <a:lnTo>
                  <a:pt x="1135" y="822"/>
                </a:lnTo>
                <a:lnTo>
                  <a:pt x="1136" y="823"/>
                </a:lnTo>
                <a:lnTo>
                  <a:pt x="1137" y="824"/>
                </a:lnTo>
                <a:lnTo>
                  <a:pt x="1137" y="825"/>
                </a:lnTo>
                <a:lnTo>
                  <a:pt x="1137" y="830"/>
                </a:lnTo>
                <a:lnTo>
                  <a:pt x="1133" y="832"/>
                </a:lnTo>
                <a:lnTo>
                  <a:pt x="1133" y="833"/>
                </a:lnTo>
                <a:lnTo>
                  <a:pt x="1133" y="834"/>
                </a:lnTo>
                <a:lnTo>
                  <a:pt x="1135" y="835"/>
                </a:lnTo>
                <a:lnTo>
                  <a:pt x="1136" y="835"/>
                </a:lnTo>
                <a:lnTo>
                  <a:pt x="1136" y="836"/>
                </a:lnTo>
                <a:lnTo>
                  <a:pt x="1133" y="836"/>
                </a:lnTo>
                <a:lnTo>
                  <a:pt x="1132" y="837"/>
                </a:lnTo>
                <a:lnTo>
                  <a:pt x="1138" y="845"/>
                </a:lnTo>
                <a:lnTo>
                  <a:pt x="1138" y="846"/>
                </a:lnTo>
                <a:lnTo>
                  <a:pt x="1138" y="849"/>
                </a:lnTo>
                <a:lnTo>
                  <a:pt x="1139" y="850"/>
                </a:lnTo>
                <a:lnTo>
                  <a:pt x="1140" y="851"/>
                </a:lnTo>
                <a:lnTo>
                  <a:pt x="1140" y="853"/>
                </a:lnTo>
                <a:lnTo>
                  <a:pt x="1142" y="853"/>
                </a:lnTo>
                <a:lnTo>
                  <a:pt x="1142" y="855"/>
                </a:lnTo>
                <a:lnTo>
                  <a:pt x="1142" y="856"/>
                </a:lnTo>
                <a:lnTo>
                  <a:pt x="1142" y="858"/>
                </a:lnTo>
                <a:lnTo>
                  <a:pt x="1142" y="859"/>
                </a:lnTo>
                <a:lnTo>
                  <a:pt x="1141" y="860"/>
                </a:lnTo>
                <a:lnTo>
                  <a:pt x="1139" y="861"/>
                </a:lnTo>
                <a:lnTo>
                  <a:pt x="1138" y="861"/>
                </a:lnTo>
                <a:lnTo>
                  <a:pt x="1135" y="862"/>
                </a:lnTo>
                <a:lnTo>
                  <a:pt x="1131" y="863"/>
                </a:lnTo>
                <a:lnTo>
                  <a:pt x="1129" y="864"/>
                </a:lnTo>
                <a:lnTo>
                  <a:pt x="1125" y="865"/>
                </a:lnTo>
                <a:lnTo>
                  <a:pt x="1124" y="865"/>
                </a:lnTo>
                <a:lnTo>
                  <a:pt x="1123" y="866"/>
                </a:lnTo>
                <a:lnTo>
                  <a:pt x="1120" y="866"/>
                </a:lnTo>
                <a:lnTo>
                  <a:pt x="1115" y="865"/>
                </a:lnTo>
                <a:lnTo>
                  <a:pt x="1114" y="866"/>
                </a:lnTo>
                <a:lnTo>
                  <a:pt x="1114" y="867"/>
                </a:lnTo>
                <a:lnTo>
                  <a:pt x="1113" y="867"/>
                </a:lnTo>
                <a:lnTo>
                  <a:pt x="1113" y="868"/>
                </a:lnTo>
                <a:lnTo>
                  <a:pt x="1113" y="869"/>
                </a:lnTo>
                <a:lnTo>
                  <a:pt x="1114" y="870"/>
                </a:lnTo>
                <a:lnTo>
                  <a:pt x="1116" y="870"/>
                </a:lnTo>
                <a:lnTo>
                  <a:pt x="1117" y="871"/>
                </a:lnTo>
                <a:lnTo>
                  <a:pt x="1117" y="872"/>
                </a:lnTo>
                <a:lnTo>
                  <a:pt x="1117" y="873"/>
                </a:lnTo>
                <a:lnTo>
                  <a:pt x="1117" y="874"/>
                </a:lnTo>
                <a:lnTo>
                  <a:pt x="1116" y="874"/>
                </a:lnTo>
                <a:lnTo>
                  <a:pt x="1113" y="876"/>
                </a:lnTo>
                <a:lnTo>
                  <a:pt x="1113" y="877"/>
                </a:lnTo>
                <a:lnTo>
                  <a:pt x="1113" y="878"/>
                </a:lnTo>
                <a:lnTo>
                  <a:pt x="1112" y="878"/>
                </a:lnTo>
                <a:lnTo>
                  <a:pt x="1111" y="878"/>
                </a:lnTo>
                <a:lnTo>
                  <a:pt x="1110" y="879"/>
                </a:lnTo>
                <a:lnTo>
                  <a:pt x="1109" y="880"/>
                </a:lnTo>
                <a:lnTo>
                  <a:pt x="1107" y="885"/>
                </a:lnTo>
                <a:lnTo>
                  <a:pt x="1106" y="890"/>
                </a:lnTo>
                <a:lnTo>
                  <a:pt x="1105" y="891"/>
                </a:lnTo>
                <a:lnTo>
                  <a:pt x="1104" y="891"/>
                </a:lnTo>
                <a:lnTo>
                  <a:pt x="1102" y="892"/>
                </a:lnTo>
                <a:lnTo>
                  <a:pt x="1100" y="892"/>
                </a:lnTo>
                <a:lnTo>
                  <a:pt x="1097" y="892"/>
                </a:lnTo>
                <a:lnTo>
                  <a:pt x="1096" y="891"/>
                </a:lnTo>
                <a:lnTo>
                  <a:pt x="1094" y="890"/>
                </a:lnTo>
                <a:lnTo>
                  <a:pt x="1092" y="889"/>
                </a:lnTo>
                <a:lnTo>
                  <a:pt x="1087" y="889"/>
                </a:lnTo>
                <a:lnTo>
                  <a:pt x="1085" y="889"/>
                </a:lnTo>
                <a:lnTo>
                  <a:pt x="1083" y="889"/>
                </a:lnTo>
                <a:lnTo>
                  <a:pt x="1082" y="888"/>
                </a:lnTo>
                <a:lnTo>
                  <a:pt x="1081" y="888"/>
                </a:lnTo>
                <a:lnTo>
                  <a:pt x="1079" y="888"/>
                </a:lnTo>
                <a:lnTo>
                  <a:pt x="1078" y="887"/>
                </a:lnTo>
                <a:lnTo>
                  <a:pt x="1077" y="886"/>
                </a:lnTo>
                <a:lnTo>
                  <a:pt x="1076" y="885"/>
                </a:lnTo>
                <a:lnTo>
                  <a:pt x="1075" y="885"/>
                </a:lnTo>
                <a:lnTo>
                  <a:pt x="1074" y="885"/>
                </a:lnTo>
                <a:lnTo>
                  <a:pt x="1072" y="884"/>
                </a:lnTo>
                <a:lnTo>
                  <a:pt x="1071" y="885"/>
                </a:lnTo>
                <a:lnTo>
                  <a:pt x="1071" y="884"/>
                </a:lnTo>
                <a:lnTo>
                  <a:pt x="1070" y="882"/>
                </a:lnTo>
                <a:lnTo>
                  <a:pt x="1069" y="882"/>
                </a:lnTo>
                <a:lnTo>
                  <a:pt x="1066" y="881"/>
                </a:lnTo>
                <a:lnTo>
                  <a:pt x="1065" y="880"/>
                </a:lnTo>
                <a:lnTo>
                  <a:pt x="1064" y="879"/>
                </a:lnTo>
                <a:lnTo>
                  <a:pt x="1063" y="878"/>
                </a:lnTo>
                <a:lnTo>
                  <a:pt x="1060" y="877"/>
                </a:lnTo>
                <a:lnTo>
                  <a:pt x="1059" y="877"/>
                </a:lnTo>
                <a:lnTo>
                  <a:pt x="1057" y="876"/>
                </a:lnTo>
                <a:lnTo>
                  <a:pt x="1056" y="876"/>
                </a:lnTo>
                <a:lnTo>
                  <a:pt x="1051" y="872"/>
                </a:lnTo>
                <a:lnTo>
                  <a:pt x="1051" y="871"/>
                </a:lnTo>
                <a:lnTo>
                  <a:pt x="1050" y="870"/>
                </a:lnTo>
                <a:lnTo>
                  <a:pt x="1049" y="869"/>
                </a:lnTo>
                <a:lnTo>
                  <a:pt x="1048" y="865"/>
                </a:lnTo>
                <a:lnTo>
                  <a:pt x="1048" y="864"/>
                </a:lnTo>
                <a:lnTo>
                  <a:pt x="1048" y="863"/>
                </a:lnTo>
                <a:lnTo>
                  <a:pt x="1048" y="862"/>
                </a:lnTo>
                <a:lnTo>
                  <a:pt x="1049" y="862"/>
                </a:lnTo>
                <a:lnTo>
                  <a:pt x="1052" y="862"/>
                </a:lnTo>
                <a:lnTo>
                  <a:pt x="1054" y="862"/>
                </a:lnTo>
                <a:lnTo>
                  <a:pt x="1055" y="862"/>
                </a:lnTo>
                <a:lnTo>
                  <a:pt x="1057" y="861"/>
                </a:lnTo>
                <a:lnTo>
                  <a:pt x="1058" y="861"/>
                </a:lnTo>
                <a:lnTo>
                  <a:pt x="1061" y="861"/>
                </a:lnTo>
                <a:lnTo>
                  <a:pt x="1063" y="861"/>
                </a:lnTo>
                <a:lnTo>
                  <a:pt x="1065" y="863"/>
                </a:lnTo>
                <a:lnTo>
                  <a:pt x="1067" y="863"/>
                </a:lnTo>
                <a:lnTo>
                  <a:pt x="1068" y="864"/>
                </a:lnTo>
                <a:lnTo>
                  <a:pt x="1069" y="864"/>
                </a:lnTo>
                <a:lnTo>
                  <a:pt x="1070" y="864"/>
                </a:lnTo>
                <a:lnTo>
                  <a:pt x="1070" y="865"/>
                </a:lnTo>
                <a:lnTo>
                  <a:pt x="1072" y="865"/>
                </a:lnTo>
                <a:lnTo>
                  <a:pt x="1075" y="866"/>
                </a:lnTo>
                <a:lnTo>
                  <a:pt x="1078" y="868"/>
                </a:lnTo>
                <a:lnTo>
                  <a:pt x="1079" y="868"/>
                </a:lnTo>
                <a:lnTo>
                  <a:pt x="1081" y="869"/>
                </a:lnTo>
                <a:lnTo>
                  <a:pt x="1082" y="869"/>
                </a:lnTo>
                <a:lnTo>
                  <a:pt x="1083" y="869"/>
                </a:lnTo>
                <a:lnTo>
                  <a:pt x="1085" y="869"/>
                </a:lnTo>
                <a:lnTo>
                  <a:pt x="1085" y="868"/>
                </a:lnTo>
                <a:lnTo>
                  <a:pt x="1086" y="867"/>
                </a:lnTo>
                <a:lnTo>
                  <a:pt x="1088" y="867"/>
                </a:lnTo>
                <a:lnTo>
                  <a:pt x="1088" y="866"/>
                </a:lnTo>
                <a:lnTo>
                  <a:pt x="1089" y="864"/>
                </a:lnTo>
                <a:lnTo>
                  <a:pt x="1090" y="862"/>
                </a:lnTo>
                <a:lnTo>
                  <a:pt x="1091" y="861"/>
                </a:lnTo>
                <a:lnTo>
                  <a:pt x="1092" y="860"/>
                </a:lnTo>
                <a:lnTo>
                  <a:pt x="1093" y="860"/>
                </a:lnTo>
                <a:lnTo>
                  <a:pt x="1093" y="859"/>
                </a:lnTo>
                <a:lnTo>
                  <a:pt x="1092" y="859"/>
                </a:lnTo>
                <a:lnTo>
                  <a:pt x="1091" y="860"/>
                </a:lnTo>
                <a:lnTo>
                  <a:pt x="1090" y="860"/>
                </a:lnTo>
                <a:lnTo>
                  <a:pt x="1090" y="861"/>
                </a:lnTo>
                <a:lnTo>
                  <a:pt x="1089" y="862"/>
                </a:lnTo>
                <a:lnTo>
                  <a:pt x="1088" y="862"/>
                </a:lnTo>
                <a:lnTo>
                  <a:pt x="1088" y="863"/>
                </a:lnTo>
                <a:lnTo>
                  <a:pt x="1088" y="864"/>
                </a:lnTo>
                <a:lnTo>
                  <a:pt x="1087" y="865"/>
                </a:lnTo>
                <a:lnTo>
                  <a:pt x="1086" y="866"/>
                </a:lnTo>
                <a:lnTo>
                  <a:pt x="1085" y="866"/>
                </a:lnTo>
                <a:lnTo>
                  <a:pt x="1084" y="867"/>
                </a:lnTo>
                <a:lnTo>
                  <a:pt x="1083" y="868"/>
                </a:lnTo>
                <a:lnTo>
                  <a:pt x="1081" y="867"/>
                </a:lnTo>
                <a:lnTo>
                  <a:pt x="1080" y="867"/>
                </a:lnTo>
                <a:lnTo>
                  <a:pt x="1077" y="865"/>
                </a:lnTo>
                <a:lnTo>
                  <a:pt x="1075" y="865"/>
                </a:lnTo>
                <a:lnTo>
                  <a:pt x="1072" y="864"/>
                </a:lnTo>
                <a:lnTo>
                  <a:pt x="1071" y="863"/>
                </a:lnTo>
                <a:lnTo>
                  <a:pt x="1069" y="862"/>
                </a:lnTo>
                <a:lnTo>
                  <a:pt x="1068" y="861"/>
                </a:lnTo>
                <a:lnTo>
                  <a:pt x="1065" y="860"/>
                </a:lnTo>
                <a:lnTo>
                  <a:pt x="1060" y="859"/>
                </a:lnTo>
                <a:lnTo>
                  <a:pt x="1058" y="859"/>
                </a:lnTo>
                <a:lnTo>
                  <a:pt x="1056" y="860"/>
                </a:lnTo>
                <a:lnTo>
                  <a:pt x="1054" y="860"/>
                </a:lnTo>
                <a:lnTo>
                  <a:pt x="1053" y="860"/>
                </a:lnTo>
                <a:lnTo>
                  <a:pt x="1052" y="860"/>
                </a:lnTo>
                <a:lnTo>
                  <a:pt x="1050" y="859"/>
                </a:lnTo>
                <a:lnTo>
                  <a:pt x="1048" y="857"/>
                </a:lnTo>
                <a:lnTo>
                  <a:pt x="1046" y="854"/>
                </a:lnTo>
                <a:lnTo>
                  <a:pt x="1045" y="854"/>
                </a:lnTo>
                <a:lnTo>
                  <a:pt x="1044" y="855"/>
                </a:lnTo>
                <a:lnTo>
                  <a:pt x="1043" y="856"/>
                </a:lnTo>
                <a:lnTo>
                  <a:pt x="1042" y="857"/>
                </a:lnTo>
                <a:lnTo>
                  <a:pt x="1040" y="859"/>
                </a:lnTo>
                <a:lnTo>
                  <a:pt x="1039" y="858"/>
                </a:lnTo>
                <a:lnTo>
                  <a:pt x="1039" y="860"/>
                </a:lnTo>
                <a:lnTo>
                  <a:pt x="1039" y="862"/>
                </a:lnTo>
                <a:lnTo>
                  <a:pt x="1038" y="864"/>
                </a:lnTo>
                <a:lnTo>
                  <a:pt x="1038" y="865"/>
                </a:lnTo>
                <a:lnTo>
                  <a:pt x="1038" y="866"/>
                </a:lnTo>
                <a:lnTo>
                  <a:pt x="1038" y="867"/>
                </a:lnTo>
                <a:lnTo>
                  <a:pt x="1038" y="868"/>
                </a:lnTo>
                <a:lnTo>
                  <a:pt x="1038" y="870"/>
                </a:lnTo>
                <a:lnTo>
                  <a:pt x="1039" y="872"/>
                </a:lnTo>
                <a:lnTo>
                  <a:pt x="1041" y="875"/>
                </a:lnTo>
                <a:lnTo>
                  <a:pt x="1041" y="876"/>
                </a:lnTo>
                <a:lnTo>
                  <a:pt x="1043" y="878"/>
                </a:lnTo>
                <a:lnTo>
                  <a:pt x="1043" y="879"/>
                </a:lnTo>
                <a:lnTo>
                  <a:pt x="1043" y="880"/>
                </a:lnTo>
                <a:lnTo>
                  <a:pt x="1042" y="880"/>
                </a:lnTo>
                <a:lnTo>
                  <a:pt x="1041" y="880"/>
                </a:lnTo>
                <a:lnTo>
                  <a:pt x="1040" y="879"/>
                </a:lnTo>
                <a:lnTo>
                  <a:pt x="1038" y="879"/>
                </a:lnTo>
                <a:lnTo>
                  <a:pt x="1037" y="878"/>
                </a:lnTo>
                <a:lnTo>
                  <a:pt x="1036" y="878"/>
                </a:lnTo>
                <a:lnTo>
                  <a:pt x="1035" y="879"/>
                </a:lnTo>
                <a:lnTo>
                  <a:pt x="1033" y="879"/>
                </a:lnTo>
                <a:lnTo>
                  <a:pt x="1029" y="877"/>
                </a:lnTo>
                <a:lnTo>
                  <a:pt x="1025" y="874"/>
                </a:lnTo>
                <a:lnTo>
                  <a:pt x="1027" y="873"/>
                </a:lnTo>
                <a:lnTo>
                  <a:pt x="1025" y="872"/>
                </a:lnTo>
                <a:lnTo>
                  <a:pt x="1025" y="871"/>
                </a:lnTo>
                <a:lnTo>
                  <a:pt x="1023" y="868"/>
                </a:lnTo>
                <a:lnTo>
                  <a:pt x="1022" y="868"/>
                </a:lnTo>
                <a:lnTo>
                  <a:pt x="1022" y="867"/>
                </a:lnTo>
                <a:lnTo>
                  <a:pt x="1021" y="867"/>
                </a:lnTo>
                <a:lnTo>
                  <a:pt x="1019" y="867"/>
                </a:lnTo>
                <a:lnTo>
                  <a:pt x="1017" y="866"/>
                </a:lnTo>
                <a:lnTo>
                  <a:pt x="1017" y="865"/>
                </a:lnTo>
                <a:lnTo>
                  <a:pt x="1014" y="864"/>
                </a:lnTo>
                <a:lnTo>
                  <a:pt x="1013" y="862"/>
                </a:lnTo>
                <a:lnTo>
                  <a:pt x="1013" y="863"/>
                </a:lnTo>
                <a:lnTo>
                  <a:pt x="1012" y="863"/>
                </a:lnTo>
                <a:lnTo>
                  <a:pt x="1011" y="862"/>
                </a:lnTo>
                <a:lnTo>
                  <a:pt x="1011" y="861"/>
                </a:lnTo>
                <a:lnTo>
                  <a:pt x="1007" y="856"/>
                </a:lnTo>
                <a:lnTo>
                  <a:pt x="1004" y="853"/>
                </a:lnTo>
                <a:lnTo>
                  <a:pt x="1003" y="853"/>
                </a:lnTo>
                <a:lnTo>
                  <a:pt x="1002" y="853"/>
                </a:lnTo>
                <a:lnTo>
                  <a:pt x="1002" y="854"/>
                </a:lnTo>
                <a:lnTo>
                  <a:pt x="1002" y="855"/>
                </a:lnTo>
                <a:lnTo>
                  <a:pt x="1003" y="856"/>
                </a:lnTo>
                <a:lnTo>
                  <a:pt x="1004" y="857"/>
                </a:lnTo>
                <a:lnTo>
                  <a:pt x="1006" y="859"/>
                </a:lnTo>
                <a:lnTo>
                  <a:pt x="1007" y="860"/>
                </a:lnTo>
                <a:lnTo>
                  <a:pt x="1008" y="861"/>
                </a:lnTo>
                <a:lnTo>
                  <a:pt x="1008" y="862"/>
                </a:lnTo>
                <a:lnTo>
                  <a:pt x="1008" y="863"/>
                </a:lnTo>
                <a:lnTo>
                  <a:pt x="1009" y="864"/>
                </a:lnTo>
                <a:lnTo>
                  <a:pt x="1011" y="865"/>
                </a:lnTo>
                <a:lnTo>
                  <a:pt x="1012" y="866"/>
                </a:lnTo>
                <a:lnTo>
                  <a:pt x="1013" y="867"/>
                </a:lnTo>
                <a:lnTo>
                  <a:pt x="1015" y="868"/>
                </a:lnTo>
                <a:lnTo>
                  <a:pt x="1016" y="868"/>
                </a:lnTo>
                <a:lnTo>
                  <a:pt x="1019" y="870"/>
                </a:lnTo>
                <a:lnTo>
                  <a:pt x="1021" y="870"/>
                </a:lnTo>
                <a:lnTo>
                  <a:pt x="1022" y="870"/>
                </a:lnTo>
                <a:lnTo>
                  <a:pt x="1023" y="871"/>
                </a:lnTo>
                <a:lnTo>
                  <a:pt x="1023" y="872"/>
                </a:lnTo>
                <a:lnTo>
                  <a:pt x="1023" y="873"/>
                </a:lnTo>
                <a:lnTo>
                  <a:pt x="1023" y="875"/>
                </a:lnTo>
                <a:lnTo>
                  <a:pt x="1024" y="878"/>
                </a:lnTo>
                <a:lnTo>
                  <a:pt x="1025" y="879"/>
                </a:lnTo>
                <a:lnTo>
                  <a:pt x="1029" y="880"/>
                </a:lnTo>
                <a:lnTo>
                  <a:pt x="1031" y="880"/>
                </a:lnTo>
                <a:lnTo>
                  <a:pt x="1032" y="881"/>
                </a:lnTo>
                <a:lnTo>
                  <a:pt x="1033" y="881"/>
                </a:lnTo>
                <a:lnTo>
                  <a:pt x="1033" y="882"/>
                </a:lnTo>
                <a:lnTo>
                  <a:pt x="1034" y="882"/>
                </a:lnTo>
                <a:lnTo>
                  <a:pt x="1035" y="882"/>
                </a:lnTo>
                <a:lnTo>
                  <a:pt x="1036" y="884"/>
                </a:lnTo>
                <a:lnTo>
                  <a:pt x="1037" y="884"/>
                </a:lnTo>
                <a:lnTo>
                  <a:pt x="1037" y="886"/>
                </a:lnTo>
                <a:lnTo>
                  <a:pt x="1036" y="886"/>
                </a:lnTo>
                <a:lnTo>
                  <a:pt x="1035" y="887"/>
                </a:lnTo>
                <a:lnTo>
                  <a:pt x="1034" y="888"/>
                </a:lnTo>
                <a:lnTo>
                  <a:pt x="1030" y="890"/>
                </a:lnTo>
                <a:lnTo>
                  <a:pt x="1029" y="890"/>
                </a:lnTo>
                <a:lnTo>
                  <a:pt x="1028" y="890"/>
                </a:lnTo>
                <a:lnTo>
                  <a:pt x="1027" y="891"/>
                </a:lnTo>
                <a:lnTo>
                  <a:pt x="1027" y="892"/>
                </a:lnTo>
                <a:lnTo>
                  <a:pt x="1025" y="892"/>
                </a:lnTo>
                <a:lnTo>
                  <a:pt x="1024" y="892"/>
                </a:lnTo>
                <a:lnTo>
                  <a:pt x="1022" y="893"/>
                </a:lnTo>
                <a:lnTo>
                  <a:pt x="1021" y="894"/>
                </a:lnTo>
                <a:lnTo>
                  <a:pt x="1020" y="895"/>
                </a:lnTo>
                <a:lnTo>
                  <a:pt x="1019" y="898"/>
                </a:lnTo>
                <a:lnTo>
                  <a:pt x="1018" y="899"/>
                </a:lnTo>
                <a:lnTo>
                  <a:pt x="1018" y="900"/>
                </a:lnTo>
                <a:lnTo>
                  <a:pt x="1019" y="900"/>
                </a:lnTo>
                <a:lnTo>
                  <a:pt x="1020" y="899"/>
                </a:lnTo>
                <a:lnTo>
                  <a:pt x="1021" y="900"/>
                </a:lnTo>
                <a:lnTo>
                  <a:pt x="1021" y="902"/>
                </a:lnTo>
                <a:lnTo>
                  <a:pt x="1021" y="903"/>
                </a:lnTo>
                <a:lnTo>
                  <a:pt x="1021" y="904"/>
                </a:lnTo>
                <a:lnTo>
                  <a:pt x="1019" y="906"/>
                </a:lnTo>
                <a:lnTo>
                  <a:pt x="1019" y="907"/>
                </a:lnTo>
                <a:lnTo>
                  <a:pt x="1018" y="907"/>
                </a:lnTo>
                <a:lnTo>
                  <a:pt x="1018" y="908"/>
                </a:lnTo>
                <a:lnTo>
                  <a:pt x="1018" y="909"/>
                </a:lnTo>
                <a:lnTo>
                  <a:pt x="1017" y="910"/>
                </a:lnTo>
                <a:lnTo>
                  <a:pt x="1016" y="913"/>
                </a:lnTo>
                <a:lnTo>
                  <a:pt x="1013" y="916"/>
                </a:lnTo>
                <a:lnTo>
                  <a:pt x="1012" y="916"/>
                </a:lnTo>
                <a:lnTo>
                  <a:pt x="1010" y="917"/>
                </a:lnTo>
                <a:lnTo>
                  <a:pt x="1008" y="917"/>
                </a:lnTo>
                <a:lnTo>
                  <a:pt x="1006" y="918"/>
                </a:lnTo>
                <a:lnTo>
                  <a:pt x="1005" y="918"/>
                </a:lnTo>
                <a:lnTo>
                  <a:pt x="1004" y="916"/>
                </a:lnTo>
                <a:lnTo>
                  <a:pt x="1003" y="915"/>
                </a:lnTo>
                <a:lnTo>
                  <a:pt x="1002" y="915"/>
                </a:lnTo>
                <a:lnTo>
                  <a:pt x="1001" y="913"/>
                </a:lnTo>
                <a:lnTo>
                  <a:pt x="1000" y="911"/>
                </a:lnTo>
                <a:lnTo>
                  <a:pt x="998" y="910"/>
                </a:lnTo>
                <a:lnTo>
                  <a:pt x="996" y="909"/>
                </a:lnTo>
                <a:lnTo>
                  <a:pt x="995" y="911"/>
                </a:lnTo>
                <a:lnTo>
                  <a:pt x="992" y="912"/>
                </a:lnTo>
                <a:lnTo>
                  <a:pt x="991" y="912"/>
                </a:lnTo>
                <a:lnTo>
                  <a:pt x="989" y="912"/>
                </a:lnTo>
                <a:lnTo>
                  <a:pt x="988" y="912"/>
                </a:lnTo>
                <a:lnTo>
                  <a:pt x="987" y="912"/>
                </a:lnTo>
                <a:lnTo>
                  <a:pt x="986" y="912"/>
                </a:lnTo>
                <a:lnTo>
                  <a:pt x="985" y="911"/>
                </a:lnTo>
                <a:lnTo>
                  <a:pt x="984" y="910"/>
                </a:lnTo>
                <a:lnTo>
                  <a:pt x="983" y="910"/>
                </a:lnTo>
                <a:lnTo>
                  <a:pt x="980" y="906"/>
                </a:lnTo>
                <a:lnTo>
                  <a:pt x="977" y="903"/>
                </a:lnTo>
                <a:lnTo>
                  <a:pt x="977" y="901"/>
                </a:lnTo>
                <a:lnTo>
                  <a:pt x="976" y="900"/>
                </a:lnTo>
                <a:lnTo>
                  <a:pt x="975" y="899"/>
                </a:lnTo>
                <a:lnTo>
                  <a:pt x="974" y="900"/>
                </a:lnTo>
                <a:lnTo>
                  <a:pt x="973" y="900"/>
                </a:lnTo>
                <a:lnTo>
                  <a:pt x="973" y="901"/>
                </a:lnTo>
                <a:lnTo>
                  <a:pt x="973" y="902"/>
                </a:lnTo>
                <a:lnTo>
                  <a:pt x="972" y="903"/>
                </a:lnTo>
                <a:lnTo>
                  <a:pt x="971" y="903"/>
                </a:lnTo>
                <a:lnTo>
                  <a:pt x="971" y="905"/>
                </a:lnTo>
                <a:lnTo>
                  <a:pt x="971" y="906"/>
                </a:lnTo>
                <a:lnTo>
                  <a:pt x="972" y="905"/>
                </a:lnTo>
                <a:lnTo>
                  <a:pt x="974" y="907"/>
                </a:lnTo>
                <a:lnTo>
                  <a:pt x="975" y="908"/>
                </a:lnTo>
                <a:lnTo>
                  <a:pt x="977" y="910"/>
                </a:lnTo>
                <a:lnTo>
                  <a:pt x="978" y="910"/>
                </a:lnTo>
                <a:lnTo>
                  <a:pt x="978" y="911"/>
                </a:lnTo>
                <a:lnTo>
                  <a:pt x="979" y="912"/>
                </a:lnTo>
                <a:lnTo>
                  <a:pt x="980" y="912"/>
                </a:lnTo>
                <a:lnTo>
                  <a:pt x="985" y="913"/>
                </a:lnTo>
                <a:lnTo>
                  <a:pt x="986" y="913"/>
                </a:lnTo>
                <a:lnTo>
                  <a:pt x="987" y="916"/>
                </a:lnTo>
                <a:lnTo>
                  <a:pt x="988" y="916"/>
                </a:lnTo>
                <a:lnTo>
                  <a:pt x="991" y="916"/>
                </a:lnTo>
                <a:lnTo>
                  <a:pt x="992" y="915"/>
                </a:lnTo>
                <a:lnTo>
                  <a:pt x="993" y="916"/>
                </a:lnTo>
                <a:lnTo>
                  <a:pt x="994" y="916"/>
                </a:lnTo>
                <a:lnTo>
                  <a:pt x="997" y="916"/>
                </a:lnTo>
                <a:lnTo>
                  <a:pt x="998" y="916"/>
                </a:lnTo>
                <a:lnTo>
                  <a:pt x="999" y="916"/>
                </a:lnTo>
                <a:lnTo>
                  <a:pt x="999" y="917"/>
                </a:lnTo>
                <a:lnTo>
                  <a:pt x="1001" y="919"/>
                </a:lnTo>
                <a:lnTo>
                  <a:pt x="997" y="921"/>
                </a:lnTo>
                <a:lnTo>
                  <a:pt x="996" y="921"/>
                </a:lnTo>
                <a:lnTo>
                  <a:pt x="996" y="924"/>
                </a:lnTo>
                <a:lnTo>
                  <a:pt x="995" y="926"/>
                </a:lnTo>
                <a:lnTo>
                  <a:pt x="994" y="929"/>
                </a:lnTo>
                <a:lnTo>
                  <a:pt x="993" y="930"/>
                </a:lnTo>
                <a:lnTo>
                  <a:pt x="992" y="930"/>
                </a:lnTo>
                <a:lnTo>
                  <a:pt x="991" y="929"/>
                </a:lnTo>
                <a:lnTo>
                  <a:pt x="988" y="929"/>
                </a:lnTo>
                <a:lnTo>
                  <a:pt x="987" y="929"/>
                </a:lnTo>
                <a:lnTo>
                  <a:pt x="984" y="927"/>
                </a:lnTo>
                <a:lnTo>
                  <a:pt x="982" y="927"/>
                </a:lnTo>
                <a:lnTo>
                  <a:pt x="980" y="927"/>
                </a:lnTo>
                <a:lnTo>
                  <a:pt x="979" y="928"/>
                </a:lnTo>
                <a:lnTo>
                  <a:pt x="978" y="929"/>
                </a:lnTo>
                <a:lnTo>
                  <a:pt x="978" y="930"/>
                </a:lnTo>
                <a:lnTo>
                  <a:pt x="977" y="930"/>
                </a:lnTo>
                <a:lnTo>
                  <a:pt x="977" y="931"/>
                </a:lnTo>
                <a:lnTo>
                  <a:pt x="972" y="932"/>
                </a:lnTo>
                <a:lnTo>
                  <a:pt x="971" y="932"/>
                </a:lnTo>
                <a:lnTo>
                  <a:pt x="970" y="933"/>
                </a:lnTo>
                <a:lnTo>
                  <a:pt x="969" y="934"/>
                </a:lnTo>
                <a:lnTo>
                  <a:pt x="969" y="935"/>
                </a:lnTo>
                <a:lnTo>
                  <a:pt x="969" y="936"/>
                </a:lnTo>
                <a:lnTo>
                  <a:pt x="971" y="935"/>
                </a:lnTo>
                <a:lnTo>
                  <a:pt x="972" y="935"/>
                </a:lnTo>
                <a:lnTo>
                  <a:pt x="973" y="935"/>
                </a:lnTo>
                <a:lnTo>
                  <a:pt x="974" y="935"/>
                </a:lnTo>
                <a:lnTo>
                  <a:pt x="975" y="935"/>
                </a:lnTo>
                <a:lnTo>
                  <a:pt x="977" y="935"/>
                </a:lnTo>
                <a:lnTo>
                  <a:pt x="977" y="936"/>
                </a:lnTo>
                <a:lnTo>
                  <a:pt x="977" y="938"/>
                </a:lnTo>
                <a:lnTo>
                  <a:pt x="978" y="940"/>
                </a:lnTo>
                <a:lnTo>
                  <a:pt x="979" y="943"/>
                </a:lnTo>
                <a:lnTo>
                  <a:pt x="979" y="947"/>
                </a:lnTo>
                <a:lnTo>
                  <a:pt x="979" y="951"/>
                </a:lnTo>
                <a:lnTo>
                  <a:pt x="979" y="952"/>
                </a:lnTo>
                <a:lnTo>
                  <a:pt x="980" y="951"/>
                </a:lnTo>
                <a:lnTo>
                  <a:pt x="981" y="949"/>
                </a:lnTo>
                <a:lnTo>
                  <a:pt x="981" y="948"/>
                </a:lnTo>
                <a:lnTo>
                  <a:pt x="980" y="946"/>
                </a:lnTo>
                <a:lnTo>
                  <a:pt x="980" y="943"/>
                </a:lnTo>
                <a:lnTo>
                  <a:pt x="980" y="939"/>
                </a:lnTo>
                <a:lnTo>
                  <a:pt x="980" y="935"/>
                </a:lnTo>
                <a:lnTo>
                  <a:pt x="980" y="934"/>
                </a:lnTo>
                <a:lnTo>
                  <a:pt x="981" y="933"/>
                </a:lnTo>
                <a:lnTo>
                  <a:pt x="982" y="932"/>
                </a:lnTo>
                <a:lnTo>
                  <a:pt x="983" y="931"/>
                </a:lnTo>
                <a:lnTo>
                  <a:pt x="984" y="931"/>
                </a:lnTo>
                <a:lnTo>
                  <a:pt x="985" y="931"/>
                </a:lnTo>
                <a:lnTo>
                  <a:pt x="991" y="932"/>
                </a:lnTo>
                <a:lnTo>
                  <a:pt x="994" y="933"/>
                </a:lnTo>
                <a:lnTo>
                  <a:pt x="995" y="933"/>
                </a:lnTo>
                <a:lnTo>
                  <a:pt x="997" y="931"/>
                </a:lnTo>
                <a:lnTo>
                  <a:pt x="999" y="925"/>
                </a:lnTo>
                <a:lnTo>
                  <a:pt x="999" y="924"/>
                </a:lnTo>
                <a:lnTo>
                  <a:pt x="1001" y="923"/>
                </a:lnTo>
                <a:lnTo>
                  <a:pt x="1005" y="922"/>
                </a:lnTo>
                <a:lnTo>
                  <a:pt x="1006" y="922"/>
                </a:lnTo>
                <a:lnTo>
                  <a:pt x="1009" y="921"/>
                </a:lnTo>
                <a:lnTo>
                  <a:pt x="1011" y="921"/>
                </a:lnTo>
                <a:lnTo>
                  <a:pt x="1013" y="921"/>
                </a:lnTo>
                <a:lnTo>
                  <a:pt x="1017" y="924"/>
                </a:lnTo>
                <a:lnTo>
                  <a:pt x="1018" y="925"/>
                </a:lnTo>
                <a:lnTo>
                  <a:pt x="1020" y="926"/>
                </a:lnTo>
                <a:lnTo>
                  <a:pt x="1021" y="926"/>
                </a:lnTo>
                <a:lnTo>
                  <a:pt x="1022" y="925"/>
                </a:lnTo>
                <a:lnTo>
                  <a:pt x="1024" y="926"/>
                </a:lnTo>
                <a:lnTo>
                  <a:pt x="1025" y="926"/>
                </a:lnTo>
                <a:lnTo>
                  <a:pt x="1028" y="927"/>
                </a:lnTo>
                <a:lnTo>
                  <a:pt x="1029" y="927"/>
                </a:lnTo>
                <a:lnTo>
                  <a:pt x="1033" y="926"/>
                </a:lnTo>
                <a:lnTo>
                  <a:pt x="1035" y="926"/>
                </a:lnTo>
                <a:lnTo>
                  <a:pt x="1036" y="926"/>
                </a:lnTo>
                <a:lnTo>
                  <a:pt x="1039" y="929"/>
                </a:lnTo>
                <a:lnTo>
                  <a:pt x="1040" y="931"/>
                </a:lnTo>
                <a:lnTo>
                  <a:pt x="1040" y="932"/>
                </a:lnTo>
                <a:lnTo>
                  <a:pt x="1038" y="936"/>
                </a:lnTo>
                <a:lnTo>
                  <a:pt x="1038" y="938"/>
                </a:lnTo>
                <a:lnTo>
                  <a:pt x="1037" y="939"/>
                </a:lnTo>
                <a:lnTo>
                  <a:pt x="1036" y="939"/>
                </a:lnTo>
                <a:lnTo>
                  <a:pt x="1035" y="940"/>
                </a:lnTo>
                <a:lnTo>
                  <a:pt x="1035" y="941"/>
                </a:lnTo>
                <a:lnTo>
                  <a:pt x="1034" y="942"/>
                </a:lnTo>
                <a:lnTo>
                  <a:pt x="1033" y="942"/>
                </a:lnTo>
                <a:lnTo>
                  <a:pt x="1032" y="943"/>
                </a:lnTo>
                <a:lnTo>
                  <a:pt x="1030" y="943"/>
                </a:lnTo>
                <a:lnTo>
                  <a:pt x="1027" y="946"/>
                </a:lnTo>
                <a:lnTo>
                  <a:pt x="1025" y="946"/>
                </a:lnTo>
                <a:lnTo>
                  <a:pt x="1025" y="944"/>
                </a:lnTo>
                <a:lnTo>
                  <a:pt x="1024" y="944"/>
                </a:lnTo>
                <a:lnTo>
                  <a:pt x="1023" y="944"/>
                </a:lnTo>
                <a:lnTo>
                  <a:pt x="1023" y="946"/>
                </a:lnTo>
                <a:lnTo>
                  <a:pt x="1024" y="946"/>
                </a:lnTo>
                <a:lnTo>
                  <a:pt x="1024" y="947"/>
                </a:lnTo>
                <a:lnTo>
                  <a:pt x="1022" y="950"/>
                </a:lnTo>
                <a:lnTo>
                  <a:pt x="1020" y="953"/>
                </a:lnTo>
                <a:lnTo>
                  <a:pt x="1020" y="954"/>
                </a:lnTo>
                <a:lnTo>
                  <a:pt x="1014" y="958"/>
                </a:lnTo>
                <a:lnTo>
                  <a:pt x="1012" y="959"/>
                </a:lnTo>
                <a:lnTo>
                  <a:pt x="1011" y="959"/>
                </a:lnTo>
                <a:lnTo>
                  <a:pt x="1010" y="957"/>
                </a:lnTo>
                <a:lnTo>
                  <a:pt x="1009" y="957"/>
                </a:lnTo>
                <a:lnTo>
                  <a:pt x="1008" y="957"/>
                </a:lnTo>
                <a:lnTo>
                  <a:pt x="1005" y="957"/>
                </a:lnTo>
                <a:lnTo>
                  <a:pt x="1004" y="956"/>
                </a:lnTo>
                <a:lnTo>
                  <a:pt x="1003" y="955"/>
                </a:lnTo>
                <a:lnTo>
                  <a:pt x="1001" y="954"/>
                </a:lnTo>
                <a:lnTo>
                  <a:pt x="1000" y="953"/>
                </a:lnTo>
                <a:lnTo>
                  <a:pt x="999" y="953"/>
                </a:lnTo>
                <a:lnTo>
                  <a:pt x="997" y="954"/>
                </a:lnTo>
                <a:lnTo>
                  <a:pt x="996" y="955"/>
                </a:lnTo>
                <a:lnTo>
                  <a:pt x="995" y="956"/>
                </a:lnTo>
                <a:lnTo>
                  <a:pt x="994" y="956"/>
                </a:lnTo>
                <a:lnTo>
                  <a:pt x="993" y="957"/>
                </a:lnTo>
                <a:lnTo>
                  <a:pt x="992" y="957"/>
                </a:lnTo>
                <a:lnTo>
                  <a:pt x="991" y="957"/>
                </a:lnTo>
                <a:lnTo>
                  <a:pt x="991" y="958"/>
                </a:lnTo>
                <a:lnTo>
                  <a:pt x="991" y="959"/>
                </a:lnTo>
                <a:lnTo>
                  <a:pt x="989" y="959"/>
                </a:lnTo>
                <a:lnTo>
                  <a:pt x="987" y="960"/>
                </a:lnTo>
                <a:lnTo>
                  <a:pt x="986" y="960"/>
                </a:lnTo>
                <a:lnTo>
                  <a:pt x="985" y="959"/>
                </a:lnTo>
                <a:lnTo>
                  <a:pt x="982" y="958"/>
                </a:lnTo>
                <a:lnTo>
                  <a:pt x="982" y="959"/>
                </a:lnTo>
                <a:lnTo>
                  <a:pt x="982" y="960"/>
                </a:lnTo>
                <a:lnTo>
                  <a:pt x="983" y="960"/>
                </a:lnTo>
                <a:lnTo>
                  <a:pt x="984" y="961"/>
                </a:lnTo>
                <a:lnTo>
                  <a:pt x="985" y="961"/>
                </a:lnTo>
                <a:lnTo>
                  <a:pt x="986" y="961"/>
                </a:lnTo>
                <a:lnTo>
                  <a:pt x="987" y="961"/>
                </a:lnTo>
                <a:lnTo>
                  <a:pt x="991" y="960"/>
                </a:lnTo>
                <a:lnTo>
                  <a:pt x="994" y="959"/>
                </a:lnTo>
                <a:lnTo>
                  <a:pt x="999" y="956"/>
                </a:lnTo>
                <a:lnTo>
                  <a:pt x="1000" y="956"/>
                </a:lnTo>
                <a:lnTo>
                  <a:pt x="1000" y="957"/>
                </a:lnTo>
                <a:lnTo>
                  <a:pt x="1001" y="958"/>
                </a:lnTo>
                <a:lnTo>
                  <a:pt x="1002" y="958"/>
                </a:lnTo>
                <a:lnTo>
                  <a:pt x="1003" y="959"/>
                </a:lnTo>
                <a:lnTo>
                  <a:pt x="1005" y="960"/>
                </a:lnTo>
                <a:lnTo>
                  <a:pt x="1007" y="959"/>
                </a:lnTo>
                <a:lnTo>
                  <a:pt x="1008" y="960"/>
                </a:lnTo>
                <a:lnTo>
                  <a:pt x="1008" y="961"/>
                </a:lnTo>
                <a:lnTo>
                  <a:pt x="1007" y="961"/>
                </a:lnTo>
                <a:lnTo>
                  <a:pt x="1004" y="963"/>
                </a:lnTo>
                <a:lnTo>
                  <a:pt x="1001" y="966"/>
                </a:lnTo>
                <a:lnTo>
                  <a:pt x="1000" y="967"/>
                </a:lnTo>
                <a:lnTo>
                  <a:pt x="999" y="967"/>
                </a:lnTo>
                <a:lnTo>
                  <a:pt x="998" y="967"/>
                </a:lnTo>
                <a:lnTo>
                  <a:pt x="996" y="968"/>
                </a:lnTo>
                <a:lnTo>
                  <a:pt x="993" y="970"/>
                </a:lnTo>
                <a:lnTo>
                  <a:pt x="992" y="971"/>
                </a:lnTo>
                <a:lnTo>
                  <a:pt x="992" y="972"/>
                </a:lnTo>
                <a:lnTo>
                  <a:pt x="993" y="972"/>
                </a:lnTo>
                <a:lnTo>
                  <a:pt x="995" y="970"/>
                </a:lnTo>
                <a:lnTo>
                  <a:pt x="997" y="968"/>
                </a:lnTo>
                <a:lnTo>
                  <a:pt x="1000" y="967"/>
                </a:lnTo>
                <a:lnTo>
                  <a:pt x="1003" y="967"/>
                </a:lnTo>
                <a:lnTo>
                  <a:pt x="1006" y="964"/>
                </a:lnTo>
                <a:lnTo>
                  <a:pt x="1007" y="964"/>
                </a:lnTo>
                <a:lnTo>
                  <a:pt x="1010" y="963"/>
                </a:lnTo>
                <a:lnTo>
                  <a:pt x="1011" y="962"/>
                </a:lnTo>
                <a:lnTo>
                  <a:pt x="1011" y="963"/>
                </a:lnTo>
                <a:lnTo>
                  <a:pt x="1011" y="966"/>
                </a:lnTo>
                <a:lnTo>
                  <a:pt x="1011" y="968"/>
                </a:lnTo>
                <a:lnTo>
                  <a:pt x="1012" y="970"/>
                </a:lnTo>
                <a:lnTo>
                  <a:pt x="1011" y="974"/>
                </a:lnTo>
                <a:lnTo>
                  <a:pt x="1011" y="975"/>
                </a:lnTo>
                <a:lnTo>
                  <a:pt x="1011" y="976"/>
                </a:lnTo>
                <a:lnTo>
                  <a:pt x="1011" y="978"/>
                </a:lnTo>
                <a:lnTo>
                  <a:pt x="1012" y="979"/>
                </a:lnTo>
                <a:lnTo>
                  <a:pt x="1012" y="978"/>
                </a:lnTo>
                <a:lnTo>
                  <a:pt x="1012" y="976"/>
                </a:lnTo>
                <a:lnTo>
                  <a:pt x="1013" y="974"/>
                </a:lnTo>
                <a:lnTo>
                  <a:pt x="1014" y="971"/>
                </a:lnTo>
                <a:lnTo>
                  <a:pt x="1014" y="968"/>
                </a:lnTo>
                <a:lnTo>
                  <a:pt x="1014" y="965"/>
                </a:lnTo>
                <a:lnTo>
                  <a:pt x="1015" y="963"/>
                </a:lnTo>
                <a:lnTo>
                  <a:pt x="1016" y="963"/>
                </a:lnTo>
                <a:lnTo>
                  <a:pt x="1018" y="963"/>
                </a:lnTo>
                <a:lnTo>
                  <a:pt x="1021" y="961"/>
                </a:lnTo>
                <a:lnTo>
                  <a:pt x="1022" y="961"/>
                </a:lnTo>
                <a:lnTo>
                  <a:pt x="1023" y="959"/>
                </a:lnTo>
                <a:lnTo>
                  <a:pt x="1028" y="952"/>
                </a:lnTo>
                <a:lnTo>
                  <a:pt x="1029" y="951"/>
                </a:lnTo>
                <a:lnTo>
                  <a:pt x="1030" y="950"/>
                </a:lnTo>
                <a:lnTo>
                  <a:pt x="1031" y="950"/>
                </a:lnTo>
                <a:lnTo>
                  <a:pt x="1032" y="950"/>
                </a:lnTo>
                <a:lnTo>
                  <a:pt x="1033" y="951"/>
                </a:lnTo>
                <a:lnTo>
                  <a:pt x="1035" y="952"/>
                </a:lnTo>
                <a:lnTo>
                  <a:pt x="1036" y="952"/>
                </a:lnTo>
                <a:lnTo>
                  <a:pt x="1037" y="951"/>
                </a:lnTo>
                <a:lnTo>
                  <a:pt x="1038" y="951"/>
                </a:lnTo>
                <a:lnTo>
                  <a:pt x="1039" y="952"/>
                </a:lnTo>
                <a:lnTo>
                  <a:pt x="1040" y="953"/>
                </a:lnTo>
                <a:lnTo>
                  <a:pt x="1042" y="954"/>
                </a:lnTo>
                <a:lnTo>
                  <a:pt x="1044" y="955"/>
                </a:lnTo>
                <a:lnTo>
                  <a:pt x="1045" y="956"/>
                </a:lnTo>
                <a:lnTo>
                  <a:pt x="1046" y="956"/>
                </a:lnTo>
                <a:lnTo>
                  <a:pt x="1049" y="956"/>
                </a:lnTo>
                <a:lnTo>
                  <a:pt x="1054" y="958"/>
                </a:lnTo>
                <a:lnTo>
                  <a:pt x="1055" y="959"/>
                </a:lnTo>
                <a:lnTo>
                  <a:pt x="1054" y="960"/>
                </a:lnTo>
                <a:lnTo>
                  <a:pt x="1054" y="961"/>
                </a:lnTo>
                <a:lnTo>
                  <a:pt x="1055" y="962"/>
                </a:lnTo>
                <a:lnTo>
                  <a:pt x="1055" y="963"/>
                </a:lnTo>
                <a:lnTo>
                  <a:pt x="1055" y="964"/>
                </a:lnTo>
                <a:lnTo>
                  <a:pt x="1056" y="966"/>
                </a:lnTo>
                <a:lnTo>
                  <a:pt x="1057" y="966"/>
                </a:lnTo>
                <a:lnTo>
                  <a:pt x="1058" y="966"/>
                </a:lnTo>
                <a:lnTo>
                  <a:pt x="1058" y="968"/>
                </a:lnTo>
                <a:lnTo>
                  <a:pt x="1058" y="969"/>
                </a:lnTo>
                <a:lnTo>
                  <a:pt x="1058" y="970"/>
                </a:lnTo>
                <a:lnTo>
                  <a:pt x="1059" y="971"/>
                </a:lnTo>
                <a:lnTo>
                  <a:pt x="1058" y="973"/>
                </a:lnTo>
                <a:lnTo>
                  <a:pt x="1056" y="974"/>
                </a:lnTo>
                <a:lnTo>
                  <a:pt x="1056" y="976"/>
                </a:lnTo>
                <a:lnTo>
                  <a:pt x="1053" y="979"/>
                </a:lnTo>
                <a:lnTo>
                  <a:pt x="1051" y="980"/>
                </a:lnTo>
                <a:lnTo>
                  <a:pt x="1048" y="983"/>
                </a:lnTo>
                <a:lnTo>
                  <a:pt x="1046" y="983"/>
                </a:lnTo>
                <a:lnTo>
                  <a:pt x="1045" y="984"/>
                </a:lnTo>
                <a:lnTo>
                  <a:pt x="1043" y="984"/>
                </a:lnTo>
                <a:lnTo>
                  <a:pt x="1042" y="984"/>
                </a:lnTo>
                <a:lnTo>
                  <a:pt x="1041" y="984"/>
                </a:lnTo>
                <a:lnTo>
                  <a:pt x="1039" y="984"/>
                </a:lnTo>
                <a:lnTo>
                  <a:pt x="1036" y="985"/>
                </a:lnTo>
                <a:lnTo>
                  <a:pt x="1034" y="987"/>
                </a:lnTo>
                <a:lnTo>
                  <a:pt x="1033" y="987"/>
                </a:lnTo>
                <a:lnTo>
                  <a:pt x="1032" y="987"/>
                </a:lnTo>
                <a:lnTo>
                  <a:pt x="1031" y="987"/>
                </a:lnTo>
                <a:lnTo>
                  <a:pt x="1030" y="987"/>
                </a:lnTo>
                <a:lnTo>
                  <a:pt x="1030" y="988"/>
                </a:lnTo>
                <a:lnTo>
                  <a:pt x="1029" y="988"/>
                </a:lnTo>
                <a:lnTo>
                  <a:pt x="1028" y="989"/>
                </a:lnTo>
                <a:lnTo>
                  <a:pt x="1025" y="990"/>
                </a:lnTo>
                <a:lnTo>
                  <a:pt x="1024" y="991"/>
                </a:lnTo>
                <a:lnTo>
                  <a:pt x="1023" y="991"/>
                </a:lnTo>
                <a:lnTo>
                  <a:pt x="1022" y="992"/>
                </a:lnTo>
                <a:lnTo>
                  <a:pt x="1021" y="992"/>
                </a:lnTo>
                <a:lnTo>
                  <a:pt x="1020" y="992"/>
                </a:lnTo>
                <a:lnTo>
                  <a:pt x="1019" y="992"/>
                </a:lnTo>
                <a:lnTo>
                  <a:pt x="1018" y="993"/>
                </a:lnTo>
                <a:lnTo>
                  <a:pt x="1018" y="994"/>
                </a:lnTo>
                <a:lnTo>
                  <a:pt x="1019" y="993"/>
                </a:lnTo>
                <a:lnTo>
                  <a:pt x="1020" y="993"/>
                </a:lnTo>
                <a:lnTo>
                  <a:pt x="1021" y="993"/>
                </a:lnTo>
                <a:lnTo>
                  <a:pt x="1022" y="993"/>
                </a:lnTo>
                <a:lnTo>
                  <a:pt x="1023" y="993"/>
                </a:lnTo>
                <a:lnTo>
                  <a:pt x="1024" y="993"/>
                </a:lnTo>
                <a:lnTo>
                  <a:pt x="1025" y="992"/>
                </a:lnTo>
                <a:lnTo>
                  <a:pt x="1029" y="990"/>
                </a:lnTo>
                <a:lnTo>
                  <a:pt x="1030" y="990"/>
                </a:lnTo>
                <a:lnTo>
                  <a:pt x="1030" y="989"/>
                </a:lnTo>
                <a:lnTo>
                  <a:pt x="1031" y="988"/>
                </a:lnTo>
                <a:lnTo>
                  <a:pt x="1032" y="989"/>
                </a:lnTo>
                <a:lnTo>
                  <a:pt x="1032" y="990"/>
                </a:lnTo>
                <a:lnTo>
                  <a:pt x="1033" y="990"/>
                </a:lnTo>
                <a:lnTo>
                  <a:pt x="1034" y="990"/>
                </a:lnTo>
                <a:lnTo>
                  <a:pt x="1035" y="989"/>
                </a:lnTo>
                <a:lnTo>
                  <a:pt x="1037" y="989"/>
                </a:lnTo>
                <a:lnTo>
                  <a:pt x="1039" y="987"/>
                </a:lnTo>
                <a:lnTo>
                  <a:pt x="1041" y="987"/>
                </a:lnTo>
                <a:lnTo>
                  <a:pt x="1043" y="987"/>
                </a:lnTo>
                <a:lnTo>
                  <a:pt x="1044" y="987"/>
                </a:lnTo>
                <a:lnTo>
                  <a:pt x="1047" y="987"/>
                </a:lnTo>
                <a:lnTo>
                  <a:pt x="1046" y="989"/>
                </a:lnTo>
                <a:lnTo>
                  <a:pt x="1045" y="993"/>
                </a:lnTo>
                <a:lnTo>
                  <a:pt x="1045" y="994"/>
                </a:lnTo>
                <a:lnTo>
                  <a:pt x="1045" y="996"/>
                </a:lnTo>
                <a:lnTo>
                  <a:pt x="1045" y="997"/>
                </a:lnTo>
                <a:lnTo>
                  <a:pt x="1045" y="998"/>
                </a:lnTo>
                <a:lnTo>
                  <a:pt x="1044" y="1001"/>
                </a:lnTo>
                <a:lnTo>
                  <a:pt x="1044" y="1002"/>
                </a:lnTo>
                <a:lnTo>
                  <a:pt x="1044" y="1003"/>
                </a:lnTo>
                <a:lnTo>
                  <a:pt x="1044" y="1006"/>
                </a:lnTo>
                <a:lnTo>
                  <a:pt x="1044" y="1007"/>
                </a:lnTo>
                <a:lnTo>
                  <a:pt x="1046" y="1009"/>
                </a:lnTo>
                <a:lnTo>
                  <a:pt x="1045" y="1014"/>
                </a:lnTo>
                <a:lnTo>
                  <a:pt x="1045" y="1015"/>
                </a:lnTo>
                <a:lnTo>
                  <a:pt x="1046" y="1018"/>
                </a:lnTo>
                <a:lnTo>
                  <a:pt x="1046" y="1020"/>
                </a:lnTo>
                <a:lnTo>
                  <a:pt x="1046" y="1021"/>
                </a:lnTo>
                <a:lnTo>
                  <a:pt x="1046" y="1022"/>
                </a:lnTo>
                <a:lnTo>
                  <a:pt x="1047" y="1022"/>
                </a:lnTo>
                <a:lnTo>
                  <a:pt x="1048" y="1021"/>
                </a:lnTo>
                <a:lnTo>
                  <a:pt x="1048" y="1020"/>
                </a:lnTo>
                <a:lnTo>
                  <a:pt x="1049" y="1018"/>
                </a:lnTo>
                <a:lnTo>
                  <a:pt x="1048" y="1017"/>
                </a:lnTo>
                <a:lnTo>
                  <a:pt x="1047" y="1015"/>
                </a:lnTo>
                <a:lnTo>
                  <a:pt x="1046" y="1014"/>
                </a:lnTo>
                <a:lnTo>
                  <a:pt x="1046" y="1013"/>
                </a:lnTo>
                <a:lnTo>
                  <a:pt x="1047" y="1012"/>
                </a:lnTo>
                <a:lnTo>
                  <a:pt x="1047" y="1011"/>
                </a:lnTo>
                <a:lnTo>
                  <a:pt x="1047" y="1007"/>
                </a:lnTo>
                <a:lnTo>
                  <a:pt x="1047" y="1006"/>
                </a:lnTo>
                <a:lnTo>
                  <a:pt x="1046" y="1005"/>
                </a:lnTo>
                <a:lnTo>
                  <a:pt x="1046" y="1004"/>
                </a:lnTo>
                <a:lnTo>
                  <a:pt x="1046" y="1001"/>
                </a:lnTo>
                <a:lnTo>
                  <a:pt x="1046" y="998"/>
                </a:lnTo>
                <a:lnTo>
                  <a:pt x="1046" y="996"/>
                </a:lnTo>
                <a:lnTo>
                  <a:pt x="1046" y="995"/>
                </a:lnTo>
                <a:lnTo>
                  <a:pt x="1047" y="994"/>
                </a:lnTo>
                <a:lnTo>
                  <a:pt x="1048" y="994"/>
                </a:lnTo>
                <a:lnTo>
                  <a:pt x="1050" y="988"/>
                </a:lnTo>
                <a:lnTo>
                  <a:pt x="1051" y="987"/>
                </a:lnTo>
                <a:lnTo>
                  <a:pt x="1053" y="986"/>
                </a:lnTo>
                <a:lnTo>
                  <a:pt x="1053" y="985"/>
                </a:lnTo>
                <a:lnTo>
                  <a:pt x="1054" y="985"/>
                </a:lnTo>
                <a:lnTo>
                  <a:pt x="1057" y="980"/>
                </a:lnTo>
                <a:lnTo>
                  <a:pt x="1058" y="982"/>
                </a:lnTo>
                <a:lnTo>
                  <a:pt x="1059" y="982"/>
                </a:lnTo>
                <a:lnTo>
                  <a:pt x="1061" y="981"/>
                </a:lnTo>
                <a:lnTo>
                  <a:pt x="1063" y="980"/>
                </a:lnTo>
                <a:lnTo>
                  <a:pt x="1064" y="980"/>
                </a:lnTo>
                <a:lnTo>
                  <a:pt x="1067" y="982"/>
                </a:lnTo>
                <a:lnTo>
                  <a:pt x="1067" y="983"/>
                </a:lnTo>
                <a:lnTo>
                  <a:pt x="1067" y="984"/>
                </a:lnTo>
                <a:lnTo>
                  <a:pt x="1068" y="984"/>
                </a:lnTo>
                <a:lnTo>
                  <a:pt x="1069" y="985"/>
                </a:lnTo>
                <a:lnTo>
                  <a:pt x="1070" y="985"/>
                </a:lnTo>
                <a:lnTo>
                  <a:pt x="1071" y="986"/>
                </a:lnTo>
                <a:lnTo>
                  <a:pt x="1072" y="987"/>
                </a:lnTo>
                <a:lnTo>
                  <a:pt x="1074" y="987"/>
                </a:lnTo>
                <a:lnTo>
                  <a:pt x="1074" y="986"/>
                </a:lnTo>
                <a:lnTo>
                  <a:pt x="1075" y="986"/>
                </a:lnTo>
                <a:lnTo>
                  <a:pt x="1075" y="987"/>
                </a:lnTo>
                <a:lnTo>
                  <a:pt x="1075" y="988"/>
                </a:lnTo>
                <a:lnTo>
                  <a:pt x="1076" y="988"/>
                </a:lnTo>
                <a:lnTo>
                  <a:pt x="1077" y="988"/>
                </a:lnTo>
                <a:lnTo>
                  <a:pt x="1080" y="990"/>
                </a:lnTo>
                <a:lnTo>
                  <a:pt x="1081" y="990"/>
                </a:lnTo>
                <a:lnTo>
                  <a:pt x="1082" y="990"/>
                </a:lnTo>
                <a:lnTo>
                  <a:pt x="1084" y="989"/>
                </a:lnTo>
                <a:lnTo>
                  <a:pt x="1085" y="990"/>
                </a:lnTo>
                <a:lnTo>
                  <a:pt x="1087" y="990"/>
                </a:lnTo>
                <a:lnTo>
                  <a:pt x="1088" y="991"/>
                </a:lnTo>
                <a:lnTo>
                  <a:pt x="1087" y="991"/>
                </a:lnTo>
                <a:lnTo>
                  <a:pt x="1086" y="992"/>
                </a:lnTo>
                <a:lnTo>
                  <a:pt x="1086" y="993"/>
                </a:lnTo>
                <a:lnTo>
                  <a:pt x="1087" y="994"/>
                </a:lnTo>
                <a:lnTo>
                  <a:pt x="1088" y="994"/>
                </a:lnTo>
                <a:lnTo>
                  <a:pt x="1089" y="993"/>
                </a:lnTo>
                <a:lnTo>
                  <a:pt x="1089" y="992"/>
                </a:lnTo>
                <a:lnTo>
                  <a:pt x="1090" y="992"/>
                </a:lnTo>
                <a:lnTo>
                  <a:pt x="1091" y="992"/>
                </a:lnTo>
                <a:lnTo>
                  <a:pt x="1092" y="992"/>
                </a:lnTo>
                <a:lnTo>
                  <a:pt x="1092" y="993"/>
                </a:lnTo>
                <a:lnTo>
                  <a:pt x="1091" y="993"/>
                </a:lnTo>
                <a:lnTo>
                  <a:pt x="1091" y="995"/>
                </a:lnTo>
                <a:lnTo>
                  <a:pt x="1091" y="996"/>
                </a:lnTo>
                <a:lnTo>
                  <a:pt x="1091" y="997"/>
                </a:lnTo>
                <a:lnTo>
                  <a:pt x="1090" y="998"/>
                </a:lnTo>
                <a:lnTo>
                  <a:pt x="1089" y="1000"/>
                </a:lnTo>
                <a:lnTo>
                  <a:pt x="1089" y="1001"/>
                </a:lnTo>
                <a:lnTo>
                  <a:pt x="1089" y="1002"/>
                </a:lnTo>
                <a:lnTo>
                  <a:pt x="1090" y="1002"/>
                </a:lnTo>
                <a:lnTo>
                  <a:pt x="1090" y="1001"/>
                </a:lnTo>
                <a:lnTo>
                  <a:pt x="1091" y="1001"/>
                </a:lnTo>
                <a:lnTo>
                  <a:pt x="1091" y="1000"/>
                </a:lnTo>
                <a:lnTo>
                  <a:pt x="1093" y="998"/>
                </a:lnTo>
                <a:lnTo>
                  <a:pt x="1094" y="997"/>
                </a:lnTo>
                <a:lnTo>
                  <a:pt x="1095" y="997"/>
                </a:lnTo>
                <a:lnTo>
                  <a:pt x="1099" y="999"/>
                </a:lnTo>
                <a:lnTo>
                  <a:pt x="1103" y="999"/>
                </a:lnTo>
                <a:lnTo>
                  <a:pt x="1108" y="1000"/>
                </a:lnTo>
                <a:lnTo>
                  <a:pt x="1111" y="1001"/>
                </a:lnTo>
                <a:lnTo>
                  <a:pt x="1111" y="1002"/>
                </a:lnTo>
                <a:lnTo>
                  <a:pt x="1111" y="1004"/>
                </a:lnTo>
                <a:lnTo>
                  <a:pt x="1110" y="1004"/>
                </a:lnTo>
                <a:lnTo>
                  <a:pt x="1110" y="1006"/>
                </a:lnTo>
                <a:lnTo>
                  <a:pt x="1111" y="1007"/>
                </a:lnTo>
                <a:lnTo>
                  <a:pt x="1113" y="1007"/>
                </a:lnTo>
                <a:lnTo>
                  <a:pt x="1113" y="1006"/>
                </a:lnTo>
                <a:lnTo>
                  <a:pt x="1113" y="1005"/>
                </a:lnTo>
                <a:lnTo>
                  <a:pt x="1114" y="1005"/>
                </a:lnTo>
                <a:lnTo>
                  <a:pt x="1117" y="1006"/>
                </a:lnTo>
                <a:lnTo>
                  <a:pt x="1118" y="1006"/>
                </a:lnTo>
                <a:lnTo>
                  <a:pt x="1119" y="1007"/>
                </a:lnTo>
                <a:lnTo>
                  <a:pt x="1120" y="1007"/>
                </a:lnTo>
                <a:lnTo>
                  <a:pt x="1122" y="1009"/>
                </a:lnTo>
                <a:lnTo>
                  <a:pt x="1123" y="1009"/>
                </a:lnTo>
                <a:lnTo>
                  <a:pt x="1127" y="1010"/>
                </a:lnTo>
                <a:lnTo>
                  <a:pt x="1128" y="1010"/>
                </a:lnTo>
                <a:lnTo>
                  <a:pt x="1129" y="1011"/>
                </a:lnTo>
                <a:lnTo>
                  <a:pt x="1129" y="1012"/>
                </a:lnTo>
                <a:lnTo>
                  <a:pt x="1129" y="1013"/>
                </a:lnTo>
                <a:lnTo>
                  <a:pt x="1129" y="1014"/>
                </a:lnTo>
                <a:lnTo>
                  <a:pt x="1126" y="1015"/>
                </a:lnTo>
                <a:lnTo>
                  <a:pt x="1124" y="1017"/>
                </a:lnTo>
                <a:lnTo>
                  <a:pt x="1124" y="1018"/>
                </a:lnTo>
                <a:lnTo>
                  <a:pt x="1124" y="1019"/>
                </a:lnTo>
                <a:lnTo>
                  <a:pt x="1125" y="1021"/>
                </a:lnTo>
                <a:lnTo>
                  <a:pt x="1126" y="1022"/>
                </a:lnTo>
                <a:lnTo>
                  <a:pt x="1125" y="1023"/>
                </a:lnTo>
                <a:lnTo>
                  <a:pt x="1124" y="1025"/>
                </a:lnTo>
                <a:lnTo>
                  <a:pt x="1122" y="1027"/>
                </a:lnTo>
                <a:lnTo>
                  <a:pt x="1120" y="1031"/>
                </a:lnTo>
                <a:lnTo>
                  <a:pt x="1119" y="1035"/>
                </a:lnTo>
                <a:lnTo>
                  <a:pt x="1119" y="1036"/>
                </a:lnTo>
                <a:lnTo>
                  <a:pt x="1119" y="1037"/>
                </a:lnTo>
                <a:lnTo>
                  <a:pt x="1119" y="1038"/>
                </a:lnTo>
                <a:lnTo>
                  <a:pt x="1119" y="1040"/>
                </a:lnTo>
                <a:lnTo>
                  <a:pt x="1119" y="1041"/>
                </a:lnTo>
                <a:lnTo>
                  <a:pt x="1120" y="1041"/>
                </a:lnTo>
                <a:lnTo>
                  <a:pt x="1121" y="1041"/>
                </a:lnTo>
                <a:lnTo>
                  <a:pt x="1121" y="1040"/>
                </a:lnTo>
                <a:lnTo>
                  <a:pt x="1122" y="1041"/>
                </a:lnTo>
                <a:lnTo>
                  <a:pt x="1123" y="1040"/>
                </a:lnTo>
                <a:lnTo>
                  <a:pt x="1124" y="1035"/>
                </a:lnTo>
                <a:lnTo>
                  <a:pt x="1126" y="1032"/>
                </a:lnTo>
                <a:lnTo>
                  <a:pt x="1127" y="1030"/>
                </a:lnTo>
                <a:lnTo>
                  <a:pt x="1129" y="1028"/>
                </a:lnTo>
                <a:lnTo>
                  <a:pt x="1131" y="1026"/>
                </a:lnTo>
                <a:lnTo>
                  <a:pt x="1133" y="1023"/>
                </a:lnTo>
                <a:lnTo>
                  <a:pt x="1135" y="1021"/>
                </a:lnTo>
                <a:lnTo>
                  <a:pt x="1135" y="1020"/>
                </a:lnTo>
                <a:lnTo>
                  <a:pt x="1137" y="1021"/>
                </a:lnTo>
                <a:lnTo>
                  <a:pt x="1137" y="1024"/>
                </a:lnTo>
                <a:lnTo>
                  <a:pt x="1136" y="1025"/>
                </a:lnTo>
                <a:lnTo>
                  <a:pt x="1135" y="1026"/>
                </a:lnTo>
                <a:lnTo>
                  <a:pt x="1135" y="1028"/>
                </a:lnTo>
                <a:lnTo>
                  <a:pt x="1135" y="1030"/>
                </a:lnTo>
                <a:lnTo>
                  <a:pt x="1132" y="1032"/>
                </a:lnTo>
                <a:lnTo>
                  <a:pt x="1132" y="1033"/>
                </a:lnTo>
                <a:lnTo>
                  <a:pt x="1133" y="1037"/>
                </a:lnTo>
                <a:lnTo>
                  <a:pt x="1133" y="1038"/>
                </a:lnTo>
                <a:lnTo>
                  <a:pt x="1135" y="1040"/>
                </a:lnTo>
                <a:lnTo>
                  <a:pt x="1136" y="1040"/>
                </a:lnTo>
                <a:lnTo>
                  <a:pt x="1136" y="1038"/>
                </a:lnTo>
                <a:lnTo>
                  <a:pt x="1135" y="1037"/>
                </a:lnTo>
                <a:lnTo>
                  <a:pt x="1136" y="1036"/>
                </a:lnTo>
                <a:lnTo>
                  <a:pt x="1137" y="1035"/>
                </a:lnTo>
                <a:lnTo>
                  <a:pt x="1137" y="1034"/>
                </a:lnTo>
                <a:lnTo>
                  <a:pt x="1138" y="1034"/>
                </a:lnTo>
                <a:lnTo>
                  <a:pt x="1139" y="1035"/>
                </a:lnTo>
                <a:lnTo>
                  <a:pt x="1140" y="1036"/>
                </a:lnTo>
                <a:lnTo>
                  <a:pt x="1140" y="1035"/>
                </a:lnTo>
                <a:lnTo>
                  <a:pt x="1141" y="1034"/>
                </a:lnTo>
                <a:lnTo>
                  <a:pt x="1140" y="1033"/>
                </a:lnTo>
                <a:lnTo>
                  <a:pt x="1140" y="1031"/>
                </a:lnTo>
                <a:lnTo>
                  <a:pt x="1140" y="1030"/>
                </a:lnTo>
                <a:lnTo>
                  <a:pt x="1142" y="1029"/>
                </a:lnTo>
                <a:lnTo>
                  <a:pt x="1142" y="1028"/>
                </a:lnTo>
                <a:lnTo>
                  <a:pt x="1141" y="1026"/>
                </a:lnTo>
                <a:lnTo>
                  <a:pt x="1140" y="1025"/>
                </a:lnTo>
                <a:lnTo>
                  <a:pt x="1141" y="1022"/>
                </a:lnTo>
                <a:lnTo>
                  <a:pt x="1142" y="1022"/>
                </a:lnTo>
                <a:lnTo>
                  <a:pt x="1143" y="1022"/>
                </a:lnTo>
                <a:lnTo>
                  <a:pt x="1144" y="1023"/>
                </a:lnTo>
                <a:lnTo>
                  <a:pt x="1144" y="1024"/>
                </a:lnTo>
                <a:lnTo>
                  <a:pt x="1144" y="1025"/>
                </a:lnTo>
                <a:lnTo>
                  <a:pt x="1145" y="1025"/>
                </a:lnTo>
                <a:lnTo>
                  <a:pt x="1147" y="1025"/>
                </a:lnTo>
                <a:lnTo>
                  <a:pt x="1148" y="1023"/>
                </a:lnTo>
                <a:lnTo>
                  <a:pt x="1149" y="1021"/>
                </a:lnTo>
                <a:lnTo>
                  <a:pt x="1150" y="1022"/>
                </a:lnTo>
                <a:lnTo>
                  <a:pt x="1151" y="1022"/>
                </a:lnTo>
                <a:lnTo>
                  <a:pt x="1150" y="1023"/>
                </a:lnTo>
                <a:lnTo>
                  <a:pt x="1150" y="1024"/>
                </a:lnTo>
                <a:lnTo>
                  <a:pt x="1149" y="1025"/>
                </a:lnTo>
                <a:lnTo>
                  <a:pt x="1148" y="1025"/>
                </a:lnTo>
                <a:lnTo>
                  <a:pt x="1149" y="1026"/>
                </a:lnTo>
                <a:lnTo>
                  <a:pt x="1150" y="1027"/>
                </a:lnTo>
                <a:lnTo>
                  <a:pt x="1147" y="1029"/>
                </a:lnTo>
                <a:lnTo>
                  <a:pt x="1146" y="1029"/>
                </a:lnTo>
                <a:lnTo>
                  <a:pt x="1145" y="1030"/>
                </a:lnTo>
                <a:lnTo>
                  <a:pt x="1144" y="1031"/>
                </a:lnTo>
                <a:lnTo>
                  <a:pt x="1145" y="1032"/>
                </a:lnTo>
                <a:lnTo>
                  <a:pt x="1146" y="1032"/>
                </a:lnTo>
                <a:lnTo>
                  <a:pt x="1147" y="1033"/>
                </a:lnTo>
                <a:lnTo>
                  <a:pt x="1148" y="1033"/>
                </a:lnTo>
                <a:lnTo>
                  <a:pt x="1149" y="1033"/>
                </a:lnTo>
                <a:lnTo>
                  <a:pt x="1147" y="1035"/>
                </a:lnTo>
                <a:lnTo>
                  <a:pt x="1144" y="1036"/>
                </a:lnTo>
                <a:lnTo>
                  <a:pt x="1142" y="1038"/>
                </a:lnTo>
                <a:lnTo>
                  <a:pt x="1141" y="1038"/>
                </a:lnTo>
                <a:lnTo>
                  <a:pt x="1140" y="1038"/>
                </a:lnTo>
                <a:lnTo>
                  <a:pt x="1140" y="1040"/>
                </a:lnTo>
                <a:lnTo>
                  <a:pt x="1139" y="1040"/>
                </a:lnTo>
                <a:lnTo>
                  <a:pt x="1139" y="1041"/>
                </a:lnTo>
                <a:lnTo>
                  <a:pt x="1139" y="1043"/>
                </a:lnTo>
                <a:lnTo>
                  <a:pt x="1139" y="1044"/>
                </a:lnTo>
                <a:lnTo>
                  <a:pt x="1139" y="1045"/>
                </a:lnTo>
                <a:lnTo>
                  <a:pt x="1139" y="1049"/>
                </a:lnTo>
                <a:lnTo>
                  <a:pt x="1139" y="1050"/>
                </a:lnTo>
                <a:lnTo>
                  <a:pt x="1141" y="1051"/>
                </a:lnTo>
                <a:lnTo>
                  <a:pt x="1142" y="1053"/>
                </a:lnTo>
                <a:lnTo>
                  <a:pt x="1142" y="1054"/>
                </a:lnTo>
                <a:lnTo>
                  <a:pt x="1144" y="1058"/>
                </a:lnTo>
                <a:lnTo>
                  <a:pt x="1145" y="1060"/>
                </a:lnTo>
                <a:lnTo>
                  <a:pt x="1145" y="1061"/>
                </a:lnTo>
                <a:lnTo>
                  <a:pt x="1146" y="1065"/>
                </a:lnTo>
                <a:lnTo>
                  <a:pt x="1146" y="1067"/>
                </a:lnTo>
                <a:lnTo>
                  <a:pt x="1147" y="1067"/>
                </a:lnTo>
                <a:lnTo>
                  <a:pt x="1147" y="1068"/>
                </a:lnTo>
                <a:lnTo>
                  <a:pt x="1148" y="1068"/>
                </a:lnTo>
                <a:lnTo>
                  <a:pt x="1149" y="1067"/>
                </a:lnTo>
                <a:lnTo>
                  <a:pt x="1150" y="1066"/>
                </a:lnTo>
                <a:lnTo>
                  <a:pt x="1150" y="1065"/>
                </a:lnTo>
                <a:lnTo>
                  <a:pt x="1150" y="1063"/>
                </a:lnTo>
                <a:lnTo>
                  <a:pt x="1149" y="1061"/>
                </a:lnTo>
                <a:lnTo>
                  <a:pt x="1149" y="1059"/>
                </a:lnTo>
                <a:lnTo>
                  <a:pt x="1148" y="1058"/>
                </a:lnTo>
                <a:lnTo>
                  <a:pt x="1148" y="1057"/>
                </a:lnTo>
                <a:lnTo>
                  <a:pt x="1148" y="1054"/>
                </a:lnTo>
                <a:lnTo>
                  <a:pt x="1148" y="1053"/>
                </a:lnTo>
                <a:lnTo>
                  <a:pt x="1148" y="1052"/>
                </a:lnTo>
                <a:lnTo>
                  <a:pt x="1148" y="1051"/>
                </a:lnTo>
                <a:lnTo>
                  <a:pt x="1148" y="1050"/>
                </a:lnTo>
                <a:lnTo>
                  <a:pt x="1148" y="1049"/>
                </a:lnTo>
                <a:lnTo>
                  <a:pt x="1149" y="1050"/>
                </a:lnTo>
                <a:lnTo>
                  <a:pt x="1149" y="1049"/>
                </a:lnTo>
                <a:lnTo>
                  <a:pt x="1150" y="1049"/>
                </a:lnTo>
                <a:lnTo>
                  <a:pt x="1150" y="1048"/>
                </a:lnTo>
                <a:lnTo>
                  <a:pt x="1149" y="1047"/>
                </a:lnTo>
                <a:lnTo>
                  <a:pt x="1149" y="1046"/>
                </a:lnTo>
                <a:lnTo>
                  <a:pt x="1151" y="1045"/>
                </a:lnTo>
                <a:lnTo>
                  <a:pt x="1151" y="1044"/>
                </a:lnTo>
                <a:lnTo>
                  <a:pt x="1152" y="1043"/>
                </a:lnTo>
                <a:lnTo>
                  <a:pt x="1153" y="1044"/>
                </a:lnTo>
                <a:lnTo>
                  <a:pt x="1154" y="1044"/>
                </a:lnTo>
                <a:lnTo>
                  <a:pt x="1155" y="1044"/>
                </a:lnTo>
                <a:lnTo>
                  <a:pt x="1156" y="1044"/>
                </a:lnTo>
                <a:lnTo>
                  <a:pt x="1156" y="1046"/>
                </a:lnTo>
                <a:lnTo>
                  <a:pt x="1157" y="1045"/>
                </a:lnTo>
                <a:lnTo>
                  <a:pt x="1156" y="1044"/>
                </a:lnTo>
                <a:lnTo>
                  <a:pt x="1156" y="1042"/>
                </a:lnTo>
                <a:lnTo>
                  <a:pt x="1156" y="1041"/>
                </a:lnTo>
                <a:lnTo>
                  <a:pt x="1156" y="1042"/>
                </a:lnTo>
                <a:lnTo>
                  <a:pt x="1157" y="1042"/>
                </a:lnTo>
                <a:lnTo>
                  <a:pt x="1157" y="1043"/>
                </a:lnTo>
                <a:lnTo>
                  <a:pt x="1157" y="1042"/>
                </a:lnTo>
                <a:lnTo>
                  <a:pt x="1157" y="1041"/>
                </a:lnTo>
                <a:lnTo>
                  <a:pt x="1157" y="1040"/>
                </a:lnTo>
                <a:lnTo>
                  <a:pt x="1159" y="1042"/>
                </a:lnTo>
                <a:lnTo>
                  <a:pt x="1159" y="1041"/>
                </a:lnTo>
                <a:lnTo>
                  <a:pt x="1159" y="1040"/>
                </a:lnTo>
                <a:lnTo>
                  <a:pt x="1160" y="1040"/>
                </a:lnTo>
                <a:lnTo>
                  <a:pt x="1160" y="1041"/>
                </a:lnTo>
                <a:lnTo>
                  <a:pt x="1161" y="1041"/>
                </a:lnTo>
                <a:lnTo>
                  <a:pt x="1161" y="1042"/>
                </a:lnTo>
                <a:lnTo>
                  <a:pt x="1160" y="1042"/>
                </a:lnTo>
                <a:lnTo>
                  <a:pt x="1160" y="1043"/>
                </a:lnTo>
                <a:lnTo>
                  <a:pt x="1159" y="1044"/>
                </a:lnTo>
                <a:lnTo>
                  <a:pt x="1159" y="1045"/>
                </a:lnTo>
                <a:lnTo>
                  <a:pt x="1159" y="1046"/>
                </a:lnTo>
                <a:lnTo>
                  <a:pt x="1160" y="1046"/>
                </a:lnTo>
                <a:lnTo>
                  <a:pt x="1160" y="1045"/>
                </a:lnTo>
                <a:lnTo>
                  <a:pt x="1161" y="1045"/>
                </a:lnTo>
                <a:lnTo>
                  <a:pt x="1163" y="1044"/>
                </a:lnTo>
                <a:lnTo>
                  <a:pt x="1163" y="1045"/>
                </a:lnTo>
                <a:lnTo>
                  <a:pt x="1164" y="1045"/>
                </a:lnTo>
                <a:lnTo>
                  <a:pt x="1162" y="1046"/>
                </a:lnTo>
                <a:lnTo>
                  <a:pt x="1161" y="1047"/>
                </a:lnTo>
                <a:lnTo>
                  <a:pt x="1161" y="1048"/>
                </a:lnTo>
                <a:lnTo>
                  <a:pt x="1161" y="1049"/>
                </a:lnTo>
                <a:lnTo>
                  <a:pt x="1164" y="1048"/>
                </a:lnTo>
                <a:lnTo>
                  <a:pt x="1165" y="1048"/>
                </a:lnTo>
                <a:lnTo>
                  <a:pt x="1165" y="1049"/>
                </a:lnTo>
                <a:lnTo>
                  <a:pt x="1164" y="1050"/>
                </a:lnTo>
                <a:lnTo>
                  <a:pt x="1163" y="1050"/>
                </a:lnTo>
                <a:lnTo>
                  <a:pt x="1163" y="1051"/>
                </a:lnTo>
                <a:lnTo>
                  <a:pt x="1161" y="1053"/>
                </a:lnTo>
                <a:lnTo>
                  <a:pt x="1161" y="1054"/>
                </a:lnTo>
                <a:lnTo>
                  <a:pt x="1162" y="1055"/>
                </a:lnTo>
                <a:lnTo>
                  <a:pt x="1162" y="1054"/>
                </a:lnTo>
                <a:lnTo>
                  <a:pt x="1163" y="1053"/>
                </a:lnTo>
                <a:lnTo>
                  <a:pt x="1165" y="1052"/>
                </a:lnTo>
                <a:lnTo>
                  <a:pt x="1165" y="1053"/>
                </a:lnTo>
                <a:lnTo>
                  <a:pt x="1164" y="1054"/>
                </a:lnTo>
                <a:lnTo>
                  <a:pt x="1164" y="1055"/>
                </a:lnTo>
                <a:lnTo>
                  <a:pt x="1163" y="1056"/>
                </a:lnTo>
                <a:lnTo>
                  <a:pt x="1163" y="1057"/>
                </a:lnTo>
                <a:lnTo>
                  <a:pt x="1164" y="1056"/>
                </a:lnTo>
                <a:lnTo>
                  <a:pt x="1165" y="1055"/>
                </a:lnTo>
                <a:lnTo>
                  <a:pt x="1167" y="1054"/>
                </a:lnTo>
                <a:lnTo>
                  <a:pt x="1168" y="1054"/>
                </a:lnTo>
                <a:lnTo>
                  <a:pt x="1167" y="1055"/>
                </a:lnTo>
                <a:lnTo>
                  <a:pt x="1164" y="1059"/>
                </a:lnTo>
                <a:lnTo>
                  <a:pt x="1163" y="1060"/>
                </a:lnTo>
                <a:lnTo>
                  <a:pt x="1163" y="1061"/>
                </a:lnTo>
                <a:lnTo>
                  <a:pt x="1162" y="1060"/>
                </a:lnTo>
                <a:lnTo>
                  <a:pt x="1162" y="1061"/>
                </a:lnTo>
                <a:lnTo>
                  <a:pt x="1162" y="1062"/>
                </a:lnTo>
                <a:lnTo>
                  <a:pt x="1162" y="1063"/>
                </a:lnTo>
                <a:lnTo>
                  <a:pt x="1163" y="1063"/>
                </a:lnTo>
                <a:lnTo>
                  <a:pt x="1162" y="1065"/>
                </a:lnTo>
                <a:lnTo>
                  <a:pt x="1163" y="1065"/>
                </a:lnTo>
                <a:lnTo>
                  <a:pt x="1164" y="1064"/>
                </a:lnTo>
                <a:lnTo>
                  <a:pt x="1164" y="1061"/>
                </a:lnTo>
                <a:lnTo>
                  <a:pt x="1165" y="1061"/>
                </a:lnTo>
                <a:lnTo>
                  <a:pt x="1165" y="1062"/>
                </a:lnTo>
                <a:lnTo>
                  <a:pt x="1167" y="1062"/>
                </a:lnTo>
                <a:lnTo>
                  <a:pt x="1168" y="1062"/>
                </a:lnTo>
                <a:lnTo>
                  <a:pt x="1168" y="1063"/>
                </a:lnTo>
                <a:lnTo>
                  <a:pt x="1167" y="1063"/>
                </a:lnTo>
                <a:lnTo>
                  <a:pt x="1167" y="1064"/>
                </a:lnTo>
                <a:lnTo>
                  <a:pt x="1168" y="1064"/>
                </a:lnTo>
                <a:lnTo>
                  <a:pt x="1169" y="1065"/>
                </a:lnTo>
                <a:lnTo>
                  <a:pt x="1171" y="1066"/>
                </a:lnTo>
                <a:lnTo>
                  <a:pt x="1172" y="1066"/>
                </a:lnTo>
                <a:lnTo>
                  <a:pt x="1171" y="1068"/>
                </a:lnTo>
                <a:lnTo>
                  <a:pt x="1172" y="1069"/>
                </a:lnTo>
                <a:lnTo>
                  <a:pt x="1172" y="1070"/>
                </a:lnTo>
                <a:lnTo>
                  <a:pt x="1171" y="1070"/>
                </a:lnTo>
                <a:lnTo>
                  <a:pt x="1169" y="1070"/>
                </a:lnTo>
                <a:lnTo>
                  <a:pt x="1167" y="1069"/>
                </a:lnTo>
                <a:lnTo>
                  <a:pt x="1166" y="1068"/>
                </a:lnTo>
                <a:lnTo>
                  <a:pt x="1166" y="1069"/>
                </a:lnTo>
                <a:lnTo>
                  <a:pt x="1167" y="1070"/>
                </a:lnTo>
                <a:lnTo>
                  <a:pt x="1167" y="1072"/>
                </a:lnTo>
                <a:lnTo>
                  <a:pt x="1168" y="1073"/>
                </a:lnTo>
                <a:lnTo>
                  <a:pt x="1169" y="1073"/>
                </a:lnTo>
                <a:lnTo>
                  <a:pt x="1171" y="1073"/>
                </a:lnTo>
                <a:lnTo>
                  <a:pt x="1172" y="1074"/>
                </a:lnTo>
                <a:lnTo>
                  <a:pt x="1171" y="1075"/>
                </a:lnTo>
                <a:lnTo>
                  <a:pt x="1169" y="1075"/>
                </a:lnTo>
                <a:lnTo>
                  <a:pt x="1169" y="1076"/>
                </a:lnTo>
                <a:lnTo>
                  <a:pt x="1168" y="1076"/>
                </a:lnTo>
                <a:lnTo>
                  <a:pt x="1165" y="1078"/>
                </a:lnTo>
                <a:lnTo>
                  <a:pt x="1164" y="1079"/>
                </a:lnTo>
                <a:lnTo>
                  <a:pt x="1162" y="1080"/>
                </a:lnTo>
                <a:lnTo>
                  <a:pt x="1162" y="1079"/>
                </a:lnTo>
                <a:lnTo>
                  <a:pt x="1161" y="1077"/>
                </a:lnTo>
                <a:lnTo>
                  <a:pt x="1161" y="1076"/>
                </a:lnTo>
                <a:lnTo>
                  <a:pt x="1161" y="1077"/>
                </a:lnTo>
                <a:lnTo>
                  <a:pt x="1161" y="1079"/>
                </a:lnTo>
                <a:lnTo>
                  <a:pt x="1161" y="1081"/>
                </a:lnTo>
                <a:lnTo>
                  <a:pt x="1161" y="1082"/>
                </a:lnTo>
                <a:lnTo>
                  <a:pt x="1160" y="1082"/>
                </a:lnTo>
                <a:lnTo>
                  <a:pt x="1158" y="1082"/>
                </a:lnTo>
                <a:lnTo>
                  <a:pt x="1158" y="1083"/>
                </a:lnTo>
                <a:lnTo>
                  <a:pt x="1159" y="1083"/>
                </a:lnTo>
                <a:lnTo>
                  <a:pt x="1160" y="1083"/>
                </a:lnTo>
                <a:lnTo>
                  <a:pt x="1164" y="1080"/>
                </a:lnTo>
                <a:lnTo>
                  <a:pt x="1165" y="1080"/>
                </a:lnTo>
                <a:lnTo>
                  <a:pt x="1167" y="1080"/>
                </a:lnTo>
                <a:lnTo>
                  <a:pt x="1168" y="1081"/>
                </a:lnTo>
                <a:lnTo>
                  <a:pt x="1169" y="1082"/>
                </a:lnTo>
                <a:lnTo>
                  <a:pt x="1169" y="1081"/>
                </a:lnTo>
                <a:lnTo>
                  <a:pt x="1168" y="1080"/>
                </a:lnTo>
                <a:lnTo>
                  <a:pt x="1167" y="1079"/>
                </a:lnTo>
                <a:lnTo>
                  <a:pt x="1168" y="1078"/>
                </a:lnTo>
                <a:lnTo>
                  <a:pt x="1169" y="1078"/>
                </a:lnTo>
                <a:lnTo>
                  <a:pt x="1172" y="1077"/>
                </a:lnTo>
                <a:lnTo>
                  <a:pt x="1173" y="1076"/>
                </a:lnTo>
                <a:lnTo>
                  <a:pt x="1174" y="1077"/>
                </a:lnTo>
                <a:lnTo>
                  <a:pt x="1174" y="1078"/>
                </a:lnTo>
                <a:lnTo>
                  <a:pt x="1175" y="1081"/>
                </a:lnTo>
                <a:lnTo>
                  <a:pt x="1176" y="1082"/>
                </a:lnTo>
                <a:lnTo>
                  <a:pt x="1175" y="1082"/>
                </a:lnTo>
                <a:lnTo>
                  <a:pt x="1174" y="1083"/>
                </a:lnTo>
                <a:lnTo>
                  <a:pt x="1169" y="1086"/>
                </a:lnTo>
                <a:lnTo>
                  <a:pt x="1169" y="1087"/>
                </a:lnTo>
                <a:lnTo>
                  <a:pt x="1168" y="1087"/>
                </a:lnTo>
                <a:lnTo>
                  <a:pt x="1167" y="1088"/>
                </a:lnTo>
                <a:lnTo>
                  <a:pt x="1168" y="1088"/>
                </a:lnTo>
                <a:lnTo>
                  <a:pt x="1169" y="1089"/>
                </a:lnTo>
                <a:lnTo>
                  <a:pt x="1172" y="1087"/>
                </a:lnTo>
                <a:lnTo>
                  <a:pt x="1174" y="1085"/>
                </a:lnTo>
                <a:lnTo>
                  <a:pt x="1175" y="1085"/>
                </a:lnTo>
                <a:lnTo>
                  <a:pt x="1175" y="1086"/>
                </a:lnTo>
                <a:lnTo>
                  <a:pt x="1174" y="1087"/>
                </a:lnTo>
                <a:lnTo>
                  <a:pt x="1173" y="1088"/>
                </a:lnTo>
                <a:lnTo>
                  <a:pt x="1173" y="1089"/>
                </a:lnTo>
                <a:lnTo>
                  <a:pt x="1173" y="1090"/>
                </a:lnTo>
                <a:lnTo>
                  <a:pt x="1173" y="1091"/>
                </a:lnTo>
                <a:lnTo>
                  <a:pt x="1174" y="1090"/>
                </a:lnTo>
                <a:lnTo>
                  <a:pt x="1175" y="1088"/>
                </a:lnTo>
                <a:lnTo>
                  <a:pt x="1176" y="1087"/>
                </a:lnTo>
                <a:lnTo>
                  <a:pt x="1177" y="1087"/>
                </a:lnTo>
                <a:lnTo>
                  <a:pt x="1177" y="1088"/>
                </a:lnTo>
                <a:lnTo>
                  <a:pt x="1177" y="1089"/>
                </a:lnTo>
                <a:lnTo>
                  <a:pt x="1177" y="1088"/>
                </a:lnTo>
                <a:lnTo>
                  <a:pt x="1178" y="1088"/>
                </a:lnTo>
                <a:lnTo>
                  <a:pt x="1178" y="1086"/>
                </a:lnTo>
                <a:lnTo>
                  <a:pt x="1179" y="1087"/>
                </a:lnTo>
                <a:lnTo>
                  <a:pt x="1180" y="1089"/>
                </a:lnTo>
                <a:lnTo>
                  <a:pt x="1179" y="1089"/>
                </a:lnTo>
                <a:lnTo>
                  <a:pt x="1178" y="1089"/>
                </a:lnTo>
                <a:lnTo>
                  <a:pt x="1178" y="1090"/>
                </a:lnTo>
                <a:lnTo>
                  <a:pt x="1178" y="1091"/>
                </a:lnTo>
                <a:lnTo>
                  <a:pt x="1177" y="1092"/>
                </a:lnTo>
                <a:lnTo>
                  <a:pt x="1177" y="1093"/>
                </a:lnTo>
                <a:lnTo>
                  <a:pt x="1177" y="1095"/>
                </a:lnTo>
                <a:lnTo>
                  <a:pt x="1176" y="1095"/>
                </a:lnTo>
                <a:lnTo>
                  <a:pt x="1177" y="1095"/>
                </a:lnTo>
                <a:lnTo>
                  <a:pt x="1178" y="1096"/>
                </a:lnTo>
                <a:lnTo>
                  <a:pt x="1179" y="1098"/>
                </a:lnTo>
                <a:lnTo>
                  <a:pt x="1178" y="1099"/>
                </a:lnTo>
                <a:lnTo>
                  <a:pt x="1179" y="1099"/>
                </a:lnTo>
                <a:lnTo>
                  <a:pt x="1179" y="1100"/>
                </a:lnTo>
                <a:lnTo>
                  <a:pt x="1178" y="1101"/>
                </a:lnTo>
                <a:lnTo>
                  <a:pt x="1177" y="1103"/>
                </a:lnTo>
                <a:lnTo>
                  <a:pt x="1176" y="1103"/>
                </a:lnTo>
                <a:lnTo>
                  <a:pt x="1175" y="1101"/>
                </a:lnTo>
                <a:lnTo>
                  <a:pt x="1174" y="1101"/>
                </a:lnTo>
                <a:lnTo>
                  <a:pt x="1174" y="1103"/>
                </a:lnTo>
                <a:lnTo>
                  <a:pt x="1175" y="1103"/>
                </a:lnTo>
                <a:lnTo>
                  <a:pt x="1176" y="1104"/>
                </a:lnTo>
                <a:lnTo>
                  <a:pt x="1178" y="1104"/>
                </a:lnTo>
                <a:lnTo>
                  <a:pt x="1179" y="1103"/>
                </a:lnTo>
                <a:lnTo>
                  <a:pt x="1180" y="1103"/>
                </a:lnTo>
                <a:lnTo>
                  <a:pt x="1181" y="1101"/>
                </a:lnTo>
                <a:lnTo>
                  <a:pt x="1181" y="1100"/>
                </a:lnTo>
                <a:lnTo>
                  <a:pt x="1182" y="1100"/>
                </a:lnTo>
                <a:lnTo>
                  <a:pt x="1182" y="1101"/>
                </a:lnTo>
                <a:lnTo>
                  <a:pt x="1182" y="1103"/>
                </a:lnTo>
                <a:lnTo>
                  <a:pt x="1181" y="1103"/>
                </a:lnTo>
                <a:lnTo>
                  <a:pt x="1181" y="1105"/>
                </a:lnTo>
                <a:lnTo>
                  <a:pt x="1179" y="1106"/>
                </a:lnTo>
                <a:lnTo>
                  <a:pt x="1179" y="1107"/>
                </a:lnTo>
                <a:lnTo>
                  <a:pt x="1180" y="1107"/>
                </a:lnTo>
                <a:lnTo>
                  <a:pt x="1181" y="1106"/>
                </a:lnTo>
                <a:lnTo>
                  <a:pt x="1181" y="1107"/>
                </a:lnTo>
                <a:lnTo>
                  <a:pt x="1182" y="1107"/>
                </a:lnTo>
                <a:lnTo>
                  <a:pt x="1182" y="1106"/>
                </a:lnTo>
                <a:lnTo>
                  <a:pt x="1182" y="1105"/>
                </a:lnTo>
                <a:lnTo>
                  <a:pt x="1183" y="1105"/>
                </a:lnTo>
                <a:lnTo>
                  <a:pt x="1184" y="1106"/>
                </a:lnTo>
                <a:lnTo>
                  <a:pt x="1185" y="1107"/>
                </a:lnTo>
                <a:lnTo>
                  <a:pt x="1186" y="1106"/>
                </a:lnTo>
                <a:lnTo>
                  <a:pt x="1187" y="1107"/>
                </a:lnTo>
                <a:lnTo>
                  <a:pt x="1186" y="1107"/>
                </a:lnTo>
                <a:lnTo>
                  <a:pt x="1185" y="1107"/>
                </a:lnTo>
                <a:lnTo>
                  <a:pt x="1184" y="1108"/>
                </a:lnTo>
                <a:lnTo>
                  <a:pt x="1183" y="1109"/>
                </a:lnTo>
                <a:lnTo>
                  <a:pt x="1182" y="1109"/>
                </a:lnTo>
                <a:lnTo>
                  <a:pt x="1180" y="1108"/>
                </a:lnTo>
                <a:lnTo>
                  <a:pt x="1180" y="1109"/>
                </a:lnTo>
                <a:lnTo>
                  <a:pt x="1181" y="1109"/>
                </a:lnTo>
                <a:lnTo>
                  <a:pt x="1181" y="1110"/>
                </a:lnTo>
                <a:lnTo>
                  <a:pt x="1182" y="1110"/>
                </a:lnTo>
                <a:lnTo>
                  <a:pt x="1183" y="1110"/>
                </a:lnTo>
                <a:lnTo>
                  <a:pt x="1184" y="1109"/>
                </a:lnTo>
                <a:lnTo>
                  <a:pt x="1185" y="1109"/>
                </a:lnTo>
                <a:lnTo>
                  <a:pt x="1185" y="1110"/>
                </a:lnTo>
                <a:lnTo>
                  <a:pt x="1187" y="1110"/>
                </a:lnTo>
                <a:lnTo>
                  <a:pt x="1187" y="1111"/>
                </a:lnTo>
                <a:lnTo>
                  <a:pt x="1186" y="1111"/>
                </a:lnTo>
                <a:lnTo>
                  <a:pt x="1185" y="1111"/>
                </a:lnTo>
                <a:lnTo>
                  <a:pt x="1185" y="1112"/>
                </a:lnTo>
                <a:lnTo>
                  <a:pt x="1187" y="1112"/>
                </a:lnTo>
                <a:lnTo>
                  <a:pt x="1187" y="1113"/>
                </a:lnTo>
                <a:lnTo>
                  <a:pt x="1186" y="1114"/>
                </a:lnTo>
                <a:lnTo>
                  <a:pt x="1185" y="1114"/>
                </a:lnTo>
                <a:lnTo>
                  <a:pt x="1184" y="1115"/>
                </a:lnTo>
                <a:lnTo>
                  <a:pt x="1183" y="1114"/>
                </a:lnTo>
                <a:lnTo>
                  <a:pt x="1182" y="1114"/>
                </a:lnTo>
                <a:lnTo>
                  <a:pt x="1182" y="1115"/>
                </a:lnTo>
                <a:lnTo>
                  <a:pt x="1184" y="1116"/>
                </a:lnTo>
                <a:lnTo>
                  <a:pt x="1184" y="1119"/>
                </a:lnTo>
                <a:lnTo>
                  <a:pt x="1184" y="1121"/>
                </a:lnTo>
                <a:lnTo>
                  <a:pt x="1185" y="1118"/>
                </a:lnTo>
                <a:lnTo>
                  <a:pt x="1185" y="1117"/>
                </a:lnTo>
                <a:lnTo>
                  <a:pt x="1186" y="1117"/>
                </a:lnTo>
                <a:lnTo>
                  <a:pt x="1186" y="1118"/>
                </a:lnTo>
                <a:lnTo>
                  <a:pt x="1187" y="1118"/>
                </a:lnTo>
                <a:lnTo>
                  <a:pt x="1187" y="1119"/>
                </a:lnTo>
                <a:lnTo>
                  <a:pt x="1186" y="1120"/>
                </a:lnTo>
                <a:lnTo>
                  <a:pt x="1186" y="1121"/>
                </a:lnTo>
                <a:lnTo>
                  <a:pt x="1188" y="1120"/>
                </a:lnTo>
                <a:lnTo>
                  <a:pt x="1189" y="1119"/>
                </a:lnTo>
                <a:lnTo>
                  <a:pt x="1189" y="1120"/>
                </a:lnTo>
                <a:lnTo>
                  <a:pt x="1190" y="1120"/>
                </a:lnTo>
                <a:lnTo>
                  <a:pt x="1190" y="1121"/>
                </a:lnTo>
                <a:lnTo>
                  <a:pt x="1191" y="1121"/>
                </a:lnTo>
                <a:lnTo>
                  <a:pt x="1192" y="1121"/>
                </a:lnTo>
                <a:lnTo>
                  <a:pt x="1193" y="1122"/>
                </a:lnTo>
                <a:lnTo>
                  <a:pt x="1192" y="1127"/>
                </a:lnTo>
                <a:lnTo>
                  <a:pt x="1192" y="1128"/>
                </a:lnTo>
                <a:lnTo>
                  <a:pt x="1191" y="1129"/>
                </a:lnTo>
                <a:lnTo>
                  <a:pt x="1191" y="1130"/>
                </a:lnTo>
                <a:lnTo>
                  <a:pt x="1191" y="1132"/>
                </a:lnTo>
                <a:lnTo>
                  <a:pt x="1190" y="1132"/>
                </a:lnTo>
                <a:lnTo>
                  <a:pt x="1189" y="1132"/>
                </a:lnTo>
                <a:lnTo>
                  <a:pt x="1189" y="1134"/>
                </a:lnTo>
                <a:lnTo>
                  <a:pt x="1188" y="1134"/>
                </a:lnTo>
                <a:lnTo>
                  <a:pt x="1188" y="1132"/>
                </a:lnTo>
                <a:lnTo>
                  <a:pt x="1187" y="1132"/>
                </a:lnTo>
                <a:lnTo>
                  <a:pt x="1187" y="1131"/>
                </a:lnTo>
                <a:lnTo>
                  <a:pt x="1186" y="1131"/>
                </a:lnTo>
                <a:lnTo>
                  <a:pt x="1186" y="1134"/>
                </a:lnTo>
                <a:lnTo>
                  <a:pt x="1185" y="1136"/>
                </a:lnTo>
                <a:lnTo>
                  <a:pt x="1184" y="1136"/>
                </a:lnTo>
                <a:lnTo>
                  <a:pt x="1183" y="1136"/>
                </a:lnTo>
                <a:lnTo>
                  <a:pt x="1183" y="1137"/>
                </a:lnTo>
                <a:lnTo>
                  <a:pt x="1184" y="1137"/>
                </a:lnTo>
                <a:lnTo>
                  <a:pt x="1183" y="1138"/>
                </a:lnTo>
                <a:lnTo>
                  <a:pt x="1182" y="1137"/>
                </a:lnTo>
                <a:lnTo>
                  <a:pt x="1182" y="1135"/>
                </a:lnTo>
                <a:lnTo>
                  <a:pt x="1182" y="1134"/>
                </a:lnTo>
                <a:lnTo>
                  <a:pt x="1182" y="1132"/>
                </a:lnTo>
                <a:lnTo>
                  <a:pt x="1182" y="1131"/>
                </a:lnTo>
                <a:lnTo>
                  <a:pt x="1183" y="1131"/>
                </a:lnTo>
                <a:lnTo>
                  <a:pt x="1182" y="1131"/>
                </a:lnTo>
                <a:lnTo>
                  <a:pt x="1181" y="1131"/>
                </a:lnTo>
                <a:lnTo>
                  <a:pt x="1180" y="1130"/>
                </a:lnTo>
                <a:lnTo>
                  <a:pt x="1180" y="1129"/>
                </a:lnTo>
                <a:lnTo>
                  <a:pt x="1178" y="1129"/>
                </a:lnTo>
                <a:lnTo>
                  <a:pt x="1177" y="1129"/>
                </a:lnTo>
                <a:lnTo>
                  <a:pt x="1177" y="1130"/>
                </a:lnTo>
                <a:lnTo>
                  <a:pt x="1174" y="1135"/>
                </a:lnTo>
                <a:lnTo>
                  <a:pt x="1173" y="1136"/>
                </a:lnTo>
                <a:lnTo>
                  <a:pt x="1171" y="1137"/>
                </a:lnTo>
                <a:lnTo>
                  <a:pt x="1169" y="1137"/>
                </a:lnTo>
                <a:lnTo>
                  <a:pt x="1168" y="1136"/>
                </a:lnTo>
                <a:lnTo>
                  <a:pt x="1168" y="1135"/>
                </a:lnTo>
                <a:lnTo>
                  <a:pt x="1165" y="1127"/>
                </a:lnTo>
                <a:lnTo>
                  <a:pt x="1163" y="1123"/>
                </a:lnTo>
                <a:lnTo>
                  <a:pt x="1162" y="1121"/>
                </a:lnTo>
                <a:lnTo>
                  <a:pt x="1161" y="1119"/>
                </a:lnTo>
                <a:lnTo>
                  <a:pt x="1159" y="1111"/>
                </a:lnTo>
                <a:lnTo>
                  <a:pt x="1158" y="1103"/>
                </a:lnTo>
                <a:lnTo>
                  <a:pt x="1157" y="1103"/>
                </a:lnTo>
                <a:lnTo>
                  <a:pt x="1156" y="1103"/>
                </a:lnTo>
                <a:lnTo>
                  <a:pt x="1155" y="1104"/>
                </a:lnTo>
                <a:lnTo>
                  <a:pt x="1155" y="1106"/>
                </a:lnTo>
                <a:lnTo>
                  <a:pt x="1154" y="1107"/>
                </a:lnTo>
                <a:lnTo>
                  <a:pt x="1154" y="1108"/>
                </a:lnTo>
                <a:lnTo>
                  <a:pt x="1155" y="1110"/>
                </a:lnTo>
                <a:lnTo>
                  <a:pt x="1155" y="1111"/>
                </a:lnTo>
                <a:lnTo>
                  <a:pt x="1155" y="1113"/>
                </a:lnTo>
                <a:lnTo>
                  <a:pt x="1156" y="1114"/>
                </a:lnTo>
                <a:lnTo>
                  <a:pt x="1155" y="1115"/>
                </a:lnTo>
                <a:lnTo>
                  <a:pt x="1155" y="1116"/>
                </a:lnTo>
                <a:lnTo>
                  <a:pt x="1156" y="1117"/>
                </a:lnTo>
                <a:lnTo>
                  <a:pt x="1156" y="1118"/>
                </a:lnTo>
                <a:lnTo>
                  <a:pt x="1157" y="1120"/>
                </a:lnTo>
                <a:lnTo>
                  <a:pt x="1158" y="1122"/>
                </a:lnTo>
                <a:lnTo>
                  <a:pt x="1159" y="1124"/>
                </a:lnTo>
                <a:lnTo>
                  <a:pt x="1161" y="1127"/>
                </a:lnTo>
                <a:lnTo>
                  <a:pt x="1160" y="1129"/>
                </a:lnTo>
                <a:lnTo>
                  <a:pt x="1161" y="1131"/>
                </a:lnTo>
                <a:lnTo>
                  <a:pt x="1161" y="1135"/>
                </a:lnTo>
                <a:lnTo>
                  <a:pt x="1162" y="1138"/>
                </a:lnTo>
                <a:lnTo>
                  <a:pt x="1162" y="1140"/>
                </a:lnTo>
                <a:lnTo>
                  <a:pt x="1162" y="1141"/>
                </a:lnTo>
                <a:lnTo>
                  <a:pt x="1161" y="1142"/>
                </a:lnTo>
                <a:lnTo>
                  <a:pt x="1159" y="1142"/>
                </a:lnTo>
                <a:lnTo>
                  <a:pt x="1158" y="1142"/>
                </a:lnTo>
                <a:lnTo>
                  <a:pt x="1157" y="1142"/>
                </a:lnTo>
                <a:lnTo>
                  <a:pt x="1155" y="1143"/>
                </a:lnTo>
                <a:lnTo>
                  <a:pt x="1152" y="1143"/>
                </a:lnTo>
                <a:lnTo>
                  <a:pt x="1149" y="1144"/>
                </a:lnTo>
                <a:lnTo>
                  <a:pt x="1148" y="1144"/>
                </a:lnTo>
                <a:lnTo>
                  <a:pt x="1146" y="1145"/>
                </a:lnTo>
                <a:lnTo>
                  <a:pt x="1145" y="1145"/>
                </a:lnTo>
                <a:lnTo>
                  <a:pt x="1144" y="1145"/>
                </a:lnTo>
                <a:lnTo>
                  <a:pt x="1143" y="1145"/>
                </a:lnTo>
                <a:lnTo>
                  <a:pt x="1140" y="1145"/>
                </a:lnTo>
                <a:lnTo>
                  <a:pt x="1132" y="1141"/>
                </a:lnTo>
                <a:lnTo>
                  <a:pt x="1130" y="1141"/>
                </a:lnTo>
                <a:lnTo>
                  <a:pt x="1128" y="1140"/>
                </a:lnTo>
                <a:lnTo>
                  <a:pt x="1127" y="1140"/>
                </a:lnTo>
                <a:lnTo>
                  <a:pt x="1126" y="1139"/>
                </a:lnTo>
                <a:lnTo>
                  <a:pt x="1125" y="1139"/>
                </a:lnTo>
                <a:lnTo>
                  <a:pt x="1124" y="1138"/>
                </a:lnTo>
                <a:lnTo>
                  <a:pt x="1120" y="1135"/>
                </a:lnTo>
                <a:lnTo>
                  <a:pt x="1119" y="1135"/>
                </a:lnTo>
                <a:lnTo>
                  <a:pt x="1119" y="1134"/>
                </a:lnTo>
                <a:lnTo>
                  <a:pt x="1118" y="1134"/>
                </a:lnTo>
                <a:lnTo>
                  <a:pt x="1117" y="1132"/>
                </a:lnTo>
                <a:lnTo>
                  <a:pt x="1116" y="1131"/>
                </a:lnTo>
                <a:lnTo>
                  <a:pt x="1115" y="1130"/>
                </a:lnTo>
                <a:lnTo>
                  <a:pt x="1113" y="1125"/>
                </a:lnTo>
                <a:lnTo>
                  <a:pt x="1111" y="1122"/>
                </a:lnTo>
                <a:lnTo>
                  <a:pt x="1109" y="1119"/>
                </a:lnTo>
                <a:lnTo>
                  <a:pt x="1108" y="1116"/>
                </a:lnTo>
                <a:lnTo>
                  <a:pt x="1107" y="1115"/>
                </a:lnTo>
                <a:lnTo>
                  <a:pt x="1106" y="1113"/>
                </a:lnTo>
                <a:lnTo>
                  <a:pt x="1105" y="1110"/>
                </a:lnTo>
                <a:lnTo>
                  <a:pt x="1105" y="1108"/>
                </a:lnTo>
                <a:lnTo>
                  <a:pt x="1104" y="1107"/>
                </a:lnTo>
                <a:lnTo>
                  <a:pt x="1104" y="1105"/>
                </a:lnTo>
                <a:lnTo>
                  <a:pt x="1104" y="1103"/>
                </a:lnTo>
                <a:lnTo>
                  <a:pt x="1103" y="1101"/>
                </a:lnTo>
                <a:lnTo>
                  <a:pt x="1102" y="1099"/>
                </a:lnTo>
                <a:lnTo>
                  <a:pt x="1101" y="1098"/>
                </a:lnTo>
                <a:lnTo>
                  <a:pt x="1096" y="1094"/>
                </a:lnTo>
                <a:lnTo>
                  <a:pt x="1096" y="1093"/>
                </a:lnTo>
                <a:lnTo>
                  <a:pt x="1093" y="1091"/>
                </a:lnTo>
                <a:lnTo>
                  <a:pt x="1092" y="1090"/>
                </a:lnTo>
                <a:lnTo>
                  <a:pt x="1091" y="1090"/>
                </a:lnTo>
                <a:lnTo>
                  <a:pt x="1090" y="1088"/>
                </a:lnTo>
                <a:lnTo>
                  <a:pt x="1088" y="1087"/>
                </a:lnTo>
                <a:lnTo>
                  <a:pt x="1088" y="1085"/>
                </a:lnTo>
                <a:lnTo>
                  <a:pt x="1087" y="1084"/>
                </a:lnTo>
                <a:lnTo>
                  <a:pt x="1087" y="1083"/>
                </a:lnTo>
                <a:lnTo>
                  <a:pt x="1087" y="1084"/>
                </a:lnTo>
                <a:lnTo>
                  <a:pt x="1086" y="1084"/>
                </a:lnTo>
                <a:lnTo>
                  <a:pt x="1085" y="1084"/>
                </a:lnTo>
                <a:lnTo>
                  <a:pt x="1085" y="1083"/>
                </a:lnTo>
                <a:lnTo>
                  <a:pt x="1084" y="1081"/>
                </a:lnTo>
                <a:lnTo>
                  <a:pt x="1084" y="1080"/>
                </a:lnTo>
                <a:lnTo>
                  <a:pt x="1085" y="1078"/>
                </a:lnTo>
                <a:lnTo>
                  <a:pt x="1085" y="1077"/>
                </a:lnTo>
                <a:lnTo>
                  <a:pt x="1084" y="1077"/>
                </a:lnTo>
                <a:lnTo>
                  <a:pt x="1084" y="1076"/>
                </a:lnTo>
                <a:lnTo>
                  <a:pt x="1083" y="1076"/>
                </a:lnTo>
                <a:lnTo>
                  <a:pt x="1083" y="1075"/>
                </a:lnTo>
                <a:lnTo>
                  <a:pt x="1082" y="1076"/>
                </a:lnTo>
                <a:lnTo>
                  <a:pt x="1082" y="1079"/>
                </a:lnTo>
                <a:lnTo>
                  <a:pt x="1081" y="1079"/>
                </a:lnTo>
                <a:lnTo>
                  <a:pt x="1080" y="1079"/>
                </a:lnTo>
                <a:lnTo>
                  <a:pt x="1079" y="1081"/>
                </a:lnTo>
                <a:lnTo>
                  <a:pt x="1078" y="1082"/>
                </a:lnTo>
                <a:lnTo>
                  <a:pt x="1077" y="1082"/>
                </a:lnTo>
                <a:lnTo>
                  <a:pt x="1077" y="1081"/>
                </a:lnTo>
                <a:lnTo>
                  <a:pt x="1076" y="1081"/>
                </a:lnTo>
                <a:lnTo>
                  <a:pt x="1075" y="1082"/>
                </a:lnTo>
                <a:lnTo>
                  <a:pt x="1075" y="1083"/>
                </a:lnTo>
                <a:lnTo>
                  <a:pt x="1074" y="1084"/>
                </a:lnTo>
                <a:lnTo>
                  <a:pt x="1072" y="1084"/>
                </a:lnTo>
                <a:lnTo>
                  <a:pt x="1071" y="1083"/>
                </a:lnTo>
                <a:lnTo>
                  <a:pt x="1072" y="1083"/>
                </a:lnTo>
                <a:lnTo>
                  <a:pt x="1073" y="1082"/>
                </a:lnTo>
                <a:lnTo>
                  <a:pt x="1072" y="1082"/>
                </a:lnTo>
                <a:lnTo>
                  <a:pt x="1071" y="1082"/>
                </a:lnTo>
                <a:lnTo>
                  <a:pt x="1070" y="1082"/>
                </a:lnTo>
                <a:lnTo>
                  <a:pt x="1069" y="1081"/>
                </a:lnTo>
                <a:lnTo>
                  <a:pt x="1068" y="1080"/>
                </a:lnTo>
                <a:lnTo>
                  <a:pt x="1066" y="1078"/>
                </a:lnTo>
                <a:lnTo>
                  <a:pt x="1064" y="1076"/>
                </a:lnTo>
                <a:lnTo>
                  <a:pt x="1063" y="1074"/>
                </a:lnTo>
                <a:lnTo>
                  <a:pt x="1061" y="1073"/>
                </a:lnTo>
                <a:lnTo>
                  <a:pt x="1059" y="1073"/>
                </a:lnTo>
                <a:close/>
                <a:moveTo>
                  <a:pt x="1034" y="203"/>
                </a:moveTo>
                <a:lnTo>
                  <a:pt x="1033" y="203"/>
                </a:lnTo>
                <a:lnTo>
                  <a:pt x="1033" y="202"/>
                </a:lnTo>
                <a:lnTo>
                  <a:pt x="1033" y="201"/>
                </a:lnTo>
                <a:lnTo>
                  <a:pt x="1034" y="201"/>
                </a:lnTo>
                <a:lnTo>
                  <a:pt x="1035" y="201"/>
                </a:lnTo>
                <a:lnTo>
                  <a:pt x="1035" y="202"/>
                </a:lnTo>
                <a:lnTo>
                  <a:pt x="1034" y="203"/>
                </a:lnTo>
                <a:close/>
                <a:moveTo>
                  <a:pt x="1032" y="206"/>
                </a:moveTo>
                <a:lnTo>
                  <a:pt x="1031" y="206"/>
                </a:lnTo>
                <a:lnTo>
                  <a:pt x="1031" y="205"/>
                </a:lnTo>
                <a:lnTo>
                  <a:pt x="1031" y="204"/>
                </a:lnTo>
                <a:lnTo>
                  <a:pt x="1032" y="204"/>
                </a:lnTo>
                <a:lnTo>
                  <a:pt x="1032" y="205"/>
                </a:lnTo>
                <a:lnTo>
                  <a:pt x="1032" y="206"/>
                </a:lnTo>
                <a:close/>
                <a:moveTo>
                  <a:pt x="996" y="225"/>
                </a:moveTo>
                <a:lnTo>
                  <a:pt x="995" y="225"/>
                </a:lnTo>
                <a:lnTo>
                  <a:pt x="994" y="225"/>
                </a:lnTo>
                <a:lnTo>
                  <a:pt x="995" y="224"/>
                </a:lnTo>
                <a:lnTo>
                  <a:pt x="996" y="224"/>
                </a:lnTo>
                <a:lnTo>
                  <a:pt x="996" y="225"/>
                </a:lnTo>
                <a:close/>
                <a:moveTo>
                  <a:pt x="952" y="146"/>
                </a:moveTo>
                <a:lnTo>
                  <a:pt x="951" y="146"/>
                </a:lnTo>
                <a:lnTo>
                  <a:pt x="950" y="145"/>
                </a:lnTo>
                <a:lnTo>
                  <a:pt x="949" y="145"/>
                </a:lnTo>
                <a:lnTo>
                  <a:pt x="947" y="143"/>
                </a:lnTo>
                <a:lnTo>
                  <a:pt x="946" y="143"/>
                </a:lnTo>
                <a:lnTo>
                  <a:pt x="946" y="142"/>
                </a:lnTo>
                <a:lnTo>
                  <a:pt x="944" y="142"/>
                </a:lnTo>
                <a:lnTo>
                  <a:pt x="943" y="141"/>
                </a:lnTo>
                <a:lnTo>
                  <a:pt x="941" y="139"/>
                </a:lnTo>
                <a:lnTo>
                  <a:pt x="940" y="139"/>
                </a:lnTo>
                <a:lnTo>
                  <a:pt x="939" y="138"/>
                </a:lnTo>
                <a:lnTo>
                  <a:pt x="938" y="137"/>
                </a:lnTo>
                <a:lnTo>
                  <a:pt x="938" y="136"/>
                </a:lnTo>
                <a:lnTo>
                  <a:pt x="939" y="136"/>
                </a:lnTo>
                <a:lnTo>
                  <a:pt x="940" y="136"/>
                </a:lnTo>
                <a:lnTo>
                  <a:pt x="941" y="134"/>
                </a:lnTo>
                <a:lnTo>
                  <a:pt x="942" y="134"/>
                </a:lnTo>
                <a:lnTo>
                  <a:pt x="943" y="133"/>
                </a:lnTo>
                <a:lnTo>
                  <a:pt x="944" y="133"/>
                </a:lnTo>
                <a:lnTo>
                  <a:pt x="945" y="134"/>
                </a:lnTo>
                <a:lnTo>
                  <a:pt x="947" y="136"/>
                </a:lnTo>
                <a:lnTo>
                  <a:pt x="949" y="138"/>
                </a:lnTo>
                <a:lnTo>
                  <a:pt x="950" y="138"/>
                </a:lnTo>
                <a:lnTo>
                  <a:pt x="950" y="139"/>
                </a:lnTo>
                <a:lnTo>
                  <a:pt x="951" y="141"/>
                </a:lnTo>
                <a:lnTo>
                  <a:pt x="952" y="142"/>
                </a:lnTo>
                <a:lnTo>
                  <a:pt x="953" y="142"/>
                </a:lnTo>
                <a:lnTo>
                  <a:pt x="955" y="143"/>
                </a:lnTo>
                <a:lnTo>
                  <a:pt x="956" y="144"/>
                </a:lnTo>
                <a:lnTo>
                  <a:pt x="956" y="145"/>
                </a:lnTo>
                <a:lnTo>
                  <a:pt x="955" y="145"/>
                </a:lnTo>
                <a:lnTo>
                  <a:pt x="952" y="146"/>
                </a:lnTo>
                <a:close/>
                <a:moveTo>
                  <a:pt x="1164" y="710"/>
                </a:moveTo>
                <a:lnTo>
                  <a:pt x="1164" y="709"/>
                </a:lnTo>
                <a:lnTo>
                  <a:pt x="1163" y="705"/>
                </a:lnTo>
                <a:lnTo>
                  <a:pt x="1162" y="705"/>
                </a:lnTo>
                <a:lnTo>
                  <a:pt x="1160" y="705"/>
                </a:lnTo>
                <a:lnTo>
                  <a:pt x="1159" y="705"/>
                </a:lnTo>
                <a:lnTo>
                  <a:pt x="1158" y="704"/>
                </a:lnTo>
                <a:lnTo>
                  <a:pt x="1157" y="704"/>
                </a:lnTo>
                <a:lnTo>
                  <a:pt x="1154" y="705"/>
                </a:lnTo>
                <a:lnTo>
                  <a:pt x="1153" y="706"/>
                </a:lnTo>
                <a:lnTo>
                  <a:pt x="1152" y="707"/>
                </a:lnTo>
                <a:lnTo>
                  <a:pt x="1149" y="709"/>
                </a:lnTo>
                <a:lnTo>
                  <a:pt x="1149" y="710"/>
                </a:lnTo>
                <a:lnTo>
                  <a:pt x="1148" y="710"/>
                </a:lnTo>
                <a:lnTo>
                  <a:pt x="1147" y="711"/>
                </a:lnTo>
                <a:lnTo>
                  <a:pt x="1146" y="713"/>
                </a:lnTo>
                <a:lnTo>
                  <a:pt x="1145" y="714"/>
                </a:lnTo>
                <a:lnTo>
                  <a:pt x="1144" y="714"/>
                </a:lnTo>
                <a:lnTo>
                  <a:pt x="1143" y="713"/>
                </a:lnTo>
                <a:lnTo>
                  <a:pt x="1141" y="713"/>
                </a:lnTo>
                <a:lnTo>
                  <a:pt x="1139" y="713"/>
                </a:lnTo>
                <a:lnTo>
                  <a:pt x="1139" y="714"/>
                </a:lnTo>
                <a:lnTo>
                  <a:pt x="1138" y="714"/>
                </a:lnTo>
                <a:lnTo>
                  <a:pt x="1137" y="714"/>
                </a:lnTo>
                <a:lnTo>
                  <a:pt x="1136" y="714"/>
                </a:lnTo>
                <a:lnTo>
                  <a:pt x="1135" y="714"/>
                </a:lnTo>
                <a:lnTo>
                  <a:pt x="1133" y="711"/>
                </a:lnTo>
                <a:lnTo>
                  <a:pt x="1133" y="710"/>
                </a:lnTo>
                <a:lnTo>
                  <a:pt x="1133" y="709"/>
                </a:lnTo>
                <a:lnTo>
                  <a:pt x="1132" y="708"/>
                </a:lnTo>
                <a:lnTo>
                  <a:pt x="1131" y="704"/>
                </a:lnTo>
                <a:lnTo>
                  <a:pt x="1131" y="701"/>
                </a:lnTo>
                <a:lnTo>
                  <a:pt x="1130" y="700"/>
                </a:lnTo>
                <a:lnTo>
                  <a:pt x="1129" y="698"/>
                </a:lnTo>
                <a:lnTo>
                  <a:pt x="1129" y="696"/>
                </a:lnTo>
                <a:lnTo>
                  <a:pt x="1129" y="693"/>
                </a:lnTo>
                <a:lnTo>
                  <a:pt x="1126" y="688"/>
                </a:lnTo>
                <a:lnTo>
                  <a:pt x="1125" y="687"/>
                </a:lnTo>
                <a:lnTo>
                  <a:pt x="1124" y="686"/>
                </a:lnTo>
                <a:lnTo>
                  <a:pt x="1125" y="685"/>
                </a:lnTo>
                <a:lnTo>
                  <a:pt x="1127" y="685"/>
                </a:lnTo>
                <a:lnTo>
                  <a:pt x="1128" y="684"/>
                </a:lnTo>
                <a:lnTo>
                  <a:pt x="1128" y="682"/>
                </a:lnTo>
                <a:lnTo>
                  <a:pt x="1129" y="682"/>
                </a:lnTo>
                <a:lnTo>
                  <a:pt x="1130" y="681"/>
                </a:lnTo>
                <a:lnTo>
                  <a:pt x="1131" y="681"/>
                </a:lnTo>
                <a:lnTo>
                  <a:pt x="1132" y="680"/>
                </a:lnTo>
                <a:lnTo>
                  <a:pt x="1133" y="680"/>
                </a:lnTo>
                <a:lnTo>
                  <a:pt x="1135" y="681"/>
                </a:lnTo>
                <a:lnTo>
                  <a:pt x="1136" y="681"/>
                </a:lnTo>
                <a:lnTo>
                  <a:pt x="1137" y="682"/>
                </a:lnTo>
                <a:lnTo>
                  <a:pt x="1138" y="683"/>
                </a:lnTo>
                <a:lnTo>
                  <a:pt x="1140" y="683"/>
                </a:lnTo>
                <a:lnTo>
                  <a:pt x="1141" y="682"/>
                </a:lnTo>
                <a:lnTo>
                  <a:pt x="1141" y="681"/>
                </a:lnTo>
                <a:lnTo>
                  <a:pt x="1141" y="679"/>
                </a:lnTo>
                <a:lnTo>
                  <a:pt x="1141" y="674"/>
                </a:lnTo>
                <a:lnTo>
                  <a:pt x="1141" y="672"/>
                </a:lnTo>
                <a:lnTo>
                  <a:pt x="1141" y="671"/>
                </a:lnTo>
                <a:lnTo>
                  <a:pt x="1141" y="672"/>
                </a:lnTo>
                <a:lnTo>
                  <a:pt x="1144" y="675"/>
                </a:lnTo>
                <a:lnTo>
                  <a:pt x="1147" y="676"/>
                </a:lnTo>
                <a:lnTo>
                  <a:pt x="1148" y="678"/>
                </a:lnTo>
                <a:lnTo>
                  <a:pt x="1149" y="679"/>
                </a:lnTo>
                <a:lnTo>
                  <a:pt x="1149" y="680"/>
                </a:lnTo>
                <a:lnTo>
                  <a:pt x="1149" y="681"/>
                </a:lnTo>
                <a:lnTo>
                  <a:pt x="1149" y="683"/>
                </a:lnTo>
                <a:lnTo>
                  <a:pt x="1146" y="686"/>
                </a:lnTo>
                <a:lnTo>
                  <a:pt x="1145" y="686"/>
                </a:lnTo>
                <a:lnTo>
                  <a:pt x="1145" y="685"/>
                </a:lnTo>
                <a:lnTo>
                  <a:pt x="1144" y="686"/>
                </a:lnTo>
                <a:lnTo>
                  <a:pt x="1144" y="687"/>
                </a:lnTo>
                <a:lnTo>
                  <a:pt x="1145" y="687"/>
                </a:lnTo>
                <a:lnTo>
                  <a:pt x="1144" y="688"/>
                </a:lnTo>
                <a:lnTo>
                  <a:pt x="1143" y="688"/>
                </a:lnTo>
                <a:lnTo>
                  <a:pt x="1144" y="689"/>
                </a:lnTo>
                <a:lnTo>
                  <a:pt x="1145" y="689"/>
                </a:lnTo>
                <a:lnTo>
                  <a:pt x="1146" y="688"/>
                </a:lnTo>
                <a:lnTo>
                  <a:pt x="1147" y="687"/>
                </a:lnTo>
                <a:lnTo>
                  <a:pt x="1148" y="691"/>
                </a:lnTo>
                <a:lnTo>
                  <a:pt x="1149" y="693"/>
                </a:lnTo>
                <a:lnTo>
                  <a:pt x="1149" y="694"/>
                </a:lnTo>
                <a:lnTo>
                  <a:pt x="1150" y="694"/>
                </a:lnTo>
                <a:lnTo>
                  <a:pt x="1151" y="696"/>
                </a:lnTo>
                <a:lnTo>
                  <a:pt x="1153" y="696"/>
                </a:lnTo>
                <a:lnTo>
                  <a:pt x="1153" y="697"/>
                </a:lnTo>
                <a:lnTo>
                  <a:pt x="1154" y="698"/>
                </a:lnTo>
                <a:lnTo>
                  <a:pt x="1155" y="698"/>
                </a:lnTo>
                <a:lnTo>
                  <a:pt x="1155" y="699"/>
                </a:lnTo>
                <a:lnTo>
                  <a:pt x="1157" y="699"/>
                </a:lnTo>
                <a:lnTo>
                  <a:pt x="1158" y="699"/>
                </a:lnTo>
                <a:lnTo>
                  <a:pt x="1159" y="699"/>
                </a:lnTo>
                <a:lnTo>
                  <a:pt x="1159" y="698"/>
                </a:lnTo>
                <a:lnTo>
                  <a:pt x="1160" y="697"/>
                </a:lnTo>
                <a:lnTo>
                  <a:pt x="1161" y="696"/>
                </a:lnTo>
                <a:lnTo>
                  <a:pt x="1161" y="694"/>
                </a:lnTo>
                <a:lnTo>
                  <a:pt x="1159" y="692"/>
                </a:lnTo>
                <a:lnTo>
                  <a:pt x="1159" y="691"/>
                </a:lnTo>
                <a:lnTo>
                  <a:pt x="1160" y="691"/>
                </a:lnTo>
                <a:lnTo>
                  <a:pt x="1161" y="691"/>
                </a:lnTo>
                <a:lnTo>
                  <a:pt x="1162" y="690"/>
                </a:lnTo>
                <a:lnTo>
                  <a:pt x="1162" y="689"/>
                </a:lnTo>
                <a:lnTo>
                  <a:pt x="1165" y="689"/>
                </a:lnTo>
                <a:lnTo>
                  <a:pt x="1165" y="692"/>
                </a:lnTo>
                <a:lnTo>
                  <a:pt x="1165" y="694"/>
                </a:lnTo>
                <a:lnTo>
                  <a:pt x="1166" y="696"/>
                </a:lnTo>
                <a:lnTo>
                  <a:pt x="1167" y="698"/>
                </a:lnTo>
                <a:lnTo>
                  <a:pt x="1168" y="701"/>
                </a:lnTo>
                <a:lnTo>
                  <a:pt x="1167" y="702"/>
                </a:lnTo>
                <a:lnTo>
                  <a:pt x="1167" y="703"/>
                </a:lnTo>
                <a:lnTo>
                  <a:pt x="1166" y="703"/>
                </a:lnTo>
                <a:lnTo>
                  <a:pt x="1165" y="705"/>
                </a:lnTo>
                <a:lnTo>
                  <a:pt x="1165" y="707"/>
                </a:lnTo>
                <a:lnTo>
                  <a:pt x="1165" y="709"/>
                </a:lnTo>
                <a:lnTo>
                  <a:pt x="1164" y="710"/>
                </a:lnTo>
                <a:close/>
                <a:moveTo>
                  <a:pt x="1075" y="485"/>
                </a:moveTo>
                <a:lnTo>
                  <a:pt x="1072" y="485"/>
                </a:lnTo>
                <a:lnTo>
                  <a:pt x="1071" y="485"/>
                </a:lnTo>
                <a:lnTo>
                  <a:pt x="1070" y="484"/>
                </a:lnTo>
                <a:lnTo>
                  <a:pt x="1070" y="483"/>
                </a:lnTo>
                <a:lnTo>
                  <a:pt x="1069" y="480"/>
                </a:lnTo>
                <a:lnTo>
                  <a:pt x="1069" y="478"/>
                </a:lnTo>
                <a:lnTo>
                  <a:pt x="1069" y="475"/>
                </a:lnTo>
                <a:lnTo>
                  <a:pt x="1070" y="473"/>
                </a:lnTo>
                <a:lnTo>
                  <a:pt x="1070" y="472"/>
                </a:lnTo>
                <a:lnTo>
                  <a:pt x="1070" y="471"/>
                </a:lnTo>
                <a:lnTo>
                  <a:pt x="1070" y="468"/>
                </a:lnTo>
                <a:lnTo>
                  <a:pt x="1070" y="467"/>
                </a:lnTo>
                <a:lnTo>
                  <a:pt x="1069" y="466"/>
                </a:lnTo>
                <a:lnTo>
                  <a:pt x="1069" y="464"/>
                </a:lnTo>
                <a:lnTo>
                  <a:pt x="1068" y="463"/>
                </a:lnTo>
                <a:lnTo>
                  <a:pt x="1069" y="462"/>
                </a:lnTo>
                <a:lnTo>
                  <a:pt x="1069" y="461"/>
                </a:lnTo>
                <a:lnTo>
                  <a:pt x="1071" y="460"/>
                </a:lnTo>
                <a:lnTo>
                  <a:pt x="1072" y="460"/>
                </a:lnTo>
                <a:lnTo>
                  <a:pt x="1073" y="461"/>
                </a:lnTo>
                <a:lnTo>
                  <a:pt x="1076" y="463"/>
                </a:lnTo>
                <a:lnTo>
                  <a:pt x="1076" y="464"/>
                </a:lnTo>
                <a:lnTo>
                  <a:pt x="1076" y="466"/>
                </a:lnTo>
                <a:lnTo>
                  <a:pt x="1076" y="470"/>
                </a:lnTo>
                <a:lnTo>
                  <a:pt x="1077" y="472"/>
                </a:lnTo>
                <a:lnTo>
                  <a:pt x="1077" y="473"/>
                </a:lnTo>
                <a:lnTo>
                  <a:pt x="1078" y="475"/>
                </a:lnTo>
                <a:lnTo>
                  <a:pt x="1078" y="478"/>
                </a:lnTo>
                <a:lnTo>
                  <a:pt x="1077" y="483"/>
                </a:lnTo>
                <a:lnTo>
                  <a:pt x="1076" y="484"/>
                </a:lnTo>
                <a:lnTo>
                  <a:pt x="1075" y="485"/>
                </a:lnTo>
                <a:close/>
                <a:moveTo>
                  <a:pt x="940" y="117"/>
                </a:moveTo>
                <a:lnTo>
                  <a:pt x="939" y="117"/>
                </a:lnTo>
                <a:lnTo>
                  <a:pt x="938" y="116"/>
                </a:lnTo>
                <a:lnTo>
                  <a:pt x="937" y="115"/>
                </a:lnTo>
                <a:lnTo>
                  <a:pt x="937" y="114"/>
                </a:lnTo>
                <a:lnTo>
                  <a:pt x="936" y="112"/>
                </a:lnTo>
                <a:lnTo>
                  <a:pt x="933" y="109"/>
                </a:lnTo>
                <a:lnTo>
                  <a:pt x="933" y="108"/>
                </a:lnTo>
                <a:lnTo>
                  <a:pt x="932" y="108"/>
                </a:lnTo>
                <a:lnTo>
                  <a:pt x="931" y="107"/>
                </a:lnTo>
                <a:lnTo>
                  <a:pt x="931" y="106"/>
                </a:lnTo>
                <a:lnTo>
                  <a:pt x="930" y="104"/>
                </a:lnTo>
                <a:lnTo>
                  <a:pt x="929" y="104"/>
                </a:lnTo>
                <a:lnTo>
                  <a:pt x="929" y="102"/>
                </a:lnTo>
                <a:lnTo>
                  <a:pt x="929" y="100"/>
                </a:lnTo>
                <a:lnTo>
                  <a:pt x="928" y="99"/>
                </a:lnTo>
                <a:lnTo>
                  <a:pt x="928" y="96"/>
                </a:lnTo>
                <a:lnTo>
                  <a:pt x="929" y="98"/>
                </a:lnTo>
                <a:lnTo>
                  <a:pt x="931" y="100"/>
                </a:lnTo>
                <a:lnTo>
                  <a:pt x="931" y="102"/>
                </a:lnTo>
                <a:lnTo>
                  <a:pt x="932" y="104"/>
                </a:lnTo>
                <a:lnTo>
                  <a:pt x="933" y="106"/>
                </a:lnTo>
                <a:lnTo>
                  <a:pt x="934" y="107"/>
                </a:lnTo>
                <a:lnTo>
                  <a:pt x="935" y="108"/>
                </a:lnTo>
                <a:lnTo>
                  <a:pt x="938" y="112"/>
                </a:lnTo>
                <a:lnTo>
                  <a:pt x="940" y="115"/>
                </a:lnTo>
                <a:lnTo>
                  <a:pt x="941" y="116"/>
                </a:lnTo>
                <a:lnTo>
                  <a:pt x="940" y="116"/>
                </a:lnTo>
                <a:lnTo>
                  <a:pt x="940" y="117"/>
                </a:lnTo>
                <a:close/>
                <a:moveTo>
                  <a:pt x="1029" y="368"/>
                </a:moveTo>
                <a:lnTo>
                  <a:pt x="1028" y="368"/>
                </a:lnTo>
                <a:lnTo>
                  <a:pt x="1028" y="367"/>
                </a:lnTo>
                <a:lnTo>
                  <a:pt x="1027" y="367"/>
                </a:lnTo>
                <a:lnTo>
                  <a:pt x="1025" y="365"/>
                </a:lnTo>
                <a:lnTo>
                  <a:pt x="1024" y="364"/>
                </a:lnTo>
                <a:lnTo>
                  <a:pt x="1024" y="361"/>
                </a:lnTo>
                <a:lnTo>
                  <a:pt x="1024" y="357"/>
                </a:lnTo>
                <a:lnTo>
                  <a:pt x="1025" y="350"/>
                </a:lnTo>
                <a:lnTo>
                  <a:pt x="1025" y="348"/>
                </a:lnTo>
                <a:lnTo>
                  <a:pt x="1027" y="348"/>
                </a:lnTo>
                <a:lnTo>
                  <a:pt x="1029" y="350"/>
                </a:lnTo>
                <a:lnTo>
                  <a:pt x="1030" y="352"/>
                </a:lnTo>
                <a:lnTo>
                  <a:pt x="1031" y="352"/>
                </a:lnTo>
                <a:lnTo>
                  <a:pt x="1031" y="354"/>
                </a:lnTo>
                <a:lnTo>
                  <a:pt x="1032" y="355"/>
                </a:lnTo>
                <a:lnTo>
                  <a:pt x="1032" y="356"/>
                </a:lnTo>
                <a:lnTo>
                  <a:pt x="1032" y="357"/>
                </a:lnTo>
                <a:lnTo>
                  <a:pt x="1033" y="358"/>
                </a:lnTo>
                <a:lnTo>
                  <a:pt x="1033" y="359"/>
                </a:lnTo>
                <a:lnTo>
                  <a:pt x="1033" y="360"/>
                </a:lnTo>
                <a:lnTo>
                  <a:pt x="1032" y="361"/>
                </a:lnTo>
                <a:lnTo>
                  <a:pt x="1032" y="362"/>
                </a:lnTo>
                <a:lnTo>
                  <a:pt x="1030" y="362"/>
                </a:lnTo>
                <a:lnTo>
                  <a:pt x="1029" y="362"/>
                </a:lnTo>
                <a:lnTo>
                  <a:pt x="1029" y="363"/>
                </a:lnTo>
                <a:lnTo>
                  <a:pt x="1030" y="365"/>
                </a:lnTo>
                <a:lnTo>
                  <a:pt x="1030" y="366"/>
                </a:lnTo>
                <a:lnTo>
                  <a:pt x="1030" y="367"/>
                </a:lnTo>
                <a:lnTo>
                  <a:pt x="1029" y="367"/>
                </a:lnTo>
                <a:lnTo>
                  <a:pt x="1029" y="368"/>
                </a:lnTo>
                <a:close/>
                <a:moveTo>
                  <a:pt x="1029" y="370"/>
                </a:moveTo>
                <a:lnTo>
                  <a:pt x="1028" y="369"/>
                </a:lnTo>
                <a:lnTo>
                  <a:pt x="1028" y="368"/>
                </a:lnTo>
                <a:lnTo>
                  <a:pt x="1029" y="368"/>
                </a:lnTo>
                <a:lnTo>
                  <a:pt x="1029" y="369"/>
                </a:lnTo>
                <a:lnTo>
                  <a:pt x="1029" y="370"/>
                </a:lnTo>
                <a:close/>
                <a:moveTo>
                  <a:pt x="1033" y="383"/>
                </a:moveTo>
                <a:lnTo>
                  <a:pt x="1032" y="381"/>
                </a:lnTo>
                <a:lnTo>
                  <a:pt x="1031" y="380"/>
                </a:lnTo>
                <a:lnTo>
                  <a:pt x="1031" y="379"/>
                </a:lnTo>
                <a:lnTo>
                  <a:pt x="1032" y="379"/>
                </a:lnTo>
                <a:lnTo>
                  <a:pt x="1033" y="380"/>
                </a:lnTo>
                <a:lnTo>
                  <a:pt x="1033" y="381"/>
                </a:lnTo>
                <a:lnTo>
                  <a:pt x="1033" y="383"/>
                </a:lnTo>
                <a:close/>
                <a:moveTo>
                  <a:pt x="1033" y="394"/>
                </a:moveTo>
                <a:lnTo>
                  <a:pt x="1032" y="393"/>
                </a:lnTo>
                <a:lnTo>
                  <a:pt x="1032" y="390"/>
                </a:lnTo>
                <a:lnTo>
                  <a:pt x="1031" y="389"/>
                </a:lnTo>
                <a:lnTo>
                  <a:pt x="1030" y="388"/>
                </a:lnTo>
                <a:lnTo>
                  <a:pt x="1030" y="385"/>
                </a:lnTo>
                <a:lnTo>
                  <a:pt x="1030" y="383"/>
                </a:lnTo>
                <a:lnTo>
                  <a:pt x="1031" y="383"/>
                </a:lnTo>
                <a:lnTo>
                  <a:pt x="1032" y="384"/>
                </a:lnTo>
                <a:lnTo>
                  <a:pt x="1033" y="385"/>
                </a:lnTo>
                <a:lnTo>
                  <a:pt x="1034" y="385"/>
                </a:lnTo>
                <a:lnTo>
                  <a:pt x="1033" y="386"/>
                </a:lnTo>
                <a:lnTo>
                  <a:pt x="1034" y="386"/>
                </a:lnTo>
                <a:lnTo>
                  <a:pt x="1034" y="387"/>
                </a:lnTo>
                <a:lnTo>
                  <a:pt x="1034" y="388"/>
                </a:lnTo>
                <a:lnTo>
                  <a:pt x="1033" y="389"/>
                </a:lnTo>
                <a:lnTo>
                  <a:pt x="1034" y="389"/>
                </a:lnTo>
                <a:lnTo>
                  <a:pt x="1034" y="390"/>
                </a:lnTo>
                <a:lnTo>
                  <a:pt x="1033" y="390"/>
                </a:lnTo>
                <a:lnTo>
                  <a:pt x="1033" y="391"/>
                </a:lnTo>
                <a:lnTo>
                  <a:pt x="1033" y="393"/>
                </a:lnTo>
                <a:lnTo>
                  <a:pt x="1033" y="394"/>
                </a:lnTo>
                <a:close/>
                <a:moveTo>
                  <a:pt x="1033" y="397"/>
                </a:moveTo>
                <a:lnTo>
                  <a:pt x="1033" y="396"/>
                </a:lnTo>
                <a:lnTo>
                  <a:pt x="1033" y="395"/>
                </a:lnTo>
                <a:lnTo>
                  <a:pt x="1034" y="395"/>
                </a:lnTo>
                <a:lnTo>
                  <a:pt x="1034" y="396"/>
                </a:lnTo>
                <a:lnTo>
                  <a:pt x="1034" y="397"/>
                </a:lnTo>
                <a:lnTo>
                  <a:pt x="1033" y="397"/>
                </a:lnTo>
                <a:close/>
                <a:moveTo>
                  <a:pt x="1032" y="409"/>
                </a:moveTo>
                <a:lnTo>
                  <a:pt x="1030" y="406"/>
                </a:lnTo>
                <a:lnTo>
                  <a:pt x="1030" y="404"/>
                </a:lnTo>
                <a:lnTo>
                  <a:pt x="1031" y="400"/>
                </a:lnTo>
                <a:lnTo>
                  <a:pt x="1032" y="399"/>
                </a:lnTo>
                <a:lnTo>
                  <a:pt x="1034" y="399"/>
                </a:lnTo>
                <a:lnTo>
                  <a:pt x="1034" y="400"/>
                </a:lnTo>
                <a:lnTo>
                  <a:pt x="1034" y="401"/>
                </a:lnTo>
                <a:lnTo>
                  <a:pt x="1034" y="402"/>
                </a:lnTo>
                <a:lnTo>
                  <a:pt x="1034" y="404"/>
                </a:lnTo>
                <a:lnTo>
                  <a:pt x="1034" y="405"/>
                </a:lnTo>
                <a:lnTo>
                  <a:pt x="1033" y="405"/>
                </a:lnTo>
                <a:lnTo>
                  <a:pt x="1033" y="406"/>
                </a:lnTo>
                <a:lnTo>
                  <a:pt x="1033" y="408"/>
                </a:lnTo>
                <a:lnTo>
                  <a:pt x="1032" y="409"/>
                </a:lnTo>
                <a:close/>
                <a:moveTo>
                  <a:pt x="1157" y="744"/>
                </a:moveTo>
                <a:lnTo>
                  <a:pt x="1156" y="744"/>
                </a:lnTo>
                <a:lnTo>
                  <a:pt x="1156" y="743"/>
                </a:lnTo>
                <a:lnTo>
                  <a:pt x="1155" y="743"/>
                </a:lnTo>
                <a:lnTo>
                  <a:pt x="1154" y="743"/>
                </a:lnTo>
                <a:lnTo>
                  <a:pt x="1153" y="743"/>
                </a:lnTo>
                <a:lnTo>
                  <a:pt x="1153" y="742"/>
                </a:lnTo>
                <a:lnTo>
                  <a:pt x="1153" y="741"/>
                </a:lnTo>
                <a:lnTo>
                  <a:pt x="1152" y="741"/>
                </a:lnTo>
                <a:lnTo>
                  <a:pt x="1152" y="740"/>
                </a:lnTo>
                <a:lnTo>
                  <a:pt x="1151" y="740"/>
                </a:lnTo>
                <a:lnTo>
                  <a:pt x="1150" y="737"/>
                </a:lnTo>
                <a:lnTo>
                  <a:pt x="1149" y="737"/>
                </a:lnTo>
                <a:lnTo>
                  <a:pt x="1149" y="736"/>
                </a:lnTo>
                <a:lnTo>
                  <a:pt x="1150" y="736"/>
                </a:lnTo>
                <a:lnTo>
                  <a:pt x="1151" y="736"/>
                </a:lnTo>
                <a:lnTo>
                  <a:pt x="1151" y="737"/>
                </a:lnTo>
                <a:lnTo>
                  <a:pt x="1152" y="737"/>
                </a:lnTo>
                <a:lnTo>
                  <a:pt x="1152" y="736"/>
                </a:lnTo>
                <a:lnTo>
                  <a:pt x="1153" y="736"/>
                </a:lnTo>
                <a:lnTo>
                  <a:pt x="1154" y="737"/>
                </a:lnTo>
                <a:lnTo>
                  <a:pt x="1155" y="736"/>
                </a:lnTo>
                <a:lnTo>
                  <a:pt x="1155" y="735"/>
                </a:lnTo>
                <a:lnTo>
                  <a:pt x="1156" y="735"/>
                </a:lnTo>
                <a:lnTo>
                  <a:pt x="1155" y="737"/>
                </a:lnTo>
                <a:lnTo>
                  <a:pt x="1155" y="738"/>
                </a:lnTo>
                <a:lnTo>
                  <a:pt x="1156" y="739"/>
                </a:lnTo>
                <a:lnTo>
                  <a:pt x="1157" y="741"/>
                </a:lnTo>
                <a:lnTo>
                  <a:pt x="1158" y="741"/>
                </a:lnTo>
                <a:lnTo>
                  <a:pt x="1157" y="744"/>
                </a:lnTo>
                <a:close/>
                <a:moveTo>
                  <a:pt x="1037" y="411"/>
                </a:moveTo>
                <a:lnTo>
                  <a:pt x="1036" y="411"/>
                </a:lnTo>
                <a:lnTo>
                  <a:pt x="1035" y="410"/>
                </a:lnTo>
                <a:lnTo>
                  <a:pt x="1035" y="409"/>
                </a:lnTo>
                <a:lnTo>
                  <a:pt x="1036" y="408"/>
                </a:lnTo>
                <a:lnTo>
                  <a:pt x="1037" y="409"/>
                </a:lnTo>
                <a:lnTo>
                  <a:pt x="1037" y="410"/>
                </a:lnTo>
                <a:lnTo>
                  <a:pt x="1037" y="411"/>
                </a:lnTo>
                <a:close/>
                <a:moveTo>
                  <a:pt x="1115" y="631"/>
                </a:moveTo>
                <a:lnTo>
                  <a:pt x="1115" y="630"/>
                </a:lnTo>
                <a:lnTo>
                  <a:pt x="1114" y="629"/>
                </a:lnTo>
                <a:lnTo>
                  <a:pt x="1110" y="623"/>
                </a:lnTo>
                <a:lnTo>
                  <a:pt x="1110" y="622"/>
                </a:lnTo>
                <a:lnTo>
                  <a:pt x="1105" y="617"/>
                </a:lnTo>
                <a:lnTo>
                  <a:pt x="1104" y="614"/>
                </a:lnTo>
                <a:lnTo>
                  <a:pt x="1100" y="608"/>
                </a:lnTo>
                <a:lnTo>
                  <a:pt x="1097" y="604"/>
                </a:lnTo>
                <a:lnTo>
                  <a:pt x="1096" y="603"/>
                </a:lnTo>
                <a:lnTo>
                  <a:pt x="1093" y="599"/>
                </a:lnTo>
                <a:lnTo>
                  <a:pt x="1089" y="593"/>
                </a:lnTo>
                <a:lnTo>
                  <a:pt x="1088" y="591"/>
                </a:lnTo>
                <a:lnTo>
                  <a:pt x="1087" y="591"/>
                </a:lnTo>
                <a:lnTo>
                  <a:pt x="1084" y="587"/>
                </a:lnTo>
                <a:lnTo>
                  <a:pt x="1084" y="585"/>
                </a:lnTo>
                <a:lnTo>
                  <a:pt x="1084" y="581"/>
                </a:lnTo>
                <a:lnTo>
                  <a:pt x="1087" y="581"/>
                </a:lnTo>
                <a:lnTo>
                  <a:pt x="1088" y="581"/>
                </a:lnTo>
                <a:lnTo>
                  <a:pt x="1089" y="581"/>
                </a:lnTo>
                <a:lnTo>
                  <a:pt x="1089" y="580"/>
                </a:lnTo>
                <a:lnTo>
                  <a:pt x="1089" y="579"/>
                </a:lnTo>
                <a:lnTo>
                  <a:pt x="1088" y="578"/>
                </a:lnTo>
                <a:lnTo>
                  <a:pt x="1087" y="578"/>
                </a:lnTo>
                <a:lnTo>
                  <a:pt x="1086" y="579"/>
                </a:lnTo>
                <a:lnTo>
                  <a:pt x="1084" y="579"/>
                </a:lnTo>
                <a:lnTo>
                  <a:pt x="1083" y="578"/>
                </a:lnTo>
                <a:lnTo>
                  <a:pt x="1082" y="577"/>
                </a:lnTo>
                <a:lnTo>
                  <a:pt x="1081" y="575"/>
                </a:lnTo>
                <a:lnTo>
                  <a:pt x="1080" y="573"/>
                </a:lnTo>
                <a:lnTo>
                  <a:pt x="1079" y="571"/>
                </a:lnTo>
                <a:lnTo>
                  <a:pt x="1079" y="569"/>
                </a:lnTo>
                <a:lnTo>
                  <a:pt x="1078" y="568"/>
                </a:lnTo>
                <a:lnTo>
                  <a:pt x="1077" y="567"/>
                </a:lnTo>
                <a:lnTo>
                  <a:pt x="1078" y="567"/>
                </a:lnTo>
                <a:lnTo>
                  <a:pt x="1079" y="567"/>
                </a:lnTo>
                <a:lnTo>
                  <a:pt x="1081" y="567"/>
                </a:lnTo>
                <a:lnTo>
                  <a:pt x="1081" y="566"/>
                </a:lnTo>
                <a:lnTo>
                  <a:pt x="1082" y="566"/>
                </a:lnTo>
                <a:lnTo>
                  <a:pt x="1085" y="571"/>
                </a:lnTo>
                <a:lnTo>
                  <a:pt x="1087" y="572"/>
                </a:lnTo>
                <a:lnTo>
                  <a:pt x="1088" y="572"/>
                </a:lnTo>
                <a:lnTo>
                  <a:pt x="1089" y="573"/>
                </a:lnTo>
                <a:lnTo>
                  <a:pt x="1091" y="578"/>
                </a:lnTo>
                <a:lnTo>
                  <a:pt x="1091" y="582"/>
                </a:lnTo>
                <a:lnTo>
                  <a:pt x="1091" y="583"/>
                </a:lnTo>
                <a:lnTo>
                  <a:pt x="1092" y="583"/>
                </a:lnTo>
                <a:lnTo>
                  <a:pt x="1093" y="587"/>
                </a:lnTo>
                <a:lnTo>
                  <a:pt x="1094" y="589"/>
                </a:lnTo>
                <a:lnTo>
                  <a:pt x="1096" y="591"/>
                </a:lnTo>
                <a:lnTo>
                  <a:pt x="1096" y="593"/>
                </a:lnTo>
                <a:lnTo>
                  <a:pt x="1097" y="595"/>
                </a:lnTo>
                <a:lnTo>
                  <a:pt x="1099" y="596"/>
                </a:lnTo>
                <a:lnTo>
                  <a:pt x="1100" y="597"/>
                </a:lnTo>
                <a:lnTo>
                  <a:pt x="1101" y="600"/>
                </a:lnTo>
                <a:lnTo>
                  <a:pt x="1102" y="602"/>
                </a:lnTo>
                <a:lnTo>
                  <a:pt x="1104" y="604"/>
                </a:lnTo>
                <a:lnTo>
                  <a:pt x="1105" y="607"/>
                </a:lnTo>
                <a:lnTo>
                  <a:pt x="1106" y="609"/>
                </a:lnTo>
                <a:lnTo>
                  <a:pt x="1107" y="611"/>
                </a:lnTo>
                <a:lnTo>
                  <a:pt x="1108" y="613"/>
                </a:lnTo>
                <a:lnTo>
                  <a:pt x="1112" y="621"/>
                </a:lnTo>
                <a:lnTo>
                  <a:pt x="1113" y="623"/>
                </a:lnTo>
                <a:lnTo>
                  <a:pt x="1115" y="628"/>
                </a:lnTo>
                <a:lnTo>
                  <a:pt x="1115" y="629"/>
                </a:lnTo>
                <a:lnTo>
                  <a:pt x="1115" y="630"/>
                </a:lnTo>
                <a:lnTo>
                  <a:pt x="1115" y="631"/>
                </a:lnTo>
                <a:close/>
                <a:moveTo>
                  <a:pt x="929" y="130"/>
                </a:moveTo>
                <a:lnTo>
                  <a:pt x="928" y="130"/>
                </a:lnTo>
                <a:lnTo>
                  <a:pt x="927" y="130"/>
                </a:lnTo>
                <a:lnTo>
                  <a:pt x="926" y="130"/>
                </a:lnTo>
                <a:lnTo>
                  <a:pt x="925" y="130"/>
                </a:lnTo>
                <a:lnTo>
                  <a:pt x="925" y="129"/>
                </a:lnTo>
                <a:lnTo>
                  <a:pt x="919" y="122"/>
                </a:lnTo>
                <a:lnTo>
                  <a:pt x="915" y="119"/>
                </a:lnTo>
                <a:lnTo>
                  <a:pt x="913" y="117"/>
                </a:lnTo>
                <a:lnTo>
                  <a:pt x="912" y="116"/>
                </a:lnTo>
                <a:lnTo>
                  <a:pt x="910" y="112"/>
                </a:lnTo>
                <a:lnTo>
                  <a:pt x="910" y="109"/>
                </a:lnTo>
                <a:lnTo>
                  <a:pt x="910" y="108"/>
                </a:lnTo>
                <a:lnTo>
                  <a:pt x="911" y="107"/>
                </a:lnTo>
                <a:lnTo>
                  <a:pt x="911" y="106"/>
                </a:lnTo>
                <a:lnTo>
                  <a:pt x="912" y="105"/>
                </a:lnTo>
                <a:lnTo>
                  <a:pt x="912" y="104"/>
                </a:lnTo>
                <a:lnTo>
                  <a:pt x="913" y="105"/>
                </a:lnTo>
                <a:lnTo>
                  <a:pt x="914" y="106"/>
                </a:lnTo>
                <a:lnTo>
                  <a:pt x="916" y="108"/>
                </a:lnTo>
                <a:lnTo>
                  <a:pt x="917" y="109"/>
                </a:lnTo>
                <a:lnTo>
                  <a:pt x="920" y="112"/>
                </a:lnTo>
                <a:lnTo>
                  <a:pt x="922" y="115"/>
                </a:lnTo>
                <a:lnTo>
                  <a:pt x="927" y="120"/>
                </a:lnTo>
                <a:lnTo>
                  <a:pt x="926" y="121"/>
                </a:lnTo>
                <a:lnTo>
                  <a:pt x="927" y="122"/>
                </a:lnTo>
                <a:lnTo>
                  <a:pt x="929" y="125"/>
                </a:lnTo>
                <a:lnTo>
                  <a:pt x="931" y="127"/>
                </a:lnTo>
                <a:lnTo>
                  <a:pt x="931" y="128"/>
                </a:lnTo>
                <a:lnTo>
                  <a:pt x="931" y="129"/>
                </a:lnTo>
                <a:lnTo>
                  <a:pt x="929" y="130"/>
                </a:lnTo>
                <a:close/>
                <a:moveTo>
                  <a:pt x="1092" y="574"/>
                </a:moveTo>
                <a:lnTo>
                  <a:pt x="1091" y="574"/>
                </a:lnTo>
                <a:lnTo>
                  <a:pt x="1090" y="573"/>
                </a:lnTo>
                <a:lnTo>
                  <a:pt x="1087" y="568"/>
                </a:lnTo>
                <a:lnTo>
                  <a:pt x="1085" y="567"/>
                </a:lnTo>
                <a:lnTo>
                  <a:pt x="1084" y="566"/>
                </a:lnTo>
                <a:lnTo>
                  <a:pt x="1084" y="565"/>
                </a:lnTo>
                <a:lnTo>
                  <a:pt x="1084" y="564"/>
                </a:lnTo>
                <a:lnTo>
                  <a:pt x="1085" y="565"/>
                </a:lnTo>
                <a:lnTo>
                  <a:pt x="1087" y="567"/>
                </a:lnTo>
                <a:lnTo>
                  <a:pt x="1088" y="567"/>
                </a:lnTo>
                <a:lnTo>
                  <a:pt x="1088" y="568"/>
                </a:lnTo>
                <a:lnTo>
                  <a:pt x="1090" y="569"/>
                </a:lnTo>
                <a:lnTo>
                  <a:pt x="1091" y="571"/>
                </a:lnTo>
                <a:lnTo>
                  <a:pt x="1092" y="573"/>
                </a:lnTo>
                <a:lnTo>
                  <a:pt x="1092" y="574"/>
                </a:lnTo>
                <a:close/>
                <a:moveTo>
                  <a:pt x="971" y="287"/>
                </a:moveTo>
                <a:lnTo>
                  <a:pt x="970" y="287"/>
                </a:lnTo>
                <a:lnTo>
                  <a:pt x="970" y="284"/>
                </a:lnTo>
                <a:lnTo>
                  <a:pt x="970" y="279"/>
                </a:lnTo>
                <a:lnTo>
                  <a:pt x="970" y="277"/>
                </a:lnTo>
                <a:lnTo>
                  <a:pt x="969" y="275"/>
                </a:lnTo>
                <a:lnTo>
                  <a:pt x="969" y="274"/>
                </a:lnTo>
                <a:lnTo>
                  <a:pt x="969" y="272"/>
                </a:lnTo>
                <a:lnTo>
                  <a:pt x="970" y="270"/>
                </a:lnTo>
                <a:lnTo>
                  <a:pt x="971" y="269"/>
                </a:lnTo>
                <a:lnTo>
                  <a:pt x="972" y="268"/>
                </a:lnTo>
                <a:lnTo>
                  <a:pt x="973" y="269"/>
                </a:lnTo>
                <a:lnTo>
                  <a:pt x="976" y="270"/>
                </a:lnTo>
                <a:lnTo>
                  <a:pt x="977" y="271"/>
                </a:lnTo>
                <a:lnTo>
                  <a:pt x="978" y="271"/>
                </a:lnTo>
                <a:lnTo>
                  <a:pt x="982" y="273"/>
                </a:lnTo>
                <a:lnTo>
                  <a:pt x="981" y="275"/>
                </a:lnTo>
                <a:lnTo>
                  <a:pt x="981" y="276"/>
                </a:lnTo>
                <a:lnTo>
                  <a:pt x="980" y="277"/>
                </a:lnTo>
                <a:lnTo>
                  <a:pt x="979" y="277"/>
                </a:lnTo>
                <a:lnTo>
                  <a:pt x="979" y="278"/>
                </a:lnTo>
                <a:lnTo>
                  <a:pt x="977" y="280"/>
                </a:lnTo>
                <a:lnTo>
                  <a:pt x="976" y="281"/>
                </a:lnTo>
                <a:lnTo>
                  <a:pt x="975" y="282"/>
                </a:lnTo>
                <a:lnTo>
                  <a:pt x="974" y="284"/>
                </a:lnTo>
                <a:lnTo>
                  <a:pt x="971" y="287"/>
                </a:lnTo>
                <a:close/>
                <a:moveTo>
                  <a:pt x="1041" y="455"/>
                </a:moveTo>
                <a:lnTo>
                  <a:pt x="1040" y="455"/>
                </a:lnTo>
                <a:lnTo>
                  <a:pt x="1038" y="452"/>
                </a:lnTo>
                <a:lnTo>
                  <a:pt x="1038" y="451"/>
                </a:lnTo>
                <a:lnTo>
                  <a:pt x="1039" y="450"/>
                </a:lnTo>
                <a:lnTo>
                  <a:pt x="1040" y="450"/>
                </a:lnTo>
                <a:lnTo>
                  <a:pt x="1040" y="448"/>
                </a:lnTo>
                <a:lnTo>
                  <a:pt x="1041" y="444"/>
                </a:lnTo>
                <a:lnTo>
                  <a:pt x="1042" y="443"/>
                </a:lnTo>
                <a:lnTo>
                  <a:pt x="1042" y="444"/>
                </a:lnTo>
                <a:lnTo>
                  <a:pt x="1042" y="446"/>
                </a:lnTo>
                <a:lnTo>
                  <a:pt x="1042" y="447"/>
                </a:lnTo>
                <a:lnTo>
                  <a:pt x="1042" y="451"/>
                </a:lnTo>
                <a:lnTo>
                  <a:pt x="1041" y="451"/>
                </a:lnTo>
                <a:lnTo>
                  <a:pt x="1041" y="452"/>
                </a:lnTo>
                <a:lnTo>
                  <a:pt x="1041" y="453"/>
                </a:lnTo>
                <a:lnTo>
                  <a:pt x="1042" y="455"/>
                </a:lnTo>
                <a:lnTo>
                  <a:pt x="1041" y="455"/>
                </a:lnTo>
                <a:close/>
                <a:moveTo>
                  <a:pt x="1150" y="753"/>
                </a:moveTo>
                <a:lnTo>
                  <a:pt x="1147" y="754"/>
                </a:lnTo>
                <a:lnTo>
                  <a:pt x="1145" y="754"/>
                </a:lnTo>
                <a:lnTo>
                  <a:pt x="1144" y="754"/>
                </a:lnTo>
                <a:lnTo>
                  <a:pt x="1143" y="755"/>
                </a:lnTo>
                <a:lnTo>
                  <a:pt x="1142" y="755"/>
                </a:lnTo>
                <a:lnTo>
                  <a:pt x="1142" y="754"/>
                </a:lnTo>
                <a:lnTo>
                  <a:pt x="1141" y="754"/>
                </a:lnTo>
                <a:lnTo>
                  <a:pt x="1139" y="752"/>
                </a:lnTo>
                <a:lnTo>
                  <a:pt x="1140" y="751"/>
                </a:lnTo>
                <a:lnTo>
                  <a:pt x="1141" y="750"/>
                </a:lnTo>
                <a:lnTo>
                  <a:pt x="1141" y="749"/>
                </a:lnTo>
                <a:lnTo>
                  <a:pt x="1141" y="748"/>
                </a:lnTo>
                <a:lnTo>
                  <a:pt x="1144" y="743"/>
                </a:lnTo>
                <a:lnTo>
                  <a:pt x="1145" y="742"/>
                </a:lnTo>
                <a:lnTo>
                  <a:pt x="1146" y="742"/>
                </a:lnTo>
                <a:lnTo>
                  <a:pt x="1147" y="742"/>
                </a:lnTo>
                <a:lnTo>
                  <a:pt x="1147" y="743"/>
                </a:lnTo>
                <a:lnTo>
                  <a:pt x="1148" y="744"/>
                </a:lnTo>
                <a:lnTo>
                  <a:pt x="1148" y="745"/>
                </a:lnTo>
                <a:lnTo>
                  <a:pt x="1148" y="746"/>
                </a:lnTo>
                <a:lnTo>
                  <a:pt x="1148" y="747"/>
                </a:lnTo>
                <a:lnTo>
                  <a:pt x="1148" y="746"/>
                </a:lnTo>
                <a:lnTo>
                  <a:pt x="1149" y="746"/>
                </a:lnTo>
                <a:lnTo>
                  <a:pt x="1149" y="745"/>
                </a:lnTo>
                <a:lnTo>
                  <a:pt x="1149" y="746"/>
                </a:lnTo>
                <a:lnTo>
                  <a:pt x="1150" y="746"/>
                </a:lnTo>
                <a:lnTo>
                  <a:pt x="1151" y="751"/>
                </a:lnTo>
                <a:lnTo>
                  <a:pt x="1151" y="752"/>
                </a:lnTo>
                <a:lnTo>
                  <a:pt x="1150" y="753"/>
                </a:lnTo>
                <a:close/>
                <a:moveTo>
                  <a:pt x="1043" y="454"/>
                </a:moveTo>
                <a:lnTo>
                  <a:pt x="1044" y="454"/>
                </a:lnTo>
                <a:lnTo>
                  <a:pt x="1045" y="456"/>
                </a:lnTo>
                <a:lnTo>
                  <a:pt x="1046" y="456"/>
                </a:lnTo>
                <a:lnTo>
                  <a:pt x="1045" y="458"/>
                </a:lnTo>
                <a:lnTo>
                  <a:pt x="1043" y="457"/>
                </a:lnTo>
                <a:lnTo>
                  <a:pt x="1043" y="456"/>
                </a:lnTo>
                <a:lnTo>
                  <a:pt x="1043" y="455"/>
                </a:lnTo>
                <a:lnTo>
                  <a:pt x="1043" y="454"/>
                </a:lnTo>
                <a:close/>
                <a:moveTo>
                  <a:pt x="1034" y="442"/>
                </a:moveTo>
                <a:lnTo>
                  <a:pt x="1033" y="442"/>
                </a:lnTo>
                <a:lnTo>
                  <a:pt x="1032" y="440"/>
                </a:lnTo>
                <a:lnTo>
                  <a:pt x="1030" y="439"/>
                </a:lnTo>
                <a:lnTo>
                  <a:pt x="1030" y="438"/>
                </a:lnTo>
                <a:lnTo>
                  <a:pt x="1030" y="437"/>
                </a:lnTo>
                <a:lnTo>
                  <a:pt x="1032" y="436"/>
                </a:lnTo>
                <a:lnTo>
                  <a:pt x="1032" y="435"/>
                </a:lnTo>
                <a:lnTo>
                  <a:pt x="1033" y="435"/>
                </a:lnTo>
                <a:lnTo>
                  <a:pt x="1033" y="434"/>
                </a:lnTo>
                <a:lnTo>
                  <a:pt x="1034" y="435"/>
                </a:lnTo>
                <a:lnTo>
                  <a:pt x="1035" y="435"/>
                </a:lnTo>
                <a:lnTo>
                  <a:pt x="1036" y="435"/>
                </a:lnTo>
                <a:lnTo>
                  <a:pt x="1037" y="434"/>
                </a:lnTo>
                <a:lnTo>
                  <a:pt x="1036" y="439"/>
                </a:lnTo>
                <a:lnTo>
                  <a:pt x="1035" y="441"/>
                </a:lnTo>
                <a:lnTo>
                  <a:pt x="1035" y="442"/>
                </a:lnTo>
                <a:lnTo>
                  <a:pt x="1034" y="442"/>
                </a:lnTo>
                <a:close/>
                <a:moveTo>
                  <a:pt x="1029" y="419"/>
                </a:moveTo>
                <a:lnTo>
                  <a:pt x="1028" y="419"/>
                </a:lnTo>
                <a:lnTo>
                  <a:pt x="1028" y="418"/>
                </a:lnTo>
                <a:lnTo>
                  <a:pt x="1029" y="418"/>
                </a:lnTo>
                <a:lnTo>
                  <a:pt x="1030" y="417"/>
                </a:lnTo>
                <a:lnTo>
                  <a:pt x="1031" y="418"/>
                </a:lnTo>
                <a:lnTo>
                  <a:pt x="1030" y="418"/>
                </a:lnTo>
                <a:lnTo>
                  <a:pt x="1030" y="419"/>
                </a:lnTo>
                <a:lnTo>
                  <a:pt x="1029" y="419"/>
                </a:lnTo>
                <a:close/>
                <a:moveTo>
                  <a:pt x="1039" y="447"/>
                </a:moveTo>
                <a:lnTo>
                  <a:pt x="1039" y="444"/>
                </a:lnTo>
                <a:lnTo>
                  <a:pt x="1040" y="443"/>
                </a:lnTo>
                <a:lnTo>
                  <a:pt x="1040" y="444"/>
                </a:lnTo>
                <a:lnTo>
                  <a:pt x="1040" y="446"/>
                </a:lnTo>
                <a:lnTo>
                  <a:pt x="1039" y="447"/>
                </a:lnTo>
                <a:close/>
                <a:moveTo>
                  <a:pt x="1031" y="427"/>
                </a:moveTo>
                <a:lnTo>
                  <a:pt x="1029" y="425"/>
                </a:lnTo>
                <a:lnTo>
                  <a:pt x="1030" y="425"/>
                </a:lnTo>
                <a:lnTo>
                  <a:pt x="1032" y="423"/>
                </a:lnTo>
                <a:lnTo>
                  <a:pt x="1033" y="424"/>
                </a:lnTo>
                <a:lnTo>
                  <a:pt x="1033" y="425"/>
                </a:lnTo>
                <a:lnTo>
                  <a:pt x="1033" y="426"/>
                </a:lnTo>
                <a:lnTo>
                  <a:pt x="1031" y="427"/>
                </a:lnTo>
                <a:close/>
                <a:moveTo>
                  <a:pt x="1037" y="447"/>
                </a:moveTo>
                <a:lnTo>
                  <a:pt x="1037" y="448"/>
                </a:lnTo>
                <a:lnTo>
                  <a:pt x="1036" y="447"/>
                </a:lnTo>
                <a:lnTo>
                  <a:pt x="1036" y="446"/>
                </a:lnTo>
                <a:lnTo>
                  <a:pt x="1037" y="442"/>
                </a:lnTo>
                <a:lnTo>
                  <a:pt x="1038" y="442"/>
                </a:lnTo>
                <a:lnTo>
                  <a:pt x="1038" y="441"/>
                </a:lnTo>
                <a:lnTo>
                  <a:pt x="1039" y="441"/>
                </a:lnTo>
                <a:lnTo>
                  <a:pt x="1039" y="442"/>
                </a:lnTo>
                <a:lnTo>
                  <a:pt x="1038" y="444"/>
                </a:lnTo>
                <a:lnTo>
                  <a:pt x="1038" y="446"/>
                </a:lnTo>
                <a:lnTo>
                  <a:pt x="1037" y="447"/>
                </a:lnTo>
                <a:close/>
                <a:moveTo>
                  <a:pt x="1044" y="461"/>
                </a:moveTo>
                <a:lnTo>
                  <a:pt x="1044" y="459"/>
                </a:lnTo>
                <a:lnTo>
                  <a:pt x="1045" y="459"/>
                </a:lnTo>
                <a:lnTo>
                  <a:pt x="1045" y="460"/>
                </a:lnTo>
                <a:lnTo>
                  <a:pt x="1044" y="461"/>
                </a:lnTo>
                <a:close/>
                <a:moveTo>
                  <a:pt x="1027" y="425"/>
                </a:moveTo>
                <a:lnTo>
                  <a:pt x="1027" y="424"/>
                </a:lnTo>
                <a:lnTo>
                  <a:pt x="1027" y="423"/>
                </a:lnTo>
                <a:lnTo>
                  <a:pt x="1028" y="420"/>
                </a:lnTo>
                <a:lnTo>
                  <a:pt x="1031" y="421"/>
                </a:lnTo>
                <a:lnTo>
                  <a:pt x="1030" y="423"/>
                </a:lnTo>
                <a:lnTo>
                  <a:pt x="1029" y="423"/>
                </a:lnTo>
                <a:lnTo>
                  <a:pt x="1028" y="424"/>
                </a:lnTo>
                <a:lnTo>
                  <a:pt x="1027" y="425"/>
                </a:lnTo>
                <a:close/>
                <a:moveTo>
                  <a:pt x="1045" y="470"/>
                </a:moveTo>
                <a:lnTo>
                  <a:pt x="1043" y="467"/>
                </a:lnTo>
                <a:lnTo>
                  <a:pt x="1044" y="467"/>
                </a:lnTo>
                <a:lnTo>
                  <a:pt x="1044" y="468"/>
                </a:lnTo>
                <a:lnTo>
                  <a:pt x="1045" y="468"/>
                </a:lnTo>
                <a:lnTo>
                  <a:pt x="1045" y="469"/>
                </a:lnTo>
                <a:lnTo>
                  <a:pt x="1045" y="470"/>
                </a:lnTo>
                <a:close/>
                <a:moveTo>
                  <a:pt x="1030" y="436"/>
                </a:moveTo>
                <a:lnTo>
                  <a:pt x="1025" y="431"/>
                </a:lnTo>
                <a:lnTo>
                  <a:pt x="1025" y="430"/>
                </a:lnTo>
                <a:lnTo>
                  <a:pt x="1025" y="429"/>
                </a:lnTo>
                <a:lnTo>
                  <a:pt x="1028" y="429"/>
                </a:lnTo>
                <a:lnTo>
                  <a:pt x="1030" y="431"/>
                </a:lnTo>
                <a:lnTo>
                  <a:pt x="1032" y="431"/>
                </a:lnTo>
                <a:lnTo>
                  <a:pt x="1031" y="433"/>
                </a:lnTo>
                <a:lnTo>
                  <a:pt x="1031" y="434"/>
                </a:lnTo>
                <a:lnTo>
                  <a:pt x="1031" y="435"/>
                </a:lnTo>
                <a:lnTo>
                  <a:pt x="1030" y="436"/>
                </a:lnTo>
                <a:close/>
                <a:moveTo>
                  <a:pt x="1043" y="465"/>
                </a:moveTo>
                <a:lnTo>
                  <a:pt x="1042" y="465"/>
                </a:lnTo>
                <a:lnTo>
                  <a:pt x="1041" y="464"/>
                </a:lnTo>
                <a:lnTo>
                  <a:pt x="1041" y="463"/>
                </a:lnTo>
                <a:lnTo>
                  <a:pt x="1042" y="463"/>
                </a:lnTo>
                <a:lnTo>
                  <a:pt x="1043" y="464"/>
                </a:lnTo>
                <a:lnTo>
                  <a:pt x="1043" y="465"/>
                </a:lnTo>
                <a:close/>
                <a:moveTo>
                  <a:pt x="1046" y="480"/>
                </a:moveTo>
                <a:lnTo>
                  <a:pt x="1042" y="480"/>
                </a:lnTo>
                <a:lnTo>
                  <a:pt x="1042" y="481"/>
                </a:lnTo>
                <a:lnTo>
                  <a:pt x="1041" y="481"/>
                </a:lnTo>
                <a:lnTo>
                  <a:pt x="1040" y="480"/>
                </a:lnTo>
                <a:lnTo>
                  <a:pt x="1039" y="481"/>
                </a:lnTo>
                <a:lnTo>
                  <a:pt x="1038" y="481"/>
                </a:lnTo>
                <a:lnTo>
                  <a:pt x="1034" y="480"/>
                </a:lnTo>
                <a:lnTo>
                  <a:pt x="1033" y="480"/>
                </a:lnTo>
                <a:lnTo>
                  <a:pt x="1032" y="479"/>
                </a:lnTo>
                <a:lnTo>
                  <a:pt x="1031" y="479"/>
                </a:lnTo>
                <a:lnTo>
                  <a:pt x="1030" y="479"/>
                </a:lnTo>
                <a:lnTo>
                  <a:pt x="1028" y="478"/>
                </a:lnTo>
                <a:lnTo>
                  <a:pt x="1024" y="477"/>
                </a:lnTo>
                <a:lnTo>
                  <a:pt x="1023" y="477"/>
                </a:lnTo>
                <a:lnTo>
                  <a:pt x="1022" y="477"/>
                </a:lnTo>
                <a:lnTo>
                  <a:pt x="1022" y="475"/>
                </a:lnTo>
                <a:lnTo>
                  <a:pt x="1021" y="474"/>
                </a:lnTo>
                <a:lnTo>
                  <a:pt x="1020" y="474"/>
                </a:lnTo>
                <a:lnTo>
                  <a:pt x="1019" y="474"/>
                </a:lnTo>
                <a:lnTo>
                  <a:pt x="1019" y="473"/>
                </a:lnTo>
                <a:lnTo>
                  <a:pt x="1021" y="472"/>
                </a:lnTo>
                <a:lnTo>
                  <a:pt x="1022" y="470"/>
                </a:lnTo>
                <a:lnTo>
                  <a:pt x="1023" y="470"/>
                </a:lnTo>
                <a:lnTo>
                  <a:pt x="1025" y="471"/>
                </a:lnTo>
                <a:lnTo>
                  <a:pt x="1028" y="470"/>
                </a:lnTo>
                <a:lnTo>
                  <a:pt x="1028" y="471"/>
                </a:lnTo>
                <a:lnTo>
                  <a:pt x="1028" y="472"/>
                </a:lnTo>
                <a:lnTo>
                  <a:pt x="1030" y="472"/>
                </a:lnTo>
                <a:lnTo>
                  <a:pt x="1031" y="472"/>
                </a:lnTo>
                <a:lnTo>
                  <a:pt x="1032" y="472"/>
                </a:lnTo>
                <a:lnTo>
                  <a:pt x="1033" y="473"/>
                </a:lnTo>
                <a:lnTo>
                  <a:pt x="1034" y="474"/>
                </a:lnTo>
                <a:lnTo>
                  <a:pt x="1035" y="474"/>
                </a:lnTo>
                <a:lnTo>
                  <a:pt x="1036" y="474"/>
                </a:lnTo>
                <a:lnTo>
                  <a:pt x="1039" y="474"/>
                </a:lnTo>
                <a:lnTo>
                  <a:pt x="1040" y="473"/>
                </a:lnTo>
                <a:lnTo>
                  <a:pt x="1041" y="472"/>
                </a:lnTo>
                <a:lnTo>
                  <a:pt x="1042" y="472"/>
                </a:lnTo>
                <a:lnTo>
                  <a:pt x="1046" y="477"/>
                </a:lnTo>
                <a:lnTo>
                  <a:pt x="1046" y="478"/>
                </a:lnTo>
                <a:lnTo>
                  <a:pt x="1045" y="478"/>
                </a:lnTo>
                <a:lnTo>
                  <a:pt x="1045" y="479"/>
                </a:lnTo>
                <a:lnTo>
                  <a:pt x="1046" y="480"/>
                </a:lnTo>
                <a:close/>
                <a:moveTo>
                  <a:pt x="1034" y="448"/>
                </a:moveTo>
                <a:lnTo>
                  <a:pt x="1035" y="448"/>
                </a:lnTo>
                <a:lnTo>
                  <a:pt x="1035" y="449"/>
                </a:lnTo>
                <a:lnTo>
                  <a:pt x="1036" y="450"/>
                </a:lnTo>
                <a:lnTo>
                  <a:pt x="1036" y="451"/>
                </a:lnTo>
                <a:lnTo>
                  <a:pt x="1037" y="452"/>
                </a:lnTo>
                <a:lnTo>
                  <a:pt x="1036" y="453"/>
                </a:lnTo>
                <a:lnTo>
                  <a:pt x="1035" y="453"/>
                </a:lnTo>
                <a:lnTo>
                  <a:pt x="1034" y="451"/>
                </a:lnTo>
                <a:lnTo>
                  <a:pt x="1034" y="450"/>
                </a:lnTo>
                <a:lnTo>
                  <a:pt x="1034" y="448"/>
                </a:lnTo>
                <a:close/>
                <a:moveTo>
                  <a:pt x="1028" y="428"/>
                </a:moveTo>
                <a:lnTo>
                  <a:pt x="1027" y="428"/>
                </a:lnTo>
                <a:lnTo>
                  <a:pt x="1025" y="428"/>
                </a:lnTo>
                <a:lnTo>
                  <a:pt x="1025" y="427"/>
                </a:lnTo>
                <a:lnTo>
                  <a:pt x="1027" y="427"/>
                </a:lnTo>
                <a:lnTo>
                  <a:pt x="1028" y="427"/>
                </a:lnTo>
                <a:lnTo>
                  <a:pt x="1028" y="428"/>
                </a:lnTo>
                <a:close/>
                <a:moveTo>
                  <a:pt x="921" y="158"/>
                </a:moveTo>
                <a:lnTo>
                  <a:pt x="920" y="157"/>
                </a:lnTo>
                <a:lnTo>
                  <a:pt x="921" y="157"/>
                </a:lnTo>
                <a:lnTo>
                  <a:pt x="922" y="155"/>
                </a:lnTo>
                <a:lnTo>
                  <a:pt x="922" y="154"/>
                </a:lnTo>
                <a:lnTo>
                  <a:pt x="921" y="154"/>
                </a:lnTo>
                <a:lnTo>
                  <a:pt x="921" y="153"/>
                </a:lnTo>
                <a:lnTo>
                  <a:pt x="922" y="152"/>
                </a:lnTo>
                <a:lnTo>
                  <a:pt x="922" y="151"/>
                </a:lnTo>
                <a:lnTo>
                  <a:pt x="921" y="150"/>
                </a:lnTo>
                <a:lnTo>
                  <a:pt x="920" y="150"/>
                </a:lnTo>
                <a:lnTo>
                  <a:pt x="919" y="149"/>
                </a:lnTo>
                <a:lnTo>
                  <a:pt x="919" y="148"/>
                </a:lnTo>
                <a:lnTo>
                  <a:pt x="917" y="148"/>
                </a:lnTo>
                <a:lnTo>
                  <a:pt x="917" y="147"/>
                </a:lnTo>
                <a:lnTo>
                  <a:pt x="919" y="146"/>
                </a:lnTo>
                <a:lnTo>
                  <a:pt x="920" y="146"/>
                </a:lnTo>
                <a:lnTo>
                  <a:pt x="921" y="147"/>
                </a:lnTo>
                <a:lnTo>
                  <a:pt x="922" y="148"/>
                </a:lnTo>
                <a:lnTo>
                  <a:pt x="923" y="148"/>
                </a:lnTo>
                <a:lnTo>
                  <a:pt x="924" y="149"/>
                </a:lnTo>
                <a:lnTo>
                  <a:pt x="925" y="149"/>
                </a:lnTo>
                <a:lnTo>
                  <a:pt x="924" y="150"/>
                </a:lnTo>
                <a:lnTo>
                  <a:pt x="924" y="151"/>
                </a:lnTo>
                <a:lnTo>
                  <a:pt x="925" y="151"/>
                </a:lnTo>
                <a:lnTo>
                  <a:pt x="925" y="150"/>
                </a:lnTo>
                <a:lnTo>
                  <a:pt x="926" y="150"/>
                </a:lnTo>
                <a:lnTo>
                  <a:pt x="926" y="151"/>
                </a:lnTo>
                <a:lnTo>
                  <a:pt x="927" y="151"/>
                </a:lnTo>
                <a:lnTo>
                  <a:pt x="927" y="150"/>
                </a:lnTo>
                <a:lnTo>
                  <a:pt x="927" y="149"/>
                </a:lnTo>
                <a:lnTo>
                  <a:pt x="928" y="149"/>
                </a:lnTo>
                <a:lnTo>
                  <a:pt x="929" y="149"/>
                </a:lnTo>
                <a:lnTo>
                  <a:pt x="929" y="150"/>
                </a:lnTo>
                <a:lnTo>
                  <a:pt x="929" y="151"/>
                </a:lnTo>
                <a:lnTo>
                  <a:pt x="928" y="152"/>
                </a:lnTo>
                <a:lnTo>
                  <a:pt x="928" y="154"/>
                </a:lnTo>
                <a:lnTo>
                  <a:pt x="927" y="154"/>
                </a:lnTo>
                <a:lnTo>
                  <a:pt x="926" y="154"/>
                </a:lnTo>
                <a:lnTo>
                  <a:pt x="924" y="156"/>
                </a:lnTo>
                <a:lnTo>
                  <a:pt x="923" y="156"/>
                </a:lnTo>
                <a:lnTo>
                  <a:pt x="922" y="156"/>
                </a:lnTo>
                <a:lnTo>
                  <a:pt x="922" y="157"/>
                </a:lnTo>
                <a:lnTo>
                  <a:pt x="921" y="158"/>
                </a:lnTo>
                <a:close/>
                <a:moveTo>
                  <a:pt x="995" y="344"/>
                </a:moveTo>
                <a:lnTo>
                  <a:pt x="994" y="342"/>
                </a:lnTo>
                <a:lnTo>
                  <a:pt x="994" y="341"/>
                </a:lnTo>
                <a:lnTo>
                  <a:pt x="995" y="341"/>
                </a:lnTo>
                <a:lnTo>
                  <a:pt x="996" y="341"/>
                </a:lnTo>
                <a:lnTo>
                  <a:pt x="996" y="343"/>
                </a:lnTo>
                <a:lnTo>
                  <a:pt x="995" y="344"/>
                </a:lnTo>
                <a:close/>
                <a:moveTo>
                  <a:pt x="1028" y="443"/>
                </a:moveTo>
                <a:lnTo>
                  <a:pt x="1027" y="443"/>
                </a:lnTo>
                <a:lnTo>
                  <a:pt x="1027" y="442"/>
                </a:lnTo>
                <a:lnTo>
                  <a:pt x="1027" y="441"/>
                </a:lnTo>
                <a:lnTo>
                  <a:pt x="1028" y="439"/>
                </a:lnTo>
                <a:lnTo>
                  <a:pt x="1029" y="439"/>
                </a:lnTo>
                <a:lnTo>
                  <a:pt x="1029" y="442"/>
                </a:lnTo>
                <a:lnTo>
                  <a:pt x="1029" y="443"/>
                </a:lnTo>
                <a:lnTo>
                  <a:pt x="1028" y="443"/>
                </a:lnTo>
                <a:close/>
                <a:moveTo>
                  <a:pt x="1036" y="462"/>
                </a:moveTo>
                <a:lnTo>
                  <a:pt x="1035" y="462"/>
                </a:lnTo>
                <a:lnTo>
                  <a:pt x="1034" y="462"/>
                </a:lnTo>
                <a:lnTo>
                  <a:pt x="1033" y="461"/>
                </a:lnTo>
                <a:lnTo>
                  <a:pt x="1033" y="460"/>
                </a:lnTo>
                <a:lnTo>
                  <a:pt x="1034" y="460"/>
                </a:lnTo>
                <a:lnTo>
                  <a:pt x="1034" y="461"/>
                </a:lnTo>
                <a:lnTo>
                  <a:pt x="1035" y="460"/>
                </a:lnTo>
                <a:lnTo>
                  <a:pt x="1036" y="462"/>
                </a:lnTo>
                <a:close/>
                <a:moveTo>
                  <a:pt x="1024" y="440"/>
                </a:moveTo>
                <a:lnTo>
                  <a:pt x="1023" y="440"/>
                </a:lnTo>
                <a:lnTo>
                  <a:pt x="1021" y="436"/>
                </a:lnTo>
                <a:lnTo>
                  <a:pt x="1020" y="434"/>
                </a:lnTo>
                <a:lnTo>
                  <a:pt x="1020" y="432"/>
                </a:lnTo>
                <a:lnTo>
                  <a:pt x="1021" y="432"/>
                </a:lnTo>
                <a:lnTo>
                  <a:pt x="1023" y="433"/>
                </a:lnTo>
                <a:lnTo>
                  <a:pt x="1024" y="434"/>
                </a:lnTo>
                <a:lnTo>
                  <a:pt x="1025" y="435"/>
                </a:lnTo>
                <a:lnTo>
                  <a:pt x="1027" y="436"/>
                </a:lnTo>
                <a:lnTo>
                  <a:pt x="1027" y="437"/>
                </a:lnTo>
                <a:lnTo>
                  <a:pt x="1027" y="439"/>
                </a:lnTo>
                <a:lnTo>
                  <a:pt x="1024" y="440"/>
                </a:lnTo>
                <a:close/>
                <a:moveTo>
                  <a:pt x="1031" y="455"/>
                </a:moveTo>
                <a:lnTo>
                  <a:pt x="1031" y="456"/>
                </a:lnTo>
                <a:lnTo>
                  <a:pt x="1031" y="455"/>
                </a:lnTo>
                <a:lnTo>
                  <a:pt x="1030" y="454"/>
                </a:lnTo>
                <a:lnTo>
                  <a:pt x="1031" y="454"/>
                </a:lnTo>
                <a:lnTo>
                  <a:pt x="1031" y="453"/>
                </a:lnTo>
                <a:lnTo>
                  <a:pt x="1032" y="454"/>
                </a:lnTo>
                <a:lnTo>
                  <a:pt x="1032" y="455"/>
                </a:lnTo>
                <a:lnTo>
                  <a:pt x="1031" y="455"/>
                </a:lnTo>
                <a:close/>
                <a:moveTo>
                  <a:pt x="1038" y="471"/>
                </a:moveTo>
                <a:lnTo>
                  <a:pt x="1035" y="470"/>
                </a:lnTo>
                <a:lnTo>
                  <a:pt x="1034" y="468"/>
                </a:lnTo>
                <a:lnTo>
                  <a:pt x="1034" y="467"/>
                </a:lnTo>
                <a:lnTo>
                  <a:pt x="1035" y="467"/>
                </a:lnTo>
                <a:lnTo>
                  <a:pt x="1036" y="468"/>
                </a:lnTo>
                <a:lnTo>
                  <a:pt x="1036" y="469"/>
                </a:lnTo>
                <a:lnTo>
                  <a:pt x="1038" y="470"/>
                </a:lnTo>
                <a:lnTo>
                  <a:pt x="1038" y="471"/>
                </a:lnTo>
                <a:close/>
                <a:moveTo>
                  <a:pt x="1067" y="563"/>
                </a:moveTo>
                <a:lnTo>
                  <a:pt x="1066" y="562"/>
                </a:lnTo>
                <a:lnTo>
                  <a:pt x="1065" y="561"/>
                </a:lnTo>
                <a:lnTo>
                  <a:pt x="1064" y="560"/>
                </a:lnTo>
                <a:lnTo>
                  <a:pt x="1065" y="559"/>
                </a:lnTo>
                <a:lnTo>
                  <a:pt x="1066" y="559"/>
                </a:lnTo>
                <a:lnTo>
                  <a:pt x="1066" y="560"/>
                </a:lnTo>
                <a:lnTo>
                  <a:pt x="1067" y="561"/>
                </a:lnTo>
                <a:lnTo>
                  <a:pt x="1067" y="563"/>
                </a:lnTo>
                <a:close/>
                <a:moveTo>
                  <a:pt x="1018" y="429"/>
                </a:moveTo>
                <a:lnTo>
                  <a:pt x="1017" y="428"/>
                </a:lnTo>
                <a:lnTo>
                  <a:pt x="1017" y="427"/>
                </a:lnTo>
                <a:lnTo>
                  <a:pt x="1019" y="426"/>
                </a:lnTo>
                <a:lnTo>
                  <a:pt x="1018" y="429"/>
                </a:lnTo>
                <a:close/>
                <a:moveTo>
                  <a:pt x="922" y="146"/>
                </a:moveTo>
                <a:lnTo>
                  <a:pt x="921" y="145"/>
                </a:lnTo>
                <a:lnTo>
                  <a:pt x="921" y="144"/>
                </a:lnTo>
                <a:lnTo>
                  <a:pt x="922" y="144"/>
                </a:lnTo>
                <a:lnTo>
                  <a:pt x="922" y="145"/>
                </a:lnTo>
                <a:lnTo>
                  <a:pt x="923" y="146"/>
                </a:lnTo>
                <a:lnTo>
                  <a:pt x="922" y="146"/>
                </a:lnTo>
                <a:close/>
                <a:moveTo>
                  <a:pt x="1064" y="569"/>
                </a:moveTo>
                <a:lnTo>
                  <a:pt x="1063" y="569"/>
                </a:lnTo>
                <a:lnTo>
                  <a:pt x="1063" y="568"/>
                </a:lnTo>
                <a:lnTo>
                  <a:pt x="1061" y="568"/>
                </a:lnTo>
                <a:lnTo>
                  <a:pt x="1061" y="567"/>
                </a:lnTo>
                <a:lnTo>
                  <a:pt x="1063" y="564"/>
                </a:lnTo>
                <a:lnTo>
                  <a:pt x="1063" y="563"/>
                </a:lnTo>
                <a:lnTo>
                  <a:pt x="1064" y="563"/>
                </a:lnTo>
                <a:lnTo>
                  <a:pt x="1065" y="564"/>
                </a:lnTo>
                <a:lnTo>
                  <a:pt x="1066" y="566"/>
                </a:lnTo>
                <a:lnTo>
                  <a:pt x="1065" y="567"/>
                </a:lnTo>
                <a:lnTo>
                  <a:pt x="1065" y="569"/>
                </a:lnTo>
                <a:lnTo>
                  <a:pt x="1064" y="569"/>
                </a:lnTo>
                <a:close/>
                <a:moveTo>
                  <a:pt x="1031" y="466"/>
                </a:moveTo>
                <a:lnTo>
                  <a:pt x="1030" y="466"/>
                </a:lnTo>
                <a:lnTo>
                  <a:pt x="1029" y="466"/>
                </a:lnTo>
                <a:lnTo>
                  <a:pt x="1028" y="465"/>
                </a:lnTo>
                <a:lnTo>
                  <a:pt x="1028" y="464"/>
                </a:lnTo>
                <a:lnTo>
                  <a:pt x="1030" y="464"/>
                </a:lnTo>
                <a:lnTo>
                  <a:pt x="1031" y="465"/>
                </a:lnTo>
                <a:lnTo>
                  <a:pt x="1032" y="465"/>
                </a:lnTo>
                <a:lnTo>
                  <a:pt x="1031" y="466"/>
                </a:lnTo>
                <a:close/>
                <a:moveTo>
                  <a:pt x="1068" y="576"/>
                </a:moveTo>
                <a:lnTo>
                  <a:pt x="1067" y="576"/>
                </a:lnTo>
                <a:lnTo>
                  <a:pt x="1066" y="575"/>
                </a:lnTo>
                <a:lnTo>
                  <a:pt x="1064" y="575"/>
                </a:lnTo>
                <a:lnTo>
                  <a:pt x="1063" y="574"/>
                </a:lnTo>
                <a:lnTo>
                  <a:pt x="1063" y="572"/>
                </a:lnTo>
                <a:lnTo>
                  <a:pt x="1064" y="572"/>
                </a:lnTo>
                <a:lnTo>
                  <a:pt x="1065" y="572"/>
                </a:lnTo>
                <a:lnTo>
                  <a:pt x="1066" y="572"/>
                </a:lnTo>
                <a:lnTo>
                  <a:pt x="1066" y="573"/>
                </a:lnTo>
                <a:lnTo>
                  <a:pt x="1068" y="574"/>
                </a:lnTo>
                <a:lnTo>
                  <a:pt x="1068" y="575"/>
                </a:lnTo>
                <a:lnTo>
                  <a:pt x="1068" y="576"/>
                </a:lnTo>
                <a:close/>
                <a:moveTo>
                  <a:pt x="1044" y="511"/>
                </a:moveTo>
                <a:lnTo>
                  <a:pt x="1043" y="511"/>
                </a:lnTo>
                <a:lnTo>
                  <a:pt x="1042" y="510"/>
                </a:lnTo>
                <a:lnTo>
                  <a:pt x="1040" y="506"/>
                </a:lnTo>
                <a:lnTo>
                  <a:pt x="1039" y="506"/>
                </a:lnTo>
                <a:lnTo>
                  <a:pt x="1039" y="504"/>
                </a:lnTo>
                <a:lnTo>
                  <a:pt x="1040" y="504"/>
                </a:lnTo>
                <a:lnTo>
                  <a:pt x="1041" y="504"/>
                </a:lnTo>
                <a:lnTo>
                  <a:pt x="1043" y="505"/>
                </a:lnTo>
                <a:lnTo>
                  <a:pt x="1044" y="506"/>
                </a:lnTo>
                <a:lnTo>
                  <a:pt x="1045" y="509"/>
                </a:lnTo>
                <a:lnTo>
                  <a:pt x="1044" y="511"/>
                </a:lnTo>
                <a:close/>
                <a:moveTo>
                  <a:pt x="1113" y="750"/>
                </a:moveTo>
                <a:lnTo>
                  <a:pt x="1112" y="750"/>
                </a:lnTo>
                <a:lnTo>
                  <a:pt x="1111" y="750"/>
                </a:lnTo>
                <a:lnTo>
                  <a:pt x="1107" y="749"/>
                </a:lnTo>
                <a:lnTo>
                  <a:pt x="1106" y="748"/>
                </a:lnTo>
                <a:lnTo>
                  <a:pt x="1105" y="746"/>
                </a:lnTo>
                <a:lnTo>
                  <a:pt x="1103" y="746"/>
                </a:lnTo>
                <a:lnTo>
                  <a:pt x="1102" y="746"/>
                </a:lnTo>
                <a:lnTo>
                  <a:pt x="1102" y="745"/>
                </a:lnTo>
                <a:lnTo>
                  <a:pt x="1101" y="744"/>
                </a:lnTo>
                <a:lnTo>
                  <a:pt x="1101" y="743"/>
                </a:lnTo>
                <a:lnTo>
                  <a:pt x="1101" y="742"/>
                </a:lnTo>
                <a:lnTo>
                  <a:pt x="1101" y="741"/>
                </a:lnTo>
                <a:lnTo>
                  <a:pt x="1101" y="740"/>
                </a:lnTo>
                <a:lnTo>
                  <a:pt x="1101" y="735"/>
                </a:lnTo>
                <a:lnTo>
                  <a:pt x="1100" y="733"/>
                </a:lnTo>
                <a:lnTo>
                  <a:pt x="1099" y="731"/>
                </a:lnTo>
                <a:lnTo>
                  <a:pt x="1097" y="730"/>
                </a:lnTo>
                <a:lnTo>
                  <a:pt x="1097" y="729"/>
                </a:lnTo>
                <a:lnTo>
                  <a:pt x="1099" y="725"/>
                </a:lnTo>
                <a:lnTo>
                  <a:pt x="1099" y="723"/>
                </a:lnTo>
                <a:lnTo>
                  <a:pt x="1100" y="722"/>
                </a:lnTo>
                <a:lnTo>
                  <a:pt x="1101" y="722"/>
                </a:lnTo>
                <a:lnTo>
                  <a:pt x="1101" y="721"/>
                </a:lnTo>
                <a:lnTo>
                  <a:pt x="1102" y="721"/>
                </a:lnTo>
                <a:lnTo>
                  <a:pt x="1110" y="722"/>
                </a:lnTo>
                <a:lnTo>
                  <a:pt x="1110" y="723"/>
                </a:lnTo>
                <a:lnTo>
                  <a:pt x="1111" y="724"/>
                </a:lnTo>
                <a:lnTo>
                  <a:pt x="1111" y="727"/>
                </a:lnTo>
                <a:lnTo>
                  <a:pt x="1110" y="729"/>
                </a:lnTo>
                <a:lnTo>
                  <a:pt x="1108" y="731"/>
                </a:lnTo>
                <a:lnTo>
                  <a:pt x="1108" y="732"/>
                </a:lnTo>
                <a:lnTo>
                  <a:pt x="1109" y="733"/>
                </a:lnTo>
                <a:lnTo>
                  <a:pt x="1110" y="733"/>
                </a:lnTo>
                <a:lnTo>
                  <a:pt x="1110" y="732"/>
                </a:lnTo>
                <a:lnTo>
                  <a:pt x="1110" y="731"/>
                </a:lnTo>
                <a:lnTo>
                  <a:pt x="1111" y="731"/>
                </a:lnTo>
                <a:lnTo>
                  <a:pt x="1112" y="731"/>
                </a:lnTo>
                <a:lnTo>
                  <a:pt x="1113" y="731"/>
                </a:lnTo>
                <a:lnTo>
                  <a:pt x="1114" y="731"/>
                </a:lnTo>
                <a:lnTo>
                  <a:pt x="1116" y="732"/>
                </a:lnTo>
                <a:lnTo>
                  <a:pt x="1117" y="732"/>
                </a:lnTo>
                <a:lnTo>
                  <a:pt x="1120" y="733"/>
                </a:lnTo>
                <a:lnTo>
                  <a:pt x="1120" y="735"/>
                </a:lnTo>
                <a:lnTo>
                  <a:pt x="1119" y="741"/>
                </a:lnTo>
                <a:lnTo>
                  <a:pt x="1117" y="744"/>
                </a:lnTo>
                <a:lnTo>
                  <a:pt x="1117" y="747"/>
                </a:lnTo>
                <a:lnTo>
                  <a:pt x="1117" y="749"/>
                </a:lnTo>
                <a:lnTo>
                  <a:pt x="1116" y="749"/>
                </a:lnTo>
                <a:lnTo>
                  <a:pt x="1115" y="749"/>
                </a:lnTo>
                <a:lnTo>
                  <a:pt x="1114" y="749"/>
                </a:lnTo>
                <a:lnTo>
                  <a:pt x="1113" y="750"/>
                </a:lnTo>
                <a:close/>
                <a:moveTo>
                  <a:pt x="1021" y="440"/>
                </a:moveTo>
                <a:lnTo>
                  <a:pt x="1020" y="440"/>
                </a:lnTo>
                <a:lnTo>
                  <a:pt x="1019" y="439"/>
                </a:lnTo>
                <a:lnTo>
                  <a:pt x="1019" y="438"/>
                </a:lnTo>
                <a:lnTo>
                  <a:pt x="1020" y="438"/>
                </a:lnTo>
                <a:lnTo>
                  <a:pt x="1021" y="440"/>
                </a:lnTo>
                <a:close/>
                <a:moveTo>
                  <a:pt x="1031" y="471"/>
                </a:moveTo>
                <a:lnTo>
                  <a:pt x="1030" y="471"/>
                </a:lnTo>
                <a:lnTo>
                  <a:pt x="1029" y="470"/>
                </a:lnTo>
                <a:lnTo>
                  <a:pt x="1030" y="469"/>
                </a:lnTo>
                <a:lnTo>
                  <a:pt x="1031" y="470"/>
                </a:lnTo>
                <a:lnTo>
                  <a:pt x="1031" y="471"/>
                </a:lnTo>
                <a:close/>
                <a:moveTo>
                  <a:pt x="1084" y="638"/>
                </a:moveTo>
                <a:lnTo>
                  <a:pt x="1083" y="637"/>
                </a:lnTo>
                <a:lnTo>
                  <a:pt x="1083" y="636"/>
                </a:lnTo>
                <a:lnTo>
                  <a:pt x="1083" y="635"/>
                </a:lnTo>
                <a:lnTo>
                  <a:pt x="1084" y="635"/>
                </a:lnTo>
                <a:lnTo>
                  <a:pt x="1084" y="637"/>
                </a:lnTo>
                <a:lnTo>
                  <a:pt x="1084" y="638"/>
                </a:lnTo>
                <a:close/>
                <a:moveTo>
                  <a:pt x="1025" y="467"/>
                </a:moveTo>
                <a:lnTo>
                  <a:pt x="1025" y="468"/>
                </a:lnTo>
                <a:lnTo>
                  <a:pt x="1024" y="467"/>
                </a:lnTo>
                <a:lnTo>
                  <a:pt x="1023" y="467"/>
                </a:lnTo>
                <a:lnTo>
                  <a:pt x="1023" y="466"/>
                </a:lnTo>
                <a:lnTo>
                  <a:pt x="1023" y="465"/>
                </a:lnTo>
                <a:lnTo>
                  <a:pt x="1024" y="465"/>
                </a:lnTo>
                <a:lnTo>
                  <a:pt x="1025" y="465"/>
                </a:lnTo>
                <a:lnTo>
                  <a:pt x="1027" y="466"/>
                </a:lnTo>
                <a:lnTo>
                  <a:pt x="1025" y="467"/>
                </a:lnTo>
                <a:close/>
                <a:moveTo>
                  <a:pt x="1038" y="504"/>
                </a:moveTo>
                <a:lnTo>
                  <a:pt x="1037" y="504"/>
                </a:lnTo>
                <a:lnTo>
                  <a:pt x="1034" y="501"/>
                </a:lnTo>
                <a:lnTo>
                  <a:pt x="1033" y="501"/>
                </a:lnTo>
                <a:lnTo>
                  <a:pt x="1032" y="501"/>
                </a:lnTo>
                <a:lnTo>
                  <a:pt x="1031" y="501"/>
                </a:lnTo>
                <a:lnTo>
                  <a:pt x="1030" y="501"/>
                </a:lnTo>
                <a:lnTo>
                  <a:pt x="1030" y="500"/>
                </a:lnTo>
                <a:lnTo>
                  <a:pt x="1032" y="499"/>
                </a:lnTo>
                <a:lnTo>
                  <a:pt x="1032" y="497"/>
                </a:lnTo>
                <a:lnTo>
                  <a:pt x="1033" y="495"/>
                </a:lnTo>
                <a:lnTo>
                  <a:pt x="1034" y="495"/>
                </a:lnTo>
                <a:lnTo>
                  <a:pt x="1034" y="496"/>
                </a:lnTo>
                <a:lnTo>
                  <a:pt x="1035" y="498"/>
                </a:lnTo>
                <a:lnTo>
                  <a:pt x="1035" y="500"/>
                </a:lnTo>
                <a:lnTo>
                  <a:pt x="1035" y="501"/>
                </a:lnTo>
                <a:lnTo>
                  <a:pt x="1036" y="501"/>
                </a:lnTo>
                <a:lnTo>
                  <a:pt x="1036" y="499"/>
                </a:lnTo>
                <a:lnTo>
                  <a:pt x="1037" y="500"/>
                </a:lnTo>
                <a:lnTo>
                  <a:pt x="1038" y="502"/>
                </a:lnTo>
                <a:lnTo>
                  <a:pt x="1038" y="503"/>
                </a:lnTo>
                <a:lnTo>
                  <a:pt x="1038" y="504"/>
                </a:lnTo>
                <a:close/>
                <a:moveTo>
                  <a:pt x="1077" y="643"/>
                </a:moveTo>
                <a:lnTo>
                  <a:pt x="1076" y="643"/>
                </a:lnTo>
                <a:lnTo>
                  <a:pt x="1076" y="642"/>
                </a:lnTo>
                <a:lnTo>
                  <a:pt x="1076" y="641"/>
                </a:lnTo>
                <a:lnTo>
                  <a:pt x="1078" y="640"/>
                </a:lnTo>
                <a:lnTo>
                  <a:pt x="1079" y="639"/>
                </a:lnTo>
                <a:lnTo>
                  <a:pt x="1080" y="638"/>
                </a:lnTo>
                <a:lnTo>
                  <a:pt x="1081" y="637"/>
                </a:lnTo>
                <a:lnTo>
                  <a:pt x="1082" y="638"/>
                </a:lnTo>
                <a:lnTo>
                  <a:pt x="1083" y="639"/>
                </a:lnTo>
                <a:lnTo>
                  <a:pt x="1082" y="640"/>
                </a:lnTo>
                <a:lnTo>
                  <a:pt x="1081" y="640"/>
                </a:lnTo>
                <a:lnTo>
                  <a:pt x="1079" y="641"/>
                </a:lnTo>
                <a:lnTo>
                  <a:pt x="1078" y="642"/>
                </a:lnTo>
                <a:lnTo>
                  <a:pt x="1077" y="643"/>
                </a:lnTo>
                <a:close/>
                <a:moveTo>
                  <a:pt x="1140" y="821"/>
                </a:moveTo>
                <a:lnTo>
                  <a:pt x="1138" y="819"/>
                </a:lnTo>
                <a:lnTo>
                  <a:pt x="1136" y="818"/>
                </a:lnTo>
                <a:lnTo>
                  <a:pt x="1135" y="818"/>
                </a:lnTo>
                <a:lnTo>
                  <a:pt x="1135" y="817"/>
                </a:lnTo>
                <a:lnTo>
                  <a:pt x="1136" y="816"/>
                </a:lnTo>
                <a:lnTo>
                  <a:pt x="1136" y="815"/>
                </a:lnTo>
                <a:lnTo>
                  <a:pt x="1138" y="816"/>
                </a:lnTo>
                <a:lnTo>
                  <a:pt x="1140" y="817"/>
                </a:lnTo>
                <a:lnTo>
                  <a:pt x="1142" y="818"/>
                </a:lnTo>
                <a:lnTo>
                  <a:pt x="1142" y="819"/>
                </a:lnTo>
                <a:lnTo>
                  <a:pt x="1141" y="819"/>
                </a:lnTo>
                <a:lnTo>
                  <a:pt x="1140" y="821"/>
                </a:lnTo>
                <a:close/>
                <a:moveTo>
                  <a:pt x="1086" y="793"/>
                </a:moveTo>
                <a:lnTo>
                  <a:pt x="1086" y="792"/>
                </a:lnTo>
                <a:lnTo>
                  <a:pt x="1087" y="791"/>
                </a:lnTo>
                <a:lnTo>
                  <a:pt x="1088" y="787"/>
                </a:lnTo>
                <a:lnTo>
                  <a:pt x="1089" y="785"/>
                </a:lnTo>
                <a:lnTo>
                  <a:pt x="1090" y="784"/>
                </a:lnTo>
                <a:lnTo>
                  <a:pt x="1093" y="782"/>
                </a:lnTo>
                <a:lnTo>
                  <a:pt x="1096" y="780"/>
                </a:lnTo>
                <a:lnTo>
                  <a:pt x="1100" y="778"/>
                </a:lnTo>
                <a:lnTo>
                  <a:pt x="1103" y="778"/>
                </a:lnTo>
                <a:lnTo>
                  <a:pt x="1104" y="778"/>
                </a:lnTo>
                <a:lnTo>
                  <a:pt x="1106" y="778"/>
                </a:lnTo>
                <a:lnTo>
                  <a:pt x="1107" y="778"/>
                </a:lnTo>
                <a:lnTo>
                  <a:pt x="1108" y="778"/>
                </a:lnTo>
                <a:lnTo>
                  <a:pt x="1112" y="778"/>
                </a:lnTo>
                <a:lnTo>
                  <a:pt x="1113" y="778"/>
                </a:lnTo>
                <a:lnTo>
                  <a:pt x="1114" y="778"/>
                </a:lnTo>
                <a:lnTo>
                  <a:pt x="1115" y="779"/>
                </a:lnTo>
                <a:lnTo>
                  <a:pt x="1116" y="779"/>
                </a:lnTo>
                <a:lnTo>
                  <a:pt x="1117" y="781"/>
                </a:lnTo>
                <a:lnTo>
                  <a:pt x="1118" y="782"/>
                </a:lnTo>
                <a:lnTo>
                  <a:pt x="1118" y="783"/>
                </a:lnTo>
                <a:lnTo>
                  <a:pt x="1119" y="784"/>
                </a:lnTo>
                <a:lnTo>
                  <a:pt x="1119" y="785"/>
                </a:lnTo>
                <a:lnTo>
                  <a:pt x="1119" y="786"/>
                </a:lnTo>
                <a:lnTo>
                  <a:pt x="1120" y="786"/>
                </a:lnTo>
                <a:lnTo>
                  <a:pt x="1120" y="787"/>
                </a:lnTo>
                <a:lnTo>
                  <a:pt x="1120" y="788"/>
                </a:lnTo>
                <a:lnTo>
                  <a:pt x="1122" y="790"/>
                </a:lnTo>
                <a:lnTo>
                  <a:pt x="1124" y="791"/>
                </a:lnTo>
                <a:lnTo>
                  <a:pt x="1128" y="792"/>
                </a:lnTo>
                <a:lnTo>
                  <a:pt x="1130" y="792"/>
                </a:lnTo>
                <a:lnTo>
                  <a:pt x="1130" y="793"/>
                </a:lnTo>
                <a:lnTo>
                  <a:pt x="1129" y="794"/>
                </a:lnTo>
                <a:lnTo>
                  <a:pt x="1129" y="795"/>
                </a:lnTo>
                <a:lnTo>
                  <a:pt x="1126" y="798"/>
                </a:lnTo>
                <a:lnTo>
                  <a:pt x="1123" y="800"/>
                </a:lnTo>
                <a:lnTo>
                  <a:pt x="1121" y="802"/>
                </a:lnTo>
                <a:lnTo>
                  <a:pt x="1119" y="804"/>
                </a:lnTo>
                <a:lnTo>
                  <a:pt x="1118" y="805"/>
                </a:lnTo>
                <a:lnTo>
                  <a:pt x="1117" y="806"/>
                </a:lnTo>
                <a:lnTo>
                  <a:pt x="1115" y="805"/>
                </a:lnTo>
                <a:lnTo>
                  <a:pt x="1114" y="806"/>
                </a:lnTo>
                <a:lnTo>
                  <a:pt x="1113" y="807"/>
                </a:lnTo>
                <a:lnTo>
                  <a:pt x="1112" y="809"/>
                </a:lnTo>
                <a:lnTo>
                  <a:pt x="1111" y="809"/>
                </a:lnTo>
                <a:lnTo>
                  <a:pt x="1110" y="809"/>
                </a:lnTo>
                <a:lnTo>
                  <a:pt x="1108" y="810"/>
                </a:lnTo>
                <a:lnTo>
                  <a:pt x="1108" y="811"/>
                </a:lnTo>
                <a:lnTo>
                  <a:pt x="1107" y="812"/>
                </a:lnTo>
                <a:lnTo>
                  <a:pt x="1107" y="811"/>
                </a:lnTo>
                <a:lnTo>
                  <a:pt x="1106" y="810"/>
                </a:lnTo>
                <a:lnTo>
                  <a:pt x="1105" y="810"/>
                </a:lnTo>
                <a:lnTo>
                  <a:pt x="1105" y="809"/>
                </a:lnTo>
                <a:lnTo>
                  <a:pt x="1104" y="809"/>
                </a:lnTo>
                <a:lnTo>
                  <a:pt x="1103" y="808"/>
                </a:lnTo>
                <a:lnTo>
                  <a:pt x="1099" y="807"/>
                </a:lnTo>
                <a:lnTo>
                  <a:pt x="1097" y="807"/>
                </a:lnTo>
                <a:lnTo>
                  <a:pt x="1093" y="807"/>
                </a:lnTo>
                <a:lnTo>
                  <a:pt x="1091" y="807"/>
                </a:lnTo>
                <a:lnTo>
                  <a:pt x="1090" y="806"/>
                </a:lnTo>
                <a:lnTo>
                  <a:pt x="1088" y="806"/>
                </a:lnTo>
                <a:lnTo>
                  <a:pt x="1087" y="805"/>
                </a:lnTo>
                <a:lnTo>
                  <a:pt x="1086" y="805"/>
                </a:lnTo>
                <a:lnTo>
                  <a:pt x="1085" y="804"/>
                </a:lnTo>
                <a:lnTo>
                  <a:pt x="1085" y="800"/>
                </a:lnTo>
                <a:lnTo>
                  <a:pt x="1084" y="800"/>
                </a:lnTo>
                <a:lnTo>
                  <a:pt x="1085" y="798"/>
                </a:lnTo>
                <a:lnTo>
                  <a:pt x="1085" y="797"/>
                </a:lnTo>
                <a:lnTo>
                  <a:pt x="1085" y="796"/>
                </a:lnTo>
                <a:lnTo>
                  <a:pt x="1086" y="795"/>
                </a:lnTo>
                <a:lnTo>
                  <a:pt x="1086" y="794"/>
                </a:lnTo>
                <a:lnTo>
                  <a:pt x="1086" y="793"/>
                </a:lnTo>
                <a:close/>
                <a:moveTo>
                  <a:pt x="1057" y="609"/>
                </a:moveTo>
                <a:lnTo>
                  <a:pt x="1056" y="609"/>
                </a:lnTo>
                <a:lnTo>
                  <a:pt x="1056" y="608"/>
                </a:lnTo>
                <a:lnTo>
                  <a:pt x="1056" y="607"/>
                </a:lnTo>
                <a:lnTo>
                  <a:pt x="1057" y="606"/>
                </a:lnTo>
                <a:lnTo>
                  <a:pt x="1059" y="606"/>
                </a:lnTo>
                <a:lnTo>
                  <a:pt x="1061" y="604"/>
                </a:lnTo>
                <a:lnTo>
                  <a:pt x="1064" y="599"/>
                </a:lnTo>
                <a:lnTo>
                  <a:pt x="1065" y="598"/>
                </a:lnTo>
                <a:lnTo>
                  <a:pt x="1065" y="599"/>
                </a:lnTo>
                <a:lnTo>
                  <a:pt x="1065" y="600"/>
                </a:lnTo>
                <a:lnTo>
                  <a:pt x="1064" y="603"/>
                </a:lnTo>
                <a:lnTo>
                  <a:pt x="1065" y="603"/>
                </a:lnTo>
                <a:lnTo>
                  <a:pt x="1068" y="604"/>
                </a:lnTo>
                <a:lnTo>
                  <a:pt x="1068" y="605"/>
                </a:lnTo>
                <a:lnTo>
                  <a:pt x="1067" y="606"/>
                </a:lnTo>
                <a:lnTo>
                  <a:pt x="1063" y="606"/>
                </a:lnTo>
                <a:lnTo>
                  <a:pt x="1060" y="607"/>
                </a:lnTo>
                <a:lnTo>
                  <a:pt x="1058" y="609"/>
                </a:lnTo>
                <a:lnTo>
                  <a:pt x="1057" y="609"/>
                </a:lnTo>
                <a:close/>
                <a:moveTo>
                  <a:pt x="1051" y="569"/>
                </a:moveTo>
                <a:lnTo>
                  <a:pt x="1050" y="569"/>
                </a:lnTo>
                <a:lnTo>
                  <a:pt x="1050" y="568"/>
                </a:lnTo>
                <a:lnTo>
                  <a:pt x="1050" y="567"/>
                </a:lnTo>
                <a:lnTo>
                  <a:pt x="1052" y="565"/>
                </a:lnTo>
                <a:lnTo>
                  <a:pt x="1053" y="565"/>
                </a:lnTo>
                <a:lnTo>
                  <a:pt x="1053" y="566"/>
                </a:lnTo>
                <a:lnTo>
                  <a:pt x="1054" y="567"/>
                </a:lnTo>
                <a:lnTo>
                  <a:pt x="1054" y="568"/>
                </a:lnTo>
                <a:lnTo>
                  <a:pt x="1053" y="568"/>
                </a:lnTo>
                <a:lnTo>
                  <a:pt x="1052" y="569"/>
                </a:lnTo>
                <a:lnTo>
                  <a:pt x="1051" y="569"/>
                </a:lnTo>
                <a:close/>
                <a:moveTo>
                  <a:pt x="1067" y="617"/>
                </a:moveTo>
                <a:lnTo>
                  <a:pt x="1066" y="617"/>
                </a:lnTo>
                <a:lnTo>
                  <a:pt x="1066" y="616"/>
                </a:lnTo>
                <a:lnTo>
                  <a:pt x="1064" y="614"/>
                </a:lnTo>
                <a:lnTo>
                  <a:pt x="1061" y="613"/>
                </a:lnTo>
                <a:lnTo>
                  <a:pt x="1059" y="613"/>
                </a:lnTo>
                <a:lnTo>
                  <a:pt x="1057" y="612"/>
                </a:lnTo>
                <a:lnTo>
                  <a:pt x="1057" y="611"/>
                </a:lnTo>
                <a:lnTo>
                  <a:pt x="1057" y="610"/>
                </a:lnTo>
                <a:lnTo>
                  <a:pt x="1061" y="609"/>
                </a:lnTo>
                <a:lnTo>
                  <a:pt x="1065" y="609"/>
                </a:lnTo>
                <a:lnTo>
                  <a:pt x="1067" y="609"/>
                </a:lnTo>
                <a:lnTo>
                  <a:pt x="1068" y="609"/>
                </a:lnTo>
                <a:lnTo>
                  <a:pt x="1067" y="611"/>
                </a:lnTo>
                <a:lnTo>
                  <a:pt x="1066" y="611"/>
                </a:lnTo>
                <a:lnTo>
                  <a:pt x="1064" y="611"/>
                </a:lnTo>
                <a:lnTo>
                  <a:pt x="1063" y="611"/>
                </a:lnTo>
                <a:lnTo>
                  <a:pt x="1063" y="612"/>
                </a:lnTo>
                <a:lnTo>
                  <a:pt x="1064" y="613"/>
                </a:lnTo>
                <a:lnTo>
                  <a:pt x="1065" y="613"/>
                </a:lnTo>
                <a:lnTo>
                  <a:pt x="1067" y="613"/>
                </a:lnTo>
                <a:lnTo>
                  <a:pt x="1067" y="617"/>
                </a:lnTo>
                <a:close/>
                <a:moveTo>
                  <a:pt x="1017" y="460"/>
                </a:moveTo>
                <a:lnTo>
                  <a:pt x="1016" y="460"/>
                </a:lnTo>
                <a:lnTo>
                  <a:pt x="1015" y="460"/>
                </a:lnTo>
                <a:lnTo>
                  <a:pt x="1016" y="459"/>
                </a:lnTo>
                <a:lnTo>
                  <a:pt x="1018" y="460"/>
                </a:lnTo>
                <a:lnTo>
                  <a:pt x="1017" y="460"/>
                </a:lnTo>
                <a:close/>
                <a:moveTo>
                  <a:pt x="1012" y="457"/>
                </a:moveTo>
                <a:lnTo>
                  <a:pt x="1011" y="457"/>
                </a:lnTo>
                <a:lnTo>
                  <a:pt x="1010" y="457"/>
                </a:lnTo>
                <a:lnTo>
                  <a:pt x="1008" y="456"/>
                </a:lnTo>
                <a:lnTo>
                  <a:pt x="1007" y="455"/>
                </a:lnTo>
                <a:lnTo>
                  <a:pt x="1008" y="454"/>
                </a:lnTo>
                <a:lnTo>
                  <a:pt x="1010" y="452"/>
                </a:lnTo>
                <a:lnTo>
                  <a:pt x="1010" y="451"/>
                </a:lnTo>
                <a:lnTo>
                  <a:pt x="1011" y="451"/>
                </a:lnTo>
                <a:lnTo>
                  <a:pt x="1011" y="452"/>
                </a:lnTo>
                <a:lnTo>
                  <a:pt x="1012" y="453"/>
                </a:lnTo>
                <a:lnTo>
                  <a:pt x="1013" y="451"/>
                </a:lnTo>
                <a:lnTo>
                  <a:pt x="1014" y="451"/>
                </a:lnTo>
                <a:lnTo>
                  <a:pt x="1014" y="452"/>
                </a:lnTo>
                <a:lnTo>
                  <a:pt x="1014" y="453"/>
                </a:lnTo>
                <a:lnTo>
                  <a:pt x="1013" y="455"/>
                </a:lnTo>
                <a:lnTo>
                  <a:pt x="1013" y="456"/>
                </a:lnTo>
                <a:lnTo>
                  <a:pt x="1012" y="457"/>
                </a:lnTo>
                <a:close/>
                <a:moveTo>
                  <a:pt x="1017" y="469"/>
                </a:moveTo>
                <a:lnTo>
                  <a:pt x="1015" y="468"/>
                </a:lnTo>
                <a:lnTo>
                  <a:pt x="1014" y="468"/>
                </a:lnTo>
                <a:lnTo>
                  <a:pt x="1014" y="467"/>
                </a:lnTo>
                <a:lnTo>
                  <a:pt x="1015" y="467"/>
                </a:lnTo>
                <a:lnTo>
                  <a:pt x="1015" y="466"/>
                </a:lnTo>
                <a:lnTo>
                  <a:pt x="1016" y="465"/>
                </a:lnTo>
                <a:lnTo>
                  <a:pt x="1017" y="464"/>
                </a:lnTo>
                <a:lnTo>
                  <a:pt x="1018" y="464"/>
                </a:lnTo>
                <a:lnTo>
                  <a:pt x="1018" y="466"/>
                </a:lnTo>
                <a:lnTo>
                  <a:pt x="1017" y="468"/>
                </a:lnTo>
                <a:lnTo>
                  <a:pt x="1017" y="469"/>
                </a:lnTo>
                <a:close/>
                <a:moveTo>
                  <a:pt x="1059" y="602"/>
                </a:moveTo>
                <a:lnTo>
                  <a:pt x="1058" y="602"/>
                </a:lnTo>
                <a:lnTo>
                  <a:pt x="1057" y="600"/>
                </a:lnTo>
                <a:lnTo>
                  <a:pt x="1057" y="599"/>
                </a:lnTo>
                <a:lnTo>
                  <a:pt x="1059" y="597"/>
                </a:lnTo>
                <a:lnTo>
                  <a:pt x="1060" y="596"/>
                </a:lnTo>
                <a:lnTo>
                  <a:pt x="1061" y="598"/>
                </a:lnTo>
                <a:lnTo>
                  <a:pt x="1061" y="599"/>
                </a:lnTo>
                <a:lnTo>
                  <a:pt x="1061" y="600"/>
                </a:lnTo>
                <a:lnTo>
                  <a:pt x="1059" y="602"/>
                </a:lnTo>
                <a:close/>
                <a:moveTo>
                  <a:pt x="1010" y="449"/>
                </a:moveTo>
                <a:lnTo>
                  <a:pt x="1009" y="449"/>
                </a:lnTo>
                <a:lnTo>
                  <a:pt x="1009" y="448"/>
                </a:lnTo>
                <a:lnTo>
                  <a:pt x="1009" y="447"/>
                </a:lnTo>
                <a:lnTo>
                  <a:pt x="1010" y="447"/>
                </a:lnTo>
                <a:lnTo>
                  <a:pt x="1010" y="448"/>
                </a:lnTo>
                <a:lnTo>
                  <a:pt x="1010" y="449"/>
                </a:lnTo>
                <a:close/>
                <a:moveTo>
                  <a:pt x="1027" y="501"/>
                </a:moveTo>
                <a:lnTo>
                  <a:pt x="1025" y="501"/>
                </a:lnTo>
                <a:lnTo>
                  <a:pt x="1025" y="500"/>
                </a:lnTo>
                <a:lnTo>
                  <a:pt x="1023" y="499"/>
                </a:lnTo>
                <a:lnTo>
                  <a:pt x="1023" y="498"/>
                </a:lnTo>
                <a:lnTo>
                  <a:pt x="1024" y="498"/>
                </a:lnTo>
                <a:lnTo>
                  <a:pt x="1025" y="498"/>
                </a:lnTo>
                <a:lnTo>
                  <a:pt x="1027" y="498"/>
                </a:lnTo>
                <a:lnTo>
                  <a:pt x="1028" y="500"/>
                </a:lnTo>
                <a:lnTo>
                  <a:pt x="1028" y="501"/>
                </a:lnTo>
                <a:lnTo>
                  <a:pt x="1027" y="501"/>
                </a:lnTo>
                <a:close/>
                <a:moveTo>
                  <a:pt x="1065" y="619"/>
                </a:moveTo>
                <a:lnTo>
                  <a:pt x="1064" y="619"/>
                </a:lnTo>
                <a:lnTo>
                  <a:pt x="1063" y="618"/>
                </a:lnTo>
                <a:lnTo>
                  <a:pt x="1061" y="617"/>
                </a:lnTo>
                <a:lnTo>
                  <a:pt x="1057" y="616"/>
                </a:lnTo>
                <a:lnTo>
                  <a:pt x="1055" y="615"/>
                </a:lnTo>
                <a:lnTo>
                  <a:pt x="1052" y="615"/>
                </a:lnTo>
                <a:lnTo>
                  <a:pt x="1051" y="614"/>
                </a:lnTo>
                <a:lnTo>
                  <a:pt x="1050" y="613"/>
                </a:lnTo>
                <a:lnTo>
                  <a:pt x="1049" y="613"/>
                </a:lnTo>
                <a:lnTo>
                  <a:pt x="1049" y="612"/>
                </a:lnTo>
                <a:lnTo>
                  <a:pt x="1049" y="611"/>
                </a:lnTo>
                <a:lnTo>
                  <a:pt x="1050" y="611"/>
                </a:lnTo>
                <a:lnTo>
                  <a:pt x="1051" y="611"/>
                </a:lnTo>
                <a:lnTo>
                  <a:pt x="1052" y="612"/>
                </a:lnTo>
                <a:lnTo>
                  <a:pt x="1054" y="612"/>
                </a:lnTo>
                <a:lnTo>
                  <a:pt x="1055" y="612"/>
                </a:lnTo>
                <a:lnTo>
                  <a:pt x="1055" y="613"/>
                </a:lnTo>
                <a:lnTo>
                  <a:pt x="1056" y="613"/>
                </a:lnTo>
                <a:lnTo>
                  <a:pt x="1056" y="614"/>
                </a:lnTo>
                <a:lnTo>
                  <a:pt x="1057" y="614"/>
                </a:lnTo>
                <a:lnTo>
                  <a:pt x="1058" y="615"/>
                </a:lnTo>
                <a:lnTo>
                  <a:pt x="1059" y="615"/>
                </a:lnTo>
                <a:lnTo>
                  <a:pt x="1063" y="615"/>
                </a:lnTo>
                <a:lnTo>
                  <a:pt x="1063" y="616"/>
                </a:lnTo>
                <a:lnTo>
                  <a:pt x="1064" y="616"/>
                </a:lnTo>
                <a:lnTo>
                  <a:pt x="1064" y="617"/>
                </a:lnTo>
                <a:lnTo>
                  <a:pt x="1065" y="618"/>
                </a:lnTo>
                <a:lnTo>
                  <a:pt x="1065" y="619"/>
                </a:lnTo>
                <a:close/>
                <a:moveTo>
                  <a:pt x="1051" y="587"/>
                </a:moveTo>
                <a:lnTo>
                  <a:pt x="1050" y="586"/>
                </a:lnTo>
                <a:lnTo>
                  <a:pt x="1050" y="585"/>
                </a:lnTo>
                <a:lnTo>
                  <a:pt x="1051" y="585"/>
                </a:lnTo>
                <a:lnTo>
                  <a:pt x="1052" y="585"/>
                </a:lnTo>
                <a:lnTo>
                  <a:pt x="1052" y="586"/>
                </a:lnTo>
                <a:lnTo>
                  <a:pt x="1051" y="587"/>
                </a:lnTo>
                <a:close/>
                <a:moveTo>
                  <a:pt x="1047" y="598"/>
                </a:moveTo>
                <a:lnTo>
                  <a:pt x="1046" y="598"/>
                </a:lnTo>
                <a:lnTo>
                  <a:pt x="1046" y="597"/>
                </a:lnTo>
                <a:lnTo>
                  <a:pt x="1047" y="596"/>
                </a:lnTo>
                <a:lnTo>
                  <a:pt x="1048" y="593"/>
                </a:lnTo>
                <a:lnTo>
                  <a:pt x="1048" y="592"/>
                </a:lnTo>
                <a:lnTo>
                  <a:pt x="1049" y="591"/>
                </a:lnTo>
                <a:lnTo>
                  <a:pt x="1050" y="592"/>
                </a:lnTo>
                <a:lnTo>
                  <a:pt x="1051" y="591"/>
                </a:lnTo>
                <a:lnTo>
                  <a:pt x="1052" y="591"/>
                </a:lnTo>
                <a:lnTo>
                  <a:pt x="1052" y="592"/>
                </a:lnTo>
                <a:lnTo>
                  <a:pt x="1049" y="595"/>
                </a:lnTo>
                <a:lnTo>
                  <a:pt x="1047" y="598"/>
                </a:lnTo>
                <a:close/>
                <a:moveTo>
                  <a:pt x="989" y="406"/>
                </a:moveTo>
                <a:lnTo>
                  <a:pt x="989" y="405"/>
                </a:lnTo>
                <a:lnTo>
                  <a:pt x="989" y="404"/>
                </a:lnTo>
                <a:lnTo>
                  <a:pt x="989" y="402"/>
                </a:lnTo>
                <a:lnTo>
                  <a:pt x="991" y="402"/>
                </a:lnTo>
                <a:lnTo>
                  <a:pt x="991" y="403"/>
                </a:lnTo>
                <a:lnTo>
                  <a:pt x="991" y="404"/>
                </a:lnTo>
                <a:lnTo>
                  <a:pt x="992" y="404"/>
                </a:lnTo>
                <a:lnTo>
                  <a:pt x="991" y="405"/>
                </a:lnTo>
                <a:lnTo>
                  <a:pt x="989" y="406"/>
                </a:lnTo>
                <a:close/>
                <a:moveTo>
                  <a:pt x="1051" y="609"/>
                </a:moveTo>
                <a:lnTo>
                  <a:pt x="1050" y="609"/>
                </a:lnTo>
                <a:lnTo>
                  <a:pt x="1049" y="609"/>
                </a:lnTo>
                <a:lnTo>
                  <a:pt x="1047" y="608"/>
                </a:lnTo>
                <a:lnTo>
                  <a:pt x="1046" y="607"/>
                </a:lnTo>
                <a:lnTo>
                  <a:pt x="1045" y="607"/>
                </a:lnTo>
                <a:lnTo>
                  <a:pt x="1045" y="606"/>
                </a:lnTo>
                <a:lnTo>
                  <a:pt x="1046" y="606"/>
                </a:lnTo>
                <a:lnTo>
                  <a:pt x="1047" y="605"/>
                </a:lnTo>
                <a:lnTo>
                  <a:pt x="1048" y="605"/>
                </a:lnTo>
                <a:lnTo>
                  <a:pt x="1048" y="604"/>
                </a:lnTo>
                <a:lnTo>
                  <a:pt x="1048" y="599"/>
                </a:lnTo>
                <a:lnTo>
                  <a:pt x="1048" y="598"/>
                </a:lnTo>
                <a:lnTo>
                  <a:pt x="1049" y="597"/>
                </a:lnTo>
                <a:lnTo>
                  <a:pt x="1050" y="597"/>
                </a:lnTo>
                <a:lnTo>
                  <a:pt x="1051" y="597"/>
                </a:lnTo>
                <a:lnTo>
                  <a:pt x="1052" y="598"/>
                </a:lnTo>
                <a:lnTo>
                  <a:pt x="1053" y="600"/>
                </a:lnTo>
                <a:lnTo>
                  <a:pt x="1053" y="603"/>
                </a:lnTo>
                <a:lnTo>
                  <a:pt x="1052" y="605"/>
                </a:lnTo>
                <a:lnTo>
                  <a:pt x="1052" y="606"/>
                </a:lnTo>
                <a:lnTo>
                  <a:pt x="1052" y="607"/>
                </a:lnTo>
                <a:lnTo>
                  <a:pt x="1053" y="607"/>
                </a:lnTo>
                <a:lnTo>
                  <a:pt x="1053" y="606"/>
                </a:lnTo>
                <a:lnTo>
                  <a:pt x="1054" y="606"/>
                </a:lnTo>
                <a:lnTo>
                  <a:pt x="1054" y="607"/>
                </a:lnTo>
                <a:lnTo>
                  <a:pt x="1054" y="608"/>
                </a:lnTo>
                <a:lnTo>
                  <a:pt x="1051" y="609"/>
                </a:lnTo>
                <a:close/>
                <a:moveTo>
                  <a:pt x="1006" y="460"/>
                </a:moveTo>
                <a:lnTo>
                  <a:pt x="1005" y="460"/>
                </a:lnTo>
                <a:lnTo>
                  <a:pt x="1004" y="458"/>
                </a:lnTo>
                <a:lnTo>
                  <a:pt x="1004" y="457"/>
                </a:lnTo>
                <a:lnTo>
                  <a:pt x="1005" y="457"/>
                </a:lnTo>
                <a:lnTo>
                  <a:pt x="1006" y="457"/>
                </a:lnTo>
                <a:lnTo>
                  <a:pt x="1007" y="458"/>
                </a:lnTo>
                <a:lnTo>
                  <a:pt x="1006" y="459"/>
                </a:lnTo>
                <a:lnTo>
                  <a:pt x="1007" y="460"/>
                </a:lnTo>
                <a:lnTo>
                  <a:pt x="1006" y="460"/>
                </a:lnTo>
                <a:close/>
                <a:moveTo>
                  <a:pt x="1116" y="815"/>
                </a:moveTo>
                <a:lnTo>
                  <a:pt x="1116" y="814"/>
                </a:lnTo>
                <a:lnTo>
                  <a:pt x="1115" y="813"/>
                </a:lnTo>
                <a:lnTo>
                  <a:pt x="1115" y="811"/>
                </a:lnTo>
                <a:lnTo>
                  <a:pt x="1115" y="810"/>
                </a:lnTo>
                <a:lnTo>
                  <a:pt x="1116" y="810"/>
                </a:lnTo>
                <a:lnTo>
                  <a:pt x="1117" y="810"/>
                </a:lnTo>
                <a:lnTo>
                  <a:pt x="1118" y="810"/>
                </a:lnTo>
                <a:lnTo>
                  <a:pt x="1118" y="812"/>
                </a:lnTo>
                <a:lnTo>
                  <a:pt x="1118" y="813"/>
                </a:lnTo>
                <a:lnTo>
                  <a:pt x="1117" y="814"/>
                </a:lnTo>
                <a:lnTo>
                  <a:pt x="1116" y="815"/>
                </a:lnTo>
                <a:close/>
                <a:moveTo>
                  <a:pt x="991" y="411"/>
                </a:moveTo>
                <a:lnTo>
                  <a:pt x="989" y="411"/>
                </a:lnTo>
                <a:lnTo>
                  <a:pt x="988" y="410"/>
                </a:lnTo>
                <a:lnTo>
                  <a:pt x="988" y="409"/>
                </a:lnTo>
                <a:lnTo>
                  <a:pt x="989" y="408"/>
                </a:lnTo>
                <a:lnTo>
                  <a:pt x="991" y="408"/>
                </a:lnTo>
                <a:lnTo>
                  <a:pt x="991" y="409"/>
                </a:lnTo>
                <a:lnTo>
                  <a:pt x="991" y="411"/>
                </a:lnTo>
                <a:close/>
                <a:moveTo>
                  <a:pt x="1042" y="581"/>
                </a:moveTo>
                <a:lnTo>
                  <a:pt x="1042" y="580"/>
                </a:lnTo>
                <a:lnTo>
                  <a:pt x="1042" y="579"/>
                </a:lnTo>
                <a:lnTo>
                  <a:pt x="1043" y="578"/>
                </a:lnTo>
                <a:lnTo>
                  <a:pt x="1043" y="579"/>
                </a:lnTo>
                <a:lnTo>
                  <a:pt x="1043" y="580"/>
                </a:lnTo>
                <a:lnTo>
                  <a:pt x="1042" y="581"/>
                </a:lnTo>
                <a:close/>
                <a:moveTo>
                  <a:pt x="1006" y="487"/>
                </a:moveTo>
                <a:lnTo>
                  <a:pt x="1005" y="486"/>
                </a:lnTo>
                <a:lnTo>
                  <a:pt x="1005" y="484"/>
                </a:lnTo>
                <a:lnTo>
                  <a:pt x="1004" y="483"/>
                </a:lnTo>
                <a:lnTo>
                  <a:pt x="1004" y="482"/>
                </a:lnTo>
                <a:lnTo>
                  <a:pt x="1004" y="481"/>
                </a:lnTo>
                <a:lnTo>
                  <a:pt x="1004" y="480"/>
                </a:lnTo>
                <a:lnTo>
                  <a:pt x="1005" y="478"/>
                </a:lnTo>
                <a:lnTo>
                  <a:pt x="1006" y="473"/>
                </a:lnTo>
                <a:lnTo>
                  <a:pt x="1006" y="472"/>
                </a:lnTo>
                <a:lnTo>
                  <a:pt x="1007" y="472"/>
                </a:lnTo>
                <a:lnTo>
                  <a:pt x="1008" y="473"/>
                </a:lnTo>
                <a:lnTo>
                  <a:pt x="1007" y="478"/>
                </a:lnTo>
                <a:lnTo>
                  <a:pt x="1007" y="480"/>
                </a:lnTo>
                <a:lnTo>
                  <a:pt x="1007" y="482"/>
                </a:lnTo>
                <a:lnTo>
                  <a:pt x="1007" y="484"/>
                </a:lnTo>
                <a:lnTo>
                  <a:pt x="1007" y="486"/>
                </a:lnTo>
                <a:lnTo>
                  <a:pt x="1006" y="487"/>
                </a:lnTo>
                <a:close/>
                <a:moveTo>
                  <a:pt x="1041" y="596"/>
                </a:moveTo>
                <a:lnTo>
                  <a:pt x="1038" y="596"/>
                </a:lnTo>
                <a:lnTo>
                  <a:pt x="1037" y="596"/>
                </a:lnTo>
                <a:lnTo>
                  <a:pt x="1036" y="596"/>
                </a:lnTo>
                <a:lnTo>
                  <a:pt x="1034" y="594"/>
                </a:lnTo>
                <a:lnTo>
                  <a:pt x="1033" y="594"/>
                </a:lnTo>
                <a:lnTo>
                  <a:pt x="1033" y="593"/>
                </a:lnTo>
                <a:lnTo>
                  <a:pt x="1033" y="592"/>
                </a:lnTo>
                <a:lnTo>
                  <a:pt x="1033" y="591"/>
                </a:lnTo>
                <a:lnTo>
                  <a:pt x="1034" y="591"/>
                </a:lnTo>
                <a:lnTo>
                  <a:pt x="1034" y="590"/>
                </a:lnTo>
                <a:lnTo>
                  <a:pt x="1035" y="589"/>
                </a:lnTo>
                <a:lnTo>
                  <a:pt x="1037" y="589"/>
                </a:lnTo>
                <a:lnTo>
                  <a:pt x="1038" y="589"/>
                </a:lnTo>
                <a:lnTo>
                  <a:pt x="1039" y="591"/>
                </a:lnTo>
                <a:lnTo>
                  <a:pt x="1040" y="592"/>
                </a:lnTo>
                <a:lnTo>
                  <a:pt x="1041" y="591"/>
                </a:lnTo>
                <a:lnTo>
                  <a:pt x="1040" y="590"/>
                </a:lnTo>
                <a:lnTo>
                  <a:pt x="1041" y="590"/>
                </a:lnTo>
                <a:lnTo>
                  <a:pt x="1042" y="589"/>
                </a:lnTo>
                <a:lnTo>
                  <a:pt x="1043" y="588"/>
                </a:lnTo>
                <a:lnTo>
                  <a:pt x="1043" y="589"/>
                </a:lnTo>
                <a:lnTo>
                  <a:pt x="1042" y="590"/>
                </a:lnTo>
                <a:lnTo>
                  <a:pt x="1042" y="592"/>
                </a:lnTo>
                <a:lnTo>
                  <a:pt x="1042" y="593"/>
                </a:lnTo>
                <a:lnTo>
                  <a:pt x="1042" y="594"/>
                </a:lnTo>
                <a:lnTo>
                  <a:pt x="1042" y="595"/>
                </a:lnTo>
                <a:lnTo>
                  <a:pt x="1041" y="596"/>
                </a:lnTo>
                <a:close/>
                <a:moveTo>
                  <a:pt x="1112" y="819"/>
                </a:moveTo>
                <a:lnTo>
                  <a:pt x="1111" y="818"/>
                </a:lnTo>
                <a:lnTo>
                  <a:pt x="1111" y="817"/>
                </a:lnTo>
                <a:lnTo>
                  <a:pt x="1110" y="816"/>
                </a:lnTo>
                <a:lnTo>
                  <a:pt x="1111" y="815"/>
                </a:lnTo>
                <a:lnTo>
                  <a:pt x="1112" y="815"/>
                </a:lnTo>
                <a:lnTo>
                  <a:pt x="1113" y="816"/>
                </a:lnTo>
                <a:lnTo>
                  <a:pt x="1113" y="817"/>
                </a:lnTo>
                <a:lnTo>
                  <a:pt x="1113" y="818"/>
                </a:lnTo>
                <a:lnTo>
                  <a:pt x="1112" y="819"/>
                </a:lnTo>
                <a:close/>
                <a:moveTo>
                  <a:pt x="1038" y="584"/>
                </a:moveTo>
                <a:lnTo>
                  <a:pt x="1038" y="582"/>
                </a:lnTo>
                <a:lnTo>
                  <a:pt x="1039" y="581"/>
                </a:lnTo>
                <a:lnTo>
                  <a:pt x="1039" y="582"/>
                </a:lnTo>
                <a:lnTo>
                  <a:pt x="1039" y="583"/>
                </a:lnTo>
                <a:lnTo>
                  <a:pt x="1038" y="584"/>
                </a:lnTo>
                <a:close/>
                <a:moveTo>
                  <a:pt x="1044" y="604"/>
                </a:moveTo>
                <a:lnTo>
                  <a:pt x="1043" y="604"/>
                </a:lnTo>
                <a:lnTo>
                  <a:pt x="1043" y="603"/>
                </a:lnTo>
                <a:lnTo>
                  <a:pt x="1044" y="602"/>
                </a:lnTo>
                <a:lnTo>
                  <a:pt x="1045" y="602"/>
                </a:lnTo>
                <a:lnTo>
                  <a:pt x="1045" y="603"/>
                </a:lnTo>
                <a:lnTo>
                  <a:pt x="1044" y="604"/>
                </a:lnTo>
                <a:close/>
                <a:moveTo>
                  <a:pt x="1048" y="618"/>
                </a:moveTo>
                <a:lnTo>
                  <a:pt x="1046" y="618"/>
                </a:lnTo>
                <a:lnTo>
                  <a:pt x="1046" y="617"/>
                </a:lnTo>
                <a:lnTo>
                  <a:pt x="1047" y="615"/>
                </a:lnTo>
                <a:lnTo>
                  <a:pt x="1048" y="615"/>
                </a:lnTo>
                <a:lnTo>
                  <a:pt x="1048" y="616"/>
                </a:lnTo>
                <a:lnTo>
                  <a:pt x="1048" y="617"/>
                </a:lnTo>
                <a:lnTo>
                  <a:pt x="1048" y="618"/>
                </a:lnTo>
                <a:close/>
                <a:moveTo>
                  <a:pt x="1129" y="899"/>
                </a:moveTo>
                <a:lnTo>
                  <a:pt x="1128" y="899"/>
                </a:lnTo>
                <a:lnTo>
                  <a:pt x="1128" y="898"/>
                </a:lnTo>
                <a:lnTo>
                  <a:pt x="1127" y="898"/>
                </a:lnTo>
                <a:lnTo>
                  <a:pt x="1126" y="898"/>
                </a:lnTo>
                <a:lnTo>
                  <a:pt x="1125" y="897"/>
                </a:lnTo>
                <a:lnTo>
                  <a:pt x="1126" y="895"/>
                </a:lnTo>
                <a:lnTo>
                  <a:pt x="1127" y="894"/>
                </a:lnTo>
                <a:lnTo>
                  <a:pt x="1128" y="894"/>
                </a:lnTo>
                <a:lnTo>
                  <a:pt x="1129" y="894"/>
                </a:lnTo>
                <a:lnTo>
                  <a:pt x="1131" y="893"/>
                </a:lnTo>
                <a:lnTo>
                  <a:pt x="1131" y="894"/>
                </a:lnTo>
                <a:lnTo>
                  <a:pt x="1132" y="894"/>
                </a:lnTo>
                <a:lnTo>
                  <a:pt x="1132" y="895"/>
                </a:lnTo>
                <a:lnTo>
                  <a:pt x="1130" y="897"/>
                </a:lnTo>
                <a:lnTo>
                  <a:pt x="1129" y="899"/>
                </a:lnTo>
                <a:close/>
                <a:moveTo>
                  <a:pt x="1037" y="587"/>
                </a:moveTo>
                <a:lnTo>
                  <a:pt x="1035" y="588"/>
                </a:lnTo>
                <a:lnTo>
                  <a:pt x="1034" y="587"/>
                </a:lnTo>
                <a:lnTo>
                  <a:pt x="1034" y="586"/>
                </a:lnTo>
                <a:lnTo>
                  <a:pt x="1036" y="585"/>
                </a:lnTo>
                <a:lnTo>
                  <a:pt x="1036" y="584"/>
                </a:lnTo>
                <a:lnTo>
                  <a:pt x="1036" y="585"/>
                </a:lnTo>
                <a:lnTo>
                  <a:pt x="1038" y="585"/>
                </a:lnTo>
                <a:lnTo>
                  <a:pt x="1038" y="586"/>
                </a:lnTo>
                <a:lnTo>
                  <a:pt x="1037" y="586"/>
                </a:lnTo>
                <a:lnTo>
                  <a:pt x="1038" y="586"/>
                </a:lnTo>
                <a:lnTo>
                  <a:pt x="1038" y="587"/>
                </a:lnTo>
                <a:lnTo>
                  <a:pt x="1037" y="587"/>
                </a:lnTo>
                <a:close/>
                <a:moveTo>
                  <a:pt x="1041" y="605"/>
                </a:moveTo>
                <a:lnTo>
                  <a:pt x="1040" y="605"/>
                </a:lnTo>
                <a:lnTo>
                  <a:pt x="1039" y="606"/>
                </a:lnTo>
                <a:lnTo>
                  <a:pt x="1038" y="606"/>
                </a:lnTo>
                <a:lnTo>
                  <a:pt x="1038" y="605"/>
                </a:lnTo>
                <a:lnTo>
                  <a:pt x="1037" y="603"/>
                </a:lnTo>
                <a:lnTo>
                  <a:pt x="1038" y="603"/>
                </a:lnTo>
                <a:lnTo>
                  <a:pt x="1039" y="602"/>
                </a:lnTo>
                <a:lnTo>
                  <a:pt x="1040" y="602"/>
                </a:lnTo>
                <a:lnTo>
                  <a:pt x="1041" y="602"/>
                </a:lnTo>
                <a:lnTo>
                  <a:pt x="1042" y="602"/>
                </a:lnTo>
                <a:lnTo>
                  <a:pt x="1041" y="604"/>
                </a:lnTo>
                <a:lnTo>
                  <a:pt x="1041" y="605"/>
                </a:lnTo>
                <a:close/>
                <a:moveTo>
                  <a:pt x="1044" y="622"/>
                </a:moveTo>
                <a:lnTo>
                  <a:pt x="1043" y="622"/>
                </a:lnTo>
                <a:lnTo>
                  <a:pt x="1043" y="621"/>
                </a:lnTo>
                <a:lnTo>
                  <a:pt x="1044" y="621"/>
                </a:lnTo>
                <a:lnTo>
                  <a:pt x="1045" y="620"/>
                </a:lnTo>
                <a:lnTo>
                  <a:pt x="1045" y="621"/>
                </a:lnTo>
                <a:lnTo>
                  <a:pt x="1045" y="622"/>
                </a:lnTo>
                <a:lnTo>
                  <a:pt x="1044" y="622"/>
                </a:lnTo>
                <a:close/>
                <a:moveTo>
                  <a:pt x="1191" y="1111"/>
                </a:moveTo>
                <a:lnTo>
                  <a:pt x="1190" y="1111"/>
                </a:lnTo>
                <a:lnTo>
                  <a:pt x="1189" y="1111"/>
                </a:lnTo>
                <a:lnTo>
                  <a:pt x="1189" y="1110"/>
                </a:lnTo>
                <a:lnTo>
                  <a:pt x="1190" y="1110"/>
                </a:lnTo>
                <a:lnTo>
                  <a:pt x="1191" y="1110"/>
                </a:lnTo>
                <a:lnTo>
                  <a:pt x="1191" y="1111"/>
                </a:lnTo>
                <a:lnTo>
                  <a:pt x="1192" y="1111"/>
                </a:lnTo>
                <a:lnTo>
                  <a:pt x="1191" y="1111"/>
                </a:lnTo>
                <a:close/>
                <a:moveTo>
                  <a:pt x="1190" y="1118"/>
                </a:moveTo>
                <a:lnTo>
                  <a:pt x="1190" y="1116"/>
                </a:lnTo>
                <a:lnTo>
                  <a:pt x="1191" y="1116"/>
                </a:lnTo>
                <a:lnTo>
                  <a:pt x="1191" y="1117"/>
                </a:lnTo>
                <a:lnTo>
                  <a:pt x="1191" y="1118"/>
                </a:lnTo>
                <a:lnTo>
                  <a:pt x="1190" y="1118"/>
                </a:lnTo>
                <a:close/>
                <a:moveTo>
                  <a:pt x="1181" y="1096"/>
                </a:moveTo>
                <a:lnTo>
                  <a:pt x="1180" y="1096"/>
                </a:lnTo>
                <a:lnTo>
                  <a:pt x="1179" y="1095"/>
                </a:lnTo>
                <a:lnTo>
                  <a:pt x="1178" y="1095"/>
                </a:lnTo>
                <a:lnTo>
                  <a:pt x="1178" y="1094"/>
                </a:lnTo>
                <a:lnTo>
                  <a:pt x="1180" y="1093"/>
                </a:lnTo>
                <a:lnTo>
                  <a:pt x="1181" y="1093"/>
                </a:lnTo>
                <a:lnTo>
                  <a:pt x="1181" y="1095"/>
                </a:lnTo>
                <a:lnTo>
                  <a:pt x="1181" y="1096"/>
                </a:lnTo>
                <a:close/>
                <a:moveTo>
                  <a:pt x="1162" y="1037"/>
                </a:moveTo>
                <a:lnTo>
                  <a:pt x="1161" y="1037"/>
                </a:lnTo>
                <a:lnTo>
                  <a:pt x="1160" y="1037"/>
                </a:lnTo>
                <a:lnTo>
                  <a:pt x="1159" y="1037"/>
                </a:lnTo>
                <a:lnTo>
                  <a:pt x="1160" y="1036"/>
                </a:lnTo>
                <a:lnTo>
                  <a:pt x="1160" y="1035"/>
                </a:lnTo>
                <a:lnTo>
                  <a:pt x="1161" y="1035"/>
                </a:lnTo>
                <a:lnTo>
                  <a:pt x="1162" y="1036"/>
                </a:lnTo>
                <a:lnTo>
                  <a:pt x="1162" y="1037"/>
                </a:lnTo>
                <a:close/>
                <a:moveTo>
                  <a:pt x="1124" y="939"/>
                </a:moveTo>
                <a:lnTo>
                  <a:pt x="1123" y="938"/>
                </a:lnTo>
                <a:lnTo>
                  <a:pt x="1122" y="939"/>
                </a:lnTo>
                <a:lnTo>
                  <a:pt x="1121" y="938"/>
                </a:lnTo>
                <a:lnTo>
                  <a:pt x="1120" y="938"/>
                </a:lnTo>
                <a:lnTo>
                  <a:pt x="1120" y="939"/>
                </a:lnTo>
                <a:lnTo>
                  <a:pt x="1119" y="939"/>
                </a:lnTo>
                <a:lnTo>
                  <a:pt x="1118" y="940"/>
                </a:lnTo>
                <a:lnTo>
                  <a:pt x="1118" y="939"/>
                </a:lnTo>
                <a:lnTo>
                  <a:pt x="1116" y="939"/>
                </a:lnTo>
                <a:lnTo>
                  <a:pt x="1115" y="939"/>
                </a:lnTo>
                <a:lnTo>
                  <a:pt x="1114" y="940"/>
                </a:lnTo>
                <a:lnTo>
                  <a:pt x="1111" y="940"/>
                </a:lnTo>
                <a:lnTo>
                  <a:pt x="1110" y="941"/>
                </a:lnTo>
                <a:lnTo>
                  <a:pt x="1109" y="942"/>
                </a:lnTo>
                <a:lnTo>
                  <a:pt x="1109" y="943"/>
                </a:lnTo>
                <a:lnTo>
                  <a:pt x="1108" y="942"/>
                </a:lnTo>
                <a:lnTo>
                  <a:pt x="1107" y="941"/>
                </a:lnTo>
                <a:lnTo>
                  <a:pt x="1106" y="941"/>
                </a:lnTo>
                <a:lnTo>
                  <a:pt x="1105" y="941"/>
                </a:lnTo>
                <a:lnTo>
                  <a:pt x="1105" y="940"/>
                </a:lnTo>
                <a:lnTo>
                  <a:pt x="1107" y="940"/>
                </a:lnTo>
                <a:lnTo>
                  <a:pt x="1108" y="940"/>
                </a:lnTo>
                <a:lnTo>
                  <a:pt x="1108" y="939"/>
                </a:lnTo>
                <a:lnTo>
                  <a:pt x="1107" y="939"/>
                </a:lnTo>
                <a:lnTo>
                  <a:pt x="1106" y="939"/>
                </a:lnTo>
                <a:lnTo>
                  <a:pt x="1104" y="938"/>
                </a:lnTo>
                <a:lnTo>
                  <a:pt x="1104" y="937"/>
                </a:lnTo>
                <a:lnTo>
                  <a:pt x="1103" y="936"/>
                </a:lnTo>
                <a:lnTo>
                  <a:pt x="1102" y="935"/>
                </a:lnTo>
                <a:lnTo>
                  <a:pt x="1102" y="933"/>
                </a:lnTo>
                <a:lnTo>
                  <a:pt x="1101" y="933"/>
                </a:lnTo>
                <a:lnTo>
                  <a:pt x="1100" y="933"/>
                </a:lnTo>
                <a:lnTo>
                  <a:pt x="1099" y="933"/>
                </a:lnTo>
                <a:lnTo>
                  <a:pt x="1099" y="932"/>
                </a:lnTo>
                <a:lnTo>
                  <a:pt x="1097" y="932"/>
                </a:lnTo>
                <a:lnTo>
                  <a:pt x="1096" y="931"/>
                </a:lnTo>
                <a:lnTo>
                  <a:pt x="1094" y="931"/>
                </a:lnTo>
                <a:lnTo>
                  <a:pt x="1093" y="931"/>
                </a:lnTo>
                <a:lnTo>
                  <a:pt x="1090" y="931"/>
                </a:lnTo>
                <a:lnTo>
                  <a:pt x="1087" y="932"/>
                </a:lnTo>
                <a:lnTo>
                  <a:pt x="1086" y="931"/>
                </a:lnTo>
                <a:lnTo>
                  <a:pt x="1085" y="931"/>
                </a:lnTo>
                <a:lnTo>
                  <a:pt x="1081" y="933"/>
                </a:lnTo>
                <a:lnTo>
                  <a:pt x="1080" y="934"/>
                </a:lnTo>
                <a:lnTo>
                  <a:pt x="1079" y="934"/>
                </a:lnTo>
                <a:lnTo>
                  <a:pt x="1077" y="934"/>
                </a:lnTo>
                <a:lnTo>
                  <a:pt x="1076" y="933"/>
                </a:lnTo>
                <a:lnTo>
                  <a:pt x="1073" y="933"/>
                </a:lnTo>
                <a:lnTo>
                  <a:pt x="1071" y="933"/>
                </a:lnTo>
                <a:lnTo>
                  <a:pt x="1068" y="933"/>
                </a:lnTo>
                <a:lnTo>
                  <a:pt x="1067" y="933"/>
                </a:lnTo>
                <a:lnTo>
                  <a:pt x="1064" y="934"/>
                </a:lnTo>
                <a:lnTo>
                  <a:pt x="1059" y="936"/>
                </a:lnTo>
                <a:lnTo>
                  <a:pt x="1057" y="937"/>
                </a:lnTo>
                <a:lnTo>
                  <a:pt x="1056" y="937"/>
                </a:lnTo>
                <a:lnTo>
                  <a:pt x="1055" y="938"/>
                </a:lnTo>
                <a:lnTo>
                  <a:pt x="1054" y="938"/>
                </a:lnTo>
                <a:lnTo>
                  <a:pt x="1054" y="937"/>
                </a:lnTo>
                <a:lnTo>
                  <a:pt x="1053" y="936"/>
                </a:lnTo>
                <a:lnTo>
                  <a:pt x="1053" y="935"/>
                </a:lnTo>
                <a:lnTo>
                  <a:pt x="1052" y="934"/>
                </a:lnTo>
                <a:lnTo>
                  <a:pt x="1052" y="933"/>
                </a:lnTo>
                <a:lnTo>
                  <a:pt x="1052" y="931"/>
                </a:lnTo>
                <a:lnTo>
                  <a:pt x="1052" y="930"/>
                </a:lnTo>
                <a:lnTo>
                  <a:pt x="1054" y="929"/>
                </a:lnTo>
                <a:lnTo>
                  <a:pt x="1059" y="926"/>
                </a:lnTo>
                <a:lnTo>
                  <a:pt x="1063" y="925"/>
                </a:lnTo>
                <a:lnTo>
                  <a:pt x="1067" y="924"/>
                </a:lnTo>
                <a:lnTo>
                  <a:pt x="1068" y="924"/>
                </a:lnTo>
                <a:lnTo>
                  <a:pt x="1069" y="923"/>
                </a:lnTo>
                <a:lnTo>
                  <a:pt x="1070" y="923"/>
                </a:lnTo>
                <a:lnTo>
                  <a:pt x="1072" y="922"/>
                </a:lnTo>
                <a:lnTo>
                  <a:pt x="1075" y="920"/>
                </a:lnTo>
                <a:lnTo>
                  <a:pt x="1081" y="916"/>
                </a:lnTo>
                <a:lnTo>
                  <a:pt x="1083" y="915"/>
                </a:lnTo>
                <a:lnTo>
                  <a:pt x="1084" y="915"/>
                </a:lnTo>
                <a:lnTo>
                  <a:pt x="1086" y="913"/>
                </a:lnTo>
                <a:lnTo>
                  <a:pt x="1087" y="913"/>
                </a:lnTo>
                <a:lnTo>
                  <a:pt x="1088" y="915"/>
                </a:lnTo>
                <a:lnTo>
                  <a:pt x="1089" y="916"/>
                </a:lnTo>
                <a:lnTo>
                  <a:pt x="1090" y="916"/>
                </a:lnTo>
                <a:lnTo>
                  <a:pt x="1091" y="916"/>
                </a:lnTo>
                <a:lnTo>
                  <a:pt x="1092" y="915"/>
                </a:lnTo>
                <a:lnTo>
                  <a:pt x="1093" y="915"/>
                </a:lnTo>
                <a:lnTo>
                  <a:pt x="1094" y="913"/>
                </a:lnTo>
                <a:lnTo>
                  <a:pt x="1096" y="915"/>
                </a:lnTo>
                <a:lnTo>
                  <a:pt x="1097" y="915"/>
                </a:lnTo>
                <a:lnTo>
                  <a:pt x="1100" y="915"/>
                </a:lnTo>
                <a:lnTo>
                  <a:pt x="1103" y="913"/>
                </a:lnTo>
                <a:lnTo>
                  <a:pt x="1104" y="913"/>
                </a:lnTo>
                <a:lnTo>
                  <a:pt x="1107" y="915"/>
                </a:lnTo>
                <a:lnTo>
                  <a:pt x="1110" y="915"/>
                </a:lnTo>
                <a:lnTo>
                  <a:pt x="1111" y="915"/>
                </a:lnTo>
                <a:lnTo>
                  <a:pt x="1112" y="915"/>
                </a:lnTo>
                <a:lnTo>
                  <a:pt x="1112" y="916"/>
                </a:lnTo>
                <a:lnTo>
                  <a:pt x="1113" y="917"/>
                </a:lnTo>
                <a:lnTo>
                  <a:pt x="1115" y="919"/>
                </a:lnTo>
                <a:lnTo>
                  <a:pt x="1115" y="918"/>
                </a:lnTo>
                <a:lnTo>
                  <a:pt x="1116" y="917"/>
                </a:lnTo>
                <a:lnTo>
                  <a:pt x="1117" y="918"/>
                </a:lnTo>
                <a:lnTo>
                  <a:pt x="1118" y="918"/>
                </a:lnTo>
                <a:lnTo>
                  <a:pt x="1118" y="917"/>
                </a:lnTo>
                <a:lnTo>
                  <a:pt x="1119" y="917"/>
                </a:lnTo>
                <a:lnTo>
                  <a:pt x="1119" y="918"/>
                </a:lnTo>
                <a:lnTo>
                  <a:pt x="1121" y="918"/>
                </a:lnTo>
                <a:lnTo>
                  <a:pt x="1122" y="920"/>
                </a:lnTo>
                <a:lnTo>
                  <a:pt x="1122" y="921"/>
                </a:lnTo>
                <a:lnTo>
                  <a:pt x="1120" y="922"/>
                </a:lnTo>
                <a:lnTo>
                  <a:pt x="1120" y="924"/>
                </a:lnTo>
                <a:lnTo>
                  <a:pt x="1121" y="925"/>
                </a:lnTo>
                <a:lnTo>
                  <a:pt x="1119" y="926"/>
                </a:lnTo>
                <a:lnTo>
                  <a:pt x="1118" y="927"/>
                </a:lnTo>
                <a:lnTo>
                  <a:pt x="1117" y="927"/>
                </a:lnTo>
                <a:lnTo>
                  <a:pt x="1117" y="928"/>
                </a:lnTo>
                <a:lnTo>
                  <a:pt x="1117" y="929"/>
                </a:lnTo>
                <a:lnTo>
                  <a:pt x="1118" y="930"/>
                </a:lnTo>
                <a:lnTo>
                  <a:pt x="1118" y="929"/>
                </a:lnTo>
                <a:lnTo>
                  <a:pt x="1119" y="930"/>
                </a:lnTo>
                <a:lnTo>
                  <a:pt x="1120" y="931"/>
                </a:lnTo>
                <a:lnTo>
                  <a:pt x="1123" y="930"/>
                </a:lnTo>
                <a:lnTo>
                  <a:pt x="1123" y="932"/>
                </a:lnTo>
                <a:lnTo>
                  <a:pt x="1122" y="933"/>
                </a:lnTo>
                <a:lnTo>
                  <a:pt x="1122" y="934"/>
                </a:lnTo>
                <a:lnTo>
                  <a:pt x="1123" y="934"/>
                </a:lnTo>
                <a:lnTo>
                  <a:pt x="1123" y="933"/>
                </a:lnTo>
                <a:lnTo>
                  <a:pt x="1124" y="933"/>
                </a:lnTo>
                <a:lnTo>
                  <a:pt x="1125" y="934"/>
                </a:lnTo>
                <a:lnTo>
                  <a:pt x="1126" y="934"/>
                </a:lnTo>
                <a:lnTo>
                  <a:pt x="1126" y="935"/>
                </a:lnTo>
                <a:lnTo>
                  <a:pt x="1126" y="938"/>
                </a:lnTo>
                <a:lnTo>
                  <a:pt x="1125" y="938"/>
                </a:lnTo>
                <a:lnTo>
                  <a:pt x="1124" y="938"/>
                </a:lnTo>
                <a:lnTo>
                  <a:pt x="1124" y="939"/>
                </a:lnTo>
                <a:close/>
                <a:moveTo>
                  <a:pt x="1132" y="990"/>
                </a:moveTo>
                <a:lnTo>
                  <a:pt x="1130" y="990"/>
                </a:lnTo>
                <a:lnTo>
                  <a:pt x="1129" y="990"/>
                </a:lnTo>
                <a:lnTo>
                  <a:pt x="1128" y="990"/>
                </a:lnTo>
                <a:lnTo>
                  <a:pt x="1127" y="990"/>
                </a:lnTo>
                <a:lnTo>
                  <a:pt x="1126" y="989"/>
                </a:lnTo>
                <a:lnTo>
                  <a:pt x="1125" y="989"/>
                </a:lnTo>
                <a:lnTo>
                  <a:pt x="1124" y="989"/>
                </a:lnTo>
                <a:lnTo>
                  <a:pt x="1123" y="989"/>
                </a:lnTo>
                <a:lnTo>
                  <a:pt x="1122" y="989"/>
                </a:lnTo>
                <a:lnTo>
                  <a:pt x="1122" y="988"/>
                </a:lnTo>
                <a:lnTo>
                  <a:pt x="1121" y="988"/>
                </a:lnTo>
                <a:lnTo>
                  <a:pt x="1121" y="987"/>
                </a:lnTo>
                <a:lnTo>
                  <a:pt x="1123" y="983"/>
                </a:lnTo>
                <a:lnTo>
                  <a:pt x="1122" y="982"/>
                </a:lnTo>
                <a:lnTo>
                  <a:pt x="1121" y="982"/>
                </a:lnTo>
                <a:lnTo>
                  <a:pt x="1121" y="983"/>
                </a:lnTo>
                <a:lnTo>
                  <a:pt x="1121" y="984"/>
                </a:lnTo>
                <a:lnTo>
                  <a:pt x="1121" y="985"/>
                </a:lnTo>
                <a:lnTo>
                  <a:pt x="1120" y="987"/>
                </a:lnTo>
                <a:lnTo>
                  <a:pt x="1119" y="987"/>
                </a:lnTo>
                <a:lnTo>
                  <a:pt x="1118" y="987"/>
                </a:lnTo>
                <a:lnTo>
                  <a:pt x="1116" y="986"/>
                </a:lnTo>
                <a:lnTo>
                  <a:pt x="1114" y="985"/>
                </a:lnTo>
                <a:lnTo>
                  <a:pt x="1112" y="985"/>
                </a:lnTo>
                <a:lnTo>
                  <a:pt x="1111" y="983"/>
                </a:lnTo>
                <a:lnTo>
                  <a:pt x="1110" y="983"/>
                </a:lnTo>
                <a:lnTo>
                  <a:pt x="1109" y="982"/>
                </a:lnTo>
                <a:lnTo>
                  <a:pt x="1108" y="980"/>
                </a:lnTo>
                <a:lnTo>
                  <a:pt x="1104" y="978"/>
                </a:lnTo>
                <a:lnTo>
                  <a:pt x="1103" y="978"/>
                </a:lnTo>
                <a:lnTo>
                  <a:pt x="1100" y="976"/>
                </a:lnTo>
                <a:lnTo>
                  <a:pt x="1097" y="975"/>
                </a:lnTo>
                <a:lnTo>
                  <a:pt x="1096" y="975"/>
                </a:lnTo>
                <a:lnTo>
                  <a:pt x="1094" y="975"/>
                </a:lnTo>
                <a:lnTo>
                  <a:pt x="1094" y="974"/>
                </a:lnTo>
                <a:lnTo>
                  <a:pt x="1090" y="974"/>
                </a:lnTo>
                <a:lnTo>
                  <a:pt x="1089" y="974"/>
                </a:lnTo>
                <a:lnTo>
                  <a:pt x="1088" y="973"/>
                </a:lnTo>
                <a:lnTo>
                  <a:pt x="1084" y="973"/>
                </a:lnTo>
                <a:lnTo>
                  <a:pt x="1082" y="972"/>
                </a:lnTo>
                <a:lnTo>
                  <a:pt x="1080" y="971"/>
                </a:lnTo>
                <a:lnTo>
                  <a:pt x="1079" y="971"/>
                </a:lnTo>
                <a:lnTo>
                  <a:pt x="1078" y="971"/>
                </a:lnTo>
                <a:lnTo>
                  <a:pt x="1078" y="972"/>
                </a:lnTo>
                <a:lnTo>
                  <a:pt x="1077" y="972"/>
                </a:lnTo>
                <a:lnTo>
                  <a:pt x="1077" y="973"/>
                </a:lnTo>
                <a:lnTo>
                  <a:pt x="1076" y="974"/>
                </a:lnTo>
                <a:lnTo>
                  <a:pt x="1075" y="972"/>
                </a:lnTo>
                <a:lnTo>
                  <a:pt x="1077" y="972"/>
                </a:lnTo>
                <a:lnTo>
                  <a:pt x="1077" y="971"/>
                </a:lnTo>
                <a:lnTo>
                  <a:pt x="1077" y="970"/>
                </a:lnTo>
                <a:lnTo>
                  <a:pt x="1077" y="969"/>
                </a:lnTo>
                <a:lnTo>
                  <a:pt x="1075" y="967"/>
                </a:lnTo>
                <a:lnTo>
                  <a:pt x="1072" y="965"/>
                </a:lnTo>
                <a:lnTo>
                  <a:pt x="1071" y="966"/>
                </a:lnTo>
                <a:lnTo>
                  <a:pt x="1072" y="967"/>
                </a:lnTo>
                <a:lnTo>
                  <a:pt x="1072" y="968"/>
                </a:lnTo>
                <a:lnTo>
                  <a:pt x="1070" y="966"/>
                </a:lnTo>
                <a:lnTo>
                  <a:pt x="1070" y="965"/>
                </a:lnTo>
                <a:lnTo>
                  <a:pt x="1069" y="964"/>
                </a:lnTo>
                <a:lnTo>
                  <a:pt x="1066" y="964"/>
                </a:lnTo>
                <a:lnTo>
                  <a:pt x="1065" y="963"/>
                </a:lnTo>
                <a:lnTo>
                  <a:pt x="1063" y="956"/>
                </a:lnTo>
                <a:lnTo>
                  <a:pt x="1060" y="952"/>
                </a:lnTo>
                <a:lnTo>
                  <a:pt x="1059" y="949"/>
                </a:lnTo>
                <a:lnTo>
                  <a:pt x="1057" y="944"/>
                </a:lnTo>
                <a:lnTo>
                  <a:pt x="1056" y="942"/>
                </a:lnTo>
                <a:lnTo>
                  <a:pt x="1057" y="941"/>
                </a:lnTo>
                <a:lnTo>
                  <a:pt x="1061" y="938"/>
                </a:lnTo>
                <a:lnTo>
                  <a:pt x="1063" y="937"/>
                </a:lnTo>
                <a:lnTo>
                  <a:pt x="1064" y="937"/>
                </a:lnTo>
                <a:lnTo>
                  <a:pt x="1065" y="937"/>
                </a:lnTo>
                <a:lnTo>
                  <a:pt x="1066" y="936"/>
                </a:lnTo>
                <a:lnTo>
                  <a:pt x="1067" y="936"/>
                </a:lnTo>
                <a:lnTo>
                  <a:pt x="1068" y="936"/>
                </a:lnTo>
                <a:lnTo>
                  <a:pt x="1071" y="936"/>
                </a:lnTo>
                <a:lnTo>
                  <a:pt x="1074" y="936"/>
                </a:lnTo>
                <a:lnTo>
                  <a:pt x="1075" y="936"/>
                </a:lnTo>
                <a:lnTo>
                  <a:pt x="1076" y="935"/>
                </a:lnTo>
                <a:lnTo>
                  <a:pt x="1077" y="935"/>
                </a:lnTo>
                <a:lnTo>
                  <a:pt x="1078" y="936"/>
                </a:lnTo>
                <a:lnTo>
                  <a:pt x="1079" y="936"/>
                </a:lnTo>
                <a:lnTo>
                  <a:pt x="1079" y="937"/>
                </a:lnTo>
                <a:lnTo>
                  <a:pt x="1080" y="937"/>
                </a:lnTo>
                <a:lnTo>
                  <a:pt x="1082" y="936"/>
                </a:lnTo>
                <a:lnTo>
                  <a:pt x="1083" y="935"/>
                </a:lnTo>
                <a:lnTo>
                  <a:pt x="1084" y="934"/>
                </a:lnTo>
                <a:lnTo>
                  <a:pt x="1085" y="934"/>
                </a:lnTo>
                <a:lnTo>
                  <a:pt x="1088" y="934"/>
                </a:lnTo>
                <a:lnTo>
                  <a:pt x="1091" y="934"/>
                </a:lnTo>
                <a:lnTo>
                  <a:pt x="1093" y="935"/>
                </a:lnTo>
                <a:lnTo>
                  <a:pt x="1094" y="937"/>
                </a:lnTo>
                <a:lnTo>
                  <a:pt x="1095" y="938"/>
                </a:lnTo>
                <a:lnTo>
                  <a:pt x="1095" y="939"/>
                </a:lnTo>
                <a:lnTo>
                  <a:pt x="1097" y="941"/>
                </a:lnTo>
                <a:lnTo>
                  <a:pt x="1099" y="942"/>
                </a:lnTo>
                <a:lnTo>
                  <a:pt x="1100" y="942"/>
                </a:lnTo>
                <a:lnTo>
                  <a:pt x="1101" y="943"/>
                </a:lnTo>
                <a:lnTo>
                  <a:pt x="1102" y="943"/>
                </a:lnTo>
                <a:lnTo>
                  <a:pt x="1103" y="943"/>
                </a:lnTo>
                <a:lnTo>
                  <a:pt x="1103" y="944"/>
                </a:lnTo>
                <a:lnTo>
                  <a:pt x="1105" y="946"/>
                </a:lnTo>
                <a:lnTo>
                  <a:pt x="1107" y="947"/>
                </a:lnTo>
                <a:lnTo>
                  <a:pt x="1108" y="947"/>
                </a:lnTo>
                <a:lnTo>
                  <a:pt x="1108" y="948"/>
                </a:lnTo>
                <a:lnTo>
                  <a:pt x="1108" y="949"/>
                </a:lnTo>
                <a:lnTo>
                  <a:pt x="1109" y="950"/>
                </a:lnTo>
                <a:lnTo>
                  <a:pt x="1109" y="949"/>
                </a:lnTo>
                <a:lnTo>
                  <a:pt x="1110" y="950"/>
                </a:lnTo>
                <a:lnTo>
                  <a:pt x="1111" y="951"/>
                </a:lnTo>
                <a:lnTo>
                  <a:pt x="1112" y="951"/>
                </a:lnTo>
                <a:lnTo>
                  <a:pt x="1112" y="950"/>
                </a:lnTo>
                <a:lnTo>
                  <a:pt x="1113" y="950"/>
                </a:lnTo>
                <a:lnTo>
                  <a:pt x="1114" y="949"/>
                </a:lnTo>
                <a:lnTo>
                  <a:pt x="1113" y="949"/>
                </a:lnTo>
                <a:lnTo>
                  <a:pt x="1113" y="948"/>
                </a:lnTo>
                <a:lnTo>
                  <a:pt x="1114" y="948"/>
                </a:lnTo>
                <a:lnTo>
                  <a:pt x="1114" y="949"/>
                </a:lnTo>
                <a:lnTo>
                  <a:pt x="1115" y="950"/>
                </a:lnTo>
                <a:lnTo>
                  <a:pt x="1117" y="950"/>
                </a:lnTo>
                <a:lnTo>
                  <a:pt x="1117" y="951"/>
                </a:lnTo>
                <a:lnTo>
                  <a:pt x="1118" y="951"/>
                </a:lnTo>
                <a:lnTo>
                  <a:pt x="1120" y="951"/>
                </a:lnTo>
                <a:lnTo>
                  <a:pt x="1121" y="952"/>
                </a:lnTo>
                <a:lnTo>
                  <a:pt x="1123" y="953"/>
                </a:lnTo>
                <a:lnTo>
                  <a:pt x="1124" y="954"/>
                </a:lnTo>
                <a:lnTo>
                  <a:pt x="1125" y="954"/>
                </a:lnTo>
                <a:lnTo>
                  <a:pt x="1124" y="956"/>
                </a:lnTo>
                <a:lnTo>
                  <a:pt x="1125" y="957"/>
                </a:lnTo>
                <a:lnTo>
                  <a:pt x="1127" y="956"/>
                </a:lnTo>
                <a:lnTo>
                  <a:pt x="1128" y="955"/>
                </a:lnTo>
                <a:lnTo>
                  <a:pt x="1130" y="955"/>
                </a:lnTo>
                <a:lnTo>
                  <a:pt x="1132" y="957"/>
                </a:lnTo>
                <a:lnTo>
                  <a:pt x="1133" y="960"/>
                </a:lnTo>
                <a:lnTo>
                  <a:pt x="1133" y="961"/>
                </a:lnTo>
                <a:lnTo>
                  <a:pt x="1133" y="962"/>
                </a:lnTo>
                <a:lnTo>
                  <a:pt x="1133" y="963"/>
                </a:lnTo>
                <a:lnTo>
                  <a:pt x="1125" y="963"/>
                </a:lnTo>
                <a:lnTo>
                  <a:pt x="1125" y="962"/>
                </a:lnTo>
                <a:lnTo>
                  <a:pt x="1124" y="962"/>
                </a:lnTo>
                <a:lnTo>
                  <a:pt x="1124" y="963"/>
                </a:lnTo>
                <a:lnTo>
                  <a:pt x="1123" y="963"/>
                </a:lnTo>
                <a:lnTo>
                  <a:pt x="1123" y="962"/>
                </a:lnTo>
                <a:lnTo>
                  <a:pt x="1123" y="961"/>
                </a:lnTo>
                <a:lnTo>
                  <a:pt x="1122" y="960"/>
                </a:lnTo>
                <a:lnTo>
                  <a:pt x="1122" y="961"/>
                </a:lnTo>
                <a:lnTo>
                  <a:pt x="1122" y="962"/>
                </a:lnTo>
                <a:lnTo>
                  <a:pt x="1121" y="963"/>
                </a:lnTo>
                <a:lnTo>
                  <a:pt x="1120" y="963"/>
                </a:lnTo>
                <a:lnTo>
                  <a:pt x="1117" y="963"/>
                </a:lnTo>
                <a:lnTo>
                  <a:pt x="1116" y="963"/>
                </a:lnTo>
                <a:lnTo>
                  <a:pt x="1115" y="963"/>
                </a:lnTo>
                <a:lnTo>
                  <a:pt x="1114" y="963"/>
                </a:lnTo>
                <a:lnTo>
                  <a:pt x="1113" y="963"/>
                </a:lnTo>
                <a:lnTo>
                  <a:pt x="1111" y="964"/>
                </a:lnTo>
                <a:lnTo>
                  <a:pt x="1112" y="965"/>
                </a:lnTo>
                <a:lnTo>
                  <a:pt x="1111" y="966"/>
                </a:lnTo>
                <a:lnTo>
                  <a:pt x="1112" y="967"/>
                </a:lnTo>
                <a:lnTo>
                  <a:pt x="1112" y="968"/>
                </a:lnTo>
                <a:lnTo>
                  <a:pt x="1112" y="969"/>
                </a:lnTo>
                <a:lnTo>
                  <a:pt x="1114" y="971"/>
                </a:lnTo>
                <a:lnTo>
                  <a:pt x="1114" y="972"/>
                </a:lnTo>
                <a:lnTo>
                  <a:pt x="1115" y="972"/>
                </a:lnTo>
                <a:lnTo>
                  <a:pt x="1116" y="971"/>
                </a:lnTo>
                <a:lnTo>
                  <a:pt x="1117" y="971"/>
                </a:lnTo>
                <a:lnTo>
                  <a:pt x="1118" y="971"/>
                </a:lnTo>
                <a:lnTo>
                  <a:pt x="1122" y="972"/>
                </a:lnTo>
                <a:lnTo>
                  <a:pt x="1125" y="973"/>
                </a:lnTo>
                <a:lnTo>
                  <a:pt x="1126" y="974"/>
                </a:lnTo>
                <a:lnTo>
                  <a:pt x="1126" y="976"/>
                </a:lnTo>
                <a:lnTo>
                  <a:pt x="1126" y="978"/>
                </a:lnTo>
                <a:lnTo>
                  <a:pt x="1127" y="978"/>
                </a:lnTo>
                <a:lnTo>
                  <a:pt x="1127" y="976"/>
                </a:lnTo>
                <a:lnTo>
                  <a:pt x="1127" y="974"/>
                </a:lnTo>
                <a:lnTo>
                  <a:pt x="1128" y="973"/>
                </a:lnTo>
                <a:lnTo>
                  <a:pt x="1129" y="973"/>
                </a:lnTo>
                <a:lnTo>
                  <a:pt x="1130" y="974"/>
                </a:lnTo>
                <a:lnTo>
                  <a:pt x="1132" y="975"/>
                </a:lnTo>
                <a:lnTo>
                  <a:pt x="1135" y="975"/>
                </a:lnTo>
                <a:lnTo>
                  <a:pt x="1135" y="976"/>
                </a:lnTo>
                <a:lnTo>
                  <a:pt x="1133" y="976"/>
                </a:lnTo>
                <a:lnTo>
                  <a:pt x="1132" y="978"/>
                </a:lnTo>
                <a:lnTo>
                  <a:pt x="1132" y="980"/>
                </a:lnTo>
                <a:lnTo>
                  <a:pt x="1131" y="981"/>
                </a:lnTo>
                <a:lnTo>
                  <a:pt x="1131" y="982"/>
                </a:lnTo>
                <a:lnTo>
                  <a:pt x="1131" y="983"/>
                </a:lnTo>
                <a:lnTo>
                  <a:pt x="1133" y="983"/>
                </a:lnTo>
                <a:lnTo>
                  <a:pt x="1135" y="985"/>
                </a:lnTo>
                <a:lnTo>
                  <a:pt x="1135" y="986"/>
                </a:lnTo>
                <a:lnTo>
                  <a:pt x="1135" y="988"/>
                </a:lnTo>
                <a:lnTo>
                  <a:pt x="1133" y="988"/>
                </a:lnTo>
                <a:lnTo>
                  <a:pt x="1133" y="989"/>
                </a:lnTo>
                <a:lnTo>
                  <a:pt x="1132" y="990"/>
                </a:lnTo>
                <a:close/>
                <a:moveTo>
                  <a:pt x="908" y="216"/>
                </a:moveTo>
                <a:lnTo>
                  <a:pt x="907" y="216"/>
                </a:lnTo>
                <a:lnTo>
                  <a:pt x="906" y="216"/>
                </a:lnTo>
                <a:lnTo>
                  <a:pt x="906" y="215"/>
                </a:lnTo>
                <a:lnTo>
                  <a:pt x="906" y="214"/>
                </a:lnTo>
                <a:lnTo>
                  <a:pt x="907" y="214"/>
                </a:lnTo>
                <a:lnTo>
                  <a:pt x="908" y="214"/>
                </a:lnTo>
                <a:lnTo>
                  <a:pt x="908" y="215"/>
                </a:lnTo>
                <a:lnTo>
                  <a:pt x="908" y="216"/>
                </a:lnTo>
                <a:close/>
                <a:moveTo>
                  <a:pt x="1016" y="586"/>
                </a:moveTo>
                <a:lnTo>
                  <a:pt x="1015" y="585"/>
                </a:lnTo>
                <a:lnTo>
                  <a:pt x="1015" y="584"/>
                </a:lnTo>
                <a:lnTo>
                  <a:pt x="1015" y="583"/>
                </a:lnTo>
                <a:lnTo>
                  <a:pt x="1016" y="583"/>
                </a:lnTo>
                <a:lnTo>
                  <a:pt x="1017" y="584"/>
                </a:lnTo>
                <a:lnTo>
                  <a:pt x="1017" y="585"/>
                </a:lnTo>
                <a:lnTo>
                  <a:pt x="1016" y="586"/>
                </a:lnTo>
                <a:close/>
                <a:moveTo>
                  <a:pt x="1113" y="947"/>
                </a:moveTo>
                <a:lnTo>
                  <a:pt x="1113" y="946"/>
                </a:lnTo>
                <a:lnTo>
                  <a:pt x="1113" y="944"/>
                </a:lnTo>
                <a:lnTo>
                  <a:pt x="1112" y="942"/>
                </a:lnTo>
                <a:lnTo>
                  <a:pt x="1112" y="941"/>
                </a:lnTo>
                <a:lnTo>
                  <a:pt x="1113" y="942"/>
                </a:lnTo>
                <a:lnTo>
                  <a:pt x="1114" y="943"/>
                </a:lnTo>
                <a:lnTo>
                  <a:pt x="1114" y="944"/>
                </a:lnTo>
                <a:lnTo>
                  <a:pt x="1114" y="946"/>
                </a:lnTo>
                <a:lnTo>
                  <a:pt x="1113" y="947"/>
                </a:lnTo>
                <a:close/>
                <a:moveTo>
                  <a:pt x="1101" y="909"/>
                </a:moveTo>
                <a:lnTo>
                  <a:pt x="1100" y="908"/>
                </a:lnTo>
                <a:lnTo>
                  <a:pt x="1100" y="907"/>
                </a:lnTo>
                <a:lnTo>
                  <a:pt x="1099" y="907"/>
                </a:lnTo>
                <a:lnTo>
                  <a:pt x="1097" y="906"/>
                </a:lnTo>
                <a:lnTo>
                  <a:pt x="1097" y="905"/>
                </a:lnTo>
                <a:lnTo>
                  <a:pt x="1099" y="905"/>
                </a:lnTo>
                <a:lnTo>
                  <a:pt x="1100" y="905"/>
                </a:lnTo>
                <a:lnTo>
                  <a:pt x="1100" y="906"/>
                </a:lnTo>
                <a:lnTo>
                  <a:pt x="1101" y="907"/>
                </a:lnTo>
                <a:lnTo>
                  <a:pt x="1101" y="908"/>
                </a:lnTo>
                <a:lnTo>
                  <a:pt x="1101" y="909"/>
                </a:lnTo>
                <a:close/>
                <a:moveTo>
                  <a:pt x="1097" y="911"/>
                </a:moveTo>
                <a:lnTo>
                  <a:pt x="1096" y="910"/>
                </a:lnTo>
                <a:lnTo>
                  <a:pt x="1096" y="909"/>
                </a:lnTo>
                <a:lnTo>
                  <a:pt x="1097" y="908"/>
                </a:lnTo>
                <a:lnTo>
                  <a:pt x="1097" y="911"/>
                </a:lnTo>
                <a:close/>
                <a:moveTo>
                  <a:pt x="1099" y="936"/>
                </a:moveTo>
                <a:lnTo>
                  <a:pt x="1097" y="934"/>
                </a:lnTo>
                <a:lnTo>
                  <a:pt x="1099" y="934"/>
                </a:lnTo>
                <a:lnTo>
                  <a:pt x="1100" y="934"/>
                </a:lnTo>
                <a:lnTo>
                  <a:pt x="1100" y="935"/>
                </a:lnTo>
                <a:lnTo>
                  <a:pt x="1100" y="936"/>
                </a:lnTo>
                <a:lnTo>
                  <a:pt x="1099" y="936"/>
                </a:lnTo>
                <a:close/>
                <a:moveTo>
                  <a:pt x="1101" y="941"/>
                </a:moveTo>
                <a:lnTo>
                  <a:pt x="1100" y="941"/>
                </a:lnTo>
                <a:lnTo>
                  <a:pt x="1099" y="941"/>
                </a:lnTo>
                <a:lnTo>
                  <a:pt x="1097" y="940"/>
                </a:lnTo>
                <a:lnTo>
                  <a:pt x="1097" y="939"/>
                </a:lnTo>
                <a:lnTo>
                  <a:pt x="1097" y="938"/>
                </a:lnTo>
                <a:lnTo>
                  <a:pt x="1097" y="937"/>
                </a:lnTo>
                <a:lnTo>
                  <a:pt x="1099" y="937"/>
                </a:lnTo>
                <a:lnTo>
                  <a:pt x="1100" y="938"/>
                </a:lnTo>
                <a:lnTo>
                  <a:pt x="1100" y="939"/>
                </a:lnTo>
                <a:lnTo>
                  <a:pt x="1100" y="940"/>
                </a:lnTo>
                <a:lnTo>
                  <a:pt x="1101" y="940"/>
                </a:lnTo>
                <a:lnTo>
                  <a:pt x="1101" y="941"/>
                </a:lnTo>
                <a:close/>
                <a:moveTo>
                  <a:pt x="1055" y="926"/>
                </a:moveTo>
                <a:lnTo>
                  <a:pt x="1050" y="926"/>
                </a:lnTo>
                <a:lnTo>
                  <a:pt x="1048" y="927"/>
                </a:lnTo>
                <a:lnTo>
                  <a:pt x="1047" y="926"/>
                </a:lnTo>
                <a:lnTo>
                  <a:pt x="1047" y="925"/>
                </a:lnTo>
                <a:lnTo>
                  <a:pt x="1046" y="925"/>
                </a:lnTo>
                <a:lnTo>
                  <a:pt x="1045" y="925"/>
                </a:lnTo>
                <a:lnTo>
                  <a:pt x="1043" y="925"/>
                </a:lnTo>
                <a:lnTo>
                  <a:pt x="1041" y="925"/>
                </a:lnTo>
                <a:lnTo>
                  <a:pt x="1040" y="925"/>
                </a:lnTo>
                <a:lnTo>
                  <a:pt x="1038" y="923"/>
                </a:lnTo>
                <a:lnTo>
                  <a:pt x="1036" y="923"/>
                </a:lnTo>
                <a:lnTo>
                  <a:pt x="1035" y="923"/>
                </a:lnTo>
                <a:lnTo>
                  <a:pt x="1032" y="925"/>
                </a:lnTo>
                <a:lnTo>
                  <a:pt x="1030" y="925"/>
                </a:lnTo>
                <a:lnTo>
                  <a:pt x="1025" y="924"/>
                </a:lnTo>
                <a:lnTo>
                  <a:pt x="1022" y="923"/>
                </a:lnTo>
                <a:lnTo>
                  <a:pt x="1020" y="922"/>
                </a:lnTo>
                <a:lnTo>
                  <a:pt x="1019" y="921"/>
                </a:lnTo>
                <a:lnTo>
                  <a:pt x="1018" y="921"/>
                </a:lnTo>
                <a:lnTo>
                  <a:pt x="1018" y="920"/>
                </a:lnTo>
                <a:lnTo>
                  <a:pt x="1017" y="920"/>
                </a:lnTo>
                <a:lnTo>
                  <a:pt x="1017" y="919"/>
                </a:lnTo>
                <a:lnTo>
                  <a:pt x="1018" y="917"/>
                </a:lnTo>
                <a:lnTo>
                  <a:pt x="1021" y="913"/>
                </a:lnTo>
                <a:lnTo>
                  <a:pt x="1021" y="912"/>
                </a:lnTo>
                <a:lnTo>
                  <a:pt x="1021" y="910"/>
                </a:lnTo>
                <a:lnTo>
                  <a:pt x="1022" y="908"/>
                </a:lnTo>
                <a:lnTo>
                  <a:pt x="1025" y="906"/>
                </a:lnTo>
                <a:lnTo>
                  <a:pt x="1025" y="903"/>
                </a:lnTo>
                <a:lnTo>
                  <a:pt x="1024" y="902"/>
                </a:lnTo>
                <a:lnTo>
                  <a:pt x="1025" y="900"/>
                </a:lnTo>
                <a:lnTo>
                  <a:pt x="1024" y="899"/>
                </a:lnTo>
                <a:lnTo>
                  <a:pt x="1024" y="898"/>
                </a:lnTo>
                <a:lnTo>
                  <a:pt x="1025" y="897"/>
                </a:lnTo>
                <a:lnTo>
                  <a:pt x="1028" y="896"/>
                </a:lnTo>
                <a:lnTo>
                  <a:pt x="1029" y="896"/>
                </a:lnTo>
                <a:lnTo>
                  <a:pt x="1031" y="895"/>
                </a:lnTo>
                <a:lnTo>
                  <a:pt x="1036" y="893"/>
                </a:lnTo>
                <a:lnTo>
                  <a:pt x="1038" y="892"/>
                </a:lnTo>
                <a:lnTo>
                  <a:pt x="1044" y="892"/>
                </a:lnTo>
                <a:lnTo>
                  <a:pt x="1046" y="892"/>
                </a:lnTo>
                <a:lnTo>
                  <a:pt x="1047" y="892"/>
                </a:lnTo>
                <a:lnTo>
                  <a:pt x="1048" y="892"/>
                </a:lnTo>
                <a:lnTo>
                  <a:pt x="1049" y="892"/>
                </a:lnTo>
                <a:lnTo>
                  <a:pt x="1051" y="892"/>
                </a:lnTo>
                <a:lnTo>
                  <a:pt x="1052" y="892"/>
                </a:lnTo>
                <a:lnTo>
                  <a:pt x="1056" y="893"/>
                </a:lnTo>
                <a:lnTo>
                  <a:pt x="1057" y="892"/>
                </a:lnTo>
                <a:lnTo>
                  <a:pt x="1063" y="893"/>
                </a:lnTo>
                <a:lnTo>
                  <a:pt x="1064" y="893"/>
                </a:lnTo>
                <a:lnTo>
                  <a:pt x="1068" y="894"/>
                </a:lnTo>
                <a:lnTo>
                  <a:pt x="1069" y="895"/>
                </a:lnTo>
                <a:lnTo>
                  <a:pt x="1070" y="895"/>
                </a:lnTo>
                <a:lnTo>
                  <a:pt x="1071" y="895"/>
                </a:lnTo>
                <a:lnTo>
                  <a:pt x="1073" y="896"/>
                </a:lnTo>
                <a:lnTo>
                  <a:pt x="1074" y="897"/>
                </a:lnTo>
                <a:lnTo>
                  <a:pt x="1075" y="897"/>
                </a:lnTo>
                <a:lnTo>
                  <a:pt x="1076" y="898"/>
                </a:lnTo>
                <a:lnTo>
                  <a:pt x="1077" y="898"/>
                </a:lnTo>
                <a:lnTo>
                  <a:pt x="1078" y="898"/>
                </a:lnTo>
                <a:lnTo>
                  <a:pt x="1079" y="898"/>
                </a:lnTo>
                <a:lnTo>
                  <a:pt x="1080" y="899"/>
                </a:lnTo>
                <a:lnTo>
                  <a:pt x="1080" y="900"/>
                </a:lnTo>
                <a:lnTo>
                  <a:pt x="1079" y="901"/>
                </a:lnTo>
                <a:lnTo>
                  <a:pt x="1078" y="901"/>
                </a:lnTo>
                <a:lnTo>
                  <a:pt x="1076" y="901"/>
                </a:lnTo>
                <a:lnTo>
                  <a:pt x="1075" y="901"/>
                </a:lnTo>
                <a:lnTo>
                  <a:pt x="1072" y="903"/>
                </a:lnTo>
                <a:lnTo>
                  <a:pt x="1071" y="903"/>
                </a:lnTo>
                <a:lnTo>
                  <a:pt x="1070" y="903"/>
                </a:lnTo>
                <a:lnTo>
                  <a:pt x="1067" y="903"/>
                </a:lnTo>
                <a:lnTo>
                  <a:pt x="1066" y="903"/>
                </a:lnTo>
                <a:lnTo>
                  <a:pt x="1064" y="903"/>
                </a:lnTo>
                <a:lnTo>
                  <a:pt x="1061" y="903"/>
                </a:lnTo>
                <a:lnTo>
                  <a:pt x="1060" y="903"/>
                </a:lnTo>
                <a:lnTo>
                  <a:pt x="1057" y="902"/>
                </a:lnTo>
                <a:lnTo>
                  <a:pt x="1055" y="901"/>
                </a:lnTo>
                <a:lnTo>
                  <a:pt x="1053" y="901"/>
                </a:lnTo>
                <a:lnTo>
                  <a:pt x="1052" y="901"/>
                </a:lnTo>
                <a:lnTo>
                  <a:pt x="1051" y="901"/>
                </a:lnTo>
                <a:lnTo>
                  <a:pt x="1047" y="903"/>
                </a:lnTo>
                <a:lnTo>
                  <a:pt x="1046" y="903"/>
                </a:lnTo>
                <a:lnTo>
                  <a:pt x="1044" y="902"/>
                </a:lnTo>
                <a:lnTo>
                  <a:pt x="1043" y="902"/>
                </a:lnTo>
                <a:lnTo>
                  <a:pt x="1041" y="902"/>
                </a:lnTo>
                <a:lnTo>
                  <a:pt x="1041" y="903"/>
                </a:lnTo>
                <a:lnTo>
                  <a:pt x="1040" y="903"/>
                </a:lnTo>
                <a:lnTo>
                  <a:pt x="1039" y="903"/>
                </a:lnTo>
                <a:lnTo>
                  <a:pt x="1038" y="902"/>
                </a:lnTo>
                <a:lnTo>
                  <a:pt x="1037" y="902"/>
                </a:lnTo>
                <a:lnTo>
                  <a:pt x="1036" y="902"/>
                </a:lnTo>
                <a:lnTo>
                  <a:pt x="1035" y="903"/>
                </a:lnTo>
                <a:lnTo>
                  <a:pt x="1034" y="903"/>
                </a:lnTo>
                <a:lnTo>
                  <a:pt x="1034" y="904"/>
                </a:lnTo>
                <a:lnTo>
                  <a:pt x="1033" y="904"/>
                </a:lnTo>
                <a:lnTo>
                  <a:pt x="1034" y="905"/>
                </a:lnTo>
                <a:lnTo>
                  <a:pt x="1035" y="904"/>
                </a:lnTo>
                <a:lnTo>
                  <a:pt x="1036" y="903"/>
                </a:lnTo>
                <a:lnTo>
                  <a:pt x="1037" y="903"/>
                </a:lnTo>
                <a:lnTo>
                  <a:pt x="1037" y="904"/>
                </a:lnTo>
                <a:lnTo>
                  <a:pt x="1038" y="904"/>
                </a:lnTo>
                <a:lnTo>
                  <a:pt x="1039" y="904"/>
                </a:lnTo>
                <a:lnTo>
                  <a:pt x="1040" y="904"/>
                </a:lnTo>
                <a:lnTo>
                  <a:pt x="1041" y="905"/>
                </a:lnTo>
                <a:lnTo>
                  <a:pt x="1042" y="905"/>
                </a:lnTo>
                <a:lnTo>
                  <a:pt x="1043" y="905"/>
                </a:lnTo>
                <a:lnTo>
                  <a:pt x="1047" y="905"/>
                </a:lnTo>
                <a:lnTo>
                  <a:pt x="1048" y="905"/>
                </a:lnTo>
                <a:lnTo>
                  <a:pt x="1050" y="905"/>
                </a:lnTo>
                <a:lnTo>
                  <a:pt x="1052" y="905"/>
                </a:lnTo>
                <a:lnTo>
                  <a:pt x="1053" y="904"/>
                </a:lnTo>
                <a:lnTo>
                  <a:pt x="1055" y="905"/>
                </a:lnTo>
                <a:lnTo>
                  <a:pt x="1056" y="905"/>
                </a:lnTo>
                <a:lnTo>
                  <a:pt x="1058" y="906"/>
                </a:lnTo>
                <a:lnTo>
                  <a:pt x="1060" y="906"/>
                </a:lnTo>
                <a:lnTo>
                  <a:pt x="1068" y="907"/>
                </a:lnTo>
                <a:lnTo>
                  <a:pt x="1069" y="906"/>
                </a:lnTo>
                <a:lnTo>
                  <a:pt x="1072" y="906"/>
                </a:lnTo>
                <a:lnTo>
                  <a:pt x="1074" y="905"/>
                </a:lnTo>
                <a:lnTo>
                  <a:pt x="1074" y="904"/>
                </a:lnTo>
                <a:lnTo>
                  <a:pt x="1076" y="904"/>
                </a:lnTo>
                <a:lnTo>
                  <a:pt x="1079" y="904"/>
                </a:lnTo>
                <a:lnTo>
                  <a:pt x="1080" y="904"/>
                </a:lnTo>
                <a:lnTo>
                  <a:pt x="1083" y="904"/>
                </a:lnTo>
                <a:lnTo>
                  <a:pt x="1086" y="904"/>
                </a:lnTo>
                <a:lnTo>
                  <a:pt x="1088" y="904"/>
                </a:lnTo>
                <a:lnTo>
                  <a:pt x="1088" y="905"/>
                </a:lnTo>
                <a:lnTo>
                  <a:pt x="1089" y="904"/>
                </a:lnTo>
                <a:lnTo>
                  <a:pt x="1090" y="903"/>
                </a:lnTo>
                <a:lnTo>
                  <a:pt x="1089" y="906"/>
                </a:lnTo>
                <a:lnTo>
                  <a:pt x="1089" y="908"/>
                </a:lnTo>
                <a:lnTo>
                  <a:pt x="1088" y="909"/>
                </a:lnTo>
                <a:lnTo>
                  <a:pt x="1082" y="912"/>
                </a:lnTo>
                <a:lnTo>
                  <a:pt x="1074" y="917"/>
                </a:lnTo>
                <a:lnTo>
                  <a:pt x="1073" y="918"/>
                </a:lnTo>
                <a:lnTo>
                  <a:pt x="1072" y="918"/>
                </a:lnTo>
                <a:lnTo>
                  <a:pt x="1071" y="918"/>
                </a:lnTo>
                <a:lnTo>
                  <a:pt x="1070" y="919"/>
                </a:lnTo>
                <a:lnTo>
                  <a:pt x="1069" y="920"/>
                </a:lnTo>
                <a:lnTo>
                  <a:pt x="1068" y="920"/>
                </a:lnTo>
                <a:lnTo>
                  <a:pt x="1067" y="920"/>
                </a:lnTo>
                <a:lnTo>
                  <a:pt x="1066" y="921"/>
                </a:lnTo>
                <a:lnTo>
                  <a:pt x="1065" y="921"/>
                </a:lnTo>
                <a:lnTo>
                  <a:pt x="1064" y="922"/>
                </a:lnTo>
                <a:lnTo>
                  <a:pt x="1061" y="922"/>
                </a:lnTo>
                <a:lnTo>
                  <a:pt x="1057" y="925"/>
                </a:lnTo>
                <a:lnTo>
                  <a:pt x="1055" y="926"/>
                </a:lnTo>
                <a:close/>
                <a:moveTo>
                  <a:pt x="1160" y="1216"/>
                </a:moveTo>
                <a:lnTo>
                  <a:pt x="1158" y="1216"/>
                </a:lnTo>
                <a:lnTo>
                  <a:pt x="1154" y="1215"/>
                </a:lnTo>
                <a:lnTo>
                  <a:pt x="1153" y="1215"/>
                </a:lnTo>
                <a:lnTo>
                  <a:pt x="1153" y="1214"/>
                </a:lnTo>
                <a:lnTo>
                  <a:pt x="1153" y="1213"/>
                </a:lnTo>
                <a:lnTo>
                  <a:pt x="1151" y="1212"/>
                </a:lnTo>
                <a:lnTo>
                  <a:pt x="1152" y="1211"/>
                </a:lnTo>
                <a:lnTo>
                  <a:pt x="1153" y="1210"/>
                </a:lnTo>
                <a:lnTo>
                  <a:pt x="1154" y="1208"/>
                </a:lnTo>
                <a:lnTo>
                  <a:pt x="1155" y="1208"/>
                </a:lnTo>
                <a:lnTo>
                  <a:pt x="1156" y="1208"/>
                </a:lnTo>
                <a:lnTo>
                  <a:pt x="1158" y="1207"/>
                </a:lnTo>
                <a:lnTo>
                  <a:pt x="1158" y="1206"/>
                </a:lnTo>
                <a:lnTo>
                  <a:pt x="1159" y="1206"/>
                </a:lnTo>
                <a:lnTo>
                  <a:pt x="1160" y="1207"/>
                </a:lnTo>
                <a:lnTo>
                  <a:pt x="1163" y="1211"/>
                </a:lnTo>
                <a:lnTo>
                  <a:pt x="1163" y="1212"/>
                </a:lnTo>
                <a:lnTo>
                  <a:pt x="1163" y="1213"/>
                </a:lnTo>
                <a:lnTo>
                  <a:pt x="1161" y="1215"/>
                </a:lnTo>
                <a:lnTo>
                  <a:pt x="1161" y="1216"/>
                </a:lnTo>
                <a:lnTo>
                  <a:pt x="1160" y="1216"/>
                </a:lnTo>
                <a:close/>
                <a:moveTo>
                  <a:pt x="869" y="155"/>
                </a:moveTo>
                <a:lnTo>
                  <a:pt x="868" y="154"/>
                </a:lnTo>
                <a:lnTo>
                  <a:pt x="867" y="153"/>
                </a:lnTo>
                <a:lnTo>
                  <a:pt x="869" y="152"/>
                </a:lnTo>
                <a:lnTo>
                  <a:pt x="870" y="152"/>
                </a:lnTo>
                <a:lnTo>
                  <a:pt x="869" y="154"/>
                </a:lnTo>
                <a:lnTo>
                  <a:pt x="869" y="155"/>
                </a:lnTo>
                <a:close/>
                <a:moveTo>
                  <a:pt x="1047" y="951"/>
                </a:moveTo>
                <a:lnTo>
                  <a:pt x="1044" y="950"/>
                </a:lnTo>
                <a:lnTo>
                  <a:pt x="1041" y="950"/>
                </a:lnTo>
                <a:lnTo>
                  <a:pt x="1040" y="949"/>
                </a:lnTo>
                <a:lnTo>
                  <a:pt x="1038" y="949"/>
                </a:lnTo>
                <a:lnTo>
                  <a:pt x="1037" y="949"/>
                </a:lnTo>
                <a:lnTo>
                  <a:pt x="1036" y="949"/>
                </a:lnTo>
                <a:lnTo>
                  <a:pt x="1035" y="949"/>
                </a:lnTo>
                <a:lnTo>
                  <a:pt x="1035" y="948"/>
                </a:lnTo>
                <a:lnTo>
                  <a:pt x="1039" y="946"/>
                </a:lnTo>
                <a:lnTo>
                  <a:pt x="1039" y="944"/>
                </a:lnTo>
                <a:lnTo>
                  <a:pt x="1039" y="943"/>
                </a:lnTo>
                <a:lnTo>
                  <a:pt x="1039" y="942"/>
                </a:lnTo>
                <a:lnTo>
                  <a:pt x="1040" y="942"/>
                </a:lnTo>
                <a:lnTo>
                  <a:pt x="1041" y="942"/>
                </a:lnTo>
                <a:lnTo>
                  <a:pt x="1042" y="942"/>
                </a:lnTo>
                <a:lnTo>
                  <a:pt x="1042" y="941"/>
                </a:lnTo>
                <a:lnTo>
                  <a:pt x="1043" y="940"/>
                </a:lnTo>
                <a:lnTo>
                  <a:pt x="1044" y="939"/>
                </a:lnTo>
                <a:lnTo>
                  <a:pt x="1045" y="939"/>
                </a:lnTo>
                <a:lnTo>
                  <a:pt x="1047" y="938"/>
                </a:lnTo>
                <a:lnTo>
                  <a:pt x="1048" y="939"/>
                </a:lnTo>
                <a:lnTo>
                  <a:pt x="1048" y="940"/>
                </a:lnTo>
                <a:lnTo>
                  <a:pt x="1047" y="940"/>
                </a:lnTo>
                <a:lnTo>
                  <a:pt x="1047" y="941"/>
                </a:lnTo>
                <a:lnTo>
                  <a:pt x="1046" y="942"/>
                </a:lnTo>
                <a:lnTo>
                  <a:pt x="1046" y="943"/>
                </a:lnTo>
                <a:lnTo>
                  <a:pt x="1046" y="944"/>
                </a:lnTo>
                <a:lnTo>
                  <a:pt x="1047" y="944"/>
                </a:lnTo>
                <a:lnTo>
                  <a:pt x="1046" y="946"/>
                </a:lnTo>
                <a:lnTo>
                  <a:pt x="1047" y="947"/>
                </a:lnTo>
                <a:lnTo>
                  <a:pt x="1047" y="948"/>
                </a:lnTo>
                <a:lnTo>
                  <a:pt x="1048" y="950"/>
                </a:lnTo>
                <a:lnTo>
                  <a:pt x="1048" y="951"/>
                </a:lnTo>
                <a:lnTo>
                  <a:pt x="1047" y="951"/>
                </a:lnTo>
                <a:close/>
                <a:moveTo>
                  <a:pt x="1045" y="936"/>
                </a:moveTo>
                <a:lnTo>
                  <a:pt x="1044" y="936"/>
                </a:lnTo>
                <a:lnTo>
                  <a:pt x="1043" y="936"/>
                </a:lnTo>
                <a:lnTo>
                  <a:pt x="1043" y="935"/>
                </a:lnTo>
                <a:lnTo>
                  <a:pt x="1043" y="934"/>
                </a:lnTo>
                <a:lnTo>
                  <a:pt x="1044" y="934"/>
                </a:lnTo>
                <a:lnTo>
                  <a:pt x="1044" y="933"/>
                </a:lnTo>
                <a:lnTo>
                  <a:pt x="1045" y="934"/>
                </a:lnTo>
                <a:lnTo>
                  <a:pt x="1044" y="934"/>
                </a:lnTo>
                <a:lnTo>
                  <a:pt x="1045" y="934"/>
                </a:lnTo>
                <a:lnTo>
                  <a:pt x="1045" y="935"/>
                </a:lnTo>
                <a:lnTo>
                  <a:pt x="1045" y="936"/>
                </a:lnTo>
                <a:close/>
                <a:moveTo>
                  <a:pt x="1071" y="1098"/>
                </a:moveTo>
                <a:lnTo>
                  <a:pt x="1070" y="1098"/>
                </a:lnTo>
                <a:lnTo>
                  <a:pt x="1070" y="1097"/>
                </a:lnTo>
                <a:lnTo>
                  <a:pt x="1068" y="1097"/>
                </a:lnTo>
                <a:lnTo>
                  <a:pt x="1067" y="1096"/>
                </a:lnTo>
                <a:lnTo>
                  <a:pt x="1066" y="1096"/>
                </a:lnTo>
                <a:lnTo>
                  <a:pt x="1066" y="1093"/>
                </a:lnTo>
                <a:lnTo>
                  <a:pt x="1067" y="1092"/>
                </a:lnTo>
                <a:lnTo>
                  <a:pt x="1067" y="1093"/>
                </a:lnTo>
                <a:lnTo>
                  <a:pt x="1067" y="1094"/>
                </a:lnTo>
                <a:lnTo>
                  <a:pt x="1069" y="1095"/>
                </a:lnTo>
                <a:lnTo>
                  <a:pt x="1070" y="1096"/>
                </a:lnTo>
                <a:lnTo>
                  <a:pt x="1071" y="1096"/>
                </a:lnTo>
                <a:lnTo>
                  <a:pt x="1071" y="1097"/>
                </a:lnTo>
                <a:lnTo>
                  <a:pt x="1071" y="1098"/>
                </a:lnTo>
                <a:close/>
                <a:moveTo>
                  <a:pt x="1007" y="1178"/>
                </a:moveTo>
                <a:lnTo>
                  <a:pt x="1005" y="1179"/>
                </a:lnTo>
                <a:lnTo>
                  <a:pt x="1003" y="1178"/>
                </a:lnTo>
                <a:lnTo>
                  <a:pt x="1003" y="1177"/>
                </a:lnTo>
                <a:lnTo>
                  <a:pt x="1002" y="1177"/>
                </a:lnTo>
                <a:lnTo>
                  <a:pt x="1002" y="1176"/>
                </a:lnTo>
                <a:lnTo>
                  <a:pt x="1002" y="1174"/>
                </a:lnTo>
                <a:lnTo>
                  <a:pt x="1002" y="1173"/>
                </a:lnTo>
                <a:lnTo>
                  <a:pt x="1004" y="1171"/>
                </a:lnTo>
                <a:lnTo>
                  <a:pt x="1005" y="1170"/>
                </a:lnTo>
                <a:lnTo>
                  <a:pt x="1004" y="1168"/>
                </a:lnTo>
                <a:lnTo>
                  <a:pt x="1003" y="1168"/>
                </a:lnTo>
                <a:lnTo>
                  <a:pt x="1002" y="1166"/>
                </a:lnTo>
                <a:lnTo>
                  <a:pt x="1002" y="1165"/>
                </a:lnTo>
                <a:lnTo>
                  <a:pt x="1002" y="1163"/>
                </a:lnTo>
                <a:lnTo>
                  <a:pt x="1004" y="1160"/>
                </a:lnTo>
                <a:lnTo>
                  <a:pt x="1004" y="1159"/>
                </a:lnTo>
                <a:lnTo>
                  <a:pt x="1005" y="1159"/>
                </a:lnTo>
                <a:lnTo>
                  <a:pt x="1006" y="1159"/>
                </a:lnTo>
                <a:lnTo>
                  <a:pt x="1007" y="1159"/>
                </a:lnTo>
                <a:lnTo>
                  <a:pt x="1008" y="1158"/>
                </a:lnTo>
                <a:lnTo>
                  <a:pt x="1009" y="1158"/>
                </a:lnTo>
                <a:lnTo>
                  <a:pt x="1010" y="1158"/>
                </a:lnTo>
                <a:lnTo>
                  <a:pt x="1012" y="1157"/>
                </a:lnTo>
                <a:lnTo>
                  <a:pt x="1012" y="1155"/>
                </a:lnTo>
                <a:lnTo>
                  <a:pt x="1012" y="1152"/>
                </a:lnTo>
                <a:lnTo>
                  <a:pt x="1013" y="1151"/>
                </a:lnTo>
                <a:lnTo>
                  <a:pt x="1014" y="1150"/>
                </a:lnTo>
                <a:lnTo>
                  <a:pt x="1015" y="1148"/>
                </a:lnTo>
                <a:lnTo>
                  <a:pt x="1016" y="1146"/>
                </a:lnTo>
                <a:lnTo>
                  <a:pt x="1018" y="1144"/>
                </a:lnTo>
                <a:lnTo>
                  <a:pt x="1019" y="1143"/>
                </a:lnTo>
                <a:lnTo>
                  <a:pt x="1020" y="1141"/>
                </a:lnTo>
                <a:lnTo>
                  <a:pt x="1021" y="1137"/>
                </a:lnTo>
                <a:lnTo>
                  <a:pt x="1023" y="1132"/>
                </a:lnTo>
                <a:lnTo>
                  <a:pt x="1024" y="1132"/>
                </a:lnTo>
                <a:lnTo>
                  <a:pt x="1025" y="1131"/>
                </a:lnTo>
                <a:lnTo>
                  <a:pt x="1028" y="1131"/>
                </a:lnTo>
                <a:lnTo>
                  <a:pt x="1030" y="1131"/>
                </a:lnTo>
                <a:lnTo>
                  <a:pt x="1032" y="1131"/>
                </a:lnTo>
                <a:lnTo>
                  <a:pt x="1034" y="1130"/>
                </a:lnTo>
                <a:lnTo>
                  <a:pt x="1035" y="1130"/>
                </a:lnTo>
                <a:lnTo>
                  <a:pt x="1038" y="1127"/>
                </a:lnTo>
                <a:lnTo>
                  <a:pt x="1039" y="1127"/>
                </a:lnTo>
                <a:lnTo>
                  <a:pt x="1040" y="1127"/>
                </a:lnTo>
                <a:lnTo>
                  <a:pt x="1041" y="1127"/>
                </a:lnTo>
                <a:lnTo>
                  <a:pt x="1041" y="1126"/>
                </a:lnTo>
                <a:lnTo>
                  <a:pt x="1044" y="1123"/>
                </a:lnTo>
                <a:lnTo>
                  <a:pt x="1048" y="1118"/>
                </a:lnTo>
                <a:lnTo>
                  <a:pt x="1050" y="1116"/>
                </a:lnTo>
                <a:lnTo>
                  <a:pt x="1051" y="1115"/>
                </a:lnTo>
                <a:lnTo>
                  <a:pt x="1052" y="1114"/>
                </a:lnTo>
                <a:lnTo>
                  <a:pt x="1053" y="1114"/>
                </a:lnTo>
                <a:lnTo>
                  <a:pt x="1055" y="1110"/>
                </a:lnTo>
                <a:lnTo>
                  <a:pt x="1056" y="1109"/>
                </a:lnTo>
                <a:lnTo>
                  <a:pt x="1058" y="1108"/>
                </a:lnTo>
                <a:lnTo>
                  <a:pt x="1058" y="1106"/>
                </a:lnTo>
                <a:lnTo>
                  <a:pt x="1059" y="1106"/>
                </a:lnTo>
                <a:lnTo>
                  <a:pt x="1060" y="1107"/>
                </a:lnTo>
                <a:lnTo>
                  <a:pt x="1060" y="1109"/>
                </a:lnTo>
                <a:lnTo>
                  <a:pt x="1060" y="1110"/>
                </a:lnTo>
                <a:lnTo>
                  <a:pt x="1061" y="1112"/>
                </a:lnTo>
                <a:lnTo>
                  <a:pt x="1061" y="1115"/>
                </a:lnTo>
                <a:lnTo>
                  <a:pt x="1063" y="1115"/>
                </a:lnTo>
                <a:lnTo>
                  <a:pt x="1063" y="1116"/>
                </a:lnTo>
                <a:lnTo>
                  <a:pt x="1065" y="1115"/>
                </a:lnTo>
                <a:lnTo>
                  <a:pt x="1068" y="1116"/>
                </a:lnTo>
                <a:lnTo>
                  <a:pt x="1070" y="1117"/>
                </a:lnTo>
                <a:lnTo>
                  <a:pt x="1072" y="1117"/>
                </a:lnTo>
                <a:lnTo>
                  <a:pt x="1072" y="1118"/>
                </a:lnTo>
                <a:lnTo>
                  <a:pt x="1073" y="1119"/>
                </a:lnTo>
                <a:lnTo>
                  <a:pt x="1073" y="1121"/>
                </a:lnTo>
                <a:lnTo>
                  <a:pt x="1074" y="1122"/>
                </a:lnTo>
                <a:lnTo>
                  <a:pt x="1073" y="1123"/>
                </a:lnTo>
                <a:lnTo>
                  <a:pt x="1073" y="1124"/>
                </a:lnTo>
                <a:lnTo>
                  <a:pt x="1074" y="1125"/>
                </a:lnTo>
                <a:lnTo>
                  <a:pt x="1075" y="1126"/>
                </a:lnTo>
                <a:lnTo>
                  <a:pt x="1076" y="1127"/>
                </a:lnTo>
                <a:lnTo>
                  <a:pt x="1075" y="1128"/>
                </a:lnTo>
                <a:lnTo>
                  <a:pt x="1074" y="1129"/>
                </a:lnTo>
                <a:lnTo>
                  <a:pt x="1073" y="1130"/>
                </a:lnTo>
                <a:lnTo>
                  <a:pt x="1073" y="1131"/>
                </a:lnTo>
                <a:lnTo>
                  <a:pt x="1073" y="1132"/>
                </a:lnTo>
                <a:lnTo>
                  <a:pt x="1074" y="1132"/>
                </a:lnTo>
                <a:lnTo>
                  <a:pt x="1076" y="1130"/>
                </a:lnTo>
                <a:lnTo>
                  <a:pt x="1077" y="1130"/>
                </a:lnTo>
                <a:lnTo>
                  <a:pt x="1077" y="1131"/>
                </a:lnTo>
                <a:lnTo>
                  <a:pt x="1078" y="1134"/>
                </a:lnTo>
                <a:lnTo>
                  <a:pt x="1079" y="1136"/>
                </a:lnTo>
                <a:lnTo>
                  <a:pt x="1080" y="1138"/>
                </a:lnTo>
                <a:lnTo>
                  <a:pt x="1080" y="1139"/>
                </a:lnTo>
                <a:lnTo>
                  <a:pt x="1080" y="1141"/>
                </a:lnTo>
                <a:lnTo>
                  <a:pt x="1080" y="1142"/>
                </a:lnTo>
                <a:lnTo>
                  <a:pt x="1077" y="1143"/>
                </a:lnTo>
                <a:lnTo>
                  <a:pt x="1075" y="1145"/>
                </a:lnTo>
                <a:lnTo>
                  <a:pt x="1073" y="1145"/>
                </a:lnTo>
                <a:lnTo>
                  <a:pt x="1070" y="1149"/>
                </a:lnTo>
                <a:lnTo>
                  <a:pt x="1069" y="1150"/>
                </a:lnTo>
                <a:lnTo>
                  <a:pt x="1068" y="1150"/>
                </a:lnTo>
                <a:lnTo>
                  <a:pt x="1067" y="1149"/>
                </a:lnTo>
                <a:lnTo>
                  <a:pt x="1066" y="1149"/>
                </a:lnTo>
                <a:lnTo>
                  <a:pt x="1066" y="1152"/>
                </a:lnTo>
                <a:lnTo>
                  <a:pt x="1065" y="1154"/>
                </a:lnTo>
                <a:lnTo>
                  <a:pt x="1065" y="1155"/>
                </a:lnTo>
                <a:lnTo>
                  <a:pt x="1064" y="1155"/>
                </a:lnTo>
                <a:lnTo>
                  <a:pt x="1063" y="1155"/>
                </a:lnTo>
                <a:lnTo>
                  <a:pt x="1063" y="1156"/>
                </a:lnTo>
                <a:lnTo>
                  <a:pt x="1061" y="1157"/>
                </a:lnTo>
                <a:lnTo>
                  <a:pt x="1061" y="1158"/>
                </a:lnTo>
                <a:lnTo>
                  <a:pt x="1060" y="1157"/>
                </a:lnTo>
                <a:lnTo>
                  <a:pt x="1059" y="1157"/>
                </a:lnTo>
                <a:lnTo>
                  <a:pt x="1058" y="1156"/>
                </a:lnTo>
                <a:lnTo>
                  <a:pt x="1057" y="1157"/>
                </a:lnTo>
                <a:lnTo>
                  <a:pt x="1057" y="1155"/>
                </a:lnTo>
                <a:lnTo>
                  <a:pt x="1056" y="1154"/>
                </a:lnTo>
                <a:lnTo>
                  <a:pt x="1054" y="1154"/>
                </a:lnTo>
                <a:lnTo>
                  <a:pt x="1053" y="1154"/>
                </a:lnTo>
                <a:lnTo>
                  <a:pt x="1051" y="1155"/>
                </a:lnTo>
                <a:lnTo>
                  <a:pt x="1049" y="1157"/>
                </a:lnTo>
                <a:lnTo>
                  <a:pt x="1045" y="1161"/>
                </a:lnTo>
                <a:lnTo>
                  <a:pt x="1042" y="1162"/>
                </a:lnTo>
                <a:lnTo>
                  <a:pt x="1040" y="1162"/>
                </a:lnTo>
                <a:lnTo>
                  <a:pt x="1038" y="1162"/>
                </a:lnTo>
                <a:lnTo>
                  <a:pt x="1036" y="1165"/>
                </a:lnTo>
                <a:lnTo>
                  <a:pt x="1035" y="1165"/>
                </a:lnTo>
                <a:lnTo>
                  <a:pt x="1035" y="1163"/>
                </a:lnTo>
                <a:lnTo>
                  <a:pt x="1034" y="1163"/>
                </a:lnTo>
                <a:lnTo>
                  <a:pt x="1034" y="1165"/>
                </a:lnTo>
                <a:lnTo>
                  <a:pt x="1033" y="1166"/>
                </a:lnTo>
                <a:lnTo>
                  <a:pt x="1032" y="1167"/>
                </a:lnTo>
                <a:lnTo>
                  <a:pt x="1030" y="1167"/>
                </a:lnTo>
                <a:lnTo>
                  <a:pt x="1029" y="1168"/>
                </a:lnTo>
                <a:lnTo>
                  <a:pt x="1029" y="1169"/>
                </a:lnTo>
                <a:lnTo>
                  <a:pt x="1028" y="1169"/>
                </a:lnTo>
                <a:lnTo>
                  <a:pt x="1027" y="1169"/>
                </a:lnTo>
                <a:lnTo>
                  <a:pt x="1024" y="1171"/>
                </a:lnTo>
                <a:lnTo>
                  <a:pt x="1023" y="1171"/>
                </a:lnTo>
                <a:lnTo>
                  <a:pt x="1021" y="1172"/>
                </a:lnTo>
                <a:lnTo>
                  <a:pt x="1020" y="1172"/>
                </a:lnTo>
                <a:lnTo>
                  <a:pt x="1019" y="1172"/>
                </a:lnTo>
                <a:lnTo>
                  <a:pt x="1018" y="1173"/>
                </a:lnTo>
                <a:lnTo>
                  <a:pt x="1015" y="1175"/>
                </a:lnTo>
                <a:lnTo>
                  <a:pt x="1013" y="1175"/>
                </a:lnTo>
                <a:lnTo>
                  <a:pt x="1010" y="1178"/>
                </a:lnTo>
                <a:lnTo>
                  <a:pt x="1009" y="1177"/>
                </a:lnTo>
                <a:lnTo>
                  <a:pt x="1007" y="1178"/>
                </a:lnTo>
                <a:close/>
                <a:moveTo>
                  <a:pt x="1072" y="1110"/>
                </a:moveTo>
                <a:lnTo>
                  <a:pt x="1071" y="1110"/>
                </a:lnTo>
                <a:lnTo>
                  <a:pt x="1069" y="1108"/>
                </a:lnTo>
                <a:lnTo>
                  <a:pt x="1068" y="1108"/>
                </a:lnTo>
                <a:lnTo>
                  <a:pt x="1068" y="1107"/>
                </a:lnTo>
                <a:lnTo>
                  <a:pt x="1067" y="1106"/>
                </a:lnTo>
                <a:lnTo>
                  <a:pt x="1067" y="1105"/>
                </a:lnTo>
                <a:lnTo>
                  <a:pt x="1067" y="1104"/>
                </a:lnTo>
                <a:lnTo>
                  <a:pt x="1068" y="1104"/>
                </a:lnTo>
                <a:lnTo>
                  <a:pt x="1069" y="1104"/>
                </a:lnTo>
                <a:lnTo>
                  <a:pt x="1070" y="1104"/>
                </a:lnTo>
                <a:lnTo>
                  <a:pt x="1070" y="1105"/>
                </a:lnTo>
                <a:lnTo>
                  <a:pt x="1069" y="1106"/>
                </a:lnTo>
                <a:lnTo>
                  <a:pt x="1068" y="1106"/>
                </a:lnTo>
                <a:lnTo>
                  <a:pt x="1071" y="1109"/>
                </a:lnTo>
                <a:lnTo>
                  <a:pt x="1072" y="1109"/>
                </a:lnTo>
                <a:lnTo>
                  <a:pt x="1072" y="1110"/>
                </a:lnTo>
                <a:close/>
                <a:moveTo>
                  <a:pt x="1069" y="1103"/>
                </a:moveTo>
                <a:lnTo>
                  <a:pt x="1068" y="1103"/>
                </a:lnTo>
                <a:lnTo>
                  <a:pt x="1067" y="1101"/>
                </a:lnTo>
                <a:lnTo>
                  <a:pt x="1065" y="1100"/>
                </a:lnTo>
                <a:lnTo>
                  <a:pt x="1065" y="1099"/>
                </a:lnTo>
                <a:lnTo>
                  <a:pt x="1066" y="1100"/>
                </a:lnTo>
                <a:lnTo>
                  <a:pt x="1067" y="1100"/>
                </a:lnTo>
                <a:lnTo>
                  <a:pt x="1069" y="1100"/>
                </a:lnTo>
                <a:lnTo>
                  <a:pt x="1069" y="1101"/>
                </a:lnTo>
                <a:lnTo>
                  <a:pt x="1069" y="1103"/>
                </a:lnTo>
                <a:close/>
                <a:moveTo>
                  <a:pt x="1067" y="1099"/>
                </a:moveTo>
                <a:lnTo>
                  <a:pt x="1066" y="1099"/>
                </a:lnTo>
                <a:lnTo>
                  <a:pt x="1065" y="1098"/>
                </a:lnTo>
                <a:lnTo>
                  <a:pt x="1066" y="1097"/>
                </a:lnTo>
                <a:lnTo>
                  <a:pt x="1067" y="1097"/>
                </a:lnTo>
                <a:lnTo>
                  <a:pt x="1067" y="1099"/>
                </a:lnTo>
                <a:close/>
                <a:moveTo>
                  <a:pt x="1067" y="1109"/>
                </a:moveTo>
                <a:lnTo>
                  <a:pt x="1066" y="1109"/>
                </a:lnTo>
                <a:lnTo>
                  <a:pt x="1065" y="1107"/>
                </a:lnTo>
                <a:lnTo>
                  <a:pt x="1064" y="1105"/>
                </a:lnTo>
                <a:lnTo>
                  <a:pt x="1063" y="1104"/>
                </a:lnTo>
                <a:lnTo>
                  <a:pt x="1063" y="1103"/>
                </a:lnTo>
                <a:lnTo>
                  <a:pt x="1064" y="1103"/>
                </a:lnTo>
                <a:lnTo>
                  <a:pt x="1064" y="1104"/>
                </a:lnTo>
                <a:lnTo>
                  <a:pt x="1065" y="1101"/>
                </a:lnTo>
                <a:lnTo>
                  <a:pt x="1066" y="1103"/>
                </a:lnTo>
                <a:lnTo>
                  <a:pt x="1067" y="1103"/>
                </a:lnTo>
                <a:lnTo>
                  <a:pt x="1066" y="1104"/>
                </a:lnTo>
                <a:lnTo>
                  <a:pt x="1065" y="1105"/>
                </a:lnTo>
                <a:lnTo>
                  <a:pt x="1067" y="1109"/>
                </a:lnTo>
                <a:close/>
                <a:moveTo>
                  <a:pt x="1064" y="1111"/>
                </a:moveTo>
                <a:lnTo>
                  <a:pt x="1063" y="1110"/>
                </a:lnTo>
                <a:lnTo>
                  <a:pt x="1061" y="1108"/>
                </a:lnTo>
                <a:lnTo>
                  <a:pt x="1061" y="1107"/>
                </a:lnTo>
                <a:lnTo>
                  <a:pt x="1063" y="1107"/>
                </a:lnTo>
                <a:lnTo>
                  <a:pt x="1063" y="1106"/>
                </a:lnTo>
                <a:lnTo>
                  <a:pt x="1064" y="1108"/>
                </a:lnTo>
                <a:lnTo>
                  <a:pt x="1065" y="1109"/>
                </a:lnTo>
                <a:lnTo>
                  <a:pt x="1065" y="1110"/>
                </a:lnTo>
                <a:lnTo>
                  <a:pt x="1065" y="1111"/>
                </a:lnTo>
                <a:lnTo>
                  <a:pt x="1064" y="1111"/>
                </a:lnTo>
                <a:close/>
                <a:moveTo>
                  <a:pt x="1056" y="1166"/>
                </a:moveTo>
                <a:lnTo>
                  <a:pt x="1055" y="1166"/>
                </a:lnTo>
                <a:lnTo>
                  <a:pt x="1054" y="1165"/>
                </a:lnTo>
                <a:lnTo>
                  <a:pt x="1051" y="1165"/>
                </a:lnTo>
                <a:lnTo>
                  <a:pt x="1051" y="1163"/>
                </a:lnTo>
                <a:lnTo>
                  <a:pt x="1051" y="1162"/>
                </a:lnTo>
                <a:lnTo>
                  <a:pt x="1051" y="1161"/>
                </a:lnTo>
                <a:lnTo>
                  <a:pt x="1050" y="1160"/>
                </a:lnTo>
                <a:lnTo>
                  <a:pt x="1050" y="1159"/>
                </a:lnTo>
                <a:lnTo>
                  <a:pt x="1051" y="1159"/>
                </a:lnTo>
                <a:lnTo>
                  <a:pt x="1052" y="1157"/>
                </a:lnTo>
                <a:lnTo>
                  <a:pt x="1053" y="1158"/>
                </a:lnTo>
                <a:lnTo>
                  <a:pt x="1054" y="1158"/>
                </a:lnTo>
                <a:lnTo>
                  <a:pt x="1056" y="1159"/>
                </a:lnTo>
                <a:lnTo>
                  <a:pt x="1057" y="1159"/>
                </a:lnTo>
                <a:lnTo>
                  <a:pt x="1056" y="1158"/>
                </a:lnTo>
                <a:lnTo>
                  <a:pt x="1054" y="1157"/>
                </a:lnTo>
                <a:lnTo>
                  <a:pt x="1053" y="1156"/>
                </a:lnTo>
                <a:lnTo>
                  <a:pt x="1054" y="1155"/>
                </a:lnTo>
                <a:lnTo>
                  <a:pt x="1055" y="1155"/>
                </a:lnTo>
                <a:lnTo>
                  <a:pt x="1055" y="1156"/>
                </a:lnTo>
                <a:lnTo>
                  <a:pt x="1056" y="1157"/>
                </a:lnTo>
                <a:lnTo>
                  <a:pt x="1057" y="1157"/>
                </a:lnTo>
                <a:lnTo>
                  <a:pt x="1059" y="1157"/>
                </a:lnTo>
                <a:lnTo>
                  <a:pt x="1059" y="1158"/>
                </a:lnTo>
                <a:lnTo>
                  <a:pt x="1059" y="1159"/>
                </a:lnTo>
                <a:lnTo>
                  <a:pt x="1057" y="1160"/>
                </a:lnTo>
                <a:lnTo>
                  <a:pt x="1058" y="1160"/>
                </a:lnTo>
                <a:lnTo>
                  <a:pt x="1059" y="1161"/>
                </a:lnTo>
                <a:lnTo>
                  <a:pt x="1057" y="1163"/>
                </a:lnTo>
                <a:lnTo>
                  <a:pt x="1057" y="1165"/>
                </a:lnTo>
                <a:lnTo>
                  <a:pt x="1056" y="1166"/>
                </a:lnTo>
                <a:close/>
                <a:moveTo>
                  <a:pt x="1009" y="1150"/>
                </a:moveTo>
                <a:lnTo>
                  <a:pt x="1008" y="1148"/>
                </a:lnTo>
                <a:lnTo>
                  <a:pt x="1007" y="1146"/>
                </a:lnTo>
                <a:lnTo>
                  <a:pt x="1007" y="1142"/>
                </a:lnTo>
                <a:lnTo>
                  <a:pt x="1006" y="1140"/>
                </a:lnTo>
                <a:lnTo>
                  <a:pt x="1006" y="1139"/>
                </a:lnTo>
                <a:lnTo>
                  <a:pt x="1006" y="1138"/>
                </a:lnTo>
                <a:lnTo>
                  <a:pt x="1006" y="1137"/>
                </a:lnTo>
                <a:lnTo>
                  <a:pt x="1007" y="1136"/>
                </a:lnTo>
                <a:lnTo>
                  <a:pt x="1009" y="1135"/>
                </a:lnTo>
                <a:lnTo>
                  <a:pt x="1010" y="1135"/>
                </a:lnTo>
                <a:lnTo>
                  <a:pt x="1012" y="1135"/>
                </a:lnTo>
                <a:lnTo>
                  <a:pt x="1013" y="1135"/>
                </a:lnTo>
                <a:lnTo>
                  <a:pt x="1013" y="1134"/>
                </a:lnTo>
                <a:lnTo>
                  <a:pt x="1014" y="1134"/>
                </a:lnTo>
                <a:lnTo>
                  <a:pt x="1016" y="1134"/>
                </a:lnTo>
                <a:lnTo>
                  <a:pt x="1018" y="1134"/>
                </a:lnTo>
                <a:lnTo>
                  <a:pt x="1019" y="1134"/>
                </a:lnTo>
                <a:lnTo>
                  <a:pt x="1019" y="1135"/>
                </a:lnTo>
                <a:lnTo>
                  <a:pt x="1018" y="1138"/>
                </a:lnTo>
                <a:lnTo>
                  <a:pt x="1018" y="1141"/>
                </a:lnTo>
                <a:lnTo>
                  <a:pt x="1017" y="1141"/>
                </a:lnTo>
                <a:lnTo>
                  <a:pt x="1014" y="1143"/>
                </a:lnTo>
                <a:lnTo>
                  <a:pt x="1014" y="1144"/>
                </a:lnTo>
                <a:lnTo>
                  <a:pt x="1013" y="1146"/>
                </a:lnTo>
                <a:lnTo>
                  <a:pt x="1012" y="1147"/>
                </a:lnTo>
                <a:lnTo>
                  <a:pt x="1011" y="1148"/>
                </a:lnTo>
                <a:lnTo>
                  <a:pt x="1010" y="1148"/>
                </a:lnTo>
                <a:lnTo>
                  <a:pt x="1010" y="1149"/>
                </a:lnTo>
                <a:lnTo>
                  <a:pt x="1009" y="1150"/>
                </a:lnTo>
                <a:close/>
                <a:moveTo>
                  <a:pt x="1009" y="1155"/>
                </a:moveTo>
                <a:lnTo>
                  <a:pt x="1008" y="1155"/>
                </a:lnTo>
                <a:lnTo>
                  <a:pt x="1007" y="1155"/>
                </a:lnTo>
                <a:lnTo>
                  <a:pt x="1006" y="1155"/>
                </a:lnTo>
                <a:lnTo>
                  <a:pt x="1006" y="1154"/>
                </a:lnTo>
                <a:lnTo>
                  <a:pt x="1007" y="1153"/>
                </a:lnTo>
                <a:lnTo>
                  <a:pt x="1008" y="1153"/>
                </a:lnTo>
                <a:lnTo>
                  <a:pt x="1009" y="1152"/>
                </a:lnTo>
                <a:lnTo>
                  <a:pt x="1009" y="1153"/>
                </a:lnTo>
                <a:lnTo>
                  <a:pt x="1010" y="1153"/>
                </a:lnTo>
                <a:lnTo>
                  <a:pt x="1010" y="1154"/>
                </a:lnTo>
                <a:lnTo>
                  <a:pt x="1010" y="1155"/>
                </a:lnTo>
                <a:lnTo>
                  <a:pt x="1009" y="1155"/>
                </a:lnTo>
                <a:close/>
                <a:moveTo>
                  <a:pt x="770" y="2"/>
                </a:moveTo>
                <a:lnTo>
                  <a:pt x="768" y="2"/>
                </a:lnTo>
                <a:lnTo>
                  <a:pt x="767" y="1"/>
                </a:lnTo>
                <a:lnTo>
                  <a:pt x="768" y="0"/>
                </a:lnTo>
                <a:lnTo>
                  <a:pt x="770" y="1"/>
                </a:lnTo>
                <a:lnTo>
                  <a:pt x="770" y="2"/>
                </a:lnTo>
                <a:close/>
                <a:moveTo>
                  <a:pt x="976" y="1392"/>
                </a:moveTo>
                <a:lnTo>
                  <a:pt x="975" y="1392"/>
                </a:lnTo>
                <a:lnTo>
                  <a:pt x="974" y="1391"/>
                </a:lnTo>
                <a:lnTo>
                  <a:pt x="973" y="1390"/>
                </a:lnTo>
                <a:lnTo>
                  <a:pt x="972" y="1390"/>
                </a:lnTo>
                <a:lnTo>
                  <a:pt x="972" y="1389"/>
                </a:lnTo>
                <a:lnTo>
                  <a:pt x="972" y="1388"/>
                </a:lnTo>
                <a:lnTo>
                  <a:pt x="971" y="1387"/>
                </a:lnTo>
                <a:lnTo>
                  <a:pt x="971" y="1385"/>
                </a:lnTo>
                <a:lnTo>
                  <a:pt x="972" y="1385"/>
                </a:lnTo>
                <a:lnTo>
                  <a:pt x="973" y="1384"/>
                </a:lnTo>
                <a:lnTo>
                  <a:pt x="976" y="1384"/>
                </a:lnTo>
                <a:lnTo>
                  <a:pt x="977" y="1384"/>
                </a:lnTo>
                <a:lnTo>
                  <a:pt x="981" y="1385"/>
                </a:lnTo>
                <a:lnTo>
                  <a:pt x="981" y="1386"/>
                </a:lnTo>
                <a:lnTo>
                  <a:pt x="981" y="1387"/>
                </a:lnTo>
                <a:lnTo>
                  <a:pt x="981" y="1390"/>
                </a:lnTo>
                <a:lnTo>
                  <a:pt x="980" y="1390"/>
                </a:lnTo>
                <a:lnTo>
                  <a:pt x="979" y="1390"/>
                </a:lnTo>
                <a:lnTo>
                  <a:pt x="978" y="1389"/>
                </a:lnTo>
                <a:lnTo>
                  <a:pt x="978" y="1390"/>
                </a:lnTo>
                <a:lnTo>
                  <a:pt x="977" y="1391"/>
                </a:lnTo>
                <a:lnTo>
                  <a:pt x="976" y="1392"/>
                </a:lnTo>
                <a:close/>
                <a:moveTo>
                  <a:pt x="957" y="1401"/>
                </a:moveTo>
                <a:lnTo>
                  <a:pt x="956" y="1401"/>
                </a:lnTo>
                <a:lnTo>
                  <a:pt x="956" y="1400"/>
                </a:lnTo>
                <a:lnTo>
                  <a:pt x="957" y="1400"/>
                </a:lnTo>
                <a:lnTo>
                  <a:pt x="958" y="1399"/>
                </a:lnTo>
                <a:lnTo>
                  <a:pt x="958" y="1398"/>
                </a:lnTo>
                <a:lnTo>
                  <a:pt x="959" y="1399"/>
                </a:lnTo>
                <a:lnTo>
                  <a:pt x="959" y="1400"/>
                </a:lnTo>
                <a:lnTo>
                  <a:pt x="958" y="1401"/>
                </a:lnTo>
                <a:lnTo>
                  <a:pt x="957" y="1401"/>
                </a:lnTo>
                <a:close/>
                <a:moveTo>
                  <a:pt x="914" y="1399"/>
                </a:moveTo>
                <a:lnTo>
                  <a:pt x="912" y="1399"/>
                </a:lnTo>
                <a:lnTo>
                  <a:pt x="911" y="1397"/>
                </a:lnTo>
                <a:lnTo>
                  <a:pt x="910" y="1397"/>
                </a:lnTo>
                <a:lnTo>
                  <a:pt x="909" y="1395"/>
                </a:lnTo>
                <a:lnTo>
                  <a:pt x="908" y="1395"/>
                </a:lnTo>
                <a:lnTo>
                  <a:pt x="908" y="1397"/>
                </a:lnTo>
                <a:lnTo>
                  <a:pt x="908" y="1398"/>
                </a:lnTo>
                <a:lnTo>
                  <a:pt x="907" y="1396"/>
                </a:lnTo>
                <a:lnTo>
                  <a:pt x="907" y="1394"/>
                </a:lnTo>
                <a:lnTo>
                  <a:pt x="908" y="1393"/>
                </a:lnTo>
                <a:lnTo>
                  <a:pt x="912" y="1392"/>
                </a:lnTo>
                <a:lnTo>
                  <a:pt x="914" y="1392"/>
                </a:lnTo>
                <a:lnTo>
                  <a:pt x="914" y="1393"/>
                </a:lnTo>
                <a:lnTo>
                  <a:pt x="914" y="1394"/>
                </a:lnTo>
                <a:lnTo>
                  <a:pt x="913" y="1394"/>
                </a:lnTo>
                <a:lnTo>
                  <a:pt x="913" y="1395"/>
                </a:lnTo>
                <a:lnTo>
                  <a:pt x="913" y="1396"/>
                </a:lnTo>
                <a:lnTo>
                  <a:pt x="914" y="1396"/>
                </a:lnTo>
                <a:lnTo>
                  <a:pt x="916" y="1397"/>
                </a:lnTo>
                <a:lnTo>
                  <a:pt x="916" y="1398"/>
                </a:lnTo>
                <a:lnTo>
                  <a:pt x="915" y="1399"/>
                </a:lnTo>
                <a:lnTo>
                  <a:pt x="914" y="1399"/>
                </a:lnTo>
                <a:close/>
                <a:moveTo>
                  <a:pt x="902" y="1435"/>
                </a:moveTo>
                <a:lnTo>
                  <a:pt x="901" y="1434"/>
                </a:lnTo>
                <a:lnTo>
                  <a:pt x="902" y="1433"/>
                </a:lnTo>
                <a:lnTo>
                  <a:pt x="903" y="1434"/>
                </a:lnTo>
                <a:lnTo>
                  <a:pt x="902" y="1435"/>
                </a:lnTo>
                <a:close/>
                <a:moveTo>
                  <a:pt x="893" y="1437"/>
                </a:moveTo>
                <a:lnTo>
                  <a:pt x="892" y="1437"/>
                </a:lnTo>
                <a:lnTo>
                  <a:pt x="892" y="1436"/>
                </a:lnTo>
                <a:lnTo>
                  <a:pt x="892" y="1435"/>
                </a:lnTo>
                <a:lnTo>
                  <a:pt x="892" y="1434"/>
                </a:lnTo>
                <a:lnTo>
                  <a:pt x="892" y="1433"/>
                </a:lnTo>
                <a:lnTo>
                  <a:pt x="894" y="1433"/>
                </a:lnTo>
                <a:lnTo>
                  <a:pt x="895" y="1434"/>
                </a:lnTo>
                <a:lnTo>
                  <a:pt x="895" y="1435"/>
                </a:lnTo>
                <a:lnTo>
                  <a:pt x="894" y="1436"/>
                </a:lnTo>
                <a:lnTo>
                  <a:pt x="893" y="1437"/>
                </a:lnTo>
                <a:close/>
                <a:moveTo>
                  <a:pt x="883" y="1453"/>
                </a:moveTo>
                <a:lnTo>
                  <a:pt x="881" y="1453"/>
                </a:lnTo>
                <a:lnTo>
                  <a:pt x="881" y="1452"/>
                </a:lnTo>
                <a:lnTo>
                  <a:pt x="883" y="1451"/>
                </a:lnTo>
                <a:lnTo>
                  <a:pt x="883" y="1450"/>
                </a:lnTo>
                <a:lnTo>
                  <a:pt x="885" y="1449"/>
                </a:lnTo>
                <a:lnTo>
                  <a:pt x="885" y="1448"/>
                </a:lnTo>
                <a:lnTo>
                  <a:pt x="886" y="1448"/>
                </a:lnTo>
                <a:lnTo>
                  <a:pt x="885" y="1449"/>
                </a:lnTo>
                <a:lnTo>
                  <a:pt x="885" y="1450"/>
                </a:lnTo>
                <a:lnTo>
                  <a:pt x="884" y="1452"/>
                </a:lnTo>
                <a:lnTo>
                  <a:pt x="883" y="1453"/>
                </a:lnTo>
                <a:close/>
                <a:moveTo>
                  <a:pt x="875" y="1485"/>
                </a:moveTo>
                <a:lnTo>
                  <a:pt x="875" y="1486"/>
                </a:lnTo>
                <a:lnTo>
                  <a:pt x="875" y="1487"/>
                </a:lnTo>
                <a:lnTo>
                  <a:pt x="874" y="1487"/>
                </a:lnTo>
                <a:lnTo>
                  <a:pt x="874" y="1486"/>
                </a:lnTo>
                <a:lnTo>
                  <a:pt x="875" y="1485"/>
                </a:lnTo>
                <a:close/>
                <a:moveTo>
                  <a:pt x="870" y="1483"/>
                </a:moveTo>
                <a:lnTo>
                  <a:pt x="870" y="1482"/>
                </a:lnTo>
                <a:lnTo>
                  <a:pt x="870" y="1481"/>
                </a:lnTo>
                <a:lnTo>
                  <a:pt x="869" y="1481"/>
                </a:lnTo>
                <a:lnTo>
                  <a:pt x="869" y="1480"/>
                </a:lnTo>
                <a:lnTo>
                  <a:pt x="868" y="1479"/>
                </a:lnTo>
                <a:lnTo>
                  <a:pt x="869" y="1479"/>
                </a:lnTo>
                <a:lnTo>
                  <a:pt x="869" y="1478"/>
                </a:lnTo>
                <a:lnTo>
                  <a:pt x="870" y="1476"/>
                </a:lnTo>
                <a:lnTo>
                  <a:pt x="870" y="1475"/>
                </a:lnTo>
                <a:lnTo>
                  <a:pt x="871" y="1476"/>
                </a:lnTo>
                <a:lnTo>
                  <a:pt x="871" y="1480"/>
                </a:lnTo>
                <a:lnTo>
                  <a:pt x="872" y="1481"/>
                </a:lnTo>
                <a:lnTo>
                  <a:pt x="871" y="1482"/>
                </a:lnTo>
                <a:lnTo>
                  <a:pt x="871" y="1483"/>
                </a:lnTo>
                <a:lnTo>
                  <a:pt x="870" y="1483"/>
                </a:lnTo>
                <a:close/>
                <a:moveTo>
                  <a:pt x="869" y="1486"/>
                </a:moveTo>
                <a:lnTo>
                  <a:pt x="867" y="1485"/>
                </a:lnTo>
                <a:lnTo>
                  <a:pt x="866" y="1485"/>
                </a:lnTo>
                <a:lnTo>
                  <a:pt x="866" y="1484"/>
                </a:lnTo>
                <a:lnTo>
                  <a:pt x="866" y="1483"/>
                </a:lnTo>
                <a:lnTo>
                  <a:pt x="867" y="1482"/>
                </a:lnTo>
                <a:lnTo>
                  <a:pt x="868" y="1483"/>
                </a:lnTo>
                <a:lnTo>
                  <a:pt x="868" y="1484"/>
                </a:lnTo>
                <a:lnTo>
                  <a:pt x="869" y="1485"/>
                </a:lnTo>
                <a:lnTo>
                  <a:pt x="869" y="1486"/>
                </a:lnTo>
                <a:close/>
                <a:moveTo>
                  <a:pt x="865" y="1497"/>
                </a:moveTo>
                <a:lnTo>
                  <a:pt x="865" y="1496"/>
                </a:lnTo>
                <a:lnTo>
                  <a:pt x="865" y="1495"/>
                </a:lnTo>
                <a:lnTo>
                  <a:pt x="865" y="1494"/>
                </a:lnTo>
                <a:lnTo>
                  <a:pt x="865" y="1493"/>
                </a:lnTo>
                <a:lnTo>
                  <a:pt x="865" y="1492"/>
                </a:lnTo>
                <a:lnTo>
                  <a:pt x="867" y="1491"/>
                </a:lnTo>
                <a:lnTo>
                  <a:pt x="869" y="1490"/>
                </a:lnTo>
                <a:lnTo>
                  <a:pt x="870" y="1490"/>
                </a:lnTo>
                <a:lnTo>
                  <a:pt x="869" y="1490"/>
                </a:lnTo>
                <a:lnTo>
                  <a:pt x="867" y="1494"/>
                </a:lnTo>
                <a:lnTo>
                  <a:pt x="867" y="1496"/>
                </a:lnTo>
                <a:lnTo>
                  <a:pt x="865" y="1497"/>
                </a:lnTo>
                <a:close/>
                <a:moveTo>
                  <a:pt x="867" y="1504"/>
                </a:moveTo>
                <a:lnTo>
                  <a:pt x="866" y="1504"/>
                </a:lnTo>
                <a:lnTo>
                  <a:pt x="865" y="1504"/>
                </a:lnTo>
                <a:lnTo>
                  <a:pt x="864" y="1504"/>
                </a:lnTo>
                <a:lnTo>
                  <a:pt x="864" y="1503"/>
                </a:lnTo>
                <a:lnTo>
                  <a:pt x="865" y="1503"/>
                </a:lnTo>
                <a:lnTo>
                  <a:pt x="867" y="1503"/>
                </a:lnTo>
                <a:lnTo>
                  <a:pt x="867" y="1504"/>
                </a:lnTo>
                <a:close/>
                <a:moveTo>
                  <a:pt x="867" y="1502"/>
                </a:moveTo>
                <a:lnTo>
                  <a:pt x="866" y="1502"/>
                </a:lnTo>
                <a:lnTo>
                  <a:pt x="865" y="1501"/>
                </a:lnTo>
                <a:lnTo>
                  <a:pt x="864" y="1500"/>
                </a:lnTo>
                <a:lnTo>
                  <a:pt x="864" y="1499"/>
                </a:lnTo>
                <a:lnTo>
                  <a:pt x="864" y="1498"/>
                </a:lnTo>
                <a:lnTo>
                  <a:pt x="866" y="1498"/>
                </a:lnTo>
                <a:lnTo>
                  <a:pt x="867" y="1499"/>
                </a:lnTo>
                <a:lnTo>
                  <a:pt x="867" y="1500"/>
                </a:lnTo>
                <a:lnTo>
                  <a:pt x="866" y="1500"/>
                </a:lnTo>
                <a:lnTo>
                  <a:pt x="866" y="1499"/>
                </a:lnTo>
                <a:lnTo>
                  <a:pt x="866" y="1500"/>
                </a:lnTo>
                <a:lnTo>
                  <a:pt x="867" y="1502"/>
                </a:lnTo>
                <a:close/>
                <a:moveTo>
                  <a:pt x="861" y="1507"/>
                </a:moveTo>
                <a:lnTo>
                  <a:pt x="860" y="1505"/>
                </a:lnTo>
                <a:lnTo>
                  <a:pt x="859" y="1503"/>
                </a:lnTo>
                <a:lnTo>
                  <a:pt x="860" y="1503"/>
                </a:lnTo>
                <a:lnTo>
                  <a:pt x="862" y="1504"/>
                </a:lnTo>
                <a:lnTo>
                  <a:pt x="862" y="1505"/>
                </a:lnTo>
                <a:lnTo>
                  <a:pt x="862" y="1506"/>
                </a:lnTo>
                <a:lnTo>
                  <a:pt x="861" y="1506"/>
                </a:lnTo>
                <a:lnTo>
                  <a:pt x="861" y="1507"/>
                </a:lnTo>
                <a:close/>
                <a:moveTo>
                  <a:pt x="861" y="1513"/>
                </a:moveTo>
                <a:lnTo>
                  <a:pt x="860" y="1513"/>
                </a:lnTo>
                <a:lnTo>
                  <a:pt x="860" y="1512"/>
                </a:lnTo>
                <a:lnTo>
                  <a:pt x="861" y="1512"/>
                </a:lnTo>
                <a:lnTo>
                  <a:pt x="862" y="1512"/>
                </a:lnTo>
                <a:lnTo>
                  <a:pt x="862" y="1513"/>
                </a:lnTo>
                <a:lnTo>
                  <a:pt x="861" y="1513"/>
                </a:lnTo>
                <a:close/>
                <a:moveTo>
                  <a:pt x="860" y="1517"/>
                </a:moveTo>
                <a:lnTo>
                  <a:pt x="860" y="1516"/>
                </a:lnTo>
                <a:lnTo>
                  <a:pt x="861" y="1516"/>
                </a:lnTo>
                <a:lnTo>
                  <a:pt x="862" y="1517"/>
                </a:lnTo>
                <a:lnTo>
                  <a:pt x="862" y="1518"/>
                </a:lnTo>
                <a:lnTo>
                  <a:pt x="861" y="1518"/>
                </a:lnTo>
                <a:lnTo>
                  <a:pt x="860" y="1517"/>
                </a:lnTo>
                <a:close/>
                <a:moveTo>
                  <a:pt x="859" y="1510"/>
                </a:moveTo>
                <a:lnTo>
                  <a:pt x="858" y="1509"/>
                </a:lnTo>
                <a:lnTo>
                  <a:pt x="857" y="1509"/>
                </a:lnTo>
                <a:lnTo>
                  <a:pt x="857" y="1507"/>
                </a:lnTo>
                <a:lnTo>
                  <a:pt x="858" y="1507"/>
                </a:lnTo>
                <a:lnTo>
                  <a:pt x="859" y="1509"/>
                </a:lnTo>
                <a:lnTo>
                  <a:pt x="859" y="1510"/>
                </a:lnTo>
                <a:close/>
                <a:moveTo>
                  <a:pt x="856" y="1521"/>
                </a:moveTo>
                <a:lnTo>
                  <a:pt x="855" y="1521"/>
                </a:lnTo>
                <a:lnTo>
                  <a:pt x="854" y="1520"/>
                </a:lnTo>
                <a:lnTo>
                  <a:pt x="853" y="1520"/>
                </a:lnTo>
                <a:lnTo>
                  <a:pt x="854" y="1519"/>
                </a:lnTo>
                <a:lnTo>
                  <a:pt x="853" y="1517"/>
                </a:lnTo>
                <a:lnTo>
                  <a:pt x="854" y="1517"/>
                </a:lnTo>
                <a:lnTo>
                  <a:pt x="855" y="1518"/>
                </a:lnTo>
                <a:lnTo>
                  <a:pt x="855" y="1520"/>
                </a:lnTo>
                <a:lnTo>
                  <a:pt x="856" y="1521"/>
                </a:lnTo>
                <a:close/>
                <a:moveTo>
                  <a:pt x="851" y="1531"/>
                </a:moveTo>
                <a:lnTo>
                  <a:pt x="850" y="1531"/>
                </a:lnTo>
                <a:lnTo>
                  <a:pt x="850" y="1530"/>
                </a:lnTo>
                <a:lnTo>
                  <a:pt x="850" y="1528"/>
                </a:lnTo>
                <a:lnTo>
                  <a:pt x="849" y="1527"/>
                </a:lnTo>
                <a:lnTo>
                  <a:pt x="849" y="1526"/>
                </a:lnTo>
                <a:lnTo>
                  <a:pt x="849" y="1525"/>
                </a:lnTo>
                <a:lnTo>
                  <a:pt x="849" y="1524"/>
                </a:lnTo>
                <a:lnTo>
                  <a:pt x="850" y="1526"/>
                </a:lnTo>
                <a:lnTo>
                  <a:pt x="850" y="1527"/>
                </a:lnTo>
                <a:lnTo>
                  <a:pt x="851" y="1527"/>
                </a:lnTo>
                <a:lnTo>
                  <a:pt x="852" y="1527"/>
                </a:lnTo>
                <a:lnTo>
                  <a:pt x="854" y="1526"/>
                </a:lnTo>
                <a:lnTo>
                  <a:pt x="854" y="1527"/>
                </a:lnTo>
                <a:lnTo>
                  <a:pt x="855" y="1528"/>
                </a:lnTo>
                <a:lnTo>
                  <a:pt x="854" y="1530"/>
                </a:lnTo>
                <a:lnTo>
                  <a:pt x="852" y="1530"/>
                </a:lnTo>
                <a:lnTo>
                  <a:pt x="851" y="1531"/>
                </a:lnTo>
                <a:close/>
                <a:moveTo>
                  <a:pt x="852" y="1526"/>
                </a:moveTo>
                <a:lnTo>
                  <a:pt x="851" y="1525"/>
                </a:lnTo>
                <a:lnTo>
                  <a:pt x="851" y="1524"/>
                </a:lnTo>
                <a:lnTo>
                  <a:pt x="851" y="1523"/>
                </a:lnTo>
                <a:lnTo>
                  <a:pt x="852" y="1523"/>
                </a:lnTo>
                <a:lnTo>
                  <a:pt x="852" y="1524"/>
                </a:lnTo>
                <a:lnTo>
                  <a:pt x="853" y="1523"/>
                </a:lnTo>
                <a:lnTo>
                  <a:pt x="853" y="1524"/>
                </a:lnTo>
                <a:lnTo>
                  <a:pt x="853" y="1525"/>
                </a:lnTo>
                <a:lnTo>
                  <a:pt x="852" y="1526"/>
                </a:lnTo>
                <a:close/>
                <a:moveTo>
                  <a:pt x="800" y="1592"/>
                </a:moveTo>
                <a:lnTo>
                  <a:pt x="799" y="1592"/>
                </a:lnTo>
                <a:lnTo>
                  <a:pt x="799" y="1591"/>
                </a:lnTo>
                <a:lnTo>
                  <a:pt x="798" y="1591"/>
                </a:lnTo>
                <a:lnTo>
                  <a:pt x="797" y="1589"/>
                </a:lnTo>
                <a:lnTo>
                  <a:pt x="797" y="1587"/>
                </a:lnTo>
                <a:lnTo>
                  <a:pt x="798" y="1586"/>
                </a:lnTo>
                <a:lnTo>
                  <a:pt x="800" y="1585"/>
                </a:lnTo>
                <a:lnTo>
                  <a:pt x="802" y="1585"/>
                </a:lnTo>
                <a:lnTo>
                  <a:pt x="803" y="1585"/>
                </a:lnTo>
                <a:lnTo>
                  <a:pt x="802" y="1586"/>
                </a:lnTo>
                <a:lnTo>
                  <a:pt x="801" y="1586"/>
                </a:lnTo>
                <a:lnTo>
                  <a:pt x="801" y="1587"/>
                </a:lnTo>
                <a:lnTo>
                  <a:pt x="801" y="1588"/>
                </a:lnTo>
                <a:lnTo>
                  <a:pt x="801" y="1589"/>
                </a:lnTo>
                <a:lnTo>
                  <a:pt x="800" y="1589"/>
                </a:lnTo>
                <a:lnTo>
                  <a:pt x="800" y="1591"/>
                </a:lnTo>
                <a:lnTo>
                  <a:pt x="800" y="1592"/>
                </a:lnTo>
                <a:close/>
                <a:moveTo>
                  <a:pt x="796" y="1607"/>
                </a:moveTo>
                <a:lnTo>
                  <a:pt x="795" y="1607"/>
                </a:lnTo>
                <a:lnTo>
                  <a:pt x="796" y="1605"/>
                </a:lnTo>
                <a:lnTo>
                  <a:pt x="795" y="1604"/>
                </a:lnTo>
                <a:lnTo>
                  <a:pt x="796" y="1604"/>
                </a:lnTo>
                <a:lnTo>
                  <a:pt x="796" y="1605"/>
                </a:lnTo>
                <a:lnTo>
                  <a:pt x="797" y="1606"/>
                </a:lnTo>
                <a:lnTo>
                  <a:pt x="796" y="1607"/>
                </a:lnTo>
                <a:close/>
                <a:moveTo>
                  <a:pt x="790" y="1608"/>
                </a:moveTo>
                <a:lnTo>
                  <a:pt x="790" y="1607"/>
                </a:lnTo>
                <a:lnTo>
                  <a:pt x="791" y="1606"/>
                </a:lnTo>
                <a:lnTo>
                  <a:pt x="792" y="1606"/>
                </a:lnTo>
                <a:lnTo>
                  <a:pt x="793" y="1607"/>
                </a:lnTo>
                <a:lnTo>
                  <a:pt x="793" y="1608"/>
                </a:lnTo>
                <a:lnTo>
                  <a:pt x="792" y="1608"/>
                </a:lnTo>
                <a:lnTo>
                  <a:pt x="791" y="1608"/>
                </a:lnTo>
                <a:lnTo>
                  <a:pt x="790" y="1608"/>
                </a:lnTo>
                <a:close/>
                <a:moveTo>
                  <a:pt x="787" y="1612"/>
                </a:moveTo>
                <a:lnTo>
                  <a:pt x="785" y="1611"/>
                </a:lnTo>
                <a:lnTo>
                  <a:pt x="785" y="1610"/>
                </a:lnTo>
                <a:lnTo>
                  <a:pt x="785" y="1609"/>
                </a:lnTo>
                <a:lnTo>
                  <a:pt x="786" y="1609"/>
                </a:lnTo>
                <a:lnTo>
                  <a:pt x="786" y="1610"/>
                </a:lnTo>
                <a:lnTo>
                  <a:pt x="787" y="1610"/>
                </a:lnTo>
                <a:lnTo>
                  <a:pt x="788" y="1610"/>
                </a:lnTo>
                <a:lnTo>
                  <a:pt x="788" y="1611"/>
                </a:lnTo>
                <a:lnTo>
                  <a:pt x="787" y="1612"/>
                </a:lnTo>
                <a:close/>
                <a:moveTo>
                  <a:pt x="777" y="1624"/>
                </a:moveTo>
                <a:lnTo>
                  <a:pt x="776" y="1624"/>
                </a:lnTo>
                <a:lnTo>
                  <a:pt x="776" y="1623"/>
                </a:lnTo>
                <a:lnTo>
                  <a:pt x="776" y="1621"/>
                </a:lnTo>
                <a:lnTo>
                  <a:pt x="777" y="1621"/>
                </a:lnTo>
                <a:lnTo>
                  <a:pt x="777" y="1623"/>
                </a:lnTo>
                <a:lnTo>
                  <a:pt x="777" y="1624"/>
                </a:lnTo>
                <a:close/>
                <a:moveTo>
                  <a:pt x="777" y="1630"/>
                </a:moveTo>
                <a:lnTo>
                  <a:pt x="774" y="1630"/>
                </a:lnTo>
                <a:lnTo>
                  <a:pt x="774" y="1629"/>
                </a:lnTo>
                <a:lnTo>
                  <a:pt x="773" y="1629"/>
                </a:lnTo>
                <a:lnTo>
                  <a:pt x="773" y="1628"/>
                </a:lnTo>
                <a:lnTo>
                  <a:pt x="773" y="1627"/>
                </a:lnTo>
                <a:lnTo>
                  <a:pt x="776" y="1628"/>
                </a:lnTo>
                <a:lnTo>
                  <a:pt x="777" y="1629"/>
                </a:lnTo>
                <a:lnTo>
                  <a:pt x="777" y="1630"/>
                </a:lnTo>
                <a:close/>
                <a:moveTo>
                  <a:pt x="771" y="1624"/>
                </a:moveTo>
                <a:lnTo>
                  <a:pt x="770" y="1624"/>
                </a:lnTo>
                <a:lnTo>
                  <a:pt x="770" y="1623"/>
                </a:lnTo>
                <a:lnTo>
                  <a:pt x="769" y="1623"/>
                </a:lnTo>
                <a:lnTo>
                  <a:pt x="770" y="1623"/>
                </a:lnTo>
                <a:lnTo>
                  <a:pt x="769" y="1622"/>
                </a:lnTo>
                <a:lnTo>
                  <a:pt x="770" y="1621"/>
                </a:lnTo>
                <a:lnTo>
                  <a:pt x="770" y="1619"/>
                </a:lnTo>
                <a:lnTo>
                  <a:pt x="770" y="1618"/>
                </a:lnTo>
                <a:lnTo>
                  <a:pt x="771" y="1618"/>
                </a:lnTo>
                <a:lnTo>
                  <a:pt x="772" y="1618"/>
                </a:lnTo>
                <a:lnTo>
                  <a:pt x="772" y="1616"/>
                </a:lnTo>
                <a:lnTo>
                  <a:pt x="773" y="1615"/>
                </a:lnTo>
                <a:lnTo>
                  <a:pt x="774" y="1616"/>
                </a:lnTo>
                <a:lnTo>
                  <a:pt x="774" y="1617"/>
                </a:lnTo>
                <a:lnTo>
                  <a:pt x="773" y="1617"/>
                </a:lnTo>
                <a:lnTo>
                  <a:pt x="776" y="1618"/>
                </a:lnTo>
                <a:lnTo>
                  <a:pt x="776" y="1620"/>
                </a:lnTo>
                <a:lnTo>
                  <a:pt x="776" y="1621"/>
                </a:lnTo>
                <a:lnTo>
                  <a:pt x="774" y="1621"/>
                </a:lnTo>
                <a:lnTo>
                  <a:pt x="774" y="1620"/>
                </a:lnTo>
                <a:lnTo>
                  <a:pt x="773" y="1620"/>
                </a:lnTo>
                <a:lnTo>
                  <a:pt x="773" y="1621"/>
                </a:lnTo>
                <a:lnTo>
                  <a:pt x="772" y="1621"/>
                </a:lnTo>
                <a:lnTo>
                  <a:pt x="772" y="1622"/>
                </a:lnTo>
                <a:lnTo>
                  <a:pt x="772" y="1623"/>
                </a:lnTo>
                <a:lnTo>
                  <a:pt x="771" y="1624"/>
                </a:lnTo>
                <a:close/>
                <a:moveTo>
                  <a:pt x="773" y="1623"/>
                </a:moveTo>
                <a:lnTo>
                  <a:pt x="774" y="1624"/>
                </a:lnTo>
                <a:lnTo>
                  <a:pt x="774" y="1625"/>
                </a:lnTo>
                <a:lnTo>
                  <a:pt x="774" y="1626"/>
                </a:lnTo>
                <a:lnTo>
                  <a:pt x="774" y="1627"/>
                </a:lnTo>
                <a:lnTo>
                  <a:pt x="773" y="1626"/>
                </a:lnTo>
                <a:lnTo>
                  <a:pt x="772" y="1626"/>
                </a:lnTo>
                <a:lnTo>
                  <a:pt x="773" y="1625"/>
                </a:lnTo>
                <a:lnTo>
                  <a:pt x="773" y="1624"/>
                </a:lnTo>
                <a:lnTo>
                  <a:pt x="773" y="1623"/>
                </a:lnTo>
                <a:close/>
                <a:moveTo>
                  <a:pt x="770" y="1629"/>
                </a:moveTo>
                <a:lnTo>
                  <a:pt x="770" y="1628"/>
                </a:lnTo>
                <a:lnTo>
                  <a:pt x="769" y="1627"/>
                </a:lnTo>
                <a:lnTo>
                  <a:pt x="769" y="1626"/>
                </a:lnTo>
                <a:lnTo>
                  <a:pt x="770" y="1626"/>
                </a:lnTo>
                <a:lnTo>
                  <a:pt x="771" y="1627"/>
                </a:lnTo>
                <a:lnTo>
                  <a:pt x="771" y="1629"/>
                </a:lnTo>
                <a:lnTo>
                  <a:pt x="770" y="1629"/>
                </a:lnTo>
                <a:close/>
                <a:moveTo>
                  <a:pt x="764" y="1627"/>
                </a:moveTo>
                <a:lnTo>
                  <a:pt x="764" y="1626"/>
                </a:lnTo>
                <a:lnTo>
                  <a:pt x="765" y="1624"/>
                </a:lnTo>
                <a:lnTo>
                  <a:pt x="766" y="1624"/>
                </a:lnTo>
                <a:lnTo>
                  <a:pt x="766" y="1625"/>
                </a:lnTo>
                <a:lnTo>
                  <a:pt x="765" y="1625"/>
                </a:lnTo>
                <a:lnTo>
                  <a:pt x="765" y="1626"/>
                </a:lnTo>
                <a:lnTo>
                  <a:pt x="764" y="1627"/>
                </a:lnTo>
                <a:close/>
                <a:moveTo>
                  <a:pt x="757" y="1628"/>
                </a:moveTo>
                <a:lnTo>
                  <a:pt x="757" y="1627"/>
                </a:lnTo>
                <a:lnTo>
                  <a:pt x="757" y="1626"/>
                </a:lnTo>
                <a:lnTo>
                  <a:pt x="758" y="1625"/>
                </a:lnTo>
                <a:lnTo>
                  <a:pt x="759" y="1624"/>
                </a:lnTo>
                <a:lnTo>
                  <a:pt x="759" y="1623"/>
                </a:lnTo>
                <a:lnTo>
                  <a:pt x="759" y="1622"/>
                </a:lnTo>
                <a:lnTo>
                  <a:pt x="758" y="1622"/>
                </a:lnTo>
                <a:lnTo>
                  <a:pt x="758" y="1620"/>
                </a:lnTo>
                <a:lnTo>
                  <a:pt x="757" y="1619"/>
                </a:lnTo>
                <a:lnTo>
                  <a:pt x="756" y="1618"/>
                </a:lnTo>
                <a:lnTo>
                  <a:pt x="758" y="1616"/>
                </a:lnTo>
                <a:lnTo>
                  <a:pt x="759" y="1615"/>
                </a:lnTo>
                <a:lnTo>
                  <a:pt x="763" y="1613"/>
                </a:lnTo>
                <a:lnTo>
                  <a:pt x="764" y="1612"/>
                </a:lnTo>
                <a:lnTo>
                  <a:pt x="764" y="1613"/>
                </a:lnTo>
                <a:lnTo>
                  <a:pt x="764" y="1615"/>
                </a:lnTo>
                <a:lnTo>
                  <a:pt x="764" y="1616"/>
                </a:lnTo>
                <a:lnTo>
                  <a:pt x="764" y="1617"/>
                </a:lnTo>
                <a:lnTo>
                  <a:pt x="764" y="1618"/>
                </a:lnTo>
                <a:lnTo>
                  <a:pt x="763" y="1620"/>
                </a:lnTo>
                <a:lnTo>
                  <a:pt x="762" y="1620"/>
                </a:lnTo>
                <a:lnTo>
                  <a:pt x="761" y="1620"/>
                </a:lnTo>
                <a:lnTo>
                  <a:pt x="761" y="1619"/>
                </a:lnTo>
                <a:lnTo>
                  <a:pt x="761" y="1620"/>
                </a:lnTo>
                <a:lnTo>
                  <a:pt x="762" y="1621"/>
                </a:lnTo>
                <a:lnTo>
                  <a:pt x="762" y="1622"/>
                </a:lnTo>
                <a:lnTo>
                  <a:pt x="762" y="1623"/>
                </a:lnTo>
                <a:lnTo>
                  <a:pt x="761" y="1625"/>
                </a:lnTo>
                <a:lnTo>
                  <a:pt x="762" y="1626"/>
                </a:lnTo>
                <a:lnTo>
                  <a:pt x="761" y="1627"/>
                </a:lnTo>
                <a:lnTo>
                  <a:pt x="760" y="1626"/>
                </a:lnTo>
                <a:lnTo>
                  <a:pt x="759" y="1627"/>
                </a:lnTo>
                <a:lnTo>
                  <a:pt x="757" y="1628"/>
                </a:lnTo>
                <a:close/>
                <a:moveTo>
                  <a:pt x="753" y="1633"/>
                </a:moveTo>
                <a:lnTo>
                  <a:pt x="752" y="1633"/>
                </a:lnTo>
                <a:lnTo>
                  <a:pt x="752" y="1632"/>
                </a:lnTo>
                <a:lnTo>
                  <a:pt x="752" y="1631"/>
                </a:lnTo>
                <a:lnTo>
                  <a:pt x="751" y="1631"/>
                </a:lnTo>
                <a:lnTo>
                  <a:pt x="750" y="1630"/>
                </a:lnTo>
                <a:lnTo>
                  <a:pt x="749" y="1629"/>
                </a:lnTo>
                <a:lnTo>
                  <a:pt x="751" y="1627"/>
                </a:lnTo>
                <a:lnTo>
                  <a:pt x="750" y="1627"/>
                </a:lnTo>
                <a:lnTo>
                  <a:pt x="749" y="1627"/>
                </a:lnTo>
                <a:lnTo>
                  <a:pt x="748" y="1627"/>
                </a:lnTo>
                <a:lnTo>
                  <a:pt x="747" y="1627"/>
                </a:lnTo>
                <a:lnTo>
                  <a:pt x="748" y="1626"/>
                </a:lnTo>
                <a:lnTo>
                  <a:pt x="748" y="1625"/>
                </a:lnTo>
                <a:lnTo>
                  <a:pt x="749" y="1625"/>
                </a:lnTo>
                <a:lnTo>
                  <a:pt x="750" y="1625"/>
                </a:lnTo>
                <a:lnTo>
                  <a:pt x="752" y="1624"/>
                </a:lnTo>
                <a:lnTo>
                  <a:pt x="753" y="1622"/>
                </a:lnTo>
                <a:lnTo>
                  <a:pt x="754" y="1621"/>
                </a:lnTo>
                <a:lnTo>
                  <a:pt x="755" y="1621"/>
                </a:lnTo>
                <a:lnTo>
                  <a:pt x="755" y="1622"/>
                </a:lnTo>
                <a:lnTo>
                  <a:pt x="755" y="1625"/>
                </a:lnTo>
                <a:lnTo>
                  <a:pt x="754" y="1625"/>
                </a:lnTo>
                <a:lnTo>
                  <a:pt x="755" y="1631"/>
                </a:lnTo>
                <a:lnTo>
                  <a:pt x="754" y="1632"/>
                </a:lnTo>
                <a:lnTo>
                  <a:pt x="753" y="1632"/>
                </a:lnTo>
                <a:lnTo>
                  <a:pt x="753" y="1633"/>
                </a:lnTo>
                <a:close/>
                <a:moveTo>
                  <a:pt x="753" y="1637"/>
                </a:moveTo>
                <a:lnTo>
                  <a:pt x="753" y="1636"/>
                </a:lnTo>
                <a:lnTo>
                  <a:pt x="754" y="1635"/>
                </a:lnTo>
                <a:lnTo>
                  <a:pt x="755" y="1635"/>
                </a:lnTo>
                <a:lnTo>
                  <a:pt x="755" y="1637"/>
                </a:lnTo>
                <a:lnTo>
                  <a:pt x="753" y="1637"/>
                </a:lnTo>
                <a:close/>
                <a:moveTo>
                  <a:pt x="754" y="1645"/>
                </a:moveTo>
                <a:lnTo>
                  <a:pt x="754" y="1644"/>
                </a:lnTo>
                <a:lnTo>
                  <a:pt x="752" y="1643"/>
                </a:lnTo>
                <a:lnTo>
                  <a:pt x="752" y="1640"/>
                </a:lnTo>
                <a:lnTo>
                  <a:pt x="752" y="1639"/>
                </a:lnTo>
                <a:lnTo>
                  <a:pt x="753" y="1640"/>
                </a:lnTo>
                <a:lnTo>
                  <a:pt x="754" y="1640"/>
                </a:lnTo>
                <a:lnTo>
                  <a:pt x="755" y="1640"/>
                </a:lnTo>
                <a:lnTo>
                  <a:pt x="755" y="1641"/>
                </a:lnTo>
                <a:lnTo>
                  <a:pt x="754" y="1641"/>
                </a:lnTo>
                <a:lnTo>
                  <a:pt x="754" y="1642"/>
                </a:lnTo>
                <a:lnTo>
                  <a:pt x="755" y="1642"/>
                </a:lnTo>
                <a:lnTo>
                  <a:pt x="755" y="1643"/>
                </a:lnTo>
                <a:lnTo>
                  <a:pt x="755" y="1645"/>
                </a:lnTo>
                <a:lnTo>
                  <a:pt x="754" y="1645"/>
                </a:lnTo>
                <a:close/>
                <a:moveTo>
                  <a:pt x="750" y="1648"/>
                </a:moveTo>
                <a:lnTo>
                  <a:pt x="750" y="1647"/>
                </a:lnTo>
                <a:lnTo>
                  <a:pt x="749" y="1647"/>
                </a:lnTo>
                <a:lnTo>
                  <a:pt x="749" y="1646"/>
                </a:lnTo>
                <a:lnTo>
                  <a:pt x="749" y="1645"/>
                </a:lnTo>
                <a:lnTo>
                  <a:pt x="750" y="1645"/>
                </a:lnTo>
                <a:lnTo>
                  <a:pt x="750" y="1644"/>
                </a:lnTo>
                <a:lnTo>
                  <a:pt x="751" y="1644"/>
                </a:lnTo>
                <a:lnTo>
                  <a:pt x="752" y="1646"/>
                </a:lnTo>
                <a:lnTo>
                  <a:pt x="752" y="1647"/>
                </a:lnTo>
                <a:lnTo>
                  <a:pt x="752" y="1648"/>
                </a:lnTo>
                <a:lnTo>
                  <a:pt x="751" y="1648"/>
                </a:lnTo>
                <a:lnTo>
                  <a:pt x="750" y="1648"/>
                </a:lnTo>
                <a:close/>
                <a:moveTo>
                  <a:pt x="751" y="1637"/>
                </a:moveTo>
                <a:lnTo>
                  <a:pt x="750" y="1637"/>
                </a:lnTo>
                <a:lnTo>
                  <a:pt x="750" y="1633"/>
                </a:lnTo>
                <a:lnTo>
                  <a:pt x="749" y="1632"/>
                </a:lnTo>
                <a:lnTo>
                  <a:pt x="749" y="1631"/>
                </a:lnTo>
                <a:lnTo>
                  <a:pt x="748" y="1631"/>
                </a:lnTo>
                <a:lnTo>
                  <a:pt x="748" y="1630"/>
                </a:lnTo>
                <a:lnTo>
                  <a:pt x="748" y="1629"/>
                </a:lnTo>
                <a:lnTo>
                  <a:pt x="749" y="1630"/>
                </a:lnTo>
                <a:lnTo>
                  <a:pt x="749" y="1631"/>
                </a:lnTo>
                <a:lnTo>
                  <a:pt x="750" y="1631"/>
                </a:lnTo>
                <a:lnTo>
                  <a:pt x="751" y="1631"/>
                </a:lnTo>
                <a:lnTo>
                  <a:pt x="751" y="1632"/>
                </a:lnTo>
                <a:lnTo>
                  <a:pt x="751" y="1633"/>
                </a:lnTo>
                <a:lnTo>
                  <a:pt x="752" y="1636"/>
                </a:lnTo>
                <a:lnTo>
                  <a:pt x="751" y="1637"/>
                </a:lnTo>
                <a:close/>
                <a:moveTo>
                  <a:pt x="748" y="1648"/>
                </a:moveTo>
                <a:lnTo>
                  <a:pt x="747" y="1648"/>
                </a:lnTo>
                <a:lnTo>
                  <a:pt x="746" y="1646"/>
                </a:lnTo>
                <a:lnTo>
                  <a:pt x="743" y="1646"/>
                </a:lnTo>
                <a:lnTo>
                  <a:pt x="743" y="1645"/>
                </a:lnTo>
                <a:lnTo>
                  <a:pt x="743" y="1644"/>
                </a:lnTo>
                <a:lnTo>
                  <a:pt x="744" y="1644"/>
                </a:lnTo>
                <a:lnTo>
                  <a:pt x="745" y="1644"/>
                </a:lnTo>
                <a:lnTo>
                  <a:pt x="745" y="1643"/>
                </a:lnTo>
                <a:lnTo>
                  <a:pt x="744" y="1643"/>
                </a:lnTo>
                <a:lnTo>
                  <a:pt x="743" y="1643"/>
                </a:lnTo>
                <a:lnTo>
                  <a:pt x="743" y="1644"/>
                </a:lnTo>
                <a:lnTo>
                  <a:pt x="741" y="1642"/>
                </a:lnTo>
                <a:lnTo>
                  <a:pt x="741" y="1641"/>
                </a:lnTo>
                <a:lnTo>
                  <a:pt x="742" y="1641"/>
                </a:lnTo>
                <a:lnTo>
                  <a:pt x="742" y="1640"/>
                </a:lnTo>
                <a:lnTo>
                  <a:pt x="743" y="1640"/>
                </a:lnTo>
                <a:lnTo>
                  <a:pt x="743" y="1639"/>
                </a:lnTo>
                <a:lnTo>
                  <a:pt x="740" y="1641"/>
                </a:lnTo>
                <a:lnTo>
                  <a:pt x="738" y="1641"/>
                </a:lnTo>
                <a:lnTo>
                  <a:pt x="738" y="1639"/>
                </a:lnTo>
                <a:lnTo>
                  <a:pt x="738" y="1638"/>
                </a:lnTo>
                <a:lnTo>
                  <a:pt x="741" y="1638"/>
                </a:lnTo>
                <a:lnTo>
                  <a:pt x="742" y="1637"/>
                </a:lnTo>
                <a:lnTo>
                  <a:pt x="743" y="1636"/>
                </a:lnTo>
                <a:lnTo>
                  <a:pt x="744" y="1635"/>
                </a:lnTo>
                <a:lnTo>
                  <a:pt x="744" y="1636"/>
                </a:lnTo>
                <a:lnTo>
                  <a:pt x="744" y="1637"/>
                </a:lnTo>
                <a:lnTo>
                  <a:pt x="744" y="1638"/>
                </a:lnTo>
                <a:lnTo>
                  <a:pt x="746" y="1636"/>
                </a:lnTo>
                <a:lnTo>
                  <a:pt x="748" y="1637"/>
                </a:lnTo>
                <a:lnTo>
                  <a:pt x="747" y="1638"/>
                </a:lnTo>
                <a:lnTo>
                  <a:pt x="747" y="1639"/>
                </a:lnTo>
                <a:lnTo>
                  <a:pt x="748" y="1639"/>
                </a:lnTo>
                <a:lnTo>
                  <a:pt x="749" y="1639"/>
                </a:lnTo>
                <a:lnTo>
                  <a:pt x="750" y="1639"/>
                </a:lnTo>
                <a:lnTo>
                  <a:pt x="750" y="1640"/>
                </a:lnTo>
                <a:lnTo>
                  <a:pt x="750" y="1641"/>
                </a:lnTo>
                <a:lnTo>
                  <a:pt x="750" y="1643"/>
                </a:lnTo>
                <a:lnTo>
                  <a:pt x="749" y="1643"/>
                </a:lnTo>
                <a:lnTo>
                  <a:pt x="749" y="1644"/>
                </a:lnTo>
                <a:lnTo>
                  <a:pt x="748" y="1644"/>
                </a:lnTo>
                <a:lnTo>
                  <a:pt x="748" y="1645"/>
                </a:lnTo>
                <a:lnTo>
                  <a:pt x="747" y="1645"/>
                </a:lnTo>
                <a:lnTo>
                  <a:pt x="748" y="1647"/>
                </a:lnTo>
                <a:lnTo>
                  <a:pt x="748" y="1648"/>
                </a:lnTo>
                <a:close/>
                <a:moveTo>
                  <a:pt x="749" y="1637"/>
                </a:moveTo>
                <a:lnTo>
                  <a:pt x="748" y="1637"/>
                </a:lnTo>
                <a:lnTo>
                  <a:pt x="748" y="1636"/>
                </a:lnTo>
                <a:lnTo>
                  <a:pt x="746" y="1635"/>
                </a:lnTo>
                <a:lnTo>
                  <a:pt x="745" y="1633"/>
                </a:lnTo>
                <a:lnTo>
                  <a:pt x="745" y="1632"/>
                </a:lnTo>
                <a:lnTo>
                  <a:pt x="745" y="1631"/>
                </a:lnTo>
                <a:lnTo>
                  <a:pt x="745" y="1630"/>
                </a:lnTo>
                <a:lnTo>
                  <a:pt x="746" y="1630"/>
                </a:lnTo>
                <a:lnTo>
                  <a:pt x="747" y="1630"/>
                </a:lnTo>
                <a:lnTo>
                  <a:pt x="748" y="1631"/>
                </a:lnTo>
                <a:lnTo>
                  <a:pt x="748" y="1632"/>
                </a:lnTo>
                <a:lnTo>
                  <a:pt x="748" y="1633"/>
                </a:lnTo>
                <a:lnTo>
                  <a:pt x="749" y="1635"/>
                </a:lnTo>
                <a:lnTo>
                  <a:pt x="749" y="1636"/>
                </a:lnTo>
                <a:lnTo>
                  <a:pt x="749" y="1637"/>
                </a:lnTo>
                <a:close/>
                <a:moveTo>
                  <a:pt x="741" y="1653"/>
                </a:moveTo>
                <a:lnTo>
                  <a:pt x="741" y="1652"/>
                </a:lnTo>
                <a:lnTo>
                  <a:pt x="740" y="1652"/>
                </a:lnTo>
                <a:lnTo>
                  <a:pt x="740" y="1651"/>
                </a:lnTo>
                <a:lnTo>
                  <a:pt x="740" y="1650"/>
                </a:lnTo>
                <a:lnTo>
                  <a:pt x="740" y="1649"/>
                </a:lnTo>
                <a:lnTo>
                  <a:pt x="740" y="1648"/>
                </a:lnTo>
                <a:lnTo>
                  <a:pt x="741" y="1648"/>
                </a:lnTo>
                <a:lnTo>
                  <a:pt x="742" y="1647"/>
                </a:lnTo>
                <a:lnTo>
                  <a:pt x="743" y="1647"/>
                </a:lnTo>
                <a:lnTo>
                  <a:pt x="744" y="1647"/>
                </a:lnTo>
                <a:lnTo>
                  <a:pt x="745" y="1648"/>
                </a:lnTo>
                <a:lnTo>
                  <a:pt x="747" y="1649"/>
                </a:lnTo>
                <a:lnTo>
                  <a:pt x="747" y="1650"/>
                </a:lnTo>
                <a:lnTo>
                  <a:pt x="747" y="1652"/>
                </a:lnTo>
                <a:lnTo>
                  <a:pt x="746" y="1652"/>
                </a:lnTo>
                <a:lnTo>
                  <a:pt x="745" y="1651"/>
                </a:lnTo>
                <a:lnTo>
                  <a:pt x="744" y="1651"/>
                </a:lnTo>
                <a:lnTo>
                  <a:pt x="743" y="1652"/>
                </a:lnTo>
                <a:lnTo>
                  <a:pt x="742" y="1653"/>
                </a:lnTo>
                <a:lnTo>
                  <a:pt x="741" y="1653"/>
                </a:lnTo>
                <a:close/>
                <a:moveTo>
                  <a:pt x="740" y="1647"/>
                </a:moveTo>
                <a:lnTo>
                  <a:pt x="738" y="1647"/>
                </a:lnTo>
                <a:lnTo>
                  <a:pt x="738" y="1646"/>
                </a:lnTo>
                <a:lnTo>
                  <a:pt x="738" y="1645"/>
                </a:lnTo>
                <a:lnTo>
                  <a:pt x="737" y="1644"/>
                </a:lnTo>
                <a:lnTo>
                  <a:pt x="737" y="1643"/>
                </a:lnTo>
                <a:lnTo>
                  <a:pt x="738" y="1643"/>
                </a:lnTo>
                <a:lnTo>
                  <a:pt x="740" y="1643"/>
                </a:lnTo>
                <a:lnTo>
                  <a:pt x="740" y="1644"/>
                </a:lnTo>
                <a:lnTo>
                  <a:pt x="740" y="1645"/>
                </a:lnTo>
                <a:lnTo>
                  <a:pt x="741" y="1644"/>
                </a:lnTo>
                <a:lnTo>
                  <a:pt x="741" y="1645"/>
                </a:lnTo>
                <a:lnTo>
                  <a:pt x="741" y="1646"/>
                </a:lnTo>
                <a:lnTo>
                  <a:pt x="740" y="1647"/>
                </a:lnTo>
                <a:close/>
                <a:moveTo>
                  <a:pt x="721" y="1649"/>
                </a:moveTo>
                <a:lnTo>
                  <a:pt x="720" y="1649"/>
                </a:lnTo>
                <a:lnTo>
                  <a:pt x="719" y="1648"/>
                </a:lnTo>
                <a:lnTo>
                  <a:pt x="718" y="1647"/>
                </a:lnTo>
                <a:lnTo>
                  <a:pt x="717" y="1647"/>
                </a:lnTo>
                <a:lnTo>
                  <a:pt x="717" y="1648"/>
                </a:lnTo>
                <a:lnTo>
                  <a:pt x="716" y="1647"/>
                </a:lnTo>
                <a:lnTo>
                  <a:pt x="715" y="1647"/>
                </a:lnTo>
                <a:lnTo>
                  <a:pt x="715" y="1646"/>
                </a:lnTo>
                <a:lnTo>
                  <a:pt x="714" y="1645"/>
                </a:lnTo>
                <a:lnTo>
                  <a:pt x="713" y="1645"/>
                </a:lnTo>
                <a:lnTo>
                  <a:pt x="713" y="1644"/>
                </a:lnTo>
                <a:lnTo>
                  <a:pt x="713" y="1643"/>
                </a:lnTo>
                <a:lnTo>
                  <a:pt x="713" y="1641"/>
                </a:lnTo>
                <a:lnTo>
                  <a:pt x="713" y="1639"/>
                </a:lnTo>
                <a:lnTo>
                  <a:pt x="712" y="1639"/>
                </a:lnTo>
                <a:lnTo>
                  <a:pt x="712" y="1635"/>
                </a:lnTo>
                <a:lnTo>
                  <a:pt x="713" y="1632"/>
                </a:lnTo>
                <a:lnTo>
                  <a:pt x="713" y="1629"/>
                </a:lnTo>
                <a:lnTo>
                  <a:pt x="715" y="1629"/>
                </a:lnTo>
                <a:lnTo>
                  <a:pt x="716" y="1628"/>
                </a:lnTo>
                <a:lnTo>
                  <a:pt x="717" y="1627"/>
                </a:lnTo>
                <a:lnTo>
                  <a:pt x="716" y="1625"/>
                </a:lnTo>
                <a:lnTo>
                  <a:pt x="716" y="1624"/>
                </a:lnTo>
                <a:lnTo>
                  <a:pt x="716" y="1623"/>
                </a:lnTo>
                <a:lnTo>
                  <a:pt x="717" y="1623"/>
                </a:lnTo>
                <a:lnTo>
                  <a:pt x="718" y="1623"/>
                </a:lnTo>
                <a:lnTo>
                  <a:pt x="718" y="1622"/>
                </a:lnTo>
                <a:lnTo>
                  <a:pt x="719" y="1621"/>
                </a:lnTo>
                <a:lnTo>
                  <a:pt x="720" y="1621"/>
                </a:lnTo>
                <a:lnTo>
                  <a:pt x="721" y="1621"/>
                </a:lnTo>
                <a:lnTo>
                  <a:pt x="722" y="1621"/>
                </a:lnTo>
                <a:lnTo>
                  <a:pt x="722" y="1620"/>
                </a:lnTo>
                <a:lnTo>
                  <a:pt x="723" y="1619"/>
                </a:lnTo>
                <a:lnTo>
                  <a:pt x="724" y="1619"/>
                </a:lnTo>
                <a:lnTo>
                  <a:pt x="725" y="1620"/>
                </a:lnTo>
                <a:lnTo>
                  <a:pt x="727" y="1622"/>
                </a:lnTo>
                <a:lnTo>
                  <a:pt x="728" y="1624"/>
                </a:lnTo>
                <a:lnTo>
                  <a:pt x="730" y="1625"/>
                </a:lnTo>
                <a:lnTo>
                  <a:pt x="730" y="1626"/>
                </a:lnTo>
                <a:lnTo>
                  <a:pt x="732" y="1627"/>
                </a:lnTo>
                <a:lnTo>
                  <a:pt x="733" y="1628"/>
                </a:lnTo>
                <a:lnTo>
                  <a:pt x="734" y="1629"/>
                </a:lnTo>
                <a:lnTo>
                  <a:pt x="734" y="1630"/>
                </a:lnTo>
                <a:lnTo>
                  <a:pt x="736" y="1631"/>
                </a:lnTo>
                <a:lnTo>
                  <a:pt x="738" y="1632"/>
                </a:lnTo>
                <a:lnTo>
                  <a:pt x="738" y="1633"/>
                </a:lnTo>
                <a:lnTo>
                  <a:pt x="737" y="1633"/>
                </a:lnTo>
                <a:lnTo>
                  <a:pt x="737" y="1632"/>
                </a:lnTo>
                <a:lnTo>
                  <a:pt x="735" y="1632"/>
                </a:lnTo>
                <a:lnTo>
                  <a:pt x="735" y="1631"/>
                </a:lnTo>
                <a:lnTo>
                  <a:pt x="734" y="1631"/>
                </a:lnTo>
                <a:lnTo>
                  <a:pt x="734" y="1632"/>
                </a:lnTo>
                <a:lnTo>
                  <a:pt x="733" y="1632"/>
                </a:lnTo>
                <a:lnTo>
                  <a:pt x="731" y="1631"/>
                </a:lnTo>
                <a:lnTo>
                  <a:pt x="731" y="1629"/>
                </a:lnTo>
                <a:lnTo>
                  <a:pt x="730" y="1628"/>
                </a:lnTo>
                <a:lnTo>
                  <a:pt x="729" y="1627"/>
                </a:lnTo>
                <a:lnTo>
                  <a:pt x="729" y="1629"/>
                </a:lnTo>
                <a:lnTo>
                  <a:pt x="730" y="1631"/>
                </a:lnTo>
                <a:lnTo>
                  <a:pt x="729" y="1632"/>
                </a:lnTo>
                <a:lnTo>
                  <a:pt x="730" y="1633"/>
                </a:lnTo>
                <a:lnTo>
                  <a:pt x="731" y="1633"/>
                </a:lnTo>
                <a:lnTo>
                  <a:pt x="732" y="1633"/>
                </a:lnTo>
                <a:lnTo>
                  <a:pt x="732" y="1635"/>
                </a:lnTo>
                <a:lnTo>
                  <a:pt x="732" y="1636"/>
                </a:lnTo>
                <a:lnTo>
                  <a:pt x="730" y="1636"/>
                </a:lnTo>
                <a:lnTo>
                  <a:pt x="729" y="1636"/>
                </a:lnTo>
                <a:lnTo>
                  <a:pt x="729" y="1637"/>
                </a:lnTo>
                <a:lnTo>
                  <a:pt x="731" y="1637"/>
                </a:lnTo>
                <a:lnTo>
                  <a:pt x="732" y="1636"/>
                </a:lnTo>
                <a:lnTo>
                  <a:pt x="733" y="1637"/>
                </a:lnTo>
                <a:lnTo>
                  <a:pt x="735" y="1637"/>
                </a:lnTo>
                <a:lnTo>
                  <a:pt x="735" y="1638"/>
                </a:lnTo>
                <a:lnTo>
                  <a:pt x="735" y="1639"/>
                </a:lnTo>
                <a:lnTo>
                  <a:pt x="735" y="1640"/>
                </a:lnTo>
                <a:lnTo>
                  <a:pt x="734" y="1641"/>
                </a:lnTo>
                <a:lnTo>
                  <a:pt x="734" y="1640"/>
                </a:lnTo>
                <a:lnTo>
                  <a:pt x="733" y="1640"/>
                </a:lnTo>
                <a:lnTo>
                  <a:pt x="733" y="1641"/>
                </a:lnTo>
                <a:lnTo>
                  <a:pt x="733" y="1642"/>
                </a:lnTo>
                <a:lnTo>
                  <a:pt x="733" y="1644"/>
                </a:lnTo>
                <a:lnTo>
                  <a:pt x="732" y="1644"/>
                </a:lnTo>
                <a:lnTo>
                  <a:pt x="731" y="1641"/>
                </a:lnTo>
                <a:lnTo>
                  <a:pt x="731" y="1644"/>
                </a:lnTo>
                <a:lnTo>
                  <a:pt x="730" y="1644"/>
                </a:lnTo>
                <a:lnTo>
                  <a:pt x="729" y="1646"/>
                </a:lnTo>
                <a:lnTo>
                  <a:pt x="728" y="1646"/>
                </a:lnTo>
                <a:lnTo>
                  <a:pt x="728" y="1645"/>
                </a:lnTo>
                <a:lnTo>
                  <a:pt x="728" y="1642"/>
                </a:lnTo>
                <a:lnTo>
                  <a:pt x="728" y="1645"/>
                </a:lnTo>
                <a:lnTo>
                  <a:pt x="727" y="1646"/>
                </a:lnTo>
                <a:lnTo>
                  <a:pt x="726" y="1647"/>
                </a:lnTo>
                <a:lnTo>
                  <a:pt x="726" y="1646"/>
                </a:lnTo>
                <a:lnTo>
                  <a:pt x="726" y="1644"/>
                </a:lnTo>
                <a:lnTo>
                  <a:pt x="726" y="1642"/>
                </a:lnTo>
                <a:lnTo>
                  <a:pt x="725" y="1642"/>
                </a:lnTo>
                <a:lnTo>
                  <a:pt x="725" y="1643"/>
                </a:lnTo>
                <a:lnTo>
                  <a:pt x="724" y="1643"/>
                </a:lnTo>
                <a:lnTo>
                  <a:pt x="724" y="1642"/>
                </a:lnTo>
                <a:lnTo>
                  <a:pt x="723" y="1643"/>
                </a:lnTo>
                <a:lnTo>
                  <a:pt x="722" y="1642"/>
                </a:lnTo>
                <a:lnTo>
                  <a:pt x="722" y="1643"/>
                </a:lnTo>
                <a:lnTo>
                  <a:pt x="722" y="1644"/>
                </a:lnTo>
                <a:lnTo>
                  <a:pt x="723" y="1645"/>
                </a:lnTo>
                <a:lnTo>
                  <a:pt x="724" y="1646"/>
                </a:lnTo>
                <a:lnTo>
                  <a:pt x="725" y="1646"/>
                </a:lnTo>
                <a:lnTo>
                  <a:pt x="724" y="1647"/>
                </a:lnTo>
                <a:lnTo>
                  <a:pt x="723" y="1648"/>
                </a:lnTo>
                <a:lnTo>
                  <a:pt x="723" y="1649"/>
                </a:lnTo>
                <a:lnTo>
                  <a:pt x="722" y="1649"/>
                </a:lnTo>
                <a:lnTo>
                  <a:pt x="721" y="1649"/>
                </a:lnTo>
                <a:close/>
                <a:moveTo>
                  <a:pt x="724" y="1589"/>
                </a:moveTo>
                <a:lnTo>
                  <a:pt x="723" y="1589"/>
                </a:lnTo>
                <a:lnTo>
                  <a:pt x="723" y="1588"/>
                </a:lnTo>
                <a:lnTo>
                  <a:pt x="724" y="1587"/>
                </a:lnTo>
                <a:lnTo>
                  <a:pt x="725" y="1587"/>
                </a:lnTo>
                <a:lnTo>
                  <a:pt x="725" y="1588"/>
                </a:lnTo>
                <a:lnTo>
                  <a:pt x="724" y="1589"/>
                </a:lnTo>
                <a:close/>
                <a:moveTo>
                  <a:pt x="709" y="1625"/>
                </a:moveTo>
                <a:lnTo>
                  <a:pt x="706" y="1624"/>
                </a:lnTo>
                <a:lnTo>
                  <a:pt x="705" y="1623"/>
                </a:lnTo>
                <a:lnTo>
                  <a:pt x="705" y="1622"/>
                </a:lnTo>
                <a:lnTo>
                  <a:pt x="705" y="1621"/>
                </a:lnTo>
                <a:lnTo>
                  <a:pt x="706" y="1621"/>
                </a:lnTo>
                <a:lnTo>
                  <a:pt x="707" y="1620"/>
                </a:lnTo>
                <a:lnTo>
                  <a:pt x="708" y="1620"/>
                </a:lnTo>
                <a:lnTo>
                  <a:pt x="708" y="1619"/>
                </a:lnTo>
                <a:lnTo>
                  <a:pt x="708" y="1618"/>
                </a:lnTo>
                <a:lnTo>
                  <a:pt x="709" y="1617"/>
                </a:lnTo>
                <a:lnTo>
                  <a:pt x="709" y="1618"/>
                </a:lnTo>
                <a:lnTo>
                  <a:pt x="709" y="1620"/>
                </a:lnTo>
                <a:lnTo>
                  <a:pt x="708" y="1620"/>
                </a:lnTo>
                <a:lnTo>
                  <a:pt x="708" y="1621"/>
                </a:lnTo>
                <a:lnTo>
                  <a:pt x="709" y="1622"/>
                </a:lnTo>
                <a:lnTo>
                  <a:pt x="710" y="1622"/>
                </a:lnTo>
                <a:lnTo>
                  <a:pt x="710" y="1623"/>
                </a:lnTo>
                <a:lnTo>
                  <a:pt x="709" y="1624"/>
                </a:lnTo>
                <a:lnTo>
                  <a:pt x="709" y="1625"/>
                </a:lnTo>
                <a:close/>
                <a:moveTo>
                  <a:pt x="696" y="1619"/>
                </a:moveTo>
                <a:lnTo>
                  <a:pt x="695" y="1619"/>
                </a:lnTo>
                <a:lnTo>
                  <a:pt x="695" y="1618"/>
                </a:lnTo>
                <a:lnTo>
                  <a:pt x="695" y="1617"/>
                </a:lnTo>
                <a:lnTo>
                  <a:pt x="695" y="1616"/>
                </a:lnTo>
                <a:lnTo>
                  <a:pt x="696" y="1616"/>
                </a:lnTo>
                <a:lnTo>
                  <a:pt x="696" y="1618"/>
                </a:lnTo>
                <a:lnTo>
                  <a:pt x="697" y="1618"/>
                </a:lnTo>
                <a:lnTo>
                  <a:pt x="696" y="1619"/>
                </a:lnTo>
                <a:close/>
                <a:moveTo>
                  <a:pt x="677" y="1657"/>
                </a:moveTo>
                <a:lnTo>
                  <a:pt x="677" y="1656"/>
                </a:lnTo>
                <a:lnTo>
                  <a:pt x="677" y="1655"/>
                </a:lnTo>
                <a:lnTo>
                  <a:pt x="678" y="1655"/>
                </a:lnTo>
                <a:lnTo>
                  <a:pt x="679" y="1654"/>
                </a:lnTo>
                <a:lnTo>
                  <a:pt x="679" y="1653"/>
                </a:lnTo>
                <a:lnTo>
                  <a:pt x="679" y="1652"/>
                </a:lnTo>
                <a:lnTo>
                  <a:pt x="679" y="1651"/>
                </a:lnTo>
                <a:lnTo>
                  <a:pt x="680" y="1651"/>
                </a:lnTo>
                <a:lnTo>
                  <a:pt x="680" y="1650"/>
                </a:lnTo>
                <a:lnTo>
                  <a:pt x="681" y="1650"/>
                </a:lnTo>
                <a:lnTo>
                  <a:pt x="681" y="1651"/>
                </a:lnTo>
                <a:lnTo>
                  <a:pt x="682" y="1651"/>
                </a:lnTo>
                <a:lnTo>
                  <a:pt x="682" y="1650"/>
                </a:lnTo>
                <a:lnTo>
                  <a:pt x="682" y="1648"/>
                </a:lnTo>
                <a:lnTo>
                  <a:pt x="683" y="1648"/>
                </a:lnTo>
                <a:lnTo>
                  <a:pt x="684" y="1649"/>
                </a:lnTo>
                <a:lnTo>
                  <a:pt x="685" y="1653"/>
                </a:lnTo>
                <a:lnTo>
                  <a:pt x="685" y="1654"/>
                </a:lnTo>
                <a:lnTo>
                  <a:pt x="684" y="1654"/>
                </a:lnTo>
                <a:lnTo>
                  <a:pt x="684" y="1653"/>
                </a:lnTo>
                <a:lnTo>
                  <a:pt x="683" y="1653"/>
                </a:lnTo>
                <a:lnTo>
                  <a:pt x="682" y="1653"/>
                </a:lnTo>
                <a:lnTo>
                  <a:pt x="682" y="1654"/>
                </a:lnTo>
                <a:lnTo>
                  <a:pt x="681" y="1654"/>
                </a:lnTo>
                <a:lnTo>
                  <a:pt x="681" y="1655"/>
                </a:lnTo>
                <a:lnTo>
                  <a:pt x="680" y="1655"/>
                </a:lnTo>
                <a:lnTo>
                  <a:pt x="679" y="1656"/>
                </a:lnTo>
                <a:lnTo>
                  <a:pt x="678" y="1656"/>
                </a:lnTo>
                <a:lnTo>
                  <a:pt x="677" y="1657"/>
                </a:lnTo>
                <a:close/>
                <a:moveTo>
                  <a:pt x="671" y="56"/>
                </a:moveTo>
                <a:lnTo>
                  <a:pt x="670" y="56"/>
                </a:lnTo>
                <a:lnTo>
                  <a:pt x="670" y="55"/>
                </a:lnTo>
                <a:lnTo>
                  <a:pt x="669" y="54"/>
                </a:lnTo>
                <a:lnTo>
                  <a:pt x="669" y="53"/>
                </a:lnTo>
                <a:lnTo>
                  <a:pt x="669" y="52"/>
                </a:lnTo>
                <a:lnTo>
                  <a:pt x="672" y="52"/>
                </a:lnTo>
                <a:lnTo>
                  <a:pt x="673" y="52"/>
                </a:lnTo>
                <a:lnTo>
                  <a:pt x="675" y="52"/>
                </a:lnTo>
                <a:lnTo>
                  <a:pt x="676" y="53"/>
                </a:lnTo>
                <a:lnTo>
                  <a:pt x="676" y="55"/>
                </a:lnTo>
                <a:lnTo>
                  <a:pt x="675" y="55"/>
                </a:lnTo>
                <a:lnTo>
                  <a:pt x="674" y="56"/>
                </a:lnTo>
                <a:lnTo>
                  <a:pt x="672" y="56"/>
                </a:lnTo>
                <a:lnTo>
                  <a:pt x="671" y="56"/>
                </a:lnTo>
                <a:close/>
                <a:moveTo>
                  <a:pt x="675" y="1655"/>
                </a:moveTo>
                <a:lnTo>
                  <a:pt x="675" y="1654"/>
                </a:lnTo>
                <a:lnTo>
                  <a:pt x="675" y="1653"/>
                </a:lnTo>
                <a:lnTo>
                  <a:pt x="676" y="1653"/>
                </a:lnTo>
                <a:lnTo>
                  <a:pt x="676" y="1654"/>
                </a:lnTo>
                <a:lnTo>
                  <a:pt x="677" y="1654"/>
                </a:lnTo>
                <a:lnTo>
                  <a:pt x="676" y="1655"/>
                </a:lnTo>
                <a:lnTo>
                  <a:pt x="675" y="1655"/>
                </a:lnTo>
                <a:close/>
                <a:moveTo>
                  <a:pt x="664" y="1659"/>
                </a:moveTo>
                <a:lnTo>
                  <a:pt x="662" y="1658"/>
                </a:lnTo>
                <a:lnTo>
                  <a:pt x="663" y="1657"/>
                </a:lnTo>
                <a:lnTo>
                  <a:pt x="662" y="1656"/>
                </a:lnTo>
                <a:lnTo>
                  <a:pt x="661" y="1656"/>
                </a:lnTo>
                <a:lnTo>
                  <a:pt x="661" y="1655"/>
                </a:lnTo>
                <a:lnTo>
                  <a:pt x="662" y="1654"/>
                </a:lnTo>
                <a:lnTo>
                  <a:pt x="663" y="1654"/>
                </a:lnTo>
                <a:lnTo>
                  <a:pt x="664" y="1654"/>
                </a:lnTo>
                <a:lnTo>
                  <a:pt x="664" y="1655"/>
                </a:lnTo>
                <a:lnTo>
                  <a:pt x="665" y="1655"/>
                </a:lnTo>
                <a:lnTo>
                  <a:pt x="666" y="1655"/>
                </a:lnTo>
                <a:lnTo>
                  <a:pt x="666" y="1657"/>
                </a:lnTo>
                <a:lnTo>
                  <a:pt x="668" y="1656"/>
                </a:lnTo>
                <a:lnTo>
                  <a:pt x="669" y="1655"/>
                </a:lnTo>
                <a:lnTo>
                  <a:pt x="669" y="1656"/>
                </a:lnTo>
                <a:lnTo>
                  <a:pt x="669" y="1657"/>
                </a:lnTo>
                <a:lnTo>
                  <a:pt x="668" y="1658"/>
                </a:lnTo>
                <a:lnTo>
                  <a:pt x="666" y="1658"/>
                </a:lnTo>
                <a:lnTo>
                  <a:pt x="665" y="1659"/>
                </a:lnTo>
                <a:lnTo>
                  <a:pt x="664" y="1659"/>
                </a:lnTo>
                <a:close/>
                <a:moveTo>
                  <a:pt x="668" y="59"/>
                </a:moveTo>
                <a:lnTo>
                  <a:pt x="666" y="59"/>
                </a:lnTo>
                <a:lnTo>
                  <a:pt x="664" y="57"/>
                </a:lnTo>
                <a:lnTo>
                  <a:pt x="660" y="56"/>
                </a:lnTo>
                <a:lnTo>
                  <a:pt x="657" y="54"/>
                </a:lnTo>
                <a:lnTo>
                  <a:pt x="655" y="52"/>
                </a:lnTo>
                <a:lnTo>
                  <a:pt x="655" y="50"/>
                </a:lnTo>
                <a:lnTo>
                  <a:pt x="653" y="48"/>
                </a:lnTo>
                <a:lnTo>
                  <a:pt x="653" y="47"/>
                </a:lnTo>
                <a:lnTo>
                  <a:pt x="652" y="46"/>
                </a:lnTo>
                <a:lnTo>
                  <a:pt x="651" y="46"/>
                </a:lnTo>
                <a:lnTo>
                  <a:pt x="648" y="46"/>
                </a:lnTo>
                <a:lnTo>
                  <a:pt x="647" y="46"/>
                </a:lnTo>
                <a:lnTo>
                  <a:pt x="646" y="44"/>
                </a:lnTo>
                <a:lnTo>
                  <a:pt x="646" y="42"/>
                </a:lnTo>
                <a:lnTo>
                  <a:pt x="646" y="37"/>
                </a:lnTo>
                <a:lnTo>
                  <a:pt x="647" y="37"/>
                </a:lnTo>
                <a:lnTo>
                  <a:pt x="648" y="37"/>
                </a:lnTo>
                <a:lnTo>
                  <a:pt x="647" y="36"/>
                </a:lnTo>
                <a:lnTo>
                  <a:pt x="648" y="35"/>
                </a:lnTo>
                <a:lnTo>
                  <a:pt x="649" y="36"/>
                </a:lnTo>
                <a:lnTo>
                  <a:pt x="650" y="37"/>
                </a:lnTo>
                <a:lnTo>
                  <a:pt x="650" y="39"/>
                </a:lnTo>
                <a:lnTo>
                  <a:pt x="651" y="39"/>
                </a:lnTo>
                <a:lnTo>
                  <a:pt x="652" y="40"/>
                </a:lnTo>
                <a:lnTo>
                  <a:pt x="654" y="42"/>
                </a:lnTo>
                <a:lnTo>
                  <a:pt x="656" y="43"/>
                </a:lnTo>
                <a:lnTo>
                  <a:pt x="657" y="46"/>
                </a:lnTo>
                <a:lnTo>
                  <a:pt x="657" y="47"/>
                </a:lnTo>
                <a:lnTo>
                  <a:pt x="658" y="47"/>
                </a:lnTo>
                <a:lnTo>
                  <a:pt x="660" y="50"/>
                </a:lnTo>
                <a:lnTo>
                  <a:pt x="661" y="51"/>
                </a:lnTo>
                <a:lnTo>
                  <a:pt x="663" y="52"/>
                </a:lnTo>
                <a:lnTo>
                  <a:pt x="664" y="52"/>
                </a:lnTo>
                <a:lnTo>
                  <a:pt x="666" y="53"/>
                </a:lnTo>
                <a:lnTo>
                  <a:pt x="668" y="54"/>
                </a:lnTo>
                <a:lnTo>
                  <a:pt x="668" y="56"/>
                </a:lnTo>
                <a:lnTo>
                  <a:pt x="669" y="57"/>
                </a:lnTo>
                <a:lnTo>
                  <a:pt x="669" y="58"/>
                </a:lnTo>
                <a:lnTo>
                  <a:pt x="668" y="59"/>
                </a:lnTo>
                <a:close/>
                <a:moveTo>
                  <a:pt x="655" y="1676"/>
                </a:moveTo>
                <a:lnTo>
                  <a:pt x="654" y="1676"/>
                </a:lnTo>
                <a:lnTo>
                  <a:pt x="653" y="1676"/>
                </a:lnTo>
                <a:lnTo>
                  <a:pt x="651" y="1674"/>
                </a:lnTo>
                <a:lnTo>
                  <a:pt x="651" y="1673"/>
                </a:lnTo>
                <a:lnTo>
                  <a:pt x="651" y="1672"/>
                </a:lnTo>
                <a:lnTo>
                  <a:pt x="649" y="1673"/>
                </a:lnTo>
                <a:lnTo>
                  <a:pt x="648" y="1672"/>
                </a:lnTo>
                <a:lnTo>
                  <a:pt x="646" y="1671"/>
                </a:lnTo>
                <a:lnTo>
                  <a:pt x="645" y="1670"/>
                </a:lnTo>
                <a:lnTo>
                  <a:pt x="645" y="1669"/>
                </a:lnTo>
                <a:lnTo>
                  <a:pt x="646" y="1669"/>
                </a:lnTo>
                <a:lnTo>
                  <a:pt x="647" y="1667"/>
                </a:lnTo>
                <a:lnTo>
                  <a:pt x="648" y="1667"/>
                </a:lnTo>
                <a:lnTo>
                  <a:pt x="648" y="1668"/>
                </a:lnTo>
                <a:lnTo>
                  <a:pt x="648" y="1669"/>
                </a:lnTo>
                <a:lnTo>
                  <a:pt x="648" y="1670"/>
                </a:lnTo>
                <a:lnTo>
                  <a:pt x="649" y="1669"/>
                </a:lnTo>
                <a:lnTo>
                  <a:pt x="650" y="1669"/>
                </a:lnTo>
                <a:lnTo>
                  <a:pt x="651" y="1669"/>
                </a:lnTo>
                <a:lnTo>
                  <a:pt x="652" y="1669"/>
                </a:lnTo>
                <a:lnTo>
                  <a:pt x="653" y="1669"/>
                </a:lnTo>
                <a:lnTo>
                  <a:pt x="653" y="1670"/>
                </a:lnTo>
                <a:lnTo>
                  <a:pt x="653" y="1671"/>
                </a:lnTo>
                <a:lnTo>
                  <a:pt x="656" y="1671"/>
                </a:lnTo>
                <a:lnTo>
                  <a:pt x="656" y="1672"/>
                </a:lnTo>
                <a:lnTo>
                  <a:pt x="655" y="1672"/>
                </a:lnTo>
                <a:lnTo>
                  <a:pt x="654" y="1672"/>
                </a:lnTo>
                <a:lnTo>
                  <a:pt x="653" y="1672"/>
                </a:lnTo>
                <a:lnTo>
                  <a:pt x="654" y="1673"/>
                </a:lnTo>
                <a:lnTo>
                  <a:pt x="653" y="1675"/>
                </a:lnTo>
                <a:lnTo>
                  <a:pt x="654" y="1675"/>
                </a:lnTo>
                <a:lnTo>
                  <a:pt x="654" y="1674"/>
                </a:lnTo>
                <a:lnTo>
                  <a:pt x="655" y="1674"/>
                </a:lnTo>
                <a:lnTo>
                  <a:pt x="656" y="1674"/>
                </a:lnTo>
                <a:lnTo>
                  <a:pt x="656" y="1675"/>
                </a:lnTo>
                <a:lnTo>
                  <a:pt x="656" y="1676"/>
                </a:lnTo>
                <a:lnTo>
                  <a:pt x="655" y="1676"/>
                </a:lnTo>
                <a:close/>
                <a:moveTo>
                  <a:pt x="653" y="1686"/>
                </a:moveTo>
                <a:lnTo>
                  <a:pt x="652" y="1686"/>
                </a:lnTo>
                <a:lnTo>
                  <a:pt x="652" y="1685"/>
                </a:lnTo>
                <a:lnTo>
                  <a:pt x="652" y="1684"/>
                </a:lnTo>
                <a:lnTo>
                  <a:pt x="653" y="1684"/>
                </a:lnTo>
                <a:lnTo>
                  <a:pt x="654" y="1685"/>
                </a:lnTo>
                <a:lnTo>
                  <a:pt x="653" y="1686"/>
                </a:lnTo>
                <a:close/>
                <a:moveTo>
                  <a:pt x="652" y="1652"/>
                </a:moveTo>
                <a:lnTo>
                  <a:pt x="652" y="1651"/>
                </a:lnTo>
                <a:lnTo>
                  <a:pt x="652" y="1650"/>
                </a:lnTo>
                <a:lnTo>
                  <a:pt x="653" y="1650"/>
                </a:lnTo>
                <a:lnTo>
                  <a:pt x="654" y="1651"/>
                </a:lnTo>
                <a:lnTo>
                  <a:pt x="652" y="1652"/>
                </a:lnTo>
                <a:close/>
                <a:moveTo>
                  <a:pt x="652" y="1666"/>
                </a:moveTo>
                <a:lnTo>
                  <a:pt x="651" y="1666"/>
                </a:lnTo>
                <a:lnTo>
                  <a:pt x="650" y="1664"/>
                </a:lnTo>
                <a:lnTo>
                  <a:pt x="650" y="1663"/>
                </a:lnTo>
                <a:lnTo>
                  <a:pt x="650" y="1661"/>
                </a:lnTo>
                <a:lnTo>
                  <a:pt x="649" y="1661"/>
                </a:lnTo>
                <a:lnTo>
                  <a:pt x="648" y="1661"/>
                </a:lnTo>
                <a:lnTo>
                  <a:pt x="648" y="1660"/>
                </a:lnTo>
                <a:lnTo>
                  <a:pt x="648" y="1659"/>
                </a:lnTo>
                <a:lnTo>
                  <a:pt x="649" y="1659"/>
                </a:lnTo>
                <a:lnTo>
                  <a:pt x="651" y="1661"/>
                </a:lnTo>
                <a:lnTo>
                  <a:pt x="653" y="1664"/>
                </a:lnTo>
                <a:lnTo>
                  <a:pt x="653" y="1666"/>
                </a:lnTo>
                <a:lnTo>
                  <a:pt x="652" y="1666"/>
                </a:lnTo>
                <a:close/>
                <a:moveTo>
                  <a:pt x="651" y="1681"/>
                </a:moveTo>
                <a:lnTo>
                  <a:pt x="649" y="1681"/>
                </a:lnTo>
                <a:lnTo>
                  <a:pt x="649" y="1680"/>
                </a:lnTo>
                <a:lnTo>
                  <a:pt x="651" y="1680"/>
                </a:lnTo>
                <a:lnTo>
                  <a:pt x="652" y="1680"/>
                </a:lnTo>
                <a:lnTo>
                  <a:pt x="652" y="1681"/>
                </a:lnTo>
                <a:lnTo>
                  <a:pt x="651" y="1681"/>
                </a:lnTo>
                <a:close/>
                <a:moveTo>
                  <a:pt x="646" y="1686"/>
                </a:moveTo>
                <a:lnTo>
                  <a:pt x="644" y="1686"/>
                </a:lnTo>
                <a:lnTo>
                  <a:pt x="644" y="1685"/>
                </a:lnTo>
                <a:lnTo>
                  <a:pt x="644" y="1684"/>
                </a:lnTo>
                <a:lnTo>
                  <a:pt x="646" y="1685"/>
                </a:lnTo>
                <a:lnTo>
                  <a:pt x="645" y="1684"/>
                </a:lnTo>
                <a:lnTo>
                  <a:pt x="645" y="1683"/>
                </a:lnTo>
                <a:lnTo>
                  <a:pt x="647" y="1684"/>
                </a:lnTo>
                <a:lnTo>
                  <a:pt x="649" y="1685"/>
                </a:lnTo>
                <a:lnTo>
                  <a:pt x="649" y="1686"/>
                </a:lnTo>
                <a:lnTo>
                  <a:pt x="646" y="1686"/>
                </a:lnTo>
                <a:close/>
                <a:moveTo>
                  <a:pt x="647" y="1674"/>
                </a:moveTo>
                <a:lnTo>
                  <a:pt x="646" y="1674"/>
                </a:lnTo>
                <a:lnTo>
                  <a:pt x="645" y="1673"/>
                </a:lnTo>
                <a:lnTo>
                  <a:pt x="644" y="1672"/>
                </a:lnTo>
                <a:lnTo>
                  <a:pt x="645" y="1671"/>
                </a:lnTo>
                <a:lnTo>
                  <a:pt x="647" y="1673"/>
                </a:lnTo>
                <a:lnTo>
                  <a:pt x="648" y="1673"/>
                </a:lnTo>
                <a:lnTo>
                  <a:pt x="648" y="1674"/>
                </a:lnTo>
                <a:lnTo>
                  <a:pt x="647" y="1674"/>
                </a:lnTo>
                <a:close/>
                <a:moveTo>
                  <a:pt x="644" y="1669"/>
                </a:moveTo>
                <a:lnTo>
                  <a:pt x="644" y="1668"/>
                </a:lnTo>
                <a:lnTo>
                  <a:pt x="645" y="1667"/>
                </a:lnTo>
                <a:lnTo>
                  <a:pt x="646" y="1667"/>
                </a:lnTo>
                <a:lnTo>
                  <a:pt x="645" y="1668"/>
                </a:lnTo>
                <a:lnTo>
                  <a:pt x="645" y="1669"/>
                </a:lnTo>
                <a:lnTo>
                  <a:pt x="644" y="1669"/>
                </a:lnTo>
                <a:close/>
                <a:moveTo>
                  <a:pt x="645" y="1701"/>
                </a:moveTo>
                <a:lnTo>
                  <a:pt x="643" y="1701"/>
                </a:lnTo>
                <a:lnTo>
                  <a:pt x="642" y="1701"/>
                </a:lnTo>
                <a:lnTo>
                  <a:pt x="641" y="1701"/>
                </a:lnTo>
                <a:lnTo>
                  <a:pt x="641" y="1700"/>
                </a:lnTo>
                <a:lnTo>
                  <a:pt x="640" y="1700"/>
                </a:lnTo>
                <a:lnTo>
                  <a:pt x="639" y="1701"/>
                </a:lnTo>
                <a:lnTo>
                  <a:pt x="638" y="1701"/>
                </a:lnTo>
                <a:lnTo>
                  <a:pt x="638" y="1700"/>
                </a:lnTo>
                <a:lnTo>
                  <a:pt x="638" y="1698"/>
                </a:lnTo>
                <a:lnTo>
                  <a:pt x="637" y="1697"/>
                </a:lnTo>
                <a:lnTo>
                  <a:pt x="638" y="1695"/>
                </a:lnTo>
                <a:lnTo>
                  <a:pt x="639" y="1697"/>
                </a:lnTo>
                <a:lnTo>
                  <a:pt x="639" y="1698"/>
                </a:lnTo>
                <a:lnTo>
                  <a:pt x="640" y="1698"/>
                </a:lnTo>
                <a:lnTo>
                  <a:pt x="641" y="1698"/>
                </a:lnTo>
                <a:lnTo>
                  <a:pt x="641" y="1699"/>
                </a:lnTo>
                <a:lnTo>
                  <a:pt x="642" y="1699"/>
                </a:lnTo>
                <a:lnTo>
                  <a:pt x="642" y="1698"/>
                </a:lnTo>
                <a:lnTo>
                  <a:pt x="643" y="1698"/>
                </a:lnTo>
                <a:lnTo>
                  <a:pt x="643" y="1699"/>
                </a:lnTo>
                <a:lnTo>
                  <a:pt x="644" y="1700"/>
                </a:lnTo>
                <a:lnTo>
                  <a:pt x="645" y="1700"/>
                </a:lnTo>
                <a:lnTo>
                  <a:pt x="645" y="1701"/>
                </a:lnTo>
                <a:close/>
                <a:moveTo>
                  <a:pt x="642" y="1695"/>
                </a:moveTo>
                <a:lnTo>
                  <a:pt x="641" y="1695"/>
                </a:lnTo>
                <a:lnTo>
                  <a:pt x="640" y="1694"/>
                </a:lnTo>
                <a:lnTo>
                  <a:pt x="639" y="1693"/>
                </a:lnTo>
                <a:lnTo>
                  <a:pt x="640" y="1693"/>
                </a:lnTo>
                <a:lnTo>
                  <a:pt x="640" y="1692"/>
                </a:lnTo>
                <a:lnTo>
                  <a:pt x="640" y="1691"/>
                </a:lnTo>
                <a:lnTo>
                  <a:pt x="642" y="1692"/>
                </a:lnTo>
                <a:lnTo>
                  <a:pt x="643" y="1691"/>
                </a:lnTo>
                <a:lnTo>
                  <a:pt x="644" y="1691"/>
                </a:lnTo>
                <a:lnTo>
                  <a:pt x="645" y="1692"/>
                </a:lnTo>
                <a:lnTo>
                  <a:pt x="644" y="1693"/>
                </a:lnTo>
                <a:lnTo>
                  <a:pt x="643" y="1692"/>
                </a:lnTo>
                <a:lnTo>
                  <a:pt x="643" y="1693"/>
                </a:lnTo>
                <a:lnTo>
                  <a:pt x="642" y="1693"/>
                </a:lnTo>
                <a:lnTo>
                  <a:pt x="641" y="1692"/>
                </a:lnTo>
                <a:lnTo>
                  <a:pt x="641" y="1693"/>
                </a:lnTo>
                <a:lnTo>
                  <a:pt x="642" y="1694"/>
                </a:lnTo>
                <a:lnTo>
                  <a:pt x="643" y="1695"/>
                </a:lnTo>
                <a:lnTo>
                  <a:pt x="642" y="1695"/>
                </a:lnTo>
                <a:close/>
                <a:moveTo>
                  <a:pt x="642" y="1683"/>
                </a:moveTo>
                <a:lnTo>
                  <a:pt x="642" y="1682"/>
                </a:lnTo>
                <a:lnTo>
                  <a:pt x="643" y="1681"/>
                </a:lnTo>
                <a:lnTo>
                  <a:pt x="643" y="1680"/>
                </a:lnTo>
                <a:lnTo>
                  <a:pt x="644" y="1680"/>
                </a:lnTo>
                <a:lnTo>
                  <a:pt x="645" y="1681"/>
                </a:lnTo>
                <a:lnTo>
                  <a:pt x="643" y="1682"/>
                </a:lnTo>
                <a:lnTo>
                  <a:pt x="643" y="1683"/>
                </a:lnTo>
                <a:lnTo>
                  <a:pt x="642" y="1683"/>
                </a:lnTo>
                <a:close/>
                <a:moveTo>
                  <a:pt x="663" y="43"/>
                </a:moveTo>
                <a:lnTo>
                  <a:pt x="661" y="42"/>
                </a:lnTo>
                <a:lnTo>
                  <a:pt x="660" y="41"/>
                </a:lnTo>
                <a:lnTo>
                  <a:pt x="658" y="39"/>
                </a:lnTo>
                <a:lnTo>
                  <a:pt x="657" y="37"/>
                </a:lnTo>
                <a:lnTo>
                  <a:pt x="657" y="36"/>
                </a:lnTo>
                <a:lnTo>
                  <a:pt x="657" y="35"/>
                </a:lnTo>
                <a:lnTo>
                  <a:pt x="657" y="32"/>
                </a:lnTo>
                <a:lnTo>
                  <a:pt x="658" y="30"/>
                </a:lnTo>
                <a:lnTo>
                  <a:pt x="659" y="30"/>
                </a:lnTo>
                <a:lnTo>
                  <a:pt x="660" y="30"/>
                </a:lnTo>
                <a:lnTo>
                  <a:pt x="662" y="32"/>
                </a:lnTo>
                <a:lnTo>
                  <a:pt x="662" y="35"/>
                </a:lnTo>
                <a:lnTo>
                  <a:pt x="662" y="36"/>
                </a:lnTo>
                <a:lnTo>
                  <a:pt x="662" y="37"/>
                </a:lnTo>
                <a:lnTo>
                  <a:pt x="664" y="41"/>
                </a:lnTo>
                <a:lnTo>
                  <a:pt x="664" y="42"/>
                </a:lnTo>
                <a:lnTo>
                  <a:pt x="663" y="43"/>
                </a:lnTo>
                <a:close/>
                <a:moveTo>
                  <a:pt x="641" y="1704"/>
                </a:moveTo>
                <a:lnTo>
                  <a:pt x="641" y="1703"/>
                </a:lnTo>
                <a:lnTo>
                  <a:pt x="642" y="1703"/>
                </a:lnTo>
                <a:lnTo>
                  <a:pt x="642" y="1704"/>
                </a:lnTo>
                <a:lnTo>
                  <a:pt x="642" y="1705"/>
                </a:lnTo>
                <a:lnTo>
                  <a:pt x="641" y="1705"/>
                </a:lnTo>
                <a:lnTo>
                  <a:pt x="641" y="1704"/>
                </a:lnTo>
                <a:close/>
                <a:moveTo>
                  <a:pt x="639" y="1691"/>
                </a:moveTo>
                <a:lnTo>
                  <a:pt x="637" y="1691"/>
                </a:lnTo>
                <a:lnTo>
                  <a:pt x="637" y="1690"/>
                </a:lnTo>
                <a:lnTo>
                  <a:pt x="638" y="1689"/>
                </a:lnTo>
                <a:lnTo>
                  <a:pt x="639" y="1690"/>
                </a:lnTo>
                <a:lnTo>
                  <a:pt x="640" y="1690"/>
                </a:lnTo>
                <a:lnTo>
                  <a:pt x="639" y="1690"/>
                </a:lnTo>
                <a:lnTo>
                  <a:pt x="639" y="1691"/>
                </a:lnTo>
                <a:close/>
                <a:moveTo>
                  <a:pt x="657" y="69"/>
                </a:moveTo>
                <a:lnTo>
                  <a:pt x="656" y="69"/>
                </a:lnTo>
                <a:lnTo>
                  <a:pt x="655" y="65"/>
                </a:lnTo>
                <a:lnTo>
                  <a:pt x="654" y="64"/>
                </a:lnTo>
                <a:lnTo>
                  <a:pt x="652" y="62"/>
                </a:lnTo>
                <a:lnTo>
                  <a:pt x="650" y="62"/>
                </a:lnTo>
                <a:lnTo>
                  <a:pt x="650" y="61"/>
                </a:lnTo>
                <a:lnTo>
                  <a:pt x="649" y="60"/>
                </a:lnTo>
                <a:lnTo>
                  <a:pt x="649" y="59"/>
                </a:lnTo>
                <a:lnTo>
                  <a:pt x="648" y="58"/>
                </a:lnTo>
                <a:lnTo>
                  <a:pt x="647" y="56"/>
                </a:lnTo>
                <a:lnTo>
                  <a:pt x="647" y="55"/>
                </a:lnTo>
                <a:lnTo>
                  <a:pt x="647" y="54"/>
                </a:lnTo>
                <a:lnTo>
                  <a:pt x="648" y="53"/>
                </a:lnTo>
                <a:lnTo>
                  <a:pt x="649" y="53"/>
                </a:lnTo>
                <a:lnTo>
                  <a:pt x="649" y="54"/>
                </a:lnTo>
                <a:lnTo>
                  <a:pt x="651" y="54"/>
                </a:lnTo>
                <a:lnTo>
                  <a:pt x="652" y="54"/>
                </a:lnTo>
                <a:lnTo>
                  <a:pt x="653" y="55"/>
                </a:lnTo>
                <a:lnTo>
                  <a:pt x="656" y="57"/>
                </a:lnTo>
                <a:lnTo>
                  <a:pt x="659" y="59"/>
                </a:lnTo>
                <a:lnTo>
                  <a:pt x="662" y="60"/>
                </a:lnTo>
                <a:lnTo>
                  <a:pt x="662" y="61"/>
                </a:lnTo>
                <a:lnTo>
                  <a:pt x="662" y="63"/>
                </a:lnTo>
                <a:lnTo>
                  <a:pt x="660" y="68"/>
                </a:lnTo>
                <a:lnTo>
                  <a:pt x="657" y="69"/>
                </a:lnTo>
                <a:close/>
                <a:moveTo>
                  <a:pt x="635" y="1700"/>
                </a:moveTo>
                <a:lnTo>
                  <a:pt x="634" y="1699"/>
                </a:lnTo>
                <a:lnTo>
                  <a:pt x="634" y="1698"/>
                </a:lnTo>
                <a:lnTo>
                  <a:pt x="635" y="1698"/>
                </a:lnTo>
                <a:lnTo>
                  <a:pt x="636" y="1698"/>
                </a:lnTo>
                <a:lnTo>
                  <a:pt x="636" y="1699"/>
                </a:lnTo>
                <a:lnTo>
                  <a:pt x="635" y="1700"/>
                </a:lnTo>
                <a:close/>
                <a:moveTo>
                  <a:pt x="630" y="1704"/>
                </a:moveTo>
                <a:lnTo>
                  <a:pt x="629" y="1704"/>
                </a:lnTo>
                <a:lnTo>
                  <a:pt x="629" y="1703"/>
                </a:lnTo>
                <a:lnTo>
                  <a:pt x="629" y="1702"/>
                </a:lnTo>
                <a:lnTo>
                  <a:pt x="629" y="1701"/>
                </a:lnTo>
                <a:lnTo>
                  <a:pt x="630" y="1702"/>
                </a:lnTo>
                <a:lnTo>
                  <a:pt x="632" y="1703"/>
                </a:lnTo>
                <a:lnTo>
                  <a:pt x="632" y="1704"/>
                </a:lnTo>
                <a:lnTo>
                  <a:pt x="630" y="1704"/>
                </a:lnTo>
                <a:close/>
                <a:moveTo>
                  <a:pt x="625" y="1752"/>
                </a:moveTo>
                <a:lnTo>
                  <a:pt x="624" y="1751"/>
                </a:lnTo>
                <a:lnTo>
                  <a:pt x="623" y="1750"/>
                </a:lnTo>
                <a:lnTo>
                  <a:pt x="622" y="1750"/>
                </a:lnTo>
                <a:lnTo>
                  <a:pt x="621" y="1750"/>
                </a:lnTo>
                <a:lnTo>
                  <a:pt x="618" y="1750"/>
                </a:lnTo>
                <a:lnTo>
                  <a:pt x="614" y="1747"/>
                </a:lnTo>
                <a:lnTo>
                  <a:pt x="614" y="1746"/>
                </a:lnTo>
                <a:lnTo>
                  <a:pt x="615" y="1742"/>
                </a:lnTo>
                <a:lnTo>
                  <a:pt x="614" y="1742"/>
                </a:lnTo>
                <a:lnTo>
                  <a:pt x="613" y="1742"/>
                </a:lnTo>
                <a:lnTo>
                  <a:pt x="613" y="1739"/>
                </a:lnTo>
                <a:lnTo>
                  <a:pt x="613" y="1737"/>
                </a:lnTo>
                <a:lnTo>
                  <a:pt x="613" y="1736"/>
                </a:lnTo>
                <a:lnTo>
                  <a:pt x="613" y="1735"/>
                </a:lnTo>
                <a:lnTo>
                  <a:pt x="613" y="1732"/>
                </a:lnTo>
                <a:lnTo>
                  <a:pt x="612" y="1731"/>
                </a:lnTo>
                <a:lnTo>
                  <a:pt x="612" y="1730"/>
                </a:lnTo>
                <a:lnTo>
                  <a:pt x="611" y="1729"/>
                </a:lnTo>
                <a:lnTo>
                  <a:pt x="611" y="1728"/>
                </a:lnTo>
                <a:lnTo>
                  <a:pt x="611" y="1726"/>
                </a:lnTo>
                <a:lnTo>
                  <a:pt x="610" y="1726"/>
                </a:lnTo>
                <a:lnTo>
                  <a:pt x="610" y="1725"/>
                </a:lnTo>
                <a:lnTo>
                  <a:pt x="608" y="1723"/>
                </a:lnTo>
                <a:lnTo>
                  <a:pt x="608" y="1722"/>
                </a:lnTo>
                <a:lnTo>
                  <a:pt x="607" y="1721"/>
                </a:lnTo>
                <a:lnTo>
                  <a:pt x="606" y="1720"/>
                </a:lnTo>
                <a:lnTo>
                  <a:pt x="605" y="1719"/>
                </a:lnTo>
                <a:lnTo>
                  <a:pt x="605" y="1718"/>
                </a:lnTo>
                <a:lnTo>
                  <a:pt x="604" y="1718"/>
                </a:lnTo>
                <a:lnTo>
                  <a:pt x="604" y="1716"/>
                </a:lnTo>
                <a:lnTo>
                  <a:pt x="603" y="1716"/>
                </a:lnTo>
                <a:lnTo>
                  <a:pt x="603" y="1715"/>
                </a:lnTo>
                <a:lnTo>
                  <a:pt x="604" y="1713"/>
                </a:lnTo>
                <a:lnTo>
                  <a:pt x="602" y="1710"/>
                </a:lnTo>
                <a:lnTo>
                  <a:pt x="601" y="1708"/>
                </a:lnTo>
                <a:lnTo>
                  <a:pt x="602" y="1707"/>
                </a:lnTo>
                <a:lnTo>
                  <a:pt x="603" y="1707"/>
                </a:lnTo>
                <a:lnTo>
                  <a:pt x="604" y="1707"/>
                </a:lnTo>
                <a:lnTo>
                  <a:pt x="605" y="1706"/>
                </a:lnTo>
                <a:lnTo>
                  <a:pt x="606" y="1706"/>
                </a:lnTo>
                <a:lnTo>
                  <a:pt x="607" y="1707"/>
                </a:lnTo>
                <a:lnTo>
                  <a:pt x="609" y="1708"/>
                </a:lnTo>
                <a:lnTo>
                  <a:pt x="609" y="1709"/>
                </a:lnTo>
                <a:lnTo>
                  <a:pt x="610" y="1710"/>
                </a:lnTo>
                <a:lnTo>
                  <a:pt x="611" y="1711"/>
                </a:lnTo>
                <a:lnTo>
                  <a:pt x="612" y="1712"/>
                </a:lnTo>
                <a:lnTo>
                  <a:pt x="612" y="1713"/>
                </a:lnTo>
                <a:lnTo>
                  <a:pt x="613" y="1714"/>
                </a:lnTo>
                <a:lnTo>
                  <a:pt x="614" y="1715"/>
                </a:lnTo>
                <a:lnTo>
                  <a:pt x="615" y="1715"/>
                </a:lnTo>
                <a:lnTo>
                  <a:pt x="616" y="1716"/>
                </a:lnTo>
                <a:lnTo>
                  <a:pt x="617" y="1716"/>
                </a:lnTo>
                <a:lnTo>
                  <a:pt x="616" y="1718"/>
                </a:lnTo>
                <a:lnTo>
                  <a:pt x="615" y="1718"/>
                </a:lnTo>
                <a:lnTo>
                  <a:pt x="615" y="1719"/>
                </a:lnTo>
                <a:lnTo>
                  <a:pt x="615" y="1720"/>
                </a:lnTo>
                <a:lnTo>
                  <a:pt x="616" y="1722"/>
                </a:lnTo>
                <a:lnTo>
                  <a:pt x="616" y="1723"/>
                </a:lnTo>
                <a:lnTo>
                  <a:pt x="617" y="1723"/>
                </a:lnTo>
                <a:lnTo>
                  <a:pt x="617" y="1724"/>
                </a:lnTo>
                <a:lnTo>
                  <a:pt x="617" y="1725"/>
                </a:lnTo>
                <a:lnTo>
                  <a:pt x="617" y="1726"/>
                </a:lnTo>
                <a:lnTo>
                  <a:pt x="617" y="1728"/>
                </a:lnTo>
                <a:lnTo>
                  <a:pt x="616" y="1728"/>
                </a:lnTo>
                <a:lnTo>
                  <a:pt x="615" y="1726"/>
                </a:lnTo>
                <a:lnTo>
                  <a:pt x="614" y="1726"/>
                </a:lnTo>
                <a:lnTo>
                  <a:pt x="613" y="1726"/>
                </a:lnTo>
                <a:lnTo>
                  <a:pt x="613" y="1728"/>
                </a:lnTo>
                <a:lnTo>
                  <a:pt x="614" y="1728"/>
                </a:lnTo>
                <a:lnTo>
                  <a:pt x="615" y="1729"/>
                </a:lnTo>
                <a:lnTo>
                  <a:pt x="615" y="1730"/>
                </a:lnTo>
                <a:lnTo>
                  <a:pt x="616" y="1730"/>
                </a:lnTo>
                <a:lnTo>
                  <a:pt x="617" y="1732"/>
                </a:lnTo>
                <a:lnTo>
                  <a:pt x="618" y="1732"/>
                </a:lnTo>
                <a:lnTo>
                  <a:pt x="618" y="1733"/>
                </a:lnTo>
                <a:lnTo>
                  <a:pt x="619" y="1733"/>
                </a:lnTo>
                <a:lnTo>
                  <a:pt x="619" y="1734"/>
                </a:lnTo>
                <a:lnTo>
                  <a:pt x="619" y="1735"/>
                </a:lnTo>
                <a:lnTo>
                  <a:pt x="620" y="1736"/>
                </a:lnTo>
                <a:lnTo>
                  <a:pt x="620" y="1737"/>
                </a:lnTo>
                <a:lnTo>
                  <a:pt x="619" y="1737"/>
                </a:lnTo>
                <a:lnTo>
                  <a:pt x="618" y="1737"/>
                </a:lnTo>
                <a:lnTo>
                  <a:pt x="617" y="1736"/>
                </a:lnTo>
                <a:lnTo>
                  <a:pt x="616" y="1736"/>
                </a:lnTo>
                <a:lnTo>
                  <a:pt x="614" y="1736"/>
                </a:lnTo>
                <a:lnTo>
                  <a:pt x="615" y="1737"/>
                </a:lnTo>
                <a:lnTo>
                  <a:pt x="616" y="1738"/>
                </a:lnTo>
                <a:lnTo>
                  <a:pt x="617" y="1739"/>
                </a:lnTo>
                <a:lnTo>
                  <a:pt x="616" y="1740"/>
                </a:lnTo>
                <a:lnTo>
                  <a:pt x="617" y="1741"/>
                </a:lnTo>
                <a:lnTo>
                  <a:pt x="618" y="1741"/>
                </a:lnTo>
                <a:lnTo>
                  <a:pt x="619" y="1741"/>
                </a:lnTo>
                <a:lnTo>
                  <a:pt x="620" y="1741"/>
                </a:lnTo>
                <a:lnTo>
                  <a:pt x="620" y="1742"/>
                </a:lnTo>
                <a:lnTo>
                  <a:pt x="621" y="1742"/>
                </a:lnTo>
                <a:lnTo>
                  <a:pt x="622" y="1743"/>
                </a:lnTo>
                <a:lnTo>
                  <a:pt x="623" y="1743"/>
                </a:lnTo>
                <a:lnTo>
                  <a:pt x="624" y="1743"/>
                </a:lnTo>
                <a:lnTo>
                  <a:pt x="624" y="1744"/>
                </a:lnTo>
                <a:lnTo>
                  <a:pt x="624" y="1745"/>
                </a:lnTo>
                <a:lnTo>
                  <a:pt x="625" y="1745"/>
                </a:lnTo>
                <a:lnTo>
                  <a:pt x="626" y="1746"/>
                </a:lnTo>
                <a:lnTo>
                  <a:pt x="626" y="1747"/>
                </a:lnTo>
                <a:lnTo>
                  <a:pt x="627" y="1748"/>
                </a:lnTo>
                <a:lnTo>
                  <a:pt x="627" y="1749"/>
                </a:lnTo>
                <a:lnTo>
                  <a:pt x="627" y="1750"/>
                </a:lnTo>
                <a:lnTo>
                  <a:pt x="626" y="1750"/>
                </a:lnTo>
                <a:lnTo>
                  <a:pt x="626" y="1751"/>
                </a:lnTo>
                <a:lnTo>
                  <a:pt x="626" y="1752"/>
                </a:lnTo>
                <a:lnTo>
                  <a:pt x="625" y="1752"/>
                </a:lnTo>
                <a:close/>
                <a:moveTo>
                  <a:pt x="624" y="1763"/>
                </a:moveTo>
                <a:lnTo>
                  <a:pt x="623" y="1763"/>
                </a:lnTo>
                <a:lnTo>
                  <a:pt x="623" y="1762"/>
                </a:lnTo>
                <a:lnTo>
                  <a:pt x="623" y="1761"/>
                </a:lnTo>
                <a:lnTo>
                  <a:pt x="623" y="1760"/>
                </a:lnTo>
                <a:lnTo>
                  <a:pt x="624" y="1760"/>
                </a:lnTo>
                <a:lnTo>
                  <a:pt x="625" y="1760"/>
                </a:lnTo>
                <a:lnTo>
                  <a:pt x="625" y="1761"/>
                </a:lnTo>
                <a:lnTo>
                  <a:pt x="624" y="1763"/>
                </a:lnTo>
                <a:close/>
                <a:moveTo>
                  <a:pt x="623" y="1720"/>
                </a:moveTo>
                <a:lnTo>
                  <a:pt x="622" y="1720"/>
                </a:lnTo>
                <a:lnTo>
                  <a:pt x="622" y="1719"/>
                </a:lnTo>
                <a:lnTo>
                  <a:pt x="621" y="1719"/>
                </a:lnTo>
                <a:lnTo>
                  <a:pt x="621" y="1718"/>
                </a:lnTo>
                <a:lnTo>
                  <a:pt x="622" y="1718"/>
                </a:lnTo>
                <a:lnTo>
                  <a:pt x="622" y="1719"/>
                </a:lnTo>
                <a:lnTo>
                  <a:pt x="623" y="1719"/>
                </a:lnTo>
                <a:lnTo>
                  <a:pt x="623" y="1720"/>
                </a:lnTo>
                <a:close/>
                <a:moveTo>
                  <a:pt x="617" y="1764"/>
                </a:moveTo>
                <a:lnTo>
                  <a:pt x="617" y="1763"/>
                </a:lnTo>
                <a:lnTo>
                  <a:pt x="617" y="1762"/>
                </a:lnTo>
                <a:lnTo>
                  <a:pt x="617" y="1761"/>
                </a:lnTo>
                <a:lnTo>
                  <a:pt x="618" y="1761"/>
                </a:lnTo>
                <a:lnTo>
                  <a:pt x="620" y="1760"/>
                </a:lnTo>
                <a:lnTo>
                  <a:pt x="620" y="1757"/>
                </a:lnTo>
                <a:lnTo>
                  <a:pt x="621" y="1757"/>
                </a:lnTo>
                <a:lnTo>
                  <a:pt x="621" y="1761"/>
                </a:lnTo>
                <a:lnTo>
                  <a:pt x="620" y="1761"/>
                </a:lnTo>
                <a:lnTo>
                  <a:pt x="621" y="1762"/>
                </a:lnTo>
                <a:lnTo>
                  <a:pt x="621" y="1763"/>
                </a:lnTo>
                <a:lnTo>
                  <a:pt x="619" y="1763"/>
                </a:lnTo>
                <a:lnTo>
                  <a:pt x="618" y="1763"/>
                </a:lnTo>
                <a:lnTo>
                  <a:pt x="617" y="1764"/>
                </a:lnTo>
                <a:close/>
                <a:moveTo>
                  <a:pt x="622" y="1702"/>
                </a:moveTo>
                <a:lnTo>
                  <a:pt x="620" y="1701"/>
                </a:lnTo>
                <a:lnTo>
                  <a:pt x="620" y="1700"/>
                </a:lnTo>
                <a:lnTo>
                  <a:pt x="619" y="1698"/>
                </a:lnTo>
                <a:lnTo>
                  <a:pt x="618" y="1697"/>
                </a:lnTo>
                <a:lnTo>
                  <a:pt x="619" y="1697"/>
                </a:lnTo>
                <a:lnTo>
                  <a:pt x="620" y="1698"/>
                </a:lnTo>
                <a:lnTo>
                  <a:pt x="621" y="1699"/>
                </a:lnTo>
                <a:lnTo>
                  <a:pt x="621" y="1700"/>
                </a:lnTo>
                <a:lnTo>
                  <a:pt x="622" y="1702"/>
                </a:lnTo>
                <a:close/>
                <a:moveTo>
                  <a:pt x="621" y="1705"/>
                </a:moveTo>
                <a:lnTo>
                  <a:pt x="620" y="1705"/>
                </a:lnTo>
                <a:lnTo>
                  <a:pt x="619" y="1704"/>
                </a:lnTo>
                <a:lnTo>
                  <a:pt x="618" y="1703"/>
                </a:lnTo>
                <a:lnTo>
                  <a:pt x="618" y="1702"/>
                </a:lnTo>
                <a:lnTo>
                  <a:pt x="619" y="1702"/>
                </a:lnTo>
                <a:lnTo>
                  <a:pt x="620" y="1703"/>
                </a:lnTo>
                <a:lnTo>
                  <a:pt x="621" y="1704"/>
                </a:lnTo>
                <a:lnTo>
                  <a:pt x="621" y="1705"/>
                </a:lnTo>
                <a:close/>
                <a:moveTo>
                  <a:pt x="617" y="1699"/>
                </a:moveTo>
                <a:lnTo>
                  <a:pt x="617" y="1698"/>
                </a:lnTo>
                <a:lnTo>
                  <a:pt x="616" y="1698"/>
                </a:lnTo>
                <a:lnTo>
                  <a:pt x="615" y="1698"/>
                </a:lnTo>
                <a:lnTo>
                  <a:pt x="614" y="1697"/>
                </a:lnTo>
                <a:lnTo>
                  <a:pt x="613" y="1697"/>
                </a:lnTo>
                <a:lnTo>
                  <a:pt x="613" y="1698"/>
                </a:lnTo>
                <a:lnTo>
                  <a:pt x="612" y="1697"/>
                </a:lnTo>
                <a:lnTo>
                  <a:pt x="612" y="1695"/>
                </a:lnTo>
                <a:lnTo>
                  <a:pt x="613" y="1694"/>
                </a:lnTo>
                <a:lnTo>
                  <a:pt x="613" y="1693"/>
                </a:lnTo>
                <a:lnTo>
                  <a:pt x="614" y="1693"/>
                </a:lnTo>
                <a:lnTo>
                  <a:pt x="614" y="1691"/>
                </a:lnTo>
                <a:lnTo>
                  <a:pt x="616" y="1692"/>
                </a:lnTo>
                <a:lnTo>
                  <a:pt x="616" y="1693"/>
                </a:lnTo>
                <a:lnTo>
                  <a:pt x="617" y="1694"/>
                </a:lnTo>
                <a:lnTo>
                  <a:pt x="616" y="1694"/>
                </a:lnTo>
                <a:lnTo>
                  <a:pt x="616" y="1693"/>
                </a:lnTo>
                <a:lnTo>
                  <a:pt x="615" y="1693"/>
                </a:lnTo>
                <a:lnTo>
                  <a:pt x="615" y="1694"/>
                </a:lnTo>
                <a:lnTo>
                  <a:pt x="617" y="1697"/>
                </a:lnTo>
                <a:lnTo>
                  <a:pt x="617" y="1698"/>
                </a:lnTo>
                <a:lnTo>
                  <a:pt x="617" y="1699"/>
                </a:lnTo>
                <a:close/>
                <a:moveTo>
                  <a:pt x="654" y="73"/>
                </a:moveTo>
                <a:lnTo>
                  <a:pt x="652" y="72"/>
                </a:lnTo>
                <a:lnTo>
                  <a:pt x="651" y="71"/>
                </a:lnTo>
                <a:lnTo>
                  <a:pt x="649" y="71"/>
                </a:lnTo>
                <a:lnTo>
                  <a:pt x="648" y="69"/>
                </a:lnTo>
                <a:lnTo>
                  <a:pt x="644" y="64"/>
                </a:lnTo>
                <a:lnTo>
                  <a:pt x="642" y="62"/>
                </a:lnTo>
                <a:lnTo>
                  <a:pt x="641" y="60"/>
                </a:lnTo>
                <a:lnTo>
                  <a:pt x="641" y="59"/>
                </a:lnTo>
                <a:lnTo>
                  <a:pt x="639" y="56"/>
                </a:lnTo>
                <a:lnTo>
                  <a:pt x="638" y="56"/>
                </a:lnTo>
                <a:lnTo>
                  <a:pt x="637" y="55"/>
                </a:lnTo>
                <a:lnTo>
                  <a:pt x="638" y="54"/>
                </a:lnTo>
                <a:lnTo>
                  <a:pt x="638" y="53"/>
                </a:lnTo>
                <a:lnTo>
                  <a:pt x="639" y="53"/>
                </a:lnTo>
                <a:lnTo>
                  <a:pt x="643" y="54"/>
                </a:lnTo>
                <a:lnTo>
                  <a:pt x="644" y="54"/>
                </a:lnTo>
                <a:lnTo>
                  <a:pt x="645" y="57"/>
                </a:lnTo>
                <a:lnTo>
                  <a:pt x="646" y="59"/>
                </a:lnTo>
                <a:lnTo>
                  <a:pt x="647" y="60"/>
                </a:lnTo>
                <a:lnTo>
                  <a:pt x="647" y="61"/>
                </a:lnTo>
                <a:lnTo>
                  <a:pt x="648" y="62"/>
                </a:lnTo>
                <a:lnTo>
                  <a:pt x="650" y="64"/>
                </a:lnTo>
                <a:lnTo>
                  <a:pt x="651" y="64"/>
                </a:lnTo>
                <a:lnTo>
                  <a:pt x="652" y="65"/>
                </a:lnTo>
                <a:lnTo>
                  <a:pt x="653" y="65"/>
                </a:lnTo>
                <a:lnTo>
                  <a:pt x="654" y="67"/>
                </a:lnTo>
                <a:lnTo>
                  <a:pt x="654" y="69"/>
                </a:lnTo>
                <a:lnTo>
                  <a:pt x="655" y="72"/>
                </a:lnTo>
                <a:lnTo>
                  <a:pt x="654" y="73"/>
                </a:lnTo>
                <a:close/>
                <a:moveTo>
                  <a:pt x="653" y="104"/>
                </a:moveTo>
                <a:lnTo>
                  <a:pt x="650" y="100"/>
                </a:lnTo>
                <a:lnTo>
                  <a:pt x="650" y="99"/>
                </a:lnTo>
                <a:lnTo>
                  <a:pt x="652" y="99"/>
                </a:lnTo>
                <a:lnTo>
                  <a:pt x="653" y="99"/>
                </a:lnTo>
                <a:lnTo>
                  <a:pt x="654" y="104"/>
                </a:lnTo>
                <a:lnTo>
                  <a:pt x="653" y="104"/>
                </a:lnTo>
                <a:close/>
                <a:moveTo>
                  <a:pt x="606" y="1825"/>
                </a:moveTo>
                <a:lnTo>
                  <a:pt x="606" y="1824"/>
                </a:lnTo>
                <a:lnTo>
                  <a:pt x="606" y="1823"/>
                </a:lnTo>
                <a:lnTo>
                  <a:pt x="607" y="1823"/>
                </a:lnTo>
                <a:lnTo>
                  <a:pt x="608" y="1823"/>
                </a:lnTo>
                <a:lnTo>
                  <a:pt x="608" y="1824"/>
                </a:lnTo>
                <a:lnTo>
                  <a:pt x="606" y="1825"/>
                </a:lnTo>
                <a:close/>
                <a:moveTo>
                  <a:pt x="605" y="1832"/>
                </a:moveTo>
                <a:lnTo>
                  <a:pt x="604" y="1832"/>
                </a:lnTo>
                <a:lnTo>
                  <a:pt x="604" y="1831"/>
                </a:lnTo>
                <a:lnTo>
                  <a:pt x="603" y="1830"/>
                </a:lnTo>
                <a:lnTo>
                  <a:pt x="604" y="1830"/>
                </a:lnTo>
                <a:lnTo>
                  <a:pt x="605" y="1830"/>
                </a:lnTo>
                <a:lnTo>
                  <a:pt x="605" y="1831"/>
                </a:lnTo>
                <a:lnTo>
                  <a:pt x="605" y="1832"/>
                </a:lnTo>
                <a:close/>
                <a:moveTo>
                  <a:pt x="592" y="1773"/>
                </a:moveTo>
                <a:lnTo>
                  <a:pt x="591" y="1773"/>
                </a:lnTo>
                <a:lnTo>
                  <a:pt x="591" y="1772"/>
                </a:lnTo>
                <a:lnTo>
                  <a:pt x="591" y="1771"/>
                </a:lnTo>
                <a:lnTo>
                  <a:pt x="590" y="1770"/>
                </a:lnTo>
                <a:lnTo>
                  <a:pt x="590" y="1769"/>
                </a:lnTo>
                <a:lnTo>
                  <a:pt x="591" y="1768"/>
                </a:lnTo>
                <a:lnTo>
                  <a:pt x="591" y="1767"/>
                </a:lnTo>
                <a:lnTo>
                  <a:pt x="592" y="1767"/>
                </a:lnTo>
                <a:lnTo>
                  <a:pt x="593" y="1767"/>
                </a:lnTo>
                <a:lnTo>
                  <a:pt x="593" y="1766"/>
                </a:lnTo>
                <a:lnTo>
                  <a:pt x="593" y="1765"/>
                </a:lnTo>
                <a:lnTo>
                  <a:pt x="594" y="1764"/>
                </a:lnTo>
                <a:lnTo>
                  <a:pt x="597" y="1764"/>
                </a:lnTo>
                <a:lnTo>
                  <a:pt x="599" y="1763"/>
                </a:lnTo>
                <a:lnTo>
                  <a:pt x="600" y="1763"/>
                </a:lnTo>
                <a:lnTo>
                  <a:pt x="601" y="1763"/>
                </a:lnTo>
                <a:lnTo>
                  <a:pt x="602" y="1763"/>
                </a:lnTo>
                <a:lnTo>
                  <a:pt x="603" y="1763"/>
                </a:lnTo>
                <a:lnTo>
                  <a:pt x="606" y="1764"/>
                </a:lnTo>
                <a:lnTo>
                  <a:pt x="605" y="1765"/>
                </a:lnTo>
                <a:lnTo>
                  <a:pt x="606" y="1766"/>
                </a:lnTo>
                <a:lnTo>
                  <a:pt x="606" y="1767"/>
                </a:lnTo>
                <a:lnTo>
                  <a:pt x="605" y="1767"/>
                </a:lnTo>
                <a:lnTo>
                  <a:pt x="605" y="1768"/>
                </a:lnTo>
                <a:lnTo>
                  <a:pt x="605" y="1769"/>
                </a:lnTo>
                <a:lnTo>
                  <a:pt x="605" y="1770"/>
                </a:lnTo>
                <a:lnTo>
                  <a:pt x="606" y="1770"/>
                </a:lnTo>
                <a:lnTo>
                  <a:pt x="607" y="1770"/>
                </a:lnTo>
                <a:lnTo>
                  <a:pt x="607" y="1771"/>
                </a:lnTo>
                <a:lnTo>
                  <a:pt x="606" y="1772"/>
                </a:lnTo>
                <a:lnTo>
                  <a:pt x="604" y="1772"/>
                </a:lnTo>
                <a:lnTo>
                  <a:pt x="603" y="1772"/>
                </a:lnTo>
                <a:lnTo>
                  <a:pt x="601" y="1772"/>
                </a:lnTo>
                <a:lnTo>
                  <a:pt x="599" y="1772"/>
                </a:lnTo>
                <a:lnTo>
                  <a:pt x="597" y="1772"/>
                </a:lnTo>
                <a:lnTo>
                  <a:pt x="594" y="1772"/>
                </a:lnTo>
                <a:lnTo>
                  <a:pt x="593" y="1772"/>
                </a:lnTo>
                <a:lnTo>
                  <a:pt x="593" y="1773"/>
                </a:lnTo>
                <a:lnTo>
                  <a:pt x="592" y="1773"/>
                </a:lnTo>
                <a:close/>
                <a:moveTo>
                  <a:pt x="602" y="1827"/>
                </a:moveTo>
                <a:lnTo>
                  <a:pt x="601" y="1827"/>
                </a:lnTo>
                <a:lnTo>
                  <a:pt x="600" y="1827"/>
                </a:lnTo>
                <a:lnTo>
                  <a:pt x="599" y="1827"/>
                </a:lnTo>
                <a:lnTo>
                  <a:pt x="599" y="1826"/>
                </a:lnTo>
                <a:lnTo>
                  <a:pt x="599" y="1825"/>
                </a:lnTo>
                <a:lnTo>
                  <a:pt x="598" y="1825"/>
                </a:lnTo>
                <a:lnTo>
                  <a:pt x="598" y="1823"/>
                </a:lnTo>
                <a:lnTo>
                  <a:pt x="599" y="1823"/>
                </a:lnTo>
                <a:lnTo>
                  <a:pt x="602" y="1824"/>
                </a:lnTo>
                <a:lnTo>
                  <a:pt x="604" y="1823"/>
                </a:lnTo>
                <a:lnTo>
                  <a:pt x="605" y="1824"/>
                </a:lnTo>
                <a:lnTo>
                  <a:pt x="603" y="1826"/>
                </a:lnTo>
                <a:lnTo>
                  <a:pt x="603" y="1827"/>
                </a:lnTo>
                <a:lnTo>
                  <a:pt x="602" y="1827"/>
                </a:lnTo>
                <a:close/>
                <a:moveTo>
                  <a:pt x="652" y="110"/>
                </a:moveTo>
                <a:lnTo>
                  <a:pt x="651" y="110"/>
                </a:lnTo>
                <a:lnTo>
                  <a:pt x="650" y="109"/>
                </a:lnTo>
                <a:lnTo>
                  <a:pt x="649" y="106"/>
                </a:lnTo>
                <a:lnTo>
                  <a:pt x="649" y="105"/>
                </a:lnTo>
                <a:lnTo>
                  <a:pt x="650" y="105"/>
                </a:lnTo>
                <a:lnTo>
                  <a:pt x="651" y="106"/>
                </a:lnTo>
                <a:lnTo>
                  <a:pt x="651" y="107"/>
                </a:lnTo>
                <a:lnTo>
                  <a:pt x="652" y="107"/>
                </a:lnTo>
                <a:lnTo>
                  <a:pt x="652" y="109"/>
                </a:lnTo>
                <a:lnTo>
                  <a:pt x="652" y="110"/>
                </a:lnTo>
                <a:close/>
                <a:moveTo>
                  <a:pt x="596" y="1845"/>
                </a:moveTo>
                <a:lnTo>
                  <a:pt x="594" y="1845"/>
                </a:lnTo>
                <a:lnTo>
                  <a:pt x="594" y="1844"/>
                </a:lnTo>
                <a:lnTo>
                  <a:pt x="596" y="1843"/>
                </a:lnTo>
                <a:lnTo>
                  <a:pt x="597" y="1843"/>
                </a:lnTo>
                <a:lnTo>
                  <a:pt x="597" y="1844"/>
                </a:lnTo>
                <a:lnTo>
                  <a:pt x="596" y="1845"/>
                </a:lnTo>
                <a:close/>
                <a:moveTo>
                  <a:pt x="597" y="1839"/>
                </a:moveTo>
                <a:lnTo>
                  <a:pt x="594" y="1839"/>
                </a:lnTo>
                <a:lnTo>
                  <a:pt x="592" y="1838"/>
                </a:lnTo>
                <a:lnTo>
                  <a:pt x="592" y="1837"/>
                </a:lnTo>
                <a:lnTo>
                  <a:pt x="592" y="1836"/>
                </a:lnTo>
                <a:lnTo>
                  <a:pt x="593" y="1836"/>
                </a:lnTo>
                <a:lnTo>
                  <a:pt x="593" y="1837"/>
                </a:lnTo>
                <a:lnTo>
                  <a:pt x="594" y="1838"/>
                </a:lnTo>
                <a:lnTo>
                  <a:pt x="596" y="1838"/>
                </a:lnTo>
                <a:lnTo>
                  <a:pt x="597" y="1839"/>
                </a:lnTo>
                <a:close/>
                <a:moveTo>
                  <a:pt x="652" y="50"/>
                </a:moveTo>
                <a:lnTo>
                  <a:pt x="649" y="49"/>
                </a:lnTo>
                <a:lnTo>
                  <a:pt x="648" y="49"/>
                </a:lnTo>
                <a:lnTo>
                  <a:pt x="647" y="49"/>
                </a:lnTo>
                <a:lnTo>
                  <a:pt x="648" y="48"/>
                </a:lnTo>
                <a:lnTo>
                  <a:pt x="650" y="48"/>
                </a:lnTo>
                <a:lnTo>
                  <a:pt x="651" y="49"/>
                </a:lnTo>
                <a:lnTo>
                  <a:pt x="652" y="49"/>
                </a:lnTo>
                <a:lnTo>
                  <a:pt x="652" y="50"/>
                </a:lnTo>
                <a:close/>
                <a:moveTo>
                  <a:pt x="593" y="1843"/>
                </a:moveTo>
                <a:lnTo>
                  <a:pt x="592" y="1843"/>
                </a:lnTo>
                <a:lnTo>
                  <a:pt x="592" y="1842"/>
                </a:lnTo>
                <a:lnTo>
                  <a:pt x="592" y="1841"/>
                </a:lnTo>
                <a:lnTo>
                  <a:pt x="593" y="1841"/>
                </a:lnTo>
                <a:lnTo>
                  <a:pt x="594" y="1842"/>
                </a:lnTo>
                <a:lnTo>
                  <a:pt x="594" y="1843"/>
                </a:lnTo>
                <a:lnTo>
                  <a:pt x="593" y="1843"/>
                </a:lnTo>
                <a:close/>
                <a:moveTo>
                  <a:pt x="590" y="1848"/>
                </a:moveTo>
                <a:lnTo>
                  <a:pt x="589" y="1847"/>
                </a:lnTo>
                <a:lnTo>
                  <a:pt x="588" y="1845"/>
                </a:lnTo>
                <a:lnTo>
                  <a:pt x="589" y="1845"/>
                </a:lnTo>
                <a:lnTo>
                  <a:pt x="590" y="1846"/>
                </a:lnTo>
                <a:lnTo>
                  <a:pt x="591" y="1845"/>
                </a:lnTo>
                <a:lnTo>
                  <a:pt x="591" y="1844"/>
                </a:lnTo>
                <a:lnTo>
                  <a:pt x="592" y="1846"/>
                </a:lnTo>
                <a:lnTo>
                  <a:pt x="592" y="1847"/>
                </a:lnTo>
                <a:lnTo>
                  <a:pt x="591" y="1847"/>
                </a:lnTo>
                <a:lnTo>
                  <a:pt x="591" y="1848"/>
                </a:lnTo>
                <a:lnTo>
                  <a:pt x="590" y="1848"/>
                </a:lnTo>
                <a:close/>
                <a:moveTo>
                  <a:pt x="589" y="1857"/>
                </a:moveTo>
                <a:lnTo>
                  <a:pt x="589" y="1856"/>
                </a:lnTo>
                <a:lnTo>
                  <a:pt x="589" y="1855"/>
                </a:lnTo>
                <a:lnTo>
                  <a:pt x="588" y="1855"/>
                </a:lnTo>
                <a:lnTo>
                  <a:pt x="588" y="1854"/>
                </a:lnTo>
                <a:lnTo>
                  <a:pt x="589" y="1853"/>
                </a:lnTo>
                <a:lnTo>
                  <a:pt x="589" y="1854"/>
                </a:lnTo>
                <a:lnTo>
                  <a:pt x="590" y="1855"/>
                </a:lnTo>
                <a:lnTo>
                  <a:pt x="590" y="1856"/>
                </a:lnTo>
                <a:lnTo>
                  <a:pt x="589" y="1857"/>
                </a:lnTo>
                <a:close/>
                <a:moveTo>
                  <a:pt x="589" y="1850"/>
                </a:moveTo>
                <a:lnTo>
                  <a:pt x="588" y="1850"/>
                </a:lnTo>
                <a:lnTo>
                  <a:pt x="588" y="1849"/>
                </a:lnTo>
                <a:lnTo>
                  <a:pt x="587" y="1849"/>
                </a:lnTo>
                <a:lnTo>
                  <a:pt x="587" y="1848"/>
                </a:lnTo>
                <a:lnTo>
                  <a:pt x="586" y="1848"/>
                </a:lnTo>
                <a:lnTo>
                  <a:pt x="585" y="1847"/>
                </a:lnTo>
                <a:lnTo>
                  <a:pt x="585" y="1846"/>
                </a:lnTo>
                <a:lnTo>
                  <a:pt x="587" y="1846"/>
                </a:lnTo>
                <a:lnTo>
                  <a:pt x="588" y="1847"/>
                </a:lnTo>
                <a:lnTo>
                  <a:pt x="589" y="1849"/>
                </a:lnTo>
                <a:lnTo>
                  <a:pt x="589" y="1850"/>
                </a:lnTo>
                <a:close/>
                <a:moveTo>
                  <a:pt x="589" y="1773"/>
                </a:moveTo>
                <a:lnTo>
                  <a:pt x="589" y="1772"/>
                </a:lnTo>
                <a:lnTo>
                  <a:pt x="588" y="1772"/>
                </a:lnTo>
                <a:lnTo>
                  <a:pt x="587" y="1772"/>
                </a:lnTo>
                <a:lnTo>
                  <a:pt x="587" y="1771"/>
                </a:lnTo>
                <a:lnTo>
                  <a:pt x="586" y="1770"/>
                </a:lnTo>
                <a:lnTo>
                  <a:pt x="587" y="1769"/>
                </a:lnTo>
                <a:lnTo>
                  <a:pt x="588" y="1769"/>
                </a:lnTo>
                <a:lnTo>
                  <a:pt x="590" y="1772"/>
                </a:lnTo>
                <a:lnTo>
                  <a:pt x="589" y="1773"/>
                </a:lnTo>
                <a:close/>
                <a:moveTo>
                  <a:pt x="585" y="1862"/>
                </a:moveTo>
                <a:lnTo>
                  <a:pt x="585" y="1861"/>
                </a:lnTo>
                <a:lnTo>
                  <a:pt x="583" y="1860"/>
                </a:lnTo>
                <a:lnTo>
                  <a:pt x="581" y="1856"/>
                </a:lnTo>
                <a:lnTo>
                  <a:pt x="581" y="1855"/>
                </a:lnTo>
                <a:lnTo>
                  <a:pt x="580" y="1855"/>
                </a:lnTo>
                <a:lnTo>
                  <a:pt x="580" y="1857"/>
                </a:lnTo>
                <a:lnTo>
                  <a:pt x="581" y="1860"/>
                </a:lnTo>
                <a:lnTo>
                  <a:pt x="581" y="1861"/>
                </a:lnTo>
                <a:lnTo>
                  <a:pt x="580" y="1861"/>
                </a:lnTo>
                <a:lnTo>
                  <a:pt x="579" y="1861"/>
                </a:lnTo>
                <a:lnTo>
                  <a:pt x="578" y="1860"/>
                </a:lnTo>
                <a:lnTo>
                  <a:pt x="577" y="1859"/>
                </a:lnTo>
                <a:lnTo>
                  <a:pt x="577" y="1856"/>
                </a:lnTo>
                <a:lnTo>
                  <a:pt x="576" y="1854"/>
                </a:lnTo>
                <a:lnTo>
                  <a:pt x="575" y="1854"/>
                </a:lnTo>
                <a:lnTo>
                  <a:pt x="575" y="1855"/>
                </a:lnTo>
                <a:lnTo>
                  <a:pt x="576" y="1857"/>
                </a:lnTo>
                <a:lnTo>
                  <a:pt x="576" y="1859"/>
                </a:lnTo>
                <a:lnTo>
                  <a:pt x="576" y="1860"/>
                </a:lnTo>
                <a:lnTo>
                  <a:pt x="575" y="1860"/>
                </a:lnTo>
                <a:lnTo>
                  <a:pt x="574" y="1860"/>
                </a:lnTo>
                <a:lnTo>
                  <a:pt x="573" y="1859"/>
                </a:lnTo>
                <a:lnTo>
                  <a:pt x="572" y="1858"/>
                </a:lnTo>
                <a:lnTo>
                  <a:pt x="572" y="1857"/>
                </a:lnTo>
                <a:lnTo>
                  <a:pt x="571" y="1857"/>
                </a:lnTo>
                <a:lnTo>
                  <a:pt x="570" y="1856"/>
                </a:lnTo>
                <a:lnTo>
                  <a:pt x="567" y="1851"/>
                </a:lnTo>
                <a:lnTo>
                  <a:pt x="566" y="1848"/>
                </a:lnTo>
                <a:lnTo>
                  <a:pt x="565" y="1847"/>
                </a:lnTo>
                <a:lnTo>
                  <a:pt x="564" y="1847"/>
                </a:lnTo>
                <a:lnTo>
                  <a:pt x="562" y="1845"/>
                </a:lnTo>
                <a:lnTo>
                  <a:pt x="561" y="1844"/>
                </a:lnTo>
                <a:lnTo>
                  <a:pt x="558" y="1843"/>
                </a:lnTo>
                <a:lnTo>
                  <a:pt x="558" y="1842"/>
                </a:lnTo>
                <a:lnTo>
                  <a:pt x="557" y="1841"/>
                </a:lnTo>
                <a:lnTo>
                  <a:pt x="556" y="1839"/>
                </a:lnTo>
                <a:lnTo>
                  <a:pt x="556" y="1837"/>
                </a:lnTo>
                <a:lnTo>
                  <a:pt x="556" y="1836"/>
                </a:lnTo>
                <a:lnTo>
                  <a:pt x="557" y="1836"/>
                </a:lnTo>
                <a:lnTo>
                  <a:pt x="561" y="1835"/>
                </a:lnTo>
                <a:lnTo>
                  <a:pt x="563" y="1835"/>
                </a:lnTo>
                <a:lnTo>
                  <a:pt x="564" y="1835"/>
                </a:lnTo>
                <a:lnTo>
                  <a:pt x="566" y="1838"/>
                </a:lnTo>
                <a:lnTo>
                  <a:pt x="567" y="1839"/>
                </a:lnTo>
                <a:lnTo>
                  <a:pt x="567" y="1840"/>
                </a:lnTo>
                <a:lnTo>
                  <a:pt x="567" y="1841"/>
                </a:lnTo>
                <a:lnTo>
                  <a:pt x="568" y="1842"/>
                </a:lnTo>
                <a:lnTo>
                  <a:pt x="569" y="1842"/>
                </a:lnTo>
                <a:lnTo>
                  <a:pt x="571" y="1842"/>
                </a:lnTo>
                <a:lnTo>
                  <a:pt x="572" y="1842"/>
                </a:lnTo>
                <a:lnTo>
                  <a:pt x="572" y="1843"/>
                </a:lnTo>
                <a:lnTo>
                  <a:pt x="574" y="1845"/>
                </a:lnTo>
                <a:lnTo>
                  <a:pt x="574" y="1846"/>
                </a:lnTo>
                <a:lnTo>
                  <a:pt x="574" y="1847"/>
                </a:lnTo>
                <a:lnTo>
                  <a:pt x="573" y="1847"/>
                </a:lnTo>
                <a:lnTo>
                  <a:pt x="572" y="1848"/>
                </a:lnTo>
                <a:lnTo>
                  <a:pt x="573" y="1848"/>
                </a:lnTo>
                <a:lnTo>
                  <a:pt x="576" y="1848"/>
                </a:lnTo>
                <a:lnTo>
                  <a:pt x="578" y="1848"/>
                </a:lnTo>
                <a:lnTo>
                  <a:pt x="579" y="1849"/>
                </a:lnTo>
                <a:lnTo>
                  <a:pt x="581" y="1850"/>
                </a:lnTo>
                <a:lnTo>
                  <a:pt x="581" y="1851"/>
                </a:lnTo>
                <a:lnTo>
                  <a:pt x="582" y="1853"/>
                </a:lnTo>
                <a:lnTo>
                  <a:pt x="584" y="1856"/>
                </a:lnTo>
                <a:lnTo>
                  <a:pt x="585" y="1858"/>
                </a:lnTo>
                <a:lnTo>
                  <a:pt x="586" y="1862"/>
                </a:lnTo>
                <a:lnTo>
                  <a:pt x="585" y="1862"/>
                </a:lnTo>
                <a:close/>
                <a:moveTo>
                  <a:pt x="586" y="1767"/>
                </a:moveTo>
                <a:lnTo>
                  <a:pt x="585" y="1767"/>
                </a:lnTo>
                <a:lnTo>
                  <a:pt x="583" y="1767"/>
                </a:lnTo>
                <a:lnTo>
                  <a:pt x="579" y="1767"/>
                </a:lnTo>
                <a:lnTo>
                  <a:pt x="579" y="1766"/>
                </a:lnTo>
                <a:lnTo>
                  <a:pt x="579" y="1765"/>
                </a:lnTo>
                <a:lnTo>
                  <a:pt x="579" y="1764"/>
                </a:lnTo>
                <a:lnTo>
                  <a:pt x="580" y="1764"/>
                </a:lnTo>
                <a:lnTo>
                  <a:pt x="580" y="1763"/>
                </a:lnTo>
                <a:lnTo>
                  <a:pt x="580" y="1762"/>
                </a:lnTo>
                <a:lnTo>
                  <a:pt x="580" y="1761"/>
                </a:lnTo>
                <a:lnTo>
                  <a:pt x="583" y="1762"/>
                </a:lnTo>
                <a:lnTo>
                  <a:pt x="584" y="1763"/>
                </a:lnTo>
                <a:lnTo>
                  <a:pt x="586" y="1763"/>
                </a:lnTo>
                <a:lnTo>
                  <a:pt x="588" y="1764"/>
                </a:lnTo>
                <a:lnTo>
                  <a:pt x="587" y="1765"/>
                </a:lnTo>
                <a:lnTo>
                  <a:pt x="587" y="1767"/>
                </a:lnTo>
                <a:lnTo>
                  <a:pt x="586" y="1767"/>
                </a:lnTo>
                <a:close/>
                <a:moveTo>
                  <a:pt x="582" y="1864"/>
                </a:moveTo>
                <a:lnTo>
                  <a:pt x="581" y="1863"/>
                </a:lnTo>
                <a:lnTo>
                  <a:pt x="581" y="1862"/>
                </a:lnTo>
                <a:lnTo>
                  <a:pt x="582" y="1861"/>
                </a:lnTo>
                <a:lnTo>
                  <a:pt x="583" y="1862"/>
                </a:lnTo>
                <a:lnTo>
                  <a:pt x="583" y="1863"/>
                </a:lnTo>
                <a:lnTo>
                  <a:pt x="582" y="1864"/>
                </a:lnTo>
                <a:close/>
                <a:moveTo>
                  <a:pt x="583" y="1815"/>
                </a:moveTo>
                <a:lnTo>
                  <a:pt x="582" y="1814"/>
                </a:lnTo>
                <a:lnTo>
                  <a:pt x="582" y="1813"/>
                </a:lnTo>
                <a:lnTo>
                  <a:pt x="583" y="1813"/>
                </a:lnTo>
                <a:lnTo>
                  <a:pt x="584" y="1814"/>
                </a:lnTo>
                <a:lnTo>
                  <a:pt x="584" y="1815"/>
                </a:lnTo>
                <a:lnTo>
                  <a:pt x="583" y="1815"/>
                </a:lnTo>
                <a:close/>
                <a:moveTo>
                  <a:pt x="581" y="1870"/>
                </a:moveTo>
                <a:lnTo>
                  <a:pt x="580" y="1870"/>
                </a:lnTo>
                <a:lnTo>
                  <a:pt x="579" y="1870"/>
                </a:lnTo>
                <a:lnTo>
                  <a:pt x="578" y="1870"/>
                </a:lnTo>
                <a:lnTo>
                  <a:pt x="577" y="1869"/>
                </a:lnTo>
                <a:lnTo>
                  <a:pt x="576" y="1868"/>
                </a:lnTo>
                <a:lnTo>
                  <a:pt x="576" y="1869"/>
                </a:lnTo>
                <a:lnTo>
                  <a:pt x="575" y="1869"/>
                </a:lnTo>
                <a:lnTo>
                  <a:pt x="573" y="1868"/>
                </a:lnTo>
                <a:lnTo>
                  <a:pt x="572" y="1866"/>
                </a:lnTo>
                <a:lnTo>
                  <a:pt x="571" y="1864"/>
                </a:lnTo>
                <a:lnTo>
                  <a:pt x="571" y="1863"/>
                </a:lnTo>
                <a:lnTo>
                  <a:pt x="572" y="1862"/>
                </a:lnTo>
                <a:lnTo>
                  <a:pt x="572" y="1861"/>
                </a:lnTo>
                <a:lnTo>
                  <a:pt x="577" y="1862"/>
                </a:lnTo>
                <a:lnTo>
                  <a:pt x="578" y="1864"/>
                </a:lnTo>
                <a:lnTo>
                  <a:pt x="578" y="1863"/>
                </a:lnTo>
                <a:lnTo>
                  <a:pt x="579" y="1863"/>
                </a:lnTo>
                <a:lnTo>
                  <a:pt x="580" y="1864"/>
                </a:lnTo>
                <a:lnTo>
                  <a:pt x="580" y="1865"/>
                </a:lnTo>
                <a:lnTo>
                  <a:pt x="581" y="1866"/>
                </a:lnTo>
                <a:lnTo>
                  <a:pt x="578" y="1866"/>
                </a:lnTo>
                <a:lnTo>
                  <a:pt x="577" y="1866"/>
                </a:lnTo>
                <a:lnTo>
                  <a:pt x="575" y="1865"/>
                </a:lnTo>
                <a:lnTo>
                  <a:pt x="575" y="1866"/>
                </a:lnTo>
                <a:lnTo>
                  <a:pt x="576" y="1866"/>
                </a:lnTo>
                <a:lnTo>
                  <a:pt x="577" y="1867"/>
                </a:lnTo>
                <a:lnTo>
                  <a:pt x="578" y="1867"/>
                </a:lnTo>
                <a:lnTo>
                  <a:pt x="579" y="1867"/>
                </a:lnTo>
                <a:lnTo>
                  <a:pt x="580" y="1868"/>
                </a:lnTo>
                <a:lnTo>
                  <a:pt x="582" y="1869"/>
                </a:lnTo>
                <a:lnTo>
                  <a:pt x="582" y="1870"/>
                </a:lnTo>
                <a:lnTo>
                  <a:pt x="581" y="1870"/>
                </a:lnTo>
                <a:close/>
                <a:moveTo>
                  <a:pt x="570" y="1875"/>
                </a:moveTo>
                <a:lnTo>
                  <a:pt x="568" y="1873"/>
                </a:lnTo>
                <a:lnTo>
                  <a:pt x="568" y="1872"/>
                </a:lnTo>
                <a:lnTo>
                  <a:pt x="569" y="1872"/>
                </a:lnTo>
                <a:lnTo>
                  <a:pt x="570" y="1871"/>
                </a:lnTo>
                <a:lnTo>
                  <a:pt x="570" y="1870"/>
                </a:lnTo>
                <a:lnTo>
                  <a:pt x="573" y="1870"/>
                </a:lnTo>
                <a:lnTo>
                  <a:pt x="575" y="1870"/>
                </a:lnTo>
                <a:lnTo>
                  <a:pt x="575" y="1871"/>
                </a:lnTo>
                <a:lnTo>
                  <a:pt x="576" y="1871"/>
                </a:lnTo>
                <a:lnTo>
                  <a:pt x="576" y="1872"/>
                </a:lnTo>
                <a:lnTo>
                  <a:pt x="577" y="1873"/>
                </a:lnTo>
                <a:lnTo>
                  <a:pt x="576" y="1873"/>
                </a:lnTo>
                <a:lnTo>
                  <a:pt x="575" y="1873"/>
                </a:lnTo>
                <a:lnTo>
                  <a:pt x="575" y="1874"/>
                </a:lnTo>
                <a:lnTo>
                  <a:pt x="576" y="1874"/>
                </a:lnTo>
                <a:lnTo>
                  <a:pt x="576" y="1875"/>
                </a:lnTo>
                <a:lnTo>
                  <a:pt x="575" y="1875"/>
                </a:lnTo>
                <a:lnTo>
                  <a:pt x="574" y="1875"/>
                </a:lnTo>
                <a:lnTo>
                  <a:pt x="572" y="1875"/>
                </a:lnTo>
                <a:lnTo>
                  <a:pt x="570" y="1875"/>
                </a:lnTo>
                <a:close/>
                <a:moveTo>
                  <a:pt x="570" y="1885"/>
                </a:moveTo>
                <a:lnTo>
                  <a:pt x="570" y="1883"/>
                </a:lnTo>
                <a:lnTo>
                  <a:pt x="570" y="1882"/>
                </a:lnTo>
                <a:lnTo>
                  <a:pt x="571" y="1881"/>
                </a:lnTo>
                <a:lnTo>
                  <a:pt x="572" y="1881"/>
                </a:lnTo>
                <a:lnTo>
                  <a:pt x="571" y="1883"/>
                </a:lnTo>
                <a:lnTo>
                  <a:pt x="571" y="1885"/>
                </a:lnTo>
                <a:lnTo>
                  <a:pt x="570" y="1885"/>
                </a:lnTo>
                <a:close/>
                <a:moveTo>
                  <a:pt x="568" y="1886"/>
                </a:moveTo>
                <a:lnTo>
                  <a:pt x="568" y="1885"/>
                </a:lnTo>
                <a:lnTo>
                  <a:pt x="567" y="1885"/>
                </a:lnTo>
                <a:lnTo>
                  <a:pt x="567" y="1886"/>
                </a:lnTo>
                <a:lnTo>
                  <a:pt x="565" y="1888"/>
                </a:lnTo>
                <a:lnTo>
                  <a:pt x="565" y="1886"/>
                </a:lnTo>
                <a:lnTo>
                  <a:pt x="566" y="1883"/>
                </a:lnTo>
                <a:lnTo>
                  <a:pt x="566" y="1882"/>
                </a:lnTo>
                <a:lnTo>
                  <a:pt x="566" y="1881"/>
                </a:lnTo>
                <a:lnTo>
                  <a:pt x="566" y="1880"/>
                </a:lnTo>
                <a:lnTo>
                  <a:pt x="566" y="1879"/>
                </a:lnTo>
                <a:lnTo>
                  <a:pt x="566" y="1878"/>
                </a:lnTo>
                <a:lnTo>
                  <a:pt x="568" y="1878"/>
                </a:lnTo>
                <a:lnTo>
                  <a:pt x="569" y="1877"/>
                </a:lnTo>
                <a:lnTo>
                  <a:pt x="571" y="1878"/>
                </a:lnTo>
                <a:lnTo>
                  <a:pt x="571" y="1879"/>
                </a:lnTo>
                <a:lnTo>
                  <a:pt x="571" y="1880"/>
                </a:lnTo>
                <a:lnTo>
                  <a:pt x="571" y="1881"/>
                </a:lnTo>
                <a:lnTo>
                  <a:pt x="569" y="1883"/>
                </a:lnTo>
                <a:lnTo>
                  <a:pt x="569" y="1885"/>
                </a:lnTo>
                <a:lnTo>
                  <a:pt x="570" y="1885"/>
                </a:lnTo>
                <a:lnTo>
                  <a:pt x="570" y="1886"/>
                </a:lnTo>
                <a:lnTo>
                  <a:pt x="569" y="1887"/>
                </a:lnTo>
                <a:lnTo>
                  <a:pt x="568" y="1888"/>
                </a:lnTo>
                <a:lnTo>
                  <a:pt x="567" y="1889"/>
                </a:lnTo>
                <a:lnTo>
                  <a:pt x="566" y="1892"/>
                </a:lnTo>
                <a:lnTo>
                  <a:pt x="565" y="1892"/>
                </a:lnTo>
                <a:lnTo>
                  <a:pt x="565" y="1891"/>
                </a:lnTo>
                <a:lnTo>
                  <a:pt x="566" y="1889"/>
                </a:lnTo>
                <a:lnTo>
                  <a:pt x="566" y="1888"/>
                </a:lnTo>
                <a:lnTo>
                  <a:pt x="567" y="1886"/>
                </a:lnTo>
                <a:lnTo>
                  <a:pt x="568" y="1886"/>
                </a:lnTo>
                <a:close/>
                <a:moveTo>
                  <a:pt x="563" y="1892"/>
                </a:moveTo>
                <a:lnTo>
                  <a:pt x="563" y="1891"/>
                </a:lnTo>
                <a:lnTo>
                  <a:pt x="562" y="1891"/>
                </a:lnTo>
                <a:lnTo>
                  <a:pt x="562" y="1890"/>
                </a:lnTo>
                <a:lnTo>
                  <a:pt x="563" y="1889"/>
                </a:lnTo>
                <a:lnTo>
                  <a:pt x="565" y="1888"/>
                </a:lnTo>
                <a:lnTo>
                  <a:pt x="565" y="1889"/>
                </a:lnTo>
                <a:lnTo>
                  <a:pt x="564" y="1890"/>
                </a:lnTo>
                <a:lnTo>
                  <a:pt x="564" y="1892"/>
                </a:lnTo>
                <a:lnTo>
                  <a:pt x="563" y="1892"/>
                </a:lnTo>
                <a:close/>
                <a:moveTo>
                  <a:pt x="564" y="1878"/>
                </a:moveTo>
                <a:lnTo>
                  <a:pt x="563" y="1877"/>
                </a:lnTo>
                <a:lnTo>
                  <a:pt x="562" y="1877"/>
                </a:lnTo>
                <a:lnTo>
                  <a:pt x="562" y="1876"/>
                </a:lnTo>
                <a:lnTo>
                  <a:pt x="561" y="1876"/>
                </a:lnTo>
                <a:lnTo>
                  <a:pt x="563" y="1876"/>
                </a:lnTo>
                <a:lnTo>
                  <a:pt x="564" y="1877"/>
                </a:lnTo>
                <a:lnTo>
                  <a:pt x="564" y="1878"/>
                </a:lnTo>
                <a:close/>
                <a:moveTo>
                  <a:pt x="642" y="50"/>
                </a:moveTo>
                <a:lnTo>
                  <a:pt x="637" y="50"/>
                </a:lnTo>
                <a:lnTo>
                  <a:pt x="637" y="49"/>
                </a:lnTo>
                <a:lnTo>
                  <a:pt x="636" y="48"/>
                </a:lnTo>
                <a:lnTo>
                  <a:pt x="636" y="47"/>
                </a:lnTo>
                <a:lnTo>
                  <a:pt x="636" y="46"/>
                </a:lnTo>
                <a:lnTo>
                  <a:pt x="637" y="46"/>
                </a:lnTo>
                <a:lnTo>
                  <a:pt x="639" y="46"/>
                </a:lnTo>
                <a:lnTo>
                  <a:pt x="640" y="47"/>
                </a:lnTo>
                <a:lnTo>
                  <a:pt x="643" y="49"/>
                </a:lnTo>
                <a:lnTo>
                  <a:pt x="643" y="50"/>
                </a:lnTo>
                <a:lnTo>
                  <a:pt x="642" y="50"/>
                </a:lnTo>
                <a:close/>
                <a:moveTo>
                  <a:pt x="550" y="1899"/>
                </a:moveTo>
                <a:lnTo>
                  <a:pt x="550" y="1898"/>
                </a:lnTo>
                <a:lnTo>
                  <a:pt x="549" y="1894"/>
                </a:lnTo>
                <a:lnTo>
                  <a:pt x="550" y="1893"/>
                </a:lnTo>
                <a:lnTo>
                  <a:pt x="551" y="1894"/>
                </a:lnTo>
                <a:lnTo>
                  <a:pt x="552" y="1895"/>
                </a:lnTo>
                <a:lnTo>
                  <a:pt x="553" y="1895"/>
                </a:lnTo>
                <a:lnTo>
                  <a:pt x="553" y="1896"/>
                </a:lnTo>
                <a:lnTo>
                  <a:pt x="552" y="1896"/>
                </a:lnTo>
                <a:lnTo>
                  <a:pt x="551" y="1896"/>
                </a:lnTo>
                <a:lnTo>
                  <a:pt x="552" y="1897"/>
                </a:lnTo>
                <a:lnTo>
                  <a:pt x="553" y="1897"/>
                </a:lnTo>
                <a:lnTo>
                  <a:pt x="554" y="1897"/>
                </a:lnTo>
                <a:lnTo>
                  <a:pt x="555" y="1896"/>
                </a:lnTo>
                <a:lnTo>
                  <a:pt x="556" y="1896"/>
                </a:lnTo>
                <a:lnTo>
                  <a:pt x="556" y="1897"/>
                </a:lnTo>
                <a:lnTo>
                  <a:pt x="555" y="1898"/>
                </a:lnTo>
                <a:lnTo>
                  <a:pt x="553" y="1899"/>
                </a:lnTo>
                <a:lnTo>
                  <a:pt x="552" y="1899"/>
                </a:lnTo>
                <a:lnTo>
                  <a:pt x="551" y="1899"/>
                </a:lnTo>
                <a:lnTo>
                  <a:pt x="550" y="1899"/>
                </a:lnTo>
                <a:close/>
                <a:moveTo>
                  <a:pt x="541" y="1904"/>
                </a:moveTo>
                <a:lnTo>
                  <a:pt x="538" y="1904"/>
                </a:lnTo>
                <a:lnTo>
                  <a:pt x="538" y="1905"/>
                </a:lnTo>
                <a:lnTo>
                  <a:pt x="536" y="1905"/>
                </a:lnTo>
                <a:lnTo>
                  <a:pt x="536" y="1904"/>
                </a:lnTo>
                <a:lnTo>
                  <a:pt x="536" y="1903"/>
                </a:lnTo>
                <a:lnTo>
                  <a:pt x="535" y="1905"/>
                </a:lnTo>
                <a:lnTo>
                  <a:pt x="534" y="1905"/>
                </a:lnTo>
                <a:lnTo>
                  <a:pt x="533" y="1904"/>
                </a:lnTo>
                <a:lnTo>
                  <a:pt x="532" y="1905"/>
                </a:lnTo>
                <a:lnTo>
                  <a:pt x="532" y="1906"/>
                </a:lnTo>
                <a:lnTo>
                  <a:pt x="531" y="1905"/>
                </a:lnTo>
                <a:lnTo>
                  <a:pt x="530" y="1904"/>
                </a:lnTo>
                <a:lnTo>
                  <a:pt x="530" y="1903"/>
                </a:lnTo>
                <a:lnTo>
                  <a:pt x="530" y="1902"/>
                </a:lnTo>
                <a:lnTo>
                  <a:pt x="531" y="1900"/>
                </a:lnTo>
                <a:lnTo>
                  <a:pt x="530" y="1900"/>
                </a:lnTo>
                <a:lnTo>
                  <a:pt x="530" y="1899"/>
                </a:lnTo>
                <a:lnTo>
                  <a:pt x="533" y="1897"/>
                </a:lnTo>
                <a:lnTo>
                  <a:pt x="533" y="1896"/>
                </a:lnTo>
                <a:lnTo>
                  <a:pt x="534" y="1895"/>
                </a:lnTo>
                <a:lnTo>
                  <a:pt x="534" y="1896"/>
                </a:lnTo>
                <a:lnTo>
                  <a:pt x="536" y="1896"/>
                </a:lnTo>
                <a:lnTo>
                  <a:pt x="537" y="1895"/>
                </a:lnTo>
                <a:lnTo>
                  <a:pt x="539" y="1896"/>
                </a:lnTo>
                <a:lnTo>
                  <a:pt x="540" y="1896"/>
                </a:lnTo>
                <a:lnTo>
                  <a:pt x="541" y="1897"/>
                </a:lnTo>
                <a:lnTo>
                  <a:pt x="543" y="1898"/>
                </a:lnTo>
                <a:lnTo>
                  <a:pt x="544" y="1898"/>
                </a:lnTo>
                <a:lnTo>
                  <a:pt x="546" y="1898"/>
                </a:lnTo>
                <a:lnTo>
                  <a:pt x="546" y="1899"/>
                </a:lnTo>
                <a:lnTo>
                  <a:pt x="548" y="1899"/>
                </a:lnTo>
                <a:lnTo>
                  <a:pt x="549" y="1900"/>
                </a:lnTo>
                <a:lnTo>
                  <a:pt x="549" y="1901"/>
                </a:lnTo>
                <a:lnTo>
                  <a:pt x="548" y="1901"/>
                </a:lnTo>
                <a:lnTo>
                  <a:pt x="548" y="1900"/>
                </a:lnTo>
                <a:lnTo>
                  <a:pt x="547" y="1900"/>
                </a:lnTo>
                <a:lnTo>
                  <a:pt x="546" y="1900"/>
                </a:lnTo>
                <a:lnTo>
                  <a:pt x="547" y="1901"/>
                </a:lnTo>
                <a:lnTo>
                  <a:pt x="548" y="1901"/>
                </a:lnTo>
                <a:lnTo>
                  <a:pt x="549" y="1902"/>
                </a:lnTo>
                <a:lnTo>
                  <a:pt x="550" y="1903"/>
                </a:lnTo>
                <a:lnTo>
                  <a:pt x="551" y="1903"/>
                </a:lnTo>
                <a:lnTo>
                  <a:pt x="552" y="1902"/>
                </a:lnTo>
                <a:lnTo>
                  <a:pt x="553" y="1902"/>
                </a:lnTo>
                <a:lnTo>
                  <a:pt x="553" y="1903"/>
                </a:lnTo>
                <a:lnTo>
                  <a:pt x="552" y="1903"/>
                </a:lnTo>
                <a:lnTo>
                  <a:pt x="551" y="1904"/>
                </a:lnTo>
                <a:lnTo>
                  <a:pt x="550" y="1904"/>
                </a:lnTo>
                <a:lnTo>
                  <a:pt x="549" y="1904"/>
                </a:lnTo>
                <a:lnTo>
                  <a:pt x="549" y="1903"/>
                </a:lnTo>
                <a:lnTo>
                  <a:pt x="549" y="1904"/>
                </a:lnTo>
                <a:lnTo>
                  <a:pt x="548" y="1903"/>
                </a:lnTo>
                <a:lnTo>
                  <a:pt x="547" y="1902"/>
                </a:lnTo>
                <a:lnTo>
                  <a:pt x="546" y="1901"/>
                </a:lnTo>
                <a:lnTo>
                  <a:pt x="545" y="1901"/>
                </a:lnTo>
                <a:lnTo>
                  <a:pt x="542" y="1902"/>
                </a:lnTo>
                <a:lnTo>
                  <a:pt x="541" y="1902"/>
                </a:lnTo>
                <a:lnTo>
                  <a:pt x="540" y="1902"/>
                </a:lnTo>
                <a:lnTo>
                  <a:pt x="539" y="1902"/>
                </a:lnTo>
                <a:lnTo>
                  <a:pt x="538" y="1903"/>
                </a:lnTo>
                <a:lnTo>
                  <a:pt x="539" y="1903"/>
                </a:lnTo>
                <a:lnTo>
                  <a:pt x="545" y="1902"/>
                </a:lnTo>
                <a:lnTo>
                  <a:pt x="546" y="1903"/>
                </a:lnTo>
                <a:lnTo>
                  <a:pt x="547" y="1905"/>
                </a:lnTo>
                <a:lnTo>
                  <a:pt x="547" y="1906"/>
                </a:lnTo>
                <a:lnTo>
                  <a:pt x="546" y="1906"/>
                </a:lnTo>
                <a:lnTo>
                  <a:pt x="545" y="1906"/>
                </a:lnTo>
                <a:lnTo>
                  <a:pt x="546" y="1907"/>
                </a:lnTo>
                <a:lnTo>
                  <a:pt x="547" y="1907"/>
                </a:lnTo>
                <a:lnTo>
                  <a:pt x="546" y="1907"/>
                </a:lnTo>
                <a:lnTo>
                  <a:pt x="545" y="1908"/>
                </a:lnTo>
                <a:lnTo>
                  <a:pt x="545" y="1907"/>
                </a:lnTo>
                <a:lnTo>
                  <a:pt x="544" y="1907"/>
                </a:lnTo>
                <a:lnTo>
                  <a:pt x="543" y="1906"/>
                </a:lnTo>
                <a:lnTo>
                  <a:pt x="542" y="1906"/>
                </a:lnTo>
                <a:lnTo>
                  <a:pt x="542" y="1905"/>
                </a:lnTo>
                <a:lnTo>
                  <a:pt x="541" y="1904"/>
                </a:lnTo>
                <a:close/>
                <a:moveTo>
                  <a:pt x="543" y="1945"/>
                </a:moveTo>
                <a:lnTo>
                  <a:pt x="543" y="1947"/>
                </a:lnTo>
                <a:lnTo>
                  <a:pt x="542" y="1947"/>
                </a:lnTo>
                <a:lnTo>
                  <a:pt x="541" y="1944"/>
                </a:lnTo>
                <a:lnTo>
                  <a:pt x="540" y="1943"/>
                </a:lnTo>
                <a:lnTo>
                  <a:pt x="541" y="1942"/>
                </a:lnTo>
                <a:lnTo>
                  <a:pt x="542" y="1941"/>
                </a:lnTo>
                <a:lnTo>
                  <a:pt x="543" y="1942"/>
                </a:lnTo>
                <a:lnTo>
                  <a:pt x="544" y="1942"/>
                </a:lnTo>
                <a:lnTo>
                  <a:pt x="542" y="1943"/>
                </a:lnTo>
                <a:lnTo>
                  <a:pt x="543" y="1943"/>
                </a:lnTo>
                <a:lnTo>
                  <a:pt x="543" y="1944"/>
                </a:lnTo>
                <a:lnTo>
                  <a:pt x="544" y="1944"/>
                </a:lnTo>
                <a:lnTo>
                  <a:pt x="543" y="1945"/>
                </a:lnTo>
                <a:close/>
                <a:moveTo>
                  <a:pt x="539" y="1984"/>
                </a:moveTo>
                <a:lnTo>
                  <a:pt x="539" y="1985"/>
                </a:lnTo>
                <a:lnTo>
                  <a:pt x="540" y="1984"/>
                </a:lnTo>
                <a:lnTo>
                  <a:pt x="541" y="1984"/>
                </a:lnTo>
                <a:lnTo>
                  <a:pt x="541" y="1986"/>
                </a:lnTo>
                <a:lnTo>
                  <a:pt x="540" y="1986"/>
                </a:lnTo>
                <a:lnTo>
                  <a:pt x="539" y="1986"/>
                </a:lnTo>
                <a:lnTo>
                  <a:pt x="538" y="1987"/>
                </a:lnTo>
                <a:lnTo>
                  <a:pt x="537" y="1987"/>
                </a:lnTo>
                <a:lnTo>
                  <a:pt x="537" y="1988"/>
                </a:lnTo>
                <a:lnTo>
                  <a:pt x="538" y="1988"/>
                </a:lnTo>
                <a:lnTo>
                  <a:pt x="539" y="1988"/>
                </a:lnTo>
                <a:lnTo>
                  <a:pt x="539" y="1989"/>
                </a:lnTo>
                <a:lnTo>
                  <a:pt x="538" y="1989"/>
                </a:lnTo>
                <a:lnTo>
                  <a:pt x="536" y="1990"/>
                </a:lnTo>
                <a:lnTo>
                  <a:pt x="535" y="1990"/>
                </a:lnTo>
                <a:lnTo>
                  <a:pt x="532" y="1990"/>
                </a:lnTo>
                <a:lnTo>
                  <a:pt x="534" y="1988"/>
                </a:lnTo>
                <a:lnTo>
                  <a:pt x="536" y="1986"/>
                </a:lnTo>
                <a:lnTo>
                  <a:pt x="536" y="1985"/>
                </a:lnTo>
                <a:lnTo>
                  <a:pt x="536" y="1984"/>
                </a:lnTo>
                <a:lnTo>
                  <a:pt x="537" y="1984"/>
                </a:lnTo>
                <a:lnTo>
                  <a:pt x="537" y="1982"/>
                </a:lnTo>
                <a:lnTo>
                  <a:pt x="538" y="1981"/>
                </a:lnTo>
                <a:lnTo>
                  <a:pt x="540" y="1980"/>
                </a:lnTo>
                <a:lnTo>
                  <a:pt x="541" y="1980"/>
                </a:lnTo>
                <a:lnTo>
                  <a:pt x="541" y="1981"/>
                </a:lnTo>
                <a:lnTo>
                  <a:pt x="540" y="1982"/>
                </a:lnTo>
                <a:lnTo>
                  <a:pt x="540" y="1983"/>
                </a:lnTo>
                <a:lnTo>
                  <a:pt x="539" y="1984"/>
                </a:lnTo>
                <a:close/>
                <a:moveTo>
                  <a:pt x="640" y="43"/>
                </a:moveTo>
                <a:lnTo>
                  <a:pt x="639" y="43"/>
                </a:lnTo>
                <a:lnTo>
                  <a:pt x="638" y="42"/>
                </a:lnTo>
                <a:lnTo>
                  <a:pt x="637" y="42"/>
                </a:lnTo>
                <a:lnTo>
                  <a:pt x="636" y="41"/>
                </a:lnTo>
                <a:lnTo>
                  <a:pt x="635" y="41"/>
                </a:lnTo>
                <a:lnTo>
                  <a:pt x="635" y="40"/>
                </a:lnTo>
                <a:lnTo>
                  <a:pt x="636" y="40"/>
                </a:lnTo>
                <a:lnTo>
                  <a:pt x="637" y="39"/>
                </a:lnTo>
                <a:lnTo>
                  <a:pt x="638" y="40"/>
                </a:lnTo>
                <a:lnTo>
                  <a:pt x="640" y="41"/>
                </a:lnTo>
                <a:lnTo>
                  <a:pt x="640" y="43"/>
                </a:lnTo>
                <a:close/>
                <a:moveTo>
                  <a:pt x="539" y="1964"/>
                </a:moveTo>
                <a:lnTo>
                  <a:pt x="537" y="1963"/>
                </a:lnTo>
                <a:lnTo>
                  <a:pt x="537" y="1962"/>
                </a:lnTo>
                <a:lnTo>
                  <a:pt x="539" y="1962"/>
                </a:lnTo>
                <a:lnTo>
                  <a:pt x="540" y="1963"/>
                </a:lnTo>
                <a:lnTo>
                  <a:pt x="541" y="1963"/>
                </a:lnTo>
                <a:lnTo>
                  <a:pt x="540" y="1963"/>
                </a:lnTo>
                <a:lnTo>
                  <a:pt x="539" y="1964"/>
                </a:lnTo>
                <a:close/>
                <a:moveTo>
                  <a:pt x="539" y="1926"/>
                </a:moveTo>
                <a:lnTo>
                  <a:pt x="538" y="1925"/>
                </a:lnTo>
                <a:lnTo>
                  <a:pt x="538" y="1924"/>
                </a:lnTo>
                <a:lnTo>
                  <a:pt x="537" y="1923"/>
                </a:lnTo>
                <a:lnTo>
                  <a:pt x="537" y="1924"/>
                </a:lnTo>
                <a:lnTo>
                  <a:pt x="536" y="1924"/>
                </a:lnTo>
                <a:lnTo>
                  <a:pt x="536" y="1923"/>
                </a:lnTo>
                <a:lnTo>
                  <a:pt x="536" y="1921"/>
                </a:lnTo>
                <a:lnTo>
                  <a:pt x="535" y="1921"/>
                </a:lnTo>
                <a:lnTo>
                  <a:pt x="535" y="1920"/>
                </a:lnTo>
                <a:lnTo>
                  <a:pt x="534" y="1917"/>
                </a:lnTo>
                <a:lnTo>
                  <a:pt x="535" y="1917"/>
                </a:lnTo>
                <a:lnTo>
                  <a:pt x="536" y="1917"/>
                </a:lnTo>
                <a:lnTo>
                  <a:pt x="537" y="1917"/>
                </a:lnTo>
                <a:lnTo>
                  <a:pt x="536" y="1918"/>
                </a:lnTo>
                <a:lnTo>
                  <a:pt x="537" y="1918"/>
                </a:lnTo>
                <a:lnTo>
                  <a:pt x="538" y="1919"/>
                </a:lnTo>
                <a:lnTo>
                  <a:pt x="539" y="1919"/>
                </a:lnTo>
                <a:lnTo>
                  <a:pt x="539" y="1918"/>
                </a:lnTo>
                <a:lnTo>
                  <a:pt x="539" y="1917"/>
                </a:lnTo>
                <a:lnTo>
                  <a:pt x="540" y="1917"/>
                </a:lnTo>
                <a:lnTo>
                  <a:pt x="540" y="1916"/>
                </a:lnTo>
                <a:lnTo>
                  <a:pt x="540" y="1917"/>
                </a:lnTo>
                <a:lnTo>
                  <a:pt x="541" y="1917"/>
                </a:lnTo>
                <a:lnTo>
                  <a:pt x="542" y="1918"/>
                </a:lnTo>
                <a:lnTo>
                  <a:pt x="542" y="1919"/>
                </a:lnTo>
                <a:lnTo>
                  <a:pt x="541" y="1919"/>
                </a:lnTo>
                <a:lnTo>
                  <a:pt x="541" y="1920"/>
                </a:lnTo>
                <a:lnTo>
                  <a:pt x="541" y="1921"/>
                </a:lnTo>
                <a:lnTo>
                  <a:pt x="541" y="1923"/>
                </a:lnTo>
                <a:lnTo>
                  <a:pt x="542" y="1924"/>
                </a:lnTo>
                <a:lnTo>
                  <a:pt x="541" y="1925"/>
                </a:lnTo>
                <a:lnTo>
                  <a:pt x="540" y="1925"/>
                </a:lnTo>
                <a:lnTo>
                  <a:pt x="539" y="1926"/>
                </a:lnTo>
                <a:close/>
                <a:moveTo>
                  <a:pt x="541" y="1911"/>
                </a:moveTo>
                <a:lnTo>
                  <a:pt x="539" y="1910"/>
                </a:lnTo>
                <a:lnTo>
                  <a:pt x="537" y="1910"/>
                </a:lnTo>
                <a:lnTo>
                  <a:pt x="536" y="1910"/>
                </a:lnTo>
                <a:lnTo>
                  <a:pt x="535" y="1908"/>
                </a:lnTo>
                <a:lnTo>
                  <a:pt x="535" y="1907"/>
                </a:lnTo>
                <a:lnTo>
                  <a:pt x="536" y="1907"/>
                </a:lnTo>
                <a:lnTo>
                  <a:pt x="537" y="1907"/>
                </a:lnTo>
                <a:lnTo>
                  <a:pt x="539" y="1907"/>
                </a:lnTo>
                <a:lnTo>
                  <a:pt x="539" y="1908"/>
                </a:lnTo>
                <a:lnTo>
                  <a:pt x="537" y="1908"/>
                </a:lnTo>
                <a:lnTo>
                  <a:pt x="537" y="1909"/>
                </a:lnTo>
                <a:lnTo>
                  <a:pt x="539" y="1909"/>
                </a:lnTo>
                <a:lnTo>
                  <a:pt x="539" y="1910"/>
                </a:lnTo>
                <a:lnTo>
                  <a:pt x="540" y="1910"/>
                </a:lnTo>
                <a:lnTo>
                  <a:pt x="542" y="1909"/>
                </a:lnTo>
                <a:lnTo>
                  <a:pt x="542" y="1910"/>
                </a:lnTo>
                <a:lnTo>
                  <a:pt x="542" y="1911"/>
                </a:lnTo>
                <a:lnTo>
                  <a:pt x="541" y="1911"/>
                </a:lnTo>
                <a:close/>
                <a:moveTo>
                  <a:pt x="539" y="1959"/>
                </a:moveTo>
                <a:lnTo>
                  <a:pt x="540" y="1961"/>
                </a:lnTo>
                <a:lnTo>
                  <a:pt x="539" y="1961"/>
                </a:lnTo>
                <a:lnTo>
                  <a:pt x="538" y="1961"/>
                </a:lnTo>
                <a:lnTo>
                  <a:pt x="538" y="1960"/>
                </a:lnTo>
                <a:lnTo>
                  <a:pt x="536" y="1960"/>
                </a:lnTo>
                <a:lnTo>
                  <a:pt x="536" y="1959"/>
                </a:lnTo>
                <a:lnTo>
                  <a:pt x="536" y="1958"/>
                </a:lnTo>
                <a:lnTo>
                  <a:pt x="537" y="1957"/>
                </a:lnTo>
                <a:lnTo>
                  <a:pt x="538" y="1957"/>
                </a:lnTo>
                <a:lnTo>
                  <a:pt x="538" y="1958"/>
                </a:lnTo>
                <a:lnTo>
                  <a:pt x="539" y="1958"/>
                </a:lnTo>
                <a:lnTo>
                  <a:pt x="540" y="1958"/>
                </a:lnTo>
                <a:lnTo>
                  <a:pt x="540" y="1959"/>
                </a:lnTo>
                <a:lnTo>
                  <a:pt x="539" y="1959"/>
                </a:lnTo>
                <a:close/>
                <a:moveTo>
                  <a:pt x="539" y="1933"/>
                </a:moveTo>
                <a:lnTo>
                  <a:pt x="538" y="1933"/>
                </a:lnTo>
                <a:lnTo>
                  <a:pt x="538" y="1932"/>
                </a:lnTo>
                <a:lnTo>
                  <a:pt x="538" y="1930"/>
                </a:lnTo>
                <a:lnTo>
                  <a:pt x="540" y="1930"/>
                </a:lnTo>
                <a:lnTo>
                  <a:pt x="541" y="1931"/>
                </a:lnTo>
                <a:lnTo>
                  <a:pt x="541" y="1932"/>
                </a:lnTo>
                <a:lnTo>
                  <a:pt x="540" y="1932"/>
                </a:lnTo>
                <a:lnTo>
                  <a:pt x="539" y="1933"/>
                </a:lnTo>
                <a:close/>
                <a:moveTo>
                  <a:pt x="534" y="2002"/>
                </a:moveTo>
                <a:lnTo>
                  <a:pt x="533" y="2002"/>
                </a:lnTo>
                <a:lnTo>
                  <a:pt x="533" y="2001"/>
                </a:lnTo>
                <a:lnTo>
                  <a:pt x="534" y="2001"/>
                </a:lnTo>
                <a:lnTo>
                  <a:pt x="535" y="2000"/>
                </a:lnTo>
                <a:lnTo>
                  <a:pt x="536" y="2000"/>
                </a:lnTo>
                <a:lnTo>
                  <a:pt x="537" y="2000"/>
                </a:lnTo>
                <a:lnTo>
                  <a:pt x="535" y="2002"/>
                </a:lnTo>
                <a:lnTo>
                  <a:pt x="534" y="2002"/>
                </a:lnTo>
                <a:close/>
                <a:moveTo>
                  <a:pt x="540" y="1907"/>
                </a:moveTo>
                <a:lnTo>
                  <a:pt x="538" y="1906"/>
                </a:lnTo>
                <a:lnTo>
                  <a:pt x="539" y="1905"/>
                </a:lnTo>
                <a:lnTo>
                  <a:pt x="540" y="1905"/>
                </a:lnTo>
                <a:lnTo>
                  <a:pt x="540" y="1906"/>
                </a:lnTo>
                <a:lnTo>
                  <a:pt x="540" y="1907"/>
                </a:lnTo>
                <a:close/>
                <a:moveTo>
                  <a:pt x="532" y="2011"/>
                </a:moveTo>
                <a:lnTo>
                  <a:pt x="532" y="2010"/>
                </a:lnTo>
                <a:lnTo>
                  <a:pt x="531" y="2008"/>
                </a:lnTo>
                <a:lnTo>
                  <a:pt x="532" y="2007"/>
                </a:lnTo>
                <a:lnTo>
                  <a:pt x="533" y="2007"/>
                </a:lnTo>
                <a:lnTo>
                  <a:pt x="533" y="2008"/>
                </a:lnTo>
                <a:lnTo>
                  <a:pt x="534" y="2010"/>
                </a:lnTo>
                <a:lnTo>
                  <a:pt x="533" y="2011"/>
                </a:lnTo>
                <a:lnTo>
                  <a:pt x="532" y="2011"/>
                </a:lnTo>
                <a:close/>
                <a:moveTo>
                  <a:pt x="531" y="2004"/>
                </a:moveTo>
                <a:lnTo>
                  <a:pt x="530" y="2004"/>
                </a:lnTo>
                <a:lnTo>
                  <a:pt x="531" y="2003"/>
                </a:lnTo>
                <a:lnTo>
                  <a:pt x="532" y="2003"/>
                </a:lnTo>
                <a:lnTo>
                  <a:pt x="533" y="2003"/>
                </a:lnTo>
                <a:lnTo>
                  <a:pt x="532" y="2004"/>
                </a:lnTo>
                <a:lnTo>
                  <a:pt x="531" y="2004"/>
                </a:lnTo>
                <a:close/>
                <a:moveTo>
                  <a:pt x="533" y="1913"/>
                </a:moveTo>
                <a:lnTo>
                  <a:pt x="532" y="1912"/>
                </a:lnTo>
                <a:lnTo>
                  <a:pt x="530" y="1911"/>
                </a:lnTo>
                <a:lnTo>
                  <a:pt x="530" y="1912"/>
                </a:lnTo>
                <a:lnTo>
                  <a:pt x="529" y="1912"/>
                </a:lnTo>
                <a:lnTo>
                  <a:pt x="528" y="1911"/>
                </a:lnTo>
                <a:lnTo>
                  <a:pt x="527" y="1910"/>
                </a:lnTo>
                <a:lnTo>
                  <a:pt x="526" y="1910"/>
                </a:lnTo>
                <a:lnTo>
                  <a:pt x="525" y="1909"/>
                </a:lnTo>
                <a:lnTo>
                  <a:pt x="524" y="1908"/>
                </a:lnTo>
                <a:lnTo>
                  <a:pt x="524" y="1907"/>
                </a:lnTo>
                <a:lnTo>
                  <a:pt x="525" y="1907"/>
                </a:lnTo>
                <a:lnTo>
                  <a:pt x="527" y="1909"/>
                </a:lnTo>
                <a:lnTo>
                  <a:pt x="528" y="1909"/>
                </a:lnTo>
                <a:lnTo>
                  <a:pt x="529" y="1909"/>
                </a:lnTo>
                <a:lnTo>
                  <a:pt x="529" y="1910"/>
                </a:lnTo>
                <a:lnTo>
                  <a:pt x="531" y="1911"/>
                </a:lnTo>
                <a:lnTo>
                  <a:pt x="532" y="1911"/>
                </a:lnTo>
                <a:lnTo>
                  <a:pt x="533" y="1912"/>
                </a:lnTo>
                <a:lnTo>
                  <a:pt x="533" y="1913"/>
                </a:lnTo>
                <a:close/>
                <a:moveTo>
                  <a:pt x="526" y="1935"/>
                </a:moveTo>
                <a:lnTo>
                  <a:pt x="522" y="1934"/>
                </a:lnTo>
                <a:lnTo>
                  <a:pt x="521" y="1933"/>
                </a:lnTo>
                <a:lnTo>
                  <a:pt x="520" y="1932"/>
                </a:lnTo>
                <a:lnTo>
                  <a:pt x="521" y="1932"/>
                </a:lnTo>
                <a:lnTo>
                  <a:pt x="522" y="1932"/>
                </a:lnTo>
                <a:lnTo>
                  <a:pt x="524" y="1933"/>
                </a:lnTo>
                <a:lnTo>
                  <a:pt x="526" y="1934"/>
                </a:lnTo>
                <a:lnTo>
                  <a:pt x="526" y="1935"/>
                </a:lnTo>
                <a:close/>
                <a:moveTo>
                  <a:pt x="506" y="2072"/>
                </a:moveTo>
                <a:lnTo>
                  <a:pt x="505" y="2072"/>
                </a:lnTo>
                <a:lnTo>
                  <a:pt x="504" y="2072"/>
                </a:lnTo>
                <a:lnTo>
                  <a:pt x="501" y="2069"/>
                </a:lnTo>
                <a:lnTo>
                  <a:pt x="499" y="2068"/>
                </a:lnTo>
                <a:lnTo>
                  <a:pt x="498" y="2068"/>
                </a:lnTo>
                <a:lnTo>
                  <a:pt x="499" y="2068"/>
                </a:lnTo>
                <a:lnTo>
                  <a:pt x="501" y="2066"/>
                </a:lnTo>
                <a:lnTo>
                  <a:pt x="504" y="2066"/>
                </a:lnTo>
                <a:lnTo>
                  <a:pt x="505" y="2066"/>
                </a:lnTo>
                <a:lnTo>
                  <a:pt x="507" y="2066"/>
                </a:lnTo>
                <a:lnTo>
                  <a:pt x="509" y="2066"/>
                </a:lnTo>
                <a:lnTo>
                  <a:pt x="510" y="2066"/>
                </a:lnTo>
                <a:lnTo>
                  <a:pt x="513" y="2067"/>
                </a:lnTo>
                <a:lnTo>
                  <a:pt x="513" y="2068"/>
                </a:lnTo>
                <a:lnTo>
                  <a:pt x="510" y="2068"/>
                </a:lnTo>
                <a:lnTo>
                  <a:pt x="509" y="2069"/>
                </a:lnTo>
                <a:lnTo>
                  <a:pt x="508" y="2069"/>
                </a:lnTo>
                <a:lnTo>
                  <a:pt x="507" y="2070"/>
                </a:lnTo>
                <a:lnTo>
                  <a:pt x="507" y="2072"/>
                </a:lnTo>
                <a:lnTo>
                  <a:pt x="506" y="2072"/>
                </a:lnTo>
                <a:close/>
                <a:moveTo>
                  <a:pt x="519" y="1931"/>
                </a:moveTo>
                <a:lnTo>
                  <a:pt x="518" y="1930"/>
                </a:lnTo>
                <a:lnTo>
                  <a:pt x="519" y="1930"/>
                </a:lnTo>
                <a:lnTo>
                  <a:pt x="520" y="1931"/>
                </a:lnTo>
                <a:lnTo>
                  <a:pt x="519" y="1931"/>
                </a:lnTo>
                <a:close/>
                <a:moveTo>
                  <a:pt x="520" y="1910"/>
                </a:moveTo>
                <a:lnTo>
                  <a:pt x="519" y="1910"/>
                </a:lnTo>
                <a:lnTo>
                  <a:pt x="518" y="1909"/>
                </a:lnTo>
                <a:lnTo>
                  <a:pt x="519" y="1909"/>
                </a:lnTo>
                <a:lnTo>
                  <a:pt x="520" y="1909"/>
                </a:lnTo>
                <a:lnTo>
                  <a:pt x="521" y="1909"/>
                </a:lnTo>
                <a:lnTo>
                  <a:pt x="521" y="1910"/>
                </a:lnTo>
                <a:lnTo>
                  <a:pt x="520" y="1910"/>
                </a:lnTo>
                <a:close/>
                <a:moveTo>
                  <a:pt x="627" y="47"/>
                </a:moveTo>
                <a:lnTo>
                  <a:pt x="627" y="46"/>
                </a:lnTo>
                <a:lnTo>
                  <a:pt x="627" y="45"/>
                </a:lnTo>
                <a:lnTo>
                  <a:pt x="627" y="44"/>
                </a:lnTo>
                <a:lnTo>
                  <a:pt x="628" y="44"/>
                </a:lnTo>
                <a:lnTo>
                  <a:pt x="628" y="45"/>
                </a:lnTo>
                <a:lnTo>
                  <a:pt x="630" y="45"/>
                </a:lnTo>
                <a:lnTo>
                  <a:pt x="632" y="45"/>
                </a:lnTo>
                <a:lnTo>
                  <a:pt x="633" y="46"/>
                </a:lnTo>
                <a:lnTo>
                  <a:pt x="633" y="47"/>
                </a:lnTo>
                <a:lnTo>
                  <a:pt x="632" y="47"/>
                </a:lnTo>
                <a:lnTo>
                  <a:pt x="630" y="47"/>
                </a:lnTo>
                <a:lnTo>
                  <a:pt x="629" y="47"/>
                </a:lnTo>
                <a:lnTo>
                  <a:pt x="628" y="47"/>
                </a:lnTo>
                <a:lnTo>
                  <a:pt x="627" y="47"/>
                </a:lnTo>
                <a:close/>
                <a:moveTo>
                  <a:pt x="488" y="2135"/>
                </a:moveTo>
                <a:lnTo>
                  <a:pt x="485" y="2135"/>
                </a:lnTo>
                <a:lnTo>
                  <a:pt x="484" y="2133"/>
                </a:lnTo>
                <a:lnTo>
                  <a:pt x="483" y="2130"/>
                </a:lnTo>
                <a:lnTo>
                  <a:pt x="483" y="2128"/>
                </a:lnTo>
                <a:lnTo>
                  <a:pt x="484" y="2128"/>
                </a:lnTo>
                <a:lnTo>
                  <a:pt x="485" y="2128"/>
                </a:lnTo>
                <a:lnTo>
                  <a:pt x="485" y="2127"/>
                </a:lnTo>
                <a:lnTo>
                  <a:pt x="488" y="2127"/>
                </a:lnTo>
                <a:lnTo>
                  <a:pt x="488" y="2128"/>
                </a:lnTo>
                <a:lnTo>
                  <a:pt x="488" y="2129"/>
                </a:lnTo>
                <a:lnTo>
                  <a:pt x="486" y="2129"/>
                </a:lnTo>
                <a:lnTo>
                  <a:pt x="486" y="2130"/>
                </a:lnTo>
                <a:lnTo>
                  <a:pt x="488" y="2130"/>
                </a:lnTo>
                <a:lnTo>
                  <a:pt x="489" y="2130"/>
                </a:lnTo>
                <a:lnTo>
                  <a:pt x="489" y="2131"/>
                </a:lnTo>
                <a:lnTo>
                  <a:pt x="491" y="2131"/>
                </a:lnTo>
                <a:lnTo>
                  <a:pt x="491" y="2132"/>
                </a:lnTo>
                <a:lnTo>
                  <a:pt x="491" y="2133"/>
                </a:lnTo>
                <a:lnTo>
                  <a:pt x="490" y="2133"/>
                </a:lnTo>
                <a:lnTo>
                  <a:pt x="489" y="2133"/>
                </a:lnTo>
                <a:lnTo>
                  <a:pt x="488" y="2132"/>
                </a:lnTo>
                <a:lnTo>
                  <a:pt x="488" y="2133"/>
                </a:lnTo>
                <a:lnTo>
                  <a:pt x="488" y="2135"/>
                </a:lnTo>
                <a:close/>
                <a:moveTo>
                  <a:pt x="489" y="2116"/>
                </a:moveTo>
                <a:lnTo>
                  <a:pt x="488" y="2116"/>
                </a:lnTo>
                <a:lnTo>
                  <a:pt x="488" y="2115"/>
                </a:lnTo>
                <a:lnTo>
                  <a:pt x="488" y="2114"/>
                </a:lnTo>
                <a:lnTo>
                  <a:pt x="489" y="2114"/>
                </a:lnTo>
                <a:lnTo>
                  <a:pt x="490" y="2114"/>
                </a:lnTo>
                <a:lnTo>
                  <a:pt x="490" y="2115"/>
                </a:lnTo>
                <a:lnTo>
                  <a:pt x="490" y="2116"/>
                </a:lnTo>
                <a:lnTo>
                  <a:pt x="489" y="2116"/>
                </a:lnTo>
                <a:close/>
                <a:moveTo>
                  <a:pt x="466" y="2154"/>
                </a:moveTo>
                <a:lnTo>
                  <a:pt x="465" y="2154"/>
                </a:lnTo>
                <a:lnTo>
                  <a:pt x="464" y="2152"/>
                </a:lnTo>
                <a:lnTo>
                  <a:pt x="463" y="2152"/>
                </a:lnTo>
                <a:lnTo>
                  <a:pt x="462" y="2151"/>
                </a:lnTo>
                <a:lnTo>
                  <a:pt x="462" y="2148"/>
                </a:lnTo>
                <a:lnTo>
                  <a:pt x="462" y="2146"/>
                </a:lnTo>
                <a:lnTo>
                  <a:pt x="461" y="2146"/>
                </a:lnTo>
                <a:lnTo>
                  <a:pt x="461" y="2150"/>
                </a:lnTo>
                <a:lnTo>
                  <a:pt x="461" y="2151"/>
                </a:lnTo>
                <a:lnTo>
                  <a:pt x="460" y="2151"/>
                </a:lnTo>
                <a:lnTo>
                  <a:pt x="459" y="2150"/>
                </a:lnTo>
                <a:lnTo>
                  <a:pt x="458" y="2149"/>
                </a:lnTo>
                <a:lnTo>
                  <a:pt x="457" y="2149"/>
                </a:lnTo>
                <a:lnTo>
                  <a:pt x="456" y="2149"/>
                </a:lnTo>
                <a:lnTo>
                  <a:pt x="455" y="2148"/>
                </a:lnTo>
                <a:lnTo>
                  <a:pt x="454" y="2146"/>
                </a:lnTo>
                <a:lnTo>
                  <a:pt x="453" y="2146"/>
                </a:lnTo>
                <a:lnTo>
                  <a:pt x="452" y="2145"/>
                </a:lnTo>
                <a:lnTo>
                  <a:pt x="450" y="2145"/>
                </a:lnTo>
                <a:lnTo>
                  <a:pt x="449" y="2145"/>
                </a:lnTo>
                <a:lnTo>
                  <a:pt x="449" y="2144"/>
                </a:lnTo>
                <a:lnTo>
                  <a:pt x="452" y="2143"/>
                </a:lnTo>
                <a:lnTo>
                  <a:pt x="453" y="2143"/>
                </a:lnTo>
                <a:lnTo>
                  <a:pt x="455" y="2142"/>
                </a:lnTo>
                <a:lnTo>
                  <a:pt x="458" y="2141"/>
                </a:lnTo>
                <a:lnTo>
                  <a:pt x="459" y="2141"/>
                </a:lnTo>
                <a:lnTo>
                  <a:pt x="460" y="2140"/>
                </a:lnTo>
                <a:lnTo>
                  <a:pt x="461" y="2140"/>
                </a:lnTo>
                <a:lnTo>
                  <a:pt x="460" y="2140"/>
                </a:lnTo>
                <a:lnTo>
                  <a:pt x="459" y="2140"/>
                </a:lnTo>
                <a:lnTo>
                  <a:pt x="457" y="2140"/>
                </a:lnTo>
                <a:lnTo>
                  <a:pt x="457" y="2139"/>
                </a:lnTo>
                <a:lnTo>
                  <a:pt x="457" y="2138"/>
                </a:lnTo>
                <a:lnTo>
                  <a:pt x="457" y="2137"/>
                </a:lnTo>
                <a:lnTo>
                  <a:pt x="457" y="2138"/>
                </a:lnTo>
                <a:lnTo>
                  <a:pt x="456" y="2138"/>
                </a:lnTo>
                <a:lnTo>
                  <a:pt x="456" y="2140"/>
                </a:lnTo>
                <a:lnTo>
                  <a:pt x="456" y="2141"/>
                </a:lnTo>
                <a:lnTo>
                  <a:pt x="455" y="2141"/>
                </a:lnTo>
                <a:lnTo>
                  <a:pt x="454" y="2141"/>
                </a:lnTo>
                <a:lnTo>
                  <a:pt x="452" y="2141"/>
                </a:lnTo>
                <a:lnTo>
                  <a:pt x="453" y="2141"/>
                </a:lnTo>
                <a:lnTo>
                  <a:pt x="454" y="2139"/>
                </a:lnTo>
                <a:lnTo>
                  <a:pt x="455" y="2139"/>
                </a:lnTo>
                <a:lnTo>
                  <a:pt x="455" y="2138"/>
                </a:lnTo>
                <a:lnTo>
                  <a:pt x="454" y="2138"/>
                </a:lnTo>
                <a:lnTo>
                  <a:pt x="453" y="2139"/>
                </a:lnTo>
                <a:lnTo>
                  <a:pt x="452" y="2140"/>
                </a:lnTo>
                <a:lnTo>
                  <a:pt x="452" y="2141"/>
                </a:lnTo>
                <a:lnTo>
                  <a:pt x="450" y="2141"/>
                </a:lnTo>
                <a:lnTo>
                  <a:pt x="449" y="2141"/>
                </a:lnTo>
                <a:lnTo>
                  <a:pt x="448" y="2140"/>
                </a:lnTo>
                <a:lnTo>
                  <a:pt x="447" y="2140"/>
                </a:lnTo>
                <a:lnTo>
                  <a:pt x="447" y="2139"/>
                </a:lnTo>
                <a:lnTo>
                  <a:pt x="447" y="2138"/>
                </a:lnTo>
                <a:lnTo>
                  <a:pt x="446" y="2138"/>
                </a:lnTo>
                <a:lnTo>
                  <a:pt x="445" y="2138"/>
                </a:lnTo>
                <a:lnTo>
                  <a:pt x="444" y="2137"/>
                </a:lnTo>
                <a:lnTo>
                  <a:pt x="443" y="2135"/>
                </a:lnTo>
                <a:lnTo>
                  <a:pt x="442" y="2135"/>
                </a:lnTo>
                <a:lnTo>
                  <a:pt x="442" y="2136"/>
                </a:lnTo>
                <a:lnTo>
                  <a:pt x="441" y="2135"/>
                </a:lnTo>
                <a:lnTo>
                  <a:pt x="441" y="2131"/>
                </a:lnTo>
                <a:lnTo>
                  <a:pt x="442" y="2130"/>
                </a:lnTo>
                <a:lnTo>
                  <a:pt x="443" y="2128"/>
                </a:lnTo>
                <a:lnTo>
                  <a:pt x="446" y="2129"/>
                </a:lnTo>
                <a:lnTo>
                  <a:pt x="447" y="2129"/>
                </a:lnTo>
                <a:lnTo>
                  <a:pt x="449" y="2130"/>
                </a:lnTo>
                <a:lnTo>
                  <a:pt x="450" y="2130"/>
                </a:lnTo>
                <a:lnTo>
                  <a:pt x="452" y="2130"/>
                </a:lnTo>
                <a:lnTo>
                  <a:pt x="456" y="2131"/>
                </a:lnTo>
                <a:lnTo>
                  <a:pt x="458" y="2132"/>
                </a:lnTo>
                <a:lnTo>
                  <a:pt x="459" y="2132"/>
                </a:lnTo>
                <a:lnTo>
                  <a:pt x="460" y="2133"/>
                </a:lnTo>
                <a:lnTo>
                  <a:pt x="463" y="2133"/>
                </a:lnTo>
                <a:lnTo>
                  <a:pt x="464" y="2135"/>
                </a:lnTo>
                <a:lnTo>
                  <a:pt x="466" y="2136"/>
                </a:lnTo>
                <a:lnTo>
                  <a:pt x="468" y="2136"/>
                </a:lnTo>
                <a:lnTo>
                  <a:pt x="469" y="2136"/>
                </a:lnTo>
                <a:lnTo>
                  <a:pt x="471" y="2137"/>
                </a:lnTo>
                <a:lnTo>
                  <a:pt x="475" y="2139"/>
                </a:lnTo>
                <a:lnTo>
                  <a:pt x="480" y="2140"/>
                </a:lnTo>
                <a:lnTo>
                  <a:pt x="483" y="2141"/>
                </a:lnTo>
                <a:lnTo>
                  <a:pt x="485" y="2141"/>
                </a:lnTo>
                <a:lnTo>
                  <a:pt x="485" y="2142"/>
                </a:lnTo>
                <a:lnTo>
                  <a:pt x="486" y="2142"/>
                </a:lnTo>
                <a:lnTo>
                  <a:pt x="484" y="2143"/>
                </a:lnTo>
                <a:lnTo>
                  <a:pt x="485" y="2144"/>
                </a:lnTo>
                <a:lnTo>
                  <a:pt x="485" y="2145"/>
                </a:lnTo>
                <a:lnTo>
                  <a:pt x="484" y="2145"/>
                </a:lnTo>
                <a:lnTo>
                  <a:pt x="484" y="2146"/>
                </a:lnTo>
                <a:lnTo>
                  <a:pt x="484" y="2147"/>
                </a:lnTo>
                <a:lnTo>
                  <a:pt x="483" y="2147"/>
                </a:lnTo>
                <a:lnTo>
                  <a:pt x="482" y="2147"/>
                </a:lnTo>
                <a:lnTo>
                  <a:pt x="482" y="2148"/>
                </a:lnTo>
                <a:lnTo>
                  <a:pt x="481" y="2148"/>
                </a:lnTo>
                <a:lnTo>
                  <a:pt x="480" y="2147"/>
                </a:lnTo>
                <a:lnTo>
                  <a:pt x="481" y="2147"/>
                </a:lnTo>
                <a:lnTo>
                  <a:pt x="481" y="2146"/>
                </a:lnTo>
                <a:lnTo>
                  <a:pt x="480" y="2146"/>
                </a:lnTo>
                <a:lnTo>
                  <a:pt x="480" y="2145"/>
                </a:lnTo>
                <a:lnTo>
                  <a:pt x="481" y="2144"/>
                </a:lnTo>
                <a:lnTo>
                  <a:pt x="481" y="2143"/>
                </a:lnTo>
                <a:lnTo>
                  <a:pt x="480" y="2143"/>
                </a:lnTo>
                <a:lnTo>
                  <a:pt x="479" y="2144"/>
                </a:lnTo>
                <a:lnTo>
                  <a:pt x="480" y="2145"/>
                </a:lnTo>
                <a:lnTo>
                  <a:pt x="479" y="2146"/>
                </a:lnTo>
                <a:lnTo>
                  <a:pt x="478" y="2145"/>
                </a:lnTo>
                <a:lnTo>
                  <a:pt x="477" y="2145"/>
                </a:lnTo>
                <a:lnTo>
                  <a:pt x="477" y="2144"/>
                </a:lnTo>
                <a:lnTo>
                  <a:pt x="476" y="2143"/>
                </a:lnTo>
                <a:lnTo>
                  <a:pt x="476" y="2142"/>
                </a:lnTo>
                <a:lnTo>
                  <a:pt x="476" y="2141"/>
                </a:lnTo>
                <a:lnTo>
                  <a:pt x="475" y="2141"/>
                </a:lnTo>
                <a:lnTo>
                  <a:pt x="475" y="2142"/>
                </a:lnTo>
                <a:lnTo>
                  <a:pt x="475" y="2143"/>
                </a:lnTo>
                <a:lnTo>
                  <a:pt x="474" y="2143"/>
                </a:lnTo>
                <a:lnTo>
                  <a:pt x="470" y="2141"/>
                </a:lnTo>
                <a:lnTo>
                  <a:pt x="468" y="2138"/>
                </a:lnTo>
                <a:lnTo>
                  <a:pt x="467" y="2139"/>
                </a:lnTo>
                <a:lnTo>
                  <a:pt x="466" y="2139"/>
                </a:lnTo>
                <a:lnTo>
                  <a:pt x="463" y="2140"/>
                </a:lnTo>
                <a:lnTo>
                  <a:pt x="465" y="2140"/>
                </a:lnTo>
                <a:lnTo>
                  <a:pt x="467" y="2140"/>
                </a:lnTo>
                <a:lnTo>
                  <a:pt x="468" y="2141"/>
                </a:lnTo>
                <a:lnTo>
                  <a:pt x="470" y="2142"/>
                </a:lnTo>
                <a:lnTo>
                  <a:pt x="470" y="2143"/>
                </a:lnTo>
                <a:lnTo>
                  <a:pt x="469" y="2144"/>
                </a:lnTo>
                <a:lnTo>
                  <a:pt x="468" y="2148"/>
                </a:lnTo>
                <a:lnTo>
                  <a:pt x="467" y="2147"/>
                </a:lnTo>
                <a:lnTo>
                  <a:pt x="467" y="2148"/>
                </a:lnTo>
                <a:lnTo>
                  <a:pt x="467" y="2149"/>
                </a:lnTo>
                <a:lnTo>
                  <a:pt x="468" y="2149"/>
                </a:lnTo>
                <a:lnTo>
                  <a:pt x="468" y="2150"/>
                </a:lnTo>
                <a:lnTo>
                  <a:pt x="468" y="2151"/>
                </a:lnTo>
                <a:lnTo>
                  <a:pt x="467" y="2151"/>
                </a:lnTo>
                <a:lnTo>
                  <a:pt x="466" y="2150"/>
                </a:lnTo>
                <a:lnTo>
                  <a:pt x="466" y="2152"/>
                </a:lnTo>
                <a:lnTo>
                  <a:pt x="466" y="2153"/>
                </a:lnTo>
                <a:lnTo>
                  <a:pt x="466" y="2154"/>
                </a:lnTo>
                <a:close/>
                <a:moveTo>
                  <a:pt x="481" y="2149"/>
                </a:moveTo>
                <a:lnTo>
                  <a:pt x="482" y="2150"/>
                </a:lnTo>
                <a:lnTo>
                  <a:pt x="480" y="2150"/>
                </a:lnTo>
                <a:lnTo>
                  <a:pt x="479" y="2150"/>
                </a:lnTo>
                <a:lnTo>
                  <a:pt x="481" y="2151"/>
                </a:lnTo>
                <a:lnTo>
                  <a:pt x="480" y="2152"/>
                </a:lnTo>
                <a:lnTo>
                  <a:pt x="480" y="2153"/>
                </a:lnTo>
                <a:lnTo>
                  <a:pt x="479" y="2153"/>
                </a:lnTo>
                <a:lnTo>
                  <a:pt x="478" y="2152"/>
                </a:lnTo>
                <a:lnTo>
                  <a:pt x="478" y="2153"/>
                </a:lnTo>
                <a:lnTo>
                  <a:pt x="477" y="2154"/>
                </a:lnTo>
                <a:lnTo>
                  <a:pt x="477" y="2153"/>
                </a:lnTo>
                <a:lnTo>
                  <a:pt x="477" y="2150"/>
                </a:lnTo>
                <a:lnTo>
                  <a:pt x="477" y="2149"/>
                </a:lnTo>
                <a:lnTo>
                  <a:pt x="476" y="2150"/>
                </a:lnTo>
                <a:lnTo>
                  <a:pt x="476" y="2153"/>
                </a:lnTo>
                <a:lnTo>
                  <a:pt x="475" y="2153"/>
                </a:lnTo>
                <a:lnTo>
                  <a:pt x="475" y="2155"/>
                </a:lnTo>
                <a:lnTo>
                  <a:pt x="474" y="2155"/>
                </a:lnTo>
                <a:lnTo>
                  <a:pt x="474" y="2154"/>
                </a:lnTo>
                <a:lnTo>
                  <a:pt x="475" y="2151"/>
                </a:lnTo>
                <a:lnTo>
                  <a:pt x="476" y="2148"/>
                </a:lnTo>
                <a:lnTo>
                  <a:pt x="477" y="2148"/>
                </a:lnTo>
                <a:lnTo>
                  <a:pt x="477" y="2147"/>
                </a:lnTo>
                <a:lnTo>
                  <a:pt x="479" y="2148"/>
                </a:lnTo>
                <a:lnTo>
                  <a:pt x="481" y="2149"/>
                </a:lnTo>
                <a:close/>
                <a:moveTo>
                  <a:pt x="481" y="2110"/>
                </a:moveTo>
                <a:lnTo>
                  <a:pt x="479" y="2110"/>
                </a:lnTo>
                <a:lnTo>
                  <a:pt x="480" y="2109"/>
                </a:lnTo>
                <a:lnTo>
                  <a:pt x="481" y="2108"/>
                </a:lnTo>
                <a:lnTo>
                  <a:pt x="481" y="2107"/>
                </a:lnTo>
                <a:lnTo>
                  <a:pt x="482" y="2107"/>
                </a:lnTo>
                <a:lnTo>
                  <a:pt x="482" y="2108"/>
                </a:lnTo>
                <a:lnTo>
                  <a:pt x="482" y="2109"/>
                </a:lnTo>
                <a:lnTo>
                  <a:pt x="481" y="2110"/>
                </a:lnTo>
                <a:close/>
                <a:moveTo>
                  <a:pt x="468" y="2154"/>
                </a:moveTo>
                <a:lnTo>
                  <a:pt x="467" y="2154"/>
                </a:lnTo>
                <a:lnTo>
                  <a:pt x="467" y="2153"/>
                </a:lnTo>
                <a:lnTo>
                  <a:pt x="468" y="2152"/>
                </a:lnTo>
                <a:lnTo>
                  <a:pt x="469" y="2150"/>
                </a:lnTo>
                <a:lnTo>
                  <a:pt x="469" y="2149"/>
                </a:lnTo>
                <a:lnTo>
                  <a:pt x="470" y="2148"/>
                </a:lnTo>
                <a:lnTo>
                  <a:pt x="470" y="2147"/>
                </a:lnTo>
                <a:lnTo>
                  <a:pt x="469" y="2147"/>
                </a:lnTo>
                <a:lnTo>
                  <a:pt x="470" y="2145"/>
                </a:lnTo>
                <a:lnTo>
                  <a:pt x="471" y="2143"/>
                </a:lnTo>
                <a:lnTo>
                  <a:pt x="472" y="2143"/>
                </a:lnTo>
                <a:lnTo>
                  <a:pt x="473" y="2144"/>
                </a:lnTo>
                <a:lnTo>
                  <a:pt x="475" y="2145"/>
                </a:lnTo>
                <a:lnTo>
                  <a:pt x="476" y="2145"/>
                </a:lnTo>
                <a:lnTo>
                  <a:pt x="476" y="2146"/>
                </a:lnTo>
                <a:lnTo>
                  <a:pt x="475" y="2146"/>
                </a:lnTo>
                <a:lnTo>
                  <a:pt x="473" y="2146"/>
                </a:lnTo>
                <a:lnTo>
                  <a:pt x="473" y="2147"/>
                </a:lnTo>
                <a:lnTo>
                  <a:pt x="474" y="2147"/>
                </a:lnTo>
                <a:lnTo>
                  <a:pt x="475" y="2147"/>
                </a:lnTo>
                <a:lnTo>
                  <a:pt x="475" y="2148"/>
                </a:lnTo>
                <a:lnTo>
                  <a:pt x="474" y="2149"/>
                </a:lnTo>
                <a:lnTo>
                  <a:pt x="474" y="2150"/>
                </a:lnTo>
                <a:lnTo>
                  <a:pt x="473" y="2152"/>
                </a:lnTo>
                <a:lnTo>
                  <a:pt x="472" y="2153"/>
                </a:lnTo>
                <a:lnTo>
                  <a:pt x="471" y="2152"/>
                </a:lnTo>
                <a:lnTo>
                  <a:pt x="471" y="2151"/>
                </a:lnTo>
                <a:lnTo>
                  <a:pt x="471" y="2150"/>
                </a:lnTo>
                <a:lnTo>
                  <a:pt x="470" y="2150"/>
                </a:lnTo>
                <a:lnTo>
                  <a:pt x="470" y="2151"/>
                </a:lnTo>
                <a:lnTo>
                  <a:pt x="469" y="2152"/>
                </a:lnTo>
                <a:lnTo>
                  <a:pt x="469" y="2153"/>
                </a:lnTo>
                <a:lnTo>
                  <a:pt x="470" y="2154"/>
                </a:lnTo>
                <a:lnTo>
                  <a:pt x="469" y="2154"/>
                </a:lnTo>
                <a:lnTo>
                  <a:pt x="468" y="2154"/>
                </a:lnTo>
                <a:close/>
                <a:moveTo>
                  <a:pt x="465" y="2162"/>
                </a:moveTo>
                <a:lnTo>
                  <a:pt x="464" y="2162"/>
                </a:lnTo>
                <a:lnTo>
                  <a:pt x="464" y="2161"/>
                </a:lnTo>
                <a:lnTo>
                  <a:pt x="464" y="2160"/>
                </a:lnTo>
                <a:lnTo>
                  <a:pt x="465" y="2160"/>
                </a:lnTo>
                <a:lnTo>
                  <a:pt x="466" y="2160"/>
                </a:lnTo>
                <a:lnTo>
                  <a:pt x="467" y="2160"/>
                </a:lnTo>
                <a:lnTo>
                  <a:pt x="466" y="2160"/>
                </a:lnTo>
                <a:lnTo>
                  <a:pt x="465" y="2161"/>
                </a:lnTo>
                <a:lnTo>
                  <a:pt x="465" y="2162"/>
                </a:lnTo>
                <a:close/>
                <a:moveTo>
                  <a:pt x="466" y="2159"/>
                </a:moveTo>
                <a:lnTo>
                  <a:pt x="465" y="2159"/>
                </a:lnTo>
                <a:lnTo>
                  <a:pt x="463" y="2159"/>
                </a:lnTo>
                <a:lnTo>
                  <a:pt x="465" y="2158"/>
                </a:lnTo>
                <a:lnTo>
                  <a:pt x="465" y="2157"/>
                </a:lnTo>
                <a:lnTo>
                  <a:pt x="466" y="2157"/>
                </a:lnTo>
                <a:lnTo>
                  <a:pt x="467" y="2158"/>
                </a:lnTo>
                <a:lnTo>
                  <a:pt x="466" y="2159"/>
                </a:lnTo>
                <a:close/>
                <a:moveTo>
                  <a:pt x="449" y="2164"/>
                </a:moveTo>
                <a:lnTo>
                  <a:pt x="448" y="2164"/>
                </a:lnTo>
                <a:lnTo>
                  <a:pt x="448" y="2163"/>
                </a:lnTo>
                <a:lnTo>
                  <a:pt x="448" y="2162"/>
                </a:lnTo>
                <a:lnTo>
                  <a:pt x="449" y="2161"/>
                </a:lnTo>
                <a:lnTo>
                  <a:pt x="447" y="2161"/>
                </a:lnTo>
                <a:lnTo>
                  <a:pt x="447" y="2160"/>
                </a:lnTo>
                <a:lnTo>
                  <a:pt x="448" y="2159"/>
                </a:lnTo>
                <a:lnTo>
                  <a:pt x="448" y="2158"/>
                </a:lnTo>
                <a:lnTo>
                  <a:pt x="449" y="2158"/>
                </a:lnTo>
                <a:lnTo>
                  <a:pt x="452" y="2156"/>
                </a:lnTo>
                <a:lnTo>
                  <a:pt x="449" y="2156"/>
                </a:lnTo>
                <a:lnTo>
                  <a:pt x="450" y="2155"/>
                </a:lnTo>
                <a:lnTo>
                  <a:pt x="450" y="2154"/>
                </a:lnTo>
                <a:lnTo>
                  <a:pt x="449" y="2154"/>
                </a:lnTo>
                <a:lnTo>
                  <a:pt x="448" y="2155"/>
                </a:lnTo>
                <a:lnTo>
                  <a:pt x="447" y="2158"/>
                </a:lnTo>
                <a:lnTo>
                  <a:pt x="446" y="2157"/>
                </a:lnTo>
                <a:lnTo>
                  <a:pt x="445" y="2158"/>
                </a:lnTo>
                <a:lnTo>
                  <a:pt x="446" y="2159"/>
                </a:lnTo>
                <a:lnTo>
                  <a:pt x="445" y="2160"/>
                </a:lnTo>
                <a:lnTo>
                  <a:pt x="444" y="2160"/>
                </a:lnTo>
                <a:lnTo>
                  <a:pt x="444" y="2161"/>
                </a:lnTo>
                <a:lnTo>
                  <a:pt x="442" y="2161"/>
                </a:lnTo>
                <a:lnTo>
                  <a:pt x="441" y="2162"/>
                </a:lnTo>
                <a:lnTo>
                  <a:pt x="440" y="2161"/>
                </a:lnTo>
                <a:lnTo>
                  <a:pt x="439" y="2160"/>
                </a:lnTo>
                <a:lnTo>
                  <a:pt x="439" y="2159"/>
                </a:lnTo>
                <a:lnTo>
                  <a:pt x="440" y="2158"/>
                </a:lnTo>
                <a:lnTo>
                  <a:pt x="440" y="2156"/>
                </a:lnTo>
                <a:lnTo>
                  <a:pt x="440" y="2155"/>
                </a:lnTo>
                <a:lnTo>
                  <a:pt x="441" y="2155"/>
                </a:lnTo>
                <a:lnTo>
                  <a:pt x="442" y="2152"/>
                </a:lnTo>
                <a:lnTo>
                  <a:pt x="443" y="2152"/>
                </a:lnTo>
                <a:lnTo>
                  <a:pt x="443" y="2151"/>
                </a:lnTo>
                <a:lnTo>
                  <a:pt x="445" y="2150"/>
                </a:lnTo>
                <a:lnTo>
                  <a:pt x="444" y="2150"/>
                </a:lnTo>
                <a:lnTo>
                  <a:pt x="445" y="2149"/>
                </a:lnTo>
                <a:lnTo>
                  <a:pt x="446" y="2148"/>
                </a:lnTo>
                <a:lnTo>
                  <a:pt x="447" y="2147"/>
                </a:lnTo>
                <a:lnTo>
                  <a:pt x="448" y="2146"/>
                </a:lnTo>
                <a:lnTo>
                  <a:pt x="448" y="2147"/>
                </a:lnTo>
                <a:lnTo>
                  <a:pt x="449" y="2147"/>
                </a:lnTo>
                <a:lnTo>
                  <a:pt x="450" y="2148"/>
                </a:lnTo>
                <a:lnTo>
                  <a:pt x="452" y="2148"/>
                </a:lnTo>
                <a:lnTo>
                  <a:pt x="452" y="2149"/>
                </a:lnTo>
                <a:lnTo>
                  <a:pt x="450" y="2150"/>
                </a:lnTo>
                <a:lnTo>
                  <a:pt x="450" y="2151"/>
                </a:lnTo>
                <a:lnTo>
                  <a:pt x="452" y="2151"/>
                </a:lnTo>
                <a:lnTo>
                  <a:pt x="453" y="2150"/>
                </a:lnTo>
                <a:lnTo>
                  <a:pt x="455" y="2150"/>
                </a:lnTo>
                <a:lnTo>
                  <a:pt x="455" y="2151"/>
                </a:lnTo>
                <a:lnTo>
                  <a:pt x="460" y="2154"/>
                </a:lnTo>
                <a:lnTo>
                  <a:pt x="462" y="2157"/>
                </a:lnTo>
                <a:lnTo>
                  <a:pt x="461" y="2159"/>
                </a:lnTo>
                <a:lnTo>
                  <a:pt x="460" y="2158"/>
                </a:lnTo>
                <a:lnTo>
                  <a:pt x="460" y="2157"/>
                </a:lnTo>
                <a:lnTo>
                  <a:pt x="459" y="2157"/>
                </a:lnTo>
                <a:lnTo>
                  <a:pt x="459" y="2158"/>
                </a:lnTo>
                <a:lnTo>
                  <a:pt x="458" y="2159"/>
                </a:lnTo>
                <a:lnTo>
                  <a:pt x="458" y="2160"/>
                </a:lnTo>
                <a:lnTo>
                  <a:pt x="457" y="2160"/>
                </a:lnTo>
                <a:lnTo>
                  <a:pt x="457" y="2159"/>
                </a:lnTo>
                <a:lnTo>
                  <a:pt x="457" y="2158"/>
                </a:lnTo>
                <a:lnTo>
                  <a:pt x="456" y="2158"/>
                </a:lnTo>
                <a:lnTo>
                  <a:pt x="456" y="2159"/>
                </a:lnTo>
                <a:lnTo>
                  <a:pt x="456" y="2160"/>
                </a:lnTo>
                <a:lnTo>
                  <a:pt x="456" y="2162"/>
                </a:lnTo>
                <a:lnTo>
                  <a:pt x="455" y="2162"/>
                </a:lnTo>
                <a:lnTo>
                  <a:pt x="454" y="2162"/>
                </a:lnTo>
                <a:lnTo>
                  <a:pt x="454" y="2160"/>
                </a:lnTo>
                <a:lnTo>
                  <a:pt x="455" y="2160"/>
                </a:lnTo>
                <a:lnTo>
                  <a:pt x="455" y="2158"/>
                </a:lnTo>
                <a:lnTo>
                  <a:pt x="456" y="2157"/>
                </a:lnTo>
                <a:lnTo>
                  <a:pt x="456" y="2156"/>
                </a:lnTo>
                <a:lnTo>
                  <a:pt x="456" y="2155"/>
                </a:lnTo>
                <a:lnTo>
                  <a:pt x="455" y="2156"/>
                </a:lnTo>
                <a:lnTo>
                  <a:pt x="455" y="2157"/>
                </a:lnTo>
                <a:lnTo>
                  <a:pt x="454" y="2158"/>
                </a:lnTo>
                <a:lnTo>
                  <a:pt x="453" y="2160"/>
                </a:lnTo>
                <a:lnTo>
                  <a:pt x="453" y="2161"/>
                </a:lnTo>
                <a:lnTo>
                  <a:pt x="453" y="2162"/>
                </a:lnTo>
                <a:lnTo>
                  <a:pt x="452" y="2162"/>
                </a:lnTo>
                <a:lnTo>
                  <a:pt x="452" y="2163"/>
                </a:lnTo>
                <a:lnTo>
                  <a:pt x="449" y="2164"/>
                </a:lnTo>
                <a:close/>
                <a:moveTo>
                  <a:pt x="439" y="2153"/>
                </a:moveTo>
                <a:lnTo>
                  <a:pt x="439" y="2152"/>
                </a:lnTo>
                <a:lnTo>
                  <a:pt x="439" y="2150"/>
                </a:lnTo>
                <a:lnTo>
                  <a:pt x="439" y="2149"/>
                </a:lnTo>
                <a:lnTo>
                  <a:pt x="440" y="2148"/>
                </a:lnTo>
                <a:lnTo>
                  <a:pt x="440" y="2143"/>
                </a:lnTo>
                <a:lnTo>
                  <a:pt x="440" y="2142"/>
                </a:lnTo>
                <a:lnTo>
                  <a:pt x="441" y="2142"/>
                </a:lnTo>
                <a:lnTo>
                  <a:pt x="441" y="2143"/>
                </a:lnTo>
                <a:lnTo>
                  <a:pt x="442" y="2143"/>
                </a:lnTo>
                <a:lnTo>
                  <a:pt x="443" y="2143"/>
                </a:lnTo>
                <a:lnTo>
                  <a:pt x="444" y="2143"/>
                </a:lnTo>
                <a:lnTo>
                  <a:pt x="445" y="2143"/>
                </a:lnTo>
                <a:lnTo>
                  <a:pt x="446" y="2144"/>
                </a:lnTo>
                <a:lnTo>
                  <a:pt x="446" y="2145"/>
                </a:lnTo>
                <a:lnTo>
                  <a:pt x="446" y="2146"/>
                </a:lnTo>
                <a:lnTo>
                  <a:pt x="443" y="2148"/>
                </a:lnTo>
                <a:lnTo>
                  <a:pt x="443" y="2149"/>
                </a:lnTo>
                <a:lnTo>
                  <a:pt x="442" y="2149"/>
                </a:lnTo>
                <a:lnTo>
                  <a:pt x="440" y="2151"/>
                </a:lnTo>
                <a:lnTo>
                  <a:pt x="440" y="2152"/>
                </a:lnTo>
                <a:lnTo>
                  <a:pt x="439" y="2153"/>
                </a:lnTo>
                <a:close/>
                <a:moveTo>
                  <a:pt x="443" y="2142"/>
                </a:moveTo>
                <a:lnTo>
                  <a:pt x="441" y="2141"/>
                </a:lnTo>
                <a:lnTo>
                  <a:pt x="440" y="2141"/>
                </a:lnTo>
                <a:lnTo>
                  <a:pt x="440" y="2140"/>
                </a:lnTo>
                <a:lnTo>
                  <a:pt x="439" y="2138"/>
                </a:lnTo>
                <a:lnTo>
                  <a:pt x="438" y="2137"/>
                </a:lnTo>
                <a:lnTo>
                  <a:pt x="438" y="2136"/>
                </a:lnTo>
                <a:lnTo>
                  <a:pt x="438" y="2133"/>
                </a:lnTo>
                <a:lnTo>
                  <a:pt x="437" y="2133"/>
                </a:lnTo>
                <a:lnTo>
                  <a:pt x="436" y="2133"/>
                </a:lnTo>
                <a:lnTo>
                  <a:pt x="436" y="2132"/>
                </a:lnTo>
                <a:lnTo>
                  <a:pt x="436" y="2130"/>
                </a:lnTo>
                <a:lnTo>
                  <a:pt x="437" y="2129"/>
                </a:lnTo>
                <a:lnTo>
                  <a:pt x="437" y="2128"/>
                </a:lnTo>
                <a:lnTo>
                  <a:pt x="438" y="2128"/>
                </a:lnTo>
                <a:lnTo>
                  <a:pt x="439" y="2129"/>
                </a:lnTo>
                <a:lnTo>
                  <a:pt x="440" y="2131"/>
                </a:lnTo>
                <a:lnTo>
                  <a:pt x="440" y="2133"/>
                </a:lnTo>
                <a:lnTo>
                  <a:pt x="440" y="2135"/>
                </a:lnTo>
                <a:lnTo>
                  <a:pt x="440" y="2136"/>
                </a:lnTo>
                <a:lnTo>
                  <a:pt x="443" y="2139"/>
                </a:lnTo>
                <a:lnTo>
                  <a:pt x="444" y="2140"/>
                </a:lnTo>
                <a:lnTo>
                  <a:pt x="445" y="2140"/>
                </a:lnTo>
                <a:lnTo>
                  <a:pt x="445" y="2141"/>
                </a:lnTo>
                <a:lnTo>
                  <a:pt x="445" y="2142"/>
                </a:lnTo>
                <a:lnTo>
                  <a:pt x="443" y="2142"/>
                </a:lnTo>
                <a:close/>
                <a:moveTo>
                  <a:pt x="431" y="2155"/>
                </a:moveTo>
                <a:lnTo>
                  <a:pt x="430" y="2155"/>
                </a:lnTo>
                <a:lnTo>
                  <a:pt x="430" y="2154"/>
                </a:lnTo>
                <a:lnTo>
                  <a:pt x="430" y="2153"/>
                </a:lnTo>
                <a:lnTo>
                  <a:pt x="430" y="2152"/>
                </a:lnTo>
                <a:lnTo>
                  <a:pt x="429" y="2152"/>
                </a:lnTo>
                <a:lnTo>
                  <a:pt x="428" y="2152"/>
                </a:lnTo>
                <a:lnTo>
                  <a:pt x="428" y="2151"/>
                </a:lnTo>
                <a:lnTo>
                  <a:pt x="430" y="2150"/>
                </a:lnTo>
                <a:lnTo>
                  <a:pt x="431" y="2149"/>
                </a:lnTo>
                <a:lnTo>
                  <a:pt x="432" y="2148"/>
                </a:lnTo>
                <a:lnTo>
                  <a:pt x="433" y="2147"/>
                </a:lnTo>
                <a:lnTo>
                  <a:pt x="435" y="2145"/>
                </a:lnTo>
                <a:lnTo>
                  <a:pt x="434" y="2144"/>
                </a:lnTo>
                <a:lnTo>
                  <a:pt x="435" y="2144"/>
                </a:lnTo>
                <a:lnTo>
                  <a:pt x="435" y="2143"/>
                </a:lnTo>
                <a:lnTo>
                  <a:pt x="436" y="2143"/>
                </a:lnTo>
                <a:lnTo>
                  <a:pt x="437" y="2142"/>
                </a:lnTo>
                <a:lnTo>
                  <a:pt x="438" y="2142"/>
                </a:lnTo>
                <a:lnTo>
                  <a:pt x="439" y="2142"/>
                </a:lnTo>
                <a:lnTo>
                  <a:pt x="439" y="2143"/>
                </a:lnTo>
                <a:lnTo>
                  <a:pt x="439" y="2144"/>
                </a:lnTo>
                <a:lnTo>
                  <a:pt x="439" y="2148"/>
                </a:lnTo>
                <a:lnTo>
                  <a:pt x="438" y="2151"/>
                </a:lnTo>
                <a:lnTo>
                  <a:pt x="437" y="2154"/>
                </a:lnTo>
                <a:lnTo>
                  <a:pt x="436" y="2154"/>
                </a:lnTo>
                <a:lnTo>
                  <a:pt x="435" y="2154"/>
                </a:lnTo>
                <a:lnTo>
                  <a:pt x="433" y="2155"/>
                </a:lnTo>
                <a:lnTo>
                  <a:pt x="431" y="2155"/>
                </a:lnTo>
                <a:close/>
                <a:moveTo>
                  <a:pt x="615" y="47"/>
                </a:moveTo>
                <a:lnTo>
                  <a:pt x="615" y="46"/>
                </a:lnTo>
                <a:lnTo>
                  <a:pt x="616" y="45"/>
                </a:lnTo>
                <a:lnTo>
                  <a:pt x="617" y="45"/>
                </a:lnTo>
                <a:lnTo>
                  <a:pt x="617" y="46"/>
                </a:lnTo>
                <a:lnTo>
                  <a:pt x="617" y="47"/>
                </a:lnTo>
                <a:lnTo>
                  <a:pt x="616" y="47"/>
                </a:lnTo>
                <a:lnTo>
                  <a:pt x="615" y="47"/>
                </a:lnTo>
                <a:close/>
                <a:moveTo>
                  <a:pt x="428" y="2148"/>
                </a:moveTo>
                <a:lnTo>
                  <a:pt x="427" y="2148"/>
                </a:lnTo>
                <a:lnTo>
                  <a:pt x="427" y="2147"/>
                </a:lnTo>
                <a:lnTo>
                  <a:pt x="427" y="2146"/>
                </a:lnTo>
                <a:lnTo>
                  <a:pt x="428" y="2144"/>
                </a:lnTo>
                <a:lnTo>
                  <a:pt x="428" y="2143"/>
                </a:lnTo>
                <a:lnTo>
                  <a:pt x="429" y="2139"/>
                </a:lnTo>
                <a:lnTo>
                  <a:pt x="430" y="2137"/>
                </a:lnTo>
                <a:lnTo>
                  <a:pt x="431" y="2136"/>
                </a:lnTo>
                <a:lnTo>
                  <a:pt x="430" y="2135"/>
                </a:lnTo>
                <a:lnTo>
                  <a:pt x="430" y="2136"/>
                </a:lnTo>
                <a:lnTo>
                  <a:pt x="429" y="2136"/>
                </a:lnTo>
                <a:lnTo>
                  <a:pt x="428" y="2138"/>
                </a:lnTo>
                <a:lnTo>
                  <a:pt x="428" y="2139"/>
                </a:lnTo>
                <a:lnTo>
                  <a:pt x="428" y="2140"/>
                </a:lnTo>
                <a:lnTo>
                  <a:pt x="427" y="2142"/>
                </a:lnTo>
                <a:lnTo>
                  <a:pt x="427" y="2143"/>
                </a:lnTo>
                <a:lnTo>
                  <a:pt x="426" y="2143"/>
                </a:lnTo>
                <a:lnTo>
                  <a:pt x="425" y="2143"/>
                </a:lnTo>
                <a:lnTo>
                  <a:pt x="424" y="2143"/>
                </a:lnTo>
                <a:lnTo>
                  <a:pt x="424" y="2141"/>
                </a:lnTo>
                <a:lnTo>
                  <a:pt x="425" y="2139"/>
                </a:lnTo>
                <a:lnTo>
                  <a:pt x="426" y="2139"/>
                </a:lnTo>
                <a:lnTo>
                  <a:pt x="427" y="2137"/>
                </a:lnTo>
                <a:lnTo>
                  <a:pt x="427" y="2136"/>
                </a:lnTo>
                <a:lnTo>
                  <a:pt x="427" y="2135"/>
                </a:lnTo>
                <a:lnTo>
                  <a:pt x="427" y="2132"/>
                </a:lnTo>
                <a:lnTo>
                  <a:pt x="427" y="2131"/>
                </a:lnTo>
                <a:lnTo>
                  <a:pt x="428" y="2131"/>
                </a:lnTo>
                <a:lnTo>
                  <a:pt x="428" y="2130"/>
                </a:lnTo>
                <a:lnTo>
                  <a:pt x="429" y="2130"/>
                </a:lnTo>
                <a:lnTo>
                  <a:pt x="430" y="2130"/>
                </a:lnTo>
                <a:lnTo>
                  <a:pt x="434" y="2132"/>
                </a:lnTo>
                <a:lnTo>
                  <a:pt x="435" y="2132"/>
                </a:lnTo>
                <a:lnTo>
                  <a:pt x="435" y="2133"/>
                </a:lnTo>
                <a:lnTo>
                  <a:pt x="436" y="2135"/>
                </a:lnTo>
                <a:lnTo>
                  <a:pt x="436" y="2136"/>
                </a:lnTo>
                <a:lnTo>
                  <a:pt x="436" y="2137"/>
                </a:lnTo>
                <a:lnTo>
                  <a:pt x="436" y="2138"/>
                </a:lnTo>
                <a:lnTo>
                  <a:pt x="438" y="2139"/>
                </a:lnTo>
                <a:lnTo>
                  <a:pt x="438" y="2140"/>
                </a:lnTo>
                <a:lnTo>
                  <a:pt x="437" y="2140"/>
                </a:lnTo>
                <a:lnTo>
                  <a:pt x="434" y="2142"/>
                </a:lnTo>
                <a:lnTo>
                  <a:pt x="433" y="2145"/>
                </a:lnTo>
                <a:lnTo>
                  <a:pt x="432" y="2146"/>
                </a:lnTo>
                <a:lnTo>
                  <a:pt x="431" y="2146"/>
                </a:lnTo>
                <a:lnTo>
                  <a:pt x="431" y="2145"/>
                </a:lnTo>
                <a:lnTo>
                  <a:pt x="430" y="2145"/>
                </a:lnTo>
                <a:lnTo>
                  <a:pt x="431" y="2144"/>
                </a:lnTo>
                <a:lnTo>
                  <a:pt x="431" y="2143"/>
                </a:lnTo>
                <a:lnTo>
                  <a:pt x="432" y="2141"/>
                </a:lnTo>
                <a:lnTo>
                  <a:pt x="432" y="2140"/>
                </a:lnTo>
                <a:lnTo>
                  <a:pt x="432" y="2141"/>
                </a:lnTo>
                <a:lnTo>
                  <a:pt x="431" y="2141"/>
                </a:lnTo>
                <a:lnTo>
                  <a:pt x="430" y="2143"/>
                </a:lnTo>
                <a:lnTo>
                  <a:pt x="429" y="2144"/>
                </a:lnTo>
                <a:lnTo>
                  <a:pt x="430" y="2145"/>
                </a:lnTo>
                <a:lnTo>
                  <a:pt x="430" y="2146"/>
                </a:lnTo>
                <a:lnTo>
                  <a:pt x="430" y="2147"/>
                </a:lnTo>
                <a:lnTo>
                  <a:pt x="429" y="2147"/>
                </a:lnTo>
                <a:lnTo>
                  <a:pt x="429" y="2148"/>
                </a:lnTo>
                <a:lnTo>
                  <a:pt x="428" y="2148"/>
                </a:lnTo>
                <a:close/>
                <a:moveTo>
                  <a:pt x="422" y="2148"/>
                </a:moveTo>
                <a:lnTo>
                  <a:pt x="421" y="2148"/>
                </a:lnTo>
                <a:lnTo>
                  <a:pt x="421" y="2147"/>
                </a:lnTo>
                <a:lnTo>
                  <a:pt x="420" y="2146"/>
                </a:lnTo>
                <a:lnTo>
                  <a:pt x="419" y="2145"/>
                </a:lnTo>
                <a:lnTo>
                  <a:pt x="420" y="2145"/>
                </a:lnTo>
                <a:lnTo>
                  <a:pt x="420" y="2144"/>
                </a:lnTo>
                <a:lnTo>
                  <a:pt x="421" y="2144"/>
                </a:lnTo>
                <a:lnTo>
                  <a:pt x="422" y="2144"/>
                </a:lnTo>
                <a:lnTo>
                  <a:pt x="423" y="2144"/>
                </a:lnTo>
                <a:lnTo>
                  <a:pt x="423" y="2145"/>
                </a:lnTo>
                <a:lnTo>
                  <a:pt x="423" y="2146"/>
                </a:lnTo>
                <a:lnTo>
                  <a:pt x="423" y="2148"/>
                </a:lnTo>
                <a:lnTo>
                  <a:pt x="422" y="2148"/>
                </a:lnTo>
                <a:close/>
                <a:moveTo>
                  <a:pt x="611" y="49"/>
                </a:moveTo>
                <a:lnTo>
                  <a:pt x="609" y="49"/>
                </a:lnTo>
                <a:lnTo>
                  <a:pt x="609" y="48"/>
                </a:lnTo>
                <a:lnTo>
                  <a:pt x="610" y="48"/>
                </a:lnTo>
                <a:lnTo>
                  <a:pt x="610" y="47"/>
                </a:lnTo>
                <a:lnTo>
                  <a:pt x="610" y="48"/>
                </a:lnTo>
                <a:lnTo>
                  <a:pt x="611" y="47"/>
                </a:lnTo>
                <a:lnTo>
                  <a:pt x="612" y="48"/>
                </a:lnTo>
                <a:lnTo>
                  <a:pt x="612" y="49"/>
                </a:lnTo>
                <a:lnTo>
                  <a:pt x="611" y="49"/>
                </a:lnTo>
                <a:close/>
                <a:moveTo>
                  <a:pt x="408" y="2139"/>
                </a:moveTo>
                <a:lnTo>
                  <a:pt x="406" y="2138"/>
                </a:lnTo>
                <a:lnTo>
                  <a:pt x="406" y="2137"/>
                </a:lnTo>
                <a:lnTo>
                  <a:pt x="405" y="2137"/>
                </a:lnTo>
                <a:lnTo>
                  <a:pt x="405" y="2136"/>
                </a:lnTo>
                <a:lnTo>
                  <a:pt x="404" y="2133"/>
                </a:lnTo>
                <a:lnTo>
                  <a:pt x="405" y="2133"/>
                </a:lnTo>
                <a:lnTo>
                  <a:pt x="406" y="2133"/>
                </a:lnTo>
                <a:lnTo>
                  <a:pt x="407" y="2135"/>
                </a:lnTo>
                <a:lnTo>
                  <a:pt x="407" y="2136"/>
                </a:lnTo>
                <a:lnTo>
                  <a:pt x="408" y="2137"/>
                </a:lnTo>
                <a:lnTo>
                  <a:pt x="408" y="2139"/>
                </a:lnTo>
                <a:close/>
                <a:moveTo>
                  <a:pt x="404" y="2137"/>
                </a:moveTo>
                <a:lnTo>
                  <a:pt x="407" y="2139"/>
                </a:lnTo>
                <a:lnTo>
                  <a:pt x="406" y="2139"/>
                </a:lnTo>
                <a:lnTo>
                  <a:pt x="404" y="2138"/>
                </a:lnTo>
                <a:lnTo>
                  <a:pt x="403" y="2138"/>
                </a:lnTo>
                <a:lnTo>
                  <a:pt x="403" y="2137"/>
                </a:lnTo>
                <a:lnTo>
                  <a:pt x="404" y="2136"/>
                </a:lnTo>
                <a:lnTo>
                  <a:pt x="404" y="2137"/>
                </a:lnTo>
                <a:close/>
                <a:moveTo>
                  <a:pt x="400" y="2113"/>
                </a:moveTo>
                <a:lnTo>
                  <a:pt x="398" y="2114"/>
                </a:lnTo>
                <a:lnTo>
                  <a:pt x="398" y="2113"/>
                </a:lnTo>
                <a:lnTo>
                  <a:pt x="400" y="2110"/>
                </a:lnTo>
                <a:lnTo>
                  <a:pt x="400" y="2109"/>
                </a:lnTo>
                <a:lnTo>
                  <a:pt x="401" y="2108"/>
                </a:lnTo>
                <a:lnTo>
                  <a:pt x="402" y="2108"/>
                </a:lnTo>
                <a:lnTo>
                  <a:pt x="403" y="2107"/>
                </a:lnTo>
                <a:lnTo>
                  <a:pt x="404" y="2106"/>
                </a:lnTo>
                <a:lnTo>
                  <a:pt x="404" y="2104"/>
                </a:lnTo>
                <a:lnTo>
                  <a:pt x="406" y="2100"/>
                </a:lnTo>
                <a:lnTo>
                  <a:pt x="406" y="2099"/>
                </a:lnTo>
                <a:lnTo>
                  <a:pt x="407" y="2100"/>
                </a:lnTo>
                <a:lnTo>
                  <a:pt x="407" y="2102"/>
                </a:lnTo>
                <a:lnTo>
                  <a:pt x="407" y="2105"/>
                </a:lnTo>
                <a:lnTo>
                  <a:pt x="405" y="2107"/>
                </a:lnTo>
                <a:lnTo>
                  <a:pt x="403" y="2111"/>
                </a:lnTo>
                <a:lnTo>
                  <a:pt x="400" y="2113"/>
                </a:lnTo>
                <a:close/>
                <a:moveTo>
                  <a:pt x="400" y="2108"/>
                </a:moveTo>
                <a:lnTo>
                  <a:pt x="399" y="2107"/>
                </a:lnTo>
                <a:lnTo>
                  <a:pt x="399" y="2105"/>
                </a:lnTo>
                <a:lnTo>
                  <a:pt x="398" y="2104"/>
                </a:lnTo>
                <a:lnTo>
                  <a:pt x="399" y="2100"/>
                </a:lnTo>
                <a:lnTo>
                  <a:pt x="402" y="2100"/>
                </a:lnTo>
                <a:lnTo>
                  <a:pt x="403" y="2100"/>
                </a:lnTo>
                <a:lnTo>
                  <a:pt x="404" y="2100"/>
                </a:lnTo>
                <a:lnTo>
                  <a:pt x="405" y="2101"/>
                </a:lnTo>
                <a:lnTo>
                  <a:pt x="404" y="2101"/>
                </a:lnTo>
                <a:lnTo>
                  <a:pt x="404" y="2104"/>
                </a:lnTo>
                <a:lnTo>
                  <a:pt x="403" y="2106"/>
                </a:lnTo>
                <a:lnTo>
                  <a:pt x="402" y="2107"/>
                </a:lnTo>
                <a:lnTo>
                  <a:pt x="400" y="2108"/>
                </a:lnTo>
                <a:close/>
                <a:moveTo>
                  <a:pt x="400" y="2143"/>
                </a:moveTo>
                <a:lnTo>
                  <a:pt x="399" y="2143"/>
                </a:lnTo>
                <a:lnTo>
                  <a:pt x="398" y="2143"/>
                </a:lnTo>
                <a:lnTo>
                  <a:pt x="398" y="2142"/>
                </a:lnTo>
                <a:lnTo>
                  <a:pt x="400" y="2143"/>
                </a:lnTo>
                <a:close/>
                <a:moveTo>
                  <a:pt x="586" y="160"/>
                </a:moveTo>
                <a:lnTo>
                  <a:pt x="585" y="158"/>
                </a:lnTo>
                <a:lnTo>
                  <a:pt x="585" y="157"/>
                </a:lnTo>
                <a:lnTo>
                  <a:pt x="584" y="152"/>
                </a:lnTo>
                <a:lnTo>
                  <a:pt x="584" y="150"/>
                </a:lnTo>
                <a:lnTo>
                  <a:pt x="584" y="148"/>
                </a:lnTo>
                <a:lnTo>
                  <a:pt x="582" y="146"/>
                </a:lnTo>
                <a:lnTo>
                  <a:pt x="581" y="145"/>
                </a:lnTo>
                <a:lnTo>
                  <a:pt x="580" y="142"/>
                </a:lnTo>
                <a:lnTo>
                  <a:pt x="579" y="142"/>
                </a:lnTo>
                <a:lnTo>
                  <a:pt x="578" y="142"/>
                </a:lnTo>
                <a:lnTo>
                  <a:pt x="578" y="140"/>
                </a:lnTo>
                <a:lnTo>
                  <a:pt x="577" y="139"/>
                </a:lnTo>
                <a:lnTo>
                  <a:pt x="576" y="138"/>
                </a:lnTo>
                <a:lnTo>
                  <a:pt x="573" y="135"/>
                </a:lnTo>
                <a:lnTo>
                  <a:pt x="572" y="133"/>
                </a:lnTo>
                <a:lnTo>
                  <a:pt x="569" y="127"/>
                </a:lnTo>
                <a:lnTo>
                  <a:pt x="569" y="125"/>
                </a:lnTo>
                <a:lnTo>
                  <a:pt x="568" y="123"/>
                </a:lnTo>
                <a:lnTo>
                  <a:pt x="567" y="122"/>
                </a:lnTo>
                <a:lnTo>
                  <a:pt x="568" y="119"/>
                </a:lnTo>
                <a:lnTo>
                  <a:pt x="568" y="116"/>
                </a:lnTo>
                <a:lnTo>
                  <a:pt x="567" y="115"/>
                </a:lnTo>
                <a:lnTo>
                  <a:pt x="567" y="114"/>
                </a:lnTo>
                <a:lnTo>
                  <a:pt x="567" y="111"/>
                </a:lnTo>
                <a:lnTo>
                  <a:pt x="566" y="107"/>
                </a:lnTo>
                <a:lnTo>
                  <a:pt x="565" y="106"/>
                </a:lnTo>
                <a:lnTo>
                  <a:pt x="565" y="104"/>
                </a:lnTo>
                <a:lnTo>
                  <a:pt x="564" y="102"/>
                </a:lnTo>
                <a:lnTo>
                  <a:pt x="564" y="100"/>
                </a:lnTo>
                <a:lnTo>
                  <a:pt x="563" y="99"/>
                </a:lnTo>
                <a:lnTo>
                  <a:pt x="562" y="98"/>
                </a:lnTo>
                <a:lnTo>
                  <a:pt x="563" y="98"/>
                </a:lnTo>
                <a:lnTo>
                  <a:pt x="563" y="97"/>
                </a:lnTo>
                <a:lnTo>
                  <a:pt x="565" y="97"/>
                </a:lnTo>
                <a:lnTo>
                  <a:pt x="567" y="96"/>
                </a:lnTo>
                <a:lnTo>
                  <a:pt x="570" y="96"/>
                </a:lnTo>
                <a:lnTo>
                  <a:pt x="571" y="97"/>
                </a:lnTo>
                <a:lnTo>
                  <a:pt x="572" y="97"/>
                </a:lnTo>
                <a:lnTo>
                  <a:pt x="573" y="98"/>
                </a:lnTo>
                <a:lnTo>
                  <a:pt x="574" y="98"/>
                </a:lnTo>
                <a:lnTo>
                  <a:pt x="574" y="97"/>
                </a:lnTo>
                <a:lnTo>
                  <a:pt x="574" y="95"/>
                </a:lnTo>
                <a:lnTo>
                  <a:pt x="575" y="95"/>
                </a:lnTo>
                <a:lnTo>
                  <a:pt x="578" y="95"/>
                </a:lnTo>
                <a:lnTo>
                  <a:pt x="579" y="96"/>
                </a:lnTo>
                <a:lnTo>
                  <a:pt x="581" y="97"/>
                </a:lnTo>
                <a:lnTo>
                  <a:pt x="582" y="98"/>
                </a:lnTo>
                <a:lnTo>
                  <a:pt x="583" y="99"/>
                </a:lnTo>
                <a:lnTo>
                  <a:pt x="584" y="100"/>
                </a:lnTo>
                <a:lnTo>
                  <a:pt x="588" y="107"/>
                </a:lnTo>
                <a:lnTo>
                  <a:pt x="589" y="108"/>
                </a:lnTo>
                <a:lnTo>
                  <a:pt x="589" y="109"/>
                </a:lnTo>
                <a:lnTo>
                  <a:pt x="589" y="110"/>
                </a:lnTo>
                <a:lnTo>
                  <a:pt x="590" y="110"/>
                </a:lnTo>
                <a:lnTo>
                  <a:pt x="591" y="110"/>
                </a:lnTo>
                <a:lnTo>
                  <a:pt x="592" y="112"/>
                </a:lnTo>
                <a:lnTo>
                  <a:pt x="593" y="113"/>
                </a:lnTo>
                <a:lnTo>
                  <a:pt x="594" y="115"/>
                </a:lnTo>
                <a:lnTo>
                  <a:pt x="594" y="116"/>
                </a:lnTo>
                <a:lnTo>
                  <a:pt x="594" y="119"/>
                </a:lnTo>
                <a:lnTo>
                  <a:pt x="596" y="121"/>
                </a:lnTo>
                <a:lnTo>
                  <a:pt x="596" y="122"/>
                </a:lnTo>
                <a:lnTo>
                  <a:pt x="599" y="126"/>
                </a:lnTo>
                <a:lnTo>
                  <a:pt x="599" y="127"/>
                </a:lnTo>
                <a:lnTo>
                  <a:pt x="599" y="129"/>
                </a:lnTo>
                <a:lnTo>
                  <a:pt x="599" y="130"/>
                </a:lnTo>
                <a:lnTo>
                  <a:pt x="599" y="133"/>
                </a:lnTo>
                <a:lnTo>
                  <a:pt x="598" y="133"/>
                </a:lnTo>
                <a:lnTo>
                  <a:pt x="597" y="134"/>
                </a:lnTo>
                <a:lnTo>
                  <a:pt x="593" y="137"/>
                </a:lnTo>
                <a:lnTo>
                  <a:pt x="590" y="138"/>
                </a:lnTo>
                <a:lnTo>
                  <a:pt x="589" y="140"/>
                </a:lnTo>
                <a:lnTo>
                  <a:pt x="588" y="142"/>
                </a:lnTo>
                <a:lnTo>
                  <a:pt x="588" y="143"/>
                </a:lnTo>
                <a:lnTo>
                  <a:pt x="588" y="145"/>
                </a:lnTo>
                <a:lnTo>
                  <a:pt x="589" y="148"/>
                </a:lnTo>
                <a:lnTo>
                  <a:pt x="589" y="150"/>
                </a:lnTo>
                <a:lnTo>
                  <a:pt x="589" y="153"/>
                </a:lnTo>
                <a:lnTo>
                  <a:pt x="589" y="154"/>
                </a:lnTo>
                <a:lnTo>
                  <a:pt x="590" y="154"/>
                </a:lnTo>
                <a:lnTo>
                  <a:pt x="590" y="155"/>
                </a:lnTo>
                <a:lnTo>
                  <a:pt x="590" y="156"/>
                </a:lnTo>
                <a:lnTo>
                  <a:pt x="589" y="157"/>
                </a:lnTo>
                <a:lnTo>
                  <a:pt x="589" y="159"/>
                </a:lnTo>
                <a:lnTo>
                  <a:pt x="588" y="160"/>
                </a:lnTo>
                <a:lnTo>
                  <a:pt x="587" y="160"/>
                </a:lnTo>
                <a:lnTo>
                  <a:pt x="586" y="160"/>
                </a:lnTo>
                <a:close/>
                <a:moveTo>
                  <a:pt x="385" y="2123"/>
                </a:moveTo>
                <a:lnTo>
                  <a:pt x="384" y="2122"/>
                </a:lnTo>
                <a:lnTo>
                  <a:pt x="385" y="2121"/>
                </a:lnTo>
                <a:lnTo>
                  <a:pt x="386" y="2120"/>
                </a:lnTo>
                <a:lnTo>
                  <a:pt x="387" y="2120"/>
                </a:lnTo>
                <a:lnTo>
                  <a:pt x="386" y="2119"/>
                </a:lnTo>
                <a:lnTo>
                  <a:pt x="386" y="2118"/>
                </a:lnTo>
                <a:lnTo>
                  <a:pt x="386" y="2116"/>
                </a:lnTo>
                <a:lnTo>
                  <a:pt x="388" y="2114"/>
                </a:lnTo>
                <a:lnTo>
                  <a:pt x="387" y="2113"/>
                </a:lnTo>
                <a:lnTo>
                  <a:pt x="388" y="2112"/>
                </a:lnTo>
                <a:lnTo>
                  <a:pt x="388" y="2109"/>
                </a:lnTo>
                <a:lnTo>
                  <a:pt x="388" y="2107"/>
                </a:lnTo>
                <a:lnTo>
                  <a:pt x="388" y="2106"/>
                </a:lnTo>
                <a:lnTo>
                  <a:pt x="389" y="2105"/>
                </a:lnTo>
                <a:lnTo>
                  <a:pt x="390" y="2105"/>
                </a:lnTo>
                <a:lnTo>
                  <a:pt x="391" y="2105"/>
                </a:lnTo>
                <a:lnTo>
                  <a:pt x="393" y="2106"/>
                </a:lnTo>
                <a:lnTo>
                  <a:pt x="393" y="2108"/>
                </a:lnTo>
                <a:lnTo>
                  <a:pt x="394" y="2108"/>
                </a:lnTo>
                <a:lnTo>
                  <a:pt x="394" y="2106"/>
                </a:lnTo>
                <a:lnTo>
                  <a:pt x="395" y="2106"/>
                </a:lnTo>
                <a:lnTo>
                  <a:pt x="396" y="2106"/>
                </a:lnTo>
                <a:lnTo>
                  <a:pt x="397" y="2106"/>
                </a:lnTo>
                <a:lnTo>
                  <a:pt x="397" y="2107"/>
                </a:lnTo>
                <a:lnTo>
                  <a:pt x="398" y="2107"/>
                </a:lnTo>
                <a:lnTo>
                  <a:pt x="398" y="2109"/>
                </a:lnTo>
                <a:lnTo>
                  <a:pt x="398" y="2110"/>
                </a:lnTo>
                <a:lnTo>
                  <a:pt x="396" y="2112"/>
                </a:lnTo>
                <a:lnTo>
                  <a:pt x="396" y="2113"/>
                </a:lnTo>
                <a:lnTo>
                  <a:pt x="396" y="2116"/>
                </a:lnTo>
                <a:lnTo>
                  <a:pt x="395" y="2117"/>
                </a:lnTo>
                <a:lnTo>
                  <a:pt x="394" y="2118"/>
                </a:lnTo>
                <a:lnTo>
                  <a:pt x="393" y="2117"/>
                </a:lnTo>
                <a:lnTo>
                  <a:pt x="389" y="2121"/>
                </a:lnTo>
                <a:lnTo>
                  <a:pt x="387" y="2122"/>
                </a:lnTo>
                <a:lnTo>
                  <a:pt x="386" y="2123"/>
                </a:lnTo>
                <a:lnTo>
                  <a:pt x="385" y="2123"/>
                </a:lnTo>
                <a:close/>
                <a:moveTo>
                  <a:pt x="394" y="2140"/>
                </a:moveTo>
                <a:lnTo>
                  <a:pt x="395" y="2140"/>
                </a:lnTo>
                <a:lnTo>
                  <a:pt x="395" y="2141"/>
                </a:lnTo>
                <a:lnTo>
                  <a:pt x="394" y="2142"/>
                </a:lnTo>
                <a:lnTo>
                  <a:pt x="393" y="2142"/>
                </a:lnTo>
                <a:lnTo>
                  <a:pt x="392" y="2141"/>
                </a:lnTo>
                <a:lnTo>
                  <a:pt x="392" y="2140"/>
                </a:lnTo>
                <a:lnTo>
                  <a:pt x="393" y="2140"/>
                </a:lnTo>
                <a:lnTo>
                  <a:pt x="394" y="2140"/>
                </a:lnTo>
                <a:close/>
                <a:moveTo>
                  <a:pt x="397" y="2102"/>
                </a:moveTo>
                <a:lnTo>
                  <a:pt x="396" y="2102"/>
                </a:lnTo>
                <a:lnTo>
                  <a:pt x="396" y="2104"/>
                </a:lnTo>
                <a:lnTo>
                  <a:pt x="395" y="2104"/>
                </a:lnTo>
                <a:lnTo>
                  <a:pt x="394" y="2102"/>
                </a:lnTo>
                <a:lnTo>
                  <a:pt x="395" y="2102"/>
                </a:lnTo>
                <a:lnTo>
                  <a:pt x="396" y="2102"/>
                </a:lnTo>
                <a:lnTo>
                  <a:pt x="397" y="2101"/>
                </a:lnTo>
                <a:lnTo>
                  <a:pt x="397" y="2102"/>
                </a:lnTo>
                <a:close/>
                <a:moveTo>
                  <a:pt x="393" y="2126"/>
                </a:moveTo>
                <a:lnTo>
                  <a:pt x="392" y="2126"/>
                </a:lnTo>
                <a:lnTo>
                  <a:pt x="389" y="2128"/>
                </a:lnTo>
                <a:lnTo>
                  <a:pt x="389" y="2126"/>
                </a:lnTo>
                <a:lnTo>
                  <a:pt x="389" y="2124"/>
                </a:lnTo>
                <a:lnTo>
                  <a:pt x="390" y="2124"/>
                </a:lnTo>
                <a:lnTo>
                  <a:pt x="390" y="2123"/>
                </a:lnTo>
                <a:lnTo>
                  <a:pt x="391" y="2123"/>
                </a:lnTo>
                <a:lnTo>
                  <a:pt x="392" y="2124"/>
                </a:lnTo>
                <a:lnTo>
                  <a:pt x="392" y="2125"/>
                </a:lnTo>
                <a:lnTo>
                  <a:pt x="393" y="2126"/>
                </a:lnTo>
                <a:close/>
                <a:moveTo>
                  <a:pt x="390" y="2137"/>
                </a:moveTo>
                <a:lnTo>
                  <a:pt x="389" y="2137"/>
                </a:lnTo>
                <a:lnTo>
                  <a:pt x="389" y="2136"/>
                </a:lnTo>
                <a:lnTo>
                  <a:pt x="390" y="2135"/>
                </a:lnTo>
                <a:lnTo>
                  <a:pt x="391" y="2135"/>
                </a:lnTo>
                <a:lnTo>
                  <a:pt x="391" y="2136"/>
                </a:lnTo>
                <a:lnTo>
                  <a:pt x="390" y="2137"/>
                </a:lnTo>
                <a:close/>
                <a:moveTo>
                  <a:pt x="391" y="2094"/>
                </a:moveTo>
                <a:lnTo>
                  <a:pt x="391" y="2095"/>
                </a:lnTo>
                <a:lnTo>
                  <a:pt x="390" y="2095"/>
                </a:lnTo>
                <a:lnTo>
                  <a:pt x="389" y="2094"/>
                </a:lnTo>
                <a:lnTo>
                  <a:pt x="390" y="2093"/>
                </a:lnTo>
                <a:lnTo>
                  <a:pt x="391" y="2093"/>
                </a:lnTo>
                <a:lnTo>
                  <a:pt x="392" y="2092"/>
                </a:lnTo>
                <a:lnTo>
                  <a:pt x="393" y="2092"/>
                </a:lnTo>
                <a:lnTo>
                  <a:pt x="392" y="2093"/>
                </a:lnTo>
                <a:lnTo>
                  <a:pt x="391" y="2094"/>
                </a:lnTo>
                <a:close/>
                <a:moveTo>
                  <a:pt x="390" y="2099"/>
                </a:moveTo>
                <a:lnTo>
                  <a:pt x="389" y="2099"/>
                </a:lnTo>
                <a:lnTo>
                  <a:pt x="388" y="2099"/>
                </a:lnTo>
                <a:lnTo>
                  <a:pt x="388" y="2100"/>
                </a:lnTo>
                <a:lnTo>
                  <a:pt x="388" y="2101"/>
                </a:lnTo>
                <a:lnTo>
                  <a:pt x="387" y="2101"/>
                </a:lnTo>
                <a:lnTo>
                  <a:pt x="386" y="2101"/>
                </a:lnTo>
                <a:lnTo>
                  <a:pt x="386" y="2100"/>
                </a:lnTo>
                <a:lnTo>
                  <a:pt x="387" y="2098"/>
                </a:lnTo>
                <a:lnTo>
                  <a:pt x="388" y="2097"/>
                </a:lnTo>
                <a:lnTo>
                  <a:pt x="388" y="2096"/>
                </a:lnTo>
                <a:lnTo>
                  <a:pt x="389" y="2095"/>
                </a:lnTo>
                <a:lnTo>
                  <a:pt x="390" y="2095"/>
                </a:lnTo>
                <a:lnTo>
                  <a:pt x="390" y="2096"/>
                </a:lnTo>
                <a:lnTo>
                  <a:pt x="390" y="2099"/>
                </a:lnTo>
                <a:close/>
                <a:moveTo>
                  <a:pt x="385" y="2110"/>
                </a:moveTo>
                <a:lnTo>
                  <a:pt x="384" y="2108"/>
                </a:lnTo>
                <a:lnTo>
                  <a:pt x="383" y="2107"/>
                </a:lnTo>
                <a:lnTo>
                  <a:pt x="384" y="2106"/>
                </a:lnTo>
                <a:lnTo>
                  <a:pt x="384" y="2105"/>
                </a:lnTo>
                <a:lnTo>
                  <a:pt x="385" y="2106"/>
                </a:lnTo>
                <a:lnTo>
                  <a:pt x="385" y="2107"/>
                </a:lnTo>
                <a:lnTo>
                  <a:pt x="386" y="2109"/>
                </a:lnTo>
                <a:lnTo>
                  <a:pt x="386" y="2110"/>
                </a:lnTo>
                <a:lnTo>
                  <a:pt x="385" y="2110"/>
                </a:lnTo>
                <a:close/>
                <a:moveTo>
                  <a:pt x="598" y="71"/>
                </a:moveTo>
                <a:lnTo>
                  <a:pt x="597" y="73"/>
                </a:lnTo>
                <a:lnTo>
                  <a:pt x="597" y="75"/>
                </a:lnTo>
                <a:lnTo>
                  <a:pt x="597" y="76"/>
                </a:lnTo>
                <a:lnTo>
                  <a:pt x="597" y="77"/>
                </a:lnTo>
                <a:lnTo>
                  <a:pt x="599" y="80"/>
                </a:lnTo>
                <a:lnTo>
                  <a:pt x="599" y="81"/>
                </a:lnTo>
                <a:lnTo>
                  <a:pt x="599" y="82"/>
                </a:lnTo>
                <a:lnTo>
                  <a:pt x="598" y="82"/>
                </a:lnTo>
                <a:lnTo>
                  <a:pt x="592" y="81"/>
                </a:lnTo>
                <a:lnTo>
                  <a:pt x="591" y="80"/>
                </a:lnTo>
                <a:lnTo>
                  <a:pt x="589" y="78"/>
                </a:lnTo>
                <a:lnTo>
                  <a:pt x="589" y="79"/>
                </a:lnTo>
                <a:lnTo>
                  <a:pt x="589" y="80"/>
                </a:lnTo>
                <a:lnTo>
                  <a:pt x="589" y="81"/>
                </a:lnTo>
                <a:lnTo>
                  <a:pt x="587" y="81"/>
                </a:lnTo>
                <a:lnTo>
                  <a:pt x="584" y="80"/>
                </a:lnTo>
                <a:lnTo>
                  <a:pt x="583" y="80"/>
                </a:lnTo>
                <a:lnTo>
                  <a:pt x="581" y="77"/>
                </a:lnTo>
                <a:lnTo>
                  <a:pt x="580" y="77"/>
                </a:lnTo>
                <a:lnTo>
                  <a:pt x="580" y="75"/>
                </a:lnTo>
                <a:lnTo>
                  <a:pt x="580" y="74"/>
                </a:lnTo>
                <a:lnTo>
                  <a:pt x="580" y="73"/>
                </a:lnTo>
                <a:lnTo>
                  <a:pt x="579" y="72"/>
                </a:lnTo>
                <a:lnTo>
                  <a:pt x="578" y="69"/>
                </a:lnTo>
                <a:lnTo>
                  <a:pt x="577" y="69"/>
                </a:lnTo>
                <a:lnTo>
                  <a:pt x="577" y="68"/>
                </a:lnTo>
                <a:lnTo>
                  <a:pt x="577" y="67"/>
                </a:lnTo>
                <a:lnTo>
                  <a:pt x="578" y="67"/>
                </a:lnTo>
                <a:lnTo>
                  <a:pt x="579" y="67"/>
                </a:lnTo>
                <a:lnTo>
                  <a:pt x="580" y="68"/>
                </a:lnTo>
                <a:lnTo>
                  <a:pt x="582" y="68"/>
                </a:lnTo>
                <a:lnTo>
                  <a:pt x="583" y="71"/>
                </a:lnTo>
                <a:lnTo>
                  <a:pt x="584" y="73"/>
                </a:lnTo>
                <a:lnTo>
                  <a:pt x="585" y="73"/>
                </a:lnTo>
                <a:lnTo>
                  <a:pt x="585" y="74"/>
                </a:lnTo>
                <a:lnTo>
                  <a:pt x="587" y="76"/>
                </a:lnTo>
                <a:lnTo>
                  <a:pt x="588" y="76"/>
                </a:lnTo>
                <a:lnTo>
                  <a:pt x="588" y="75"/>
                </a:lnTo>
                <a:lnTo>
                  <a:pt x="586" y="72"/>
                </a:lnTo>
                <a:lnTo>
                  <a:pt x="584" y="67"/>
                </a:lnTo>
                <a:lnTo>
                  <a:pt x="583" y="66"/>
                </a:lnTo>
                <a:lnTo>
                  <a:pt x="580" y="66"/>
                </a:lnTo>
                <a:lnTo>
                  <a:pt x="579" y="65"/>
                </a:lnTo>
                <a:lnTo>
                  <a:pt x="580" y="64"/>
                </a:lnTo>
                <a:lnTo>
                  <a:pt x="580" y="63"/>
                </a:lnTo>
                <a:lnTo>
                  <a:pt x="581" y="63"/>
                </a:lnTo>
                <a:lnTo>
                  <a:pt x="582" y="63"/>
                </a:lnTo>
                <a:lnTo>
                  <a:pt x="582" y="60"/>
                </a:lnTo>
                <a:lnTo>
                  <a:pt x="583" y="60"/>
                </a:lnTo>
                <a:lnTo>
                  <a:pt x="584" y="59"/>
                </a:lnTo>
                <a:lnTo>
                  <a:pt x="585" y="59"/>
                </a:lnTo>
                <a:lnTo>
                  <a:pt x="586" y="61"/>
                </a:lnTo>
                <a:lnTo>
                  <a:pt x="586" y="60"/>
                </a:lnTo>
                <a:lnTo>
                  <a:pt x="587" y="61"/>
                </a:lnTo>
                <a:lnTo>
                  <a:pt x="587" y="60"/>
                </a:lnTo>
                <a:lnTo>
                  <a:pt x="588" y="58"/>
                </a:lnTo>
                <a:lnTo>
                  <a:pt x="589" y="58"/>
                </a:lnTo>
                <a:lnTo>
                  <a:pt x="589" y="59"/>
                </a:lnTo>
                <a:lnTo>
                  <a:pt x="590" y="60"/>
                </a:lnTo>
                <a:lnTo>
                  <a:pt x="590" y="62"/>
                </a:lnTo>
                <a:lnTo>
                  <a:pt x="591" y="62"/>
                </a:lnTo>
                <a:lnTo>
                  <a:pt x="591" y="65"/>
                </a:lnTo>
                <a:lnTo>
                  <a:pt x="592" y="65"/>
                </a:lnTo>
                <a:lnTo>
                  <a:pt x="593" y="65"/>
                </a:lnTo>
                <a:lnTo>
                  <a:pt x="596" y="67"/>
                </a:lnTo>
                <a:lnTo>
                  <a:pt x="597" y="68"/>
                </a:lnTo>
                <a:lnTo>
                  <a:pt x="598" y="71"/>
                </a:lnTo>
                <a:close/>
                <a:moveTo>
                  <a:pt x="374" y="2092"/>
                </a:moveTo>
                <a:lnTo>
                  <a:pt x="372" y="2091"/>
                </a:lnTo>
                <a:lnTo>
                  <a:pt x="370" y="2090"/>
                </a:lnTo>
                <a:lnTo>
                  <a:pt x="371" y="2089"/>
                </a:lnTo>
                <a:lnTo>
                  <a:pt x="372" y="2089"/>
                </a:lnTo>
                <a:lnTo>
                  <a:pt x="373" y="2089"/>
                </a:lnTo>
                <a:lnTo>
                  <a:pt x="373" y="2090"/>
                </a:lnTo>
                <a:lnTo>
                  <a:pt x="374" y="2091"/>
                </a:lnTo>
                <a:lnTo>
                  <a:pt x="374" y="2092"/>
                </a:lnTo>
                <a:close/>
                <a:moveTo>
                  <a:pt x="372" y="2099"/>
                </a:moveTo>
                <a:lnTo>
                  <a:pt x="371" y="2099"/>
                </a:lnTo>
                <a:lnTo>
                  <a:pt x="370" y="2098"/>
                </a:lnTo>
                <a:lnTo>
                  <a:pt x="371" y="2097"/>
                </a:lnTo>
                <a:lnTo>
                  <a:pt x="372" y="2097"/>
                </a:lnTo>
                <a:lnTo>
                  <a:pt x="372" y="2098"/>
                </a:lnTo>
                <a:lnTo>
                  <a:pt x="372" y="2099"/>
                </a:lnTo>
                <a:close/>
                <a:moveTo>
                  <a:pt x="370" y="2085"/>
                </a:moveTo>
                <a:lnTo>
                  <a:pt x="371" y="2086"/>
                </a:lnTo>
                <a:lnTo>
                  <a:pt x="371" y="2087"/>
                </a:lnTo>
                <a:lnTo>
                  <a:pt x="369" y="2088"/>
                </a:lnTo>
                <a:lnTo>
                  <a:pt x="369" y="2087"/>
                </a:lnTo>
                <a:lnTo>
                  <a:pt x="370" y="2086"/>
                </a:lnTo>
                <a:lnTo>
                  <a:pt x="369" y="2086"/>
                </a:lnTo>
                <a:lnTo>
                  <a:pt x="368" y="2087"/>
                </a:lnTo>
                <a:lnTo>
                  <a:pt x="367" y="2090"/>
                </a:lnTo>
                <a:lnTo>
                  <a:pt x="366" y="2090"/>
                </a:lnTo>
                <a:lnTo>
                  <a:pt x="366" y="2089"/>
                </a:lnTo>
                <a:lnTo>
                  <a:pt x="366" y="2088"/>
                </a:lnTo>
                <a:lnTo>
                  <a:pt x="367" y="2087"/>
                </a:lnTo>
                <a:lnTo>
                  <a:pt x="366" y="2086"/>
                </a:lnTo>
                <a:lnTo>
                  <a:pt x="365" y="2085"/>
                </a:lnTo>
                <a:lnTo>
                  <a:pt x="364" y="2085"/>
                </a:lnTo>
                <a:lnTo>
                  <a:pt x="363" y="2085"/>
                </a:lnTo>
                <a:lnTo>
                  <a:pt x="362" y="2085"/>
                </a:lnTo>
                <a:lnTo>
                  <a:pt x="362" y="2084"/>
                </a:lnTo>
                <a:lnTo>
                  <a:pt x="363" y="2084"/>
                </a:lnTo>
                <a:lnTo>
                  <a:pt x="364" y="2083"/>
                </a:lnTo>
                <a:lnTo>
                  <a:pt x="365" y="2083"/>
                </a:lnTo>
                <a:lnTo>
                  <a:pt x="366" y="2082"/>
                </a:lnTo>
                <a:lnTo>
                  <a:pt x="367" y="2082"/>
                </a:lnTo>
                <a:lnTo>
                  <a:pt x="368" y="2082"/>
                </a:lnTo>
                <a:lnTo>
                  <a:pt x="366" y="2083"/>
                </a:lnTo>
                <a:lnTo>
                  <a:pt x="366" y="2084"/>
                </a:lnTo>
                <a:lnTo>
                  <a:pt x="364" y="2085"/>
                </a:lnTo>
                <a:lnTo>
                  <a:pt x="365" y="2085"/>
                </a:lnTo>
                <a:lnTo>
                  <a:pt x="366" y="2084"/>
                </a:lnTo>
                <a:lnTo>
                  <a:pt x="368" y="2083"/>
                </a:lnTo>
                <a:lnTo>
                  <a:pt x="370" y="2082"/>
                </a:lnTo>
                <a:lnTo>
                  <a:pt x="371" y="2081"/>
                </a:lnTo>
                <a:lnTo>
                  <a:pt x="371" y="2082"/>
                </a:lnTo>
                <a:lnTo>
                  <a:pt x="370" y="2083"/>
                </a:lnTo>
                <a:lnTo>
                  <a:pt x="370" y="2084"/>
                </a:lnTo>
                <a:lnTo>
                  <a:pt x="370" y="2085"/>
                </a:lnTo>
                <a:close/>
                <a:moveTo>
                  <a:pt x="371" y="2073"/>
                </a:moveTo>
                <a:lnTo>
                  <a:pt x="371" y="2072"/>
                </a:lnTo>
                <a:lnTo>
                  <a:pt x="369" y="2072"/>
                </a:lnTo>
                <a:lnTo>
                  <a:pt x="370" y="2070"/>
                </a:lnTo>
                <a:lnTo>
                  <a:pt x="372" y="2070"/>
                </a:lnTo>
                <a:lnTo>
                  <a:pt x="372" y="2072"/>
                </a:lnTo>
                <a:lnTo>
                  <a:pt x="371" y="2073"/>
                </a:lnTo>
                <a:close/>
                <a:moveTo>
                  <a:pt x="363" y="2081"/>
                </a:moveTo>
                <a:lnTo>
                  <a:pt x="362" y="2080"/>
                </a:lnTo>
                <a:lnTo>
                  <a:pt x="363" y="2079"/>
                </a:lnTo>
                <a:lnTo>
                  <a:pt x="364" y="2078"/>
                </a:lnTo>
                <a:lnTo>
                  <a:pt x="365" y="2077"/>
                </a:lnTo>
                <a:lnTo>
                  <a:pt x="368" y="2077"/>
                </a:lnTo>
                <a:lnTo>
                  <a:pt x="369" y="2077"/>
                </a:lnTo>
                <a:lnTo>
                  <a:pt x="370" y="2077"/>
                </a:lnTo>
                <a:lnTo>
                  <a:pt x="371" y="2077"/>
                </a:lnTo>
                <a:lnTo>
                  <a:pt x="371" y="2078"/>
                </a:lnTo>
                <a:lnTo>
                  <a:pt x="371" y="2079"/>
                </a:lnTo>
                <a:lnTo>
                  <a:pt x="371" y="2080"/>
                </a:lnTo>
                <a:lnTo>
                  <a:pt x="370" y="2080"/>
                </a:lnTo>
                <a:lnTo>
                  <a:pt x="369" y="2080"/>
                </a:lnTo>
                <a:lnTo>
                  <a:pt x="369" y="2079"/>
                </a:lnTo>
                <a:lnTo>
                  <a:pt x="367" y="2080"/>
                </a:lnTo>
                <a:lnTo>
                  <a:pt x="364" y="2081"/>
                </a:lnTo>
                <a:lnTo>
                  <a:pt x="363" y="2081"/>
                </a:lnTo>
                <a:close/>
                <a:moveTo>
                  <a:pt x="368" y="2096"/>
                </a:moveTo>
                <a:lnTo>
                  <a:pt x="367" y="2096"/>
                </a:lnTo>
                <a:lnTo>
                  <a:pt x="367" y="2095"/>
                </a:lnTo>
                <a:lnTo>
                  <a:pt x="368" y="2095"/>
                </a:lnTo>
                <a:lnTo>
                  <a:pt x="369" y="2095"/>
                </a:lnTo>
                <a:lnTo>
                  <a:pt x="369" y="2096"/>
                </a:lnTo>
                <a:lnTo>
                  <a:pt x="368" y="2096"/>
                </a:lnTo>
                <a:close/>
                <a:moveTo>
                  <a:pt x="367" y="2068"/>
                </a:moveTo>
                <a:lnTo>
                  <a:pt x="366" y="2067"/>
                </a:lnTo>
                <a:lnTo>
                  <a:pt x="366" y="2065"/>
                </a:lnTo>
                <a:lnTo>
                  <a:pt x="366" y="2064"/>
                </a:lnTo>
                <a:lnTo>
                  <a:pt x="367" y="2063"/>
                </a:lnTo>
                <a:lnTo>
                  <a:pt x="368" y="2063"/>
                </a:lnTo>
                <a:lnTo>
                  <a:pt x="369" y="2063"/>
                </a:lnTo>
                <a:lnTo>
                  <a:pt x="369" y="2064"/>
                </a:lnTo>
                <a:lnTo>
                  <a:pt x="369" y="2065"/>
                </a:lnTo>
                <a:lnTo>
                  <a:pt x="368" y="2066"/>
                </a:lnTo>
                <a:lnTo>
                  <a:pt x="367" y="2068"/>
                </a:lnTo>
                <a:close/>
                <a:moveTo>
                  <a:pt x="357" y="2079"/>
                </a:moveTo>
                <a:lnTo>
                  <a:pt x="357" y="2078"/>
                </a:lnTo>
                <a:lnTo>
                  <a:pt x="357" y="2077"/>
                </a:lnTo>
                <a:lnTo>
                  <a:pt x="356" y="2077"/>
                </a:lnTo>
                <a:lnTo>
                  <a:pt x="356" y="2078"/>
                </a:lnTo>
                <a:lnTo>
                  <a:pt x="355" y="2077"/>
                </a:lnTo>
                <a:lnTo>
                  <a:pt x="355" y="2076"/>
                </a:lnTo>
                <a:lnTo>
                  <a:pt x="354" y="2076"/>
                </a:lnTo>
                <a:lnTo>
                  <a:pt x="354" y="2075"/>
                </a:lnTo>
                <a:lnTo>
                  <a:pt x="356" y="2075"/>
                </a:lnTo>
                <a:lnTo>
                  <a:pt x="359" y="2074"/>
                </a:lnTo>
                <a:lnTo>
                  <a:pt x="362" y="2074"/>
                </a:lnTo>
                <a:lnTo>
                  <a:pt x="364" y="2073"/>
                </a:lnTo>
                <a:lnTo>
                  <a:pt x="365" y="2073"/>
                </a:lnTo>
                <a:lnTo>
                  <a:pt x="367" y="2074"/>
                </a:lnTo>
                <a:lnTo>
                  <a:pt x="368" y="2074"/>
                </a:lnTo>
                <a:lnTo>
                  <a:pt x="367" y="2075"/>
                </a:lnTo>
                <a:lnTo>
                  <a:pt x="366" y="2075"/>
                </a:lnTo>
                <a:lnTo>
                  <a:pt x="365" y="2075"/>
                </a:lnTo>
                <a:lnTo>
                  <a:pt x="364" y="2075"/>
                </a:lnTo>
                <a:lnTo>
                  <a:pt x="363" y="2074"/>
                </a:lnTo>
                <a:lnTo>
                  <a:pt x="363" y="2077"/>
                </a:lnTo>
                <a:lnTo>
                  <a:pt x="361" y="2078"/>
                </a:lnTo>
                <a:lnTo>
                  <a:pt x="360" y="2078"/>
                </a:lnTo>
                <a:lnTo>
                  <a:pt x="358" y="2079"/>
                </a:lnTo>
                <a:lnTo>
                  <a:pt x="357" y="2079"/>
                </a:lnTo>
                <a:close/>
                <a:moveTo>
                  <a:pt x="366" y="2088"/>
                </a:moveTo>
                <a:lnTo>
                  <a:pt x="364" y="2088"/>
                </a:lnTo>
                <a:lnTo>
                  <a:pt x="362" y="2089"/>
                </a:lnTo>
                <a:lnTo>
                  <a:pt x="361" y="2089"/>
                </a:lnTo>
                <a:lnTo>
                  <a:pt x="362" y="2088"/>
                </a:lnTo>
                <a:lnTo>
                  <a:pt x="363" y="2087"/>
                </a:lnTo>
                <a:lnTo>
                  <a:pt x="363" y="2086"/>
                </a:lnTo>
                <a:lnTo>
                  <a:pt x="364" y="2086"/>
                </a:lnTo>
                <a:lnTo>
                  <a:pt x="365" y="2087"/>
                </a:lnTo>
                <a:lnTo>
                  <a:pt x="366" y="2088"/>
                </a:lnTo>
                <a:close/>
                <a:moveTo>
                  <a:pt x="367" y="2072"/>
                </a:moveTo>
                <a:lnTo>
                  <a:pt x="366" y="2073"/>
                </a:lnTo>
                <a:lnTo>
                  <a:pt x="366" y="2072"/>
                </a:lnTo>
                <a:lnTo>
                  <a:pt x="366" y="2070"/>
                </a:lnTo>
                <a:lnTo>
                  <a:pt x="367" y="2070"/>
                </a:lnTo>
                <a:lnTo>
                  <a:pt x="367" y="2072"/>
                </a:lnTo>
                <a:close/>
                <a:moveTo>
                  <a:pt x="361" y="2088"/>
                </a:moveTo>
                <a:lnTo>
                  <a:pt x="360" y="2088"/>
                </a:lnTo>
                <a:lnTo>
                  <a:pt x="359" y="2088"/>
                </a:lnTo>
                <a:lnTo>
                  <a:pt x="362" y="2085"/>
                </a:lnTo>
                <a:lnTo>
                  <a:pt x="363" y="2085"/>
                </a:lnTo>
                <a:lnTo>
                  <a:pt x="363" y="2086"/>
                </a:lnTo>
                <a:lnTo>
                  <a:pt x="361" y="2088"/>
                </a:lnTo>
                <a:close/>
                <a:moveTo>
                  <a:pt x="361" y="2081"/>
                </a:moveTo>
                <a:lnTo>
                  <a:pt x="360" y="2081"/>
                </a:lnTo>
                <a:lnTo>
                  <a:pt x="359" y="2081"/>
                </a:lnTo>
                <a:lnTo>
                  <a:pt x="359" y="2080"/>
                </a:lnTo>
                <a:lnTo>
                  <a:pt x="360" y="2080"/>
                </a:lnTo>
                <a:lnTo>
                  <a:pt x="361" y="2079"/>
                </a:lnTo>
                <a:lnTo>
                  <a:pt x="362" y="2079"/>
                </a:lnTo>
                <a:lnTo>
                  <a:pt x="361" y="2080"/>
                </a:lnTo>
                <a:lnTo>
                  <a:pt x="361" y="2081"/>
                </a:lnTo>
                <a:close/>
                <a:moveTo>
                  <a:pt x="358" y="2058"/>
                </a:moveTo>
                <a:lnTo>
                  <a:pt x="357" y="2057"/>
                </a:lnTo>
                <a:lnTo>
                  <a:pt x="360" y="2055"/>
                </a:lnTo>
                <a:lnTo>
                  <a:pt x="361" y="2055"/>
                </a:lnTo>
                <a:lnTo>
                  <a:pt x="361" y="2056"/>
                </a:lnTo>
                <a:lnTo>
                  <a:pt x="360" y="2057"/>
                </a:lnTo>
                <a:lnTo>
                  <a:pt x="359" y="2057"/>
                </a:lnTo>
                <a:lnTo>
                  <a:pt x="358" y="2058"/>
                </a:lnTo>
                <a:close/>
                <a:moveTo>
                  <a:pt x="357" y="2083"/>
                </a:moveTo>
                <a:lnTo>
                  <a:pt x="356" y="2083"/>
                </a:lnTo>
                <a:lnTo>
                  <a:pt x="355" y="2083"/>
                </a:lnTo>
                <a:lnTo>
                  <a:pt x="355" y="2082"/>
                </a:lnTo>
                <a:lnTo>
                  <a:pt x="357" y="2082"/>
                </a:lnTo>
                <a:lnTo>
                  <a:pt x="357" y="2083"/>
                </a:lnTo>
                <a:close/>
                <a:moveTo>
                  <a:pt x="336" y="2063"/>
                </a:moveTo>
                <a:lnTo>
                  <a:pt x="334" y="2062"/>
                </a:lnTo>
                <a:lnTo>
                  <a:pt x="334" y="2061"/>
                </a:lnTo>
                <a:lnTo>
                  <a:pt x="335" y="2060"/>
                </a:lnTo>
                <a:lnTo>
                  <a:pt x="335" y="2059"/>
                </a:lnTo>
                <a:lnTo>
                  <a:pt x="337" y="2058"/>
                </a:lnTo>
                <a:lnTo>
                  <a:pt x="339" y="2057"/>
                </a:lnTo>
                <a:lnTo>
                  <a:pt x="340" y="2057"/>
                </a:lnTo>
                <a:lnTo>
                  <a:pt x="341" y="2058"/>
                </a:lnTo>
                <a:lnTo>
                  <a:pt x="341" y="2057"/>
                </a:lnTo>
                <a:lnTo>
                  <a:pt x="341" y="2056"/>
                </a:lnTo>
                <a:lnTo>
                  <a:pt x="341" y="2055"/>
                </a:lnTo>
                <a:lnTo>
                  <a:pt x="342" y="2055"/>
                </a:lnTo>
                <a:lnTo>
                  <a:pt x="343" y="2055"/>
                </a:lnTo>
                <a:lnTo>
                  <a:pt x="345" y="2054"/>
                </a:lnTo>
                <a:lnTo>
                  <a:pt x="347" y="2054"/>
                </a:lnTo>
                <a:lnTo>
                  <a:pt x="353" y="2051"/>
                </a:lnTo>
                <a:lnTo>
                  <a:pt x="355" y="2050"/>
                </a:lnTo>
                <a:lnTo>
                  <a:pt x="356" y="2050"/>
                </a:lnTo>
                <a:lnTo>
                  <a:pt x="357" y="2050"/>
                </a:lnTo>
                <a:lnTo>
                  <a:pt x="357" y="2051"/>
                </a:lnTo>
                <a:lnTo>
                  <a:pt x="356" y="2051"/>
                </a:lnTo>
                <a:lnTo>
                  <a:pt x="356" y="2052"/>
                </a:lnTo>
                <a:lnTo>
                  <a:pt x="357" y="2052"/>
                </a:lnTo>
                <a:lnTo>
                  <a:pt x="358" y="2053"/>
                </a:lnTo>
                <a:lnTo>
                  <a:pt x="358" y="2054"/>
                </a:lnTo>
                <a:lnTo>
                  <a:pt x="358" y="2055"/>
                </a:lnTo>
                <a:lnTo>
                  <a:pt x="354" y="2056"/>
                </a:lnTo>
                <a:lnTo>
                  <a:pt x="350" y="2059"/>
                </a:lnTo>
                <a:lnTo>
                  <a:pt x="349" y="2059"/>
                </a:lnTo>
                <a:lnTo>
                  <a:pt x="348" y="2058"/>
                </a:lnTo>
                <a:lnTo>
                  <a:pt x="347" y="2057"/>
                </a:lnTo>
                <a:lnTo>
                  <a:pt x="347" y="2058"/>
                </a:lnTo>
                <a:lnTo>
                  <a:pt x="347" y="2059"/>
                </a:lnTo>
                <a:lnTo>
                  <a:pt x="346" y="2059"/>
                </a:lnTo>
                <a:lnTo>
                  <a:pt x="345" y="2060"/>
                </a:lnTo>
                <a:lnTo>
                  <a:pt x="345" y="2061"/>
                </a:lnTo>
                <a:lnTo>
                  <a:pt x="343" y="2062"/>
                </a:lnTo>
                <a:lnTo>
                  <a:pt x="342" y="2061"/>
                </a:lnTo>
                <a:lnTo>
                  <a:pt x="341" y="2062"/>
                </a:lnTo>
                <a:lnTo>
                  <a:pt x="337" y="2063"/>
                </a:lnTo>
                <a:lnTo>
                  <a:pt x="336" y="2063"/>
                </a:lnTo>
                <a:close/>
                <a:moveTo>
                  <a:pt x="354" y="2072"/>
                </a:moveTo>
                <a:lnTo>
                  <a:pt x="354" y="2073"/>
                </a:lnTo>
                <a:lnTo>
                  <a:pt x="353" y="2073"/>
                </a:lnTo>
                <a:lnTo>
                  <a:pt x="352" y="2073"/>
                </a:lnTo>
                <a:lnTo>
                  <a:pt x="352" y="2072"/>
                </a:lnTo>
                <a:lnTo>
                  <a:pt x="352" y="2070"/>
                </a:lnTo>
                <a:lnTo>
                  <a:pt x="351" y="2070"/>
                </a:lnTo>
                <a:lnTo>
                  <a:pt x="352" y="2070"/>
                </a:lnTo>
                <a:lnTo>
                  <a:pt x="353" y="2072"/>
                </a:lnTo>
                <a:lnTo>
                  <a:pt x="354" y="2072"/>
                </a:lnTo>
                <a:close/>
                <a:moveTo>
                  <a:pt x="352" y="2066"/>
                </a:moveTo>
                <a:lnTo>
                  <a:pt x="353" y="2067"/>
                </a:lnTo>
                <a:lnTo>
                  <a:pt x="353" y="2068"/>
                </a:lnTo>
                <a:lnTo>
                  <a:pt x="349" y="2069"/>
                </a:lnTo>
                <a:lnTo>
                  <a:pt x="348" y="2069"/>
                </a:lnTo>
                <a:lnTo>
                  <a:pt x="348" y="2070"/>
                </a:lnTo>
                <a:lnTo>
                  <a:pt x="348" y="2072"/>
                </a:lnTo>
                <a:lnTo>
                  <a:pt x="345" y="2068"/>
                </a:lnTo>
                <a:lnTo>
                  <a:pt x="343" y="2069"/>
                </a:lnTo>
                <a:lnTo>
                  <a:pt x="342" y="2069"/>
                </a:lnTo>
                <a:lnTo>
                  <a:pt x="342" y="2068"/>
                </a:lnTo>
                <a:lnTo>
                  <a:pt x="343" y="2068"/>
                </a:lnTo>
                <a:lnTo>
                  <a:pt x="343" y="2067"/>
                </a:lnTo>
                <a:lnTo>
                  <a:pt x="345" y="2067"/>
                </a:lnTo>
                <a:lnTo>
                  <a:pt x="345" y="2066"/>
                </a:lnTo>
                <a:lnTo>
                  <a:pt x="346" y="2066"/>
                </a:lnTo>
                <a:lnTo>
                  <a:pt x="347" y="2066"/>
                </a:lnTo>
                <a:lnTo>
                  <a:pt x="347" y="2067"/>
                </a:lnTo>
                <a:lnTo>
                  <a:pt x="347" y="2066"/>
                </a:lnTo>
                <a:lnTo>
                  <a:pt x="350" y="2065"/>
                </a:lnTo>
                <a:lnTo>
                  <a:pt x="353" y="2063"/>
                </a:lnTo>
                <a:lnTo>
                  <a:pt x="354" y="2063"/>
                </a:lnTo>
                <a:lnTo>
                  <a:pt x="355" y="2064"/>
                </a:lnTo>
                <a:lnTo>
                  <a:pt x="354" y="2064"/>
                </a:lnTo>
                <a:lnTo>
                  <a:pt x="352" y="2065"/>
                </a:lnTo>
                <a:lnTo>
                  <a:pt x="352" y="2066"/>
                </a:lnTo>
                <a:close/>
                <a:moveTo>
                  <a:pt x="352" y="2061"/>
                </a:moveTo>
                <a:lnTo>
                  <a:pt x="351" y="2061"/>
                </a:lnTo>
                <a:lnTo>
                  <a:pt x="351" y="2060"/>
                </a:lnTo>
                <a:lnTo>
                  <a:pt x="354" y="2058"/>
                </a:lnTo>
                <a:lnTo>
                  <a:pt x="355" y="2059"/>
                </a:lnTo>
                <a:lnTo>
                  <a:pt x="355" y="2060"/>
                </a:lnTo>
                <a:lnTo>
                  <a:pt x="354" y="2060"/>
                </a:lnTo>
                <a:lnTo>
                  <a:pt x="353" y="2061"/>
                </a:lnTo>
                <a:lnTo>
                  <a:pt x="352" y="2061"/>
                </a:lnTo>
                <a:close/>
                <a:moveTo>
                  <a:pt x="350" y="2049"/>
                </a:moveTo>
                <a:lnTo>
                  <a:pt x="349" y="2049"/>
                </a:lnTo>
                <a:lnTo>
                  <a:pt x="350" y="2048"/>
                </a:lnTo>
                <a:lnTo>
                  <a:pt x="351" y="2047"/>
                </a:lnTo>
                <a:lnTo>
                  <a:pt x="352" y="2046"/>
                </a:lnTo>
                <a:lnTo>
                  <a:pt x="354" y="2046"/>
                </a:lnTo>
                <a:lnTo>
                  <a:pt x="354" y="2047"/>
                </a:lnTo>
                <a:lnTo>
                  <a:pt x="353" y="2047"/>
                </a:lnTo>
                <a:lnTo>
                  <a:pt x="353" y="2048"/>
                </a:lnTo>
                <a:lnTo>
                  <a:pt x="352" y="2049"/>
                </a:lnTo>
                <a:lnTo>
                  <a:pt x="350" y="2049"/>
                </a:lnTo>
                <a:close/>
                <a:moveTo>
                  <a:pt x="351" y="2045"/>
                </a:moveTo>
                <a:lnTo>
                  <a:pt x="351" y="2044"/>
                </a:lnTo>
                <a:lnTo>
                  <a:pt x="352" y="2043"/>
                </a:lnTo>
                <a:lnTo>
                  <a:pt x="353" y="2043"/>
                </a:lnTo>
                <a:lnTo>
                  <a:pt x="354" y="2044"/>
                </a:lnTo>
                <a:lnTo>
                  <a:pt x="352" y="2045"/>
                </a:lnTo>
                <a:lnTo>
                  <a:pt x="351" y="2045"/>
                </a:lnTo>
                <a:close/>
                <a:moveTo>
                  <a:pt x="348" y="2064"/>
                </a:moveTo>
                <a:lnTo>
                  <a:pt x="347" y="2065"/>
                </a:lnTo>
                <a:lnTo>
                  <a:pt x="347" y="2064"/>
                </a:lnTo>
                <a:lnTo>
                  <a:pt x="346" y="2064"/>
                </a:lnTo>
                <a:lnTo>
                  <a:pt x="346" y="2063"/>
                </a:lnTo>
                <a:lnTo>
                  <a:pt x="347" y="2062"/>
                </a:lnTo>
                <a:lnTo>
                  <a:pt x="348" y="2061"/>
                </a:lnTo>
                <a:lnTo>
                  <a:pt x="350" y="2061"/>
                </a:lnTo>
                <a:lnTo>
                  <a:pt x="351" y="2061"/>
                </a:lnTo>
                <a:lnTo>
                  <a:pt x="351" y="2062"/>
                </a:lnTo>
                <a:lnTo>
                  <a:pt x="350" y="2062"/>
                </a:lnTo>
                <a:lnTo>
                  <a:pt x="348" y="2064"/>
                </a:lnTo>
                <a:close/>
                <a:moveTo>
                  <a:pt x="348" y="2076"/>
                </a:moveTo>
                <a:lnTo>
                  <a:pt x="347" y="2076"/>
                </a:lnTo>
                <a:lnTo>
                  <a:pt x="346" y="2075"/>
                </a:lnTo>
                <a:lnTo>
                  <a:pt x="345" y="2074"/>
                </a:lnTo>
                <a:lnTo>
                  <a:pt x="345" y="2073"/>
                </a:lnTo>
                <a:lnTo>
                  <a:pt x="342" y="2072"/>
                </a:lnTo>
                <a:lnTo>
                  <a:pt x="341" y="2072"/>
                </a:lnTo>
                <a:lnTo>
                  <a:pt x="341" y="2070"/>
                </a:lnTo>
                <a:lnTo>
                  <a:pt x="342" y="2070"/>
                </a:lnTo>
                <a:lnTo>
                  <a:pt x="343" y="2070"/>
                </a:lnTo>
                <a:lnTo>
                  <a:pt x="345" y="2070"/>
                </a:lnTo>
                <a:lnTo>
                  <a:pt x="346" y="2070"/>
                </a:lnTo>
                <a:lnTo>
                  <a:pt x="347" y="2072"/>
                </a:lnTo>
                <a:lnTo>
                  <a:pt x="347" y="2074"/>
                </a:lnTo>
                <a:lnTo>
                  <a:pt x="348" y="2076"/>
                </a:lnTo>
                <a:close/>
                <a:moveTo>
                  <a:pt x="343" y="2051"/>
                </a:moveTo>
                <a:lnTo>
                  <a:pt x="342" y="2051"/>
                </a:lnTo>
                <a:lnTo>
                  <a:pt x="343" y="2048"/>
                </a:lnTo>
                <a:lnTo>
                  <a:pt x="342" y="2047"/>
                </a:lnTo>
                <a:lnTo>
                  <a:pt x="342" y="2046"/>
                </a:lnTo>
                <a:lnTo>
                  <a:pt x="342" y="2045"/>
                </a:lnTo>
                <a:lnTo>
                  <a:pt x="342" y="2044"/>
                </a:lnTo>
                <a:lnTo>
                  <a:pt x="343" y="2044"/>
                </a:lnTo>
                <a:lnTo>
                  <a:pt x="345" y="2044"/>
                </a:lnTo>
                <a:lnTo>
                  <a:pt x="346" y="2045"/>
                </a:lnTo>
                <a:lnTo>
                  <a:pt x="347" y="2047"/>
                </a:lnTo>
                <a:lnTo>
                  <a:pt x="346" y="2046"/>
                </a:lnTo>
                <a:lnTo>
                  <a:pt x="346" y="2047"/>
                </a:lnTo>
                <a:lnTo>
                  <a:pt x="346" y="2048"/>
                </a:lnTo>
                <a:lnTo>
                  <a:pt x="347" y="2048"/>
                </a:lnTo>
                <a:lnTo>
                  <a:pt x="347" y="2050"/>
                </a:lnTo>
                <a:lnTo>
                  <a:pt x="346" y="2051"/>
                </a:lnTo>
                <a:lnTo>
                  <a:pt x="343" y="2051"/>
                </a:lnTo>
                <a:close/>
                <a:moveTo>
                  <a:pt x="343" y="2063"/>
                </a:moveTo>
                <a:lnTo>
                  <a:pt x="342" y="2065"/>
                </a:lnTo>
                <a:lnTo>
                  <a:pt x="341" y="2064"/>
                </a:lnTo>
                <a:lnTo>
                  <a:pt x="341" y="2063"/>
                </a:lnTo>
                <a:lnTo>
                  <a:pt x="342" y="2063"/>
                </a:lnTo>
                <a:lnTo>
                  <a:pt x="343" y="2063"/>
                </a:lnTo>
                <a:close/>
                <a:moveTo>
                  <a:pt x="340" y="2065"/>
                </a:moveTo>
                <a:lnTo>
                  <a:pt x="341" y="2065"/>
                </a:lnTo>
                <a:lnTo>
                  <a:pt x="341" y="2066"/>
                </a:lnTo>
                <a:lnTo>
                  <a:pt x="339" y="2066"/>
                </a:lnTo>
                <a:lnTo>
                  <a:pt x="339" y="2067"/>
                </a:lnTo>
                <a:lnTo>
                  <a:pt x="338" y="2067"/>
                </a:lnTo>
                <a:lnTo>
                  <a:pt x="337" y="2067"/>
                </a:lnTo>
                <a:lnTo>
                  <a:pt x="336" y="2067"/>
                </a:lnTo>
                <a:lnTo>
                  <a:pt x="335" y="2067"/>
                </a:lnTo>
                <a:lnTo>
                  <a:pt x="334" y="2067"/>
                </a:lnTo>
                <a:lnTo>
                  <a:pt x="334" y="2066"/>
                </a:lnTo>
                <a:lnTo>
                  <a:pt x="335" y="2066"/>
                </a:lnTo>
                <a:lnTo>
                  <a:pt x="336" y="2066"/>
                </a:lnTo>
                <a:lnTo>
                  <a:pt x="336" y="2065"/>
                </a:lnTo>
                <a:lnTo>
                  <a:pt x="337" y="2065"/>
                </a:lnTo>
                <a:lnTo>
                  <a:pt x="338" y="2065"/>
                </a:lnTo>
                <a:lnTo>
                  <a:pt x="338" y="2064"/>
                </a:lnTo>
                <a:lnTo>
                  <a:pt x="339" y="2064"/>
                </a:lnTo>
                <a:lnTo>
                  <a:pt x="340" y="2064"/>
                </a:lnTo>
                <a:lnTo>
                  <a:pt x="340" y="2065"/>
                </a:lnTo>
                <a:close/>
                <a:moveTo>
                  <a:pt x="335" y="2072"/>
                </a:moveTo>
                <a:lnTo>
                  <a:pt x="334" y="2072"/>
                </a:lnTo>
                <a:lnTo>
                  <a:pt x="335" y="2070"/>
                </a:lnTo>
                <a:lnTo>
                  <a:pt x="336" y="2070"/>
                </a:lnTo>
                <a:lnTo>
                  <a:pt x="336" y="2069"/>
                </a:lnTo>
                <a:lnTo>
                  <a:pt x="338" y="2069"/>
                </a:lnTo>
                <a:lnTo>
                  <a:pt x="339" y="2069"/>
                </a:lnTo>
                <a:lnTo>
                  <a:pt x="339" y="2070"/>
                </a:lnTo>
                <a:lnTo>
                  <a:pt x="339" y="2072"/>
                </a:lnTo>
                <a:lnTo>
                  <a:pt x="337" y="2072"/>
                </a:lnTo>
                <a:lnTo>
                  <a:pt x="336" y="2072"/>
                </a:lnTo>
                <a:lnTo>
                  <a:pt x="335" y="2072"/>
                </a:lnTo>
                <a:close/>
                <a:moveTo>
                  <a:pt x="331" y="2068"/>
                </a:moveTo>
                <a:lnTo>
                  <a:pt x="330" y="2068"/>
                </a:lnTo>
                <a:lnTo>
                  <a:pt x="330" y="2067"/>
                </a:lnTo>
                <a:lnTo>
                  <a:pt x="332" y="2067"/>
                </a:lnTo>
                <a:lnTo>
                  <a:pt x="333" y="2066"/>
                </a:lnTo>
                <a:lnTo>
                  <a:pt x="334" y="2067"/>
                </a:lnTo>
                <a:lnTo>
                  <a:pt x="333" y="2068"/>
                </a:lnTo>
                <a:lnTo>
                  <a:pt x="332" y="2068"/>
                </a:lnTo>
                <a:lnTo>
                  <a:pt x="331" y="2068"/>
                </a:lnTo>
                <a:close/>
                <a:moveTo>
                  <a:pt x="330" y="2065"/>
                </a:moveTo>
                <a:lnTo>
                  <a:pt x="330" y="2064"/>
                </a:lnTo>
                <a:lnTo>
                  <a:pt x="329" y="2064"/>
                </a:lnTo>
                <a:lnTo>
                  <a:pt x="328" y="2064"/>
                </a:lnTo>
                <a:lnTo>
                  <a:pt x="327" y="2064"/>
                </a:lnTo>
                <a:lnTo>
                  <a:pt x="326" y="2063"/>
                </a:lnTo>
                <a:lnTo>
                  <a:pt x="327" y="2063"/>
                </a:lnTo>
                <a:lnTo>
                  <a:pt x="329" y="2062"/>
                </a:lnTo>
                <a:lnTo>
                  <a:pt x="330" y="2062"/>
                </a:lnTo>
                <a:lnTo>
                  <a:pt x="331" y="2062"/>
                </a:lnTo>
                <a:lnTo>
                  <a:pt x="330" y="2063"/>
                </a:lnTo>
                <a:lnTo>
                  <a:pt x="331" y="2064"/>
                </a:lnTo>
                <a:lnTo>
                  <a:pt x="331" y="2063"/>
                </a:lnTo>
                <a:lnTo>
                  <a:pt x="332" y="2063"/>
                </a:lnTo>
                <a:lnTo>
                  <a:pt x="332" y="2064"/>
                </a:lnTo>
                <a:lnTo>
                  <a:pt x="333" y="2064"/>
                </a:lnTo>
                <a:lnTo>
                  <a:pt x="332" y="2065"/>
                </a:lnTo>
                <a:lnTo>
                  <a:pt x="331" y="2065"/>
                </a:lnTo>
                <a:lnTo>
                  <a:pt x="330" y="2065"/>
                </a:lnTo>
                <a:close/>
                <a:moveTo>
                  <a:pt x="332" y="2062"/>
                </a:moveTo>
                <a:lnTo>
                  <a:pt x="331" y="2062"/>
                </a:lnTo>
                <a:lnTo>
                  <a:pt x="331" y="2061"/>
                </a:lnTo>
                <a:lnTo>
                  <a:pt x="332" y="2060"/>
                </a:lnTo>
                <a:lnTo>
                  <a:pt x="333" y="2061"/>
                </a:lnTo>
                <a:lnTo>
                  <a:pt x="332" y="2061"/>
                </a:lnTo>
                <a:lnTo>
                  <a:pt x="332" y="2062"/>
                </a:lnTo>
                <a:close/>
                <a:moveTo>
                  <a:pt x="328" y="2066"/>
                </a:moveTo>
                <a:lnTo>
                  <a:pt x="327" y="2067"/>
                </a:lnTo>
                <a:lnTo>
                  <a:pt x="326" y="2067"/>
                </a:lnTo>
                <a:lnTo>
                  <a:pt x="326" y="2066"/>
                </a:lnTo>
                <a:lnTo>
                  <a:pt x="325" y="2065"/>
                </a:lnTo>
                <a:lnTo>
                  <a:pt x="326" y="2065"/>
                </a:lnTo>
                <a:lnTo>
                  <a:pt x="327" y="2065"/>
                </a:lnTo>
                <a:lnTo>
                  <a:pt x="328" y="2066"/>
                </a:lnTo>
                <a:close/>
                <a:moveTo>
                  <a:pt x="322" y="2060"/>
                </a:moveTo>
                <a:lnTo>
                  <a:pt x="322" y="2061"/>
                </a:lnTo>
                <a:lnTo>
                  <a:pt x="323" y="2061"/>
                </a:lnTo>
                <a:lnTo>
                  <a:pt x="325" y="2061"/>
                </a:lnTo>
                <a:lnTo>
                  <a:pt x="324" y="2061"/>
                </a:lnTo>
                <a:lnTo>
                  <a:pt x="323" y="2062"/>
                </a:lnTo>
                <a:lnTo>
                  <a:pt x="322" y="2062"/>
                </a:lnTo>
                <a:lnTo>
                  <a:pt x="321" y="2061"/>
                </a:lnTo>
                <a:lnTo>
                  <a:pt x="321" y="2060"/>
                </a:lnTo>
                <a:lnTo>
                  <a:pt x="322" y="2060"/>
                </a:lnTo>
                <a:close/>
                <a:moveTo>
                  <a:pt x="320" y="2051"/>
                </a:moveTo>
                <a:lnTo>
                  <a:pt x="319" y="2051"/>
                </a:lnTo>
                <a:lnTo>
                  <a:pt x="319" y="2050"/>
                </a:lnTo>
                <a:lnTo>
                  <a:pt x="320" y="2050"/>
                </a:lnTo>
                <a:lnTo>
                  <a:pt x="320" y="2049"/>
                </a:lnTo>
                <a:lnTo>
                  <a:pt x="321" y="2049"/>
                </a:lnTo>
                <a:lnTo>
                  <a:pt x="322" y="2048"/>
                </a:lnTo>
                <a:lnTo>
                  <a:pt x="323" y="2048"/>
                </a:lnTo>
                <a:lnTo>
                  <a:pt x="322" y="2050"/>
                </a:lnTo>
                <a:lnTo>
                  <a:pt x="320" y="2051"/>
                </a:lnTo>
                <a:close/>
                <a:moveTo>
                  <a:pt x="320" y="2060"/>
                </a:moveTo>
                <a:lnTo>
                  <a:pt x="319" y="2060"/>
                </a:lnTo>
                <a:lnTo>
                  <a:pt x="319" y="2059"/>
                </a:lnTo>
                <a:lnTo>
                  <a:pt x="318" y="2059"/>
                </a:lnTo>
                <a:lnTo>
                  <a:pt x="318" y="2058"/>
                </a:lnTo>
                <a:lnTo>
                  <a:pt x="319" y="2058"/>
                </a:lnTo>
                <a:lnTo>
                  <a:pt x="320" y="2059"/>
                </a:lnTo>
                <a:lnTo>
                  <a:pt x="320" y="2060"/>
                </a:lnTo>
                <a:close/>
                <a:moveTo>
                  <a:pt x="314" y="2056"/>
                </a:moveTo>
                <a:lnTo>
                  <a:pt x="313" y="2056"/>
                </a:lnTo>
                <a:lnTo>
                  <a:pt x="312" y="2056"/>
                </a:lnTo>
                <a:lnTo>
                  <a:pt x="312" y="2055"/>
                </a:lnTo>
                <a:lnTo>
                  <a:pt x="317" y="2053"/>
                </a:lnTo>
                <a:lnTo>
                  <a:pt x="317" y="2055"/>
                </a:lnTo>
                <a:lnTo>
                  <a:pt x="317" y="2056"/>
                </a:lnTo>
                <a:lnTo>
                  <a:pt x="316" y="2056"/>
                </a:lnTo>
                <a:lnTo>
                  <a:pt x="314" y="2056"/>
                </a:lnTo>
                <a:close/>
                <a:moveTo>
                  <a:pt x="580" y="81"/>
                </a:moveTo>
                <a:lnTo>
                  <a:pt x="579" y="81"/>
                </a:lnTo>
                <a:lnTo>
                  <a:pt x="579" y="80"/>
                </a:lnTo>
                <a:lnTo>
                  <a:pt x="578" y="80"/>
                </a:lnTo>
                <a:lnTo>
                  <a:pt x="576" y="79"/>
                </a:lnTo>
                <a:lnTo>
                  <a:pt x="576" y="78"/>
                </a:lnTo>
                <a:lnTo>
                  <a:pt x="575" y="75"/>
                </a:lnTo>
                <a:lnTo>
                  <a:pt x="572" y="71"/>
                </a:lnTo>
                <a:lnTo>
                  <a:pt x="573" y="69"/>
                </a:lnTo>
                <a:lnTo>
                  <a:pt x="573" y="71"/>
                </a:lnTo>
                <a:lnTo>
                  <a:pt x="575" y="72"/>
                </a:lnTo>
                <a:lnTo>
                  <a:pt x="577" y="74"/>
                </a:lnTo>
                <a:lnTo>
                  <a:pt x="578" y="76"/>
                </a:lnTo>
                <a:lnTo>
                  <a:pt x="579" y="78"/>
                </a:lnTo>
                <a:lnTo>
                  <a:pt x="580" y="79"/>
                </a:lnTo>
                <a:lnTo>
                  <a:pt x="581" y="80"/>
                </a:lnTo>
                <a:lnTo>
                  <a:pt x="581" y="81"/>
                </a:lnTo>
                <a:lnTo>
                  <a:pt x="580" y="81"/>
                </a:lnTo>
                <a:close/>
                <a:moveTo>
                  <a:pt x="312" y="2058"/>
                </a:moveTo>
                <a:lnTo>
                  <a:pt x="311" y="2057"/>
                </a:lnTo>
                <a:lnTo>
                  <a:pt x="311" y="2056"/>
                </a:lnTo>
                <a:lnTo>
                  <a:pt x="312" y="2056"/>
                </a:lnTo>
                <a:lnTo>
                  <a:pt x="313" y="2056"/>
                </a:lnTo>
                <a:lnTo>
                  <a:pt x="313" y="2057"/>
                </a:lnTo>
                <a:lnTo>
                  <a:pt x="314" y="2057"/>
                </a:lnTo>
                <a:lnTo>
                  <a:pt x="314" y="2058"/>
                </a:lnTo>
                <a:lnTo>
                  <a:pt x="313" y="2058"/>
                </a:lnTo>
                <a:lnTo>
                  <a:pt x="313" y="2059"/>
                </a:lnTo>
                <a:lnTo>
                  <a:pt x="313" y="2058"/>
                </a:lnTo>
                <a:lnTo>
                  <a:pt x="312" y="2058"/>
                </a:lnTo>
                <a:close/>
                <a:moveTo>
                  <a:pt x="310" y="2055"/>
                </a:moveTo>
                <a:lnTo>
                  <a:pt x="310" y="2054"/>
                </a:lnTo>
                <a:lnTo>
                  <a:pt x="310" y="2053"/>
                </a:lnTo>
                <a:lnTo>
                  <a:pt x="310" y="2052"/>
                </a:lnTo>
                <a:lnTo>
                  <a:pt x="311" y="2052"/>
                </a:lnTo>
                <a:lnTo>
                  <a:pt x="312" y="2051"/>
                </a:lnTo>
                <a:lnTo>
                  <a:pt x="313" y="2051"/>
                </a:lnTo>
                <a:lnTo>
                  <a:pt x="313" y="2050"/>
                </a:lnTo>
                <a:lnTo>
                  <a:pt x="313" y="2051"/>
                </a:lnTo>
                <a:lnTo>
                  <a:pt x="313" y="2053"/>
                </a:lnTo>
                <a:lnTo>
                  <a:pt x="312" y="2053"/>
                </a:lnTo>
                <a:lnTo>
                  <a:pt x="311" y="2053"/>
                </a:lnTo>
                <a:lnTo>
                  <a:pt x="311" y="2054"/>
                </a:lnTo>
                <a:lnTo>
                  <a:pt x="311" y="2055"/>
                </a:lnTo>
                <a:lnTo>
                  <a:pt x="310" y="2055"/>
                </a:lnTo>
                <a:close/>
                <a:moveTo>
                  <a:pt x="310" y="2061"/>
                </a:moveTo>
                <a:lnTo>
                  <a:pt x="309" y="2061"/>
                </a:lnTo>
                <a:lnTo>
                  <a:pt x="307" y="2060"/>
                </a:lnTo>
                <a:lnTo>
                  <a:pt x="306" y="2060"/>
                </a:lnTo>
                <a:lnTo>
                  <a:pt x="306" y="2059"/>
                </a:lnTo>
                <a:lnTo>
                  <a:pt x="307" y="2058"/>
                </a:lnTo>
                <a:lnTo>
                  <a:pt x="309" y="2058"/>
                </a:lnTo>
                <a:lnTo>
                  <a:pt x="311" y="2060"/>
                </a:lnTo>
                <a:lnTo>
                  <a:pt x="311" y="2061"/>
                </a:lnTo>
                <a:lnTo>
                  <a:pt x="310" y="2061"/>
                </a:lnTo>
                <a:close/>
                <a:moveTo>
                  <a:pt x="306" y="2055"/>
                </a:moveTo>
                <a:lnTo>
                  <a:pt x="305" y="2056"/>
                </a:lnTo>
                <a:lnTo>
                  <a:pt x="304" y="2056"/>
                </a:lnTo>
                <a:lnTo>
                  <a:pt x="303" y="2056"/>
                </a:lnTo>
                <a:lnTo>
                  <a:pt x="303" y="2055"/>
                </a:lnTo>
                <a:lnTo>
                  <a:pt x="304" y="2055"/>
                </a:lnTo>
                <a:lnTo>
                  <a:pt x="305" y="2055"/>
                </a:lnTo>
                <a:lnTo>
                  <a:pt x="306" y="2054"/>
                </a:lnTo>
                <a:lnTo>
                  <a:pt x="306" y="2055"/>
                </a:lnTo>
                <a:close/>
                <a:moveTo>
                  <a:pt x="303" y="2061"/>
                </a:moveTo>
                <a:lnTo>
                  <a:pt x="302" y="2061"/>
                </a:lnTo>
                <a:lnTo>
                  <a:pt x="302" y="2060"/>
                </a:lnTo>
                <a:lnTo>
                  <a:pt x="302" y="2059"/>
                </a:lnTo>
                <a:lnTo>
                  <a:pt x="303" y="2059"/>
                </a:lnTo>
                <a:lnTo>
                  <a:pt x="304" y="2059"/>
                </a:lnTo>
                <a:lnTo>
                  <a:pt x="304" y="2060"/>
                </a:lnTo>
                <a:lnTo>
                  <a:pt x="305" y="2060"/>
                </a:lnTo>
                <a:lnTo>
                  <a:pt x="304" y="2061"/>
                </a:lnTo>
                <a:lnTo>
                  <a:pt x="303" y="2061"/>
                </a:lnTo>
                <a:close/>
                <a:moveTo>
                  <a:pt x="304" y="2048"/>
                </a:moveTo>
                <a:lnTo>
                  <a:pt x="304" y="2047"/>
                </a:lnTo>
                <a:lnTo>
                  <a:pt x="303" y="2047"/>
                </a:lnTo>
                <a:lnTo>
                  <a:pt x="303" y="2046"/>
                </a:lnTo>
                <a:lnTo>
                  <a:pt x="304" y="2046"/>
                </a:lnTo>
                <a:lnTo>
                  <a:pt x="304" y="2047"/>
                </a:lnTo>
                <a:lnTo>
                  <a:pt x="305" y="2047"/>
                </a:lnTo>
                <a:lnTo>
                  <a:pt x="305" y="2048"/>
                </a:lnTo>
                <a:lnTo>
                  <a:pt x="304" y="2048"/>
                </a:lnTo>
                <a:close/>
                <a:moveTo>
                  <a:pt x="293" y="2057"/>
                </a:moveTo>
                <a:lnTo>
                  <a:pt x="292" y="2057"/>
                </a:lnTo>
                <a:lnTo>
                  <a:pt x="291" y="2056"/>
                </a:lnTo>
                <a:lnTo>
                  <a:pt x="291" y="2055"/>
                </a:lnTo>
                <a:lnTo>
                  <a:pt x="294" y="2056"/>
                </a:lnTo>
                <a:lnTo>
                  <a:pt x="294" y="2057"/>
                </a:lnTo>
                <a:lnTo>
                  <a:pt x="295" y="2057"/>
                </a:lnTo>
                <a:lnTo>
                  <a:pt x="294" y="2057"/>
                </a:lnTo>
                <a:lnTo>
                  <a:pt x="293" y="2057"/>
                </a:lnTo>
                <a:close/>
                <a:moveTo>
                  <a:pt x="283" y="2062"/>
                </a:moveTo>
                <a:lnTo>
                  <a:pt x="282" y="2062"/>
                </a:lnTo>
                <a:lnTo>
                  <a:pt x="281" y="2061"/>
                </a:lnTo>
                <a:lnTo>
                  <a:pt x="278" y="2061"/>
                </a:lnTo>
                <a:lnTo>
                  <a:pt x="276" y="2061"/>
                </a:lnTo>
                <a:lnTo>
                  <a:pt x="276" y="2060"/>
                </a:lnTo>
                <a:lnTo>
                  <a:pt x="276" y="2059"/>
                </a:lnTo>
                <a:lnTo>
                  <a:pt x="276" y="2057"/>
                </a:lnTo>
                <a:lnTo>
                  <a:pt x="276" y="2056"/>
                </a:lnTo>
                <a:lnTo>
                  <a:pt x="276" y="2055"/>
                </a:lnTo>
                <a:lnTo>
                  <a:pt x="275" y="2056"/>
                </a:lnTo>
                <a:lnTo>
                  <a:pt x="275" y="2057"/>
                </a:lnTo>
                <a:lnTo>
                  <a:pt x="275" y="2058"/>
                </a:lnTo>
                <a:lnTo>
                  <a:pt x="275" y="2060"/>
                </a:lnTo>
                <a:lnTo>
                  <a:pt x="274" y="2061"/>
                </a:lnTo>
                <a:lnTo>
                  <a:pt x="271" y="2060"/>
                </a:lnTo>
                <a:lnTo>
                  <a:pt x="270" y="2060"/>
                </a:lnTo>
                <a:lnTo>
                  <a:pt x="270" y="2059"/>
                </a:lnTo>
                <a:lnTo>
                  <a:pt x="270" y="2058"/>
                </a:lnTo>
                <a:lnTo>
                  <a:pt x="273" y="2058"/>
                </a:lnTo>
                <a:lnTo>
                  <a:pt x="274" y="2057"/>
                </a:lnTo>
                <a:lnTo>
                  <a:pt x="273" y="2057"/>
                </a:lnTo>
                <a:lnTo>
                  <a:pt x="271" y="2057"/>
                </a:lnTo>
                <a:lnTo>
                  <a:pt x="269" y="2057"/>
                </a:lnTo>
                <a:lnTo>
                  <a:pt x="269" y="2058"/>
                </a:lnTo>
                <a:lnTo>
                  <a:pt x="268" y="2058"/>
                </a:lnTo>
                <a:lnTo>
                  <a:pt x="268" y="2057"/>
                </a:lnTo>
                <a:lnTo>
                  <a:pt x="268" y="2055"/>
                </a:lnTo>
                <a:lnTo>
                  <a:pt x="266" y="2054"/>
                </a:lnTo>
                <a:lnTo>
                  <a:pt x="266" y="2053"/>
                </a:lnTo>
                <a:lnTo>
                  <a:pt x="265" y="2053"/>
                </a:lnTo>
                <a:lnTo>
                  <a:pt x="266" y="2053"/>
                </a:lnTo>
                <a:lnTo>
                  <a:pt x="268" y="2053"/>
                </a:lnTo>
                <a:lnTo>
                  <a:pt x="269" y="2052"/>
                </a:lnTo>
                <a:lnTo>
                  <a:pt x="271" y="2052"/>
                </a:lnTo>
                <a:lnTo>
                  <a:pt x="275" y="2052"/>
                </a:lnTo>
                <a:lnTo>
                  <a:pt x="278" y="2051"/>
                </a:lnTo>
                <a:lnTo>
                  <a:pt x="279" y="2051"/>
                </a:lnTo>
                <a:lnTo>
                  <a:pt x="280" y="2051"/>
                </a:lnTo>
                <a:lnTo>
                  <a:pt x="280" y="2052"/>
                </a:lnTo>
                <a:lnTo>
                  <a:pt x="279" y="2052"/>
                </a:lnTo>
                <a:lnTo>
                  <a:pt x="279" y="2053"/>
                </a:lnTo>
                <a:lnTo>
                  <a:pt x="280" y="2053"/>
                </a:lnTo>
                <a:lnTo>
                  <a:pt x="281" y="2053"/>
                </a:lnTo>
                <a:lnTo>
                  <a:pt x="281" y="2054"/>
                </a:lnTo>
                <a:lnTo>
                  <a:pt x="281" y="2055"/>
                </a:lnTo>
                <a:lnTo>
                  <a:pt x="282" y="2055"/>
                </a:lnTo>
                <a:lnTo>
                  <a:pt x="283" y="2054"/>
                </a:lnTo>
                <a:lnTo>
                  <a:pt x="283" y="2053"/>
                </a:lnTo>
                <a:lnTo>
                  <a:pt x="284" y="2053"/>
                </a:lnTo>
                <a:lnTo>
                  <a:pt x="285" y="2053"/>
                </a:lnTo>
                <a:lnTo>
                  <a:pt x="285" y="2054"/>
                </a:lnTo>
                <a:lnTo>
                  <a:pt x="287" y="2054"/>
                </a:lnTo>
                <a:lnTo>
                  <a:pt x="288" y="2055"/>
                </a:lnTo>
                <a:lnTo>
                  <a:pt x="287" y="2055"/>
                </a:lnTo>
                <a:lnTo>
                  <a:pt x="288" y="2056"/>
                </a:lnTo>
                <a:lnTo>
                  <a:pt x="289" y="2056"/>
                </a:lnTo>
                <a:lnTo>
                  <a:pt x="289" y="2057"/>
                </a:lnTo>
                <a:lnTo>
                  <a:pt x="287" y="2057"/>
                </a:lnTo>
                <a:lnTo>
                  <a:pt x="286" y="2057"/>
                </a:lnTo>
                <a:lnTo>
                  <a:pt x="285" y="2057"/>
                </a:lnTo>
                <a:lnTo>
                  <a:pt x="284" y="2057"/>
                </a:lnTo>
                <a:lnTo>
                  <a:pt x="283" y="2058"/>
                </a:lnTo>
                <a:lnTo>
                  <a:pt x="283" y="2059"/>
                </a:lnTo>
                <a:lnTo>
                  <a:pt x="286" y="2059"/>
                </a:lnTo>
                <a:lnTo>
                  <a:pt x="287" y="2059"/>
                </a:lnTo>
                <a:lnTo>
                  <a:pt x="288" y="2058"/>
                </a:lnTo>
                <a:lnTo>
                  <a:pt x="289" y="2058"/>
                </a:lnTo>
                <a:lnTo>
                  <a:pt x="289" y="2059"/>
                </a:lnTo>
                <a:lnTo>
                  <a:pt x="290" y="2059"/>
                </a:lnTo>
                <a:lnTo>
                  <a:pt x="290" y="2060"/>
                </a:lnTo>
                <a:lnTo>
                  <a:pt x="290" y="2061"/>
                </a:lnTo>
                <a:lnTo>
                  <a:pt x="289" y="2061"/>
                </a:lnTo>
                <a:lnTo>
                  <a:pt x="287" y="2061"/>
                </a:lnTo>
                <a:lnTo>
                  <a:pt x="286" y="2062"/>
                </a:lnTo>
                <a:lnTo>
                  <a:pt x="285" y="2062"/>
                </a:lnTo>
                <a:lnTo>
                  <a:pt x="284" y="2062"/>
                </a:lnTo>
                <a:lnTo>
                  <a:pt x="283" y="2062"/>
                </a:lnTo>
                <a:close/>
                <a:moveTo>
                  <a:pt x="286" y="2038"/>
                </a:moveTo>
                <a:lnTo>
                  <a:pt x="285" y="2038"/>
                </a:lnTo>
                <a:lnTo>
                  <a:pt x="287" y="2037"/>
                </a:lnTo>
                <a:lnTo>
                  <a:pt x="288" y="2037"/>
                </a:lnTo>
                <a:lnTo>
                  <a:pt x="287" y="2038"/>
                </a:lnTo>
                <a:lnTo>
                  <a:pt x="286" y="2038"/>
                </a:lnTo>
                <a:close/>
                <a:moveTo>
                  <a:pt x="282" y="2064"/>
                </a:moveTo>
                <a:lnTo>
                  <a:pt x="281" y="2064"/>
                </a:lnTo>
                <a:lnTo>
                  <a:pt x="280" y="2064"/>
                </a:lnTo>
                <a:lnTo>
                  <a:pt x="280" y="2065"/>
                </a:lnTo>
                <a:lnTo>
                  <a:pt x="279" y="2065"/>
                </a:lnTo>
                <a:lnTo>
                  <a:pt x="279" y="2063"/>
                </a:lnTo>
                <a:lnTo>
                  <a:pt x="280" y="2063"/>
                </a:lnTo>
                <a:lnTo>
                  <a:pt x="282" y="2062"/>
                </a:lnTo>
                <a:lnTo>
                  <a:pt x="283" y="2062"/>
                </a:lnTo>
                <a:lnTo>
                  <a:pt x="282" y="2063"/>
                </a:lnTo>
                <a:lnTo>
                  <a:pt x="282" y="2064"/>
                </a:lnTo>
                <a:close/>
                <a:moveTo>
                  <a:pt x="278" y="2042"/>
                </a:moveTo>
                <a:lnTo>
                  <a:pt x="279" y="2042"/>
                </a:lnTo>
                <a:lnTo>
                  <a:pt x="279" y="2041"/>
                </a:lnTo>
                <a:lnTo>
                  <a:pt x="280" y="2041"/>
                </a:lnTo>
                <a:lnTo>
                  <a:pt x="281" y="2039"/>
                </a:lnTo>
                <a:lnTo>
                  <a:pt x="282" y="2039"/>
                </a:lnTo>
                <a:lnTo>
                  <a:pt x="282" y="2038"/>
                </a:lnTo>
                <a:lnTo>
                  <a:pt x="284" y="2038"/>
                </a:lnTo>
                <a:lnTo>
                  <a:pt x="285" y="2038"/>
                </a:lnTo>
                <a:lnTo>
                  <a:pt x="285" y="2039"/>
                </a:lnTo>
                <a:lnTo>
                  <a:pt x="284" y="2039"/>
                </a:lnTo>
                <a:lnTo>
                  <a:pt x="282" y="2041"/>
                </a:lnTo>
                <a:lnTo>
                  <a:pt x="281" y="2041"/>
                </a:lnTo>
                <a:lnTo>
                  <a:pt x="280" y="2041"/>
                </a:lnTo>
                <a:lnTo>
                  <a:pt x="280" y="2042"/>
                </a:lnTo>
                <a:lnTo>
                  <a:pt x="279" y="2042"/>
                </a:lnTo>
                <a:lnTo>
                  <a:pt x="278" y="2042"/>
                </a:lnTo>
                <a:close/>
                <a:moveTo>
                  <a:pt x="273" y="2037"/>
                </a:moveTo>
                <a:lnTo>
                  <a:pt x="271" y="2036"/>
                </a:lnTo>
                <a:lnTo>
                  <a:pt x="273" y="2036"/>
                </a:lnTo>
                <a:lnTo>
                  <a:pt x="269" y="2035"/>
                </a:lnTo>
                <a:lnTo>
                  <a:pt x="267" y="2034"/>
                </a:lnTo>
                <a:lnTo>
                  <a:pt x="266" y="2034"/>
                </a:lnTo>
                <a:lnTo>
                  <a:pt x="265" y="2034"/>
                </a:lnTo>
                <a:lnTo>
                  <a:pt x="264" y="2034"/>
                </a:lnTo>
                <a:lnTo>
                  <a:pt x="264" y="2035"/>
                </a:lnTo>
                <a:lnTo>
                  <a:pt x="263" y="2035"/>
                </a:lnTo>
                <a:lnTo>
                  <a:pt x="263" y="2034"/>
                </a:lnTo>
                <a:lnTo>
                  <a:pt x="261" y="2034"/>
                </a:lnTo>
                <a:lnTo>
                  <a:pt x="261" y="2032"/>
                </a:lnTo>
                <a:lnTo>
                  <a:pt x="266" y="2032"/>
                </a:lnTo>
                <a:lnTo>
                  <a:pt x="267" y="2032"/>
                </a:lnTo>
                <a:lnTo>
                  <a:pt x="269" y="2032"/>
                </a:lnTo>
                <a:lnTo>
                  <a:pt x="271" y="2033"/>
                </a:lnTo>
                <a:lnTo>
                  <a:pt x="275" y="2033"/>
                </a:lnTo>
                <a:lnTo>
                  <a:pt x="276" y="2033"/>
                </a:lnTo>
                <a:lnTo>
                  <a:pt x="277" y="2033"/>
                </a:lnTo>
                <a:lnTo>
                  <a:pt x="276" y="2033"/>
                </a:lnTo>
                <a:lnTo>
                  <a:pt x="275" y="2032"/>
                </a:lnTo>
                <a:lnTo>
                  <a:pt x="276" y="2032"/>
                </a:lnTo>
                <a:lnTo>
                  <a:pt x="277" y="2031"/>
                </a:lnTo>
                <a:lnTo>
                  <a:pt x="280" y="2032"/>
                </a:lnTo>
                <a:lnTo>
                  <a:pt x="282" y="2033"/>
                </a:lnTo>
                <a:lnTo>
                  <a:pt x="283" y="2033"/>
                </a:lnTo>
                <a:lnTo>
                  <a:pt x="284" y="2033"/>
                </a:lnTo>
                <a:lnTo>
                  <a:pt x="285" y="2033"/>
                </a:lnTo>
                <a:lnTo>
                  <a:pt x="284" y="2034"/>
                </a:lnTo>
                <a:lnTo>
                  <a:pt x="283" y="2034"/>
                </a:lnTo>
                <a:lnTo>
                  <a:pt x="282" y="2035"/>
                </a:lnTo>
                <a:lnTo>
                  <a:pt x="281" y="2036"/>
                </a:lnTo>
                <a:lnTo>
                  <a:pt x="279" y="2036"/>
                </a:lnTo>
                <a:lnTo>
                  <a:pt x="278" y="2037"/>
                </a:lnTo>
                <a:lnTo>
                  <a:pt x="277" y="2036"/>
                </a:lnTo>
                <a:lnTo>
                  <a:pt x="276" y="2036"/>
                </a:lnTo>
                <a:lnTo>
                  <a:pt x="276" y="2037"/>
                </a:lnTo>
                <a:lnTo>
                  <a:pt x="275" y="2037"/>
                </a:lnTo>
                <a:lnTo>
                  <a:pt x="275" y="2036"/>
                </a:lnTo>
                <a:lnTo>
                  <a:pt x="274" y="2036"/>
                </a:lnTo>
                <a:lnTo>
                  <a:pt x="273" y="2037"/>
                </a:lnTo>
                <a:close/>
                <a:moveTo>
                  <a:pt x="278" y="2062"/>
                </a:moveTo>
                <a:lnTo>
                  <a:pt x="277" y="2063"/>
                </a:lnTo>
                <a:lnTo>
                  <a:pt x="275" y="2063"/>
                </a:lnTo>
                <a:lnTo>
                  <a:pt x="274" y="2064"/>
                </a:lnTo>
                <a:lnTo>
                  <a:pt x="273" y="2063"/>
                </a:lnTo>
                <a:lnTo>
                  <a:pt x="271" y="2062"/>
                </a:lnTo>
                <a:lnTo>
                  <a:pt x="271" y="2061"/>
                </a:lnTo>
                <a:lnTo>
                  <a:pt x="276" y="2062"/>
                </a:lnTo>
                <a:lnTo>
                  <a:pt x="278" y="2062"/>
                </a:lnTo>
                <a:close/>
                <a:moveTo>
                  <a:pt x="280" y="2044"/>
                </a:moveTo>
                <a:lnTo>
                  <a:pt x="280" y="2045"/>
                </a:lnTo>
                <a:lnTo>
                  <a:pt x="279" y="2046"/>
                </a:lnTo>
                <a:lnTo>
                  <a:pt x="279" y="2047"/>
                </a:lnTo>
                <a:lnTo>
                  <a:pt x="279" y="2048"/>
                </a:lnTo>
                <a:lnTo>
                  <a:pt x="278" y="2047"/>
                </a:lnTo>
                <a:lnTo>
                  <a:pt x="278" y="2046"/>
                </a:lnTo>
                <a:lnTo>
                  <a:pt x="279" y="2045"/>
                </a:lnTo>
                <a:lnTo>
                  <a:pt x="278" y="2045"/>
                </a:lnTo>
                <a:lnTo>
                  <a:pt x="277" y="2045"/>
                </a:lnTo>
                <a:lnTo>
                  <a:pt x="277" y="2048"/>
                </a:lnTo>
                <a:lnTo>
                  <a:pt x="277" y="2050"/>
                </a:lnTo>
                <a:lnTo>
                  <a:pt x="275" y="2051"/>
                </a:lnTo>
                <a:lnTo>
                  <a:pt x="271" y="2051"/>
                </a:lnTo>
                <a:lnTo>
                  <a:pt x="269" y="2051"/>
                </a:lnTo>
                <a:lnTo>
                  <a:pt x="268" y="2051"/>
                </a:lnTo>
                <a:lnTo>
                  <a:pt x="266" y="2051"/>
                </a:lnTo>
                <a:lnTo>
                  <a:pt x="266" y="2050"/>
                </a:lnTo>
                <a:lnTo>
                  <a:pt x="266" y="2048"/>
                </a:lnTo>
                <a:lnTo>
                  <a:pt x="267" y="2048"/>
                </a:lnTo>
                <a:lnTo>
                  <a:pt x="268" y="2048"/>
                </a:lnTo>
                <a:lnTo>
                  <a:pt x="268" y="2047"/>
                </a:lnTo>
                <a:lnTo>
                  <a:pt x="273" y="2045"/>
                </a:lnTo>
                <a:lnTo>
                  <a:pt x="275" y="2045"/>
                </a:lnTo>
                <a:lnTo>
                  <a:pt x="276" y="2045"/>
                </a:lnTo>
                <a:lnTo>
                  <a:pt x="277" y="2044"/>
                </a:lnTo>
                <a:lnTo>
                  <a:pt x="277" y="2043"/>
                </a:lnTo>
                <a:lnTo>
                  <a:pt x="278" y="2043"/>
                </a:lnTo>
                <a:lnTo>
                  <a:pt x="278" y="2044"/>
                </a:lnTo>
                <a:lnTo>
                  <a:pt x="279" y="2044"/>
                </a:lnTo>
                <a:lnTo>
                  <a:pt x="280" y="2043"/>
                </a:lnTo>
                <a:lnTo>
                  <a:pt x="280" y="2044"/>
                </a:lnTo>
                <a:close/>
                <a:moveTo>
                  <a:pt x="280" y="2029"/>
                </a:moveTo>
                <a:lnTo>
                  <a:pt x="279" y="2028"/>
                </a:lnTo>
                <a:lnTo>
                  <a:pt x="280" y="2028"/>
                </a:lnTo>
                <a:lnTo>
                  <a:pt x="281" y="2028"/>
                </a:lnTo>
                <a:lnTo>
                  <a:pt x="280" y="2029"/>
                </a:lnTo>
                <a:close/>
                <a:moveTo>
                  <a:pt x="265" y="2029"/>
                </a:moveTo>
                <a:lnTo>
                  <a:pt x="264" y="2028"/>
                </a:lnTo>
                <a:lnTo>
                  <a:pt x="264" y="2027"/>
                </a:lnTo>
                <a:lnTo>
                  <a:pt x="264" y="2026"/>
                </a:lnTo>
                <a:lnTo>
                  <a:pt x="264" y="2025"/>
                </a:lnTo>
                <a:lnTo>
                  <a:pt x="265" y="2025"/>
                </a:lnTo>
                <a:lnTo>
                  <a:pt x="265" y="2024"/>
                </a:lnTo>
                <a:lnTo>
                  <a:pt x="266" y="2025"/>
                </a:lnTo>
                <a:lnTo>
                  <a:pt x="271" y="2026"/>
                </a:lnTo>
                <a:lnTo>
                  <a:pt x="274" y="2027"/>
                </a:lnTo>
                <a:lnTo>
                  <a:pt x="277" y="2028"/>
                </a:lnTo>
                <a:lnTo>
                  <a:pt x="278" y="2029"/>
                </a:lnTo>
                <a:lnTo>
                  <a:pt x="279" y="2030"/>
                </a:lnTo>
                <a:lnTo>
                  <a:pt x="278" y="2030"/>
                </a:lnTo>
                <a:lnTo>
                  <a:pt x="277" y="2030"/>
                </a:lnTo>
                <a:lnTo>
                  <a:pt x="274" y="2030"/>
                </a:lnTo>
                <a:lnTo>
                  <a:pt x="273" y="2029"/>
                </a:lnTo>
                <a:lnTo>
                  <a:pt x="271" y="2029"/>
                </a:lnTo>
                <a:lnTo>
                  <a:pt x="265" y="2029"/>
                </a:lnTo>
                <a:close/>
                <a:moveTo>
                  <a:pt x="565" y="85"/>
                </a:moveTo>
                <a:lnTo>
                  <a:pt x="565" y="84"/>
                </a:lnTo>
                <a:lnTo>
                  <a:pt x="563" y="84"/>
                </a:lnTo>
                <a:lnTo>
                  <a:pt x="562" y="83"/>
                </a:lnTo>
                <a:lnTo>
                  <a:pt x="558" y="82"/>
                </a:lnTo>
                <a:lnTo>
                  <a:pt x="557" y="81"/>
                </a:lnTo>
                <a:lnTo>
                  <a:pt x="557" y="79"/>
                </a:lnTo>
                <a:lnTo>
                  <a:pt x="558" y="75"/>
                </a:lnTo>
                <a:lnTo>
                  <a:pt x="560" y="73"/>
                </a:lnTo>
                <a:lnTo>
                  <a:pt x="561" y="72"/>
                </a:lnTo>
                <a:lnTo>
                  <a:pt x="563" y="73"/>
                </a:lnTo>
                <a:lnTo>
                  <a:pt x="563" y="74"/>
                </a:lnTo>
                <a:lnTo>
                  <a:pt x="565" y="75"/>
                </a:lnTo>
                <a:lnTo>
                  <a:pt x="568" y="78"/>
                </a:lnTo>
                <a:lnTo>
                  <a:pt x="568" y="80"/>
                </a:lnTo>
                <a:lnTo>
                  <a:pt x="569" y="81"/>
                </a:lnTo>
                <a:lnTo>
                  <a:pt x="569" y="82"/>
                </a:lnTo>
                <a:lnTo>
                  <a:pt x="569" y="83"/>
                </a:lnTo>
                <a:lnTo>
                  <a:pt x="568" y="84"/>
                </a:lnTo>
                <a:lnTo>
                  <a:pt x="567" y="85"/>
                </a:lnTo>
                <a:lnTo>
                  <a:pt x="566" y="85"/>
                </a:lnTo>
                <a:lnTo>
                  <a:pt x="565" y="85"/>
                </a:lnTo>
                <a:close/>
                <a:moveTo>
                  <a:pt x="275" y="2026"/>
                </a:moveTo>
                <a:lnTo>
                  <a:pt x="273" y="2026"/>
                </a:lnTo>
                <a:lnTo>
                  <a:pt x="271" y="2025"/>
                </a:lnTo>
                <a:lnTo>
                  <a:pt x="274" y="2024"/>
                </a:lnTo>
                <a:lnTo>
                  <a:pt x="275" y="2025"/>
                </a:lnTo>
                <a:lnTo>
                  <a:pt x="275" y="2026"/>
                </a:lnTo>
                <a:close/>
                <a:moveTo>
                  <a:pt x="266" y="2023"/>
                </a:moveTo>
                <a:lnTo>
                  <a:pt x="264" y="2021"/>
                </a:lnTo>
                <a:lnTo>
                  <a:pt x="262" y="2020"/>
                </a:lnTo>
                <a:lnTo>
                  <a:pt x="263" y="2020"/>
                </a:lnTo>
                <a:lnTo>
                  <a:pt x="263" y="2019"/>
                </a:lnTo>
                <a:lnTo>
                  <a:pt x="263" y="2018"/>
                </a:lnTo>
                <a:lnTo>
                  <a:pt x="264" y="2018"/>
                </a:lnTo>
                <a:lnTo>
                  <a:pt x="267" y="2018"/>
                </a:lnTo>
                <a:lnTo>
                  <a:pt x="268" y="2018"/>
                </a:lnTo>
                <a:lnTo>
                  <a:pt x="269" y="2018"/>
                </a:lnTo>
                <a:lnTo>
                  <a:pt x="270" y="2019"/>
                </a:lnTo>
                <a:lnTo>
                  <a:pt x="271" y="2021"/>
                </a:lnTo>
                <a:lnTo>
                  <a:pt x="271" y="2022"/>
                </a:lnTo>
                <a:lnTo>
                  <a:pt x="269" y="2022"/>
                </a:lnTo>
                <a:lnTo>
                  <a:pt x="268" y="2023"/>
                </a:lnTo>
                <a:lnTo>
                  <a:pt x="266" y="2023"/>
                </a:lnTo>
                <a:close/>
                <a:moveTo>
                  <a:pt x="257" y="2027"/>
                </a:moveTo>
                <a:lnTo>
                  <a:pt x="255" y="2027"/>
                </a:lnTo>
                <a:lnTo>
                  <a:pt x="254" y="2026"/>
                </a:lnTo>
                <a:lnTo>
                  <a:pt x="253" y="2025"/>
                </a:lnTo>
                <a:lnTo>
                  <a:pt x="253" y="2024"/>
                </a:lnTo>
                <a:lnTo>
                  <a:pt x="254" y="2025"/>
                </a:lnTo>
                <a:lnTo>
                  <a:pt x="254" y="2024"/>
                </a:lnTo>
                <a:lnTo>
                  <a:pt x="255" y="2024"/>
                </a:lnTo>
                <a:lnTo>
                  <a:pt x="256" y="2025"/>
                </a:lnTo>
                <a:lnTo>
                  <a:pt x="257" y="2025"/>
                </a:lnTo>
                <a:lnTo>
                  <a:pt x="258" y="2027"/>
                </a:lnTo>
                <a:lnTo>
                  <a:pt x="257" y="2027"/>
                </a:lnTo>
                <a:close/>
                <a:moveTo>
                  <a:pt x="261" y="2000"/>
                </a:moveTo>
                <a:lnTo>
                  <a:pt x="261" y="2001"/>
                </a:lnTo>
                <a:lnTo>
                  <a:pt x="261" y="2002"/>
                </a:lnTo>
                <a:lnTo>
                  <a:pt x="260" y="2002"/>
                </a:lnTo>
                <a:lnTo>
                  <a:pt x="259" y="2003"/>
                </a:lnTo>
                <a:lnTo>
                  <a:pt x="258" y="2004"/>
                </a:lnTo>
                <a:lnTo>
                  <a:pt x="257" y="2003"/>
                </a:lnTo>
                <a:lnTo>
                  <a:pt x="258" y="2002"/>
                </a:lnTo>
                <a:lnTo>
                  <a:pt x="258" y="2001"/>
                </a:lnTo>
                <a:lnTo>
                  <a:pt x="257" y="2002"/>
                </a:lnTo>
                <a:lnTo>
                  <a:pt x="256" y="2003"/>
                </a:lnTo>
                <a:lnTo>
                  <a:pt x="255" y="2004"/>
                </a:lnTo>
                <a:lnTo>
                  <a:pt x="254" y="2003"/>
                </a:lnTo>
                <a:lnTo>
                  <a:pt x="253" y="2002"/>
                </a:lnTo>
                <a:lnTo>
                  <a:pt x="253" y="2001"/>
                </a:lnTo>
                <a:lnTo>
                  <a:pt x="252" y="2001"/>
                </a:lnTo>
                <a:lnTo>
                  <a:pt x="251" y="2000"/>
                </a:lnTo>
                <a:lnTo>
                  <a:pt x="250" y="1999"/>
                </a:lnTo>
                <a:lnTo>
                  <a:pt x="250" y="2000"/>
                </a:lnTo>
                <a:lnTo>
                  <a:pt x="251" y="2000"/>
                </a:lnTo>
                <a:lnTo>
                  <a:pt x="251" y="2001"/>
                </a:lnTo>
                <a:lnTo>
                  <a:pt x="248" y="2001"/>
                </a:lnTo>
                <a:lnTo>
                  <a:pt x="248" y="2000"/>
                </a:lnTo>
                <a:lnTo>
                  <a:pt x="248" y="1999"/>
                </a:lnTo>
                <a:lnTo>
                  <a:pt x="249" y="1999"/>
                </a:lnTo>
                <a:lnTo>
                  <a:pt x="250" y="1999"/>
                </a:lnTo>
                <a:lnTo>
                  <a:pt x="251" y="1997"/>
                </a:lnTo>
                <a:lnTo>
                  <a:pt x="252" y="1997"/>
                </a:lnTo>
                <a:lnTo>
                  <a:pt x="253" y="1997"/>
                </a:lnTo>
                <a:lnTo>
                  <a:pt x="255" y="1997"/>
                </a:lnTo>
                <a:lnTo>
                  <a:pt x="255" y="1998"/>
                </a:lnTo>
                <a:lnTo>
                  <a:pt x="259" y="1998"/>
                </a:lnTo>
                <a:lnTo>
                  <a:pt x="260" y="1999"/>
                </a:lnTo>
                <a:lnTo>
                  <a:pt x="261" y="1999"/>
                </a:lnTo>
                <a:lnTo>
                  <a:pt x="261" y="2000"/>
                </a:lnTo>
                <a:close/>
                <a:moveTo>
                  <a:pt x="254" y="2007"/>
                </a:moveTo>
                <a:lnTo>
                  <a:pt x="254" y="2006"/>
                </a:lnTo>
                <a:lnTo>
                  <a:pt x="255" y="2005"/>
                </a:lnTo>
                <a:lnTo>
                  <a:pt x="256" y="2005"/>
                </a:lnTo>
                <a:lnTo>
                  <a:pt x="257" y="2005"/>
                </a:lnTo>
                <a:lnTo>
                  <a:pt x="256" y="2006"/>
                </a:lnTo>
                <a:lnTo>
                  <a:pt x="255" y="2006"/>
                </a:lnTo>
                <a:lnTo>
                  <a:pt x="254" y="2007"/>
                </a:lnTo>
                <a:close/>
                <a:moveTo>
                  <a:pt x="244" y="2007"/>
                </a:moveTo>
                <a:lnTo>
                  <a:pt x="243" y="2006"/>
                </a:lnTo>
                <a:lnTo>
                  <a:pt x="242" y="2006"/>
                </a:lnTo>
                <a:lnTo>
                  <a:pt x="243" y="2004"/>
                </a:lnTo>
                <a:lnTo>
                  <a:pt x="244" y="2004"/>
                </a:lnTo>
                <a:lnTo>
                  <a:pt x="244" y="2003"/>
                </a:lnTo>
                <a:lnTo>
                  <a:pt x="245" y="2003"/>
                </a:lnTo>
                <a:lnTo>
                  <a:pt x="246" y="2002"/>
                </a:lnTo>
                <a:lnTo>
                  <a:pt x="247" y="2003"/>
                </a:lnTo>
                <a:lnTo>
                  <a:pt x="250" y="2003"/>
                </a:lnTo>
                <a:lnTo>
                  <a:pt x="252" y="2004"/>
                </a:lnTo>
                <a:lnTo>
                  <a:pt x="252" y="2005"/>
                </a:lnTo>
                <a:lnTo>
                  <a:pt x="251" y="2005"/>
                </a:lnTo>
                <a:lnTo>
                  <a:pt x="251" y="2006"/>
                </a:lnTo>
                <a:lnTo>
                  <a:pt x="248" y="2006"/>
                </a:lnTo>
                <a:lnTo>
                  <a:pt x="248" y="2005"/>
                </a:lnTo>
                <a:lnTo>
                  <a:pt x="250" y="2005"/>
                </a:lnTo>
                <a:lnTo>
                  <a:pt x="250" y="2004"/>
                </a:lnTo>
                <a:lnTo>
                  <a:pt x="249" y="2004"/>
                </a:lnTo>
                <a:lnTo>
                  <a:pt x="247" y="2005"/>
                </a:lnTo>
                <a:lnTo>
                  <a:pt x="246" y="2005"/>
                </a:lnTo>
                <a:lnTo>
                  <a:pt x="246" y="2006"/>
                </a:lnTo>
                <a:lnTo>
                  <a:pt x="245" y="2007"/>
                </a:lnTo>
                <a:lnTo>
                  <a:pt x="244" y="2007"/>
                </a:lnTo>
                <a:close/>
                <a:moveTo>
                  <a:pt x="552" y="119"/>
                </a:moveTo>
                <a:lnTo>
                  <a:pt x="551" y="118"/>
                </a:lnTo>
                <a:lnTo>
                  <a:pt x="551" y="114"/>
                </a:lnTo>
                <a:lnTo>
                  <a:pt x="550" y="110"/>
                </a:lnTo>
                <a:lnTo>
                  <a:pt x="549" y="107"/>
                </a:lnTo>
                <a:lnTo>
                  <a:pt x="547" y="105"/>
                </a:lnTo>
                <a:lnTo>
                  <a:pt x="547" y="104"/>
                </a:lnTo>
                <a:lnTo>
                  <a:pt x="548" y="103"/>
                </a:lnTo>
                <a:lnTo>
                  <a:pt x="550" y="103"/>
                </a:lnTo>
                <a:lnTo>
                  <a:pt x="550" y="104"/>
                </a:lnTo>
                <a:lnTo>
                  <a:pt x="551" y="105"/>
                </a:lnTo>
                <a:lnTo>
                  <a:pt x="552" y="105"/>
                </a:lnTo>
                <a:lnTo>
                  <a:pt x="553" y="107"/>
                </a:lnTo>
                <a:lnTo>
                  <a:pt x="554" y="109"/>
                </a:lnTo>
                <a:lnTo>
                  <a:pt x="555" y="112"/>
                </a:lnTo>
                <a:lnTo>
                  <a:pt x="555" y="113"/>
                </a:lnTo>
                <a:lnTo>
                  <a:pt x="554" y="114"/>
                </a:lnTo>
                <a:lnTo>
                  <a:pt x="553" y="116"/>
                </a:lnTo>
                <a:lnTo>
                  <a:pt x="552" y="119"/>
                </a:lnTo>
                <a:close/>
                <a:moveTo>
                  <a:pt x="239" y="1972"/>
                </a:moveTo>
                <a:lnTo>
                  <a:pt x="238" y="1971"/>
                </a:lnTo>
                <a:lnTo>
                  <a:pt x="237" y="1970"/>
                </a:lnTo>
                <a:lnTo>
                  <a:pt x="237" y="1969"/>
                </a:lnTo>
                <a:lnTo>
                  <a:pt x="235" y="1969"/>
                </a:lnTo>
                <a:lnTo>
                  <a:pt x="237" y="1968"/>
                </a:lnTo>
                <a:lnTo>
                  <a:pt x="238" y="1967"/>
                </a:lnTo>
                <a:lnTo>
                  <a:pt x="238" y="1965"/>
                </a:lnTo>
                <a:lnTo>
                  <a:pt x="239" y="1965"/>
                </a:lnTo>
                <a:lnTo>
                  <a:pt x="240" y="1965"/>
                </a:lnTo>
                <a:lnTo>
                  <a:pt x="240" y="1966"/>
                </a:lnTo>
                <a:lnTo>
                  <a:pt x="240" y="1967"/>
                </a:lnTo>
                <a:lnTo>
                  <a:pt x="241" y="1966"/>
                </a:lnTo>
                <a:lnTo>
                  <a:pt x="241" y="1967"/>
                </a:lnTo>
                <a:lnTo>
                  <a:pt x="241" y="1970"/>
                </a:lnTo>
                <a:lnTo>
                  <a:pt x="241" y="1971"/>
                </a:lnTo>
                <a:lnTo>
                  <a:pt x="241" y="1972"/>
                </a:lnTo>
                <a:lnTo>
                  <a:pt x="239" y="1972"/>
                </a:lnTo>
                <a:close/>
                <a:moveTo>
                  <a:pt x="242" y="1965"/>
                </a:moveTo>
                <a:lnTo>
                  <a:pt x="241" y="1965"/>
                </a:lnTo>
                <a:lnTo>
                  <a:pt x="241" y="1964"/>
                </a:lnTo>
                <a:lnTo>
                  <a:pt x="242" y="1964"/>
                </a:lnTo>
                <a:lnTo>
                  <a:pt x="242" y="1965"/>
                </a:lnTo>
                <a:close/>
                <a:moveTo>
                  <a:pt x="231" y="1970"/>
                </a:moveTo>
                <a:lnTo>
                  <a:pt x="231" y="1969"/>
                </a:lnTo>
                <a:lnTo>
                  <a:pt x="230" y="1969"/>
                </a:lnTo>
                <a:lnTo>
                  <a:pt x="230" y="1968"/>
                </a:lnTo>
                <a:lnTo>
                  <a:pt x="231" y="1968"/>
                </a:lnTo>
                <a:lnTo>
                  <a:pt x="231" y="1967"/>
                </a:lnTo>
                <a:lnTo>
                  <a:pt x="232" y="1967"/>
                </a:lnTo>
                <a:lnTo>
                  <a:pt x="233" y="1968"/>
                </a:lnTo>
                <a:lnTo>
                  <a:pt x="233" y="1969"/>
                </a:lnTo>
                <a:lnTo>
                  <a:pt x="233" y="1970"/>
                </a:lnTo>
                <a:lnTo>
                  <a:pt x="232" y="1970"/>
                </a:lnTo>
                <a:lnTo>
                  <a:pt x="231" y="1970"/>
                </a:lnTo>
                <a:close/>
                <a:moveTo>
                  <a:pt x="231" y="1959"/>
                </a:moveTo>
                <a:lnTo>
                  <a:pt x="231" y="1961"/>
                </a:lnTo>
                <a:lnTo>
                  <a:pt x="230" y="1962"/>
                </a:lnTo>
                <a:lnTo>
                  <a:pt x="230" y="1961"/>
                </a:lnTo>
                <a:lnTo>
                  <a:pt x="230" y="1960"/>
                </a:lnTo>
                <a:lnTo>
                  <a:pt x="230" y="1961"/>
                </a:lnTo>
                <a:lnTo>
                  <a:pt x="229" y="1961"/>
                </a:lnTo>
                <a:lnTo>
                  <a:pt x="228" y="1963"/>
                </a:lnTo>
                <a:lnTo>
                  <a:pt x="228" y="1962"/>
                </a:lnTo>
                <a:lnTo>
                  <a:pt x="227" y="1962"/>
                </a:lnTo>
                <a:lnTo>
                  <a:pt x="226" y="1961"/>
                </a:lnTo>
                <a:lnTo>
                  <a:pt x="225" y="1962"/>
                </a:lnTo>
                <a:lnTo>
                  <a:pt x="225" y="1960"/>
                </a:lnTo>
                <a:lnTo>
                  <a:pt x="225" y="1959"/>
                </a:lnTo>
                <a:lnTo>
                  <a:pt x="226" y="1958"/>
                </a:lnTo>
                <a:lnTo>
                  <a:pt x="225" y="1957"/>
                </a:lnTo>
                <a:lnTo>
                  <a:pt x="226" y="1957"/>
                </a:lnTo>
                <a:lnTo>
                  <a:pt x="228" y="1957"/>
                </a:lnTo>
                <a:lnTo>
                  <a:pt x="229" y="1958"/>
                </a:lnTo>
                <a:lnTo>
                  <a:pt x="230" y="1958"/>
                </a:lnTo>
                <a:lnTo>
                  <a:pt x="231" y="1959"/>
                </a:lnTo>
                <a:close/>
                <a:moveTo>
                  <a:pt x="227" y="1966"/>
                </a:moveTo>
                <a:lnTo>
                  <a:pt x="226" y="1967"/>
                </a:lnTo>
                <a:lnTo>
                  <a:pt x="225" y="1967"/>
                </a:lnTo>
                <a:lnTo>
                  <a:pt x="225" y="1966"/>
                </a:lnTo>
                <a:lnTo>
                  <a:pt x="226" y="1965"/>
                </a:lnTo>
                <a:lnTo>
                  <a:pt x="226" y="1964"/>
                </a:lnTo>
                <a:lnTo>
                  <a:pt x="227" y="1965"/>
                </a:lnTo>
                <a:lnTo>
                  <a:pt x="227" y="1966"/>
                </a:lnTo>
                <a:close/>
                <a:moveTo>
                  <a:pt x="228" y="1949"/>
                </a:moveTo>
                <a:lnTo>
                  <a:pt x="227" y="1949"/>
                </a:lnTo>
                <a:lnTo>
                  <a:pt x="228" y="1947"/>
                </a:lnTo>
                <a:lnTo>
                  <a:pt x="225" y="1947"/>
                </a:lnTo>
                <a:lnTo>
                  <a:pt x="223" y="1945"/>
                </a:lnTo>
                <a:lnTo>
                  <a:pt x="224" y="1944"/>
                </a:lnTo>
                <a:lnTo>
                  <a:pt x="225" y="1944"/>
                </a:lnTo>
                <a:lnTo>
                  <a:pt x="226" y="1944"/>
                </a:lnTo>
                <a:lnTo>
                  <a:pt x="226" y="1943"/>
                </a:lnTo>
                <a:lnTo>
                  <a:pt x="226" y="1942"/>
                </a:lnTo>
                <a:lnTo>
                  <a:pt x="225" y="1942"/>
                </a:lnTo>
                <a:lnTo>
                  <a:pt x="224" y="1942"/>
                </a:lnTo>
                <a:lnTo>
                  <a:pt x="223" y="1942"/>
                </a:lnTo>
                <a:lnTo>
                  <a:pt x="222" y="1942"/>
                </a:lnTo>
                <a:lnTo>
                  <a:pt x="221" y="1941"/>
                </a:lnTo>
                <a:lnTo>
                  <a:pt x="222" y="1940"/>
                </a:lnTo>
                <a:lnTo>
                  <a:pt x="223" y="1940"/>
                </a:lnTo>
                <a:lnTo>
                  <a:pt x="224" y="1941"/>
                </a:lnTo>
                <a:lnTo>
                  <a:pt x="225" y="1941"/>
                </a:lnTo>
                <a:lnTo>
                  <a:pt x="224" y="1940"/>
                </a:lnTo>
                <a:lnTo>
                  <a:pt x="225" y="1940"/>
                </a:lnTo>
                <a:lnTo>
                  <a:pt x="227" y="1941"/>
                </a:lnTo>
                <a:lnTo>
                  <a:pt x="228" y="1942"/>
                </a:lnTo>
                <a:lnTo>
                  <a:pt x="229" y="1942"/>
                </a:lnTo>
                <a:lnTo>
                  <a:pt x="230" y="1943"/>
                </a:lnTo>
                <a:lnTo>
                  <a:pt x="231" y="1943"/>
                </a:lnTo>
                <a:lnTo>
                  <a:pt x="230" y="1944"/>
                </a:lnTo>
                <a:lnTo>
                  <a:pt x="229" y="1947"/>
                </a:lnTo>
                <a:lnTo>
                  <a:pt x="228" y="1949"/>
                </a:lnTo>
                <a:close/>
                <a:moveTo>
                  <a:pt x="229" y="1940"/>
                </a:moveTo>
                <a:lnTo>
                  <a:pt x="228" y="1940"/>
                </a:lnTo>
                <a:lnTo>
                  <a:pt x="227" y="1940"/>
                </a:lnTo>
                <a:lnTo>
                  <a:pt x="227" y="1939"/>
                </a:lnTo>
                <a:lnTo>
                  <a:pt x="228" y="1939"/>
                </a:lnTo>
                <a:lnTo>
                  <a:pt x="229" y="1939"/>
                </a:lnTo>
                <a:lnTo>
                  <a:pt x="229" y="1940"/>
                </a:lnTo>
                <a:close/>
                <a:moveTo>
                  <a:pt x="226" y="1939"/>
                </a:moveTo>
                <a:lnTo>
                  <a:pt x="225" y="1939"/>
                </a:lnTo>
                <a:lnTo>
                  <a:pt x="225" y="1938"/>
                </a:lnTo>
                <a:lnTo>
                  <a:pt x="226" y="1938"/>
                </a:lnTo>
                <a:lnTo>
                  <a:pt x="226" y="1939"/>
                </a:lnTo>
                <a:close/>
                <a:moveTo>
                  <a:pt x="221" y="1956"/>
                </a:moveTo>
                <a:lnTo>
                  <a:pt x="220" y="1956"/>
                </a:lnTo>
                <a:lnTo>
                  <a:pt x="220" y="1955"/>
                </a:lnTo>
                <a:lnTo>
                  <a:pt x="222" y="1954"/>
                </a:lnTo>
                <a:lnTo>
                  <a:pt x="222" y="1955"/>
                </a:lnTo>
                <a:lnTo>
                  <a:pt x="221" y="1956"/>
                </a:lnTo>
                <a:close/>
                <a:moveTo>
                  <a:pt x="221" y="1944"/>
                </a:moveTo>
                <a:lnTo>
                  <a:pt x="220" y="1944"/>
                </a:lnTo>
                <a:lnTo>
                  <a:pt x="220" y="1943"/>
                </a:lnTo>
                <a:lnTo>
                  <a:pt x="222" y="1943"/>
                </a:lnTo>
                <a:lnTo>
                  <a:pt x="222" y="1944"/>
                </a:lnTo>
                <a:lnTo>
                  <a:pt x="221" y="1944"/>
                </a:lnTo>
                <a:close/>
                <a:moveTo>
                  <a:pt x="223" y="1920"/>
                </a:moveTo>
                <a:lnTo>
                  <a:pt x="221" y="1919"/>
                </a:lnTo>
                <a:lnTo>
                  <a:pt x="220" y="1919"/>
                </a:lnTo>
                <a:lnTo>
                  <a:pt x="221" y="1918"/>
                </a:lnTo>
                <a:lnTo>
                  <a:pt x="220" y="1917"/>
                </a:lnTo>
                <a:lnTo>
                  <a:pt x="220" y="1916"/>
                </a:lnTo>
                <a:lnTo>
                  <a:pt x="219" y="1916"/>
                </a:lnTo>
                <a:lnTo>
                  <a:pt x="220" y="1914"/>
                </a:lnTo>
                <a:lnTo>
                  <a:pt x="221" y="1913"/>
                </a:lnTo>
                <a:lnTo>
                  <a:pt x="223" y="1914"/>
                </a:lnTo>
                <a:lnTo>
                  <a:pt x="224" y="1914"/>
                </a:lnTo>
                <a:lnTo>
                  <a:pt x="224" y="1913"/>
                </a:lnTo>
                <a:lnTo>
                  <a:pt x="226" y="1913"/>
                </a:lnTo>
                <a:lnTo>
                  <a:pt x="227" y="1914"/>
                </a:lnTo>
                <a:lnTo>
                  <a:pt x="226" y="1914"/>
                </a:lnTo>
                <a:lnTo>
                  <a:pt x="226" y="1916"/>
                </a:lnTo>
                <a:lnTo>
                  <a:pt x="226" y="1917"/>
                </a:lnTo>
                <a:lnTo>
                  <a:pt x="226" y="1918"/>
                </a:lnTo>
                <a:lnTo>
                  <a:pt x="225" y="1919"/>
                </a:lnTo>
                <a:lnTo>
                  <a:pt x="224" y="1920"/>
                </a:lnTo>
                <a:lnTo>
                  <a:pt x="223" y="1920"/>
                </a:lnTo>
                <a:close/>
                <a:moveTo>
                  <a:pt x="221" y="1930"/>
                </a:moveTo>
                <a:lnTo>
                  <a:pt x="220" y="1930"/>
                </a:lnTo>
                <a:lnTo>
                  <a:pt x="219" y="1929"/>
                </a:lnTo>
                <a:lnTo>
                  <a:pt x="220" y="1929"/>
                </a:lnTo>
                <a:lnTo>
                  <a:pt x="221" y="1929"/>
                </a:lnTo>
                <a:lnTo>
                  <a:pt x="221" y="1930"/>
                </a:lnTo>
                <a:close/>
                <a:moveTo>
                  <a:pt x="218" y="1923"/>
                </a:moveTo>
                <a:lnTo>
                  <a:pt x="218" y="1922"/>
                </a:lnTo>
                <a:lnTo>
                  <a:pt x="219" y="1921"/>
                </a:lnTo>
                <a:lnTo>
                  <a:pt x="220" y="1920"/>
                </a:lnTo>
                <a:lnTo>
                  <a:pt x="220" y="1921"/>
                </a:lnTo>
                <a:lnTo>
                  <a:pt x="220" y="1922"/>
                </a:lnTo>
                <a:lnTo>
                  <a:pt x="219" y="1923"/>
                </a:lnTo>
                <a:lnTo>
                  <a:pt x="218" y="1923"/>
                </a:lnTo>
                <a:close/>
                <a:moveTo>
                  <a:pt x="218" y="1912"/>
                </a:moveTo>
                <a:lnTo>
                  <a:pt x="217" y="1912"/>
                </a:lnTo>
                <a:lnTo>
                  <a:pt x="216" y="1912"/>
                </a:lnTo>
                <a:lnTo>
                  <a:pt x="216" y="1911"/>
                </a:lnTo>
                <a:lnTo>
                  <a:pt x="218" y="1911"/>
                </a:lnTo>
                <a:lnTo>
                  <a:pt x="219" y="1911"/>
                </a:lnTo>
                <a:lnTo>
                  <a:pt x="219" y="1912"/>
                </a:lnTo>
                <a:lnTo>
                  <a:pt x="218" y="1912"/>
                </a:lnTo>
                <a:close/>
                <a:moveTo>
                  <a:pt x="213" y="1905"/>
                </a:moveTo>
                <a:lnTo>
                  <a:pt x="212" y="1905"/>
                </a:lnTo>
                <a:lnTo>
                  <a:pt x="212" y="1904"/>
                </a:lnTo>
                <a:lnTo>
                  <a:pt x="211" y="1904"/>
                </a:lnTo>
                <a:lnTo>
                  <a:pt x="211" y="1903"/>
                </a:lnTo>
                <a:lnTo>
                  <a:pt x="212" y="1903"/>
                </a:lnTo>
                <a:lnTo>
                  <a:pt x="212" y="1902"/>
                </a:lnTo>
                <a:lnTo>
                  <a:pt x="213" y="1902"/>
                </a:lnTo>
                <a:lnTo>
                  <a:pt x="214" y="1903"/>
                </a:lnTo>
                <a:lnTo>
                  <a:pt x="215" y="1903"/>
                </a:lnTo>
                <a:lnTo>
                  <a:pt x="214" y="1904"/>
                </a:lnTo>
                <a:lnTo>
                  <a:pt x="213" y="1905"/>
                </a:lnTo>
                <a:close/>
                <a:moveTo>
                  <a:pt x="213" y="1867"/>
                </a:moveTo>
                <a:lnTo>
                  <a:pt x="212" y="1866"/>
                </a:lnTo>
                <a:lnTo>
                  <a:pt x="212" y="1865"/>
                </a:lnTo>
                <a:lnTo>
                  <a:pt x="213" y="1865"/>
                </a:lnTo>
                <a:lnTo>
                  <a:pt x="213" y="1864"/>
                </a:lnTo>
                <a:lnTo>
                  <a:pt x="214" y="1863"/>
                </a:lnTo>
                <a:lnTo>
                  <a:pt x="215" y="1862"/>
                </a:lnTo>
                <a:lnTo>
                  <a:pt x="215" y="1863"/>
                </a:lnTo>
                <a:lnTo>
                  <a:pt x="215" y="1865"/>
                </a:lnTo>
                <a:lnTo>
                  <a:pt x="213" y="1867"/>
                </a:lnTo>
                <a:close/>
                <a:moveTo>
                  <a:pt x="209" y="1870"/>
                </a:moveTo>
                <a:lnTo>
                  <a:pt x="208" y="1870"/>
                </a:lnTo>
                <a:lnTo>
                  <a:pt x="208" y="1869"/>
                </a:lnTo>
                <a:lnTo>
                  <a:pt x="209" y="1869"/>
                </a:lnTo>
                <a:lnTo>
                  <a:pt x="209" y="1868"/>
                </a:lnTo>
                <a:lnTo>
                  <a:pt x="210" y="1868"/>
                </a:lnTo>
                <a:lnTo>
                  <a:pt x="210" y="1867"/>
                </a:lnTo>
                <a:lnTo>
                  <a:pt x="211" y="1866"/>
                </a:lnTo>
                <a:lnTo>
                  <a:pt x="212" y="1866"/>
                </a:lnTo>
                <a:lnTo>
                  <a:pt x="212" y="1867"/>
                </a:lnTo>
                <a:lnTo>
                  <a:pt x="211" y="1867"/>
                </a:lnTo>
                <a:lnTo>
                  <a:pt x="211" y="1868"/>
                </a:lnTo>
                <a:lnTo>
                  <a:pt x="210" y="1869"/>
                </a:lnTo>
                <a:lnTo>
                  <a:pt x="209" y="1870"/>
                </a:lnTo>
                <a:close/>
                <a:moveTo>
                  <a:pt x="208" y="1870"/>
                </a:moveTo>
                <a:lnTo>
                  <a:pt x="207" y="1871"/>
                </a:lnTo>
                <a:lnTo>
                  <a:pt x="206" y="1871"/>
                </a:lnTo>
                <a:lnTo>
                  <a:pt x="206" y="1870"/>
                </a:lnTo>
                <a:lnTo>
                  <a:pt x="207" y="1870"/>
                </a:lnTo>
                <a:lnTo>
                  <a:pt x="208" y="1870"/>
                </a:lnTo>
                <a:close/>
                <a:moveTo>
                  <a:pt x="205" y="1874"/>
                </a:moveTo>
                <a:lnTo>
                  <a:pt x="205" y="1873"/>
                </a:lnTo>
                <a:lnTo>
                  <a:pt x="205" y="1872"/>
                </a:lnTo>
                <a:lnTo>
                  <a:pt x="206" y="1872"/>
                </a:lnTo>
                <a:lnTo>
                  <a:pt x="206" y="1873"/>
                </a:lnTo>
                <a:lnTo>
                  <a:pt x="205" y="1873"/>
                </a:lnTo>
                <a:lnTo>
                  <a:pt x="205" y="1874"/>
                </a:lnTo>
                <a:close/>
                <a:moveTo>
                  <a:pt x="205" y="1870"/>
                </a:moveTo>
                <a:lnTo>
                  <a:pt x="205" y="1869"/>
                </a:lnTo>
                <a:lnTo>
                  <a:pt x="205" y="1868"/>
                </a:lnTo>
                <a:lnTo>
                  <a:pt x="205" y="1867"/>
                </a:lnTo>
                <a:lnTo>
                  <a:pt x="206" y="1867"/>
                </a:lnTo>
                <a:lnTo>
                  <a:pt x="206" y="1870"/>
                </a:lnTo>
                <a:lnTo>
                  <a:pt x="205" y="1870"/>
                </a:lnTo>
                <a:close/>
                <a:moveTo>
                  <a:pt x="204" y="1865"/>
                </a:moveTo>
                <a:lnTo>
                  <a:pt x="204" y="1866"/>
                </a:lnTo>
                <a:lnTo>
                  <a:pt x="204" y="1867"/>
                </a:lnTo>
                <a:lnTo>
                  <a:pt x="203" y="1867"/>
                </a:lnTo>
                <a:lnTo>
                  <a:pt x="203" y="1868"/>
                </a:lnTo>
                <a:lnTo>
                  <a:pt x="202" y="1868"/>
                </a:lnTo>
                <a:lnTo>
                  <a:pt x="202" y="1867"/>
                </a:lnTo>
                <a:lnTo>
                  <a:pt x="203" y="1866"/>
                </a:lnTo>
                <a:lnTo>
                  <a:pt x="203" y="1865"/>
                </a:lnTo>
                <a:lnTo>
                  <a:pt x="202" y="1865"/>
                </a:lnTo>
                <a:lnTo>
                  <a:pt x="201" y="1865"/>
                </a:lnTo>
                <a:lnTo>
                  <a:pt x="201" y="1864"/>
                </a:lnTo>
                <a:lnTo>
                  <a:pt x="202" y="1864"/>
                </a:lnTo>
                <a:lnTo>
                  <a:pt x="203" y="1863"/>
                </a:lnTo>
                <a:lnTo>
                  <a:pt x="204" y="1864"/>
                </a:lnTo>
                <a:lnTo>
                  <a:pt x="204" y="1865"/>
                </a:lnTo>
                <a:close/>
                <a:moveTo>
                  <a:pt x="203" y="1871"/>
                </a:moveTo>
                <a:lnTo>
                  <a:pt x="202" y="1871"/>
                </a:lnTo>
                <a:lnTo>
                  <a:pt x="202" y="1870"/>
                </a:lnTo>
                <a:lnTo>
                  <a:pt x="203" y="1869"/>
                </a:lnTo>
                <a:lnTo>
                  <a:pt x="203" y="1870"/>
                </a:lnTo>
                <a:lnTo>
                  <a:pt x="203" y="1871"/>
                </a:lnTo>
                <a:close/>
                <a:moveTo>
                  <a:pt x="206" y="1847"/>
                </a:moveTo>
                <a:lnTo>
                  <a:pt x="206" y="1848"/>
                </a:lnTo>
                <a:lnTo>
                  <a:pt x="205" y="1846"/>
                </a:lnTo>
                <a:lnTo>
                  <a:pt x="206" y="1846"/>
                </a:lnTo>
                <a:lnTo>
                  <a:pt x="207" y="1846"/>
                </a:lnTo>
                <a:lnTo>
                  <a:pt x="207" y="1847"/>
                </a:lnTo>
                <a:lnTo>
                  <a:pt x="206" y="1847"/>
                </a:lnTo>
                <a:close/>
                <a:moveTo>
                  <a:pt x="205" y="1849"/>
                </a:moveTo>
                <a:lnTo>
                  <a:pt x="204" y="1849"/>
                </a:lnTo>
                <a:lnTo>
                  <a:pt x="204" y="1848"/>
                </a:lnTo>
                <a:lnTo>
                  <a:pt x="204" y="1847"/>
                </a:lnTo>
                <a:lnTo>
                  <a:pt x="205" y="1847"/>
                </a:lnTo>
                <a:lnTo>
                  <a:pt x="205" y="1848"/>
                </a:lnTo>
                <a:lnTo>
                  <a:pt x="205" y="1849"/>
                </a:lnTo>
                <a:close/>
                <a:moveTo>
                  <a:pt x="315" y="1229"/>
                </a:moveTo>
                <a:lnTo>
                  <a:pt x="314" y="1229"/>
                </a:lnTo>
                <a:lnTo>
                  <a:pt x="315" y="1228"/>
                </a:lnTo>
                <a:lnTo>
                  <a:pt x="313" y="1226"/>
                </a:lnTo>
                <a:lnTo>
                  <a:pt x="314" y="1225"/>
                </a:lnTo>
                <a:lnTo>
                  <a:pt x="313" y="1224"/>
                </a:lnTo>
                <a:lnTo>
                  <a:pt x="318" y="1224"/>
                </a:lnTo>
                <a:lnTo>
                  <a:pt x="319" y="1225"/>
                </a:lnTo>
                <a:lnTo>
                  <a:pt x="317" y="1226"/>
                </a:lnTo>
                <a:lnTo>
                  <a:pt x="317" y="1228"/>
                </a:lnTo>
                <a:lnTo>
                  <a:pt x="316" y="1228"/>
                </a:lnTo>
                <a:lnTo>
                  <a:pt x="315" y="1228"/>
                </a:lnTo>
                <a:lnTo>
                  <a:pt x="315" y="1229"/>
                </a:lnTo>
                <a:close/>
                <a:moveTo>
                  <a:pt x="203" y="1845"/>
                </a:moveTo>
                <a:lnTo>
                  <a:pt x="203" y="1847"/>
                </a:lnTo>
                <a:lnTo>
                  <a:pt x="203" y="1848"/>
                </a:lnTo>
                <a:lnTo>
                  <a:pt x="202" y="1848"/>
                </a:lnTo>
                <a:lnTo>
                  <a:pt x="199" y="1849"/>
                </a:lnTo>
                <a:lnTo>
                  <a:pt x="199" y="1848"/>
                </a:lnTo>
                <a:lnTo>
                  <a:pt x="199" y="1847"/>
                </a:lnTo>
                <a:lnTo>
                  <a:pt x="199" y="1846"/>
                </a:lnTo>
                <a:lnTo>
                  <a:pt x="201" y="1846"/>
                </a:lnTo>
                <a:lnTo>
                  <a:pt x="202" y="1846"/>
                </a:lnTo>
                <a:lnTo>
                  <a:pt x="202" y="1845"/>
                </a:lnTo>
                <a:lnTo>
                  <a:pt x="201" y="1845"/>
                </a:lnTo>
                <a:lnTo>
                  <a:pt x="199" y="1845"/>
                </a:lnTo>
                <a:lnTo>
                  <a:pt x="201" y="1844"/>
                </a:lnTo>
                <a:lnTo>
                  <a:pt x="203" y="1844"/>
                </a:lnTo>
                <a:lnTo>
                  <a:pt x="203" y="1845"/>
                </a:lnTo>
                <a:close/>
                <a:moveTo>
                  <a:pt x="202" y="1850"/>
                </a:moveTo>
                <a:lnTo>
                  <a:pt x="201" y="1851"/>
                </a:lnTo>
                <a:lnTo>
                  <a:pt x="201" y="1850"/>
                </a:lnTo>
                <a:lnTo>
                  <a:pt x="201" y="1849"/>
                </a:lnTo>
                <a:lnTo>
                  <a:pt x="202" y="1849"/>
                </a:lnTo>
                <a:lnTo>
                  <a:pt x="202" y="1850"/>
                </a:lnTo>
                <a:close/>
                <a:moveTo>
                  <a:pt x="199" y="1829"/>
                </a:moveTo>
                <a:lnTo>
                  <a:pt x="198" y="1828"/>
                </a:lnTo>
                <a:lnTo>
                  <a:pt x="197" y="1828"/>
                </a:lnTo>
                <a:lnTo>
                  <a:pt x="197" y="1827"/>
                </a:lnTo>
                <a:lnTo>
                  <a:pt x="197" y="1826"/>
                </a:lnTo>
                <a:lnTo>
                  <a:pt x="197" y="1825"/>
                </a:lnTo>
                <a:lnTo>
                  <a:pt x="196" y="1824"/>
                </a:lnTo>
                <a:lnTo>
                  <a:pt x="196" y="1823"/>
                </a:lnTo>
                <a:lnTo>
                  <a:pt x="196" y="1822"/>
                </a:lnTo>
                <a:lnTo>
                  <a:pt x="196" y="1820"/>
                </a:lnTo>
                <a:lnTo>
                  <a:pt x="198" y="1820"/>
                </a:lnTo>
                <a:lnTo>
                  <a:pt x="199" y="1820"/>
                </a:lnTo>
                <a:lnTo>
                  <a:pt x="201" y="1820"/>
                </a:lnTo>
                <a:lnTo>
                  <a:pt x="202" y="1820"/>
                </a:lnTo>
                <a:lnTo>
                  <a:pt x="203" y="1820"/>
                </a:lnTo>
                <a:lnTo>
                  <a:pt x="204" y="1820"/>
                </a:lnTo>
                <a:lnTo>
                  <a:pt x="204" y="1822"/>
                </a:lnTo>
                <a:lnTo>
                  <a:pt x="204" y="1823"/>
                </a:lnTo>
                <a:lnTo>
                  <a:pt x="204" y="1824"/>
                </a:lnTo>
                <a:lnTo>
                  <a:pt x="205" y="1825"/>
                </a:lnTo>
                <a:lnTo>
                  <a:pt x="206" y="1825"/>
                </a:lnTo>
                <a:lnTo>
                  <a:pt x="206" y="1827"/>
                </a:lnTo>
                <a:lnTo>
                  <a:pt x="205" y="1828"/>
                </a:lnTo>
                <a:lnTo>
                  <a:pt x="203" y="1828"/>
                </a:lnTo>
                <a:lnTo>
                  <a:pt x="201" y="1828"/>
                </a:lnTo>
                <a:lnTo>
                  <a:pt x="199" y="1828"/>
                </a:lnTo>
                <a:lnTo>
                  <a:pt x="199" y="1829"/>
                </a:lnTo>
                <a:close/>
                <a:moveTo>
                  <a:pt x="539" y="79"/>
                </a:moveTo>
                <a:lnTo>
                  <a:pt x="538" y="78"/>
                </a:lnTo>
                <a:lnTo>
                  <a:pt x="539" y="78"/>
                </a:lnTo>
                <a:lnTo>
                  <a:pt x="539" y="76"/>
                </a:lnTo>
                <a:lnTo>
                  <a:pt x="540" y="76"/>
                </a:lnTo>
                <a:lnTo>
                  <a:pt x="541" y="77"/>
                </a:lnTo>
                <a:lnTo>
                  <a:pt x="542" y="78"/>
                </a:lnTo>
                <a:lnTo>
                  <a:pt x="542" y="79"/>
                </a:lnTo>
                <a:lnTo>
                  <a:pt x="541" y="79"/>
                </a:lnTo>
                <a:lnTo>
                  <a:pt x="539" y="79"/>
                </a:lnTo>
                <a:close/>
                <a:moveTo>
                  <a:pt x="195" y="1836"/>
                </a:moveTo>
                <a:lnTo>
                  <a:pt x="195" y="1835"/>
                </a:lnTo>
                <a:lnTo>
                  <a:pt x="195" y="1834"/>
                </a:lnTo>
                <a:lnTo>
                  <a:pt x="194" y="1834"/>
                </a:lnTo>
                <a:lnTo>
                  <a:pt x="194" y="1835"/>
                </a:lnTo>
                <a:lnTo>
                  <a:pt x="194" y="1834"/>
                </a:lnTo>
                <a:lnTo>
                  <a:pt x="194" y="1833"/>
                </a:lnTo>
                <a:lnTo>
                  <a:pt x="193" y="1833"/>
                </a:lnTo>
                <a:lnTo>
                  <a:pt x="193" y="1832"/>
                </a:lnTo>
                <a:lnTo>
                  <a:pt x="193" y="1831"/>
                </a:lnTo>
                <a:lnTo>
                  <a:pt x="194" y="1831"/>
                </a:lnTo>
                <a:lnTo>
                  <a:pt x="195" y="1830"/>
                </a:lnTo>
                <a:lnTo>
                  <a:pt x="196" y="1829"/>
                </a:lnTo>
                <a:lnTo>
                  <a:pt x="197" y="1830"/>
                </a:lnTo>
                <a:lnTo>
                  <a:pt x="198" y="1830"/>
                </a:lnTo>
                <a:lnTo>
                  <a:pt x="198" y="1831"/>
                </a:lnTo>
                <a:lnTo>
                  <a:pt x="198" y="1832"/>
                </a:lnTo>
                <a:lnTo>
                  <a:pt x="197" y="1832"/>
                </a:lnTo>
                <a:lnTo>
                  <a:pt x="196" y="1834"/>
                </a:lnTo>
                <a:lnTo>
                  <a:pt x="195" y="1835"/>
                </a:lnTo>
                <a:lnTo>
                  <a:pt x="196" y="1835"/>
                </a:lnTo>
                <a:lnTo>
                  <a:pt x="196" y="1836"/>
                </a:lnTo>
                <a:lnTo>
                  <a:pt x="195" y="1836"/>
                </a:lnTo>
                <a:close/>
                <a:moveTo>
                  <a:pt x="307" y="1218"/>
                </a:moveTo>
                <a:lnTo>
                  <a:pt x="306" y="1218"/>
                </a:lnTo>
                <a:lnTo>
                  <a:pt x="307" y="1217"/>
                </a:lnTo>
                <a:lnTo>
                  <a:pt x="309" y="1216"/>
                </a:lnTo>
                <a:lnTo>
                  <a:pt x="311" y="1216"/>
                </a:lnTo>
                <a:lnTo>
                  <a:pt x="313" y="1216"/>
                </a:lnTo>
                <a:lnTo>
                  <a:pt x="313" y="1217"/>
                </a:lnTo>
                <a:lnTo>
                  <a:pt x="314" y="1217"/>
                </a:lnTo>
                <a:lnTo>
                  <a:pt x="313" y="1218"/>
                </a:lnTo>
                <a:lnTo>
                  <a:pt x="313" y="1219"/>
                </a:lnTo>
                <a:lnTo>
                  <a:pt x="312" y="1219"/>
                </a:lnTo>
                <a:lnTo>
                  <a:pt x="307" y="1218"/>
                </a:lnTo>
                <a:close/>
                <a:moveTo>
                  <a:pt x="194" y="1839"/>
                </a:moveTo>
                <a:lnTo>
                  <a:pt x="193" y="1839"/>
                </a:lnTo>
                <a:lnTo>
                  <a:pt x="193" y="1838"/>
                </a:lnTo>
                <a:lnTo>
                  <a:pt x="194" y="1837"/>
                </a:lnTo>
                <a:lnTo>
                  <a:pt x="195" y="1837"/>
                </a:lnTo>
                <a:lnTo>
                  <a:pt x="195" y="1838"/>
                </a:lnTo>
                <a:lnTo>
                  <a:pt x="194" y="1839"/>
                </a:lnTo>
                <a:close/>
                <a:moveTo>
                  <a:pt x="291" y="1252"/>
                </a:moveTo>
                <a:lnTo>
                  <a:pt x="290" y="1252"/>
                </a:lnTo>
                <a:lnTo>
                  <a:pt x="289" y="1250"/>
                </a:lnTo>
                <a:lnTo>
                  <a:pt x="288" y="1250"/>
                </a:lnTo>
                <a:lnTo>
                  <a:pt x="288" y="1248"/>
                </a:lnTo>
                <a:lnTo>
                  <a:pt x="288" y="1245"/>
                </a:lnTo>
                <a:lnTo>
                  <a:pt x="288" y="1240"/>
                </a:lnTo>
                <a:lnTo>
                  <a:pt x="288" y="1239"/>
                </a:lnTo>
                <a:lnTo>
                  <a:pt x="287" y="1237"/>
                </a:lnTo>
                <a:lnTo>
                  <a:pt x="288" y="1235"/>
                </a:lnTo>
                <a:lnTo>
                  <a:pt x="287" y="1234"/>
                </a:lnTo>
                <a:lnTo>
                  <a:pt x="287" y="1233"/>
                </a:lnTo>
                <a:lnTo>
                  <a:pt x="288" y="1232"/>
                </a:lnTo>
                <a:lnTo>
                  <a:pt x="289" y="1232"/>
                </a:lnTo>
                <a:lnTo>
                  <a:pt x="290" y="1232"/>
                </a:lnTo>
                <a:lnTo>
                  <a:pt x="290" y="1231"/>
                </a:lnTo>
                <a:lnTo>
                  <a:pt x="291" y="1230"/>
                </a:lnTo>
                <a:lnTo>
                  <a:pt x="291" y="1231"/>
                </a:lnTo>
                <a:lnTo>
                  <a:pt x="292" y="1231"/>
                </a:lnTo>
                <a:lnTo>
                  <a:pt x="292" y="1230"/>
                </a:lnTo>
                <a:lnTo>
                  <a:pt x="292" y="1229"/>
                </a:lnTo>
                <a:lnTo>
                  <a:pt x="292" y="1228"/>
                </a:lnTo>
                <a:lnTo>
                  <a:pt x="293" y="1226"/>
                </a:lnTo>
                <a:lnTo>
                  <a:pt x="295" y="1224"/>
                </a:lnTo>
                <a:lnTo>
                  <a:pt x="297" y="1223"/>
                </a:lnTo>
                <a:lnTo>
                  <a:pt x="298" y="1222"/>
                </a:lnTo>
                <a:lnTo>
                  <a:pt x="301" y="1220"/>
                </a:lnTo>
                <a:lnTo>
                  <a:pt x="301" y="1219"/>
                </a:lnTo>
                <a:lnTo>
                  <a:pt x="300" y="1219"/>
                </a:lnTo>
                <a:lnTo>
                  <a:pt x="299" y="1219"/>
                </a:lnTo>
                <a:lnTo>
                  <a:pt x="298" y="1220"/>
                </a:lnTo>
                <a:lnTo>
                  <a:pt x="295" y="1221"/>
                </a:lnTo>
                <a:lnTo>
                  <a:pt x="294" y="1223"/>
                </a:lnTo>
                <a:lnTo>
                  <a:pt x="291" y="1222"/>
                </a:lnTo>
                <a:lnTo>
                  <a:pt x="290" y="1220"/>
                </a:lnTo>
                <a:lnTo>
                  <a:pt x="293" y="1218"/>
                </a:lnTo>
                <a:lnTo>
                  <a:pt x="295" y="1217"/>
                </a:lnTo>
                <a:lnTo>
                  <a:pt x="295" y="1216"/>
                </a:lnTo>
                <a:lnTo>
                  <a:pt x="294" y="1216"/>
                </a:lnTo>
                <a:lnTo>
                  <a:pt x="294" y="1217"/>
                </a:lnTo>
                <a:lnTo>
                  <a:pt x="293" y="1217"/>
                </a:lnTo>
                <a:lnTo>
                  <a:pt x="291" y="1217"/>
                </a:lnTo>
                <a:lnTo>
                  <a:pt x="290" y="1217"/>
                </a:lnTo>
                <a:lnTo>
                  <a:pt x="290" y="1216"/>
                </a:lnTo>
                <a:lnTo>
                  <a:pt x="289" y="1216"/>
                </a:lnTo>
                <a:lnTo>
                  <a:pt x="289" y="1214"/>
                </a:lnTo>
                <a:lnTo>
                  <a:pt x="291" y="1214"/>
                </a:lnTo>
                <a:lnTo>
                  <a:pt x="292" y="1214"/>
                </a:lnTo>
                <a:lnTo>
                  <a:pt x="295" y="1214"/>
                </a:lnTo>
                <a:lnTo>
                  <a:pt x="296" y="1215"/>
                </a:lnTo>
                <a:lnTo>
                  <a:pt x="298" y="1216"/>
                </a:lnTo>
                <a:lnTo>
                  <a:pt x="300" y="1215"/>
                </a:lnTo>
                <a:lnTo>
                  <a:pt x="301" y="1216"/>
                </a:lnTo>
                <a:lnTo>
                  <a:pt x="302" y="1217"/>
                </a:lnTo>
                <a:lnTo>
                  <a:pt x="302" y="1219"/>
                </a:lnTo>
                <a:lnTo>
                  <a:pt x="303" y="1219"/>
                </a:lnTo>
                <a:lnTo>
                  <a:pt x="305" y="1220"/>
                </a:lnTo>
                <a:lnTo>
                  <a:pt x="307" y="1220"/>
                </a:lnTo>
                <a:lnTo>
                  <a:pt x="309" y="1220"/>
                </a:lnTo>
                <a:lnTo>
                  <a:pt x="309" y="1221"/>
                </a:lnTo>
                <a:lnTo>
                  <a:pt x="307" y="1222"/>
                </a:lnTo>
                <a:lnTo>
                  <a:pt x="306" y="1223"/>
                </a:lnTo>
                <a:lnTo>
                  <a:pt x="307" y="1223"/>
                </a:lnTo>
                <a:lnTo>
                  <a:pt x="310" y="1223"/>
                </a:lnTo>
                <a:lnTo>
                  <a:pt x="311" y="1223"/>
                </a:lnTo>
                <a:lnTo>
                  <a:pt x="311" y="1224"/>
                </a:lnTo>
                <a:lnTo>
                  <a:pt x="310" y="1225"/>
                </a:lnTo>
                <a:lnTo>
                  <a:pt x="310" y="1226"/>
                </a:lnTo>
                <a:lnTo>
                  <a:pt x="306" y="1231"/>
                </a:lnTo>
                <a:lnTo>
                  <a:pt x="305" y="1232"/>
                </a:lnTo>
                <a:lnTo>
                  <a:pt x="304" y="1233"/>
                </a:lnTo>
                <a:lnTo>
                  <a:pt x="303" y="1233"/>
                </a:lnTo>
                <a:lnTo>
                  <a:pt x="303" y="1232"/>
                </a:lnTo>
                <a:lnTo>
                  <a:pt x="302" y="1232"/>
                </a:lnTo>
                <a:lnTo>
                  <a:pt x="303" y="1230"/>
                </a:lnTo>
                <a:lnTo>
                  <a:pt x="304" y="1230"/>
                </a:lnTo>
                <a:lnTo>
                  <a:pt x="305" y="1226"/>
                </a:lnTo>
                <a:lnTo>
                  <a:pt x="306" y="1225"/>
                </a:lnTo>
                <a:lnTo>
                  <a:pt x="306" y="1224"/>
                </a:lnTo>
                <a:lnTo>
                  <a:pt x="305" y="1225"/>
                </a:lnTo>
                <a:lnTo>
                  <a:pt x="304" y="1225"/>
                </a:lnTo>
                <a:lnTo>
                  <a:pt x="303" y="1226"/>
                </a:lnTo>
                <a:lnTo>
                  <a:pt x="302" y="1230"/>
                </a:lnTo>
                <a:lnTo>
                  <a:pt x="302" y="1232"/>
                </a:lnTo>
                <a:lnTo>
                  <a:pt x="301" y="1232"/>
                </a:lnTo>
                <a:lnTo>
                  <a:pt x="301" y="1233"/>
                </a:lnTo>
                <a:lnTo>
                  <a:pt x="300" y="1233"/>
                </a:lnTo>
                <a:lnTo>
                  <a:pt x="300" y="1234"/>
                </a:lnTo>
                <a:lnTo>
                  <a:pt x="299" y="1238"/>
                </a:lnTo>
                <a:lnTo>
                  <a:pt x="298" y="1240"/>
                </a:lnTo>
                <a:lnTo>
                  <a:pt x="297" y="1243"/>
                </a:lnTo>
                <a:lnTo>
                  <a:pt x="297" y="1245"/>
                </a:lnTo>
                <a:lnTo>
                  <a:pt x="297" y="1247"/>
                </a:lnTo>
                <a:lnTo>
                  <a:pt x="297" y="1248"/>
                </a:lnTo>
                <a:lnTo>
                  <a:pt x="297" y="1249"/>
                </a:lnTo>
                <a:lnTo>
                  <a:pt x="296" y="1250"/>
                </a:lnTo>
                <a:lnTo>
                  <a:pt x="295" y="1250"/>
                </a:lnTo>
                <a:lnTo>
                  <a:pt x="294" y="1250"/>
                </a:lnTo>
                <a:lnTo>
                  <a:pt x="293" y="1251"/>
                </a:lnTo>
                <a:lnTo>
                  <a:pt x="292" y="1252"/>
                </a:lnTo>
                <a:lnTo>
                  <a:pt x="291" y="1252"/>
                </a:lnTo>
                <a:close/>
                <a:moveTo>
                  <a:pt x="196" y="1827"/>
                </a:moveTo>
                <a:lnTo>
                  <a:pt x="196" y="1828"/>
                </a:lnTo>
                <a:lnTo>
                  <a:pt x="195" y="1829"/>
                </a:lnTo>
                <a:lnTo>
                  <a:pt x="195" y="1828"/>
                </a:lnTo>
                <a:lnTo>
                  <a:pt x="195" y="1827"/>
                </a:lnTo>
                <a:lnTo>
                  <a:pt x="194" y="1827"/>
                </a:lnTo>
                <a:lnTo>
                  <a:pt x="194" y="1828"/>
                </a:lnTo>
                <a:lnTo>
                  <a:pt x="194" y="1829"/>
                </a:lnTo>
                <a:lnTo>
                  <a:pt x="192" y="1830"/>
                </a:lnTo>
                <a:lnTo>
                  <a:pt x="191" y="1829"/>
                </a:lnTo>
                <a:lnTo>
                  <a:pt x="192" y="1829"/>
                </a:lnTo>
                <a:lnTo>
                  <a:pt x="191" y="1828"/>
                </a:lnTo>
                <a:lnTo>
                  <a:pt x="191" y="1829"/>
                </a:lnTo>
                <a:lnTo>
                  <a:pt x="191" y="1830"/>
                </a:lnTo>
                <a:lnTo>
                  <a:pt x="191" y="1831"/>
                </a:lnTo>
                <a:lnTo>
                  <a:pt x="190" y="1831"/>
                </a:lnTo>
                <a:lnTo>
                  <a:pt x="190" y="1830"/>
                </a:lnTo>
                <a:lnTo>
                  <a:pt x="189" y="1829"/>
                </a:lnTo>
                <a:lnTo>
                  <a:pt x="189" y="1828"/>
                </a:lnTo>
                <a:lnTo>
                  <a:pt x="188" y="1827"/>
                </a:lnTo>
                <a:lnTo>
                  <a:pt x="188" y="1826"/>
                </a:lnTo>
                <a:lnTo>
                  <a:pt x="189" y="1825"/>
                </a:lnTo>
                <a:lnTo>
                  <a:pt x="191" y="1823"/>
                </a:lnTo>
                <a:lnTo>
                  <a:pt x="193" y="1823"/>
                </a:lnTo>
                <a:lnTo>
                  <a:pt x="193" y="1822"/>
                </a:lnTo>
                <a:lnTo>
                  <a:pt x="193" y="1820"/>
                </a:lnTo>
                <a:lnTo>
                  <a:pt x="194" y="1820"/>
                </a:lnTo>
                <a:lnTo>
                  <a:pt x="195" y="1822"/>
                </a:lnTo>
                <a:lnTo>
                  <a:pt x="195" y="1823"/>
                </a:lnTo>
                <a:lnTo>
                  <a:pt x="195" y="1824"/>
                </a:lnTo>
                <a:lnTo>
                  <a:pt x="195" y="1825"/>
                </a:lnTo>
                <a:lnTo>
                  <a:pt x="196" y="1825"/>
                </a:lnTo>
                <a:lnTo>
                  <a:pt x="196" y="1826"/>
                </a:lnTo>
                <a:lnTo>
                  <a:pt x="196" y="1827"/>
                </a:lnTo>
                <a:close/>
                <a:moveTo>
                  <a:pt x="217" y="1705"/>
                </a:moveTo>
                <a:lnTo>
                  <a:pt x="216" y="1704"/>
                </a:lnTo>
                <a:lnTo>
                  <a:pt x="216" y="1703"/>
                </a:lnTo>
                <a:lnTo>
                  <a:pt x="216" y="1702"/>
                </a:lnTo>
                <a:lnTo>
                  <a:pt x="217" y="1702"/>
                </a:lnTo>
                <a:lnTo>
                  <a:pt x="217" y="1703"/>
                </a:lnTo>
                <a:lnTo>
                  <a:pt x="217" y="1704"/>
                </a:lnTo>
                <a:lnTo>
                  <a:pt x="217" y="1705"/>
                </a:lnTo>
                <a:close/>
                <a:moveTo>
                  <a:pt x="220" y="1684"/>
                </a:moveTo>
                <a:lnTo>
                  <a:pt x="219" y="1684"/>
                </a:lnTo>
                <a:lnTo>
                  <a:pt x="218" y="1683"/>
                </a:lnTo>
                <a:lnTo>
                  <a:pt x="219" y="1683"/>
                </a:lnTo>
                <a:lnTo>
                  <a:pt x="220" y="1683"/>
                </a:lnTo>
                <a:lnTo>
                  <a:pt x="220" y="1684"/>
                </a:lnTo>
                <a:close/>
                <a:moveTo>
                  <a:pt x="193" y="1724"/>
                </a:moveTo>
                <a:lnTo>
                  <a:pt x="192" y="1724"/>
                </a:lnTo>
                <a:lnTo>
                  <a:pt x="191" y="1723"/>
                </a:lnTo>
                <a:lnTo>
                  <a:pt x="190" y="1722"/>
                </a:lnTo>
                <a:lnTo>
                  <a:pt x="190" y="1721"/>
                </a:lnTo>
                <a:lnTo>
                  <a:pt x="190" y="1720"/>
                </a:lnTo>
                <a:lnTo>
                  <a:pt x="192" y="1719"/>
                </a:lnTo>
                <a:lnTo>
                  <a:pt x="193" y="1720"/>
                </a:lnTo>
                <a:lnTo>
                  <a:pt x="194" y="1721"/>
                </a:lnTo>
                <a:lnTo>
                  <a:pt x="194" y="1720"/>
                </a:lnTo>
                <a:lnTo>
                  <a:pt x="194" y="1719"/>
                </a:lnTo>
                <a:lnTo>
                  <a:pt x="194" y="1718"/>
                </a:lnTo>
                <a:lnTo>
                  <a:pt x="195" y="1717"/>
                </a:lnTo>
                <a:lnTo>
                  <a:pt x="196" y="1717"/>
                </a:lnTo>
                <a:lnTo>
                  <a:pt x="197" y="1718"/>
                </a:lnTo>
                <a:lnTo>
                  <a:pt x="197" y="1717"/>
                </a:lnTo>
                <a:lnTo>
                  <a:pt x="196" y="1716"/>
                </a:lnTo>
                <a:lnTo>
                  <a:pt x="196" y="1715"/>
                </a:lnTo>
                <a:lnTo>
                  <a:pt x="197" y="1713"/>
                </a:lnTo>
                <a:lnTo>
                  <a:pt x="198" y="1713"/>
                </a:lnTo>
                <a:lnTo>
                  <a:pt x="199" y="1713"/>
                </a:lnTo>
                <a:lnTo>
                  <a:pt x="201" y="1712"/>
                </a:lnTo>
                <a:lnTo>
                  <a:pt x="201" y="1711"/>
                </a:lnTo>
                <a:lnTo>
                  <a:pt x="199" y="1710"/>
                </a:lnTo>
                <a:lnTo>
                  <a:pt x="199" y="1709"/>
                </a:lnTo>
                <a:lnTo>
                  <a:pt x="198" y="1709"/>
                </a:lnTo>
                <a:lnTo>
                  <a:pt x="199" y="1709"/>
                </a:lnTo>
                <a:lnTo>
                  <a:pt x="201" y="1708"/>
                </a:lnTo>
                <a:lnTo>
                  <a:pt x="203" y="1707"/>
                </a:lnTo>
                <a:lnTo>
                  <a:pt x="204" y="1706"/>
                </a:lnTo>
                <a:lnTo>
                  <a:pt x="204" y="1703"/>
                </a:lnTo>
                <a:lnTo>
                  <a:pt x="206" y="1700"/>
                </a:lnTo>
                <a:lnTo>
                  <a:pt x="207" y="1698"/>
                </a:lnTo>
                <a:lnTo>
                  <a:pt x="207" y="1697"/>
                </a:lnTo>
                <a:lnTo>
                  <a:pt x="208" y="1697"/>
                </a:lnTo>
                <a:lnTo>
                  <a:pt x="209" y="1697"/>
                </a:lnTo>
                <a:lnTo>
                  <a:pt x="210" y="1697"/>
                </a:lnTo>
                <a:lnTo>
                  <a:pt x="211" y="1698"/>
                </a:lnTo>
                <a:lnTo>
                  <a:pt x="213" y="1698"/>
                </a:lnTo>
                <a:lnTo>
                  <a:pt x="214" y="1699"/>
                </a:lnTo>
                <a:lnTo>
                  <a:pt x="215" y="1701"/>
                </a:lnTo>
                <a:lnTo>
                  <a:pt x="212" y="1706"/>
                </a:lnTo>
                <a:lnTo>
                  <a:pt x="211" y="1706"/>
                </a:lnTo>
                <a:lnTo>
                  <a:pt x="205" y="1711"/>
                </a:lnTo>
                <a:lnTo>
                  <a:pt x="203" y="1715"/>
                </a:lnTo>
                <a:lnTo>
                  <a:pt x="202" y="1715"/>
                </a:lnTo>
                <a:lnTo>
                  <a:pt x="201" y="1716"/>
                </a:lnTo>
                <a:lnTo>
                  <a:pt x="199" y="1717"/>
                </a:lnTo>
                <a:lnTo>
                  <a:pt x="198" y="1719"/>
                </a:lnTo>
                <a:lnTo>
                  <a:pt x="198" y="1720"/>
                </a:lnTo>
                <a:lnTo>
                  <a:pt x="198" y="1721"/>
                </a:lnTo>
                <a:lnTo>
                  <a:pt x="197" y="1721"/>
                </a:lnTo>
                <a:lnTo>
                  <a:pt x="194" y="1724"/>
                </a:lnTo>
                <a:lnTo>
                  <a:pt x="193" y="1724"/>
                </a:lnTo>
                <a:close/>
                <a:moveTo>
                  <a:pt x="187" y="1830"/>
                </a:moveTo>
                <a:lnTo>
                  <a:pt x="186" y="1829"/>
                </a:lnTo>
                <a:lnTo>
                  <a:pt x="186" y="1828"/>
                </a:lnTo>
                <a:lnTo>
                  <a:pt x="187" y="1828"/>
                </a:lnTo>
                <a:lnTo>
                  <a:pt x="187" y="1827"/>
                </a:lnTo>
                <a:lnTo>
                  <a:pt x="188" y="1828"/>
                </a:lnTo>
                <a:lnTo>
                  <a:pt x="188" y="1830"/>
                </a:lnTo>
                <a:lnTo>
                  <a:pt x="187" y="1830"/>
                </a:lnTo>
                <a:close/>
                <a:moveTo>
                  <a:pt x="187" y="1825"/>
                </a:moveTo>
                <a:lnTo>
                  <a:pt x="186" y="1825"/>
                </a:lnTo>
                <a:lnTo>
                  <a:pt x="185" y="1827"/>
                </a:lnTo>
                <a:lnTo>
                  <a:pt x="184" y="1826"/>
                </a:lnTo>
                <a:lnTo>
                  <a:pt x="184" y="1825"/>
                </a:lnTo>
                <a:lnTo>
                  <a:pt x="186" y="1823"/>
                </a:lnTo>
                <a:lnTo>
                  <a:pt x="186" y="1822"/>
                </a:lnTo>
                <a:lnTo>
                  <a:pt x="186" y="1823"/>
                </a:lnTo>
                <a:lnTo>
                  <a:pt x="187" y="1824"/>
                </a:lnTo>
                <a:lnTo>
                  <a:pt x="187" y="1825"/>
                </a:lnTo>
                <a:close/>
                <a:moveTo>
                  <a:pt x="277" y="1331"/>
                </a:moveTo>
                <a:lnTo>
                  <a:pt x="277" y="1330"/>
                </a:lnTo>
                <a:lnTo>
                  <a:pt x="275" y="1329"/>
                </a:lnTo>
                <a:lnTo>
                  <a:pt x="276" y="1328"/>
                </a:lnTo>
                <a:lnTo>
                  <a:pt x="275" y="1328"/>
                </a:lnTo>
                <a:lnTo>
                  <a:pt x="273" y="1329"/>
                </a:lnTo>
                <a:lnTo>
                  <a:pt x="271" y="1328"/>
                </a:lnTo>
                <a:lnTo>
                  <a:pt x="273" y="1327"/>
                </a:lnTo>
                <a:lnTo>
                  <a:pt x="274" y="1327"/>
                </a:lnTo>
                <a:lnTo>
                  <a:pt x="275" y="1327"/>
                </a:lnTo>
                <a:lnTo>
                  <a:pt x="278" y="1327"/>
                </a:lnTo>
                <a:lnTo>
                  <a:pt x="278" y="1328"/>
                </a:lnTo>
                <a:lnTo>
                  <a:pt x="277" y="1328"/>
                </a:lnTo>
                <a:lnTo>
                  <a:pt x="278" y="1330"/>
                </a:lnTo>
                <a:lnTo>
                  <a:pt x="278" y="1331"/>
                </a:lnTo>
                <a:lnTo>
                  <a:pt x="277" y="1331"/>
                </a:lnTo>
                <a:close/>
                <a:moveTo>
                  <a:pt x="275" y="1336"/>
                </a:moveTo>
                <a:lnTo>
                  <a:pt x="274" y="1335"/>
                </a:lnTo>
                <a:lnTo>
                  <a:pt x="275" y="1335"/>
                </a:lnTo>
                <a:lnTo>
                  <a:pt x="276" y="1334"/>
                </a:lnTo>
                <a:lnTo>
                  <a:pt x="277" y="1334"/>
                </a:lnTo>
                <a:lnTo>
                  <a:pt x="277" y="1335"/>
                </a:lnTo>
                <a:lnTo>
                  <a:pt x="276" y="1336"/>
                </a:lnTo>
                <a:lnTo>
                  <a:pt x="275" y="1336"/>
                </a:lnTo>
                <a:close/>
                <a:moveTo>
                  <a:pt x="193" y="1711"/>
                </a:moveTo>
                <a:lnTo>
                  <a:pt x="191" y="1710"/>
                </a:lnTo>
                <a:lnTo>
                  <a:pt x="191" y="1709"/>
                </a:lnTo>
                <a:lnTo>
                  <a:pt x="190" y="1708"/>
                </a:lnTo>
                <a:lnTo>
                  <a:pt x="189" y="1708"/>
                </a:lnTo>
                <a:lnTo>
                  <a:pt x="187" y="1709"/>
                </a:lnTo>
                <a:lnTo>
                  <a:pt x="186" y="1709"/>
                </a:lnTo>
                <a:lnTo>
                  <a:pt x="186" y="1707"/>
                </a:lnTo>
                <a:lnTo>
                  <a:pt x="188" y="1706"/>
                </a:lnTo>
                <a:lnTo>
                  <a:pt x="189" y="1705"/>
                </a:lnTo>
                <a:lnTo>
                  <a:pt x="190" y="1704"/>
                </a:lnTo>
                <a:lnTo>
                  <a:pt x="191" y="1704"/>
                </a:lnTo>
                <a:lnTo>
                  <a:pt x="192" y="1704"/>
                </a:lnTo>
                <a:lnTo>
                  <a:pt x="193" y="1704"/>
                </a:lnTo>
                <a:lnTo>
                  <a:pt x="193" y="1703"/>
                </a:lnTo>
                <a:lnTo>
                  <a:pt x="193" y="1702"/>
                </a:lnTo>
                <a:lnTo>
                  <a:pt x="195" y="1700"/>
                </a:lnTo>
                <a:lnTo>
                  <a:pt x="196" y="1699"/>
                </a:lnTo>
                <a:lnTo>
                  <a:pt x="198" y="1697"/>
                </a:lnTo>
                <a:lnTo>
                  <a:pt x="197" y="1695"/>
                </a:lnTo>
                <a:lnTo>
                  <a:pt x="197" y="1694"/>
                </a:lnTo>
                <a:lnTo>
                  <a:pt x="198" y="1694"/>
                </a:lnTo>
                <a:lnTo>
                  <a:pt x="199" y="1694"/>
                </a:lnTo>
                <a:lnTo>
                  <a:pt x="201" y="1695"/>
                </a:lnTo>
                <a:lnTo>
                  <a:pt x="203" y="1694"/>
                </a:lnTo>
                <a:lnTo>
                  <a:pt x="204" y="1694"/>
                </a:lnTo>
                <a:lnTo>
                  <a:pt x="205" y="1694"/>
                </a:lnTo>
                <a:lnTo>
                  <a:pt x="205" y="1695"/>
                </a:lnTo>
                <a:lnTo>
                  <a:pt x="205" y="1697"/>
                </a:lnTo>
                <a:lnTo>
                  <a:pt x="202" y="1699"/>
                </a:lnTo>
                <a:lnTo>
                  <a:pt x="201" y="1701"/>
                </a:lnTo>
                <a:lnTo>
                  <a:pt x="199" y="1704"/>
                </a:lnTo>
                <a:lnTo>
                  <a:pt x="198" y="1705"/>
                </a:lnTo>
                <a:lnTo>
                  <a:pt x="196" y="1708"/>
                </a:lnTo>
                <a:lnTo>
                  <a:pt x="195" y="1709"/>
                </a:lnTo>
                <a:lnTo>
                  <a:pt x="194" y="1711"/>
                </a:lnTo>
                <a:lnTo>
                  <a:pt x="193" y="1711"/>
                </a:lnTo>
                <a:close/>
                <a:moveTo>
                  <a:pt x="207" y="1679"/>
                </a:moveTo>
                <a:lnTo>
                  <a:pt x="206" y="1679"/>
                </a:lnTo>
                <a:lnTo>
                  <a:pt x="205" y="1679"/>
                </a:lnTo>
                <a:lnTo>
                  <a:pt x="205" y="1678"/>
                </a:lnTo>
                <a:lnTo>
                  <a:pt x="206" y="1678"/>
                </a:lnTo>
                <a:lnTo>
                  <a:pt x="207" y="1678"/>
                </a:lnTo>
                <a:lnTo>
                  <a:pt x="207" y="1679"/>
                </a:lnTo>
                <a:close/>
                <a:moveTo>
                  <a:pt x="182" y="1805"/>
                </a:moveTo>
                <a:lnTo>
                  <a:pt x="181" y="1805"/>
                </a:lnTo>
                <a:lnTo>
                  <a:pt x="181" y="1804"/>
                </a:lnTo>
                <a:lnTo>
                  <a:pt x="181" y="1803"/>
                </a:lnTo>
                <a:lnTo>
                  <a:pt x="182" y="1802"/>
                </a:lnTo>
                <a:lnTo>
                  <a:pt x="183" y="1802"/>
                </a:lnTo>
                <a:lnTo>
                  <a:pt x="183" y="1803"/>
                </a:lnTo>
                <a:lnTo>
                  <a:pt x="182" y="1803"/>
                </a:lnTo>
                <a:lnTo>
                  <a:pt x="182" y="1804"/>
                </a:lnTo>
                <a:lnTo>
                  <a:pt x="182" y="1805"/>
                </a:lnTo>
                <a:close/>
                <a:moveTo>
                  <a:pt x="180" y="1814"/>
                </a:moveTo>
                <a:lnTo>
                  <a:pt x="179" y="1814"/>
                </a:lnTo>
                <a:lnTo>
                  <a:pt x="179" y="1813"/>
                </a:lnTo>
                <a:lnTo>
                  <a:pt x="180" y="1813"/>
                </a:lnTo>
                <a:lnTo>
                  <a:pt x="180" y="1814"/>
                </a:lnTo>
                <a:close/>
                <a:moveTo>
                  <a:pt x="181" y="1789"/>
                </a:moveTo>
                <a:lnTo>
                  <a:pt x="180" y="1791"/>
                </a:lnTo>
                <a:lnTo>
                  <a:pt x="179" y="1791"/>
                </a:lnTo>
                <a:lnTo>
                  <a:pt x="178" y="1791"/>
                </a:lnTo>
                <a:lnTo>
                  <a:pt x="177" y="1791"/>
                </a:lnTo>
                <a:lnTo>
                  <a:pt x="176" y="1791"/>
                </a:lnTo>
                <a:lnTo>
                  <a:pt x="176" y="1789"/>
                </a:lnTo>
                <a:lnTo>
                  <a:pt x="177" y="1789"/>
                </a:lnTo>
                <a:lnTo>
                  <a:pt x="177" y="1788"/>
                </a:lnTo>
                <a:lnTo>
                  <a:pt x="177" y="1787"/>
                </a:lnTo>
                <a:lnTo>
                  <a:pt x="178" y="1786"/>
                </a:lnTo>
                <a:lnTo>
                  <a:pt x="179" y="1786"/>
                </a:lnTo>
                <a:lnTo>
                  <a:pt x="181" y="1786"/>
                </a:lnTo>
                <a:lnTo>
                  <a:pt x="183" y="1788"/>
                </a:lnTo>
                <a:lnTo>
                  <a:pt x="181" y="1789"/>
                </a:lnTo>
                <a:close/>
                <a:moveTo>
                  <a:pt x="294" y="1208"/>
                </a:moveTo>
                <a:lnTo>
                  <a:pt x="295" y="1208"/>
                </a:lnTo>
                <a:lnTo>
                  <a:pt x="295" y="1207"/>
                </a:lnTo>
                <a:lnTo>
                  <a:pt x="296" y="1205"/>
                </a:lnTo>
                <a:lnTo>
                  <a:pt x="297" y="1205"/>
                </a:lnTo>
                <a:lnTo>
                  <a:pt x="297" y="1206"/>
                </a:lnTo>
                <a:lnTo>
                  <a:pt x="297" y="1207"/>
                </a:lnTo>
                <a:lnTo>
                  <a:pt x="295" y="1208"/>
                </a:lnTo>
                <a:lnTo>
                  <a:pt x="294" y="1208"/>
                </a:lnTo>
                <a:close/>
                <a:moveTo>
                  <a:pt x="276" y="1308"/>
                </a:moveTo>
                <a:lnTo>
                  <a:pt x="275" y="1308"/>
                </a:lnTo>
                <a:lnTo>
                  <a:pt x="275" y="1307"/>
                </a:lnTo>
                <a:lnTo>
                  <a:pt x="276" y="1306"/>
                </a:lnTo>
                <a:lnTo>
                  <a:pt x="277" y="1307"/>
                </a:lnTo>
                <a:lnTo>
                  <a:pt x="277" y="1308"/>
                </a:lnTo>
                <a:lnTo>
                  <a:pt x="276" y="1308"/>
                </a:lnTo>
                <a:close/>
                <a:moveTo>
                  <a:pt x="258" y="1373"/>
                </a:moveTo>
                <a:lnTo>
                  <a:pt x="259" y="1374"/>
                </a:lnTo>
                <a:lnTo>
                  <a:pt x="260" y="1373"/>
                </a:lnTo>
                <a:lnTo>
                  <a:pt x="260" y="1374"/>
                </a:lnTo>
                <a:lnTo>
                  <a:pt x="260" y="1375"/>
                </a:lnTo>
                <a:lnTo>
                  <a:pt x="261" y="1375"/>
                </a:lnTo>
                <a:lnTo>
                  <a:pt x="262" y="1375"/>
                </a:lnTo>
                <a:lnTo>
                  <a:pt x="262" y="1376"/>
                </a:lnTo>
                <a:lnTo>
                  <a:pt x="261" y="1377"/>
                </a:lnTo>
                <a:lnTo>
                  <a:pt x="260" y="1378"/>
                </a:lnTo>
                <a:lnTo>
                  <a:pt x="257" y="1378"/>
                </a:lnTo>
                <a:lnTo>
                  <a:pt x="253" y="1378"/>
                </a:lnTo>
                <a:lnTo>
                  <a:pt x="252" y="1378"/>
                </a:lnTo>
                <a:lnTo>
                  <a:pt x="252" y="1377"/>
                </a:lnTo>
                <a:lnTo>
                  <a:pt x="250" y="1377"/>
                </a:lnTo>
                <a:lnTo>
                  <a:pt x="248" y="1376"/>
                </a:lnTo>
                <a:lnTo>
                  <a:pt x="247" y="1377"/>
                </a:lnTo>
                <a:lnTo>
                  <a:pt x="246" y="1377"/>
                </a:lnTo>
                <a:lnTo>
                  <a:pt x="244" y="1377"/>
                </a:lnTo>
                <a:lnTo>
                  <a:pt x="243" y="1377"/>
                </a:lnTo>
                <a:lnTo>
                  <a:pt x="241" y="1376"/>
                </a:lnTo>
                <a:lnTo>
                  <a:pt x="240" y="1375"/>
                </a:lnTo>
                <a:lnTo>
                  <a:pt x="240" y="1376"/>
                </a:lnTo>
                <a:lnTo>
                  <a:pt x="239" y="1376"/>
                </a:lnTo>
                <a:lnTo>
                  <a:pt x="239" y="1375"/>
                </a:lnTo>
                <a:lnTo>
                  <a:pt x="237" y="1375"/>
                </a:lnTo>
                <a:lnTo>
                  <a:pt x="235" y="1374"/>
                </a:lnTo>
                <a:lnTo>
                  <a:pt x="235" y="1373"/>
                </a:lnTo>
                <a:lnTo>
                  <a:pt x="239" y="1373"/>
                </a:lnTo>
                <a:lnTo>
                  <a:pt x="240" y="1373"/>
                </a:lnTo>
                <a:lnTo>
                  <a:pt x="241" y="1374"/>
                </a:lnTo>
                <a:lnTo>
                  <a:pt x="242" y="1374"/>
                </a:lnTo>
                <a:lnTo>
                  <a:pt x="241" y="1373"/>
                </a:lnTo>
                <a:lnTo>
                  <a:pt x="244" y="1373"/>
                </a:lnTo>
                <a:lnTo>
                  <a:pt x="247" y="1372"/>
                </a:lnTo>
                <a:lnTo>
                  <a:pt x="248" y="1372"/>
                </a:lnTo>
                <a:lnTo>
                  <a:pt x="249" y="1373"/>
                </a:lnTo>
                <a:lnTo>
                  <a:pt x="251" y="1372"/>
                </a:lnTo>
                <a:lnTo>
                  <a:pt x="255" y="1372"/>
                </a:lnTo>
                <a:lnTo>
                  <a:pt x="256" y="1372"/>
                </a:lnTo>
                <a:lnTo>
                  <a:pt x="256" y="1371"/>
                </a:lnTo>
                <a:lnTo>
                  <a:pt x="256" y="1372"/>
                </a:lnTo>
                <a:lnTo>
                  <a:pt x="257" y="1372"/>
                </a:lnTo>
                <a:lnTo>
                  <a:pt x="258" y="1373"/>
                </a:lnTo>
                <a:close/>
                <a:moveTo>
                  <a:pt x="303" y="1163"/>
                </a:moveTo>
                <a:lnTo>
                  <a:pt x="301" y="1162"/>
                </a:lnTo>
                <a:lnTo>
                  <a:pt x="300" y="1161"/>
                </a:lnTo>
                <a:lnTo>
                  <a:pt x="298" y="1159"/>
                </a:lnTo>
                <a:lnTo>
                  <a:pt x="296" y="1158"/>
                </a:lnTo>
                <a:lnTo>
                  <a:pt x="296" y="1157"/>
                </a:lnTo>
                <a:lnTo>
                  <a:pt x="294" y="1156"/>
                </a:lnTo>
                <a:lnTo>
                  <a:pt x="294" y="1155"/>
                </a:lnTo>
                <a:lnTo>
                  <a:pt x="294" y="1154"/>
                </a:lnTo>
                <a:lnTo>
                  <a:pt x="295" y="1154"/>
                </a:lnTo>
                <a:lnTo>
                  <a:pt x="297" y="1155"/>
                </a:lnTo>
                <a:lnTo>
                  <a:pt x="299" y="1156"/>
                </a:lnTo>
                <a:lnTo>
                  <a:pt x="300" y="1157"/>
                </a:lnTo>
                <a:lnTo>
                  <a:pt x="303" y="1161"/>
                </a:lnTo>
                <a:lnTo>
                  <a:pt x="303" y="1162"/>
                </a:lnTo>
                <a:lnTo>
                  <a:pt x="304" y="1163"/>
                </a:lnTo>
                <a:lnTo>
                  <a:pt x="303" y="1163"/>
                </a:lnTo>
                <a:close/>
                <a:moveTo>
                  <a:pt x="309" y="1135"/>
                </a:moveTo>
                <a:lnTo>
                  <a:pt x="307" y="1135"/>
                </a:lnTo>
                <a:lnTo>
                  <a:pt x="307" y="1134"/>
                </a:lnTo>
                <a:lnTo>
                  <a:pt x="309" y="1134"/>
                </a:lnTo>
                <a:lnTo>
                  <a:pt x="310" y="1135"/>
                </a:lnTo>
                <a:lnTo>
                  <a:pt x="309" y="1135"/>
                </a:lnTo>
                <a:close/>
                <a:moveTo>
                  <a:pt x="309" y="1138"/>
                </a:moveTo>
                <a:lnTo>
                  <a:pt x="307" y="1138"/>
                </a:lnTo>
                <a:lnTo>
                  <a:pt x="306" y="1138"/>
                </a:lnTo>
                <a:lnTo>
                  <a:pt x="306" y="1137"/>
                </a:lnTo>
                <a:lnTo>
                  <a:pt x="306" y="1136"/>
                </a:lnTo>
                <a:lnTo>
                  <a:pt x="307" y="1136"/>
                </a:lnTo>
                <a:lnTo>
                  <a:pt x="309" y="1137"/>
                </a:lnTo>
                <a:lnTo>
                  <a:pt x="309" y="1138"/>
                </a:lnTo>
                <a:close/>
                <a:moveTo>
                  <a:pt x="247" y="1390"/>
                </a:moveTo>
                <a:lnTo>
                  <a:pt x="248" y="1391"/>
                </a:lnTo>
                <a:lnTo>
                  <a:pt x="248" y="1392"/>
                </a:lnTo>
                <a:lnTo>
                  <a:pt x="248" y="1393"/>
                </a:lnTo>
                <a:lnTo>
                  <a:pt x="249" y="1393"/>
                </a:lnTo>
                <a:lnTo>
                  <a:pt x="250" y="1394"/>
                </a:lnTo>
                <a:lnTo>
                  <a:pt x="251" y="1395"/>
                </a:lnTo>
                <a:lnTo>
                  <a:pt x="251" y="1397"/>
                </a:lnTo>
                <a:lnTo>
                  <a:pt x="251" y="1398"/>
                </a:lnTo>
                <a:lnTo>
                  <a:pt x="252" y="1398"/>
                </a:lnTo>
                <a:lnTo>
                  <a:pt x="254" y="1399"/>
                </a:lnTo>
                <a:lnTo>
                  <a:pt x="255" y="1401"/>
                </a:lnTo>
                <a:lnTo>
                  <a:pt x="255" y="1403"/>
                </a:lnTo>
                <a:lnTo>
                  <a:pt x="254" y="1404"/>
                </a:lnTo>
                <a:lnTo>
                  <a:pt x="252" y="1405"/>
                </a:lnTo>
                <a:lnTo>
                  <a:pt x="252" y="1406"/>
                </a:lnTo>
                <a:lnTo>
                  <a:pt x="251" y="1407"/>
                </a:lnTo>
                <a:lnTo>
                  <a:pt x="250" y="1408"/>
                </a:lnTo>
                <a:lnTo>
                  <a:pt x="247" y="1409"/>
                </a:lnTo>
                <a:lnTo>
                  <a:pt x="245" y="1409"/>
                </a:lnTo>
                <a:lnTo>
                  <a:pt x="245" y="1408"/>
                </a:lnTo>
                <a:lnTo>
                  <a:pt x="246" y="1408"/>
                </a:lnTo>
                <a:lnTo>
                  <a:pt x="247" y="1407"/>
                </a:lnTo>
                <a:lnTo>
                  <a:pt x="248" y="1407"/>
                </a:lnTo>
                <a:lnTo>
                  <a:pt x="249" y="1407"/>
                </a:lnTo>
                <a:lnTo>
                  <a:pt x="248" y="1406"/>
                </a:lnTo>
                <a:lnTo>
                  <a:pt x="247" y="1406"/>
                </a:lnTo>
                <a:lnTo>
                  <a:pt x="245" y="1407"/>
                </a:lnTo>
                <a:lnTo>
                  <a:pt x="244" y="1406"/>
                </a:lnTo>
                <a:lnTo>
                  <a:pt x="243" y="1406"/>
                </a:lnTo>
                <a:lnTo>
                  <a:pt x="243" y="1407"/>
                </a:lnTo>
                <a:lnTo>
                  <a:pt x="243" y="1408"/>
                </a:lnTo>
                <a:lnTo>
                  <a:pt x="241" y="1409"/>
                </a:lnTo>
                <a:lnTo>
                  <a:pt x="240" y="1410"/>
                </a:lnTo>
                <a:lnTo>
                  <a:pt x="239" y="1410"/>
                </a:lnTo>
                <a:lnTo>
                  <a:pt x="238" y="1410"/>
                </a:lnTo>
                <a:lnTo>
                  <a:pt x="237" y="1409"/>
                </a:lnTo>
                <a:lnTo>
                  <a:pt x="235" y="1408"/>
                </a:lnTo>
                <a:lnTo>
                  <a:pt x="237" y="1407"/>
                </a:lnTo>
                <a:lnTo>
                  <a:pt x="235" y="1406"/>
                </a:lnTo>
                <a:lnTo>
                  <a:pt x="234" y="1406"/>
                </a:lnTo>
                <a:lnTo>
                  <a:pt x="235" y="1405"/>
                </a:lnTo>
                <a:lnTo>
                  <a:pt x="234" y="1404"/>
                </a:lnTo>
                <a:lnTo>
                  <a:pt x="232" y="1404"/>
                </a:lnTo>
                <a:lnTo>
                  <a:pt x="231" y="1404"/>
                </a:lnTo>
                <a:lnTo>
                  <a:pt x="231" y="1403"/>
                </a:lnTo>
                <a:lnTo>
                  <a:pt x="230" y="1402"/>
                </a:lnTo>
                <a:lnTo>
                  <a:pt x="228" y="1402"/>
                </a:lnTo>
                <a:lnTo>
                  <a:pt x="226" y="1401"/>
                </a:lnTo>
                <a:lnTo>
                  <a:pt x="225" y="1400"/>
                </a:lnTo>
                <a:lnTo>
                  <a:pt x="224" y="1400"/>
                </a:lnTo>
                <a:lnTo>
                  <a:pt x="223" y="1400"/>
                </a:lnTo>
                <a:lnTo>
                  <a:pt x="222" y="1400"/>
                </a:lnTo>
                <a:lnTo>
                  <a:pt x="221" y="1399"/>
                </a:lnTo>
                <a:lnTo>
                  <a:pt x="221" y="1398"/>
                </a:lnTo>
                <a:lnTo>
                  <a:pt x="221" y="1397"/>
                </a:lnTo>
                <a:lnTo>
                  <a:pt x="221" y="1396"/>
                </a:lnTo>
                <a:lnTo>
                  <a:pt x="220" y="1396"/>
                </a:lnTo>
                <a:lnTo>
                  <a:pt x="219" y="1396"/>
                </a:lnTo>
                <a:lnTo>
                  <a:pt x="219" y="1395"/>
                </a:lnTo>
                <a:lnTo>
                  <a:pt x="220" y="1394"/>
                </a:lnTo>
                <a:lnTo>
                  <a:pt x="220" y="1393"/>
                </a:lnTo>
                <a:lnTo>
                  <a:pt x="221" y="1393"/>
                </a:lnTo>
                <a:lnTo>
                  <a:pt x="222" y="1392"/>
                </a:lnTo>
                <a:lnTo>
                  <a:pt x="223" y="1392"/>
                </a:lnTo>
                <a:lnTo>
                  <a:pt x="225" y="1391"/>
                </a:lnTo>
                <a:lnTo>
                  <a:pt x="227" y="1390"/>
                </a:lnTo>
                <a:lnTo>
                  <a:pt x="228" y="1390"/>
                </a:lnTo>
                <a:lnTo>
                  <a:pt x="229" y="1390"/>
                </a:lnTo>
                <a:lnTo>
                  <a:pt x="228" y="1390"/>
                </a:lnTo>
                <a:lnTo>
                  <a:pt x="227" y="1391"/>
                </a:lnTo>
                <a:lnTo>
                  <a:pt x="230" y="1392"/>
                </a:lnTo>
                <a:lnTo>
                  <a:pt x="234" y="1392"/>
                </a:lnTo>
                <a:lnTo>
                  <a:pt x="238" y="1391"/>
                </a:lnTo>
                <a:lnTo>
                  <a:pt x="239" y="1391"/>
                </a:lnTo>
                <a:lnTo>
                  <a:pt x="239" y="1390"/>
                </a:lnTo>
                <a:lnTo>
                  <a:pt x="240" y="1389"/>
                </a:lnTo>
                <a:lnTo>
                  <a:pt x="243" y="1389"/>
                </a:lnTo>
                <a:lnTo>
                  <a:pt x="244" y="1390"/>
                </a:lnTo>
                <a:lnTo>
                  <a:pt x="245" y="1389"/>
                </a:lnTo>
                <a:lnTo>
                  <a:pt x="247" y="1389"/>
                </a:lnTo>
                <a:lnTo>
                  <a:pt x="247" y="1390"/>
                </a:lnTo>
                <a:close/>
                <a:moveTo>
                  <a:pt x="181" y="1719"/>
                </a:moveTo>
                <a:lnTo>
                  <a:pt x="180" y="1719"/>
                </a:lnTo>
                <a:lnTo>
                  <a:pt x="180" y="1718"/>
                </a:lnTo>
                <a:lnTo>
                  <a:pt x="180" y="1717"/>
                </a:lnTo>
                <a:lnTo>
                  <a:pt x="181" y="1716"/>
                </a:lnTo>
                <a:lnTo>
                  <a:pt x="182" y="1716"/>
                </a:lnTo>
                <a:lnTo>
                  <a:pt x="183" y="1715"/>
                </a:lnTo>
                <a:lnTo>
                  <a:pt x="189" y="1711"/>
                </a:lnTo>
                <a:lnTo>
                  <a:pt x="190" y="1711"/>
                </a:lnTo>
                <a:lnTo>
                  <a:pt x="190" y="1712"/>
                </a:lnTo>
                <a:lnTo>
                  <a:pt x="190" y="1713"/>
                </a:lnTo>
                <a:lnTo>
                  <a:pt x="192" y="1714"/>
                </a:lnTo>
                <a:lnTo>
                  <a:pt x="192" y="1715"/>
                </a:lnTo>
                <a:lnTo>
                  <a:pt x="192" y="1716"/>
                </a:lnTo>
                <a:lnTo>
                  <a:pt x="188" y="1719"/>
                </a:lnTo>
                <a:lnTo>
                  <a:pt x="187" y="1719"/>
                </a:lnTo>
                <a:lnTo>
                  <a:pt x="186" y="1719"/>
                </a:lnTo>
                <a:lnTo>
                  <a:pt x="186" y="1718"/>
                </a:lnTo>
                <a:lnTo>
                  <a:pt x="187" y="1717"/>
                </a:lnTo>
                <a:lnTo>
                  <a:pt x="188" y="1717"/>
                </a:lnTo>
                <a:lnTo>
                  <a:pt x="188" y="1716"/>
                </a:lnTo>
                <a:lnTo>
                  <a:pt x="187" y="1716"/>
                </a:lnTo>
                <a:lnTo>
                  <a:pt x="185" y="1717"/>
                </a:lnTo>
                <a:lnTo>
                  <a:pt x="181" y="1719"/>
                </a:lnTo>
                <a:close/>
                <a:moveTo>
                  <a:pt x="303" y="1151"/>
                </a:moveTo>
                <a:lnTo>
                  <a:pt x="303" y="1150"/>
                </a:lnTo>
                <a:lnTo>
                  <a:pt x="304" y="1149"/>
                </a:lnTo>
                <a:lnTo>
                  <a:pt x="304" y="1150"/>
                </a:lnTo>
                <a:lnTo>
                  <a:pt x="304" y="1151"/>
                </a:lnTo>
                <a:lnTo>
                  <a:pt x="303" y="1151"/>
                </a:lnTo>
                <a:close/>
                <a:moveTo>
                  <a:pt x="265" y="1329"/>
                </a:moveTo>
                <a:lnTo>
                  <a:pt x="266" y="1329"/>
                </a:lnTo>
                <a:lnTo>
                  <a:pt x="266" y="1328"/>
                </a:lnTo>
                <a:lnTo>
                  <a:pt x="267" y="1328"/>
                </a:lnTo>
                <a:lnTo>
                  <a:pt x="268" y="1328"/>
                </a:lnTo>
                <a:lnTo>
                  <a:pt x="268" y="1329"/>
                </a:lnTo>
                <a:lnTo>
                  <a:pt x="267" y="1330"/>
                </a:lnTo>
                <a:lnTo>
                  <a:pt x="265" y="1329"/>
                </a:lnTo>
                <a:close/>
                <a:moveTo>
                  <a:pt x="265" y="1326"/>
                </a:moveTo>
                <a:lnTo>
                  <a:pt x="264" y="1325"/>
                </a:lnTo>
                <a:lnTo>
                  <a:pt x="265" y="1324"/>
                </a:lnTo>
                <a:lnTo>
                  <a:pt x="267" y="1324"/>
                </a:lnTo>
                <a:lnTo>
                  <a:pt x="267" y="1325"/>
                </a:lnTo>
                <a:lnTo>
                  <a:pt x="267" y="1326"/>
                </a:lnTo>
                <a:lnTo>
                  <a:pt x="267" y="1327"/>
                </a:lnTo>
                <a:lnTo>
                  <a:pt x="265" y="1326"/>
                </a:lnTo>
                <a:close/>
                <a:moveTo>
                  <a:pt x="175" y="1782"/>
                </a:moveTo>
                <a:lnTo>
                  <a:pt x="175" y="1781"/>
                </a:lnTo>
                <a:lnTo>
                  <a:pt x="175" y="1780"/>
                </a:lnTo>
                <a:lnTo>
                  <a:pt x="174" y="1780"/>
                </a:lnTo>
                <a:lnTo>
                  <a:pt x="173" y="1779"/>
                </a:lnTo>
                <a:lnTo>
                  <a:pt x="173" y="1778"/>
                </a:lnTo>
                <a:lnTo>
                  <a:pt x="173" y="1777"/>
                </a:lnTo>
                <a:lnTo>
                  <a:pt x="174" y="1777"/>
                </a:lnTo>
                <a:lnTo>
                  <a:pt x="175" y="1777"/>
                </a:lnTo>
                <a:lnTo>
                  <a:pt x="174" y="1776"/>
                </a:lnTo>
                <a:lnTo>
                  <a:pt x="175" y="1776"/>
                </a:lnTo>
                <a:lnTo>
                  <a:pt x="175" y="1775"/>
                </a:lnTo>
                <a:lnTo>
                  <a:pt x="174" y="1775"/>
                </a:lnTo>
                <a:lnTo>
                  <a:pt x="173" y="1775"/>
                </a:lnTo>
                <a:lnTo>
                  <a:pt x="173" y="1774"/>
                </a:lnTo>
                <a:lnTo>
                  <a:pt x="173" y="1773"/>
                </a:lnTo>
                <a:lnTo>
                  <a:pt x="174" y="1773"/>
                </a:lnTo>
                <a:lnTo>
                  <a:pt x="174" y="1774"/>
                </a:lnTo>
                <a:lnTo>
                  <a:pt x="175" y="1774"/>
                </a:lnTo>
                <a:lnTo>
                  <a:pt x="176" y="1775"/>
                </a:lnTo>
                <a:lnTo>
                  <a:pt x="176" y="1777"/>
                </a:lnTo>
                <a:lnTo>
                  <a:pt x="177" y="1777"/>
                </a:lnTo>
                <a:lnTo>
                  <a:pt x="177" y="1778"/>
                </a:lnTo>
                <a:lnTo>
                  <a:pt x="176" y="1778"/>
                </a:lnTo>
                <a:lnTo>
                  <a:pt x="176" y="1779"/>
                </a:lnTo>
                <a:lnTo>
                  <a:pt x="176" y="1780"/>
                </a:lnTo>
                <a:lnTo>
                  <a:pt x="176" y="1781"/>
                </a:lnTo>
                <a:lnTo>
                  <a:pt x="175" y="1782"/>
                </a:lnTo>
                <a:close/>
                <a:moveTo>
                  <a:pt x="302" y="1149"/>
                </a:moveTo>
                <a:lnTo>
                  <a:pt x="301" y="1149"/>
                </a:lnTo>
                <a:lnTo>
                  <a:pt x="298" y="1147"/>
                </a:lnTo>
                <a:lnTo>
                  <a:pt x="296" y="1146"/>
                </a:lnTo>
                <a:lnTo>
                  <a:pt x="295" y="1146"/>
                </a:lnTo>
                <a:lnTo>
                  <a:pt x="293" y="1147"/>
                </a:lnTo>
                <a:lnTo>
                  <a:pt x="291" y="1147"/>
                </a:lnTo>
                <a:lnTo>
                  <a:pt x="290" y="1146"/>
                </a:lnTo>
                <a:lnTo>
                  <a:pt x="289" y="1145"/>
                </a:lnTo>
                <a:lnTo>
                  <a:pt x="288" y="1145"/>
                </a:lnTo>
                <a:lnTo>
                  <a:pt x="289" y="1142"/>
                </a:lnTo>
                <a:lnTo>
                  <a:pt x="290" y="1140"/>
                </a:lnTo>
                <a:lnTo>
                  <a:pt x="290" y="1139"/>
                </a:lnTo>
                <a:lnTo>
                  <a:pt x="291" y="1139"/>
                </a:lnTo>
                <a:lnTo>
                  <a:pt x="292" y="1140"/>
                </a:lnTo>
                <a:lnTo>
                  <a:pt x="293" y="1140"/>
                </a:lnTo>
                <a:lnTo>
                  <a:pt x="294" y="1140"/>
                </a:lnTo>
                <a:lnTo>
                  <a:pt x="295" y="1140"/>
                </a:lnTo>
                <a:lnTo>
                  <a:pt x="297" y="1142"/>
                </a:lnTo>
                <a:lnTo>
                  <a:pt x="298" y="1144"/>
                </a:lnTo>
                <a:lnTo>
                  <a:pt x="299" y="1145"/>
                </a:lnTo>
                <a:lnTo>
                  <a:pt x="301" y="1147"/>
                </a:lnTo>
                <a:lnTo>
                  <a:pt x="303" y="1148"/>
                </a:lnTo>
                <a:lnTo>
                  <a:pt x="303" y="1149"/>
                </a:lnTo>
                <a:lnTo>
                  <a:pt x="302" y="1149"/>
                </a:lnTo>
                <a:close/>
                <a:moveTo>
                  <a:pt x="178" y="1750"/>
                </a:moveTo>
                <a:lnTo>
                  <a:pt x="177" y="1750"/>
                </a:lnTo>
                <a:lnTo>
                  <a:pt x="177" y="1749"/>
                </a:lnTo>
                <a:lnTo>
                  <a:pt x="178" y="1749"/>
                </a:lnTo>
                <a:lnTo>
                  <a:pt x="179" y="1749"/>
                </a:lnTo>
                <a:lnTo>
                  <a:pt x="179" y="1750"/>
                </a:lnTo>
                <a:lnTo>
                  <a:pt x="178" y="1750"/>
                </a:lnTo>
                <a:close/>
                <a:moveTo>
                  <a:pt x="230" y="1370"/>
                </a:moveTo>
                <a:lnTo>
                  <a:pt x="230" y="1369"/>
                </a:lnTo>
                <a:lnTo>
                  <a:pt x="229" y="1369"/>
                </a:lnTo>
                <a:lnTo>
                  <a:pt x="229" y="1368"/>
                </a:lnTo>
                <a:lnTo>
                  <a:pt x="230" y="1367"/>
                </a:lnTo>
                <a:lnTo>
                  <a:pt x="229" y="1367"/>
                </a:lnTo>
                <a:lnTo>
                  <a:pt x="228" y="1367"/>
                </a:lnTo>
                <a:lnTo>
                  <a:pt x="228" y="1366"/>
                </a:lnTo>
                <a:lnTo>
                  <a:pt x="228" y="1365"/>
                </a:lnTo>
                <a:lnTo>
                  <a:pt x="227" y="1365"/>
                </a:lnTo>
                <a:lnTo>
                  <a:pt x="228" y="1363"/>
                </a:lnTo>
                <a:lnTo>
                  <a:pt x="229" y="1363"/>
                </a:lnTo>
                <a:lnTo>
                  <a:pt x="231" y="1363"/>
                </a:lnTo>
                <a:lnTo>
                  <a:pt x="231" y="1364"/>
                </a:lnTo>
                <a:lnTo>
                  <a:pt x="233" y="1364"/>
                </a:lnTo>
                <a:lnTo>
                  <a:pt x="235" y="1363"/>
                </a:lnTo>
                <a:lnTo>
                  <a:pt x="237" y="1362"/>
                </a:lnTo>
                <a:lnTo>
                  <a:pt x="238" y="1362"/>
                </a:lnTo>
                <a:lnTo>
                  <a:pt x="239" y="1362"/>
                </a:lnTo>
                <a:lnTo>
                  <a:pt x="240" y="1363"/>
                </a:lnTo>
                <a:lnTo>
                  <a:pt x="241" y="1363"/>
                </a:lnTo>
                <a:lnTo>
                  <a:pt x="241" y="1362"/>
                </a:lnTo>
                <a:lnTo>
                  <a:pt x="242" y="1362"/>
                </a:lnTo>
                <a:lnTo>
                  <a:pt x="242" y="1363"/>
                </a:lnTo>
                <a:lnTo>
                  <a:pt x="244" y="1363"/>
                </a:lnTo>
                <a:lnTo>
                  <a:pt x="245" y="1364"/>
                </a:lnTo>
                <a:lnTo>
                  <a:pt x="246" y="1364"/>
                </a:lnTo>
                <a:lnTo>
                  <a:pt x="247" y="1363"/>
                </a:lnTo>
                <a:lnTo>
                  <a:pt x="248" y="1362"/>
                </a:lnTo>
                <a:lnTo>
                  <a:pt x="250" y="1362"/>
                </a:lnTo>
                <a:lnTo>
                  <a:pt x="251" y="1363"/>
                </a:lnTo>
                <a:lnTo>
                  <a:pt x="252" y="1363"/>
                </a:lnTo>
                <a:lnTo>
                  <a:pt x="252" y="1362"/>
                </a:lnTo>
                <a:lnTo>
                  <a:pt x="253" y="1362"/>
                </a:lnTo>
                <a:lnTo>
                  <a:pt x="256" y="1362"/>
                </a:lnTo>
                <a:lnTo>
                  <a:pt x="257" y="1363"/>
                </a:lnTo>
                <a:lnTo>
                  <a:pt x="255" y="1365"/>
                </a:lnTo>
                <a:lnTo>
                  <a:pt x="255" y="1366"/>
                </a:lnTo>
                <a:lnTo>
                  <a:pt x="254" y="1367"/>
                </a:lnTo>
                <a:lnTo>
                  <a:pt x="251" y="1367"/>
                </a:lnTo>
                <a:lnTo>
                  <a:pt x="249" y="1367"/>
                </a:lnTo>
                <a:lnTo>
                  <a:pt x="247" y="1367"/>
                </a:lnTo>
                <a:lnTo>
                  <a:pt x="245" y="1367"/>
                </a:lnTo>
                <a:lnTo>
                  <a:pt x="245" y="1368"/>
                </a:lnTo>
                <a:lnTo>
                  <a:pt x="243" y="1369"/>
                </a:lnTo>
                <a:lnTo>
                  <a:pt x="242" y="1370"/>
                </a:lnTo>
                <a:lnTo>
                  <a:pt x="241" y="1370"/>
                </a:lnTo>
                <a:lnTo>
                  <a:pt x="240" y="1370"/>
                </a:lnTo>
                <a:lnTo>
                  <a:pt x="235" y="1370"/>
                </a:lnTo>
                <a:lnTo>
                  <a:pt x="234" y="1370"/>
                </a:lnTo>
                <a:lnTo>
                  <a:pt x="232" y="1370"/>
                </a:lnTo>
                <a:lnTo>
                  <a:pt x="230" y="1370"/>
                </a:lnTo>
                <a:close/>
                <a:moveTo>
                  <a:pt x="261" y="1336"/>
                </a:moveTo>
                <a:lnTo>
                  <a:pt x="260" y="1336"/>
                </a:lnTo>
                <a:lnTo>
                  <a:pt x="261" y="1335"/>
                </a:lnTo>
                <a:lnTo>
                  <a:pt x="261" y="1334"/>
                </a:lnTo>
                <a:lnTo>
                  <a:pt x="262" y="1335"/>
                </a:lnTo>
                <a:lnTo>
                  <a:pt x="262" y="1336"/>
                </a:lnTo>
                <a:lnTo>
                  <a:pt x="261" y="1336"/>
                </a:lnTo>
                <a:close/>
                <a:moveTo>
                  <a:pt x="297" y="1162"/>
                </a:moveTo>
                <a:lnTo>
                  <a:pt x="296" y="1160"/>
                </a:lnTo>
                <a:lnTo>
                  <a:pt x="295" y="1160"/>
                </a:lnTo>
                <a:lnTo>
                  <a:pt x="294" y="1159"/>
                </a:lnTo>
                <a:lnTo>
                  <a:pt x="293" y="1158"/>
                </a:lnTo>
                <a:lnTo>
                  <a:pt x="293" y="1157"/>
                </a:lnTo>
                <a:lnTo>
                  <a:pt x="296" y="1159"/>
                </a:lnTo>
                <a:lnTo>
                  <a:pt x="297" y="1160"/>
                </a:lnTo>
                <a:lnTo>
                  <a:pt x="298" y="1161"/>
                </a:lnTo>
                <a:lnTo>
                  <a:pt x="298" y="1162"/>
                </a:lnTo>
                <a:lnTo>
                  <a:pt x="297" y="1162"/>
                </a:lnTo>
                <a:close/>
                <a:moveTo>
                  <a:pt x="299" y="1130"/>
                </a:moveTo>
                <a:lnTo>
                  <a:pt x="298" y="1129"/>
                </a:lnTo>
                <a:lnTo>
                  <a:pt x="300" y="1129"/>
                </a:lnTo>
                <a:lnTo>
                  <a:pt x="299" y="1128"/>
                </a:lnTo>
                <a:lnTo>
                  <a:pt x="298" y="1127"/>
                </a:lnTo>
                <a:lnTo>
                  <a:pt x="298" y="1128"/>
                </a:lnTo>
                <a:lnTo>
                  <a:pt x="297" y="1128"/>
                </a:lnTo>
                <a:lnTo>
                  <a:pt x="296" y="1128"/>
                </a:lnTo>
                <a:lnTo>
                  <a:pt x="294" y="1128"/>
                </a:lnTo>
                <a:lnTo>
                  <a:pt x="294" y="1127"/>
                </a:lnTo>
                <a:lnTo>
                  <a:pt x="293" y="1127"/>
                </a:lnTo>
                <a:lnTo>
                  <a:pt x="292" y="1127"/>
                </a:lnTo>
                <a:lnTo>
                  <a:pt x="289" y="1126"/>
                </a:lnTo>
                <a:lnTo>
                  <a:pt x="287" y="1124"/>
                </a:lnTo>
                <a:lnTo>
                  <a:pt x="286" y="1123"/>
                </a:lnTo>
                <a:lnTo>
                  <a:pt x="286" y="1122"/>
                </a:lnTo>
                <a:lnTo>
                  <a:pt x="286" y="1121"/>
                </a:lnTo>
                <a:lnTo>
                  <a:pt x="287" y="1119"/>
                </a:lnTo>
                <a:lnTo>
                  <a:pt x="288" y="1119"/>
                </a:lnTo>
                <a:lnTo>
                  <a:pt x="288" y="1118"/>
                </a:lnTo>
                <a:lnTo>
                  <a:pt x="288" y="1117"/>
                </a:lnTo>
                <a:lnTo>
                  <a:pt x="290" y="1116"/>
                </a:lnTo>
                <a:lnTo>
                  <a:pt x="291" y="1116"/>
                </a:lnTo>
                <a:lnTo>
                  <a:pt x="291" y="1117"/>
                </a:lnTo>
                <a:lnTo>
                  <a:pt x="293" y="1117"/>
                </a:lnTo>
                <a:lnTo>
                  <a:pt x="294" y="1119"/>
                </a:lnTo>
                <a:lnTo>
                  <a:pt x="296" y="1120"/>
                </a:lnTo>
                <a:lnTo>
                  <a:pt x="298" y="1122"/>
                </a:lnTo>
                <a:lnTo>
                  <a:pt x="299" y="1123"/>
                </a:lnTo>
                <a:lnTo>
                  <a:pt x="300" y="1126"/>
                </a:lnTo>
                <a:lnTo>
                  <a:pt x="302" y="1127"/>
                </a:lnTo>
                <a:lnTo>
                  <a:pt x="303" y="1127"/>
                </a:lnTo>
                <a:lnTo>
                  <a:pt x="303" y="1128"/>
                </a:lnTo>
                <a:lnTo>
                  <a:pt x="301" y="1129"/>
                </a:lnTo>
                <a:lnTo>
                  <a:pt x="300" y="1130"/>
                </a:lnTo>
                <a:lnTo>
                  <a:pt x="299" y="1130"/>
                </a:lnTo>
                <a:close/>
                <a:moveTo>
                  <a:pt x="183" y="1711"/>
                </a:moveTo>
                <a:lnTo>
                  <a:pt x="182" y="1711"/>
                </a:lnTo>
                <a:lnTo>
                  <a:pt x="182" y="1710"/>
                </a:lnTo>
                <a:lnTo>
                  <a:pt x="183" y="1709"/>
                </a:lnTo>
                <a:lnTo>
                  <a:pt x="184" y="1709"/>
                </a:lnTo>
                <a:lnTo>
                  <a:pt x="184" y="1710"/>
                </a:lnTo>
                <a:lnTo>
                  <a:pt x="183" y="1710"/>
                </a:lnTo>
                <a:lnTo>
                  <a:pt x="183" y="1711"/>
                </a:lnTo>
                <a:close/>
                <a:moveTo>
                  <a:pt x="176" y="1737"/>
                </a:moveTo>
                <a:lnTo>
                  <a:pt x="176" y="1736"/>
                </a:lnTo>
                <a:lnTo>
                  <a:pt x="177" y="1736"/>
                </a:lnTo>
                <a:lnTo>
                  <a:pt x="178" y="1736"/>
                </a:lnTo>
                <a:lnTo>
                  <a:pt x="177" y="1737"/>
                </a:lnTo>
                <a:lnTo>
                  <a:pt x="176" y="1737"/>
                </a:lnTo>
                <a:close/>
                <a:moveTo>
                  <a:pt x="173" y="1753"/>
                </a:moveTo>
                <a:lnTo>
                  <a:pt x="173" y="1752"/>
                </a:lnTo>
                <a:lnTo>
                  <a:pt x="173" y="1751"/>
                </a:lnTo>
                <a:lnTo>
                  <a:pt x="172" y="1751"/>
                </a:lnTo>
                <a:lnTo>
                  <a:pt x="172" y="1752"/>
                </a:lnTo>
                <a:lnTo>
                  <a:pt x="171" y="1752"/>
                </a:lnTo>
                <a:lnTo>
                  <a:pt x="171" y="1753"/>
                </a:lnTo>
                <a:lnTo>
                  <a:pt x="171" y="1752"/>
                </a:lnTo>
                <a:lnTo>
                  <a:pt x="172" y="1749"/>
                </a:lnTo>
                <a:lnTo>
                  <a:pt x="173" y="1750"/>
                </a:lnTo>
                <a:lnTo>
                  <a:pt x="174" y="1749"/>
                </a:lnTo>
                <a:lnTo>
                  <a:pt x="174" y="1750"/>
                </a:lnTo>
                <a:lnTo>
                  <a:pt x="174" y="1751"/>
                </a:lnTo>
                <a:lnTo>
                  <a:pt x="174" y="1753"/>
                </a:lnTo>
                <a:lnTo>
                  <a:pt x="173" y="1753"/>
                </a:lnTo>
                <a:close/>
                <a:moveTo>
                  <a:pt x="175" y="1731"/>
                </a:moveTo>
                <a:lnTo>
                  <a:pt x="174" y="1731"/>
                </a:lnTo>
                <a:lnTo>
                  <a:pt x="174" y="1730"/>
                </a:lnTo>
                <a:lnTo>
                  <a:pt x="174" y="1729"/>
                </a:lnTo>
                <a:lnTo>
                  <a:pt x="175" y="1729"/>
                </a:lnTo>
                <a:lnTo>
                  <a:pt x="176" y="1730"/>
                </a:lnTo>
                <a:lnTo>
                  <a:pt x="175" y="1731"/>
                </a:lnTo>
                <a:close/>
                <a:moveTo>
                  <a:pt x="168" y="1754"/>
                </a:moveTo>
                <a:lnTo>
                  <a:pt x="168" y="1753"/>
                </a:lnTo>
                <a:lnTo>
                  <a:pt x="168" y="1752"/>
                </a:lnTo>
                <a:lnTo>
                  <a:pt x="169" y="1752"/>
                </a:lnTo>
                <a:lnTo>
                  <a:pt x="169" y="1753"/>
                </a:lnTo>
                <a:lnTo>
                  <a:pt x="168" y="1754"/>
                </a:lnTo>
                <a:close/>
                <a:moveTo>
                  <a:pt x="169" y="1747"/>
                </a:moveTo>
                <a:lnTo>
                  <a:pt x="169" y="1745"/>
                </a:lnTo>
                <a:lnTo>
                  <a:pt x="169" y="1743"/>
                </a:lnTo>
                <a:lnTo>
                  <a:pt x="170" y="1743"/>
                </a:lnTo>
                <a:lnTo>
                  <a:pt x="170" y="1742"/>
                </a:lnTo>
                <a:lnTo>
                  <a:pt x="171" y="1742"/>
                </a:lnTo>
                <a:lnTo>
                  <a:pt x="171" y="1743"/>
                </a:lnTo>
                <a:lnTo>
                  <a:pt x="171" y="1744"/>
                </a:lnTo>
                <a:lnTo>
                  <a:pt x="170" y="1746"/>
                </a:lnTo>
                <a:lnTo>
                  <a:pt x="170" y="1747"/>
                </a:lnTo>
                <a:lnTo>
                  <a:pt x="169" y="1747"/>
                </a:lnTo>
                <a:close/>
                <a:moveTo>
                  <a:pt x="173" y="1729"/>
                </a:moveTo>
                <a:lnTo>
                  <a:pt x="173" y="1728"/>
                </a:lnTo>
                <a:lnTo>
                  <a:pt x="174" y="1728"/>
                </a:lnTo>
                <a:lnTo>
                  <a:pt x="174" y="1729"/>
                </a:lnTo>
                <a:lnTo>
                  <a:pt x="173" y="1729"/>
                </a:lnTo>
                <a:close/>
                <a:moveTo>
                  <a:pt x="169" y="1735"/>
                </a:moveTo>
                <a:lnTo>
                  <a:pt x="168" y="1734"/>
                </a:lnTo>
                <a:lnTo>
                  <a:pt x="169" y="1734"/>
                </a:lnTo>
                <a:lnTo>
                  <a:pt x="170" y="1733"/>
                </a:lnTo>
                <a:lnTo>
                  <a:pt x="171" y="1732"/>
                </a:lnTo>
                <a:lnTo>
                  <a:pt x="171" y="1733"/>
                </a:lnTo>
                <a:lnTo>
                  <a:pt x="172" y="1734"/>
                </a:lnTo>
                <a:lnTo>
                  <a:pt x="169" y="1735"/>
                </a:lnTo>
                <a:close/>
                <a:moveTo>
                  <a:pt x="257" y="1310"/>
                </a:moveTo>
                <a:lnTo>
                  <a:pt x="254" y="1309"/>
                </a:lnTo>
                <a:lnTo>
                  <a:pt x="254" y="1308"/>
                </a:lnTo>
                <a:lnTo>
                  <a:pt x="255" y="1308"/>
                </a:lnTo>
                <a:lnTo>
                  <a:pt x="256" y="1309"/>
                </a:lnTo>
                <a:lnTo>
                  <a:pt x="257" y="1308"/>
                </a:lnTo>
                <a:lnTo>
                  <a:pt x="258" y="1308"/>
                </a:lnTo>
                <a:lnTo>
                  <a:pt x="258" y="1309"/>
                </a:lnTo>
                <a:lnTo>
                  <a:pt x="258" y="1310"/>
                </a:lnTo>
                <a:lnTo>
                  <a:pt x="257" y="1310"/>
                </a:lnTo>
                <a:close/>
                <a:moveTo>
                  <a:pt x="172" y="1728"/>
                </a:moveTo>
                <a:lnTo>
                  <a:pt x="171" y="1728"/>
                </a:lnTo>
                <a:lnTo>
                  <a:pt x="171" y="1726"/>
                </a:lnTo>
                <a:lnTo>
                  <a:pt x="172" y="1726"/>
                </a:lnTo>
                <a:lnTo>
                  <a:pt x="172" y="1728"/>
                </a:lnTo>
                <a:close/>
                <a:moveTo>
                  <a:pt x="242" y="1330"/>
                </a:moveTo>
                <a:lnTo>
                  <a:pt x="241" y="1329"/>
                </a:lnTo>
                <a:lnTo>
                  <a:pt x="242" y="1328"/>
                </a:lnTo>
                <a:lnTo>
                  <a:pt x="241" y="1328"/>
                </a:lnTo>
                <a:lnTo>
                  <a:pt x="237" y="1327"/>
                </a:lnTo>
                <a:lnTo>
                  <a:pt x="234" y="1327"/>
                </a:lnTo>
                <a:lnTo>
                  <a:pt x="233" y="1327"/>
                </a:lnTo>
                <a:lnTo>
                  <a:pt x="232" y="1327"/>
                </a:lnTo>
                <a:lnTo>
                  <a:pt x="232" y="1325"/>
                </a:lnTo>
                <a:lnTo>
                  <a:pt x="233" y="1324"/>
                </a:lnTo>
                <a:lnTo>
                  <a:pt x="234" y="1324"/>
                </a:lnTo>
                <a:lnTo>
                  <a:pt x="238" y="1324"/>
                </a:lnTo>
                <a:lnTo>
                  <a:pt x="239" y="1323"/>
                </a:lnTo>
                <a:lnTo>
                  <a:pt x="240" y="1323"/>
                </a:lnTo>
                <a:lnTo>
                  <a:pt x="242" y="1323"/>
                </a:lnTo>
                <a:lnTo>
                  <a:pt x="246" y="1325"/>
                </a:lnTo>
                <a:lnTo>
                  <a:pt x="245" y="1326"/>
                </a:lnTo>
                <a:lnTo>
                  <a:pt x="245" y="1327"/>
                </a:lnTo>
                <a:lnTo>
                  <a:pt x="247" y="1326"/>
                </a:lnTo>
                <a:lnTo>
                  <a:pt x="247" y="1325"/>
                </a:lnTo>
                <a:lnTo>
                  <a:pt x="248" y="1325"/>
                </a:lnTo>
                <a:lnTo>
                  <a:pt x="250" y="1324"/>
                </a:lnTo>
                <a:lnTo>
                  <a:pt x="251" y="1325"/>
                </a:lnTo>
                <a:lnTo>
                  <a:pt x="251" y="1326"/>
                </a:lnTo>
                <a:lnTo>
                  <a:pt x="252" y="1326"/>
                </a:lnTo>
                <a:lnTo>
                  <a:pt x="252" y="1327"/>
                </a:lnTo>
                <a:lnTo>
                  <a:pt x="252" y="1328"/>
                </a:lnTo>
                <a:lnTo>
                  <a:pt x="250" y="1328"/>
                </a:lnTo>
                <a:lnTo>
                  <a:pt x="251" y="1328"/>
                </a:lnTo>
                <a:lnTo>
                  <a:pt x="252" y="1329"/>
                </a:lnTo>
                <a:lnTo>
                  <a:pt x="250" y="1329"/>
                </a:lnTo>
                <a:lnTo>
                  <a:pt x="248" y="1329"/>
                </a:lnTo>
                <a:lnTo>
                  <a:pt x="246" y="1329"/>
                </a:lnTo>
                <a:lnTo>
                  <a:pt x="245" y="1330"/>
                </a:lnTo>
                <a:lnTo>
                  <a:pt x="243" y="1330"/>
                </a:lnTo>
                <a:lnTo>
                  <a:pt x="242" y="1330"/>
                </a:lnTo>
                <a:close/>
                <a:moveTo>
                  <a:pt x="210" y="1260"/>
                </a:moveTo>
                <a:lnTo>
                  <a:pt x="209" y="1260"/>
                </a:lnTo>
                <a:lnTo>
                  <a:pt x="209" y="1259"/>
                </a:lnTo>
                <a:lnTo>
                  <a:pt x="210" y="1259"/>
                </a:lnTo>
                <a:lnTo>
                  <a:pt x="210" y="1257"/>
                </a:lnTo>
                <a:lnTo>
                  <a:pt x="208" y="1257"/>
                </a:lnTo>
                <a:lnTo>
                  <a:pt x="207" y="1256"/>
                </a:lnTo>
                <a:lnTo>
                  <a:pt x="205" y="1256"/>
                </a:lnTo>
                <a:lnTo>
                  <a:pt x="204" y="1255"/>
                </a:lnTo>
                <a:lnTo>
                  <a:pt x="203" y="1255"/>
                </a:lnTo>
                <a:lnTo>
                  <a:pt x="202" y="1255"/>
                </a:lnTo>
                <a:lnTo>
                  <a:pt x="202" y="1254"/>
                </a:lnTo>
                <a:lnTo>
                  <a:pt x="202" y="1251"/>
                </a:lnTo>
                <a:lnTo>
                  <a:pt x="202" y="1250"/>
                </a:lnTo>
                <a:lnTo>
                  <a:pt x="201" y="1249"/>
                </a:lnTo>
                <a:lnTo>
                  <a:pt x="196" y="1248"/>
                </a:lnTo>
                <a:lnTo>
                  <a:pt x="194" y="1247"/>
                </a:lnTo>
                <a:lnTo>
                  <a:pt x="193" y="1246"/>
                </a:lnTo>
                <a:lnTo>
                  <a:pt x="192" y="1244"/>
                </a:lnTo>
                <a:lnTo>
                  <a:pt x="192" y="1243"/>
                </a:lnTo>
                <a:lnTo>
                  <a:pt x="191" y="1242"/>
                </a:lnTo>
                <a:lnTo>
                  <a:pt x="191" y="1241"/>
                </a:lnTo>
                <a:lnTo>
                  <a:pt x="191" y="1240"/>
                </a:lnTo>
                <a:lnTo>
                  <a:pt x="191" y="1239"/>
                </a:lnTo>
                <a:lnTo>
                  <a:pt x="191" y="1238"/>
                </a:lnTo>
                <a:lnTo>
                  <a:pt x="193" y="1238"/>
                </a:lnTo>
                <a:lnTo>
                  <a:pt x="193" y="1237"/>
                </a:lnTo>
                <a:lnTo>
                  <a:pt x="193" y="1236"/>
                </a:lnTo>
                <a:lnTo>
                  <a:pt x="194" y="1236"/>
                </a:lnTo>
                <a:lnTo>
                  <a:pt x="195" y="1237"/>
                </a:lnTo>
                <a:lnTo>
                  <a:pt x="194" y="1238"/>
                </a:lnTo>
                <a:lnTo>
                  <a:pt x="195" y="1239"/>
                </a:lnTo>
                <a:lnTo>
                  <a:pt x="197" y="1238"/>
                </a:lnTo>
                <a:lnTo>
                  <a:pt x="201" y="1238"/>
                </a:lnTo>
                <a:lnTo>
                  <a:pt x="203" y="1239"/>
                </a:lnTo>
                <a:lnTo>
                  <a:pt x="206" y="1241"/>
                </a:lnTo>
                <a:lnTo>
                  <a:pt x="208" y="1242"/>
                </a:lnTo>
                <a:lnTo>
                  <a:pt x="209" y="1242"/>
                </a:lnTo>
                <a:lnTo>
                  <a:pt x="210" y="1241"/>
                </a:lnTo>
                <a:lnTo>
                  <a:pt x="211" y="1240"/>
                </a:lnTo>
                <a:lnTo>
                  <a:pt x="212" y="1240"/>
                </a:lnTo>
                <a:lnTo>
                  <a:pt x="212" y="1241"/>
                </a:lnTo>
                <a:lnTo>
                  <a:pt x="213" y="1241"/>
                </a:lnTo>
                <a:lnTo>
                  <a:pt x="215" y="1242"/>
                </a:lnTo>
                <a:lnTo>
                  <a:pt x="219" y="1243"/>
                </a:lnTo>
                <a:lnTo>
                  <a:pt x="220" y="1243"/>
                </a:lnTo>
                <a:lnTo>
                  <a:pt x="220" y="1242"/>
                </a:lnTo>
                <a:lnTo>
                  <a:pt x="219" y="1241"/>
                </a:lnTo>
                <a:lnTo>
                  <a:pt x="217" y="1241"/>
                </a:lnTo>
                <a:lnTo>
                  <a:pt x="216" y="1241"/>
                </a:lnTo>
                <a:lnTo>
                  <a:pt x="215" y="1240"/>
                </a:lnTo>
                <a:lnTo>
                  <a:pt x="215" y="1239"/>
                </a:lnTo>
                <a:lnTo>
                  <a:pt x="218" y="1233"/>
                </a:lnTo>
                <a:lnTo>
                  <a:pt x="219" y="1232"/>
                </a:lnTo>
                <a:lnTo>
                  <a:pt x="220" y="1232"/>
                </a:lnTo>
                <a:lnTo>
                  <a:pt x="223" y="1232"/>
                </a:lnTo>
                <a:lnTo>
                  <a:pt x="224" y="1231"/>
                </a:lnTo>
                <a:lnTo>
                  <a:pt x="223" y="1231"/>
                </a:lnTo>
                <a:lnTo>
                  <a:pt x="222" y="1231"/>
                </a:lnTo>
                <a:lnTo>
                  <a:pt x="218" y="1231"/>
                </a:lnTo>
                <a:lnTo>
                  <a:pt x="215" y="1232"/>
                </a:lnTo>
                <a:lnTo>
                  <a:pt x="215" y="1233"/>
                </a:lnTo>
                <a:lnTo>
                  <a:pt x="215" y="1234"/>
                </a:lnTo>
                <a:lnTo>
                  <a:pt x="214" y="1237"/>
                </a:lnTo>
                <a:lnTo>
                  <a:pt x="213" y="1238"/>
                </a:lnTo>
                <a:lnTo>
                  <a:pt x="212" y="1238"/>
                </a:lnTo>
                <a:lnTo>
                  <a:pt x="210" y="1238"/>
                </a:lnTo>
                <a:lnTo>
                  <a:pt x="210" y="1239"/>
                </a:lnTo>
                <a:lnTo>
                  <a:pt x="208" y="1239"/>
                </a:lnTo>
                <a:lnTo>
                  <a:pt x="207" y="1238"/>
                </a:lnTo>
                <a:lnTo>
                  <a:pt x="206" y="1238"/>
                </a:lnTo>
                <a:lnTo>
                  <a:pt x="205" y="1237"/>
                </a:lnTo>
                <a:lnTo>
                  <a:pt x="206" y="1236"/>
                </a:lnTo>
                <a:lnTo>
                  <a:pt x="210" y="1235"/>
                </a:lnTo>
                <a:lnTo>
                  <a:pt x="211" y="1235"/>
                </a:lnTo>
                <a:lnTo>
                  <a:pt x="211" y="1234"/>
                </a:lnTo>
                <a:lnTo>
                  <a:pt x="210" y="1234"/>
                </a:lnTo>
                <a:lnTo>
                  <a:pt x="209" y="1234"/>
                </a:lnTo>
                <a:lnTo>
                  <a:pt x="208" y="1234"/>
                </a:lnTo>
                <a:lnTo>
                  <a:pt x="206" y="1235"/>
                </a:lnTo>
                <a:lnTo>
                  <a:pt x="205" y="1234"/>
                </a:lnTo>
                <a:lnTo>
                  <a:pt x="204" y="1235"/>
                </a:lnTo>
                <a:lnTo>
                  <a:pt x="203" y="1235"/>
                </a:lnTo>
                <a:lnTo>
                  <a:pt x="202" y="1234"/>
                </a:lnTo>
                <a:lnTo>
                  <a:pt x="203" y="1234"/>
                </a:lnTo>
                <a:lnTo>
                  <a:pt x="203" y="1233"/>
                </a:lnTo>
                <a:lnTo>
                  <a:pt x="203" y="1232"/>
                </a:lnTo>
                <a:lnTo>
                  <a:pt x="207" y="1229"/>
                </a:lnTo>
                <a:lnTo>
                  <a:pt x="207" y="1228"/>
                </a:lnTo>
                <a:lnTo>
                  <a:pt x="207" y="1226"/>
                </a:lnTo>
                <a:lnTo>
                  <a:pt x="206" y="1225"/>
                </a:lnTo>
                <a:lnTo>
                  <a:pt x="206" y="1224"/>
                </a:lnTo>
                <a:lnTo>
                  <a:pt x="206" y="1223"/>
                </a:lnTo>
                <a:lnTo>
                  <a:pt x="205" y="1223"/>
                </a:lnTo>
                <a:lnTo>
                  <a:pt x="204" y="1224"/>
                </a:lnTo>
                <a:lnTo>
                  <a:pt x="204" y="1225"/>
                </a:lnTo>
                <a:lnTo>
                  <a:pt x="204" y="1226"/>
                </a:lnTo>
                <a:lnTo>
                  <a:pt x="204" y="1228"/>
                </a:lnTo>
                <a:lnTo>
                  <a:pt x="203" y="1229"/>
                </a:lnTo>
                <a:lnTo>
                  <a:pt x="202" y="1229"/>
                </a:lnTo>
                <a:lnTo>
                  <a:pt x="199" y="1228"/>
                </a:lnTo>
                <a:lnTo>
                  <a:pt x="195" y="1225"/>
                </a:lnTo>
                <a:lnTo>
                  <a:pt x="194" y="1225"/>
                </a:lnTo>
                <a:lnTo>
                  <a:pt x="188" y="1223"/>
                </a:lnTo>
                <a:lnTo>
                  <a:pt x="186" y="1222"/>
                </a:lnTo>
                <a:lnTo>
                  <a:pt x="184" y="1222"/>
                </a:lnTo>
                <a:lnTo>
                  <a:pt x="182" y="1220"/>
                </a:lnTo>
                <a:lnTo>
                  <a:pt x="180" y="1218"/>
                </a:lnTo>
                <a:lnTo>
                  <a:pt x="179" y="1216"/>
                </a:lnTo>
                <a:lnTo>
                  <a:pt x="180" y="1216"/>
                </a:lnTo>
                <a:lnTo>
                  <a:pt x="180" y="1215"/>
                </a:lnTo>
                <a:lnTo>
                  <a:pt x="180" y="1214"/>
                </a:lnTo>
                <a:lnTo>
                  <a:pt x="179" y="1213"/>
                </a:lnTo>
                <a:lnTo>
                  <a:pt x="178" y="1212"/>
                </a:lnTo>
                <a:lnTo>
                  <a:pt x="177" y="1211"/>
                </a:lnTo>
                <a:lnTo>
                  <a:pt x="177" y="1208"/>
                </a:lnTo>
                <a:lnTo>
                  <a:pt x="178" y="1206"/>
                </a:lnTo>
                <a:lnTo>
                  <a:pt x="179" y="1205"/>
                </a:lnTo>
                <a:lnTo>
                  <a:pt x="180" y="1205"/>
                </a:lnTo>
                <a:lnTo>
                  <a:pt x="181" y="1205"/>
                </a:lnTo>
                <a:lnTo>
                  <a:pt x="182" y="1206"/>
                </a:lnTo>
                <a:lnTo>
                  <a:pt x="183" y="1206"/>
                </a:lnTo>
                <a:lnTo>
                  <a:pt x="185" y="1206"/>
                </a:lnTo>
                <a:lnTo>
                  <a:pt x="186" y="1206"/>
                </a:lnTo>
                <a:lnTo>
                  <a:pt x="187" y="1207"/>
                </a:lnTo>
                <a:lnTo>
                  <a:pt x="187" y="1208"/>
                </a:lnTo>
                <a:lnTo>
                  <a:pt x="187" y="1209"/>
                </a:lnTo>
                <a:lnTo>
                  <a:pt x="190" y="1212"/>
                </a:lnTo>
                <a:lnTo>
                  <a:pt x="192" y="1214"/>
                </a:lnTo>
                <a:lnTo>
                  <a:pt x="192" y="1215"/>
                </a:lnTo>
                <a:lnTo>
                  <a:pt x="193" y="1215"/>
                </a:lnTo>
                <a:lnTo>
                  <a:pt x="194" y="1215"/>
                </a:lnTo>
                <a:lnTo>
                  <a:pt x="193" y="1213"/>
                </a:lnTo>
                <a:lnTo>
                  <a:pt x="192" y="1211"/>
                </a:lnTo>
                <a:lnTo>
                  <a:pt x="192" y="1209"/>
                </a:lnTo>
                <a:lnTo>
                  <a:pt x="191" y="1209"/>
                </a:lnTo>
                <a:lnTo>
                  <a:pt x="190" y="1208"/>
                </a:lnTo>
                <a:lnTo>
                  <a:pt x="189" y="1207"/>
                </a:lnTo>
                <a:lnTo>
                  <a:pt x="189" y="1205"/>
                </a:lnTo>
                <a:lnTo>
                  <a:pt x="187" y="1204"/>
                </a:lnTo>
                <a:lnTo>
                  <a:pt x="187" y="1203"/>
                </a:lnTo>
                <a:lnTo>
                  <a:pt x="185" y="1203"/>
                </a:lnTo>
                <a:lnTo>
                  <a:pt x="184" y="1202"/>
                </a:lnTo>
                <a:lnTo>
                  <a:pt x="183" y="1202"/>
                </a:lnTo>
                <a:lnTo>
                  <a:pt x="181" y="1199"/>
                </a:lnTo>
                <a:lnTo>
                  <a:pt x="181" y="1198"/>
                </a:lnTo>
                <a:lnTo>
                  <a:pt x="181" y="1197"/>
                </a:lnTo>
                <a:lnTo>
                  <a:pt x="183" y="1194"/>
                </a:lnTo>
                <a:lnTo>
                  <a:pt x="183" y="1193"/>
                </a:lnTo>
                <a:lnTo>
                  <a:pt x="185" y="1194"/>
                </a:lnTo>
                <a:lnTo>
                  <a:pt x="186" y="1194"/>
                </a:lnTo>
                <a:lnTo>
                  <a:pt x="186" y="1193"/>
                </a:lnTo>
                <a:lnTo>
                  <a:pt x="185" y="1190"/>
                </a:lnTo>
                <a:lnTo>
                  <a:pt x="185" y="1188"/>
                </a:lnTo>
                <a:lnTo>
                  <a:pt x="186" y="1187"/>
                </a:lnTo>
                <a:lnTo>
                  <a:pt x="190" y="1187"/>
                </a:lnTo>
                <a:lnTo>
                  <a:pt x="191" y="1187"/>
                </a:lnTo>
                <a:lnTo>
                  <a:pt x="192" y="1188"/>
                </a:lnTo>
                <a:lnTo>
                  <a:pt x="196" y="1190"/>
                </a:lnTo>
                <a:lnTo>
                  <a:pt x="197" y="1191"/>
                </a:lnTo>
                <a:lnTo>
                  <a:pt x="198" y="1191"/>
                </a:lnTo>
                <a:lnTo>
                  <a:pt x="198" y="1192"/>
                </a:lnTo>
                <a:lnTo>
                  <a:pt x="199" y="1193"/>
                </a:lnTo>
                <a:lnTo>
                  <a:pt x="201" y="1193"/>
                </a:lnTo>
                <a:lnTo>
                  <a:pt x="203" y="1194"/>
                </a:lnTo>
                <a:lnTo>
                  <a:pt x="204" y="1195"/>
                </a:lnTo>
                <a:lnTo>
                  <a:pt x="204" y="1194"/>
                </a:lnTo>
                <a:lnTo>
                  <a:pt x="204" y="1193"/>
                </a:lnTo>
                <a:lnTo>
                  <a:pt x="201" y="1190"/>
                </a:lnTo>
                <a:lnTo>
                  <a:pt x="199" y="1189"/>
                </a:lnTo>
                <a:lnTo>
                  <a:pt x="198" y="1189"/>
                </a:lnTo>
                <a:lnTo>
                  <a:pt x="198" y="1188"/>
                </a:lnTo>
                <a:lnTo>
                  <a:pt x="197" y="1187"/>
                </a:lnTo>
                <a:lnTo>
                  <a:pt x="195" y="1186"/>
                </a:lnTo>
                <a:lnTo>
                  <a:pt x="194" y="1184"/>
                </a:lnTo>
                <a:lnTo>
                  <a:pt x="192" y="1182"/>
                </a:lnTo>
                <a:lnTo>
                  <a:pt x="191" y="1180"/>
                </a:lnTo>
                <a:lnTo>
                  <a:pt x="191" y="1179"/>
                </a:lnTo>
                <a:lnTo>
                  <a:pt x="190" y="1177"/>
                </a:lnTo>
                <a:lnTo>
                  <a:pt x="190" y="1176"/>
                </a:lnTo>
                <a:lnTo>
                  <a:pt x="191" y="1173"/>
                </a:lnTo>
                <a:lnTo>
                  <a:pt x="191" y="1171"/>
                </a:lnTo>
                <a:lnTo>
                  <a:pt x="191" y="1169"/>
                </a:lnTo>
                <a:lnTo>
                  <a:pt x="192" y="1168"/>
                </a:lnTo>
                <a:lnTo>
                  <a:pt x="193" y="1162"/>
                </a:lnTo>
                <a:lnTo>
                  <a:pt x="194" y="1161"/>
                </a:lnTo>
                <a:lnTo>
                  <a:pt x="195" y="1161"/>
                </a:lnTo>
                <a:lnTo>
                  <a:pt x="197" y="1161"/>
                </a:lnTo>
                <a:lnTo>
                  <a:pt x="198" y="1161"/>
                </a:lnTo>
                <a:lnTo>
                  <a:pt x="198" y="1160"/>
                </a:lnTo>
                <a:lnTo>
                  <a:pt x="199" y="1160"/>
                </a:lnTo>
                <a:lnTo>
                  <a:pt x="201" y="1160"/>
                </a:lnTo>
                <a:lnTo>
                  <a:pt x="202" y="1160"/>
                </a:lnTo>
                <a:lnTo>
                  <a:pt x="207" y="1157"/>
                </a:lnTo>
                <a:lnTo>
                  <a:pt x="208" y="1157"/>
                </a:lnTo>
                <a:lnTo>
                  <a:pt x="209" y="1157"/>
                </a:lnTo>
                <a:lnTo>
                  <a:pt x="210" y="1157"/>
                </a:lnTo>
                <a:lnTo>
                  <a:pt x="211" y="1157"/>
                </a:lnTo>
                <a:lnTo>
                  <a:pt x="213" y="1159"/>
                </a:lnTo>
                <a:lnTo>
                  <a:pt x="214" y="1160"/>
                </a:lnTo>
                <a:lnTo>
                  <a:pt x="215" y="1160"/>
                </a:lnTo>
                <a:lnTo>
                  <a:pt x="217" y="1161"/>
                </a:lnTo>
                <a:lnTo>
                  <a:pt x="219" y="1162"/>
                </a:lnTo>
                <a:lnTo>
                  <a:pt x="219" y="1163"/>
                </a:lnTo>
                <a:lnTo>
                  <a:pt x="221" y="1165"/>
                </a:lnTo>
                <a:lnTo>
                  <a:pt x="222" y="1165"/>
                </a:lnTo>
                <a:lnTo>
                  <a:pt x="223" y="1165"/>
                </a:lnTo>
                <a:lnTo>
                  <a:pt x="225" y="1168"/>
                </a:lnTo>
                <a:lnTo>
                  <a:pt x="226" y="1168"/>
                </a:lnTo>
                <a:lnTo>
                  <a:pt x="230" y="1170"/>
                </a:lnTo>
                <a:lnTo>
                  <a:pt x="233" y="1172"/>
                </a:lnTo>
                <a:lnTo>
                  <a:pt x="234" y="1173"/>
                </a:lnTo>
                <a:lnTo>
                  <a:pt x="235" y="1174"/>
                </a:lnTo>
                <a:lnTo>
                  <a:pt x="238" y="1176"/>
                </a:lnTo>
                <a:lnTo>
                  <a:pt x="239" y="1177"/>
                </a:lnTo>
                <a:lnTo>
                  <a:pt x="240" y="1179"/>
                </a:lnTo>
                <a:lnTo>
                  <a:pt x="241" y="1180"/>
                </a:lnTo>
                <a:lnTo>
                  <a:pt x="242" y="1181"/>
                </a:lnTo>
                <a:lnTo>
                  <a:pt x="243" y="1182"/>
                </a:lnTo>
                <a:lnTo>
                  <a:pt x="243" y="1183"/>
                </a:lnTo>
                <a:lnTo>
                  <a:pt x="243" y="1184"/>
                </a:lnTo>
                <a:lnTo>
                  <a:pt x="244" y="1184"/>
                </a:lnTo>
                <a:lnTo>
                  <a:pt x="244" y="1185"/>
                </a:lnTo>
                <a:lnTo>
                  <a:pt x="245" y="1188"/>
                </a:lnTo>
                <a:lnTo>
                  <a:pt x="246" y="1192"/>
                </a:lnTo>
                <a:lnTo>
                  <a:pt x="246" y="1194"/>
                </a:lnTo>
                <a:lnTo>
                  <a:pt x="247" y="1194"/>
                </a:lnTo>
                <a:lnTo>
                  <a:pt x="248" y="1201"/>
                </a:lnTo>
                <a:lnTo>
                  <a:pt x="250" y="1204"/>
                </a:lnTo>
                <a:lnTo>
                  <a:pt x="252" y="1207"/>
                </a:lnTo>
                <a:lnTo>
                  <a:pt x="253" y="1208"/>
                </a:lnTo>
                <a:lnTo>
                  <a:pt x="255" y="1211"/>
                </a:lnTo>
                <a:lnTo>
                  <a:pt x="257" y="1212"/>
                </a:lnTo>
                <a:lnTo>
                  <a:pt x="258" y="1213"/>
                </a:lnTo>
                <a:lnTo>
                  <a:pt x="259" y="1214"/>
                </a:lnTo>
                <a:lnTo>
                  <a:pt x="260" y="1215"/>
                </a:lnTo>
                <a:lnTo>
                  <a:pt x="261" y="1215"/>
                </a:lnTo>
                <a:lnTo>
                  <a:pt x="262" y="1216"/>
                </a:lnTo>
                <a:lnTo>
                  <a:pt x="263" y="1216"/>
                </a:lnTo>
                <a:lnTo>
                  <a:pt x="265" y="1218"/>
                </a:lnTo>
                <a:lnTo>
                  <a:pt x="266" y="1219"/>
                </a:lnTo>
                <a:lnTo>
                  <a:pt x="267" y="1219"/>
                </a:lnTo>
                <a:lnTo>
                  <a:pt x="268" y="1220"/>
                </a:lnTo>
                <a:lnTo>
                  <a:pt x="270" y="1221"/>
                </a:lnTo>
                <a:lnTo>
                  <a:pt x="270" y="1223"/>
                </a:lnTo>
                <a:lnTo>
                  <a:pt x="270" y="1225"/>
                </a:lnTo>
                <a:lnTo>
                  <a:pt x="269" y="1229"/>
                </a:lnTo>
                <a:lnTo>
                  <a:pt x="269" y="1231"/>
                </a:lnTo>
                <a:lnTo>
                  <a:pt x="269" y="1232"/>
                </a:lnTo>
                <a:lnTo>
                  <a:pt x="268" y="1233"/>
                </a:lnTo>
                <a:lnTo>
                  <a:pt x="269" y="1233"/>
                </a:lnTo>
                <a:lnTo>
                  <a:pt x="269" y="1234"/>
                </a:lnTo>
                <a:lnTo>
                  <a:pt x="270" y="1235"/>
                </a:lnTo>
                <a:lnTo>
                  <a:pt x="271" y="1236"/>
                </a:lnTo>
                <a:lnTo>
                  <a:pt x="270" y="1237"/>
                </a:lnTo>
                <a:lnTo>
                  <a:pt x="270" y="1238"/>
                </a:lnTo>
                <a:lnTo>
                  <a:pt x="268" y="1240"/>
                </a:lnTo>
                <a:lnTo>
                  <a:pt x="267" y="1240"/>
                </a:lnTo>
                <a:lnTo>
                  <a:pt x="267" y="1241"/>
                </a:lnTo>
                <a:lnTo>
                  <a:pt x="264" y="1243"/>
                </a:lnTo>
                <a:lnTo>
                  <a:pt x="263" y="1245"/>
                </a:lnTo>
                <a:lnTo>
                  <a:pt x="261" y="1246"/>
                </a:lnTo>
                <a:lnTo>
                  <a:pt x="259" y="1248"/>
                </a:lnTo>
                <a:lnTo>
                  <a:pt x="258" y="1248"/>
                </a:lnTo>
                <a:lnTo>
                  <a:pt x="255" y="1250"/>
                </a:lnTo>
                <a:lnTo>
                  <a:pt x="253" y="1250"/>
                </a:lnTo>
                <a:lnTo>
                  <a:pt x="251" y="1250"/>
                </a:lnTo>
                <a:lnTo>
                  <a:pt x="247" y="1251"/>
                </a:lnTo>
                <a:lnTo>
                  <a:pt x="245" y="1251"/>
                </a:lnTo>
                <a:lnTo>
                  <a:pt x="242" y="1253"/>
                </a:lnTo>
                <a:lnTo>
                  <a:pt x="241" y="1253"/>
                </a:lnTo>
                <a:lnTo>
                  <a:pt x="233" y="1254"/>
                </a:lnTo>
                <a:lnTo>
                  <a:pt x="230" y="1254"/>
                </a:lnTo>
                <a:lnTo>
                  <a:pt x="228" y="1254"/>
                </a:lnTo>
                <a:lnTo>
                  <a:pt x="227" y="1255"/>
                </a:lnTo>
                <a:lnTo>
                  <a:pt x="223" y="1255"/>
                </a:lnTo>
                <a:lnTo>
                  <a:pt x="222" y="1255"/>
                </a:lnTo>
                <a:lnTo>
                  <a:pt x="218" y="1257"/>
                </a:lnTo>
                <a:lnTo>
                  <a:pt x="212" y="1259"/>
                </a:lnTo>
                <a:lnTo>
                  <a:pt x="210" y="1260"/>
                </a:lnTo>
                <a:close/>
                <a:moveTo>
                  <a:pt x="165" y="1741"/>
                </a:moveTo>
                <a:lnTo>
                  <a:pt x="163" y="1741"/>
                </a:lnTo>
                <a:lnTo>
                  <a:pt x="165" y="1740"/>
                </a:lnTo>
                <a:lnTo>
                  <a:pt x="165" y="1741"/>
                </a:lnTo>
                <a:close/>
                <a:moveTo>
                  <a:pt x="161" y="1726"/>
                </a:moveTo>
                <a:lnTo>
                  <a:pt x="161" y="1725"/>
                </a:lnTo>
                <a:lnTo>
                  <a:pt x="162" y="1725"/>
                </a:lnTo>
                <a:lnTo>
                  <a:pt x="162" y="1724"/>
                </a:lnTo>
                <a:lnTo>
                  <a:pt x="161" y="1723"/>
                </a:lnTo>
                <a:lnTo>
                  <a:pt x="161" y="1722"/>
                </a:lnTo>
                <a:lnTo>
                  <a:pt x="162" y="1722"/>
                </a:lnTo>
                <a:lnTo>
                  <a:pt x="163" y="1722"/>
                </a:lnTo>
                <a:lnTo>
                  <a:pt x="165" y="1722"/>
                </a:lnTo>
                <a:lnTo>
                  <a:pt x="167" y="1721"/>
                </a:lnTo>
                <a:lnTo>
                  <a:pt x="168" y="1721"/>
                </a:lnTo>
                <a:lnTo>
                  <a:pt x="168" y="1722"/>
                </a:lnTo>
                <a:lnTo>
                  <a:pt x="168" y="1723"/>
                </a:lnTo>
                <a:lnTo>
                  <a:pt x="168" y="1724"/>
                </a:lnTo>
                <a:lnTo>
                  <a:pt x="167" y="1725"/>
                </a:lnTo>
                <a:lnTo>
                  <a:pt x="167" y="1724"/>
                </a:lnTo>
                <a:lnTo>
                  <a:pt x="167" y="1723"/>
                </a:lnTo>
                <a:lnTo>
                  <a:pt x="166" y="1723"/>
                </a:lnTo>
                <a:lnTo>
                  <a:pt x="166" y="1725"/>
                </a:lnTo>
                <a:lnTo>
                  <a:pt x="165" y="1725"/>
                </a:lnTo>
                <a:lnTo>
                  <a:pt x="165" y="1726"/>
                </a:lnTo>
                <a:lnTo>
                  <a:pt x="163" y="1728"/>
                </a:lnTo>
                <a:lnTo>
                  <a:pt x="163" y="1726"/>
                </a:lnTo>
                <a:lnTo>
                  <a:pt x="163" y="1725"/>
                </a:lnTo>
                <a:lnTo>
                  <a:pt x="162" y="1725"/>
                </a:lnTo>
                <a:lnTo>
                  <a:pt x="162" y="1726"/>
                </a:lnTo>
                <a:lnTo>
                  <a:pt x="161" y="1726"/>
                </a:lnTo>
                <a:close/>
                <a:moveTo>
                  <a:pt x="252" y="1307"/>
                </a:moveTo>
                <a:lnTo>
                  <a:pt x="252" y="1306"/>
                </a:lnTo>
                <a:lnTo>
                  <a:pt x="252" y="1305"/>
                </a:lnTo>
                <a:lnTo>
                  <a:pt x="254" y="1306"/>
                </a:lnTo>
                <a:lnTo>
                  <a:pt x="253" y="1307"/>
                </a:lnTo>
                <a:lnTo>
                  <a:pt x="252" y="1307"/>
                </a:lnTo>
                <a:close/>
                <a:moveTo>
                  <a:pt x="161" y="1721"/>
                </a:moveTo>
                <a:lnTo>
                  <a:pt x="160" y="1721"/>
                </a:lnTo>
                <a:lnTo>
                  <a:pt x="161" y="1721"/>
                </a:lnTo>
                <a:lnTo>
                  <a:pt x="162" y="1720"/>
                </a:lnTo>
                <a:lnTo>
                  <a:pt x="163" y="1721"/>
                </a:lnTo>
                <a:lnTo>
                  <a:pt x="162" y="1721"/>
                </a:lnTo>
                <a:lnTo>
                  <a:pt x="161" y="1721"/>
                </a:lnTo>
                <a:close/>
                <a:moveTo>
                  <a:pt x="162" y="1720"/>
                </a:moveTo>
                <a:lnTo>
                  <a:pt x="161" y="1720"/>
                </a:lnTo>
                <a:lnTo>
                  <a:pt x="161" y="1719"/>
                </a:lnTo>
                <a:lnTo>
                  <a:pt x="161" y="1717"/>
                </a:lnTo>
                <a:lnTo>
                  <a:pt x="161" y="1716"/>
                </a:lnTo>
                <a:lnTo>
                  <a:pt x="161" y="1715"/>
                </a:lnTo>
                <a:lnTo>
                  <a:pt x="161" y="1714"/>
                </a:lnTo>
                <a:lnTo>
                  <a:pt x="160" y="1715"/>
                </a:lnTo>
                <a:lnTo>
                  <a:pt x="160" y="1716"/>
                </a:lnTo>
                <a:lnTo>
                  <a:pt x="159" y="1714"/>
                </a:lnTo>
                <a:lnTo>
                  <a:pt x="159" y="1713"/>
                </a:lnTo>
                <a:lnTo>
                  <a:pt x="160" y="1713"/>
                </a:lnTo>
                <a:lnTo>
                  <a:pt x="161" y="1713"/>
                </a:lnTo>
                <a:lnTo>
                  <a:pt x="161" y="1710"/>
                </a:lnTo>
                <a:lnTo>
                  <a:pt x="161" y="1709"/>
                </a:lnTo>
                <a:lnTo>
                  <a:pt x="161" y="1708"/>
                </a:lnTo>
                <a:lnTo>
                  <a:pt x="161" y="1707"/>
                </a:lnTo>
                <a:lnTo>
                  <a:pt x="161" y="1706"/>
                </a:lnTo>
                <a:lnTo>
                  <a:pt x="161" y="1705"/>
                </a:lnTo>
                <a:lnTo>
                  <a:pt x="162" y="1705"/>
                </a:lnTo>
                <a:lnTo>
                  <a:pt x="162" y="1709"/>
                </a:lnTo>
                <a:lnTo>
                  <a:pt x="162" y="1710"/>
                </a:lnTo>
                <a:lnTo>
                  <a:pt x="163" y="1711"/>
                </a:lnTo>
                <a:lnTo>
                  <a:pt x="165" y="1712"/>
                </a:lnTo>
                <a:lnTo>
                  <a:pt x="165" y="1713"/>
                </a:lnTo>
                <a:lnTo>
                  <a:pt x="165" y="1714"/>
                </a:lnTo>
                <a:lnTo>
                  <a:pt x="162" y="1716"/>
                </a:lnTo>
                <a:lnTo>
                  <a:pt x="163" y="1717"/>
                </a:lnTo>
                <a:lnTo>
                  <a:pt x="163" y="1718"/>
                </a:lnTo>
                <a:lnTo>
                  <a:pt x="163" y="1720"/>
                </a:lnTo>
                <a:lnTo>
                  <a:pt x="162" y="1720"/>
                </a:lnTo>
                <a:close/>
                <a:moveTo>
                  <a:pt x="160" y="1728"/>
                </a:moveTo>
                <a:lnTo>
                  <a:pt x="159" y="1726"/>
                </a:lnTo>
                <a:lnTo>
                  <a:pt x="160" y="1726"/>
                </a:lnTo>
                <a:lnTo>
                  <a:pt x="160" y="1728"/>
                </a:lnTo>
                <a:close/>
                <a:moveTo>
                  <a:pt x="173" y="1651"/>
                </a:moveTo>
                <a:lnTo>
                  <a:pt x="172" y="1651"/>
                </a:lnTo>
                <a:lnTo>
                  <a:pt x="175" y="1650"/>
                </a:lnTo>
                <a:lnTo>
                  <a:pt x="175" y="1651"/>
                </a:lnTo>
                <a:lnTo>
                  <a:pt x="173" y="1651"/>
                </a:lnTo>
                <a:close/>
                <a:moveTo>
                  <a:pt x="283" y="1143"/>
                </a:moveTo>
                <a:lnTo>
                  <a:pt x="282" y="1142"/>
                </a:lnTo>
                <a:lnTo>
                  <a:pt x="283" y="1142"/>
                </a:lnTo>
                <a:lnTo>
                  <a:pt x="283" y="1141"/>
                </a:lnTo>
                <a:lnTo>
                  <a:pt x="282" y="1140"/>
                </a:lnTo>
                <a:lnTo>
                  <a:pt x="282" y="1139"/>
                </a:lnTo>
                <a:lnTo>
                  <a:pt x="283" y="1138"/>
                </a:lnTo>
                <a:lnTo>
                  <a:pt x="284" y="1137"/>
                </a:lnTo>
                <a:lnTo>
                  <a:pt x="284" y="1138"/>
                </a:lnTo>
                <a:lnTo>
                  <a:pt x="284" y="1140"/>
                </a:lnTo>
                <a:lnTo>
                  <a:pt x="284" y="1141"/>
                </a:lnTo>
                <a:lnTo>
                  <a:pt x="284" y="1143"/>
                </a:lnTo>
                <a:lnTo>
                  <a:pt x="283" y="1143"/>
                </a:lnTo>
                <a:close/>
                <a:moveTo>
                  <a:pt x="167" y="1685"/>
                </a:moveTo>
                <a:lnTo>
                  <a:pt x="166" y="1685"/>
                </a:lnTo>
                <a:lnTo>
                  <a:pt x="167" y="1684"/>
                </a:lnTo>
                <a:lnTo>
                  <a:pt x="166" y="1683"/>
                </a:lnTo>
                <a:lnTo>
                  <a:pt x="166" y="1682"/>
                </a:lnTo>
                <a:lnTo>
                  <a:pt x="166" y="1681"/>
                </a:lnTo>
                <a:lnTo>
                  <a:pt x="167" y="1680"/>
                </a:lnTo>
                <a:lnTo>
                  <a:pt x="167" y="1682"/>
                </a:lnTo>
                <a:lnTo>
                  <a:pt x="167" y="1683"/>
                </a:lnTo>
                <a:lnTo>
                  <a:pt x="167" y="1684"/>
                </a:lnTo>
                <a:lnTo>
                  <a:pt x="167" y="1685"/>
                </a:lnTo>
                <a:close/>
                <a:moveTo>
                  <a:pt x="504" y="147"/>
                </a:moveTo>
                <a:lnTo>
                  <a:pt x="503" y="147"/>
                </a:lnTo>
                <a:lnTo>
                  <a:pt x="502" y="146"/>
                </a:lnTo>
                <a:lnTo>
                  <a:pt x="501" y="145"/>
                </a:lnTo>
                <a:lnTo>
                  <a:pt x="497" y="140"/>
                </a:lnTo>
                <a:lnTo>
                  <a:pt x="495" y="136"/>
                </a:lnTo>
                <a:lnTo>
                  <a:pt x="493" y="135"/>
                </a:lnTo>
                <a:lnTo>
                  <a:pt x="492" y="134"/>
                </a:lnTo>
                <a:lnTo>
                  <a:pt x="492" y="133"/>
                </a:lnTo>
                <a:lnTo>
                  <a:pt x="490" y="130"/>
                </a:lnTo>
                <a:lnTo>
                  <a:pt x="489" y="129"/>
                </a:lnTo>
                <a:lnTo>
                  <a:pt x="488" y="127"/>
                </a:lnTo>
                <a:lnTo>
                  <a:pt x="488" y="126"/>
                </a:lnTo>
                <a:lnTo>
                  <a:pt x="486" y="126"/>
                </a:lnTo>
                <a:lnTo>
                  <a:pt x="486" y="125"/>
                </a:lnTo>
                <a:lnTo>
                  <a:pt x="488" y="117"/>
                </a:lnTo>
                <a:lnTo>
                  <a:pt x="488" y="114"/>
                </a:lnTo>
                <a:lnTo>
                  <a:pt x="489" y="113"/>
                </a:lnTo>
                <a:lnTo>
                  <a:pt x="491" y="112"/>
                </a:lnTo>
                <a:lnTo>
                  <a:pt x="491" y="111"/>
                </a:lnTo>
                <a:lnTo>
                  <a:pt x="492" y="110"/>
                </a:lnTo>
                <a:lnTo>
                  <a:pt x="494" y="108"/>
                </a:lnTo>
                <a:lnTo>
                  <a:pt x="495" y="108"/>
                </a:lnTo>
                <a:lnTo>
                  <a:pt x="496" y="109"/>
                </a:lnTo>
                <a:lnTo>
                  <a:pt x="497" y="111"/>
                </a:lnTo>
                <a:lnTo>
                  <a:pt x="498" y="112"/>
                </a:lnTo>
                <a:lnTo>
                  <a:pt x="498" y="114"/>
                </a:lnTo>
                <a:lnTo>
                  <a:pt x="500" y="115"/>
                </a:lnTo>
                <a:lnTo>
                  <a:pt x="499" y="116"/>
                </a:lnTo>
                <a:lnTo>
                  <a:pt x="498" y="117"/>
                </a:lnTo>
                <a:lnTo>
                  <a:pt x="498" y="120"/>
                </a:lnTo>
                <a:lnTo>
                  <a:pt x="499" y="123"/>
                </a:lnTo>
                <a:lnTo>
                  <a:pt x="499" y="124"/>
                </a:lnTo>
                <a:lnTo>
                  <a:pt x="500" y="126"/>
                </a:lnTo>
                <a:lnTo>
                  <a:pt x="501" y="127"/>
                </a:lnTo>
                <a:lnTo>
                  <a:pt x="502" y="127"/>
                </a:lnTo>
                <a:lnTo>
                  <a:pt x="503" y="130"/>
                </a:lnTo>
                <a:lnTo>
                  <a:pt x="507" y="143"/>
                </a:lnTo>
                <a:lnTo>
                  <a:pt x="507" y="146"/>
                </a:lnTo>
                <a:lnTo>
                  <a:pt x="504" y="147"/>
                </a:lnTo>
                <a:close/>
                <a:moveTo>
                  <a:pt x="209" y="1323"/>
                </a:moveTo>
                <a:lnTo>
                  <a:pt x="209" y="1322"/>
                </a:lnTo>
                <a:lnTo>
                  <a:pt x="210" y="1322"/>
                </a:lnTo>
                <a:lnTo>
                  <a:pt x="211" y="1322"/>
                </a:lnTo>
                <a:lnTo>
                  <a:pt x="211" y="1320"/>
                </a:lnTo>
                <a:lnTo>
                  <a:pt x="210" y="1320"/>
                </a:lnTo>
                <a:lnTo>
                  <a:pt x="210" y="1319"/>
                </a:lnTo>
                <a:lnTo>
                  <a:pt x="212" y="1317"/>
                </a:lnTo>
                <a:lnTo>
                  <a:pt x="212" y="1316"/>
                </a:lnTo>
                <a:lnTo>
                  <a:pt x="214" y="1316"/>
                </a:lnTo>
                <a:lnTo>
                  <a:pt x="216" y="1316"/>
                </a:lnTo>
                <a:lnTo>
                  <a:pt x="217" y="1316"/>
                </a:lnTo>
                <a:lnTo>
                  <a:pt x="218" y="1316"/>
                </a:lnTo>
                <a:lnTo>
                  <a:pt x="220" y="1316"/>
                </a:lnTo>
                <a:lnTo>
                  <a:pt x="221" y="1316"/>
                </a:lnTo>
                <a:lnTo>
                  <a:pt x="223" y="1316"/>
                </a:lnTo>
                <a:lnTo>
                  <a:pt x="223" y="1315"/>
                </a:lnTo>
                <a:lnTo>
                  <a:pt x="222" y="1315"/>
                </a:lnTo>
                <a:lnTo>
                  <a:pt x="220" y="1315"/>
                </a:lnTo>
                <a:lnTo>
                  <a:pt x="222" y="1314"/>
                </a:lnTo>
                <a:lnTo>
                  <a:pt x="223" y="1314"/>
                </a:lnTo>
                <a:lnTo>
                  <a:pt x="224" y="1314"/>
                </a:lnTo>
                <a:lnTo>
                  <a:pt x="225" y="1314"/>
                </a:lnTo>
                <a:lnTo>
                  <a:pt x="227" y="1314"/>
                </a:lnTo>
                <a:lnTo>
                  <a:pt x="228" y="1314"/>
                </a:lnTo>
                <a:lnTo>
                  <a:pt x="231" y="1314"/>
                </a:lnTo>
                <a:lnTo>
                  <a:pt x="234" y="1315"/>
                </a:lnTo>
                <a:lnTo>
                  <a:pt x="239" y="1315"/>
                </a:lnTo>
                <a:lnTo>
                  <a:pt x="239" y="1316"/>
                </a:lnTo>
                <a:lnTo>
                  <a:pt x="243" y="1316"/>
                </a:lnTo>
                <a:lnTo>
                  <a:pt x="244" y="1317"/>
                </a:lnTo>
                <a:lnTo>
                  <a:pt x="242" y="1318"/>
                </a:lnTo>
                <a:lnTo>
                  <a:pt x="241" y="1318"/>
                </a:lnTo>
                <a:lnTo>
                  <a:pt x="239" y="1320"/>
                </a:lnTo>
                <a:lnTo>
                  <a:pt x="238" y="1322"/>
                </a:lnTo>
                <a:lnTo>
                  <a:pt x="237" y="1323"/>
                </a:lnTo>
                <a:lnTo>
                  <a:pt x="235" y="1323"/>
                </a:lnTo>
                <a:lnTo>
                  <a:pt x="235" y="1322"/>
                </a:lnTo>
                <a:lnTo>
                  <a:pt x="234" y="1322"/>
                </a:lnTo>
                <a:lnTo>
                  <a:pt x="234" y="1323"/>
                </a:lnTo>
                <a:lnTo>
                  <a:pt x="234" y="1324"/>
                </a:lnTo>
                <a:lnTo>
                  <a:pt x="233" y="1324"/>
                </a:lnTo>
                <a:lnTo>
                  <a:pt x="233" y="1322"/>
                </a:lnTo>
                <a:lnTo>
                  <a:pt x="233" y="1320"/>
                </a:lnTo>
                <a:lnTo>
                  <a:pt x="234" y="1320"/>
                </a:lnTo>
                <a:lnTo>
                  <a:pt x="234" y="1319"/>
                </a:lnTo>
                <a:lnTo>
                  <a:pt x="233" y="1319"/>
                </a:lnTo>
                <a:lnTo>
                  <a:pt x="232" y="1319"/>
                </a:lnTo>
                <a:lnTo>
                  <a:pt x="232" y="1320"/>
                </a:lnTo>
                <a:lnTo>
                  <a:pt x="232" y="1322"/>
                </a:lnTo>
                <a:lnTo>
                  <a:pt x="231" y="1322"/>
                </a:lnTo>
                <a:lnTo>
                  <a:pt x="230" y="1320"/>
                </a:lnTo>
                <a:lnTo>
                  <a:pt x="229" y="1320"/>
                </a:lnTo>
                <a:lnTo>
                  <a:pt x="228" y="1320"/>
                </a:lnTo>
                <a:lnTo>
                  <a:pt x="227" y="1322"/>
                </a:lnTo>
                <a:lnTo>
                  <a:pt x="222" y="1320"/>
                </a:lnTo>
                <a:lnTo>
                  <a:pt x="218" y="1320"/>
                </a:lnTo>
                <a:lnTo>
                  <a:pt x="214" y="1320"/>
                </a:lnTo>
                <a:lnTo>
                  <a:pt x="212" y="1323"/>
                </a:lnTo>
                <a:lnTo>
                  <a:pt x="211" y="1323"/>
                </a:lnTo>
                <a:lnTo>
                  <a:pt x="210" y="1323"/>
                </a:lnTo>
                <a:lnTo>
                  <a:pt x="209" y="1323"/>
                </a:lnTo>
                <a:close/>
                <a:moveTo>
                  <a:pt x="285" y="1114"/>
                </a:moveTo>
                <a:lnTo>
                  <a:pt x="284" y="1112"/>
                </a:lnTo>
                <a:lnTo>
                  <a:pt x="285" y="1112"/>
                </a:lnTo>
                <a:lnTo>
                  <a:pt x="286" y="1113"/>
                </a:lnTo>
                <a:lnTo>
                  <a:pt x="287" y="1113"/>
                </a:lnTo>
                <a:lnTo>
                  <a:pt x="286" y="1114"/>
                </a:lnTo>
                <a:lnTo>
                  <a:pt x="285" y="1114"/>
                </a:lnTo>
                <a:close/>
                <a:moveTo>
                  <a:pt x="175" y="1623"/>
                </a:moveTo>
                <a:lnTo>
                  <a:pt x="174" y="1622"/>
                </a:lnTo>
                <a:lnTo>
                  <a:pt x="175" y="1621"/>
                </a:lnTo>
                <a:lnTo>
                  <a:pt x="176" y="1622"/>
                </a:lnTo>
                <a:lnTo>
                  <a:pt x="176" y="1623"/>
                </a:lnTo>
                <a:lnTo>
                  <a:pt x="175" y="1623"/>
                </a:lnTo>
                <a:close/>
                <a:moveTo>
                  <a:pt x="284" y="1119"/>
                </a:moveTo>
                <a:lnTo>
                  <a:pt x="283" y="1119"/>
                </a:lnTo>
                <a:lnTo>
                  <a:pt x="282" y="1119"/>
                </a:lnTo>
                <a:lnTo>
                  <a:pt x="283" y="1118"/>
                </a:lnTo>
                <a:lnTo>
                  <a:pt x="284" y="1117"/>
                </a:lnTo>
                <a:lnTo>
                  <a:pt x="284" y="1116"/>
                </a:lnTo>
                <a:lnTo>
                  <a:pt x="285" y="1116"/>
                </a:lnTo>
                <a:lnTo>
                  <a:pt x="286" y="1116"/>
                </a:lnTo>
                <a:lnTo>
                  <a:pt x="286" y="1117"/>
                </a:lnTo>
                <a:lnTo>
                  <a:pt x="285" y="1119"/>
                </a:lnTo>
                <a:lnTo>
                  <a:pt x="284" y="1119"/>
                </a:lnTo>
                <a:close/>
                <a:moveTo>
                  <a:pt x="166" y="1637"/>
                </a:moveTo>
                <a:lnTo>
                  <a:pt x="166" y="1636"/>
                </a:lnTo>
                <a:lnTo>
                  <a:pt x="167" y="1636"/>
                </a:lnTo>
                <a:lnTo>
                  <a:pt x="167" y="1635"/>
                </a:lnTo>
                <a:lnTo>
                  <a:pt x="168" y="1633"/>
                </a:lnTo>
                <a:lnTo>
                  <a:pt x="169" y="1633"/>
                </a:lnTo>
                <a:lnTo>
                  <a:pt x="168" y="1632"/>
                </a:lnTo>
                <a:lnTo>
                  <a:pt x="167" y="1633"/>
                </a:lnTo>
                <a:lnTo>
                  <a:pt x="166" y="1635"/>
                </a:lnTo>
                <a:lnTo>
                  <a:pt x="166" y="1633"/>
                </a:lnTo>
                <a:lnTo>
                  <a:pt x="167" y="1633"/>
                </a:lnTo>
                <a:lnTo>
                  <a:pt x="167" y="1632"/>
                </a:lnTo>
                <a:lnTo>
                  <a:pt x="168" y="1632"/>
                </a:lnTo>
                <a:lnTo>
                  <a:pt x="168" y="1631"/>
                </a:lnTo>
                <a:lnTo>
                  <a:pt x="169" y="1631"/>
                </a:lnTo>
                <a:lnTo>
                  <a:pt x="170" y="1630"/>
                </a:lnTo>
                <a:lnTo>
                  <a:pt x="171" y="1630"/>
                </a:lnTo>
                <a:lnTo>
                  <a:pt x="170" y="1631"/>
                </a:lnTo>
                <a:lnTo>
                  <a:pt x="171" y="1631"/>
                </a:lnTo>
                <a:lnTo>
                  <a:pt x="172" y="1630"/>
                </a:lnTo>
                <a:lnTo>
                  <a:pt x="173" y="1630"/>
                </a:lnTo>
                <a:lnTo>
                  <a:pt x="174" y="1630"/>
                </a:lnTo>
                <a:lnTo>
                  <a:pt x="174" y="1631"/>
                </a:lnTo>
                <a:lnTo>
                  <a:pt x="170" y="1633"/>
                </a:lnTo>
                <a:lnTo>
                  <a:pt x="169" y="1635"/>
                </a:lnTo>
                <a:lnTo>
                  <a:pt x="167" y="1636"/>
                </a:lnTo>
                <a:lnTo>
                  <a:pt x="166" y="1637"/>
                </a:lnTo>
                <a:close/>
                <a:moveTo>
                  <a:pt x="173" y="1626"/>
                </a:moveTo>
                <a:lnTo>
                  <a:pt x="173" y="1625"/>
                </a:lnTo>
                <a:lnTo>
                  <a:pt x="172" y="1625"/>
                </a:lnTo>
                <a:lnTo>
                  <a:pt x="172" y="1624"/>
                </a:lnTo>
                <a:lnTo>
                  <a:pt x="173" y="1623"/>
                </a:lnTo>
                <a:lnTo>
                  <a:pt x="174" y="1623"/>
                </a:lnTo>
                <a:lnTo>
                  <a:pt x="174" y="1624"/>
                </a:lnTo>
                <a:lnTo>
                  <a:pt x="174" y="1625"/>
                </a:lnTo>
                <a:lnTo>
                  <a:pt x="174" y="1626"/>
                </a:lnTo>
                <a:lnTo>
                  <a:pt x="173" y="1626"/>
                </a:lnTo>
                <a:close/>
                <a:moveTo>
                  <a:pt x="169" y="1639"/>
                </a:moveTo>
                <a:lnTo>
                  <a:pt x="168" y="1639"/>
                </a:lnTo>
                <a:lnTo>
                  <a:pt x="167" y="1639"/>
                </a:lnTo>
                <a:lnTo>
                  <a:pt x="169" y="1637"/>
                </a:lnTo>
                <a:lnTo>
                  <a:pt x="169" y="1638"/>
                </a:lnTo>
                <a:lnTo>
                  <a:pt x="169" y="1639"/>
                </a:lnTo>
                <a:close/>
                <a:moveTo>
                  <a:pt x="227" y="1313"/>
                </a:moveTo>
                <a:lnTo>
                  <a:pt x="226" y="1313"/>
                </a:lnTo>
                <a:lnTo>
                  <a:pt x="227" y="1312"/>
                </a:lnTo>
                <a:lnTo>
                  <a:pt x="229" y="1313"/>
                </a:lnTo>
                <a:lnTo>
                  <a:pt x="231" y="1313"/>
                </a:lnTo>
                <a:lnTo>
                  <a:pt x="232" y="1313"/>
                </a:lnTo>
                <a:lnTo>
                  <a:pt x="233" y="1313"/>
                </a:lnTo>
                <a:lnTo>
                  <a:pt x="235" y="1313"/>
                </a:lnTo>
                <a:lnTo>
                  <a:pt x="234" y="1313"/>
                </a:lnTo>
                <a:lnTo>
                  <a:pt x="234" y="1312"/>
                </a:lnTo>
                <a:lnTo>
                  <a:pt x="238" y="1312"/>
                </a:lnTo>
                <a:lnTo>
                  <a:pt x="239" y="1312"/>
                </a:lnTo>
                <a:lnTo>
                  <a:pt x="239" y="1313"/>
                </a:lnTo>
                <a:lnTo>
                  <a:pt x="238" y="1313"/>
                </a:lnTo>
                <a:lnTo>
                  <a:pt x="237" y="1314"/>
                </a:lnTo>
                <a:lnTo>
                  <a:pt x="235" y="1314"/>
                </a:lnTo>
                <a:lnTo>
                  <a:pt x="233" y="1314"/>
                </a:lnTo>
                <a:lnTo>
                  <a:pt x="230" y="1313"/>
                </a:lnTo>
                <a:lnTo>
                  <a:pt x="228" y="1313"/>
                </a:lnTo>
                <a:lnTo>
                  <a:pt x="227" y="1313"/>
                </a:lnTo>
                <a:close/>
                <a:moveTo>
                  <a:pt x="267" y="1094"/>
                </a:moveTo>
                <a:lnTo>
                  <a:pt x="266" y="1094"/>
                </a:lnTo>
                <a:lnTo>
                  <a:pt x="266" y="1093"/>
                </a:lnTo>
                <a:lnTo>
                  <a:pt x="266" y="1091"/>
                </a:lnTo>
                <a:lnTo>
                  <a:pt x="265" y="1090"/>
                </a:lnTo>
                <a:lnTo>
                  <a:pt x="264" y="1089"/>
                </a:lnTo>
                <a:lnTo>
                  <a:pt x="264" y="1088"/>
                </a:lnTo>
                <a:lnTo>
                  <a:pt x="264" y="1086"/>
                </a:lnTo>
                <a:lnTo>
                  <a:pt x="265" y="1080"/>
                </a:lnTo>
                <a:lnTo>
                  <a:pt x="265" y="1079"/>
                </a:lnTo>
                <a:lnTo>
                  <a:pt x="266" y="1078"/>
                </a:lnTo>
                <a:lnTo>
                  <a:pt x="267" y="1076"/>
                </a:lnTo>
                <a:lnTo>
                  <a:pt x="269" y="1075"/>
                </a:lnTo>
                <a:lnTo>
                  <a:pt x="271" y="1075"/>
                </a:lnTo>
                <a:lnTo>
                  <a:pt x="273" y="1075"/>
                </a:lnTo>
                <a:lnTo>
                  <a:pt x="274" y="1075"/>
                </a:lnTo>
                <a:lnTo>
                  <a:pt x="277" y="1077"/>
                </a:lnTo>
                <a:lnTo>
                  <a:pt x="278" y="1077"/>
                </a:lnTo>
                <a:lnTo>
                  <a:pt x="280" y="1078"/>
                </a:lnTo>
                <a:lnTo>
                  <a:pt x="282" y="1080"/>
                </a:lnTo>
                <a:lnTo>
                  <a:pt x="283" y="1081"/>
                </a:lnTo>
                <a:lnTo>
                  <a:pt x="284" y="1081"/>
                </a:lnTo>
                <a:lnTo>
                  <a:pt x="286" y="1081"/>
                </a:lnTo>
                <a:lnTo>
                  <a:pt x="287" y="1081"/>
                </a:lnTo>
                <a:lnTo>
                  <a:pt x="288" y="1081"/>
                </a:lnTo>
                <a:lnTo>
                  <a:pt x="288" y="1083"/>
                </a:lnTo>
                <a:lnTo>
                  <a:pt x="289" y="1087"/>
                </a:lnTo>
                <a:lnTo>
                  <a:pt x="288" y="1088"/>
                </a:lnTo>
                <a:lnTo>
                  <a:pt x="287" y="1088"/>
                </a:lnTo>
                <a:lnTo>
                  <a:pt x="285" y="1089"/>
                </a:lnTo>
                <a:lnTo>
                  <a:pt x="284" y="1089"/>
                </a:lnTo>
                <a:lnTo>
                  <a:pt x="283" y="1089"/>
                </a:lnTo>
                <a:lnTo>
                  <a:pt x="281" y="1090"/>
                </a:lnTo>
                <a:lnTo>
                  <a:pt x="281" y="1091"/>
                </a:lnTo>
                <a:lnTo>
                  <a:pt x="280" y="1092"/>
                </a:lnTo>
                <a:lnTo>
                  <a:pt x="279" y="1093"/>
                </a:lnTo>
                <a:lnTo>
                  <a:pt x="278" y="1095"/>
                </a:lnTo>
                <a:lnTo>
                  <a:pt x="278" y="1096"/>
                </a:lnTo>
                <a:lnTo>
                  <a:pt x="276" y="1095"/>
                </a:lnTo>
                <a:lnTo>
                  <a:pt x="274" y="1094"/>
                </a:lnTo>
                <a:lnTo>
                  <a:pt x="271" y="1094"/>
                </a:lnTo>
                <a:lnTo>
                  <a:pt x="270" y="1094"/>
                </a:lnTo>
                <a:lnTo>
                  <a:pt x="267" y="1094"/>
                </a:lnTo>
                <a:close/>
                <a:moveTo>
                  <a:pt x="163" y="1649"/>
                </a:moveTo>
                <a:lnTo>
                  <a:pt x="162" y="1649"/>
                </a:lnTo>
                <a:lnTo>
                  <a:pt x="162" y="1648"/>
                </a:lnTo>
                <a:lnTo>
                  <a:pt x="163" y="1647"/>
                </a:lnTo>
                <a:lnTo>
                  <a:pt x="165" y="1647"/>
                </a:lnTo>
                <a:lnTo>
                  <a:pt x="166" y="1645"/>
                </a:lnTo>
                <a:lnTo>
                  <a:pt x="167" y="1646"/>
                </a:lnTo>
                <a:lnTo>
                  <a:pt x="166" y="1646"/>
                </a:lnTo>
                <a:lnTo>
                  <a:pt x="166" y="1647"/>
                </a:lnTo>
                <a:lnTo>
                  <a:pt x="165" y="1649"/>
                </a:lnTo>
                <a:lnTo>
                  <a:pt x="163" y="1649"/>
                </a:lnTo>
                <a:close/>
                <a:moveTo>
                  <a:pt x="162" y="1644"/>
                </a:moveTo>
                <a:lnTo>
                  <a:pt x="161" y="1643"/>
                </a:lnTo>
                <a:lnTo>
                  <a:pt x="161" y="1642"/>
                </a:lnTo>
                <a:lnTo>
                  <a:pt x="162" y="1642"/>
                </a:lnTo>
                <a:lnTo>
                  <a:pt x="163" y="1642"/>
                </a:lnTo>
                <a:lnTo>
                  <a:pt x="165" y="1642"/>
                </a:lnTo>
                <a:lnTo>
                  <a:pt x="165" y="1643"/>
                </a:lnTo>
                <a:lnTo>
                  <a:pt x="162" y="1644"/>
                </a:lnTo>
                <a:close/>
                <a:moveTo>
                  <a:pt x="223" y="1329"/>
                </a:moveTo>
                <a:lnTo>
                  <a:pt x="223" y="1328"/>
                </a:lnTo>
                <a:lnTo>
                  <a:pt x="223" y="1327"/>
                </a:lnTo>
                <a:lnTo>
                  <a:pt x="224" y="1327"/>
                </a:lnTo>
                <a:lnTo>
                  <a:pt x="227" y="1325"/>
                </a:lnTo>
                <a:lnTo>
                  <a:pt x="228" y="1325"/>
                </a:lnTo>
                <a:lnTo>
                  <a:pt x="230" y="1325"/>
                </a:lnTo>
                <a:lnTo>
                  <a:pt x="231" y="1326"/>
                </a:lnTo>
                <a:lnTo>
                  <a:pt x="231" y="1327"/>
                </a:lnTo>
                <a:lnTo>
                  <a:pt x="231" y="1328"/>
                </a:lnTo>
                <a:lnTo>
                  <a:pt x="229" y="1329"/>
                </a:lnTo>
                <a:lnTo>
                  <a:pt x="226" y="1329"/>
                </a:lnTo>
                <a:lnTo>
                  <a:pt x="224" y="1329"/>
                </a:lnTo>
                <a:lnTo>
                  <a:pt x="223" y="1329"/>
                </a:lnTo>
                <a:close/>
                <a:moveTo>
                  <a:pt x="160" y="1622"/>
                </a:moveTo>
                <a:lnTo>
                  <a:pt x="160" y="1621"/>
                </a:lnTo>
                <a:lnTo>
                  <a:pt x="161" y="1620"/>
                </a:lnTo>
                <a:lnTo>
                  <a:pt x="161" y="1619"/>
                </a:lnTo>
                <a:lnTo>
                  <a:pt x="162" y="1618"/>
                </a:lnTo>
                <a:lnTo>
                  <a:pt x="163" y="1620"/>
                </a:lnTo>
                <a:lnTo>
                  <a:pt x="163" y="1621"/>
                </a:lnTo>
                <a:lnTo>
                  <a:pt x="162" y="1621"/>
                </a:lnTo>
                <a:lnTo>
                  <a:pt x="161" y="1622"/>
                </a:lnTo>
                <a:lnTo>
                  <a:pt x="160" y="1622"/>
                </a:lnTo>
                <a:close/>
                <a:moveTo>
                  <a:pt x="228" y="1308"/>
                </a:moveTo>
                <a:lnTo>
                  <a:pt x="227" y="1308"/>
                </a:lnTo>
                <a:lnTo>
                  <a:pt x="227" y="1307"/>
                </a:lnTo>
                <a:lnTo>
                  <a:pt x="230" y="1308"/>
                </a:lnTo>
                <a:lnTo>
                  <a:pt x="228" y="1308"/>
                </a:lnTo>
                <a:close/>
                <a:moveTo>
                  <a:pt x="163" y="1606"/>
                </a:moveTo>
                <a:lnTo>
                  <a:pt x="161" y="1605"/>
                </a:lnTo>
                <a:lnTo>
                  <a:pt x="161" y="1604"/>
                </a:lnTo>
                <a:lnTo>
                  <a:pt x="161" y="1603"/>
                </a:lnTo>
                <a:lnTo>
                  <a:pt x="162" y="1603"/>
                </a:lnTo>
                <a:lnTo>
                  <a:pt x="163" y="1604"/>
                </a:lnTo>
                <a:lnTo>
                  <a:pt x="163" y="1605"/>
                </a:lnTo>
                <a:lnTo>
                  <a:pt x="163" y="1606"/>
                </a:lnTo>
                <a:close/>
                <a:moveTo>
                  <a:pt x="504" y="124"/>
                </a:moveTo>
                <a:lnTo>
                  <a:pt x="502" y="122"/>
                </a:lnTo>
                <a:lnTo>
                  <a:pt x="501" y="122"/>
                </a:lnTo>
                <a:lnTo>
                  <a:pt x="501" y="120"/>
                </a:lnTo>
                <a:lnTo>
                  <a:pt x="502" y="119"/>
                </a:lnTo>
                <a:lnTo>
                  <a:pt x="503" y="118"/>
                </a:lnTo>
                <a:lnTo>
                  <a:pt x="502" y="116"/>
                </a:lnTo>
                <a:lnTo>
                  <a:pt x="504" y="115"/>
                </a:lnTo>
                <a:lnTo>
                  <a:pt x="505" y="117"/>
                </a:lnTo>
                <a:lnTo>
                  <a:pt x="506" y="118"/>
                </a:lnTo>
                <a:lnTo>
                  <a:pt x="506" y="120"/>
                </a:lnTo>
                <a:lnTo>
                  <a:pt x="506" y="122"/>
                </a:lnTo>
                <a:lnTo>
                  <a:pt x="506" y="124"/>
                </a:lnTo>
                <a:lnTo>
                  <a:pt x="504" y="124"/>
                </a:lnTo>
                <a:close/>
                <a:moveTo>
                  <a:pt x="219" y="1336"/>
                </a:moveTo>
                <a:lnTo>
                  <a:pt x="219" y="1335"/>
                </a:lnTo>
                <a:lnTo>
                  <a:pt x="219" y="1334"/>
                </a:lnTo>
                <a:lnTo>
                  <a:pt x="219" y="1333"/>
                </a:lnTo>
                <a:lnTo>
                  <a:pt x="221" y="1333"/>
                </a:lnTo>
                <a:lnTo>
                  <a:pt x="222" y="1332"/>
                </a:lnTo>
                <a:lnTo>
                  <a:pt x="223" y="1332"/>
                </a:lnTo>
                <a:lnTo>
                  <a:pt x="223" y="1333"/>
                </a:lnTo>
                <a:lnTo>
                  <a:pt x="223" y="1334"/>
                </a:lnTo>
                <a:lnTo>
                  <a:pt x="224" y="1334"/>
                </a:lnTo>
                <a:lnTo>
                  <a:pt x="223" y="1335"/>
                </a:lnTo>
                <a:lnTo>
                  <a:pt x="221" y="1335"/>
                </a:lnTo>
                <a:lnTo>
                  <a:pt x="220" y="1336"/>
                </a:lnTo>
                <a:lnTo>
                  <a:pt x="219" y="1336"/>
                </a:lnTo>
                <a:close/>
                <a:moveTo>
                  <a:pt x="160" y="1610"/>
                </a:moveTo>
                <a:lnTo>
                  <a:pt x="159" y="1610"/>
                </a:lnTo>
                <a:lnTo>
                  <a:pt x="160" y="1609"/>
                </a:lnTo>
                <a:lnTo>
                  <a:pt x="160" y="1608"/>
                </a:lnTo>
                <a:lnTo>
                  <a:pt x="161" y="1609"/>
                </a:lnTo>
                <a:lnTo>
                  <a:pt x="161" y="1610"/>
                </a:lnTo>
                <a:lnTo>
                  <a:pt x="160" y="1610"/>
                </a:lnTo>
                <a:close/>
                <a:moveTo>
                  <a:pt x="215" y="1314"/>
                </a:moveTo>
                <a:lnTo>
                  <a:pt x="216" y="1313"/>
                </a:lnTo>
                <a:lnTo>
                  <a:pt x="217" y="1312"/>
                </a:lnTo>
                <a:lnTo>
                  <a:pt x="219" y="1311"/>
                </a:lnTo>
                <a:lnTo>
                  <a:pt x="221" y="1312"/>
                </a:lnTo>
                <a:lnTo>
                  <a:pt x="224" y="1311"/>
                </a:lnTo>
                <a:lnTo>
                  <a:pt x="225" y="1312"/>
                </a:lnTo>
                <a:lnTo>
                  <a:pt x="225" y="1313"/>
                </a:lnTo>
                <a:lnTo>
                  <a:pt x="224" y="1313"/>
                </a:lnTo>
                <a:lnTo>
                  <a:pt x="223" y="1313"/>
                </a:lnTo>
                <a:lnTo>
                  <a:pt x="220" y="1313"/>
                </a:lnTo>
                <a:lnTo>
                  <a:pt x="219" y="1312"/>
                </a:lnTo>
                <a:lnTo>
                  <a:pt x="219" y="1313"/>
                </a:lnTo>
                <a:lnTo>
                  <a:pt x="219" y="1314"/>
                </a:lnTo>
                <a:lnTo>
                  <a:pt x="218" y="1314"/>
                </a:lnTo>
                <a:lnTo>
                  <a:pt x="215" y="1314"/>
                </a:lnTo>
                <a:close/>
                <a:moveTo>
                  <a:pt x="222" y="1325"/>
                </a:moveTo>
                <a:lnTo>
                  <a:pt x="221" y="1325"/>
                </a:lnTo>
                <a:lnTo>
                  <a:pt x="221" y="1324"/>
                </a:lnTo>
                <a:lnTo>
                  <a:pt x="220" y="1324"/>
                </a:lnTo>
                <a:lnTo>
                  <a:pt x="220" y="1323"/>
                </a:lnTo>
                <a:lnTo>
                  <a:pt x="221" y="1323"/>
                </a:lnTo>
                <a:lnTo>
                  <a:pt x="222" y="1324"/>
                </a:lnTo>
                <a:lnTo>
                  <a:pt x="222" y="1325"/>
                </a:lnTo>
                <a:close/>
                <a:moveTo>
                  <a:pt x="268" y="1059"/>
                </a:moveTo>
                <a:lnTo>
                  <a:pt x="268" y="1058"/>
                </a:lnTo>
                <a:lnTo>
                  <a:pt x="267" y="1057"/>
                </a:lnTo>
                <a:lnTo>
                  <a:pt x="266" y="1057"/>
                </a:lnTo>
                <a:lnTo>
                  <a:pt x="263" y="1055"/>
                </a:lnTo>
                <a:lnTo>
                  <a:pt x="263" y="1053"/>
                </a:lnTo>
                <a:lnTo>
                  <a:pt x="264" y="1050"/>
                </a:lnTo>
                <a:lnTo>
                  <a:pt x="264" y="1049"/>
                </a:lnTo>
                <a:lnTo>
                  <a:pt x="265" y="1048"/>
                </a:lnTo>
                <a:lnTo>
                  <a:pt x="265" y="1046"/>
                </a:lnTo>
                <a:lnTo>
                  <a:pt x="266" y="1046"/>
                </a:lnTo>
                <a:lnTo>
                  <a:pt x="268" y="1045"/>
                </a:lnTo>
                <a:lnTo>
                  <a:pt x="269" y="1045"/>
                </a:lnTo>
                <a:lnTo>
                  <a:pt x="271" y="1046"/>
                </a:lnTo>
                <a:lnTo>
                  <a:pt x="271" y="1047"/>
                </a:lnTo>
                <a:lnTo>
                  <a:pt x="273" y="1048"/>
                </a:lnTo>
                <a:lnTo>
                  <a:pt x="276" y="1049"/>
                </a:lnTo>
                <a:lnTo>
                  <a:pt x="280" y="1050"/>
                </a:lnTo>
                <a:lnTo>
                  <a:pt x="283" y="1050"/>
                </a:lnTo>
                <a:lnTo>
                  <a:pt x="285" y="1050"/>
                </a:lnTo>
                <a:lnTo>
                  <a:pt x="285" y="1051"/>
                </a:lnTo>
                <a:lnTo>
                  <a:pt x="284" y="1052"/>
                </a:lnTo>
                <a:lnTo>
                  <a:pt x="282" y="1054"/>
                </a:lnTo>
                <a:lnTo>
                  <a:pt x="281" y="1055"/>
                </a:lnTo>
                <a:lnTo>
                  <a:pt x="276" y="1055"/>
                </a:lnTo>
                <a:lnTo>
                  <a:pt x="275" y="1055"/>
                </a:lnTo>
                <a:lnTo>
                  <a:pt x="274" y="1055"/>
                </a:lnTo>
                <a:lnTo>
                  <a:pt x="273" y="1056"/>
                </a:lnTo>
                <a:lnTo>
                  <a:pt x="273" y="1058"/>
                </a:lnTo>
                <a:lnTo>
                  <a:pt x="269" y="1059"/>
                </a:lnTo>
                <a:lnTo>
                  <a:pt x="268" y="1059"/>
                </a:lnTo>
                <a:close/>
                <a:moveTo>
                  <a:pt x="219" y="1332"/>
                </a:moveTo>
                <a:lnTo>
                  <a:pt x="219" y="1331"/>
                </a:lnTo>
                <a:lnTo>
                  <a:pt x="218" y="1330"/>
                </a:lnTo>
                <a:lnTo>
                  <a:pt x="218" y="1329"/>
                </a:lnTo>
                <a:lnTo>
                  <a:pt x="217" y="1328"/>
                </a:lnTo>
                <a:lnTo>
                  <a:pt x="217" y="1327"/>
                </a:lnTo>
                <a:lnTo>
                  <a:pt x="217" y="1326"/>
                </a:lnTo>
                <a:lnTo>
                  <a:pt x="218" y="1325"/>
                </a:lnTo>
                <a:lnTo>
                  <a:pt x="219" y="1325"/>
                </a:lnTo>
                <a:lnTo>
                  <a:pt x="219" y="1326"/>
                </a:lnTo>
                <a:lnTo>
                  <a:pt x="219" y="1327"/>
                </a:lnTo>
                <a:lnTo>
                  <a:pt x="220" y="1327"/>
                </a:lnTo>
                <a:lnTo>
                  <a:pt x="221" y="1330"/>
                </a:lnTo>
                <a:lnTo>
                  <a:pt x="220" y="1331"/>
                </a:lnTo>
                <a:lnTo>
                  <a:pt x="220" y="1332"/>
                </a:lnTo>
                <a:lnTo>
                  <a:pt x="219" y="1332"/>
                </a:lnTo>
                <a:close/>
                <a:moveTo>
                  <a:pt x="209" y="1358"/>
                </a:moveTo>
                <a:lnTo>
                  <a:pt x="208" y="1358"/>
                </a:lnTo>
                <a:lnTo>
                  <a:pt x="209" y="1358"/>
                </a:lnTo>
                <a:lnTo>
                  <a:pt x="210" y="1357"/>
                </a:lnTo>
                <a:lnTo>
                  <a:pt x="211" y="1357"/>
                </a:lnTo>
                <a:lnTo>
                  <a:pt x="212" y="1357"/>
                </a:lnTo>
                <a:lnTo>
                  <a:pt x="212" y="1358"/>
                </a:lnTo>
                <a:lnTo>
                  <a:pt x="211" y="1358"/>
                </a:lnTo>
                <a:lnTo>
                  <a:pt x="210" y="1358"/>
                </a:lnTo>
                <a:lnTo>
                  <a:pt x="209" y="1358"/>
                </a:lnTo>
                <a:close/>
                <a:moveTo>
                  <a:pt x="150" y="1593"/>
                </a:moveTo>
                <a:lnTo>
                  <a:pt x="149" y="1591"/>
                </a:lnTo>
                <a:lnTo>
                  <a:pt x="148" y="1590"/>
                </a:lnTo>
                <a:lnTo>
                  <a:pt x="147" y="1590"/>
                </a:lnTo>
                <a:lnTo>
                  <a:pt x="146" y="1590"/>
                </a:lnTo>
                <a:lnTo>
                  <a:pt x="145" y="1589"/>
                </a:lnTo>
                <a:lnTo>
                  <a:pt x="145" y="1588"/>
                </a:lnTo>
                <a:lnTo>
                  <a:pt x="145" y="1587"/>
                </a:lnTo>
                <a:lnTo>
                  <a:pt x="145" y="1586"/>
                </a:lnTo>
                <a:lnTo>
                  <a:pt x="145" y="1584"/>
                </a:lnTo>
                <a:lnTo>
                  <a:pt x="148" y="1584"/>
                </a:lnTo>
                <a:lnTo>
                  <a:pt x="149" y="1584"/>
                </a:lnTo>
                <a:lnTo>
                  <a:pt x="149" y="1583"/>
                </a:lnTo>
                <a:lnTo>
                  <a:pt x="154" y="1583"/>
                </a:lnTo>
                <a:lnTo>
                  <a:pt x="157" y="1584"/>
                </a:lnTo>
                <a:lnTo>
                  <a:pt x="158" y="1584"/>
                </a:lnTo>
                <a:lnTo>
                  <a:pt x="159" y="1585"/>
                </a:lnTo>
                <a:lnTo>
                  <a:pt x="160" y="1586"/>
                </a:lnTo>
                <a:lnTo>
                  <a:pt x="159" y="1586"/>
                </a:lnTo>
                <a:lnTo>
                  <a:pt x="158" y="1588"/>
                </a:lnTo>
                <a:lnTo>
                  <a:pt x="157" y="1589"/>
                </a:lnTo>
                <a:lnTo>
                  <a:pt x="157" y="1590"/>
                </a:lnTo>
                <a:lnTo>
                  <a:pt x="156" y="1591"/>
                </a:lnTo>
                <a:lnTo>
                  <a:pt x="155" y="1591"/>
                </a:lnTo>
                <a:lnTo>
                  <a:pt x="153" y="1592"/>
                </a:lnTo>
                <a:lnTo>
                  <a:pt x="151" y="1592"/>
                </a:lnTo>
                <a:lnTo>
                  <a:pt x="150" y="1593"/>
                </a:lnTo>
                <a:close/>
                <a:moveTo>
                  <a:pt x="181" y="1484"/>
                </a:moveTo>
                <a:lnTo>
                  <a:pt x="180" y="1483"/>
                </a:lnTo>
                <a:lnTo>
                  <a:pt x="179" y="1483"/>
                </a:lnTo>
                <a:lnTo>
                  <a:pt x="179" y="1482"/>
                </a:lnTo>
                <a:lnTo>
                  <a:pt x="180" y="1481"/>
                </a:lnTo>
                <a:lnTo>
                  <a:pt x="181" y="1481"/>
                </a:lnTo>
                <a:lnTo>
                  <a:pt x="182" y="1481"/>
                </a:lnTo>
                <a:lnTo>
                  <a:pt x="183" y="1481"/>
                </a:lnTo>
                <a:lnTo>
                  <a:pt x="182" y="1484"/>
                </a:lnTo>
                <a:lnTo>
                  <a:pt x="181" y="1484"/>
                </a:lnTo>
                <a:close/>
                <a:moveTo>
                  <a:pt x="219" y="1307"/>
                </a:moveTo>
                <a:lnTo>
                  <a:pt x="218" y="1307"/>
                </a:lnTo>
                <a:lnTo>
                  <a:pt x="218" y="1306"/>
                </a:lnTo>
                <a:lnTo>
                  <a:pt x="219" y="1305"/>
                </a:lnTo>
                <a:lnTo>
                  <a:pt x="220" y="1305"/>
                </a:lnTo>
                <a:lnTo>
                  <a:pt x="222" y="1307"/>
                </a:lnTo>
                <a:lnTo>
                  <a:pt x="223" y="1307"/>
                </a:lnTo>
                <a:lnTo>
                  <a:pt x="222" y="1307"/>
                </a:lnTo>
                <a:lnTo>
                  <a:pt x="220" y="1307"/>
                </a:lnTo>
                <a:lnTo>
                  <a:pt x="219" y="1307"/>
                </a:lnTo>
                <a:close/>
                <a:moveTo>
                  <a:pt x="153" y="1605"/>
                </a:moveTo>
                <a:lnTo>
                  <a:pt x="152" y="1605"/>
                </a:lnTo>
                <a:lnTo>
                  <a:pt x="152" y="1604"/>
                </a:lnTo>
                <a:lnTo>
                  <a:pt x="152" y="1603"/>
                </a:lnTo>
                <a:lnTo>
                  <a:pt x="151" y="1603"/>
                </a:lnTo>
                <a:lnTo>
                  <a:pt x="151" y="1601"/>
                </a:lnTo>
                <a:lnTo>
                  <a:pt x="150" y="1601"/>
                </a:lnTo>
                <a:lnTo>
                  <a:pt x="149" y="1600"/>
                </a:lnTo>
                <a:lnTo>
                  <a:pt x="149" y="1599"/>
                </a:lnTo>
                <a:lnTo>
                  <a:pt x="148" y="1599"/>
                </a:lnTo>
                <a:lnTo>
                  <a:pt x="148" y="1598"/>
                </a:lnTo>
                <a:lnTo>
                  <a:pt x="148" y="1597"/>
                </a:lnTo>
                <a:lnTo>
                  <a:pt x="148" y="1596"/>
                </a:lnTo>
                <a:lnTo>
                  <a:pt x="149" y="1596"/>
                </a:lnTo>
                <a:lnTo>
                  <a:pt x="151" y="1598"/>
                </a:lnTo>
                <a:lnTo>
                  <a:pt x="152" y="1598"/>
                </a:lnTo>
                <a:lnTo>
                  <a:pt x="153" y="1598"/>
                </a:lnTo>
                <a:lnTo>
                  <a:pt x="152" y="1598"/>
                </a:lnTo>
                <a:lnTo>
                  <a:pt x="151" y="1597"/>
                </a:lnTo>
                <a:lnTo>
                  <a:pt x="151" y="1596"/>
                </a:lnTo>
                <a:lnTo>
                  <a:pt x="151" y="1595"/>
                </a:lnTo>
                <a:lnTo>
                  <a:pt x="152" y="1595"/>
                </a:lnTo>
                <a:lnTo>
                  <a:pt x="152" y="1594"/>
                </a:lnTo>
                <a:lnTo>
                  <a:pt x="153" y="1594"/>
                </a:lnTo>
                <a:lnTo>
                  <a:pt x="155" y="1595"/>
                </a:lnTo>
                <a:lnTo>
                  <a:pt x="155" y="1596"/>
                </a:lnTo>
                <a:lnTo>
                  <a:pt x="156" y="1596"/>
                </a:lnTo>
                <a:lnTo>
                  <a:pt x="156" y="1597"/>
                </a:lnTo>
                <a:lnTo>
                  <a:pt x="156" y="1598"/>
                </a:lnTo>
                <a:lnTo>
                  <a:pt x="155" y="1599"/>
                </a:lnTo>
                <a:lnTo>
                  <a:pt x="155" y="1600"/>
                </a:lnTo>
                <a:lnTo>
                  <a:pt x="154" y="1601"/>
                </a:lnTo>
                <a:lnTo>
                  <a:pt x="154" y="1600"/>
                </a:lnTo>
                <a:lnTo>
                  <a:pt x="153" y="1600"/>
                </a:lnTo>
                <a:lnTo>
                  <a:pt x="154" y="1603"/>
                </a:lnTo>
                <a:lnTo>
                  <a:pt x="154" y="1604"/>
                </a:lnTo>
                <a:lnTo>
                  <a:pt x="153" y="1605"/>
                </a:lnTo>
                <a:close/>
                <a:moveTo>
                  <a:pt x="209" y="1341"/>
                </a:moveTo>
                <a:lnTo>
                  <a:pt x="209" y="1340"/>
                </a:lnTo>
                <a:lnTo>
                  <a:pt x="206" y="1340"/>
                </a:lnTo>
                <a:lnTo>
                  <a:pt x="206" y="1339"/>
                </a:lnTo>
                <a:lnTo>
                  <a:pt x="206" y="1338"/>
                </a:lnTo>
                <a:lnTo>
                  <a:pt x="205" y="1338"/>
                </a:lnTo>
                <a:lnTo>
                  <a:pt x="204" y="1337"/>
                </a:lnTo>
                <a:lnTo>
                  <a:pt x="204" y="1336"/>
                </a:lnTo>
                <a:lnTo>
                  <a:pt x="203" y="1335"/>
                </a:lnTo>
                <a:lnTo>
                  <a:pt x="204" y="1335"/>
                </a:lnTo>
                <a:lnTo>
                  <a:pt x="205" y="1334"/>
                </a:lnTo>
                <a:lnTo>
                  <a:pt x="206" y="1333"/>
                </a:lnTo>
                <a:lnTo>
                  <a:pt x="205" y="1334"/>
                </a:lnTo>
                <a:lnTo>
                  <a:pt x="204" y="1334"/>
                </a:lnTo>
                <a:lnTo>
                  <a:pt x="203" y="1334"/>
                </a:lnTo>
                <a:lnTo>
                  <a:pt x="203" y="1333"/>
                </a:lnTo>
                <a:lnTo>
                  <a:pt x="208" y="1332"/>
                </a:lnTo>
                <a:lnTo>
                  <a:pt x="209" y="1332"/>
                </a:lnTo>
                <a:lnTo>
                  <a:pt x="210" y="1332"/>
                </a:lnTo>
                <a:lnTo>
                  <a:pt x="210" y="1333"/>
                </a:lnTo>
                <a:lnTo>
                  <a:pt x="210" y="1334"/>
                </a:lnTo>
                <a:lnTo>
                  <a:pt x="210" y="1335"/>
                </a:lnTo>
                <a:lnTo>
                  <a:pt x="211" y="1335"/>
                </a:lnTo>
                <a:lnTo>
                  <a:pt x="212" y="1335"/>
                </a:lnTo>
                <a:lnTo>
                  <a:pt x="213" y="1334"/>
                </a:lnTo>
                <a:lnTo>
                  <a:pt x="212" y="1334"/>
                </a:lnTo>
                <a:lnTo>
                  <a:pt x="211" y="1334"/>
                </a:lnTo>
                <a:lnTo>
                  <a:pt x="211" y="1332"/>
                </a:lnTo>
                <a:lnTo>
                  <a:pt x="211" y="1330"/>
                </a:lnTo>
                <a:lnTo>
                  <a:pt x="212" y="1329"/>
                </a:lnTo>
                <a:lnTo>
                  <a:pt x="213" y="1330"/>
                </a:lnTo>
                <a:lnTo>
                  <a:pt x="213" y="1331"/>
                </a:lnTo>
                <a:lnTo>
                  <a:pt x="213" y="1332"/>
                </a:lnTo>
                <a:lnTo>
                  <a:pt x="213" y="1333"/>
                </a:lnTo>
                <a:lnTo>
                  <a:pt x="214" y="1333"/>
                </a:lnTo>
                <a:lnTo>
                  <a:pt x="215" y="1333"/>
                </a:lnTo>
                <a:lnTo>
                  <a:pt x="215" y="1334"/>
                </a:lnTo>
                <a:lnTo>
                  <a:pt x="215" y="1335"/>
                </a:lnTo>
                <a:lnTo>
                  <a:pt x="216" y="1335"/>
                </a:lnTo>
                <a:lnTo>
                  <a:pt x="215" y="1337"/>
                </a:lnTo>
                <a:lnTo>
                  <a:pt x="214" y="1338"/>
                </a:lnTo>
                <a:lnTo>
                  <a:pt x="213" y="1338"/>
                </a:lnTo>
                <a:lnTo>
                  <a:pt x="213" y="1339"/>
                </a:lnTo>
                <a:lnTo>
                  <a:pt x="212" y="1340"/>
                </a:lnTo>
                <a:lnTo>
                  <a:pt x="211" y="1340"/>
                </a:lnTo>
                <a:lnTo>
                  <a:pt x="211" y="1341"/>
                </a:lnTo>
                <a:lnTo>
                  <a:pt x="210" y="1341"/>
                </a:lnTo>
                <a:lnTo>
                  <a:pt x="209" y="1341"/>
                </a:lnTo>
                <a:close/>
                <a:moveTo>
                  <a:pt x="155" y="1595"/>
                </a:moveTo>
                <a:lnTo>
                  <a:pt x="155" y="1594"/>
                </a:lnTo>
                <a:lnTo>
                  <a:pt x="155" y="1593"/>
                </a:lnTo>
                <a:lnTo>
                  <a:pt x="156" y="1592"/>
                </a:lnTo>
                <a:lnTo>
                  <a:pt x="157" y="1593"/>
                </a:lnTo>
                <a:lnTo>
                  <a:pt x="156" y="1595"/>
                </a:lnTo>
                <a:lnTo>
                  <a:pt x="155" y="1595"/>
                </a:lnTo>
                <a:close/>
                <a:moveTo>
                  <a:pt x="268" y="1066"/>
                </a:moveTo>
                <a:lnTo>
                  <a:pt x="268" y="1065"/>
                </a:lnTo>
                <a:lnTo>
                  <a:pt x="269" y="1065"/>
                </a:lnTo>
                <a:lnTo>
                  <a:pt x="269" y="1063"/>
                </a:lnTo>
                <a:lnTo>
                  <a:pt x="270" y="1063"/>
                </a:lnTo>
                <a:lnTo>
                  <a:pt x="271" y="1062"/>
                </a:lnTo>
                <a:lnTo>
                  <a:pt x="273" y="1062"/>
                </a:lnTo>
                <a:lnTo>
                  <a:pt x="273" y="1061"/>
                </a:lnTo>
                <a:lnTo>
                  <a:pt x="276" y="1061"/>
                </a:lnTo>
                <a:lnTo>
                  <a:pt x="277" y="1061"/>
                </a:lnTo>
                <a:lnTo>
                  <a:pt x="278" y="1061"/>
                </a:lnTo>
                <a:lnTo>
                  <a:pt x="279" y="1062"/>
                </a:lnTo>
                <a:lnTo>
                  <a:pt x="278" y="1063"/>
                </a:lnTo>
                <a:lnTo>
                  <a:pt x="277" y="1063"/>
                </a:lnTo>
                <a:lnTo>
                  <a:pt x="276" y="1064"/>
                </a:lnTo>
                <a:lnTo>
                  <a:pt x="275" y="1063"/>
                </a:lnTo>
                <a:lnTo>
                  <a:pt x="274" y="1063"/>
                </a:lnTo>
                <a:lnTo>
                  <a:pt x="271" y="1064"/>
                </a:lnTo>
                <a:lnTo>
                  <a:pt x="270" y="1065"/>
                </a:lnTo>
                <a:lnTo>
                  <a:pt x="269" y="1066"/>
                </a:lnTo>
                <a:lnTo>
                  <a:pt x="268" y="1066"/>
                </a:lnTo>
                <a:close/>
                <a:moveTo>
                  <a:pt x="160" y="1475"/>
                </a:moveTo>
                <a:lnTo>
                  <a:pt x="160" y="1474"/>
                </a:lnTo>
                <a:lnTo>
                  <a:pt x="162" y="1474"/>
                </a:lnTo>
                <a:lnTo>
                  <a:pt x="160" y="1474"/>
                </a:lnTo>
                <a:lnTo>
                  <a:pt x="161" y="1473"/>
                </a:lnTo>
                <a:lnTo>
                  <a:pt x="162" y="1473"/>
                </a:lnTo>
                <a:lnTo>
                  <a:pt x="162" y="1472"/>
                </a:lnTo>
                <a:lnTo>
                  <a:pt x="165" y="1470"/>
                </a:lnTo>
                <a:lnTo>
                  <a:pt x="166" y="1470"/>
                </a:lnTo>
                <a:lnTo>
                  <a:pt x="167" y="1470"/>
                </a:lnTo>
                <a:lnTo>
                  <a:pt x="169" y="1470"/>
                </a:lnTo>
                <a:lnTo>
                  <a:pt x="172" y="1470"/>
                </a:lnTo>
                <a:lnTo>
                  <a:pt x="173" y="1470"/>
                </a:lnTo>
                <a:lnTo>
                  <a:pt x="175" y="1470"/>
                </a:lnTo>
                <a:lnTo>
                  <a:pt x="177" y="1470"/>
                </a:lnTo>
                <a:lnTo>
                  <a:pt x="182" y="1472"/>
                </a:lnTo>
                <a:lnTo>
                  <a:pt x="183" y="1472"/>
                </a:lnTo>
                <a:lnTo>
                  <a:pt x="181" y="1472"/>
                </a:lnTo>
                <a:lnTo>
                  <a:pt x="178" y="1472"/>
                </a:lnTo>
                <a:lnTo>
                  <a:pt x="176" y="1472"/>
                </a:lnTo>
                <a:lnTo>
                  <a:pt x="174" y="1474"/>
                </a:lnTo>
                <a:lnTo>
                  <a:pt x="173" y="1475"/>
                </a:lnTo>
                <a:lnTo>
                  <a:pt x="171" y="1476"/>
                </a:lnTo>
                <a:lnTo>
                  <a:pt x="171" y="1475"/>
                </a:lnTo>
                <a:lnTo>
                  <a:pt x="171" y="1474"/>
                </a:lnTo>
                <a:lnTo>
                  <a:pt x="170" y="1474"/>
                </a:lnTo>
                <a:lnTo>
                  <a:pt x="169" y="1474"/>
                </a:lnTo>
                <a:lnTo>
                  <a:pt x="168" y="1475"/>
                </a:lnTo>
                <a:lnTo>
                  <a:pt x="165" y="1475"/>
                </a:lnTo>
                <a:lnTo>
                  <a:pt x="162" y="1475"/>
                </a:lnTo>
                <a:lnTo>
                  <a:pt x="161" y="1475"/>
                </a:lnTo>
                <a:lnTo>
                  <a:pt x="160" y="1475"/>
                </a:lnTo>
                <a:close/>
                <a:moveTo>
                  <a:pt x="213" y="1312"/>
                </a:moveTo>
                <a:lnTo>
                  <a:pt x="215" y="1310"/>
                </a:lnTo>
                <a:lnTo>
                  <a:pt x="217" y="1309"/>
                </a:lnTo>
                <a:lnTo>
                  <a:pt x="220" y="1310"/>
                </a:lnTo>
                <a:lnTo>
                  <a:pt x="216" y="1311"/>
                </a:lnTo>
                <a:lnTo>
                  <a:pt x="215" y="1312"/>
                </a:lnTo>
                <a:lnTo>
                  <a:pt x="214" y="1312"/>
                </a:lnTo>
                <a:lnTo>
                  <a:pt x="213" y="1312"/>
                </a:lnTo>
                <a:close/>
                <a:moveTo>
                  <a:pt x="209" y="1328"/>
                </a:moveTo>
                <a:lnTo>
                  <a:pt x="209" y="1327"/>
                </a:lnTo>
                <a:lnTo>
                  <a:pt x="210" y="1326"/>
                </a:lnTo>
                <a:lnTo>
                  <a:pt x="211" y="1326"/>
                </a:lnTo>
                <a:lnTo>
                  <a:pt x="214" y="1325"/>
                </a:lnTo>
                <a:lnTo>
                  <a:pt x="215" y="1324"/>
                </a:lnTo>
                <a:lnTo>
                  <a:pt x="215" y="1325"/>
                </a:lnTo>
                <a:lnTo>
                  <a:pt x="215" y="1326"/>
                </a:lnTo>
                <a:lnTo>
                  <a:pt x="216" y="1326"/>
                </a:lnTo>
                <a:lnTo>
                  <a:pt x="215" y="1326"/>
                </a:lnTo>
                <a:lnTo>
                  <a:pt x="214" y="1327"/>
                </a:lnTo>
                <a:lnTo>
                  <a:pt x="213" y="1327"/>
                </a:lnTo>
                <a:lnTo>
                  <a:pt x="212" y="1327"/>
                </a:lnTo>
                <a:lnTo>
                  <a:pt x="211" y="1328"/>
                </a:lnTo>
                <a:lnTo>
                  <a:pt x="210" y="1328"/>
                </a:lnTo>
                <a:lnTo>
                  <a:pt x="209" y="1328"/>
                </a:lnTo>
                <a:close/>
                <a:moveTo>
                  <a:pt x="207" y="1351"/>
                </a:moveTo>
                <a:lnTo>
                  <a:pt x="206" y="1351"/>
                </a:lnTo>
                <a:lnTo>
                  <a:pt x="205" y="1351"/>
                </a:lnTo>
                <a:lnTo>
                  <a:pt x="204" y="1350"/>
                </a:lnTo>
                <a:lnTo>
                  <a:pt x="205" y="1349"/>
                </a:lnTo>
                <a:lnTo>
                  <a:pt x="206" y="1350"/>
                </a:lnTo>
                <a:lnTo>
                  <a:pt x="208" y="1349"/>
                </a:lnTo>
                <a:lnTo>
                  <a:pt x="209" y="1349"/>
                </a:lnTo>
                <a:lnTo>
                  <a:pt x="209" y="1350"/>
                </a:lnTo>
                <a:lnTo>
                  <a:pt x="208" y="1350"/>
                </a:lnTo>
                <a:lnTo>
                  <a:pt x="207" y="1351"/>
                </a:lnTo>
                <a:close/>
                <a:moveTo>
                  <a:pt x="206" y="1355"/>
                </a:moveTo>
                <a:lnTo>
                  <a:pt x="207" y="1354"/>
                </a:lnTo>
                <a:lnTo>
                  <a:pt x="207" y="1355"/>
                </a:lnTo>
                <a:lnTo>
                  <a:pt x="206" y="1355"/>
                </a:lnTo>
                <a:close/>
                <a:moveTo>
                  <a:pt x="269" y="1074"/>
                </a:moveTo>
                <a:lnTo>
                  <a:pt x="268" y="1073"/>
                </a:lnTo>
                <a:lnTo>
                  <a:pt x="269" y="1072"/>
                </a:lnTo>
                <a:lnTo>
                  <a:pt x="270" y="1072"/>
                </a:lnTo>
                <a:lnTo>
                  <a:pt x="270" y="1073"/>
                </a:lnTo>
                <a:lnTo>
                  <a:pt x="269" y="1074"/>
                </a:lnTo>
                <a:close/>
                <a:moveTo>
                  <a:pt x="218" y="1296"/>
                </a:moveTo>
                <a:lnTo>
                  <a:pt x="218" y="1297"/>
                </a:lnTo>
                <a:lnTo>
                  <a:pt x="217" y="1298"/>
                </a:lnTo>
                <a:lnTo>
                  <a:pt x="215" y="1297"/>
                </a:lnTo>
                <a:lnTo>
                  <a:pt x="216" y="1295"/>
                </a:lnTo>
                <a:lnTo>
                  <a:pt x="218" y="1296"/>
                </a:lnTo>
                <a:close/>
                <a:moveTo>
                  <a:pt x="204" y="1351"/>
                </a:moveTo>
                <a:lnTo>
                  <a:pt x="204" y="1353"/>
                </a:lnTo>
                <a:lnTo>
                  <a:pt x="203" y="1351"/>
                </a:lnTo>
                <a:lnTo>
                  <a:pt x="202" y="1351"/>
                </a:lnTo>
                <a:lnTo>
                  <a:pt x="202" y="1350"/>
                </a:lnTo>
                <a:lnTo>
                  <a:pt x="203" y="1350"/>
                </a:lnTo>
                <a:lnTo>
                  <a:pt x="204" y="1351"/>
                </a:lnTo>
                <a:close/>
                <a:moveTo>
                  <a:pt x="152" y="1568"/>
                </a:moveTo>
                <a:lnTo>
                  <a:pt x="151" y="1567"/>
                </a:lnTo>
                <a:lnTo>
                  <a:pt x="152" y="1567"/>
                </a:lnTo>
                <a:lnTo>
                  <a:pt x="153" y="1567"/>
                </a:lnTo>
                <a:lnTo>
                  <a:pt x="152" y="1568"/>
                </a:lnTo>
                <a:close/>
                <a:moveTo>
                  <a:pt x="160" y="1484"/>
                </a:moveTo>
                <a:lnTo>
                  <a:pt x="159" y="1483"/>
                </a:lnTo>
                <a:lnTo>
                  <a:pt x="157" y="1483"/>
                </a:lnTo>
                <a:lnTo>
                  <a:pt x="158" y="1483"/>
                </a:lnTo>
                <a:lnTo>
                  <a:pt x="160" y="1483"/>
                </a:lnTo>
                <a:lnTo>
                  <a:pt x="160" y="1482"/>
                </a:lnTo>
                <a:lnTo>
                  <a:pt x="163" y="1482"/>
                </a:lnTo>
                <a:lnTo>
                  <a:pt x="163" y="1481"/>
                </a:lnTo>
                <a:lnTo>
                  <a:pt x="163" y="1480"/>
                </a:lnTo>
                <a:lnTo>
                  <a:pt x="166" y="1479"/>
                </a:lnTo>
                <a:lnTo>
                  <a:pt x="168" y="1479"/>
                </a:lnTo>
                <a:lnTo>
                  <a:pt x="169" y="1478"/>
                </a:lnTo>
                <a:lnTo>
                  <a:pt x="171" y="1479"/>
                </a:lnTo>
                <a:lnTo>
                  <a:pt x="173" y="1478"/>
                </a:lnTo>
                <a:lnTo>
                  <a:pt x="174" y="1478"/>
                </a:lnTo>
                <a:lnTo>
                  <a:pt x="174" y="1479"/>
                </a:lnTo>
                <a:lnTo>
                  <a:pt x="172" y="1480"/>
                </a:lnTo>
                <a:lnTo>
                  <a:pt x="171" y="1480"/>
                </a:lnTo>
                <a:lnTo>
                  <a:pt x="167" y="1483"/>
                </a:lnTo>
                <a:lnTo>
                  <a:pt x="166" y="1484"/>
                </a:lnTo>
                <a:lnTo>
                  <a:pt x="165" y="1484"/>
                </a:lnTo>
                <a:lnTo>
                  <a:pt x="163" y="1484"/>
                </a:lnTo>
                <a:lnTo>
                  <a:pt x="162" y="1484"/>
                </a:lnTo>
                <a:lnTo>
                  <a:pt x="161" y="1484"/>
                </a:lnTo>
                <a:lnTo>
                  <a:pt x="160" y="1484"/>
                </a:lnTo>
                <a:close/>
                <a:moveTo>
                  <a:pt x="206" y="1331"/>
                </a:moveTo>
                <a:lnTo>
                  <a:pt x="206" y="1330"/>
                </a:lnTo>
                <a:lnTo>
                  <a:pt x="206" y="1329"/>
                </a:lnTo>
                <a:lnTo>
                  <a:pt x="207" y="1329"/>
                </a:lnTo>
                <a:lnTo>
                  <a:pt x="208" y="1330"/>
                </a:lnTo>
                <a:lnTo>
                  <a:pt x="207" y="1331"/>
                </a:lnTo>
                <a:lnTo>
                  <a:pt x="206" y="1331"/>
                </a:lnTo>
                <a:close/>
                <a:moveTo>
                  <a:pt x="197" y="1368"/>
                </a:moveTo>
                <a:lnTo>
                  <a:pt x="196" y="1366"/>
                </a:lnTo>
                <a:lnTo>
                  <a:pt x="195" y="1365"/>
                </a:lnTo>
                <a:lnTo>
                  <a:pt x="195" y="1364"/>
                </a:lnTo>
                <a:lnTo>
                  <a:pt x="198" y="1366"/>
                </a:lnTo>
                <a:lnTo>
                  <a:pt x="198" y="1367"/>
                </a:lnTo>
                <a:lnTo>
                  <a:pt x="197" y="1368"/>
                </a:lnTo>
                <a:close/>
                <a:moveTo>
                  <a:pt x="208" y="1320"/>
                </a:moveTo>
                <a:lnTo>
                  <a:pt x="207" y="1320"/>
                </a:lnTo>
                <a:lnTo>
                  <a:pt x="206" y="1319"/>
                </a:lnTo>
                <a:lnTo>
                  <a:pt x="207" y="1319"/>
                </a:lnTo>
                <a:lnTo>
                  <a:pt x="208" y="1319"/>
                </a:lnTo>
                <a:lnTo>
                  <a:pt x="209" y="1319"/>
                </a:lnTo>
                <a:lnTo>
                  <a:pt x="209" y="1320"/>
                </a:lnTo>
                <a:lnTo>
                  <a:pt x="208" y="1320"/>
                </a:lnTo>
                <a:close/>
                <a:moveTo>
                  <a:pt x="198" y="1348"/>
                </a:moveTo>
                <a:lnTo>
                  <a:pt x="197" y="1347"/>
                </a:lnTo>
                <a:lnTo>
                  <a:pt x="196" y="1347"/>
                </a:lnTo>
                <a:lnTo>
                  <a:pt x="198" y="1346"/>
                </a:lnTo>
                <a:lnTo>
                  <a:pt x="199" y="1346"/>
                </a:lnTo>
                <a:lnTo>
                  <a:pt x="201" y="1345"/>
                </a:lnTo>
                <a:lnTo>
                  <a:pt x="202" y="1345"/>
                </a:lnTo>
                <a:lnTo>
                  <a:pt x="202" y="1346"/>
                </a:lnTo>
                <a:lnTo>
                  <a:pt x="202" y="1347"/>
                </a:lnTo>
                <a:lnTo>
                  <a:pt x="203" y="1347"/>
                </a:lnTo>
                <a:lnTo>
                  <a:pt x="202" y="1348"/>
                </a:lnTo>
                <a:lnTo>
                  <a:pt x="201" y="1348"/>
                </a:lnTo>
                <a:lnTo>
                  <a:pt x="198" y="1348"/>
                </a:lnTo>
                <a:close/>
                <a:moveTo>
                  <a:pt x="204" y="1324"/>
                </a:moveTo>
                <a:lnTo>
                  <a:pt x="205" y="1323"/>
                </a:lnTo>
                <a:lnTo>
                  <a:pt x="207" y="1323"/>
                </a:lnTo>
                <a:lnTo>
                  <a:pt x="208" y="1323"/>
                </a:lnTo>
                <a:lnTo>
                  <a:pt x="207" y="1324"/>
                </a:lnTo>
                <a:lnTo>
                  <a:pt x="206" y="1324"/>
                </a:lnTo>
                <a:lnTo>
                  <a:pt x="204" y="1325"/>
                </a:lnTo>
                <a:lnTo>
                  <a:pt x="204" y="1324"/>
                </a:lnTo>
                <a:close/>
                <a:moveTo>
                  <a:pt x="147" y="1574"/>
                </a:moveTo>
                <a:lnTo>
                  <a:pt x="146" y="1574"/>
                </a:lnTo>
                <a:lnTo>
                  <a:pt x="146" y="1573"/>
                </a:lnTo>
                <a:lnTo>
                  <a:pt x="147" y="1573"/>
                </a:lnTo>
                <a:lnTo>
                  <a:pt x="148" y="1573"/>
                </a:lnTo>
                <a:lnTo>
                  <a:pt x="149" y="1573"/>
                </a:lnTo>
                <a:lnTo>
                  <a:pt x="148" y="1574"/>
                </a:lnTo>
                <a:lnTo>
                  <a:pt x="147" y="1574"/>
                </a:lnTo>
                <a:close/>
                <a:moveTo>
                  <a:pt x="195" y="1367"/>
                </a:moveTo>
                <a:lnTo>
                  <a:pt x="195" y="1368"/>
                </a:lnTo>
                <a:lnTo>
                  <a:pt x="194" y="1367"/>
                </a:lnTo>
                <a:lnTo>
                  <a:pt x="195" y="1366"/>
                </a:lnTo>
                <a:lnTo>
                  <a:pt x="195" y="1367"/>
                </a:lnTo>
                <a:close/>
                <a:moveTo>
                  <a:pt x="189" y="1370"/>
                </a:moveTo>
                <a:lnTo>
                  <a:pt x="188" y="1370"/>
                </a:lnTo>
                <a:lnTo>
                  <a:pt x="188" y="1368"/>
                </a:lnTo>
                <a:lnTo>
                  <a:pt x="189" y="1368"/>
                </a:lnTo>
                <a:lnTo>
                  <a:pt x="189" y="1367"/>
                </a:lnTo>
                <a:lnTo>
                  <a:pt x="187" y="1366"/>
                </a:lnTo>
                <a:lnTo>
                  <a:pt x="185" y="1365"/>
                </a:lnTo>
                <a:lnTo>
                  <a:pt x="185" y="1364"/>
                </a:lnTo>
                <a:lnTo>
                  <a:pt x="187" y="1363"/>
                </a:lnTo>
                <a:lnTo>
                  <a:pt x="188" y="1363"/>
                </a:lnTo>
                <a:lnTo>
                  <a:pt x="188" y="1362"/>
                </a:lnTo>
                <a:lnTo>
                  <a:pt x="190" y="1362"/>
                </a:lnTo>
                <a:lnTo>
                  <a:pt x="190" y="1361"/>
                </a:lnTo>
                <a:lnTo>
                  <a:pt x="192" y="1362"/>
                </a:lnTo>
                <a:lnTo>
                  <a:pt x="193" y="1362"/>
                </a:lnTo>
                <a:lnTo>
                  <a:pt x="193" y="1363"/>
                </a:lnTo>
                <a:lnTo>
                  <a:pt x="194" y="1363"/>
                </a:lnTo>
                <a:lnTo>
                  <a:pt x="194" y="1364"/>
                </a:lnTo>
                <a:lnTo>
                  <a:pt x="194" y="1365"/>
                </a:lnTo>
                <a:lnTo>
                  <a:pt x="194" y="1366"/>
                </a:lnTo>
                <a:lnTo>
                  <a:pt x="194" y="1367"/>
                </a:lnTo>
                <a:lnTo>
                  <a:pt x="194" y="1368"/>
                </a:lnTo>
                <a:lnTo>
                  <a:pt x="194" y="1369"/>
                </a:lnTo>
                <a:lnTo>
                  <a:pt x="192" y="1369"/>
                </a:lnTo>
                <a:lnTo>
                  <a:pt x="189" y="1370"/>
                </a:lnTo>
                <a:close/>
                <a:moveTo>
                  <a:pt x="199" y="1330"/>
                </a:moveTo>
                <a:lnTo>
                  <a:pt x="199" y="1329"/>
                </a:lnTo>
                <a:lnTo>
                  <a:pt x="203" y="1328"/>
                </a:lnTo>
                <a:lnTo>
                  <a:pt x="204" y="1328"/>
                </a:lnTo>
                <a:lnTo>
                  <a:pt x="204" y="1329"/>
                </a:lnTo>
                <a:lnTo>
                  <a:pt x="201" y="1330"/>
                </a:lnTo>
                <a:lnTo>
                  <a:pt x="199" y="1330"/>
                </a:lnTo>
                <a:close/>
                <a:moveTo>
                  <a:pt x="198" y="1336"/>
                </a:moveTo>
                <a:lnTo>
                  <a:pt x="199" y="1335"/>
                </a:lnTo>
                <a:lnTo>
                  <a:pt x="201" y="1335"/>
                </a:lnTo>
                <a:lnTo>
                  <a:pt x="202" y="1335"/>
                </a:lnTo>
                <a:lnTo>
                  <a:pt x="202" y="1336"/>
                </a:lnTo>
                <a:lnTo>
                  <a:pt x="201" y="1336"/>
                </a:lnTo>
                <a:lnTo>
                  <a:pt x="199" y="1337"/>
                </a:lnTo>
                <a:lnTo>
                  <a:pt x="198" y="1336"/>
                </a:lnTo>
                <a:close/>
                <a:moveTo>
                  <a:pt x="197" y="1340"/>
                </a:moveTo>
                <a:lnTo>
                  <a:pt x="196" y="1340"/>
                </a:lnTo>
                <a:lnTo>
                  <a:pt x="196" y="1339"/>
                </a:lnTo>
                <a:lnTo>
                  <a:pt x="197" y="1339"/>
                </a:lnTo>
                <a:lnTo>
                  <a:pt x="198" y="1339"/>
                </a:lnTo>
                <a:lnTo>
                  <a:pt x="198" y="1338"/>
                </a:lnTo>
                <a:lnTo>
                  <a:pt x="199" y="1338"/>
                </a:lnTo>
                <a:lnTo>
                  <a:pt x="201" y="1338"/>
                </a:lnTo>
                <a:lnTo>
                  <a:pt x="201" y="1339"/>
                </a:lnTo>
                <a:lnTo>
                  <a:pt x="199" y="1339"/>
                </a:lnTo>
                <a:lnTo>
                  <a:pt x="197" y="1340"/>
                </a:lnTo>
                <a:close/>
                <a:moveTo>
                  <a:pt x="146" y="1564"/>
                </a:moveTo>
                <a:lnTo>
                  <a:pt x="146" y="1563"/>
                </a:lnTo>
                <a:lnTo>
                  <a:pt x="147" y="1561"/>
                </a:lnTo>
                <a:lnTo>
                  <a:pt x="148" y="1561"/>
                </a:lnTo>
                <a:lnTo>
                  <a:pt x="148" y="1562"/>
                </a:lnTo>
                <a:lnTo>
                  <a:pt x="147" y="1564"/>
                </a:lnTo>
                <a:lnTo>
                  <a:pt x="146" y="1564"/>
                </a:lnTo>
                <a:close/>
                <a:moveTo>
                  <a:pt x="195" y="1353"/>
                </a:moveTo>
                <a:lnTo>
                  <a:pt x="194" y="1353"/>
                </a:lnTo>
                <a:lnTo>
                  <a:pt x="194" y="1351"/>
                </a:lnTo>
                <a:lnTo>
                  <a:pt x="195" y="1351"/>
                </a:lnTo>
                <a:lnTo>
                  <a:pt x="196" y="1351"/>
                </a:lnTo>
                <a:lnTo>
                  <a:pt x="196" y="1353"/>
                </a:lnTo>
                <a:lnTo>
                  <a:pt x="195" y="1353"/>
                </a:lnTo>
                <a:close/>
                <a:moveTo>
                  <a:pt x="192" y="1371"/>
                </a:moveTo>
                <a:lnTo>
                  <a:pt x="191" y="1371"/>
                </a:lnTo>
                <a:lnTo>
                  <a:pt x="191" y="1370"/>
                </a:lnTo>
                <a:lnTo>
                  <a:pt x="192" y="1370"/>
                </a:lnTo>
                <a:lnTo>
                  <a:pt x="192" y="1371"/>
                </a:lnTo>
                <a:close/>
                <a:moveTo>
                  <a:pt x="211" y="1284"/>
                </a:moveTo>
                <a:lnTo>
                  <a:pt x="210" y="1284"/>
                </a:lnTo>
                <a:lnTo>
                  <a:pt x="210" y="1283"/>
                </a:lnTo>
                <a:lnTo>
                  <a:pt x="211" y="1282"/>
                </a:lnTo>
                <a:lnTo>
                  <a:pt x="211" y="1283"/>
                </a:lnTo>
                <a:lnTo>
                  <a:pt x="212" y="1283"/>
                </a:lnTo>
                <a:lnTo>
                  <a:pt x="212" y="1284"/>
                </a:lnTo>
                <a:lnTo>
                  <a:pt x="213" y="1284"/>
                </a:lnTo>
                <a:lnTo>
                  <a:pt x="212" y="1284"/>
                </a:lnTo>
                <a:lnTo>
                  <a:pt x="211" y="1284"/>
                </a:lnTo>
                <a:close/>
                <a:moveTo>
                  <a:pt x="212" y="1282"/>
                </a:moveTo>
                <a:lnTo>
                  <a:pt x="210" y="1281"/>
                </a:lnTo>
                <a:lnTo>
                  <a:pt x="210" y="1280"/>
                </a:lnTo>
                <a:lnTo>
                  <a:pt x="211" y="1279"/>
                </a:lnTo>
                <a:lnTo>
                  <a:pt x="212" y="1280"/>
                </a:lnTo>
                <a:lnTo>
                  <a:pt x="213" y="1280"/>
                </a:lnTo>
                <a:lnTo>
                  <a:pt x="213" y="1281"/>
                </a:lnTo>
                <a:lnTo>
                  <a:pt x="213" y="1282"/>
                </a:lnTo>
                <a:lnTo>
                  <a:pt x="212" y="1282"/>
                </a:lnTo>
                <a:close/>
                <a:moveTo>
                  <a:pt x="185" y="1375"/>
                </a:moveTo>
                <a:lnTo>
                  <a:pt x="184" y="1374"/>
                </a:lnTo>
                <a:lnTo>
                  <a:pt x="184" y="1373"/>
                </a:lnTo>
                <a:lnTo>
                  <a:pt x="184" y="1372"/>
                </a:lnTo>
                <a:lnTo>
                  <a:pt x="186" y="1373"/>
                </a:lnTo>
                <a:lnTo>
                  <a:pt x="187" y="1373"/>
                </a:lnTo>
                <a:lnTo>
                  <a:pt x="188" y="1374"/>
                </a:lnTo>
                <a:lnTo>
                  <a:pt x="189" y="1374"/>
                </a:lnTo>
                <a:lnTo>
                  <a:pt x="190" y="1373"/>
                </a:lnTo>
                <a:lnTo>
                  <a:pt x="191" y="1374"/>
                </a:lnTo>
                <a:lnTo>
                  <a:pt x="189" y="1375"/>
                </a:lnTo>
                <a:lnTo>
                  <a:pt x="188" y="1376"/>
                </a:lnTo>
                <a:lnTo>
                  <a:pt x="185" y="1375"/>
                </a:lnTo>
                <a:close/>
                <a:moveTo>
                  <a:pt x="190" y="1372"/>
                </a:moveTo>
                <a:lnTo>
                  <a:pt x="189" y="1373"/>
                </a:lnTo>
                <a:lnTo>
                  <a:pt x="189" y="1372"/>
                </a:lnTo>
                <a:lnTo>
                  <a:pt x="188" y="1372"/>
                </a:lnTo>
                <a:lnTo>
                  <a:pt x="188" y="1371"/>
                </a:lnTo>
                <a:lnTo>
                  <a:pt x="189" y="1371"/>
                </a:lnTo>
                <a:lnTo>
                  <a:pt x="190" y="1371"/>
                </a:lnTo>
                <a:lnTo>
                  <a:pt x="190" y="1372"/>
                </a:lnTo>
                <a:close/>
                <a:moveTo>
                  <a:pt x="186" y="1379"/>
                </a:moveTo>
                <a:lnTo>
                  <a:pt x="185" y="1378"/>
                </a:lnTo>
                <a:lnTo>
                  <a:pt x="186" y="1378"/>
                </a:lnTo>
                <a:lnTo>
                  <a:pt x="187" y="1378"/>
                </a:lnTo>
                <a:lnTo>
                  <a:pt x="188" y="1378"/>
                </a:lnTo>
                <a:lnTo>
                  <a:pt x="188" y="1379"/>
                </a:lnTo>
                <a:lnTo>
                  <a:pt x="187" y="1379"/>
                </a:lnTo>
                <a:lnTo>
                  <a:pt x="186" y="1379"/>
                </a:lnTo>
                <a:close/>
                <a:moveTo>
                  <a:pt x="145" y="1560"/>
                </a:moveTo>
                <a:lnTo>
                  <a:pt x="144" y="1561"/>
                </a:lnTo>
                <a:lnTo>
                  <a:pt x="143" y="1560"/>
                </a:lnTo>
                <a:lnTo>
                  <a:pt x="144" y="1559"/>
                </a:lnTo>
                <a:lnTo>
                  <a:pt x="145" y="1559"/>
                </a:lnTo>
                <a:lnTo>
                  <a:pt x="146" y="1559"/>
                </a:lnTo>
                <a:lnTo>
                  <a:pt x="146" y="1560"/>
                </a:lnTo>
                <a:lnTo>
                  <a:pt x="145" y="1560"/>
                </a:lnTo>
                <a:close/>
                <a:moveTo>
                  <a:pt x="197" y="1325"/>
                </a:moveTo>
                <a:lnTo>
                  <a:pt x="197" y="1324"/>
                </a:lnTo>
                <a:lnTo>
                  <a:pt x="201" y="1324"/>
                </a:lnTo>
                <a:lnTo>
                  <a:pt x="202" y="1324"/>
                </a:lnTo>
                <a:lnTo>
                  <a:pt x="201" y="1324"/>
                </a:lnTo>
                <a:lnTo>
                  <a:pt x="201" y="1325"/>
                </a:lnTo>
                <a:lnTo>
                  <a:pt x="198" y="1325"/>
                </a:lnTo>
                <a:lnTo>
                  <a:pt x="197" y="1325"/>
                </a:lnTo>
                <a:close/>
                <a:moveTo>
                  <a:pt x="187" y="1351"/>
                </a:moveTo>
                <a:lnTo>
                  <a:pt x="187" y="1350"/>
                </a:lnTo>
                <a:lnTo>
                  <a:pt x="189" y="1350"/>
                </a:lnTo>
                <a:lnTo>
                  <a:pt x="190" y="1350"/>
                </a:lnTo>
                <a:lnTo>
                  <a:pt x="191" y="1350"/>
                </a:lnTo>
                <a:lnTo>
                  <a:pt x="194" y="1349"/>
                </a:lnTo>
                <a:lnTo>
                  <a:pt x="194" y="1350"/>
                </a:lnTo>
                <a:lnTo>
                  <a:pt x="194" y="1351"/>
                </a:lnTo>
                <a:lnTo>
                  <a:pt x="193" y="1351"/>
                </a:lnTo>
                <a:lnTo>
                  <a:pt x="190" y="1351"/>
                </a:lnTo>
                <a:lnTo>
                  <a:pt x="189" y="1351"/>
                </a:lnTo>
                <a:lnTo>
                  <a:pt x="188" y="1351"/>
                </a:lnTo>
                <a:lnTo>
                  <a:pt x="187" y="1351"/>
                </a:lnTo>
                <a:close/>
                <a:moveTo>
                  <a:pt x="247" y="1101"/>
                </a:moveTo>
                <a:lnTo>
                  <a:pt x="246" y="1100"/>
                </a:lnTo>
                <a:lnTo>
                  <a:pt x="245" y="1099"/>
                </a:lnTo>
                <a:lnTo>
                  <a:pt x="244" y="1098"/>
                </a:lnTo>
                <a:lnTo>
                  <a:pt x="242" y="1097"/>
                </a:lnTo>
                <a:lnTo>
                  <a:pt x="242" y="1096"/>
                </a:lnTo>
                <a:lnTo>
                  <a:pt x="241" y="1095"/>
                </a:lnTo>
                <a:lnTo>
                  <a:pt x="239" y="1091"/>
                </a:lnTo>
                <a:lnTo>
                  <a:pt x="238" y="1090"/>
                </a:lnTo>
                <a:lnTo>
                  <a:pt x="238" y="1091"/>
                </a:lnTo>
                <a:lnTo>
                  <a:pt x="238" y="1090"/>
                </a:lnTo>
                <a:lnTo>
                  <a:pt x="238" y="1089"/>
                </a:lnTo>
                <a:lnTo>
                  <a:pt x="239" y="1088"/>
                </a:lnTo>
                <a:lnTo>
                  <a:pt x="240" y="1086"/>
                </a:lnTo>
                <a:lnTo>
                  <a:pt x="243" y="1084"/>
                </a:lnTo>
                <a:lnTo>
                  <a:pt x="244" y="1082"/>
                </a:lnTo>
                <a:lnTo>
                  <a:pt x="245" y="1081"/>
                </a:lnTo>
                <a:lnTo>
                  <a:pt x="246" y="1080"/>
                </a:lnTo>
                <a:lnTo>
                  <a:pt x="247" y="1080"/>
                </a:lnTo>
                <a:lnTo>
                  <a:pt x="248" y="1080"/>
                </a:lnTo>
                <a:lnTo>
                  <a:pt x="251" y="1076"/>
                </a:lnTo>
                <a:lnTo>
                  <a:pt x="252" y="1076"/>
                </a:lnTo>
                <a:lnTo>
                  <a:pt x="252" y="1077"/>
                </a:lnTo>
                <a:lnTo>
                  <a:pt x="252" y="1078"/>
                </a:lnTo>
                <a:lnTo>
                  <a:pt x="252" y="1080"/>
                </a:lnTo>
                <a:lnTo>
                  <a:pt x="253" y="1082"/>
                </a:lnTo>
                <a:lnTo>
                  <a:pt x="253" y="1084"/>
                </a:lnTo>
                <a:lnTo>
                  <a:pt x="253" y="1085"/>
                </a:lnTo>
                <a:lnTo>
                  <a:pt x="254" y="1085"/>
                </a:lnTo>
                <a:lnTo>
                  <a:pt x="254" y="1088"/>
                </a:lnTo>
                <a:lnTo>
                  <a:pt x="254" y="1089"/>
                </a:lnTo>
                <a:lnTo>
                  <a:pt x="254" y="1091"/>
                </a:lnTo>
                <a:lnTo>
                  <a:pt x="255" y="1092"/>
                </a:lnTo>
                <a:lnTo>
                  <a:pt x="255" y="1096"/>
                </a:lnTo>
                <a:lnTo>
                  <a:pt x="255" y="1097"/>
                </a:lnTo>
                <a:lnTo>
                  <a:pt x="254" y="1097"/>
                </a:lnTo>
                <a:lnTo>
                  <a:pt x="254" y="1098"/>
                </a:lnTo>
                <a:lnTo>
                  <a:pt x="253" y="1099"/>
                </a:lnTo>
                <a:lnTo>
                  <a:pt x="251" y="1100"/>
                </a:lnTo>
                <a:lnTo>
                  <a:pt x="249" y="1101"/>
                </a:lnTo>
                <a:lnTo>
                  <a:pt x="247" y="1101"/>
                </a:lnTo>
                <a:close/>
                <a:moveTo>
                  <a:pt x="196" y="1328"/>
                </a:moveTo>
                <a:lnTo>
                  <a:pt x="196" y="1327"/>
                </a:lnTo>
                <a:lnTo>
                  <a:pt x="197" y="1327"/>
                </a:lnTo>
                <a:lnTo>
                  <a:pt x="199" y="1326"/>
                </a:lnTo>
                <a:lnTo>
                  <a:pt x="199" y="1327"/>
                </a:lnTo>
                <a:lnTo>
                  <a:pt x="198" y="1328"/>
                </a:lnTo>
                <a:lnTo>
                  <a:pt x="197" y="1328"/>
                </a:lnTo>
                <a:lnTo>
                  <a:pt x="196" y="1328"/>
                </a:lnTo>
                <a:close/>
                <a:moveTo>
                  <a:pt x="140" y="1544"/>
                </a:moveTo>
                <a:lnTo>
                  <a:pt x="139" y="1543"/>
                </a:lnTo>
                <a:lnTo>
                  <a:pt x="139" y="1542"/>
                </a:lnTo>
                <a:lnTo>
                  <a:pt x="139" y="1541"/>
                </a:lnTo>
                <a:lnTo>
                  <a:pt x="140" y="1541"/>
                </a:lnTo>
                <a:lnTo>
                  <a:pt x="140" y="1539"/>
                </a:lnTo>
                <a:lnTo>
                  <a:pt x="139" y="1539"/>
                </a:lnTo>
                <a:lnTo>
                  <a:pt x="139" y="1538"/>
                </a:lnTo>
                <a:lnTo>
                  <a:pt x="140" y="1538"/>
                </a:lnTo>
                <a:lnTo>
                  <a:pt x="144" y="1539"/>
                </a:lnTo>
                <a:lnTo>
                  <a:pt x="147" y="1539"/>
                </a:lnTo>
                <a:lnTo>
                  <a:pt x="148" y="1541"/>
                </a:lnTo>
                <a:lnTo>
                  <a:pt x="148" y="1542"/>
                </a:lnTo>
                <a:lnTo>
                  <a:pt x="143" y="1544"/>
                </a:lnTo>
                <a:lnTo>
                  <a:pt x="141" y="1544"/>
                </a:lnTo>
                <a:lnTo>
                  <a:pt x="140" y="1544"/>
                </a:lnTo>
                <a:close/>
                <a:moveTo>
                  <a:pt x="188" y="1372"/>
                </a:moveTo>
                <a:lnTo>
                  <a:pt x="187" y="1372"/>
                </a:lnTo>
                <a:lnTo>
                  <a:pt x="186" y="1371"/>
                </a:lnTo>
                <a:lnTo>
                  <a:pt x="187" y="1371"/>
                </a:lnTo>
                <a:lnTo>
                  <a:pt x="188" y="1371"/>
                </a:lnTo>
                <a:lnTo>
                  <a:pt x="188" y="1372"/>
                </a:lnTo>
                <a:close/>
                <a:moveTo>
                  <a:pt x="194" y="1345"/>
                </a:moveTo>
                <a:lnTo>
                  <a:pt x="193" y="1346"/>
                </a:lnTo>
                <a:lnTo>
                  <a:pt x="191" y="1345"/>
                </a:lnTo>
                <a:lnTo>
                  <a:pt x="192" y="1344"/>
                </a:lnTo>
                <a:lnTo>
                  <a:pt x="193" y="1343"/>
                </a:lnTo>
                <a:lnTo>
                  <a:pt x="194" y="1343"/>
                </a:lnTo>
                <a:lnTo>
                  <a:pt x="194" y="1344"/>
                </a:lnTo>
                <a:lnTo>
                  <a:pt x="194" y="1345"/>
                </a:lnTo>
                <a:close/>
                <a:moveTo>
                  <a:pt x="196" y="1331"/>
                </a:moveTo>
                <a:lnTo>
                  <a:pt x="195" y="1330"/>
                </a:lnTo>
                <a:lnTo>
                  <a:pt x="194" y="1330"/>
                </a:lnTo>
                <a:lnTo>
                  <a:pt x="195" y="1329"/>
                </a:lnTo>
                <a:lnTo>
                  <a:pt x="197" y="1329"/>
                </a:lnTo>
                <a:lnTo>
                  <a:pt x="197" y="1330"/>
                </a:lnTo>
                <a:lnTo>
                  <a:pt x="197" y="1331"/>
                </a:lnTo>
                <a:lnTo>
                  <a:pt x="196" y="1331"/>
                </a:lnTo>
                <a:close/>
                <a:moveTo>
                  <a:pt x="160" y="1470"/>
                </a:moveTo>
                <a:lnTo>
                  <a:pt x="157" y="1469"/>
                </a:lnTo>
                <a:lnTo>
                  <a:pt x="157" y="1468"/>
                </a:lnTo>
                <a:lnTo>
                  <a:pt x="158" y="1468"/>
                </a:lnTo>
                <a:lnTo>
                  <a:pt x="159" y="1468"/>
                </a:lnTo>
                <a:lnTo>
                  <a:pt x="159" y="1469"/>
                </a:lnTo>
                <a:lnTo>
                  <a:pt x="160" y="1468"/>
                </a:lnTo>
                <a:lnTo>
                  <a:pt x="163" y="1468"/>
                </a:lnTo>
                <a:lnTo>
                  <a:pt x="163" y="1469"/>
                </a:lnTo>
                <a:lnTo>
                  <a:pt x="165" y="1469"/>
                </a:lnTo>
                <a:lnTo>
                  <a:pt x="163" y="1470"/>
                </a:lnTo>
                <a:lnTo>
                  <a:pt x="162" y="1470"/>
                </a:lnTo>
                <a:lnTo>
                  <a:pt x="160" y="1470"/>
                </a:lnTo>
                <a:close/>
                <a:moveTo>
                  <a:pt x="192" y="1337"/>
                </a:moveTo>
                <a:lnTo>
                  <a:pt x="191" y="1337"/>
                </a:lnTo>
                <a:lnTo>
                  <a:pt x="191" y="1336"/>
                </a:lnTo>
                <a:lnTo>
                  <a:pt x="192" y="1336"/>
                </a:lnTo>
                <a:lnTo>
                  <a:pt x="193" y="1336"/>
                </a:lnTo>
                <a:lnTo>
                  <a:pt x="193" y="1335"/>
                </a:lnTo>
                <a:lnTo>
                  <a:pt x="193" y="1336"/>
                </a:lnTo>
                <a:lnTo>
                  <a:pt x="194" y="1336"/>
                </a:lnTo>
                <a:lnTo>
                  <a:pt x="195" y="1336"/>
                </a:lnTo>
                <a:lnTo>
                  <a:pt x="195" y="1337"/>
                </a:lnTo>
                <a:lnTo>
                  <a:pt x="193" y="1337"/>
                </a:lnTo>
                <a:lnTo>
                  <a:pt x="192" y="1337"/>
                </a:lnTo>
                <a:close/>
                <a:moveTo>
                  <a:pt x="191" y="1340"/>
                </a:moveTo>
                <a:lnTo>
                  <a:pt x="190" y="1341"/>
                </a:lnTo>
                <a:lnTo>
                  <a:pt x="190" y="1340"/>
                </a:lnTo>
                <a:lnTo>
                  <a:pt x="192" y="1339"/>
                </a:lnTo>
                <a:lnTo>
                  <a:pt x="195" y="1339"/>
                </a:lnTo>
                <a:lnTo>
                  <a:pt x="194" y="1339"/>
                </a:lnTo>
                <a:lnTo>
                  <a:pt x="193" y="1340"/>
                </a:lnTo>
                <a:lnTo>
                  <a:pt x="192" y="1340"/>
                </a:lnTo>
                <a:lnTo>
                  <a:pt x="191" y="1340"/>
                </a:lnTo>
                <a:close/>
                <a:moveTo>
                  <a:pt x="184" y="1371"/>
                </a:moveTo>
                <a:lnTo>
                  <a:pt x="183" y="1370"/>
                </a:lnTo>
                <a:lnTo>
                  <a:pt x="183" y="1369"/>
                </a:lnTo>
                <a:lnTo>
                  <a:pt x="184" y="1369"/>
                </a:lnTo>
                <a:lnTo>
                  <a:pt x="185" y="1368"/>
                </a:lnTo>
                <a:lnTo>
                  <a:pt x="186" y="1368"/>
                </a:lnTo>
                <a:lnTo>
                  <a:pt x="186" y="1367"/>
                </a:lnTo>
                <a:lnTo>
                  <a:pt x="187" y="1367"/>
                </a:lnTo>
                <a:lnTo>
                  <a:pt x="186" y="1368"/>
                </a:lnTo>
                <a:lnTo>
                  <a:pt x="186" y="1370"/>
                </a:lnTo>
                <a:lnTo>
                  <a:pt x="184" y="1371"/>
                </a:lnTo>
                <a:close/>
                <a:moveTo>
                  <a:pt x="180" y="1381"/>
                </a:moveTo>
                <a:lnTo>
                  <a:pt x="180" y="1380"/>
                </a:lnTo>
                <a:lnTo>
                  <a:pt x="180" y="1379"/>
                </a:lnTo>
                <a:lnTo>
                  <a:pt x="181" y="1379"/>
                </a:lnTo>
                <a:lnTo>
                  <a:pt x="181" y="1378"/>
                </a:lnTo>
                <a:lnTo>
                  <a:pt x="182" y="1378"/>
                </a:lnTo>
                <a:lnTo>
                  <a:pt x="182" y="1379"/>
                </a:lnTo>
                <a:lnTo>
                  <a:pt x="183" y="1378"/>
                </a:lnTo>
                <a:lnTo>
                  <a:pt x="184" y="1378"/>
                </a:lnTo>
                <a:lnTo>
                  <a:pt x="184" y="1379"/>
                </a:lnTo>
                <a:lnTo>
                  <a:pt x="183" y="1379"/>
                </a:lnTo>
                <a:lnTo>
                  <a:pt x="182" y="1380"/>
                </a:lnTo>
                <a:lnTo>
                  <a:pt x="182" y="1381"/>
                </a:lnTo>
                <a:lnTo>
                  <a:pt x="180" y="1381"/>
                </a:lnTo>
                <a:close/>
                <a:moveTo>
                  <a:pt x="190" y="1344"/>
                </a:moveTo>
                <a:lnTo>
                  <a:pt x="189" y="1344"/>
                </a:lnTo>
                <a:lnTo>
                  <a:pt x="189" y="1343"/>
                </a:lnTo>
                <a:lnTo>
                  <a:pt x="190" y="1343"/>
                </a:lnTo>
                <a:lnTo>
                  <a:pt x="191" y="1343"/>
                </a:lnTo>
                <a:lnTo>
                  <a:pt x="192" y="1343"/>
                </a:lnTo>
                <a:lnTo>
                  <a:pt x="191" y="1344"/>
                </a:lnTo>
                <a:lnTo>
                  <a:pt x="190" y="1344"/>
                </a:lnTo>
                <a:close/>
                <a:moveTo>
                  <a:pt x="195" y="1323"/>
                </a:moveTo>
                <a:lnTo>
                  <a:pt x="195" y="1322"/>
                </a:lnTo>
                <a:lnTo>
                  <a:pt x="196" y="1322"/>
                </a:lnTo>
                <a:lnTo>
                  <a:pt x="197" y="1322"/>
                </a:lnTo>
                <a:lnTo>
                  <a:pt x="196" y="1323"/>
                </a:lnTo>
                <a:lnTo>
                  <a:pt x="195" y="1323"/>
                </a:lnTo>
                <a:lnTo>
                  <a:pt x="195" y="1324"/>
                </a:lnTo>
                <a:lnTo>
                  <a:pt x="194" y="1324"/>
                </a:lnTo>
                <a:lnTo>
                  <a:pt x="194" y="1323"/>
                </a:lnTo>
                <a:lnTo>
                  <a:pt x="195" y="1323"/>
                </a:lnTo>
                <a:close/>
                <a:moveTo>
                  <a:pt x="190" y="1346"/>
                </a:moveTo>
                <a:lnTo>
                  <a:pt x="189" y="1346"/>
                </a:lnTo>
                <a:lnTo>
                  <a:pt x="189" y="1345"/>
                </a:lnTo>
                <a:lnTo>
                  <a:pt x="188" y="1345"/>
                </a:lnTo>
                <a:lnTo>
                  <a:pt x="189" y="1345"/>
                </a:lnTo>
                <a:lnTo>
                  <a:pt x="191" y="1346"/>
                </a:lnTo>
                <a:lnTo>
                  <a:pt x="190" y="1346"/>
                </a:lnTo>
                <a:close/>
                <a:moveTo>
                  <a:pt x="181" y="1375"/>
                </a:moveTo>
                <a:lnTo>
                  <a:pt x="180" y="1375"/>
                </a:lnTo>
                <a:lnTo>
                  <a:pt x="180" y="1374"/>
                </a:lnTo>
                <a:lnTo>
                  <a:pt x="181" y="1373"/>
                </a:lnTo>
                <a:lnTo>
                  <a:pt x="181" y="1372"/>
                </a:lnTo>
                <a:lnTo>
                  <a:pt x="183" y="1374"/>
                </a:lnTo>
                <a:lnTo>
                  <a:pt x="183" y="1375"/>
                </a:lnTo>
                <a:lnTo>
                  <a:pt x="182" y="1376"/>
                </a:lnTo>
                <a:lnTo>
                  <a:pt x="181" y="1375"/>
                </a:lnTo>
                <a:close/>
                <a:moveTo>
                  <a:pt x="182" y="1372"/>
                </a:moveTo>
                <a:lnTo>
                  <a:pt x="181" y="1372"/>
                </a:lnTo>
                <a:lnTo>
                  <a:pt x="181" y="1371"/>
                </a:lnTo>
                <a:lnTo>
                  <a:pt x="181" y="1370"/>
                </a:lnTo>
                <a:lnTo>
                  <a:pt x="182" y="1369"/>
                </a:lnTo>
                <a:lnTo>
                  <a:pt x="182" y="1368"/>
                </a:lnTo>
                <a:lnTo>
                  <a:pt x="183" y="1367"/>
                </a:lnTo>
                <a:lnTo>
                  <a:pt x="184" y="1367"/>
                </a:lnTo>
                <a:lnTo>
                  <a:pt x="184" y="1368"/>
                </a:lnTo>
                <a:lnTo>
                  <a:pt x="183" y="1368"/>
                </a:lnTo>
                <a:lnTo>
                  <a:pt x="183" y="1370"/>
                </a:lnTo>
                <a:lnTo>
                  <a:pt x="182" y="1371"/>
                </a:lnTo>
                <a:lnTo>
                  <a:pt x="182" y="1372"/>
                </a:lnTo>
                <a:close/>
                <a:moveTo>
                  <a:pt x="185" y="1361"/>
                </a:moveTo>
                <a:lnTo>
                  <a:pt x="184" y="1362"/>
                </a:lnTo>
                <a:lnTo>
                  <a:pt x="184" y="1361"/>
                </a:lnTo>
                <a:lnTo>
                  <a:pt x="184" y="1360"/>
                </a:lnTo>
                <a:lnTo>
                  <a:pt x="185" y="1360"/>
                </a:lnTo>
                <a:lnTo>
                  <a:pt x="185" y="1361"/>
                </a:lnTo>
                <a:close/>
                <a:moveTo>
                  <a:pt x="183" y="1366"/>
                </a:moveTo>
                <a:lnTo>
                  <a:pt x="183" y="1365"/>
                </a:lnTo>
                <a:lnTo>
                  <a:pt x="183" y="1364"/>
                </a:lnTo>
                <a:lnTo>
                  <a:pt x="184" y="1365"/>
                </a:lnTo>
                <a:lnTo>
                  <a:pt x="183" y="1366"/>
                </a:lnTo>
                <a:close/>
                <a:moveTo>
                  <a:pt x="187" y="1346"/>
                </a:moveTo>
                <a:lnTo>
                  <a:pt x="186" y="1346"/>
                </a:lnTo>
                <a:lnTo>
                  <a:pt x="186" y="1345"/>
                </a:lnTo>
                <a:lnTo>
                  <a:pt x="187" y="1345"/>
                </a:lnTo>
                <a:lnTo>
                  <a:pt x="188" y="1346"/>
                </a:lnTo>
                <a:lnTo>
                  <a:pt x="187" y="1346"/>
                </a:lnTo>
                <a:close/>
                <a:moveTo>
                  <a:pt x="171" y="1398"/>
                </a:moveTo>
                <a:lnTo>
                  <a:pt x="171" y="1397"/>
                </a:lnTo>
                <a:lnTo>
                  <a:pt x="171" y="1396"/>
                </a:lnTo>
                <a:lnTo>
                  <a:pt x="172" y="1395"/>
                </a:lnTo>
                <a:lnTo>
                  <a:pt x="173" y="1395"/>
                </a:lnTo>
                <a:lnTo>
                  <a:pt x="175" y="1394"/>
                </a:lnTo>
                <a:lnTo>
                  <a:pt x="174" y="1394"/>
                </a:lnTo>
                <a:lnTo>
                  <a:pt x="173" y="1394"/>
                </a:lnTo>
                <a:lnTo>
                  <a:pt x="172" y="1394"/>
                </a:lnTo>
                <a:lnTo>
                  <a:pt x="171" y="1394"/>
                </a:lnTo>
                <a:lnTo>
                  <a:pt x="170" y="1394"/>
                </a:lnTo>
                <a:lnTo>
                  <a:pt x="170" y="1392"/>
                </a:lnTo>
                <a:lnTo>
                  <a:pt x="170" y="1391"/>
                </a:lnTo>
                <a:lnTo>
                  <a:pt x="171" y="1391"/>
                </a:lnTo>
                <a:lnTo>
                  <a:pt x="173" y="1390"/>
                </a:lnTo>
                <a:lnTo>
                  <a:pt x="174" y="1390"/>
                </a:lnTo>
                <a:lnTo>
                  <a:pt x="173" y="1390"/>
                </a:lnTo>
                <a:lnTo>
                  <a:pt x="172" y="1390"/>
                </a:lnTo>
                <a:lnTo>
                  <a:pt x="171" y="1390"/>
                </a:lnTo>
                <a:lnTo>
                  <a:pt x="170" y="1390"/>
                </a:lnTo>
                <a:lnTo>
                  <a:pt x="171" y="1389"/>
                </a:lnTo>
                <a:lnTo>
                  <a:pt x="171" y="1388"/>
                </a:lnTo>
                <a:lnTo>
                  <a:pt x="173" y="1388"/>
                </a:lnTo>
                <a:lnTo>
                  <a:pt x="173" y="1389"/>
                </a:lnTo>
                <a:lnTo>
                  <a:pt x="174" y="1388"/>
                </a:lnTo>
                <a:lnTo>
                  <a:pt x="175" y="1389"/>
                </a:lnTo>
                <a:lnTo>
                  <a:pt x="175" y="1390"/>
                </a:lnTo>
                <a:lnTo>
                  <a:pt x="176" y="1391"/>
                </a:lnTo>
                <a:lnTo>
                  <a:pt x="176" y="1393"/>
                </a:lnTo>
                <a:lnTo>
                  <a:pt x="176" y="1394"/>
                </a:lnTo>
                <a:lnTo>
                  <a:pt x="176" y="1395"/>
                </a:lnTo>
                <a:lnTo>
                  <a:pt x="176" y="1396"/>
                </a:lnTo>
                <a:lnTo>
                  <a:pt x="175" y="1397"/>
                </a:lnTo>
                <a:lnTo>
                  <a:pt x="174" y="1398"/>
                </a:lnTo>
                <a:lnTo>
                  <a:pt x="173" y="1398"/>
                </a:lnTo>
                <a:lnTo>
                  <a:pt x="171" y="1398"/>
                </a:lnTo>
                <a:close/>
                <a:moveTo>
                  <a:pt x="179" y="1379"/>
                </a:moveTo>
                <a:lnTo>
                  <a:pt x="178" y="1379"/>
                </a:lnTo>
                <a:lnTo>
                  <a:pt x="178" y="1378"/>
                </a:lnTo>
                <a:lnTo>
                  <a:pt x="179" y="1378"/>
                </a:lnTo>
                <a:lnTo>
                  <a:pt x="180" y="1378"/>
                </a:lnTo>
                <a:lnTo>
                  <a:pt x="180" y="1379"/>
                </a:lnTo>
                <a:lnTo>
                  <a:pt x="179" y="1379"/>
                </a:lnTo>
                <a:close/>
                <a:moveTo>
                  <a:pt x="185" y="1354"/>
                </a:moveTo>
                <a:lnTo>
                  <a:pt x="184" y="1354"/>
                </a:lnTo>
                <a:lnTo>
                  <a:pt x="184" y="1353"/>
                </a:lnTo>
                <a:lnTo>
                  <a:pt x="185" y="1353"/>
                </a:lnTo>
                <a:lnTo>
                  <a:pt x="185" y="1354"/>
                </a:lnTo>
                <a:close/>
                <a:moveTo>
                  <a:pt x="184" y="1358"/>
                </a:moveTo>
                <a:lnTo>
                  <a:pt x="183" y="1358"/>
                </a:lnTo>
                <a:lnTo>
                  <a:pt x="182" y="1358"/>
                </a:lnTo>
                <a:lnTo>
                  <a:pt x="182" y="1359"/>
                </a:lnTo>
                <a:lnTo>
                  <a:pt x="181" y="1358"/>
                </a:lnTo>
                <a:lnTo>
                  <a:pt x="181" y="1357"/>
                </a:lnTo>
                <a:lnTo>
                  <a:pt x="182" y="1357"/>
                </a:lnTo>
                <a:lnTo>
                  <a:pt x="183" y="1357"/>
                </a:lnTo>
                <a:lnTo>
                  <a:pt x="184" y="1358"/>
                </a:lnTo>
                <a:close/>
                <a:moveTo>
                  <a:pt x="185" y="1350"/>
                </a:moveTo>
                <a:lnTo>
                  <a:pt x="184" y="1350"/>
                </a:lnTo>
                <a:lnTo>
                  <a:pt x="184" y="1349"/>
                </a:lnTo>
                <a:lnTo>
                  <a:pt x="185" y="1350"/>
                </a:lnTo>
                <a:close/>
                <a:moveTo>
                  <a:pt x="186" y="1344"/>
                </a:moveTo>
                <a:lnTo>
                  <a:pt x="186" y="1345"/>
                </a:lnTo>
                <a:lnTo>
                  <a:pt x="185" y="1344"/>
                </a:lnTo>
                <a:lnTo>
                  <a:pt x="184" y="1344"/>
                </a:lnTo>
                <a:lnTo>
                  <a:pt x="183" y="1343"/>
                </a:lnTo>
                <a:lnTo>
                  <a:pt x="183" y="1342"/>
                </a:lnTo>
                <a:lnTo>
                  <a:pt x="184" y="1342"/>
                </a:lnTo>
                <a:lnTo>
                  <a:pt x="185" y="1343"/>
                </a:lnTo>
                <a:lnTo>
                  <a:pt x="186" y="1344"/>
                </a:lnTo>
                <a:close/>
                <a:moveTo>
                  <a:pt x="176" y="1368"/>
                </a:moveTo>
                <a:lnTo>
                  <a:pt x="176" y="1367"/>
                </a:lnTo>
                <a:lnTo>
                  <a:pt x="176" y="1366"/>
                </a:lnTo>
                <a:lnTo>
                  <a:pt x="178" y="1367"/>
                </a:lnTo>
                <a:lnTo>
                  <a:pt x="179" y="1367"/>
                </a:lnTo>
                <a:lnTo>
                  <a:pt x="180" y="1367"/>
                </a:lnTo>
                <a:lnTo>
                  <a:pt x="180" y="1368"/>
                </a:lnTo>
                <a:lnTo>
                  <a:pt x="180" y="1369"/>
                </a:lnTo>
                <a:lnTo>
                  <a:pt x="179" y="1369"/>
                </a:lnTo>
                <a:lnTo>
                  <a:pt x="178" y="1368"/>
                </a:lnTo>
                <a:lnTo>
                  <a:pt x="177" y="1368"/>
                </a:lnTo>
                <a:lnTo>
                  <a:pt x="176" y="1368"/>
                </a:lnTo>
                <a:close/>
                <a:moveTo>
                  <a:pt x="180" y="1365"/>
                </a:moveTo>
                <a:lnTo>
                  <a:pt x="180" y="1364"/>
                </a:lnTo>
                <a:lnTo>
                  <a:pt x="181" y="1364"/>
                </a:lnTo>
                <a:lnTo>
                  <a:pt x="181" y="1365"/>
                </a:lnTo>
                <a:lnTo>
                  <a:pt x="180" y="1365"/>
                </a:lnTo>
                <a:close/>
                <a:moveTo>
                  <a:pt x="182" y="1354"/>
                </a:moveTo>
                <a:lnTo>
                  <a:pt x="181" y="1353"/>
                </a:lnTo>
                <a:lnTo>
                  <a:pt x="181" y="1351"/>
                </a:lnTo>
                <a:lnTo>
                  <a:pt x="181" y="1350"/>
                </a:lnTo>
                <a:lnTo>
                  <a:pt x="182" y="1350"/>
                </a:lnTo>
                <a:lnTo>
                  <a:pt x="183" y="1350"/>
                </a:lnTo>
                <a:lnTo>
                  <a:pt x="183" y="1351"/>
                </a:lnTo>
                <a:lnTo>
                  <a:pt x="184" y="1353"/>
                </a:lnTo>
                <a:lnTo>
                  <a:pt x="183" y="1354"/>
                </a:lnTo>
                <a:lnTo>
                  <a:pt x="182" y="1354"/>
                </a:lnTo>
                <a:close/>
                <a:moveTo>
                  <a:pt x="181" y="1362"/>
                </a:moveTo>
                <a:lnTo>
                  <a:pt x="180" y="1361"/>
                </a:lnTo>
                <a:lnTo>
                  <a:pt x="181" y="1360"/>
                </a:lnTo>
                <a:lnTo>
                  <a:pt x="181" y="1361"/>
                </a:lnTo>
                <a:lnTo>
                  <a:pt x="181" y="1362"/>
                </a:lnTo>
                <a:close/>
                <a:moveTo>
                  <a:pt x="176" y="1372"/>
                </a:moveTo>
                <a:lnTo>
                  <a:pt x="175" y="1372"/>
                </a:lnTo>
                <a:lnTo>
                  <a:pt x="174" y="1371"/>
                </a:lnTo>
                <a:lnTo>
                  <a:pt x="174" y="1370"/>
                </a:lnTo>
                <a:lnTo>
                  <a:pt x="174" y="1369"/>
                </a:lnTo>
                <a:lnTo>
                  <a:pt x="175" y="1369"/>
                </a:lnTo>
                <a:lnTo>
                  <a:pt x="176" y="1370"/>
                </a:lnTo>
                <a:lnTo>
                  <a:pt x="176" y="1371"/>
                </a:lnTo>
                <a:lnTo>
                  <a:pt x="176" y="1372"/>
                </a:lnTo>
                <a:close/>
                <a:moveTo>
                  <a:pt x="170" y="1399"/>
                </a:moveTo>
                <a:lnTo>
                  <a:pt x="169" y="1399"/>
                </a:lnTo>
                <a:lnTo>
                  <a:pt x="169" y="1398"/>
                </a:lnTo>
                <a:lnTo>
                  <a:pt x="169" y="1397"/>
                </a:lnTo>
                <a:lnTo>
                  <a:pt x="170" y="1397"/>
                </a:lnTo>
                <a:lnTo>
                  <a:pt x="170" y="1398"/>
                </a:lnTo>
                <a:lnTo>
                  <a:pt x="170" y="1399"/>
                </a:lnTo>
                <a:close/>
                <a:moveTo>
                  <a:pt x="178" y="1363"/>
                </a:moveTo>
                <a:lnTo>
                  <a:pt x="177" y="1363"/>
                </a:lnTo>
                <a:lnTo>
                  <a:pt x="177" y="1362"/>
                </a:lnTo>
                <a:lnTo>
                  <a:pt x="178" y="1362"/>
                </a:lnTo>
                <a:lnTo>
                  <a:pt x="178" y="1363"/>
                </a:lnTo>
                <a:close/>
                <a:moveTo>
                  <a:pt x="248" y="1069"/>
                </a:moveTo>
                <a:lnTo>
                  <a:pt x="247" y="1069"/>
                </a:lnTo>
                <a:lnTo>
                  <a:pt x="247" y="1068"/>
                </a:lnTo>
                <a:lnTo>
                  <a:pt x="248" y="1068"/>
                </a:lnTo>
                <a:lnTo>
                  <a:pt x="249" y="1068"/>
                </a:lnTo>
                <a:lnTo>
                  <a:pt x="249" y="1067"/>
                </a:lnTo>
                <a:lnTo>
                  <a:pt x="249" y="1068"/>
                </a:lnTo>
                <a:lnTo>
                  <a:pt x="250" y="1068"/>
                </a:lnTo>
                <a:lnTo>
                  <a:pt x="249" y="1068"/>
                </a:lnTo>
                <a:lnTo>
                  <a:pt x="249" y="1069"/>
                </a:lnTo>
                <a:lnTo>
                  <a:pt x="248" y="1069"/>
                </a:lnTo>
                <a:close/>
                <a:moveTo>
                  <a:pt x="171" y="1382"/>
                </a:moveTo>
                <a:lnTo>
                  <a:pt x="171" y="1381"/>
                </a:lnTo>
                <a:lnTo>
                  <a:pt x="171" y="1380"/>
                </a:lnTo>
                <a:lnTo>
                  <a:pt x="172" y="1380"/>
                </a:lnTo>
                <a:lnTo>
                  <a:pt x="172" y="1381"/>
                </a:lnTo>
                <a:lnTo>
                  <a:pt x="172" y="1382"/>
                </a:lnTo>
                <a:lnTo>
                  <a:pt x="171" y="1382"/>
                </a:lnTo>
                <a:close/>
                <a:moveTo>
                  <a:pt x="173" y="1375"/>
                </a:moveTo>
                <a:lnTo>
                  <a:pt x="172" y="1375"/>
                </a:lnTo>
                <a:lnTo>
                  <a:pt x="172" y="1374"/>
                </a:lnTo>
                <a:lnTo>
                  <a:pt x="171" y="1374"/>
                </a:lnTo>
                <a:lnTo>
                  <a:pt x="171" y="1373"/>
                </a:lnTo>
                <a:lnTo>
                  <a:pt x="172" y="1373"/>
                </a:lnTo>
                <a:lnTo>
                  <a:pt x="173" y="1374"/>
                </a:lnTo>
                <a:lnTo>
                  <a:pt x="174" y="1374"/>
                </a:lnTo>
                <a:lnTo>
                  <a:pt x="173" y="1374"/>
                </a:lnTo>
                <a:lnTo>
                  <a:pt x="173" y="1375"/>
                </a:lnTo>
                <a:close/>
                <a:moveTo>
                  <a:pt x="173" y="1373"/>
                </a:moveTo>
                <a:lnTo>
                  <a:pt x="172" y="1372"/>
                </a:lnTo>
                <a:lnTo>
                  <a:pt x="173" y="1372"/>
                </a:lnTo>
                <a:lnTo>
                  <a:pt x="174" y="1372"/>
                </a:lnTo>
                <a:lnTo>
                  <a:pt x="174" y="1373"/>
                </a:lnTo>
                <a:lnTo>
                  <a:pt x="173" y="1373"/>
                </a:lnTo>
                <a:close/>
                <a:moveTo>
                  <a:pt x="174" y="1371"/>
                </a:moveTo>
                <a:lnTo>
                  <a:pt x="173" y="1371"/>
                </a:lnTo>
                <a:lnTo>
                  <a:pt x="173" y="1370"/>
                </a:lnTo>
                <a:lnTo>
                  <a:pt x="174" y="1370"/>
                </a:lnTo>
                <a:lnTo>
                  <a:pt x="174" y="1371"/>
                </a:lnTo>
                <a:close/>
                <a:moveTo>
                  <a:pt x="197" y="1233"/>
                </a:moveTo>
                <a:lnTo>
                  <a:pt x="195" y="1232"/>
                </a:lnTo>
                <a:lnTo>
                  <a:pt x="193" y="1231"/>
                </a:lnTo>
                <a:lnTo>
                  <a:pt x="191" y="1230"/>
                </a:lnTo>
                <a:lnTo>
                  <a:pt x="191" y="1229"/>
                </a:lnTo>
                <a:lnTo>
                  <a:pt x="193" y="1228"/>
                </a:lnTo>
                <a:lnTo>
                  <a:pt x="194" y="1228"/>
                </a:lnTo>
                <a:lnTo>
                  <a:pt x="195" y="1229"/>
                </a:lnTo>
                <a:lnTo>
                  <a:pt x="199" y="1231"/>
                </a:lnTo>
                <a:lnTo>
                  <a:pt x="199" y="1232"/>
                </a:lnTo>
                <a:lnTo>
                  <a:pt x="198" y="1233"/>
                </a:lnTo>
                <a:lnTo>
                  <a:pt x="197" y="1233"/>
                </a:lnTo>
                <a:close/>
                <a:moveTo>
                  <a:pt x="257" y="934"/>
                </a:moveTo>
                <a:lnTo>
                  <a:pt x="258" y="933"/>
                </a:lnTo>
                <a:lnTo>
                  <a:pt x="259" y="933"/>
                </a:lnTo>
                <a:lnTo>
                  <a:pt x="260" y="933"/>
                </a:lnTo>
                <a:lnTo>
                  <a:pt x="260" y="934"/>
                </a:lnTo>
                <a:lnTo>
                  <a:pt x="260" y="935"/>
                </a:lnTo>
                <a:lnTo>
                  <a:pt x="259" y="935"/>
                </a:lnTo>
                <a:lnTo>
                  <a:pt x="258" y="934"/>
                </a:lnTo>
                <a:lnTo>
                  <a:pt x="257" y="934"/>
                </a:lnTo>
                <a:close/>
                <a:moveTo>
                  <a:pt x="196" y="1150"/>
                </a:moveTo>
                <a:lnTo>
                  <a:pt x="194" y="1149"/>
                </a:lnTo>
                <a:lnTo>
                  <a:pt x="193" y="1148"/>
                </a:lnTo>
                <a:lnTo>
                  <a:pt x="192" y="1145"/>
                </a:lnTo>
                <a:lnTo>
                  <a:pt x="192" y="1144"/>
                </a:lnTo>
                <a:lnTo>
                  <a:pt x="192" y="1140"/>
                </a:lnTo>
                <a:lnTo>
                  <a:pt x="193" y="1139"/>
                </a:lnTo>
                <a:lnTo>
                  <a:pt x="194" y="1139"/>
                </a:lnTo>
                <a:lnTo>
                  <a:pt x="195" y="1139"/>
                </a:lnTo>
                <a:lnTo>
                  <a:pt x="198" y="1141"/>
                </a:lnTo>
                <a:lnTo>
                  <a:pt x="198" y="1142"/>
                </a:lnTo>
                <a:lnTo>
                  <a:pt x="199" y="1143"/>
                </a:lnTo>
                <a:lnTo>
                  <a:pt x="199" y="1144"/>
                </a:lnTo>
                <a:lnTo>
                  <a:pt x="202" y="1146"/>
                </a:lnTo>
                <a:lnTo>
                  <a:pt x="202" y="1147"/>
                </a:lnTo>
                <a:lnTo>
                  <a:pt x="202" y="1148"/>
                </a:lnTo>
                <a:lnTo>
                  <a:pt x="202" y="1149"/>
                </a:lnTo>
                <a:lnTo>
                  <a:pt x="202" y="1151"/>
                </a:lnTo>
                <a:lnTo>
                  <a:pt x="199" y="1151"/>
                </a:lnTo>
                <a:lnTo>
                  <a:pt x="198" y="1150"/>
                </a:lnTo>
                <a:lnTo>
                  <a:pt x="197" y="1150"/>
                </a:lnTo>
                <a:lnTo>
                  <a:pt x="196" y="1150"/>
                </a:lnTo>
                <a:close/>
                <a:moveTo>
                  <a:pt x="250" y="946"/>
                </a:moveTo>
                <a:lnTo>
                  <a:pt x="249" y="944"/>
                </a:lnTo>
                <a:lnTo>
                  <a:pt x="248" y="943"/>
                </a:lnTo>
                <a:lnTo>
                  <a:pt x="247" y="943"/>
                </a:lnTo>
                <a:lnTo>
                  <a:pt x="247" y="942"/>
                </a:lnTo>
                <a:lnTo>
                  <a:pt x="247" y="941"/>
                </a:lnTo>
                <a:lnTo>
                  <a:pt x="249" y="940"/>
                </a:lnTo>
                <a:lnTo>
                  <a:pt x="250" y="939"/>
                </a:lnTo>
                <a:lnTo>
                  <a:pt x="251" y="938"/>
                </a:lnTo>
                <a:lnTo>
                  <a:pt x="253" y="940"/>
                </a:lnTo>
                <a:lnTo>
                  <a:pt x="253" y="941"/>
                </a:lnTo>
                <a:lnTo>
                  <a:pt x="254" y="941"/>
                </a:lnTo>
                <a:lnTo>
                  <a:pt x="254" y="942"/>
                </a:lnTo>
                <a:lnTo>
                  <a:pt x="254" y="943"/>
                </a:lnTo>
                <a:lnTo>
                  <a:pt x="253" y="946"/>
                </a:lnTo>
                <a:lnTo>
                  <a:pt x="252" y="946"/>
                </a:lnTo>
                <a:lnTo>
                  <a:pt x="252" y="944"/>
                </a:lnTo>
                <a:lnTo>
                  <a:pt x="251" y="944"/>
                </a:lnTo>
                <a:lnTo>
                  <a:pt x="250" y="946"/>
                </a:lnTo>
                <a:close/>
                <a:moveTo>
                  <a:pt x="255" y="931"/>
                </a:moveTo>
                <a:lnTo>
                  <a:pt x="254" y="931"/>
                </a:lnTo>
                <a:lnTo>
                  <a:pt x="253" y="931"/>
                </a:lnTo>
                <a:lnTo>
                  <a:pt x="252" y="930"/>
                </a:lnTo>
                <a:lnTo>
                  <a:pt x="251" y="929"/>
                </a:lnTo>
                <a:lnTo>
                  <a:pt x="253" y="929"/>
                </a:lnTo>
                <a:lnTo>
                  <a:pt x="254" y="930"/>
                </a:lnTo>
                <a:lnTo>
                  <a:pt x="256" y="930"/>
                </a:lnTo>
                <a:lnTo>
                  <a:pt x="256" y="931"/>
                </a:lnTo>
                <a:lnTo>
                  <a:pt x="257" y="931"/>
                </a:lnTo>
                <a:lnTo>
                  <a:pt x="257" y="932"/>
                </a:lnTo>
                <a:lnTo>
                  <a:pt x="256" y="932"/>
                </a:lnTo>
                <a:lnTo>
                  <a:pt x="255" y="931"/>
                </a:lnTo>
                <a:close/>
                <a:moveTo>
                  <a:pt x="246" y="961"/>
                </a:moveTo>
                <a:lnTo>
                  <a:pt x="244" y="961"/>
                </a:lnTo>
                <a:lnTo>
                  <a:pt x="244" y="960"/>
                </a:lnTo>
                <a:lnTo>
                  <a:pt x="244" y="959"/>
                </a:lnTo>
                <a:lnTo>
                  <a:pt x="245" y="956"/>
                </a:lnTo>
                <a:lnTo>
                  <a:pt x="246" y="955"/>
                </a:lnTo>
                <a:lnTo>
                  <a:pt x="247" y="955"/>
                </a:lnTo>
                <a:lnTo>
                  <a:pt x="248" y="955"/>
                </a:lnTo>
                <a:lnTo>
                  <a:pt x="248" y="954"/>
                </a:lnTo>
                <a:lnTo>
                  <a:pt x="249" y="954"/>
                </a:lnTo>
                <a:lnTo>
                  <a:pt x="250" y="954"/>
                </a:lnTo>
                <a:lnTo>
                  <a:pt x="251" y="954"/>
                </a:lnTo>
                <a:lnTo>
                  <a:pt x="251" y="955"/>
                </a:lnTo>
                <a:lnTo>
                  <a:pt x="251" y="956"/>
                </a:lnTo>
                <a:lnTo>
                  <a:pt x="250" y="956"/>
                </a:lnTo>
                <a:lnTo>
                  <a:pt x="250" y="957"/>
                </a:lnTo>
                <a:lnTo>
                  <a:pt x="249" y="960"/>
                </a:lnTo>
                <a:lnTo>
                  <a:pt x="248" y="961"/>
                </a:lnTo>
                <a:lnTo>
                  <a:pt x="247" y="962"/>
                </a:lnTo>
                <a:lnTo>
                  <a:pt x="246" y="961"/>
                </a:lnTo>
                <a:close/>
                <a:moveTo>
                  <a:pt x="257" y="927"/>
                </a:moveTo>
                <a:lnTo>
                  <a:pt x="256" y="927"/>
                </a:lnTo>
                <a:lnTo>
                  <a:pt x="255" y="925"/>
                </a:lnTo>
                <a:lnTo>
                  <a:pt x="254" y="925"/>
                </a:lnTo>
                <a:lnTo>
                  <a:pt x="253" y="924"/>
                </a:lnTo>
                <a:lnTo>
                  <a:pt x="254" y="924"/>
                </a:lnTo>
                <a:lnTo>
                  <a:pt x="255" y="924"/>
                </a:lnTo>
                <a:lnTo>
                  <a:pt x="256" y="924"/>
                </a:lnTo>
                <a:lnTo>
                  <a:pt x="256" y="925"/>
                </a:lnTo>
                <a:lnTo>
                  <a:pt x="257" y="925"/>
                </a:lnTo>
                <a:lnTo>
                  <a:pt x="257" y="926"/>
                </a:lnTo>
                <a:lnTo>
                  <a:pt x="257" y="927"/>
                </a:lnTo>
                <a:lnTo>
                  <a:pt x="258" y="927"/>
                </a:lnTo>
                <a:lnTo>
                  <a:pt x="257" y="927"/>
                </a:lnTo>
                <a:close/>
                <a:moveTo>
                  <a:pt x="240" y="952"/>
                </a:moveTo>
                <a:lnTo>
                  <a:pt x="239" y="952"/>
                </a:lnTo>
                <a:lnTo>
                  <a:pt x="240" y="951"/>
                </a:lnTo>
                <a:lnTo>
                  <a:pt x="240" y="950"/>
                </a:lnTo>
                <a:lnTo>
                  <a:pt x="241" y="951"/>
                </a:lnTo>
                <a:lnTo>
                  <a:pt x="242" y="951"/>
                </a:lnTo>
                <a:lnTo>
                  <a:pt x="243" y="950"/>
                </a:lnTo>
                <a:lnTo>
                  <a:pt x="243" y="949"/>
                </a:lnTo>
                <a:lnTo>
                  <a:pt x="242" y="949"/>
                </a:lnTo>
                <a:lnTo>
                  <a:pt x="242" y="947"/>
                </a:lnTo>
                <a:lnTo>
                  <a:pt x="242" y="944"/>
                </a:lnTo>
                <a:lnTo>
                  <a:pt x="243" y="944"/>
                </a:lnTo>
                <a:lnTo>
                  <a:pt x="244" y="944"/>
                </a:lnTo>
                <a:lnTo>
                  <a:pt x="245" y="944"/>
                </a:lnTo>
                <a:lnTo>
                  <a:pt x="246" y="944"/>
                </a:lnTo>
                <a:lnTo>
                  <a:pt x="247" y="944"/>
                </a:lnTo>
                <a:lnTo>
                  <a:pt x="248" y="946"/>
                </a:lnTo>
                <a:lnTo>
                  <a:pt x="249" y="947"/>
                </a:lnTo>
                <a:lnTo>
                  <a:pt x="250" y="947"/>
                </a:lnTo>
                <a:lnTo>
                  <a:pt x="250" y="948"/>
                </a:lnTo>
                <a:lnTo>
                  <a:pt x="249" y="948"/>
                </a:lnTo>
                <a:lnTo>
                  <a:pt x="249" y="947"/>
                </a:lnTo>
                <a:lnTo>
                  <a:pt x="249" y="948"/>
                </a:lnTo>
                <a:lnTo>
                  <a:pt x="249" y="949"/>
                </a:lnTo>
                <a:lnTo>
                  <a:pt x="248" y="949"/>
                </a:lnTo>
                <a:lnTo>
                  <a:pt x="248" y="948"/>
                </a:lnTo>
                <a:lnTo>
                  <a:pt x="247" y="950"/>
                </a:lnTo>
                <a:lnTo>
                  <a:pt x="246" y="951"/>
                </a:lnTo>
                <a:lnTo>
                  <a:pt x="245" y="952"/>
                </a:lnTo>
                <a:lnTo>
                  <a:pt x="242" y="952"/>
                </a:lnTo>
                <a:lnTo>
                  <a:pt x="242" y="951"/>
                </a:lnTo>
                <a:lnTo>
                  <a:pt x="240" y="952"/>
                </a:lnTo>
                <a:close/>
                <a:moveTo>
                  <a:pt x="248" y="952"/>
                </a:moveTo>
                <a:lnTo>
                  <a:pt x="247" y="951"/>
                </a:lnTo>
                <a:lnTo>
                  <a:pt x="248" y="950"/>
                </a:lnTo>
                <a:lnTo>
                  <a:pt x="249" y="950"/>
                </a:lnTo>
                <a:lnTo>
                  <a:pt x="249" y="951"/>
                </a:lnTo>
                <a:lnTo>
                  <a:pt x="249" y="952"/>
                </a:lnTo>
                <a:lnTo>
                  <a:pt x="248" y="952"/>
                </a:lnTo>
                <a:close/>
                <a:moveTo>
                  <a:pt x="246" y="954"/>
                </a:moveTo>
                <a:lnTo>
                  <a:pt x="246" y="953"/>
                </a:lnTo>
                <a:lnTo>
                  <a:pt x="246" y="952"/>
                </a:lnTo>
                <a:lnTo>
                  <a:pt x="247" y="952"/>
                </a:lnTo>
                <a:lnTo>
                  <a:pt x="247" y="953"/>
                </a:lnTo>
                <a:lnTo>
                  <a:pt x="248" y="953"/>
                </a:lnTo>
                <a:lnTo>
                  <a:pt x="247" y="954"/>
                </a:lnTo>
                <a:lnTo>
                  <a:pt x="246" y="954"/>
                </a:lnTo>
                <a:close/>
                <a:moveTo>
                  <a:pt x="230" y="953"/>
                </a:moveTo>
                <a:lnTo>
                  <a:pt x="230" y="951"/>
                </a:lnTo>
                <a:lnTo>
                  <a:pt x="230" y="950"/>
                </a:lnTo>
                <a:lnTo>
                  <a:pt x="230" y="949"/>
                </a:lnTo>
                <a:lnTo>
                  <a:pt x="232" y="949"/>
                </a:lnTo>
                <a:lnTo>
                  <a:pt x="233" y="949"/>
                </a:lnTo>
                <a:lnTo>
                  <a:pt x="233" y="948"/>
                </a:lnTo>
                <a:lnTo>
                  <a:pt x="232" y="948"/>
                </a:lnTo>
                <a:lnTo>
                  <a:pt x="231" y="948"/>
                </a:lnTo>
                <a:lnTo>
                  <a:pt x="230" y="946"/>
                </a:lnTo>
                <a:lnTo>
                  <a:pt x="230" y="944"/>
                </a:lnTo>
                <a:lnTo>
                  <a:pt x="230" y="943"/>
                </a:lnTo>
                <a:lnTo>
                  <a:pt x="229" y="943"/>
                </a:lnTo>
                <a:lnTo>
                  <a:pt x="228" y="947"/>
                </a:lnTo>
                <a:lnTo>
                  <a:pt x="226" y="946"/>
                </a:lnTo>
                <a:lnTo>
                  <a:pt x="225" y="946"/>
                </a:lnTo>
                <a:lnTo>
                  <a:pt x="224" y="946"/>
                </a:lnTo>
                <a:lnTo>
                  <a:pt x="224" y="944"/>
                </a:lnTo>
                <a:lnTo>
                  <a:pt x="225" y="942"/>
                </a:lnTo>
                <a:lnTo>
                  <a:pt x="226" y="941"/>
                </a:lnTo>
                <a:lnTo>
                  <a:pt x="227" y="941"/>
                </a:lnTo>
                <a:lnTo>
                  <a:pt x="228" y="941"/>
                </a:lnTo>
                <a:lnTo>
                  <a:pt x="229" y="941"/>
                </a:lnTo>
                <a:lnTo>
                  <a:pt x="231" y="940"/>
                </a:lnTo>
                <a:lnTo>
                  <a:pt x="232" y="938"/>
                </a:lnTo>
                <a:lnTo>
                  <a:pt x="233" y="936"/>
                </a:lnTo>
                <a:lnTo>
                  <a:pt x="233" y="935"/>
                </a:lnTo>
                <a:lnTo>
                  <a:pt x="234" y="935"/>
                </a:lnTo>
                <a:lnTo>
                  <a:pt x="235" y="936"/>
                </a:lnTo>
                <a:lnTo>
                  <a:pt x="237" y="936"/>
                </a:lnTo>
                <a:lnTo>
                  <a:pt x="239" y="934"/>
                </a:lnTo>
                <a:lnTo>
                  <a:pt x="239" y="933"/>
                </a:lnTo>
                <a:lnTo>
                  <a:pt x="240" y="933"/>
                </a:lnTo>
                <a:lnTo>
                  <a:pt x="241" y="933"/>
                </a:lnTo>
                <a:lnTo>
                  <a:pt x="242" y="933"/>
                </a:lnTo>
                <a:lnTo>
                  <a:pt x="243" y="933"/>
                </a:lnTo>
                <a:lnTo>
                  <a:pt x="244" y="933"/>
                </a:lnTo>
                <a:lnTo>
                  <a:pt x="244" y="932"/>
                </a:lnTo>
                <a:lnTo>
                  <a:pt x="245" y="932"/>
                </a:lnTo>
                <a:lnTo>
                  <a:pt x="246" y="932"/>
                </a:lnTo>
                <a:lnTo>
                  <a:pt x="247" y="934"/>
                </a:lnTo>
                <a:lnTo>
                  <a:pt x="248" y="935"/>
                </a:lnTo>
                <a:lnTo>
                  <a:pt x="248" y="934"/>
                </a:lnTo>
                <a:lnTo>
                  <a:pt x="245" y="931"/>
                </a:lnTo>
                <a:lnTo>
                  <a:pt x="244" y="931"/>
                </a:lnTo>
                <a:lnTo>
                  <a:pt x="244" y="932"/>
                </a:lnTo>
                <a:lnTo>
                  <a:pt x="243" y="932"/>
                </a:lnTo>
                <a:lnTo>
                  <a:pt x="243" y="931"/>
                </a:lnTo>
                <a:lnTo>
                  <a:pt x="243" y="930"/>
                </a:lnTo>
                <a:lnTo>
                  <a:pt x="243" y="929"/>
                </a:lnTo>
                <a:lnTo>
                  <a:pt x="244" y="929"/>
                </a:lnTo>
                <a:lnTo>
                  <a:pt x="245" y="930"/>
                </a:lnTo>
                <a:lnTo>
                  <a:pt x="246" y="930"/>
                </a:lnTo>
                <a:lnTo>
                  <a:pt x="247" y="930"/>
                </a:lnTo>
                <a:lnTo>
                  <a:pt x="248" y="930"/>
                </a:lnTo>
                <a:lnTo>
                  <a:pt x="249" y="931"/>
                </a:lnTo>
                <a:lnTo>
                  <a:pt x="249" y="932"/>
                </a:lnTo>
                <a:lnTo>
                  <a:pt x="251" y="933"/>
                </a:lnTo>
                <a:lnTo>
                  <a:pt x="252" y="934"/>
                </a:lnTo>
                <a:lnTo>
                  <a:pt x="252" y="935"/>
                </a:lnTo>
                <a:lnTo>
                  <a:pt x="251" y="935"/>
                </a:lnTo>
                <a:lnTo>
                  <a:pt x="250" y="935"/>
                </a:lnTo>
                <a:lnTo>
                  <a:pt x="250" y="936"/>
                </a:lnTo>
                <a:lnTo>
                  <a:pt x="249" y="936"/>
                </a:lnTo>
                <a:lnTo>
                  <a:pt x="248" y="938"/>
                </a:lnTo>
                <a:lnTo>
                  <a:pt x="248" y="939"/>
                </a:lnTo>
                <a:lnTo>
                  <a:pt x="247" y="940"/>
                </a:lnTo>
                <a:lnTo>
                  <a:pt x="246" y="941"/>
                </a:lnTo>
                <a:lnTo>
                  <a:pt x="245" y="941"/>
                </a:lnTo>
                <a:lnTo>
                  <a:pt x="244" y="941"/>
                </a:lnTo>
                <a:lnTo>
                  <a:pt x="241" y="943"/>
                </a:lnTo>
                <a:lnTo>
                  <a:pt x="240" y="944"/>
                </a:lnTo>
                <a:lnTo>
                  <a:pt x="240" y="946"/>
                </a:lnTo>
                <a:lnTo>
                  <a:pt x="240" y="948"/>
                </a:lnTo>
                <a:lnTo>
                  <a:pt x="239" y="947"/>
                </a:lnTo>
                <a:lnTo>
                  <a:pt x="239" y="946"/>
                </a:lnTo>
                <a:lnTo>
                  <a:pt x="238" y="946"/>
                </a:lnTo>
                <a:lnTo>
                  <a:pt x="238" y="948"/>
                </a:lnTo>
                <a:lnTo>
                  <a:pt x="237" y="951"/>
                </a:lnTo>
                <a:lnTo>
                  <a:pt x="235" y="952"/>
                </a:lnTo>
                <a:lnTo>
                  <a:pt x="234" y="951"/>
                </a:lnTo>
                <a:lnTo>
                  <a:pt x="235" y="951"/>
                </a:lnTo>
                <a:lnTo>
                  <a:pt x="235" y="950"/>
                </a:lnTo>
                <a:lnTo>
                  <a:pt x="235" y="949"/>
                </a:lnTo>
                <a:lnTo>
                  <a:pt x="233" y="950"/>
                </a:lnTo>
                <a:lnTo>
                  <a:pt x="233" y="952"/>
                </a:lnTo>
                <a:lnTo>
                  <a:pt x="232" y="952"/>
                </a:lnTo>
                <a:lnTo>
                  <a:pt x="230" y="953"/>
                </a:lnTo>
                <a:close/>
                <a:moveTo>
                  <a:pt x="220" y="988"/>
                </a:moveTo>
                <a:lnTo>
                  <a:pt x="220" y="987"/>
                </a:lnTo>
                <a:lnTo>
                  <a:pt x="219" y="987"/>
                </a:lnTo>
                <a:lnTo>
                  <a:pt x="219" y="986"/>
                </a:lnTo>
                <a:lnTo>
                  <a:pt x="218" y="985"/>
                </a:lnTo>
                <a:lnTo>
                  <a:pt x="217" y="985"/>
                </a:lnTo>
                <a:lnTo>
                  <a:pt x="217" y="984"/>
                </a:lnTo>
                <a:lnTo>
                  <a:pt x="217" y="983"/>
                </a:lnTo>
                <a:lnTo>
                  <a:pt x="218" y="982"/>
                </a:lnTo>
                <a:lnTo>
                  <a:pt x="219" y="981"/>
                </a:lnTo>
                <a:lnTo>
                  <a:pt x="220" y="981"/>
                </a:lnTo>
                <a:lnTo>
                  <a:pt x="222" y="981"/>
                </a:lnTo>
                <a:lnTo>
                  <a:pt x="223" y="981"/>
                </a:lnTo>
                <a:lnTo>
                  <a:pt x="226" y="979"/>
                </a:lnTo>
                <a:lnTo>
                  <a:pt x="227" y="978"/>
                </a:lnTo>
                <a:lnTo>
                  <a:pt x="226" y="978"/>
                </a:lnTo>
                <a:lnTo>
                  <a:pt x="225" y="978"/>
                </a:lnTo>
                <a:lnTo>
                  <a:pt x="224" y="978"/>
                </a:lnTo>
                <a:lnTo>
                  <a:pt x="223" y="979"/>
                </a:lnTo>
                <a:lnTo>
                  <a:pt x="223" y="978"/>
                </a:lnTo>
                <a:lnTo>
                  <a:pt x="222" y="976"/>
                </a:lnTo>
                <a:lnTo>
                  <a:pt x="222" y="975"/>
                </a:lnTo>
                <a:lnTo>
                  <a:pt x="223" y="974"/>
                </a:lnTo>
                <a:lnTo>
                  <a:pt x="224" y="974"/>
                </a:lnTo>
                <a:lnTo>
                  <a:pt x="226" y="975"/>
                </a:lnTo>
                <a:lnTo>
                  <a:pt x="229" y="975"/>
                </a:lnTo>
                <a:lnTo>
                  <a:pt x="230" y="975"/>
                </a:lnTo>
                <a:lnTo>
                  <a:pt x="231" y="974"/>
                </a:lnTo>
                <a:lnTo>
                  <a:pt x="232" y="974"/>
                </a:lnTo>
                <a:lnTo>
                  <a:pt x="233" y="974"/>
                </a:lnTo>
                <a:lnTo>
                  <a:pt x="234" y="974"/>
                </a:lnTo>
                <a:lnTo>
                  <a:pt x="235" y="973"/>
                </a:lnTo>
                <a:lnTo>
                  <a:pt x="237" y="972"/>
                </a:lnTo>
                <a:lnTo>
                  <a:pt x="238" y="971"/>
                </a:lnTo>
                <a:lnTo>
                  <a:pt x="240" y="971"/>
                </a:lnTo>
                <a:lnTo>
                  <a:pt x="241" y="972"/>
                </a:lnTo>
                <a:lnTo>
                  <a:pt x="240" y="975"/>
                </a:lnTo>
                <a:lnTo>
                  <a:pt x="240" y="976"/>
                </a:lnTo>
                <a:lnTo>
                  <a:pt x="239" y="976"/>
                </a:lnTo>
                <a:lnTo>
                  <a:pt x="238" y="980"/>
                </a:lnTo>
                <a:lnTo>
                  <a:pt x="237" y="980"/>
                </a:lnTo>
                <a:lnTo>
                  <a:pt x="237" y="979"/>
                </a:lnTo>
                <a:lnTo>
                  <a:pt x="237" y="978"/>
                </a:lnTo>
                <a:lnTo>
                  <a:pt x="237" y="979"/>
                </a:lnTo>
                <a:lnTo>
                  <a:pt x="235" y="979"/>
                </a:lnTo>
                <a:lnTo>
                  <a:pt x="235" y="981"/>
                </a:lnTo>
                <a:lnTo>
                  <a:pt x="234" y="981"/>
                </a:lnTo>
                <a:lnTo>
                  <a:pt x="233" y="982"/>
                </a:lnTo>
                <a:lnTo>
                  <a:pt x="231" y="982"/>
                </a:lnTo>
                <a:lnTo>
                  <a:pt x="230" y="983"/>
                </a:lnTo>
                <a:lnTo>
                  <a:pt x="229" y="984"/>
                </a:lnTo>
                <a:lnTo>
                  <a:pt x="228" y="985"/>
                </a:lnTo>
                <a:lnTo>
                  <a:pt x="227" y="986"/>
                </a:lnTo>
                <a:lnTo>
                  <a:pt x="225" y="988"/>
                </a:lnTo>
                <a:lnTo>
                  <a:pt x="224" y="988"/>
                </a:lnTo>
                <a:lnTo>
                  <a:pt x="223" y="988"/>
                </a:lnTo>
                <a:lnTo>
                  <a:pt x="222" y="988"/>
                </a:lnTo>
                <a:lnTo>
                  <a:pt x="222" y="987"/>
                </a:lnTo>
                <a:lnTo>
                  <a:pt x="221" y="988"/>
                </a:lnTo>
                <a:lnTo>
                  <a:pt x="220" y="989"/>
                </a:lnTo>
                <a:lnTo>
                  <a:pt x="220" y="988"/>
                </a:lnTo>
                <a:close/>
                <a:moveTo>
                  <a:pt x="239" y="958"/>
                </a:moveTo>
                <a:lnTo>
                  <a:pt x="238" y="958"/>
                </a:lnTo>
                <a:lnTo>
                  <a:pt x="235" y="956"/>
                </a:lnTo>
                <a:lnTo>
                  <a:pt x="234" y="956"/>
                </a:lnTo>
                <a:lnTo>
                  <a:pt x="234" y="955"/>
                </a:lnTo>
                <a:lnTo>
                  <a:pt x="235" y="954"/>
                </a:lnTo>
                <a:lnTo>
                  <a:pt x="237" y="954"/>
                </a:lnTo>
                <a:lnTo>
                  <a:pt x="239" y="953"/>
                </a:lnTo>
                <a:lnTo>
                  <a:pt x="240" y="953"/>
                </a:lnTo>
                <a:lnTo>
                  <a:pt x="242" y="953"/>
                </a:lnTo>
                <a:lnTo>
                  <a:pt x="244" y="953"/>
                </a:lnTo>
                <a:lnTo>
                  <a:pt x="245" y="953"/>
                </a:lnTo>
                <a:lnTo>
                  <a:pt x="245" y="954"/>
                </a:lnTo>
                <a:lnTo>
                  <a:pt x="245" y="955"/>
                </a:lnTo>
                <a:lnTo>
                  <a:pt x="244" y="957"/>
                </a:lnTo>
                <a:lnTo>
                  <a:pt x="243" y="959"/>
                </a:lnTo>
                <a:lnTo>
                  <a:pt x="242" y="959"/>
                </a:lnTo>
                <a:lnTo>
                  <a:pt x="242" y="958"/>
                </a:lnTo>
                <a:lnTo>
                  <a:pt x="242" y="957"/>
                </a:lnTo>
                <a:lnTo>
                  <a:pt x="241" y="957"/>
                </a:lnTo>
                <a:lnTo>
                  <a:pt x="241" y="958"/>
                </a:lnTo>
                <a:lnTo>
                  <a:pt x="240" y="958"/>
                </a:lnTo>
                <a:lnTo>
                  <a:pt x="239" y="958"/>
                </a:lnTo>
                <a:close/>
                <a:moveTo>
                  <a:pt x="247" y="923"/>
                </a:moveTo>
                <a:lnTo>
                  <a:pt x="246" y="923"/>
                </a:lnTo>
                <a:lnTo>
                  <a:pt x="246" y="922"/>
                </a:lnTo>
                <a:lnTo>
                  <a:pt x="246" y="921"/>
                </a:lnTo>
                <a:lnTo>
                  <a:pt x="246" y="919"/>
                </a:lnTo>
                <a:lnTo>
                  <a:pt x="246" y="918"/>
                </a:lnTo>
                <a:lnTo>
                  <a:pt x="247" y="917"/>
                </a:lnTo>
                <a:lnTo>
                  <a:pt x="248" y="916"/>
                </a:lnTo>
                <a:lnTo>
                  <a:pt x="248" y="915"/>
                </a:lnTo>
                <a:lnTo>
                  <a:pt x="248" y="913"/>
                </a:lnTo>
                <a:lnTo>
                  <a:pt x="249" y="913"/>
                </a:lnTo>
                <a:lnTo>
                  <a:pt x="251" y="918"/>
                </a:lnTo>
                <a:lnTo>
                  <a:pt x="251" y="919"/>
                </a:lnTo>
                <a:lnTo>
                  <a:pt x="252" y="919"/>
                </a:lnTo>
                <a:lnTo>
                  <a:pt x="253" y="920"/>
                </a:lnTo>
                <a:lnTo>
                  <a:pt x="253" y="921"/>
                </a:lnTo>
                <a:lnTo>
                  <a:pt x="252" y="922"/>
                </a:lnTo>
                <a:lnTo>
                  <a:pt x="251" y="921"/>
                </a:lnTo>
                <a:lnTo>
                  <a:pt x="251" y="923"/>
                </a:lnTo>
                <a:lnTo>
                  <a:pt x="249" y="923"/>
                </a:lnTo>
                <a:lnTo>
                  <a:pt x="249" y="924"/>
                </a:lnTo>
                <a:lnTo>
                  <a:pt x="248" y="923"/>
                </a:lnTo>
                <a:lnTo>
                  <a:pt x="248" y="922"/>
                </a:lnTo>
                <a:lnTo>
                  <a:pt x="247" y="923"/>
                </a:lnTo>
                <a:close/>
                <a:moveTo>
                  <a:pt x="249" y="887"/>
                </a:moveTo>
                <a:lnTo>
                  <a:pt x="249" y="886"/>
                </a:lnTo>
                <a:lnTo>
                  <a:pt x="249" y="884"/>
                </a:lnTo>
                <a:lnTo>
                  <a:pt x="250" y="882"/>
                </a:lnTo>
                <a:lnTo>
                  <a:pt x="252" y="882"/>
                </a:lnTo>
                <a:lnTo>
                  <a:pt x="254" y="881"/>
                </a:lnTo>
                <a:lnTo>
                  <a:pt x="255" y="878"/>
                </a:lnTo>
                <a:lnTo>
                  <a:pt x="256" y="878"/>
                </a:lnTo>
                <a:lnTo>
                  <a:pt x="257" y="880"/>
                </a:lnTo>
                <a:lnTo>
                  <a:pt x="257" y="881"/>
                </a:lnTo>
                <a:lnTo>
                  <a:pt x="256" y="881"/>
                </a:lnTo>
                <a:lnTo>
                  <a:pt x="253" y="884"/>
                </a:lnTo>
                <a:lnTo>
                  <a:pt x="252" y="885"/>
                </a:lnTo>
                <a:lnTo>
                  <a:pt x="251" y="887"/>
                </a:lnTo>
                <a:lnTo>
                  <a:pt x="250" y="887"/>
                </a:lnTo>
                <a:lnTo>
                  <a:pt x="249" y="887"/>
                </a:lnTo>
                <a:close/>
                <a:moveTo>
                  <a:pt x="242" y="919"/>
                </a:moveTo>
                <a:lnTo>
                  <a:pt x="240" y="917"/>
                </a:lnTo>
                <a:lnTo>
                  <a:pt x="239" y="917"/>
                </a:lnTo>
                <a:lnTo>
                  <a:pt x="239" y="916"/>
                </a:lnTo>
                <a:lnTo>
                  <a:pt x="238" y="913"/>
                </a:lnTo>
                <a:lnTo>
                  <a:pt x="239" y="913"/>
                </a:lnTo>
                <a:lnTo>
                  <a:pt x="241" y="911"/>
                </a:lnTo>
                <a:lnTo>
                  <a:pt x="241" y="910"/>
                </a:lnTo>
                <a:lnTo>
                  <a:pt x="242" y="910"/>
                </a:lnTo>
                <a:lnTo>
                  <a:pt x="244" y="910"/>
                </a:lnTo>
                <a:lnTo>
                  <a:pt x="245" y="911"/>
                </a:lnTo>
                <a:lnTo>
                  <a:pt x="245" y="912"/>
                </a:lnTo>
                <a:lnTo>
                  <a:pt x="244" y="913"/>
                </a:lnTo>
                <a:lnTo>
                  <a:pt x="245" y="913"/>
                </a:lnTo>
                <a:lnTo>
                  <a:pt x="245" y="912"/>
                </a:lnTo>
                <a:lnTo>
                  <a:pt x="246" y="912"/>
                </a:lnTo>
                <a:lnTo>
                  <a:pt x="247" y="913"/>
                </a:lnTo>
                <a:lnTo>
                  <a:pt x="247" y="915"/>
                </a:lnTo>
                <a:lnTo>
                  <a:pt x="246" y="916"/>
                </a:lnTo>
                <a:lnTo>
                  <a:pt x="246" y="917"/>
                </a:lnTo>
                <a:lnTo>
                  <a:pt x="245" y="918"/>
                </a:lnTo>
                <a:lnTo>
                  <a:pt x="245" y="919"/>
                </a:lnTo>
                <a:lnTo>
                  <a:pt x="244" y="918"/>
                </a:lnTo>
                <a:lnTo>
                  <a:pt x="244" y="919"/>
                </a:lnTo>
                <a:lnTo>
                  <a:pt x="242" y="919"/>
                </a:lnTo>
                <a:close/>
                <a:moveTo>
                  <a:pt x="239" y="931"/>
                </a:moveTo>
                <a:lnTo>
                  <a:pt x="238" y="930"/>
                </a:lnTo>
                <a:lnTo>
                  <a:pt x="237" y="929"/>
                </a:lnTo>
                <a:lnTo>
                  <a:pt x="238" y="929"/>
                </a:lnTo>
                <a:lnTo>
                  <a:pt x="238" y="928"/>
                </a:lnTo>
                <a:lnTo>
                  <a:pt x="239" y="928"/>
                </a:lnTo>
                <a:lnTo>
                  <a:pt x="239" y="927"/>
                </a:lnTo>
                <a:lnTo>
                  <a:pt x="238" y="927"/>
                </a:lnTo>
                <a:lnTo>
                  <a:pt x="238" y="926"/>
                </a:lnTo>
                <a:lnTo>
                  <a:pt x="237" y="926"/>
                </a:lnTo>
                <a:lnTo>
                  <a:pt x="237" y="925"/>
                </a:lnTo>
                <a:lnTo>
                  <a:pt x="237" y="924"/>
                </a:lnTo>
                <a:lnTo>
                  <a:pt x="240" y="923"/>
                </a:lnTo>
                <a:lnTo>
                  <a:pt x="240" y="924"/>
                </a:lnTo>
                <a:lnTo>
                  <a:pt x="241" y="925"/>
                </a:lnTo>
                <a:lnTo>
                  <a:pt x="240" y="926"/>
                </a:lnTo>
                <a:lnTo>
                  <a:pt x="239" y="926"/>
                </a:lnTo>
                <a:lnTo>
                  <a:pt x="239" y="927"/>
                </a:lnTo>
                <a:lnTo>
                  <a:pt x="240" y="927"/>
                </a:lnTo>
                <a:lnTo>
                  <a:pt x="242" y="926"/>
                </a:lnTo>
                <a:lnTo>
                  <a:pt x="243" y="927"/>
                </a:lnTo>
                <a:lnTo>
                  <a:pt x="243" y="929"/>
                </a:lnTo>
                <a:lnTo>
                  <a:pt x="242" y="929"/>
                </a:lnTo>
                <a:lnTo>
                  <a:pt x="242" y="930"/>
                </a:lnTo>
                <a:lnTo>
                  <a:pt x="241" y="930"/>
                </a:lnTo>
                <a:lnTo>
                  <a:pt x="240" y="930"/>
                </a:lnTo>
                <a:lnTo>
                  <a:pt x="239" y="930"/>
                </a:lnTo>
                <a:lnTo>
                  <a:pt x="239" y="931"/>
                </a:lnTo>
                <a:close/>
                <a:moveTo>
                  <a:pt x="211" y="1017"/>
                </a:moveTo>
                <a:lnTo>
                  <a:pt x="210" y="1016"/>
                </a:lnTo>
                <a:lnTo>
                  <a:pt x="209" y="1015"/>
                </a:lnTo>
                <a:lnTo>
                  <a:pt x="208" y="1012"/>
                </a:lnTo>
                <a:lnTo>
                  <a:pt x="208" y="1010"/>
                </a:lnTo>
                <a:lnTo>
                  <a:pt x="207" y="1010"/>
                </a:lnTo>
                <a:lnTo>
                  <a:pt x="208" y="1009"/>
                </a:lnTo>
                <a:lnTo>
                  <a:pt x="209" y="1007"/>
                </a:lnTo>
                <a:lnTo>
                  <a:pt x="210" y="1007"/>
                </a:lnTo>
                <a:lnTo>
                  <a:pt x="212" y="1006"/>
                </a:lnTo>
                <a:lnTo>
                  <a:pt x="214" y="1006"/>
                </a:lnTo>
                <a:lnTo>
                  <a:pt x="216" y="1006"/>
                </a:lnTo>
                <a:lnTo>
                  <a:pt x="217" y="1007"/>
                </a:lnTo>
                <a:lnTo>
                  <a:pt x="217" y="1009"/>
                </a:lnTo>
                <a:lnTo>
                  <a:pt x="218" y="1011"/>
                </a:lnTo>
                <a:lnTo>
                  <a:pt x="217" y="1012"/>
                </a:lnTo>
                <a:lnTo>
                  <a:pt x="216" y="1013"/>
                </a:lnTo>
                <a:lnTo>
                  <a:pt x="215" y="1015"/>
                </a:lnTo>
                <a:lnTo>
                  <a:pt x="214" y="1016"/>
                </a:lnTo>
                <a:lnTo>
                  <a:pt x="213" y="1016"/>
                </a:lnTo>
                <a:lnTo>
                  <a:pt x="212" y="1017"/>
                </a:lnTo>
                <a:lnTo>
                  <a:pt x="211" y="1017"/>
                </a:lnTo>
                <a:close/>
                <a:moveTo>
                  <a:pt x="227" y="970"/>
                </a:moveTo>
                <a:lnTo>
                  <a:pt x="228" y="970"/>
                </a:lnTo>
                <a:lnTo>
                  <a:pt x="228" y="971"/>
                </a:lnTo>
                <a:lnTo>
                  <a:pt x="227" y="971"/>
                </a:lnTo>
                <a:lnTo>
                  <a:pt x="226" y="971"/>
                </a:lnTo>
                <a:lnTo>
                  <a:pt x="226" y="970"/>
                </a:lnTo>
                <a:lnTo>
                  <a:pt x="227" y="970"/>
                </a:lnTo>
                <a:close/>
                <a:moveTo>
                  <a:pt x="245" y="902"/>
                </a:moveTo>
                <a:lnTo>
                  <a:pt x="244" y="900"/>
                </a:lnTo>
                <a:lnTo>
                  <a:pt x="244" y="899"/>
                </a:lnTo>
                <a:lnTo>
                  <a:pt x="245" y="899"/>
                </a:lnTo>
                <a:lnTo>
                  <a:pt x="246" y="899"/>
                </a:lnTo>
                <a:lnTo>
                  <a:pt x="247" y="900"/>
                </a:lnTo>
                <a:lnTo>
                  <a:pt x="247" y="901"/>
                </a:lnTo>
                <a:lnTo>
                  <a:pt x="247" y="902"/>
                </a:lnTo>
                <a:lnTo>
                  <a:pt x="246" y="902"/>
                </a:lnTo>
                <a:lnTo>
                  <a:pt x="245" y="902"/>
                </a:lnTo>
                <a:close/>
                <a:moveTo>
                  <a:pt x="249" y="880"/>
                </a:moveTo>
                <a:lnTo>
                  <a:pt x="249" y="879"/>
                </a:lnTo>
                <a:lnTo>
                  <a:pt x="248" y="878"/>
                </a:lnTo>
                <a:lnTo>
                  <a:pt x="247" y="878"/>
                </a:lnTo>
                <a:lnTo>
                  <a:pt x="247" y="877"/>
                </a:lnTo>
                <a:lnTo>
                  <a:pt x="248" y="876"/>
                </a:lnTo>
                <a:lnTo>
                  <a:pt x="250" y="876"/>
                </a:lnTo>
                <a:lnTo>
                  <a:pt x="250" y="874"/>
                </a:lnTo>
                <a:lnTo>
                  <a:pt x="249" y="874"/>
                </a:lnTo>
                <a:lnTo>
                  <a:pt x="248" y="874"/>
                </a:lnTo>
                <a:lnTo>
                  <a:pt x="248" y="873"/>
                </a:lnTo>
                <a:lnTo>
                  <a:pt x="249" y="872"/>
                </a:lnTo>
                <a:lnTo>
                  <a:pt x="250" y="872"/>
                </a:lnTo>
                <a:lnTo>
                  <a:pt x="250" y="871"/>
                </a:lnTo>
                <a:lnTo>
                  <a:pt x="249" y="871"/>
                </a:lnTo>
                <a:lnTo>
                  <a:pt x="248" y="872"/>
                </a:lnTo>
                <a:lnTo>
                  <a:pt x="247" y="873"/>
                </a:lnTo>
                <a:lnTo>
                  <a:pt x="247" y="872"/>
                </a:lnTo>
                <a:lnTo>
                  <a:pt x="247" y="871"/>
                </a:lnTo>
                <a:lnTo>
                  <a:pt x="247" y="870"/>
                </a:lnTo>
                <a:lnTo>
                  <a:pt x="247" y="869"/>
                </a:lnTo>
                <a:lnTo>
                  <a:pt x="246" y="869"/>
                </a:lnTo>
                <a:lnTo>
                  <a:pt x="246" y="868"/>
                </a:lnTo>
                <a:lnTo>
                  <a:pt x="245" y="868"/>
                </a:lnTo>
                <a:lnTo>
                  <a:pt x="245" y="867"/>
                </a:lnTo>
                <a:lnTo>
                  <a:pt x="246" y="867"/>
                </a:lnTo>
                <a:lnTo>
                  <a:pt x="247" y="866"/>
                </a:lnTo>
                <a:lnTo>
                  <a:pt x="249" y="868"/>
                </a:lnTo>
                <a:lnTo>
                  <a:pt x="250" y="869"/>
                </a:lnTo>
                <a:lnTo>
                  <a:pt x="251" y="870"/>
                </a:lnTo>
                <a:lnTo>
                  <a:pt x="252" y="871"/>
                </a:lnTo>
                <a:lnTo>
                  <a:pt x="252" y="872"/>
                </a:lnTo>
                <a:lnTo>
                  <a:pt x="252" y="873"/>
                </a:lnTo>
                <a:lnTo>
                  <a:pt x="253" y="874"/>
                </a:lnTo>
                <a:lnTo>
                  <a:pt x="254" y="875"/>
                </a:lnTo>
                <a:lnTo>
                  <a:pt x="254" y="876"/>
                </a:lnTo>
                <a:lnTo>
                  <a:pt x="253" y="876"/>
                </a:lnTo>
                <a:lnTo>
                  <a:pt x="253" y="877"/>
                </a:lnTo>
                <a:lnTo>
                  <a:pt x="251" y="877"/>
                </a:lnTo>
                <a:lnTo>
                  <a:pt x="250" y="878"/>
                </a:lnTo>
                <a:lnTo>
                  <a:pt x="250" y="880"/>
                </a:lnTo>
                <a:lnTo>
                  <a:pt x="249" y="880"/>
                </a:lnTo>
                <a:close/>
                <a:moveTo>
                  <a:pt x="235" y="934"/>
                </a:moveTo>
                <a:lnTo>
                  <a:pt x="235" y="933"/>
                </a:lnTo>
                <a:lnTo>
                  <a:pt x="235" y="932"/>
                </a:lnTo>
                <a:lnTo>
                  <a:pt x="237" y="932"/>
                </a:lnTo>
                <a:lnTo>
                  <a:pt x="237" y="933"/>
                </a:lnTo>
                <a:lnTo>
                  <a:pt x="237" y="934"/>
                </a:lnTo>
                <a:lnTo>
                  <a:pt x="237" y="935"/>
                </a:lnTo>
                <a:lnTo>
                  <a:pt x="235" y="934"/>
                </a:lnTo>
                <a:close/>
                <a:moveTo>
                  <a:pt x="247" y="895"/>
                </a:moveTo>
                <a:lnTo>
                  <a:pt x="246" y="894"/>
                </a:lnTo>
                <a:lnTo>
                  <a:pt x="246" y="893"/>
                </a:lnTo>
                <a:lnTo>
                  <a:pt x="247" y="893"/>
                </a:lnTo>
                <a:lnTo>
                  <a:pt x="248" y="893"/>
                </a:lnTo>
                <a:lnTo>
                  <a:pt x="248" y="894"/>
                </a:lnTo>
                <a:lnTo>
                  <a:pt x="248" y="895"/>
                </a:lnTo>
                <a:lnTo>
                  <a:pt x="247" y="895"/>
                </a:lnTo>
                <a:close/>
                <a:moveTo>
                  <a:pt x="242" y="888"/>
                </a:moveTo>
                <a:lnTo>
                  <a:pt x="244" y="885"/>
                </a:lnTo>
                <a:lnTo>
                  <a:pt x="244" y="882"/>
                </a:lnTo>
                <a:lnTo>
                  <a:pt x="243" y="882"/>
                </a:lnTo>
                <a:lnTo>
                  <a:pt x="243" y="881"/>
                </a:lnTo>
                <a:lnTo>
                  <a:pt x="245" y="879"/>
                </a:lnTo>
                <a:lnTo>
                  <a:pt x="247" y="880"/>
                </a:lnTo>
                <a:lnTo>
                  <a:pt x="247" y="881"/>
                </a:lnTo>
                <a:lnTo>
                  <a:pt x="248" y="882"/>
                </a:lnTo>
                <a:lnTo>
                  <a:pt x="248" y="884"/>
                </a:lnTo>
                <a:lnTo>
                  <a:pt x="248" y="885"/>
                </a:lnTo>
                <a:lnTo>
                  <a:pt x="247" y="887"/>
                </a:lnTo>
                <a:lnTo>
                  <a:pt x="246" y="888"/>
                </a:lnTo>
                <a:lnTo>
                  <a:pt x="245" y="888"/>
                </a:lnTo>
                <a:lnTo>
                  <a:pt x="244" y="889"/>
                </a:lnTo>
                <a:lnTo>
                  <a:pt x="243" y="888"/>
                </a:lnTo>
                <a:lnTo>
                  <a:pt x="242" y="888"/>
                </a:lnTo>
                <a:close/>
                <a:moveTo>
                  <a:pt x="223" y="958"/>
                </a:moveTo>
                <a:lnTo>
                  <a:pt x="223" y="957"/>
                </a:lnTo>
                <a:lnTo>
                  <a:pt x="223" y="956"/>
                </a:lnTo>
                <a:lnTo>
                  <a:pt x="222" y="956"/>
                </a:lnTo>
                <a:lnTo>
                  <a:pt x="222" y="955"/>
                </a:lnTo>
                <a:lnTo>
                  <a:pt x="223" y="955"/>
                </a:lnTo>
                <a:lnTo>
                  <a:pt x="225" y="954"/>
                </a:lnTo>
                <a:lnTo>
                  <a:pt x="227" y="954"/>
                </a:lnTo>
                <a:lnTo>
                  <a:pt x="227" y="956"/>
                </a:lnTo>
                <a:lnTo>
                  <a:pt x="226" y="957"/>
                </a:lnTo>
                <a:lnTo>
                  <a:pt x="225" y="957"/>
                </a:lnTo>
                <a:lnTo>
                  <a:pt x="223" y="958"/>
                </a:lnTo>
                <a:close/>
                <a:moveTo>
                  <a:pt x="219" y="951"/>
                </a:moveTo>
                <a:lnTo>
                  <a:pt x="219" y="950"/>
                </a:lnTo>
                <a:lnTo>
                  <a:pt x="219" y="949"/>
                </a:lnTo>
                <a:lnTo>
                  <a:pt x="219" y="948"/>
                </a:lnTo>
                <a:lnTo>
                  <a:pt x="220" y="948"/>
                </a:lnTo>
                <a:lnTo>
                  <a:pt x="220" y="947"/>
                </a:lnTo>
                <a:lnTo>
                  <a:pt x="221" y="947"/>
                </a:lnTo>
                <a:lnTo>
                  <a:pt x="228" y="948"/>
                </a:lnTo>
                <a:lnTo>
                  <a:pt x="228" y="949"/>
                </a:lnTo>
                <a:lnTo>
                  <a:pt x="228" y="950"/>
                </a:lnTo>
                <a:lnTo>
                  <a:pt x="227" y="950"/>
                </a:lnTo>
                <a:lnTo>
                  <a:pt x="227" y="949"/>
                </a:lnTo>
                <a:lnTo>
                  <a:pt x="226" y="950"/>
                </a:lnTo>
                <a:lnTo>
                  <a:pt x="224" y="950"/>
                </a:lnTo>
                <a:lnTo>
                  <a:pt x="223" y="951"/>
                </a:lnTo>
                <a:lnTo>
                  <a:pt x="222" y="951"/>
                </a:lnTo>
                <a:lnTo>
                  <a:pt x="222" y="950"/>
                </a:lnTo>
                <a:lnTo>
                  <a:pt x="223" y="949"/>
                </a:lnTo>
                <a:lnTo>
                  <a:pt x="224" y="949"/>
                </a:lnTo>
                <a:lnTo>
                  <a:pt x="224" y="948"/>
                </a:lnTo>
                <a:lnTo>
                  <a:pt x="223" y="948"/>
                </a:lnTo>
                <a:lnTo>
                  <a:pt x="222" y="949"/>
                </a:lnTo>
                <a:lnTo>
                  <a:pt x="221" y="949"/>
                </a:lnTo>
                <a:lnTo>
                  <a:pt x="221" y="950"/>
                </a:lnTo>
                <a:lnTo>
                  <a:pt x="221" y="951"/>
                </a:lnTo>
                <a:lnTo>
                  <a:pt x="219" y="951"/>
                </a:lnTo>
                <a:close/>
                <a:moveTo>
                  <a:pt x="232" y="929"/>
                </a:moveTo>
                <a:lnTo>
                  <a:pt x="231" y="928"/>
                </a:lnTo>
                <a:lnTo>
                  <a:pt x="232" y="927"/>
                </a:lnTo>
                <a:lnTo>
                  <a:pt x="233" y="927"/>
                </a:lnTo>
                <a:lnTo>
                  <a:pt x="234" y="927"/>
                </a:lnTo>
                <a:lnTo>
                  <a:pt x="234" y="929"/>
                </a:lnTo>
                <a:lnTo>
                  <a:pt x="232" y="929"/>
                </a:lnTo>
                <a:close/>
                <a:moveTo>
                  <a:pt x="220" y="940"/>
                </a:moveTo>
                <a:lnTo>
                  <a:pt x="219" y="940"/>
                </a:lnTo>
                <a:lnTo>
                  <a:pt x="218" y="939"/>
                </a:lnTo>
                <a:lnTo>
                  <a:pt x="217" y="939"/>
                </a:lnTo>
                <a:lnTo>
                  <a:pt x="217" y="938"/>
                </a:lnTo>
                <a:lnTo>
                  <a:pt x="217" y="937"/>
                </a:lnTo>
                <a:lnTo>
                  <a:pt x="217" y="935"/>
                </a:lnTo>
                <a:lnTo>
                  <a:pt x="217" y="934"/>
                </a:lnTo>
                <a:lnTo>
                  <a:pt x="218" y="934"/>
                </a:lnTo>
                <a:lnTo>
                  <a:pt x="219" y="934"/>
                </a:lnTo>
                <a:lnTo>
                  <a:pt x="220" y="934"/>
                </a:lnTo>
                <a:lnTo>
                  <a:pt x="221" y="934"/>
                </a:lnTo>
                <a:lnTo>
                  <a:pt x="222" y="933"/>
                </a:lnTo>
                <a:lnTo>
                  <a:pt x="223" y="933"/>
                </a:lnTo>
                <a:lnTo>
                  <a:pt x="224" y="932"/>
                </a:lnTo>
                <a:lnTo>
                  <a:pt x="224" y="931"/>
                </a:lnTo>
                <a:lnTo>
                  <a:pt x="225" y="931"/>
                </a:lnTo>
                <a:lnTo>
                  <a:pt x="226" y="931"/>
                </a:lnTo>
                <a:lnTo>
                  <a:pt x="226" y="932"/>
                </a:lnTo>
                <a:lnTo>
                  <a:pt x="228" y="931"/>
                </a:lnTo>
                <a:lnTo>
                  <a:pt x="229" y="931"/>
                </a:lnTo>
                <a:lnTo>
                  <a:pt x="231" y="931"/>
                </a:lnTo>
                <a:lnTo>
                  <a:pt x="231" y="932"/>
                </a:lnTo>
                <a:lnTo>
                  <a:pt x="231" y="933"/>
                </a:lnTo>
                <a:lnTo>
                  <a:pt x="231" y="934"/>
                </a:lnTo>
                <a:lnTo>
                  <a:pt x="231" y="935"/>
                </a:lnTo>
                <a:lnTo>
                  <a:pt x="230" y="936"/>
                </a:lnTo>
                <a:lnTo>
                  <a:pt x="230" y="938"/>
                </a:lnTo>
                <a:lnTo>
                  <a:pt x="228" y="939"/>
                </a:lnTo>
                <a:lnTo>
                  <a:pt x="228" y="940"/>
                </a:lnTo>
                <a:lnTo>
                  <a:pt x="227" y="939"/>
                </a:lnTo>
                <a:lnTo>
                  <a:pt x="226" y="938"/>
                </a:lnTo>
                <a:lnTo>
                  <a:pt x="226" y="937"/>
                </a:lnTo>
                <a:lnTo>
                  <a:pt x="226" y="936"/>
                </a:lnTo>
                <a:lnTo>
                  <a:pt x="226" y="935"/>
                </a:lnTo>
                <a:lnTo>
                  <a:pt x="225" y="935"/>
                </a:lnTo>
                <a:lnTo>
                  <a:pt x="225" y="936"/>
                </a:lnTo>
                <a:lnTo>
                  <a:pt x="225" y="938"/>
                </a:lnTo>
                <a:lnTo>
                  <a:pt x="224" y="939"/>
                </a:lnTo>
                <a:lnTo>
                  <a:pt x="224" y="941"/>
                </a:lnTo>
                <a:lnTo>
                  <a:pt x="223" y="941"/>
                </a:lnTo>
                <a:lnTo>
                  <a:pt x="223" y="940"/>
                </a:lnTo>
                <a:lnTo>
                  <a:pt x="223" y="939"/>
                </a:lnTo>
                <a:lnTo>
                  <a:pt x="222" y="940"/>
                </a:lnTo>
                <a:lnTo>
                  <a:pt x="222" y="939"/>
                </a:lnTo>
                <a:lnTo>
                  <a:pt x="221" y="939"/>
                </a:lnTo>
                <a:lnTo>
                  <a:pt x="220" y="939"/>
                </a:lnTo>
                <a:lnTo>
                  <a:pt x="220" y="940"/>
                </a:lnTo>
                <a:close/>
                <a:moveTo>
                  <a:pt x="243" y="890"/>
                </a:moveTo>
                <a:lnTo>
                  <a:pt x="242" y="890"/>
                </a:lnTo>
                <a:lnTo>
                  <a:pt x="242" y="889"/>
                </a:lnTo>
                <a:lnTo>
                  <a:pt x="243" y="889"/>
                </a:lnTo>
                <a:lnTo>
                  <a:pt x="244" y="889"/>
                </a:lnTo>
                <a:lnTo>
                  <a:pt x="244" y="890"/>
                </a:lnTo>
                <a:lnTo>
                  <a:pt x="243" y="890"/>
                </a:lnTo>
                <a:close/>
                <a:moveTo>
                  <a:pt x="211" y="993"/>
                </a:moveTo>
                <a:lnTo>
                  <a:pt x="209" y="993"/>
                </a:lnTo>
                <a:lnTo>
                  <a:pt x="208" y="992"/>
                </a:lnTo>
                <a:lnTo>
                  <a:pt x="208" y="991"/>
                </a:lnTo>
                <a:lnTo>
                  <a:pt x="209" y="990"/>
                </a:lnTo>
                <a:lnTo>
                  <a:pt x="211" y="989"/>
                </a:lnTo>
                <a:lnTo>
                  <a:pt x="212" y="988"/>
                </a:lnTo>
                <a:lnTo>
                  <a:pt x="214" y="988"/>
                </a:lnTo>
                <a:lnTo>
                  <a:pt x="215" y="988"/>
                </a:lnTo>
                <a:lnTo>
                  <a:pt x="215" y="989"/>
                </a:lnTo>
                <a:lnTo>
                  <a:pt x="214" y="991"/>
                </a:lnTo>
                <a:lnTo>
                  <a:pt x="213" y="992"/>
                </a:lnTo>
                <a:lnTo>
                  <a:pt x="212" y="993"/>
                </a:lnTo>
                <a:lnTo>
                  <a:pt x="211" y="993"/>
                </a:lnTo>
                <a:close/>
                <a:moveTo>
                  <a:pt x="246" y="876"/>
                </a:moveTo>
                <a:lnTo>
                  <a:pt x="245" y="875"/>
                </a:lnTo>
                <a:lnTo>
                  <a:pt x="244" y="874"/>
                </a:lnTo>
                <a:lnTo>
                  <a:pt x="244" y="873"/>
                </a:lnTo>
                <a:lnTo>
                  <a:pt x="243" y="872"/>
                </a:lnTo>
                <a:lnTo>
                  <a:pt x="242" y="872"/>
                </a:lnTo>
                <a:lnTo>
                  <a:pt x="240" y="871"/>
                </a:lnTo>
                <a:lnTo>
                  <a:pt x="239" y="871"/>
                </a:lnTo>
                <a:lnTo>
                  <a:pt x="240" y="870"/>
                </a:lnTo>
                <a:lnTo>
                  <a:pt x="240" y="869"/>
                </a:lnTo>
                <a:lnTo>
                  <a:pt x="241" y="869"/>
                </a:lnTo>
                <a:lnTo>
                  <a:pt x="242" y="869"/>
                </a:lnTo>
                <a:lnTo>
                  <a:pt x="243" y="869"/>
                </a:lnTo>
                <a:lnTo>
                  <a:pt x="245" y="870"/>
                </a:lnTo>
                <a:lnTo>
                  <a:pt x="246" y="870"/>
                </a:lnTo>
                <a:lnTo>
                  <a:pt x="247" y="871"/>
                </a:lnTo>
                <a:lnTo>
                  <a:pt x="246" y="873"/>
                </a:lnTo>
                <a:lnTo>
                  <a:pt x="246" y="874"/>
                </a:lnTo>
                <a:lnTo>
                  <a:pt x="246" y="875"/>
                </a:lnTo>
                <a:lnTo>
                  <a:pt x="246" y="876"/>
                </a:lnTo>
                <a:close/>
                <a:moveTo>
                  <a:pt x="230" y="925"/>
                </a:moveTo>
                <a:lnTo>
                  <a:pt x="230" y="924"/>
                </a:lnTo>
                <a:lnTo>
                  <a:pt x="229" y="924"/>
                </a:lnTo>
                <a:lnTo>
                  <a:pt x="229" y="923"/>
                </a:lnTo>
                <a:lnTo>
                  <a:pt x="231" y="923"/>
                </a:lnTo>
                <a:lnTo>
                  <a:pt x="232" y="923"/>
                </a:lnTo>
                <a:lnTo>
                  <a:pt x="232" y="924"/>
                </a:lnTo>
                <a:lnTo>
                  <a:pt x="230" y="925"/>
                </a:lnTo>
                <a:close/>
                <a:moveTo>
                  <a:pt x="226" y="921"/>
                </a:moveTo>
                <a:lnTo>
                  <a:pt x="226" y="920"/>
                </a:lnTo>
                <a:lnTo>
                  <a:pt x="225" y="918"/>
                </a:lnTo>
                <a:lnTo>
                  <a:pt x="225" y="917"/>
                </a:lnTo>
                <a:lnTo>
                  <a:pt x="226" y="917"/>
                </a:lnTo>
                <a:lnTo>
                  <a:pt x="227" y="918"/>
                </a:lnTo>
                <a:lnTo>
                  <a:pt x="228" y="918"/>
                </a:lnTo>
                <a:lnTo>
                  <a:pt x="229" y="918"/>
                </a:lnTo>
                <a:lnTo>
                  <a:pt x="230" y="918"/>
                </a:lnTo>
                <a:lnTo>
                  <a:pt x="231" y="918"/>
                </a:lnTo>
                <a:lnTo>
                  <a:pt x="232" y="918"/>
                </a:lnTo>
                <a:lnTo>
                  <a:pt x="232" y="919"/>
                </a:lnTo>
                <a:lnTo>
                  <a:pt x="232" y="920"/>
                </a:lnTo>
                <a:lnTo>
                  <a:pt x="232" y="921"/>
                </a:lnTo>
                <a:lnTo>
                  <a:pt x="231" y="922"/>
                </a:lnTo>
                <a:lnTo>
                  <a:pt x="231" y="921"/>
                </a:lnTo>
                <a:lnTo>
                  <a:pt x="230" y="920"/>
                </a:lnTo>
                <a:lnTo>
                  <a:pt x="230" y="919"/>
                </a:lnTo>
                <a:lnTo>
                  <a:pt x="229" y="919"/>
                </a:lnTo>
                <a:lnTo>
                  <a:pt x="228" y="920"/>
                </a:lnTo>
                <a:lnTo>
                  <a:pt x="227" y="921"/>
                </a:lnTo>
                <a:lnTo>
                  <a:pt x="226" y="921"/>
                </a:lnTo>
                <a:close/>
                <a:moveTo>
                  <a:pt x="224" y="930"/>
                </a:moveTo>
                <a:lnTo>
                  <a:pt x="225" y="930"/>
                </a:lnTo>
                <a:lnTo>
                  <a:pt x="225" y="929"/>
                </a:lnTo>
                <a:lnTo>
                  <a:pt x="225" y="928"/>
                </a:lnTo>
                <a:lnTo>
                  <a:pt x="226" y="927"/>
                </a:lnTo>
                <a:lnTo>
                  <a:pt x="227" y="927"/>
                </a:lnTo>
                <a:lnTo>
                  <a:pt x="228" y="928"/>
                </a:lnTo>
                <a:lnTo>
                  <a:pt x="229" y="929"/>
                </a:lnTo>
                <a:lnTo>
                  <a:pt x="228" y="931"/>
                </a:lnTo>
                <a:lnTo>
                  <a:pt x="227" y="931"/>
                </a:lnTo>
                <a:lnTo>
                  <a:pt x="226" y="930"/>
                </a:lnTo>
                <a:lnTo>
                  <a:pt x="225" y="930"/>
                </a:lnTo>
                <a:lnTo>
                  <a:pt x="224" y="930"/>
                </a:lnTo>
                <a:close/>
                <a:moveTo>
                  <a:pt x="238" y="894"/>
                </a:moveTo>
                <a:lnTo>
                  <a:pt x="237" y="894"/>
                </a:lnTo>
                <a:lnTo>
                  <a:pt x="237" y="893"/>
                </a:lnTo>
                <a:lnTo>
                  <a:pt x="237" y="892"/>
                </a:lnTo>
                <a:lnTo>
                  <a:pt x="235" y="891"/>
                </a:lnTo>
                <a:lnTo>
                  <a:pt x="237" y="890"/>
                </a:lnTo>
                <a:lnTo>
                  <a:pt x="239" y="889"/>
                </a:lnTo>
                <a:lnTo>
                  <a:pt x="240" y="889"/>
                </a:lnTo>
                <a:lnTo>
                  <a:pt x="240" y="890"/>
                </a:lnTo>
                <a:lnTo>
                  <a:pt x="240" y="891"/>
                </a:lnTo>
                <a:lnTo>
                  <a:pt x="241" y="892"/>
                </a:lnTo>
                <a:lnTo>
                  <a:pt x="240" y="893"/>
                </a:lnTo>
                <a:lnTo>
                  <a:pt x="239" y="894"/>
                </a:lnTo>
                <a:lnTo>
                  <a:pt x="238" y="894"/>
                </a:lnTo>
                <a:close/>
                <a:moveTo>
                  <a:pt x="208" y="987"/>
                </a:moveTo>
                <a:lnTo>
                  <a:pt x="208" y="986"/>
                </a:lnTo>
                <a:lnTo>
                  <a:pt x="207" y="986"/>
                </a:lnTo>
                <a:lnTo>
                  <a:pt x="207" y="985"/>
                </a:lnTo>
                <a:lnTo>
                  <a:pt x="208" y="984"/>
                </a:lnTo>
                <a:lnTo>
                  <a:pt x="209" y="985"/>
                </a:lnTo>
                <a:lnTo>
                  <a:pt x="210" y="985"/>
                </a:lnTo>
                <a:lnTo>
                  <a:pt x="211" y="983"/>
                </a:lnTo>
                <a:lnTo>
                  <a:pt x="213" y="983"/>
                </a:lnTo>
                <a:lnTo>
                  <a:pt x="213" y="982"/>
                </a:lnTo>
                <a:lnTo>
                  <a:pt x="214" y="982"/>
                </a:lnTo>
                <a:lnTo>
                  <a:pt x="214" y="983"/>
                </a:lnTo>
                <a:lnTo>
                  <a:pt x="212" y="984"/>
                </a:lnTo>
                <a:lnTo>
                  <a:pt x="210" y="986"/>
                </a:lnTo>
                <a:lnTo>
                  <a:pt x="209" y="986"/>
                </a:lnTo>
                <a:lnTo>
                  <a:pt x="209" y="987"/>
                </a:lnTo>
                <a:lnTo>
                  <a:pt x="208" y="987"/>
                </a:lnTo>
                <a:close/>
                <a:moveTo>
                  <a:pt x="231" y="908"/>
                </a:moveTo>
                <a:lnTo>
                  <a:pt x="230" y="908"/>
                </a:lnTo>
                <a:lnTo>
                  <a:pt x="231" y="907"/>
                </a:lnTo>
                <a:lnTo>
                  <a:pt x="232" y="907"/>
                </a:lnTo>
                <a:lnTo>
                  <a:pt x="233" y="906"/>
                </a:lnTo>
                <a:lnTo>
                  <a:pt x="231" y="906"/>
                </a:lnTo>
                <a:lnTo>
                  <a:pt x="233" y="905"/>
                </a:lnTo>
                <a:lnTo>
                  <a:pt x="234" y="906"/>
                </a:lnTo>
                <a:lnTo>
                  <a:pt x="235" y="906"/>
                </a:lnTo>
                <a:lnTo>
                  <a:pt x="235" y="907"/>
                </a:lnTo>
                <a:lnTo>
                  <a:pt x="234" y="907"/>
                </a:lnTo>
                <a:lnTo>
                  <a:pt x="231" y="908"/>
                </a:lnTo>
                <a:close/>
                <a:moveTo>
                  <a:pt x="233" y="885"/>
                </a:moveTo>
                <a:lnTo>
                  <a:pt x="233" y="884"/>
                </a:lnTo>
                <a:lnTo>
                  <a:pt x="235" y="881"/>
                </a:lnTo>
                <a:lnTo>
                  <a:pt x="235" y="880"/>
                </a:lnTo>
                <a:lnTo>
                  <a:pt x="237" y="879"/>
                </a:lnTo>
                <a:lnTo>
                  <a:pt x="238" y="879"/>
                </a:lnTo>
                <a:lnTo>
                  <a:pt x="239" y="879"/>
                </a:lnTo>
                <a:lnTo>
                  <a:pt x="239" y="878"/>
                </a:lnTo>
                <a:lnTo>
                  <a:pt x="238" y="878"/>
                </a:lnTo>
                <a:lnTo>
                  <a:pt x="237" y="878"/>
                </a:lnTo>
                <a:lnTo>
                  <a:pt x="237" y="876"/>
                </a:lnTo>
                <a:lnTo>
                  <a:pt x="238" y="876"/>
                </a:lnTo>
                <a:lnTo>
                  <a:pt x="238" y="877"/>
                </a:lnTo>
                <a:lnTo>
                  <a:pt x="239" y="877"/>
                </a:lnTo>
                <a:lnTo>
                  <a:pt x="240" y="878"/>
                </a:lnTo>
                <a:lnTo>
                  <a:pt x="241" y="878"/>
                </a:lnTo>
                <a:lnTo>
                  <a:pt x="241" y="877"/>
                </a:lnTo>
                <a:lnTo>
                  <a:pt x="240" y="876"/>
                </a:lnTo>
                <a:lnTo>
                  <a:pt x="239" y="875"/>
                </a:lnTo>
                <a:lnTo>
                  <a:pt x="239" y="874"/>
                </a:lnTo>
                <a:lnTo>
                  <a:pt x="241" y="875"/>
                </a:lnTo>
                <a:lnTo>
                  <a:pt x="242" y="876"/>
                </a:lnTo>
                <a:lnTo>
                  <a:pt x="242" y="877"/>
                </a:lnTo>
                <a:lnTo>
                  <a:pt x="243" y="878"/>
                </a:lnTo>
                <a:lnTo>
                  <a:pt x="243" y="879"/>
                </a:lnTo>
                <a:lnTo>
                  <a:pt x="243" y="880"/>
                </a:lnTo>
                <a:lnTo>
                  <a:pt x="241" y="882"/>
                </a:lnTo>
                <a:lnTo>
                  <a:pt x="240" y="885"/>
                </a:lnTo>
                <a:lnTo>
                  <a:pt x="239" y="886"/>
                </a:lnTo>
                <a:lnTo>
                  <a:pt x="238" y="886"/>
                </a:lnTo>
                <a:lnTo>
                  <a:pt x="238" y="885"/>
                </a:lnTo>
                <a:lnTo>
                  <a:pt x="239" y="884"/>
                </a:lnTo>
                <a:lnTo>
                  <a:pt x="238" y="884"/>
                </a:lnTo>
                <a:lnTo>
                  <a:pt x="237" y="884"/>
                </a:lnTo>
                <a:lnTo>
                  <a:pt x="235" y="884"/>
                </a:lnTo>
                <a:lnTo>
                  <a:pt x="235" y="882"/>
                </a:lnTo>
                <a:lnTo>
                  <a:pt x="234" y="882"/>
                </a:lnTo>
                <a:lnTo>
                  <a:pt x="234" y="884"/>
                </a:lnTo>
                <a:lnTo>
                  <a:pt x="234" y="885"/>
                </a:lnTo>
                <a:lnTo>
                  <a:pt x="233" y="885"/>
                </a:lnTo>
                <a:close/>
                <a:moveTo>
                  <a:pt x="231" y="918"/>
                </a:moveTo>
                <a:lnTo>
                  <a:pt x="230" y="917"/>
                </a:lnTo>
                <a:lnTo>
                  <a:pt x="228" y="917"/>
                </a:lnTo>
                <a:lnTo>
                  <a:pt x="227" y="916"/>
                </a:lnTo>
                <a:lnTo>
                  <a:pt x="226" y="916"/>
                </a:lnTo>
                <a:lnTo>
                  <a:pt x="226" y="915"/>
                </a:lnTo>
                <a:lnTo>
                  <a:pt x="227" y="915"/>
                </a:lnTo>
                <a:lnTo>
                  <a:pt x="230" y="916"/>
                </a:lnTo>
                <a:lnTo>
                  <a:pt x="231" y="917"/>
                </a:lnTo>
                <a:lnTo>
                  <a:pt x="231" y="918"/>
                </a:lnTo>
                <a:close/>
                <a:moveTo>
                  <a:pt x="244" y="866"/>
                </a:moveTo>
                <a:lnTo>
                  <a:pt x="244" y="865"/>
                </a:lnTo>
                <a:lnTo>
                  <a:pt x="243" y="864"/>
                </a:lnTo>
                <a:lnTo>
                  <a:pt x="243" y="863"/>
                </a:lnTo>
                <a:lnTo>
                  <a:pt x="242" y="862"/>
                </a:lnTo>
                <a:lnTo>
                  <a:pt x="241" y="862"/>
                </a:lnTo>
                <a:lnTo>
                  <a:pt x="241" y="861"/>
                </a:lnTo>
                <a:lnTo>
                  <a:pt x="243" y="860"/>
                </a:lnTo>
                <a:lnTo>
                  <a:pt x="243" y="861"/>
                </a:lnTo>
                <a:lnTo>
                  <a:pt x="244" y="861"/>
                </a:lnTo>
                <a:lnTo>
                  <a:pt x="244" y="862"/>
                </a:lnTo>
                <a:lnTo>
                  <a:pt x="245" y="862"/>
                </a:lnTo>
                <a:lnTo>
                  <a:pt x="244" y="861"/>
                </a:lnTo>
                <a:lnTo>
                  <a:pt x="245" y="861"/>
                </a:lnTo>
                <a:lnTo>
                  <a:pt x="246" y="861"/>
                </a:lnTo>
                <a:lnTo>
                  <a:pt x="246" y="862"/>
                </a:lnTo>
                <a:lnTo>
                  <a:pt x="246" y="863"/>
                </a:lnTo>
                <a:lnTo>
                  <a:pt x="246" y="864"/>
                </a:lnTo>
                <a:lnTo>
                  <a:pt x="247" y="865"/>
                </a:lnTo>
                <a:lnTo>
                  <a:pt x="246" y="866"/>
                </a:lnTo>
                <a:lnTo>
                  <a:pt x="245" y="866"/>
                </a:lnTo>
                <a:lnTo>
                  <a:pt x="244" y="866"/>
                </a:lnTo>
                <a:close/>
                <a:moveTo>
                  <a:pt x="211" y="979"/>
                </a:moveTo>
                <a:lnTo>
                  <a:pt x="212" y="976"/>
                </a:lnTo>
                <a:lnTo>
                  <a:pt x="212" y="975"/>
                </a:lnTo>
                <a:lnTo>
                  <a:pt x="213" y="974"/>
                </a:lnTo>
                <a:lnTo>
                  <a:pt x="213" y="973"/>
                </a:lnTo>
                <a:lnTo>
                  <a:pt x="214" y="972"/>
                </a:lnTo>
                <a:lnTo>
                  <a:pt x="215" y="973"/>
                </a:lnTo>
                <a:lnTo>
                  <a:pt x="214" y="975"/>
                </a:lnTo>
                <a:lnTo>
                  <a:pt x="213" y="978"/>
                </a:lnTo>
                <a:lnTo>
                  <a:pt x="213" y="979"/>
                </a:lnTo>
                <a:lnTo>
                  <a:pt x="212" y="979"/>
                </a:lnTo>
                <a:lnTo>
                  <a:pt x="211" y="979"/>
                </a:lnTo>
                <a:close/>
                <a:moveTo>
                  <a:pt x="231" y="899"/>
                </a:moveTo>
                <a:lnTo>
                  <a:pt x="230" y="898"/>
                </a:lnTo>
                <a:lnTo>
                  <a:pt x="231" y="897"/>
                </a:lnTo>
                <a:lnTo>
                  <a:pt x="231" y="896"/>
                </a:lnTo>
                <a:lnTo>
                  <a:pt x="232" y="895"/>
                </a:lnTo>
                <a:lnTo>
                  <a:pt x="232" y="894"/>
                </a:lnTo>
                <a:lnTo>
                  <a:pt x="233" y="894"/>
                </a:lnTo>
                <a:lnTo>
                  <a:pt x="233" y="893"/>
                </a:lnTo>
                <a:lnTo>
                  <a:pt x="234" y="893"/>
                </a:lnTo>
                <a:lnTo>
                  <a:pt x="235" y="894"/>
                </a:lnTo>
                <a:lnTo>
                  <a:pt x="235" y="895"/>
                </a:lnTo>
                <a:lnTo>
                  <a:pt x="235" y="894"/>
                </a:lnTo>
                <a:lnTo>
                  <a:pt x="237" y="895"/>
                </a:lnTo>
                <a:lnTo>
                  <a:pt x="235" y="896"/>
                </a:lnTo>
                <a:lnTo>
                  <a:pt x="234" y="898"/>
                </a:lnTo>
                <a:lnTo>
                  <a:pt x="233" y="899"/>
                </a:lnTo>
                <a:lnTo>
                  <a:pt x="232" y="899"/>
                </a:lnTo>
                <a:lnTo>
                  <a:pt x="231" y="899"/>
                </a:lnTo>
                <a:close/>
                <a:moveTo>
                  <a:pt x="254" y="832"/>
                </a:moveTo>
                <a:lnTo>
                  <a:pt x="253" y="831"/>
                </a:lnTo>
                <a:lnTo>
                  <a:pt x="251" y="829"/>
                </a:lnTo>
                <a:lnTo>
                  <a:pt x="250" y="829"/>
                </a:lnTo>
                <a:lnTo>
                  <a:pt x="248" y="829"/>
                </a:lnTo>
                <a:lnTo>
                  <a:pt x="248" y="828"/>
                </a:lnTo>
                <a:lnTo>
                  <a:pt x="248" y="827"/>
                </a:lnTo>
                <a:lnTo>
                  <a:pt x="250" y="827"/>
                </a:lnTo>
                <a:lnTo>
                  <a:pt x="250" y="826"/>
                </a:lnTo>
                <a:lnTo>
                  <a:pt x="251" y="826"/>
                </a:lnTo>
                <a:lnTo>
                  <a:pt x="251" y="827"/>
                </a:lnTo>
                <a:lnTo>
                  <a:pt x="254" y="830"/>
                </a:lnTo>
                <a:lnTo>
                  <a:pt x="254" y="831"/>
                </a:lnTo>
                <a:lnTo>
                  <a:pt x="254" y="832"/>
                </a:lnTo>
                <a:close/>
                <a:moveTo>
                  <a:pt x="243" y="840"/>
                </a:moveTo>
                <a:lnTo>
                  <a:pt x="242" y="839"/>
                </a:lnTo>
                <a:lnTo>
                  <a:pt x="242" y="838"/>
                </a:lnTo>
                <a:lnTo>
                  <a:pt x="244" y="837"/>
                </a:lnTo>
                <a:lnTo>
                  <a:pt x="244" y="836"/>
                </a:lnTo>
                <a:lnTo>
                  <a:pt x="243" y="835"/>
                </a:lnTo>
                <a:lnTo>
                  <a:pt x="239" y="835"/>
                </a:lnTo>
                <a:lnTo>
                  <a:pt x="237" y="835"/>
                </a:lnTo>
                <a:lnTo>
                  <a:pt x="235" y="835"/>
                </a:lnTo>
                <a:lnTo>
                  <a:pt x="234" y="834"/>
                </a:lnTo>
                <a:lnTo>
                  <a:pt x="234" y="833"/>
                </a:lnTo>
                <a:lnTo>
                  <a:pt x="234" y="832"/>
                </a:lnTo>
                <a:lnTo>
                  <a:pt x="235" y="832"/>
                </a:lnTo>
                <a:lnTo>
                  <a:pt x="237" y="832"/>
                </a:lnTo>
                <a:lnTo>
                  <a:pt x="237" y="831"/>
                </a:lnTo>
                <a:lnTo>
                  <a:pt x="235" y="831"/>
                </a:lnTo>
                <a:lnTo>
                  <a:pt x="237" y="830"/>
                </a:lnTo>
                <a:lnTo>
                  <a:pt x="237" y="829"/>
                </a:lnTo>
                <a:lnTo>
                  <a:pt x="235" y="829"/>
                </a:lnTo>
                <a:lnTo>
                  <a:pt x="234" y="830"/>
                </a:lnTo>
                <a:lnTo>
                  <a:pt x="233" y="830"/>
                </a:lnTo>
                <a:lnTo>
                  <a:pt x="233" y="829"/>
                </a:lnTo>
                <a:lnTo>
                  <a:pt x="235" y="828"/>
                </a:lnTo>
                <a:lnTo>
                  <a:pt x="237" y="827"/>
                </a:lnTo>
                <a:lnTo>
                  <a:pt x="237" y="826"/>
                </a:lnTo>
                <a:lnTo>
                  <a:pt x="238" y="826"/>
                </a:lnTo>
                <a:lnTo>
                  <a:pt x="239" y="826"/>
                </a:lnTo>
                <a:lnTo>
                  <a:pt x="243" y="831"/>
                </a:lnTo>
                <a:lnTo>
                  <a:pt x="244" y="831"/>
                </a:lnTo>
                <a:lnTo>
                  <a:pt x="246" y="832"/>
                </a:lnTo>
                <a:lnTo>
                  <a:pt x="247" y="832"/>
                </a:lnTo>
                <a:lnTo>
                  <a:pt x="249" y="833"/>
                </a:lnTo>
                <a:lnTo>
                  <a:pt x="251" y="834"/>
                </a:lnTo>
                <a:lnTo>
                  <a:pt x="251" y="835"/>
                </a:lnTo>
                <a:lnTo>
                  <a:pt x="252" y="837"/>
                </a:lnTo>
                <a:lnTo>
                  <a:pt x="252" y="838"/>
                </a:lnTo>
                <a:lnTo>
                  <a:pt x="251" y="840"/>
                </a:lnTo>
                <a:lnTo>
                  <a:pt x="250" y="840"/>
                </a:lnTo>
                <a:lnTo>
                  <a:pt x="249" y="839"/>
                </a:lnTo>
                <a:lnTo>
                  <a:pt x="248" y="838"/>
                </a:lnTo>
                <a:lnTo>
                  <a:pt x="247" y="838"/>
                </a:lnTo>
                <a:lnTo>
                  <a:pt x="246" y="838"/>
                </a:lnTo>
                <a:lnTo>
                  <a:pt x="244" y="840"/>
                </a:lnTo>
                <a:lnTo>
                  <a:pt x="243" y="840"/>
                </a:lnTo>
                <a:close/>
                <a:moveTo>
                  <a:pt x="231" y="901"/>
                </a:moveTo>
                <a:lnTo>
                  <a:pt x="231" y="900"/>
                </a:lnTo>
                <a:lnTo>
                  <a:pt x="233" y="899"/>
                </a:lnTo>
                <a:lnTo>
                  <a:pt x="233" y="900"/>
                </a:lnTo>
                <a:lnTo>
                  <a:pt x="232" y="900"/>
                </a:lnTo>
                <a:lnTo>
                  <a:pt x="231" y="901"/>
                </a:lnTo>
                <a:close/>
                <a:moveTo>
                  <a:pt x="220" y="925"/>
                </a:moveTo>
                <a:lnTo>
                  <a:pt x="220" y="924"/>
                </a:lnTo>
                <a:lnTo>
                  <a:pt x="221" y="923"/>
                </a:lnTo>
                <a:lnTo>
                  <a:pt x="222" y="922"/>
                </a:lnTo>
                <a:lnTo>
                  <a:pt x="224" y="922"/>
                </a:lnTo>
                <a:lnTo>
                  <a:pt x="225" y="923"/>
                </a:lnTo>
                <a:lnTo>
                  <a:pt x="225" y="924"/>
                </a:lnTo>
                <a:lnTo>
                  <a:pt x="223" y="925"/>
                </a:lnTo>
                <a:lnTo>
                  <a:pt x="222" y="924"/>
                </a:lnTo>
                <a:lnTo>
                  <a:pt x="221" y="925"/>
                </a:lnTo>
                <a:lnTo>
                  <a:pt x="220" y="925"/>
                </a:lnTo>
                <a:close/>
                <a:moveTo>
                  <a:pt x="246" y="843"/>
                </a:moveTo>
                <a:lnTo>
                  <a:pt x="247" y="841"/>
                </a:lnTo>
                <a:lnTo>
                  <a:pt x="246" y="841"/>
                </a:lnTo>
                <a:lnTo>
                  <a:pt x="246" y="842"/>
                </a:lnTo>
                <a:lnTo>
                  <a:pt x="245" y="842"/>
                </a:lnTo>
                <a:lnTo>
                  <a:pt x="245" y="841"/>
                </a:lnTo>
                <a:lnTo>
                  <a:pt x="246" y="841"/>
                </a:lnTo>
                <a:lnTo>
                  <a:pt x="247" y="840"/>
                </a:lnTo>
                <a:lnTo>
                  <a:pt x="247" y="839"/>
                </a:lnTo>
                <a:lnTo>
                  <a:pt x="248" y="839"/>
                </a:lnTo>
                <a:lnTo>
                  <a:pt x="248" y="840"/>
                </a:lnTo>
                <a:lnTo>
                  <a:pt x="249" y="840"/>
                </a:lnTo>
                <a:lnTo>
                  <a:pt x="249" y="841"/>
                </a:lnTo>
                <a:lnTo>
                  <a:pt x="249" y="842"/>
                </a:lnTo>
                <a:lnTo>
                  <a:pt x="248" y="843"/>
                </a:lnTo>
                <a:lnTo>
                  <a:pt x="247" y="844"/>
                </a:lnTo>
                <a:lnTo>
                  <a:pt x="246" y="843"/>
                </a:lnTo>
                <a:close/>
                <a:moveTo>
                  <a:pt x="219" y="933"/>
                </a:moveTo>
                <a:lnTo>
                  <a:pt x="219" y="932"/>
                </a:lnTo>
                <a:lnTo>
                  <a:pt x="219" y="931"/>
                </a:lnTo>
                <a:lnTo>
                  <a:pt x="218" y="931"/>
                </a:lnTo>
                <a:lnTo>
                  <a:pt x="218" y="930"/>
                </a:lnTo>
                <a:lnTo>
                  <a:pt x="220" y="929"/>
                </a:lnTo>
                <a:lnTo>
                  <a:pt x="221" y="929"/>
                </a:lnTo>
                <a:lnTo>
                  <a:pt x="222" y="929"/>
                </a:lnTo>
                <a:lnTo>
                  <a:pt x="222" y="930"/>
                </a:lnTo>
                <a:lnTo>
                  <a:pt x="221" y="932"/>
                </a:lnTo>
                <a:lnTo>
                  <a:pt x="220" y="933"/>
                </a:lnTo>
                <a:lnTo>
                  <a:pt x="219" y="933"/>
                </a:lnTo>
                <a:close/>
                <a:moveTo>
                  <a:pt x="231" y="888"/>
                </a:moveTo>
                <a:lnTo>
                  <a:pt x="231" y="887"/>
                </a:lnTo>
                <a:lnTo>
                  <a:pt x="232" y="886"/>
                </a:lnTo>
                <a:lnTo>
                  <a:pt x="234" y="887"/>
                </a:lnTo>
                <a:lnTo>
                  <a:pt x="234" y="888"/>
                </a:lnTo>
                <a:lnTo>
                  <a:pt x="233" y="888"/>
                </a:lnTo>
                <a:lnTo>
                  <a:pt x="232" y="888"/>
                </a:lnTo>
                <a:lnTo>
                  <a:pt x="231" y="888"/>
                </a:lnTo>
                <a:close/>
                <a:moveTo>
                  <a:pt x="234" y="874"/>
                </a:moveTo>
                <a:lnTo>
                  <a:pt x="233" y="874"/>
                </a:lnTo>
                <a:lnTo>
                  <a:pt x="233" y="873"/>
                </a:lnTo>
                <a:lnTo>
                  <a:pt x="232" y="873"/>
                </a:lnTo>
                <a:lnTo>
                  <a:pt x="234" y="871"/>
                </a:lnTo>
                <a:lnTo>
                  <a:pt x="235" y="872"/>
                </a:lnTo>
                <a:lnTo>
                  <a:pt x="237" y="873"/>
                </a:lnTo>
                <a:lnTo>
                  <a:pt x="237" y="874"/>
                </a:lnTo>
                <a:lnTo>
                  <a:pt x="235" y="874"/>
                </a:lnTo>
                <a:lnTo>
                  <a:pt x="234" y="874"/>
                </a:lnTo>
                <a:close/>
                <a:moveTo>
                  <a:pt x="228" y="896"/>
                </a:moveTo>
                <a:lnTo>
                  <a:pt x="227" y="896"/>
                </a:lnTo>
                <a:lnTo>
                  <a:pt x="226" y="895"/>
                </a:lnTo>
                <a:lnTo>
                  <a:pt x="225" y="894"/>
                </a:lnTo>
                <a:lnTo>
                  <a:pt x="226" y="892"/>
                </a:lnTo>
                <a:lnTo>
                  <a:pt x="227" y="891"/>
                </a:lnTo>
                <a:lnTo>
                  <a:pt x="227" y="890"/>
                </a:lnTo>
                <a:lnTo>
                  <a:pt x="228" y="889"/>
                </a:lnTo>
                <a:lnTo>
                  <a:pt x="228" y="890"/>
                </a:lnTo>
                <a:lnTo>
                  <a:pt x="228" y="891"/>
                </a:lnTo>
                <a:lnTo>
                  <a:pt x="229" y="891"/>
                </a:lnTo>
                <a:lnTo>
                  <a:pt x="229" y="892"/>
                </a:lnTo>
                <a:lnTo>
                  <a:pt x="229" y="893"/>
                </a:lnTo>
                <a:lnTo>
                  <a:pt x="230" y="893"/>
                </a:lnTo>
                <a:lnTo>
                  <a:pt x="229" y="894"/>
                </a:lnTo>
                <a:lnTo>
                  <a:pt x="228" y="896"/>
                </a:lnTo>
                <a:close/>
                <a:moveTo>
                  <a:pt x="231" y="880"/>
                </a:moveTo>
                <a:lnTo>
                  <a:pt x="231" y="879"/>
                </a:lnTo>
                <a:lnTo>
                  <a:pt x="232" y="878"/>
                </a:lnTo>
                <a:lnTo>
                  <a:pt x="232" y="877"/>
                </a:lnTo>
                <a:lnTo>
                  <a:pt x="233" y="877"/>
                </a:lnTo>
                <a:lnTo>
                  <a:pt x="234" y="876"/>
                </a:lnTo>
                <a:lnTo>
                  <a:pt x="234" y="877"/>
                </a:lnTo>
                <a:lnTo>
                  <a:pt x="234" y="878"/>
                </a:lnTo>
                <a:lnTo>
                  <a:pt x="233" y="878"/>
                </a:lnTo>
                <a:lnTo>
                  <a:pt x="233" y="879"/>
                </a:lnTo>
                <a:lnTo>
                  <a:pt x="232" y="880"/>
                </a:lnTo>
                <a:lnTo>
                  <a:pt x="231" y="880"/>
                </a:lnTo>
                <a:close/>
                <a:moveTo>
                  <a:pt x="242" y="847"/>
                </a:moveTo>
                <a:lnTo>
                  <a:pt x="242" y="846"/>
                </a:lnTo>
                <a:lnTo>
                  <a:pt x="242" y="845"/>
                </a:lnTo>
                <a:lnTo>
                  <a:pt x="242" y="844"/>
                </a:lnTo>
                <a:lnTo>
                  <a:pt x="241" y="844"/>
                </a:lnTo>
                <a:lnTo>
                  <a:pt x="240" y="843"/>
                </a:lnTo>
                <a:lnTo>
                  <a:pt x="240" y="842"/>
                </a:lnTo>
                <a:lnTo>
                  <a:pt x="239" y="841"/>
                </a:lnTo>
                <a:lnTo>
                  <a:pt x="239" y="840"/>
                </a:lnTo>
                <a:lnTo>
                  <a:pt x="240" y="840"/>
                </a:lnTo>
                <a:lnTo>
                  <a:pt x="242" y="842"/>
                </a:lnTo>
                <a:lnTo>
                  <a:pt x="243" y="842"/>
                </a:lnTo>
                <a:lnTo>
                  <a:pt x="244" y="842"/>
                </a:lnTo>
                <a:lnTo>
                  <a:pt x="244" y="843"/>
                </a:lnTo>
                <a:lnTo>
                  <a:pt x="244" y="844"/>
                </a:lnTo>
                <a:lnTo>
                  <a:pt x="243" y="845"/>
                </a:lnTo>
                <a:lnTo>
                  <a:pt x="244" y="846"/>
                </a:lnTo>
                <a:lnTo>
                  <a:pt x="243" y="847"/>
                </a:lnTo>
                <a:lnTo>
                  <a:pt x="242" y="847"/>
                </a:lnTo>
                <a:close/>
                <a:moveTo>
                  <a:pt x="222" y="913"/>
                </a:moveTo>
                <a:lnTo>
                  <a:pt x="222" y="912"/>
                </a:lnTo>
                <a:lnTo>
                  <a:pt x="222" y="910"/>
                </a:lnTo>
                <a:lnTo>
                  <a:pt x="223" y="910"/>
                </a:lnTo>
                <a:lnTo>
                  <a:pt x="224" y="911"/>
                </a:lnTo>
                <a:lnTo>
                  <a:pt x="223" y="912"/>
                </a:lnTo>
                <a:lnTo>
                  <a:pt x="223" y="913"/>
                </a:lnTo>
                <a:lnTo>
                  <a:pt x="222" y="913"/>
                </a:lnTo>
                <a:close/>
                <a:moveTo>
                  <a:pt x="233" y="861"/>
                </a:moveTo>
                <a:lnTo>
                  <a:pt x="233" y="860"/>
                </a:lnTo>
                <a:lnTo>
                  <a:pt x="232" y="860"/>
                </a:lnTo>
                <a:lnTo>
                  <a:pt x="231" y="859"/>
                </a:lnTo>
                <a:lnTo>
                  <a:pt x="230" y="859"/>
                </a:lnTo>
                <a:lnTo>
                  <a:pt x="230" y="858"/>
                </a:lnTo>
                <a:lnTo>
                  <a:pt x="231" y="857"/>
                </a:lnTo>
                <a:lnTo>
                  <a:pt x="231" y="856"/>
                </a:lnTo>
                <a:lnTo>
                  <a:pt x="232" y="855"/>
                </a:lnTo>
                <a:lnTo>
                  <a:pt x="234" y="855"/>
                </a:lnTo>
                <a:lnTo>
                  <a:pt x="235" y="854"/>
                </a:lnTo>
                <a:lnTo>
                  <a:pt x="237" y="854"/>
                </a:lnTo>
                <a:lnTo>
                  <a:pt x="238" y="855"/>
                </a:lnTo>
                <a:lnTo>
                  <a:pt x="239" y="855"/>
                </a:lnTo>
                <a:lnTo>
                  <a:pt x="239" y="854"/>
                </a:lnTo>
                <a:lnTo>
                  <a:pt x="238" y="854"/>
                </a:lnTo>
                <a:lnTo>
                  <a:pt x="238" y="853"/>
                </a:lnTo>
                <a:lnTo>
                  <a:pt x="238" y="851"/>
                </a:lnTo>
                <a:lnTo>
                  <a:pt x="239" y="851"/>
                </a:lnTo>
                <a:lnTo>
                  <a:pt x="240" y="853"/>
                </a:lnTo>
                <a:lnTo>
                  <a:pt x="241" y="853"/>
                </a:lnTo>
                <a:lnTo>
                  <a:pt x="241" y="855"/>
                </a:lnTo>
                <a:lnTo>
                  <a:pt x="240" y="855"/>
                </a:lnTo>
                <a:lnTo>
                  <a:pt x="238" y="856"/>
                </a:lnTo>
                <a:lnTo>
                  <a:pt x="239" y="857"/>
                </a:lnTo>
                <a:lnTo>
                  <a:pt x="238" y="858"/>
                </a:lnTo>
                <a:lnTo>
                  <a:pt x="238" y="857"/>
                </a:lnTo>
                <a:lnTo>
                  <a:pt x="237" y="857"/>
                </a:lnTo>
                <a:lnTo>
                  <a:pt x="237" y="858"/>
                </a:lnTo>
                <a:lnTo>
                  <a:pt x="237" y="859"/>
                </a:lnTo>
                <a:lnTo>
                  <a:pt x="235" y="859"/>
                </a:lnTo>
                <a:lnTo>
                  <a:pt x="235" y="860"/>
                </a:lnTo>
                <a:lnTo>
                  <a:pt x="233" y="861"/>
                </a:lnTo>
                <a:close/>
                <a:moveTo>
                  <a:pt x="221" y="917"/>
                </a:moveTo>
                <a:lnTo>
                  <a:pt x="222" y="916"/>
                </a:lnTo>
                <a:lnTo>
                  <a:pt x="222" y="917"/>
                </a:lnTo>
                <a:lnTo>
                  <a:pt x="221" y="917"/>
                </a:lnTo>
                <a:close/>
                <a:moveTo>
                  <a:pt x="231" y="871"/>
                </a:moveTo>
                <a:lnTo>
                  <a:pt x="232" y="870"/>
                </a:lnTo>
                <a:lnTo>
                  <a:pt x="232" y="869"/>
                </a:lnTo>
                <a:lnTo>
                  <a:pt x="233" y="869"/>
                </a:lnTo>
                <a:lnTo>
                  <a:pt x="234" y="870"/>
                </a:lnTo>
                <a:lnTo>
                  <a:pt x="234" y="871"/>
                </a:lnTo>
                <a:lnTo>
                  <a:pt x="233" y="871"/>
                </a:lnTo>
                <a:lnTo>
                  <a:pt x="233" y="870"/>
                </a:lnTo>
                <a:lnTo>
                  <a:pt x="231" y="871"/>
                </a:lnTo>
                <a:close/>
                <a:moveTo>
                  <a:pt x="246" y="828"/>
                </a:moveTo>
                <a:lnTo>
                  <a:pt x="244" y="827"/>
                </a:lnTo>
                <a:lnTo>
                  <a:pt x="243" y="826"/>
                </a:lnTo>
                <a:lnTo>
                  <a:pt x="244" y="825"/>
                </a:lnTo>
                <a:lnTo>
                  <a:pt x="245" y="825"/>
                </a:lnTo>
                <a:lnTo>
                  <a:pt x="246" y="825"/>
                </a:lnTo>
                <a:lnTo>
                  <a:pt x="248" y="826"/>
                </a:lnTo>
                <a:lnTo>
                  <a:pt x="248" y="827"/>
                </a:lnTo>
                <a:lnTo>
                  <a:pt x="247" y="827"/>
                </a:lnTo>
                <a:lnTo>
                  <a:pt x="247" y="828"/>
                </a:lnTo>
                <a:lnTo>
                  <a:pt x="246" y="828"/>
                </a:lnTo>
                <a:close/>
                <a:moveTo>
                  <a:pt x="228" y="885"/>
                </a:moveTo>
                <a:lnTo>
                  <a:pt x="228" y="884"/>
                </a:lnTo>
                <a:lnTo>
                  <a:pt x="227" y="884"/>
                </a:lnTo>
                <a:lnTo>
                  <a:pt x="227" y="882"/>
                </a:lnTo>
                <a:lnTo>
                  <a:pt x="227" y="881"/>
                </a:lnTo>
                <a:lnTo>
                  <a:pt x="226" y="881"/>
                </a:lnTo>
                <a:lnTo>
                  <a:pt x="227" y="880"/>
                </a:lnTo>
                <a:lnTo>
                  <a:pt x="229" y="879"/>
                </a:lnTo>
                <a:lnTo>
                  <a:pt x="230" y="880"/>
                </a:lnTo>
                <a:lnTo>
                  <a:pt x="230" y="881"/>
                </a:lnTo>
                <a:lnTo>
                  <a:pt x="230" y="882"/>
                </a:lnTo>
                <a:lnTo>
                  <a:pt x="230" y="884"/>
                </a:lnTo>
                <a:lnTo>
                  <a:pt x="229" y="885"/>
                </a:lnTo>
                <a:lnTo>
                  <a:pt x="228" y="885"/>
                </a:lnTo>
                <a:close/>
                <a:moveTo>
                  <a:pt x="220" y="913"/>
                </a:moveTo>
                <a:lnTo>
                  <a:pt x="220" y="912"/>
                </a:lnTo>
                <a:lnTo>
                  <a:pt x="220" y="911"/>
                </a:lnTo>
                <a:lnTo>
                  <a:pt x="221" y="911"/>
                </a:lnTo>
                <a:lnTo>
                  <a:pt x="221" y="912"/>
                </a:lnTo>
                <a:lnTo>
                  <a:pt x="221" y="913"/>
                </a:lnTo>
                <a:lnTo>
                  <a:pt x="220" y="915"/>
                </a:lnTo>
                <a:lnTo>
                  <a:pt x="220" y="913"/>
                </a:lnTo>
                <a:close/>
                <a:moveTo>
                  <a:pt x="240" y="775"/>
                </a:moveTo>
                <a:lnTo>
                  <a:pt x="239" y="775"/>
                </a:lnTo>
                <a:lnTo>
                  <a:pt x="239" y="773"/>
                </a:lnTo>
                <a:lnTo>
                  <a:pt x="238" y="773"/>
                </a:lnTo>
                <a:lnTo>
                  <a:pt x="232" y="771"/>
                </a:lnTo>
                <a:lnTo>
                  <a:pt x="231" y="771"/>
                </a:lnTo>
                <a:lnTo>
                  <a:pt x="231" y="770"/>
                </a:lnTo>
                <a:lnTo>
                  <a:pt x="233" y="769"/>
                </a:lnTo>
                <a:lnTo>
                  <a:pt x="238" y="769"/>
                </a:lnTo>
                <a:lnTo>
                  <a:pt x="239" y="770"/>
                </a:lnTo>
                <a:lnTo>
                  <a:pt x="241" y="770"/>
                </a:lnTo>
                <a:lnTo>
                  <a:pt x="242" y="770"/>
                </a:lnTo>
                <a:lnTo>
                  <a:pt x="242" y="769"/>
                </a:lnTo>
                <a:lnTo>
                  <a:pt x="243" y="769"/>
                </a:lnTo>
                <a:lnTo>
                  <a:pt x="245" y="770"/>
                </a:lnTo>
                <a:lnTo>
                  <a:pt x="249" y="771"/>
                </a:lnTo>
                <a:lnTo>
                  <a:pt x="250" y="771"/>
                </a:lnTo>
                <a:lnTo>
                  <a:pt x="252" y="769"/>
                </a:lnTo>
                <a:lnTo>
                  <a:pt x="253" y="769"/>
                </a:lnTo>
                <a:lnTo>
                  <a:pt x="254" y="770"/>
                </a:lnTo>
                <a:lnTo>
                  <a:pt x="257" y="774"/>
                </a:lnTo>
                <a:lnTo>
                  <a:pt x="257" y="775"/>
                </a:lnTo>
                <a:lnTo>
                  <a:pt x="256" y="775"/>
                </a:lnTo>
                <a:lnTo>
                  <a:pt x="256" y="776"/>
                </a:lnTo>
                <a:lnTo>
                  <a:pt x="258" y="776"/>
                </a:lnTo>
                <a:lnTo>
                  <a:pt x="258" y="777"/>
                </a:lnTo>
                <a:lnTo>
                  <a:pt x="257" y="777"/>
                </a:lnTo>
                <a:lnTo>
                  <a:pt x="258" y="777"/>
                </a:lnTo>
                <a:lnTo>
                  <a:pt x="259" y="777"/>
                </a:lnTo>
                <a:lnTo>
                  <a:pt x="260" y="777"/>
                </a:lnTo>
                <a:lnTo>
                  <a:pt x="260" y="778"/>
                </a:lnTo>
                <a:lnTo>
                  <a:pt x="260" y="779"/>
                </a:lnTo>
                <a:lnTo>
                  <a:pt x="256" y="779"/>
                </a:lnTo>
                <a:lnTo>
                  <a:pt x="256" y="778"/>
                </a:lnTo>
                <a:lnTo>
                  <a:pt x="256" y="777"/>
                </a:lnTo>
                <a:lnTo>
                  <a:pt x="255" y="777"/>
                </a:lnTo>
                <a:lnTo>
                  <a:pt x="254" y="778"/>
                </a:lnTo>
                <a:lnTo>
                  <a:pt x="252" y="777"/>
                </a:lnTo>
                <a:lnTo>
                  <a:pt x="251" y="776"/>
                </a:lnTo>
                <a:lnTo>
                  <a:pt x="251" y="775"/>
                </a:lnTo>
                <a:lnTo>
                  <a:pt x="250" y="775"/>
                </a:lnTo>
                <a:lnTo>
                  <a:pt x="249" y="775"/>
                </a:lnTo>
                <a:lnTo>
                  <a:pt x="248" y="775"/>
                </a:lnTo>
                <a:lnTo>
                  <a:pt x="247" y="775"/>
                </a:lnTo>
                <a:lnTo>
                  <a:pt x="244" y="774"/>
                </a:lnTo>
                <a:lnTo>
                  <a:pt x="243" y="774"/>
                </a:lnTo>
                <a:lnTo>
                  <a:pt x="242" y="774"/>
                </a:lnTo>
                <a:lnTo>
                  <a:pt x="241" y="774"/>
                </a:lnTo>
                <a:lnTo>
                  <a:pt x="240" y="774"/>
                </a:lnTo>
                <a:lnTo>
                  <a:pt x="240" y="775"/>
                </a:lnTo>
                <a:close/>
                <a:moveTo>
                  <a:pt x="225" y="851"/>
                </a:moveTo>
                <a:lnTo>
                  <a:pt x="224" y="850"/>
                </a:lnTo>
                <a:lnTo>
                  <a:pt x="224" y="849"/>
                </a:lnTo>
                <a:lnTo>
                  <a:pt x="224" y="848"/>
                </a:lnTo>
                <a:lnTo>
                  <a:pt x="224" y="847"/>
                </a:lnTo>
                <a:lnTo>
                  <a:pt x="225" y="847"/>
                </a:lnTo>
                <a:lnTo>
                  <a:pt x="225" y="846"/>
                </a:lnTo>
                <a:lnTo>
                  <a:pt x="223" y="846"/>
                </a:lnTo>
                <a:lnTo>
                  <a:pt x="223" y="845"/>
                </a:lnTo>
                <a:lnTo>
                  <a:pt x="224" y="845"/>
                </a:lnTo>
                <a:lnTo>
                  <a:pt x="228" y="845"/>
                </a:lnTo>
                <a:lnTo>
                  <a:pt x="229" y="847"/>
                </a:lnTo>
                <a:lnTo>
                  <a:pt x="230" y="848"/>
                </a:lnTo>
                <a:lnTo>
                  <a:pt x="231" y="847"/>
                </a:lnTo>
                <a:lnTo>
                  <a:pt x="235" y="847"/>
                </a:lnTo>
                <a:lnTo>
                  <a:pt x="237" y="847"/>
                </a:lnTo>
                <a:lnTo>
                  <a:pt x="237" y="846"/>
                </a:lnTo>
                <a:lnTo>
                  <a:pt x="238" y="845"/>
                </a:lnTo>
                <a:lnTo>
                  <a:pt x="238" y="846"/>
                </a:lnTo>
                <a:lnTo>
                  <a:pt x="239" y="847"/>
                </a:lnTo>
                <a:lnTo>
                  <a:pt x="239" y="849"/>
                </a:lnTo>
                <a:lnTo>
                  <a:pt x="239" y="850"/>
                </a:lnTo>
                <a:lnTo>
                  <a:pt x="238" y="850"/>
                </a:lnTo>
                <a:lnTo>
                  <a:pt x="237" y="851"/>
                </a:lnTo>
                <a:lnTo>
                  <a:pt x="235" y="851"/>
                </a:lnTo>
                <a:lnTo>
                  <a:pt x="234" y="850"/>
                </a:lnTo>
                <a:lnTo>
                  <a:pt x="233" y="849"/>
                </a:lnTo>
                <a:lnTo>
                  <a:pt x="232" y="849"/>
                </a:lnTo>
                <a:lnTo>
                  <a:pt x="231" y="849"/>
                </a:lnTo>
                <a:lnTo>
                  <a:pt x="231" y="850"/>
                </a:lnTo>
                <a:lnTo>
                  <a:pt x="231" y="851"/>
                </a:lnTo>
                <a:lnTo>
                  <a:pt x="230" y="851"/>
                </a:lnTo>
                <a:lnTo>
                  <a:pt x="227" y="850"/>
                </a:lnTo>
                <a:lnTo>
                  <a:pt x="226" y="851"/>
                </a:lnTo>
                <a:lnTo>
                  <a:pt x="225" y="851"/>
                </a:lnTo>
                <a:close/>
                <a:moveTo>
                  <a:pt x="216" y="910"/>
                </a:moveTo>
                <a:lnTo>
                  <a:pt x="217" y="909"/>
                </a:lnTo>
                <a:lnTo>
                  <a:pt x="218" y="908"/>
                </a:lnTo>
                <a:lnTo>
                  <a:pt x="219" y="909"/>
                </a:lnTo>
                <a:lnTo>
                  <a:pt x="218" y="910"/>
                </a:lnTo>
                <a:lnTo>
                  <a:pt x="216" y="910"/>
                </a:lnTo>
                <a:close/>
                <a:moveTo>
                  <a:pt x="228" y="859"/>
                </a:moveTo>
                <a:lnTo>
                  <a:pt x="229" y="859"/>
                </a:lnTo>
                <a:lnTo>
                  <a:pt x="229" y="860"/>
                </a:lnTo>
                <a:lnTo>
                  <a:pt x="229" y="861"/>
                </a:lnTo>
                <a:lnTo>
                  <a:pt x="230" y="861"/>
                </a:lnTo>
                <a:lnTo>
                  <a:pt x="231" y="861"/>
                </a:lnTo>
                <a:lnTo>
                  <a:pt x="232" y="862"/>
                </a:lnTo>
                <a:lnTo>
                  <a:pt x="232" y="863"/>
                </a:lnTo>
                <a:lnTo>
                  <a:pt x="231" y="863"/>
                </a:lnTo>
                <a:lnTo>
                  <a:pt x="230" y="863"/>
                </a:lnTo>
                <a:lnTo>
                  <a:pt x="230" y="862"/>
                </a:lnTo>
                <a:lnTo>
                  <a:pt x="228" y="862"/>
                </a:lnTo>
                <a:lnTo>
                  <a:pt x="228" y="861"/>
                </a:lnTo>
                <a:lnTo>
                  <a:pt x="227" y="861"/>
                </a:lnTo>
                <a:lnTo>
                  <a:pt x="227" y="860"/>
                </a:lnTo>
                <a:lnTo>
                  <a:pt x="228" y="860"/>
                </a:lnTo>
                <a:lnTo>
                  <a:pt x="228" y="859"/>
                </a:lnTo>
                <a:close/>
                <a:moveTo>
                  <a:pt x="228" y="859"/>
                </a:moveTo>
                <a:lnTo>
                  <a:pt x="227" y="859"/>
                </a:lnTo>
                <a:lnTo>
                  <a:pt x="225" y="858"/>
                </a:lnTo>
                <a:lnTo>
                  <a:pt x="224" y="858"/>
                </a:lnTo>
                <a:lnTo>
                  <a:pt x="224" y="857"/>
                </a:lnTo>
                <a:lnTo>
                  <a:pt x="223" y="857"/>
                </a:lnTo>
                <a:lnTo>
                  <a:pt x="222" y="857"/>
                </a:lnTo>
                <a:lnTo>
                  <a:pt x="222" y="856"/>
                </a:lnTo>
                <a:lnTo>
                  <a:pt x="223" y="856"/>
                </a:lnTo>
                <a:lnTo>
                  <a:pt x="224" y="856"/>
                </a:lnTo>
                <a:lnTo>
                  <a:pt x="225" y="855"/>
                </a:lnTo>
                <a:lnTo>
                  <a:pt x="227" y="856"/>
                </a:lnTo>
                <a:lnTo>
                  <a:pt x="227" y="857"/>
                </a:lnTo>
                <a:lnTo>
                  <a:pt x="226" y="857"/>
                </a:lnTo>
                <a:lnTo>
                  <a:pt x="226" y="858"/>
                </a:lnTo>
                <a:lnTo>
                  <a:pt x="227" y="858"/>
                </a:lnTo>
                <a:lnTo>
                  <a:pt x="228" y="859"/>
                </a:lnTo>
                <a:close/>
                <a:moveTo>
                  <a:pt x="241" y="821"/>
                </a:moveTo>
                <a:lnTo>
                  <a:pt x="240" y="819"/>
                </a:lnTo>
                <a:lnTo>
                  <a:pt x="241" y="818"/>
                </a:lnTo>
                <a:lnTo>
                  <a:pt x="242" y="818"/>
                </a:lnTo>
                <a:lnTo>
                  <a:pt x="243" y="817"/>
                </a:lnTo>
                <a:lnTo>
                  <a:pt x="244" y="817"/>
                </a:lnTo>
                <a:lnTo>
                  <a:pt x="244" y="818"/>
                </a:lnTo>
                <a:lnTo>
                  <a:pt x="244" y="819"/>
                </a:lnTo>
                <a:lnTo>
                  <a:pt x="243" y="821"/>
                </a:lnTo>
                <a:lnTo>
                  <a:pt x="241" y="821"/>
                </a:lnTo>
                <a:close/>
                <a:moveTo>
                  <a:pt x="225" y="868"/>
                </a:moveTo>
                <a:lnTo>
                  <a:pt x="225" y="867"/>
                </a:lnTo>
                <a:lnTo>
                  <a:pt x="225" y="866"/>
                </a:lnTo>
                <a:lnTo>
                  <a:pt x="226" y="867"/>
                </a:lnTo>
                <a:lnTo>
                  <a:pt x="226" y="868"/>
                </a:lnTo>
                <a:lnTo>
                  <a:pt x="226" y="869"/>
                </a:lnTo>
                <a:lnTo>
                  <a:pt x="225" y="868"/>
                </a:lnTo>
                <a:close/>
                <a:moveTo>
                  <a:pt x="230" y="837"/>
                </a:moveTo>
                <a:lnTo>
                  <a:pt x="229" y="836"/>
                </a:lnTo>
                <a:lnTo>
                  <a:pt x="229" y="835"/>
                </a:lnTo>
                <a:lnTo>
                  <a:pt x="230" y="834"/>
                </a:lnTo>
                <a:lnTo>
                  <a:pt x="231" y="834"/>
                </a:lnTo>
                <a:lnTo>
                  <a:pt x="232" y="833"/>
                </a:lnTo>
                <a:lnTo>
                  <a:pt x="233" y="834"/>
                </a:lnTo>
                <a:lnTo>
                  <a:pt x="233" y="835"/>
                </a:lnTo>
                <a:lnTo>
                  <a:pt x="234" y="836"/>
                </a:lnTo>
                <a:lnTo>
                  <a:pt x="234" y="837"/>
                </a:lnTo>
                <a:lnTo>
                  <a:pt x="233" y="837"/>
                </a:lnTo>
                <a:lnTo>
                  <a:pt x="230" y="837"/>
                </a:lnTo>
                <a:close/>
                <a:moveTo>
                  <a:pt x="232" y="825"/>
                </a:moveTo>
                <a:lnTo>
                  <a:pt x="232" y="824"/>
                </a:lnTo>
                <a:lnTo>
                  <a:pt x="234" y="824"/>
                </a:lnTo>
                <a:lnTo>
                  <a:pt x="235" y="824"/>
                </a:lnTo>
                <a:lnTo>
                  <a:pt x="237" y="824"/>
                </a:lnTo>
                <a:lnTo>
                  <a:pt x="238" y="825"/>
                </a:lnTo>
                <a:lnTo>
                  <a:pt x="237" y="825"/>
                </a:lnTo>
                <a:lnTo>
                  <a:pt x="234" y="825"/>
                </a:lnTo>
                <a:lnTo>
                  <a:pt x="233" y="825"/>
                </a:lnTo>
                <a:lnTo>
                  <a:pt x="232" y="825"/>
                </a:lnTo>
                <a:close/>
                <a:moveTo>
                  <a:pt x="239" y="813"/>
                </a:moveTo>
                <a:lnTo>
                  <a:pt x="238" y="812"/>
                </a:lnTo>
                <a:lnTo>
                  <a:pt x="240" y="811"/>
                </a:lnTo>
                <a:lnTo>
                  <a:pt x="239" y="810"/>
                </a:lnTo>
                <a:lnTo>
                  <a:pt x="240" y="810"/>
                </a:lnTo>
                <a:lnTo>
                  <a:pt x="241" y="810"/>
                </a:lnTo>
                <a:lnTo>
                  <a:pt x="241" y="811"/>
                </a:lnTo>
                <a:lnTo>
                  <a:pt x="241" y="812"/>
                </a:lnTo>
                <a:lnTo>
                  <a:pt x="239" y="813"/>
                </a:lnTo>
                <a:close/>
                <a:moveTo>
                  <a:pt x="233" y="815"/>
                </a:moveTo>
                <a:lnTo>
                  <a:pt x="233" y="814"/>
                </a:lnTo>
                <a:lnTo>
                  <a:pt x="234" y="814"/>
                </a:lnTo>
                <a:lnTo>
                  <a:pt x="235" y="814"/>
                </a:lnTo>
                <a:lnTo>
                  <a:pt x="237" y="815"/>
                </a:lnTo>
                <a:lnTo>
                  <a:pt x="235" y="815"/>
                </a:lnTo>
                <a:lnTo>
                  <a:pt x="235" y="816"/>
                </a:lnTo>
                <a:lnTo>
                  <a:pt x="234" y="816"/>
                </a:lnTo>
                <a:lnTo>
                  <a:pt x="233" y="815"/>
                </a:lnTo>
                <a:close/>
                <a:moveTo>
                  <a:pt x="245" y="769"/>
                </a:moveTo>
                <a:lnTo>
                  <a:pt x="245" y="768"/>
                </a:lnTo>
                <a:lnTo>
                  <a:pt x="244" y="768"/>
                </a:lnTo>
                <a:lnTo>
                  <a:pt x="244" y="767"/>
                </a:lnTo>
                <a:lnTo>
                  <a:pt x="245" y="767"/>
                </a:lnTo>
                <a:lnTo>
                  <a:pt x="245" y="766"/>
                </a:lnTo>
                <a:lnTo>
                  <a:pt x="246" y="765"/>
                </a:lnTo>
                <a:lnTo>
                  <a:pt x="247" y="765"/>
                </a:lnTo>
                <a:lnTo>
                  <a:pt x="249" y="764"/>
                </a:lnTo>
                <a:lnTo>
                  <a:pt x="250" y="764"/>
                </a:lnTo>
                <a:lnTo>
                  <a:pt x="251" y="764"/>
                </a:lnTo>
                <a:lnTo>
                  <a:pt x="251" y="765"/>
                </a:lnTo>
                <a:lnTo>
                  <a:pt x="251" y="766"/>
                </a:lnTo>
                <a:lnTo>
                  <a:pt x="250" y="768"/>
                </a:lnTo>
                <a:lnTo>
                  <a:pt x="249" y="769"/>
                </a:lnTo>
                <a:lnTo>
                  <a:pt x="248" y="769"/>
                </a:lnTo>
                <a:lnTo>
                  <a:pt x="247" y="768"/>
                </a:lnTo>
                <a:lnTo>
                  <a:pt x="246" y="769"/>
                </a:lnTo>
                <a:lnTo>
                  <a:pt x="245" y="769"/>
                </a:lnTo>
                <a:close/>
                <a:moveTo>
                  <a:pt x="249" y="759"/>
                </a:moveTo>
                <a:lnTo>
                  <a:pt x="249" y="757"/>
                </a:lnTo>
                <a:lnTo>
                  <a:pt x="249" y="756"/>
                </a:lnTo>
                <a:lnTo>
                  <a:pt x="250" y="756"/>
                </a:lnTo>
                <a:lnTo>
                  <a:pt x="250" y="755"/>
                </a:lnTo>
                <a:lnTo>
                  <a:pt x="249" y="755"/>
                </a:lnTo>
                <a:lnTo>
                  <a:pt x="248" y="755"/>
                </a:lnTo>
                <a:lnTo>
                  <a:pt x="248" y="754"/>
                </a:lnTo>
                <a:lnTo>
                  <a:pt x="250" y="753"/>
                </a:lnTo>
                <a:lnTo>
                  <a:pt x="250" y="752"/>
                </a:lnTo>
                <a:lnTo>
                  <a:pt x="249" y="751"/>
                </a:lnTo>
                <a:lnTo>
                  <a:pt x="248" y="751"/>
                </a:lnTo>
                <a:lnTo>
                  <a:pt x="248" y="750"/>
                </a:lnTo>
                <a:lnTo>
                  <a:pt x="251" y="750"/>
                </a:lnTo>
                <a:lnTo>
                  <a:pt x="251" y="751"/>
                </a:lnTo>
                <a:lnTo>
                  <a:pt x="253" y="753"/>
                </a:lnTo>
                <a:lnTo>
                  <a:pt x="253" y="754"/>
                </a:lnTo>
                <a:lnTo>
                  <a:pt x="252" y="754"/>
                </a:lnTo>
                <a:lnTo>
                  <a:pt x="252" y="755"/>
                </a:lnTo>
                <a:lnTo>
                  <a:pt x="252" y="756"/>
                </a:lnTo>
                <a:lnTo>
                  <a:pt x="251" y="757"/>
                </a:lnTo>
                <a:lnTo>
                  <a:pt x="249" y="759"/>
                </a:lnTo>
                <a:close/>
                <a:moveTo>
                  <a:pt x="242" y="781"/>
                </a:moveTo>
                <a:lnTo>
                  <a:pt x="241" y="780"/>
                </a:lnTo>
                <a:lnTo>
                  <a:pt x="240" y="779"/>
                </a:lnTo>
                <a:lnTo>
                  <a:pt x="241" y="778"/>
                </a:lnTo>
                <a:lnTo>
                  <a:pt x="242" y="778"/>
                </a:lnTo>
                <a:lnTo>
                  <a:pt x="243" y="778"/>
                </a:lnTo>
                <a:lnTo>
                  <a:pt x="244" y="779"/>
                </a:lnTo>
                <a:lnTo>
                  <a:pt x="244" y="780"/>
                </a:lnTo>
                <a:lnTo>
                  <a:pt x="243" y="780"/>
                </a:lnTo>
                <a:lnTo>
                  <a:pt x="242" y="781"/>
                </a:lnTo>
                <a:close/>
                <a:moveTo>
                  <a:pt x="221" y="848"/>
                </a:moveTo>
                <a:lnTo>
                  <a:pt x="220" y="848"/>
                </a:lnTo>
                <a:lnTo>
                  <a:pt x="220" y="847"/>
                </a:lnTo>
                <a:lnTo>
                  <a:pt x="221" y="847"/>
                </a:lnTo>
                <a:lnTo>
                  <a:pt x="222" y="847"/>
                </a:lnTo>
                <a:lnTo>
                  <a:pt x="222" y="848"/>
                </a:lnTo>
                <a:lnTo>
                  <a:pt x="221" y="848"/>
                </a:lnTo>
                <a:close/>
                <a:moveTo>
                  <a:pt x="242" y="765"/>
                </a:moveTo>
                <a:lnTo>
                  <a:pt x="241" y="765"/>
                </a:lnTo>
                <a:lnTo>
                  <a:pt x="241" y="764"/>
                </a:lnTo>
                <a:lnTo>
                  <a:pt x="243" y="763"/>
                </a:lnTo>
                <a:lnTo>
                  <a:pt x="243" y="762"/>
                </a:lnTo>
                <a:lnTo>
                  <a:pt x="244" y="762"/>
                </a:lnTo>
                <a:lnTo>
                  <a:pt x="244" y="761"/>
                </a:lnTo>
                <a:lnTo>
                  <a:pt x="245" y="761"/>
                </a:lnTo>
                <a:lnTo>
                  <a:pt x="246" y="762"/>
                </a:lnTo>
                <a:lnTo>
                  <a:pt x="246" y="763"/>
                </a:lnTo>
                <a:lnTo>
                  <a:pt x="245" y="763"/>
                </a:lnTo>
                <a:lnTo>
                  <a:pt x="244" y="764"/>
                </a:lnTo>
                <a:lnTo>
                  <a:pt x="244" y="765"/>
                </a:lnTo>
                <a:lnTo>
                  <a:pt x="243" y="765"/>
                </a:lnTo>
                <a:lnTo>
                  <a:pt x="242" y="765"/>
                </a:lnTo>
                <a:close/>
                <a:moveTo>
                  <a:pt x="248" y="748"/>
                </a:moveTo>
                <a:lnTo>
                  <a:pt x="248" y="747"/>
                </a:lnTo>
                <a:lnTo>
                  <a:pt x="250" y="746"/>
                </a:lnTo>
                <a:lnTo>
                  <a:pt x="250" y="745"/>
                </a:lnTo>
                <a:lnTo>
                  <a:pt x="250" y="746"/>
                </a:lnTo>
                <a:lnTo>
                  <a:pt x="250" y="747"/>
                </a:lnTo>
                <a:lnTo>
                  <a:pt x="249" y="748"/>
                </a:lnTo>
                <a:lnTo>
                  <a:pt x="248" y="748"/>
                </a:lnTo>
                <a:close/>
                <a:moveTo>
                  <a:pt x="247" y="754"/>
                </a:moveTo>
                <a:lnTo>
                  <a:pt x="246" y="753"/>
                </a:lnTo>
                <a:lnTo>
                  <a:pt x="247" y="753"/>
                </a:lnTo>
                <a:lnTo>
                  <a:pt x="247" y="754"/>
                </a:lnTo>
                <a:close/>
                <a:moveTo>
                  <a:pt x="237" y="780"/>
                </a:moveTo>
                <a:lnTo>
                  <a:pt x="235" y="780"/>
                </a:lnTo>
                <a:lnTo>
                  <a:pt x="234" y="779"/>
                </a:lnTo>
                <a:lnTo>
                  <a:pt x="234" y="778"/>
                </a:lnTo>
                <a:lnTo>
                  <a:pt x="235" y="778"/>
                </a:lnTo>
                <a:lnTo>
                  <a:pt x="238" y="778"/>
                </a:lnTo>
                <a:lnTo>
                  <a:pt x="238" y="779"/>
                </a:lnTo>
                <a:lnTo>
                  <a:pt x="238" y="780"/>
                </a:lnTo>
                <a:lnTo>
                  <a:pt x="237" y="780"/>
                </a:lnTo>
                <a:close/>
                <a:moveTo>
                  <a:pt x="238" y="767"/>
                </a:moveTo>
                <a:lnTo>
                  <a:pt x="238" y="765"/>
                </a:lnTo>
                <a:lnTo>
                  <a:pt x="239" y="765"/>
                </a:lnTo>
                <a:lnTo>
                  <a:pt x="239" y="766"/>
                </a:lnTo>
                <a:lnTo>
                  <a:pt x="239" y="767"/>
                </a:lnTo>
                <a:lnTo>
                  <a:pt x="238" y="767"/>
                </a:lnTo>
                <a:close/>
                <a:moveTo>
                  <a:pt x="238" y="751"/>
                </a:moveTo>
                <a:lnTo>
                  <a:pt x="237" y="750"/>
                </a:lnTo>
                <a:lnTo>
                  <a:pt x="238" y="750"/>
                </a:lnTo>
                <a:lnTo>
                  <a:pt x="238" y="749"/>
                </a:lnTo>
                <a:lnTo>
                  <a:pt x="235" y="750"/>
                </a:lnTo>
                <a:lnTo>
                  <a:pt x="234" y="748"/>
                </a:lnTo>
                <a:lnTo>
                  <a:pt x="234" y="747"/>
                </a:lnTo>
                <a:lnTo>
                  <a:pt x="237" y="747"/>
                </a:lnTo>
                <a:lnTo>
                  <a:pt x="238" y="747"/>
                </a:lnTo>
                <a:lnTo>
                  <a:pt x="239" y="748"/>
                </a:lnTo>
                <a:lnTo>
                  <a:pt x="239" y="747"/>
                </a:lnTo>
                <a:lnTo>
                  <a:pt x="240" y="747"/>
                </a:lnTo>
                <a:lnTo>
                  <a:pt x="240" y="748"/>
                </a:lnTo>
                <a:lnTo>
                  <a:pt x="241" y="748"/>
                </a:lnTo>
                <a:lnTo>
                  <a:pt x="241" y="749"/>
                </a:lnTo>
                <a:lnTo>
                  <a:pt x="241" y="750"/>
                </a:lnTo>
                <a:lnTo>
                  <a:pt x="241" y="751"/>
                </a:lnTo>
                <a:lnTo>
                  <a:pt x="240" y="751"/>
                </a:lnTo>
                <a:lnTo>
                  <a:pt x="239" y="751"/>
                </a:lnTo>
                <a:lnTo>
                  <a:pt x="238" y="751"/>
                </a:lnTo>
                <a:close/>
                <a:moveTo>
                  <a:pt x="232" y="750"/>
                </a:moveTo>
                <a:lnTo>
                  <a:pt x="231" y="749"/>
                </a:lnTo>
                <a:lnTo>
                  <a:pt x="231" y="748"/>
                </a:lnTo>
                <a:lnTo>
                  <a:pt x="232" y="748"/>
                </a:lnTo>
                <a:lnTo>
                  <a:pt x="232" y="749"/>
                </a:lnTo>
                <a:lnTo>
                  <a:pt x="233" y="749"/>
                </a:lnTo>
                <a:lnTo>
                  <a:pt x="233" y="750"/>
                </a:lnTo>
                <a:lnTo>
                  <a:pt x="232" y="750"/>
                </a:lnTo>
                <a:close/>
                <a:moveTo>
                  <a:pt x="228" y="759"/>
                </a:moveTo>
                <a:lnTo>
                  <a:pt x="228" y="757"/>
                </a:lnTo>
                <a:lnTo>
                  <a:pt x="229" y="757"/>
                </a:lnTo>
                <a:lnTo>
                  <a:pt x="230" y="757"/>
                </a:lnTo>
                <a:lnTo>
                  <a:pt x="229" y="759"/>
                </a:lnTo>
                <a:lnTo>
                  <a:pt x="228" y="759"/>
                </a:lnTo>
                <a:close/>
                <a:moveTo>
                  <a:pt x="231" y="733"/>
                </a:moveTo>
                <a:lnTo>
                  <a:pt x="230" y="732"/>
                </a:lnTo>
                <a:lnTo>
                  <a:pt x="231" y="731"/>
                </a:lnTo>
                <a:lnTo>
                  <a:pt x="232" y="730"/>
                </a:lnTo>
                <a:lnTo>
                  <a:pt x="232" y="731"/>
                </a:lnTo>
                <a:lnTo>
                  <a:pt x="233" y="730"/>
                </a:lnTo>
                <a:lnTo>
                  <a:pt x="234" y="730"/>
                </a:lnTo>
                <a:lnTo>
                  <a:pt x="234" y="731"/>
                </a:lnTo>
                <a:lnTo>
                  <a:pt x="232" y="733"/>
                </a:lnTo>
                <a:lnTo>
                  <a:pt x="231" y="733"/>
                </a:lnTo>
                <a:close/>
                <a:moveTo>
                  <a:pt x="232" y="714"/>
                </a:moveTo>
                <a:lnTo>
                  <a:pt x="232" y="713"/>
                </a:lnTo>
                <a:lnTo>
                  <a:pt x="233" y="712"/>
                </a:lnTo>
                <a:lnTo>
                  <a:pt x="233" y="713"/>
                </a:lnTo>
                <a:lnTo>
                  <a:pt x="233" y="714"/>
                </a:lnTo>
                <a:lnTo>
                  <a:pt x="232" y="714"/>
                </a:lnTo>
                <a:close/>
                <a:moveTo>
                  <a:pt x="240" y="667"/>
                </a:moveTo>
                <a:lnTo>
                  <a:pt x="240" y="666"/>
                </a:lnTo>
                <a:lnTo>
                  <a:pt x="242" y="663"/>
                </a:lnTo>
                <a:lnTo>
                  <a:pt x="243" y="663"/>
                </a:lnTo>
                <a:lnTo>
                  <a:pt x="243" y="662"/>
                </a:lnTo>
                <a:lnTo>
                  <a:pt x="243" y="663"/>
                </a:lnTo>
                <a:lnTo>
                  <a:pt x="244" y="665"/>
                </a:lnTo>
                <a:lnTo>
                  <a:pt x="244" y="666"/>
                </a:lnTo>
                <a:lnTo>
                  <a:pt x="243" y="666"/>
                </a:lnTo>
                <a:lnTo>
                  <a:pt x="240" y="667"/>
                </a:lnTo>
                <a:close/>
                <a:moveTo>
                  <a:pt x="421" y="150"/>
                </a:moveTo>
                <a:lnTo>
                  <a:pt x="420" y="150"/>
                </a:lnTo>
                <a:lnTo>
                  <a:pt x="420" y="149"/>
                </a:lnTo>
                <a:lnTo>
                  <a:pt x="419" y="147"/>
                </a:lnTo>
                <a:lnTo>
                  <a:pt x="420" y="147"/>
                </a:lnTo>
                <a:lnTo>
                  <a:pt x="421" y="148"/>
                </a:lnTo>
                <a:lnTo>
                  <a:pt x="421" y="149"/>
                </a:lnTo>
                <a:lnTo>
                  <a:pt x="421" y="150"/>
                </a:lnTo>
                <a:close/>
                <a:moveTo>
                  <a:pt x="237" y="669"/>
                </a:moveTo>
                <a:lnTo>
                  <a:pt x="238" y="668"/>
                </a:lnTo>
                <a:lnTo>
                  <a:pt x="240" y="668"/>
                </a:lnTo>
                <a:lnTo>
                  <a:pt x="240" y="669"/>
                </a:lnTo>
                <a:lnTo>
                  <a:pt x="239" y="670"/>
                </a:lnTo>
                <a:lnTo>
                  <a:pt x="237" y="669"/>
                </a:lnTo>
                <a:close/>
                <a:moveTo>
                  <a:pt x="414" y="142"/>
                </a:moveTo>
                <a:lnTo>
                  <a:pt x="414" y="141"/>
                </a:lnTo>
                <a:lnTo>
                  <a:pt x="415" y="141"/>
                </a:lnTo>
                <a:lnTo>
                  <a:pt x="415" y="142"/>
                </a:lnTo>
                <a:lnTo>
                  <a:pt x="414" y="142"/>
                </a:lnTo>
                <a:close/>
                <a:moveTo>
                  <a:pt x="228" y="651"/>
                </a:moveTo>
                <a:lnTo>
                  <a:pt x="228" y="650"/>
                </a:lnTo>
                <a:lnTo>
                  <a:pt x="229" y="649"/>
                </a:lnTo>
                <a:lnTo>
                  <a:pt x="230" y="650"/>
                </a:lnTo>
                <a:lnTo>
                  <a:pt x="230" y="651"/>
                </a:lnTo>
                <a:lnTo>
                  <a:pt x="228" y="651"/>
                </a:lnTo>
                <a:close/>
                <a:moveTo>
                  <a:pt x="216" y="639"/>
                </a:moveTo>
                <a:lnTo>
                  <a:pt x="215" y="639"/>
                </a:lnTo>
                <a:lnTo>
                  <a:pt x="215" y="638"/>
                </a:lnTo>
                <a:lnTo>
                  <a:pt x="215" y="637"/>
                </a:lnTo>
                <a:lnTo>
                  <a:pt x="216" y="637"/>
                </a:lnTo>
                <a:lnTo>
                  <a:pt x="216" y="636"/>
                </a:lnTo>
                <a:lnTo>
                  <a:pt x="217" y="636"/>
                </a:lnTo>
                <a:lnTo>
                  <a:pt x="217" y="637"/>
                </a:lnTo>
                <a:lnTo>
                  <a:pt x="217" y="638"/>
                </a:lnTo>
                <a:lnTo>
                  <a:pt x="216" y="639"/>
                </a:lnTo>
                <a:close/>
                <a:moveTo>
                  <a:pt x="204" y="610"/>
                </a:moveTo>
                <a:lnTo>
                  <a:pt x="204" y="609"/>
                </a:lnTo>
                <a:lnTo>
                  <a:pt x="205" y="608"/>
                </a:lnTo>
                <a:lnTo>
                  <a:pt x="206" y="608"/>
                </a:lnTo>
                <a:lnTo>
                  <a:pt x="206" y="609"/>
                </a:lnTo>
                <a:lnTo>
                  <a:pt x="205" y="609"/>
                </a:lnTo>
                <a:lnTo>
                  <a:pt x="204" y="610"/>
                </a:lnTo>
                <a:close/>
                <a:moveTo>
                  <a:pt x="197" y="599"/>
                </a:moveTo>
                <a:lnTo>
                  <a:pt x="196" y="599"/>
                </a:lnTo>
                <a:lnTo>
                  <a:pt x="197" y="598"/>
                </a:lnTo>
                <a:lnTo>
                  <a:pt x="197" y="596"/>
                </a:lnTo>
                <a:lnTo>
                  <a:pt x="198" y="596"/>
                </a:lnTo>
                <a:lnTo>
                  <a:pt x="198" y="597"/>
                </a:lnTo>
                <a:lnTo>
                  <a:pt x="198" y="598"/>
                </a:lnTo>
                <a:lnTo>
                  <a:pt x="197" y="599"/>
                </a:lnTo>
                <a:close/>
                <a:moveTo>
                  <a:pt x="191" y="597"/>
                </a:moveTo>
                <a:lnTo>
                  <a:pt x="192" y="596"/>
                </a:lnTo>
                <a:lnTo>
                  <a:pt x="194" y="596"/>
                </a:lnTo>
                <a:lnTo>
                  <a:pt x="195" y="596"/>
                </a:lnTo>
                <a:lnTo>
                  <a:pt x="196" y="596"/>
                </a:lnTo>
                <a:lnTo>
                  <a:pt x="196" y="597"/>
                </a:lnTo>
                <a:lnTo>
                  <a:pt x="195" y="597"/>
                </a:lnTo>
                <a:lnTo>
                  <a:pt x="194" y="597"/>
                </a:lnTo>
                <a:lnTo>
                  <a:pt x="193" y="598"/>
                </a:lnTo>
                <a:lnTo>
                  <a:pt x="192" y="597"/>
                </a:lnTo>
                <a:lnTo>
                  <a:pt x="191" y="597"/>
                </a:lnTo>
                <a:close/>
                <a:moveTo>
                  <a:pt x="188" y="606"/>
                </a:moveTo>
                <a:lnTo>
                  <a:pt x="187" y="604"/>
                </a:lnTo>
                <a:lnTo>
                  <a:pt x="188" y="603"/>
                </a:lnTo>
                <a:lnTo>
                  <a:pt x="188" y="606"/>
                </a:lnTo>
                <a:close/>
                <a:moveTo>
                  <a:pt x="188" y="594"/>
                </a:moveTo>
                <a:lnTo>
                  <a:pt x="188" y="593"/>
                </a:lnTo>
                <a:lnTo>
                  <a:pt x="188" y="592"/>
                </a:lnTo>
                <a:lnTo>
                  <a:pt x="189" y="590"/>
                </a:lnTo>
                <a:lnTo>
                  <a:pt x="190" y="589"/>
                </a:lnTo>
                <a:lnTo>
                  <a:pt x="190" y="590"/>
                </a:lnTo>
                <a:lnTo>
                  <a:pt x="191" y="591"/>
                </a:lnTo>
                <a:lnTo>
                  <a:pt x="190" y="592"/>
                </a:lnTo>
                <a:lnTo>
                  <a:pt x="190" y="593"/>
                </a:lnTo>
                <a:lnTo>
                  <a:pt x="189" y="594"/>
                </a:lnTo>
                <a:lnTo>
                  <a:pt x="188" y="594"/>
                </a:lnTo>
                <a:close/>
                <a:moveTo>
                  <a:pt x="183" y="600"/>
                </a:moveTo>
                <a:lnTo>
                  <a:pt x="183" y="599"/>
                </a:lnTo>
                <a:lnTo>
                  <a:pt x="183" y="598"/>
                </a:lnTo>
                <a:lnTo>
                  <a:pt x="183" y="597"/>
                </a:lnTo>
                <a:lnTo>
                  <a:pt x="183" y="596"/>
                </a:lnTo>
                <a:lnTo>
                  <a:pt x="184" y="595"/>
                </a:lnTo>
                <a:lnTo>
                  <a:pt x="185" y="595"/>
                </a:lnTo>
                <a:lnTo>
                  <a:pt x="185" y="597"/>
                </a:lnTo>
                <a:lnTo>
                  <a:pt x="186" y="597"/>
                </a:lnTo>
                <a:lnTo>
                  <a:pt x="186" y="598"/>
                </a:lnTo>
                <a:lnTo>
                  <a:pt x="184" y="600"/>
                </a:lnTo>
                <a:lnTo>
                  <a:pt x="183" y="600"/>
                </a:lnTo>
                <a:close/>
                <a:moveTo>
                  <a:pt x="187" y="586"/>
                </a:moveTo>
                <a:lnTo>
                  <a:pt x="186" y="585"/>
                </a:lnTo>
                <a:lnTo>
                  <a:pt x="186" y="584"/>
                </a:lnTo>
                <a:lnTo>
                  <a:pt x="187" y="584"/>
                </a:lnTo>
                <a:lnTo>
                  <a:pt x="188" y="584"/>
                </a:lnTo>
                <a:lnTo>
                  <a:pt x="189" y="584"/>
                </a:lnTo>
                <a:lnTo>
                  <a:pt x="189" y="585"/>
                </a:lnTo>
                <a:lnTo>
                  <a:pt x="188" y="586"/>
                </a:lnTo>
                <a:lnTo>
                  <a:pt x="187" y="586"/>
                </a:lnTo>
                <a:close/>
                <a:moveTo>
                  <a:pt x="182" y="589"/>
                </a:moveTo>
                <a:lnTo>
                  <a:pt x="182" y="588"/>
                </a:lnTo>
                <a:lnTo>
                  <a:pt x="182" y="587"/>
                </a:lnTo>
                <a:lnTo>
                  <a:pt x="183" y="587"/>
                </a:lnTo>
                <a:lnTo>
                  <a:pt x="184" y="587"/>
                </a:lnTo>
                <a:lnTo>
                  <a:pt x="185" y="588"/>
                </a:lnTo>
                <a:lnTo>
                  <a:pt x="184" y="588"/>
                </a:lnTo>
                <a:lnTo>
                  <a:pt x="183" y="589"/>
                </a:lnTo>
                <a:lnTo>
                  <a:pt x="182" y="589"/>
                </a:lnTo>
                <a:close/>
                <a:moveTo>
                  <a:pt x="173" y="586"/>
                </a:moveTo>
                <a:lnTo>
                  <a:pt x="173" y="585"/>
                </a:lnTo>
                <a:lnTo>
                  <a:pt x="173" y="584"/>
                </a:lnTo>
                <a:lnTo>
                  <a:pt x="174" y="584"/>
                </a:lnTo>
                <a:lnTo>
                  <a:pt x="175" y="584"/>
                </a:lnTo>
                <a:lnTo>
                  <a:pt x="175" y="585"/>
                </a:lnTo>
                <a:lnTo>
                  <a:pt x="174" y="586"/>
                </a:lnTo>
                <a:lnTo>
                  <a:pt x="173" y="586"/>
                </a:lnTo>
                <a:close/>
                <a:moveTo>
                  <a:pt x="167" y="572"/>
                </a:moveTo>
                <a:lnTo>
                  <a:pt x="167" y="571"/>
                </a:lnTo>
                <a:lnTo>
                  <a:pt x="169" y="568"/>
                </a:lnTo>
                <a:lnTo>
                  <a:pt x="170" y="566"/>
                </a:lnTo>
                <a:lnTo>
                  <a:pt x="171" y="567"/>
                </a:lnTo>
                <a:lnTo>
                  <a:pt x="171" y="568"/>
                </a:lnTo>
                <a:lnTo>
                  <a:pt x="170" y="568"/>
                </a:lnTo>
                <a:lnTo>
                  <a:pt x="170" y="571"/>
                </a:lnTo>
                <a:lnTo>
                  <a:pt x="169" y="571"/>
                </a:lnTo>
                <a:lnTo>
                  <a:pt x="167" y="572"/>
                </a:lnTo>
                <a:close/>
                <a:moveTo>
                  <a:pt x="143" y="583"/>
                </a:moveTo>
                <a:lnTo>
                  <a:pt x="143" y="582"/>
                </a:lnTo>
                <a:lnTo>
                  <a:pt x="143" y="581"/>
                </a:lnTo>
                <a:lnTo>
                  <a:pt x="143" y="580"/>
                </a:lnTo>
                <a:lnTo>
                  <a:pt x="143" y="578"/>
                </a:lnTo>
                <a:lnTo>
                  <a:pt x="144" y="577"/>
                </a:lnTo>
                <a:lnTo>
                  <a:pt x="145" y="578"/>
                </a:lnTo>
                <a:lnTo>
                  <a:pt x="145" y="577"/>
                </a:lnTo>
                <a:lnTo>
                  <a:pt x="146" y="577"/>
                </a:lnTo>
                <a:lnTo>
                  <a:pt x="146" y="578"/>
                </a:lnTo>
                <a:lnTo>
                  <a:pt x="145" y="578"/>
                </a:lnTo>
                <a:lnTo>
                  <a:pt x="145" y="579"/>
                </a:lnTo>
                <a:lnTo>
                  <a:pt x="146" y="579"/>
                </a:lnTo>
                <a:lnTo>
                  <a:pt x="150" y="578"/>
                </a:lnTo>
                <a:lnTo>
                  <a:pt x="151" y="578"/>
                </a:lnTo>
                <a:lnTo>
                  <a:pt x="152" y="579"/>
                </a:lnTo>
                <a:lnTo>
                  <a:pt x="151" y="579"/>
                </a:lnTo>
                <a:lnTo>
                  <a:pt x="150" y="580"/>
                </a:lnTo>
                <a:lnTo>
                  <a:pt x="149" y="580"/>
                </a:lnTo>
                <a:lnTo>
                  <a:pt x="147" y="580"/>
                </a:lnTo>
                <a:lnTo>
                  <a:pt x="146" y="580"/>
                </a:lnTo>
                <a:lnTo>
                  <a:pt x="145" y="580"/>
                </a:lnTo>
                <a:lnTo>
                  <a:pt x="145" y="581"/>
                </a:lnTo>
                <a:lnTo>
                  <a:pt x="144" y="581"/>
                </a:lnTo>
                <a:lnTo>
                  <a:pt x="145" y="581"/>
                </a:lnTo>
                <a:lnTo>
                  <a:pt x="144" y="582"/>
                </a:lnTo>
                <a:lnTo>
                  <a:pt x="144" y="583"/>
                </a:lnTo>
                <a:lnTo>
                  <a:pt x="143" y="583"/>
                </a:lnTo>
                <a:close/>
                <a:moveTo>
                  <a:pt x="120" y="577"/>
                </a:moveTo>
                <a:lnTo>
                  <a:pt x="119" y="575"/>
                </a:lnTo>
                <a:lnTo>
                  <a:pt x="119" y="574"/>
                </a:lnTo>
                <a:lnTo>
                  <a:pt x="121" y="573"/>
                </a:lnTo>
                <a:lnTo>
                  <a:pt x="123" y="571"/>
                </a:lnTo>
                <a:lnTo>
                  <a:pt x="124" y="571"/>
                </a:lnTo>
                <a:lnTo>
                  <a:pt x="124" y="572"/>
                </a:lnTo>
                <a:lnTo>
                  <a:pt x="125" y="573"/>
                </a:lnTo>
                <a:lnTo>
                  <a:pt x="125" y="574"/>
                </a:lnTo>
                <a:lnTo>
                  <a:pt x="125" y="575"/>
                </a:lnTo>
                <a:lnTo>
                  <a:pt x="124" y="576"/>
                </a:lnTo>
                <a:lnTo>
                  <a:pt x="122" y="576"/>
                </a:lnTo>
                <a:lnTo>
                  <a:pt x="122" y="577"/>
                </a:lnTo>
                <a:lnTo>
                  <a:pt x="121" y="578"/>
                </a:lnTo>
                <a:lnTo>
                  <a:pt x="120" y="577"/>
                </a:lnTo>
                <a:close/>
                <a:moveTo>
                  <a:pt x="119" y="582"/>
                </a:moveTo>
                <a:lnTo>
                  <a:pt x="118" y="581"/>
                </a:lnTo>
                <a:lnTo>
                  <a:pt x="117" y="580"/>
                </a:lnTo>
                <a:lnTo>
                  <a:pt x="118" y="579"/>
                </a:lnTo>
                <a:lnTo>
                  <a:pt x="120" y="579"/>
                </a:lnTo>
                <a:lnTo>
                  <a:pt x="121" y="580"/>
                </a:lnTo>
                <a:lnTo>
                  <a:pt x="120" y="580"/>
                </a:lnTo>
                <a:lnTo>
                  <a:pt x="120" y="582"/>
                </a:lnTo>
                <a:lnTo>
                  <a:pt x="119" y="582"/>
                </a:lnTo>
                <a:close/>
                <a:moveTo>
                  <a:pt x="107" y="569"/>
                </a:moveTo>
                <a:lnTo>
                  <a:pt x="107" y="568"/>
                </a:lnTo>
                <a:lnTo>
                  <a:pt x="108" y="567"/>
                </a:lnTo>
                <a:lnTo>
                  <a:pt x="109" y="567"/>
                </a:lnTo>
                <a:lnTo>
                  <a:pt x="109" y="568"/>
                </a:lnTo>
                <a:lnTo>
                  <a:pt x="109" y="569"/>
                </a:lnTo>
                <a:lnTo>
                  <a:pt x="108" y="569"/>
                </a:lnTo>
                <a:lnTo>
                  <a:pt x="107" y="569"/>
                </a:lnTo>
                <a:close/>
                <a:moveTo>
                  <a:pt x="104" y="566"/>
                </a:moveTo>
                <a:lnTo>
                  <a:pt x="103" y="566"/>
                </a:lnTo>
                <a:lnTo>
                  <a:pt x="103" y="565"/>
                </a:lnTo>
                <a:lnTo>
                  <a:pt x="104" y="565"/>
                </a:lnTo>
                <a:lnTo>
                  <a:pt x="104" y="564"/>
                </a:lnTo>
                <a:lnTo>
                  <a:pt x="103" y="564"/>
                </a:lnTo>
                <a:lnTo>
                  <a:pt x="102" y="563"/>
                </a:lnTo>
                <a:lnTo>
                  <a:pt x="102" y="562"/>
                </a:lnTo>
                <a:lnTo>
                  <a:pt x="103" y="562"/>
                </a:lnTo>
                <a:lnTo>
                  <a:pt x="104" y="561"/>
                </a:lnTo>
                <a:lnTo>
                  <a:pt x="105" y="561"/>
                </a:lnTo>
                <a:lnTo>
                  <a:pt x="106" y="561"/>
                </a:lnTo>
                <a:lnTo>
                  <a:pt x="105" y="565"/>
                </a:lnTo>
                <a:lnTo>
                  <a:pt x="104" y="566"/>
                </a:lnTo>
                <a:close/>
                <a:moveTo>
                  <a:pt x="157" y="444"/>
                </a:moveTo>
                <a:lnTo>
                  <a:pt x="156" y="443"/>
                </a:lnTo>
                <a:lnTo>
                  <a:pt x="156" y="442"/>
                </a:lnTo>
                <a:lnTo>
                  <a:pt x="155" y="442"/>
                </a:lnTo>
                <a:lnTo>
                  <a:pt x="154" y="441"/>
                </a:lnTo>
                <a:lnTo>
                  <a:pt x="152" y="440"/>
                </a:lnTo>
                <a:lnTo>
                  <a:pt x="150" y="440"/>
                </a:lnTo>
                <a:lnTo>
                  <a:pt x="150" y="439"/>
                </a:lnTo>
                <a:lnTo>
                  <a:pt x="150" y="438"/>
                </a:lnTo>
                <a:lnTo>
                  <a:pt x="151" y="439"/>
                </a:lnTo>
                <a:lnTo>
                  <a:pt x="153" y="439"/>
                </a:lnTo>
                <a:lnTo>
                  <a:pt x="154" y="440"/>
                </a:lnTo>
                <a:lnTo>
                  <a:pt x="155" y="440"/>
                </a:lnTo>
                <a:lnTo>
                  <a:pt x="157" y="441"/>
                </a:lnTo>
                <a:lnTo>
                  <a:pt x="158" y="442"/>
                </a:lnTo>
                <a:lnTo>
                  <a:pt x="157" y="442"/>
                </a:lnTo>
                <a:lnTo>
                  <a:pt x="158" y="442"/>
                </a:lnTo>
                <a:lnTo>
                  <a:pt x="159" y="443"/>
                </a:lnTo>
                <a:lnTo>
                  <a:pt x="158" y="443"/>
                </a:lnTo>
                <a:lnTo>
                  <a:pt x="158" y="444"/>
                </a:lnTo>
                <a:lnTo>
                  <a:pt x="157" y="444"/>
                </a:lnTo>
                <a:close/>
                <a:moveTo>
                  <a:pt x="151" y="442"/>
                </a:moveTo>
                <a:lnTo>
                  <a:pt x="151" y="441"/>
                </a:lnTo>
                <a:lnTo>
                  <a:pt x="152" y="441"/>
                </a:lnTo>
                <a:lnTo>
                  <a:pt x="153" y="441"/>
                </a:lnTo>
                <a:lnTo>
                  <a:pt x="155" y="443"/>
                </a:lnTo>
                <a:lnTo>
                  <a:pt x="155" y="444"/>
                </a:lnTo>
                <a:lnTo>
                  <a:pt x="152" y="442"/>
                </a:lnTo>
                <a:lnTo>
                  <a:pt x="151" y="442"/>
                </a:lnTo>
                <a:close/>
                <a:moveTo>
                  <a:pt x="291" y="171"/>
                </a:moveTo>
                <a:lnTo>
                  <a:pt x="292" y="171"/>
                </a:lnTo>
                <a:lnTo>
                  <a:pt x="292" y="172"/>
                </a:lnTo>
                <a:lnTo>
                  <a:pt x="291" y="172"/>
                </a:lnTo>
                <a:lnTo>
                  <a:pt x="291" y="171"/>
                </a:lnTo>
                <a:close/>
                <a:moveTo>
                  <a:pt x="278" y="188"/>
                </a:moveTo>
                <a:lnTo>
                  <a:pt x="278" y="187"/>
                </a:lnTo>
                <a:lnTo>
                  <a:pt x="278" y="185"/>
                </a:lnTo>
                <a:lnTo>
                  <a:pt x="278" y="184"/>
                </a:lnTo>
                <a:lnTo>
                  <a:pt x="279" y="181"/>
                </a:lnTo>
                <a:lnTo>
                  <a:pt x="280" y="181"/>
                </a:lnTo>
                <a:lnTo>
                  <a:pt x="281" y="183"/>
                </a:lnTo>
                <a:lnTo>
                  <a:pt x="281" y="186"/>
                </a:lnTo>
                <a:lnTo>
                  <a:pt x="281" y="188"/>
                </a:lnTo>
                <a:lnTo>
                  <a:pt x="280" y="188"/>
                </a:lnTo>
                <a:lnTo>
                  <a:pt x="278" y="188"/>
                </a:lnTo>
                <a:close/>
                <a:moveTo>
                  <a:pt x="150" y="430"/>
                </a:moveTo>
                <a:lnTo>
                  <a:pt x="150" y="429"/>
                </a:lnTo>
                <a:lnTo>
                  <a:pt x="151" y="429"/>
                </a:lnTo>
                <a:lnTo>
                  <a:pt x="151" y="428"/>
                </a:lnTo>
                <a:lnTo>
                  <a:pt x="153" y="428"/>
                </a:lnTo>
                <a:lnTo>
                  <a:pt x="154" y="428"/>
                </a:lnTo>
                <a:lnTo>
                  <a:pt x="156" y="428"/>
                </a:lnTo>
                <a:lnTo>
                  <a:pt x="157" y="429"/>
                </a:lnTo>
                <a:lnTo>
                  <a:pt x="156" y="429"/>
                </a:lnTo>
                <a:lnTo>
                  <a:pt x="155" y="430"/>
                </a:lnTo>
                <a:lnTo>
                  <a:pt x="154" y="430"/>
                </a:lnTo>
                <a:lnTo>
                  <a:pt x="151" y="431"/>
                </a:lnTo>
                <a:lnTo>
                  <a:pt x="150" y="430"/>
                </a:lnTo>
                <a:close/>
                <a:moveTo>
                  <a:pt x="267" y="196"/>
                </a:moveTo>
                <a:lnTo>
                  <a:pt x="267" y="194"/>
                </a:lnTo>
                <a:lnTo>
                  <a:pt x="266" y="193"/>
                </a:lnTo>
                <a:lnTo>
                  <a:pt x="266" y="192"/>
                </a:lnTo>
                <a:lnTo>
                  <a:pt x="267" y="192"/>
                </a:lnTo>
                <a:lnTo>
                  <a:pt x="268" y="192"/>
                </a:lnTo>
                <a:lnTo>
                  <a:pt x="268" y="194"/>
                </a:lnTo>
                <a:lnTo>
                  <a:pt x="268" y="196"/>
                </a:lnTo>
                <a:lnTo>
                  <a:pt x="267" y="196"/>
                </a:lnTo>
                <a:close/>
                <a:moveTo>
                  <a:pt x="53" y="488"/>
                </a:moveTo>
                <a:lnTo>
                  <a:pt x="52" y="487"/>
                </a:lnTo>
                <a:lnTo>
                  <a:pt x="52" y="486"/>
                </a:lnTo>
                <a:lnTo>
                  <a:pt x="50" y="484"/>
                </a:lnTo>
                <a:lnTo>
                  <a:pt x="49" y="481"/>
                </a:lnTo>
                <a:lnTo>
                  <a:pt x="51" y="480"/>
                </a:lnTo>
                <a:lnTo>
                  <a:pt x="53" y="481"/>
                </a:lnTo>
                <a:lnTo>
                  <a:pt x="55" y="482"/>
                </a:lnTo>
                <a:lnTo>
                  <a:pt x="58" y="483"/>
                </a:lnTo>
                <a:lnTo>
                  <a:pt x="59" y="483"/>
                </a:lnTo>
                <a:lnTo>
                  <a:pt x="61" y="483"/>
                </a:lnTo>
                <a:lnTo>
                  <a:pt x="61" y="484"/>
                </a:lnTo>
                <a:lnTo>
                  <a:pt x="61" y="487"/>
                </a:lnTo>
                <a:lnTo>
                  <a:pt x="59" y="488"/>
                </a:lnTo>
                <a:lnTo>
                  <a:pt x="57" y="489"/>
                </a:lnTo>
                <a:lnTo>
                  <a:pt x="55" y="489"/>
                </a:lnTo>
                <a:lnTo>
                  <a:pt x="53" y="488"/>
                </a:lnTo>
                <a:close/>
                <a:moveTo>
                  <a:pt x="43" y="496"/>
                </a:moveTo>
                <a:lnTo>
                  <a:pt x="42" y="495"/>
                </a:lnTo>
                <a:lnTo>
                  <a:pt x="41" y="494"/>
                </a:lnTo>
                <a:lnTo>
                  <a:pt x="40" y="492"/>
                </a:lnTo>
                <a:lnTo>
                  <a:pt x="40" y="491"/>
                </a:lnTo>
                <a:lnTo>
                  <a:pt x="40" y="490"/>
                </a:lnTo>
                <a:lnTo>
                  <a:pt x="41" y="489"/>
                </a:lnTo>
                <a:lnTo>
                  <a:pt x="43" y="489"/>
                </a:lnTo>
                <a:lnTo>
                  <a:pt x="44" y="490"/>
                </a:lnTo>
                <a:lnTo>
                  <a:pt x="45" y="490"/>
                </a:lnTo>
                <a:lnTo>
                  <a:pt x="46" y="492"/>
                </a:lnTo>
                <a:lnTo>
                  <a:pt x="46" y="493"/>
                </a:lnTo>
                <a:lnTo>
                  <a:pt x="46" y="494"/>
                </a:lnTo>
                <a:lnTo>
                  <a:pt x="45" y="494"/>
                </a:lnTo>
                <a:lnTo>
                  <a:pt x="44" y="494"/>
                </a:lnTo>
                <a:lnTo>
                  <a:pt x="44" y="495"/>
                </a:lnTo>
                <a:lnTo>
                  <a:pt x="43" y="495"/>
                </a:lnTo>
                <a:lnTo>
                  <a:pt x="43" y="496"/>
                </a:lnTo>
                <a:close/>
                <a:moveTo>
                  <a:pt x="69" y="407"/>
                </a:moveTo>
                <a:lnTo>
                  <a:pt x="69" y="406"/>
                </a:lnTo>
                <a:lnTo>
                  <a:pt x="70" y="404"/>
                </a:lnTo>
                <a:lnTo>
                  <a:pt x="70" y="402"/>
                </a:lnTo>
                <a:lnTo>
                  <a:pt x="70" y="401"/>
                </a:lnTo>
                <a:lnTo>
                  <a:pt x="70" y="399"/>
                </a:lnTo>
                <a:lnTo>
                  <a:pt x="71" y="399"/>
                </a:lnTo>
                <a:lnTo>
                  <a:pt x="74" y="399"/>
                </a:lnTo>
                <a:lnTo>
                  <a:pt x="75" y="401"/>
                </a:lnTo>
                <a:lnTo>
                  <a:pt x="78" y="402"/>
                </a:lnTo>
                <a:lnTo>
                  <a:pt x="79" y="403"/>
                </a:lnTo>
                <a:lnTo>
                  <a:pt x="80" y="404"/>
                </a:lnTo>
                <a:lnTo>
                  <a:pt x="80" y="405"/>
                </a:lnTo>
                <a:lnTo>
                  <a:pt x="81" y="406"/>
                </a:lnTo>
                <a:lnTo>
                  <a:pt x="82" y="407"/>
                </a:lnTo>
                <a:lnTo>
                  <a:pt x="82" y="408"/>
                </a:lnTo>
                <a:lnTo>
                  <a:pt x="82" y="409"/>
                </a:lnTo>
                <a:lnTo>
                  <a:pt x="83" y="410"/>
                </a:lnTo>
                <a:lnTo>
                  <a:pt x="84" y="410"/>
                </a:lnTo>
                <a:lnTo>
                  <a:pt x="84" y="411"/>
                </a:lnTo>
                <a:lnTo>
                  <a:pt x="85" y="411"/>
                </a:lnTo>
                <a:lnTo>
                  <a:pt x="86" y="412"/>
                </a:lnTo>
                <a:lnTo>
                  <a:pt x="87" y="412"/>
                </a:lnTo>
                <a:lnTo>
                  <a:pt x="87" y="415"/>
                </a:lnTo>
                <a:lnTo>
                  <a:pt x="87" y="416"/>
                </a:lnTo>
                <a:lnTo>
                  <a:pt x="86" y="416"/>
                </a:lnTo>
                <a:lnTo>
                  <a:pt x="84" y="415"/>
                </a:lnTo>
                <a:lnTo>
                  <a:pt x="80" y="412"/>
                </a:lnTo>
                <a:lnTo>
                  <a:pt x="78" y="410"/>
                </a:lnTo>
                <a:lnTo>
                  <a:pt x="73" y="409"/>
                </a:lnTo>
                <a:lnTo>
                  <a:pt x="69" y="407"/>
                </a:lnTo>
                <a:close/>
                <a:moveTo>
                  <a:pt x="49" y="402"/>
                </a:moveTo>
                <a:lnTo>
                  <a:pt x="49" y="401"/>
                </a:lnTo>
                <a:lnTo>
                  <a:pt x="48" y="400"/>
                </a:lnTo>
                <a:lnTo>
                  <a:pt x="49" y="400"/>
                </a:lnTo>
                <a:lnTo>
                  <a:pt x="49" y="398"/>
                </a:lnTo>
                <a:lnTo>
                  <a:pt x="50" y="398"/>
                </a:lnTo>
                <a:lnTo>
                  <a:pt x="50" y="397"/>
                </a:lnTo>
                <a:lnTo>
                  <a:pt x="49" y="397"/>
                </a:lnTo>
                <a:lnTo>
                  <a:pt x="48" y="397"/>
                </a:lnTo>
                <a:lnTo>
                  <a:pt x="48" y="396"/>
                </a:lnTo>
                <a:lnTo>
                  <a:pt x="48" y="395"/>
                </a:lnTo>
                <a:lnTo>
                  <a:pt x="46" y="393"/>
                </a:lnTo>
                <a:lnTo>
                  <a:pt x="46" y="391"/>
                </a:lnTo>
                <a:lnTo>
                  <a:pt x="46" y="390"/>
                </a:lnTo>
                <a:lnTo>
                  <a:pt x="46" y="389"/>
                </a:lnTo>
                <a:lnTo>
                  <a:pt x="47" y="389"/>
                </a:lnTo>
                <a:lnTo>
                  <a:pt x="48" y="389"/>
                </a:lnTo>
                <a:lnTo>
                  <a:pt x="49" y="389"/>
                </a:lnTo>
                <a:lnTo>
                  <a:pt x="51" y="389"/>
                </a:lnTo>
                <a:lnTo>
                  <a:pt x="52" y="389"/>
                </a:lnTo>
                <a:lnTo>
                  <a:pt x="52" y="388"/>
                </a:lnTo>
                <a:lnTo>
                  <a:pt x="54" y="391"/>
                </a:lnTo>
                <a:lnTo>
                  <a:pt x="55" y="391"/>
                </a:lnTo>
                <a:lnTo>
                  <a:pt x="57" y="392"/>
                </a:lnTo>
                <a:lnTo>
                  <a:pt x="57" y="393"/>
                </a:lnTo>
                <a:lnTo>
                  <a:pt x="58" y="394"/>
                </a:lnTo>
                <a:lnTo>
                  <a:pt x="59" y="394"/>
                </a:lnTo>
                <a:lnTo>
                  <a:pt x="59" y="396"/>
                </a:lnTo>
                <a:lnTo>
                  <a:pt x="60" y="398"/>
                </a:lnTo>
                <a:lnTo>
                  <a:pt x="61" y="398"/>
                </a:lnTo>
                <a:lnTo>
                  <a:pt x="62" y="398"/>
                </a:lnTo>
                <a:lnTo>
                  <a:pt x="62" y="400"/>
                </a:lnTo>
                <a:lnTo>
                  <a:pt x="63" y="401"/>
                </a:lnTo>
                <a:lnTo>
                  <a:pt x="65" y="403"/>
                </a:lnTo>
                <a:lnTo>
                  <a:pt x="66" y="404"/>
                </a:lnTo>
                <a:lnTo>
                  <a:pt x="65" y="405"/>
                </a:lnTo>
                <a:lnTo>
                  <a:pt x="64" y="405"/>
                </a:lnTo>
                <a:lnTo>
                  <a:pt x="63" y="405"/>
                </a:lnTo>
                <a:lnTo>
                  <a:pt x="62" y="405"/>
                </a:lnTo>
                <a:lnTo>
                  <a:pt x="61" y="406"/>
                </a:lnTo>
                <a:lnTo>
                  <a:pt x="59" y="405"/>
                </a:lnTo>
                <a:lnTo>
                  <a:pt x="57" y="405"/>
                </a:lnTo>
                <a:lnTo>
                  <a:pt x="54" y="405"/>
                </a:lnTo>
                <a:lnTo>
                  <a:pt x="53" y="404"/>
                </a:lnTo>
                <a:lnTo>
                  <a:pt x="51" y="402"/>
                </a:lnTo>
                <a:lnTo>
                  <a:pt x="49" y="402"/>
                </a:lnTo>
                <a:close/>
                <a:moveTo>
                  <a:pt x="45" y="388"/>
                </a:moveTo>
                <a:lnTo>
                  <a:pt x="44" y="387"/>
                </a:lnTo>
                <a:lnTo>
                  <a:pt x="44" y="386"/>
                </a:lnTo>
                <a:lnTo>
                  <a:pt x="44" y="384"/>
                </a:lnTo>
                <a:lnTo>
                  <a:pt x="45" y="385"/>
                </a:lnTo>
                <a:lnTo>
                  <a:pt x="46" y="386"/>
                </a:lnTo>
                <a:lnTo>
                  <a:pt x="46" y="387"/>
                </a:lnTo>
                <a:lnTo>
                  <a:pt x="45" y="388"/>
                </a:lnTo>
                <a:close/>
                <a:moveTo>
                  <a:pt x="87" y="312"/>
                </a:moveTo>
                <a:lnTo>
                  <a:pt x="87" y="311"/>
                </a:lnTo>
                <a:lnTo>
                  <a:pt x="88" y="311"/>
                </a:lnTo>
                <a:lnTo>
                  <a:pt x="89" y="311"/>
                </a:lnTo>
                <a:lnTo>
                  <a:pt x="88" y="312"/>
                </a:lnTo>
                <a:lnTo>
                  <a:pt x="87" y="312"/>
                </a:lnTo>
                <a:close/>
                <a:moveTo>
                  <a:pt x="1" y="439"/>
                </a:moveTo>
                <a:lnTo>
                  <a:pt x="1" y="438"/>
                </a:lnTo>
                <a:lnTo>
                  <a:pt x="1" y="437"/>
                </a:lnTo>
                <a:lnTo>
                  <a:pt x="2" y="437"/>
                </a:lnTo>
                <a:lnTo>
                  <a:pt x="1" y="438"/>
                </a:lnTo>
                <a:lnTo>
                  <a:pt x="1" y="439"/>
                </a:lnTo>
                <a:close/>
                <a:moveTo>
                  <a:pt x="1" y="435"/>
                </a:moveTo>
                <a:lnTo>
                  <a:pt x="0" y="434"/>
                </a:lnTo>
                <a:lnTo>
                  <a:pt x="0" y="433"/>
                </a:lnTo>
                <a:lnTo>
                  <a:pt x="1" y="433"/>
                </a:lnTo>
                <a:lnTo>
                  <a:pt x="2" y="433"/>
                </a:lnTo>
                <a:lnTo>
                  <a:pt x="2" y="434"/>
                </a:lnTo>
                <a:lnTo>
                  <a:pt x="2" y="435"/>
                </a:lnTo>
                <a:lnTo>
                  <a:pt x="1" y="435"/>
                </a:lnTo>
                <a:close/>
              </a:path>
            </a:pathLst>
          </a:custGeom>
          <a:noFill/>
          <a:ln w="6350">
            <a:solidFill>
              <a:schemeClr val="tx1"/>
            </a:solidFill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519B2FED-BB53-0DE1-9FDF-E7BEC8B3E782}"/>
              </a:ext>
            </a:extLst>
          </p:cNvPr>
          <p:cNvSpPr txBox="1"/>
          <p:nvPr/>
        </p:nvSpPr>
        <p:spPr>
          <a:xfrm>
            <a:off x="6372200" y="4244103"/>
            <a:ext cx="2666782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zh-CN" sz="1600" dirty="0"/>
              <a:t>WGS_1984_UTM_Zone_24N</a:t>
            </a:r>
            <a:endParaRPr lang="zh-CN" altLang="en-US" sz="1600" dirty="0"/>
          </a:p>
        </p:txBody>
      </p:sp>
    </p:spTree>
    <p:extLst>
      <p:ext uri="{BB962C8B-B14F-4D97-AF65-F5344CB8AC3E}">
        <p14:creationId xmlns:p14="http://schemas.microsoft.com/office/powerpoint/2010/main" val="3443178077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>
          <a:extLst>
            <a:ext uri="{FF2B5EF4-FFF2-40B4-BE49-F238E27FC236}">
              <a16:creationId xmlns:a16="http://schemas.microsoft.com/office/drawing/2014/main" id="{F03347D2-C453-01FB-3CB7-6D22E2DCFF17}"/>
            </a:ext>
          </a:extLst>
        </p:cNvPr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2D1EFFF3-0D19-CA8A-3542-840EC1847F8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 vert="horz" lIns="91429" tIns="45714" rIns="91429" bIns="45714" rtlCol="0" anchor="ctr">
            <a:normAutofit fontScale="90000"/>
          </a:bodyPr>
          <a:lstStyle/>
          <a:p>
            <a:r>
              <a:rPr lang="en-US" altLang="zh-CN" sz="3100" dirty="0"/>
              <a:t>Greenland M</a:t>
            </a:r>
            <a:r>
              <a:rPr lang="zh-CN" altLang="zh-CN" sz="3100" dirty="0"/>
              <a:t>ap </a:t>
            </a:r>
            <a:r>
              <a:rPr lang="en-US" altLang="zh-CN" sz="3100" dirty="0"/>
              <a:t>in Projection</a:t>
            </a:r>
            <a:br>
              <a:rPr lang="en-US" altLang="zh-CN" dirty="0"/>
            </a:br>
            <a:r>
              <a:rPr lang="en-US" altLang="zh-CN" sz="3100" dirty="0"/>
              <a:t>GCS Greenland 1996 (ESPG 4747)</a:t>
            </a:r>
          </a:p>
        </p:txBody>
      </p:sp>
      <p:grpSp>
        <p:nvGrpSpPr>
          <p:cNvPr id="41" name="Group 40">
            <a:extLst>
              <a:ext uri="{FF2B5EF4-FFF2-40B4-BE49-F238E27FC236}">
                <a16:creationId xmlns:a16="http://schemas.microsoft.com/office/drawing/2014/main" id="{576DE4B9-EDFC-A6E6-D112-46BEF585ED8B}"/>
              </a:ext>
            </a:extLst>
          </p:cNvPr>
          <p:cNvGrpSpPr/>
          <p:nvPr/>
        </p:nvGrpSpPr>
        <p:grpSpPr>
          <a:xfrm>
            <a:off x="348631" y="1166416"/>
            <a:ext cx="4770087" cy="1849040"/>
            <a:chOff x="234950" y="1874838"/>
            <a:chExt cx="6597651" cy="2557463"/>
          </a:xfrm>
          <a:solidFill>
            <a:schemeClr val="accent5">
              <a:lumMod val="60000"/>
              <a:lumOff val="40000"/>
            </a:schemeClr>
          </a:solidFill>
        </p:grpSpPr>
        <p:sp>
          <p:nvSpPr>
            <p:cNvPr id="30" name="Freeform 3299">
              <a:extLst>
                <a:ext uri="{FF2B5EF4-FFF2-40B4-BE49-F238E27FC236}">
                  <a16:creationId xmlns:a16="http://schemas.microsoft.com/office/drawing/2014/main" id="{62224A43-F10F-0406-A526-41CD8A76F44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1430338" y="1874838"/>
              <a:ext cx="5402263" cy="1355725"/>
            </a:xfrm>
            <a:custGeom>
              <a:avLst/>
              <a:gdLst>
                <a:gd name="T0" fmla="*/ 2886 w 3403"/>
                <a:gd name="T1" fmla="*/ 392 h 854"/>
                <a:gd name="T2" fmla="*/ 2659 w 3403"/>
                <a:gd name="T3" fmla="*/ 740 h 854"/>
                <a:gd name="T4" fmla="*/ 2654 w 3403"/>
                <a:gd name="T5" fmla="*/ 745 h 854"/>
                <a:gd name="T6" fmla="*/ 2742 w 3403"/>
                <a:gd name="T7" fmla="*/ 711 h 854"/>
                <a:gd name="T8" fmla="*/ 2644 w 3403"/>
                <a:gd name="T9" fmla="*/ 739 h 854"/>
                <a:gd name="T10" fmla="*/ 2501 w 3403"/>
                <a:gd name="T11" fmla="*/ 715 h 854"/>
                <a:gd name="T12" fmla="*/ 2579 w 3403"/>
                <a:gd name="T13" fmla="*/ 714 h 854"/>
                <a:gd name="T14" fmla="*/ 2905 w 3403"/>
                <a:gd name="T15" fmla="*/ 585 h 854"/>
                <a:gd name="T16" fmla="*/ 2772 w 3403"/>
                <a:gd name="T17" fmla="*/ 486 h 854"/>
                <a:gd name="T18" fmla="*/ 2911 w 3403"/>
                <a:gd name="T19" fmla="*/ 507 h 854"/>
                <a:gd name="T20" fmla="*/ 2782 w 3403"/>
                <a:gd name="T21" fmla="*/ 475 h 854"/>
                <a:gd name="T22" fmla="*/ 2829 w 3403"/>
                <a:gd name="T23" fmla="*/ 383 h 854"/>
                <a:gd name="T24" fmla="*/ 2433 w 3403"/>
                <a:gd name="T25" fmla="*/ 818 h 854"/>
                <a:gd name="T26" fmla="*/ 2325 w 3403"/>
                <a:gd name="T27" fmla="*/ 807 h 854"/>
                <a:gd name="T28" fmla="*/ 1204 w 3403"/>
                <a:gd name="T29" fmla="*/ 853 h 854"/>
                <a:gd name="T30" fmla="*/ 190 w 3403"/>
                <a:gd name="T31" fmla="*/ 121 h 854"/>
                <a:gd name="T32" fmla="*/ 506 w 3403"/>
                <a:gd name="T33" fmla="*/ 144 h 854"/>
                <a:gd name="T34" fmla="*/ 915 w 3403"/>
                <a:gd name="T35" fmla="*/ 105 h 854"/>
                <a:gd name="T36" fmla="*/ 1138 w 3403"/>
                <a:gd name="T37" fmla="*/ 99 h 854"/>
                <a:gd name="T38" fmla="*/ 1317 w 3403"/>
                <a:gd name="T39" fmla="*/ 71 h 854"/>
                <a:gd name="T40" fmla="*/ 1074 w 3403"/>
                <a:gd name="T41" fmla="*/ 39 h 854"/>
                <a:gd name="T42" fmla="*/ 1493 w 3403"/>
                <a:gd name="T43" fmla="*/ 47 h 854"/>
                <a:gd name="T44" fmla="*/ 1677 w 3403"/>
                <a:gd name="T45" fmla="*/ 19 h 854"/>
                <a:gd name="T46" fmla="*/ 2228 w 3403"/>
                <a:gd name="T47" fmla="*/ 5 h 854"/>
                <a:gd name="T48" fmla="*/ 1942 w 3403"/>
                <a:gd name="T49" fmla="*/ 38 h 854"/>
                <a:gd name="T50" fmla="*/ 2260 w 3403"/>
                <a:gd name="T51" fmla="*/ 38 h 854"/>
                <a:gd name="T52" fmla="*/ 2641 w 3403"/>
                <a:gd name="T53" fmla="*/ 52 h 854"/>
                <a:gd name="T54" fmla="*/ 2460 w 3403"/>
                <a:gd name="T55" fmla="*/ 101 h 854"/>
                <a:gd name="T56" fmla="*/ 2188 w 3403"/>
                <a:gd name="T57" fmla="*/ 116 h 854"/>
                <a:gd name="T58" fmla="*/ 2587 w 3403"/>
                <a:gd name="T59" fmla="*/ 133 h 854"/>
                <a:gd name="T60" fmla="*/ 2617 w 3403"/>
                <a:gd name="T61" fmla="*/ 194 h 854"/>
                <a:gd name="T62" fmla="*/ 3009 w 3403"/>
                <a:gd name="T63" fmla="*/ 153 h 854"/>
                <a:gd name="T64" fmla="*/ 3301 w 3403"/>
                <a:gd name="T65" fmla="*/ 135 h 854"/>
                <a:gd name="T66" fmla="*/ 3033 w 3403"/>
                <a:gd name="T67" fmla="*/ 202 h 854"/>
                <a:gd name="T68" fmla="*/ 3090 w 3403"/>
                <a:gd name="T69" fmla="*/ 216 h 854"/>
                <a:gd name="T70" fmla="*/ 2831 w 3403"/>
                <a:gd name="T71" fmla="*/ 257 h 854"/>
                <a:gd name="T72" fmla="*/ 2851 w 3403"/>
                <a:gd name="T73" fmla="*/ 288 h 854"/>
                <a:gd name="T74" fmla="*/ 2891 w 3403"/>
                <a:gd name="T75" fmla="*/ 320 h 854"/>
                <a:gd name="T76" fmla="*/ 2771 w 3403"/>
                <a:gd name="T77" fmla="*/ 329 h 854"/>
                <a:gd name="T78" fmla="*/ 2696 w 3403"/>
                <a:gd name="T79" fmla="*/ 411 h 854"/>
                <a:gd name="T80" fmla="*/ 2800 w 3403"/>
                <a:gd name="T81" fmla="*/ 416 h 854"/>
                <a:gd name="T82" fmla="*/ 2931 w 3403"/>
                <a:gd name="T83" fmla="*/ 467 h 854"/>
                <a:gd name="T84" fmla="*/ 2738 w 3403"/>
                <a:gd name="T85" fmla="*/ 467 h 854"/>
                <a:gd name="T86" fmla="*/ 2651 w 3403"/>
                <a:gd name="T87" fmla="*/ 483 h 854"/>
                <a:gd name="T88" fmla="*/ 2698 w 3403"/>
                <a:gd name="T89" fmla="*/ 515 h 854"/>
                <a:gd name="T90" fmla="*/ 2726 w 3403"/>
                <a:gd name="T91" fmla="*/ 554 h 854"/>
                <a:gd name="T92" fmla="*/ 2764 w 3403"/>
                <a:gd name="T93" fmla="*/ 608 h 854"/>
                <a:gd name="T94" fmla="*/ 2703 w 3403"/>
                <a:gd name="T95" fmla="*/ 624 h 854"/>
                <a:gd name="T96" fmla="*/ 2805 w 3403"/>
                <a:gd name="T97" fmla="*/ 661 h 854"/>
                <a:gd name="T98" fmla="*/ 2661 w 3403"/>
                <a:gd name="T99" fmla="*/ 678 h 854"/>
                <a:gd name="T100" fmla="*/ 2458 w 3403"/>
                <a:gd name="T101" fmla="*/ 692 h 854"/>
                <a:gd name="T102" fmla="*/ 2410 w 3403"/>
                <a:gd name="T103" fmla="*/ 707 h 854"/>
                <a:gd name="T104" fmla="*/ 2461 w 3403"/>
                <a:gd name="T105" fmla="*/ 732 h 854"/>
                <a:gd name="T106" fmla="*/ 2520 w 3403"/>
                <a:gd name="T107" fmla="*/ 759 h 854"/>
                <a:gd name="T108" fmla="*/ 2858 w 3403"/>
                <a:gd name="T109" fmla="*/ 376 h 854"/>
                <a:gd name="T110" fmla="*/ 2897 w 3403"/>
                <a:gd name="T111" fmla="*/ 358 h 854"/>
                <a:gd name="T112" fmla="*/ 2848 w 3403"/>
                <a:gd name="T113" fmla="*/ 246 h 854"/>
                <a:gd name="T114" fmla="*/ 2955 w 3403"/>
                <a:gd name="T115" fmla="*/ 132 h 854"/>
                <a:gd name="T116" fmla="*/ 2994 w 3403"/>
                <a:gd name="T117" fmla="*/ 118 h 854"/>
                <a:gd name="T118" fmla="*/ 1017 w 3403"/>
                <a:gd name="T119" fmla="*/ 52 h 854"/>
                <a:gd name="T120" fmla="*/ 1113 w 3403"/>
                <a:gd name="T121" fmla="*/ 87 h 854"/>
                <a:gd name="T122" fmla="*/ 1390 w 3403"/>
                <a:gd name="T123" fmla="*/ 31 h 854"/>
                <a:gd name="T124" fmla="*/ 1441 w 3403"/>
                <a:gd name="T125" fmla="*/ 33 h 854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3403" h="854">
                  <a:moveTo>
                    <a:pt x="2839" y="419"/>
                  </a:moveTo>
                  <a:lnTo>
                    <a:pt x="2837" y="419"/>
                  </a:lnTo>
                  <a:lnTo>
                    <a:pt x="2836" y="419"/>
                  </a:lnTo>
                  <a:lnTo>
                    <a:pt x="2832" y="418"/>
                  </a:lnTo>
                  <a:lnTo>
                    <a:pt x="2828" y="416"/>
                  </a:lnTo>
                  <a:lnTo>
                    <a:pt x="2827" y="415"/>
                  </a:lnTo>
                  <a:lnTo>
                    <a:pt x="2827" y="414"/>
                  </a:lnTo>
                  <a:lnTo>
                    <a:pt x="2828" y="414"/>
                  </a:lnTo>
                  <a:lnTo>
                    <a:pt x="2832" y="414"/>
                  </a:lnTo>
                  <a:lnTo>
                    <a:pt x="2835" y="415"/>
                  </a:lnTo>
                  <a:lnTo>
                    <a:pt x="2839" y="415"/>
                  </a:lnTo>
                  <a:lnTo>
                    <a:pt x="2840" y="416"/>
                  </a:lnTo>
                  <a:lnTo>
                    <a:pt x="2841" y="417"/>
                  </a:lnTo>
                  <a:lnTo>
                    <a:pt x="2843" y="418"/>
                  </a:lnTo>
                  <a:lnTo>
                    <a:pt x="2839" y="419"/>
                  </a:lnTo>
                  <a:close/>
                  <a:moveTo>
                    <a:pt x="2825" y="414"/>
                  </a:moveTo>
                  <a:lnTo>
                    <a:pt x="2824" y="414"/>
                  </a:lnTo>
                  <a:lnTo>
                    <a:pt x="2823" y="414"/>
                  </a:lnTo>
                  <a:lnTo>
                    <a:pt x="2815" y="411"/>
                  </a:lnTo>
                  <a:lnTo>
                    <a:pt x="2812" y="410"/>
                  </a:lnTo>
                  <a:lnTo>
                    <a:pt x="2808" y="410"/>
                  </a:lnTo>
                  <a:lnTo>
                    <a:pt x="2804" y="410"/>
                  </a:lnTo>
                  <a:lnTo>
                    <a:pt x="2803" y="410"/>
                  </a:lnTo>
                  <a:lnTo>
                    <a:pt x="2802" y="410"/>
                  </a:lnTo>
                  <a:lnTo>
                    <a:pt x="2804" y="409"/>
                  </a:lnTo>
                  <a:lnTo>
                    <a:pt x="2809" y="409"/>
                  </a:lnTo>
                  <a:lnTo>
                    <a:pt x="2814" y="408"/>
                  </a:lnTo>
                  <a:lnTo>
                    <a:pt x="2819" y="406"/>
                  </a:lnTo>
                  <a:lnTo>
                    <a:pt x="2820" y="406"/>
                  </a:lnTo>
                  <a:lnTo>
                    <a:pt x="2822" y="407"/>
                  </a:lnTo>
                  <a:lnTo>
                    <a:pt x="2821" y="407"/>
                  </a:lnTo>
                  <a:lnTo>
                    <a:pt x="2821" y="409"/>
                  </a:lnTo>
                  <a:lnTo>
                    <a:pt x="2819" y="410"/>
                  </a:lnTo>
                  <a:lnTo>
                    <a:pt x="2820" y="411"/>
                  </a:lnTo>
                  <a:lnTo>
                    <a:pt x="2821" y="411"/>
                  </a:lnTo>
                  <a:lnTo>
                    <a:pt x="2822" y="411"/>
                  </a:lnTo>
                  <a:lnTo>
                    <a:pt x="2824" y="410"/>
                  </a:lnTo>
                  <a:lnTo>
                    <a:pt x="2826" y="410"/>
                  </a:lnTo>
                  <a:lnTo>
                    <a:pt x="2827" y="410"/>
                  </a:lnTo>
                  <a:lnTo>
                    <a:pt x="2828" y="412"/>
                  </a:lnTo>
                  <a:lnTo>
                    <a:pt x="2827" y="413"/>
                  </a:lnTo>
                  <a:lnTo>
                    <a:pt x="2826" y="414"/>
                  </a:lnTo>
                  <a:lnTo>
                    <a:pt x="2825" y="414"/>
                  </a:lnTo>
                  <a:close/>
                  <a:moveTo>
                    <a:pt x="2793" y="409"/>
                  </a:moveTo>
                  <a:lnTo>
                    <a:pt x="2791" y="409"/>
                  </a:lnTo>
                  <a:lnTo>
                    <a:pt x="2789" y="409"/>
                  </a:lnTo>
                  <a:lnTo>
                    <a:pt x="2789" y="408"/>
                  </a:lnTo>
                  <a:lnTo>
                    <a:pt x="2788" y="408"/>
                  </a:lnTo>
                  <a:lnTo>
                    <a:pt x="2785" y="407"/>
                  </a:lnTo>
                  <a:lnTo>
                    <a:pt x="2786" y="406"/>
                  </a:lnTo>
                  <a:lnTo>
                    <a:pt x="2787" y="406"/>
                  </a:lnTo>
                  <a:lnTo>
                    <a:pt x="2790" y="406"/>
                  </a:lnTo>
                  <a:lnTo>
                    <a:pt x="2792" y="407"/>
                  </a:lnTo>
                  <a:lnTo>
                    <a:pt x="2793" y="407"/>
                  </a:lnTo>
                  <a:lnTo>
                    <a:pt x="2795" y="408"/>
                  </a:lnTo>
                  <a:lnTo>
                    <a:pt x="2794" y="409"/>
                  </a:lnTo>
                  <a:lnTo>
                    <a:pt x="2793" y="409"/>
                  </a:lnTo>
                  <a:close/>
                  <a:moveTo>
                    <a:pt x="2967" y="409"/>
                  </a:moveTo>
                  <a:lnTo>
                    <a:pt x="2959" y="408"/>
                  </a:lnTo>
                  <a:lnTo>
                    <a:pt x="2954" y="408"/>
                  </a:lnTo>
                  <a:lnTo>
                    <a:pt x="2952" y="407"/>
                  </a:lnTo>
                  <a:lnTo>
                    <a:pt x="2954" y="404"/>
                  </a:lnTo>
                  <a:lnTo>
                    <a:pt x="2956" y="403"/>
                  </a:lnTo>
                  <a:lnTo>
                    <a:pt x="2959" y="402"/>
                  </a:lnTo>
                  <a:lnTo>
                    <a:pt x="2965" y="400"/>
                  </a:lnTo>
                  <a:lnTo>
                    <a:pt x="2967" y="400"/>
                  </a:lnTo>
                  <a:lnTo>
                    <a:pt x="2968" y="399"/>
                  </a:lnTo>
                  <a:lnTo>
                    <a:pt x="2971" y="397"/>
                  </a:lnTo>
                  <a:lnTo>
                    <a:pt x="2971" y="396"/>
                  </a:lnTo>
                  <a:lnTo>
                    <a:pt x="2971" y="395"/>
                  </a:lnTo>
                  <a:lnTo>
                    <a:pt x="2971" y="394"/>
                  </a:lnTo>
                  <a:lnTo>
                    <a:pt x="2972" y="393"/>
                  </a:lnTo>
                  <a:lnTo>
                    <a:pt x="2974" y="392"/>
                  </a:lnTo>
                  <a:lnTo>
                    <a:pt x="2976" y="392"/>
                  </a:lnTo>
                  <a:lnTo>
                    <a:pt x="2985" y="392"/>
                  </a:lnTo>
                  <a:lnTo>
                    <a:pt x="2988" y="392"/>
                  </a:lnTo>
                  <a:lnTo>
                    <a:pt x="2991" y="392"/>
                  </a:lnTo>
                  <a:lnTo>
                    <a:pt x="2996" y="395"/>
                  </a:lnTo>
                  <a:lnTo>
                    <a:pt x="2995" y="395"/>
                  </a:lnTo>
                  <a:lnTo>
                    <a:pt x="2995" y="397"/>
                  </a:lnTo>
                  <a:lnTo>
                    <a:pt x="2990" y="400"/>
                  </a:lnTo>
                  <a:lnTo>
                    <a:pt x="2989" y="402"/>
                  </a:lnTo>
                  <a:lnTo>
                    <a:pt x="2988" y="402"/>
                  </a:lnTo>
                  <a:lnTo>
                    <a:pt x="2989" y="404"/>
                  </a:lnTo>
                  <a:lnTo>
                    <a:pt x="2986" y="405"/>
                  </a:lnTo>
                  <a:lnTo>
                    <a:pt x="2976" y="408"/>
                  </a:lnTo>
                  <a:lnTo>
                    <a:pt x="2973" y="409"/>
                  </a:lnTo>
                  <a:lnTo>
                    <a:pt x="2967" y="409"/>
                  </a:lnTo>
                  <a:close/>
                  <a:moveTo>
                    <a:pt x="2878" y="399"/>
                  </a:moveTo>
                  <a:lnTo>
                    <a:pt x="2867" y="398"/>
                  </a:lnTo>
                  <a:lnTo>
                    <a:pt x="2866" y="398"/>
                  </a:lnTo>
                  <a:lnTo>
                    <a:pt x="2864" y="398"/>
                  </a:lnTo>
                  <a:lnTo>
                    <a:pt x="2862" y="398"/>
                  </a:lnTo>
                  <a:lnTo>
                    <a:pt x="2861" y="398"/>
                  </a:lnTo>
                  <a:lnTo>
                    <a:pt x="2859" y="397"/>
                  </a:lnTo>
                  <a:lnTo>
                    <a:pt x="2858" y="397"/>
                  </a:lnTo>
                  <a:lnTo>
                    <a:pt x="2855" y="397"/>
                  </a:lnTo>
                  <a:lnTo>
                    <a:pt x="2849" y="397"/>
                  </a:lnTo>
                  <a:lnTo>
                    <a:pt x="2838" y="396"/>
                  </a:lnTo>
                  <a:lnTo>
                    <a:pt x="2837" y="395"/>
                  </a:lnTo>
                  <a:lnTo>
                    <a:pt x="2835" y="395"/>
                  </a:lnTo>
                  <a:lnTo>
                    <a:pt x="2832" y="395"/>
                  </a:lnTo>
                  <a:lnTo>
                    <a:pt x="2829" y="394"/>
                  </a:lnTo>
                  <a:lnTo>
                    <a:pt x="2827" y="394"/>
                  </a:lnTo>
                  <a:lnTo>
                    <a:pt x="2826" y="394"/>
                  </a:lnTo>
                  <a:lnTo>
                    <a:pt x="2822" y="393"/>
                  </a:lnTo>
                  <a:lnTo>
                    <a:pt x="2813" y="392"/>
                  </a:lnTo>
                  <a:lnTo>
                    <a:pt x="2808" y="391"/>
                  </a:lnTo>
                  <a:lnTo>
                    <a:pt x="2804" y="391"/>
                  </a:lnTo>
                  <a:lnTo>
                    <a:pt x="2804" y="390"/>
                  </a:lnTo>
                  <a:lnTo>
                    <a:pt x="2802" y="390"/>
                  </a:lnTo>
                  <a:lnTo>
                    <a:pt x="2801" y="389"/>
                  </a:lnTo>
                  <a:lnTo>
                    <a:pt x="2799" y="389"/>
                  </a:lnTo>
                  <a:lnTo>
                    <a:pt x="2797" y="389"/>
                  </a:lnTo>
                  <a:lnTo>
                    <a:pt x="2798" y="387"/>
                  </a:lnTo>
                  <a:lnTo>
                    <a:pt x="2804" y="387"/>
                  </a:lnTo>
                  <a:lnTo>
                    <a:pt x="2812" y="386"/>
                  </a:lnTo>
                  <a:lnTo>
                    <a:pt x="2816" y="386"/>
                  </a:lnTo>
                  <a:lnTo>
                    <a:pt x="2818" y="387"/>
                  </a:lnTo>
                  <a:lnTo>
                    <a:pt x="2820" y="387"/>
                  </a:lnTo>
                  <a:lnTo>
                    <a:pt x="2828" y="387"/>
                  </a:lnTo>
                  <a:lnTo>
                    <a:pt x="2829" y="387"/>
                  </a:lnTo>
                  <a:lnTo>
                    <a:pt x="2829" y="389"/>
                  </a:lnTo>
                  <a:lnTo>
                    <a:pt x="2827" y="389"/>
                  </a:lnTo>
                  <a:lnTo>
                    <a:pt x="2826" y="389"/>
                  </a:lnTo>
                  <a:lnTo>
                    <a:pt x="2828" y="390"/>
                  </a:lnTo>
                  <a:lnTo>
                    <a:pt x="2832" y="390"/>
                  </a:lnTo>
                  <a:lnTo>
                    <a:pt x="2838" y="390"/>
                  </a:lnTo>
                  <a:lnTo>
                    <a:pt x="2840" y="390"/>
                  </a:lnTo>
                  <a:lnTo>
                    <a:pt x="2843" y="392"/>
                  </a:lnTo>
                  <a:lnTo>
                    <a:pt x="2845" y="392"/>
                  </a:lnTo>
                  <a:lnTo>
                    <a:pt x="2847" y="392"/>
                  </a:lnTo>
                  <a:lnTo>
                    <a:pt x="2850" y="393"/>
                  </a:lnTo>
                  <a:lnTo>
                    <a:pt x="2863" y="393"/>
                  </a:lnTo>
                  <a:lnTo>
                    <a:pt x="2867" y="393"/>
                  </a:lnTo>
                  <a:lnTo>
                    <a:pt x="2871" y="392"/>
                  </a:lnTo>
                  <a:lnTo>
                    <a:pt x="2873" y="392"/>
                  </a:lnTo>
                  <a:lnTo>
                    <a:pt x="2874" y="393"/>
                  </a:lnTo>
                  <a:lnTo>
                    <a:pt x="2881" y="397"/>
                  </a:lnTo>
                  <a:lnTo>
                    <a:pt x="2882" y="397"/>
                  </a:lnTo>
                  <a:lnTo>
                    <a:pt x="2882" y="398"/>
                  </a:lnTo>
                  <a:lnTo>
                    <a:pt x="2879" y="397"/>
                  </a:lnTo>
                  <a:lnTo>
                    <a:pt x="2879" y="398"/>
                  </a:lnTo>
                  <a:lnTo>
                    <a:pt x="2878" y="399"/>
                  </a:lnTo>
                  <a:close/>
                  <a:moveTo>
                    <a:pt x="2887" y="392"/>
                  </a:moveTo>
                  <a:lnTo>
                    <a:pt x="2886" y="392"/>
                  </a:lnTo>
                  <a:lnTo>
                    <a:pt x="2882" y="390"/>
                  </a:lnTo>
                  <a:lnTo>
                    <a:pt x="2883" y="389"/>
                  </a:lnTo>
                  <a:lnTo>
                    <a:pt x="2884" y="389"/>
                  </a:lnTo>
                  <a:lnTo>
                    <a:pt x="2886" y="389"/>
                  </a:lnTo>
                  <a:lnTo>
                    <a:pt x="2886" y="390"/>
                  </a:lnTo>
                  <a:lnTo>
                    <a:pt x="2887" y="390"/>
                  </a:lnTo>
                  <a:lnTo>
                    <a:pt x="2887" y="391"/>
                  </a:lnTo>
                  <a:lnTo>
                    <a:pt x="2888" y="391"/>
                  </a:lnTo>
                  <a:lnTo>
                    <a:pt x="2888" y="392"/>
                  </a:lnTo>
                  <a:lnTo>
                    <a:pt x="2887" y="392"/>
                  </a:lnTo>
                  <a:close/>
                  <a:moveTo>
                    <a:pt x="2885" y="387"/>
                  </a:moveTo>
                  <a:lnTo>
                    <a:pt x="2883" y="387"/>
                  </a:lnTo>
                  <a:lnTo>
                    <a:pt x="2882" y="386"/>
                  </a:lnTo>
                  <a:lnTo>
                    <a:pt x="2883" y="385"/>
                  </a:lnTo>
                  <a:lnTo>
                    <a:pt x="2885" y="385"/>
                  </a:lnTo>
                  <a:lnTo>
                    <a:pt x="2887" y="386"/>
                  </a:lnTo>
                  <a:lnTo>
                    <a:pt x="2888" y="386"/>
                  </a:lnTo>
                  <a:lnTo>
                    <a:pt x="2886" y="387"/>
                  </a:lnTo>
                  <a:lnTo>
                    <a:pt x="2885" y="387"/>
                  </a:lnTo>
                  <a:close/>
                  <a:moveTo>
                    <a:pt x="2862" y="391"/>
                  </a:moveTo>
                  <a:lnTo>
                    <a:pt x="2861" y="391"/>
                  </a:lnTo>
                  <a:lnTo>
                    <a:pt x="2853" y="390"/>
                  </a:lnTo>
                  <a:lnTo>
                    <a:pt x="2850" y="387"/>
                  </a:lnTo>
                  <a:lnTo>
                    <a:pt x="2851" y="387"/>
                  </a:lnTo>
                  <a:lnTo>
                    <a:pt x="2857" y="387"/>
                  </a:lnTo>
                  <a:lnTo>
                    <a:pt x="2858" y="387"/>
                  </a:lnTo>
                  <a:lnTo>
                    <a:pt x="2858" y="389"/>
                  </a:lnTo>
                  <a:lnTo>
                    <a:pt x="2862" y="391"/>
                  </a:lnTo>
                  <a:close/>
                  <a:moveTo>
                    <a:pt x="2837" y="389"/>
                  </a:moveTo>
                  <a:lnTo>
                    <a:pt x="2835" y="389"/>
                  </a:lnTo>
                  <a:lnTo>
                    <a:pt x="2832" y="387"/>
                  </a:lnTo>
                  <a:lnTo>
                    <a:pt x="2833" y="387"/>
                  </a:lnTo>
                  <a:lnTo>
                    <a:pt x="2834" y="387"/>
                  </a:lnTo>
                  <a:lnTo>
                    <a:pt x="2837" y="387"/>
                  </a:lnTo>
                  <a:lnTo>
                    <a:pt x="2839" y="389"/>
                  </a:lnTo>
                  <a:lnTo>
                    <a:pt x="2837" y="389"/>
                  </a:lnTo>
                  <a:close/>
                  <a:moveTo>
                    <a:pt x="2675" y="467"/>
                  </a:moveTo>
                  <a:lnTo>
                    <a:pt x="2674" y="467"/>
                  </a:lnTo>
                  <a:lnTo>
                    <a:pt x="2675" y="466"/>
                  </a:lnTo>
                  <a:lnTo>
                    <a:pt x="2676" y="465"/>
                  </a:lnTo>
                  <a:lnTo>
                    <a:pt x="2677" y="465"/>
                  </a:lnTo>
                  <a:lnTo>
                    <a:pt x="2679" y="465"/>
                  </a:lnTo>
                  <a:lnTo>
                    <a:pt x="2680" y="466"/>
                  </a:lnTo>
                  <a:lnTo>
                    <a:pt x="2679" y="466"/>
                  </a:lnTo>
                  <a:lnTo>
                    <a:pt x="2678" y="466"/>
                  </a:lnTo>
                  <a:lnTo>
                    <a:pt x="2675" y="467"/>
                  </a:lnTo>
                  <a:close/>
                  <a:moveTo>
                    <a:pt x="2838" y="466"/>
                  </a:moveTo>
                  <a:lnTo>
                    <a:pt x="2836" y="466"/>
                  </a:lnTo>
                  <a:lnTo>
                    <a:pt x="2833" y="465"/>
                  </a:lnTo>
                  <a:lnTo>
                    <a:pt x="2834" y="465"/>
                  </a:lnTo>
                  <a:lnTo>
                    <a:pt x="2840" y="461"/>
                  </a:lnTo>
                  <a:lnTo>
                    <a:pt x="2841" y="461"/>
                  </a:lnTo>
                  <a:lnTo>
                    <a:pt x="2842" y="460"/>
                  </a:lnTo>
                  <a:lnTo>
                    <a:pt x="2843" y="461"/>
                  </a:lnTo>
                  <a:lnTo>
                    <a:pt x="2846" y="463"/>
                  </a:lnTo>
                  <a:lnTo>
                    <a:pt x="2847" y="464"/>
                  </a:lnTo>
                  <a:lnTo>
                    <a:pt x="2846" y="465"/>
                  </a:lnTo>
                  <a:lnTo>
                    <a:pt x="2843" y="465"/>
                  </a:lnTo>
                  <a:lnTo>
                    <a:pt x="2840" y="466"/>
                  </a:lnTo>
                  <a:lnTo>
                    <a:pt x="2838" y="466"/>
                  </a:lnTo>
                  <a:close/>
                  <a:moveTo>
                    <a:pt x="2798" y="463"/>
                  </a:moveTo>
                  <a:lnTo>
                    <a:pt x="2796" y="463"/>
                  </a:lnTo>
                  <a:lnTo>
                    <a:pt x="2797" y="461"/>
                  </a:lnTo>
                  <a:lnTo>
                    <a:pt x="2798" y="461"/>
                  </a:lnTo>
                  <a:lnTo>
                    <a:pt x="2799" y="461"/>
                  </a:lnTo>
                  <a:lnTo>
                    <a:pt x="2807" y="460"/>
                  </a:lnTo>
                  <a:lnTo>
                    <a:pt x="2809" y="460"/>
                  </a:lnTo>
                  <a:lnTo>
                    <a:pt x="2809" y="461"/>
                  </a:lnTo>
                  <a:lnTo>
                    <a:pt x="2809" y="463"/>
                  </a:lnTo>
                  <a:lnTo>
                    <a:pt x="2808" y="463"/>
                  </a:lnTo>
                  <a:lnTo>
                    <a:pt x="2807" y="463"/>
                  </a:lnTo>
                  <a:lnTo>
                    <a:pt x="2806" y="463"/>
                  </a:lnTo>
                  <a:lnTo>
                    <a:pt x="2803" y="463"/>
                  </a:lnTo>
                  <a:lnTo>
                    <a:pt x="2798" y="463"/>
                  </a:lnTo>
                  <a:close/>
                  <a:moveTo>
                    <a:pt x="2853" y="463"/>
                  </a:moveTo>
                  <a:lnTo>
                    <a:pt x="2852" y="461"/>
                  </a:lnTo>
                  <a:lnTo>
                    <a:pt x="2851" y="461"/>
                  </a:lnTo>
                  <a:lnTo>
                    <a:pt x="2849" y="460"/>
                  </a:lnTo>
                  <a:lnTo>
                    <a:pt x="2848" y="459"/>
                  </a:lnTo>
                  <a:lnTo>
                    <a:pt x="2849" y="459"/>
                  </a:lnTo>
                  <a:lnTo>
                    <a:pt x="2850" y="458"/>
                  </a:lnTo>
                  <a:lnTo>
                    <a:pt x="2851" y="458"/>
                  </a:lnTo>
                  <a:lnTo>
                    <a:pt x="2853" y="459"/>
                  </a:lnTo>
                  <a:lnTo>
                    <a:pt x="2855" y="460"/>
                  </a:lnTo>
                  <a:lnTo>
                    <a:pt x="2855" y="461"/>
                  </a:lnTo>
                  <a:lnTo>
                    <a:pt x="2853" y="463"/>
                  </a:lnTo>
                  <a:close/>
                  <a:moveTo>
                    <a:pt x="2497" y="734"/>
                  </a:moveTo>
                  <a:lnTo>
                    <a:pt x="2488" y="733"/>
                  </a:lnTo>
                  <a:lnTo>
                    <a:pt x="2482" y="733"/>
                  </a:lnTo>
                  <a:lnTo>
                    <a:pt x="2480" y="732"/>
                  </a:lnTo>
                  <a:lnTo>
                    <a:pt x="2479" y="732"/>
                  </a:lnTo>
                  <a:lnTo>
                    <a:pt x="2478" y="732"/>
                  </a:lnTo>
                  <a:lnTo>
                    <a:pt x="2476" y="732"/>
                  </a:lnTo>
                  <a:lnTo>
                    <a:pt x="2474" y="732"/>
                  </a:lnTo>
                  <a:lnTo>
                    <a:pt x="2473" y="732"/>
                  </a:lnTo>
                  <a:lnTo>
                    <a:pt x="2472" y="732"/>
                  </a:lnTo>
                  <a:lnTo>
                    <a:pt x="2471" y="731"/>
                  </a:lnTo>
                  <a:lnTo>
                    <a:pt x="2470" y="731"/>
                  </a:lnTo>
                  <a:lnTo>
                    <a:pt x="2469" y="731"/>
                  </a:lnTo>
                  <a:lnTo>
                    <a:pt x="2468" y="731"/>
                  </a:lnTo>
                  <a:lnTo>
                    <a:pt x="2468" y="730"/>
                  </a:lnTo>
                  <a:lnTo>
                    <a:pt x="2469" y="730"/>
                  </a:lnTo>
                  <a:lnTo>
                    <a:pt x="2478" y="729"/>
                  </a:lnTo>
                  <a:lnTo>
                    <a:pt x="2479" y="729"/>
                  </a:lnTo>
                  <a:lnTo>
                    <a:pt x="2480" y="728"/>
                  </a:lnTo>
                  <a:lnTo>
                    <a:pt x="2481" y="727"/>
                  </a:lnTo>
                  <a:lnTo>
                    <a:pt x="2482" y="727"/>
                  </a:lnTo>
                  <a:lnTo>
                    <a:pt x="2484" y="728"/>
                  </a:lnTo>
                  <a:lnTo>
                    <a:pt x="2485" y="728"/>
                  </a:lnTo>
                  <a:lnTo>
                    <a:pt x="2487" y="727"/>
                  </a:lnTo>
                  <a:lnTo>
                    <a:pt x="2488" y="727"/>
                  </a:lnTo>
                  <a:lnTo>
                    <a:pt x="2489" y="727"/>
                  </a:lnTo>
                  <a:lnTo>
                    <a:pt x="2491" y="726"/>
                  </a:lnTo>
                  <a:lnTo>
                    <a:pt x="2495" y="726"/>
                  </a:lnTo>
                  <a:lnTo>
                    <a:pt x="2499" y="726"/>
                  </a:lnTo>
                  <a:lnTo>
                    <a:pt x="2502" y="726"/>
                  </a:lnTo>
                  <a:lnTo>
                    <a:pt x="2504" y="727"/>
                  </a:lnTo>
                  <a:lnTo>
                    <a:pt x="2503" y="727"/>
                  </a:lnTo>
                  <a:lnTo>
                    <a:pt x="2502" y="728"/>
                  </a:lnTo>
                  <a:lnTo>
                    <a:pt x="2501" y="728"/>
                  </a:lnTo>
                  <a:lnTo>
                    <a:pt x="2497" y="728"/>
                  </a:lnTo>
                  <a:lnTo>
                    <a:pt x="2497" y="729"/>
                  </a:lnTo>
                  <a:lnTo>
                    <a:pt x="2497" y="730"/>
                  </a:lnTo>
                  <a:lnTo>
                    <a:pt x="2498" y="730"/>
                  </a:lnTo>
                  <a:lnTo>
                    <a:pt x="2499" y="730"/>
                  </a:lnTo>
                  <a:lnTo>
                    <a:pt x="2497" y="731"/>
                  </a:lnTo>
                  <a:lnTo>
                    <a:pt x="2497" y="732"/>
                  </a:lnTo>
                  <a:lnTo>
                    <a:pt x="2498" y="732"/>
                  </a:lnTo>
                  <a:lnTo>
                    <a:pt x="2499" y="734"/>
                  </a:lnTo>
                  <a:lnTo>
                    <a:pt x="2497" y="734"/>
                  </a:lnTo>
                  <a:close/>
                  <a:moveTo>
                    <a:pt x="2498" y="724"/>
                  </a:moveTo>
                  <a:lnTo>
                    <a:pt x="2497" y="724"/>
                  </a:lnTo>
                  <a:lnTo>
                    <a:pt x="2495" y="724"/>
                  </a:lnTo>
                  <a:lnTo>
                    <a:pt x="2494" y="723"/>
                  </a:lnTo>
                  <a:lnTo>
                    <a:pt x="2495" y="722"/>
                  </a:lnTo>
                  <a:lnTo>
                    <a:pt x="2498" y="722"/>
                  </a:lnTo>
                  <a:lnTo>
                    <a:pt x="2499" y="722"/>
                  </a:lnTo>
                  <a:lnTo>
                    <a:pt x="2499" y="723"/>
                  </a:lnTo>
                  <a:lnTo>
                    <a:pt x="2501" y="723"/>
                  </a:lnTo>
                  <a:lnTo>
                    <a:pt x="2500" y="723"/>
                  </a:lnTo>
                  <a:lnTo>
                    <a:pt x="2498" y="724"/>
                  </a:lnTo>
                  <a:close/>
                  <a:moveTo>
                    <a:pt x="2659" y="743"/>
                  </a:moveTo>
                  <a:lnTo>
                    <a:pt x="2658" y="743"/>
                  </a:lnTo>
                  <a:lnTo>
                    <a:pt x="2657" y="742"/>
                  </a:lnTo>
                  <a:lnTo>
                    <a:pt x="2658" y="740"/>
                  </a:lnTo>
                  <a:lnTo>
                    <a:pt x="2659" y="740"/>
                  </a:lnTo>
                  <a:lnTo>
                    <a:pt x="2661" y="740"/>
                  </a:lnTo>
                  <a:lnTo>
                    <a:pt x="2661" y="742"/>
                  </a:lnTo>
                  <a:lnTo>
                    <a:pt x="2660" y="742"/>
                  </a:lnTo>
                  <a:lnTo>
                    <a:pt x="2659" y="743"/>
                  </a:lnTo>
                  <a:close/>
                  <a:moveTo>
                    <a:pt x="2674" y="778"/>
                  </a:moveTo>
                  <a:lnTo>
                    <a:pt x="2669" y="778"/>
                  </a:lnTo>
                  <a:lnTo>
                    <a:pt x="2667" y="778"/>
                  </a:lnTo>
                  <a:lnTo>
                    <a:pt x="2664" y="777"/>
                  </a:lnTo>
                  <a:lnTo>
                    <a:pt x="2663" y="777"/>
                  </a:lnTo>
                  <a:lnTo>
                    <a:pt x="2660" y="776"/>
                  </a:lnTo>
                  <a:lnTo>
                    <a:pt x="2659" y="776"/>
                  </a:lnTo>
                  <a:lnTo>
                    <a:pt x="2658" y="776"/>
                  </a:lnTo>
                  <a:lnTo>
                    <a:pt x="2657" y="776"/>
                  </a:lnTo>
                  <a:lnTo>
                    <a:pt x="2656" y="776"/>
                  </a:lnTo>
                  <a:lnTo>
                    <a:pt x="2653" y="776"/>
                  </a:lnTo>
                  <a:lnTo>
                    <a:pt x="2652" y="776"/>
                  </a:lnTo>
                  <a:lnTo>
                    <a:pt x="2651" y="775"/>
                  </a:lnTo>
                  <a:lnTo>
                    <a:pt x="2650" y="774"/>
                  </a:lnTo>
                  <a:lnTo>
                    <a:pt x="2651" y="774"/>
                  </a:lnTo>
                  <a:lnTo>
                    <a:pt x="2657" y="772"/>
                  </a:lnTo>
                  <a:lnTo>
                    <a:pt x="2657" y="771"/>
                  </a:lnTo>
                  <a:lnTo>
                    <a:pt x="2656" y="771"/>
                  </a:lnTo>
                  <a:lnTo>
                    <a:pt x="2654" y="771"/>
                  </a:lnTo>
                  <a:lnTo>
                    <a:pt x="2653" y="771"/>
                  </a:lnTo>
                  <a:lnTo>
                    <a:pt x="2653" y="772"/>
                  </a:lnTo>
                  <a:lnTo>
                    <a:pt x="2652" y="772"/>
                  </a:lnTo>
                  <a:lnTo>
                    <a:pt x="2650" y="773"/>
                  </a:lnTo>
                  <a:lnTo>
                    <a:pt x="2648" y="774"/>
                  </a:lnTo>
                  <a:lnTo>
                    <a:pt x="2647" y="774"/>
                  </a:lnTo>
                  <a:lnTo>
                    <a:pt x="2645" y="774"/>
                  </a:lnTo>
                  <a:lnTo>
                    <a:pt x="2644" y="774"/>
                  </a:lnTo>
                  <a:lnTo>
                    <a:pt x="2643" y="773"/>
                  </a:lnTo>
                  <a:lnTo>
                    <a:pt x="2640" y="773"/>
                  </a:lnTo>
                  <a:lnTo>
                    <a:pt x="2639" y="773"/>
                  </a:lnTo>
                  <a:lnTo>
                    <a:pt x="2635" y="771"/>
                  </a:lnTo>
                  <a:lnTo>
                    <a:pt x="2631" y="771"/>
                  </a:lnTo>
                  <a:lnTo>
                    <a:pt x="2628" y="769"/>
                  </a:lnTo>
                  <a:lnTo>
                    <a:pt x="2626" y="769"/>
                  </a:lnTo>
                  <a:lnTo>
                    <a:pt x="2624" y="768"/>
                  </a:lnTo>
                  <a:lnTo>
                    <a:pt x="2623" y="767"/>
                  </a:lnTo>
                  <a:lnTo>
                    <a:pt x="2622" y="766"/>
                  </a:lnTo>
                  <a:lnTo>
                    <a:pt x="2615" y="764"/>
                  </a:lnTo>
                  <a:lnTo>
                    <a:pt x="2613" y="764"/>
                  </a:lnTo>
                  <a:lnTo>
                    <a:pt x="2606" y="763"/>
                  </a:lnTo>
                  <a:lnTo>
                    <a:pt x="2603" y="762"/>
                  </a:lnTo>
                  <a:lnTo>
                    <a:pt x="2602" y="762"/>
                  </a:lnTo>
                  <a:lnTo>
                    <a:pt x="2600" y="761"/>
                  </a:lnTo>
                  <a:lnTo>
                    <a:pt x="2596" y="761"/>
                  </a:lnTo>
                  <a:lnTo>
                    <a:pt x="2594" y="761"/>
                  </a:lnTo>
                  <a:lnTo>
                    <a:pt x="2585" y="760"/>
                  </a:lnTo>
                  <a:lnTo>
                    <a:pt x="2584" y="759"/>
                  </a:lnTo>
                  <a:lnTo>
                    <a:pt x="2582" y="759"/>
                  </a:lnTo>
                  <a:lnTo>
                    <a:pt x="2572" y="757"/>
                  </a:lnTo>
                  <a:lnTo>
                    <a:pt x="2566" y="756"/>
                  </a:lnTo>
                  <a:lnTo>
                    <a:pt x="2563" y="755"/>
                  </a:lnTo>
                  <a:lnTo>
                    <a:pt x="2562" y="755"/>
                  </a:lnTo>
                  <a:lnTo>
                    <a:pt x="2561" y="754"/>
                  </a:lnTo>
                  <a:lnTo>
                    <a:pt x="2559" y="754"/>
                  </a:lnTo>
                  <a:lnTo>
                    <a:pt x="2558" y="754"/>
                  </a:lnTo>
                  <a:lnTo>
                    <a:pt x="2557" y="755"/>
                  </a:lnTo>
                  <a:lnTo>
                    <a:pt x="2556" y="755"/>
                  </a:lnTo>
                  <a:lnTo>
                    <a:pt x="2555" y="755"/>
                  </a:lnTo>
                  <a:lnTo>
                    <a:pt x="2554" y="756"/>
                  </a:lnTo>
                  <a:lnTo>
                    <a:pt x="2551" y="756"/>
                  </a:lnTo>
                  <a:lnTo>
                    <a:pt x="2550" y="756"/>
                  </a:lnTo>
                  <a:lnTo>
                    <a:pt x="2551" y="754"/>
                  </a:lnTo>
                  <a:lnTo>
                    <a:pt x="2555" y="755"/>
                  </a:lnTo>
                  <a:lnTo>
                    <a:pt x="2555" y="754"/>
                  </a:lnTo>
                  <a:lnTo>
                    <a:pt x="2556" y="754"/>
                  </a:lnTo>
                  <a:lnTo>
                    <a:pt x="2557" y="754"/>
                  </a:lnTo>
                  <a:lnTo>
                    <a:pt x="2557" y="753"/>
                  </a:lnTo>
                  <a:lnTo>
                    <a:pt x="2556" y="753"/>
                  </a:lnTo>
                  <a:lnTo>
                    <a:pt x="2553" y="751"/>
                  </a:lnTo>
                  <a:lnTo>
                    <a:pt x="2547" y="749"/>
                  </a:lnTo>
                  <a:lnTo>
                    <a:pt x="2546" y="749"/>
                  </a:lnTo>
                  <a:lnTo>
                    <a:pt x="2545" y="749"/>
                  </a:lnTo>
                  <a:lnTo>
                    <a:pt x="2546" y="750"/>
                  </a:lnTo>
                  <a:lnTo>
                    <a:pt x="2546" y="751"/>
                  </a:lnTo>
                  <a:lnTo>
                    <a:pt x="2545" y="751"/>
                  </a:lnTo>
                  <a:lnTo>
                    <a:pt x="2544" y="751"/>
                  </a:lnTo>
                  <a:lnTo>
                    <a:pt x="2542" y="749"/>
                  </a:lnTo>
                  <a:lnTo>
                    <a:pt x="2541" y="748"/>
                  </a:lnTo>
                  <a:lnTo>
                    <a:pt x="2539" y="748"/>
                  </a:lnTo>
                  <a:lnTo>
                    <a:pt x="2533" y="747"/>
                  </a:lnTo>
                  <a:lnTo>
                    <a:pt x="2531" y="746"/>
                  </a:lnTo>
                  <a:lnTo>
                    <a:pt x="2529" y="740"/>
                  </a:lnTo>
                  <a:lnTo>
                    <a:pt x="2527" y="737"/>
                  </a:lnTo>
                  <a:lnTo>
                    <a:pt x="2527" y="735"/>
                  </a:lnTo>
                  <a:lnTo>
                    <a:pt x="2524" y="732"/>
                  </a:lnTo>
                  <a:lnTo>
                    <a:pt x="2523" y="730"/>
                  </a:lnTo>
                  <a:lnTo>
                    <a:pt x="2524" y="730"/>
                  </a:lnTo>
                  <a:lnTo>
                    <a:pt x="2526" y="729"/>
                  </a:lnTo>
                  <a:lnTo>
                    <a:pt x="2538" y="728"/>
                  </a:lnTo>
                  <a:lnTo>
                    <a:pt x="2541" y="728"/>
                  </a:lnTo>
                  <a:lnTo>
                    <a:pt x="2544" y="728"/>
                  </a:lnTo>
                  <a:lnTo>
                    <a:pt x="2545" y="728"/>
                  </a:lnTo>
                  <a:lnTo>
                    <a:pt x="2547" y="728"/>
                  </a:lnTo>
                  <a:lnTo>
                    <a:pt x="2550" y="728"/>
                  </a:lnTo>
                  <a:lnTo>
                    <a:pt x="2551" y="728"/>
                  </a:lnTo>
                  <a:lnTo>
                    <a:pt x="2554" y="728"/>
                  </a:lnTo>
                  <a:lnTo>
                    <a:pt x="2556" y="728"/>
                  </a:lnTo>
                  <a:lnTo>
                    <a:pt x="2564" y="728"/>
                  </a:lnTo>
                  <a:lnTo>
                    <a:pt x="2569" y="729"/>
                  </a:lnTo>
                  <a:lnTo>
                    <a:pt x="2570" y="729"/>
                  </a:lnTo>
                  <a:lnTo>
                    <a:pt x="2571" y="729"/>
                  </a:lnTo>
                  <a:lnTo>
                    <a:pt x="2576" y="729"/>
                  </a:lnTo>
                  <a:lnTo>
                    <a:pt x="2577" y="729"/>
                  </a:lnTo>
                  <a:lnTo>
                    <a:pt x="2578" y="729"/>
                  </a:lnTo>
                  <a:lnTo>
                    <a:pt x="2579" y="730"/>
                  </a:lnTo>
                  <a:lnTo>
                    <a:pt x="2582" y="730"/>
                  </a:lnTo>
                  <a:lnTo>
                    <a:pt x="2583" y="730"/>
                  </a:lnTo>
                  <a:lnTo>
                    <a:pt x="2585" y="731"/>
                  </a:lnTo>
                  <a:lnTo>
                    <a:pt x="2589" y="731"/>
                  </a:lnTo>
                  <a:lnTo>
                    <a:pt x="2590" y="731"/>
                  </a:lnTo>
                  <a:lnTo>
                    <a:pt x="2593" y="730"/>
                  </a:lnTo>
                  <a:lnTo>
                    <a:pt x="2594" y="730"/>
                  </a:lnTo>
                  <a:lnTo>
                    <a:pt x="2596" y="730"/>
                  </a:lnTo>
                  <a:lnTo>
                    <a:pt x="2597" y="730"/>
                  </a:lnTo>
                  <a:lnTo>
                    <a:pt x="2598" y="730"/>
                  </a:lnTo>
                  <a:lnTo>
                    <a:pt x="2599" y="730"/>
                  </a:lnTo>
                  <a:lnTo>
                    <a:pt x="2606" y="731"/>
                  </a:lnTo>
                  <a:lnTo>
                    <a:pt x="2613" y="731"/>
                  </a:lnTo>
                  <a:lnTo>
                    <a:pt x="2614" y="731"/>
                  </a:lnTo>
                  <a:lnTo>
                    <a:pt x="2617" y="732"/>
                  </a:lnTo>
                  <a:lnTo>
                    <a:pt x="2618" y="733"/>
                  </a:lnTo>
                  <a:lnTo>
                    <a:pt x="2620" y="734"/>
                  </a:lnTo>
                  <a:lnTo>
                    <a:pt x="2621" y="735"/>
                  </a:lnTo>
                  <a:lnTo>
                    <a:pt x="2623" y="737"/>
                  </a:lnTo>
                  <a:lnTo>
                    <a:pt x="2624" y="737"/>
                  </a:lnTo>
                  <a:lnTo>
                    <a:pt x="2625" y="738"/>
                  </a:lnTo>
                  <a:lnTo>
                    <a:pt x="2628" y="738"/>
                  </a:lnTo>
                  <a:lnTo>
                    <a:pt x="2630" y="739"/>
                  </a:lnTo>
                  <a:lnTo>
                    <a:pt x="2632" y="739"/>
                  </a:lnTo>
                  <a:lnTo>
                    <a:pt x="2634" y="740"/>
                  </a:lnTo>
                  <a:lnTo>
                    <a:pt x="2634" y="741"/>
                  </a:lnTo>
                  <a:lnTo>
                    <a:pt x="2637" y="741"/>
                  </a:lnTo>
                  <a:lnTo>
                    <a:pt x="2643" y="742"/>
                  </a:lnTo>
                  <a:lnTo>
                    <a:pt x="2644" y="742"/>
                  </a:lnTo>
                  <a:lnTo>
                    <a:pt x="2644" y="743"/>
                  </a:lnTo>
                  <a:lnTo>
                    <a:pt x="2644" y="744"/>
                  </a:lnTo>
                  <a:lnTo>
                    <a:pt x="2645" y="745"/>
                  </a:lnTo>
                  <a:lnTo>
                    <a:pt x="2647" y="745"/>
                  </a:lnTo>
                  <a:lnTo>
                    <a:pt x="2649" y="745"/>
                  </a:lnTo>
                  <a:lnTo>
                    <a:pt x="2651" y="746"/>
                  </a:lnTo>
                  <a:lnTo>
                    <a:pt x="2652" y="746"/>
                  </a:lnTo>
                  <a:lnTo>
                    <a:pt x="2654" y="745"/>
                  </a:lnTo>
                  <a:lnTo>
                    <a:pt x="2656" y="746"/>
                  </a:lnTo>
                  <a:lnTo>
                    <a:pt x="2657" y="745"/>
                  </a:lnTo>
                  <a:lnTo>
                    <a:pt x="2657" y="744"/>
                  </a:lnTo>
                  <a:lnTo>
                    <a:pt x="2659" y="744"/>
                  </a:lnTo>
                  <a:lnTo>
                    <a:pt x="2659" y="745"/>
                  </a:lnTo>
                  <a:lnTo>
                    <a:pt x="2659" y="746"/>
                  </a:lnTo>
                  <a:lnTo>
                    <a:pt x="2664" y="747"/>
                  </a:lnTo>
                  <a:lnTo>
                    <a:pt x="2665" y="747"/>
                  </a:lnTo>
                  <a:lnTo>
                    <a:pt x="2667" y="747"/>
                  </a:lnTo>
                  <a:lnTo>
                    <a:pt x="2670" y="748"/>
                  </a:lnTo>
                  <a:lnTo>
                    <a:pt x="2674" y="749"/>
                  </a:lnTo>
                  <a:lnTo>
                    <a:pt x="2677" y="750"/>
                  </a:lnTo>
                  <a:lnTo>
                    <a:pt x="2680" y="751"/>
                  </a:lnTo>
                  <a:lnTo>
                    <a:pt x="2678" y="752"/>
                  </a:lnTo>
                  <a:lnTo>
                    <a:pt x="2678" y="753"/>
                  </a:lnTo>
                  <a:lnTo>
                    <a:pt x="2679" y="753"/>
                  </a:lnTo>
                  <a:lnTo>
                    <a:pt x="2685" y="752"/>
                  </a:lnTo>
                  <a:lnTo>
                    <a:pt x="2688" y="753"/>
                  </a:lnTo>
                  <a:lnTo>
                    <a:pt x="2692" y="753"/>
                  </a:lnTo>
                  <a:lnTo>
                    <a:pt x="2693" y="753"/>
                  </a:lnTo>
                  <a:lnTo>
                    <a:pt x="2694" y="754"/>
                  </a:lnTo>
                  <a:lnTo>
                    <a:pt x="2696" y="755"/>
                  </a:lnTo>
                  <a:lnTo>
                    <a:pt x="2696" y="757"/>
                  </a:lnTo>
                  <a:lnTo>
                    <a:pt x="2696" y="759"/>
                  </a:lnTo>
                  <a:lnTo>
                    <a:pt x="2697" y="759"/>
                  </a:lnTo>
                  <a:lnTo>
                    <a:pt x="2696" y="760"/>
                  </a:lnTo>
                  <a:lnTo>
                    <a:pt x="2695" y="760"/>
                  </a:lnTo>
                  <a:lnTo>
                    <a:pt x="2694" y="760"/>
                  </a:lnTo>
                  <a:lnTo>
                    <a:pt x="2675" y="757"/>
                  </a:lnTo>
                  <a:lnTo>
                    <a:pt x="2674" y="757"/>
                  </a:lnTo>
                  <a:lnTo>
                    <a:pt x="2673" y="757"/>
                  </a:lnTo>
                  <a:lnTo>
                    <a:pt x="2672" y="757"/>
                  </a:lnTo>
                  <a:lnTo>
                    <a:pt x="2671" y="757"/>
                  </a:lnTo>
                  <a:lnTo>
                    <a:pt x="2671" y="755"/>
                  </a:lnTo>
                  <a:lnTo>
                    <a:pt x="2670" y="755"/>
                  </a:lnTo>
                  <a:lnTo>
                    <a:pt x="2669" y="756"/>
                  </a:lnTo>
                  <a:lnTo>
                    <a:pt x="2668" y="756"/>
                  </a:lnTo>
                  <a:lnTo>
                    <a:pt x="2667" y="756"/>
                  </a:lnTo>
                  <a:lnTo>
                    <a:pt x="2666" y="757"/>
                  </a:lnTo>
                  <a:lnTo>
                    <a:pt x="2665" y="757"/>
                  </a:lnTo>
                  <a:lnTo>
                    <a:pt x="2662" y="757"/>
                  </a:lnTo>
                  <a:lnTo>
                    <a:pt x="2657" y="756"/>
                  </a:lnTo>
                  <a:lnTo>
                    <a:pt x="2654" y="756"/>
                  </a:lnTo>
                  <a:lnTo>
                    <a:pt x="2653" y="756"/>
                  </a:lnTo>
                  <a:lnTo>
                    <a:pt x="2652" y="756"/>
                  </a:lnTo>
                  <a:lnTo>
                    <a:pt x="2649" y="755"/>
                  </a:lnTo>
                  <a:lnTo>
                    <a:pt x="2648" y="755"/>
                  </a:lnTo>
                  <a:lnTo>
                    <a:pt x="2645" y="755"/>
                  </a:lnTo>
                  <a:lnTo>
                    <a:pt x="2642" y="756"/>
                  </a:lnTo>
                  <a:lnTo>
                    <a:pt x="2641" y="756"/>
                  </a:lnTo>
                  <a:lnTo>
                    <a:pt x="2640" y="757"/>
                  </a:lnTo>
                  <a:lnTo>
                    <a:pt x="2641" y="759"/>
                  </a:lnTo>
                  <a:lnTo>
                    <a:pt x="2640" y="759"/>
                  </a:lnTo>
                  <a:lnTo>
                    <a:pt x="2640" y="760"/>
                  </a:lnTo>
                  <a:lnTo>
                    <a:pt x="2641" y="760"/>
                  </a:lnTo>
                  <a:lnTo>
                    <a:pt x="2643" y="762"/>
                  </a:lnTo>
                  <a:lnTo>
                    <a:pt x="2644" y="763"/>
                  </a:lnTo>
                  <a:lnTo>
                    <a:pt x="2646" y="763"/>
                  </a:lnTo>
                  <a:lnTo>
                    <a:pt x="2648" y="763"/>
                  </a:lnTo>
                  <a:lnTo>
                    <a:pt x="2651" y="763"/>
                  </a:lnTo>
                  <a:lnTo>
                    <a:pt x="2652" y="763"/>
                  </a:lnTo>
                  <a:lnTo>
                    <a:pt x="2661" y="765"/>
                  </a:lnTo>
                  <a:lnTo>
                    <a:pt x="2667" y="765"/>
                  </a:lnTo>
                  <a:lnTo>
                    <a:pt x="2670" y="767"/>
                  </a:lnTo>
                  <a:lnTo>
                    <a:pt x="2668" y="768"/>
                  </a:lnTo>
                  <a:lnTo>
                    <a:pt x="2668" y="769"/>
                  </a:lnTo>
                  <a:lnTo>
                    <a:pt x="2670" y="769"/>
                  </a:lnTo>
                  <a:lnTo>
                    <a:pt x="2671" y="768"/>
                  </a:lnTo>
                  <a:lnTo>
                    <a:pt x="2673" y="767"/>
                  </a:lnTo>
                  <a:lnTo>
                    <a:pt x="2675" y="766"/>
                  </a:lnTo>
                  <a:lnTo>
                    <a:pt x="2677" y="767"/>
                  </a:lnTo>
                  <a:lnTo>
                    <a:pt x="2678" y="767"/>
                  </a:lnTo>
                  <a:lnTo>
                    <a:pt x="2679" y="767"/>
                  </a:lnTo>
                  <a:lnTo>
                    <a:pt x="2684" y="768"/>
                  </a:lnTo>
                  <a:lnTo>
                    <a:pt x="2689" y="769"/>
                  </a:lnTo>
                  <a:lnTo>
                    <a:pt x="2688" y="769"/>
                  </a:lnTo>
                  <a:lnTo>
                    <a:pt x="2687" y="769"/>
                  </a:lnTo>
                  <a:lnTo>
                    <a:pt x="2685" y="770"/>
                  </a:lnTo>
                  <a:lnTo>
                    <a:pt x="2684" y="770"/>
                  </a:lnTo>
                  <a:lnTo>
                    <a:pt x="2681" y="771"/>
                  </a:lnTo>
                  <a:lnTo>
                    <a:pt x="2678" y="772"/>
                  </a:lnTo>
                  <a:lnTo>
                    <a:pt x="2677" y="773"/>
                  </a:lnTo>
                  <a:lnTo>
                    <a:pt x="2680" y="774"/>
                  </a:lnTo>
                  <a:lnTo>
                    <a:pt x="2681" y="775"/>
                  </a:lnTo>
                  <a:lnTo>
                    <a:pt x="2681" y="776"/>
                  </a:lnTo>
                  <a:lnTo>
                    <a:pt x="2679" y="777"/>
                  </a:lnTo>
                  <a:lnTo>
                    <a:pt x="2678" y="778"/>
                  </a:lnTo>
                  <a:lnTo>
                    <a:pt x="2677" y="778"/>
                  </a:lnTo>
                  <a:lnTo>
                    <a:pt x="2674" y="778"/>
                  </a:lnTo>
                  <a:close/>
                  <a:moveTo>
                    <a:pt x="2630" y="738"/>
                  </a:moveTo>
                  <a:lnTo>
                    <a:pt x="2628" y="737"/>
                  </a:lnTo>
                  <a:lnTo>
                    <a:pt x="2627" y="737"/>
                  </a:lnTo>
                  <a:lnTo>
                    <a:pt x="2625" y="737"/>
                  </a:lnTo>
                  <a:lnTo>
                    <a:pt x="2625" y="736"/>
                  </a:lnTo>
                  <a:lnTo>
                    <a:pt x="2625" y="735"/>
                  </a:lnTo>
                  <a:lnTo>
                    <a:pt x="2626" y="735"/>
                  </a:lnTo>
                  <a:lnTo>
                    <a:pt x="2627" y="734"/>
                  </a:lnTo>
                  <a:lnTo>
                    <a:pt x="2628" y="734"/>
                  </a:lnTo>
                  <a:lnTo>
                    <a:pt x="2631" y="735"/>
                  </a:lnTo>
                  <a:lnTo>
                    <a:pt x="2631" y="736"/>
                  </a:lnTo>
                  <a:lnTo>
                    <a:pt x="2630" y="736"/>
                  </a:lnTo>
                  <a:lnTo>
                    <a:pt x="2632" y="737"/>
                  </a:lnTo>
                  <a:lnTo>
                    <a:pt x="2631" y="738"/>
                  </a:lnTo>
                  <a:lnTo>
                    <a:pt x="2630" y="738"/>
                  </a:lnTo>
                  <a:close/>
                  <a:moveTo>
                    <a:pt x="2629" y="734"/>
                  </a:moveTo>
                  <a:lnTo>
                    <a:pt x="2629" y="733"/>
                  </a:lnTo>
                  <a:lnTo>
                    <a:pt x="2629" y="732"/>
                  </a:lnTo>
                  <a:lnTo>
                    <a:pt x="2630" y="732"/>
                  </a:lnTo>
                  <a:lnTo>
                    <a:pt x="2633" y="732"/>
                  </a:lnTo>
                  <a:lnTo>
                    <a:pt x="2634" y="733"/>
                  </a:lnTo>
                  <a:lnTo>
                    <a:pt x="2633" y="733"/>
                  </a:lnTo>
                  <a:lnTo>
                    <a:pt x="2632" y="734"/>
                  </a:lnTo>
                  <a:lnTo>
                    <a:pt x="2629" y="734"/>
                  </a:lnTo>
                  <a:close/>
                  <a:moveTo>
                    <a:pt x="2817" y="660"/>
                  </a:moveTo>
                  <a:lnTo>
                    <a:pt x="2814" y="659"/>
                  </a:lnTo>
                  <a:lnTo>
                    <a:pt x="2808" y="658"/>
                  </a:lnTo>
                  <a:lnTo>
                    <a:pt x="2807" y="658"/>
                  </a:lnTo>
                  <a:lnTo>
                    <a:pt x="2807" y="657"/>
                  </a:lnTo>
                  <a:lnTo>
                    <a:pt x="2808" y="657"/>
                  </a:lnTo>
                  <a:lnTo>
                    <a:pt x="2809" y="656"/>
                  </a:lnTo>
                  <a:lnTo>
                    <a:pt x="2810" y="656"/>
                  </a:lnTo>
                  <a:lnTo>
                    <a:pt x="2816" y="657"/>
                  </a:lnTo>
                  <a:lnTo>
                    <a:pt x="2821" y="658"/>
                  </a:lnTo>
                  <a:lnTo>
                    <a:pt x="2823" y="659"/>
                  </a:lnTo>
                  <a:lnTo>
                    <a:pt x="2823" y="660"/>
                  </a:lnTo>
                  <a:lnTo>
                    <a:pt x="2822" y="660"/>
                  </a:lnTo>
                  <a:lnTo>
                    <a:pt x="2821" y="660"/>
                  </a:lnTo>
                  <a:lnTo>
                    <a:pt x="2817" y="660"/>
                  </a:lnTo>
                  <a:close/>
                  <a:moveTo>
                    <a:pt x="2731" y="713"/>
                  </a:moveTo>
                  <a:lnTo>
                    <a:pt x="2730" y="713"/>
                  </a:lnTo>
                  <a:lnTo>
                    <a:pt x="2730" y="712"/>
                  </a:lnTo>
                  <a:lnTo>
                    <a:pt x="2729" y="712"/>
                  </a:lnTo>
                  <a:lnTo>
                    <a:pt x="2728" y="712"/>
                  </a:lnTo>
                  <a:lnTo>
                    <a:pt x="2726" y="712"/>
                  </a:lnTo>
                  <a:lnTo>
                    <a:pt x="2724" y="712"/>
                  </a:lnTo>
                  <a:lnTo>
                    <a:pt x="2723" y="712"/>
                  </a:lnTo>
                  <a:lnTo>
                    <a:pt x="2723" y="711"/>
                  </a:lnTo>
                  <a:lnTo>
                    <a:pt x="2724" y="709"/>
                  </a:lnTo>
                  <a:lnTo>
                    <a:pt x="2729" y="709"/>
                  </a:lnTo>
                  <a:lnTo>
                    <a:pt x="2732" y="709"/>
                  </a:lnTo>
                  <a:lnTo>
                    <a:pt x="2734" y="709"/>
                  </a:lnTo>
                  <a:lnTo>
                    <a:pt x="2739" y="709"/>
                  </a:lnTo>
                  <a:lnTo>
                    <a:pt x="2740" y="710"/>
                  </a:lnTo>
                  <a:lnTo>
                    <a:pt x="2741" y="710"/>
                  </a:lnTo>
                  <a:lnTo>
                    <a:pt x="2742" y="710"/>
                  </a:lnTo>
                  <a:lnTo>
                    <a:pt x="2742" y="711"/>
                  </a:lnTo>
                  <a:lnTo>
                    <a:pt x="2741" y="711"/>
                  </a:lnTo>
                  <a:lnTo>
                    <a:pt x="2735" y="712"/>
                  </a:lnTo>
                  <a:lnTo>
                    <a:pt x="2732" y="713"/>
                  </a:lnTo>
                  <a:lnTo>
                    <a:pt x="2731" y="713"/>
                  </a:lnTo>
                  <a:close/>
                  <a:moveTo>
                    <a:pt x="2747" y="653"/>
                  </a:moveTo>
                  <a:lnTo>
                    <a:pt x="2746" y="653"/>
                  </a:lnTo>
                  <a:lnTo>
                    <a:pt x="2746" y="652"/>
                  </a:lnTo>
                  <a:lnTo>
                    <a:pt x="2746" y="651"/>
                  </a:lnTo>
                  <a:lnTo>
                    <a:pt x="2748" y="650"/>
                  </a:lnTo>
                  <a:lnTo>
                    <a:pt x="2749" y="651"/>
                  </a:lnTo>
                  <a:lnTo>
                    <a:pt x="2751" y="652"/>
                  </a:lnTo>
                  <a:lnTo>
                    <a:pt x="2750" y="653"/>
                  </a:lnTo>
                  <a:lnTo>
                    <a:pt x="2748" y="653"/>
                  </a:lnTo>
                  <a:lnTo>
                    <a:pt x="2747" y="653"/>
                  </a:lnTo>
                  <a:close/>
                  <a:moveTo>
                    <a:pt x="2762" y="652"/>
                  </a:moveTo>
                  <a:lnTo>
                    <a:pt x="2760" y="651"/>
                  </a:lnTo>
                  <a:lnTo>
                    <a:pt x="2761" y="651"/>
                  </a:lnTo>
                  <a:lnTo>
                    <a:pt x="2760" y="649"/>
                  </a:lnTo>
                  <a:lnTo>
                    <a:pt x="2761" y="649"/>
                  </a:lnTo>
                  <a:lnTo>
                    <a:pt x="2761" y="648"/>
                  </a:lnTo>
                  <a:lnTo>
                    <a:pt x="2763" y="648"/>
                  </a:lnTo>
                  <a:lnTo>
                    <a:pt x="2765" y="648"/>
                  </a:lnTo>
                  <a:lnTo>
                    <a:pt x="2769" y="648"/>
                  </a:lnTo>
                  <a:lnTo>
                    <a:pt x="2770" y="648"/>
                  </a:lnTo>
                  <a:lnTo>
                    <a:pt x="2771" y="648"/>
                  </a:lnTo>
                  <a:lnTo>
                    <a:pt x="2771" y="649"/>
                  </a:lnTo>
                  <a:lnTo>
                    <a:pt x="2770" y="650"/>
                  </a:lnTo>
                  <a:lnTo>
                    <a:pt x="2769" y="650"/>
                  </a:lnTo>
                  <a:lnTo>
                    <a:pt x="2767" y="651"/>
                  </a:lnTo>
                  <a:lnTo>
                    <a:pt x="2764" y="651"/>
                  </a:lnTo>
                  <a:lnTo>
                    <a:pt x="2762" y="652"/>
                  </a:lnTo>
                  <a:close/>
                  <a:moveTo>
                    <a:pt x="2701" y="628"/>
                  </a:moveTo>
                  <a:lnTo>
                    <a:pt x="2703" y="628"/>
                  </a:lnTo>
                  <a:lnTo>
                    <a:pt x="2706" y="627"/>
                  </a:lnTo>
                  <a:lnTo>
                    <a:pt x="2707" y="627"/>
                  </a:lnTo>
                  <a:lnTo>
                    <a:pt x="2709" y="626"/>
                  </a:lnTo>
                  <a:lnTo>
                    <a:pt x="2716" y="624"/>
                  </a:lnTo>
                  <a:lnTo>
                    <a:pt x="2718" y="624"/>
                  </a:lnTo>
                  <a:lnTo>
                    <a:pt x="2729" y="623"/>
                  </a:lnTo>
                  <a:lnTo>
                    <a:pt x="2739" y="622"/>
                  </a:lnTo>
                  <a:lnTo>
                    <a:pt x="2748" y="621"/>
                  </a:lnTo>
                  <a:lnTo>
                    <a:pt x="2757" y="622"/>
                  </a:lnTo>
                  <a:lnTo>
                    <a:pt x="2760" y="622"/>
                  </a:lnTo>
                  <a:lnTo>
                    <a:pt x="2764" y="623"/>
                  </a:lnTo>
                  <a:lnTo>
                    <a:pt x="2766" y="623"/>
                  </a:lnTo>
                  <a:lnTo>
                    <a:pt x="2771" y="623"/>
                  </a:lnTo>
                  <a:lnTo>
                    <a:pt x="2782" y="624"/>
                  </a:lnTo>
                  <a:lnTo>
                    <a:pt x="2783" y="624"/>
                  </a:lnTo>
                  <a:lnTo>
                    <a:pt x="2784" y="624"/>
                  </a:lnTo>
                  <a:lnTo>
                    <a:pt x="2785" y="624"/>
                  </a:lnTo>
                  <a:lnTo>
                    <a:pt x="2786" y="625"/>
                  </a:lnTo>
                  <a:lnTo>
                    <a:pt x="2787" y="625"/>
                  </a:lnTo>
                  <a:lnTo>
                    <a:pt x="2789" y="625"/>
                  </a:lnTo>
                  <a:lnTo>
                    <a:pt x="2790" y="625"/>
                  </a:lnTo>
                  <a:lnTo>
                    <a:pt x="2791" y="626"/>
                  </a:lnTo>
                  <a:lnTo>
                    <a:pt x="2793" y="627"/>
                  </a:lnTo>
                  <a:lnTo>
                    <a:pt x="2794" y="628"/>
                  </a:lnTo>
                  <a:lnTo>
                    <a:pt x="2794" y="629"/>
                  </a:lnTo>
                  <a:lnTo>
                    <a:pt x="2793" y="630"/>
                  </a:lnTo>
                  <a:lnTo>
                    <a:pt x="2794" y="631"/>
                  </a:lnTo>
                  <a:lnTo>
                    <a:pt x="2794" y="632"/>
                  </a:lnTo>
                  <a:lnTo>
                    <a:pt x="2795" y="633"/>
                  </a:lnTo>
                  <a:lnTo>
                    <a:pt x="2797" y="634"/>
                  </a:lnTo>
                  <a:lnTo>
                    <a:pt x="2801" y="635"/>
                  </a:lnTo>
                  <a:lnTo>
                    <a:pt x="2813" y="637"/>
                  </a:lnTo>
                  <a:lnTo>
                    <a:pt x="2817" y="637"/>
                  </a:lnTo>
                  <a:lnTo>
                    <a:pt x="2817" y="638"/>
                  </a:lnTo>
                  <a:lnTo>
                    <a:pt x="2814" y="639"/>
                  </a:lnTo>
                  <a:lnTo>
                    <a:pt x="2813" y="639"/>
                  </a:lnTo>
                  <a:lnTo>
                    <a:pt x="2801" y="640"/>
                  </a:lnTo>
                  <a:lnTo>
                    <a:pt x="2791" y="642"/>
                  </a:lnTo>
                  <a:lnTo>
                    <a:pt x="2786" y="642"/>
                  </a:lnTo>
                  <a:lnTo>
                    <a:pt x="2779" y="643"/>
                  </a:lnTo>
                  <a:lnTo>
                    <a:pt x="2774" y="644"/>
                  </a:lnTo>
                  <a:lnTo>
                    <a:pt x="2772" y="644"/>
                  </a:lnTo>
                  <a:lnTo>
                    <a:pt x="2765" y="643"/>
                  </a:lnTo>
                  <a:lnTo>
                    <a:pt x="2763" y="644"/>
                  </a:lnTo>
                  <a:lnTo>
                    <a:pt x="2759" y="644"/>
                  </a:lnTo>
                  <a:lnTo>
                    <a:pt x="2756" y="645"/>
                  </a:lnTo>
                  <a:lnTo>
                    <a:pt x="2753" y="645"/>
                  </a:lnTo>
                  <a:lnTo>
                    <a:pt x="2749" y="645"/>
                  </a:lnTo>
                  <a:lnTo>
                    <a:pt x="2744" y="645"/>
                  </a:lnTo>
                  <a:lnTo>
                    <a:pt x="2742" y="646"/>
                  </a:lnTo>
                  <a:lnTo>
                    <a:pt x="2740" y="646"/>
                  </a:lnTo>
                  <a:lnTo>
                    <a:pt x="2739" y="646"/>
                  </a:lnTo>
                  <a:lnTo>
                    <a:pt x="2738" y="645"/>
                  </a:lnTo>
                  <a:lnTo>
                    <a:pt x="2737" y="644"/>
                  </a:lnTo>
                  <a:lnTo>
                    <a:pt x="2736" y="644"/>
                  </a:lnTo>
                  <a:lnTo>
                    <a:pt x="2733" y="643"/>
                  </a:lnTo>
                  <a:lnTo>
                    <a:pt x="2721" y="641"/>
                  </a:lnTo>
                  <a:lnTo>
                    <a:pt x="2719" y="641"/>
                  </a:lnTo>
                  <a:lnTo>
                    <a:pt x="2708" y="640"/>
                  </a:lnTo>
                  <a:lnTo>
                    <a:pt x="2706" y="640"/>
                  </a:lnTo>
                  <a:lnTo>
                    <a:pt x="2703" y="639"/>
                  </a:lnTo>
                  <a:lnTo>
                    <a:pt x="2702" y="639"/>
                  </a:lnTo>
                  <a:lnTo>
                    <a:pt x="2698" y="639"/>
                  </a:lnTo>
                  <a:lnTo>
                    <a:pt x="2697" y="638"/>
                  </a:lnTo>
                  <a:lnTo>
                    <a:pt x="2696" y="638"/>
                  </a:lnTo>
                  <a:lnTo>
                    <a:pt x="2695" y="638"/>
                  </a:lnTo>
                  <a:lnTo>
                    <a:pt x="2693" y="637"/>
                  </a:lnTo>
                  <a:lnTo>
                    <a:pt x="2691" y="636"/>
                  </a:lnTo>
                  <a:lnTo>
                    <a:pt x="2692" y="634"/>
                  </a:lnTo>
                  <a:lnTo>
                    <a:pt x="2692" y="633"/>
                  </a:lnTo>
                  <a:lnTo>
                    <a:pt x="2695" y="632"/>
                  </a:lnTo>
                  <a:lnTo>
                    <a:pt x="2696" y="631"/>
                  </a:lnTo>
                  <a:lnTo>
                    <a:pt x="2697" y="630"/>
                  </a:lnTo>
                  <a:lnTo>
                    <a:pt x="2699" y="630"/>
                  </a:lnTo>
                  <a:lnTo>
                    <a:pt x="2700" y="629"/>
                  </a:lnTo>
                  <a:lnTo>
                    <a:pt x="2701" y="629"/>
                  </a:lnTo>
                  <a:lnTo>
                    <a:pt x="2701" y="628"/>
                  </a:lnTo>
                  <a:close/>
                  <a:moveTo>
                    <a:pt x="2645" y="715"/>
                  </a:moveTo>
                  <a:lnTo>
                    <a:pt x="2644" y="715"/>
                  </a:lnTo>
                  <a:lnTo>
                    <a:pt x="2643" y="714"/>
                  </a:lnTo>
                  <a:lnTo>
                    <a:pt x="2643" y="713"/>
                  </a:lnTo>
                  <a:lnTo>
                    <a:pt x="2645" y="713"/>
                  </a:lnTo>
                  <a:lnTo>
                    <a:pt x="2646" y="713"/>
                  </a:lnTo>
                  <a:lnTo>
                    <a:pt x="2647" y="713"/>
                  </a:lnTo>
                  <a:lnTo>
                    <a:pt x="2645" y="715"/>
                  </a:lnTo>
                  <a:close/>
                  <a:moveTo>
                    <a:pt x="2689" y="741"/>
                  </a:moveTo>
                  <a:lnTo>
                    <a:pt x="2688" y="741"/>
                  </a:lnTo>
                  <a:lnTo>
                    <a:pt x="2688" y="740"/>
                  </a:lnTo>
                  <a:lnTo>
                    <a:pt x="2687" y="740"/>
                  </a:lnTo>
                  <a:lnTo>
                    <a:pt x="2686" y="740"/>
                  </a:lnTo>
                  <a:lnTo>
                    <a:pt x="2685" y="740"/>
                  </a:lnTo>
                  <a:lnTo>
                    <a:pt x="2684" y="740"/>
                  </a:lnTo>
                  <a:lnTo>
                    <a:pt x="2684" y="739"/>
                  </a:lnTo>
                  <a:lnTo>
                    <a:pt x="2683" y="739"/>
                  </a:lnTo>
                  <a:lnTo>
                    <a:pt x="2681" y="739"/>
                  </a:lnTo>
                  <a:lnTo>
                    <a:pt x="2680" y="740"/>
                  </a:lnTo>
                  <a:lnTo>
                    <a:pt x="2679" y="740"/>
                  </a:lnTo>
                  <a:lnTo>
                    <a:pt x="2678" y="740"/>
                  </a:lnTo>
                  <a:lnTo>
                    <a:pt x="2677" y="740"/>
                  </a:lnTo>
                  <a:lnTo>
                    <a:pt x="2675" y="740"/>
                  </a:lnTo>
                  <a:lnTo>
                    <a:pt x="2675" y="739"/>
                  </a:lnTo>
                  <a:lnTo>
                    <a:pt x="2673" y="739"/>
                  </a:lnTo>
                  <a:lnTo>
                    <a:pt x="2671" y="739"/>
                  </a:lnTo>
                  <a:lnTo>
                    <a:pt x="2667" y="739"/>
                  </a:lnTo>
                  <a:lnTo>
                    <a:pt x="2663" y="739"/>
                  </a:lnTo>
                  <a:lnTo>
                    <a:pt x="2657" y="739"/>
                  </a:lnTo>
                  <a:lnTo>
                    <a:pt x="2653" y="739"/>
                  </a:lnTo>
                  <a:lnTo>
                    <a:pt x="2651" y="740"/>
                  </a:lnTo>
                  <a:lnTo>
                    <a:pt x="2650" y="740"/>
                  </a:lnTo>
                  <a:lnTo>
                    <a:pt x="2649" y="740"/>
                  </a:lnTo>
                  <a:lnTo>
                    <a:pt x="2648" y="740"/>
                  </a:lnTo>
                  <a:lnTo>
                    <a:pt x="2646" y="739"/>
                  </a:lnTo>
                  <a:lnTo>
                    <a:pt x="2644" y="739"/>
                  </a:lnTo>
                  <a:lnTo>
                    <a:pt x="2642" y="738"/>
                  </a:lnTo>
                  <a:lnTo>
                    <a:pt x="2643" y="738"/>
                  </a:lnTo>
                  <a:lnTo>
                    <a:pt x="2645" y="738"/>
                  </a:lnTo>
                  <a:lnTo>
                    <a:pt x="2647" y="738"/>
                  </a:lnTo>
                  <a:lnTo>
                    <a:pt x="2649" y="738"/>
                  </a:lnTo>
                  <a:lnTo>
                    <a:pt x="2650" y="738"/>
                  </a:lnTo>
                  <a:lnTo>
                    <a:pt x="2649" y="737"/>
                  </a:lnTo>
                  <a:lnTo>
                    <a:pt x="2645" y="737"/>
                  </a:lnTo>
                  <a:lnTo>
                    <a:pt x="2641" y="736"/>
                  </a:lnTo>
                  <a:lnTo>
                    <a:pt x="2640" y="735"/>
                  </a:lnTo>
                  <a:lnTo>
                    <a:pt x="2641" y="734"/>
                  </a:lnTo>
                  <a:lnTo>
                    <a:pt x="2639" y="734"/>
                  </a:lnTo>
                  <a:lnTo>
                    <a:pt x="2637" y="733"/>
                  </a:lnTo>
                  <a:lnTo>
                    <a:pt x="2639" y="732"/>
                  </a:lnTo>
                  <a:lnTo>
                    <a:pt x="2637" y="732"/>
                  </a:lnTo>
                  <a:lnTo>
                    <a:pt x="2635" y="732"/>
                  </a:lnTo>
                  <a:lnTo>
                    <a:pt x="2633" y="732"/>
                  </a:lnTo>
                  <a:lnTo>
                    <a:pt x="2632" y="731"/>
                  </a:lnTo>
                  <a:lnTo>
                    <a:pt x="2631" y="731"/>
                  </a:lnTo>
                  <a:lnTo>
                    <a:pt x="2630" y="730"/>
                  </a:lnTo>
                  <a:lnTo>
                    <a:pt x="2627" y="730"/>
                  </a:lnTo>
                  <a:lnTo>
                    <a:pt x="2622" y="729"/>
                  </a:lnTo>
                  <a:lnTo>
                    <a:pt x="2620" y="729"/>
                  </a:lnTo>
                  <a:lnTo>
                    <a:pt x="2614" y="728"/>
                  </a:lnTo>
                  <a:lnTo>
                    <a:pt x="2606" y="728"/>
                  </a:lnTo>
                  <a:lnTo>
                    <a:pt x="2605" y="728"/>
                  </a:lnTo>
                  <a:lnTo>
                    <a:pt x="2602" y="728"/>
                  </a:lnTo>
                  <a:lnTo>
                    <a:pt x="2601" y="728"/>
                  </a:lnTo>
                  <a:lnTo>
                    <a:pt x="2589" y="728"/>
                  </a:lnTo>
                  <a:lnTo>
                    <a:pt x="2587" y="729"/>
                  </a:lnTo>
                  <a:lnTo>
                    <a:pt x="2585" y="729"/>
                  </a:lnTo>
                  <a:lnTo>
                    <a:pt x="2584" y="729"/>
                  </a:lnTo>
                  <a:lnTo>
                    <a:pt x="2583" y="728"/>
                  </a:lnTo>
                  <a:lnTo>
                    <a:pt x="2581" y="728"/>
                  </a:lnTo>
                  <a:lnTo>
                    <a:pt x="2579" y="728"/>
                  </a:lnTo>
                  <a:lnTo>
                    <a:pt x="2576" y="727"/>
                  </a:lnTo>
                  <a:lnTo>
                    <a:pt x="2569" y="726"/>
                  </a:lnTo>
                  <a:lnTo>
                    <a:pt x="2565" y="726"/>
                  </a:lnTo>
                  <a:lnTo>
                    <a:pt x="2564" y="726"/>
                  </a:lnTo>
                  <a:lnTo>
                    <a:pt x="2557" y="726"/>
                  </a:lnTo>
                  <a:lnTo>
                    <a:pt x="2555" y="726"/>
                  </a:lnTo>
                  <a:lnTo>
                    <a:pt x="2546" y="726"/>
                  </a:lnTo>
                  <a:lnTo>
                    <a:pt x="2536" y="726"/>
                  </a:lnTo>
                  <a:lnTo>
                    <a:pt x="2530" y="727"/>
                  </a:lnTo>
                  <a:lnTo>
                    <a:pt x="2528" y="727"/>
                  </a:lnTo>
                  <a:lnTo>
                    <a:pt x="2524" y="727"/>
                  </a:lnTo>
                  <a:lnTo>
                    <a:pt x="2523" y="727"/>
                  </a:lnTo>
                  <a:lnTo>
                    <a:pt x="2522" y="727"/>
                  </a:lnTo>
                  <a:lnTo>
                    <a:pt x="2520" y="726"/>
                  </a:lnTo>
                  <a:lnTo>
                    <a:pt x="2519" y="725"/>
                  </a:lnTo>
                  <a:lnTo>
                    <a:pt x="2519" y="724"/>
                  </a:lnTo>
                  <a:lnTo>
                    <a:pt x="2519" y="723"/>
                  </a:lnTo>
                  <a:lnTo>
                    <a:pt x="2520" y="720"/>
                  </a:lnTo>
                  <a:lnTo>
                    <a:pt x="2521" y="720"/>
                  </a:lnTo>
                  <a:lnTo>
                    <a:pt x="2527" y="720"/>
                  </a:lnTo>
                  <a:lnTo>
                    <a:pt x="2540" y="718"/>
                  </a:lnTo>
                  <a:lnTo>
                    <a:pt x="2550" y="718"/>
                  </a:lnTo>
                  <a:lnTo>
                    <a:pt x="2560" y="718"/>
                  </a:lnTo>
                  <a:lnTo>
                    <a:pt x="2561" y="718"/>
                  </a:lnTo>
                  <a:lnTo>
                    <a:pt x="2562" y="718"/>
                  </a:lnTo>
                  <a:lnTo>
                    <a:pt x="2566" y="718"/>
                  </a:lnTo>
                  <a:lnTo>
                    <a:pt x="2570" y="718"/>
                  </a:lnTo>
                  <a:lnTo>
                    <a:pt x="2573" y="717"/>
                  </a:lnTo>
                  <a:lnTo>
                    <a:pt x="2582" y="717"/>
                  </a:lnTo>
                  <a:lnTo>
                    <a:pt x="2583" y="717"/>
                  </a:lnTo>
                  <a:lnTo>
                    <a:pt x="2600" y="715"/>
                  </a:lnTo>
                  <a:lnTo>
                    <a:pt x="2606" y="714"/>
                  </a:lnTo>
                  <a:lnTo>
                    <a:pt x="2608" y="715"/>
                  </a:lnTo>
                  <a:lnTo>
                    <a:pt x="2610" y="715"/>
                  </a:lnTo>
                  <a:lnTo>
                    <a:pt x="2613" y="715"/>
                  </a:lnTo>
                  <a:lnTo>
                    <a:pt x="2616" y="715"/>
                  </a:lnTo>
                  <a:lnTo>
                    <a:pt x="2617" y="715"/>
                  </a:lnTo>
                  <a:lnTo>
                    <a:pt x="2619" y="715"/>
                  </a:lnTo>
                  <a:lnTo>
                    <a:pt x="2620" y="716"/>
                  </a:lnTo>
                  <a:lnTo>
                    <a:pt x="2622" y="716"/>
                  </a:lnTo>
                  <a:lnTo>
                    <a:pt x="2625" y="717"/>
                  </a:lnTo>
                  <a:lnTo>
                    <a:pt x="2626" y="717"/>
                  </a:lnTo>
                  <a:lnTo>
                    <a:pt x="2628" y="717"/>
                  </a:lnTo>
                  <a:lnTo>
                    <a:pt x="2630" y="716"/>
                  </a:lnTo>
                  <a:lnTo>
                    <a:pt x="2633" y="716"/>
                  </a:lnTo>
                  <a:lnTo>
                    <a:pt x="2639" y="717"/>
                  </a:lnTo>
                  <a:lnTo>
                    <a:pt x="2642" y="717"/>
                  </a:lnTo>
                  <a:lnTo>
                    <a:pt x="2646" y="718"/>
                  </a:lnTo>
                  <a:lnTo>
                    <a:pt x="2655" y="718"/>
                  </a:lnTo>
                  <a:lnTo>
                    <a:pt x="2656" y="718"/>
                  </a:lnTo>
                  <a:lnTo>
                    <a:pt x="2665" y="719"/>
                  </a:lnTo>
                  <a:lnTo>
                    <a:pt x="2670" y="720"/>
                  </a:lnTo>
                  <a:lnTo>
                    <a:pt x="2674" y="720"/>
                  </a:lnTo>
                  <a:lnTo>
                    <a:pt x="2675" y="720"/>
                  </a:lnTo>
                  <a:lnTo>
                    <a:pt x="2676" y="722"/>
                  </a:lnTo>
                  <a:lnTo>
                    <a:pt x="2677" y="722"/>
                  </a:lnTo>
                  <a:lnTo>
                    <a:pt x="2681" y="724"/>
                  </a:lnTo>
                  <a:lnTo>
                    <a:pt x="2683" y="724"/>
                  </a:lnTo>
                  <a:lnTo>
                    <a:pt x="2685" y="723"/>
                  </a:lnTo>
                  <a:lnTo>
                    <a:pt x="2686" y="723"/>
                  </a:lnTo>
                  <a:lnTo>
                    <a:pt x="2686" y="724"/>
                  </a:lnTo>
                  <a:lnTo>
                    <a:pt x="2687" y="725"/>
                  </a:lnTo>
                  <a:lnTo>
                    <a:pt x="2689" y="725"/>
                  </a:lnTo>
                  <a:lnTo>
                    <a:pt x="2690" y="725"/>
                  </a:lnTo>
                  <a:lnTo>
                    <a:pt x="2691" y="724"/>
                  </a:lnTo>
                  <a:lnTo>
                    <a:pt x="2692" y="724"/>
                  </a:lnTo>
                  <a:lnTo>
                    <a:pt x="2693" y="724"/>
                  </a:lnTo>
                  <a:lnTo>
                    <a:pt x="2696" y="725"/>
                  </a:lnTo>
                  <a:lnTo>
                    <a:pt x="2697" y="727"/>
                  </a:lnTo>
                  <a:lnTo>
                    <a:pt x="2692" y="728"/>
                  </a:lnTo>
                  <a:lnTo>
                    <a:pt x="2690" y="729"/>
                  </a:lnTo>
                  <a:lnTo>
                    <a:pt x="2691" y="730"/>
                  </a:lnTo>
                  <a:lnTo>
                    <a:pt x="2687" y="730"/>
                  </a:lnTo>
                  <a:lnTo>
                    <a:pt x="2686" y="731"/>
                  </a:lnTo>
                  <a:lnTo>
                    <a:pt x="2684" y="731"/>
                  </a:lnTo>
                  <a:lnTo>
                    <a:pt x="2680" y="731"/>
                  </a:lnTo>
                  <a:lnTo>
                    <a:pt x="2679" y="731"/>
                  </a:lnTo>
                  <a:lnTo>
                    <a:pt x="2678" y="732"/>
                  </a:lnTo>
                  <a:lnTo>
                    <a:pt x="2679" y="732"/>
                  </a:lnTo>
                  <a:lnTo>
                    <a:pt x="2680" y="733"/>
                  </a:lnTo>
                  <a:lnTo>
                    <a:pt x="2681" y="732"/>
                  </a:lnTo>
                  <a:lnTo>
                    <a:pt x="2683" y="732"/>
                  </a:lnTo>
                  <a:lnTo>
                    <a:pt x="2683" y="733"/>
                  </a:lnTo>
                  <a:lnTo>
                    <a:pt x="2684" y="733"/>
                  </a:lnTo>
                  <a:lnTo>
                    <a:pt x="2685" y="734"/>
                  </a:lnTo>
                  <a:lnTo>
                    <a:pt x="2692" y="734"/>
                  </a:lnTo>
                  <a:lnTo>
                    <a:pt x="2692" y="735"/>
                  </a:lnTo>
                  <a:lnTo>
                    <a:pt x="2689" y="736"/>
                  </a:lnTo>
                  <a:lnTo>
                    <a:pt x="2688" y="736"/>
                  </a:lnTo>
                  <a:lnTo>
                    <a:pt x="2689" y="737"/>
                  </a:lnTo>
                  <a:lnTo>
                    <a:pt x="2690" y="737"/>
                  </a:lnTo>
                  <a:lnTo>
                    <a:pt x="2692" y="736"/>
                  </a:lnTo>
                  <a:lnTo>
                    <a:pt x="2693" y="736"/>
                  </a:lnTo>
                  <a:lnTo>
                    <a:pt x="2694" y="736"/>
                  </a:lnTo>
                  <a:lnTo>
                    <a:pt x="2696" y="737"/>
                  </a:lnTo>
                  <a:lnTo>
                    <a:pt x="2698" y="738"/>
                  </a:lnTo>
                  <a:lnTo>
                    <a:pt x="2696" y="740"/>
                  </a:lnTo>
                  <a:lnTo>
                    <a:pt x="2694" y="741"/>
                  </a:lnTo>
                  <a:lnTo>
                    <a:pt x="2692" y="740"/>
                  </a:lnTo>
                  <a:lnTo>
                    <a:pt x="2691" y="740"/>
                  </a:lnTo>
                  <a:lnTo>
                    <a:pt x="2690" y="741"/>
                  </a:lnTo>
                  <a:lnTo>
                    <a:pt x="2689" y="741"/>
                  </a:lnTo>
                  <a:close/>
                  <a:moveTo>
                    <a:pt x="2531" y="717"/>
                  </a:moveTo>
                  <a:lnTo>
                    <a:pt x="2518" y="717"/>
                  </a:lnTo>
                  <a:lnTo>
                    <a:pt x="2513" y="717"/>
                  </a:lnTo>
                  <a:lnTo>
                    <a:pt x="2511" y="716"/>
                  </a:lnTo>
                  <a:lnTo>
                    <a:pt x="2511" y="715"/>
                  </a:lnTo>
                  <a:lnTo>
                    <a:pt x="2510" y="715"/>
                  </a:lnTo>
                  <a:lnTo>
                    <a:pt x="2508" y="715"/>
                  </a:lnTo>
                  <a:lnTo>
                    <a:pt x="2506" y="715"/>
                  </a:lnTo>
                  <a:lnTo>
                    <a:pt x="2501" y="715"/>
                  </a:lnTo>
                  <a:lnTo>
                    <a:pt x="2496" y="714"/>
                  </a:lnTo>
                  <a:lnTo>
                    <a:pt x="2494" y="714"/>
                  </a:lnTo>
                  <a:lnTo>
                    <a:pt x="2490" y="712"/>
                  </a:lnTo>
                  <a:lnTo>
                    <a:pt x="2488" y="712"/>
                  </a:lnTo>
                  <a:lnTo>
                    <a:pt x="2485" y="712"/>
                  </a:lnTo>
                  <a:lnTo>
                    <a:pt x="2484" y="712"/>
                  </a:lnTo>
                  <a:lnTo>
                    <a:pt x="2483" y="712"/>
                  </a:lnTo>
                  <a:lnTo>
                    <a:pt x="2473" y="712"/>
                  </a:lnTo>
                  <a:lnTo>
                    <a:pt x="2468" y="712"/>
                  </a:lnTo>
                  <a:lnTo>
                    <a:pt x="2457" y="711"/>
                  </a:lnTo>
                  <a:lnTo>
                    <a:pt x="2450" y="710"/>
                  </a:lnTo>
                  <a:lnTo>
                    <a:pt x="2447" y="709"/>
                  </a:lnTo>
                  <a:lnTo>
                    <a:pt x="2446" y="708"/>
                  </a:lnTo>
                  <a:lnTo>
                    <a:pt x="2445" y="708"/>
                  </a:lnTo>
                  <a:lnTo>
                    <a:pt x="2442" y="707"/>
                  </a:lnTo>
                  <a:lnTo>
                    <a:pt x="2441" y="707"/>
                  </a:lnTo>
                  <a:lnTo>
                    <a:pt x="2440" y="706"/>
                  </a:lnTo>
                  <a:lnTo>
                    <a:pt x="2441" y="706"/>
                  </a:lnTo>
                  <a:lnTo>
                    <a:pt x="2445" y="705"/>
                  </a:lnTo>
                  <a:lnTo>
                    <a:pt x="2452" y="703"/>
                  </a:lnTo>
                  <a:lnTo>
                    <a:pt x="2453" y="703"/>
                  </a:lnTo>
                  <a:lnTo>
                    <a:pt x="2457" y="701"/>
                  </a:lnTo>
                  <a:lnTo>
                    <a:pt x="2460" y="699"/>
                  </a:lnTo>
                  <a:lnTo>
                    <a:pt x="2469" y="698"/>
                  </a:lnTo>
                  <a:lnTo>
                    <a:pt x="2470" y="698"/>
                  </a:lnTo>
                  <a:lnTo>
                    <a:pt x="2471" y="696"/>
                  </a:lnTo>
                  <a:lnTo>
                    <a:pt x="2470" y="696"/>
                  </a:lnTo>
                  <a:lnTo>
                    <a:pt x="2471" y="694"/>
                  </a:lnTo>
                  <a:lnTo>
                    <a:pt x="2470" y="694"/>
                  </a:lnTo>
                  <a:lnTo>
                    <a:pt x="2470" y="693"/>
                  </a:lnTo>
                  <a:lnTo>
                    <a:pt x="2471" y="693"/>
                  </a:lnTo>
                  <a:lnTo>
                    <a:pt x="2474" y="692"/>
                  </a:lnTo>
                  <a:lnTo>
                    <a:pt x="2478" y="692"/>
                  </a:lnTo>
                  <a:lnTo>
                    <a:pt x="2482" y="692"/>
                  </a:lnTo>
                  <a:lnTo>
                    <a:pt x="2489" y="692"/>
                  </a:lnTo>
                  <a:lnTo>
                    <a:pt x="2503" y="691"/>
                  </a:lnTo>
                  <a:lnTo>
                    <a:pt x="2507" y="691"/>
                  </a:lnTo>
                  <a:lnTo>
                    <a:pt x="2524" y="691"/>
                  </a:lnTo>
                  <a:lnTo>
                    <a:pt x="2530" y="692"/>
                  </a:lnTo>
                  <a:lnTo>
                    <a:pt x="2531" y="692"/>
                  </a:lnTo>
                  <a:lnTo>
                    <a:pt x="2534" y="693"/>
                  </a:lnTo>
                  <a:lnTo>
                    <a:pt x="2537" y="693"/>
                  </a:lnTo>
                  <a:lnTo>
                    <a:pt x="2541" y="693"/>
                  </a:lnTo>
                  <a:lnTo>
                    <a:pt x="2545" y="693"/>
                  </a:lnTo>
                  <a:lnTo>
                    <a:pt x="2554" y="694"/>
                  </a:lnTo>
                  <a:lnTo>
                    <a:pt x="2557" y="694"/>
                  </a:lnTo>
                  <a:lnTo>
                    <a:pt x="2570" y="695"/>
                  </a:lnTo>
                  <a:lnTo>
                    <a:pt x="2573" y="696"/>
                  </a:lnTo>
                  <a:lnTo>
                    <a:pt x="2581" y="697"/>
                  </a:lnTo>
                  <a:lnTo>
                    <a:pt x="2584" y="698"/>
                  </a:lnTo>
                  <a:lnTo>
                    <a:pt x="2585" y="698"/>
                  </a:lnTo>
                  <a:lnTo>
                    <a:pt x="2590" y="698"/>
                  </a:lnTo>
                  <a:lnTo>
                    <a:pt x="2592" y="700"/>
                  </a:lnTo>
                  <a:lnTo>
                    <a:pt x="2593" y="700"/>
                  </a:lnTo>
                  <a:lnTo>
                    <a:pt x="2596" y="700"/>
                  </a:lnTo>
                  <a:lnTo>
                    <a:pt x="2596" y="701"/>
                  </a:lnTo>
                  <a:lnTo>
                    <a:pt x="2597" y="701"/>
                  </a:lnTo>
                  <a:lnTo>
                    <a:pt x="2600" y="701"/>
                  </a:lnTo>
                  <a:lnTo>
                    <a:pt x="2603" y="702"/>
                  </a:lnTo>
                  <a:lnTo>
                    <a:pt x="2606" y="702"/>
                  </a:lnTo>
                  <a:lnTo>
                    <a:pt x="2607" y="702"/>
                  </a:lnTo>
                  <a:lnTo>
                    <a:pt x="2609" y="703"/>
                  </a:lnTo>
                  <a:lnTo>
                    <a:pt x="2610" y="703"/>
                  </a:lnTo>
                  <a:lnTo>
                    <a:pt x="2609" y="704"/>
                  </a:lnTo>
                  <a:lnTo>
                    <a:pt x="2606" y="704"/>
                  </a:lnTo>
                  <a:lnTo>
                    <a:pt x="2606" y="705"/>
                  </a:lnTo>
                  <a:lnTo>
                    <a:pt x="2605" y="705"/>
                  </a:lnTo>
                  <a:lnTo>
                    <a:pt x="2605" y="704"/>
                  </a:lnTo>
                  <a:lnTo>
                    <a:pt x="2604" y="704"/>
                  </a:lnTo>
                  <a:lnTo>
                    <a:pt x="2598" y="704"/>
                  </a:lnTo>
                  <a:lnTo>
                    <a:pt x="2594" y="704"/>
                  </a:lnTo>
                  <a:lnTo>
                    <a:pt x="2585" y="704"/>
                  </a:lnTo>
                  <a:lnTo>
                    <a:pt x="2583" y="704"/>
                  </a:lnTo>
                  <a:lnTo>
                    <a:pt x="2580" y="704"/>
                  </a:lnTo>
                  <a:lnTo>
                    <a:pt x="2574" y="704"/>
                  </a:lnTo>
                  <a:lnTo>
                    <a:pt x="2572" y="703"/>
                  </a:lnTo>
                  <a:lnTo>
                    <a:pt x="2565" y="703"/>
                  </a:lnTo>
                  <a:lnTo>
                    <a:pt x="2561" y="702"/>
                  </a:lnTo>
                  <a:lnTo>
                    <a:pt x="2558" y="702"/>
                  </a:lnTo>
                  <a:lnTo>
                    <a:pt x="2551" y="701"/>
                  </a:lnTo>
                  <a:lnTo>
                    <a:pt x="2546" y="700"/>
                  </a:lnTo>
                  <a:lnTo>
                    <a:pt x="2541" y="699"/>
                  </a:lnTo>
                  <a:lnTo>
                    <a:pt x="2539" y="699"/>
                  </a:lnTo>
                  <a:lnTo>
                    <a:pt x="2538" y="699"/>
                  </a:lnTo>
                  <a:lnTo>
                    <a:pt x="2537" y="699"/>
                  </a:lnTo>
                  <a:lnTo>
                    <a:pt x="2524" y="700"/>
                  </a:lnTo>
                  <a:lnTo>
                    <a:pt x="2523" y="700"/>
                  </a:lnTo>
                  <a:lnTo>
                    <a:pt x="2518" y="699"/>
                  </a:lnTo>
                  <a:lnTo>
                    <a:pt x="2514" y="699"/>
                  </a:lnTo>
                  <a:lnTo>
                    <a:pt x="2511" y="699"/>
                  </a:lnTo>
                  <a:lnTo>
                    <a:pt x="2507" y="699"/>
                  </a:lnTo>
                  <a:lnTo>
                    <a:pt x="2506" y="699"/>
                  </a:lnTo>
                  <a:lnTo>
                    <a:pt x="2503" y="699"/>
                  </a:lnTo>
                  <a:lnTo>
                    <a:pt x="2503" y="698"/>
                  </a:lnTo>
                  <a:lnTo>
                    <a:pt x="2500" y="698"/>
                  </a:lnTo>
                  <a:lnTo>
                    <a:pt x="2499" y="698"/>
                  </a:lnTo>
                  <a:lnTo>
                    <a:pt x="2496" y="698"/>
                  </a:lnTo>
                  <a:lnTo>
                    <a:pt x="2493" y="698"/>
                  </a:lnTo>
                  <a:lnTo>
                    <a:pt x="2492" y="698"/>
                  </a:lnTo>
                  <a:lnTo>
                    <a:pt x="2490" y="698"/>
                  </a:lnTo>
                  <a:lnTo>
                    <a:pt x="2487" y="698"/>
                  </a:lnTo>
                  <a:lnTo>
                    <a:pt x="2491" y="699"/>
                  </a:lnTo>
                  <a:lnTo>
                    <a:pt x="2492" y="699"/>
                  </a:lnTo>
                  <a:lnTo>
                    <a:pt x="2493" y="699"/>
                  </a:lnTo>
                  <a:lnTo>
                    <a:pt x="2496" y="698"/>
                  </a:lnTo>
                  <a:lnTo>
                    <a:pt x="2498" y="699"/>
                  </a:lnTo>
                  <a:lnTo>
                    <a:pt x="2499" y="699"/>
                  </a:lnTo>
                  <a:lnTo>
                    <a:pt x="2501" y="699"/>
                  </a:lnTo>
                  <a:lnTo>
                    <a:pt x="2502" y="700"/>
                  </a:lnTo>
                  <a:lnTo>
                    <a:pt x="2505" y="700"/>
                  </a:lnTo>
                  <a:lnTo>
                    <a:pt x="2506" y="700"/>
                  </a:lnTo>
                  <a:lnTo>
                    <a:pt x="2511" y="701"/>
                  </a:lnTo>
                  <a:lnTo>
                    <a:pt x="2512" y="701"/>
                  </a:lnTo>
                  <a:lnTo>
                    <a:pt x="2524" y="702"/>
                  </a:lnTo>
                  <a:lnTo>
                    <a:pt x="2525" y="702"/>
                  </a:lnTo>
                  <a:lnTo>
                    <a:pt x="2530" y="702"/>
                  </a:lnTo>
                  <a:lnTo>
                    <a:pt x="2535" y="702"/>
                  </a:lnTo>
                  <a:lnTo>
                    <a:pt x="2536" y="702"/>
                  </a:lnTo>
                  <a:lnTo>
                    <a:pt x="2540" y="702"/>
                  </a:lnTo>
                  <a:lnTo>
                    <a:pt x="2543" y="703"/>
                  </a:lnTo>
                  <a:lnTo>
                    <a:pt x="2545" y="703"/>
                  </a:lnTo>
                  <a:lnTo>
                    <a:pt x="2546" y="703"/>
                  </a:lnTo>
                  <a:lnTo>
                    <a:pt x="2550" y="704"/>
                  </a:lnTo>
                  <a:lnTo>
                    <a:pt x="2557" y="705"/>
                  </a:lnTo>
                  <a:lnTo>
                    <a:pt x="2573" y="706"/>
                  </a:lnTo>
                  <a:lnTo>
                    <a:pt x="2577" y="706"/>
                  </a:lnTo>
                  <a:lnTo>
                    <a:pt x="2583" y="706"/>
                  </a:lnTo>
                  <a:lnTo>
                    <a:pt x="2589" y="706"/>
                  </a:lnTo>
                  <a:lnTo>
                    <a:pt x="2590" y="706"/>
                  </a:lnTo>
                  <a:lnTo>
                    <a:pt x="2594" y="706"/>
                  </a:lnTo>
                  <a:lnTo>
                    <a:pt x="2603" y="706"/>
                  </a:lnTo>
                  <a:lnTo>
                    <a:pt x="2607" y="707"/>
                  </a:lnTo>
                  <a:lnTo>
                    <a:pt x="2613" y="707"/>
                  </a:lnTo>
                  <a:lnTo>
                    <a:pt x="2621" y="708"/>
                  </a:lnTo>
                  <a:lnTo>
                    <a:pt x="2626" y="709"/>
                  </a:lnTo>
                  <a:lnTo>
                    <a:pt x="2627" y="709"/>
                  </a:lnTo>
                  <a:lnTo>
                    <a:pt x="2628" y="709"/>
                  </a:lnTo>
                  <a:lnTo>
                    <a:pt x="2630" y="708"/>
                  </a:lnTo>
                  <a:lnTo>
                    <a:pt x="2631" y="708"/>
                  </a:lnTo>
                  <a:lnTo>
                    <a:pt x="2627" y="710"/>
                  </a:lnTo>
                  <a:lnTo>
                    <a:pt x="2625" y="712"/>
                  </a:lnTo>
                  <a:lnTo>
                    <a:pt x="2624" y="712"/>
                  </a:lnTo>
                  <a:lnTo>
                    <a:pt x="2623" y="712"/>
                  </a:lnTo>
                  <a:lnTo>
                    <a:pt x="2606" y="713"/>
                  </a:lnTo>
                  <a:lnTo>
                    <a:pt x="2582" y="714"/>
                  </a:lnTo>
                  <a:lnTo>
                    <a:pt x="2579" y="714"/>
                  </a:lnTo>
                  <a:lnTo>
                    <a:pt x="2576" y="714"/>
                  </a:lnTo>
                  <a:lnTo>
                    <a:pt x="2574" y="714"/>
                  </a:lnTo>
                  <a:lnTo>
                    <a:pt x="2572" y="715"/>
                  </a:lnTo>
                  <a:lnTo>
                    <a:pt x="2571" y="715"/>
                  </a:lnTo>
                  <a:lnTo>
                    <a:pt x="2570" y="715"/>
                  </a:lnTo>
                  <a:lnTo>
                    <a:pt x="2567" y="715"/>
                  </a:lnTo>
                  <a:lnTo>
                    <a:pt x="2566" y="715"/>
                  </a:lnTo>
                  <a:lnTo>
                    <a:pt x="2565" y="715"/>
                  </a:lnTo>
                  <a:lnTo>
                    <a:pt x="2564" y="715"/>
                  </a:lnTo>
                  <a:lnTo>
                    <a:pt x="2562" y="715"/>
                  </a:lnTo>
                  <a:lnTo>
                    <a:pt x="2559" y="716"/>
                  </a:lnTo>
                  <a:lnTo>
                    <a:pt x="2557" y="716"/>
                  </a:lnTo>
                  <a:lnTo>
                    <a:pt x="2554" y="716"/>
                  </a:lnTo>
                  <a:lnTo>
                    <a:pt x="2549" y="716"/>
                  </a:lnTo>
                  <a:lnTo>
                    <a:pt x="2535" y="717"/>
                  </a:lnTo>
                  <a:lnTo>
                    <a:pt x="2531" y="717"/>
                  </a:lnTo>
                  <a:close/>
                  <a:moveTo>
                    <a:pt x="2652" y="714"/>
                  </a:moveTo>
                  <a:lnTo>
                    <a:pt x="2651" y="714"/>
                  </a:lnTo>
                  <a:lnTo>
                    <a:pt x="2651" y="713"/>
                  </a:lnTo>
                  <a:lnTo>
                    <a:pt x="2652" y="713"/>
                  </a:lnTo>
                  <a:lnTo>
                    <a:pt x="2649" y="712"/>
                  </a:lnTo>
                  <a:lnTo>
                    <a:pt x="2648" y="712"/>
                  </a:lnTo>
                  <a:lnTo>
                    <a:pt x="2648" y="711"/>
                  </a:lnTo>
                  <a:lnTo>
                    <a:pt x="2651" y="711"/>
                  </a:lnTo>
                  <a:lnTo>
                    <a:pt x="2652" y="711"/>
                  </a:lnTo>
                  <a:lnTo>
                    <a:pt x="2652" y="712"/>
                  </a:lnTo>
                  <a:lnTo>
                    <a:pt x="2653" y="712"/>
                  </a:lnTo>
                  <a:lnTo>
                    <a:pt x="2655" y="713"/>
                  </a:lnTo>
                  <a:lnTo>
                    <a:pt x="2653" y="714"/>
                  </a:lnTo>
                  <a:lnTo>
                    <a:pt x="2652" y="714"/>
                  </a:lnTo>
                  <a:close/>
                  <a:moveTo>
                    <a:pt x="2929" y="611"/>
                  </a:moveTo>
                  <a:lnTo>
                    <a:pt x="2928" y="611"/>
                  </a:lnTo>
                  <a:lnTo>
                    <a:pt x="2928" y="609"/>
                  </a:lnTo>
                  <a:lnTo>
                    <a:pt x="2927" y="609"/>
                  </a:lnTo>
                  <a:lnTo>
                    <a:pt x="2925" y="609"/>
                  </a:lnTo>
                  <a:lnTo>
                    <a:pt x="2924" y="609"/>
                  </a:lnTo>
                  <a:lnTo>
                    <a:pt x="2922" y="609"/>
                  </a:lnTo>
                  <a:lnTo>
                    <a:pt x="2922" y="608"/>
                  </a:lnTo>
                  <a:lnTo>
                    <a:pt x="2922" y="607"/>
                  </a:lnTo>
                  <a:lnTo>
                    <a:pt x="2920" y="607"/>
                  </a:lnTo>
                  <a:lnTo>
                    <a:pt x="2919" y="607"/>
                  </a:lnTo>
                  <a:lnTo>
                    <a:pt x="2919" y="606"/>
                  </a:lnTo>
                  <a:lnTo>
                    <a:pt x="2917" y="604"/>
                  </a:lnTo>
                  <a:lnTo>
                    <a:pt x="2917" y="603"/>
                  </a:lnTo>
                  <a:lnTo>
                    <a:pt x="2918" y="603"/>
                  </a:lnTo>
                  <a:lnTo>
                    <a:pt x="2920" y="603"/>
                  </a:lnTo>
                  <a:lnTo>
                    <a:pt x="2921" y="603"/>
                  </a:lnTo>
                  <a:lnTo>
                    <a:pt x="2921" y="604"/>
                  </a:lnTo>
                  <a:lnTo>
                    <a:pt x="2922" y="604"/>
                  </a:lnTo>
                  <a:lnTo>
                    <a:pt x="2924" y="604"/>
                  </a:lnTo>
                  <a:lnTo>
                    <a:pt x="2926" y="604"/>
                  </a:lnTo>
                  <a:lnTo>
                    <a:pt x="2927" y="604"/>
                  </a:lnTo>
                  <a:lnTo>
                    <a:pt x="2928" y="604"/>
                  </a:lnTo>
                  <a:lnTo>
                    <a:pt x="2929" y="604"/>
                  </a:lnTo>
                  <a:lnTo>
                    <a:pt x="2932" y="604"/>
                  </a:lnTo>
                  <a:lnTo>
                    <a:pt x="2934" y="604"/>
                  </a:lnTo>
                  <a:lnTo>
                    <a:pt x="2932" y="605"/>
                  </a:lnTo>
                  <a:lnTo>
                    <a:pt x="2931" y="605"/>
                  </a:lnTo>
                  <a:lnTo>
                    <a:pt x="2931" y="606"/>
                  </a:lnTo>
                  <a:lnTo>
                    <a:pt x="2933" y="606"/>
                  </a:lnTo>
                  <a:lnTo>
                    <a:pt x="2934" y="608"/>
                  </a:lnTo>
                  <a:lnTo>
                    <a:pt x="2931" y="611"/>
                  </a:lnTo>
                  <a:lnTo>
                    <a:pt x="2929" y="611"/>
                  </a:lnTo>
                  <a:close/>
                  <a:moveTo>
                    <a:pt x="2807" y="604"/>
                  </a:moveTo>
                  <a:lnTo>
                    <a:pt x="2805" y="604"/>
                  </a:lnTo>
                  <a:lnTo>
                    <a:pt x="2801" y="603"/>
                  </a:lnTo>
                  <a:lnTo>
                    <a:pt x="2793" y="602"/>
                  </a:lnTo>
                  <a:lnTo>
                    <a:pt x="2792" y="602"/>
                  </a:lnTo>
                  <a:lnTo>
                    <a:pt x="2790" y="601"/>
                  </a:lnTo>
                  <a:lnTo>
                    <a:pt x="2788" y="600"/>
                  </a:lnTo>
                  <a:lnTo>
                    <a:pt x="2785" y="599"/>
                  </a:lnTo>
                  <a:lnTo>
                    <a:pt x="2784" y="599"/>
                  </a:lnTo>
                  <a:lnTo>
                    <a:pt x="2782" y="599"/>
                  </a:lnTo>
                  <a:lnTo>
                    <a:pt x="2781" y="598"/>
                  </a:lnTo>
                  <a:lnTo>
                    <a:pt x="2779" y="597"/>
                  </a:lnTo>
                  <a:lnTo>
                    <a:pt x="2780" y="597"/>
                  </a:lnTo>
                  <a:lnTo>
                    <a:pt x="2781" y="596"/>
                  </a:lnTo>
                  <a:lnTo>
                    <a:pt x="2781" y="595"/>
                  </a:lnTo>
                  <a:lnTo>
                    <a:pt x="2783" y="595"/>
                  </a:lnTo>
                  <a:lnTo>
                    <a:pt x="2784" y="595"/>
                  </a:lnTo>
                  <a:lnTo>
                    <a:pt x="2787" y="591"/>
                  </a:lnTo>
                  <a:lnTo>
                    <a:pt x="2787" y="589"/>
                  </a:lnTo>
                  <a:lnTo>
                    <a:pt x="2786" y="588"/>
                  </a:lnTo>
                  <a:lnTo>
                    <a:pt x="2784" y="587"/>
                  </a:lnTo>
                  <a:lnTo>
                    <a:pt x="2785" y="586"/>
                  </a:lnTo>
                  <a:lnTo>
                    <a:pt x="2789" y="584"/>
                  </a:lnTo>
                  <a:lnTo>
                    <a:pt x="2792" y="583"/>
                  </a:lnTo>
                  <a:lnTo>
                    <a:pt x="2792" y="582"/>
                  </a:lnTo>
                  <a:lnTo>
                    <a:pt x="2794" y="582"/>
                  </a:lnTo>
                  <a:lnTo>
                    <a:pt x="2795" y="582"/>
                  </a:lnTo>
                  <a:lnTo>
                    <a:pt x="2798" y="582"/>
                  </a:lnTo>
                  <a:lnTo>
                    <a:pt x="2799" y="582"/>
                  </a:lnTo>
                  <a:lnTo>
                    <a:pt x="2802" y="582"/>
                  </a:lnTo>
                  <a:lnTo>
                    <a:pt x="2824" y="585"/>
                  </a:lnTo>
                  <a:lnTo>
                    <a:pt x="2825" y="586"/>
                  </a:lnTo>
                  <a:lnTo>
                    <a:pt x="2824" y="587"/>
                  </a:lnTo>
                  <a:lnTo>
                    <a:pt x="2817" y="589"/>
                  </a:lnTo>
                  <a:lnTo>
                    <a:pt x="2812" y="590"/>
                  </a:lnTo>
                  <a:lnTo>
                    <a:pt x="2813" y="591"/>
                  </a:lnTo>
                  <a:lnTo>
                    <a:pt x="2814" y="592"/>
                  </a:lnTo>
                  <a:lnTo>
                    <a:pt x="2815" y="592"/>
                  </a:lnTo>
                  <a:lnTo>
                    <a:pt x="2816" y="591"/>
                  </a:lnTo>
                  <a:lnTo>
                    <a:pt x="2816" y="590"/>
                  </a:lnTo>
                  <a:lnTo>
                    <a:pt x="2818" y="590"/>
                  </a:lnTo>
                  <a:lnTo>
                    <a:pt x="2819" y="590"/>
                  </a:lnTo>
                  <a:lnTo>
                    <a:pt x="2821" y="590"/>
                  </a:lnTo>
                  <a:lnTo>
                    <a:pt x="2824" y="590"/>
                  </a:lnTo>
                  <a:lnTo>
                    <a:pt x="2828" y="591"/>
                  </a:lnTo>
                  <a:lnTo>
                    <a:pt x="2832" y="592"/>
                  </a:lnTo>
                  <a:lnTo>
                    <a:pt x="2834" y="593"/>
                  </a:lnTo>
                  <a:lnTo>
                    <a:pt x="2842" y="594"/>
                  </a:lnTo>
                  <a:lnTo>
                    <a:pt x="2840" y="595"/>
                  </a:lnTo>
                  <a:lnTo>
                    <a:pt x="2833" y="599"/>
                  </a:lnTo>
                  <a:lnTo>
                    <a:pt x="2825" y="601"/>
                  </a:lnTo>
                  <a:lnTo>
                    <a:pt x="2821" y="603"/>
                  </a:lnTo>
                  <a:lnTo>
                    <a:pt x="2819" y="604"/>
                  </a:lnTo>
                  <a:lnTo>
                    <a:pt x="2818" y="604"/>
                  </a:lnTo>
                  <a:lnTo>
                    <a:pt x="2813" y="604"/>
                  </a:lnTo>
                  <a:lnTo>
                    <a:pt x="2812" y="604"/>
                  </a:lnTo>
                  <a:lnTo>
                    <a:pt x="2808" y="604"/>
                  </a:lnTo>
                  <a:lnTo>
                    <a:pt x="2807" y="604"/>
                  </a:lnTo>
                  <a:close/>
                  <a:moveTo>
                    <a:pt x="2982" y="589"/>
                  </a:moveTo>
                  <a:lnTo>
                    <a:pt x="2981" y="589"/>
                  </a:lnTo>
                  <a:lnTo>
                    <a:pt x="2985" y="586"/>
                  </a:lnTo>
                  <a:lnTo>
                    <a:pt x="2985" y="585"/>
                  </a:lnTo>
                  <a:lnTo>
                    <a:pt x="2981" y="585"/>
                  </a:lnTo>
                  <a:lnTo>
                    <a:pt x="2976" y="585"/>
                  </a:lnTo>
                  <a:lnTo>
                    <a:pt x="2974" y="584"/>
                  </a:lnTo>
                  <a:lnTo>
                    <a:pt x="2972" y="584"/>
                  </a:lnTo>
                  <a:lnTo>
                    <a:pt x="2968" y="583"/>
                  </a:lnTo>
                  <a:lnTo>
                    <a:pt x="2959" y="583"/>
                  </a:lnTo>
                  <a:lnTo>
                    <a:pt x="2955" y="583"/>
                  </a:lnTo>
                  <a:lnTo>
                    <a:pt x="2951" y="584"/>
                  </a:lnTo>
                  <a:lnTo>
                    <a:pt x="2943" y="584"/>
                  </a:lnTo>
                  <a:lnTo>
                    <a:pt x="2940" y="585"/>
                  </a:lnTo>
                  <a:lnTo>
                    <a:pt x="2938" y="585"/>
                  </a:lnTo>
                  <a:lnTo>
                    <a:pt x="2934" y="585"/>
                  </a:lnTo>
                  <a:lnTo>
                    <a:pt x="2930" y="586"/>
                  </a:lnTo>
                  <a:lnTo>
                    <a:pt x="2927" y="587"/>
                  </a:lnTo>
                  <a:lnTo>
                    <a:pt x="2922" y="586"/>
                  </a:lnTo>
                  <a:lnTo>
                    <a:pt x="2920" y="586"/>
                  </a:lnTo>
                  <a:lnTo>
                    <a:pt x="2917" y="585"/>
                  </a:lnTo>
                  <a:lnTo>
                    <a:pt x="2911" y="585"/>
                  </a:lnTo>
                  <a:lnTo>
                    <a:pt x="2908" y="585"/>
                  </a:lnTo>
                  <a:lnTo>
                    <a:pt x="2906" y="585"/>
                  </a:lnTo>
                  <a:lnTo>
                    <a:pt x="2905" y="585"/>
                  </a:lnTo>
                  <a:lnTo>
                    <a:pt x="2903" y="585"/>
                  </a:lnTo>
                  <a:lnTo>
                    <a:pt x="2900" y="585"/>
                  </a:lnTo>
                  <a:lnTo>
                    <a:pt x="2900" y="584"/>
                  </a:lnTo>
                  <a:lnTo>
                    <a:pt x="2899" y="583"/>
                  </a:lnTo>
                  <a:lnTo>
                    <a:pt x="2899" y="582"/>
                  </a:lnTo>
                  <a:lnTo>
                    <a:pt x="2899" y="581"/>
                  </a:lnTo>
                  <a:lnTo>
                    <a:pt x="2899" y="580"/>
                  </a:lnTo>
                  <a:lnTo>
                    <a:pt x="2901" y="576"/>
                  </a:lnTo>
                  <a:lnTo>
                    <a:pt x="2902" y="574"/>
                  </a:lnTo>
                  <a:lnTo>
                    <a:pt x="2901" y="571"/>
                  </a:lnTo>
                  <a:lnTo>
                    <a:pt x="2903" y="570"/>
                  </a:lnTo>
                  <a:lnTo>
                    <a:pt x="2903" y="568"/>
                  </a:lnTo>
                  <a:lnTo>
                    <a:pt x="2901" y="564"/>
                  </a:lnTo>
                  <a:lnTo>
                    <a:pt x="2900" y="563"/>
                  </a:lnTo>
                  <a:lnTo>
                    <a:pt x="2897" y="562"/>
                  </a:lnTo>
                  <a:lnTo>
                    <a:pt x="2899" y="562"/>
                  </a:lnTo>
                  <a:lnTo>
                    <a:pt x="2902" y="562"/>
                  </a:lnTo>
                  <a:lnTo>
                    <a:pt x="2906" y="562"/>
                  </a:lnTo>
                  <a:lnTo>
                    <a:pt x="2909" y="562"/>
                  </a:lnTo>
                  <a:lnTo>
                    <a:pt x="2910" y="562"/>
                  </a:lnTo>
                  <a:lnTo>
                    <a:pt x="2913" y="560"/>
                  </a:lnTo>
                  <a:lnTo>
                    <a:pt x="2915" y="560"/>
                  </a:lnTo>
                  <a:lnTo>
                    <a:pt x="2920" y="560"/>
                  </a:lnTo>
                  <a:lnTo>
                    <a:pt x="2921" y="560"/>
                  </a:lnTo>
                  <a:lnTo>
                    <a:pt x="2925" y="560"/>
                  </a:lnTo>
                  <a:lnTo>
                    <a:pt x="2927" y="560"/>
                  </a:lnTo>
                  <a:lnTo>
                    <a:pt x="2928" y="560"/>
                  </a:lnTo>
                  <a:lnTo>
                    <a:pt x="2931" y="561"/>
                  </a:lnTo>
                  <a:lnTo>
                    <a:pt x="2933" y="562"/>
                  </a:lnTo>
                  <a:lnTo>
                    <a:pt x="2934" y="562"/>
                  </a:lnTo>
                  <a:lnTo>
                    <a:pt x="2936" y="563"/>
                  </a:lnTo>
                  <a:lnTo>
                    <a:pt x="2940" y="564"/>
                  </a:lnTo>
                  <a:lnTo>
                    <a:pt x="2945" y="563"/>
                  </a:lnTo>
                  <a:lnTo>
                    <a:pt x="2948" y="563"/>
                  </a:lnTo>
                  <a:lnTo>
                    <a:pt x="2951" y="561"/>
                  </a:lnTo>
                  <a:lnTo>
                    <a:pt x="2954" y="558"/>
                  </a:lnTo>
                  <a:lnTo>
                    <a:pt x="2955" y="556"/>
                  </a:lnTo>
                  <a:lnTo>
                    <a:pt x="2956" y="556"/>
                  </a:lnTo>
                  <a:lnTo>
                    <a:pt x="2957" y="556"/>
                  </a:lnTo>
                  <a:lnTo>
                    <a:pt x="2958" y="556"/>
                  </a:lnTo>
                  <a:lnTo>
                    <a:pt x="2963" y="559"/>
                  </a:lnTo>
                  <a:lnTo>
                    <a:pt x="2968" y="561"/>
                  </a:lnTo>
                  <a:lnTo>
                    <a:pt x="2969" y="561"/>
                  </a:lnTo>
                  <a:lnTo>
                    <a:pt x="2971" y="562"/>
                  </a:lnTo>
                  <a:lnTo>
                    <a:pt x="2972" y="563"/>
                  </a:lnTo>
                  <a:lnTo>
                    <a:pt x="2972" y="564"/>
                  </a:lnTo>
                  <a:lnTo>
                    <a:pt x="2970" y="565"/>
                  </a:lnTo>
                  <a:lnTo>
                    <a:pt x="2966" y="566"/>
                  </a:lnTo>
                  <a:lnTo>
                    <a:pt x="2957" y="567"/>
                  </a:lnTo>
                  <a:lnTo>
                    <a:pt x="2955" y="567"/>
                  </a:lnTo>
                  <a:lnTo>
                    <a:pt x="2954" y="567"/>
                  </a:lnTo>
                  <a:lnTo>
                    <a:pt x="2953" y="567"/>
                  </a:lnTo>
                  <a:lnTo>
                    <a:pt x="2950" y="567"/>
                  </a:lnTo>
                  <a:lnTo>
                    <a:pt x="2951" y="567"/>
                  </a:lnTo>
                  <a:lnTo>
                    <a:pt x="2951" y="568"/>
                  </a:lnTo>
                  <a:lnTo>
                    <a:pt x="2948" y="568"/>
                  </a:lnTo>
                  <a:lnTo>
                    <a:pt x="2947" y="568"/>
                  </a:lnTo>
                  <a:lnTo>
                    <a:pt x="2946" y="568"/>
                  </a:lnTo>
                  <a:lnTo>
                    <a:pt x="2948" y="569"/>
                  </a:lnTo>
                  <a:lnTo>
                    <a:pt x="2949" y="569"/>
                  </a:lnTo>
                  <a:lnTo>
                    <a:pt x="2950" y="569"/>
                  </a:lnTo>
                  <a:lnTo>
                    <a:pt x="2954" y="569"/>
                  </a:lnTo>
                  <a:lnTo>
                    <a:pt x="2955" y="568"/>
                  </a:lnTo>
                  <a:lnTo>
                    <a:pt x="2957" y="568"/>
                  </a:lnTo>
                  <a:lnTo>
                    <a:pt x="2958" y="569"/>
                  </a:lnTo>
                  <a:lnTo>
                    <a:pt x="2957" y="571"/>
                  </a:lnTo>
                  <a:lnTo>
                    <a:pt x="2957" y="574"/>
                  </a:lnTo>
                  <a:lnTo>
                    <a:pt x="2958" y="575"/>
                  </a:lnTo>
                  <a:lnTo>
                    <a:pt x="2960" y="575"/>
                  </a:lnTo>
                  <a:lnTo>
                    <a:pt x="2962" y="576"/>
                  </a:lnTo>
                  <a:lnTo>
                    <a:pt x="2965" y="577"/>
                  </a:lnTo>
                  <a:lnTo>
                    <a:pt x="2966" y="577"/>
                  </a:lnTo>
                  <a:lnTo>
                    <a:pt x="2966" y="578"/>
                  </a:lnTo>
                  <a:lnTo>
                    <a:pt x="2968" y="579"/>
                  </a:lnTo>
                  <a:lnTo>
                    <a:pt x="2969" y="579"/>
                  </a:lnTo>
                  <a:lnTo>
                    <a:pt x="2974" y="580"/>
                  </a:lnTo>
                  <a:lnTo>
                    <a:pt x="2977" y="580"/>
                  </a:lnTo>
                  <a:lnTo>
                    <a:pt x="2978" y="580"/>
                  </a:lnTo>
                  <a:lnTo>
                    <a:pt x="2980" y="580"/>
                  </a:lnTo>
                  <a:lnTo>
                    <a:pt x="2981" y="580"/>
                  </a:lnTo>
                  <a:lnTo>
                    <a:pt x="2983" y="579"/>
                  </a:lnTo>
                  <a:lnTo>
                    <a:pt x="2988" y="578"/>
                  </a:lnTo>
                  <a:lnTo>
                    <a:pt x="2989" y="578"/>
                  </a:lnTo>
                  <a:lnTo>
                    <a:pt x="2987" y="576"/>
                  </a:lnTo>
                  <a:lnTo>
                    <a:pt x="2988" y="575"/>
                  </a:lnTo>
                  <a:lnTo>
                    <a:pt x="2990" y="575"/>
                  </a:lnTo>
                  <a:lnTo>
                    <a:pt x="2994" y="576"/>
                  </a:lnTo>
                  <a:lnTo>
                    <a:pt x="2996" y="575"/>
                  </a:lnTo>
                  <a:lnTo>
                    <a:pt x="2999" y="574"/>
                  </a:lnTo>
                  <a:lnTo>
                    <a:pt x="3005" y="575"/>
                  </a:lnTo>
                  <a:lnTo>
                    <a:pt x="3006" y="576"/>
                  </a:lnTo>
                  <a:lnTo>
                    <a:pt x="3002" y="578"/>
                  </a:lnTo>
                  <a:lnTo>
                    <a:pt x="3002" y="579"/>
                  </a:lnTo>
                  <a:lnTo>
                    <a:pt x="3003" y="580"/>
                  </a:lnTo>
                  <a:lnTo>
                    <a:pt x="3002" y="580"/>
                  </a:lnTo>
                  <a:lnTo>
                    <a:pt x="3003" y="582"/>
                  </a:lnTo>
                  <a:lnTo>
                    <a:pt x="3001" y="584"/>
                  </a:lnTo>
                  <a:lnTo>
                    <a:pt x="2999" y="585"/>
                  </a:lnTo>
                  <a:lnTo>
                    <a:pt x="2998" y="585"/>
                  </a:lnTo>
                  <a:lnTo>
                    <a:pt x="2995" y="585"/>
                  </a:lnTo>
                  <a:lnTo>
                    <a:pt x="2994" y="585"/>
                  </a:lnTo>
                  <a:lnTo>
                    <a:pt x="2992" y="586"/>
                  </a:lnTo>
                  <a:lnTo>
                    <a:pt x="2989" y="588"/>
                  </a:lnTo>
                  <a:lnTo>
                    <a:pt x="2985" y="589"/>
                  </a:lnTo>
                  <a:lnTo>
                    <a:pt x="2982" y="589"/>
                  </a:lnTo>
                  <a:close/>
                  <a:moveTo>
                    <a:pt x="2727" y="498"/>
                  </a:moveTo>
                  <a:lnTo>
                    <a:pt x="2726" y="498"/>
                  </a:lnTo>
                  <a:lnTo>
                    <a:pt x="2724" y="498"/>
                  </a:lnTo>
                  <a:lnTo>
                    <a:pt x="2726" y="497"/>
                  </a:lnTo>
                  <a:lnTo>
                    <a:pt x="2728" y="497"/>
                  </a:lnTo>
                  <a:lnTo>
                    <a:pt x="2731" y="497"/>
                  </a:lnTo>
                  <a:lnTo>
                    <a:pt x="2733" y="497"/>
                  </a:lnTo>
                  <a:lnTo>
                    <a:pt x="2734" y="497"/>
                  </a:lnTo>
                  <a:lnTo>
                    <a:pt x="2732" y="497"/>
                  </a:lnTo>
                  <a:lnTo>
                    <a:pt x="2730" y="498"/>
                  </a:lnTo>
                  <a:lnTo>
                    <a:pt x="2727" y="498"/>
                  </a:lnTo>
                  <a:close/>
                  <a:moveTo>
                    <a:pt x="2744" y="496"/>
                  </a:moveTo>
                  <a:lnTo>
                    <a:pt x="2738" y="496"/>
                  </a:lnTo>
                  <a:lnTo>
                    <a:pt x="2737" y="495"/>
                  </a:lnTo>
                  <a:lnTo>
                    <a:pt x="2738" y="495"/>
                  </a:lnTo>
                  <a:lnTo>
                    <a:pt x="2741" y="494"/>
                  </a:lnTo>
                  <a:lnTo>
                    <a:pt x="2744" y="494"/>
                  </a:lnTo>
                  <a:lnTo>
                    <a:pt x="2745" y="494"/>
                  </a:lnTo>
                  <a:lnTo>
                    <a:pt x="2744" y="494"/>
                  </a:lnTo>
                  <a:lnTo>
                    <a:pt x="2745" y="495"/>
                  </a:lnTo>
                  <a:lnTo>
                    <a:pt x="2744" y="496"/>
                  </a:lnTo>
                  <a:close/>
                  <a:moveTo>
                    <a:pt x="2762" y="491"/>
                  </a:moveTo>
                  <a:lnTo>
                    <a:pt x="2757" y="490"/>
                  </a:lnTo>
                  <a:lnTo>
                    <a:pt x="2756" y="490"/>
                  </a:lnTo>
                  <a:lnTo>
                    <a:pt x="2750" y="488"/>
                  </a:lnTo>
                  <a:lnTo>
                    <a:pt x="2747" y="488"/>
                  </a:lnTo>
                  <a:lnTo>
                    <a:pt x="2746" y="487"/>
                  </a:lnTo>
                  <a:lnTo>
                    <a:pt x="2747" y="487"/>
                  </a:lnTo>
                  <a:lnTo>
                    <a:pt x="2752" y="487"/>
                  </a:lnTo>
                  <a:lnTo>
                    <a:pt x="2754" y="487"/>
                  </a:lnTo>
                  <a:lnTo>
                    <a:pt x="2756" y="486"/>
                  </a:lnTo>
                  <a:lnTo>
                    <a:pt x="2759" y="483"/>
                  </a:lnTo>
                  <a:lnTo>
                    <a:pt x="2762" y="482"/>
                  </a:lnTo>
                  <a:lnTo>
                    <a:pt x="2765" y="482"/>
                  </a:lnTo>
                  <a:lnTo>
                    <a:pt x="2766" y="482"/>
                  </a:lnTo>
                  <a:lnTo>
                    <a:pt x="2770" y="482"/>
                  </a:lnTo>
                  <a:lnTo>
                    <a:pt x="2772" y="483"/>
                  </a:lnTo>
                  <a:lnTo>
                    <a:pt x="2773" y="483"/>
                  </a:lnTo>
                  <a:lnTo>
                    <a:pt x="2774" y="483"/>
                  </a:lnTo>
                  <a:lnTo>
                    <a:pt x="2774" y="485"/>
                  </a:lnTo>
                  <a:lnTo>
                    <a:pt x="2772" y="486"/>
                  </a:lnTo>
                  <a:lnTo>
                    <a:pt x="2769" y="488"/>
                  </a:lnTo>
                  <a:lnTo>
                    <a:pt x="2766" y="489"/>
                  </a:lnTo>
                  <a:lnTo>
                    <a:pt x="2767" y="489"/>
                  </a:lnTo>
                  <a:lnTo>
                    <a:pt x="2770" y="489"/>
                  </a:lnTo>
                  <a:lnTo>
                    <a:pt x="2772" y="489"/>
                  </a:lnTo>
                  <a:lnTo>
                    <a:pt x="2773" y="489"/>
                  </a:lnTo>
                  <a:lnTo>
                    <a:pt x="2774" y="489"/>
                  </a:lnTo>
                  <a:lnTo>
                    <a:pt x="2773" y="490"/>
                  </a:lnTo>
                  <a:lnTo>
                    <a:pt x="2770" y="490"/>
                  </a:lnTo>
                  <a:lnTo>
                    <a:pt x="2762" y="491"/>
                  </a:lnTo>
                  <a:close/>
                  <a:moveTo>
                    <a:pt x="2791" y="487"/>
                  </a:moveTo>
                  <a:lnTo>
                    <a:pt x="2789" y="487"/>
                  </a:lnTo>
                  <a:lnTo>
                    <a:pt x="2788" y="486"/>
                  </a:lnTo>
                  <a:lnTo>
                    <a:pt x="2788" y="485"/>
                  </a:lnTo>
                  <a:lnTo>
                    <a:pt x="2789" y="485"/>
                  </a:lnTo>
                  <a:lnTo>
                    <a:pt x="2796" y="485"/>
                  </a:lnTo>
                  <a:lnTo>
                    <a:pt x="2798" y="484"/>
                  </a:lnTo>
                  <a:lnTo>
                    <a:pt x="2799" y="484"/>
                  </a:lnTo>
                  <a:lnTo>
                    <a:pt x="2801" y="484"/>
                  </a:lnTo>
                  <a:lnTo>
                    <a:pt x="2802" y="484"/>
                  </a:lnTo>
                  <a:lnTo>
                    <a:pt x="2801" y="486"/>
                  </a:lnTo>
                  <a:lnTo>
                    <a:pt x="2800" y="486"/>
                  </a:lnTo>
                  <a:lnTo>
                    <a:pt x="2799" y="486"/>
                  </a:lnTo>
                  <a:lnTo>
                    <a:pt x="2791" y="487"/>
                  </a:lnTo>
                  <a:close/>
                  <a:moveTo>
                    <a:pt x="2792" y="501"/>
                  </a:moveTo>
                  <a:lnTo>
                    <a:pt x="2788" y="501"/>
                  </a:lnTo>
                  <a:lnTo>
                    <a:pt x="2786" y="500"/>
                  </a:lnTo>
                  <a:lnTo>
                    <a:pt x="2783" y="498"/>
                  </a:lnTo>
                  <a:lnTo>
                    <a:pt x="2773" y="496"/>
                  </a:lnTo>
                  <a:lnTo>
                    <a:pt x="2769" y="495"/>
                  </a:lnTo>
                  <a:lnTo>
                    <a:pt x="2758" y="494"/>
                  </a:lnTo>
                  <a:lnTo>
                    <a:pt x="2755" y="494"/>
                  </a:lnTo>
                  <a:lnTo>
                    <a:pt x="2754" y="494"/>
                  </a:lnTo>
                  <a:lnTo>
                    <a:pt x="2753" y="493"/>
                  </a:lnTo>
                  <a:lnTo>
                    <a:pt x="2752" y="493"/>
                  </a:lnTo>
                  <a:lnTo>
                    <a:pt x="2753" y="492"/>
                  </a:lnTo>
                  <a:lnTo>
                    <a:pt x="2754" y="491"/>
                  </a:lnTo>
                  <a:lnTo>
                    <a:pt x="2754" y="492"/>
                  </a:lnTo>
                  <a:lnTo>
                    <a:pt x="2757" y="492"/>
                  </a:lnTo>
                  <a:lnTo>
                    <a:pt x="2761" y="493"/>
                  </a:lnTo>
                  <a:lnTo>
                    <a:pt x="2766" y="493"/>
                  </a:lnTo>
                  <a:lnTo>
                    <a:pt x="2771" y="493"/>
                  </a:lnTo>
                  <a:lnTo>
                    <a:pt x="2772" y="493"/>
                  </a:lnTo>
                  <a:lnTo>
                    <a:pt x="2771" y="494"/>
                  </a:lnTo>
                  <a:lnTo>
                    <a:pt x="2772" y="494"/>
                  </a:lnTo>
                  <a:lnTo>
                    <a:pt x="2771" y="494"/>
                  </a:lnTo>
                  <a:lnTo>
                    <a:pt x="2772" y="495"/>
                  </a:lnTo>
                  <a:lnTo>
                    <a:pt x="2773" y="495"/>
                  </a:lnTo>
                  <a:lnTo>
                    <a:pt x="2775" y="495"/>
                  </a:lnTo>
                  <a:lnTo>
                    <a:pt x="2775" y="496"/>
                  </a:lnTo>
                  <a:lnTo>
                    <a:pt x="2777" y="496"/>
                  </a:lnTo>
                  <a:lnTo>
                    <a:pt x="2778" y="496"/>
                  </a:lnTo>
                  <a:lnTo>
                    <a:pt x="2781" y="496"/>
                  </a:lnTo>
                  <a:lnTo>
                    <a:pt x="2787" y="497"/>
                  </a:lnTo>
                  <a:lnTo>
                    <a:pt x="2788" y="497"/>
                  </a:lnTo>
                  <a:lnTo>
                    <a:pt x="2788" y="498"/>
                  </a:lnTo>
                  <a:lnTo>
                    <a:pt x="2789" y="498"/>
                  </a:lnTo>
                  <a:lnTo>
                    <a:pt x="2790" y="498"/>
                  </a:lnTo>
                  <a:lnTo>
                    <a:pt x="2790" y="500"/>
                  </a:lnTo>
                  <a:lnTo>
                    <a:pt x="2793" y="501"/>
                  </a:lnTo>
                  <a:lnTo>
                    <a:pt x="2792" y="501"/>
                  </a:lnTo>
                  <a:close/>
                  <a:moveTo>
                    <a:pt x="2798" y="500"/>
                  </a:moveTo>
                  <a:lnTo>
                    <a:pt x="2797" y="500"/>
                  </a:lnTo>
                  <a:lnTo>
                    <a:pt x="2792" y="497"/>
                  </a:lnTo>
                  <a:lnTo>
                    <a:pt x="2787" y="496"/>
                  </a:lnTo>
                  <a:lnTo>
                    <a:pt x="2781" y="495"/>
                  </a:lnTo>
                  <a:lnTo>
                    <a:pt x="2778" y="494"/>
                  </a:lnTo>
                  <a:lnTo>
                    <a:pt x="2776" y="493"/>
                  </a:lnTo>
                  <a:lnTo>
                    <a:pt x="2777" y="493"/>
                  </a:lnTo>
                  <a:lnTo>
                    <a:pt x="2778" y="493"/>
                  </a:lnTo>
                  <a:lnTo>
                    <a:pt x="2779" y="493"/>
                  </a:lnTo>
                  <a:lnTo>
                    <a:pt x="2791" y="492"/>
                  </a:lnTo>
                  <a:lnTo>
                    <a:pt x="2800" y="493"/>
                  </a:lnTo>
                  <a:lnTo>
                    <a:pt x="2808" y="493"/>
                  </a:lnTo>
                  <a:lnTo>
                    <a:pt x="2809" y="494"/>
                  </a:lnTo>
                  <a:lnTo>
                    <a:pt x="2808" y="494"/>
                  </a:lnTo>
                  <a:lnTo>
                    <a:pt x="2806" y="495"/>
                  </a:lnTo>
                  <a:lnTo>
                    <a:pt x="2805" y="495"/>
                  </a:lnTo>
                  <a:lnTo>
                    <a:pt x="2803" y="495"/>
                  </a:lnTo>
                  <a:lnTo>
                    <a:pt x="2796" y="494"/>
                  </a:lnTo>
                  <a:lnTo>
                    <a:pt x="2794" y="494"/>
                  </a:lnTo>
                  <a:lnTo>
                    <a:pt x="2792" y="495"/>
                  </a:lnTo>
                  <a:lnTo>
                    <a:pt x="2793" y="495"/>
                  </a:lnTo>
                  <a:lnTo>
                    <a:pt x="2794" y="496"/>
                  </a:lnTo>
                  <a:lnTo>
                    <a:pt x="2797" y="496"/>
                  </a:lnTo>
                  <a:lnTo>
                    <a:pt x="2802" y="497"/>
                  </a:lnTo>
                  <a:lnTo>
                    <a:pt x="2803" y="497"/>
                  </a:lnTo>
                  <a:lnTo>
                    <a:pt x="2799" y="500"/>
                  </a:lnTo>
                  <a:lnTo>
                    <a:pt x="2798" y="500"/>
                  </a:lnTo>
                  <a:close/>
                  <a:moveTo>
                    <a:pt x="2780" y="492"/>
                  </a:moveTo>
                  <a:lnTo>
                    <a:pt x="2777" y="492"/>
                  </a:lnTo>
                  <a:lnTo>
                    <a:pt x="2777" y="491"/>
                  </a:lnTo>
                  <a:lnTo>
                    <a:pt x="2778" y="491"/>
                  </a:lnTo>
                  <a:lnTo>
                    <a:pt x="2779" y="490"/>
                  </a:lnTo>
                  <a:lnTo>
                    <a:pt x="2780" y="490"/>
                  </a:lnTo>
                  <a:lnTo>
                    <a:pt x="2783" y="490"/>
                  </a:lnTo>
                  <a:lnTo>
                    <a:pt x="2790" y="490"/>
                  </a:lnTo>
                  <a:lnTo>
                    <a:pt x="2798" y="489"/>
                  </a:lnTo>
                  <a:lnTo>
                    <a:pt x="2808" y="486"/>
                  </a:lnTo>
                  <a:lnTo>
                    <a:pt x="2809" y="486"/>
                  </a:lnTo>
                  <a:lnTo>
                    <a:pt x="2810" y="487"/>
                  </a:lnTo>
                  <a:lnTo>
                    <a:pt x="2808" y="488"/>
                  </a:lnTo>
                  <a:lnTo>
                    <a:pt x="2805" y="489"/>
                  </a:lnTo>
                  <a:lnTo>
                    <a:pt x="2806" y="489"/>
                  </a:lnTo>
                  <a:lnTo>
                    <a:pt x="2815" y="490"/>
                  </a:lnTo>
                  <a:lnTo>
                    <a:pt x="2815" y="491"/>
                  </a:lnTo>
                  <a:lnTo>
                    <a:pt x="2814" y="491"/>
                  </a:lnTo>
                  <a:lnTo>
                    <a:pt x="2810" y="491"/>
                  </a:lnTo>
                  <a:lnTo>
                    <a:pt x="2796" y="491"/>
                  </a:lnTo>
                  <a:lnTo>
                    <a:pt x="2791" y="491"/>
                  </a:lnTo>
                  <a:lnTo>
                    <a:pt x="2784" y="492"/>
                  </a:lnTo>
                  <a:lnTo>
                    <a:pt x="2780" y="492"/>
                  </a:lnTo>
                  <a:close/>
                  <a:moveTo>
                    <a:pt x="2803" y="521"/>
                  </a:moveTo>
                  <a:lnTo>
                    <a:pt x="2801" y="520"/>
                  </a:lnTo>
                  <a:lnTo>
                    <a:pt x="2804" y="519"/>
                  </a:lnTo>
                  <a:lnTo>
                    <a:pt x="2809" y="518"/>
                  </a:lnTo>
                  <a:lnTo>
                    <a:pt x="2810" y="518"/>
                  </a:lnTo>
                  <a:lnTo>
                    <a:pt x="2815" y="518"/>
                  </a:lnTo>
                  <a:lnTo>
                    <a:pt x="2817" y="518"/>
                  </a:lnTo>
                  <a:lnTo>
                    <a:pt x="2822" y="517"/>
                  </a:lnTo>
                  <a:lnTo>
                    <a:pt x="2824" y="518"/>
                  </a:lnTo>
                  <a:lnTo>
                    <a:pt x="2825" y="519"/>
                  </a:lnTo>
                  <a:lnTo>
                    <a:pt x="2824" y="519"/>
                  </a:lnTo>
                  <a:lnTo>
                    <a:pt x="2820" y="519"/>
                  </a:lnTo>
                  <a:lnTo>
                    <a:pt x="2814" y="520"/>
                  </a:lnTo>
                  <a:lnTo>
                    <a:pt x="2810" y="520"/>
                  </a:lnTo>
                  <a:lnTo>
                    <a:pt x="2803" y="521"/>
                  </a:lnTo>
                  <a:close/>
                  <a:moveTo>
                    <a:pt x="2832" y="518"/>
                  </a:moveTo>
                  <a:lnTo>
                    <a:pt x="2831" y="518"/>
                  </a:lnTo>
                  <a:lnTo>
                    <a:pt x="2830" y="518"/>
                  </a:lnTo>
                  <a:lnTo>
                    <a:pt x="2829" y="518"/>
                  </a:lnTo>
                  <a:lnTo>
                    <a:pt x="2829" y="517"/>
                  </a:lnTo>
                  <a:lnTo>
                    <a:pt x="2830" y="517"/>
                  </a:lnTo>
                  <a:lnTo>
                    <a:pt x="2830" y="516"/>
                  </a:lnTo>
                  <a:lnTo>
                    <a:pt x="2831" y="516"/>
                  </a:lnTo>
                  <a:lnTo>
                    <a:pt x="2832" y="516"/>
                  </a:lnTo>
                  <a:lnTo>
                    <a:pt x="2833" y="516"/>
                  </a:lnTo>
                  <a:lnTo>
                    <a:pt x="2833" y="518"/>
                  </a:lnTo>
                  <a:lnTo>
                    <a:pt x="2832" y="518"/>
                  </a:lnTo>
                  <a:close/>
                  <a:moveTo>
                    <a:pt x="2927" y="522"/>
                  </a:moveTo>
                  <a:lnTo>
                    <a:pt x="2926" y="521"/>
                  </a:lnTo>
                  <a:lnTo>
                    <a:pt x="2925" y="520"/>
                  </a:lnTo>
                  <a:lnTo>
                    <a:pt x="2920" y="515"/>
                  </a:lnTo>
                  <a:lnTo>
                    <a:pt x="2919" y="514"/>
                  </a:lnTo>
                  <a:lnTo>
                    <a:pt x="2912" y="509"/>
                  </a:lnTo>
                  <a:lnTo>
                    <a:pt x="2911" y="507"/>
                  </a:lnTo>
                  <a:lnTo>
                    <a:pt x="2906" y="502"/>
                  </a:lnTo>
                  <a:lnTo>
                    <a:pt x="2903" y="497"/>
                  </a:lnTo>
                  <a:lnTo>
                    <a:pt x="2901" y="496"/>
                  </a:lnTo>
                  <a:lnTo>
                    <a:pt x="2896" y="494"/>
                  </a:lnTo>
                  <a:lnTo>
                    <a:pt x="2889" y="488"/>
                  </a:lnTo>
                  <a:lnTo>
                    <a:pt x="2887" y="487"/>
                  </a:lnTo>
                  <a:lnTo>
                    <a:pt x="2887" y="486"/>
                  </a:lnTo>
                  <a:lnTo>
                    <a:pt x="2883" y="483"/>
                  </a:lnTo>
                  <a:lnTo>
                    <a:pt x="2883" y="481"/>
                  </a:lnTo>
                  <a:lnTo>
                    <a:pt x="2887" y="479"/>
                  </a:lnTo>
                  <a:lnTo>
                    <a:pt x="2888" y="479"/>
                  </a:lnTo>
                  <a:lnTo>
                    <a:pt x="2896" y="479"/>
                  </a:lnTo>
                  <a:lnTo>
                    <a:pt x="2902" y="480"/>
                  </a:lnTo>
                  <a:lnTo>
                    <a:pt x="2903" y="480"/>
                  </a:lnTo>
                  <a:lnTo>
                    <a:pt x="2905" y="479"/>
                  </a:lnTo>
                  <a:lnTo>
                    <a:pt x="2905" y="478"/>
                  </a:lnTo>
                  <a:lnTo>
                    <a:pt x="2904" y="478"/>
                  </a:lnTo>
                  <a:lnTo>
                    <a:pt x="2902" y="478"/>
                  </a:lnTo>
                  <a:lnTo>
                    <a:pt x="2895" y="477"/>
                  </a:lnTo>
                  <a:lnTo>
                    <a:pt x="2891" y="477"/>
                  </a:lnTo>
                  <a:lnTo>
                    <a:pt x="2887" y="476"/>
                  </a:lnTo>
                  <a:lnTo>
                    <a:pt x="2886" y="475"/>
                  </a:lnTo>
                  <a:lnTo>
                    <a:pt x="2884" y="474"/>
                  </a:lnTo>
                  <a:lnTo>
                    <a:pt x="2884" y="472"/>
                  </a:lnTo>
                  <a:lnTo>
                    <a:pt x="2884" y="471"/>
                  </a:lnTo>
                  <a:lnTo>
                    <a:pt x="2883" y="470"/>
                  </a:lnTo>
                  <a:lnTo>
                    <a:pt x="2882" y="469"/>
                  </a:lnTo>
                  <a:lnTo>
                    <a:pt x="2881" y="468"/>
                  </a:lnTo>
                  <a:lnTo>
                    <a:pt x="2882" y="468"/>
                  </a:lnTo>
                  <a:lnTo>
                    <a:pt x="2883" y="468"/>
                  </a:lnTo>
                  <a:lnTo>
                    <a:pt x="2886" y="468"/>
                  </a:lnTo>
                  <a:lnTo>
                    <a:pt x="2888" y="469"/>
                  </a:lnTo>
                  <a:lnTo>
                    <a:pt x="2892" y="469"/>
                  </a:lnTo>
                  <a:lnTo>
                    <a:pt x="2893" y="469"/>
                  </a:lnTo>
                  <a:lnTo>
                    <a:pt x="2894" y="469"/>
                  </a:lnTo>
                  <a:lnTo>
                    <a:pt x="2895" y="469"/>
                  </a:lnTo>
                  <a:lnTo>
                    <a:pt x="2903" y="472"/>
                  </a:lnTo>
                  <a:lnTo>
                    <a:pt x="2906" y="473"/>
                  </a:lnTo>
                  <a:lnTo>
                    <a:pt x="2910" y="474"/>
                  </a:lnTo>
                  <a:lnTo>
                    <a:pt x="2911" y="474"/>
                  </a:lnTo>
                  <a:lnTo>
                    <a:pt x="2913" y="478"/>
                  </a:lnTo>
                  <a:lnTo>
                    <a:pt x="2910" y="481"/>
                  </a:lnTo>
                  <a:lnTo>
                    <a:pt x="2909" y="482"/>
                  </a:lnTo>
                  <a:lnTo>
                    <a:pt x="2910" y="485"/>
                  </a:lnTo>
                  <a:lnTo>
                    <a:pt x="2911" y="487"/>
                  </a:lnTo>
                  <a:lnTo>
                    <a:pt x="2913" y="489"/>
                  </a:lnTo>
                  <a:lnTo>
                    <a:pt x="2913" y="490"/>
                  </a:lnTo>
                  <a:lnTo>
                    <a:pt x="2913" y="492"/>
                  </a:lnTo>
                  <a:lnTo>
                    <a:pt x="2914" y="493"/>
                  </a:lnTo>
                  <a:lnTo>
                    <a:pt x="2916" y="494"/>
                  </a:lnTo>
                  <a:lnTo>
                    <a:pt x="2917" y="496"/>
                  </a:lnTo>
                  <a:lnTo>
                    <a:pt x="2919" y="497"/>
                  </a:lnTo>
                  <a:lnTo>
                    <a:pt x="2920" y="498"/>
                  </a:lnTo>
                  <a:lnTo>
                    <a:pt x="2921" y="500"/>
                  </a:lnTo>
                  <a:lnTo>
                    <a:pt x="2922" y="502"/>
                  </a:lnTo>
                  <a:lnTo>
                    <a:pt x="2923" y="503"/>
                  </a:lnTo>
                  <a:lnTo>
                    <a:pt x="2922" y="504"/>
                  </a:lnTo>
                  <a:lnTo>
                    <a:pt x="2922" y="506"/>
                  </a:lnTo>
                  <a:lnTo>
                    <a:pt x="2923" y="506"/>
                  </a:lnTo>
                  <a:lnTo>
                    <a:pt x="2924" y="507"/>
                  </a:lnTo>
                  <a:lnTo>
                    <a:pt x="2928" y="514"/>
                  </a:lnTo>
                  <a:lnTo>
                    <a:pt x="2927" y="516"/>
                  </a:lnTo>
                  <a:lnTo>
                    <a:pt x="2929" y="519"/>
                  </a:lnTo>
                  <a:lnTo>
                    <a:pt x="2928" y="521"/>
                  </a:lnTo>
                  <a:lnTo>
                    <a:pt x="2927" y="521"/>
                  </a:lnTo>
                  <a:lnTo>
                    <a:pt x="2927" y="522"/>
                  </a:lnTo>
                  <a:close/>
                  <a:moveTo>
                    <a:pt x="2901" y="616"/>
                  </a:moveTo>
                  <a:lnTo>
                    <a:pt x="2892" y="615"/>
                  </a:lnTo>
                  <a:lnTo>
                    <a:pt x="2888" y="616"/>
                  </a:lnTo>
                  <a:lnTo>
                    <a:pt x="2887" y="616"/>
                  </a:lnTo>
                  <a:lnTo>
                    <a:pt x="2884" y="615"/>
                  </a:lnTo>
                  <a:lnTo>
                    <a:pt x="2881" y="615"/>
                  </a:lnTo>
                  <a:lnTo>
                    <a:pt x="2879" y="615"/>
                  </a:lnTo>
                  <a:lnTo>
                    <a:pt x="2879" y="614"/>
                  </a:lnTo>
                  <a:lnTo>
                    <a:pt x="2877" y="614"/>
                  </a:lnTo>
                  <a:lnTo>
                    <a:pt x="2875" y="613"/>
                  </a:lnTo>
                  <a:lnTo>
                    <a:pt x="2875" y="612"/>
                  </a:lnTo>
                  <a:lnTo>
                    <a:pt x="2876" y="612"/>
                  </a:lnTo>
                  <a:lnTo>
                    <a:pt x="2879" y="612"/>
                  </a:lnTo>
                  <a:lnTo>
                    <a:pt x="2881" y="609"/>
                  </a:lnTo>
                  <a:lnTo>
                    <a:pt x="2883" y="609"/>
                  </a:lnTo>
                  <a:lnTo>
                    <a:pt x="2895" y="606"/>
                  </a:lnTo>
                  <a:lnTo>
                    <a:pt x="2901" y="606"/>
                  </a:lnTo>
                  <a:lnTo>
                    <a:pt x="2904" y="606"/>
                  </a:lnTo>
                  <a:lnTo>
                    <a:pt x="2904" y="607"/>
                  </a:lnTo>
                  <a:lnTo>
                    <a:pt x="2905" y="607"/>
                  </a:lnTo>
                  <a:lnTo>
                    <a:pt x="2907" y="608"/>
                  </a:lnTo>
                  <a:lnTo>
                    <a:pt x="2905" y="609"/>
                  </a:lnTo>
                  <a:lnTo>
                    <a:pt x="2903" y="609"/>
                  </a:lnTo>
                  <a:lnTo>
                    <a:pt x="2903" y="611"/>
                  </a:lnTo>
                  <a:lnTo>
                    <a:pt x="2905" y="611"/>
                  </a:lnTo>
                  <a:lnTo>
                    <a:pt x="2906" y="609"/>
                  </a:lnTo>
                  <a:lnTo>
                    <a:pt x="2907" y="609"/>
                  </a:lnTo>
                  <a:lnTo>
                    <a:pt x="2908" y="611"/>
                  </a:lnTo>
                  <a:lnTo>
                    <a:pt x="2906" y="614"/>
                  </a:lnTo>
                  <a:lnTo>
                    <a:pt x="2906" y="615"/>
                  </a:lnTo>
                  <a:lnTo>
                    <a:pt x="2905" y="616"/>
                  </a:lnTo>
                  <a:lnTo>
                    <a:pt x="2904" y="616"/>
                  </a:lnTo>
                  <a:lnTo>
                    <a:pt x="2901" y="616"/>
                  </a:lnTo>
                  <a:close/>
                  <a:moveTo>
                    <a:pt x="2744" y="485"/>
                  </a:moveTo>
                  <a:lnTo>
                    <a:pt x="2743" y="485"/>
                  </a:lnTo>
                  <a:lnTo>
                    <a:pt x="2743" y="484"/>
                  </a:lnTo>
                  <a:lnTo>
                    <a:pt x="2746" y="484"/>
                  </a:lnTo>
                  <a:lnTo>
                    <a:pt x="2747" y="484"/>
                  </a:lnTo>
                  <a:lnTo>
                    <a:pt x="2749" y="484"/>
                  </a:lnTo>
                  <a:lnTo>
                    <a:pt x="2750" y="484"/>
                  </a:lnTo>
                  <a:lnTo>
                    <a:pt x="2749" y="485"/>
                  </a:lnTo>
                  <a:lnTo>
                    <a:pt x="2746" y="485"/>
                  </a:lnTo>
                  <a:lnTo>
                    <a:pt x="2745" y="485"/>
                  </a:lnTo>
                  <a:lnTo>
                    <a:pt x="2744" y="485"/>
                  </a:lnTo>
                  <a:close/>
                  <a:moveTo>
                    <a:pt x="2734" y="485"/>
                  </a:moveTo>
                  <a:lnTo>
                    <a:pt x="2731" y="485"/>
                  </a:lnTo>
                  <a:lnTo>
                    <a:pt x="2726" y="485"/>
                  </a:lnTo>
                  <a:lnTo>
                    <a:pt x="2723" y="485"/>
                  </a:lnTo>
                  <a:lnTo>
                    <a:pt x="2724" y="483"/>
                  </a:lnTo>
                  <a:lnTo>
                    <a:pt x="2727" y="483"/>
                  </a:lnTo>
                  <a:lnTo>
                    <a:pt x="2731" y="483"/>
                  </a:lnTo>
                  <a:lnTo>
                    <a:pt x="2733" y="483"/>
                  </a:lnTo>
                  <a:lnTo>
                    <a:pt x="2738" y="483"/>
                  </a:lnTo>
                  <a:lnTo>
                    <a:pt x="2739" y="483"/>
                  </a:lnTo>
                  <a:lnTo>
                    <a:pt x="2739" y="484"/>
                  </a:lnTo>
                  <a:lnTo>
                    <a:pt x="2735" y="485"/>
                  </a:lnTo>
                  <a:lnTo>
                    <a:pt x="2734" y="485"/>
                  </a:lnTo>
                  <a:close/>
                  <a:moveTo>
                    <a:pt x="2757" y="482"/>
                  </a:moveTo>
                  <a:lnTo>
                    <a:pt x="2756" y="482"/>
                  </a:lnTo>
                  <a:lnTo>
                    <a:pt x="2757" y="481"/>
                  </a:lnTo>
                  <a:lnTo>
                    <a:pt x="2759" y="481"/>
                  </a:lnTo>
                  <a:lnTo>
                    <a:pt x="2760" y="481"/>
                  </a:lnTo>
                  <a:lnTo>
                    <a:pt x="2765" y="479"/>
                  </a:lnTo>
                  <a:lnTo>
                    <a:pt x="2770" y="478"/>
                  </a:lnTo>
                  <a:lnTo>
                    <a:pt x="2772" y="478"/>
                  </a:lnTo>
                  <a:lnTo>
                    <a:pt x="2773" y="478"/>
                  </a:lnTo>
                  <a:lnTo>
                    <a:pt x="2777" y="478"/>
                  </a:lnTo>
                  <a:lnTo>
                    <a:pt x="2780" y="479"/>
                  </a:lnTo>
                  <a:lnTo>
                    <a:pt x="2779" y="479"/>
                  </a:lnTo>
                  <a:lnTo>
                    <a:pt x="2767" y="480"/>
                  </a:lnTo>
                  <a:lnTo>
                    <a:pt x="2758" y="482"/>
                  </a:lnTo>
                  <a:lnTo>
                    <a:pt x="2757" y="482"/>
                  </a:lnTo>
                  <a:close/>
                  <a:moveTo>
                    <a:pt x="2782" y="475"/>
                  </a:moveTo>
                  <a:lnTo>
                    <a:pt x="2781" y="475"/>
                  </a:lnTo>
                  <a:lnTo>
                    <a:pt x="2781" y="474"/>
                  </a:lnTo>
                  <a:lnTo>
                    <a:pt x="2782" y="474"/>
                  </a:lnTo>
                  <a:lnTo>
                    <a:pt x="2784" y="474"/>
                  </a:lnTo>
                  <a:lnTo>
                    <a:pt x="2786" y="474"/>
                  </a:lnTo>
                  <a:lnTo>
                    <a:pt x="2785" y="475"/>
                  </a:lnTo>
                  <a:lnTo>
                    <a:pt x="2782" y="475"/>
                  </a:lnTo>
                  <a:close/>
                  <a:moveTo>
                    <a:pt x="2919" y="476"/>
                  </a:moveTo>
                  <a:lnTo>
                    <a:pt x="2917" y="475"/>
                  </a:lnTo>
                  <a:lnTo>
                    <a:pt x="2915" y="475"/>
                  </a:lnTo>
                  <a:lnTo>
                    <a:pt x="2910" y="471"/>
                  </a:lnTo>
                  <a:lnTo>
                    <a:pt x="2907" y="470"/>
                  </a:lnTo>
                  <a:lnTo>
                    <a:pt x="2904" y="469"/>
                  </a:lnTo>
                  <a:lnTo>
                    <a:pt x="2904" y="468"/>
                  </a:lnTo>
                  <a:lnTo>
                    <a:pt x="2905" y="468"/>
                  </a:lnTo>
                  <a:lnTo>
                    <a:pt x="2906" y="468"/>
                  </a:lnTo>
                  <a:lnTo>
                    <a:pt x="2908" y="468"/>
                  </a:lnTo>
                  <a:lnTo>
                    <a:pt x="2911" y="470"/>
                  </a:lnTo>
                  <a:lnTo>
                    <a:pt x="2912" y="470"/>
                  </a:lnTo>
                  <a:lnTo>
                    <a:pt x="2913" y="471"/>
                  </a:lnTo>
                  <a:lnTo>
                    <a:pt x="2915" y="471"/>
                  </a:lnTo>
                  <a:lnTo>
                    <a:pt x="2918" y="473"/>
                  </a:lnTo>
                  <a:lnTo>
                    <a:pt x="2920" y="473"/>
                  </a:lnTo>
                  <a:lnTo>
                    <a:pt x="2919" y="475"/>
                  </a:lnTo>
                  <a:lnTo>
                    <a:pt x="2919" y="476"/>
                  </a:lnTo>
                  <a:close/>
                  <a:moveTo>
                    <a:pt x="2743" y="479"/>
                  </a:moveTo>
                  <a:lnTo>
                    <a:pt x="2742" y="479"/>
                  </a:lnTo>
                  <a:lnTo>
                    <a:pt x="2741" y="479"/>
                  </a:lnTo>
                  <a:lnTo>
                    <a:pt x="2734" y="479"/>
                  </a:lnTo>
                  <a:lnTo>
                    <a:pt x="2730" y="479"/>
                  </a:lnTo>
                  <a:lnTo>
                    <a:pt x="2729" y="479"/>
                  </a:lnTo>
                  <a:lnTo>
                    <a:pt x="2726" y="478"/>
                  </a:lnTo>
                  <a:lnTo>
                    <a:pt x="2721" y="477"/>
                  </a:lnTo>
                  <a:lnTo>
                    <a:pt x="2718" y="476"/>
                  </a:lnTo>
                  <a:lnTo>
                    <a:pt x="2719" y="475"/>
                  </a:lnTo>
                  <a:lnTo>
                    <a:pt x="2720" y="475"/>
                  </a:lnTo>
                  <a:lnTo>
                    <a:pt x="2722" y="474"/>
                  </a:lnTo>
                  <a:lnTo>
                    <a:pt x="2726" y="474"/>
                  </a:lnTo>
                  <a:lnTo>
                    <a:pt x="2727" y="474"/>
                  </a:lnTo>
                  <a:lnTo>
                    <a:pt x="2731" y="473"/>
                  </a:lnTo>
                  <a:lnTo>
                    <a:pt x="2737" y="474"/>
                  </a:lnTo>
                  <a:lnTo>
                    <a:pt x="2739" y="474"/>
                  </a:lnTo>
                  <a:lnTo>
                    <a:pt x="2741" y="476"/>
                  </a:lnTo>
                  <a:lnTo>
                    <a:pt x="2744" y="476"/>
                  </a:lnTo>
                  <a:lnTo>
                    <a:pt x="2745" y="476"/>
                  </a:lnTo>
                  <a:lnTo>
                    <a:pt x="2745" y="475"/>
                  </a:lnTo>
                  <a:lnTo>
                    <a:pt x="2749" y="475"/>
                  </a:lnTo>
                  <a:lnTo>
                    <a:pt x="2751" y="474"/>
                  </a:lnTo>
                  <a:lnTo>
                    <a:pt x="2754" y="474"/>
                  </a:lnTo>
                  <a:lnTo>
                    <a:pt x="2756" y="475"/>
                  </a:lnTo>
                  <a:lnTo>
                    <a:pt x="2755" y="475"/>
                  </a:lnTo>
                  <a:lnTo>
                    <a:pt x="2753" y="475"/>
                  </a:lnTo>
                  <a:lnTo>
                    <a:pt x="2751" y="475"/>
                  </a:lnTo>
                  <a:lnTo>
                    <a:pt x="2750" y="477"/>
                  </a:lnTo>
                  <a:lnTo>
                    <a:pt x="2747" y="477"/>
                  </a:lnTo>
                  <a:lnTo>
                    <a:pt x="2747" y="478"/>
                  </a:lnTo>
                  <a:lnTo>
                    <a:pt x="2748" y="479"/>
                  </a:lnTo>
                  <a:lnTo>
                    <a:pt x="2747" y="479"/>
                  </a:lnTo>
                  <a:lnTo>
                    <a:pt x="2743" y="479"/>
                  </a:lnTo>
                  <a:close/>
                  <a:moveTo>
                    <a:pt x="2738" y="473"/>
                  </a:moveTo>
                  <a:lnTo>
                    <a:pt x="2731" y="472"/>
                  </a:lnTo>
                  <a:lnTo>
                    <a:pt x="2730" y="472"/>
                  </a:lnTo>
                  <a:lnTo>
                    <a:pt x="2729" y="471"/>
                  </a:lnTo>
                  <a:lnTo>
                    <a:pt x="2730" y="471"/>
                  </a:lnTo>
                  <a:lnTo>
                    <a:pt x="2736" y="470"/>
                  </a:lnTo>
                  <a:lnTo>
                    <a:pt x="2738" y="470"/>
                  </a:lnTo>
                  <a:lnTo>
                    <a:pt x="2739" y="470"/>
                  </a:lnTo>
                  <a:lnTo>
                    <a:pt x="2742" y="471"/>
                  </a:lnTo>
                  <a:lnTo>
                    <a:pt x="2741" y="471"/>
                  </a:lnTo>
                  <a:lnTo>
                    <a:pt x="2740" y="472"/>
                  </a:lnTo>
                  <a:lnTo>
                    <a:pt x="2741" y="472"/>
                  </a:lnTo>
                  <a:lnTo>
                    <a:pt x="2738" y="473"/>
                  </a:lnTo>
                  <a:close/>
                  <a:moveTo>
                    <a:pt x="2843" y="471"/>
                  </a:moveTo>
                  <a:lnTo>
                    <a:pt x="2841" y="471"/>
                  </a:lnTo>
                  <a:lnTo>
                    <a:pt x="2837" y="470"/>
                  </a:lnTo>
                  <a:lnTo>
                    <a:pt x="2833" y="469"/>
                  </a:lnTo>
                  <a:lnTo>
                    <a:pt x="2832" y="469"/>
                  </a:lnTo>
                  <a:lnTo>
                    <a:pt x="2833" y="468"/>
                  </a:lnTo>
                  <a:lnTo>
                    <a:pt x="2834" y="468"/>
                  </a:lnTo>
                  <a:lnTo>
                    <a:pt x="2836" y="468"/>
                  </a:lnTo>
                  <a:lnTo>
                    <a:pt x="2839" y="468"/>
                  </a:lnTo>
                  <a:lnTo>
                    <a:pt x="2840" y="468"/>
                  </a:lnTo>
                  <a:lnTo>
                    <a:pt x="2841" y="469"/>
                  </a:lnTo>
                  <a:lnTo>
                    <a:pt x="2844" y="470"/>
                  </a:lnTo>
                  <a:lnTo>
                    <a:pt x="2846" y="471"/>
                  </a:lnTo>
                  <a:lnTo>
                    <a:pt x="2844" y="471"/>
                  </a:lnTo>
                  <a:lnTo>
                    <a:pt x="2843" y="471"/>
                  </a:lnTo>
                  <a:close/>
                  <a:moveTo>
                    <a:pt x="2745" y="470"/>
                  </a:moveTo>
                  <a:lnTo>
                    <a:pt x="2744" y="470"/>
                  </a:lnTo>
                  <a:lnTo>
                    <a:pt x="2743" y="470"/>
                  </a:lnTo>
                  <a:lnTo>
                    <a:pt x="2745" y="469"/>
                  </a:lnTo>
                  <a:lnTo>
                    <a:pt x="2747" y="469"/>
                  </a:lnTo>
                  <a:lnTo>
                    <a:pt x="2749" y="468"/>
                  </a:lnTo>
                  <a:lnTo>
                    <a:pt x="2750" y="469"/>
                  </a:lnTo>
                  <a:lnTo>
                    <a:pt x="2749" y="469"/>
                  </a:lnTo>
                  <a:lnTo>
                    <a:pt x="2747" y="470"/>
                  </a:lnTo>
                  <a:lnTo>
                    <a:pt x="2745" y="470"/>
                  </a:lnTo>
                  <a:close/>
                  <a:moveTo>
                    <a:pt x="2761" y="469"/>
                  </a:moveTo>
                  <a:lnTo>
                    <a:pt x="2760" y="469"/>
                  </a:lnTo>
                  <a:lnTo>
                    <a:pt x="2760" y="468"/>
                  </a:lnTo>
                  <a:lnTo>
                    <a:pt x="2761" y="468"/>
                  </a:lnTo>
                  <a:lnTo>
                    <a:pt x="2762" y="467"/>
                  </a:lnTo>
                  <a:lnTo>
                    <a:pt x="2763" y="467"/>
                  </a:lnTo>
                  <a:lnTo>
                    <a:pt x="2765" y="468"/>
                  </a:lnTo>
                  <a:lnTo>
                    <a:pt x="2764" y="468"/>
                  </a:lnTo>
                  <a:lnTo>
                    <a:pt x="2762" y="469"/>
                  </a:lnTo>
                  <a:lnTo>
                    <a:pt x="2761" y="469"/>
                  </a:lnTo>
                  <a:close/>
                  <a:moveTo>
                    <a:pt x="2740" y="394"/>
                  </a:moveTo>
                  <a:lnTo>
                    <a:pt x="2739" y="394"/>
                  </a:lnTo>
                  <a:lnTo>
                    <a:pt x="2738" y="393"/>
                  </a:lnTo>
                  <a:lnTo>
                    <a:pt x="2737" y="392"/>
                  </a:lnTo>
                  <a:lnTo>
                    <a:pt x="2738" y="391"/>
                  </a:lnTo>
                  <a:lnTo>
                    <a:pt x="2738" y="390"/>
                  </a:lnTo>
                  <a:lnTo>
                    <a:pt x="2739" y="389"/>
                  </a:lnTo>
                  <a:lnTo>
                    <a:pt x="2744" y="387"/>
                  </a:lnTo>
                  <a:lnTo>
                    <a:pt x="2751" y="384"/>
                  </a:lnTo>
                  <a:lnTo>
                    <a:pt x="2755" y="384"/>
                  </a:lnTo>
                  <a:lnTo>
                    <a:pt x="2757" y="384"/>
                  </a:lnTo>
                  <a:lnTo>
                    <a:pt x="2758" y="385"/>
                  </a:lnTo>
                  <a:lnTo>
                    <a:pt x="2752" y="389"/>
                  </a:lnTo>
                  <a:lnTo>
                    <a:pt x="2749" y="390"/>
                  </a:lnTo>
                  <a:lnTo>
                    <a:pt x="2747" y="391"/>
                  </a:lnTo>
                  <a:lnTo>
                    <a:pt x="2747" y="393"/>
                  </a:lnTo>
                  <a:lnTo>
                    <a:pt x="2744" y="394"/>
                  </a:lnTo>
                  <a:lnTo>
                    <a:pt x="2740" y="394"/>
                  </a:lnTo>
                  <a:close/>
                  <a:moveTo>
                    <a:pt x="2895" y="385"/>
                  </a:moveTo>
                  <a:lnTo>
                    <a:pt x="2893" y="384"/>
                  </a:lnTo>
                  <a:lnTo>
                    <a:pt x="2895" y="383"/>
                  </a:lnTo>
                  <a:lnTo>
                    <a:pt x="2896" y="383"/>
                  </a:lnTo>
                  <a:lnTo>
                    <a:pt x="2897" y="383"/>
                  </a:lnTo>
                  <a:lnTo>
                    <a:pt x="2899" y="383"/>
                  </a:lnTo>
                  <a:lnTo>
                    <a:pt x="2899" y="384"/>
                  </a:lnTo>
                  <a:lnTo>
                    <a:pt x="2896" y="384"/>
                  </a:lnTo>
                  <a:lnTo>
                    <a:pt x="2895" y="385"/>
                  </a:lnTo>
                  <a:close/>
                  <a:moveTo>
                    <a:pt x="2865" y="383"/>
                  </a:moveTo>
                  <a:lnTo>
                    <a:pt x="2864" y="383"/>
                  </a:lnTo>
                  <a:lnTo>
                    <a:pt x="2860" y="383"/>
                  </a:lnTo>
                  <a:lnTo>
                    <a:pt x="2858" y="382"/>
                  </a:lnTo>
                  <a:lnTo>
                    <a:pt x="2858" y="381"/>
                  </a:lnTo>
                  <a:lnTo>
                    <a:pt x="2859" y="381"/>
                  </a:lnTo>
                  <a:lnTo>
                    <a:pt x="2860" y="382"/>
                  </a:lnTo>
                  <a:lnTo>
                    <a:pt x="2861" y="382"/>
                  </a:lnTo>
                  <a:lnTo>
                    <a:pt x="2864" y="382"/>
                  </a:lnTo>
                  <a:lnTo>
                    <a:pt x="2865" y="382"/>
                  </a:lnTo>
                  <a:lnTo>
                    <a:pt x="2865" y="383"/>
                  </a:lnTo>
                  <a:close/>
                  <a:moveTo>
                    <a:pt x="2826" y="385"/>
                  </a:moveTo>
                  <a:lnTo>
                    <a:pt x="2824" y="385"/>
                  </a:lnTo>
                  <a:lnTo>
                    <a:pt x="2821" y="384"/>
                  </a:lnTo>
                  <a:lnTo>
                    <a:pt x="2819" y="384"/>
                  </a:lnTo>
                  <a:lnTo>
                    <a:pt x="2820" y="383"/>
                  </a:lnTo>
                  <a:lnTo>
                    <a:pt x="2821" y="383"/>
                  </a:lnTo>
                  <a:lnTo>
                    <a:pt x="2824" y="383"/>
                  </a:lnTo>
                  <a:lnTo>
                    <a:pt x="2829" y="383"/>
                  </a:lnTo>
                  <a:lnTo>
                    <a:pt x="2830" y="384"/>
                  </a:lnTo>
                  <a:lnTo>
                    <a:pt x="2829" y="384"/>
                  </a:lnTo>
                  <a:lnTo>
                    <a:pt x="2827" y="384"/>
                  </a:lnTo>
                  <a:lnTo>
                    <a:pt x="2826" y="385"/>
                  </a:lnTo>
                  <a:close/>
                  <a:moveTo>
                    <a:pt x="2845" y="385"/>
                  </a:moveTo>
                  <a:lnTo>
                    <a:pt x="2843" y="385"/>
                  </a:lnTo>
                  <a:lnTo>
                    <a:pt x="2842" y="385"/>
                  </a:lnTo>
                  <a:lnTo>
                    <a:pt x="2840" y="385"/>
                  </a:lnTo>
                  <a:lnTo>
                    <a:pt x="2838" y="384"/>
                  </a:lnTo>
                  <a:lnTo>
                    <a:pt x="2836" y="384"/>
                  </a:lnTo>
                  <a:lnTo>
                    <a:pt x="2835" y="383"/>
                  </a:lnTo>
                  <a:lnTo>
                    <a:pt x="2836" y="383"/>
                  </a:lnTo>
                  <a:lnTo>
                    <a:pt x="2842" y="383"/>
                  </a:lnTo>
                  <a:lnTo>
                    <a:pt x="2844" y="384"/>
                  </a:lnTo>
                  <a:lnTo>
                    <a:pt x="2847" y="384"/>
                  </a:lnTo>
                  <a:lnTo>
                    <a:pt x="2847" y="385"/>
                  </a:lnTo>
                  <a:lnTo>
                    <a:pt x="2845" y="385"/>
                  </a:lnTo>
                  <a:close/>
                  <a:moveTo>
                    <a:pt x="2654" y="792"/>
                  </a:moveTo>
                  <a:lnTo>
                    <a:pt x="2633" y="790"/>
                  </a:lnTo>
                  <a:lnTo>
                    <a:pt x="2626" y="791"/>
                  </a:lnTo>
                  <a:lnTo>
                    <a:pt x="2617" y="793"/>
                  </a:lnTo>
                  <a:lnTo>
                    <a:pt x="2605" y="791"/>
                  </a:lnTo>
                  <a:lnTo>
                    <a:pt x="2598" y="791"/>
                  </a:lnTo>
                  <a:lnTo>
                    <a:pt x="2590" y="793"/>
                  </a:lnTo>
                  <a:lnTo>
                    <a:pt x="2565" y="796"/>
                  </a:lnTo>
                  <a:lnTo>
                    <a:pt x="2553" y="798"/>
                  </a:lnTo>
                  <a:lnTo>
                    <a:pt x="2535" y="797"/>
                  </a:lnTo>
                  <a:lnTo>
                    <a:pt x="2534" y="798"/>
                  </a:lnTo>
                  <a:lnTo>
                    <a:pt x="2532" y="799"/>
                  </a:lnTo>
                  <a:lnTo>
                    <a:pt x="2531" y="799"/>
                  </a:lnTo>
                  <a:lnTo>
                    <a:pt x="2532" y="799"/>
                  </a:lnTo>
                  <a:lnTo>
                    <a:pt x="2531" y="800"/>
                  </a:lnTo>
                  <a:lnTo>
                    <a:pt x="2530" y="799"/>
                  </a:lnTo>
                  <a:lnTo>
                    <a:pt x="2529" y="799"/>
                  </a:lnTo>
                  <a:lnTo>
                    <a:pt x="2530" y="799"/>
                  </a:lnTo>
                  <a:lnTo>
                    <a:pt x="2530" y="800"/>
                  </a:lnTo>
                  <a:lnTo>
                    <a:pt x="2529" y="800"/>
                  </a:lnTo>
                  <a:lnTo>
                    <a:pt x="2528" y="800"/>
                  </a:lnTo>
                  <a:lnTo>
                    <a:pt x="2528" y="801"/>
                  </a:lnTo>
                  <a:lnTo>
                    <a:pt x="2527" y="803"/>
                  </a:lnTo>
                  <a:lnTo>
                    <a:pt x="2526" y="804"/>
                  </a:lnTo>
                  <a:lnTo>
                    <a:pt x="2525" y="805"/>
                  </a:lnTo>
                  <a:lnTo>
                    <a:pt x="2527" y="805"/>
                  </a:lnTo>
                  <a:lnTo>
                    <a:pt x="2527" y="806"/>
                  </a:lnTo>
                  <a:lnTo>
                    <a:pt x="2526" y="806"/>
                  </a:lnTo>
                  <a:lnTo>
                    <a:pt x="2524" y="806"/>
                  </a:lnTo>
                  <a:lnTo>
                    <a:pt x="2524" y="807"/>
                  </a:lnTo>
                  <a:lnTo>
                    <a:pt x="2523" y="807"/>
                  </a:lnTo>
                  <a:lnTo>
                    <a:pt x="2522" y="807"/>
                  </a:lnTo>
                  <a:lnTo>
                    <a:pt x="2523" y="807"/>
                  </a:lnTo>
                  <a:lnTo>
                    <a:pt x="2524" y="807"/>
                  </a:lnTo>
                  <a:lnTo>
                    <a:pt x="2524" y="808"/>
                  </a:lnTo>
                  <a:lnTo>
                    <a:pt x="2523" y="808"/>
                  </a:lnTo>
                  <a:lnTo>
                    <a:pt x="2523" y="809"/>
                  </a:lnTo>
                  <a:lnTo>
                    <a:pt x="2524" y="809"/>
                  </a:lnTo>
                  <a:lnTo>
                    <a:pt x="2523" y="809"/>
                  </a:lnTo>
                  <a:lnTo>
                    <a:pt x="2524" y="810"/>
                  </a:lnTo>
                  <a:lnTo>
                    <a:pt x="2524" y="811"/>
                  </a:lnTo>
                  <a:lnTo>
                    <a:pt x="2524" y="812"/>
                  </a:lnTo>
                  <a:lnTo>
                    <a:pt x="2523" y="812"/>
                  </a:lnTo>
                  <a:lnTo>
                    <a:pt x="2522" y="812"/>
                  </a:lnTo>
                  <a:lnTo>
                    <a:pt x="2521" y="812"/>
                  </a:lnTo>
                  <a:lnTo>
                    <a:pt x="2520" y="812"/>
                  </a:lnTo>
                  <a:lnTo>
                    <a:pt x="2519" y="812"/>
                  </a:lnTo>
                  <a:lnTo>
                    <a:pt x="2517" y="812"/>
                  </a:lnTo>
                  <a:lnTo>
                    <a:pt x="2516" y="812"/>
                  </a:lnTo>
                  <a:lnTo>
                    <a:pt x="2515" y="812"/>
                  </a:lnTo>
                  <a:lnTo>
                    <a:pt x="2516" y="812"/>
                  </a:lnTo>
                  <a:lnTo>
                    <a:pt x="2517" y="812"/>
                  </a:lnTo>
                  <a:lnTo>
                    <a:pt x="2518" y="812"/>
                  </a:lnTo>
                  <a:lnTo>
                    <a:pt x="2519" y="813"/>
                  </a:lnTo>
                  <a:lnTo>
                    <a:pt x="2520" y="813"/>
                  </a:lnTo>
                  <a:lnTo>
                    <a:pt x="2521" y="814"/>
                  </a:lnTo>
                  <a:lnTo>
                    <a:pt x="2521" y="815"/>
                  </a:lnTo>
                  <a:lnTo>
                    <a:pt x="2521" y="817"/>
                  </a:lnTo>
                  <a:lnTo>
                    <a:pt x="2522" y="817"/>
                  </a:lnTo>
                  <a:lnTo>
                    <a:pt x="2521" y="818"/>
                  </a:lnTo>
                  <a:lnTo>
                    <a:pt x="2521" y="819"/>
                  </a:lnTo>
                  <a:lnTo>
                    <a:pt x="2521" y="820"/>
                  </a:lnTo>
                  <a:lnTo>
                    <a:pt x="2521" y="821"/>
                  </a:lnTo>
                  <a:lnTo>
                    <a:pt x="2521" y="822"/>
                  </a:lnTo>
                  <a:lnTo>
                    <a:pt x="2520" y="822"/>
                  </a:lnTo>
                  <a:lnTo>
                    <a:pt x="2520" y="823"/>
                  </a:lnTo>
                  <a:lnTo>
                    <a:pt x="2519" y="823"/>
                  </a:lnTo>
                  <a:lnTo>
                    <a:pt x="2520" y="823"/>
                  </a:lnTo>
                  <a:lnTo>
                    <a:pt x="2520" y="824"/>
                  </a:lnTo>
                  <a:lnTo>
                    <a:pt x="2519" y="824"/>
                  </a:lnTo>
                  <a:lnTo>
                    <a:pt x="2518" y="824"/>
                  </a:lnTo>
                  <a:lnTo>
                    <a:pt x="2517" y="825"/>
                  </a:lnTo>
                  <a:lnTo>
                    <a:pt x="2517" y="824"/>
                  </a:lnTo>
                  <a:lnTo>
                    <a:pt x="2516" y="824"/>
                  </a:lnTo>
                  <a:lnTo>
                    <a:pt x="2514" y="825"/>
                  </a:lnTo>
                  <a:lnTo>
                    <a:pt x="2513" y="825"/>
                  </a:lnTo>
                  <a:lnTo>
                    <a:pt x="2512" y="825"/>
                  </a:lnTo>
                  <a:lnTo>
                    <a:pt x="2511" y="825"/>
                  </a:lnTo>
                  <a:lnTo>
                    <a:pt x="2508" y="823"/>
                  </a:lnTo>
                  <a:lnTo>
                    <a:pt x="2506" y="822"/>
                  </a:lnTo>
                  <a:lnTo>
                    <a:pt x="2505" y="822"/>
                  </a:lnTo>
                  <a:lnTo>
                    <a:pt x="2504" y="822"/>
                  </a:lnTo>
                  <a:lnTo>
                    <a:pt x="2504" y="823"/>
                  </a:lnTo>
                  <a:lnTo>
                    <a:pt x="2505" y="823"/>
                  </a:lnTo>
                  <a:lnTo>
                    <a:pt x="2505" y="824"/>
                  </a:lnTo>
                  <a:lnTo>
                    <a:pt x="2506" y="824"/>
                  </a:lnTo>
                  <a:lnTo>
                    <a:pt x="2506" y="825"/>
                  </a:lnTo>
                  <a:lnTo>
                    <a:pt x="2507" y="825"/>
                  </a:lnTo>
                  <a:lnTo>
                    <a:pt x="2507" y="827"/>
                  </a:lnTo>
                  <a:lnTo>
                    <a:pt x="2506" y="827"/>
                  </a:lnTo>
                  <a:lnTo>
                    <a:pt x="2505" y="827"/>
                  </a:lnTo>
                  <a:lnTo>
                    <a:pt x="2502" y="827"/>
                  </a:lnTo>
                  <a:lnTo>
                    <a:pt x="2501" y="827"/>
                  </a:lnTo>
                  <a:lnTo>
                    <a:pt x="2500" y="827"/>
                  </a:lnTo>
                  <a:lnTo>
                    <a:pt x="2495" y="826"/>
                  </a:lnTo>
                  <a:lnTo>
                    <a:pt x="2494" y="826"/>
                  </a:lnTo>
                  <a:lnTo>
                    <a:pt x="2493" y="826"/>
                  </a:lnTo>
                  <a:lnTo>
                    <a:pt x="2491" y="825"/>
                  </a:lnTo>
                  <a:lnTo>
                    <a:pt x="2488" y="825"/>
                  </a:lnTo>
                  <a:lnTo>
                    <a:pt x="2487" y="825"/>
                  </a:lnTo>
                  <a:lnTo>
                    <a:pt x="2486" y="824"/>
                  </a:lnTo>
                  <a:lnTo>
                    <a:pt x="2486" y="825"/>
                  </a:lnTo>
                  <a:lnTo>
                    <a:pt x="2484" y="825"/>
                  </a:lnTo>
                  <a:lnTo>
                    <a:pt x="2483" y="825"/>
                  </a:lnTo>
                  <a:lnTo>
                    <a:pt x="2482" y="825"/>
                  </a:lnTo>
                  <a:lnTo>
                    <a:pt x="2481" y="824"/>
                  </a:lnTo>
                  <a:lnTo>
                    <a:pt x="2480" y="824"/>
                  </a:lnTo>
                  <a:lnTo>
                    <a:pt x="2479" y="824"/>
                  </a:lnTo>
                  <a:lnTo>
                    <a:pt x="2477" y="824"/>
                  </a:lnTo>
                  <a:lnTo>
                    <a:pt x="2476" y="824"/>
                  </a:lnTo>
                  <a:lnTo>
                    <a:pt x="2475" y="823"/>
                  </a:lnTo>
                  <a:lnTo>
                    <a:pt x="2472" y="823"/>
                  </a:lnTo>
                  <a:lnTo>
                    <a:pt x="2471" y="823"/>
                  </a:lnTo>
                  <a:lnTo>
                    <a:pt x="2470" y="823"/>
                  </a:lnTo>
                  <a:lnTo>
                    <a:pt x="2469" y="822"/>
                  </a:lnTo>
                  <a:lnTo>
                    <a:pt x="2468" y="822"/>
                  </a:lnTo>
                  <a:lnTo>
                    <a:pt x="2467" y="823"/>
                  </a:lnTo>
                  <a:lnTo>
                    <a:pt x="2464" y="823"/>
                  </a:lnTo>
                  <a:lnTo>
                    <a:pt x="2458" y="824"/>
                  </a:lnTo>
                  <a:lnTo>
                    <a:pt x="2456" y="823"/>
                  </a:lnTo>
                  <a:lnTo>
                    <a:pt x="2449" y="820"/>
                  </a:lnTo>
                  <a:lnTo>
                    <a:pt x="2447" y="819"/>
                  </a:lnTo>
                  <a:lnTo>
                    <a:pt x="2446" y="819"/>
                  </a:lnTo>
                  <a:lnTo>
                    <a:pt x="2444" y="818"/>
                  </a:lnTo>
                  <a:lnTo>
                    <a:pt x="2443" y="819"/>
                  </a:lnTo>
                  <a:lnTo>
                    <a:pt x="2439" y="819"/>
                  </a:lnTo>
                  <a:lnTo>
                    <a:pt x="2437" y="819"/>
                  </a:lnTo>
                  <a:lnTo>
                    <a:pt x="2435" y="818"/>
                  </a:lnTo>
                  <a:lnTo>
                    <a:pt x="2433" y="818"/>
                  </a:lnTo>
                  <a:lnTo>
                    <a:pt x="2433" y="817"/>
                  </a:lnTo>
                  <a:lnTo>
                    <a:pt x="2432" y="817"/>
                  </a:lnTo>
                  <a:lnTo>
                    <a:pt x="2430" y="817"/>
                  </a:lnTo>
                  <a:lnTo>
                    <a:pt x="2429" y="817"/>
                  </a:lnTo>
                  <a:lnTo>
                    <a:pt x="2428" y="818"/>
                  </a:lnTo>
                  <a:lnTo>
                    <a:pt x="2427" y="818"/>
                  </a:lnTo>
                  <a:lnTo>
                    <a:pt x="2426" y="818"/>
                  </a:lnTo>
                  <a:lnTo>
                    <a:pt x="2424" y="818"/>
                  </a:lnTo>
                  <a:lnTo>
                    <a:pt x="2419" y="817"/>
                  </a:lnTo>
                  <a:lnTo>
                    <a:pt x="2415" y="816"/>
                  </a:lnTo>
                  <a:lnTo>
                    <a:pt x="2413" y="815"/>
                  </a:lnTo>
                  <a:lnTo>
                    <a:pt x="2411" y="815"/>
                  </a:lnTo>
                  <a:lnTo>
                    <a:pt x="2408" y="816"/>
                  </a:lnTo>
                  <a:lnTo>
                    <a:pt x="2402" y="817"/>
                  </a:lnTo>
                  <a:lnTo>
                    <a:pt x="2401" y="816"/>
                  </a:lnTo>
                  <a:lnTo>
                    <a:pt x="2400" y="816"/>
                  </a:lnTo>
                  <a:lnTo>
                    <a:pt x="2399" y="816"/>
                  </a:lnTo>
                  <a:lnTo>
                    <a:pt x="2397" y="816"/>
                  </a:lnTo>
                  <a:lnTo>
                    <a:pt x="2396" y="815"/>
                  </a:lnTo>
                  <a:lnTo>
                    <a:pt x="2393" y="812"/>
                  </a:lnTo>
                  <a:lnTo>
                    <a:pt x="2392" y="812"/>
                  </a:lnTo>
                  <a:lnTo>
                    <a:pt x="2391" y="812"/>
                  </a:lnTo>
                  <a:lnTo>
                    <a:pt x="2390" y="812"/>
                  </a:lnTo>
                  <a:lnTo>
                    <a:pt x="2390" y="813"/>
                  </a:lnTo>
                  <a:lnTo>
                    <a:pt x="2390" y="814"/>
                  </a:lnTo>
                  <a:lnTo>
                    <a:pt x="2391" y="815"/>
                  </a:lnTo>
                  <a:lnTo>
                    <a:pt x="2390" y="816"/>
                  </a:lnTo>
                  <a:lnTo>
                    <a:pt x="2386" y="817"/>
                  </a:lnTo>
                  <a:lnTo>
                    <a:pt x="2383" y="818"/>
                  </a:lnTo>
                  <a:lnTo>
                    <a:pt x="2380" y="818"/>
                  </a:lnTo>
                  <a:lnTo>
                    <a:pt x="2375" y="818"/>
                  </a:lnTo>
                  <a:lnTo>
                    <a:pt x="2372" y="819"/>
                  </a:lnTo>
                  <a:lnTo>
                    <a:pt x="2362" y="817"/>
                  </a:lnTo>
                  <a:lnTo>
                    <a:pt x="2360" y="817"/>
                  </a:lnTo>
                  <a:lnTo>
                    <a:pt x="2358" y="816"/>
                  </a:lnTo>
                  <a:lnTo>
                    <a:pt x="2355" y="816"/>
                  </a:lnTo>
                  <a:lnTo>
                    <a:pt x="2354" y="816"/>
                  </a:lnTo>
                  <a:lnTo>
                    <a:pt x="2352" y="815"/>
                  </a:lnTo>
                  <a:lnTo>
                    <a:pt x="2351" y="815"/>
                  </a:lnTo>
                  <a:lnTo>
                    <a:pt x="2351" y="814"/>
                  </a:lnTo>
                  <a:lnTo>
                    <a:pt x="2349" y="813"/>
                  </a:lnTo>
                  <a:lnTo>
                    <a:pt x="2347" y="813"/>
                  </a:lnTo>
                  <a:lnTo>
                    <a:pt x="2346" y="813"/>
                  </a:lnTo>
                  <a:lnTo>
                    <a:pt x="2344" y="812"/>
                  </a:lnTo>
                  <a:lnTo>
                    <a:pt x="2341" y="811"/>
                  </a:lnTo>
                  <a:lnTo>
                    <a:pt x="2338" y="809"/>
                  </a:lnTo>
                  <a:lnTo>
                    <a:pt x="2338" y="807"/>
                  </a:lnTo>
                  <a:lnTo>
                    <a:pt x="2337" y="807"/>
                  </a:lnTo>
                  <a:lnTo>
                    <a:pt x="2331" y="804"/>
                  </a:lnTo>
                  <a:lnTo>
                    <a:pt x="2329" y="804"/>
                  </a:lnTo>
                  <a:lnTo>
                    <a:pt x="2323" y="803"/>
                  </a:lnTo>
                  <a:lnTo>
                    <a:pt x="2322" y="802"/>
                  </a:lnTo>
                  <a:lnTo>
                    <a:pt x="2320" y="802"/>
                  </a:lnTo>
                  <a:lnTo>
                    <a:pt x="2319" y="802"/>
                  </a:lnTo>
                  <a:lnTo>
                    <a:pt x="2316" y="801"/>
                  </a:lnTo>
                  <a:lnTo>
                    <a:pt x="2312" y="799"/>
                  </a:lnTo>
                  <a:lnTo>
                    <a:pt x="2311" y="799"/>
                  </a:lnTo>
                  <a:lnTo>
                    <a:pt x="2310" y="799"/>
                  </a:lnTo>
                  <a:lnTo>
                    <a:pt x="2309" y="798"/>
                  </a:lnTo>
                  <a:lnTo>
                    <a:pt x="2311" y="797"/>
                  </a:lnTo>
                  <a:lnTo>
                    <a:pt x="2310" y="796"/>
                  </a:lnTo>
                  <a:lnTo>
                    <a:pt x="2309" y="794"/>
                  </a:lnTo>
                  <a:lnTo>
                    <a:pt x="2307" y="794"/>
                  </a:lnTo>
                  <a:lnTo>
                    <a:pt x="2300" y="792"/>
                  </a:lnTo>
                  <a:lnTo>
                    <a:pt x="2298" y="792"/>
                  </a:lnTo>
                  <a:lnTo>
                    <a:pt x="2292" y="791"/>
                  </a:lnTo>
                  <a:lnTo>
                    <a:pt x="2292" y="790"/>
                  </a:lnTo>
                  <a:lnTo>
                    <a:pt x="2291" y="789"/>
                  </a:lnTo>
                  <a:lnTo>
                    <a:pt x="2289" y="789"/>
                  </a:lnTo>
                  <a:lnTo>
                    <a:pt x="2288" y="789"/>
                  </a:lnTo>
                  <a:lnTo>
                    <a:pt x="2287" y="790"/>
                  </a:lnTo>
                  <a:lnTo>
                    <a:pt x="2286" y="790"/>
                  </a:lnTo>
                  <a:lnTo>
                    <a:pt x="2285" y="790"/>
                  </a:lnTo>
                  <a:lnTo>
                    <a:pt x="2283" y="790"/>
                  </a:lnTo>
                  <a:lnTo>
                    <a:pt x="2281" y="790"/>
                  </a:lnTo>
                  <a:lnTo>
                    <a:pt x="2277" y="790"/>
                  </a:lnTo>
                  <a:lnTo>
                    <a:pt x="2276" y="790"/>
                  </a:lnTo>
                  <a:lnTo>
                    <a:pt x="2272" y="789"/>
                  </a:lnTo>
                  <a:lnTo>
                    <a:pt x="2271" y="789"/>
                  </a:lnTo>
                  <a:lnTo>
                    <a:pt x="2269" y="789"/>
                  </a:lnTo>
                  <a:lnTo>
                    <a:pt x="2268" y="788"/>
                  </a:lnTo>
                  <a:lnTo>
                    <a:pt x="2266" y="786"/>
                  </a:lnTo>
                  <a:lnTo>
                    <a:pt x="2265" y="786"/>
                  </a:lnTo>
                  <a:lnTo>
                    <a:pt x="2260" y="784"/>
                  </a:lnTo>
                  <a:lnTo>
                    <a:pt x="2255" y="783"/>
                  </a:lnTo>
                  <a:lnTo>
                    <a:pt x="2251" y="782"/>
                  </a:lnTo>
                  <a:lnTo>
                    <a:pt x="2250" y="782"/>
                  </a:lnTo>
                  <a:lnTo>
                    <a:pt x="2248" y="781"/>
                  </a:lnTo>
                  <a:lnTo>
                    <a:pt x="2247" y="781"/>
                  </a:lnTo>
                  <a:lnTo>
                    <a:pt x="2245" y="781"/>
                  </a:lnTo>
                  <a:lnTo>
                    <a:pt x="2244" y="781"/>
                  </a:lnTo>
                  <a:lnTo>
                    <a:pt x="2243" y="781"/>
                  </a:lnTo>
                  <a:lnTo>
                    <a:pt x="2244" y="782"/>
                  </a:lnTo>
                  <a:lnTo>
                    <a:pt x="2241" y="783"/>
                  </a:lnTo>
                  <a:lnTo>
                    <a:pt x="2238" y="783"/>
                  </a:lnTo>
                  <a:lnTo>
                    <a:pt x="2237" y="783"/>
                  </a:lnTo>
                  <a:lnTo>
                    <a:pt x="2236" y="783"/>
                  </a:lnTo>
                  <a:lnTo>
                    <a:pt x="2234" y="783"/>
                  </a:lnTo>
                  <a:lnTo>
                    <a:pt x="2234" y="784"/>
                  </a:lnTo>
                  <a:lnTo>
                    <a:pt x="2235" y="784"/>
                  </a:lnTo>
                  <a:lnTo>
                    <a:pt x="2236" y="784"/>
                  </a:lnTo>
                  <a:lnTo>
                    <a:pt x="2239" y="784"/>
                  </a:lnTo>
                  <a:lnTo>
                    <a:pt x="2242" y="784"/>
                  </a:lnTo>
                  <a:lnTo>
                    <a:pt x="2250" y="785"/>
                  </a:lnTo>
                  <a:lnTo>
                    <a:pt x="2254" y="785"/>
                  </a:lnTo>
                  <a:lnTo>
                    <a:pt x="2257" y="787"/>
                  </a:lnTo>
                  <a:lnTo>
                    <a:pt x="2258" y="787"/>
                  </a:lnTo>
                  <a:lnTo>
                    <a:pt x="2259" y="787"/>
                  </a:lnTo>
                  <a:lnTo>
                    <a:pt x="2259" y="788"/>
                  </a:lnTo>
                  <a:lnTo>
                    <a:pt x="2259" y="789"/>
                  </a:lnTo>
                  <a:lnTo>
                    <a:pt x="2256" y="789"/>
                  </a:lnTo>
                  <a:lnTo>
                    <a:pt x="2253" y="790"/>
                  </a:lnTo>
                  <a:lnTo>
                    <a:pt x="2251" y="790"/>
                  </a:lnTo>
                  <a:lnTo>
                    <a:pt x="2252" y="791"/>
                  </a:lnTo>
                  <a:lnTo>
                    <a:pt x="2253" y="791"/>
                  </a:lnTo>
                  <a:lnTo>
                    <a:pt x="2253" y="793"/>
                  </a:lnTo>
                  <a:lnTo>
                    <a:pt x="2254" y="793"/>
                  </a:lnTo>
                  <a:lnTo>
                    <a:pt x="2257" y="793"/>
                  </a:lnTo>
                  <a:lnTo>
                    <a:pt x="2261" y="793"/>
                  </a:lnTo>
                  <a:lnTo>
                    <a:pt x="2262" y="793"/>
                  </a:lnTo>
                  <a:lnTo>
                    <a:pt x="2263" y="793"/>
                  </a:lnTo>
                  <a:lnTo>
                    <a:pt x="2266" y="793"/>
                  </a:lnTo>
                  <a:lnTo>
                    <a:pt x="2268" y="794"/>
                  </a:lnTo>
                  <a:lnTo>
                    <a:pt x="2271" y="794"/>
                  </a:lnTo>
                  <a:lnTo>
                    <a:pt x="2278" y="794"/>
                  </a:lnTo>
                  <a:lnTo>
                    <a:pt x="2279" y="794"/>
                  </a:lnTo>
                  <a:lnTo>
                    <a:pt x="2280" y="794"/>
                  </a:lnTo>
                  <a:lnTo>
                    <a:pt x="2286" y="794"/>
                  </a:lnTo>
                  <a:lnTo>
                    <a:pt x="2294" y="796"/>
                  </a:lnTo>
                  <a:lnTo>
                    <a:pt x="2298" y="797"/>
                  </a:lnTo>
                  <a:lnTo>
                    <a:pt x="2298" y="798"/>
                  </a:lnTo>
                  <a:lnTo>
                    <a:pt x="2297" y="798"/>
                  </a:lnTo>
                  <a:lnTo>
                    <a:pt x="2292" y="797"/>
                  </a:lnTo>
                  <a:lnTo>
                    <a:pt x="2288" y="797"/>
                  </a:lnTo>
                  <a:lnTo>
                    <a:pt x="2283" y="796"/>
                  </a:lnTo>
                  <a:lnTo>
                    <a:pt x="2282" y="796"/>
                  </a:lnTo>
                  <a:lnTo>
                    <a:pt x="2282" y="797"/>
                  </a:lnTo>
                  <a:lnTo>
                    <a:pt x="2281" y="798"/>
                  </a:lnTo>
                  <a:lnTo>
                    <a:pt x="2282" y="798"/>
                  </a:lnTo>
                  <a:lnTo>
                    <a:pt x="2287" y="798"/>
                  </a:lnTo>
                  <a:lnTo>
                    <a:pt x="2296" y="800"/>
                  </a:lnTo>
                  <a:lnTo>
                    <a:pt x="2299" y="801"/>
                  </a:lnTo>
                  <a:lnTo>
                    <a:pt x="2303" y="802"/>
                  </a:lnTo>
                  <a:lnTo>
                    <a:pt x="2304" y="802"/>
                  </a:lnTo>
                  <a:lnTo>
                    <a:pt x="2311" y="805"/>
                  </a:lnTo>
                  <a:lnTo>
                    <a:pt x="2325" y="807"/>
                  </a:lnTo>
                  <a:lnTo>
                    <a:pt x="2326" y="807"/>
                  </a:lnTo>
                  <a:lnTo>
                    <a:pt x="2327" y="808"/>
                  </a:lnTo>
                  <a:lnTo>
                    <a:pt x="2327" y="809"/>
                  </a:lnTo>
                  <a:lnTo>
                    <a:pt x="2326" y="812"/>
                  </a:lnTo>
                  <a:lnTo>
                    <a:pt x="2326" y="813"/>
                  </a:lnTo>
                  <a:lnTo>
                    <a:pt x="2325" y="813"/>
                  </a:lnTo>
                  <a:lnTo>
                    <a:pt x="2324" y="813"/>
                  </a:lnTo>
                  <a:lnTo>
                    <a:pt x="2322" y="813"/>
                  </a:lnTo>
                  <a:lnTo>
                    <a:pt x="2320" y="813"/>
                  </a:lnTo>
                  <a:lnTo>
                    <a:pt x="2315" y="812"/>
                  </a:lnTo>
                  <a:lnTo>
                    <a:pt x="2312" y="812"/>
                  </a:lnTo>
                  <a:lnTo>
                    <a:pt x="2310" y="812"/>
                  </a:lnTo>
                  <a:lnTo>
                    <a:pt x="2309" y="812"/>
                  </a:lnTo>
                  <a:lnTo>
                    <a:pt x="2307" y="812"/>
                  </a:lnTo>
                  <a:lnTo>
                    <a:pt x="2303" y="813"/>
                  </a:lnTo>
                  <a:lnTo>
                    <a:pt x="2297" y="814"/>
                  </a:lnTo>
                  <a:lnTo>
                    <a:pt x="2295" y="814"/>
                  </a:lnTo>
                  <a:lnTo>
                    <a:pt x="2292" y="815"/>
                  </a:lnTo>
                  <a:lnTo>
                    <a:pt x="2289" y="814"/>
                  </a:lnTo>
                  <a:lnTo>
                    <a:pt x="2285" y="814"/>
                  </a:lnTo>
                  <a:lnTo>
                    <a:pt x="2284" y="814"/>
                  </a:lnTo>
                  <a:lnTo>
                    <a:pt x="2285" y="815"/>
                  </a:lnTo>
                  <a:lnTo>
                    <a:pt x="2288" y="815"/>
                  </a:lnTo>
                  <a:lnTo>
                    <a:pt x="2289" y="815"/>
                  </a:lnTo>
                  <a:lnTo>
                    <a:pt x="2290" y="815"/>
                  </a:lnTo>
                  <a:lnTo>
                    <a:pt x="2289" y="816"/>
                  </a:lnTo>
                  <a:lnTo>
                    <a:pt x="2286" y="816"/>
                  </a:lnTo>
                  <a:lnTo>
                    <a:pt x="2284" y="817"/>
                  </a:lnTo>
                  <a:lnTo>
                    <a:pt x="2279" y="817"/>
                  </a:lnTo>
                  <a:lnTo>
                    <a:pt x="2268" y="817"/>
                  </a:lnTo>
                  <a:lnTo>
                    <a:pt x="2264" y="818"/>
                  </a:lnTo>
                  <a:lnTo>
                    <a:pt x="2260" y="818"/>
                  </a:lnTo>
                  <a:lnTo>
                    <a:pt x="2258" y="818"/>
                  </a:lnTo>
                  <a:lnTo>
                    <a:pt x="2256" y="817"/>
                  </a:lnTo>
                  <a:lnTo>
                    <a:pt x="2255" y="817"/>
                  </a:lnTo>
                  <a:lnTo>
                    <a:pt x="2254" y="817"/>
                  </a:lnTo>
                  <a:lnTo>
                    <a:pt x="2253" y="817"/>
                  </a:lnTo>
                  <a:lnTo>
                    <a:pt x="2253" y="818"/>
                  </a:lnTo>
                  <a:lnTo>
                    <a:pt x="2255" y="819"/>
                  </a:lnTo>
                  <a:lnTo>
                    <a:pt x="2256" y="819"/>
                  </a:lnTo>
                  <a:lnTo>
                    <a:pt x="2262" y="819"/>
                  </a:lnTo>
                  <a:lnTo>
                    <a:pt x="2266" y="819"/>
                  </a:lnTo>
                  <a:lnTo>
                    <a:pt x="2271" y="818"/>
                  </a:lnTo>
                  <a:lnTo>
                    <a:pt x="2275" y="818"/>
                  </a:lnTo>
                  <a:lnTo>
                    <a:pt x="2280" y="818"/>
                  </a:lnTo>
                  <a:lnTo>
                    <a:pt x="2283" y="818"/>
                  </a:lnTo>
                  <a:lnTo>
                    <a:pt x="2284" y="818"/>
                  </a:lnTo>
                  <a:lnTo>
                    <a:pt x="2286" y="818"/>
                  </a:lnTo>
                  <a:lnTo>
                    <a:pt x="2290" y="817"/>
                  </a:lnTo>
                  <a:lnTo>
                    <a:pt x="2291" y="817"/>
                  </a:lnTo>
                  <a:lnTo>
                    <a:pt x="2292" y="817"/>
                  </a:lnTo>
                  <a:lnTo>
                    <a:pt x="2295" y="817"/>
                  </a:lnTo>
                  <a:lnTo>
                    <a:pt x="2298" y="816"/>
                  </a:lnTo>
                  <a:lnTo>
                    <a:pt x="2299" y="816"/>
                  </a:lnTo>
                  <a:lnTo>
                    <a:pt x="2301" y="816"/>
                  </a:lnTo>
                  <a:lnTo>
                    <a:pt x="2303" y="816"/>
                  </a:lnTo>
                  <a:lnTo>
                    <a:pt x="2306" y="815"/>
                  </a:lnTo>
                  <a:lnTo>
                    <a:pt x="2307" y="815"/>
                  </a:lnTo>
                  <a:lnTo>
                    <a:pt x="2312" y="814"/>
                  </a:lnTo>
                  <a:lnTo>
                    <a:pt x="2313" y="814"/>
                  </a:lnTo>
                  <a:lnTo>
                    <a:pt x="2314" y="815"/>
                  </a:lnTo>
                  <a:lnTo>
                    <a:pt x="2324" y="815"/>
                  </a:lnTo>
                  <a:lnTo>
                    <a:pt x="2329" y="816"/>
                  </a:lnTo>
                  <a:lnTo>
                    <a:pt x="2332" y="816"/>
                  </a:lnTo>
                  <a:lnTo>
                    <a:pt x="2333" y="816"/>
                  </a:lnTo>
                  <a:lnTo>
                    <a:pt x="2334" y="816"/>
                  </a:lnTo>
                  <a:lnTo>
                    <a:pt x="2335" y="816"/>
                  </a:lnTo>
                  <a:lnTo>
                    <a:pt x="2335" y="817"/>
                  </a:lnTo>
                  <a:lnTo>
                    <a:pt x="2340" y="817"/>
                  </a:lnTo>
                  <a:lnTo>
                    <a:pt x="2342" y="817"/>
                  </a:lnTo>
                  <a:lnTo>
                    <a:pt x="2343" y="818"/>
                  </a:lnTo>
                  <a:lnTo>
                    <a:pt x="2342" y="819"/>
                  </a:lnTo>
                  <a:lnTo>
                    <a:pt x="2340" y="820"/>
                  </a:lnTo>
                  <a:lnTo>
                    <a:pt x="2332" y="820"/>
                  </a:lnTo>
                  <a:lnTo>
                    <a:pt x="2331" y="821"/>
                  </a:lnTo>
                  <a:lnTo>
                    <a:pt x="2332" y="821"/>
                  </a:lnTo>
                  <a:lnTo>
                    <a:pt x="2334" y="821"/>
                  </a:lnTo>
                  <a:lnTo>
                    <a:pt x="2335" y="822"/>
                  </a:lnTo>
                  <a:lnTo>
                    <a:pt x="2337" y="822"/>
                  </a:lnTo>
                  <a:lnTo>
                    <a:pt x="2335" y="823"/>
                  </a:lnTo>
                  <a:lnTo>
                    <a:pt x="2337" y="823"/>
                  </a:lnTo>
                  <a:lnTo>
                    <a:pt x="2338" y="823"/>
                  </a:lnTo>
                  <a:lnTo>
                    <a:pt x="2339" y="823"/>
                  </a:lnTo>
                  <a:lnTo>
                    <a:pt x="2341" y="822"/>
                  </a:lnTo>
                  <a:lnTo>
                    <a:pt x="2342" y="821"/>
                  </a:lnTo>
                  <a:lnTo>
                    <a:pt x="2343" y="821"/>
                  </a:lnTo>
                  <a:lnTo>
                    <a:pt x="2346" y="821"/>
                  </a:lnTo>
                  <a:lnTo>
                    <a:pt x="2346" y="820"/>
                  </a:lnTo>
                  <a:lnTo>
                    <a:pt x="2348" y="820"/>
                  </a:lnTo>
                  <a:lnTo>
                    <a:pt x="2352" y="819"/>
                  </a:lnTo>
                  <a:lnTo>
                    <a:pt x="2356" y="820"/>
                  </a:lnTo>
                  <a:lnTo>
                    <a:pt x="2362" y="821"/>
                  </a:lnTo>
                  <a:lnTo>
                    <a:pt x="2364" y="821"/>
                  </a:lnTo>
                  <a:lnTo>
                    <a:pt x="2366" y="821"/>
                  </a:lnTo>
                  <a:lnTo>
                    <a:pt x="2370" y="821"/>
                  </a:lnTo>
                  <a:lnTo>
                    <a:pt x="2371" y="821"/>
                  </a:lnTo>
                  <a:lnTo>
                    <a:pt x="2371" y="822"/>
                  </a:lnTo>
                  <a:lnTo>
                    <a:pt x="2372" y="822"/>
                  </a:lnTo>
                  <a:lnTo>
                    <a:pt x="2371" y="822"/>
                  </a:lnTo>
                  <a:lnTo>
                    <a:pt x="2371" y="823"/>
                  </a:lnTo>
                  <a:lnTo>
                    <a:pt x="2372" y="823"/>
                  </a:lnTo>
                  <a:lnTo>
                    <a:pt x="2374" y="823"/>
                  </a:lnTo>
                  <a:lnTo>
                    <a:pt x="2377" y="823"/>
                  </a:lnTo>
                  <a:lnTo>
                    <a:pt x="2384" y="822"/>
                  </a:lnTo>
                  <a:lnTo>
                    <a:pt x="2386" y="821"/>
                  </a:lnTo>
                  <a:lnTo>
                    <a:pt x="2389" y="821"/>
                  </a:lnTo>
                  <a:lnTo>
                    <a:pt x="2392" y="821"/>
                  </a:lnTo>
                  <a:lnTo>
                    <a:pt x="2396" y="821"/>
                  </a:lnTo>
                  <a:lnTo>
                    <a:pt x="2402" y="821"/>
                  </a:lnTo>
                  <a:lnTo>
                    <a:pt x="2404" y="821"/>
                  </a:lnTo>
                  <a:lnTo>
                    <a:pt x="2405" y="821"/>
                  </a:lnTo>
                  <a:lnTo>
                    <a:pt x="2407" y="821"/>
                  </a:lnTo>
                  <a:lnTo>
                    <a:pt x="2407" y="822"/>
                  </a:lnTo>
                  <a:lnTo>
                    <a:pt x="2408" y="822"/>
                  </a:lnTo>
                  <a:lnTo>
                    <a:pt x="2409" y="822"/>
                  </a:lnTo>
                  <a:lnTo>
                    <a:pt x="2410" y="824"/>
                  </a:lnTo>
                  <a:lnTo>
                    <a:pt x="2408" y="827"/>
                  </a:lnTo>
                  <a:lnTo>
                    <a:pt x="2393" y="830"/>
                  </a:lnTo>
                  <a:lnTo>
                    <a:pt x="2349" y="838"/>
                  </a:lnTo>
                  <a:lnTo>
                    <a:pt x="2324" y="842"/>
                  </a:lnTo>
                  <a:lnTo>
                    <a:pt x="2299" y="846"/>
                  </a:lnTo>
                  <a:lnTo>
                    <a:pt x="2299" y="845"/>
                  </a:lnTo>
                  <a:lnTo>
                    <a:pt x="2297" y="846"/>
                  </a:lnTo>
                  <a:lnTo>
                    <a:pt x="2295" y="846"/>
                  </a:lnTo>
                  <a:lnTo>
                    <a:pt x="2294" y="846"/>
                  </a:lnTo>
                  <a:lnTo>
                    <a:pt x="2292" y="846"/>
                  </a:lnTo>
                  <a:lnTo>
                    <a:pt x="2291" y="846"/>
                  </a:lnTo>
                  <a:lnTo>
                    <a:pt x="2291" y="847"/>
                  </a:lnTo>
                  <a:lnTo>
                    <a:pt x="2289" y="847"/>
                  </a:lnTo>
                  <a:lnTo>
                    <a:pt x="2261" y="851"/>
                  </a:lnTo>
                  <a:lnTo>
                    <a:pt x="2234" y="854"/>
                  </a:lnTo>
                  <a:lnTo>
                    <a:pt x="2197" y="854"/>
                  </a:lnTo>
                  <a:lnTo>
                    <a:pt x="2153" y="854"/>
                  </a:lnTo>
                  <a:lnTo>
                    <a:pt x="2089" y="854"/>
                  </a:lnTo>
                  <a:lnTo>
                    <a:pt x="2021" y="854"/>
                  </a:lnTo>
                  <a:lnTo>
                    <a:pt x="1954" y="854"/>
                  </a:lnTo>
                  <a:lnTo>
                    <a:pt x="1897" y="854"/>
                  </a:lnTo>
                  <a:lnTo>
                    <a:pt x="1887" y="854"/>
                  </a:lnTo>
                  <a:lnTo>
                    <a:pt x="1820" y="854"/>
                  </a:lnTo>
                  <a:lnTo>
                    <a:pt x="1752" y="854"/>
                  </a:lnTo>
                  <a:lnTo>
                    <a:pt x="1709" y="854"/>
                  </a:lnTo>
                  <a:lnTo>
                    <a:pt x="1684" y="854"/>
                  </a:lnTo>
                  <a:lnTo>
                    <a:pt x="1671" y="854"/>
                  </a:lnTo>
                  <a:lnTo>
                    <a:pt x="1548" y="854"/>
                  </a:lnTo>
                  <a:lnTo>
                    <a:pt x="1347" y="854"/>
                  </a:lnTo>
                  <a:lnTo>
                    <a:pt x="1204" y="853"/>
                  </a:lnTo>
                  <a:lnTo>
                    <a:pt x="1200" y="759"/>
                  </a:lnTo>
                  <a:lnTo>
                    <a:pt x="1187" y="385"/>
                  </a:lnTo>
                  <a:lnTo>
                    <a:pt x="328" y="244"/>
                  </a:lnTo>
                  <a:lnTo>
                    <a:pt x="290" y="236"/>
                  </a:lnTo>
                  <a:lnTo>
                    <a:pt x="267" y="231"/>
                  </a:lnTo>
                  <a:lnTo>
                    <a:pt x="246" y="228"/>
                  </a:lnTo>
                  <a:lnTo>
                    <a:pt x="206" y="221"/>
                  </a:lnTo>
                  <a:lnTo>
                    <a:pt x="190" y="218"/>
                  </a:lnTo>
                  <a:lnTo>
                    <a:pt x="164" y="214"/>
                  </a:lnTo>
                  <a:lnTo>
                    <a:pt x="144" y="211"/>
                  </a:lnTo>
                  <a:lnTo>
                    <a:pt x="134" y="209"/>
                  </a:lnTo>
                  <a:lnTo>
                    <a:pt x="118" y="206"/>
                  </a:lnTo>
                  <a:lnTo>
                    <a:pt x="109" y="202"/>
                  </a:lnTo>
                  <a:lnTo>
                    <a:pt x="87" y="195"/>
                  </a:lnTo>
                  <a:lnTo>
                    <a:pt x="69" y="187"/>
                  </a:lnTo>
                  <a:lnTo>
                    <a:pt x="46" y="180"/>
                  </a:lnTo>
                  <a:lnTo>
                    <a:pt x="12" y="170"/>
                  </a:lnTo>
                  <a:lnTo>
                    <a:pt x="0" y="169"/>
                  </a:lnTo>
                  <a:lnTo>
                    <a:pt x="6" y="169"/>
                  </a:lnTo>
                  <a:lnTo>
                    <a:pt x="17" y="168"/>
                  </a:lnTo>
                  <a:lnTo>
                    <a:pt x="28" y="168"/>
                  </a:lnTo>
                  <a:lnTo>
                    <a:pt x="30" y="168"/>
                  </a:lnTo>
                  <a:lnTo>
                    <a:pt x="31" y="168"/>
                  </a:lnTo>
                  <a:lnTo>
                    <a:pt x="34" y="167"/>
                  </a:lnTo>
                  <a:lnTo>
                    <a:pt x="32" y="167"/>
                  </a:lnTo>
                  <a:lnTo>
                    <a:pt x="31" y="167"/>
                  </a:lnTo>
                  <a:lnTo>
                    <a:pt x="28" y="165"/>
                  </a:lnTo>
                  <a:lnTo>
                    <a:pt x="23" y="161"/>
                  </a:lnTo>
                  <a:lnTo>
                    <a:pt x="20" y="160"/>
                  </a:lnTo>
                  <a:lnTo>
                    <a:pt x="19" y="160"/>
                  </a:lnTo>
                  <a:lnTo>
                    <a:pt x="18" y="159"/>
                  </a:lnTo>
                  <a:lnTo>
                    <a:pt x="20" y="158"/>
                  </a:lnTo>
                  <a:lnTo>
                    <a:pt x="20" y="157"/>
                  </a:lnTo>
                  <a:lnTo>
                    <a:pt x="18" y="156"/>
                  </a:lnTo>
                  <a:lnTo>
                    <a:pt x="14" y="156"/>
                  </a:lnTo>
                  <a:lnTo>
                    <a:pt x="21" y="153"/>
                  </a:lnTo>
                  <a:lnTo>
                    <a:pt x="32" y="151"/>
                  </a:lnTo>
                  <a:lnTo>
                    <a:pt x="36" y="150"/>
                  </a:lnTo>
                  <a:lnTo>
                    <a:pt x="37" y="149"/>
                  </a:lnTo>
                  <a:lnTo>
                    <a:pt x="42" y="148"/>
                  </a:lnTo>
                  <a:lnTo>
                    <a:pt x="48" y="146"/>
                  </a:lnTo>
                  <a:lnTo>
                    <a:pt x="48" y="145"/>
                  </a:lnTo>
                  <a:lnTo>
                    <a:pt x="47" y="144"/>
                  </a:lnTo>
                  <a:lnTo>
                    <a:pt x="43" y="143"/>
                  </a:lnTo>
                  <a:lnTo>
                    <a:pt x="33" y="142"/>
                  </a:lnTo>
                  <a:lnTo>
                    <a:pt x="31" y="142"/>
                  </a:lnTo>
                  <a:lnTo>
                    <a:pt x="31" y="141"/>
                  </a:lnTo>
                  <a:lnTo>
                    <a:pt x="31" y="140"/>
                  </a:lnTo>
                  <a:lnTo>
                    <a:pt x="23" y="138"/>
                  </a:lnTo>
                  <a:lnTo>
                    <a:pt x="19" y="136"/>
                  </a:lnTo>
                  <a:lnTo>
                    <a:pt x="12" y="134"/>
                  </a:lnTo>
                  <a:lnTo>
                    <a:pt x="10" y="132"/>
                  </a:lnTo>
                  <a:lnTo>
                    <a:pt x="6" y="130"/>
                  </a:lnTo>
                  <a:lnTo>
                    <a:pt x="19" y="125"/>
                  </a:lnTo>
                  <a:lnTo>
                    <a:pt x="25" y="124"/>
                  </a:lnTo>
                  <a:lnTo>
                    <a:pt x="30" y="124"/>
                  </a:lnTo>
                  <a:lnTo>
                    <a:pt x="36" y="123"/>
                  </a:lnTo>
                  <a:lnTo>
                    <a:pt x="42" y="122"/>
                  </a:lnTo>
                  <a:lnTo>
                    <a:pt x="53" y="120"/>
                  </a:lnTo>
                  <a:lnTo>
                    <a:pt x="63" y="119"/>
                  </a:lnTo>
                  <a:lnTo>
                    <a:pt x="64" y="119"/>
                  </a:lnTo>
                  <a:lnTo>
                    <a:pt x="79" y="118"/>
                  </a:lnTo>
                  <a:lnTo>
                    <a:pt x="88" y="117"/>
                  </a:lnTo>
                  <a:lnTo>
                    <a:pt x="95" y="118"/>
                  </a:lnTo>
                  <a:lnTo>
                    <a:pt x="102" y="118"/>
                  </a:lnTo>
                  <a:lnTo>
                    <a:pt x="109" y="118"/>
                  </a:lnTo>
                  <a:lnTo>
                    <a:pt x="123" y="119"/>
                  </a:lnTo>
                  <a:lnTo>
                    <a:pt x="135" y="120"/>
                  </a:lnTo>
                  <a:lnTo>
                    <a:pt x="140" y="120"/>
                  </a:lnTo>
                  <a:lnTo>
                    <a:pt x="150" y="121"/>
                  </a:lnTo>
                  <a:lnTo>
                    <a:pt x="155" y="121"/>
                  </a:lnTo>
                  <a:lnTo>
                    <a:pt x="164" y="122"/>
                  </a:lnTo>
                  <a:lnTo>
                    <a:pt x="169" y="124"/>
                  </a:lnTo>
                  <a:lnTo>
                    <a:pt x="171" y="126"/>
                  </a:lnTo>
                  <a:lnTo>
                    <a:pt x="177" y="127"/>
                  </a:lnTo>
                  <a:lnTo>
                    <a:pt x="177" y="128"/>
                  </a:lnTo>
                  <a:lnTo>
                    <a:pt x="176" y="128"/>
                  </a:lnTo>
                  <a:lnTo>
                    <a:pt x="174" y="132"/>
                  </a:lnTo>
                  <a:lnTo>
                    <a:pt x="177" y="133"/>
                  </a:lnTo>
                  <a:lnTo>
                    <a:pt x="181" y="134"/>
                  </a:lnTo>
                  <a:lnTo>
                    <a:pt x="196" y="136"/>
                  </a:lnTo>
                  <a:lnTo>
                    <a:pt x="223" y="140"/>
                  </a:lnTo>
                  <a:lnTo>
                    <a:pt x="232" y="140"/>
                  </a:lnTo>
                  <a:lnTo>
                    <a:pt x="233" y="140"/>
                  </a:lnTo>
                  <a:lnTo>
                    <a:pt x="235" y="139"/>
                  </a:lnTo>
                  <a:lnTo>
                    <a:pt x="240" y="139"/>
                  </a:lnTo>
                  <a:lnTo>
                    <a:pt x="242" y="140"/>
                  </a:lnTo>
                  <a:lnTo>
                    <a:pt x="252" y="142"/>
                  </a:lnTo>
                  <a:lnTo>
                    <a:pt x="253" y="142"/>
                  </a:lnTo>
                  <a:lnTo>
                    <a:pt x="254" y="143"/>
                  </a:lnTo>
                  <a:lnTo>
                    <a:pt x="257" y="144"/>
                  </a:lnTo>
                  <a:lnTo>
                    <a:pt x="269" y="146"/>
                  </a:lnTo>
                  <a:lnTo>
                    <a:pt x="274" y="147"/>
                  </a:lnTo>
                  <a:lnTo>
                    <a:pt x="276" y="148"/>
                  </a:lnTo>
                  <a:lnTo>
                    <a:pt x="274" y="149"/>
                  </a:lnTo>
                  <a:lnTo>
                    <a:pt x="275" y="150"/>
                  </a:lnTo>
                  <a:lnTo>
                    <a:pt x="284" y="151"/>
                  </a:lnTo>
                  <a:lnTo>
                    <a:pt x="297" y="153"/>
                  </a:lnTo>
                  <a:lnTo>
                    <a:pt x="303" y="153"/>
                  </a:lnTo>
                  <a:lnTo>
                    <a:pt x="309" y="154"/>
                  </a:lnTo>
                  <a:lnTo>
                    <a:pt x="313" y="155"/>
                  </a:lnTo>
                  <a:lnTo>
                    <a:pt x="316" y="156"/>
                  </a:lnTo>
                  <a:lnTo>
                    <a:pt x="319" y="156"/>
                  </a:lnTo>
                  <a:lnTo>
                    <a:pt x="322" y="156"/>
                  </a:lnTo>
                  <a:lnTo>
                    <a:pt x="319" y="155"/>
                  </a:lnTo>
                  <a:lnTo>
                    <a:pt x="316" y="154"/>
                  </a:lnTo>
                  <a:lnTo>
                    <a:pt x="314" y="153"/>
                  </a:lnTo>
                  <a:lnTo>
                    <a:pt x="308" y="152"/>
                  </a:lnTo>
                  <a:lnTo>
                    <a:pt x="301" y="151"/>
                  </a:lnTo>
                  <a:lnTo>
                    <a:pt x="292" y="151"/>
                  </a:lnTo>
                  <a:lnTo>
                    <a:pt x="289" y="150"/>
                  </a:lnTo>
                  <a:lnTo>
                    <a:pt x="284" y="150"/>
                  </a:lnTo>
                  <a:lnTo>
                    <a:pt x="283" y="149"/>
                  </a:lnTo>
                  <a:lnTo>
                    <a:pt x="280" y="147"/>
                  </a:lnTo>
                  <a:lnTo>
                    <a:pt x="278" y="147"/>
                  </a:lnTo>
                  <a:lnTo>
                    <a:pt x="279" y="145"/>
                  </a:lnTo>
                  <a:lnTo>
                    <a:pt x="274" y="144"/>
                  </a:lnTo>
                  <a:lnTo>
                    <a:pt x="272" y="143"/>
                  </a:lnTo>
                  <a:lnTo>
                    <a:pt x="269" y="143"/>
                  </a:lnTo>
                  <a:lnTo>
                    <a:pt x="267" y="142"/>
                  </a:lnTo>
                  <a:lnTo>
                    <a:pt x="266" y="142"/>
                  </a:lnTo>
                  <a:lnTo>
                    <a:pt x="254" y="139"/>
                  </a:lnTo>
                  <a:lnTo>
                    <a:pt x="248" y="139"/>
                  </a:lnTo>
                  <a:lnTo>
                    <a:pt x="247" y="138"/>
                  </a:lnTo>
                  <a:lnTo>
                    <a:pt x="243" y="137"/>
                  </a:lnTo>
                  <a:lnTo>
                    <a:pt x="239" y="136"/>
                  </a:lnTo>
                  <a:lnTo>
                    <a:pt x="234" y="136"/>
                  </a:lnTo>
                  <a:lnTo>
                    <a:pt x="232" y="136"/>
                  </a:lnTo>
                  <a:lnTo>
                    <a:pt x="227" y="135"/>
                  </a:lnTo>
                  <a:lnTo>
                    <a:pt x="225" y="135"/>
                  </a:lnTo>
                  <a:lnTo>
                    <a:pt x="224" y="136"/>
                  </a:lnTo>
                  <a:lnTo>
                    <a:pt x="221" y="136"/>
                  </a:lnTo>
                  <a:lnTo>
                    <a:pt x="214" y="135"/>
                  </a:lnTo>
                  <a:lnTo>
                    <a:pt x="214" y="134"/>
                  </a:lnTo>
                  <a:lnTo>
                    <a:pt x="213" y="134"/>
                  </a:lnTo>
                  <a:lnTo>
                    <a:pt x="208" y="132"/>
                  </a:lnTo>
                  <a:lnTo>
                    <a:pt x="206" y="131"/>
                  </a:lnTo>
                  <a:lnTo>
                    <a:pt x="204" y="131"/>
                  </a:lnTo>
                  <a:lnTo>
                    <a:pt x="201" y="128"/>
                  </a:lnTo>
                  <a:lnTo>
                    <a:pt x="200" y="127"/>
                  </a:lnTo>
                  <a:lnTo>
                    <a:pt x="196" y="125"/>
                  </a:lnTo>
                  <a:lnTo>
                    <a:pt x="191" y="124"/>
                  </a:lnTo>
                  <a:lnTo>
                    <a:pt x="190" y="124"/>
                  </a:lnTo>
                  <a:lnTo>
                    <a:pt x="193" y="123"/>
                  </a:lnTo>
                  <a:lnTo>
                    <a:pt x="192" y="122"/>
                  </a:lnTo>
                  <a:lnTo>
                    <a:pt x="190" y="121"/>
                  </a:lnTo>
                  <a:lnTo>
                    <a:pt x="186" y="120"/>
                  </a:lnTo>
                  <a:lnTo>
                    <a:pt x="167" y="117"/>
                  </a:lnTo>
                  <a:lnTo>
                    <a:pt x="162" y="117"/>
                  </a:lnTo>
                  <a:lnTo>
                    <a:pt x="158" y="117"/>
                  </a:lnTo>
                  <a:lnTo>
                    <a:pt x="150" y="116"/>
                  </a:lnTo>
                  <a:lnTo>
                    <a:pt x="141" y="115"/>
                  </a:lnTo>
                  <a:lnTo>
                    <a:pt x="134" y="114"/>
                  </a:lnTo>
                  <a:lnTo>
                    <a:pt x="131" y="114"/>
                  </a:lnTo>
                  <a:lnTo>
                    <a:pt x="125" y="114"/>
                  </a:lnTo>
                  <a:lnTo>
                    <a:pt x="123" y="114"/>
                  </a:lnTo>
                  <a:lnTo>
                    <a:pt x="121" y="114"/>
                  </a:lnTo>
                  <a:lnTo>
                    <a:pt x="119" y="113"/>
                  </a:lnTo>
                  <a:lnTo>
                    <a:pt x="118" y="113"/>
                  </a:lnTo>
                  <a:lnTo>
                    <a:pt x="119" y="112"/>
                  </a:lnTo>
                  <a:lnTo>
                    <a:pt x="126" y="111"/>
                  </a:lnTo>
                  <a:lnTo>
                    <a:pt x="131" y="111"/>
                  </a:lnTo>
                  <a:lnTo>
                    <a:pt x="141" y="110"/>
                  </a:lnTo>
                  <a:lnTo>
                    <a:pt x="145" y="109"/>
                  </a:lnTo>
                  <a:lnTo>
                    <a:pt x="182" y="105"/>
                  </a:lnTo>
                  <a:lnTo>
                    <a:pt x="190" y="104"/>
                  </a:lnTo>
                  <a:lnTo>
                    <a:pt x="191" y="105"/>
                  </a:lnTo>
                  <a:lnTo>
                    <a:pt x="192" y="105"/>
                  </a:lnTo>
                  <a:lnTo>
                    <a:pt x="193" y="105"/>
                  </a:lnTo>
                  <a:lnTo>
                    <a:pt x="194" y="105"/>
                  </a:lnTo>
                  <a:lnTo>
                    <a:pt x="194" y="104"/>
                  </a:lnTo>
                  <a:lnTo>
                    <a:pt x="201" y="104"/>
                  </a:lnTo>
                  <a:lnTo>
                    <a:pt x="208" y="103"/>
                  </a:lnTo>
                  <a:lnTo>
                    <a:pt x="210" y="103"/>
                  </a:lnTo>
                  <a:lnTo>
                    <a:pt x="220" y="103"/>
                  </a:lnTo>
                  <a:lnTo>
                    <a:pt x="229" y="102"/>
                  </a:lnTo>
                  <a:lnTo>
                    <a:pt x="242" y="102"/>
                  </a:lnTo>
                  <a:lnTo>
                    <a:pt x="245" y="101"/>
                  </a:lnTo>
                  <a:lnTo>
                    <a:pt x="259" y="101"/>
                  </a:lnTo>
                  <a:lnTo>
                    <a:pt x="279" y="100"/>
                  </a:lnTo>
                  <a:lnTo>
                    <a:pt x="284" y="100"/>
                  </a:lnTo>
                  <a:lnTo>
                    <a:pt x="290" y="100"/>
                  </a:lnTo>
                  <a:lnTo>
                    <a:pt x="297" y="99"/>
                  </a:lnTo>
                  <a:lnTo>
                    <a:pt x="303" y="99"/>
                  </a:lnTo>
                  <a:lnTo>
                    <a:pt x="315" y="98"/>
                  </a:lnTo>
                  <a:lnTo>
                    <a:pt x="316" y="98"/>
                  </a:lnTo>
                  <a:lnTo>
                    <a:pt x="321" y="98"/>
                  </a:lnTo>
                  <a:lnTo>
                    <a:pt x="325" y="98"/>
                  </a:lnTo>
                  <a:lnTo>
                    <a:pt x="328" y="100"/>
                  </a:lnTo>
                  <a:lnTo>
                    <a:pt x="332" y="100"/>
                  </a:lnTo>
                  <a:lnTo>
                    <a:pt x="333" y="100"/>
                  </a:lnTo>
                  <a:lnTo>
                    <a:pt x="330" y="100"/>
                  </a:lnTo>
                  <a:lnTo>
                    <a:pt x="329" y="101"/>
                  </a:lnTo>
                  <a:lnTo>
                    <a:pt x="331" y="101"/>
                  </a:lnTo>
                  <a:lnTo>
                    <a:pt x="332" y="102"/>
                  </a:lnTo>
                  <a:lnTo>
                    <a:pt x="335" y="102"/>
                  </a:lnTo>
                  <a:lnTo>
                    <a:pt x="337" y="102"/>
                  </a:lnTo>
                  <a:lnTo>
                    <a:pt x="338" y="101"/>
                  </a:lnTo>
                  <a:lnTo>
                    <a:pt x="342" y="100"/>
                  </a:lnTo>
                  <a:lnTo>
                    <a:pt x="341" y="99"/>
                  </a:lnTo>
                  <a:lnTo>
                    <a:pt x="347" y="97"/>
                  </a:lnTo>
                  <a:lnTo>
                    <a:pt x="346" y="97"/>
                  </a:lnTo>
                  <a:lnTo>
                    <a:pt x="345" y="96"/>
                  </a:lnTo>
                  <a:lnTo>
                    <a:pt x="346" y="96"/>
                  </a:lnTo>
                  <a:lnTo>
                    <a:pt x="356" y="95"/>
                  </a:lnTo>
                  <a:lnTo>
                    <a:pt x="360" y="95"/>
                  </a:lnTo>
                  <a:lnTo>
                    <a:pt x="364" y="95"/>
                  </a:lnTo>
                  <a:lnTo>
                    <a:pt x="366" y="95"/>
                  </a:lnTo>
                  <a:lnTo>
                    <a:pt x="369" y="96"/>
                  </a:lnTo>
                  <a:lnTo>
                    <a:pt x="372" y="96"/>
                  </a:lnTo>
                  <a:lnTo>
                    <a:pt x="377" y="96"/>
                  </a:lnTo>
                  <a:lnTo>
                    <a:pt x="385" y="97"/>
                  </a:lnTo>
                  <a:lnTo>
                    <a:pt x="398" y="97"/>
                  </a:lnTo>
                  <a:lnTo>
                    <a:pt x="403" y="97"/>
                  </a:lnTo>
                  <a:lnTo>
                    <a:pt x="404" y="98"/>
                  </a:lnTo>
                  <a:lnTo>
                    <a:pt x="402" y="98"/>
                  </a:lnTo>
                  <a:lnTo>
                    <a:pt x="401" y="98"/>
                  </a:lnTo>
                  <a:lnTo>
                    <a:pt x="399" y="98"/>
                  </a:lnTo>
                  <a:lnTo>
                    <a:pt x="397" y="98"/>
                  </a:lnTo>
                  <a:lnTo>
                    <a:pt x="399" y="100"/>
                  </a:lnTo>
                  <a:lnTo>
                    <a:pt x="400" y="100"/>
                  </a:lnTo>
                  <a:lnTo>
                    <a:pt x="405" y="101"/>
                  </a:lnTo>
                  <a:lnTo>
                    <a:pt x="407" y="101"/>
                  </a:lnTo>
                  <a:lnTo>
                    <a:pt x="408" y="101"/>
                  </a:lnTo>
                  <a:lnTo>
                    <a:pt x="409" y="101"/>
                  </a:lnTo>
                  <a:lnTo>
                    <a:pt x="410" y="102"/>
                  </a:lnTo>
                  <a:lnTo>
                    <a:pt x="412" y="101"/>
                  </a:lnTo>
                  <a:lnTo>
                    <a:pt x="411" y="101"/>
                  </a:lnTo>
                  <a:lnTo>
                    <a:pt x="407" y="100"/>
                  </a:lnTo>
                  <a:lnTo>
                    <a:pt x="406" y="99"/>
                  </a:lnTo>
                  <a:lnTo>
                    <a:pt x="409" y="98"/>
                  </a:lnTo>
                  <a:lnTo>
                    <a:pt x="408" y="97"/>
                  </a:lnTo>
                  <a:lnTo>
                    <a:pt x="406" y="96"/>
                  </a:lnTo>
                  <a:lnTo>
                    <a:pt x="403" y="95"/>
                  </a:lnTo>
                  <a:lnTo>
                    <a:pt x="402" y="94"/>
                  </a:lnTo>
                  <a:lnTo>
                    <a:pt x="401" y="94"/>
                  </a:lnTo>
                  <a:lnTo>
                    <a:pt x="386" y="95"/>
                  </a:lnTo>
                  <a:lnTo>
                    <a:pt x="384" y="95"/>
                  </a:lnTo>
                  <a:lnTo>
                    <a:pt x="384" y="94"/>
                  </a:lnTo>
                  <a:lnTo>
                    <a:pt x="385" y="94"/>
                  </a:lnTo>
                  <a:lnTo>
                    <a:pt x="394" y="93"/>
                  </a:lnTo>
                  <a:lnTo>
                    <a:pt x="396" y="93"/>
                  </a:lnTo>
                  <a:lnTo>
                    <a:pt x="399" y="93"/>
                  </a:lnTo>
                  <a:lnTo>
                    <a:pt x="400" y="93"/>
                  </a:lnTo>
                  <a:lnTo>
                    <a:pt x="401" y="93"/>
                  </a:lnTo>
                  <a:lnTo>
                    <a:pt x="404" y="91"/>
                  </a:lnTo>
                  <a:lnTo>
                    <a:pt x="409" y="91"/>
                  </a:lnTo>
                  <a:lnTo>
                    <a:pt x="435" y="89"/>
                  </a:lnTo>
                  <a:lnTo>
                    <a:pt x="439" y="89"/>
                  </a:lnTo>
                  <a:lnTo>
                    <a:pt x="451" y="89"/>
                  </a:lnTo>
                  <a:lnTo>
                    <a:pt x="459" y="88"/>
                  </a:lnTo>
                  <a:lnTo>
                    <a:pt x="466" y="89"/>
                  </a:lnTo>
                  <a:lnTo>
                    <a:pt x="470" y="90"/>
                  </a:lnTo>
                  <a:lnTo>
                    <a:pt x="483" y="93"/>
                  </a:lnTo>
                  <a:lnTo>
                    <a:pt x="487" y="95"/>
                  </a:lnTo>
                  <a:lnTo>
                    <a:pt x="493" y="98"/>
                  </a:lnTo>
                  <a:lnTo>
                    <a:pt x="500" y="100"/>
                  </a:lnTo>
                  <a:lnTo>
                    <a:pt x="511" y="106"/>
                  </a:lnTo>
                  <a:lnTo>
                    <a:pt x="509" y="107"/>
                  </a:lnTo>
                  <a:lnTo>
                    <a:pt x="509" y="110"/>
                  </a:lnTo>
                  <a:lnTo>
                    <a:pt x="508" y="111"/>
                  </a:lnTo>
                  <a:lnTo>
                    <a:pt x="509" y="112"/>
                  </a:lnTo>
                  <a:lnTo>
                    <a:pt x="507" y="114"/>
                  </a:lnTo>
                  <a:lnTo>
                    <a:pt x="507" y="115"/>
                  </a:lnTo>
                  <a:lnTo>
                    <a:pt x="510" y="120"/>
                  </a:lnTo>
                  <a:lnTo>
                    <a:pt x="511" y="122"/>
                  </a:lnTo>
                  <a:lnTo>
                    <a:pt x="511" y="123"/>
                  </a:lnTo>
                  <a:lnTo>
                    <a:pt x="510" y="123"/>
                  </a:lnTo>
                  <a:lnTo>
                    <a:pt x="509" y="124"/>
                  </a:lnTo>
                  <a:lnTo>
                    <a:pt x="505" y="127"/>
                  </a:lnTo>
                  <a:lnTo>
                    <a:pt x="504" y="127"/>
                  </a:lnTo>
                  <a:lnTo>
                    <a:pt x="498" y="130"/>
                  </a:lnTo>
                  <a:lnTo>
                    <a:pt x="497" y="131"/>
                  </a:lnTo>
                  <a:lnTo>
                    <a:pt x="496" y="131"/>
                  </a:lnTo>
                  <a:lnTo>
                    <a:pt x="486" y="135"/>
                  </a:lnTo>
                  <a:lnTo>
                    <a:pt x="487" y="135"/>
                  </a:lnTo>
                  <a:lnTo>
                    <a:pt x="488" y="136"/>
                  </a:lnTo>
                  <a:lnTo>
                    <a:pt x="486" y="138"/>
                  </a:lnTo>
                  <a:lnTo>
                    <a:pt x="485" y="141"/>
                  </a:lnTo>
                  <a:lnTo>
                    <a:pt x="486" y="144"/>
                  </a:lnTo>
                  <a:lnTo>
                    <a:pt x="489" y="146"/>
                  </a:lnTo>
                  <a:lnTo>
                    <a:pt x="495" y="147"/>
                  </a:lnTo>
                  <a:lnTo>
                    <a:pt x="501" y="148"/>
                  </a:lnTo>
                  <a:lnTo>
                    <a:pt x="505" y="148"/>
                  </a:lnTo>
                  <a:lnTo>
                    <a:pt x="509" y="148"/>
                  </a:lnTo>
                  <a:lnTo>
                    <a:pt x="510" y="148"/>
                  </a:lnTo>
                  <a:lnTo>
                    <a:pt x="514" y="148"/>
                  </a:lnTo>
                  <a:lnTo>
                    <a:pt x="517" y="147"/>
                  </a:lnTo>
                  <a:lnTo>
                    <a:pt x="519" y="147"/>
                  </a:lnTo>
                  <a:lnTo>
                    <a:pt x="516" y="146"/>
                  </a:lnTo>
                  <a:lnTo>
                    <a:pt x="509" y="145"/>
                  </a:lnTo>
                  <a:lnTo>
                    <a:pt x="506" y="144"/>
                  </a:lnTo>
                  <a:lnTo>
                    <a:pt x="505" y="143"/>
                  </a:lnTo>
                  <a:lnTo>
                    <a:pt x="504" y="141"/>
                  </a:lnTo>
                  <a:lnTo>
                    <a:pt x="503" y="140"/>
                  </a:lnTo>
                  <a:lnTo>
                    <a:pt x="503" y="137"/>
                  </a:lnTo>
                  <a:lnTo>
                    <a:pt x="504" y="137"/>
                  </a:lnTo>
                  <a:lnTo>
                    <a:pt x="511" y="136"/>
                  </a:lnTo>
                  <a:lnTo>
                    <a:pt x="512" y="136"/>
                  </a:lnTo>
                  <a:lnTo>
                    <a:pt x="523" y="133"/>
                  </a:lnTo>
                  <a:lnTo>
                    <a:pt x="535" y="130"/>
                  </a:lnTo>
                  <a:lnTo>
                    <a:pt x="540" y="128"/>
                  </a:lnTo>
                  <a:lnTo>
                    <a:pt x="543" y="126"/>
                  </a:lnTo>
                  <a:lnTo>
                    <a:pt x="549" y="125"/>
                  </a:lnTo>
                  <a:lnTo>
                    <a:pt x="548" y="124"/>
                  </a:lnTo>
                  <a:lnTo>
                    <a:pt x="550" y="122"/>
                  </a:lnTo>
                  <a:lnTo>
                    <a:pt x="551" y="120"/>
                  </a:lnTo>
                  <a:lnTo>
                    <a:pt x="550" y="118"/>
                  </a:lnTo>
                  <a:lnTo>
                    <a:pt x="548" y="115"/>
                  </a:lnTo>
                  <a:lnTo>
                    <a:pt x="549" y="114"/>
                  </a:lnTo>
                  <a:lnTo>
                    <a:pt x="553" y="113"/>
                  </a:lnTo>
                  <a:lnTo>
                    <a:pt x="562" y="113"/>
                  </a:lnTo>
                  <a:lnTo>
                    <a:pt x="568" y="113"/>
                  </a:lnTo>
                  <a:lnTo>
                    <a:pt x="570" y="114"/>
                  </a:lnTo>
                  <a:lnTo>
                    <a:pt x="574" y="114"/>
                  </a:lnTo>
                  <a:lnTo>
                    <a:pt x="580" y="115"/>
                  </a:lnTo>
                  <a:lnTo>
                    <a:pt x="584" y="116"/>
                  </a:lnTo>
                  <a:lnTo>
                    <a:pt x="597" y="118"/>
                  </a:lnTo>
                  <a:lnTo>
                    <a:pt x="606" y="118"/>
                  </a:lnTo>
                  <a:lnTo>
                    <a:pt x="608" y="118"/>
                  </a:lnTo>
                  <a:lnTo>
                    <a:pt x="614" y="120"/>
                  </a:lnTo>
                  <a:lnTo>
                    <a:pt x="617" y="120"/>
                  </a:lnTo>
                  <a:lnTo>
                    <a:pt x="619" y="120"/>
                  </a:lnTo>
                  <a:lnTo>
                    <a:pt x="622" y="121"/>
                  </a:lnTo>
                  <a:lnTo>
                    <a:pt x="631" y="122"/>
                  </a:lnTo>
                  <a:lnTo>
                    <a:pt x="634" y="122"/>
                  </a:lnTo>
                  <a:lnTo>
                    <a:pt x="647" y="122"/>
                  </a:lnTo>
                  <a:lnTo>
                    <a:pt x="653" y="123"/>
                  </a:lnTo>
                  <a:lnTo>
                    <a:pt x="656" y="124"/>
                  </a:lnTo>
                  <a:lnTo>
                    <a:pt x="659" y="124"/>
                  </a:lnTo>
                  <a:lnTo>
                    <a:pt x="662" y="124"/>
                  </a:lnTo>
                  <a:lnTo>
                    <a:pt x="663" y="124"/>
                  </a:lnTo>
                  <a:lnTo>
                    <a:pt x="670" y="126"/>
                  </a:lnTo>
                  <a:lnTo>
                    <a:pt x="683" y="128"/>
                  </a:lnTo>
                  <a:lnTo>
                    <a:pt x="693" y="133"/>
                  </a:lnTo>
                  <a:lnTo>
                    <a:pt x="697" y="134"/>
                  </a:lnTo>
                  <a:lnTo>
                    <a:pt x="704" y="135"/>
                  </a:lnTo>
                  <a:lnTo>
                    <a:pt x="715" y="136"/>
                  </a:lnTo>
                  <a:lnTo>
                    <a:pt x="718" y="137"/>
                  </a:lnTo>
                  <a:lnTo>
                    <a:pt x="719" y="137"/>
                  </a:lnTo>
                  <a:lnTo>
                    <a:pt x="721" y="137"/>
                  </a:lnTo>
                  <a:lnTo>
                    <a:pt x="722" y="138"/>
                  </a:lnTo>
                  <a:lnTo>
                    <a:pt x="723" y="142"/>
                  </a:lnTo>
                  <a:lnTo>
                    <a:pt x="728" y="142"/>
                  </a:lnTo>
                  <a:lnTo>
                    <a:pt x="729" y="143"/>
                  </a:lnTo>
                  <a:lnTo>
                    <a:pt x="733" y="144"/>
                  </a:lnTo>
                  <a:lnTo>
                    <a:pt x="749" y="145"/>
                  </a:lnTo>
                  <a:lnTo>
                    <a:pt x="756" y="146"/>
                  </a:lnTo>
                  <a:lnTo>
                    <a:pt x="758" y="145"/>
                  </a:lnTo>
                  <a:lnTo>
                    <a:pt x="761" y="144"/>
                  </a:lnTo>
                  <a:lnTo>
                    <a:pt x="763" y="144"/>
                  </a:lnTo>
                  <a:lnTo>
                    <a:pt x="760" y="143"/>
                  </a:lnTo>
                  <a:lnTo>
                    <a:pt x="750" y="142"/>
                  </a:lnTo>
                  <a:lnTo>
                    <a:pt x="745" y="141"/>
                  </a:lnTo>
                  <a:lnTo>
                    <a:pt x="745" y="140"/>
                  </a:lnTo>
                  <a:lnTo>
                    <a:pt x="746" y="140"/>
                  </a:lnTo>
                  <a:lnTo>
                    <a:pt x="743" y="138"/>
                  </a:lnTo>
                  <a:lnTo>
                    <a:pt x="738" y="136"/>
                  </a:lnTo>
                  <a:lnTo>
                    <a:pt x="736" y="136"/>
                  </a:lnTo>
                  <a:lnTo>
                    <a:pt x="732" y="135"/>
                  </a:lnTo>
                  <a:lnTo>
                    <a:pt x="717" y="134"/>
                  </a:lnTo>
                  <a:lnTo>
                    <a:pt x="712" y="133"/>
                  </a:lnTo>
                  <a:lnTo>
                    <a:pt x="708" y="133"/>
                  </a:lnTo>
                  <a:lnTo>
                    <a:pt x="704" y="131"/>
                  </a:lnTo>
                  <a:lnTo>
                    <a:pt x="701" y="127"/>
                  </a:lnTo>
                  <a:lnTo>
                    <a:pt x="700" y="127"/>
                  </a:lnTo>
                  <a:lnTo>
                    <a:pt x="697" y="126"/>
                  </a:lnTo>
                  <a:lnTo>
                    <a:pt x="684" y="124"/>
                  </a:lnTo>
                  <a:lnTo>
                    <a:pt x="679" y="122"/>
                  </a:lnTo>
                  <a:lnTo>
                    <a:pt x="671" y="120"/>
                  </a:lnTo>
                  <a:lnTo>
                    <a:pt x="672" y="120"/>
                  </a:lnTo>
                  <a:lnTo>
                    <a:pt x="675" y="120"/>
                  </a:lnTo>
                  <a:lnTo>
                    <a:pt x="679" y="120"/>
                  </a:lnTo>
                  <a:lnTo>
                    <a:pt x="692" y="121"/>
                  </a:lnTo>
                  <a:lnTo>
                    <a:pt x="693" y="121"/>
                  </a:lnTo>
                  <a:lnTo>
                    <a:pt x="697" y="122"/>
                  </a:lnTo>
                  <a:lnTo>
                    <a:pt x="705" y="122"/>
                  </a:lnTo>
                  <a:lnTo>
                    <a:pt x="706" y="122"/>
                  </a:lnTo>
                  <a:lnTo>
                    <a:pt x="707" y="122"/>
                  </a:lnTo>
                  <a:lnTo>
                    <a:pt x="707" y="123"/>
                  </a:lnTo>
                  <a:lnTo>
                    <a:pt x="713" y="123"/>
                  </a:lnTo>
                  <a:lnTo>
                    <a:pt x="728" y="123"/>
                  </a:lnTo>
                  <a:lnTo>
                    <a:pt x="732" y="123"/>
                  </a:lnTo>
                  <a:lnTo>
                    <a:pt x="739" y="123"/>
                  </a:lnTo>
                  <a:lnTo>
                    <a:pt x="738" y="123"/>
                  </a:lnTo>
                  <a:lnTo>
                    <a:pt x="734" y="121"/>
                  </a:lnTo>
                  <a:lnTo>
                    <a:pt x="744" y="120"/>
                  </a:lnTo>
                  <a:lnTo>
                    <a:pt x="748" y="120"/>
                  </a:lnTo>
                  <a:lnTo>
                    <a:pt x="755" y="119"/>
                  </a:lnTo>
                  <a:lnTo>
                    <a:pt x="756" y="119"/>
                  </a:lnTo>
                  <a:lnTo>
                    <a:pt x="760" y="118"/>
                  </a:lnTo>
                  <a:lnTo>
                    <a:pt x="755" y="117"/>
                  </a:lnTo>
                  <a:lnTo>
                    <a:pt x="740" y="114"/>
                  </a:lnTo>
                  <a:lnTo>
                    <a:pt x="736" y="113"/>
                  </a:lnTo>
                  <a:lnTo>
                    <a:pt x="735" y="113"/>
                  </a:lnTo>
                  <a:lnTo>
                    <a:pt x="733" y="112"/>
                  </a:lnTo>
                  <a:lnTo>
                    <a:pt x="725" y="110"/>
                  </a:lnTo>
                  <a:lnTo>
                    <a:pt x="719" y="109"/>
                  </a:lnTo>
                  <a:lnTo>
                    <a:pt x="713" y="107"/>
                  </a:lnTo>
                  <a:lnTo>
                    <a:pt x="703" y="103"/>
                  </a:lnTo>
                  <a:lnTo>
                    <a:pt x="700" y="102"/>
                  </a:lnTo>
                  <a:lnTo>
                    <a:pt x="698" y="98"/>
                  </a:lnTo>
                  <a:lnTo>
                    <a:pt x="700" y="97"/>
                  </a:lnTo>
                  <a:lnTo>
                    <a:pt x="702" y="93"/>
                  </a:lnTo>
                  <a:lnTo>
                    <a:pt x="702" y="91"/>
                  </a:lnTo>
                  <a:lnTo>
                    <a:pt x="701" y="90"/>
                  </a:lnTo>
                  <a:lnTo>
                    <a:pt x="700" y="89"/>
                  </a:lnTo>
                  <a:lnTo>
                    <a:pt x="690" y="87"/>
                  </a:lnTo>
                  <a:lnTo>
                    <a:pt x="688" y="86"/>
                  </a:lnTo>
                  <a:lnTo>
                    <a:pt x="687" y="86"/>
                  </a:lnTo>
                  <a:lnTo>
                    <a:pt x="690" y="83"/>
                  </a:lnTo>
                  <a:lnTo>
                    <a:pt x="689" y="81"/>
                  </a:lnTo>
                  <a:lnTo>
                    <a:pt x="690" y="81"/>
                  </a:lnTo>
                  <a:lnTo>
                    <a:pt x="696" y="81"/>
                  </a:lnTo>
                  <a:lnTo>
                    <a:pt x="701" y="80"/>
                  </a:lnTo>
                  <a:lnTo>
                    <a:pt x="711" y="80"/>
                  </a:lnTo>
                  <a:lnTo>
                    <a:pt x="733" y="80"/>
                  </a:lnTo>
                  <a:lnTo>
                    <a:pt x="752" y="80"/>
                  </a:lnTo>
                  <a:lnTo>
                    <a:pt x="766" y="81"/>
                  </a:lnTo>
                  <a:lnTo>
                    <a:pt x="769" y="81"/>
                  </a:lnTo>
                  <a:lnTo>
                    <a:pt x="776" y="81"/>
                  </a:lnTo>
                  <a:lnTo>
                    <a:pt x="784" y="81"/>
                  </a:lnTo>
                  <a:lnTo>
                    <a:pt x="801" y="83"/>
                  </a:lnTo>
                  <a:lnTo>
                    <a:pt x="803" y="83"/>
                  </a:lnTo>
                  <a:lnTo>
                    <a:pt x="807" y="84"/>
                  </a:lnTo>
                  <a:lnTo>
                    <a:pt x="808" y="84"/>
                  </a:lnTo>
                  <a:lnTo>
                    <a:pt x="818" y="85"/>
                  </a:lnTo>
                  <a:lnTo>
                    <a:pt x="826" y="87"/>
                  </a:lnTo>
                  <a:lnTo>
                    <a:pt x="833" y="89"/>
                  </a:lnTo>
                  <a:lnTo>
                    <a:pt x="835" y="90"/>
                  </a:lnTo>
                  <a:lnTo>
                    <a:pt x="838" y="93"/>
                  </a:lnTo>
                  <a:lnTo>
                    <a:pt x="842" y="95"/>
                  </a:lnTo>
                  <a:lnTo>
                    <a:pt x="852" y="96"/>
                  </a:lnTo>
                  <a:lnTo>
                    <a:pt x="887" y="99"/>
                  </a:lnTo>
                  <a:lnTo>
                    <a:pt x="901" y="101"/>
                  </a:lnTo>
                  <a:lnTo>
                    <a:pt x="913" y="104"/>
                  </a:lnTo>
                  <a:lnTo>
                    <a:pt x="915" y="104"/>
                  </a:lnTo>
                  <a:lnTo>
                    <a:pt x="915" y="105"/>
                  </a:lnTo>
                  <a:lnTo>
                    <a:pt x="909" y="106"/>
                  </a:lnTo>
                  <a:lnTo>
                    <a:pt x="907" y="106"/>
                  </a:lnTo>
                  <a:lnTo>
                    <a:pt x="905" y="107"/>
                  </a:lnTo>
                  <a:lnTo>
                    <a:pt x="904" y="107"/>
                  </a:lnTo>
                  <a:lnTo>
                    <a:pt x="905" y="109"/>
                  </a:lnTo>
                  <a:lnTo>
                    <a:pt x="906" y="110"/>
                  </a:lnTo>
                  <a:lnTo>
                    <a:pt x="907" y="110"/>
                  </a:lnTo>
                  <a:lnTo>
                    <a:pt x="908" y="111"/>
                  </a:lnTo>
                  <a:lnTo>
                    <a:pt x="915" y="112"/>
                  </a:lnTo>
                  <a:lnTo>
                    <a:pt x="919" y="113"/>
                  </a:lnTo>
                  <a:lnTo>
                    <a:pt x="921" y="113"/>
                  </a:lnTo>
                  <a:lnTo>
                    <a:pt x="920" y="112"/>
                  </a:lnTo>
                  <a:lnTo>
                    <a:pt x="921" y="112"/>
                  </a:lnTo>
                  <a:lnTo>
                    <a:pt x="918" y="111"/>
                  </a:lnTo>
                  <a:lnTo>
                    <a:pt x="914" y="110"/>
                  </a:lnTo>
                  <a:lnTo>
                    <a:pt x="912" y="109"/>
                  </a:lnTo>
                  <a:lnTo>
                    <a:pt x="908" y="108"/>
                  </a:lnTo>
                  <a:lnTo>
                    <a:pt x="908" y="107"/>
                  </a:lnTo>
                  <a:lnTo>
                    <a:pt x="912" y="106"/>
                  </a:lnTo>
                  <a:lnTo>
                    <a:pt x="916" y="106"/>
                  </a:lnTo>
                  <a:lnTo>
                    <a:pt x="917" y="106"/>
                  </a:lnTo>
                  <a:lnTo>
                    <a:pt x="918" y="107"/>
                  </a:lnTo>
                  <a:lnTo>
                    <a:pt x="922" y="106"/>
                  </a:lnTo>
                  <a:lnTo>
                    <a:pt x="927" y="106"/>
                  </a:lnTo>
                  <a:lnTo>
                    <a:pt x="936" y="107"/>
                  </a:lnTo>
                  <a:lnTo>
                    <a:pt x="943" y="108"/>
                  </a:lnTo>
                  <a:lnTo>
                    <a:pt x="954" y="109"/>
                  </a:lnTo>
                  <a:lnTo>
                    <a:pt x="988" y="112"/>
                  </a:lnTo>
                  <a:lnTo>
                    <a:pt x="1008" y="116"/>
                  </a:lnTo>
                  <a:lnTo>
                    <a:pt x="1010" y="117"/>
                  </a:lnTo>
                  <a:lnTo>
                    <a:pt x="1016" y="119"/>
                  </a:lnTo>
                  <a:lnTo>
                    <a:pt x="1018" y="119"/>
                  </a:lnTo>
                  <a:lnTo>
                    <a:pt x="1019" y="121"/>
                  </a:lnTo>
                  <a:lnTo>
                    <a:pt x="1018" y="121"/>
                  </a:lnTo>
                  <a:lnTo>
                    <a:pt x="1015" y="123"/>
                  </a:lnTo>
                  <a:lnTo>
                    <a:pt x="1016" y="123"/>
                  </a:lnTo>
                  <a:lnTo>
                    <a:pt x="1017" y="123"/>
                  </a:lnTo>
                  <a:lnTo>
                    <a:pt x="1018" y="123"/>
                  </a:lnTo>
                  <a:lnTo>
                    <a:pt x="1027" y="124"/>
                  </a:lnTo>
                  <a:lnTo>
                    <a:pt x="1032" y="125"/>
                  </a:lnTo>
                  <a:lnTo>
                    <a:pt x="1034" y="125"/>
                  </a:lnTo>
                  <a:lnTo>
                    <a:pt x="1040" y="126"/>
                  </a:lnTo>
                  <a:lnTo>
                    <a:pt x="1048" y="128"/>
                  </a:lnTo>
                  <a:lnTo>
                    <a:pt x="1073" y="137"/>
                  </a:lnTo>
                  <a:lnTo>
                    <a:pt x="1077" y="137"/>
                  </a:lnTo>
                  <a:lnTo>
                    <a:pt x="1080" y="138"/>
                  </a:lnTo>
                  <a:lnTo>
                    <a:pt x="1084" y="138"/>
                  </a:lnTo>
                  <a:lnTo>
                    <a:pt x="1085" y="138"/>
                  </a:lnTo>
                  <a:lnTo>
                    <a:pt x="1086" y="138"/>
                  </a:lnTo>
                  <a:lnTo>
                    <a:pt x="1093" y="138"/>
                  </a:lnTo>
                  <a:lnTo>
                    <a:pt x="1094" y="138"/>
                  </a:lnTo>
                  <a:lnTo>
                    <a:pt x="1095" y="138"/>
                  </a:lnTo>
                  <a:lnTo>
                    <a:pt x="1093" y="137"/>
                  </a:lnTo>
                  <a:lnTo>
                    <a:pt x="1094" y="136"/>
                  </a:lnTo>
                  <a:lnTo>
                    <a:pt x="1093" y="136"/>
                  </a:lnTo>
                  <a:lnTo>
                    <a:pt x="1092" y="135"/>
                  </a:lnTo>
                  <a:lnTo>
                    <a:pt x="1091" y="135"/>
                  </a:lnTo>
                  <a:lnTo>
                    <a:pt x="1088" y="135"/>
                  </a:lnTo>
                  <a:lnTo>
                    <a:pt x="1084" y="135"/>
                  </a:lnTo>
                  <a:lnTo>
                    <a:pt x="1084" y="134"/>
                  </a:lnTo>
                  <a:lnTo>
                    <a:pt x="1079" y="134"/>
                  </a:lnTo>
                  <a:lnTo>
                    <a:pt x="1079" y="133"/>
                  </a:lnTo>
                  <a:lnTo>
                    <a:pt x="1073" y="133"/>
                  </a:lnTo>
                  <a:lnTo>
                    <a:pt x="1070" y="133"/>
                  </a:lnTo>
                  <a:lnTo>
                    <a:pt x="1069" y="132"/>
                  </a:lnTo>
                  <a:lnTo>
                    <a:pt x="1070" y="132"/>
                  </a:lnTo>
                  <a:lnTo>
                    <a:pt x="1071" y="132"/>
                  </a:lnTo>
                  <a:lnTo>
                    <a:pt x="1071" y="131"/>
                  </a:lnTo>
                  <a:lnTo>
                    <a:pt x="1070" y="131"/>
                  </a:lnTo>
                  <a:lnTo>
                    <a:pt x="1063" y="131"/>
                  </a:lnTo>
                  <a:lnTo>
                    <a:pt x="1062" y="131"/>
                  </a:lnTo>
                  <a:lnTo>
                    <a:pt x="1063" y="128"/>
                  </a:lnTo>
                  <a:lnTo>
                    <a:pt x="1055" y="128"/>
                  </a:lnTo>
                  <a:lnTo>
                    <a:pt x="1054" y="128"/>
                  </a:lnTo>
                  <a:lnTo>
                    <a:pt x="1049" y="127"/>
                  </a:lnTo>
                  <a:lnTo>
                    <a:pt x="1046" y="125"/>
                  </a:lnTo>
                  <a:lnTo>
                    <a:pt x="1045" y="125"/>
                  </a:lnTo>
                  <a:lnTo>
                    <a:pt x="1042" y="123"/>
                  </a:lnTo>
                  <a:lnTo>
                    <a:pt x="1045" y="123"/>
                  </a:lnTo>
                  <a:lnTo>
                    <a:pt x="1051" y="123"/>
                  </a:lnTo>
                  <a:lnTo>
                    <a:pt x="1059" y="124"/>
                  </a:lnTo>
                  <a:lnTo>
                    <a:pt x="1061" y="124"/>
                  </a:lnTo>
                  <a:lnTo>
                    <a:pt x="1085" y="128"/>
                  </a:lnTo>
                  <a:lnTo>
                    <a:pt x="1089" y="130"/>
                  </a:lnTo>
                  <a:lnTo>
                    <a:pt x="1098" y="131"/>
                  </a:lnTo>
                  <a:lnTo>
                    <a:pt x="1099" y="131"/>
                  </a:lnTo>
                  <a:lnTo>
                    <a:pt x="1104" y="132"/>
                  </a:lnTo>
                  <a:lnTo>
                    <a:pt x="1107" y="133"/>
                  </a:lnTo>
                  <a:lnTo>
                    <a:pt x="1121" y="136"/>
                  </a:lnTo>
                  <a:lnTo>
                    <a:pt x="1130" y="136"/>
                  </a:lnTo>
                  <a:lnTo>
                    <a:pt x="1131" y="136"/>
                  </a:lnTo>
                  <a:lnTo>
                    <a:pt x="1132" y="136"/>
                  </a:lnTo>
                  <a:lnTo>
                    <a:pt x="1133" y="136"/>
                  </a:lnTo>
                  <a:lnTo>
                    <a:pt x="1133" y="135"/>
                  </a:lnTo>
                  <a:lnTo>
                    <a:pt x="1135" y="135"/>
                  </a:lnTo>
                  <a:lnTo>
                    <a:pt x="1133" y="134"/>
                  </a:lnTo>
                  <a:lnTo>
                    <a:pt x="1133" y="132"/>
                  </a:lnTo>
                  <a:lnTo>
                    <a:pt x="1129" y="132"/>
                  </a:lnTo>
                  <a:lnTo>
                    <a:pt x="1125" y="131"/>
                  </a:lnTo>
                  <a:lnTo>
                    <a:pt x="1121" y="131"/>
                  </a:lnTo>
                  <a:lnTo>
                    <a:pt x="1118" y="131"/>
                  </a:lnTo>
                  <a:lnTo>
                    <a:pt x="1117" y="131"/>
                  </a:lnTo>
                  <a:lnTo>
                    <a:pt x="1117" y="130"/>
                  </a:lnTo>
                  <a:lnTo>
                    <a:pt x="1117" y="128"/>
                  </a:lnTo>
                  <a:lnTo>
                    <a:pt x="1108" y="128"/>
                  </a:lnTo>
                  <a:lnTo>
                    <a:pt x="1107" y="128"/>
                  </a:lnTo>
                  <a:lnTo>
                    <a:pt x="1106" y="127"/>
                  </a:lnTo>
                  <a:lnTo>
                    <a:pt x="1108" y="127"/>
                  </a:lnTo>
                  <a:lnTo>
                    <a:pt x="1106" y="126"/>
                  </a:lnTo>
                  <a:lnTo>
                    <a:pt x="1105" y="125"/>
                  </a:lnTo>
                  <a:lnTo>
                    <a:pt x="1104" y="125"/>
                  </a:lnTo>
                  <a:lnTo>
                    <a:pt x="1103" y="124"/>
                  </a:lnTo>
                  <a:lnTo>
                    <a:pt x="1103" y="123"/>
                  </a:lnTo>
                  <a:lnTo>
                    <a:pt x="1103" y="122"/>
                  </a:lnTo>
                  <a:lnTo>
                    <a:pt x="1098" y="122"/>
                  </a:lnTo>
                  <a:lnTo>
                    <a:pt x="1093" y="121"/>
                  </a:lnTo>
                  <a:lnTo>
                    <a:pt x="1092" y="121"/>
                  </a:lnTo>
                  <a:lnTo>
                    <a:pt x="1093" y="120"/>
                  </a:lnTo>
                  <a:lnTo>
                    <a:pt x="1090" y="118"/>
                  </a:lnTo>
                  <a:lnTo>
                    <a:pt x="1094" y="118"/>
                  </a:lnTo>
                  <a:lnTo>
                    <a:pt x="1103" y="118"/>
                  </a:lnTo>
                  <a:lnTo>
                    <a:pt x="1107" y="117"/>
                  </a:lnTo>
                  <a:lnTo>
                    <a:pt x="1109" y="117"/>
                  </a:lnTo>
                  <a:lnTo>
                    <a:pt x="1110" y="117"/>
                  </a:lnTo>
                  <a:lnTo>
                    <a:pt x="1111" y="116"/>
                  </a:lnTo>
                  <a:lnTo>
                    <a:pt x="1112" y="116"/>
                  </a:lnTo>
                  <a:lnTo>
                    <a:pt x="1118" y="115"/>
                  </a:lnTo>
                  <a:lnTo>
                    <a:pt x="1120" y="115"/>
                  </a:lnTo>
                  <a:lnTo>
                    <a:pt x="1130" y="115"/>
                  </a:lnTo>
                  <a:lnTo>
                    <a:pt x="1132" y="114"/>
                  </a:lnTo>
                  <a:lnTo>
                    <a:pt x="1128" y="114"/>
                  </a:lnTo>
                  <a:lnTo>
                    <a:pt x="1122" y="113"/>
                  </a:lnTo>
                  <a:lnTo>
                    <a:pt x="1118" y="113"/>
                  </a:lnTo>
                  <a:lnTo>
                    <a:pt x="1112" y="109"/>
                  </a:lnTo>
                  <a:lnTo>
                    <a:pt x="1109" y="108"/>
                  </a:lnTo>
                  <a:lnTo>
                    <a:pt x="1103" y="107"/>
                  </a:lnTo>
                  <a:lnTo>
                    <a:pt x="1102" y="106"/>
                  </a:lnTo>
                  <a:lnTo>
                    <a:pt x="1105" y="105"/>
                  </a:lnTo>
                  <a:lnTo>
                    <a:pt x="1111" y="104"/>
                  </a:lnTo>
                  <a:lnTo>
                    <a:pt x="1114" y="102"/>
                  </a:lnTo>
                  <a:lnTo>
                    <a:pt x="1118" y="101"/>
                  </a:lnTo>
                  <a:lnTo>
                    <a:pt x="1119" y="101"/>
                  </a:lnTo>
                  <a:lnTo>
                    <a:pt x="1120" y="101"/>
                  </a:lnTo>
                  <a:lnTo>
                    <a:pt x="1121" y="101"/>
                  </a:lnTo>
                  <a:lnTo>
                    <a:pt x="1123" y="100"/>
                  </a:lnTo>
                  <a:lnTo>
                    <a:pt x="1138" y="99"/>
                  </a:lnTo>
                  <a:lnTo>
                    <a:pt x="1144" y="98"/>
                  </a:lnTo>
                  <a:lnTo>
                    <a:pt x="1153" y="98"/>
                  </a:lnTo>
                  <a:lnTo>
                    <a:pt x="1161" y="98"/>
                  </a:lnTo>
                  <a:lnTo>
                    <a:pt x="1164" y="99"/>
                  </a:lnTo>
                  <a:lnTo>
                    <a:pt x="1176" y="100"/>
                  </a:lnTo>
                  <a:lnTo>
                    <a:pt x="1184" y="101"/>
                  </a:lnTo>
                  <a:lnTo>
                    <a:pt x="1189" y="101"/>
                  </a:lnTo>
                  <a:lnTo>
                    <a:pt x="1192" y="101"/>
                  </a:lnTo>
                  <a:lnTo>
                    <a:pt x="1200" y="102"/>
                  </a:lnTo>
                  <a:lnTo>
                    <a:pt x="1213" y="102"/>
                  </a:lnTo>
                  <a:lnTo>
                    <a:pt x="1216" y="103"/>
                  </a:lnTo>
                  <a:lnTo>
                    <a:pt x="1222" y="103"/>
                  </a:lnTo>
                  <a:lnTo>
                    <a:pt x="1236" y="103"/>
                  </a:lnTo>
                  <a:lnTo>
                    <a:pt x="1246" y="103"/>
                  </a:lnTo>
                  <a:lnTo>
                    <a:pt x="1252" y="104"/>
                  </a:lnTo>
                  <a:lnTo>
                    <a:pt x="1254" y="104"/>
                  </a:lnTo>
                  <a:lnTo>
                    <a:pt x="1257" y="104"/>
                  </a:lnTo>
                  <a:lnTo>
                    <a:pt x="1258" y="105"/>
                  </a:lnTo>
                  <a:lnTo>
                    <a:pt x="1259" y="105"/>
                  </a:lnTo>
                  <a:lnTo>
                    <a:pt x="1258" y="106"/>
                  </a:lnTo>
                  <a:lnTo>
                    <a:pt x="1260" y="106"/>
                  </a:lnTo>
                  <a:lnTo>
                    <a:pt x="1265" y="106"/>
                  </a:lnTo>
                  <a:lnTo>
                    <a:pt x="1267" y="106"/>
                  </a:lnTo>
                  <a:lnTo>
                    <a:pt x="1270" y="106"/>
                  </a:lnTo>
                  <a:lnTo>
                    <a:pt x="1272" y="106"/>
                  </a:lnTo>
                  <a:lnTo>
                    <a:pt x="1274" y="106"/>
                  </a:lnTo>
                  <a:lnTo>
                    <a:pt x="1276" y="106"/>
                  </a:lnTo>
                  <a:lnTo>
                    <a:pt x="1280" y="106"/>
                  </a:lnTo>
                  <a:lnTo>
                    <a:pt x="1285" y="106"/>
                  </a:lnTo>
                  <a:lnTo>
                    <a:pt x="1288" y="106"/>
                  </a:lnTo>
                  <a:lnTo>
                    <a:pt x="1289" y="106"/>
                  </a:lnTo>
                  <a:lnTo>
                    <a:pt x="1288" y="105"/>
                  </a:lnTo>
                  <a:lnTo>
                    <a:pt x="1287" y="104"/>
                  </a:lnTo>
                  <a:lnTo>
                    <a:pt x="1286" y="104"/>
                  </a:lnTo>
                  <a:lnTo>
                    <a:pt x="1281" y="104"/>
                  </a:lnTo>
                  <a:lnTo>
                    <a:pt x="1279" y="104"/>
                  </a:lnTo>
                  <a:lnTo>
                    <a:pt x="1276" y="104"/>
                  </a:lnTo>
                  <a:lnTo>
                    <a:pt x="1274" y="104"/>
                  </a:lnTo>
                  <a:lnTo>
                    <a:pt x="1258" y="102"/>
                  </a:lnTo>
                  <a:lnTo>
                    <a:pt x="1249" y="101"/>
                  </a:lnTo>
                  <a:lnTo>
                    <a:pt x="1237" y="101"/>
                  </a:lnTo>
                  <a:lnTo>
                    <a:pt x="1226" y="101"/>
                  </a:lnTo>
                  <a:lnTo>
                    <a:pt x="1217" y="100"/>
                  </a:lnTo>
                  <a:lnTo>
                    <a:pt x="1213" y="100"/>
                  </a:lnTo>
                  <a:lnTo>
                    <a:pt x="1211" y="100"/>
                  </a:lnTo>
                  <a:lnTo>
                    <a:pt x="1206" y="100"/>
                  </a:lnTo>
                  <a:lnTo>
                    <a:pt x="1199" y="99"/>
                  </a:lnTo>
                  <a:lnTo>
                    <a:pt x="1194" y="99"/>
                  </a:lnTo>
                  <a:lnTo>
                    <a:pt x="1192" y="98"/>
                  </a:lnTo>
                  <a:lnTo>
                    <a:pt x="1191" y="98"/>
                  </a:lnTo>
                  <a:lnTo>
                    <a:pt x="1185" y="97"/>
                  </a:lnTo>
                  <a:lnTo>
                    <a:pt x="1181" y="97"/>
                  </a:lnTo>
                  <a:lnTo>
                    <a:pt x="1177" y="95"/>
                  </a:lnTo>
                  <a:lnTo>
                    <a:pt x="1176" y="94"/>
                  </a:lnTo>
                  <a:lnTo>
                    <a:pt x="1177" y="94"/>
                  </a:lnTo>
                  <a:lnTo>
                    <a:pt x="1182" y="94"/>
                  </a:lnTo>
                  <a:lnTo>
                    <a:pt x="1189" y="93"/>
                  </a:lnTo>
                  <a:lnTo>
                    <a:pt x="1190" y="93"/>
                  </a:lnTo>
                  <a:lnTo>
                    <a:pt x="1190" y="91"/>
                  </a:lnTo>
                  <a:lnTo>
                    <a:pt x="1185" y="90"/>
                  </a:lnTo>
                  <a:lnTo>
                    <a:pt x="1170" y="89"/>
                  </a:lnTo>
                  <a:lnTo>
                    <a:pt x="1150" y="86"/>
                  </a:lnTo>
                  <a:lnTo>
                    <a:pt x="1145" y="85"/>
                  </a:lnTo>
                  <a:lnTo>
                    <a:pt x="1139" y="84"/>
                  </a:lnTo>
                  <a:lnTo>
                    <a:pt x="1132" y="81"/>
                  </a:lnTo>
                  <a:lnTo>
                    <a:pt x="1133" y="80"/>
                  </a:lnTo>
                  <a:lnTo>
                    <a:pt x="1132" y="80"/>
                  </a:lnTo>
                  <a:lnTo>
                    <a:pt x="1134" y="79"/>
                  </a:lnTo>
                  <a:lnTo>
                    <a:pt x="1131" y="79"/>
                  </a:lnTo>
                  <a:lnTo>
                    <a:pt x="1130" y="79"/>
                  </a:lnTo>
                  <a:lnTo>
                    <a:pt x="1129" y="79"/>
                  </a:lnTo>
                  <a:lnTo>
                    <a:pt x="1128" y="79"/>
                  </a:lnTo>
                  <a:lnTo>
                    <a:pt x="1125" y="78"/>
                  </a:lnTo>
                  <a:lnTo>
                    <a:pt x="1123" y="78"/>
                  </a:lnTo>
                  <a:lnTo>
                    <a:pt x="1114" y="77"/>
                  </a:lnTo>
                  <a:lnTo>
                    <a:pt x="1100" y="75"/>
                  </a:lnTo>
                  <a:lnTo>
                    <a:pt x="1098" y="74"/>
                  </a:lnTo>
                  <a:lnTo>
                    <a:pt x="1099" y="73"/>
                  </a:lnTo>
                  <a:lnTo>
                    <a:pt x="1097" y="73"/>
                  </a:lnTo>
                  <a:lnTo>
                    <a:pt x="1095" y="73"/>
                  </a:lnTo>
                  <a:lnTo>
                    <a:pt x="1091" y="73"/>
                  </a:lnTo>
                  <a:lnTo>
                    <a:pt x="1087" y="72"/>
                  </a:lnTo>
                  <a:lnTo>
                    <a:pt x="1086" y="72"/>
                  </a:lnTo>
                  <a:lnTo>
                    <a:pt x="1087" y="72"/>
                  </a:lnTo>
                  <a:lnTo>
                    <a:pt x="1089" y="71"/>
                  </a:lnTo>
                  <a:lnTo>
                    <a:pt x="1081" y="71"/>
                  </a:lnTo>
                  <a:lnTo>
                    <a:pt x="1050" y="66"/>
                  </a:lnTo>
                  <a:lnTo>
                    <a:pt x="1047" y="65"/>
                  </a:lnTo>
                  <a:lnTo>
                    <a:pt x="1052" y="64"/>
                  </a:lnTo>
                  <a:lnTo>
                    <a:pt x="1058" y="63"/>
                  </a:lnTo>
                  <a:lnTo>
                    <a:pt x="1070" y="63"/>
                  </a:lnTo>
                  <a:lnTo>
                    <a:pt x="1091" y="64"/>
                  </a:lnTo>
                  <a:lnTo>
                    <a:pt x="1105" y="64"/>
                  </a:lnTo>
                  <a:lnTo>
                    <a:pt x="1116" y="65"/>
                  </a:lnTo>
                  <a:lnTo>
                    <a:pt x="1129" y="64"/>
                  </a:lnTo>
                  <a:lnTo>
                    <a:pt x="1140" y="64"/>
                  </a:lnTo>
                  <a:lnTo>
                    <a:pt x="1141" y="64"/>
                  </a:lnTo>
                  <a:lnTo>
                    <a:pt x="1146" y="64"/>
                  </a:lnTo>
                  <a:lnTo>
                    <a:pt x="1149" y="64"/>
                  </a:lnTo>
                  <a:lnTo>
                    <a:pt x="1163" y="64"/>
                  </a:lnTo>
                  <a:lnTo>
                    <a:pt x="1170" y="64"/>
                  </a:lnTo>
                  <a:lnTo>
                    <a:pt x="1174" y="64"/>
                  </a:lnTo>
                  <a:lnTo>
                    <a:pt x="1175" y="64"/>
                  </a:lnTo>
                  <a:lnTo>
                    <a:pt x="1176" y="64"/>
                  </a:lnTo>
                  <a:lnTo>
                    <a:pt x="1179" y="64"/>
                  </a:lnTo>
                  <a:lnTo>
                    <a:pt x="1181" y="64"/>
                  </a:lnTo>
                  <a:lnTo>
                    <a:pt x="1183" y="64"/>
                  </a:lnTo>
                  <a:lnTo>
                    <a:pt x="1196" y="64"/>
                  </a:lnTo>
                  <a:lnTo>
                    <a:pt x="1209" y="64"/>
                  </a:lnTo>
                  <a:lnTo>
                    <a:pt x="1217" y="64"/>
                  </a:lnTo>
                  <a:lnTo>
                    <a:pt x="1222" y="64"/>
                  </a:lnTo>
                  <a:lnTo>
                    <a:pt x="1228" y="64"/>
                  </a:lnTo>
                  <a:lnTo>
                    <a:pt x="1229" y="64"/>
                  </a:lnTo>
                  <a:lnTo>
                    <a:pt x="1231" y="64"/>
                  </a:lnTo>
                  <a:lnTo>
                    <a:pt x="1236" y="64"/>
                  </a:lnTo>
                  <a:lnTo>
                    <a:pt x="1263" y="64"/>
                  </a:lnTo>
                  <a:lnTo>
                    <a:pt x="1271" y="64"/>
                  </a:lnTo>
                  <a:lnTo>
                    <a:pt x="1278" y="64"/>
                  </a:lnTo>
                  <a:lnTo>
                    <a:pt x="1282" y="64"/>
                  </a:lnTo>
                  <a:lnTo>
                    <a:pt x="1288" y="65"/>
                  </a:lnTo>
                  <a:lnTo>
                    <a:pt x="1297" y="66"/>
                  </a:lnTo>
                  <a:lnTo>
                    <a:pt x="1294" y="67"/>
                  </a:lnTo>
                  <a:lnTo>
                    <a:pt x="1294" y="68"/>
                  </a:lnTo>
                  <a:lnTo>
                    <a:pt x="1296" y="69"/>
                  </a:lnTo>
                  <a:lnTo>
                    <a:pt x="1301" y="70"/>
                  </a:lnTo>
                  <a:lnTo>
                    <a:pt x="1312" y="72"/>
                  </a:lnTo>
                  <a:lnTo>
                    <a:pt x="1316" y="74"/>
                  </a:lnTo>
                  <a:lnTo>
                    <a:pt x="1317" y="76"/>
                  </a:lnTo>
                  <a:lnTo>
                    <a:pt x="1313" y="78"/>
                  </a:lnTo>
                  <a:lnTo>
                    <a:pt x="1314" y="79"/>
                  </a:lnTo>
                  <a:lnTo>
                    <a:pt x="1316" y="81"/>
                  </a:lnTo>
                  <a:lnTo>
                    <a:pt x="1321" y="83"/>
                  </a:lnTo>
                  <a:lnTo>
                    <a:pt x="1327" y="85"/>
                  </a:lnTo>
                  <a:lnTo>
                    <a:pt x="1329" y="85"/>
                  </a:lnTo>
                  <a:lnTo>
                    <a:pt x="1337" y="85"/>
                  </a:lnTo>
                  <a:lnTo>
                    <a:pt x="1337" y="84"/>
                  </a:lnTo>
                  <a:lnTo>
                    <a:pt x="1336" y="82"/>
                  </a:lnTo>
                  <a:lnTo>
                    <a:pt x="1334" y="81"/>
                  </a:lnTo>
                  <a:lnTo>
                    <a:pt x="1330" y="79"/>
                  </a:lnTo>
                  <a:lnTo>
                    <a:pt x="1327" y="78"/>
                  </a:lnTo>
                  <a:lnTo>
                    <a:pt x="1327" y="77"/>
                  </a:lnTo>
                  <a:lnTo>
                    <a:pt x="1329" y="74"/>
                  </a:lnTo>
                  <a:lnTo>
                    <a:pt x="1328" y="73"/>
                  </a:lnTo>
                  <a:lnTo>
                    <a:pt x="1326" y="72"/>
                  </a:lnTo>
                  <a:lnTo>
                    <a:pt x="1323" y="72"/>
                  </a:lnTo>
                  <a:lnTo>
                    <a:pt x="1317" y="71"/>
                  </a:lnTo>
                  <a:lnTo>
                    <a:pt x="1313" y="70"/>
                  </a:lnTo>
                  <a:lnTo>
                    <a:pt x="1309" y="69"/>
                  </a:lnTo>
                  <a:lnTo>
                    <a:pt x="1307" y="68"/>
                  </a:lnTo>
                  <a:lnTo>
                    <a:pt x="1308" y="67"/>
                  </a:lnTo>
                  <a:lnTo>
                    <a:pt x="1310" y="67"/>
                  </a:lnTo>
                  <a:lnTo>
                    <a:pt x="1312" y="66"/>
                  </a:lnTo>
                  <a:lnTo>
                    <a:pt x="1313" y="66"/>
                  </a:lnTo>
                  <a:lnTo>
                    <a:pt x="1315" y="66"/>
                  </a:lnTo>
                  <a:lnTo>
                    <a:pt x="1318" y="66"/>
                  </a:lnTo>
                  <a:lnTo>
                    <a:pt x="1321" y="66"/>
                  </a:lnTo>
                  <a:lnTo>
                    <a:pt x="1332" y="66"/>
                  </a:lnTo>
                  <a:lnTo>
                    <a:pt x="1336" y="67"/>
                  </a:lnTo>
                  <a:lnTo>
                    <a:pt x="1339" y="67"/>
                  </a:lnTo>
                  <a:lnTo>
                    <a:pt x="1352" y="68"/>
                  </a:lnTo>
                  <a:lnTo>
                    <a:pt x="1365" y="70"/>
                  </a:lnTo>
                  <a:lnTo>
                    <a:pt x="1372" y="72"/>
                  </a:lnTo>
                  <a:lnTo>
                    <a:pt x="1387" y="74"/>
                  </a:lnTo>
                  <a:lnTo>
                    <a:pt x="1396" y="76"/>
                  </a:lnTo>
                  <a:lnTo>
                    <a:pt x="1409" y="78"/>
                  </a:lnTo>
                  <a:lnTo>
                    <a:pt x="1412" y="78"/>
                  </a:lnTo>
                  <a:lnTo>
                    <a:pt x="1421" y="78"/>
                  </a:lnTo>
                  <a:lnTo>
                    <a:pt x="1426" y="78"/>
                  </a:lnTo>
                  <a:lnTo>
                    <a:pt x="1433" y="78"/>
                  </a:lnTo>
                  <a:lnTo>
                    <a:pt x="1434" y="78"/>
                  </a:lnTo>
                  <a:lnTo>
                    <a:pt x="1434" y="79"/>
                  </a:lnTo>
                  <a:lnTo>
                    <a:pt x="1434" y="80"/>
                  </a:lnTo>
                  <a:lnTo>
                    <a:pt x="1449" y="84"/>
                  </a:lnTo>
                  <a:lnTo>
                    <a:pt x="1448" y="86"/>
                  </a:lnTo>
                  <a:lnTo>
                    <a:pt x="1451" y="88"/>
                  </a:lnTo>
                  <a:lnTo>
                    <a:pt x="1450" y="88"/>
                  </a:lnTo>
                  <a:lnTo>
                    <a:pt x="1452" y="89"/>
                  </a:lnTo>
                  <a:lnTo>
                    <a:pt x="1456" y="90"/>
                  </a:lnTo>
                  <a:lnTo>
                    <a:pt x="1458" y="91"/>
                  </a:lnTo>
                  <a:lnTo>
                    <a:pt x="1461" y="91"/>
                  </a:lnTo>
                  <a:lnTo>
                    <a:pt x="1462" y="93"/>
                  </a:lnTo>
                  <a:lnTo>
                    <a:pt x="1463" y="94"/>
                  </a:lnTo>
                  <a:lnTo>
                    <a:pt x="1473" y="94"/>
                  </a:lnTo>
                  <a:lnTo>
                    <a:pt x="1474" y="94"/>
                  </a:lnTo>
                  <a:lnTo>
                    <a:pt x="1475" y="94"/>
                  </a:lnTo>
                  <a:lnTo>
                    <a:pt x="1482" y="94"/>
                  </a:lnTo>
                  <a:lnTo>
                    <a:pt x="1479" y="93"/>
                  </a:lnTo>
                  <a:lnTo>
                    <a:pt x="1477" y="93"/>
                  </a:lnTo>
                  <a:lnTo>
                    <a:pt x="1475" y="91"/>
                  </a:lnTo>
                  <a:lnTo>
                    <a:pt x="1470" y="89"/>
                  </a:lnTo>
                  <a:lnTo>
                    <a:pt x="1464" y="87"/>
                  </a:lnTo>
                  <a:lnTo>
                    <a:pt x="1462" y="86"/>
                  </a:lnTo>
                  <a:lnTo>
                    <a:pt x="1462" y="84"/>
                  </a:lnTo>
                  <a:lnTo>
                    <a:pt x="1460" y="81"/>
                  </a:lnTo>
                  <a:lnTo>
                    <a:pt x="1459" y="81"/>
                  </a:lnTo>
                  <a:lnTo>
                    <a:pt x="1452" y="80"/>
                  </a:lnTo>
                  <a:lnTo>
                    <a:pt x="1449" y="78"/>
                  </a:lnTo>
                  <a:lnTo>
                    <a:pt x="1447" y="78"/>
                  </a:lnTo>
                  <a:lnTo>
                    <a:pt x="1447" y="76"/>
                  </a:lnTo>
                  <a:lnTo>
                    <a:pt x="1453" y="73"/>
                  </a:lnTo>
                  <a:lnTo>
                    <a:pt x="1455" y="73"/>
                  </a:lnTo>
                  <a:lnTo>
                    <a:pt x="1452" y="73"/>
                  </a:lnTo>
                  <a:lnTo>
                    <a:pt x="1452" y="72"/>
                  </a:lnTo>
                  <a:lnTo>
                    <a:pt x="1453" y="72"/>
                  </a:lnTo>
                  <a:lnTo>
                    <a:pt x="1450" y="71"/>
                  </a:lnTo>
                  <a:lnTo>
                    <a:pt x="1444" y="69"/>
                  </a:lnTo>
                  <a:lnTo>
                    <a:pt x="1443" y="69"/>
                  </a:lnTo>
                  <a:lnTo>
                    <a:pt x="1442" y="68"/>
                  </a:lnTo>
                  <a:lnTo>
                    <a:pt x="1434" y="67"/>
                  </a:lnTo>
                  <a:lnTo>
                    <a:pt x="1432" y="67"/>
                  </a:lnTo>
                  <a:lnTo>
                    <a:pt x="1422" y="67"/>
                  </a:lnTo>
                  <a:lnTo>
                    <a:pt x="1417" y="67"/>
                  </a:lnTo>
                  <a:lnTo>
                    <a:pt x="1405" y="67"/>
                  </a:lnTo>
                  <a:lnTo>
                    <a:pt x="1400" y="67"/>
                  </a:lnTo>
                  <a:lnTo>
                    <a:pt x="1391" y="66"/>
                  </a:lnTo>
                  <a:lnTo>
                    <a:pt x="1381" y="65"/>
                  </a:lnTo>
                  <a:lnTo>
                    <a:pt x="1379" y="64"/>
                  </a:lnTo>
                  <a:lnTo>
                    <a:pt x="1378" y="64"/>
                  </a:lnTo>
                  <a:lnTo>
                    <a:pt x="1374" y="65"/>
                  </a:lnTo>
                  <a:lnTo>
                    <a:pt x="1367" y="64"/>
                  </a:lnTo>
                  <a:lnTo>
                    <a:pt x="1363" y="64"/>
                  </a:lnTo>
                  <a:lnTo>
                    <a:pt x="1361" y="63"/>
                  </a:lnTo>
                  <a:lnTo>
                    <a:pt x="1347" y="62"/>
                  </a:lnTo>
                  <a:lnTo>
                    <a:pt x="1336" y="61"/>
                  </a:lnTo>
                  <a:lnTo>
                    <a:pt x="1315" y="59"/>
                  </a:lnTo>
                  <a:lnTo>
                    <a:pt x="1310" y="59"/>
                  </a:lnTo>
                  <a:lnTo>
                    <a:pt x="1305" y="59"/>
                  </a:lnTo>
                  <a:lnTo>
                    <a:pt x="1281" y="58"/>
                  </a:lnTo>
                  <a:lnTo>
                    <a:pt x="1267" y="58"/>
                  </a:lnTo>
                  <a:lnTo>
                    <a:pt x="1262" y="58"/>
                  </a:lnTo>
                  <a:lnTo>
                    <a:pt x="1257" y="58"/>
                  </a:lnTo>
                  <a:lnTo>
                    <a:pt x="1246" y="58"/>
                  </a:lnTo>
                  <a:lnTo>
                    <a:pt x="1240" y="59"/>
                  </a:lnTo>
                  <a:lnTo>
                    <a:pt x="1227" y="59"/>
                  </a:lnTo>
                  <a:lnTo>
                    <a:pt x="1215" y="59"/>
                  </a:lnTo>
                  <a:lnTo>
                    <a:pt x="1205" y="59"/>
                  </a:lnTo>
                  <a:lnTo>
                    <a:pt x="1202" y="59"/>
                  </a:lnTo>
                  <a:lnTo>
                    <a:pt x="1193" y="59"/>
                  </a:lnTo>
                  <a:lnTo>
                    <a:pt x="1157" y="59"/>
                  </a:lnTo>
                  <a:lnTo>
                    <a:pt x="1146" y="59"/>
                  </a:lnTo>
                  <a:lnTo>
                    <a:pt x="1129" y="59"/>
                  </a:lnTo>
                  <a:lnTo>
                    <a:pt x="1122" y="59"/>
                  </a:lnTo>
                  <a:lnTo>
                    <a:pt x="1121" y="59"/>
                  </a:lnTo>
                  <a:lnTo>
                    <a:pt x="1117" y="58"/>
                  </a:lnTo>
                  <a:lnTo>
                    <a:pt x="1111" y="57"/>
                  </a:lnTo>
                  <a:lnTo>
                    <a:pt x="1108" y="56"/>
                  </a:lnTo>
                  <a:lnTo>
                    <a:pt x="1105" y="54"/>
                  </a:lnTo>
                  <a:lnTo>
                    <a:pt x="1096" y="52"/>
                  </a:lnTo>
                  <a:lnTo>
                    <a:pt x="1095" y="52"/>
                  </a:lnTo>
                  <a:lnTo>
                    <a:pt x="1103" y="50"/>
                  </a:lnTo>
                  <a:lnTo>
                    <a:pt x="1104" y="50"/>
                  </a:lnTo>
                  <a:lnTo>
                    <a:pt x="1109" y="50"/>
                  </a:lnTo>
                  <a:lnTo>
                    <a:pt x="1114" y="50"/>
                  </a:lnTo>
                  <a:lnTo>
                    <a:pt x="1118" y="50"/>
                  </a:lnTo>
                  <a:lnTo>
                    <a:pt x="1127" y="51"/>
                  </a:lnTo>
                  <a:lnTo>
                    <a:pt x="1130" y="51"/>
                  </a:lnTo>
                  <a:lnTo>
                    <a:pt x="1145" y="52"/>
                  </a:lnTo>
                  <a:lnTo>
                    <a:pt x="1152" y="53"/>
                  </a:lnTo>
                  <a:lnTo>
                    <a:pt x="1156" y="53"/>
                  </a:lnTo>
                  <a:lnTo>
                    <a:pt x="1160" y="53"/>
                  </a:lnTo>
                  <a:lnTo>
                    <a:pt x="1162" y="53"/>
                  </a:lnTo>
                  <a:lnTo>
                    <a:pt x="1163" y="53"/>
                  </a:lnTo>
                  <a:lnTo>
                    <a:pt x="1157" y="52"/>
                  </a:lnTo>
                  <a:lnTo>
                    <a:pt x="1135" y="50"/>
                  </a:lnTo>
                  <a:lnTo>
                    <a:pt x="1129" y="49"/>
                  </a:lnTo>
                  <a:lnTo>
                    <a:pt x="1123" y="49"/>
                  </a:lnTo>
                  <a:lnTo>
                    <a:pt x="1120" y="49"/>
                  </a:lnTo>
                  <a:lnTo>
                    <a:pt x="1118" y="49"/>
                  </a:lnTo>
                  <a:lnTo>
                    <a:pt x="1113" y="48"/>
                  </a:lnTo>
                  <a:lnTo>
                    <a:pt x="1108" y="48"/>
                  </a:lnTo>
                  <a:lnTo>
                    <a:pt x="1103" y="47"/>
                  </a:lnTo>
                  <a:lnTo>
                    <a:pt x="1084" y="45"/>
                  </a:lnTo>
                  <a:lnTo>
                    <a:pt x="1085" y="44"/>
                  </a:lnTo>
                  <a:lnTo>
                    <a:pt x="1084" y="44"/>
                  </a:lnTo>
                  <a:lnTo>
                    <a:pt x="1080" y="44"/>
                  </a:lnTo>
                  <a:lnTo>
                    <a:pt x="1077" y="44"/>
                  </a:lnTo>
                  <a:lnTo>
                    <a:pt x="1076" y="44"/>
                  </a:lnTo>
                  <a:lnTo>
                    <a:pt x="1074" y="44"/>
                  </a:lnTo>
                  <a:lnTo>
                    <a:pt x="1074" y="42"/>
                  </a:lnTo>
                  <a:lnTo>
                    <a:pt x="1064" y="41"/>
                  </a:lnTo>
                  <a:lnTo>
                    <a:pt x="1059" y="40"/>
                  </a:lnTo>
                  <a:lnTo>
                    <a:pt x="1059" y="39"/>
                  </a:lnTo>
                  <a:lnTo>
                    <a:pt x="1060" y="38"/>
                  </a:lnTo>
                  <a:lnTo>
                    <a:pt x="1061" y="38"/>
                  </a:lnTo>
                  <a:lnTo>
                    <a:pt x="1065" y="37"/>
                  </a:lnTo>
                  <a:lnTo>
                    <a:pt x="1066" y="37"/>
                  </a:lnTo>
                  <a:lnTo>
                    <a:pt x="1068" y="37"/>
                  </a:lnTo>
                  <a:lnTo>
                    <a:pt x="1070" y="38"/>
                  </a:lnTo>
                  <a:lnTo>
                    <a:pt x="1071" y="38"/>
                  </a:lnTo>
                  <a:lnTo>
                    <a:pt x="1070" y="38"/>
                  </a:lnTo>
                  <a:lnTo>
                    <a:pt x="1071" y="39"/>
                  </a:lnTo>
                  <a:lnTo>
                    <a:pt x="1074" y="39"/>
                  </a:lnTo>
                  <a:lnTo>
                    <a:pt x="1075" y="39"/>
                  </a:lnTo>
                  <a:lnTo>
                    <a:pt x="1078" y="39"/>
                  </a:lnTo>
                  <a:lnTo>
                    <a:pt x="1079" y="38"/>
                  </a:lnTo>
                  <a:lnTo>
                    <a:pt x="1081" y="38"/>
                  </a:lnTo>
                  <a:lnTo>
                    <a:pt x="1085" y="37"/>
                  </a:lnTo>
                  <a:lnTo>
                    <a:pt x="1086" y="37"/>
                  </a:lnTo>
                  <a:lnTo>
                    <a:pt x="1088" y="37"/>
                  </a:lnTo>
                  <a:lnTo>
                    <a:pt x="1092" y="38"/>
                  </a:lnTo>
                  <a:lnTo>
                    <a:pt x="1096" y="39"/>
                  </a:lnTo>
                  <a:lnTo>
                    <a:pt x="1098" y="39"/>
                  </a:lnTo>
                  <a:lnTo>
                    <a:pt x="1111" y="41"/>
                  </a:lnTo>
                  <a:lnTo>
                    <a:pt x="1113" y="41"/>
                  </a:lnTo>
                  <a:lnTo>
                    <a:pt x="1114" y="41"/>
                  </a:lnTo>
                  <a:lnTo>
                    <a:pt x="1115" y="39"/>
                  </a:lnTo>
                  <a:lnTo>
                    <a:pt x="1116" y="39"/>
                  </a:lnTo>
                  <a:lnTo>
                    <a:pt x="1117" y="39"/>
                  </a:lnTo>
                  <a:lnTo>
                    <a:pt x="1110" y="37"/>
                  </a:lnTo>
                  <a:lnTo>
                    <a:pt x="1112" y="37"/>
                  </a:lnTo>
                  <a:lnTo>
                    <a:pt x="1113" y="37"/>
                  </a:lnTo>
                  <a:lnTo>
                    <a:pt x="1114" y="37"/>
                  </a:lnTo>
                  <a:lnTo>
                    <a:pt x="1118" y="36"/>
                  </a:lnTo>
                  <a:lnTo>
                    <a:pt x="1132" y="37"/>
                  </a:lnTo>
                  <a:lnTo>
                    <a:pt x="1144" y="37"/>
                  </a:lnTo>
                  <a:lnTo>
                    <a:pt x="1168" y="38"/>
                  </a:lnTo>
                  <a:lnTo>
                    <a:pt x="1179" y="40"/>
                  </a:lnTo>
                  <a:lnTo>
                    <a:pt x="1183" y="39"/>
                  </a:lnTo>
                  <a:lnTo>
                    <a:pt x="1185" y="38"/>
                  </a:lnTo>
                  <a:lnTo>
                    <a:pt x="1186" y="38"/>
                  </a:lnTo>
                  <a:lnTo>
                    <a:pt x="1194" y="38"/>
                  </a:lnTo>
                  <a:lnTo>
                    <a:pt x="1209" y="39"/>
                  </a:lnTo>
                  <a:lnTo>
                    <a:pt x="1223" y="40"/>
                  </a:lnTo>
                  <a:lnTo>
                    <a:pt x="1230" y="41"/>
                  </a:lnTo>
                  <a:lnTo>
                    <a:pt x="1234" y="41"/>
                  </a:lnTo>
                  <a:lnTo>
                    <a:pt x="1235" y="41"/>
                  </a:lnTo>
                  <a:lnTo>
                    <a:pt x="1236" y="41"/>
                  </a:lnTo>
                  <a:lnTo>
                    <a:pt x="1237" y="41"/>
                  </a:lnTo>
                  <a:lnTo>
                    <a:pt x="1236" y="40"/>
                  </a:lnTo>
                  <a:lnTo>
                    <a:pt x="1234" y="39"/>
                  </a:lnTo>
                  <a:lnTo>
                    <a:pt x="1232" y="39"/>
                  </a:lnTo>
                  <a:lnTo>
                    <a:pt x="1225" y="38"/>
                  </a:lnTo>
                  <a:lnTo>
                    <a:pt x="1206" y="37"/>
                  </a:lnTo>
                  <a:lnTo>
                    <a:pt x="1201" y="36"/>
                  </a:lnTo>
                  <a:lnTo>
                    <a:pt x="1190" y="36"/>
                  </a:lnTo>
                  <a:lnTo>
                    <a:pt x="1182" y="36"/>
                  </a:lnTo>
                  <a:lnTo>
                    <a:pt x="1165" y="35"/>
                  </a:lnTo>
                  <a:lnTo>
                    <a:pt x="1164" y="34"/>
                  </a:lnTo>
                  <a:lnTo>
                    <a:pt x="1166" y="34"/>
                  </a:lnTo>
                  <a:lnTo>
                    <a:pt x="1172" y="33"/>
                  </a:lnTo>
                  <a:lnTo>
                    <a:pt x="1178" y="33"/>
                  </a:lnTo>
                  <a:lnTo>
                    <a:pt x="1184" y="33"/>
                  </a:lnTo>
                  <a:lnTo>
                    <a:pt x="1197" y="33"/>
                  </a:lnTo>
                  <a:lnTo>
                    <a:pt x="1226" y="33"/>
                  </a:lnTo>
                  <a:lnTo>
                    <a:pt x="1227" y="33"/>
                  </a:lnTo>
                  <a:lnTo>
                    <a:pt x="1228" y="33"/>
                  </a:lnTo>
                  <a:lnTo>
                    <a:pt x="1221" y="32"/>
                  </a:lnTo>
                  <a:lnTo>
                    <a:pt x="1222" y="32"/>
                  </a:lnTo>
                  <a:lnTo>
                    <a:pt x="1225" y="32"/>
                  </a:lnTo>
                  <a:lnTo>
                    <a:pt x="1224" y="31"/>
                  </a:lnTo>
                  <a:lnTo>
                    <a:pt x="1222" y="31"/>
                  </a:lnTo>
                  <a:lnTo>
                    <a:pt x="1211" y="32"/>
                  </a:lnTo>
                  <a:lnTo>
                    <a:pt x="1208" y="32"/>
                  </a:lnTo>
                  <a:lnTo>
                    <a:pt x="1203" y="31"/>
                  </a:lnTo>
                  <a:lnTo>
                    <a:pt x="1209" y="31"/>
                  </a:lnTo>
                  <a:lnTo>
                    <a:pt x="1209" y="30"/>
                  </a:lnTo>
                  <a:lnTo>
                    <a:pt x="1206" y="30"/>
                  </a:lnTo>
                  <a:lnTo>
                    <a:pt x="1229" y="29"/>
                  </a:lnTo>
                  <a:lnTo>
                    <a:pt x="1241" y="29"/>
                  </a:lnTo>
                  <a:lnTo>
                    <a:pt x="1247" y="29"/>
                  </a:lnTo>
                  <a:lnTo>
                    <a:pt x="1252" y="30"/>
                  </a:lnTo>
                  <a:lnTo>
                    <a:pt x="1253" y="30"/>
                  </a:lnTo>
                  <a:lnTo>
                    <a:pt x="1256" y="31"/>
                  </a:lnTo>
                  <a:lnTo>
                    <a:pt x="1257" y="31"/>
                  </a:lnTo>
                  <a:lnTo>
                    <a:pt x="1262" y="31"/>
                  </a:lnTo>
                  <a:lnTo>
                    <a:pt x="1267" y="31"/>
                  </a:lnTo>
                  <a:lnTo>
                    <a:pt x="1281" y="31"/>
                  </a:lnTo>
                  <a:lnTo>
                    <a:pt x="1286" y="31"/>
                  </a:lnTo>
                  <a:lnTo>
                    <a:pt x="1287" y="32"/>
                  </a:lnTo>
                  <a:lnTo>
                    <a:pt x="1290" y="32"/>
                  </a:lnTo>
                  <a:lnTo>
                    <a:pt x="1308" y="34"/>
                  </a:lnTo>
                  <a:lnTo>
                    <a:pt x="1308" y="35"/>
                  </a:lnTo>
                  <a:lnTo>
                    <a:pt x="1305" y="37"/>
                  </a:lnTo>
                  <a:lnTo>
                    <a:pt x="1302" y="39"/>
                  </a:lnTo>
                  <a:lnTo>
                    <a:pt x="1304" y="39"/>
                  </a:lnTo>
                  <a:lnTo>
                    <a:pt x="1305" y="39"/>
                  </a:lnTo>
                  <a:lnTo>
                    <a:pt x="1307" y="39"/>
                  </a:lnTo>
                  <a:lnTo>
                    <a:pt x="1312" y="38"/>
                  </a:lnTo>
                  <a:lnTo>
                    <a:pt x="1318" y="37"/>
                  </a:lnTo>
                  <a:lnTo>
                    <a:pt x="1321" y="37"/>
                  </a:lnTo>
                  <a:lnTo>
                    <a:pt x="1324" y="38"/>
                  </a:lnTo>
                  <a:lnTo>
                    <a:pt x="1330" y="38"/>
                  </a:lnTo>
                  <a:lnTo>
                    <a:pt x="1349" y="41"/>
                  </a:lnTo>
                  <a:lnTo>
                    <a:pt x="1357" y="43"/>
                  </a:lnTo>
                  <a:lnTo>
                    <a:pt x="1371" y="45"/>
                  </a:lnTo>
                  <a:lnTo>
                    <a:pt x="1393" y="48"/>
                  </a:lnTo>
                  <a:lnTo>
                    <a:pt x="1398" y="48"/>
                  </a:lnTo>
                  <a:lnTo>
                    <a:pt x="1419" y="49"/>
                  </a:lnTo>
                  <a:lnTo>
                    <a:pt x="1425" y="49"/>
                  </a:lnTo>
                  <a:lnTo>
                    <a:pt x="1436" y="49"/>
                  </a:lnTo>
                  <a:lnTo>
                    <a:pt x="1440" y="49"/>
                  </a:lnTo>
                  <a:lnTo>
                    <a:pt x="1453" y="49"/>
                  </a:lnTo>
                  <a:lnTo>
                    <a:pt x="1462" y="49"/>
                  </a:lnTo>
                  <a:lnTo>
                    <a:pt x="1467" y="49"/>
                  </a:lnTo>
                  <a:lnTo>
                    <a:pt x="1484" y="51"/>
                  </a:lnTo>
                  <a:lnTo>
                    <a:pt x="1489" y="52"/>
                  </a:lnTo>
                  <a:lnTo>
                    <a:pt x="1491" y="52"/>
                  </a:lnTo>
                  <a:lnTo>
                    <a:pt x="1492" y="52"/>
                  </a:lnTo>
                  <a:lnTo>
                    <a:pt x="1494" y="52"/>
                  </a:lnTo>
                  <a:lnTo>
                    <a:pt x="1495" y="52"/>
                  </a:lnTo>
                  <a:lnTo>
                    <a:pt x="1497" y="52"/>
                  </a:lnTo>
                  <a:lnTo>
                    <a:pt x="1499" y="52"/>
                  </a:lnTo>
                  <a:lnTo>
                    <a:pt x="1501" y="53"/>
                  </a:lnTo>
                  <a:lnTo>
                    <a:pt x="1503" y="54"/>
                  </a:lnTo>
                  <a:lnTo>
                    <a:pt x="1503" y="56"/>
                  </a:lnTo>
                  <a:lnTo>
                    <a:pt x="1505" y="57"/>
                  </a:lnTo>
                  <a:lnTo>
                    <a:pt x="1507" y="57"/>
                  </a:lnTo>
                  <a:lnTo>
                    <a:pt x="1512" y="58"/>
                  </a:lnTo>
                  <a:lnTo>
                    <a:pt x="1513" y="58"/>
                  </a:lnTo>
                  <a:lnTo>
                    <a:pt x="1514" y="58"/>
                  </a:lnTo>
                  <a:lnTo>
                    <a:pt x="1517" y="59"/>
                  </a:lnTo>
                  <a:lnTo>
                    <a:pt x="1522" y="59"/>
                  </a:lnTo>
                  <a:lnTo>
                    <a:pt x="1523" y="59"/>
                  </a:lnTo>
                  <a:lnTo>
                    <a:pt x="1534" y="60"/>
                  </a:lnTo>
                  <a:lnTo>
                    <a:pt x="1536" y="60"/>
                  </a:lnTo>
                  <a:lnTo>
                    <a:pt x="1536" y="61"/>
                  </a:lnTo>
                  <a:lnTo>
                    <a:pt x="1537" y="62"/>
                  </a:lnTo>
                  <a:lnTo>
                    <a:pt x="1539" y="63"/>
                  </a:lnTo>
                  <a:lnTo>
                    <a:pt x="1541" y="63"/>
                  </a:lnTo>
                  <a:lnTo>
                    <a:pt x="1544" y="63"/>
                  </a:lnTo>
                  <a:lnTo>
                    <a:pt x="1545" y="60"/>
                  </a:lnTo>
                  <a:lnTo>
                    <a:pt x="1547" y="59"/>
                  </a:lnTo>
                  <a:lnTo>
                    <a:pt x="1556" y="59"/>
                  </a:lnTo>
                  <a:lnTo>
                    <a:pt x="1555" y="59"/>
                  </a:lnTo>
                  <a:lnTo>
                    <a:pt x="1554" y="59"/>
                  </a:lnTo>
                  <a:lnTo>
                    <a:pt x="1552" y="58"/>
                  </a:lnTo>
                  <a:lnTo>
                    <a:pt x="1551" y="58"/>
                  </a:lnTo>
                  <a:lnTo>
                    <a:pt x="1546" y="58"/>
                  </a:lnTo>
                  <a:lnTo>
                    <a:pt x="1545" y="58"/>
                  </a:lnTo>
                  <a:lnTo>
                    <a:pt x="1530" y="58"/>
                  </a:lnTo>
                  <a:lnTo>
                    <a:pt x="1520" y="56"/>
                  </a:lnTo>
                  <a:lnTo>
                    <a:pt x="1519" y="56"/>
                  </a:lnTo>
                  <a:lnTo>
                    <a:pt x="1519" y="54"/>
                  </a:lnTo>
                  <a:lnTo>
                    <a:pt x="1520" y="53"/>
                  </a:lnTo>
                  <a:lnTo>
                    <a:pt x="1518" y="53"/>
                  </a:lnTo>
                  <a:lnTo>
                    <a:pt x="1517" y="52"/>
                  </a:lnTo>
                  <a:lnTo>
                    <a:pt x="1507" y="51"/>
                  </a:lnTo>
                  <a:lnTo>
                    <a:pt x="1493" y="47"/>
                  </a:lnTo>
                  <a:lnTo>
                    <a:pt x="1494" y="46"/>
                  </a:lnTo>
                  <a:lnTo>
                    <a:pt x="1502" y="45"/>
                  </a:lnTo>
                  <a:lnTo>
                    <a:pt x="1505" y="45"/>
                  </a:lnTo>
                  <a:lnTo>
                    <a:pt x="1528" y="45"/>
                  </a:lnTo>
                  <a:lnTo>
                    <a:pt x="1545" y="45"/>
                  </a:lnTo>
                  <a:lnTo>
                    <a:pt x="1557" y="44"/>
                  </a:lnTo>
                  <a:lnTo>
                    <a:pt x="1562" y="44"/>
                  </a:lnTo>
                  <a:lnTo>
                    <a:pt x="1567" y="44"/>
                  </a:lnTo>
                  <a:lnTo>
                    <a:pt x="1582" y="43"/>
                  </a:lnTo>
                  <a:lnTo>
                    <a:pt x="1587" y="43"/>
                  </a:lnTo>
                  <a:lnTo>
                    <a:pt x="1589" y="43"/>
                  </a:lnTo>
                  <a:lnTo>
                    <a:pt x="1602" y="44"/>
                  </a:lnTo>
                  <a:lnTo>
                    <a:pt x="1609" y="44"/>
                  </a:lnTo>
                  <a:lnTo>
                    <a:pt x="1612" y="45"/>
                  </a:lnTo>
                  <a:lnTo>
                    <a:pt x="1620" y="45"/>
                  </a:lnTo>
                  <a:lnTo>
                    <a:pt x="1622" y="45"/>
                  </a:lnTo>
                  <a:lnTo>
                    <a:pt x="1625" y="45"/>
                  </a:lnTo>
                  <a:lnTo>
                    <a:pt x="1627" y="45"/>
                  </a:lnTo>
                  <a:lnTo>
                    <a:pt x="1628" y="45"/>
                  </a:lnTo>
                  <a:lnTo>
                    <a:pt x="1629" y="45"/>
                  </a:lnTo>
                  <a:lnTo>
                    <a:pt x="1628" y="45"/>
                  </a:lnTo>
                  <a:lnTo>
                    <a:pt x="1623" y="44"/>
                  </a:lnTo>
                  <a:lnTo>
                    <a:pt x="1611" y="43"/>
                  </a:lnTo>
                  <a:lnTo>
                    <a:pt x="1609" y="43"/>
                  </a:lnTo>
                  <a:lnTo>
                    <a:pt x="1589" y="42"/>
                  </a:lnTo>
                  <a:lnTo>
                    <a:pt x="1582" y="42"/>
                  </a:lnTo>
                  <a:lnTo>
                    <a:pt x="1567" y="43"/>
                  </a:lnTo>
                  <a:lnTo>
                    <a:pt x="1563" y="43"/>
                  </a:lnTo>
                  <a:lnTo>
                    <a:pt x="1552" y="43"/>
                  </a:lnTo>
                  <a:lnTo>
                    <a:pt x="1544" y="43"/>
                  </a:lnTo>
                  <a:lnTo>
                    <a:pt x="1517" y="42"/>
                  </a:lnTo>
                  <a:lnTo>
                    <a:pt x="1513" y="42"/>
                  </a:lnTo>
                  <a:lnTo>
                    <a:pt x="1512" y="42"/>
                  </a:lnTo>
                  <a:lnTo>
                    <a:pt x="1513" y="41"/>
                  </a:lnTo>
                  <a:lnTo>
                    <a:pt x="1514" y="41"/>
                  </a:lnTo>
                  <a:lnTo>
                    <a:pt x="1517" y="40"/>
                  </a:lnTo>
                  <a:lnTo>
                    <a:pt x="1540" y="38"/>
                  </a:lnTo>
                  <a:lnTo>
                    <a:pt x="1561" y="37"/>
                  </a:lnTo>
                  <a:lnTo>
                    <a:pt x="1569" y="37"/>
                  </a:lnTo>
                  <a:lnTo>
                    <a:pt x="1572" y="37"/>
                  </a:lnTo>
                  <a:lnTo>
                    <a:pt x="1580" y="36"/>
                  </a:lnTo>
                  <a:lnTo>
                    <a:pt x="1585" y="36"/>
                  </a:lnTo>
                  <a:lnTo>
                    <a:pt x="1590" y="36"/>
                  </a:lnTo>
                  <a:lnTo>
                    <a:pt x="1594" y="36"/>
                  </a:lnTo>
                  <a:lnTo>
                    <a:pt x="1599" y="36"/>
                  </a:lnTo>
                  <a:lnTo>
                    <a:pt x="1604" y="36"/>
                  </a:lnTo>
                  <a:lnTo>
                    <a:pt x="1617" y="36"/>
                  </a:lnTo>
                  <a:lnTo>
                    <a:pt x="1627" y="36"/>
                  </a:lnTo>
                  <a:lnTo>
                    <a:pt x="1636" y="35"/>
                  </a:lnTo>
                  <a:lnTo>
                    <a:pt x="1641" y="35"/>
                  </a:lnTo>
                  <a:lnTo>
                    <a:pt x="1639" y="35"/>
                  </a:lnTo>
                  <a:lnTo>
                    <a:pt x="1637" y="35"/>
                  </a:lnTo>
                  <a:lnTo>
                    <a:pt x="1635" y="34"/>
                  </a:lnTo>
                  <a:lnTo>
                    <a:pt x="1633" y="34"/>
                  </a:lnTo>
                  <a:lnTo>
                    <a:pt x="1629" y="34"/>
                  </a:lnTo>
                  <a:lnTo>
                    <a:pt x="1612" y="35"/>
                  </a:lnTo>
                  <a:lnTo>
                    <a:pt x="1602" y="34"/>
                  </a:lnTo>
                  <a:lnTo>
                    <a:pt x="1596" y="34"/>
                  </a:lnTo>
                  <a:lnTo>
                    <a:pt x="1593" y="35"/>
                  </a:lnTo>
                  <a:lnTo>
                    <a:pt x="1590" y="34"/>
                  </a:lnTo>
                  <a:lnTo>
                    <a:pt x="1594" y="34"/>
                  </a:lnTo>
                  <a:lnTo>
                    <a:pt x="1594" y="33"/>
                  </a:lnTo>
                  <a:lnTo>
                    <a:pt x="1593" y="33"/>
                  </a:lnTo>
                  <a:lnTo>
                    <a:pt x="1591" y="33"/>
                  </a:lnTo>
                  <a:lnTo>
                    <a:pt x="1581" y="34"/>
                  </a:lnTo>
                  <a:lnTo>
                    <a:pt x="1580" y="34"/>
                  </a:lnTo>
                  <a:lnTo>
                    <a:pt x="1579" y="34"/>
                  </a:lnTo>
                  <a:lnTo>
                    <a:pt x="1578" y="34"/>
                  </a:lnTo>
                  <a:lnTo>
                    <a:pt x="1575" y="33"/>
                  </a:lnTo>
                  <a:lnTo>
                    <a:pt x="1573" y="32"/>
                  </a:lnTo>
                  <a:lnTo>
                    <a:pt x="1567" y="32"/>
                  </a:lnTo>
                  <a:lnTo>
                    <a:pt x="1565" y="31"/>
                  </a:lnTo>
                  <a:lnTo>
                    <a:pt x="1560" y="31"/>
                  </a:lnTo>
                  <a:lnTo>
                    <a:pt x="1541" y="31"/>
                  </a:lnTo>
                  <a:lnTo>
                    <a:pt x="1529" y="31"/>
                  </a:lnTo>
                  <a:lnTo>
                    <a:pt x="1525" y="31"/>
                  </a:lnTo>
                  <a:lnTo>
                    <a:pt x="1520" y="31"/>
                  </a:lnTo>
                  <a:lnTo>
                    <a:pt x="1514" y="31"/>
                  </a:lnTo>
                  <a:lnTo>
                    <a:pt x="1511" y="29"/>
                  </a:lnTo>
                  <a:lnTo>
                    <a:pt x="1507" y="29"/>
                  </a:lnTo>
                  <a:lnTo>
                    <a:pt x="1505" y="29"/>
                  </a:lnTo>
                  <a:lnTo>
                    <a:pt x="1503" y="28"/>
                  </a:lnTo>
                  <a:lnTo>
                    <a:pt x="1499" y="28"/>
                  </a:lnTo>
                  <a:lnTo>
                    <a:pt x="1508" y="27"/>
                  </a:lnTo>
                  <a:lnTo>
                    <a:pt x="1513" y="26"/>
                  </a:lnTo>
                  <a:lnTo>
                    <a:pt x="1513" y="25"/>
                  </a:lnTo>
                  <a:lnTo>
                    <a:pt x="1509" y="25"/>
                  </a:lnTo>
                  <a:lnTo>
                    <a:pt x="1508" y="25"/>
                  </a:lnTo>
                  <a:lnTo>
                    <a:pt x="1510" y="25"/>
                  </a:lnTo>
                  <a:lnTo>
                    <a:pt x="1511" y="24"/>
                  </a:lnTo>
                  <a:lnTo>
                    <a:pt x="1499" y="21"/>
                  </a:lnTo>
                  <a:lnTo>
                    <a:pt x="1500" y="19"/>
                  </a:lnTo>
                  <a:lnTo>
                    <a:pt x="1500" y="17"/>
                  </a:lnTo>
                  <a:lnTo>
                    <a:pt x="1494" y="15"/>
                  </a:lnTo>
                  <a:lnTo>
                    <a:pt x="1493" y="14"/>
                  </a:lnTo>
                  <a:lnTo>
                    <a:pt x="1496" y="14"/>
                  </a:lnTo>
                  <a:lnTo>
                    <a:pt x="1502" y="14"/>
                  </a:lnTo>
                  <a:lnTo>
                    <a:pt x="1514" y="15"/>
                  </a:lnTo>
                  <a:lnTo>
                    <a:pt x="1526" y="15"/>
                  </a:lnTo>
                  <a:lnTo>
                    <a:pt x="1538" y="16"/>
                  </a:lnTo>
                  <a:lnTo>
                    <a:pt x="1551" y="17"/>
                  </a:lnTo>
                  <a:lnTo>
                    <a:pt x="1552" y="17"/>
                  </a:lnTo>
                  <a:lnTo>
                    <a:pt x="1559" y="17"/>
                  </a:lnTo>
                  <a:lnTo>
                    <a:pt x="1560" y="17"/>
                  </a:lnTo>
                  <a:lnTo>
                    <a:pt x="1565" y="19"/>
                  </a:lnTo>
                  <a:lnTo>
                    <a:pt x="1568" y="20"/>
                  </a:lnTo>
                  <a:lnTo>
                    <a:pt x="1567" y="23"/>
                  </a:lnTo>
                  <a:lnTo>
                    <a:pt x="1568" y="23"/>
                  </a:lnTo>
                  <a:lnTo>
                    <a:pt x="1569" y="23"/>
                  </a:lnTo>
                  <a:lnTo>
                    <a:pt x="1572" y="23"/>
                  </a:lnTo>
                  <a:lnTo>
                    <a:pt x="1573" y="23"/>
                  </a:lnTo>
                  <a:lnTo>
                    <a:pt x="1574" y="22"/>
                  </a:lnTo>
                  <a:lnTo>
                    <a:pt x="1575" y="21"/>
                  </a:lnTo>
                  <a:lnTo>
                    <a:pt x="1578" y="20"/>
                  </a:lnTo>
                  <a:lnTo>
                    <a:pt x="1577" y="19"/>
                  </a:lnTo>
                  <a:lnTo>
                    <a:pt x="1572" y="16"/>
                  </a:lnTo>
                  <a:lnTo>
                    <a:pt x="1567" y="15"/>
                  </a:lnTo>
                  <a:lnTo>
                    <a:pt x="1546" y="13"/>
                  </a:lnTo>
                  <a:lnTo>
                    <a:pt x="1546" y="12"/>
                  </a:lnTo>
                  <a:lnTo>
                    <a:pt x="1549" y="12"/>
                  </a:lnTo>
                  <a:lnTo>
                    <a:pt x="1561" y="12"/>
                  </a:lnTo>
                  <a:lnTo>
                    <a:pt x="1563" y="11"/>
                  </a:lnTo>
                  <a:lnTo>
                    <a:pt x="1559" y="11"/>
                  </a:lnTo>
                  <a:lnTo>
                    <a:pt x="1547" y="10"/>
                  </a:lnTo>
                  <a:lnTo>
                    <a:pt x="1546" y="10"/>
                  </a:lnTo>
                  <a:lnTo>
                    <a:pt x="1547" y="10"/>
                  </a:lnTo>
                  <a:lnTo>
                    <a:pt x="1559" y="9"/>
                  </a:lnTo>
                  <a:lnTo>
                    <a:pt x="1562" y="8"/>
                  </a:lnTo>
                  <a:lnTo>
                    <a:pt x="1567" y="7"/>
                  </a:lnTo>
                  <a:lnTo>
                    <a:pt x="1570" y="7"/>
                  </a:lnTo>
                  <a:lnTo>
                    <a:pt x="1572" y="7"/>
                  </a:lnTo>
                  <a:lnTo>
                    <a:pt x="1578" y="8"/>
                  </a:lnTo>
                  <a:lnTo>
                    <a:pt x="1587" y="9"/>
                  </a:lnTo>
                  <a:lnTo>
                    <a:pt x="1591" y="10"/>
                  </a:lnTo>
                  <a:lnTo>
                    <a:pt x="1593" y="10"/>
                  </a:lnTo>
                  <a:lnTo>
                    <a:pt x="1606" y="11"/>
                  </a:lnTo>
                  <a:lnTo>
                    <a:pt x="1609" y="11"/>
                  </a:lnTo>
                  <a:lnTo>
                    <a:pt x="1611" y="11"/>
                  </a:lnTo>
                  <a:lnTo>
                    <a:pt x="1631" y="13"/>
                  </a:lnTo>
                  <a:lnTo>
                    <a:pt x="1636" y="13"/>
                  </a:lnTo>
                  <a:lnTo>
                    <a:pt x="1641" y="15"/>
                  </a:lnTo>
                  <a:lnTo>
                    <a:pt x="1648" y="16"/>
                  </a:lnTo>
                  <a:lnTo>
                    <a:pt x="1667" y="19"/>
                  </a:lnTo>
                  <a:lnTo>
                    <a:pt x="1671" y="20"/>
                  </a:lnTo>
                  <a:lnTo>
                    <a:pt x="1678" y="20"/>
                  </a:lnTo>
                  <a:lnTo>
                    <a:pt x="1677" y="19"/>
                  </a:lnTo>
                  <a:lnTo>
                    <a:pt x="1679" y="19"/>
                  </a:lnTo>
                  <a:lnTo>
                    <a:pt x="1675" y="17"/>
                  </a:lnTo>
                  <a:lnTo>
                    <a:pt x="1669" y="17"/>
                  </a:lnTo>
                  <a:lnTo>
                    <a:pt x="1665" y="16"/>
                  </a:lnTo>
                  <a:lnTo>
                    <a:pt x="1659" y="16"/>
                  </a:lnTo>
                  <a:lnTo>
                    <a:pt x="1654" y="15"/>
                  </a:lnTo>
                  <a:lnTo>
                    <a:pt x="1656" y="15"/>
                  </a:lnTo>
                  <a:lnTo>
                    <a:pt x="1657" y="14"/>
                  </a:lnTo>
                  <a:lnTo>
                    <a:pt x="1660" y="15"/>
                  </a:lnTo>
                  <a:lnTo>
                    <a:pt x="1668" y="15"/>
                  </a:lnTo>
                  <a:lnTo>
                    <a:pt x="1667" y="14"/>
                  </a:lnTo>
                  <a:lnTo>
                    <a:pt x="1667" y="13"/>
                  </a:lnTo>
                  <a:lnTo>
                    <a:pt x="1668" y="13"/>
                  </a:lnTo>
                  <a:lnTo>
                    <a:pt x="1669" y="13"/>
                  </a:lnTo>
                  <a:lnTo>
                    <a:pt x="1663" y="12"/>
                  </a:lnTo>
                  <a:lnTo>
                    <a:pt x="1628" y="9"/>
                  </a:lnTo>
                  <a:lnTo>
                    <a:pt x="1627" y="8"/>
                  </a:lnTo>
                  <a:lnTo>
                    <a:pt x="1629" y="8"/>
                  </a:lnTo>
                  <a:lnTo>
                    <a:pt x="1630" y="8"/>
                  </a:lnTo>
                  <a:lnTo>
                    <a:pt x="1631" y="8"/>
                  </a:lnTo>
                  <a:lnTo>
                    <a:pt x="1633" y="8"/>
                  </a:lnTo>
                  <a:lnTo>
                    <a:pt x="1631" y="7"/>
                  </a:lnTo>
                  <a:lnTo>
                    <a:pt x="1632" y="7"/>
                  </a:lnTo>
                  <a:lnTo>
                    <a:pt x="1634" y="6"/>
                  </a:lnTo>
                  <a:lnTo>
                    <a:pt x="1653" y="5"/>
                  </a:lnTo>
                  <a:lnTo>
                    <a:pt x="1664" y="5"/>
                  </a:lnTo>
                  <a:lnTo>
                    <a:pt x="1675" y="4"/>
                  </a:lnTo>
                  <a:lnTo>
                    <a:pt x="1689" y="4"/>
                  </a:lnTo>
                  <a:lnTo>
                    <a:pt x="1700" y="4"/>
                  </a:lnTo>
                  <a:lnTo>
                    <a:pt x="1707" y="3"/>
                  </a:lnTo>
                  <a:lnTo>
                    <a:pt x="1719" y="2"/>
                  </a:lnTo>
                  <a:lnTo>
                    <a:pt x="1730" y="3"/>
                  </a:lnTo>
                  <a:lnTo>
                    <a:pt x="1738" y="4"/>
                  </a:lnTo>
                  <a:lnTo>
                    <a:pt x="1742" y="5"/>
                  </a:lnTo>
                  <a:lnTo>
                    <a:pt x="1744" y="5"/>
                  </a:lnTo>
                  <a:lnTo>
                    <a:pt x="1747" y="4"/>
                  </a:lnTo>
                  <a:lnTo>
                    <a:pt x="1749" y="4"/>
                  </a:lnTo>
                  <a:lnTo>
                    <a:pt x="1757" y="4"/>
                  </a:lnTo>
                  <a:lnTo>
                    <a:pt x="1763" y="3"/>
                  </a:lnTo>
                  <a:lnTo>
                    <a:pt x="1767" y="2"/>
                  </a:lnTo>
                  <a:lnTo>
                    <a:pt x="1769" y="2"/>
                  </a:lnTo>
                  <a:lnTo>
                    <a:pt x="1786" y="2"/>
                  </a:lnTo>
                  <a:lnTo>
                    <a:pt x="1796" y="3"/>
                  </a:lnTo>
                  <a:lnTo>
                    <a:pt x="1799" y="3"/>
                  </a:lnTo>
                  <a:lnTo>
                    <a:pt x="1801" y="2"/>
                  </a:lnTo>
                  <a:lnTo>
                    <a:pt x="1803" y="2"/>
                  </a:lnTo>
                  <a:lnTo>
                    <a:pt x="1805" y="2"/>
                  </a:lnTo>
                  <a:lnTo>
                    <a:pt x="1811" y="3"/>
                  </a:lnTo>
                  <a:lnTo>
                    <a:pt x="1820" y="5"/>
                  </a:lnTo>
                  <a:lnTo>
                    <a:pt x="1821" y="5"/>
                  </a:lnTo>
                  <a:lnTo>
                    <a:pt x="1822" y="6"/>
                  </a:lnTo>
                  <a:lnTo>
                    <a:pt x="1824" y="7"/>
                  </a:lnTo>
                  <a:lnTo>
                    <a:pt x="1826" y="8"/>
                  </a:lnTo>
                  <a:lnTo>
                    <a:pt x="1830" y="8"/>
                  </a:lnTo>
                  <a:lnTo>
                    <a:pt x="1834" y="8"/>
                  </a:lnTo>
                  <a:lnTo>
                    <a:pt x="1838" y="9"/>
                  </a:lnTo>
                  <a:lnTo>
                    <a:pt x="1838" y="10"/>
                  </a:lnTo>
                  <a:lnTo>
                    <a:pt x="1839" y="11"/>
                  </a:lnTo>
                  <a:lnTo>
                    <a:pt x="1842" y="11"/>
                  </a:lnTo>
                  <a:lnTo>
                    <a:pt x="1845" y="11"/>
                  </a:lnTo>
                  <a:lnTo>
                    <a:pt x="1847" y="11"/>
                  </a:lnTo>
                  <a:lnTo>
                    <a:pt x="1849" y="10"/>
                  </a:lnTo>
                  <a:lnTo>
                    <a:pt x="1849" y="8"/>
                  </a:lnTo>
                  <a:lnTo>
                    <a:pt x="1847" y="8"/>
                  </a:lnTo>
                  <a:lnTo>
                    <a:pt x="1842" y="7"/>
                  </a:lnTo>
                  <a:lnTo>
                    <a:pt x="1837" y="7"/>
                  </a:lnTo>
                  <a:lnTo>
                    <a:pt x="1834" y="6"/>
                  </a:lnTo>
                  <a:lnTo>
                    <a:pt x="1833" y="6"/>
                  </a:lnTo>
                  <a:lnTo>
                    <a:pt x="1832" y="6"/>
                  </a:lnTo>
                  <a:lnTo>
                    <a:pt x="1832" y="5"/>
                  </a:lnTo>
                  <a:lnTo>
                    <a:pt x="1832" y="4"/>
                  </a:lnTo>
                  <a:lnTo>
                    <a:pt x="1831" y="4"/>
                  </a:lnTo>
                  <a:lnTo>
                    <a:pt x="1832" y="2"/>
                  </a:lnTo>
                  <a:lnTo>
                    <a:pt x="1835" y="2"/>
                  </a:lnTo>
                  <a:lnTo>
                    <a:pt x="1850" y="1"/>
                  </a:lnTo>
                  <a:lnTo>
                    <a:pt x="1879" y="0"/>
                  </a:lnTo>
                  <a:lnTo>
                    <a:pt x="1880" y="0"/>
                  </a:lnTo>
                  <a:lnTo>
                    <a:pt x="1894" y="0"/>
                  </a:lnTo>
                  <a:lnTo>
                    <a:pt x="1914" y="1"/>
                  </a:lnTo>
                  <a:lnTo>
                    <a:pt x="1926" y="0"/>
                  </a:lnTo>
                  <a:lnTo>
                    <a:pt x="1930" y="0"/>
                  </a:lnTo>
                  <a:lnTo>
                    <a:pt x="1936" y="1"/>
                  </a:lnTo>
                  <a:lnTo>
                    <a:pt x="1942" y="1"/>
                  </a:lnTo>
                  <a:lnTo>
                    <a:pt x="1952" y="1"/>
                  </a:lnTo>
                  <a:lnTo>
                    <a:pt x="1953" y="1"/>
                  </a:lnTo>
                  <a:lnTo>
                    <a:pt x="1952" y="1"/>
                  </a:lnTo>
                  <a:lnTo>
                    <a:pt x="1943" y="2"/>
                  </a:lnTo>
                  <a:lnTo>
                    <a:pt x="1941" y="2"/>
                  </a:lnTo>
                  <a:lnTo>
                    <a:pt x="1941" y="3"/>
                  </a:lnTo>
                  <a:lnTo>
                    <a:pt x="1944" y="3"/>
                  </a:lnTo>
                  <a:lnTo>
                    <a:pt x="1946" y="3"/>
                  </a:lnTo>
                  <a:lnTo>
                    <a:pt x="1952" y="2"/>
                  </a:lnTo>
                  <a:lnTo>
                    <a:pt x="1966" y="2"/>
                  </a:lnTo>
                  <a:lnTo>
                    <a:pt x="1983" y="1"/>
                  </a:lnTo>
                  <a:lnTo>
                    <a:pt x="1986" y="1"/>
                  </a:lnTo>
                  <a:lnTo>
                    <a:pt x="2006" y="2"/>
                  </a:lnTo>
                  <a:lnTo>
                    <a:pt x="2010" y="3"/>
                  </a:lnTo>
                  <a:lnTo>
                    <a:pt x="2019" y="3"/>
                  </a:lnTo>
                  <a:lnTo>
                    <a:pt x="2023" y="3"/>
                  </a:lnTo>
                  <a:lnTo>
                    <a:pt x="2035" y="2"/>
                  </a:lnTo>
                  <a:lnTo>
                    <a:pt x="2037" y="2"/>
                  </a:lnTo>
                  <a:lnTo>
                    <a:pt x="2038" y="2"/>
                  </a:lnTo>
                  <a:lnTo>
                    <a:pt x="2045" y="1"/>
                  </a:lnTo>
                  <a:lnTo>
                    <a:pt x="2054" y="0"/>
                  </a:lnTo>
                  <a:lnTo>
                    <a:pt x="2059" y="0"/>
                  </a:lnTo>
                  <a:lnTo>
                    <a:pt x="2061" y="0"/>
                  </a:lnTo>
                  <a:lnTo>
                    <a:pt x="2064" y="0"/>
                  </a:lnTo>
                  <a:lnTo>
                    <a:pt x="2085" y="0"/>
                  </a:lnTo>
                  <a:lnTo>
                    <a:pt x="2118" y="1"/>
                  </a:lnTo>
                  <a:lnTo>
                    <a:pt x="2127" y="2"/>
                  </a:lnTo>
                  <a:lnTo>
                    <a:pt x="2133" y="3"/>
                  </a:lnTo>
                  <a:lnTo>
                    <a:pt x="2152" y="4"/>
                  </a:lnTo>
                  <a:lnTo>
                    <a:pt x="2155" y="4"/>
                  </a:lnTo>
                  <a:lnTo>
                    <a:pt x="2154" y="5"/>
                  </a:lnTo>
                  <a:lnTo>
                    <a:pt x="2155" y="6"/>
                  </a:lnTo>
                  <a:lnTo>
                    <a:pt x="2158" y="6"/>
                  </a:lnTo>
                  <a:lnTo>
                    <a:pt x="2167" y="6"/>
                  </a:lnTo>
                  <a:lnTo>
                    <a:pt x="2166" y="7"/>
                  </a:lnTo>
                  <a:lnTo>
                    <a:pt x="2167" y="7"/>
                  </a:lnTo>
                  <a:lnTo>
                    <a:pt x="2168" y="7"/>
                  </a:lnTo>
                  <a:lnTo>
                    <a:pt x="2170" y="7"/>
                  </a:lnTo>
                  <a:lnTo>
                    <a:pt x="2172" y="7"/>
                  </a:lnTo>
                  <a:lnTo>
                    <a:pt x="2175" y="7"/>
                  </a:lnTo>
                  <a:lnTo>
                    <a:pt x="2177" y="6"/>
                  </a:lnTo>
                  <a:lnTo>
                    <a:pt x="2178" y="6"/>
                  </a:lnTo>
                  <a:lnTo>
                    <a:pt x="2179" y="6"/>
                  </a:lnTo>
                  <a:lnTo>
                    <a:pt x="2183" y="6"/>
                  </a:lnTo>
                  <a:lnTo>
                    <a:pt x="2186" y="6"/>
                  </a:lnTo>
                  <a:lnTo>
                    <a:pt x="2192" y="6"/>
                  </a:lnTo>
                  <a:lnTo>
                    <a:pt x="2194" y="6"/>
                  </a:lnTo>
                  <a:lnTo>
                    <a:pt x="2194" y="5"/>
                  </a:lnTo>
                  <a:lnTo>
                    <a:pt x="2191" y="5"/>
                  </a:lnTo>
                  <a:lnTo>
                    <a:pt x="2184" y="5"/>
                  </a:lnTo>
                  <a:lnTo>
                    <a:pt x="2183" y="5"/>
                  </a:lnTo>
                  <a:lnTo>
                    <a:pt x="2183" y="4"/>
                  </a:lnTo>
                  <a:lnTo>
                    <a:pt x="2187" y="3"/>
                  </a:lnTo>
                  <a:lnTo>
                    <a:pt x="2212" y="3"/>
                  </a:lnTo>
                  <a:lnTo>
                    <a:pt x="2219" y="3"/>
                  </a:lnTo>
                  <a:lnTo>
                    <a:pt x="2221" y="3"/>
                  </a:lnTo>
                  <a:lnTo>
                    <a:pt x="2225" y="3"/>
                  </a:lnTo>
                  <a:lnTo>
                    <a:pt x="2226" y="4"/>
                  </a:lnTo>
                  <a:lnTo>
                    <a:pt x="2227" y="4"/>
                  </a:lnTo>
                  <a:lnTo>
                    <a:pt x="2225" y="5"/>
                  </a:lnTo>
                  <a:lnTo>
                    <a:pt x="2226" y="5"/>
                  </a:lnTo>
                  <a:lnTo>
                    <a:pt x="2229" y="5"/>
                  </a:lnTo>
                  <a:lnTo>
                    <a:pt x="2228" y="5"/>
                  </a:lnTo>
                  <a:lnTo>
                    <a:pt x="2227" y="6"/>
                  </a:lnTo>
                  <a:lnTo>
                    <a:pt x="2219" y="6"/>
                  </a:lnTo>
                  <a:lnTo>
                    <a:pt x="2213" y="7"/>
                  </a:lnTo>
                  <a:lnTo>
                    <a:pt x="2210" y="7"/>
                  </a:lnTo>
                  <a:lnTo>
                    <a:pt x="2191" y="7"/>
                  </a:lnTo>
                  <a:lnTo>
                    <a:pt x="2186" y="7"/>
                  </a:lnTo>
                  <a:lnTo>
                    <a:pt x="2184" y="7"/>
                  </a:lnTo>
                  <a:lnTo>
                    <a:pt x="2185" y="7"/>
                  </a:lnTo>
                  <a:lnTo>
                    <a:pt x="2186" y="8"/>
                  </a:lnTo>
                  <a:lnTo>
                    <a:pt x="2213" y="11"/>
                  </a:lnTo>
                  <a:lnTo>
                    <a:pt x="2216" y="11"/>
                  </a:lnTo>
                  <a:lnTo>
                    <a:pt x="2222" y="11"/>
                  </a:lnTo>
                  <a:lnTo>
                    <a:pt x="2228" y="10"/>
                  </a:lnTo>
                  <a:lnTo>
                    <a:pt x="2231" y="10"/>
                  </a:lnTo>
                  <a:lnTo>
                    <a:pt x="2235" y="11"/>
                  </a:lnTo>
                  <a:lnTo>
                    <a:pt x="2236" y="11"/>
                  </a:lnTo>
                  <a:lnTo>
                    <a:pt x="2238" y="11"/>
                  </a:lnTo>
                  <a:lnTo>
                    <a:pt x="2239" y="11"/>
                  </a:lnTo>
                  <a:lnTo>
                    <a:pt x="2239" y="10"/>
                  </a:lnTo>
                  <a:lnTo>
                    <a:pt x="2240" y="10"/>
                  </a:lnTo>
                  <a:lnTo>
                    <a:pt x="2245" y="10"/>
                  </a:lnTo>
                  <a:lnTo>
                    <a:pt x="2252" y="10"/>
                  </a:lnTo>
                  <a:lnTo>
                    <a:pt x="2253" y="10"/>
                  </a:lnTo>
                  <a:lnTo>
                    <a:pt x="2253" y="9"/>
                  </a:lnTo>
                  <a:lnTo>
                    <a:pt x="2252" y="9"/>
                  </a:lnTo>
                  <a:lnTo>
                    <a:pt x="2251" y="9"/>
                  </a:lnTo>
                  <a:lnTo>
                    <a:pt x="2243" y="9"/>
                  </a:lnTo>
                  <a:lnTo>
                    <a:pt x="2241" y="9"/>
                  </a:lnTo>
                  <a:lnTo>
                    <a:pt x="2240" y="9"/>
                  </a:lnTo>
                  <a:lnTo>
                    <a:pt x="2235" y="9"/>
                  </a:lnTo>
                  <a:lnTo>
                    <a:pt x="2233" y="9"/>
                  </a:lnTo>
                  <a:lnTo>
                    <a:pt x="2230" y="9"/>
                  </a:lnTo>
                  <a:lnTo>
                    <a:pt x="2230" y="8"/>
                  </a:lnTo>
                  <a:lnTo>
                    <a:pt x="2228" y="8"/>
                  </a:lnTo>
                  <a:lnTo>
                    <a:pt x="2226" y="8"/>
                  </a:lnTo>
                  <a:lnTo>
                    <a:pt x="2226" y="7"/>
                  </a:lnTo>
                  <a:lnTo>
                    <a:pt x="2228" y="7"/>
                  </a:lnTo>
                  <a:lnTo>
                    <a:pt x="2232" y="7"/>
                  </a:lnTo>
                  <a:lnTo>
                    <a:pt x="2236" y="7"/>
                  </a:lnTo>
                  <a:lnTo>
                    <a:pt x="2245" y="7"/>
                  </a:lnTo>
                  <a:lnTo>
                    <a:pt x="2264" y="6"/>
                  </a:lnTo>
                  <a:lnTo>
                    <a:pt x="2277" y="6"/>
                  </a:lnTo>
                  <a:lnTo>
                    <a:pt x="2299" y="6"/>
                  </a:lnTo>
                  <a:lnTo>
                    <a:pt x="2306" y="6"/>
                  </a:lnTo>
                  <a:lnTo>
                    <a:pt x="2307" y="6"/>
                  </a:lnTo>
                  <a:lnTo>
                    <a:pt x="2312" y="6"/>
                  </a:lnTo>
                  <a:lnTo>
                    <a:pt x="2326" y="6"/>
                  </a:lnTo>
                  <a:lnTo>
                    <a:pt x="2362" y="8"/>
                  </a:lnTo>
                  <a:lnTo>
                    <a:pt x="2380" y="10"/>
                  </a:lnTo>
                  <a:lnTo>
                    <a:pt x="2384" y="10"/>
                  </a:lnTo>
                  <a:lnTo>
                    <a:pt x="2386" y="10"/>
                  </a:lnTo>
                  <a:lnTo>
                    <a:pt x="2401" y="11"/>
                  </a:lnTo>
                  <a:lnTo>
                    <a:pt x="2405" y="11"/>
                  </a:lnTo>
                  <a:lnTo>
                    <a:pt x="2409" y="12"/>
                  </a:lnTo>
                  <a:lnTo>
                    <a:pt x="2416" y="12"/>
                  </a:lnTo>
                  <a:lnTo>
                    <a:pt x="2427" y="13"/>
                  </a:lnTo>
                  <a:lnTo>
                    <a:pt x="2432" y="14"/>
                  </a:lnTo>
                  <a:lnTo>
                    <a:pt x="2435" y="14"/>
                  </a:lnTo>
                  <a:lnTo>
                    <a:pt x="2442" y="15"/>
                  </a:lnTo>
                  <a:lnTo>
                    <a:pt x="2444" y="15"/>
                  </a:lnTo>
                  <a:lnTo>
                    <a:pt x="2449" y="15"/>
                  </a:lnTo>
                  <a:lnTo>
                    <a:pt x="2454" y="16"/>
                  </a:lnTo>
                  <a:lnTo>
                    <a:pt x="2456" y="16"/>
                  </a:lnTo>
                  <a:lnTo>
                    <a:pt x="2457" y="17"/>
                  </a:lnTo>
                  <a:lnTo>
                    <a:pt x="2456" y="17"/>
                  </a:lnTo>
                  <a:lnTo>
                    <a:pt x="2451" y="19"/>
                  </a:lnTo>
                  <a:lnTo>
                    <a:pt x="2441" y="20"/>
                  </a:lnTo>
                  <a:lnTo>
                    <a:pt x="2440" y="21"/>
                  </a:lnTo>
                  <a:lnTo>
                    <a:pt x="2437" y="22"/>
                  </a:lnTo>
                  <a:lnTo>
                    <a:pt x="2435" y="23"/>
                  </a:lnTo>
                  <a:lnTo>
                    <a:pt x="2425" y="24"/>
                  </a:lnTo>
                  <a:lnTo>
                    <a:pt x="2420" y="25"/>
                  </a:lnTo>
                  <a:lnTo>
                    <a:pt x="2409" y="25"/>
                  </a:lnTo>
                  <a:lnTo>
                    <a:pt x="2407" y="26"/>
                  </a:lnTo>
                  <a:lnTo>
                    <a:pt x="2401" y="26"/>
                  </a:lnTo>
                  <a:lnTo>
                    <a:pt x="2385" y="27"/>
                  </a:lnTo>
                  <a:lnTo>
                    <a:pt x="2381" y="28"/>
                  </a:lnTo>
                  <a:lnTo>
                    <a:pt x="2377" y="28"/>
                  </a:lnTo>
                  <a:lnTo>
                    <a:pt x="2375" y="28"/>
                  </a:lnTo>
                  <a:lnTo>
                    <a:pt x="2371" y="28"/>
                  </a:lnTo>
                  <a:lnTo>
                    <a:pt x="2354" y="29"/>
                  </a:lnTo>
                  <a:lnTo>
                    <a:pt x="2322" y="30"/>
                  </a:lnTo>
                  <a:lnTo>
                    <a:pt x="2317" y="30"/>
                  </a:lnTo>
                  <a:lnTo>
                    <a:pt x="2305" y="30"/>
                  </a:lnTo>
                  <a:lnTo>
                    <a:pt x="2298" y="31"/>
                  </a:lnTo>
                  <a:lnTo>
                    <a:pt x="2295" y="30"/>
                  </a:lnTo>
                  <a:lnTo>
                    <a:pt x="2286" y="30"/>
                  </a:lnTo>
                  <a:lnTo>
                    <a:pt x="2283" y="30"/>
                  </a:lnTo>
                  <a:lnTo>
                    <a:pt x="2282" y="30"/>
                  </a:lnTo>
                  <a:lnTo>
                    <a:pt x="2281" y="31"/>
                  </a:lnTo>
                  <a:lnTo>
                    <a:pt x="2277" y="31"/>
                  </a:lnTo>
                  <a:lnTo>
                    <a:pt x="2245" y="30"/>
                  </a:lnTo>
                  <a:lnTo>
                    <a:pt x="2211" y="29"/>
                  </a:lnTo>
                  <a:lnTo>
                    <a:pt x="2205" y="29"/>
                  </a:lnTo>
                  <a:lnTo>
                    <a:pt x="2194" y="29"/>
                  </a:lnTo>
                  <a:lnTo>
                    <a:pt x="2180" y="29"/>
                  </a:lnTo>
                  <a:lnTo>
                    <a:pt x="2176" y="29"/>
                  </a:lnTo>
                  <a:lnTo>
                    <a:pt x="2169" y="29"/>
                  </a:lnTo>
                  <a:lnTo>
                    <a:pt x="2167" y="29"/>
                  </a:lnTo>
                  <a:lnTo>
                    <a:pt x="2165" y="29"/>
                  </a:lnTo>
                  <a:lnTo>
                    <a:pt x="2090" y="30"/>
                  </a:lnTo>
                  <a:lnTo>
                    <a:pt x="2089" y="30"/>
                  </a:lnTo>
                  <a:lnTo>
                    <a:pt x="2076" y="31"/>
                  </a:lnTo>
                  <a:lnTo>
                    <a:pt x="2073" y="31"/>
                  </a:lnTo>
                  <a:lnTo>
                    <a:pt x="2068" y="33"/>
                  </a:lnTo>
                  <a:lnTo>
                    <a:pt x="2064" y="33"/>
                  </a:lnTo>
                  <a:lnTo>
                    <a:pt x="2062" y="34"/>
                  </a:lnTo>
                  <a:lnTo>
                    <a:pt x="2060" y="34"/>
                  </a:lnTo>
                  <a:lnTo>
                    <a:pt x="2045" y="34"/>
                  </a:lnTo>
                  <a:lnTo>
                    <a:pt x="2040" y="34"/>
                  </a:lnTo>
                  <a:lnTo>
                    <a:pt x="2031" y="35"/>
                  </a:lnTo>
                  <a:lnTo>
                    <a:pt x="2030" y="36"/>
                  </a:lnTo>
                  <a:lnTo>
                    <a:pt x="2014" y="37"/>
                  </a:lnTo>
                  <a:lnTo>
                    <a:pt x="2006" y="38"/>
                  </a:lnTo>
                  <a:lnTo>
                    <a:pt x="1994" y="39"/>
                  </a:lnTo>
                  <a:lnTo>
                    <a:pt x="1980" y="39"/>
                  </a:lnTo>
                  <a:lnTo>
                    <a:pt x="1971" y="39"/>
                  </a:lnTo>
                  <a:lnTo>
                    <a:pt x="1965" y="38"/>
                  </a:lnTo>
                  <a:lnTo>
                    <a:pt x="1954" y="37"/>
                  </a:lnTo>
                  <a:lnTo>
                    <a:pt x="1945" y="36"/>
                  </a:lnTo>
                  <a:lnTo>
                    <a:pt x="1929" y="35"/>
                  </a:lnTo>
                  <a:lnTo>
                    <a:pt x="1920" y="34"/>
                  </a:lnTo>
                  <a:lnTo>
                    <a:pt x="1919" y="34"/>
                  </a:lnTo>
                  <a:lnTo>
                    <a:pt x="1915" y="34"/>
                  </a:lnTo>
                  <a:lnTo>
                    <a:pt x="1907" y="33"/>
                  </a:lnTo>
                  <a:lnTo>
                    <a:pt x="1901" y="33"/>
                  </a:lnTo>
                  <a:lnTo>
                    <a:pt x="1895" y="33"/>
                  </a:lnTo>
                  <a:lnTo>
                    <a:pt x="1880" y="32"/>
                  </a:lnTo>
                  <a:lnTo>
                    <a:pt x="1876" y="33"/>
                  </a:lnTo>
                  <a:lnTo>
                    <a:pt x="1873" y="33"/>
                  </a:lnTo>
                  <a:lnTo>
                    <a:pt x="1874" y="33"/>
                  </a:lnTo>
                  <a:lnTo>
                    <a:pt x="1876" y="33"/>
                  </a:lnTo>
                  <a:lnTo>
                    <a:pt x="1883" y="34"/>
                  </a:lnTo>
                  <a:lnTo>
                    <a:pt x="1886" y="34"/>
                  </a:lnTo>
                  <a:lnTo>
                    <a:pt x="1889" y="34"/>
                  </a:lnTo>
                  <a:lnTo>
                    <a:pt x="1893" y="34"/>
                  </a:lnTo>
                  <a:lnTo>
                    <a:pt x="1894" y="34"/>
                  </a:lnTo>
                  <a:lnTo>
                    <a:pt x="1901" y="35"/>
                  </a:lnTo>
                  <a:lnTo>
                    <a:pt x="1912" y="35"/>
                  </a:lnTo>
                  <a:lnTo>
                    <a:pt x="1917" y="35"/>
                  </a:lnTo>
                  <a:lnTo>
                    <a:pt x="1928" y="36"/>
                  </a:lnTo>
                  <a:lnTo>
                    <a:pt x="1934" y="36"/>
                  </a:lnTo>
                  <a:lnTo>
                    <a:pt x="1937" y="37"/>
                  </a:lnTo>
                  <a:lnTo>
                    <a:pt x="1940" y="37"/>
                  </a:lnTo>
                  <a:lnTo>
                    <a:pt x="1941" y="38"/>
                  </a:lnTo>
                  <a:lnTo>
                    <a:pt x="1942" y="38"/>
                  </a:lnTo>
                  <a:lnTo>
                    <a:pt x="1949" y="38"/>
                  </a:lnTo>
                  <a:lnTo>
                    <a:pt x="1950" y="39"/>
                  </a:lnTo>
                  <a:lnTo>
                    <a:pt x="1951" y="39"/>
                  </a:lnTo>
                  <a:lnTo>
                    <a:pt x="1948" y="40"/>
                  </a:lnTo>
                  <a:lnTo>
                    <a:pt x="1945" y="41"/>
                  </a:lnTo>
                  <a:lnTo>
                    <a:pt x="1934" y="41"/>
                  </a:lnTo>
                  <a:lnTo>
                    <a:pt x="1920" y="42"/>
                  </a:lnTo>
                  <a:lnTo>
                    <a:pt x="1914" y="42"/>
                  </a:lnTo>
                  <a:lnTo>
                    <a:pt x="1911" y="43"/>
                  </a:lnTo>
                  <a:lnTo>
                    <a:pt x="1903" y="43"/>
                  </a:lnTo>
                  <a:lnTo>
                    <a:pt x="1891" y="43"/>
                  </a:lnTo>
                  <a:lnTo>
                    <a:pt x="1877" y="44"/>
                  </a:lnTo>
                  <a:lnTo>
                    <a:pt x="1869" y="45"/>
                  </a:lnTo>
                  <a:lnTo>
                    <a:pt x="1856" y="46"/>
                  </a:lnTo>
                  <a:lnTo>
                    <a:pt x="1851" y="47"/>
                  </a:lnTo>
                  <a:lnTo>
                    <a:pt x="1849" y="47"/>
                  </a:lnTo>
                  <a:lnTo>
                    <a:pt x="1835" y="48"/>
                  </a:lnTo>
                  <a:lnTo>
                    <a:pt x="1834" y="48"/>
                  </a:lnTo>
                  <a:lnTo>
                    <a:pt x="1828" y="48"/>
                  </a:lnTo>
                  <a:lnTo>
                    <a:pt x="1808" y="48"/>
                  </a:lnTo>
                  <a:lnTo>
                    <a:pt x="1799" y="49"/>
                  </a:lnTo>
                  <a:lnTo>
                    <a:pt x="1787" y="48"/>
                  </a:lnTo>
                  <a:lnTo>
                    <a:pt x="1785" y="49"/>
                  </a:lnTo>
                  <a:lnTo>
                    <a:pt x="1771" y="50"/>
                  </a:lnTo>
                  <a:lnTo>
                    <a:pt x="1744" y="50"/>
                  </a:lnTo>
                  <a:lnTo>
                    <a:pt x="1741" y="50"/>
                  </a:lnTo>
                  <a:lnTo>
                    <a:pt x="1739" y="50"/>
                  </a:lnTo>
                  <a:lnTo>
                    <a:pt x="1738" y="50"/>
                  </a:lnTo>
                  <a:lnTo>
                    <a:pt x="1739" y="51"/>
                  </a:lnTo>
                  <a:lnTo>
                    <a:pt x="1747" y="51"/>
                  </a:lnTo>
                  <a:lnTo>
                    <a:pt x="1750" y="51"/>
                  </a:lnTo>
                  <a:lnTo>
                    <a:pt x="1757" y="51"/>
                  </a:lnTo>
                  <a:lnTo>
                    <a:pt x="1763" y="51"/>
                  </a:lnTo>
                  <a:lnTo>
                    <a:pt x="1765" y="51"/>
                  </a:lnTo>
                  <a:lnTo>
                    <a:pt x="1757" y="53"/>
                  </a:lnTo>
                  <a:lnTo>
                    <a:pt x="1756" y="54"/>
                  </a:lnTo>
                  <a:lnTo>
                    <a:pt x="1756" y="56"/>
                  </a:lnTo>
                  <a:lnTo>
                    <a:pt x="1758" y="57"/>
                  </a:lnTo>
                  <a:lnTo>
                    <a:pt x="1753" y="59"/>
                  </a:lnTo>
                  <a:lnTo>
                    <a:pt x="1752" y="61"/>
                  </a:lnTo>
                  <a:lnTo>
                    <a:pt x="1753" y="62"/>
                  </a:lnTo>
                  <a:lnTo>
                    <a:pt x="1758" y="62"/>
                  </a:lnTo>
                  <a:lnTo>
                    <a:pt x="1761" y="62"/>
                  </a:lnTo>
                  <a:lnTo>
                    <a:pt x="1760" y="62"/>
                  </a:lnTo>
                  <a:lnTo>
                    <a:pt x="1761" y="62"/>
                  </a:lnTo>
                  <a:lnTo>
                    <a:pt x="1759" y="61"/>
                  </a:lnTo>
                  <a:lnTo>
                    <a:pt x="1760" y="59"/>
                  </a:lnTo>
                  <a:lnTo>
                    <a:pt x="1762" y="59"/>
                  </a:lnTo>
                  <a:lnTo>
                    <a:pt x="1767" y="57"/>
                  </a:lnTo>
                  <a:lnTo>
                    <a:pt x="1768" y="57"/>
                  </a:lnTo>
                  <a:lnTo>
                    <a:pt x="1765" y="54"/>
                  </a:lnTo>
                  <a:lnTo>
                    <a:pt x="1766" y="54"/>
                  </a:lnTo>
                  <a:lnTo>
                    <a:pt x="1767" y="53"/>
                  </a:lnTo>
                  <a:lnTo>
                    <a:pt x="1769" y="53"/>
                  </a:lnTo>
                  <a:lnTo>
                    <a:pt x="1779" y="51"/>
                  </a:lnTo>
                  <a:lnTo>
                    <a:pt x="1782" y="51"/>
                  </a:lnTo>
                  <a:lnTo>
                    <a:pt x="1792" y="50"/>
                  </a:lnTo>
                  <a:lnTo>
                    <a:pt x="1796" y="50"/>
                  </a:lnTo>
                  <a:lnTo>
                    <a:pt x="1800" y="50"/>
                  </a:lnTo>
                  <a:lnTo>
                    <a:pt x="1810" y="49"/>
                  </a:lnTo>
                  <a:lnTo>
                    <a:pt x="1816" y="49"/>
                  </a:lnTo>
                  <a:lnTo>
                    <a:pt x="1840" y="49"/>
                  </a:lnTo>
                  <a:lnTo>
                    <a:pt x="1843" y="49"/>
                  </a:lnTo>
                  <a:lnTo>
                    <a:pt x="1851" y="49"/>
                  </a:lnTo>
                  <a:lnTo>
                    <a:pt x="1852" y="50"/>
                  </a:lnTo>
                  <a:lnTo>
                    <a:pt x="1853" y="50"/>
                  </a:lnTo>
                  <a:lnTo>
                    <a:pt x="1855" y="50"/>
                  </a:lnTo>
                  <a:lnTo>
                    <a:pt x="1865" y="52"/>
                  </a:lnTo>
                  <a:lnTo>
                    <a:pt x="1868" y="53"/>
                  </a:lnTo>
                  <a:lnTo>
                    <a:pt x="1868" y="54"/>
                  </a:lnTo>
                  <a:lnTo>
                    <a:pt x="1869" y="54"/>
                  </a:lnTo>
                  <a:lnTo>
                    <a:pt x="1868" y="54"/>
                  </a:lnTo>
                  <a:lnTo>
                    <a:pt x="1869" y="54"/>
                  </a:lnTo>
                  <a:lnTo>
                    <a:pt x="1874" y="56"/>
                  </a:lnTo>
                  <a:lnTo>
                    <a:pt x="1875" y="56"/>
                  </a:lnTo>
                  <a:lnTo>
                    <a:pt x="1876" y="54"/>
                  </a:lnTo>
                  <a:lnTo>
                    <a:pt x="1876" y="53"/>
                  </a:lnTo>
                  <a:lnTo>
                    <a:pt x="1873" y="52"/>
                  </a:lnTo>
                  <a:lnTo>
                    <a:pt x="1874" y="52"/>
                  </a:lnTo>
                  <a:lnTo>
                    <a:pt x="1873" y="52"/>
                  </a:lnTo>
                  <a:lnTo>
                    <a:pt x="1869" y="50"/>
                  </a:lnTo>
                  <a:lnTo>
                    <a:pt x="1873" y="48"/>
                  </a:lnTo>
                  <a:lnTo>
                    <a:pt x="1874" y="48"/>
                  </a:lnTo>
                  <a:lnTo>
                    <a:pt x="1875" y="48"/>
                  </a:lnTo>
                  <a:lnTo>
                    <a:pt x="1880" y="47"/>
                  </a:lnTo>
                  <a:lnTo>
                    <a:pt x="1887" y="46"/>
                  </a:lnTo>
                  <a:lnTo>
                    <a:pt x="1897" y="46"/>
                  </a:lnTo>
                  <a:lnTo>
                    <a:pt x="1898" y="46"/>
                  </a:lnTo>
                  <a:lnTo>
                    <a:pt x="1901" y="46"/>
                  </a:lnTo>
                  <a:lnTo>
                    <a:pt x="1921" y="45"/>
                  </a:lnTo>
                  <a:lnTo>
                    <a:pt x="1956" y="44"/>
                  </a:lnTo>
                  <a:lnTo>
                    <a:pt x="1957" y="44"/>
                  </a:lnTo>
                  <a:lnTo>
                    <a:pt x="1961" y="44"/>
                  </a:lnTo>
                  <a:lnTo>
                    <a:pt x="1973" y="44"/>
                  </a:lnTo>
                  <a:lnTo>
                    <a:pt x="1979" y="43"/>
                  </a:lnTo>
                  <a:lnTo>
                    <a:pt x="1992" y="43"/>
                  </a:lnTo>
                  <a:lnTo>
                    <a:pt x="1995" y="43"/>
                  </a:lnTo>
                  <a:lnTo>
                    <a:pt x="2001" y="44"/>
                  </a:lnTo>
                  <a:lnTo>
                    <a:pt x="2006" y="46"/>
                  </a:lnTo>
                  <a:lnTo>
                    <a:pt x="2008" y="47"/>
                  </a:lnTo>
                  <a:lnTo>
                    <a:pt x="2009" y="48"/>
                  </a:lnTo>
                  <a:lnTo>
                    <a:pt x="2011" y="48"/>
                  </a:lnTo>
                  <a:lnTo>
                    <a:pt x="2012" y="48"/>
                  </a:lnTo>
                  <a:lnTo>
                    <a:pt x="2018" y="48"/>
                  </a:lnTo>
                  <a:lnTo>
                    <a:pt x="2016" y="47"/>
                  </a:lnTo>
                  <a:lnTo>
                    <a:pt x="2015" y="47"/>
                  </a:lnTo>
                  <a:lnTo>
                    <a:pt x="2014" y="46"/>
                  </a:lnTo>
                  <a:lnTo>
                    <a:pt x="2009" y="44"/>
                  </a:lnTo>
                  <a:lnTo>
                    <a:pt x="2009" y="43"/>
                  </a:lnTo>
                  <a:lnTo>
                    <a:pt x="2012" y="43"/>
                  </a:lnTo>
                  <a:lnTo>
                    <a:pt x="2027" y="42"/>
                  </a:lnTo>
                  <a:lnTo>
                    <a:pt x="2038" y="41"/>
                  </a:lnTo>
                  <a:lnTo>
                    <a:pt x="2040" y="40"/>
                  </a:lnTo>
                  <a:lnTo>
                    <a:pt x="2050" y="39"/>
                  </a:lnTo>
                  <a:lnTo>
                    <a:pt x="2051" y="39"/>
                  </a:lnTo>
                  <a:lnTo>
                    <a:pt x="2056" y="38"/>
                  </a:lnTo>
                  <a:lnTo>
                    <a:pt x="2057" y="38"/>
                  </a:lnTo>
                  <a:lnTo>
                    <a:pt x="2058" y="38"/>
                  </a:lnTo>
                  <a:lnTo>
                    <a:pt x="2062" y="37"/>
                  </a:lnTo>
                  <a:lnTo>
                    <a:pt x="2063" y="37"/>
                  </a:lnTo>
                  <a:lnTo>
                    <a:pt x="2067" y="37"/>
                  </a:lnTo>
                  <a:lnTo>
                    <a:pt x="2071" y="37"/>
                  </a:lnTo>
                  <a:lnTo>
                    <a:pt x="2074" y="36"/>
                  </a:lnTo>
                  <a:lnTo>
                    <a:pt x="2079" y="36"/>
                  </a:lnTo>
                  <a:lnTo>
                    <a:pt x="2096" y="36"/>
                  </a:lnTo>
                  <a:lnTo>
                    <a:pt x="2100" y="35"/>
                  </a:lnTo>
                  <a:lnTo>
                    <a:pt x="2101" y="34"/>
                  </a:lnTo>
                  <a:lnTo>
                    <a:pt x="2103" y="34"/>
                  </a:lnTo>
                  <a:lnTo>
                    <a:pt x="2111" y="33"/>
                  </a:lnTo>
                  <a:lnTo>
                    <a:pt x="2136" y="33"/>
                  </a:lnTo>
                  <a:lnTo>
                    <a:pt x="2156" y="32"/>
                  </a:lnTo>
                  <a:lnTo>
                    <a:pt x="2159" y="32"/>
                  </a:lnTo>
                  <a:lnTo>
                    <a:pt x="2162" y="32"/>
                  </a:lnTo>
                  <a:lnTo>
                    <a:pt x="2171" y="32"/>
                  </a:lnTo>
                  <a:lnTo>
                    <a:pt x="2195" y="33"/>
                  </a:lnTo>
                  <a:lnTo>
                    <a:pt x="2220" y="33"/>
                  </a:lnTo>
                  <a:lnTo>
                    <a:pt x="2224" y="33"/>
                  </a:lnTo>
                  <a:lnTo>
                    <a:pt x="2229" y="33"/>
                  </a:lnTo>
                  <a:lnTo>
                    <a:pt x="2238" y="34"/>
                  </a:lnTo>
                  <a:lnTo>
                    <a:pt x="2241" y="34"/>
                  </a:lnTo>
                  <a:lnTo>
                    <a:pt x="2252" y="34"/>
                  </a:lnTo>
                  <a:lnTo>
                    <a:pt x="2257" y="35"/>
                  </a:lnTo>
                  <a:lnTo>
                    <a:pt x="2259" y="35"/>
                  </a:lnTo>
                  <a:lnTo>
                    <a:pt x="2258" y="37"/>
                  </a:lnTo>
                  <a:lnTo>
                    <a:pt x="2259" y="38"/>
                  </a:lnTo>
                  <a:lnTo>
                    <a:pt x="2260" y="38"/>
                  </a:lnTo>
                  <a:lnTo>
                    <a:pt x="2261" y="38"/>
                  </a:lnTo>
                  <a:lnTo>
                    <a:pt x="2265" y="37"/>
                  </a:lnTo>
                  <a:lnTo>
                    <a:pt x="2268" y="35"/>
                  </a:lnTo>
                  <a:lnTo>
                    <a:pt x="2275" y="35"/>
                  </a:lnTo>
                  <a:lnTo>
                    <a:pt x="2278" y="35"/>
                  </a:lnTo>
                  <a:lnTo>
                    <a:pt x="2301" y="35"/>
                  </a:lnTo>
                  <a:lnTo>
                    <a:pt x="2367" y="36"/>
                  </a:lnTo>
                  <a:lnTo>
                    <a:pt x="2380" y="36"/>
                  </a:lnTo>
                  <a:lnTo>
                    <a:pt x="2382" y="36"/>
                  </a:lnTo>
                  <a:lnTo>
                    <a:pt x="2384" y="35"/>
                  </a:lnTo>
                  <a:lnTo>
                    <a:pt x="2385" y="34"/>
                  </a:lnTo>
                  <a:lnTo>
                    <a:pt x="2389" y="34"/>
                  </a:lnTo>
                  <a:lnTo>
                    <a:pt x="2404" y="33"/>
                  </a:lnTo>
                  <a:lnTo>
                    <a:pt x="2408" y="33"/>
                  </a:lnTo>
                  <a:lnTo>
                    <a:pt x="2420" y="32"/>
                  </a:lnTo>
                  <a:lnTo>
                    <a:pt x="2447" y="30"/>
                  </a:lnTo>
                  <a:lnTo>
                    <a:pt x="2456" y="29"/>
                  </a:lnTo>
                  <a:lnTo>
                    <a:pt x="2464" y="29"/>
                  </a:lnTo>
                  <a:lnTo>
                    <a:pt x="2472" y="29"/>
                  </a:lnTo>
                  <a:lnTo>
                    <a:pt x="2473" y="29"/>
                  </a:lnTo>
                  <a:lnTo>
                    <a:pt x="2487" y="28"/>
                  </a:lnTo>
                  <a:lnTo>
                    <a:pt x="2498" y="27"/>
                  </a:lnTo>
                  <a:lnTo>
                    <a:pt x="2500" y="27"/>
                  </a:lnTo>
                  <a:lnTo>
                    <a:pt x="2516" y="28"/>
                  </a:lnTo>
                  <a:lnTo>
                    <a:pt x="2520" y="28"/>
                  </a:lnTo>
                  <a:lnTo>
                    <a:pt x="2520" y="29"/>
                  </a:lnTo>
                  <a:lnTo>
                    <a:pt x="2515" y="29"/>
                  </a:lnTo>
                  <a:lnTo>
                    <a:pt x="2514" y="29"/>
                  </a:lnTo>
                  <a:lnTo>
                    <a:pt x="2518" y="30"/>
                  </a:lnTo>
                  <a:lnTo>
                    <a:pt x="2519" y="30"/>
                  </a:lnTo>
                  <a:lnTo>
                    <a:pt x="2523" y="31"/>
                  </a:lnTo>
                  <a:lnTo>
                    <a:pt x="2531" y="31"/>
                  </a:lnTo>
                  <a:lnTo>
                    <a:pt x="2528" y="32"/>
                  </a:lnTo>
                  <a:lnTo>
                    <a:pt x="2522" y="32"/>
                  </a:lnTo>
                  <a:lnTo>
                    <a:pt x="2521" y="32"/>
                  </a:lnTo>
                  <a:lnTo>
                    <a:pt x="2521" y="33"/>
                  </a:lnTo>
                  <a:lnTo>
                    <a:pt x="2522" y="33"/>
                  </a:lnTo>
                  <a:lnTo>
                    <a:pt x="2527" y="35"/>
                  </a:lnTo>
                  <a:lnTo>
                    <a:pt x="2528" y="35"/>
                  </a:lnTo>
                  <a:lnTo>
                    <a:pt x="2532" y="36"/>
                  </a:lnTo>
                  <a:lnTo>
                    <a:pt x="2533" y="36"/>
                  </a:lnTo>
                  <a:lnTo>
                    <a:pt x="2538" y="37"/>
                  </a:lnTo>
                  <a:lnTo>
                    <a:pt x="2539" y="38"/>
                  </a:lnTo>
                  <a:lnTo>
                    <a:pt x="2542" y="38"/>
                  </a:lnTo>
                  <a:lnTo>
                    <a:pt x="2545" y="39"/>
                  </a:lnTo>
                  <a:lnTo>
                    <a:pt x="2546" y="39"/>
                  </a:lnTo>
                  <a:lnTo>
                    <a:pt x="2545" y="40"/>
                  </a:lnTo>
                  <a:lnTo>
                    <a:pt x="2536" y="43"/>
                  </a:lnTo>
                  <a:lnTo>
                    <a:pt x="2533" y="44"/>
                  </a:lnTo>
                  <a:lnTo>
                    <a:pt x="2530" y="45"/>
                  </a:lnTo>
                  <a:lnTo>
                    <a:pt x="2528" y="46"/>
                  </a:lnTo>
                  <a:lnTo>
                    <a:pt x="2526" y="46"/>
                  </a:lnTo>
                  <a:lnTo>
                    <a:pt x="2521" y="47"/>
                  </a:lnTo>
                  <a:lnTo>
                    <a:pt x="2520" y="48"/>
                  </a:lnTo>
                  <a:lnTo>
                    <a:pt x="2501" y="48"/>
                  </a:lnTo>
                  <a:lnTo>
                    <a:pt x="2494" y="49"/>
                  </a:lnTo>
                  <a:lnTo>
                    <a:pt x="2496" y="49"/>
                  </a:lnTo>
                  <a:lnTo>
                    <a:pt x="2503" y="49"/>
                  </a:lnTo>
                  <a:lnTo>
                    <a:pt x="2502" y="49"/>
                  </a:lnTo>
                  <a:lnTo>
                    <a:pt x="2506" y="49"/>
                  </a:lnTo>
                  <a:lnTo>
                    <a:pt x="2507" y="49"/>
                  </a:lnTo>
                  <a:lnTo>
                    <a:pt x="2508" y="49"/>
                  </a:lnTo>
                  <a:lnTo>
                    <a:pt x="2507" y="49"/>
                  </a:lnTo>
                  <a:lnTo>
                    <a:pt x="2505" y="49"/>
                  </a:lnTo>
                  <a:lnTo>
                    <a:pt x="2517" y="48"/>
                  </a:lnTo>
                  <a:lnTo>
                    <a:pt x="2519" y="48"/>
                  </a:lnTo>
                  <a:lnTo>
                    <a:pt x="2521" y="49"/>
                  </a:lnTo>
                  <a:lnTo>
                    <a:pt x="2519" y="50"/>
                  </a:lnTo>
                  <a:lnTo>
                    <a:pt x="2514" y="51"/>
                  </a:lnTo>
                  <a:lnTo>
                    <a:pt x="2506" y="52"/>
                  </a:lnTo>
                  <a:lnTo>
                    <a:pt x="2499" y="53"/>
                  </a:lnTo>
                  <a:lnTo>
                    <a:pt x="2501" y="53"/>
                  </a:lnTo>
                  <a:lnTo>
                    <a:pt x="2500" y="54"/>
                  </a:lnTo>
                  <a:lnTo>
                    <a:pt x="2498" y="54"/>
                  </a:lnTo>
                  <a:lnTo>
                    <a:pt x="2492" y="54"/>
                  </a:lnTo>
                  <a:lnTo>
                    <a:pt x="2486" y="57"/>
                  </a:lnTo>
                  <a:lnTo>
                    <a:pt x="2477" y="57"/>
                  </a:lnTo>
                  <a:lnTo>
                    <a:pt x="2469" y="57"/>
                  </a:lnTo>
                  <a:lnTo>
                    <a:pt x="2468" y="57"/>
                  </a:lnTo>
                  <a:lnTo>
                    <a:pt x="2464" y="57"/>
                  </a:lnTo>
                  <a:lnTo>
                    <a:pt x="2460" y="57"/>
                  </a:lnTo>
                  <a:lnTo>
                    <a:pt x="2461" y="57"/>
                  </a:lnTo>
                  <a:lnTo>
                    <a:pt x="2462" y="58"/>
                  </a:lnTo>
                  <a:lnTo>
                    <a:pt x="2472" y="58"/>
                  </a:lnTo>
                  <a:lnTo>
                    <a:pt x="2474" y="58"/>
                  </a:lnTo>
                  <a:lnTo>
                    <a:pt x="2488" y="58"/>
                  </a:lnTo>
                  <a:lnTo>
                    <a:pt x="2499" y="56"/>
                  </a:lnTo>
                  <a:lnTo>
                    <a:pt x="2507" y="54"/>
                  </a:lnTo>
                  <a:lnTo>
                    <a:pt x="2510" y="54"/>
                  </a:lnTo>
                  <a:lnTo>
                    <a:pt x="2513" y="53"/>
                  </a:lnTo>
                  <a:lnTo>
                    <a:pt x="2532" y="52"/>
                  </a:lnTo>
                  <a:lnTo>
                    <a:pt x="2536" y="52"/>
                  </a:lnTo>
                  <a:lnTo>
                    <a:pt x="2537" y="51"/>
                  </a:lnTo>
                  <a:lnTo>
                    <a:pt x="2541" y="51"/>
                  </a:lnTo>
                  <a:lnTo>
                    <a:pt x="2549" y="49"/>
                  </a:lnTo>
                  <a:lnTo>
                    <a:pt x="2554" y="49"/>
                  </a:lnTo>
                  <a:lnTo>
                    <a:pt x="2555" y="49"/>
                  </a:lnTo>
                  <a:lnTo>
                    <a:pt x="2558" y="48"/>
                  </a:lnTo>
                  <a:lnTo>
                    <a:pt x="2559" y="47"/>
                  </a:lnTo>
                  <a:lnTo>
                    <a:pt x="2562" y="47"/>
                  </a:lnTo>
                  <a:lnTo>
                    <a:pt x="2570" y="46"/>
                  </a:lnTo>
                  <a:lnTo>
                    <a:pt x="2578" y="46"/>
                  </a:lnTo>
                  <a:lnTo>
                    <a:pt x="2591" y="45"/>
                  </a:lnTo>
                  <a:lnTo>
                    <a:pt x="2592" y="45"/>
                  </a:lnTo>
                  <a:lnTo>
                    <a:pt x="2596" y="45"/>
                  </a:lnTo>
                  <a:lnTo>
                    <a:pt x="2598" y="45"/>
                  </a:lnTo>
                  <a:lnTo>
                    <a:pt x="2597" y="45"/>
                  </a:lnTo>
                  <a:lnTo>
                    <a:pt x="2596" y="46"/>
                  </a:lnTo>
                  <a:lnTo>
                    <a:pt x="2591" y="46"/>
                  </a:lnTo>
                  <a:lnTo>
                    <a:pt x="2590" y="46"/>
                  </a:lnTo>
                  <a:lnTo>
                    <a:pt x="2588" y="47"/>
                  </a:lnTo>
                  <a:lnTo>
                    <a:pt x="2586" y="47"/>
                  </a:lnTo>
                  <a:lnTo>
                    <a:pt x="2583" y="47"/>
                  </a:lnTo>
                  <a:lnTo>
                    <a:pt x="2584" y="48"/>
                  </a:lnTo>
                  <a:lnTo>
                    <a:pt x="2588" y="48"/>
                  </a:lnTo>
                  <a:lnTo>
                    <a:pt x="2590" y="49"/>
                  </a:lnTo>
                  <a:lnTo>
                    <a:pt x="2591" y="49"/>
                  </a:lnTo>
                  <a:lnTo>
                    <a:pt x="2593" y="49"/>
                  </a:lnTo>
                  <a:lnTo>
                    <a:pt x="2594" y="49"/>
                  </a:lnTo>
                  <a:lnTo>
                    <a:pt x="2602" y="47"/>
                  </a:lnTo>
                  <a:lnTo>
                    <a:pt x="2606" y="46"/>
                  </a:lnTo>
                  <a:lnTo>
                    <a:pt x="2613" y="46"/>
                  </a:lnTo>
                  <a:lnTo>
                    <a:pt x="2614" y="45"/>
                  </a:lnTo>
                  <a:lnTo>
                    <a:pt x="2616" y="46"/>
                  </a:lnTo>
                  <a:lnTo>
                    <a:pt x="2620" y="46"/>
                  </a:lnTo>
                  <a:lnTo>
                    <a:pt x="2625" y="47"/>
                  </a:lnTo>
                  <a:lnTo>
                    <a:pt x="2624" y="47"/>
                  </a:lnTo>
                  <a:lnTo>
                    <a:pt x="2622" y="48"/>
                  </a:lnTo>
                  <a:lnTo>
                    <a:pt x="2620" y="48"/>
                  </a:lnTo>
                  <a:lnTo>
                    <a:pt x="2614" y="48"/>
                  </a:lnTo>
                  <a:lnTo>
                    <a:pt x="2613" y="49"/>
                  </a:lnTo>
                  <a:lnTo>
                    <a:pt x="2615" y="50"/>
                  </a:lnTo>
                  <a:lnTo>
                    <a:pt x="2620" y="51"/>
                  </a:lnTo>
                  <a:lnTo>
                    <a:pt x="2626" y="52"/>
                  </a:lnTo>
                  <a:lnTo>
                    <a:pt x="2628" y="53"/>
                  </a:lnTo>
                  <a:lnTo>
                    <a:pt x="2628" y="54"/>
                  </a:lnTo>
                  <a:lnTo>
                    <a:pt x="2624" y="56"/>
                  </a:lnTo>
                  <a:lnTo>
                    <a:pt x="2624" y="57"/>
                  </a:lnTo>
                  <a:lnTo>
                    <a:pt x="2625" y="57"/>
                  </a:lnTo>
                  <a:lnTo>
                    <a:pt x="2627" y="57"/>
                  </a:lnTo>
                  <a:lnTo>
                    <a:pt x="2628" y="57"/>
                  </a:lnTo>
                  <a:lnTo>
                    <a:pt x="2629" y="57"/>
                  </a:lnTo>
                  <a:lnTo>
                    <a:pt x="2633" y="57"/>
                  </a:lnTo>
                  <a:lnTo>
                    <a:pt x="2637" y="54"/>
                  </a:lnTo>
                  <a:lnTo>
                    <a:pt x="2635" y="53"/>
                  </a:lnTo>
                  <a:lnTo>
                    <a:pt x="2641" y="52"/>
                  </a:lnTo>
                  <a:lnTo>
                    <a:pt x="2641" y="51"/>
                  </a:lnTo>
                  <a:lnTo>
                    <a:pt x="2646" y="51"/>
                  </a:lnTo>
                  <a:lnTo>
                    <a:pt x="2655" y="50"/>
                  </a:lnTo>
                  <a:lnTo>
                    <a:pt x="2660" y="50"/>
                  </a:lnTo>
                  <a:lnTo>
                    <a:pt x="2662" y="50"/>
                  </a:lnTo>
                  <a:lnTo>
                    <a:pt x="2666" y="50"/>
                  </a:lnTo>
                  <a:lnTo>
                    <a:pt x="2676" y="51"/>
                  </a:lnTo>
                  <a:lnTo>
                    <a:pt x="2677" y="51"/>
                  </a:lnTo>
                  <a:lnTo>
                    <a:pt x="2686" y="52"/>
                  </a:lnTo>
                  <a:lnTo>
                    <a:pt x="2688" y="53"/>
                  </a:lnTo>
                  <a:lnTo>
                    <a:pt x="2686" y="53"/>
                  </a:lnTo>
                  <a:lnTo>
                    <a:pt x="2684" y="54"/>
                  </a:lnTo>
                  <a:lnTo>
                    <a:pt x="2685" y="54"/>
                  </a:lnTo>
                  <a:lnTo>
                    <a:pt x="2688" y="54"/>
                  </a:lnTo>
                  <a:lnTo>
                    <a:pt x="2693" y="54"/>
                  </a:lnTo>
                  <a:lnTo>
                    <a:pt x="2699" y="56"/>
                  </a:lnTo>
                  <a:lnTo>
                    <a:pt x="2701" y="56"/>
                  </a:lnTo>
                  <a:lnTo>
                    <a:pt x="2703" y="54"/>
                  </a:lnTo>
                  <a:lnTo>
                    <a:pt x="2706" y="56"/>
                  </a:lnTo>
                  <a:lnTo>
                    <a:pt x="2707" y="56"/>
                  </a:lnTo>
                  <a:lnTo>
                    <a:pt x="2708" y="56"/>
                  </a:lnTo>
                  <a:lnTo>
                    <a:pt x="2709" y="56"/>
                  </a:lnTo>
                  <a:lnTo>
                    <a:pt x="2711" y="57"/>
                  </a:lnTo>
                  <a:lnTo>
                    <a:pt x="2712" y="57"/>
                  </a:lnTo>
                  <a:lnTo>
                    <a:pt x="2710" y="58"/>
                  </a:lnTo>
                  <a:lnTo>
                    <a:pt x="2711" y="58"/>
                  </a:lnTo>
                  <a:lnTo>
                    <a:pt x="2712" y="58"/>
                  </a:lnTo>
                  <a:lnTo>
                    <a:pt x="2714" y="58"/>
                  </a:lnTo>
                  <a:lnTo>
                    <a:pt x="2716" y="58"/>
                  </a:lnTo>
                  <a:lnTo>
                    <a:pt x="2718" y="57"/>
                  </a:lnTo>
                  <a:lnTo>
                    <a:pt x="2721" y="57"/>
                  </a:lnTo>
                  <a:lnTo>
                    <a:pt x="2724" y="58"/>
                  </a:lnTo>
                  <a:lnTo>
                    <a:pt x="2726" y="58"/>
                  </a:lnTo>
                  <a:lnTo>
                    <a:pt x="2726" y="57"/>
                  </a:lnTo>
                  <a:lnTo>
                    <a:pt x="2724" y="57"/>
                  </a:lnTo>
                  <a:lnTo>
                    <a:pt x="2722" y="57"/>
                  </a:lnTo>
                  <a:lnTo>
                    <a:pt x="2722" y="56"/>
                  </a:lnTo>
                  <a:lnTo>
                    <a:pt x="2726" y="56"/>
                  </a:lnTo>
                  <a:lnTo>
                    <a:pt x="2729" y="56"/>
                  </a:lnTo>
                  <a:lnTo>
                    <a:pt x="2728" y="56"/>
                  </a:lnTo>
                  <a:lnTo>
                    <a:pt x="2726" y="56"/>
                  </a:lnTo>
                  <a:lnTo>
                    <a:pt x="2724" y="56"/>
                  </a:lnTo>
                  <a:lnTo>
                    <a:pt x="2727" y="54"/>
                  </a:lnTo>
                  <a:lnTo>
                    <a:pt x="2731" y="54"/>
                  </a:lnTo>
                  <a:lnTo>
                    <a:pt x="2735" y="54"/>
                  </a:lnTo>
                  <a:lnTo>
                    <a:pt x="2742" y="56"/>
                  </a:lnTo>
                  <a:lnTo>
                    <a:pt x="2744" y="56"/>
                  </a:lnTo>
                  <a:lnTo>
                    <a:pt x="2747" y="56"/>
                  </a:lnTo>
                  <a:lnTo>
                    <a:pt x="2751" y="57"/>
                  </a:lnTo>
                  <a:lnTo>
                    <a:pt x="2753" y="57"/>
                  </a:lnTo>
                  <a:lnTo>
                    <a:pt x="2756" y="58"/>
                  </a:lnTo>
                  <a:lnTo>
                    <a:pt x="2759" y="59"/>
                  </a:lnTo>
                  <a:lnTo>
                    <a:pt x="2762" y="59"/>
                  </a:lnTo>
                  <a:lnTo>
                    <a:pt x="2765" y="59"/>
                  </a:lnTo>
                  <a:lnTo>
                    <a:pt x="2769" y="60"/>
                  </a:lnTo>
                  <a:lnTo>
                    <a:pt x="2770" y="60"/>
                  </a:lnTo>
                  <a:lnTo>
                    <a:pt x="2773" y="61"/>
                  </a:lnTo>
                  <a:lnTo>
                    <a:pt x="2777" y="61"/>
                  </a:lnTo>
                  <a:lnTo>
                    <a:pt x="2783" y="62"/>
                  </a:lnTo>
                  <a:lnTo>
                    <a:pt x="2784" y="62"/>
                  </a:lnTo>
                  <a:lnTo>
                    <a:pt x="2785" y="62"/>
                  </a:lnTo>
                  <a:lnTo>
                    <a:pt x="2784" y="63"/>
                  </a:lnTo>
                  <a:lnTo>
                    <a:pt x="2789" y="63"/>
                  </a:lnTo>
                  <a:lnTo>
                    <a:pt x="2798" y="64"/>
                  </a:lnTo>
                  <a:lnTo>
                    <a:pt x="2801" y="64"/>
                  </a:lnTo>
                  <a:lnTo>
                    <a:pt x="2803" y="66"/>
                  </a:lnTo>
                  <a:lnTo>
                    <a:pt x="2807" y="66"/>
                  </a:lnTo>
                  <a:lnTo>
                    <a:pt x="2813" y="66"/>
                  </a:lnTo>
                  <a:lnTo>
                    <a:pt x="2815" y="67"/>
                  </a:lnTo>
                  <a:lnTo>
                    <a:pt x="2822" y="68"/>
                  </a:lnTo>
                  <a:lnTo>
                    <a:pt x="2823" y="68"/>
                  </a:lnTo>
                  <a:lnTo>
                    <a:pt x="2825" y="68"/>
                  </a:lnTo>
                  <a:lnTo>
                    <a:pt x="2831" y="70"/>
                  </a:lnTo>
                  <a:lnTo>
                    <a:pt x="2835" y="71"/>
                  </a:lnTo>
                  <a:lnTo>
                    <a:pt x="2836" y="72"/>
                  </a:lnTo>
                  <a:lnTo>
                    <a:pt x="2836" y="73"/>
                  </a:lnTo>
                  <a:lnTo>
                    <a:pt x="2833" y="73"/>
                  </a:lnTo>
                  <a:lnTo>
                    <a:pt x="2828" y="74"/>
                  </a:lnTo>
                  <a:lnTo>
                    <a:pt x="2826" y="75"/>
                  </a:lnTo>
                  <a:lnTo>
                    <a:pt x="2809" y="76"/>
                  </a:lnTo>
                  <a:lnTo>
                    <a:pt x="2806" y="76"/>
                  </a:lnTo>
                  <a:lnTo>
                    <a:pt x="2806" y="77"/>
                  </a:lnTo>
                  <a:lnTo>
                    <a:pt x="2802" y="77"/>
                  </a:lnTo>
                  <a:lnTo>
                    <a:pt x="2794" y="79"/>
                  </a:lnTo>
                  <a:lnTo>
                    <a:pt x="2786" y="80"/>
                  </a:lnTo>
                  <a:lnTo>
                    <a:pt x="2771" y="80"/>
                  </a:lnTo>
                  <a:lnTo>
                    <a:pt x="2767" y="80"/>
                  </a:lnTo>
                  <a:lnTo>
                    <a:pt x="2762" y="81"/>
                  </a:lnTo>
                  <a:lnTo>
                    <a:pt x="2758" y="82"/>
                  </a:lnTo>
                  <a:lnTo>
                    <a:pt x="2752" y="82"/>
                  </a:lnTo>
                  <a:lnTo>
                    <a:pt x="2750" y="82"/>
                  </a:lnTo>
                  <a:lnTo>
                    <a:pt x="2746" y="82"/>
                  </a:lnTo>
                  <a:lnTo>
                    <a:pt x="2749" y="82"/>
                  </a:lnTo>
                  <a:lnTo>
                    <a:pt x="2750" y="82"/>
                  </a:lnTo>
                  <a:lnTo>
                    <a:pt x="2750" y="83"/>
                  </a:lnTo>
                  <a:lnTo>
                    <a:pt x="2749" y="83"/>
                  </a:lnTo>
                  <a:lnTo>
                    <a:pt x="2750" y="83"/>
                  </a:lnTo>
                  <a:lnTo>
                    <a:pt x="2750" y="84"/>
                  </a:lnTo>
                  <a:lnTo>
                    <a:pt x="2756" y="84"/>
                  </a:lnTo>
                  <a:lnTo>
                    <a:pt x="2757" y="85"/>
                  </a:lnTo>
                  <a:lnTo>
                    <a:pt x="2753" y="86"/>
                  </a:lnTo>
                  <a:lnTo>
                    <a:pt x="2750" y="87"/>
                  </a:lnTo>
                  <a:lnTo>
                    <a:pt x="2748" y="87"/>
                  </a:lnTo>
                  <a:lnTo>
                    <a:pt x="2746" y="87"/>
                  </a:lnTo>
                  <a:lnTo>
                    <a:pt x="2740" y="88"/>
                  </a:lnTo>
                  <a:lnTo>
                    <a:pt x="2732" y="89"/>
                  </a:lnTo>
                  <a:lnTo>
                    <a:pt x="2729" y="90"/>
                  </a:lnTo>
                  <a:lnTo>
                    <a:pt x="2727" y="90"/>
                  </a:lnTo>
                  <a:lnTo>
                    <a:pt x="2694" y="93"/>
                  </a:lnTo>
                  <a:lnTo>
                    <a:pt x="2680" y="93"/>
                  </a:lnTo>
                  <a:lnTo>
                    <a:pt x="2672" y="94"/>
                  </a:lnTo>
                  <a:lnTo>
                    <a:pt x="2664" y="94"/>
                  </a:lnTo>
                  <a:lnTo>
                    <a:pt x="2651" y="93"/>
                  </a:lnTo>
                  <a:lnTo>
                    <a:pt x="2649" y="93"/>
                  </a:lnTo>
                  <a:lnTo>
                    <a:pt x="2642" y="94"/>
                  </a:lnTo>
                  <a:lnTo>
                    <a:pt x="2637" y="93"/>
                  </a:lnTo>
                  <a:lnTo>
                    <a:pt x="2636" y="93"/>
                  </a:lnTo>
                  <a:lnTo>
                    <a:pt x="2635" y="93"/>
                  </a:lnTo>
                  <a:lnTo>
                    <a:pt x="2637" y="93"/>
                  </a:lnTo>
                  <a:lnTo>
                    <a:pt x="2639" y="93"/>
                  </a:lnTo>
                  <a:lnTo>
                    <a:pt x="2637" y="91"/>
                  </a:lnTo>
                  <a:lnTo>
                    <a:pt x="2634" y="91"/>
                  </a:lnTo>
                  <a:lnTo>
                    <a:pt x="2627" y="93"/>
                  </a:lnTo>
                  <a:lnTo>
                    <a:pt x="2617" y="94"/>
                  </a:lnTo>
                  <a:lnTo>
                    <a:pt x="2615" y="94"/>
                  </a:lnTo>
                  <a:lnTo>
                    <a:pt x="2614" y="93"/>
                  </a:lnTo>
                  <a:lnTo>
                    <a:pt x="2613" y="93"/>
                  </a:lnTo>
                  <a:lnTo>
                    <a:pt x="2612" y="93"/>
                  </a:lnTo>
                  <a:lnTo>
                    <a:pt x="2611" y="94"/>
                  </a:lnTo>
                  <a:lnTo>
                    <a:pt x="2610" y="94"/>
                  </a:lnTo>
                  <a:lnTo>
                    <a:pt x="2611" y="94"/>
                  </a:lnTo>
                  <a:lnTo>
                    <a:pt x="2610" y="94"/>
                  </a:lnTo>
                  <a:lnTo>
                    <a:pt x="2606" y="94"/>
                  </a:lnTo>
                  <a:lnTo>
                    <a:pt x="2597" y="95"/>
                  </a:lnTo>
                  <a:lnTo>
                    <a:pt x="2578" y="97"/>
                  </a:lnTo>
                  <a:lnTo>
                    <a:pt x="2575" y="97"/>
                  </a:lnTo>
                  <a:lnTo>
                    <a:pt x="2565" y="99"/>
                  </a:lnTo>
                  <a:lnTo>
                    <a:pt x="2564" y="99"/>
                  </a:lnTo>
                  <a:lnTo>
                    <a:pt x="2549" y="100"/>
                  </a:lnTo>
                  <a:lnTo>
                    <a:pt x="2548" y="100"/>
                  </a:lnTo>
                  <a:lnTo>
                    <a:pt x="2530" y="101"/>
                  </a:lnTo>
                  <a:lnTo>
                    <a:pt x="2529" y="101"/>
                  </a:lnTo>
                  <a:lnTo>
                    <a:pt x="2526" y="101"/>
                  </a:lnTo>
                  <a:lnTo>
                    <a:pt x="2516" y="102"/>
                  </a:lnTo>
                  <a:lnTo>
                    <a:pt x="2486" y="101"/>
                  </a:lnTo>
                  <a:lnTo>
                    <a:pt x="2460" y="101"/>
                  </a:lnTo>
                  <a:lnTo>
                    <a:pt x="2417" y="101"/>
                  </a:lnTo>
                  <a:lnTo>
                    <a:pt x="2409" y="100"/>
                  </a:lnTo>
                  <a:lnTo>
                    <a:pt x="2369" y="99"/>
                  </a:lnTo>
                  <a:lnTo>
                    <a:pt x="2362" y="99"/>
                  </a:lnTo>
                  <a:lnTo>
                    <a:pt x="2352" y="99"/>
                  </a:lnTo>
                  <a:lnTo>
                    <a:pt x="2342" y="99"/>
                  </a:lnTo>
                  <a:lnTo>
                    <a:pt x="2317" y="99"/>
                  </a:lnTo>
                  <a:lnTo>
                    <a:pt x="2310" y="99"/>
                  </a:lnTo>
                  <a:lnTo>
                    <a:pt x="2294" y="99"/>
                  </a:lnTo>
                  <a:lnTo>
                    <a:pt x="2283" y="100"/>
                  </a:lnTo>
                  <a:lnTo>
                    <a:pt x="2281" y="100"/>
                  </a:lnTo>
                  <a:lnTo>
                    <a:pt x="2266" y="100"/>
                  </a:lnTo>
                  <a:lnTo>
                    <a:pt x="2263" y="100"/>
                  </a:lnTo>
                  <a:lnTo>
                    <a:pt x="2256" y="100"/>
                  </a:lnTo>
                  <a:lnTo>
                    <a:pt x="2227" y="101"/>
                  </a:lnTo>
                  <a:lnTo>
                    <a:pt x="2215" y="102"/>
                  </a:lnTo>
                  <a:lnTo>
                    <a:pt x="2207" y="102"/>
                  </a:lnTo>
                  <a:lnTo>
                    <a:pt x="2200" y="102"/>
                  </a:lnTo>
                  <a:lnTo>
                    <a:pt x="2183" y="102"/>
                  </a:lnTo>
                  <a:lnTo>
                    <a:pt x="2174" y="102"/>
                  </a:lnTo>
                  <a:lnTo>
                    <a:pt x="2172" y="102"/>
                  </a:lnTo>
                  <a:lnTo>
                    <a:pt x="2172" y="103"/>
                  </a:lnTo>
                  <a:lnTo>
                    <a:pt x="2171" y="103"/>
                  </a:lnTo>
                  <a:lnTo>
                    <a:pt x="2161" y="103"/>
                  </a:lnTo>
                  <a:lnTo>
                    <a:pt x="2160" y="103"/>
                  </a:lnTo>
                  <a:lnTo>
                    <a:pt x="2157" y="103"/>
                  </a:lnTo>
                  <a:lnTo>
                    <a:pt x="2156" y="101"/>
                  </a:lnTo>
                  <a:lnTo>
                    <a:pt x="2153" y="101"/>
                  </a:lnTo>
                  <a:lnTo>
                    <a:pt x="2151" y="100"/>
                  </a:lnTo>
                  <a:lnTo>
                    <a:pt x="2150" y="100"/>
                  </a:lnTo>
                  <a:lnTo>
                    <a:pt x="2149" y="100"/>
                  </a:lnTo>
                  <a:lnTo>
                    <a:pt x="2148" y="100"/>
                  </a:lnTo>
                  <a:lnTo>
                    <a:pt x="2149" y="101"/>
                  </a:lnTo>
                  <a:lnTo>
                    <a:pt x="2150" y="101"/>
                  </a:lnTo>
                  <a:lnTo>
                    <a:pt x="2149" y="101"/>
                  </a:lnTo>
                  <a:lnTo>
                    <a:pt x="2148" y="101"/>
                  </a:lnTo>
                  <a:lnTo>
                    <a:pt x="2132" y="100"/>
                  </a:lnTo>
                  <a:lnTo>
                    <a:pt x="2131" y="100"/>
                  </a:lnTo>
                  <a:lnTo>
                    <a:pt x="2130" y="99"/>
                  </a:lnTo>
                  <a:lnTo>
                    <a:pt x="2128" y="99"/>
                  </a:lnTo>
                  <a:lnTo>
                    <a:pt x="2121" y="99"/>
                  </a:lnTo>
                  <a:lnTo>
                    <a:pt x="2115" y="99"/>
                  </a:lnTo>
                  <a:lnTo>
                    <a:pt x="2103" y="99"/>
                  </a:lnTo>
                  <a:lnTo>
                    <a:pt x="2094" y="99"/>
                  </a:lnTo>
                  <a:lnTo>
                    <a:pt x="2091" y="99"/>
                  </a:lnTo>
                  <a:lnTo>
                    <a:pt x="2084" y="99"/>
                  </a:lnTo>
                  <a:lnTo>
                    <a:pt x="2076" y="99"/>
                  </a:lnTo>
                  <a:lnTo>
                    <a:pt x="2069" y="99"/>
                  </a:lnTo>
                  <a:lnTo>
                    <a:pt x="2068" y="99"/>
                  </a:lnTo>
                  <a:lnTo>
                    <a:pt x="2067" y="99"/>
                  </a:lnTo>
                  <a:lnTo>
                    <a:pt x="2066" y="99"/>
                  </a:lnTo>
                  <a:lnTo>
                    <a:pt x="2067" y="100"/>
                  </a:lnTo>
                  <a:lnTo>
                    <a:pt x="2069" y="100"/>
                  </a:lnTo>
                  <a:lnTo>
                    <a:pt x="2070" y="100"/>
                  </a:lnTo>
                  <a:lnTo>
                    <a:pt x="2074" y="100"/>
                  </a:lnTo>
                  <a:lnTo>
                    <a:pt x="2082" y="100"/>
                  </a:lnTo>
                  <a:lnTo>
                    <a:pt x="2093" y="100"/>
                  </a:lnTo>
                  <a:lnTo>
                    <a:pt x="2104" y="100"/>
                  </a:lnTo>
                  <a:lnTo>
                    <a:pt x="2112" y="100"/>
                  </a:lnTo>
                  <a:lnTo>
                    <a:pt x="2115" y="100"/>
                  </a:lnTo>
                  <a:lnTo>
                    <a:pt x="2121" y="100"/>
                  </a:lnTo>
                  <a:lnTo>
                    <a:pt x="2125" y="100"/>
                  </a:lnTo>
                  <a:lnTo>
                    <a:pt x="2129" y="101"/>
                  </a:lnTo>
                  <a:lnTo>
                    <a:pt x="2131" y="101"/>
                  </a:lnTo>
                  <a:lnTo>
                    <a:pt x="2134" y="101"/>
                  </a:lnTo>
                  <a:lnTo>
                    <a:pt x="2146" y="102"/>
                  </a:lnTo>
                  <a:lnTo>
                    <a:pt x="2151" y="104"/>
                  </a:lnTo>
                  <a:lnTo>
                    <a:pt x="2152" y="105"/>
                  </a:lnTo>
                  <a:lnTo>
                    <a:pt x="2153" y="105"/>
                  </a:lnTo>
                  <a:lnTo>
                    <a:pt x="2155" y="105"/>
                  </a:lnTo>
                  <a:lnTo>
                    <a:pt x="2157" y="106"/>
                  </a:lnTo>
                  <a:lnTo>
                    <a:pt x="2088" y="111"/>
                  </a:lnTo>
                  <a:lnTo>
                    <a:pt x="2078" y="112"/>
                  </a:lnTo>
                  <a:lnTo>
                    <a:pt x="2076" y="113"/>
                  </a:lnTo>
                  <a:lnTo>
                    <a:pt x="2073" y="113"/>
                  </a:lnTo>
                  <a:lnTo>
                    <a:pt x="2068" y="113"/>
                  </a:lnTo>
                  <a:lnTo>
                    <a:pt x="2062" y="113"/>
                  </a:lnTo>
                  <a:lnTo>
                    <a:pt x="2060" y="113"/>
                  </a:lnTo>
                  <a:lnTo>
                    <a:pt x="2059" y="114"/>
                  </a:lnTo>
                  <a:lnTo>
                    <a:pt x="2048" y="115"/>
                  </a:lnTo>
                  <a:lnTo>
                    <a:pt x="2045" y="115"/>
                  </a:lnTo>
                  <a:lnTo>
                    <a:pt x="2045" y="116"/>
                  </a:lnTo>
                  <a:lnTo>
                    <a:pt x="2044" y="116"/>
                  </a:lnTo>
                  <a:lnTo>
                    <a:pt x="2037" y="116"/>
                  </a:lnTo>
                  <a:lnTo>
                    <a:pt x="2031" y="116"/>
                  </a:lnTo>
                  <a:lnTo>
                    <a:pt x="2030" y="116"/>
                  </a:lnTo>
                  <a:lnTo>
                    <a:pt x="2032" y="117"/>
                  </a:lnTo>
                  <a:lnTo>
                    <a:pt x="2030" y="117"/>
                  </a:lnTo>
                  <a:lnTo>
                    <a:pt x="2029" y="117"/>
                  </a:lnTo>
                  <a:lnTo>
                    <a:pt x="2025" y="117"/>
                  </a:lnTo>
                  <a:lnTo>
                    <a:pt x="2023" y="118"/>
                  </a:lnTo>
                  <a:lnTo>
                    <a:pt x="2020" y="118"/>
                  </a:lnTo>
                  <a:lnTo>
                    <a:pt x="2011" y="119"/>
                  </a:lnTo>
                  <a:lnTo>
                    <a:pt x="2008" y="119"/>
                  </a:lnTo>
                  <a:lnTo>
                    <a:pt x="1998" y="120"/>
                  </a:lnTo>
                  <a:lnTo>
                    <a:pt x="1968" y="123"/>
                  </a:lnTo>
                  <a:lnTo>
                    <a:pt x="1967" y="123"/>
                  </a:lnTo>
                  <a:lnTo>
                    <a:pt x="1967" y="124"/>
                  </a:lnTo>
                  <a:lnTo>
                    <a:pt x="1966" y="125"/>
                  </a:lnTo>
                  <a:lnTo>
                    <a:pt x="1968" y="126"/>
                  </a:lnTo>
                  <a:lnTo>
                    <a:pt x="1969" y="126"/>
                  </a:lnTo>
                  <a:lnTo>
                    <a:pt x="1968" y="127"/>
                  </a:lnTo>
                  <a:lnTo>
                    <a:pt x="1969" y="128"/>
                  </a:lnTo>
                  <a:lnTo>
                    <a:pt x="1975" y="128"/>
                  </a:lnTo>
                  <a:lnTo>
                    <a:pt x="1976" y="128"/>
                  </a:lnTo>
                  <a:lnTo>
                    <a:pt x="1978" y="130"/>
                  </a:lnTo>
                  <a:lnTo>
                    <a:pt x="1975" y="135"/>
                  </a:lnTo>
                  <a:lnTo>
                    <a:pt x="1976" y="136"/>
                  </a:lnTo>
                  <a:lnTo>
                    <a:pt x="1980" y="136"/>
                  </a:lnTo>
                  <a:lnTo>
                    <a:pt x="1985" y="136"/>
                  </a:lnTo>
                  <a:lnTo>
                    <a:pt x="2001" y="135"/>
                  </a:lnTo>
                  <a:lnTo>
                    <a:pt x="2006" y="135"/>
                  </a:lnTo>
                  <a:lnTo>
                    <a:pt x="2007" y="135"/>
                  </a:lnTo>
                  <a:lnTo>
                    <a:pt x="2008" y="135"/>
                  </a:lnTo>
                  <a:lnTo>
                    <a:pt x="2012" y="135"/>
                  </a:lnTo>
                  <a:lnTo>
                    <a:pt x="2012" y="134"/>
                  </a:lnTo>
                  <a:lnTo>
                    <a:pt x="2011" y="133"/>
                  </a:lnTo>
                  <a:lnTo>
                    <a:pt x="2013" y="132"/>
                  </a:lnTo>
                  <a:lnTo>
                    <a:pt x="2017" y="131"/>
                  </a:lnTo>
                  <a:lnTo>
                    <a:pt x="2041" y="126"/>
                  </a:lnTo>
                  <a:lnTo>
                    <a:pt x="2057" y="124"/>
                  </a:lnTo>
                  <a:lnTo>
                    <a:pt x="2062" y="123"/>
                  </a:lnTo>
                  <a:lnTo>
                    <a:pt x="2063" y="123"/>
                  </a:lnTo>
                  <a:lnTo>
                    <a:pt x="2067" y="122"/>
                  </a:lnTo>
                  <a:lnTo>
                    <a:pt x="2071" y="122"/>
                  </a:lnTo>
                  <a:lnTo>
                    <a:pt x="2080" y="122"/>
                  </a:lnTo>
                  <a:lnTo>
                    <a:pt x="2082" y="122"/>
                  </a:lnTo>
                  <a:lnTo>
                    <a:pt x="2087" y="122"/>
                  </a:lnTo>
                  <a:lnTo>
                    <a:pt x="2089" y="121"/>
                  </a:lnTo>
                  <a:lnTo>
                    <a:pt x="2093" y="121"/>
                  </a:lnTo>
                  <a:lnTo>
                    <a:pt x="2095" y="121"/>
                  </a:lnTo>
                  <a:lnTo>
                    <a:pt x="2097" y="121"/>
                  </a:lnTo>
                  <a:lnTo>
                    <a:pt x="2099" y="121"/>
                  </a:lnTo>
                  <a:lnTo>
                    <a:pt x="2107" y="120"/>
                  </a:lnTo>
                  <a:lnTo>
                    <a:pt x="2115" y="119"/>
                  </a:lnTo>
                  <a:lnTo>
                    <a:pt x="2116" y="119"/>
                  </a:lnTo>
                  <a:lnTo>
                    <a:pt x="2137" y="118"/>
                  </a:lnTo>
                  <a:lnTo>
                    <a:pt x="2148" y="118"/>
                  </a:lnTo>
                  <a:lnTo>
                    <a:pt x="2166" y="116"/>
                  </a:lnTo>
                  <a:lnTo>
                    <a:pt x="2168" y="116"/>
                  </a:lnTo>
                  <a:lnTo>
                    <a:pt x="2172" y="116"/>
                  </a:lnTo>
                  <a:lnTo>
                    <a:pt x="2176" y="115"/>
                  </a:lnTo>
                  <a:lnTo>
                    <a:pt x="2183" y="115"/>
                  </a:lnTo>
                  <a:lnTo>
                    <a:pt x="2186" y="115"/>
                  </a:lnTo>
                  <a:lnTo>
                    <a:pt x="2187" y="115"/>
                  </a:lnTo>
                  <a:lnTo>
                    <a:pt x="2188" y="116"/>
                  </a:lnTo>
                  <a:lnTo>
                    <a:pt x="2186" y="117"/>
                  </a:lnTo>
                  <a:lnTo>
                    <a:pt x="2187" y="117"/>
                  </a:lnTo>
                  <a:lnTo>
                    <a:pt x="2188" y="117"/>
                  </a:lnTo>
                  <a:lnTo>
                    <a:pt x="2187" y="118"/>
                  </a:lnTo>
                  <a:lnTo>
                    <a:pt x="2182" y="118"/>
                  </a:lnTo>
                  <a:lnTo>
                    <a:pt x="2187" y="120"/>
                  </a:lnTo>
                  <a:lnTo>
                    <a:pt x="2188" y="120"/>
                  </a:lnTo>
                  <a:lnTo>
                    <a:pt x="2189" y="120"/>
                  </a:lnTo>
                  <a:lnTo>
                    <a:pt x="2191" y="120"/>
                  </a:lnTo>
                  <a:lnTo>
                    <a:pt x="2193" y="120"/>
                  </a:lnTo>
                  <a:lnTo>
                    <a:pt x="2196" y="118"/>
                  </a:lnTo>
                  <a:lnTo>
                    <a:pt x="2203" y="117"/>
                  </a:lnTo>
                  <a:lnTo>
                    <a:pt x="2207" y="116"/>
                  </a:lnTo>
                  <a:lnTo>
                    <a:pt x="2207" y="115"/>
                  </a:lnTo>
                  <a:lnTo>
                    <a:pt x="2210" y="114"/>
                  </a:lnTo>
                  <a:lnTo>
                    <a:pt x="2211" y="114"/>
                  </a:lnTo>
                  <a:lnTo>
                    <a:pt x="2213" y="114"/>
                  </a:lnTo>
                  <a:lnTo>
                    <a:pt x="2216" y="114"/>
                  </a:lnTo>
                  <a:lnTo>
                    <a:pt x="2220" y="113"/>
                  </a:lnTo>
                  <a:lnTo>
                    <a:pt x="2232" y="112"/>
                  </a:lnTo>
                  <a:lnTo>
                    <a:pt x="2237" y="112"/>
                  </a:lnTo>
                  <a:lnTo>
                    <a:pt x="2246" y="112"/>
                  </a:lnTo>
                  <a:lnTo>
                    <a:pt x="2263" y="111"/>
                  </a:lnTo>
                  <a:lnTo>
                    <a:pt x="2275" y="111"/>
                  </a:lnTo>
                  <a:lnTo>
                    <a:pt x="2280" y="110"/>
                  </a:lnTo>
                  <a:lnTo>
                    <a:pt x="2286" y="110"/>
                  </a:lnTo>
                  <a:lnTo>
                    <a:pt x="2290" y="110"/>
                  </a:lnTo>
                  <a:lnTo>
                    <a:pt x="2291" y="111"/>
                  </a:lnTo>
                  <a:lnTo>
                    <a:pt x="2292" y="111"/>
                  </a:lnTo>
                  <a:lnTo>
                    <a:pt x="2296" y="111"/>
                  </a:lnTo>
                  <a:lnTo>
                    <a:pt x="2297" y="111"/>
                  </a:lnTo>
                  <a:lnTo>
                    <a:pt x="2298" y="110"/>
                  </a:lnTo>
                  <a:lnTo>
                    <a:pt x="2299" y="110"/>
                  </a:lnTo>
                  <a:lnTo>
                    <a:pt x="2300" y="110"/>
                  </a:lnTo>
                  <a:lnTo>
                    <a:pt x="2302" y="110"/>
                  </a:lnTo>
                  <a:lnTo>
                    <a:pt x="2305" y="110"/>
                  </a:lnTo>
                  <a:lnTo>
                    <a:pt x="2320" y="109"/>
                  </a:lnTo>
                  <a:lnTo>
                    <a:pt x="2335" y="110"/>
                  </a:lnTo>
                  <a:lnTo>
                    <a:pt x="2340" y="110"/>
                  </a:lnTo>
                  <a:lnTo>
                    <a:pt x="2352" y="110"/>
                  </a:lnTo>
                  <a:lnTo>
                    <a:pt x="2357" y="109"/>
                  </a:lnTo>
                  <a:lnTo>
                    <a:pt x="2372" y="110"/>
                  </a:lnTo>
                  <a:lnTo>
                    <a:pt x="2384" y="110"/>
                  </a:lnTo>
                  <a:lnTo>
                    <a:pt x="2390" y="110"/>
                  </a:lnTo>
                  <a:lnTo>
                    <a:pt x="2394" y="110"/>
                  </a:lnTo>
                  <a:lnTo>
                    <a:pt x="2405" y="110"/>
                  </a:lnTo>
                  <a:lnTo>
                    <a:pt x="2410" y="110"/>
                  </a:lnTo>
                  <a:lnTo>
                    <a:pt x="2416" y="110"/>
                  </a:lnTo>
                  <a:lnTo>
                    <a:pt x="2417" y="110"/>
                  </a:lnTo>
                  <a:lnTo>
                    <a:pt x="2419" y="110"/>
                  </a:lnTo>
                  <a:lnTo>
                    <a:pt x="2430" y="110"/>
                  </a:lnTo>
                  <a:lnTo>
                    <a:pt x="2446" y="111"/>
                  </a:lnTo>
                  <a:lnTo>
                    <a:pt x="2475" y="111"/>
                  </a:lnTo>
                  <a:lnTo>
                    <a:pt x="2478" y="111"/>
                  </a:lnTo>
                  <a:lnTo>
                    <a:pt x="2493" y="112"/>
                  </a:lnTo>
                  <a:lnTo>
                    <a:pt x="2513" y="112"/>
                  </a:lnTo>
                  <a:lnTo>
                    <a:pt x="2516" y="112"/>
                  </a:lnTo>
                  <a:lnTo>
                    <a:pt x="2517" y="112"/>
                  </a:lnTo>
                  <a:lnTo>
                    <a:pt x="2516" y="113"/>
                  </a:lnTo>
                  <a:lnTo>
                    <a:pt x="2512" y="115"/>
                  </a:lnTo>
                  <a:lnTo>
                    <a:pt x="2517" y="120"/>
                  </a:lnTo>
                  <a:lnTo>
                    <a:pt x="2517" y="121"/>
                  </a:lnTo>
                  <a:lnTo>
                    <a:pt x="2515" y="125"/>
                  </a:lnTo>
                  <a:lnTo>
                    <a:pt x="2511" y="126"/>
                  </a:lnTo>
                  <a:lnTo>
                    <a:pt x="2503" y="128"/>
                  </a:lnTo>
                  <a:lnTo>
                    <a:pt x="2489" y="130"/>
                  </a:lnTo>
                  <a:lnTo>
                    <a:pt x="2479" y="132"/>
                  </a:lnTo>
                  <a:lnTo>
                    <a:pt x="2464" y="134"/>
                  </a:lnTo>
                  <a:lnTo>
                    <a:pt x="2454" y="135"/>
                  </a:lnTo>
                  <a:lnTo>
                    <a:pt x="2451" y="136"/>
                  </a:lnTo>
                  <a:lnTo>
                    <a:pt x="2442" y="136"/>
                  </a:lnTo>
                  <a:lnTo>
                    <a:pt x="2436" y="137"/>
                  </a:lnTo>
                  <a:lnTo>
                    <a:pt x="2418" y="139"/>
                  </a:lnTo>
                  <a:lnTo>
                    <a:pt x="2401" y="141"/>
                  </a:lnTo>
                  <a:lnTo>
                    <a:pt x="2398" y="141"/>
                  </a:lnTo>
                  <a:lnTo>
                    <a:pt x="2394" y="141"/>
                  </a:lnTo>
                  <a:lnTo>
                    <a:pt x="2390" y="142"/>
                  </a:lnTo>
                  <a:lnTo>
                    <a:pt x="2387" y="142"/>
                  </a:lnTo>
                  <a:lnTo>
                    <a:pt x="2386" y="143"/>
                  </a:lnTo>
                  <a:lnTo>
                    <a:pt x="2385" y="143"/>
                  </a:lnTo>
                  <a:lnTo>
                    <a:pt x="2384" y="143"/>
                  </a:lnTo>
                  <a:lnTo>
                    <a:pt x="2380" y="144"/>
                  </a:lnTo>
                  <a:lnTo>
                    <a:pt x="2377" y="144"/>
                  </a:lnTo>
                  <a:lnTo>
                    <a:pt x="2377" y="145"/>
                  </a:lnTo>
                  <a:lnTo>
                    <a:pt x="2378" y="145"/>
                  </a:lnTo>
                  <a:lnTo>
                    <a:pt x="2384" y="144"/>
                  </a:lnTo>
                  <a:lnTo>
                    <a:pt x="2386" y="144"/>
                  </a:lnTo>
                  <a:lnTo>
                    <a:pt x="2392" y="142"/>
                  </a:lnTo>
                  <a:lnTo>
                    <a:pt x="2398" y="142"/>
                  </a:lnTo>
                  <a:lnTo>
                    <a:pt x="2399" y="142"/>
                  </a:lnTo>
                  <a:lnTo>
                    <a:pt x="2400" y="142"/>
                  </a:lnTo>
                  <a:lnTo>
                    <a:pt x="2402" y="143"/>
                  </a:lnTo>
                  <a:lnTo>
                    <a:pt x="2403" y="143"/>
                  </a:lnTo>
                  <a:lnTo>
                    <a:pt x="2407" y="143"/>
                  </a:lnTo>
                  <a:lnTo>
                    <a:pt x="2408" y="143"/>
                  </a:lnTo>
                  <a:lnTo>
                    <a:pt x="2405" y="144"/>
                  </a:lnTo>
                  <a:lnTo>
                    <a:pt x="2400" y="145"/>
                  </a:lnTo>
                  <a:lnTo>
                    <a:pt x="2399" y="145"/>
                  </a:lnTo>
                  <a:lnTo>
                    <a:pt x="2396" y="145"/>
                  </a:lnTo>
                  <a:lnTo>
                    <a:pt x="2390" y="145"/>
                  </a:lnTo>
                  <a:lnTo>
                    <a:pt x="2388" y="145"/>
                  </a:lnTo>
                  <a:lnTo>
                    <a:pt x="2381" y="146"/>
                  </a:lnTo>
                  <a:lnTo>
                    <a:pt x="2377" y="146"/>
                  </a:lnTo>
                  <a:lnTo>
                    <a:pt x="2375" y="147"/>
                  </a:lnTo>
                  <a:lnTo>
                    <a:pt x="2374" y="147"/>
                  </a:lnTo>
                  <a:lnTo>
                    <a:pt x="2382" y="147"/>
                  </a:lnTo>
                  <a:lnTo>
                    <a:pt x="2383" y="147"/>
                  </a:lnTo>
                  <a:lnTo>
                    <a:pt x="2382" y="148"/>
                  </a:lnTo>
                  <a:lnTo>
                    <a:pt x="2377" y="149"/>
                  </a:lnTo>
                  <a:lnTo>
                    <a:pt x="2382" y="149"/>
                  </a:lnTo>
                  <a:lnTo>
                    <a:pt x="2386" y="148"/>
                  </a:lnTo>
                  <a:lnTo>
                    <a:pt x="2388" y="148"/>
                  </a:lnTo>
                  <a:lnTo>
                    <a:pt x="2390" y="147"/>
                  </a:lnTo>
                  <a:lnTo>
                    <a:pt x="2392" y="147"/>
                  </a:lnTo>
                  <a:lnTo>
                    <a:pt x="2394" y="147"/>
                  </a:lnTo>
                  <a:lnTo>
                    <a:pt x="2396" y="147"/>
                  </a:lnTo>
                  <a:lnTo>
                    <a:pt x="2395" y="148"/>
                  </a:lnTo>
                  <a:lnTo>
                    <a:pt x="2394" y="148"/>
                  </a:lnTo>
                  <a:lnTo>
                    <a:pt x="2393" y="149"/>
                  </a:lnTo>
                  <a:lnTo>
                    <a:pt x="2394" y="149"/>
                  </a:lnTo>
                  <a:lnTo>
                    <a:pt x="2394" y="150"/>
                  </a:lnTo>
                  <a:lnTo>
                    <a:pt x="2395" y="150"/>
                  </a:lnTo>
                  <a:lnTo>
                    <a:pt x="2401" y="150"/>
                  </a:lnTo>
                  <a:lnTo>
                    <a:pt x="2409" y="149"/>
                  </a:lnTo>
                  <a:lnTo>
                    <a:pt x="2421" y="146"/>
                  </a:lnTo>
                  <a:lnTo>
                    <a:pt x="2424" y="146"/>
                  </a:lnTo>
                  <a:lnTo>
                    <a:pt x="2430" y="145"/>
                  </a:lnTo>
                  <a:lnTo>
                    <a:pt x="2438" y="144"/>
                  </a:lnTo>
                  <a:lnTo>
                    <a:pt x="2449" y="143"/>
                  </a:lnTo>
                  <a:lnTo>
                    <a:pt x="2460" y="143"/>
                  </a:lnTo>
                  <a:lnTo>
                    <a:pt x="2461" y="143"/>
                  </a:lnTo>
                  <a:lnTo>
                    <a:pt x="2468" y="142"/>
                  </a:lnTo>
                  <a:lnTo>
                    <a:pt x="2514" y="138"/>
                  </a:lnTo>
                  <a:lnTo>
                    <a:pt x="2520" y="137"/>
                  </a:lnTo>
                  <a:lnTo>
                    <a:pt x="2528" y="136"/>
                  </a:lnTo>
                  <a:lnTo>
                    <a:pt x="2535" y="136"/>
                  </a:lnTo>
                  <a:lnTo>
                    <a:pt x="2536" y="135"/>
                  </a:lnTo>
                  <a:lnTo>
                    <a:pt x="2537" y="135"/>
                  </a:lnTo>
                  <a:lnTo>
                    <a:pt x="2541" y="134"/>
                  </a:lnTo>
                  <a:lnTo>
                    <a:pt x="2548" y="133"/>
                  </a:lnTo>
                  <a:lnTo>
                    <a:pt x="2564" y="133"/>
                  </a:lnTo>
                  <a:lnTo>
                    <a:pt x="2566" y="133"/>
                  </a:lnTo>
                  <a:lnTo>
                    <a:pt x="2568" y="132"/>
                  </a:lnTo>
                  <a:lnTo>
                    <a:pt x="2572" y="132"/>
                  </a:lnTo>
                  <a:lnTo>
                    <a:pt x="2580" y="132"/>
                  </a:lnTo>
                  <a:lnTo>
                    <a:pt x="2587" y="133"/>
                  </a:lnTo>
                  <a:lnTo>
                    <a:pt x="2589" y="133"/>
                  </a:lnTo>
                  <a:lnTo>
                    <a:pt x="2594" y="133"/>
                  </a:lnTo>
                  <a:lnTo>
                    <a:pt x="2596" y="132"/>
                  </a:lnTo>
                  <a:lnTo>
                    <a:pt x="2597" y="131"/>
                  </a:lnTo>
                  <a:lnTo>
                    <a:pt x="2597" y="130"/>
                  </a:lnTo>
                  <a:lnTo>
                    <a:pt x="2598" y="130"/>
                  </a:lnTo>
                  <a:lnTo>
                    <a:pt x="2599" y="128"/>
                  </a:lnTo>
                  <a:lnTo>
                    <a:pt x="2602" y="127"/>
                  </a:lnTo>
                  <a:lnTo>
                    <a:pt x="2603" y="126"/>
                  </a:lnTo>
                  <a:lnTo>
                    <a:pt x="2603" y="125"/>
                  </a:lnTo>
                  <a:lnTo>
                    <a:pt x="2602" y="125"/>
                  </a:lnTo>
                  <a:lnTo>
                    <a:pt x="2600" y="124"/>
                  </a:lnTo>
                  <a:lnTo>
                    <a:pt x="2603" y="122"/>
                  </a:lnTo>
                  <a:lnTo>
                    <a:pt x="2601" y="121"/>
                  </a:lnTo>
                  <a:lnTo>
                    <a:pt x="2601" y="120"/>
                  </a:lnTo>
                  <a:lnTo>
                    <a:pt x="2604" y="118"/>
                  </a:lnTo>
                  <a:lnTo>
                    <a:pt x="2602" y="116"/>
                  </a:lnTo>
                  <a:lnTo>
                    <a:pt x="2608" y="113"/>
                  </a:lnTo>
                  <a:lnTo>
                    <a:pt x="2608" y="112"/>
                  </a:lnTo>
                  <a:lnTo>
                    <a:pt x="2619" y="111"/>
                  </a:lnTo>
                  <a:lnTo>
                    <a:pt x="2633" y="110"/>
                  </a:lnTo>
                  <a:lnTo>
                    <a:pt x="2649" y="109"/>
                  </a:lnTo>
                  <a:lnTo>
                    <a:pt x="2652" y="109"/>
                  </a:lnTo>
                  <a:lnTo>
                    <a:pt x="2659" y="109"/>
                  </a:lnTo>
                  <a:lnTo>
                    <a:pt x="2664" y="109"/>
                  </a:lnTo>
                  <a:lnTo>
                    <a:pt x="2671" y="109"/>
                  </a:lnTo>
                  <a:lnTo>
                    <a:pt x="2687" y="109"/>
                  </a:lnTo>
                  <a:lnTo>
                    <a:pt x="2690" y="109"/>
                  </a:lnTo>
                  <a:lnTo>
                    <a:pt x="2697" y="109"/>
                  </a:lnTo>
                  <a:lnTo>
                    <a:pt x="2728" y="108"/>
                  </a:lnTo>
                  <a:lnTo>
                    <a:pt x="2729" y="108"/>
                  </a:lnTo>
                  <a:lnTo>
                    <a:pt x="2739" y="108"/>
                  </a:lnTo>
                  <a:lnTo>
                    <a:pt x="2741" y="108"/>
                  </a:lnTo>
                  <a:lnTo>
                    <a:pt x="2741" y="109"/>
                  </a:lnTo>
                  <a:lnTo>
                    <a:pt x="2742" y="109"/>
                  </a:lnTo>
                  <a:lnTo>
                    <a:pt x="2749" y="112"/>
                  </a:lnTo>
                  <a:lnTo>
                    <a:pt x="2749" y="113"/>
                  </a:lnTo>
                  <a:lnTo>
                    <a:pt x="2753" y="115"/>
                  </a:lnTo>
                  <a:lnTo>
                    <a:pt x="2753" y="116"/>
                  </a:lnTo>
                  <a:lnTo>
                    <a:pt x="2754" y="117"/>
                  </a:lnTo>
                  <a:lnTo>
                    <a:pt x="2756" y="117"/>
                  </a:lnTo>
                  <a:lnTo>
                    <a:pt x="2755" y="119"/>
                  </a:lnTo>
                  <a:lnTo>
                    <a:pt x="2754" y="120"/>
                  </a:lnTo>
                  <a:lnTo>
                    <a:pt x="2755" y="124"/>
                  </a:lnTo>
                  <a:lnTo>
                    <a:pt x="2754" y="125"/>
                  </a:lnTo>
                  <a:lnTo>
                    <a:pt x="2753" y="126"/>
                  </a:lnTo>
                  <a:lnTo>
                    <a:pt x="2755" y="127"/>
                  </a:lnTo>
                  <a:lnTo>
                    <a:pt x="2753" y="128"/>
                  </a:lnTo>
                  <a:lnTo>
                    <a:pt x="2752" y="130"/>
                  </a:lnTo>
                  <a:lnTo>
                    <a:pt x="2751" y="131"/>
                  </a:lnTo>
                  <a:lnTo>
                    <a:pt x="2751" y="133"/>
                  </a:lnTo>
                  <a:lnTo>
                    <a:pt x="2748" y="135"/>
                  </a:lnTo>
                  <a:lnTo>
                    <a:pt x="2748" y="136"/>
                  </a:lnTo>
                  <a:lnTo>
                    <a:pt x="2748" y="137"/>
                  </a:lnTo>
                  <a:lnTo>
                    <a:pt x="2747" y="138"/>
                  </a:lnTo>
                  <a:lnTo>
                    <a:pt x="2742" y="142"/>
                  </a:lnTo>
                  <a:lnTo>
                    <a:pt x="2741" y="143"/>
                  </a:lnTo>
                  <a:lnTo>
                    <a:pt x="2741" y="144"/>
                  </a:lnTo>
                  <a:lnTo>
                    <a:pt x="2740" y="144"/>
                  </a:lnTo>
                  <a:lnTo>
                    <a:pt x="2736" y="147"/>
                  </a:lnTo>
                  <a:lnTo>
                    <a:pt x="2735" y="148"/>
                  </a:lnTo>
                  <a:lnTo>
                    <a:pt x="2731" y="149"/>
                  </a:lnTo>
                  <a:lnTo>
                    <a:pt x="2729" y="150"/>
                  </a:lnTo>
                  <a:lnTo>
                    <a:pt x="2728" y="150"/>
                  </a:lnTo>
                  <a:lnTo>
                    <a:pt x="2727" y="152"/>
                  </a:lnTo>
                  <a:lnTo>
                    <a:pt x="2720" y="154"/>
                  </a:lnTo>
                  <a:lnTo>
                    <a:pt x="2712" y="157"/>
                  </a:lnTo>
                  <a:lnTo>
                    <a:pt x="2704" y="159"/>
                  </a:lnTo>
                  <a:lnTo>
                    <a:pt x="2699" y="160"/>
                  </a:lnTo>
                  <a:lnTo>
                    <a:pt x="2697" y="160"/>
                  </a:lnTo>
                  <a:lnTo>
                    <a:pt x="2693" y="160"/>
                  </a:lnTo>
                  <a:lnTo>
                    <a:pt x="2685" y="160"/>
                  </a:lnTo>
                  <a:lnTo>
                    <a:pt x="2683" y="160"/>
                  </a:lnTo>
                  <a:lnTo>
                    <a:pt x="2679" y="160"/>
                  </a:lnTo>
                  <a:lnTo>
                    <a:pt x="2677" y="160"/>
                  </a:lnTo>
                  <a:lnTo>
                    <a:pt x="2675" y="160"/>
                  </a:lnTo>
                  <a:lnTo>
                    <a:pt x="2671" y="160"/>
                  </a:lnTo>
                  <a:lnTo>
                    <a:pt x="2668" y="162"/>
                  </a:lnTo>
                  <a:lnTo>
                    <a:pt x="2662" y="162"/>
                  </a:lnTo>
                  <a:lnTo>
                    <a:pt x="2661" y="162"/>
                  </a:lnTo>
                  <a:lnTo>
                    <a:pt x="2660" y="162"/>
                  </a:lnTo>
                  <a:lnTo>
                    <a:pt x="2660" y="163"/>
                  </a:lnTo>
                  <a:lnTo>
                    <a:pt x="2664" y="163"/>
                  </a:lnTo>
                  <a:lnTo>
                    <a:pt x="2667" y="163"/>
                  </a:lnTo>
                  <a:lnTo>
                    <a:pt x="2671" y="162"/>
                  </a:lnTo>
                  <a:lnTo>
                    <a:pt x="2675" y="161"/>
                  </a:lnTo>
                  <a:lnTo>
                    <a:pt x="2678" y="161"/>
                  </a:lnTo>
                  <a:lnTo>
                    <a:pt x="2679" y="161"/>
                  </a:lnTo>
                  <a:lnTo>
                    <a:pt x="2683" y="161"/>
                  </a:lnTo>
                  <a:lnTo>
                    <a:pt x="2679" y="161"/>
                  </a:lnTo>
                  <a:lnTo>
                    <a:pt x="2683" y="162"/>
                  </a:lnTo>
                  <a:lnTo>
                    <a:pt x="2687" y="162"/>
                  </a:lnTo>
                  <a:lnTo>
                    <a:pt x="2689" y="162"/>
                  </a:lnTo>
                  <a:lnTo>
                    <a:pt x="2679" y="165"/>
                  </a:lnTo>
                  <a:lnTo>
                    <a:pt x="2671" y="165"/>
                  </a:lnTo>
                  <a:lnTo>
                    <a:pt x="2670" y="167"/>
                  </a:lnTo>
                  <a:lnTo>
                    <a:pt x="2672" y="168"/>
                  </a:lnTo>
                  <a:lnTo>
                    <a:pt x="2670" y="169"/>
                  </a:lnTo>
                  <a:lnTo>
                    <a:pt x="2664" y="171"/>
                  </a:lnTo>
                  <a:lnTo>
                    <a:pt x="2656" y="173"/>
                  </a:lnTo>
                  <a:lnTo>
                    <a:pt x="2655" y="174"/>
                  </a:lnTo>
                  <a:lnTo>
                    <a:pt x="2654" y="174"/>
                  </a:lnTo>
                  <a:lnTo>
                    <a:pt x="2651" y="176"/>
                  </a:lnTo>
                  <a:lnTo>
                    <a:pt x="2647" y="177"/>
                  </a:lnTo>
                  <a:lnTo>
                    <a:pt x="2646" y="177"/>
                  </a:lnTo>
                  <a:lnTo>
                    <a:pt x="2637" y="179"/>
                  </a:lnTo>
                  <a:lnTo>
                    <a:pt x="2628" y="181"/>
                  </a:lnTo>
                  <a:lnTo>
                    <a:pt x="2626" y="181"/>
                  </a:lnTo>
                  <a:lnTo>
                    <a:pt x="2622" y="182"/>
                  </a:lnTo>
                  <a:lnTo>
                    <a:pt x="2612" y="185"/>
                  </a:lnTo>
                  <a:lnTo>
                    <a:pt x="2606" y="187"/>
                  </a:lnTo>
                  <a:lnTo>
                    <a:pt x="2608" y="188"/>
                  </a:lnTo>
                  <a:lnTo>
                    <a:pt x="2608" y="189"/>
                  </a:lnTo>
                  <a:lnTo>
                    <a:pt x="2609" y="189"/>
                  </a:lnTo>
                  <a:lnTo>
                    <a:pt x="2610" y="191"/>
                  </a:lnTo>
                  <a:lnTo>
                    <a:pt x="2612" y="191"/>
                  </a:lnTo>
                  <a:lnTo>
                    <a:pt x="2612" y="192"/>
                  </a:lnTo>
                  <a:lnTo>
                    <a:pt x="2601" y="196"/>
                  </a:lnTo>
                  <a:lnTo>
                    <a:pt x="2596" y="197"/>
                  </a:lnTo>
                  <a:lnTo>
                    <a:pt x="2588" y="197"/>
                  </a:lnTo>
                  <a:lnTo>
                    <a:pt x="2586" y="198"/>
                  </a:lnTo>
                  <a:lnTo>
                    <a:pt x="2587" y="198"/>
                  </a:lnTo>
                  <a:lnTo>
                    <a:pt x="2592" y="198"/>
                  </a:lnTo>
                  <a:lnTo>
                    <a:pt x="2593" y="198"/>
                  </a:lnTo>
                  <a:lnTo>
                    <a:pt x="2594" y="198"/>
                  </a:lnTo>
                  <a:lnTo>
                    <a:pt x="2594" y="199"/>
                  </a:lnTo>
                  <a:lnTo>
                    <a:pt x="2593" y="199"/>
                  </a:lnTo>
                  <a:lnTo>
                    <a:pt x="2586" y="200"/>
                  </a:lnTo>
                  <a:lnTo>
                    <a:pt x="2576" y="205"/>
                  </a:lnTo>
                  <a:lnTo>
                    <a:pt x="2568" y="206"/>
                  </a:lnTo>
                  <a:lnTo>
                    <a:pt x="2561" y="207"/>
                  </a:lnTo>
                  <a:lnTo>
                    <a:pt x="2558" y="208"/>
                  </a:lnTo>
                  <a:lnTo>
                    <a:pt x="2559" y="208"/>
                  </a:lnTo>
                  <a:lnTo>
                    <a:pt x="2561" y="209"/>
                  </a:lnTo>
                  <a:lnTo>
                    <a:pt x="2562" y="209"/>
                  </a:lnTo>
                  <a:lnTo>
                    <a:pt x="2571" y="208"/>
                  </a:lnTo>
                  <a:lnTo>
                    <a:pt x="2594" y="204"/>
                  </a:lnTo>
                  <a:lnTo>
                    <a:pt x="2596" y="204"/>
                  </a:lnTo>
                  <a:lnTo>
                    <a:pt x="2607" y="201"/>
                  </a:lnTo>
                  <a:lnTo>
                    <a:pt x="2619" y="198"/>
                  </a:lnTo>
                  <a:lnTo>
                    <a:pt x="2620" y="197"/>
                  </a:lnTo>
                  <a:lnTo>
                    <a:pt x="2619" y="196"/>
                  </a:lnTo>
                  <a:lnTo>
                    <a:pt x="2617" y="196"/>
                  </a:lnTo>
                  <a:lnTo>
                    <a:pt x="2619" y="195"/>
                  </a:lnTo>
                  <a:lnTo>
                    <a:pt x="2615" y="194"/>
                  </a:lnTo>
                  <a:lnTo>
                    <a:pt x="2617" y="194"/>
                  </a:lnTo>
                  <a:lnTo>
                    <a:pt x="2628" y="193"/>
                  </a:lnTo>
                  <a:lnTo>
                    <a:pt x="2633" y="192"/>
                  </a:lnTo>
                  <a:lnTo>
                    <a:pt x="2635" y="191"/>
                  </a:lnTo>
                  <a:lnTo>
                    <a:pt x="2633" y="190"/>
                  </a:lnTo>
                  <a:lnTo>
                    <a:pt x="2630" y="189"/>
                  </a:lnTo>
                  <a:lnTo>
                    <a:pt x="2629" y="188"/>
                  </a:lnTo>
                  <a:lnTo>
                    <a:pt x="2630" y="187"/>
                  </a:lnTo>
                  <a:lnTo>
                    <a:pt x="2632" y="186"/>
                  </a:lnTo>
                  <a:lnTo>
                    <a:pt x="2635" y="186"/>
                  </a:lnTo>
                  <a:lnTo>
                    <a:pt x="2636" y="186"/>
                  </a:lnTo>
                  <a:lnTo>
                    <a:pt x="2637" y="187"/>
                  </a:lnTo>
                  <a:lnTo>
                    <a:pt x="2640" y="187"/>
                  </a:lnTo>
                  <a:lnTo>
                    <a:pt x="2644" y="186"/>
                  </a:lnTo>
                  <a:lnTo>
                    <a:pt x="2646" y="186"/>
                  </a:lnTo>
                  <a:lnTo>
                    <a:pt x="2647" y="186"/>
                  </a:lnTo>
                  <a:lnTo>
                    <a:pt x="2648" y="186"/>
                  </a:lnTo>
                  <a:lnTo>
                    <a:pt x="2655" y="185"/>
                  </a:lnTo>
                  <a:lnTo>
                    <a:pt x="2661" y="184"/>
                  </a:lnTo>
                  <a:lnTo>
                    <a:pt x="2671" y="182"/>
                  </a:lnTo>
                  <a:lnTo>
                    <a:pt x="2684" y="181"/>
                  </a:lnTo>
                  <a:lnTo>
                    <a:pt x="2686" y="180"/>
                  </a:lnTo>
                  <a:lnTo>
                    <a:pt x="2689" y="178"/>
                  </a:lnTo>
                  <a:lnTo>
                    <a:pt x="2694" y="177"/>
                  </a:lnTo>
                  <a:lnTo>
                    <a:pt x="2696" y="176"/>
                  </a:lnTo>
                  <a:lnTo>
                    <a:pt x="2699" y="176"/>
                  </a:lnTo>
                  <a:lnTo>
                    <a:pt x="2701" y="176"/>
                  </a:lnTo>
                  <a:lnTo>
                    <a:pt x="2707" y="174"/>
                  </a:lnTo>
                  <a:lnTo>
                    <a:pt x="2709" y="174"/>
                  </a:lnTo>
                  <a:lnTo>
                    <a:pt x="2710" y="173"/>
                  </a:lnTo>
                  <a:lnTo>
                    <a:pt x="2711" y="173"/>
                  </a:lnTo>
                  <a:lnTo>
                    <a:pt x="2713" y="172"/>
                  </a:lnTo>
                  <a:lnTo>
                    <a:pt x="2727" y="169"/>
                  </a:lnTo>
                  <a:lnTo>
                    <a:pt x="2734" y="168"/>
                  </a:lnTo>
                  <a:lnTo>
                    <a:pt x="2738" y="167"/>
                  </a:lnTo>
                  <a:lnTo>
                    <a:pt x="2750" y="165"/>
                  </a:lnTo>
                  <a:lnTo>
                    <a:pt x="2754" y="165"/>
                  </a:lnTo>
                  <a:lnTo>
                    <a:pt x="2758" y="164"/>
                  </a:lnTo>
                  <a:lnTo>
                    <a:pt x="2759" y="164"/>
                  </a:lnTo>
                  <a:lnTo>
                    <a:pt x="2758" y="163"/>
                  </a:lnTo>
                  <a:lnTo>
                    <a:pt x="2763" y="161"/>
                  </a:lnTo>
                  <a:lnTo>
                    <a:pt x="2764" y="161"/>
                  </a:lnTo>
                  <a:lnTo>
                    <a:pt x="2769" y="160"/>
                  </a:lnTo>
                  <a:lnTo>
                    <a:pt x="2771" y="160"/>
                  </a:lnTo>
                  <a:lnTo>
                    <a:pt x="2774" y="160"/>
                  </a:lnTo>
                  <a:lnTo>
                    <a:pt x="2775" y="160"/>
                  </a:lnTo>
                  <a:lnTo>
                    <a:pt x="2777" y="160"/>
                  </a:lnTo>
                  <a:lnTo>
                    <a:pt x="2781" y="158"/>
                  </a:lnTo>
                  <a:lnTo>
                    <a:pt x="2780" y="156"/>
                  </a:lnTo>
                  <a:lnTo>
                    <a:pt x="2783" y="154"/>
                  </a:lnTo>
                  <a:lnTo>
                    <a:pt x="2785" y="153"/>
                  </a:lnTo>
                  <a:lnTo>
                    <a:pt x="2800" y="151"/>
                  </a:lnTo>
                  <a:lnTo>
                    <a:pt x="2816" y="147"/>
                  </a:lnTo>
                  <a:lnTo>
                    <a:pt x="2841" y="143"/>
                  </a:lnTo>
                  <a:lnTo>
                    <a:pt x="2852" y="142"/>
                  </a:lnTo>
                  <a:lnTo>
                    <a:pt x="2863" y="142"/>
                  </a:lnTo>
                  <a:lnTo>
                    <a:pt x="2870" y="141"/>
                  </a:lnTo>
                  <a:lnTo>
                    <a:pt x="2879" y="140"/>
                  </a:lnTo>
                  <a:lnTo>
                    <a:pt x="2882" y="140"/>
                  </a:lnTo>
                  <a:lnTo>
                    <a:pt x="2883" y="140"/>
                  </a:lnTo>
                  <a:lnTo>
                    <a:pt x="2889" y="140"/>
                  </a:lnTo>
                  <a:lnTo>
                    <a:pt x="2894" y="139"/>
                  </a:lnTo>
                  <a:lnTo>
                    <a:pt x="2895" y="138"/>
                  </a:lnTo>
                  <a:lnTo>
                    <a:pt x="2897" y="139"/>
                  </a:lnTo>
                  <a:lnTo>
                    <a:pt x="2899" y="139"/>
                  </a:lnTo>
                  <a:lnTo>
                    <a:pt x="2897" y="139"/>
                  </a:lnTo>
                  <a:lnTo>
                    <a:pt x="2880" y="142"/>
                  </a:lnTo>
                  <a:lnTo>
                    <a:pt x="2878" y="142"/>
                  </a:lnTo>
                  <a:lnTo>
                    <a:pt x="2875" y="142"/>
                  </a:lnTo>
                  <a:lnTo>
                    <a:pt x="2874" y="142"/>
                  </a:lnTo>
                  <a:lnTo>
                    <a:pt x="2872" y="142"/>
                  </a:lnTo>
                  <a:lnTo>
                    <a:pt x="2873" y="143"/>
                  </a:lnTo>
                  <a:lnTo>
                    <a:pt x="2875" y="143"/>
                  </a:lnTo>
                  <a:lnTo>
                    <a:pt x="2876" y="143"/>
                  </a:lnTo>
                  <a:lnTo>
                    <a:pt x="2870" y="145"/>
                  </a:lnTo>
                  <a:lnTo>
                    <a:pt x="2871" y="147"/>
                  </a:lnTo>
                  <a:lnTo>
                    <a:pt x="2869" y="148"/>
                  </a:lnTo>
                  <a:lnTo>
                    <a:pt x="2874" y="148"/>
                  </a:lnTo>
                  <a:lnTo>
                    <a:pt x="2874" y="149"/>
                  </a:lnTo>
                  <a:lnTo>
                    <a:pt x="2871" y="149"/>
                  </a:lnTo>
                  <a:lnTo>
                    <a:pt x="2870" y="150"/>
                  </a:lnTo>
                  <a:lnTo>
                    <a:pt x="2866" y="151"/>
                  </a:lnTo>
                  <a:lnTo>
                    <a:pt x="2867" y="152"/>
                  </a:lnTo>
                  <a:lnTo>
                    <a:pt x="2866" y="152"/>
                  </a:lnTo>
                  <a:lnTo>
                    <a:pt x="2868" y="153"/>
                  </a:lnTo>
                  <a:lnTo>
                    <a:pt x="2867" y="154"/>
                  </a:lnTo>
                  <a:lnTo>
                    <a:pt x="2868" y="155"/>
                  </a:lnTo>
                  <a:lnTo>
                    <a:pt x="2870" y="155"/>
                  </a:lnTo>
                  <a:lnTo>
                    <a:pt x="2872" y="154"/>
                  </a:lnTo>
                  <a:lnTo>
                    <a:pt x="2873" y="154"/>
                  </a:lnTo>
                  <a:lnTo>
                    <a:pt x="2874" y="155"/>
                  </a:lnTo>
                  <a:lnTo>
                    <a:pt x="2875" y="155"/>
                  </a:lnTo>
                  <a:lnTo>
                    <a:pt x="2877" y="155"/>
                  </a:lnTo>
                  <a:lnTo>
                    <a:pt x="2883" y="152"/>
                  </a:lnTo>
                  <a:lnTo>
                    <a:pt x="2892" y="150"/>
                  </a:lnTo>
                  <a:lnTo>
                    <a:pt x="2901" y="149"/>
                  </a:lnTo>
                  <a:lnTo>
                    <a:pt x="2903" y="149"/>
                  </a:lnTo>
                  <a:lnTo>
                    <a:pt x="2909" y="148"/>
                  </a:lnTo>
                  <a:lnTo>
                    <a:pt x="2914" y="147"/>
                  </a:lnTo>
                  <a:lnTo>
                    <a:pt x="2916" y="147"/>
                  </a:lnTo>
                  <a:lnTo>
                    <a:pt x="2926" y="146"/>
                  </a:lnTo>
                  <a:lnTo>
                    <a:pt x="2927" y="146"/>
                  </a:lnTo>
                  <a:lnTo>
                    <a:pt x="2930" y="147"/>
                  </a:lnTo>
                  <a:lnTo>
                    <a:pt x="2933" y="147"/>
                  </a:lnTo>
                  <a:lnTo>
                    <a:pt x="2935" y="148"/>
                  </a:lnTo>
                  <a:lnTo>
                    <a:pt x="2939" y="148"/>
                  </a:lnTo>
                  <a:lnTo>
                    <a:pt x="2940" y="148"/>
                  </a:lnTo>
                  <a:lnTo>
                    <a:pt x="2942" y="148"/>
                  </a:lnTo>
                  <a:lnTo>
                    <a:pt x="2943" y="148"/>
                  </a:lnTo>
                  <a:lnTo>
                    <a:pt x="2942" y="148"/>
                  </a:lnTo>
                  <a:lnTo>
                    <a:pt x="2943" y="147"/>
                  </a:lnTo>
                  <a:lnTo>
                    <a:pt x="2951" y="148"/>
                  </a:lnTo>
                  <a:lnTo>
                    <a:pt x="2955" y="148"/>
                  </a:lnTo>
                  <a:lnTo>
                    <a:pt x="2957" y="148"/>
                  </a:lnTo>
                  <a:lnTo>
                    <a:pt x="2958" y="148"/>
                  </a:lnTo>
                  <a:lnTo>
                    <a:pt x="2959" y="149"/>
                  </a:lnTo>
                  <a:lnTo>
                    <a:pt x="2960" y="150"/>
                  </a:lnTo>
                  <a:lnTo>
                    <a:pt x="2961" y="151"/>
                  </a:lnTo>
                  <a:lnTo>
                    <a:pt x="2963" y="151"/>
                  </a:lnTo>
                  <a:lnTo>
                    <a:pt x="2965" y="152"/>
                  </a:lnTo>
                  <a:lnTo>
                    <a:pt x="2968" y="153"/>
                  </a:lnTo>
                  <a:lnTo>
                    <a:pt x="2970" y="153"/>
                  </a:lnTo>
                  <a:lnTo>
                    <a:pt x="2972" y="152"/>
                  </a:lnTo>
                  <a:lnTo>
                    <a:pt x="2973" y="152"/>
                  </a:lnTo>
                  <a:lnTo>
                    <a:pt x="2973" y="151"/>
                  </a:lnTo>
                  <a:lnTo>
                    <a:pt x="2973" y="150"/>
                  </a:lnTo>
                  <a:lnTo>
                    <a:pt x="2972" y="150"/>
                  </a:lnTo>
                  <a:lnTo>
                    <a:pt x="2972" y="149"/>
                  </a:lnTo>
                  <a:lnTo>
                    <a:pt x="2973" y="149"/>
                  </a:lnTo>
                  <a:lnTo>
                    <a:pt x="2975" y="149"/>
                  </a:lnTo>
                  <a:lnTo>
                    <a:pt x="2976" y="149"/>
                  </a:lnTo>
                  <a:lnTo>
                    <a:pt x="2982" y="151"/>
                  </a:lnTo>
                  <a:lnTo>
                    <a:pt x="2988" y="152"/>
                  </a:lnTo>
                  <a:lnTo>
                    <a:pt x="2989" y="152"/>
                  </a:lnTo>
                  <a:lnTo>
                    <a:pt x="2988" y="154"/>
                  </a:lnTo>
                  <a:lnTo>
                    <a:pt x="2989" y="154"/>
                  </a:lnTo>
                  <a:lnTo>
                    <a:pt x="2990" y="154"/>
                  </a:lnTo>
                  <a:lnTo>
                    <a:pt x="2991" y="154"/>
                  </a:lnTo>
                  <a:lnTo>
                    <a:pt x="2993" y="154"/>
                  </a:lnTo>
                  <a:lnTo>
                    <a:pt x="2994" y="154"/>
                  </a:lnTo>
                  <a:lnTo>
                    <a:pt x="2995" y="154"/>
                  </a:lnTo>
                  <a:lnTo>
                    <a:pt x="2997" y="155"/>
                  </a:lnTo>
                  <a:lnTo>
                    <a:pt x="2999" y="154"/>
                  </a:lnTo>
                  <a:lnTo>
                    <a:pt x="3005" y="153"/>
                  </a:lnTo>
                  <a:lnTo>
                    <a:pt x="3006" y="153"/>
                  </a:lnTo>
                  <a:lnTo>
                    <a:pt x="3007" y="153"/>
                  </a:lnTo>
                  <a:lnTo>
                    <a:pt x="3009" y="153"/>
                  </a:lnTo>
                  <a:lnTo>
                    <a:pt x="3010" y="153"/>
                  </a:lnTo>
                  <a:lnTo>
                    <a:pt x="3016" y="153"/>
                  </a:lnTo>
                  <a:lnTo>
                    <a:pt x="3016" y="152"/>
                  </a:lnTo>
                  <a:lnTo>
                    <a:pt x="3015" y="151"/>
                  </a:lnTo>
                  <a:lnTo>
                    <a:pt x="3015" y="149"/>
                  </a:lnTo>
                  <a:lnTo>
                    <a:pt x="3016" y="149"/>
                  </a:lnTo>
                  <a:lnTo>
                    <a:pt x="3011" y="147"/>
                  </a:lnTo>
                  <a:lnTo>
                    <a:pt x="3013" y="147"/>
                  </a:lnTo>
                  <a:lnTo>
                    <a:pt x="3016" y="147"/>
                  </a:lnTo>
                  <a:lnTo>
                    <a:pt x="3017" y="147"/>
                  </a:lnTo>
                  <a:lnTo>
                    <a:pt x="3019" y="147"/>
                  </a:lnTo>
                  <a:lnTo>
                    <a:pt x="3026" y="148"/>
                  </a:lnTo>
                  <a:lnTo>
                    <a:pt x="3028" y="149"/>
                  </a:lnTo>
                  <a:lnTo>
                    <a:pt x="3030" y="149"/>
                  </a:lnTo>
                  <a:lnTo>
                    <a:pt x="3031" y="148"/>
                  </a:lnTo>
                  <a:lnTo>
                    <a:pt x="3031" y="147"/>
                  </a:lnTo>
                  <a:lnTo>
                    <a:pt x="3032" y="146"/>
                  </a:lnTo>
                  <a:lnTo>
                    <a:pt x="3033" y="146"/>
                  </a:lnTo>
                  <a:lnTo>
                    <a:pt x="3040" y="146"/>
                  </a:lnTo>
                  <a:lnTo>
                    <a:pt x="3041" y="146"/>
                  </a:lnTo>
                  <a:lnTo>
                    <a:pt x="3043" y="145"/>
                  </a:lnTo>
                  <a:lnTo>
                    <a:pt x="3044" y="144"/>
                  </a:lnTo>
                  <a:lnTo>
                    <a:pt x="3043" y="144"/>
                  </a:lnTo>
                  <a:lnTo>
                    <a:pt x="3036" y="144"/>
                  </a:lnTo>
                  <a:lnTo>
                    <a:pt x="3035" y="144"/>
                  </a:lnTo>
                  <a:lnTo>
                    <a:pt x="3034" y="144"/>
                  </a:lnTo>
                  <a:lnTo>
                    <a:pt x="3032" y="144"/>
                  </a:lnTo>
                  <a:lnTo>
                    <a:pt x="3031" y="143"/>
                  </a:lnTo>
                  <a:lnTo>
                    <a:pt x="3036" y="142"/>
                  </a:lnTo>
                  <a:lnTo>
                    <a:pt x="3036" y="141"/>
                  </a:lnTo>
                  <a:lnTo>
                    <a:pt x="3039" y="140"/>
                  </a:lnTo>
                  <a:lnTo>
                    <a:pt x="3041" y="140"/>
                  </a:lnTo>
                  <a:lnTo>
                    <a:pt x="3044" y="139"/>
                  </a:lnTo>
                  <a:lnTo>
                    <a:pt x="3043" y="138"/>
                  </a:lnTo>
                  <a:lnTo>
                    <a:pt x="3043" y="137"/>
                  </a:lnTo>
                  <a:lnTo>
                    <a:pt x="3045" y="137"/>
                  </a:lnTo>
                  <a:lnTo>
                    <a:pt x="3046" y="137"/>
                  </a:lnTo>
                  <a:lnTo>
                    <a:pt x="3050" y="137"/>
                  </a:lnTo>
                  <a:lnTo>
                    <a:pt x="3053" y="138"/>
                  </a:lnTo>
                  <a:lnTo>
                    <a:pt x="3055" y="138"/>
                  </a:lnTo>
                  <a:lnTo>
                    <a:pt x="3058" y="138"/>
                  </a:lnTo>
                  <a:lnTo>
                    <a:pt x="3061" y="139"/>
                  </a:lnTo>
                  <a:lnTo>
                    <a:pt x="3063" y="139"/>
                  </a:lnTo>
                  <a:lnTo>
                    <a:pt x="3066" y="141"/>
                  </a:lnTo>
                  <a:lnTo>
                    <a:pt x="3068" y="141"/>
                  </a:lnTo>
                  <a:lnTo>
                    <a:pt x="3069" y="141"/>
                  </a:lnTo>
                  <a:lnTo>
                    <a:pt x="3072" y="141"/>
                  </a:lnTo>
                  <a:lnTo>
                    <a:pt x="3077" y="141"/>
                  </a:lnTo>
                  <a:lnTo>
                    <a:pt x="3079" y="141"/>
                  </a:lnTo>
                  <a:lnTo>
                    <a:pt x="3086" y="140"/>
                  </a:lnTo>
                  <a:lnTo>
                    <a:pt x="3083" y="140"/>
                  </a:lnTo>
                  <a:lnTo>
                    <a:pt x="3082" y="140"/>
                  </a:lnTo>
                  <a:lnTo>
                    <a:pt x="3074" y="134"/>
                  </a:lnTo>
                  <a:lnTo>
                    <a:pt x="3067" y="131"/>
                  </a:lnTo>
                  <a:lnTo>
                    <a:pt x="3068" y="128"/>
                  </a:lnTo>
                  <a:lnTo>
                    <a:pt x="3068" y="127"/>
                  </a:lnTo>
                  <a:lnTo>
                    <a:pt x="3069" y="127"/>
                  </a:lnTo>
                  <a:lnTo>
                    <a:pt x="3070" y="127"/>
                  </a:lnTo>
                  <a:lnTo>
                    <a:pt x="3081" y="126"/>
                  </a:lnTo>
                  <a:lnTo>
                    <a:pt x="3084" y="126"/>
                  </a:lnTo>
                  <a:lnTo>
                    <a:pt x="3085" y="128"/>
                  </a:lnTo>
                  <a:lnTo>
                    <a:pt x="3088" y="128"/>
                  </a:lnTo>
                  <a:lnTo>
                    <a:pt x="3089" y="130"/>
                  </a:lnTo>
                  <a:lnTo>
                    <a:pt x="3088" y="131"/>
                  </a:lnTo>
                  <a:lnTo>
                    <a:pt x="3092" y="133"/>
                  </a:lnTo>
                  <a:lnTo>
                    <a:pt x="3093" y="135"/>
                  </a:lnTo>
                  <a:lnTo>
                    <a:pt x="3096" y="136"/>
                  </a:lnTo>
                  <a:lnTo>
                    <a:pt x="3098" y="137"/>
                  </a:lnTo>
                  <a:lnTo>
                    <a:pt x="3101" y="138"/>
                  </a:lnTo>
                  <a:lnTo>
                    <a:pt x="3105" y="138"/>
                  </a:lnTo>
                  <a:lnTo>
                    <a:pt x="3112" y="139"/>
                  </a:lnTo>
                  <a:lnTo>
                    <a:pt x="3115" y="139"/>
                  </a:lnTo>
                  <a:lnTo>
                    <a:pt x="3117" y="139"/>
                  </a:lnTo>
                  <a:lnTo>
                    <a:pt x="3121" y="139"/>
                  </a:lnTo>
                  <a:lnTo>
                    <a:pt x="3130" y="138"/>
                  </a:lnTo>
                  <a:lnTo>
                    <a:pt x="3132" y="138"/>
                  </a:lnTo>
                  <a:lnTo>
                    <a:pt x="3129" y="137"/>
                  </a:lnTo>
                  <a:lnTo>
                    <a:pt x="3128" y="137"/>
                  </a:lnTo>
                  <a:lnTo>
                    <a:pt x="3127" y="137"/>
                  </a:lnTo>
                  <a:lnTo>
                    <a:pt x="3126" y="137"/>
                  </a:lnTo>
                  <a:lnTo>
                    <a:pt x="3135" y="135"/>
                  </a:lnTo>
                  <a:lnTo>
                    <a:pt x="3134" y="135"/>
                  </a:lnTo>
                  <a:lnTo>
                    <a:pt x="3132" y="135"/>
                  </a:lnTo>
                  <a:lnTo>
                    <a:pt x="3133" y="134"/>
                  </a:lnTo>
                  <a:lnTo>
                    <a:pt x="3137" y="134"/>
                  </a:lnTo>
                  <a:lnTo>
                    <a:pt x="3143" y="133"/>
                  </a:lnTo>
                  <a:lnTo>
                    <a:pt x="3144" y="133"/>
                  </a:lnTo>
                  <a:lnTo>
                    <a:pt x="3149" y="133"/>
                  </a:lnTo>
                  <a:lnTo>
                    <a:pt x="3152" y="133"/>
                  </a:lnTo>
                  <a:lnTo>
                    <a:pt x="3160" y="132"/>
                  </a:lnTo>
                  <a:lnTo>
                    <a:pt x="3163" y="132"/>
                  </a:lnTo>
                  <a:lnTo>
                    <a:pt x="3173" y="131"/>
                  </a:lnTo>
                  <a:lnTo>
                    <a:pt x="3174" y="131"/>
                  </a:lnTo>
                  <a:lnTo>
                    <a:pt x="3175" y="131"/>
                  </a:lnTo>
                  <a:lnTo>
                    <a:pt x="3176" y="131"/>
                  </a:lnTo>
                  <a:lnTo>
                    <a:pt x="3179" y="131"/>
                  </a:lnTo>
                  <a:lnTo>
                    <a:pt x="3180" y="132"/>
                  </a:lnTo>
                  <a:lnTo>
                    <a:pt x="3178" y="132"/>
                  </a:lnTo>
                  <a:lnTo>
                    <a:pt x="3173" y="133"/>
                  </a:lnTo>
                  <a:lnTo>
                    <a:pt x="3176" y="133"/>
                  </a:lnTo>
                  <a:lnTo>
                    <a:pt x="3178" y="134"/>
                  </a:lnTo>
                  <a:lnTo>
                    <a:pt x="3179" y="134"/>
                  </a:lnTo>
                  <a:lnTo>
                    <a:pt x="3181" y="134"/>
                  </a:lnTo>
                  <a:lnTo>
                    <a:pt x="3182" y="134"/>
                  </a:lnTo>
                  <a:lnTo>
                    <a:pt x="3185" y="133"/>
                  </a:lnTo>
                  <a:lnTo>
                    <a:pt x="3191" y="133"/>
                  </a:lnTo>
                  <a:lnTo>
                    <a:pt x="3197" y="132"/>
                  </a:lnTo>
                  <a:lnTo>
                    <a:pt x="3194" y="132"/>
                  </a:lnTo>
                  <a:lnTo>
                    <a:pt x="3193" y="131"/>
                  </a:lnTo>
                  <a:lnTo>
                    <a:pt x="3192" y="131"/>
                  </a:lnTo>
                  <a:lnTo>
                    <a:pt x="3193" y="131"/>
                  </a:lnTo>
                  <a:lnTo>
                    <a:pt x="3195" y="131"/>
                  </a:lnTo>
                  <a:lnTo>
                    <a:pt x="3197" y="131"/>
                  </a:lnTo>
                  <a:lnTo>
                    <a:pt x="3198" y="131"/>
                  </a:lnTo>
                  <a:lnTo>
                    <a:pt x="3197" y="130"/>
                  </a:lnTo>
                  <a:lnTo>
                    <a:pt x="3196" y="130"/>
                  </a:lnTo>
                  <a:lnTo>
                    <a:pt x="3198" y="130"/>
                  </a:lnTo>
                  <a:lnTo>
                    <a:pt x="3205" y="130"/>
                  </a:lnTo>
                  <a:lnTo>
                    <a:pt x="3206" y="130"/>
                  </a:lnTo>
                  <a:lnTo>
                    <a:pt x="3215" y="130"/>
                  </a:lnTo>
                  <a:lnTo>
                    <a:pt x="3217" y="128"/>
                  </a:lnTo>
                  <a:lnTo>
                    <a:pt x="3220" y="128"/>
                  </a:lnTo>
                  <a:lnTo>
                    <a:pt x="3221" y="128"/>
                  </a:lnTo>
                  <a:lnTo>
                    <a:pt x="3222" y="128"/>
                  </a:lnTo>
                  <a:lnTo>
                    <a:pt x="3224" y="128"/>
                  </a:lnTo>
                  <a:lnTo>
                    <a:pt x="3225" y="128"/>
                  </a:lnTo>
                  <a:lnTo>
                    <a:pt x="3228" y="128"/>
                  </a:lnTo>
                  <a:lnTo>
                    <a:pt x="3231" y="128"/>
                  </a:lnTo>
                  <a:lnTo>
                    <a:pt x="3234" y="128"/>
                  </a:lnTo>
                  <a:lnTo>
                    <a:pt x="3238" y="128"/>
                  </a:lnTo>
                  <a:lnTo>
                    <a:pt x="3241" y="128"/>
                  </a:lnTo>
                  <a:lnTo>
                    <a:pt x="3245" y="127"/>
                  </a:lnTo>
                  <a:lnTo>
                    <a:pt x="3247" y="127"/>
                  </a:lnTo>
                  <a:lnTo>
                    <a:pt x="3249" y="127"/>
                  </a:lnTo>
                  <a:lnTo>
                    <a:pt x="3251" y="128"/>
                  </a:lnTo>
                  <a:lnTo>
                    <a:pt x="3253" y="128"/>
                  </a:lnTo>
                  <a:lnTo>
                    <a:pt x="3258" y="128"/>
                  </a:lnTo>
                  <a:lnTo>
                    <a:pt x="3268" y="130"/>
                  </a:lnTo>
                  <a:lnTo>
                    <a:pt x="3270" y="130"/>
                  </a:lnTo>
                  <a:lnTo>
                    <a:pt x="3278" y="131"/>
                  </a:lnTo>
                  <a:lnTo>
                    <a:pt x="3290" y="132"/>
                  </a:lnTo>
                  <a:lnTo>
                    <a:pt x="3291" y="133"/>
                  </a:lnTo>
                  <a:lnTo>
                    <a:pt x="3292" y="134"/>
                  </a:lnTo>
                  <a:lnTo>
                    <a:pt x="3295" y="134"/>
                  </a:lnTo>
                  <a:lnTo>
                    <a:pt x="3298" y="135"/>
                  </a:lnTo>
                  <a:lnTo>
                    <a:pt x="3301" y="135"/>
                  </a:lnTo>
                  <a:lnTo>
                    <a:pt x="3305" y="135"/>
                  </a:lnTo>
                  <a:lnTo>
                    <a:pt x="3307" y="136"/>
                  </a:lnTo>
                  <a:lnTo>
                    <a:pt x="3308" y="136"/>
                  </a:lnTo>
                  <a:lnTo>
                    <a:pt x="3310" y="137"/>
                  </a:lnTo>
                  <a:lnTo>
                    <a:pt x="3314" y="137"/>
                  </a:lnTo>
                  <a:lnTo>
                    <a:pt x="3316" y="137"/>
                  </a:lnTo>
                  <a:lnTo>
                    <a:pt x="3319" y="138"/>
                  </a:lnTo>
                  <a:lnTo>
                    <a:pt x="3322" y="138"/>
                  </a:lnTo>
                  <a:lnTo>
                    <a:pt x="3332" y="138"/>
                  </a:lnTo>
                  <a:lnTo>
                    <a:pt x="3340" y="139"/>
                  </a:lnTo>
                  <a:lnTo>
                    <a:pt x="3343" y="139"/>
                  </a:lnTo>
                  <a:lnTo>
                    <a:pt x="3354" y="141"/>
                  </a:lnTo>
                  <a:lnTo>
                    <a:pt x="3356" y="141"/>
                  </a:lnTo>
                  <a:lnTo>
                    <a:pt x="3357" y="142"/>
                  </a:lnTo>
                  <a:lnTo>
                    <a:pt x="3361" y="142"/>
                  </a:lnTo>
                  <a:lnTo>
                    <a:pt x="3362" y="142"/>
                  </a:lnTo>
                  <a:lnTo>
                    <a:pt x="3377" y="144"/>
                  </a:lnTo>
                  <a:lnTo>
                    <a:pt x="3382" y="146"/>
                  </a:lnTo>
                  <a:lnTo>
                    <a:pt x="3382" y="147"/>
                  </a:lnTo>
                  <a:lnTo>
                    <a:pt x="3383" y="148"/>
                  </a:lnTo>
                  <a:lnTo>
                    <a:pt x="3381" y="149"/>
                  </a:lnTo>
                  <a:lnTo>
                    <a:pt x="3386" y="150"/>
                  </a:lnTo>
                  <a:lnTo>
                    <a:pt x="3386" y="151"/>
                  </a:lnTo>
                  <a:lnTo>
                    <a:pt x="3387" y="152"/>
                  </a:lnTo>
                  <a:lnTo>
                    <a:pt x="3389" y="153"/>
                  </a:lnTo>
                  <a:lnTo>
                    <a:pt x="3390" y="153"/>
                  </a:lnTo>
                  <a:lnTo>
                    <a:pt x="3393" y="154"/>
                  </a:lnTo>
                  <a:lnTo>
                    <a:pt x="3394" y="154"/>
                  </a:lnTo>
                  <a:lnTo>
                    <a:pt x="3394" y="155"/>
                  </a:lnTo>
                  <a:lnTo>
                    <a:pt x="3397" y="155"/>
                  </a:lnTo>
                  <a:lnTo>
                    <a:pt x="3402" y="155"/>
                  </a:lnTo>
                  <a:lnTo>
                    <a:pt x="3403" y="155"/>
                  </a:lnTo>
                  <a:lnTo>
                    <a:pt x="3400" y="156"/>
                  </a:lnTo>
                  <a:lnTo>
                    <a:pt x="3397" y="156"/>
                  </a:lnTo>
                  <a:lnTo>
                    <a:pt x="3395" y="157"/>
                  </a:lnTo>
                  <a:lnTo>
                    <a:pt x="3394" y="157"/>
                  </a:lnTo>
                  <a:lnTo>
                    <a:pt x="3391" y="158"/>
                  </a:lnTo>
                  <a:lnTo>
                    <a:pt x="3384" y="160"/>
                  </a:lnTo>
                  <a:lnTo>
                    <a:pt x="3361" y="163"/>
                  </a:lnTo>
                  <a:lnTo>
                    <a:pt x="3343" y="165"/>
                  </a:lnTo>
                  <a:lnTo>
                    <a:pt x="3324" y="169"/>
                  </a:lnTo>
                  <a:lnTo>
                    <a:pt x="3322" y="169"/>
                  </a:lnTo>
                  <a:lnTo>
                    <a:pt x="3321" y="170"/>
                  </a:lnTo>
                  <a:lnTo>
                    <a:pt x="3323" y="171"/>
                  </a:lnTo>
                  <a:lnTo>
                    <a:pt x="3322" y="171"/>
                  </a:lnTo>
                  <a:lnTo>
                    <a:pt x="3315" y="172"/>
                  </a:lnTo>
                  <a:lnTo>
                    <a:pt x="3313" y="172"/>
                  </a:lnTo>
                  <a:lnTo>
                    <a:pt x="3311" y="172"/>
                  </a:lnTo>
                  <a:lnTo>
                    <a:pt x="3309" y="172"/>
                  </a:lnTo>
                  <a:lnTo>
                    <a:pt x="3308" y="172"/>
                  </a:lnTo>
                  <a:lnTo>
                    <a:pt x="3307" y="172"/>
                  </a:lnTo>
                  <a:lnTo>
                    <a:pt x="3306" y="172"/>
                  </a:lnTo>
                  <a:lnTo>
                    <a:pt x="3303" y="172"/>
                  </a:lnTo>
                  <a:lnTo>
                    <a:pt x="3294" y="174"/>
                  </a:lnTo>
                  <a:lnTo>
                    <a:pt x="3293" y="174"/>
                  </a:lnTo>
                  <a:lnTo>
                    <a:pt x="3292" y="175"/>
                  </a:lnTo>
                  <a:lnTo>
                    <a:pt x="3293" y="176"/>
                  </a:lnTo>
                  <a:lnTo>
                    <a:pt x="3292" y="176"/>
                  </a:lnTo>
                  <a:lnTo>
                    <a:pt x="3285" y="177"/>
                  </a:lnTo>
                  <a:lnTo>
                    <a:pt x="3276" y="179"/>
                  </a:lnTo>
                  <a:lnTo>
                    <a:pt x="3274" y="180"/>
                  </a:lnTo>
                  <a:lnTo>
                    <a:pt x="3273" y="180"/>
                  </a:lnTo>
                  <a:lnTo>
                    <a:pt x="3272" y="180"/>
                  </a:lnTo>
                  <a:lnTo>
                    <a:pt x="3270" y="181"/>
                  </a:lnTo>
                  <a:lnTo>
                    <a:pt x="3267" y="181"/>
                  </a:lnTo>
                  <a:lnTo>
                    <a:pt x="3265" y="181"/>
                  </a:lnTo>
                  <a:lnTo>
                    <a:pt x="3264" y="181"/>
                  </a:lnTo>
                  <a:lnTo>
                    <a:pt x="3254" y="182"/>
                  </a:lnTo>
                  <a:lnTo>
                    <a:pt x="3244" y="182"/>
                  </a:lnTo>
                  <a:lnTo>
                    <a:pt x="3235" y="181"/>
                  </a:lnTo>
                  <a:lnTo>
                    <a:pt x="3231" y="181"/>
                  </a:lnTo>
                  <a:lnTo>
                    <a:pt x="3221" y="181"/>
                  </a:lnTo>
                  <a:lnTo>
                    <a:pt x="3219" y="181"/>
                  </a:lnTo>
                  <a:lnTo>
                    <a:pt x="3216" y="181"/>
                  </a:lnTo>
                  <a:lnTo>
                    <a:pt x="3210" y="181"/>
                  </a:lnTo>
                  <a:lnTo>
                    <a:pt x="3209" y="181"/>
                  </a:lnTo>
                  <a:lnTo>
                    <a:pt x="3209" y="182"/>
                  </a:lnTo>
                  <a:lnTo>
                    <a:pt x="3209" y="183"/>
                  </a:lnTo>
                  <a:lnTo>
                    <a:pt x="3208" y="183"/>
                  </a:lnTo>
                  <a:lnTo>
                    <a:pt x="3203" y="183"/>
                  </a:lnTo>
                  <a:lnTo>
                    <a:pt x="3202" y="183"/>
                  </a:lnTo>
                  <a:lnTo>
                    <a:pt x="3201" y="183"/>
                  </a:lnTo>
                  <a:lnTo>
                    <a:pt x="3199" y="184"/>
                  </a:lnTo>
                  <a:lnTo>
                    <a:pt x="3198" y="185"/>
                  </a:lnTo>
                  <a:lnTo>
                    <a:pt x="3201" y="185"/>
                  </a:lnTo>
                  <a:lnTo>
                    <a:pt x="3201" y="186"/>
                  </a:lnTo>
                  <a:lnTo>
                    <a:pt x="3203" y="188"/>
                  </a:lnTo>
                  <a:lnTo>
                    <a:pt x="3205" y="189"/>
                  </a:lnTo>
                  <a:lnTo>
                    <a:pt x="3209" y="190"/>
                  </a:lnTo>
                  <a:lnTo>
                    <a:pt x="3215" y="191"/>
                  </a:lnTo>
                  <a:lnTo>
                    <a:pt x="3217" y="192"/>
                  </a:lnTo>
                  <a:lnTo>
                    <a:pt x="3219" y="192"/>
                  </a:lnTo>
                  <a:lnTo>
                    <a:pt x="3221" y="192"/>
                  </a:lnTo>
                  <a:lnTo>
                    <a:pt x="3219" y="193"/>
                  </a:lnTo>
                  <a:lnTo>
                    <a:pt x="3218" y="194"/>
                  </a:lnTo>
                  <a:lnTo>
                    <a:pt x="3217" y="194"/>
                  </a:lnTo>
                  <a:lnTo>
                    <a:pt x="3214" y="194"/>
                  </a:lnTo>
                  <a:lnTo>
                    <a:pt x="3209" y="194"/>
                  </a:lnTo>
                  <a:lnTo>
                    <a:pt x="3208" y="194"/>
                  </a:lnTo>
                  <a:lnTo>
                    <a:pt x="3207" y="194"/>
                  </a:lnTo>
                  <a:lnTo>
                    <a:pt x="3208" y="195"/>
                  </a:lnTo>
                  <a:lnTo>
                    <a:pt x="3210" y="195"/>
                  </a:lnTo>
                  <a:lnTo>
                    <a:pt x="3211" y="195"/>
                  </a:lnTo>
                  <a:lnTo>
                    <a:pt x="3205" y="196"/>
                  </a:lnTo>
                  <a:lnTo>
                    <a:pt x="3201" y="196"/>
                  </a:lnTo>
                  <a:lnTo>
                    <a:pt x="3195" y="196"/>
                  </a:lnTo>
                  <a:lnTo>
                    <a:pt x="3192" y="197"/>
                  </a:lnTo>
                  <a:lnTo>
                    <a:pt x="3188" y="197"/>
                  </a:lnTo>
                  <a:lnTo>
                    <a:pt x="3183" y="197"/>
                  </a:lnTo>
                  <a:lnTo>
                    <a:pt x="3176" y="197"/>
                  </a:lnTo>
                  <a:lnTo>
                    <a:pt x="3171" y="197"/>
                  </a:lnTo>
                  <a:lnTo>
                    <a:pt x="3168" y="197"/>
                  </a:lnTo>
                  <a:lnTo>
                    <a:pt x="3163" y="197"/>
                  </a:lnTo>
                  <a:lnTo>
                    <a:pt x="3160" y="197"/>
                  </a:lnTo>
                  <a:lnTo>
                    <a:pt x="3159" y="197"/>
                  </a:lnTo>
                  <a:lnTo>
                    <a:pt x="3156" y="197"/>
                  </a:lnTo>
                  <a:lnTo>
                    <a:pt x="3153" y="198"/>
                  </a:lnTo>
                  <a:lnTo>
                    <a:pt x="3151" y="198"/>
                  </a:lnTo>
                  <a:lnTo>
                    <a:pt x="3141" y="198"/>
                  </a:lnTo>
                  <a:lnTo>
                    <a:pt x="3140" y="198"/>
                  </a:lnTo>
                  <a:lnTo>
                    <a:pt x="3135" y="200"/>
                  </a:lnTo>
                  <a:lnTo>
                    <a:pt x="3137" y="200"/>
                  </a:lnTo>
                  <a:lnTo>
                    <a:pt x="3132" y="201"/>
                  </a:lnTo>
                  <a:lnTo>
                    <a:pt x="3133" y="202"/>
                  </a:lnTo>
                  <a:lnTo>
                    <a:pt x="3132" y="205"/>
                  </a:lnTo>
                  <a:lnTo>
                    <a:pt x="3130" y="205"/>
                  </a:lnTo>
                  <a:lnTo>
                    <a:pt x="3126" y="206"/>
                  </a:lnTo>
                  <a:lnTo>
                    <a:pt x="3121" y="205"/>
                  </a:lnTo>
                  <a:lnTo>
                    <a:pt x="3118" y="205"/>
                  </a:lnTo>
                  <a:lnTo>
                    <a:pt x="3116" y="206"/>
                  </a:lnTo>
                  <a:lnTo>
                    <a:pt x="3115" y="206"/>
                  </a:lnTo>
                  <a:lnTo>
                    <a:pt x="3113" y="206"/>
                  </a:lnTo>
                  <a:lnTo>
                    <a:pt x="3111" y="206"/>
                  </a:lnTo>
                  <a:lnTo>
                    <a:pt x="3106" y="206"/>
                  </a:lnTo>
                  <a:lnTo>
                    <a:pt x="3091" y="206"/>
                  </a:lnTo>
                  <a:lnTo>
                    <a:pt x="3090" y="206"/>
                  </a:lnTo>
                  <a:lnTo>
                    <a:pt x="3084" y="206"/>
                  </a:lnTo>
                  <a:lnTo>
                    <a:pt x="3082" y="206"/>
                  </a:lnTo>
                  <a:lnTo>
                    <a:pt x="3080" y="206"/>
                  </a:lnTo>
                  <a:lnTo>
                    <a:pt x="3078" y="205"/>
                  </a:lnTo>
                  <a:lnTo>
                    <a:pt x="3072" y="204"/>
                  </a:lnTo>
                  <a:lnTo>
                    <a:pt x="3052" y="202"/>
                  </a:lnTo>
                  <a:lnTo>
                    <a:pt x="3046" y="202"/>
                  </a:lnTo>
                  <a:lnTo>
                    <a:pt x="3042" y="202"/>
                  </a:lnTo>
                  <a:lnTo>
                    <a:pt x="3035" y="202"/>
                  </a:lnTo>
                  <a:lnTo>
                    <a:pt x="3033" y="202"/>
                  </a:lnTo>
                  <a:lnTo>
                    <a:pt x="3023" y="202"/>
                  </a:lnTo>
                  <a:lnTo>
                    <a:pt x="3021" y="202"/>
                  </a:lnTo>
                  <a:lnTo>
                    <a:pt x="3020" y="202"/>
                  </a:lnTo>
                  <a:lnTo>
                    <a:pt x="3016" y="200"/>
                  </a:lnTo>
                  <a:lnTo>
                    <a:pt x="3014" y="200"/>
                  </a:lnTo>
                  <a:lnTo>
                    <a:pt x="3013" y="199"/>
                  </a:lnTo>
                  <a:lnTo>
                    <a:pt x="3011" y="198"/>
                  </a:lnTo>
                  <a:lnTo>
                    <a:pt x="3009" y="198"/>
                  </a:lnTo>
                  <a:lnTo>
                    <a:pt x="3005" y="198"/>
                  </a:lnTo>
                  <a:lnTo>
                    <a:pt x="3004" y="198"/>
                  </a:lnTo>
                  <a:lnTo>
                    <a:pt x="3002" y="198"/>
                  </a:lnTo>
                  <a:lnTo>
                    <a:pt x="2998" y="198"/>
                  </a:lnTo>
                  <a:lnTo>
                    <a:pt x="2997" y="199"/>
                  </a:lnTo>
                  <a:lnTo>
                    <a:pt x="2997" y="200"/>
                  </a:lnTo>
                  <a:lnTo>
                    <a:pt x="2998" y="200"/>
                  </a:lnTo>
                  <a:lnTo>
                    <a:pt x="3000" y="201"/>
                  </a:lnTo>
                  <a:lnTo>
                    <a:pt x="3000" y="202"/>
                  </a:lnTo>
                  <a:lnTo>
                    <a:pt x="3002" y="204"/>
                  </a:lnTo>
                  <a:lnTo>
                    <a:pt x="2987" y="205"/>
                  </a:lnTo>
                  <a:lnTo>
                    <a:pt x="2986" y="205"/>
                  </a:lnTo>
                  <a:lnTo>
                    <a:pt x="2983" y="205"/>
                  </a:lnTo>
                  <a:lnTo>
                    <a:pt x="2980" y="205"/>
                  </a:lnTo>
                  <a:lnTo>
                    <a:pt x="2977" y="205"/>
                  </a:lnTo>
                  <a:lnTo>
                    <a:pt x="2971" y="206"/>
                  </a:lnTo>
                  <a:lnTo>
                    <a:pt x="2965" y="208"/>
                  </a:lnTo>
                  <a:lnTo>
                    <a:pt x="2960" y="209"/>
                  </a:lnTo>
                  <a:lnTo>
                    <a:pt x="2950" y="210"/>
                  </a:lnTo>
                  <a:lnTo>
                    <a:pt x="2940" y="210"/>
                  </a:lnTo>
                  <a:lnTo>
                    <a:pt x="2938" y="209"/>
                  </a:lnTo>
                  <a:lnTo>
                    <a:pt x="2936" y="209"/>
                  </a:lnTo>
                  <a:lnTo>
                    <a:pt x="2935" y="209"/>
                  </a:lnTo>
                  <a:lnTo>
                    <a:pt x="2928" y="208"/>
                  </a:lnTo>
                  <a:lnTo>
                    <a:pt x="2916" y="208"/>
                  </a:lnTo>
                  <a:lnTo>
                    <a:pt x="2912" y="208"/>
                  </a:lnTo>
                  <a:lnTo>
                    <a:pt x="2905" y="207"/>
                  </a:lnTo>
                  <a:lnTo>
                    <a:pt x="2892" y="206"/>
                  </a:lnTo>
                  <a:lnTo>
                    <a:pt x="2889" y="205"/>
                  </a:lnTo>
                  <a:lnTo>
                    <a:pt x="2883" y="205"/>
                  </a:lnTo>
                  <a:lnTo>
                    <a:pt x="2882" y="205"/>
                  </a:lnTo>
                  <a:lnTo>
                    <a:pt x="2873" y="204"/>
                  </a:lnTo>
                  <a:lnTo>
                    <a:pt x="2864" y="204"/>
                  </a:lnTo>
                  <a:lnTo>
                    <a:pt x="2862" y="204"/>
                  </a:lnTo>
                  <a:lnTo>
                    <a:pt x="2860" y="204"/>
                  </a:lnTo>
                  <a:lnTo>
                    <a:pt x="2859" y="204"/>
                  </a:lnTo>
                  <a:lnTo>
                    <a:pt x="2852" y="204"/>
                  </a:lnTo>
                  <a:lnTo>
                    <a:pt x="2845" y="205"/>
                  </a:lnTo>
                  <a:lnTo>
                    <a:pt x="2835" y="208"/>
                  </a:lnTo>
                  <a:lnTo>
                    <a:pt x="2826" y="210"/>
                  </a:lnTo>
                  <a:lnTo>
                    <a:pt x="2822" y="210"/>
                  </a:lnTo>
                  <a:lnTo>
                    <a:pt x="2808" y="211"/>
                  </a:lnTo>
                  <a:lnTo>
                    <a:pt x="2802" y="211"/>
                  </a:lnTo>
                  <a:lnTo>
                    <a:pt x="2791" y="211"/>
                  </a:lnTo>
                  <a:lnTo>
                    <a:pt x="2779" y="210"/>
                  </a:lnTo>
                  <a:lnTo>
                    <a:pt x="2775" y="210"/>
                  </a:lnTo>
                  <a:lnTo>
                    <a:pt x="2774" y="211"/>
                  </a:lnTo>
                  <a:lnTo>
                    <a:pt x="2773" y="211"/>
                  </a:lnTo>
                  <a:lnTo>
                    <a:pt x="2775" y="211"/>
                  </a:lnTo>
                  <a:lnTo>
                    <a:pt x="2779" y="212"/>
                  </a:lnTo>
                  <a:lnTo>
                    <a:pt x="2784" y="212"/>
                  </a:lnTo>
                  <a:lnTo>
                    <a:pt x="2796" y="212"/>
                  </a:lnTo>
                  <a:lnTo>
                    <a:pt x="2801" y="212"/>
                  </a:lnTo>
                  <a:lnTo>
                    <a:pt x="2807" y="212"/>
                  </a:lnTo>
                  <a:lnTo>
                    <a:pt x="2808" y="212"/>
                  </a:lnTo>
                  <a:lnTo>
                    <a:pt x="2809" y="212"/>
                  </a:lnTo>
                  <a:lnTo>
                    <a:pt x="2809" y="213"/>
                  </a:lnTo>
                  <a:lnTo>
                    <a:pt x="2803" y="215"/>
                  </a:lnTo>
                  <a:lnTo>
                    <a:pt x="2801" y="216"/>
                  </a:lnTo>
                  <a:lnTo>
                    <a:pt x="2802" y="216"/>
                  </a:lnTo>
                  <a:lnTo>
                    <a:pt x="2805" y="216"/>
                  </a:lnTo>
                  <a:lnTo>
                    <a:pt x="2807" y="216"/>
                  </a:lnTo>
                  <a:lnTo>
                    <a:pt x="2821" y="212"/>
                  </a:lnTo>
                  <a:lnTo>
                    <a:pt x="2823" y="212"/>
                  </a:lnTo>
                  <a:lnTo>
                    <a:pt x="2828" y="212"/>
                  </a:lnTo>
                  <a:lnTo>
                    <a:pt x="2829" y="212"/>
                  </a:lnTo>
                  <a:lnTo>
                    <a:pt x="2837" y="210"/>
                  </a:lnTo>
                  <a:lnTo>
                    <a:pt x="2838" y="210"/>
                  </a:lnTo>
                  <a:lnTo>
                    <a:pt x="2843" y="210"/>
                  </a:lnTo>
                  <a:lnTo>
                    <a:pt x="2845" y="210"/>
                  </a:lnTo>
                  <a:lnTo>
                    <a:pt x="2847" y="210"/>
                  </a:lnTo>
                  <a:lnTo>
                    <a:pt x="2855" y="207"/>
                  </a:lnTo>
                  <a:lnTo>
                    <a:pt x="2858" y="206"/>
                  </a:lnTo>
                  <a:lnTo>
                    <a:pt x="2865" y="206"/>
                  </a:lnTo>
                  <a:lnTo>
                    <a:pt x="2872" y="206"/>
                  </a:lnTo>
                  <a:lnTo>
                    <a:pt x="2879" y="207"/>
                  </a:lnTo>
                  <a:lnTo>
                    <a:pt x="2886" y="207"/>
                  </a:lnTo>
                  <a:lnTo>
                    <a:pt x="2889" y="208"/>
                  </a:lnTo>
                  <a:lnTo>
                    <a:pt x="2891" y="208"/>
                  </a:lnTo>
                  <a:lnTo>
                    <a:pt x="2894" y="208"/>
                  </a:lnTo>
                  <a:lnTo>
                    <a:pt x="2894" y="209"/>
                  </a:lnTo>
                  <a:lnTo>
                    <a:pt x="2895" y="209"/>
                  </a:lnTo>
                  <a:lnTo>
                    <a:pt x="2896" y="210"/>
                  </a:lnTo>
                  <a:lnTo>
                    <a:pt x="2899" y="210"/>
                  </a:lnTo>
                  <a:lnTo>
                    <a:pt x="2901" y="210"/>
                  </a:lnTo>
                  <a:lnTo>
                    <a:pt x="2904" y="210"/>
                  </a:lnTo>
                  <a:lnTo>
                    <a:pt x="2907" y="210"/>
                  </a:lnTo>
                  <a:lnTo>
                    <a:pt x="2907" y="211"/>
                  </a:lnTo>
                  <a:lnTo>
                    <a:pt x="2913" y="211"/>
                  </a:lnTo>
                  <a:lnTo>
                    <a:pt x="2928" y="211"/>
                  </a:lnTo>
                  <a:lnTo>
                    <a:pt x="2938" y="212"/>
                  </a:lnTo>
                  <a:lnTo>
                    <a:pt x="2949" y="213"/>
                  </a:lnTo>
                  <a:lnTo>
                    <a:pt x="2953" y="214"/>
                  </a:lnTo>
                  <a:lnTo>
                    <a:pt x="2954" y="214"/>
                  </a:lnTo>
                  <a:lnTo>
                    <a:pt x="2956" y="215"/>
                  </a:lnTo>
                  <a:lnTo>
                    <a:pt x="2957" y="215"/>
                  </a:lnTo>
                  <a:lnTo>
                    <a:pt x="2958" y="215"/>
                  </a:lnTo>
                  <a:lnTo>
                    <a:pt x="2960" y="215"/>
                  </a:lnTo>
                  <a:lnTo>
                    <a:pt x="2963" y="215"/>
                  </a:lnTo>
                  <a:lnTo>
                    <a:pt x="2968" y="214"/>
                  </a:lnTo>
                  <a:lnTo>
                    <a:pt x="2973" y="214"/>
                  </a:lnTo>
                  <a:lnTo>
                    <a:pt x="2975" y="214"/>
                  </a:lnTo>
                  <a:lnTo>
                    <a:pt x="2976" y="215"/>
                  </a:lnTo>
                  <a:lnTo>
                    <a:pt x="2979" y="216"/>
                  </a:lnTo>
                  <a:lnTo>
                    <a:pt x="2981" y="215"/>
                  </a:lnTo>
                  <a:lnTo>
                    <a:pt x="2982" y="215"/>
                  </a:lnTo>
                  <a:lnTo>
                    <a:pt x="2983" y="215"/>
                  </a:lnTo>
                  <a:lnTo>
                    <a:pt x="2986" y="214"/>
                  </a:lnTo>
                  <a:lnTo>
                    <a:pt x="2994" y="214"/>
                  </a:lnTo>
                  <a:lnTo>
                    <a:pt x="3001" y="214"/>
                  </a:lnTo>
                  <a:lnTo>
                    <a:pt x="3002" y="214"/>
                  </a:lnTo>
                  <a:lnTo>
                    <a:pt x="3003" y="214"/>
                  </a:lnTo>
                  <a:lnTo>
                    <a:pt x="3004" y="214"/>
                  </a:lnTo>
                  <a:lnTo>
                    <a:pt x="3006" y="213"/>
                  </a:lnTo>
                  <a:lnTo>
                    <a:pt x="3008" y="212"/>
                  </a:lnTo>
                  <a:lnTo>
                    <a:pt x="3009" y="212"/>
                  </a:lnTo>
                  <a:lnTo>
                    <a:pt x="3012" y="212"/>
                  </a:lnTo>
                  <a:lnTo>
                    <a:pt x="3014" y="211"/>
                  </a:lnTo>
                  <a:lnTo>
                    <a:pt x="3021" y="211"/>
                  </a:lnTo>
                  <a:lnTo>
                    <a:pt x="3029" y="210"/>
                  </a:lnTo>
                  <a:lnTo>
                    <a:pt x="3032" y="210"/>
                  </a:lnTo>
                  <a:lnTo>
                    <a:pt x="3033" y="210"/>
                  </a:lnTo>
                  <a:lnTo>
                    <a:pt x="3040" y="211"/>
                  </a:lnTo>
                  <a:lnTo>
                    <a:pt x="3045" y="211"/>
                  </a:lnTo>
                  <a:lnTo>
                    <a:pt x="3046" y="212"/>
                  </a:lnTo>
                  <a:lnTo>
                    <a:pt x="3049" y="212"/>
                  </a:lnTo>
                  <a:lnTo>
                    <a:pt x="3056" y="212"/>
                  </a:lnTo>
                  <a:lnTo>
                    <a:pt x="3057" y="213"/>
                  </a:lnTo>
                  <a:lnTo>
                    <a:pt x="3056" y="213"/>
                  </a:lnTo>
                  <a:lnTo>
                    <a:pt x="3056" y="214"/>
                  </a:lnTo>
                  <a:lnTo>
                    <a:pt x="3058" y="215"/>
                  </a:lnTo>
                  <a:lnTo>
                    <a:pt x="3059" y="215"/>
                  </a:lnTo>
                  <a:lnTo>
                    <a:pt x="3066" y="215"/>
                  </a:lnTo>
                  <a:lnTo>
                    <a:pt x="3069" y="215"/>
                  </a:lnTo>
                  <a:lnTo>
                    <a:pt x="3080" y="215"/>
                  </a:lnTo>
                  <a:lnTo>
                    <a:pt x="3084" y="215"/>
                  </a:lnTo>
                  <a:lnTo>
                    <a:pt x="3089" y="216"/>
                  </a:lnTo>
                  <a:lnTo>
                    <a:pt x="3090" y="216"/>
                  </a:lnTo>
                  <a:lnTo>
                    <a:pt x="3093" y="216"/>
                  </a:lnTo>
                  <a:lnTo>
                    <a:pt x="3095" y="216"/>
                  </a:lnTo>
                  <a:lnTo>
                    <a:pt x="3097" y="216"/>
                  </a:lnTo>
                  <a:lnTo>
                    <a:pt x="3100" y="217"/>
                  </a:lnTo>
                  <a:lnTo>
                    <a:pt x="3108" y="217"/>
                  </a:lnTo>
                  <a:lnTo>
                    <a:pt x="3109" y="217"/>
                  </a:lnTo>
                  <a:lnTo>
                    <a:pt x="3110" y="218"/>
                  </a:lnTo>
                  <a:lnTo>
                    <a:pt x="3112" y="218"/>
                  </a:lnTo>
                  <a:lnTo>
                    <a:pt x="3115" y="219"/>
                  </a:lnTo>
                  <a:lnTo>
                    <a:pt x="3108" y="221"/>
                  </a:lnTo>
                  <a:lnTo>
                    <a:pt x="3101" y="222"/>
                  </a:lnTo>
                  <a:lnTo>
                    <a:pt x="3099" y="223"/>
                  </a:lnTo>
                  <a:lnTo>
                    <a:pt x="3092" y="224"/>
                  </a:lnTo>
                  <a:lnTo>
                    <a:pt x="3087" y="226"/>
                  </a:lnTo>
                  <a:lnTo>
                    <a:pt x="3084" y="227"/>
                  </a:lnTo>
                  <a:lnTo>
                    <a:pt x="3078" y="228"/>
                  </a:lnTo>
                  <a:lnTo>
                    <a:pt x="3077" y="227"/>
                  </a:lnTo>
                  <a:lnTo>
                    <a:pt x="3084" y="225"/>
                  </a:lnTo>
                  <a:lnTo>
                    <a:pt x="3083" y="225"/>
                  </a:lnTo>
                  <a:lnTo>
                    <a:pt x="3078" y="225"/>
                  </a:lnTo>
                  <a:lnTo>
                    <a:pt x="3073" y="224"/>
                  </a:lnTo>
                  <a:lnTo>
                    <a:pt x="3067" y="225"/>
                  </a:lnTo>
                  <a:lnTo>
                    <a:pt x="3066" y="225"/>
                  </a:lnTo>
                  <a:lnTo>
                    <a:pt x="3065" y="225"/>
                  </a:lnTo>
                  <a:lnTo>
                    <a:pt x="3068" y="225"/>
                  </a:lnTo>
                  <a:lnTo>
                    <a:pt x="3069" y="226"/>
                  </a:lnTo>
                  <a:lnTo>
                    <a:pt x="3068" y="228"/>
                  </a:lnTo>
                  <a:lnTo>
                    <a:pt x="3076" y="228"/>
                  </a:lnTo>
                  <a:lnTo>
                    <a:pt x="3076" y="229"/>
                  </a:lnTo>
                  <a:lnTo>
                    <a:pt x="3075" y="230"/>
                  </a:lnTo>
                  <a:lnTo>
                    <a:pt x="3073" y="231"/>
                  </a:lnTo>
                  <a:lnTo>
                    <a:pt x="3072" y="231"/>
                  </a:lnTo>
                  <a:lnTo>
                    <a:pt x="3064" y="232"/>
                  </a:lnTo>
                  <a:lnTo>
                    <a:pt x="3062" y="232"/>
                  </a:lnTo>
                  <a:lnTo>
                    <a:pt x="3051" y="234"/>
                  </a:lnTo>
                  <a:lnTo>
                    <a:pt x="3048" y="234"/>
                  </a:lnTo>
                  <a:lnTo>
                    <a:pt x="3040" y="235"/>
                  </a:lnTo>
                  <a:lnTo>
                    <a:pt x="3037" y="235"/>
                  </a:lnTo>
                  <a:lnTo>
                    <a:pt x="3031" y="235"/>
                  </a:lnTo>
                  <a:lnTo>
                    <a:pt x="3018" y="235"/>
                  </a:lnTo>
                  <a:lnTo>
                    <a:pt x="3014" y="235"/>
                  </a:lnTo>
                  <a:lnTo>
                    <a:pt x="2994" y="235"/>
                  </a:lnTo>
                  <a:lnTo>
                    <a:pt x="2987" y="234"/>
                  </a:lnTo>
                  <a:lnTo>
                    <a:pt x="2966" y="235"/>
                  </a:lnTo>
                  <a:lnTo>
                    <a:pt x="2965" y="235"/>
                  </a:lnTo>
                  <a:lnTo>
                    <a:pt x="2960" y="235"/>
                  </a:lnTo>
                  <a:lnTo>
                    <a:pt x="2956" y="235"/>
                  </a:lnTo>
                  <a:lnTo>
                    <a:pt x="2952" y="235"/>
                  </a:lnTo>
                  <a:lnTo>
                    <a:pt x="2946" y="235"/>
                  </a:lnTo>
                  <a:lnTo>
                    <a:pt x="2945" y="235"/>
                  </a:lnTo>
                  <a:lnTo>
                    <a:pt x="2933" y="234"/>
                  </a:lnTo>
                  <a:lnTo>
                    <a:pt x="2931" y="233"/>
                  </a:lnTo>
                  <a:lnTo>
                    <a:pt x="2929" y="233"/>
                  </a:lnTo>
                  <a:lnTo>
                    <a:pt x="2926" y="232"/>
                  </a:lnTo>
                  <a:lnTo>
                    <a:pt x="2924" y="233"/>
                  </a:lnTo>
                  <a:lnTo>
                    <a:pt x="2923" y="233"/>
                  </a:lnTo>
                  <a:lnTo>
                    <a:pt x="2921" y="233"/>
                  </a:lnTo>
                  <a:lnTo>
                    <a:pt x="2917" y="233"/>
                  </a:lnTo>
                  <a:lnTo>
                    <a:pt x="2900" y="231"/>
                  </a:lnTo>
                  <a:lnTo>
                    <a:pt x="2896" y="231"/>
                  </a:lnTo>
                  <a:lnTo>
                    <a:pt x="2880" y="230"/>
                  </a:lnTo>
                  <a:lnTo>
                    <a:pt x="2874" y="229"/>
                  </a:lnTo>
                  <a:lnTo>
                    <a:pt x="2870" y="229"/>
                  </a:lnTo>
                  <a:lnTo>
                    <a:pt x="2864" y="230"/>
                  </a:lnTo>
                  <a:lnTo>
                    <a:pt x="2856" y="231"/>
                  </a:lnTo>
                  <a:lnTo>
                    <a:pt x="2855" y="231"/>
                  </a:lnTo>
                  <a:lnTo>
                    <a:pt x="2853" y="232"/>
                  </a:lnTo>
                  <a:lnTo>
                    <a:pt x="2847" y="234"/>
                  </a:lnTo>
                  <a:lnTo>
                    <a:pt x="2845" y="236"/>
                  </a:lnTo>
                  <a:lnTo>
                    <a:pt x="2842" y="237"/>
                  </a:lnTo>
                  <a:lnTo>
                    <a:pt x="2840" y="238"/>
                  </a:lnTo>
                  <a:lnTo>
                    <a:pt x="2834" y="239"/>
                  </a:lnTo>
                  <a:lnTo>
                    <a:pt x="2826" y="239"/>
                  </a:lnTo>
                  <a:lnTo>
                    <a:pt x="2819" y="239"/>
                  </a:lnTo>
                  <a:lnTo>
                    <a:pt x="2815" y="241"/>
                  </a:lnTo>
                  <a:lnTo>
                    <a:pt x="2814" y="241"/>
                  </a:lnTo>
                  <a:lnTo>
                    <a:pt x="2812" y="241"/>
                  </a:lnTo>
                  <a:lnTo>
                    <a:pt x="2810" y="241"/>
                  </a:lnTo>
                  <a:lnTo>
                    <a:pt x="2807" y="241"/>
                  </a:lnTo>
                  <a:lnTo>
                    <a:pt x="2803" y="239"/>
                  </a:lnTo>
                  <a:lnTo>
                    <a:pt x="2799" y="239"/>
                  </a:lnTo>
                  <a:lnTo>
                    <a:pt x="2796" y="239"/>
                  </a:lnTo>
                  <a:lnTo>
                    <a:pt x="2795" y="239"/>
                  </a:lnTo>
                  <a:lnTo>
                    <a:pt x="2794" y="239"/>
                  </a:lnTo>
                  <a:lnTo>
                    <a:pt x="2795" y="239"/>
                  </a:lnTo>
                  <a:lnTo>
                    <a:pt x="2797" y="241"/>
                  </a:lnTo>
                  <a:lnTo>
                    <a:pt x="2800" y="241"/>
                  </a:lnTo>
                  <a:lnTo>
                    <a:pt x="2804" y="242"/>
                  </a:lnTo>
                  <a:lnTo>
                    <a:pt x="2806" y="242"/>
                  </a:lnTo>
                  <a:lnTo>
                    <a:pt x="2809" y="242"/>
                  </a:lnTo>
                  <a:lnTo>
                    <a:pt x="2816" y="242"/>
                  </a:lnTo>
                  <a:lnTo>
                    <a:pt x="2821" y="242"/>
                  </a:lnTo>
                  <a:lnTo>
                    <a:pt x="2827" y="242"/>
                  </a:lnTo>
                  <a:lnTo>
                    <a:pt x="2829" y="242"/>
                  </a:lnTo>
                  <a:lnTo>
                    <a:pt x="2822" y="245"/>
                  </a:lnTo>
                  <a:lnTo>
                    <a:pt x="2821" y="245"/>
                  </a:lnTo>
                  <a:lnTo>
                    <a:pt x="2820" y="245"/>
                  </a:lnTo>
                  <a:lnTo>
                    <a:pt x="2815" y="246"/>
                  </a:lnTo>
                  <a:lnTo>
                    <a:pt x="2814" y="246"/>
                  </a:lnTo>
                  <a:lnTo>
                    <a:pt x="2812" y="247"/>
                  </a:lnTo>
                  <a:lnTo>
                    <a:pt x="2814" y="248"/>
                  </a:lnTo>
                  <a:lnTo>
                    <a:pt x="2816" y="248"/>
                  </a:lnTo>
                  <a:lnTo>
                    <a:pt x="2818" y="248"/>
                  </a:lnTo>
                  <a:lnTo>
                    <a:pt x="2818" y="249"/>
                  </a:lnTo>
                  <a:lnTo>
                    <a:pt x="2815" y="251"/>
                  </a:lnTo>
                  <a:lnTo>
                    <a:pt x="2808" y="252"/>
                  </a:lnTo>
                  <a:lnTo>
                    <a:pt x="2801" y="254"/>
                  </a:lnTo>
                  <a:lnTo>
                    <a:pt x="2793" y="257"/>
                  </a:lnTo>
                  <a:lnTo>
                    <a:pt x="2792" y="257"/>
                  </a:lnTo>
                  <a:lnTo>
                    <a:pt x="2795" y="258"/>
                  </a:lnTo>
                  <a:lnTo>
                    <a:pt x="2795" y="259"/>
                  </a:lnTo>
                  <a:lnTo>
                    <a:pt x="2794" y="259"/>
                  </a:lnTo>
                  <a:lnTo>
                    <a:pt x="2788" y="264"/>
                  </a:lnTo>
                  <a:lnTo>
                    <a:pt x="2793" y="265"/>
                  </a:lnTo>
                  <a:lnTo>
                    <a:pt x="2796" y="266"/>
                  </a:lnTo>
                  <a:lnTo>
                    <a:pt x="2797" y="266"/>
                  </a:lnTo>
                  <a:lnTo>
                    <a:pt x="2798" y="266"/>
                  </a:lnTo>
                  <a:lnTo>
                    <a:pt x="2799" y="266"/>
                  </a:lnTo>
                  <a:lnTo>
                    <a:pt x="2800" y="268"/>
                  </a:lnTo>
                  <a:lnTo>
                    <a:pt x="2801" y="268"/>
                  </a:lnTo>
                  <a:lnTo>
                    <a:pt x="2802" y="268"/>
                  </a:lnTo>
                  <a:lnTo>
                    <a:pt x="2805" y="268"/>
                  </a:lnTo>
                  <a:lnTo>
                    <a:pt x="2808" y="268"/>
                  </a:lnTo>
                  <a:lnTo>
                    <a:pt x="2815" y="266"/>
                  </a:lnTo>
                  <a:lnTo>
                    <a:pt x="2819" y="266"/>
                  </a:lnTo>
                  <a:lnTo>
                    <a:pt x="2822" y="266"/>
                  </a:lnTo>
                  <a:lnTo>
                    <a:pt x="2824" y="266"/>
                  </a:lnTo>
                  <a:lnTo>
                    <a:pt x="2826" y="266"/>
                  </a:lnTo>
                  <a:lnTo>
                    <a:pt x="2826" y="265"/>
                  </a:lnTo>
                  <a:lnTo>
                    <a:pt x="2828" y="264"/>
                  </a:lnTo>
                  <a:lnTo>
                    <a:pt x="2829" y="263"/>
                  </a:lnTo>
                  <a:lnTo>
                    <a:pt x="2832" y="262"/>
                  </a:lnTo>
                  <a:lnTo>
                    <a:pt x="2838" y="261"/>
                  </a:lnTo>
                  <a:lnTo>
                    <a:pt x="2840" y="261"/>
                  </a:lnTo>
                  <a:lnTo>
                    <a:pt x="2849" y="260"/>
                  </a:lnTo>
                  <a:lnTo>
                    <a:pt x="2852" y="259"/>
                  </a:lnTo>
                  <a:lnTo>
                    <a:pt x="2851" y="259"/>
                  </a:lnTo>
                  <a:lnTo>
                    <a:pt x="2850" y="259"/>
                  </a:lnTo>
                  <a:lnTo>
                    <a:pt x="2843" y="260"/>
                  </a:lnTo>
                  <a:lnTo>
                    <a:pt x="2836" y="260"/>
                  </a:lnTo>
                  <a:lnTo>
                    <a:pt x="2834" y="261"/>
                  </a:lnTo>
                  <a:lnTo>
                    <a:pt x="2831" y="261"/>
                  </a:lnTo>
                  <a:lnTo>
                    <a:pt x="2828" y="261"/>
                  </a:lnTo>
                  <a:lnTo>
                    <a:pt x="2826" y="260"/>
                  </a:lnTo>
                  <a:lnTo>
                    <a:pt x="2827" y="259"/>
                  </a:lnTo>
                  <a:lnTo>
                    <a:pt x="2831" y="257"/>
                  </a:lnTo>
                  <a:lnTo>
                    <a:pt x="2830" y="257"/>
                  </a:lnTo>
                  <a:lnTo>
                    <a:pt x="2829" y="257"/>
                  </a:lnTo>
                  <a:lnTo>
                    <a:pt x="2830" y="256"/>
                  </a:lnTo>
                  <a:lnTo>
                    <a:pt x="2833" y="256"/>
                  </a:lnTo>
                  <a:lnTo>
                    <a:pt x="2837" y="255"/>
                  </a:lnTo>
                  <a:lnTo>
                    <a:pt x="2839" y="254"/>
                  </a:lnTo>
                  <a:lnTo>
                    <a:pt x="2841" y="253"/>
                  </a:lnTo>
                  <a:lnTo>
                    <a:pt x="2841" y="252"/>
                  </a:lnTo>
                  <a:lnTo>
                    <a:pt x="2843" y="252"/>
                  </a:lnTo>
                  <a:lnTo>
                    <a:pt x="2844" y="251"/>
                  </a:lnTo>
                  <a:lnTo>
                    <a:pt x="2845" y="250"/>
                  </a:lnTo>
                  <a:lnTo>
                    <a:pt x="2846" y="250"/>
                  </a:lnTo>
                  <a:lnTo>
                    <a:pt x="2848" y="250"/>
                  </a:lnTo>
                  <a:lnTo>
                    <a:pt x="2850" y="249"/>
                  </a:lnTo>
                  <a:lnTo>
                    <a:pt x="2853" y="249"/>
                  </a:lnTo>
                  <a:lnTo>
                    <a:pt x="2856" y="249"/>
                  </a:lnTo>
                  <a:lnTo>
                    <a:pt x="2863" y="248"/>
                  </a:lnTo>
                  <a:lnTo>
                    <a:pt x="2867" y="248"/>
                  </a:lnTo>
                  <a:lnTo>
                    <a:pt x="2868" y="247"/>
                  </a:lnTo>
                  <a:lnTo>
                    <a:pt x="2872" y="247"/>
                  </a:lnTo>
                  <a:lnTo>
                    <a:pt x="2875" y="247"/>
                  </a:lnTo>
                  <a:lnTo>
                    <a:pt x="2886" y="245"/>
                  </a:lnTo>
                  <a:lnTo>
                    <a:pt x="2895" y="244"/>
                  </a:lnTo>
                  <a:lnTo>
                    <a:pt x="2902" y="244"/>
                  </a:lnTo>
                  <a:lnTo>
                    <a:pt x="2903" y="244"/>
                  </a:lnTo>
                  <a:lnTo>
                    <a:pt x="2911" y="245"/>
                  </a:lnTo>
                  <a:lnTo>
                    <a:pt x="2913" y="245"/>
                  </a:lnTo>
                  <a:lnTo>
                    <a:pt x="2916" y="245"/>
                  </a:lnTo>
                  <a:lnTo>
                    <a:pt x="2919" y="245"/>
                  </a:lnTo>
                  <a:lnTo>
                    <a:pt x="2920" y="245"/>
                  </a:lnTo>
                  <a:lnTo>
                    <a:pt x="2922" y="245"/>
                  </a:lnTo>
                  <a:lnTo>
                    <a:pt x="2924" y="244"/>
                  </a:lnTo>
                  <a:lnTo>
                    <a:pt x="2928" y="244"/>
                  </a:lnTo>
                  <a:lnTo>
                    <a:pt x="2930" y="244"/>
                  </a:lnTo>
                  <a:lnTo>
                    <a:pt x="2937" y="243"/>
                  </a:lnTo>
                  <a:lnTo>
                    <a:pt x="2943" y="243"/>
                  </a:lnTo>
                  <a:lnTo>
                    <a:pt x="2954" y="242"/>
                  </a:lnTo>
                  <a:lnTo>
                    <a:pt x="2965" y="242"/>
                  </a:lnTo>
                  <a:lnTo>
                    <a:pt x="2969" y="242"/>
                  </a:lnTo>
                  <a:lnTo>
                    <a:pt x="2971" y="242"/>
                  </a:lnTo>
                  <a:lnTo>
                    <a:pt x="2973" y="242"/>
                  </a:lnTo>
                  <a:lnTo>
                    <a:pt x="2977" y="242"/>
                  </a:lnTo>
                  <a:lnTo>
                    <a:pt x="2979" y="241"/>
                  </a:lnTo>
                  <a:lnTo>
                    <a:pt x="2981" y="242"/>
                  </a:lnTo>
                  <a:lnTo>
                    <a:pt x="2983" y="242"/>
                  </a:lnTo>
                  <a:lnTo>
                    <a:pt x="2988" y="242"/>
                  </a:lnTo>
                  <a:lnTo>
                    <a:pt x="2993" y="242"/>
                  </a:lnTo>
                  <a:lnTo>
                    <a:pt x="2996" y="242"/>
                  </a:lnTo>
                  <a:lnTo>
                    <a:pt x="2999" y="243"/>
                  </a:lnTo>
                  <a:lnTo>
                    <a:pt x="3001" y="243"/>
                  </a:lnTo>
                  <a:lnTo>
                    <a:pt x="3010" y="245"/>
                  </a:lnTo>
                  <a:lnTo>
                    <a:pt x="3013" y="246"/>
                  </a:lnTo>
                  <a:lnTo>
                    <a:pt x="3014" y="248"/>
                  </a:lnTo>
                  <a:lnTo>
                    <a:pt x="3013" y="248"/>
                  </a:lnTo>
                  <a:lnTo>
                    <a:pt x="3008" y="249"/>
                  </a:lnTo>
                  <a:lnTo>
                    <a:pt x="3004" y="250"/>
                  </a:lnTo>
                  <a:lnTo>
                    <a:pt x="3003" y="251"/>
                  </a:lnTo>
                  <a:lnTo>
                    <a:pt x="3002" y="252"/>
                  </a:lnTo>
                  <a:lnTo>
                    <a:pt x="3001" y="252"/>
                  </a:lnTo>
                  <a:lnTo>
                    <a:pt x="2997" y="254"/>
                  </a:lnTo>
                  <a:lnTo>
                    <a:pt x="2996" y="254"/>
                  </a:lnTo>
                  <a:lnTo>
                    <a:pt x="2995" y="255"/>
                  </a:lnTo>
                  <a:lnTo>
                    <a:pt x="2994" y="255"/>
                  </a:lnTo>
                  <a:lnTo>
                    <a:pt x="2989" y="257"/>
                  </a:lnTo>
                  <a:lnTo>
                    <a:pt x="2987" y="258"/>
                  </a:lnTo>
                  <a:lnTo>
                    <a:pt x="2986" y="259"/>
                  </a:lnTo>
                  <a:lnTo>
                    <a:pt x="2982" y="260"/>
                  </a:lnTo>
                  <a:lnTo>
                    <a:pt x="2980" y="261"/>
                  </a:lnTo>
                  <a:lnTo>
                    <a:pt x="2975" y="263"/>
                  </a:lnTo>
                  <a:lnTo>
                    <a:pt x="2974" y="264"/>
                  </a:lnTo>
                  <a:lnTo>
                    <a:pt x="2971" y="264"/>
                  </a:lnTo>
                  <a:lnTo>
                    <a:pt x="2968" y="264"/>
                  </a:lnTo>
                  <a:lnTo>
                    <a:pt x="2965" y="266"/>
                  </a:lnTo>
                  <a:lnTo>
                    <a:pt x="2962" y="267"/>
                  </a:lnTo>
                  <a:lnTo>
                    <a:pt x="2960" y="267"/>
                  </a:lnTo>
                  <a:lnTo>
                    <a:pt x="2957" y="267"/>
                  </a:lnTo>
                  <a:lnTo>
                    <a:pt x="2953" y="267"/>
                  </a:lnTo>
                  <a:lnTo>
                    <a:pt x="2946" y="267"/>
                  </a:lnTo>
                  <a:lnTo>
                    <a:pt x="2945" y="267"/>
                  </a:lnTo>
                  <a:lnTo>
                    <a:pt x="2944" y="267"/>
                  </a:lnTo>
                  <a:lnTo>
                    <a:pt x="2943" y="267"/>
                  </a:lnTo>
                  <a:lnTo>
                    <a:pt x="2940" y="267"/>
                  </a:lnTo>
                  <a:lnTo>
                    <a:pt x="2938" y="267"/>
                  </a:lnTo>
                  <a:lnTo>
                    <a:pt x="2936" y="267"/>
                  </a:lnTo>
                  <a:lnTo>
                    <a:pt x="2933" y="266"/>
                  </a:lnTo>
                  <a:lnTo>
                    <a:pt x="2931" y="266"/>
                  </a:lnTo>
                  <a:lnTo>
                    <a:pt x="2915" y="264"/>
                  </a:lnTo>
                  <a:lnTo>
                    <a:pt x="2912" y="264"/>
                  </a:lnTo>
                  <a:lnTo>
                    <a:pt x="2911" y="264"/>
                  </a:lnTo>
                  <a:lnTo>
                    <a:pt x="2910" y="264"/>
                  </a:lnTo>
                  <a:lnTo>
                    <a:pt x="2908" y="264"/>
                  </a:lnTo>
                  <a:lnTo>
                    <a:pt x="2904" y="264"/>
                  </a:lnTo>
                  <a:lnTo>
                    <a:pt x="2895" y="264"/>
                  </a:lnTo>
                  <a:lnTo>
                    <a:pt x="2887" y="264"/>
                  </a:lnTo>
                  <a:lnTo>
                    <a:pt x="2883" y="265"/>
                  </a:lnTo>
                  <a:lnTo>
                    <a:pt x="2877" y="266"/>
                  </a:lnTo>
                  <a:lnTo>
                    <a:pt x="2876" y="266"/>
                  </a:lnTo>
                  <a:lnTo>
                    <a:pt x="2874" y="266"/>
                  </a:lnTo>
                  <a:lnTo>
                    <a:pt x="2872" y="266"/>
                  </a:lnTo>
                  <a:lnTo>
                    <a:pt x="2871" y="268"/>
                  </a:lnTo>
                  <a:lnTo>
                    <a:pt x="2870" y="268"/>
                  </a:lnTo>
                  <a:lnTo>
                    <a:pt x="2870" y="269"/>
                  </a:lnTo>
                  <a:lnTo>
                    <a:pt x="2871" y="269"/>
                  </a:lnTo>
                  <a:lnTo>
                    <a:pt x="2871" y="270"/>
                  </a:lnTo>
                  <a:lnTo>
                    <a:pt x="2870" y="270"/>
                  </a:lnTo>
                  <a:lnTo>
                    <a:pt x="2869" y="270"/>
                  </a:lnTo>
                  <a:lnTo>
                    <a:pt x="2867" y="271"/>
                  </a:lnTo>
                  <a:lnTo>
                    <a:pt x="2866" y="272"/>
                  </a:lnTo>
                  <a:lnTo>
                    <a:pt x="2867" y="272"/>
                  </a:lnTo>
                  <a:lnTo>
                    <a:pt x="2866" y="274"/>
                  </a:lnTo>
                  <a:lnTo>
                    <a:pt x="2867" y="274"/>
                  </a:lnTo>
                  <a:lnTo>
                    <a:pt x="2869" y="274"/>
                  </a:lnTo>
                  <a:lnTo>
                    <a:pt x="2870" y="274"/>
                  </a:lnTo>
                  <a:lnTo>
                    <a:pt x="2879" y="274"/>
                  </a:lnTo>
                  <a:lnTo>
                    <a:pt x="2880" y="275"/>
                  </a:lnTo>
                  <a:lnTo>
                    <a:pt x="2881" y="275"/>
                  </a:lnTo>
                  <a:lnTo>
                    <a:pt x="2882" y="275"/>
                  </a:lnTo>
                  <a:lnTo>
                    <a:pt x="2882" y="276"/>
                  </a:lnTo>
                  <a:lnTo>
                    <a:pt x="2881" y="276"/>
                  </a:lnTo>
                  <a:lnTo>
                    <a:pt x="2880" y="276"/>
                  </a:lnTo>
                  <a:lnTo>
                    <a:pt x="2879" y="276"/>
                  </a:lnTo>
                  <a:lnTo>
                    <a:pt x="2878" y="276"/>
                  </a:lnTo>
                  <a:lnTo>
                    <a:pt x="2876" y="276"/>
                  </a:lnTo>
                  <a:lnTo>
                    <a:pt x="2874" y="278"/>
                  </a:lnTo>
                  <a:lnTo>
                    <a:pt x="2870" y="278"/>
                  </a:lnTo>
                  <a:lnTo>
                    <a:pt x="2869" y="278"/>
                  </a:lnTo>
                  <a:lnTo>
                    <a:pt x="2868" y="278"/>
                  </a:lnTo>
                  <a:lnTo>
                    <a:pt x="2875" y="279"/>
                  </a:lnTo>
                  <a:lnTo>
                    <a:pt x="2878" y="280"/>
                  </a:lnTo>
                  <a:lnTo>
                    <a:pt x="2876" y="281"/>
                  </a:lnTo>
                  <a:lnTo>
                    <a:pt x="2875" y="281"/>
                  </a:lnTo>
                  <a:lnTo>
                    <a:pt x="2873" y="281"/>
                  </a:lnTo>
                  <a:lnTo>
                    <a:pt x="2865" y="280"/>
                  </a:lnTo>
                  <a:lnTo>
                    <a:pt x="2862" y="281"/>
                  </a:lnTo>
                  <a:lnTo>
                    <a:pt x="2858" y="281"/>
                  </a:lnTo>
                  <a:lnTo>
                    <a:pt x="2857" y="281"/>
                  </a:lnTo>
                  <a:lnTo>
                    <a:pt x="2856" y="282"/>
                  </a:lnTo>
                  <a:lnTo>
                    <a:pt x="2856" y="283"/>
                  </a:lnTo>
                  <a:lnTo>
                    <a:pt x="2855" y="284"/>
                  </a:lnTo>
                  <a:lnTo>
                    <a:pt x="2852" y="285"/>
                  </a:lnTo>
                  <a:lnTo>
                    <a:pt x="2849" y="286"/>
                  </a:lnTo>
                  <a:lnTo>
                    <a:pt x="2847" y="287"/>
                  </a:lnTo>
                  <a:lnTo>
                    <a:pt x="2849" y="287"/>
                  </a:lnTo>
                  <a:lnTo>
                    <a:pt x="2849" y="288"/>
                  </a:lnTo>
                  <a:lnTo>
                    <a:pt x="2850" y="288"/>
                  </a:lnTo>
                  <a:lnTo>
                    <a:pt x="2851" y="288"/>
                  </a:lnTo>
                  <a:lnTo>
                    <a:pt x="2853" y="288"/>
                  </a:lnTo>
                  <a:lnTo>
                    <a:pt x="2855" y="288"/>
                  </a:lnTo>
                  <a:lnTo>
                    <a:pt x="2856" y="288"/>
                  </a:lnTo>
                  <a:lnTo>
                    <a:pt x="2857" y="288"/>
                  </a:lnTo>
                  <a:lnTo>
                    <a:pt x="2856" y="289"/>
                  </a:lnTo>
                  <a:lnTo>
                    <a:pt x="2853" y="291"/>
                  </a:lnTo>
                  <a:lnTo>
                    <a:pt x="2855" y="294"/>
                  </a:lnTo>
                  <a:lnTo>
                    <a:pt x="2849" y="296"/>
                  </a:lnTo>
                  <a:lnTo>
                    <a:pt x="2848" y="297"/>
                  </a:lnTo>
                  <a:lnTo>
                    <a:pt x="2847" y="297"/>
                  </a:lnTo>
                  <a:lnTo>
                    <a:pt x="2846" y="298"/>
                  </a:lnTo>
                  <a:lnTo>
                    <a:pt x="2845" y="298"/>
                  </a:lnTo>
                  <a:lnTo>
                    <a:pt x="2842" y="300"/>
                  </a:lnTo>
                  <a:lnTo>
                    <a:pt x="2839" y="302"/>
                  </a:lnTo>
                  <a:lnTo>
                    <a:pt x="2836" y="305"/>
                  </a:lnTo>
                  <a:lnTo>
                    <a:pt x="2835" y="306"/>
                  </a:lnTo>
                  <a:lnTo>
                    <a:pt x="2836" y="306"/>
                  </a:lnTo>
                  <a:lnTo>
                    <a:pt x="2839" y="305"/>
                  </a:lnTo>
                  <a:lnTo>
                    <a:pt x="2839" y="304"/>
                  </a:lnTo>
                  <a:lnTo>
                    <a:pt x="2840" y="304"/>
                  </a:lnTo>
                  <a:lnTo>
                    <a:pt x="2842" y="303"/>
                  </a:lnTo>
                  <a:lnTo>
                    <a:pt x="2844" y="303"/>
                  </a:lnTo>
                  <a:lnTo>
                    <a:pt x="2845" y="303"/>
                  </a:lnTo>
                  <a:lnTo>
                    <a:pt x="2846" y="303"/>
                  </a:lnTo>
                  <a:lnTo>
                    <a:pt x="2845" y="301"/>
                  </a:lnTo>
                  <a:lnTo>
                    <a:pt x="2846" y="300"/>
                  </a:lnTo>
                  <a:lnTo>
                    <a:pt x="2853" y="297"/>
                  </a:lnTo>
                  <a:lnTo>
                    <a:pt x="2858" y="294"/>
                  </a:lnTo>
                  <a:lnTo>
                    <a:pt x="2860" y="294"/>
                  </a:lnTo>
                  <a:lnTo>
                    <a:pt x="2872" y="295"/>
                  </a:lnTo>
                  <a:lnTo>
                    <a:pt x="2877" y="295"/>
                  </a:lnTo>
                  <a:lnTo>
                    <a:pt x="2883" y="295"/>
                  </a:lnTo>
                  <a:lnTo>
                    <a:pt x="2884" y="296"/>
                  </a:lnTo>
                  <a:lnTo>
                    <a:pt x="2883" y="297"/>
                  </a:lnTo>
                  <a:lnTo>
                    <a:pt x="2884" y="297"/>
                  </a:lnTo>
                  <a:lnTo>
                    <a:pt x="2888" y="297"/>
                  </a:lnTo>
                  <a:lnTo>
                    <a:pt x="2889" y="297"/>
                  </a:lnTo>
                  <a:lnTo>
                    <a:pt x="2893" y="297"/>
                  </a:lnTo>
                  <a:lnTo>
                    <a:pt x="2894" y="298"/>
                  </a:lnTo>
                  <a:lnTo>
                    <a:pt x="2893" y="298"/>
                  </a:lnTo>
                  <a:lnTo>
                    <a:pt x="2892" y="298"/>
                  </a:lnTo>
                  <a:lnTo>
                    <a:pt x="2887" y="299"/>
                  </a:lnTo>
                  <a:lnTo>
                    <a:pt x="2882" y="300"/>
                  </a:lnTo>
                  <a:lnTo>
                    <a:pt x="2881" y="300"/>
                  </a:lnTo>
                  <a:lnTo>
                    <a:pt x="2883" y="301"/>
                  </a:lnTo>
                  <a:lnTo>
                    <a:pt x="2879" y="303"/>
                  </a:lnTo>
                  <a:lnTo>
                    <a:pt x="2880" y="304"/>
                  </a:lnTo>
                  <a:lnTo>
                    <a:pt x="2882" y="304"/>
                  </a:lnTo>
                  <a:lnTo>
                    <a:pt x="2884" y="302"/>
                  </a:lnTo>
                  <a:lnTo>
                    <a:pt x="2886" y="302"/>
                  </a:lnTo>
                  <a:lnTo>
                    <a:pt x="2888" y="302"/>
                  </a:lnTo>
                  <a:lnTo>
                    <a:pt x="2889" y="302"/>
                  </a:lnTo>
                  <a:lnTo>
                    <a:pt x="2889" y="303"/>
                  </a:lnTo>
                  <a:lnTo>
                    <a:pt x="2889" y="304"/>
                  </a:lnTo>
                  <a:lnTo>
                    <a:pt x="2887" y="304"/>
                  </a:lnTo>
                  <a:lnTo>
                    <a:pt x="2882" y="305"/>
                  </a:lnTo>
                  <a:lnTo>
                    <a:pt x="2878" y="305"/>
                  </a:lnTo>
                  <a:lnTo>
                    <a:pt x="2877" y="306"/>
                  </a:lnTo>
                  <a:lnTo>
                    <a:pt x="2876" y="305"/>
                  </a:lnTo>
                  <a:lnTo>
                    <a:pt x="2875" y="305"/>
                  </a:lnTo>
                  <a:lnTo>
                    <a:pt x="2878" y="302"/>
                  </a:lnTo>
                  <a:lnTo>
                    <a:pt x="2878" y="301"/>
                  </a:lnTo>
                  <a:lnTo>
                    <a:pt x="2876" y="299"/>
                  </a:lnTo>
                  <a:lnTo>
                    <a:pt x="2882" y="299"/>
                  </a:lnTo>
                  <a:lnTo>
                    <a:pt x="2884" y="298"/>
                  </a:lnTo>
                  <a:lnTo>
                    <a:pt x="2885" y="298"/>
                  </a:lnTo>
                  <a:lnTo>
                    <a:pt x="2884" y="297"/>
                  </a:lnTo>
                  <a:lnTo>
                    <a:pt x="2883" y="297"/>
                  </a:lnTo>
                  <a:lnTo>
                    <a:pt x="2882" y="297"/>
                  </a:lnTo>
                  <a:lnTo>
                    <a:pt x="2880" y="297"/>
                  </a:lnTo>
                  <a:lnTo>
                    <a:pt x="2876" y="298"/>
                  </a:lnTo>
                  <a:lnTo>
                    <a:pt x="2875" y="298"/>
                  </a:lnTo>
                  <a:lnTo>
                    <a:pt x="2871" y="299"/>
                  </a:lnTo>
                  <a:lnTo>
                    <a:pt x="2870" y="300"/>
                  </a:lnTo>
                  <a:lnTo>
                    <a:pt x="2864" y="301"/>
                  </a:lnTo>
                  <a:lnTo>
                    <a:pt x="2862" y="301"/>
                  </a:lnTo>
                  <a:lnTo>
                    <a:pt x="2858" y="302"/>
                  </a:lnTo>
                  <a:lnTo>
                    <a:pt x="2856" y="303"/>
                  </a:lnTo>
                  <a:lnTo>
                    <a:pt x="2858" y="305"/>
                  </a:lnTo>
                  <a:lnTo>
                    <a:pt x="2859" y="307"/>
                  </a:lnTo>
                  <a:lnTo>
                    <a:pt x="2858" y="307"/>
                  </a:lnTo>
                  <a:lnTo>
                    <a:pt x="2860" y="307"/>
                  </a:lnTo>
                  <a:lnTo>
                    <a:pt x="2861" y="307"/>
                  </a:lnTo>
                  <a:lnTo>
                    <a:pt x="2862" y="307"/>
                  </a:lnTo>
                  <a:lnTo>
                    <a:pt x="2864" y="307"/>
                  </a:lnTo>
                  <a:lnTo>
                    <a:pt x="2863" y="307"/>
                  </a:lnTo>
                  <a:lnTo>
                    <a:pt x="2863" y="306"/>
                  </a:lnTo>
                  <a:lnTo>
                    <a:pt x="2863" y="305"/>
                  </a:lnTo>
                  <a:lnTo>
                    <a:pt x="2862" y="304"/>
                  </a:lnTo>
                  <a:lnTo>
                    <a:pt x="2861" y="303"/>
                  </a:lnTo>
                  <a:lnTo>
                    <a:pt x="2862" y="302"/>
                  </a:lnTo>
                  <a:lnTo>
                    <a:pt x="2864" y="301"/>
                  </a:lnTo>
                  <a:lnTo>
                    <a:pt x="2869" y="301"/>
                  </a:lnTo>
                  <a:lnTo>
                    <a:pt x="2871" y="300"/>
                  </a:lnTo>
                  <a:lnTo>
                    <a:pt x="2872" y="300"/>
                  </a:lnTo>
                  <a:lnTo>
                    <a:pt x="2873" y="300"/>
                  </a:lnTo>
                  <a:lnTo>
                    <a:pt x="2874" y="300"/>
                  </a:lnTo>
                  <a:lnTo>
                    <a:pt x="2873" y="301"/>
                  </a:lnTo>
                  <a:lnTo>
                    <a:pt x="2874" y="302"/>
                  </a:lnTo>
                  <a:lnTo>
                    <a:pt x="2869" y="304"/>
                  </a:lnTo>
                  <a:lnTo>
                    <a:pt x="2871" y="306"/>
                  </a:lnTo>
                  <a:lnTo>
                    <a:pt x="2869" y="306"/>
                  </a:lnTo>
                  <a:lnTo>
                    <a:pt x="2869" y="307"/>
                  </a:lnTo>
                  <a:lnTo>
                    <a:pt x="2871" y="307"/>
                  </a:lnTo>
                  <a:lnTo>
                    <a:pt x="2872" y="307"/>
                  </a:lnTo>
                  <a:lnTo>
                    <a:pt x="2874" y="307"/>
                  </a:lnTo>
                  <a:lnTo>
                    <a:pt x="2875" y="306"/>
                  </a:lnTo>
                  <a:lnTo>
                    <a:pt x="2876" y="306"/>
                  </a:lnTo>
                  <a:lnTo>
                    <a:pt x="2877" y="306"/>
                  </a:lnTo>
                  <a:lnTo>
                    <a:pt x="2878" y="307"/>
                  </a:lnTo>
                  <a:lnTo>
                    <a:pt x="2875" y="308"/>
                  </a:lnTo>
                  <a:lnTo>
                    <a:pt x="2875" y="309"/>
                  </a:lnTo>
                  <a:lnTo>
                    <a:pt x="2872" y="310"/>
                  </a:lnTo>
                  <a:lnTo>
                    <a:pt x="2873" y="309"/>
                  </a:lnTo>
                  <a:lnTo>
                    <a:pt x="2874" y="309"/>
                  </a:lnTo>
                  <a:lnTo>
                    <a:pt x="2876" y="309"/>
                  </a:lnTo>
                  <a:lnTo>
                    <a:pt x="2877" y="309"/>
                  </a:lnTo>
                  <a:lnTo>
                    <a:pt x="2877" y="310"/>
                  </a:lnTo>
                  <a:lnTo>
                    <a:pt x="2878" y="310"/>
                  </a:lnTo>
                  <a:lnTo>
                    <a:pt x="2879" y="310"/>
                  </a:lnTo>
                  <a:lnTo>
                    <a:pt x="2885" y="308"/>
                  </a:lnTo>
                  <a:lnTo>
                    <a:pt x="2894" y="308"/>
                  </a:lnTo>
                  <a:lnTo>
                    <a:pt x="2901" y="307"/>
                  </a:lnTo>
                  <a:lnTo>
                    <a:pt x="2909" y="307"/>
                  </a:lnTo>
                  <a:lnTo>
                    <a:pt x="2913" y="307"/>
                  </a:lnTo>
                  <a:lnTo>
                    <a:pt x="2913" y="308"/>
                  </a:lnTo>
                  <a:lnTo>
                    <a:pt x="2912" y="308"/>
                  </a:lnTo>
                  <a:lnTo>
                    <a:pt x="2907" y="310"/>
                  </a:lnTo>
                  <a:lnTo>
                    <a:pt x="2904" y="310"/>
                  </a:lnTo>
                  <a:lnTo>
                    <a:pt x="2900" y="311"/>
                  </a:lnTo>
                  <a:lnTo>
                    <a:pt x="2894" y="311"/>
                  </a:lnTo>
                  <a:lnTo>
                    <a:pt x="2890" y="312"/>
                  </a:lnTo>
                  <a:lnTo>
                    <a:pt x="2888" y="312"/>
                  </a:lnTo>
                  <a:lnTo>
                    <a:pt x="2887" y="312"/>
                  </a:lnTo>
                  <a:lnTo>
                    <a:pt x="2884" y="313"/>
                  </a:lnTo>
                  <a:lnTo>
                    <a:pt x="2883" y="315"/>
                  </a:lnTo>
                  <a:lnTo>
                    <a:pt x="2883" y="316"/>
                  </a:lnTo>
                  <a:lnTo>
                    <a:pt x="2882" y="317"/>
                  </a:lnTo>
                  <a:lnTo>
                    <a:pt x="2877" y="318"/>
                  </a:lnTo>
                  <a:lnTo>
                    <a:pt x="2881" y="318"/>
                  </a:lnTo>
                  <a:lnTo>
                    <a:pt x="2883" y="318"/>
                  </a:lnTo>
                  <a:lnTo>
                    <a:pt x="2885" y="318"/>
                  </a:lnTo>
                  <a:lnTo>
                    <a:pt x="2887" y="318"/>
                  </a:lnTo>
                  <a:lnTo>
                    <a:pt x="2888" y="319"/>
                  </a:lnTo>
                  <a:lnTo>
                    <a:pt x="2891" y="319"/>
                  </a:lnTo>
                  <a:lnTo>
                    <a:pt x="2891" y="320"/>
                  </a:lnTo>
                  <a:lnTo>
                    <a:pt x="2890" y="320"/>
                  </a:lnTo>
                  <a:lnTo>
                    <a:pt x="2888" y="321"/>
                  </a:lnTo>
                  <a:lnTo>
                    <a:pt x="2887" y="321"/>
                  </a:lnTo>
                  <a:lnTo>
                    <a:pt x="2885" y="322"/>
                  </a:lnTo>
                  <a:lnTo>
                    <a:pt x="2880" y="322"/>
                  </a:lnTo>
                  <a:lnTo>
                    <a:pt x="2879" y="323"/>
                  </a:lnTo>
                  <a:lnTo>
                    <a:pt x="2878" y="323"/>
                  </a:lnTo>
                  <a:lnTo>
                    <a:pt x="2873" y="323"/>
                  </a:lnTo>
                  <a:lnTo>
                    <a:pt x="2872" y="323"/>
                  </a:lnTo>
                  <a:lnTo>
                    <a:pt x="2873" y="324"/>
                  </a:lnTo>
                  <a:lnTo>
                    <a:pt x="2875" y="324"/>
                  </a:lnTo>
                  <a:lnTo>
                    <a:pt x="2874" y="325"/>
                  </a:lnTo>
                  <a:lnTo>
                    <a:pt x="2872" y="325"/>
                  </a:lnTo>
                  <a:lnTo>
                    <a:pt x="2871" y="325"/>
                  </a:lnTo>
                  <a:lnTo>
                    <a:pt x="2870" y="325"/>
                  </a:lnTo>
                  <a:lnTo>
                    <a:pt x="2870" y="326"/>
                  </a:lnTo>
                  <a:lnTo>
                    <a:pt x="2871" y="326"/>
                  </a:lnTo>
                  <a:lnTo>
                    <a:pt x="2873" y="326"/>
                  </a:lnTo>
                  <a:lnTo>
                    <a:pt x="2874" y="325"/>
                  </a:lnTo>
                  <a:lnTo>
                    <a:pt x="2875" y="325"/>
                  </a:lnTo>
                  <a:lnTo>
                    <a:pt x="2878" y="325"/>
                  </a:lnTo>
                  <a:lnTo>
                    <a:pt x="2880" y="325"/>
                  </a:lnTo>
                  <a:lnTo>
                    <a:pt x="2882" y="325"/>
                  </a:lnTo>
                  <a:lnTo>
                    <a:pt x="2883" y="325"/>
                  </a:lnTo>
                  <a:lnTo>
                    <a:pt x="2884" y="325"/>
                  </a:lnTo>
                  <a:lnTo>
                    <a:pt x="2883" y="326"/>
                  </a:lnTo>
                  <a:lnTo>
                    <a:pt x="2882" y="326"/>
                  </a:lnTo>
                  <a:lnTo>
                    <a:pt x="2881" y="326"/>
                  </a:lnTo>
                  <a:lnTo>
                    <a:pt x="2878" y="326"/>
                  </a:lnTo>
                  <a:lnTo>
                    <a:pt x="2878" y="327"/>
                  </a:lnTo>
                  <a:lnTo>
                    <a:pt x="2876" y="327"/>
                  </a:lnTo>
                  <a:lnTo>
                    <a:pt x="2875" y="327"/>
                  </a:lnTo>
                  <a:lnTo>
                    <a:pt x="2872" y="327"/>
                  </a:lnTo>
                  <a:lnTo>
                    <a:pt x="2870" y="327"/>
                  </a:lnTo>
                  <a:lnTo>
                    <a:pt x="2869" y="328"/>
                  </a:lnTo>
                  <a:lnTo>
                    <a:pt x="2872" y="329"/>
                  </a:lnTo>
                  <a:lnTo>
                    <a:pt x="2875" y="329"/>
                  </a:lnTo>
                  <a:lnTo>
                    <a:pt x="2873" y="330"/>
                  </a:lnTo>
                  <a:lnTo>
                    <a:pt x="2870" y="330"/>
                  </a:lnTo>
                  <a:lnTo>
                    <a:pt x="2869" y="330"/>
                  </a:lnTo>
                  <a:lnTo>
                    <a:pt x="2869" y="331"/>
                  </a:lnTo>
                  <a:lnTo>
                    <a:pt x="2870" y="331"/>
                  </a:lnTo>
                  <a:lnTo>
                    <a:pt x="2871" y="331"/>
                  </a:lnTo>
                  <a:lnTo>
                    <a:pt x="2872" y="330"/>
                  </a:lnTo>
                  <a:lnTo>
                    <a:pt x="2874" y="330"/>
                  </a:lnTo>
                  <a:lnTo>
                    <a:pt x="2876" y="330"/>
                  </a:lnTo>
                  <a:lnTo>
                    <a:pt x="2878" y="330"/>
                  </a:lnTo>
                  <a:lnTo>
                    <a:pt x="2879" y="330"/>
                  </a:lnTo>
                  <a:lnTo>
                    <a:pt x="2880" y="331"/>
                  </a:lnTo>
                  <a:lnTo>
                    <a:pt x="2881" y="331"/>
                  </a:lnTo>
                  <a:lnTo>
                    <a:pt x="2880" y="332"/>
                  </a:lnTo>
                  <a:lnTo>
                    <a:pt x="2879" y="332"/>
                  </a:lnTo>
                  <a:lnTo>
                    <a:pt x="2877" y="332"/>
                  </a:lnTo>
                  <a:lnTo>
                    <a:pt x="2876" y="332"/>
                  </a:lnTo>
                  <a:lnTo>
                    <a:pt x="2875" y="331"/>
                  </a:lnTo>
                  <a:lnTo>
                    <a:pt x="2873" y="332"/>
                  </a:lnTo>
                  <a:lnTo>
                    <a:pt x="2872" y="332"/>
                  </a:lnTo>
                  <a:lnTo>
                    <a:pt x="2868" y="332"/>
                  </a:lnTo>
                  <a:lnTo>
                    <a:pt x="2866" y="332"/>
                  </a:lnTo>
                  <a:lnTo>
                    <a:pt x="2865" y="332"/>
                  </a:lnTo>
                  <a:lnTo>
                    <a:pt x="2863" y="331"/>
                  </a:lnTo>
                  <a:lnTo>
                    <a:pt x="2861" y="331"/>
                  </a:lnTo>
                  <a:lnTo>
                    <a:pt x="2858" y="332"/>
                  </a:lnTo>
                  <a:lnTo>
                    <a:pt x="2857" y="332"/>
                  </a:lnTo>
                  <a:lnTo>
                    <a:pt x="2858" y="332"/>
                  </a:lnTo>
                  <a:lnTo>
                    <a:pt x="2860" y="332"/>
                  </a:lnTo>
                  <a:lnTo>
                    <a:pt x="2861" y="332"/>
                  </a:lnTo>
                  <a:lnTo>
                    <a:pt x="2866" y="332"/>
                  </a:lnTo>
                  <a:lnTo>
                    <a:pt x="2870" y="333"/>
                  </a:lnTo>
                  <a:lnTo>
                    <a:pt x="2874" y="332"/>
                  </a:lnTo>
                  <a:lnTo>
                    <a:pt x="2875" y="332"/>
                  </a:lnTo>
                  <a:lnTo>
                    <a:pt x="2876" y="333"/>
                  </a:lnTo>
                  <a:lnTo>
                    <a:pt x="2881" y="333"/>
                  </a:lnTo>
                  <a:lnTo>
                    <a:pt x="2882" y="334"/>
                  </a:lnTo>
                  <a:lnTo>
                    <a:pt x="2881" y="334"/>
                  </a:lnTo>
                  <a:lnTo>
                    <a:pt x="2875" y="334"/>
                  </a:lnTo>
                  <a:lnTo>
                    <a:pt x="2875" y="335"/>
                  </a:lnTo>
                  <a:lnTo>
                    <a:pt x="2876" y="335"/>
                  </a:lnTo>
                  <a:lnTo>
                    <a:pt x="2875" y="335"/>
                  </a:lnTo>
                  <a:lnTo>
                    <a:pt x="2873" y="336"/>
                  </a:lnTo>
                  <a:lnTo>
                    <a:pt x="2872" y="336"/>
                  </a:lnTo>
                  <a:lnTo>
                    <a:pt x="2870" y="335"/>
                  </a:lnTo>
                  <a:lnTo>
                    <a:pt x="2869" y="335"/>
                  </a:lnTo>
                  <a:lnTo>
                    <a:pt x="2868" y="336"/>
                  </a:lnTo>
                  <a:lnTo>
                    <a:pt x="2867" y="336"/>
                  </a:lnTo>
                  <a:lnTo>
                    <a:pt x="2862" y="336"/>
                  </a:lnTo>
                  <a:lnTo>
                    <a:pt x="2858" y="336"/>
                  </a:lnTo>
                  <a:lnTo>
                    <a:pt x="2853" y="335"/>
                  </a:lnTo>
                  <a:lnTo>
                    <a:pt x="2851" y="333"/>
                  </a:lnTo>
                  <a:lnTo>
                    <a:pt x="2849" y="333"/>
                  </a:lnTo>
                  <a:lnTo>
                    <a:pt x="2845" y="333"/>
                  </a:lnTo>
                  <a:lnTo>
                    <a:pt x="2842" y="333"/>
                  </a:lnTo>
                  <a:lnTo>
                    <a:pt x="2842" y="332"/>
                  </a:lnTo>
                  <a:lnTo>
                    <a:pt x="2843" y="332"/>
                  </a:lnTo>
                  <a:lnTo>
                    <a:pt x="2843" y="331"/>
                  </a:lnTo>
                  <a:lnTo>
                    <a:pt x="2841" y="331"/>
                  </a:lnTo>
                  <a:lnTo>
                    <a:pt x="2839" y="331"/>
                  </a:lnTo>
                  <a:lnTo>
                    <a:pt x="2837" y="328"/>
                  </a:lnTo>
                  <a:lnTo>
                    <a:pt x="2835" y="328"/>
                  </a:lnTo>
                  <a:lnTo>
                    <a:pt x="2832" y="327"/>
                  </a:lnTo>
                  <a:lnTo>
                    <a:pt x="2832" y="326"/>
                  </a:lnTo>
                  <a:lnTo>
                    <a:pt x="2831" y="325"/>
                  </a:lnTo>
                  <a:lnTo>
                    <a:pt x="2829" y="325"/>
                  </a:lnTo>
                  <a:lnTo>
                    <a:pt x="2826" y="325"/>
                  </a:lnTo>
                  <a:lnTo>
                    <a:pt x="2822" y="324"/>
                  </a:lnTo>
                  <a:lnTo>
                    <a:pt x="2817" y="324"/>
                  </a:lnTo>
                  <a:lnTo>
                    <a:pt x="2810" y="324"/>
                  </a:lnTo>
                  <a:lnTo>
                    <a:pt x="2810" y="325"/>
                  </a:lnTo>
                  <a:lnTo>
                    <a:pt x="2814" y="326"/>
                  </a:lnTo>
                  <a:lnTo>
                    <a:pt x="2819" y="327"/>
                  </a:lnTo>
                  <a:lnTo>
                    <a:pt x="2823" y="327"/>
                  </a:lnTo>
                  <a:lnTo>
                    <a:pt x="2824" y="330"/>
                  </a:lnTo>
                  <a:lnTo>
                    <a:pt x="2829" y="331"/>
                  </a:lnTo>
                  <a:lnTo>
                    <a:pt x="2826" y="332"/>
                  </a:lnTo>
                  <a:lnTo>
                    <a:pt x="2828" y="332"/>
                  </a:lnTo>
                  <a:lnTo>
                    <a:pt x="2828" y="333"/>
                  </a:lnTo>
                  <a:lnTo>
                    <a:pt x="2829" y="333"/>
                  </a:lnTo>
                  <a:lnTo>
                    <a:pt x="2826" y="333"/>
                  </a:lnTo>
                  <a:lnTo>
                    <a:pt x="2824" y="333"/>
                  </a:lnTo>
                  <a:lnTo>
                    <a:pt x="2818" y="332"/>
                  </a:lnTo>
                  <a:lnTo>
                    <a:pt x="2815" y="331"/>
                  </a:lnTo>
                  <a:lnTo>
                    <a:pt x="2810" y="331"/>
                  </a:lnTo>
                  <a:lnTo>
                    <a:pt x="2809" y="330"/>
                  </a:lnTo>
                  <a:lnTo>
                    <a:pt x="2803" y="329"/>
                  </a:lnTo>
                  <a:lnTo>
                    <a:pt x="2797" y="327"/>
                  </a:lnTo>
                  <a:lnTo>
                    <a:pt x="2793" y="326"/>
                  </a:lnTo>
                  <a:lnTo>
                    <a:pt x="2790" y="325"/>
                  </a:lnTo>
                  <a:lnTo>
                    <a:pt x="2784" y="324"/>
                  </a:lnTo>
                  <a:lnTo>
                    <a:pt x="2782" y="324"/>
                  </a:lnTo>
                  <a:lnTo>
                    <a:pt x="2779" y="324"/>
                  </a:lnTo>
                  <a:lnTo>
                    <a:pt x="2778" y="324"/>
                  </a:lnTo>
                  <a:lnTo>
                    <a:pt x="2780" y="325"/>
                  </a:lnTo>
                  <a:lnTo>
                    <a:pt x="2779" y="326"/>
                  </a:lnTo>
                  <a:lnTo>
                    <a:pt x="2778" y="326"/>
                  </a:lnTo>
                  <a:lnTo>
                    <a:pt x="2774" y="326"/>
                  </a:lnTo>
                  <a:lnTo>
                    <a:pt x="2773" y="326"/>
                  </a:lnTo>
                  <a:lnTo>
                    <a:pt x="2772" y="327"/>
                  </a:lnTo>
                  <a:lnTo>
                    <a:pt x="2773" y="328"/>
                  </a:lnTo>
                  <a:lnTo>
                    <a:pt x="2775" y="328"/>
                  </a:lnTo>
                  <a:lnTo>
                    <a:pt x="2776" y="328"/>
                  </a:lnTo>
                  <a:lnTo>
                    <a:pt x="2777" y="329"/>
                  </a:lnTo>
                  <a:lnTo>
                    <a:pt x="2778" y="329"/>
                  </a:lnTo>
                  <a:lnTo>
                    <a:pt x="2775" y="329"/>
                  </a:lnTo>
                  <a:lnTo>
                    <a:pt x="2774" y="329"/>
                  </a:lnTo>
                  <a:lnTo>
                    <a:pt x="2772" y="329"/>
                  </a:lnTo>
                  <a:lnTo>
                    <a:pt x="2771" y="329"/>
                  </a:lnTo>
                  <a:lnTo>
                    <a:pt x="2772" y="329"/>
                  </a:lnTo>
                  <a:lnTo>
                    <a:pt x="2772" y="330"/>
                  </a:lnTo>
                  <a:lnTo>
                    <a:pt x="2771" y="330"/>
                  </a:lnTo>
                  <a:lnTo>
                    <a:pt x="2767" y="330"/>
                  </a:lnTo>
                  <a:lnTo>
                    <a:pt x="2766" y="330"/>
                  </a:lnTo>
                  <a:lnTo>
                    <a:pt x="2765" y="329"/>
                  </a:lnTo>
                  <a:lnTo>
                    <a:pt x="2762" y="329"/>
                  </a:lnTo>
                  <a:lnTo>
                    <a:pt x="2761" y="329"/>
                  </a:lnTo>
                  <a:lnTo>
                    <a:pt x="2757" y="329"/>
                  </a:lnTo>
                  <a:lnTo>
                    <a:pt x="2755" y="329"/>
                  </a:lnTo>
                  <a:lnTo>
                    <a:pt x="2751" y="330"/>
                  </a:lnTo>
                  <a:lnTo>
                    <a:pt x="2749" y="330"/>
                  </a:lnTo>
                  <a:lnTo>
                    <a:pt x="2746" y="330"/>
                  </a:lnTo>
                  <a:lnTo>
                    <a:pt x="2746" y="331"/>
                  </a:lnTo>
                  <a:lnTo>
                    <a:pt x="2743" y="331"/>
                  </a:lnTo>
                  <a:lnTo>
                    <a:pt x="2743" y="332"/>
                  </a:lnTo>
                  <a:lnTo>
                    <a:pt x="2744" y="332"/>
                  </a:lnTo>
                  <a:lnTo>
                    <a:pt x="2746" y="332"/>
                  </a:lnTo>
                  <a:lnTo>
                    <a:pt x="2753" y="331"/>
                  </a:lnTo>
                  <a:lnTo>
                    <a:pt x="2754" y="331"/>
                  </a:lnTo>
                  <a:lnTo>
                    <a:pt x="2754" y="332"/>
                  </a:lnTo>
                  <a:lnTo>
                    <a:pt x="2752" y="333"/>
                  </a:lnTo>
                  <a:lnTo>
                    <a:pt x="2746" y="334"/>
                  </a:lnTo>
                  <a:lnTo>
                    <a:pt x="2747" y="335"/>
                  </a:lnTo>
                  <a:lnTo>
                    <a:pt x="2751" y="334"/>
                  </a:lnTo>
                  <a:lnTo>
                    <a:pt x="2753" y="335"/>
                  </a:lnTo>
                  <a:lnTo>
                    <a:pt x="2754" y="335"/>
                  </a:lnTo>
                  <a:lnTo>
                    <a:pt x="2751" y="336"/>
                  </a:lnTo>
                  <a:lnTo>
                    <a:pt x="2748" y="337"/>
                  </a:lnTo>
                  <a:lnTo>
                    <a:pt x="2746" y="337"/>
                  </a:lnTo>
                  <a:lnTo>
                    <a:pt x="2745" y="338"/>
                  </a:lnTo>
                  <a:lnTo>
                    <a:pt x="2746" y="338"/>
                  </a:lnTo>
                  <a:lnTo>
                    <a:pt x="2747" y="338"/>
                  </a:lnTo>
                  <a:lnTo>
                    <a:pt x="2753" y="337"/>
                  </a:lnTo>
                  <a:lnTo>
                    <a:pt x="2755" y="337"/>
                  </a:lnTo>
                  <a:lnTo>
                    <a:pt x="2758" y="337"/>
                  </a:lnTo>
                  <a:lnTo>
                    <a:pt x="2760" y="338"/>
                  </a:lnTo>
                  <a:lnTo>
                    <a:pt x="2761" y="338"/>
                  </a:lnTo>
                  <a:lnTo>
                    <a:pt x="2763" y="339"/>
                  </a:lnTo>
                  <a:lnTo>
                    <a:pt x="2762" y="339"/>
                  </a:lnTo>
                  <a:lnTo>
                    <a:pt x="2754" y="340"/>
                  </a:lnTo>
                  <a:lnTo>
                    <a:pt x="2753" y="340"/>
                  </a:lnTo>
                  <a:lnTo>
                    <a:pt x="2753" y="341"/>
                  </a:lnTo>
                  <a:lnTo>
                    <a:pt x="2752" y="341"/>
                  </a:lnTo>
                  <a:lnTo>
                    <a:pt x="2750" y="341"/>
                  </a:lnTo>
                  <a:lnTo>
                    <a:pt x="2748" y="340"/>
                  </a:lnTo>
                  <a:lnTo>
                    <a:pt x="2746" y="340"/>
                  </a:lnTo>
                  <a:lnTo>
                    <a:pt x="2740" y="340"/>
                  </a:lnTo>
                  <a:lnTo>
                    <a:pt x="2736" y="341"/>
                  </a:lnTo>
                  <a:lnTo>
                    <a:pt x="2737" y="342"/>
                  </a:lnTo>
                  <a:lnTo>
                    <a:pt x="2738" y="343"/>
                  </a:lnTo>
                  <a:lnTo>
                    <a:pt x="2739" y="343"/>
                  </a:lnTo>
                  <a:lnTo>
                    <a:pt x="2743" y="343"/>
                  </a:lnTo>
                  <a:lnTo>
                    <a:pt x="2745" y="342"/>
                  </a:lnTo>
                  <a:lnTo>
                    <a:pt x="2746" y="342"/>
                  </a:lnTo>
                  <a:lnTo>
                    <a:pt x="2754" y="342"/>
                  </a:lnTo>
                  <a:lnTo>
                    <a:pt x="2762" y="342"/>
                  </a:lnTo>
                  <a:lnTo>
                    <a:pt x="2762" y="341"/>
                  </a:lnTo>
                  <a:lnTo>
                    <a:pt x="2764" y="342"/>
                  </a:lnTo>
                  <a:lnTo>
                    <a:pt x="2766" y="343"/>
                  </a:lnTo>
                  <a:lnTo>
                    <a:pt x="2757" y="348"/>
                  </a:lnTo>
                  <a:lnTo>
                    <a:pt x="2756" y="348"/>
                  </a:lnTo>
                  <a:lnTo>
                    <a:pt x="2751" y="348"/>
                  </a:lnTo>
                  <a:lnTo>
                    <a:pt x="2750" y="348"/>
                  </a:lnTo>
                  <a:lnTo>
                    <a:pt x="2749" y="348"/>
                  </a:lnTo>
                  <a:lnTo>
                    <a:pt x="2749" y="349"/>
                  </a:lnTo>
                  <a:lnTo>
                    <a:pt x="2750" y="349"/>
                  </a:lnTo>
                  <a:lnTo>
                    <a:pt x="2751" y="349"/>
                  </a:lnTo>
                  <a:lnTo>
                    <a:pt x="2752" y="349"/>
                  </a:lnTo>
                  <a:lnTo>
                    <a:pt x="2753" y="350"/>
                  </a:lnTo>
                  <a:lnTo>
                    <a:pt x="2754" y="350"/>
                  </a:lnTo>
                  <a:lnTo>
                    <a:pt x="2753" y="352"/>
                  </a:lnTo>
                  <a:lnTo>
                    <a:pt x="2751" y="355"/>
                  </a:lnTo>
                  <a:lnTo>
                    <a:pt x="2750" y="355"/>
                  </a:lnTo>
                  <a:lnTo>
                    <a:pt x="2747" y="356"/>
                  </a:lnTo>
                  <a:lnTo>
                    <a:pt x="2748" y="356"/>
                  </a:lnTo>
                  <a:lnTo>
                    <a:pt x="2749" y="356"/>
                  </a:lnTo>
                  <a:lnTo>
                    <a:pt x="2749" y="357"/>
                  </a:lnTo>
                  <a:lnTo>
                    <a:pt x="2747" y="358"/>
                  </a:lnTo>
                  <a:lnTo>
                    <a:pt x="2749" y="359"/>
                  </a:lnTo>
                  <a:lnTo>
                    <a:pt x="2745" y="361"/>
                  </a:lnTo>
                  <a:lnTo>
                    <a:pt x="2744" y="361"/>
                  </a:lnTo>
                  <a:lnTo>
                    <a:pt x="2744" y="362"/>
                  </a:lnTo>
                  <a:lnTo>
                    <a:pt x="2742" y="362"/>
                  </a:lnTo>
                  <a:lnTo>
                    <a:pt x="2743" y="363"/>
                  </a:lnTo>
                  <a:lnTo>
                    <a:pt x="2744" y="364"/>
                  </a:lnTo>
                  <a:lnTo>
                    <a:pt x="2740" y="365"/>
                  </a:lnTo>
                  <a:lnTo>
                    <a:pt x="2741" y="365"/>
                  </a:lnTo>
                  <a:lnTo>
                    <a:pt x="2741" y="366"/>
                  </a:lnTo>
                  <a:lnTo>
                    <a:pt x="2741" y="367"/>
                  </a:lnTo>
                  <a:lnTo>
                    <a:pt x="2742" y="367"/>
                  </a:lnTo>
                  <a:lnTo>
                    <a:pt x="2743" y="368"/>
                  </a:lnTo>
                  <a:lnTo>
                    <a:pt x="2745" y="369"/>
                  </a:lnTo>
                  <a:lnTo>
                    <a:pt x="2745" y="370"/>
                  </a:lnTo>
                  <a:lnTo>
                    <a:pt x="2745" y="371"/>
                  </a:lnTo>
                  <a:lnTo>
                    <a:pt x="2744" y="372"/>
                  </a:lnTo>
                  <a:lnTo>
                    <a:pt x="2742" y="373"/>
                  </a:lnTo>
                  <a:lnTo>
                    <a:pt x="2742" y="374"/>
                  </a:lnTo>
                  <a:lnTo>
                    <a:pt x="2749" y="375"/>
                  </a:lnTo>
                  <a:lnTo>
                    <a:pt x="2751" y="376"/>
                  </a:lnTo>
                  <a:lnTo>
                    <a:pt x="2752" y="376"/>
                  </a:lnTo>
                  <a:lnTo>
                    <a:pt x="2751" y="377"/>
                  </a:lnTo>
                  <a:lnTo>
                    <a:pt x="2748" y="377"/>
                  </a:lnTo>
                  <a:lnTo>
                    <a:pt x="2746" y="379"/>
                  </a:lnTo>
                  <a:lnTo>
                    <a:pt x="2745" y="379"/>
                  </a:lnTo>
                  <a:lnTo>
                    <a:pt x="2744" y="379"/>
                  </a:lnTo>
                  <a:lnTo>
                    <a:pt x="2742" y="379"/>
                  </a:lnTo>
                  <a:lnTo>
                    <a:pt x="2741" y="379"/>
                  </a:lnTo>
                  <a:lnTo>
                    <a:pt x="2740" y="379"/>
                  </a:lnTo>
                  <a:lnTo>
                    <a:pt x="2740" y="380"/>
                  </a:lnTo>
                  <a:lnTo>
                    <a:pt x="2741" y="381"/>
                  </a:lnTo>
                  <a:lnTo>
                    <a:pt x="2740" y="382"/>
                  </a:lnTo>
                  <a:lnTo>
                    <a:pt x="2739" y="382"/>
                  </a:lnTo>
                  <a:lnTo>
                    <a:pt x="2737" y="383"/>
                  </a:lnTo>
                  <a:lnTo>
                    <a:pt x="2736" y="383"/>
                  </a:lnTo>
                  <a:lnTo>
                    <a:pt x="2735" y="383"/>
                  </a:lnTo>
                  <a:lnTo>
                    <a:pt x="2736" y="383"/>
                  </a:lnTo>
                  <a:lnTo>
                    <a:pt x="2736" y="382"/>
                  </a:lnTo>
                  <a:lnTo>
                    <a:pt x="2736" y="381"/>
                  </a:lnTo>
                  <a:lnTo>
                    <a:pt x="2734" y="381"/>
                  </a:lnTo>
                  <a:lnTo>
                    <a:pt x="2730" y="383"/>
                  </a:lnTo>
                  <a:lnTo>
                    <a:pt x="2722" y="383"/>
                  </a:lnTo>
                  <a:lnTo>
                    <a:pt x="2721" y="384"/>
                  </a:lnTo>
                  <a:lnTo>
                    <a:pt x="2720" y="384"/>
                  </a:lnTo>
                  <a:lnTo>
                    <a:pt x="2719" y="384"/>
                  </a:lnTo>
                  <a:lnTo>
                    <a:pt x="2718" y="385"/>
                  </a:lnTo>
                  <a:lnTo>
                    <a:pt x="2716" y="387"/>
                  </a:lnTo>
                  <a:lnTo>
                    <a:pt x="2713" y="391"/>
                  </a:lnTo>
                  <a:lnTo>
                    <a:pt x="2713" y="392"/>
                  </a:lnTo>
                  <a:lnTo>
                    <a:pt x="2715" y="392"/>
                  </a:lnTo>
                  <a:lnTo>
                    <a:pt x="2716" y="392"/>
                  </a:lnTo>
                  <a:lnTo>
                    <a:pt x="2724" y="387"/>
                  </a:lnTo>
                  <a:lnTo>
                    <a:pt x="2726" y="387"/>
                  </a:lnTo>
                  <a:lnTo>
                    <a:pt x="2727" y="387"/>
                  </a:lnTo>
                  <a:lnTo>
                    <a:pt x="2721" y="391"/>
                  </a:lnTo>
                  <a:lnTo>
                    <a:pt x="2720" y="393"/>
                  </a:lnTo>
                  <a:lnTo>
                    <a:pt x="2718" y="394"/>
                  </a:lnTo>
                  <a:lnTo>
                    <a:pt x="2717" y="394"/>
                  </a:lnTo>
                  <a:lnTo>
                    <a:pt x="2710" y="397"/>
                  </a:lnTo>
                  <a:lnTo>
                    <a:pt x="2707" y="399"/>
                  </a:lnTo>
                  <a:lnTo>
                    <a:pt x="2697" y="406"/>
                  </a:lnTo>
                  <a:lnTo>
                    <a:pt x="2696" y="407"/>
                  </a:lnTo>
                  <a:lnTo>
                    <a:pt x="2696" y="408"/>
                  </a:lnTo>
                  <a:lnTo>
                    <a:pt x="2695" y="409"/>
                  </a:lnTo>
                  <a:lnTo>
                    <a:pt x="2695" y="410"/>
                  </a:lnTo>
                  <a:lnTo>
                    <a:pt x="2696" y="411"/>
                  </a:lnTo>
                  <a:lnTo>
                    <a:pt x="2699" y="410"/>
                  </a:lnTo>
                  <a:lnTo>
                    <a:pt x="2704" y="410"/>
                  </a:lnTo>
                  <a:lnTo>
                    <a:pt x="2712" y="410"/>
                  </a:lnTo>
                  <a:lnTo>
                    <a:pt x="2718" y="409"/>
                  </a:lnTo>
                  <a:lnTo>
                    <a:pt x="2727" y="410"/>
                  </a:lnTo>
                  <a:lnTo>
                    <a:pt x="2728" y="410"/>
                  </a:lnTo>
                  <a:lnTo>
                    <a:pt x="2730" y="411"/>
                  </a:lnTo>
                  <a:lnTo>
                    <a:pt x="2732" y="411"/>
                  </a:lnTo>
                  <a:lnTo>
                    <a:pt x="2734" y="410"/>
                  </a:lnTo>
                  <a:lnTo>
                    <a:pt x="2738" y="409"/>
                  </a:lnTo>
                  <a:lnTo>
                    <a:pt x="2740" y="409"/>
                  </a:lnTo>
                  <a:lnTo>
                    <a:pt x="2745" y="410"/>
                  </a:lnTo>
                  <a:lnTo>
                    <a:pt x="2748" y="409"/>
                  </a:lnTo>
                  <a:lnTo>
                    <a:pt x="2747" y="409"/>
                  </a:lnTo>
                  <a:lnTo>
                    <a:pt x="2742" y="409"/>
                  </a:lnTo>
                  <a:lnTo>
                    <a:pt x="2740" y="409"/>
                  </a:lnTo>
                  <a:lnTo>
                    <a:pt x="2738" y="408"/>
                  </a:lnTo>
                  <a:lnTo>
                    <a:pt x="2736" y="407"/>
                  </a:lnTo>
                  <a:lnTo>
                    <a:pt x="2736" y="406"/>
                  </a:lnTo>
                  <a:lnTo>
                    <a:pt x="2736" y="404"/>
                  </a:lnTo>
                  <a:lnTo>
                    <a:pt x="2736" y="403"/>
                  </a:lnTo>
                  <a:lnTo>
                    <a:pt x="2737" y="401"/>
                  </a:lnTo>
                  <a:lnTo>
                    <a:pt x="2738" y="399"/>
                  </a:lnTo>
                  <a:lnTo>
                    <a:pt x="2748" y="394"/>
                  </a:lnTo>
                  <a:lnTo>
                    <a:pt x="2755" y="391"/>
                  </a:lnTo>
                  <a:lnTo>
                    <a:pt x="2765" y="385"/>
                  </a:lnTo>
                  <a:lnTo>
                    <a:pt x="2771" y="384"/>
                  </a:lnTo>
                  <a:lnTo>
                    <a:pt x="2775" y="384"/>
                  </a:lnTo>
                  <a:lnTo>
                    <a:pt x="2776" y="384"/>
                  </a:lnTo>
                  <a:lnTo>
                    <a:pt x="2776" y="385"/>
                  </a:lnTo>
                  <a:lnTo>
                    <a:pt x="2780" y="385"/>
                  </a:lnTo>
                  <a:lnTo>
                    <a:pt x="2790" y="387"/>
                  </a:lnTo>
                  <a:lnTo>
                    <a:pt x="2789" y="389"/>
                  </a:lnTo>
                  <a:lnTo>
                    <a:pt x="2788" y="390"/>
                  </a:lnTo>
                  <a:lnTo>
                    <a:pt x="2790" y="391"/>
                  </a:lnTo>
                  <a:lnTo>
                    <a:pt x="2792" y="391"/>
                  </a:lnTo>
                  <a:lnTo>
                    <a:pt x="2793" y="391"/>
                  </a:lnTo>
                  <a:lnTo>
                    <a:pt x="2796" y="391"/>
                  </a:lnTo>
                  <a:lnTo>
                    <a:pt x="2805" y="394"/>
                  </a:lnTo>
                  <a:lnTo>
                    <a:pt x="2815" y="395"/>
                  </a:lnTo>
                  <a:lnTo>
                    <a:pt x="2818" y="396"/>
                  </a:lnTo>
                  <a:lnTo>
                    <a:pt x="2819" y="396"/>
                  </a:lnTo>
                  <a:lnTo>
                    <a:pt x="2820" y="396"/>
                  </a:lnTo>
                  <a:lnTo>
                    <a:pt x="2822" y="395"/>
                  </a:lnTo>
                  <a:lnTo>
                    <a:pt x="2825" y="395"/>
                  </a:lnTo>
                  <a:lnTo>
                    <a:pt x="2825" y="396"/>
                  </a:lnTo>
                  <a:lnTo>
                    <a:pt x="2824" y="396"/>
                  </a:lnTo>
                  <a:lnTo>
                    <a:pt x="2825" y="396"/>
                  </a:lnTo>
                  <a:lnTo>
                    <a:pt x="2827" y="396"/>
                  </a:lnTo>
                  <a:lnTo>
                    <a:pt x="2834" y="397"/>
                  </a:lnTo>
                  <a:lnTo>
                    <a:pt x="2839" y="398"/>
                  </a:lnTo>
                  <a:lnTo>
                    <a:pt x="2845" y="399"/>
                  </a:lnTo>
                  <a:lnTo>
                    <a:pt x="2846" y="399"/>
                  </a:lnTo>
                  <a:lnTo>
                    <a:pt x="2849" y="399"/>
                  </a:lnTo>
                  <a:lnTo>
                    <a:pt x="2852" y="399"/>
                  </a:lnTo>
                  <a:lnTo>
                    <a:pt x="2855" y="399"/>
                  </a:lnTo>
                  <a:lnTo>
                    <a:pt x="2859" y="399"/>
                  </a:lnTo>
                  <a:lnTo>
                    <a:pt x="2861" y="400"/>
                  </a:lnTo>
                  <a:lnTo>
                    <a:pt x="2865" y="400"/>
                  </a:lnTo>
                  <a:lnTo>
                    <a:pt x="2870" y="401"/>
                  </a:lnTo>
                  <a:lnTo>
                    <a:pt x="2875" y="400"/>
                  </a:lnTo>
                  <a:lnTo>
                    <a:pt x="2879" y="401"/>
                  </a:lnTo>
                  <a:lnTo>
                    <a:pt x="2881" y="402"/>
                  </a:lnTo>
                  <a:lnTo>
                    <a:pt x="2886" y="403"/>
                  </a:lnTo>
                  <a:lnTo>
                    <a:pt x="2899" y="410"/>
                  </a:lnTo>
                  <a:lnTo>
                    <a:pt x="2901" y="411"/>
                  </a:lnTo>
                  <a:lnTo>
                    <a:pt x="2897" y="412"/>
                  </a:lnTo>
                  <a:lnTo>
                    <a:pt x="2893" y="412"/>
                  </a:lnTo>
                  <a:lnTo>
                    <a:pt x="2886" y="412"/>
                  </a:lnTo>
                  <a:lnTo>
                    <a:pt x="2880" y="414"/>
                  </a:lnTo>
                  <a:lnTo>
                    <a:pt x="2878" y="414"/>
                  </a:lnTo>
                  <a:lnTo>
                    <a:pt x="2877" y="414"/>
                  </a:lnTo>
                  <a:lnTo>
                    <a:pt x="2873" y="414"/>
                  </a:lnTo>
                  <a:lnTo>
                    <a:pt x="2870" y="414"/>
                  </a:lnTo>
                  <a:lnTo>
                    <a:pt x="2865" y="413"/>
                  </a:lnTo>
                  <a:lnTo>
                    <a:pt x="2860" y="412"/>
                  </a:lnTo>
                  <a:lnTo>
                    <a:pt x="2855" y="410"/>
                  </a:lnTo>
                  <a:lnTo>
                    <a:pt x="2851" y="410"/>
                  </a:lnTo>
                  <a:lnTo>
                    <a:pt x="2849" y="409"/>
                  </a:lnTo>
                  <a:lnTo>
                    <a:pt x="2845" y="408"/>
                  </a:lnTo>
                  <a:lnTo>
                    <a:pt x="2840" y="407"/>
                  </a:lnTo>
                  <a:lnTo>
                    <a:pt x="2839" y="406"/>
                  </a:lnTo>
                  <a:lnTo>
                    <a:pt x="2825" y="405"/>
                  </a:lnTo>
                  <a:lnTo>
                    <a:pt x="2823" y="404"/>
                  </a:lnTo>
                  <a:lnTo>
                    <a:pt x="2817" y="404"/>
                  </a:lnTo>
                  <a:lnTo>
                    <a:pt x="2809" y="404"/>
                  </a:lnTo>
                  <a:lnTo>
                    <a:pt x="2808" y="404"/>
                  </a:lnTo>
                  <a:lnTo>
                    <a:pt x="2809" y="405"/>
                  </a:lnTo>
                  <a:lnTo>
                    <a:pt x="2808" y="406"/>
                  </a:lnTo>
                  <a:lnTo>
                    <a:pt x="2804" y="406"/>
                  </a:lnTo>
                  <a:lnTo>
                    <a:pt x="2799" y="406"/>
                  </a:lnTo>
                  <a:lnTo>
                    <a:pt x="2798" y="406"/>
                  </a:lnTo>
                  <a:lnTo>
                    <a:pt x="2794" y="404"/>
                  </a:lnTo>
                  <a:lnTo>
                    <a:pt x="2793" y="404"/>
                  </a:lnTo>
                  <a:lnTo>
                    <a:pt x="2792" y="403"/>
                  </a:lnTo>
                  <a:lnTo>
                    <a:pt x="2789" y="403"/>
                  </a:lnTo>
                  <a:lnTo>
                    <a:pt x="2786" y="403"/>
                  </a:lnTo>
                  <a:lnTo>
                    <a:pt x="2785" y="403"/>
                  </a:lnTo>
                  <a:lnTo>
                    <a:pt x="2783" y="403"/>
                  </a:lnTo>
                  <a:lnTo>
                    <a:pt x="2782" y="403"/>
                  </a:lnTo>
                  <a:lnTo>
                    <a:pt x="2783" y="403"/>
                  </a:lnTo>
                  <a:lnTo>
                    <a:pt x="2787" y="404"/>
                  </a:lnTo>
                  <a:lnTo>
                    <a:pt x="2789" y="405"/>
                  </a:lnTo>
                  <a:lnTo>
                    <a:pt x="2788" y="405"/>
                  </a:lnTo>
                  <a:lnTo>
                    <a:pt x="2785" y="405"/>
                  </a:lnTo>
                  <a:lnTo>
                    <a:pt x="2784" y="406"/>
                  </a:lnTo>
                  <a:lnTo>
                    <a:pt x="2782" y="406"/>
                  </a:lnTo>
                  <a:lnTo>
                    <a:pt x="2779" y="407"/>
                  </a:lnTo>
                  <a:lnTo>
                    <a:pt x="2774" y="407"/>
                  </a:lnTo>
                  <a:lnTo>
                    <a:pt x="2773" y="407"/>
                  </a:lnTo>
                  <a:lnTo>
                    <a:pt x="2773" y="408"/>
                  </a:lnTo>
                  <a:lnTo>
                    <a:pt x="2772" y="408"/>
                  </a:lnTo>
                  <a:lnTo>
                    <a:pt x="2773" y="408"/>
                  </a:lnTo>
                  <a:lnTo>
                    <a:pt x="2776" y="408"/>
                  </a:lnTo>
                  <a:lnTo>
                    <a:pt x="2780" y="408"/>
                  </a:lnTo>
                  <a:lnTo>
                    <a:pt x="2781" y="409"/>
                  </a:lnTo>
                  <a:lnTo>
                    <a:pt x="2780" y="409"/>
                  </a:lnTo>
                  <a:lnTo>
                    <a:pt x="2778" y="409"/>
                  </a:lnTo>
                  <a:lnTo>
                    <a:pt x="2779" y="410"/>
                  </a:lnTo>
                  <a:lnTo>
                    <a:pt x="2780" y="410"/>
                  </a:lnTo>
                  <a:lnTo>
                    <a:pt x="2783" y="410"/>
                  </a:lnTo>
                  <a:lnTo>
                    <a:pt x="2785" y="410"/>
                  </a:lnTo>
                  <a:lnTo>
                    <a:pt x="2795" y="411"/>
                  </a:lnTo>
                  <a:lnTo>
                    <a:pt x="2796" y="412"/>
                  </a:lnTo>
                  <a:lnTo>
                    <a:pt x="2798" y="412"/>
                  </a:lnTo>
                  <a:lnTo>
                    <a:pt x="2808" y="412"/>
                  </a:lnTo>
                  <a:lnTo>
                    <a:pt x="2814" y="415"/>
                  </a:lnTo>
                  <a:lnTo>
                    <a:pt x="2813" y="416"/>
                  </a:lnTo>
                  <a:lnTo>
                    <a:pt x="2812" y="416"/>
                  </a:lnTo>
                  <a:lnTo>
                    <a:pt x="2807" y="415"/>
                  </a:lnTo>
                  <a:lnTo>
                    <a:pt x="2804" y="415"/>
                  </a:lnTo>
                  <a:lnTo>
                    <a:pt x="2798" y="415"/>
                  </a:lnTo>
                  <a:lnTo>
                    <a:pt x="2796" y="414"/>
                  </a:lnTo>
                  <a:lnTo>
                    <a:pt x="2795" y="415"/>
                  </a:lnTo>
                  <a:lnTo>
                    <a:pt x="2792" y="415"/>
                  </a:lnTo>
                  <a:lnTo>
                    <a:pt x="2789" y="415"/>
                  </a:lnTo>
                  <a:lnTo>
                    <a:pt x="2788" y="415"/>
                  </a:lnTo>
                  <a:lnTo>
                    <a:pt x="2785" y="415"/>
                  </a:lnTo>
                  <a:lnTo>
                    <a:pt x="2782" y="415"/>
                  </a:lnTo>
                  <a:lnTo>
                    <a:pt x="2781" y="416"/>
                  </a:lnTo>
                  <a:lnTo>
                    <a:pt x="2782" y="416"/>
                  </a:lnTo>
                  <a:lnTo>
                    <a:pt x="2785" y="417"/>
                  </a:lnTo>
                  <a:lnTo>
                    <a:pt x="2788" y="417"/>
                  </a:lnTo>
                  <a:lnTo>
                    <a:pt x="2793" y="416"/>
                  </a:lnTo>
                  <a:lnTo>
                    <a:pt x="2798" y="416"/>
                  </a:lnTo>
                  <a:lnTo>
                    <a:pt x="2800" y="416"/>
                  </a:lnTo>
                  <a:lnTo>
                    <a:pt x="2802" y="416"/>
                  </a:lnTo>
                  <a:lnTo>
                    <a:pt x="2804" y="416"/>
                  </a:lnTo>
                  <a:lnTo>
                    <a:pt x="2805" y="416"/>
                  </a:lnTo>
                  <a:lnTo>
                    <a:pt x="2807" y="417"/>
                  </a:lnTo>
                  <a:lnTo>
                    <a:pt x="2806" y="417"/>
                  </a:lnTo>
                  <a:lnTo>
                    <a:pt x="2804" y="417"/>
                  </a:lnTo>
                  <a:lnTo>
                    <a:pt x="2803" y="417"/>
                  </a:lnTo>
                  <a:lnTo>
                    <a:pt x="2802" y="418"/>
                  </a:lnTo>
                  <a:lnTo>
                    <a:pt x="2802" y="419"/>
                  </a:lnTo>
                  <a:lnTo>
                    <a:pt x="2801" y="419"/>
                  </a:lnTo>
                  <a:lnTo>
                    <a:pt x="2799" y="419"/>
                  </a:lnTo>
                  <a:lnTo>
                    <a:pt x="2790" y="418"/>
                  </a:lnTo>
                  <a:lnTo>
                    <a:pt x="2783" y="417"/>
                  </a:lnTo>
                  <a:lnTo>
                    <a:pt x="2779" y="417"/>
                  </a:lnTo>
                  <a:lnTo>
                    <a:pt x="2764" y="415"/>
                  </a:lnTo>
                  <a:lnTo>
                    <a:pt x="2763" y="415"/>
                  </a:lnTo>
                  <a:lnTo>
                    <a:pt x="2759" y="416"/>
                  </a:lnTo>
                  <a:lnTo>
                    <a:pt x="2760" y="416"/>
                  </a:lnTo>
                  <a:lnTo>
                    <a:pt x="2765" y="416"/>
                  </a:lnTo>
                  <a:lnTo>
                    <a:pt x="2766" y="416"/>
                  </a:lnTo>
                  <a:lnTo>
                    <a:pt x="2767" y="417"/>
                  </a:lnTo>
                  <a:lnTo>
                    <a:pt x="2769" y="417"/>
                  </a:lnTo>
                  <a:lnTo>
                    <a:pt x="2770" y="418"/>
                  </a:lnTo>
                  <a:lnTo>
                    <a:pt x="2776" y="418"/>
                  </a:lnTo>
                  <a:lnTo>
                    <a:pt x="2781" y="418"/>
                  </a:lnTo>
                  <a:lnTo>
                    <a:pt x="2787" y="419"/>
                  </a:lnTo>
                  <a:lnTo>
                    <a:pt x="2791" y="420"/>
                  </a:lnTo>
                  <a:lnTo>
                    <a:pt x="2797" y="420"/>
                  </a:lnTo>
                  <a:lnTo>
                    <a:pt x="2803" y="420"/>
                  </a:lnTo>
                  <a:lnTo>
                    <a:pt x="2807" y="420"/>
                  </a:lnTo>
                  <a:lnTo>
                    <a:pt x="2808" y="420"/>
                  </a:lnTo>
                  <a:lnTo>
                    <a:pt x="2809" y="420"/>
                  </a:lnTo>
                  <a:lnTo>
                    <a:pt x="2810" y="420"/>
                  </a:lnTo>
                  <a:lnTo>
                    <a:pt x="2813" y="420"/>
                  </a:lnTo>
                  <a:lnTo>
                    <a:pt x="2814" y="420"/>
                  </a:lnTo>
                  <a:lnTo>
                    <a:pt x="2812" y="421"/>
                  </a:lnTo>
                  <a:lnTo>
                    <a:pt x="2808" y="421"/>
                  </a:lnTo>
                  <a:lnTo>
                    <a:pt x="2807" y="421"/>
                  </a:lnTo>
                  <a:lnTo>
                    <a:pt x="2808" y="422"/>
                  </a:lnTo>
                  <a:lnTo>
                    <a:pt x="2812" y="422"/>
                  </a:lnTo>
                  <a:lnTo>
                    <a:pt x="2822" y="422"/>
                  </a:lnTo>
                  <a:lnTo>
                    <a:pt x="2823" y="422"/>
                  </a:lnTo>
                  <a:lnTo>
                    <a:pt x="2827" y="422"/>
                  </a:lnTo>
                  <a:lnTo>
                    <a:pt x="2829" y="423"/>
                  </a:lnTo>
                  <a:lnTo>
                    <a:pt x="2828" y="423"/>
                  </a:lnTo>
                  <a:lnTo>
                    <a:pt x="2823" y="424"/>
                  </a:lnTo>
                  <a:lnTo>
                    <a:pt x="2820" y="424"/>
                  </a:lnTo>
                  <a:lnTo>
                    <a:pt x="2818" y="426"/>
                  </a:lnTo>
                  <a:lnTo>
                    <a:pt x="2817" y="426"/>
                  </a:lnTo>
                  <a:lnTo>
                    <a:pt x="2815" y="426"/>
                  </a:lnTo>
                  <a:lnTo>
                    <a:pt x="2813" y="424"/>
                  </a:lnTo>
                  <a:lnTo>
                    <a:pt x="2808" y="424"/>
                  </a:lnTo>
                  <a:lnTo>
                    <a:pt x="2805" y="424"/>
                  </a:lnTo>
                  <a:lnTo>
                    <a:pt x="2803" y="424"/>
                  </a:lnTo>
                  <a:lnTo>
                    <a:pt x="2801" y="423"/>
                  </a:lnTo>
                  <a:lnTo>
                    <a:pt x="2796" y="423"/>
                  </a:lnTo>
                  <a:lnTo>
                    <a:pt x="2784" y="424"/>
                  </a:lnTo>
                  <a:lnTo>
                    <a:pt x="2778" y="424"/>
                  </a:lnTo>
                  <a:lnTo>
                    <a:pt x="2776" y="424"/>
                  </a:lnTo>
                  <a:lnTo>
                    <a:pt x="2775" y="426"/>
                  </a:lnTo>
                  <a:lnTo>
                    <a:pt x="2776" y="426"/>
                  </a:lnTo>
                  <a:lnTo>
                    <a:pt x="2779" y="426"/>
                  </a:lnTo>
                  <a:lnTo>
                    <a:pt x="2785" y="426"/>
                  </a:lnTo>
                  <a:lnTo>
                    <a:pt x="2792" y="424"/>
                  </a:lnTo>
                  <a:lnTo>
                    <a:pt x="2799" y="426"/>
                  </a:lnTo>
                  <a:lnTo>
                    <a:pt x="2802" y="427"/>
                  </a:lnTo>
                  <a:lnTo>
                    <a:pt x="2803" y="427"/>
                  </a:lnTo>
                  <a:lnTo>
                    <a:pt x="2804" y="427"/>
                  </a:lnTo>
                  <a:lnTo>
                    <a:pt x="2813" y="428"/>
                  </a:lnTo>
                  <a:lnTo>
                    <a:pt x="2822" y="427"/>
                  </a:lnTo>
                  <a:lnTo>
                    <a:pt x="2826" y="427"/>
                  </a:lnTo>
                  <a:lnTo>
                    <a:pt x="2832" y="427"/>
                  </a:lnTo>
                  <a:lnTo>
                    <a:pt x="2840" y="427"/>
                  </a:lnTo>
                  <a:lnTo>
                    <a:pt x="2843" y="427"/>
                  </a:lnTo>
                  <a:lnTo>
                    <a:pt x="2853" y="430"/>
                  </a:lnTo>
                  <a:lnTo>
                    <a:pt x="2866" y="432"/>
                  </a:lnTo>
                  <a:lnTo>
                    <a:pt x="2867" y="433"/>
                  </a:lnTo>
                  <a:lnTo>
                    <a:pt x="2868" y="433"/>
                  </a:lnTo>
                  <a:lnTo>
                    <a:pt x="2869" y="434"/>
                  </a:lnTo>
                  <a:lnTo>
                    <a:pt x="2867" y="434"/>
                  </a:lnTo>
                  <a:lnTo>
                    <a:pt x="2866" y="435"/>
                  </a:lnTo>
                  <a:lnTo>
                    <a:pt x="2865" y="436"/>
                  </a:lnTo>
                  <a:lnTo>
                    <a:pt x="2866" y="436"/>
                  </a:lnTo>
                  <a:lnTo>
                    <a:pt x="2867" y="436"/>
                  </a:lnTo>
                  <a:lnTo>
                    <a:pt x="2872" y="435"/>
                  </a:lnTo>
                  <a:lnTo>
                    <a:pt x="2873" y="435"/>
                  </a:lnTo>
                  <a:lnTo>
                    <a:pt x="2875" y="435"/>
                  </a:lnTo>
                  <a:lnTo>
                    <a:pt x="2882" y="436"/>
                  </a:lnTo>
                  <a:lnTo>
                    <a:pt x="2887" y="437"/>
                  </a:lnTo>
                  <a:lnTo>
                    <a:pt x="2892" y="437"/>
                  </a:lnTo>
                  <a:lnTo>
                    <a:pt x="2894" y="437"/>
                  </a:lnTo>
                  <a:lnTo>
                    <a:pt x="2894" y="436"/>
                  </a:lnTo>
                  <a:lnTo>
                    <a:pt x="2891" y="434"/>
                  </a:lnTo>
                  <a:lnTo>
                    <a:pt x="2888" y="432"/>
                  </a:lnTo>
                  <a:lnTo>
                    <a:pt x="2891" y="430"/>
                  </a:lnTo>
                  <a:lnTo>
                    <a:pt x="2894" y="430"/>
                  </a:lnTo>
                  <a:lnTo>
                    <a:pt x="2897" y="429"/>
                  </a:lnTo>
                  <a:lnTo>
                    <a:pt x="2899" y="429"/>
                  </a:lnTo>
                  <a:lnTo>
                    <a:pt x="2901" y="429"/>
                  </a:lnTo>
                  <a:lnTo>
                    <a:pt x="2904" y="430"/>
                  </a:lnTo>
                  <a:lnTo>
                    <a:pt x="2909" y="430"/>
                  </a:lnTo>
                  <a:lnTo>
                    <a:pt x="2917" y="431"/>
                  </a:lnTo>
                  <a:lnTo>
                    <a:pt x="2924" y="431"/>
                  </a:lnTo>
                  <a:lnTo>
                    <a:pt x="2927" y="431"/>
                  </a:lnTo>
                  <a:lnTo>
                    <a:pt x="2928" y="431"/>
                  </a:lnTo>
                  <a:lnTo>
                    <a:pt x="2934" y="431"/>
                  </a:lnTo>
                  <a:lnTo>
                    <a:pt x="2935" y="431"/>
                  </a:lnTo>
                  <a:lnTo>
                    <a:pt x="2935" y="432"/>
                  </a:lnTo>
                  <a:lnTo>
                    <a:pt x="2932" y="433"/>
                  </a:lnTo>
                  <a:lnTo>
                    <a:pt x="2940" y="434"/>
                  </a:lnTo>
                  <a:lnTo>
                    <a:pt x="2943" y="434"/>
                  </a:lnTo>
                  <a:lnTo>
                    <a:pt x="2944" y="434"/>
                  </a:lnTo>
                  <a:lnTo>
                    <a:pt x="2943" y="435"/>
                  </a:lnTo>
                  <a:lnTo>
                    <a:pt x="2945" y="436"/>
                  </a:lnTo>
                  <a:lnTo>
                    <a:pt x="2946" y="437"/>
                  </a:lnTo>
                  <a:lnTo>
                    <a:pt x="2947" y="439"/>
                  </a:lnTo>
                  <a:lnTo>
                    <a:pt x="2947" y="440"/>
                  </a:lnTo>
                  <a:lnTo>
                    <a:pt x="2945" y="441"/>
                  </a:lnTo>
                  <a:lnTo>
                    <a:pt x="2945" y="442"/>
                  </a:lnTo>
                  <a:lnTo>
                    <a:pt x="2946" y="443"/>
                  </a:lnTo>
                  <a:lnTo>
                    <a:pt x="2946" y="444"/>
                  </a:lnTo>
                  <a:lnTo>
                    <a:pt x="2946" y="445"/>
                  </a:lnTo>
                  <a:lnTo>
                    <a:pt x="2947" y="446"/>
                  </a:lnTo>
                  <a:lnTo>
                    <a:pt x="2947" y="447"/>
                  </a:lnTo>
                  <a:lnTo>
                    <a:pt x="2947" y="448"/>
                  </a:lnTo>
                  <a:lnTo>
                    <a:pt x="2947" y="450"/>
                  </a:lnTo>
                  <a:lnTo>
                    <a:pt x="2947" y="451"/>
                  </a:lnTo>
                  <a:lnTo>
                    <a:pt x="2948" y="451"/>
                  </a:lnTo>
                  <a:lnTo>
                    <a:pt x="2948" y="452"/>
                  </a:lnTo>
                  <a:lnTo>
                    <a:pt x="2947" y="453"/>
                  </a:lnTo>
                  <a:lnTo>
                    <a:pt x="2945" y="454"/>
                  </a:lnTo>
                  <a:lnTo>
                    <a:pt x="2948" y="455"/>
                  </a:lnTo>
                  <a:lnTo>
                    <a:pt x="2944" y="457"/>
                  </a:lnTo>
                  <a:lnTo>
                    <a:pt x="2942" y="459"/>
                  </a:lnTo>
                  <a:lnTo>
                    <a:pt x="2940" y="460"/>
                  </a:lnTo>
                  <a:lnTo>
                    <a:pt x="2939" y="461"/>
                  </a:lnTo>
                  <a:lnTo>
                    <a:pt x="2938" y="461"/>
                  </a:lnTo>
                  <a:lnTo>
                    <a:pt x="2937" y="461"/>
                  </a:lnTo>
                  <a:lnTo>
                    <a:pt x="2933" y="461"/>
                  </a:lnTo>
                  <a:lnTo>
                    <a:pt x="2932" y="463"/>
                  </a:lnTo>
                  <a:lnTo>
                    <a:pt x="2930" y="464"/>
                  </a:lnTo>
                  <a:lnTo>
                    <a:pt x="2930" y="465"/>
                  </a:lnTo>
                  <a:lnTo>
                    <a:pt x="2931" y="465"/>
                  </a:lnTo>
                  <a:lnTo>
                    <a:pt x="2932" y="465"/>
                  </a:lnTo>
                  <a:lnTo>
                    <a:pt x="2930" y="467"/>
                  </a:lnTo>
                  <a:lnTo>
                    <a:pt x="2931" y="467"/>
                  </a:lnTo>
                  <a:lnTo>
                    <a:pt x="2930" y="468"/>
                  </a:lnTo>
                  <a:lnTo>
                    <a:pt x="2929" y="468"/>
                  </a:lnTo>
                  <a:lnTo>
                    <a:pt x="2928" y="468"/>
                  </a:lnTo>
                  <a:lnTo>
                    <a:pt x="2923" y="465"/>
                  </a:lnTo>
                  <a:lnTo>
                    <a:pt x="2921" y="465"/>
                  </a:lnTo>
                  <a:lnTo>
                    <a:pt x="2920" y="465"/>
                  </a:lnTo>
                  <a:lnTo>
                    <a:pt x="2919" y="465"/>
                  </a:lnTo>
                  <a:lnTo>
                    <a:pt x="2919" y="466"/>
                  </a:lnTo>
                  <a:lnTo>
                    <a:pt x="2923" y="469"/>
                  </a:lnTo>
                  <a:lnTo>
                    <a:pt x="2922" y="470"/>
                  </a:lnTo>
                  <a:lnTo>
                    <a:pt x="2921" y="470"/>
                  </a:lnTo>
                  <a:lnTo>
                    <a:pt x="2921" y="469"/>
                  </a:lnTo>
                  <a:lnTo>
                    <a:pt x="2920" y="469"/>
                  </a:lnTo>
                  <a:lnTo>
                    <a:pt x="2919" y="468"/>
                  </a:lnTo>
                  <a:lnTo>
                    <a:pt x="2918" y="468"/>
                  </a:lnTo>
                  <a:lnTo>
                    <a:pt x="2917" y="467"/>
                  </a:lnTo>
                  <a:lnTo>
                    <a:pt x="2916" y="467"/>
                  </a:lnTo>
                  <a:lnTo>
                    <a:pt x="2917" y="466"/>
                  </a:lnTo>
                  <a:lnTo>
                    <a:pt x="2916" y="466"/>
                  </a:lnTo>
                  <a:lnTo>
                    <a:pt x="2914" y="465"/>
                  </a:lnTo>
                  <a:lnTo>
                    <a:pt x="2913" y="465"/>
                  </a:lnTo>
                  <a:lnTo>
                    <a:pt x="2912" y="466"/>
                  </a:lnTo>
                  <a:lnTo>
                    <a:pt x="2910" y="466"/>
                  </a:lnTo>
                  <a:lnTo>
                    <a:pt x="2909" y="466"/>
                  </a:lnTo>
                  <a:lnTo>
                    <a:pt x="2903" y="465"/>
                  </a:lnTo>
                  <a:lnTo>
                    <a:pt x="2901" y="463"/>
                  </a:lnTo>
                  <a:lnTo>
                    <a:pt x="2896" y="461"/>
                  </a:lnTo>
                  <a:lnTo>
                    <a:pt x="2892" y="461"/>
                  </a:lnTo>
                  <a:lnTo>
                    <a:pt x="2890" y="461"/>
                  </a:lnTo>
                  <a:lnTo>
                    <a:pt x="2887" y="461"/>
                  </a:lnTo>
                  <a:lnTo>
                    <a:pt x="2881" y="461"/>
                  </a:lnTo>
                  <a:lnTo>
                    <a:pt x="2880" y="461"/>
                  </a:lnTo>
                  <a:lnTo>
                    <a:pt x="2878" y="461"/>
                  </a:lnTo>
                  <a:lnTo>
                    <a:pt x="2876" y="460"/>
                  </a:lnTo>
                  <a:lnTo>
                    <a:pt x="2875" y="460"/>
                  </a:lnTo>
                  <a:lnTo>
                    <a:pt x="2874" y="460"/>
                  </a:lnTo>
                  <a:lnTo>
                    <a:pt x="2873" y="460"/>
                  </a:lnTo>
                  <a:lnTo>
                    <a:pt x="2871" y="461"/>
                  </a:lnTo>
                  <a:lnTo>
                    <a:pt x="2870" y="461"/>
                  </a:lnTo>
                  <a:lnTo>
                    <a:pt x="2869" y="460"/>
                  </a:lnTo>
                  <a:lnTo>
                    <a:pt x="2866" y="460"/>
                  </a:lnTo>
                  <a:lnTo>
                    <a:pt x="2866" y="459"/>
                  </a:lnTo>
                  <a:lnTo>
                    <a:pt x="2865" y="459"/>
                  </a:lnTo>
                  <a:lnTo>
                    <a:pt x="2862" y="459"/>
                  </a:lnTo>
                  <a:lnTo>
                    <a:pt x="2857" y="458"/>
                  </a:lnTo>
                  <a:lnTo>
                    <a:pt x="2856" y="458"/>
                  </a:lnTo>
                  <a:lnTo>
                    <a:pt x="2855" y="457"/>
                  </a:lnTo>
                  <a:lnTo>
                    <a:pt x="2853" y="457"/>
                  </a:lnTo>
                  <a:lnTo>
                    <a:pt x="2847" y="457"/>
                  </a:lnTo>
                  <a:lnTo>
                    <a:pt x="2844" y="456"/>
                  </a:lnTo>
                  <a:lnTo>
                    <a:pt x="2832" y="455"/>
                  </a:lnTo>
                  <a:lnTo>
                    <a:pt x="2823" y="454"/>
                  </a:lnTo>
                  <a:lnTo>
                    <a:pt x="2822" y="454"/>
                  </a:lnTo>
                  <a:lnTo>
                    <a:pt x="2821" y="454"/>
                  </a:lnTo>
                  <a:lnTo>
                    <a:pt x="2820" y="454"/>
                  </a:lnTo>
                  <a:lnTo>
                    <a:pt x="2818" y="455"/>
                  </a:lnTo>
                  <a:lnTo>
                    <a:pt x="2816" y="455"/>
                  </a:lnTo>
                  <a:lnTo>
                    <a:pt x="2814" y="455"/>
                  </a:lnTo>
                  <a:lnTo>
                    <a:pt x="2813" y="455"/>
                  </a:lnTo>
                  <a:lnTo>
                    <a:pt x="2810" y="455"/>
                  </a:lnTo>
                  <a:lnTo>
                    <a:pt x="2798" y="454"/>
                  </a:lnTo>
                  <a:lnTo>
                    <a:pt x="2795" y="453"/>
                  </a:lnTo>
                  <a:lnTo>
                    <a:pt x="2791" y="453"/>
                  </a:lnTo>
                  <a:lnTo>
                    <a:pt x="2786" y="452"/>
                  </a:lnTo>
                  <a:lnTo>
                    <a:pt x="2781" y="452"/>
                  </a:lnTo>
                  <a:lnTo>
                    <a:pt x="2779" y="452"/>
                  </a:lnTo>
                  <a:lnTo>
                    <a:pt x="2773" y="453"/>
                  </a:lnTo>
                  <a:lnTo>
                    <a:pt x="2772" y="453"/>
                  </a:lnTo>
                  <a:lnTo>
                    <a:pt x="2770" y="453"/>
                  </a:lnTo>
                  <a:lnTo>
                    <a:pt x="2763" y="452"/>
                  </a:lnTo>
                  <a:lnTo>
                    <a:pt x="2758" y="452"/>
                  </a:lnTo>
                  <a:lnTo>
                    <a:pt x="2743" y="452"/>
                  </a:lnTo>
                  <a:lnTo>
                    <a:pt x="2737" y="452"/>
                  </a:lnTo>
                  <a:lnTo>
                    <a:pt x="2734" y="452"/>
                  </a:lnTo>
                  <a:lnTo>
                    <a:pt x="2726" y="452"/>
                  </a:lnTo>
                  <a:lnTo>
                    <a:pt x="2724" y="452"/>
                  </a:lnTo>
                  <a:lnTo>
                    <a:pt x="2722" y="452"/>
                  </a:lnTo>
                  <a:lnTo>
                    <a:pt x="2721" y="452"/>
                  </a:lnTo>
                  <a:lnTo>
                    <a:pt x="2723" y="452"/>
                  </a:lnTo>
                  <a:lnTo>
                    <a:pt x="2735" y="453"/>
                  </a:lnTo>
                  <a:lnTo>
                    <a:pt x="2744" y="453"/>
                  </a:lnTo>
                  <a:lnTo>
                    <a:pt x="2745" y="454"/>
                  </a:lnTo>
                  <a:lnTo>
                    <a:pt x="2753" y="453"/>
                  </a:lnTo>
                  <a:lnTo>
                    <a:pt x="2758" y="453"/>
                  </a:lnTo>
                  <a:lnTo>
                    <a:pt x="2759" y="453"/>
                  </a:lnTo>
                  <a:lnTo>
                    <a:pt x="2759" y="454"/>
                  </a:lnTo>
                  <a:lnTo>
                    <a:pt x="2757" y="454"/>
                  </a:lnTo>
                  <a:lnTo>
                    <a:pt x="2756" y="454"/>
                  </a:lnTo>
                  <a:lnTo>
                    <a:pt x="2757" y="455"/>
                  </a:lnTo>
                  <a:lnTo>
                    <a:pt x="2764" y="454"/>
                  </a:lnTo>
                  <a:lnTo>
                    <a:pt x="2775" y="454"/>
                  </a:lnTo>
                  <a:lnTo>
                    <a:pt x="2780" y="455"/>
                  </a:lnTo>
                  <a:lnTo>
                    <a:pt x="2782" y="455"/>
                  </a:lnTo>
                  <a:lnTo>
                    <a:pt x="2786" y="456"/>
                  </a:lnTo>
                  <a:lnTo>
                    <a:pt x="2785" y="457"/>
                  </a:lnTo>
                  <a:lnTo>
                    <a:pt x="2783" y="457"/>
                  </a:lnTo>
                  <a:lnTo>
                    <a:pt x="2780" y="457"/>
                  </a:lnTo>
                  <a:lnTo>
                    <a:pt x="2774" y="459"/>
                  </a:lnTo>
                  <a:lnTo>
                    <a:pt x="2772" y="459"/>
                  </a:lnTo>
                  <a:lnTo>
                    <a:pt x="2770" y="459"/>
                  </a:lnTo>
                  <a:lnTo>
                    <a:pt x="2764" y="459"/>
                  </a:lnTo>
                  <a:lnTo>
                    <a:pt x="2754" y="458"/>
                  </a:lnTo>
                  <a:lnTo>
                    <a:pt x="2751" y="457"/>
                  </a:lnTo>
                  <a:lnTo>
                    <a:pt x="2750" y="457"/>
                  </a:lnTo>
                  <a:lnTo>
                    <a:pt x="2744" y="458"/>
                  </a:lnTo>
                  <a:lnTo>
                    <a:pt x="2742" y="458"/>
                  </a:lnTo>
                  <a:lnTo>
                    <a:pt x="2729" y="457"/>
                  </a:lnTo>
                  <a:lnTo>
                    <a:pt x="2717" y="457"/>
                  </a:lnTo>
                  <a:lnTo>
                    <a:pt x="2713" y="457"/>
                  </a:lnTo>
                  <a:lnTo>
                    <a:pt x="2712" y="457"/>
                  </a:lnTo>
                  <a:lnTo>
                    <a:pt x="2712" y="458"/>
                  </a:lnTo>
                  <a:lnTo>
                    <a:pt x="2714" y="458"/>
                  </a:lnTo>
                  <a:lnTo>
                    <a:pt x="2723" y="458"/>
                  </a:lnTo>
                  <a:lnTo>
                    <a:pt x="2728" y="459"/>
                  </a:lnTo>
                  <a:lnTo>
                    <a:pt x="2730" y="459"/>
                  </a:lnTo>
                  <a:lnTo>
                    <a:pt x="2742" y="460"/>
                  </a:lnTo>
                  <a:lnTo>
                    <a:pt x="2748" y="459"/>
                  </a:lnTo>
                  <a:lnTo>
                    <a:pt x="2754" y="459"/>
                  </a:lnTo>
                  <a:lnTo>
                    <a:pt x="2758" y="460"/>
                  </a:lnTo>
                  <a:lnTo>
                    <a:pt x="2761" y="461"/>
                  </a:lnTo>
                  <a:lnTo>
                    <a:pt x="2762" y="461"/>
                  </a:lnTo>
                  <a:lnTo>
                    <a:pt x="2764" y="461"/>
                  </a:lnTo>
                  <a:lnTo>
                    <a:pt x="2766" y="461"/>
                  </a:lnTo>
                  <a:lnTo>
                    <a:pt x="2771" y="461"/>
                  </a:lnTo>
                  <a:lnTo>
                    <a:pt x="2773" y="461"/>
                  </a:lnTo>
                  <a:lnTo>
                    <a:pt x="2771" y="463"/>
                  </a:lnTo>
                  <a:lnTo>
                    <a:pt x="2769" y="463"/>
                  </a:lnTo>
                  <a:lnTo>
                    <a:pt x="2764" y="463"/>
                  </a:lnTo>
                  <a:lnTo>
                    <a:pt x="2761" y="463"/>
                  </a:lnTo>
                  <a:lnTo>
                    <a:pt x="2759" y="464"/>
                  </a:lnTo>
                  <a:lnTo>
                    <a:pt x="2758" y="465"/>
                  </a:lnTo>
                  <a:lnTo>
                    <a:pt x="2754" y="465"/>
                  </a:lnTo>
                  <a:lnTo>
                    <a:pt x="2751" y="465"/>
                  </a:lnTo>
                  <a:lnTo>
                    <a:pt x="2750" y="465"/>
                  </a:lnTo>
                  <a:lnTo>
                    <a:pt x="2749" y="464"/>
                  </a:lnTo>
                  <a:lnTo>
                    <a:pt x="2747" y="464"/>
                  </a:lnTo>
                  <a:lnTo>
                    <a:pt x="2739" y="464"/>
                  </a:lnTo>
                  <a:lnTo>
                    <a:pt x="2738" y="464"/>
                  </a:lnTo>
                  <a:lnTo>
                    <a:pt x="2737" y="465"/>
                  </a:lnTo>
                  <a:lnTo>
                    <a:pt x="2738" y="466"/>
                  </a:lnTo>
                  <a:lnTo>
                    <a:pt x="2744" y="466"/>
                  </a:lnTo>
                  <a:lnTo>
                    <a:pt x="2745" y="466"/>
                  </a:lnTo>
                  <a:lnTo>
                    <a:pt x="2744" y="466"/>
                  </a:lnTo>
                  <a:lnTo>
                    <a:pt x="2742" y="467"/>
                  </a:lnTo>
                  <a:lnTo>
                    <a:pt x="2739" y="467"/>
                  </a:lnTo>
                  <a:lnTo>
                    <a:pt x="2738" y="467"/>
                  </a:lnTo>
                  <a:lnTo>
                    <a:pt x="2736" y="468"/>
                  </a:lnTo>
                  <a:lnTo>
                    <a:pt x="2732" y="469"/>
                  </a:lnTo>
                  <a:lnTo>
                    <a:pt x="2723" y="471"/>
                  </a:lnTo>
                  <a:lnTo>
                    <a:pt x="2721" y="471"/>
                  </a:lnTo>
                  <a:lnTo>
                    <a:pt x="2715" y="471"/>
                  </a:lnTo>
                  <a:lnTo>
                    <a:pt x="2712" y="471"/>
                  </a:lnTo>
                  <a:lnTo>
                    <a:pt x="2712" y="472"/>
                  </a:lnTo>
                  <a:lnTo>
                    <a:pt x="2715" y="472"/>
                  </a:lnTo>
                  <a:lnTo>
                    <a:pt x="2716" y="472"/>
                  </a:lnTo>
                  <a:lnTo>
                    <a:pt x="2714" y="473"/>
                  </a:lnTo>
                  <a:lnTo>
                    <a:pt x="2713" y="474"/>
                  </a:lnTo>
                  <a:lnTo>
                    <a:pt x="2712" y="474"/>
                  </a:lnTo>
                  <a:lnTo>
                    <a:pt x="2711" y="474"/>
                  </a:lnTo>
                  <a:lnTo>
                    <a:pt x="2709" y="473"/>
                  </a:lnTo>
                  <a:lnTo>
                    <a:pt x="2708" y="473"/>
                  </a:lnTo>
                  <a:lnTo>
                    <a:pt x="2707" y="472"/>
                  </a:lnTo>
                  <a:lnTo>
                    <a:pt x="2698" y="468"/>
                  </a:lnTo>
                  <a:lnTo>
                    <a:pt x="2696" y="466"/>
                  </a:lnTo>
                  <a:lnTo>
                    <a:pt x="2695" y="466"/>
                  </a:lnTo>
                  <a:lnTo>
                    <a:pt x="2694" y="466"/>
                  </a:lnTo>
                  <a:lnTo>
                    <a:pt x="2689" y="463"/>
                  </a:lnTo>
                  <a:lnTo>
                    <a:pt x="2686" y="459"/>
                  </a:lnTo>
                  <a:lnTo>
                    <a:pt x="2685" y="458"/>
                  </a:lnTo>
                  <a:lnTo>
                    <a:pt x="2679" y="457"/>
                  </a:lnTo>
                  <a:lnTo>
                    <a:pt x="2677" y="457"/>
                  </a:lnTo>
                  <a:lnTo>
                    <a:pt x="2676" y="457"/>
                  </a:lnTo>
                  <a:lnTo>
                    <a:pt x="2675" y="458"/>
                  </a:lnTo>
                  <a:lnTo>
                    <a:pt x="2674" y="458"/>
                  </a:lnTo>
                  <a:lnTo>
                    <a:pt x="2673" y="458"/>
                  </a:lnTo>
                  <a:lnTo>
                    <a:pt x="2673" y="459"/>
                  </a:lnTo>
                  <a:lnTo>
                    <a:pt x="2671" y="459"/>
                  </a:lnTo>
                  <a:lnTo>
                    <a:pt x="2668" y="460"/>
                  </a:lnTo>
                  <a:lnTo>
                    <a:pt x="2665" y="461"/>
                  </a:lnTo>
                  <a:lnTo>
                    <a:pt x="2666" y="463"/>
                  </a:lnTo>
                  <a:lnTo>
                    <a:pt x="2670" y="465"/>
                  </a:lnTo>
                  <a:lnTo>
                    <a:pt x="2669" y="466"/>
                  </a:lnTo>
                  <a:lnTo>
                    <a:pt x="2668" y="466"/>
                  </a:lnTo>
                  <a:lnTo>
                    <a:pt x="2661" y="467"/>
                  </a:lnTo>
                  <a:lnTo>
                    <a:pt x="2659" y="467"/>
                  </a:lnTo>
                  <a:lnTo>
                    <a:pt x="2658" y="467"/>
                  </a:lnTo>
                  <a:lnTo>
                    <a:pt x="2653" y="467"/>
                  </a:lnTo>
                  <a:lnTo>
                    <a:pt x="2646" y="469"/>
                  </a:lnTo>
                  <a:lnTo>
                    <a:pt x="2644" y="469"/>
                  </a:lnTo>
                  <a:lnTo>
                    <a:pt x="2644" y="470"/>
                  </a:lnTo>
                  <a:lnTo>
                    <a:pt x="2645" y="471"/>
                  </a:lnTo>
                  <a:lnTo>
                    <a:pt x="2647" y="472"/>
                  </a:lnTo>
                  <a:lnTo>
                    <a:pt x="2649" y="472"/>
                  </a:lnTo>
                  <a:lnTo>
                    <a:pt x="2654" y="473"/>
                  </a:lnTo>
                  <a:lnTo>
                    <a:pt x="2658" y="473"/>
                  </a:lnTo>
                  <a:lnTo>
                    <a:pt x="2659" y="473"/>
                  </a:lnTo>
                  <a:lnTo>
                    <a:pt x="2664" y="476"/>
                  </a:lnTo>
                  <a:lnTo>
                    <a:pt x="2660" y="478"/>
                  </a:lnTo>
                  <a:lnTo>
                    <a:pt x="2661" y="480"/>
                  </a:lnTo>
                  <a:lnTo>
                    <a:pt x="2663" y="481"/>
                  </a:lnTo>
                  <a:lnTo>
                    <a:pt x="2665" y="481"/>
                  </a:lnTo>
                  <a:lnTo>
                    <a:pt x="2668" y="481"/>
                  </a:lnTo>
                  <a:lnTo>
                    <a:pt x="2668" y="480"/>
                  </a:lnTo>
                  <a:lnTo>
                    <a:pt x="2667" y="478"/>
                  </a:lnTo>
                  <a:lnTo>
                    <a:pt x="2668" y="478"/>
                  </a:lnTo>
                  <a:lnTo>
                    <a:pt x="2668" y="477"/>
                  </a:lnTo>
                  <a:lnTo>
                    <a:pt x="2671" y="476"/>
                  </a:lnTo>
                  <a:lnTo>
                    <a:pt x="2674" y="475"/>
                  </a:lnTo>
                  <a:lnTo>
                    <a:pt x="2677" y="475"/>
                  </a:lnTo>
                  <a:lnTo>
                    <a:pt x="2677" y="474"/>
                  </a:lnTo>
                  <a:lnTo>
                    <a:pt x="2678" y="474"/>
                  </a:lnTo>
                  <a:lnTo>
                    <a:pt x="2679" y="474"/>
                  </a:lnTo>
                  <a:lnTo>
                    <a:pt x="2681" y="474"/>
                  </a:lnTo>
                  <a:lnTo>
                    <a:pt x="2684" y="474"/>
                  </a:lnTo>
                  <a:lnTo>
                    <a:pt x="2685" y="474"/>
                  </a:lnTo>
                  <a:lnTo>
                    <a:pt x="2687" y="474"/>
                  </a:lnTo>
                  <a:lnTo>
                    <a:pt x="2685" y="475"/>
                  </a:lnTo>
                  <a:lnTo>
                    <a:pt x="2686" y="476"/>
                  </a:lnTo>
                  <a:lnTo>
                    <a:pt x="2687" y="476"/>
                  </a:lnTo>
                  <a:lnTo>
                    <a:pt x="2688" y="476"/>
                  </a:lnTo>
                  <a:lnTo>
                    <a:pt x="2691" y="475"/>
                  </a:lnTo>
                  <a:lnTo>
                    <a:pt x="2694" y="475"/>
                  </a:lnTo>
                  <a:lnTo>
                    <a:pt x="2696" y="475"/>
                  </a:lnTo>
                  <a:lnTo>
                    <a:pt x="2699" y="476"/>
                  </a:lnTo>
                  <a:lnTo>
                    <a:pt x="2701" y="477"/>
                  </a:lnTo>
                  <a:lnTo>
                    <a:pt x="2702" y="478"/>
                  </a:lnTo>
                  <a:lnTo>
                    <a:pt x="2701" y="478"/>
                  </a:lnTo>
                  <a:lnTo>
                    <a:pt x="2700" y="478"/>
                  </a:lnTo>
                  <a:lnTo>
                    <a:pt x="2695" y="478"/>
                  </a:lnTo>
                  <a:lnTo>
                    <a:pt x="2694" y="478"/>
                  </a:lnTo>
                  <a:lnTo>
                    <a:pt x="2692" y="479"/>
                  </a:lnTo>
                  <a:lnTo>
                    <a:pt x="2691" y="479"/>
                  </a:lnTo>
                  <a:lnTo>
                    <a:pt x="2689" y="479"/>
                  </a:lnTo>
                  <a:lnTo>
                    <a:pt x="2686" y="478"/>
                  </a:lnTo>
                  <a:lnTo>
                    <a:pt x="2683" y="478"/>
                  </a:lnTo>
                  <a:lnTo>
                    <a:pt x="2681" y="478"/>
                  </a:lnTo>
                  <a:lnTo>
                    <a:pt x="2679" y="478"/>
                  </a:lnTo>
                  <a:lnTo>
                    <a:pt x="2677" y="478"/>
                  </a:lnTo>
                  <a:lnTo>
                    <a:pt x="2674" y="479"/>
                  </a:lnTo>
                  <a:lnTo>
                    <a:pt x="2677" y="479"/>
                  </a:lnTo>
                  <a:lnTo>
                    <a:pt x="2680" y="479"/>
                  </a:lnTo>
                  <a:lnTo>
                    <a:pt x="2683" y="479"/>
                  </a:lnTo>
                  <a:lnTo>
                    <a:pt x="2686" y="480"/>
                  </a:lnTo>
                  <a:lnTo>
                    <a:pt x="2690" y="481"/>
                  </a:lnTo>
                  <a:lnTo>
                    <a:pt x="2693" y="481"/>
                  </a:lnTo>
                  <a:lnTo>
                    <a:pt x="2695" y="479"/>
                  </a:lnTo>
                  <a:lnTo>
                    <a:pt x="2696" y="479"/>
                  </a:lnTo>
                  <a:lnTo>
                    <a:pt x="2697" y="479"/>
                  </a:lnTo>
                  <a:lnTo>
                    <a:pt x="2700" y="479"/>
                  </a:lnTo>
                  <a:lnTo>
                    <a:pt x="2702" y="479"/>
                  </a:lnTo>
                  <a:lnTo>
                    <a:pt x="2708" y="480"/>
                  </a:lnTo>
                  <a:lnTo>
                    <a:pt x="2709" y="481"/>
                  </a:lnTo>
                  <a:lnTo>
                    <a:pt x="2708" y="482"/>
                  </a:lnTo>
                  <a:lnTo>
                    <a:pt x="2704" y="483"/>
                  </a:lnTo>
                  <a:lnTo>
                    <a:pt x="2703" y="483"/>
                  </a:lnTo>
                  <a:lnTo>
                    <a:pt x="2691" y="483"/>
                  </a:lnTo>
                  <a:lnTo>
                    <a:pt x="2688" y="484"/>
                  </a:lnTo>
                  <a:lnTo>
                    <a:pt x="2687" y="484"/>
                  </a:lnTo>
                  <a:lnTo>
                    <a:pt x="2688" y="485"/>
                  </a:lnTo>
                  <a:lnTo>
                    <a:pt x="2691" y="485"/>
                  </a:lnTo>
                  <a:lnTo>
                    <a:pt x="2695" y="485"/>
                  </a:lnTo>
                  <a:lnTo>
                    <a:pt x="2701" y="484"/>
                  </a:lnTo>
                  <a:lnTo>
                    <a:pt x="2707" y="483"/>
                  </a:lnTo>
                  <a:lnTo>
                    <a:pt x="2709" y="484"/>
                  </a:lnTo>
                  <a:lnTo>
                    <a:pt x="2710" y="484"/>
                  </a:lnTo>
                  <a:lnTo>
                    <a:pt x="2709" y="484"/>
                  </a:lnTo>
                  <a:lnTo>
                    <a:pt x="2707" y="485"/>
                  </a:lnTo>
                  <a:lnTo>
                    <a:pt x="2707" y="486"/>
                  </a:lnTo>
                  <a:lnTo>
                    <a:pt x="2706" y="486"/>
                  </a:lnTo>
                  <a:lnTo>
                    <a:pt x="2695" y="487"/>
                  </a:lnTo>
                  <a:lnTo>
                    <a:pt x="2687" y="486"/>
                  </a:lnTo>
                  <a:lnTo>
                    <a:pt x="2683" y="486"/>
                  </a:lnTo>
                  <a:lnTo>
                    <a:pt x="2678" y="486"/>
                  </a:lnTo>
                  <a:lnTo>
                    <a:pt x="2676" y="486"/>
                  </a:lnTo>
                  <a:lnTo>
                    <a:pt x="2673" y="485"/>
                  </a:lnTo>
                  <a:lnTo>
                    <a:pt x="2670" y="484"/>
                  </a:lnTo>
                  <a:lnTo>
                    <a:pt x="2666" y="482"/>
                  </a:lnTo>
                  <a:lnTo>
                    <a:pt x="2665" y="482"/>
                  </a:lnTo>
                  <a:lnTo>
                    <a:pt x="2664" y="482"/>
                  </a:lnTo>
                  <a:lnTo>
                    <a:pt x="2663" y="482"/>
                  </a:lnTo>
                  <a:lnTo>
                    <a:pt x="2662" y="482"/>
                  </a:lnTo>
                  <a:lnTo>
                    <a:pt x="2660" y="482"/>
                  </a:lnTo>
                  <a:lnTo>
                    <a:pt x="2656" y="482"/>
                  </a:lnTo>
                  <a:lnTo>
                    <a:pt x="2655" y="482"/>
                  </a:lnTo>
                  <a:lnTo>
                    <a:pt x="2653" y="482"/>
                  </a:lnTo>
                  <a:lnTo>
                    <a:pt x="2651" y="481"/>
                  </a:lnTo>
                  <a:lnTo>
                    <a:pt x="2650" y="482"/>
                  </a:lnTo>
                  <a:lnTo>
                    <a:pt x="2649" y="482"/>
                  </a:lnTo>
                  <a:lnTo>
                    <a:pt x="2648" y="482"/>
                  </a:lnTo>
                  <a:lnTo>
                    <a:pt x="2649" y="482"/>
                  </a:lnTo>
                  <a:lnTo>
                    <a:pt x="2650" y="482"/>
                  </a:lnTo>
                  <a:lnTo>
                    <a:pt x="2651" y="483"/>
                  </a:lnTo>
                  <a:lnTo>
                    <a:pt x="2652" y="483"/>
                  </a:lnTo>
                  <a:lnTo>
                    <a:pt x="2654" y="483"/>
                  </a:lnTo>
                  <a:lnTo>
                    <a:pt x="2655" y="483"/>
                  </a:lnTo>
                  <a:lnTo>
                    <a:pt x="2656" y="483"/>
                  </a:lnTo>
                  <a:lnTo>
                    <a:pt x="2659" y="484"/>
                  </a:lnTo>
                  <a:lnTo>
                    <a:pt x="2666" y="484"/>
                  </a:lnTo>
                  <a:lnTo>
                    <a:pt x="2667" y="485"/>
                  </a:lnTo>
                  <a:lnTo>
                    <a:pt x="2666" y="485"/>
                  </a:lnTo>
                  <a:lnTo>
                    <a:pt x="2660" y="485"/>
                  </a:lnTo>
                  <a:lnTo>
                    <a:pt x="2659" y="485"/>
                  </a:lnTo>
                  <a:lnTo>
                    <a:pt x="2657" y="485"/>
                  </a:lnTo>
                  <a:lnTo>
                    <a:pt x="2657" y="484"/>
                  </a:lnTo>
                  <a:lnTo>
                    <a:pt x="2656" y="484"/>
                  </a:lnTo>
                  <a:lnTo>
                    <a:pt x="2655" y="484"/>
                  </a:lnTo>
                  <a:lnTo>
                    <a:pt x="2654" y="484"/>
                  </a:lnTo>
                  <a:lnTo>
                    <a:pt x="2653" y="484"/>
                  </a:lnTo>
                  <a:lnTo>
                    <a:pt x="2652" y="484"/>
                  </a:lnTo>
                  <a:lnTo>
                    <a:pt x="2653" y="485"/>
                  </a:lnTo>
                  <a:lnTo>
                    <a:pt x="2655" y="486"/>
                  </a:lnTo>
                  <a:lnTo>
                    <a:pt x="2657" y="486"/>
                  </a:lnTo>
                  <a:lnTo>
                    <a:pt x="2661" y="487"/>
                  </a:lnTo>
                  <a:lnTo>
                    <a:pt x="2663" y="487"/>
                  </a:lnTo>
                  <a:lnTo>
                    <a:pt x="2665" y="487"/>
                  </a:lnTo>
                  <a:lnTo>
                    <a:pt x="2669" y="487"/>
                  </a:lnTo>
                  <a:lnTo>
                    <a:pt x="2670" y="487"/>
                  </a:lnTo>
                  <a:lnTo>
                    <a:pt x="2672" y="488"/>
                  </a:lnTo>
                  <a:lnTo>
                    <a:pt x="2673" y="488"/>
                  </a:lnTo>
                  <a:lnTo>
                    <a:pt x="2676" y="488"/>
                  </a:lnTo>
                  <a:lnTo>
                    <a:pt x="2680" y="488"/>
                  </a:lnTo>
                  <a:lnTo>
                    <a:pt x="2681" y="488"/>
                  </a:lnTo>
                  <a:lnTo>
                    <a:pt x="2687" y="488"/>
                  </a:lnTo>
                  <a:lnTo>
                    <a:pt x="2689" y="488"/>
                  </a:lnTo>
                  <a:lnTo>
                    <a:pt x="2693" y="488"/>
                  </a:lnTo>
                  <a:lnTo>
                    <a:pt x="2701" y="488"/>
                  </a:lnTo>
                  <a:lnTo>
                    <a:pt x="2705" y="487"/>
                  </a:lnTo>
                  <a:lnTo>
                    <a:pt x="2712" y="487"/>
                  </a:lnTo>
                  <a:lnTo>
                    <a:pt x="2713" y="487"/>
                  </a:lnTo>
                  <a:lnTo>
                    <a:pt x="2714" y="487"/>
                  </a:lnTo>
                  <a:lnTo>
                    <a:pt x="2714" y="488"/>
                  </a:lnTo>
                  <a:lnTo>
                    <a:pt x="2717" y="490"/>
                  </a:lnTo>
                  <a:lnTo>
                    <a:pt x="2717" y="491"/>
                  </a:lnTo>
                  <a:lnTo>
                    <a:pt x="2714" y="493"/>
                  </a:lnTo>
                  <a:lnTo>
                    <a:pt x="2713" y="493"/>
                  </a:lnTo>
                  <a:lnTo>
                    <a:pt x="2711" y="497"/>
                  </a:lnTo>
                  <a:lnTo>
                    <a:pt x="2710" y="500"/>
                  </a:lnTo>
                  <a:lnTo>
                    <a:pt x="2703" y="502"/>
                  </a:lnTo>
                  <a:lnTo>
                    <a:pt x="2701" y="502"/>
                  </a:lnTo>
                  <a:lnTo>
                    <a:pt x="2702" y="503"/>
                  </a:lnTo>
                  <a:lnTo>
                    <a:pt x="2703" y="503"/>
                  </a:lnTo>
                  <a:lnTo>
                    <a:pt x="2705" y="504"/>
                  </a:lnTo>
                  <a:lnTo>
                    <a:pt x="2707" y="503"/>
                  </a:lnTo>
                  <a:lnTo>
                    <a:pt x="2712" y="503"/>
                  </a:lnTo>
                  <a:lnTo>
                    <a:pt x="2716" y="502"/>
                  </a:lnTo>
                  <a:lnTo>
                    <a:pt x="2717" y="502"/>
                  </a:lnTo>
                  <a:lnTo>
                    <a:pt x="2720" y="502"/>
                  </a:lnTo>
                  <a:lnTo>
                    <a:pt x="2721" y="502"/>
                  </a:lnTo>
                  <a:lnTo>
                    <a:pt x="2723" y="501"/>
                  </a:lnTo>
                  <a:lnTo>
                    <a:pt x="2727" y="501"/>
                  </a:lnTo>
                  <a:lnTo>
                    <a:pt x="2728" y="500"/>
                  </a:lnTo>
                  <a:lnTo>
                    <a:pt x="2727" y="500"/>
                  </a:lnTo>
                  <a:lnTo>
                    <a:pt x="2728" y="498"/>
                  </a:lnTo>
                  <a:lnTo>
                    <a:pt x="2729" y="498"/>
                  </a:lnTo>
                  <a:lnTo>
                    <a:pt x="2734" y="500"/>
                  </a:lnTo>
                  <a:lnTo>
                    <a:pt x="2736" y="500"/>
                  </a:lnTo>
                  <a:lnTo>
                    <a:pt x="2740" y="498"/>
                  </a:lnTo>
                  <a:lnTo>
                    <a:pt x="2741" y="498"/>
                  </a:lnTo>
                  <a:lnTo>
                    <a:pt x="2746" y="498"/>
                  </a:lnTo>
                  <a:lnTo>
                    <a:pt x="2749" y="498"/>
                  </a:lnTo>
                  <a:lnTo>
                    <a:pt x="2753" y="501"/>
                  </a:lnTo>
                  <a:lnTo>
                    <a:pt x="2756" y="502"/>
                  </a:lnTo>
                  <a:lnTo>
                    <a:pt x="2759" y="503"/>
                  </a:lnTo>
                  <a:lnTo>
                    <a:pt x="2761" y="503"/>
                  </a:lnTo>
                  <a:lnTo>
                    <a:pt x="2763" y="503"/>
                  </a:lnTo>
                  <a:lnTo>
                    <a:pt x="2771" y="504"/>
                  </a:lnTo>
                  <a:lnTo>
                    <a:pt x="2773" y="505"/>
                  </a:lnTo>
                  <a:lnTo>
                    <a:pt x="2774" y="505"/>
                  </a:lnTo>
                  <a:lnTo>
                    <a:pt x="2776" y="505"/>
                  </a:lnTo>
                  <a:lnTo>
                    <a:pt x="2775" y="504"/>
                  </a:lnTo>
                  <a:lnTo>
                    <a:pt x="2773" y="504"/>
                  </a:lnTo>
                  <a:lnTo>
                    <a:pt x="2765" y="503"/>
                  </a:lnTo>
                  <a:lnTo>
                    <a:pt x="2756" y="500"/>
                  </a:lnTo>
                  <a:lnTo>
                    <a:pt x="2754" y="500"/>
                  </a:lnTo>
                  <a:lnTo>
                    <a:pt x="2752" y="498"/>
                  </a:lnTo>
                  <a:lnTo>
                    <a:pt x="2750" y="497"/>
                  </a:lnTo>
                  <a:lnTo>
                    <a:pt x="2750" y="496"/>
                  </a:lnTo>
                  <a:lnTo>
                    <a:pt x="2752" y="496"/>
                  </a:lnTo>
                  <a:lnTo>
                    <a:pt x="2755" y="496"/>
                  </a:lnTo>
                  <a:lnTo>
                    <a:pt x="2756" y="496"/>
                  </a:lnTo>
                  <a:lnTo>
                    <a:pt x="2759" y="497"/>
                  </a:lnTo>
                  <a:lnTo>
                    <a:pt x="2764" y="497"/>
                  </a:lnTo>
                  <a:lnTo>
                    <a:pt x="2767" y="498"/>
                  </a:lnTo>
                  <a:lnTo>
                    <a:pt x="2769" y="498"/>
                  </a:lnTo>
                  <a:lnTo>
                    <a:pt x="2772" y="498"/>
                  </a:lnTo>
                  <a:lnTo>
                    <a:pt x="2779" y="501"/>
                  </a:lnTo>
                  <a:lnTo>
                    <a:pt x="2781" y="501"/>
                  </a:lnTo>
                  <a:lnTo>
                    <a:pt x="2783" y="501"/>
                  </a:lnTo>
                  <a:lnTo>
                    <a:pt x="2784" y="502"/>
                  </a:lnTo>
                  <a:lnTo>
                    <a:pt x="2783" y="502"/>
                  </a:lnTo>
                  <a:lnTo>
                    <a:pt x="2790" y="503"/>
                  </a:lnTo>
                  <a:lnTo>
                    <a:pt x="2795" y="503"/>
                  </a:lnTo>
                  <a:lnTo>
                    <a:pt x="2801" y="502"/>
                  </a:lnTo>
                  <a:lnTo>
                    <a:pt x="2804" y="502"/>
                  </a:lnTo>
                  <a:lnTo>
                    <a:pt x="2814" y="501"/>
                  </a:lnTo>
                  <a:lnTo>
                    <a:pt x="2818" y="501"/>
                  </a:lnTo>
                  <a:lnTo>
                    <a:pt x="2827" y="501"/>
                  </a:lnTo>
                  <a:lnTo>
                    <a:pt x="2831" y="501"/>
                  </a:lnTo>
                  <a:lnTo>
                    <a:pt x="2832" y="502"/>
                  </a:lnTo>
                  <a:lnTo>
                    <a:pt x="2832" y="503"/>
                  </a:lnTo>
                  <a:lnTo>
                    <a:pt x="2836" y="505"/>
                  </a:lnTo>
                  <a:lnTo>
                    <a:pt x="2837" y="506"/>
                  </a:lnTo>
                  <a:lnTo>
                    <a:pt x="2837" y="507"/>
                  </a:lnTo>
                  <a:lnTo>
                    <a:pt x="2838" y="507"/>
                  </a:lnTo>
                  <a:lnTo>
                    <a:pt x="2840" y="509"/>
                  </a:lnTo>
                  <a:lnTo>
                    <a:pt x="2840" y="510"/>
                  </a:lnTo>
                  <a:lnTo>
                    <a:pt x="2840" y="511"/>
                  </a:lnTo>
                  <a:lnTo>
                    <a:pt x="2840" y="513"/>
                  </a:lnTo>
                  <a:lnTo>
                    <a:pt x="2839" y="513"/>
                  </a:lnTo>
                  <a:lnTo>
                    <a:pt x="2838" y="514"/>
                  </a:lnTo>
                  <a:lnTo>
                    <a:pt x="2836" y="514"/>
                  </a:lnTo>
                  <a:lnTo>
                    <a:pt x="2833" y="513"/>
                  </a:lnTo>
                  <a:lnTo>
                    <a:pt x="2828" y="513"/>
                  </a:lnTo>
                  <a:lnTo>
                    <a:pt x="2822" y="513"/>
                  </a:lnTo>
                  <a:lnTo>
                    <a:pt x="2818" y="514"/>
                  </a:lnTo>
                  <a:lnTo>
                    <a:pt x="2816" y="514"/>
                  </a:lnTo>
                  <a:lnTo>
                    <a:pt x="2810" y="516"/>
                  </a:lnTo>
                  <a:lnTo>
                    <a:pt x="2803" y="518"/>
                  </a:lnTo>
                  <a:lnTo>
                    <a:pt x="2801" y="518"/>
                  </a:lnTo>
                  <a:lnTo>
                    <a:pt x="2798" y="518"/>
                  </a:lnTo>
                  <a:lnTo>
                    <a:pt x="2795" y="518"/>
                  </a:lnTo>
                  <a:lnTo>
                    <a:pt x="2792" y="518"/>
                  </a:lnTo>
                  <a:lnTo>
                    <a:pt x="2783" y="517"/>
                  </a:lnTo>
                  <a:lnTo>
                    <a:pt x="2773" y="517"/>
                  </a:lnTo>
                  <a:lnTo>
                    <a:pt x="2767" y="517"/>
                  </a:lnTo>
                  <a:lnTo>
                    <a:pt x="2762" y="517"/>
                  </a:lnTo>
                  <a:lnTo>
                    <a:pt x="2758" y="518"/>
                  </a:lnTo>
                  <a:lnTo>
                    <a:pt x="2750" y="517"/>
                  </a:lnTo>
                  <a:lnTo>
                    <a:pt x="2742" y="518"/>
                  </a:lnTo>
                  <a:lnTo>
                    <a:pt x="2732" y="518"/>
                  </a:lnTo>
                  <a:lnTo>
                    <a:pt x="2723" y="518"/>
                  </a:lnTo>
                  <a:lnTo>
                    <a:pt x="2716" y="518"/>
                  </a:lnTo>
                  <a:lnTo>
                    <a:pt x="2714" y="518"/>
                  </a:lnTo>
                  <a:lnTo>
                    <a:pt x="2703" y="517"/>
                  </a:lnTo>
                  <a:lnTo>
                    <a:pt x="2702" y="517"/>
                  </a:lnTo>
                  <a:lnTo>
                    <a:pt x="2700" y="516"/>
                  </a:lnTo>
                  <a:lnTo>
                    <a:pt x="2699" y="516"/>
                  </a:lnTo>
                  <a:lnTo>
                    <a:pt x="2698" y="515"/>
                  </a:lnTo>
                  <a:lnTo>
                    <a:pt x="2697" y="514"/>
                  </a:lnTo>
                  <a:lnTo>
                    <a:pt x="2693" y="515"/>
                  </a:lnTo>
                  <a:lnTo>
                    <a:pt x="2694" y="516"/>
                  </a:lnTo>
                  <a:lnTo>
                    <a:pt x="2695" y="517"/>
                  </a:lnTo>
                  <a:lnTo>
                    <a:pt x="2699" y="519"/>
                  </a:lnTo>
                  <a:lnTo>
                    <a:pt x="2701" y="519"/>
                  </a:lnTo>
                  <a:lnTo>
                    <a:pt x="2705" y="519"/>
                  </a:lnTo>
                  <a:lnTo>
                    <a:pt x="2709" y="520"/>
                  </a:lnTo>
                  <a:lnTo>
                    <a:pt x="2713" y="520"/>
                  </a:lnTo>
                  <a:lnTo>
                    <a:pt x="2719" y="519"/>
                  </a:lnTo>
                  <a:lnTo>
                    <a:pt x="2721" y="519"/>
                  </a:lnTo>
                  <a:lnTo>
                    <a:pt x="2735" y="519"/>
                  </a:lnTo>
                  <a:lnTo>
                    <a:pt x="2736" y="519"/>
                  </a:lnTo>
                  <a:lnTo>
                    <a:pt x="2745" y="519"/>
                  </a:lnTo>
                  <a:lnTo>
                    <a:pt x="2747" y="519"/>
                  </a:lnTo>
                  <a:lnTo>
                    <a:pt x="2758" y="520"/>
                  </a:lnTo>
                  <a:lnTo>
                    <a:pt x="2769" y="520"/>
                  </a:lnTo>
                  <a:lnTo>
                    <a:pt x="2780" y="520"/>
                  </a:lnTo>
                  <a:lnTo>
                    <a:pt x="2783" y="520"/>
                  </a:lnTo>
                  <a:lnTo>
                    <a:pt x="2786" y="520"/>
                  </a:lnTo>
                  <a:lnTo>
                    <a:pt x="2794" y="521"/>
                  </a:lnTo>
                  <a:lnTo>
                    <a:pt x="2798" y="521"/>
                  </a:lnTo>
                  <a:lnTo>
                    <a:pt x="2800" y="522"/>
                  </a:lnTo>
                  <a:lnTo>
                    <a:pt x="2802" y="522"/>
                  </a:lnTo>
                  <a:lnTo>
                    <a:pt x="2812" y="522"/>
                  </a:lnTo>
                  <a:lnTo>
                    <a:pt x="2816" y="521"/>
                  </a:lnTo>
                  <a:lnTo>
                    <a:pt x="2818" y="521"/>
                  </a:lnTo>
                  <a:lnTo>
                    <a:pt x="2823" y="522"/>
                  </a:lnTo>
                  <a:lnTo>
                    <a:pt x="2827" y="521"/>
                  </a:lnTo>
                  <a:lnTo>
                    <a:pt x="2833" y="522"/>
                  </a:lnTo>
                  <a:lnTo>
                    <a:pt x="2838" y="524"/>
                  </a:lnTo>
                  <a:lnTo>
                    <a:pt x="2843" y="525"/>
                  </a:lnTo>
                  <a:lnTo>
                    <a:pt x="2846" y="527"/>
                  </a:lnTo>
                  <a:lnTo>
                    <a:pt x="2851" y="530"/>
                  </a:lnTo>
                  <a:lnTo>
                    <a:pt x="2855" y="532"/>
                  </a:lnTo>
                  <a:lnTo>
                    <a:pt x="2855" y="533"/>
                  </a:lnTo>
                  <a:lnTo>
                    <a:pt x="2856" y="533"/>
                  </a:lnTo>
                  <a:lnTo>
                    <a:pt x="2859" y="534"/>
                  </a:lnTo>
                  <a:lnTo>
                    <a:pt x="2866" y="535"/>
                  </a:lnTo>
                  <a:lnTo>
                    <a:pt x="2868" y="537"/>
                  </a:lnTo>
                  <a:lnTo>
                    <a:pt x="2867" y="537"/>
                  </a:lnTo>
                  <a:lnTo>
                    <a:pt x="2865" y="537"/>
                  </a:lnTo>
                  <a:lnTo>
                    <a:pt x="2863" y="535"/>
                  </a:lnTo>
                  <a:lnTo>
                    <a:pt x="2862" y="535"/>
                  </a:lnTo>
                  <a:lnTo>
                    <a:pt x="2856" y="535"/>
                  </a:lnTo>
                  <a:lnTo>
                    <a:pt x="2855" y="535"/>
                  </a:lnTo>
                  <a:lnTo>
                    <a:pt x="2856" y="538"/>
                  </a:lnTo>
                  <a:lnTo>
                    <a:pt x="2855" y="538"/>
                  </a:lnTo>
                  <a:lnTo>
                    <a:pt x="2855" y="539"/>
                  </a:lnTo>
                  <a:lnTo>
                    <a:pt x="2856" y="540"/>
                  </a:lnTo>
                  <a:lnTo>
                    <a:pt x="2858" y="542"/>
                  </a:lnTo>
                  <a:lnTo>
                    <a:pt x="2860" y="543"/>
                  </a:lnTo>
                  <a:lnTo>
                    <a:pt x="2862" y="545"/>
                  </a:lnTo>
                  <a:lnTo>
                    <a:pt x="2863" y="546"/>
                  </a:lnTo>
                  <a:lnTo>
                    <a:pt x="2864" y="546"/>
                  </a:lnTo>
                  <a:lnTo>
                    <a:pt x="2865" y="547"/>
                  </a:lnTo>
                  <a:lnTo>
                    <a:pt x="2865" y="548"/>
                  </a:lnTo>
                  <a:lnTo>
                    <a:pt x="2866" y="549"/>
                  </a:lnTo>
                  <a:lnTo>
                    <a:pt x="2868" y="553"/>
                  </a:lnTo>
                  <a:lnTo>
                    <a:pt x="2868" y="555"/>
                  </a:lnTo>
                  <a:lnTo>
                    <a:pt x="2868" y="556"/>
                  </a:lnTo>
                  <a:lnTo>
                    <a:pt x="2869" y="560"/>
                  </a:lnTo>
                  <a:lnTo>
                    <a:pt x="2868" y="562"/>
                  </a:lnTo>
                  <a:lnTo>
                    <a:pt x="2868" y="565"/>
                  </a:lnTo>
                  <a:lnTo>
                    <a:pt x="2865" y="568"/>
                  </a:lnTo>
                  <a:lnTo>
                    <a:pt x="2861" y="570"/>
                  </a:lnTo>
                  <a:lnTo>
                    <a:pt x="2850" y="576"/>
                  </a:lnTo>
                  <a:lnTo>
                    <a:pt x="2846" y="576"/>
                  </a:lnTo>
                  <a:lnTo>
                    <a:pt x="2842" y="576"/>
                  </a:lnTo>
                  <a:lnTo>
                    <a:pt x="2833" y="575"/>
                  </a:lnTo>
                  <a:lnTo>
                    <a:pt x="2832" y="575"/>
                  </a:lnTo>
                  <a:lnTo>
                    <a:pt x="2830" y="575"/>
                  </a:lnTo>
                  <a:lnTo>
                    <a:pt x="2828" y="575"/>
                  </a:lnTo>
                  <a:lnTo>
                    <a:pt x="2826" y="574"/>
                  </a:lnTo>
                  <a:lnTo>
                    <a:pt x="2825" y="572"/>
                  </a:lnTo>
                  <a:lnTo>
                    <a:pt x="2824" y="570"/>
                  </a:lnTo>
                  <a:lnTo>
                    <a:pt x="2823" y="570"/>
                  </a:lnTo>
                  <a:lnTo>
                    <a:pt x="2822" y="570"/>
                  </a:lnTo>
                  <a:lnTo>
                    <a:pt x="2821" y="569"/>
                  </a:lnTo>
                  <a:lnTo>
                    <a:pt x="2822" y="569"/>
                  </a:lnTo>
                  <a:lnTo>
                    <a:pt x="2823" y="569"/>
                  </a:lnTo>
                  <a:lnTo>
                    <a:pt x="2823" y="568"/>
                  </a:lnTo>
                  <a:lnTo>
                    <a:pt x="2823" y="567"/>
                  </a:lnTo>
                  <a:lnTo>
                    <a:pt x="2823" y="566"/>
                  </a:lnTo>
                  <a:lnTo>
                    <a:pt x="2824" y="565"/>
                  </a:lnTo>
                  <a:lnTo>
                    <a:pt x="2825" y="565"/>
                  </a:lnTo>
                  <a:lnTo>
                    <a:pt x="2821" y="564"/>
                  </a:lnTo>
                  <a:lnTo>
                    <a:pt x="2816" y="563"/>
                  </a:lnTo>
                  <a:lnTo>
                    <a:pt x="2810" y="562"/>
                  </a:lnTo>
                  <a:lnTo>
                    <a:pt x="2809" y="562"/>
                  </a:lnTo>
                  <a:lnTo>
                    <a:pt x="2807" y="562"/>
                  </a:lnTo>
                  <a:lnTo>
                    <a:pt x="2806" y="562"/>
                  </a:lnTo>
                  <a:lnTo>
                    <a:pt x="2804" y="562"/>
                  </a:lnTo>
                  <a:lnTo>
                    <a:pt x="2800" y="563"/>
                  </a:lnTo>
                  <a:lnTo>
                    <a:pt x="2798" y="563"/>
                  </a:lnTo>
                  <a:lnTo>
                    <a:pt x="2794" y="564"/>
                  </a:lnTo>
                  <a:lnTo>
                    <a:pt x="2792" y="565"/>
                  </a:lnTo>
                  <a:lnTo>
                    <a:pt x="2790" y="565"/>
                  </a:lnTo>
                  <a:lnTo>
                    <a:pt x="2786" y="565"/>
                  </a:lnTo>
                  <a:lnTo>
                    <a:pt x="2780" y="565"/>
                  </a:lnTo>
                  <a:lnTo>
                    <a:pt x="2779" y="564"/>
                  </a:lnTo>
                  <a:lnTo>
                    <a:pt x="2777" y="564"/>
                  </a:lnTo>
                  <a:lnTo>
                    <a:pt x="2776" y="564"/>
                  </a:lnTo>
                  <a:lnTo>
                    <a:pt x="2775" y="563"/>
                  </a:lnTo>
                  <a:lnTo>
                    <a:pt x="2769" y="562"/>
                  </a:lnTo>
                  <a:lnTo>
                    <a:pt x="2761" y="561"/>
                  </a:lnTo>
                  <a:lnTo>
                    <a:pt x="2759" y="560"/>
                  </a:lnTo>
                  <a:lnTo>
                    <a:pt x="2758" y="560"/>
                  </a:lnTo>
                  <a:lnTo>
                    <a:pt x="2754" y="559"/>
                  </a:lnTo>
                  <a:lnTo>
                    <a:pt x="2752" y="559"/>
                  </a:lnTo>
                  <a:lnTo>
                    <a:pt x="2747" y="557"/>
                  </a:lnTo>
                  <a:lnTo>
                    <a:pt x="2745" y="556"/>
                  </a:lnTo>
                  <a:lnTo>
                    <a:pt x="2744" y="555"/>
                  </a:lnTo>
                  <a:lnTo>
                    <a:pt x="2741" y="552"/>
                  </a:lnTo>
                  <a:lnTo>
                    <a:pt x="2738" y="551"/>
                  </a:lnTo>
                  <a:lnTo>
                    <a:pt x="2736" y="551"/>
                  </a:lnTo>
                  <a:lnTo>
                    <a:pt x="2736" y="550"/>
                  </a:lnTo>
                  <a:lnTo>
                    <a:pt x="2733" y="549"/>
                  </a:lnTo>
                  <a:lnTo>
                    <a:pt x="2714" y="546"/>
                  </a:lnTo>
                  <a:lnTo>
                    <a:pt x="2701" y="543"/>
                  </a:lnTo>
                  <a:lnTo>
                    <a:pt x="2699" y="543"/>
                  </a:lnTo>
                  <a:lnTo>
                    <a:pt x="2698" y="542"/>
                  </a:lnTo>
                  <a:lnTo>
                    <a:pt x="2692" y="541"/>
                  </a:lnTo>
                  <a:lnTo>
                    <a:pt x="2686" y="540"/>
                  </a:lnTo>
                  <a:lnTo>
                    <a:pt x="2680" y="540"/>
                  </a:lnTo>
                  <a:lnTo>
                    <a:pt x="2676" y="540"/>
                  </a:lnTo>
                  <a:lnTo>
                    <a:pt x="2677" y="540"/>
                  </a:lnTo>
                  <a:lnTo>
                    <a:pt x="2677" y="541"/>
                  </a:lnTo>
                  <a:lnTo>
                    <a:pt x="2675" y="541"/>
                  </a:lnTo>
                  <a:lnTo>
                    <a:pt x="2676" y="542"/>
                  </a:lnTo>
                  <a:lnTo>
                    <a:pt x="2678" y="542"/>
                  </a:lnTo>
                  <a:lnTo>
                    <a:pt x="2685" y="543"/>
                  </a:lnTo>
                  <a:lnTo>
                    <a:pt x="2688" y="544"/>
                  </a:lnTo>
                  <a:lnTo>
                    <a:pt x="2689" y="544"/>
                  </a:lnTo>
                  <a:lnTo>
                    <a:pt x="2691" y="544"/>
                  </a:lnTo>
                  <a:lnTo>
                    <a:pt x="2692" y="544"/>
                  </a:lnTo>
                  <a:lnTo>
                    <a:pt x="2698" y="545"/>
                  </a:lnTo>
                  <a:lnTo>
                    <a:pt x="2702" y="546"/>
                  </a:lnTo>
                  <a:lnTo>
                    <a:pt x="2707" y="547"/>
                  </a:lnTo>
                  <a:lnTo>
                    <a:pt x="2709" y="548"/>
                  </a:lnTo>
                  <a:lnTo>
                    <a:pt x="2715" y="549"/>
                  </a:lnTo>
                  <a:lnTo>
                    <a:pt x="2724" y="552"/>
                  </a:lnTo>
                  <a:lnTo>
                    <a:pt x="2727" y="552"/>
                  </a:lnTo>
                  <a:lnTo>
                    <a:pt x="2729" y="553"/>
                  </a:lnTo>
                  <a:lnTo>
                    <a:pt x="2728" y="553"/>
                  </a:lnTo>
                  <a:lnTo>
                    <a:pt x="2726" y="554"/>
                  </a:lnTo>
                  <a:lnTo>
                    <a:pt x="2724" y="554"/>
                  </a:lnTo>
                  <a:lnTo>
                    <a:pt x="2722" y="554"/>
                  </a:lnTo>
                  <a:lnTo>
                    <a:pt x="2703" y="552"/>
                  </a:lnTo>
                  <a:lnTo>
                    <a:pt x="2701" y="552"/>
                  </a:lnTo>
                  <a:lnTo>
                    <a:pt x="2691" y="552"/>
                  </a:lnTo>
                  <a:lnTo>
                    <a:pt x="2688" y="552"/>
                  </a:lnTo>
                  <a:lnTo>
                    <a:pt x="2687" y="552"/>
                  </a:lnTo>
                  <a:lnTo>
                    <a:pt x="2679" y="551"/>
                  </a:lnTo>
                  <a:lnTo>
                    <a:pt x="2672" y="550"/>
                  </a:lnTo>
                  <a:lnTo>
                    <a:pt x="2666" y="550"/>
                  </a:lnTo>
                  <a:lnTo>
                    <a:pt x="2664" y="549"/>
                  </a:lnTo>
                  <a:lnTo>
                    <a:pt x="2663" y="549"/>
                  </a:lnTo>
                  <a:lnTo>
                    <a:pt x="2660" y="548"/>
                  </a:lnTo>
                  <a:lnTo>
                    <a:pt x="2660" y="547"/>
                  </a:lnTo>
                  <a:lnTo>
                    <a:pt x="2658" y="548"/>
                  </a:lnTo>
                  <a:lnTo>
                    <a:pt x="2656" y="548"/>
                  </a:lnTo>
                  <a:lnTo>
                    <a:pt x="2657" y="548"/>
                  </a:lnTo>
                  <a:lnTo>
                    <a:pt x="2660" y="550"/>
                  </a:lnTo>
                  <a:lnTo>
                    <a:pt x="2661" y="551"/>
                  </a:lnTo>
                  <a:lnTo>
                    <a:pt x="2665" y="551"/>
                  </a:lnTo>
                  <a:lnTo>
                    <a:pt x="2684" y="553"/>
                  </a:lnTo>
                  <a:lnTo>
                    <a:pt x="2686" y="553"/>
                  </a:lnTo>
                  <a:lnTo>
                    <a:pt x="2689" y="553"/>
                  </a:lnTo>
                  <a:lnTo>
                    <a:pt x="2693" y="553"/>
                  </a:lnTo>
                  <a:lnTo>
                    <a:pt x="2705" y="553"/>
                  </a:lnTo>
                  <a:lnTo>
                    <a:pt x="2718" y="554"/>
                  </a:lnTo>
                  <a:lnTo>
                    <a:pt x="2721" y="554"/>
                  </a:lnTo>
                  <a:lnTo>
                    <a:pt x="2724" y="555"/>
                  </a:lnTo>
                  <a:lnTo>
                    <a:pt x="2729" y="556"/>
                  </a:lnTo>
                  <a:lnTo>
                    <a:pt x="2732" y="557"/>
                  </a:lnTo>
                  <a:lnTo>
                    <a:pt x="2733" y="558"/>
                  </a:lnTo>
                  <a:lnTo>
                    <a:pt x="2734" y="559"/>
                  </a:lnTo>
                  <a:lnTo>
                    <a:pt x="2735" y="559"/>
                  </a:lnTo>
                  <a:lnTo>
                    <a:pt x="2735" y="560"/>
                  </a:lnTo>
                  <a:lnTo>
                    <a:pt x="2737" y="560"/>
                  </a:lnTo>
                  <a:lnTo>
                    <a:pt x="2737" y="561"/>
                  </a:lnTo>
                  <a:lnTo>
                    <a:pt x="2750" y="562"/>
                  </a:lnTo>
                  <a:lnTo>
                    <a:pt x="2756" y="563"/>
                  </a:lnTo>
                  <a:lnTo>
                    <a:pt x="2759" y="564"/>
                  </a:lnTo>
                  <a:lnTo>
                    <a:pt x="2761" y="565"/>
                  </a:lnTo>
                  <a:lnTo>
                    <a:pt x="2762" y="566"/>
                  </a:lnTo>
                  <a:lnTo>
                    <a:pt x="2763" y="566"/>
                  </a:lnTo>
                  <a:lnTo>
                    <a:pt x="2764" y="567"/>
                  </a:lnTo>
                  <a:lnTo>
                    <a:pt x="2778" y="569"/>
                  </a:lnTo>
                  <a:lnTo>
                    <a:pt x="2783" y="571"/>
                  </a:lnTo>
                  <a:lnTo>
                    <a:pt x="2786" y="572"/>
                  </a:lnTo>
                  <a:lnTo>
                    <a:pt x="2787" y="574"/>
                  </a:lnTo>
                  <a:lnTo>
                    <a:pt x="2789" y="576"/>
                  </a:lnTo>
                  <a:lnTo>
                    <a:pt x="2788" y="576"/>
                  </a:lnTo>
                  <a:lnTo>
                    <a:pt x="2784" y="577"/>
                  </a:lnTo>
                  <a:lnTo>
                    <a:pt x="2778" y="577"/>
                  </a:lnTo>
                  <a:lnTo>
                    <a:pt x="2776" y="577"/>
                  </a:lnTo>
                  <a:lnTo>
                    <a:pt x="2774" y="577"/>
                  </a:lnTo>
                  <a:lnTo>
                    <a:pt x="2772" y="577"/>
                  </a:lnTo>
                  <a:lnTo>
                    <a:pt x="2770" y="576"/>
                  </a:lnTo>
                  <a:lnTo>
                    <a:pt x="2766" y="576"/>
                  </a:lnTo>
                  <a:lnTo>
                    <a:pt x="2762" y="576"/>
                  </a:lnTo>
                  <a:lnTo>
                    <a:pt x="2758" y="576"/>
                  </a:lnTo>
                  <a:lnTo>
                    <a:pt x="2754" y="577"/>
                  </a:lnTo>
                  <a:lnTo>
                    <a:pt x="2751" y="577"/>
                  </a:lnTo>
                  <a:lnTo>
                    <a:pt x="2750" y="577"/>
                  </a:lnTo>
                  <a:lnTo>
                    <a:pt x="2748" y="577"/>
                  </a:lnTo>
                  <a:lnTo>
                    <a:pt x="2747" y="577"/>
                  </a:lnTo>
                  <a:lnTo>
                    <a:pt x="2741" y="578"/>
                  </a:lnTo>
                  <a:lnTo>
                    <a:pt x="2729" y="582"/>
                  </a:lnTo>
                  <a:lnTo>
                    <a:pt x="2727" y="583"/>
                  </a:lnTo>
                  <a:lnTo>
                    <a:pt x="2713" y="585"/>
                  </a:lnTo>
                  <a:lnTo>
                    <a:pt x="2710" y="585"/>
                  </a:lnTo>
                  <a:lnTo>
                    <a:pt x="2709" y="585"/>
                  </a:lnTo>
                  <a:lnTo>
                    <a:pt x="2707" y="585"/>
                  </a:lnTo>
                  <a:lnTo>
                    <a:pt x="2703" y="584"/>
                  </a:lnTo>
                  <a:lnTo>
                    <a:pt x="2702" y="583"/>
                  </a:lnTo>
                  <a:lnTo>
                    <a:pt x="2701" y="582"/>
                  </a:lnTo>
                  <a:lnTo>
                    <a:pt x="2700" y="581"/>
                  </a:lnTo>
                  <a:lnTo>
                    <a:pt x="2699" y="580"/>
                  </a:lnTo>
                  <a:lnTo>
                    <a:pt x="2694" y="578"/>
                  </a:lnTo>
                  <a:lnTo>
                    <a:pt x="2688" y="576"/>
                  </a:lnTo>
                  <a:lnTo>
                    <a:pt x="2678" y="575"/>
                  </a:lnTo>
                  <a:lnTo>
                    <a:pt x="2674" y="575"/>
                  </a:lnTo>
                  <a:lnTo>
                    <a:pt x="2668" y="574"/>
                  </a:lnTo>
                  <a:lnTo>
                    <a:pt x="2664" y="572"/>
                  </a:lnTo>
                  <a:lnTo>
                    <a:pt x="2662" y="572"/>
                  </a:lnTo>
                  <a:lnTo>
                    <a:pt x="2661" y="574"/>
                  </a:lnTo>
                  <a:lnTo>
                    <a:pt x="2660" y="574"/>
                  </a:lnTo>
                  <a:lnTo>
                    <a:pt x="2662" y="574"/>
                  </a:lnTo>
                  <a:lnTo>
                    <a:pt x="2669" y="575"/>
                  </a:lnTo>
                  <a:lnTo>
                    <a:pt x="2675" y="576"/>
                  </a:lnTo>
                  <a:lnTo>
                    <a:pt x="2676" y="576"/>
                  </a:lnTo>
                  <a:lnTo>
                    <a:pt x="2685" y="578"/>
                  </a:lnTo>
                  <a:lnTo>
                    <a:pt x="2686" y="579"/>
                  </a:lnTo>
                  <a:lnTo>
                    <a:pt x="2687" y="579"/>
                  </a:lnTo>
                  <a:lnTo>
                    <a:pt x="2695" y="581"/>
                  </a:lnTo>
                  <a:lnTo>
                    <a:pt x="2696" y="582"/>
                  </a:lnTo>
                  <a:lnTo>
                    <a:pt x="2693" y="583"/>
                  </a:lnTo>
                  <a:lnTo>
                    <a:pt x="2689" y="583"/>
                  </a:lnTo>
                  <a:lnTo>
                    <a:pt x="2689" y="584"/>
                  </a:lnTo>
                  <a:lnTo>
                    <a:pt x="2698" y="584"/>
                  </a:lnTo>
                  <a:lnTo>
                    <a:pt x="2703" y="585"/>
                  </a:lnTo>
                  <a:lnTo>
                    <a:pt x="2707" y="586"/>
                  </a:lnTo>
                  <a:lnTo>
                    <a:pt x="2711" y="587"/>
                  </a:lnTo>
                  <a:lnTo>
                    <a:pt x="2713" y="587"/>
                  </a:lnTo>
                  <a:lnTo>
                    <a:pt x="2715" y="587"/>
                  </a:lnTo>
                  <a:lnTo>
                    <a:pt x="2735" y="584"/>
                  </a:lnTo>
                  <a:lnTo>
                    <a:pt x="2739" y="583"/>
                  </a:lnTo>
                  <a:lnTo>
                    <a:pt x="2742" y="581"/>
                  </a:lnTo>
                  <a:lnTo>
                    <a:pt x="2745" y="580"/>
                  </a:lnTo>
                  <a:lnTo>
                    <a:pt x="2748" y="579"/>
                  </a:lnTo>
                  <a:lnTo>
                    <a:pt x="2750" y="579"/>
                  </a:lnTo>
                  <a:lnTo>
                    <a:pt x="2755" y="580"/>
                  </a:lnTo>
                  <a:lnTo>
                    <a:pt x="2756" y="580"/>
                  </a:lnTo>
                  <a:lnTo>
                    <a:pt x="2760" y="581"/>
                  </a:lnTo>
                  <a:lnTo>
                    <a:pt x="2765" y="582"/>
                  </a:lnTo>
                  <a:lnTo>
                    <a:pt x="2767" y="582"/>
                  </a:lnTo>
                  <a:lnTo>
                    <a:pt x="2774" y="581"/>
                  </a:lnTo>
                  <a:lnTo>
                    <a:pt x="2776" y="581"/>
                  </a:lnTo>
                  <a:lnTo>
                    <a:pt x="2780" y="581"/>
                  </a:lnTo>
                  <a:lnTo>
                    <a:pt x="2782" y="581"/>
                  </a:lnTo>
                  <a:lnTo>
                    <a:pt x="2783" y="582"/>
                  </a:lnTo>
                  <a:lnTo>
                    <a:pt x="2782" y="583"/>
                  </a:lnTo>
                  <a:lnTo>
                    <a:pt x="2778" y="586"/>
                  </a:lnTo>
                  <a:lnTo>
                    <a:pt x="2778" y="587"/>
                  </a:lnTo>
                  <a:lnTo>
                    <a:pt x="2779" y="588"/>
                  </a:lnTo>
                  <a:lnTo>
                    <a:pt x="2779" y="589"/>
                  </a:lnTo>
                  <a:lnTo>
                    <a:pt x="2779" y="590"/>
                  </a:lnTo>
                  <a:lnTo>
                    <a:pt x="2778" y="592"/>
                  </a:lnTo>
                  <a:lnTo>
                    <a:pt x="2777" y="593"/>
                  </a:lnTo>
                  <a:lnTo>
                    <a:pt x="2775" y="593"/>
                  </a:lnTo>
                  <a:lnTo>
                    <a:pt x="2773" y="595"/>
                  </a:lnTo>
                  <a:lnTo>
                    <a:pt x="2774" y="595"/>
                  </a:lnTo>
                  <a:lnTo>
                    <a:pt x="2775" y="596"/>
                  </a:lnTo>
                  <a:lnTo>
                    <a:pt x="2775" y="597"/>
                  </a:lnTo>
                  <a:lnTo>
                    <a:pt x="2783" y="601"/>
                  </a:lnTo>
                  <a:lnTo>
                    <a:pt x="2783" y="602"/>
                  </a:lnTo>
                  <a:lnTo>
                    <a:pt x="2777" y="604"/>
                  </a:lnTo>
                  <a:lnTo>
                    <a:pt x="2772" y="606"/>
                  </a:lnTo>
                  <a:lnTo>
                    <a:pt x="2767" y="607"/>
                  </a:lnTo>
                  <a:lnTo>
                    <a:pt x="2763" y="607"/>
                  </a:lnTo>
                  <a:lnTo>
                    <a:pt x="2760" y="607"/>
                  </a:lnTo>
                  <a:lnTo>
                    <a:pt x="2758" y="607"/>
                  </a:lnTo>
                  <a:lnTo>
                    <a:pt x="2753" y="607"/>
                  </a:lnTo>
                  <a:lnTo>
                    <a:pt x="2750" y="607"/>
                  </a:lnTo>
                  <a:lnTo>
                    <a:pt x="2749" y="607"/>
                  </a:lnTo>
                  <a:lnTo>
                    <a:pt x="2754" y="608"/>
                  </a:lnTo>
                  <a:lnTo>
                    <a:pt x="2761" y="609"/>
                  </a:lnTo>
                  <a:lnTo>
                    <a:pt x="2763" y="609"/>
                  </a:lnTo>
                  <a:lnTo>
                    <a:pt x="2764" y="608"/>
                  </a:lnTo>
                  <a:lnTo>
                    <a:pt x="2769" y="608"/>
                  </a:lnTo>
                  <a:lnTo>
                    <a:pt x="2772" y="608"/>
                  </a:lnTo>
                  <a:lnTo>
                    <a:pt x="2773" y="608"/>
                  </a:lnTo>
                  <a:lnTo>
                    <a:pt x="2776" y="607"/>
                  </a:lnTo>
                  <a:lnTo>
                    <a:pt x="2778" y="607"/>
                  </a:lnTo>
                  <a:lnTo>
                    <a:pt x="2784" y="607"/>
                  </a:lnTo>
                  <a:lnTo>
                    <a:pt x="2787" y="606"/>
                  </a:lnTo>
                  <a:lnTo>
                    <a:pt x="2792" y="606"/>
                  </a:lnTo>
                  <a:lnTo>
                    <a:pt x="2795" y="606"/>
                  </a:lnTo>
                  <a:lnTo>
                    <a:pt x="2799" y="606"/>
                  </a:lnTo>
                  <a:lnTo>
                    <a:pt x="2802" y="607"/>
                  </a:lnTo>
                  <a:lnTo>
                    <a:pt x="2803" y="607"/>
                  </a:lnTo>
                  <a:lnTo>
                    <a:pt x="2807" y="607"/>
                  </a:lnTo>
                  <a:lnTo>
                    <a:pt x="2808" y="606"/>
                  </a:lnTo>
                  <a:lnTo>
                    <a:pt x="2809" y="606"/>
                  </a:lnTo>
                  <a:lnTo>
                    <a:pt x="2810" y="606"/>
                  </a:lnTo>
                  <a:lnTo>
                    <a:pt x="2815" y="606"/>
                  </a:lnTo>
                  <a:lnTo>
                    <a:pt x="2816" y="606"/>
                  </a:lnTo>
                  <a:lnTo>
                    <a:pt x="2816" y="607"/>
                  </a:lnTo>
                  <a:lnTo>
                    <a:pt x="2815" y="607"/>
                  </a:lnTo>
                  <a:lnTo>
                    <a:pt x="2818" y="607"/>
                  </a:lnTo>
                  <a:lnTo>
                    <a:pt x="2819" y="607"/>
                  </a:lnTo>
                  <a:lnTo>
                    <a:pt x="2820" y="608"/>
                  </a:lnTo>
                  <a:lnTo>
                    <a:pt x="2821" y="608"/>
                  </a:lnTo>
                  <a:lnTo>
                    <a:pt x="2821" y="609"/>
                  </a:lnTo>
                  <a:lnTo>
                    <a:pt x="2822" y="611"/>
                  </a:lnTo>
                  <a:lnTo>
                    <a:pt x="2823" y="611"/>
                  </a:lnTo>
                  <a:lnTo>
                    <a:pt x="2824" y="611"/>
                  </a:lnTo>
                  <a:lnTo>
                    <a:pt x="2825" y="609"/>
                  </a:lnTo>
                  <a:lnTo>
                    <a:pt x="2829" y="611"/>
                  </a:lnTo>
                  <a:lnTo>
                    <a:pt x="2830" y="611"/>
                  </a:lnTo>
                  <a:lnTo>
                    <a:pt x="2831" y="611"/>
                  </a:lnTo>
                  <a:lnTo>
                    <a:pt x="2835" y="613"/>
                  </a:lnTo>
                  <a:lnTo>
                    <a:pt x="2836" y="613"/>
                  </a:lnTo>
                  <a:lnTo>
                    <a:pt x="2837" y="613"/>
                  </a:lnTo>
                  <a:lnTo>
                    <a:pt x="2839" y="613"/>
                  </a:lnTo>
                  <a:lnTo>
                    <a:pt x="2843" y="613"/>
                  </a:lnTo>
                  <a:lnTo>
                    <a:pt x="2846" y="609"/>
                  </a:lnTo>
                  <a:lnTo>
                    <a:pt x="2849" y="608"/>
                  </a:lnTo>
                  <a:lnTo>
                    <a:pt x="2850" y="608"/>
                  </a:lnTo>
                  <a:lnTo>
                    <a:pt x="2852" y="608"/>
                  </a:lnTo>
                  <a:lnTo>
                    <a:pt x="2856" y="607"/>
                  </a:lnTo>
                  <a:lnTo>
                    <a:pt x="2857" y="607"/>
                  </a:lnTo>
                  <a:lnTo>
                    <a:pt x="2861" y="606"/>
                  </a:lnTo>
                  <a:lnTo>
                    <a:pt x="2862" y="605"/>
                  </a:lnTo>
                  <a:lnTo>
                    <a:pt x="2863" y="605"/>
                  </a:lnTo>
                  <a:lnTo>
                    <a:pt x="2864" y="605"/>
                  </a:lnTo>
                  <a:lnTo>
                    <a:pt x="2868" y="607"/>
                  </a:lnTo>
                  <a:lnTo>
                    <a:pt x="2871" y="608"/>
                  </a:lnTo>
                  <a:lnTo>
                    <a:pt x="2871" y="609"/>
                  </a:lnTo>
                  <a:lnTo>
                    <a:pt x="2871" y="611"/>
                  </a:lnTo>
                  <a:lnTo>
                    <a:pt x="2870" y="614"/>
                  </a:lnTo>
                  <a:lnTo>
                    <a:pt x="2869" y="614"/>
                  </a:lnTo>
                  <a:lnTo>
                    <a:pt x="2866" y="614"/>
                  </a:lnTo>
                  <a:lnTo>
                    <a:pt x="2864" y="615"/>
                  </a:lnTo>
                  <a:lnTo>
                    <a:pt x="2865" y="615"/>
                  </a:lnTo>
                  <a:lnTo>
                    <a:pt x="2866" y="615"/>
                  </a:lnTo>
                  <a:lnTo>
                    <a:pt x="2870" y="615"/>
                  </a:lnTo>
                  <a:lnTo>
                    <a:pt x="2872" y="615"/>
                  </a:lnTo>
                  <a:lnTo>
                    <a:pt x="2872" y="616"/>
                  </a:lnTo>
                  <a:lnTo>
                    <a:pt x="2872" y="617"/>
                  </a:lnTo>
                  <a:lnTo>
                    <a:pt x="2873" y="618"/>
                  </a:lnTo>
                  <a:lnTo>
                    <a:pt x="2876" y="618"/>
                  </a:lnTo>
                  <a:lnTo>
                    <a:pt x="2879" y="618"/>
                  </a:lnTo>
                  <a:lnTo>
                    <a:pt x="2881" y="618"/>
                  </a:lnTo>
                  <a:lnTo>
                    <a:pt x="2884" y="618"/>
                  </a:lnTo>
                  <a:lnTo>
                    <a:pt x="2885" y="618"/>
                  </a:lnTo>
                  <a:lnTo>
                    <a:pt x="2890" y="619"/>
                  </a:lnTo>
                  <a:lnTo>
                    <a:pt x="2891" y="620"/>
                  </a:lnTo>
                  <a:lnTo>
                    <a:pt x="2890" y="620"/>
                  </a:lnTo>
                  <a:lnTo>
                    <a:pt x="2883" y="624"/>
                  </a:lnTo>
                  <a:lnTo>
                    <a:pt x="2880" y="625"/>
                  </a:lnTo>
                  <a:lnTo>
                    <a:pt x="2879" y="625"/>
                  </a:lnTo>
                  <a:lnTo>
                    <a:pt x="2879" y="626"/>
                  </a:lnTo>
                  <a:lnTo>
                    <a:pt x="2880" y="626"/>
                  </a:lnTo>
                  <a:lnTo>
                    <a:pt x="2879" y="627"/>
                  </a:lnTo>
                  <a:lnTo>
                    <a:pt x="2875" y="629"/>
                  </a:lnTo>
                  <a:lnTo>
                    <a:pt x="2871" y="630"/>
                  </a:lnTo>
                  <a:lnTo>
                    <a:pt x="2867" y="632"/>
                  </a:lnTo>
                  <a:lnTo>
                    <a:pt x="2865" y="633"/>
                  </a:lnTo>
                  <a:lnTo>
                    <a:pt x="2861" y="634"/>
                  </a:lnTo>
                  <a:lnTo>
                    <a:pt x="2858" y="635"/>
                  </a:lnTo>
                  <a:lnTo>
                    <a:pt x="2856" y="635"/>
                  </a:lnTo>
                  <a:lnTo>
                    <a:pt x="2855" y="635"/>
                  </a:lnTo>
                  <a:lnTo>
                    <a:pt x="2847" y="635"/>
                  </a:lnTo>
                  <a:lnTo>
                    <a:pt x="2840" y="635"/>
                  </a:lnTo>
                  <a:lnTo>
                    <a:pt x="2834" y="634"/>
                  </a:lnTo>
                  <a:lnTo>
                    <a:pt x="2824" y="633"/>
                  </a:lnTo>
                  <a:lnTo>
                    <a:pt x="2822" y="633"/>
                  </a:lnTo>
                  <a:lnTo>
                    <a:pt x="2820" y="633"/>
                  </a:lnTo>
                  <a:lnTo>
                    <a:pt x="2815" y="632"/>
                  </a:lnTo>
                  <a:lnTo>
                    <a:pt x="2813" y="632"/>
                  </a:lnTo>
                  <a:lnTo>
                    <a:pt x="2809" y="632"/>
                  </a:lnTo>
                  <a:lnTo>
                    <a:pt x="2807" y="630"/>
                  </a:lnTo>
                  <a:lnTo>
                    <a:pt x="2806" y="629"/>
                  </a:lnTo>
                  <a:lnTo>
                    <a:pt x="2806" y="628"/>
                  </a:lnTo>
                  <a:lnTo>
                    <a:pt x="2807" y="627"/>
                  </a:lnTo>
                  <a:lnTo>
                    <a:pt x="2806" y="626"/>
                  </a:lnTo>
                  <a:lnTo>
                    <a:pt x="2805" y="625"/>
                  </a:lnTo>
                  <a:lnTo>
                    <a:pt x="2804" y="624"/>
                  </a:lnTo>
                  <a:lnTo>
                    <a:pt x="2803" y="624"/>
                  </a:lnTo>
                  <a:lnTo>
                    <a:pt x="2799" y="623"/>
                  </a:lnTo>
                  <a:lnTo>
                    <a:pt x="2797" y="623"/>
                  </a:lnTo>
                  <a:lnTo>
                    <a:pt x="2795" y="622"/>
                  </a:lnTo>
                  <a:lnTo>
                    <a:pt x="2794" y="622"/>
                  </a:lnTo>
                  <a:lnTo>
                    <a:pt x="2791" y="621"/>
                  </a:lnTo>
                  <a:lnTo>
                    <a:pt x="2789" y="621"/>
                  </a:lnTo>
                  <a:lnTo>
                    <a:pt x="2785" y="621"/>
                  </a:lnTo>
                  <a:lnTo>
                    <a:pt x="2782" y="621"/>
                  </a:lnTo>
                  <a:lnTo>
                    <a:pt x="2781" y="621"/>
                  </a:lnTo>
                  <a:lnTo>
                    <a:pt x="2776" y="621"/>
                  </a:lnTo>
                  <a:lnTo>
                    <a:pt x="2775" y="621"/>
                  </a:lnTo>
                  <a:lnTo>
                    <a:pt x="2773" y="622"/>
                  </a:lnTo>
                  <a:lnTo>
                    <a:pt x="2770" y="622"/>
                  </a:lnTo>
                  <a:lnTo>
                    <a:pt x="2766" y="621"/>
                  </a:lnTo>
                  <a:lnTo>
                    <a:pt x="2762" y="621"/>
                  </a:lnTo>
                  <a:lnTo>
                    <a:pt x="2749" y="620"/>
                  </a:lnTo>
                  <a:lnTo>
                    <a:pt x="2747" y="620"/>
                  </a:lnTo>
                  <a:lnTo>
                    <a:pt x="2740" y="620"/>
                  </a:lnTo>
                  <a:lnTo>
                    <a:pt x="2736" y="620"/>
                  </a:lnTo>
                  <a:lnTo>
                    <a:pt x="2735" y="620"/>
                  </a:lnTo>
                  <a:lnTo>
                    <a:pt x="2734" y="621"/>
                  </a:lnTo>
                  <a:lnTo>
                    <a:pt x="2721" y="622"/>
                  </a:lnTo>
                  <a:lnTo>
                    <a:pt x="2715" y="622"/>
                  </a:lnTo>
                  <a:lnTo>
                    <a:pt x="2710" y="622"/>
                  </a:lnTo>
                  <a:lnTo>
                    <a:pt x="2709" y="622"/>
                  </a:lnTo>
                  <a:lnTo>
                    <a:pt x="2704" y="621"/>
                  </a:lnTo>
                  <a:lnTo>
                    <a:pt x="2702" y="620"/>
                  </a:lnTo>
                  <a:lnTo>
                    <a:pt x="2698" y="618"/>
                  </a:lnTo>
                  <a:lnTo>
                    <a:pt x="2697" y="617"/>
                  </a:lnTo>
                  <a:lnTo>
                    <a:pt x="2696" y="616"/>
                  </a:lnTo>
                  <a:lnTo>
                    <a:pt x="2695" y="615"/>
                  </a:lnTo>
                  <a:lnTo>
                    <a:pt x="2692" y="614"/>
                  </a:lnTo>
                  <a:lnTo>
                    <a:pt x="2686" y="612"/>
                  </a:lnTo>
                  <a:lnTo>
                    <a:pt x="2684" y="612"/>
                  </a:lnTo>
                  <a:lnTo>
                    <a:pt x="2683" y="612"/>
                  </a:lnTo>
                  <a:lnTo>
                    <a:pt x="2681" y="612"/>
                  </a:lnTo>
                  <a:lnTo>
                    <a:pt x="2684" y="613"/>
                  </a:lnTo>
                  <a:lnTo>
                    <a:pt x="2690" y="615"/>
                  </a:lnTo>
                  <a:lnTo>
                    <a:pt x="2693" y="616"/>
                  </a:lnTo>
                  <a:lnTo>
                    <a:pt x="2694" y="617"/>
                  </a:lnTo>
                  <a:lnTo>
                    <a:pt x="2695" y="619"/>
                  </a:lnTo>
                  <a:lnTo>
                    <a:pt x="2698" y="621"/>
                  </a:lnTo>
                  <a:lnTo>
                    <a:pt x="2700" y="622"/>
                  </a:lnTo>
                  <a:lnTo>
                    <a:pt x="2704" y="622"/>
                  </a:lnTo>
                  <a:lnTo>
                    <a:pt x="2703" y="624"/>
                  </a:lnTo>
                  <a:lnTo>
                    <a:pt x="2702" y="625"/>
                  </a:lnTo>
                  <a:lnTo>
                    <a:pt x="2701" y="625"/>
                  </a:lnTo>
                  <a:lnTo>
                    <a:pt x="2701" y="626"/>
                  </a:lnTo>
                  <a:lnTo>
                    <a:pt x="2700" y="627"/>
                  </a:lnTo>
                  <a:lnTo>
                    <a:pt x="2699" y="627"/>
                  </a:lnTo>
                  <a:lnTo>
                    <a:pt x="2696" y="629"/>
                  </a:lnTo>
                  <a:lnTo>
                    <a:pt x="2695" y="629"/>
                  </a:lnTo>
                  <a:lnTo>
                    <a:pt x="2689" y="630"/>
                  </a:lnTo>
                  <a:lnTo>
                    <a:pt x="2688" y="630"/>
                  </a:lnTo>
                  <a:lnTo>
                    <a:pt x="2679" y="631"/>
                  </a:lnTo>
                  <a:lnTo>
                    <a:pt x="2674" y="631"/>
                  </a:lnTo>
                  <a:lnTo>
                    <a:pt x="2670" y="631"/>
                  </a:lnTo>
                  <a:lnTo>
                    <a:pt x="2669" y="632"/>
                  </a:lnTo>
                  <a:lnTo>
                    <a:pt x="2668" y="631"/>
                  </a:lnTo>
                  <a:lnTo>
                    <a:pt x="2665" y="631"/>
                  </a:lnTo>
                  <a:lnTo>
                    <a:pt x="2663" y="631"/>
                  </a:lnTo>
                  <a:lnTo>
                    <a:pt x="2662" y="631"/>
                  </a:lnTo>
                  <a:lnTo>
                    <a:pt x="2661" y="631"/>
                  </a:lnTo>
                  <a:lnTo>
                    <a:pt x="2661" y="632"/>
                  </a:lnTo>
                  <a:lnTo>
                    <a:pt x="2662" y="632"/>
                  </a:lnTo>
                  <a:lnTo>
                    <a:pt x="2663" y="632"/>
                  </a:lnTo>
                  <a:lnTo>
                    <a:pt x="2665" y="632"/>
                  </a:lnTo>
                  <a:lnTo>
                    <a:pt x="2667" y="632"/>
                  </a:lnTo>
                  <a:lnTo>
                    <a:pt x="2669" y="632"/>
                  </a:lnTo>
                  <a:lnTo>
                    <a:pt x="2672" y="632"/>
                  </a:lnTo>
                  <a:lnTo>
                    <a:pt x="2674" y="632"/>
                  </a:lnTo>
                  <a:lnTo>
                    <a:pt x="2675" y="631"/>
                  </a:lnTo>
                  <a:lnTo>
                    <a:pt x="2677" y="631"/>
                  </a:lnTo>
                  <a:lnTo>
                    <a:pt x="2681" y="631"/>
                  </a:lnTo>
                  <a:lnTo>
                    <a:pt x="2685" y="631"/>
                  </a:lnTo>
                  <a:lnTo>
                    <a:pt x="2686" y="632"/>
                  </a:lnTo>
                  <a:lnTo>
                    <a:pt x="2686" y="633"/>
                  </a:lnTo>
                  <a:lnTo>
                    <a:pt x="2685" y="634"/>
                  </a:lnTo>
                  <a:lnTo>
                    <a:pt x="2685" y="635"/>
                  </a:lnTo>
                  <a:lnTo>
                    <a:pt x="2685" y="636"/>
                  </a:lnTo>
                  <a:lnTo>
                    <a:pt x="2684" y="637"/>
                  </a:lnTo>
                  <a:lnTo>
                    <a:pt x="2683" y="637"/>
                  </a:lnTo>
                  <a:lnTo>
                    <a:pt x="2678" y="638"/>
                  </a:lnTo>
                  <a:lnTo>
                    <a:pt x="2675" y="639"/>
                  </a:lnTo>
                  <a:lnTo>
                    <a:pt x="2674" y="640"/>
                  </a:lnTo>
                  <a:lnTo>
                    <a:pt x="2672" y="640"/>
                  </a:lnTo>
                  <a:lnTo>
                    <a:pt x="2671" y="640"/>
                  </a:lnTo>
                  <a:lnTo>
                    <a:pt x="2670" y="640"/>
                  </a:lnTo>
                  <a:lnTo>
                    <a:pt x="2669" y="640"/>
                  </a:lnTo>
                  <a:lnTo>
                    <a:pt x="2668" y="640"/>
                  </a:lnTo>
                  <a:lnTo>
                    <a:pt x="2665" y="641"/>
                  </a:lnTo>
                  <a:lnTo>
                    <a:pt x="2668" y="641"/>
                  </a:lnTo>
                  <a:lnTo>
                    <a:pt x="2669" y="641"/>
                  </a:lnTo>
                  <a:lnTo>
                    <a:pt x="2673" y="641"/>
                  </a:lnTo>
                  <a:lnTo>
                    <a:pt x="2674" y="641"/>
                  </a:lnTo>
                  <a:lnTo>
                    <a:pt x="2674" y="642"/>
                  </a:lnTo>
                  <a:lnTo>
                    <a:pt x="2675" y="643"/>
                  </a:lnTo>
                  <a:lnTo>
                    <a:pt x="2678" y="643"/>
                  </a:lnTo>
                  <a:lnTo>
                    <a:pt x="2676" y="644"/>
                  </a:lnTo>
                  <a:lnTo>
                    <a:pt x="2673" y="646"/>
                  </a:lnTo>
                  <a:lnTo>
                    <a:pt x="2672" y="646"/>
                  </a:lnTo>
                  <a:lnTo>
                    <a:pt x="2666" y="646"/>
                  </a:lnTo>
                  <a:lnTo>
                    <a:pt x="2663" y="646"/>
                  </a:lnTo>
                  <a:lnTo>
                    <a:pt x="2661" y="646"/>
                  </a:lnTo>
                  <a:lnTo>
                    <a:pt x="2658" y="646"/>
                  </a:lnTo>
                  <a:lnTo>
                    <a:pt x="2657" y="646"/>
                  </a:lnTo>
                  <a:lnTo>
                    <a:pt x="2656" y="648"/>
                  </a:lnTo>
                  <a:lnTo>
                    <a:pt x="2654" y="648"/>
                  </a:lnTo>
                  <a:lnTo>
                    <a:pt x="2658" y="648"/>
                  </a:lnTo>
                  <a:lnTo>
                    <a:pt x="2662" y="649"/>
                  </a:lnTo>
                  <a:lnTo>
                    <a:pt x="2670" y="651"/>
                  </a:lnTo>
                  <a:lnTo>
                    <a:pt x="2676" y="651"/>
                  </a:lnTo>
                  <a:lnTo>
                    <a:pt x="2683" y="651"/>
                  </a:lnTo>
                  <a:lnTo>
                    <a:pt x="2686" y="651"/>
                  </a:lnTo>
                  <a:lnTo>
                    <a:pt x="2686" y="652"/>
                  </a:lnTo>
                  <a:lnTo>
                    <a:pt x="2688" y="652"/>
                  </a:lnTo>
                  <a:lnTo>
                    <a:pt x="2689" y="653"/>
                  </a:lnTo>
                  <a:lnTo>
                    <a:pt x="2691" y="653"/>
                  </a:lnTo>
                  <a:lnTo>
                    <a:pt x="2691" y="654"/>
                  </a:lnTo>
                  <a:lnTo>
                    <a:pt x="2690" y="654"/>
                  </a:lnTo>
                  <a:lnTo>
                    <a:pt x="2689" y="654"/>
                  </a:lnTo>
                  <a:lnTo>
                    <a:pt x="2691" y="654"/>
                  </a:lnTo>
                  <a:lnTo>
                    <a:pt x="2691" y="655"/>
                  </a:lnTo>
                  <a:lnTo>
                    <a:pt x="2692" y="657"/>
                  </a:lnTo>
                  <a:lnTo>
                    <a:pt x="2693" y="658"/>
                  </a:lnTo>
                  <a:lnTo>
                    <a:pt x="2698" y="658"/>
                  </a:lnTo>
                  <a:lnTo>
                    <a:pt x="2698" y="659"/>
                  </a:lnTo>
                  <a:lnTo>
                    <a:pt x="2700" y="661"/>
                  </a:lnTo>
                  <a:lnTo>
                    <a:pt x="2700" y="662"/>
                  </a:lnTo>
                  <a:lnTo>
                    <a:pt x="2700" y="663"/>
                  </a:lnTo>
                  <a:lnTo>
                    <a:pt x="2700" y="666"/>
                  </a:lnTo>
                  <a:lnTo>
                    <a:pt x="2700" y="667"/>
                  </a:lnTo>
                  <a:lnTo>
                    <a:pt x="2699" y="671"/>
                  </a:lnTo>
                  <a:lnTo>
                    <a:pt x="2700" y="672"/>
                  </a:lnTo>
                  <a:lnTo>
                    <a:pt x="2699" y="675"/>
                  </a:lnTo>
                  <a:lnTo>
                    <a:pt x="2700" y="675"/>
                  </a:lnTo>
                  <a:lnTo>
                    <a:pt x="2702" y="675"/>
                  </a:lnTo>
                  <a:lnTo>
                    <a:pt x="2705" y="675"/>
                  </a:lnTo>
                  <a:lnTo>
                    <a:pt x="2706" y="674"/>
                  </a:lnTo>
                  <a:lnTo>
                    <a:pt x="2707" y="673"/>
                  </a:lnTo>
                  <a:lnTo>
                    <a:pt x="2707" y="672"/>
                  </a:lnTo>
                  <a:lnTo>
                    <a:pt x="2705" y="669"/>
                  </a:lnTo>
                  <a:lnTo>
                    <a:pt x="2705" y="665"/>
                  </a:lnTo>
                  <a:lnTo>
                    <a:pt x="2706" y="662"/>
                  </a:lnTo>
                  <a:lnTo>
                    <a:pt x="2706" y="661"/>
                  </a:lnTo>
                  <a:lnTo>
                    <a:pt x="2703" y="660"/>
                  </a:lnTo>
                  <a:lnTo>
                    <a:pt x="2702" y="658"/>
                  </a:lnTo>
                  <a:lnTo>
                    <a:pt x="2701" y="658"/>
                  </a:lnTo>
                  <a:lnTo>
                    <a:pt x="2699" y="658"/>
                  </a:lnTo>
                  <a:lnTo>
                    <a:pt x="2698" y="658"/>
                  </a:lnTo>
                  <a:lnTo>
                    <a:pt x="2697" y="657"/>
                  </a:lnTo>
                  <a:lnTo>
                    <a:pt x="2698" y="656"/>
                  </a:lnTo>
                  <a:lnTo>
                    <a:pt x="2697" y="656"/>
                  </a:lnTo>
                  <a:lnTo>
                    <a:pt x="2697" y="655"/>
                  </a:lnTo>
                  <a:lnTo>
                    <a:pt x="2695" y="655"/>
                  </a:lnTo>
                  <a:lnTo>
                    <a:pt x="2694" y="654"/>
                  </a:lnTo>
                  <a:lnTo>
                    <a:pt x="2695" y="653"/>
                  </a:lnTo>
                  <a:lnTo>
                    <a:pt x="2694" y="652"/>
                  </a:lnTo>
                  <a:lnTo>
                    <a:pt x="2696" y="651"/>
                  </a:lnTo>
                  <a:lnTo>
                    <a:pt x="2697" y="651"/>
                  </a:lnTo>
                  <a:lnTo>
                    <a:pt x="2698" y="650"/>
                  </a:lnTo>
                  <a:lnTo>
                    <a:pt x="2703" y="649"/>
                  </a:lnTo>
                  <a:lnTo>
                    <a:pt x="2706" y="649"/>
                  </a:lnTo>
                  <a:lnTo>
                    <a:pt x="2709" y="648"/>
                  </a:lnTo>
                  <a:lnTo>
                    <a:pt x="2710" y="648"/>
                  </a:lnTo>
                  <a:lnTo>
                    <a:pt x="2723" y="650"/>
                  </a:lnTo>
                  <a:lnTo>
                    <a:pt x="2726" y="651"/>
                  </a:lnTo>
                  <a:lnTo>
                    <a:pt x="2732" y="652"/>
                  </a:lnTo>
                  <a:lnTo>
                    <a:pt x="2736" y="653"/>
                  </a:lnTo>
                  <a:lnTo>
                    <a:pt x="2743" y="655"/>
                  </a:lnTo>
                  <a:lnTo>
                    <a:pt x="2747" y="656"/>
                  </a:lnTo>
                  <a:lnTo>
                    <a:pt x="2750" y="656"/>
                  </a:lnTo>
                  <a:lnTo>
                    <a:pt x="2753" y="656"/>
                  </a:lnTo>
                  <a:lnTo>
                    <a:pt x="2755" y="657"/>
                  </a:lnTo>
                  <a:lnTo>
                    <a:pt x="2757" y="657"/>
                  </a:lnTo>
                  <a:lnTo>
                    <a:pt x="2761" y="657"/>
                  </a:lnTo>
                  <a:lnTo>
                    <a:pt x="2763" y="658"/>
                  </a:lnTo>
                  <a:lnTo>
                    <a:pt x="2766" y="658"/>
                  </a:lnTo>
                  <a:lnTo>
                    <a:pt x="2767" y="658"/>
                  </a:lnTo>
                  <a:lnTo>
                    <a:pt x="2767" y="659"/>
                  </a:lnTo>
                  <a:lnTo>
                    <a:pt x="2775" y="659"/>
                  </a:lnTo>
                  <a:lnTo>
                    <a:pt x="2782" y="660"/>
                  </a:lnTo>
                  <a:lnTo>
                    <a:pt x="2786" y="659"/>
                  </a:lnTo>
                  <a:lnTo>
                    <a:pt x="2793" y="659"/>
                  </a:lnTo>
                  <a:lnTo>
                    <a:pt x="2795" y="659"/>
                  </a:lnTo>
                  <a:lnTo>
                    <a:pt x="2797" y="659"/>
                  </a:lnTo>
                  <a:lnTo>
                    <a:pt x="2798" y="659"/>
                  </a:lnTo>
                  <a:lnTo>
                    <a:pt x="2799" y="659"/>
                  </a:lnTo>
                  <a:lnTo>
                    <a:pt x="2803" y="660"/>
                  </a:lnTo>
                  <a:lnTo>
                    <a:pt x="2805" y="660"/>
                  </a:lnTo>
                  <a:lnTo>
                    <a:pt x="2805" y="661"/>
                  </a:lnTo>
                  <a:lnTo>
                    <a:pt x="2805" y="662"/>
                  </a:lnTo>
                  <a:lnTo>
                    <a:pt x="2805" y="663"/>
                  </a:lnTo>
                  <a:lnTo>
                    <a:pt x="2801" y="666"/>
                  </a:lnTo>
                  <a:lnTo>
                    <a:pt x="2792" y="667"/>
                  </a:lnTo>
                  <a:lnTo>
                    <a:pt x="2791" y="667"/>
                  </a:lnTo>
                  <a:lnTo>
                    <a:pt x="2791" y="668"/>
                  </a:lnTo>
                  <a:lnTo>
                    <a:pt x="2792" y="669"/>
                  </a:lnTo>
                  <a:lnTo>
                    <a:pt x="2793" y="669"/>
                  </a:lnTo>
                  <a:lnTo>
                    <a:pt x="2794" y="669"/>
                  </a:lnTo>
                  <a:lnTo>
                    <a:pt x="2794" y="670"/>
                  </a:lnTo>
                  <a:lnTo>
                    <a:pt x="2790" y="669"/>
                  </a:lnTo>
                  <a:lnTo>
                    <a:pt x="2789" y="669"/>
                  </a:lnTo>
                  <a:lnTo>
                    <a:pt x="2787" y="670"/>
                  </a:lnTo>
                  <a:lnTo>
                    <a:pt x="2792" y="676"/>
                  </a:lnTo>
                  <a:lnTo>
                    <a:pt x="2792" y="677"/>
                  </a:lnTo>
                  <a:lnTo>
                    <a:pt x="2789" y="679"/>
                  </a:lnTo>
                  <a:lnTo>
                    <a:pt x="2789" y="680"/>
                  </a:lnTo>
                  <a:lnTo>
                    <a:pt x="2791" y="681"/>
                  </a:lnTo>
                  <a:lnTo>
                    <a:pt x="2791" y="682"/>
                  </a:lnTo>
                  <a:lnTo>
                    <a:pt x="2792" y="683"/>
                  </a:lnTo>
                  <a:lnTo>
                    <a:pt x="2796" y="683"/>
                  </a:lnTo>
                  <a:lnTo>
                    <a:pt x="2797" y="683"/>
                  </a:lnTo>
                  <a:lnTo>
                    <a:pt x="2796" y="685"/>
                  </a:lnTo>
                  <a:lnTo>
                    <a:pt x="2794" y="686"/>
                  </a:lnTo>
                  <a:lnTo>
                    <a:pt x="2792" y="687"/>
                  </a:lnTo>
                  <a:lnTo>
                    <a:pt x="2790" y="688"/>
                  </a:lnTo>
                  <a:lnTo>
                    <a:pt x="2788" y="688"/>
                  </a:lnTo>
                  <a:lnTo>
                    <a:pt x="2783" y="689"/>
                  </a:lnTo>
                  <a:lnTo>
                    <a:pt x="2779" y="689"/>
                  </a:lnTo>
                  <a:lnTo>
                    <a:pt x="2772" y="689"/>
                  </a:lnTo>
                  <a:lnTo>
                    <a:pt x="2764" y="688"/>
                  </a:lnTo>
                  <a:lnTo>
                    <a:pt x="2757" y="689"/>
                  </a:lnTo>
                  <a:lnTo>
                    <a:pt x="2746" y="689"/>
                  </a:lnTo>
                  <a:lnTo>
                    <a:pt x="2743" y="689"/>
                  </a:lnTo>
                  <a:lnTo>
                    <a:pt x="2741" y="689"/>
                  </a:lnTo>
                  <a:lnTo>
                    <a:pt x="2733" y="689"/>
                  </a:lnTo>
                  <a:lnTo>
                    <a:pt x="2720" y="687"/>
                  </a:lnTo>
                  <a:lnTo>
                    <a:pt x="2719" y="687"/>
                  </a:lnTo>
                  <a:lnTo>
                    <a:pt x="2717" y="687"/>
                  </a:lnTo>
                  <a:lnTo>
                    <a:pt x="2716" y="687"/>
                  </a:lnTo>
                  <a:lnTo>
                    <a:pt x="2714" y="688"/>
                  </a:lnTo>
                  <a:lnTo>
                    <a:pt x="2713" y="688"/>
                  </a:lnTo>
                  <a:lnTo>
                    <a:pt x="2712" y="689"/>
                  </a:lnTo>
                  <a:lnTo>
                    <a:pt x="2714" y="690"/>
                  </a:lnTo>
                  <a:lnTo>
                    <a:pt x="2719" y="690"/>
                  </a:lnTo>
                  <a:lnTo>
                    <a:pt x="2719" y="691"/>
                  </a:lnTo>
                  <a:lnTo>
                    <a:pt x="2720" y="692"/>
                  </a:lnTo>
                  <a:lnTo>
                    <a:pt x="2719" y="692"/>
                  </a:lnTo>
                  <a:lnTo>
                    <a:pt x="2718" y="693"/>
                  </a:lnTo>
                  <a:lnTo>
                    <a:pt x="2717" y="693"/>
                  </a:lnTo>
                  <a:lnTo>
                    <a:pt x="2715" y="693"/>
                  </a:lnTo>
                  <a:lnTo>
                    <a:pt x="2706" y="694"/>
                  </a:lnTo>
                  <a:lnTo>
                    <a:pt x="2705" y="694"/>
                  </a:lnTo>
                  <a:lnTo>
                    <a:pt x="2706" y="695"/>
                  </a:lnTo>
                  <a:lnTo>
                    <a:pt x="2705" y="695"/>
                  </a:lnTo>
                  <a:lnTo>
                    <a:pt x="2703" y="695"/>
                  </a:lnTo>
                  <a:lnTo>
                    <a:pt x="2701" y="695"/>
                  </a:lnTo>
                  <a:lnTo>
                    <a:pt x="2698" y="696"/>
                  </a:lnTo>
                  <a:lnTo>
                    <a:pt x="2694" y="696"/>
                  </a:lnTo>
                  <a:lnTo>
                    <a:pt x="2686" y="699"/>
                  </a:lnTo>
                  <a:lnTo>
                    <a:pt x="2678" y="702"/>
                  </a:lnTo>
                  <a:lnTo>
                    <a:pt x="2676" y="702"/>
                  </a:lnTo>
                  <a:lnTo>
                    <a:pt x="2675" y="702"/>
                  </a:lnTo>
                  <a:lnTo>
                    <a:pt x="2673" y="702"/>
                  </a:lnTo>
                  <a:lnTo>
                    <a:pt x="2666" y="702"/>
                  </a:lnTo>
                  <a:lnTo>
                    <a:pt x="2663" y="702"/>
                  </a:lnTo>
                  <a:lnTo>
                    <a:pt x="2658" y="701"/>
                  </a:lnTo>
                  <a:lnTo>
                    <a:pt x="2655" y="700"/>
                  </a:lnTo>
                  <a:lnTo>
                    <a:pt x="2651" y="700"/>
                  </a:lnTo>
                  <a:lnTo>
                    <a:pt x="2647" y="698"/>
                  </a:lnTo>
                  <a:lnTo>
                    <a:pt x="2634" y="697"/>
                  </a:lnTo>
                  <a:lnTo>
                    <a:pt x="2628" y="697"/>
                  </a:lnTo>
                  <a:lnTo>
                    <a:pt x="2623" y="697"/>
                  </a:lnTo>
                  <a:lnTo>
                    <a:pt x="2621" y="696"/>
                  </a:lnTo>
                  <a:lnTo>
                    <a:pt x="2618" y="696"/>
                  </a:lnTo>
                  <a:lnTo>
                    <a:pt x="2615" y="695"/>
                  </a:lnTo>
                  <a:lnTo>
                    <a:pt x="2612" y="694"/>
                  </a:lnTo>
                  <a:lnTo>
                    <a:pt x="2610" y="693"/>
                  </a:lnTo>
                  <a:lnTo>
                    <a:pt x="2608" y="692"/>
                  </a:lnTo>
                  <a:lnTo>
                    <a:pt x="2607" y="692"/>
                  </a:lnTo>
                  <a:lnTo>
                    <a:pt x="2602" y="692"/>
                  </a:lnTo>
                  <a:lnTo>
                    <a:pt x="2600" y="691"/>
                  </a:lnTo>
                  <a:lnTo>
                    <a:pt x="2596" y="691"/>
                  </a:lnTo>
                  <a:lnTo>
                    <a:pt x="2593" y="690"/>
                  </a:lnTo>
                  <a:lnTo>
                    <a:pt x="2592" y="689"/>
                  </a:lnTo>
                  <a:lnTo>
                    <a:pt x="2584" y="688"/>
                  </a:lnTo>
                  <a:lnTo>
                    <a:pt x="2581" y="687"/>
                  </a:lnTo>
                  <a:lnTo>
                    <a:pt x="2580" y="686"/>
                  </a:lnTo>
                  <a:lnTo>
                    <a:pt x="2579" y="686"/>
                  </a:lnTo>
                  <a:lnTo>
                    <a:pt x="2579" y="685"/>
                  </a:lnTo>
                  <a:lnTo>
                    <a:pt x="2574" y="685"/>
                  </a:lnTo>
                  <a:lnTo>
                    <a:pt x="2573" y="683"/>
                  </a:lnTo>
                  <a:lnTo>
                    <a:pt x="2567" y="682"/>
                  </a:lnTo>
                  <a:lnTo>
                    <a:pt x="2564" y="682"/>
                  </a:lnTo>
                  <a:lnTo>
                    <a:pt x="2556" y="678"/>
                  </a:lnTo>
                  <a:lnTo>
                    <a:pt x="2555" y="677"/>
                  </a:lnTo>
                  <a:lnTo>
                    <a:pt x="2554" y="677"/>
                  </a:lnTo>
                  <a:lnTo>
                    <a:pt x="2553" y="676"/>
                  </a:lnTo>
                  <a:lnTo>
                    <a:pt x="2553" y="675"/>
                  </a:lnTo>
                  <a:lnTo>
                    <a:pt x="2551" y="673"/>
                  </a:lnTo>
                  <a:lnTo>
                    <a:pt x="2553" y="672"/>
                  </a:lnTo>
                  <a:lnTo>
                    <a:pt x="2553" y="671"/>
                  </a:lnTo>
                  <a:lnTo>
                    <a:pt x="2554" y="670"/>
                  </a:lnTo>
                  <a:lnTo>
                    <a:pt x="2556" y="670"/>
                  </a:lnTo>
                  <a:lnTo>
                    <a:pt x="2565" y="671"/>
                  </a:lnTo>
                  <a:lnTo>
                    <a:pt x="2569" y="671"/>
                  </a:lnTo>
                  <a:lnTo>
                    <a:pt x="2571" y="671"/>
                  </a:lnTo>
                  <a:lnTo>
                    <a:pt x="2578" y="671"/>
                  </a:lnTo>
                  <a:lnTo>
                    <a:pt x="2581" y="671"/>
                  </a:lnTo>
                  <a:lnTo>
                    <a:pt x="2588" y="672"/>
                  </a:lnTo>
                  <a:lnTo>
                    <a:pt x="2590" y="672"/>
                  </a:lnTo>
                  <a:lnTo>
                    <a:pt x="2594" y="674"/>
                  </a:lnTo>
                  <a:lnTo>
                    <a:pt x="2599" y="674"/>
                  </a:lnTo>
                  <a:lnTo>
                    <a:pt x="2600" y="674"/>
                  </a:lnTo>
                  <a:lnTo>
                    <a:pt x="2603" y="675"/>
                  </a:lnTo>
                  <a:lnTo>
                    <a:pt x="2605" y="676"/>
                  </a:lnTo>
                  <a:lnTo>
                    <a:pt x="2606" y="676"/>
                  </a:lnTo>
                  <a:lnTo>
                    <a:pt x="2608" y="676"/>
                  </a:lnTo>
                  <a:lnTo>
                    <a:pt x="2612" y="677"/>
                  </a:lnTo>
                  <a:lnTo>
                    <a:pt x="2617" y="678"/>
                  </a:lnTo>
                  <a:lnTo>
                    <a:pt x="2618" y="678"/>
                  </a:lnTo>
                  <a:lnTo>
                    <a:pt x="2624" y="680"/>
                  </a:lnTo>
                  <a:lnTo>
                    <a:pt x="2627" y="681"/>
                  </a:lnTo>
                  <a:lnTo>
                    <a:pt x="2632" y="681"/>
                  </a:lnTo>
                  <a:lnTo>
                    <a:pt x="2633" y="681"/>
                  </a:lnTo>
                  <a:lnTo>
                    <a:pt x="2639" y="682"/>
                  </a:lnTo>
                  <a:lnTo>
                    <a:pt x="2643" y="682"/>
                  </a:lnTo>
                  <a:lnTo>
                    <a:pt x="2644" y="682"/>
                  </a:lnTo>
                  <a:lnTo>
                    <a:pt x="2648" y="681"/>
                  </a:lnTo>
                  <a:lnTo>
                    <a:pt x="2651" y="681"/>
                  </a:lnTo>
                  <a:lnTo>
                    <a:pt x="2652" y="681"/>
                  </a:lnTo>
                  <a:lnTo>
                    <a:pt x="2656" y="680"/>
                  </a:lnTo>
                  <a:lnTo>
                    <a:pt x="2662" y="678"/>
                  </a:lnTo>
                  <a:lnTo>
                    <a:pt x="2664" y="678"/>
                  </a:lnTo>
                  <a:lnTo>
                    <a:pt x="2667" y="678"/>
                  </a:lnTo>
                  <a:lnTo>
                    <a:pt x="2668" y="678"/>
                  </a:lnTo>
                  <a:lnTo>
                    <a:pt x="2669" y="678"/>
                  </a:lnTo>
                  <a:lnTo>
                    <a:pt x="2670" y="678"/>
                  </a:lnTo>
                  <a:lnTo>
                    <a:pt x="2671" y="677"/>
                  </a:lnTo>
                  <a:lnTo>
                    <a:pt x="2669" y="676"/>
                  </a:lnTo>
                  <a:lnTo>
                    <a:pt x="2667" y="677"/>
                  </a:lnTo>
                  <a:lnTo>
                    <a:pt x="2666" y="677"/>
                  </a:lnTo>
                  <a:lnTo>
                    <a:pt x="2663" y="677"/>
                  </a:lnTo>
                  <a:lnTo>
                    <a:pt x="2662" y="677"/>
                  </a:lnTo>
                  <a:lnTo>
                    <a:pt x="2662" y="678"/>
                  </a:lnTo>
                  <a:lnTo>
                    <a:pt x="2661" y="678"/>
                  </a:lnTo>
                  <a:lnTo>
                    <a:pt x="2658" y="678"/>
                  </a:lnTo>
                  <a:lnTo>
                    <a:pt x="2656" y="678"/>
                  </a:lnTo>
                  <a:lnTo>
                    <a:pt x="2655" y="678"/>
                  </a:lnTo>
                  <a:lnTo>
                    <a:pt x="2653" y="679"/>
                  </a:lnTo>
                  <a:lnTo>
                    <a:pt x="2652" y="680"/>
                  </a:lnTo>
                  <a:lnTo>
                    <a:pt x="2647" y="680"/>
                  </a:lnTo>
                  <a:lnTo>
                    <a:pt x="2645" y="680"/>
                  </a:lnTo>
                  <a:lnTo>
                    <a:pt x="2641" y="681"/>
                  </a:lnTo>
                  <a:lnTo>
                    <a:pt x="2639" y="681"/>
                  </a:lnTo>
                  <a:lnTo>
                    <a:pt x="2637" y="681"/>
                  </a:lnTo>
                  <a:lnTo>
                    <a:pt x="2634" y="680"/>
                  </a:lnTo>
                  <a:lnTo>
                    <a:pt x="2629" y="680"/>
                  </a:lnTo>
                  <a:lnTo>
                    <a:pt x="2624" y="678"/>
                  </a:lnTo>
                  <a:lnTo>
                    <a:pt x="2619" y="677"/>
                  </a:lnTo>
                  <a:lnTo>
                    <a:pt x="2612" y="676"/>
                  </a:lnTo>
                  <a:lnTo>
                    <a:pt x="2610" y="675"/>
                  </a:lnTo>
                  <a:lnTo>
                    <a:pt x="2606" y="674"/>
                  </a:lnTo>
                  <a:lnTo>
                    <a:pt x="2605" y="674"/>
                  </a:lnTo>
                  <a:lnTo>
                    <a:pt x="2597" y="672"/>
                  </a:lnTo>
                  <a:lnTo>
                    <a:pt x="2587" y="670"/>
                  </a:lnTo>
                  <a:lnTo>
                    <a:pt x="2582" y="670"/>
                  </a:lnTo>
                  <a:lnTo>
                    <a:pt x="2575" y="670"/>
                  </a:lnTo>
                  <a:lnTo>
                    <a:pt x="2571" y="670"/>
                  </a:lnTo>
                  <a:lnTo>
                    <a:pt x="2570" y="670"/>
                  </a:lnTo>
                  <a:lnTo>
                    <a:pt x="2568" y="670"/>
                  </a:lnTo>
                  <a:lnTo>
                    <a:pt x="2566" y="670"/>
                  </a:lnTo>
                  <a:lnTo>
                    <a:pt x="2564" y="669"/>
                  </a:lnTo>
                  <a:lnTo>
                    <a:pt x="2562" y="668"/>
                  </a:lnTo>
                  <a:lnTo>
                    <a:pt x="2561" y="668"/>
                  </a:lnTo>
                  <a:lnTo>
                    <a:pt x="2557" y="667"/>
                  </a:lnTo>
                  <a:lnTo>
                    <a:pt x="2553" y="664"/>
                  </a:lnTo>
                  <a:lnTo>
                    <a:pt x="2551" y="664"/>
                  </a:lnTo>
                  <a:lnTo>
                    <a:pt x="2549" y="664"/>
                  </a:lnTo>
                  <a:lnTo>
                    <a:pt x="2548" y="664"/>
                  </a:lnTo>
                  <a:lnTo>
                    <a:pt x="2547" y="664"/>
                  </a:lnTo>
                  <a:lnTo>
                    <a:pt x="2546" y="665"/>
                  </a:lnTo>
                  <a:lnTo>
                    <a:pt x="2544" y="665"/>
                  </a:lnTo>
                  <a:lnTo>
                    <a:pt x="2543" y="665"/>
                  </a:lnTo>
                  <a:lnTo>
                    <a:pt x="2540" y="666"/>
                  </a:lnTo>
                  <a:lnTo>
                    <a:pt x="2537" y="666"/>
                  </a:lnTo>
                  <a:lnTo>
                    <a:pt x="2535" y="667"/>
                  </a:lnTo>
                  <a:lnTo>
                    <a:pt x="2533" y="666"/>
                  </a:lnTo>
                  <a:lnTo>
                    <a:pt x="2532" y="666"/>
                  </a:lnTo>
                  <a:lnTo>
                    <a:pt x="2531" y="666"/>
                  </a:lnTo>
                  <a:lnTo>
                    <a:pt x="2531" y="667"/>
                  </a:lnTo>
                  <a:lnTo>
                    <a:pt x="2529" y="669"/>
                  </a:lnTo>
                  <a:lnTo>
                    <a:pt x="2527" y="670"/>
                  </a:lnTo>
                  <a:lnTo>
                    <a:pt x="2526" y="671"/>
                  </a:lnTo>
                  <a:lnTo>
                    <a:pt x="2524" y="672"/>
                  </a:lnTo>
                  <a:lnTo>
                    <a:pt x="2523" y="673"/>
                  </a:lnTo>
                  <a:lnTo>
                    <a:pt x="2523" y="674"/>
                  </a:lnTo>
                  <a:lnTo>
                    <a:pt x="2523" y="676"/>
                  </a:lnTo>
                  <a:lnTo>
                    <a:pt x="2526" y="678"/>
                  </a:lnTo>
                  <a:lnTo>
                    <a:pt x="2527" y="679"/>
                  </a:lnTo>
                  <a:lnTo>
                    <a:pt x="2530" y="681"/>
                  </a:lnTo>
                  <a:lnTo>
                    <a:pt x="2530" y="682"/>
                  </a:lnTo>
                  <a:lnTo>
                    <a:pt x="2529" y="682"/>
                  </a:lnTo>
                  <a:lnTo>
                    <a:pt x="2527" y="682"/>
                  </a:lnTo>
                  <a:lnTo>
                    <a:pt x="2526" y="682"/>
                  </a:lnTo>
                  <a:lnTo>
                    <a:pt x="2524" y="682"/>
                  </a:lnTo>
                  <a:lnTo>
                    <a:pt x="2521" y="681"/>
                  </a:lnTo>
                  <a:lnTo>
                    <a:pt x="2520" y="681"/>
                  </a:lnTo>
                  <a:lnTo>
                    <a:pt x="2517" y="681"/>
                  </a:lnTo>
                  <a:lnTo>
                    <a:pt x="2513" y="680"/>
                  </a:lnTo>
                  <a:lnTo>
                    <a:pt x="2512" y="680"/>
                  </a:lnTo>
                  <a:lnTo>
                    <a:pt x="2507" y="680"/>
                  </a:lnTo>
                  <a:lnTo>
                    <a:pt x="2501" y="680"/>
                  </a:lnTo>
                  <a:lnTo>
                    <a:pt x="2494" y="678"/>
                  </a:lnTo>
                  <a:lnTo>
                    <a:pt x="2488" y="675"/>
                  </a:lnTo>
                  <a:lnTo>
                    <a:pt x="2489" y="674"/>
                  </a:lnTo>
                  <a:lnTo>
                    <a:pt x="2488" y="673"/>
                  </a:lnTo>
                  <a:lnTo>
                    <a:pt x="2489" y="673"/>
                  </a:lnTo>
                  <a:lnTo>
                    <a:pt x="2489" y="672"/>
                  </a:lnTo>
                  <a:lnTo>
                    <a:pt x="2485" y="670"/>
                  </a:lnTo>
                  <a:lnTo>
                    <a:pt x="2484" y="670"/>
                  </a:lnTo>
                  <a:lnTo>
                    <a:pt x="2483" y="669"/>
                  </a:lnTo>
                  <a:lnTo>
                    <a:pt x="2481" y="669"/>
                  </a:lnTo>
                  <a:lnTo>
                    <a:pt x="2476" y="669"/>
                  </a:lnTo>
                  <a:lnTo>
                    <a:pt x="2475" y="669"/>
                  </a:lnTo>
                  <a:lnTo>
                    <a:pt x="2472" y="668"/>
                  </a:lnTo>
                  <a:lnTo>
                    <a:pt x="2471" y="667"/>
                  </a:lnTo>
                  <a:lnTo>
                    <a:pt x="2466" y="666"/>
                  </a:lnTo>
                  <a:lnTo>
                    <a:pt x="2463" y="665"/>
                  </a:lnTo>
                  <a:lnTo>
                    <a:pt x="2462" y="665"/>
                  </a:lnTo>
                  <a:lnTo>
                    <a:pt x="2461" y="665"/>
                  </a:lnTo>
                  <a:lnTo>
                    <a:pt x="2459" y="665"/>
                  </a:lnTo>
                  <a:lnTo>
                    <a:pt x="2458" y="664"/>
                  </a:lnTo>
                  <a:lnTo>
                    <a:pt x="2457" y="663"/>
                  </a:lnTo>
                  <a:lnTo>
                    <a:pt x="2452" y="659"/>
                  </a:lnTo>
                  <a:lnTo>
                    <a:pt x="2445" y="656"/>
                  </a:lnTo>
                  <a:lnTo>
                    <a:pt x="2442" y="656"/>
                  </a:lnTo>
                  <a:lnTo>
                    <a:pt x="2441" y="656"/>
                  </a:lnTo>
                  <a:lnTo>
                    <a:pt x="2439" y="656"/>
                  </a:lnTo>
                  <a:lnTo>
                    <a:pt x="2437" y="657"/>
                  </a:lnTo>
                  <a:lnTo>
                    <a:pt x="2437" y="658"/>
                  </a:lnTo>
                  <a:lnTo>
                    <a:pt x="2439" y="658"/>
                  </a:lnTo>
                  <a:lnTo>
                    <a:pt x="2442" y="659"/>
                  </a:lnTo>
                  <a:lnTo>
                    <a:pt x="2446" y="661"/>
                  </a:lnTo>
                  <a:lnTo>
                    <a:pt x="2447" y="662"/>
                  </a:lnTo>
                  <a:lnTo>
                    <a:pt x="2449" y="663"/>
                  </a:lnTo>
                  <a:lnTo>
                    <a:pt x="2450" y="664"/>
                  </a:lnTo>
                  <a:lnTo>
                    <a:pt x="2450" y="665"/>
                  </a:lnTo>
                  <a:lnTo>
                    <a:pt x="2455" y="666"/>
                  </a:lnTo>
                  <a:lnTo>
                    <a:pt x="2458" y="667"/>
                  </a:lnTo>
                  <a:lnTo>
                    <a:pt x="2461" y="668"/>
                  </a:lnTo>
                  <a:lnTo>
                    <a:pt x="2464" y="669"/>
                  </a:lnTo>
                  <a:lnTo>
                    <a:pt x="2468" y="669"/>
                  </a:lnTo>
                  <a:lnTo>
                    <a:pt x="2475" y="671"/>
                  </a:lnTo>
                  <a:lnTo>
                    <a:pt x="2479" y="671"/>
                  </a:lnTo>
                  <a:lnTo>
                    <a:pt x="2482" y="672"/>
                  </a:lnTo>
                  <a:lnTo>
                    <a:pt x="2483" y="672"/>
                  </a:lnTo>
                  <a:lnTo>
                    <a:pt x="2484" y="673"/>
                  </a:lnTo>
                  <a:lnTo>
                    <a:pt x="2483" y="673"/>
                  </a:lnTo>
                  <a:lnTo>
                    <a:pt x="2482" y="673"/>
                  </a:lnTo>
                  <a:lnTo>
                    <a:pt x="2483" y="674"/>
                  </a:lnTo>
                  <a:lnTo>
                    <a:pt x="2482" y="676"/>
                  </a:lnTo>
                  <a:lnTo>
                    <a:pt x="2483" y="678"/>
                  </a:lnTo>
                  <a:lnTo>
                    <a:pt x="2485" y="679"/>
                  </a:lnTo>
                  <a:lnTo>
                    <a:pt x="2491" y="680"/>
                  </a:lnTo>
                  <a:lnTo>
                    <a:pt x="2498" y="680"/>
                  </a:lnTo>
                  <a:lnTo>
                    <a:pt x="2498" y="681"/>
                  </a:lnTo>
                  <a:lnTo>
                    <a:pt x="2500" y="681"/>
                  </a:lnTo>
                  <a:lnTo>
                    <a:pt x="2501" y="682"/>
                  </a:lnTo>
                  <a:lnTo>
                    <a:pt x="2502" y="682"/>
                  </a:lnTo>
                  <a:lnTo>
                    <a:pt x="2503" y="682"/>
                  </a:lnTo>
                  <a:lnTo>
                    <a:pt x="2504" y="682"/>
                  </a:lnTo>
                  <a:lnTo>
                    <a:pt x="2508" y="683"/>
                  </a:lnTo>
                  <a:lnTo>
                    <a:pt x="2511" y="685"/>
                  </a:lnTo>
                  <a:lnTo>
                    <a:pt x="2510" y="686"/>
                  </a:lnTo>
                  <a:lnTo>
                    <a:pt x="2508" y="686"/>
                  </a:lnTo>
                  <a:lnTo>
                    <a:pt x="2507" y="686"/>
                  </a:lnTo>
                  <a:lnTo>
                    <a:pt x="2504" y="687"/>
                  </a:lnTo>
                  <a:lnTo>
                    <a:pt x="2499" y="687"/>
                  </a:lnTo>
                  <a:lnTo>
                    <a:pt x="2488" y="688"/>
                  </a:lnTo>
                  <a:lnTo>
                    <a:pt x="2486" y="688"/>
                  </a:lnTo>
                  <a:lnTo>
                    <a:pt x="2484" y="687"/>
                  </a:lnTo>
                  <a:lnTo>
                    <a:pt x="2483" y="687"/>
                  </a:lnTo>
                  <a:lnTo>
                    <a:pt x="2482" y="688"/>
                  </a:lnTo>
                  <a:lnTo>
                    <a:pt x="2481" y="688"/>
                  </a:lnTo>
                  <a:lnTo>
                    <a:pt x="2480" y="688"/>
                  </a:lnTo>
                  <a:lnTo>
                    <a:pt x="2477" y="688"/>
                  </a:lnTo>
                  <a:lnTo>
                    <a:pt x="2473" y="688"/>
                  </a:lnTo>
                  <a:lnTo>
                    <a:pt x="2468" y="689"/>
                  </a:lnTo>
                  <a:lnTo>
                    <a:pt x="2464" y="689"/>
                  </a:lnTo>
                  <a:lnTo>
                    <a:pt x="2463" y="690"/>
                  </a:lnTo>
                  <a:lnTo>
                    <a:pt x="2458" y="692"/>
                  </a:lnTo>
                  <a:lnTo>
                    <a:pt x="2455" y="692"/>
                  </a:lnTo>
                  <a:lnTo>
                    <a:pt x="2454" y="693"/>
                  </a:lnTo>
                  <a:lnTo>
                    <a:pt x="2455" y="693"/>
                  </a:lnTo>
                  <a:lnTo>
                    <a:pt x="2456" y="693"/>
                  </a:lnTo>
                  <a:lnTo>
                    <a:pt x="2459" y="693"/>
                  </a:lnTo>
                  <a:lnTo>
                    <a:pt x="2460" y="693"/>
                  </a:lnTo>
                  <a:lnTo>
                    <a:pt x="2460" y="695"/>
                  </a:lnTo>
                  <a:lnTo>
                    <a:pt x="2459" y="696"/>
                  </a:lnTo>
                  <a:lnTo>
                    <a:pt x="2454" y="697"/>
                  </a:lnTo>
                  <a:lnTo>
                    <a:pt x="2451" y="698"/>
                  </a:lnTo>
                  <a:lnTo>
                    <a:pt x="2450" y="698"/>
                  </a:lnTo>
                  <a:lnTo>
                    <a:pt x="2448" y="699"/>
                  </a:lnTo>
                  <a:lnTo>
                    <a:pt x="2447" y="699"/>
                  </a:lnTo>
                  <a:lnTo>
                    <a:pt x="2445" y="700"/>
                  </a:lnTo>
                  <a:lnTo>
                    <a:pt x="2441" y="702"/>
                  </a:lnTo>
                  <a:lnTo>
                    <a:pt x="2440" y="702"/>
                  </a:lnTo>
                  <a:lnTo>
                    <a:pt x="2433" y="703"/>
                  </a:lnTo>
                  <a:lnTo>
                    <a:pt x="2431" y="703"/>
                  </a:lnTo>
                  <a:lnTo>
                    <a:pt x="2430" y="703"/>
                  </a:lnTo>
                  <a:lnTo>
                    <a:pt x="2424" y="703"/>
                  </a:lnTo>
                  <a:lnTo>
                    <a:pt x="2418" y="703"/>
                  </a:lnTo>
                  <a:lnTo>
                    <a:pt x="2413" y="703"/>
                  </a:lnTo>
                  <a:lnTo>
                    <a:pt x="2410" y="703"/>
                  </a:lnTo>
                  <a:lnTo>
                    <a:pt x="2408" y="702"/>
                  </a:lnTo>
                  <a:lnTo>
                    <a:pt x="2406" y="701"/>
                  </a:lnTo>
                  <a:lnTo>
                    <a:pt x="2405" y="700"/>
                  </a:lnTo>
                  <a:lnTo>
                    <a:pt x="2403" y="700"/>
                  </a:lnTo>
                  <a:lnTo>
                    <a:pt x="2400" y="698"/>
                  </a:lnTo>
                  <a:lnTo>
                    <a:pt x="2395" y="697"/>
                  </a:lnTo>
                  <a:lnTo>
                    <a:pt x="2392" y="696"/>
                  </a:lnTo>
                  <a:lnTo>
                    <a:pt x="2391" y="696"/>
                  </a:lnTo>
                  <a:lnTo>
                    <a:pt x="2390" y="696"/>
                  </a:lnTo>
                  <a:lnTo>
                    <a:pt x="2389" y="697"/>
                  </a:lnTo>
                  <a:lnTo>
                    <a:pt x="2388" y="697"/>
                  </a:lnTo>
                  <a:lnTo>
                    <a:pt x="2388" y="698"/>
                  </a:lnTo>
                  <a:lnTo>
                    <a:pt x="2380" y="698"/>
                  </a:lnTo>
                  <a:lnTo>
                    <a:pt x="2376" y="698"/>
                  </a:lnTo>
                  <a:lnTo>
                    <a:pt x="2375" y="697"/>
                  </a:lnTo>
                  <a:lnTo>
                    <a:pt x="2372" y="697"/>
                  </a:lnTo>
                  <a:lnTo>
                    <a:pt x="2368" y="697"/>
                  </a:lnTo>
                  <a:lnTo>
                    <a:pt x="2366" y="697"/>
                  </a:lnTo>
                  <a:lnTo>
                    <a:pt x="2364" y="696"/>
                  </a:lnTo>
                  <a:lnTo>
                    <a:pt x="2363" y="695"/>
                  </a:lnTo>
                  <a:lnTo>
                    <a:pt x="2361" y="695"/>
                  </a:lnTo>
                  <a:lnTo>
                    <a:pt x="2359" y="695"/>
                  </a:lnTo>
                  <a:lnTo>
                    <a:pt x="2353" y="692"/>
                  </a:lnTo>
                  <a:lnTo>
                    <a:pt x="2348" y="689"/>
                  </a:lnTo>
                  <a:lnTo>
                    <a:pt x="2347" y="688"/>
                  </a:lnTo>
                  <a:lnTo>
                    <a:pt x="2346" y="687"/>
                  </a:lnTo>
                  <a:lnTo>
                    <a:pt x="2345" y="686"/>
                  </a:lnTo>
                  <a:lnTo>
                    <a:pt x="2343" y="686"/>
                  </a:lnTo>
                  <a:lnTo>
                    <a:pt x="2342" y="686"/>
                  </a:lnTo>
                  <a:lnTo>
                    <a:pt x="2339" y="686"/>
                  </a:lnTo>
                  <a:lnTo>
                    <a:pt x="2339" y="687"/>
                  </a:lnTo>
                  <a:lnTo>
                    <a:pt x="2338" y="688"/>
                  </a:lnTo>
                  <a:lnTo>
                    <a:pt x="2333" y="688"/>
                  </a:lnTo>
                  <a:lnTo>
                    <a:pt x="2330" y="688"/>
                  </a:lnTo>
                  <a:lnTo>
                    <a:pt x="2331" y="689"/>
                  </a:lnTo>
                  <a:lnTo>
                    <a:pt x="2331" y="690"/>
                  </a:lnTo>
                  <a:lnTo>
                    <a:pt x="2334" y="690"/>
                  </a:lnTo>
                  <a:lnTo>
                    <a:pt x="2338" y="692"/>
                  </a:lnTo>
                  <a:lnTo>
                    <a:pt x="2341" y="693"/>
                  </a:lnTo>
                  <a:lnTo>
                    <a:pt x="2344" y="694"/>
                  </a:lnTo>
                  <a:lnTo>
                    <a:pt x="2345" y="694"/>
                  </a:lnTo>
                  <a:lnTo>
                    <a:pt x="2346" y="694"/>
                  </a:lnTo>
                  <a:lnTo>
                    <a:pt x="2347" y="695"/>
                  </a:lnTo>
                  <a:lnTo>
                    <a:pt x="2348" y="696"/>
                  </a:lnTo>
                  <a:lnTo>
                    <a:pt x="2350" y="696"/>
                  </a:lnTo>
                  <a:lnTo>
                    <a:pt x="2362" y="697"/>
                  </a:lnTo>
                  <a:lnTo>
                    <a:pt x="2365" y="698"/>
                  </a:lnTo>
                  <a:lnTo>
                    <a:pt x="2366" y="698"/>
                  </a:lnTo>
                  <a:lnTo>
                    <a:pt x="2368" y="699"/>
                  </a:lnTo>
                  <a:lnTo>
                    <a:pt x="2369" y="699"/>
                  </a:lnTo>
                  <a:lnTo>
                    <a:pt x="2371" y="700"/>
                  </a:lnTo>
                  <a:lnTo>
                    <a:pt x="2375" y="700"/>
                  </a:lnTo>
                  <a:lnTo>
                    <a:pt x="2380" y="699"/>
                  </a:lnTo>
                  <a:lnTo>
                    <a:pt x="2382" y="700"/>
                  </a:lnTo>
                  <a:lnTo>
                    <a:pt x="2384" y="700"/>
                  </a:lnTo>
                  <a:lnTo>
                    <a:pt x="2392" y="700"/>
                  </a:lnTo>
                  <a:lnTo>
                    <a:pt x="2394" y="700"/>
                  </a:lnTo>
                  <a:lnTo>
                    <a:pt x="2396" y="701"/>
                  </a:lnTo>
                  <a:lnTo>
                    <a:pt x="2399" y="703"/>
                  </a:lnTo>
                  <a:lnTo>
                    <a:pt x="2388" y="704"/>
                  </a:lnTo>
                  <a:lnTo>
                    <a:pt x="2386" y="704"/>
                  </a:lnTo>
                  <a:lnTo>
                    <a:pt x="2383" y="706"/>
                  </a:lnTo>
                  <a:lnTo>
                    <a:pt x="2380" y="707"/>
                  </a:lnTo>
                  <a:lnTo>
                    <a:pt x="2376" y="709"/>
                  </a:lnTo>
                  <a:lnTo>
                    <a:pt x="2375" y="710"/>
                  </a:lnTo>
                  <a:lnTo>
                    <a:pt x="2373" y="710"/>
                  </a:lnTo>
                  <a:lnTo>
                    <a:pt x="2371" y="710"/>
                  </a:lnTo>
                  <a:lnTo>
                    <a:pt x="2367" y="709"/>
                  </a:lnTo>
                  <a:lnTo>
                    <a:pt x="2364" y="709"/>
                  </a:lnTo>
                  <a:lnTo>
                    <a:pt x="2360" y="708"/>
                  </a:lnTo>
                  <a:lnTo>
                    <a:pt x="2354" y="707"/>
                  </a:lnTo>
                  <a:lnTo>
                    <a:pt x="2349" y="706"/>
                  </a:lnTo>
                  <a:lnTo>
                    <a:pt x="2343" y="706"/>
                  </a:lnTo>
                  <a:lnTo>
                    <a:pt x="2340" y="707"/>
                  </a:lnTo>
                  <a:lnTo>
                    <a:pt x="2339" y="707"/>
                  </a:lnTo>
                  <a:lnTo>
                    <a:pt x="2335" y="708"/>
                  </a:lnTo>
                  <a:lnTo>
                    <a:pt x="2334" y="708"/>
                  </a:lnTo>
                  <a:lnTo>
                    <a:pt x="2332" y="708"/>
                  </a:lnTo>
                  <a:lnTo>
                    <a:pt x="2321" y="708"/>
                  </a:lnTo>
                  <a:lnTo>
                    <a:pt x="2320" y="708"/>
                  </a:lnTo>
                  <a:lnTo>
                    <a:pt x="2319" y="709"/>
                  </a:lnTo>
                  <a:lnTo>
                    <a:pt x="2317" y="709"/>
                  </a:lnTo>
                  <a:lnTo>
                    <a:pt x="2314" y="709"/>
                  </a:lnTo>
                  <a:lnTo>
                    <a:pt x="2311" y="709"/>
                  </a:lnTo>
                  <a:lnTo>
                    <a:pt x="2311" y="710"/>
                  </a:lnTo>
                  <a:lnTo>
                    <a:pt x="2311" y="711"/>
                  </a:lnTo>
                  <a:lnTo>
                    <a:pt x="2315" y="711"/>
                  </a:lnTo>
                  <a:lnTo>
                    <a:pt x="2316" y="711"/>
                  </a:lnTo>
                  <a:lnTo>
                    <a:pt x="2318" y="711"/>
                  </a:lnTo>
                  <a:lnTo>
                    <a:pt x="2320" y="711"/>
                  </a:lnTo>
                  <a:lnTo>
                    <a:pt x="2321" y="711"/>
                  </a:lnTo>
                  <a:lnTo>
                    <a:pt x="2324" y="711"/>
                  </a:lnTo>
                  <a:lnTo>
                    <a:pt x="2327" y="711"/>
                  </a:lnTo>
                  <a:lnTo>
                    <a:pt x="2331" y="711"/>
                  </a:lnTo>
                  <a:lnTo>
                    <a:pt x="2332" y="712"/>
                  </a:lnTo>
                  <a:lnTo>
                    <a:pt x="2331" y="714"/>
                  </a:lnTo>
                  <a:lnTo>
                    <a:pt x="2331" y="715"/>
                  </a:lnTo>
                  <a:lnTo>
                    <a:pt x="2331" y="718"/>
                  </a:lnTo>
                  <a:lnTo>
                    <a:pt x="2332" y="720"/>
                  </a:lnTo>
                  <a:lnTo>
                    <a:pt x="2328" y="724"/>
                  </a:lnTo>
                  <a:lnTo>
                    <a:pt x="2328" y="725"/>
                  </a:lnTo>
                  <a:lnTo>
                    <a:pt x="2331" y="724"/>
                  </a:lnTo>
                  <a:lnTo>
                    <a:pt x="2334" y="723"/>
                  </a:lnTo>
                  <a:lnTo>
                    <a:pt x="2334" y="722"/>
                  </a:lnTo>
                  <a:lnTo>
                    <a:pt x="2334" y="719"/>
                  </a:lnTo>
                  <a:lnTo>
                    <a:pt x="2334" y="718"/>
                  </a:lnTo>
                  <a:lnTo>
                    <a:pt x="2337" y="715"/>
                  </a:lnTo>
                  <a:lnTo>
                    <a:pt x="2338" y="712"/>
                  </a:lnTo>
                  <a:lnTo>
                    <a:pt x="2340" y="711"/>
                  </a:lnTo>
                  <a:lnTo>
                    <a:pt x="2344" y="711"/>
                  </a:lnTo>
                  <a:lnTo>
                    <a:pt x="2345" y="710"/>
                  </a:lnTo>
                  <a:lnTo>
                    <a:pt x="2349" y="710"/>
                  </a:lnTo>
                  <a:lnTo>
                    <a:pt x="2351" y="709"/>
                  </a:lnTo>
                  <a:lnTo>
                    <a:pt x="2355" y="710"/>
                  </a:lnTo>
                  <a:lnTo>
                    <a:pt x="2367" y="712"/>
                  </a:lnTo>
                  <a:lnTo>
                    <a:pt x="2373" y="712"/>
                  </a:lnTo>
                  <a:lnTo>
                    <a:pt x="2375" y="712"/>
                  </a:lnTo>
                  <a:lnTo>
                    <a:pt x="2377" y="712"/>
                  </a:lnTo>
                  <a:lnTo>
                    <a:pt x="2382" y="712"/>
                  </a:lnTo>
                  <a:lnTo>
                    <a:pt x="2392" y="707"/>
                  </a:lnTo>
                  <a:lnTo>
                    <a:pt x="2396" y="706"/>
                  </a:lnTo>
                  <a:lnTo>
                    <a:pt x="2408" y="707"/>
                  </a:lnTo>
                  <a:lnTo>
                    <a:pt x="2410" y="707"/>
                  </a:lnTo>
                  <a:lnTo>
                    <a:pt x="2418" y="706"/>
                  </a:lnTo>
                  <a:lnTo>
                    <a:pt x="2424" y="706"/>
                  </a:lnTo>
                  <a:lnTo>
                    <a:pt x="2429" y="707"/>
                  </a:lnTo>
                  <a:lnTo>
                    <a:pt x="2437" y="709"/>
                  </a:lnTo>
                  <a:lnTo>
                    <a:pt x="2440" y="710"/>
                  </a:lnTo>
                  <a:lnTo>
                    <a:pt x="2445" y="711"/>
                  </a:lnTo>
                  <a:lnTo>
                    <a:pt x="2447" y="712"/>
                  </a:lnTo>
                  <a:lnTo>
                    <a:pt x="2451" y="712"/>
                  </a:lnTo>
                  <a:lnTo>
                    <a:pt x="2454" y="712"/>
                  </a:lnTo>
                  <a:lnTo>
                    <a:pt x="2456" y="713"/>
                  </a:lnTo>
                  <a:lnTo>
                    <a:pt x="2462" y="713"/>
                  </a:lnTo>
                  <a:lnTo>
                    <a:pt x="2464" y="713"/>
                  </a:lnTo>
                  <a:lnTo>
                    <a:pt x="2474" y="714"/>
                  </a:lnTo>
                  <a:lnTo>
                    <a:pt x="2475" y="714"/>
                  </a:lnTo>
                  <a:lnTo>
                    <a:pt x="2481" y="714"/>
                  </a:lnTo>
                  <a:lnTo>
                    <a:pt x="2483" y="714"/>
                  </a:lnTo>
                  <a:lnTo>
                    <a:pt x="2489" y="717"/>
                  </a:lnTo>
                  <a:lnTo>
                    <a:pt x="2491" y="718"/>
                  </a:lnTo>
                  <a:lnTo>
                    <a:pt x="2489" y="719"/>
                  </a:lnTo>
                  <a:lnTo>
                    <a:pt x="2482" y="723"/>
                  </a:lnTo>
                  <a:lnTo>
                    <a:pt x="2480" y="724"/>
                  </a:lnTo>
                  <a:lnTo>
                    <a:pt x="2478" y="724"/>
                  </a:lnTo>
                  <a:lnTo>
                    <a:pt x="2474" y="725"/>
                  </a:lnTo>
                  <a:lnTo>
                    <a:pt x="2473" y="725"/>
                  </a:lnTo>
                  <a:lnTo>
                    <a:pt x="2471" y="726"/>
                  </a:lnTo>
                  <a:lnTo>
                    <a:pt x="2470" y="726"/>
                  </a:lnTo>
                  <a:lnTo>
                    <a:pt x="2469" y="726"/>
                  </a:lnTo>
                  <a:lnTo>
                    <a:pt x="2467" y="726"/>
                  </a:lnTo>
                  <a:lnTo>
                    <a:pt x="2462" y="727"/>
                  </a:lnTo>
                  <a:lnTo>
                    <a:pt x="2457" y="727"/>
                  </a:lnTo>
                  <a:lnTo>
                    <a:pt x="2449" y="727"/>
                  </a:lnTo>
                  <a:lnTo>
                    <a:pt x="2446" y="727"/>
                  </a:lnTo>
                  <a:lnTo>
                    <a:pt x="2445" y="726"/>
                  </a:lnTo>
                  <a:lnTo>
                    <a:pt x="2444" y="726"/>
                  </a:lnTo>
                  <a:lnTo>
                    <a:pt x="2442" y="726"/>
                  </a:lnTo>
                  <a:lnTo>
                    <a:pt x="2441" y="727"/>
                  </a:lnTo>
                  <a:lnTo>
                    <a:pt x="2443" y="727"/>
                  </a:lnTo>
                  <a:lnTo>
                    <a:pt x="2442" y="728"/>
                  </a:lnTo>
                  <a:lnTo>
                    <a:pt x="2436" y="729"/>
                  </a:lnTo>
                  <a:lnTo>
                    <a:pt x="2430" y="732"/>
                  </a:lnTo>
                  <a:lnTo>
                    <a:pt x="2429" y="732"/>
                  </a:lnTo>
                  <a:lnTo>
                    <a:pt x="2411" y="734"/>
                  </a:lnTo>
                  <a:lnTo>
                    <a:pt x="2407" y="734"/>
                  </a:lnTo>
                  <a:lnTo>
                    <a:pt x="2404" y="734"/>
                  </a:lnTo>
                  <a:lnTo>
                    <a:pt x="2403" y="734"/>
                  </a:lnTo>
                  <a:lnTo>
                    <a:pt x="2401" y="733"/>
                  </a:lnTo>
                  <a:lnTo>
                    <a:pt x="2400" y="733"/>
                  </a:lnTo>
                  <a:lnTo>
                    <a:pt x="2398" y="733"/>
                  </a:lnTo>
                  <a:lnTo>
                    <a:pt x="2397" y="732"/>
                  </a:lnTo>
                  <a:lnTo>
                    <a:pt x="2391" y="732"/>
                  </a:lnTo>
                  <a:lnTo>
                    <a:pt x="2387" y="731"/>
                  </a:lnTo>
                  <a:lnTo>
                    <a:pt x="2384" y="730"/>
                  </a:lnTo>
                  <a:lnTo>
                    <a:pt x="2382" y="729"/>
                  </a:lnTo>
                  <a:lnTo>
                    <a:pt x="2377" y="729"/>
                  </a:lnTo>
                  <a:lnTo>
                    <a:pt x="2375" y="728"/>
                  </a:lnTo>
                  <a:lnTo>
                    <a:pt x="2370" y="729"/>
                  </a:lnTo>
                  <a:lnTo>
                    <a:pt x="2368" y="729"/>
                  </a:lnTo>
                  <a:lnTo>
                    <a:pt x="2365" y="730"/>
                  </a:lnTo>
                  <a:lnTo>
                    <a:pt x="2362" y="730"/>
                  </a:lnTo>
                  <a:lnTo>
                    <a:pt x="2358" y="730"/>
                  </a:lnTo>
                  <a:lnTo>
                    <a:pt x="2356" y="730"/>
                  </a:lnTo>
                  <a:lnTo>
                    <a:pt x="2354" y="730"/>
                  </a:lnTo>
                  <a:lnTo>
                    <a:pt x="2353" y="730"/>
                  </a:lnTo>
                  <a:lnTo>
                    <a:pt x="2352" y="731"/>
                  </a:lnTo>
                  <a:lnTo>
                    <a:pt x="2346" y="731"/>
                  </a:lnTo>
                  <a:lnTo>
                    <a:pt x="2344" y="731"/>
                  </a:lnTo>
                  <a:lnTo>
                    <a:pt x="2341" y="730"/>
                  </a:lnTo>
                  <a:lnTo>
                    <a:pt x="2340" y="730"/>
                  </a:lnTo>
                  <a:lnTo>
                    <a:pt x="2333" y="730"/>
                  </a:lnTo>
                  <a:lnTo>
                    <a:pt x="2332" y="730"/>
                  </a:lnTo>
                  <a:lnTo>
                    <a:pt x="2331" y="730"/>
                  </a:lnTo>
                  <a:lnTo>
                    <a:pt x="2331" y="731"/>
                  </a:lnTo>
                  <a:lnTo>
                    <a:pt x="2334" y="731"/>
                  </a:lnTo>
                  <a:lnTo>
                    <a:pt x="2338" y="732"/>
                  </a:lnTo>
                  <a:lnTo>
                    <a:pt x="2340" y="732"/>
                  </a:lnTo>
                  <a:lnTo>
                    <a:pt x="2342" y="732"/>
                  </a:lnTo>
                  <a:lnTo>
                    <a:pt x="2345" y="733"/>
                  </a:lnTo>
                  <a:lnTo>
                    <a:pt x="2353" y="732"/>
                  </a:lnTo>
                  <a:lnTo>
                    <a:pt x="2361" y="732"/>
                  </a:lnTo>
                  <a:lnTo>
                    <a:pt x="2373" y="730"/>
                  </a:lnTo>
                  <a:lnTo>
                    <a:pt x="2376" y="730"/>
                  </a:lnTo>
                  <a:lnTo>
                    <a:pt x="2377" y="730"/>
                  </a:lnTo>
                  <a:lnTo>
                    <a:pt x="2377" y="731"/>
                  </a:lnTo>
                  <a:lnTo>
                    <a:pt x="2380" y="732"/>
                  </a:lnTo>
                  <a:lnTo>
                    <a:pt x="2382" y="733"/>
                  </a:lnTo>
                  <a:lnTo>
                    <a:pt x="2384" y="733"/>
                  </a:lnTo>
                  <a:lnTo>
                    <a:pt x="2388" y="734"/>
                  </a:lnTo>
                  <a:lnTo>
                    <a:pt x="2393" y="734"/>
                  </a:lnTo>
                  <a:lnTo>
                    <a:pt x="2395" y="734"/>
                  </a:lnTo>
                  <a:lnTo>
                    <a:pt x="2396" y="734"/>
                  </a:lnTo>
                  <a:lnTo>
                    <a:pt x="2397" y="735"/>
                  </a:lnTo>
                  <a:lnTo>
                    <a:pt x="2396" y="735"/>
                  </a:lnTo>
                  <a:lnTo>
                    <a:pt x="2393" y="735"/>
                  </a:lnTo>
                  <a:lnTo>
                    <a:pt x="2385" y="736"/>
                  </a:lnTo>
                  <a:lnTo>
                    <a:pt x="2373" y="738"/>
                  </a:lnTo>
                  <a:lnTo>
                    <a:pt x="2372" y="738"/>
                  </a:lnTo>
                  <a:lnTo>
                    <a:pt x="2370" y="738"/>
                  </a:lnTo>
                  <a:lnTo>
                    <a:pt x="2366" y="738"/>
                  </a:lnTo>
                  <a:lnTo>
                    <a:pt x="2365" y="738"/>
                  </a:lnTo>
                  <a:lnTo>
                    <a:pt x="2361" y="739"/>
                  </a:lnTo>
                  <a:lnTo>
                    <a:pt x="2352" y="740"/>
                  </a:lnTo>
                  <a:lnTo>
                    <a:pt x="2348" y="740"/>
                  </a:lnTo>
                  <a:lnTo>
                    <a:pt x="2348" y="741"/>
                  </a:lnTo>
                  <a:lnTo>
                    <a:pt x="2349" y="741"/>
                  </a:lnTo>
                  <a:lnTo>
                    <a:pt x="2351" y="741"/>
                  </a:lnTo>
                  <a:lnTo>
                    <a:pt x="2357" y="740"/>
                  </a:lnTo>
                  <a:lnTo>
                    <a:pt x="2363" y="739"/>
                  </a:lnTo>
                  <a:lnTo>
                    <a:pt x="2371" y="739"/>
                  </a:lnTo>
                  <a:lnTo>
                    <a:pt x="2378" y="739"/>
                  </a:lnTo>
                  <a:lnTo>
                    <a:pt x="2389" y="738"/>
                  </a:lnTo>
                  <a:lnTo>
                    <a:pt x="2390" y="738"/>
                  </a:lnTo>
                  <a:lnTo>
                    <a:pt x="2390" y="737"/>
                  </a:lnTo>
                  <a:lnTo>
                    <a:pt x="2400" y="737"/>
                  </a:lnTo>
                  <a:lnTo>
                    <a:pt x="2401" y="737"/>
                  </a:lnTo>
                  <a:lnTo>
                    <a:pt x="2402" y="737"/>
                  </a:lnTo>
                  <a:lnTo>
                    <a:pt x="2400" y="739"/>
                  </a:lnTo>
                  <a:lnTo>
                    <a:pt x="2400" y="741"/>
                  </a:lnTo>
                  <a:lnTo>
                    <a:pt x="2399" y="743"/>
                  </a:lnTo>
                  <a:lnTo>
                    <a:pt x="2395" y="746"/>
                  </a:lnTo>
                  <a:lnTo>
                    <a:pt x="2394" y="747"/>
                  </a:lnTo>
                  <a:lnTo>
                    <a:pt x="2393" y="747"/>
                  </a:lnTo>
                  <a:lnTo>
                    <a:pt x="2394" y="748"/>
                  </a:lnTo>
                  <a:lnTo>
                    <a:pt x="2395" y="748"/>
                  </a:lnTo>
                  <a:lnTo>
                    <a:pt x="2396" y="748"/>
                  </a:lnTo>
                  <a:lnTo>
                    <a:pt x="2398" y="747"/>
                  </a:lnTo>
                  <a:lnTo>
                    <a:pt x="2400" y="745"/>
                  </a:lnTo>
                  <a:lnTo>
                    <a:pt x="2404" y="744"/>
                  </a:lnTo>
                  <a:lnTo>
                    <a:pt x="2405" y="741"/>
                  </a:lnTo>
                  <a:lnTo>
                    <a:pt x="2408" y="739"/>
                  </a:lnTo>
                  <a:lnTo>
                    <a:pt x="2411" y="738"/>
                  </a:lnTo>
                  <a:lnTo>
                    <a:pt x="2413" y="738"/>
                  </a:lnTo>
                  <a:lnTo>
                    <a:pt x="2414" y="738"/>
                  </a:lnTo>
                  <a:lnTo>
                    <a:pt x="2419" y="738"/>
                  </a:lnTo>
                  <a:lnTo>
                    <a:pt x="2429" y="738"/>
                  </a:lnTo>
                  <a:lnTo>
                    <a:pt x="2430" y="737"/>
                  </a:lnTo>
                  <a:lnTo>
                    <a:pt x="2435" y="736"/>
                  </a:lnTo>
                  <a:lnTo>
                    <a:pt x="2448" y="732"/>
                  </a:lnTo>
                  <a:lnTo>
                    <a:pt x="2449" y="732"/>
                  </a:lnTo>
                  <a:lnTo>
                    <a:pt x="2450" y="731"/>
                  </a:lnTo>
                  <a:lnTo>
                    <a:pt x="2451" y="731"/>
                  </a:lnTo>
                  <a:lnTo>
                    <a:pt x="2454" y="731"/>
                  </a:lnTo>
                  <a:lnTo>
                    <a:pt x="2456" y="731"/>
                  </a:lnTo>
                  <a:lnTo>
                    <a:pt x="2457" y="731"/>
                  </a:lnTo>
                  <a:lnTo>
                    <a:pt x="2458" y="731"/>
                  </a:lnTo>
                  <a:lnTo>
                    <a:pt x="2459" y="731"/>
                  </a:lnTo>
                  <a:lnTo>
                    <a:pt x="2461" y="732"/>
                  </a:lnTo>
                  <a:lnTo>
                    <a:pt x="2464" y="733"/>
                  </a:lnTo>
                  <a:lnTo>
                    <a:pt x="2468" y="733"/>
                  </a:lnTo>
                  <a:lnTo>
                    <a:pt x="2470" y="733"/>
                  </a:lnTo>
                  <a:lnTo>
                    <a:pt x="2473" y="733"/>
                  </a:lnTo>
                  <a:lnTo>
                    <a:pt x="2475" y="734"/>
                  </a:lnTo>
                  <a:lnTo>
                    <a:pt x="2478" y="735"/>
                  </a:lnTo>
                  <a:lnTo>
                    <a:pt x="2481" y="735"/>
                  </a:lnTo>
                  <a:lnTo>
                    <a:pt x="2482" y="736"/>
                  </a:lnTo>
                  <a:lnTo>
                    <a:pt x="2486" y="737"/>
                  </a:lnTo>
                  <a:lnTo>
                    <a:pt x="2487" y="737"/>
                  </a:lnTo>
                  <a:lnTo>
                    <a:pt x="2488" y="738"/>
                  </a:lnTo>
                  <a:lnTo>
                    <a:pt x="2489" y="738"/>
                  </a:lnTo>
                  <a:lnTo>
                    <a:pt x="2491" y="738"/>
                  </a:lnTo>
                  <a:lnTo>
                    <a:pt x="2497" y="738"/>
                  </a:lnTo>
                  <a:lnTo>
                    <a:pt x="2510" y="740"/>
                  </a:lnTo>
                  <a:lnTo>
                    <a:pt x="2511" y="741"/>
                  </a:lnTo>
                  <a:lnTo>
                    <a:pt x="2507" y="742"/>
                  </a:lnTo>
                  <a:lnTo>
                    <a:pt x="2506" y="742"/>
                  </a:lnTo>
                  <a:lnTo>
                    <a:pt x="2508" y="743"/>
                  </a:lnTo>
                  <a:lnTo>
                    <a:pt x="2508" y="744"/>
                  </a:lnTo>
                  <a:lnTo>
                    <a:pt x="2508" y="745"/>
                  </a:lnTo>
                  <a:lnTo>
                    <a:pt x="2511" y="747"/>
                  </a:lnTo>
                  <a:lnTo>
                    <a:pt x="2512" y="747"/>
                  </a:lnTo>
                  <a:lnTo>
                    <a:pt x="2513" y="747"/>
                  </a:lnTo>
                  <a:lnTo>
                    <a:pt x="2514" y="747"/>
                  </a:lnTo>
                  <a:lnTo>
                    <a:pt x="2513" y="748"/>
                  </a:lnTo>
                  <a:lnTo>
                    <a:pt x="2513" y="750"/>
                  </a:lnTo>
                  <a:lnTo>
                    <a:pt x="2514" y="751"/>
                  </a:lnTo>
                  <a:lnTo>
                    <a:pt x="2513" y="751"/>
                  </a:lnTo>
                  <a:lnTo>
                    <a:pt x="2510" y="753"/>
                  </a:lnTo>
                  <a:lnTo>
                    <a:pt x="2504" y="753"/>
                  </a:lnTo>
                  <a:lnTo>
                    <a:pt x="2502" y="754"/>
                  </a:lnTo>
                  <a:lnTo>
                    <a:pt x="2494" y="755"/>
                  </a:lnTo>
                  <a:lnTo>
                    <a:pt x="2489" y="756"/>
                  </a:lnTo>
                  <a:lnTo>
                    <a:pt x="2479" y="757"/>
                  </a:lnTo>
                  <a:lnTo>
                    <a:pt x="2475" y="757"/>
                  </a:lnTo>
                  <a:lnTo>
                    <a:pt x="2472" y="757"/>
                  </a:lnTo>
                  <a:lnTo>
                    <a:pt x="2467" y="757"/>
                  </a:lnTo>
                  <a:lnTo>
                    <a:pt x="2464" y="757"/>
                  </a:lnTo>
                  <a:lnTo>
                    <a:pt x="2462" y="757"/>
                  </a:lnTo>
                  <a:lnTo>
                    <a:pt x="2458" y="756"/>
                  </a:lnTo>
                  <a:lnTo>
                    <a:pt x="2456" y="756"/>
                  </a:lnTo>
                  <a:lnTo>
                    <a:pt x="2450" y="757"/>
                  </a:lnTo>
                  <a:lnTo>
                    <a:pt x="2449" y="757"/>
                  </a:lnTo>
                  <a:lnTo>
                    <a:pt x="2443" y="759"/>
                  </a:lnTo>
                  <a:lnTo>
                    <a:pt x="2442" y="759"/>
                  </a:lnTo>
                  <a:lnTo>
                    <a:pt x="2440" y="759"/>
                  </a:lnTo>
                  <a:lnTo>
                    <a:pt x="2439" y="757"/>
                  </a:lnTo>
                  <a:lnTo>
                    <a:pt x="2436" y="757"/>
                  </a:lnTo>
                  <a:lnTo>
                    <a:pt x="2433" y="757"/>
                  </a:lnTo>
                  <a:lnTo>
                    <a:pt x="2432" y="757"/>
                  </a:lnTo>
                  <a:lnTo>
                    <a:pt x="2430" y="759"/>
                  </a:lnTo>
                  <a:lnTo>
                    <a:pt x="2428" y="759"/>
                  </a:lnTo>
                  <a:lnTo>
                    <a:pt x="2427" y="759"/>
                  </a:lnTo>
                  <a:lnTo>
                    <a:pt x="2423" y="759"/>
                  </a:lnTo>
                  <a:lnTo>
                    <a:pt x="2421" y="760"/>
                  </a:lnTo>
                  <a:lnTo>
                    <a:pt x="2419" y="760"/>
                  </a:lnTo>
                  <a:lnTo>
                    <a:pt x="2417" y="760"/>
                  </a:lnTo>
                  <a:lnTo>
                    <a:pt x="2414" y="760"/>
                  </a:lnTo>
                  <a:lnTo>
                    <a:pt x="2412" y="760"/>
                  </a:lnTo>
                  <a:lnTo>
                    <a:pt x="2410" y="760"/>
                  </a:lnTo>
                  <a:lnTo>
                    <a:pt x="2409" y="760"/>
                  </a:lnTo>
                  <a:lnTo>
                    <a:pt x="2406" y="760"/>
                  </a:lnTo>
                  <a:lnTo>
                    <a:pt x="2404" y="760"/>
                  </a:lnTo>
                  <a:lnTo>
                    <a:pt x="2403" y="761"/>
                  </a:lnTo>
                  <a:lnTo>
                    <a:pt x="2405" y="761"/>
                  </a:lnTo>
                  <a:lnTo>
                    <a:pt x="2409" y="761"/>
                  </a:lnTo>
                  <a:lnTo>
                    <a:pt x="2410" y="761"/>
                  </a:lnTo>
                  <a:lnTo>
                    <a:pt x="2414" y="762"/>
                  </a:lnTo>
                  <a:lnTo>
                    <a:pt x="2416" y="762"/>
                  </a:lnTo>
                  <a:lnTo>
                    <a:pt x="2418" y="761"/>
                  </a:lnTo>
                  <a:lnTo>
                    <a:pt x="2421" y="761"/>
                  </a:lnTo>
                  <a:lnTo>
                    <a:pt x="2429" y="760"/>
                  </a:lnTo>
                  <a:lnTo>
                    <a:pt x="2432" y="760"/>
                  </a:lnTo>
                  <a:lnTo>
                    <a:pt x="2435" y="759"/>
                  </a:lnTo>
                  <a:lnTo>
                    <a:pt x="2436" y="759"/>
                  </a:lnTo>
                  <a:lnTo>
                    <a:pt x="2438" y="759"/>
                  </a:lnTo>
                  <a:lnTo>
                    <a:pt x="2438" y="760"/>
                  </a:lnTo>
                  <a:lnTo>
                    <a:pt x="2440" y="761"/>
                  </a:lnTo>
                  <a:lnTo>
                    <a:pt x="2442" y="761"/>
                  </a:lnTo>
                  <a:lnTo>
                    <a:pt x="2444" y="760"/>
                  </a:lnTo>
                  <a:lnTo>
                    <a:pt x="2445" y="760"/>
                  </a:lnTo>
                  <a:lnTo>
                    <a:pt x="2449" y="760"/>
                  </a:lnTo>
                  <a:lnTo>
                    <a:pt x="2456" y="759"/>
                  </a:lnTo>
                  <a:lnTo>
                    <a:pt x="2460" y="760"/>
                  </a:lnTo>
                  <a:lnTo>
                    <a:pt x="2464" y="760"/>
                  </a:lnTo>
                  <a:lnTo>
                    <a:pt x="2467" y="760"/>
                  </a:lnTo>
                  <a:lnTo>
                    <a:pt x="2468" y="760"/>
                  </a:lnTo>
                  <a:lnTo>
                    <a:pt x="2469" y="760"/>
                  </a:lnTo>
                  <a:lnTo>
                    <a:pt x="2475" y="761"/>
                  </a:lnTo>
                  <a:lnTo>
                    <a:pt x="2471" y="762"/>
                  </a:lnTo>
                  <a:lnTo>
                    <a:pt x="2468" y="765"/>
                  </a:lnTo>
                  <a:lnTo>
                    <a:pt x="2467" y="765"/>
                  </a:lnTo>
                  <a:lnTo>
                    <a:pt x="2464" y="767"/>
                  </a:lnTo>
                  <a:lnTo>
                    <a:pt x="2463" y="767"/>
                  </a:lnTo>
                  <a:lnTo>
                    <a:pt x="2463" y="768"/>
                  </a:lnTo>
                  <a:lnTo>
                    <a:pt x="2459" y="770"/>
                  </a:lnTo>
                  <a:lnTo>
                    <a:pt x="2459" y="771"/>
                  </a:lnTo>
                  <a:lnTo>
                    <a:pt x="2458" y="772"/>
                  </a:lnTo>
                  <a:lnTo>
                    <a:pt x="2458" y="774"/>
                  </a:lnTo>
                  <a:lnTo>
                    <a:pt x="2458" y="775"/>
                  </a:lnTo>
                  <a:lnTo>
                    <a:pt x="2459" y="776"/>
                  </a:lnTo>
                  <a:lnTo>
                    <a:pt x="2455" y="779"/>
                  </a:lnTo>
                  <a:lnTo>
                    <a:pt x="2455" y="780"/>
                  </a:lnTo>
                  <a:lnTo>
                    <a:pt x="2457" y="782"/>
                  </a:lnTo>
                  <a:lnTo>
                    <a:pt x="2455" y="784"/>
                  </a:lnTo>
                  <a:lnTo>
                    <a:pt x="2455" y="785"/>
                  </a:lnTo>
                  <a:lnTo>
                    <a:pt x="2456" y="785"/>
                  </a:lnTo>
                  <a:lnTo>
                    <a:pt x="2458" y="785"/>
                  </a:lnTo>
                  <a:lnTo>
                    <a:pt x="2460" y="784"/>
                  </a:lnTo>
                  <a:lnTo>
                    <a:pt x="2462" y="783"/>
                  </a:lnTo>
                  <a:lnTo>
                    <a:pt x="2462" y="782"/>
                  </a:lnTo>
                  <a:lnTo>
                    <a:pt x="2461" y="780"/>
                  </a:lnTo>
                  <a:lnTo>
                    <a:pt x="2460" y="780"/>
                  </a:lnTo>
                  <a:lnTo>
                    <a:pt x="2459" y="780"/>
                  </a:lnTo>
                  <a:lnTo>
                    <a:pt x="2458" y="780"/>
                  </a:lnTo>
                  <a:lnTo>
                    <a:pt x="2458" y="779"/>
                  </a:lnTo>
                  <a:lnTo>
                    <a:pt x="2459" y="779"/>
                  </a:lnTo>
                  <a:lnTo>
                    <a:pt x="2460" y="779"/>
                  </a:lnTo>
                  <a:lnTo>
                    <a:pt x="2460" y="778"/>
                  </a:lnTo>
                  <a:lnTo>
                    <a:pt x="2461" y="778"/>
                  </a:lnTo>
                  <a:lnTo>
                    <a:pt x="2462" y="778"/>
                  </a:lnTo>
                  <a:lnTo>
                    <a:pt x="2463" y="776"/>
                  </a:lnTo>
                  <a:lnTo>
                    <a:pt x="2463" y="775"/>
                  </a:lnTo>
                  <a:lnTo>
                    <a:pt x="2463" y="773"/>
                  </a:lnTo>
                  <a:lnTo>
                    <a:pt x="2464" y="771"/>
                  </a:lnTo>
                  <a:lnTo>
                    <a:pt x="2467" y="768"/>
                  </a:lnTo>
                  <a:lnTo>
                    <a:pt x="2469" y="767"/>
                  </a:lnTo>
                  <a:lnTo>
                    <a:pt x="2472" y="766"/>
                  </a:lnTo>
                  <a:lnTo>
                    <a:pt x="2473" y="766"/>
                  </a:lnTo>
                  <a:lnTo>
                    <a:pt x="2474" y="766"/>
                  </a:lnTo>
                  <a:lnTo>
                    <a:pt x="2481" y="762"/>
                  </a:lnTo>
                  <a:lnTo>
                    <a:pt x="2485" y="762"/>
                  </a:lnTo>
                  <a:lnTo>
                    <a:pt x="2489" y="761"/>
                  </a:lnTo>
                  <a:lnTo>
                    <a:pt x="2490" y="760"/>
                  </a:lnTo>
                  <a:lnTo>
                    <a:pt x="2491" y="760"/>
                  </a:lnTo>
                  <a:lnTo>
                    <a:pt x="2492" y="760"/>
                  </a:lnTo>
                  <a:lnTo>
                    <a:pt x="2493" y="760"/>
                  </a:lnTo>
                  <a:lnTo>
                    <a:pt x="2495" y="760"/>
                  </a:lnTo>
                  <a:lnTo>
                    <a:pt x="2503" y="757"/>
                  </a:lnTo>
                  <a:lnTo>
                    <a:pt x="2504" y="757"/>
                  </a:lnTo>
                  <a:lnTo>
                    <a:pt x="2505" y="759"/>
                  </a:lnTo>
                  <a:lnTo>
                    <a:pt x="2507" y="759"/>
                  </a:lnTo>
                  <a:lnTo>
                    <a:pt x="2514" y="759"/>
                  </a:lnTo>
                  <a:lnTo>
                    <a:pt x="2518" y="757"/>
                  </a:lnTo>
                  <a:lnTo>
                    <a:pt x="2520" y="759"/>
                  </a:lnTo>
                  <a:lnTo>
                    <a:pt x="2524" y="760"/>
                  </a:lnTo>
                  <a:lnTo>
                    <a:pt x="2525" y="760"/>
                  </a:lnTo>
                  <a:lnTo>
                    <a:pt x="2524" y="761"/>
                  </a:lnTo>
                  <a:lnTo>
                    <a:pt x="2525" y="762"/>
                  </a:lnTo>
                  <a:lnTo>
                    <a:pt x="2527" y="762"/>
                  </a:lnTo>
                  <a:lnTo>
                    <a:pt x="2527" y="763"/>
                  </a:lnTo>
                  <a:lnTo>
                    <a:pt x="2528" y="763"/>
                  </a:lnTo>
                  <a:lnTo>
                    <a:pt x="2529" y="763"/>
                  </a:lnTo>
                  <a:lnTo>
                    <a:pt x="2532" y="764"/>
                  </a:lnTo>
                  <a:lnTo>
                    <a:pt x="2534" y="765"/>
                  </a:lnTo>
                  <a:lnTo>
                    <a:pt x="2538" y="765"/>
                  </a:lnTo>
                  <a:lnTo>
                    <a:pt x="2540" y="765"/>
                  </a:lnTo>
                  <a:lnTo>
                    <a:pt x="2541" y="765"/>
                  </a:lnTo>
                  <a:lnTo>
                    <a:pt x="2542" y="766"/>
                  </a:lnTo>
                  <a:lnTo>
                    <a:pt x="2543" y="766"/>
                  </a:lnTo>
                  <a:lnTo>
                    <a:pt x="2545" y="766"/>
                  </a:lnTo>
                  <a:lnTo>
                    <a:pt x="2550" y="768"/>
                  </a:lnTo>
                  <a:lnTo>
                    <a:pt x="2551" y="769"/>
                  </a:lnTo>
                  <a:lnTo>
                    <a:pt x="2554" y="769"/>
                  </a:lnTo>
                  <a:lnTo>
                    <a:pt x="2556" y="769"/>
                  </a:lnTo>
                  <a:lnTo>
                    <a:pt x="2561" y="768"/>
                  </a:lnTo>
                  <a:lnTo>
                    <a:pt x="2563" y="769"/>
                  </a:lnTo>
                  <a:lnTo>
                    <a:pt x="2563" y="770"/>
                  </a:lnTo>
                  <a:lnTo>
                    <a:pt x="2569" y="770"/>
                  </a:lnTo>
                  <a:lnTo>
                    <a:pt x="2570" y="771"/>
                  </a:lnTo>
                  <a:lnTo>
                    <a:pt x="2569" y="771"/>
                  </a:lnTo>
                  <a:lnTo>
                    <a:pt x="2566" y="771"/>
                  </a:lnTo>
                  <a:lnTo>
                    <a:pt x="2565" y="771"/>
                  </a:lnTo>
                  <a:lnTo>
                    <a:pt x="2565" y="772"/>
                  </a:lnTo>
                  <a:lnTo>
                    <a:pt x="2568" y="773"/>
                  </a:lnTo>
                  <a:lnTo>
                    <a:pt x="2569" y="773"/>
                  </a:lnTo>
                  <a:lnTo>
                    <a:pt x="2570" y="772"/>
                  </a:lnTo>
                  <a:lnTo>
                    <a:pt x="2572" y="772"/>
                  </a:lnTo>
                  <a:lnTo>
                    <a:pt x="2573" y="772"/>
                  </a:lnTo>
                  <a:lnTo>
                    <a:pt x="2575" y="772"/>
                  </a:lnTo>
                  <a:lnTo>
                    <a:pt x="2577" y="772"/>
                  </a:lnTo>
                  <a:lnTo>
                    <a:pt x="2579" y="772"/>
                  </a:lnTo>
                  <a:lnTo>
                    <a:pt x="2580" y="772"/>
                  </a:lnTo>
                  <a:lnTo>
                    <a:pt x="2579" y="773"/>
                  </a:lnTo>
                  <a:lnTo>
                    <a:pt x="2577" y="773"/>
                  </a:lnTo>
                  <a:lnTo>
                    <a:pt x="2576" y="774"/>
                  </a:lnTo>
                  <a:lnTo>
                    <a:pt x="2575" y="775"/>
                  </a:lnTo>
                  <a:lnTo>
                    <a:pt x="2574" y="776"/>
                  </a:lnTo>
                  <a:lnTo>
                    <a:pt x="2571" y="776"/>
                  </a:lnTo>
                  <a:lnTo>
                    <a:pt x="2567" y="778"/>
                  </a:lnTo>
                  <a:lnTo>
                    <a:pt x="2566" y="778"/>
                  </a:lnTo>
                  <a:lnTo>
                    <a:pt x="2567" y="779"/>
                  </a:lnTo>
                  <a:lnTo>
                    <a:pt x="2568" y="779"/>
                  </a:lnTo>
                  <a:lnTo>
                    <a:pt x="2569" y="779"/>
                  </a:lnTo>
                  <a:lnTo>
                    <a:pt x="2571" y="778"/>
                  </a:lnTo>
                  <a:lnTo>
                    <a:pt x="2572" y="778"/>
                  </a:lnTo>
                  <a:lnTo>
                    <a:pt x="2577" y="777"/>
                  </a:lnTo>
                  <a:lnTo>
                    <a:pt x="2580" y="776"/>
                  </a:lnTo>
                  <a:lnTo>
                    <a:pt x="2582" y="776"/>
                  </a:lnTo>
                  <a:lnTo>
                    <a:pt x="2590" y="778"/>
                  </a:lnTo>
                  <a:lnTo>
                    <a:pt x="2598" y="779"/>
                  </a:lnTo>
                  <a:lnTo>
                    <a:pt x="2611" y="781"/>
                  </a:lnTo>
                  <a:lnTo>
                    <a:pt x="2616" y="782"/>
                  </a:lnTo>
                  <a:lnTo>
                    <a:pt x="2617" y="783"/>
                  </a:lnTo>
                  <a:lnTo>
                    <a:pt x="2614" y="784"/>
                  </a:lnTo>
                  <a:lnTo>
                    <a:pt x="2613" y="784"/>
                  </a:lnTo>
                  <a:lnTo>
                    <a:pt x="2613" y="785"/>
                  </a:lnTo>
                  <a:lnTo>
                    <a:pt x="2612" y="786"/>
                  </a:lnTo>
                  <a:lnTo>
                    <a:pt x="2613" y="786"/>
                  </a:lnTo>
                  <a:lnTo>
                    <a:pt x="2617" y="787"/>
                  </a:lnTo>
                  <a:lnTo>
                    <a:pt x="2618" y="787"/>
                  </a:lnTo>
                  <a:lnTo>
                    <a:pt x="2618" y="786"/>
                  </a:lnTo>
                  <a:lnTo>
                    <a:pt x="2619" y="785"/>
                  </a:lnTo>
                  <a:lnTo>
                    <a:pt x="2620" y="785"/>
                  </a:lnTo>
                  <a:lnTo>
                    <a:pt x="2621" y="785"/>
                  </a:lnTo>
                  <a:lnTo>
                    <a:pt x="2628" y="787"/>
                  </a:lnTo>
                  <a:lnTo>
                    <a:pt x="2630" y="787"/>
                  </a:lnTo>
                  <a:lnTo>
                    <a:pt x="2632" y="788"/>
                  </a:lnTo>
                  <a:lnTo>
                    <a:pt x="2634" y="788"/>
                  </a:lnTo>
                  <a:lnTo>
                    <a:pt x="2635" y="788"/>
                  </a:lnTo>
                  <a:lnTo>
                    <a:pt x="2639" y="789"/>
                  </a:lnTo>
                  <a:lnTo>
                    <a:pt x="2641" y="789"/>
                  </a:lnTo>
                  <a:lnTo>
                    <a:pt x="2642" y="790"/>
                  </a:lnTo>
                  <a:lnTo>
                    <a:pt x="2650" y="791"/>
                  </a:lnTo>
                  <a:lnTo>
                    <a:pt x="2652" y="791"/>
                  </a:lnTo>
                  <a:lnTo>
                    <a:pt x="2653" y="792"/>
                  </a:lnTo>
                  <a:lnTo>
                    <a:pt x="2654" y="792"/>
                  </a:lnTo>
                  <a:close/>
                  <a:moveTo>
                    <a:pt x="2795" y="384"/>
                  </a:moveTo>
                  <a:lnTo>
                    <a:pt x="2790" y="383"/>
                  </a:lnTo>
                  <a:lnTo>
                    <a:pt x="2789" y="383"/>
                  </a:lnTo>
                  <a:lnTo>
                    <a:pt x="2788" y="382"/>
                  </a:lnTo>
                  <a:lnTo>
                    <a:pt x="2790" y="382"/>
                  </a:lnTo>
                  <a:lnTo>
                    <a:pt x="2791" y="382"/>
                  </a:lnTo>
                  <a:lnTo>
                    <a:pt x="2798" y="381"/>
                  </a:lnTo>
                  <a:lnTo>
                    <a:pt x="2799" y="381"/>
                  </a:lnTo>
                  <a:lnTo>
                    <a:pt x="2802" y="381"/>
                  </a:lnTo>
                  <a:lnTo>
                    <a:pt x="2803" y="381"/>
                  </a:lnTo>
                  <a:lnTo>
                    <a:pt x="2804" y="381"/>
                  </a:lnTo>
                  <a:lnTo>
                    <a:pt x="2802" y="382"/>
                  </a:lnTo>
                  <a:lnTo>
                    <a:pt x="2797" y="383"/>
                  </a:lnTo>
                  <a:lnTo>
                    <a:pt x="2796" y="384"/>
                  </a:lnTo>
                  <a:lnTo>
                    <a:pt x="2795" y="384"/>
                  </a:lnTo>
                  <a:close/>
                  <a:moveTo>
                    <a:pt x="2901" y="379"/>
                  </a:moveTo>
                  <a:lnTo>
                    <a:pt x="2904" y="380"/>
                  </a:lnTo>
                  <a:lnTo>
                    <a:pt x="2906" y="381"/>
                  </a:lnTo>
                  <a:lnTo>
                    <a:pt x="2907" y="381"/>
                  </a:lnTo>
                  <a:lnTo>
                    <a:pt x="2907" y="382"/>
                  </a:lnTo>
                  <a:lnTo>
                    <a:pt x="2904" y="383"/>
                  </a:lnTo>
                  <a:lnTo>
                    <a:pt x="2903" y="383"/>
                  </a:lnTo>
                  <a:lnTo>
                    <a:pt x="2896" y="382"/>
                  </a:lnTo>
                  <a:lnTo>
                    <a:pt x="2896" y="381"/>
                  </a:lnTo>
                  <a:lnTo>
                    <a:pt x="2897" y="381"/>
                  </a:lnTo>
                  <a:lnTo>
                    <a:pt x="2899" y="380"/>
                  </a:lnTo>
                  <a:lnTo>
                    <a:pt x="2901" y="379"/>
                  </a:lnTo>
                  <a:close/>
                  <a:moveTo>
                    <a:pt x="2767" y="375"/>
                  </a:moveTo>
                  <a:lnTo>
                    <a:pt x="2766" y="375"/>
                  </a:lnTo>
                  <a:lnTo>
                    <a:pt x="2765" y="375"/>
                  </a:lnTo>
                  <a:lnTo>
                    <a:pt x="2764" y="375"/>
                  </a:lnTo>
                  <a:lnTo>
                    <a:pt x="2762" y="373"/>
                  </a:lnTo>
                  <a:lnTo>
                    <a:pt x="2765" y="373"/>
                  </a:lnTo>
                  <a:lnTo>
                    <a:pt x="2766" y="373"/>
                  </a:lnTo>
                  <a:lnTo>
                    <a:pt x="2771" y="373"/>
                  </a:lnTo>
                  <a:lnTo>
                    <a:pt x="2772" y="374"/>
                  </a:lnTo>
                  <a:lnTo>
                    <a:pt x="2773" y="374"/>
                  </a:lnTo>
                  <a:lnTo>
                    <a:pt x="2770" y="374"/>
                  </a:lnTo>
                  <a:lnTo>
                    <a:pt x="2770" y="375"/>
                  </a:lnTo>
                  <a:lnTo>
                    <a:pt x="2767" y="375"/>
                  </a:lnTo>
                  <a:close/>
                  <a:moveTo>
                    <a:pt x="2793" y="368"/>
                  </a:moveTo>
                  <a:lnTo>
                    <a:pt x="2791" y="368"/>
                  </a:lnTo>
                  <a:lnTo>
                    <a:pt x="2790" y="367"/>
                  </a:lnTo>
                  <a:lnTo>
                    <a:pt x="2791" y="367"/>
                  </a:lnTo>
                  <a:lnTo>
                    <a:pt x="2793" y="366"/>
                  </a:lnTo>
                  <a:lnTo>
                    <a:pt x="2794" y="366"/>
                  </a:lnTo>
                  <a:lnTo>
                    <a:pt x="2796" y="367"/>
                  </a:lnTo>
                  <a:lnTo>
                    <a:pt x="2796" y="368"/>
                  </a:lnTo>
                  <a:lnTo>
                    <a:pt x="2795" y="368"/>
                  </a:lnTo>
                  <a:lnTo>
                    <a:pt x="2793" y="368"/>
                  </a:lnTo>
                  <a:close/>
                  <a:moveTo>
                    <a:pt x="2807" y="378"/>
                  </a:moveTo>
                  <a:lnTo>
                    <a:pt x="2803" y="377"/>
                  </a:lnTo>
                  <a:lnTo>
                    <a:pt x="2800" y="377"/>
                  </a:lnTo>
                  <a:lnTo>
                    <a:pt x="2799" y="377"/>
                  </a:lnTo>
                  <a:lnTo>
                    <a:pt x="2802" y="377"/>
                  </a:lnTo>
                  <a:lnTo>
                    <a:pt x="2803" y="376"/>
                  </a:lnTo>
                  <a:lnTo>
                    <a:pt x="2805" y="376"/>
                  </a:lnTo>
                  <a:lnTo>
                    <a:pt x="2808" y="377"/>
                  </a:lnTo>
                  <a:lnTo>
                    <a:pt x="2807" y="378"/>
                  </a:lnTo>
                  <a:close/>
                  <a:moveTo>
                    <a:pt x="2858" y="378"/>
                  </a:moveTo>
                  <a:lnTo>
                    <a:pt x="2857" y="378"/>
                  </a:lnTo>
                  <a:lnTo>
                    <a:pt x="2856" y="377"/>
                  </a:lnTo>
                  <a:lnTo>
                    <a:pt x="2856" y="376"/>
                  </a:lnTo>
                  <a:lnTo>
                    <a:pt x="2858" y="376"/>
                  </a:lnTo>
                  <a:lnTo>
                    <a:pt x="2860" y="376"/>
                  </a:lnTo>
                  <a:lnTo>
                    <a:pt x="2861" y="376"/>
                  </a:lnTo>
                  <a:lnTo>
                    <a:pt x="2863" y="376"/>
                  </a:lnTo>
                  <a:lnTo>
                    <a:pt x="2863" y="377"/>
                  </a:lnTo>
                  <a:lnTo>
                    <a:pt x="2862" y="377"/>
                  </a:lnTo>
                  <a:lnTo>
                    <a:pt x="2860" y="377"/>
                  </a:lnTo>
                  <a:lnTo>
                    <a:pt x="2858" y="378"/>
                  </a:lnTo>
                  <a:close/>
                  <a:moveTo>
                    <a:pt x="2892" y="380"/>
                  </a:moveTo>
                  <a:lnTo>
                    <a:pt x="2889" y="380"/>
                  </a:lnTo>
                  <a:lnTo>
                    <a:pt x="2888" y="379"/>
                  </a:lnTo>
                  <a:lnTo>
                    <a:pt x="2884" y="377"/>
                  </a:lnTo>
                  <a:lnTo>
                    <a:pt x="2885" y="376"/>
                  </a:lnTo>
                  <a:lnTo>
                    <a:pt x="2891" y="376"/>
                  </a:lnTo>
                  <a:lnTo>
                    <a:pt x="2892" y="376"/>
                  </a:lnTo>
                  <a:lnTo>
                    <a:pt x="2893" y="376"/>
                  </a:lnTo>
                  <a:lnTo>
                    <a:pt x="2894" y="376"/>
                  </a:lnTo>
                  <a:lnTo>
                    <a:pt x="2897" y="375"/>
                  </a:lnTo>
                  <a:lnTo>
                    <a:pt x="2906" y="372"/>
                  </a:lnTo>
                  <a:lnTo>
                    <a:pt x="2908" y="372"/>
                  </a:lnTo>
                  <a:lnTo>
                    <a:pt x="2909" y="372"/>
                  </a:lnTo>
                  <a:lnTo>
                    <a:pt x="2909" y="373"/>
                  </a:lnTo>
                  <a:lnTo>
                    <a:pt x="2907" y="374"/>
                  </a:lnTo>
                  <a:lnTo>
                    <a:pt x="2906" y="374"/>
                  </a:lnTo>
                  <a:lnTo>
                    <a:pt x="2905" y="374"/>
                  </a:lnTo>
                  <a:lnTo>
                    <a:pt x="2899" y="377"/>
                  </a:lnTo>
                  <a:lnTo>
                    <a:pt x="2895" y="377"/>
                  </a:lnTo>
                  <a:lnTo>
                    <a:pt x="2894" y="377"/>
                  </a:lnTo>
                  <a:lnTo>
                    <a:pt x="2895" y="378"/>
                  </a:lnTo>
                  <a:lnTo>
                    <a:pt x="2893" y="380"/>
                  </a:lnTo>
                  <a:lnTo>
                    <a:pt x="2892" y="380"/>
                  </a:lnTo>
                  <a:close/>
                  <a:moveTo>
                    <a:pt x="2894" y="374"/>
                  </a:moveTo>
                  <a:lnTo>
                    <a:pt x="2893" y="373"/>
                  </a:lnTo>
                  <a:lnTo>
                    <a:pt x="2894" y="373"/>
                  </a:lnTo>
                  <a:lnTo>
                    <a:pt x="2899" y="372"/>
                  </a:lnTo>
                  <a:lnTo>
                    <a:pt x="2901" y="372"/>
                  </a:lnTo>
                  <a:lnTo>
                    <a:pt x="2902" y="372"/>
                  </a:lnTo>
                  <a:lnTo>
                    <a:pt x="2899" y="373"/>
                  </a:lnTo>
                  <a:lnTo>
                    <a:pt x="2896" y="373"/>
                  </a:lnTo>
                  <a:lnTo>
                    <a:pt x="2894" y="374"/>
                  </a:lnTo>
                  <a:close/>
                  <a:moveTo>
                    <a:pt x="2875" y="373"/>
                  </a:moveTo>
                  <a:lnTo>
                    <a:pt x="2878" y="373"/>
                  </a:lnTo>
                  <a:lnTo>
                    <a:pt x="2879" y="373"/>
                  </a:lnTo>
                  <a:lnTo>
                    <a:pt x="2880" y="374"/>
                  </a:lnTo>
                  <a:lnTo>
                    <a:pt x="2881" y="375"/>
                  </a:lnTo>
                  <a:lnTo>
                    <a:pt x="2880" y="375"/>
                  </a:lnTo>
                  <a:lnTo>
                    <a:pt x="2879" y="375"/>
                  </a:lnTo>
                  <a:lnTo>
                    <a:pt x="2880" y="375"/>
                  </a:lnTo>
                  <a:lnTo>
                    <a:pt x="2881" y="376"/>
                  </a:lnTo>
                  <a:lnTo>
                    <a:pt x="2879" y="377"/>
                  </a:lnTo>
                  <a:lnTo>
                    <a:pt x="2878" y="377"/>
                  </a:lnTo>
                  <a:lnTo>
                    <a:pt x="2873" y="376"/>
                  </a:lnTo>
                  <a:lnTo>
                    <a:pt x="2874" y="375"/>
                  </a:lnTo>
                  <a:lnTo>
                    <a:pt x="2873" y="374"/>
                  </a:lnTo>
                  <a:lnTo>
                    <a:pt x="2875" y="373"/>
                  </a:lnTo>
                  <a:close/>
                  <a:moveTo>
                    <a:pt x="2790" y="374"/>
                  </a:moveTo>
                  <a:lnTo>
                    <a:pt x="2787" y="374"/>
                  </a:lnTo>
                  <a:lnTo>
                    <a:pt x="2786" y="374"/>
                  </a:lnTo>
                  <a:lnTo>
                    <a:pt x="2780" y="373"/>
                  </a:lnTo>
                  <a:lnTo>
                    <a:pt x="2778" y="373"/>
                  </a:lnTo>
                  <a:lnTo>
                    <a:pt x="2777" y="372"/>
                  </a:lnTo>
                  <a:lnTo>
                    <a:pt x="2778" y="372"/>
                  </a:lnTo>
                  <a:lnTo>
                    <a:pt x="2780" y="371"/>
                  </a:lnTo>
                  <a:lnTo>
                    <a:pt x="2789" y="371"/>
                  </a:lnTo>
                  <a:lnTo>
                    <a:pt x="2793" y="370"/>
                  </a:lnTo>
                  <a:lnTo>
                    <a:pt x="2795" y="370"/>
                  </a:lnTo>
                  <a:lnTo>
                    <a:pt x="2796" y="370"/>
                  </a:lnTo>
                  <a:lnTo>
                    <a:pt x="2795" y="371"/>
                  </a:lnTo>
                  <a:lnTo>
                    <a:pt x="2796" y="372"/>
                  </a:lnTo>
                  <a:lnTo>
                    <a:pt x="2797" y="372"/>
                  </a:lnTo>
                  <a:lnTo>
                    <a:pt x="2802" y="371"/>
                  </a:lnTo>
                  <a:lnTo>
                    <a:pt x="2804" y="371"/>
                  </a:lnTo>
                  <a:lnTo>
                    <a:pt x="2806" y="371"/>
                  </a:lnTo>
                  <a:lnTo>
                    <a:pt x="2805" y="371"/>
                  </a:lnTo>
                  <a:lnTo>
                    <a:pt x="2802" y="372"/>
                  </a:lnTo>
                  <a:lnTo>
                    <a:pt x="2798" y="373"/>
                  </a:lnTo>
                  <a:lnTo>
                    <a:pt x="2795" y="373"/>
                  </a:lnTo>
                  <a:lnTo>
                    <a:pt x="2792" y="374"/>
                  </a:lnTo>
                  <a:lnTo>
                    <a:pt x="2790" y="374"/>
                  </a:lnTo>
                  <a:close/>
                  <a:moveTo>
                    <a:pt x="2886" y="373"/>
                  </a:moveTo>
                  <a:lnTo>
                    <a:pt x="2885" y="373"/>
                  </a:lnTo>
                  <a:lnTo>
                    <a:pt x="2884" y="373"/>
                  </a:lnTo>
                  <a:lnTo>
                    <a:pt x="2886" y="372"/>
                  </a:lnTo>
                  <a:lnTo>
                    <a:pt x="2892" y="370"/>
                  </a:lnTo>
                  <a:lnTo>
                    <a:pt x="2897" y="370"/>
                  </a:lnTo>
                  <a:lnTo>
                    <a:pt x="2900" y="370"/>
                  </a:lnTo>
                  <a:lnTo>
                    <a:pt x="2899" y="370"/>
                  </a:lnTo>
                  <a:lnTo>
                    <a:pt x="2895" y="372"/>
                  </a:lnTo>
                  <a:lnTo>
                    <a:pt x="2893" y="372"/>
                  </a:lnTo>
                  <a:lnTo>
                    <a:pt x="2889" y="373"/>
                  </a:lnTo>
                  <a:lnTo>
                    <a:pt x="2888" y="373"/>
                  </a:lnTo>
                  <a:lnTo>
                    <a:pt x="2886" y="373"/>
                  </a:lnTo>
                  <a:close/>
                  <a:moveTo>
                    <a:pt x="2846" y="356"/>
                  </a:moveTo>
                  <a:lnTo>
                    <a:pt x="2843" y="356"/>
                  </a:lnTo>
                  <a:lnTo>
                    <a:pt x="2843" y="355"/>
                  </a:lnTo>
                  <a:lnTo>
                    <a:pt x="2845" y="355"/>
                  </a:lnTo>
                  <a:lnTo>
                    <a:pt x="2852" y="355"/>
                  </a:lnTo>
                  <a:lnTo>
                    <a:pt x="2846" y="356"/>
                  </a:lnTo>
                  <a:close/>
                  <a:moveTo>
                    <a:pt x="2891" y="352"/>
                  </a:moveTo>
                  <a:lnTo>
                    <a:pt x="2890" y="352"/>
                  </a:lnTo>
                  <a:lnTo>
                    <a:pt x="2889" y="352"/>
                  </a:lnTo>
                  <a:lnTo>
                    <a:pt x="2890" y="350"/>
                  </a:lnTo>
                  <a:lnTo>
                    <a:pt x="2891" y="350"/>
                  </a:lnTo>
                  <a:lnTo>
                    <a:pt x="2895" y="350"/>
                  </a:lnTo>
                  <a:lnTo>
                    <a:pt x="2901" y="350"/>
                  </a:lnTo>
                  <a:lnTo>
                    <a:pt x="2902" y="350"/>
                  </a:lnTo>
                  <a:lnTo>
                    <a:pt x="2899" y="352"/>
                  </a:lnTo>
                  <a:lnTo>
                    <a:pt x="2896" y="352"/>
                  </a:lnTo>
                  <a:lnTo>
                    <a:pt x="2894" y="352"/>
                  </a:lnTo>
                  <a:lnTo>
                    <a:pt x="2891" y="352"/>
                  </a:lnTo>
                  <a:close/>
                  <a:moveTo>
                    <a:pt x="2880" y="356"/>
                  </a:moveTo>
                  <a:lnTo>
                    <a:pt x="2879" y="355"/>
                  </a:lnTo>
                  <a:lnTo>
                    <a:pt x="2880" y="354"/>
                  </a:lnTo>
                  <a:lnTo>
                    <a:pt x="2888" y="353"/>
                  </a:lnTo>
                  <a:lnTo>
                    <a:pt x="2889" y="353"/>
                  </a:lnTo>
                  <a:lnTo>
                    <a:pt x="2897" y="354"/>
                  </a:lnTo>
                  <a:lnTo>
                    <a:pt x="2896" y="354"/>
                  </a:lnTo>
                  <a:lnTo>
                    <a:pt x="2892" y="355"/>
                  </a:lnTo>
                  <a:lnTo>
                    <a:pt x="2887" y="355"/>
                  </a:lnTo>
                  <a:lnTo>
                    <a:pt x="2885" y="355"/>
                  </a:lnTo>
                  <a:lnTo>
                    <a:pt x="2880" y="356"/>
                  </a:lnTo>
                  <a:close/>
                  <a:moveTo>
                    <a:pt x="2878" y="358"/>
                  </a:moveTo>
                  <a:lnTo>
                    <a:pt x="2875" y="358"/>
                  </a:lnTo>
                  <a:lnTo>
                    <a:pt x="2874" y="358"/>
                  </a:lnTo>
                  <a:lnTo>
                    <a:pt x="2872" y="358"/>
                  </a:lnTo>
                  <a:lnTo>
                    <a:pt x="2873" y="357"/>
                  </a:lnTo>
                  <a:lnTo>
                    <a:pt x="2874" y="357"/>
                  </a:lnTo>
                  <a:lnTo>
                    <a:pt x="2877" y="357"/>
                  </a:lnTo>
                  <a:lnTo>
                    <a:pt x="2880" y="357"/>
                  </a:lnTo>
                  <a:lnTo>
                    <a:pt x="2880" y="358"/>
                  </a:lnTo>
                  <a:lnTo>
                    <a:pt x="2879" y="358"/>
                  </a:lnTo>
                  <a:lnTo>
                    <a:pt x="2878" y="358"/>
                  </a:lnTo>
                  <a:close/>
                  <a:moveTo>
                    <a:pt x="2890" y="358"/>
                  </a:moveTo>
                  <a:lnTo>
                    <a:pt x="2889" y="358"/>
                  </a:lnTo>
                  <a:lnTo>
                    <a:pt x="2886" y="356"/>
                  </a:lnTo>
                  <a:lnTo>
                    <a:pt x="2887" y="356"/>
                  </a:lnTo>
                  <a:lnTo>
                    <a:pt x="2890" y="356"/>
                  </a:lnTo>
                  <a:lnTo>
                    <a:pt x="2897" y="356"/>
                  </a:lnTo>
                  <a:lnTo>
                    <a:pt x="2899" y="356"/>
                  </a:lnTo>
                  <a:lnTo>
                    <a:pt x="2900" y="356"/>
                  </a:lnTo>
                  <a:lnTo>
                    <a:pt x="2901" y="356"/>
                  </a:lnTo>
                  <a:lnTo>
                    <a:pt x="2902" y="357"/>
                  </a:lnTo>
                  <a:lnTo>
                    <a:pt x="2901" y="357"/>
                  </a:lnTo>
                  <a:lnTo>
                    <a:pt x="2900" y="357"/>
                  </a:lnTo>
                  <a:lnTo>
                    <a:pt x="2899" y="357"/>
                  </a:lnTo>
                  <a:lnTo>
                    <a:pt x="2899" y="358"/>
                  </a:lnTo>
                  <a:lnTo>
                    <a:pt x="2897" y="358"/>
                  </a:lnTo>
                  <a:lnTo>
                    <a:pt x="2890" y="358"/>
                  </a:lnTo>
                  <a:close/>
                  <a:moveTo>
                    <a:pt x="2932" y="348"/>
                  </a:moveTo>
                  <a:lnTo>
                    <a:pt x="2927" y="348"/>
                  </a:lnTo>
                  <a:lnTo>
                    <a:pt x="2927" y="347"/>
                  </a:lnTo>
                  <a:lnTo>
                    <a:pt x="2927" y="346"/>
                  </a:lnTo>
                  <a:lnTo>
                    <a:pt x="2930" y="346"/>
                  </a:lnTo>
                  <a:lnTo>
                    <a:pt x="2932" y="347"/>
                  </a:lnTo>
                  <a:lnTo>
                    <a:pt x="2933" y="348"/>
                  </a:lnTo>
                  <a:lnTo>
                    <a:pt x="2932" y="348"/>
                  </a:lnTo>
                  <a:close/>
                  <a:moveTo>
                    <a:pt x="2917" y="345"/>
                  </a:moveTo>
                  <a:lnTo>
                    <a:pt x="2912" y="343"/>
                  </a:lnTo>
                  <a:lnTo>
                    <a:pt x="2915" y="342"/>
                  </a:lnTo>
                  <a:lnTo>
                    <a:pt x="2924" y="339"/>
                  </a:lnTo>
                  <a:lnTo>
                    <a:pt x="2929" y="339"/>
                  </a:lnTo>
                  <a:lnTo>
                    <a:pt x="2935" y="339"/>
                  </a:lnTo>
                  <a:lnTo>
                    <a:pt x="2934" y="340"/>
                  </a:lnTo>
                  <a:lnTo>
                    <a:pt x="2933" y="341"/>
                  </a:lnTo>
                  <a:lnTo>
                    <a:pt x="2932" y="341"/>
                  </a:lnTo>
                  <a:lnTo>
                    <a:pt x="2931" y="341"/>
                  </a:lnTo>
                  <a:lnTo>
                    <a:pt x="2930" y="342"/>
                  </a:lnTo>
                  <a:lnTo>
                    <a:pt x="2929" y="343"/>
                  </a:lnTo>
                  <a:lnTo>
                    <a:pt x="2927" y="343"/>
                  </a:lnTo>
                  <a:lnTo>
                    <a:pt x="2923" y="343"/>
                  </a:lnTo>
                  <a:lnTo>
                    <a:pt x="2922" y="344"/>
                  </a:lnTo>
                  <a:lnTo>
                    <a:pt x="2919" y="345"/>
                  </a:lnTo>
                  <a:lnTo>
                    <a:pt x="2918" y="345"/>
                  </a:lnTo>
                  <a:lnTo>
                    <a:pt x="2917" y="345"/>
                  </a:lnTo>
                  <a:close/>
                  <a:moveTo>
                    <a:pt x="2936" y="338"/>
                  </a:moveTo>
                  <a:lnTo>
                    <a:pt x="2935" y="337"/>
                  </a:lnTo>
                  <a:lnTo>
                    <a:pt x="2934" y="337"/>
                  </a:lnTo>
                  <a:lnTo>
                    <a:pt x="2936" y="336"/>
                  </a:lnTo>
                  <a:lnTo>
                    <a:pt x="2937" y="336"/>
                  </a:lnTo>
                  <a:lnTo>
                    <a:pt x="2940" y="336"/>
                  </a:lnTo>
                  <a:lnTo>
                    <a:pt x="2940" y="337"/>
                  </a:lnTo>
                  <a:lnTo>
                    <a:pt x="2938" y="337"/>
                  </a:lnTo>
                  <a:lnTo>
                    <a:pt x="2936" y="338"/>
                  </a:lnTo>
                  <a:close/>
                  <a:moveTo>
                    <a:pt x="2765" y="337"/>
                  </a:moveTo>
                  <a:lnTo>
                    <a:pt x="2763" y="337"/>
                  </a:lnTo>
                  <a:lnTo>
                    <a:pt x="2762" y="336"/>
                  </a:lnTo>
                  <a:lnTo>
                    <a:pt x="2763" y="336"/>
                  </a:lnTo>
                  <a:lnTo>
                    <a:pt x="2763" y="335"/>
                  </a:lnTo>
                  <a:lnTo>
                    <a:pt x="2764" y="335"/>
                  </a:lnTo>
                  <a:lnTo>
                    <a:pt x="2767" y="335"/>
                  </a:lnTo>
                  <a:lnTo>
                    <a:pt x="2770" y="335"/>
                  </a:lnTo>
                  <a:lnTo>
                    <a:pt x="2771" y="335"/>
                  </a:lnTo>
                  <a:lnTo>
                    <a:pt x="2771" y="336"/>
                  </a:lnTo>
                  <a:lnTo>
                    <a:pt x="2766" y="337"/>
                  </a:lnTo>
                  <a:lnTo>
                    <a:pt x="2765" y="337"/>
                  </a:lnTo>
                  <a:close/>
                  <a:moveTo>
                    <a:pt x="2956" y="327"/>
                  </a:moveTo>
                  <a:lnTo>
                    <a:pt x="2952" y="327"/>
                  </a:lnTo>
                  <a:lnTo>
                    <a:pt x="2951" y="326"/>
                  </a:lnTo>
                  <a:lnTo>
                    <a:pt x="2953" y="325"/>
                  </a:lnTo>
                  <a:lnTo>
                    <a:pt x="2954" y="325"/>
                  </a:lnTo>
                  <a:lnTo>
                    <a:pt x="2955" y="325"/>
                  </a:lnTo>
                  <a:lnTo>
                    <a:pt x="2956" y="325"/>
                  </a:lnTo>
                  <a:lnTo>
                    <a:pt x="2956" y="326"/>
                  </a:lnTo>
                  <a:lnTo>
                    <a:pt x="2957" y="326"/>
                  </a:lnTo>
                  <a:lnTo>
                    <a:pt x="2956" y="327"/>
                  </a:lnTo>
                  <a:close/>
                  <a:moveTo>
                    <a:pt x="2958" y="318"/>
                  </a:moveTo>
                  <a:lnTo>
                    <a:pt x="2956" y="318"/>
                  </a:lnTo>
                  <a:lnTo>
                    <a:pt x="2954" y="317"/>
                  </a:lnTo>
                  <a:lnTo>
                    <a:pt x="2956" y="317"/>
                  </a:lnTo>
                  <a:lnTo>
                    <a:pt x="2958" y="317"/>
                  </a:lnTo>
                  <a:lnTo>
                    <a:pt x="2960" y="317"/>
                  </a:lnTo>
                  <a:lnTo>
                    <a:pt x="2959" y="317"/>
                  </a:lnTo>
                  <a:lnTo>
                    <a:pt x="2959" y="318"/>
                  </a:lnTo>
                  <a:lnTo>
                    <a:pt x="2958" y="318"/>
                  </a:lnTo>
                  <a:close/>
                  <a:moveTo>
                    <a:pt x="2959" y="316"/>
                  </a:moveTo>
                  <a:lnTo>
                    <a:pt x="2958" y="316"/>
                  </a:lnTo>
                  <a:lnTo>
                    <a:pt x="2957" y="316"/>
                  </a:lnTo>
                  <a:lnTo>
                    <a:pt x="2955" y="316"/>
                  </a:lnTo>
                  <a:lnTo>
                    <a:pt x="2955" y="315"/>
                  </a:lnTo>
                  <a:lnTo>
                    <a:pt x="2953" y="313"/>
                  </a:lnTo>
                  <a:lnTo>
                    <a:pt x="2951" y="312"/>
                  </a:lnTo>
                  <a:lnTo>
                    <a:pt x="2955" y="310"/>
                  </a:lnTo>
                  <a:lnTo>
                    <a:pt x="2962" y="307"/>
                  </a:lnTo>
                  <a:lnTo>
                    <a:pt x="2970" y="303"/>
                  </a:lnTo>
                  <a:lnTo>
                    <a:pt x="2975" y="302"/>
                  </a:lnTo>
                  <a:lnTo>
                    <a:pt x="2976" y="302"/>
                  </a:lnTo>
                  <a:lnTo>
                    <a:pt x="2978" y="302"/>
                  </a:lnTo>
                  <a:lnTo>
                    <a:pt x="2983" y="304"/>
                  </a:lnTo>
                  <a:lnTo>
                    <a:pt x="2987" y="305"/>
                  </a:lnTo>
                  <a:lnTo>
                    <a:pt x="2988" y="305"/>
                  </a:lnTo>
                  <a:lnTo>
                    <a:pt x="2988" y="306"/>
                  </a:lnTo>
                  <a:lnTo>
                    <a:pt x="2988" y="307"/>
                  </a:lnTo>
                  <a:lnTo>
                    <a:pt x="2989" y="307"/>
                  </a:lnTo>
                  <a:lnTo>
                    <a:pt x="2988" y="308"/>
                  </a:lnTo>
                  <a:lnTo>
                    <a:pt x="2987" y="308"/>
                  </a:lnTo>
                  <a:lnTo>
                    <a:pt x="2987" y="309"/>
                  </a:lnTo>
                  <a:lnTo>
                    <a:pt x="2987" y="310"/>
                  </a:lnTo>
                  <a:lnTo>
                    <a:pt x="2987" y="311"/>
                  </a:lnTo>
                  <a:lnTo>
                    <a:pt x="2985" y="312"/>
                  </a:lnTo>
                  <a:lnTo>
                    <a:pt x="2980" y="312"/>
                  </a:lnTo>
                  <a:lnTo>
                    <a:pt x="2979" y="312"/>
                  </a:lnTo>
                  <a:lnTo>
                    <a:pt x="2977" y="312"/>
                  </a:lnTo>
                  <a:lnTo>
                    <a:pt x="2975" y="312"/>
                  </a:lnTo>
                  <a:lnTo>
                    <a:pt x="2972" y="312"/>
                  </a:lnTo>
                  <a:lnTo>
                    <a:pt x="2971" y="312"/>
                  </a:lnTo>
                  <a:lnTo>
                    <a:pt x="2970" y="312"/>
                  </a:lnTo>
                  <a:lnTo>
                    <a:pt x="2969" y="312"/>
                  </a:lnTo>
                  <a:lnTo>
                    <a:pt x="2968" y="311"/>
                  </a:lnTo>
                  <a:lnTo>
                    <a:pt x="2967" y="313"/>
                  </a:lnTo>
                  <a:lnTo>
                    <a:pt x="2965" y="315"/>
                  </a:lnTo>
                  <a:lnTo>
                    <a:pt x="2967" y="316"/>
                  </a:lnTo>
                  <a:lnTo>
                    <a:pt x="2965" y="316"/>
                  </a:lnTo>
                  <a:lnTo>
                    <a:pt x="2961" y="316"/>
                  </a:lnTo>
                  <a:lnTo>
                    <a:pt x="2959" y="316"/>
                  </a:lnTo>
                  <a:close/>
                  <a:moveTo>
                    <a:pt x="2866" y="291"/>
                  </a:moveTo>
                  <a:lnTo>
                    <a:pt x="2865" y="291"/>
                  </a:lnTo>
                  <a:lnTo>
                    <a:pt x="2864" y="291"/>
                  </a:lnTo>
                  <a:lnTo>
                    <a:pt x="2866" y="289"/>
                  </a:lnTo>
                  <a:lnTo>
                    <a:pt x="2869" y="289"/>
                  </a:lnTo>
                  <a:lnTo>
                    <a:pt x="2871" y="289"/>
                  </a:lnTo>
                  <a:lnTo>
                    <a:pt x="2872" y="290"/>
                  </a:lnTo>
                  <a:lnTo>
                    <a:pt x="2870" y="290"/>
                  </a:lnTo>
                  <a:lnTo>
                    <a:pt x="2870" y="291"/>
                  </a:lnTo>
                  <a:lnTo>
                    <a:pt x="2868" y="291"/>
                  </a:lnTo>
                  <a:lnTo>
                    <a:pt x="2866" y="291"/>
                  </a:lnTo>
                  <a:close/>
                  <a:moveTo>
                    <a:pt x="2848" y="246"/>
                  </a:moveTo>
                  <a:lnTo>
                    <a:pt x="2847" y="245"/>
                  </a:lnTo>
                  <a:lnTo>
                    <a:pt x="2850" y="243"/>
                  </a:lnTo>
                  <a:lnTo>
                    <a:pt x="2857" y="239"/>
                  </a:lnTo>
                  <a:lnTo>
                    <a:pt x="2860" y="237"/>
                  </a:lnTo>
                  <a:lnTo>
                    <a:pt x="2861" y="236"/>
                  </a:lnTo>
                  <a:lnTo>
                    <a:pt x="2862" y="235"/>
                  </a:lnTo>
                  <a:lnTo>
                    <a:pt x="2864" y="234"/>
                  </a:lnTo>
                  <a:lnTo>
                    <a:pt x="2872" y="233"/>
                  </a:lnTo>
                  <a:lnTo>
                    <a:pt x="2877" y="232"/>
                  </a:lnTo>
                  <a:lnTo>
                    <a:pt x="2879" y="232"/>
                  </a:lnTo>
                  <a:lnTo>
                    <a:pt x="2880" y="232"/>
                  </a:lnTo>
                  <a:lnTo>
                    <a:pt x="2883" y="232"/>
                  </a:lnTo>
                  <a:lnTo>
                    <a:pt x="2884" y="232"/>
                  </a:lnTo>
                  <a:lnTo>
                    <a:pt x="2896" y="234"/>
                  </a:lnTo>
                  <a:lnTo>
                    <a:pt x="2900" y="235"/>
                  </a:lnTo>
                  <a:lnTo>
                    <a:pt x="2901" y="235"/>
                  </a:lnTo>
                  <a:lnTo>
                    <a:pt x="2918" y="238"/>
                  </a:lnTo>
                  <a:lnTo>
                    <a:pt x="2911" y="239"/>
                  </a:lnTo>
                  <a:lnTo>
                    <a:pt x="2905" y="241"/>
                  </a:lnTo>
                  <a:lnTo>
                    <a:pt x="2901" y="241"/>
                  </a:lnTo>
                  <a:lnTo>
                    <a:pt x="2900" y="241"/>
                  </a:lnTo>
                  <a:lnTo>
                    <a:pt x="2894" y="241"/>
                  </a:lnTo>
                  <a:lnTo>
                    <a:pt x="2884" y="242"/>
                  </a:lnTo>
                  <a:lnTo>
                    <a:pt x="2881" y="243"/>
                  </a:lnTo>
                  <a:lnTo>
                    <a:pt x="2873" y="243"/>
                  </a:lnTo>
                  <a:lnTo>
                    <a:pt x="2868" y="245"/>
                  </a:lnTo>
                  <a:lnTo>
                    <a:pt x="2848" y="246"/>
                  </a:lnTo>
                  <a:close/>
                  <a:moveTo>
                    <a:pt x="3045" y="209"/>
                  </a:moveTo>
                  <a:lnTo>
                    <a:pt x="3041" y="209"/>
                  </a:lnTo>
                  <a:lnTo>
                    <a:pt x="3038" y="209"/>
                  </a:lnTo>
                  <a:lnTo>
                    <a:pt x="3037" y="209"/>
                  </a:lnTo>
                  <a:lnTo>
                    <a:pt x="3038" y="208"/>
                  </a:lnTo>
                  <a:lnTo>
                    <a:pt x="3043" y="208"/>
                  </a:lnTo>
                  <a:lnTo>
                    <a:pt x="3046" y="208"/>
                  </a:lnTo>
                  <a:lnTo>
                    <a:pt x="3047" y="209"/>
                  </a:lnTo>
                  <a:lnTo>
                    <a:pt x="3045" y="209"/>
                  </a:lnTo>
                  <a:close/>
                  <a:moveTo>
                    <a:pt x="3244" y="205"/>
                  </a:moveTo>
                  <a:lnTo>
                    <a:pt x="3241" y="205"/>
                  </a:lnTo>
                  <a:lnTo>
                    <a:pt x="3240" y="204"/>
                  </a:lnTo>
                  <a:lnTo>
                    <a:pt x="3241" y="204"/>
                  </a:lnTo>
                  <a:lnTo>
                    <a:pt x="3246" y="204"/>
                  </a:lnTo>
                  <a:lnTo>
                    <a:pt x="3247" y="204"/>
                  </a:lnTo>
                  <a:lnTo>
                    <a:pt x="3251" y="204"/>
                  </a:lnTo>
                  <a:lnTo>
                    <a:pt x="3253" y="204"/>
                  </a:lnTo>
                  <a:lnTo>
                    <a:pt x="3252" y="205"/>
                  </a:lnTo>
                  <a:lnTo>
                    <a:pt x="3244" y="205"/>
                  </a:lnTo>
                  <a:close/>
                  <a:moveTo>
                    <a:pt x="2676" y="181"/>
                  </a:moveTo>
                  <a:lnTo>
                    <a:pt x="2675" y="181"/>
                  </a:lnTo>
                  <a:lnTo>
                    <a:pt x="2673" y="181"/>
                  </a:lnTo>
                  <a:lnTo>
                    <a:pt x="2672" y="181"/>
                  </a:lnTo>
                  <a:lnTo>
                    <a:pt x="2671" y="180"/>
                  </a:lnTo>
                  <a:lnTo>
                    <a:pt x="2672" y="180"/>
                  </a:lnTo>
                  <a:lnTo>
                    <a:pt x="2673" y="179"/>
                  </a:lnTo>
                  <a:lnTo>
                    <a:pt x="2674" y="179"/>
                  </a:lnTo>
                  <a:lnTo>
                    <a:pt x="2675" y="179"/>
                  </a:lnTo>
                  <a:lnTo>
                    <a:pt x="2676" y="179"/>
                  </a:lnTo>
                  <a:lnTo>
                    <a:pt x="2679" y="179"/>
                  </a:lnTo>
                  <a:lnTo>
                    <a:pt x="2680" y="179"/>
                  </a:lnTo>
                  <a:lnTo>
                    <a:pt x="2678" y="180"/>
                  </a:lnTo>
                  <a:lnTo>
                    <a:pt x="2676" y="181"/>
                  </a:lnTo>
                  <a:close/>
                  <a:moveTo>
                    <a:pt x="197" y="134"/>
                  </a:moveTo>
                  <a:lnTo>
                    <a:pt x="195" y="134"/>
                  </a:lnTo>
                  <a:lnTo>
                    <a:pt x="194" y="134"/>
                  </a:lnTo>
                  <a:lnTo>
                    <a:pt x="193" y="134"/>
                  </a:lnTo>
                  <a:lnTo>
                    <a:pt x="194" y="133"/>
                  </a:lnTo>
                  <a:lnTo>
                    <a:pt x="195" y="133"/>
                  </a:lnTo>
                  <a:lnTo>
                    <a:pt x="196" y="133"/>
                  </a:lnTo>
                  <a:lnTo>
                    <a:pt x="197" y="133"/>
                  </a:lnTo>
                  <a:lnTo>
                    <a:pt x="200" y="133"/>
                  </a:lnTo>
                  <a:lnTo>
                    <a:pt x="202" y="134"/>
                  </a:lnTo>
                  <a:lnTo>
                    <a:pt x="200" y="134"/>
                  </a:lnTo>
                  <a:lnTo>
                    <a:pt x="199" y="134"/>
                  </a:lnTo>
                  <a:lnTo>
                    <a:pt x="197" y="134"/>
                  </a:lnTo>
                  <a:close/>
                  <a:moveTo>
                    <a:pt x="2576" y="128"/>
                  </a:moveTo>
                  <a:lnTo>
                    <a:pt x="2571" y="128"/>
                  </a:lnTo>
                  <a:lnTo>
                    <a:pt x="2569" y="128"/>
                  </a:lnTo>
                  <a:lnTo>
                    <a:pt x="2569" y="127"/>
                  </a:lnTo>
                  <a:lnTo>
                    <a:pt x="2579" y="127"/>
                  </a:lnTo>
                  <a:lnTo>
                    <a:pt x="2583" y="127"/>
                  </a:lnTo>
                  <a:lnTo>
                    <a:pt x="2577" y="128"/>
                  </a:lnTo>
                  <a:lnTo>
                    <a:pt x="2576" y="128"/>
                  </a:lnTo>
                  <a:close/>
                  <a:moveTo>
                    <a:pt x="2824" y="143"/>
                  </a:moveTo>
                  <a:lnTo>
                    <a:pt x="2822" y="142"/>
                  </a:lnTo>
                  <a:lnTo>
                    <a:pt x="2821" y="142"/>
                  </a:lnTo>
                  <a:lnTo>
                    <a:pt x="2820" y="142"/>
                  </a:lnTo>
                  <a:lnTo>
                    <a:pt x="2822" y="142"/>
                  </a:lnTo>
                  <a:lnTo>
                    <a:pt x="2831" y="141"/>
                  </a:lnTo>
                  <a:lnTo>
                    <a:pt x="2832" y="141"/>
                  </a:lnTo>
                  <a:lnTo>
                    <a:pt x="2832" y="140"/>
                  </a:lnTo>
                  <a:lnTo>
                    <a:pt x="2831" y="140"/>
                  </a:lnTo>
                  <a:lnTo>
                    <a:pt x="2832" y="139"/>
                  </a:lnTo>
                  <a:lnTo>
                    <a:pt x="2835" y="139"/>
                  </a:lnTo>
                  <a:lnTo>
                    <a:pt x="2838" y="138"/>
                  </a:lnTo>
                  <a:lnTo>
                    <a:pt x="2837" y="137"/>
                  </a:lnTo>
                  <a:lnTo>
                    <a:pt x="2832" y="137"/>
                  </a:lnTo>
                  <a:lnTo>
                    <a:pt x="2829" y="136"/>
                  </a:lnTo>
                  <a:lnTo>
                    <a:pt x="2828" y="136"/>
                  </a:lnTo>
                  <a:lnTo>
                    <a:pt x="2827" y="135"/>
                  </a:lnTo>
                  <a:lnTo>
                    <a:pt x="2826" y="135"/>
                  </a:lnTo>
                  <a:lnTo>
                    <a:pt x="2823" y="135"/>
                  </a:lnTo>
                  <a:lnTo>
                    <a:pt x="2824" y="134"/>
                  </a:lnTo>
                  <a:lnTo>
                    <a:pt x="2825" y="134"/>
                  </a:lnTo>
                  <a:lnTo>
                    <a:pt x="2832" y="134"/>
                  </a:lnTo>
                  <a:lnTo>
                    <a:pt x="2838" y="134"/>
                  </a:lnTo>
                  <a:lnTo>
                    <a:pt x="2839" y="134"/>
                  </a:lnTo>
                  <a:lnTo>
                    <a:pt x="2841" y="135"/>
                  </a:lnTo>
                  <a:lnTo>
                    <a:pt x="2842" y="136"/>
                  </a:lnTo>
                  <a:lnTo>
                    <a:pt x="2843" y="136"/>
                  </a:lnTo>
                  <a:lnTo>
                    <a:pt x="2844" y="136"/>
                  </a:lnTo>
                  <a:lnTo>
                    <a:pt x="2845" y="136"/>
                  </a:lnTo>
                  <a:lnTo>
                    <a:pt x="2846" y="136"/>
                  </a:lnTo>
                  <a:lnTo>
                    <a:pt x="2849" y="136"/>
                  </a:lnTo>
                  <a:lnTo>
                    <a:pt x="2850" y="137"/>
                  </a:lnTo>
                  <a:lnTo>
                    <a:pt x="2851" y="137"/>
                  </a:lnTo>
                  <a:lnTo>
                    <a:pt x="2853" y="137"/>
                  </a:lnTo>
                  <a:lnTo>
                    <a:pt x="2855" y="137"/>
                  </a:lnTo>
                  <a:lnTo>
                    <a:pt x="2848" y="138"/>
                  </a:lnTo>
                  <a:lnTo>
                    <a:pt x="2852" y="139"/>
                  </a:lnTo>
                  <a:lnTo>
                    <a:pt x="2857" y="138"/>
                  </a:lnTo>
                  <a:lnTo>
                    <a:pt x="2859" y="139"/>
                  </a:lnTo>
                  <a:lnTo>
                    <a:pt x="2863" y="139"/>
                  </a:lnTo>
                  <a:lnTo>
                    <a:pt x="2866" y="139"/>
                  </a:lnTo>
                  <a:lnTo>
                    <a:pt x="2868" y="138"/>
                  </a:lnTo>
                  <a:lnTo>
                    <a:pt x="2869" y="138"/>
                  </a:lnTo>
                  <a:lnTo>
                    <a:pt x="2872" y="138"/>
                  </a:lnTo>
                  <a:lnTo>
                    <a:pt x="2874" y="138"/>
                  </a:lnTo>
                  <a:lnTo>
                    <a:pt x="2877" y="138"/>
                  </a:lnTo>
                  <a:lnTo>
                    <a:pt x="2878" y="138"/>
                  </a:lnTo>
                  <a:lnTo>
                    <a:pt x="2875" y="139"/>
                  </a:lnTo>
                  <a:lnTo>
                    <a:pt x="2874" y="139"/>
                  </a:lnTo>
                  <a:lnTo>
                    <a:pt x="2872" y="139"/>
                  </a:lnTo>
                  <a:lnTo>
                    <a:pt x="2866" y="140"/>
                  </a:lnTo>
                  <a:lnTo>
                    <a:pt x="2862" y="141"/>
                  </a:lnTo>
                  <a:lnTo>
                    <a:pt x="2859" y="142"/>
                  </a:lnTo>
                  <a:lnTo>
                    <a:pt x="2855" y="141"/>
                  </a:lnTo>
                  <a:lnTo>
                    <a:pt x="2839" y="142"/>
                  </a:lnTo>
                  <a:lnTo>
                    <a:pt x="2837" y="142"/>
                  </a:lnTo>
                  <a:lnTo>
                    <a:pt x="2836" y="142"/>
                  </a:lnTo>
                  <a:lnTo>
                    <a:pt x="2836" y="141"/>
                  </a:lnTo>
                  <a:lnTo>
                    <a:pt x="2834" y="141"/>
                  </a:lnTo>
                  <a:lnTo>
                    <a:pt x="2833" y="142"/>
                  </a:lnTo>
                  <a:lnTo>
                    <a:pt x="2828" y="142"/>
                  </a:lnTo>
                  <a:lnTo>
                    <a:pt x="2824" y="143"/>
                  </a:lnTo>
                  <a:close/>
                  <a:moveTo>
                    <a:pt x="239" y="138"/>
                  </a:moveTo>
                  <a:lnTo>
                    <a:pt x="237" y="138"/>
                  </a:lnTo>
                  <a:lnTo>
                    <a:pt x="233" y="137"/>
                  </a:lnTo>
                  <a:lnTo>
                    <a:pt x="228" y="137"/>
                  </a:lnTo>
                  <a:lnTo>
                    <a:pt x="228" y="136"/>
                  </a:lnTo>
                  <a:lnTo>
                    <a:pt x="229" y="136"/>
                  </a:lnTo>
                  <a:lnTo>
                    <a:pt x="230" y="136"/>
                  </a:lnTo>
                  <a:lnTo>
                    <a:pt x="236" y="137"/>
                  </a:lnTo>
                  <a:lnTo>
                    <a:pt x="238" y="137"/>
                  </a:lnTo>
                  <a:lnTo>
                    <a:pt x="239" y="138"/>
                  </a:lnTo>
                  <a:lnTo>
                    <a:pt x="240" y="138"/>
                  </a:lnTo>
                  <a:lnTo>
                    <a:pt x="239" y="138"/>
                  </a:lnTo>
                  <a:close/>
                  <a:moveTo>
                    <a:pt x="2996" y="142"/>
                  </a:moveTo>
                  <a:lnTo>
                    <a:pt x="2992" y="142"/>
                  </a:lnTo>
                  <a:lnTo>
                    <a:pt x="2988" y="141"/>
                  </a:lnTo>
                  <a:lnTo>
                    <a:pt x="2981" y="141"/>
                  </a:lnTo>
                  <a:lnTo>
                    <a:pt x="2973" y="139"/>
                  </a:lnTo>
                  <a:lnTo>
                    <a:pt x="2972" y="138"/>
                  </a:lnTo>
                  <a:lnTo>
                    <a:pt x="2970" y="138"/>
                  </a:lnTo>
                  <a:lnTo>
                    <a:pt x="2966" y="137"/>
                  </a:lnTo>
                  <a:lnTo>
                    <a:pt x="2960" y="136"/>
                  </a:lnTo>
                  <a:lnTo>
                    <a:pt x="2953" y="135"/>
                  </a:lnTo>
                  <a:lnTo>
                    <a:pt x="2952" y="134"/>
                  </a:lnTo>
                  <a:lnTo>
                    <a:pt x="2950" y="134"/>
                  </a:lnTo>
                  <a:lnTo>
                    <a:pt x="2946" y="133"/>
                  </a:lnTo>
                  <a:lnTo>
                    <a:pt x="2945" y="132"/>
                  </a:lnTo>
                  <a:lnTo>
                    <a:pt x="2946" y="132"/>
                  </a:lnTo>
                  <a:lnTo>
                    <a:pt x="2948" y="132"/>
                  </a:lnTo>
                  <a:lnTo>
                    <a:pt x="2953" y="132"/>
                  </a:lnTo>
                  <a:lnTo>
                    <a:pt x="2955" y="132"/>
                  </a:lnTo>
                  <a:lnTo>
                    <a:pt x="2962" y="131"/>
                  </a:lnTo>
                  <a:lnTo>
                    <a:pt x="2967" y="131"/>
                  </a:lnTo>
                  <a:lnTo>
                    <a:pt x="2972" y="131"/>
                  </a:lnTo>
                  <a:lnTo>
                    <a:pt x="2975" y="131"/>
                  </a:lnTo>
                  <a:lnTo>
                    <a:pt x="2978" y="131"/>
                  </a:lnTo>
                  <a:lnTo>
                    <a:pt x="2981" y="131"/>
                  </a:lnTo>
                  <a:lnTo>
                    <a:pt x="2983" y="132"/>
                  </a:lnTo>
                  <a:lnTo>
                    <a:pt x="2988" y="133"/>
                  </a:lnTo>
                  <a:lnTo>
                    <a:pt x="2989" y="134"/>
                  </a:lnTo>
                  <a:lnTo>
                    <a:pt x="2993" y="136"/>
                  </a:lnTo>
                  <a:lnTo>
                    <a:pt x="2998" y="136"/>
                  </a:lnTo>
                  <a:lnTo>
                    <a:pt x="2999" y="137"/>
                  </a:lnTo>
                  <a:lnTo>
                    <a:pt x="2998" y="139"/>
                  </a:lnTo>
                  <a:lnTo>
                    <a:pt x="3002" y="139"/>
                  </a:lnTo>
                  <a:lnTo>
                    <a:pt x="3004" y="140"/>
                  </a:lnTo>
                  <a:lnTo>
                    <a:pt x="3008" y="141"/>
                  </a:lnTo>
                  <a:lnTo>
                    <a:pt x="3010" y="142"/>
                  </a:lnTo>
                  <a:lnTo>
                    <a:pt x="3009" y="142"/>
                  </a:lnTo>
                  <a:lnTo>
                    <a:pt x="3008" y="142"/>
                  </a:lnTo>
                  <a:lnTo>
                    <a:pt x="3007" y="142"/>
                  </a:lnTo>
                  <a:lnTo>
                    <a:pt x="3006" y="142"/>
                  </a:lnTo>
                  <a:lnTo>
                    <a:pt x="3004" y="142"/>
                  </a:lnTo>
                  <a:lnTo>
                    <a:pt x="2996" y="142"/>
                  </a:lnTo>
                  <a:close/>
                  <a:moveTo>
                    <a:pt x="2847" y="135"/>
                  </a:moveTo>
                  <a:lnTo>
                    <a:pt x="2846" y="135"/>
                  </a:lnTo>
                  <a:lnTo>
                    <a:pt x="2845" y="134"/>
                  </a:lnTo>
                  <a:lnTo>
                    <a:pt x="2844" y="134"/>
                  </a:lnTo>
                  <a:lnTo>
                    <a:pt x="2845" y="133"/>
                  </a:lnTo>
                  <a:lnTo>
                    <a:pt x="2846" y="133"/>
                  </a:lnTo>
                  <a:lnTo>
                    <a:pt x="2847" y="133"/>
                  </a:lnTo>
                  <a:lnTo>
                    <a:pt x="2849" y="133"/>
                  </a:lnTo>
                  <a:lnTo>
                    <a:pt x="2850" y="134"/>
                  </a:lnTo>
                  <a:lnTo>
                    <a:pt x="2847" y="135"/>
                  </a:lnTo>
                  <a:close/>
                  <a:moveTo>
                    <a:pt x="3229" y="207"/>
                  </a:moveTo>
                  <a:lnTo>
                    <a:pt x="3227" y="207"/>
                  </a:lnTo>
                  <a:lnTo>
                    <a:pt x="3227" y="206"/>
                  </a:lnTo>
                  <a:lnTo>
                    <a:pt x="3229" y="206"/>
                  </a:lnTo>
                  <a:lnTo>
                    <a:pt x="3233" y="205"/>
                  </a:lnTo>
                  <a:lnTo>
                    <a:pt x="3236" y="205"/>
                  </a:lnTo>
                  <a:lnTo>
                    <a:pt x="3233" y="206"/>
                  </a:lnTo>
                  <a:lnTo>
                    <a:pt x="3229" y="207"/>
                  </a:lnTo>
                  <a:close/>
                  <a:moveTo>
                    <a:pt x="2772" y="333"/>
                  </a:moveTo>
                  <a:lnTo>
                    <a:pt x="2771" y="333"/>
                  </a:lnTo>
                  <a:lnTo>
                    <a:pt x="2771" y="332"/>
                  </a:lnTo>
                  <a:lnTo>
                    <a:pt x="2772" y="332"/>
                  </a:lnTo>
                  <a:lnTo>
                    <a:pt x="2773" y="331"/>
                  </a:lnTo>
                  <a:lnTo>
                    <a:pt x="2777" y="330"/>
                  </a:lnTo>
                  <a:lnTo>
                    <a:pt x="2779" y="331"/>
                  </a:lnTo>
                  <a:lnTo>
                    <a:pt x="2778" y="331"/>
                  </a:lnTo>
                  <a:lnTo>
                    <a:pt x="2775" y="332"/>
                  </a:lnTo>
                  <a:lnTo>
                    <a:pt x="2778" y="332"/>
                  </a:lnTo>
                  <a:lnTo>
                    <a:pt x="2778" y="333"/>
                  </a:lnTo>
                  <a:lnTo>
                    <a:pt x="2775" y="333"/>
                  </a:lnTo>
                  <a:lnTo>
                    <a:pt x="2772" y="333"/>
                  </a:lnTo>
                  <a:close/>
                  <a:moveTo>
                    <a:pt x="2938" y="335"/>
                  </a:moveTo>
                  <a:lnTo>
                    <a:pt x="2937" y="335"/>
                  </a:lnTo>
                  <a:lnTo>
                    <a:pt x="2936" y="334"/>
                  </a:lnTo>
                  <a:lnTo>
                    <a:pt x="2940" y="332"/>
                  </a:lnTo>
                  <a:lnTo>
                    <a:pt x="2939" y="332"/>
                  </a:lnTo>
                  <a:lnTo>
                    <a:pt x="2938" y="331"/>
                  </a:lnTo>
                  <a:lnTo>
                    <a:pt x="2936" y="330"/>
                  </a:lnTo>
                  <a:lnTo>
                    <a:pt x="2939" y="328"/>
                  </a:lnTo>
                  <a:lnTo>
                    <a:pt x="2943" y="327"/>
                  </a:lnTo>
                  <a:lnTo>
                    <a:pt x="2945" y="327"/>
                  </a:lnTo>
                  <a:lnTo>
                    <a:pt x="2948" y="327"/>
                  </a:lnTo>
                  <a:lnTo>
                    <a:pt x="2950" y="328"/>
                  </a:lnTo>
                  <a:lnTo>
                    <a:pt x="2951" y="329"/>
                  </a:lnTo>
                  <a:lnTo>
                    <a:pt x="2954" y="329"/>
                  </a:lnTo>
                  <a:lnTo>
                    <a:pt x="2952" y="330"/>
                  </a:lnTo>
                  <a:lnTo>
                    <a:pt x="2951" y="330"/>
                  </a:lnTo>
                  <a:lnTo>
                    <a:pt x="2952" y="330"/>
                  </a:lnTo>
                  <a:lnTo>
                    <a:pt x="2954" y="330"/>
                  </a:lnTo>
                  <a:lnTo>
                    <a:pt x="2954" y="331"/>
                  </a:lnTo>
                  <a:lnTo>
                    <a:pt x="2950" y="331"/>
                  </a:lnTo>
                  <a:lnTo>
                    <a:pt x="2949" y="332"/>
                  </a:lnTo>
                  <a:lnTo>
                    <a:pt x="2948" y="332"/>
                  </a:lnTo>
                  <a:lnTo>
                    <a:pt x="2947" y="332"/>
                  </a:lnTo>
                  <a:lnTo>
                    <a:pt x="2948" y="332"/>
                  </a:lnTo>
                  <a:lnTo>
                    <a:pt x="2949" y="332"/>
                  </a:lnTo>
                  <a:lnTo>
                    <a:pt x="2948" y="333"/>
                  </a:lnTo>
                  <a:lnTo>
                    <a:pt x="2946" y="333"/>
                  </a:lnTo>
                  <a:lnTo>
                    <a:pt x="2945" y="333"/>
                  </a:lnTo>
                  <a:lnTo>
                    <a:pt x="2943" y="335"/>
                  </a:lnTo>
                  <a:lnTo>
                    <a:pt x="2938" y="335"/>
                  </a:lnTo>
                  <a:close/>
                  <a:moveTo>
                    <a:pt x="2909" y="125"/>
                  </a:moveTo>
                  <a:lnTo>
                    <a:pt x="2901" y="125"/>
                  </a:lnTo>
                  <a:lnTo>
                    <a:pt x="2896" y="124"/>
                  </a:lnTo>
                  <a:lnTo>
                    <a:pt x="2895" y="124"/>
                  </a:lnTo>
                  <a:lnTo>
                    <a:pt x="2891" y="124"/>
                  </a:lnTo>
                  <a:lnTo>
                    <a:pt x="2888" y="123"/>
                  </a:lnTo>
                  <a:lnTo>
                    <a:pt x="2870" y="117"/>
                  </a:lnTo>
                  <a:lnTo>
                    <a:pt x="2863" y="114"/>
                  </a:lnTo>
                  <a:lnTo>
                    <a:pt x="2856" y="112"/>
                  </a:lnTo>
                  <a:lnTo>
                    <a:pt x="2852" y="110"/>
                  </a:lnTo>
                  <a:lnTo>
                    <a:pt x="2849" y="108"/>
                  </a:lnTo>
                  <a:lnTo>
                    <a:pt x="2856" y="106"/>
                  </a:lnTo>
                  <a:lnTo>
                    <a:pt x="2858" y="105"/>
                  </a:lnTo>
                  <a:lnTo>
                    <a:pt x="2862" y="104"/>
                  </a:lnTo>
                  <a:lnTo>
                    <a:pt x="2868" y="103"/>
                  </a:lnTo>
                  <a:lnTo>
                    <a:pt x="2872" y="103"/>
                  </a:lnTo>
                  <a:lnTo>
                    <a:pt x="2876" y="103"/>
                  </a:lnTo>
                  <a:lnTo>
                    <a:pt x="2879" y="103"/>
                  </a:lnTo>
                  <a:lnTo>
                    <a:pt x="2882" y="104"/>
                  </a:lnTo>
                  <a:lnTo>
                    <a:pt x="2887" y="106"/>
                  </a:lnTo>
                  <a:lnTo>
                    <a:pt x="2890" y="108"/>
                  </a:lnTo>
                  <a:lnTo>
                    <a:pt x="2896" y="110"/>
                  </a:lnTo>
                  <a:lnTo>
                    <a:pt x="2901" y="112"/>
                  </a:lnTo>
                  <a:lnTo>
                    <a:pt x="2915" y="117"/>
                  </a:lnTo>
                  <a:lnTo>
                    <a:pt x="2914" y="117"/>
                  </a:lnTo>
                  <a:lnTo>
                    <a:pt x="2913" y="118"/>
                  </a:lnTo>
                  <a:lnTo>
                    <a:pt x="2913" y="119"/>
                  </a:lnTo>
                  <a:lnTo>
                    <a:pt x="2920" y="121"/>
                  </a:lnTo>
                  <a:lnTo>
                    <a:pt x="2921" y="123"/>
                  </a:lnTo>
                  <a:lnTo>
                    <a:pt x="2922" y="124"/>
                  </a:lnTo>
                  <a:lnTo>
                    <a:pt x="2921" y="125"/>
                  </a:lnTo>
                  <a:lnTo>
                    <a:pt x="2909" y="125"/>
                  </a:lnTo>
                  <a:close/>
                  <a:moveTo>
                    <a:pt x="2987" y="119"/>
                  </a:moveTo>
                  <a:lnTo>
                    <a:pt x="2986" y="119"/>
                  </a:lnTo>
                  <a:lnTo>
                    <a:pt x="2981" y="118"/>
                  </a:lnTo>
                  <a:lnTo>
                    <a:pt x="2980" y="117"/>
                  </a:lnTo>
                  <a:lnTo>
                    <a:pt x="2978" y="117"/>
                  </a:lnTo>
                  <a:lnTo>
                    <a:pt x="2979" y="116"/>
                  </a:lnTo>
                  <a:lnTo>
                    <a:pt x="2978" y="114"/>
                  </a:lnTo>
                  <a:lnTo>
                    <a:pt x="2971" y="111"/>
                  </a:lnTo>
                  <a:lnTo>
                    <a:pt x="2969" y="110"/>
                  </a:lnTo>
                  <a:lnTo>
                    <a:pt x="2966" y="110"/>
                  </a:lnTo>
                  <a:lnTo>
                    <a:pt x="2964" y="110"/>
                  </a:lnTo>
                  <a:lnTo>
                    <a:pt x="2964" y="108"/>
                  </a:lnTo>
                  <a:lnTo>
                    <a:pt x="2962" y="107"/>
                  </a:lnTo>
                  <a:lnTo>
                    <a:pt x="2961" y="107"/>
                  </a:lnTo>
                  <a:lnTo>
                    <a:pt x="2962" y="105"/>
                  </a:lnTo>
                  <a:lnTo>
                    <a:pt x="2963" y="105"/>
                  </a:lnTo>
                  <a:lnTo>
                    <a:pt x="2963" y="104"/>
                  </a:lnTo>
                  <a:lnTo>
                    <a:pt x="2960" y="103"/>
                  </a:lnTo>
                  <a:lnTo>
                    <a:pt x="2966" y="102"/>
                  </a:lnTo>
                  <a:lnTo>
                    <a:pt x="2969" y="103"/>
                  </a:lnTo>
                  <a:lnTo>
                    <a:pt x="2973" y="105"/>
                  </a:lnTo>
                  <a:lnTo>
                    <a:pt x="2973" y="106"/>
                  </a:lnTo>
                  <a:lnTo>
                    <a:pt x="2974" y="107"/>
                  </a:lnTo>
                  <a:lnTo>
                    <a:pt x="2975" y="108"/>
                  </a:lnTo>
                  <a:lnTo>
                    <a:pt x="2976" y="109"/>
                  </a:lnTo>
                  <a:lnTo>
                    <a:pt x="2978" y="110"/>
                  </a:lnTo>
                  <a:lnTo>
                    <a:pt x="2981" y="111"/>
                  </a:lnTo>
                  <a:lnTo>
                    <a:pt x="2988" y="114"/>
                  </a:lnTo>
                  <a:lnTo>
                    <a:pt x="2994" y="117"/>
                  </a:lnTo>
                  <a:lnTo>
                    <a:pt x="2994" y="118"/>
                  </a:lnTo>
                  <a:lnTo>
                    <a:pt x="2990" y="118"/>
                  </a:lnTo>
                  <a:lnTo>
                    <a:pt x="2989" y="118"/>
                  </a:lnTo>
                  <a:lnTo>
                    <a:pt x="2987" y="119"/>
                  </a:lnTo>
                  <a:close/>
                  <a:moveTo>
                    <a:pt x="647" y="118"/>
                  </a:moveTo>
                  <a:lnTo>
                    <a:pt x="646" y="118"/>
                  </a:lnTo>
                  <a:lnTo>
                    <a:pt x="639" y="118"/>
                  </a:lnTo>
                  <a:lnTo>
                    <a:pt x="631" y="118"/>
                  </a:lnTo>
                  <a:lnTo>
                    <a:pt x="601" y="114"/>
                  </a:lnTo>
                  <a:lnTo>
                    <a:pt x="586" y="112"/>
                  </a:lnTo>
                  <a:lnTo>
                    <a:pt x="577" y="111"/>
                  </a:lnTo>
                  <a:lnTo>
                    <a:pt x="571" y="110"/>
                  </a:lnTo>
                  <a:lnTo>
                    <a:pt x="565" y="110"/>
                  </a:lnTo>
                  <a:lnTo>
                    <a:pt x="553" y="109"/>
                  </a:lnTo>
                  <a:lnTo>
                    <a:pt x="549" y="109"/>
                  </a:lnTo>
                  <a:lnTo>
                    <a:pt x="547" y="108"/>
                  </a:lnTo>
                  <a:lnTo>
                    <a:pt x="540" y="107"/>
                  </a:lnTo>
                  <a:lnTo>
                    <a:pt x="537" y="107"/>
                  </a:lnTo>
                  <a:lnTo>
                    <a:pt x="536" y="106"/>
                  </a:lnTo>
                  <a:lnTo>
                    <a:pt x="535" y="106"/>
                  </a:lnTo>
                  <a:lnTo>
                    <a:pt x="534" y="106"/>
                  </a:lnTo>
                  <a:lnTo>
                    <a:pt x="533" y="106"/>
                  </a:lnTo>
                  <a:lnTo>
                    <a:pt x="525" y="100"/>
                  </a:lnTo>
                  <a:lnTo>
                    <a:pt x="524" y="98"/>
                  </a:lnTo>
                  <a:lnTo>
                    <a:pt x="526" y="97"/>
                  </a:lnTo>
                  <a:lnTo>
                    <a:pt x="532" y="96"/>
                  </a:lnTo>
                  <a:lnTo>
                    <a:pt x="533" y="96"/>
                  </a:lnTo>
                  <a:lnTo>
                    <a:pt x="534" y="95"/>
                  </a:lnTo>
                  <a:lnTo>
                    <a:pt x="536" y="94"/>
                  </a:lnTo>
                  <a:lnTo>
                    <a:pt x="545" y="91"/>
                  </a:lnTo>
                  <a:lnTo>
                    <a:pt x="548" y="91"/>
                  </a:lnTo>
                  <a:lnTo>
                    <a:pt x="549" y="91"/>
                  </a:lnTo>
                  <a:lnTo>
                    <a:pt x="551" y="91"/>
                  </a:lnTo>
                  <a:lnTo>
                    <a:pt x="552" y="91"/>
                  </a:lnTo>
                  <a:lnTo>
                    <a:pt x="554" y="93"/>
                  </a:lnTo>
                  <a:lnTo>
                    <a:pt x="555" y="93"/>
                  </a:lnTo>
                  <a:lnTo>
                    <a:pt x="565" y="94"/>
                  </a:lnTo>
                  <a:lnTo>
                    <a:pt x="566" y="94"/>
                  </a:lnTo>
                  <a:lnTo>
                    <a:pt x="568" y="94"/>
                  </a:lnTo>
                  <a:lnTo>
                    <a:pt x="573" y="94"/>
                  </a:lnTo>
                  <a:lnTo>
                    <a:pt x="578" y="96"/>
                  </a:lnTo>
                  <a:lnTo>
                    <a:pt x="585" y="96"/>
                  </a:lnTo>
                  <a:lnTo>
                    <a:pt x="585" y="97"/>
                  </a:lnTo>
                  <a:lnTo>
                    <a:pt x="581" y="97"/>
                  </a:lnTo>
                  <a:lnTo>
                    <a:pt x="580" y="98"/>
                  </a:lnTo>
                  <a:lnTo>
                    <a:pt x="584" y="100"/>
                  </a:lnTo>
                  <a:lnTo>
                    <a:pt x="591" y="103"/>
                  </a:lnTo>
                  <a:lnTo>
                    <a:pt x="592" y="103"/>
                  </a:lnTo>
                  <a:lnTo>
                    <a:pt x="600" y="104"/>
                  </a:lnTo>
                  <a:lnTo>
                    <a:pt x="604" y="105"/>
                  </a:lnTo>
                  <a:lnTo>
                    <a:pt x="606" y="105"/>
                  </a:lnTo>
                  <a:lnTo>
                    <a:pt x="614" y="105"/>
                  </a:lnTo>
                  <a:lnTo>
                    <a:pt x="624" y="106"/>
                  </a:lnTo>
                  <a:lnTo>
                    <a:pt x="661" y="115"/>
                  </a:lnTo>
                  <a:lnTo>
                    <a:pt x="666" y="117"/>
                  </a:lnTo>
                  <a:lnTo>
                    <a:pt x="665" y="117"/>
                  </a:lnTo>
                  <a:lnTo>
                    <a:pt x="652" y="118"/>
                  </a:lnTo>
                  <a:lnTo>
                    <a:pt x="647" y="118"/>
                  </a:lnTo>
                  <a:close/>
                  <a:moveTo>
                    <a:pt x="622" y="102"/>
                  </a:moveTo>
                  <a:lnTo>
                    <a:pt x="606" y="101"/>
                  </a:lnTo>
                  <a:lnTo>
                    <a:pt x="605" y="101"/>
                  </a:lnTo>
                  <a:lnTo>
                    <a:pt x="603" y="100"/>
                  </a:lnTo>
                  <a:lnTo>
                    <a:pt x="604" y="99"/>
                  </a:lnTo>
                  <a:lnTo>
                    <a:pt x="606" y="98"/>
                  </a:lnTo>
                  <a:lnTo>
                    <a:pt x="602" y="97"/>
                  </a:lnTo>
                  <a:lnTo>
                    <a:pt x="609" y="96"/>
                  </a:lnTo>
                  <a:lnTo>
                    <a:pt x="610" y="96"/>
                  </a:lnTo>
                  <a:lnTo>
                    <a:pt x="618" y="96"/>
                  </a:lnTo>
                  <a:lnTo>
                    <a:pt x="625" y="97"/>
                  </a:lnTo>
                  <a:lnTo>
                    <a:pt x="628" y="99"/>
                  </a:lnTo>
                  <a:lnTo>
                    <a:pt x="631" y="100"/>
                  </a:lnTo>
                  <a:lnTo>
                    <a:pt x="632" y="102"/>
                  </a:lnTo>
                  <a:lnTo>
                    <a:pt x="630" y="102"/>
                  </a:lnTo>
                  <a:lnTo>
                    <a:pt x="622" y="102"/>
                  </a:lnTo>
                  <a:close/>
                  <a:moveTo>
                    <a:pt x="757" y="64"/>
                  </a:moveTo>
                  <a:lnTo>
                    <a:pt x="755" y="63"/>
                  </a:lnTo>
                  <a:lnTo>
                    <a:pt x="753" y="63"/>
                  </a:lnTo>
                  <a:lnTo>
                    <a:pt x="755" y="62"/>
                  </a:lnTo>
                  <a:lnTo>
                    <a:pt x="755" y="61"/>
                  </a:lnTo>
                  <a:lnTo>
                    <a:pt x="756" y="61"/>
                  </a:lnTo>
                  <a:lnTo>
                    <a:pt x="760" y="61"/>
                  </a:lnTo>
                  <a:lnTo>
                    <a:pt x="763" y="61"/>
                  </a:lnTo>
                  <a:lnTo>
                    <a:pt x="766" y="62"/>
                  </a:lnTo>
                  <a:lnTo>
                    <a:pt x="773" y="63"/>
                  </a:lnTo>
                  <a:lnTo>
                    <a:pt x="774" y="63"/>
                  </a:lnTo>
                  <a:lnTo>
                    <a:pt x="772" y="63"/>
                  </a:lnTo>
                  <a:lnTo>
                    <a:pt x="770" y="63"/>
                  </a:lnTo>
                  <a:lnTo>
                    <a:pt x="757" y="64"/>
                  </a:lnTo>
                  <a:close/>
                  <a:moveTo>
                    <a:pt x="1001" y="60"/>
                  </a:moveTo>
                  <a:lnTo>
                    <a:pt x="992" y="60"/>
                  </a:lnTo>
                  <a:lnTo>
                    <a:pt x="989" y="60"/>
                  </a:lnTo>
                  <a:lnTo>
                    <a:pt x="988" y="60"/>
                  </a:lnTo>
                  <a:lnTo>
                    <a:pt x="974" y="59"/>
                  </a:lnTo>
                  <a:lnTo>
                    <a:pt x="971" y="58"/>
                  </a:lnTo>
                  <a:lnTo>
                    <a:pt x="965" y="56"/>
                  </a:lnTo>
                  <a:lnTo>
                    <a:pt x="943" y="52"/>
                  </a:lnTo>
                  <a:lnTo>
                    <a:pt x="942" y="52"/>
                  </a:lnTo>
                  <a:lnTo>
                    <a:pt x="944" y="52"/>
                  </a:lnTo>
                  <a:lnTo>
                    <a:pt x="948" y="52"/>
                  </a:lnTo>
                  <a:lnTo>
                    <a:pt x="960" y="52"/>
                  </a:lnTo>
                  <a:lnTo>
                    <a:pt x="963" y="53"/>
                  </a:lnTo>
                  <a:lnTo>
                    <a:pt x="974" y="54"/>
                  </a:lnTo>
                  <a:lnTo>
                    <a:pt x="981" y="56"/>
                  </a:lnTo>
                  <a:lnTo>
                    <a:pt x="987" y="58"/>
                  </a:lnTo>
                  <a:lnTo>
                    <a:pt x="995" y="59"/>
                  </a:lnTo>
                  <a:lnTo>
                    <a:pt x="1004" y="59"/>
                  </a:lnTo>
                  <a:lnTo>
                    <a:pt x="1004" y="60"/>
                  </a:lnTo>
                  <a:lnTo>
                    <a:pt x="1001" y="60"/>
                  </a:lnTo>
                  <a:close/>
                  <a:moveTo>
                    <a:pt x="1094" y="50"/>
                  </a:moveTo>
                  <a:lnTo>
                    <a:pt x="1089" y="51"/>
                  </a:lnTo>
                  <a:lnTo>
                    <a:pt x="1088" y="53"/>
                  </a:lnTo>
                  <a:lnTo>
                    <a:pt x="1091" y="54"/>
                  </a:lnTo>
                  <a:lnTo>
                    <a:pt x="1092" y="54"/>
                  </a:lnTo>
                  <a:lnTo>
                    <a:pt x="1095" y="56"/>
                  </a:lnTo>
                  <a:lnTo>
                    <a:pt x="1106" y="58"/>
                  </a:lnTo>
                  <a:lnTo>
                    <a:pt x="1107" y="58"/>
                  </a:lnTo>
                  <a:lnTo>
                    <a:pt x="1105" y="59"/>
                  </a:lnTo>
                  <a:lnTo>
                    <a:pt x="1102" y="59"/>
                  </a:lnTo>
                  <a:lnTo>
                    <a:pt x="1071" y="59"/>
                  </a:lnTo>
                  <a:lnTo>
                    <a:pt x="1065" y="58"/>
                  </a:lnTo>
                  <a:lnTo>
                    <a:pt x="1052" y="57"/>
                  </a:lnTo>
                  <a:lnTo>
                    <a:pt x="1051" y="57"/>
                  </a:lnTo>
                  <a:lnTo>
                    <a:pt x="1049" y="57"/>
                  </a:lnTo>
                  <a:lnTo>
                    <a:pt x="1050" y="58"/>
                  </a:lnTo>
                  <a:lnTo>
                    <a:pt x="1054" y="58"/>
                  </a:lnTo>
                  <a:lnTo>
                    <a:pt x="1052" y="59"/>
                  </a:lnTo>
                  <a:lnTo>
                    <a:pt x="1051" y="59"/>
                  </a:lnTo>
                  <a:lnTo>
                    <a:pt x="1038" y="59"/>
                  </a:lnTo>
                  <a:lnTo>
                    <a:pt x="1023" y="59"/>
                  </a:lnTo>
                  <a:lnTo>
                    <a:pt x="1017" y="59"/>
                  </a:lnTo>
                  <a:lnTo>
                    <a:pt x="1000" y="57"/>
                  </a:lnTo>
                  <a:lnTo>
                    <a:pt x="995" y="57"/>
                  </a:lnTo>
                  <a:lnTo>
                    <a:pt x="992" y="56"/>
                  </a:lnTo>
                  <a:lnTo>
                    <a:pt x="989" y="54"/>
                  </a:lnTo>
                  <a:lnTo>
                    <a:pt x="989" y="53"/>
                  </a:lnTo>
                  <a:lnTo>
                    <a:pt x="985" y="52"/>
                  </a:lnTo>
                  <a:lnTo>
                    <a:pt x="975" y="51"/>
                  </a:lnTo>
                  <a:lnTo>
                    <a:pt x="969" y="51"/>
                  </a:lnTo>
                  <a:lnTo>
                    <a:pt x="968" y="51"/>
                  </a:lnTo>
                  <a:lnTo>
                    <a:pt x="967" y="51"/>
                  </a:lnTo>
                  <a:lnTo>
                    <a:pt x="969" y="50"/>
                  </a:lnTo>
                  <a:lnTo>
                    <a:pt x="972" y="49"/>
                  </a:lnTo>
                  <a:lnTo>
                    <a:pt x="982" y="49"/>
                  </a:lnTo>
                  <a:lnTo>
                    <a:pt x="990" y="50"/>
                  </a:lnTo>
                  <a:lnTo>
                    <a:pt x="1002" y="50"/>
                  </a:lnTo>
                  <a:lnTo>
                    <a:pt x="1011" y="51"/>
                  </a:lnTo>
                  <a:lnTo>
                    <a:pt x="1017" y="52"/>
                  </a:lnTo>
                  <a:lnTo>
                    <a:pt x="1019" y="53"/>
                  </a:lnTo>
                  <a:lnTo>
                    <a:pt x="1026" y="53"/>
                  </a:lnTo>
                  <a:lnTo>
                    <a:pt x="1037" y="54"/>
                  </a:lnTo>
                  <a:lnTo>
                    <a:pt x="1040" y="56"/>
                  </a:lnTo>
                  <a:lnTo>
                    <a:pt x="1042" y="56"/>
                  </a:lnTo>
                  <a:lnTo>
                    <a:pt x="1042" y="54"/>
                  </a:lnTo>
                  <a:lnTo>
                    <a:pt x="1040" y="54"/>
                  </a:lnTo>
                  <a:lnTo>
                    <a:pt x="1025" y="52"/>
                  </a:lnTo>
                  <a:lnTo>
                    <a:pt x="1012" y="49"/>
                  </a:lnTo>
                  <a:lnTo>
                    <a:pt x="1006" y="48"/>
                  </a:lnTo>
                  <a:lnTo>
                    <a:pt x="985" y="48"/>
                  </a:lnTo>
                  <a:lnTo>
                    <a:pt x="982" y="48"/>
                  </a:lnTo>
                  <a:lnTo>
                    <a:pt x="982" y="47"/>
                  </a:lnTo>
                  <a:lnTo>
                    <a:pt x="983" y="46"/>
                  </a:lnTo>
                  <a:lnTo>
                    <a:pt x="985" y="46"/>
                  </a:lnTo>
                  <a:lnTo>
                    <a:pt x="986" y="46"/>
                  </a:lnTo>
                  <a:lnTo>
                    <a:pt x="991" y="46"/>
                  </a:lnTo>
                  <a:lnTo>
                    <a:pt x="995" y="46"/>
                  </a:lnTo>
                  <a:lnTo>
                    <a:pt x="997" y="46"/>
                  </a:lnTo>
                  <a:lnTo>
                    <a:pt x="994" y="44"/>
                  </a:lnTo>
                  <a:lnTo>
                    <a:pt x="1000" y="44"/>
                  </a:lnTo>
                  <a:lnTo>
                    <a:pt x="1006" y="43"/>
                  </a:lnTo>
                  <a:lnTo>
                    <a:pt x="1007" y="43"/>
                  </a:lnTo>
                  <a:lnTo>
                    <a:pt x="1009" y="43"/>
                  </a:lnTo>
                  <a:lnTo>
                    <a:pt x="1016" y="44"/>
                  </a:lnTo>
                  <a:lnTo>
                    <a:pt x="1017" y="44"/>
                  </a:lnTo>
                  <a:lnTo>
                    <a:pt x="1020" y="44"/>
                  </a:lnTo>
                  <a:lnTo>
                    <a:pt x="1025" y="44"/>
                  </a:lnTo>
                  <a:lnTo>
                    <a:pt x="1027" y="43"/>
                  </a:lnTo>
                  <a:lnTo>
                    <a:pt x="1026" y="42"/>
                  </a:lnTo>
                  <a:lnTo>
                    <a:pt x="1027" y="42"/>
                  </a:lnTo>
                  <a:lnTo>
                    <a:pt x="1034" y="42"/>
                  </a:lnTo>
                  <a:lnTo>
                    <a:pt x="1035" y="42"/>
                  </a:lnTo>
                  <a:lnTo>
                    <a:pt x="1042" y="43"/>
                  </a:lnTo>
                  <a:lnTo>
                    <a:pt x="1043" y="44"/>
                  </a:lnTo>
                  <a:lnTo>
                    <a:pt x="1049" y="45"/>
                  </a:lnTo>
                  <a:lnTo>
                    <a:pt x="1054" y="46"/>
                  </a:lnTo>
                  <a:lnTo>
                    <a:pt x="1055" y="46"/>
                  </a:lnTo>
                  <a:lnTo>
                    <a:pt x="1060" y="46"/>
                  </a:lnTo>
                  <a:lnTo>
                    <a:pt x="1064" y="46"/>
                  </a:lnTo>
                  <a:lnTo>
                    <a:pt x="1077" y="48"/>
                  </a:lnTo>
                  <a:lnTo>
                    <a:pt x="1085" y="48"/>
                  </a:lnTo>
                  <a:lnTo>
                    <a:pt x="1093" y="49"/>
                  </a:lnTo>
                  <a:lnTo>
                    <a:pt x="1094" y="50"/>
                  </a:lnTo>
                  <a:close/>
                  <a:moveTo>
                    <a:pt x="915" y="64"/>
                  </a:moveTo>
                  <a:lnTo>
                    <a:pt x="914" y="64"/>
                  </a:lnTo>
                  <a:lnTo>
                    <a:pt x="913" y="64"/>
                  </a:lnTo>
                  <a:lnTo>
                    <a:pt x="898" y="64"/>
                  </a:lnTo>
                  <a:lnTo>
                    <a:pt x="892" y="64"/>
                  </a:lnTo>
                  <a:lnTo>
                    <a:pt x="875" y="63"/>
                  </a:lnTo>
                  <a:lnTo>
                    <a:pt x="869" y="63"/>
                  </a:lnTo>
                  <a:lnTo>
                    <a:pt x="867" y="61"/>
                  </a:lnTo>
                  <a:lnTo>
                    <a:pt x="868" y="58"/>
                  </a:lnTo>
                  <a:lnTo>
                    <a:pt x="869" y="56"/>
                  </a:lnTo>
                  <a:lnTo>
                    <a:pt x="874" y="56"/>
                  </a:lnTo>
                  <a:lnTo>
                    <a:pt x="885" y="56"/>
                  </a:lnTo>
                  <a:lnTo>
                    <a:pt x="887" y="56"/>
                  </a:lnTo>
                  <a:lnTo>
                    <a:pt x="889" y="56"/>
                  </a:lnTo>
                  <a:lnTo>
                    <a:pt x="890" y="56"/>
                  </a:lnTo>
                  <a:lnTo>
                    <a:pt x="891" y="57"/>
                  </a:lnTo>
                  <a:lnTo>
                    <a:pt x="899" y="57"/>
                  </a:lnTo>
                  <a:lnTo>
                    <a:pt x="905" y="57"/>
                  </a:lnTo>
                  <a:lnTo>
                    <a:pt x="921" y="59"/>
                  </a:lnTo>
                  <a:lnTo>
                    <a:pt x="928" y="60"/>
                  </a:lnTo>
                  <a:lnTo>
                    <a:pt x="933" y="61"/>
                  </a:lnTo>
                  <a:lnTo>
                    <a:pt x="935" y="61"/>
                  </a:lnTo>
                  <a:lnTo>
                    <a:pt x="934" y="61"/>
                  </a:lnTo>
                  <a:lnTo>
                    <a:pt x="934" y="62"/>
                  </a:lnTo>
                  <a:lnTo>
                    <a:pt x="935" y="62"/>
                  </a:lnTo>
                  <a:lnTo>
                    <a:pt x="936" y="62"/>
                  </a:lnTo>
                  <a:lnTo>
                    <a:pt x="937" y="63"/>
                  </a:lnTo>
                  <a:lnTo>
                    <a:pt x="932" y="63"/>
                  </a:lnTo>
                  <a:lnTo>
                    <a:pt x="924" y="64"/>
                  </a:lnTo>
                  <a:lnTo>
                    <a:pt x="916" y="64"/>
                  </a:lnTo>
                  <a:lnTo>
                    <a:pt x="915" y="64"/>
                  </a:lnTo>
                  <a:close/>
                  <a:moveTo>
                    <a:pt x="1090" y="117"/>
                  </a:moveTo>
                  <a:lnTo>
                    <a:pt x="1084" y="116"/>
                  </a:lnTo>
                  <a:lnTo>
                    <a:pt x="1081" y="115"/>
                  </a:lnTo>
                  <a:lnTo>
                    <a:pt x="1072" y="111"/>
                  </a:lnTo>
                  <a:lnTo>
                    <a:pt x="1070" y="110"/>
                  </a:lnTo>
                  <a:lnTo>
                    <a:pt x="1070" y="108"/>
                  </a:lnTo>
                  <a:lnTo>
                    <a:pt x="1059" y="107"/>
                  </a:lnTo>
                  <a:lnTo>
                    <a:pt x="1051" y="106"/>
                  </a:lnTo>
                  <a:lnTo>
                    <a:pt x="1045" y="105"/>
                  </a:lnTo>
                  <a:lnTo>
                    <a:pt x="1037" y="105"/>
                  </a:lnTo>
                  <a:lnTo>
                    <a:pt x="1035" y="104"/>
                  </a:lnTo>
                  <a:lnTo>
                    <a:pt x="1031" y="103"/>
                  </a:lnTo>
                  <a:lnTo>
                    <a:pt x="1030" y="103"/>
                  </a:lnTo>
                  <a:lnTo>
                    <a:pt x="1025" y="103"/>
                  </a:lnTo>
                  <a:lnTo>
                    <a:pt x="1019" y="102"/>
                  </a:lnTo>
                  <a:lnTo>
                    <a:pt x="1018" y="102"/>
                  </a:lnTo>
                  <a:lnTo>
                    <a:pt x="1004" y="100"/>
                  </a:lnTo>
                  <a:lnTo>
                    <a:pt x="994" y="98"/>
                  </a:lnTo>
                  <a:lnTo>
                    <a:pt x="974" y="95"/>
                  </a:lnTo>
                  <a:lnTo>
                    <a:pt x="973" y="95"/>
                  </a:lnTo>
                  <a:lnTo>
                    <a:pt x="970" y="94"/>
                  </a:lnTo>
                  <a:lnTo>
                    <a:pt x="962" y="93"/>
                  </a:lnTo>
                  <a:lnTo>
                    <a:pt x="959" y="91"/>
                  </a:lnTo>
                  <a:lnTo>
                    <a:pt x="960" y="89"/>
                  </a:lnTo>
                  <a:lnTo>
                    <a:pt x="956" y="86"/>
                  </a:lnTo>
                  <a:lnTo>
                    <a:pt x="954" y="86"/>
                  </a:lnTo>
                  <a:lnTo>
                    <a:pt x="951" y="85"/>
                  </a:lnTo>
                  <a:lnTo>
                    <a:pt x="944" y="82"/>
                  </a:lnTo>
                  <a:lnTo>
                    <a:pt x="937" y="80"/>
                  </a:lnTo>
                  <a:lnTo>
                    <a:pt x="932" y="79"/>
                  </a:lnTo>
                  <a:lnTo>
                    <a:pt x="927" y="78"/>
                  </a:lnTo>
                  <a:lnTo>
                    <a:pt x="924" y="76"/>
                  </a:lnTo>
                  <a:lnTo>
                    <a:pt x="921" y="76"/>
                  </a:lnTo>
                  <a:lnTo>
                    <a:pt x="912" y="75"/>
                  </a:lnTo>
                  <a:lnTo>
                    <a:pt x="911" y="74"/>
                  </a:lnTo>
                  <a:lnTo>
                    <a:pt x="912" y="74"/>
                  </a:lnTo>
                  <a:lnTo>
                    <a:pt x="913" y="74"/>
                  </a:lnTo>
                  <a:lnTo>
                    <a:pt x="921" y="73"/>
                  </a:lnTo>
                  <a:lnTo>
                    <a:pt x="933" y="73"/>
                  </a:lnTo>
                  <a:lnTo>
                    <a:pt x="951" y="72"/>
                  </a:lnTo>
                  <a:lnTo>
                    <a:pt x="958" y="72"/>
                  </a:lnTo>
                  <a:lnTo>
                    <a:pt x="964" y="72"/>
                  </a:lnTo>
                  <a:lnTo>
                    <a:pt x="970" y="73"/>
                  </a:lnTo>
                  <a:lnTo>
                    <a:pt x="975" y="73"/>
                  </a:lnTo>
                  <a:lnTo>
                    <a:pt x="976" y="73"/>
                  </a:lnTo>
                  <a:lnTo>
                    <a:pt x="976" y="72"/>
                  </a:lnTo>
                  <a:lnTo>
                    <a:pt x="974" y="71"/>
                  </a:lnTo>
                  <a:lnTo>
                    <a:pt x="975" y="71"/>
                  </a:lnTo>
                  <a:lnTo>
                    <a:pt x="980" y="71"/>
                  </a:lnTo>
                  <a:lnTo>
                    <a:pt x="997" y="71"/>
                  </a:lnTo>
                  <a:lnTo>
                    <a:pt x="1003" y="71"/>
                  </a:lnTo>
                  <a:lnTo>
                    <a:pt x="1004" y="71"/>
                  </a:lnTo>
                  <a:lnTo>
                    <a:pt x="1007" y="71"/>
                  </a:lnTo>
                  <a:lnTo>
                    <a:pt x="1016" y="72"/>
                  </a:lnTo>
                  <a:lnTo>
                    <a:pt x="1023" y="72"/>
                  </a:lnTo>
                  <a:lnTo>
                    <a:pt x="1028" y="73"/>
                  </a:lnTo>
                  <a:lnTo>
                    <a:pt x="1032" y="73"/>
                  </a:lnTo>
                  <a:lnTo>
                    <a:pt x="1035" y="74"/>
                  </a:lnTo>
                  <a:lnTo>
                    <a:pt x="1066" y="78"/>
                  </a:lnTo>
                  <a:lnTo>
                    <a:pt x="1071" y="78"/>
                  </a:lnTo>
                  <a:lnTo>
                    <a:pt x="1074" y="79"/>
                  </a:lnTo>
                  <a:lnTo>
                    <a:pt x="1073" y="79"/>
                  </a:lnTo>
                  <a:lnTo>
                    <a:pt x="1079" y="80"/>
                  </a:lnTo>
                  <a:lnTo>
                    <a:pt x="1081" y="80"/>
                  </a:lnTo>
                  <a:lnTo>
                    <a:pt x="1082" y="80"/>
                  </a:lnTo>
                  <a:lnTo>
                    <a:pt x="1091" y="81"/>
                  </a:lnTo>
                  <a:lnTo>
                    <a:pt x="1098" y="82"/>
                  </a:lnTo>
                  <a:lnTo>
                    <a:pt x="1103" y="83"/>
                  </a:lnTo>
                  <a:lnTo>
                    <a:pt x="1105" y="83"/>
                  </a:lnTo>
                  <a:lnTo>
                    <a:pt x="1109" y="86"/>
                  </a:lnTo>
                  <a:lnTo>
                    <a:pt x="1113" y="87"/>
                  </a:lnTo>
                  <a:lnTo>
                    <a:pt x="1117" y="88"/>
                  </a:lnTo>
                  <a:lnTo>
                    <a:pt x="1135" y="91"/>
                  </a:lnTo>
                  <a:lnTo>
                    <a:pt x="1138" y="91"/>
                  </a:lnTo>
                  <a:lnTo>
                    <a:pt x="1139" y="94"/>
                  </a:lnTo>
                  <a:lnTo>
                    <a:pt x="1137" y="96"/>
                  </a:lnTo>
                  <a:lnTo>
                    <a:pt x="1136" y="97"/>
                  </a:lnTo>
                  <a:lnTo>
                    <a:pt x="1130" y="97"/>
                  </a:lnTo>
                  <a:lnTo>
                    <a:pt x="1110" y="99"/>
                  </a:lnTo>
                  <a:lnTo>
                    <a:pt x="1098" y="101"/>
                  </a:lnTo>
                  <a:lnTo>
                    <a:pt x="1096" y="102"/>
                  </a:lnTo>
                  <a:lnTo>
                    <a:pt x="1089" y="103"/>
                  </a:lnTo>
                  <a:lnTo>
                    <a:pt x="1088" y="104"/>
                  </a:lnTo>
                  <a:lnTo>
                    <a:pt x="1088" y="105"/>
                  </a:lnTo>
                  <a:lnTo>
                    <a:pt x="1090" y="106"/>
                  </a:lnTo>
                  <a:lnTo>
                    <a:pt x="1096" y="108"/>
                  </a:lnTo>
                  <a:lnTo>
                    <a:pt x="1099" y="109"/>
                  </a:lnTo>
                  <a:lnTo>
                    <a:pt x="1103" y="111"/>
                  </a:lnTo>
                  <a:lnTo>
                    <a:pt x="1105" y="112"/>
                  </a:lnTo>
                  <a:lnTo>
                    <a:pt x="1109" y="113"/>
                  </a:lnTo>
                  <a:lnTo>
                    <a:pt x="1110" y="114"/>
                  </a:lnTo>
                  <a:lnTo>
                    <a:pt x="1106" y="115"/>
                  </a:lnTo>
                  <a:lnTo>
                    <a:pt x="1105" y="116"/>
                  </a:lnTo>
                  <a:lnTo>
                    <a:pt x="1103" y="116"/>
                  </a:lnTo>
                  <a:lnTo>
                    <a:pt x="1100" y="117"/>
                  </a:lnTo>
                  <a:lnTo>
                    <a:pt x="1096" y="117"/>
                  </a:lnTo>
                  <a:lnTo>
                    <a:pt x="1090" y="117"/>
                  </a:lnTo>
                  <a:close/>
                  <a:moveTo>
                    <a:pt x="874" y="90"/>
                  </a:moveTo>
                  <a:lnTo>
                    <a:pt x="870" y="90"/>
                  </a:lnTo>
                  <a:lnTo>
                    <a:pt x="864" y="87"/>
                  </a:lnTo>
                  <a:lnTo>
                    <a:pt x="856" y="84"/>
                  </a:lnTo>
                  <a:lnTo>
                    <a:pt x="844" y="82"/>
                  </a:lnTo>
                  <a:lnTo>
                    <a:pt x="831" y="81"/>
                  </a:lnTo>
                  <a:lnTo>
                    <a:pt x="831" y="80"/>
                  </a:lnTo>
                  <a:lnTo>
                    <a:pt x="832" y="80"/>
                  </a:lnTo>
                  <a:lnTo>
                    <a:pt x="838" y="79"/>
                  </a:lnTo>
                  <a:lnTo>
                    <a:pt x="845" y="79"/>
                  </a:lnTo>
                  <a:lnTo>
                    <a:pt x="850" y="79"/>
                  </a:lnTo>
                  <a:lnTo>
                    <a:pt x="855" y="80"/>
                  </a:lnTo>
                  <a:lnTo>
                    <a:pt x="857" y="80"/>
                  </a:lnTo>
                  <a:lnTo>
                    <a:pt x="860" y="80"/>
                  </a:lnTo>
                  <a:lnTo>
                    <a:pt x="870" y="81"/>
                  </a:lnTo>
                  <a:lnTo>
                    <a:pt x="876" y="82"/>
                  </a:lnTo>
                  <a:lnTo>
                    <a:pt x="884" y="84"/>
                  </a:lnTo>
                  <a:lnTo>
                    <a:pt x="885" y="85"/>
                  </a:lnTo>
                  <a:lnTo>
                    <a:pt x="885" y="86"/>
                  </a:lnTo>
                  <a:lnTo>
                    <a:pt x="883" y="86"/>
                  </a:lnTo>
                  <a:lnTo>
                    <a:pt x="879" y="88"/>
                  </a:lnTo>
                  <a:lnTo>
                    <a:pt x="877" y="90"/>
                  </a:lnTo>
                  <a:lnTo>
                    <a:pt x="874" y="90"/>
                  </a:lnTo>
                  <a:close/>
                  <a:moveTo>
                    <a:pt x="1429" y="76"/>
                  </a:moveTo>
                  <a:lnTo>
                    <a:pt x="1425" y="76"/>
                  </a:lnTo>
                  <a:lnTo>
                    <a:pt x="1423" y="76"/>
                  </a:lnTo>
                  <a:lnTo>
                    <a:pt x="1420" y="76"/>
                  </a:lnTo>
                  <a:lnTo>
                    <a:pt x="1409" y="73"/>
                  </a:lnTo>
                  <a:lnTo>
                    <a:pt x="1411" y="73"/>
                  </a:lnTo>
                  <a:lnTo>
                    <a:pt x="1419" y="73"/>
                  </a:lnTo>
                  <a:lnTo>
                    <a:pt x="1421" y="73"/>
                  </a:lnTo>
                  <a:lnTo>
                    <a:pt x="1423" y="74"/>
                  </a:lnTo>
                  <a:lnTo>
                    <a:pt x="1427" y="74"/>
                  </a:lnTo>
                  <a:lnTo>
                    <a:pt x="1429" y="74"/>
                  </a:lnTo>
                  <a:lnTo>
                    <a:pt x="1430" y="75"/>
                  </a:lnTo>
                  <a:lnTo>
                    <a:pt x="1430" y="76"/>
                  </a:lnTo>
                  <a:lnTo>
                    <a:pt x="1429" y="76"/>
                  </a:lnTo>
                  <a:close/>
                  <a:moveTo>
                    <a:pt x="1435" y="72"/>
                  </a:moveTo>
                  <a:lnTo>
                    <a:pt x="1432" y="72"/>
                  </a:lnTo>
                  <a:lnTo>
                    <a:pt x="1414" y="69"/>
                  </a:lnTo>
                  <a:lnTo>
                    <a:pt x="1416" y="69"/>
                  </a:lnTo>
                  <a:lnTo>
                    <a:pt x="1429" y="69"/>
                  </a:lnTo>
                  <a:lnTo>
                    <a:pt x="1431" y="69"/>
                  </a:lnTo>
                  <a:lnTo>
                    <a:pt x="1441" y="71"/>
                  </a:lnTo>
                  <a:lnTo>
                    <a:pt x="1440" y="72"/>
                  </a:lnTo>
                  <a:lnTo>
                    <a:pt x="1435" y="72"/>
                  </a:lnTo>
                  <a:close/>
                  <a:moveTo>
                    <a:pt x="1162" y="33"/>
                  </a:moveTo>
                  <a:lnTo>
                    <a:pt x="1150" y="33"/>
                  </a:lnTo>
                  <a:lnTo>
                    <a:pt x="1149" y="33"/>
                  </a:lnTo>
                  <a:lnTo>
                    <a:pt x="1148" y="33"/>
                  </a:lnTo>
                  <a:lnTo>
                    <a:pt x="1148" y="32"/>
                  </a:lnTo>
                  <a:lnTo>
                    <a:pt x="1151" y="32"/>
                  </a:lnTo>
                  <a:lnTo>
                    <a:pt x="1154" y="32"/>
                  </a:lnTo>
                  <a:lnTo>
                    <a:pt x="1156" y="32"/>
                  </a:lnTo>
                  <a:lnTo>
                    <a:pt x="1157" y="32"/>
                  </a:lnTo>
                  <a:lnTo>
                    <a:pt x="1167" y="32"/>
                  </a:lnTo>
                  <a:lnTo>
                    <a:pt x="1170" y="33"/>
                  </a:lnTo>
                  <a:lnTo>
                    <a:pt x="1166" y="33"/>
                  </a:lnTo>
                  <a:lnTo>
                    <a:pt x="1162" y="33"/>
                  </a:lnTo>
                  <a:close/>
                  <a:moveTo>
                    <a:pt x="2200" y="2"/>
                  </a:moveTo>
                  <a:lnTo>
                    <a:pt x="2188" y="2"/>
                  </a:lnTo>
                  <a:lnTo>
                    <a:pt x="2184" y="1"/>
                  </a:lnTo>
                  <a:lnTo>
                    <a:pt x="2188" y="1"/>
                  </a:lnTo>
                  <a:lnTo>
                    <a:pt x="2190" y="1"/>
                  </a:lnTo>
                  <a:lnTo>
                    <a:pt x="2195" y="1"/>
                  </a:lnTo>
                  <a:lnTo>
                    <a:pt x="2202" y="1"/>
                  </a:lnTo>
                  <a:lnTo>
                    <a:pt x="2204" y="2"/>
                  </a:lnTo>
                  <a:lnTo>
                    <a:pt x="2202" y="2"/>
                  </a:lnTo>
                  <a:lnTo>
                    <a:pt x="2200" y="2"/>
                  </a:lnTo>
                  <a:close/>
                  <a:moveTo>
                    <a:pt x="1335" y="27"/>
                  </a:moveTo>
                  <a:lnTo>
                    <a:pt x="1332" y="27"/>
                  </a:lnTo>
                  <a:lnTo>
                    <a:pt x="1325" y="27"/>
                  </a:lnTo>
                  <a:lnTo>
                    <a:pt x="1321" y="27"/>
                  </a:lnTo>
                  <a:lnTo>
                    <a:pt x="1314" y="26"/>
                  </a:lnTo>
                  <a:lnTo>
                    <a:pt x="1306" y="26"/>
                  </a:lnTo>
                  <a:lnTo>
                    <a:pt x="1305" y="25"/>
                  </a:lnTo>
                  <a:lnTo>
                    <a:pt x="1309" y="25"/>
                  </a:lnTo>
                  <a:lnTo>
                    <a:pt x="1311" y="25"/>
                  </a:lnTo>
                  <a:lnTo>
                    <a:pt x="1317" y="25"/>
                  </a:lnTo>
                  <a:lnTo>
                    <a:pt x="1318" y="25"/>
                  </a:lnTo>
                  <a:lnTo>
                    <a:pt x="1323" y="25"/>
                  </a:lnTo>
                  <a:lnTo>
                    <a:pt x="1337" y="25"/>
                  </a:lnTo>
                  <a:lnTo>
                    <a:pt x="1337" y="26"/>
                  </a:lnTo>
                  <a:lnTo>
                    <a:pt x="1338" y="26"/>
                  </a:lnTo>
                  <a:lnTo>
                    <a:pt x="1337" y="26"/>
                  </a:lnTo>
                  <a:lnTo>
                    <a:pt x="1339" y="27"/>
                  </a:lnTo>
                  <a:lnTo>
                    <a:pt x="1338" y="27"/>
                  </a:lnTo>
                  <a:lnTo>
                    <a:pt x="1335" y="27"/>
                  </a:lnTo>
                  <a:close/>
                  <a:moveTo>
                    <a:pt x="1487" y="26"/>
                  </a:moveTo>
                  <a:lnTo>
                    <a:pt x="1479" y="26"/>
                  </a:lnTo>
                  <a:lnTo>
                    <a:pt x="1465" y="25"/>
                  </a:lnTo>
                  <a:lnTo>
                    <a:pt x="1452" y="23"/>
                  </a:lnTo>
                  <a:lnTo>
                    <a:pt x="1450" y="23"/>
                  </a:lnTo>
                  <a:lnTo>
                    <a:pt x="1449" y="23"/>
                  </a:lnTo>
                  <a:lnTo>
                    <a:pt x="1447" y="23"/>
                  </a:lnTo>
                  <a:lnTo>
                    <a:pt x="1446" y="23"/>
                  </a:lnTo>
                  <a:lnTo>
                    <a:pt x="1446" y="22"/>
                  </a:lnTo>
                  <a:lnTo>
                    <a:pt x="1446" y="21"/>
                  </a:lnTo>
                  <a:lnTo>
                    <a:pt x="1450" y="19"/>
                  </a:lnTo>
                  <a:lnTo>
                    <a:pt x="1452" y="17"/>
                  </a:lnTo>
                  <a:lnTo>
                    <a:pt x="1453" y="17"/>
                  </a:lnTo>
                  <a:lnTo>
                    <a:pt x="1459" y="17"/>
                  </a:lnTo>
                  <a:lnTo>
                    <a:pt x="1463" y="16"/>
                  </a:lnTo>
                  <a:lnTo>
                    <a:pt x="1467" y="16"/>
                  </a:lnTo>
                  <a:lnTo>
                    <a:pt x="1481" y="19"/>
                  </a:lnTo>
                  <a:lnTo>
                    <a:pt x="1480" y="21"/>
                  </a:lnTo>
                  <a:lnTo>
                    <a:pt x="1480" y="22"/>
                  </a:lnTo>
                  <a:lnTo>
                    <a:pt x="1484" y="23"/>
                  </a:lnTo>
                  <a:lnTo>
                    <a:pt x="1495" y="25"/>
                  </a:lnTo>
                  <a:lnTo>
                    <a:pt x="1496" y="25"/>
                  </a:lnTo>
                  <a:lnTo>
                    <a:pt x="1496" y="26"/>
                  </a:lnTo>
                  <a:lnTo>
                    <a:pt x="1487" y="26"/>
                  </a:lnTo>
                  <a:close/>
                  <a:moveTo>
                    <a:pt x="1416" y="32"/>
                  </a:moveTo>
                  <a:lnTo>
                    <a:pt x="1402" y="31"/>
                  </a:lnTo>
                  <a:lnTo>
                    <a:pt x="1396" y="31"/>
                  </a:lnTo>
                  <a:lnTo>
                    <a:pt x="1392" y="31"/>
                  </a:lnTo>
                  <a:lnTo>
                    <a:pt x="1391" y="31"/>
                  </a:lnTo>
                  <a:lnTo>
                    <a:pt x="1388" y="31"/>
                  </a:lnTo>
                  <a:lnTo>
                    <a:pt x="1389" y="31"/>
                  </a:lnTo>
                  <a:lnTo>
                    <a:pt x="1390" y="31"/>
                  </a:lnTo>
                  <a:lnTo>
                    <a:pt x="1404" y="31"/>
                  </a:lnTo>
                  <a:lnTo>
                    <a:pt x="1414" y="31"/>
                  </a:lnTo>
                  <a:lnTo>
                    <a:pt x="1416" y="31"/>
                  </a:lnTo>
                  <a:lnTo>
                    <a:pt x="1419" y="31"/>
                  </a:lnTo>
                  <a:lnTo>
                    <a:pt x="1416" y="32"/>
                  </a:lnTo>
                  <a:close/>
                  <a:moveTo>
                    <a:pt x="1185" y="31"/>
                  </a:moveTo>
                  <a:lnTo>
                    <a:pt x="1183" y="31"/>
                  </a:lnTo>
                  <a:lnTo>
                    <a:pt x="1183" y="30"/>
                  </a:lnTo>
                  <a:lnTo>
                    <a:pt x="1184" y="30"/>
                  </a:lnTo>
                  <a:lnTo>
                    <a:pt x="1191" y="30"/>
                  </a:lnTo>
                  <a:lnTo>
                    <a:pt x="1192" y="30"/>
                  </a:lnTo>
                  <a:lnTo>
                    <a:pt x="1194" y="30"/>
                  </a:lnTo>
                  <a:lnTo>
                    <a:pt x="1197" y="30"/>
                  </a:lnTo>
                  <a:lnTo>
                    <a:pt x="1199" y="30"/>
                  </a:lnTo>
                  <a:lnTo>
                    <a:pt x="1200" y="30"/>
                  </a:lnTo>
                  <a:lnTo>
                    <a:pt x="1199" y="31"/>
                  </a:lnTo>
                  <a:lnTo>
                    <a:pt x="1198" y="31"/>
                  </a:lnTo>
                  <a:lnTo>
                    <a:pt x="1190" y="31"/>
                  </a:lnTo>
                  <a:lnTo>
                    <a:pt x="1185" y="31"/>
                  </a:lnTo>
                  <a:close/>
                  <a:moveTo>
                    <a:pt x="1353" y="32"/>
                  </a:moveTo>
                  <a:lnTo>
                    <a:pt x="1320" y="32"/>
                  </a:lnTo>
                  <a:lnTo>
                    <a:pt x="1318" y="32"/>
                  </a:lnTo>
                  <a:lnTo>
                    <a:pt x="1315" y="31"/>
                  </a:lnTo>
                  <a:lnTo>
                    <a:pt x="1315" y="30"/>
                  </a:lnTo>
                  <a:lnTo>
                    <a:pt x="1316" y="30"/>
                  </a:lnTo>
                  <a:lnTo>
                    <a:pt x="1315" y="30"/>
                  </a:lnTo>
                  <a:lnTo>
                    <a:pt x="1323" y="29"/>
                  </a:lnTo>
                  <a:lnTo>
                    <a:pt x="1332" y="30"/>
                  </a:lnTo>
                  <a:lnTo>
                    <a:pt x="1343" y="30"/>
                  </a:lnTo>
                  <a:lnTo>
                    <a:pt x="1359" y="31"/>
                  </a:lnTo>
                  <a:lnTo>
                    <a:pt x="1360" y="31"/>
                  </a:lnTo>
                  <a:lnTo>
                    <a:pt x="1360" y="32"/>
                  </a:lnTo>
                  <a:lnTo>
                    <a:pt x="1353" y="32"/>
                  </a:lnTo>
                  <a:close/>
                  <a:moveTo>
                    <a:pt x="1263" y="31"/>
                  </a:moveTo>
                  <a:lnTo>
                    <a:pt x="1262" y="31"/>
                  </a:lnTo>
                  <a:lnTo>
                    <a:pt x="1263" y="30"/>
                  </a:lnTo>
                  <a:lnTo>
                    <a:pt x="1262" y="30"/>
                  </a:lnTo>
                  <a:lnTo>
                    <a:pt x="1261" y="29"/>
                  </a:lnTo>
                  <a:lnTo>
                    <a:pt x="1263" y="28"/>
                  </a:lnTo>
                  <a:lnTo>
                    <a:pt x="1266" y="28"/>
                  </a:lnTo>
                  <a:lnTo>
                    <a:pt x="1270" y="29"/>
                  </a:lnTo>
                  <a:lnTo>
                    <a:pt x="1280" y="29"/>
                  </a:lnTo>
                  <a:lnTo>
                    <a:pt x="1287" y="29"/>
                  </a:lnTo>
                  <a:lnTo>
                    <a:pt x="1288" y="29"/>
                  </a:lnTo>
                  <a:lnTo>
                    <a:pt x="1291" y="30"/>
                  </a:lnTo>
                  <a:lnTo>
                    <a:pt x="1290" y="30"/>
                  </a:lnTo>
                  <a:lnTo>
                    <a:pt x="1288" y="30"/>
                  </a:lnTo>
                  <a:lnTo>
                    <a:pt x="1285" y="30"/>
                  </a:lnTo>
                  <a:lnTo>
                    <a:pt x="1276" y="30"/>
                  </a:lnTo>
                  <a:lnTo>
                    <a:pt x="1268" y="31"/>
                  </a:lnTo>
                  <a:lnTo>
                    <a:pt x="1265" y="31"/>
                  </a:lnTo>
                  <a:lnTo>
                    <a:pt x="1263" y="31"/>
                  </a:lnTo>
                  <a:close/>
                  <a:moveTo>
                    <a:pt x="1435" y="48"/>
                  </a:moveTo>
                  <a:lnTo>
                    <a:pt x="1422" y="48"/>
                  </a:lnTo>
                  <a:lnTo>
                    <a:pt x="1413" y="47"/>
                  </a:lnTo>
                  <a:lnTo>
                    <a:pt x="1403" y="47"/>
                  </a:lnTo>
                  <a:lnTo>
                    <a:pt x="1395" y="46"/>
                  </a:lnTo>
                  <a:lnTo>
                    <a:pt x="1372" y="43"/>
                  </a:lnTo>
                  <a:lnTo>
                    <a:pt x="1358" y="41"/>
                  </a:lnTo>
                  <a:lnTo>
                    <a:pt x="1353" y="40"/>
                  </a:lnTo>
                  <a:lnTo>
                    <a:pt x="1352" y="39"/>
                  </a:lnTo>
                  <a:lnTo>
                    <a:pt x="1334" y="37"/>
                  </a:lnTo>
                  <a:lnTo>
                    <a:pt x="1327" y="37"/>
                  </a:lnTo>
                  <a:lnTo>
                    <a:pt x="1326" y="36"/>
                  </a:lnTo>
                  <a:lnTo>
                    <a:pt x="1327" y="36"/>
                  </a:lnTo>
                  <a:lnTo>
                    <a:pt x="1328" y="35"/>
                  </a:lnTo>
                  <a:lnTo>
                    <a:pt x="1333" y="34"/>
                  </a:lnTo>
                  <a:lnTo>
                    <a:pt x="1362" y="35"/>
                  </a:lnTo>
                  <a:lnTo>
                    <a:pt x="1369" y="35"/>
                  </a:lnTo>
                  <a:lnTo>
                    <a:pt x="1376" y="38"/>
                  </a:lnTo>
                  <a:lnTo>
                    <a:pt x="1380" y="39"/>
                  </a:lnTo>
                  <a:lnTo>
                    <a:pt x="1387" y="39"/>
                  </a:lnTo>
                  <a:lnTo>
                    <a:pt x="1390" y="40"/>
                  </a:lnTo>
                  <a:lnTo>
                    <a:pt x="1391" y="40"/>
                  </a:lnTo>
                  <a:lnTo>
                    <a:pt x="1392" y="40"/>
                  </a:lnTo>
                  <a:lnTo>
                    <a:pt x="1392" y="41"/>
                  </a:lnTo>
                  <a:lnTo>
                    <a:pt x="1394" y="41"/>
                  </a:lnTo>
                  <a:lnTo>
                    <a:pt x="1406" y="42"/>
                  </a:lnTo>
                  <a:lnTo>
                    <a:pt x="1417" y="43"/>
                  </a:lnTo>
                  <a:lnTo>
                    <a:pt x="1424" y="43"/>
                  </a:lnTo>
                  <a:lnTo>
                    <a:pt x="1429" y="43"/>
                  </a:lnTo>
                  <a:lnTo>
                    <a:pt x="1432" y="44"/>
                  </a:lnTo>
                  <a:lnTo>
                    <a:pt x="1432" y="45"/>
                  </a:lnTo>
                  <a:lnTo>
                    <a:pt x="1434" y="46"/>
                  </a:lnTo>
                  <a:lnTo>
                    <a:pt x="1435" y="46"/>
                  </a:lnTo>
                  <a:lnTo>
                    <a:pt x="1437" y="46"/>
                  </a:lnTo>
                  <a:lnTo>
                    <a:pt x="1443" y="47"/>
                  </a:lnTo>
                  <a:lnTo>
                    <a:pt x="1441" y="48"/>
                  </a:lnTo>
                  <a:lnTo>
                    <a:pt x="1435" y="48"/>
                  </a:lnTo>
                  <a:close/>
                  <a:moveTo>
                    <a:pt x="1454" y="46"/>
                  </a:moveTo>
                  <a:lnTo>
                    <a:pt x="1449" y="46"/>
                  </a:lnTo>
                  <a:lnTo>
                    <a:pt x="1448" y="46"/>
                  </a:lnTo>
                  <a:lnTo>
                    <a:pt x="1440" y="43"/>
                  </a:lnTo>
                  <a:lnTo>
                    <a:pt x="1434" y="42"/>
                  </a:lnTo>
                  <a:lnTo>
                    <a:pt x="1423" y="41"/>
                  </a:lnTo>
                  <a:lnTo>
                    <a:pt x="1410" y="41"/>
                  </a:lnTo>
                  <a:lnTo>
                    <a:pt x="1406" y="40"/>
                  </a:lnTo>
                  <a:lnTo>
                    <a:pt x="1403" y="40"/>
                  </a:lnTo>
                  <a:lnTo>
                    <a:pt x="1403" y="39"/>
                  </a:lnTo>
                  <a:lnTo>
                    <a:pt x="1392" y="38"/>
                  </a:lnTo>
                  <a:lnTo>
                    <a:pt x="1389" y="37"/>
                  </a:lnTo>
                  <a:lnTo>
                    <a:pt x="1389" y="36"/>
                  </a:lnTo>
                  <a:lnTo>
                    <a:pt x="1389" y="35"/>
                  </a:lnTo>
                  <a:lnTo>
                    <a:pt x="1395" y="34"/>
                  </a:lnTo>
                  <a:lnTo>
                    <a:pt x="1396" y="34"/>
                  </a:lnTo>
                  <a:lnTo>
                    <a:pt x="1397" y="34"/>
                  </a:lnTo>
                  <a:lnTo>
                    <a:pt x="1400" y="35"/>
                  </a:lnTo>
                  <a:lnTo>
                    <a:pt x="1414" y="35"/>
                  </a:lnTo>
                  <a:lnTo>
                    <a:pt x="1417" y="35"/>
                  </a:lnTo>
                  <a:lnTo>
                    <a:pt x="1426" y="35"/>
                  </a:lnTo>
                  <a:lnTo>
                    <a:pt x="1442" y="37"/>
                  </a:lnTo>
                  <a:lnTo>
                    <a:pt x="1448" y="37"/>
                  </a:lnTo>
                  <a:lnTo>
                    <a:pt x="1463" y="39"/>
                  </a:lnTo>
                  <a:lnTo>
                    <a:pt x="1467" y="39"/>
                  </a:lnTo>
                  <a:lnTo>
                    <a:pt x="1481" y="39"/>
                  </a:lnTo>
                  <a:lnTo>
                    <a:pt x="1482" y="39"/>
                  </a:lnTo>
                  <a:lnTo>
                    <a:pt x="1483" y="40"/>
                  </a:lnTo>
                  <a:lnTo>
                    <a:pt x="1482" y="41"/>
                  </a:lnTo>
                  <a:lnTo>
                    <a:pt x="1472" y="45"/>
                  </a:lnTo>
                  <a:lnTo>
                    <a:pt x="1469" y="45"/>
                  </a:lnTo>
                  <a:lnTo>
                    <a:pt x="1454" y="46"/>
                  </a:lnTo>
                  <a:close/>
                  <a:moveTo>
                    <a:pt x="1533" y="36"/>
                  </a:moveTo>
                  <a:lnTo>
                    <a:pt x="1529" y="36"/>
                  </a:lnTo>
                  <a:lnTo>
                    <a:pt x="1527" y="36"/>
                  </a:lnTo>
                  <a:lnTo>
                    <a:pt x="1526" y="36"/>
                  </a:lnTo>
                  <a:lnTo>
                    <a:pt x="1524" y="35"/>
                  </a:lnTo>
                  <a:lnTo>
                    <a:pt x="1521" y="34"/>
                  </a:lnTo>
                  <a:lnTo>
                    <a:pt x="1520" y="33"/>
                  </a:lnTo>
                  <a:lnTo>
                    <a:pt x="1522" y="33"/>
                  </a:lnTo>
                  <a:lnTo>
                    <a:pt x="1524" y="33"/>
                  </a:lnTo>
                  <a:lnTo>
                    <a:pt x="1537" y="33"/>
                  </a:lnTo>
                  <a:lnTo>
                    <a:pt x="1550" y="33"/>
                  </a:lnTo>
                  <a:lnTo>
                    <a:pt x="1561" y="33"/>
                  </a:lnTo>
                  <a:lnTo>
                    <a:pt x="1564" y="34"/>
                  </a:lnTo>
                  <a:lnTo>
                    <a:pt x="1564" y="35"/>
                  </a:lnTo>
                  <a:lnTo>
                    <a:pt x="1562" y="35"/>
                  </a:lnTo>
                  <a:lnTo>
                    <a:pt x="1559" y="35"/>
                  </a:lnTo>
                  <a:lnTo>
                    <a:pt x="1550" y="36"/>
                  </a:lnTo>
                  <a:lnTo>
                    <a:pt x="1540" y="36"/>
                  </a:lnTo>
                  <a:lnTo>
                    <a:pt x="1533" y="36"/>
                  </a:lnTo>
                  <a:close/>
                  <a:moveTo>
                    <a:pt x="1514" y="38"/>
                  </a:moveTo>
                  <a:lnTo>
                    <a:pt x="1510" y="38"/>
                  </a:lnTo>
                  <a:lnTo>
                    <a:pt x="1494" y="37"/>
                  </a:lnTo>
                  <a:lnTo>
                    <a:pt x="1474" y="36"/>
                  </a:lnTo>
                  <a:lnTo>
                    <a:pt x="1453" y="35"/>
                  </a:lnTo>
                  <a:lnTo>
                    <a:pt x="1441" y="33"/>
                  </a:lnTo>
                  <a:lnTo>
                    <a:pt x="1435" y="32"/>
                  </a:lnTo>
                  <a:lnTo>
                    <a:pt x="1427" y="30"/>
                  </a:lnTo>
                  <a:lnTo>
                    <a:pt x="1422" y="29"/>
                  </a:lnTo>
                  <a:lnTo>
                    <a:pt x="1419" y="29"/>
                  </a:lnTo>
                  <a:lnTo>
                    <a:pt x="1412" y="29"/>
                  </a:lnTo>
                  <a:lnTo>
                    <a:pt x="1411" y="29"/>
                  </a:lnTo>
                  <a:lnTo>
                    <a:pt x="1393" y="29"/>
                  </a:lnTo>
                  <a:lnTo>
                    <a:pt x="1382" y="29"/>
                  </a:lnTo>
                  <a:lnTo>
                    <a:pt x="1375" y="28"/>
                  </a:lnTo>
                  <a:lnTo>
                    <a:pt x="1375" y="26"/>
                  </a:lnTo>
                  <a:lnTo>
                    <a:pt x="1379" y="23"/>
                  </a:lnTo>
                  <a:lnTo>
                    <a:pt x="1380" y="23"/>
                  </a:lnTo>
                  <a:lnTo>
                    <a:pt x="1388" y="23"/>
                  </a:lnTo>
                  <a:lnTo>
                    <a:pt x="1389" y="23"/>
                  </a:lnTo>
                  <a:lnTo>
                    <a:pt x="1384" y="22"/>
                  </a:lnTo>
                  <a:lnTo>
                    <a:pt x="1387" y="22"/>
                  </a:lnTo>
                  <a:lnTo>
                    <a:pt x="1395" y="22"/>
                  </a:lnTo>
                  <a:lnTo>
                    <a:pt x="1397" y="22"/>
                  </a:lnTo>
                  <a:lnTo>
                    <a:pt x="1400" y="23"/>
                  </a:lnTo>
                  <a:lnTo>
                    <a:pt x="1404" y="24"/>
                  </a:lnTo>
                  <a:lnTo>
                    <a:pt x="1406" y="24"/>
                  </a:lnTo>
                  <a:lnTo>
                    <a:pt x="1409" y="24"/>
                  </a:lnTo>
                  <a:lnTo>
                    <a:pt x="1413" y="24"/>
                  </a:lnTo>
                  <a:lnTo>
                    <a:pt x="1414" y="24"/>
                  </a:lnTo>
                  <a:lnTo>
                    <a:pt x="1431" y="26"/>
                  </a:lnTo>
                  <a:lnTo>
                    <a:pt x="1441" y="26"/>
                  </a:lnTo>
                  <a:lnTo>
                    <a:pt x="1444" y="27"/>
                  </a:lnTo>
                  <a:lnTo>
                    <a:pt x="1448" y="29"/>
                  </a:lnTo>
                  <a:lnTo>
                    <a:pt x="1451" y="29"/>
                  </a:lnTo>
                  <a:lnTo>
                    <a:pt x="1453" y="30"/>
                  </a:lnTo>
                  <a:lnTo>
                    <a:pt x="1467" y="32"/>
                  </a:lnTo>
                  <a:lnTo>
                    <a:pt x="1475" y="32"/>
                  </a:lnTo>
                  <a:lnTo>
                    <a:pt x="1487" y="33"/>
                  </a:lnTo>
                  <a:lnTo>
                    <a:pt x="1494" y="33"/>
                  </a:lnTo>
                  <a:lnTo>
                    <a:pt x="1507" y="34"/>
                  </a:lnTo>
                  <a:lnTo>
                    <a:pt x="1510" y="34"/>
                  </a:lnTo>
                  <a:lnTo>
                    <a:pt x="1512" y="35"/>
                  </a:lnTo>
                  <a:lnTo>
                    <a:pt x="1517" y="36"/>
                  </a:lnTo>
                  <a:lnTo>
                    <a:pt x="1522" y="37"/>
                  </a:lnTo>
                  <a:lnTo>
                    <a:pt x="1514" y="38"/>
                  </a:lnTo>
                  <a:close/>
                  <a:moveTo>
                    <a:pt x="2862" y="369"/>
                  </a:moveTo>
                  <a:lnTo>
                    <a:pt x="2861" y="369"/>
                  </a:lnTo>
                  <a:lnTo>
                    <a:pt x="2860" y="369"/>
                  </a:lnTo>
                  <a:lnTo>
                    <a:pt x="2858" y="369"/>
                  </a:lnTo>
                  <a:lnTo>
                    <a:pt x="2858" y="368"/>
                  </a:lnTo>
                  <a:lnTo>
                    <a:pt x="2860" y="367"/>
                  </a:lnTo>
                  <a:lnTo>
                    <a:pt x="2863" y="366"/>
                  </a:lnTo>
                  <a:lnTo>
                    <a:pt x="2866" y="366"/>
                  </a:lnTo>
                  <a:lnTo>
                    <a:pt x="2867" y="366"/>
                  </a:lnTo>
                  <a:lnTo>
                    <a:pt x="2868" y="366"/>
                  </a:lnTo>
                  <a:lnTo>
                    <a:pt x="2865" y="368"/>
                  </a:lnTo>
                  <a:lnTo>
                    <a:pt x="2863" y="369"/>
                  </a:lnTo>
                  <a:lnTo>
                    <a:pt x="2862" y="369"/>
                  </a:lnTo>
                  <a:close/>
                  <a:moveTo>
                    <a:pt x="2882" y="370"/>
                  </a:moveTo>
                  <a:lnTo>
                    <a:pt x="2880" y="369"/>
                  </a:lnTo>
                  <a:lnTo>
                    <a:pt x="2878" y="369"/>
                  </a:lnTo>
                  <a:lnTo>
                    <a:pt x="2875" y="368"/>
                  </a:lnTo>
                  <a:lnTo>
                    <a:pt x="2873" y="366"/>
                  </a:lnTo>
                  <a:lnTo>
                    <a:pt x="2874" y="365"/>
                  </a:lnTo>
                  <a:lnTo>
                    <a:pt x="2883" y="365"/>
                  </a:lnTo>
                  <a:lnTo>
                    <a:pt x="2884" y="364"/>
                  </a:lnTo>
                  <a:lnTo>
                    <a:pt x="2887" y="364"/>
                  </a:lnTo>
                  <a:lnTo>
                    <a:pt x="2888" y="363"/>
                  </a:lnTo>
                  <a:lnTo>
                    <a:pt x="2889" y="363"/>
                  </a:lnTo>
                  <a:lnTo>
                    <a:pt x="2890" y="363"/>
                  </a:lnTo>
                  <a:lnTo>
                    <a:pt x="2891" y="364"/>
                  </a:lnTo>
                  <a:lnTo>
                    <a:pt x="2892" y="364"/>
                  </a:lnTo>
                  <a:lnTo>
                    <a:pt x="2895" y="364"/>
                  </a:lnTo>
                  <a:lnTo>
                    <a:pt x="2900" y="365"/>
                  </a:lnTo>
                  <a:lnTo>
                    <a:pt x="2902" y="365"/>
                  </a:lnTo>
                  <a:lnTo>
                    <a:pt x="2903" y="365"/>
                  </a:lnTo>
                  <a:lnTo>
                    <a:pt x="2904" y="365"/>
                  </a:lnTo>
                  <a:lnTo>
                    <a:pt x="2895" y="368"/>
                  </a:lnTo>
                  <a:lnTo>
                    <a:pt x="2887" y="369"/>
                  </a:lnTo>
                  <a:lnTo>
                    <a:pt x="2884" y="370"/>
                  </a:lnTo>
                  <a:lnTo>
                    <a:pt x="2882" y="370"/>
                  </a:lnTo>
                  <a:close/>
                  <a:moveTo>
                    <a:pt x="2840" y="365"/>
                  </a:moveTo>
                  <a:lnTo>
                    <a:pt x="2839" y="365"/>
                  </a:lnTo>
                  <a:lnTo>
                    <a:pt x="2837" y="364"/>
                  </a:lnTo>
                  <a:lnTo>
                    <a:pt x="2836" y="364"/>
                  </a:lnTo>
                  <a:lnTo>
                    <a:pt x="2837" y="363"/>
                  </a:lnTo>
                  <a:lnTo>
                    <a:pt x="2839" y="363"/>
                  </a:lnTo>
                  <a:lnTo>
                    <a:pt x="2840" y="364"/>
                  </a:lnTo>
                  <a:lnTo>
                    <a:pt x="2841" y="365"/>
                  </a:lnTo>
                  <a:lnTo>
                    <a:pt x="2840" y="365"/>
                  </a:lnTo>
                  <a:close/>
                  <a:moveTo>
                    <a:pt x="2852" y="366"/>
                  </a:moveTo>
                  <a:lnTo>
                    <a:pt x="2850" y="366"/>
                  </a:lnTo>
                  <a:lnTo>
                    <a:pt x="2849" y="366"/>
                  </a:lnTo>
                  <a:lnTo>
                    <a:pt x="2848" y="365"/>
                  </a:lnTo>
                  <a:lnTo>
                    <a:pt x="2848" y="362"/>
                  </a:lnTo>
                  <a:lnTo>
                    <a:pt x="2847" y="360"/>
                  </a:lnTo>
                  <a:lnTo>
                    <a:pt x="2849" y="359"/>
                  </a:lnTo>
                  <a:lnTo>
                    <a:pt x="2852" y="359"/>
                  </a:lnTo>
                  <a:lnTo>
                    <a:pt x="2853" y="359"/>
                  </a:lnTo>
                  <a:lnTo>
                    <a:pt x="2856" y="360"/>
                  </a:lnTo>
                  <a:lnTo>
                    <a:pt x="2858" y="360"/>
                  </a:lnTo>
                  <a:lnTo>
                    <a:pt x="2859" y="361"/>
                  </a:lnTo>
                  <a:lnTo>
                    <a:pt x="2861" y="361"/>
                  </a:lnTo>
                  <a:lnTo>
                    <a:pt x="2863" y="363"/>
                  </a:lnTo>
                  <a:lnTo>
                    <a:pt x="2864" y="363"/>
                  </a:lnTo>
                  <a:lnTo>
                    <a:pt x="2864" y="364"/>
                  </a:lnTo>
                  <a:lnTo>
                    <a:pt x="2861" y="365"/>
                  </a:lnTo>
                  <a:lnTo>
                    <a:pt x="2861" y="366"/>
                  </a:lnTo>
                  <a:lnTo>
                    <a:pt x="2852" y="366"/>
                  </a:lnTo>
                  <a:close/>
                  <a:moveTo>
                    <a:pt x="2876" y="364"/>
                  </a:moveTo>
                  <a:lnTo>
                    <a:pt x="2875" y="364"/>
                  </a:lnTo>
                  <a:lnTo>
                    <a:pt x="2869" y="360"/>
                  </a:lnTo>
                  <a:lnTo>
                    <a:pt x="2869" y="359"/>
                  </a:lnTo>
                  <a:lnTo>
                    <a:pt x="2870" y="359"/>
                  </a:lnTo>
                  <a:lnTo>
                    <a:pt x="2877" y="359"/>
                  </a:lnTo>
                  <a:lnTo>
                    <a:pt x="2882" y="361"/>
                  </a:lnTo>
                  <a:lnTo>
                    <a:pt x="2888" y="361"/>
                  </a:lnTo>
                  <a:lnTo>
                    <a:pt x="2887" y="361"/>
                  </a:lnTo>
                  <a:lnTo>
                    <a:pt x="2883" y="362"/>
                  </a:lnTo>
                  <a:lnTo>
                    <a:pt x="2882" y="363"/>
                  </a:lnTo>
                  <a:lnTo>
                    <a:pt x="2880" y="364"/>
                  </a:lnTo>
                  <a:lnTo>
                    <a:pt x="2876" y="36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2" name="Freeform 3430">
              <a:extLst>
                <a:ext uri="{FF2B5EF4-FFF2-40B4-BE49-F238E27FC236}">
                  <a16:creationId xmlns:a16="http://schemas.microsoft.com/office/drawing/2014/main" id="{B034BE24-1241-6A07-504D-F1630945D8E0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900363" y="4110038"/>
              <a:ext cx="661988" cy="322263"/>
            </a:xfrm>
            <a:custGeom>
              <a:avLst/>
              <a:gdLst>
                <a:gd name="T0" fmla="*/ 284 w 417"/>
                <a:gd name="T1" fmla="*/ 192 h 203"/>
                <a:gd name="T2" fmla="*/ 402 w 417"/>
                <a:gd name="T3" fmla="*/ 83 h 203"/>
                <a:gd name="T4" fmla="*/ 355 w 417"/>
                <a:gd name="T5" fmla="*/ 129 h 203"/>
                <a:gd name="T6" fmla="*/ 413 w 417"/>
                <a:gd name="T7" fmla="*/ 36 h 203"/>
                <a:gd name="T8" fmla="*/ 385 w 417"/>
                <a:gd name="T9" fmla="*/ 10 h 203"/>
                <a:gd name="T10" fmla="*/ 62 w 417"/>
                <a:gd name="T11" fmla="*/ 133 h 203"/>
                <a:gd name="T12" fmla="*/ 141 w 417"/>
                <a:gd name="T13" fmla="*/ 130 h 203"/>
                <a:gd name="T14" fmla="*/ 123 w 417"/>
                <a:gd name="T15" fmla="*/ 122 h 203"/>
                <a:gd name="T16" fmla="*/ 339 w 417"/>
                <a:gd name="T17" fmla="*/ 190 h 203"/>
                <a:gd name="T18" fmla="*/ 261 w 417"/>
                <a:gd name="T19" fmla="*/ 195 h 203"/>
                <a:gd name="T20" fmla="*/ 162 w 417"/>
                <a:gd name="T21" fmla="*/ 157 h 203"/>
                <a:gd name="T22" fmla="*/ 192 w 417"/>
                <a:gd name="T23" fmla="*/ 171 h 203"/>
                <a:gd name="T24" fmla="*/ 206 w 417"/>
                <a:gd name="T25" fmla="*/ 160 h 203"/>
                <a:gd name="T26" fmla="*/ 300 w 417"/>
                <a:gd name="T27" fmla="*/ 184 h 203"/>
                <a:gd name="T28" fmla="*/ 340 w 417"/>
                <a:gd name="T29" fmla="*/ 188 h 203"/>
                <a:gd name="T30" fmla="*/ 255 w 417"/>
                <a:gd name="T31" fmla="*/ 188 h 203"/>
                <a:gd name="T32" fmla="*/ 280 w 417"/>
                <a:gd name="T33" fmla="*/ 184 h 203"/>
                <a:gd name="T34" fmla="*/ 147 w 417"/>
                <a:gd name="T35" fmla="*/ 152 h 203"/>
                <a:gd name="T36" fmla="*/ 111 w 417"/>
                <a:gd name="T37" fmla="*/ 137 h 203"/>
                <a:gd name="T38" fmla="*/ 108 w 417"/>
                <a:gd name="T39" fmla="*/ 142 h 203"/>
                <a:gd name="T40" fmla="*/ 151 w 417"/>
                <a:gd name="T41" fmla="*/ 145 h 203"/>
                <a:gd name="T42" fmla="*/ 164 w 417"/>
                <a:gd name="T43" fmla="*/ 148 h 203"/>
                <a:gd name="T44" fmla="*/ 34 w 417"/>
                <a:gd name="T45" fmla="*/ 134 h 203"/>
                <a:gd name="T46" fmla="*/ 104 w 417"/>
                <a:gd name="T47" fmla="*/ 138 h 203"/>
                <a:gd name="T48" fmla="*/ 81 w 417"/>
                <a:gd name="T49" fmla="*/ 134 h 203"/>
                <a:gd name="T50" fmla="*/ 344 w 417"/>
                <a:gd name="T51" fmla="*/ 3 h 203"/>
                <a:gd name="T52" fmla="*/ 387 w 417"/>
                <a:gd name="T53" fmla="*/ 23 h 203"/>
                <a:gd name="T54" fmla="*/ 361 w 417"/>
                <a:gd name="T55" fmla="*/ 20 h 203"/>
                <a:gd name="T56" fmla="*/ 396 w 417"/>
                <a:gd name="T57" fmla="*/ 44 h 203"/>
                <a:gd name="T58" fmla="*/ 393 w 417"/>
                <a:gd name="T59" fmla="*/ 60 h 203"/>
                <a:gd name="T60" fmla="*/ 385 w 417"/>
                <a:gd name="T61" fmla="*/ 73 h 203"/>
                <a:gd name="T62" fmla="*/ 361 w 417"/>
                <a:gd name="T63" fmla="*/ 82 h 203"/>
                <a:gd name="T64" fmla="*/ 380 w 417"/>
                <a:gd name="T65" fmla="*/ 98 h 203"/>
                <a:gd name="T66" fmla="*/ 377 w 417"/>
                <a:gd name="T67" fmla="*/ 105 h 203"/>
                <a:gd name="T68" fmla="*/ 361 w 417"/>
                <a:gd name="T69" fmla="*/ 112 h 203"/>
                <a:gd name="T70" fmla="*/ 366 w 417"/>
                <a:gd name="T71" fmla="*/ 116 h 203"/>
                <a:gd name="T72" fmla="*/ 320 w 417"/>
                <a:gd name="T73" fmla="*/ 125 h 203"/>
                <a:gd name="T74" fmla="*/ 370 w 417"/>
                <a:gd name="T75" fmla="*/ 140 h 203"/>
                <a:gd name="T76" fmla="*/ 357 w 417"/>
                <a:gd name="T77" fmla="*/ 148 h 203"/>
                <a:gd name="T78" fmla="*/ 339 w 417"/>
                <a:gd name="T79" fmla="*/ 155 h 203"/>
                <a:gd name="T80" fmla="*/ 272 w 417"/>
                <a:gd name="T81" fmla="*/ 146 h 203"/>
                <a:gd name="T82" fmla="*/ 321 w 417"/>
                <a:gd name="T83" fmla="*/ 162 h 203"/>
                <a:gd name="T84" fmla="*/ 337 w 417"/>
                <a:gd name="T85" fmla="*/ 172 h 203"/>
                <a:gd name="T86" fmla="*/ 274 w 417"/>
                <a:gd name="T87" fmla="*/ 178 h 203"/>
                <a:gd name="T88" fmla="*/ 254 w 417"/>
                <a:gd name="T89" fmla="*/ 178 h 203"/>
                <a:gd name="T90" fmla="*/ 212 w 417"/>
                <a:gd name="T91" fmla="*/ 181 h 203"/>
                <a:gd name="T92" fmla="*/ 255 w 417"/>
                <a:gd name="T93" fmla="*/ 150 h 203"/>
                <a:gd name="T94" fmla="*/ 223 w 417"/>
                <a:gd name="T95" fmla="*/ 163 h 203"/>
                <a:gd name="T96" fmla="*/ 201 w 417"/>
                <a:gd name="T97" fmla="*/ 155 h 203"/>
                <a:gd name="T98" fmla="*/ 197 w 417"/>
                <a:gd name="T99" fmla="*/ 143 h 203"/>
                <a:gd name="T100" fmla="*/ 175 w 417"/>
                <a:gd name="T101" fmla="*/ 148 h 203"/>
                <a:gd name="T102" fmla="*/ 186 w 417"/>
                <a:gd name="T103" fmla="*/ 132 h 203"/>
                <a:gd name="T104" fmla="*/ 156 w 417"/>
                <a:gd name="T105" fmla="*/ 133 h 203"/>
                <a:gd name="T106" fmla="*/ 151 w 417"/>
                <a:gd name="T107" fmla="*/ 129 h 203"/>
                <a:gd name="T108" fmla="*/ 164 w 417"/>
                <a:gd name="T109" fmla="*/ 124 h 203"/>
                <a:gd name="T110" fmla="*/ 165 w 417"/>
                <a:gd name="T111" fmla="*/ 102 h 203"/>
                <a:gd name="T112" fmla="*/ 131 w 417"/>
                <a:gd name="T113" fmla="*/ 116 h 203"/>
                <a:gd name="T114" fmla="*/ 106 w 417"/>
                <a:gd name="T115" fmla="*/ 120 h 203"/>
                <a:gd name="T116" fmla="*/ 92 w 417"/>
                <a:gd name="T117" fmla="*/ 133 h 203"/>
                <a:gd name="T118" fmla="*/ 72 w 417"/>
                <a:gd name="T119" fmla="*/ 129 h 203"/>
                <a:gd name="T120" fmla="*/ 49 w 417"/>
                <a:gd name="T121" fmla="*/ 129 h 203"/>
                <a:gd name="T122" fmla="*/ 55 w 417"/>
                <a:gd name="T123" fmla="*/ 133 h 203"/>
                <a:gd name="T124" fmla="*/ 25 w 417"/>
                <a:gd name="T125" fmla="*/ 120 h 203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417" h="203">
                  <a:moveTo>
                    <a:pt x="314" y="200"/>
                  </a:moveTo>
                  <a:lnTo>
                    <a:pt x="313" y="200"/>
                  </a:lnTo>
                  <a:lnTo>
                    <a:pt x="312" y="200"/>
                  </a:lnTo>
                  <a:lnTo>
                    <a:pt x="312" y="199"/>
                  </a:lnTo>
                  <a:lnTo>
                    <a:pt x="313" y="199"/>
                  </a:lnTo>
                  <a:lnTo>
                    <a:pt x="313" y="198"/>
                  </a:lnTo>
                  <a:lnTo>
                    <a:pt x="314" y="198"/>
                  </a:lnTo>
                  <a:lnTo>
                    <a:pt x="315" y="198"/>
                  </a:lnTo>
                  <a:lnTo>
                    <a:pt x="316" y="198"/>
                  </a:lnTo>
                  <a:lnTo>
                    <a:pt x="317" y="198"/>
                  </a:lnTo>
                  <a:lnTo>
                    <a:pt x="316" y="199"/>
                  </a:lnTo>
                  <a:lnTo>
                    <a:pt x="314" y="199"/>
                  </a:lnTo>
                  <a:lnTo>
                    <a:pt x="314" y="200"/>
                  </a:lnTo>
                  <a:close/>
                  <a:moveTo>
                    <a:pt x="316" y="198"/>
                  </a:moveTo>
                  <a:lnTo>
                    <a:pt x="314" y="198"/>
                  </a:lnTo>
                  <a:lnTo>
                    <a:pt x="312" y="198"/>
                  </a:lnTo>
                  <a:lnTo>
                    <a:pt x="313" y="197"/>
                  </a:lnTo>
                  <a:lnTo>
                    <a:pt x="314" y="196"/>
                  </a:lnTo>
                  <a:lnTo>
                    <a:pt x="315" y="196"/>
                  </a:lnTo>
                  <a:lnTo>
                    <a:pt x="316" y="196"/>
                  </a:lnTo>
                  <a:lnTo>
                    <a:pt x="317" y="197"/>
                  </a:lnTo>
                  <a:lnTo>
                    <a:pt x="316" y="198"/>
                  </a:lnTo>
                  <a:close/>
                  <a:moveTo>
                    <a:pt x="217" y="190"/>
                  </a:moveTo>
                  <a:lnTo>
                    <a:pt x="215" y="190"/>
                  </a:lnTo>
                  <a:lnTo>
                    <a:pt x="214" y="190"/>
                  </a:lnTo>
                  <a:lnTo>
                    <a:pt x="213" y="189"/>
                  </a:lnTo>
                  <a:lnTo>
                    <a:pt x="214" y="189"/>
                  </a:lnTo>
                  <a:lnTo>
                    <a:pt x="216" y="189"/>
                  </a:lnTo>
                  <a:lnTo>
                    <a:pt x="217" y="190"/>
                  </a:lnTo>
                  <a:close/>
                  <a:moveTo>
                    <a:pt x="292" y="203"/>
                  </a:moveTo>
                  <a:lnTo>
                    <a:pt x="291" y="202"/>
                  </a:lnTo>
                  <a:lnTo>
                    <a:pt x="292" y="200"/>
                  </a:lnTo>
                  <a:lnTo>
                    <a:pt x="290" y="200"/>
                  </a:lnTo>
                  <a:lnTo>
                    <a:pt x="290" y="199"/>
                  </a:lnTo>
                  <a:lnTo>
                    <a:pt x="290" y="198"/>
                  </a:lnTo>
                  <a:lnTo>
                    <a:pt x="291" y="198"/>
                  </a:lnTo>
                  <a:lnTo>
                    <a:pt x="294" y="197"/>
                  </a:lnTo>
                  <a:lnTo>
                    <a:pt x="294" y="196"/>
                  </a:lnTo>
                  <a:lnTo>
                    <a:pt x="292" y="196"/>
                  </a:lnTo>
                  <a:lnTo>
                    <a:pt x="293" y="195"/>
                  </a:lnTo>
                  <a:lnTo>
                    <a:pt x="292" y="195"/>
                  </a:lnTo>
                  <a:lnTo>
                    <a:pt x="290" y="196"/>
                  </a:lnTo>
                  <a:lnTo>
                    <a:pt x="289" y="198"/>
                  </a:lnTo>
                  <a:lnTo>
                    <a:pt x="288" y="198"/>
                  </a:lnTo>
                  <a:lnTo>
                    <a:pt x="287" y="198"/>
                  </a:lnTo>
                  <a:lnTo>
                    <a:pt x="287" y="199"/>
                  </a:lnTo>
                  <a:lnTo>
                    <a:pt x="284" y="200"/>
                  </a:lnTo>
                  <a:lnTo>
                    <a:pt x="281" y="200"/>
                  </a:lnTo>
                  <a:lnTo>
                    <a:pt x="279" y="202"/>
                  </a:lnTo>
                  <a:lnTo>
                    <a:pt x="278" y="202"/>
                  </a:lnTo>
                  <a:lnTo>
                    <a:pt x="277" y="200"/>
                  </a:lnTo>
                  <a:lnTo>
                    <a:pt x="276" y="199"/>
                  </a:lnTo>
                  <a:lnTo>
                    <a:pt x="277" y="198"/>
                  </a:lnTo>
                  <a:lnTo>
                    <a:pt x="277" y="197"/>
                  </a:lnTo>
                  <a:lnTo>
                    <a:pt x="277" y="196"/>
                  </a:lnTo>
                  <a:lnTo>
                    <a:pt x="278" y="196"/>
                  </a:lnTo>
                  <a:lnTo>
                    <a:pt x="279" y="194"/>
                  </a:lnTo>
                  <a:lnTo>
                    <a:pt x="280" y="194"/>
                  </a:lnTo>
                  <a:lnTo>
                    <a:pt x="282" y="194"/>
                  </a:lnTo>
                  <a:lnTo>
                    <a:pt x="281" y="193"/>
                  </a:lnTo>
                  <a:lnTo>
                    <a:pt x="284" y="192"/>
                  </a:lnTo>
                  <a:lnTo>
                    <a:pt x="283" y="192"/>
                  </a:lnTo>
                  <a:lnTo>
                    <a:pt x="282" y="192"/>
                  </a:lnTo>
                  <a:lnTo>
                    <a:pt x="284" y="191"/>
                  </a:lnTo>
                  <a:lnTo>
                    <a:pt x="285" y="191"/>
                  </a:lnTo>
                  <a:lnTo>
                    <a:pt x="285" y="190"/>
                  </a:lnTo>
                  <a:lnTo>
                    <a:pt x="287" y="190"/>
                  </a:lnTo>
                  <a:lnTo>
                    <a:pt x="288" y="190"/>
                  </a:lnTo>
                  <a:lnTo>
                    <a:pt x="288" y="189"/>
                  </a:lnTo>
                  <a:lnTo>
                    <a:pt x="290" y="189"/>
                  </a:lnTo>
                  <a:lnTo>
                    <a:pt x="290" y="190"/>
                  </a:lnTo>
                  <a:lnTo>
                    <a:pt x="293" y="190"/>
                  </a:lnTo>
                  <a:lnTo>
                    <a:pt x="294" y="191"/>
                  </a:lnTo>
                  <a:lnTo>
                    <a:pt x="293" y="192"/>
                  </a:lnTo>
                  <a:lnTo>
                    <a:pt x="293" y="193"/>
                  </a:lnTo>
                  <a:lnTo>
                    <a:pt x="294" y="193"/>
                  </a:lnTo>
                  <a:lnTo>
                    <a:pt x="296" y="192"/>
                  </a:lnTo>
                  <a:lnTo>
                    <a:pt x="298" y="192"/>
                  </a:lnTo>
                  <a:lnTo>
                    <a:pt x="299" y="192"/>
                  </a:lnTo>
                  <a:lnTo>
                    <a:pt x="306" y="195"/>
                  </a:lnTo>
                  <a:lnTo>
                    <a:pt x="309" y="196"/>
                  </a:lnTo>
                  <a:lnTo>
                    <a:pt x="310" y="197"/>
                  </a:lnTo>
                  <a:lnTo>
                    <a:pt x="309" y="197"/>
                  </a:lnTo>
                  <a:lnTo>
                    <a:pt x="308" y="198"/>
                  </a:lnTo>
                  <a:lnTo>
                    <a:pt x="307" y="198"/>
                  </a:lnTo>
                  <a:lnTo>
                    <a:pt x="307" y="197"/>
                  </a:lnTo>
                  <a:lnTo>
                    <a:pt x="306" y="197"/>
                  </a:lnTo>
                  <a:lnTo>
                    <a:pt x="305" y="198"/>
                  </a:lnTo>
                  <a:lnTo>
                    <a:pt x="304" y="198"/>
                  </a:lnTo>
                  <a:lnTo>
                    <a:pt x="303" y="199"/>
                  </a:lnTo>
                  <a:lnTo>
                    <a:pt x="302" y="199"/>
                  </a:lnTo>
                  <a:lnTo>
                    <a:pt x="302" y="198"/>
                  </a:lnTo>
                  <a:lnTo>
                    <a:pt x="301" y="198"/>
                  </a:lnTo>
                  <a:lnTo>
                    <a:pt x="301" y="199"/>
                  </a:lnTo>
                  <a:lnTo>
                    <a:pt x="301" y="200"/>
                  </a:lnTo>
                  <a:lnTo>
                    <a:pt x="300" y="202"/>
                  </a:lnTo>
                  <a:lnTo>
                    <a:pt x="299" y="202"/>
                  </a:lnTo>
                  <a:lnTo>
                    <a:pt x="298" y="200"/>
                  </a:lnTo>
                  <a:lnTo>
                    <a:pt x="299" y="199"/>
                  </a:lnTo>
                  <a:lnTo>
                    <a:pt x="299" y="198"/>
                  </a:lnTo>
                  <a:lnTo>
                    <a:pt x="301" y="197"/>
                  </a:lnTo>
                  <a:lnTo>
                    <a:pt x="301" y="196"/>
                  </a:lnTo>
                  <a:lnTo>
                    <a:pt x="301" y="195"/>
                  </a:lnTo>
                  <a:lnTo>
                    <a:pt x="300" y="195"/>
                  </a:lnTo>
                  <a:lnTo>
                    <a:pt x="299" y="196"/>
                  </a:lnTo>
                  <a:lnTo>
                    <a:pt x="299" y="197"/>
                  </a:lnTo>
                  <a:lnTo>
                    <a:pt x="297" y="198"/>
                  </a:lnTo>
                  <a:lnTo>
                    <a:pt x="297" y="199"/>
                  </a:lnTo>
                  <a:lnTo>
                    <a:pt x="297" y="200"/>
                  </a:lnTo>
                  <a:lnTo>
                    <a:pt x="296" y="202"/>
                  </a:lnTo>
                  <a:lnTo>
                    <a:pt x="295" y="203"/>
                  </a:lnTo>
                  <a:lnTo>
                    <a:pt x="292" y="203"/>
                  </a:lnTo>
                  <a:close/>
                  <a:moveTo>
                    <a:pt x="128" y="120"/>
                  </a:moveTo>
                  <a:lnTo>
                    <a:pt x="129" y="119"/>
                  </a:lnTo>
                  <a:lnTo>
                    <a:pt x="130" y="119"/>
                  </a:lnTo>
                  <a:lnTo>
                    <a:pt x="131" y="119"/>
                  </a:lnTo>
                  <a:lnTo>
                    <a:pt x="132" y="119"/>
                  </a:lnTo>
                  <a:lnTo>
                    <a:pt x="132" y="120"/>
                  </a:lnTo>
                  <a:lnTo>
                    <a:pt x="129" y="120"/>
                  </a:lnTo>
                  <a:lnTo>
                    <a:pt x="128" y="120"/>
                  </a:lnTo>
                  <a:close/>
                  <a:moveTo>
                    <a:pt x="402" y="84"/>
                  </a:moveTo>
                  <a:lnTo>
                    <a:pt x="402" y="83"/>
                  </a:lnTo>
                  <a:lnTo>
                    <a:pt x="401" y="83"/>
                  </a:lnTo>
                  <a:lnTo>
                    <a:pt x="403" y="82"/>
                  </a:lnTo>
                  <a:lnTo>
                    <a:pt x="404" y="82"/>
                  </a:lnTo>
                  <a:lnTo>
                    <a:pt x="404" y="83"/>
                  </a:lnTo>
                  <a:lnTo>
                    <a:pt x="405" y="84"/>
                  </a:lnTo>
                  <a:lnTo>
                    <a:pt x="404" y="84"/>
                  </a:lnTo>
                  <a:lnTo>
                    <a:pt x="402" y="84"/>
                  </a:lnTo>
                  <a:close/>
                  <a:moveTo>
                    <a:pt x="400" y="80"/>
                  </a:moveTo>
                  <a:lnTo>
                    <a:pt x="399" y="80"/>
                  </a:lnTo>
                  <a:lnTo>
                    <a:pt x="401" y="79"/>
                  </a:lnTo>
                  <a:lnTo>
                    <a:pt x="402" y="79"/>
                  </a:lnTo>
                  <a:lnTo>
                    <a:pt x="403" y="79"/>
                  </a:lnTo>
                  <a:lnTo>
                    <a:pt x="401" y="80"/>
                  </a:lnTo>
                  <a:lnTo>
                    <a:pt x="400" y="80"/>
                  </a:lnTo>
                  <a:close/>
                  <a:moveTo>
                    <a:pt x="405" y="78"/>
                  </a:moveTo>
                  <a:lnTo>
                    <a:pt x="404" y="78"/>
                  </a:lnTo>
                  <a:lnTo>
                    <a:pt x="403" y="78"/>
                  </a:lnTo>
                  <a:lnTo>
                    <a:pt x="404" y="78"/>
                  </a:lnTo>
                  <a:lnTo>
                    <a:pt x="404" y="77"/>
                  </a:lnTo>
                  <a:lnTo>
                    <a:pt x="407" y="77"/>
                  </a:lnTo>
                  <a:lnTo>
                    <a:pt x="408" y="76"/>
                  </a:lnTo>
                  <a:lnTo>
                    <a:pt x="408" y="77"/>
                  </a:lnTo>
                  <a:lnTo>
                    <a:pt x="405" y="78"/>
                  </a:lnTo>
                  <a:close/>
                  <a:moveTo>
                    <a:pt x="411" y="65"/>
                  </a:moveTo>
                  <a:lnTo>
                    <a:pt x="413" y="64"/>
                  </a:lnTo>
                  <a:lnTo>
                    <a:pt x="414" y="66"/>
                  </a:lnTo>
                  <a:lnTo>
                    <a:pt x="412" y="66"/>
                  </a:lnTo>
                  <a:lnTo>
                    <a:pt x="411" y="67"/>
                  </a:lnTo>
                  <a:lnTo>
                    <a:pt x="410" y="67"/>
                  </a:lnTo>
                  <a:lnTo>
                    <a:pt x="409" y="67"/>
                  </a:lnTo>
                  <a:lnTo>
                    <a:pt x="408" y="67"/>
                  </a:lnTo>
                  <a:lnTo>
                    <a:pt x="410" y="68"/>
                  </a:lnTo>
                  <a:lnTo>
                    <a:pt x="412" y="68"/>
                  </a:lnTo>
                  <a:lnTo>
                    <a:pt x="411" y="68"/>
                  </a:lnTo>
                  <a:lnTo>
                    <a:pt x="410" y="69"/>
                  </a:lnTo>
                  <a:lnTo>
                    <a:pt x="407" y="69"/>
                  </a:lnTo>
                  <a:lnTo>
                    <a:pt x="406" y="69"/>
                  </a:lnTo>
                  <a:lnTo>
                    <a:pt x="401" y="70"/>
                  </a:lnTo>
                  <a:lnTo>
                    <a:pt x="400" y="70"/>
                  </a:lnTo>
                  <a:lnTo>
                    <a:pt x="400" y="69"/>
                  </a:lnTo>
                  <a:lnTo>
                    <a:pt x="403" y="68"/>
                  </a:lnTo>
                  <a:lnTo>
                    <a:pt x="407" y="67"/>
                  </a:lnTo>
                  <a:lnTo>
                    <a:pt x="407" y="66"/>
                  </a:lnTo>
                  <a:lnTo>
                    <a:pt x="406" y="66"/>
                  </a:lnTo>
                  <a:lnTo>
                    <a:pt x="406" y="65"/>
                  </a:lnTo>
                  <a:lnTo>
                    <a:pt x="407" y="65"/>
                  </a:lnTo>
                  <a:lnTo>
                    <a:pt x="408" y="65"/>
                  </a:lnTo>
                  <a:lnTo>
                    <a:pt x="408" y="63"/>
                  </a:lnTo>
                  <a:lnTo>
                    <a:pt x="410" y="62"/>
                  </a:lnTo>
                  <a:lnTo>
                    <a:pt x="412" y="62"/>
                  </a:lnTo>
                  <a:lnTo>
                    <a:pt x="414" y="62"/>
                  </a:lnTo>
                  <a:lnTo>
                    <a:pt x="412" y="63"/>
                  </a:lnTo>
                  <a:lnTo>
                    <a:pt x="412" y="64"/>
                  </a:lnTo>
                  <a:lnTo>
                    <a:pt x="411" y="65"/>
                  </a:lnTo>
                  <a:close/>
                  <a:moveTo>
                    <a:pt x="368" y="131"/>
                  </a:moveTo>
                  <a:lnTo>
                    <a:pt x="366" y="131"/>
                  </a:lnTo>
                  <a:lnTo>
                    <a:pt x="364" y="131"/>
                  </a:lnTo>
                  <a:lnTo>
                    <a:pt x="359" y="130"/>
                  </a:lnTo>
                  <a:lnTo>
                    <a:pt x="356" y="130"/>
                  </a:lnTo>
                  <a:lnTo>
                    <a:pt x="355" y="130"/>
                  </a:lnTo>
                  <a:lnTo>
                    <a:pt x="355" y="129"/>
                  </a:lnTo>
                  <a:lnTo>
                    <a:pt x="356" y="129"/>
                  </a:lnTo>
                  <a:lnTo>
                    <a:pt x="360" y="128"/>
                  </a:lnTo>
                  <a:lnTo>
                    <a:pt x="363" y="128"/>
                  </a:lnTo>
                  <a:lnTo>
                    <a:pt x="366" y="128"/>
                  </a:lnTo>
                  <a:lnTo>
                    <a:pt x="369" y="128"/>
                  </a:lnTo>
                  <a:lnTo>
                    <a:pt x="372" y="126"/>
                  </a:lnTo>
                  <a:lnTo>
                    <a:pt x="374" y="128"/>
                  </a:lnTo>
                  <a:lnTo>
                    <a:pt x="378" y="128"/>
                  </a:lnTo>
                  <a:lnTo>
                    <a:pt x="379" y="129"/>
                  </a:lnTo>
                  <a:lnTo>
                    <a:pt x="378" y="129"/>
                  </a:lnTo>
                  <a:lnTo>
                    <a:pt x="375" y="129"/>
                  </a:lnTo>
                  <a:lnTo>
                    <a:pt x="374" y="129"/>
                  </a:lnTo>
                  <a:lnTo>
                    <a:pt x="372" y="130"/>
                  </a:lnTo>
                  <a:lnTo>
                    <a:pt x="371" y="130"/>
                  </a:lnTo>
                  <a:lnTo>
                    <a:pt x="370" y="130"/>
                  </a:lnTo>
                  <a:lnTo>
                    <a:pt x="369" y="130"/>
                  </a:lnTo>
                  <a:lnTo>
                    <a:pt x="369" y="131"/>
                  </a:lnTo>
                  <a:lnTo>
                    <a:pt x="368" y="131"/>
                  </a:lnTo>
                  <a:close/>
                  <a:moveTo>
                    <a:pt x="127" y="124"/>
                  </a:moveTo>
                  <a:lnTo>
                    <a:pt x="126" y="124"/>
                  </a:lnTo>
                  <a:lnTo>
                    <a:pt x="127" y="123"/>
                  </a:lnTo>
                  <a:lnTo>
                    <a:pt x="129" y="122"/>
                  </a:lnTo>
                  <a:lnTo>
                    <a:pt x="130" y="121"/>
                  </a:lnTo>
                  <a:lnTo>
                    <a:pt x="132" y="121"/>
                  </a:lnTo>
                  <a:lnTo>
                    <a:pt x="133" y="121"/>
                  </a:lnTo>
                  <a:lnTo>
                    <a:pt x="133" y="122"/>
                  </a:lnTo>
                  <a:lnTo>
                    <a:pt x="131" y="122"/>
                  </a:lnTo>
                  <a:lnTo>
                    <a:pt x="131" y="123"/>
                  </a:lnTo>
                  <a:lnTo>
                    <a:pt x="130" y="123"/>
                  </a:lnTo>
                  <a:lnTo>
                    <a:pt x="128" y="124"/>
                  </a:lnTo>
                  <a:lnTo>
                    <a:pt x="127" y="124"/>
                  </a:lnTo>
                  <a:close/>
                  <a:moveTo>
                    <a:pt x="28" y="122"/>
                  </a:moveTo>
                  <a:lnTo>
                    <a:pt x="29" y="121"/>
                  </a:lnTo>
                  <a:lnTo>
                    <a:pt x="31" y="121"/>
                  </a:lnTo>
                  <a:lnTo>
                    <a:pt x="29" y="122"/>
                  </a:lnTo>
                  <a:lnTo>
                    <a:pt x="28" y="122"/>
                  </a:lnTo>
                  <a:close/>
                  <a:moveTo>
                    <a:pt x="409" y="49"/>
                  </a:moveTo>
                  <a:lnTo>
                    <a:pt x="407" y="48"/>
                  </a:lnTo>
                  <a:lnTo>
                    <a:pt x="409" y="48"/>
                  </a:lnTo>
                  <a:lnTo>
                    <a:pt x="410" y="48"/>
                  </a:lnTo>
                  <a:lnTo>
                    <a:pt x="412" y="48"/>
                  </a:lnTo>
                  <a:lnTo>
                    <a:pt x="412" y="49"/>
                  </a:lnTo>
                  <a:lnTo>
                    <a:pt x="409" y="49"/>
                  </a:lnTo>
                  <a:close/>
                  <a:moveTo>
                    <a:pt x="410" y="46"/>
                  </a:moveTo>
                  <a:lnTo>
                    <a:pt x="411" y="47"/>
                  </a:lnTo>
                  <a:lnTo>
                    <a:pt x="410" y="47"/>
                  </a:lnTo>
                  <a:lnTo>
                    <a:pt x="409" y="47"/>
                  </a:lnTo>
                  <a:lnTo>
                    <a:pt x="408" y="47"/>
                  </a:lnTo>
                  <a:lnTo>
                    <a:pt x="408" y="46"/>
                  </a:lnTo>
                  <a:lnTo>
                    <a:pt x="405" y="46"/>
                  </a:lnTo>
                  <a:lnTo>
                    <a:pt x="404" y="46"/>
                  </a:lnTo>
                  <a:lnTo>
                    <a:pt x="404" y="45"/>
                  </a:lnTo>
                  <a:lnTo>
                    <a:pt x="405" y="45"/>
                  </a:lnTo>
                  <a:lnTo>
                    <a:pt x="406" y="44"/>
                  </a:lnTo>
                  <a:lnTo>
                    <a:pt x="407" y="44"/>
                  </a:lnTo>
                  <a:lnTo>
                    <a:pt x="408" y="45"/>
                  </a:lnTo>
                  <a:lnTo>
                    <a:pt x="409" y="45"/>
                  </a:lnTo>
                  <a:lnTo>
                    <a:pt x="410" y="45"/>
                  </a:lnTo>
                  <a:lnTo>
                    <a:pt x="410" y="46"/>
                  </a:lnTo>
                  <a:close/>
                  <a:moveTo>
                    <a:pt x="414" y="36"/>
                  </a:moveTo>
                  <a:lnTo>
                    <a:pt x="413" y="36"/>
                  </a:lnTo>
                  <a:lnTo>
                    <a:pt x="412" y="35"/>
                  </a:lnTo>
                  <a:lnTo>
                    <a:pt x="411" y="35"/>
                  </a:lnTo>
                  <a:lnTo>
                    <a:pt x="410" y="35"/>
                  </a:lnTo>
                  <a:lnTo>
                    <a:pt x="410" y="34"/>
                  </a:lnTo>
                  <a:lnTo>
                    <a:pt x="411" y="33"/>
                  </a:lnTo>
                  <a:lnTo>
                    <a:pt x="413" y="33"/>
                  </a:lnTo>
                  <a:lnTo>
                    <a:pt x="415" y="33"/>
                  </a:lnTo>
                  <a:lnTo>
                    <a:pt x="415" y="34"/>
                  </a:lnTo>
                  <a:lnTo>
                    <a:pt x="413" y="34"/>
                  </a:lnTo>
                  <a:lnTo>
                    <a:pt x="413" y="35"/>
                  </a:lnTo>
                  <a:lnTo>
                    <a:pt x="414" y="35"/>
                  </a:lnTo>
                  <a:lnTo>
                    <a:pt x="415" y="35"/>
                  </a:lnTo>
                  <a:lnTo>
                    <a:pt x="417" y="35"/>
                  </a:lnTo>
                  <a:lnTo>
                    <a:pt x="415" y="36"/>
                  </a:lnTo>
                  <a:lnTo>
                    <a:pt x="414" y="36"/>
                  </a:lnTo>
                  <a:close/>
                  <a:moveTo>
                    <a:pt x="377" y="26"/>
                  </a:moveTo>
                  <a:lnTo>
                    <a:pt x="375" y="26"/>
                  </a:lnTo>
                  <a:lnTo>
                    <a:pt x="374" y="25"/>
                  </a:lnTo>
                  <a:lnTo>
                    <a:pt x="375" y="25"/>
                  </a:lnTo>
                  <a:lnTo>
                    <a:pt x="376" y="25"/>
                  </a:lnTo>
                  <a:lnTo>
                    <a:pt x="378" y="26"/>
                  </a:lnTo>
                  <a:lnTo>
                    <a:pt x="377" y="26"/>
                  </a:lnTo>
                  <a:close/>
                  <a:moveTo>
                    <a:pt x="407" y="22"/>
                  </a:moveTo>
                  <a:lnTo>
                    <a:pt x="406" y="22"/>
                  </a:lnTo>
                  <a:lnTo>
                    <a:pt x="405" y="21"/>
                  </a:lnTo>
                  <a:lnTo>
                    <a:pt x="404" y="20"/>
                  </a:lnTo>
                  <a:lnTo>
                    <a:pt x="403" y="20"/>
                  </a:lnTo>
                  <a:lnTo>
                    <a:pt x="402" y="20"/>
                  </a:lnTo>
                  <a:lnTo>
                    <a:pt x="401" y="20"/>
                  </a:lnTo>
                  <a:lnTo>
                    <a:pt x="401" y="18"/>
                  </a:lnTo>
                  <a:lnTo>
                    <a:pt x="400" y="18"/>
                  </a:lnTo>
                  <a:lnTo>
                    <a:pt x="398" y="15"/>
                  </a:lnTo>
                  <a:lnTo>
                    <a:pt x="399" y="14"/>
                  </a:lnTo>
                  <a:lnTo>
                    <a:pt x="401" y="14"/>
                  </a:lnTo>
                  <a:lnTo>
                    <a:pt x="403" y="14"/>
                  </a:lnTo>
                  <a:lnTo>
                    <a:pt x="401" y="15"/>
                  </a:lnTo>
                  <a:lnTo>
                    <a:pt x="402" y="15"/>
                  </a:lnTo>
                  <a:lnTo>
                    <a:pt x="403" y="15"/>
                  </a:lnTo>
                  <a:lnTo>
                    <a:pt x="405" y="17"/>
                  </a:lnTo>
                  <a:lnTo>
                    <a:pt x="405" y="15"/>
                  </a:lnTo>
                  <a:lnTo>
                    <a:pt x="406" y="14"/>
                  </a:lnTo>
                  <a:lnTo>
                    <a:pt x="407" y="14"/>
                  </a:lnTo>
                  <a:lnTo>
                    <a:pt x="408" y="14"/>
                  </a:lnTo>
                  <a:lnTo>
                    <a:pt x="409" y="14"/>
                  </a:lnTo>
                  <a:lnTo>
                    <a:pt x="410" y="15"/>
                  </a:lnTo>
                  <a:lnTo>
                    <a:pt x="409" y="17"/>
                  </a:lnTo>
                  <a:lnTo>
                    <a:pt x="409" y="18"/>
                  </a:lnTo>
                  <a:lnTo>
                    <a:pt x="410" y="18"/>
                  </a:lnTo>
                  <a:lnTo>
                    <a:pt x="409" y="19"/>
                  </a:lnTo>
                  <a:lnTo>
                    <a:pt x="411" y="20"/>
                  </a:lnTo>
                  <a:lnTo>
                    <a:pt x="410" y="21"/>
                  </a:lnTo>
                  <a:lnTo>
                    <a:pt x="409" y="21"/>
                  </a:lnTo>
                  <a:lnTo>
                    <a:pt x="408" y="21"/>
                  </a:lnTo>
                  <a:lnTo>
                    <a:pt x="407" y="22"/>
                  </a:lnTo>
                  <a:close/>
                  <a:moveTo>
                    <a:pt x="396" y="12"/>
                  </a:moveTo>
                  <a:lnTo>
                    <a:pt x="394" y="12"/>
                  </a:lnTo>
                  <a:lnTo>
                    <a:pt x="391" y="11"/>
                  </a:lnTo>
                  <a:lnTo>
                    <a:pt x="390" y="11"/>
                  </a:lnTo>
                  <a:lnTo>
                    <a:pt x="388" y="11"/>
                  </a:lnTo>
                  <a:lnTo>
                    <a:pt x="386" y="10"/>
                  </a:lnTo>
                  <a:lnTo>
                    <a:pt x="385" y="10"/>
                  </a:lnTo>
                  <a:lnTo>
                    <a:pt x="384" y="10"/>
                  </a:lnTo>
                  <a:lnTo>
                    <a:pt x="383" y="10"/>
                  </a:lnTo>
                  <a:lnTo>
                    <a:pt x="382" y="9"/>
                  </a:lnTo>
                  <a:lnTo>
                    <a:pt x="381" y="9"/>
                  </a:lnTo>
                  <a:lnTo>
                    <a:pt x="381" y="8"/>
                  </a:lnTo>
                  <a:lnTo>
                    <a:pt x="382" y="8"/>
                  </a:lnTo>
                  <a:lnTo>
                    <a:pt x="385" y="9"/>
                  </a:lnTo>
                  <a:lnTo>
                    <a:pt x="388" y="9"/>
                  </a:lnTo>
                  <a:lnTo>
                    <a:pt x="389" y="9"/>
                  </a:lnTo>
                  <a:lnTo>
                    <a:pt x="389" y="10"/>
                  </a:lnTo>
                  <a:lnTo>
                    <a:pt x="392" y="10"/>
                  </a:lnTo>
                  <a:lnTo>
                    <a:pt x="394" y="11"/>
                  </a:lnTo>
                  <a:lnTo>
                    <a:pt x="396" y="12"/>
                  </a:lnTo>
                  <a:close/>
                  <a:moveTo>
                    <a:pt x="376" y="10"/>
                  </a:moveTo>
                  <a:lnTo>
                    <a:pt x="375" y="10"/>
                  </a:lnTo>
                  <a:lnTo>
                    <a:pt x="374" y="10"/>
                  </a:lnTo>
                  <a:lnTo>
                    <a:pt x="375" y="9"/>
                  </a:lnTo>
                  <a:lnTo>
                    <a:pt x="376" y="9"/>
                  </a:lnTo>
                  <a:lnTo>
                    <a:pt x="377" y="9"/>
                  </a:lnTo>
                  <a:lnTo>
                    <a:pt x="377" y="10"/>
                  </a:lnTo>
                  <a:lnTo>
                    <a:pt x="378" y="10"/>
                  </a:lnTo>
                  <a:lnTo>
                    <a:pt x="377" y="10"/>
                  </a:lnTo>
                  <a:lnTo>
                    <a:pt x="376" y="10"/>
                  </a:lnTo>
                  <a:close/>
                  <a:moveTo>
                    <a:pt x="386" y="29"/>
                  </a:moveTo>
                  <a:lnTo>
                    <a:pt x="382" y="28"/>
                  </a:lnTo>
                  <a:lnTo>
                    <a:pt x="380" y="28"/>
                  </a:lnTo>
                  <a:lnTo>
                    <a:pt x="379" y="27"/>
                  </a:lnTo>
                  <a:lnTo>
                    <a:pt x="380" y="27"/>
                  </a:lnTo>
                  <a:lnTo>
                    <a:pt x="381" y="27"/>
                  </a:lnTo>
                  <a:lnTo>
                    <a:pt x="382" y="27"/>
                  </a:lnTo>
                  <a:lnTo>
                    <a:pt x="383" y="27"/>
                  </a:lnTo>
                  <a:lnTo>
                    <a:pt x="387" y="29"/>
                  </a:lnTo>
                  <a:lnTo>
                    <a:pt x="386" y="29"/>
                  </a:lnTo>
                  <a:close/>
                  <a:moveTo>
                    <a:pt x="407" y="27"/>
                  </a:moveTo>
                  <a:lnTo>
                    <a:pt x="406" y="27"/>
                  </a:lnTo>
                  <a:lnTo>
                    <a:pt x="405" y="26"/>
                  </a:lnTo>
                  <a:lnTo>
                    <a:pt x="406" y="25"/>
                  </a:lnTo>
                  <a:lnTo>
                    <a:pt x="408" y="25"/>
                  </a:lnTo>
                  <a:lnTo>
                    <a:pt x="410" y="26"/>
                  </a:lnTo>
                  <a:lnTo>
                    <a:pt x="409" y="26"/>
                  </a:lnTo>
                  <a:lnTo>
                    <a:pt x="408" y="27"/>
                  </a:lnTo>
                  <a:lnTo>
                    <a:pt x="407" y="27"/>
                  </a:lnTo>
                  <a:close/>
                  <a:moveTo>
                    <a:pt x="132" y="134"/>
                  </a:moveTo>
                  <a:lnTo>
                    <a:pt x="131" y="133"/>
                  </a:lnTo>
                  <a:lnTo>
                    <a:pt x="130" y="133"/>
                  </a:lnTo>
                  <a:lnTo>
                    <a:pt x="131" y="133"/>
                  </a:lnTo>
                  <a:lnTo>
                    <a:pt x="134" y="131"/>
                  </a:lnTo>
                  <a:lnTo>
                    <a:pt x="135" y="131"/>
                  </a:lnTo>
                  <a:lnTo>
                    <a:pt x="136" y="132"/>
                  </a:lnTo>
                  <a:lnTo>
                    <a:pt x="135" y="133"/>
                  </a:lnTo>
                  <a:lnTo>
                    <a:pt x="134" y="133"/>
                  </a:lnTo>
                  <a:lnTo>
                    <a:pt x="133" y="134"/>
                  </a:lnTo>
                  <a:lnTo>
                    <a:pt x="132" y="134"/>
                  </a:lnTo>
                  <a:close/>
                  <a:moveTo>
                    <a:pt x="62" y="133"/>
                  </a:moveTo>
                  <a:lnTo>
                    <a:pt x="61" y="134"/>
                  </a:lnTo>
                  <a:lnTo>
                    <a:pt x="59" y="134"/>
                  </a:lnTo>
                  <a:lnTo>
                    <a:pt x="58" y="134"/>
                  </a:lnTo>
                  <a:lnTo>
                    <a:pt x="58" y="133"/>
                  </a:lnTo>
                  <a:lnTo>
                    <a:pt x="60" y="133"/>
                  </a:lnTo>
                  <a:lnTo>
                    <a:pt x="61" y="133"/>
                  </a:lnTo>
                  <a:lnTo>
                    <a:pt x="62" y="133"/>
                  </a:lnTo>
                  <a:close/>
                  <a:moveTo>
                    <a:pt x="19" y="126"/>
                  </a:moveTo>
                  <a:lnTo>
                    <a:pt x="19" y="128"/>
                  </a:lnTo>
                  <a:lnTo>
                    <a:pt x="19" y="129"/>
                  </a:lnTo>
                  <a:lnTo>
                    <a:pt x="19" y="130"/>
                  </a:lnTo>
                  <a:lnTo>
                    <a:pt x="18" y="130"/>
                  </a:lnTo>
                  <a:lnTo>
                    <a:pt x="17" y="130"/>
                  </a:lnTo>
                  <a:lnTo>
                    <a:pt x="17" y="129"/>
                  </a:lnTo>
                  <a:lnTo>
                    <a:pt x="18" y="128"/>
                  </a:lnTo>
                  <a:lnTo>
                    <a:pt x="17" y="128"/>
                  </a:lnTo>
                  <a:lnTo>
                    <a:pt x="16" y="128"/>
                  </a:lnTo>
                  <a:lnTo>
                    <a:pt x="15" y="128"/>
                  </a:lnTo>
                  <a:lnTo>
                    <a:pt x="16" y="130"/>
                  </a:lnTo>
                  <a:lnTo>
                    <a:pt x="15" y="131"/>
                  </a:lnTo>
                  <a:lnTo>
                    <a:pt x="16" y="132"/>
                  </a:lnTo>
                  <a:lnTo>
                    <a:pt x="13" y="133"/>
                  </a:lnTo>
                  <a:lnTo>
                    <a:pt x="9" y="133"/>
                  </a:lnTo>
                  <a:lnTo>
                    <a:pt x="6" y="133"/>
                  </a:lnTo>
                  <a:lnTo>
                    <a:pt x="4" y="134"/>
                  </a:lnTo>
                  <a:lnTo>
                    <a:pt x="1" y="134"/>
                  </a:lnTo>
                  <a:lnTo>
                    <a:pt x="0" y="134"/>
                  </a:lnTo>
                  <a:lnTo>
                    <a:pt x="0" y="133"/>
                  </a:lnTo>
                  <a:lnTo>
                    <a:pt x="1" y="132"/>
                  </a:lnTo>
                  <a:lnTo>
                    <a:pt x="3" y="132"/>
                  </a:lnTo>
                  <a:lnTo>
                    <a:pt x="4" y="132"/>
                  </a:lnTo>
                  <a:lnTo>
                    <a:pt x="3" y="131"/>
                  </a:lnTo>
                  <a:lnTo>
                    <a:pt x="4" y="130"/>
                  </a:lnTo>
                  <a:lnTo>
                    <a:pt x="10" y="129"/>
                  </a:lnTo>
                  <a:lnTo>
                    <a:pt x="12" y="129"/>
                  </a:lnTo>
                  <a:lnTo>
                    <a:pt x="13" y="128"/>
                  </a:lnTo>
                  <a:lnTo>
                    <a:pt x="15" y="128"/>
                  </a:lnTo>
                  <a:lnTo>
                    <a:pt x="15" y="126"/>
                  </a:lnTo>
                  <a:lnTo>
                    <a:pt x="16" y="126"/>
                  </a:lnTo>
                  <a:lnTo>
                    <a:pt x="17" y="126"/>
                  </a:lnTo>
                  <a:lnTo>
                    <a:pt x="17" y="128"/>
                  </a:lnTo>
                  <a:lnTo>
                    <a:pt x="18" y="126"/>
                  </a:lnTo>
                  <a:lnTo>
                    <a:pt x="19" y="126"/>
                  </a:lnTo>
                  <a:close/>
                  <a:moveTo>
                    <a:pt x="75" y="133"/>
                  </a:moveTo>
                  <a:lnTo>
                    <a:pt x="73" y="133"/>
                  </a:lnTo>
                  <a:lnTo>
                    <a:pt x="72" y="133"/>
                  </a:lnTo>
                  <a:lnTo>
                    <a:pt x="71" y="133"/>
                  </a:lnTo>
                  <a:lnTo>
                    <a:pt x="71" y="132"/>
                  </a:lnTo>
                  <a:lnTo>
                    <a:pt x="77" y="130"/>
                  </a:lnTo>
                  <a:lnTo>
                    <a:pt x="78" y="130"/>
                  </a:lnTo>
                  <a:lnTo>
                    <a:pt x="78" y="131"/>
                  </a:lnTo>
                  <a:lnTo>
                    <a:pt x="79" y="132"/>
                  </a:lnTo>
                  <a:lnTo>
                    <a:pt x="78" y="133"/>
                  </a:lnTo>
                  <a:lnTo>
                    <a:pt x="76" y="133"/>
                  </a:lnTo>
                  <a:lnTo>
                    <a:pt x="75" y="133"/>
                  </a:lnTo>
                  <a:close/>
                  <a:moveTo>
                    <a:pt x="67" y="132"/>
                  </a:moveTo>
                  <a:lnTo>
                    <a:pt x="66" y="132"/>
                  </a:lnTo>
                  <a:lnTo>
                    <a:pt x="66" y="131"/>
                  </a:lnTo>
                  <a:lnTo>
                    <a:pt x="67" y="130"/>
                  </a:lnTo>
                  <a:lnTo>
                    <a:pt x="69" y="130"/>
                  </a:lnTo>
                  <a:lnTo>
                    <a:pt x="71" y="129"/>
                  </a:lnTo>
                  <a:lnTo>
                    <a:pt x="72" y="129"/>
                  </a:lnTo>
                  <a:lnTo>
                    <a:pt x="72" y="131"/>
                  </a:lnTo>
                  <a:lnTo>
                    <a:pt x="71" y="131"/>
                  </a:lnTo>
                  <a:lnTo>
                    <a:pt x="68" y="131"/>
                  </a:lnTo>
                  <a:lnTo>
                    <a:pt x="68" y="132"/>
                  </a:lnTo>
                  <a:lnTo>
                    <a:pt x="67" y="132"/>
                  </a:lnTo>
                  <a:close/>
                  <a:moveTo>
                    <a:pt x="141" y="130"/>
                  </a:moveTo>
                  <a:lnTo>
                    <a:pt x="140" y="131"/>
                  </a:lnTo>
                  <a:lnTo>
                    <a:pt x="140" y="130"/>
                  </a:lnTo>
                  <a:lnTo>
                    <a:pt x="144" y="128"/>
                  </a:lnTo>
                  <a:lnTo>
                    <a:pt x="145" y="128"/>
                  </a:lnTo>
                  <a:lnTo>
                    <a:pt x="145" y="129"/>
                  </a:lnTo>
                  <a:lnTo>
                    <a:pt x="144" y="130"/>
                  </a:lnTo>
                  <a:lnTo>
                    <a:pt x="143" y="130"/>
                  </a:lnTo>
                  <a:lnTo>
                    <a:pt x="141" y="130"/>
                  </a:lnTo>
                  <a:close/>
                  <a:moveTo>
                    <a:pt x="16" y="125"/>
                  </a:moveTo>
                  <a:lnTo>
                    <a:pt x="15" y="125"/>
                  </a:lnTo>
                  <a:lnTo>
                    <a:pt x="16" y="125"/>
                  </a:lnTo>
                  <a:lnTo>
                    <a:pt x="17" y="125"/>
                  </a:lnTo>
                  <a:lnTo>
                    <a:pt x="18" y="124"/>
                  </a:lnTo>
                  <a:lnTo>
                    <a:pt x="17" y="124"/>
                  </a:lnTo>
                  <a:lnTo>
                    <a:pt x="18" y="124"/>
                  </a:lnTo>
                  <a:lnTo>
                    <a:pt x="20" y="123"/>
                  </a:lnTo>
                  <a:lnTo>
                    <a:pt x="21" y="123"/>
                  </a:lnTo>
                  <a:lnTo>
                    <a:pt x="22" y="123"/>
                  </a:lnTo>
                  <a:lnTo>
                    <a:pt x="24" y="122"/>
                  </a:lnTo>
                  <a:lnTo>
                    <a:pt x="25" y="122"/>
                  </a:lnTo>
                  <a:lnTo>
                    <a:pt x="26" y="122"/>
                  </a:lnTo>
                  <a:lnTo>
                    <a:pt x="26" y="123"/>
                  </a:lnTo>
                  <a:lnTo>
                    <a:pt x="24" y="123"/>
                  </a:lnTo>
                  <a:lnTo>
                    <a:pt x="21" y="124"/>
                  </a:lnTo>
                  <a:lnTo>
                    <a:pt x="20" y="124"/>
                  </a:lnTo>
                  <a:lnTo>
                    <a:pt x="19" y="124"/>
                  </a:lnTo>
                  <a:lnTo>
                    <a:pt x="19" y="125"/>
                  </a:lnTo>
                  <a:lnTo>
                    <a:pt x="18" y="125"/>
                  </a:lnTo>
                  <a:lnTo>
                    <a:pt x="17" y="125"/>
                  </a:lnTo>
                  <a:lnTo>
                    <a:pt x="16" y="125"/>
                  </a:lnTo>
                  <a:close/>
                  <a:moveTo>
                    <a:pt x="83" y="128"/>
                  </a:moveTo>
                  <a:lnTo>
                    <a:pt x="81" y="129"/>
                  </a:lnTo>
                  <a:lnTo>
                    <a:pt x="81" y="128"/>
                  </a:lnTo>
                  <a:lnTo>
                    <a:pt x="82" y="126"/>
                  </a:lnTo>
                  <a:lnTo>
                    <a:pt x="83" y="126"/>
                  </a:lnTo>
                  <a:lnTo>
                    <a:pt x="84" y="125"/>
                  </a:lnTo>
                  <a:lnTo>
                    <a:pt x="85" y="125"/>
                  </a:lnTo>
                  <a:lnTo>
                    <a:pt x="86" y="125"/>
                  </a:lnTo>
                  <a:lnTo>
                    <a:pt x="86" y="126"/>
                  </a:lnTo>
                  <a:lnTo>
                    <a:pt x="84" y="128"/>
                  </a:lnTo>
                  <a:lnTo>
                    <a:pt x="83" y="128"/>
                  </a:lnTo>
                  <a:close/>
                  <a:moveTo>
                    <a:pt x="58" y="128"/>
                  </a:moveTo>
                  <a:lnTo>
                    <a:pt x="57" y="128"/>
                  </a:lnTo>
                  <a:lnTo>
                    <a:pt x="56" y="126"/>
                  </a:lnTo>
                  <a:lnTo>
                    <a:pt x="55" y="126"/>
                  </a:lnTo>
                  <a:lnTo>
                    <a:pt x="56" y="126"/>
                  </a:lnTo>
                  <a:lnTo>
                    <a:pt x="57" y="126"/>
                  </a:lnTo>
                  <a:lnTo>
                    <a:pt x="58" y="126"/>
                  </a:lnTo>
                  <a:lnTo>
                    <a:pt x="59" y="126"/>
                  </a:lnTo>
                  <a:lnTo>
                    <a:pt x="59" y="128"/>
                  </a:lnTo>
                  <a:lnTo>
                    <a:pt x="58" y="128"/>
                  </a:lnTo>
                  <a:close/>
                  <a:moveTo>
                    <a:pt x="118" y="126"/>
                  </a:moveTo>
                  <a:lnTo>
                    <a:pt x="117" y="126"/>
                  </a:lnTo>
                  <a:lnTo>
                    <a:pt x="117" y="123"/>
                  </a:lnTo>
                  <a:lnTo>
                    <a:pt x="116" y="123"/>
                  </a:lnTo>
                  <a:lnTo>
                    <a:pt x="116" y="122"/>
                  </a:lnTo>
                  <a:lnTo>
                    <a:pt x="116" y="121"/>
                  </a:lnTo>
                  <a:lnTo>
                    <a:pt x="117" y="121"/>
                  </a:lnTo>
                  <a:lnTo>
                    <a:pt x="118" y="121"/>
                  </a:lnTo>
                  <a:lnTo>
                    <a:pt x="120" y="121"/>
                  </a:lnTo>
                  <a:lnTo>
                    <a:pt x="123" y="122"/>
                  </a:lnTo>
                  <a:lnTo>
                    <a:pt x="122" y="122"/>
                  </a:lnTo>
                  <a:lnTo>
                    <a:pt x="121" y="122"/>
                  </a:lnTo>
                  <a:lnTo>
                    <a:pt x="120" y="122"/>
                  </a:lnTo>
                  <a:lnTo>
                    <a:pt x="120" y="123"/>
                  </a:lnTo>
                  <a:lnTo>
                    <a:pt x="121" y="123"/>
                  </a:lnTo>
                  <a:lnTo>
                    <a:pt x="122" y="124"/>
                  </a:lnTo>
                  <a:lnTo>
                    <a:pt x="122" y="125"/>
                  </a:lnTo>
                  <a:lnTo>
                    <a:pt x="121" y="126"/>
                  </a:lnTo>
                  <a:lnTo>
                    <a:pt x="118" y="126"/>
                  </a:lnTo>
                  <a:close/>
                  <a:moveTo>
                    <a:pt x="201" y="186"/>
                  </a:moveTo>
                  <a:lnTo>
                    <a:pt x="199" y="186"/>
                  </a:lnTo>
                  <a:lnTo>
                    <a:pt x="198" y="186"/>
                  </a:lnTo>
                  <a:lnTo>
                    <a:pt x="198" y="185"/>
                  </a:lnTo>
                  <a:lnTo>
                    <a:pt x="201" y="185"/>
                  </a:lnTo>
                  <a:lnTo>
                    <a:pt x="202" y="185"/>
                  </a:lnTo>
                  <a:lnTo>
                    <a:pt x="201" y="186"/>
                  </a:lnTo>
                  <a:close/>
                  <a:moveTo>
                    <a:pt x="207" y="188"/>
                  </a:moveTo>
                  <a:lnTo>
                    <a:pt x="208" y="188"/>
                  </a:lnTo>
                  <a:lnTo>
                    <a:pt x="209" y="188"/>
                  </a:lnTo>
                  <a:lnTo>
                    <a:pt x="208" y="189"/>
                  </a:lnTo>
                  <a:lnTo>
                    <a:pt x="207" y="189"/>
                  </a:lnTo>
                  <a:lnTo>
                    <a:pt x="206" y="189"/>
                  </a:lnTo>
                  <a:lnTo>
                    <a:pt x="205" y="189"/>
                  </a:lnTo>
                  <a:lnTo>
                    <a:pt x="205" y="188"/>
                  </a:lnTo>
                  <a:lnTo>
                    <a:pt x="206" y="188"/>
                  </a:lnTo>
                  <a:lnTo>
                    <a:pt x="207" y="188"/>
                  </a:lnTo>
                  <a:close/>
                  <a:moveTo>
                    <a:pt x="222" y="185"/>
                  </a:moveTo>
                  <a:lnTo>
                    <a:pt x="226" y="186"/>
                  </a:lnTo>
                  <a:lnTo>
                    <a:pt x="225" y="186"/>
                  </a:lnTo>
                  <a:lnTo>
                    <a:pt x="222" y="186"/>
                  </a:lnTo>
                  <a:lnTo>
                    <a:pt x="221" y="185"/>
                  </a:lnTo>
                  <a:lnTo>
                    <a:pt x="222" y="185"/>
                  </a:lnTo>
                  <a:close/>
                  <a:moveTo>
                    <a:pt x="229" y="186"/>
                  </a:moveTo>
                  <a:lnTo>
                    <a:pt x="228" y="186"/>
                  </a:lnTo>
                  <a:lnTo>
                    <a:pt x="226" y="185"/>
                  </a:lnTo>
                  <a:lnTo>
                    <a:pt x="224" y="185"/>
                  </a:lnTo>
                  <a:lnTo>
                    <a:pt x="224" y="184"/>
                  </a:lnTo>
                  <a:lnTo>
                    <a:pt x="223" y="184"/>
                  </a:lnTo>
                  <a:lnTo>
                    <a:pt x="222" y="183"/>
                  </a:lnTo>
                  <a:lnTo>
                    <a:pt x="223" y="183"/>
                  </a:lnTo>
                  <a:lnTo>
                    <a:pt x="224" y="182"/>
                  </a:lnTo>
                  <a:lnTo>
                    <a:pt x="225" y="183"/>
                  </a:lnTo>
                  <a:lnTo>
                    <a:pt x="226" y="183"/>
                  </a:lnTo>
                  <a:lnTo>
                    <a:pt x="226" y="184"/>
                  </a:lnTo>
                  <a:lnTo>
                    <a:pt x="227" y="185"/>
                  </a:lnTo>
                  <a:lnTo>
                    <a:pt x="229" y="186"/>
                  </a:lnTo>
                  <a:close/>
                  <a:moveTo>
                    <a:pt x="250" y="192"/>
                  </a:moveTo>
                  <a:lnTo>
                    <a:pt x="248" y="192"/>
                  </a:lnTo>
                  <a:lnTo>
                    <a:pt x="247" y="192"/>
                  </a:lnTo>
                  <a:lnTo>
                    <a:pt x="246" y="191"/>
                  </a:lnTo>
                  <a:lnTo>
                    <a:pt x="245" y="190"/>
                  </a:lnTo>
                  <a:lnTo>
                    <a:pt x="246" y="190"/>
                  </a:lnTo>
                  <a:lnTo>
                    <a:pt x="248" y="189"/>
                  </a:lnTo>
                  <a:lnTo>
                    <a:pt x="249" y="189"/>
                  </a:lnTo>
                  <a:lnTo>
                    <a:pt x="250" y="189"/>
                  </a:lnTo>
                  <a:lnTo>
                    <a:pt x="251" y="189"/>
                  </a:lnTo>
                  <a:lnTo>
                    <a:pt x="251" y="190"/>
                  </a:lnTo>
                  <a:lnTo>
                    <a:pt x="251" y="191"/>
                  </a:lnTo>
                  <a:lnTo>
                    <a:pt x="250" y="192"/>
                  </a:lnTo>
                  <a:close/>
                  <a:moveTo>
                    <a:pt x="338" y="190"/>
                  </a:moveTo>
                  <a:lnTo>
                    <a:pt x="339" y="190"/>
                  </a:lnTo>
                  <a:lnTo>
                    <a:pt x="336" y="190"/>
                  </a:lnTo>
                  <a:lnTo>
                    <a:pt x="335" y="190"/>
                  </a:lnTo>
                  <a:lnTo>
                    <a:pt x="335" y="191"/>
                  </a:lnTo>
                  <a:lnTo>
                    <a:pt x="338" y="191"/>
                  </a:lnTo>
                  <a:lnTo>
                    <a:pt x="337" y="192"/>
                  </a:lnTo>
                  <a:lnTo>
                    <a:pt x="336" y="192"/>
                  </a:lnTo>
                  <a:lnTo>
                    <a:pt x="334" y="192"/>
                  </a:lnTo>
                  <a:lnTo>
                    <a:pt x="334" y="193"/>
                  </a:lnTo>
                  <a:lnTo>
                    <a:pt x="333" y="193"/>
                  </a:lnTo>
                  <a:lnTo>
                    <a:pt x="332" y="193"/>
                  </a:lnTo>
                  <a:lnTo>
                    <a:pt x="332" y="191"/>
                  </a:lnTo>
                  <a:lnTo>
                    <a:pt x="332" y="190"/>
                  </a:lnTo>
                  <a:lnTo>
                    <a:pt x="331" y="190"/>
                  </a:lnTo>
                  <a:lnTo>
                    <a:pt x="331" y="192"/>
                  </a:lnTo>
                  <a:lnTo>
                    <a:pt x="330" y="193"/>
                  </a:lnTo>
                  <a:lnTo>
                    <a:pt x="330" y="194"/>
                  </a:lnTo>
                  <a:lnTo>
                    <a:pt x="328" y="194"/>
                  </a:lnTo>
                  <a:lnTo>
                    <a:pt x="327" y="194"/>
                  </a:lnTo>
                  <a:lnTo>
                    <a:pt x="328" y="192"/>
                  </a:lnTo>
                  <a:lnTo>
                    <a:pt x="330" y="189"/>
                  </a:lnTo>
                  <a:lnTo>
                    <a:pt x="332" y="189"/>
                  </a:lnTo>
                  <a:lnTo>
                    <a:pt x="332" y="188"/>
                  </a:lnTo>
                  <a:lnTo>
                    <a:pt x="335" y="189"/>
                  </a:lnTo>
                  <a:lnTo>
                    <a:pt x="338" y="190"/>
                  </a:lnTo>
                  <a:close/>
                  <a:moveTo>
                    <a:pt x="318" y="194"/>
                  </a:moveTo>
                  <a:lnTo>
                    <a:pt x="317" y="194"/>
                  </a:lnTo>
                  <a:lnTo>
                    <a:pt x="317" y="193"/>
                  </a:lnTo>
                  <a:lnTo>
                    <a:pt x="317" y="192"/>
                  </a:lnTo>
                  <a:lnTo>
                    <a:pt x="319" y="191"/>
                  </a:lnTo>
                  <a:lnTo>
                    <a:pt x="319" y="190"/>
                  </a:lnTo>
                  <a:lnTo>
                    <a:pt x="320" y="190"/>
                  </a:lnTo>
                  <a:lnTo>
                    <a:pt x="321" y="189"/>
                  </a:lnTo>
                  <a:lnTo>
                    <a:pt x="320" y="188"/>
                  </a:lnTo>
                  <a:lnTo>
                    <a:pt x="320" y="187"/>
                  </a:lnTo>
                  <a:lnTo>
                    <a:pt x="321" y="186"/>
                  </a:lnTo>
                  <a:lnTo>
                    <a:pt x="322" y="185"/>
                  </a:lnTo>
                  <a:lnTo>
                    <a:pt x="323" y="185"/>
                  </a:lnTo>
                  <a:lnTo>
                    <a:pt x="324" y="186"/>
                  </a:lnTo>
                  <a:lnTo>
                    <a:pt x="328" y="187"/>
                  </a:lnTo>
                  <a:lnTo>
                    <a:pt x="325" y="188"/>
                  </a:lnTo>
                  <a:lnTo>
                    <a:pt x="327" y="188"/>
                  </a:lnTo>
                  <a:lnTo>
                    <a:pt x="328" y="189"/>
                  </a:lnTo>
                  <a:lnTo>
                    <a:pt x="327" y="190"/>
                  </a:lnTo>
                  <a:lnTo>
                    <a:pt x="327" y="191"/>
                  </a:lnTo>
                  <a:lnTo>
                    <a:pt x="326" y="192"/>
                  </a:lnTo>
                  <a:lnTo>
                    <a:pt x="324" y="193"/>
                  </a:lnTo>
                  <a:lnTo>
                    <a:pt x="322" y="193"/>
                  </a:lnTo>
                  <a:lnTo>
                    <a:pt x="322" y="192"/>
                  </a:lnTo>
                  <a:lnTo>
                    <a:pt x="322" y="191"/>
                  </a:lnTo>
                  <a:lnTo>
                    <a:pt x="321" y="191"/>
                  </a:lnTo>
                  <a:lnTo>
                    <a:pt x="320" y="191"/>
                  </a:lnTo>
                  <a:lnTo>
                    <a:pt x="320" y="192"/>
                  </a:lnTo>
                  <a:lnTo>
                    <a:pt x="319" y="193"/>
                  </a:lnTo>
                  <a:lnTo>
                    <a:pt x="320" y="194"/>
                  </a:lnTo>
                  <a:lnTo>
                    <a:pt x="318" y="194"/>
                  </a:lnTo>
                  <a:close/>
                  <a:moveTo>
                    <a:pt x="264" y="197"/>
                  </a:moveTo>
                  <a:lnTo>
                    <a:pt x="263" y="197"/>
                  </a:lnTo>
                  <a:lnTo>
                    <a:pt x="262" y="196"/>
                  </a:lnTo>
                  <a:lnTo>
                    <a:pt x="261" y="196"/>
                  </a:lnTo>
                  <a:lnTo>
                    <a:pt x="262" y="195"/>
                  </a:lnTo>
                  <a:lnTo>
                    <a:pt x="261" y="195"/>
                  </a:lnTo>
                  <a:lnTo>
                    <a:pt x="261" y="194"/>
                  </a:lnTo>
                  <a:lnTo>
                    <a:pt x="260" y="194"/>
                  </a:lnTo>
                  <a:lnTo>
                    <a:pt x="259" y="195"/>
                  </a:lnTo>
                  <a:lnTo>
                    <a:pt x="259" y="194"/>
                  </a:lnTo>
                  <a:lnTo>
                    <a:pt x="262" y="193"/>
                  </a:lnTo>
                  <a:lnTo>
                    <a:pt x="263" y="193"/>
                  </a:lnTo>
                  <a:lnTo>
                    <a:pt x="264" y="192"/>
                  </a:lnTo>
                  <a:lnTo>
                    <a:pt x="265" y="191"/>
                  </a:lnTo>
                  <a:lnTo>
                    <a:pt x="266" y="190"/>
                  </a:lnTo>
                  <a:lnTo>
                    <a:pt x="268" y="189"/>
                  </a:lnTo>
                  <a:lnTo>
                    <a:pt x="268" y="188"/>
                  </a:lnTo>
                  <a:lnTo>
                    <a:pt x="269" y="188"/>
                  </a:lnTo>
                  <a:lnTo>
                    <a:pt x="270" y="187"/>
                  </a:lnTo>
                  <a:lnTo>
                    <a:pt x="271" y="187"/>
                  </a:lnTo>
                  <a:lnTo>
                    <a:pt x="272" y="186"/>
                  </a:lnTo>
                  <a:lnTo>
                    <a:pt x="274" y="186"/>
                  </a:lnTo>
                  <a:lnTo>
                    <a:pt x="274" y="187"/>
                  </a:lnTo>
                  <a:lnTo>
                    <a:pt x="275" y="187"/>
                  </a:lnTo>
                  <a:lnTo>
                    <a:pt x="275" y="188"/>
                  </a:lnTo>
                  <a:lnTo>
                    <a:pt x="275" y="191"/>
                  </a:lnTo>
                  <a:lnTo>
                    <a:pt x="274" y="193"/>
                  </a:lnTo>
                  <a:lnTo>
                    <a:pt x="273" y="195"/>
                  </a:lnTo>
                  <a:lnTo>
                    <a:pt x="272" y="196"/>
                  </a:lnTo>
                  <a:lnTo>
                    <a:pt x="270" y="196"/>
                  </a:lnTo>
                  <a:lnTo>
                    <a:pt x="269" y="196"/>
                  </a:lnTo>
                  <a:lnTo>
                    <a:pt x="267" y="196"/>
                  </a:lnTo>
                  <a:lnTo>
                    <a:pt x="264" y="197"/>
                  </a:lnTo>
                  <a:close/>
                  <a:moveTo>
                    <a:pt x="276" y="195"/>
                  </a:moveTo>
                  <a:lnTo>
                    <a:pt x="275" y="195"/>
                  </a:lnTo>
                  <a:lnTo>
                    <a:pt x="275" y="194"/>
                  </a:lnTo>
                  <a:lnTo>
                    <a:pt x="275" y="192"/>
                  </a:lnTo>
                  <a:lnTo>
                    <a:pt x="276" y="192"/>
                  </a:lnTo>
                  <a:lnTo>
                    <a:pt x="276" y="191"/>
                  </a:lnTo>
                  <a:lnTo>
                    <a:pt x="276" y="187"/>
                  </a:lnTo>
                  <a:lnTo>
                    <a:pt x="277" y="187"/>
                  </a:lnTo>
                  <a:lnTo>
                    <a:pt x="278" y="187"/>
                  </a:lnTo>
                  <a:lnTo>
                    <a:pt x="279" y="187"/>
                  </a:lnTo>
                  <a:lnTo>
                    <a:pt x="280" y="187"/>
                  </a:lnTo>
                  <a:lnTo>
                    <a:pt x="281" y="187"/>
                  </a:lnTo>
                  <a:lnTo>
                    <a:pt x="282" y="187"/>
                  </a:lnTo>
                  <a:lnTo>
                    <a:pt x="283" y="187"/>
                  </a:lnTo>
                  <a:lnTo>
                    <a:pt x="284" y="187"/>
                  </a:lnTo>
                  <a:lnTo>
                    <a:pt x="285" y="188"/>
                  </a:lnTo>
                  <a:lnTo>
                    <a:pt x="285" y="189"/>
                  </a:lnTo>
                  <a:lnTo>
                    <a:pt x="281" y="191"/>
                  </a:lnTo>
                  <a:lnTo>
                    <a:pt x="280" y="192"/>
                  </a:lnTo>
                  <a:lnTo>
                    <a:pt x="277" y="193"/>
                  </a:lnTo>
                  <a:lnTo>
                    <a:pt x="277" y="194"/>
                  </a:lnTo>
                  <a:lnTo>
                    <a:pt x="276" y="195"/>
                  </a:lnTo>
                  <a:close/>
                  <a:moveTo>
                    <a:pt x="346" y="165"/>
                  </a:moveTo>
                  <a:lnTo>
                    <a:pt x="344" y="165"/>
                  </a:lnTo>
                  <a:lnTo>
                    <a:pt x="344" y="163"/>
                  </a:lnTo>
                  <a:lnTo>
                    <a:pt x="346" y="163"/>
                  </a:lnTo>
                  <a:lnTo>
                    <a:pt x="347" y="163"/>
                  </a:lnTo>
                  <a:lnTo>
                    <a:pt x="347" y="165"/>
                  </a:lnTo>
                  <a:lnTo>
                    <a:pt x="346" y="165"/>
                  </a:lnTo>
                  <a:close/>
                  <a:moveTo>
                    <a:pt x="164" y="157"/>
                  </a:moveTo>
                  <a:lnTo>
                    <a:pt x="163" y="158"/>
                  </a:lnTo>
                  <a:lnTo>
                    <a:pt x="162" y="158"/>
                  </a:lnTo>
                  <a:lnTo>
                    <a:pt x="161" y="157"/>
                  </a:lnTo>
                  <a:lnTo>
                    <a:pt x="162" y="157"/>
                  </a:lnTo>
                  <a:lnTo>
                    <a:pt x="163" y="157"/>
                  </a:lnTo>
                  <a:lnTo>
                    <a:pt x="164" y="157"/>
                  </a:lnTo>
                  <a:close/>
                  <a:moveTo>
                    <a:pt x="196" y="155"/>
                  </a:moveTo>
                  <a:lnTo>
                    <a:pt x="195" y="155"/>
                  </a:lnTo>
                  <a:lnTo>
                    <a:pt x="194" y="155"/>
                  </a:lnTo>
                  <a:lnTo>
                    <a:pt x="193" y="154"/>
                  </a:lnTo>
                  <a:lnTo>
                    <a:pt x="194" y="154"/>
                  </a:lnTo>
                  <a:lnTo>
                    <a:pt x="196" y="153"/>
                  </a:lnTo>
                  <a:lnTo>
                    <a:pt x="198" y="152"/>
                  </a:lnTo>
                  <a:lnTo>
                    <a:pt x="198" y="153"/>
                  </a:lnTo>
                  <a:lnTo>
                    <a:pt x="197" y="153"/>
                  </a:lnTo>
                  <a:lnTo>
                    <a:pt x="196" y="154"/>
                  </a:lnTo>
                  <a:lnTo>
                    <a:pt x="196" y="155"/>
                  </a:lnTo>
                  <a:close/>
                  <a:moveTo>
                    <a:pt x="169" y="159"/>
                  </a:moveTo>
                  <a:lnTo>
                    <a:pt x="168" y="159"/>
                  </a:lnTo>
                  <a:lnTo>
                    <a:pt x="167" y="159"/>
                  </a:lnTo>
                  <a:lnTo>
                    <a:pt x="166" y="158"/>
                  </a:lnTo>
                  <a:lnTo>
                    <a:pt x="167" y="158"/>
                  </a:lnTo>
                  <a:lnTo>
                    <a:pt x="168" y="158"/>
                  </a:lnTo>
                  <a:lnTo>
                    <a:pt x="169" y="159"/>
                  </a:lnTo>
                  <a:close/>
                  <a:moveTo>
                    <a:pt x="189" y="167"/>
                  </a:moveTo>
                  <a:lnTo>
                    <a:pt x="188" y="167"/>
                  </a:lnTo>
                  <a:lnTo>
                    <a:pt x="188" y="166"/>
                  </a:lnTo>
                  <a:lnTo>
                    <a:pt x="186" y="165"/>
                  </a:lnTo>
                  <a:lnTo>
                    <a:pt x="186" y="163"/>
                  </a:lnTo>
                  <a:lnTo>
                    <a:pt x="186" y="162"/>
                  </a:lnTo>
                  <a:lnTo>
                    <a:pt x="187" y="162"/>
                  </a:lnTo>
                  <a:lnTo>
                    <a:pt x="188" y="163"/>
                  </a:lnTo>
                  <a:lnTo>
                    <a:pt x="188" y="165"/>
                  </a:lnTo>
                  <a:lnTo>
                    <a:pt x="190" y="166"/>
                  </a:lnTo>
                  <a:lnTo>
                    <a:pt x="190" y="167"/>
                  </a:lnTo>
                  <a:lnTo>
                    <a:pt x="189" y="167"/>
                  </a:lnTo>
                  <a:close/>
                  <a:moveTo>
                    <a:pt x="213" y="168"/>
                  </a:moveTo>
                  <a:lnTo>
                    <a:pt x="210" y="169"/>
                  </a:lnTo>
                  <a:lnTo>
                    <a:pt x="210" y="168"/>
                  </a:lnTo>
                  <a:lnTo>
                    <a:pt x="212" y="166"/>
                  </a:lnTo>
                  <a:lnTo>
                    <a:pt x="213" y="165"/>
                  </a:lnTo>
                  <a:lnTo>
                    <a:pt x="214" y="165"/>
                  </a:lnTo>
                  <a:lnTo>
                    <a:pt x="216" y="163"/>
                  </a:lnTo>
                  <a:lnTo>
                    <a:pt x="217" y="162"/>
                  </a:lnTo>
                  <a:lnTo>
                    <a:pt x="218" y="162"/>
                  </a:lnTo>
                  <a:lnTo>
                    <a:pt x="218" y="160"/>
                  </a:lnTo>
                  <a:lnTo>
                    <a:pt x="220" y="158"/>
                  </a:lnTo>
                  <a:lnTo>
                    <a:pt x="220" y="157"/>
                  </a:lnTo>
                  <a:lnTo>
                    <a:pt x="221" y="157"/>
                  </a:lnTo>
                  <a:lnTo>
                    <a:pt x="222" y="158"/>
                  </a:lnTo>
                  <a:lnTo>
                    <a:pt x="222" y="159"/>
                  </a:lnTo>
                  <a:lnTo>
                    <a:pt x="222" y="160"/>
                  </a:lnTo>
                  <a:lnTo>
                    <a:pt x="220" y="162"/>
                  </a:lnTo>
                  <a:lnTo>
                    <a:pt x="220" y="163"/>
                  </a:lnTo>
                  <a:lnTo>
                    <a:pt x="216" y="166"/>
                  </a:lnTo>
                  <a:lnTo>
                    <a:pt x="213" y="168"/>
                  </a:lnTo>
                  <a:close/>
                  <a:moveTo>
                    <a:pt x="191" y="177"/>
                  </a:moveTo>
                  <a:lnTo>
                    <a:pt x="190" y="176"/>
                  </a:lnTo>
                  <a:lnTo>
                    <a:pt x="189" y="176"/>
                  </a:lnTo>
                  <a:lnTo>
                    <a:pt x="190" y="175"/>
                  </a:lnTo>
                  <a:lnTo>
                    <a:pt x="192" y="175"/>
                  </a:lnTo>
                  <a:lnTo>
                    <a:pt x="193" y="175"/>
                  </a:lnTo>
                  <a:lnTo>
                    <a:pt x="191" y="174"/>
                  </a:lnTo>
                  <a:lnTo>
                    <a:pt x="191" y="173"/>
                  </a:lnTo>
                  <a:lnTo>
                    <a:pt x="192" y="171"/>
                  </a:lnTo>
                  <a:lnTo>
                    <a:pt x="193" y="170"/>
                  </a:lnTo>
                  <a:lnTo>
                    <a:pt x="193" y="169"/>
                  </a:lnTo>
                  <a:lnTo>
                    <a:pt x="192" y="169"/>
                  </a:lnTo>
                  <a:lnTo>
                    <a:pt x="194" y="168"/>
                  </a:lnTo>
                  <a:lnTo>
                    <a:pt x="193" y="166"/>
                  </a:lnTo>
                  <a:lnTo>
                    <a:pt x="193" y="163"/>
                  </a:lnTo>
                  <a:lnTo>
                    <a:pt x="194" y="162"/>
                  </a:lnTo>
                  <a:lnTo>
                    <a:pt x="195" y="161"/>
                  </a:lnTo>
                  <a:lnTo>
                    <a:pt x="196" y="161"/>
                  </a:lnTo>
                  <a:lnTo>
                    <a:pt x="198" y="162"/>
                  </a:lnTo>
                  <a:lnTo>
                    <a:pt x="201" y="162"/>
                  </a:lnTo>
                  <a:lnTo>
                    <a:pt x="202" y="165"/>
                  </a:lnTo>
                  <a:lnTo>
                    <a:pt x="203" y="165"/>
                  </a:lnTo>
                  <a:lnTo>
                    <a:pt x="203" y="163"/>
                  </a:lnTo>
                  <a:lnTo>
                    <a:pt x="204" y="162"/>
                  </a:lnTo>
                  <a:lnTo>
                    <a:pt x="205" y="162"/>
                  </a:lnTo>
                  <a:lnTo>
                    <a:pt x="207" y="162"/>
                  </a:lnTo>
                  <a:lnTo>
                    <a:pt x="208" y="162"/>
                  </a:lnTo>
                  <a:lnTo>
                    <a:pt x="208" y="163"/>
                  </a:lnTo>
                  <a:lnTo>
                    <a:pt x="209" y="163"/>
                  </a:lnTo>
                  <a:lnTo>
                    <a:pt x="209" y="165"/>
                  </a:lnTo>
                  <a:lnTo>
                    <a:pt x="209" y="166"/>
                  </a:lnTo>
                  <a:lnTo>
                    <a:pt x="207" y="168"/>
                  </a:lnTo>
                  <a:lnTo>
                    <a:pt x="206" y="168"/>
                  </a:lnTo>
                  <a:lnTo>
                    <a:pt x="207" y="171"/>
                  </a:lnTo>
                  <a:lnTo>
                    <a:pt x="206" y="172"/>
                  </a:lnTo>
                  <a:lnTo>
                    <a:pt x="205" y="172"/>
                  </a:lnTo>
                  <a:lnTo>
                    <a:pt x="203" y="172"/>
                  </a:lnTo>
                  <a:lnTo>
                    <a:pt x="202" y="172"/>
                  </a:lnTo>
                  <a:lnTo>
                    <a:pt x="196" y="175"/>
                  </a:lnTo>
                  <a:lnTo>
                    <a:pt x="194" y="176"/>
                  </a:lnTo>
                  <a:lnTo>
                    <a:pt x="192" y="176"/>
                  </a:lnTo>
                  <a:lnTo>
                    <a:pt x="192" y="177"/>
                  </a:lnTo>
                  <a:lnTo>
                    <a:pt x="191" y="177"/>
                  </a:lnTo>
                  <a:close/>
                  <a:moveTo>
                    <a:pt x="334" y="160"/>
                  </a:moveTo>
                  <a:lnTo>
                    <a:pt x="331" y="160"/>
                  </a:lnTo>
                  <a:lnTo>
                    <a:pt x="333" y="159"/>
                  </a:lnTo>
                  <a:lnTo>
                    <a:pt x="333" y="158"/>
                  </a:lnTo>
                  <a:lnTo>
                    <a:pt x="334" y="158"/>
                  </a:lnTo>
                  <a:lnTo>
                    <a:pt x="335" y="158"/>
                  </a:lnTo>
                  <a:lnTo>
                    <a:pt x="336" y="159"/>
                  </a:lnTo>
                  <a:lnTo>
                    <a:pt x="334" y="160"/>
                  </a:lnTo>
                  <a:close/>
                  <a:moveTo>
                    <a:pt x="212" y="163"/>
                  </a:moveTo>
                  <a:lnTo>
                    <a:pt x="211" y="163"/>
                  </a:lnTo>
                  <a:lnTo>
                    <a:pt x="211" y="162"/>
                  </a:lnTo>
                  <a:lnTo>
                    <a:pt x="210" y="162"/>
                  </a:lnTo>
                  <a:lnTo>
                    <a:pt x="209" y="160"/>
                  </a:lnTo>
                  <a:lnTo>
                    <a:pt x="209" y="159"/>
                  </a:lnTo>
                  <a:lnTo>
                    <a:pt x="209" y="158"/>
                  </a:lnTo>
                  <a:lnTo>
                    <a:pt x="210" y="158"/>
                  </a:lnTo>
                  <a:lnTo>
                    <a:pt x="214" y="158"/>
                  </a:lnTo>
                  <a:lnTo>
                    <a:pt x="216" y="158"/>
                  </a:lnTo>
                  <a:lnTo>
                    <a:pt x="218" y="158"/>
                  </a:lnTo>
                  <a:lnTo>
                    <a:pt x="218" y="159"/>
                  </a:lnTo>
                  <a:lnTo>
                    <a:pt x="217" y="160"/>
                  </a:lnTo>
                  <a:lnTo>
                    <a:pt x="216" y="162"/>
                  </a:lnTo>
                  <a:lnTo>
                    <a:pt x="215" y="162"/>
                  </a:lnTo>
                  <a:lnTo>
                    <a:pt x="213" y="163"/>
                  </a:lnTo>
                  <a:lnTo>
                    <a:pt x="212" y="163"/>
                  </a:lnTo>
                  <a:close/>
                  <a:moveTo>
                    <a:pt x="207" y="160"/>
                  </a:moveTo>
                  <a:lnTo>
                    <a:pt x="206" y="160"/>
                  </a:lnTo>
                  <a:lnTo>
                    <a:pt x="205" y="160"/>
                  </a:lnTo>
                  <a:lnTo>
                    <a:pt x="204" y="161"/>
                  </a:lnTo>
                  <a:lnTo>
                    <a:pt x="203" y="160"/>
                  </a:lnTo>
                  <a:lnTo>
                    <a:pt x="205" y="160"/>
                  </a:lnTo>
                  <a:lnTo>
                    <a:pt x="206" y="159"/>
                  </a:lnTo>
                  <a:lnTo>
                    <a:pt x="207" y="159"/>
                  </a:lnTo>
                  <a:lnTo>
                    <a:pt x="207" y="160"/>
                  </a:lnTo>
                  <a:close/>
                  <a:moveTo>
                    <a:pt x="194" y="158"/>
                  </a:moveTo>
                  <a:lnTo>
                    <a:pt x="193" y="158"/>
                  </a:lnTo>
                  <a:lnTo>
                    <a:pt x="191" y="158"/>
                  </a:lnTo>
                  <a:lnTo>
                    <a:pt x="191" y="159"/>
                  </a:lnTo>
                  <a:lnTo>
                    <a:pt x="192" y="159"/>
                  </a:lnTo>
                  <a:lnTo>
                    <a:pt x="190" y="160"/>
                  </a:lnTo>
                  <a:lnTo>
                    <a:pt x="189" y="160"/>
                  </a:lnTo>
                  <a:lnTo>
                    <a:pt x="188" y="159"/>
                  </a:lnTo>
                  <a:lnTo>
                    <a:pt x="191" y="158"/>
                  </a:lnTo>
                  <a:lnTo>
                    <a:pt x="191" y="157"/>
                  </a:lnTo>
                  <a:lnTo>
                    <a:pt x="192" y="156"/>
                  </a:lnTo>
                  <a:lnTo>
                    <a:pt x="193" y="155"/>
                  </a:lnTo>
                  <a:lnTo>
                    <a:pt x="194" y="155"/>
                  </a:lnTo>
                  <a:lnTo>
                    <a:pt x="194" y="156"/>
                  </a:lnTo>
                  <a:lnTo>
                    <a:pt x="194" y="158"/>
                  </a:lnTo>
                  <a:close/>
                  <a:moveTo>
                    <a:pt x="315" y="194"/>
                  </a:moveTo>
                  <a:lnTo>
                    <a:pt x="314" y="194"/>
                  </a:lnTo>
                  <a:lnTo>
                    <a:pt x="311" y="193"/>
                  </a:lnTo>
                  <a:lnTo>
                    <a:pt x="309" y="192"/>
                  </a:lnTo>
                  <a:lnTo>
                    <a:pt x="308" y="192"/>
                  </a:lnTo>
                  <a:lnTo>
                    <a:pt x="309" y="192"/>
                  </a:lnTo>
                  <a:lnTo>
                    <a:pt x="308" y="190"/>
                  </a:lnTo>
                  <a:lnTo>
                    <a:pt x="308" y="189"/>
                  </a:lnTo>
                  <a:lnTo>
                    <a:pt x="308" y="188"/>
                  </a:lnTo>
                  <a:lnTo>
                    <a:pt x="307" y="188"/>
                  </a:lnTo>
                  <a:lnTo>
                    <a:pt x="306" y="188"/>
                  </a:lnTo>
                  <a:lnTo>
                    <a:pt x="307" y="191"/>
                  </a:lnTo>
                  <a:lnTo>
                    <a:pt x="307" y="192"/>
                  </a:lnTo>
                  <a:lnTo>
                    <a:pt x="306" y="192"/>
                  </a:lnTo>
                  <a:lnTo>
                    <a:pt x="304" y="192"/>
                  </a:lnTo>
                  <a:lnTo>
                    <a:pt x="302" y="191"/>
                  </a:lnTo>
                  <a:lnTo>
                    <a:pt x="301" y="191"/>
                  </a:lnTo>
                  <a:lnTo>
                    <a:pt x="300" y="191"/>
                  </a:lnTo>
                  <a:lnTo>
                    <a:pt x="299" y="190"/>
                  </a:lnTo>
                  <a:lnTo>
                    <a:pt x="298" y="190"/>
                  </a:lnTo>
                  <a:lnTo>
                    <a:pt x="296" y="189"/>
                  </a:lnTo>
                  <a:lnTo>
                    <a:pt x="296" y="188"/>
                  </a:lnTo>
                  <a:lnTo>
                    <a:pt x="294" y="189"/>
                  </a:lnTo>
                  <a:lnTo>
                    <a:pt x="293" y="188"/>
                  </a:lnTo>
                  <a:lnTo>
                    <a:pt x="291" y="188"/>
                  </a:lnTo>
                  <a:lnTo>
                    <a:pt x="290" y="188"/>
                  </a:lnTo>
                  <a:lnTo>
                    <a:pt x="291" y="187"/>
                  </a:lnTo>
                  <a:lnTo>
                    <a:pt x="292" y="187"/>
                  </a:lnTo>
                  <a:lnTo>
                    <a:pt x="295" y="186"/>
                  </a:lnTo>
                  <a:lnTo>
                    <a:pt x="297" y="186"/>
                  </a:lnTo>
                  <a:lnTo>
                    <a:pt x="303" y="185"/>
                  </a:lnTo>
                  <a:lnTo>
                    <a:pt x="304" y="184"/>
                  </a:lnTo>
                  <a:lnTo>
                    <a:pt x="305" y="184"/>
                  </a:lnTo>
                  <a:lnTo>
                    <a:pt x="306" y="184"/>
                  </a:lnTo>
                  <a:lnTo>
                    <a:pt x="305" y="184"/>
                  </a:lnTo>
                  <a:lnTo>
                    <a:pt x="304" y="184"/>
                  </a:lnTo>
                  <a:lnTo>
                    <a:pt x="303" y="184"/>
                  </a:lnTo>
                  <a:lnTo>
                    <a:pt x="301" y="184"/>
                  </a:lnTo>
                  <a:lnTo>
                    <a:pt x="300" y="184"/>
                  </a:lnTo>
                  <a:lnTo>
                    <a:pt x="300" y="183"/>
                  </a:lnTo>
                  <a:lnTo>
                    <a:pt x="301" y="182"/>
                  </a:lnTo>
                  <a:lnTo>
                    <a:pt x="300" y="182"/>
                  </a:lnTo>
                  <a:lnTo>
                    <a:pt x="299" y="183"/>
                  </a:lnTo>
                  <a:lnTo>
                    <a:pt x="299" y="184"/>
                  </a:lnTo>
                  <a:lnTo>
                    <a:pt x="298" y="185"/>
                  </a:lnTo>
                  <a:lnTo>
                    <a:pt x="297" y="185"/>
                  </a:lnTo>
                  <a:lnTo>
                    <a:pt x="295" y="185"/>
                  </a:lnTo>
                  <a:lnTo>
                    <a:pt x="293" y="185"/>
                  </a:lnTo>
                  <a:lnTo>
                    <a:pt x="294" y="185"/>
                  </a:lnTo>
                  <a:lnTo>
                    <a:pt x="296" y="184"/>
                  </a:lnTo>
                  <a:lnTo>
                    <a:pt x="297" y="183"/>
                  </a:lnTo>
                  <a:lnTo>
                    <a:pt x="296" y="183"/>
                  </a:lnTo>
                  <a:lnTo>
                    <a:pt x="294" y="183"/>
                  </a:lnTo>
                  <a:lnTo>
                    <a:pt x="293" y="184"/>
                  </a:lnTo>
                  <a:lnTo>
                    <a:pt x="292" y="185"/>
                  </a:lnTo>
                  <a:lnTo>
                    <a:pt x="291" y="185"/>
                  </a:lnTo>
                  <a:lnTo>
                    <a:pt x="289" y="185"/>
                  </a:lnTo>
                  <a:lnTo>
                    <a:pt x="288" y="185"/>
                  </a:lnTo>
                  <a:lnTo>
                    <a:pt x="287" y="184"/>
                  </a:lnTo>
                  <a:lnTo>
                    <a:pt x="287" y="183"/>
                  </a:lnTo>
                  <a:lnTo>
                    <a:pt x="285" y="183"/>
                  </a:lnTo>
                  <a:lnTo>
                    <a:pt x="284" y="183"/>
                  </a:lnTo>
                  <a:lnTo>
                    <a:pt x="283" y="183"/>
                  </a:lnTo>
                  <a:lnTo>
                    <a:pt x="281" y="182"/>
                  </a:lnTo>
                  <a:lnTo>
                    <a:pt x="280" y="181"/>
                  </a:lnTo>
                  <a:lnTo>
                    <a:pt x="279" y="181"/>
                  </a:lnTo>
                  <a:lnTo>
                    <a:pt x="278" y="181"/>
                  </a:lnTo>
                  <a:lnTo>
                    <a:pt x="278" y="182"/>
                  </a:lnTo>
                  <a:lnTo>
                    <a:pt x="277" y="181"/>
                  </a:lnTo>
                  <a:lnTo>
                    <a:pt x="276" y="179"/>
                  </a:lnTo>
                  <a:lnTo>
                    <a:pt x="277" y="178"/>
                  </a:lnTo>
                  <a:lnTo>
                    <a:pt x="278" y="177"/>
                  </a:lnTo>
                  <a:lnTo>
                    <a:pt x="283" y="177"/>
                  </a:lnTo>
                  <a:lnTo>
                    <a:pt x="285" y="177"/>
                  </a:lnTo>
                  <a:lnTo>
                    <a:pt x="289" y="177"/>
                  </a:lnTo>
                  <a:lnTo>
                    <a:pt x="290" y="177"/>
                  </a:lnTo>
                  <a:lnTo>
                    <a:pt x="292" y="178"/>
                  </a:lnTo>
                  <a:lnTo>
                    <a:pt x="297" y="178"/>
                  </a:lnTo>
                  <a:lnTo>
                    <a:pt x="299" y="178"/>
                  </a:lnTo>
                  <a:lnTo>
                    <a:pt x="301" y="179"/>
                  </a:lnTo>
                  <a:lnTo>
                    <a:pt x="302" y="179"/>
                  </a:lnTo>
                  <a:lnTo>
                    <a:pt x="305" y="179"/>
                  </a:lnTo>
                  <a:lnTo>
                    <a:pt x="309" y="180"/>
                  </a:lnTo>
                  <a:lnTo>
                    <a:pt x="310" y="180"/>
                  </a:lnTo>
                  <a:lnTo>
                    <a:pt x="313" y="181"/>
                  </a:lnTo>
                  <a:lnTo>
                    <a:pt x="316" y="180"/>
                  </a:lnTo>
                  <a:lnTo>
                    <a:pt x="318" y="180"/>
                  </a:lnTo>
                  <a:lnTo>
                    <a:pt x="321" y="181"/>
                  </a:lnTo>
                  <a:lnTo>
                    <a:pt x="327" y="182"/>
                  </a:lnTo>
                  <a:lnTo>
                    <a:pt x="335" y="183"/>
                  </a:lnTo>
                  <a:lnTo>
                    <a:pt x="340" y="184"/>
                  </a:lnTo>
                  <a:lnTo>
                    <a:pt x="343" y="184"/>
                  </a:lnTo>
                  <a:lnTo>
                    <a:pt x="344" y="184"/>
                  </a:lnTo>
                  <a:lnTo>
                    <a:pt x="342" y="185"/>
                  </a:lnTo>
                  <a:lnTo>
                    <a:pt x="344" y="186"/>
                  </a:lnTo>
                  <a:lnTo>
                    <a:pt x="343" y="187"/>
                  </a:lnTo>
                  <a:lnTo>
                    <a:pt x="342" y="187"/>
                  </a:lnTo>
                  <a:lnTo>
                    <a:pt x="342" y="188"/>
                  </a:lnTo>
                  <a:lnTo>
                    <a:pt x="341" y="188"/>
                  </a:lnTo>
                  <a:lnTo>
                    <a:pt x="340" y="188"/>
                  </a:lnTo>
                  <a:lnTo>
                    <a:pt x="339" y="189"/>
                  </a:lnTo>
                  <a:lnTo>
                    <a:pt x="338" y="189"/>
                  </a:lnTo>
                  <a:lnTo>
                    <a:pt x="337" y="188"/>
                  </a:lnTo>
                  <a:lnTo>
                    <a:pt x="338" y="188"/>
                  </a:lnTo>
                  <a:lnTo>
                    <a:pt x="337" y="188"/>
                  </a:lnTo>
                  <a:lnTo>
                    <a:pt x="336" y="187"/>
                  </a:lnTo>
                  <a:lnTo>
                    <a:pt x="337" y="186"/>
                  </a:lnTo>
                  <a:lnTo>
                    <a:pt x="337" y="185"/>
                  </a:lnTo>
                  <a:lnTo>
                    <a:pt x="338" y="185"/>
                  </a:lnTo>
                  <a:lnTo>
                    <a:pt x="337" y="185"/>
                  </a:lnTo>
                  <a:lnTo>
                    <a:pt x="335" y="185"/>
                  </a:lnTo>
                  <a:lnTo>
                    <a:pt x="335" y="186"/>
                  </a:lnTo>
                  <a:lnTo>
                    <a:pt x="336" y="187"/>
                  </a:lnTo>
                  <a:lnTo>
                    <a:pt x="335" y="187"/>
                  </a:lnTo>
                  <a:lnTo>
                    <a:pt x="334" y="187"/>
                  </a:lnTo>
                  <a:lnTo>
                    <a:pt x="332" y="186"/>
                  </a:lnTo>
                  <a:lnTo>
                    <a:pt x="331" y="186"/>
                  </a:lnTo>
                  <a:lnTo>
                    <a:pt x="330" y="186"/>
                  </a:lnTo>
                  <a:lnTo>
                    <a:pt x="330" y="185"/>
                  </a:lnTo>
                  <a:lnTo>
                    <a:pt x="328" y="184"/>
                  </a:lnTo>
                  <a:lnTo>
                    <a:pt x="327" y="185"/>
                  </a:lnTo>
                  <a:lnTo>
                    <a:pt x="326" y="185"/>
                  </a:lnTo>
                  <a:lnTo>
                    <a:pt x="320" y="184"/>
                  </a:lnTo>
                  <a:lnTo>
                    <a:pt x="316" y="182"/>
                  </a:lnTo>
                  <a:lnTo>
                    <a:pt x="315" y="183"/>
                  </a:lnTo>
                  <a:lnTo>
                    <a:pt x="314" y="183"/>
                  </a:lnTo>
                  <a:lnTo>
                    <a:pt x="309" y="183"/>
                  </a:lnTo>
                  <a:lnTo>
                    <a:pt x="309" y="184"/>
                  </a:lnTo>
                  <a:lnTo>
                    <a:pt x="312" y="184"/>
                  </a:lnTo>
                  <a:lnTo>
                    <a:pt x="315" y="183"/>
                  </a:lnTo>
                  <a:lnTo>
                    <a:pt x="317" y="184"/>
                  </a:lnTo>
                  <a:lnTo>
                    <a:pt x="320" y="185"/>
                  </a:lnTo>
                  <a:lnTo>
                    <a:pt x="319" y="187"/>
                  </a:lnTo>
                  <a:lnTo>
                    <a:pt x="318" y="189"/>
                  </a:lnTo>
                  <a:lnTo>
                    <a:pt x="317" y="189"/>
                  </a:lnTo>
                  <a:lnTo>
                    <a:pt x="316" y="189"/>
                  </a:lnTo>
                  <a:lnTo>
                    <a:pt x="317" y="190"/>
                  </a:lnTo>
                  <a:lnTo>
                    <a:pt x="318" y="191"/>
                  </a:lnTo>
                  <a:lnTo>
                    <a:pt x="317" y="192"/>
                  </a:lnTo>
                  <a:lnTo>
                    <a:pt x="316" y="192"/>
                  </a:lnTo>
                  <a:lnTo>
                    <a:pt x="315" y="191"/>
                  </a:lnTo>
                  <a:lnTo>
                    <a:pt x="315" y="192"/>
                  </a:lnTo>
                  <a:lnTo>
                    <a:pt x="316" y="193"/>
                  </a:lnTo>
                  <a:lnTo>
                    <a:pt x="315" y="194"/>
                  </a:lnTo>
                  <a:close/>
                  <a:moveTo>
                    <a:pt x="258" y="192"/>
                  </a:moveTo>
                  <a:lnTo>
                    <a:pt x="257" y="191"/>
                  </a:lnTo>
                  <a:lnTo>
                    <a:pt x="257" y="190"/>
                  </a:lnTo>
                  <a:lnTo>
                    <a:pt x="259" y="189"/>
                  </a:lnTo>
                  <a:lnTo>
                    <a:pt x="259" y="188"/>
                  </a:lnTo>
                  <a:lnTo>
                    <a:pt x="258" y="188"/>
                  </a:lnTo>
                  <a:lnTo>
                    <a:pt x="259" y="185"/>
                  </a:lnTo>
                  <a:lnTo>
                    <a:pt x="260" y="183"/>
                  </a:lnTo>
                  <a:lnTo>
                    <a:pt x="261" y="182"/>
                  </a:lnTo>
                  <a:lnTo>
                    <a:pt x="260" y="182"/>
                  </a:lnTo>
                  <a:lnTo>
                    <a:pt x="259" y="183"/>
                  </a:lnTo>
                  <a:lnTo>
                    <a:pt x="258" y="184"/>
                  </a:lnTo>
                  <a:lnTo>
                    <a:pt x="257" y="185"/>
                  </a:lnTo>
                  <a:lnTo>
                    <a:pt x="257" y="186"/>
                  </a:lnTo>
                  <a:lnTo>
                    <a:pt x="257" y="187"/>
                  </a:lnTo>
                  <a:lnTo>
                    <a:pt x="256" y="188"/>
                  </a:lnTo>
                  <a:lnTo>
                    <a:pt x="255" y="188"/>
                  </a:lnTo>
                  <a:lnTo>
                    <a:pt x="254" y="188"/>
                  </a:lnTo>
                  <a:lnTo>
                    <a:pt x="253" y="188"/>
                  </a:lnTo>
                  <a:lnTo>
                    <a:pt x="252" y="188"/>
                  </a:lnTo>
                  <a:lnTo>
                    <a:pt x="252" y="187"/>
                  </a:lnTo>
                  <a:lnTo>
                    <a:pt x="254" y="185"/>
                  </a:lnTo>
                  <a:lnTo>
                    <a:pt x="255" y="183"/>
                  </a:lnTo>
                  <a:lnTo>
                    <a:pt x="255" y="182"/>
                  </a:lnTo>
                  <a:lnTo>
                    <a:pt x="255" y="181"/>
                  </a:lnTo>
                  <a:lnTo>
                    <a:pt x="255" y="180"/>
                  </a:lnTo>
                  <a:lnTo>
                    <a:pt x="256" y="180"/>
                  </a:lnTo>
                  <a:lnTo>
                    <a:pt x="257" y="179"/>
                  </a:lnTo>
                  <a:lnTo>
                    <a:pt x="258" y="179"/>
                  </a:lnTo>
                  <a:lnTo>
                    <a:pt x="259" y="179"/>
                  </a:lnTo>
                  <a:lnTo>
                    <a:pt x="266" y="180"/>
                  </a:lnTo>
                  <a:lnTo>
                    <a:pt x="267" y="180"/>
                  </a:lnTo>
                  <a:lnTo>
                    <a:pt x="267" y="181"/>
                  </a:lnTo>
                  <a:lnTo>
                    <a:pt x="269" y="182"/>
                  </a:lnTo>
                  <a:lnTo>
                    <a:pt x="269" y="183"/>
                  </a:lnTo>
                  <a:lnTo>
                    <a:pt x="269" y="184"/>
                  </a:lnTo>
                  <a:lnTo>
                    <a:pt x="272" y="185"/>
                  </a:lnTo>
                  <a:lnTo>
                    <a:pt x="271" y="185"/>
                  </a:lnTo>
                  <a:lnTo>
                    <a:pt x="267" y="187"/>
                  </a:lnTo>
                  <a:lnTo>
                    <a:pt x="266" y="187"/>
                  </a:lnTo>
                  <a:lnTo>
                    <a:pt x="265" y="189"/>
                  </a:lnTo>
                  <a:lnTo>
                    <a:pt x="264" y="190"/>
                  </a:lnTo>
                  <a:lnTo>
                    <a:pt x="263" y="190"/>
                  </a:lnTo>
                  <a:lnTo>
                    <a:pt x="262" y="189"/>
                  </a:lnTo>
                  <a:lnTo>
                    <a:pt x="262" y="188"/>
                  </a:lnTo>
                  <a:lnTo>
                    <a:pt x="264" y="186"/>
                  </a:lnTo>
                  <a:lnTo>
                    <a:pt x="263" y="186"/>
                  </a:lnTo>
                  <a:lnTo>
                    <a:pt x="262" y="186"/>
                  </a:lnTo>
                  <a:lnTo>
                    <a:pt x="260" y="187"/>
                  </a:lnTo>
                  <a:lnTo>
                    <a:pt x="260" y="188"/>
                  </a:lnTo>
                  <a:lnTo>
                    <a:pt x="260" y="189"/>
                  </a:lnTo>
                  <a:lnTo>
                    <a:pt x="261" y="189"/>
                  </a:lnTo>
                  <a:lnTo>
                    <a:pt x="261" y="190"/>
                  </a:lnTo>
                  <a:lnTo>
                    <a:pt x="261" y="191"/>
                  </a:lnTo>
                  <a:lnTo>
                    <a:pt x="260" y="190"/>
                  </a:lnTo>
                  <a:lnTo>
                    <a:pt x="260" y="191"/>
                  </a:lnTo>
                  <a:lnTo>
                    <a:pt x="259" y="191"/>
                  </a:lnTo>
                  <a:lnTo>
                    <a:pt x="259" y="192"/>
                  </a:lnTo>
                  <a:lnTo>
                    <a:pt x="258" y="192"/>
                  </a:lnTo>
                  <a:close/>
                  <a:moveTo>
                    <a:pt x="280" y="186"/>
                  </a:moveTo>
                  <a:lnTo>
                    <a:pt x="276" y="186"/>
                  </a:lnTo>
                  <a:lnTo>
                    <a:pt x="275" y="186"/>
                  </a:lnTo>
                  <a:lnTo>
                    <a:pt x="275" y="185"/>
                  </a:lnTo>
                  <a:lnTo>
                    <a:pt x="274" y="184"/>
                  </a:lnTo>
                  <a:lnTo>
                    <a:pt x="272" y="183"/>
                  </a:lnTo>
                  <a:lnTo>
                    <a:pt x="272" y="182"/>
                  </a:lnTo>
                  <a:lnTo>
                    <a:pt x="271" y="181"/>
                  </a:lnTo>
                  <a:lnTo>
                    <a:pt x="269" y="181"/>
                  </a:lnTo>
                  <a:lnTo>
                    <a:pt x="269" y="180"/>
                  </a:lnTo>
                  <a:lnTo>
                    <a:pt x="269" y="178"/>
                  </a:lnTo>
                  <a:lnTo>
                    <a:pt x="269" y="177"/>
                  </a:lnTo>
                  <a:lnTo>
                    <a:pt x="272" y="177"/>
                  </a:lnTo>
                  <a:lnTo>
                    <a:pt x="272" y="178"/>
                  </a:lnTo>
                  <a:lnTo>
                    <a:pt x="274" y="179"/>
                  </a:lnTo>
                  <a:lnTo>
                    <a:pt x="274" y="181"/>
                  </a:lnTo>
                  <a:lnTo>
                    <a:pt x="275" y="181"/>
                  </a:lnTo>
                  <a:lnTo>
                    <a:pt x="275" y="182"/>
                  </a:lnTo>
                  <a:lnTo>
                    <a:pt x="280" y="184"/>
                  </a:lnTo>
                  <a:lnTo>
                    <a:pt x="282" y="185"/>
                  </a:lnTo>
                  <a:lnTo>
                    <a:pt x="283" y="185"/>
                  </a:lnTo>
                  <a:lnTo>
                    <a:pt x="284" y="186"/>
                  </a:lnTo>
                  <a:lnTo>
                    <a:pt x="283" y="186"/>
                  </a:lnTo>
                  <a:lnTo>
                    <a:pt x="280" y="186"/>
                  </a:lnTo>
                  <a:close/>
                  <a:moveTo>
                    <a:pt x="203" y="178"/>
                  </a:moveTo>
                  <a:lnTo>
                    <a:pt x="202" y="178"/>
                  </a:lnTo>
                  <a:lnTo>
                    <a:pt x="198" y="180"/>
                  </a:lnTo>
                  <a:lnTo>
                    <a:pt x="197" y="180"/>
                  </a:lnTo>
                  <a:lnTo>
                    <a:pt x="197" y="179"/>
                  </a:lnTo>
                  <a:lnTo>
                    <a:pt x="197" y="177"/>
                  </a:lnTo>
                  <a:lnTo>
                    <a:pt x="198" y="177"/>
                  </a:lnTo>
                  <a:lnTo>
                    <a:pt x="199" y="176"/>
                  </a:lnTo>
                  <a:lnTo>
                    <a:pt x="201" y="176"/>
                  </a:lnTo>
                  <a:lnTo>
                    <a:pt x="203" y="176"/>
                  </a:lnTo>
                  <a:lnTo>
                    <a:pt x="203" y="177"/>
                  </a:lnTo>
                  <a:lnTo>
                    <a:pt x="203" y="178"/>
                  </a:lnTo>
                  <a:close/>
                  <a:moveTo>
                    <a:pt x="345" y="179"/>
                  </a:moveTo>
                  <a:lnTo>
                    <a:pt x="342" y="179"/>
                  </a:lnTo>
                  <a:lnTo>
                    <a:pt x="342" y="178"/>
                  </a:lnTo>
                  <a:lnTo>
                    <a:pt x="340" y="176"/>
                  </a:lnTo>
                  <a:lnTo>
                    <a:pt x="339" y="174"/>
                  </a:lnTo>
                  <a:lnTo>
                    <a:pt x="340" y="174"/>
                  </a:lnTo>
                  <a:lnTo>
                    <a:pt x="341" y="175"/>
                  </a:lnTo>
                  <a:lnTo>
                    <a:pt x="342" y="175"/>
                  </a:lnTo>
                  <a:lnTo>
                    <a:pt x="342" y="174"/>
                  </a:lnTo>
                  <a:lnTo>
                    <a:pt x="345" y="174"/>
                  </a:lnTo>
                  <a:lnTo>
                    <a:pt x="345" y="175"/>
                  </a:lnTo>
                  <a:lnTo>
                    <a:pt x="343" y="175"/>
                  </a:lnTo>
                  <a:lnTo>
                    <a:pt x="343" y="176"/>
                  </a:lnTo>
                  <a:lnTo>
                    <a:pt x="345" y="176"/>
                  </a:lnTo>
                  <a:lnTo>
                    <a:pt x="346" y="176"/>
                  </a:lnTo>
                  <a:lnTo>
                    <a:pt x="347" y="177"/>
                  </a:lnTo>
                  <a:lnTo>
                    <a:pt x="349" y="177"/>
                  </a:lnTo>
                  <a:lnTo>
                    <a:pt x="350" y="177"/>
                  </a:lnTo>
                  <a:lnTo>
                    <a:pt x="350" y="178"/>
                  </a:lnTo>
                  <a:lnTo>
                    <a:pt x="348" y="178"/>
                  </a:lnTo>
                  <a:lnTo>
                    <a:pt x="346" y="178"/>
                  </a:lnTo>
                  <a:lnTo>
                    <a:pt x="345" y="178"/>
                  </a:lnTo>
                  <a:lnTo>
                    <a:pt x="346" y="178"/>
                  </a:lnTo>
                  <a:lnTo>
                    <a:pt x="346" y="179"/>
                  </a:lnTo>
                  <a:lnTo>
                    <a:pt x="345" y="179"/>
                  </a:lnTo>
                  <a:close/>
                  <a:moveTo>
                    <a:pt x="143" y="149"/>
                  </a:moveTo>
                  <a:lnTo>
                    <a:pt x="142" y="149"/>
                  </a:lnTo>
                  <a:lnTo>
                    <a:pt x="141" y="149"/>
                  </a:lnTo>
                  <a:lnTo>
                    <a:pt x="140" y="148"/>
                  </a:lnTo>
                  <a:lnTo>
                    <a:pt x="143" y="148"/>
                  </a:lnTo>
                  <a:lnTo>
                    <a:pt x="143" y="149"/>
                  </a:lnTo>
                  <a:close/>
                  <a:moveTo>
                    <a:pt x="158" y="151"/>
                  </a:moveTo>
                  <a:lnTo>
                    <a:pt x="158" y="152"/>
                  </a:lnTo>
                  <a:lnTo>
                    <a:pt x="155" y="152"/>
                  </a:lnTo>
                  <a:lnTo>
                    <a:pt x="152" y="153"/>
                  </a:lnTo>
                  <a:lnTo>
                    <a:pt x="151" y="153"/>
                  </a:lnTo>
                  <a:lnTo>
                    <a:pt x="151" y="152"/>
                  </a:lnTo>
                  <a:lnTo>
                    <a:pt x="153" y="151"/>
                  </a:lnTo>
                  <a:lnTo>
                    <a:pt x="154" y="151"/>
                  </a:lnTo>
                  <a:lnTo>
                    <a:pt x="155" y="151"/>
                  </a:lnTo>
                  <a:lnTo>
                    <a:pt x="158" y="151"/>
                  </a:lnTo>
                  <a:close/>
                  <a:moveTo>
                    <a:pt x="150" y="152"/>
                  </a:moveTo>
                  <a:lnTo>
                    <a:pt x="148" y="152"/>
                  </a:lnTo>
                  <a:lnTo>
                    <a:pt x="147" y="152"/>
                  </a:lnTo>
                  <a:lnTo>
                    <a:pt x="151" y="150"/>
                  </a:lnTo>
                  <a:lnTo>
                    <a:pt x="152" y="150"/>
                  </a:lnTo>
                  <a:lnTo>
                    <a:pt x="153" y="150"/>
                  </a:lnTo>
                  <a:lnTo>
                    <a:pt x="150" y="152"/>
                  </a:lnTo>
                  <a:close/>
                  <a:moveTo>
                    <a:pt x="26" y="142"/>
                  </a:moveTo>
                  <a:lnTo>
                    <a:pt x="25" y="142"/>
                  </a:lnTo>
                  <a:lnTo>
                    <a:pt x="24" y="142"/>
                  </a:lnTo>
                  <a:lnTo>
                    <a:pt x="23" y="142"/>
                  </a:lnTo>
                  <a:lnTo>
                    <a:pt x="23" y="143"/>
                  </a:lnTo>
                  <a:lnTo>
                    <a:pt x="22" y="143"/>
                  </a:lnTo>
                  <a:lnTo>
                    <a:pt x="22" y="142"/>
                  </a:lnTo>
                  <a:lnTo>
                    <a:pt x="24" y="141"/>
                  </a:lnTo>
                  <a:lnTo>
                    <a:pt x="26" y="141"/>
                  </a:lnTo>
                  <a:lnTo>
                    <a:pt x="28" y="141"/>
                  </a:lnTo>
                  <a:lnTo>
                    <a:pt x="28" y="142"/>
                  </a:lnTo>
                  <a:lnTo>
                    <a:pt x="26" y="142"/>
                  </a:lnTo>
                  <a:close/>
                  <a:moveTo>
                    <a:pt x="20" y="141"/>
                  </a:moveTo>
                  <a:lnTo>
                    <a:pt x="19" y="142"/>
                  </a:lnTo>
                  <a:lnTo>
                    <a:pt x="15" y="142"/>
                  </a:lnTo>
                  <a:lnTo>
                    <a:pt x="14" y="142"/>
                  </a:lnTo>
                  <a:lnTo>
                    <a:pt x="13" y="142"/>
                  </a:lnTo>
                  <a:lnTo>
                    <a:pt x="11" y="142"/>
                  </a:lnTo>
                  <a:lnTo>
                    <a:pt x="11" y="141"/>
                  </a:lnTo>
                  <a:lnTo>
                    <a:pt x="12" y="141"/>
                  </a:lnTo>
                  <a:lnTo>
                    <a:pt x="17" y="141"/>
                  </a:lnTo>
                  <a:lnTo>
                    <a:pt x="19" y="141"/>
                  </a:lnTo>
                  <a:lnTo>
                    <a:pt x="20" y="141"/>
                  </a:lnTo>
                  <a:close/>
                  <a:moveTo>
                    <a:pt x="163" y="140"/>
                  </a:moveTo>
                  <a:lnTo>
                    <a:pt x="161" y="140"/>
                  </a:lnTo>
                  <a:lnTo>
                    <a:pt x="161" y="139"/>
                  </a:lnTo>
                  <a:lnTo>
                    <a:pt x="162" y="139"/>
                  </a:lnTo>
                  <a:lnTo>
                    <a:pt x="165" y="139"/>
                  </a:lnTo>
                  <a:lnTo>
                    <a:pt x="163" y="140"/>
                  </a:lnTo>
                  <a:close/>
                  <a:moveTo>
                    <a:pt x="96" y="139"/>
                  </a:moveTo>
                  <a:lnTo>
                    <a:pt x="95" y="140"/>
                  </a:lnTo>
                  <a:lnTo>
                    <a:pt x="94" y="140"/>
                  </a:lnTo>
                  <a:lnTo>
                    <a:pt x="94" y="139"/>
                  </a:lnTo>
                  <a:lnTo>
                    <a:pt x="93" y="139"/>
                  </a:lnTo>
                  <a:lnTo>
                    <a:pt x="93" y="138"/>
                  </a:lnTo>
                  <a:lnTo>
                    <a:pt x="95" y="138"/>
                  </a:lnTo>
                  <a:lnTo>
                    <a:pt x="96" y="139"/>
                  </a:lnTo>
                  <a:close/>
                  <a:moveTo>
                    <a:pt x="156" y="140"/>
                  </a:moveTo>
                  <a:lnTo>
                    <a:pt x="154" y="140"/>
                  </a:lnTo>
                  <a:lnTo>
                    <a:pt x="155" y="139"/>
                  </a:lnTo>
                  <a:lnTo>
                    <a:pt x="156" y="139"/>
                  </a:lnTo>
                  <a:lnTo>
                    <a:pt x="158" y="139"/>
                  </a:lnTo>
                  <a:lnTo>
                    <a:pt x="156" y="140"/>
                  </a:lnTo>
                  <a:close/>
                  <a:moveTo>
                    <a:pt x="116" y="137"/>
                  </a:moveTo>
                  <a:lnTo>
                    <a:pt x="117" y="138"/>
                  </a:lnTo>
                  <a:lnTo>
                    <a:pt x="115" y="138"/>
                  </a:lnTo>
                  <a:lnTo>
                    <a:pt x="114" y="138"/>
                  </a:lnTo>
                  <a:lnTo>
                    <a:pt x="114" y="139"/>
                  </a:lnTo>
                  <a:lnTo>
                    <a:pt x="110" y="139"/>
                  </a:lnTo>
                  <a:lnTo>
                    <a:pt x="108" y="139"/>
                  </a:lnTo>
                  <a:lnTo>
                    <a:pt x="107" y="139"/>
                  </a:lnTo>
                  <a:lnTo>
                    <a:pt x="108" y="138"/>
                  </a:lnTo>
                  <a:lnTo>
                    <a:pt x="109" y="138"/>
                  </a:lnTo>
                  <a:lnTo>
                    <a:pt x="110" y="137"/>
                  </a:lnTo>
                  <a:lnTo>
                    <a:pt x="111" y="138"/>
                  </a:lnTo>
                  <a:lnTo>
                    <a:pt x="112" y="137"/>
                  </a:lnTo>
                  <a:lnTo>
                    <a:pt x="111" y="137"/>
                  </a:lnTo>
                  <a:lnTo>
                    <a:pt x="112" y="137"/>
                  </a:lnTo>
                  <a:lnTo>
                    <a:pt x="114" y="136"/>
                  </a:lnTo>
                  <a:lnTo>
                    <a:pt x="115" y="136"/>
                  </a:lnTo>
                  <a:lnTo>
                    <a:pt x="115" y="137"/>
                  </a:lnTo>
                  <a:lnTo>
                    <a:pt x="116" y="137"/>
                  </a:lnTo>
                  <a:close/>
                  <a:moveTo>
                    <a:pt x="128" y="144"/>
                  </a:moveTo>
                  <a:lnTo>
                    <a:pt x="127" y="144"/>
                  </a:lnTo>
                  <a:lnTo>
                    <a:pt x="124" y="143"/>
                  </a:lnTo>
                  <a:lnTo>
                    <a:pt x="123" y="142"/>
                  </a:lnTo>
                  <a:lnTo>
                    <a:pt x="120" y="142"/>
                  </a:lnTo>
                  <a:lnTo>
                    <a:pt x="119" y="142"/>
                  </a:lnTo>
                  <a:lnTo>
                    <a:pt x="118" y="142"/>
                  </a:lnTo>
                  <a:lnTo>
                    <a:pt x="118" y="141"/>
                  </a:lnTo>
                  <a:lnTo>
                    <a:pt x="119" y="141"/>
                  </a:lnTo>
                  <a:lnTo>
                    <a:pt x="120" y="141"/>
                  </a:lnTo>
                  <a:lnTo>
                    <a:pt x="121" y="141"/>
                  </a:lnTo>
                  <a:lnTo>
                    <a:pt x="123" y="140"/>
                  </a:lnTo>
                  <a:lnTo>
                    <a:pt x="124" y="140"/>
                  </a:lnTo>
                  <a:lnTo>
                    <a:pt x="126" y="141"/>
                  </a:lnTo>
                  <a:lnTo>
                    <a:pt x="127" y="143"/>
                  </a:lnTo>
                  <a:lnTo>
                    <a:pt x="129" y="144"/>
                  </a:lnTo>
                  <a:lnTo>
                    <a:pt x="128" y="144"/>
                  </a:lnTo>
                  <a:close/>
                  <a:moveTo>
                    <a:pt x="143" y="146"/>
                  </a:moveTo>
                  <a:lnTo>
                    <a:pt x="142" y="145"/>
                  </a:lnTo>
                  <a:lnTo>
                    <a:pt x="142" y="144"/>
                  </a:lnTo>
                  <a:lnTo>
                    <a:pt x="141" y="145"/>
                  </a:lnTo>
                  <a:lnTo>
                    <a:pt x="140" y="145"/>
                  </a:lnTo>
                  <a:lnTo>
                    <a:pt x="140" y="144"/>
                  </a:lnTo>
                  <a:lnTo>
                    <a:pt x="138" y="144"/>
                  </a:lnTo>
                  <a:lnTo>
                    <a:pt x="137" y="144"/>
                  </a:lnTo>
                  <a:lnTo>
                    <a:pt x="138" y="143"/>
                  </a:lnTo>
                  <a:lnTo>
                    <a:pt x="141" y="142"/>
                  </a:lnTo>
                  <a:lnTo>
                    <a:pt x="145" y="142"/>
                  </a:lnTo>
                  <a:lnTo>
                    <a:pt x="150" y="141"/>
                  </a:lnTo>
                  <a:lnTo>
                    <a:pt x="153" y="141"/>
                  </a:lnTo>
                  <a:lnTo>
                    <a:pt x="154" y="141"/>
                  </a:lnTo>
                  <a:lnTo>
                    <a:pt x="156" y="141"/>
                  </a:lnTo>
                  <a:lnTo>
                    <a:pt x="158" y="141"/>
                  </a:lnTo>
                  <a:lnTo>
                    <a:pt x="159" y="141"/>
                  </a:lnTo>
                  <a:lnTo>
                    <a:pt x="158" y="142"/>
                  </a:lnTo>
                  <a:lnTo>
                    <a:pt x="156" y="142"/>
                  </a:lnTo>
                  <a:lnTo>
                    <a:pt x="155" y="142"/>
                  </a:lnTo>
                  <a:lnTo>
                    <a:pt x="154" y="142"/>
                  </a:lnTo>
                  <a:lnTo>
                    <a:pt x="153" y="142"/>
                  </a:lnTo>
                  <a:lnTo>
                    <a:pt x="151" y="142"/>
                  </a:lnTo>
                  <a:lnTo>
                    <a:pt x="151" y="143"/>
                  </a:lnTo>
                  <a:lnTo>
                    <a:pt x="150" y="144"/>
                  </a:lnTo>
                  <a:lnTo>
                    <a:pt x="149" y="144"/>
                  </a:lnTo>
                  <a:lnTo>
                    <a:pt x="147" y="145"/>
                  </a:lnTo>
                  <a:lnTo>
                    <a:pt x="144" y="146"/>
                  </a:lnTo>
                  <a:lnTo>
                    <a:pt x="143" y="146"/>
                  </a:lnTo>
                  <a:close/>
                  <a:moveTo>
                    <a:pt x="103" y="140"/>
                  </a:moveTo>
                  <a:lnTo>
                    <a:pt x="102" y="141"/>
                  </a:lnTo>
                  <a:lnTo>
                    <a:pt x="101" y="140"/>
                  </a:lnTo>
                  <a:lnTo>
                    <a:pt x="100" y="140"/>
                  </a:lnTo>
                  <a:lnTo>
                    <a:pt x="103" y="139"/>
                  </a:lnTo>
                  <a:lnTo>
                    <a:pt x="105" y="139"/>
                  </a:lnTo>
                  <a:lnTo>
                    <a:pt x="106" y="139"/>
                  </a:lnTo>
                  <a:lnTo>
                    <a:pt x="105" y="140"/>
                  </a:lnTo>
                  <a:lnTo>
                    <a:pt x="103" y="140"/>
                  </a:lnTo>
                  <a:close/>
                  <a:moveTo>
                    <a:pt x="108" y="142"/>
                  </a:moveTo>
                  <a:lnTo>
                    <a:pt x="107" y="142"/>
                  </a:lnTo>
                  <a:lnTo>
                    <a:pt x="108" y="142"/>
                  </a:lnTo>
                  <a:lnTo>
                    <a:pt x="109" y="141"/>
                  </a:lnTo>
                  <a:lnTo>
                    <a:pt x="110" y="141"/>
                  </a:lnTo>
                  <a:lnTo>
                    <a:pt x="114" y="140"/>
                  </a:lnTo>
                  <a:lnTo>
                    <a:pt x="115" y="140"/>
                  </a:lnTo>
                  <a:lnTo>
                    <a:pt x="115" y="141"/>
                  </a:lnTo>
                  <a:lnTo>
                    <a:pt x="115" y="142"/>
                  </a:lnTo>
                  <a:lnTo>
                    <a:pt x="112" y="142"/>
                  </a:lnTo>
                  <a:lnTo>
                    <a:pt x="110" y="142"/>
                  </a:lnTo>
                  <a:lnTo>
                    <a:pt x="108" y="142"/>
                  </a:lnTo>
                  <a:close/>
                  <a:moveTo>
                    <a:pt x="137" y="141"/>
                  </a:moveTo>
                  <a:lnTo>
                    <a:pt x="136" y="141"/>
                  </a:lnTo>
                  <a:lnTo>
                    <a:pt x="135" y="141"/>
                  </a:lnTo>
                  <a:lnTo>
                    <a:pt x="134" y="141"/>
                  </a:lnTo>
                  <a:lnTo>
                    <a:pt x="133" y="141"/>
                  </a:lnTo>
                  <a:lnTo>
                    <a:pt x="133" y="140"/>
                  </a:lnTo>
                  <a:lnTo>
                    <a:pt x="135" y="140"/>
                  </a:lnTo>
                  <a:lnTo>
                    <a:pt x="137" y="141"/>
                  </a:lnTo>
                  <a:close/>
                  <a:moveTo>
                    <a:pt x="133" y="137"/>
                  </a:moveTo>
                  <a:lnTo>
                    <a:pt x="134" y="138"/>
                  </a:lnTo>
                  <a:lnTo>
                    <a:pt x="129" y="140"/>
                  </a:lnTo>
                  <a:lnTo>
                    <a:pt x="128" y="140"/>
                  </a:lnTo>
                  <a:lnTo>
                    <a:pt x="127" y="140"/>
                  </a:lnTo>
                  <a:lnTo>
                    <a:pt x="127" y="141"/>
                  </a:lnTo>
                  <a:lnTo>
                    <a:pt x="123" y="140"/>
                  </a:lnTo>
                  <a:lnTo>
                    <a:pt x="122" y="140"/>
                  </a:lnTo>
                  <a:lnTo>
                    <a:pt x="121" y="140"/>
                  </a:lnTo>
                  <a:lnTo>
                    <a:pt x="120" y="140"/>
                  </a:lnTo>
                  <a:lnTo>
                    <a:pt x="119" y="140"/>
                  </a:lnTo>
                  <a:lnTo>
                    <a:pt x="120" y="139"/>
                  </a:lnTo>
                  <a:lnTo>
                    <a:pt x="121" y="139"/>
                  </a:lnTo>
                  <a:lnTo>
                    <a:pt x="121" y="138"/>
                  </a:lnTo>
                  <a:lnTo>
                    <a:pt x="122" y="138"/>
                  </a:lnTo>
                  <a:lnTo>
                    <a:pt x="123" y="138"/>
                  </a:lnTo>
                  <a:lnTo>
                    <a:pt x="124" y="138"/>
                  </a:lnTo>
                  <a:lnTo>
                    <a:pt x="125" y="138"/>
                  </a:lnTo>
                  <a:lnTo>
                    <a:pt x="126" y="138"/>
                  </a:lnTo>
                  <a:lnTo>
                    <a:pt x="130" y="136"/>
                  </a:lnTo>
                  <a:lnTo>
                    <a:pt x="133" y="135"/>
                  </a:lnTo>
                  <a:lnTo>
                    <a:pt x="134" y="135"/>
                  </a:lnTo>
                  <a:lnTo>
                    <a:pt x="135" y="135"/>
                  </a:lnTo>
                  <a:lnTo>
                    <a:pt x="136" y="135"/>
                  </a:lnTo>
                  <a:lnTo>
                    <a:pt x="137" y="135"/>
                  </a:lnTo>
                  <a:lnTo>
                    <a:pt x="136" y="135"/>
                  </a:lnTo>
                  <a:lnTo>
                    <a:pt x="135" y="136"/>
                  </a:lnTo>
                  <a:lnTo>
                    <a:pt x="133" y="136"/>
                  </a:lnTo>
                  <a:lnTo>
                    <a:pt x="132" y="136"/>
                  </a:lnTo>
                  <a:lnTo>
                    <a:pt x="133" y="137"/>
                  </a:lnTo>
                  <a:close/>
                  <a:moveTo>
                    <a:pt x="149" y="147"/>
                  </a:moveTo>
                  <a:lnTo>
                    <a:pt x="148" y="147"/>
                  </a:lnTo>
                  <a:lnTo>
                    <a:pt x="147" y="147"/>
                  </a:lnTo>
                  <a:lnTo>
                    <a:pt x="146" y="147"/>
                  </a:lnTo>
                  <a:lnTo>
                    <a:pt x="147" y="146"/>
                  </a:lnTo>
                  <a:lnTo>
                    <a:pt x="149" y="145"/>
                  </a:lnTo>
                  <a:lnTo>
                    <a:pt x="149" y="146"/>
                  </a:lnTo>
                  <a:lnTo>
                    <a:pt x="149" y="147"/>
                  </a:lnTo>
                  <a:close/>
                  <a:moveTo>
                    <a:pt x="152" y="147"/>
                  </a:moveTo>
                  <a:lnTo>
                    <a:pt x="151" y="147"/>
                  </a:lnTo>
                  <a:lnTo>
                    <a:pt x="151" y="146"/>
                  </a:lnTo>
                  <a:lnTo>
                    <a:pt x="151" y="145"/>
                  </a:lnTo>
                  <a:lnTo>
                    <a:pt x="153" y="144"/>
                  </a:lnTo>
                  <a:lnTo>
                    <a:pt x="154" y="144"/>
                  </a:lnTo>
                  <a:lnTo>
                    <a:pt x="160" y="143"/>
                  </a:lnTo>
                  <a:lnTo>
                    <a:pt x="161" y="143"/>
                  </a:lnTo>
                  <a:lnTo>
                    <a:pt x="163" y="143"/>
                  </a:lnTo>
                  <a:lnTo>
                    <a:pt x="164" y="143"/>
                  </a:lnTo>
                  <a:lnTo>
                    <a:pt x="165" y="143"/>
                  </a:lnTo>
                  <a:lnTo>
                    <a:pt x="165" y="144"/>
                  </a:lnTo>
                  <a:lnTo>
                    <a:pt x="164" y="145"/>
                  </a:lnTo>
                  <a:lnTo>
                    <a:pt x="163" y="146"/>
                  </a:lnTo>
                  <a:lnTo>
                    <a:pt x="162" y="146"/>
                  </a:lnTo>
                  <a:lnTo>
                    <a:pt x="161" y="145"/>
                  </a:lnTo>
                  <a:lnTo>
                    <a:pt x="159" y="146"/>
                  </a:lnTo>
                  <a:lnTo>
                    <a:pt x="153" y="147"/>
                  </a:lnTo>
                  <a:lnTo>
                    <a:pt x="152" y="147"/>
                  </a:lnTo>
                  <a:close/>
                  <a:moveTo>
                    <a:pt x="170" y="154"/>
                  </a:moveTo>
                  <a:lnTo>
                    <a:pt x="168" y="154"/>
                  </a:lnTo>
                  <a:lnTo>
                    <a:pt x="165" y="153"/>
                  </a:lnTo>
                  <a:lnTo>
                    <a:pt x="167" y="152"/>
                  </a:lnTo>
                  <a:lnTo>
                    <a:pt x="168" y="152"/>
                  </a:lnTo>
                  <a:lnTo>
                    <a:pt x="169" y="152"/>
                  </a:lnTo>
                  <a:lnTo>
                    <a:pt x="170" y="152"/>
                  </a:lnTo>
                  <a:lnTo>
                    <a:pt x="171" y="153"/>
                  </a:lnTo>
                  <a:lnTo>
                    <a:pt x="171" y="154"/>
                  </a:lnTo>
                  <a:lnTo>
                    <a:pt x="170" y="154"/>
                  </a:lnTo>
                  <a:close/>
                  <a:moveTo>
                    <a:pt x="164" y="149"/>
                  </a:moveTo>
                  <a:lnTo>
                    <a:pt x="165" y="150"/>
                  </a:lnTo>
                  <a:lnTo>
                    <a:pt x="165" y="151"/>
                  </a:lnTo>
                  <a:lnTo>
                    <a:pt x="164" y="151"/>
                  </a:lnTo>
                  <a:lnTo>
                    <a:pt x="163" y="151"/>
                  </a:lnTo>
                  <a:lnTo>
                    <a:pt x="164" y="150"/>
                  </a:lnTo>
                  <a:lnTo>
                    <a:pt x="163" y="150"/>
                  </a:lnTo>
                  <a:lnTo>
                    <a:pt x="161" y="151"/>
                  </a:lnTo>
                  <a:lnTo>
                    <a:pt x="161" y="153"/>
                  </a:lnTo>
                  <a:lnTo>
                    <a:pt x="160" y="153"/>
                  </a:lnTo>
                  <a:lnTo>
                    <a:pt x="159" y="153"/>
                  </a:lnTo>
                  <a:lnTo>
                    <a:pt x="159" y="152"/>
                  </a:lnTo>
                  <a:lnTo>
                    <a:pt x="159" y="151"/>
                  </a:lnTo>
                  <a:lnTo>
                    <a:pt x="158" y="150"/>
                  </a:lnTo>
                  <a:lnTo>
                    <a:pt x="155" y="150"/>
                  </a:lnTo>
                  <a:lnTo>
                    <a:pt x="154" y="150"/>
                  </a:lnTo>
                  <a:lnTo>
                    <a:pt x="153" y="150"/>
                  </a:lnTo>
                  <a:lnTo>
                    <a:pt x="153" y="149"/>
                  </a:lnTo>
                  <a:lnTo>
                    <a:pt x="151" y="149"/>
                  </a:lnTo>
                  <a:lnTo>
                    <a:pt x="152" y="149"/>
                  </a:lnTo>
                  <a:lnTo>
                    <a:pt x="154" y="148"/>
                  </a:lnTo>
                  <a:lnTo>
                    <a:pt x="155" y="148"/>
                  </a:lnTo>
                  <a:lnTo>
                    <a:pt x="158" y="147"/>
                  </a:lnTo>
                  <a:lnTo>
                    <a:pt x="159" y="147"/>
                  </a:lnTo>
                  <a:lnTo>
                    <a:pt x="160" y="147"/>
                  </a:lnTo>
                  <a:lnTo>
                    <a:pt x="158" y="148"/>
                  </a:lnTo>
                  <a:lnTo>
                    <a:pt x="154" y="149"/>
                  </a:lnTo>
                  <a:lnTo>
                    <a:pt x="155" y="149"/>
                  </a:lnTo>
                  <a:lnTo>
                    <a:pt x="156" y="149"/>
                  </a:lnTo>
                  <a:lnTo>
                    <a:pt x="158" y="149"/>
                  </a:lnTo>
                  <a:lnTo>
                    <a:pt x="161" y="148"/>
                  </a:lnTo>
                  <a:lnTo>
                    <a:pt x="163" y="147"/>
                  </a:lnTo>
                  <a:lnTo>
                    <a:pt x="164" y="146"/>
                  </a:lnTo>
                  <a:lnTo>
                    <a:pt x="166" y="146"/>
                  </a:lnTo>
                  <a:lnTo>
                    <a:pt x="164" y="147"/>
                  </a:lnTo>
                  <a:lnTo>
                    <a:pt x="164" y="148"/>
                  </a:lnTo>
                  <a:lnTo>
                    <a:pt x="164" y="149"/>
                  </a:lnTo>
                  <a:close/>
                  <a:moveTo>
                    <a:pt x="155" y="137"/>
                  </a:moveTo>
                  <a:lnTo>
                    <a:pt x="154" y="137"/>
                  </a:lnTo>
                  <a:lnTo>
                    <a:pt x="154" y="135"/>
                  </a:lnTo>
                  <a:lnTo>
                    <a:pt x="155" y="134"/>
                  </a:lnTo>
                  <a:lnTo>
                    <a:pt x="158" y="134"/>
                  </a:lnTo>
                  <a:lnTo>
                    <a:pt x="159" y="134"/>
                  </a:lnTo>
                  <a:lnTo>
                    <a:pt x="160" y="135"/>
                  </a:lnTo>
                  <a:lnTo>
                    <a:pt x="159" y="135"/>
                  </a:lnTo>
                  <a:lnTo>
                    <a:pt x="158" y="136"/>
                  </a:lnTo>
                  <a:lnTo>
                    <a:pt x="156" y="137"/>
                  </a:lnTo>
                  <a:lnTo>
                    <a:pt x="155" y="137"/>
                  </a:lnTo>
                  <a:close/>
                  <a:moveTo>
                    <a:pt x="28" y="140"/>
                  </a:moveTo>
                  <a:lnTo>
                    <a:pt x="26" y="140"/>
                  </a:lnTo>
                  <a:lnTo>
                    <a:pt x="24" y="140"/>
                  </a:lnTo>
                  <a:lnTo>
                    <a:pt x="21" y="140"/>
                  </a:lnTo>
                  <a:lnTo>
                    <a:pt x="20" y="140"/>
                  </a:lnTo>
                  <a:lnTo>
                    <a:pt x="17" y="140"/>
                  </a:lnTo>
                  <a:lnTo>
                    <a:pt x="16" y="140"/>
                  </a:lnTo>
                  <a:lnTo>
                    <a:pt x="16" y="139"/>
                  </a:lnTo>
                  <a:lnTo>
                    <a:pt x="16" y="137"/>
                  </a:lnTo>
                  <a:lnTo>
                    <a:pt x="16" y="136"/>
                  </a:lnTo>
                  <a:lnTo>
                    <a:pt x="15" y="137"/>
                  </a:lnTo>
                  <a:lnTo>
                    <a:pt x="15" y="138"/>
                  </a:lnTo>
                  <a:lnTo>
                    <a:pt x="14" y="138"/>
                  </a:lnTo>
                  <a:lnTo>
                    <a:pt x="15" y="140"/>
                  </a:lnTo>
                  <a:lnTo>
                    <a:pt x="14" y="140"/>
                  </a:lnTo>
                  <a:lnTo>
                    <a:pt x="10" y="140"/>
                  </a:lnTo>
                  <a:lnTo>
                    <a:pt x="9" y="140"/>
                  </a:lnTo>
                  <a:lnTo>
                    <a:pt x="9" y="139"/>
                  </a:lnTo>
                  <a:lnTo>
                    <a:pt x="11" y="139"/>
                  </a:lnTo>
                  <a:lnTo>
                    <a:pt x="12" y="138"/>
                  </a:lnTo>
                  <a:lnTo>
                    <a:pt x="13" y="138"/>
                  </a:lnTo>
                  <a:lnTo>
                    <a:pt x="12" y="138"/>
                  </a:lnTo>
                  <a:lnTo>
                    <a:pt x="9" y="138"/>
                  </a:lnTo>
                  <a:lnTo>
                    <a:pt x="7" y="138"/>
                  </a:lnTo>
                  <a:lnTo>
                    <a:pt x="7" y="139"/>
                  </a:lnTo>
                  <a:lnTo>
                    <a:pt x="5" y="139"/>
                  </a:lnTo>
                  <a:lnTo>
                    <a:pt x="5" y="138"/>
                  </a:lnTo>
                  <a:lnTo>
                    <a:pt x="5" y="136"/>
                  </a:lnTo>
                  <a:lnTo>
                    <a:pt x="1" y="136"/>
                  </a:lnTo>
                  <a:lnTo>
                    <a:pt x="1" y="135"/>
                  </a:lnTo>
                  <a:lnTo>
                    <a:pt x="5" y="135"/>
                  </a:lnTo>
                  <a:lnTo>
                    <a:pt x="6" y="134"/>
                  </a:lnTo>
                  <a:lnTo>
                    <a:pt x="9" y="134"/>
                  </a:lnTo>
                  <a:lnTo>
                    <a:pt x="14" y="133"/>
                  </a:lnTo>
                  <a:lnTo>
                    <a:pt x="17" y="132"/>
                  </a:lnTo>
                  <a:lnTo>
                    <a:pt x="19" y="132"/>
                  </a:lnTo>
                  <a:lnTo>
                    <a:pt x="21" y="133"/>
                  </a:lnTo>
                  <a:lnTo>
                    <a:pt x="22" y="133"/>
                  </a:lnTo>
                  <a:lnTo>
                    <a:pt x="20" y="134"/>
                  </a:lnTo>
                  <a:lnTo>
                    <a:pt x="21" y="134"/>
                  </a:lnTo>
                  <a:lnTo>
                    <a:pt x="22" y="134"/>
                  </a:lnTo>
                  <a:lnTo>
                    <a:pt x="23" y="135"/>
                  </a:lnTo>
                  <a:lnTo>
                    <a:pt x="25" y="135"/>
                  </a:lnTo>
                  <a:lnTo>
                    <a:pt x="26" y="135"/>
                  </a:lnTo>
                  <a:lnTo>
                    <a:pt x="26" y="134"/>
                  </a:lnTo>
                  <a:lnTo>
                    <a:pt x="29" y="134"/>
                  </a:lnTo>
                  <a:lnTo>
                    <a:pt x="30" y="134"/>
                  </a:lnTo>
                  <a:lnTo>
                    <a:pt x="31" y="134"/>
                  </a:lnTo>
                  <a:lnTo>
                    <a:pt x="34" y="134"/>
                  </a:lnTo>
                  <a:lnTo>
                    <a:pt x="34" y="135"/>
                  </a:lnTo>
                  <a:lnTo>
                    <a:pt x="36" y="135"/>
                  </a:lnTo>
                  <a:lnTo>
                    <a:pt x="36" y="136"/>
                  </a:lnTo>
                  <a:lnTo>
                    <a:pt x="33" y="136"/>
                  </a:lnTo>
                  <a:lnTo>
                    <a:pt x="32" y="136"/>
                  </a:lnTo>
                  <a:lnTo>
                    <a:pt x="31" y="136"/>
                  </a:lnTo>
                  <a:lnTo>
                    <a:pt x="31" y="137"/>
                  </a:lnTo>
                  <a:lnTo>
                    <a:pt x="30" y="137"/>
                  </a:lnTo>
                  <a:lnTo>
                    <a:pt x="29" y="137"/>
                  </a:lnTo>
                  <a:lnTo>
                    <a:pt x="28" y="137"/>
                  </a:lnTo>
                  <a:lnTo>
                    <a:pt x="29" y="138"/>
                  </a:lnTo>
                  <a:lnTo>
                    <a:pt x="33" y="138"/>
                  </a:lnTo>
                  <a:lnTo>
                    <a:pt x="34" y="138"/>
                  </a:lnTo>
                  <a:lnTo>
                    <a:pt x="35" y="137"/>
                  </a:lnTo>
                  <a:lnTo>
                    <a:pt x="36" y="137"/>
                  </a:lnTo>
                  <a:lnTo>
                    <a:pt x="38" y="137"/>
                  </a:lnTo>
                  <a:lnTo>
                    <a:pt x="38" y="138"/>
                  </a:lnTo>
                  <a:lnTo>
                    <a:pt x="39" y="138"/>
                  </a:lnTo>
                  <a:lnTo>
                    <a:pt x="39" y="139"/>
                  </a:lnTo>
                  <a:lnTo>
                    <a:pt x="38" y="139"/>
                  </a:lnTo>
                  <a:lnTo>
                    <a:pt x="37" y="139"/>
                  </a:lnTo>
                  <a:lnTo>
                    <a:pt x="35" y="139"/>
                  </a:lnTo>
                  <a:lnTo>
                    <a:pt x="34" y="140"/>
                  </a:lnTo>
                  <a:lnTo>
                    <a:pt x="32" y="140"/>
                  </a:lnTo>
                  <a:lnTo>
                    <a:pt x="30" y="140"/>
                  </a:lnTo>
                  <a:lnTo>
                    <a:pt x="29" y="140"/>
                  </a:lnTo>
                  <a:lnTo>
                    <a:pt x="28" y="140"/>
                  </a:lnTo>
                  <a:close/>
                  <a:moveTo>
                    <a:pt x="126" y="136"/>
                  </a:moveTo>
                  <a:lnTo>
                    <a:pt x="126" y="137"/>
                  </a:lnTo>
                  <a:lnTo>
                    <a:pt x="125" y="137"/>
                  </a:lnTo>
                  <a:lnTo>
                    <a:pt x="124" y="136"/>
                  </a:lnTo>
                  <a:lnTo>
                    <a:pt x="123" y="136"/>
                  </a:lnTo>
                  <a:lnTo>
                    <a:pt x="124" y="135"/>
                  </a:lnTo>
                  <a:lnTo>
                    <a:pt x="126" y="134"/>
                  </a:lnTo>
                  <a:lnTo>
                    <a:pt x="129" y="133"/>
                  </a:lnTo>
                  <a:lnTo>
                    <a:pt x="130" y="134"/>
                  </a:lnTo>
                  <a:lnTo>
                    <a:pt x="131" y="134"/>
                  </a:lnTo>
                  <a:lnTo>
                    <a:pt x="130" y="134"/>
                  </a:lnTo>
                  <a:lnTo>
                    <a:pt x="130" y="135"/>
                  </a:lnTo>
                  <a:lnTo>
                    <a:pt x="126" y="136"/>
                  </a:lnTo>
                  <a:close/>
                  <a:moveTo>
                    <a:pt x="120" y="136"/>
                  </a:moveTo>
                  <a:lnTo>
                    <a:pt x="121" y="136"/>
                  </a:lnTo>
                  <a:lnTo>
                    <a:pt x="119" y="137"/>
                  </a:lnTo>
                  <a:lnTo>
                    <a:pt x="118" y="137"/>
                  </a:lnTo>
                  <a:lnTo>
                    <a:pt x="117" y="136"/>
                  </a:lnTo>
                  <a:lnTo>
                    <a:pt x="119" y="136"/>
                  </a:lnTo>
                  <a:lnTo>
                    <a:pt x="120" y="136"/>
                  </a:lnTo>
                  <a:close/>
                  <a:moveTo>
                    <a:pt x="100" y="138"/>
                  </a:moveTo>
                  <a:lnTo>
                    <a:pt x="99" y="138"/>
                  </a:lnTo>
                  <a:lnTo>
                    <a:pt x="96" y="138"/>
                  </a:lnTo>
                  <a:lnTo>
                    <a:pt x="94" y="138"/>
                  </a:lnTo>
                  <a:lnTo>
                    <a:pt x="94" y="137"/>
                  </a:lnTo>
                  <a:lnTo>
                    <a:pt x="95" y="137"/>
                  </a:lnTo>
                  <a:lnTo>
                    <a:pt x="98" y="136"/>
                  </a:lnTo>
                  <a:lnTo>
                    <a:pt x="99" y="136"/>
                  </a:lnTo>
                  <a:lnTo>
                    <a:pt x="100" y="136"/>
                  </a:lnTo>
                  <a:lnTo>
                    <a:pt x="100" y="137"/>
                  </a:lnTo>
                  <a:lnTo>
                    <a:pt x="101" y="137"/>
                  </a:lnTo>
                  <a:lnTo>
                    <a:pt x="102" y="137"/>
                  </a:lnTo>
                  <a:lnTo>
                    <a:pt x="103" y="137"/>
                  </a:lnTo>
                  <a:lnTo>
                    <a:pt x="104" y="138"/>
                  </a:lnTo>
                  <a:lnTo>
                    <a:pt x="103" y="138"/>
                  </a:lnTo>
                  <a:lnTo>
                    <a:pt x="102" y="138"/>
                  </a:lnTo>
                  <a:lnTo>
                    <a:pt x="100" y="138"/>
                  </a:lnTo>
                  <a:close/>
                  <a:moveTo>
                    <a:pt x="59" y="137"/>
                  </a:moveTo>
                  <a:lnTo>
                    <a:pt x="58" y="138"/>
                  </a:lnTo>
                  <a:lnTo>
                    <a:pt x="58" y="137"/>
                  </a:lnTo>
                  <a:lnTo>
                    <a:pt x="57" y="137"/>
                  </a:lnTo>
                  <a:lnTo>
                    <a:pt x="57" y="136"/>
                  </a:lnTo>
                  <a:lnTo>
                    <a:pt x="58" y="136"/>
                  </a:lnTo>
                  <a:lnTo>
                    <a:pt x="59" y="136"/>
                  </a:lnTo>
                  <a:lnTo>
                    <a:pt x="60" y="136"/>
                  </a:lnTo>
                  <a:lnTo>
                    <a:pt x="61" y="137"/>
                  </a:lnTo>
                  <a:lnTo>
                    <a:pt x="60" y="137"/>
                  </a:lnTo>
                  <a:lnTo>
                    <a:pt x="59" y="137"/>
                  </a:lnTo>
                  <a:close/>
                  <a:moveTo>
                    <a:pt x="67" y="137"/>
                  </a:moveTo>
                  <a:lnTo>
                    <a:pt x="66" y="137"/>
                  </a:lnTo>
                  <a:lnTo>
                    <a:pt x="64" y="137"/>
                  </a:lnTo>
                  <a:lnTo>
                    <a:pt x="63" y="136"/>
                  </a:lnTo>
                  <a:lnTo>
                    <a:pt x="62" y="136"/>
                  </a:lnTo>
                  <a:lnTo>
                    <a:pt x="63" y="136"/>
                  </a:lnTo>
                  <a:lnTo>
                    <a:pt x="65" y="135"/>
                  </a:lnTo>
                  <a:lnTo>
                    <a:pt x="71" y="137"/>
                  </a:lnTo>
                  <a:lnTo>
                    <a:pt x="69" y="137"/>
                  </a:lnTo>
                  <a:lnTo>
                    <a:pt x="67" y="137"/>
                  </a:lnTo>
                  <a:close/>
                  <a:moveTo>
                    <a:pt x="86" y="136"/>
                  </a:moveTo>
                  <a:lnTo>
                    <a:pt x="87" y="136"/>
                  </a:lnTo>
                  <a:lnTo>
                    <a:pt x="88" y="136"/>
                  </a:lnTo>
                  <a:lnTo>
                    <a:pt x="91" y="135"/>
                  </a:lnTo>
                  <a:lnTo>
                    <a:pt x="91" y="136"/>
                  </a:lnTo>
                  <a:lnTo>
                    <a:pt x="89" y="136"/>
                  </a:lnTo>
                  <a:lnTo>
                    <a:pt x="88" y="136"/>
                  </a:lnTo>
                  <a:lnTo>
                    <a:pt x="87" y="136"/>
                  </a:lnTo>
                  <a:lnTo>
                    <a:pt x="86" y="136"/>
                  </a:lnTo>
                  <a:lnTo>
                    <a:pt x="85" y="136"/>
                  </a:lnTo>
                  <a:lnTo>
                    <a:pt x="86" y="136"/>
                  </a:lnTo>
                  <a:close/>
                  <a:moveTo>
                    <a:pt x="43" y="136"/>
                  </a:moveTo>
                  <a:lnTo>
                    <a:pt x="42" y="136"/>
                  </a:lnTo>
                  <a:lnTo>
                    <a:pt x="40" y="135"/>
                  </a:lnTo>
                  <a:lnTo>
                    <a:pt x="39" y="135"/>
                  </a:lnTo>
                  <a:lnTo>
                    <a:pt x="40" y="135"/>
                  </a:lnTo>
                  <a:lnTo>
                    <a:pt x="43" y="135"/>
                  </a:lnTo>
                  <a:lnTo>
                    <a:pt x="44" y="135"/>
                  </a:lnTo>
                  <a:lnTo>
                    <a:pt x="45" y="135"/>
                  </a:lnTo>
                  <a:lnTo>
                    <a:pt x="46" y="135"/>
                  </a:lnTo>
                  <a:lnTo>
                    <a:pt x="45" y="136"/>
                  </a:lnTo>
                  <a:lnTo>
                    <a:pt x="43" y="136"/>
                  </a:lnTo>
                  <a:close/>
                  <a:moveTo>
                    <a:pt x="102" y="136"/>
                  </a:moveTo>
                  <a:lnTo>
                    <a:pt x="101" y="136"/>
                  </a:lnTo>
                  <a:lnTo>
                    <a:pt x="100" y="136"/>
                  </a:lnTo>
                  <a:lnTo>
                    <a:pt x="100" y="135"/>
                  </a:lnTo>
                  <a:lnTo>
                    <a:pt x="101" y="135"/>
                  </a:lnTo>
                  <a:lnTo>
                    <a:pt x="102" y="135"/>
                  </a:lnTo>
                  <a:lnTo>
                    <a:pt x="103" y="135"/>
                  </a:lnTo>
                  <a:lnTo>
                    <a:pt x="102" y="136"/>
                  </a:lnTo>
                  <a:close/>
                  <a:moveTo>
                    <a:pt x="84" y="135"/>
                  </a:moveTo>
                  <a:lnTo>
                    <a:pt x="83" y="136"/>
                  </a:lnTo>
                  <a:lnTo>
                    <a:pt x="82" y="136"/>
                  </a:lnTo>
                  <a:lnTo>
                    <a:pt x="82" y="135"/>
                  </a:lnTo>
                  <a:lnTo>
                    <a:pt x="81" y="135"/>
                  </a:lnTo>
                  <a:lnTo>
                    <a:pt x="80" y="135"/>
                  </a:lnTo>
                  <a:lnTo>
                    <a:pt x="81" y="134"/>
                  </a:lnTo>
                  <a:lnTo>
                    <a:pt x="82" y="134"/>
                  </a:lnTo>
                  <a:lnTo>
                    <a:pt x="84" y="135"/>
                  </a:lnTo>
                  <a:close/>
                  <a:moveTo>
                    <a:pt x="71" y="135"/>
                  </a:moveTo>
                  <a:lnTo>
                    <a:pt x="68" y="134"/>
                  </a:lnTo>
                  <a:lnTo>
                    <a:pt x="69" y="134"/>
                  </a:lnTo>
                  <a:lnTo>
                    <a:pt x="71" y="133"/>
                  </a:lnTo>
                  <a:lnTo>
                    <a:pt x="72" y="134"/>
                  </a:lnTo>
                  <a:lnTo>
                    <a:pt x="73" y="134"/>
                  </a:lnTo>
                  <a:lnTo>
                    <a:pt x="74" y="134"/>
                  </a:lnTo>
                  <a:lnTo>
                    <a:pt x="73" y="135"/>
                  </a:lnTo>
                  <a:lnTo>
                    <a:pt x="72" y="135"/>
                  </a:lnTo>
                  <a:lnTo>
                    <a:pt x="71" y="135"/>
                  </a:lnTo>
                  <a:close/>
                  <a:moveTo>
                    <a:pt x="109" y="136"/>
                  </a:moveTo>
                  <a:lnTo>
                    <a:pt x="105" y="135"/>
                  </a:lnTo>
                  <a:lnTo>
                    <a:pt x="106" y="135"/>
                  </a:lnTo>
                  <a:lnTo>
                    <a:pt x="106" y="134"/>
                  </a:lnTo>
                  <a:lnTo>
                    <a:pt x="106" y="133"/>
                  </a:lnTo>
                  <a:lnTo>
                    <a:pt x="109" y="133"/>
                  </a:lnTo>
                  <a:lnTo>
                    <a:pt x="109" y="132"/>
                  </a:lnTo>
                  <a:lnTo>
                    <a:pt x="112" y="131"/>
                  </a:lnTo>
                  <a:lnTo>
                    <a:pt x="114" y="131"/>
                  </a:lnTo>
                  <a:lnTo>
                    <a:pt x="116" y="132"/>
                  </a:lnTo>
                  <a:lnTo>
                    <a:pt x="117" y="132"/>
                  </a:lnTo>
                  <a:lnTo>
                    <a:pt x="116" y="131"/>
                  </a:lnTo>
                  <a:lnTo>
                    <a:pt x="115" y="131"/>
                  </a:lnTo>
                  <a:lnTo>
                    <a:pt x="116" y="130"/>
                  </a:lnTo>
                  <a:lnTo>
                    <a:pt x="117" y="130"/>
                  </a:lnTo>
                  <a:lnTo>
                    <a:pt x="119" y="130"/>
                  </a:lnTo>
                  <a:lnTo>
                    <a:pt x="120" y="129"/>
                  </a:lnTo>
                  <a:lnTo>
                    <a:pt x="123" y="128"/>
                  </a:lnTo>
                  <a:lnTo>
                    <a:pt x="132" y="125"/>
                  </a:lnTo>
                  <a:lnTo>
                    <a:pt x="134" y="124"/>
                  </a:lnTo>
                  <a:lnTo>
                    <a:pt x="135" y="124"/>
                  </a:lnTo>
                  <a:lnTo>
                    <a:pt x="137" y="124"/>
                  </a:lnTo>
                  <a:lnTo>
                    <a:pt x="138" y="124"/>
                  </a:lnTo>
                  <a:lnTo>
                    <a:pt x="137" y="124"/>
                  </a:lnTo>
                  <a:lnTo>
                    <a:pt x="136" y="125"/>
                  </a:lnTo>
                  <a:lnTo>
                    <a:pt x="137" y="125"/>
                  </a:lnTo>
                  <a:lnTo>
                    <a:pt x="138" y="125"/>
                  </a:lnTo>
                  <a:lnTo>
                    <a:pt x="139" y="125"/>
                  </a:lnTo>
                  <a:lnTo>
                    <a:pt x="140" y="126"/>
                  </a:lnTo>
                  <a:lnTo>
                    <a:pt x="140" y="128"/>
                  </a:lnTo>
                  <a:lnTo>
                    <a:pt x="139" y="128"/>
                  </a:lnTo>
                  <a:lnTo>
                    <a:pt x="134" y="130"/>
                  </a:lnTo>
                  <a:lnTo>
                    <a:pt x="128" y="132"/>
                  </a:lnTo>
                  <a:lnTo>
                    <a:pt x="127" y="132"/>
                  </a:lnTo>
                  <a:lnTo>
                    <a:pt x="125" y="131"/>
                  </a:lnTo>
                  <a:lnTo>
                    <a:pt x="124" y="131"/>
                  </a:lnTo>
                  <a:lnTo>
                    <a:pt x="124" y="132"/>
                  </a:lnTo>
                  <a:lnTo>
                    <a:pt x="122" y="132"/>
                  </a:lnTo>
                  <a:lnTo>
                    <a:pt x="120" y="133"/>
                  </a:lnTo>
                  <a:lnTo>
                    <a:pt x="121" y="134"/>
                  </a:lnTo>
                  <a:lnTo>
                    <a:pt x="120" y="135"/>
                  </a:lnTo>
                  <a:lnTo>
                    <a:pt x="118" y="135"/>
                  </a:lnTo>
                  <a:lnTo>
                    <a:pt x="117" y="135"/>
                  </a:lnTo>
                  <a:lnTo>
                    <a:pt x="111" y="136"/>
                  </a:lnTo>
                  <a:lnTo>
                    <a:pt x="109" y="136"/>
                  </a:lnTo>
                  <a:close/>
                  <a:moveTo>
                    <a:pt x="343" y="1"/>
                  </a:moveTo>
                  <a:lnTo>
                    <a:pt x="342" y="1"/>
                  </a:lnTo>
                  <a:lnTo>
                    <a:pt x="341" y="2"/>
                  </a:lnTo>
                  <a:lnTo>
                    <a:pt x="344" y="3"/>
                  </a:lnTo>
                  <a:lnTo>
                    <a:pt x="345" y="4"/>
                  </a:lnTo>
                  <a:lnTo>
                    <a:pt x="345" y="5"/>
                  </a:lnTo>
                  <a:lnTo>
                    <a:pt x="345" y="6"/>
                  </a:lnTo>
                  <a:lnTo>
                    <a:pt x="346" y="7"/>
                  </a:lnTo>
                  <a:lnTo>
                    <a:pt x="350" y="6"/>
                  </a:lnTo>
                  <a:lnTo>
                    <a:pt x="357" y="7"/>
                  </a:lnTo>
                  <a:lnTo>
                    <a:pt x="358" y="7"/>
                  </a:lnTo>
                  <a:lnTo>
                    <a:pt x="359" y="7"/>
                  </a:lnTo>
                  <a:lnTo>
                    <a:pt x="360" y="7"/>
                  </a:lnTo>
                  <a:lnTo>
                    <a:pt x="363" y="8"/>
                  </a:lnTo>
                  <a:lnTo>
                    <a:pt x="365" y="8"/>
                  </a:lnTo>
                  <a:lnTo>
                    <a:pt x="367" y="9"/>
                  </a:lnTo>
                  <a:lnTo>
                    <a:pt x="370" y="9"/>
                  </a:lnTo>
                  <a:lnTo>
                    <a:pt x="372" y="10"/>
                  </a:lnTo>
                  <a:lnTo>
                    <a:pt x="371" y="10"/>
                  </a:lnTo>
                  <a:lnTo>
                    <a:pt x="371" y="11"/>
                  </a:lnTo>
                  <a:lnTo>
                    <a:pt x="371" y="12"/>
                  </a:lnTo>
                  <a:lnTo>
                    <a:pt x="372" y="13"/>
                  </a:lnTo>
                  <a:lnTo>
                    <a:pt x="374" y="13"/>
                  </a:lnTo>
                  <a:lnTo>
                    <a:pt x="375" y="14"/>
                  </a:lnTo>
                  <a:lnTo>
                    <a:pt x="376" y="14"/>
                  </a:lnTo>
                  <a:lnTo>
                    <a:pt x="376" y="15"/>
                  </a:lnTo>
                  <a:lnTo>
                    <a:pt x="377" y="14"/>
                  </a:lnTo>
                  <a:lnTo>
                    <a:pt x="375" y="12"/>
                  </a:lnTo>
                  <a:lnTo>
                    <a:pt x="375" y="11"/>
                  </a:lnTo>
                  <a:lnTo>
                    <a:pt x="378" y="10"/>
                  </a:lnTo>
                  <a:lnTo>
                    <a:pt x="379" y="10"/>
                  </a:lnTo>
                  <a:lnTo>
                    <a:pt x="380" y="10"/>
                  </a:lnTo>
                  <a:lnTo>
                    <a:pt x="382" y="11"/>
                  </a:lnTo>
                  <a:lnTo>
                    <a:pt x="385" y="11"/>
                  </a:lnTo>
                  <a:lnTo>
                    <a:pt x="386" y="12"/>
                  </a:lnTo>
                  <a:lnTo>
                    <a:pt x="392" y="14"/>
                  </a:lnTo>
                  <a:lnTo>
                    <a:pt x="393" y="15"/>
                  </a:lnTo>
                  <a:lnTo>
                    <a:pt x="394" y="15"/>
                  </a:lnTo>
                  <a:lnTo>
                    <a:pt x="395" y="15"/>
                  </a:lnTo>
                  <a:lnTo>
                    <a:pt x="396" y="18"/>
                  </a:lnTo>
                  <a:lnTo>
                    <a:pt x="397" y="18"/>
                  </a:lnTo>
                  <a:lnTo>
                    <a:pt x="398" y="19"/>
                  </a:lnTo>
                  <a:lnTo>
                    <a:pt x="399" y="20"/>
                  </a:lnTo>
                  <a:lnTo>
                    <a:pt x="399" y="21"/>
                  </a:lnTo>
                  <a:lnTo>
                    <a:pt x="398" y="21"/>
                  </a:lnTo>
                  <a:lnTo>
                    <a:pt x="398" y="22"/>
                  </a:lnTo>
                  <a:lnTo>
                    <a:pt x="396" y="23"/>
                  </a:lnTo>
                  <a:lnTo>
                    <a:pt x="395" y="23"/>
                  </a:lnTo>
                  <a:lnTo>
                    <a:pt x="395" y="22"/>
                  </a:lnTo>
                  <a:lnTo>
                    <a:pt x="393" y="22"/>
                  </a:lnTo>
                  <a:lnTo>
                    <a:pt x="392" y="22"/>
                  </a:lnTo>
                  <a:lnTo>
                    <a:pt x="391" y="22"/>
                  </a:lnTo>
                  <a:lnTo>
                    <a:pt x="390" y="21"/>
                  </a:lnTo>
                  <a:lnTo>
                    <a:pt x="388" y="20"/>
                  </a:lnTo>
                  <a:lnTo>
                    <a:pt x="387" y="20"/>
                  </a:lnTo>
                  <a:lnTo>
                    <a:pt x="386" y="19"/>
                  </a:lnTo>
                  <a:lnTo>
                    <a:pt x="385" y="19"/>
                  </a:lnTo>
                  <a:lnTo>
                    <a:pt x="388" y="21"/>
                  </a:lnTo>
                  <a:lnTo>
                    <a:pt x="389" y="22"/>
                  </a:lnTo>
                  <a:lnTo>
                    <a:pt x="386" y="22"/>
                  </a:lnTo>
                  <a:lnTo>
                    <a:pt x="384" y="22"/>
                  </a:lnTo>
                  <a:lnTo>
                    <a:pt x="383" y="22"/>
                  </a:lnTo>
                  <a:lnTo>
                    <a:pt x="385" y="23"/>
                  </a:lnTo>
                  <a:lnTo>
                    <a:pt x="386" y="23"/>
                  </a:lnTo>
                  <a:lnTo>
                    <a:pt x="387" y="23"/>
                  </a:lnTo>
                  <a:lnTo>
                    <a:pt x="389" y="24"/>
                  </a:lnTo>
                  <a:lnTo>
                    <a:pt x="391" y="24"/>
                  </a:lnTo>
                  <a:lnTo>
                    <a:pt x="392" y="24"/>
                  </a:lnTo>
                  <a:lnTo>
                    <a:pt x="395" y="25"/>
                  </a:lnTo>
                  <a:lnTo>
                    <a:pt x="396" y="25"/>
                  </a:lnTo>
                  <a:lnTo>
                    <a:pt x="396" y="24"/>
                  </a:lnTo>
                  <a:lnTo>
                    <a:pt x="397" y="24"/>
                  </a:lnTo>
                  <a:lnTo>
                    <a:pt x="400" y="25"/>
                  </a:lnTo>
                  <a:lnTo>
                    <a:pt x="401" y="25"/>
                  </a:lnTo>
                  <a:lnTo>
                    <a:pt x="402" y="25"/>
                  </a:lnTo>
                  <a:lnTo>
                    <a:pt x="403" y="25"/>
                  </a:lnTo>
                  <a:lnTo>
                    <a:pt x="403" y="26"/>
                  </a:lnTo>
                  <a:lnTo>
                    <a:pt x="403" y="27"/>
                  </a:lnTo>
                  <a:lnTo>
                    <a:pt x="402" y="28"/>
                  </a:lnTo>
                  <a:lnTo>
                    <a:pt x="403" y="28"/>
                  </a:lnTo>
                  <a:lnTo>
                    <a:pt x="405" y="27"/>
                  </a:lnTo>
                  <a:lnTo>
                    <a:pt x="406" y="28"/>
                  </a:lnTo>
                  <a:lnTo>
                    <a:pt x="409" y="28"/>
                  </a:lnTo>
                  <a:lnTo>
                    <a:pt x="410" y="28"/>
                  </a:lnTo>
                  <a:lnTo>
                    <a:pt x="408" y="29"/>
                  </a:lnTo>
                  <a:lnTo>
                    <a:pt x="407" y="29"/>
                  </a:lnTo>
                  <a:lnTo>
                    <a:pt x="406" y="29"/>
                  </a:lnTo>
                  <a:lnTo>
                    <a:pt x="405" y="29"/>
                  </a:lnTo>
                  <a:lnTo>
                    <a:pt x="403" y="30"/>
                  </a:lnTo>
                  <a:lnTo>
                    <a:pt x="403" y="29"/>
                  </a:lnTo>
                  <a:lnTo>
                    <a:pt x="403" y="30"/>
                  </a:lnTo>
                  <a:lnTo>
                    <a:pt x="402" y="29"/>
                  </a:lnTo>
                  <a:lnTo>
                    <a:pt x="401" y="29"/>
                  </a:lnTo>
                  <a:lnTo>
                    <a:pt x="400" y="28"/>
                  </a:lnTo>
                  <a:lnTo>
                    <a:pt x="400" y="29"/>
                  </a:lnTo>
                  <a:lnTo>
                    <a:pt x="400" y="30"/>
                  </a:lnTo>
                  <a:lnTo>
                    <a:pt x="395" y="28"/>
                  </a:lnTo>
                  <a:lnTo>
                    <a:pt x="391" y="27"/>
                  </a:lnTo>
                  <a:lnTo>
                    <a:pt x="389" y="27"/>
                  </a:lnTo>
                  <a:lnTo>
                    <a:pt x="388" y="26"/>
                  </a:lnTo>
                  <a:lnTo>
                    <a:pt x="387" y="26"/>
                  </a:lnTo>
                  <a:lnTo>
                    <a:pt x="388" y="26"/>
                  </a:lnTo>
                  <a:lnTo>
                    <a:pt x="387" y="26"/>
                  </a:lnTo>
                  <a:lnTo>
                    <a:pt x="386" y="26"/>
                  </a:lnTo>
                  <a:lnTo>
                    <a:pt x="385" y="26"/>
                  </a:lnTo>
                  <a:lnTo>
                    <a:pt x="383" y="25"/>
                  </a:lnTo>
                  <a:lnTo>
                    <a:pt x="382" y="25"/>
                  </a:lnTo>
                  <a:lnTo>
                    <a:pt x="381" y="25"/>
                  </a:lnTo>
                  <a:lnTo>
                    <a:pt x="380" y="25"/>
                  </a:lnTo>
                  <a:lnTo>
                    <a:pt x="378" y="24"/>
                  </a:lnTo>
                  <a:lnTo>
                    <a:pt x="377" y="23"/>
                  </a:lnTo>
                  <a:lnTo>
                    <a:pt x="376" y="23"/>
                  </a:lnTo>
                  <a:lnTo>
                    <a:pt x="374" y="22"/>
                  </a:lnTo>
                  <a:lnTo>
                    <a:pt x="372" y="22"/>
                  </a:lnTo>
                  <a:lnTo>
                    <a:pt x="372" y="21"/>
                  </a:lnTo>
                  <a:lnTo>
                    <a:pt x="374" y="21"/>
                  </a:lnTo>
                  <a:lnTo>
                    <a:pt x="372" y="21"/>
                  </a:lnTo>
                  <a:lnTo>
                    <a:pt x="371" y="21"/>
                  </a:lnTo>
                  <a:lnTo>
                    <a:pt x="371" y="20"/>
                  </a:lnTo>
                  <a:lnTo>
                    <a:pt x="370" y="20"/>
                  </a:lnTo>
                  <a:lnTo>
                    <a:pt x="369" y="20"/>
                  </a:lnTo>
                  <a:lnTo>
                    <a:pt x="368" y="21"/>
                  </a:lnTo>
                  <a:lnTo>
                    <a:pt x="367" y="21"/>
                  </a:lnTo>
                  <a:lnTo>
                    <a:pt x="366" y="21"/>
                  </a:lnTo>
                  <a:lnTo>
                    <a:pt x="361" y="19"/>
                  </a:lnTo>
                  <a:lnTo>
                    <a:pt x="361" y="20"/>
                  </a:lnTo>
                  <a:lnTo>
                    <a:pt x="360" y="20"/>
                  </a:lnTo>
                  <a:lnTo>
                    <a:pt x="355" y="19"/>
                  </a:lnTo>
                  <a:lnTo>
                    <a:pt x="354" y="19"/>
                  </a:lnTo>
                  <a:lnTo>
                    <a:pt x="353" y="18"/>
                  </a:lnTo>
                  <a:lnTo>
                    <a:pt x="352" y="19"/>
                  </a:lnTo>
                  <a:lnTo>
                    <a:pt x="351" y="19"/>
                  </a:lnTo>
                  <a:lnTo>
                    <a:pt x="351" y="20"/>
                  </a:lnTo>
                  <a:lnTo>
                    <a:pt x="352" y="20"/>
                  </a:lnTo>
                  <a:lnTo>
                    <a:pt x="353" y="20"/>
                  </a:lnTo>
                  <a:lnTo>
                    <a:pt x="354" y="20"/>
                  </a:lnTo>
                  <a:lnTo>
                    <a:pt x="355" y="21"/>
                  </a:lnTo>
                  <a:lnTo>
                    <a:pt x="356" y="21"/>
                  </a:lnTo>
                  <a:lnTo>
                    <a:pt x="354" y="23"/>
                  </a:lnTo>
                  <a:lnTo>
                    <a:pt x="355" y="23"/>
                  </a:lnTo>
                  <a:lnTo>
                    <a:pt x="356" y="23"/>
                  </a:lnTo>
                  <a:lnTo>
                    <a:pt x="357" y="22"/>
                  </a:lnTo>
                  <a:lnTo>
                    <a:pt x="359" y="22"/>
                  </a:lnTo>
                  <a:lnTo>
                    <a:pt x="361" y="23"/>
                  </a:lnTo>
                  <a:lnTo>
                    <a:pt x="362" y="23"/>
                  </a:lnTo>
                  <a:lnTo>
                    <a:pt x="368" y="25"/>
                  </a:lnTo>
                  <a:lnTo>
                    <a:pt x="370" y="26"/>
                  </a:lnTo>
                  <a:lnTo>
                    <a:pt x="371" y="26"/>
                  </a:lnTo>
                  <a:lnTo>
                    <a:pt x="371" y="27"/>
                  </a:lnTo>
                  <a:lnTo>
                    <a:pt x="372" y="27"/>
                  </a:lnTo>
                  <a:lnTo>
                    <a:pt x="374" y="27"/>
                  </a:lnTo>
                  <a:lnTo>
                    <a:pt x="375" y="27"/>
                  </a:lnTo>
                  <a:lnTo>
                    <a:pt x="377" y="28"/>
                  </a:lnTo>
                  <a:lnTo>
                    <a:pt x="378" y="29"/>
                  </a:lnTo>
                  <a:lnTo>
                    <a:pt x="378" y="30"/>
                  </a:lnTo>
                  <a:lnTo>
                    <a:pt x="378" y="31"/>
                  </a:lnTo>
                  <a:lnTo>
                    <a:pt x="381" y="32"/>
                  </a:lnTo>
                  <a:lnTo>
                    <a:pt x="384" y="31"/>
                  </a:lnTo>
                  <a:lnTo>
                    <a:pt x="385" y="31"/>
                  </a:lnTo>
                  <a:lnTo>
                    <a:pt x="386" y="32"/>
                  </a:lnTo>
                  <a:lnTo>
                    <a:pt x="387" y="32"/>
                  </a:lnTo>
                  <a:lnTo>
                    <a:pt x="388" y="32"/>
                  </a:lnTo>
                  <a:lnTo>
                    <a:pt x="388" y="31"/>
                  </a:lnTo>
                  <a:lnTo>
                    <a:pt x="389" y="31"/>
                  </a:lnTo>
                  <a:lnTo>
                    <a:pt x="391" y="31"/>
                  </a:lnTo>
                  <a:lnTo>
                    <a:pt x="398" y="32"/>
                  </a:lnTo>
                  <a:lnTo>
                    <a:pt x="402" y="33"/>
                  </a:lnTo>
                  <a:lnTo>
                    <a:pt x="403" y="33"/>
                  </a:lnTo>
                  <a:lnTo>
                    <a:pt x="403" y="34"/>
                  </a:lnTo>
                  <a:lnTo>
                    <a:pt x="402" y="34"/>
                  </a:lnTo>
                  <a:lnTo>
                    <a:pt x="400" y="34"/>
                  </a:lnTo>
                  <a:lnTo>
                    <a:pt x="400" y="35"/>
                  </a:lnTo>
                  <a:lnTo>
                    <a:pt x="399" y="36"/>
                  </a:lnTo>
                  <a:lnTo>
                    <a:pt x="397" y="36"/>
                  </a:lnTo>
                  <a:lnTo>
                    <a:pt x="397" y="37"/>
                  </a:lnTo>
                  <a:lnTo>
                    <a:pt x="398" y="37"/>
                  </a:lnTo>
                  <a:lnTo>
                    <a:pt x="400" y="36"/>
                  </a:lnTo>
                  <a:lnTo>
                    <a:pt x="402" y="37"/>
                  </a:lnTo>
                  <a:lnTo>
                    <a:pt x="403" y="37"/>
                  </a:lnTo>
                  <a:lnTo>
                    <a:pt x="404" y="38"/>
                  </a:lnTo>
                  <a:lnTo>
                    <a:pt x="403" y="38"/>
                  </a:lnTo>
                  <a:lnTo>
                    <a:pt x="404" y="39"/>
                  </a:lnTo>
                  <a:lnTo>
                    <a:pt x="403" y="40"/>
                  </a:lnTo>
                  <a:lnTo>
                    <a:pt x="401" y="42"/>
                  </a:lnTo>
                  <a:lnTo>
                    <a:pt x="398" y="43"/>
                  </a:lnTo>
                  <a:lnTo>
                    <a:pt x="397" y="43"/>
                  </a:lnTo>
                  <a:lnTo>
                    <a:pt x="396" y="44"/>
                  </a:lnTo>
                  <a:lnTo>
                    <a:pt x="397" y="44"/>
                  </a:lnTo>
                  <a:lnTo>
                    <a:pt x="399" y="45"/>
                  </a:lnTo>
                  <a:lnTo>
                    <a:pt x="400" y="45"/>
                  </a:lnTo>
                  <a:lnTo>
                    <a:pt x="400" y="46"/>
                  </a:lnTo>
                  <a:lnTo>
                    <a:pt x="400" y="47"/>
                  </a:lnTo>
                  <a:lnTo>
                    <a:pt x="395" y="47"/>
                  </a:lnTo>
                  <a:lnTo>
                    <a:pt x="394" y="47"/>
                  </a:lnTo>
                  <a:lnTo>
                    <a:pt x="392" y="48"/>
                  </a:lnTo>
                  <a:lnTo>
                    <a:pt x="393" y="48"/>
                  </a:lnTo>
                  <a:lnTo>
                    <a:pt x="394" y="48"/>
                  </a:lnTo>
                  <a:lnTo>
                    <a:pt x="394" y="49"/>
                  </a:lnTo>
                  <a:lnTo>
                    <a:pt x="394" y="50"/>
                  </a:lnTo>
                  <a:lnTo>
                    <a:pt x="393" y="50"/>
                  </a:lnTo>
                  <a:lnTo>
                    <a:pt x="389" y="50"/>
                  </a:lnTo>
                  <a:lnTo>
                    <a:pt x="387" y="50"/>
                  </a:lnTo>
                  <a:lnTo>
                    <a:pt x="387" y="51"/>
                  </a:lnTo>
                  <a:lnTo>
                    <a:pt x="389" y="51"/>
                  </a:lnTo>
                  <a:lnTo>
                    <a:pt x="392" y="51"/>
                  </a:lnTo>
                  <a:lnTo>
                    <a:pt x="393" y="52"/>
                  </a:lnTo>
                  <a:lnTo>
                    <a:pt x="391" y="54"/>
                  </a:lnTo>
                  <a:lnTo>
                    <a:pt x="390" y="54"/>
                  </a:lnTo>
                  <a:lnTo>
                    <a:pt x="389" y="55"/>
                  </a:lnTo>
                  <a:lnTo>
                    <a:pt x="388" y="56"/>
                  </a:lnTo>
                  <a:lnTo>
                    <a:pt x="387" y="56"/>
                  </a:lnTo>
                  <a:lnTo>
                    <a:pt x="387" y="57"/>
                  </a:lnTo>
                  <a:lnTo>
                    <a:pt x="385" y="57"/>
                  </a:lnTo>
                  <a:lnTo>
                    <a:pt x="384" y="57"/>
                  </a:lnTo>
                  <a:lnTo>
                    <a:pt x="384" y="58"/>
                  </a:lnTo>
                  <a:lnTo>
                    <a:pt x="385" y="58"/>
                  </a:lnTo>
                  <a:lnTo>
                    <a:pt x="386" y="58"/>
                  </a:lnTo>
                  <a:lnTo>
                    <a:pt x="389" y="57"/>
                  </a:lnTo>
                  <a:lnTo>
                    <a:pt x="390" y="56"/>
                  </a:lnTo>
                  <a:lnTo>
                    <a:pt x="391" y="56"/>
                  </a:lnTo>
                  <a:lnTo>
                    <a:pt x="394" y="55"/>
                  </a:lnTo>
                  <a:lnTo>
                    <a:pt x="397" y="54"/>
                  </a:lnTo>
                  <a:lnTo>
                    <a:pt x="398" y="52"/>
                  </a:lnTo>
                  <a:lnTo>
                    <a:pt x="399" y="52"/>
                  </a:lnTo>
                  <a:lnTo>
                    <a:pt x="400" y="52"/>
                  </a:lnTo>
                  <a:lnTo>
                    <a:pt x="407" y="52"/>
                  </a:lnTo>
                  <a:lnTo>
                    <a:pt x="408" y="52"/>
                  </a:lnTo>
                  <a:lnTo>
                    <a:pt x="409" y="52"/>
                  </a:lnTo>
                  <a:lnTo>
                    <a:pt x="412" y="51"/>
                  </a:lnTo>
                  <a:lnTo>
                    <a:pt x="412" y="52"/>
                  </a:lnTo>
                  <a:lnTo>
                    <a:pt x="413" y="52"/>
                  </a:lnTo>
                  <a:lnTo>
                    <a:pt x="412" y="52"/>
                  </a:lnTo>
                  <a:lnTo>
                    <a:pt x="413" y="54"/>
                  </a:lnTo>
                  <a:lnTo>
                    <a:pt x="412" y="54"/>
                  </a:lnTo>
                  <a:lnTo>
                    <a:pt x="411" y="55"/>
                  </a:lnTo>
                  <a:lnTo>
                    <a:pt x="410" y="56"/>
                  </a:lnTo>
                  <a:lnTo>
                    <a:pt x="409" y="56"/>
                  </a:lnTo>
                  <a:lnTo>
                    <a:pt x="409" y="57"/>
                  </a:lnTo>
                  <a:lnTo>
                    <a:pt x="408" y="58"/>
                  </a:lnTo>
                  <a:lnTo>
                    <a:pt x="407" y="58"/>
                  </a:lnTo>
                  <a:lnTo>
                    <a:pt x="406" y="59"/>
                  </a:lnTo>
                  <a:lnTo>
                    <a:pt x="405" y="60"/>
                  </a:lnTo>
                  <a:lnTo>
                    <a:pt x="403" y="60"/>
                  </a:lnTo>
                  <a:lnTo>
                    <a:pt x="402" y="60"/>
                  </a:lnTo>
                  <a:lnTo>
                    <a:pt x="400" y="60"/>
                  </a:lnTo>
                  <a:lnTo>
                    <a:pt x="398" y="60"/>
                  </a:lnTo>
                  <a:lnTo>
                    <a:pt x="396" y="60"/>
                  </a:lnTo>
                  <a:lnTo>
                    <a:pt x="393" y="60"/>
                  </a:lnTo>
                  <a:lnTo>
                    <a:pt x="392" y="60"/>
                  </a:lnTo>
                  <a:lnTo>
                    <a:pt x="393" y="60"/>
                  </a:lnTo>
                  <a:lnTo>
                    <a:pt x="394" y="61"/>
                  </a:lnTo>
                  <a:lnTo>
                    <a:pt x="395" y="61"/>
                  </a:lnTo>
                  <a:lnTo>
                    <a:pt x="397" y="61"/>
                  </a:lnTo>
                  <a:lnTo>
                    <a:pt x="398" y="61"/>
                  </a:lnTo>
                  <a:lnTo>
                    <a:pt x="399" y="61"/>
                  </a:lnTo>
                  <a:lnTo>
                    <a:pt x="400" y="61"/>
                  </a:lnTo>
                  <a:lnTo>
                    <a:pt x="401" y="61"/>
                  </a:lnTo>
                  <a:lnTo>
                    <a:pt x="404" y="61"/>
                  </a:lnTo>
                  <a:lnTo>
                    <a:pt x="405" y="62"/>
                  </a:lnTo>
                  <a:lnTo>
                    <a:pt x="403" y="62"/>
                  </a:lnTo>
                  <a:lnTo>
                    <a:pt x="403" y="63"/>
                  </a:lnTo>
                  <a:lnTo>
                    <a:pt x="404" y="63"/>
                  </a:lnTo>
                  <a:lnTo>
                    <a:pt x="405" y="62"/>
                  </a:lnTo>
                  <a:lnTo>
                    <a:pt x="406" y="63"/>
                  </a:lnTo>
                  <a:lnTo>
                    <a:pt x="407" y="63"/>
                  </a:lnTo>
                  <a:lnTo>
                    <a:pt x="406" y="63"/>
                  </a:lnTo>
                  <a:lnTo>
                    <a:pt x="406" y="64"/>
                  </a:lnTo>
                  <a:lnTo>
                    <a:pt x="405" y="65"/>
                  </a:lnTo>
                  <a:lnTo>
                    <a:pt x="403" y="66"/>
                  </a:lnTo>
                  <a:lnTo>
                    <a:pt x="401" y="67"/>
                  </a:lnTo>
                  <a:lnTo>
                    <a:pt x="401" y="69"/>
                  </a:lnTo>
                  <a:lnTo>
                    <a:pt x="400" y="69"/>
                  </a:lnTo>
                  <a:lnTo>
                    <a:pt x="399" y="69"/>
                  </a:lnTo>
                  <a:lnTo>
                    <a:pt x="398" y="69"/>
                  </a:lnTo>
                  <a:lnTo>
                    <a:pt x="397" y="70"/>
                  </a:lnTo>
                  <a:lnTo>
                    <a:pt x="396" y="70"/>
                  </a:lnTo>
                  <a:lnTo>
                    <a:pt x="392" y="71"/>
                  </a:lnTo>
                  <a:lnTo>
                    <a:pt x="391" y="71"/>
                  </a:lnTo>
                  <a:lnTo>
                    <a:pt x="390" y="71"/>
                  </a:lnTo>
                  <a:lnTo>
                    <a:pt x="388" y="71"/>
                  </a:lnTo>
                  <a:lnTo>
                    <a:pt x="385" y="71"/>
                  </a:lnTo>
                  <a:lnTo>
                    <a:pt x="383" y="71"/>
                  </a:lnTo>
                  <a:lnTo>
                    <a:pt x="380" y="71"/>
                  </a:lnTo>
                  <a:lnTo>
                    <a:pt x="379" y="71"/>
                  </a:lnTo>
                  <a:lnTo>
                    <a:pt x="370" y="67"/>
                  </a:lnTo>
                  <a:lnTo>
                    <a:pt x="369" y="66"/>
                  </a:lnTo>
                  <a:lnTo>
                    <a:pt x="368" y="66"/>
                  </a:lnTo>
                  <a:lnTo>
                    <a:pt x="367" y="65"/>
                  </a:lnTo>
                  <a:lnTo>
                    <a:pt x="367" y="66"/>
                  </a:lnTo>
                  <a:lnTo>
                    <a:pt x="365" y="67"/>
                  </a:lnTo>
                  <a:lnTo>
                    <a:pt x="364" y="67"/>
                  </a:lnTo>
                  <a:lnTo>
                    <a:pt x="363" y="67"/>
                  </a:lnTo>
                  <a:lnTo>
                    <a:pt x="362" y="67"/>
                  </a:lnTo>
                  <a:lnTo>
                    <a:pt x="362" y="68"/>
                  </a:lnTo>
                  <a:lnTo>
                    <a:pt x="361" y="69"/>
                  </a:lnTo>
                  <a:lnTo>
                    <a:pt x="362" y="69"/>
                  </a:lnTo>
                  <a:lnTo>
                    <a:pt x="363" y="69"/>
                  </a:lnTo>
                  <a:lnTo>
                    <a:pt x="364" y="69"/>
                  </a:lnTo>
                  <a:lnTo>
                    <a:pt x="365" y="68"/>
                  </a:lnTo>
                  <a:lnTo>
                    <a:pt x="366" y="68"/>
                  </a:lnTo>
                  <a:lnTo>
                    <a:pt x="368" y="68"/>
                  </a:lnTo>
                  <a:lnTo>
                    <a:pt x="372" y="70"/>
                  </a:lnTo>
                  <a:lnTo>
                    <a:pt x="376" y="71"/>
                  </a:lnTo>
                  <a:lnTo>
                    <a:pt x="378" y="72"/>
                  </a:lnTo>
                  <a:lnTo>
                    <a:pt x="378" y="73"/>
                  </a:lnTo>
                  <a:lnTo>
                    <a:pt x="378" y="74"/>
                  </a:lnTo>
                  <a:lnTo>
                    <a:pt x="379" y="74"/>
                  </a:lnTo>
                  <a:lnTo>
                    <a:pt x="380" y="74"/>
                  </a:lnTo>
                  <a:lnTo>
                    <a:pt x="385" y="73"/>
                  </a:lnTo>
                  <a:lnTo>
                    <a:pt x="387" y="73"/>
                  </a:lnTo>
                  <a:lnTo>
                    <a:pt x="388" y="73"/>
                  </a:lnTo>
                  <a:lnTo>
                    <a:pt x="389" y="73"/>
                  </a:lnTo>
                  <a:lnTo>
                    <a:pt x="391" y="74"/>
                  </a:lnTo>
                  <a:lnTo>
                    <a:pt x="393" y="74"/>
                  </a:lnTo>
                  <a:lnTo>
                    <a:pt x="395" y="73"/>
                  </a:lnTo>
                  <a:lnTo>
                    <a:pt x="398" y="72"/>
                  </a:lnTo>
                  <a:lnTo>
                    <a:pt x="399" y="72"/>
                  </a:lnTo>
                  <a:lnTo>
                    <a:pt x="400" y="72"/>
                  </a:lnTo>
                  <a:lnTo>
                    <a:pt x="402" y="72"/>
                  </a:lnTo>
                  <a:lnTo>
                    <a:pt x="404" y="72"/>
                  </a:lnTo>
                  <a:lnTo>
                    <a:pt x="405" y="73"/>
                  </a:lnTo>
                  <a:lnTo>
                    <a:pt x="404" y="73"/>
                  </a:lnTo>
                  <a:lnTo>
                    <a:pt x="400" y="73"/>
                  </a:lnTo>
                  <a:lnTo>
                    <a:pt x="399" y="73"/>
                  </a:lnTo>
                  <a:lnTo>
                    <a:pt x="402" y="74"/>
                  </a:lnTo>
                  <a:lnTo>
                    <a:pt x="399" y="74"/>
                  </a:lnTo>
                  <a:lnTo>
                    <a:pt x="397" y="74"/>
                  </a:lnTo>
                  <a:lnTo>
                    <a:pt x="395" y="75"/>
                  </a:lnTo>
                  <a:lnTo>
                    <a:pt x="396" y="75"/>
                  </a:lnTo>
                  <a:lnTo>
                    <a:pt x="394" y="75"/>
                  </a:lnTo>
                  <a:lnTo>
                    <a:pt x="393" y="76"/>
                  </a:lnTo>
                  <a:lnTo>
                    <a:pt x="393" y="77"/>
                  </a:lnTo>
                  <a:lnTo>
                    <a:pt x="394" y="77"/>
                  </a:lnTo>
                  <a:lnTo>
                    <a:pt x="397" y="76"/>
                  </a:lnTo>
                  <a:lnTo>
                    <a:pt x="398" y="76"/>
                  </a:lnTo>
                  <a:lnTo>
                    <a:pt x="400" y="77"/>
                  </a:lnTo>
                  <a:lnTo>
                    <a:pt x="400" y="78"/>
                  </a:lnTo>
                  <a:lnTo>
                    <a:pt x="399" y="78"/>
                  </a:lnTo>
                  <a:lnTo>
                    <a:pt x="397" y="78"/>
                  </a:lnTo>
                  <a:lnTo>
                    <a:pt x="396" y="78"/>
                  </a:lnTo>
                  <a:lnTo>
                    <a:pt x="395" y="78"/>
                  </a:lnTo>
                  <a:lnTo>
                    <a:pt x="394" y="78"/>
                  </a:lnTo>
                  <a:lnTo>
                    <a:pt x="393" y="78"/>
                  </a:lnTo>
                  <a:lnTo>
                    <a:pt x="392" y="78"/>
                  </a:lnTo>
                  <a:lnTo>
                    <a:pt x="391" y="78"/>
                  </a:lnTo>
                  <a:lnTo>
                    <a:pt x="392" y="78"/>
                  </a:lnTo>
                  <a:lnTo>
                    <a:pt x="393" y="79"/>
                  </a:lnTo>
                  <a:lnTo>
                    <a:pt x="395" y="79"/>
                  </a:lnTo>
                  <a:lnTo>
                    <a:pt x="396" y="80"/>
                  </a:lnTo>
                  <a:lnTo>
                    <a:pt x="395" y="80"/>
                  </a:lnTo>
                  <a:lnTo>
                    <a:pt x="394" y="80"/>
                  </a:lnTo>
                  <a:lnTo>
                    <a:pt x="389" y="79"/>
                  </a:lnTo>
                  <a:lnTo>
                    <a:pt x="388" y="79"/>
                  </a:lnTo>
                  <a:lnTo>
                    <a:pt x="389" y="80"/>
                  </a:lnTo>
                  <a:lnTo>
                    <a:pt x="390" y="80"/>
                  </a:lnTo>
                  <a:lnTo>
                    <a:pt x="390" y="81"/>
                  </a:lnTo>
                  <a:lnTo>
                    <a:pt x="392" y="81"/>
                  </a:lnTo>
                  <a:lnTo>
                    <a:pt x="392" y="82"/>
                  </a:lnTo>
                  <a:lnTo>
                    <a:pt x="392" y="83"/>
                  </a:lnTo>
                  <a:lnTo>
                    <a:pt x="391" y="83"/>
                  </a:lnTo>
                  <a:lnTo>
                    <a:pt x="390" y="83"/>
                  </a:lnTo>
                  <a:lnTo>
                    <a:pt x="389" y="83"/>
                  </a:lnTo>
                  <a:lnTo>
                    <a:pt x="388" y="82"/>
                  </a:lnTo>
                  <a:lnTo>
                    <a:pt x="387" y="82"/>
                  </a:lnTo>
                  <a:lnTo>
                    <a:pt x="384" y="83"/>
                  </a:lnTo>
                  <a:lnTo>
                    <a:pt x="382" y="83"/>
                  </a:lnTo>
                  <a:lnTo>
                    <a:pt x="378" y="83"/>
                  </a:lnTo>
                  <a:lnTo>
                    <a:pt x="377" y="83"/>
                  </a:lnTo>
                  <a:lnTo>
                    <a:pt x="368" y="83"/>
                  </a:lnTo>
                  <a:lnTo>
                    <a:pt x="361" y="82"/>
                  </a:lnTo>
                  <a:lnTo>
                    <a:pt x="355" y="81"/>
                  </a:lnTo>
                  <a:lnTo>
                    <a:pt x="350" y="80"/>
                  </a:lnTo>
                  <a:lnTo>
                    <a:pt x="348" y="80"/>
                  </a:lnTo>
                  <a:lnTo>
                    <a:pt x="347" y="81"/>
                  </a:lnTo>
                  <a:lnTo>
                    <a:pt x="348" y="81"/>
                  </a:lnTo>
                  <a:lnTo>
                    <a:pt x="350" y="82"/>
                  </a:lnTo>
                  <a:lnTo>
                    <a:pt x="355" y="83"/>
                  </a:lnTo>
                  <a:lnTo>
                    <a:pt x="357" y="83"/>
                  </a:lnTo>
                  <a:lnTo>
                    <a:pt x="356" y="84"/>
                  </a:lnTo>
                  <a:lnTo>
                    <a:pt x="357" y="85"/>
                  </a:lnTo>
                  <a:lnTo>
                    <a:pt x="358" y="85"/>
                  </a:lnTo>
                  <a:lnTo>
                    <a:pt x="360" y="84"/>
                  </a:lnTo>
                  <a:lnTo>
                    <a:pt x="362" y="84"/>
                  </a:lnTo>
                  <a:lnTo>
                    <a:pt x="371" y="85"/>
                  </a:lnTo>
                  <a:lnTo>
                    <a:pt x="375" y="84"/>
                  </a:lnTo>
                  <a:lnTo>
                    <a:pt x="381" y="85"/>
                  </a:lnTo>
                  <a:lnTo>
                    <a:pt x="384" y="85"/>
                  </a:lnTo>
                  <a:lnTo>
                    <a:pt x="385" y="85"/>
                  </a:lnTo>
                  <a:lnTo>
                    <a:pt x="383" y="85"/>
                  </a:lnTo>
                  <a:lnTo>
                    <a:pt x="385" y="86"/>
                  </a:lnTo>
                  <a:lnTo>
                    <a:pt x="386" y="86"/>
                  </a:lnTo>
                  <a:lnTo>
                    <a:pt x="387" y="86"/>
                  </a:lnTo>
                  <a:lnTo>
                    <a:pt x="387" y="87"/>
                  </a:lnTo>
                  <a:lnTo>
                    <a:pt x="384" y="87"/>
                  </a:lnTo>
                  <a:lnTo>
                    <a:pt x="383" y="88"/>
                  </a:lnTo>
                  <a:lnTo>
                    <a:pt x="384" y="88"/>
                  </a:lnTo>
                  <a:lnTo>
                    <a:pt x="384" y="89"/>
                  </a:lnTo>
                  <a:lnTo>
                    <a:pt x="385" y="89"/>
                  </a:lnTo>
                  <a:lnTo>
                    <a:pt x="386" y="89"/>
                  </a:lnTo>
                  <a:lnTo>
                    <a:pt x="386" y="91"/>
                  </a:lnTo>
                  <a:lnTo>
                    <a:pt x="386" y="92"/>
                  </a:lnTo>
                  <a:lnTo>
                    <a:pt x="387" y="92"/>
                  </a:lnTo>
                  <a:lnTo>
                    <a:pt x="387" y="89"/>
                  </a:lnTo>
                  <a:lnTo>
                    <a:pt x="388" y="89"/>
                  </a:lnTo>
                  <a:lnTo>
                    <a:pt x="389" y="88"/>
                  </a:lnTo>
                  <a:lnTo>
                    <a:pt x="389" y="87"/>
                  </a:lnTo>
                  <a:lnTo>
                    <a:pt x="391" y="87"/>
                  </a:lnTo>
                  <a:lnTo>
                    <a:pt x="393" y="87"/>
                  </a:lnTo>
                  <a:lnTo>
                    <a:pt x="392" y="87"/>
                  </a:lnTo>
                  <a:lnTo>
                    <a:pt x="391" y="88"/>
                  </a:lnTo>
                  <a:lnTo>
                    <a:pt x="391" y="91"/>
                  </a:lnTo>
                  <a:lnTo>
                    <a:pt x="392" y="92"/>
                  </a:lnTo>
                  <a:lnTo>
                    <a:pt x="394" y="93"/>
                  </a:lnTo>
                  <a:lnTo>
                    <a:pt x="394" y="94"/>
                  </a:lnTo>
                  <a:lnTo>
                    <a:pt x="393" y="94"/>
                  </a:lnTo>
                  <a:lnTo>
                    <a:pt x="392" y="94"/>
                  </a:lnTo>
                  <a:lnTo>
                    <a:pt x="391" y="94"/>
                  </a:lnTo>
                  <a:lnTo>
                    <a:pt x="390" y="94"/>
                  </a:lnTo>
                  <a:lnTo>
                    <a:pt x="390" y="93"/>
                  </a:lnTo>
                  <a:lnTo>
                    <a:pt x="389" y="94"/>
                  </a:lnTo>
                  <a:lnTo>
                    <a:pt x="388" y="94"/>
                  </a:lnTo>
                  <a:lnTo>
                    <a:pt x="387" y="95"/>
                  </a:lnTo>
                  <a:lnTo>
                    <a:pt x="388" y="95"/>
                  </a:lnTo>
                  <a:lnTo>
                    <a:pt x="388" y="96"/>
                  </a:lnTo>
                  <a:lnTo>
                    <a:pt x="387" y="96"/>
                  </a:lnTo>
                  <a:lnTo>
                    <a:pt x="385" y="96"/>
                  </a:lnTo>
                  <a:lnTo>
                    <a:pt x="387" y="97"/>
                  </a:lnTo>
                  <a:lnTo>
                    <a:pt x="386" y="98"/>
                  </a:lnTo>
                  <a:lnTo>
                    <a:pt x="383" y="98"/>
                  </a:lnTo>
                  <a:lnTo>
                    <a:pt x="382" y="98"/>
                  </a:lnTo>
                  <a:lnTo>
                    <a:pt x="380" y="98"/>
                  </a:lnTo>
                  <a:lnTo>
                    <a:pt x="381" y="99"/>
                  </a:lnTo>
                  <a:lnTo>
                    <a:pt x="382" y="99"/>
                  </a:lnTo>
                  <a:lnTo>
                    <a:pt x="381" y="99"/>
                  </a:lnTo>
                  <a:lnTo>
                    <a:pt x="380" y="100"/>
                  </a:lnTo>
                  <a:lnTo>
                    <a:pt x="378" y="100"/>
                  </a:lnTo>
                  <a:lnTo>
                    <a:pt x="377" y="99"/>
                  </a:lnTo>
                  <a:lnTo>
                    <a:pt x="374" y="99"/>
                  </a:lnTo>
                  <a:lnTo>
                    <a:pt x="372" y="99"/>
                  </a:lnTo>
                  <a:lnTo>
                    <a:pt x="371" y="99"/>
                  </a:lnTo>
                  <a:lnTo>
                    <a:pt x="374" y="100"/>
                  </a:lnTo>
                  <a:lnTo>
                    <a:pt x="375" y="100"/>
                  </a:lnTo>
                  <a:lnTo>
                    <a:pt x="378" y="100"/>
                  </a:lnTo>
                  <a:lnTo>
                    <a:pt x="378" y="101"/>
                  </a:lnTo>
                  <a:lnTo>
                    <a:pt x="377" y="101"/>
                  </a:lnTo>
                  <a:lnTo>
                    <a:pt x="376" y="101"/>
                  </a:lnTo>
                  <a:lnTo>
                    <a:pt x="374" y="101"/>
                  </a:lnTo>
                  <a:lnTo>
                    <a:pt x="368" y="100"/>
                  </a:lnTo>
                  <a:lnTo>
                    <a:pt x="364" y="99"/>
                  </a:lnTo>
                  <a:lnTo>
                    <a:pt x="362" y="99"/>
                  </a:lnTo>
                  <a:lnTo>
                    <a:pt x="362" y="98"/>
                  </a:lnTo>
                  <a:lnTo>
                    <a:pt x="361" y="98"/>
                  </a:lnTo>
                  <a:lnTo>
                    <a:pt x="359" y="98"/>
                  </a:lnTo>
                  <a:lnTo>
                    <a:pt x="358" y="98"/>
                  </a:lnTo>
                  <a:lnTo>
                    <a:pt x="357" y="98"/>
                  </a:lnTo>
                  <a:lnTo>
                    <a:pt x="355" y="99"/>
                  </a:lnTo>
                  <a:lnTo>
                    <a:pt x="353" y="99"/>
                  </a:lnTo>
                  <a:lnTo>
                    <a:pt x="352" y="99"/>
                  </a:lnTo>
                  <a:lnTo>
                    <a:pt x="351" y="98"/>
                  </a:lnTo>
                  <a:lnTo>
                    <a:pt x="346" y="99"/>
                  </a:lnTo>
                  <a:lnTo>
                    <a:pt x="343" y="98"/>
                  </a:lnTo>
                  <a:lnTo>
                    <a:pt x="341" y="98"/>
                  </a:lnTo>
                  <a:lnTo>
                    <a:pt x="339" y="98"/>
                  </a:lnTo>
                  <a:lnTo>
                    <a:pt x="338" y="98"/>
                  </a:lnTo>
                  <a:lnTo>
                    <a:pt x="337" y="98"/>
                  </a:lnTo>
                  <a:lnTo>
                    <a:pt x="336" y="99"/>
                  </a:lnTo>
                  <a:lnTo>
                    <a:pt x="338" y="99"/>
                  </a:lnTo>
                  <a:lnTo>
                    <a:pt x="344" y="99"/>
                  </a:lnTo>
                  <a:lnTo>
                    <a:pt x="347" y="100"/>
                  </a:lnTo>
                  <a:lnTo>
                    <a:pt x="348" y="100"/>
                  </a:lnTo>
                  <a:lnTo>
                    <a:pt x="352" y="100"/>
                  </a:lnTo>
                  <a:lnTo>
                    <a:pt x="355" y="100"/>
                  </a:lnTo>
                  <a:lnTo>
                    <a:pt x="361" y="100"/>
                  </a:lnTo>
                  <a:lnTo>
                    <a:pt x="368" y="102"/>
                  </a:lnTo>
                  <a:lnTo>
                    <a:pt x="369" y="102"/>
                  </a:lnTo>
                  <a:lnTo>
                    <a:pt x="368" y="103"/>
                  </a:lnTo>
                  <a:lnTo>
                    <a:pt x="366" y="103"/>
                  </a:lnTo>
                  <a:lnTo>
                    <a:pt x="364" y="103"/>
                  </a:lnTo>
                  <a:lnTo>
                    <a:pt x="363" y="103"/>
                  </a:lnTo>
                  <a:lnTo>
                    <a:pt x="359" y="104"/>
                  </a:lnTo>
                  <a:lnTo>
                    <a:pt x="360" y="104"/>
                  </a:lnTo>
                  <a:lnTo>
                    <a:pt x="362" y="104"/>
                  </a:lnTo>
                  <a:lnTo>
                    <a:pt x="366" y="104"/>
                  </a:lnTo>
                  <a:lnTo>
                    <a:pt x="368" y="104"/>
                  </a:lnTo>
                  <a:lnTo>
                    <a:pt x="370" y="103"/>
                  </a:lnTo>
                  <a:lnTo>
                    <a:pt x="371" y="103"/>
                  </a:lnTo>
                  <a:lnTo>
                    <a:pt x="375" y="103"/>
                  </a:lnTo>
                  <a:lnTo>
                    <a:pt x="376" y="104"/>
                  </a:lnTo>
                  <a:lnTo>
                    <a:pt x="375" y="104"/>
                  </a:lnTo>
                  <a:lnTo>
                    <a:pt x="376" y="104"/>
                  </a:lnTo>
                  <a:lnTo>
                    <a:pt x="377" y="104"/>
                  </a:lnTo>
                  <a:lnTo>
                    <a:pt x="377" y="105"/>
                  </a:lnTo>
                  <a:lnTo>
                    <a:pt x="378" y="105"/>
                  </a:lnTo>
                  <a:lnTo>
                    <a:pt x="378" y="106"/>
                  </a:lnTo>
                  <a:lnTo>
                    <a:pt x="379" y="106"/>
                  </a:lnTo>
                  <a:lnTo>
                    <a:pt x="381" y="106"/>
                  </a:lnTo>
                  <a:lnTo>
                    <a:pt x="382" y="106"/>
                  </a:lnTo>
                  <a:lnTo>
                    <a:pt x="382" y="107"/>
                  </a:lnTo>
                  <a:lnTo>
                    <a:pt x="383" y="107"/>
                  </a:lnTo>
                  <a:lnTo>
                    <a:pt x="382" y="108"/>
                  </a:lnTo>
                  <a:lnTo>
                    <a:pt x="381" y="108"/>
                  </a:lnTo>
                  <a:lnTo>
                    <a:pt x="379" y="108"/>
                  </a:lnTo>
                  <a:lnTo>
                    <a:pt x="378" y="107"/>
                  </a:lnTo>
                  <a:lnTo>
                    <a:pt x="377" y="107"/>
                  </a:lnTo>
                  <a:lnTo>
                    <a:pt x="377" y="108"/>
                  </a:lnTo>
                  <a:lnTo>
                    <a:pt x="376" y="108"/>
                  </a:lnTo>
                  <a:lnTo>
                    <a:pt x="375" y="108"/>
                  </a:lnTo>
                  <a:lnTo>
                    <a:pt x="374" y="108"/>
                  </a:lnTo>
                  <a:lnTo>
                    <a:pt x="372" y="108"/>
                  </a:lnTo>
                  <a:lnTo>
                    <a:pt x="371" y="108"/>
                  </a:lnTo>
                  <a:lnTo>
                    <a:pt x="370" y="108"/>
                  </a:lnTo>
                  <a:lnTo>
                    <a:pt x="367" y="108"/>
                  </a:lnTo>
                  <a:lnTo>
                    <a:pt x="365" y="108"/>
                  </a:lnTo>
                  <a:lnTo>
                    <a:pt x="362" y="107"/>
                  </a:lnTo>
                  <a:lnTo>
                    <a:pt x="360" y="107"/>
                  </a:lnTo>
                  <a:lnTo>
                    <a:pt x="357" y="106"/>
                  </a:lnTo>
                  <a:lnTo>
                    <a:pt x="356" y="106"/>
                  </a:lnTo>
                  <a:lnTo>
                    <a:pt x="356" y="107"/>
                  </a:lnTo>
                  <a:lnTo>
                    <a:pt x="355" y="107"/>
                  </a:lnTo>
                  <a:lnTo>
                    <a:pt x="350" y="107"/>
                  </a:lnTo>
                  <a:lnTo>
                    <a:pt x="347" y="107"/>
                  </a:lnTo>
                  <a:lnTo>
                    <a:pt x="342" y="106"/>
                  </a:lnTo>
                  <a:lnTo>
                    <a:pt x="341" y="106"/>
                  </a:lnTo>
                  <a:lnTo>
                    <a:pt x="341" y="107"/>
                  </a:lnTo>
                  <a:lnTo>
                    <a:pt x="342" y="107"/>
                  </a:lnTo>
                  <a:lnTo>
                    <a:pt x="343" y="107"/>
                  </a:lnTo>
                  <a:lnTo>
                    <a:pt x="351" y="108"/>
                  </a:lnTo>
                  <a:lnTo>
                    <a:pt x="352" y="108"/>
                  </a:lnTo>
                  <a:lnTo>
                    <a:pt x="354" y="108"/>
                  </a:lnTo>
                  <a:lnTo>
                    <a:pt x="355" y="108"/>
                  </a:lnTo>
                  <a:lnTo>
                    <a:pt x="356" y="109"/>
                  </a:lnTo>
                  <a:lnTo>
                    <a:pt x="357" y="109"/>
                  </a:lnTo>
                  <a:lnTo>
                    <a:pt x="361" y="109"/>
                  </a:lnTo>
                  <a:lnTo>
                    <a:pt x="362" y="110"/>
                  </a:lnTo>
                  <a:lnTo>
                    <a:pt x="363" y="110"/>
                  </a:lnTo>
                  <a:lnTo>
                    <a:pt x="364" y="110"/>
                  </a:lnTo>
                  <a:lnTo>
                    <a:pt x="365" y="110"/>
                  </a:lnTo>
                  <a:lnTo>
                    <a:pt x="366" y="110"/>
                  </a:lnTo>
                  <a:lnTo>
                    <a:pt x="369" y="111"/>
                  </a:lnTo>
                  <a:lnTo>
                    <a:pt x="374" y="111"/>
                  </a:lnTo>
                  <a:lnTo>
                    <a:pt x="374" y="112"/>
                  </a:lnTo>
                  <a:lnTo>
                    <a:pt x="375" y="112"/>
                  </a:lnTo>
                  <a:lnTo>
                    <a:pt x="377" y="113"/>
                  </a:lnTo>
                  <a:lnTo>
                    <a:pt x="378" y="114"/>
                  </a:lnTo>
                  <a:lnTo>
                    <a:pt x="377" y="114"/>
                  </a:lnTo>
                  <a:lnTo>
                    <a:pt x="376" y="114"/>
                  </a:lnTo>
                  <a:lnTo>
                    <a:pt x="374" y="114"/>
                  </a:lnTo>
                  <a:lnTo>
                    <a:pt x="371" y="113"/>
                  </a:lnTo>
                  <a:lnTo>
                    <a:pt x="371" y="114"/>
                  </a:lnTo>
                  <a:lnTo>
                    <a:pt x="366" y="114"/>
                  </a:lnTo>
                  <a:lnTo>
                    <a:pt x="364" y="113"/>
                  </a:lnTo>
                  <a:lnTo>
                    <a:pt x="361" y="113"/>
                  </a:lnTo>
                  <a:lnTo>
                    <a:pt x="361" y="112"/>
                  </a:lnTo>
                  <a:lnTo>
                    <a:pt x="360" y="112"/>
                  </a:lnTo>
                  <a:lnTo>
                    <a:pt x="358" y="112"/>
                  </a:lnTo>
                  <a:lnTo>
                    <a:pt x="358" y="113"/>
                  </a:lnTo>
                  <a:lnTo>
                    <a:pt x="359" y="113"/>
                  </a:lnTo>
                  <a:lnTo>
                    <a:pt x="360" y="113"/>
                  </a:lnTo>
                  <a:lnTo>
                    <a:pt x="360" y="114"/>
                  </a:lnTo>
                  <a:lnTo>
                    <a:pt x="359" y="114"/>
                  </a:lnTo>
                  <a:lnTo>
                    <a:pt x="357" y="114"/>
                  </a:lnTo>
                  <a:lnTo>
                    <a:pt x="351" y="113"/>
                  </a:lnTo>
                  <a:lnTo>
                    <a:pt x="349" y="113"/>
                  </a:lnTo>
                  <a:lnTo>
                    <a:pt x="348" y="113"/>
                  </a:lnTo>
                  <a:lnTo>
                    <a:pt x="346" y="112"/>
                  </a:lnTo>
                  <a:lnTo>
                    <a:pt x="345" y="112"/>
                  </a:lnTo>
                  <a:lnTo>
                    <a:pt x="344" y="112"/>
                  </a:lnTo>
                  <a:lnTo>
                    <a:pt x="343" y="112"/>
                  </a:lnTo>
                  <a:lnTo>
                    <a:pt x="340" y="112"/>
                  </a:lnTo>
                  <a:lnTo>
                    <a:pt x="337" y="113"/>
                  </a:lnTo>
                  <a:lnTo>
                    <a:pt x="334" y="113"/>
                  </a:lnTo>
                  <a:lnTo>
                    <a:pt x="327" y="112"/>
                  </a:lnTo>
                  <a:lnTo>
                    <a:pt x="321" y="112"/>
                  </a:lnTo>
                  <a:lnTo>
                    <a:pt x="320" y="112"/>
                  </a:lnTo>
                  <a:lnTo>
                    <a:pt x="313" y="112"/>
                  </a:lnTo>
                  <a:lnTo>
                    <a:pt x="312" y="112"/>
                  </a:lnTo>
                  <a:lnTo>
                    <a:pt x="312" y="113"/>
                  </a:lnTo>
                  <a:lnTo>
                    <a:pt x="313" y="112"/>
                  </a:lnTo>
                  <a:lnTo>
                    <a:pt x="314" y="112"/>
                  </a:lnTo>
                  <a:lnTo>
                    <a:pt x="318" y="112"/>
                  </a:lnTo>
                  <a:lnTo>
                    <a:pt x="321" y="113"/>
                  </a:lnTo>
                  <a:lnTo>
                    <a:pt x="323" y="113"/>
                  </a:lnTo>
                  <a:lnTo>
                    <a:pt x="325" y="113"/>
                  </a:lnTo>
                  <a:lnTo>
                    <a:pt x="326" y="113"/>
                  </a:lnTo>
                  <a:lnTo>
                    <a:pt x="328" y="114"/>
                  </a:lnTo>
                  <a:lnTo>
                    <a:pt x="330" y="114"/>
                  </a:lnTo>
                  <a:lnTo>
                    <a:pt x="335" y="114"/>
                  </a:lnTo>
                  <a:lnTo>
                    <a:pt x="342" y="113"/>
                  </a:lnTo>
                  <a:lnTo>
                    <a:pt x="344" y="114"/>
                  </a:lnTo>
                  <a:lnTo>
                    <a:pt x="343" y="115"/>
                  </a:lnTo>
                  <a:lnTo>
                    <a:pt x="344" y="115"/>
                  </a:lnTo>
                  <a:lnTo>
                    <a:pt x="345" y="115"/>
                  </a:lnTo>
                  <a:lnTo>
                    <a:pt x="346" y="114"/>
                  </a:lnTo>
                  <a:lnTo>
                    <a:pt x="347" y="114"/>
                  </a:lnTo>
                  <a:lnTo>
                    <a:pt x="348" y="114"/>
                  </a:lnTo>
                  <a:lnTo>
                    <a:pt x="351" y="114"/>
                  </a:lnTo>
                  <a:lnTo>
                    <a:pt x="352" y="114"/>
                  </a:lnTo>
                  <a:lnTo>
                    <a:pt x="354" y="115"/>
                  </a:lnTo>
                  <a:lnTo>
                    <a:pt x="355" y="115"/>
                  </a:lnTo>
                  <a:lnTo>
                    <a:pt x="354" y="116"/>
                  </a:lnTo>
                  <a:lnTo>
                    <a:pt x="352" y="116"/>
                  </a:lnTo>
                  <a:lnTo>
                    <a:pt x="351" y="117"/>
                  </a:lnTo>
                  <a:lnTo>
                    <a:pt x="351" y="118"/>
                  </a:lnTo>
                  <a:lnTo>
                    <a:pt x="352" y="118"/>
                  </a:lnTo>
                  <a:lnTo>
                    <a:pt x="355" y="116"/>
                  </a:lnTo>
                  <a:lnTo>
                    <a:pt x="356" y="116"/>
                  </a:lnTo>
                  <a:lnTo>
                    <a:pt x="357" y="116"/>
                  </a:lnTo>
                  <a:lnTo>
                    <a:pt x="358" y="116"/>
                  </a:lnTo>
                  <a:lnTo>
                    <a:pt x="359" y="116"/>
                  </a:lnTo>
                  <a:lnTo>
                    <a:pt x="361" y="116"/>
                  </a:lnTo>
                  <a:lnTo>
                    <a:pt x="363" y="116"/>
                  </a:lnTo>
                  <a:lnTo>
                    <a:pt x="364" y="116"/>
                  </a:lnTo>
                  <a:lnTo>
                    <a:pt x="365" y="116"/>
                  </a:lnTo>
                  <a:lnTo>
                    <a:pt x="366" y="116"/>
                  </a:lnTo>
                  <a:lnTo>
                    <a:pt x="367" y="116"/>
                  </a:lnTo>
                  <a:lnTo>
                    <a:pt x="369" y="116"/>
                  </a:lnTo>
                  <a:lnTo>
                    <a:pt x="370" y="116"/>
                  </a:lnTo>
                  <a:lnTo>
                    <a:pt x="371" y="116"/>
                  </a:lnTo>
                  <a:lnTo>
                    <a:pt x="372" y="116"/>
                  </a:lnTo>
                  <a:lnTo>
                    <a:pt x="371" y="117"/>
                  </a:lnTo>
                  <a:lnTo>
                    <a:pt x="370" y="117"/>
                  </a:lnTo>
                  <a:lnTo>
                    <a:pt x="369" y="117"/>
                  </a:lnTo>
                  <a:lnTo>
                    <a:pt x="369" y="118"/>
                  </a:lnTo>
                  <a:lnTo>
                    <a:pt x="370" y="118"/>
                  </a:lnTo>
                  <a:lnTo>
                    <a:pt x="371" y="118"/>
                  </a:lnTo>
                  <a:lnTo>
                    <a:pt x="374" y="118"/>
                  </a:lnTo>
                  <a:lnTo>
                    <a:pt x="376" y="118"/>
                  </a:lnTo>
                  <a:lnTo>
                    <a:pt x="376" y="119"/>
                  </a:lnTo>
                  <a:lnTo>
                    <a:pt x="375" y="119"/>
                  </a:lnTo>
                  <a:lnTo>
                    <a:pt x="374" y="120"/>
                  </a:lnTo>
                  <a:lnTo>
                    <a:pt x="375" y="120"/>
                  </a:lnTo>
                  <a:lnTo>
                    <a:pt x="376" y="121"/>
                  </a:lnTo>
                  <a:lnTo>
                    <a:pt x="375" y="121"/>
                  </a:lnTo>
                  <a:lnTo>
                    <a:pt x="374" y="122"/>
                  </a:lnTo>
                  <a:lnTo>
                    <a:pt x="372" y="122"/>
                  </a:lnTo>
                  <a:lnTo>
                    <a:pt x="371" y="121"/>
                  </a:lnTo>
                  <a:lnTo>
                    <a:pt x="369" y="120"/>
                  </a:lnTo>
                  <a:lnTo>
                    <a:pt x="368" y="119"/>
                  </a:lnTo>
                  <a:lnTo>
                    <a:pt x="366" y="119"/>
                  </a:lnTo>
                  <a:lnTo>
                    <a:pt x="365" y="119"/>
                  </a:lnTo>
                  <a:lnTo>
                    <a:pt x="366" y="120"/>
                  </a:lnTo>
                  <a:lnTo>
                    <a:pt x="367" y="122"/>
                  </a:lnTo>
                  <a:lnTo>
                    <a:pt x="368" y="122"/>
                  </a:lnTo>
                  <a:lnTo>
                    <a:pt x="367" y="122"/>
                  </a:lnTo>
                  <a:lnTo>
                    <a:pt x="366" y="123"/>
                  </a:lnTo>
                  <a:lnTo>
                    <a:pt x="367" y="124"/>
                  </a:lnTo>
                  <a:lnTo>
                    <a:pt x="371" y="124"/>
                  </a:lnTo>
                  <a:lnTo>
                    <a:pt x="372" y="124"/>
                  </a:lnTo>
                  <a:lnTo>
                    <a:pt x="374" y="124"/>
                  </a:lnTo>
                  <a:lnTo>
                    <a:pt x="374" y="125"/>
                  </a:lnTo>
                  <a:lnTo>
                    <a:pt x="372" y="125"/>
                  </a:lnTo>
                  <a:lnTo>
                    <a:pt x="371" y="125"/>
                  </a:lnTo>
                  <a:lnTo>
                    <a:pt x="368" y="125"/>
                  </a:lnTo>
                  <a:lnTo>
                    <a:pt x="365" y="126"/>
                  </a:lnTo>
                  <a:lnTo>
                    <a:pt x="362" y="126"/>
                  </a:lnTo>
                  <a:lnTo>
                    <a:pt x="358" y="128"/>
                  </a:lnTo>
                  <a:lnTo>
                    <a:pt x="357" y="128"/>
                  </a:lnTo>
                  <a:lnTo>
                    <a:pt x="354" y="129"/>
                  </a:lnTo>
                  <a:lnTo>
                    <a:pt x="351" y="129"/>
                  </a:lnTo>
                  <a:lnTo>
                    <a:pt x="348" y="128"/>
                  </a:lnTo>
                  <a:lnTo>
                    <a:pt x="346" y="128"/>
                  </a:lnTo>
                  <a:lnTo>
                    <a:pt x="343" y="128"/>
                  </a:lnTo>
                  <a:lnTo>
                    <a:pt x="339" y="126"/>
                  </a:lnTo>
                  <a:lnTo>
                    <a:pt x="337" y="126"/>
                  </a:lnTo>
                  <a:lnTo>
                    <a:pt x="336" y="126"/>
                  </a:lnTo>
                  <a:lnTo>
                    <a:pt x="333" y="126"/>
                  </a:lnTo>
                  <a:lnTo>
                    <a:pt x="332" y="126"/>
                  </a:lnTo>
                  <a:lnTo>
                    <a:pt x="331" y="125"/>
                  </a:lnTo>
                  <a:lnTo>
                    <a:pt x="330" y="126"/>
                  </a:lnTo>
                  <a:lnTo>
                    <a:pt x="330" y="125"/>
                  </a:lnTo>
                  <a:lnTo>
                    <a:pt x="328" y="125"/>
                  </a:lnTo>
                  <a:lnTo>
                    <a:pt x="327" y="125"/>
                  </a:lnTo>
                  <a:lnTo>
                    <a:pt x="324" y="124"/>
                  </a:lnTo>
                  <a:lnTo>
                    <a:pt x="320" y="124"/>
                  </a:lnTo>
                  <a:lnTo>
                    <a:pt x="320" y="125"/>
                  </a:lnTo>
                  <a:lnTo>
                    <a:pt x="320" y="126"/>
                  </a:lnTo>
                  <a:lnTo>
                    <a:pt x="322" y="126"/>
                  </a:lnTo>
                  <a:lnTo>
                    <a:pt x="324" y="126"/>
                  </a:lnTo>
                  <a:lnTo>
                    <a:pt x="337" y="128"/>
                  </a:lnTo>
                  <a:lnTo>
                    <a:pt x="341" y="129"/>
                  </a:lnTo>
                  <a:lnTo>
                    <a:pt x="342" y="129"/>
                  </a:lnTo>
                  <a:lnTo>
                    <a:pt x="343" y="129"/>
                  </a:lnTo>
                  <a:lnTo>
                    <a:pt x="344" y="129"/>
                  </a:lnTo>
                  <a:lnTo>
                    <a:pt x="351" y="130"/>
                  </a:lnTo>
                  <a:lnTo>
                    <a:pt x="353" y="130"/>
                  </a:lnTo>
                  <a:lnTo>
                    <a:pt x="354" y="130"/>
                  </a:lnTo>
                  <a:lnTo>
                    <a:pt x="354" y="131"/>
                  </a:lnTo>
                  <a:lnTo>
                    <a:pt x="356" y="131"/>
                  </a:lnTo>
                  <a:lnTo>
                    <a:pt x="359" y="131"/>
                  </a:lnTo>
                  <a:lnTo>
                    <a:pt x="361" y="132"/>
                  </a:lnTo>
                  <a:lnTo>
                    <a:pt x="362" y="132"/>
                  </a:lnTo>
                  <a:lnTo>
                    <a:pt x="363" y="133"/>
                  </a:lnTo>
                  <a:lnTo>
                    <a:pt x="364" y="133"/>
                  </a:lnTo>
                  <a:lnTo>
                    <a:pt x="367" y="133"/>
                  </a:lnTo>
                  <a:lnTo>
                    <a:pt x="367" y="134"/>
                  </a:lnTo>
                  <a:lnTo>
                    <a:pt x="366" y="135"/>
                  </a:lnTo>
                  <a:lnTo>
                    <a:pt x="364" y="135"/>
                  </a:lnTo>
                  <a:lnTo>
                    <a:pt x="363" y="135"/>
                  </a:lnTo>
                  <a:lnTo>
                    <a:pt x="361" y="135"/>
                  </a:lnTo>
                  <a:lnTo>
                    <a:pt x="357" y="135"/>
                  </a:lnTo>
                  <a:lnTo>
                    <a:pt x="356" y="135"/>
                  </a:lnTo>
                  <a:lnTo>
                    <a:pt x="351" y="134"/>
                  </a:lnTo>
                  <a:lnTo>
                    <a:pt x="348" y="133"/>
                  </a:lnTo>
                  <a:lnTo>
                    <a:pt x="345" y="133"/>
                  </a:lnTo>
                  <a:lnTo>
                    <a:pt x="334" y="133"/>
                  </a:lnTo>
                  <a:lnTo>
                    <a:pt x="333" y="133"/>
                  </a:lnTo>
                  <a:lnTo>
                    <a:pt x="328" y="132"/>
                  </a:lnTo>
                  <a:lnTo>
                    <a:pt x="324" y="132"/>
                  </a:lnTo>
                  <a:lnTo>
                    <a:pt x="322" y="132"/>
                  </a:lnTo>
                  <a:lnTo>
                    <a:pt x="320" y="132"/>
                  </a:lnTo>
                  <a:lnTo>
                    <a:pt x="318" y="132"/>
                  </a:lnTo>
                  <a:lnTo>
                    <a:pt x="320" y="132"/>
                  </a:lnTo>
                  <a:lnTo>
                    <a:pt x="324" y="133"/>
                  </a:lnTo>
                  <a:lnTo>
                    <a:pt x="325" y="133"/>
                  </a:lnTo>
                  <a:lnTo>
                    <a:pt x="326" y="133"/>
                  </a:lnTo>
                  <a:lnTo>
                    <a:pt x="336" y="134"/>
                  </a:lnTo>
                  <a:lnTo>
                    <a:pt x="336" y="135"/>
                  </a:lnTo>
                  <a:lnTo>
                    <a:pt x="336" y="136"/>
                  </a:lnTo>
                  <a:lnTo>
                    <a:pt x="337" y="136"/>
                  </a:lnTo>
                  <a:lnTo>
                    <a:pt x="338" y="136"/>
                  </a:lnTo>
                  <a:lnTo>
                    <a:pt x="338" y="135"/>
                  </a:lnTo>
                  <a:lnTo>
                    <a:pt x="339" y="135"/>
                  </a:lnTo>
                  <a:lnTo>
                    <a:pt x="340" y="135"/>
                  </a:lnTo>
                  <a:lnTo>
                    <a:pt x="343" y="135"/>
                  </a:lnTo>
                  <a:lnTo>
                    <a:pt x="349" y="135"/>
                  </a:lnTo>
                  <a:lnTo>
                    <a:pt x="352" y="136"/>
                  </a:lnTo>
                  <a:lnTo>
                    <a:pt x="354" y="136"/>
                  </a:lnTo>
                  <a:lnTo>
                    <a:pt x="357" y="136"/>
                  </a:lnTo>
                  <a:lnTo>
                    <a:pt x="358" y="137"/>
                  </a:lnTo>
                  <a:lnTo>
                    <a:pt x="360" y="137"/>
                  </a:lnTo>
                  <a:lnTo>
                    <a:pt x="361" y="137"/>
                  </a:lnTo>
                  <a:lnTo>
                    <a:pt x="363" y="138"/>
                  </a:lnTo>
                  <a:lnTo>
                    <a:pt x="366" y="138"/>
                  </a:lnTo>
                  <a:lnTo>
                    <a:pt x="367" y="138"/>
                  </a:lnTo>
                  <a:lnTo>
                    <a:pt x="370" y="139"/>
                  </a:lnTo>
                  <a:lnTo>
                    <a:pt x="370" y="140"/>
                  </a:lnTo>
                  <a:lnTo>
                    <a:pt x="369" y="140"/>
                  </a:lnTo>
                  <a:lnTo>
                    <a:pt x="367" y="140"/>
                  </a:lnTo>
                  <a:lnTo>
                    <a:pt x="366" y="140"/>
                  </a:lnTo>
                  <a:lnTo>
                    <a:pt x="366" y="141"/>
                  </a:lnTo>
                  <a:lnTo>
                    <a:pt x="365" y="141"/>
                  </a:lnTo>
                  <a:lnTo>
                    <a:pt x="363" y="142"/>
                  </a:lnTo>
                  <a:lnTo>
                    <a:pt x="361" y="143"/>
                  </a:lnTo>
                  <a:lnTo>
                    <a:pt x="360" y="144"/>
                  </a:lnTo>
                  <a:lnTo>
                    <a:pt x="359" y="144"/>
                  </a:lnTo>
                  <a:lnTo>
                    <a:pt x="357" y="144"/>
                  </a:lnTo>
                  <a:lnTo>
                    <a:pt x="356" y="145"/>
                  </a:lnTo>
                  <a:lnTo>
                    <a:pt x="355" y="145"/>
                  </a:lnTo>
                  <a:lnTo>
                    <a:pt x="354" y="145"/>
                  </a:lnTo>
                  <a:lnTo>
                    <a:pt x="353" y="144"/>
                  </a:lnTo>
                  <a:lnTo>
                    <a:pt x="352" y="144"/>
                  </a:lnTo>
                  <a:lnTo>
                    <a:pt x="350" y="144"/>
                  </a:lnTo>
                  <a:lnTo>
                    <a:pt x="349" y="144"/>
                  </a:lnTo>
                  <a:lnTo>
                    <a:pt x="346" y="144"/>
                  </a:lnTo>
                  <a:lnTo>
                    <a:pt x="344" y="143"/>
                  </a:lnTo>
                  <a:lnTo>
                    <a:pt x="339" y="143"/>
                  </a:lnTo>
                  <a:lnTo>
                    <a:pt x="337" y="143"/>
                  </a:lnTo>
                  <a:lnTo>
                    <a:pt x="335" y="143"/>
                  </a:lnTo>
                  <a:lnTo>
                    <a:pt x="336" y="143"/>
                  </a:lnTo>
                  <a:lnTo>
                    <a:pt x="337" y="144"/>
                  </a:lnTo>
                  <a:lnTo>
                    <a:pt x="338" y="145"/>
                  </a:lnTo>
                  <a:lnTo>
                    <a:pt x="339" y="144"/>
                  </a:lnTo>
                  <a:lnTo>
                    <a:pt x="340" y="144"/>
                  </a:lnTo>
                  <a:lnTo>
                    <a:pt x="342" y="144"/>
                  </a:lnTo>
                  <a:lnTo>
                    <a:pt x="344" y="144"/>
                  </a:lnTo>
                  <a:lnTo>
                    <a:pt x="349" y="145"/>
                  </a:lnTo>
                  <a:lnTo>
                    <a:pt x="354" y="146"/>
                  </a:lnTo>
                  <a:lnTo>
                    <a:pt x="357" y="146"/>
                  </a:lnTo>
                  <a:lnTo>
                    <a:pt x="358" y="146"/>
                  </a:lnTo>
                  <a:lnTo>
                    <a:pt x="359" y="146"/>
                  </a:lnTo>
                  <a:lnTo>
                    <a:pt x="360" y="146"/>
                  </a:lnTo>
                  <a:lnTo>
                    <a:pt x="359" y="146"/>
                  </a:lnTo>
                  <a:lnTo>
                    <a:pt x="358" y="146"/>
                  </a:lnTo>
                  <a:lnTo>
                    <a:pt x="357" y="145"/>
                  </a:lnTo>
                  <a:lnTo>
                    <a:pt x="358" y="145"/>
                  </a:lnTo>
                  <a:lnTo>
                    <a:pt x="359" y="144"/>
                  </a:lnTo>
                  <a:lnTo>
                    <a:pt x="360" y="144"/>
                  </a:lnTo>
                  <a:lnTo>
                    <a:pt x="362" y="144"/>
                  </a:lnTo>
                  <a:lnTo>
                    <a:pt x="363" y="143"/>
                  </a:lnTo>
                  <a:lnTo>
                    <a:pt x="366" y="142"/>
                  </a:lnTo>
                  <a:lnTo>
                    <a:pt x="367" y="142"/>
                  </a:lnTo>
                  <a:lnTo>
                    <a:pt x="368" y="142"/>
                  </a:lnTo>
                  <a:lnTo>
                    <a:pt x="369" y="142"/>
                  </a:lnTo>
                  <a:lnTo>
                    <a:pt x="369" y="143"/>
                  </a:lnTo>
                  <a:lnTo>
                    <a:pt x="368" y="143"/>
                  </a:lnTo>
                  <a:lnTo>
                    <a:pt x="367" y="143"/>
                  </a:lnTo>
                  <a:lnTo>
                    <a:pt x="365" y="144"/>
                  </a:lnTo>
                  <a:lnTo>
                    <a:pt x="364" y="145"/>
                  </a:lnTo>
                  <a:lnTo>
                    <a:pt x="363" y="145"/>
                  </a:lnTo>
                  <a:lnTo>
                    <a:pt x="364" y="145"/>
                  </a:lnTo>
                  <a:lnTo>
                    <a:pt x="365" y="146"/>
                  </a:lnTo>
                  <a:lnTo>
                    <a:pt x="364" y="146"/>
                  </a:lnTo>
                  <a:lnTo>
                    <a:pt x="364" y="147"/>
                  </a:lnTo>
                  <a:lnTo>
                    <a:pt x="363" y="147"/>
                  </a:lnTo>
                  <a:lnTo>
                    <a:pt x="361" y="147"/>
                  </a:lnTo>
                  <a:lnTo>
                    <a:pt x="358" y="147"/>
                  </a:lnTo>
                  <a:lnTo>
                    <a:pt x="357" y="148"/>
                  </a:lnTo>
                  <a:lnTo>
                    <a:pt x="348" y="147"/>
                  </a:lnTo>
                  <a:lnTo>
                    <a:pt x="347" y="147"/>
                  </a:lnTo>
                  <a:lnTo>
                    <a:pt x="346" y="147"/>
                  </a:lnTo>
                  <a:lnTo>
                    <a:pt x="343" y="147"/>
                  </a:lnTo>
                  <a:lnTo>
                    <a:pt x="342" y="147"/>
                  </a:lnTo>
                  <a:lnTo>
                    <a:pt x="341" y="147"/>
                  </a:lnTo>
                  <a:lnTo>
                    <a:pt x="340" y="148"/>
                  </a:lnTo>
                  <a:lnTo>
                    <a:pt x="341" y="148"/>
                  </a:lnTo>
                  <a:lnTo>
                    <a:pt x="361" y="148"/>
                  </a:lnTo>
                  <a:lnTo>
                    <a:pt x="362" y="148"/>
                  </a:lnTo>
                  <a:lnTo>
                    <a:pt x="363" y="149"/>
                  </a:lnTo>
                  <a:lnTo>
                    <a:pt x="364" y="149"/>
                  </a:lnTo>
                  <a:lnTo>
                    <a:pt x="363" y="150"/>
                  </a:lnTo>
                  <a:lnTo>
                    <a:pt x="362" y="150"/>
                  </a:lnTo>
                  <a:lnTo>
                    <a:pt x="361" y="150"/>
                  </a:lnTo>
                  <a:lnTo>
                    <a:pt x="361" y="149"/>
                  </a:lnTo>
                  <a:lnTo>
                    <a:pt x="360" y="149"/>
                  </a:lnTo>
                  <a:lnTo>
                    <a:pt x="358" y="150"/>
                  </a:lnTo>
                  <a:lnTo>
                    <a:pt x="357" y="150"/>
                  </a:lnTo>
                  <a:lnTo>
                    <a:pt x="356" y="150"/>
                  </a:lnTo>
                  <a:lnTo>
                    <a:pt x="355" y="151"/>
                  </a:lnTo>
                  <a:lnTo>
                    <a:pt x="353" y="152"/>
                  </a:lnTo>
                  <a:lnTo>
                    <a:pt x="352" y="152"/>
                  </a:lnTo>
                  <a:lnTo>
                    <a:pt x="352" y="151"/>
                  </a:lnTo>
                  <a:lnTo>
                    <a:pt x="351" y="151"/>
                  </a:lnTo>
                  <a:lnTo>
                    <a:pt x="349" y="152"/>
                  </a:lnTo>
                  <a:lnTo>
                    <a:pt x="346" y="151"/>
                  </a:lnTo>
                  <a:lnTo>
                    <a:pt x="345" y="151"/>
                  </a:lnTo>
                  <a:lnTo>
                    <a:pt x="343" y="152"/>
                  </a:lnTo>
                  <a:lnTo>
                    <a:pt x="347" y="152"/>
                  </a:lnTo>
                  <a:lnTo>
                    <a:pt x="351" y="152"/>
                  </a:lnTo>
                  <a:lnTo>
                    <a:pt x="351" y="153"/>
                  </a:lnTo>
                  <a:lnTo>
                    <a:pt x="350" y="153"/>
                  </a:lnTo>
                  <a:lnTo>
                    <a:pt x="350" y="154"/>
                  </a:lnTo>
                  <a:lnTo>
                    <a:pt x="349" y="154"/>
                  </a:lnTo>
                  <a:lnTo>
                    <a:pt x="348" y="154"/>
                  </a:lnTo>
                  <a:lnTo>
                    <a:pt x="346" y="154"/>
                  </a:lnTo>
                  <a:lnTo>
                    <a:pt x="345" y="154"/>
                  </a:lnTo>
                  <a:lnTo>
                    <a:pt x="344" y="153"/>
                  </a:lnTo>
                  <a:lnTo>
                    <a:pt x="342" y="153"/>
                  </a:lnTo>
                  <a:lnTo>
                    <a:pt x="340" y="152"/>
                  </a:lnTo>
                  <a:lnTo>
                    <a:pt x="340" y="151"/>
                  </a:lnTo>
                  <a:lnTo>
                    <a:pt x="339" y="151"/>
                  </a:lnTo>
                  <a:lnTo>
                    <a:pt x="338" y="151"/>
                  </a:lnTo>
                  <a:lnTo>
                    <a:pt x="337" y="151"/>
                  </a:lnTo>
                  <a:lnTo>
                    <a:pt x="337" y="152"/>
                  </a:lnTo>
                  <a:lnTo>
                    <a:pt x="335" y="152"/>
                  </a:lnTo>
                  <a:lnTo>
                    <a:pt x="335" y="151"/>
                  </a:lnTo>
                  <a:lnTo>
                    <a:pt x="334" y="151"/>
                  </a:lnTo>
                  <a:lnTo>
                    <a:pt x="333" y="151"/>
                  </a:lnTo>
                  <a:lnTo>
                    <a:pt x="332" y="151"/>
                  </a:lnTo>
                  <a:lnTo>
                    <a:pt x="333" y="152"/>
                  </a:lnTo>
                  <a:lnTo>
                    <a:pt x="334" y="152"/>
                  </a:lnTo>
                  <a:lnTo>
                    <a:pt x="339" y="154"/>
                  </a:lnTo>
                  <a:lnTo>
                    <a:pt x="342" y="155"/>
                  </a:lnTo>
                  <a:lnTo>
                    <a:pt x="343" y="155"/>
                  </a:lnTo>
                  <a:lnTo>
                    <a:pt x="344" y="155"/>
                  </a:lnTo>
                  <a:lnTo>
                    <a:pt x="344" y="156"/>
                  </a:lnTo>
                  <a:lnTo>
                    <a:pt x="343" y="156"/>
                  </a:lnTo>
                  <a:lnTo>
                    <a:pt x="342" y="156"/>
                  </a:lnTo>
                  <a:lnTo>
                    <a:pt x="339" y="155"/>
                  </a:lnTo>
                  <a:lnTo>
                    <a:pt x="337" y="155"/>
                  </a:lnTo>
                  <a:lnTo>
                    <a:pt x="336" y="155"/>
                  </a:lnTo>
                  <a:lnTo>
                    <a:pt x="337" y="157"/>
                  </a:lnTo>
                  <a:lnTo>
                    <a:pt x="334" y="156"/>
                  </a:lnTo>
                  <a:lnTo>
                    <a:pt x="333" y="156"/>
                  </a:lnTo>
                  <a:lnTo>
                    <a:pt x="334" y="155"/>
                  </a:lnTo>
                  <a:lnTo>
                    <a:pt x="331" y="155"/>
                  </a:lnTo>
                  <a:lnTo>
                    <a:pt x="330" y="155"/>
                  </a:lnTo>
                  <a:lnTo>
                    <a:pt x="326" y="154"/>
                  </a:lnTo>
                  <a:lnTo>
                    <a:pt x="325" y="154"/>
                  </a:lnTo>
                  <a:lnTo>
                    <a:pt x="325" y="153"/>
                  </a:lnTo>
                  <a:lnTo>
                    <a:pt x="324" y="153"/>
                  </a:lnTo>
                  <a:lnTo>
                    <a:pt x="322" y="153"/>
                  </a:lnTo>
                  <a:lnTo>
                    <a:pt x="321" y="153"/>
                  </a:lnTo>
                  <a:lnTo>
                    <a:pt x="317" y="153"/>
                  </a:lnTo>
                  <a:lnTo>
                    <a:pt x="315" y="152"/>
                  </a:lnTo>
                  <a:lnTo>
                    <a:pt x="314" y="152"/>
                  </a:lnTo>
                  <a:lnTo>
                    <a:pt x="313" y="151"/>
                  </a:lnTo>
                  <a:lnTo>
                    <a:pt x="313" y="150"/>
                  </a:lnTo>
                  <a:lnTo>
                    <a:pt x="312" y="149"/>
                  </a:lnTo>
                  <a:lnTo>
                    <a:pt x="311" y="147"/>
                  </a:lnTo>
                  <a:lnTo>
                    <a:pt x="309" y="145"/>
                  </a:lnTo>
                  <a:lnTo>
                    <a:pt x="309" y="144"/>
                  </a:lnTo>
                  <a:lnTo>
                    <a:pt x="309" y="143"/>
                  </a:lnTo>
                  <a:lnTo>
                    <a:pt x="308" y="143"/>
                  </a:lnTo>
                  <a:lnTo>
                    <a:pt x="308" y="142"/>
                  </a:lnTo>
                  <a:lnTo>
                    <a:pt x="308" y="141"/>
                  </a:lnTo>
                  <a:lnTo>
                    <a:pt x="305" y="140"/>
                  </a:lnTo>
                  <a:lnTo>
                    <a:pt x="304" y="140"/>
                  </a:lnTo>
                  <a:lnTo>
                    <a:pt x="304" y="141"/>
                  </a:lnTo>
                  <a:lnTo>
                    <a:pt x="305" y="141"/>
                  </a:lnTo>
                  <a:lnTo>
                    <a:pt x="306" y="142"/>
                  </a:lnTo>
                  <a:lnTo>
                    <a:pt x="306" y="144"/>
                  </a:lnTo>
                  <a:lnTo>
                    <a:pt x="306" y="145"/>
                  </a:lnTo>
                  <a:lnTo>
                    <a:pt x="305" y="146"/>
                  </a:lnTo>
                  <a:lnTo>
                    <a:pt x="306" y="146"/>
                  </a:lnTo>
                  <a:lnTo>
                    <a:pt x="307" y="146"/>
                  </a:lnTo>
                  <a:lnTo>
                    <a:pt x="309" y="148"/>
                  </a:lnTo>
                  <a:lnTo>
                    <a:pt x="311" y="151"/>
                  </a:lnTo>
                  <a:lnTo>
                    <a:pt x="310" y="151"/>
                  </a:lnTo>
                  <a:lnTo>
                    <a:pt x="309" y="151"/>
                  </a:lnTo>
                  <a:lnTo>
                    <a:pt x="308" y="151"/>
                  </a:lnTo>
                  <a:lnTo>
                    <a:pt x="306" y="151"/>
                  </a:lnTo>
                  <a:lnTo>
                    <a:pt x="305" y="151"/>
                  </a:lnTo>
                  <a:lnTo>
                    <a:pt x="303" y="151"/>
                  </a:lnTo>
                  <a:lnTo>
                    <a:pt x="301" y="150"/>
                  </a:lnTo>
                  <a:lnTo>
                    <a:pt x="297" y="150"/>
                  </a:lnTo>
                  <a:lnTo>
                    <a:pt x="296" y="150"/>
                  </a:lnTo>
                  <a:lnTo>
                    <a:pt x="294" y="149"/>
                  </a:lnTo>
                  <a:lnTo>
                    <a:pt x="292" y="149"/>
                  </a:lnTo>
                  <a:lnTo>
                    <a:pt x="290" y="148"/>
                  </a:lnTo>
                  <a:lnTo>
                    <a:pt x="289" y="148"/>
                  </a:lnTo>
                  <a:lnTo>
                    <a:pt x="287" y="149"/>
                  </a:lnTo>
                  <a:lnTo>
                    <a:pt x="282" y="149"/>
                  </a:lnTo>
                  <a:lnTo>
                    <a:pt x="279" y="148"/>
                  </a:lnTo>
                  <a:lnTo>
                    <a:pt x="277" y="148"/>
                  </a:lnTo>
                  <a:lnTo>
                    <a:pt x="277" y="146"/>
                  </a:lnTo>
                  <a:lnTo>
                    <a:pt x="276" y="146"/>
                  </a:lnTo>
                  <a:lnTo>
                    <a:pt x="274" y="145"/>
                  </a:lnTo>
                  <a:lnTo>
                    <a:pt x="272" y="145"/>
                  </a:lnTo>
                  <a:lnTo>
                    <a:pt x="272" y="146"/>
                  </a:lnTo>
                  <a:lnTo>
                    <a:pt x="273" y="146"/>
                  </a:lnTo>
                  <a:lnTo>
                    <a:pt x="275" y="147"/>
                  </a:lnTo>
                  <a:lnTo>
                    <a:pt x="275" y="148"/>
                  </a:lnTo>
                  <a:lnTo>
                    <a:pt x="273" y="148"/>
                  </a:lnTo>
                  <a:lnTo>
                    <a:pt x="273" y="149"/>
                  </a:lnTo>
                  <a:lnTo>
                    <a:pt x="274" y="149"/>
                  </a:lnTo>
                  <a:lnTo>
                    <a:pt x="276" y="149"/>
                  </a:lnTo>
                  <a:lnTo>
                    <a:pt x="278" y="149"/>
                  </a:lnTo>
                  <a:lnTo>
                    <a:pt x="283" y="150"/>
                  </a:lnTo>
                  <a:lnTo>
                    <a:pt x="288" y="150"/>
                  </a:lnTo>
                  <a:lnTo>
                    <a:pt x="289" y="150"/>
                  </a:lnTo>
                  <a:lnTo>
                    <a:pt x="290" y="150"/>
                  </a:lnTo>
                  <a:lnTo>
                    <a:pt x="292" y="151"/>
                  </a:lnTo>
                  <a:lnTo>
                    <a:pt x="293" y="151"/>
                  </a:lnTo>
                  <a:lnTo>
                    <a:pt x="294" y="151"/>
                  </a:lnTo>
                  <a:lnTo>
                    <a:pt x="295" y="151"/>
                  </a:lnTo>
                  <a:lnTo>
                    <a:pt x="296" y="151"/>
                  </a:lnTo>
                  <a:lnTo>
                    <a:pt x="298" y="153"/>
                  </a:lnTo>
                  <a:lnTo>
                    <a:pt x="299" y="154"/>
                  </a:lnTo>
                  <a:lnTo>
                    <a:pt x="299" y="156"/>
                  </a:lnTo>
                  <a:lnTo>
                    <a:pt x="300" y="156"/>
                  </a:lnTo>
                  <a:lnTo>
                    <a:pt x="300" y="157"/>
                  </a:lnTo>
                  <a:lnTo>
                    <a:pt x="299" y="157"/>
                  </a:lnTo>
                  <a:lnTo>
                    <a:pt x="297" y="157"/>
                  </a:lnTo>
                  <a:lnTo>
                    <a:pt x="298" y="158"/>
                  </a:lnTo>
                  <a:lnTo>
                    <a:pt x="299" y="158"/>
                  </a:lnTo>
                  <a:lnTo>
                    <a:pt x="302" y="157"/>
                  </a:lnTo>
                  <a:lnTo>
                    <a:pt x="302" y="156"/>
                  </a:lnTo>
                  <a:lnTo>
                    <a:pt x="300" y="155"/>
                  </a:lnTo>
                  <a:lnTo>
                    <a:pt x="300" y="154"/>
                  </a:lnTo>
                  <a:lnTo>
                    <a:pt x="300" y="153"/>
                  </a:lnTo>
                  <a:lnTo>
                    <a:pt x="301" y="153"/>
                  </a:lnTo>
                  <a:lnTo>
                    <a:pt x="302" y="153"/>
                  </a:lnTo>
                  <a:lnTo>
                    <a:pt x="303" y="153"/>
                  </a:lnTo>
                  <a:lnTo>
                    <a:pt x="304" y="152"/>
                  </a:lnTo>
                  <a:lnTo>
                    <a:pt x="305" y="153"/>
                  </a:lnTo>
                  <a:lnTo>
                    <a:pt x="306" y="153"/>
                  </a:lnTo>
                  <a:lnTo>
                    <a:pt x="308" y="153"/>
                  </a:lnTo>
                  <a:lnTo>
                    <a:pt x="309" y="153"/>
                  </a:lnTo>
                  <a:lnTo>
                    <a:pt x="310" y="153"/>
                  </a:lnTo>
                  <a:lnTo>
                    <a:pt x="311" y="154"/>
                  </a:lnTo>
                  <a:lnTo>
                    <a:pt x="312" y="154"/>
                  </a:lnTo>
                  <a:lnTo>
                    <a:pt x="313" y="154"/>
                  </a:lnTo>
                  <a:lnTo>
                    <a:pt x="320" y="155"/>
                  </a:lnTo>
                  <a:lnTo>
                    <a:pt x="322" y="155"/>
                  </a:lnTo>
                  <a:lnTo>
                    <a:pt x="323" y="155"/>
                  </a:lnTo>
                  <a:lnTo>
                    <a:pt x="324" y="156"/>
                  </a:lnTo>
                  <a:lnTo>
                    <a:pt x="325" y="156"/>
                  </a:lnTo>
                  <a:lnTo>
                    <a:pt x="330" y="157"/>
                  </a:lnTo>
                  <a:lnTo>
                    <a:pt x="331" y="157"/>
                  </a:lnTo>
                  <a:lnTo>
                    <a:pt x="332" y="157"/>
                  </a:lnTo>
                  <a:lnTo>
                    <a:pt x="332" y="158"/>
                  </a:lnTo>
                  <a:lnTo>
                    <a:pt x="331" y="159"/>
                  </a:lnTo>
                  <a:lnTo>
                    <a:pt x="330" y="159"/>
                  </a:lnTo>
                  <a:lnTo>
                    <a:pt x="328" y="159"/>
                  </a:lnTo>
                  <a:lnTo>
                    <a:pt x="327" y="160"/>
                  </a:lnTo>
                  <a:lnTo>
                    <a:pt x="325" y="161"/>
                  </a:lnTo>
                  <a:lnTo>
                    <a:pt x="324" y="161"/>
                  </a:lnTo>
                  <a:lnTo>
                    <a:pt x="323" y="161"/>
                  </a:lnTo>
                  <a:lnTo>
                    <a:pt x="319" y="162"/>
                  </a:lnTo>
                  <a:lnTo>
                    <a:pt x="321" y="162"/>
                  </a:lnTo>
                  <a:lnTo>
                    <a:pt x="322" y="162"/>
                  </a:lnTo>
                  <a:lnTo>
                    <a:pt x="322" y="163"/>
                  </a:lnTo>
                  <a:lnTo>
                    <a:pt x="319" y="165"/>
                  </a:lnTo>
                  <a:lnTo>
                    <a:pt x="316" y="166"/>
                  </a:lnTo>
                  <a:lnTo>
                    <a:pt x="315" y="167"/>
                  </a:lnTo>
                  <a:lnTo>
                    <a:pt x="314" y="167"/>
                  </a:lnTo>
                  <a:lnTo>
                    <a:pt x="313" y="168"/>
                  </a:lnTo>
                  <a:lnTo>
                    <a:pt x="314" y="168"/>
                  </a:lnTo>
                  <a:lnTo>
                    <a:pt x="324" y="163"/>
                  </a:lnTo>
                  <a:lnTo>
                    <a:pt x="325" y="163"/>
                  </a:lnTo>
                  <a:lnTo>
                    <a:pt x="326" y="165"/>
                  </a:lnTo>
                  <a:lnTo>
                    <a:pt x="327" y="165"/>
                  </a:lnTo>
                  <a:lnTo>
                    <a:pt x="325" y="163"/>
                  </a:lnTo>
                  <a:lnTo>
                    <a:pt x="325" y="162"/>
                  </a:lnTo>
                  <a:lnTo>
                    <a:pt x="326" y="162"/>
                  </a:lnTo>
                  <a:lnTo>
                    <a:pt x="328" y="162"/>
                  </a:lnTo>
                  <a:lnTo>
                    <a:pt x="331" y="161"/>
                  </a:lnTo>
                  <a:lnTo>
                    <a:pt x="333" y="161"/>
                  </a:lnTo>
                  <a:lnTo>
                    <a:pt x="337" y="161"/>
                  </a:lnTo>
                  <a:lnTo>
                    <a:pt x="341" y="160"/>
                  </a:lnTo>
                  <a:lnTo>
                    <a:pt x="343" y="161"/>
                  </a:lnTo>
                  <a:lnTo>
                    <a:pt x="342" y="162"/>
                  </a:lnTo>
                  <a:lnTo>
                    <a:pt x="342" y="163"/>
                  </a:lnTo>
                  <a:lnTo>
                    <a:pt x="343" y="163"/>
                  </a:lnTo>
                  <a:lnTo>
                    <a:pt x="342" y="165"/>
                  </a:lnTo>
                  <a:lnTo>
                    <a:pt x="340" y="165"/>
                  </a:lnTo>
                  <a:lnTo>
                    <a:pt x="332" y="163"/>
                  </a:lnTo>
                  <a:lnTo>
                    <a:pt x="331" y="163"/>
                  </a:lnTo>
                  <a:lnTo>
                    <a:pt x="330" y="163"/>
                  </a:lnTo>
                  <a:lnTo>
                    <a:pt x="328" y="163"/>
                  </a:lnTo>
                  <a:lnTo>
                    <a:pt x="330" y="163"/>
                  </a:lnTo>
                  <a:lnTo>
                    <a:pt x="331" y="163"/>
                  </a:lnTo>
                  <a:lnTo>
                    <a:pt x="331" y="165"/>
                  </a:lnTo>
                  <a:lnTo>
                    <a:pt x="332" y="165"/>
                  </a:lnTo>
                  <a:lnTo>
                    <a:pt x="332" y="166"/>
                  </a:lnTo>
                  <a:lnTo>
                    <a:pt x="333" y="166"/>
                  </a:lnTo>
                  <a:lnTo>
                    <a:pt x="333" y="165"/>
                  </a:lnTo>
                  <a:lnTo>
                    <a:pt x="334" y="165"/>
                  </a:lnTo>
                  <a:lnTo>
                    <a:pt x="339" y="166"/>
                  </a:lnTo>
                  <a:lnTo>
                    <a:pt x="340" y="166"/>
                  </a:lnTo>
                  <a:lnTo>
                    <a:pt x="341" y="167"/>
                  </a:lnTo>
                  <a:lnTo>
                    <a:pt x="342" y="167"/>
                  </a:lnTo>
                  <a:lnTo>
                    <a:pt x="343" y="167"/>
                  </a:lnTo>
                  <a:lnTo>
                    <a:pt x="344" y="167"/>
                  </a:lnTo>
                  <a:lnTo>
                    <a:pt x="346" y="167"/>
                  </a:lnTo>
                  <a:lnTo>
                    <a:pt x="347" y="167"/>
                  </a:lnTo>
                  <a:lnTo>
                    <a:pt x="346" y="169"/>
                  </a:lnTo>
                  <a:lnTo>
                    <a:pt x="346" y="170"/>
                  </a:lnTo>
                  <a:lnTo>
                    <a:pt x="342" y="170"/>
                  </a:lnTo>
                  <a:lnTo>
                    <a:pt x="341" y="170"/>
                  </a:lnTo>
                  <a:lnTo>
                    <a:pt x="345" y="170"/>
                  </a:lnTo>
                  <a:lnTo>
                    <a:pt x="348" y="171"/>
                  </a:lnTo>
                  <a:lnTo>
                    <a:pt x="347" y="173"/>
                  </a:lnTo>
                  <a:lnTo>
                    <a:pt x="346" y="173"/>
                  </a:lnTo>
                  <a:lnTo>
                    <a:pt x="346" y="172"/>
                  </a:lnTo>
                  <a:lnTo>
                    <a:pt x="345" y="172"/>
                  </a:lnTo>
                  <a:lnTo>
                    <a:pt x="339" y="172"/>
                  </a:lnTo>
                  <a:lnTo>
                    <a:pt x="338" y="172"/>
                  </a:lnTo>
                  <a:lnTo>
                    <a:pt x="338" y="171"/>
                  </a:lnTo>
                  <a:lnTo>
                    <a:pt x="338" y="172"/>
                  </a:lnTo>
                  <a:lnTo>
                    <a:pt x="337" y="172"/>
                  </a:lnTo>
                  <a:lnTo>
                    <a:pt x="337" y="173"/>
                  </a:lnTo>
                  <a:lnTo>
                    <a:pt x="336" y="173"/>
                  </a:lnTo>
                  <a:lnTo>
                    <a:pt x="335" y="173"/>
                  </a:lnTo>
                  <a:lnTo>
                    <a:pt x="333" y="173"/>
                  </a:lnTo>
                  <a:lnTo>
                    <a:pt x="331" y="174"/>
                  </a:lnTo>
                  <a:lnTo>
                    <a:pt x="332" y="174"/>
                  </a:lnTo>
                  <a:lnTo>
                    <a:pt x="333" y="174"/>
                  </a:lnTo>
                  <a:lnTo>
                    <a:pt x="336" y="174"/>
                  </a:lnTo>
                  <a:lnTo>
                    <a:pt x="337" y="174"/>
                  </a:lnTo>
                  <a:lnTo>
                    <a:pt x="338" y="175"/>
                  </a:lnTo>
                  <a:lnTo>
                    <a:pt x="339" y="176"/>
                  </a:lnTo>
                  <a:lnTo>
                    <a:pt x="339" y="177"/>
                  </a:lnTo>
                  <a:lnTo>
                    <a:pt x="341" y="179"/>
                  </a:lnTo>
                  <a:lnTo>
                    <a:pt x="342" y="180"/>
                  </a:lnTo>
                  <a:lnTo>
                    <a:pt x="346" y="179"/>
                  </a:lnTo>
                  <a:lnTo>
                    <a:pt x="346" y="180"/>
                  </a:lnTo>
                  <a:lnTo>
                    <a:pt x="347" y="180"/>
                  </a:lnTo>
                  <a:lnTo>
                    <a:pt x="348" y="181"/>
                  </a:lnTo>
                  <a:lnTo>
                    <a:pt x="347" y="181"/>
                  </a:lnTo>
                  <a:lnTo>
                    <a:pt x="347" y="182"/>
                  </a:lnTo>
                  <a:lnTo>
                    <a:pt x="346" y="182"/>
                  </a:lnTo>
                  <a:lnTo>
                    <a:pt x="345" y="182"/>
                  </a:lnTo>
                  <a:lnTo>
                    <a:pt x="344" y="183"/>
                  </a:lnTo>
                  <a:lnTo>
                    <a:pt x="343" y="183"/>
                  </a:lnTo>
                  <a:lnTo>
                    <a:pt x="341" y="183"/>
                  </a:lnTo>
                  <a:lnTo>
                    <a:pt x="340" y="182"/>
                  </a:lnTo>
                  <a:lnTo>
                    <a:pt x="337" y="182"/>
                  </a:lnTo>
                  <a:lnTo>
                    <a:pt x="331" y="182"/>
                  </a:lnTo>
                  <a:lnTo>
                    <a:pt x="330" y="181"/>
                  </a:lnTo>
                  <a:lnTo>
                    <a:pt x="330" y="180"/>
                  </a:lnTo>
                  <a:lnTo>
                    <a:pt x="328" y="180"/>
                  </a:lnTo>
                  <a:lnTo>
                    <a:pt x="327" y="180"/>
                  </a:lnTo>
                  <a:lnTo>
                    <a:pt x="327" y="181"/>
                  </a:lnTo>
                  <a:lnTo>
                    <a:pt x="326" y="181"/>
                  </a:lnTo>
                  <a:lnTo>
                    <a:pt x="323" y="180"/>
                  </a:lnTo>
                  <a:lnTo>
                    <a:pt x="318" y="180"/>
                  </a:lnTo>
                  <a:lnTo>
                    <a:pt x="317" y="180"/>
                  </a:lnTo>
                  <a:lnTo>
                    <a:pt x="312" y="179"/>
                  </a:lnTo>
                  <a:lnTo>
                    <a:pt x="311" y="179"/>
                  </a:lnTo>
                  <a:lnTo>
                    <a:pt x="311" y="178"/>
                  </a:lnTo>
                  <a:lnTo>
                    <a:pt x="311" y="177"/>
                  </a:lnTo>
                  <a:lnTo>
                    <a:pt x="311" y="176"/>
                  </a:lnTo>
                  <a:lnTo>
                    <a:pt x="310" y="176"/>
                  </a:lnTo>
                  <a:lnTo>
                    <a:pt x="310" y="175"/>
                  </a:lnTo>
                  <a:lnTo>
                    <a:pt x="309" y="176"/>
                  </a:lnTo>
                  <a:lnTo>
                    <a:pt x="309" y="178"/>
                  </a:lnTo>
                  <a:lnTo>
                    <a:pt x="308" y="178"/>
                  </a:lnTo>
                  <a:lnTo>
                    <a:pt x="307" y="178"/>
                  </a:lnTo>
                  <a:lnTo>
                    <a:pt x="306" y="178"/>
                  </a:lnTo>
                  <a:lnTo>
                    <a:pt x="305" y="178"/>
                  </a:lnTo>
                  <a:lnTo>
                    <a:pt x="304" y="177"/>
                  </a:lnTo>
                  <a:lnTo>
                    <a:pt x="303" y="178"/>
                  </a:lnTo>
                  <a:lnTo>
                    <a:pt x="302" y="177"/>
                  </a:lnTo>
                  <a:lnTo>
                    <a:pt x="298" y="177"/>
                  </a:lnTo>
                  <a:lnTo>
                    <a:pt x="289" y="176"/>
                  </a:lnTo>
                  <a:lnTo>
                    <a:pt x="287" y="176"/>
                  </a:lnTo>
                  <a:lnTo>
                    <a:pt x="278" y="176"/>
                  </a:lnTo>
                  <a:lnTo>
                    <a:pt x="277" y="176"/>
                  </a:lnTo>
                  <a:lnTo>
                    <a:pt x="276" y="176"/>
                  </a:lnTo>
                  <a:lnTo>
                    <a:pt x="275" y="178"/>
                  </a:lnTo>
                  <a:lnTo>
                    <a:pt x="274" y="178"/>
                  </a:lnTo>
                  <a:lnTo>
                    <a:pt x="274" y="177"/>
                  </a:lnTo>
                  <a:lnTo>
                    <a:pt x="274" y="175"/>
                  </a:lnTo>
                  <a:lnTo>
                    <a:pt x="275" y="174"/>
                  </a:lnTo>
                  <a:lnTo>
                    <a:pt x="276" y="173"/>
                  </a:lnTo>
                  <a:lnTo>
                    <a:pt x="276" y="172"/>
                  </a:lnTo>
                  <a:lnTo>
                    <a:pt x="277" y="172"/>
                  </a:lnTo>
                  <a:lnTo>
                    <a:pt x="279" y="171"/>
                  </a:lnTo>
                  <a:lnTo>
                    <a:pt x="281" y="170"/>
                  </a:lnTo>
                  <a:lnTo>
                    <a:pt x="284" y="169"/>
                  </a:lnTo>
                  <a:lnTo>
                    <a:pt x="287" y="168"/>
                  </a:lnTo>
                  <a:lnTo>
                    <a:pt x="288" y="168"/>
                  </a:lnTo>
                  <a:lnTo>
                    <a:pt x="288" y="167"/>
                  </a:lnTo>
                  <a:lnTo>
                    <a:pt x="285" y="167"/>
                  </a:lnTo>
                  <a:lnTo>
                    <a:pt x="284" y="168"/>
                  </a:lnTo>
                  <a:lnTo>
                    <a:pt x="283" y="168"/>
                  </a:lnTo>
                  <a:lnTo>
                    <a:pt x="282" y="168"/>
                  </a:lnTo>
                  <a:lnTo>
                    <a:pt x="281" y="168"/>
                  </a:lnTo>
                  <a:lnTo>
                    <a:pt x="281" y="167"/>
                  </a:lnTo>
                  <a:lnTo>
                    <a:pt x="281" y="163"/>
                  </a:lnTo>
                  <a:lnTo>
                    <a:pt x="280" y="163"/>
                  </a:lnTo>
                  <a:lnTo>
                    <a:pt x="280" y="162"/>
                  </a:lnTo>
                  <a:lnTo>
                    <a:pt x="279" y="162"/>
                  </a:lnTo>
                  <a:lnTo>
                    <a:pt x="278" y="162"/>
                  </a:lnTo>
                  <a:lnTo>
                    <a:pt x="278" y="163"/>
                  </a:lnTo>
                  <a:lnTo>
                    <a:pt x="279" y="166"/>
                  </a:lnTo>
                  <a:lnTo>
                    <a:pt x="279" y="167"/>
                  </a:lnTo>
                  <a:lnTo>
                    <a:pt x="280" y="169"/>
                  </a:lnTo>
                  <a:lnTo>
                    <a:pt x="279" y="169"/>
                  </a:lnTo>
                  <a:lnTo>
                    <a:pt x="277" y="171"/>
                  </a:lnTo>
                  <a:lnTo>
                    <a:pt x="275" y="172"/>
                  </a:lnTo>
                  <a:lnTo>
                    <a:pt x="274" y="172"/>
                  </a:lnTo>
                  <a:lnTo>
                    <a:pt x="274" y="171"/>
                  </a:lnTo>
                  <a:lnTo>
                    <a:pt x="273" y="170"/>
                  </a:lnTo>
                  <a:lnTo>
                    <a:pt x="270" y="168"/>
                  </a:lnTo>
                  <a:lnTo>
                    <a:pt x="269" y="166"/>
                  </a:lnTo>
                  <a:lnTo>
                    <a:pt x="268" y="166"/>
                  </a:lnTo>
                  <a:lnTo>
                    <a:pt x="267" y="166"/>
                  </a:lnTo>
                  <a:lnTo>
                    <a:pt x="268" y="168"/>
                  </a:lnTo>
                  <a:lnTo>
                    <a:pt x="269" y="169"/>
                  </a:lnTo>
                  <a:lnTo>
                    <a:pt x="270" y="170"/>
                  </a:lnTo>
                  <a:lnTo>
                    <a:pt x="271" y="170"/>
                  </a:lnTo>
                  <a:lnTo>
                    <a:pt x="271" y="171"/>
                  </a:lnTo>
                  <a:lnTo>
                    <a:pt x="272" y="172"/>
                  </a:lnTo>
                  <a:lnTo>
                    <a:pt x="271" y="173"/>
                  </a:lnTo>
                  <a:lnTo>
                    <a:pt x="269" y="174"/>
                  </a:lnTo>
                  <a:lnTo>
                    <a:pt x="268" y="174"/>
                  </a:lnTo>
                  <a:lnTo>
                    <a:pt x="264" y="173"/>
                  </a:lnTo>
                  <a:lnTo>
                    <a:pt x="264" y="172"/>
                  </a:lnTo>
                  <a:lnTo>
                    <a:pt x="264" y="173"/>
                  </a:lnTo>
                  <a:lnTo>
                    <a:pt x="265" y="173"/>
                  </a:lnTo>
                  <a:lnTo>
                    <a:pt x="268" y="175"/>
                  </a:lnTo>
                  <a:lnTo>
                    <a:pt x="268" y="176"/>
                  </a:lnTo>
                  <a:lnTo>
                    <a:pt x="268" y="177"/>
                  </a:lnTo>
                  <a:lnTo>
                    <a:pt x="267" y="178"/>
                  </a:lnTo>
                  <a:lnTo>
                    <a:pt x="265" y="178"/>
                  </a:lnTo>
                  <a:lnTo>
                    <a:pt x="264" y="178"/>
                  </a:lnTo>
                  <a:lnTo>
                    <a:pt x="257" y="178"/>
                  </a:lnTo>
                  <a:lnTo>
                    <a:pt x="256" y="177"/>
                  </a:lnTo>
                  <a:lnTo>
                    <a:pt x="255" y="177"/>
                  </a:lnTo>
                  <a:lnTo>
                    <a:pt x="255" y="178"/>
                  </a:lnTo>
                  <a:lnTo>
                    <a:pt x="254" y="178"/>
                  </a:lnTo>
                  <a:lnTo>
                    <a:pt x="252" y="181"/>
                  </a:lnTo>
                  <a:lnTo>
                    <a:pt x="252" y="182"/>
                  </a:lnTo>
                  <a:lnTo>
                    <a:pt x="251" y="182"/>
                  </a:lnTo>
                  <a:lnTo>
                    <a:pt x="251" y="183"/>
                  </a:lnTo>
                  <a:lnTo>
                    <a:pt x="250" y="184"/>
                  </a:lnTo>
                  <a:lnTo>
                    <a:pt x="249" y="187"/>
                  </a:lnTo>
                  <a:lnTo>
                    <a:pt x="248" y="188"/>
                  </a:lnTo>
                  <a:lnTo>
                    <a:pt x="246" y="189"/>
                  </a:lnTo>
                  <a:lnTo>
                    <a:pt x="244" y="189"/>
                  </a:lnTo>
                  <a:lnTo>
                    <a:pt x="242" y="189"/>
                  </a:lnTo>
                  <a:lnTo>
                    <a:pt x="241" y="188"/>
                  </a:lnTo>
                  <a:lnTo>
                    <a:pt x="240" y="188"/>
                  </a:lnTo>
                  <a:lnTo>
                    <a:pt x="240" y="186"/>
                  </a:lnTo>
                  <a:lnTo>
                    <a:pt x="239" y="185"/>
                  </a:lnTo>
                  <a:lnTo>
                    <a:pt x="239" y="184"/>
                  </a:lnTo>
                  <a:lnTo>
                    <a:pt x="241" y="181"/>
                  </a:lnTo>
                  <a:lnTo>
                    <a:pt x="240" y="181"/>
                  </a:lnTo>
                  <a:lnTo>
                    <a:pt x="239" y="181"/>
                  </a:lnTo>
                  <a:lnTo>
                    <a:pt x="238" y="181"/>
                  </a:lnTo>
                  <a:lnTo>
                    <a:pt x="237" y="180"/>
                  </a:lnTo>
                  <a:lnTo>
                    <a:pt x="236" y="179"/>
                  </a:lnTo>
                  <a:lnTo>
                    <a:pt x="236" y="180"/>
                  </a:lnTo>
                  <a:lnTo>
                    <a:pt x="235" y="180"/>
                  </a:lnTo>
                  <a:lnTo>
                    <a:pt x="236" y="180"/>
                  </a:lnTo>
                  <a:lnTo>
                    <a:pt x="238" y="181"/>
                  </a:lnTo>
                  <a:lnTo>
                    <a:pt x="238" y="182"/>
                  </a:lnTo>
                  <a:lnTo>
                    <a:pt x="237" y="184"/>
                  </a:lnTo>
                  <a:lnTo>
                    <a:pt x="237" y="185"/>
                  </a:lnTo>
                  <a:lnTo>
                    <a:pt x="237" y="186"/>
                  </a:lnTo>
                  <a:lnTo>
                    <a:pt x="238" y="186"/>
                  </a:lnTo>
                  <a:lnTo>
                    <a:pt x="238" y="187"/>
                  </a:lnTo>
                  <a:lnTo>
                    <a:pt x="238" y="188"/>
                  </a:lnTo>
                  <a:lnTo>
                    <a:pt x="237" y="188"/>
                  </a:lnTo>
                  <a:lnTo>
                    <a:pt x="236" y="188"/>
                  </a:lnTo>
                  <a:lnTo>
                    <a:pt x="235" y="188"/>
                  </a:lnTo>
                  <a:lnTo>
                    <a:pt x="234" y="188"/>
                  </a:lnTo>
                  <a:lnTo>
                    <a:pt x="232" y="188"/>
                  </a:lnTo>
                  <a:lnTo>
                    <a:pt x="231" y="187"/>
                  </a:lnTo>
                  <a:lnTo>
                    <a:pt x="230" y="186"/>
                  </a:lnTo>
                  <a:lnTo>
                    <a:pt x="229" y="185"/>
                  </a:lnTo>
                  <a:lnTo>
                    <a:pt x="227" y="181"/>
                  </a:lnTo>
                  <a:lnTo>
                    <a:pt x="225" y="181"/>
                  </a:lnTo>
                  <a:lnTo>
                    <a:pt x="225" y="180"/>
                  </a:lnTo>
                  <a:lnTo>
                    <a:pt x="227" y="179"/>
                  </a:lnTo>
                  <a:lnTo>
                    <a:pt x="227" y="178"/>
                  </a:lnTo>
                  <a:lnTo>
                    <a:pt x="225" y="178"/>
                  </a:lnTo>
                  <a:lnTo>
                    <a:pt x="223" y="179"/>
                  </a:lnTo>
                  <a:lnTo>
                    <a:pt x="223" y="180"/>
                  </a:lnTo>
                  <a:lnTo>
                    <a:pt x="224" y="181"/>
                  </a:lnTo>
                  <a:lnTo>
                    <a:pt x="224" y="182"/>
                  </a:lnTo>
                  <a:lnTo>
                    <a:pt x="222" y="182"/>
                  </a:lnTo>
                  <a:lnTo>
                    <a:pt x="221" y="182"/>
                  </a:lnTo>
                  <a:lnTo>
                    <a:pt x="219" y="182"/>
                  </a:lnTo>
                  <a:lnTo>
                    <a:pt x="217" y="181"/>
                  </a:lnTo>
                  <a:lnTo>
                    <a:pt x="216" y="181"/>
                  </a:lnTo>
                  <a:lnTo>
                    <a:pt x="215" y="181"/>
                  </a:lnTo>
                  <a:lnTo>
                    <a:pt x="215" y="182"/>
                  </a:lnTo>
                  <a:lnTo>
                    <a:pt x="214" y="182"/>
                  </a:lnTo>
                  <a:lnTo>
                    <a:pt x="213" y="182"/>
                  </a:lnTo>
                  <a:lnTo>
                    <a:pt x="212" y="182"/>
                  </a:lnTo>
                  <a:lnTo>
                    <a:pt x="212" y="181"/>
                  </a:lnTo>
                  <a:lnTo>
                    <a:pt x="211" y="181"/>
                  </a:lnTo>
                  <a:lnTo>
                    <a:pt x="211" y="182"/>
                  </a:lnTo>
                  <a:lnTo>
                    <a:pt x="212" y="182"/>
                  </a:lnTo>
                  <a:lnTo>
                    <a:pt x="212" y="183"/>
                  </a:lnTo>
                  <a:lnTo>
                    <a:pt x="212" y="184"/>
                  </a:lnTo>
                  <a:lnTo>
                    <a:pt x="211" y="184"/>
                  </a:lnTo>
                  <a:lnTo>
                    <a:pt x="209" y="183"/>
                  </a:lnTo>
                  <a:lnTo>
                    <a:pt x="208" y="183"/>
                  </a:lnTo>
                  <a:lnTo>
                    <a:pt x="207" y="183"/>
                  </a:lnTo>
                  <a:lnTo>
                    <a:pt x="207" y="182"/>
                  </a:lnTo>
                  <a:lnTo>
                    <a:pt x="208" y="182"/>
                  </a:lnTo>
                  <a:lnTo>
                    <a:pt x="209" y="182"/>
                  </a:lnTo>
                  <a:lnTo>
                    <a:pt x="209" y="181"/>
                  </a:lnTo>
                  <a:lnTo>
                    <a:pt x="212" y="180"/>
                  </a:lnTo>
                  <a:lnTo>
                    <a:pt x="213" y="180"/>
                  </a:lnTo>
                  <a:lnTo>
                    <a:pt x="214" y="180"/>
                  </a:lnTo>
                  <a:lnTo>
                    <a:pt x="214" y="179"/>
                  </a:lnTo>
                  <a:lnTo>
                    <a:pt x="213" y="179"/>
                  </a:lnTo>
                  <a:lnTo>
                    <a:pt x="212" y="179"/>
                  </a:lnTo>
                  <a:lnTo>
                    <a:pt x="214" y="177"/>
                  </a:lnTo>
                  <a:lnTo>
                    <a:pt x="215" y="177"/>
                  </a:lnTo>
                  <a:lnTo>
                    <a:pt x="215" y="178"/>
                  </a:lnTo>
                  <a:lnTo>
                    <a:pt x="216" y="178"/>
                  </a:lnTo>
                  <a:lnTo>
                    <a:pt x="218" y="178"/>
                  </a:lnTo>
                  <a:lnTo>
                    <a:pt x="222" y="177"/>
                  </a:lnTo>
                  <a:lnTo>
                    <a:pt x="225" y="176"/>
                  </a:lnTo>
                  <a:lnTo>
                    <a:pt x="226" y="176"/>
                  </a:lnTo>
                  <a:lnTo>
                    <a:pt x="228" y="175"/>
                  </a:lnTo>
                  <a:lnTo>
                    <a:pt x="230" y="175"/>
                  </a:lnTo>
                  <a:lnTo>
                    <a:pt x="233" y="175"/>
                  </a:lnTo>
                  <a:lnTo>
                    <a:pt x="234" y="175"/>
                  </a:lnTo>
                  <a:lnTo>
                    <a:pt x="234" y="174"/>
                  </a:lnTo>
                  <a:lnTo>
                    <a:pt x="234" y="173"/>
                  </a:lnTo>
                  <a:lnTo>
                    <a:pt x="232" y="174"/>
                  </a:lnTo>
                  <a:lnTo>
                    <a:pt x="232" y="175"/>
                  </a:lnTo>
                  <a:lnTo>
                    <a:pt x="230" y="174"/>
                  </a:lnTo>
                  <a:lnTo>
                    <a:pt x="231" y="173"/>
                  </a:lnTo>
                  <a:lnTo>
                    <a:pt x="231" y="172"/>
                  </a:lnTo>
                  <a:lnTo>
                    <a:pt x="233" y="171"/>
                  </a:lnTo>
                  <a:lnTo>
                    <a:pt x="235" y="171"/>
                  </a:lnTo>
                  <a:lnTo>
                    <a:pt x="234" y="170"/>
                  </a:lnTo>
                  <a:lnTo>
                    <a:pt x="235" y="170"/>
                  </a:lnTo>
                  <a:lnTo>
                    <a:pt x="237" y="170"/>
                  </a:lnTo>
                  <a:lnTo>
                    <a:pt x="236" y="169"/>
                  </a:lnTo>
                  <a:lnTo>
                    <a:pt x="236" y="168"/>
                  </a:lnTo>
                  <a:lnTo>
                    <a:pt x="238" y="166"/>
                  </a:lnTo>
                  <a:lnTo>
                    <a:pt x="241" y="165"/>
                  </a:lnTo>
                  <a:lnTo>
                    <a:pt x="242" y="163"/>
                  </a:lnTo>
                  <a:lnTo>
                    <a:pt x="244" y="162"/>
                  </a:lnTo>
                  <a:lnTo>
                    <a:pt x="245" y="161"/>
                  </a:lnTo>
                  <a:lnTo>
                    <a:pt x="245" y="160"/>
                  </a:lnTo>
                  <a:lnTo>
                    <a:pt x="245" y="159"/>
                  </a:lnTo>
                  <a:lnTo>
                    <a:pt x="246" y="159"/>
                  </a:lnTo>
                  <a:lnTo>
                    <a:pt x="249" y="158"/>
                  </a:lnTo>
                  <a:lnTo>
                    <a:pt x="249" y="157"/>
                  </a:lnTo>
                  <a:lnTo>
                    <a:pt x="250" y="156"/>
                  </a:lnTo>
                  <a:lnTo>
                    <a:pt x="253" y="154"/>
                  </a:lnTo>
                  <a:lnTo>
                    <a:pt x="254" y="153"/>
                  </a:lnTo>
                  <a:lnTo>
                    <a:pt x="254" y="152"/>
                  </a:lnTo>
                  <a:lnTo>
                    <a:pt x="255" y="151"/>
                  </a:lnTo>
                  <a:lnTo>
                    <a:pt x="255" y="150"/>
                  </a:lnTo>
                  <a:lnTo>
                    <a:pt x="253" y="150"/>
                  </a:lnTo>
                  <a:lnTo>
                    <a:pt x="253" y="151"/>
                  </a:lnTo>
                  <a:lnTo>
                    <a:pt x="251" y="154"/>
                  </a:lnTo>
                  <a:lnTo>
                    <a:pt x="249" y="155"/>
                  </a:lnTo>
                  <a:lnTo>
                    <a:pt x="248" y="156"/>
                  </a:lnTo>
                  <a:lnTo>
                    <a:pt x="245" y="157"/>
                  </a:lnTo>
                  <a:lnTo>
                    <a:pt x="242" y="158"/>
                  </a:lnTo>
                  <a:lnTo>
                    <a:pt x="241" y="159"/>
                  </a:lnTo>
                  <a:lnTo>
                    <a:pt x="242" y="161"/>
                  </a:lnTo>
                  <a:lnTo>
                    <a:pt x="241" y="161"/>
                  </a:lnTo>
                  <a:lnTo>
                    <a:pt x="235" y="166"/>
                  </a:lnTo>
                  <a:lnTo>
                    <a:pt x="234" y="166"/>
                  </a:lnTo>
                  <a:lnTo>
                    <a:pt x="232" y="169"/>
                  </a:lnTo>
                  <a:lnTo>
                    <a:pt x="230" y="169"/>
                  </a:lnTo>
                  <a:lnTo>
                    <a:pt x="230" y="170"/>
                  </a:lnTo>
                  <a:lnTo>
                    <a:pt x="228" y="171"/>
                  </a:lnTo>
                  <a:lnTo>
                    <a:pt x="227" y="171"/>
                  </a:lnTo>
                  <a:lnTo>
                    <a:pt x="228" y="172"/>
                  </a:lnTo>
                  <a:lnTo>
                    <a:pt x="228" y="173"/>
                  </a:lnTo>
                  <a:lnTo>
                    <a:pt x="227" y="173"/>
                  </a:lnTo>
                  <a:lnTo>
                    <a:pt x="227" y="174"/>
                  </a:lnTo>
                  <a:lnTo>
                    <a:pt x="226" y="174"/>
                  </a:lnTo>
                  <a:lnTo>
                    <a:pt x="225" y="174"/>
                  </a:lnTo>
                  <a:lnTo>
                    <a:pt x="224" y="174"/>
                  </a:lnTo>
                  <a:lnTo>
                    <a:pt x="225" y="175"/>
                  </a:lnTo>
                  <a:lnTo>
                    <a:pt x="224" y="175"/>
                  </a:lnTo>
                  <a:lnTo>
                    <a:pt x="223" y="175"/>
                  </a:lnTo>
                  <a:lnTo>
                    <a:pt x="222" y="175"/>
                  </a:lnTo>
                  <a:lnTo>
                    <a:pt x="215" y="175"/>
                  </a:lnTo>
                  <a:lnTo>
                    <a:pt x="214" y="175"/>
                  </a:lnTo>
                  <a:lnTo>
                    <a:pt x="212" y="175"/>
                  </a:lnTo>
                  <a:lnTo>
                    <a:pt x="212" y="177"/>
                  </a:lnTo>
                  <a:lnTo>
                    <a:pt x="211" y="177"/>
                  </a:lnTo>
                  <a:lnTo>
                    <a:pt x="210" y="177"/>
                  </a:lnTo>
                  <a:lnTo>
                    <a:pt x="209" y="179"/>
                  </a:lnTo>
                  <a:lnTo>
                    <a:pt x="208" y="179"/>
                  </a:lnTo>
                  <a:lnTo>
                    <a:pt x="207" y="179"/>
                  </a:lnTo>
                  <a:lnTo>
                    <a:pt x="206" y="179"/>
                  </a:lnTo>
                  <a:lnTo>
                    <a:pt x="205" y="179"/>
                  </a:lnTo>
                  <a:lnTo>
                    <a:pt x="206" y="179"/>
                  </a:lnTo>
                  <a:lnTo>
                    <a:pt x="206" y="178"/>
                  </a:lnTo>
                  <a:lnTo>
                    <a:pt x="207" y="178"/>
                  </a:lnTo>
                  <a:lnTo>
                    <a:pt x="208" y="177"/>
                  </a:lnTo>
                  <a:lnTo>
                    <a:pt x="208" y="176"/>
                  </a:lnTo>
                  <a:lnTo>
                    <a:pt x="207" y="176"/>
                  </a:lnTo>
                  <a:lnTo>
                    <a:pt x="206" y="177"/>
                  </a:lnTo>
                  <a:lnTo>
                    <a:pt x="205" y="177"/>
                  </a:lnTo>
                  <a:lnTo>
                    <a:pt x="204" y="177"/>
                  </a:lnTo>
                  <a:lnTo>
                    <a:pt x="205" y="177"/>
                  </a:lnTo>
                  <a:lnTo>
                    <a:pt x="207" y="174"/>
                  </a:lnTo>
                  <a:lnTo>
                    <a:pt x="208" y="173"/>
                  </a:lnTo>
                  <a:lnTo>
                    <a:pt x="211" y="171"/>
                  </a:lnTo>
                  <a:lnTo>
                    <a:pt x="214" y="170"/>
                  </a:lnTo>
                  <a:lnTo>
                    <a:pt x="216" y="168"/>
                  </a:lnTo>
                  <a:lnTo>
                    <a:pt x="218" y="168"/>
                  </a:lnTo>
                  <a:lnTo>
                    <a:pt x="219" y="167"/>
                  </a:lnTo>
                  <a:lnTo>
                    <a:pt x="222" y="167"/>
                  </a:lnTo>
                  <a:lnTo>
                    <a:pt x="223" y="167"/>
                  </a:lnTo>
                  <a:lnTo>
                    <a:pt x="222" y="166"/>
                  </a:lnTo>
                  <a:lnTo>
                    <a:pt x="220" y="166"/>
                  </a:lnTo>
                  <a:lnTo>
                    <a:pt x="223" y="163"/>
                  </a:lnTo>
                  <a:lnTo>
                    <a:pt x="224" y="160"/>
                  </a:lnTo>
                  <a:lnTo>
                    <a:pt x="225" y="159"/>
                  </a:lnTo>
                  <a:lnTo>
                    <a:pt x="226" y="158"/>
                  </a:lnTo>
                  <a:lnTo>
                    <a:pt x="230" y="156"/>
                  </a:lnTo>
                  <a:lnTo>
                    <a:pt x="229" y="156"/>
                  </a:lnTo>
                  <a:lnTo>
                    <a:pt x="228" y="156"/>
                  </a:lnTo>
                  <a:lnTo>
                    <a:pt x="227" y="156"/>
                  </a:lnTo>
                  <a:lnTo>
                    <a:pt x="224" y="157"/>
                  </a:lnTo>
                  <a:lnTo>
                    <a:pt x="223" y="157"/>
                  </a:lnTo>
                  <a:lnTo>
                    <a:pt x="222" y="157"/>
                  </a:lnTo>
                  <a:lnTo>
                    <a:pt x="221" y="156"/>
                  </a:lnTo>
                  <a:lnTo>
                    <a:pt x="227" y="153"/>
                  </a:lnTo>
                  <a:lnTo>
                    <a:pt x="228" y="152"/>
                  </a:lnTo>
                  <a:lnTo>
                    <a:pt x="231" y="150"/>
                  </a:lnTo>
                  <a:lnTo>
                    <a:pt x="232" y="149"/>
                  </a:lnTo>
                  <a:lnTo>
                    <a:pt x="234" y="147"/>
                  </a:lnTo>
                  <a:lnTo>
                    <a:pt x="235" y="146"/>
                  </a:lnTo>
                  <a:lnTo>
                    <a:pt x="234" y="146"/>
                  </a:lnTo>
                  <a:lnTo>
                    <a:pt x="234" y="145"/>
                  </a:lnTo>
                  <a:lnTo>
                    <a:pt x="234" y="144"/>
                  </a:lnTo>
                  <a:lnTo>
                    <a:pt x="235" y="143"/>
                  </a:lnTo>
                  <a:lnTo>
                    <a:pt x="244" y="139"/>
                  </a:lnTo>
                  <a:lnTo>
                    <a:pt x="246" y="139"/>
                  </a:lnTo>
                  <a:lnTo>
                    <a:pt x="247" y="139"/>
                  </a:lnTo>
                  <a:lnTo>
                    <a:pt x="248" y="139"/>
                  </a:lnTo>
                  <a:lnTo>
                    <a:pt x="249" y="139"/>
                  </a:lnTo>
                  <a:lnTo>
                    <a:pt x="249" y="138"/>
                  </a:lnTo>
                  <a:lnTo>
                    <a:pt x="248" y="137"/>
                  </a:lnTo>
                  <a:lnTo>
                    <a:pt x="246" y="137"/>
                  </a:lnTo>
                  <a:lnTo>
                    <a:pt x="242" y="139"/>
                  </a:lnTo>
                  <a:lnTo>
                    <a:pt x="238" y="140"/>
                  </a:lnTo>
                  <a:lnTo>
                    <a:pt x="237" y="140"/>
                  </a:lnTo>
                  <a:lnTo>
                    <a:pt x="236" y="141"/>
                  </a:lnTo>
                  <a:lnTo>
                    <a:pt x="236" y="142"/>
                  </a:lnTo>
                  <a:lnTo>
                    <a:pt x="233" y="142"/>
                  </a:lnTo>
                  <a:lnTo>
                    <a:pt x="231" y="143"/>
                  </a:lnTo>
                  <a:lnTo>
                    <a:pt x="229" y="145"/>
                  </a:lnTo>
                  <a:lnTo>
                    <a:pt x="228" y="148"/>
                  </a:lnTo>
                  <a:lnTo>
                    <a:pt x="227" y="150"/>
                  </a:lnTo>
                  <a:lnTo>
                    <a:pt x="225" y="151"/>
                  </a:lnTo>
                  <a:lnTo>
                    <a:pt x="218" y="155"/>
                  </a:lnTo>
                  <a:lnTo>
                    <a:pt x="217" y="156"/>
                  </a:lnTo>
                  <a:lnTo>
                    <a:pt x="214" y="156"/>
                  </a:lnTo>
                  <a:lnTo>
                    <a:pt x="210" y="157"/>
                  </a:lnTo>
                  <a:lnTo>
                    <a:pt x="208" y="157"/>
                  </a:lnTo>
                  <a:lnTo>
                    <a:pt x="207" y="156"/>
                  </a:lnTo>
                  <a:lnTo>
                    <a:pt x="206" y="156"/>
                  </a:lnTo>
                  <a:lnTo>
                    <a:pt x="205" y="157"/>
                  </a:lnTo>
                  <a:lnTo>
                    <a:pt x="206" y="157"/>
                  </a:lnTo>
                  <a:lnTo>
                    <a:pt x="207" y="158"/>
                  </a:lnTo>
                  <a:lnTo>
                    <a:pt x="207" y="159"/>
                  </a:lnTo>
                  <a:lnTo>
                    <a:pt x="205" y="159"/>
                  </a:lnTo>
                  <a:lnTo>
                    <a:pt x="204" y="159"/>
                  </a:lnTo>
                  <a:lnTo>
                    <a:pt x="203" y="159"/>
                  </a:lnTo>
                  <a:lnTo>
                    <a:pt x="203" y="158"/>
                  </a:lnTo>
                  <a:lnTo>
                    <a:pt x="201" y="158"/>
                  </a:lnTo>
                  <a:lnTo>
                    <a:pt x="201" y="157"/>
                  </a:lnTo>
                  <a:lnTo>
                    <a:pt x="201" y="156"/>
                  </a:lnTo>
                  <a:lnTo>
                    <a:pt x="202" y="156"/>
                  </a:lnTo>
                  <a:lnTo>
                    <a:pt x="202" y="155"/>
                  </a:lnTo>
                  <a:lnTo>
                    <a:pt x="201" y="155"/>
                  </a:lnTo>
                  <a:lnTo>
                    <a:pt x="201" y="154"/>
                  </a:lnTo>
                  <a:lnTo>
                    <a:pt x="202" y="153"/>
                  </a:lnTo>
                  <a:lnTo>
                    <a:pt x="203" y="151"/>
                  </a:lnTo>
                  <a:lnTo>
                    <a:pt x="206" y="150"/>
                  </a:lnTo>
                  <a:lnTo>
                    <a:pt x="207" y="149"/>
                  </a:lnTo>
                  <a:lnTo>
                    <a:pt x="208" y="148"/>
                  </a:lnTo>
                  <a:lnTo>
                    <a:pt x="208" y="147"/>
                  </a:lnTo>
                  <a:lnTo>
                    <a:pt x="211" y="145"/>
                  </a:lnTo>
                  <a:lnTo>
                    <a:pt x="213" y="145"/>
                  </a:lnTo>
                  <a:lnTo>
                    <a:pt x="213" y="144"/>
                  </a:lnTo>
                  <a:lnTo>
                    <a:pt x="212" y="144"/>
                  </a:lnTo>
                  <a:lnTo>
                    <a:pt x="211" y="145"/>
                  </a:lnTo>
                  <a:lnTo>
                    <a:pt x="206" y="147"/>
                  </a:lnTo>
                  <a:lnTo>
                    <a:pt x="204" y="146"/>
                  </a:lnTo>
                  <a:lnTo>
                    <a:pt x="203" y="146"/>
                  </a:lnTo>
                  <a:lnTo>
                    <a:pt x="204" y="147"/>
                  </a:lnTo>
                  <a:lnTo>
                    <a:pt x="205" y="147"/>
                  </a:lnTo>
                  <a:lnTo>
                    <a:pt x="205" y="148"/>
                  </a:lnTo>
                  <a:lnTo>
                    <a:pt x="205" y="149"/>
                  </a:lnTo>
                  <a:lnTo>
                    <a:pt x="203" y="149"/>
                  </a:lnTo>
                  <a:lnTo>
                    <a:pt x="202" y="149"/>
                  </a:lnTo>
                  <a:lnTo>
                    <a:pt x="202" y="148"/>
                  </a:lnTo>
                  <a:lnTo>
                    <a:pt x="201" y="148"/>
                  </a:lnTo>
                  <a:lnTo>
                    <a:pt x="199" y="148"/>
                  </a:lnTo>
                  <a:lnTo>
                    <a:pt x="199" y="150"/>
                  </a:lnTo>
                  <a:lnTo>
                    <a:pt x="198" y="150"/>
                  </a:lnTo>
                  <a:lnTo>
                    <a:pt x="199" y="151"/>
                  </a:lnTo>
                  <a:lnTo>
                    <a:pt x="198" y="152"/>
                  </a:lnTo>
                  <a:lnTo>
                    <a:pt x="197" y="152"/>
                  </a:lnTo>
                  <a:lnTo>
                    <a:pt x="196" y="152"/>
                  </a:lnTo>
                  <a:lnTo>
                    <a:pt x="195" y="152"/>
                  </a:lnTo>
                  <a:lnTo>
                    <a:pt x="194" y="152"/>
                  </a:lnTo>
                  <a:lnTo>
                    <a:pt x="194" y="153"/>
                  </a:lnTo>
                  <a:lnTo>
                    <a:pt x="191" y="154"/>
                  </a:lnTo>
                  <a:lnTo>
                    <a:pt x="189" y="155"/>
                  </a:lnTo>
                  <a:lnTo>
                    <a:pt x="186" y="155"/>
                  </a:lnTo>
                  <a:lnTo>
                    <a:pt x="184" y="155"/>
                  </a:lnTo>
                  <a:lnTo>
                    <a:pt x="184" y="154"/>
                  </a:lnTo>
                  <a:lnTo>
                    <a:pt x="189" y="152"/>
                  </a:lnTo>
                  <a:lnTo>
                    <a:pt x="191" y="151"/>
                  </a:lnTo>
                  <a:lnTo>
                    <a:pt x="192" y="150"/>
                  </a:lnTo>
                  <a:lnTo>
                    <a:pt x="192" y="149"/>
                  </a:lnTo>
                  <a:lnTo>
                    <a:pt x="192" y="148"/>
                  </a:lnTo>
                  <a:lnTo>
                    <a:pt x="193" y="147"/>
                  </a:lnTo>
                  <a:lnTo>
                    <a:pt x="196" y="146"/>
                  </a:lnTo>
                  <a:lnTo>
                    <a:pt x="199" y="145"/>
                  </a:lnTo>
                  <a:lnTo>
                    <a:pt x="205" y="144"/>
                  </a:lnTo>
                  <a:lnTo>
                    <a:pt x="207" y="143"/>
                  </a:lnTo>
                  <a:lnTo>
                    <a:pt x="208" y="143"/>
                  </a:lnTo>
                  <a:lnTo>
                    <a:pt x="209" y="142"/>
                  </a:lnTo>
                  <a:lnTo>
                    <a:pt x="210" y="141"/>
                  </a:lnTo>
                  <a:lnTo>
                    <a:pt x="211" y="140"/>
                  </a:lnTo>
                  <a:lnTo>
                    <a:pt x="210" y="140"/>
                  </a:lnTo>
                  <a:lnTo>
                    <a:pt x="209" y="140"/>
                  </a:lnTo>
                  <a:lnTo>
                    <a:pt x="207" y="142"/>
                  </a:lnTo>
                  <a:lnTo>
                    <a:pt x="206" y="142"/>
                  </a:lnTo>
                  <a:lnTo>
                    <a:pt x="204" y="143"/>
                  </a:lnTo>
                  <a:lnTo>
                    <a:pt x="201" y="143"/>
                  </a:lnTo>
                  <a:lnTo>
                    <a:pt x="198" y="144"/>
                  </a:lnTo>
                  <a:lnTo>
                    <a:pt x="197" y="144"/>
                  </a:lnTo>
                  <a:lnTo>
                    <a:pt x="197" y="143"/>
                  </a:lnTo>
                  <a:lnTo>
                    <a:pt x="197" y="142"/>
                  </a:lnTo>
                  <a:lnTo>
                    <a:pt x="197" y="141"/>
                  </a:lnTo>
                  <a:lnTo>
                    <a:pt x="198" y="141"/>
                  </a:lnTo>
                  <a:lnTo>
                    <a:pt x="201" y="140"/>
                  </a:lnTo>
                  <a:lnTo>
                    <a:pt x="202" y="140"/>
                  </a:lnTo>
                  <a:lnTo>
                    <a:pt x="204" y="139"/>
                  </a:lnTo>
                  <a:lnTo>
                    <a:pt x="204" y="138"/>
                  </a:lnTo>
                  <a:lnTo>
                    <a:pt x="205" y="137"/>
                  </a:lnTo>
                  <a:lnTo>
                    <a:pt x="204" y="137"/>
                  </a:lnTo>
                  <a:lnTo>
                    <a:pt x="202" y="139"/>
                  </a:lnTo>
                  <a:lnTo>
                    <a:pt x="198" y="140"/>
                  </a:lnTo>
                  <a:lnTo>
                    <a:pt x="197" y="140"/>
                  </a:lnTo>
                  <a:lnTo>
                    <a:pt x="196" y="140"/>
                  </a:lnTo>
                  <a:lnTo>
                    <a:pt x="195" y="140"/>
                  </a:lnTo>
                  <a:lnTo>
                    <a:pt x="194" y="140"/>
                  </a:lnTo>
                  <a:lnTo>
                    <a:pt x="193" y="140"/>
                  </a:lnTo>
                  <a:lnTo>
                    <a:pt x="193" y="141"/>
                  </a:lnTo>
                  <a:lnTo>
                    <a:pt x="193" y="142"/>
                  </a:lnTo>
                  <a:lnTo>
                    <a:pt x="193" y="145"/>
                  </a:lnTo>
                  <a:lnTo>
                    <a:pt x="190" y="145"/>
                  </a:lnTo>
                  <a:lnTo>
                    <a:pt x="189" y="146"/>
                  </a:lnTo>
                  <a:lnTo>
                    <a:pt x="188" y="146"/>
                  </a:lnTo>
                  <a:lnTo>
                    <a:pt x="188" y="145"/>
                  </a:lnTo>
                  <a:lnTo>
                    <a:pt x="187" y="145"/>
                  </a:lnTo>
                  <a:lnTo>
                    <a:pt x="187" y="146"/>
                  </a:lnTo>
                  <a:lnTo>
                    <a:pt x="187" y="147"/>
                  </a:lnTo>
                  <a:lnTo>
                    <a:pt x="186" y="148"/>
                  </a:lnTo>
                  <a:lnTo>
                    <a:pt x="186" y="149"/>
                  </a:lnTo>
                  <a:lnTo>
                    <a:pt x="187" y="151"/>
                  </a:lnTo>
                  <a:lnTo>
                    <a:pt x="186" y="151"/>
                  </a:lnTo>
                  <a:lnTo>
                    <a:pt x="186" y="150"/>
                  </a:lnTo>
                  <a:lnTo>
                    <a:pt x="185" y="149"/>
                  </a:lnTo>
                  <a:lnTo>
                    <a:pt x="184" y="149"/>
                  </a:lnTo>
                  <a:lnTo>
                    <a:pt x="183" y="151"/>
                  </a:lnTo>
                  <a:lnTo>
                    <a:pt x="183" y="152"/>
                  </a:lnTo>
                  <a:lnTo>
                    <a:pt x="183" y="153"/>
                  </a:lnTo>
                  <a:lnTo>
                    <a:pt x="181" y="154"/>
                  </a:lnTo>
                  <a:lnTo>
                    <a:pt x="181" y="155"/>
                  </a:lnTo>
                  <a:lnTo>
                    <a:pt x="180" y="156"/>
                  </a:lnTo>
                  <a:lnTo>
                    <a:pt x="179" y="156"/>
                  </a:lnTo>
                  <a:lnTo>
                    <a:pt x="179" y="155"/>
                  </a:lnTo>
                  <a:lnTo>
                    <a:pt x="179" y="154"/>
                  </a:lnTo>
                  <a:lnTo>
                    <a:pt x="177" y="154"/>
                  </a:lnTo>
                  <a:lnTo>
                    <a:pt x="176" y="153"/>
                  </a:lnTo>
                  <a:lnTo>
                    <a:pt x="177" y="153"/>
                  </a:lnTo>
                  <a:lnTo>
                    <a:pt x="180" y="152"/>
                  </a:lnTo>
                  <a:lnTo>
                    <a:pt x="178" y="152"/>
                  </a:lnTo>
                  <a:lnTo>
                    <a:pt x="177" y="152"/>
                  </a:lnTo>
                  <a:lnTo>
                    <a:pt x="176" y="152"/>
                  </a:lnTo>
                  <a:lnTo>
                    <a:pt x="175" y="152"/>
                  </a:lnTo>
                  <a:lnTo>
                    <a:pt x="174" y="153"/>
                  </a:lnTo>
                  <a:lnTo>
                    <a:pt x="173" y="153"/>
                  </a:lnTo>
                  <a:lnTo>
                    <a:pt x="172" y="153"/>
                  </a:lnTo>
                  <a:lnTo>
                    <a:pt x="173" y="152"/>
                  </a:lnTo>
                  <a:lnTo>
                    <a:pt x="174" y="151"/>
                  </a:lnTo>
                  <a:lnTo>
                    <a:pt x="175" y="151"/>
                  </a:lnTo>
                  <a:lnTo>
                    <a:pt x="176" y="151"/>
                  </a:lnTo>
                  <a:lnTo>
                    <a:pt x="178" y="150"/>
                  </a:lnTo>
                  <a:lnTo>
                    <a:pt x="177" y="149"/>
                  </a:lnTo>
                  <a:lnTo>
                    <a:pt x="176" y="148"/>
                  </a:lnTo>
                  <a:lnTo>
                    <a:pt x="175" y="148"/>
                  </a:lnTo>
                  <a:lnTo>
                    <a:pt x="176" y="149"/>
                  </a:lnTo>
                  <a:lnTo>
                    <a:pt x="177" y="150"/>
                  </a:lnTo>
                  <a:lnTo>
                    <a:pt x="176" y="150"/>
                  </a:lnTo>
                  <a:lnTo>
                    <a:pt x="174" y="150"/>
                  </a:lnTo>
                  <a:lnTo>
                    <a:pt x="172" y="150"/>
                  </a:lnTo>
                  <a:lnTo>
                    <a:pt x="170" y="150"/>
                  </a:lnTo>
                  <a:lnTo>
                    <a:pt x="169" y="150"/>
                  </a:lnTo>
                  <a:lnTo>
                    <a:pt x="169" y="149"/>
                  </a:lnTo>
                  <a:lnTo>
                    <a:pt x="168" y="148"/>
                  </a:lnTo>
                  <a:lnTo>
                    <a:pt x="170" y="148"/>
                  </a:lnTo>
                  <a:lnTo>
                    <a:pt x="170" y="147"/>
                  </a:lnTo>
                  <a:lnTo>
                    <a:pt x="177" y="146"/>
                  </a:lnTo>
                  <a:lnTo>
                    <a:pt x="177" y="145"/>
                  </a:lnTo>
                  <a:lnTo>
                    <a:pt x="176" y="145"/>
                  </a:lnTo>
                  <a:lnTo>
                    <a:pt x="175" y="145"/>
                  </a:lnTo>
                  <a:lnTo>
                    <a:pt x="174" y="145"/>
                  </a:lnTo>
                  <a:lnTo>
                    <a:pt x="171" y="146"/>
                  </a:lnTo>
                  <a:lnTo>
                    <a:pt x="170" y="146"/>
                  </a:lnTo>
                  <a:lnTo>
                    <a:pt x="169" y="146"/>
                  </a:lnTo>
                  <a:lnTo>
                    <a:pt x="168" y="145"/>
                  </a:lnTo>
                  <a:lnTo>
                    <a:pt x="167" y="145"/>
                  </a:lnTo>
                  <a:lnTo>
                    <a:pt x="166" y="145"/>
                  </a:lnTo>
                  <a:lnTo>
                    <a:pt x="167" y="145"/>
                  </a:lnTo>
                  <a:lnTo>
                    <a:pt x="170" y="144"/>
                  </a:lnTo>
                  <a:lnTo>
                    <a:pt x="171" y="144"/>
                  </a:lnTo>
                  <a:lnTo>
                    <a:pt x="174" y="143"/>
                  </a:lnTo>
                  <a:lnTo>
                    <a:pt x="175" y="142"/>
                  </a:lnTo>
                  <a:lnTo>
                    <a:pt x="177" y="142"/>
                  </a:lnTo>
                  <a:lnTo>
                    <a:pt x="180" y="141"/>
                  </a:lnTo>
                  <a:lnTo>
                    <a:pt x="180" y="140"/>
                  </a:lnTo>
                  <a:lnTo>
                    <a:pt x="178" y="140"/>
                  </a:lnTo>
                  <a:lnTo>
                    <a:pt x="178" y="141"/>
                  </a:lnTo>
                  <a:lnTo>
                    <a:pt x="177" y="141"/>
                  </a:lnTo>
                  <a:lnTo>
                    <a:pt x="171" y="143"/>
                  </a:lnTo>
                  <a:lnTo>
                    <a:pt x="169" y="143"/>
                  </a:lnTo>
                  <a:lnTo>
                    <a:pt x="168" y="143"/>
                  </a:lnTo>
                  <a:lnTo>
                    <a:pt x="167" y="143"/>
                  </a:lnTo>
                  <a:lnTo>
                    <a:pt x="166" y="142"/>
                  </a:lnTo>
                  <a:lnTo>
                    <a:pt x="165" y="143"/>
                  </a:lnTo>
                  <a:lnTo>
                    <a:pt x="164" y="143"/>
                  </a:lnTo>
                  <a:lnTo>
                    <a:pt x="164" y="142"/>
                  </a:lnTo>
                  <a:lnTo>
                    <a:pt x="163" y="142"/>
                  </a:lnTo>
                  <a:lnTo>
                    <a:pt x="162" y="142"/>
                  </a:lnTo>
                  <a:lnTo>
                    <a:pt x="161" y="142"/>
                  </a:lnTo>
                  <a:lnTo>
                    <a:pt x="163" y="141"/>
                  </a:lnTo>
                  <a:lnTo>
                    <a:pt x="164" y="141"/>
                  </a:lnTo>
                  <a:lnTo>
                    <a:pt x="165" y="141"/>
                  </a:lnTo>
                  <a:lnTo>
                    <a:pt x="169" y="139"/>
                  </a:lnTo>
                  <a:lnTo>
                    <a:pt x="172" y="138"/>
                  </a:lnTo>
                  <a:lnTo>
                    <a:pt x="176" y="137"/>
                  </a:lnTo>
                  <a:lnTo>
                    <a:pt x="179" y="137"/>
                  </a:lnTo>
                  <a:lnTo>
                    <a:pt x="180" y="137"/>
                  </a:lnTo>
                  <a:lnTo>
                    <a:pt x="180" y="136"/>
                  </a:lnTo>
                  <a:lnTo>
                    <a:pt x="179" y="136"/>
                  </a:lnTo>
                  <a:lnTo>
                    <a:pt x="177" y="136"/>
                  </a:lnTo>
                  <a:lnTo>
                    <a:pt x="178" y="135"/>
                  </a:lnTo>
                  <a:lnTo>
                    <a:pt x="180" y="135"/>
                  </a:lnTo>
                  <a:lnTo>
                    <a:pt x="184" y="133"/>
                  </a:lnTo>
                  <a:lnTo>
                    <a:pt x="184" y="132"/>
                  </a:lnTo>
                  <a:lnTo>
                    <a:pt x="185" y="132"/>
                  </a:lnTo>
                  <a:lnTo>
                    <a:pt x="186" y="132"/>
                  </a:lnTo>
                  <a:lnTo>
                    <a:pt x="187" y="132"/>
                  </a:lnTo>
                  <a:lnTo>
                    <a:pt x="189" y="131"/>
                  </a:lnTo>
                  <a:lnTo>
                    <a:pt x="190" y="130"/>
                  </a:lnTo>
                  <a:lnTo>
                    <a:pt x="190" y="129"/>
                  </a:lnTo>
                  <a:lnTo>
                    <a:pt x="191" y="129"/>
                  </a:lnTo>
                  <a:lnTo>
                    <a:pt x="192" y="128"/>
                  </a:lnTo>
                  <a:lnTo>
                    <a:pt x="195" y="128"/>
                  </a:lnTo>
                  <a:lnTo>
                    <a:pt x="197" y="128"/>
                  </a:lnTo>
                  <a:lnTo>
                    <a:pt x="199" y="128"/>
                  </a:lnTo>
                  <a:lnTo>
                    <a:pt x="201" y="126"/>
                  </a:lnTo>
                  <a:lnTo>
                    <a:pt x="202" y="126"/>
                  </a:lnTo>
                  <a:lnTo>
                    <a:pt x="201" y="125"/>
                  </a:lnTo>
                  <a:lnTo>
                    <a:pt x="198" y="126"/>
                  </a:lnTo>
                  <a:lnTo>
                    <a:pt x="198" y="125"/>
                  </a:lnTo>
                  <a:lnTo>
                    <a:pt x="197" y="125"/>
                  </a:lnTo>
                  <a:lnTo>
                    <a:pt x="196" y="126"/>
                  </a:lnTo>
                  <a:lnTo>
                    <a:pt x="194" y="126"/>
                  </a:lnTo>
                  <a:lnTo>
                    <a:pt x="195" y="123"/>
                  </a:lnTo>
                  <a:lnTo>
                    <a:pt x="196" y="123"/>
                  </a:lnTo>
                  <a:lnTo>
                    <a:pt x="195" y="122"/>
                  </a:lnTo>
                  <a:lnTo>
                    <a:pt x="194" y="122"/>
                  </a:lnTo>
                  <a:lnTo>
                    <a:pt x="193" y="121"/>
                  </a:lnTo>
                  <a:lnTo>
                    <a:pt x="192" y="121"/>
                  </a:lnTo>
                  <a:lnTo>
                    <a:pt x="192" y="120"/>
                  </a:lnTo>
                  <a:lnTo>
                    <a:pt x="190" y="120"/>
                  </a:lnTo>
                  <a:lnTo>
                    <a:pt x="191" y="121"/>
                  </a:lnTo>
                  <a:lnTo>
                    <a:pt x="192" y="123"/>
                  </a:lnTo>
                  <a:lnTo>
                    <a:pt x="191" y="124"/>
                  </a:lnTo>
                  <a:lnTo>
                    <a:pt x="186" y="128"/>
                  </a:lnTo>
                  <a:lnTo>
                    <a:pt x="185" y="129"/>
                  </a:lnTo>
                  <a:lnTo>
                    <a:pt x="185" y="130"/>
                  </a:lnTo>
                  <a:lnTo>
                    <a:pt x="184" y="130"/>
                  </a:lnTo>
                  <a:lnTo>
                    <a:pt x="179" y="132"/>
                  </a:lnTo>
                  <a:lnTo>
                    <a:pt x="176" y="134"/>
                  </a:lnTo>
                  <a:lnTo>
                    <a:pt x="174" y="135"/>
                  </a:lnTo>
                  <a:lnTo>
                    <a:pt x="173" y="135"/>
                  </a:lnTo>
                  <a:lnTo>
                    <a:pt x="172" y="135"/>
                  </a:lnTo>
                  <a:lnTo>
                    <a:pt x="172" y="136"/>
                  </a:lnTo>
                  <a:lnTo>
                    <a:pt x="172" y="137"/>
                  </a:lnTo>
                  <a:lnTo>
                    <a:pt x="170" y="137"/>
                  </a:lnTo>
                  <a:lnTo>
                    <a:pt x="168" y="137"/>
                  </a:lnTo>
                  <a:lnTo>
                    <a:pt x="166" y="138"/>
                  </a:lnTo>
                  <a:lnTo>
                    <a:pt x="164" y="138"/>
                  </a:lnTo>
                  <a:lnTo>
                    <a:pt x="160" y="138"/>
                  </a:lnTo>
                  <a:lnTo>
                    <a:pt x="159" y="138"/>
                  </a:lnTo>
                  <a:lnTo>
                    <a:pt x="158" y="137"/>
                  </a:lnTo>
                  <a:lnTo>
                    <a:pt x="158" y="136"/>
                  </a:lnTo>
                  <a:lnTo>
                    <a:pt x="159" y="136"/>
                  </a:lnTo>
                  <a:lnTo>
                    <a:pt x="161" y="136"/>
                  </a:lnTo>
                  <a:lnTo>
                    <a:pt x="165" y="134"/>
                  </a:lnTo>
                  <a:lnTo>
                    <a:pt x="167" y="133"/>
                  </a:lnTo>
                  <a:lnTo>
                    <a:pt x="168" y="133"/>
                  </a:lnTo>
                  <a:lnTo>
                    <a:pt x="167" y="132"/>
                  </a:lnTo>
                  <a:lnTo>
                    <a:pt x="165" y="132"/>
                  </a:lnTo>
                  <a:lnTo>
                    <a:pt x="163" y="132"/>
                  </a:lnTo>
                  <a:lnTo>
                    <a:pt x="161" y="132"/>
                  </a:lnTo>
                  <a:lnTo>
                    <a:pt x="160" y="132"/>
                  </a:lnTo>
                  <a:lnTo>
                    <a:pt x="159" y="132"/>
                  </a:lnTo>
                  <a:lnTo>
                    <a:pt x="159" y="133"/>
                  </a:lnTo>
                  <a:lnTo>
                    <a:pt x="158" y="133"/>
                  </a:lnTo>
                  <a:lnTo>
                    <a:pt x="156" y="133"/>
                  </a:lnTo>
                  <a:lnTo>
                    <a:pt x="155" y="133"/>
                  </a:lnTo>
                  <a:lnTo>
                    <a:pt x="156" y="132"/>
                  </a:lnTo>
                  <a:lnTo>
                    <a:pt x="153" y="133"/>
                  </a:lnTo>
                  <a:lnTo>
                    <a:pt x="152" y="133"/>
                  </a:lnTo>
                  <a:lnTo>
                    <a:pt x="153" y="134"/>
                  </a:lnTo>
                  <a:lnTo>
                    <a:pt x="151" y="135"/>
                  </a:lnTo>
                  <a:lnTo>
                    <a:pt x="151" y="136"/>
                  </a:lnTo>
                  <a:lnTo>
                    <a:pt x="151" y="137"/>
                  </a:lnTo>
                  <a:lnTo>
                    <a:pt x="150" y="138"/>
                  </a:lnTo>
                  <a:lnTo>
                    <a:pt x="150" y="139"/>
                  </a:lnTo>
                  <a:lnTo>
                    <a:pt x="150" y="140"/>
                  </a:lnTo>
                  <a:lnTo>
                    <a:pt x="149" y="140"/>
                  </a:lnTo>
                  <a:lnTo>
                    <a:pt x="148" y="140"/>
                  </a:lnTo>
                  <a:lnTo>
                    <a:pt x="146" y="140"/>
                  </a:lnTo>
                  <a:lnTo>
                    <a:pt x="145" y="140"/>
                  </a:lnTo>
                  <a:lnTo>
                    <a:pt x="143" y="139"/>
                  </a:lnTo>
                  <a:lnTo>
                    <a:pt x="142" y="140"/>
                  </a:lnTo>
                  <a:lnTo>
                    <a:pt x="140" y="140"/>
                  </a:lnTo>
                  <a:lnTo>
                    <a:pt x="139" y="140"/>
                  </a:lnTo>
                  <a:lnTo>
                    <a:pt x="138" y="138"/>
                  </a:lnTo>
                  <a:lnTo>
                    <a:pt x="136" y="138"/>
                  </a:lnTo>
                  <a:lnTo>
                    <a:pt x="137" y="137"/>
                  </a:lnTo>
                  <a:lnTo>
                    <a:pt x="136" y="137"/>
                  </a:lnTo>
                  <a:lnTo>
                    <a:pt x="138" y="136"/>
                  </a:lnTo>
                  <a:lnTo>
                    <a:pt x="140" y="136"/>
                  </a:lnTo>
                  <a:lnTo>
                    <a:pt x="140" y="135"/>
                  </a:lnTo>
                  <a:lnTo>
                    <a:pt x="142" y="136"/>
                  </a:lnTo>
                  <a:lnTo>
                    <a:pt x="143" y="135"/>
                  </a:lnTo>
                  <a:lnTo>
                    <a:pt x="147" y="135"/>
                  </a:lnTo>
                  <a:lnTo>
                    <a:pt x="148" y="134"/>
                  </a:lnTo>
                  <a:lnTo>
                    <a:pt x="148" y="133"/>
                  </a:lnTo>
                  <a:lnTo>
                    <a:pt x="149" y="133"/>
                  </a:lnTo>
                  <a:lnTo>
                    <a:pt x="156" y="131"/>
                  </a:lnTo>
                  <a:lnTo>
                    <a:pt x="162" y="129"/>
                  </a:lnTo>
                  <a:lnTo>
                    <a:pt x="162" y="128"/>
                  </a:lnTo>
                  <a:lnTo>
                    <a:pt x="161" y="128"/>
                  </a:lnTo>
                  <a:lnTo>
                    <a:pt x="159" y="129"/>
                  </a:lnTo>
                  <a:lnTo>
                    <a:pt x="156" y="129"/>
                  </a:lnTo>
                  <a:lnTo>
                    <a:pt x="155" y="130"/>
                  </a:lnTo>
                  <a:lnTo>
                    <a:pt x="154" y="130"/>
                  </a:lnTo>
                  <a:lnTo>
                    <a:pt x="153" y="130"/>
                  </a:lnTo>
                  <a:lnTo>
                    <a:pt x="152" y="130"/>
                  </a:lnTo>
                  <a:lnTo>
                    <a:pt x="153" y="129"/>
                  </a:lnTo>
                  <a:lnTo>
                    <a:pt x="152" y="129"/>
                  </a:lnTo>
                  <a:lnTo>
                    <a:pt x="151" y="130"/>
                  </a:lnTo>
                  <a:lnTo>
                    <a:pt x="150" y="131"/>
                  </a:lnTo>
                  <a:lnTo>
                    <a:pt x="149" y="132"/>
                  </a:lnTo>
                  <a:lnTo>
                    <a:pt x="146" y="133"/>
                  </a:lnTo>
                  <a:lnTo>
                    <a:pt x="145" y="133"/>
                  </a:lnTo>
                  <a:lnTo>
                    <a:pt x="144" y="133"/>
                  </a:lnTo>
                  <a:lnTo>
                    <a:pt x="143" y="133"/>
                  </a:lnTo>
                  <a:lnTo>
                    <a:pt x="142" y="133"/>
                  </a:lnTo>
                  <a:lnTo>
                    <a:pt x="142" y="134"/>
                  </a:lnTo>
                  <a:lnTo>
                    <a:pt x="143" y="134"/>
                  </a:lnTo>
                  <a:lnTo>
                    <a:pt x="142" y="134"/>
                  </a:lnTo>
                  <a:lnTo>
                    <a:pt x="138" y="134"/>
                  </a:lnTo>
                  <a:lnTo>
                    <a:pt x="137" y="134"/>
                  </a:lnTo>
                  <a:lnTo>
                    <a:pt x="140" y="132"/>
                  </a:lnTo>
                  <a:lnTo>
                    <a:pt x="143" y="131"/>
                  </a:lnTo>
                  <a:lnTo>
                    <a:pt x="144" y="131"/>
                  </a:lnTo>
                  <a:lnTo>
                    <a:pt x="151" y="129"/>
                  </a:lnTo>
                  <a:lnTo>
                    <a:pt x="153" y="128"/>
                  </a:lnTo>
                  <a:lnTo>
                    <a:pt x="160" y="125"/>
                  </a:lnTo>
                  <a:lnTo>
                    <a:pt x="164" y="125"/>
                  </a:lnTo>
                  <a:lnTo>
                    <a:pt x="167" y="125"/>
                  </a:lnTo>
                  <a:lnTo>
                    <a:pt x="168" y="125"/>
                  </a:lnTo>
                  <a:lnTo>
                    <a:pt x="170" y="125"/>
                  </a:lnTo>
                  <a:lnTo>
                    <a:pt x="177" y="123"/>
                  </a:lnTo>
                  <a:lnTo>
                    <a:pt x="181" y="122"/>
                  </a:lnTo>
                  <a:lnTo>
                    <a:pt x="184" y="122"/>
                  </a:lnTo>
                  <a:lnTo>
                    <a:pt x="185" y="121"/>
                  </a:lnTo>
                  <a:lnTo>
                    <a:pt x="186" y="121"/>
                  </a:lnTo>
                  <a:lnTo>
                    <a:pt x="187" y="120"/>
                  </a:lnTo>
                  <a:lnTo>
                    <a:pt x="186" y="120"/>
                  </a:lnTo>
                  <a:lnTo>
                    <a:pt x="187" y="119"/>
                  </a:lnTo>
                  <a:lnTo>
                    <a:pt x="187" y="118"/>
                  </a:lnTo>
                  <a:lnTo>
                    <a:pt x="188" y="118"/>
                  </a:lnTo>
                  <a:lnTo>
                    <a:pt x="190" y="118"/>
                  </a:lnTo>
                  <a:lnTo>
                    <a:pt x="194" y="116"/>
                  </a:lnTo>
                  <a:lnTo>
                    <a:pt x="196" y="115"/>
                  </a:lnTo>
                  <a:lnTo>
                    <a:pt x="198" y="114"/>
                  </a:lnTo>
                  <a:lnTo>
                    <a:pt x="202" y="114"/>
                  </a:lnTo>
                  <a:lnTo>
                    <a:pt x="201" y="112"/>
                  </a:lnTo>
                  <a:lnTo>
                    <a:pt x="203" y="111"/>
                  </a:lnTo>
                  <a:lnTo>
                    <a:pt x="203" y="109"/>
                  </a:lnTo>
                  <a:lnTo>
                    <a:pt x="204" y="108"/>
                  </a:lnTo>
                  <a:lnTo>
                    <a:pt x="206" y="108"/>
                  </a:lnTo>
                  <a:lnTo>
                    <a:pt x="204" y="107"/>
                  </a:lnTo>
                  <a:lnTo>
                    <a:pt x="203" y="108"/>
                  </a:lnTo>
                  <a:lnTo>
                    <a:pt x="202" y="108"/>
                  </a:lnTo>
                  <a:lnTo>
                    <a:pt x="201" y="109"/>
                  </a:lnTo>
                  <a:lnTo>
                    <a:pt x="198" y="112"/>
                  </a:lnTo>
                  <a:lnTo>
                    <a:pt x="196" y="114"/>
                  </a:lnTo>
                  <a:lnTo>
                    <a:pt x="194" y="114"/>
                  </a:lnTo>
                  <a:lnTo>
                    <a:pt x="193" y="115"/>
                  </a:lnTo>
                  <a:lnTo>
                    <a:pt x="192" y="115"/>
                  </a:lnTo>
                  <a:lnTo>
                    <a:pt x="191" y="114"/>
                  </a:lnTo>
                  <a:lnTo>
                    <a:pt x="191" y="113"/>
                  </a:lnTo>
                  <a:lnTo>
                    <a:pt x="190" y="112"/>
                  </a:lnTo>
                  <a:lnTo>
                    <a:pt x="188" y="110"/>
                  </a:lnTo>
                  <a:lnTo>
                    <a:pt x="189" y="109"/>
                  </a:lnTo>
                  <a:lnTo>
                    <a:pt x="185" y="106"/>
                  </a:lnTo>
                  <a:lnTo>
                    <a:pt x="185" y="104"/>
                  </a:lnTo>
                  <a:lnTo>
                    <a:pt x="184" y="104"/>
                  </a:lnTo>
                  <a:lnTo>
                    <a:pt x="183" y="105"/>
                  </a:lnTo>
                  <a:lnTo>
                    <a:pt x="184" y="106"/>
                  </a:lnTo>
                  <a:lnTo>
                    <a:pt x="184" y="107"/>
                  </a:lnTo>
                  <a:lnTo>
                    <a:pt x="185" y="108"/>
                  </a:lnTo>
                  <a:lnTo>
                    <a:pt x="184" y="109"/>
                  </a:lnTo>
                  <a:lnTo>
                    <a:pt x="184" y="110"/>
                  </a:lnTo>
                  <a:lnTo>
                    <a:pt x="185" y="111"/>
                  </a:lnTo>
                  <a:lnTo>
                    <a:pt x="187" y="113"/>
                  </a:lnTo>
                  <a:lnTo>
                    <a:pt x="185" y="114"/>
                  </a:lnTo>
                  <a:lnTo>
                    <a:pt x="184" y="116"/>
                  </a:lnTo>
                  <a:lnTo>
                    <a:pt x="183" y="116"/>
                  </a:lnTo>
                  <a:lnTo>
                    <a:pt x="179" y="118"/>
                  </a:lnTo>
                  <a:lnTo>
                    <a:pt x="178" y="119"/>
                  </a:lnTo>
                  <a:lnTo>
                    <a:pt x="177" y="119"/>
                  </a:lnTo>
                  <a:lnTo>
                    <a:pt x="172" y="122"/>
                  </a:lnTo>
                  <a:lnTo>
                    <a:pt x="167" y="123"/>
                  </a:lnTo>
                  <a:lnTo>
                    <a:pt x="165" y="124"/>
                  </a:lnTo>
                  <a:lnTo>
                    <a:pt x="164" y="124"/>
                  </a:lnTo>
                  <a:lnTo>
                    <a:pt x="164" y="123"/>
                  </a:lnTo>
                  <a:lnTo>
                    <a:pt x="166" y="122"/>
                  </a:lnTo>
                  <a:lnTo>
                    <a:pt x="167" y="122"/>
                  </a:lnTo>
                  <a:lnTo>
                    <a:pt x="168" y="121"/>
                  </a:lnTo>
                  <a:lnTo>
                    <a:pt x="167" y="121"/>
                  </a:lnTo>
                  <a:lnTo>
                    <a:pt x="165" y="122"/>
                  </a:lnTo>
                  <a:lnTo>
                    <a:pt x="162" y="123"/>
                  </a:lnTo>
                  <a:lnTo>
                    <a:pt x="153" y="125"/>
                  </a:lnTo>
                  <a:lnTo>
                    <a:pt x="149" y="128"/>
                  </a:lnTo>
                  <a:lnTo>
                    <a:pt x="147" y="126"/>
                  </a:lnTo>
                  <a:lnTo>
                    <a:pt x="147" y="125"/>
                  </a:lnTo>
                  <a:lnTo>
                    <a:pt x="146" y="125"/>
                  </a:lnTo>
                  <a:lnTo>
                    <a:pt x="147" y="124"/>
                  </a:lnTo>
                  <a:lnTo>
                    <a:pt x="144" y="124"/>
                  </a:lnTo>
                  <a:lnTo>
                    <a:pt x="144" y="123"/>
                  </a:lnTo>
                  <a:lnTo>
                    <a:pt x="143" y="122"/>
                  </a:lnTo>
                  <a:lnTo>
                    <a:pt x="144" y="122"/>
                  </a:lnTo>
                  <a:lnTo>
                    <a:pt x="150" y="120"/>
                  </a:lnTo>
                  <a:lnTo>
                    <a:pt x="153" y="120"/>
                  </a:lnTo>
                  <a:lnTo>
                    <a:pt x="159" y="118"/>
                  </a:lnTo>
                  <a:lnTo>
                    <a:pt x="161" y="118"/>
                  </a:lnTo>
                  <a:lnTo>
                    <a:pt x="169" y="116"/>
                  </a:lnTo>
                  <a:lnTo>
                    <a:pt x="171" y="116"/>
                  </a:lnTo>
                  <a:lnTo>
                    <a:pt x="172" y="115"/>
                  </a:lnTo>
                  <a:lnTo>
                    <a:pt x="173" y="115"/>
                  </a:lnTo>
                  <a:lnTo>
                    <a:pt x="172" y="115"/>
                  </a:lnTo>
                  <a:lnTo>
                    <a:pt x="170" y="114"/>
                  </a:lnTo>
                  <a:lnTo>
                    <a:pt x="169" y="115"/>
                  </a:lnTo>
                  <a:lnTo>
                    <a:pt x="168" y="115"/>
                  </a:lnTo>
                  <a:lnTo>
                    <a:pt x="167" y="115"/>
                  </a:lnTo>
                  <a:lnTo>
                    <a:pt x="167" y="114"/>
                  </a:lnTo>
                  <a:lnTo>
                    <a:pt x="168" y="113"/>
                  </a:lnTo>
                  <a:lnTo>
                    <a:pt x="170" y="113"/>
                  </a:lnTo>
                  <a:lnTo>
                    <a:pt x="175" y="113"/>
                  </a:lnTo>
                  <a:lnTo>
                    <a:pt x="175" y="112"/>
                  </a:lnTo>
                  <a:lnTo>
                    <a:pt x="170" y="112"/>
                  </a:lnTo>
                  <a:lnTo>
                    <a:pt x="170" y="111"/>
                  </a:lnTo>
                  <a:lnTo>
                    <a:pt x="171" y="111"/>
                  </a:lnTo>
                  <a:lnTo>
                    <a:pt x="172" y="111"/>
                  </a:lnTo>
                  <a:lnTo>
                    <a:pt x="173" y="111"/>
                  </a:lnTo>
                  <a:lnTo>
                    <a:pt x="174" y="111"/>
                  </a:lnTo>
                  <a:lnTo>
                    <a:pt x="175" y="111"/>
                  </a:lnTo>
                  <a:lnTo>
                    <a:pt x="176" y="111"/>
                  </a:lnTo>
                  <a:lnTo>
                    <a:pt x="177" y="111"/>
                  </a:lnTo>
                  <a:lnTo>
                    <a:pt x="176" y="110"/>
                  </a:lnTo>
                  <a:lnTo>
                    <a:pt x="174" y="110"/>
                  </a:lnTo>
                  <a:lnTo>
                    <a:pt x="174" y="109"/>
                  </a:lnTo>
                  <a:lnTo>
                    <a:pt x="171" y="109"/>
                  </a:lnTo>
                  <a:lnTo>
                    <a:pt x="170" y="109"/>
                  </a:lnTo>
                  <a:lnTo>
                    <a:pt x="169" y="109"/>
                  </a:lnTo>
                  <a:lnTo>
                    <a:pt x="168" y="109"/>
                  </a:lnTo>
                  <a:lnTo>
                    <a:pt x="168" y="111"/>
                  </a:lnTo>
                  <a:lnTo>
                    <a:pt x="167" y="111"/>
                  </a:lnTo>
                  <a:lnTo>
                    <a:pt x="166" y="111"/>
                  </a:lnTo>
                  <a:lnTo>
                    <a:pt x="166" y="108"/>
                  </a:lnTo>
                  <a:lnTo>
                    <a:pt x="165" y="108"/>
                  </a:lnTo>
                  <a:lnTo>
                    <a:pt x="165" y="107"/>
                  </a:lnTo>
                  <a:lnTo>
                    <a:pt x="161" y="107"/>
                  </a:lnTo>
                  <a:lnTo>
                    <a:pt x="160" y="106"/>
                  </a:lnTo>
                  <a:lnTo>
                    <a:pt x="161" y="105"/>
                  </a:lnTo>
                  <a:lnTo>
                    <a:pt x="165" y="102"/>
                  </a:lnTo>
                  <a:lnTo>
                    <a:pt x="166" y="101"/>
                  </a:lnTo>
                  <a:lnTo>
                    <a:pt x="171" y="100"/>
                  </a:lnTo>
                  <a:lnTo>
                    <a:pt x="170" y="99"/>
                  </a:lnTo>
                  <a:lnTo>
                    <a:pt x="168" y="99"/>
                  </a:lnTo>
                  <a:lnTo>
                    <a:pt x="167" y="99"/>
                  </a:lnTo>
                  <a:lnTo>
                    <a:pt x="165" y="99"/>
                  </a:lnTo>
                  <a:lnTo>
                    <a:pt x="164" y="99"/>
                  </a:lnTo>
                  <a:lnTo>
                    <a:pt x="163" y="100"/>
                  </a:lnTo>
                  <a:lnTo>
                    <a:pt x="162" y="101"/>
                  </a:lnTo>
                  <a:lnTo>
                    <a:pt x="160" y="101"/>
                  </a:lnTo>
                  <a:lnTo>
                    <a:pt x="159" y="102"/>
                  </a:lnTo>
                  <a:lnTo>
                    <a:pt x="159" y="104"/>
                  </a:lnTo>
                  <a:lnTo>
                    <a:pt x="158" y="104"/>
                  </a:lnTo>
                  <a:lnTo>
                    <a:pt x="156" y="105"/>
                  </a:lnTo>
                  <a:lnTo>
                    <a:pt x="156" y="106"/>
                  </a:lnTo>
                  <a:lnTo>
                    <a:pt x="153" y="106"/>
                  </a:lnTo>
                  <a:lnTo>
                    <a:pt x="148" y="104"/>
                  </a:lnTo>
                  <a:lnTo>
                    <a:pt x="147" y="103"/>
                  </a:lnTo>
                  <a:lnTo>
                    <a:pt x="146" y="103"/>
                  </a:lnTo>
                  <a:lnTo>
                    <a:pt x="146" y="104"/>
                  </a:lnTo>
                  <a:lnTo>
                    <a:pt x="145" y="104"/>
                  </a:lnTo>
                  <a:lnTo>
                    <a:pt x="143" y="104"/>
                  </a:lnTo>
                  <a:lnTo>
                    <a:pt x="145" y="105"/>
                  </a:lnTo>
                  <a:lnTo>
                    <a:pt x="152" y="106"/>
                  </a:lnTo>
                  <a:lnTo>
                    <a:pt x="154" y="107"/>
                  </a:lnTo>
                  <a:lnTo>
                    <a:pt x="154" y="108"/>
                  </a:lnTo>
                  <a:lnTo>
                    <a:pt x="156" y="108"/>
                  </a:lnTo>
                  <a:lnTo>
                    <a:pt x="158" y="108"/>
                  </a:lnTo>
                  <a:lnTo>
                    <a:pt x="160" y="109"/>
                  </a:lnTo>
                  <a:lnTo>
                    <a:pt x="162" y="109"/>
                  </a:lnTo>
                  <a:lnTo>
                    <a:pt x="162" y="110"/>
                  </a:lnTo>
                  <a:lnTo>
                    <a:pt x="163" y="112"/>
                  </a:lnTo>
                  <a:lnTo>
                    <a:pt x="162" y="112"/>
                  </a:lnTo>
                  <a:lnTo>
                    <a:pt x="160" y="112"/>
                  </a:lnTo>
                  <a:lnTo>
                    <a:pt x="156" y="112"/>
                  </a:lnTo>
                  <a:lnTo>
                    <a:pt x="155" y="112"/>
                  </a:lnTo>
                  <a:lnTo>
                    <a:pt x="154" y="113"/>
                  </a:lnTo>
                  <a:lnTo>
                    <a:pt x="155" y="113"/>
                  </a:lnTo>
                  <a:lnTo>
                    <a:pt x="156" y="113"/>
                  </a:lnTo>
                  <a:lnTo>
                    <a:pt x="158" y="114"/>
                  </a:lnTo>
                  <a:lnTo>
                    <a:pt x="158" y="115"/>
                  </a:lnTo>
                  <a:lnTo>
                    <a:pt x="154" y="116"/>
                  </a:lnTo>
                  <a:lnTo>
                    <a:pt x="153" y="116"/>
                  </a:lnTo>
                  <a:lnTo>
                    <a:pt x="149" y="118"/>
                  </a:lnTo>
                  <a:lnTo>
                    <a:pt x="148" y="118"/>
                  </a:lnTo>
                  <a:lnTo>
                    <a:pt x="145" y="118"/>
                  </a:lnTo>
                  <a:lnTo>
                    <a:pt x="144" y="118"/>
                  </a:lnTo>
                  <a:lnTo>
                    <a:pt x="142" y="117"/>
                  </a:lnTo>
                  <a:lnTo>
                    <a:pt x="141" y="117"/>
                  </a:lnTo>
                  <a:lnTo>
                    <a:pt x="140" y="116"/>
                  </a:lnTo>
                  <a:lnTo>
                    <a:pt x="139" y="116"/>
                  </a:lnTo>
                  <a:lnTo>
                    <a:pt x="140" y="115"/>
                  </a:lnTo>
                  <a:lnTo>
                    <a:pt x="138" y="115"/>
                  </a:lnTo>
                  <a:lnTo>
                    <a:pt x="137" y="115"/>
                  </a:lnTo>
                  <a:lnTo>
                    <a:pt x="138" y="115"/>
                  </a:lnTo>
                  <a:lnTo>
                    <a:pt x="137" y="115"/>
                  </a:lnTo>
                  <a:lnTo>
                    <a:pt x="135" y="115"/>
                  </a:lnTo>
                  <a:lnTo>
                    <a:pt x="134" y="115"/>
                  </a:lnTo>
                  <a:lnTo>
                    <a:pt x="133" y="115"/>
                  </a:lnTo>
                  <a:lnTo>
                    <a:pt x="132" y="115"/>
                  </a:lnTo>
                  <a:lnTo>
                    <a:pt x="131" y="116"/>
                  </a:lnTo>
                  <a:lnTo>
                    <a:pt x="132" y="116"/>
                  </a:lnTo>
                  <a:lnTo>
                    <a:pt x="134" y="116"/>
                  </a:lnTo>
                  <a:lnTo>
                    <a:pt x="135" y="116"/>
                  </a:lnTo>
                  <a:lnTo>
                    <a:pt x="141" y="118"/>
                  </a:lnTo>
                  <a:lnTo>
                    <a:pt x="142" y="119"/>
                  </a:lnTo>
                  <a:lnTo>
                    <a:pt x="143" y="119"/>
                  </a:lnTo>
                  <a:lnTo>
                    <a:pt x="143" y="120"/>
                  </a:lnTo>
                  <a:lnTo>
                    <a:pt x="142" y="120"/>
                  </a:lnTo>
                  <a:lnTo>
                    <a:pt x="138" y="121"/>
                  </a:lnTo>
                  <a:lnTo>
                    <a:pt x="136" y="122"/>
                  </a:lnTo>
                  <a:lnTo>
                    <a:pt x="134" y="122"/>
                  </a:lnTo>
                  <a:lnTo>
                    <a:pt x="134" y="120"/>
                  </a:lnTo>
                  <a:lnTo>
                    <a:pt x="134" y="119"/>
                  </a:lnTo>
                  <a:lnTo>
                    <a:pt x="134" y="118"/>
                  </a:lnTo>
                  <a:lnTo>
                    <a:pt x="133" y="118"/>
                  </a:lnTo>
                  <a:lnTo>
                    <a:pt x="131" y="118"/>
                  </a:lnTo>
                  <a:lnTo>
                    <a:pt x="129" y="117"/>
                  </a:lnTo>
                  <a:lnTo>
                    <a:pt x="129" y="116"/>
                  </a:lnTo>
                  <a:lnTo>
                    <a:pt x="127" y="116"/>
                  </a:lnTo>
                  <a:lnTo>
                    <a:pt x="126" y="116"/>
                  </a:lnTo>
                  <a:lnTo>
                    <a:pt x="125" y="115"/>
                  </a:lnTo>
                  <a:lnTo>
                    <a:pt x="124" y="115"/>
                  </a:lnTo>
                  <a:lnTo>
                    <a:pt x="123" y="115"/>
                  </a:lnTo>
                  <a:lnTo>
                    <a:pt x="124" y="116"/>
                  </a:lnTo>
                  <a:lnTo>
                    <a:pt x="126" y="116"/>
                  </a:lnTo>
                  <a:lnTo>
                    <a:pt x="126" y="117"/>
                  </a:lnTo>
                  <a:lnTo>
                    <a:pt x="126" y="118"/>
                  </a:lnTo>
                  <a:lnTo>
                    <a:pt x="124" y="118"/>
                  </a:lnTo>
                  <a:lnTo>
                    <a:pt x="124" y="117"/>
                  </a:lnTo>
                  <a:lnTo>
                    <a:pt x="123" y="117"/>
                  </a:lnTo>
                  <a:lnTo>
                    <a:pt x="122" y="116"/>
                  </a:lnTo>
                  <a:lnTo>
                    <a:pt x="121" y="117"/>
                  </a:lnTo>
                  <a:lnTo>
                    <a:pt x="121" y="118"/>
                  </a:lnTo>
                  <a:lnTo>
                    <a:pt x="122" y="119"/>
                  </a:lnTo>
                  <a:lnTo>
                    <a:pt x="124" y="120"/>
                  </a:lnTo>
                  <a:lnTo>
                    <a:pt x="124" y="121"/>
                  </a:lnTo>
                  <a:lnTo>
                    <a:pt x="123" y="120"/>
                  </a:lnTo>
                  <a:lnTo>
                    <a:pt x="122" y="121"/>
                  </a:lnTo>
                  <a:lnTo>
                    <a:pt x="121" y="121"/>
                  </a:lnTo>
                  <a:lnTo>
                    <a:pt x="120" y="120"/>
                  </a:lnTo>
                  <a:lnTo>
                    <a:pt x="118" y="120"/>
                  </a:lnTo>
                  <a:lnTo>
                    <a:pt x="116" y="119"/>
                  </a:lnTo>
                  <a:lnTo>
                    <a:pt x="115" y="119"/>
                  </a:lnTo>
                  <a:lnTo>
                    <a:pt x="114" y="119"/>
                  </a:lnTo>
                  <a:lnTo>
                    <a:pt x="114" y="120"/>
                  </a:lnTo>
                  <a:lnTo>
                    <a:pt x="112" y="120"/>
                  </a:lnTo>
                  <a:lnTo>
                    <a:pt x="114" y="121"/>
                  </a:lnTo>
                  <a:lnTo>
                    <a:pt x="115" y="121"/>
                  </a:lnTo>
                  <a:lnTo>
                    <a:pt x="115" y="122"/>
                  </a:lnTo>
                  <a:lnTo>
                    <a:pt x="116" y="124"/>
                  </a:lnTo>
                  <a:lnTo>
                    <a:pt x="115" y="125"/>
                  </a:lnTo>
                  <a:lnTo>
                    <a:pt x="112" y="124"/>
                  </a:lnTo>
                  <a:lnTo>
                    <a:pt x="109" y="121"/>
                  </a:lnTo>
                  <a:lnTo>
                    <a:pt x="108" y="121"/>
                  </a:lnTo>
                  <a:lnTo>
                    <a:pt x="109" y="120"/>
                  </a:lnTo>
                  <a:lnTo>
                    <a:pt x="109" y="119"/>
                  </a:lnTo>
                  <a:lnTo>
                    <a:pt x="108" y="119"/>
                  </a:lnTo>
                  <a:lnTo>
                    <a:pt x="108" y="118"/>
                  </a:lnTo>
                  <a:lnTo>
                    <a:pt x="107" y="119"/>
                  </a:lnTo>
                  <a:lnTo>
                    <a:pt x="107" y="120"/>
                  </a:lnTo>
                  <a:lnTo>
                    <a:pt x="106" y="120"/>
                  </a:lnTo>
                  <a:lnTo>
                    <a:pt x="105" y="120"/>
                  </a:lnTo>
                  <a:lnTo>
                    <a:pt x="104" y="120"/>
                  </a:lnTo>
                  <a:lnTo>
                    <a:pt x="105" y="121"/>
                  </a:lnTo>
                  <a:lnTo>
                    <a:pt x="108" y="122"/>
                  </a:lnTo>
                  <a:lnTo>
                    <a:pt x="111" y="124"/>
                  </a:lnTo>
                  <a:lnTo>
                    <a:pt x="111" y="125"/>
                  </a:lnTo>
                  <a:lnTo>
                    <a:pt x="112" y="125"/>
                  </a:lnTo>
                  <a:lnTo>
                    <a:pt x="112" y="126"/>
                  </a:lnTo>
                  <a:lnTo>
                    <a:pt x="112" y="128"/>
                  </a:lnTo>
                  <a:lnTo>
                    <a:pt x="111" y="128"/>
                  </a:lnTo>
                  <a:lnTo>
                    <a:pt x="110" y="126"/>
                  </a:lnTo>
                  <a:lnTo>
                    <a:pt x="110" y="125"/>
                  </a:lnTo>
                  <a:lnTo>
                    <a:pt x="109" y="124"/>
                  </a:lnTo>
                  <a:lnTo>
                    <a:pt x="108" y="124"/>
                  </a:lnTo>
                  <a:lnTo>
                    <a:pt x="108" y="125"/>
                  </a:lnTo>
                  <a:lnTo>
                    <a:pt x="109" y="125"/>
                  </a:lnTo>
                  <a:lnTo>
                    <a:pt x="109" y="126"/>
                  </a:lnTo>
                  <a:lnTo>
                    <a:pt x="109" y="128"/>
                  </a:lnTo>
                  <a:lnTo>
                    <a:pt x="108" y="128"/>
                  </a:lnTo>
                  <a:lnTo>
                    <a:pt x="107" y="128"/>
                  </a:lnTo>
                  <a:lnTo>
                    <a:pt x="106" y="128"/>
                  </a:lnTo>
                  <a:lnTo>
                    <a:pt x="104" y="126"/>
                  </a:lnTo>
                  <a:lnTo>
                    <a:pt x="102" y="125"/>
                  </a:lnTo>
                  <a:lnTo>
                    <a:pt x="100" y="124"/>
                  </a:lnTo>
                  <a:lnTo>
                    <a:pt x="100" y="125"/>
                  </a:lnTo>
                  <a:lnTo>
                    <a:pt x="102" y="126"/>
                  </a:lnTo>
                  <a:lnTo>
                    <a:pt x="103" y="128"/>
                  </a:lnTo>
                  <a:lnTo>
                    <a:pt x="104" y="128"/>
                  </a:lnTo>
                  <a:lnTo>
                    <a:pt x="103" y="128"/>
                  </a:lnTo>
                  <a:lnTo>
                    <a:pt x="102" y="128"/>
                  </a:lnTo>
                  <a:lnTo>
                    <a:pt x="101" y="128"/>
                  </a:lnTo>
                  <a:lnTo>
                    <a:pt x="97" y="125"/>
                  </a:lnTo>
                  <a:lnTo>
                    <a:pt x="96" y="125"/>
                  </a:lnTo>
                  <a:lnTo>
                    <a:pt x="95" y="125"/>
                  </a:lnTo>
                  <a:lnTo>
                    <a:pt x="94" y="125"/>
                  </a:lnTo>
                  <a:lnTo>
                    <a:pt x="92" y="125"/>
                  </a:lnTo>
                  <a:lnTo>
                    <a:pt x="91" y="125"/>
                  </a:lnTo>
                  <a:lnTo>
                    <a:pt x="92" y="125"/>
                  </a:lnTo>
                  <a:lnTo>
                    <a:pt x="96" y="126"/>
                  </a:lnTo>
                  <a:lnTo>
                    <a:pt x="99" y="126"/>
                  </a:lnTo>
                  <a:lnTo>
                    <a:pt x="100" y="128"/>
                  </a:lnTo>
                  <a:lnTo>
                    <a:pt x="101" y="128"/>
                  </a:lnTo>
                  <a:lnTo>
                    <a:pt x="103" y="129"/>
                  </a:lnTo>
                  <a:lnTo>
                    <a:pt x="104" y="129"/>
                  </a:lnTo>
                  <a:lnTo>
                    <a:pt x="102" y="130"/>
                  </a:lnTo>
                  <a:lnTo>
                    <a:pt x="103" y="130"/>
                  </a:lnTo>
                  <a:lnTo>
                    <a:pt x="103" y="131"/>
                  </a:lnTo>
                  <a:lnTo>
                    <a:pt x="103" y="132"/>
                  </a:lnTo>
                  <a:lnTo>
                    <a:pt x="100" y="132"/>
                  </a:lnTo>
                  <a:lnTo>
                    <a:pt x="97" y="133"/>
                  </a:lnTo>
                  <a:lnTo>
                    <a:pt x="96" y="133"/>
                  </a:lnTo>
                  <a:lnTo>
                    <a:pt x="94" y="134"/>
                  </a:lnTo>
                  <a:lnTo>
                    <a:pt x="92" y="135"/>
                  </a:lnTo>
                  <a:lnTo>
                    <a:pt x="90" y="135"/>
                  </a:lnTo>
                  <a:lnTo>
                    <a:pt x="88" y="135"/>
                  </a:lnTo>
                  <a:lnTo>
                    <a:pt x="87" y="135"/>
                  </a:lnTo>
                  <a:lnTo>
                    <a:pt x="87" y="134"/>
                  </a:lnTo>
                  <a:lnTo>
                    <a:pt x="88" y="134"/>
                  </a:lnTo>
                  <a:lnTo>
                    <a:pt x="89" y="134"/>
                  </a:lnTo>
                  <a:lnTo>
                    <a:pt x="91" y="133"/>
                  </a:lnTo>
                  <a:lnTo>
                    <a:pt x="92" y="133"/>
                  </a:lnTo>
                  <a:lnTo>
                    <a:pt x="91" y="133"/>
                  </a:lnTo>
                  <a:lnTo>
                    <a:pt x="90" y="133"/>
                  </a:lnTo>
                  <a:lnTo>
                    <a:pt x="89" y="133"/>
                  </a:lnTo>
                  <a:lnTo>
                    <a:pt x="88" y="134"/>
                  </a:lnTo>
                  <a:lnTo>
                    <a:pt x="87" y="134"/>
                  </a:lnTo>
                  <a:lnTo>
                    <a:pt x="86" y="134"/>
                  </a:lnTo>
                  <a:lnTo>
                    <a:pt x="85" y="134"/>
                  </a:lnTo>
                  <a:lnTo>
                    <a:pt x="84" y="134"/>
                  </a:lnTo>
                  <a:lnTo>
                    <a:pt x="85" y="133"/>
                  </a:lnTo>
                  <a:lnTo>
                    <a:pt x="86" y="133"/>
                  </a:lnTo>
                  <a:lnTo>
                    <a:pt x="87" y="133"/>
                  </a:lnTo>
                  <a:lnTo>
                    <a:pt x="88" y="132"/>
                  </a:lnTo>
                  <a:lnTo>
                    <a:pt x="89" y="132"/>
                  </a:lnTo>
                  <a:lnTo>
                    <a:pt x="90" y="131"/>
                  </a:lnTo>
                  <a:lnTo>
                    <a:pt x="94" y="130"/>
                  </a:lnTo>
                  <a:lnTo>
                    <a:pt x="95" y="129"/>
                  </a:lnTo>
                  <a:lnTo>
                    <a:pt x="94" y="129"/>
                  </a:lnTo>
                  <a:lnTo>
                    <a:pt x="92" y="129"/>
                  </a:lnTo>
                  <a:lnTo>
                    <a:pt x="89" y="131"/>
                  </a:lnTo>
                  <a:lnTo>
                    <a:pt x="88" y="131"/>
                  </a:lnTo>
                  <a:lnTo>
                    <a:pt x="87" y="131"/>
                  </a:lnTo>
                  <a:lnTo>
                    <a:pt x="86" y="131"/>
                  </a:lnTo>
                  <a:lnTo>
                    <a:pt x="85" y="131"/>
                  </a:lnTo>
                  <a:lnTo>
                    <a:pt x="85" y="132"/>
                  </a:lnTo>
                  <a:lnTo>
                    <a:pt x="84" y="132"/>
                  </a:lnTo>
                  <a:lnTo>
                    <a:pt x="83" y="132"/>
                  </a:lnTo>
                  <a:lnTo>
                    <a:pt x="84" y="133"/>
                  </a:lnTo>
                  <a:lnTo>
                    <a:pt x="84" y="132"/>
                  </a:lnTo>
                  <a:lnTo>
                    <a:pt x="85" y="132"/>
                  </a:lnTo>
                  <a:lnTo>
                    <a:pt x="85" y="133"/>
                  </a:lnTo>
                  <a:lnTo>
                    <a:pt x="84" y="133"/>
                  </a:lnTo>
                  <a:lnTo>
                    <a:pt x="83" y="133"/>
                  </a:lnTo>
                  <a:lnTo>
                    <a:pt x="82" y="133"/>
                  </a:lnTo>
                  <a:lnTo>
                    <a:pt x="81" y="133"/>
                  </a:lnTo>
                  <a:lnTo>
                    <a:pt x="80" y="133"/>
                  </a:lnTo>
                  <a:lnTo>
                    <a:pt x="80" y="132"/>
                  </a:lnTo>
                  <a:lnTo>
                    <a:pt x="80" y="131"/>
                  </a:lnTo>
                  <a:lnTo>
                    <a:pt x="80" y="130"/>
                  </a:lnTo>
                  <a:lnTo>
                    <a:pt x="81" y="130"/>
                  </a:lnTo>
                  <a:lnTo>
                    <a:pt x="81" y="131"/>
                  </a:lnTo>
                  <a:lnTo>
                    <a:pt x="82" y="130"/>
                  </a:lnTo>
                  <a:lnTo>
                    <a:pt x="81" y="130"/>
                  </a:lnTo>
                  <a:lnTo>
                    <a:pt x="81" y="129"/>
                  </a:lnTo>
                  <a:lnTo>
                    <a:pt x="82" y="129"/>
                  </a:lnTo>
                  <a:lnTo>
                    <a:pt x="84" y="128"/>
                  </a:lnTo>
                  <a:lnTo>
                    <a:pt x="85" y="128"/>
                  </a:lnTo>
                  <a:lnTo>
                    <a:pt x="86" y="128"/>
                  </a:lnTo>
                  <a:lnTo>
                    <a:pt x="87" y="126"/>
                  </a:lnTo>
                  <a:lnTo>
                    <a:pt x="88" y="126"/>
                  </a:lnTo>
                  <a:lnTo>
                    <a:pt x="90" y="126"/>
                  </a:lnTo>
                  <a:lnTo>
                    <a:pt x="90" y="125"/>
                  </a:lnTo>
                  <a:lnTo>
                    <a:pt x="88" y="124"/>
                  </a:lnTo>
                  <a:lnTo>
                    <a:pt x="87" y="124"/>
                  </a:lnTo>
                  <a:lnTo>
                    <a:pt x="85" y="124"/>
                  </a:lnTo>
                  <a:lnTo>
                    <a:pt x="79" y="125"/>
                  </a:lnTo>
                  <a:lnTo>
                    <a:pt x="78" y="126"/>
                  </a:lnTo>
                  <a:lnTo>
                    <a:pt x="78" y="128"/>
                  </a:lnTo>
                  <a:lnTo>
                    <a:pt x="76" y="129"/>
                  </a:lnTo>
                  <a:lnTo>
                    <a:pt x="75" y="129"/>
                  </a:lnTo>
                  <a:lnTo>
                    <a:pt x="73" y="129"/>
                  </a:lnTo>
                  <a:lnTo>
                    <a:pt x="72" y="129"/>
                  </a:lnTo>
                  <a:lnTo>
                    <a:pt x="75" y="128"/>
                  </a:lnTo>
                  <a:lnTo>
                    <a:pt x="77" y="126"/>
                  </a:lnTo>
                  <a:lnTo>
                    <a:pt x="77" y="125"/>
                  </a:lnTo>
                  <a:lnTo>
                    <a:pt x="80" y="124"/>
                  </a:lnTo>
                  <a:lnTo>
                    <a:pt x="82" y="123"/>
                  </a:lnTo>
                  <a:lnTo>
                    <a:pt x="84" y="123"/>
                  </a:lnTo>
                  <a:lnTo>
                    <a:pt x="83" y="122"/>
                  </a:lnTo>
                  <a:lnTo>
                    <a:pt x="82" y="122"/>
                  </a:lnTo>
                  <a:lnTo>
                    <a:pt x="81" y="122"/>
                  </a:lnTo>
                  <a:lnTo>
                    <a:pt x="78" y="123"/>
                  </a:lnTo>
                  <a:lnTo>
                    <a:pt x="78" y="124"/>
                  </a:lnTo>
                  <a:lnTo>
                    <a:pt x="77" y="124"/>
                  </a:lnTo>
                  <a:lnTo>
                    <a:pt x="75" y="124"/>
                  </a:lnTo>
                  <a:lnTo>
                    <a:pt x="75" y="125"/>
                  </a:lnTo>
                  <a:lnTo>
                    <a:pt x="74" y="125"/>
                  </a:lnTo>
                  <a:lnTo>
                    <a:pt x="73" y="125"/>
                  </a:lnTo>
                  <a:lnTo>
                    <a:pt x="71" y="126"/>
                  </a:lnTo>
                  <a:lnTo>
                    <a:pt x="71" y="128"/>
                  </a:lnTo>
                  <a:lnTo>
                    <a:pt x="66" y="129"/>
                  </a:lnTo>
                  <a:lnTo>
                    <a:pt x="65" y="129"/>
                  </a:lnTo>
                  <a:lnTo>
                    <a:pt x="65" y="128"/>
                  </a:lnTo>
                  <a:lnTo>
                    <a:pt x="66" y="126"/>
                  </a:lnTo>
                  <a:lnTo>
                    <a:pt x="65" y="125"/>
                  </a:lnTo>
                  <a:lnTo>
                    <a:pt x="63" y="125"/>
                  </a:lnTo>
                  <a:lnTo>
                    <a:pt x="63" y="124"/>
                  </a:lnTo>
                  <a:lnTo>
                    <a:pt x="64" y="124"/>
                  </a:lnTo>
                  <a:lnTo>
                    <a:pt x="63" y="124"/>
                  </a:lnTo>
                  <a:lnTo>
                    <a:pt x="62" y="124"/>
                  </a:lnTo>
                  <a:lnTo>
                    <a:pt x="60" y="125"/>
                  </a:lnTo>
                  <a:lnTo>
                    <a:pt x="57" y="125"/>
                  </a:lnTo>
                  <a:lnTo>
                    <a:pt x="56" y="125"/>
                  </a:lnTo>
                  <a:lnTo>
                    <a:pt x="55" y="125"/>
                  </a:lnTo>
                  <a:lnTo>
                    <a:pt x="54" y="124"/>
                  </a:lnTo>
                  <a:lnTo>
                    <a:pt x="53" y="124"/>
                  </a:lnTo>
                  <a:lnTo>
                    <a:pt x="52" y="124"/>
                  </a:lnTo>
                  <a:lnTo>
                    <a:pt x="52" y="123"/>
                  </a:lnTo>
                  <a:lnTo>
                    <a:pt x="52" y="122"/>
                  </a:lnTo>
                  <a:lnTo>
                    <a:pt x="51" y="122"/>
                  </a:lnTo>
                  <a:lnTo>
                    <a:pt x="51" y="121"/>
                  </a:lnTo>
                  <a:lnTo>
                    <a:pt x="52" y="121"/>
                  </a:lnTo>
                  <a:lnTo>
                    <a:pt x="53" y="121"/>
                  </a:lnTo>
                  <a:lnTo>
                    <a:pt x="52" y="121"/>
                  </a:lnTo>
                  <a:lnTo>
                    <a:pt x="50" y="121"/>
                  </a:lnTo>
                  <a:lnTo>
                    <a:pt x="48" y="122"/>
                  </a:lnTo>
                  <a:lnTo>
                    <a:pt x="48" y="123"/>
                  </a:lnTo>
                  <a:lnTo>
                    <a:pt x="50" y="124"/>
                  </a:lnTo>
                  <a:lnTo>
                    <a:pt x="51" y="124"/>
                  </a:lnTo>
                  <a:lnTo>
                    <a:pt x="52" y="125"/>
                  </a:lnTo>
                  <a:lnTo>
                    <a:pt x="53" y="125"/>
                  </a:lnTo>
                  <a:lnTo>
                    <a:pt x="53" y="126"/>
                  </a:lnTo>
                  <a:lnTo>
                    <a:pt x="52" y="126"/>
                  </a:lnTo>
                  <a:lnTo>
                    <a:pt x="50" y="126"/>
                  </a:lnTo>
                  <a:lnTo>
                    <a:pt x="49" y="126"/>
                  </a:lnTo>
                  <a:lnTo>
                    <a:pt x="48" y="126"/>
                  </a:lnTo>
                  <a:lnTo>
                    <a:pt x="47" y="126"/>
                  </a:lnTo>
                  <a:lnTo>
                    <a:pt x="47" y="128"/>
                  </a:lnTo>
                  <a:lnTo>
                    <a:pt x="48" y="128"/>
                  </a:lnTo>
                  <a:lnTo>
                    <a:pt x="50" y="128"/>
                  </a:lnTo>
                  <a:lnTo>
                    <a:pt x="51" y="128"/>
                  </a:lnTo>
                  <a:lnTo>
                    <a:pt x="50" y="129"/>
                  </a:lnTo>
                  <a:lnTo>
                    <a:pt x="49" y="129"/>
                  </a:lnTo>
                  <a:lnTo>
                    <a:pt x="46" y="129"/>
                  </a:lnTo>
                  <a:lnTo>
                    <a:pt x="44" y="129"/>
                  </a:lnTo>
                  <a:lnTo>
                    <a:pt x="43" y="129"/>
                  </a:lnTo>
                  <a:lnTo>
                    <a:pt x="42" y="129"/>
                  </a:lnTo>
                  <a:lnTo>
                    <a:pt x="41" y="129"/>
                  </a:lnTo>
                  <a:lnTo>
                    <a:pt x="40" y="129"/>
                  </a:lnTo>
                  <a:lnTo>
                    <a:pt x="41" y="129"/>
                  </a:lnTo>
                  <a:lnTo>
                    <a:pt x="41" y="128"/>
                  </a:lnTo>
                  <a:lnTo>
                    <a:pt x="44" y="128"/>
                  </a:lnTo>
                  <a:lnTo>
                    <a:pt x="42" y="128"/>
                  </a:lnTo>
                  <a:lnTo>
                    <a:pt x="41" y="128"/>
                  </a:lnTo>
                  <a:lnTo>
                    <a:pt x="40" y="128"/>
                  </a:lnTo>
                  <a:lnTo>
                    <a:pt x="41" y="128"/>
                  </a:lnTo>
                  <a:lnTo>
                    <a:pt x="41" y="126"/>
                  </a:lnTo>
                  <a:lnTo>
                    <a:pt x="40" y="126"/>
                  </a:lnTo>
                  <a:lnTo>
                    <a:pt x="39" y="126"/>
                  </a:lnTo>
                  <a:lnTo>
                    <a:pt x="39" y="128"/>
                  </a:lnTo>
                  <a:lnTo>
                    <a:pt x="38" y="128"/>
                  </a:lnTo>
                  <a:lnTo>
                    <a:pt x="37" y="128"/>
                  </a:lnTo>
                  <a:lnTo>
                    <a:pt x="35" y="128"/>
                  </a:lnTo>
                  <a:lnTo>
                    <a:pt x="33" y="128"/>
                  </a:lnTo>
                  <a:lnTo>
                    <a:pt x="34" y="128"/>
                  </a:lnTo>
                  <a:lnTo>
                    <a:pt x="35" y="126"/>
                  </a:lnTo>
                  <a:lnTo>
                    <a:pt x="34" y="126"/>
                  </a:lnTo>
                  <a:lnTo>
                    <a:pt x="33" y="126"/>
                  </a:lnTo>
                  <a:lnTo>
                    <a:pt x="32" y="128"/>
                  </a:lnTo>
                  <a:lnTo>
                    <a:pt x="30" y="128"/>
                  </a:lnTo>
                  <a:lnTo>
                    <a:pt x="30" y="129"/>
                  </a:lnTo>
                  <a:lnTo>
                    <a:pt x="29" y="130"/>
                  </a:lnTo>
                  <a:lnTo>
                    <a:pt x="26" y="130"/>
                  </a:lnTo>
                  <a:lnTo>
                    <a:pt x="28" y="130"/>
                  </a:lnTo>
                  <a:lnTo>
                    <a:pt x="34" y="129"/>
                  </a:lnTo>
                  <a:lnTo>
                    <a:pt x="36" y="129"/>
                  </a:lnTo>
                  <a:lnTo>
                    <a:pt x="37" y="129"/>
                  </a:lnTo>
                  <a:lnTo>
                    <a:pt x="36" y="130"/>
                  </a:lnTo>
                  <a:lnTo>
                    <a:pt x="34" y="130"/>
                  </a:lnTo>
                  <a:lnTo>
                    <a:pt x="33" y="131"/>
                  </a:lnTo>
                  <a:lnTo>
                    <a:pt x="34" y="131"/>
                  </a:lnTo>
                  <a:lnTo>
                    <a:pt x="35" y="131"/>
                  </a:lnTo>
                  <a:lnTo>
                    <a:pt x="36" y="131"/>
                  </a:lnTo>
                  <a:lnTo>
                    <a:pt x="41" y="130"/>
                  </a:lnTo>
                  <a:lnTo>
                    <a:pt x="42" y="129"/>
                  </a:lnTo>
                  <a:lnTo>
                    <a:pt x="43" y="129"/>
                  </a:lnTo>
                  <a:lnTo>
                    <a:pt x="46" y="129"/>
                  </a:lnTo>
                  <a:lnTo>
                    <a:pt x="48" y="129"/>
                  </a:lnTo>
                  <a:lnTo>
                    <a:pt x="49" y="129"/>
                  </a:lnTo>
                  <a:lnTo>
                    <a:pt x="50" y="129"/>
                  </a:lnTo>
                  <a:lnTo>
                    <a:pt x="51" y="129"/>
                  </a:lnTo>
                  <a:lnTo>
                    <a:pt x="52" y="129"/>
                  </a:lnTo>
                  <a:lnTo>
                    <a:pt x="53" y="128"/>
                  </a:lnTo>
                  <a:lnTo>
                    <a:pt x="54" y="128"/>
                  </a:lnTo>
                  <a:lnTo>
                    <a:pt x="57" y="129"/>
                  </a:lnTo>
                  <a:lnTo>
                    <a:pt x="60" y="129"/>
                  </a:lnTo>
                  <a:lnTo>
                    <a:pt x="60" y="130"/>
                  </a:lnTo>
                  <a:lnTo>
                    <a:pt x="61" y="130"/>
                  </a:lnTo>
                  <a:lnTo>
                    <a:pt x="62" y="130"/>
                  </a:lnTo>
                  <a:lnTo>
                    <a:pt x="62" y="131"/>
                  </a:lnTo>
                  <a:lnTo>
                    <a:pt x="60" y="131"/>
                  </a:lnTo>
                  <a:lnTo>
                    <a:pt x="58" y="131"/>
                  </a:lnTo>
                  <a:lnTo>
                    <a:pt x="57" y="132"/>
                  </a:lnTo>
                  <a:lnTo>
                    <a:pt x="55" y="133"/>
                  </a:lnTo>
                  <a:lnTo>
                    <a:pt x="54" y="133"/>
                  </a:lnTo>
                  <a:lnTo>
                    <a:pt x="53" y="134"/>
                  </a:lnTo>
                  <a:lnTo>
                    <a:pt x="52" y="133"/>
                  </a:lnTo>
                  <a:lnTo>
                    <a:pt x="50" y="132"/>
                  </a:lnTo>
                  <a:lnTo>
                    <a:pt x="49" y="132"/>
                  </a:lnTo>
                  <a:lnTo>
                    <a:pt x="48" y="132"/>
                  </a:lnTo>
                  <a:lnTo>
                    <a:pt x="47" y="133"/>
                  </a:lnTo>
                  <a:lnTo>
                    <a:pt x="45" y="133"/>
                  </a:lnTo>
                  <a:lnTo>
                    <a:pt x="45" y="134"/>
                  </a:lnTo>
                  <a:lnTo>
                    <a:pt x="37" y="134"/>
                  </a:lnTo>
                  <a:lnTo>
                    <a:pt x="36" y="134"/>
                  </a:lnTo>
                  <a:lnTo>
                    <a:pt x="34" y="133"/>
                  </a:lnTo>
                  <a:lnTo>
                    <a:pt x="34" y="132"/>
                  </a:lnTo>
                  <a:lnTo>
                    <a:pt x="32" y="132"/>
                  </a:lnTo>
                  <a:lnTo>
                    <a:pt x="32" y="133"/>
                  </a:lnTo>
                  <a:lnTo>
                    <a:pt x="31" y="133"/>
                  </a:lnTo>
                  <a:lnTo>
                    <a:pt x="28" y="133"/>
                  </a:lnTo>
                  <a:lnTo>
                    <a:pt x="26" y="132"/>
                  </a:lnTo>
                  <a:lnTo>
                    <a:pt x="26" y="131"/>
                  </a:lnTo>
                  <a:lnTo>
                    <a:pt x="25" y="132"/>
                  </a:lnTo>
                  <a:lnTo>
                    <a:pt x="22" y="132"/>
                  </a:lnTo>
                  <a:lnTo>
                    <a:pt x="19" y="132"/>
                  </a:lnTo>
                  <a:lnTo>
                    <a:pt x="20" y="131"/>
                  </a:lnTo>
                  <a:lnTo>
                    <a:pt x="21" y="131"/>
                  </a:lnTo>
                  <a:lnTo>
                    <a:pt x="21" y="130"/>
                  </a:lnTo>
                  <a:lnTo>
                    <a:pt x="21" y="129"/>
                  </a:lnTo>
                  <a:lnTo>
                    <a:pt x="22" y="129"/>
                  </a:lnTo>
                  <a:lnTo>
                    <a:pt x="23" y="129"/>
                  </a:lnTo>
                  <a:lnTo>
                    <a:pt x="24" y="129"/>
                  </a:lnTo>
                  <a:lnTo>
                    <a:pt x="23" y="128"/>
                  </a:lnTo>
                  <a:lnTo>
                    <a:pt x="23" y="129"/>
                  </a:lnTo>
                  <a:lnTo>
                    <a:pt x="21" y="129"/>
                  </a:lnTo>
                  <a:lnTo>
                    <a:pt x="20" y="129"/>
                  </a:lnTo>
                  <a:lnTo>
                    <a:pt x="20" y="128"/>
                  </a:lnTo>
                  <a:lnTo>
                    <a:pt x="20" y="126"/>
                  </a:lnTo>
                  <a:lnTo>
                    <a:pt x="21" y="126"/>
                  </a:lnTo>
                  <a:lnTo>
                    <a:pt x="22" y="125"/>
                  </a:lnTo>
                  <a:lnTo>
                    <a:pt x="23" y="124"/>
                  </a:lnTo>
                  <a:lnTo>
                    <a:pt x="24" y="124"/>
                  </a:lnTo>
                  <a:lnTo>
                    <a:pt x="26" y="124"/>
                  </a:lnTo>
                  <a:lnTo>
                    <a:pt x="28" y="124"/>
                  </a:lnTo>
                  <a:lnTo>
                    <a:pt x="29" y="124"/>
                  </a:lnTo>
                  <a:lnTo>
                    <a:pt x="29" y="123"/>
                  </a:lnTo>
                  <a:lnTo>
                    <a:pt x="30" y="123"/>
                  </a:lnTo>
                  <a:lnTo>
                    <a:pt x="31" y="123"/>
                  </a:lnTo>
                  <a:lnTo>
                    <a:pt x="32" y="123"/>
                  </a:lnTo>
                  <a:lnTo>
                    <a:pt x="32" y="122"/>
                  </a:lnTo>
                  <a:lnTo>
                    <a:pt x="33" y="122"/>
                  </a:lnTo>
                  <a:lnTo>
                    <a:pt x="34" y="122"/>
                  </a:lnTo>
                  <a:lnTo>
                    <a:pt x="35" y="122"/>
                  </a:lnTo>
                  <a:lnTo>
                    <a:pt x="35" y="121"/>
                  </a:lnTo>
                  <a:lnTo>
                    <a:pt x="36" y="121"/>
                  </a:lnTo>
                  <a:lnTo>
                    <a:pt x="37" y="121"/>
                  </a:lnTo>
                  <a:lnTo>
                    <a:pt x="37" y="120"/>
                  </a:lnTo>
                  <a:lnTo>
                    <a:pt x="35" y="120"/>
                  </a:lnTo>
                  <a:lnTo>
                    <a:pt x="33" y="120"/>
                  </a:lnTo>
                  <a:lnTo>
                    <a:pt x="32" y="120"/>
                  </a:lnTo>
                  <a:lnTo>
                    <a:pt x="31" y="120"/>
                  </a:lnTo>
                  <a:lnTo>
                    <a:pt x="28" y="120"/>
                  </a:lnTo>
                  <a:lnTo>
                    <a:pt x="25" y="121"/>
                  </a:lnTo>
                  <a:lnTo>
                    <a:pt x="25" y="120"/>
                  </a:lnTo>
                  <a:lnTo>
                    <a:pt x="24" y="120"/>
                  </a:lnTo>
                  <a:lnTo>
                    <a:pt x="28" y="119"/>
                  </a:lnTo>
                  <a:lnTo>
                    <a:pt x="29" y="119"/>
                  </a:lnTo>
                  <a:lnTo>
                    <a:pt x="28" y="119"/>
                  </a:lnTo>
                  <a:lnTo>
                    <a:pt x="26" y="119"/>
                  </a:lnTo>
                  <a:lnTo>
                    <a:pt x="29" y="118"/>
                  </a:lnTo>
                  <a:lnTo>
                    <a:pt x="30" y="118"/>
                  </a:lnTo>
                  <a:lnTo>
                    <a:pt x="31" y="119"/>
                  </a:lnTo>
                  <a:lnTo>
                    <a:pt x="36" y="118"/>
                  </a:lnTo>
                  <a:lnTo>
                    <a:pt x="38" y="118"/>
                  </a:lnTo>
                  <a:lnTo>
                    <a:pt x="39" y="118"/>
                  </a:lnTo>
                  <a:lnTo>
                    <a:pt x="44" y="116"/>
                  </a:lnTo>
                  <a:lnTo>
                    <a:pt x="285" y="0"/>
                  </a:lnTo>
                  <a:lnTo>
                    <a:pt x="325" y="3"/>
                  </a:lnTo>
                  <a:lnTo>
                    <a:pt x="343" y="1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6" name="Freeform 3549">
              <a:extLst>
                <a:ext uri="{FF2B5EF4-FFF2-40B4-BE49-F238E27FC236}">
                  <a16:creationId xmlns:a16="http://schemas.microsoft.com/office/drawing/2014/main" id="{2E539C47-5C42-A590-615C-98F6DC1FBF22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34950" y="2136776"/>
              <a:ext cx="3114675" cy="1471613"/>
            </a:xfrm>
            <a:custGeom>
              <a:avLst/>
              <a:gdLst>
                <a:gd name="T0" fmla="*/ 1096 w 1962"/>
                <a:gd name="T1" fmla="*/ 446 h 927"/>
                <a:gd name="T2" fmla="*/ 937 w 1962"/>
                <a:gd name="T3" fmla="*/ 370 h 927"/>
                <a:gd name="T4" fmla="*/ 775 w 1962"/>
                <a:gd name="T5" fmla="*/ 343 h 927"/>
                <a:gd name="T6" fmla="*/ 444 w 1962"/>
                <a:gd name="T7" fmla="*/ 249 h 927"/>
                <a:gd name="T8" fmla="*/ 425 w 1962"/>
                <a:gd name="T9" fmla="*/ 39 h 927"/>
                <a:gd name="T10" fmla="*/ 1162 w 1962"/>
                <a:gd name="T11" fmla="*/ 567 h 927"/>
                <a:gd name="T12" fmla="*/ 1223 w 1962"/>
                <a:gd name="T13" fmla="*/ 557 h 927"/>
                <a:gd name="T14" fmla="*/ 1134 w 1962"/>
                <a:gd name="T15" fmla="*/ 535 h 927"/>
                <a:gd name="T16" fmla="*/ 1147 w 1962"/>
                <a:gd name="T17" fmla="*/ 525 h 927"/>
                <a:gd name="T18" fmla="*/ 1117 w 1962"/>
                <a:gd name="T19" fmla="*/ 496 h 927"/>
                <a:gd name="T20" fmla="*/ 1126 w 1962"/>
                <a:gd name="T21" fmla="*/ 513 h 927"/>
                <a:gd name="T22" fmla="*/ 1460 w 1962"/>
                <a:gd name="T23" fmla="*/ 908 h 927"/>
                <a:gd name="T24" fmla="*/ 1325 w 1962"/>
                <a:gd name="T25" fmla="*/ 899 h 927"/>
                <a:gd name="T26" fmla="*/ 1430 w 1962"/>
                <a:gd name="T27" fmla="*/ 876 h 927"/>
                <a:gd name="T28" fmla="*/ 1329 w 1962"/>
                <a:gd name="T29" fmla="*/ 888 h 927"/>
                <a:gd name="T30" fmla="*/ 1315 w 1962"/>
                <a:gd name="T31" fmla="*/ 877 h 927"/>
                <a:gd name="T32" fmla="*/ 1427 w 1962"/>
                <a:gd name="T33" fmla="*/ 848 h 927"/>
                <a:gd name="T34" fmla="*/ 1475 w 1962"/>
                <a:gd name="T35" fmla="*/ 784 h 927"/>
                <a:gd name="T36" fmla="*/ 1335 w 1962"/>
                <a:gd name="T37" fmla="*/ 793 h 927"/>
                <a:gd name="T38" fmla="*/ 1251 w 1962"/>
                <a:gd name="T39" fmla="*/ 737 h 927"/>
                <a:gd name="T40" fmla="*/ 1353 w 1962"/>
                <a:gd name="T41" fmla="*/ 851 h 927"/>
                <a:gd name="T42" fmla="*/ 1421 w 1962"/>
                <a:gd name="T43" fmla="*/ 710 h 927"/>
                <a:gd name="T44" fmla="*/ 1333 w 1962"/>
                <a:gd name="T45" fmla="*/ 682 h 927"/>
                <a:gd name="T46" fmla="*/ 1195 w 1962"/>
                <a:gd name="T47" fmla="*/ 625 h 927"/>
                <a:gd name="T48" fmla="*/ 1226 w 1962"/>
                <a:gd name="T49" fmla="*/ 601 h 927"/>
                <a:gd name="T50" fmla="*/ 1361 w 1962"/>
                <a:gd name="T51" fmla="*/ 854 h 927"/>
                <a:gd name="T52" fmla="*/ 1216 w 1962"/>
                <a:gd name="T53" fmla="*/ 580 h 927"/>
                <a:gd name="T54" fmla="*/ 1564 w 1962"/>
                <a:gd name="T55" fmla="*/ 924 h 927"/>
                <a:gd name="T56" fmla="*/ 1509 w 1962"/>
                <a:gd name="T57" fmla="*/ 900 h 927"/>
                <a:gd name="T58" fmla="*/ 1311 w 1962"/>
                <a:gd name="T59" fmla="*/ 915 h 927"/>
                <a:gd name="T60" fmla="*/ 1401 w 1962"/>
                <a:gd name="T61" fmla="*/ 894 h 927"/>
                <a:gd name="T62" fmla="*/ 1389 w 1962"/>
                <a:gd name="T63" fmla="*/ 878 h 927"/>
                <a:gd name="T64" fmla="*/ 1483 w 1962"/>
                <a:gd name="T65" fmla="*/ 871 h 927"/>
                <a:gd name="T66" fmla="*/ 1375 w 1962"/>
                <a:gd name="T67" fmla="*/ 873 h 927"/>
                <a:gd name="T68" fmla="*/ 1413 w 1962"/>
                <a:gd name="T69" fmla="*/ 854 h 927"/>
                <a:gd name="T70" fmla="*/ 1479 w 1962"/>
                <a:gd name="T71" fmla="*/ 834 h 927"/>
                <a:gd name="T72" fmla="*/ 1524 w 1962"/>
                <a:gd name="T73" fmla="*/ 816 h 927"/>
                <a:gd name="T74" fmla="*/ 1524 w 1962"/>
                <a:gd name="T75" fmla="*/ 793 h 927"/>
                <a:gd name="T76" fmla="*/ 1538 w 1962"/>
                <a:gd name="T77" fmla="*/ 753 h 927"/>
                <a:gd name="T78" fmla="*/ 1294 w 1962"/>
                <a:gd name="T79" fmla="*/ 700 h 927"/>
                <a:gd name="T80" fmla="*/ 1497 w 1962"/>
                <a:gd name="T81" fmla="*/ 714 h 927"/>
                <a:gd name="T82" fmla="*/ 1475 w 1962"/>
                <a:gd name="T83" fmla="*/ 687 h 927"/>
                <a:gd name="T84" fmla="*/ 1449 w 1962"/>
                <a:gd name="T85" fmla="*/ 655 h 927"/>
                <a:gd name="T86" fmla="*/ 1316 w 1962"/>
                <a:gd name="T87" fmla="*/ 613 h 927"/>
                <a:gd name="T88" fmla="*/ 1189 w 1962"/>
                <a:gd name="T89" fmla="*/ 638 h 927"/>
                <a:gd name="T90" fmla="*/ 1212 w 1962"/>
                <a:gd name="T91" fmla="*/ 595 h 927"/>
                <a:gd name="T92" fmla="*/ 1248 w 1962"/>
                <a:gd name="T93" fmla="*/ 566 h 927"/>
                <a:gd name="T94" fmla="*/ 1204 w 1962"/>
                <a:gd name="T95" fmla="*/ 533 h 927"/>
                <a:gd name="T96" fmla="*/ 1159 w 1962"/>
                <a:gd name="T97" fmla="*/ 484 h 927"/>
                <a:gd name="T98" fmla="*/ 1141 w 1962"/>
                <a:gd name="T99" fmla="*/ 458 h 927"/>
                <a:gd name="T100" fmla="*/ 1025 w 1962"/>
                <a:gd name="T101" fmla="*/ 411 h 927"/>
                <a:gd name="T102" fmla="*/ 938 w 1962"/>
                <a:gd name="T103" fmla="*/ 368 h 927"/>
                <a:gd name="T104" fmla="*/ 790 w 1962"/>
                <a:gd name="T105" fmla="*/ 336 h 927"/>
                <a:gd name="T106" fmla="*/ 614 w 1962"/>
                <a:gd name="T107" fmla="*/ 331 h 927"/>
                <a:gd name="T108" fmla="*/ 492 w 1962"/>
                <a:gd name="T109" fmla="*/ 332 h 927"/>
                <a:gd name="T110" fmla="*/ 318 w 1962"/>
                <a:gd name="T111" fmla="*/ 345 h 927"/>
                <a:gd name="T112" fmla="*/ 209 w 1962"/>
                <a:gd name="T113" fmla="*/ 293 h 927"/>
                <a:gd name="T114" fmla="*/ 468 w 1962"/>
                <a:gd name="T115" fmla="*/ 273 h 927"/>
                <a:gd name="T116" fmla="*/ 408 w 1962"/>
                <a:gd name="T117" fmla="*/ 245 h 927"/>
                <a:gd name="T118" fmla="*/ 136 w 1962"/>
                <a:gd name="T119" fmla="*/ 224 h 927"/>
                <a:gd name="T120" fmla="*/ 206 w 1962"/>
                <a:gd name="T121" fmla="*/ 166 h 927"/>
                <a:gd name="T122" fmla="*/ 495 w 1962"/>
                <a:gd name="T123" fmla="*/ 139 h 927"/>
                <a:gd name="T124" fmla="*/ 410 w 1962"/>
                <a:gd name="T125" fmla="*/ 71 h 927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1962" h="927">
                  <a:moveTo>
                    <a:pt x="1110" y="483"/>
                  </a:moveTo>
                  <a:lnTo>
                    <a:pt x="1109" y="483"/>
                  </a:lnTo>
                  <a:lnTo>
                    <a:pt x="1108" y="483"/>
                  </a:lnTo>
                  <a:lnTo>
                    <a:pt x="1107" y="483"/>
                  </a:lnTo>
                  <a:lnTo>
                    <a:pt x="1110" y="481"/>
                  </a:lnTo>
                  <a:lnTo>
                    <a:pt x="1108" y="480"/>
                  </a:lnTo>
                  <a:lnTo>
                    <a:pt x="1109" y="480"/>
                  </a:lnTo>
                  <a:lnTo>
                    <a:pt x="1111" y="480"/>
                  </a:lnTo>
                  <a:lnTo>
                    <a:pt x="1112" y="479"/>
                  </a:lnTo>
                  <a:lnTo>
                    <a:pt x="1113" y="480"/>
                  </a:lnTo>
                  <a:lnTo>
                    <a:pt x="1114" y="480"/>
                  </a:lnTo>
                  <a:lnTo>
                    <a:pt x="1114" y="481"/>
                  </a:lnTo>
                  <a:lnTo>
                    <a:pt x="1111" y="483"/>
                  </a:lnTo>
                  <a:lnTo>
                    <a:pt x="1110" y="483"/>
                  </a:lnTo>
                  <a:close/>
                  <a:moveTo>
                    <a:pt x="1077" y="460"/>
                  </a:moveTo>
                  <a:lnTo>
                    <a:pt x="1075" y="460"/>
                  </a:lnTo>
                  <a:lnTo>
                    <a:pt x="1072" y="459"/>
                  </a:lnTo>
                  <a:lnTo>
                    <a:pt x="1070" y="459"/>
                  </a:lnTo>
                  <a:lnTo>
                    <a:pt x="1071" y="459"/>
                  </a:lnTo>
                  <a:lnTo>
                    <a:pt x="1072" y="458"/>
                  </a:lnTo>
                  <a:lnTo>
                    <a:pt x="1074" y="459"/>
                  </a:lnTo>
                  <a:lnTo>
                    <a:pt x="1079" y="459"/>
                  </a:lnTo>
                  <a:lnTo>
                    <a:pt x="1080" y="459"/>
                  </a:lnTo>
                  <a:lnTo>
                    <a:pt x="1079" y="459"/>
                  </a:lnTo>
                  <a:lnTo>
                    <a:pt x="1078" y="459"/>
                  </a:lnTo>
                  <a:lnTo>
                    <a:pt x="1078" y="460"/>
                  </a:lnTo>
                  <a:lnTo>
                    <a:pt x="1077" y="460"/>
                  </a:lnTo>
                  <a:close/>
                  <a:moveTo>
                    <a:pt x="1091" y="459"/>
                  </a:moveTo>
                  <a:lnTo>
                    <a:pt x="1088" y="459"/>
                  </a:lnTo>
                  <a:lnTo>
                    <a:pt x="1086" y="458"/>
                  </a:lnTo>
                  <a:lnTo>
                    <a:pt x="1088" y="458"/>
                  </a:lnTo>
                  <a:lnTo>
                    <a:pt x="1089" y="458"/>
                  </a:lnTo>
                  <a:lnTo>
                    <a:pt x="1091" y="457"/>
                  </a:lnTo>
                  <a:lnTo>
                    <a:pt x="1095" y="458"/>
                  </a:lnTo>
                  <a:lnTo>
                    <a:pt x="1097" y="458"/>
                  </a:lnTo>
                  <a:lnTo>
                    <a:pt x="1098" y="458"/>
                  </a:lnTo>
                  <a:lnTo>
                    <a:pt x="1094" y="459"/>
                  </a:lnTo>
                  <a:lnTo>
                    <a:pt x="1093" y="459"/>
                  </a:lnTo>
                  <a:lnTo>
                    <a:pt x="1091" y="459"/>
                  </a:lnTo>
                  <a:close/>
                  <a:moveTo>
                    <a:pt x="1121" y="487"/>
                  </a:moveTo>
                  <a:lnTo>
                    <a:pt x="1118" y="487"/>
                  </a:lnTo>
                  <a:lnTo>
                    <a:pt x="1117" y="487"/>
                  </a:lnTo>
                  <a:lnTo>
                    <a:pt x="1119" y="487"/>
                  </a:lnTo>
                  <a:lnTo>
                    <a:pt x="1121" y="486"/>
                  </a:lnTo>
                  <a:lnTo>
                    <a:pt x="1123" y="486"/>
                  </a:lnTo>
                  <a:lnTo>
                    <a:pt x="1124" y="485"/>
                  </a:lnTo>
                  <a:lnTo>
                    <a:pt x="1126" y="485"/>
                  </a:lnTo>
                  <a:lnTo>
                    <a:pt x="1127" y="486"/>
                  </a:lnTo>
                  <a:lnTo>
                    <a:pt x="1125" y="487"/>
                  </a:lnTo>
                  <a:lnTo>
                    <a:pt x="1121" y="487"/>
                  </a:lnTo>
                  <a:close/>
                  <a:moveTo>
                    <a:pt x="1099" y="486"/>
                  </a:moveTo>
                  <a:lnTo>
                    <a:pt x="1097" y="486"/>
                  </a:lnTo>
                  <a:lnTo>
                    <a:pt x="1097" y="485"/>
                  </a:lnTo>
                  <a:lnTo>
                    <a:pt x="1100" y="485"/>
                  </a:lnTo>
                  <a:lnTo>
                    <a:pt x="1104" y="485"/>
                  </a:lnTo>
                  <a:lnTo>
                    <a:pt x="1105" y="485"/>
                  </a:lnTo>
                  <a:lnTo>
                    <a:pt x="1104" y="486"/>
                  </a:lnTo>
                  <a:lnTo>
                    <a:pt x="1103" y="486"/>
                  </a:lnTo>
                  <a:lnTo>
                    <a:pt x="1102" y="486"/>
                  </a:lnTo>
                  <a:lnTo>
                    <a:pt x="1099" y="486"/>
                  </a:lnTo>
                  <a:close/>
                  <a:moveTo>
                    <a:pt x="1082" y="456"/>
                  </a:moveTo>
                  <a:lnTo>
                    <a:pt x="1080" y="456"/>
                  </a:lnTo>
                  <a:lnTo>
                    <a:pt x="1080" y="455"/>
                  </a:lnTo>
                  <a:lnTo>
                    <a:pt x="1079" y="455"/>
                  </a:lnTo>
                  <a:lnTo>
                    <a:pt x="1077" y="454"/>
                  </a:lnTo>
                  <a:lnTo>
                    <a:pt x="1075" y="454"/>
                  </a:lnTo>
                  <a:lnTo>
                    <a:pt x="1060" y="455"/>
                  </a:lnTo>
                  <a:lnTo>
                    <a:pt x="1057" y="454"/>
                  </a:lnTo>
                  <a:lnTo>
                    <a:pt x="1060" y="453"/>
                  </a:lnTo>
                  <a:lnTo>
                    <a:pt x="1071" y="452"/>
                  </a:lnTo>
                  <a:lnTo>
                    <a:pt x="1072" y="452"/>
                  </a:lnTo>
                  <a:lnTo>
                    <a:pt x="1076" y="452"/>
                  </a:lnTo>
                  <a:lnTo>
                    <a:pt x="1081" y="452"/>
                  </a:lnTo>
                  <a:lnTo>
                    <a:pt x="1082" y="452"/>
                  </a:lnTo>
                  <a:lnTo>
                    <a:pt x="1082" y="451"/>
                  </a:lnTo>
                  <a:lnTo>
                    <a:pt x="1083" y="451"/>
                  </a:lnTo>
                  <a:lnTo>
                    <a:pt x="1084" y="451"/>
                  </a:lnTo>
                  <a:lnTo>
                    <a:pt x="1090" y="451"/>
                  </a:lnTo>
                  <a:lnTo>
                    <a:pt x="1103" y="451"/>
                  </a:lnTo>
                  <a:lnTo>
                    <a:pt x="1105" y="451"/>
                  </a:lnTo>
                  <a:lnTo>
                    <a:pt x="1109" y="449"/>
                  </a:lnTo>
                  <a:lnTo>
                    <a:pt x="1112" y="449"/>
                  </a:lnTo>
                  <a:lnTo>
                    <a:pt x="1115" y="449"/>
                  </a:lnTo>
                  <a:lnTo>
                    <a:pt x="1128" y="451"/>
                  </a:lnTo>
                  <a:lnTo>
                    <a:pt x="1128" y="452"/>
                  </a:lnTo>
                  <a:lnTo>
                    <a:pt x="1126" y="452"/>
                  </a:lnTo>
                  <a:lnTo>
                    <a:pt x="1125" y="452"/>
                  </a:lnTo>
                  <a:lnTo>
                    <a:pt x="1125" y="453"/>
                  </a:lnTo>
                  <a:lnTo>
                    <a:pt x="1126" y="453"/>
                  </a:lnTo>
                  <a:lnTo>
                    <a:pt x="1131" y="453"/>
                  </a:lnTo>
                  <a:lnTo>
                    <a:pt x="1132" y="453"/>
                  </a:lnTo>
                  <a:lnTo>
                    <a:pt x="1131" y="453"/>
                  </a:lnTo>
                  <a:lnTo>
                    <a:pt x="1134" y="453"/>
                  </a:lnTo>
                  <a:lnTo>
                    <a:pt x="1137" y="453"/>
                  </a:lnTo>
                  <a:lnTo>
                    <a:pt x="1139" y="453"/>
                  </a:lnTo>
                  <a:lnTo>
                    <a:pt x="1139" y="454"/>
                  </a:lnTo>
                  <a:lnTo>
                    <a:pt x="1138" y="454"/>
                  </a:lnTo>
                  <a:lnTo>
                    <a:pt x="1128" y="455"/>
                  </a:lnTo>
                  <a:lnTo>
                    <a:pt x="1127" y="455"/>
                  </a:lnTo>
                  <a:lnTo>
                    <a:pt x="1127" y="454"/>
                  </a:lnTo>
                  <a:lnTo>
                    <a:pt x="1126" y="453"/>
                  </a:lnTo>
                  <a:lnTo>
                    <a:pt x="1123" y="454"/>
                  </a:lnTo>
                  <a:lnTo>
                    <a:pt x="1121" y="454"/>
                  </a:lnTo>
                  <a:lnTo>
                    <a:pt x="1118" y="455"/>
                  </a:lnTo>
                  <a:lnTo>
                    <a:pt x="1117" y="455"/>
                  </a:lnTo>
                  <a:lnTo>
                    <a:pt x="1114" y="454"/>
                  </a:lnTo>
                  <a:lnTo>
                    <a:pt x="1112" y="454"/>
                  </a:lnTo>
                  <a:lnTo>
                    <a:pt x="1113" y="454"/>
                  </a:lnTo>
                  <a:lnTo>
                    <a:pt x="1113" y="453"/>
                  </a:lnTo>
                  <a:lnTo>
                    <a:pt x="1112" y="453"/>
                  </a:lnTo>
                  <a:lnTo>
                    <a:pt x="1111" y="453"/>
                  </a:lnTo>
                  <a:lnTo>
                    <a:pt x="1108" y="453"/>
                  </a:lnTo>
                  <a:lnTo>
                    <a:pt x="1107" y="453"/>
                  </a:lnTo>
                  <a:lnTo>
                    <a:pt x="1104" y="454"/>
                  </a:lnTo>
                  <a:lnTo>
                    <a:pt x="1099" y="454"/>
                  </a:lnTo>
                  <a:lnTo>
                    <a:pt x="1091" y="454"/>
                  </a:lnTo>
                  <a:lnTo>
                    <a:pt x="1087" y="454"/>
                  </a:lnTo>
                  <a:lnTo>
                    <a:pt x="1085" y="454"/>
                  </a:lnTo>
                  <a:lnTo>
                    <a:pt x="1083" y="454"/>
                  </a:lnTo>
                  <a:lnTo>
                    <a:pt x="1082" y="455"/>
                  </a:lnTo>
                  <a:lnTo>
                    <a:pt x="1082" y="456"/>
                  </a:lnTo>
                  <a:close/>
                  <a:moveTo>
                    <a:pt x="1071" y="451"/>
                  </a:moveTo>
                  <a:lnTo>
                    <a:pt x="1070" y="450"/>
                  </a:lnTo>
                  <a:lnTo>
                    <a:pt x="1069" y="450"/>
                  </a:lnTo>
                  <a:lnTo>
                    <a:pt x="1068" y="449"/>
                  </a:lnTo>
                  <a:lnTo>
                    <a:pt x="1069" y="449"/>
                  </a:lnTo>
                  <a:lnTo>
                    <a:pt x="1070" y="449"/>
                  </a:lnTo>
                  <a:lnTo>
                    <a:pt x="1071" y="449"/>
                  </a:lnTo>
                  <a:lnTo>
                    <a:pt x="1072" y="449"/>
                  </a:lnTo>
                  <a:lnTo>
                    <a:pt x="1072" y="450"/>
                  </a:lnTo>
                  <a:lnTo>
                    <a:pt x="1073" y="450"/>
                  </a:lnTo>
                  <a:lnTo>
                    <a:pt x="1072" y="451"/>
                  </a:lnTo>
                  <a:lnTo>
                    <a:pt x="1071" y="451"/>
                  </a:lnTo>
                  <a:close/>
                  <a:moveTo>
                    <a:pt x="1038" y="447"/>
                  </a:moveTo>
                  <a:lnTo>
                    <a:pt x="1037" y="447"/>
                  </a:lnTo>
                  <a:lnTo>
                    <a:pt x="1037" y="446"/>
                  </a:lnTo>
                  <a:lnTo>
                    <a:pt x="1039" y="446"/>
                  </a:lnTo>
                  <a:lnTo>
                    <a:pt x="1041" y="446"/>
                  </a:lnTo>
                  <a:lnTo>
                    <a:pt x="1042" y="446"/>
                  </a:lnTo>
                  <a:lnTo>
                    <a:pt x="1042" y="447"/>
                  </a:lnTo>
                  <a:lnTo>
                    <a:pt x="1041" y="447"/>
                  </a:lnTo>
                  <a:lnTo>
                    <a:pt x="1040" y="447"/>
                  </a:lnTo>
                  <a:lnTo>
                    <a:pt x="1038" y="447"/>
                  </a:lnTo>
                  <a:close/>
                  <a:moveTo>
                    <a:pt x="1090" y="450"/>
                  </a:moveTo>
                  <a:lnTo>
                    <a:pt x="1089" y="450"/>
                  </a:lnTo>
                  <a:lnTo>
                    <a:pt x="1086" y="450"/>
                  </a:lnTo>
                  <a:lnTo>
                    <a:pt x="1086" y="449"/>
                  </a:lnTo>
                  <a:lnTo>
                    <a:pt x="1087" y="449"/>
                  </a:lnTo>
                  <a:lnTo>
                    <a:pt x="1087" y="448"/>
                  </a:lnTo>
                  <a:lnTo>
                    <a:pt x="1090" y="448"/>
                  </a:lnTo>
                  <a:lnTo>
                    <a:pt x="1092" y="447"/>
                  </a:lnTo>
                  <a:lnTo>
                    <a:pt x="1096" y="446"/>
                  </a:lnTo>
                  <a:lnTo>
                    <a:pt x="1098" y="444"/>
                  </a:lnTo>
                  <a:lnTo>
                    <a:pt x="1099" y="444"/>
                  </a:lnTo>
                  <a:lnTo>
                    <a:pt x="1100" y="444"/>
                  </a:lnTo>
                  <a:lnTo>
                    <a:pt x="1102" y="444"/>
                  </a:lnTo>
                  <a:lnTo>
                    <a:pt x="1103" y="446"/>
                  </a:lnTo>
                  <a:lnTo>
                    <a:pt x="1104" y="447"/>
                  </a:lnTo>
                  <a:lnTo>
                    <a:pt x="1102" y="448"/>
                  </a:lnTo>
                  <a:lnTo>
                    <a:pt x="1102" y="449"/>
                  </a:lnTo>
                  <a:lnTo>
                    <a:pt x="1100" y="449"/>
                  </a:lnTo>
                  <a:lnTo>
                    <a:pt x="1097" y="450"/>
                  </a:lnTo>
                  <a:lnTo>
                    <a:pt x="1095" y="449"/>
                  </a:lnTo>
                  <a:lnTo>
                    <a:pt x="1094" y="449"/>
                  </a:lnTo>
                  <a:lnTo>
                    <a:pt x="1093" y="450"/>
                  </a:lnTo>
                  <a:lnTo>
                    <a:pt x="1091" y="450"/>
                  </a:lnTo>
                  <a:lnTo>
                    <a:pt x="1090" y="450"/>
                  </a:lnTo>
                  <a:close/>
                  <a:moveTo>
                    <a:pt x="1078" y="448"/>
                  </a:moveTo>
                  <a:lnTo>
                    <a:pt x="1076" y="448"/>
                  </a:lnTo>
                  <a:lnTo>
                    <a:pt x="1079" y="447"/>
                  </a:lnTo>
                  <a:lnTo>
                    <a:pt x="1078" y="446"/>
                  </a:lnTo>
                  <a:lnTo>
                    <a:pt x="1080" y="444"/>
                  </a:lnTo>
                  <a:lnTo>
                    <a:pt x="1081" y="444"/>
                  </a:lnTo>
                  <a:lnTo>
                    <a:pt x="1082" y="444"/>
                  </a:lnTo>
                  <a:lnTo>
                    <a:pt x="1083" y="443"/>
                  </a:lnTo>
                  <a:lnTo>
                    <a:pt x="1084" y="443"/>
                  </a:lnTo>
                  <a:lnTo>
                    <a:pt x="1088" y="444"/>
                  </a:lnTo>
                  <a:lnTo>
                    <a:pt x="1088" y="446"/>
                  </a:lnTo>
                  <a:lnTo>
                    <a:pt x="1085" y="446"/>
                  </a:lnTo>
                  <a:lnTo>
                    <a:pt x="1084" y="447"/>
                  </a:lnTo>
                  <a:lnTo>
                    <a:pt x="1084" y="448"/>
                  </a:lnTo>
                  <a:lnTo>
                    <a:pt x="1083" y="448"/>
                  </a:lnTo>
                  <a:lnTo>
                    <a:pt x="1082" y="448"/>
                  </a:lnTo>
                  <a:lnTo>
                    <a:pt x="1078" y="448"/>
                  </a:lnTo>
                  <a:close/>
                  <a:moveTo>
                    <a:pt x="1042" y="439"/>
                  </a:moveTo>
                  <a:lnTo>
                    <a:pt x="1040" y="439"/>
                  </a:lnTo>
                  <a:lnTo>
                    <a:pt x="1038" y="439"/>
                  </a:lnTo>
                  <a:lnTo>
                    <a:pt x="1037" y="438"/>
                  </a:lnTo>
                  <a:lnTo>
                    <a:pt x="1038" y="438"/>
                  </a:lnTo>
                  <a:lnTo>
                    <a:pt x="1039" y="438"/>
                  </a:lnTo>
                  <a:lnTo>
                    <a:pt x="1040" y="438"/>
                  </a:lnTo>
                  <a:lnTo>
                    <a:pt x="1041" y="438"/>
                  </a:lnTo>
                  <a:lnTo>
                    <a:pt x="1042" y="439"/>
                  </a:lnTo>
                  <a:lnTo>
                    <a:pt x="1043" y="439"/>
                  </a:lnTo>
                  <a:lnTo>
                    <a:pt x="1042" y="439"/>
                  </a:lnTo>
                  <a:close/>
                  <a:moveTo>
                    <a:pt x="1083" y="439"/>
                  </a:moveTo>
                  <a:lnTo>
                    <a:pt x="1079" y="439"/>
                  </a:lnTo>
                  <a:lnTo>
                    <a:pt x="1081" y="438"/>
                  </a:lnTo>
                  <a:lnTo>
                    <a:pt x="1083" y="438"/>
                  </a:lnTo>
                  <a:lnTo>
                    <a:pt x="1084" y="438"/>
                  </a:lnTo>
                  <a:lnTo>
                    <a:pt x="1084" y="439"/>
                  </a:lnTo>
                  <a:lnTo>
                    <a:pt x="1083" y="439"/>
                  </a:lnTo>
                  <a:close/>
                  <a:moveTo>
                    <a:pt x="1093" y="441"/>
                  </a:moveTo>
                  <a:lnTo>
                    <a:pt x="1092" y="441"/>
                  </a:lnTo>
                  <a:lnTo>
                    <a:pt x="1091" y="441"/>
                  </a:lnTo>
                  <a:lnTo>
                    <a:pt x="1092" y="440"/>
                  </a:lnTo>
                  <a:lnTo>
                    <a:pt x="1094" y="440"/>
                  </a:lnTo>
                  <a:lnTo>
                    <a:pt x="1094" y="439"/>
                  </a:lnTo>
                  <a:lnTo>
                    <a:pt x="1092" y="439"/>
                  </a:lnTo>
                  <a:lnTo>
                    <a:pt x="1089" y="439"/>
                  </a:lnTo>
                  <a:lnTo>
                    <a:pt x="1088" y="439"/>
                  </a:lnTo>
                  <a:lnTo>
                    <a:pt x="1090" y="437"/>
                  </a:lnTo>
                  <a:lnTo>
                    <a:pt x="1089" y="437"/>
                  </a:lnTo>
                  <a:lnTo>
                    <a:pt x="1087" y="436"/>
                  </a:lnTo>
                  <a:lnTo>
                    <a:pt x="1083" y="437"/>
                  </a:lnTo>
                  <a:lnTo>
                    <a:pt x="1083" y="436"/>
                  </a:lnTo>
                  <a:lnTo>
                    <a:pt x="1084" y="436"/>
                  </a:lnTo>
                  <a:lnTo>
                    <a:pt x="1090" y="436"/>
                  </a:lnTo>
                  <a:lnTo>
                    <a:pt x="1092" y="436"/>
                  </a:lnTo>
                  <a:lnTo>
                    <a:pt x="1097" y="437"/>
                  </a:lnTo>
                  <a:lnTo>
                    <a:pt x="1098" y="437"/>
                  </a:lnTo>
                  <a:lnTo>
                    <a:pt x="1099" y="438"/>
                  </a:lnTo>
                  <a:lnTo>
                    <a:pt x="1098" y="438"/>
                  </a:lnTo>
                  <a:lnTo>
                    <a:pt x="1098" y="439"/>
                  </a:lnTo>
                  <a:lnTo>
                    <a:pt x="1097" y="440"/>
                  </a:lnTo>
                  <a:lnTo>
                    <a:pt x="1096" y="440"/>
                  </a:lnTo>
                  <a:lnTo>
                    <a:pt x="1093" y="441"/>
                  </a:lnTo>
                  <a:close/>
                  <a:moveTo>
                    <a:pt x="1054" y="439"/>
                  </a:moveTo>
                  <a:lnTo>
                    <a:pt x="1054" y="438"/>
                  </a:lnTo>
                  <a:lnTo>
                    <a:pt x="1053" y="437"/>
                  </a:lnTo>
                  <a:lnTo>
                    <a:pt x="1050" y="439"/>
                  </a:lnTo>
                  <a:lnTo>
                    <a:pt x="1049" y="439"/>
                  </a:lnTo>
                  <a:lnTo>
                    <a:pt x="1044" y="438"/>
                  </a:lnTo>
                  <a:lnTo>
                    <a:pt x="1044" y="437"/>
                  </a:lnTo>
                  <a:lnTo>
                    <a:pt x="1045" y="437"/>
                  </a:lnTo>
                  <a:lnTo>
                    <a:pt x="1049" y="437"/>
                  </a:lnTo>
                  <a:lnTo>
                    <a:pt x="1051" y="436"/>
                  </a:lnTo>
                  <a:lnTo>
                    <a:pt x="1053" y="436"/>
                  </a:lnTo>
                  <a:lnTo>
                    <a:pt x="1054" y="436"/>
                  </a:lnTo>
                  <a:lnTo>
                    <a:pt x="1055" y="436"/>
                  </a:lnTo>
                  <a:lnTo>
                    <a:pt x="1057" y="436"/>
                  </a:lnTo>
                  <a:lnTo>
                    <a:pt x="1059" y="436"/>
                  </a:lnTo>
                  <a:lnTo>
                    <a:pt x="1060" y="436"/>
                  </a:lnTo>
                  <a:lnTo>
                    <a:pt x="1061" y="436"/>
                  </a:lnTo>
                  <a:lnTo>
                    <a:pt x="1063" y="437"/>
                  </a:lnTo>
                  <a:lnTo>
                    <a:pt x="1064" y="437"/>
                  </a:lnTo>
                  <a:lnTo>
                    <a:pt x="1063" y="438"/>
                  </a:lnTo>
                  <a:lnTo>
                    <a:pt x="1062" y="438"/>
                  </a:lnTo>
                  <a:lnTo>
                    <a:pt x="1061" y="438"/>
                  </a:lnTo>
                  <a:lnTo>
                    <a:pt x="1057" y="439"/>
                  </a:lnTo>
                  <a:lnTo>
                    <a:pt x="1054" y="439"/>
                  </a:lnTo>
                  <a:close/>
                  <a:moveTo>
                    <a:pt x="1081" y="434"/>
                  </a:moveTo>
                  <a:lnTo>
                    <a:pt x="1079" y="434"/>
                  </a:lnTo>
                  <a:lnTo>
                    <a:pt x="1084" y="432"/>
                  </a:lnTo>
                  <a:lnTo>
                    <a:pt x="1085" y="432"/>
                  </a:lnTo>
                  <a:lnTo>
                    <a:pt x="1086" y="432"/>
                  </a:lnTo>
                  <a:lnTo>
                    <a:pt x="1086" y="433"/>
                  </a:lnTo>
                  <a:lnTo>
                    <a:pt x="1087" y="433"/>
                  </a:lnTo>
                  <a:lnTo>
                    <a:pt x="1084" y="434"/>
                  </a:lnTo>
                  <a:lnTo>
                    <a:pt x="1082" y="434"/>
                  </a:lnTo>
                  <a:lnTo>
                    <a:pt x="1081" y="434"/>
                  </a:lnTo>
                  <a:close/>
                  <a:moveTo>
                    <a:pt x="1023" y="428"/>
                  </a:moveTo>
                  <a:lnTo>
                    <a:pt x="1021" y="427"/>
                  </a:lnTo>
                  <a:lnTo>
                    <a:pt x="1023" y="426"/>
                  </a:lnTo>
                  <a:lnTo>
                    <a:pt x="1024" y="425"/>
                  </a:lnTo>
                  <a:lnTo>
                    <a:pt x="1025" y="425"/>
                  </a:lnTo>
                  <a:lnTo>
                    <a:pt x="1027" y="425"/>
                  </a:lnTo>
                  <a:lnTo>
                    <a:pt x="1028" y="425"/>
                  </a:lnTo>
                  <a:lnTo>
                    <a:pt x="1029" y="425"/>
                  </a:lnTo>
                  <a:lnTo>
                    <a:pt x="1026" y="427"/>
                  </a:lnTo>
                  <a:lnTo>
                    <a:pt x="1023" y="428"/>
                  </a:lnTo>
                  <a:close/>
                  <a:moveTo>
                    <a:pt x="1010" y="415"/>
                  </a:moveTo>
                  <a:lnTo>
                    <a:pt x="1008" y="414"/>
                  </a:lnTo>
                  <a:lnTo>
                    <a:pt x="1007" y="414"/>
                  </a:lnTo>
                  <a:lnTo>
                    <a:pt x="1009" y="413"/>
                  </a:lnTo>
                  <a:lnTo>
                    <a:pt x="1010" y="413"/>
                  </a:lnTo>
                  <a:lnTo>
                    <a:pt x="1011" y="413"/>
                  </a:lnTo>
                  <a:lnTo>
                    <a:pt x="1012" y="413"/>
                  </a:lnTo>
                  <a:lnTo>
                    <a:pt x="1012" y="414"/>
                  </a:lnTo>
                  <a:lnTo>
                    <a:pt x="1013" y="415"/>
                  </a:lnTo>
                  <a:lnTo>
                    <a:pt x="1011" y="415"/>
                  </a:lnTo>
                  <a:lnTo>
                    <a:pt x="1010" y="415"/>
                  </a:lnTo>
                  <a:close/>
                  <a:moveTo>
                    <a:pt x="979" y="382"/>
                  </a:moveTo>
                  <a:lnTo>
                    <a:pt x="978" y="381"/>
                  </a:lnTo>
                  <a:lnTo>
                    <a:pt x="980" y="381"/>
                  </a:lnTo>
                  <a:lnTo>
                    <a:pt x="985" y="380"/>
                  </a:lnTo>
                  <a:lnTo>
                    <a:pt x="987" y="381"/>
                  </a:lnTo>
                  <a:lnTo>
                    <a:pt x="986" y="381"/>
                  </a:lnTo>
                  <a:lnTo>
                    <a:pt x="985" y="382"/>
                  </a:lnTo>
                  <a:lnTo>
                    <a:pt x="979" y="382"/>
                  </a:lnTo>
                  <a:close/>
                  <a:moveTo>
                    <a:pt x="984" y="379"/>
                  </a:moveTo>
                  <a:lnTo>
                    <a:pt x="984" y="378"/>
                  </a:lnTo>
                  <a:lnTo>
                    <a:pt x="988" y="377"/>
                  </a:lnTo>
                  <a:lnTo>
                    <a:pt x="989" y="376"/>
                  </a:lnTo>
                  <a:lnTo>
                    <a:pt x="990" y="376"/>
                  </a:lnTo>
                  <a:lnTo>
                    <a:pt x="991" y="376"/>
                  </a:lnTo>
                  <a:lnTo>
                    <a:pt x="994" y="377"/>
                  </a:lnTo>
                  <a:lnTo>
                    <a:pt x="994" y="378"/>
                  </a:lnTo>
                  <a:lnTo>
                    <a:pt x="993" y="378"/>
                  </a:lnTo>
                  <a:lnTo>
                    <a:pt x="985" y="379"/>
                  </a:lnTo>
                  <a:lnTo>
                    <a:pt x="984" y="379"/>
                  </a:lnTo>
                  <a:close/>
                  <a:moveTo>
                    <a:pt x="938" y="372"/>
                  </a:moveTo>
                  <a:lnTo>
                    <a:pt x="936" y="370"/>
                  </a:lnTo>
                  <a:lnTo>
                    <a:pt x="937" y="370"/>
                  </a:lnTo>
                  <a:lnTo>
                    <a:pt x="937" y="369"/>
                  </a:lnTo>
                  <a:lnTo>
                    <a:pt x="938" y="369"/>
                  </a:lnTo>
                  <a:lnTo>
                    <a:pt x="939" y="369"/>
                  </a:lnTo>
                  <a:lnTo>
                    <a:pt x="943" y="369"/>
                  </a:lnTo>
                  <a:lnTo>
                    <a:pt x="944" y="370"/>
                  </a:lnTo>
                  <a:lnTo>
                    <a:pt x="943" y="370"/>
                  </a:lnTo>
                  <a:lnTo>
                    <a:pt x="938" y="372"/>
                  </a:lnTo>
                  <a:close/>
                  <a:moveTo>
                    <a:pt x="889" y="365"/>
                  </a:moveTo>
                  <a:lnTo>
                    <a:pt x="888" y="365"/>
                  </a:lnTo>
                  <a:lnTo>
                    <a:pt x="886" y="365"/>
                  </a:lnTo>
                  <a:lnTo>
                    <a:pt x="887" y="364"/>
                  </a:lnTo>
                  <a:lnTo>
                    <a:pt x="888" y="364"/>
                  </a:lnTo>
                  <a:lnTo>
                    <a:pt x="889" y="363"/>
                  </a:lnTo>
                  <a:lnTo>
                    <a:pt x="890" y="363"/>
                  </a:lnTo>
                  <a:lnTo>
                    <a:pt x="891" y="363"/>
                  </a:lnTo>
                  <a:lnTo>
                    <a:pt x="891" y="364"/>
                  </a:lnTo>
                  <a:lnTo>
                    <a:pt x="892" y="364"/>
                  </a:lnTo>
                  <a:lnTo>
                    <a:pt x="890" y="365"/>
                  </a:lnTo>
                  <a:lnTo>
                    <a:pt x="889" y="365"/>
                  </a:lnTo>
                  <a:close/>
                  <a:moveTo>
                    <a:pt x="553" y="354"/>
                  </a:moveTo>
                  <a:lnTo>
                    <a:pt x="548" y="354"/>
                  </a:lnTo>
                  <a:lnTo>
                    <a:pt x="544" y="354"/>
                  </a:lnTo>
                  <a:lnTo>
                    <a:pt x="545" y="353"/>
                  </a:lnTo>
                  <a:lnTo>
                    <a:pt x="546" y="353"/>
                  </a:lnTo>
                  <a:lnTo>
                    <a:pt x="547" y="353"/>
                  </a:lnTo>
                  <a:lnTo>
                    <a:pt x="553" y="352"/>
                  </a:lnTo>
                  <a:lnTo>
                    <a:pt x="554" y="352"/>
                  </a:lnTo>
                  <a:lnTo>
                    <a:pt x="555" y="353"/>
                  </a:lnTo>
                  <a:lnTo>
                    <a:pt x="554" y="353"/>
                  </a:lnTo>
                  <a:lnTo>
                    <a:pt x="554" y="354"/>
                  </a:lnTo>
                  <a:lnTo>
                    <a:pt x="553" y="354"/>
                  </a:lnTo>
                  <a:close/>
                  <a:moveTo>
                    <a:pt x="824" y="349"/>
                  </a:moveTo>
                  <a:lnTo>
                    <a:pt x="822" y="349"/>
                  </a:lnTo>
                  <a:lnTo>
                    <a:pt x="822" y="348"/>
                  </a:lnTo>
                  <a:lnTo>
                    <a:pt x="825" y="347"/>
                  </a:lnTo>
                  <a:lnTo>
                    <a:pt x="827" y="347"/>
                  </a:lnTo>
                  <a:lnTo>
                    <a:pt x="828" y="348"/>
                  </a:lnTo>
                  <a:lnTo>
                    <a:pt x="827" y="348"/>
                  </a:lnTo>
                  <a:lnTo>
                    <a:pt x="824" y="349"/>
                  </a:lnTo>
                  <a:close/>
                  <a:moveTo>
                    <a:pt x="489" y="350"/>
                  </a:moveTo>
                  <a:lnTo>
                    <a:pt x="488" y="350"/>
                  </a:lnTo>
                  <a:lnTo>
                    <a:pt x="487" y="349"/>
                  </a:lnTo>
                  <a:lnTo>
                    <a:pt x="486" y="349"/>
                  </a:lnTo>
                  <a:lnTo>
                    <a:pt x="485" y="349"/>
                  </a:lnTo>
                  <a:lnTo>
                    <a:pt x="482" y="348"/>
                  </a:lnTo>
                  <a:lnTo>
                    <a:pt x="480" y="347"/>
                  </a:lnTo>
                  <a:lnTo>
                    <a:pt x="481" y="347"/>
                  </a:lnTo>
                  <a:lnTo>
                    <a:pt x="482" y="346"/>
                  </a:lnTo>
                  <a:lnTo>
                    <a:pt x="487" y="346"/>
                  </a:lnTo>
                  <a:lnTo>
                    <a:pt x="488" y="346"/>
                  </a:lnTo>
                  <a:lnTo>
                    <a:pt x="492" y="349"/>
                  </a:lnTo>
                  <a:lnTo>
                    <a:pt x="490" y="349"/>
                  </a:lnTo>
                  <a:lnTo>
                    <a:pt x="489" y="350"/>
                  </a:lnTo>
                  <a:close/>
                  <a:moveTo>
                    <a:pt x="503" y="351"/>
                  </a:moveTo>
                  <a:lnTo>
                    <a:pt x="502" y="350"/>
                  </a:lnTo>
                  <a:lnTo>
                    <a:pt x="501" y="350"/>
                  </a:lnTo>
                  <a:lnTo>
                    <a:pt x="503" y="349"/>
                  </a:lnTo>
                  <a:lnTo>
                    <a:pt x="504" y="349"/>
                  </a:lnTo>
                  <a:lnTo>
                    <a:pt x="505" y="349"/>
                  </a:lnTo>
                  <a:lnTo>
                    <a:pt x="507" y="349"/>
                  </a:lnTo>
                  <a:lnTo>
                    <a:pt x="508" y="350"/>
                  </a:lnTo>
                  <a:lnTo>
                    <a:pt x="506" y="350"/>
                  </a:lnTo>
                  <a:lnTo>
                    <a:pt x="505" y="351"/>
                  </a:lnTo>
                  <a:lnTo>
                    <a:pt x="503" y="351"/>
                  </a:lnTo>
                  <a:close/>
                  <a:moveTo>
                    <a:pt x="774" y="350"/>
                  </a:moveTo>
                  <a:lnTo>
                    <a:pt x="771" y="349"/>
                  </a:lnTo>
                  <a:lnTo>
                    <a:pt x="770" y="349"/>
                  </a:lnTo>
                  <a:lnTo>
                    <a:pt x="772" y="348"/>
                  </a:lnTo>
                  <a:lnTo>
                    <a:pt x="773" y="348"/>
                  </a:lnTo>
                  <a:lnTo>
                    <a:pt x="775" y="350"/>
                  </a:lnTo>
                  <a:lnTo>
                    <a:pt x="774" y="350"/>
                  </a:lnTo>
                  <a:close/>
                  <a:moveTo>
                    <a:pt x="550" y="351"/>
                  </a:moveTo>
                  <a:lnTo>
                    <a:pt x="548" y="351"/>
                  </a:lnTo>
                  <a:lnTo>
                    <a:pt x="543" y="350"/>
                  </a:lnTo>
                  <a:lnTo>
                    <a:pt x="543" y="349"/>
                  </a:lnTo>
                  <a:lnTo>
                    <a:pt x="548" y="348"/>
                  </a:lnTo>
                  <a:lnTo>
                    <a:pt x="551" y="346"/>
                  </a:lnTo>
                  <a:lnTo>
                    <a:pt x="552" y="346"/>
                  </a:lnTo>
                  <a:lnTo>
                    <a:pt x="553" y="346"/>
                  </a:lnTo>
                  <a:lnTo>
                    <a:pt x="555" y="346"/>
                  </a:lnTo>
                  <a:lnTo>
                    <a:pt x="558" y="347"/>
                  </a:lnTo>
                  <a:lnTo>
                    <a:pt x="559" y="347"/>
                  </a:lnTo>
                  <a:lnTo>
                    <a:pt x="561" y="348"/>
                  </a:lnTo>
                  <a:lnTo>
                    <a:pt x="559" y="349"/>
                  </a:lnTo>
                  <a:lnTo>
                    <a:pt x="554" y="350"/>
                  </a:lnTo>
                  <a:lnTo>
                    <a:pt x="554" y="351"/>
                  </a:lnTo>
                  <a:lnTo>
                    <a:pt x="552" y="351"/>
                  </a:lnTo>
                  <a:lnTo>
                    <a:pt x="550" y="351"/>
                  </a:lnTo>
                  <a:close/>
                  <a:moveTo>
                    <a:pt x="754" y="348"/>
                  </a:moveTo>
                  <a:lnTo>
                    <a:pt x="753" y="348"/>
                  </a:lnTo>
                  <a:lnTo>
                    <a:pt x="751" y="347"/>
                  </a:lnTo>
                  <a:lnTo>
                    <a:pt x="751" y="346"/>
                  </a:lnTo>
                  <a:lnTo>
                    <a:pt x="750" y="345"/>
                  </a:lnTo>
                  <a:lnTo>
                    <a:pt x="751" y="344"/>
                  </a:lnTo>
                  <a:lnTo>
                    <a:pt x="752" y="344"/>
                  </a:lnTo>
                  <a:lnTo>
                    <a:pt x="756" y="344"/>
                  </a:lnTo>
                  <a:lnTo>
                    <a:pt x="758" y="345"/>
                  </a:lnTo>
                  <a:lnTo>
                    <a:pt x="759" y="346"/>
                  </a:lnTo>
                  <a:lnTo>
                    <a:pt x="757" y="348"/>
                  </a:lnTo>
                  <a:lnTo>
                    <a:pt x="756" y="348"/>
                  </a:lnTo>
                  <a:lnTo>
                    <a:pt x="754" y="348"/>
                  </a:lnTo>
                  <a:close/>
                  <a:moveTo>
                    <a:pt x="13" y="306"/>
                  </a:moveTo>
                  <a:lnTo>
                    <a:pt x="11" y="306"/>
                  </a:lnTo>
                  <a:lnTo>
                    <a:pt x="9" y="305"/>
                  </a:lnTo>
                  <a:lnTo>
                    <a:pt x="12" y="304"/>
                  </a:lnTo>
                  <a:lnTo>
                    <a:pt x="13" y="305"/>
                  </a:lnTo>
                  <a:lnTo>
                    <a:pt x="13" y="306"/>
                  </a:lnTo>
                  <a:close/>
                  <a:moveTo>
                    <a:pt x="5" y="304"/>
                  </a:moveTo>
                  <a:lnTo>
                    <a:pt x="3" y="303"/>
                  </a:lnTo>
                  <a:lnTo>
                    <a:pt x="0" y="303"/>
                  </a:lnTo>
                  <a:lnTo>
                    <a:pt x="0" y="302"/>
                  </a:lnTo>
                  <a:lnTo>
                    <a:pt x="1" y="302"/>
                  </a:lnTo>
                  <a:lnTo>
                    <a:pt x="3" y="302"/>
                  </a:lnTo>
                  <a:lnTo>
                    <a:pt x="4" y="302"/>
                  </a:lnTo>
                  <a:lnTo>
                    <a:pt x="6" y="302"/>
                  </a:lnTo>
                  <a:lnTo>
                    <a:pt x="7" y="302"/>
                  </a:lnTo>
                  <a:lnTo>
                    <a:pt x="7" y="303"/>
                  </a:lnTo>
                  <a:lnTo>
                    <a:pt x="7" y="304"/>
                  </a:lnTo>
                  <a:lnTo>
                    <a:pt x="5" y="304"/>
                  </a:lnTo>
                  <a:close/>
                  <a:moveTo>
                    <a:pt x="619" y="348"/>
                  </a:moveTo>
                  <a:lnTo>
                    <a:pt x="618" y="347"/>
                  </a:lnTo>
                  <a:lnTo>
                    <a:pt x="617" y="346"/>
                  </a:lnTo>
                  <a:lnTo>
                    <a:pt x="616" y="346"/>
                  </a:lnTo>
                  <a:lnTo>
                    <a:pt x="614" y="345"/>
                  </a:lnTo>
                  <a:lnTo>
                    <a:pt x="615" y="344"/>
                  </a:lnTo>
                  <a:lnTo>
                    <a:pt x="617" y="344"/>
                  </a:lnTo>
                  <a:lnTo>
                    <a:pt x="618" y="344"/>
                  </a:lnTo>
                  <a:lnTo>
                    <a:pt x="618" y="343"/>
                  </a:lnTo>
                  <a:lnTo>
                    <a:pt x="620" y="344"/>
                  </a:lnTo>
                  <a:lnTo>
                    <a:pt x="621" y="344"/>
                  </a:lnTo>
                  <a:lnTo>
                    <a:pt x="620" y="344"/>
                  </a:lnTo>
                  <a:lnTo>
                    <a:pt x="620" y="345"/>
                  </a:lnTo>
                  <a:lnTo>
                    <a:pt x="621" y="345"/>
                  </a:lnTo>
                  <a:lnTo>
                    <a:pt x="624" y="344"/>
                  </a:lnTo>
                  <a:lnTo>
                    <a:pt x="634" y="343"/>
                  </a:lnTo>
                  <a:lnTo>
                    <a:pt x="637" y="343"/>
                  </a:lnTo>
                  <a:lnTo>
                    <a:pt x="638" y="343"/>
                  </a:lnTo>
                  <a:lnTo>
                    <a:pt x="640" y="343"/>
                  </a:lnTo>
                  <a:lnTo>
                    <a:pt x="638" y="343"/>
                  </a:lnTo>
                  <a:lnTo>
                    <a:pt x="635" y="344"/>
                  </a:lnTo>
                  <a:lnTo>
                    <a:pt x="632" y="344"/>
                  </a:lnTo>
                  <a:lnTo>
                    <a:pt x="626" y="345"/>
                  </a:lnTo>
                  <a:lnTo>
                    <a:pt x="622" y="345"/>
                  </a:lnTo>
                  <a:lnTo>
                    <a:pt x="621" y="345"/>
                  </a:lnTo>
                  <a:lnTo>
                    <a:pt x="621" y="346"/>
                  </a:lnTo>
                  <a:lnTo>
                    <a:pt x="622" y="347"/>
                  </a:lnTo>
                  <a:lnTo>
                    <a:pt x="622" y="348"/>
                  </a:lnTo>
                  <a:lnTo>
                    <a:pt x="621" y="348"/>
                  </a:lnTo>
                  <a:lnTo>
                    <a:pt x="620" y="348"/>
                  </a:lnTo>
                  <a:lnTo>
                    <a:pt x="619" y="348"/>
                  </a:lnTo>
                  <a:close/>
                  <a:moveTo>
                    <a:pt x="775" y="344"/>
                  </a:moveTo>
                  <a:lnTo>
                    <a:pt x="775" y="343"/>
                  </a:lnTo>
                  <a:lnTo>
                    <a:pt x="781" y="342"/>
                  </a:lnTo>
                  <a:lnTo>
                    <a:pt x="783" y="342"/>
                  </a:lnTo>
                  <a:lnTo>
                    <a:pt x="784" y="342"/>
                  </a:lnTo>
                  <a:lnTo>
                    <a:pt x="786" y="342"/>
                  </a:lnTo>
                  <a:lnTo>
                    <a:pt x="787" y="342"/>
                  </a:lnTo>
                  <a:lnTo>
                    <a:pt x="788" y="342"/>
                  </a:lnTo>
                  <a:lnTo>
                    <a:pt x="788" y="343"/>
                  </a:lnTo>
                  <a:lnTo>
                    <a:pt x="786" y="343"/>
                  </a:lnTo>
                  <a:lnTo>
                    <a:pt x="784" y="343"/>
                  </a:lnTo>
                  <a:lnTo>
                    <a:pt x="781" y="344"/>
                  </a:lnTo>
                  <a:lnTo>
                    <a:pt x="780" y="344"/>
                  </a:lnTo>
                  <a:lnTo>
                    <a:pt x="778" y="344"/>
                  </a:lnTo>
                  <a:lnTo>
                    <a:pt x="775" y="344"/>
                  </a:lnTo>
                  <a:close/>
                  <a:moveTo>
                    <a:pt x="793" y="344"/>
                  </a:moveTo>
                  <a:lnTo>
                    <a:pt x="792" y="344"/>
                  </a:lnTo>
                  <a:lnTo>
                    <a:pt x="792" y="343"/>
                  </a:lnTo>
                  <a:lnTo>
                    <a:pt x="791" y="342"/>
                  </a:lnTo>
                  <a:lnTo>
                    <a:pt x="792" y="342"/>
                  </a:lnTo>
                  <a:lnTo>
                    <a:pt x="793" y="342"/>
                  </a:lnTo>
                  <a:lnTo>
                    <a:pt x="794" y="342"/>
                  </a:lnTo>
                  <a:lnTo>
                    <a:pt x="796" y="343"/>
                  </a:lnTo>
                  <a:lnTo>
                    <a:pt x="795" y="343"/>
                  </a:lnTo>
                  <a:lnTo>
                    <a:pt x="794" y="344"/>
                  </a:lnTo>
                  <a:lnTo>
                    <a:pt x="793" y="344"/>
                  </a:lnTo>
                  <a:close/>
                  <a:moveTo>
                    <a:pt x="763" y="343"/>
                  </a:moveTo>
                  <a:lnTo>
                    <a:pt x="762" y="343"/>
                  </a:lnTo>
                  <a:lnTo>
                    <a:pt x="761" y="342"/>
                  </a:lnTo>
                  <a:lnTo>
                    <a:pt x="760" y="342"/>
                  </a:lnTo>
                  <a:lnTo>
                    <a:pt x="760" y="341"/>
                  </a:lnTo>
                  <a:lnTo>
                    <a:pt x="761" y="340"/>
                  </a:lnTo>
                  <a:lnTo>
                    <a:pt x="763" y="339"/>
                  </a:lnTo>
                  <a:lnTo>
                    <a:pt x="764" y="339"/>
                  </a:lnTo>
                  <a:lnTo>
                    <a:pt x="766" y="340"/>
                  </a:lnTo>
                  <a:lnTo>
                    <a:pt x="766" y="341"/>
                  </a:lnTo>
                  <a:lnTo>
                    <a:pt x="767" y="341"/>
                  </a:lnTo>
                  <a:lnTo>
                    <a:pt x="767" y="342"/>
                  </a:lnTo>
                  <a:lnTo>
                    <a:pt x="764" y="343"/>
                  </a:lnTo>
                  <a:lnTo>
                    <a:pt x="763" y="343"/>
                  </a:lnTo>
                  <a:close/>
                  <a:moveTo>
                    <a:pt x="750" y="337"/>
                  </a:moveTo>
                  <a:lnTo>
                    <a:pt x="746" y="337"/>
                  </a:lnTo>
                  <a:lnTo>
                    <a:pt x="745" y="337"/>
                  </a:lnTo>
                  <a:lnTo>
                    <a:pt x="744" y="337"/>
                  </a:lnTo>
                  <a:lnTo>
                    <a:pt x="746" y="336"/>
                  </a:lnTo>
                  <a:lnTo>
                    <a:pt x="747" y="336"/>
                  </a:lnTo>
                  <a:lnTo>
                    <a:pt x="749" y="336"/>
                  </a:lnTo>
                  <a:lnTo>
                    <a:pt x="750" y="336"/>
                  </a:lnTo>
                  <a:lnTo>
                    <a:pt x="751" y="336"/>
                  </a:lnTo>
                  <a:lnTo>
                    <a:pt x="753" y="337"/>
                  </a:lnTo>
                  <a:lnTo>
                    <a:pt x="752" y="337"/>
                  </a:lnTo>
                  <a:lnTo>
                    <a:pt x="750" y="337"/>
                  </a:lnTo>
                  <a:close/>
                  <a:moveTo>
                    <a:pt x="673" y="333"/>
                  </a:moveTo>
                  <a:lnTo>
                    <a:pt x="672" y="332"/>
                  </a:lnTo>
                  <a:lnTo>
                    <a:pt x="675" y="330"/>
                  </a:lnTo>
                  <a:lnTo>
                    <a:pt x="676" y="329"/>
                  </a:lnTo>
                  <a:lnTo>
                    <a:pt x="677" y="329"/>
                  </a:lnTo>
                  <a:lnTo>
                    <a:pt x="678" y="329"/>
                  </a:lnTo>
                  <a:lnTo>
                    <a:pt x="679" y="329"/>
                  </a:lnTo>
                  <a:lnTo>
                    <a:pt x="679" y="330"/>
                  </a:lnTo>
                  <a:lnTo>
                    <a:pt x="680" y="331"/>
                  </a:lnTo>
                  <a:lnTo>
                    <a:pt x="679" y="331"/>
                  </a:lnTo>
                  <a:lnTo>
                    <a:pt x="677" y="331"/>
                  </a:lnTo>
                  <a:lnTo>
                    <a:pt x="676" y="331"/>
                  </a:lnTo>
                  <a:lnTo>
                    <a:pt x="674" y="332"/>
                  </a:lnTo>
                  <a:lnTo>
                    <a:pt x="673" y="333"/>
                  </a:lnTo>
                  <a:close/>
                  <a:moveTo>
                    <a:pt x="220" y="325"/>
                  </a:moveTo>
                  <a:lnTo>
                    <a:pt x="219" y="325"/>
                  </a:lnTo>
                  <a:lnTo>
                    <a:pt x="214" y="324"/>
                  </a:lnTo>
                  <a:lnTo>
                    <a:pt x="213" y="324"/>
                  </a:lnTo>
                  <a:lnTo>
                    <a:pt x="208" y="323"/>
                  </a:lnTo>
                  <a:lnTo>
                    <a:pt x="207" y="323"/>
                  </a:lnTo>
                  <a:lnTo>
                    <a:pt x="206" y="323"/>
                  </a:lnTo>
                  <a:lnTo>
                    <a:pt x="205" y="322"/>
                  </a:lnTo>
                  <a:lnTo>
                    <a:pt x="206" y="321"/>
                  </a:lnTo>
                  <a:lnTo>
                    <a:pt x="211" y="321"/>
                  </a:lnTo>
                  <a:lnTo>
                    <a:pt x="214" y="321"/>
                  </a:lnTo>
                  <a:lnTo>
                    <a:pt x="216" y="320"/>
                  </a:lnTo>
                  <a:lnTo>
                    <a:pt x="218" y="320"/>
                  </a:lnTo>
                  <a:lnTo>
                    <a:pt x="223" y="321"/>
                  </a:lnTo>
                  <a:lnTo>
                    <a:pt x="225" y="321"/>
                  </a:lnTo>
                  <a:lnTo>
                    <a:pt x="227" y="322"/>
                  </a:lnTo>
                  <a:lnTo>
                    <a:pt x="226" y="322"/>
                  </a:lnTo>
                  <a:lnTo>
                    <a:pt x="223" y="323"/>
                  </a:lnTo>
                  <a:lnTo>
                    <a:pt x="222" y="323"/>
                  </a:lnTo>
                  <a:lnTo>
                    <a:pt x="224" y="324"/>
                  </a:lnTo>
                  <a:lnTo>
                    <a:pt x="223" y="324"/>
                  </a:lnTo>
                  <a:lnTo>
                    <a:pt x="221" y="324"/>
                  </a:lnTo>
                  <a:lnTo>
                    <a:pt x="221" y="325"/>
                  </a:lnTo>
                  <a:lnTo>
                    <a:pt x="220" y="325"/>
                  </a:lnTo>
                  <a:close/>
                  <a:moveTo>
                    <a:pt x="708" y="342"/>
                  </a:moveTo>
                  <a:lnTo>
                    <a:pt x="707" y="342"/>
                  </a:lnTo>
                  <a:lnTo>
                    <a:pt x="707" y="341"/>
                  </a:lnTo>
                  <a:lnTo>
                    <a:pt x="706" y="340"/>
                  </a:lnTo>
                  <a:lnTo>
                    <a:pt x="708" y="340"/>
                  </a:lnTo>
                  <a:lnTo>
                    <a:pt x="710" y="340"/>
                  </a:lnTo>
                  <a:lnTo>
                    <a:pt x="711" y="340"/>
                  </a:lnTo>
                  <a:lnTo>
                    <a:pt x="709" y="341"/>
                  </a:lnTo>
                  <a:lnTo>
                    <a:pt x="709" y="342"/>
                  </a:lnTo>
                  <a:lnTo>
                    <a:pt x="708" y="342"/>
                  </a:lnTo>
                  <a:close/>
                  <a:moveTo>
                    <a:pt x="740" y="341"/>
                  </a:moveTo>
                  <a:lnTo>
                    <a:pt x="739" y="341"/>
                  </a:lnTo>
                  <a:lnTo>
                    <a:pt x="737" y="340"/>
                  </a:lnTo>
                  <a:lnTo>
                    <a:pt x="739" y="339"/>
                  </a:lnTo>
                  <a:lnTo>
                    <a:pt x="741" y="339"/>
                  </a:lnTo>
                  <a:lnTo>
                    <a:pt x="742" y="339"/>
                  </a:lnTo>
                  <a:lnTo>
                    <a:pt x="743" y="339"/>
                  </a:lnTo>
                  <a:lnTo>
                    <a:pt x="744" y="340"/>
                  </a:lnTo>
                  <a:lnTo>
                    <a:pt x="741" y="341"/>
                  </a:lnTo>
                  <a:lnTo>
                    <a:pt x="740" y="341"/>
                  </a:lnTo>
                  <a:close/>
                  <a:moveTo>
                    <a:pt x="238" y="316"/>
                  </a:moveTo>
                  <a:lnTo>
                    <a:pt x="233" y="316"/>
                  </a:lnTo>
                  <a:lnTo>
                    <a:pt x="232" y="316"/>
                  </a:lnTo>
                  <a:lnTo>
                    <a:pt x="230" y="315"/>
                  </a:lnTo>
                  <a:lnTo>
                    <a:pt x="229" y="315"/>
                  </a:lnTo>
                  <a:lnTo>
                    <a:pt x="221" y="315"/>
                  </a:lnTo>
                  <a:lnTo>
                    <a:pt x="215" y="313"/>
                  </a:lnTo>
                  <a:lnTo>
                    <a:pt x="220" y="312"/>
                  </a:lnTo>
                  <a:lnTo>
                    <a:pt x="224" y="311"/>
                  </a:lnTo>
                  <a:lnTo>
                    <a:pt x="233" y="311"/>
                  </a:lnTo>
                  <a:lnTo>
                    <a:pt x="240" y="311"/>
                  </a:lnTo>
                  <a:lnTo>
                    <a:pt x="244" y="311"/>
                  </a:lnTo>
                  <a:lnTo>
                    <a:pt x="249" y="310"/>
                  </a:lnTo>
                  <a:lnTo>
                    <a:pt x="250" y="310"/>
                  </a:lnTo>
                  <a:lnTo>
                    <a:pt x="251" y="311"/>
                  </a:lnTo>
                  <a:lnTo>
                    <a:pt x="255" y="313"/>
                  </a:lnTo>
                  <a:lnTo>
                    <a:pt x="252" y="314"/>
                  </a:lnTo>
                  <a:lnTo>
                    <a:pt x="248" y="315"/>
                  </a:lnTo>
                  <a:lnTo>
                    <a:pt x="245" y="315"/>
                  </a:lnTo>
                  <a:lnTo>
                    <a:pt x="244" y="315"/>
                  </a:lnTo>
                  <a:lnTo>
                    <a:pt x="238" y="316"/>
                  </a:lnTo>
                  <a:close/>
                  <a:moveTo>
                    <a:pt x="448" y="252"/>
                  </a:moveTo>
                  <a:lnTo>
                    <a:pt x="448" y="251"/>
                  </a:lnTo>
                  <a:lnTo>
                    <a:pt x="451" y="250"/>
                  </a:lnTo>
                  <a:lnTo>
                    <a:pt x="455" y="250"/>
                  </a:lnTo>
                  <a:lnTo>
                    <a:pt x="463" y="251"/>
                  </a:lnTo>
                  <a:lnTo>
                    <a:pt x="462" y="251"/>
                  </a:lnTo>
                  <a:lnTo>
                    <a:pt x="451" y="252"/>
                  </a:lnTo>
                  <a:lnTo>
                    <a:pt x="448" y="252"/>
                  </a:lnTo>
                  <a:close/>
                  <a:moveTo>
                    <a:pt x="470" y="251"/>
                  </a:moveTo>
                  <a:lnTo>
                    <a:pt x="465" y="250"/>
                  </a:lnTo>
                  <a:lnTo>
                    <a:pt x="463" y="250"/>
                  </a:lnTo>
                  <a:lnTo>
                    <a:pt x="461" y="250"/>
                  </a:lnTo>
                  <a:lnTo>
                    <a:pt x="460" y="250"/>
                  </a:lnTo>
                  <a:lnTo>
                    <a:pt x="456" y="250"/>
                  </a:lnTo>
                  <a:lnTo>
                    <a:pt x="455" y="250"/>
                  </a:lnTo>
                  <a:lnTo>
                    <a:pt x="447" y="250"/>
                  </a:lnTo>
                  <a:lnTo>
                    <a:pt x="443" y="250"/>
                  </a:lnTo>
                  <a:lnTo>
                    <a:pt x="440" y="250"/>
                  </a:lnTo>
                  <a:lnTo>
                    <a:pt x="439" y="250"/>
                  </a:lnTo>
                  <a:lnTo>
                    <a:pt x="437" y="249"/>
                  </a:lnTo>
                  <a:lnTo>
                    <a:pt x="438" y="249"/>
                  </a:lnTo>
                  <a:lnTo>
                    <a:pt x="439" y="249"/>
                  </a:lnTo>
                  <a:lnTo>
                    <a:pt x="444" y="249"/>
                  </a:lnTo>
                  <a:lnTo>
                    <a:pt x="448" y="249"/>
                  </a:lnTo>
                  <a:lnTo>
                    <a:pt x="452" y="249"/>
                  </a:lnTo>
                  <a:lnTo>
                    <a:pt x="459" y="249"/>
                  </a:lnTo>
                  <a:lnTo>
                    <a:pt x="467" y="249"/>
                  </a:lnTo>
                  <a:lnTo>
                    <a:pt x="468" y="249"/>
                  </a:lnTo>
                  <a:lnTo>
                    <a:pt x="469" y="249"/>
                  </a:lnTo>
                  <a:lnTo>
                    <a:pt x="470" y="249"/>
                  </a:lnTo>
                  <a:lnTo>
                    <a:pt x="472" y="249"/>
                  </a:lnTo>
                  <a:lnTo>
                    <a:pt x="474" y="249"/>
                  </a:lnTo>
                  <a:lnTo>
                    <a:pt x="475" y="249"/>
                  </a:lnTo>
                  <a:lnTo>
                    <a:pt x="473" y="250"/>
                  </a:lnTo>
                  <a:lnTo>
                    <a:pt x="472" y="250"/>
                  </a:lnTo>
                  <a:lnTo>
                    <a:pt x="471" y="250"/>
                  </a:lnTo>
                  <a:lnTo>
                    <a:pt x="470" y="251"/>
                  </a:lnTo>
                  <a:close/>
                  <a:moveTo>
                    <a:pt x="81" y="264"/>
                  </a:moveTo>
                  <a:lnTo>
                    <a:pt x="79" y="263"/>
                  </a:lnTo>
                  <a:lnTo>
                    <a:pt x="76" y="263"/>
                  </a:lnTo>
                  <a:lnTo>
                    <a:pt x="77" y="262"/>
                  </a:lnTo>
                  <a:lnTo>
                    <a:pt x="75" y="261"/>
                  </a:lnTo>
                  <a:lnTo>
                    <a:pt x="76" y="261"/>
                  </a:lnTo>
                  <a:lnTo>
                    <a:pt x="75" y="259"/>
                  </a:lnTo>
                  <a:lnTo>
                    <a:pt x="73" y="259"/>
                  </a:lnTo>
                  <a:lnTo>
                    <a:pt x="70" y="261"/>
                  </a:lnTo>
                  <a:lnTo>
                    <a:pt x="69" y="261"/>
                  </a:lnTo>
                  <a:lnTo>
                    <a:pt x="65" y="259"/>
                  </a:lnTo>
                  <a:lnTo>
                    <a:pt x="55" y="258"/>
                  </a:lnTo>
                  <a:lnTo>
                    <a:pt x="51" y="257"/>
                  </a:lnTo>
                  <a:lnTo>
                    <a:pt x="50" y="257"/>
                  </a:lnTo>
                  <a:lnTo>
                    <a:pt x="49" y="256"/>
                  </a:lnTo>
                  <a:lnTo>
                    <a:pt x="50" y="255"/>
                  </a:lnTo>
                  <a:lnTo>
                    <a:pt x="54" y="255"/>
                  </a:lnTo>
                  <a:lnTo>
                    <a:pt x="55" y="254"/>
                  </a:lnTo>
                  <a:lnTo>
                    <a:pt x="63" y="254"/>
                  </a:lnTo>
                  <a:lnTo>
                    <a:pt x="65" y="253"/>
                  </a:lnTo>
                  <a:lnTo>
                    <a:pt x="63" y="253"/>
                  </a:lnTo>
                  <a:lnTo>
                    <a:pt x="65" y="253"/>
                  </a:lnTo>
                  <a:lnTo>
                    <a:pt x="67" y="253"/>
                  </a:lnTo>
                  <a:lnTo>
                    <a:pt x="76" y="254"/>
                  </a:lnTo>
                  <a:lnTo>
                    <a:pt x="78" y="254"/>
                  </a:lnTo>
                  <a:lnTo>
                    <a:pt x="83" y="254"/>
                  </a:lnTo>
                  <a:lnTo>
                    <a:pt x="86" y="254"/>
                  </a:lnTo>
                  <a:lnTo>
                    <a:pt x="89" y="254"/>
                  </a:lnTo>
                  <a:lnTo>
                    <a:pt x="92" y="254"/>
                  </a:lnTo>
                  <a:lnTo>
                    <a:pt x="94" y="254"/>
                  </a:lnTo>
                  <a:lnTo>
                    <a:pt x="97" y="255"/>
                  </a:lnTo>
                  <a:lnTo>
                    <a:pt x="104" y="256"/>
                  </a:lnTo>
                  <a:lnTo>
                    <a:pt x="105" y="256"/>
                  </a:lnTo>
                  <a:lnTo>
                    <a:pt x="108" y="256"/>
                  </a:lnTo>
                  <a:lnTo>
                    <a:pt x="110" y="256"/>
                  </a:lnTo>
                  <a:lnTo>
                    <a:pt x="113" y="257"/>
                  </a:lnTo>
                  <a:lnTo>
                    <a:pt x="114" y="257"/>
                  </a:lnTo>
                  <a:lnTo>
                    <a:pt x="118" y="257"/>
                  </a:lnTo>
                  <a:lnTo>
                    <a:pt x="128" y="257"/>
                  </a:lnTo>
                  <a:lnTo>
                    <a:pt x="131" y="258"/>
                  </a:lnTo>
                  <a:lnTo>
                    <a:pt x="132" y="258"/>
                  </a:lnTo>
                  <a:lnTo>
                    <a:pt x="131" y="259"/>
                  </a:lnTo>
                  <a:lnTo>
                    <a:pt x="129" y="259"/>
                  </a:lnTo>
                  <a:lnTo>
                    <a:pt x="128" y="259"/>
                  </a:lnTo>
                  <a:lnTo>
                    <a:pt x="124" y="259"/>
                  </a:lnTo>
                  <a:lnTo>
                    <a:pt x="123" y="261"/>
                  </a:lnTo>
                  <a:lnTo>
                    <a:pt x="121" y="262"/>
                  </a:lnTo>
                  <a:lnTo>
                    <a:pt x="114" y="262"/>
                  </a:lnTo>
                  <a:lnTo>
                    <a:pt x="108" y="263"/>
                  </a:lnTo>
                  <a:lnTo>
                    <a:pt x="102" y="263"/>
                  </a:lnTo>
                  <a:lnTo>
                    <a:pt x="97" y="263"/>
                  </a:lnTo>
                  <a:lnTo>
                    <a:pt x="87" y="263"/>
                  </a:lnTo>
                  <a:lnTo>
                    <a:pt x="81" y="264"/>
                  </a:lnTo>
                  <a:close/>
                  <a:moveTo>
                    <a:pt x="147" y="258"/>
                  </a:moveTo>
                  <a:lnTo>
                    <a:pt x="145" y="258"/>
                  </a:lnTo>
                  <a:lnTo>
                    <a:pt x="144" y="258"/>
                  </a:lnTo>
                  <a:lnTo>
                    <a:pt x="143" y="257"/>
                  </a:lnTo>
                  <a:lnTo>
                    <a:pt x="139" y="255"/>
                  </a:lnTo>
                  <a:lnTo>
                    <a:pt x="138" y="254"/>
                  </a:lnTo>
                  <a:lnTo>
                    <a:pt x="133" y="253"/>
                  </a:lnTo>
                  <a:lnTo>
                    <a:pt x="134" y="253"/>
                  </a:lnTo>
                  <a:lnTo>
                    <a:pt x="136" y="253"/>
                  </a:lnTo>
                  <a:lnTo>
                    <a:pt x="146" y="252"/>
                  </a:lnTo>
                  <a:lnTo>
                    <a:pt x="154" y="252"/>
                  </a:lnTo>
                  <a:lnTo>
                    <a:pt x="163" y="252"/>
                  </a:lnTo>
                  <a:lnTo>
                    <a:pt x="169" y="252"/>
                  </a:lnTo>
                  <a:lnTo>
                    <a:pt x="172" y="252"/>
                  </a:lnTo>
                  <a:lnTo>
                    <a:pt x="175" y="253"/>
                  </a:lnTo>
                  <a:lnTo>
                    <a:pt x="177" y="253"/>
                  </a:lnTo>
                  <a:lnTo>
                    <a:pt x="181" y="253"/>
                  </a:lnTo>
                  <a:lnTo>
                    <a:pt x="184" y="254"/>
                  </a:lnTo>
                  <a:lnTo>
                    <a:pt x="185" y="254"/>
                  </a:lnTo>
                  <a:lnTo>
                    <a:pt x="189" y="254"/>
                  </a:lnTo>
                  <a:lnTo>
                    <a:pt x="194" y="255"/>
                  </a:lnTo>
                  <a:lnTo>
                    <a:pt x="196" y="255"/>
                  </a:lnTo>
                  <a:lnTo>
                    <a:pt x="200" y="255"/>
                  </a:lnTo>
                  <a:lnTo>
                    <a:pt x="201" y="255"/>
                  </a:lnTo>
                  <a:lnTo>
                    <a:pt x="204" y="255"/>
                  </a:lnTo>
                  <a:lnTo>
                    <a:pt x="206" y="255"/>
                  </a:lnTo>
                  <a:lnTo>
                    <a:pt x="209" y="255"/>
                  </a:lnTo>
                  <a:lnTo>
                    <a:pt x="213" y="256"/>
                  </a:lnTo>
                  <a:lnTo>
                    <a:pt x="215" y="256"/>
                  </a:lnTo>
                  <a:lnTo>
                    <a:pt x="214" y="257"/>
                  </a:lnTo>
                  <a:lnTo>
                    <a:pt x="212" y="257"/>
                  </a:lnTo>
                  <a:lnTo>
                    <a:pt x="204" y="257"/>
                  </a:lnTo>
                  <a:lnTo>
                    <a:pt x="188" y="257"/>
                  </a:lnTo>
                  <a:lnTo>
                    <a:pt x="179" y="257"/>
                  </a:lnTo>
                  <a:lnTo>
                    <a:pt x="161" y="258"/>
                  </a:lnTo>
                  <a:lnTo>
                    <a:pt x="147" y="258"/>
                  </a:lnTo>
                  <a:close/>
                  <a:moveTo>
                    <a:pt x="43" y="256"/>
                  </a:moveTo>
                  <a:lnTo>
                    <a:pt x="40" y="256"/>
                  </a:lnTo>
                  <a:lnTo>
                    <a:pt x="37" y="255"/>
                  </a:lnTo>
                  <a:lnTo>
                    <a:pt x="33" y="254"/>
                  </a:lnTo>
                  <a:lnTo>
                    <a:pt x="34" y="254"/>
                  </a:lnTo>
                  <a:lnTo>
                    <a:pt x="39" y="254"/>
                  </a:lnTo>
                  <a:lnTo>
                    <a:pt x="42" y="254"/>
                  </a:lnTo>
                  <a:lnTo>
                    <a:pt x="44" y="255"/>
                  </a:lnTo>
                  <a:lnTo>
                    <a:pt x="43" y="256"/>
                  </a:lnTo>
                  <a:close/>
                  <a:moveTo>
                    <a:pt x="427" y="244"/>
                  </a:moveTo>
                  <a:lnTo>
                    <a:pt x="426" y="244"/>
                  </a:lnTo>
                  <a:lnTo>
                    <a:pt x="425" y="243"/>
                  </a:lnTo>
                  <a:lnTo>
                    <a:pt x="426" y="243"/>
                  </a:lnTo>
                  <a:lnTo>
                    <a:pt x="427" y="242"/>
                  </a:lnTo>
                  <a:lnTo>
                    <a:pt x="432" y="242"/>
                  </a:lnTo>
                  <a:lnTo>
                    <a:pt x="433" y="242"/>
                  </a:lnTo>
                  <a:lnTo>
                    <a:pt x="435" y="241"/>
                  </a:lnTo>
                  <a:lnTo>
                    <a:pt x="441" y="241"/>
                  </a:lnTo>
                  <a:lnTo>
                    <a:pt x="443" y="241"/>
                  </a:lnTo>
                  <a:lnTo>
                    <a:pt x="445" y="241"/>
                  </a:lnTo>
                  <a:lnTo>
                    <a:pt x="443" y="242"/>
                  </a:lnTo>
                  <a:lnTo>
                    <a:pt x="441" y="242"/>
                  </a:lnTo>
                  <a:lnTo>
                    <a:pt x="438" y="243"/>
                  </a:lnTo>
                  <a:lnTo>
                    <a:pt x="430" y="244"/>
                  </a:lnTo>
                  <a:lnTo>
                    <a:pt x="427" y="244"/>
                  </a:lnTo>
                  <a:close/>
                  <a:moveTo>
                    <a:pt x="24" y="193"/>
                  </a:moveTo>
                  <a:lnTo>
                    <a:pt x="22" y="192"/>
                  </a:lnTo>
                  <a:lnTo>
                    <a:pt x="23" y="192"/>
                  </a:lnTo>
                  <a:lnTo>
                    <a:pt x="27" y="191"/>
                  </a:lnTo>
                  <a:lnTo>
                    <a:pt x="29" y="191"/>
                  </a:lnTo>
                  <a:lnTo>
                    <a:pt x="27" y="192"/>
                  </a:lnTo>
                  <a:lnTo>
                    <a:pt x="25" y="192"/>
                  </a:lnTo>
                  <a:lnTo>
                    <a:pt x="24" y="193"/>
                  </a:lnTo>
                  <a:close/>
                  <a:moveTo>
                    <a:pt x="408" y="50"/>
                  </a:moveTo>
                  <a:lnTo>
                    <a:pt x="407" y="49"/>
                  </a:lnTo>
                  <a:lnTo>
                    <a:pt x="406" y="49"/>
                  </a:lnTo>
                  <a:lnTo>
                    <a:pt x="402" y="49"/>
                  </a:lnTo>
                  <a:lnTo>
                    <a:pt x="401" y="48"/>
                  </a:lnTo>
                  <a:lnTo>
                    <a:pt x="405" y="48"/>
                  </a:lnTo>
                  <a:lnTo>
                    <a:pt x="406" y="48"/>
                  </a:lnTo>
                  <a:lnTo>
                    <a:pt x="412" y="49"/>
                  </a:lnTo>
                  <a:lnTo>
                    <a:pt x="411" y="49"/>
                  </a:lnTo>
                  <a:lnTo>
                    <a:pt x="408" y="50"/>
                  </a:lnTo>
                  <a:close/>
                  <a:moveTo>
                    <a:pt x="435" y="42"/>
                  </a:moveTo>
                  <a:lnTo>
                    <a:pt x="434" y="41"/>
                  </a:lnTo>
                  <a:lnTo>
                    <a:pt x="433" y="41"/>
                  </a:lnTo>
                  <a:lnTo>
                    <a:pt x="427" y="40"/>
                  </a:lnTo>
                  <a:lnTo>
                    <a:pt x="426" y="40"/>
                  </a:lnTo>
                  <a:lnTo>
                    <a:pt x="425" y="39"/>
                  </a:lnTo>
                  <a:lnTo>
                    <a:pt x="422" y="36"/>
                  </a:lnTo>
                  <a:lnTo>
                    <a:pt x="423" y="36"/>
                  </a:lnTo>
                  <a:lnTo>
                    <a:pt x="424" y="36"/>
                  </a:lnTo>
                  <a:lnTo>
                    <a:pt x="429" y="36"/>
                  </a:lnTo>
                  <a:lnTo>
                    <a:pt x="435" y="36"/>
                  </a:lnTo>
                  <a:lnTo>
                    <a:pt x="436" y="37"/>
                  </a:lnTo>
                  <a:lnTo>
                    <a:pt x="445" y="39"/>
                  </a:lnTo>
                  <a:lnTo>
                    <a:pt x="448" y="40"/>
                  </a:lnTo>
                  <a:lnTo>
                    <a:pt x="448" y="41"/>
                  </a:lnTo>
                  <a:lnTo>
                    <a:pt x="447" y="41"/>
                  </a:lnTo>
                  <a:lnTo>
                    <a:pt x="446" y="41"/>
                  </a:lnTo>
                  <a:lnTo>
                    <a:pt x="442" y="41"/>
                  </a:lnTo>
                  <a:lnTo>
                    <a:pt x="435" y="42"/>
                  </a:lnTo>
                  <a:close/>
                  <a:moveTo>
                    <a:pt x="1232" y="579"/>
                  </a:moveTo>
                  <a:lnTo>
                    <a:pt x="1231" y="579"/>
                  </a:lnTo>
                  <a:lnTo>
                    <a:pt x="1229" y="579"/>
                  </a:lnTo>
                  <a:lnTo>
                    <a:pt x="1229" y="578"/>
                  </a:lnTo>
                  <a:lnTo>
                    <a:pt x="1231" y="578"/>
                  </a:lnTo>
                  <a:lnTo>
                    <a:pt x="1233" y="578"/>
                  </a:lnTo>
                  <a:lnTo>
                    <a:pt x="1235" y="578"/>
                  </a:lnTo>
                  <a:lnTo>
                    <a:pt x="1235" y="579"/>
                  </a:lnTo>
                  <a:lnTo>
                    <a:pt x="1234" y="579"/>
                  </a:lnTo>
                  <a:lnTo>
                    <a:pt x="1232" y="579"/>
                  </a:lnTo>
                  <a:close/>
                  <a:moveTo>
                    <a:pt x="1244" y="565"/>
                  </a:moveTo>
                  <a:lnTo>
                    <a:pt x="1246" y="564"/>
                  </a:lnTo>
                  <a:lnTo>
                    <a:pt x="1248" y="564"/>
                  </a:lnTo>
                  <a:lnTo>
                    <a:pt x="1249" y="564"/>
                  </a:lnTo>
                  <a:lnTo>
                    <a:pt x="1250" y="565"/>
                  </a:lnTo>
                  <a:lnTo>
                    <a:pt x="1249" y="565"/>
                  </a:lnTo>
                  <a:lnTo>
                    <a:pt x="1246" y="565"/>
                  </a:lnTo>
                  <a:lnTo>
                    <a:pt x="1245" y="565"/>
                  </a:lnTo>
                  <a:lnTo>
                    <a:pt x="1244" y="565"/>
                  </a:lnTo>
                  <a:close/>
                  <a:moveTo>
                    <a:pt x="1157" y="577"/>
                  </a:moveTo>
                  <a:lnTo>
                    <a:pt x="1156" y="577"/>
                  </a:lnTo>
                  <a:lnTo>
                    <a:pt x="1154" y="577"/>
                  </a:lnTo>
                  <a:lnTo>
                    <a:pt x="1152" y="576"/>
                  </a:lnTo>
                  <a:lnTo>
                    <a:pt x="1151" y="576"/>
                  </a:lnTo>
                  <a:lnTo>
                    <a:pt x="1150" y="576"/>
                  </a:lnTo>
                  <a:lnTo>
                    <a:pt x="1149" y="576"/>
                  </a:lnTo>
                  <a:lnTo>
                    <a:pt x="1149" y="575"/>
                  </a:lnTo>
                  <a:lnTo>
                    <a:pt x="1148" y="574"/>
                  </a:lnTo>
                  <a:lnTo>
                    <a:pt x="1148" y="573"/>
                  </a:lnTo>
                  <a:lnTo>
                    <a:pt x="1149" y="573"/>
                  </a:lnTo>
                  <a:lnTo>
                    <a:pt x="1150" y="573"/>
                  </a:lnTo>
                  <a:lnTo>
                    <a:pt x="1151" y="573"/>
                  </a:lnTo>
                  <a:lnTo>
                    <a:pt x="1155" y="573"/>
                  </a:lnTo>
                  <a:lnTo>
                    <a:pt x="1156" y="572"/>
                  </a:lnTo>
                  <a:lnTo>
                    <a:pt x="1159" y="572"/>
                  </a:lnTo>
                  <a:lnTo>
                    <a:pt x="1161" y="571"/>
                  </a:lnTo>
                  <a:lnTo>
                    <a:pt x="1162" y="571"/>
                  </a:lnTo>
                  <a:lnTo>
                    <a:pt x="1162" y="570"/>
                  </a:lnTo>
                  <a:lnTo>
                    <a:pt x="1163" y="569"/>
                  </a:lnTo>
                  <a:lnTo>
                    <a:pt x="1164" y="569"/>
                  </a:lnTo>
                  <a:lnTo>
                    <a:pt x="1166" y="569"/>
                  </a:lnTo>
                  <a:lnTo>
                    <a:pt x="1167" y="569"/>
                  </a:lnTo>
                  <a:lnTo>
                    <a:pt x="1171" y="569"/>
                  </a:lnTo>
                  <a:lnTo>
                    <a:pt x="1172" y="569"/>
                  </a:lnTo>
                  <a:lnTo>
                    <a:pt x="1174" y="569"/>
                  </a:lnTo>
                  <a:lnTo>
                    <a:pt x="1177" y="568"/>
                  </a:lnTo>
                  <a:lnTo>
                    <a:pt x="1178" y="569"/>
                  </a:lnTo>
                  <a:lnTo>
                    <a:pt x="1180" y="569"/>
                  </a:lnTo>
                  <a:lnTo>
                    <a:pt x="1181" y="569"/>
                  </a:lnTo>
                  <a:lnTo>
                    <a:pt x="1180" y="570"/>
                  </a:lnTo>
                  <a:lnTo>
                    <a:pt x="1181" y="570"/>
                  </a:lnTo>
                  <a:lnTo>
                    <a:pt x="1182" y="571"/>
                  </a:lnTo>
                  <a:lnTo>
                    <a:pt x="1180" y="572"/>
                  </a:lnTo>
                  <a:lnTo>
                    <a:pt x="1180" y="574"/>
                  </a:lnTo>
                  <a:lnTo>
                    <a:pt x="1177" y="575"/>
                  </a:lnTo>
                  <a:lnTo>
                    <a:pt x="1176" y="575"/>
                  </a:lnTo>
                  <a:lnTo>
                    <a:pt x="1173" y="574"/>
                  </a:lnTo>
                  <a:lnTo>
                    <a:pt x="1171" y="574"/>
                  </a:lnTo>
                  <a:lnTo>
                    <a:pt x="1169" y="573"/>
                  </a:lnTo>
                  <a:lnTo>
                    <a:pt x="1169" y="572"/>
                  </a:lnTo>
                  <a:lnTo>
                    <a:pt x="1168" y="572"/>
                  </a:lnTo>
                  <a:lnTo>
                    <a:pt x="1168" y="573"/>
                  </a:lnTo>
                  <a:lnTo>
                    <a:pt x="1168" y="574"/>
                  </a:lnTo>
                  <a:lnTo>
                    <a:pt x="1168" y="575"/>
                  </a:lnTo>
                  <a:lnTo>
                    <a:pt x="1167" y="576"/>
                  </a:lnTo>
                  <a:lnTo>
                    <a:pt x="1166" y="577"/>
                  </a:lnTo>
                  <a:lnTo>
                    <a:pt x="1165" y="575"/>
                  </a:lnTo>
                  <a:lnTo>
                    <a:pt x="1164" y="575"/>
                  </a:lnTo>
                  <a:lnTo>
                    <a:pt x="1164" y="576"/>
                  </a:lnTo>
                  <a:lnTo>
                    <a:pt x="1163" y="576"/>
                  </a:lnTo>
                  <a:lnTo>
                    <a:pt x="1162" y="576"/>
                  </a:lnTo>
                  <a:lnTo>
                    <a:pt x="1161" y="576"/>
                  </a:lnTo>
                  <a:lnTo>
                    <a:pt x="1160" y="576"/>
                  </a:lnTo>
                  <a:lnTo>
                    <a:pt x="1159" y="576"/>
                  </a:lnTo>
                  <a:lnTo>
                    <a:pt x="1158" y="577"/>
                  </a:lnTo>
                  <a:lnTo>
                    <a:pt x="1157" y="577"/>
                  </a:lnTo>
                  <a:close/>
                  <a:moveTo>
                    <a:pt x="1234" y="575"/>
                  </a:moveTo>
                  <a:lnTo>
                    <a:pt x="1233" y="575"/>
                  </a:lnTo>
                  <a:lnTo>
                    <a:pt x="1229" y="574"/>
                  </a:lnTo>
                  <a:lnTo>
                    <a:pt x="1226" y="574"/>
                  </a:lnTo>
                  <a:lnTo>
                    <a:pt x="1225" y="574"/>
                  </a:lnTo>
                  <a:lnTo>
                    <a:pt x="1223" y="573"/>
                  </a:lnTo>
                  <a:lnTo>
                    <a:pt x="1222" y="573"/>
                  </a:lnTo>
                  <a:lnTo>
                    <a:pt x="1226" y="572"/>
                  </a:lnTo>
                  <a:lnTo>
                    <a:pt x="1228" y="570"/>
                  </a:lnTo>
                  <a:lnTo>
                    <a:pt x="1231" y="569"/>
                  </a:lnTo>
                  <a:lnTo>
                    <a:pt x="1237" y="570"/>
                  </a:lnTo>
                  <a:lnTo>
                    <a:pt x="1238" y="570"/>
                  </a:lnTo>
                  <a:lnTo>
                    <a:pt x="1238" y="571"/>
                  </a:lnTo>
                  <a:lnTo>
                    <a:pt x="1240" y="571"/>
                  </a:lnTo>
                  <a:lnTo>
                    <a:pt x="1241" y="571"/>
                  </a:lnTo>
                  <a:lnTo>
                    <a:pt x="1241" y="573"/>
                  </a:lnTo>
                  <a:lnTo>
                    <a:pt x="1241" y="574"/>
                  </a:lnTo>
                  <a:lnTo>
                    <a:pt x="1240" y="574"/>
                  </a:lnTo>
                  <a:lnTo>
                    <a:pt x="1239" y="574"/>
                  </a:lnTo>
                  <a:lnTo>
                    <a:pt x="1237" y="574"/>
                  </a:lnTo>
                  <a:lnTo>
                    <a:pt x="1236" y="574"/>
                  </a:lnTo>
                  <a:lnTo>
                    <a:pt x="1235" y="574"/>
                  </a:lnTo>
                  <a:lnTo>
                    <a:pt x="1234" y="574"/>
                  </a:lnTo>
                  <a:lnTo>
                    <a:pt x="1234" y="575"/>
                  </a:lnTo>
                  <a:close/>
                  <a:moveTo>
                    <a:pt x="1151" y="572"/>
                  </a:moveTo>
                  <a:lnTo>
                    <a:pt x="1150" y="572"/>
                  </a:lnTo>
                  <a:lnTo>
                    <a:pt x="1149" y="571"/>
                  </a:lnTo>
                  <a:lnTo>
                    <a:pt x="1148" y="571"/>
                  </a:lnTo>
                  <a:lnTo>
                    <a:pt x="1146" y="570"/>
                  </a:lnTo>
                  <a:lnTo>
                    <a:pt x="1150" y="569"/>
                  </a:lnTo>
                  <a:lnTo>
                    <a:pt x="1151" y="569"/>
                  </a:lnTo>
                  <a:lnTo>
                    <a:pt x="1152" y="569"/>
                  </a:lnTo>
                  <a:lnTo>
                    <a:pt x="1153" y="569"/>
                  </a:lnTo>
                  <a:lnTo>
                    <a:pt x="1154" y="569"/>
                  </a:lnTo>
                  <a:lnTo>
                    <a:pt x="1156" y="568"/>
                  </a:lnTo>
                  <a:lnTo>
                    <a:pt x="1156" y="569"/>
                  </a:lnTo>
                  <a:lnTo>
                    <a:pt x="1155" y="570"/>
                  </a:lnTo>
                  <a:lnTo>
                    <a:pt x="1155" y="571"/>
                  </a:lnTo>
                  <a:lnTo>
                    <a:pt x="1153" y="571"/>
                  </a:lnTo>
                  <a:lnTo>
                    <a:pt x="1151" y="572"/>
                  </a:lnTo>
                  <a:close/>
                  <a:moveTo>
                    <a:pt x="1192" y="570"/>
                  </a:moveTo>
                  <a:lnTo>
                    <a:pt x="1191" y="569"/>
                  </a:lnTo>
                  <a:lnTo>
                    <a:pt x="1190" y="568"/>
                  </a:lnTo>
                  <a:lnTo>
                    <a:pt x="1191" y="568"/>
                  </a:lnTo>
                  <a:lnTo>
                    <a:pt x="1192" y="568"/>
                  </a:lnTo>
                  <a:lnTo>
                    <a:pt x="1194" y="568"/>
                  </a:lnTo>
                  <a:lnTo>
                    <a:pt x="1194" y="569"/>
                  </a:lnTo>
                  <a:lnTo>
                    <a:pt x="1194" y="570"/>
                  </a:lnTo>
                  <a:lnTo>
                    <a:pt x="1192" y="570"/>
                  </a:lnTo>
                  <a:close/>
                  <a:moveTo>
                    <a:pt x="1179" y="566"/>
                  </a:moveTo>
                  <a:lnTo>
                    <a:pt x="1178" y="566"/>
                  </a:lnTo>
                  <a:lnTo>
                    <a:pt x="1177" y="566"/>
                  </a:lnTo>
                  <a:lnTo>
                    <a:pt x="1178" y="565"/>
                  </a:lnTo>
                  <a:lnTo>
                    <a:pt x="1180" y="565"/>
                  </a:lnTo>
                  <a:lnTo>
                    <a:pt x="1181" y="565"/>
                  </a:lnTo>
                  <a:lnTo>
                    <a:pt x="1182" y="564"/>
                  </a:lnTo>
                  <a:lnTo>
                    <a:pt x="1183" y="564"/>
                  </a:lnTo>
                  <a:lnTo>
                    <a:pt x="1183" y="566"/>
                  </a:lnTo>
                  <a:lnTo>
                    <a:pt x="1179" y="566"/>
                  </a:lnTo>
                  <a:close/>
                  <a:moveTo>
                    <a:pt x="1161" y="569"/>
                  </a:moveTo>
                  <a:lnTo>
                    <a:pt x="1162" y="569"/>
                  </a:lnTo>
                  <a:lnTo>
                    <a:pt x="1163" y="568"/>
                  </a:lnTo>
                  <a:lnTo>
                    <a:pt x="1162" y="567"/>
                  </a:lnTo>
                  <a:lnTo>
                    <a:pt x="1163" y="566"/>
                  </a:lnTo>
                  <a:lnTo>
                    <a:pt x="1164" y="566"/>
                  </a:lnTo>
                  <a:lnTo>
                    <a:pt x="1167" y="566"/>
                  </a:lnTo>
                  <a:lnTo>
                    <a:pt x="1170" y="566"/>
                  </a:lnTo>
                  <a:lnTo>
                    <a:pt x="1173" y="567"/>
                  </a:lnTo>
                  <a:lnTo>
                    <a:pt x="1172" y="568"/>
                  </a:lnTo>
                  <a:lnTo>
                    <a:pt x="1171" y="569"/>
                  </a:lnTo>
                  <a:lnTo>
                    <a:pt x="1170" y="569"/>
                  </a:lnTo>
                  <a:lnTo>
                    <a:pt x="1168" y="569"/>
                  </a:lnTo>
                  <a:lnTo>
                    <a:pt x="1167" y="569"/>
                  </a:lnTo>
                  <a:lnTo>
                    <a:pt x="1165" y="568"/>
                  </a:lnTo>
                  <a:lnTo>
                    <a:pt x="1164" y="568"/>
                  </a:lnTo>
                  <a:lnTo>
                    <a:pt x="1164" y="569"/>
                  </a:lnTo>
                  <a:lnTo>
                    <a:pt x="1163" y="569"/>
                  </a:lnTo>
                  <a:lnTo>
                    <a:pt x="1162" y="569"/>
                  </a:lnTo>
                  <a:lnTo>
                    <a:pt x="1161" y="569"/>
                  </a:lnTo>
                  <a:close/>
                  <a:moveTo>
                    <a:pt x="1239" y="560"/>
                  </a:moveTo>
                  <a:lnTo>
                    <a:pt x="1238" y="560"/>
                  </a:lnTo>
                  <a:lnTo>
                    <a:pt x="1236" y="560"/>
                  </a:lnTo>
                  <a:lnTo>
                    <a:pt x="1232" y="559"/>
                  </a:lnTo>
                  <a:lnTo>
                    <a:pt x="1228" y="559"/>
                  </a:lnTo>
                  <a:lnTo>
                    <a:pt x="1227" y="559"/>
                  </a:lnTo>
                  <a:lnTo>
                    <a:pt x="1229" y="558"/>
                  </a:lnTo>
                  <a:lnTo>
                    <a:pt x="1231" y="558"/>
                  </a:lnTo>
                  <a:lnTo>
                    <a:pt x="1234" y="559"/>
                  </a:lnTo>
                  <a:lnTo>
                    <a:pt x="1236" y="559"/>
                  </a:lnTo>
                  <a:lnTo>
                    <a:pt x="1237" y="559"/>
                  </a:lnTo>
                  <a:lnTo>
                    <a:pt x="1240" y="560"/>
                  </a:lnTo>
                  <a:lnTo>
                    <a:pt x="1239" y="560"/>
                  </a:lnTo>
                  <a:close/>
                  <a:moveTo>
                    <a:pt x="1128" y="557"/>
                  </a:moveTo>
                  <a:lnTo>
                    <a:pt x="1127" y="557"/>
                  </a:lnTo>
                  <a:lnTo>
                    <a:pt x="1129" y="555"/>
                  </a:lnTo>
                  <a:lnTo>
                    <a:pt x="1130" y="554"/>
                  </a:lnTo>
                  <a:lnTo>
                    <a:pt x="1132" y="554"/>
                  </a:lnTo>
                  <a:lnTo>
                    <a:pt x="1133" y="555"/>
                  </a:lnTo>
                  <a:lnTo>
                    <a:pt x="1131" y="557"/>
                  </a:lnTo>
                  <a:lnTo>
                    <a:pt x="1128" y="557"/>
                  </a:lnTo>
                  <a:close/>
                  <a:moveTo>
                    <a:pt x="1162" y="552"/>
                  </a:moveTo>
                  <a:lnTo>
                    <a:pt x="1161" y="552"/>
                  </a:lnTo>
                  <a:lnTo>
                    <a:pt x="1161" y="551"/>
                  </a:lnTo>
                  <a:lnTo>
                    <a:pt x="1163" y="551"/>
                  </a:lnTo>
                  <a:lnTo>
                    <a:pt x="1166" y="550"/>
                  </a:lnTo>
                  <a:lnTo>
                    <a:pt x="1167" y="550"/>
                  </a:lnTo>
                  <a:lnTo>
                    <a:pt x="1166" y="550"/>
                  </a:lnTo>
                  <a:lnTo>
                    <a:pt x="1166" y="549"/>
                  </a:lnTo>
                  <a:lnTo>
                    <a:pt x="1163" y="550"/>
                  </a:lnTo>
                  <a:lnTo>
                    <a:pt x="1161" y="550"/>
                  </a:lnTo>
                  <a:lnTo>
                    <a:pt x="1165" y="549"/>
                  </a:lnTo>
                  <a:lnTo>
                    <a:pt x="1166" y="549"/>
                  </a:lnTo>
                  <a:lnTo>
                    <a:pt x="1167" y="549"/>
                  </a:lnTo>
                  <a:lnTo>
                    <a:pt x="1169" y="549"/>
                  </a:lnTo>
                  <a:lnTo>
                    <a:pt x="1172" y="549"/>
                  </a:lnTo>
                  <a:lnTo>
                    <a:pt x="1172" y="550"/>
                  </a:lnTo>
                  <a:lnTo>
                    <a:pt x="1170" y="550"/>
                  </a:lnTo>
                  <a:lnTo>
                    <a:pt x="1163" y="552"/>
                  </a:lnTo>
                  <a:lnTo>
                    <a:pt x="1162" y="552"/>
                  </a:lnTo>
                  <a:close/>
                  <a:moveTo>
                    <a:pt x="1193" y="544"/>
                  </a:moveTo>
                  <a:lnTo>
                    <a:pt x="1192" y="544"/>
                  </a:lnTo>
                  <a:lnTo>
                    <a:pt x="1189" y="543"/>
                  </a:lnTo>
                  <a:lnTo>
                    <a:pt x="1188" y="543"/>
                  </a:lnTo>
                  <a:lnTo>
                    <a:pt x="1189" y="542"/>
                  </a:lnTo>
                  <a:lnTo>
                    <a:pt x="1192" y="542"/>
                  </a:lnTo>
                  <a:lnTo>
                    <a:pt x="1195" y="543"/>
                  </a:lnTo>
                  <a:lnTo>
                    <a:pt x="1196" y="543"/>
                  </a:lnTo>
                  <a:lnTo>
                    <a:pt x="1197" y="543"/>
                  </a:lnTo>
                  <a:lnTo>
                    <a:pt x="1195" y="544"/>
                  </a:lnTo>
                  <a:lnTo>
                    <a:pt x="1193" y="544"/>
                  </a:lnTo>
                  <a:close/>
                  <a:moveTo>
                    <a:pt x="1159" y="546"/>
                  </a:moveTo>
                  <a:lnTo>
                    <a:pt x="1158" y="546"/>
                  </a:lnTo>
                  <a:lnTo>
                    <a:pt x="1157" y="546"/>
                  </a:lnTo>
                  <a:lnTo>
                    <a:pt x="1158" y="546"/>
                  </a:lnTo>
                  <a:lnTo>
                    <a:pt x="1161" y="545"/>
                  </a:lnTo>
                  <a:lnTo>
                    <a:pt x="1162" y="545"/>
                  </a:lnTo>
                  <a:lnTo>
                    <a:pt x="1161" y="546"/>
                  </a:lnTo>
                  <a:lnTo>
                    <a:pt x="1159" y="546"/>
                  </a:lnTo>
                  <a:close/>
                  <a:moveTo>
                    <a:pt x="1157" y="545"/>
                  </a:moveTo>
                  <a:lnTo>
                    <a:pt x="1154" y="544"/>
                  </a:lnTo>
                  <a:lnTo>
                    <a:pt x="1154" y="543"/>
                  </a:lnTo>
                  <a:lnTo>
                    <a:pt x="1155" y="542"/>
                  </a:lnTo>
                  <a:lnTo>
                    <a:pt x="1154" y="541"/>
                  </a:lnTo>
                  <a:lnTo>
                    <a:pt x="1155" y="541"/>
                  </a:lnTo>
                  <a:lnTo>
                    <a:pt x="1157" y="541"/>
                  </a:lnTo>
                  <a:lnTo>
                    <a:pt x="1158" y="541"/>
                  </a:lnTo>
                  <a:lnTo>
                    <a:pt x="1158" y="540"/>
                  </a:lnTo>
                  <a:lnTo>
                    <a:pt x="1159" y="540"/>
                  </a:lnTo>
                  <a:lnTo>
                    <a:pt x="1160" y="540"/>
                  </a:lnTo>
                  <a:lnTo>
                    <a:pt x="1162" y="540"/>
                  </a:lnTo>
                  <a:lnTo>
                    <a:pt x="1163" y="541"/>
                  </a:lnTo>
                  <a:lnTo>
                    <a:pt x="1164" y="541"/>
                  </a:lnTo>
                  <a:lnTo>
                    <a:pt x="1165" y="541"/>
                  </a:lnTo>
                  <a:lnTo>
                    <a:pt x="1166" y="541"/>
                  </a:lnTo>
                  <a:lnTo>
                    <a:pt x="1164" y="542"/>
                  </a:lnTo>
                  <a:lnTo>
                    <a:pt x="1163" y="543"/>
                  </a:lnTo>
                  <a:lnTo>
                    <a:pt x="1161" y="544"/>
                  </a:lnTo>
                  <a:lnTo>
                    <a:pt x="1160" y="544"/>
                  </a:lnTo>
                  <a:lnTo>
                    <a:pt x="1159" y="545"/>
                  </a:lnTo>
                  <a:lnTo>
                    <a:pt x="1157" y="545"/>
                  </a:lnTo>
                  <a:close/>
                  <a:moveTo>
                    <a:pt x="1143" y="561"/>
                  </a:moveTo>
                  <a:lnTo>
                    <a:pt x="1142" y="560"/>
                  </a:lnTo>
                  <a:lnTo>
                    <a:pt x="1146" y="559"/>
                  </a:lnTo>
                  <a:lnTo>
                    <a:pt x="1147" y="560"/>
                  </a:lnTo>
                  <a:lnTo>
                    <a:pt x="1146" y="560"/>
                  </a:lnTo>
                  <a:lnTo>
                    <a:pt x="1143" y="561"/>
                  </a:lnTo>
                  <a:close/>
                  <a:moveTo>
                    <a:pt x="1139" y="559"/>
                  </a:moveTo>
                  <a:lnTo>
                    <a:pt x="1138" y="558"/>
                  </a:lnTo>
                  <a:lnTo>
                    <a:pt x="1137" y="558"/>
                  </a:lnTo>
                  <a:lnTo>
                    <a:pt x="1139" y="557"/>
                  </a:lnTo>
                  <a:lnTo>
                    <a:pt x="1140" y="557"/>
                  </a:lnTo>
                  <a:lnTo>
                    <a:pt x="1141" y="557"/>
                  </a:lnTo>
                  <a:lnTo>
                    <a:pt x="1141" y="558"/>
                  </a:lnTo>
                  <a:lnTo>
                    <a:pt x="1140" y="559"/>
                  </a:lnTo>
                  <a:lnTo>
                    <a:pt x="1139" y="559"/>
                  </a:lnTo>
                  <a:close/>
                  <a:moveTo>
                    <a:pt x="1145" y="557"/>
                  </a:moveTo>
                  <a:lnTo>
                    <a:pt x="1143" y="557"/>
                  </a:lnTo>
                  <a:lnTo>
                    <a:pt x="1142" y="555"/>
                  </a:lnTo>
                  <a:lnTo>
                    <a:pt x="1143" y="555"/>
                  </a:lnTo>
                  <a:lnTo>
                    <a:pt x="1146" y="555"/>
                  </a:lnTo>
                  <a:lnTo>
                    <a:pt x="1147" y="555"/>
                  </a:lnTo>
                  <a:lnTo>
                    <a:pt x="1148" y="555"/>
                  </a:lnTo>
                  <a:lnTo>
                    <a:pt x="1147" y="557"/>
                  </a:lnTo>
                  <a:lnTo>
                    <a:pt x="1146" y="557"/>
                  </a:lnTo>
                  <a:lnTo>
                    <a:pt x="1145" y="557"/>
                  </a:lnTo>
                  <a:close/>
                  <a:moveTo>
                    <a:pt x="1168" y="559"/>
                  </a:moveTo>
                  <a:lnTo>
                    <a:pt x="1166" y="559"/>
                  </a:lnTo>
                  <a:lnTo>
                    <a:pt x="1162" y="559"/>
                  </a:lnTo>
                  <a:lnTo>
                    <a:pt x="1159" y="558"/>
                  </a:lnTo>
                  <a:lnTo>
                    <a:pt x="1157" y="558"/>
                  </a:lnTo>
                  <a:lnTo>
                    <a:pt x="1156" y="558"/>
                  </a:lnTo>
                  <a:lnTo>
                    <a:pt x="1155" y="558"/>
                  </a:lnTo>
                  <a:lnTo>
                    <a:pt x="1157" y="557"/>
                  </a:lnTo>
                  <a:lnTo>
                    <a:pt x="1166" y="557"/>
                  </a:lnTo>
                  <a:lnTo>
                    <a:pt x="1169" y="558"/>
                  </a:lnTo>
                  <a:lnTo>
                    <a:pt x="1169" y="559"/>
                  </a:lnTo>
                  <a:lnTo>
                    <a:pt x="1168" y="559"/>
                  </a:lnTo>
                  <a:close/>
                  <a:moveTo>
                    <a:pt x="1210" y="560"/>
                  </a:moveTo>
                  <a:lnTo>
                    <a:pt x="1208" y="559"/>
                  </a:lnTo>
                  <a:lnTo>
                    <a:pt x="1207" y="559"/>
                  </a:lnTo>
                  <a:lnTo>
                    <a:pt x="1207" y="558"/>
                  </a:lnTo>
                  <a:lnTo>
                    <a:pt x="1207" y="557"/>
                  </a:lnTo>
                  <a:lnTo>
                    <a:pt x="1205" y="555"/>
                  </a:lnTo>
                  <a:lnTo>
                    <a:pt x="1206" y="554"/>
                  </a:lnTo>
                  <a:lnTo>
                    <a:pt x="1207" y="553"/>
                  </a:lnTo>
                  <a:lnTo>
                    <a:pt x="1207" y="552"/>
                  </a:lnTo>
                  <a:lnTo>
                    <a:pt x="1208" y="552"/>
                  </a:lnTo>
                  <a:lnTo>
                    <a:pt x="1209" y="552"/>
                  </a:lnTo>
                  <a:lnTo>
                    <a:pt x="1217" y="554"/>
                  </a:lnTo>
                  <a:lnTo>
                    <a:pt x="1218" y="554"/>
                  </a:lnTo>
                  <a:lnTo>
                    <a:pt x="1219" y="555"/>
                  </a:lnTo>
                  <a:lnTo>
                    <a:pt x="1220" y="555"/>
                  </a:lnTo>
                  <a:lnTo>
                    <a:pt x="1221" y="555"/>
                  </a:lnTo>
                  <a:lnTo>
                    <a:pt x="1223" y="555"/>
                  </a:lnTo>
                  <a:lnTo>
                    <a:pt x="1223" y="557"/>
                  </a:lnTo>
                  <a:lnTo>
                    <a:pt x="1222" y="557"/>
                  </a:lnTo>
                  <a:lnTo>
                    <a:pt x="1222" y="558"/>
                  </a:lnTo>
                  <a:lnTo>
                    <a:pt x="1219" y="557"/>
                  </a:lnTo>
                  <a:lnTo>
                    <a:pt x="1218" y="557"/>
                  </a:lnTo>
                  <a:lnTo>
                    <a:pt x="1220" y="558"/>
                  </a:lnTo>
                  <a:lnTo>
                    <a:pt x="1217" y="559"/>
                  </a:lnTo>
                  <a:lnTo>
                    <a:pt x="1215" y="559"/>
                  </a:lnTo>
                  <a:lnTo>
                    <a:pt x="1213" y="559"/>
                  </a:lnTo>
                  <a:lnTo>
                    <a:pt x="1212" y="559"/>
                  </a:lnTo>
                  <a:lnTo>
                    <a:pt x="1211" y="559"/>
                  </a:lnTo>
                  <a:lnTo>
                    <a:pt x="1210" y="559"/>
                  </a:lnTo>
                  <a:lnTo>
                    <a:pt x="1210" y="560"/>
                  </a:lnTo>
                  <a:close/>
                  <a:moveTo>
                    <a:pt x="1196" y="557"/>
                  </a:moveTo>
                  <a:lnTo>
                    <a:pt x="1195" y="557"/>
                  </a:lnTo>
                  <a:lnTo>
                    <a:pt x="1190" y="555"/>
                  </a:lnTo>
                  <a:lnTo>
                    <a:pt x="1186" y="555"/>
                  </a:lnTo>
                  <a:lnTo>
                    <a:pt x="1185" y="555"/>
                  </a:lnTo>
                  <a:lnTo>
                    <a:pt x="1182" y="554"/>
                  </a:lnTo>
                  <a:lnTo>
                    <a:pt x="1183" y="554"/>
                  </a:lnTo>
                  <a:lnTo>
                    <a:pt x="1188" y="552"/>
                  </a:lnTo>
                  <a:lnTo>
                    <a:pt x="1188" y="551"/>
                  </a:lnTo>
                  <a:lnTo>
                    <a:pt x="1190" y="551"/>
                  </a:lnTo>
                  <a:lnTo>
                    <a:pt x="1194" y="551"/>
                  </a:lnTo>
                  <a:lnTo>
                    <a:pt x="1197" y="551"/>
                  </a:lnTo>
                  <a:lnTo>
                    <a:pt x="1198" y="551"/>
                  </a:lnTo>
                  <a:lnTo>
                    <a:pt x="1199" y="552"/>
                  </a:lnTo>
                  <a:lnTo>
                    <a:pt x="1198" y="552"/>
                  </a:lnTo>
                  <a:lnTo>
                    <a:pt x="1197" y="552"/>
                  </a:lnTo>
                  <a:lnTo>
                    <a:pt x="1198" y="552"/>
                  </a:lnTo>
                  <a:lnTo>
                    <a:pt x="1199" y="552"/>
                  </a:lnTo>
                  <a:lnTo>
                    <a:pt x="1200" y="552"/>
                  </a:lnTo>
                  <a:lnTo>
                    <a:pt x="1201" y="552"/>
                  </a:lnTo>
                  <a:lnTo>
                    <a:pt x="1202" y="552"/>
                  </a:lnTo>
                  <a:lnTo>
                    <a:pt x="1203" y="552"/>
                  </a:lnTo>
                  <a:lnTo>
                    <a:pt x="1204" y="552"/>
                  </a:lnTo>
                  <a:lnTo>
                    <a:pt x="1203" y="553"/>
                  </a:lnTo>
                  <a:lnTo>
                    <a:pt x="1203" y="554"/>
                  </a:lnTo>
                  <a:lnTo>
                    <a:pt x="1203" y="555"/>
                  </a:lnTo>
                  <a:lnTo>
                    <a:pt x="1203" y="557"/>
                  </a:lnTo>
                  <a:lnTo>
                    <a:pt x="1201" y="555"/>
                  </a:lnTo>
                  <a:lnTo>
                    <a:pt x="1199" y="557"/>
                  </a:lnTo>
                  <a:lnTo>
                    <a:pt x="1196" y="557"/>
                  </a:lnTo>
                  <a:close/>
                  <a:moveTo>
                    <a:pt x="1237" y="564"/>
                  </a:moveTo>
                  <a:lnTo>
                    <a:pt x="1236" y="564"/>
                  </a:lnTo>
                  <a:lnTo>
                    <a:pt x="1235" y="564"/>
                  </a:lnTo>
                  <a:lnTo>
                    <a:pt x="1232" y="564"/>
                  </a:lnTo>
                  <a:lnTo>
                    <a:pt x="1228" y="563"/>
                  </a:lnTo>
                  <a:lnTo>
                    <a:pt x="1226" y="563"/>
                  </a:lnTo>
                  <a:lnTo>
                    <a:pt x="1224" y="563"/>
                  </a:lnTo>
                  <a:lnTo>
                    <a:pt x="1225" y="563"/>
                  </a:lnTo>
                  <a:lnTo>
                    <a:pt x="1229" y="562"/>
                  </a:lnTo>
                  <a:lnTo>
                    <a:pt x="1234" y="563"/>
                  </a:lnTo>
                  <a:lnTo>
                    <a:pt x="1238" y="563"/>
                  </a:lnTo>
                  <a:lnTo>
                    <a:pt x="1240" y="563"/>
                  </a:lnTo>
                  <a:lnTo>
                    <a:pt x="1241" y="563"/>
                  </a:lnTo>
                  <a:lnTo>
                    <a:pt x="1241" y="564"/>
                  </a:lnTo>
                  <a:lnTo>
                    <a:pt x="1240" y="564"/>
                  </a:lnTo>
                  <a:lnTo>
                    <a:pt x="1237" y="564"/>
                  </a:lnTo>
                  <a:close/>
                  <a:moveTo>
                    <a:pt x="1148" y="566"/>
                  </a:moveTo>
                  <a:lnTo>
                    <a:pt x="1148" y="565"/>
                  </a:lnTo>
                  <a:lnTo>
                    <a:pt x="1150" y="564"/>
                  </a:lnTo>
                  <a:lnTo>
                    <a:pt x="1155" y="563"/>
                  </a:lnTo>
                  <a:lnTo>
                    <a:pt x="1156" y="563"/>
                  </a:lnTo>
                  <a:lnTo>
                    <a:pt x="1158" y="563"/>
                  </a:lnTo>
                  <a:lnTo>
                    <a:pt x="1159" y="564"/>
                  </a:lnTo>
                  <a:lnTo>
                    <a:pt x="1158" y="564"/>
                  </a:lnTo>
                  <a:lnTo>
                    <a:pt x="1155" y="565"/>
                  </a:lnTo>
                  <a:lnTo>
                    <a:pt x="1151" y="565"/>
                  </a:lnTo>
                  <a:lnTo>
                    <a:pt x="1149" y="566"/>
                  </a:lnTo>
                  <a:lnTo>
                    <a:pt x="1148" y="566"/>
                  </a:lnTo>
                  <a:close/>
                  <a:moveTo>
                    <a:pt x="1195" y="566"/>
                  </a:moveTo>
                  <a:lnTo>
                    <a:pt x="1193" y="566"/>
                  </a:lnTo>
                  <a:lnTo>
                    <a:pt x="1190" y="566"/>
                  </a:lnTo>
                  <a:lnTo>
                    <a:pt x="1191" y="565"/>
                  </a:lnTo>
                  <a:lnTo>
                    <a:pt x="1192" y="565"/>
                  </a:lnTo>
                  <a:lnTo>
                    <a:pt x="1193" y="564"/>
                  </a:lnTo>
                  <a:lnTo>
                    <a:pt x="1191" y="564"/>
                  </a:lnTo>
                  <a:lnTo>
                    <a:pt x="1190" y="564"/>
                  </a:lnTo>
                  <a:lnTo>
                    <a:pt x="1189" y="563"/>
                  </a:lnTo>
                  <a:lnTo>
                    <a:pt x="1188" y="562"/>
                  </a:lnTo>
                  <a:lnTo>
                    <a:pt x="1186" y="562"/>
                  </a:lnTo>
                  <a:lnTo>
                    <a:pt x="1193" y="561"/>
                  </a:lnTo>
                  <a:lnTo>
                    <a:pt x="1194" y="561"/>
                  </a:lnTo>
                  <a:lnTo>
                    <a:pt x="1194" y="562"/>
                  </a:lnTo>
                  <a:lnTo>
                    <a:pt x="1196" y="562"/>
                  </a:lnTo>
                  <a:lnTo>
                    <a:pt x="1196" y="563"/>
                  </a:lnTo>
                  <a:lnTo>
                    <a:pt x="1195" y="563"/>
                  </a:lnTo>
                  <a:lnTo>
                    <a:pt x="1194" y="563"/>
                  </a:lnTo>
                  <a:lnTo>
                    <a:pt x="1195" y="564"/>
                  </a:lnTo>
                  <a:lnTo>
                    <a:pt x="1196" y="563"/>
                  </a:lnTo>
                  <a:lnTo>
                    <a:pt x="1200" y="563"/>
                  </a:lnTo>
                  <a:lnTo>
                    <a:pt x="1201" y="563"/>
                  </a:lnTo>
                  <a:lnTo>
                    <a:pt x="1203" y="563"/>
                  </a:lnTo>
                  <a:lnTo>
                    <a:pt x="1204" y="564"/>
                  </a:lnTo>
                  <a:lnTo>
                    <a:pt x="1203" y="565"/>
                  </a:lnTo>
                  <a:lnTo>
                    <a:pt x="1200" y="565"/>
                  </a:lnTo>
                  <a:lnTo>
                    <a:pt x="1198" y="566"/>
                  </a:lnTo>
                  <a:lnTo>
                    <a:pt x="1197" y="566"/>
                  </a:lnTo>
                  <a:lnTo>
                    <a:pt x="1196" y="566"/>
                  </a:lnTo>
                  <a:lnTo>
                    <a:pt x="1195" y="566"/>
                  </a:lnTo>
                  <a:close/>
                  <a:moveTo>
                    <a:pt x="1172" y="564"/>
                  </a:moveTo>
                  <a:lnTo>
                    <a:pt x="1170" y="564"/>
                  </a:lnTo>
                  <a:lnTo>
                    <a:pt x="1170" y="563"/>
                  </a:lnTo>
                  <a:lnTo>
                    <a:pt x="1169" y="563"/>
                  </a:lnTo>
                  <a:lnTo>
                    <a:pt x="1173" y="562"/>
                  </a:lnTo>
                  <a:lnTo>
                    <a:pt x="1174" y="562"/>
                  </a:lnTo>
                  <a:lnTo>
                    <a:pt x="1175" y="562"/>
                  </a:lnTo>
                  <a:lnTo>
                    <a:pt x="1175" y="563"/>
                  </a:lnTo>
                  <a:lnTo>
                    <a:pt x="1173" y="564"/>
                  </a:lnTo>
                  <a:lnTo>
                    <a:pt x="1172" y="564"/>
                  </a:lnTo>
                  <a:close/>
                  <a:moveTo>
                    <a:pt x="1160" y="562"/>
                  </a:moveTo>
                  <a:lnTo>
                    <a:pt x="1158" y="561"/>
                  </a:lnTo>
                  <a:lnTo>
                    <a:pt x="1154" y="560"/>
                  </a:lnTo>
                  <a:lnTo>
                    <a:pt x="1153" y="560"/>
                  </a:lnTo>
                  <a:lnTo>
                    <a:pt x="1155" y="559"/>
                  </a:lnTo>
                  <a:lnTo>
                    <a:pt x="1156" y="559"/>
                  </a:lnTo>
                  <a:lnTo>
                    <a:pt x="1159" y="560"/>
                  </a:lnTo>
                  <a:lnTo>
                    <a:pt x="1162" y="560"/>
                  </a:lnTo>
                  <a:lnTo>
                    <a:pt x="1164" y="560"/>
                  </a:lnTo>
                  <a:lnTo>
                    <a:pt x="1165" y="559"/>
                  </a:lnTo>
                  <a:lnTo>
                    <a:pt x="1167" y="559"/>
                  </a:lnTo>
                  <a:lnTo>
                    <a:pt x="1170" y="559"/>
                  </a:lnTo>
                  <a:lnTo>
                    <a:pt x="1172" y="559"/>
                  </a:lnTo>
                  <a:lnTo>
                    <a:pt x="1173" y="559"/>
                  </a:lnTo>
                  <a:lnTo>
                    <a:pt x="1174" y="560"/>
                  </a:lnTo>
                  <a:lnTo>
                    <a:pt x="1173" y="560"/>
                  </a:lnTo>
                  <a:lnTo>
                    <a:pt x="1174" y="561"/>
                  </a:lnTo>
                  <a:lnTo>
                    <a:pt x="1173" y="561"/>
                  </a:lnTo>
                  <a:lnTo>
                    <a:pt x="1172" y="561"/>
                  </a:lnTo>
                  <a:lnTo>
                    <a:pt x="1171" y="561"/>
                  </a:lnTo>
                  <a:lnTo>
                    <a:pt x="1168" y="561"/>
                  </a:lnTo>
                  <a:lnTo>
                    <a:pt x="1167" y="560"/>
                  </a:lnTo>
                  <a:lnTo>
                    <a:pt x="1166" y="560"/>
                  </a:lnTo>
                  <a:lnTo>
                    <a:pt x="1165" y="560"/>
                  </a:lnTo>
                  <a:lnTo>
                    <a:pt x="1164" y="561"/>
                  </a:lnTo>
                  <a:lnTo>
                    <a:pt x="1162" y="561"/>
                  </a:lnTo>
                  <a:lnTo>
                    <a:pt x="1160" y="562"/>
                  </a:lnTo>
                  <a:close/>
                  <a:moveTo>
                    <a:pt x="1142" y="532"/>
                  </a:moveTo>
                  <a:lnTo>
                    <a:pt x="1142" y="531"/>
                  </a:lnTo>
                  <a:lnTo>
                    <a:pt x="1143" y="530"/>
                  </a:lnTo>
                  <a:lnTo>
                    <a:pt x="1147" y="529"/>
                  </a:lnTo>
                  <a:lnTo>
                    <a:pt x="1148" y="529"/>
                  </a:lnTo>
                  <a:lnTo>
                    <a:pt x="1148" y="530"/>
                  </a:lnTo>
                  <a:lnTo>
                    <a:pt x="1148" y="531"/>
                  </a:lnTo>
                  <a:lnTo>
                    <a:pt x="1147" y="531"/>
                  </a:lnTo>
                  <a:lnTo>
                    <a:pt x="1143" y="532"/>
                  </a:lnTo>
                  <a:lnTo>
                    <a:pt x="1142" y="532"/>
                  </a:lnTo>
                  <a:close/>
                  <a:moveTo>
                    <a:pt x="1138" y="535"/>
                  </a:moveTo>
                  <a:lnTo>
                    <a:pt x="1137" y="535"/>
                  </a:lnTo>
                  <a:lnTo>
                    <a:pt x="1136" y="535"/>
                  </a:lnTo>
                  <a:lnTo>
                    <a:pt x="1135" y="535"/>
                  </a:lnTo>
                  <a:lnTo>
                    <a:pt x="1134" y="535"/>
                  </a:lnTo>
                  <a:lnTo>
                    <a:pt x="1133" y="534"/>
                  </a:lnTo>
                  <a:lnTo>
                    <a:pt x="1132" y="534"/>
                  </a:lnTo>
                  <a:lnTo>
                    <a:pt x="1131" y="534"/>
                  </a:lnTo>
                  <a:lnTo>
                    <a:pt x="1131" y="533"/>
                  </a:lnTo>
                  <a:lnTo>
                    <a:pt x="1133" y="533"/>
                  </a:lnTo>
                  <a:lnTo>
                    <a:pt x="1137" y="532"/>
                  </a:lnTo>
                  <a:lnTo>
                    <a:pt x="1139" y="532"/>
                  </a:lnTo>
                  <a:lnTo>
                    <a:pt x="1139" y="533"/>
                  </a:lnTo>
                  <a:lnTo>
                    <a:pt x="1142" y="534"/>
                  </a:lnTo>
                  <a:lnTo>
                    <a:pt x="1143" y="534"/>
                  </a:lnTo>
                  <a:lnTo>
                    <a:pt x="1139" y="535"/>
                  </a:lnTo>
                  <a:lnTo>
                    <a:pt x="1138" y="535"/>
                  </a:lnTo>
                  <a:close/>
                  <a:moveTo>
                    <a:pt x="1174" y="535"/>
                  </a:moveTo>
                  <a:lnTo>
                    <a:pt x="1173" y="535"/>
                  </a:lnTo>
                  <a:lnTo>
                    <a:pt x="1175" y="532"/>
                  </a:lnTo>
                  <a:lnTo>
                    <a:pt x="1175" y="531"/>
                  </a:lnTo>
                  <a:lnTo>
                    <a:pt x="1174" y="531"/>
                  </a:lnTo>
                  <a:lnTo>
                    <a:pt x="1173" y="531"/>
                  </a:lnTo>
                  <a:lnTo>
                    <a:pt x="1172" y="530"/>
                  </a:lnTo>
                  <a:lnTo>
                    <a:pt x="1175" y="529"/>
                  </a:lnTo>
                  <a:lnTo>
                    <a:pt x="1180" y="529"/>
                  </a:lnTo>
                  <a:lnTo>
                    <a:pt x="1182" y="529"/>
                  </a:lnTo>
                  <a:lnTo>
                    <a:pt x="1183" y="530"/>
                  </a:lnTo>
                  <a:lnTo>
                    <a:pt x="1185" y="531"/>
                  </a:lnTo>
                  <a:lnTo>
                    <a:pt x="1185" y="532"/>
                  </a:lnTo>
                  <a:lnTo>
                    <a:pt x="1185" y="533"/>
                  </a:lnTo>
                  <a:lnTo>
                    <a:pt x="1183" y="534"/>
                  </a:lnTo>
                  <a:lnTo>
                    <a:pt x="1182" y="535"/>
                  </a:lnTo>
                  <a:lnTo>
                    <a:pt x="1180" y="534"/>
                  </a:lnTo>
                  <a:lnTo>
                    <a:pt x="1178" y="535"/>
                  </a:lnTo>
                  <a:lnTo>
                    <a:pt x="1176" y="535"/>
                  </a:lnTo>
                  <a:lnTo>
                    <a:pt x="1174" y="535"/>
                  </a:lnTo>
                  <a:close/>
                  <a:moveTo>
                    <a:pt x="1119" y="525"/>
                  </a:moveTo>
                  <a:lnTo>
                    <a:pt x="1118" y="524"/>
                  </a:lnTo>
                  <a:lnTo>
                    <a:pt x="1117" y="524"/>
                  </a:lnTo>
                  <a:lnTo>
                    <a:pt x="1118" y="524"/>
                  </a:lnTo>
                  <a:lnTo>
                    <a:pt x="1119" y="524"/>
                  </a:lnTo>
                  <a:lnTo>
                    <a:pt x="1121" y="524"/>
                  </a:lnTo>
                  <a:lnTo>
                    <a:pt x="1121" y="525"/>
                  </a:lnTo>
                  <a:lnTo>
                    <a:pt x="1120" y="525"/>
                  </a:lnTo>
                  <a:lnTo>
                    <a:pt x="1119" y="525"/>
                  </a:lnTo>
                  <a:close/>
                  <a:moveTo>
                    <a:pt x="1136" y="525"/>
                  </a:moveTo>
                  <a:lnTo>
                    <a:pt x="1138" y="524"/>
                  </a:lnTo>
                  <a:lnTo>
                    <a:pt x="1140" y="524"/>
                  </a:lnTo>
                  <a:lnTo>
                    <a:pt x="1141" y="524"/>
                  </a:lnTo>
                  <a:lnTo>
                    <a:pt x="1143" y="525"/>
                  </a:lnTo>
                  <a:lnTo>
                    <a:pt x="1141" y="525"/>
                  </a:lnTo>
                  <a:lnTo>
                    <a:pt x="1139" y="525"/>
                  </a:lnTo>
                  <a:lnTo>
                    <a:pt x="1137" y="525"/>
                  </a:lnTo>
                  <a:lnTo>
                    <a:pt x="1136" y="525"/>
                  </a:lnTo>
                  <a:close/>
                  <a:moveTo>
                    <a:pt x="1192" y="532"/>
                  </a:moveTo>
                  <a:lnTo>
                    <a:pt x="1190" y="532"/>
                  </a:lnTo>
                  <a:lnTo>
                    <a:pt x="1189" y="531"/>
                  </a:lnTo>
                  <a:lnTo>
                    <a:pt x="1189" y="530"/>
                  </a:lnTo>
                  <a:lnTo>
                    <a:pt x="1190" y="530"/>
                  </a:lnTo>
                  <a:lnTo>
                    <a:pt x="1192" y="530"/>
                  </a:lnTo>
                  <a:lnTo>
                    <a:pt x="1195" y="529"/>
                  </a:lnTo>
                  <a:lnTo>
                    <a:pt x="1196" y="529"/>
                  </a:lnTo>
                  <a:lnTo>
                    <a:pt x="1199" y="528"/>
                  </a:lnTo>
                  <a:lnTo>
                    <a:pt x="1200" y="526"/>
                  </a:lnTo>
                  <a:lnTo>
                    <a:pt x="1201" y="526"/>
                  </a:lnTo>
                  <a:lnTo>
                    <a:pt x="1202" y="526"/>
                  </a:lnTo>
                  <a:lnTo>
                    <a:pt x="1203" y="526"/>
                  </a:lnTo>
                  <a:lnTo>
                    <a:pt x="1206" y="527"/>
                  </a:lnTo>
                  <a:lnTo>
                    <a:pt x="1207" y="527"/>
                  </a:lnTo>
                  <a:lnTo>
                    <a:pt x="1206" y="528"/>
                  </a:lnTo>
                  <a:lnTo>
                    <a:pt x="1200" y="530"/>
                  </a:lnTo>
                  <a:lnTo>
                    <a:pt x="1198" y="530"/>
                  </a:lnTo>
                  <a:lnTo>
                    <a:pt x="1197" y="531"/>
                  </a:lnTo>
                  <a:lnTo>
                    <a:pt x="1195" y="532"/>
                  </a:lnTo>
                  <a:lnTo>
                    <a:pt x="1194" y="532"/>
                  </a:lnTo>
                  <a:lnTo>
                    <a:pt x="1193" y="532"/>
                  </a:lnTo>
                  <a:lnTo>
                    <a:pt x="1192" y="532"/>
                  </a:lnTo>
                  <a:close/>
                  <a:moveTo>
                    <a:pt x="1152" y="535"/>
                  </a:moveTo>
                  <a:lnTo>
                    <a:pt x="1151" y="534"/>
                  </a:lnTo>
                  <a:lnTo>
                    <a:pt x="1150" y="534"/>
                  </a:lnTo>
                  <a:lnTo>
                    <a:pt x="1153" y="532"/>
                  </a:lnTo>
                  <a:lnTo>
                    <a:pt x="1154" y="532"/>
                  </a:lnTo>
                  <a:lnTo>
                    <a:pt x="1154" y="531"/>
                  </a:lnTo>
                  <a:lnTo>
                    <a:pt x="1156" y="530"/>
                  </a:lnTo>
                  <a:lnTo>
                    <a:pt x="1158" y="530"/>
                  </a:lnTo>
                  <a:lnTo>
                    <a:pt x="1159" y="530"/>
                  </a:lnTo>
                  <a:lnTo>
                    <a:pt x="1159" y="529"/>
                  </a:lnTo>
                  <a:lnTo>
                    <a:pt x="1158" y="529"/>
                  </a:lnTo>
                  <a:lnTo>
                    <a:pt x="1156" y="529"/>
                  </a:lnTo>
                  <a:lnTo>
                    <a:pt x="1155" y="529"/>
                  </a:lnTo>
                  <a:lnTo>
                    <a:pt x="1154" y="529"/>
                  </a:lnTo>
                  <a:lnTo>
                    <a:pt x="1154" y="528"/>
                  </a:lnTo>
                  <a:lnTo>
                    <a:pt x="1155" y="528"/>
                  </a:lnTo>
                  <a:lnTo>
                    <a:pt x="1157" y="529"/>
                  </a:lnTo>
                  <a:lnTo>
                    <a:pt x="1159" y="528"/>
                  </a:lnTo>
                  <a:lnTo>
                    <a:pt x="1161" y="529"/>
                  </a:lnTo>
                  <a:lnTo>
                    <a:pt x="1163" y="529"/>
                  </a:lnTo>
                  <a:lnTo>
                    <a:pt x="1163" y="528"/>
                  </a:lnTo>
                  <a:lnTo>
                    <a:pt x="1161" y="528"/>
                  </a:lnTo>
                  <a:lnTo>
                    <a:pt x="1160" y="527"/>
                  </a:lnTo>
                  <a:lnTo>
                    <a:pt x="1157" y="527"/>
                  </a:lnTo>
                  <a:lnTo>
                    <a:pt x="1157" y="526"/>
                  </a:lnTo>
                  <a:lnTo>
                    <a:pt x="1158" y="526"/>
                  </a:lnTo>
                  <a:lnTo>
                    <a:pt x="1163" y="526"/>
                  </a:lnTo>
                  <a:lnTo>
                    <a:pt x="1165" y="527"/>
                  </a:lnTo>
                  <a:lnTo>
                    <a:pt x="1166" y="527"/>
                  </a:lnTo>
                  <a:lnTo>
                    <a:pt x="1167" y="527"/>
                  </a:lnTo>
                  <a:lnTo>
                    <a:pt x="1167" y="528"/>
                  </a:lnTo>
                  <a:lnTo>
                    <a:pt x="1171" y="528"/>
                  </a:lnTo>
                  <a:lnTo>
                    <a:pt x="1171" y="529"/>
                  </a:lnTo>
                  <a:lnTo>
                    <a:pt x="1171" y="530"/>
                  </a:lnTo>
                  <a:lnTo>
                    <a:pt x="1166" y="531"/>
                  </a:lnTo>
                  <a:lnTo>
                    <a:pt x="1167" y="533"/>
                  </a:lnTo>
                  <a:lnTo>
                    <a:pt x="1166" y="533"/>
                  </a:lnTo>
                  <a:lnTo>
                    <a:pt x="1165" y="534"/>
                  </a:lnTo>
                  <a:lnTo>
                    <a:pt x="1163" y="534"/>
                  </a:lnTo>
                  <a:lnTo>
                    <a:pt x="1162" y="534"/>
                  </a:lnTo>
                  <a:lnTo>
                    <a:pt x="1161" y="534"/>
                  </a:lnTo>
                  <a:lnTo>
                    <a:pt x="1163" y="533"/>
                  </a:lnTo>
                  <a:lnTo>
                    <a:pt x="1162" y="533"/>
                  </a:lnTo>
                  <a:lnTo>
                    <a:pt x="1161" y="533"/>
                  </a:lnTo>
                  <a:lnTo>
                    <a:pt x="1159" y="533"/>
                  </a:lnTo>
                  <a:lnTo>
                    <a:pt x="1158" y="533"/>
                  </a:lnTo>
                  <a:lnTo>
                    <a:pt x="1157" y="534"/>
                  </a:lnTo>
                  <a:lnTo>
                    <a:pt x="1154" y="533"/>
                  </a:lnTo>
                  <a:lnTo>
                    <a:pt x="1153" y="533"/>
                  </a:lnTo>
                  <a:lnTo>
                    <a:pt x="1153" y="534"/>
                  </a:lnTo>
                  <a:lnTo>
                    <a:pt x="1153" y="535"/>
                  </a:lnTo>
                  <a:lnTo>
                    <a:pt x="1152" y="535"/>
                  </a:lnTo>
                  <a:close/>
                  <a:moveTo>
                    <a:pt x="1174" y="526"/>
                  </a:moveTo>
                  <a:lnTo>
                    <a:pt x="1172" y="526"/>
                  </a:lnTo>
                  <a:lnTo>
                    <a:pt x="1170" y="525"/>
                  </a:lnTo>
                  <a:lnTo>
                    <a:pt x="1167" y="524"/>
                  </a:lnTo>
                  <a:lnTo>
                    <a:pt x="1165" y="524"/>
                  </a:lnTo>
                  <a:lnTo>
                    <a:pt x="1164" y="524"/>
                  </a:lnTo>
                  <a:lnTo>
                    <a:pt x="1158" y="524"/>
                  </a:lnTo>
                  <a:lnTo>
                    <a:pt x="1155" y="524"/>
                  </a:lnTo>
                  <a:lnTo>
                    <a:pt x="1155" y="523"/>
                  </a:lnTo>
                  <a:lnTo>
                    <a:pt x="1156" y="523"/>
                  </a:lnTo>
                  <a:lnTo>
                    <a:pt x="1157" y="522"/>
                  </a:lnTo>
                  <a:lnTo>
                    <a:pt x="1159" y="522"/>
                  </a:lnTo>
                  <a:lnTo>
                    <a:pt x="1162" y="522"/>
                  </a:lnTo>
                  <a:lnTo>
                    <a:pt x="1168" y="522"/>
                  </a:lnTo>
                  <a:lnTo>
                    <a:pt x="1169" y="522"/>
                  </a:lnTo>
                  <a:lnTo>
                    <a:pt x="1170" y="522"/>
                  </a:lnTo>
                  <a:lnTo>
                    <a:pt x="1171" y="522"/>
                  </a:lnTo>
                  <a:lnTo>
                    <a:pt x="1173" y="523"/>
                  </a:lnTo>
                  <a:lnTo>
                    <a:pt x="1174" y="524"/>
                  </a:lnTo>
                  <a:lnTo>
                    <a:pt x="1175" y="525"/>
                  </a:lnTo>
                  <a:lnTo>
                    <a:pt x="1175" y="526"/>
                  </a:lnTo>
                  <a:lnTo>
                    <a:pt x="1174" y="526"/>
                  </a:lnTo>
                  <a:close/>
                  <a:moveTo>
                    <a:pt x="1147" y="527"/>
                  </a:moveTo>
                  <a:lnTo>
                    <a:pt x="1142" y="527"/>
                  </a:lnTo>
                  <a:lnTo>
                    <a:pt x="1141" y="527"/>
                  </a:lnTo>
                  <a:lnTo>
                    <a:pt x="1145" y="525"/>
                  </a:lnTo>
                  <a:lnTo>
                    <a:pt x="1147" y="525"/>
                  </a:lnTo>
                  <a:lnTo>
                    <a:pt x="1148" y="525"/>
                  </a:lnTo>
                  <a:lnTo>
                    <a:pt x="1150" y="526"/>
                  </a:lnTo>
                  <a:lnTo>
                    <a:pt x="1151" y="526"/>
                  </a:lnTo>
                  <a:lnTo>
                    <a:pt x="1149" y="527"/>
                  </a:lnTo>
                  <a:lnTo>
                    <a:pt x="1147" y="527"/>
                  </a:lnTo>
                  <a:close/>
                  <a:moveTo>
                    <a:pt x="1186" y="528"/>
                  </a:moveTo>
                  <a:lnTo>
                    <a:pt x="1184" y="528"/>
                  </a:lnTo>
                  <a:lnTo>
                    <a:pt x="1183" y="527"/>
                  </a:lnTo>
                  <a:lnTo>
                    <a:pt x="1182" y="527"/>
                  </a:lnTo>
                  <a:lnTo>
                    <a:pt x="1181" y="527"/>
                  </a:lnTo>
                  <a:lnTo>
                    <a:pt x="1180" y="528"/>
                  </a:lnTo>
                  <a:lnTo>
                    <a:pt x="1179" y="527"/>
                  </a:lnTo>
                  <a:lnTo>
                    <a:pt x="1180" y="527"/>
                  </a:lnTo>
                  <a:lnTo>
                    <a:pt x="1181" y="526"/>
                  </a:lnTo>
                  <a:lnTo>
                    <a:pt x="1185" y="526"/>
                  </a:lnTo>
                  <a:lnTo>
                    <a:pt x="1184" y="524"/>
                  </a:lnTo>
                  <a:lnTo>
                    <a:pt x="1182" y="524"/>
                  </a:lnTo>
                  <a:lnTo>
                    <a:pt x="1180" y="524"/>
                  </a:lnTo>
                  <a:lnTo>
                    <a:pt x="1179" y="524"/>
                  </a:lnTo>
                  <a:lnTo>
                    <a:pt x="1181" y="523"/>
                  </a:lnTo>
                  <a:lnTo>
                    <a:pt x="1182" y="523"/>
                  </a:lnTo>
                  <a:lnTo>
                    <a:pt x="1182" y="522"/>
                  </a:lnTo>
                  <a:lnTo>
                    <a:pt x="1181" y="522"/>
                  </a:lnTo>
                  <a:lnTo>
                    <a:pt x="1180" y="522"/>
                  </a:lnTo>
                  <a:lnTo>
                    <a:pt x="1178" y="523"/>
                  </a:lnTo>
                  <a:lnTo>
                    <a:pt x="1176" y="524"/>
                  </a:lnTo>
                  <a:lnTo>
                    <a:pt x="1176" y="523"/>
                  </a:lnTo>
                  <a:lnTo>
                    <a:pt x="1175" y="523"/>
                  </a:lnTo>
                  <a:lnTo>
                    <a:pt x="1173" y="522"/>
                  </a:lnTo>
                  <a:lnTo>
                    <a:pt x="1172" y="521"/>
                  </a:lnTo>
                  <a:lnTo>
                    <a:pt x="1169" y="521"/>
                  </a:lnTo>
                  <a:lnTo>
                    <a:pt x="1168" y="521"/>
                  </a:lnTo>
                  <a:lnTo>
                    <a:pt x="1166" y="521"/>
                  </a:lnTo>
                  <a:lnTo>
                    <a:pt x="1167" y="520"/>
                  </a:lnTo>
                  <a:lnTo>
                    <a:pt x="1169" y="520"/>
                  </a:lnTo>
                  <a:lnTo>
                    <a:pt x="1170" y="518"/>
                  </a:lnTo>
                  <a:lnTo>
                    <a:pt x="1171" y="518"/>
                  </a:lnTo>
                  <a:lnTo>
                    <a:pt x="1178" y="520"/>
                  </a:lnTo>
                  <a:lnTo>
                    <a:pt x="1180" y="520"/>
                  </a:lnTo>
                  <a:lnTo>
                    <a:pt x="1183" y="521"/>
                  </a:lnTo>
                  <a:lnTo>
                    <a:pt x="1186" y="522"/>
                  </a:lnTo>
                  <a:lnTo>
                    <a:pt x="1188" y="522"/>
                  </a:lnTo>
                  <a:lnTo>
                    <a:pt x="1189" y="522"/>
                  </a:lnTo>
                  <a:lnTo>
                    <a:pt x="1189" y="523"/>
                  </a:lnTo>
                  <a:lnTo>
                    <a:pt x="1193" y="523"/>
                  </a:lnTo>
                  <a:lnTo>
                    <a:pt x="1194" y="524"/>
                  </a:lnTo>
                  <a:lnTo>
                    <a:pt x="1195" y="524"/>
                  </a:lnTo>
                  <a:lnTo>
                    <a:pt x="1195" y="525"/>
                  </a:lnTo>
                  <a:lnTo>
                    <a:pt x="1194" y="526"/>
                  </a:lnTo>
                  <a:lnTo>
                    <a:pt x="1191" y="526"/>
                  </a:lnTo>
                  <a:lnTo>
                    <a:pt x="1188" y="527"/>
                  </a:lnTo>
                  <a:lnTo>
                    <a:pt x="1188" y="528"/>
                  </a:lnTo>
                  <a:lnTo>
                    <a:pt x="1186" y="528"/>
                  </a:lnTo>
                  <a:close/>
                  <a:moveTo>
                    <a:pt x="1092" y="511"/>
                  </a:moveTo>
                  <a:lnTo>
                    <a:pt x="1090" y="511"/>
                  </a:lnTo>
                  <a:lnTo>
                    <a:pt x="1089" y="511"/>
                  </a:lnTo>
                  <a:lnTo>
                    <a:pt x="1090" y="510"/>
                  </a:lnTo>
                  <a:lnTo>
                    <a:pt x="1091" y="510"/>
                  </a:lnTo>
                  <a:lnTo>
                    <a:pt x="1094" y="511"/>
                  </a:lnTo>
                  <a:lnTo>
                    <a:pt x="1092" y="511"/>
                  </a:lnTo>
                  <a:close/>
                  <a:moveTo>
                    <a:pt x="1105" y="512"/>
                  </a:moveTo>
                  <a:lnTo>
                    <a:pt x="1104" y="512"/>
                  </a:lnTo>
                  <a:lnTo>
                    <a:pt x="1103" y="512"/>
                  </a:lnTo>
                  <a:lnTo>
                    <a:pt x="1103" y="511"/>
                  </a:lnTo>
                  <a:lnTo>
                    <a:pt x="1102" y="511"/>
                  </a:lnTo>
                  <a:lnTo>
                    <a:pt x="1100" y="511"/>
                  </a:lnTo>
                  <a:lnTo>
                    <a:pt x="1102" y="510"/>
                  </a:lnTo>
                  <a:lnTo>
                    <a:pt x="1103" y="510"/>
                  </a:lnTo>
                  <a:lnTo>
                    <a:pt x="1103" y="509"/>
                  </a:lnTo>
                  <a:lnTo>
                    <a:pt x="1102" y="509"/>
                  </a:lnTo>
                  <a:lnTo>
                    <a:pt x="1097" y="510"/>
                  </a:lnTo>
                  <a:lnTo>
                    <a:pt x="1096" y="509"/>
                  </a:lnTo>
                  <a:lnTo>
                    <a:pt x="1098" y="508"/>
                  </a:lnTo>
                  <a:lnTo>
                    <a:pt x="1109" y="508"/>
                  </a:lnTo>
                  <a:lnTo>
                    <a:pt x="1115" y="509"/>
                  </a:lnTo>
                  <a:lnTo>
                    <a:pt x="1116" y="509"/>
                  </a:lnTo>
                  <a:lnTo>
                    <a:pt x="1117" y="509"/>
                  </a:lnTo>
                  <a:lnTo>
                    <a:pt x="1118" y="508"/>
                  </a:lnTo>
                  <a:lnTo>
                    <a:pt x="1127" y="507"/>
                  </a:lnTo>
                  <a:lnTo>
                    <a:pt x="1130" y="507"/>
                  </a:lnTo>
                  <a:lnTo>
                    <a:pt x="1131" y="507"/>
                  </a:lnTo>
                  <a:lnTo>
                    <a:pt x="1130" y="506"/>
                  </a:lnTo>
                  <a:lnTo>
                    <a:pt x="1131" y="506"/>
                  </a:lnTo>
                  <a:lnTo>
                    <a:pt x="1132" y="506"/>
                  </a:lnTo>
                  <a:lnTo>
                    <a:pt x="1133" y="506"/>
                  </a:lnTo>
                  <a:lnTo>
                    <a:pt x="1137" y="507"/>
                  </a:lnTo>
                  <a:lnTo>
                    <a:pt x="1138" y="508"/>
                  </a:lnTo>
                  <a:lnTo>
                    <a:pt x="1137" y="509"/>
                  </a:lnTo>
                  <a:lnTo>
                    <a:pt x="1136" y="509"/>
                  </a:lnTo>
                  <a:lnTo>
                    <a:pt x="1134" y="510"/>
                  </a:lnTo>
                  <a:lnTo>
                    <a:pt x="1133" y="510"/>
                  </a:lnTo>
                  <a:lnTo>
                    <a:pt x="1132" y="510"/>
                  </a:lnTo>
                  <a:lnTo>
                    <a:pt x="1131" y="510"/>
                  </a:lnTo>
                  <a:lnTo>
                    <a:pt x="1129" y="510"/>
                  </a:lnTo>
                  <a:lnTo>
                    <a:pt x="1128" y="510"/>
                  </a:lnTo>
                  <a:lnTo>
                    <a:pt x="1125" y="509"/>
                  </a:lnTo>
                  <a:lnTo>
                    <a:pt x="1123" y="509"/>
                  </a:lnTo>
                  <a:lnTo>
                    <a:pt x="1121" y="509"/>
                  </a:lnTo>
                  <a:lnTo>
                    <a:pt x="1120" y="510"/>
                  </a:lnTo>
                  <a:lnTo>
                    <a:pt x="1121" y="510"/>
                  </a:lnTo>
                  <a:lnTo>
                    <a:pt x="1121" y="511"/>
                  </a:lnTo>
                  <a:lnTo>
                    <a:pt x="1120" y="512"/>
                  </a:lnTo>
                  <a:lnTo>
                    <a:pt x="1118" y="512"/>
                  </a:lnTo>
                  <a:lnTo>
                    <a:pt x="1112" y="511"/>
                  </a:lnTo>
                  <a:lnTo>
                    <a:pt x="1110" y="511"/>
                  </a:lnTo>
                  <a:lnTo>
                    <a:pt x="1109" y="511"/>
                  </a:lnTo>
                  <a:lnTo>
                    <a:pt x="1108" y="512"/>
                  </a:lnTo>
                  <a:lnTo>
                    <a:pt x="1105" y="512"/>
                  </a:lnTo>
                  <a:close/>
                  <a:moveTo>
                    <a:pt x="1104" y="493"/>
                  </a:moveTo>
                  <a:lnTo>
                    <a:pt x="1103" y="492"/>
                  </a:lnTo>
                  <a:lnTo>
                    <a:pt x="1104" y="492"/>
                  </a:lnTo>
                  <a:lnTo>
                    <a:pt x="1108" y="491"/>
                  </a:lnTo>
                  <a:lnTo>
                    <a:pt x="1109" y="491"/>
                  </a:lnTo>
                  <a:lnTo>
                    <a:pt x="1114" y="491"/>
                  </a:lnTo>
                  <a:lnTo>
                    <a:pt x="1117" y="491"/>
                  </a:lnTo>
                  <a:lnTo>
                    <a:pt x="1116" y="491"/>
                  </a:lnTo>
                  <a:lnTo>
                    <a:pt x="1115" y="492"/>
                  </a:lnTo>
                  <a:lnTo>
                    <a:pt x="1113" y="492"/>
                  </a:lnTo>
                  <a:lnTo>
                    <a:pt x="1110" y="492"/>
                  </a:lnTo>
                  <a:lnTo>
                    <a:pt x="1106" y="492"/>
                  </a:lnTo>
                  <a:lnTo>
                    <a:pt x="1104" y="493"/>
                  </a:lnTo>
                  <a:close/>
                  <a:moveTo>
                    <a:pt x="1108" y="501"/>
                  </a:moveTo>
                  <a:lnTo>
                    <a:pt x="1105" y="500"/>
                  </a:lnTo>
                  <a:lnTo>
                    <a:pt x="1104" y="500"/>
                  </a:lnTo>
                  <a:lnTo>
                    <a:pt x="1104" y="499"/>
                  </a:lnTo>
                  <a:lnTo>
                    <a:pt x="1105" y="499"/>
                  </a:lnTo>
                  <a:lnTo>
                    <a:pt x="1108" y="499"/>
                  </a:lnTo>
                  <a:lnTo>
                    <a:pt x="1109" y="498"/>
                  </a:lnTo>
                  <a:lnTo>
                    <a:pt x="1110" y="498"/>
                  </a:lnTo>
                  <a:lnTo>
                    <a:pt x="1112" y="499"/>
                  </a:lnTo>
                  <a:lnTo>
                    <a:pt x="1114" y="500"/>
                  </a:lnTo>
                  <a:lnTo>
                    <a:pt x="1116" y="500"/>
                  </a:lnTo>
                  <a:lnTo>
                    <a:pt x="1117" y="500"/>
                  </a:lnTo>
                  <a:lnTo>
                    <a:pt x="1116" y="501"/>
                  </a:lnTo>
                  <a:lnTo>
                    <a:pt x="1108" y="501"/>
                  </a:lnTo>
                  <a:close/>
                  <a:moveTo>
                    <a:pt x="1140" y="501"/>
                  </a:moveTo>
                  <a:lnTo>
                    <a:pt x="1137" y="501"/>
                  </a:lnTo>
                  <a:lnTo>
                    <a:pt x="1137" y="500"/>
                  </a:lnTo>
                  <a:lnTo>
                    <a:pt x="1141" y="498"/>
                  </a:lnTo>
                  <a:lnTo>
                    <a:pt x="1140" y="498"/>
                  </a:lnTo>
                  <a:lnTo>
                    <a:pt x="1139" y="497"/>
                  </a:lnTo>
                  <a:lnTo>
                    <a:pt x="1126" y="498"/>
                  </a:lnTo>
                  <a:lnTo>
                    <a:pt x="1122" y="498"/>
                  </a:lnTo>
                  <a:lnTo>
                    <a:pt x="1121" y="499"/>
                  </a:lnTo>
                  <a:lnTo>
                    <a:pt x="1119" y="499"/>
                  </a:lnTo>
                  <a:lnTo>
                    <a:pt x="1117" y="498"/>
                  </a:lnTo>
                  <a:lnTo>
                    <a:pt x="1116" y="498"/>
                  </a:lnTo>
                  <a:lnTo>
                    <a:pt x="1115" y="497"/>
                  </a:lnTo>
                  <a:lnTo>
                    <a:pt x="1116" y="497"/>
                  </a:lnTo>
                  <a:lnTo>
                    <a:pt x="1118" y="497"/>
                  </a:lnTo>
                  <a:lnTo>
                    <a:pt x="1118" y="496"/>
                  </a:lnTo>
                  <a:lnTo>
                    <a:pt x="1117" y="496"/>
                  </a:lnTo>
                  <a:lnTo>
                    <a:pt x="1117" y="495"/>
                  </a:lnTo>
                  <a:lnTo>
                    <a:pt x="1116" y="495"/>
                  </a:lnTo>
                  <a:lnTo>
                    <a:pt x="1115" y="495"/>
                  </a:lnTo>
                  <a:lnTo>
                    <a:pt x="1112" y="496"/>
                  </a:lnTo>
                  <a:lnTo>
                    <a:pt x="1111" y="496"/>
                  </a:lnTo>
                  <a:lnTo>
                    <a:pt x="1110" y="495"/>
                  </a:lnTo>
                  <a:lnTo>
                    <a:pt x="1112" y="494"/>
                  </a:lnTo>
                  <a:lnTo>
                    <a:pt x="1115" y="493"/>
                  </a:lnTo>
                  <a:lnTo>
                    <a:pt x="1115" y="492"/>
                  </a:lnTo>
                  <a:lnTo>
                    <a:pt x="1117" y="492"/>
                  </a:lnTo>
                  <a:lnTo>
                    <a:pt x="1120" y="492"/>
                  </a:lnTo>
                  <a:lnTo>
                    <a:pt x="1134" y="494"/>
                  </a:lnTo>
                  <a:lnTo>
                    <a:pt x="1136" y="494"/>
                  </a:lnTo>
                  <a:lnTo>
                    <a:pt x="1142" y="495"/>
                  </a:lnTo>
                  <a:lnTo>
                    <a:pt x="1145" y="495"/>
                  </a:lnTo>
                  <a:lnTo>
                    <a:pt x="1151" y="495"/>
                  </a:lnTo>
                  <a:lnTo>
                    <a:pt x="1158" y="495"/>
                  </a:lnTo>
                  <a:lnTo>
                    <a:pt x="1160" y="496"/>
                  </a:lnTo>
                  <a:lnTo>
                    <a:pt x="1163" y="497"/>
                  </a:lnTo>
                  <a:lnTo>
                    <a:pt x="1163" y="498"/>
                  </a:lnTo>
                  <a:lnTo>
                    <a:pt x="1163" y="499"/>
                  </a:lnTo>
                  <a:lnTo>
                    <a:pt x="1162" y="499"/>
                  </a:lnTo>
                  <a:lnTo>
                    <a:pt x="1160" y="499"/>
                  </a:lnTo>
                  <a:lnTo>
                    <a:pt x="1159" y="499"/>
                  </a:lnTo>
                  <a:lnTo>
                    <a:pt x="1157" y="499"/>
                  </a:lnTo>
                  <a:lnTo>
                    <a:pt x="1154" y="498"/>
                  </a:lnTo>
                  <a:lnTo>
                    <a:pt x="1150" y="498"/>
                  </a:lnTo>
                  <a:lnTo>
                    <a:pt x="1147" y="499"/>
                  </a:lnTo>
                  <a:lnTo>
                    <a:pt x="1143" y="501"/>
                  </a:lnTo>
                  <a:lnTo>
                    <a:pt x="1141" y="501"/>
                  </a:lnTo>
                  <a:lnTo>
                    <a:pt x="1140" y="501"/>
                  </a:lnTo>
                  <a:close/>
                  <a:moveTo>
                    <a:pt x="1145" y="506"/>
                  </a:moveTo>
                  <a:lnTo>
                    <a:pt x="1143" y="505"/>
                  </a:lnTo>
                  <a:lnTo>
                    <a:pt x="1142" y="505"/>
                  </a:lnTo>
                  <a:lnTo>
                    <a:pt x="1141" y="504"/>
                  </a:lnTo>
                  <a:lnTo>
                    <a:pt x="1139" y="504"/>
                  </a:lnTo>
                  <a:lnTo>
                    <a:pt x="1135" y="503"/>
                  </a:lnTo>
                  <a:lnTo>
                    <a:pt x="1134" y="503"/>
                  </a:lnTo>
                  <a:lnTo>
                    <a:pt x="1132" y="502"/>
                  </a:lnTo>
                  <a:lnTo>
                    <a:pt x="1134" y="501"/>
                  </a:lnTo>
                  <a:lnTo>
                    <a:pt x="1140" y="503"/>
                  </a:lnTo>
                  <a:lnTo>
                    <a:pt x="1142" y="503"/>
                  </a:lnTo>
                  <a:lnTo>
                    <a:pt x="1142" y="502"/>
                  </a:lnTo>
                  <a:lnTo>
                    <a:pt x="1143" y="502"/>
                  </a:lnTo>
                  <a:lnTo>
                    <a:pt x="1145" y="502"/>
                  </a:lnTo>
                  <a:lnTo>
                    <a:pt x="1146" y="502"/>
                  </a:lnTo>
                  <a:lnTo>
                    <a:pt x="1146" y="503"/>
                  </a:lnTo>
                  <a:lnTo>
                    <a:pt x="1147" y="503"/>
                  </a:lnTo>
                  <a:lnTo>
                    <a:pt x="1147" y="504"/>
                  </a:lnTo>
                  <a:lnTo>
                    <a:pt x="1146" y="504"/>
                  </a:lnTo>
                  <a:lnTo>
                    <a:pt x="1146" y="505"/>
                  </a:lnTo>
                  <a:lnTo>
                    <a:pt x="1148" y="505"/>
                  </a:lnTo>
                  <a:lnTo>
                    <a:pt x="1148" y="506"/>
                  </a:lnTo>
                  <a:lnTo>
                    <a:pt x="1147" y="506"/>
                  </a:lnTo>
                  <a:lnTo>
                    <a:pt x="1145" y="506"/>
                  </a:lnTo>
                  <a:close/>
                  <a:moveTo>
                    <a:pt x="1152" y="503"/>
                  </a:moveTo>
                  <a:lnTo>
                    <a:pt x="1152" y="502"/>
                  </a:lnTo>
                  <a:lnTo>
                    <a:pt x="1152" y="501"/>
                  </a:lnTo>
                  <a:lnTo>
                    <a:pt x="1153" y="501"/>
                  </a:lnTo>
                  <a:lnTo>
                    <a:pt x="1152" y="501"/>
                  </a:lnTo>
                  <a:lnTo>
                    <a:pt x="1151" y="501"/>
                  </a:lnTo>
                  <a:lnTo>
                    <a:pt x="1149" y="502"/>
                  </a:lnTo>
                  <a:lnTo>
                    <a:pt x="1148" y="502"/>
                  </a:lnTo>
                  <a:lnTo>
                    <a:pt x="1147" y="502"/>
                  </a:lnTo>
                  <a:lnTo>
                    <a:pt x="1147" y="501"/>
                  </a:lnTo>
                  <a:lnTo>
                    <a:pt x="1148" y="501"/>
                  </a:lnTo>
                  <a:lnTo>
                    <a:pt x="1149" y="501"/>
                  </a:lnTo>
                  <a:lnTo>
                    <a:pt x="1151" y="500"/>
                  </a:lnTo>
                  <a:lnTo>
                    <a:pt x="1153" y="499"/>
                  </a:lnTo>
                  <a:lnTo>
                    <a:pt x="1154" y="499"/>
                  </a:lnTo>
                  <a:lnTo>
                    <a:pt x="1155" y="499"/>
                  </a:lnTo>
                  <a:lnTo>
                    <a:pt x="1155" y="500"/>
                  </a:lnTo>
                  <a:lnTo>
                    <a:pt x="1156" y="500"/>
                  </a:lnTo>
                  <a:lnTo>
                    <a:pt x="1158" y="500"/>
                  </a:lnTo>
                  <a:lnTo>
                    <a:pt x="1157" y="501"/>
                  </a:lnTo>
                  <a:lnTo>
                    <a:pt x="1156" y="502"/>
                  </a:lnTo>
                  <a:lnTo>
                    <a:pt x="1155" y="503"/>
                  </a:lnTo>
                  <a:lnTo>
                    <a:pt x="1152" y="503"/>
                  </a:lnTo>
                  <a:close/>
                  <a:moveTo>
                    <a:pt x="1119" y="517"/>
                  </a:moveTo>
                  <a:lnTo>
                    <a:pt x="1120" y="517"/>
                  </a:lnTo>
                  <a:lnTo>
                    <a:pt x="1121" y="517"/>
                  </a:lnTo>
                  <a:lnTo>
                    <a:pt x="1123" y="517"/>
                  </a:lnTo>
                  <a:lnTo>
                    <a:pt x="1124" y="518"/>
                  </a:lnTo>
                  <a:lnTo>
                    <a:pt x="1125" y="518"/>
                  </a:lnTo>
                  <a:lnTo>
                    <a:pt x="1128" y="518"/>
                  </a:lnTo>
                  <a:lnTo>
                    <a:pt x="1130" y="518"/>
                  </a:lnTo>
                  <a:lnTo>
                    <a:pt x="1131" y="518"/>
                  </a:lnTo>
                  <a:lnTo>
                    <a:pt x="1131" y="520"/>
                  </a:lnTo>
                  <a:lnTo>
                    <a:pt x="1129" y="520"/>
                  </a:lnTo>
                  <a:lnTo>
                    <a:pt x="1128" y="520"/>
                  </a:lnTo>
                  <a:lnTo>
                    <a:pt x="1125" y="520"/>
                  </a:lnTo>
                  <a:lnTo>
                    <a:pt x="1122" y="520"/>
                  </a:lnTo>
                  <a:lnTo>
                    <a:pt x="1121" y="520"/>
                  </a:lnTo>
                  <a:lnTo>
                    <a:pt x="1121" y="518"/>
                  </a:lnTo>
                  <a:lnTo>
                    <a:pt x="1117" y="518"/>
                  </a:lnTo>
                  <a:lnTo>
                    <a:pt x="1119" y="517"/>
                  </a:lnTo>
                  <a:close/>
                  <a:moveTo>
                    <a:pt x="1164" y="518"/>
                  </a:moveTo>
                  <a:lnTo>
                    <a:pt x="1162" y="518"/>
                  </a:lnTo>
                  <a:lnTo>
                    <a:pt x="1160" y="518"/>
                  </a:lnTo>
                  <a:lnTo>
                    <a:pt x="1157" y="517"/>
                  </a:lnTo>
                  <a:lnTo>
                    <a:pt x="1154" y="516"/>
                  </a:lnTo>
                  <a:lnTo>
                    <a:pt x="1153" y="516"/>
                  </a:lnTo>
                  <a:lnTo>
                    <a:pt x="1156" y="515"/>
                  </a:lnTo>
                  <a:lnTo>
                    <a:pt x="1157" y="515"/>
                  </a:lnTo>
                  <a:lnTo>
                    <a:pt x="1158" y="515"/>
                  </a:lnTo>
                  <a:lnTo>
                    <a:pt x="1160" y="516"/>
                  </a:lnTo>
                  <a:lnTo>
                    <a:pt x="1161" y="516"/>
                  </a:lnTo>
                  <a:lnTo>
                    <a:pt x="1161" y="515"/>
                  </a:lnTo>
                  <a:lnTo>
                    <a:pt x="1162" y="515"/>
                  </a:lnTo>
                  <a:lnTo>
                    <a:pt x="1164" y="515"/>
                  </a:lnTo>
                  <a:lnTo>
                    <a:pt x="1165" y="515"/>
                  </a:lnTo>
                  <a:lnTo>
                    <a:pt x="1166" y="516"/>
                  </a:lnTo>
                  <a:lnTo>
                    <a:pt x="1166" y="517"/>
                  </a:lnTo>
                  <a:lnTo>
                    <a:pt x="1167" y="517"/>
                  </a:lnTo>
                  <a:lnTo>
                    <a:pt x="1169" y="517"/>
                  </a:lnTo>
                  <a:lnTo>
                    <a:pt x="1167" y="518"/>
                  </a:lnTo>
                  <a:lnTo>
                    <a:pt x="1166" y="518"/>
                  </a:lnTo>
                  <a:lnTo>
                    <a:pt x="1164" y="518"/>
                  </a:lnTo>
                  <a:close/>
                  <a:moveTo>
                    <a:pt x="1119" y="517"/>
                  </a:moveTo>
                  <a:lnTo>
                    <a:pt x="1116" y="517"/>
                  </a:lnTo>
                  <a:lnTo>
                    <a:pt x="1112" y="517"/>
                  </a:lnTo>
                  <a:lnTo>
                    <a:pt x="1111" y="517"/>
                  </a:lnTo>
                  <a:lnTo>
                    <a:pt x="1110" y="517"/>
                  </a:lnTo>
                  <a:lnTo>
                    <a:pt x="1109" y="516"/>
                  </a:lnTo>
                  <a:lnTo>
                    <a:pt x="1107" y="516"/>
                  </a:lnTo>
                  <a:lnTo>
                    <a:pt x="1105" y="516"/>
                  </a:lnTo>
                  <a:lnTo>
                    <a:pt x="1104" y="517"/>
                  </a:lnTo>
                  <a:lnTo>
                    <a:pt x="1103" y="517"/>
                  </a:lnTo>
                  <a:lnTo>
                    <a:pt x="1103" y="516"/>
                  </a:lnTo>
                  <a:lnTo>
                    <a:pt x="1103" y="515"/>
                  </a:lnTo>
                  <a:lnTo>
                    <a:pt x="1108" y="515"/>
                  </a:lnTo>
                  <a:lnTo>
                    <a:pt x="1109" y="515"/>
                  </a:lnTo>
                  <a:lnTo>
                    <a:pt x="1110" y="515"/>
                  </a:lnTo>
                  <a:lnTo>
                    <a:pt x="1113" y="515"/>
                  </a:lnTo>
                  <a:lnTo>
                    <a:pt x="1114" y="515"/>
                  </a:lnTo>
                  <a:lnTo>
                    <a:pt x="1114" y="516"/>
                  </a:lnTo>
                  <a:lnTo>
                    <a:pt x="1113" y="516"/>
                  </a:lnTo>
                  <a:lnTo>
                    <a:pt x="1112" y="516"/>
                  </a:lnTo>
                  <a:lnTo>
                    <a:pt x="1113" y="516"/>
                  </a:lnTo>
                  <a:lnTo>
                    <a:pt x="1114" y="516"/>
                  </a:lnTo>
                  <a:lnTo>
                    <a:pt x="1116" y="516"/>
                  </a:lnTo>
                  <a:lnTo>
                    <a:pt x="1117" y="516"/>
                  </a:lnTo>
                  <a:lnTo>
                    <a:pt x="1119" y="517"/>
                  </a:lnTo>
                  <a:close/>
                  <a:moveTo>
                    <a:pt x="1134" y="517"/>
                  </a:moveTo>
                  <a:lnTo>
                    <a:pt x="1132" y="517"/>
                  </a:lnTo>
                  <a:lnTo>
                    <a:pt x="1131" y="516"/>
                  </a:lnTo>
                  <a:lnTo>
                    <a:pt x="1129" y="517"/>
                  </a:lnTo>
                  <a:lnTo>
                    <a:pt x="1127" y="516"/>
                  </a:lnTo>
                  <a:lnTo>
                    <a:pt x="1123" y="516"/>
                  </a:lnTo>
                  <a:lnTo>
                    <a:pt x="1124" y="515"/>
                  </a:lnTo>
                  <a:lnTo>
                    <a:pt x="1124" y="514"/>
                  </a:lnTo>
                  <a:lnTo>
                    <a:pt x="1126" y="513"/>
                  </a:lnTo>
                  <a:lnTo>
                    <a:pt x="1132" y="512"/>
                  </a:lnTo>
                  <a:lnTo>
                    <a:pt x="1134" y="512"/>
                  </a:lnTo>
                  <a:lnTo>
                    <a:pt x="1135" y="512"/>
                  </a:lnTo>
                  <a:lnTo>
                    <a:pt x="1138" y="512"/>
                  </a:lnTo>
                  <a:lnTo>
                    <a:pt x="1140" y="512"/>
                  </a:lnTo>
                  <a:lnTo>
                    <a:pt x="1140" y="511"/>
                  </a:lnTo>
                  <a:lnTo>
                    <a:pt x="1139" y="511"/>
                  </a:lnTo>
                  <a:lnTo>
                    <a:pt x="1137" y="511"/>
                  </a:lnTo>
                  <a:lnTo>
                    <a:pt x="1137" y="510"/>
                  </a:lnTo>
                  <a:lnTo>
                    <a:pt x="1138" y="510"/>
                  </a:lnTo>
                  <a:lnTo>
                    <a:pt x="1139" y="509"/>
                  </a:lnTo>
                  <a:lnTo>
                    <a:pt x="1140" y="509"/>
                  </a:lnTo>
                  <a:lnTo>
                    <a:pt x="1143" y="510"/>
                  </a:lnTo>
                  <a:lnTo>
                    <a:pt x="1146" y="510"/>
                  </a:lnTo>
                  <a:lnTo>
                    <a:pt x="1147" y="511"/>
                  </a:lnTo>
                  <a:lnTo>
                    <a:pt x="1147" y="512"/>
                  </a:lnTo>
                  <a:lnTo>
                    <a:pt x="1145" y="512"/>
                  </a:lnTo>
                  <a:lnTo>
                    <a:pt x="1140" y="513"/>
                  </a:lnTo>
                  <a:lnTo>
                    <a:pt x="1141" y="513"/>
                  </a:lnTo>
                  <a:lnTo>
                    <a:pt x="1142" y="513"/>
                  </a:lnTo>
                  <a:lnTo>
                    <a:pt x="1141" y="514"/>
                  </a:lnTo>
                  <a:lnTo>
                    <a:pt x="1140" y="514"/>
                  </a:lnTo>
                  <a:lnTo>
                    <a:pt x="1139" y="514"/>
                  </a:lnTo>
                  <a:lnTo>
                    <a:pt x="1138" y="514"/>
                  </a:lnTo>
                  <a:lnTo>
                    <a:pt x="1138" y="515"/>
                  </a:lnTo>
                  <a:lnTo>
                    <a:pt x="1137" y="516"/>
                  </a:lnTo>
                  <a:lnTo>
                    <a:pt x="1134" y="517"/>
                  </a:lnTo>
                  <a:close/>
                  <a:moveTo>
                    <a:pt x="1147" y="543"/>
                  </a:moveTo>
                  <a:lnTo>
                    <a:pt x="1145" y="543"/>
                  </a:lnTo>
                  <a:lnTo>
                    <a:pt x="1141" y="543"/>
                  </a:lnTo>
                  <a:lnTo>
                    <a:pt x="1138" y="542"/>
                  </a:lnTo>
                  <a:lnTo>
                    <a:pt x="1138" y="541"/>
                  </a:lnTo>
                  <a:lnTo>
                    <a:pt x="1139" y="541"/>
                  </a:lnTo>
                  <a:lnTo>
                    <a:pt x="1139" y="540"/>
                  </a:lnTo>
                  <a:lnTo>
                    <a:pt x="1139" y="539"/>
                  </a:lnTo>
                  <a:lnTo>
                    <a:pt x="1140" y="539"/>
                  </a:lnTo>
                  <a:lnTo>
                    <a:pt x="1141" y="539"/>
                  </a:lnTo>
                  <a:lnTo>
                    <a:pt x="1142" y="539"/>
                  </a:lnTo>
                  <a:lnTo>
                    <a:pt x="1143" y="540"/>
                  </a:lnTo>
                  <a:lnTo>
                    <a:pt x="1145" y="540"/>
                  </a:lnTo>
                  <a:lnTo>
                    <a:pt x="1147" y="540"/>
                  </a:lnTo>
                  <a:lnTo>
                    <a:pt x="1146" y="541"/>
                  </a:lnTo>
                  <a:lnTo>
                    <a:pt x="1147" y="541"/>
                  </a:lnTo>
                  <a:lnTo>
                    <a:pt x="1148" y="541"/>
                  </a:lnTo>
                  <a:lnTo>
                    <a:pt x="1149" y="541"/>
                  </a:lnTo>
                  <a:lnTo>
                    <a:pt x="1147" y="543"/>
                  </a:lnTo>
                  <a:close/>
                  <a:moveTo>
                    <a:pt x="1167" y="540"/>
                  </a:moveTo>
                  <a:lnTo>
                    <a:pt x="1166" y="540"/>
                  </a:lnTo>
                  <a:lnTo>
                    <a:pt x="1165" y="540"/>
                  </a:lnTo>
                  <a:lnTo>
                    <a:pt x="1164" y="539"/>
                  </a:lnTo>
                  <a:lnTo>
                    <a:pt x="1161" y="539"/>
                  </a:lnTo>
                  <a:lnTo>
                    <a:pt x="1161" y="538"/>
                  </a:lnTo>
                  <a:lnTo>
                    <a:pt x="1163" y="537"/>
                  </a:lnTo>
                  <a:lnTo>
                    <a:pt x="1167" y="536"/>
                  </a:lnTo>
                  <a:lnTo>
                    <a:pt x="1169" y="536"/>
                  </a:lnTo>
                  <a:lnTo>
                    <a:pt x="1171" y="537"/>
                  </a:lnTo>
                  <a:lnTo>
                    <a:pt x="1172" y="537"/>
                  </a:lnTo>
                  <a:lnTo>
                    <a:pt x="1173" y="538"/>
                  </a:lnTo>
                  <a:lnTo>
                    <a:pt x="1173" y="539"/>
                  </a:lnTo>
                  <a:lnTo>
                    <a:pt x="1170" y="540"/>
                  </a:lnTo>
                  <a:lnTo>
                    <a:pt x="1167" y="540"/>
                  </a:lnTo>
                  <a:close/>
                  <a:moveTo>
                    <a:pt x="1193" y="539"/>
                  </a:moveTo>
                  <a:lnTo>
                    <a:pt x="1189" y="539"/>
                  </a:lnTo>
                  <a:lnTo>
                    <a:pt x="1188" y="539"/>
                  </a:lnTo>
                  <a:lnTo>
                    <a:pt x="1186" y="538"/>
                  </a:lnTo>
                  <a:lnTo>
                    <a:pt x="1188" y="538"/>
                  </a:lnTo>
                  <a:lnTo>
                    <a:pt x="1190" y="537"/>
                  </a:lnTo>
                  <a:lnTo>
                    <a:pt x="1192" y="537"/>
                  </a:lnTo>
                  <a:lnTo>
                    <a:pt x="1193" y="538"/>
                  </a:lnTo>
                  <a:lnTo>
                    <a:pt x="1194" y="538"/>
                  </a:lnTo>
                  <a:lnTo>
                    <a:pt x="1193" y="539"/>
                  </a:lnTo>
                  <a:close/>
                  <a:moveTo>
                    <a:pt x="1148" y="537"/>
                  </a:moveTo>
                  <a:lnTo>
                    <a:pt x="1147" y="537"/>
                  </a:lnTo>
                  <a:lnTo>
                    <a:pt x="1149" y="536"/>
                  </a:lnTo>
                  <a:lnTo>
                    <a:pt x="1150" y="535"/>
                  </a:lnTo>
                  <a:lnTo>
                    <a:pt x="1154" y="535"/>
                  </a:lnTo>
                  <a:lnTo>
                    <a:pt x="1155" y="536"/>
                  </a:lnTo>
                  <a:lnTo>
                    <a:pt x="1156" y="536"/>
                  </a:lnTo>
                  <a:lnTo>
                    <a:pt x="1155" y="536"/>
                  </a:lnTo>
                  <a:lnTo>
                    <a:pt x="1154" y="536"/>
                  </a:lnTo>
                  <a:lnTo>
                    <a:pt x="1153" y="537"/>
                  </a:lnTo>
                  <a:lnTo>
                    <a:pt x="1151" y="537"/>
                  </a:lnTo>
                  <a:lnTo>
                    <a:pt x="1148" y="537"/>
                  </a:lnTo>
                  <a:close/>
                  <a:moveTo>
                    <a:pt x="1178" y="536"/>
                  </a:moveTo>
                  <a:lnTo>
                    <a:pt x="1176" y="536"/>
                  </a:lnTo>
                  <a:lnTo>
                    <a:pt x="1175" y="536"/>
                  </a:lnTo>
                  <a:lnTo>
                    <a:pt x="1176" y="536"/>
                  </a:lnTo>
                  <a:lnTo>
                    <a:pt x="1176" y="535"/>
                  </a:lnTo>
                  <a:lnTo>
                    <a:pt x="1178" y="535"/>
                  </a:lnTo>
                  <a:lnTo>
                    <a:pt x="1179" y="536"/>
                  </a:lnTo>
                  <a:lnTo>
                    <a:pt x="1178" y="536"/>
                  </a:lnTo>
                  <a:close/>
                  <a:moveTo>
                    <a:pt x="1162" y="493"/>
                  </a:moveTo>
                  <a:lnTo>
                    <a:pt x="1160" y="492"/>
                  </a:lnTo>
                  <a:lnTo>
                    <a:pt x="1154" y="491"/>
                  </a:lnTo>
                  <a:lnTo>
                    <a:pt x="1151" y="491"/>
                  </a:lnTo>
                  <a:lnTo>
                    <a:pt x="1146" y="492"/>
                  </a:lnTo>
                  <a:lnTo>
                    <a:pt x="1145" y="491"/>
                  </a:lnTo>
                  <a:lnTo>
                    <a:pt x="1146" y="491"/>
                  </a:lnTo>
                  <a:lnTo>
                    <a:pt x="1149" y="490"/>
                  </a:lnTo>
                  <a:lnTo>
                    <a:pt x="1149" y="489"/>
                  </a:lnTo>
                  <a:lnTo>
                    <a:pt x="1150" y="489"/>
                  </a:lnTo>
                  <a:lnTo>
                    <a:pt x="1151" y="489"/>
                  </a:lnTo>
                  <a:lnTo>
                    <a:pt x="1153" y="490"/>
                  </a:lnTo>
                  <a:lnTo>
                    <a:pt x="1162" y="492"/>
                  </a:lnTo>
                  <a:lnTo>
                    <a:pt x="1163" y="492"/>
                  </a:lnTo>
                  <a:lnTo>
                    <a:pt x="1163" y="493"/>
                  </a:lnTo>
                  <a:lnTo>
                    <a:pt x="1162" y="493"/>
                  </a:lnTo>
                  <a:close/>
                  <a:moveTo>
                    <a:pt x="1140" y="492"/>
                  </a:moveTo>
                  <a:lnTo>
                    <a:pt x="1133" y="491"/>
                  </a:lnTo>
                  <a:lnTo>
                    <a:pt x="1131" y="491"/>
                  </a:lnTo>
                  <a:lnTo>
                    <a:pt x="1131" y="490"/>
                  </a:lnTo>
                  <a:lnTo>
                    <a:pt x="1132" y="490"/>
                  </a:lnTo>
                  <a:lnTo>
                    <a:pt x="1135" y="490"/>
                  </a:lnTo>
                  <a:lnTo>
                    <a:pt x="1137" y="490"/>
                  </a:lnTo>
                  <a:lnTo>
                    <a:pt x="1142" y="490"/>
                  </a:lnTo>
                  <a:lnTo>
                    <a:pt x="1143" y="490"/>
                  </a:lnTo>
                  <a:lnTo>
                    <a:pt x="1142" y="491"/>
                  </a:lnTo>
                  <a:lnTo>
                    <a:pt x="1142" y="492"/>
                  </a:lnTo>
                  <a:lnTo>
                    <a:pt x="1140" y="492"/>
                  </a:lnTo>
                  <a:close/>
                  <a:moveTo>
                    <a:pt x="1308" y="914"/>
                  </a:moveTo>
                  <a:lnTo>
                    <a:pt x="1307" y="914"/>
                  </a:lnTo>
                  <a:lnTo>
                    <a:pt x="1307" y="913"/>
                  </a:lnTo>
                  <a:lnTo>
                    <a:pt x="1308" y="913"/>
                  </a:lnTo>
                  <a:lnTo>
                    <a:pt x="1309" y="914"/>
                  </a:lnTo>
                  <a:lnTo>
                    <a:pt x="1308" y="914"/>
                  </a:lnTo>
                  <a:close/>
                  <a:moveTo>
                    <a:pt x="1454" y="896"/>
                  </a:moveTo>
                  <a:lnTo>
                    <a:pt x="1456" y="896"/>
                  </a:lnTo>
                  <a:lnTo>
                    <a:pt x="1456" y="897"/>
                  </a:lnTo>
                  <a:lnTo>
                    <a:pt x="1457" y="898"/>
                  </a:lnTo>
                  <a:lnTo>
                    <a:pt x="1458" y="898"/>
                  </a:lnTo>
                  <a:lnTo>
                    <a:pt x="1460" y="898"/>
                  </a:lnTo>
                  <a:lnTo>
                    <a:pt x="1463" y="899"/>
                  </a:lnTo>
                  <a:lnTo>
                    <a:pt x="1464" y="901"/>
                  </a:lnTo>
                  <a:lnTo>
                    <a:pt x="1466" y="901"/>
                  </a:lnTo>
                  <a:lnTo>
                    <a:pt x="1470" y="902"/>
                  </a:lnTo>
                  <a:lnTo>
                    <a:pt x="1474" y="903"/>
                  </a:lnTo>
                  <a:lnTo>
                    <a:pt x="1474" y="904"/>
                  </a:lnTo>
                  <a:lnTo>
                    <a:pt x="1473" y="905"/>
                  </a:lnTo>
                  <a:lnTo>
                    <a:pt x="1470" y="906"/>
                  </a:lnTo>
                  <a:lnTo>
                    <a:pt x="1468" y="906"/>
                  </a:lnTo>
                  <a:lnTo>
                    <a:pt x="1468" y="908"/>
                  </a:lnTo>
                  <a:lnTo>
                    <a:pt x="1466" y="909"/>
                  </a:lnTo>
                  <a:lnTo>
                    <a:pt x="1461" y="910"/>
                  </a:lnTo>
                  <a:lnTo>
                    <a:pt x="1458" y="910"/>
                  </a:lnTo>
                  <a:lnTo>
                    <a:pt x="1457" y="910"/>
                  </a:lnTo>
                  <a:lnTo>
                    <a:pt x="1457" y="909"/>
                  </a:lnTo>
                  <a:lnTo>
                    <a:pt x="1458" y="909"/>
                  </a:lnTo>
                  <a:lnTo>
                    <a:pt x="1461" y="909"/>
                  </a:lnTo>
                  <a:lnTo>
                    <a:pt x="1462" y="908"/>
                  </a:lnTo>
                  <a:lnTo>
                    <a:pt x="1463" y="908"/>
                  </a:lnTo>
                  <a:lnTo>
                    <a:pt x="1462" y="908"/>
                  </a:lnTo>
                  <a:lnTo>
                    <a:pt x="1460" y="908"/>
                  </a:lnTo>
                  <a:lnTo>
                    <a:pt x="1457" y="909"/>
                  </a:lnTo>
                  <a:lnTo>
                    <a:pt x="1456" y="909"/>
                  </a:lnTo>
                  <a:lnTo>
                    <a:pt x="1454" y="908"/>
                  </a:lnTo>
                  <a:lnTo>
                    <a:pt x="1453" y="908"/>
                  </a:lnTo>
                  <a:lnTo>
                    <a:pt x="1453" y="909"/>
                  </a:lnTo>
                  <a:lnTo>
                    <a:pt x="1453" y="910"/>
                  </a:lnTo>
                  <a:lnTo>
                    <a:pt x="1452" y="910"/>
                  </a:lnTo>
                  <a:lnTo>
                    <a:pt x="1449" y="911"/>
                  </a:lnTo>
                  <a:lnTo>
                    <a:pt x="1448" y="912"/>
                  </a:lnTo>
                  <a:lnTo>
                    <a:pt x="1446" y="912"/>
                  </a:lnTo>
                  <a:lnTo>
                    <a:pt x="1445" y="912"/>
                  </a:lnTo>
                  <a:lnTo>
                    <a:pt x="1444" y="912"/>
                  </a:lnTo>
                  <a:lnTo>
                    <a:pt x="1443" y="912"/>
                  </a:lnTo>
                  <a:lnTo>
                    <a:pt x="1441" y="911"/>
                  </a:lnTo>
                  <a:lnTo>
                    <a:pt x="1438" y="911"/>
                  </a:lnTo>
                  <a:lnTo>
                    <a:pt x="1438" y="910"/>
                  </a:lnTo>
                  <a:lnTo>
                    <a:pt x="1439" y="910"/>
                  </a:lnTo>
                  <a:lnTo>
                    <a:pt x="1438" y="909"/>
                  </a:lnTo>
                  <a:lnTo>
                    <a:pt x="1436" y="910"/>
                  </a:lnTo>
                  <a:lnTo>
                    <a:pt x="1435" y="909"/>
                  </a:lnTo>
                  <a:lnTo>
                    <a:pt x="1436" y="909"/>
                  </a:lnTo>
                  <a:lnTo>
                    <a:pt x="1436" y="908"/>
                  </a:lnTo>
                  <a:lnTo>
                    <a:pt x="1435" y="908"/>
                  </a:lnTo>
                  <a:lnTo>
                    <a:pt x="1431" y="908"/>
                  </a:lnTo>
                  <a:lnTo>
                    <a:pt x="1430" y="908"/>
                  </a:lnTo>
                  <a:lnTo>
                    <a:pt x="1428" y="908"/>
                  </a:lnTo>
                  <a:lnTo>
                    <a:pt x="1426" y="907"/>
                  </a:lnTo>
                  <a:lnTo>
                    <a:pt x="1423" y="907"/>
                  </a:lnTo>
                  <a:lnTo>
                    <a:pt x="1419" y="907"/>
                  </a:lnTo>
                  <a:lnTo>
                    <a:pt x="1417" y="906"/>
                  </a:lnTo>
                  <a:lnTo>
                    <a:pt x="1414" y="906"/>
                  </a:lnTo>
                  <a:lnTo>
                    <a:pt x="1412" y="907"/>
                  </a:lnTo>
                  <a:lnTo>
                    <a:pt x="1411" y="907"/>
                  </a:lnTo>
                  <a:lnTo>
                    <a:pt x="1410" y="907"/>
                  </a:lnTo>
                  <a:lnTo>
                    <a:pt x="1407" y="906"/>
                  </a:lnTo>
                  <a:lnTo>
                    <a:pt x="1406" y="906"/>
                  </a:lnTo>
                  <a:lnTo>
                    <a:pt x="1407" y="905"/>
                  </a:lnTo>
                  <a:lnTo>
                    <a:pt x="1407" y="904"/>
                  </a:lnTo>
                  <a:lnTo>
                    <a:pt x="1405" y="904"/>
                  </a:lnTo>
                  <a:lnTo>
                    <a:pt x="1402" y="904"/>
                  </a:lnTo>
                  <a:lnTo>
                    <a:pt x="1401" y="904"/>
                  </a:lnTo>
                  <a:lnTo>
                    <a:pt x="1402" y="903"/>
                  </a:lnTo>
                  <a:lnTo>
                    <a:pt x="1404" y="902"/>
                  </a:lnTo>
                  <a:lnTo>
                    <a:pt x="1405" y="902"/>
                  </a:lnTo>
                  <a:lnTo>
                    <a:pt x="1407" y="901"/>
                  </a:lnTo>
                  <a:lnTo>
                    <a:pt x="1408" y="901"/>
                  </a:lnTo>
                  <a:lnTo>
                    <a:pt x="1411" y="900"/>
                  </a:lnTo>
                  <a:lnTo>
                    <a:pt x="1416" y="898"/>
                  </a:lnTo>
                  <a:lnTo>
                    <a:pt x="1417" y="898"/>
                  </a:lnTo>
                  <a:lnTo>
                    <a:pt x="1418" y="898"/>
                  </a:lnTo>
                  <a:lnTo>
                    <a:pt x="1419" y="899"/>
                  </a:lnTo>
                  <a:lnTo>
                    <a:pt x="1418" y="899"/>
                  </a:lnTo>
                  <a:lnTo>
                    <a:pt x="1416" y="899"/>
                  </a:lnTo>
                  <a:lnTo>
                    <a:pt x="1416" y="900"/>
                  </a:lnTo>
                  <a:lnTo>
                    <a:pt x="1422" y="900"/>
                  </a:lnTo>
                  <a:lnTo>
                    <a:pt x="1430" y="899"/>
                  </a:lnTo>
                  <a:lnTo>
                    <a:pt x="1436" y="898"/>
                  </a:lnTo>
                  <a:lnTo>
                    <a:pt x="1437" y="898"/>
                  </a:lnTo>
                  <a:lnTo>
                    <a:pt x="1437" y="897"/>
                  </a:lnTo>
                  <a:lnTo>
                    <a:pt x="1438" y="897"/>
                  </a:lnTo>
                  <a:lnTo>
                    <a:pt x="1439" y="896"/>
                  </a:lnTo>
                  <a:lnTo>
                    <a:pt x="1444" y="896"/>
                  </a:lnTo>
                  <a:lnTo>
                    <a:pt x="1445" y="896"/>
                  </a:lnTo>
                  <a:lnTo>
                    <a:pt x="1446" y="896"/>
                  </a:lnTo>
                  <a:lnTo>
                    <a:pt x="1448" y="896"/>
                  </a:lnTo>
                  <a:lnTo>
                    <a:pt x="1449" y="895"/>
                  </a:lnTo>
                  <a:lnTo>
                    <a:pt x="1452" y="895"/>
                  </a:lnTo>
                  <a:lnTo>
                    <a:pt x="1454" y="896"/>
                  </a:lnTo>
                  <a:close/>
                  <a:moveTo>
                    <a:pt x="1304" y="903"/>
                  </a:moveTo>
                  <a:lnTo>
                    <a:pt x="1303" y="903"/>
                  </a:lnTo>
                  <a:lnTo>
                    <a:pt x="1303" y="902"/>
                  </a:lnTo>
                  <a:lnTo>
                    <a:pt x="1303" y="901"/>
                  </a:lnTo>
                  <a:lnTo>
                    <a:pt x="1304" y="901"/>
                  </a:lnTo>
                  <a:lnTo>
                    <a:pt x="1305" y="902"/>
                  </a:lnTo>
                  <a:lnTo>
                    <a:pt x="1305" y="903"/>
                  </a:lnTo>
                  <a:lnTo>
                    <a:pt x="1304" y="903"/>
                  </a:lnTo>
                  <a:close/>
                  <a:moveTo>
                    <a:pt x="1311" y="914"/>
                  </a:moveTo>
                  <a:lnTo>
                    <a:pt x="1310" y="913"/>
                  </a:lnTo>
                  <a:lnTo>
                    <a:pt x="1311" y="913"/>
                  </a:lnTo>
                  <a:lnTo>
                    <a:pt x="1312" y="912"/>
                  </a:lnTo>
                  <a:lnTo>
                    <a:pt x="1313" y="911"/>
                  </a:lnTo>
                  <a:lnTo>
                    <a:pt x="1316" y="910"/>
                  </a:lnTo>
                  <a:lnTo>
                    <a:pt x="1315" y="910"/>
                  </a:lnTo>
                  <a:lnTo>
                    <a:pt x="1312" y="911"/>
                  </a:lnTo>
                  <a:lnTo>
                    <a:pt x="1311" y="911"/>
                  </a:lnTo>
                  <a:lnTo>
                    <a:pt x="1309" y="911"/>
                  </a:lnTo>
                  <a:lnTo>
                    <a:pt x="1308" y="911"/>
                  </a:lnTo>
                  <a:lnTo>
                    <a:pt x="1307" y="911"/>
                  </a:lnTo>
                  <a:lnTo>
                    <a:pt x="1306" y="910"/>
                  </a:lnTo>
                  <a:lnTo>
                    <a:pt x="1306" y="909"/>
                  </a:lnTo>
                  <a:lnTo>
                    <a:pt x="1307" y="908"/>
                  </a:lnTo>
                  <a:lnTo>
                    <a:pt x="1311" y="908"/>
                  </a:lnTo>
                  <a:lnTo>
                    <a:pt x="1312" y="908"/>
                  </a:lnTo>
                  <a:lnTo>
                    <a:pt x="1312" y="907"/>
                  </a:lnTo>
                  <a:lnTo>
                    <a:pt x="1311" y="907"/>
                  </a:lnTo>
                  <a:lnTo>
                    <a:pt x="1310" y="907"/>
                  </a:lnTo>
                  <a:lnTo>
                    <a:pt x="1309" y="907"/>
                  </a:lnTo>
                  <a:lnTo>
                    <a:pt x="1309" y="908"/>
                  </a:lnTo>
                  <a:lnTo>
                    <a:pt x="1307" y="908"/>
                  </a:lnTo>
                  <a:lnTo>
                    <a:pt x="1306" y="908"/>
                  </a:lnTo>
                  <a:lnTo>
                    <a:pt x="1305" y="908"/>
                  </a:lnTo>
                  <a:lnTo>
                    <a:pt x="1306" y="908"/>
                  </a:lnTo>
                  <a:lnTo>
                    <a:pt x="1306" y="907"/>
                  </a:lnTo>
                  <a:lnTo>
                    <a:pt x="1307" y="907"/>
                  </a:lnTo>
                  <a:lnTo>
                    <a:pt x="1309" y="907"/>
                  </a:lnTo>
                  <a:lnTo>
                    <a:pt x="1310" y="907"/>
                  </a:lnTo>
                  <a:lnTo>
                    <a:pt x="1311" y="907"/>
                  </a:lnTo>
                  <a:lnTo>
                    <a:pt x="1311" y="906"/>
                  </a:lnTo>
                  <a:lnTo>
                    <a:pt x="1312" y="906"/>
                  </a:lnTo>
                  <a:lnTo>
                    <a:pt x="1314" y="907"/>
                  </a:lnTo>
                  <a:lnTo>
                    <a:pt x="1315" y="907"/>
                  </a:lnTo>
                  <a:lnTo>
                    <a:pt x="1318" y="908"/>
                  </a:lnTo>
                  <a:lnTo>
                    <a:pt x="1319" y="909"/>
                  </a:lnTo>
                  <a:lnTo>
                    <a:pt x="1320" y="910"/>
                  </a:lnTo>
                  <a:lnTo>
                    <a:pt x="1320" y="911"/>
                  </a:lnTo>
                  <a:lnTo>
                    <a:pt x="1320" y="912"/>
                  </a:lnTo>
                  <a:lnTo>
                    <a:pt x="1318" y="913"/>
                  </a:lnTo>
                  <a:lnTo>
                    <a:pt x="1316" y="913"/>
                  </a:lnTo>
                  <a:lnTo>
                    <a:pt x="1314" y="914"/>
                  </a:lnTo>
                  <a:lnTo>
                    <a:pt x="1311" y="914"/>
                  </a:lnTo>
                  <a:close/>
                  <a:moveTo>
                    <a:pt x="1318" y="899"/>
                  </a:moveTo>
                  <a:lnTo>
                    <a:pt x="1316" y="899"/>
                  </a:lnTo>
                  <a:lnTo>
                    <a:pt x="1315" y="899"/>
                  </a:lnTo>
                  <a:lnTo>
                    <a:pt x="1316" y="899"/>
                  </a:lnTo>
                  <a:lnTo>
                    <a:pt x="1316" y="898"/>
                  </a:lnTo>
                  <a:lnTo>
                    <a:pt x="1319" y="898"/>
                  </a:lnTo>
                  <a:lnTo>
                    <a:pt x="1320" y="899"/>
                  </a:lnTo>
                  <a:lnTo>
                    <a:pt x="1318" y="899"/>
                  </a:lnTo>
                  <a:close/>
                  <a:moveTo>
                    <a:pt x="1331" y="898"/>
                  </a:moveTo>
                  <a:lnTo>
                    <a:pt x="1330" y="898"/>
                  </a:lnTo>
                  <a:lnTo>
                    <a:pt x="1330" y="897"/>
                  </a:lnTo>
                  <a:lnTo>
                    <a:pt x="1332" y="897"/>
                  </a:lnTo>
                  <a:lnTo>
                    <a:pt x="1334" y="897"/>
                  </a:lnTo>
                  <a:lnTo>
                    <a:pt x="1335" y="897"/>
                  </a:lnTo>
                  <a:lnTo>
                    <a:pt x="1336" y="897"/>
                  </a:lnTo>
                  <a:lnTo>
                    <a:pt x="1336" y="898"/>
                  </a:lnTo>
                  <a:lnTo>
                    <a:pt x="1335" y="898"/>
                  </a:lnTo>
                  <a:lnTo>
                    <a:pt x="1331" y="898"/>
                  </a:lnTo>
                  <a:close/>
                  <a:moveTo>
                    <a:pt x="1322" y="900"/>
                  </a:moveTo>
                  <a:lnTo>
                    <a:pt x="1321" y="900"/>
                  </a:lnTo>
                  <a:lnTo>
                    <a:pt x="1321" y="899"/>
                  </a:lnTo>
                  <a:lnTo>
                    <a:pt x="1322" y="899"/>
                  </a:lnTo>
                  <a:lnTo>
                    <a:pt x="1323" y="898"/>
                  </a:lnTo>
                  <a:lnTo>
                    <a:pt x="1324" y="898"/>
                  </a:lnTo>
                  <a:lnTo>
                    <a:pt x="1324" y="899"/>
                  </a:lnTo>
                  <a:lnTo>
                    <a:pt x="1325" y="898"/>
                  </a:lnTo>
                  <a:lnTo>
                    <a:pt x="1326" y="898"/>
                  </a:lnTo>
                  <a:lnTo>
                    <a:pt x="1327" y="898"/>
                  </a:lnTo>
                  <a:lnTo>
                    <a:pt x="1328" y="898"/>
                  </a:lnTo>
                  <a:lnTo>
                    <a:pt x="1327" y="899"/>
                  </a:lnTo>
                  <a:lnTo>
                    <a:pt x="1326" y="899"/>
                  </a:lnTo>
                  <a:lnTo>
                    <a:pt x="1325" y="899"/>
                  </a:lnTo>
                  <a:lnTo>
                    <a:pt x="1325" y="900"/>
                  </a:lnTo>
                  <a:lnTo>
                    <a:pt x="1324" y="900"/>
                  </a:lnTo>
                  <a:lnTo>
                    <a:pt x="1322" y="900"/>
                  </a:lnTo>
                  <a:close/>
                  <a:moveTo>
                    <a:pt x="1304" y="895"/>
                  </a:moveTo>
                  <a:lnTo>
                    <a:pt x="1303" y="895"/>
                  </a:lnTo>
                  <a:lnTo>
                    <a:pt x="1302" y="895"/>
                  </a:lnTo>
                  <a:lnTo>
                    <a:pt x="1302" y="894"/>
                  </a:lnTo>
                  <a:lnTo>
                    <a:pt x="1303" y="894"/>
                  </a:lnTo>
                  <a:lnTo>
                    <a:pt x="1304" y="894"/>
                  </a:lnTo>
                  <a:lnTo>
                    <a:pt x="1304" y="895"/>
                  </a:lnTo>
                  <a:close/>
                  <a:moveTo>
                    <a:pt x="1308" y="895"/>
                  </a:moveTo>
                  <a:lnTo>
                    <a:pt x="1307" y="895"/>
                  </a:lnTo>
                  <a:lnTo>
                    <a:pt x="1306" y="895"/>
                  </a:lnTo>
                  <a:lnTo>
                    <a:pt x="1305" y="894"/>
                  </a:lnTo>
                  <a:lnTo>
                    <a:pt x="1304" y="893"/>
                  </a:lnTo>
                  <a:lnTo>
                    <a:pt x="1303" y="893"/>
                  </a:lnTo>
                  <a:lnTo>
                    <a:pt x="1305" y="893"/>
                  </a:lnTo>
                  <a:lnTo>
                    <a:pt x="1307" y="893"/>
                  </a:lnTo>
                  <a:lnTo>
                    <a:pt x="1309" y="893"/>
                  </a:lnTo>
                  <a:lnTo>
                    <a:pt x="1309" y="894"/>
                  </a:lnTo>
                  <a:lnTo>
                    <a:pt x="1308" y="895"/>
                  </a:lnTo>
                  <a:close/>
                  <a:moveTo>
                    <a:pt x="1304" y="897"/>
                  </a:moveTo>
                  <a:lnTo>
                    <a:pt x="1302" y="897"/>
                  </a:lnTo>
                  <a:lnTo>
                    <a:pt x="1301" y="897"/>
                  </a:lnTo>
                  <a:lnTo>
                    <a:pt x="1300" y="897"/>
                  </a:lnTo>
                  <a:lnTo>
                    <a:pt x="1301" y="897"/>
                  </a:lnTo>
                  <a:lnTo>
                    <a:pt x="1304" y="896"/>
                  </a:lnTo>
                  <a:lnTo>
                    <a:pt x="1305" y="896"/>
                  </a:lnTo>
                  <a:lnTo>
                    <a:pt x="1305" y="897"/>
                  </a:lnTo>
                  <a:lnTo>
                    <a:pt x="1304" y="897"/>
                  </a:lnTo>
                  <a:close/>
                  <a:moveTo>
                    <a:pt x="1304" y="896"/>
                  </a:moveTo>
                  <a:lnTo>
                    <a:pt x="1302" y="896"/>
                  </a:lnTo>
                  <a:lnTo>
                    <a:pt x="1302" y="895"/>
                  </a:lnTo>
                  <a:lnTo>
                    <a:pt x="1303" y="895"/>
                  </a:lnTo>
                  <a:lnTo>
                    <a:pt x="1304" y="895"/>
                  </a:lnTo>
                  <a:lnTo>
                    <a:pt x="1305" y="895"/>
                  </a:lnTo>
                  <a:lnTo>
                    <a:pt x="1304" y="896"/>
                  </a:lnTo>
                  <a:close/>
                  <a:moveTo>
                    <a:pt x="1320" y="897"/>
                  </a:moveTo>
                  <a:lnTo>
                    <a:pt x="1319" y="896"/>
                  </a:lnTo>
                  <a:lnTo>
                    <a:pt x="1318" y="896"/>
                  </a:lnTo>
                  <a:lnTo>
                    <a:pt x="1319" y="895"/>
                  </a:lnTo>
                  <a:lnTo>
                    <a:pt x="1319" y="894"/>
                  </a:lnTo>
                  <a:lnTo>
                    <a:pt x="1320" y="894"/>
                  </a:lnTo>
                  <a:lnTo>
                    <a:pt x="1324" y="895"/>
                  </a:lnTo>
                  <a:lnTo>
                    <a:pt x="1325" y="896"/>
                  </a:lnTo>
                  <a:lnTo>
                    <a:pt x="1324" y="896"/>
                  </a:lnTo>
                  <a:lnTo>
                    <a:pt x="1323" y="896"/>
                  </a:lnTo>
                  <a:lnTo>
                    <a:pt x="1320" y="897"/>
                  </a:lnTo>
                  <a:close/>
                  <a:moveTo>
                    <a:pt x="1329" y="896"/>
                  </a:moveTo>
                  <a:lnTo>
                    <a:pt x="1328" y="895"/>
                  </a:lnTo>
                  <a:lnTo>
                    <a:pt x="1326" y="895"/>
                  </a:lnTo>
                  <a:lnTo>
                    <a:pt x="1325" y="895"/>
                  </a:lnTo>
                  <a:lnTo>
                    <a:pt x="1324" y="894"/>
                  </a:lnTo>
                  <a:lnTo>
                    <a:pt x="1325" y="894"/>
                  </a:lnTo>
                  <a:lnTo>
                    <a:pt x="1326" y="893"/>
                  </a:lnTo>
                  <a:lnTo>
                    <a:pt x="1328" y="894"/>
                  </a:lnTo>
                  <a:lnTo>
                    <a:pt x="1331" y="894"/>
                  </a:lnTo>
                  <a:lnTo>
                    <a:pt x="1333" y="894"/>
                  </a:lnTo>
                  <a:lnTo>
                    <a:pt x="1335" y="894"/>
                  </a:lnTo>
                  <a:lnTo>
                    <a:pt x="1338" y="893"/>
                  </a:lnTo>
                  <a:lnTo>
                    <a:pt x="1339" y="893"/>
                  </a:lnTo>
                  <a:lnTo>
                    <a:pt x="1339" y="894"/>
                  </a:lnTo>
                  <a:lnTo>
                    <a:pt x="1336" y="895"/>
                  </a:lnTo>
                  <a:lnTo>
                    <a:pt x="1334" y="895"/>
                  </a:lnTo>
                  <a:lnTo>
                    <a:pt x="1329" y="896"/>
                  </a:lnTo>
                  <a:close/>
                  <a:moveTo>
                    <a:pt x="1308" y="887"/>
                  </a:moveTo>
                  <a:lnTo>
                    <a:pt x="1307" y="887"/>
                  </a:lnTo>
                  <a:lnTo>
                    <a:pt x="1306" y="887"/>
                  </a:lnTo>
                  <a:lnTo>
                    <a:pt x="1307" y="886"/>
                  </a:lnTo>
                  <a:lnTo>
                    <a:pt x="1308" y="887"/>
                  </a:lnTo>
                  <a:close/>
                  <a:moveTo>
                    <a:pt x="1313" y="888"/>
                  </a:moveTo>
                  <a:lnTo>
                    <a:pt x="1312" y="888"/>
                  </a:lnTo>
                  <a:lnTo>
                    <a:pt x="1312" y="887"/>
                  </a:lnTo>
                  <a:lnTo>
                    <a:pt x="1313" y="887"/>
                  </a:lnTo>
                  <a:lnTo>
                    <a:pt x="1314" y="887"/>
                  </a:lnTo>
                  <a:lnTo>
                    <a:pt x="1315" y="888"/>
                  </a:lnTo>
                  <a:lnTo>
                    <a:pt x="1314" y="888"/>
                  </a:lnTo>
                  <a:lnTo>
                    <a:pt x="1313" y="888"/>
                  </a:lnTo>
                  <a:close/>
                  <a:moveTo>
                    <a:pt x="1318" y="879"/>
                  </a:moveTo>
                  <a:lnTo>
                    <a:pt x="1316" y="879"/>
                  </a:lnTo>
                  <a:lnTo>
                    <a:pt x="1318" y="879"/>
                  </a:lnTo>
                  <a:lnTo>
                    <a:pt x="1319" y="879"/>
                  </a:lnTo>
                  <a:lnTo>
                    <a:pt x="1318" y="879"/>
                  </a:lnTo>
                  <a:close/>
                  <a:moveTo>
                    <a:pt x="1469" y="882"/>
                  </a:moveTo>
                  <a:lnTo>
                    <a:pt x="1470" y="882"/>
                  </a:lnTo>
                  <a:lnTo>
                    <a:pt x="1472" y="881"/>
                  </a:lnTo>
                  <a:lnTo>
                    <a:pt x="1474" y="882"/>
                  </a:lnTo>
                  <a:lnTo>
                    <a:pt x="1477" y="882"/>
                  </a:lnTo>
                  <a:lnTo>
                    <a:pt x="1478" y="883"/>
                  </a:lnTo>
                  <a:lnTo>
                    <a:pt x="1477" y="884"/>
                  </a:lnTo>
                  <a:lnTo>
                    <a:pt x="1474" y="885"/>
                  </a:lnTo>
                  <a:lnTo>
                    <a:pt x="1469" y="885"/>
                  </a:lnTo>
                  <a:lnTo>
                    <a:pt x="1460" y="886"/>
                  </a:lnTo>
                  <a:lnTo>
                    <a:pt x="1459" y="886"/>
                  </a:lnTo>
                  <a:lnTo>
                    <a:pt x="1458" y="886"/>
                  </a:lnTo>
                  <a:lnTo>
                    <a:pt x="1454" y="886"/>
                  </a:lnTo>
                  <a:lnTo>
                    <a:pt x="1451" y="885"/>
                  </a:lnTo>
                  <a:lnTo>
                    <a:pt x="1450" y="885"/>
                  </a:lnTo>
                  <a:lnTo>
                    <a:pt x="1449" y="886"/>
                  </a:lnTo>
                  <a:lnTo>
                    <a:pt x="1446" y="886"/>
                  </a:lnTo>
                  <a:lnTo>
                    <a:pt x="1442" y="886"/>
                  </a:lnTo>
                  <a:lnTo>
                    <a:pt x="1439" y="886"/>
                  </a:lnTo>
                  <a:lnTo>
                    <a:pt x="1436" y="887"/>
                  </a:lnTo>
                  <a:lnTo>
                    <a:pt x="1434" y="886"/>
                  </a:lnTo>
                  <a:lnTo>
                    <a:pt x="1433" y="886"/>
                  </a:lnTo>
                  <a:lnTo>
                    <a:pt x="1432" y="886"/>
                  </a:lnTo>
                  <a:lnTo>
                    <a:pt x="1431" y="886"/>
                  </a:lnTo>
                  <a:lnTo>
                    <a:pt x="1427" y="886"/>
                  </a:lnTo>
                  <a:lnTo>
                    <a:pt x="1425" y="886"/>
                  </a:lnTo>
                  <a:lnTo>
                    <a:pt x="1424" y="885"/>
                  </a:lnTo>
                  <a:lnTo>
                    <a:pt x="1425" y="885"/>
                  </a:lnTo>
                  <a:lnTo>
                    <a:pt x="1430" y="884"/>
                  </a:lnTo>
                  <a:lnTo>
                    <a:pt x="1431" y="884"/>
                  </a:lnTo>
                  <a:lnTo>
                    <a:pt x="1433" y="885"/>
                  </a:lnTo>
                  <a:lnTo>
                    <a:pt x="1434" y="885"/>
                  </a:lnTo>
                  <a:lnTo>
                    <a:pt x="1436" y="884"/>
                  </a:lnTo>
                  <a:lnTo>
                    <a:pt x="1434" y="884"/>
                  </a:lnTo>
                  <a:lnTo>
                    <a:pt x="1435" y="884"/>
                  </a:lnTo>
                  <a:lnTo>
                    <a:pt x="1440" y="883"/>
                  </a:lnTo>
                  <a:lnTo>
                    <a:pt x="1446" y="882"/>
                  </a:lnTo>
                  <a:lnTo>
                    <a:pt x="1449" y="882"/>
                  </a:lnTo>
                  <a:lnTo>
                    <a:pt x="1450" y="883"/>
                  </a:lnTo>
                  <a:lnTo>
                    <a:pt x="1451" y="883"/>
                  </a:lnTo>
                  <a:lnTo>
                    <a:pt x="1455" y="882"/>
                  </a:lnTo>
                  <a:lnTo>
                    <a:pt x="1463" y="881"/>
                  </a:lnTo>
                  <a:lnTo>
                    <a:pt x="1464" y="881"/>
                  </a:lnTo>
                  <a:lnTo>
                    <a:pt x="1465" y="881"/>
                  </a:lnTo>
                  <a:lnTo>
                    <a:pt x="1469" y="882"/>
                  </a:lnTo>
                  <a:close/>
                  <a:moveTo>
                    <a:pt x="1414" y="883"/>
                  </a:moveTo>
                  <a:lnTo>
                    <a:pt x="1413" y="883"/>
                  </a:lnTo>
                  <a:lnTo>
                    <a:pt x="1411" y="883"/>
                  </a:lnTo>
                  <a:lnTo>
                    <a:pt x="1411" y="882"/>
                  </a:lnTo>
                  <a:lnTo>
                    <a:pt x="1412" y="882"/>
                  </a:lnTo>
                  <a:lnTo>
                    <a:pt x="1412" y="881"/>
                  </a:lnTo>
                  <a:lnTo>
                    <a:pt x="1411" y="881"/>
                  </a:lnTo>
                  <a:lnTo>
                    <a:pt x="1409" y="881"/>
                  </a:lnTo>
                  <a:lnTo>
                    <a:pt x="1408" y="881"/>
                  </a:lnTo>
                  <a:lnTo>
                    <a:pt x="1407" y="880"/>
                  </a:lnTo>
                  <a:lnTo>
                    <a:pt x="1405" y="880"/>
                  </a:lnTo>
                  <a:lnTo>
                    <a:pt x="1407" y="879"/>
                  </a:lnTo>
                  <a:lnTo>
                    <a:pt x="1408" y="879"/>
                  </a:lnTo>
                  <a:lnTo>
                    <a:pt x="1409" y="878"/>
                  </a:lnTo>
                  <a:lnTo>
                    <a:pt x="1412" y="878"/>
                  </a:lnTo>
                  <a:lnTo>
                    <a:pt x="1413" y="879"/>
                  </a:lnTo>
                  <a:lnTo>
                    <a:pt x="1417" y="878"/>
                  </a:lnTo>
                  <a:lnTo>
                    <a:pt x="1420" y="878"/>
                  </a:lnTo>
                  <a:lnTo>
                    <a:pt x="1422" y="877"/>
                  </a:lnTo>
                  <a:lnTo>
                    <a:pt x="1424" y="877"/>
                  </a:lnTo>
                  <a:lnTo>
                    <a:pt x="1426" y="877"/>
                  </a:lnTo>
                  <a:lnTo>
                    <a:pt x="1429" y="877"/>
                  </a:lnTo>
                  <a:lnTo>
                    <a:pt x="1429" y="876"/>
                  </a:lnTo>
                  <a:lnTo>
                    <a:pt x="1430" y="876"/>
                  </a:lnTo>
                  <a:lnTo>
                    <a:pt x="1431" y="876"/>
                  </a:lnTo>
                  <a:lnTo>
                    <a:pt x="1431" y="877"/>
                  </a:lnTo>
                  <a:lnTo>
                    <a:pt x="1436" y="876"/>
                  </a:lnTo>
                  <a:lnTo>
                    <a:pt x="1439" y="877"/>
                  </a:lnTo>
                  <a:lnTo>
                    <a:pt x="1440" y="877"/>
                  </a:lnTo>
                  <a:lnTo>
                    <a:pt x="1442" y="876"/>
                  </a:lnTo>
                  <a:lnTo>
                    <a:pt x="1444" y="875"/>
                  </a:lnTo>
                  <a:lnTo>
                    <a:pt x="1449" y="875"/>
                  </a:lnTo>
                  <a:lnTo>
                    <a:pt x="1450" y="875"/>
                  </a:lnTo>
                  <a:lnTo>
                    <a:pt x="1452" y="875"/>
                  </a:lnTo>
                  <a:lnTo>
                    <a:pt x="1452" y="874"/>
                  </a:lnTo>
                  <a:lnTo>
                    <a:pt x="1453" y="874"/>
                  </a:lnTo>
                  <a:lnTo>
                    <a:pt x="1461" y="874"/>
                  </a:lnTo>
                  <a:lnTo>
                    <a:pt x="1462" y="874"/>
                  </a:lnTo>
                  <a:lnTo>
                    <a:pt x="1462" y="875"/>
                  </a:lnTo>
                  <a:lnTo>
                    <a:pt x="1460" y="876"/>
                  </a:lnTo>
                  <a:lnTo>
                    <a:pt x="1460" y="877"/>
                  </a:lnTo>
                  <a:lnTo>
                    <a:pt x="1457" y="878"/>
                  </a:lnTo>
                  <a:lnTo>
                    <a:pt x="1453" y="878"/>
                  </a:lnTo>
                  <a:lnTo>
                    <a:pt x="1448" y="879"/>
                  </a:lnTo>
                  <a:lnTo>
                    <a:pt x="1443" y="879"/>
                  </a:lnTo>
                  <a:lnTo>
                    <a:pt x="1440" y="879"/>
                  </a:lnTo>
                  <a:lnTo>
                    <a:pt x="1439" y="879"/>
                  </a:lnTo>
                  <a:lnTo>
                    <a:pt x="1439" y="880"/>
                  </a:lnTo>
                  <a:lnTo>
                    <a:pt x="1436" y="881"/>
                  </a:lnTo>
                  <a:lnTo>
                    <a:pt x="1435" y="882"/>
                  </a:lnTo>
                  <a:lnTo>
                    <a:pt x="1434" y="882"/>
                  </a:lnTo>
                  <a:lnTo>
                    <a:pt x="1433" y="882"/>
                  </a:lnTo>
                  <a:lnTo>
                    <a:pt x="1432" y="882"/>
                  </a:lnTo>
                  <a:lnTo>
                    <a:pt x="1422" y="883"/>
                  </a:lnTo>
                  <a:lnTo>
                    <a:pt x="1421" y="883"/>
                  </a:lnTo>
                  <a:lnTo>
                    <a:pt x="1417" y="883"/>
                  </a:lnTo>
                  <a:lnTo>
                    <a:pt x="1414" y="883"/>
                  </a:lnTo>
                  <a:close/>
                  <a:moveTo>
                    <a:pt x="1318" y="882"/>
                  </a:moveTo>
                  <a:lnTo>
                    <a:pt x="1316" y="882"/>
                  </a:lnTo>
                  <a:lnTo>
                    <a:pt x="1315" y="882"/>
                  </a:lnTo>
                  <a:lnTo>
                    <a:pt x="1314" y="883"/>
                  </a:lnTo>
                  <a:lnTo>
                    <a:pt x="1313" y="883"/>
                  </a:lnTo>
                  <a:lnTo>
                    <a:pt x="1312" y="883"/>
                  </a:lnTo>
                  <a:lnTo>
                    <a:pt x="1312" y="882"/>
                  </a:lnTo>
                  <a:lnTo>
                    <a:pt x="1313" y="882"/>
                  </a:lnTo>
                  <a:lnTo>
                    <a:pt x="1314" y="882"/>
                  </a:lnTo>
                  <a:lnTo>
                    <a:pt x="1315" y="882"/>
                  </a:lnTo>
                  <a:lnTo>
                    <a:pt x="1318" y="882"/>
                  </a:lnTo>
                  <a:close/>
                  <a:moveTo>
                    <a:pt x="1344" y="887"/>
                  </a:moveTo>
                  <a:lnTo>
                    <a:pt x="1343" y="887"/>
                  </a:lnTo>
                  <a:lnTo>
                    <a:pt x="1342" y="887"/>
                  </a:lnTo>
                  <a:lnTo>
                    <a:pt x="1343" y="886"/>
                  </a:lnTo>
                  <a:lnTo>
                    <a:pt x="1344" y="886"/>
                  </a:lnTo>
                  <a:lnTo>
                    <a:pt x="1344" y="887"/>
                  </a:lnTo>
                  <a:close/>
                  <a:moveTo>
                    <a:pt x="1320" y="888"/>
                  </a:moveTo>
                  <a:lnTo>
                    <a:pt x="1319" y="888"/>
                  </a:lnTo>
                  <a:lnTo>
                    <a:pt x="1319" y="887"/>
                  </a:lnTo>
                  <a:lnTo>
                    <a:pt x="1320" y="887"/>
                  </a:lnTo>
                  <a:lnTo>
                    <a:pt x="1321" y="887"/>
                  </a:lnTo>
                  <a:lnTo>
                    <a:pt x="1321" y="888"/>
                  </a:lnTo>
                  <a:lnTo>
                    <a:pt x="1320" y="888"/>
                  </a:lnTo>
                  <a:close/>
                  <a:moveTo>
                    <a:pt x="1313" y="885"/>
                  </a:moveTo>
                  <a:lnTo>
                    <a:pt x="1313" y="886"/>
                  </a:lnTo>
                  <a:lnTo>
                    <a:pt x="1312" y="885"/>
                  </a:lnTo>
                  <a:lnTo>
                    <a:pt x="1311" y="885"/>
                  </a:lnTo>
                  <a:lnTo>
                    <a:pt x="1313" y="884"/>
                  </a:lnTo>
                  <a:lnTo>
                    <a:pt x="1313" y="885"/>
                  </a:lnTo>
                  <a:close/>
                  <a:moveTo>
                    <a:pt x="1347" y="887"/>
                  </a:moveTo>
                  <a:lnTo>
                    <a:pt x="1345" y="886"/>
                  </a:lnTo>
                  <a:lnTo>
                    <a:pt x="1344" y="886"/>
                  </a:lnTo>
                  <a:lnTo>
                    <a:pt x="1343" y="885"/>
                  </a:lnTo>
                  <a:lnTo>
                    <a:pt x="1344" y="885"/>
                  </a:lnTo>
                  <a:lnTo>
                    <a:pt x="1350" y="886"/>
                  </a:lnTo>
                  <a:lnTo>
                    <a:pt x="1349" y="887"/>
                  </a:lnTo>
                  <a:lnTo>
                    <a:pt x="1347" y="887"/>
                  </a:lnTo>
                  <a:close/>
                  <a:moveTo>
                    <a:pt x="1321" y="885"/>
                  </a:moveTo>
                  <a:lnTo>
                    <a:pt x="1320" y="885"/>
                  </a:lnTo>
                  <a:lnTo>
                    <a:pt x="1319" y="885"/>
                  </a:lnTo>
                  <a:lnTo>
                    <a:pt x="1319" y="884"/>
                  </a:lnTo>
                  <a:lnTo>
                    <a:pt x="1320" y="884"/>
                  </a:lnTo>
                  <a:lnTo>
                    <a:pt x="1321" y="884"/>
                  </a:lnTo>
                  <a:lnTo>
                    <a:pt x="1321" y="885"/>
                  </a:lnTo>
                  <a:close/>
                  <a:moveTo>
                    <a:pt x="1336" y="892"/>
                  </a:moveTo>
                  <a:lnTo>
                    <a:pt x="1335" y="893"/>
                  </a:lnTo>
                  <a:lnTo>
                    <a:pt x="1334" y="893"/>
                  </a:lnTo>
                  <a:lnTo>
                    <a:pt x="1333" y="892"/>
                  </a:lnTo>
                  <a:lnTo>
                    <a:pt x="1335" y="892"/>
                  </a:lnTo>
                  <a:lnTo>
                    <a:pt x="1336" y="892"/>
                  </a:lnTo>
                  <a:lnTo>
                    <a:pt x="1337" y="892"/>
                  </a:lnTo>
                  <a:lnTo>
                    <a:pt x="1336" y="892"/>
                  </a:lnTo>
                  <a:close/>
                  <a:moveTo>
                    <a:pt x="1332" y="893"/>
                  </a:moveTo>
                  <a:lnTo>
                    <a:pt x="1330" y="893"/>
                  </a:lnTo>
                  <a:lnTo>
                    <a:pt x="1329" y="892"/>
                  </a:lnTo>
                  <a:lnTo>
                    <a:pt x="1330" y="892"/>
                  </a:lnTo>
                  <a:lnTo>
                    <a:pt x="1332" y="892"/>
                  </a:lnTo>
                  <a:lnTo>
                    <a:pt x="1332" y="893"/>
                  </a:lnTo>
                  <a:close/>
                  <a:moveTo>
                    <a:pt x="1321" y="894"/>
                  </a:moveTo>
                  <a:lnTo>
                    <a:pt x="1320" y="894"/>
                  </a:lnTo>
                  <a:lnTo>
                    <a:pt x="1319" y="894"/>
                  </a:lnTo>
                  <a:lnTo>
                    <a:pt x="1320" y="893"/>
                  </a:lnTo>
                  <a:lnTo>
                    <a:pt x="1318" y="893"/>
                  </a:lnTo>
                  <a:lnTo>
                    <a:pt x="1318" y="892"/>
                  </a:lnTo>
                  <a:lnTo>
                    <a:pt x="1319" y="892"/>
                  </a:lnTo>
                  <a:lnTo>
                    <a:pt x="1319" y="891"/>
                  </a:lnTo>
                  <a:lnTo>
                    <a:pt x="1318" y="891"/>
                  </a:lnTo>
                  <a:lnTo>
                    <a:pt x="1321" y="890"/>
                  </a:lnTo>
                  <a:lnTo>
                    <a:pt x="1322" y="890"/>
                  </a:lnTo>
                  <a:lnTo>
                    <a:pt x="1323" y="890"/>
                  </a:lnTo>
                  <a:lnTo>
                    <a:pt x="1321" y="891"/>
                  </a:lnTo>
                  <a:lnTo>
                    <a:pt x="1321" y="892"/>
                  </a:lnTo>
                  <a:lnTo>
                    <a:pt x="1321" y="893"/>
                  </a:lnTo>
                  <a:lnTo>
                    <a:pt x="1322" y="894"/>
                  </a:lnTo>
                  <a:lnTo>
                    <a:pt x="1321" y="894"/>
                  </a:lnTo>
                  <a:close/>
                  <a:moveTo>
                    <a:pt x="1339" y="891"/>
                  </a:moveTo>
                  <a:lnTo>
                    <a:pt x="1338" y="891"/>
                  </a:lnTo>
                  <a:lnTo>
                    <a:pt x="1337" y="891"/>
                  </a:lnTo>
                  <a:lnTo>
                    <a:pt x="1339" y="891"/>
                  </a:lnTo>
                  <a:lnTo>
                    <a:pt x="1340" y="891"/>
                  </a:lnTo>
                  <a:lnTo>
                    <a:pt x="1339" y="891"/>
                  </a:lnTo>
                  <a:close/>
                  <a:moveTo>
                    <a:pt x="1307" y="892"/>
                  </a:moveTo>
                  <a:lnTo>
                    <a:pt x="1306" y="892"/>
                  </a:lnTo>
                  <a:lnTo>
                    <a:pt x="1307" y="892"/>
                  </a:lnTo>
                  <a:lnTo>
                    <a:pt x="1306" y="891"/>
                  </a:lnTo>
                  <a:lnTo>
                    <a:pt x="1307" y="891"/>
                  </a:lnTo>
                  <a:lnTo>
                    <a:pt x="1310" y="891"/>
                  </a:lnTo>
                  <a:lnTo>
                    <a:pt x="1311" y="891"/>
                  </a:lnTo>
                  <a:lnTo>
                    <a:pt x="1312" y="890"/>
                  </a:lnTo>
                  <a:lnTo>
                    <a:pt x="1313" y="890"/>
                  </a:lnTo>
                  <a:lnTo>
                    <a:pt x="1315" y="891"/>
                  </a:lnTo>
                  <a:lnTo>
                    <a:pt x="1314" y="892"/>
                  </a:lnTo>
                  <a:lnTo>
                    <a:pt x="1312" y="892"/>
                  </a:lnTo>
                  <a:lnTo>
                    <a:pt x="1311" y="892"/>
                  </a:lnTo>
                  <a:lnTo>
                    <a:pt x="1310" y="892"/>
                  </a:lnTo>
                  <a:lnTo>
                    <a:pt x="1308" y="892"/>
                  </a:lnTo>
                  <a:lnTo>
                    <a:pt x="1307" y="892"/>
                  </a:lnTo>
                  <a:close/>
                  <a:moveTo>
                    <a:pt x="1324" y="892"/>
                  </a:moveTo>
                  <a:lnTo>
                    <a:pt x="1322" y="892"/>
                  </a:lnTo>
                  <a:lnTo>
                    <a:pt x="1323" y="891"/>
                  </a:lnTo>
                  <a:lnTo>
                    <a:pt x="1324" y="892"/>
                  </a:lnTo>
                  <a:lnTo>
                    <a:pt x="1326" y="891"/>
                  </a:lnTo>
                  <a:lnTo>
                    <a:pt x="1326" y="890"/>
                  </a:lnTo>
                  <a:lnTo>
                    <a:pt x="1327" y="890"/>
                  </a:lnTo>
                  <a:lnTo>
                    <a:pt x="1327" y="888"/>
                  </a:lnTo>
                  <a:lnTo>
                    <a:pt x="1328" y="890"/>
                  </a:lnTo>
                  <a:lnTo>
                    <a:pt x="1327" y="892"/>
                  </a:lnTo>
                  <a:lnTo>
                    <a:pt x="1324" y="892"/>
                  </a:lnTo>
                  <a:close/>
                  <a:moveTo>
                    <a:pt x="1334" y="891"/>
                  </a:moveTo>
                  <a:lnTo>
                    <a:pt x="1333" y="891"/>
                  </a:lnTo>
                  <a:lnTo>
                    <a:pt x="1332" y="891"/>
                  </a:lnTo>
                  <a:lnTo>
                    <a:pt x="1330" y="890"/>
                  </a:lnTo>
                  <a:lnTo>
                    <a:pt x="1331" y="890"/>
                  </a:lnTo>
                  <a:lnTo>
                    <a:pt x="1332" y="890"/>
                  </a:lnTo>
                  <a:lnTo>
                    <a:pt x="1333" y="890"/>
                  </a:lnTo>
                  <a:lnTo>
                    <a:pt x="1332" y="888"/>
                  </a:lnTo>
                  <a:lnTo>
                    <a:pt x="1331" y="888"/>
                  </a:lnTo>
                  <a:lnTo>
                    <a:pt x="1329" y="888"/>
                  </a:lnTo>
                  <a:lnTo>
                    <a:pt x="1327" y="887"/>
                  </a:lnTo>
                  <a:lnTo>
                    <a:pt x="1324" y="887"/>
                  </a:lnTo>
                  <a:lnTo>
                    <a:pt x="1327" y="885"/>
                  </a:lnTo>
                  <a:lnTo>
                    <a:pt x="1328" y="884"/>
                  </a:lnTo>
                  <a:lnTo>
                    <a:pt x="1331" y="884"/>
                  </a:lnTo>
                  <a:lnTo>
                    <a:pt x="1332" y="884"/>
                  </a:lnTo>
                  <a:lnTo>
                    <a:pt x="1336" y="883"/>
                  </a:lnTo>
                  <a:lnTo>
                    <a:pt x="1337" y="884"/>
                  </a:lnTo>
                  <a:lnTo>
                    <a:pt x="1339" y="884"/>
                  </a:lnTo>
                  <a:lnTo>
                    <a:pt x="1341" y="885"/>
                  </a:lnTo>
                  <a:lnTo>
                    <a:pt x="1341" y="886"/>
                  </a:lnTo>
                  <a:lnTo>
                    <a:pt x="1342" y="886"/>
                  </a:lnTo>
                  <a:lnTo>
                    <a:pt x="1342" y="887"/>
                  </a:lnTo>
                  <a:lnTo>
                    <a:pt x="1341" y="887"/>
                  </a:lnTo>
                  <a:lnTo>
                    <a:pt x="1342" y="887"/>
                  </a:lnTo>
                  <a:lnTo>
                    <a:pt x="1342" y="888"/>
                  </a:lnTo>
                  <a:lnTo>
                    <a:pt x="1338" y="890"/>
                  </a:lnTo>
                  <a:lnTo>
                    <a:pt x="1335" y="891"/>
                  </a:lnTo>
                  <a:lnTo>
                    <a:pt x="1334" y="891"/>
                  </a:lnTo>
                  <a:close/>
                  <a:moveTo>
                    <a:pt x="1324" y="869"/>
                  </a:moveTo>
                  <a:lnTo>
                    <a:pt x="1323" y="869"/>
                  </a:lnTo>
                  <a:lnTo>
                    <a:pt x="1322" y="869"/>
                  </a:lnTo>
                  <a:lnTo>
                    <a:pt x="1326" y="868"/>
                  </a:lnTo>
                  <a:lnTo>
                    <a:pt x="1330" y="867"/>
                  </a:lnTo>
                  <a:lnTo>
                    <a:pt x="1330" y="868"/>
                  </a:lnTo>
                  <a:lnTo>
                    <a:pt x="1329" y="868"/>
                  </a:lnTo>
                  <a:lnTo>
                    <a:pt x="1327" y="869"/>
                  </a:lnTo>
                  <a:lnTo>
                    <a:pt x="1324" y="869"/>
                  </a:lnTo>
                  <a:close/>
                  <a:moveTo>
                    <a:pt x="1332" y="872"/>
                  </a:moveTo>
                  <a:lnTo>
                    <a:pt x="1330" y="872"/>
                  </a:lnTo>
                  <a:lnTo>
                    <a:pt x="1327" y="872"/>
                  </a:lnTo>
                  <a:lnTo>
                    <a:pt x="1328" y="871"/>
                  </a:lnTo>
                  <a:lnTo>
                    <a:pt x="1330" y="871"/>
                  </a:lnTo>
                  <a:lnTo>
                    <a:pt x="1331" y="871"/>
                  </a:lnTo>
                  <a:lnTo>
                    <a:pt x="1332" y="871"/>
                  </a:lnTo>
                  <a:lnTo>
                    <a:pt x="1332" y="872"/>
                  </a:lnTo>
                  <a:close/>
                  <a:moveTo>
                    <a:pt x="1324" y="872"/>
                  </a:moveTo>
                  <a:lnTo>
                    <a:pt x="1323" y="872"/>
                  </a:lnTo>
                  <a:lnTo>
                    <a:pt x="1322" y="872"/>
                  </a:lnTo>
                  <a:lnTo>
                    <a:pt x="1323" y="871"/>
                  </a:lnTo>
                  <a:lnTo>
                    <a:pt x="1324" y="871"/>
                  </a:lnTo>
                  <a:lnTo>
                    <a:pt x="1326" y="871"/>
                  </a:lnTo>
                  <a:lnTo>
                    <a:pt x="1327" y="871"/>
                  </a:lnTo>
                  <a:lnTo>
                    <a:pt x="1326" y="871"/>
                  </a:lnTo>
                  <a:lnTo>
                    <a:pt x="1324" y="872"/>
                  </a:lnTo>
                  <a:close/>
                  <a:moveTo>
                    <a:pt x="1320" y="874"/>
                  </a:moveTo>
                  <a:lnTo>
                    <a:pt x="1318" y="874"/>
                  </a:lnTo>
                  <a:lnTo>
                    <a:pt x="1316" y="873"/>
                  </a:lnTo>
                  <a:lnTo>
                    <a:pt x="1318" y="873"/>
                  </a:lnTo>
                  <a:lnTo>
                    <a:pt x="1319" y="873"/>
                  </a:lnTo>
                  <a:lnTo>
                    <a:pt x="1320" y="873"/>
                  </a:lnTo>
                  <a:lnTo>
                    <a:pt x="1320" y="874"/>
                  </a:lnTo>
                  <a:close/>
                  <a:moveTo>
                    <a:pt x="1325" y="874"/>
                  </a:moveTo>
                  <a:lnTo>
                    <a:pt x="1323" y="873"/>
                  </a:lnTo>
                  <a:lnTo>
                    <a:pt x="1322" y="873"/>
                  </a:lnTo>
                  <a:lnTo>
                    <a:pt x="1321" y="873"/>
                  </a:lnTo>
                  <a:lnTo>
                    <a:pt x="1323" y="873"/>
                  </a:lnTo>
                  <a:lnTo>
                    <a:pt x="1326" y="873"/>
                  </a:lnTo>
                  <a:lnTo>
                    <a:pt x="1327" y="873"/>
                  </a:lnTo>
                  <a:lnTo>
                    <a:pt x="1326" y="873"/>
                  </a:lnTo>
                  <a:lnTo>
                    <a:pt x="1325" y="874"/>
                  </a:lnTo>
                  <a:close/>
                  <a:moveTo>
                    <a:pt x="1315" y="873"/>
                  </a:moveTo>
                  <a:lnTo>
                    <a:pt x="1314" y="873"/>
                  </a:lnTo>
                  <a:lnTo>
                    <a:pt x="1312" y="872"/>
                  </a:lnTo>
                  <a:lnTo>
                    <a:pt x="1308" y="872"/>
                  </a:lnTo>
                  <a:lnTo>
                    <a:pt x="1309" y="872"/>
                  </a:lnTo>
                  <a:lnTo>
                    <a:pt x="1310" y="872"/>
                  </a:lnTo>
                  <a:lnTo>
                    <a:pt x="1311" y="872"/>
                  </a:lnTo>
                  <a:lnTo>
                    <a:pt x="1312" y="872"/>
                  </a:lnTo>
                  <a:lnTo>
                    <a:pt x="1315" y="873"/>
                  </a:lnTo>
                  <a:close/>
                  <a:moveTo>
                    <a:pt x="1341" y="873"/>
                  </a:moveTo>
                  <a:lnTo>
                    <a:pt x="1339" y="873"/>
                  </a:lnTo>
                  <a:lnTo>
                    <a:pt x="1338" y="873"/>
                  </a:lnTo>
                  <a:lnTo>
                    <a:pt x="1337" y="873"/>
                  </a:lnTo>
                  <a:lnTo>
                    <a:pt x="1341" y="872"/>
                  </a:lnTo>
                  <a:lnTo>
                    <a:pt x="1342" y="872"/>
                  </a:lnTo>
                  <a:lnTo>
                    <a:pt x="1344" y="871"/>
                  </a:lnTo>
                  <a:lnTo>
                    <a:pt x="1345" y="871"/>
                  </a:lnTo>
                  <a:lnTo>
                    <a:pt x="1346" y="871"/>
                  </a:lnTo>
                  <a:lnTo>
                    <a:pt x="1347" y="872"/>
                  </a:lnTo>
                  <a:lnTo>
                    <a:pt x="1348" y="872"/>
                  </a:lnTo>
                  <a:lnTo>
                    <a:pt x="1347" y="873"/>
                  </a:lnTo>
                  <a:lnTo>
                    <a:pt x="1346" y="873"/>
                  </a:lnTo>
                  <a:lnTo>
                    <a:pt x="1341" y="873"/>
                  </a:lnTo>
                  <a:close/>
                  <a:moveTo>
                    <a:pt x="1337" y="865"/>
                  </a:moveTo>
                  <a:lnTo>
                    <a:pt x="1336" y="865"/>
                  </a:lnTo>
                  <a:lnTo>
                    <a:pt x="1338" y="864"/>
                  </a:lnTo>
                  <a:lnTo>
                    <a:pt x="1339" y="863"/>
                  </a:lnTo>
                  <a:lnTo>
                    <a:pt x="1340" y="864"/>
                  </a:lnTo>
                  <a:lnTo>
                    <a:pt x="1341" y="864"/>
                  </a:lnTo>
                  <a:lnTo>
                    <a:pt x="1340" y="865"/>
                  </a:lnTo>
                  <a:lnTo>
                    <a:pt x="1338" y="865"/>
                  </a:lnTo>
                  <a:lnTo>
                    <a:pt x="1337" y="865"/>
                  </a:lnTo>
                  <a:close/>
                  <a:moveTo>
                    <a:pt x="1330" y="861"/>
                  </a:moveTo>
                  <a:lnTo>
                    <a:pt x="1329" y="861"/>
                  </a:lnTo>
                  <a:lnTo>
                    <a:pt x="1328" y="861"/>
                  </a:lnTo>
                  <a:lnTo>
                    <a:pt x="1327" y="861"/>
                  </a:lnTo>
                  <a:lnTo>
                    <a:pt x="1326" y="861"/>
                  </a:lnTo>
                  <a:lnTo>
                    <a:pt x="1327" y="860"/>
                  </a:lnTo>
                  <a:lnTo>
                    <a:pt x="1330" y="860"/>
                  </a:lnTo>
                  <a:lnTo>
                    <a:pt x="1331" y="860"/>
                  </a:lnTo>
                  <a:lnTo>
                    <a:pt x="1332" y="861"/>
                  </a:lnTo>
                  <a:lnTo>
                    <a:pt x="1331" y="861"/>
                  </a:lnTo>
                  <a:lnTo>
                    <a:pt x="1330" y="861"/>
                  </a:lnTo>
                  <a:close/>
                  <a:moveTo>
                    <a:pt x="1335" y="868"/>
                  </a:moveTo>
                  <a:lnTo>
                    <a:pt x="1335" y="867"/>
                  </a:lnTo>
                  <a:lnTo>
                    <a:pt x="1334" y="867"/>
                  </a:lnTo>
                  <a:lnTo>
                    <a:pt x="1335" y="867"/>
                  </a:lnTo>
                  <a:lnTo>
                    <a:pt x="1336" y="867"/>
                  </a:lnTo>
                  <a:lnTo>
                    <a:pt x="1337" y="866"/>
                  </a:lnTo>
                  <a:lnTo>
                    <a:pt x="1339" y="866"/>
                  </a:lnTo>
                  <a:lnTo>
                    <a:pt x="1340" y="866"/>
                  </a:lnTo>
                  <a:lnTo>
                    <a:pt x="1341" y="866"/>
                  </a:lnTo>
                  <a:lnTo>
                    <a:pt x="1341" y="867"/>
                  </a:lnTo>
                  <a:lnTo>
                    <a:pt x="1340" y="867"/>
                  </a:lnTo>
                  <a:lnTo>
                    <a:pt x="1335" y="868"/>
                  </a:lnTo>
                  <a:close/>
                  <a:moveTo>
                    <a:pt x="1324" y="866"/>
                  </a:moveTo>
                  <a:lnTo>
                    <a:pt x="1323" y="866"/>
                  </a:lnTo>
                  <a:lnTo>
                    <a:pt x="1325" y="866"/>
                  </a:lnTo>
                  <a:lnTo>
                    <a:pt x="1325" y="865"/>
                  </a:lnTo>
                  <a:lnTo>
                    <a:pt x="1326" y="865"/>
                  </a:lnTo>
                  <a:lnTo>
                    <a:pt x="1327" y="865"/>
                  </a:lnTo>
                  <a:lnTo>
                    <a:pt x="1328" y="865"/>
                  </a:lnTo>
                  <a:lnTo>
                    <a:pt x="1329" y="865"/>
                  </a:lnTo>
                  <a:lnTo>
                    <a:pt x="1331" y="865"/>
                  </a:lnTo>
                  <a:lnTo>
                    <a:pt x="1330" y="866"/>
                  </a:lnTo>
                  <a:lnTo>
                    <a:pt x="1326" y="866"/>
                  </a:lnTo>
                  <a:lnTo>
                    <a:pt x="1324" y="866"/>
                  </a:lnTo>
                  <a:close/>
                  <a:moveTo>
                    <a:pt x="1312" y="880"/>
                  </a:moveTo>
                  <a:lnTo>
                    <a:pt x="1311" y="880"/>
                  </a:lnTo>
                  <a:lnTo>
                    <a:pt x="1310" y="879"/>
                  </a:lnTo>
                  <a:lnTo>
                    <a:pt x="1309" y="878"/>
                  </a:lnTo>
                  <a:lnTo>
                    <a:pt x="1310" y="878"/>
                  </a:lnTo>
                  <a:lnTo>
                    <a:pt x="1311" y="878"/>
                  </a:lnTo>
                  <a:lnTo>
                    <a:pt x="1312" y="878"/>
                  </a:lnTo>
                  <a:lnTo>
                    <a:pt x="1313" y="878"/>
                  </a:lnTo>
                  <a:lnTo>
                    <a:pt x="1314" y="878"/>
                  </a:lnTo>
                  <a:lnTo>
                    <a:pt x="1314" y="879"/>
                  </a:lnTo>
                  <a:lnTo>
                    <a:pt x="1314" y="880"/>
                  </a:lnTo>
                  <a:lnTo>
                    <a:pt x="1313" y="880"/>
                  </a:lnTo>
                  <a:lnTo>
                    <a:pt x="1312" y="880"/>
                  </a:lnTo>
                  <a:close/>
                  <a:moveTo>
                    <a:pt x="1366" y="879"/>
                  </a:moveTo>
                  <a:lnTo>
                    <a:pt x="1365" y="879"/>
                  </a:lnTo>
                  <a:lnTo>
                    <a:pt x="1365" y="878"/>
                  </a:lnTo>
                  <a:lnTo>
                    <a:pt x="1367" y="877"/>
                  </a:lnTo>
                  <a:lnTo>
                    <a:pt x="1370" y="877"/>
                  </a:lnTo>
                  <a:lnTo>
                    <a:pt x="1371" y="877"/>
                  </a:lnTo>
                  <a:lnTo>
                    <a:pt x="1371" y="878"/>
                  </a:lnTo>
                  <a:lnTo>
                    <a:pt x="1369" y="878"/>
                  </a:lnTo>
                  <a:lnTo>
                    <a:pt x="1367" y="878"/>
                  </a:lnTo>
                  <a:lnTo>
                    <a:pt x="1366" y="879"/>
                  </a:lnTo>
                  <a:close/>
                  <a:moveTo>
                    <a:pt x="1315" y="877"/>
                  </a:moveTo>
                  <a:lnTo>
                    <a:pt x="1314" y="878"/>
                  </a:lnTo>
                  <a:lnTo>
                    <a:pt x="1314" y="877"/>
                  </a:lnTo>
                  <a:lnTo>
                    <a:pt x="1313" y="877"/>
                  </a:lnTo>
                  <a:lnTo>
                    <a:pt x="1314" y="877"/>
                  </a:lnTo>
                  <a:lnTo>
                    <a:pt x="1315" y="877"/>
                  </a:lnTo>
                  <a:close/>
                  <a:moveTo>
                    <a:pt x="1358" y="874"/>
                  </a:moveTo>
                  <a:lnTo>
                    <a:pt x="1357" y="874"/>
                  </a:lnTo>
                  <a:lnTo>
                    <a:pt x="1355" y="874"/>
                  </a:lnTo>
                  <a:lnTo>
                    <a:pt x="1354" y="874"/>
                  </a:lnTo>
                  <a:lnTo>
                    <a:pt x="1353" y="874"/>
                  </a:lnTo>
                  <a:lnTo>
                    <a:pt x="1353" y="873"/>
                  </a:lnTo>
                  <a:lnTo>
                    <a:pt x="1356" y="873"/>
                  </a:lnTo>
                  <a:lnTo>
                    <a:pt x="1361" y="873"/>
                  </a:lnTo>
                  <a:lnTo>
                    <a:pt x="1363" y="873"/>
                  </a:lnTo>
                  <a:lnTo>
                    <a:pt x="1362" y="873"/>
                  </a:lnTo>
                  <a:lnTo>
                    <a:pt x="1358" y="874"/>
                  </a:lnTo>
                  <a:close/>
                  <a:moveTo>
                    <a:pt x="1338" y="877"/>
                  </a:moveTo>
                  <a:lnTo>
                    <a:pt x="1336" y="877"/>
                  </a:lnTo>
                  <a:lnTo>
                    <a:pt x="1336" y="876"/>
                  </a:lnTo>
                  <a:lnTo>
                    <a:pt x="1338" y="876"/>
                  </a:lnTo>
                  <a:lnTo>
                    <a:pt x="1339" y="876"/>
                  </a:lnTo>
                  <a:lnTo>
                    <a:pt x="1340" y="877"/>
                  </a:lnTo>
                  <a:lnTo>
                    <a:pt x="1339" y="877"/>
                  </a:lnTo>
                  <a:lnTo>
                    <a:pt x="1338" y="877"/>
                  </a:lnTo>
                  <a:close/>
                  <a:moveTo>
                    <a:pt x="1322" y="878"/>
                  </a:moveTo>
                  <a:lnTo>
                    <a:pt x="1321" y="877"/>
                  </a:lnTo>
                  <a:lnTo>
                    <a:pt x="1326" y="877"/>
                  </a:lnTo>
                  <a:lnTo>
                    <a:pt x="1326" y="876"/>
                  </a:lnTo>
                  <a:lnTo>
                    <a:pt x="1328" y="876"/>
                  </a:lnTo>
                  <a:lnTo>
                    <a:pt x="1334" y="875"/>
                  </a:lnTo>
                  <a:lnTo>
                    <a:pt x="1334" y="876"/>
                  </a:lnTo>
                  <a:lnTo>
                    <a:pt x="1332" y="876"/>
                  </a:lnTo>
                  <a:lnTo>
                    <a:pt x="1327" y="877"/>
                  </a:lnTo>
                  <a:lnTo>
                    <a:pt x="1325" y="877"/>
                  </a:lnTo>
                  <a:lnTo>
                    <a:pt x="1324" y="878"/>
                  </a:lnTo>
                  <a:lnTo>
                    <a:pt x="1322" y="878"/>
                  </a:lnTo>
                  <a:close/>
                  <a:moveTo>
                    <a:pt x="1359" y="877"/>
                  </a:moveTo>
                  <a:lnTo>
                    <a:pt x="1358" y="876"/>
                  </a:lnTo>
                  <a:lnTo>
                    <a:pt x="1361" y="876"/>
                  </a:lnTo>
                  <a:lnTo>
                    <a:pt x="1362" y="876"/>
                  </a:lnTo>
                  <a:lnTo>
                    <a:pt x="1361" y="877"/>
                  </a:lnTo>
                  <a:lnTo>
                    <a:pt x="1359" y="877"/>
                  </a:lnTo>
                  <a:close/>
                  <a:moveTo>
                    <a:pt x="1352" y="874"/>
                  </a:moveTo>
                  <a:lnTo>
                    <a:pt x="1353" y="875"/>
                  </a:lnTo>
                  <a:lnTo>
                    <a:pt x="1354" y="875"/>
                  </a:lnTo>
                  <a:lnTo>
                    <a:pt x="1353" y="875"/>
                  </a:lnTo>
                  <a:lnTo>
                    <a:pt x="1352" y="875"/>
                  </a:lnTo>
                  <a:lnTo>
                    <a:pt x="1351" y="875"/>
                  </a:lnTo>
                  <a:lnTo>
                    <a:pt x="1350" y="875"/>
                  </a:lnTo>
                  <a:lnTo>
                    <a:pt x="1349" y="875"/>
                  </a:lnTo>
                  <a:lnTo>
                    <a:pt x="1348" y="875"/>
                  </a:lnTo>
                  <a:lnTo>
                    <a:pt x="1348" y="874"/>
                  </a:lnTo>
                  <a:lnTo>
                    <a:pt x="1350" y="874"/>
                  </a:lnTo>
                  <a:lnTo>
                    <a:pt x="1351" y="874"/>
                  </a:lnTo>
                  <a:lnTo>
                    <a:pt x="1352" y="874"/>
                  </a:lnTo>
                  <a:close/>
                  <a:moveTo>
                    <a:pt x="1460" y="855"/>
                  </a:moveTo>
                  <a:lnTo>
                    <a:pt x="1459" y="855"/>
                  </a:lnTo>
                  <a:lnTo>
                    <a:pt x="1459" y="854"/>
                  </a:lnTo>
                  <a:lnTo>
                    <a:pt x="1460" y="854"/>
                  </a:lnTo>
                  <a:lnTo>
                    <a:pt x="1461" y="854"/>
                  </a:lnTo>
                  <a:lnTo>
                    <a:pt x="1462" y="854"/>
                  </a:lnTo>
                  <a:lnTo>
                    <a:pt x="1461" y="855"/>
                  </a:lnTo>
                  <a:lnTo>
                    <a:pt x="1460" y="855"/>
                  </a:lnTo>
                  <a:close/>
                  <a:moveTo>
                    <a:pt x="1488" y="848"/>
                  </a:moveTo>
                  <a:lnTo>
                    <a:pt x="1486" y="847"/>
                  </a:lnTo>
                  <a:lnTo>
                    <a:pt x="1484" y="847"/>
                  </a:lnTo>
                  <a:lnTo>
                    <a:pt x="1484" y="846"/>
                  </a:lnTo>
                  <a:lnTo>
                    <a:pt x="1483" y="846"/>
                  </a:lnTo>
                  <a:lnTo>
                    <a:pt x="1482" y="846"/>
                  </a:lnTo>
                  <a:lnTo>
                    <a:pt x="1480" y="847"/>
                  </a:lnTo>
                  <a:lnTo>
                    <a:pt x="1479" y="847"/>
                  </a:lnTo>
                  <a:lnTo>
                    <a:pt x="1477" y="847"/>
                  </a:lnTo>
                  <a:lnTo>
                    <a:pt x="1477" y="846"/>
                  </a:lnTo>
                  <a:lnTo>
                    <a:pt x="1478" y="846"/>
                  </a:lnTo>
                  <a:lnTo>
                    <a:pt x="1481" y="845"/>
                  </a:lnTo>
                  <a:lnTo>
                    <a:pt x="1483" y="845"/>
                  </a:lnTo>
                  <a:lnTo>
                    <a:pt x="1487" y="845"/>
                  </a:lnTo>
                  <a:lnTo>
                    <a:pt x="1488" y="845"/>
                  </a:lnTo>
                  <a:lnTo>
                    <a:pt x="1487" y="846"/>
                  </a:lnTo>
                  <a:lnTo>
                    <a:pt x="1491" y="847"/>
                  </a:lnTo>
                  <a:lnTo>
                    <a:pt x="1491" y="848"/>
                  </a:lnTo>
                  <a:lnTo>
                    <a:pt x="1488" y="848"/>
                  </a:lnTo>
                  <a:close/>
                  <a:moveTo>
                    <a:pt x="1465" y="848"/>
                  </a:moveTo>
                  <a:lnTo>
                    <a:pt x="1466" y="848"/>
                  </a:lnTo>
                  <a:lnTo>
                    <a:pt x="1466" y="847"/>
                  </a:lnTo>
                  <a:lnTo>
                    <a:pt x="1467" y="847"/>
                  </a:lnTo>
                  <a:lnTo>
                    <a:pt x="1468" y="847"/>
                  </a:lnTo>
                  <a:lnTo>
                    <a:pt x="1470" y="847"/>
                  </a:lnTo>
                  <a:lnTo>
                    <a:pt x="1471" y="847"/>
                  </a:lnTo>
                  <a:lnTo>
                    <a:pt x="1471" y="848"/>
                  </a:lnTo>
                  <a:lnTo>
                    <a:pt x="1469" y="848"/>
                  </a:lnTo>
                  <a:lnTo>
                    <a:pt x="1465" y="848"/>
                  </a:lnTo>
                  <a:close/>
                  <a:moveTo>
                    <a:pt x="1464" y="846"/>
                  </a:moveTo>
                  <a:lnTo>
                    <a:pt x="1463" y="846"/>
                  </a:lnTo>
                  <a:lnTo>
                    <a:pt x="1462" y="845"/>
                  </a:lnTo>
                  <a:lnTo>
                    <a:pt x="1463" y="845"/>
                  </a:lnTo>
                  <a:lnTo>
                    <a:pt x="1467" y="844"/>
                  </a:lnTo>
                  <a:lnTo>
                    <a:pt x="1467" y="845"/>
                  </a:lnTo>
                  <a:lnTo>
                    <a:pt x="1468" y="845"/>
                  </a:lnTo>
                  <a:lnTo>
                    <a:pt x="1469" y="846"/>
                  </a:lnTo>
                  <a:lnTo>
                    <a:pt x="1468" y="846"/>
                  </a:lnTo>
                  <a:lnTo>
                    <a:pt x="1464" y="846"/>
                  </a:lnTo>
                  <a:close/>
                  <a:moveTo>
                    <a:pt x="1377" y="853"/>
                  </a:moveTo>
                  <a:lnTo>
                    <a:pt x="1376" y="853"/>
                  </a:lnTo>
                  <a:lnTo>
                    <a:pt x="1374" y="851"/>
                  </a:lnTo>
                  <a:lnTo>
                    <a:pt x="1373" y="851"/>
                  </a:lnTo>
                  <a:lnTo>
                    <a:pt x="1374" y="851"/>
                  </a:lnTo>
                  <a:lnTo>
                    <a:pt x="1376" y="851"/>
                  </a:lnTo>
                  <a:lnTo>
                    <a:pt x="1378" y="851"/>
                  </a:lnTo>
                  <a:lnTo>
                    <a:pt x="1378" y="853"/>
                  </a:lnTo>
                  <a:lnTo>
                    <a:pt x="1377" y="853"/>
                  </a:lnTo>
                  <a:close/>
                  <a:moveTo>
                    <a:pt x="1485" y="853"/>
                  </a:moveTo>
                  <a:lnTo>
                    <a:pt x="1484" y="851"/>
                  </a:lnTo>
                  <a:lnTo>
                    <a:pt x="1486" y="851"/>
                  </a:lnTo>
                  <a:lnTo>
                    <a:pt x="1487" y="850"/>
                  </a:lnTo>
                  <a:lnTo>
                    <a:pt x="1489" y="850"/>
                  </a:lnTo>
                  <a:lnTo>
                    <a:pt x="1489" y="851"/>
                  </a:lnTo>
                  <a:lnTo>
                    <a:pt x="1487" y="853"/>
                  </a:lnTo>
                  <a:lnTo>
                    <a:pt x="1486" y="853"/>
                  </a:lnTo>
                  <a:lnTo>
                    <a:pt x="1485" y="853"/>
                  </a:lnTo>
                  <a:close/>
                  <a:moveTo>
                    <a:pt x="1347" y="851"/>
                  </a:moveTo>
                  <a:lnTo>
                    <a:pt x="1346" y="851"/>
                  </a:lnTo>
                  <a:lnTo>
                    <a:pt x="1344" y="851"/>
                  </a:lnTo>
                  <a:lnTo>
                    <a:pt x="1343" y="851"/>
                  </a:lnTo>
                  <a:lnTo>
                    <a:pt x="1346" y="850"/>
                  </a:lnTo>
                  <a:lnTo>
                    <a:pt x="1347" y="850"/>
                  </a:lnTo>
                  <a:lnTo>
                    <a:pt x="1349" y="851"/>
                  </a:lnTo>
                  <a:lnTo>
                    <a:pt x="1347" y="851"/>
                  </a:lnTo>
                  <a:close/>
                  <a:moveTo>
                    <a:pt x="1418" y="853"/>
                  </a:moveTo>
                  <a:lnTo>
                    <a:pt x="1416" y="853"/>
                  </a:lnTo>
                  <a:lnTo>
                    <a:pt x="1416" y="851"/>
                  </a:lnTo>
                  <a:lnTo>
                    <a:pt x="1417" y="851"/>
                  </a:lnTo>
                  <a:lnTo>
                    <a:pt x="1415" y="851"/>
                  </a:lnTo>
                  <a:lnTo>
                    <a:pt x="1408" y="851"/>
                  </a:lnTo>
                  <a:lnTo>
                    <a:pt x="1402" y="851"/>
                  </a:lnTo>
                  <a:lnTo>
                    <a:pt x="1401" y="851"/>
                  </a:lnTo>
                  <a:lnTo>
                    <a:pt x="1399" y="853"/>
                  </a:lnTo>
                  <a:lnTo>
                    <a:pt x="1398" y="853"/>
                  </a:lnTo>
                  <a:lnTo>
                    <a:pt x="1397" y="850"/>
                  </a:lnTo>
                  <a:lnTo>
                    <a:pt x="1398" y="850"/>
                  </a:lnTo>
                  <a:lnTo>
                    <a:pt x="1398" y="849"/>
                  </a:lnTo>
                  <a:lnTo>
                    <a:pt x="1401" y="849"/>
                  </a:lnTo>
                  <a:lnTo>
                    <a:pt x="1408" y="848"/>
                  </a:lnTo>
                  <a:lnTo>
                    <a:pt x="1409" y="848"/>
                  </a:lnTo>
                  <a:lnTo>
                    <a:pt x="1412" y="847"/>
                  </a:lnTo>
                  <a:lnTo>
                    <a:pt x="1414" y="847"/>
                  </a:lnTo>
                  <a:lnTo>
                    <a:pt x="1423" y="848"/>
                  </a:lnTo>
                  <a:lnTo>
                    <a:pt x="1423" y="849"/>
                  </a:lnTo>
                  <a:lnTo>
                    <a:pt x="1422" y="849"/>
                  </a:lnTo>
                  <a:lnTo>
                    <a:pt x="1422" y="850"/>
                  </a:lnTo>
                  <a:lnTo>
                    <a:pt x="1427" y="849"/>
                  </a:lnTo>
                  <a:lnTo>
                    <a:pt x="1427" y="848"/>
                  </a:lnTo>
                  <a:lnTo>
                    <a:pt x="1428" y="847"/>
                  </a:lnTo>
                  <a:lnTo>
                    <a:pt x="1432" y="847"/>
                  </a:lnTo>
                  <a:lnTo>
                    <a:pt x="1433" y="847"/>
                  </a:lnTo>
                  <a:lnTo>
                    <a:pt x="1434" y="847"/>
                  </a:lnTo>
                  <a:lnTo>
                    <a:pt x="1434" y="848"/>
                  </a:lnTo>
                  <a:lnTo>
                    <a:pt x="1437" y="848"/>
                  </a:lnTo>
                  <a:lnTo>
                    <a:pt x="1436" y="848"/>
                  </a:lnTo>
                  <a:lnTo>
                    <a:pt x="1437" y="849"/>
                  </a:lnTo>
                  <a:lnTo>
                    <a:pt x="1434" y="849"/>
                  </a:lnTo>
                  <a:lnTo>
                    <a:pt x="1433" y="850"/>
                  </a:lnTo>
                  <a:lnTo>
                    <a:pt x="1434" y="850"/>
                  </a:lnTo>
                  <a:lnTo>
                    <a:pt x="1436" y="850"/>
                  </a:lnTo>
                  <a:lnTo>
                    <a:pt x="1437" y="850"/>
                  </a:lnTo>
                  <a:lnTo>
                    <a:pt x="1433" y="850"/>
                  </a:lnTo>
                  <a:lnTo>
                    <a:pt x="1430" y="851"/>
                  </a:lnTo>
                  <a:lnTo>
                    <a:pt x="1425" y="851"/>
                  </a:lnTo>
                  <a:lnTo>
                    <a:pt x="1423" y="853"/>
                  </a:lnTo>
                  <a:lnTo>
                    <a:pt x="1420" y="853"/>
                  </a:lnTo>
                  <a:lnTo>
                    <a:pt x="1419" y="853"/>
                  </a:lnTo>
                  <a:lnTo>
                    <a:pt x="1418" y="853"/>
                  </a:lnTo>
                  <a:close/>
                  <a:moveTo>
                    <a:pt x="1363" y="840"/>
                  </a:moveTo>
                  <a:lnTo>
                    <a:pt x="1361" y="840"/>
                  </a:lnTo>
                  <a:lnTo>
                    <a:pt x="1362" y="838"/>
                  </a:lnTo>
                  <a:lnTo>
                    <a:pt x="1363" y="838"/>
                  </a:lnTo>
                  <a:lnTo>
                    <a:pt x="1364" y="838"/>
                  </a:lnTo>
                  <a:lnTo>
                    <a:pt x="1370" y="839"/>
                  </a:lnTo>
                  <a:lnTo>
                    <a:pt x="1371" y="839"/>
                  </a:lnTo>
                  <a:lnTo>
                    <a:pt x="1370" y="839"/>
                  </a:lnTo>
                  <a:lnTo>
                    <a:pt x="1369" y="840"/>
                  </a:lnTo>
                  <a:lnTo>
                    <a:pt x="1366" y="840"/>
                  </a:lnTo>
                  <a:lnTo>
                    <a:pt x="1364" y="840"/>
                  </a:lnTo>
                  <a:lnTo>
                    <a:pt x="1363" y="840"/>
                  </a:lnTo>
                  <a:close/>
                  <a:moveTo>
                    <a:pt x="1441" y="836"/>
                  </a:moveTo>
                  <a:lnTo>
                    <a:pt x="1434" y="836"/>
                  </a:lnTo>
                  <a:lnTo>
                    <a:pt x="1433" y="835"/>
                  </a:lnTo>
                  <a:lnTo>
                    <a:pt x="1435" y="835"/>
                  </a:lnTo>
                  <a:lnTo>
                    <a:pt x="1437" y="835"/>
                  </a:lnTo>
                  <a:lnTo>
                    <a:pt x="1440" y="835"/>
                  </a:lnTo>
                  <a:lnTo>
                    <a:pt x="1441" y="835"/>
                  </a:lnTo>
                  <a:lnTo>
                    <a:pt x="1443" y="835"/>
                  </a:lnTo>
                  <a:lnTo>
                    <a:pt x="1443" y="836"/>
                  </a:lnTo>
                  <a:lnTo>
                    <a:pt x="1441" y="836"/>
                  </a:lnTo>
                  <a:close/>
                  <a:moveTo>
                    <a:pt x="1383" y="839"/>
                  </a:moveTo>
                  <a:lnTo>
                    <a:pt x="1381" y="839"/>
                  </a:lnTo>
                  <a:lnTo>
                    <a:pt x="1379" y="839"/>
                  </a:lnTo>
                  <a:lnTo>
                    <a:pt x="1381" y="839"/>
                  </a:lnTo>
                  <a:lnTo>
                    <a:pt x="1386" y="839"/>
                  </a:lnTo>
                  <a:lnTo>
                    <a:pt x="1383" y="839"/>
                  </a:lnTo>
                  <a:close/>
                  <a:moveTo>
                    <a:pt x="1429" y="835"/>
                  </a:moveTo>
                  <a:lnTo>
                    <a:pt x="1428" y="834"/>
                  </a:lnTo>
                  <a:lnTo>
                    <a:pt x="1432" y="833"/>
                  </a:lnTo>
                  <a:lnTo>
                    <a:pt x="1433" y="833"/>
                  </a:lnTo>
                  <a:lnTo>
                    <a:pt x="1433" y="834"/>
                  </a:lnTo>
                  <a:lnTo>
                    <a:pt x="1431" y="834"/>
                  </a:lnTo>
                  <a:lnTo>
                    <a:pt x="1430" y="835"/>
                  </a:lnTo>
                  <a:lnTo>
                    <a:pt x="1429" y="835"/>
                  </a:lnTo>
                  <a:close/>
                  <a:moveTo>
                    <a:pt x="1476" y="832"/>
                  </a:moveTo>
                  <a:lnTo>
                    <a:pt x="1475" y="832"/>
                  </a:lnTo>
                  <a:lnTo>
                    <a:pt x="1474" y="832"/>
                  </a:lnTo>
                  <a:lnTo>
                    <a:pt x="1474" y="831"/>
                  </a:lnTo>
                  <a:lnTo>
                    <a:pt x="1475" y="831"/>
                  </a:lnTo>
                  <a:lnTo>
                    <a:pt x="1476" y="831"/>
                  </a:lnTo>
                  <a:lnTo>
                    <a:pt x="1477" y="831"/>
                  </a:lnTo>
                  <a:lnTo>
                    <a:pt x="1478" y="831"/>
                  </a:lnTo>
                  <a:lnTo>
                    <a:pt x="1479" y="832"/>
                  </a:lnTo>
                  <a:lnTo>
                    <a:pt x="1478" y="832"/>
                  </a:lnTo>
                  <a:lnTo>
                    <a:pt x="1476" y="832"/>
                  </a:lnTo>
                  <a:close/>
                  <a:moveTo>
                    <a:pt x="1335" y="825"/>
                  </a:moveTo>
                  <a:lnTo>
                    <a:pt x="1334" y="824"/>
                  </a:lnTo>
                  <a:lnTo>
                    <a:pt x="1336" y="824"/>
                  </a:lnTo>
                  <a:lnTo>
                    <a:pt x="1337" y="824"/>
                  </a:lnTo>
                  <a:lnTo>
                    <a:pt x="1338" y="825"/>
                  </a:lnTo>
                  <a:lnTo>
                    <a:pt x="1340" y="825"/>
                  </a:lnTo>
                  <a:lnTo>
                    <a:pt x="1338" y="825"/>
                  </a:lnTo>
                  <a:lnTo>
                    <a:pt x="1335" y="825"/>
                  </a:lnTo>
                  <a:close/>
                  <a:moveTo>
                    <a:pt x="1355" y="832"/>
                  </a:moveTo>
                  <a:lnTo>
                    <a:pt x="1356" y="833"/>
                  </a:lnTo>
                  <a:lnTo>
                    <a:pt x="1354" y="834"/>
                  </a:lnTo>
                  <a:lnTo>
                    <a:pt x="1351" y="834"/>
                  </a:lnTo>
                  <a:lnTo>
                    <a:pt x="1351" y="832"/>
                  </a:lnTo>
                  <a:lnTo>
                    <a:pt x="1355" y="832"/>
                  </a:lnTo>
                  <a:close/>
                  <a:moveTo>
                    <a:pt x="1336" y="824"/>
                  </a:moveTo>
                  <a:lnTo>
                    <a:pt x="1333" y="823"/>
                  </a:lnTo>
                  <a:lnTo>
                    <a:pt x="1333" y="822"/>
                  </a:lnTo>
                  <a:lnTo>
                    <a:pt x="1334" y="822"/>
                  </a:lnTo>
                  <a:lnTo>
                    <a:pt x="1335" y="822"/>
                  </a:lnTo>
                  <a:lnTo>
                    <a:pt x="1336" y="822"/>
                  </a:lnTo>
                  <a:lnTo>
                    <a:pt x="1337" y="822"/>
                  </a:lnTo>
                  <a:lnTo>
                    <a:pt x="1338" y="822"/>
                  </a:lnTo>
                  <a:lnTo>
                    <a:pt x="1339" y="823"/>
                  </a:lnTo>
                  <a:lnTo>
                    <a:pt x="1339" y="824"/>
                  </a:lnTo>
                  <a:lnTo>
                    <a:pt x="1336" y="824"/>
                  </a:lnTo>
                  <a:close/>
                  <a:moveTo>
                    <a:pt x="1283" y="791"/>
                  </a:moveTo>
                  <a:lnTo>
                    <a:pt x="1279" y="790"/>
                  </a:lnTo>
                  <a:lnTo>
                    <a:pt x="1272" y="790"/>
                  </a:lnTo>
                  <a:lnTo>
                    <a:pt x="1269" y="789"/>
                  </a:lnTo>
                  <a:lnTo>
                    <a:pt x="1271" y="788"/>
                  </a:lnTo>
                  <a:lnTo>
                    <a:pt x="1273" y="788"/>
                  </a:lnTo>
                  <a:lnTo>
                    <a:pt x="1277" y="788"/>
                  </a:lnTo>
                  <a:lnTo>
                    <a:pt x="1286" y="788"/>
                  </a:lnTo>
                  <a:lnTo>
                    <a:pt x="1287" y="789"/>
                  </a:lnTo>
                  <a:lnTo>
                    <a:pt x="1285" y="791"/>
                  </a:lnTo>
                  <a:lnTo>
                    <a:pt x="1283" y="791"/>
                  </a:lnTo>
                  <a:close/>
                  <a:moveTo>
                    <a:pt x="1524" y="768"/>
                  </a:moveTo>
                  <a:lnTo>
                    <a:pt x="1523" y="768"/>
                  </a:lnTo>
                  <a:lnTo>
                    <a:pt x="1524" y="768"/>
                  </a:lnTo>
                  <a:lnTo>
                    <a:pt x="1524" y="767"/>
                  </a:lnTo>
                  <a:lnTo>
                    <a:pt x="1521" y="767"/>
                  </a:lnTo>
                  <a:lnTo>
                    <a:pt x="1520" y="767"/>
                  </a:lnTo>
                  <a:lnTo>
                    <a:pt x="1521" y="766"/>
                  </a:lnTo>
                  <a:lnTo>
                    <a:pt x="1519" y="766"/>
                  </a:lnTo>
                  <a:lnTo>
                    <a:pt x="1519" y="765"/>
                  </a:lnTo>
                  <a:lnTo>
                    <a:pt x="1529" y="765"/>
                  </a:lnTo>
                  <a:lnTo>
                    <a:pt x="1530" y="765"/>
                  </a:lnTo>
                  <a:lnTo>
                    <a:pt x="1532" y="765"/>
                  </a:lnTo>
                  <a:lnTo>
                    <a:pt x="1529" y="767"/>
                  </a:lnTo>
                  <a:lnTo>
                    <a:pt x="1526" y="767"/>
                  </a:lnTo>
                  <a:lnTo>
                    <a:pt x="1525" y="768"/>
                  </a:lnTo>
                  <a:lnTo>
                    <a:pt x="1524" y="768"/>
                  </a:lnTo>
                  <a:close/>
                  <a:moveTo>
                    <a:pt x="1236" y="731"/>
                  </a:moveTo>
                  <a:lnTo>
                    <a:pt x="1233" y="731"/>
                  </a:lnTo>
                  <a:lnTo>
                    <a:pt x="1232" y="731"/>
                  </a:lnTo>
                  <a:lnTo>
                    <a:pt x="1228" y="730"/>
                  </a:lnTo>
                  <a:lnTo>
                    <a:pt x="1225" y="728"/>
                  </a:lnTo>
                  <a:lnTo>
                    <a:pt x="1224" y="727"/>
                  </a:lnTo>
                  <a:lnTo>
                    <a:pt x="1222" y="725"/>
                  </a:lnTo>
                  <a:lnTo>
                    <a:pt x="1223" y="724"/>
                  </a:lnTo>
                  <a:lnTo>
                    <a:pt x="1224" y="724"/>
                  </a:lnTo>
                  <a:lnTo>
                    <a:pt x="1226" y="723"/>
                  </a:lnTo>
                  <a:lnTo>
                    <a:pt x="1227" y="723"/>
                  </a:lnTo>
                  <a:lnTo>
                    <a:pt x="1227" y="724"/>
                  </a:lnTo>
                  <a:lnTo>
                    <a:pt x="1235" y="724"/>
                  </a:lnTo>
                  <a:lnTo>
                    <a:pt x="1237" y="725"/>
                  </a:lnTo>
                  <a:lnTo>
                    <a:pt x="1238" y="725"/>
                  </a:lnTo>
                  <a:lnTo>
                    <a:pt x="1239" y="725"/>
                  </a:lnTo>
                  <a:lnTo>
                    <a:pt x="1239" y="726"/>
                  </a:lnTo>
                  <a:lnTo>
                    <a:pt x="1244" y="727"/>
                  </a:lnTo>
                  <a:lnTo>
                    <a:pt x="1246" y="728"/>
                  </a:lnTo>
                  <a:lnTo>
                    <a:pt x="1247" y="729"/>
                  </a:lnTo>
                  <a:lnTo>
                    <a:pt x="1248" y="730"/>
                  </a:lnTo>
                  <a:lnTo>
                    <a:pt x="1247" y="731"/>
                  </a:lnTo>
                  <a:lnTo>
                    <a:pt x="1244" y="731"/>
                  </a:lnTo>
                  <a:lnTo>
                    <a:pt x="1241" y="731"/>
                  </a:lnTo>
                  <a:lnTo>
                    <a:pt x="1240" y="731"/>
                  </a:lnTo>
                  <a:lnTo>
                    <a:pt x="1237" y="731"/>
                  </a:lnTo>
                  <a:lnTo>
                    <a:pt x="1236" y="731"/>
                  </a:lnTo>
                  <a:close/>
                  <a:moveTo>
                    <a:pt x="1486" y="789"/>
                  </a:moveTo>
                  <a:lnTo>
                    <a:pt x="1483" y="789"/>
                  </a:lnTo>
                  <a:lnTo>
                    <a:pt x="1480" y="788"/>
                  </a:lnTo>
                  <a:lnTo>
                    <a:pt x="1478" y="788"/>
                  </a:lnTo>
                  <a:lnTo>
                    <a:pt x="1477" y="787"/>
                  </a:lnTo>
                  <a:lnTo>
                    <a:pt x="1475" y="784"/>
                  </a:lnTo>
                  <a:lnTo>
                    <a:pt x="1473" y="781"/>
                  </a:lnTo>
                  <a:lnTo>
                    <a:pt x="1472" y="780"/>
                  </a:lnTo>
                  <a:lnTo>
                    <a:pt x="1471" y="779"/>
                  </a:lnTo>
                  <a:lnTo>
                    <a:pt x="1471" y="776"/>
                  </a:lnTo>
                  <a:lnTo>
                    <a:pt x="1469" y="776"/>
                  </a:lnTo>
                  <a:lnTo>
                    <a:pt x="1468" y="775"/>
                  </a:lnTo>
                  <a:lnTo>
                    <a:pt x="1469" y="775"/>
                  </a:lnTo>
                  <a:lnTo>
                    <a:pt x="1471" y="774"/>
                  </a:lnTo>
                  <a:lnTo>
                    <a:pt x="1472" y="774"/>
                  </a:lnTo>
                  <a:lnTo>
                    <a:pt x="1474" y="774"/>
                  </a:lnTo>
                  <a:lnTo>
                    <a:pt x="1475" y="774"/>
                  </a:lnTo>
                  <a:lnTo>
                    <a:pt x="1474" y="773"/>
                  </a:lnTo>
                  <a:lnTo>
                    <a:pt x="1475" y="772"/>
                  </a:lnTo>
                  <a:lnTo>
                    <a:pt x="1476" y="772"/>
                  </a:lnTo>
                  <a:lnTo>
                    <a:pt x="1477" y="773"/>
                  </a:lnTo>
                  <a:lnTo>
                    <a:pt x="1478" y="773"/>
                  </a:lnTo>
                  <a:lnTo>
                    <a:pt x="1478" y="772"/>
                  </a:lnTo>
                  <a:lnTo>
                    <a:pt x="1477" y="772"/>
                  </a:lnTo>
                  <a:lnTo>
                    <a:pt x="1476" y="771"/>
                  </a:lnTo>
                  <a:lnTo>
                    <a:pt x="1477" y="770"/>
                  </a:lnTo>
                  <a:lnTo>
                    <a:pt x="1478" y="770"/>
                  </a:lnTo>
                  <a:lnTo>
                    <a:pt x="1483" y="768"/>
                  </a:lnTo>
                  <a:lnTo>
                    <a:pt x="1485" y="767"/>
                  </a:lnTo>
                  <a:lnTo>
                    <a:pt x="1488" y="766"/>
                  </a:lnTo>
                  <a:lnTo>
                    <a:pt x="1494" y="764"/>
                  </a:lnTo>
                  <a:lnTo>
                    <a:pt x="1493" y="764"/>
                  </a:lnTo>
                  <a:lnTo>
                    <a:pt x="1491" y="764"/>
                  </a:lnTo>
                  <a:lnTo>
                    <a:pt x="1489" y="764"/>
                  </a:lnTo>
                  <a:lnTo>
                    <a:pt x="1487" y="764"/>
                  </a:lnTo>
                  <a:lnTo>
                    <a:pt x="1482" y="766"/>
                  </a:lnTo>
                  <a:lnTo>
                    <a:pt x="1479" y="767"/>
                  </a:lnTo>
                  <a:lnTo>
                    <a:pt x="1473" y="767"/>
                  </a:lnTo>
                  <a:lnTo>
                    <a:pt x="1469" y="766"/>
                  </a:lnTo>
                  <a:lnTo>
                    <a:pt x="1476" y="764"/>
                  </a:lnTo>
                  <a:lnTo>
                    <a:pt x="1479" y="763"/>
                  </a:lnTo>
                  <a:lnTo>
                    <a:pt x="1479" y="762"/>
                  </a:lnTo>
                  <a:lnTo>
                    <a:pt x="1477" y="762"/>
                  </a:lnTo>
                  <a:lnTo>
                    <a:pt x="1476" y="763"/>
                  </a:lnTo>
                  <a:lnTo>
                    <a:pt x="1470" y="764"/>
                  </a:lnTo>
                  <a:lnTo>
                    <a:pt x="1469" y="764"/>
                  </a:lnTo>
                  <a:lnTo>
                    <a:pt x="1467" y="763"/>
                  </a:lnTo>
                  <a:lnTo>
                    <a:pt x="1466" y="763"/>
                  </a:lnTo>
                  <a:lnTo>
                    <a:pt x="1464" y="762"/>
                  </a:lnTo>
                  <a:lnTo>
                    <a:pt x="1464" y="761"/>
                  </a:lnTo>
                  <a:lnTo>
                    <a:pt x="1465" y="761"/>
                  </a:lnTo>
                  <a:lnTo>
                    <a:pt x="1469" y="761"/>
                  </a:lnTo>
                  <a:lnTo>
                    <a:pt x="1471" y="761"/>
                  </a:lnTo>
                  <a:lnTo>
                    <a:pt x="1478" y="761"/>
                  </a:lnTo>
                  <a:lnTo>
                    <a:pt x="1481" y="761"/>
                  </a:lnTo>
                  <a:lnTo>
                    <a:pt x="1484" y="761"/>
                  </a:lnTo>
                  <a:lnTo>
                    <a:pt x="1486" y="761"/>
                  </a:lnTo>
                  <a:lnTo>
                    <a:pt x="1488" y="761"/>
                  </a:lnTo>
                  <a:lnTo>
                    <a:pt x="1492" y="761"/>
                  </a:lnTo>
                  <a:lnTo>
                    <a:pt x="1494" y="762"/>
                  </a:lnTo>
                  <a:lnTo>
                    <a:pt x="1496" y="763"/>
                  </a:lnTo>
                  <a:lnTo>
                    <a:pt x="1497" y="763"/>
                  </a:lnTo>
                  <a:lnTo>
                    <a:pt x="1499" y="763"/>
                  </a:lnTo>
                  <a:lnTo>
                    <a:pt x="1503" y="763"/>
                  </a:lnTo>
                  <a:lnTo>
                    <a:pt x="1506" y="763"/>
                  </a:lnTo>
                  <a:lnTo>
                    <a:pt x="1508" y="763"/>
                  </a:lnTo>
                  <a:lnTo>
                    <a:pt x="1508" y="764"/>
                  </a:lnTo>
                  <a:lnTo>
                    <a:pt x="1507" y="765"/>
                  </a:lnTo>
                  <a:lnTo>
                    <a:pt x="1508" y="765"/>
                  </a:lnTo>
                  <a:lnTo>
                    <a:pt x="1512" y="765"/>
                  </a:lnTo>
                  <a:lnTo>
                    <a:pt x="1514" y="765"/>
                  </a:lnTo>
                  <a:lnTo>
                    <a:pt x="1515" y="765"/>
                  </a:lnTo>
                  <a:lnTo>
                    <a:pt x="1515" y="766"/>
                  </a:lnTo>
                  <a:lnTo>
                    <a:pt x="1514" y="767"/>
                  </a:lnTo>
                  <a:lnTo>
                    <a:pt x="1513" y="768"/>
                  </a:lnTo>
                  <a:lnTo>
                    <a:pt x="1508" y="771"/>
                  </a:lnTo>
                  <a:lnTo>
                    <a:pt x="1507" y="771"/>
                  </a:lnTo>
                  <a:lnTo>
                    <a:pt x="1507" y="772"/>
                  </a:lnTo>
                  <a:lnTo>
                    <a:pt x="1506" y="772"/>
                  </a:lnTo>
                  <a:lnTo>
                    <a:pt x="1503" y="772"/>
                  </a:lnTo>
                  <a:lnTo>
                    <a:pt x="1502" y="772"/>
                  </a:lnTo>
                  <a:lnTo>
                    <a:pt x="1503" y="771"/>
                  </a:lnTo>
                  <a:lnTo>
                    <a:pt x="1504" y="770"/>
                  </a:lnTo>
                  <a:lnTo>
                    <a:pt x="1506" y="768"/>
                  </a:lnTo>
                  <a:lnTo>
                    <a:pt x="1506" y="767"/>
                  </a:lnTo>
                  <a:lnTo>
                    <a:pt x="1504" y="767"/>
                  </a:lnTo>
                  <a:lnTo>
                    <a:pt x="1502" y="768"/>
                  </a:lnTo>
                  <a:lnTo>
                    <a:pt x="1501" y="770"/>
                  </a:lnTo>
                  <a:lnTo>
                    <a:pt x="1500" y="772"/>
                  </a:lnTo>
                  <a:lnTo>
                    <a:pt x="1499" y="773"/>
                  </a:lnTo>
                  <a:lnTo>
                    <a:pt x="1498" y="773"/>
                  </a:lnTo>
                  <a:lnTo>
                    <a:pt x="1497" y="773"/>
                  </a:lnTo>
                  <a:lnTo>
                    <a:pt x="1497" y="774"/>
                  </a:lnTo>
                  <a:lnTo>
                    <a:pt x="1497" y="777"/>
                  </a:lnTo>
                  <a:lnTo>
                    <a:pt x="1496" y="779"/>
                  </a:lnTo>
                  <a:lnTo>
                    <a:pt x="1495" y="780"/>
                  </a:lnTo>
                  <a:lnTo>
                    <a:pt x="1495" y="782"/>
                  </a:lnTo>
                  <a:lnTo>
                    <a:pt x="1495" y="783"/>
                  </a:lnTo>
                  <a:lnTo>
                    <a:pt x="1496" y="785"/>
                  </a:lnTo>
                  <a:lnTo>
                    <a:pt x="1497" y="786"/>
                  </a:lnTo>
                  <a:lnTo>
                    <a:pt x="1496" y="787"/>
                  </a:lnTo>
                  <a:lnTo>
                    <a:pt x="1494" y="787"/>
                  </a:lnTo>
                  <a:lnTo>
                    <a:pt x="1493" y="787"/>
                  </a:lnTo>
                  <a:lnTo>
                    <a:pt x="1491" y="787"/>
                  </a:lnTo>
                  <a:lnTo>
                    <a:pt x="1488" y="788"/>
                  </a:lnTo>
                  <a:lnTo>
                    <a:pt x="1487" y="789"/>
                  </a:lnTo>
                  <a:lnTo>
                    <a:pt x="1486" y="789"/>
                  </a:lnTo>
                  <a:close/>
                  <a:moveTo>
                    <a:pt x="1322" y="807"/>
                  </a:moveTo>
                  <a:lnTo>
                    <a:pt x="1321" y="807"/>
                  </a:lnTo>
                  <a:lnTo>
                    <a:pt x="1322" y="806"/>
                  </a:lnTo>
                  <a:lnTo>
                    <a:pt x="1318" y="806"/>
                  </a:lnTo>
                  <a:lnTo>
                    <a:pt x="1315" y="806"/>
                  </a:lnTo>
                  <a:lnTo>
                    <a:pt x="1310" y="806"/>
                  </a:lnTo>
                  <a:lnTo>
                    <a:pt x="1307" y="806"/>
                  </a:lnTo>
                  <a:lnTo>
                    <a:pt x="1306" y="805"/>
                  </a:lnTo>
                  <a:lnTo>
                    <a:pt x="1305" y="805"/>
                  </a:lnTo>
                  <a:lnTo>
                    <a:pt x="1303" y="805"/>
                  </a:lnTo>
                  <a:lnTo>
                    <a:pt x="1302" y="805"/>
                  </a:lnTo>
                  <a:lnTo>
                    <a:pt x="1301" y="803"/>
                  </a:lnTo>
                  <a:lnTo>
                    <a:pt x="1300" y="802"/>
                  </a:lnTo>
                  <a:lnTo>
                    <a:pt x="1298" y="802"/>
                  </a:lnTo>
                  <a:lnTo>
                    <a:pt x="1289" y="802"/>
                  </a:lnTo>
                  <a:lnTo>
                    <a:pt x="1286" y="801"/>
                  </a:lnTo>
                  <a:lnTo>
                    <a:pt x="1283" y="801"/>
                  </a:lnTo>
                  <a:lnTo>
                    <a:pt x="1283" y="800"/>
                  </a:lnTo>
                  <a:lnTo>
                    <a:pt x="1279" y="799"/>
                  </a:lnTo>
                  <a:lnTo>
                    <a:pt x="1277" y="799"/>
                  </a:lnTo>
                  <a:lnTo>
                    <a:pt x="1277" y="798"/>
                  </a:lnTo>
                  <a:lnTo>
                    <a:pt x="1275" y="797"/>
                  </a:lnTo>
                  <a:lnTo>
                    <a:pt x="1273" y="797"/>
                  </a:lnTo>
                  <a:lnTo>
                    <a:pt x="1273" y="796"/>
                  </a:lnTo>
                  <a:lnTo>
                    <a:pt x="1273" y="795"/>
                  </a:lnTo>
                  <a:lnTo>
                    <a:pt x="1277" y="795"/>
                  </a:lnTo>
                  <a:lnTo>
                    <a:pt x="1277" y="794"/>
                  </a:lnTo>
                  <a:lnTo>
                    <a:pt x="1278" y="793"/>
                  </a:lnTo>
                  <a:lnTo>
                    <a:pt x="1279" y="793"/>
                  </a:lnTo>
                  <a:lnTo>
                    <a:pt x="1281" y="794"/>
                  </a:lnTo>
                  <a:lnTo>
                    <a:pt x="1280" y="794"/>
                  </a:lnTo>
                  <a:lnTo>
                    <a:pt x="1280" y="795"/>
                  </a:lnTo>
                  <a:lnTo>
                    <a:pt x="1282" y="795"/>
                  </a:lnTo>
                  <a:lnTo>
                    <a:pt x="1286" y="794"/>
                  </a:lnTo>
                  <a:lnTo>
                    <a:pt x="1293" y="794"/>
                  </a:lnTo>
                  <a:lnTo>
                    <a:pt x="1296" y="794"/>
                  </a:lnTo>
                  <a:lnTo>
                    <a:pt x="1303" y="795"/>
                  </a:lnTo>
                  <a:lnTo>
                    <a:pt x="1304" y="795"/>
                  </a:lnTo>
                  <a:lnTo>
                    <a:pt x="1307" y="795"/>
                  </a:lnTo>
                  <a:lnTo>
                    <a:pt x="1311" y="795"/>
                  </a:lnTo>
                  <a:lnTo>
                    <a:pt x="1313" y="794"/>
                  </a:lnTo>
                  <a:lnTo>
                    <a:pt x="1315" y="793"/>
                  </a:lnTo>
                  <a:lnTo>
                    <a:pt x="1316" y="793"/>
                  </a:lnTo>
                  <a:lnTo>
                    <a:pt x="1316" y="794"/>
                  </a:lnTo>
                  <a:lnTo>
                    <a:pt x="1320" y="793"/>
                  </a:lnTo>
                  <a:lnTo>
                    <a:pt x="1323" y="794"/>
                  </a:lnTo>
                  <a:lnTo>
                    <a:pt x="1332" y="794"/>
                  </a:lnTo>
                  <a:lnTo>
                    <a:pt x="1333" y="794"/>
                  </a:lnTo>
                  <a:lnTo>
                    <a:pt x="1334" y="794"/>
                  </a:lnTo>
                  <a:lnTo>
                    <a:pt x="1335" y="794"/>
                  </a:lnTo>
                  <a:lnTo>
                    <a:pt x="1335" y="793"/>
                  </a:lnTo>
                  <a:lnTo>
                    <a:pt x="1334" y="793"/>
                  </a:lnTo>
                  <a:lnTo>
                    <a:pt x="1331" y="793"/>
                  </a:lnTo>
                  <a:lnTo>
                    <a:pt x="1327" y="793"/>
                  </a:lnTo>
                  <a:lnTo>
                    <a:pt x="1325" y="793"/>
                  </a:lnTo>
                  <a:lnTo>
                    <a:pt x="1323" y="793"/>
                  </a:lnTo>
                  <a:lnTo>
                    <a:pt x="1322" y="792"/>
                  </a:lnTo>
                  <a:lnTo>
                    <a:pt x="1326" y="787"/>
                  </a:lnTo>
                  <a:lnTo>
                    <a:pt x="1328" y="786"/>
                  </a:lnTo>
                  <a:lnTo>
                    <a:pt x="1329" y="786"/>
                  </a:lnTo>
                  <a:lnTo>
                    <a:pt x="1335" y="785"/>
                  </a:lnTo>
                  <a:lnTo>
                    <a:pt x="1336" y="785"/>
                  </a:lnTo>
                  <a:lnTo>
                    <a:pt x="1336" y="784"/>
                  </a:lnTo>
                  <a:lnTo>
                    <a:pt x="1335" y="784"/>
                  </a:lnTo>
                  <a:lnTo>
                    <a:pt x="1333" y="784"/>
                  </a:lnTo>
                  <a:lnTo>
                    <a:pt x="1324" y="785"/>
                  </a:lnTo>
                  <a:lnTo>
                    <a:pt x="1319" y="787"/>
                  </a:lnTo>
                  <a:lnTo>
                    <a:pt x="1321" y="787"/>
                  </a:lnTo>
                  <a:lnTo>
                    <a:pt x="1321" y="788"/>
                  </a:lnTo>
                  <a:lnTo>
                    <a:pt x="1319" y="791"/>
                  </a:lnTo>
                  <a:lnTo>
                    <a:pt x="1318" y="791"/>
                  </a:lnTo>
                  <a:lnTo>
                    <a:pt x="1314" y="791"/>
                  </a:lnTo>
                  <a:lnTo>
                    <a:pt x="1312" y="792"/>
                  </a:lnTo>
                  <a:lnTo>
                    <a:pt x="1310" y="792"/>
                  </a:lnTo>
                  <a:lnTo>
                    <a:pt x="1306" y="793"/>
                  </a:lnTo>
                  <a:lnTo>
                    <a:pt x="1304" y="792"/>
                  </a:lnTo>
                  <a:lnTo>
                    <a:pt x="1303" y="792"/>
                  </a:lnTo>
                  <a:lnTo>
                    <a:pt x="1301" y="792"/>
                  </a:lnTo>
                  <a:lnTo>
                    <a:pt x="1302" y="791"/>
                  </a:lnTo>
                  <a:lnTo>
                    <a:pt x="1309" y="790"/>
                  </a:lnTo>
                  <a:lnTo>
                    <a:pt x="1310" y="789"/>
                  </a:lnTo>
                  <a:lnTo>
                    <a:pt x="1311" y="789"/>
                  </a:lnTo>
                  <a:lnTo>
                    <a:pt x="1310" y="789"/>
                  </a:lnTo>
                  <a:lnTo>
                    <a:pt x="1309" y="789"/>
                  </a:lnTo>
                  <a:lnTo>
                    <a:pt x="1305" y="789"/>
                  </a:lnTo>
                  <a:lnTo>
                    <a:pt x="1304" y="789"/>
                  </a:lnTo>
                  <a:lnTo>
                    <a:pt x="1302" y="790"/>
                  </a:lnTo>
                  <a:lnTo>
                    <a:pt x="1298" y="790"/>
                  </a:lnTo>
                  <a:lnTo>
                    <a:pt x="1296" y="791"/>
                  </a:lnTo>
                  <a:lnTo>
                    <a:pt x="1293" y="791"/>
                  </a:lnTo>
                  <a:lnTo>
                    <a:pt x="1293" y="790"/>
                  </a:lnTo>
                  <a:lnTo>
                    <a:pt x="1294" y="790"/>
                  </a:lnTo>
                  <a:lnTo>
                    <a:pt x="1294" y="789"/>
                  </a:lnTo>
                  <a:lnTo>
                    <a:pt x="1299" y="786"/>
                  </a:lnTo>
                  <a:lnTo>
                    <a:pt x="1300" y="785"/>
                  </a:lnTo>
                  <a:lnTo>
                    <a:pt x="1297" y="784"/>
                  </a:lnTo>
                  <a:lnTo>
                    <a:pt x="1296" y="783"/>
                  </a:lnTo>
                  <a:lnTo>
                    <a:pt x="1295" y="783"/>
                  </a:lnTo>
                  <a:lnTo>
                    <a:pt x="1294" y="783"/>
                  </a:lnTo>
                  <a:lnTo>
                    <a:pt x="1293" y="783"/>
                  </a:lnTo>
                  <a:lnTo>
                    <a:pt x="1292" y="784"/>
                  </a:lnTo>
                  <a:lnTo>
                    <a:pt x="1294" y="785"/>
                  </a:lnTo>
                  <a:lnTo>
                    <a:pt x="1294" y="786"/>
                  </a:lnTo>
                  <a:lnTo>
                    <a:pt x="1292" y="787"/>
                  </a:lnTo>
                  <a:lnTo>
                    <a:pt x="1290" y="787"/>
                  </a:lnTo>
                  <a:lnTo>
                    <a:pt x="1285" y="787"/>
                  </a:lnTo>
                  <a:lnTo>
                    <a:pt x="1275" y="786"/>
                  </a:lnTo>
                  <a:lnTo>
                    <a:pt x="1272" y="786"/>
                  </a:lnTo>
                  <a:lnTo>
                    <a:pt x="1258" y="786"/>
                  </a:lnTo>
                  <a:lnTo>
                    <a:pt x="1255" y="786"/>
                  </a:lnTo>
                  <a:lnTo>
                    <a:pt x="1249" y="785"/>
                  </a:lnTo>
                  <a:lnTo>
                    <a:pt x="1244" y="785"/>
                  </a:lnTo>
                  <a:lnTo>
                    <a:pt x="1239" y="783"/>
                  </a:lnTo>
                  <a:lnTo>
                    <a:pt x="1237" y="783"/>
                  </a:lnTo>
                  <a:lnTo>
                    <a:pt x="1237" y="782"/>
                  </a:lnTo>
                  <a:lnTo>
                    <a:pt x="1238" y="782"/>
                  </a:lnTo>
                  <a:lnTo>
                    <a:pt x="1239" y="782"/>
                  </a:lnTo>
                  <a:lnTo>
                    <a:pt x="1239" y="781"/>
                  </a:lnTo>
                  <a:lnTo>
                    <a:pt x="1237" y="781"/>
                  </a:lnTo>
                  <a:lnTo>
                    <a:pt x="1234" y="780"/>
                  </a:lnTo>
                  <a:lnTo>
                    <a:pt x="1233" y="780"/>
                  </a:lnTo>
                  <a:lnTo>
                    <a:pt x="1231" y="779"/>
                  </a:lnTo>
                  <a:lnTo>
                    <a:pt x="1227" y="776"/>
                  </a:lnTo>
                  <a:lnTo>
                    <a:pt x="1228" y="775"/>
                  </a:lnTo>
                  <a:lnTo>
                    <a:pt x="1229" y="774"/>
                  </a:lnTo>
                  <a:lnTo>
                    <a:pt x="1231" y="774"/>
                  </a:lnTo>
                  <a:lnTo>
                    <a:pt x="1233" y="773"/>
                  </a:lnTo>
                  <a:lnTo>
                    <a:pt x="1235" y="773"/>
                  </a:lnTo>
                  <a:lnTo>
                    <a:pt x="1237" y="773"/>
                  </a:lnTo>
                  <a:lnTo>
                    <a:pt x="1239" y="774"/>
                  </a:lnTo>
                  <a:lnTo>
                    <a:pt x="1244" y="773"/>
                  </a:lnTo>
                  <a:lnTo>
                    <a:pt x="1245" y="773"/>
                  </a:lnTo>
                  <a:lnTo>
                    <a:pt x="1249" y="773"/>
                  </a:lnTo>
                  <a:lnTo>
                    <a:pt x="1250" y="773"/>
                  </a:lnTo>
                  <a:lnTo>
                    <a:pt x="1250" y="774"/>
                  </a:lnTo>
                  <a:lnTo>
                    <a:pt x="1250" y="775"/>
                  </a:lnTo>
                  <a:lnTo>
                    <a:pt x="1257" y="776"/>
                  </a:lnTo>
                  <a:lnTo>
                    <a:pt x="1263" y="779"/>
                  </a:lnTo>
                  <a:lnTo>
                    <a:pt x="1265" y="779"/>
                  </a:lnTo>
                  <a:lnTo>
                    <a:pt x="1266" y="779"/>
                  </a:lnTo>
                  <a:lnTo>
                    <a:pt x="1264" y="776"/>
                  </a:lnTo>
                  <a:lnTo>
                    <a:pt x="1260" y="775"/>
                  </a:lnTo>
                  <a:lnTo>
                    <a:pt x="1259" y="774"/>
                  </a:lnTo>
                  <a:lnTo>
                    <a:pt x="1257" y="774"/>
                  </a:lnTo>
                  <a:lnTo>
                    <a:pt x="1255" y="774"/>
                  </a:lnTo>
                  <a:lnTo>
                    <a:pt x="1252" y="773"/>
                  </a:lnTo>
                  <a:lnTo>
                    <a:pt x="1251" y="772"/>
                  </a:lnTo>
                  <a:lnTo>
                    <a:pt x="1247" y="771"/>
                  </a:lnTo>
                  <a:lnTo>
                    <a:pt x="1246" y="771"/>
                  </a:lnTo>
                  <a:lnTo>
                    <a:pt x="1242" y="771"/>
                  </a:lnTo>
                  <a:lnTo>
                    <a:pt x="1240" y="771"/>
                  </a:lnTo>
                  <a:lnTo>
                    <a:pt x="1237" y="770"/>
                  </a:lnTo>
                  <a:lnTo>
                    <a:pt x="1232" y="769"/>
                  </a:lnTo>
                  <a:lnTo>
                    <a:pt x="1231" y="768"/>
                  </a:lnTo>
                  <a:lnTo>
                    <a:pt x="1231" y="767"/>
                  </a:lnTo>
                  <a:lnTo>
                    <a:pt x="1232" y="766"/>
                  </a:lnTo>
                  <a:lnTo>
                    <a:pt x="1233" y="765"/>
                  </a:lnTo>
                  <a:lnTo>
                    <a:pt x="1238" y="765"/>
                  </a:lnTo>
                  <a:lnTo>
                    <a:pt x="1239" y="765"/>
                  </a:lnTo>
                  <a:lnTo>
                    <a:pt x="1239" y="764"/>
                  </a:lnTo>
                  <a:lnTo>
                    <a:pt x="1236" y="762"/>
                  </a:lnTo>
                  <a:lnTo>
                    <a:pt x="1235" y="761"/>
                  </a:lnTo>
                  <a:lnTo>
                    <a:pt x="1235" y="760"/>
                  </a:lnTo>
                  <a:lnTo>
                    <a:pt x="1243" y="759"/>
                  </a:lnTo>
                  <a:lnTo>
                    <a:pt x="1246" y="759"/>
                  </a:lnTo>
                  <a:lnTo>
                    <a:pt x="1250" y="759"/>
                  </a:lnTo>
                  <a:lnTo>
                    <a:pt x="1259" y="760"/>
                  </a:lnTo>
                  <a:lnTo>
                    <a:pt x="1261" y="760"/>
                  </a:lnTo>
                  <a:lnTo>
                    <a:pt x="1262" y="761"/>
                  </a:lnTo>
                  <a:lnTo>
                    <a:pt x="1265" y="761"/>
                  </a:lnTo>
                  <a:lnTo>
                    <a:pt x="1266" y="762"/>
                  </a:lnTo>
                  <a:lnTo>
                    <a:pt x="1268" y="762"/>
                  </a:lnTo>
                  <a:lnTo>
                    <a:pt x="1273" y="762"/>
                  </a:lnTo>
                  <a:lnTo>
                    <a:pt x="1277" y="762"/>
                  </a:lnTo>
                  <a:lnTo>
                    <a:pt x="1277" y="761"/>
                  </a:lnTo>
                  <a:lnTo>
                    <a:pt x="1276" y="761"/>
                  </a:lnTo>
                  <a:lnTo>
                    <a:pt x="1268" y="760"/>
                  </a:lnTo>
                  <a:lnTo>
                    <a:pt x="1265" y="759"/>
                  </a:lnTo>
                  <a:lnTo>
                    <a:pt x="1262" y="759"/>
                  </a:lnTo>
                  <a:lnTo>
                    <a:pt x="1261" y="759"/>
                  </a:lnTo>
                  <a:lnTo>
                    <a:pt x="1258" y="758"/>
                  </a:lnTo>
                  <a:lnTo>
                    <a:pt x="1255" y="758"/>
                  </a:lnTo>
                  <a:lnTo>
                    <a:pt x="1250" y="756"/>
                  </a:lnTo>
                  <a:lnTo>
                    <a:pt x="1246" y="755"/>
                  </a:lnTo>
                  <a:lnTo>
                    <a:pt x="1242" y="754"/>
                  </a:lnTo>
                  <a:lnTo>
                    <a:pt x="1242" y="753"/>
                  </a:lnTo>
                  <a:lnTo>
                    <a:pt x="1241" y="753"/>
                  </a:lnTo>
                  <a:lnTo>
                    <a:pt x="1239" y="752"/>
                  </a:lnTo>
                  <a:lnTo>
                    <a:pt x="1239" y="751"/>
                  </a:lnTo>
                  <a:lnTo>
                    <a:pt x="1238" y="749"/>
                  </a:lnTo>
                  <a:lnTo>
                    <a:pt x="1237" y="747"/>
                  </a:lnTo>
                  <a:lnTo>
                    <a:pt x="1237" y="746"/>
                  </a:lnTo>
                  <a:lnTo>
                    <a:pt x="1237" y="745"/>
                  </a:lnTo>
                  <a:lnTo>
                    <a:pt x="1237" y="742"/>
                  </a:lnTo>
                  <a:lnTo>
                    <a:pt x="1240" y="740"/>
                  </a:lnTo>
                  <a:lnTo>
                    <a:pt x="1241" y="739"/>
                  </a:lnTo>
                  <a:lnTo>
                    <a:pt x="1245" y="739"/>
                  </a:lnTo>
                  <a:lnTo>
                    <a:pt x="1246" y="738"/>
                  </a:lnTo>
                  <a:lnTo>
                    <a:pt x="1247" y="738"/>
                  </a:lnTo>
                  <a:lnTo>
                    <a:pt x="1248" y="738"/>
                  </a:lnTo>
                  <a:lnTo>
                    <a:pt x="1249" y="737"/>
                  </a:lnTo>
                  <a:lnTo>
                    <a:pt x="1250" y="737"/>
                  </a:lnTo>
                  <a:lnTo>
                    <a:pt x="1251" y="737"/>
                  </a:lnTo>
                  <a:lnTo>
                    <a:pt x="1252" y="737"/>
                  </a:lnTo>
                  <a:lnTo>
                    <a:pt x="1253" y="737"/>
                  </a:lnTo>
                  <a:lnTo>
                    <a:pt x="1262" y="734"/>
                  </a:lnTo>
                  <a:lnTo>
                    <a:pt x="1263" y="734"/>
                  </a:lnTo>
                  <a:lnTo>
                    <a:pt x="1267" y="734"/>
                  </a:lnTo>
                  <a:lnTo>
                    <a:pt x="1268" y="734"/>
                  </a:lnTo>
                  <a:lnTo>
                    <a:pt x="1269" y="734"/>
                  </a:lnTo>
                  <a:lnTo>
                    <a:pt x="1270" y="734"/>
                  </a:lnTo>
                  <a:lnTo>
                    <a:pt x="1276" y="735"/>
                  </a:lnTo>
                  <a:lnTo>
                    <a:pt x="1279" y="735"/>
                  </a:lnTo>
                  <a:lnTo>
                    <a:pt x="1282" y="735"/>
                  </a:lnTo>
                  <a:lnTo>
                    <a:pt x="1287" y="735"/>
                  </a:lnTo>
                  <a:lnTo>
                    <a:pt x="1291" y="736"/>
                  </a:lnTo>
                  <a:lnTo>
                    <a:pt x="1292" y="736"/>
                  </a:lnTo>
                  <a:lnTo>
                    <a:pt x="1297" y="736"/>
                  </a:lnTo>
                  <a:lnTo>
                    <a:pt x="1299" y="736"/>
                  </a:lnTo>
                  <a:lnTo>
                    <a:pt x="1301" y="736"/>
                  </a:lnTo>
                  <a:lnTo>
                    <a:pt x="1307" y="738"/>
                  </a:lnTo>
                  <a:lnTo>
                    <a:pt x="1309" y="738"/>
                  </a:lnTo>
                  <a:lnTo>
                    <a:pt x="1320" y="739"/>
                  </a:lnTo>
                  <a:lnTo>
                    <a:pt x="1328" y="740"/>
                  </a:lnTo>
                  <a:lnTo>
                    <a:pt x="1329" y="740"/>
                  </a:lnTo>
                  <a:lnTo>
                    <a:pt x="1331" y="740"/>
                  </a:lnTo>
                  <a:lnTo>
                    <a:pt x="1333" y="742"/>
                  </a:lnTo>
                  <a:lnTo>
                    <a:pt x="1338" y="743"/>
                  </a:lnTo>
                  <a:lnTo>
                    <a:pt x="1341" y="743"/>
                  </a:lnTo>
                  <a:lnTo>
                    <a:pt x="1345" y="745"/>
                  </a:lnTo>
                  <a:lnTo>
                    <a:pt x="1347" y="745"/>
                  </a:lnTo>
                  <a:lnTo>
                    <a:pt x="1349" y="745"/>
                  </a:lnTo>
                  <a:lnTo>
                    <a:pt x="1352" y="747"/>
                  </a:lnTo>
                  <a:lnTo>
                    <a:pt x="1353" y="747"/>
                  </a:lnTo>
                  <a:lnTo>
                    <a:pt x="1354" y="748"/>
                  </a:lnTo>
                  <a:lnTo>
                    <a:pt x="1355" y="748"/>
                  </a:lnTo>
                  <a:lnTo>
                    <a:pt x="1356" y="748"/>
                  </a:lnTo>
                  <a:lnTo>
                    <a:pt x="1358" y="750"/>
                  </a:lnTo>
                  <a:lnTo>
                    <a:pt x="1364" y="753"/>
                  </a:lnTo>
                  <a:lnTo>
                    <a:pt x="1365" y="754"/>
                  </a:lnTo>
                  <a:lnTo>
                    <a:pt x="1367" y="755"/>
                  </a:lnTo>
                  <a:lnTo>
                    <a:pt x="1372" y="758"/>
                  </a:lnTo>
                  <a:lnTo>
                    <a:pt x="1377" y="761"/>
                  </a:lnTo>
                  <a:lnTo>
                    <a:pt x="1385" y="762"/>
                  </a:lnTo>
                  <a:lnTo>
                    <a:pt x="1386" y="763"/>
                  </a:lnTo>
                  <a:lnTo>
                    <a:pt x="1392" y="765"/>
                  </a:lnTo>
                  <a:lnTo>
                    <a:pt x="1397" y="765"/>
                  </a:lnTo>
                  <a:lnTo>
                    <a:pt x="1398" y="765"/>
                  </a:lnTo>
                  <a:lnTo>
                    <a:pt x="1402" y="766"/>
                  </a:lnTo>
                  <a:lnTo>
                    <a:pt x="1405" y="766"/>
                  </a:lnTo>
                  <a:lnTo>
                    <a:pt x="1408" y="767"/>
                  </a:lnTo>
                  <a:lnTo>
                    <a:pt x="1409" y="767"/>
                  </a:lnTo>
                  <a:lnTo>
                    <a:pt x="1411" y="767"/>
                  </a:lnTo>
                  <a:lnTo>
                    <a:pt x="1417" y="768"/>
                  </a:lnTo>
                  <a:lnTo>
                    <a:pt x="1420" y="768"/>
                  </a:lnTo>
                  <a:lnTo>
                    <a:pt x="1421" y="768"/>
                  </a:lnTo>
                  <a:lnTo>
                    <a:pt x="1424" y="769"/>
                  </a:lnTo>
                  <a:lnTo>
                    <a:pt x="1428" y="770"/>
                  </a:lnTo>
                  <a:lnTo>
                    <a:pt x="1430" y="771"/>
                  </a:lnTo>
                  <a:lnTo>
                    <a:pt x="1430" y="772"/>
                  </a:lnTo>
                  <a:lnTo>
                    <a:pt x="1430" y="775"/>
                  </a:lnTo>
                  <a:lnTo>
                    <a:pt x="1431" y="776"/>
                  </a:lnTo>
                  <a:lnTo>
                    <a:pt x="1431" y="777"/>
                  </a:lnTo>
                  <a:lnTo>
                    <a:pt x="1431" y="779"/>
                  </a:lnTo>
                  <a:lnTo>
                    <a:pt x="1432" y="779"/>
                  </a:lnTo>
                  <a:lnTo>
                    <a:pt x="1433" y="779"/>
                  </a:lnTo>
                  <a:lnTo>
                    <a:pt x="1436" y="780"/>
                  </a:lnTo>
                  <a:lnTo>
                    <a:pt x="1437" y="780"/>
                  </a:lnTo>
                  <a:lnTo>
                    <a:pt x="1437" y="781"/>
                  </a:lnTo>
                  <a:lnTo>
                    <a:pt x="1436" y="781"/>
                  </a:lnTo>
                  <a:lnTo>
                    <a:pt x="1436" y="782"/>
                  </a:lnTo>
                  <a:lnTo>
                    <a:pt x="1433" y="784"/>
                  </a:lnTo>
                  <a:lnTo>
                    <a:pt x="1432" y="784"/>
                  </a:lnTo>
                  <a:lnTo>
                    <a:pt x="1431" y="785"/>
                  </a:lnTo>
                  <a:lnTo>
                    <a:pt x="1427" y="787"/>
                  </a:lnTo>
                  <a:lnTo>
                    <a:pt x="1425" y="788"/>
                  </a:lnTo>
                  <a:lnTo>
                    <a:pt x="1424" y="788"/>
                  </a:lnTo>
                  <a:lnTo>
                    <a:pt x="1422" y="789"/>
                  </a:lnTo>
                  <a:lnTo>
                    <a:pt x="1417" y="791"/>
                  </a:lnTo>
                  <a:lnTo>
                    <a:pt x="1416" y="791"/>
                  </a:lnTo>
                  <a:lnTo>
                    <a:pt x="1410" y="793"/>
                  </a:lnTo>
                  <a:lnTo>
                    <a:pt x="1406" y="793"/>
                  </a:lnTo>
                  <a:lnTo>
                    <a:pt x="1402" y="794"/>
                  </a:lnTo>
                  <a:lnTo>
                    <a:pt x="1394" y="795"/>
                  </a:lnTo>
                  <a:lnTo>
                    <a:pt x="1388" y="796"/>
                  </a:lnTo>
                  <a:lnTo>
                    <a:pt x="1383" y="797"/>
                  </a:lnTo>
                  <a:lnTo>
                    <a:pt x="1381" y="798"/>
                  </a:lnTo>
                  <a:lnTo>
                    <a:pt x="1367" y="799"/>
                  </a:lnTo>
                  <a:lnTo>
                    <a:pt x="1361" y="800"/>
                  </a:lnTo>
                  <a:lnTo>
                    <a:pt x="1357" y="801"/>
                  </a:lnTo>
                  <a:lnTo>
                    <a:pt x="1356" y="801"/>
                  </a:lnTo>
                  <a:lnTo>
                    <a:pt x="1354" y="801"/>
                  </a:lnTo>
                  <a:lnTo>
                    <a:pt x="1347" y="802"/>
                  </a:lnTo>
                  <a:lnTo>
                    <a:pt x="1345" y="802"/>
                  </a:lnTo>
                  <a:lnTo>
                    <a:pt x="1337" y="804"/>
                  </a:lnTo>
                  <a:lnTo>
                    <a:pt x="1327" y="806"/>
                  </a:lnTo>
                  <a:lnTo>
                    <a:pt x="1323" y="807"/>
                  </a:lnTo>
                  <a:lnTo>
                    <a:pt x="1322" y="807"/>
                  </a:lnTo>
                  <a:close/>
                  <a:moveTo>
                    <a:pt x="1506" y="762"/>
                  </a:moveTo>
                  <a:lnTo>
                    <a:pt x="1505" y="762"/>
                  </a:lnTo>
                  <a:lnTo>
                    <a:pt x="1506" y="761"/>
                  </a:lnTo>
                  <a:lnTo>
                    <a:pt x="1508" y="760"/>
                  </a:lnTo>
                  <a:lnTo>
                    <a:pt x="1511" y="760"/>
                  </a:lnTo>
                  <a:lnTo>
                    <a:pt x="1513" y="760"/>
                  </a:lnTo>
                  <a:lnTo>
                    <a:pt x="1515" y="760"/>
                  </a:lnTo>
                  <a:lnTo>
                    <a:pt x="1516" y="760"/>
                  </a:lnTo>
                  <a:lnTo>
                    <a:pt x="1518" y="760"/>
                  </a:lnTo>
                  <a:lnTo>
                    <a:pt x="1516" y="761"/>
                  </a:lnTo>
                  <a:lnTo>
                    <a:pt x="1517" y="762"/>
                  </a:lnTo>
                  <a:lnTo>
                    <a:pt x="1516" y="762"/>
                  </a:lnTo>
                  <a:lnTo>
                    <a:pt x="1506" y="762"/>
                  </a:lnTo>
                  <a:close/>
                  <a:moveTo>
                    <a:pt x="1474" y="756"/>
                  </a:moveTo>
                  <a:lnTo>
                    <a:pt x="1476" y="754"/>
                  </a:lnTo>
                  <a:lnTo>
                    <a:pt x="1478" y="754"/>
                  </a:lnTo>
                  <a:lnTo>
                    <a:pt x="1479" y="754"/>
                  </a:lnTo>
                  <a:lnTo>
                    <a:pt x="1479" y="755"/>
                  </a:lnTo>
                  <a:lnTo>
                    <a:pt x="1478" y="755"/>
                  </a:lnTo>
                  <a:lnTo>
                    <a:pt x="1475" y="756"/>
                  </a:lnTo>
                  <a:lnTo>
                    <a:pt x="1474" y="756"/>
                  </a:lnTo>
                  <a:close/>
                  <a:moveTo>
                    <a:pt x="1359" y="846"/>
                  </a:moveTo>
                  <a:lnTo>
                    <a:pt x="1357" y="846"/>
                  </a:lnTo>
                  <a:lnTo>
                    <a:pt x="1357" y="845"/>
                  </a:lnTo>
                  <a:lnTo>
                    <a:pt x="1361" y="845"/>
                  </a:lnTo>
                  <a:lnTo>
                    <a:pt x="1362" y="844"/>
                  </a:lnTo>
                  <a:lnTo>
                    <a:pt x="1365" y="843"/>
                  </a:lnTo>
                  <a:lnTo>
                    <a:pt x="1366" y="843"/>
                  </a:lnTo>
                  <a:lnTo>
                    <a:pt x="1370" y="843"/>
                  </a:lnTo>
                  <a:lnTo>
                    <a:pt x="1376" y="842"/>
                  </a:lnTo>
                  <a:lnTo>
                    <a:pt x="1379" y="843"/>
                  </a:lnTo>
                  <a:lnTo>
                    <a:pt x="1377" y="843"/>
                  </a:lnTo>
                  <a:lnTo>
                    <a:pt x="1375" y="843"/>
                  </a:lnTo>
                  <a:lnTo>
                    <a:pt x="1369" y="844"/>
                  </a:lnTo>
                  <a:lnTo>
                    <a:pt x="1368" y="844"/>
                  </a:lnTo>
                  <a:lnTo>
                    <a:pt x="1367" y="844"/>
                  </a:lnTo>
                  <a:lnTo>
                    <a:pt x="1366" y="844"/>
                  </a:lnTo>
                  <a:lnTo>
                    <a:pt x="1366" y="845"/>
                  </a:lnTo>
                  <a:lnTo>
                    <a:pt x="1365" y="845"/>
                  </a:lnTo>
                  <a:lnTo>
                    <a:pt x="1359" y="846"/>
                  </a:lnTo>
                  <a:close/>
                  <a:moveTo>
                    <a:pt x="1354" y="845"/>
                  </a:moveTo>
                  <a:lnTo>
                    <a:pt x="1353" y="845"/>
                  </a:lnTo>
                  <a:lnTo>
                    <a:pt x="1357" y="843"/>
                  </a:lnTo>
                  <a:lnTo>
                    <a:pt x="1361" y="842"/>
                  </a:lnTo>
                  <a:lnTo>
                    <a:pt x="1366" y="842"/>
                  </a:lnTo>
                  <a:lnTo>
                    <a:pt x="1367" y="842"/>
                  </a:lnTo>
                  <a:lnTo>
                    <a:pt x="1366" y="842"/>
                  </a:lnTo>
                  <a:lnTo>
                    <a:pt x="1359" y="843"/>
                  </a:lnTo>
                  <a:lnTo>
                    <a:pt x="1358" y="843"/>
                  </a:lnTo>
                  <a:lnTo>
                    <a:pt x="1357" y="844"/>
                  </a:lnTo>
                  <a:lnTo>
                    <a:pt x="1355" y="845"/>
                  </a:lnTo>
                  <a:lnTo>
                    <a:pt x="1354" y="845"/>
                  </a:lnTo>
                  <a:close/>
                  <a:moveTo>
                    <a:pt x="1350" y="853"/>
                  </a:moveTo>
                  <a:lnTo>
                    <a:pt x="1349" y="853"/>
                  </a:lnTo>
                  <a:lnTo>
                    <a:pt x="1350" y="853"/>
                  </a:lnTo>
                  <a:lnTo>
                    <a:pt x="1352" y="851"/>
                  </a:lnTo>
                  <a:lnTo>
                    <a:pt x="1353" y="851"/>
                  </a:lnTo>
                  <a:lnTo>
                    <a:pt x="1352" y="851"/>
                  </a:lnTo>
                  <a:lnTo>
                    <a:pt x="1350" y="851"/>
                  </a:lnTo>
                  <a:lnTo>
                    <a:pt x="1350" y="850"/>
                  </a:lnTo>
                  <a:lnTo>
                    <a:pt x="1351" y="850"/>
                  </a:lnTo>
                  <a:lnTo>
                    <a:pt x="1354" y="848"/>
                  </a:lnTo>
                  <a:lnTo>
                    <a:pt x="1353" y="848"/>
                  </a:lnTo>
                  <a:lnTo>
                    <a:pt x="1356" y="848"/>
                  </a:lnTo>
                  <a:lnTo>
                    <a:pt x="1361" y="847"/>
                  </a:lnTo>
                  <a:lnTo>
                    <a:pt x="1362" y="847"/>
                  </a:lnTo>
                  <a:lnTo>
                    <a:pt x="1363" y="847"/>
                  </a:lnTo>
                  <a:lnTo>
                    <a:pt x="1367" y="847"/>
                  </a:lnTo>
                  <a:lnTo>
                    <a:pt x="1370" y="847"/>
                  </a:lnTo>
                  <a:lnTo>
                    <a:pt x="1372" y="846"/>
                  </a:lnTo>
                  <a:lnTo>
                    <a:pt x="1375" y="846"/>
                  </a:lnTo>
                  <a:lnTo>
                    <a:pt x="1376" y="845"/>
                  </a:lnTo>
                  <a:lnTo>
                    <a:pt x="1374" y="845"/>
                  </a:lnTo>
                  <a:lnTo>
                    <a:pt x="1369" y="846"/>
                  </a:lnTo>
                  <a:lnTo>
                    <a:pt x="1372" y="845"/>
                  </a:lnTo>
                  <a:lnTo>
                    <a:pt x="1374" y="844"/>
                  </a:lnTo>
                  <a:lnTo>
                    <a:pt x="1376" y="844"/>
                  </a:lnTo>
                  <a:lnTo>
                    <a:pt x="1376" y="845"/>
                  </a:lnTo>
                  <a:lnTo>
                    <a:pt x="1377" y="844"/>
                  </a:lnTo>
                  <a:lnTo>
                    <a:pt x="1379" y="844"/>
                  </a:lnTo>
                  <a:lnTo>
                    <a:pt x="1383" y="844"/>
                  </a:lnTo>
                  <a:lnTo>
                    <a:pt x="1385" y="843"/>
                  </a:lnTo>
                  <a:lnTo>
                    <a:pt x="1391" y="843"/>
                  </a:lnTo>
                  <a:lnTo>
                    <a:pt x="1397" y="843"/>
                  </a:lnTo>
                  <a:lnTo>
                    <a:pt x="1406" y="843"/>
                  </a:lnTo>
                  <a:lnTo>
                    <a:pt x="1407" y="843"/>
                  </a:lnTo>
                  <a:lnTo>
                    <a:pt x="1407" y="844"/>
                  </a:lnTo>
                  <a:lnTo>
                    <a:pt x="1408" y="844"/>
                  </a:lnTo>
                  <a:lnTo>
                    <a:pt x="1416" y="843"/>
                  </a:lnTo>
                  <a:lnTo>
                    <a:pt x="1417" y="843"/>
                  </a:lnTo>
                  <a:lnTo>
                    <a:pt x="1414" y="844"/>
                  </a:lnTo>
                  <a:lnTo>
                    <a:pt x="1412" y="844"/>
                  </a:lnTo>
                  <a:lnTo>
                    <a:pt x="1411" y="844"/>
                  </a:lnTo>
                  <a:lnTo>
                    <a:pt x="1408" y="846"/>
                  </a:lnTo>
                  <a:lnTo>
                    <a:pt x="1408" y="847"/>
                  </a:lnTo>
                  <a:lnTo>
                    <a:pt x="1406" y="847"/>
                  </a:lnTo>
                  <a:lnTo>
                    <a:pt x="1406" y="848"/>
                  </a:lnTo>
                  <a:lnTo>
                    <a:pt x="1405" y="848"/>
                  </a:lnTo>
                  <a:lnTo>
                    <a:pt x="1404" y="848"/>
                  </a:lnTo>
                  <a:lnTo>
                    <a:pt x="1402" y="848"/>
                  </a:lnTo>
                  <a:lnTo>
                    <a:pt x="1401" y="847"/>
                  </a:lnTo>
                  <a:lnTo>
                    <a:pt x="1400" y="848"/>
                  </a:lnTo>
                  <a:lnTo>
                    <a:pt x="1400" y="849"/>
                  </a:lnTo>
                  <a:lnTo>
                    <a:pt x="1399" y="849"/>
                  </a:lnTo>
                  <a:lnTo>
                    <a:pt x="1398" y="849"/>
                  </a:lnTo>
                  <a:lnTo>
                    <a:pt x="1398" y="848"/>
                  </a:lnTo>
                  <a:lnTo>
                    <a:pt x="1398" y="847"/>
                  </a:lnTo>
                  <a:lnTo>
                    <a:pt x="1400" y="847"/>
                  </a:lnTo>
                  <a:lnTo>
                    <a:pt x="1400" y="846"/>
                  </a:lnTo>
                  <a:lnTo>
                    <a:pt x="1399" y="846"/>
                  </a:lnTo>
                  <a:lnTo>
                    <a:pt x="1396" y="846"/>
                  </a:lnTo>
                  <a:lnTo>
                    <a:pt x="1395" y="846"/>
                  </a:lnTo>
                  <a:lnTo>
                    <a:pt x="1394" y="847"/>
                  </a:lnTo>
                  <a:lnTo>
                    <a:pt x="1395" y="847"/>
                  </a:lnTo>
                  <a:lnTo>
                    <a:pt x="1396" y="847"/>
                  </a:lnTo>
                  <a:lnTo>
                    <a:pt x="1396" y="848"/>
                  </a:lnTo>
                  <a:lnTo>
                    <a:pt x="1395" y="848"/>
                  </a:lnTo>
                  <a:lnTo>
                    <a:pt x="1393" y="848"/>
                  </a:lnTo>
                  <a:lnTo>
                    <a:pt x="1392" y="848"/>
                  </a:lnTo>
                  <a:lnTo>
                    <a:pt x="1390" y="848"/>
                  </a:lnTo>
                  <a:lnTo>
                    <a:pt x="1387" y="848"/>
                  </a:lnTo>
                  <a:lnTo>
                    <a:pt x="1386" y="848"/>
                  </a:lnTo>
                  <a:lnTo>
                    <a:pt x="1375" y="849"/>
                  </a:lnTo>
                  <a:lnTo>
                    <a:pt x="1367" y="850"/>
                  </a:lnTo>
                  <a:lnTo>
                    <a:pt x="1359" y="850"/>
                  </a:lnTo>
                  <a:lnTo>
                    <a:pt x="1356" y="853"/>
                  </a:lnTo>
                  <a:lnTo>
                    <a:pt x="1354" y="853"/>
                  </a:lnTo>
                  <a:lnTo>
                    <a:pt x="1351" y="853"/>
                  </a:lnTo>
                  <a:lnTo>
                    <a:pt x="1350" y="853"/>
                  </a:lnTo>
                  <a:close/>
                  <a:moveTo>
                    <a:pt x="1382" y="843"/>
                  </a:moveTo>
                  <a:lnTo>
                    <a:pt x="1381" y="843"/>
                  </a:lnTo>
                  <a:lnTo>
                    <a:pt x="1382" y="842"/>
                  </a:lnTo>
                  <a:lnTo>
                    <a:pt x="1385" y="842"/>
                  </a:lnTo>
                  <a:lnTo>
                    <a:pt x="1390" y="842"/>
                  </a:lnTo>
                  <a:lnTo>
                    <a:pt x="1392" y="842"/>
                  </a:lnTo>
                  <a:lnTo>
                    <a:pt x="1394" y="842"/>
                  </a:lnTo>
                  <a:lnTo>
                    <a:pt x="1395" y="842"/>
                  </a:lnTo>
                  <a:lnTo>
                    <a:pt x="1398" y="842"/>
                  </a:lnTo>
                  <a:lnTo>
                    <a:pt x="1399" y="842"/>
                  </a:lnTo>
                  <a:lnTo>
                    <a:pt x="1398" y="841"/>
                  </a:lnTo>
                  <a:lnTo>
                    <a:pt x="1397" y="841"/>
                  </a:lnTo>
                  <a:lnTo>
                    <a:pt x="1396" y="841"/>
                  </a:lnTo>
                  <a:lnTo>
                    <a:pt x="1395" y="841"/>
                  </a:lnTo>
                  <a:lnTo>
                    <a:pt x="1401" y="841"/>
                  </a:lnTo>
                  <a:lnTo>
                    <a:pt x="1405" y="841"/>
                  </a:lnTo>
                  <a:lnTo>
                    <a:pt x="1406" y="841"/>
                  </a:lnTo>
                  <a:lnTo>
                    <a:pt x="1405" y="841"/>
                  </a:lnTo>
                  <a:lnTo>
                    <a:pt x="1404" y="841"/>
                  </a:lnTo>
                  <a:lnTo>
                    <a:pt x="1401" y="842"/>
                  </a:lnTo>
                  <a:lnTo>
                    <a:pt x="1398" y="842"/>
                  </a:lnTo>
                  <a:lnTo>
                    <a:pt x="1394" y="843"/>
                  </a:lnTo>
                  <a:lnTo>
                    <a:pt x="1388" y="843"/>
                  </a:lnTo>
                  <a:lnTo>
                    <a:pt x="1384" y="843"/>
                  </a:lnTo>
                  <a:lnTo>
                    <a:pt x="1383" y="843"/>
                  </a:lnTo>
                  <a:lnTo>
                    <a:pt x="1382" y="843"/>
                  </a:lnTo>
                  <a:close/>
                  <a:moveTo>
                    <a:pt x="1461" y="723"/>
                  </a:moveTo>
                  <a:lnTo>
                    <a:pt x="1460" y="723"/>
                  </a:lnTo>
                  <a:lnTo>
                    <a:pt x="1457" y="722"/>
                  </a:lnTo>
                  <a:lnTo>
                    <a:pt x="1455" y="722"/>
                  </a:lnTo>
                  <a:lnTo>
                    <a:pt x="1453" y="721"/>
                  </a:lnTo>
                  <a:lnTo>
                    <a:pt x="1449" y="721"/>
                  </a:lnTo>
                  <a:lnTo>
                    <a:pt x="1448" y="720"/>
                  </a:lnTo>
                  <a:lnTo>
                    <a:pt x="1449" y="720"/>
                  </a:lnTo>
                  <a:lnTo>
                    <a:pt x="1455" y="721"/>
                  </a:lnTo>
                  <a:lnTo>
                    <a:pt x="1459" y="721"/>
                  </a:lnTo>
                  <a:lnTo>
                    <a:pt x="1461" y="722"/>
                  </a:lnTo>
                  <a:lnTo>
                    <a:pt x="1461" y="723"/>
                  </a:lnTo>
                  <a:close/>
                  <a:moveTo>
                    <a:pt x="1474" y="723"/>
                  </a:moveTo>
                  <a:lnTo>
                    <a:pt x="1473" y="723"/>
                  </a:lnTo>
                  <a:lnTo>
                    <a:pt x="1469" y="722"/>
                  </a:lnTo>
                  <a:lnTo>
                    <a:pt x="1466" y="722"/>
                  </a:lnTo>
                  <a:lnTo>
                    <a:pt x="1465" y="721"/>
                  </a:lnTo>
                  <a:lnTo>
                    <a:pt x="1462" y="721"/>
                  </a:lnTo>
                  <a:lnTo>
                    <a:pt x="1460" y="720"/>
                  </a:lnTo>
                  <a:lnTo>
                    <a:pt x="1457" y="720"/>
                  </a:lnTo>
                  <a:lnTo>
                    <a:pt x="1456" y="720"/>
                  </a:lnTo>
                  <a:lnTo>
                    <a:pt x="1451" y="719"/>
                  </a:lnTo>
                  <a:lnTo>
                    <a:pt x="1450" y="719"/>
                  </a:lnTo>
                  <a:lnTo>
                    <a:pt x="1450" y="718"/>
                  </a:lnTo>
                  <a:lnTo>
                    <a:pt x="1451" y="718"/>
                  </a:lnTo>
                  <a:lnTo>
                    <a:pt x="1450" y="717"/>
                  </a:lnTo>
                  <a:lnTo>
                    <a:pt x="1451" y="717"/>
                  </a:lnTo>
                  <a:lnTo>
                    <a:pt x="1456" y="717"/>
                  </a:lnTo>
                  <a:lnTo>
                    <a:pt x="1457" y="717"/>
                  </a:lnTo>
                  <a:lnTo>
                    <a:pt x="1462" y="718"/>
                  </a:lnTo>
                  <a:lnTo>
                    <a:pt x="1463" y="719"/>
                  </a:lnTo>
                  <a:lnTo>
                    <a:pt x="1464" y="719"/>
                  </a:lnTo>
                  <a:lnTo>
                    <a:pt x="1472" y="721"/>
                  </a:lnTo>
                  <a:lnTo>
                    <a:pt x="1474" y="722"/>
                  </a:lnTo>
                  <a:lnTo>
                    <a:pt x="1475" y="723"/>
                  </a:lnTo>
                  <a:lnTo>
                    <a:pt x="1474" y="723"/>
                  </a:lnTo>
                  <a:close/>
                  <a:moveTo>
                    <a:pt x="1468" y="713"/>
                  </a:moveTo>
                  <a:lnTo>
                    <a:pt x="1468" y="712"/>
                  </a:lnTo>
                  <a:lnTo>
                    <a:pt x="1469" y="712"/>
                  </a:lnTo>
                  <a:lnTo>
                    <a:pt x="1470" y="712"/>
                  </a:lnTo>
                  <a:lnTo>
                    <a:pt x="1471" y="713"/>
                  </a:lnTo>
                  <a:lnTo>
                    <a:pt x="1469" y="713"/>
                  </a:lnTo>
                  <a:lnTo>
                    <a:pt x="1468" y="713"/>
                  </a:lnTo>
                  <a:close/>
                  <a:moveTo>
                    <a:pt x="1419" y="711"/>
                  </a:moveTo>
                  <a:lnTo>
                    <a:pt x="1418" y="711"/>
                  </a:lnTo>
                  <a:lnTo>
                    <a:pt x="1417" y="711"/>
                  </a:lnTo>
                  <a:lnTo>
                    <a:pt x="1418" y="710"/>
                  </a:lnTo>
                  <a:lnTo>
                    <a:pt x="1415" y="709"/>
                  </a:lnTo>
                  <a:lnTo>
                    <a:pt x="1417" y="708"/>
                  </a:lnTo>
                  <a:lnTo>
                    <a:pt x="1417" y="707"/>
                  </a:lnTo>
                  <a:lnTo>
                    <a:pt x="1418" y="707"/>
                  </a:lnTo>
                  <a:lnTo>
                    <a:pt x="1419" y="707"/>
                  </a:lnTo>
                  <a:lnTo>
                    <a:pt x="1420" y="709"/>
                  </a:lnTo>
                  <a:lnTo>
                    <a:pt x="1421" y="710"/>
                  </a:lnTo>
                  <a:lnTo>
                    <a:pt x="1420" y="711"/>
                  </a:lnTo>
                  <a:lnTo>
                    <a:pt x="1419" y="711"/>
                  </a:lnTo>
                  <a:close/>
                  <a:moveTo>
                    <a:pt x="1472" y="703"/>
                  </a:moveTo>
                  <a:lnTo>
                    <a:pt x="1470" y="703"/>
                  </a:lnTo>
                  <a:lnTo>
                    <a:pt x="1469" y="703"/>
                  </a:lnTo>
                  <a:lnTo>
                    <a:pt x="1467" y="702"/>
                  </a:lnTo>
                  <a:lnTo>
                    <a:pt x="1467" y="701"/>
                  </a:lnTo>
                  <a:lnTo>
                    <a:pt x="1468" y="701"/>
                  </a:lnTo>
                  <a:lnTo>
                    <a:pt x="1469" y="701"/>
                  </a:lnTo>
                  <a:lnTo>
                    <a:pt x="1470" y="701"/>
                  </a:lnTo>
                  <a:lnTo>
                    <a:pt x="1473" y="702"/>
                  </a:lnTo>
                  <a:lnTo>
                    <a:pt x="1474" y="702"/>
                  </a:lnTo>
                  <a:lnTo>
                    <a:pt x="1474" y="703"/>
                  </a:lnTo>
                  <a:lnTo>
                    <a:pt x="1473" y="703"/>
                  </a:lnTo>
                  <a:lnTo>
                    <a:pt x="1472" y="703"/>
                  </a:lnTo>
                  <a:close/>
                  <a:moveTo>
                    <a:pt x="1472" y="701"/>
                  </a:moveTo>
                  <a:lnTo>
                    <a:pt x="1471" y="701"/>
                  </a:lnTo>
                  <a:lnTo>
                    <a:pt x="1470" y="700"/>
                  </a:lnTo>
                  <a:lnTo>
                    <a:pt x="1469" y="700"/>
                  </a:lnTo>
                  <a:lnTo>
                    <a:pt x="1471" y="699"/>
                  </a:lnTo>
                  <a:lnTo>
                    <a:pt x="1472" y="700"/>
                  </a:lnTo>
                  <a:lnTo>
                    <a:pt x="1474" y="700"/>
                  </a:lnTo>
                  <a:lnTo>
                    <a:pt x="1474" y="701"/>
                  </a:lnTo>
                  <a:lnTo>
                    <a:pt x="1472" y="701"/>
                  </a:lnTo>
                  <a:close/>
                  <a:moveTo>
                    <a:pt x="1449" y="699"/>
                  </a:moveTo>
                  <a:lnTo>
                    <a:pt x="1446" y="698"/>
                  </a:lnTo>
                  <a:lnTo>
                    <a:pt x="1448" y="698"/>
                  </a:lnTo>
                  <a:lnTo>
                    <a:pt x="1451" y="698"/>
                  </a:lnTo>
                  <a:lnTo>
                    <a:pt x="1449" y="697"/>
                  </a:lnTo>
                  <a:lnTo>
                    <a:pt x="1448" y="697"/>
                  </a:lnTo>
                  <a:lnTo>
                    <a:pt x="1445" y="697"/>
                  </a:lnTo>
                  <a:lnTo>
                    <a:pt x="1445" y="698"/>
                  </a:lnTo>
                  <a:lnTo>
                    <a:pt x="1444" y="698"/>
                  </a:lnTo>
                  <a:lnTo>
                    <a:pt x="1442" y="698"/>
                  </a:lnTo>
                  <a:lnTo>
                    <a:pt x="1437" y="698"/>
                  </a:lnTo>
                  <a:lnTo>
                    <a:pt x="1436" y="698"/>
                  </a:lnTo>
                  <a:lnTo>
                    <a:pt x="1435" y="698"/>
                  </a:lnTo>
                  <a:lnTo>
                    <a:pt x="1434" y="698"/>
                  </a:lnTo>
                  <a:lnTo>
                    <a:pt x="1432" y="697"/>
                  </a:lnTo>
                  <a:lnTo>
                    <a:pt x="1424" y="697"/>
                  </a:lnTo>
                  <a:lnTo>
                    <a:pt x="1420" y="696"/>
                  </a:lnTo>
                  <a:lnTo>
                    <a:pt x="1419" y="696"/>
                  </a:lnTo>
                  <a:lnTo>
                    <a:pt x="1417" y="696"/>
                  </a:lnTo>
                  <a:lnTo>
                    <a:pt x="1416" y="696"/>
                  </a:lnTo>
                  <a:lnTo>
                    <a:pt x="1415" y="695"/>
                  </a:lnTo>
                  <a:lnTo>
                    <a:pt x="1417" y="693"/>
                  </a:lnTo>
                  <a:lnTo>
                    <a:pt x="1418" y="693"/>
                  </a:lnTo>
                  <a:lnTo>
                    <a:pt x="1418" y="692"/>
                  </a:lnTo>
                  <a:lnTo>
                    <a:pt x="1419" y="692"/>
                  </a:lnTo>
                  <a:lnTo>
                    <a:pt x="1419" y="691"/>
                  </a:lnTo>
                  <a:lnTo>
                    <a:pt x="1421" y="690"/>
                  </a:lnTo>
                  <a:lnTo>
                    <a:pt x="1423" y="690"/>
                  </a:lnTo>
                  <a:lnTo>
                    <a:pt x="1424" y="690"/>
                  </a:lnTo>
                  <a:lnTo>
                    <a:pt x="1426" y="690"/>
                  </a:lnTo>
                  <a:lnTo>
                    <a:pt x="1429" y="691"/>
                  </a:lnTo>
                  <a:lnTo>
                    <a:pt x="1433" y="691"/>
                  </a:lnTo>
                  <a:lnTo>
                    <a:pt x="1436" y="692"/>
                  </a:lnTo>
                  <a:lnTo>
                    <a:pt x="1438" y="692"/>
                  </a:lnTo>
                  <a:lnTo>
                    <a:pt x="1442" y="693"/>
                  </a:lnTo>
                  <a:lnTo>
                    <a:pt x="1443" y="693"/>
                  </a:lnTo>
                  <a:lnTo>
                    <a:pt x="1445" y="694"/>
                  </a:lnTo>
                  <a:lnTo>
                    <a:pt x="1449" y="696"/>
                  </a:lnTo>
                  <a:lnTo>
                    <a:pt x="1450" y="696"/>
                  </a:lnTo>
                  <a:lnTo>
                    <a:pt x="1451" y="696"/>
                  </a:lnTo>
                  <a:lnTo>
                    <a:pt x="1456" y="696"/>
                  </a:lnTo>
                  <a:lnTo>
                    <a:pt x="1457" y="696"/>
                  </a:lnTo>
                  <a:lnTo>
                    <a:pt x="1457" y="697"/>
                  </a:lnTo>
                  <a:lnTo>
                    <a:pt x="1453" y="698"/>
                  </a:lnTo>
                  <a:lnTo>
                    <a:pt x="1452" y="698"/>
                  </a:lnTo>
                  <a:lnTo>
                    <a:pt x="1452" y="699"/>
                  </a:lnTo>
                  <a:lnTo>
                    <a:pt x="1449" y="699"/>
                  </a:lnTo>
                  <a:close/>
                  <a:moveTo>
                    <a:pt x="1466" y="713"/>
                  </a:moveTo>
                  <a:lnTo>
                    <a:pt x="1463" y="713"/>
                  </a:lnTo>
                  <a:lnTo>
                    <a:pt x="1454" y="712"/>
                  </a:lnTo>
                  <a:lnTo>
                    <a:pt x="1451" y="712"/>
                  </a:lnTo>
                  <a:lnTo>
                    <a:pt x="1450" y="712"/>
                  </a:lnTo>
                  <a:lnTo>
                    <a:pt x="1448" y="712"/>
                  </a:lnTo>
                  <a:lnTo>
                    <a:pt x="1443" y="713"/>
                  </a:lnTo>
                  <a:lnTo>
                    <a:pt x="1438" y="713"/>
                  </a:lnTo>
                  <a:lnTo>
                    <a:pt x="1435" y="712"/>
                  </a:lnTo>
                  <a:lnTo>
                    <a:pt x="1433" y="712"/>
                  </a:lnTo>
                  <a:lnTo>
                    <a:pt x="1432" y="711"/>
                  </a:lnTo>
                  <a:lnTo>
                    <a:pt x="1433" y="710"/>
                  </a:lnTo>
                  <a:lnTo>
                    <a:pt x="1433" y="708"/>
                  </a:lnTo>
                  <a:lnTo>
                    <a:pt x="1433" y="707"/>
                  </a:lnTo>
                  <a:lnTo>
                    <a:pt x="1436" y="707"/>
                  </a:lnTo>
                  <a:lnTo>
                    <a:pt x="1437" y="707"/>
                  </a:lnTo>
                  <a:lnTo>
                    <a:pt x="1439" y="707"/>
                  </a:lnTo>
                  <a:lnTo>
                    <a:pt x="1442" y="707"/>
                  </a:lnTo>
                  <a:lnTo>
                    <a:pt x="1444" y="707"/>
                  </a:lnTo>
                  <a:lnTo>
                    <a:pt x="1451" y="708"/>
                  </a:lnTo>
                  <a:lnTo>
                    <a:pt x="1454" y="709"/>
                  </a:lnTo>
                  <a:lnTo>
                    <a:pt x="1456" y="710"/>
                  </a:lnTo>
                  <a:lnTo>
                    <a:pt x="1457" y="710"/>
                  </a:lnTo>
                  <a:lnTo>
                    <a:pt x="1462" y="711"/>
                  </a:lnTo>
                  <a:lnTo>
                    <a:pt x="1466" y="712"/>
                  </a:lnTo>
                  <a:lnTo>
                    <a:pt x="1467" y="712"/>
                  </a:lnTo>
                  <a:lnTo>
                    <a:pt x="1466" y="712"/>
                  </a:lnTo>
                  <a:lnTo>
                    <a:pt x="1466" y="713"/>
                  </a:lnTo>
                  <a:close/>
                  <a:moveTo>
                    <a:pt x="1411" y="694"/>
                  </a:moveTo>
                  <a:lnTo>
                    <a:pt x="1407" y="694"/>
                  </a:lnTo>
                  <a:lnTo>
                    <a:pt x="1406" y="693"/>
                  </a:lnTo>
                  <a:lnTo>
                    <a:pt x="1407" y="693"/>
                  </a:lnTo>
                  <a:lnTo>
                    <a:pt x="1408" y="691"/>
                  </a:lnTo>
                  <a:lnTo>
                    <a:pt x="1409" y="691"/>
                  </a:lnTo>
                  <a:lnTo>
                    <a:pt x="1411" y="691"/>
                  </a:lnTo>
                  <a:lnTo>
                    <a:pt x="1412" y="691"/>
                  </a:lnTo>
                  <a:lnTo>
                    <a:pt x="1413" y="691"/>
                  </a:lnTo>
                  <a:lnTo>
                    <a:pt x="1413" y="692"/>
                  </a:lnTo>
                  <a:lnTo>
                    <a:pt x="1412" y="693"/>
                  </a:lnTo>
                  <a:lnTo>
                    <a:pt x="1411" y="694"/>
                  </a:lnTo>
                  <a:close/>
                  <a:moveTo>
                    <a:pt x="1410" y="689"/>
                  </a:moveTo>
                  <a:lnTo>
                    <a:pt x="1407" y="688"/>
                  </a:lnTo>
                  <a:lnTo>
                    <a:pt x="1408" y="688"/>
                  </a:lnTo>
                  <a:lnTo>
                    <a:pt x="1410" y="688"/>
                  </a:lnTo>
                  <a:lnTo>
                    <a:pt x="1413" y="688"/>
                  </a:lnTo>
                  <a:lnTo>
                    <a:pt x="1412" y="689"/>
                  </a:lnTo>
                  <a:lnTo>
                    <a:pt x="1413" y="689"/>
                  </a:lnTo>
                  <a:lnTo>
                    <a:pt x="1412" y="689"/>
                  </a:lnTo>
                  <a:lnTo>
                    <a:pt x="1410" y="689"/>
                  </a:lnTo>
                  <a:close/>
                  <a:moveTo>
                    <a:pt x="1319" y="687"/>
                  </a:moveTo>
                  <a:lnTo>
                    <a:pt x="1315" y="687"/>
                  </a:lnTo>
                  <a:lnTo>
                    <a:pt x="1312" y="686"/>
                  </a:lnTo>
                  <a:lnTo>
                    <a:pt x="1309" y="686"/>
                  </a:lnTo>
                  <a:lnTo>
                    <a:pt x="1305" y="685"/>
                  </a:lnTo>
                  <a:lnTo>
                    <a:pt x="1304" y="685"/>
                  </a:lnTo>
                  <a:lnTo>
                    <a:pt x="1301" y="684"/>
                  </a:lnTo>
                  <a:lnTo>
                    <a:pt x="1294" y="681"/>
                  </a:lnTo>
                  <a:lnTo>
                    <a:pt x="1293" y="681"/>
                  </a:lnTo>
                  <a:lnTo>
                    <a:pt x="1292" y="681"/>
                  </a:lnTo>
                  <a:lnTo>
                    <a:pt x="1292" y="680"/>
                  </a:lnTo>
                  <a:lnTo>
                    <a:pt x="1293" y="679"/>
                  </a:lnTo>
                  <a:lnTo>
                    <a:pt x="1295" y="677"/>
                  </a:lnTo>
                  <a:lnTo>
                    <a:pt x="1299" y="675"/>
                  </a:lnTo>
                  <a:lnTo>
                    <a:pt x="1301" y="674"/>
                  </a:lnTo>
                  <a:lnTo>
                    <a:pt x="1303" y="673"/>
                  </a:lnTo>
                  <a:lnTo>
                    <a:pt x="1305" y="672"/>
                  </a:lnTo>
                  <a:lnTo>
                    <a:pt x="1306" y="672"/>
                  </a:lnTo>
                  <a:lnTo>
                    <a:pt x="1307" y="672"/>
                  </a:lnTo>
                  <a:lnTo>
                    <a:pt x="1308" y="671"/>
                  </a:lnTo>
                  <a:lnTo>
                    <a:pt x="1314" y="668"/>
                  </a:lnTo>
                  <a:lnTo>
                    <a:pt x="1316" y="668"/>
                  </a:lnTo>
                  <a:lnTo>
                    <a:pt x="1318" y="669"/>
                  </a:lnTo>
                  <a:lnTo>
                    <a:pt x="1320" y="671"/>
                  </a:lnTo>
                  <a:lnTo>
                    <a:pt x="1321" y="672"/>
                  </a:lnTo>
                  <a:lnTo>
                    <a:pt x="1323" y="674"/>
                  </a:lnTo>
                  <a:lnTo>
                    <a:pt x="1324" y="674"/>
                  </a:lnTo>
                  <a:lnTo>
                    <a:pt x="1325" y="675"/>
                  </a:lnTo>
                  <a:lnTo>
                    <a:pt x="1328" y="677"/>
                  </a:lnTo>
                  <a:lnTo>
                    <a:pt x="1330" y="678"/>
                  </a:lnTo>
                  <a:lnTo>
                    <a:pt x="1331" y="679"/>
                  </a:lnTo>
                  <a:lnTo>
                    <a:pt x="1333" y="682"/>
                  </a:lnTo>
                  <a:lnTo>
                    <a:pt x="1334" y="683"/>
                  </a:lnTo>
                  <a:lnTo>
                    <a:pt x="1333" y="683"/>
                  </a:lnTo>
                  <a:lnTo>
                    <a:pt x="1333" y="684"/>
                  </a:lnTo>
                  <a:lnTo>
                    <a:pt x="1332" y="685"/>
                  </a:lnTo>
                  <a:lnTo>
                    <a:pt x="1328" y="686"/>
                  </a:lnTo>
                  <a:lnTo>
                    <a:pt x="1324" y="687"/>
                  </a:lnTo>
                  <a:lnTo>
                    <a:pt x="1319" y="687"/>
                  </a:lnTo>
                  <a:close/>
                  <a:moveTo>
                    <a:pt x="1353" y="663"/>
                  </a:moveTo>
                  <a:lnTo>
                    <a:pt x="1351" y="662"/>
                  </a:lnTo>
                  <a:lnTo>
                    <a:pt x="1352" y="661"/>
                  </a:lnTo>
                  <a:lnTo>
                    <a:pt x="1354" y="661"/>
                  </a:lnTo>
                  <a:lnTo>
                    <a:pt x="1355" y="661"/>
                  </a:lnTo>
                  <a:lnTo>
                    <a:pt x="1356" y="661"/>
                  </a:lnTo>
                  <a:lnTo>
                    <a:pt x="1357" y="661"/>
                  </a:lnTo>
                  <a:lnTo>
                    <a:pt x="1357" y="662"/>
                  </a:lnTo>
                  <a:lnTo>
                    <a:pt x="1354" y="663"/>
                  </a:lnTo>
                  <a:lnTo>
                    <a:pt x="1353" y="663"/>
                  </a:lnTo>
                  <a:close/>
                  <a:moveTo>
                    <a:pt x="1348" y="658"/>
                  </a:moveTo>
                  <a:lnTo>
                    <a:pt x="1348" y="657"/>
                  </a:lnTo>
                  <a:lnTo>
                    <a:pt x="1349" y="657"/>
                  </a:lnTo>
                  <a:lnTo>
                    <a:pt x="1350" y="655"/>
                  </a:lnTo>
                  <a:lnTo>
                    <a:pt x="1351" y="655"/>
                  </a:lnTo>
                  <a:lnTo>
                    <a:pt x="1354" y="654"/>
                  </a:lnTo>
                  <a:lnTo>
                    <a:pt x="1354" y="653"/>
                  </a:lnTo>
                  <a:lnTo>
                    <a:pt x="1363" y="653"/>
                  </a:lnTo>
                  <a:lnTo>
                    <a:pt x="1365" y="653"/>
                  </a:lnTo>
                  <a:lnTo>
                    <a:pt x="1366" y="653"/>
                  </a:lnTo>
                  <a:lnTo>
                    <a:pt x="1368" y="653"/>
                  </a:lnTo>
                  <a:lnTo>
                    <a:pt x="1367" y="654"/>
                  </a:lnTo>
                  <a:lnTo>
                    <a:pt x="1366" y="654"/>
                  </a:lnTo>
                  <a:lnTo>
                    <a:pt x="1365" y="654"/>
                  </a:lnTo>
                  <a:lnTo>
                    <a:pt x="1364" y="655"/>
                  </a:lnTo>
                  <a:lnTo>
                    <a:pt x="1363" y="655"/>
                  </a:lnTo>
                  <a:lnTo>
                    <a:pt x="1359" y="655"/>
                  </a:lnTo>
                  <a:lnTo>
                    <a:pt x="1358" y="655"/>
                  </a:lnTo>
                  <a:lnTo>
                    <a:pt x="1355" y="656"/>
                  </a:lnTo>
                  <a:lnTo>
                    <a:pt x="1354" y="656"/>
                  </a:lnTo>
                  <a:lnTo>
                    <a:pt x="1353" y="657"/>
                  </a:lnTo>
                  <a:lnTo>
                    <a:pt x="1349" y="658"/>
                  </a:lnTo>
                  <a:lnTo>
                    <a:pt x="1348" y="658"/>
                  </a:lnTo>
                  <a:close/>
                  <a:moveTo>
                    <a:pt x="1345" y="653"/>
                  </a:moveTo>
                  <a:lnTo>
                    <a:pt x="1344" y="653"/>
                  </a:lnTo>
                  <a:lnTo>
                    <a:pt x="1343" y="652"/>
                  </a:lnTo>
                  <a:lnTo>
                    <a:pt x="1341" y="651"/>
                  </a:lnTo>
                  <a:lnTo>
                    <a:pt x="1337" y="651"/>
                  </a:lnTo>
                  <a:lnTo>
                    <a:pt x="1331" y="651"/>
                  </a:lnTo>
                  <a:lnTo>
                    <a:pt x="1330" y="649"/>
                  </a:lnTo>
                  <a:lnTo>
                    <a:pt x="1330" y="647"/>
                  </a:lnTo>
                  <a:lnTo>
                    <a:pt x="1330" y="646"/>
                  </a:lnTo>
                  <a:lnTo>
                    <a:pt x="1331" y="645"/>
                  </a:lnTo>
                  <a:lnTo>
                    <a:pt x="1331" y="644"/>
                  </a:lnTo>
                  <a:lnTo>
                    <a:pt x="1332" y="644"/>
                  </a:lnTo>
                  <a:lnTo>
                    <a:pt x="1337" y="643"/>
                  </a:lnTo>
                  <a:lnTo>
                    <a:pt x="1338" y="643"/>
                  </a:lnTo>
                  <a:lnTo>
                    <a:pt x="1339" y="643"/>
                  </a:lnTo>
                  <a:lnTo>
                    <a:pt x="1344" y="643"/>
                  </a:lnTo>
                  <a:lnTo>
                    <a:pt x="1345" y="643"/>
                  </a:lnTo>
                  <a:lnTo>
                    <a:pt x="1348" y="644"/>
                  </a:lnTo>
                  <a:lnTo>
                    <a:pt x="1355" y="644"/>
                  </a:lnTo>
                  <a:lnTo>
                    <a:pt x="1366" y="644"/>
                  </a:lnTo>
                  <a:lnTo>
                    <a:pt x="1372" y="644"/>
                  </a:lnTo>
                  <a:lnTo>
                    <a:pt x="1376" y="643"/>
                  </a:lnTo>
                  <a:lnTo>
                    <a:pt x="1377" y="643"/>
                  </a:lnTo>
                  <a:lnTo>
                    <a:pt x="1377" y="644"/>
                  </a:lnTo>
                  <a:lnTo>
                    <a:pt x="1376" y="645"/>
                  </a:lnTo>
                  <a:lnTo>
                    <a:pt x="1373" y="647"/>
                  </a:lnTo>
                  <a:lnTo>
                    <a:pt x="1369" y="647"/>
                  </a:lnTo>
                  <a:lnTo>
                    <a:pt x="1359" y="648"/>
                  </a:lnTo>
                  <a:lnTo>
                    <a:pt x="1355" y="649"/>
                  </a:lnTo>
                  <a:lnTo>
                    <a:pt x="1354" y="649"/>
                  </a:lnTo>
                  <a:lnTo>
                    <a:pt x="1353" y="650"/>
                  </a:lnTo>
                  <a:lnTo>
                    <a:pt x="1353" y="651"/>
                  </a:lnTo>
                  <a:lnTo>
                    <a:pt x="1352" y="651"/>
                  </a:lnTo>
                  <a:lnTo>
                    <a:pt x="1346" y="653"/>
                  </a:lnTo>
                  <a:lnTo>
                    <a:pt x="1345" y="653"/>
                  </a:lnTo>
                  <a:close/>
                  <a:moveTo>
                    <a:pt x="1359" y="679"/>
                  </a:moveTo>
                  <a:lnTo>
                    <a:pt x="1358" y="679"/>
                  </a:lnTo>
                  <a:lnTo>
                    <a:pt x="1358" y="678"/>
                  </a:lnTo>
                  <a:lnTo>
                    <a:pt x="1357" y="678"/>
                  </a:lnTo>
                  <a:lnTo>
                    <a:pt x="1357" y="677"/>
                  </a:lnTo>
                  <a:lnTo>
                    <a:pt x="1354" y="676"/>
                  </a:lnTo>
                  <a:lnTo>
                    <a:pt x="1353" y="676"/>
                  </a:lnTo>
                  <a:lnTo>
                    <a:pt x="1352" y="675"/>
                  </a:lnTo>
                  <a:lnTo>
                    <a:pt x="1351" y="675"/>
                  </a:lnTo>
                  <a:lnTo>
                    <a:pt x="1350" y="674"/>
                  </a:lnTo>
                  <a:lnTo>
                    <a:pt x="1349" y="673"/>
                  </a:lnTo>
                  <a:lnTo>
                    <a:pt x="1347" y="669"/>
                  </a:lnTo>
                  <a:lnTo>
                    <a:pt x="1347" y="668"/>
                  </a:lnTo>
                  <a:lnTo>
                    <a:pt x="1348" y="666"/>
                  </a:lnTo>
                  <a:lnTo>
                    <a:pt x="1351" y="664"/>
                  </a:lnTo>
                  <a:lnTo>
                    <a:pt x="1355" y="664"/>
                  </a:lnTo>
                  <a:lnTo>
                    <a:pt x="1358" y="663"/>
                  </a:lnTo>
                  <a:lnTo>
                    <a:pt x="1361" y="663"/>
                  </a:lnTo>
                  <a:lnTo>
                    <a:pt x="1362" y="663"/>
                  </a:lnTo>
                  <a:lnTo>
                    <a:pt x="1364" y="663"/>
                  </a:lnTo>
                  <a:lnTo>
                    <a:pt x="1373" y="663"/>
                  </a:lnTo>
                  <a:lnTo>
                    <a:pt x="1374" y="663"/>
                  </a:lnTo>
                  <a:lnTo>
                    <a:pt x="1380" y="664"/>
                  </a:lnTo>
                  <a:lnTo>
                    <a:pt x="1385" y="665"/>
                  </a:lnTo>
                  <a:lnTo>
                    <a:pt x="1389" y="665"/>
                  </a:lnTo>
                  <a:lnTo>
                    <a:pt x="1391" y="665"/>
                  </a:lnTo>
                  <a:lnTo>
                    <a:pt x="1395" y="665"/>
                  </a:lnTo>
                  <a:lnTo>
                    <a:pt x="1397" y="665"/>
                  </a:lnTo>
                  <a:lnTo>
                    <a:pt x="1398" y="665"/>
                  </a:lnTo>
                  <a:lnTo>
                    <a:pt x="1399" y="665"/>
                  </a:lnTo>
                  <a:lnTo>
                    <a:pt x="1400" y="665"/>
                  </a:lnTo>
                  <a:lnTo>
                    <a:pt x="1401" y="666"/>
                  </a:lnTo>
                  <a:lnTo>
                    <a:pt x="1405" y="670"/>
                  </a:lnTo>
                  <a:lnTo>
                    <a:pt x="1405" y="671"/>
                  </a:lnTo>
                  <a:lnTo>
                    <a:pt x="1404" y="671"/>
                  </a:lnTo>
                  <a:lnTo>
                    <a:pt x="1400" y="671"/>
                  </a:lnTo>
                  <a:lnTo>
                    <a:pt x="1398" y="672"/>
                  </a:lnTo>
                  <a:lnTo>
                    <a:pt x="1394" y="672"/>
                  </a:lnTo>
                  <a:lnTo>
                    <a:pt x="1392" y="672"/>
                  </a:lnTo>
                  <a:lnTo>
                    <a:pt x="1389" y="673"/>
                  </a:lnTo>
                  <a:lnTo>
                    <a:pt x="1388" y="674"/>
                  </a:lnTo>
                  <a:lnTo>
                    <a:pt x="1386" y="675"/>
                  </a:lnTo>
                  <a:lnTo>
                    <a:pt x="1386" y="676"/>
                  </a:lnTo>
                  <a:lnTo>
                    <a:pt x="1385" y="678"/>
                  </a:lnTo>
                  <a:lnTo>
                    <a:pt x="1384" y="678"/>
                  </a:lnTo>
                  <a:lnTo>
                    <a:pt x="1380" y="678"/>
                  </a:lnTo>
                  <a:lnTo>
                    <a:pt x="1374" y="678"/>
                  </a:lnTo>
                  <a:lnTo>
                    <a:pt x="1370" y="678"/>
                  </a:lnTo>
                  <a:lnTo>
                    <a:pt x="1368" y="678"/>
                  </a:lnTo>
                  <a:lnTo>
                    <a:pt x="1362" y="679"/>
                  </a:lnTo>
                  <a:lnTo>
                    <a:pt x="1359" y="679"/>
                  </a:lnTo>
                  <a:close/>
                  <a:moveTo>
                    <a:pt x="1302" y="664"/>
                  </a:moveTo>
                  <a:lnTo>
                    <a:pt x="1301" y="663"/>
                  </a:lnTo>
                  <a:lnTo>
                    <a:pt x="1303" y="662"/>
                  </a:lnTo>
                  <a:lnTo>
                    <a:pt x="1304" y="662"/>
                  </a:lnTo>
                  <a:lnTo>
                    <a:pt x="1305" y="662"/>
                  </a:lnTo>
                  <a:lnTo>
                    <a:pt x="1306" y="662"/>
                  </a:lnTo>
                  <a:lnTo>
                    <a:pt x="1306" y="663"/>
                  </a:lnTo>
                  <a:lnTo>
                    <a:pt x="1303" y="664"/>
                  </a:lnTo>
                  <a:lnTo>
                    <a:pt x="1302" y="664"/>
                  </a:lnTo>
                  <a:close/>
                  <a:moveTo>
                    <a:pt x="1189" y="633"/>
                  </a:moveTo>
                  <a:lnTo>
                    <a:pt x="1185" y="633"/>
                  </a:lnTo>
                  <a:lnTo>
                    <a:pt x="1184" y="633"/>
                  </a:lnTo>
                  <a:lnTo>
                    <a:pt x="1181" y="633"/>
                  </a:lnTo>
                  <a:lnTo>
                    <a:pt x="1181" y="632"/>
                  </a:lnTo>
                  <a:lnTo>
                    <a:pt x="1177" y="631"/>
                  </a:lnTo>
                  <a:lnTo>
                    <a:pt x="1175" y="628"/>
                  </a:lnTo>
                  <a:lnTo>
                    <a:pt x="1174" y="628"/>
                  </a:lnTo>
                  <a:lnTo>
                    <a:pt x="1175" y="628"/>
                  </a:lnTo>
                  <a:lnTo>
                    <a:pt x="1177" y="627"/>
                  </a:lnTo>
                  <a:lnTo>
                    <a:pt x="1178" y="626"/>
                  </a:lnTo>
                  <a:lnTo>
                    <a:pt x="1180" y="626"/>
                  </a:lnTo>
                  <a:lnTo>
                    <a:pt x="1184" y="625"/>
                  </a:lnTo>
                  <a:lnTo>
                    <a:pt x="1189" y="625"/>
                  </a:lnTo>
                  <a:lnTo>
                    <a:pt x="1192" y="625"/>
                  </a:lnTo>
                  <a:lnTo>
                    <a:pt x="1193" y="625"/>
                  </a:lnTo>
                  <a:lnTo>
                    <a:pt x="1195" y="625"/>
                  </a:lnTo>
                  <a:lnTo>
                    <a:pt x="1197" y="626"/>
                  </a:lnTo>
                  <a:lnTo>
                    <a:pt x="1200" y="627"/>
                  </a:lnTo>
                  <a:lnTo>
                    <a:pt x="1199" y="628"/>
                  </a:lnTo>
                  <a:lnTo>
                    <a:pt x="1198" y="629"/>
                  </a:lnTo>
                  <a:lnTo>
                    <a:pt x="1197" y="629"/>
                  </a:lnTo>
                  <a:lnTo>
                    <a:pt x="1196" y="631"/>
                  </a:lnTo>
                  <a:lnTo>
                    <a:pt x="1194" y="632"/>
                  </a:lnTo>
                  <a:lnTo>
                    <a:pt x="1193" y="633"/>
                  </a:lnTo>
                  <a:lnTo>
                    <a:pt x="1192" y="633"/>
                  </a:lnTo>
                  <a:lnTo>
                    <a:pt x="1191" y="633"/>
                  </a:lnTo>
                  <a:lnTo>
                    <a:pt x="1189" y="633"/>
                  </a:lnTo>
                  <a:close/>
                  <a:moveTo>
                    <a:pt x="1164" y="606"/>
                  </a:moveTo>
                  <a:lnTo>
                    <a:pt x="1164" y="605"/>
                  </a:lnTo>
                  <a:lnTo>
                    <a:pt x="1164" y="604"/>
                  </a:lnTo>
                  <a:lnTo>
                    <a:pt x="1163" y="603"/>
                  </a:lnTo>
                  <a:lnTo>
                    <a:pt x="1164" y="602"/>
                  </a:lnTo>
                  <a:lnTo>
                    <a:pt x="1165" y="601"/>
                  </a:lnTo>
                  <a:lnTo>
                    <a:pt x="1166" y="601"/>
                  </a:lnTo>
                  <a:lnTo>
                    <a:pt x="1168" y="602"/>
                  </a:lnTo>
                  <a:lnTo>
                    <a:pt x="1167" y="603"/>
                  </a:lnTo>
                  <a:lnTo>
                    <a:pt x="1166" y="605"/>
                  </a:lnTo>
                  <a:lnTo>
                    <a:pt x="1166" y="606"/>
                  </a:lnTo>
                  <a:lnTo>
                    <a:pt x="1165" y="606"/>
                  </a:lnTo>
                  <a:lnTo>
                    <a:pt x="1164" y="606"/>
                  </a:lnTo>
                  <a:close/>
                  <a:moveTo>
                    <a:pt x="1171" y="616"/>
                  </a:moveTo>
                  <a:lnTo>
                    <a:pt x="1167" y="616"/>
                  </a:lnTo>
                  <a:lnTo>
                    <a:pt x="1164" y="616"/>
                  </a:lnTo>
                  <a:lnTo>
                    <a:pt x="1164" y="615"/>
                  </a:lnTo>
                  <a:lnTo>
                    <a:pt x="1166" y="614"/>
                  </a:lnTo>
                  <a:lnTo>
                    <a:pt x="1169" y="613"/>
                  </a:lnTo>
                  <a:lnTo>
                    <a:pt x="1170" y="613"/>
                  </a:lnTo>
                  <a:lnTo>
                    <a:pt x="1172" y="612"/>
                  </a:lnTo>
                  <a:lnTo>
                    <a:pt x="1175" y="612"/>
                  </a:lnTo>
                  <a:lnTo>
                    <a:pt x="1179" y="612"/>
                  </a:lnTo>
                  <a:lnTo>
                    <a:pt x="1177" y="614"/>
                  </a:lnTo>
                  <a:lnTo>
                    <a:pt x="1177" y="615"/>
                  </a:lnTo>
                  <a:lnTo>
                    <a:pt x="1174" y="616"/>
                  </a:lnTo>
                  <a:lnTo>
                    <a:pt x="1171" y="616"/>
                  </a:lnTo>
                  <a:close/>
                  <a:moveTo>
                    <a:pt x="1161" y="612"/>
                  </a:moveTo>
                  <a:lnTo>
                    <a:pt x="1160" y="612"/>
                  </a:lnTo>
                  <a:lnTo>
                    <a:pt x="1157" y="612"/>
                  </a:lnTo>
                  <a:lnTo>
                    <a:pt x="1156" y="611"/>
                  </a:lnTo>
                  <a:lnTo>
                    <a:pt x="1158" y="611"/>
                  </a:lnTo>
                  <a:lnTo>
                    <a:pt x="1160" y="611"/>
                  </a:lnTo>
                  <a:lnTo>
                    <a:pt x="1161" y="611"/>
                  </a:lnTo>
                  <a:lnTo>
                    <a:pt x="1162" y="611"/>
                  </a:lnTo>
                  <a:lnTo>
                    <a:pt x="1163" y="611"/>
                  </a:lnTo>
                  <a:lnTo>
                    <a:pt x="1164" y="610"/>
                  </a:lnTo>
                  <a:lnTo>
                    <a:pt x="1166" y="609"/>
                  </a:lnTo>
                  <a:lnTo>
                    <a:pt x="1168" y="608"/>
                  </a:lnTo>
                  <a:lnTo>
                    <a:pt x="1170" y="608"/>
                  </a:lnTo>
                  <a:lnTo>
                    <a:pt x="1172" y="608"/>
                  </a:lnTo>
                  <a:lnTo>
                    <a:pt x="1173" y="609"/>
                  </a:lnTo>
                  <a:lnTo>
                    <a:pt x="1168" y="610"/>
                  </a:lnTo>
                  <a:lnTo>
                    <a:pt x="1166" y="611"/>
                  </a:lnTo>
                  <a:lnTo>
                    <a:pt x="1162" y="612"/>
                  </a:lnTo>
                  <a:lnTo>
                    <a:pt x="1161" y="612"/>
                  </a:lnTo>
                  <a:close/>
                  <a:moveTo>
                    <a:pt x="1196" y="597"/>
                  </a:moveTo>
                  <a:lnTo>
                    <a:pt x="1197" y="597"/>
                  </a:lnTo>
                  <a:lnTo>
                    <a:pt x="1198" y="597"/>
                  </a:lnTo>
                  <a:lnTo>
                    <a:pt x="1198" y="598"/>
                  </a:lnTo>
                  <a:lnTo>
                    <a:pt x="1197" y="598"/>
                  </a:lnTo>
                  <a:lnTo>
                    <a:pt x="1196" y="598"/>
                  </a:lnTo>
                  <a:lnTo>
                    <a:pt x="1194" y="598"/>
                  </a:lnTo>
                  <a:lnTo>
                    <a:pt x="1195" y="597"/>
                  </a:lnTo>
                  <a:lnTo>
                    <a:pt x="1196" y="597"/>
                  </a:lnTo>
                  <a:close/>
                  <a:moveTo>
                    <a:pt x="1178" y="588"/>
                  </a:moveTo>
                  <a:lnTo>
                    <a:pt x="1176" y="588"/>
                  </a:lnTo>
                  <a:lnTo>
                    <a:pt x="1175" y="587"/>
                  </a:lnTo>
                  <a:lnTo>
                    <a:pt x="1174" y="587"/>
                  </a:lnTo>
                  <a:lnTo>
                    <a:pt x="1173" y="586"/>
                  </a:lnTo>
                  <a:lnTo>
                    <a:pt x="1174" y="586"/>
                  </a:lnTo>
                  <a:lnTo>
                    <a:pt x="1179" y="585"/>
                  </a:lnTo>
                  <a:lnTo>
                    <a:pt x="1180" y="585"/>
                  </a:lnTo>
                  <a:lnTo>
                    <a:pt x="1184" y="585"/>
                  </a:lnTo>
                  <a:lnTo>
                    <a:pt x="1185" y="585"/>
                  </a:lnTo>
                  <a:lnTo>
                    <a:pt x="1185" y="586"/>
                  </a:lnTo>
                  <a:lnTo>
                    <a:pt x="1184" y="587"/>
                  </a:lnTo>
                  <a:lnTo>
                    <a:pt x="1180" y="587"/>
                  </a:lnTo>
                  <a:lnTo>
                    <a:pt x="1178" y="588"/>
                  </a:lnTo>
                  <a:close/>
                  <a:moveTo>
                    <a:pt x="1233" y="586"/>
                  </a:moveTo>
                  <a:lnTo>
                    <a:pt x="1228" y="586"/>
                  </a:lnTo>
                  <a:lnTo>
                    <a:pt x="1227" y="586"/>
                  </a:lnTo>
                  <a:lnTo>
                    <a:pt x="1226" y="585"/>
                  </a:lnTo>
                  <a:lnTo>
                    <a:pt x="1227" y="585"/>
                  </a:lnTo>
                  <a:lnTo>
                    <a:pt x="1228" y="583"/>
                  </a:lnTo>
                  <a:lnTo>
                    <a:pt x="1229" y="582"/>
                  </a:lnTo>
                  <a:lnTo>
                    <a:pt x="1233" y="582"/>
                  </a:lnTo>
                  <a:lnTo>
                    <a:pt x="1235" y="581"/>
                  </a:lnTo>
                  <a:lnTo>
                    <a:pt x="1235" y="580"/>
                  </a:lnTo>
                  <a:lnTo>
                    <a:pt x="1239" y="580"/>
                  </a:lnTo>
                  <a:lnTo>
                    <a:pt x="1240" y="580"/>
                  </a:lnTo>
                  <a:lnTo>
                    <a:pt x="1241" y="580"/>
                  </a:lnTo>
                  <a:lnTo>
                    <a:pt x="1241" y="581"/>
                  </a:lnTo>
                  <a:lnTo>
                    <a:pt x="1241" y="582"/>
                  </a:lnTo>
                  <a:lnTo>
                    <a:pt x="1240" y="583"/>
                  </a:lnTo>
                  <a:lnTo>
                    <a:pt x="1240" y="585"/>
                  </a:lnTo>
                  <a:lnTo>
                    <a:pt x="1239" y="586"/>
                  </a:lnTo>
                  <a:lnTo>
                    <a:pt x="1237" y="586"/>
                  </a:lnTo>
                  <a:lnTo>
                    <a:pt x="1233" y="586"/>
                  </a:lnTo>
                  <a:close/>
                  <a:moveTo>
                    <a:pt x="1190" y="611"/>
                  </a:moveTo>
                  <a:lnTo>
                    <a:pt x="1190" y="610"/>
                  </a:lnTo>
                  <a:lnTo>
                    <a:pt x="1188" y="610"/>
                  </a:lnTo>
                  <a:lnTo>
                    <a:pt x="1185" y="610"/>
                  </a:lnTo>
                  <a:lnTo>
                    <a:pt x="1182" y="609"/>
                  </a:lnTo>
                  <a:lnTo>
                    <a:pt x="1181" y="609"/>
                  </a:lnTo>
                  <a:lnTo>
                    <a:pt x="1180" y="608"/>
                  </a:lnTo>
                  <a:lnTo>
                    <a:pt x="1179" y="608"/>
                  </a:lnTo>
                  <a:lnTo>
                    <a:pt x="1180" y="607"/>
                  </a:lnTo>
                  <a:lnTo>
                    <a:pt x="1182" y="607"/>
                  </a:lnTo>
                  <a:lnTo>
                    <a:pt x="1181" y="606"/>
                  </a:lnTo>
                  <a:lnTo>
                    <a:pt x="1182" y="606"/>
                  </a:lnTo>
                  <a:lnTo>
                    <a:pt x="1184" y="605"/>
                  </a:lnTo>
                  <a:lnTo>
                    <a:pt x="1190" y="605"/>
                  </a:lnTo>
                  <a:lnTo>
                    <a:pt x="1192" y="605"/>
                  </a:lnTo>
                  <a:lnTo>
                    <a:pt x="1198" y="603"/>
                  </a:lnTo>
                  <a:lnTo>
                    <a:pt x="1199" y="603"/>
                  </a:lnTo>
                  <a:lnTo>
                    <a:pt x="1199" y="602"/>
                  </a:lnTo>
                  <a:lnTo>
                    <a:pt x="1197" y="602"/>
                  </a:lnTo>
                  <a:lnTo>
                    <a:pt x="1196" y="603"/>
                  </a:lnTo>
                  <a:lnTo>
                    <a:pt x="1194" y="603"/>
                  </a:lnTo>
                  <a:lnTo>
                    <a:pt x="1192" y="603"/>
                  </a:lnTo>
                  <a:lnTo>
                    <a:pt x="1190" y="603"/>
                  </a:lnTo>
                  <a:lnTo>
                    <a:pt x="1186" y="603"/>
                  </a:lnTo>
                  <a:lnTo>
                    <a:pt x="1186" y="602"/>
                  </a:lnTo>
                  <a:lnTo>
                    <a:pt x="1189" y="601"/>
                  </a:lnTo>
                  <a:lnTo>
                    <a:pt x="1190" y="601"/>
                  </a:lnTo>
                  <a:lnTo>
                    <a:pt x="1192" y="601"/>
                  </a:lnTo>
                  <a:lnTo>
                    <a:pt x="1196" y="601"/>
                  </a:lnTo>
                  <a:lnTo>
                    <a:pt x="1197" y="601"/>
                  </a:lnTo>
                  <a:lnTo>
                    <a:pt x="1203" y="601"/>
                  </a:lnTo>
                  <a:lnTo>
                    <a:pt x="1204" y="600"/>
                  </a:lnTo>
                  <a:lnTo>
                    <a:pt x="1206" y="600"/>
                  </a:lnTo>
                  <a:lnTo>
                    <a:pt x="1207" y="599"/>
                  </a:lnTo>
                  <a:lnTo>
                    <a:pt x="1208" y="599"/>
                  </a:lnTo>
                  <a:lnTo>
                    <a:pt x="1210" y="599"/>
                  </a:lnTo>
                  <a:lnTo>
                    <a:pt x="1212" y="599"/>
                  </a:lnTo>
                  <a:lnTo>
                    <a:pt x="1214" y="599"/>
                  </a:lnTo>
                  <a:lnTo>
                    <a:pt x="1215" y="599"/>
                  </a:lnTo>
                  <a:lnTo>
                    <a:pt x="1216" y="598"/>
                  </a:lnTo>
                  <a:lnTo>
                    <a:pt x="1216" y="597"/>
                  </a:lnTo>
                  <a:lnTo>
                    <a:pt x="1218" y="597"/>
                  </a:lnTo>
                  <a:lnTo>
                    <a:pt x="1221" y="596"/>
                  </a:lnTo>
                  <a:lnTo>
                    <a:pt x="1224" y="595"/>
                  </a:lnTo>
                  <a:lnTo>
                    <a:pt x="1225" y="595"/>
                  </a:lnTo>
                  <a:lnTo>
                    <a:pt x="1226" y="595"/>
                  </a:lnTo>
                  <a:lnTo>
                    <a:pt x="1227" y="596"/>
                  </a:lnTo>
                  <a:lnTo>
                    <a:pt x="1228" y="598"/>
                  </a:lnTo>
                  <a:lnTo>
                    <a:pt x="1228" y="599"/>
                  </a:lnTo>
                  <a:lnTo>
                    <a:pt x="1227" y="599"/>
                  </a:lnTo>
                  <a:lnTo>
                    <a:pt x="1226" y="599"/>
                  </a:lnTo>
                  <a:lnTo>
                    <a:pt x="1226" y="601"/>
                  </a:lnTo>
                  <a:lnTo>
                    <a:pt x="1225" y="602"/>
                  </a:lnTo>
                  <a:lnTo>
                    <a:pt x="1224" y="602"/>
                  </a:lnTo>
                  <a:lnTo>
                    <a:pt x="1223" y="602"/>
                  </a:lnTo>
                  <a:lnTo>
                    <a:pt x="1223" y="601"/>
                  </a:lnTo>
                  <a:lnTo>
                    <a:pt x="1222" y="601"/>
                  </a:lnTo>
                  <a:lnTo>
                    <a:pt x="1221" y="601"/>
                  </a:lnTo>
                  <a:lnTo>
                    <a:pt x="1221" y="602"/>
                  </a:lnTo>
                  <a:lnTo>
                    <a:pt x="1221" y="603"/>
                  </a:lnTo>
                  <a:lnTo>
                    <a:pt x="1220" y="603"/>
                  </a:lnTo>
                  <a:lnTo>
                    <a:pt x="1218" y="604"/>
                  </a:lnTo>
                  <a:lnTo>
                    <a:pt x="1217" y="604"/>
                  </a:lnTo>
                  <a:lnTo>
                    <a:pt x="1213" y="604"/>
                  </a:lnTo>
                  <a:lnTo>
                    <a:pt x="1210" y="605"/>
                  </a:lnTo>
                  <a:lnTo>
                    <a:pt x="1208" y="606"/>
                  </a:lnTo>
                  <a:lnTo>
                    <a:pt x="1207" y="607"/>
                  </a:lnTo>
                  <a:lnTo>
                    <a:pt x="1206" y="607"/>
                  </a:lnTo>
                  <a:lnTo>
                    <a:pt x="1205" y="608"/>
                  </a:lnTo>
                  <a:lnTo>
                    <a:pt x="1201" y="609"/>
                  </a:lnTo>
                  <a:lnTo>
                    <a:pt x="1199" y="610"/>
                  </a:lnTo>
                  <a:lnTo>
                    <a:pt x="1197" y="610"/>
                  </a:lnTo>
                  <a:lnTo>
                    <a:pt x="1196" y="610"/>
                  </a:lnTo>
                  <a:lnTo>
                    <a:pt x="1195" y="610"/>
                  </a:lnTo>
                  <a:lnTo>
                    <a:pt x="1194" y="610"/>
                  </a:lnTo>
                  <a:lnTo>
                    <a:pt x="1192" y="611"/>
                  </a:lnTo>
                  <a:lnTo>
                    <a:pt x="1191" y="611"/>
                  </a:lnTo>
                  <a:lnTo>
                    <a:pt x="1190" y="611"/>
                  </a:lnTo>
                  <a:close/>
                  <a:moveTo>
                    <a:pt x="1377" y="861"/>
                  </a:moveTo>
                  <a:lnTo>
                    <a:pt x="1376" y="861"/>
                  </a:lnTo>
                  <a:lnTo>
                    <a:pt x="1376" y="860"/>
                  </a:lnTo>
                  <a:lnTo>
                    <a:pt x="1375" y="859"/>
                  </a:lnTo>
                  <a:lnTo>
                    <a:pt x="1379" y="859"/>
                  </a:lnTo>
                  <a:lnTo>
                    <a:pt x="1380" y="858"/>
                  </a:lnTo>
                  <a:lnTo>
                    <a:pt x="1381" y="858"/>
                  </a:lnTo>
                  <a:lnTo>
                    <a:pt x="1382" y="858"/>
                  </a:lnTo>
                  <a:lnTo>
                    <a:pt x="1383" y="859"/>
                  </a:lnTo>
                  <a:lnTo>
                    <a:pt x="1384" y="859"/>
                  </a:lnTo>
                  <a:lnTo>
                    <a:pt x="1380" y="860"/>
                  </a:lnTo>
                  <a:lnTo>
                    <a:pt x="1379" y="861"/>
                  </a:lnTo>
                  <a:lnTo>
                    <a:pt x="1377" y="861"/>
                  </a:lnTo>
                  <a:close/>
                  <a:moveTo>
                    <a:pt x="1329" y="857"/>
                  </a:moveTo>
                  <a:lnTo>
                    <a:pt x="1328" y="857"/>
                  </a:lnTo>
                  <a:lnTo>
                    <a:pt x="1329" y="856"/>
                  </a:lnTo>
                  <a:lnTo>
                    <a:pt x="1333" y="855"/>
                  </a:lnTo>
                  <a:lnTo>
                    <a:pt x="1335" y="855"/>
                  </a:lnTo>
                  <a:lnTo>
                    <a:pt x="1335" y="856"/>
                  </a:lnTo>
                  <a:lnTo>
                    <a:pt x="1331" y="857"/>
                  </a:lnTo>
                  <a:lnTo>
                    <a:pt x="1329" y="857"/>
                  </a:lnTo>
                  <a:close/>
                  <a:moveTo>
                    <a:pt x="1348" y="860"/>
                  </a:moveTo>
                  <a:lnTo>
                    <a:pt x="1347" y="860"/>
                  </a:lnTo>
                  <a:lnTo>
                    <a:pt x="1347" y="859"/>
                  </a:lnTo>
                  <a:lnTo>
                    <a:pt x="1347" y="858"/>
                  </a:lnTo>
                  <a:lnTo>
                    <a:pt x="1348" y="858"/>
                  </a:lnTo>
                  <a:lnTo>
                    <a:pt x="1349" y="858"/>
                  </a:lnTo>
                  <a:lnTo>
                    <a:pt x="1350" y="859"/>
                  </a:lnTo>
                  <a:lnTo>
                    <a:pt x="1351" y="859"/>
                  </a:lnTo>
                  <a:lnTo>
                    <a:pt x="1350" y="859"/>
                  </a:lnTo>
                  <a:lnTo>
                    <a:pt x="1348" y="860"/>
                  </a:lnTo>
                  <a:close/>
                  <a:moveTo>
                    <a:pt x="1329" y="859"/>
                  </a:moveTo>
                  <a:lnTo>
                    <a:pt x="1328" y="859"/>
                  </a:lnTo>
                  <a:lnTo>
                    <a:pt x="1329" y="858"/>
                  </a:lnTo>
                  <a:lnTo>
                    <a:pt x="1330" y="858"/>
                  </a:lnTo>
                  <a:lnTo>
                    <a:pt x="1333" y="858"/>
                  </a:lnTo>
                  <a:lnTo>
                    <a:pt x="1331" y="859"/>
                  </a:lnTo>
                  <a:lnTo>
                    <a:pt x="1330" y="859"/>
                  </a:lnTo>
                  <a:lnTo>
                    <a:pt x="1329" y="859"/>
                  </a:lnTo>
                  <a:close/>
                  <a:moveTo>
                    <a:pt x="1334" y="860"/>
                  </a:moveTo>
                  <a:lnTo>
                    <a:pt x="1335" y="859"/>
                  </a:lnTo>
                  <a:lnTo>
                    <a:pt x="1339" y="858"/>
                  </a:lnTo>
                  <a:lnTo>
                    <a:pt x="1341" y="858"/>
                  </a:lnTo>
                  <a:lnTo>
                    <a:pt x="1342" y="858"/>
                  </a:lnTo>
                  <a:lnTo>
                    <a:pt x="1341" y="859"/>
                  </a:lnTo>
                  <a:lnTo>
                    <a:pt x="1338" y="860"/>
                  </a:lnTo>
                  <a:lnTo>
                    <a:pt x="1336" y="860"/>
                  </a:lnTo>
                  <a:lnTo>
                    <a:pt x="1334" y="860"/>
                  </a:lnTo>
                  <a:close/>
                  <a:moveTo>
                    <a:pt x="1359" y="867"/>
                  </a:moveTo>
                  <a:lnTo>
                    <a:pt x="1357" y="866"/>
                  </a:lnTo>
                  <a:lnTo>
                    <a:pt x="1356" y="866"/>
                  </a:lnTo>
                  <a:lnTo>
                    <a:pt x="1352" y="866"/>
                  </a:lnTo>
                  <a:lnTo>
                    <a:pt x="1351" y="866"/>
                  </a:lnTo>
                  <a:lnTo>
                    <a:pt x="1351" y="865"/>
                  </a:lnTo>
                  <a:lnTo>
                    <a:pt x="1350" y="865"/>
                  </a:lnTo>
                  <a:lnTo>
                    <a:pt x="1348" y="865"/>
                  </a:lnTo>
                  <a:lnTo>
                    <a:pt x="1347" y="864"/>
                  </a:lnTo>
                  <a:lnTo>
                    <a:pt x="1345" y="864"/>
                  </a:lnTo>
                  <a:lnTo>
                    <a:pt x="1344" y="863"/>
                  </a:lnTo>
                  <a:lnTo>
                    <a:pt x="1347" y="862"/>
                  </a:lnTo>
                  <a:lnTo>
                    <a:pt x="1348" y="862"/>
                  </a:lnTo>
                  <a:lnTo>
                    <a:pt x="1346" y="862"/>
                  </a:lnTo>
                  <a:lnTo>
                    <a:pt x="1344" y="862"/>
                  </a:lnTo>
                  <a:lnTo>
                    <a:pt x="1343" y="862"/>
                  </a:lnTo>
                  <a:lnTo>
                    <a:pt x="1352" y="860"/>
                  </a:lnTo>
                  <a:lnTo>
                    <a:pt x="1353" y="860"/>
                  </a:lnTo>
                  <a:lnTo>
                    <a:pt x="1354" y="860"/>
                  </a:lnTo>
                  <a:lnTo>
                    <a:pt x="1355" y="860"/>
                  </a:lnTo>
                  <a:lnTo>
                    <a:pt x="1356" y="860"/>
                  </a:lnTo>
                  <a:lnTo>
                    <a:pt x="1357" y="860"/>
                  </a:lnTo>
                  <a:lnTo>
                    <a:pt x="1357" y="861"/>
                  </a:lnTo>
                  <a:lnTo>
                    <a:pt x="1357" y="862"/>
                  </a:lnTo>
                  <a:lnTo>
                    <a:pt x="1358" y="862"/>
                  </a:lnTo>
                  <a:lnTo>
                    <a:pt x="1363" y="861"/>
                  </a:lnTo>
                  <a:lnTo>
                    <a:pt x="1362" y="861"/>
                  </a:lnTo>
                  <a:lnTo>
                    <a:pt x="1361" y="861"/>
                  </a:lnTo>
                  <a:lnTo>
                    <a:pt x="1359" y="861"/>
                  </a:lnTo>
                  <a:lnTo>
                    <a:pt x="1358" y="859"/>
                  </a:lnTo>
                  <a:lnTo>
                    <a:pt x="1356" y="858"/>
                  </a:lnTo>
                  <a:lnTo>
                    <a:pt x="1358" y="858"/>
                  </a:lnTo>
                  <a:lnTo>
                    <a:pt x="1359" y="858"/>
                  </a:lnTo>
                  <a:lnTo>
                    <a:pt x="1361" y="858"/>
                  </a:lnTo>
                  <a:lnTo>
                    <a:pt x="1362" y="859"/>
                  </a:lnTo>
                  <a:lnTo>
                    <a:pt x="1363" y="859"/>
                  </a:lnTo>
                  <a:lnTo>
                    <a:pt x="1363" y="860"/>
                  </a:lnTo>
                  <a:lnTo>
                    <a:pt x="1365" y="860"/>
                  </a:lnTo>
                  <a:lnTo>
                    <a:pt x="1366" y="860"/>
                  </a:lnTo>
                  <a:lnTo>
                    <a:pt x="1367" y="860"/>
                  </a:lnTo>
                  <a:lnTo>
                    <a:pt x="1368" y="861"/>
                  </a:lnTo>
                  <a:lnTo>
                    <a:pt x="1369" y="861"/>
                  </a:lnTo>
                  <a:lnTo>
                    <a:pt x="1369" y="863"/>
                  </a:lnTo>
                  <a:lnTo>
                    <a:pt x="1368" y="863"/>
                  </a:lnTo>
                  <a:lnTo>
                    <a:pt x="1366" y="863"/>
                  </a:lnTo>
                  <a:lnTo>
                    <a:pt x="1366" y="864"/>
                  </a:lnTo>
                  <a:lnTo>
                    <a:pt x="1364" y="865"/>
                  </a:lnTo>
                  <a:lnTo>
                    <a:pt x="1363" y="866"/>
                  </a:lnTo>
                  <a:lnTo>
                    <a:pt x="1361" y="867"/>
                  </a:lnTo>
                  <a:lnTo>
                    <a:pt x="1359" y="867"/>
                  </a:lnTo>
                  <a:close/>
                  <a:moveTo>
                    <a:pt x="1324" y="855"/>
                  </a:moveTo>
                  <a:lnTo>
                    <a:pt x="1326" y="855"/>
                  </a:lnTo>
                  <a:lnTo>
                    <a:pt x="1327" y="855"/>
                  </a:lnTo>
                  <a:lnTo>
                    <a:pt x="1324" y="856"/>
                  </a:lnTo>
                  <a:lnTo>
                    <a:pt x="1323" y="856"/>
                  </a:lnTo>
                  <a:lnTo>
                    <a:pt x="1322" y="856"/>
                  </a:lnTo>
                  <a:lnTo>
                    <a:pt x="1321" y="856"/>
                  </a:lnTo>
                  <a:lnTo>
                    <a:pt x="1322" y="856"/>
                  </a:lnTo>
                  <a:lnTo>
                    <a:pt x="1323" y="856"/>
                  </a:lnTo>
                  <a:lnTo>
                    <a:pt x="1324" y="855"/>
                  </a:lnTo>
                  <a:close/>
                  <a:moveTo>
                    <a:pt x="1340" y="855"/>
                  </a:moveTo>
                  <a:lnTo>
                    <a:pt x="1339" y="855"/>
                  </a:lnTo>
                  <a:lnTo>
                    <a:pt x="1340" y="855"/>
                  </a:lnTo>
                  <a:lnTo>
                    <a:pt x="1342" y="854"/>
                  </a:lnTo>
                  <a:lnTo>
                    <a:pt x="1346" y="854"/>
                  </a:lnTo>
                  <a:lnTo>
                    <a:pt x="1347" y="854"/>
                  </a:lnTo>
                  <a:lnTo>
                    <a:pt x="1346" y="854"/>
                  </a:lnTo>
                  <a:lnTo>
                    <a:pt x="1346" y="855"/>
                  </a:lnTo>
                  <a:lnTo>
                    <a:pt x="1344" y="855"/>
                  </a:lnTo>
                  <a:lnTo>
                    <a:pt x="1341" y="855"/>
                  </a:lnTo>
                  <a:lnTo>
                    <a:pt x="1340" y="855"/>
                  </a:lnTo>
                  <a:close/>
                  <a:moveTo>
                    <a:pt x="1353" y="857"/>
                  </a:moveTo>
                  <a:lnTo>
                    <a:pt x="1352" y="857"/>
                  </a:lnTo>
                  <a:lnTo>
                    <a:pt x="1351" y="857"/>
                  </a:lnTo>
                  <a:lnTo>
                    <a:pt x="1352" y="856"/>
                  </a:lnTo>
                  <a:lnTo>
                    <a:pt x="1353" y="855"/>
                  </a:lnTo>
                  <a:lnTo>
                    <a:pt x="1355" y="855"/>
                  </a:lnTo>
                  <a:lnTo>
                    <a:pt x="1361" y="854"/>
                  </a:lnTo>
                  <a:lnTo>
                    <a:pt x="1363" y="853"/>
                  </a:lnTo>
                  <a:lnTo>
                    <a:pt x="1364" y="853"/>
                  </a:lnTo>
                  <a:lnTo>
                    <a:pt x="1364" y="854"/>
                  </a:lnTo>
                  <a:lnTo>
                    <a:pt x="1365" y="854"/>
                  </a:lnTo>
                  <a:lnTo>
                    <a:pt x="1365" y="855"/>
                  </a:lnTo>
                  <a:lnTo>
                    <a:pt x="1363" y="855"/>
                  </a:lnTo>
                  <a:lnTo>
                    <a:pt x="1363" y="856"/>
                  </a:lnTo>
                  <a:lnTo>
                    <a:pt x="1361" y="856"/>
                  </a:lnTo>
                  <a:lnTo>
                    <a:pt x="1359" y="856"/>
                  </a:lnTo>
                  <a:lnTo>
                    <a:pt x="1358" y="856"/>
                  </a:lnTo>
                  <a:lnTo>
                    <a:pt x="1357" y="856"/>
                  </a:lnTo>
                  <a:lnTo>
                    <a:pt x="1355" y="857"/>
                  </a:lnTo>
                  <a:lnTo>
                    <a:pt x="1354" y="857"/>
                  </a:lnTo>
                  <a:lnTo>
                    <a:pt x="1353" y="857"/>
                  </a:lnTo>
                  <a:close/>
                  <a:moveTo>
                    <a:pt x="1382" y="855"/>
                  </a:moveTo>
                  <a:lnTo>
                    <a:pt x="1381" y="855"/>
                  </a:lnTo>
                  <a:lnTo>
                    <a:pt x="1380" y="855"/>
                  </a:lnTo>
                  <a:lnTo>
                    <a:pt x="1380" y="854"/>
                  </a:lnTo>
                  <a:lnTo>
                    <a:pt x="1381" y="854"/>
                  </a:lnTo>
                  <a:lnTo>
                    <a:pt x="1383" y="854"/>
                  </a:lnTo>
                  <a:lnTo>
                    <a:pt x="1387" y="851"/>
                  </a:lnTo>
                  <a:lnTo>
                    <a:pt x="1388" y="851"/>
                  </a:lnTo>
                  <a:lnTo>
                    <a:pt x="1389" y="851"/>
                  </a:lnTo>
                  <a:lnTo>
                    <a:pt x="1393" y="851"/>
                  </a:lnTo>
                  <a:lnTo>
                    <a:pt x="1395" y="851"/>
                  </a:lnTo>
                  <a:lnTo>
                    <a:pt x="1396" y="851"/>
                  </a:lnTo>
                  <a:lnTo>
                    <a:pt x="1397" y="853"/>
                  </a:lnTo>
                  <a:lnTo>
                    <a:pt x="1393" y="854"/>
                  </a:lnTo>
                  <a:lnTo>
                    <a:pt x="1387" y="855"/>
                  </a:lnTo>
                  <a:lnTo>
                    <a:pt x="1383" y="855"/>
                  </a:lnTo>
                  <a:lnTo>
                    <a:pt x="1382" y="855"/>
                  </a:lnTo>
                  <a:close/>
                  <a:moveTo>
                    <a:pt x="1375" y="858"/>
                  </a:moveTo>
                  <a:lnTo>
                    <a:pt x="1374" y="858"/>
                  </a:lnTo>
                  <a:lnTo>
                    <a:pt x="1373" y="857"/>
                  </a:lnTo>
                  <a:lnTo>
                    <a:pt x="1371" y="857"/>
                  </a:lnTo>
                  <a:lnTo>
                    <a:pt x="1371" y="856"/>
                  </a:lnTo>
                  <a:lnTo>
                    <a:pt x="1370" y="855"/>
                  </a:lnTo>
                  <a:lnTo>
                    <a:pt x="1367" y="855"/>
                  </a:lnTo>
                  <a:lnTo>
                    <a:pt x="1367" y="854"/>
                  </a:lnTo>
                  <a:lnTo>
                    <a:pt x="1369" y="853"/>
                  </a:lnTo>
                  <a:lnTo>
                    <a:pt x="1370" y="853"/>
                  </a:lnTo>
                  <a:lnTo>
                    <a:pt x="1371" y="853"/>
                  </a:lnTo>
                  <a:lnTo>
                    <a:pt x="1372" y="854"/>
                  </a:lnTo>
                  <a:lnTo>
                    <a:pt x="1371" y="854"/>
                  </a:lnTo>
                  <a:lnTo>
                    <a:pt x="1372" y="855"/>
                  </a:lnTo>
                  <a:lnTo>
                    <a:pt x="1374" y="855"/>
                  </a:lnTo>
                  <a:lnTo>
                    <a:pt x="1377" y="856"/>
                  </a:lnTo>
                  <a:lnTo>
                    <a:pt x="1377" y="857"/>
                  </a:lnTo>
                  <a:lnTo>
                    <a:pt x="1376" y="857"/>
                  </a:lnTo>
                  <a:lnTo>
                    <a:pt x="1376" y="858"/>
                  </a:lnTo>
                  <a:lnTo>
                    <a:pt x="1375" y="858"/>
                  </a:lnTo>
                  <a:close/>
                  <a:moveTo>
                    <a:pt x="1214" y="585"/>
                  </a:moveTo>
                  <a:lnTo>
                    <a:pt x="1212" y="585"/>
                  </a:lnTo>
                  <a:lnTo>
                    <a:pt x="1207" y="585"/>
                  </a:lnTo>
                  <a:lnTo>
                    <a:pt x="1202" y="585"/>
                  </a:lnTo>
                  <a:lnTo>
                    <a:pt x="1202" y="584"/>
                  </a:lnTo>
                  <a:lnTo>
                    <a:pt x="1201" y="584"/>
                  </a:lnTo>
                  <a:lnTo>
                    <a:pt x="1203" y="583"/>
                  </a:lnTo>
                  <a:lnTo>
                    <a:pt x="1206" y="583"/>
                  </a:lnTo>
                  <a:lnTo>
                    <a:pt x="1210" y="582"/>
                  </a:lnTo>
                  <a:lnTo>
                    <a:pt x="1212" y="581"/>
                  </a:lnTo>
                  <a:lnTo>
                    <a:pt x="1213" y="581"/>
                  </a:lnTo>
                  <a:lnTo>
                    <a:pt x="1219" y="581"/>
                  </a:lnTo>
                  <a:lnTo>
                    <a:pt x="1222" y="581"/>
                  </a:lnTo>
                  <a:lnTo>
                    <a:pt x="1223" y="581"/>
                  </a:lnTo>
                  <a:lnTo>
                    <a:pt x="1224" y="581"/>
                  </a:lnTo>
                  <a:lnTo>
                    <a:pt x="1225" y="581"/>
                  </a:lnTo>
                  <a:lnTo>
                    <a:pt x="1226" y="582"/>
                  </a:lnTo>
                  <a:lnTo>
                    <a:pt x="1225" y="583"/>
                  </a:lnTo>
                  <a:lnTo>
                    <a:pt x="1225" y="585"/>
                  </a:lnTo>
                  <a:lnTo>
                    <a:pt x="1224" y="585"/>
                  </a:lnTo>
                  <a:lnTo>
                    <a:pt x="1222" y="585"/>
                  </a:lnTo>
                  <a:lnTo>
                    <a:pt x="1221" y="584"/>
                  </a:lnTo>
                  <a:lnTo>
                    <a:pt x="1220" y="584"/>
                  </a:lnTo>
                  <a:lnTo>
                    <a:pt x="1219" y="584"/>
                  </a:lnTo>
                  <a:lnTo>
                    <a:pt x="1218" y="585"/>
                  </a:lnTo>
                  <a:lnTo>
                    <a:pt x="1217" y="585"/>
                  </a:lnTo>
                  <a:lnTo>
                    <a:pt x="1214" y="585"/>
                  </a:lnTo>
                  <a:close/>
                  <a:moveTo>
                    <a:pt x="1163" y="584"/>
                  </a:moveTo>
                  <a:lnTo>
                    <a:pt x="1162" y="584"/>
                  </a:lnTo>
                  <a:lnTo>
                    <a:pt x="1162" y="583"/>
                  </a:lnTo>
                  <a:lnTo>
                    <a:pt x="1161" y="582"/>
                  </a:lnTo>
                  <a:lnTo>
                    <a:pt x="1162" y="582"/>
                  </a:lnTo>
                  <a:lnTo>
                    <a:pt x="1164" y="582"/>
                  </a:lnTo>
                  <a:lnTo>
                    <a:pt x="1163" y="581"/>
                  </a:lnTo>
                  <a:lnTo>
                    <a:pt x="1164" y="581"/>
                  </a:lnTo>
                  <a:lnTo>
                    <a:pt x="1182" y="580"/>
                  </a:lnTo>
                  <a:lnTo>
                    <a:pt x="1184" y="581"/>
                  </a:lnTo>
                  <a:lnTo>
                    <a:pt x="1183" y="582"/>
                  </a:lnTo>
                  <a:lnTo>
                    <a:pt x="1182" y="582"/>
                  </a:lnTo>
                  <a:lnTo>
                    <a:pt x="1181" y="582"/>
                  </a:lnTo>
                  <a:lnTo>
                    <a:pt x="1181" y="581"/>
                  </a:lnTo>
                  <a:lnTo>
                    <a:pt x="1180" y="581"/>
                  </a:lnTo>
                  <a:lnTo>
                    <a:pt x="1179" y="582"/>
                  </a:lnTo>
                  <a:lnTo>
                    <a:pt x="1173" y="583"/>
                  </a:lnTo>
                  <a:lnTo>
                    <a:pt x="1171" y="583"/>
                  </a:lnTo>
                  <a:lnTo>
                    <a:pt x="1170" y="583"/>
                  </a:lnTo>
                  <a:lnTo>
                    <a:pt x="1172" y="582"/>
                  </a:lnTo>
                  <a:lnTo>
                    <a:pt x="1173" y="581"/>
                  </a:lnTo>
                  <a:lnTo>
                    <a:pt x="1172" y="581"/>
                  </a:lnTo>
                  <a:lnTo>
                    <a:pt x="1171" y="581"/>
                  </a:lnTo>
                  <a:lnTo>
                    <a:pt x="1169" y="582"/>
                  </a:lnTo>
                  <a:lnTo>
                    <a:pt x="1167" y="583"/>
                  </a:lnTo>
                  <a:lnTo>
                    <a:pt x="1167" y="584"/>
                  </a:lnTo>
                  <a:lnTo>
                    <a:pt x="1163" y="584"/>
                  </a:lnTo>
                  <a:close/>
                  <a:moveTo>
                    <a:pt x="1229" y="581"/>
                  </a:moveTo>
                  <a:lnTo>
                    <a:pt x="1228" y="581"/>
                  </a:lnTo>
                  <a:lnTo>
                    <a:pt x="1228" y="580"/>
                  </a:lnTo>
                  <a:lnTo>
                    <a:pt x="1229" y="580"/>
                  </a:lnTo>
                  <a:lnTo>
                    <a:pt x="1231" y="580"/>
                  </a:lnTo>
                  <a:lnTo>
                    <a:pt x="1232" y="580"/>
                  </a:lnTo>
                  <a:lnTo>
                    <a:pt x="1233" y="580"/>
                  </a:lnTo>
                  <a:lnTo>
                    <a:pt x="1232" y="581"/>
                  </a:lnTo>
                  <a:lnTo>
                    <a:pt x="1231" y="581"/>
                  </a:lnTo>
                  <a:lnTo>
                    <a:pt x="1229" y="581"/>
                  </a:lnTo>
                  <a:close/>
                  <a:moveTo>
                    <a:pt x="1211" y="581"/>
                  </a:moveTo>
                  <a:lnTo>
                    <a:pt x="1210" y="580"/>
                  </a:lnTo>
                  <a:lnTo>
                    <a:pt x="1211" y="580"/>
                  </a:lnTo>
                  <a:lnTo>
                    <a:pt x="1213" y="580"/>
                  </a:lnTo>
                  <a:lnTo>
                    <a:pt x="1217" y="580"/>
                  </a:lnTo>
                  <a:lnTo>
                    <a:pt x="1219" y="579"/>
                  </a:lnTo>
                  <a:lnTo>
                    <a:pt x="1219" y="578"/>
                  </a:lnTo>
                  <a:lnTo>
                    <a:pt x="1218" y="578"/>
                  </a:lnTo>
                  <a:lnTo>
                    <a:pt x="1214" y="578"/>
                  </a:lnTo>
                  <a:lnTo>
                    <a:pt x="1213" y="577"/>
                  </a:lnTo>
                  <a:lnTo>
                    <a:pt x="1213" y="576"/>
                  </a:lnTo>
                  <a:lnTo>
                    <a:pt x="1213" y="575"/>
                  </a:lnTo>
                  <a:lnTo>
                    <a:pt x="1214" y="575"/>
                  </a:lnTo>
                  <a:lnTo>
                    <a:pt x="1217" y="575"/>
                  </a:lnTo>
                  <a:lnTo>
                    <a:pt x="1219" y="575"/>
                  </a:lnTo>
                  <a:lnTo>
                    <a:pt x="1222" y="574"/>
                  </a:lnTo>
                  <a:lnTo>
                    <a:pt x="1225" y="575"/>
                  </a:lnTo>
                  <a:lnTo>
                    <a:pt x="1228" y="575"/>
                  </a:lnTo>
                  <a:lnTo>
                    <a:pt x="1231" y="575"/>
                  </a:lnTo>
                  <a:lnTo>
                    <a:pt x="1232" y="575"/>
                  </a:lnTo>
                  <a:lnTo>
                    <a:pt x="1233" y="575"/>
                  </a:lnTo>
                  <a:lnTo>
                    <a:pt x="1234" y="575"/>
                  </a:lnTo>
                  <a:lnTo>
                    <a:pt x="1235" y="575"/>
                  </a:lnTo>
                  <a:lnTo>
                    <a:pt x="1235" y="576"/>
                  </a:lnTo>
                  <a:lnTo>
                    <a:pt x="1234" y="576"/>
                  </a:lnTo>
                  <a:lnTo>
                    <a:pt x="1233" y="576"/>
                  </a:lnTo>
                  <a:lnTo>
                    <a:pt x="1232" y="576"/>
                  </a:lnTo>
                  <a:lnTo>
                    <a:pt x="1232" y="577"/>
                  </a:lnTo>
                  <a:lnTo>
                    <a:pt x="1231" y="577"/>
                  </a:lnTo>
                  <a:lnTo>
                    <a:pt x="1229" y="576"/>
                  </a:lnTo>
                  <a:lnTo>
                    <a:pt x="1228" y="577"/>
                  </a:lnTo>
                  <a:lnTo>
                    <a:pt x="1227" y="578"/>
                  </a:lnTo>
                  <a:lnTo>
                    <a:pt x="1226" y="579"/>
                  </a:lnTo>
                  <a:lnTo>
                    <a:pt x="1223" y="580"/>
                  </a:lnTo>
                  <a:lnTo>
                    <a:pt x="1219" y="581"/>
                  </a:lnTo>
                  <a:lnTo>
                    <a:pt x="1217" y="581"/>
                  </a:lnTo>
                  <a:lnTo>
                    <a:pt x="1216" y="580"/>
                  </a:lnTo>
                  <a:lnTo>
                    <a:pt x="1213" y="581"/>
                  </a:lnTo>
                  <a:lnTo>
                    <a:pt x="1211" y="581"/>
                  </a:lnTo>
                  <a:close/>
                  <a:moveTo>
                    <a:pt x="1191" y="583"/>
                  </a:moveTo>
                  <a:lnTo>
                    <a:pt x="1190" y="582"/>
                  </a:lnTo>
                  <a:lnTo>
                    <a:pt x="1189" y="581"/>
                  </a:lnTo>
                  <a:lnTo>
                    <a:pt x="1190" y="581"/>
                  </a:lnTo>
                  <a:lnTo>
                    <a:pt x="1194" y="580"/>
                  </a:lnTo>
                  <a:lnTo>
                    <a:pt x="1196" y="580"/>
                  </a:lnTo>
                  <a:lnTo>
                    <a:pt x="1194" y="579"/>
                  </a:lnTo>
                  <a:lnTo>
                    <a:pt x="1193" y="579"/>
                  </a:lnTo>
                  <a:lnTo>
                    <a:pt x="1191" y="580"/>
                  </a:lnTo>
                  <a:lnTo>
                    <a:pt x="1190" y="580"/>
                  </a:lnTo>
                  <a:lnTo>
                    <a:pt x="1186" y="579"/>
                  </a:lnTo>
                  <a:lnTo>
                    <a:pt x="1185" y="578"/>
                  </a:lnTo>
                  <a:lnTo>
                    <a:pt x="1186" y="577"/>
                  </a:lnTo>
                  <a:lnTo>
                    <a:pt x="1185" y="577"/>
                  </a:lnTo>
                  <a:lnTo>
                    <a:pt x="1184" y="577"/>
                  </a:lnTo>
                  <a:lnTo>
                    <a:pt x="1183" y="577"/>
                  </a:lnTo>
                  <a:lnTo>
                    <a:pt x="1182" y="579"/>
                  </a:lnTo>
                  <a:lnTo>
                    <a:pt x="1176" y="579"/>
                  </a:lnTo>
                  <a:lnTo>
                    <a:pt x="1173" y="580"/>
                  </a:lnTo>
                  <a:lnTo>
                    <a:pt x="1172" y="580"/>
                  </a:lnTo>
                  <a:lnTo>
                    <a:pt x="1171" y="580"/>
                  </a:lnTo>
                  <a:lnTo>
                    <a:pt x="1170" y="579"/>
                  </a:lnTo>
                  <a:lnTo>
                    <a:pt x="1172" y="578"/>
                  </a:lnTo>
                  <a:lnTo>
                    <a:pt x="1174" y="577"/>
                  </a:lnTo>
                  <a:lnTo>
                    <a:pt x="1175" y="576"/>
                  </a:lnTo>
                  <a:lnTo>
                    <a:pt x="1177" y="576"/>
                  </a:lnTo>
                  <a:lnTo>
                    <a:pt x="1181" y="576"/>
                  </a:lnTo>
                  <a:lnTo>
                    <a:pt x="1184" y="575"/>
                  </a:lnTo>
                  <a:lnTo>
                    <a:pt x="1185" y="574"/>
                  </a:lnTo>
                  <a:lnTo>
                    <a:pt x="1188" y="573"/>
                  </a:lnTo>
                  <a:lnTo>
                    <a:pt x="1186" y="572"/>
                  </a:lnTo>
                  <a:lnTo>
                    <a:pt x="1186" y="571"/>
                  </a:lnTo>
                  <a:lnTo>
                    <a:pt x="1186" y="570"/>
                  </a:lnTo>
                  <a:lnTo>
                    <a:pt x="1189" y="570"/>
                  </a:lnTo>
                  <a:lnTo>
                    <a:pt x="1190" y="570"/>
                  </a:lnTo>
                  <a:lnTo>
                    <a:pt x="1192" y="571"/>
                  </a:lnTo>
                  <a:lnTo>
                    <a:pt x="1195" y="571"/>
                  </a:lnTo>
                  <a:lnTo>
                    <a:pt x="1196" y="570"/>
                  </a:lnTo>
                  <a:lnTo>
                    <a:pt x="1198" y="569"/>
                  </a:lnTo>
                  <a:lnTo>
                    <a:pt x="1200" y="569"/>
                  </a:lnTo>
                  <a:lnTo>
                    <a:pt x="1199" y="568"/>
                  </a:lnTo>
                  <a:lnTo>
                    <a:pt x="1202" y="568"/>
                  </a:lnTo>
                  <a:lnTo>
                    <a:pt x="1204" y="567"/>
                  </a:lnTo>
                  <a:lnTo>
                    <a:pt x="1208" y="567"/>
                  </a:lnTo>
                  <a:lnTo>
                    <a:pt x="1209" y="567"/>
                  </a:lnTo>
                  <a:lnTo>
                    <a:pt x="1210" y="567"/>
                  </a:lnTo>
                  <a:lnTo>
                    <a:pt x="1211" y="566"/>
                  </a:lnTo>
                  <a:lnTo>
                    <a:pt x="1212" y="566"/>
                  </a:lnTo>
                  <a:lnTo>
                    <a:pt x="1214" y="566"/>
                  </a:lnTo>
                  <a:lnTo>
                    <a:pt x="1218" y="567"/>
                  </a:lnTo>
                  <a:lnTo>
                    <a:pt x="1220" y="568"/>
                  </a:lnTo>
                  <a:lnTo>
                    <a:pt x="1221" y="568"/>
                  </a:lnTo>
                  <a:lnTo>
                    <a:pt x="1221" y="567"/>
                  </a:lnTo>
                  <a:lnTo>
                    <a:pt x="1219" y="567"/>
                  </a:lnTo>
                  <a:lnTo>
                    <a:pt x="1211" y="565"/>
                  </a:lnTo>
                  <a:lnTo>
                    <a:pt x="1210" y="565"/>
                  </a:lnTo>
                  <a:lnTo>
                    <a:pt x="1209" y="566"/>
                  </a:lnTo>
                  <a:lnTo>
                    <a:pt x="1208" y="566"/>
                  </a:lnTo>
                  <a:lnTo>
                    <a:pt x="1206" y="566"/>
                  </a:lnTo>
                  <a:lnTo>
                    <a:pt x="1205" y="566"/>
                  </a:lnTo>
                  <a:lnTo>
                    <a:pt x="1205" y="565"/>
                  </a:lnTo>
                  <a:lnTo>
                    <a:pt x="1206" y="564"/>
                  </a:lnTo>
                  <a:lnTo>
                    <a:pt x="1207" y="564"/>
                  </a:lnTo>
                  <a:lnTo>
                    <a:pt x="1208" y="564"/>
                  </a:lnTo>
                  <a:lnTo>
                    <a:pt x="1209" y="565"/>
                  </a:lnTo>
                  <a:lnTo>
                    <a:pt x="1211" y="565"/>
                  </a:lnTo>
                  <a:lnTo>
                    <a:pt x="1212" y="564"/>
                  </a:lnTo>
                  <a:lnTo>
                    <a:pt x="1214" y="564"/>
                  </a:lnTo>
                  <a:lnTo>
                    <a:pt x="1217" y="564"/>
                  </a:lnTo>
                  <a:lnTo>
                    <a:pt x="1219" y="564"/>
                  </a:lnTo>
                  <a:lnTo>
                    <a:pt x="1220" y="564"/>
                  </a:lnTo>
                  <a:lnTo>
                    <a:pt x="1220" y="565"/>
                  </a:lnTo>
                  <a:lnTo>
                    <a:pt x="1222" y="565"/>
                  </a:lnTo>
                  <a:lnTo>
                    <a:pt x="1227" y="565"/>
                  </a:lnTo>
                  <a:lnTo>
                    <a:pt x="1231" y="566"/>
                  </a:lnTo>
                  <a:lnTo>
                    <a:pt x="1232" y="566"/>
                  </a:lnTo>
                  <a:lnTo>
                    <a:pt x="1232" y="567"/>
                  </a:lnTo>
                  <a:lnTo>
                    <a:pt x="1231" y="567"/>
                  </a:lnTo>
                  <a:lnTo>
                    <a:pt x="1229" y="567"/>
                  </a:lnTo>
                  <a:lnTo>
                    <a:pt x="1227" y="567"/>
                  </a:lnTo>
                  <a:lnTo>
                    <a:pt x="1226" y="567"/>
                  </a:lnTo>
                  <a:lnTo>
                    <a:pt x="1226" y="568"/>
                  </a:lnTo>
                  <a:lnTo>
                    <a:pt x="1224" y="568"/>
                  </a:lnTo>
                  <a:lnTo>
                    <a:pt x="1223" y="568"/>
                  </a:lnTo>
                  <a:lnTo>
                    <a:pt x="1224" y="570"/>
                  </a:lnTo>
                  <a:lnTo>
                    <a:pt x="1223" y="571"/>
                  </a:lnTo>
                  <a:lnTo>
                    <a:pt x="1222" y="572"/>
                  </a:lnTo>
                  <a:lnTo>
                    <a:pt x="1221" y="572"/>
                  </a:lnTo>
                  <a:lnTo>
                    <a:pt x="1220" y="572"/>
                  </a:lnTo>
                  <a:lnTo>
                    <a:pt x="1218" y="573"/>
                  </a:lnTo>
                  <a:lnTo>
                    <a:pt x="1216" y="573"/>
                  </a:lnTo>
                  <a:lnTo>
                    <a:pt x="1215" y="573"/>
                  </a:lnTo>
                  <a:lnTo>
                    <a:pt x="1214" y="573"/>
                  </a:lnTo>
                  <a:lnTo>
                    <a:pt x="1208" y="575"/>
                  </a:lnTo>
                  <a:lnTo>
                    <a:pt x="1207" y="576"/>
                  </a:lnTo>
                  <a:lnTo>
                    <a:pt x="1208" y="577"/>
                  </a:lnTo>
                  <a:lnTo>
                    <a:pt x="1208" y="578"/>
                  </a:lnTo>
                  <a:lnTo>
                    <a:pt x="1207" y="578"/>
                  </a:lnTo>
                  <a:lnTo>
                    <a:pt x="1206" y="577"/>
                  </a:lnTo>
                  <a:lnTo>
                    <a:pt x="1205" y="577"/>
                  </a:lnTo>
                  <a:lnTo>
                    <a:pt x="1204" y="577"/>
                  </a:lnTo>
                  <a:lnTo>
                    <a:pt x="1204" y="578"/>
                  </a:lnTo>
                  <a:lnTo>
                    <a:pt x="1204" y="581"/>
                  </a:lnTo>
                  <a:lnTo>
                    <a:pt x="1203" y="582"/>
                  </a:lnTo>
                  <a:lnTo>
                    <a:pt x="1202" y="582"/>
                  </a:lnTo>
                  <a:lnTo>
                    <a:pt x="1201" y="581"/>
                  </a:lnTo>
                  <a:lnTo>
                    <a:pt x="1202" y="581"/>
                  </a:lnTo>
                  <a:lnTo>
                    <a:pt x="1201" y="580"/>
                  </a:lnTo>
                  <a:lnTo>
                    <a:pt x="1200" y="580"/>
                  </a:lnTo>
                  <a:lnTo>
                    <a:pt x="1198" y="581"/>
                  </a:lnTo>
                  <a:lnTo>
                    <a:pt x="1197" y="582"/>
                  </a:lnTo>
                  <a:lnTo>
                    <a:pt x="1195" y="582"/>
                  </a:lnTo>
                  <a:lnTo>
                    <a:pt x="1192" y="583"/>
                  </a:lnTo>
                  <a:lnTo>
                    <a:pt x="1191" y="583"/>
                  </a:lnTo>
                  <a:close/>
                  <a:moveTo>
                    <a:pt x="753" y="4"/>
                  </a:moveTo>
                  <a:lnTo>
                    <a:pt x="765" y="5"/>
                  </a:lnTo>
                  <a:lnTo>
                    <a:pt x="799" y="15"/>
                  </a:lnTo>
                  <a:lnTo>
                    <a:pt x="822" y="22"/>
                  </a:lnTo>
                  <a:lnTo>
                    <a:pt x="840" y="30"/>
                  </a:lnTo>
                  <a:lnTo>
                    <a:pt x="862" y="37"/>
                  </a:lnTo>
                  <a:lnTo>
                    <a:pt x="871" y="41"/>
                  </a:lnTo>
                  <a:lnTo>
                    <a:pt x="887" y="44"/>
                  </a:lnTo>
                  <a:lnTo>
                    <a:pt x="897" y="46"/>
                  </a:lnTo>
                  <a:lnTo>
                    <a:pt x="917" y="49"/>
                  </a:lnTo>
                  <a:lnTo>
                    <a:pt x="943" y="53"/>
                  </a:lnTo>
                  <a:lnTo>
                    <a:pt x="959" y="56"/>
                  </a:lnTo>
                  <a:lnTo>
                    <a:pt x="999" y="63"/>
                  </a:lnTo>
                  <a:lnTo>
                    <a:pt x="1020" y="66"/>
                  </a:lnTo>
                  <a:lnTo>
                    <a:pt x="1043" y="71"/>
                  </a:lnTo>
                  <a:lnTo>
                    <a:pt x="1081" y="79"/>
                  </a:lnTo>
                  <a:lnTo>
                    <a:pt x="1940" y="220"/>
                  </a:lnTo>
                  <a:lnTo>
                    <a:pt x="1953" y="594"/>
                  </a:lnTo>
                  <a:lnTo>
                    <a:pt x="1957" y="688"/>
                  </a:lnTo>
                  <a:lnTo>
                    <a:pt x="1958" y="744"/>
                  </a:lnTo>
                  <a:lnTo>
                    <a:pt x="1961" y="824"/>
                  </a:lnTo>
                  <a:lnTo>
                    <a:pt x="1962" y="838"/>
                  </a:lnTo>
                  <a:lnTo>
                    <a:pt x="1962" y="857"/>
                  </a:lnTo>
                  <a:lnTo>
                    <a:pt x="1962" y="922"/>
                  </a:lnTo>
                  <a:lnTo>
                    <a:pt x="1898" y="922"/>
                  </a:lnTo>
                  <a:lnTo>
                    <a:pt x="1747" y="922"/>
                  </a:lnTo>
                  <a:lnTo>
                    <a:pt x="1596" y="922"/>
                  </a:lnTo>
                  <a:lnTo>
                    <a:pt x="1582" y="922"/>
                  </a:lnTo>
                  <a:lnTo>
                    <a:pt x="1580" y="922"/>
                  </a:lnTo>
                  <a:lnTo>
                    <a:pt x="1578" y="922"/>
                  </a:lnTo>
                  <a:lnTo>
                    <a:pt x="1574" y="922"/>
                  </a:lnTo>
                  <a:lnTo>
                    <a:pt x="1573" y="922"/>
                  </a:lnTo>
                  <a:lnTo>
                    <a:pt x="1572" y="922"/>
                  </a:lnTo>
                  <a:lnTo>
                    <a:pt x="1569" y="923"/>
                  </a:lnTo>
                  <a:lnTo>
                    <a:pt x="1566" y="924"/>
                  </a:lnTo>
                  <a:lnTo>
                    <a:pt x="1564" y="924"/>
                  </a:lnTo>
                  <a:lnTo>
                    <a:pt x="1563" y="924"/>
                  </a:lnTo>
                  <a:lnTo>
                    <a:pt x="1562" y="924"/>
                  </a:lnTo>
                  <a:lnTo>
                    <a:pt x="1561" y="924"/>
                  </a:lnTo>
                  <a:lnTo>
                    <a:pt x="1560" y="924"/>
                  </a:lnTo>
                  <a:lnTo>
                    <a:pt x="1559" y="924"/>
                  </a:lnTo>
                  <a:lnTo>
                    <a:pt x="1558" y="924"/>
                  </a:lnTo>
                  <a:lnTo>
                    <a:pt x="1557" y="924"/>
                  </a:lnTo>
                  <a:lnTo>
                    <a:pt x="1556" y="924"/>
                  </a:lnTo>
                  <a:lnTo>
                    <a:pt x="1553" y="924"/>
                  </a:lnTo>
                  <a:lnTo>
                    <a:pt x="1552" y="924"/>
                  </a:lnTo>
                  <a:lnTo>
                    <a:pt x="1550" y="925"/>
                  </a:lnTo>
                  <a:lnTo>
                    <a:pt x="1549" y="925"/>
                  </a:lnTo>
                  <a:lnTo>
                    <a:pt x="1547" y="927"/>
                  </a:lnTo>
                  <a:lnTo>
                    <a:pt x="1546" y="927"/>
                  </a:lnTo>
                  <a:lnTo>
                    <a:pt x="1545" y="927"/>
                  </a:lnTo>
                  <a:lnTo>
                    <a:pt x="1544" y="925"/>
                  </a:lnTo>
                  <a:lnTo>
                    <a:pt x="1540" y="925"/>
                  </a:lnTo>
                  <a:lnTo>
                    <a:pt x="1538" y="924"/>
                  </a:lnTo>
                  <a:lnTo>
                    <a:pt x="1535" y="924"/>
                  </a:lnTo>
                  <a:lnTo>
                    <a:pt x="1534" y="924"/>
                  </a:lnTo>
                  <a:lnTo>
                    <a:pt x="1532" y="924"/>
                  </a:lnTo>
                  <a:lnTo>
                    <a:pt x="1531" y="924"/>
                  </a:lnTo>
                  <a:lnTo>
                    <a:pt x="1530" y="924"/>
                  </a:lnTo>
                  <a:lnTo>
                    <a:pt x="1528" y="925"/>
                  </a:lnTo>
                  <a:lnTo>
                    <a:pt x="1527" y="925"/>
                  </a:lnTo>
                  <a:lnTo>
                    <a:pt x="1526" y="925"/>
                  </a:lnTo>
                  <a:lnTo>
                    <a:pt x="1525" y="925"/>
                  </a:lnTo>
                  <a:lnTo>
                    <a:pt x="1524" y="925"/>
                  </a:lnTo>
                  <a:lnTo>
                    <a:pt x="1523" y="925"/>
                  </a:lnTo>
                  <a:lnTo>
                    <a:pt x="1522" y="925"/>
                  </a:lnTo>
                  <a:lnTo>
                    <a:pt x="1521" y="925"/>
                  </a:lnTo>
                  <a:lnTo>
                    <a:pt x="1519" y="924"/>
                  </a:lnTo>
                  <a:lnTo>
                    <a:pt x="1517" y="923"/>
                  </a:lnTo>
                  <a:lnTo>
                    <a:pt x="1515" y="923"/>
                  </a:lnTo>
                  <a:lnTo>
                    <a:pt x="1513" y="922"/>
                  </a:lnTo>
                  <a:lnTo>
                    <a:pt x="1511" y="921"/>
                  </a:lnTo>
                  <a:lnTo>
                    <a:pt x="1509" y="921"/>
                  </a:lnTo>
                  <a:lnTo>
                    <a:pt x="1508" y="920"/>
                  </a:lnTo>
                  <a:lnTo>
                    <a:pt x="1503" y="919"/>
                  </a:lnTo>
                  <a:lnTo>
                    <a:pt x="1503" y="918"/>
                  </a:lnTo>
                  <a:lnTo>
                    <a:pt x="1502" y="918"/>
                  </a:lnTo>
                  <a:lnTo>
                    <a:pt x="1500" y="917"/>
                  </a:lnTo>
                  <a:lnTo>
                    <a:pt x="1497" y="916"/>
                  </a:lnTo>
                  <a:lnTo>
                    <a:pt x="1496" y="916"/>
                  </a:lnTo>
                  <a:lnTo>
                    <a:pt x="1495" y="916"/>
                  </a:lnTo>
                  <a:lnTo>
                    <a:pt x="1493" y="916"/>
                  </a:lnTo>
                  <a:lnTo>
                    <a:pt x="1493" y="915"/>
                  </a:lnTo>
                  <a:lnTo>
                    <a:pt x="1498" y="915"/>
                  </a:lnTo>
                  <a:lnTo>
                    <a:pt x="1502" y="914"/>
                  </a:lnTo>
                  <a:lnTo>
                    <a:pt x="1501" y="913"/>
                  </a:lnTo>
                  <a:lnTo>
                    <a:pt x="1500" y="913"/>
                  </a:lnTo>
                  <a:lnTo>
                    <a:pt x="1499" y="914"/>
                  </a:lnTo>
                  <a:lnTo>
                    <a:pt x="1498" y="914"/>
                  </a:lnTo>
                  <a:lnTo>
                    <a:pt x="1497" y="914"/>
                  </a:lnTo>
                  <a:lnTo>
                    <a:pt x="1495" y="914"/>
                  </a:lnTo>
                  <a:lnTo>
                    <a:pt x="1492" y="914"/>
                  </a:lnTo>
                  <a:lnTo>
                    <a:pt x="1488" y="913"/>
                  </a:lnTo>
                  <a:lnTo>
                    <a:pt x="1488" y="914"/>
                  </a:lnTo>
                  <a:lnTo>
                    <a:pt x="1487" y="914"/>
                  </a:lnTo>
                  <a:lnTo>
                    <a:pt x="1485" y="913"/>
                  </a:lnTo>
                  <a:lnTo>
                    <a:pt x="1484" y="913"/>
                  </a:lnTo>
                  <a:lnTo>
                    <a:pt x="1482" y="913"/>
                  </a:lnTo>
                  <a:lnTo>
                    <a:pt x="1481" y="912"/>
                  </a:lnTo>
                  <a:lnTo>
                    <a:pt x="1475" y="910"/>
                  </a:lnTo>
                  <a:lnTo>
                    <a:pt x="1470" y="910"/>
                  </a:lnTo>
                  <a:lnTo>
                    <a:pt x="1471" y="909"/>
                  </a:lnTo>
                  <a:lnTo>
                    <a:pt x="1473" y="908"/>
                  </a:lnTo>
                  <a:lnTo>
                    <a:pt x="1475" y="908"/>
                  </a:lnTo>
                  <a:lnTo>
                    <a:pt x="1477" y="909"/>
                  </a:lnTo>
                  <a:lnTo>
                    <a:pt x="1478" y="909"/>
                  </a:lnTo>
                  <a:lnTo>
                    <a:pt x="1477" y="910"/>
                  </a:lnTo>
                  <a:lnTo>
                    <a:pt x="1478" y="910"/>
                  </a:lnTo>
                  <a:lnTo>
                    <a:pt x="1479" y="910"/>
                  </a:lnTo>
                  <a:lnTo>
                    <a:pt x="1480" y="910"/>
                  </a:lnTo>
                  <a:lnTo>
                    <a:pt x="1484" y="909"/>
                  </a:lnTo>
                  <a:lnTo>
                    <a:pt x="1485" y="909"/>
                  </a:lnTo>
                  <a:lnTo>
                    <a:pt x="1487" y="909"/>
                  </a:lnTo>
                  <a:lnTo>
                    <a:pt x="1486" y="909"/>
                  </a:lnTo>
                  <a:lnTo>
                    <a:pt x="1485" y="909"/>
                  </a:lnTo>
                  <a:lnTo>
                    <a:pt x="1485" y="910"/>
                  </a:lnTo>
                  <a:lnTo>
                    <a:pt x="1486" y="910"/>
                  </a:lnTo>
                  <a:lnTo>
                    <a:pt x="1487" y="910"/>
                  </a:lnTo>
                  <a:lnTo>
                    <a:pt x="1488" y="910"/>
                  </a:lnTo>
                  <a:lnTo>
                    <a:pt x="1489" y="910"/>
                  </a:lnTo>
                  <a:lnTo>
                    <a:pt x="1492" y="909"/>
                  </a:lnTo>
                  <a:lnTo>
                    <a:pt x="1494" y="910"/>
                  </a:lnTo>
                  <a:lnTo>
                    <a:pt x="1495" y="910"/>
                  </a:lnTo>
                  <a:lnTo>
                    <a:pt x="1496" y="909"/>
                  </a:lnTo>
                  <a:lnTo>
                    <a:pt x="1498" y="909"/>
                  </a:lnTo>
                  <a:lnTo>
                    <a:pt x="1495" y="909"/>
                  </a:lnTo>
                  <a:lnTo>
                    <a:pt x="1494" y="908"/>
                  </a:lnTo>
                  <a:lnTo>
                    <a:pt x="1495" y="908"/>
                  </a:lnTo>
                  <a:lnTo>
                    <a:pt x="1499" y="907"/>
                  </a:lnTo>
                  <a:lnTo>
                    <a:pt x="1500" y="907"/>
                  </a:lnTo>
                  <a:lnTo>
                    <a:pt x="1501" y="907"/>
                  </a:lnTo>
                  <a:lnTo>
                    <a:pt x="1506" y="907"/>
                  </a:lnTo>
                  <a:lnTo>
                    <a:pt x="1508" y="906"/>
                  </a:lnTo>
                  <a:lnTo>
                    <a:pt x="1509" y="906"/>
                  </a:lnTo>
                  <a:lnTo>
                    <a:pt x="1509" y="905"/>
                  </a:lnTo>
                  <a:lnTo>
                    <a:pt x="1514" y="904"/>
                  </a:lnTo>
                  <a:lnTo>
                    <a:pt x="1516" y="904"/>
                  </a:lnTo>
                  <a:lnTo>
                    <a:pt x="1517" y="903"/>
                  </a:lnTo>
                  <a:lnTo>
                    <a:pt x="1523" y="903"/>
                  </a:lnTo>
                  <a:lnTo>
                    <a:pt x="1530" y="903"/>
                  </a:lnTo>
                  <a:lnTo>
                    <a:pt x="1532" y="903"/>
                  </a:lnTo>
                  <a:lnTo>
                    <a:pt x="1537" y="903"/>
                  </a:lnTo>
                  <a:lnTo>
                    <a:pt x="1543" y="903"/>
                  </a:lnTo>
                  <a:lnTo>
                    <a:pt x="1543" y="902"/>
                  </a:lnTo>
                  <a:lnTo>
                    <a:pt x="1542" y="902"/>
                  </a:lnTo>
                  <a:lnTo>
                    <a:pt x="1538" y="902"/>
                  </a:lnTo>
                  <a:lnTo>
                    <a:pt x="1536" y="901"/>
                  </a:lnTo>
                  <a:lnTo>
                    <a:pt x="1530" y="901"/>
                  </a:lnTo>
                  <a:lnTo>
                    <a:pt x="1529" y="901"/>
                  </a:lnTo>
                  <a:lnTo>
                    <a:pt x="1531" y="900"/>
                  </a:lnTo>
                  <a:lnTo>
                    <a:pt x="1531" y="899"/>
                  </a:lnTo>
                  <a:lnTo>
                    <a:pt x="1530" y="899"/>
                  </a:lnTo>
                  <a:lnTo>
                    <a:pt x="1529" y="899"/>
                  </a:lnTo>
                  <a:lnTo>
                    <a:pt x="1528" y="898"/>
                  </a:lnTo>
                  <a:lnTo>
                    <a:pt x="1527" y="898"/>
                  </a:lnTo>
                  <a:lnTo>
                    <a:pt x="1526" y="898"/>
                  </a:lnTo>
                  <a:lnTo>
                    <a:pt x="1526" y="899"/>
                  </a:lnTo>
                  <a:lnTo>
                    <a:pt x="1529" y="899"/>
                  </a:lnTo>
                  <a:lnTo>
                    <a:pt x="1528" y="900"/>
                  </a:lnTo>
                  <a:lnTo>
                    <a:pt x="1526" y="900"/>
                  </a:lnTo>
                  <a:lnTo>
                    <a:pt x="1525" y="900"/>
                  </a:lnTo>
                  <a:lnTo>
                    <a:pt x="1524" y="900"/>
                  </a:lnTo>
                  <a:lnTo>
                    <a:pt x="1522" y="900"/>
                  </a:lnTo>
                  <a:lnTo>
                    <a:pt x="1519" y="899"/>
                  </a:lnTo>
                  <a:lnTo>
                    <a:pt x="1516" y="899"/>
                  </a:lnTo>
                  <a:lnTo>
                    <a:pt x="1514" y="899"/>
                  </a:lnTo>
                  <a:lnTo>
                    <a:pt x="1512" y="898"/>
                  </a:lnTo>
                  <a:lnTo>
                    <a:pt x="1510" y="899"/>
                  </a:lnTo>
                  <a:lnTo>
                    <a:pt x="1509" y="899"/>
                  </a:lnTo>
                  <a:lnTo>
                    <a:pt x="1507" y="899"/>
                  </a:lnTo>
                  <a:lnTo>
                    <a:pt x="1506" y="899"/>
                  </a:lnTo>
                  <a:lnTo>
                    <a:pt x="1505" y="900"/>
                  </a:lnTo>
                  <a:lnTo>
                    <a:pt x="1506" y="900"/>
                  </a:lnTo>
                  <a:lnTo>
                    <a:pt x="1507" y="900"/>
                  </a:lnTo>
                  <a:lnTo>
                    <a:pt x="1508" y="899"/>
                  </a:lnTo>
                  <a:lnTo>
                    <a:pt x="1508" y="900"/>
                  </a:lnTo>
                  <a:lnTo>
                    <a:pt x="1507" y="900"/>
                  </a:lnTo>
                  <a:lnTo>
                    <a:pt x="1506" y="900"/>
                  </a:lnTo>
                  <a:lnTo>
                    <a:pt x="1505" y="900"/>
                  </a:lnTo>
                  <a:lnTo>
                    <a:pt x="1504" y="901"/>
                  </a:lnTo>
                  <a:lnTo>
                    <a:pt x="1503" y="901"/>
                  </a:lnTo>
                  <a:lnTo>
                    <a:pt x="1499" y="901"/>
                  </a:lnTo>
                  <a:lnTo>
                    <a:pt x="1498" y="902"/>
                  </a:lnTo>
                  <a:lnTo>
                    <a:pt x="1499" y="902"/>
                  </a:lnTo>
                  <a:lnTo>
                    <a:pt x="1505" y="902"/>
                  </a:lnTo>
                  <a:lnTo>
                    <a:pt x="1506" y="902"/>
                  </a:lnTo>
                  <a:lnTo>
                    <a:pt x="1507" y="901"/>
                  </a:lnTo>
                  <a:lnTo>
                    <a:pt x="1509" y="900"/>
                  </a:lnTo>
                  <a:lnTo>
                    <a:pt x="1510" y="900"/>
                  </a:lnTo>
                  <a:lnTo>
                    <a:pt x="1511" y="900"/>
                  </a:lnTo>
                  <a:lnTo>
                    <a:pt x="1513" y="901"/>
                  </a:lnTo>
                  <a:lnTo>
                    <a:pt x="1514" y="901"/>
                  </a:lnTo>
                  <a:lnTo>
                    <a:pt x="1518" y="901"/>
                  </a:lnTo>
                  <a:lnTo>
                    <a:pt x="1518" y="902"/>
                  </a:lnTo>
                  <a:lnTo>
                    <a:pt x="1517" y="902"/>
                  </a:lnTo>
                  <a:lnTo>
                    <a:pt x="1515" y="903"/>
                  </a:lnTo>
                  <a:lnTo>
                    <a:pt x="1514" y="903"/>
                  </a:lnTo>
                  <a:lnTo>
                    <a:pt x="1515" y="903"/>
                  </a:lnTo>
                  <a:lnTo>
                    <a:pt x="1514" y="903"/>
                  </a:lnTo>
                  <a:lnTo>
                    <a:pt x="1513" y="904"/>
                  </a:lnTo>
                  <a:lnTo>
                    <a:pt x="1511" y="903"/>
                  </a:lnTo>
                  <a:lnTo>
                    <a:pt x="1509" y="904"/>
                  </a:lnTo>
                  <a:lnTo>
                    <a:pt x="1508" y="904"/>
                  </a:lnTo>
                  <a:lnTo>
                    <a:pt x="1506" y="904"/>
                  </a:lnTo>
                  <a:lnTo>
                    <a:pt x="1505" y="904"/>
                  </a:lnTo>
                  <a:lnTo>
                    <a:pt x="1503" y="904"/>
                  </a:lnTo>
                  <a:lnTo>
                    <a:pt x="1503" y="905"/>
                  </a:lnTo>
                  <a:lnTo>
                    <a:pt x="1504" y="905"/>
                  </a:lnTo>
                  <a:lnTo>
                    <a:pt x="1503" y="905"/>
                  </a:lnTo>
                  <a:lnTo>
                    <a:pt x="1502" y="905"/>
                  </a:lnTo>
                  <a:lnTo>
                    <a:pt x="1498" y="905"/>
                  </a:lnTo>
                  <a:lnTo>
                    <a:pt x="1495" y="906"/>
                  </a:lnTo>
                  <a:lnTo>
                    <a:pt x="1495" y="907"/>
                  </a:lnTo>
                  <a:lnTo>
                    <a:pt x="1494" y="907"/>
                  </a:lnTo>
                  <a:lnTo>
                    <a:pt x="1492" y="907"/>
                  </a:lnTo>
                  <a:lnTo>
                    <a:pt x="1491" y="907"/>
                  </a:lnTo>
                  <a:lnTo>
                    <a:pt x="1481" y="908"/>
                  </a:lnTo>
                  <a:lnTo>
                    <a:pt x="1480" y="908"/>
                  </a:lnTo>
                  <a:lnTo>
                    <a:pt x="1479" y="907"/>
                  </a:lnTo>
                  <a:lnTo>
                    <a:pt x="1478" y="906"/>
                  </a:lnTo>
                  <a:lnTo>
                    <a:pt x="1479" y="905"/>
                  </a:lnTo>
                  <a:lnTo>
                    <a:pt x="1482" y="905"/>
                  </a:lnTo>
                  <a:lnTo>
                    <a:pt x="1480" y="904"/>
                  </a:lnTo>
                  <a:lnTo>
                    <a:pt x="1479" y="904"/>
                  </a:lnTo>
                  <a:lnTo>
                    <a:pt x="1478" y="904"/>
                  </a:lnTo>
                  <a:lnTo>
                    <a:pt x="1477" y="904"/>
                  </a:lnTo>
                  <a:lnTo>
                    <a:pt x="1477" y="903"/>
                  </a:lnTo>
                  <a:lnTo>
                    <a:pt x="1477" y="902"/>
                  </a:lnTo>
                  <a:lnTo>
                    <a:pt x="1476" y="902"/>
                  </a:lnTo>
                  <a:lnTo>
                    <a:pt x="1473" y="901"/>
                  </a:lnTo>
                  <a:lnTo>
                    <a:pt x="1472" y="901"/>
                  </a:lnTo>
                  <a:lnTo>
                    <a:pt x="1471" y="900"/>
                  </a:lnTo>
                  <a:lnTo>
                    <a:pt x="1469" y="900"/>
                  </a:lnTo>
                  <a:lnTo>
                    <a:pt x="1468" y="900"/>
                  </a:lnTo>
                  <a:lnTo>
                    <a:pt x="1469" y="900"/>
                  </a:lnTo>
                  <a:lnTo>
                    <a:pt x="1472" y="900"/>
                  </a:lnTo>
                  <a:lnTo>
                    <a:pt x="1474" y="899"/>
                  </a:lnTo>
                  <a:lnTo>
                    <a:pt x="1475" y="899"/>
                  </a:lnTo>
                  <a:lnTo>
                    <a:pt x="1477" y="899"/>
                  </a:lnTo>
                  <a:lnTo>
                    <a:pt x="1481" y="898"/>
                  </a:lnTo>
                  <a:lnTo>
                    <a:pt x="1484" y="899"/>
                  </a:lnTo>
                  <a:lnTo>
                    <a:pt x="1489" y="898"/>
                  </a:lnTo>
                  <a:lnTo>
                    <a:pt x="1492" y="898"/>
                  </a:lnTo>
                  <a:lnTo>
                    <a:pt x="1494" y="900"/>
                  </a:lnTo>
                  <a:lnTo>
                    <a:pt x="1496" y="900"/>
                  </a:lnTo>
                  <a:lnTo>
                    <a:pt x="1496" y="898"/>
                  </a:lnTo>
                  <a:lnTo>
                    <a:pt x="1497" y="897"/>
                  </a:lnTo>
                  <a:lnTo>
                    <a:pt x="1496" y="897"/>
                  </a:lnTo>
                  <a:lnTo>
                    <a:pt x="1495" y="897"/>
                  </a:lnTo>
                  <a:lnTo>
                    <a:pt x="1492" y="896"/>
                  </a:lnTo>
                  <a:lnTo>
                    <a:pt x="1492" y="895"/>
                  </a:lnTo>
                  <a:lnTo>
                    <a:pt x="1493" y="895"/>
                  </a:lnTo>
                  <a:lnTo>
                    <a:pt x="1493" y="894"/>
                  </a:lnTo>
                  <a:lnTo>
                    <a:pt x="1491" y="894"/>
                  </a:lnTo>
                  <a:lnTo>
                    <a:pt x="1492" y="893"/>
                  </a:lnTo>
                  <a:lnTo>
                    <a:pt x="1493" y="893"/>
                  </a:lnTo>
                  <a:lnTo>
                    <a:pt x="1492" y="893"/>
                  </a:lnTo>
                  <a:lnTo>
                    <a:pt x="1488" y="893"/>
                  </a:lnTo>
                  <a:lnTo>
                    <a:pt x="1480" y="894"/>
                  </a:lnTo>
                  <a:lnTo>
                    <a:pt x="1477" y="895"/>
                  </a:lnTo>
                  <a:lnTo>
                    <a:pt x="1474" y="896"/>
                  </a:lnTo>
                  <a:lnTo>
                    <a:pt x="1474" y="897"/>
                  </a:lnTo>
                  <a:lnTo>
                    <a:pt x="1472" y="897"/>
                  </a:lnTo>
                  <a:lnTo>
                    <a:pt x="1471" y="897"/>
                  </a:lnTo>
                  <a:lnTo>
                    <a:pt x="1470" y="897"/>
                  </a:lnTo>
                  <a:lnTo>
                    <a:pt x="1469" y="897"/>
                  </a:lnTo>
                  <a:lnTo>
                    <a:pt x="1463" y="897"/>
                  </a:lnTo>
                  <a:lnTo>
                    <a:pt x="1461" y="896"/>
                  </a:lnTo>
                  <a:lnTo>
                    <a:pt x="1460" y="896"/>
                  </a:lnTo>
                  <a:lnTo>
                    <a:pt x="1459" y="896"/>
                  </a:lnTo>
                  <a:lnTo>
                    <a:pt x="1458" y="896"/>
                  </a:lnTo>
                  <a:lnTo>
                    <a:pt x="1457" y="896"/>
                  </a:lnTo>
                  <a:lnTo>
                    <a:pt x="1455" y="895"/>
                  </a:lnTo>
                  <a:lnTo>
                    <a:pt x="1454" y="895"/>
                  </a:lnTo>
                  <a:lnTo>
                    <a:pt x="1454" y="894"/>
                  </a:lnTo>
                  <a:lnTo>
                    <a:pt x="1455" y="894"/>
                  </a:lnTo>
                  <a:lnTo>
                    <a:pt x="1456" y="894"/>
                  </a:lnTo>
                  <a:lnTo>
                    <a:pt x="1455" y="894"/>
                  </a:lnTo>
                  <a:lnTo>
                    <a:pt x="1454" y="894"/>
                  </a:lnTo>
                  <a:lnTo>
                    <a:pt x="1453" y="894"/>
                  </a:lnTo>
                  <a:lnTo>
                    <a:pt x="1451" y="894"/>
                  </a:lnTo>
                  <a:lnTo>
                    <a:pt x="1450" y="895"/>
                  </a:lnTo>
                  <a:lnTo>
                    <a:pt x="1449" y="895"/>
                  </a:lnTo>
                  <a:lnTo>
                    <a:pt x="1445" y="895"/>
                  </a:lnTo>
                  <a:lnTo>
                    <a:pt x="1442" y="895"/>
                  </a:lnTo>
                  <a:lnTo>
                    <a:pt x="1441" y="895"/>
                  </a:lnTo>
                  <a:lnTo>
                    <a:pt x="1439" y="895"/>
                  </a:lnTo>
                  <a:lnTo>
                    <a:pt x="1436" y="897"/>
                  </a:lnTo>
                  <a:lnTo>
                    <a:pt x="1430" y="898"/>
                  </a:lnTo>
                  <a:lnTo>
                    <a:pt x="1427" y="898"/>
                  </a:lnTo>
                  <a:lnTo>
                    <a:pt x="1426" y="898"/>
                  </a:lnTo>
                  <a:lnTo>
                    <a:pt x="1423" y="899"/>
                  </a:lnTo>
                  <a:lnTo>
                    <a:pt x="1418" y="898"/>
                  </a:lnTo>
                  <a:lnTo>
                    <a:pt x="1412" y="898"/>
                  </a:lnTo>
                  <a:lnTo>
                    <a:pt x="1410" y="899"/>
                  </a:lnTo>
                  <a:lnTo>
                    <a:pt x="1405" y="900"/>
                  </a:lnTo>
                  <a:lnTo>
                    <a:pt x="1400" y="901"/>
                  </a:lnTo>
                  <a:lnTo>
                    <a:pt x="1397" y="902"/>
                  </a:lnTo>
                  <a:lnTo>
                    <a:pt x="1397" y="903"/>
                  </a:lnTo>
                  <a:lnTo>
                    <a:pt x="1396" y="903"/>
                  </a:lnTo>
                  <a:lnTo>
                    <a:pt x="1393" y="904"/>
                  </a:lnTo>
                  <a:lnTo>
                    <a:pt x="1387" y="905"/>
                  </a:lnTo>
                  <a:lnTo>
                    <a:pt x="1378" y="906"/>
                  </a:lnTo>
                  <a:lnTo>
                    <a:pt x="1372" y="906"/>
                  </a:lnTo>
                  <a:lnTo>
                    <a:pt x="1370" y="906"/>
                  </a:lnTo>
                  <a:lnTo>
                    <a:pt x="1368" y="907"/>
                  </a:lnTo>
                  <a:lnTo>
                    <a:pt x="1367" y="907"/>
                  </a:lnTo>
                  <a:lnTo>
                    <a:pt x="1361" y="907"/>
                  </a:lnTo>
                  <a:lnTo>
                    <a:pt x="1358" y="908"/>
                  </a:lnTo>
                  <a:lnTo>
                    <a:pt x="1349" y="912"/>
                  </a:lnTo>
                  <a:lnTo>
                    <a:pt x="1347" y="914"/>
                  </a:lnTo>
                  <a:lnTo>
                    <a:pt x="1346" y="914"/>
                  </a:lnTo>
                  <a:lnTo>
                    <a:pt x="1345" y="916"/>
                  </a:lnTo>
                  <a:lnTo>
                    <a:pt x="1342" y="917"/>
                  </a:lnTo>
                  <a:lnTo>
                    <a:pt x="1334" y="920"/>
                  </a:lnTo>
                  <a:lnTo>
                    <a:pt x="1328" y="922"/>
                  </a:lnTo>
                  <a:lnTo>
                    <a:pt x="1325" y="923"/>
                  </a:lnTo>
                  <a:lnTo>
                    <a:pt x="1315" y="925"/>
                  </a:lnTo>
                  <a:lnTo>
                    <a:pt x="1314" y="925"/>
                  </a:lnTo>
                  <a:lnTo>
                    <a:pt x="1313" y="925"/>
                  </a:lnTo>
                  <a:lnTo>
                    <a:pt x="1312" y="924"/>
                  </a:lnTo>
                  <a:lnTo>
                    <a:pt x="1313" y="924"/>
                  </a:lnTo>
                  <a:lnTo>
                    <a:pt x="1313" y="923"/>
                  </a:lnTo>
                  <a:lnTo>
                    <a:pt x="1312" y="923"/>
                  </a:lnTo>
                  <a:lnTo>
                    <a:pt x="1311" y="923"/>
                  </a:lnTo>
                  <a:lnTo>
                    <a:pt x="1309" y="923"/>
                  </a:lnTo>
                  <a:lnTo>
                    <a:pt x="1310" y="922"/>
                  </a:lnTo>
                  <a:lnTo>
                    <a:pt x="1308" y="921"/>
                  </a:lnTo>
                  <a:lnTo>
                    <a:pt x="1308" y="919"/>
                  </a:lnTo>
                  <a:lnTo>
                    <a:pt x="1307" y="919"/>
                  </a:lnTo>
                  <a:lnTo>
                    <a:pt x="1307" y="918"/>
                  </a:lnTo>
                  <a:lnTo>
                    <a:pt x="1309" y="918"/>
                  </a:lnTo>
                  <a:lnTo>
                    <a:pt x="1312" y="917"/>
                  </a:lnTo>
                  <a:lnTo>
                    <a:pt x="1320" y="916"/>
                  </a:lnTo>
                  <a:lnTo>
                    <a:pt x="1321" y="915"/>
                  </a:lnTo>
                  <a:lnTo>
                    <a:pt x="1319" y="915"/>
                  </a:lnTo>
                  <a:lnTo>
                    <a:pt x="1312" y="916"/>
                  </a:lnTo>
                  <a:lnTo>
                    <a:pt x="1311" y="916"/>
                  </a:lnTo>
                  <a:lnTo>
                    <a:pt x="1310" y="916"/>
                  </a:lnTo>
                  <a:lnTo>
                    <a:pt x="1311" y="915"/>
                  </a:lnTo>
                  <a:lnTo>
                    <a:pt x="1315" y="915"/>
                  </a:lnTo>
                  <a:lnTo>
                    <a:pt x="1318" y="914"/>
                  </a:lnTo>
                  <a:lnTo>
                    <a:pt x="1321" y="912"/>
                  </a:lnTo>
                  <a:lnTo>
                    <a:pt x="1322" y="911"/>
                  </a:lnTo>
                  <a:lnTo>
                    <a:pt x="1321" y="910"/>
                  </a:lnTo>
                  <a:lnTo>
                    <a:pt x="1320" y="909"/>
                  </a:lnTo>
                  <a:lnTo>
                    <a:pt x="1321" y="908"/>
                  </a:lnTo>
                  <a:lnTo>
                    <a:pt x="1320" y="908"/>
                  </a:lnTo>
                  <a:lnTo>
                    <a:pt x="1319" y="908"/>
                  </a:lnTo>
                  <a:lnTo>
                    <a:pt x="1318" y="907"/>
                  </a:lnTo>
                  <a:lnTo>
                    <a:pt x="1316" y="907"/>
                  </a:lnTo>
                  <a:lnTo>
                    <a:pt x="1315" y="906"/>
                  </a:lnTo>
                  <a:lnTo>
                    <a:pt x="1314" y="905"/>
                  </a:lnTo>
                  <a:lnTo>
                    <a:pt x="1313" y="905"/>
                  </a:lnTo>
                  <a:lnTo>
                    <a:pt x="1311" y="905"/>
                  </a:lnTo>
                  <a:lnTo>
                    <a:pt x="1310" y="905"/>
                  </a:lnTo>
                  <a:lnTo>
                    <a:pt x="1314" y="904"/>
                  </a:lnTo>
                  <a:lnTo>
                    <a:pt x="1315" y="904"/>
                  </a:lnTo>
                  <a:lnTo>
                    <a:pt x="1316" y="903"/>
                  </a:lnTo>
                  <a:lnTo>
                    <a:pt x="1318" y="903"/>
                  </a:lnTo>
                  <a:lnTo>
                    <a:pt x="1319" y="903"/>
                  </a:lnTo>
                  <a:lnTo>
                    <a:pt x="1320" y="902"/>
                  </a:lnTo>
                  <a:lnTo>
                    <a:pt x="1320" y="901"/>
                  </a:lnTo>
                  <a:lnTo>
                    <a:pt x="1321" y="901"/>
                  </a:lnTo>
                  <a:lnTo>
                    <a:pt x="1322" y="901"/>
                  </a:lnTo>
                  <a:lnTo>
                    <a:pt x="1323" y="901"/>
                  </a:lnTo>
                  <a:lnTo>
                    <a:pt x="1322" y="902"/>
                  </a:lnTo>
                  <a:lnTo>
                    <a:pt x="1324" y="902"/>
                  </a:lnTo>
                  <a:lnTo>
                    <a:pt x="1325" y="902"/>
                  </a:lnTo>
                  <a:lnTo>
                    <a:pt x="1328" y="902"/>
                  </a:lnTo>
                  <a:lnTo>
                    <a:pt x="1329" y="902"/>
                  </a:lnTo>
                  <a:lnTo>
                    <a:pt x="1329" y="904"/>
                  </a:lnTo>
                  <a:lnTo>
                    <a:pt x="1330" y="904"/>
                  </a:lnTo>
                  <a:lnTo>
                    <a:pt x="1332" y="903"/>
                  </a:lnTo>
                  <a:lnTo>
                    <a:pt x="1331" y="902"/>
                  </a:lnTo>
                  <a:lnTo>
                    <a:pt x="1332" y="902"/>
                  </a:lnTo>
                  <a:lnTo>
                    <a:pt x="1333" y="901"/>
                  </a:lnTo>
                  <a:lnTo>
                    <a:pt x="1334" y="901"/>
                  </a:lnTo>
                  <a:lnTo>
                    <a:pt x="1335" y="901"/>
                  </a:lnTo>
                  <a:lnTo>
                    <a:pt x="1334" y="901"/>
                  </a:lnTo>
                  <a:lnTo>
                    <a:pt x="1329" y="900"/>
                  </a:lnTo>
                  <a:lnTo>
                    <a:pt x="1328" y="900"/>
                  </a:lnTo>
                  <a:lnTo>
                    <a:pt x="1327" y="900"/>
                  </a:lnTo>
                  <a:lnTo>
                    <a:pt x="1327" y="899"/>
                  </a:lnTo>
                  <a:lnTo>
                    <a:pt x="1328" y="899"/>
                  </a:lnTo>
                  <a:lnTo>
                    <a:pt x="1330" y="899"/>
                  </a:lnTo>
                  <a:lnTo>
                    <a:pt x="1332" y="899"/>
                  </a:lnTo>
                  <a:lnTo>
                    <a:pt x="1334" y="898"/>
                  </a:lnTo>
                  <a:lnTo>
                    <a:pt x="1335" y="899"/>
                  </a:lnTo>
                  <a:lnTo>
                    <a:pt x="1336" y="899"/>
                  </a:lnTo>
                  <a:lnTo>
                    <a:pt x="1338" y="899"/>
                  </a:lnTo>
                  <a:lnTo>
                    <a:pt x="1339" y="899"/>
                  </a:lnTo>
                  <a:lnTo>
                    <a:pt x="1340" y="900"/>
                  </a:lnTo>
                  <a:lnTo>
                    <a:pt x="1338" y="901"/>
                  </a:lnTo>
                  <a:lnTo>
                    <a:pt x="1338" y="902"/>
                  </a:lnTo>
                  <a:lnTo>
                    <a:pt x="1339" y="902"/>
                  </a:lnTo>
                  <a:lnTo>
                    <a:pt x="1340" y="902"/>
                  </a:lnTo>
                  <a:lnTo>
                    <a:pt x="1340" y="901"/>
                  </a:lnTo>
                  <a:lnTo>
                    <a:pt x="1342" y="900"/>
                  </a:lnTo>
                  <a:lnTo>
                    <a:pt x="1344" y="900"/>
                  </a:lnTo>
                  <a:lnTo>
                    <a:pt x="1346" y="899"/>
                  </a:lnTo>
                  <a:lnTo>
                    <a:pt x="1349" y="899"/>
                  </a:lnTo>
                  <a:lnTo>
                    <a:pt x="1352" y="899"/>
                  </a:lnTo>
                  <a:lnTo>
                    <a:pt x="1353" y="899"/>
                  </a:lnTo>
                  <a:lnTo>
                    <a:pt x="1354" y="900"/>
                  </a:lnTo>
                  <a:lnTo>
                    <a:pt x="1355" y="899"/>
                  </a:lnTo>
                  <a:lnTo>
                    <a:pt x="1354" y="899"/>
                  </a:lnTo>
                  <a:lnTo>
                    <a:pt x="1351" y="898"/>
                  </a:lnTo>
                  <a:lnTo>
                    <a:pt x="1350" y="898"/>
                  </a:lnTo>
                  <a:lnTo>
                    <a:pt x="1345" y="899"/>
                  </a:lnTo>
                  <a:lnTo>
                    <a:pt x="1344" y="899"/>
                  </a:lnTo>
                  <a:lnTo>
                    <a:pt x="1343" y="900"/>
                  </a:lnTo>
                  <a:lnTo>
                    <a:pt x="1342" y="900"/>
                  </a:lnTo>
                  <a:lnTo>
                    <a:pt x="1341" y="900"/>
                  </a:lnTo>
                  <a:lnTo>
                    <a:pt x="1340" y="899"/>
                  </a:lnTo>
                  <a:lnTo>
                    <a:pt x="1341" y="899"/>
                  </a:lnTo>
                  <a:lnTo>
                    <a:pt x="1341" y="898"/>
                  </a:lnTo>
                  <a:lnTo>
                    <a:pt x="1340" y="898"/>
                  </a:lnTo>
                  <a:lnTo>
                    <a:pt x="1338" y="898"/>
                  </a:lnTo>
                  <a:lnTo>
                    <a:pt x="1337" y="898"/>
                  </a:lnTo>
                  <a:lnTo>
                    <a:pt x="1336" y="898"/>
                  </a:lnTo>
                  <a:lnTo>
                    <a:pt x="1337" y="897"/>
                  </a:lnTo>
                  <a:lnTo>
                    <a:pt x="1339" y="897"/>
                  </a:lnTo>
                  <a:lnTo>
                    <a:pt x="1340" y="897"/>
                  </a:lnTo>
                  <a:lnTo>
                    <a:pt x="1341" y="897"/>
                  </a:lnTo>
                  <a:lnTo>
                    <a:pt x="1342" y="896"/>
                  </a:lnTo>
                  <a:lnTo>
                    <a:pt x="1345" y="896"/>
                  </a:lnTo>
                  <a:lnTo>
                    <a:pt x="1343" y="896"/>
                  </a:lnTo>
                  <a:lnTo>
                    <a:pt x="1340" y="895"/>
                  </a:lnTo>
                  <a:lnTo>
                    <a:pt x="1341" y="894"/>
                  </a:lnTo>
                  <a:lnTo>
                    <a:pt x="1345" y="894"/>
                  </a:lnTo>
                  <a:lnTo>
                    <a:pt x="1349" y="894"/>
                  </a:lnTo>
                  <a:lnTo>
                    <a:pt x="1350" y="894"/>
                  </a:lnTo>
                  <a:lnTo>
                    <a:pt x="1354" y="894"/>
                  </a:lnTo>
                  <a:lnTo>
                    <a:pt x="1362" y="893"/>
                  </a:lnTo>
                  <a:lnTo>
                    <a:pt x="1365" y="894"/>
                  </a:lnTo>
                  <a:lnTo>
                    <a:pt x="1366" y="893"/>
                  </a:lnTo>
                  <a:lnTo>
                    <a:pt x="1365" y="893"/>
                  </a:lnTo>
                  <a:lnTo>
                    <a:pt x="1364" y="893"/>
                  </a:lnTo>
                  <a:lnTo>
                    <a:pt x="1363" y="893"/>
                  </a:lnTo>
                  <a:lnTo>
                    <a:pt x="1357" y="893"/>
                  </a:lnTo>
                  <a:lnTo>
                    <a:pt x="1354" y="893"/>
                  </a:lnTo>
                  <a:lnTo>
                    <a:pt x="1352" y="893"/>
                  </a:lnTo>
                  <a:lnTo>
                    <a:pt x="1348" y="893"/>
                  </a:lnTo>
                  <a:lnTo>
                    <a:pt x="1343" y="893"/>
                  </a:lnTo>
                  <a:lnTo>
                    <a:pt x="1341" y="893"/>
                  </a:lnTo>
                  <a:lnTo>
                    <a:pt x="1342" y="892"/>
                  </a:lnTo>
                  <a:lnTo>
                    <a:pt x="1343" y="892"/>
                  </a:lnTo>
                  <a:lnTo>
                    <a:pt x="1342" y="891"/>
                  </a:lnTo>
                  <a:lnTo>
                    <a:pt x="1344" y="890"/>
                  </a:lnTo>
                  <a:lnTo>
                    <a:pt x="1347" y="888"/>
                  </a:lnTo>
                  <a:lnTo>
                    <a:pt x="1350" y="888"/>
                  </a:lnTo>
                  <a:lnTo>
                    <a:pt x="1352" y="887"/>
                  </a:lnTo>
                  <a:lnTo>
                    <a:pt x="1354" y="887"/>
                  </a:lnTo>
                  <a:lnTo>
                    <a:pt x="1356" y="887"/>
                  </a:lnTo>
                  <a:lnTo>
                    <a:pt x="1358" y="888"/>
                  </a:lnTo>
                  <a:lnTo>
                    <a:pt x="1365" y="890"/>
                  </a:lnTo>
                  <a:lnTo>
                    <a:pt x="1368" y="892"/>
                  </a:lnTo>
                  <a:lnTo>
                    <a:pt x="1372" y="893"/>
                  </a:lnTo>
                  <a:lnTo>
                    <a:pt x="1375" y="894"/>
                  </a:lnTo>
                  <a:lnTo>
                    <a:pt x="1377" y="894"/>
                  </a:lnTo>
                  <a:lnTo>
                    <a:pt x="1380" y="894"/>
                  </a:lnTo>
                  <a:lnTo>
                    <a:pt x="1383" y="894"/>
                  </a:lnTo>
                  <a:lnTo>
                    <a:pt x="1384" y="895"/>
                  </a:lnTo>
                  <a:lnTo>
                    <a:pt x="1385" y="895"/>
                  </a:lnTo>
                  <a:lnTo>
                    <a:pt x="1386" y="895"/>
                  </a:lnTo>
                  <a:lnTo>
                    <a:pt x="1387" y="895"/>
                  </a:lnTo>
                  <a:lnTo>
                    <a:pt x="1390" y="895"/>
                  </a:lnTo>
                  <a:lnTo>
                    <a:pt x="1394" y="895"/>
                  </a:lnTo>
                  <a:lnTo>
                    <a:pt x="1396" y="895"/>
                  </a:lnTo>
                  <a:lnTo>
                    <a:pt x="1398" y="896"/>
                  </a:lnTo>
                  <a:lnTo>
                    <a:pt x="1404" y="895"/>
                  </a:lnTo>
                  <a:lnTo>
                    <a:pt x="1407" y="895"/>
                  </a:lnTo>
                  <a:lnTo>
                    <a:pt x="1409" y="895"/>
                  </a:lnTo>
                  <a:lnTo>
                    <a:pt x="1410" y="895"/>
                  </a:lnTo>
                  <a:lnTo>
                    <a:pt x="1411" y="896"/>
                  </a:lnTo>
                  <a:lnTo>
                    <a:pt x="1412" y="896"/>
                  </a:lnTo>
                  <a:lnTo>
                    <a:pt x="1417" y="896"/>
                  </a:lnTo>
                  <a:lnTo>
                    <a:pt x="1418" y="895"/>
                  </a:lnTo>
                  <a:lnTo>
                    <a:pt x="1421" y="895"/>
                  </a:lnTo>
                  <a:lnTo>
                    <a:pt x="1422" y="895"/>
                  </a:lnTo>
                  <a:lnTo>
                    <a:pt x="1422" y="894"/>
                  </a:lnTo>
                  <a:lnTo>
                    <a:pt x="1421" y="894"/>
                  </a:lnTo>
                  <a:lnTo>
                    <a:pt x="1422" y="893"/>
                  </a:lnTo>
                  <a:lnTo>
                    <a:pt x="1421" y="893"/>
                  </a:lnTo>
                  <a:lnTo>
                    <a:pt x="1420" y="893"/>
                  </a:lnTo>
                  <a:lnTo>
                    <a:pt x="1419" y="893"/>
                  </a:lnTo>
                  <a:lnTo>
                    <a:pt x="1419" y="894"/>
                  </a:lnTo>
                  <a:lnTo>
                    <a:pt x="1416" y="895"/>
                  </a:lnTo>
                  <a:lnTo>
                    <a:pt x="1413" y="895"/>
                  </a:lnTo>
                  <a:lnTo>
                    <a:pt x="1411" y="894"/>
                  </a:lnTo>
                  <a:lnTo>
                    <a:pt x="1401" y="894"/>
                  </a:lnTo>
                  <a:lnTo>
                    <a:pt x="1398" y="894"/>
                  </a:lnTo>
                  <a:lnTo>
                    <a:pt x="1397" y="894"/>
                  </a:lnTo>
                  <a:lnTo>
                    <a:pt x="1394" y="894"/>
                  </a:lnTo>
                  <a:lnTo>
                    <a:pt x="1387" y="894"/>
                  </a:lnTo>
                  <a:lnTo>
                    <a:pt x="1377" y="893"/>
                  </a:lnTo>
                  <a:lnTo>
                    <a:pt x="1375" y="892"/>
                  </a:lnTo>
                  <a:lnTo>
                    <a:pt x="1370" y="892"/>
                  </a:lnTo>
                  <a:lnTo>
                    <a:pt x="1370" y="891"/>
                  </a:lnTo>
                  <a:lnTo>
                    <a:pt x="1369" y="891"/>
                  </a:lnTo>
                  <a:lnTo>
                    <a:pt x="1368" y="891"/>
                  </a:lnTo>
                  <a:lnTo>
                    <a:pt x="1367" y="890"/>
                  </a:lnTo>
                  <a:lnTo>
                    <a:pt x="1365" y="888"/>
                  </a:lnTo>
                  <a:lnTo>
                    <a:pt x="1364" y="888"/>
                  </a:lnTo>
                  <a:lnTo>
                    <a:pt x="1361" y="887"/>
                  </a:lnTo>
                  <a:lnTo>
                    <a:pt x="1358" y="887"/>
                  </a:lnTo>
                  <a:lnTo>
                    <a:pt x="1358" y="886"/>
                  </a:lnTo>
                  <a:lnTo>
                    <a:pt x="1357" y="885"/>
                  </a:lnTo>
                  <a:lnTo>
                    <a:pt x="1357" y="884"/>
                  </a:lnTo>
                  <a:lnTo>
                    <a:pt x="1356" y="884"/>
                  </a:lnTo>
                  <a:lnTo>
                    <a:pt x="1354" y="885"/>
                  </a:lnTo>
                  <a:lnTo>
                    <a:pt x="1353" y="885"/>
                  </a:lnTo>
                  <a:lnTo>
                    <a:pt x="1352" y="885"/>
                  </a:lnTo>
                  <a:lnTo>
                    <a:pt x="1350" y="884"/>
                  </a:lnTo>
                  <a:lnTo>
                    <a:pt x="1351" y="884"/>
                  </a:lnTo>
                  <a:lnTo>
                    <a:pt x="1350" y="884"/>
                  </a:lnTo>
                  <a:lnTo>
                    <a:pt x="1348" y="884"/>
                  </a:lnTo>
                  <a:lnTo>
                    <a:pt x="1347" y="884"/>
                  </a:lnTo>
                  <a:lnTo>
                    <a:pt x="1346" y="882"/>
                  </a:lnTo>
                  <a:lnTo>
                    <a:pt x="1347" y="882"/>
                  </a:lnTo>
                  <a:lnTo>
                    <a:pt x="1350" y="882"/>
                  </a:lnTo>
                  <a:lnTo>
                    <a:pt x="1352" y="882"/>
                  </a:lnTo>
                  <a:lnTo>
                    <a:pt x="1353" y="880"/>
                  </a:lnTo>
                  <a:lnTo>
                    <a:pt x="1354" y="880"/>
                  </a:lnTo>
                  <a:lnTo>
                    <a:pt x="1353" y="880"/>
                  </a:lnTo>
                  <a:lnTo>
                    <a:pt x="1351" y="880"/>
                  </a:lnTo>
                  <a:lnTo>
                    <a:pt x="1349" y="880"/>
                  </a:lnTo>
                  <a:lnTo>
                    <a:pt x="1351" y="881"/>
                  </a:lnTo>
                  <a:lnTo>
                    <a:pt x="1350" y="881"/>
                  </a:lnTo>
                  <a:lnTo>
                    <a:pt x="1348" y="881"/>
                  </a:lnTo>
                  <a:lnTo>
                    <a:pt x="1347" y="881"/>
                  </a:lnTo>
                  <a:lnTo>
                    <a:pt x="1346" y="881"/>
                  </a:lnTo>
                  <a:lnTo>
                    <a:pt x="1344" y="881"/>
                  </a:lnTo>
                  <a:lnTo>
                    <a:pt x="1343" y="882"/>
                  </a:lnTo>
                  <a:lnTo>
                    <a:pt x="1341" y="882"/>
                  </a:lnTo>
                  <a:lnTo>
                    <a:pt x="1339" y="882"/>
                  </a:lnTo>
                  <a:lnTo>
                    <a:pt x="1340" y="881"/>
                  </a:lnTo>
                  <a:lnTo>
                    <a:pt x="1342" y="880"/>
                  </a:lnTo>
                  <a:lnTo>
                    <a:pt x="1341" y="880"/>
                  </a:lnTo>
                  <a:lnTo>
                    <a:pt x="1337" y="881"/>
                  </a:lnTo>
                  <a:lnTo>
                    <a:pt x="1335" y="881"/>
                  </a:lnTo>
                  <a:lnTo>
                    <a:pt x="1334" y="881"/>
                  </a:lnTo>
                  <a:lnTo>
                    <a:pt x="1331" y="881"/>
                  </a:lnTo>
                  <a:lnTo>
                    <a:pt x="1329" y="881"/>
                  </a:lnTo>
                  <a:lnTo>
                    <a:pt x="1328" y="881"/>
                  </a:lnTo>
                  <a:lnTo>
                    <a:pt x="1326" y="881"/>
                  </a:lnTo>
                  <a:lnTo>
                    <a:pt x="1325" y="881"/>
                  </a:lnTo>
                  <a:lnTo>
                    <a:pt x="1326" y="881"/>
                  </a:lnTo>
                  <a:lnTo>
                    <a:pt x="1327" y="881"/>
                  </a:lnTo>
                  <a:lnTo>
                    <a:pt x="1328" y="881"/>
                  </a:lnTo>
                  <a:lnTo>
                    <a:pt x="1328" y="880"/>
                  </a:lnTo>
                  <a:lnTo>
                    <a:pt x="1329" y="880"/>
                  </a:lnTo>
                  <a:lnTo>
                    <a:pt x="1328" y="880"/>
                  </a:lnTo>
                  <a:lnTo>
                    <a:pt x="1329" y="879"/>
                  </a:lnTo>
                  <a:lnTo>
                    <a:pt x="1333" y="879"/>
                  </a:lnTo>
                  <a:lnTo>
                    <a:pt x="1337" y="879"/>
                  </a:lnTo>
                  <a:lnTo>
                    <a:pt x="1338" y="878"/>
                  </a:lnTo>
                  <a:lnTo>
                    <a:pt x="1340" y="878"/>
                  </a:lnTo>
                  <a:lnTo>
                    <a:pt x="1344" y="878"/>
                  </a:lnTo>
                  <a:lnTo>
                    <a:pt x="1345" y="878"/>
                  </a:lnTo>
                  <a:lnTo>
                    <a:pt x="1350" y="877"/>
                  </a:lnTo>
                  <a:lnTo>
                    <a:pt x="1349" y="878"/>
                  </a:lnTo>
                  <a:lnTo>
                    <a:pt x="1352" y="878"/>
                  </a:lnTo>
                  <a:lnTo>
                    <a:pt x="1354" y="878"/>
                  </a:lnTo>
                  <a:lnTo>
                    <a:pt x="1356" y="879"/>
                  </a:lnTo>
                  <a:lnTo>
                    <a:pt x="1357" y="879"/>
                  </a:lnTo>
                  <a:lnTo>
                    <a:pt x="1358" y="880"/>
                  </a:lnTo>
                  <a:lnTo>
                    <a:pt x="1362" y="881"/>
                  </a:lnTo>
                  <a:lnTo>
                    <a:pt x="1364" y="881"/>
                  </a:lnTo>
                  <a:lnTo>
                    <a:pt x="1365" y="881"/>
                  </a:lnTo>
                  <a:lnTo>
                    <a:pt x="1366" y="881"/>
                  </a:lnTo>
                  <a:lnTo>
                    <a:pt x="1367" y="881"/>
                  </a:lnTo>
                  <a:lnTo>
                    <a:pt x="1368" y="881"/>
                  </a:lnTo>
                  <a:lnTo>
                    <a:pt x="1371" y="881"/>
                  </a:lnTo>
                  <a:lnTo>
                    <a:pt x="1375" y="883"/>
                  </a:lnTo>
                  <a:lnTo>
                    <a:pt x="1376" y="883"/>
                  </a:lnTo>
                  <a:lnTo>
                    <a:pt x="1378" y="883"/>
                  </a:lnTo>
                  <a:lnTo>
                    <a:pt x="1383" y="884"/>
                  </a:lnTo>
                  <a:lnTo>
                    <a:pt x="1386" y="884"/>
                  </a:lnTo>
                  <a:lnTo>
                    <a:pt x="1388" y="885"/>
                  </a:lnTo>
                  <a:lnTo>
                    <a:pt x="1389" y="885"/>
                  </a:lnTo>
                  <a:lnTo>
                    <a:pt x="1391" y="885"/>
                  </a:lnTo>
                  <a:lnTo>
                    <a:pt x="1394" y="885"/>
                  </a:lnTo>
                  <a:lnTo>
                    <a:pt x="1395" y="886"/>
                  </a:lnTo>
                  <a:lnTo>
                    <a:pt x="1396" y="886"/>
                  </a:lnTo>
                  <a:lnTo>
                    <a:pt x="1398" y="887"/>
                  </a:lnTo>
                  <a:lnTo>
                    <a:pt x="1399" y="887"/>
                  </a:lnTo>
                  <a:lnTo>
                    <a:pt x="1400" y="887"/>
                  </a:lnTo>
                  <a:lnTo>
                    <a:pt x="1400" y="886"/>
                  </a:lnTo>
                  <a:lnTo>
                    <a:pt x="1396" y="886"/>
                  </a:lnTo>
                  <a:lnTo>
                    <a:pt x="1393" y="884"/>
                  </a:lnTo>
                  <a:lnTo>
                    <a:pt x="1392" y="884"/>
                  </a:lnTo>
                  <a:lnTo>
                    <a:pt x="1389" y="885"/>
                  </a:lnTo>
                  <a:lnTo>
                    <a:pt x="1387" y="884"/>
                  </a:lnTo>
                  <a:lnTo>
                    <a:pt x="1388" y="884"/>
                  </a:lnTo>
                  <a:lnTo>
                    <a:pt x="1389" y="884"/>
                  </a:lnTo>
                  <a:lnTo>
                    <a:pt x="1393" y="883"/>
                  </a:lnTo>
                  <a:lnTo>
                    <a:pt x="1394" y="883"/>
                  </a:lnTo>
                  <a:lnTo>
                    <a:pt x="1393" y="882"/>
                  </a:lnTo>
                  <a:lnTo>
                    <a:pt x="1392" y="882"/>
                  </a:lnTo>
                  <a:lnTo>
                    <a:pt x="1388" y="883"/>
                  </a:lnTo>
                  <a:lnTo>
                    <a:pt x="1386" y="883"/>
                  </a:lnTo>
                  <a:lnTo>
                    <a:pt x="1385" y="883"/>
                  </a:lnTo>
                  <a:lnTo>
                    <a:pt x="1384" y="883"/>
                  </a:lnTo>
                  <a:lnTo>
                    <a:pt x="1383" y="883"/>
                  </a:lnTo>
                  <a:lnTo>
                    <a:pt x="1383" y="882"/>
                  </a:lnTo>
                  <a:lnTo>
                    <a:pt x="1384" y="881"/>
                  </a:lnTo>
                  <a:lnTo>
                    <a:pt x="1382" y="881"/>
                  </a:lnTo>
                  <a:lnTo>
                    <a:pt x="1380" y="881"/>
                  </a:lnTo>
                  <a:lnTo>
                    <a:pt x="1379" y="881"/>
                  </a:lnTo>
                  <a:lnTo>
                    <a:pt x="1379" y="880"/>
                  </a:lnTo>
                  <a:lnTo>
                    <a:pt x="1380" y="880"/>
                  </a:lnTo>
                  <a:lnTo>
                    <a:pt x="1380" y="879"/>
                  </a:lnTo>
                  <a:lnTo>
                    <a:pt x="1379" y="879"/>
                  </a:lnTo>
                  <a:lnTo>
                    <a:pt x="1378" y="879"/>
                  </a:lnTo>
                  <a:lnTo>
                    <a:pt x="1377" y="880"/>
                  </a:lnTo>
                  <a:lnTo>
                    <a:pt x="1376" y="880"/>
                  </a:lnTo>
                  <a:lnTo>
                    <a:pt x="1375" y="880"/>
                  </a:lnTo>
                  <a:lnTo>
                    <a:pt x="1373" y="880"/>
                  </a:lnTo>
                  <a:lnTo>
                    <a:pt x="1372" y="880"/>
                  </a:lnTo>
                  <a:lnTo>
                    <a:pt x="1371" y="880"/>
                  </a:lnTo>
                  <a:lnTo>
                    <a:pt x="1371" y="879"/>
                  </a:lnTo>
                  <a:lnTo>
                    <a:pt x="1370" y="879"/>
                  </a:lnTo>
                  <a:lnTo>
                    <a:pt x="1371" y="879"/>
                  </a:lnTo>
                  <a:lnTo>
                    <a:pt x="1371" y="878"/>
                  </a:lnTo>
                  <a:lnTo>
                    <a:pt x="1372" y="878"/>
                  </a:lnTo>
                  <a:lnTo>
                    <a:pt x="1372" y="877"/>
                  </a:lnTo>
                  <a:lnTo>
                    <a:pt x="1373" y="877"/>
                  </a:lnTo>
                  <a:lnTo>
                    <a:pt x="1376" y="877"/>
                  </a:lnTo>
                  <a:lnTo>
                    <a:pt x="1377" y="878"/>
                  </a:lnTo>
                  <a:lnTo>
                    <a:pt x="1377" y="877"/>
                  </a:lnTo>
                  <a:lnTo>
                    <a:pt x="1378" y="877"/>
                  </a:lnTo>
                  <a:lnTo>
                    <a:pt x="1378" y="878"/>
                  </a:lnTo>
                  <a:lnTo>
                    <a:pt x="1379" y="878"/>
                  </a:lnTo>
                  <a:lnTo>
                    <a:pt x="1380" y="878"/>
                  </a:lnTo>
                  <a:lnTo>
                    <a:pt x="1381" y="879"/>
                  </a:lnTo>
                  <a:lnTo>
                    <a:pt x="1382" y="879"/>
                  </a:lnTo>
                  <a:lnTo>
                    <a:pt x="1384" y="878"/>
                  </a:lnTo>
                  <a:lnTo>
                    <a:pt x="1385" y="878"/>
                  </a:lnTo>
                  <a:lnTo>
                    <a:pt x="1386" y="878"/>
                  </a:lnTo>
                  <a:lnTo>
                    <a:pt x="1387" y="878"/>
                  </a:lnTo>
                  <a:lnTo>
                    <a:pt x="1388" y="878"/>
                  </a:lnTo>
                  <a:lnTo>
                    <a:pt x="1389" y="878"/>
                  </a:lnTo>
                  <a:lnTo>
                    <a:pt x="1391" y="879"/>
                  </a:lnTo>
                  <a:lnTo>
                    <a:pt x="1391" y="880"/>
                  </a:lnTo>
                  <a:lnTo>
                    <a:pt x="1393" y="880"/>
                  </a:lnTo>
                  <a:lnTo>
                    <a:pt x="1404" y="882"/>
                  </a:lnTo>
                  <a:lnTo>
                    <a:pt x="1405" y="882"/>
                  </a:lnTo>
                  <a:lnTo>
                    <a:pt x="1406" y="883"/>
                  </a:lnTo>
                  <a:lnTo>
                    <a:pt x="1409" y="883"/>
                  </a:lnTo>
                  <a:lnTo>
                    <a:pt x="1410" y="883"/>
                  </a:lnTo>
                  <a:lnTo>
                    <a:pt x="1411" y="884"/>
                  </a:lnTo>
                  <a:lnTo>
                    <a:pt x="1413" y="885"/>
                  </a:lnTo>
                  <a:lnTo>
                    <a:pt x="1414" y="885"/>
                  </a:lnTo>
                  <a:lnTo>
                    <a:pt x="1415" y="885"/>
                  </a:lnTo>
                  <a:lnTo>
                    <a:pt x="1420" y="885"/>
                  </a:lnTo>
                  <a:lnTo>
                    <a:pt x="1424" y="887"/>
                  </a:lnTo>
                  <a:lnTo>
                    <a:pt x="1426" y="887"/>
                  </a:lnTo>
                  <a:lnTo>
                    <a:pt x="1428" y="888"/>
                  </a:lnTo>
                  <a:lnTo>
                    <a:pt x="1431" y="887"/>
                  </a:lnTo>
                  <a:lnTo>
                    <a:pt x="1432" y="887"/>
                  </a:lnTo>
                  <a:lnTo>
                    <a:pt x="1433" y="887"/>
                  </a:lnTo>
                  <a:lnTo>
                    <a:pt x="1436" y="888"/>
                  </a:lnTo>
                  <a:lnTo>
                    <a:pt x="1440" y="888"/>
                  </a:lnTo>
                  <a:lnTo>
                    <a:pt x="1451" y="888"/>
                  </a:lnTo>
                  <a:lnTo>
                    <a:pt x="1454" y="887"/>
                  </a:lnTo>
                  <a:lnTo>
                    <a:pt x="1456" y="887"/>
                  </a:lnTo>
                  <a:lnTo>
                    <a:pt x="1457" y="888"/>
                  </a:lnTo>
                  <a:lnTo>
                    <a:pt x="1460" y="888"/>
                  </a:lnTo>
                  <a:lnTo>
                    <a:pt x="1462" y="888"/>
                  </a:lnTo>
                  <a:lnTo>
                    <a:pt x="1477" y="887"/>
                  </a:lnTo>
                  <a:lnTo>
                    <a:pt x="1480" y="887"/>
                  </a:lnTo>
                  <a:lnTo>
                    <a:pt x="1481" y="887"/>
                  </a:lnTo>
                  <a:lnTo>
                    <a:pt x="1483" y="887"/>
                  </a:lnTo>
                  <a:lnTo>
                    <a:pt x="1484" y="888"/>
                  </a:lnTo>
                  <a:lnTo>
                    <a:pt x="1485" y="888"/>
                  </a:lnTo>
                  <a:lnTo>
                    <a:pt x="1486" y="888"/>
                  </a:lnTo>
                  <a:lnTo>
                    <a:pt x="1486" y="890"/>
                  </a:lnTo>
                  <a:lnTo>
                    <a:pt x="1491" y="890"/>
                  </a:lnTo>
                  <a:lnTo>
                    <a:pt x="1493" y="891"/>
                  </a:lnTo>
                  <a:lnTo>
                    <a:pt x="1497" y="892"/>
                  </a:lnTo>
                  <a:lnTo>
                    <a:pt x="1498" y="892"/>
                  </a:lnTo>
                  <a:lnTo>
                    <a:pt x="1499" y="892"/>
                  </a:lnTo>
                  <a:lnTo>
                    <a:pt x="1500" y="893"/>
                  </a:lnTo>
                  <a:lnTo>
                    <a:pt x="1503" y="893"/>
                  </a:lnTo>
                  <a:lnTo>
                    <a:pt x="1504" y="893"/>
                  </a:lnTo>
                  <a:lnTo>
                    <a:pt x="1506" y="894"/>
                  </a:lnTo>
                  <a:lnTo>
                    <a:pt x="1508" y="894"/>
                  </a:lnTo>
                  <a:lnTo>
                    <a:pt x="1514" y="895"/>
                  </a:lnTo>
                  <a:lnTo>
                    <a:pt x="1517" y="896"/>
                  </a:lnTo>
                  <a:lnTo>
                    <a:pt x="1518" y="898"/>
                  </a:lnTo>
                  <a:lnTo>
                    <a:pt x="1520" y="898"/>
                  </a:lnTo>
                  <a:lnTo>
                    <a:pt x="1521" y="898"/>
                  </a:lnTo>
                  <a:lnTo>
                    <a:pt x="1523" y="897"/>
                  </a:lnTo>
                  <a:lnTo>
                    <a:pt x="1528" y="897"/>
                  </a:lnTo>
                  <a:lnTo>
                    <a:pt x="1529" y="897"/>
                  </a:lnTo>
                  <a:lnTo>
                    <a:pt x="1538" y="897"/>
                  </a:lnTo>
                  <a:lnTo>
                    <a:pt x="1540" y="897"/>
                  </a:lnTo>
                  <a:lnTo>
                    <a:pt x="1539" y="896"/>
                  </a:lnTo>
                  <a:lnTo>
                    <a:pt x="1538" y="895"/>
                  </a:lnTo>
                  <a:lnTo>
                    <a:pt x="1536" y="895"/>
                  </a:lnTo>
                  <a:lnTo>
                    <a:pt x="1534" y="895"/>
                  </a:lnTo>
                  <a:lnTo>
                    <a:pt x="1529" y="894"/>
                  </a:lnTo>
                  <a:lnTo>
                    <a:pt x="1522" y="894"/>
                  </a:lnTo>
                  <a:lnTo>
                    <a:pt x="1521" y="894"/>
                  </a:lnTo>
                  <a:lnTo>
                    <a:pt x="1523" y="893"/>
                  </a:lnTo>
                  <a:lnTo>
                    <a:pt x="1524" y="892"/>
                  </a:lnTo>
                  <a:lnTo>
                    <a:pt x="1523" y="892"/>
                  </a:lnTo>
                  <a:lnTo>
                    <a:pt x="1522" y="892"/>
                  </a:lnTo>
                  <a:lnTo>
                    <a:pt x="1519" y="892"/>
                  </a:lnTo>
                  <a:lnTo>
                    <a:pt x="1514" y="892"/>
                  </a:lnTo>
                  <a:lnTo>
                    <a:pt x="1513" y="892"/>
                  </a:lnTo>
                  <a:lnTo>
                    <a:pt x="1515" y="891"/>
                  </a:lnTo>
                  <a:lnTo>
                    <a:pt x="1514" y="891"/>
                  </a:lnTo>
                  <a:lnTo>
                    <a:pt x="1514" y="890"/>
                  </a:lnTo>
                  <a:lnTo>
                    <a:pt x="1515" y="890"/>
                  </a:lnTo>
                  <a:lnTo>
                    <a:pt x="1514" y="890"/>
                  </a:lnTo>
                  <a:lnTo>
                    <a:pt x="1513" y="890"/>
                  </a:lnTo>
                  <a:lnTo>
                    <a:pt x="1509" y="890"/>
                  </a:lnTo>
                  <a:lnTo>
                    <a:pt x="1506" y="890"/>
                  </a:lnTo>
                  <a:lnTo>
                    <a:pt x="1502" y="888"/>
                  </a:lnTo>
                  <a:lnTo>
                    <a:pt x="1501" y="888"/>
                  </a:lnTo>
                  <a:lnTo>
                    <a:pt x="1498" y="888"/>
                  </a:lnTo>
                  <a:lnTo>
                    <a:pt x="1498" y="887"/>
                  </a:lnTo>
                  <a:lnTo>
                    <a:pt x="1495" y="886"/>
                  </a:lnTo>
                  <a:lnTo>
                    <a:pt x="1494" y="886"/>
                  </a:lnTo>
                  <a:lnTo>
                    <a:pt x="1489" y="885"/>
                  </a:lnTo>
                  <a:lnTo>
                    <a:pt x="1488" y="885"/>
                  </a:lnTo>
                  <a:lnTo>
                    <a:pt x="1491" y="885"/>
                  </a:lnTo>
                  <a:lnTo>
                    <a:pt x="1495" y="884"/>
                  </a:lnTo>
                  <a:lnTo>
                    <a:pt x="1496" y="884"/>
                  </a:lnTo>
                  <a:lnTo>
                    <a:pt x="1498" y="883"/>
                  </a:lnTo>
                  <a:lnTo>
                    <a:pt x="1497" y="882"/>
                  </a:lnTo>
                  <a:lnTo>
                    <a:pt x="1495" y="883"/>
                  </a:lnTo>
                  <a:lnTo>
                    <a:pt x="1491" y="884"/>
                  </a:lnTo>
                  <a:lnTo>
                    <a:pt x="1489" y="884"/>
                  </a:lnTo>
                  <a:lnTo>
                    <a:pt x="1484" y="884"/>
                  </a:lnTo>
                  <a:lnTo>
                    <a:pt x="1486" y="883"/>
                  </a:lnTo>
                  <a:lnTo>
                    <a:pt x="1486" y="882"/>
                  </a:lnTo>
                  <a:lnTo>
                    <a:pt x="1491" y="881"/>
                  </a:lnTo>
                  <a:lnTo>
                    <a:pt x="1489" y="881"/>
                  </a:lnTo>
                  <a:lnTo>
                    <a:pt x="1488" y="881"/>
                  </a:lnTo>
                  <a:lnTo>
                    <a:pt x="1483" y="882"/>
                  </a:lnTo>
                  <a:lnTo>
                    <a:pt x="1480" y="882"/>
                  </a:lnTo>
                  <a:lnTo>
                    <a:pt x="1479" y="882"/>
                  </a:lnTo>
                  <a:lnTo>
                    <a:pt x="1479" y="881"/>
                  </a:lnTo>
                  <a:lnTo>
                    <a:pt x="1478" y="881"/>
                  </a:lnTo>
                  <a:lnTo>
                    <a:pt x="1474" y="881"/>
                  </a:lnTo>
                  <a:lnTo>
                    <a:pt x="1470" y="880"/>
                  </a:lnTo>
                  <a:lnTo>
                    <a:pt x="1470" y="879"/>
                  </a:lnTo>
                  <a:lnTo>
                    <a:pt x="1468" y="879"/>
                  </a:lnTo>
                  <a:lnTo>
                    <a:pt x="1466" y="879"/>
                  </a:lnTo>
                  <a:lnTo>
                    <a:pt x="1465" y="878"/>
                  </a:lnTo>
                  <a:lnTo>
                    <a:pt x="1465" y="877"/>
                  </a:lnTo>
                  <a:lnTo>
                    <a:pt x="1466" y="877"/>
                  </a:lnTo>
                  <a:lnTo>
                    <a:pt x="1470" y="877"/>
                  </a:lnTo>
                  <a:lnTo>
                    <a:pt x="1477" y="877"/>
                  </a:lnTo>
                  <a:lnTo>
                    <a:pt x="1478" y="878"/>
                  </a:lnTo>
                  <a:lnTo>
                    <a:pt x="1479" y="878"/>
                  </a:lnTo>
                  <a:lnTo>
                    <a:pt x="1481" y="879"/>
                  </a:lnTo>
                  <a:lnTo>
                    <a:pt x="1484" y="879"/>
                  </a:lnTo>
                  <a:lnTo>
                    <a:pt x="1486" y="879"/>
                  </a:lnTo>
                  <a:lnTo>
                    <a:pt x="1486" y="878"/>
                  </a:lnTo>
                  <a:lnTo>
                    <a:pt x="1487" y="878"/>
                  </a:lnTo>
                  <a:lnTo>
                    <a:pt x="1493" y="879"/>
                  </a:lnTo>
                  <a:lnTo>
                    <a:pt x="1496" y="879"/>
                  </a:lnTo>
                  <a:lnTo>
                    <a:pt x="1496" y="878"/>
                  </a:lnTo>
                  <a:lnTo>
                    <a:pt x="1495" y="878"/>
                  </a:lnTo>
                  <a:lnTo>
                    <a:pt x="1492" y="877"/>
                  </a:lnTo>
                  <a:lnTo>
                    <a:pt x="1491" y="877"/>
                  </a:lnTo>
                  <a:lnTo>
                    <a:pt x="1486" y="877"/>
                  </a:lnTo>
                  <a:lnTo>
                    <a:pt x="1483" y="877"/>
                  </a:lnTo>
                  <a:lnTo>
                    <a:pt x="1482" y="877"/>
                  </a:lnTo>
                  <a:lnTo>
                    <a:pt x="1481" y="876"/>
                  </a:lnTo>
                  <a:lnTo>
                    <a:pt x="1481" y="875"/>
                  </a:lnTo>
                  <a:lnTo>
                    <a:pt x="1480" y="875"/>
                  </a:lnTo>
                  <a:lnTo>
                    <a:pt x="1475" y="875"/>
                  </a:lnTo>
                  <a:lnTo>
                    <a:pt x="1474" y="874"/>
                  </a:lnTo>
                  <a:lnTo>
                    <a:pt x="1468" y="875"/>
                  </a:lnTo>
                  <a:lnTo>
                    <a:pt x="1467" y="875"/>
                  </a:lnTo>
                  <a:lnTo>
                    <a:pt x="1466" y="875"/>
                  </a:lnTo>
                  <a:lnTo>
                    <a:pt x="1467" y="874"/>
                  </a:lnTo>
                  <a:lnTo>
                    <a:pt x="1468" y="874"/>
                  </a:lnTo>
                  <a:lnTo>
                    <a:pt x="1471" y="873"/>
                  </a:lnTo>
                  <a:lnTo>
                    <a:pt x="1476" y="873"/>
                  </a:lnTo>
                  <a:lnTo>
                    <a:pt x="1480" y="872"/>
                  </a:lnTo>
                  <a:lnTo>
                    <a:pt x="1481" y="872"/>
                  </a:lnTo>
                  <a:lnTo>
                    <a:pt x="1482" y="873"/>
                  </a:lnTo>
                  <a:lnTo>
                    <a:pt x="1483" y="873"/>
                  </a:lnTo>
                  <a:lnTo>
                    <a:pt x="1484" y="873"/>
                  </a:lnTo>
                  <a:lnTo>
                    <a:pt x="1486" y="872"/>
                  </a:lnTo>
                  <a:lnTo>
                    <a:pt x="1485" y="872"/>
                  </a:lnTo>
                  <a:lnTo>
                    <a:pt x="1482" y="872"/>
                  </a:lnTo>
                  <a:lnTo>
                    <a:pt x="1482" y="871"/>
                  </a:lnTo>
                  <a:lnTo>
                    <a:pt x="1483" y="871"/>
                  </a:lnTo>
                  <a:lnTo>
                    <a:pt x="1484" y="871"/>
                  </a:lnTo>
                  <a:lnTo>
                    <a:pt x="1483" y="870"/>
                  </a:lnTo>
                  <a:lnTo>
                    <a:pt x="1482" y="870"/>
                  </a:lnTo>
                  <a:lnTo>
                    <a:pt x="1483" y="869"/>
                  </a:lnTo>
                  <a:lnTo>
                    <a:pt x="1484" y="868"/>
                  </a:lnTo>
                  <a:lnTo>
                    <a:pt x="1484" y="867"/>
                  </a:lnTo>
                  <a:lnTo>
                    <a:pt x="1485" y="867"/>
                  </a:lnTo>
                  <a:lnTo>
                    <a:pt x="1487" y="867"/>
                  </a:lnTo>
                  <a:lnTo>
                    <a:pt x="1486" y="867"/>
                  </a:lnTo>
                  <a:lnTo>
                    <a:pt x="1485" y="866"/>
                  </a:lnTo>
                  <a:lnTo>
                    <a:pt x="1484" y="866"/>
                  </a:lnTo>
                  <a:lnTo>
                    <a:pt x="1482" y="866"/>
                  </a:lnTo>
                  <a:lnTo>
                    <a:pt x="1481" y="866"/>
                  </a:lnTo>
                  <a:lnTo>
                    <a:pt x="1480" y="866"/>
                  </a:lnTo>
                  <a:lnTo>
                    <a:pt x="1480" y="865"/>
                  </a:lnTo>
                  <a:lnTo>
                    <a:pt x="1483" y="864"/>
                  </a:lnTo>
                  <a:lnTo>
                    <a:pt x="1486" y="863"/>
                  </a:lnTo>
                  <a:lnTo>
                    <a:pt x="1487" y="863"/>
                  </a:lnTo>
                  <a:lnTo>
                    <a:pt x="1488" y="863"/>
                  </a:lnTo>
                  <a:lnTo>
                    <a:pt x="1489" y="863"/>
                  </a:lnTo>
                  <a:lnTo>
                    <a:pt x="1491" y="863"/>
                  </a:lnTo>
                  <a:lnTo>
                    <a:pt x="1492" y="863"/>
                  </a:lnTo>
                  <a:lnTo>
                    <a:pt x="1493" y="862"/>
                  </a:lnTo>
                  <a:lnTo>
                    <a:pt x="1495" y="862"/>
                  </a:lnTo>
                  <a:lnTo>
                    <a:pt x="1499" y="861"/>
                  </a:lnTo>
                  <a:lnTo>
                    <a:pt x="1500" y="861"/>
                  </a:lnTo>
                  <a:lnTo>
                    <a:pt x="1499" y="861"/>
                  </a:lnTo>
                  <a:lnTo>
                    <a:pt x="1499" y="860"/>
                  </a:lnTo>
                  <a:lnTo>
                    <a:pt x="1504" y="859"/>
                  </a:lnTo>
                  <a:lnTo>
                    <a:pt x="1507" y="859"/>
                  </a:lnTo>
                  <a:lnTo>
                    <a:pt x="1508" y="859"/>
                  </a:lnTo>
                  <a:lnTo>
                    <a:pt x="1507" y="859"/>
                  </a:lnTo>
                  <a:lnTo>
                    <a:pt x="1506" y="860"/>
                  </a:lnTo>
                  <a:lnTo>
                    <a:pt x="1502" y="861"/>
                  </a:lnTo>
                  <a:lnTo>
                    <a:pt x="1501" y="861"/>
                  </a:lnTo>
                  <a:lnTo>
                    <a:pt x="1502" y="861"/>
                  </a:lnTo>
                  <a:lnTo>
                    <a:pt x="1503" y="861"/>
                  </a:lnTo>
                  <a:lnTo>
                    <a:pt x="1510" y="860"/>
                  </a:lnTo>
                  <a:lnTo>
                    <a:pt x="1510" y="859"/>
                  </a:lnTo>
                  <a:lnTo>
                    <a:pt x="1511" y="859"/>
                  </a:lnTo>
                  <a:lnTo>
                    <a:pt x="1509" y="858"/>
                  </a:lnTo>
                  <a:lnTo>
                    <a:pt x="1508" y="858"/>
                  </a:lnTo>
                  <a:lnTo>
                    <a:pt x="1507" y="858"/>
                  </a:lnTo>
                  <a:lnTo>
                    <a:pt x="1506" y="858"/>
                  </a:lnTo>
                  <a:lnTo>
                    <a:pt x="1502" y="859"/>
                  </a:lnTo>
                  <a:lnTo>
                    <a:pt x="1499" y="859"/>
                  </a:lnTo>
                  <a:lnTo>
                    <a:pt x="1498" y="859"/>
                  </a:lnTo>
                  <a:lnTo>
                    <a:pt x="1498" y="860"/>
                  </a:lnTo>
                  <a:lnTo>
                    <a:pt x="1497" y="861"/>
                  </a:lnTo>
                  <a:lnTo>
                    <a:pt x="1494" y="861"/>
                  </a:lnTo>
                  <a:lnTo>
                    <a:pt x="1489" y="862"/>
                  </a:lnTo>
                  <a:lnTo>
                    <a:pt x="1488" y="862"/>
                  </a:lnTo>
                  <a:lnTo>
                    <a:pt x="1487" y="862"/>
                  </a:lnTo>
                  <a:lnTo>
                    <a:pt x="1486" y="862"/>
                  </a:lnTo>
                  <a:lnTo>
                    <a:pt x="1485" y="863"/>
                  </a:lnTo>
                  <a:lnTo>
                    <a:pt x="1482" y="863"/>
                  </a:lnTo>
                  <a:lnTo>
                    <a:pt x="1481" y="863"/>
                  </a:lnTo>
                  <a:lnTo>
                    <a:pt x="1479" y="864"/>
                  </a:lnTo>
                  <a:lnTo>
                    <a:pt x="1470" y="864"/>
                  </a:lnTo>
                  <a:lnTo>
                    <a:pt x="1464" y="865"/>
                  </a:lnTo>
                  <a:lnTo>
                    <a:pt x="1463" y="864"/>
                  </a:lnTo>
                  <a:lnTo>
                    <a:pt x="1462" y="864"/>
                  </a:lnTo>
                  <a:lnTo>
                    <a:pt x="1460" y="864"/>
                  </a:lnTo>
                  <a:lnTo>
                    <a:pt x="1458" y="863"/>
                  </a:lnTo>
                  <a:lnTo>
                    <a:pt x="1457" y="863"/>
                  </a:lnTo>
                  <a:lnTo>
                    <a:pt x="1455" y="863"/>
                  </a:lnTo>
                  <a:lnTo>
                    <a:pt x="1455" y="864"/>
                  </a:lnTo>
                  <a:lnTo>
                    <a:pt x="1454" y="864"/>
                  </a:lnTo>
                  <a:lnTo>
                    <a:pt x="1452" y="864"/>
                  </a:lnTo>
                  <a:lnTo>
                    <a:pt x="1451" y="864"/>
                  </a:lnTo>
                  <a:lnTo>
                    <a:pt x="1452" y="864"/>
                  </a:lnTo>
                  <a:lnTo>
                    <a:pt x="1452" y="865"/>
                  </a:lnTo>
                  <a:lnTo>
                    <a:pt x="1453" y="865"/>
                  </a:lnTo>
                  <a:lnTo>
                    <a:pt x="1454" y="866"/>
                  </a:lnTo>
                  <a:lnTo>
                    <a:pt x="1457" y="865"/>
                  </a:lnTo>
                  <a:lnTo>
                    <a:pt x="1458" y="866"/>
                  </a:lnTo>
                  <a:lnTo>
                    <a:pt x="1463" y="868"/>
                  </a:lnTo>
                  <a:lnTo>
                    <a:pt x="1466" y="868"/>
                  </a:lnTo>
                  <a:lnTo>
                    <a:pt x="1469" y="868"/>
                  </a:lnTo>
                  <a:lnTo>
                    <a:pt x="1470" y="868"/>
                  </a:lnTo>
                  <a:lnTo>
                    <a:pt x="1469" y="867"/>
                  </a:lnTo>
                  <a:lnTo>
                    <a:pt x="1470" y="867"/>
                  </a:lnTo>
                  <a:lnTo>
                    <a:pt x="1471" y="867"/>
                  </a:lnTo>
                  <a:lnTo>
                    <a:pt x="1472" y="867"/>
                  </a:lnTo>
                  <a:lnTo>
                    <a:pt x="1476" y="869"/>
                  </a:lnTo>
                  <a:lnTo>
                    <a:pt x="1477" y="870"/>
                  </a:lnTo>
                  <a:lnTo>
                    <a:pt x="1478" y="871"/>
                  </a:lnTo>
                  <a:lnTo>
                    <a:pt x="1477" y="872"/>
                  </a:lnTo>
                  <a:lnTo>
                    <a:pt x="1476" y="872"/>
                  </a:lnTo>
                  <a:lnTo>
                    <a:pt x="1475" y="872"/>
                  </a:lnTo>
                  <a:lnTo>
                    <a:pt x="1472" y="872"/>
                  </a:lnTo>
                  <a:lnTo>
                    <a:pt x="1468" y="872"/>
                  </a:lnTo>
                  <a:lnTo>
                    <a:pt x="1466" y="873"/>
                  </a:lnTo>
                  <a:lnTo>
                    <a:pt x="1465" y="872"/>
                  </a:lnTo>
                  <a:lnTo>
                    <a:pt x="1463" y="873"/>
                  </a:lnTo>
                  <a:lnTo>
                    <a:pt x="1462" y="872"/>
                  </a:lnTo>
                  <a:lnTo>
                    <a:pt x="1462" y="873"/>
                  </a:lnTo>
                  <a:lnTo>
                    <a:pt x="1461" y="873"/>
                  </a:lnTo>
                  <a:lnTo>
                    <a:pt x="1458" y="873"/>
                  </a:lnTo>
                  <a:lnTo>
                    <a:pt x="1456" y="873"/>
                  </a:lnTo>
                  <a:lnTo>
                    <a:pt x="1454" y="873"/>
                  </a:lnTo>
                  <a:lnTo>
                    <a:pt x="1453" y="873"/>
                  </a:lnTo>
                  <a:lnTo>
                    <a:pt x="1452" y="873"/>
                  </a:lnTo>
                  <a:lnTo>
                    <a:pt x="1450" y="873"/>
                  </a:lnTo>
                  <a:lnTo>
                    <a:pt x="1449" y="873"/>
                  </a:lnTo>
                  <a:lnTo>
                    <a:pt x="1448" y="873"/>
                  </a:lnTo>
                  <a:lnTo>
                    <a:pt x="1448" y="874"/>
                  </a:lnTo>
                  <a:lnTo>
                    <a:pt x="1439" y="875"/>
                  </a:lnTo>
                  <a:lnTo>
                    <a:pt x="1438" y="875"/>
                  </a:lnTo>
                  <a:lnTo>
                    <a:pt x="1435" y="875"/>
                  </a:lnTo>
                  <a:lnTo>
                    <a:pt x="1432" y="875"/>
                  </a:lnTo>
                  <a:lnTo>
                    <a:pt x="1428" y="875"/>
                  </a:lnTo>
                  <a:lnTo>
                    <a:pt x="1427" y="876"/>
                  </a:lnTo>
                  <a:lnTo>
                    <a:pt x="1425" y="875"/>
                  </a:lnTo>
                  <a:lnTo>
                    <a:pt x="1423" y="875"/>
                  </a:lnTo>
                  <a:lnTo>
                    <a:pt x="1422" y="875"/>
                  </a:lnTo>
                  <a:lnTo>
                    <a:pt x="1422" y="876"/>
                  </a:lnTo>
                  <a:lnTo>
                    <a:pt x="1420" y="876"/>
                  </a:lnTo>
                  <a:lnTo>
                    <a:pt x="1419" y="876"/>
                  </a:lnTo>
                  <a:lnTo>
                    <a:pt x="1419" y="877"/>
                  </a:lnTo>
                  <a:lnTo>
                    <a:pt x="1413" y="877"/>
                  </a:lnTo>
                  <a:lnTo>
                    <a:pt x="1411" y="877"/>
                  </a:lnTo>
                  <a:lnTo>
                    <a:pt x="1409" y="877"/>
                  </a:lnTo>
                  <a:lnTo>
                    <a:pt x="1407" y="877"/>
                  </a:lnTo>
                  <a:lnTo>
                    <a:pt x="1406" y="878"/>
                  </a:lnTo>
                  <a:lnTo>
                    <a:pt x="1400" y="878"/>
                  </a:lnTo>
                  <a:lnTo>
                    <a:pt x="1398" y="879"/>
                  </a:lnTo>
                  <a:lnTo>
                    <a:pt x="1396" y="879"/>
                  </a:lnTo>
                  <a:lnTo>
                    <a:pt x="1394" y="879"/>
                  </a:lnTo>
                  <a:lnTo>
                    <a:pt x="1394" y="878"/>
                  </a:lnTo>
                  <a:lnTo>
                    <a:pt x="1392" y="878"/>
                  </a:lnTo>
                  <a:lnTo>
                    <a:pt x="1392" y="877"/>
                  </a:lnTo>
                  <a:lnTo>
                    <a:pt x="1394" y="877"/>
                  </a:lnTo>
                  <a:lnTo>
                    <a:pt x="1394" y="876"/>
                  </a:lnTo>
                  <a:lnTo>
                    <a:pt x="1395" y="876"/>
                  </a:lnTo>
                  <a:lnTo>
                    <a:pt x="1395" y="875"/>
                  </a:lnTo>
                  <a:lnTo>
                    <a:pt x="1398" y="875"/>
                  </a:lnTo>
                  <a:lnTo>
                    <a:pt x="1394" y="875"/>
                  </a:lnTo>
                  <a:lnTo>
                    <a:pt x="1390" y="874"/>
                  </a:lnTo>
                  <a:lnTo>
                    <a:pt x="1389" y="873"/>
                  </a:lnTo>
                  <a:lnTo>
                    <a:pt x="1392" y="871"/>
                  </a:lnTo>
                  <a:lnTo>
                    <a:pt x="1391" y="871"/>
                  </a:lnTo>
                  <a:lnTo>
                    <a:pt x="1387" y="871"/>
                  </a:lnTo>
                  <a:lnTo>
                    <a:pt x="1387" y="872"/>
                  </a:lnTo>
                  <a:lnTo>
                    <a:pt x="1384" y="873"/>
                  </a:lnTo>
                  <a:lnTo>
                    <a:pt x="1382" y="873"/>
                  </a:lnTo>
                  <a:lnTo>
                    <a:pt x="1380" y="872"/>
                  </a:lnTo>
                  <a:lnTo>
                    <a:pt x="1378" y="872"/>
                  </a:lnTo>
                  <a:lnTo>
                    <a:pt x="1375" y="872"/>
                  </a:lnTo>
                  <a:lnTo>
                    <a:pt x="1373" y="872"/>
                  </a:lnTo>
                  <a:lnTo>
                    <a:pt x="1374" y="873"/>
                  </a:lnTo>
                  <a:lnTo>
                    <a:pt x="1375" y="873"/>
                  </a:lnTo>
                  <a:lnTo>
                    <a:pt x="1376" y="873"/>
                  </a:lnTo>
                  <a:lnTo>
                    <a:pt x="1379" y="873"/>
                  </a:lnTo>
                  <a:lnTo>
                    <a:pt x="1382" y="874"/>
                  </a:lnTo>
                  <a:lnTo>
                    <a:pt x="1383" y="874"/>
                  </a:lnTo>
                  <a:lnTo>
                    <a:pt x="1384" y="874"/>
                  </a:lnTo>
                  <a:lnTo>
                    <a:pt x="1382" y="875"/>
                  </a:lnTo>
                  <a:lnTo>
                    <a:pt x="1377" y="876"/>
                  </a:lnTo>
                  <a:lnTo>
                    <a:pt x="1375" y="876"/>
                  </a:lnTo>
                  <a:lnTo>
                    <a:pt x="1372" y="876"/>
                  </a:lnTo>
                  <a:lnTo>
                    <a:pt x="1372" y="875"/>
                  </a:lnTo>
                  <a:lnTo>
                    <a:pt x="1371" y="875"/>
                  </a:lnTo>
                  <a:lnTo>
                    <a:pt x="1370" y="875"/>
                  </a:lnTo>
                  <a:lnTo>
                    <a:pt x="1369" y="875"/>
                  </a:lnTo>
                  <a:lnTo>
                    <a:pt x="1367" y="875"/>
                  </a:lnTo>
                  <a:lnTo>
                    <a:pt x="1367" y="876"/>
                  </a:lnTo>
                  <a:lnTo>
                    <a:pt x="1364" y="876"/>
                  </a:lnTo>
                  <a:lnTo>
                    <a:pt x="1363" y="876"/>
                  </a:lnTo>
                  <a:lnTo>
                    <a:pt x="1366" y="875"/>
                  </a:lnTo>
                  <a:lnTo>
                    <a:pt x="1368" y="874"/>
                  </a:lnTo>
                  <a:lnTo>
                    <a:pt x="1370" y="874"/>
                  </a:lnTo>
                  <a:lnTo>
                    <a:pt x="1370" y="873"/>
                  </a:lnTo>
                  <a:lnTo>
                    <a:pt x="1369" y="873"/>
                  </a:lnTo>
                  <a:lnTo>
                    <a:pt x="1365" y="874"/>
                  </a:lnTo>
                  <a:lnTo>
                    <a:pt x="1364" y="874"/>
                  </a:lnTo>
                  <a:lnTo>
                    <a:pt x="1364" y="873"/>
                  </a:lnTo>
                  <a:lnTo>
                    <a:pt x="1365" y="873"/>
                  </a:lnTo>
                  <a:lnTo>
                    <a:pt x="1364" y="872"/>
                  </a:lnTo>
                  <a:lnTo>
                    <a:pt x="1365" y="872"/>
                  </a:lnTo>
                  <a:lnTo>
                    <a:pt x="1370" y="871"/>
                  </a:lnTo>
                  <a:lnTo>
                    <a:pt x="1373" y="870"/>
                  </a:lnTo>
                  <a:lnTo>
                    <a:pt x="1375" y="870"/>
                  </a:lnTo>
                  <a:lnTo>
                    <a:pt x="1376" y="871"/>
                  </a:lnTo>
                  <a:lnTo>
                    <a:pt x="1377" y="871"/>
                  </a:lnTo>
                  <a:lnTo>
                    <a:pt x="1378" y="870"/>
                  </a:lnTo>
                  <a:lnTo>
                    <a:pt x="1380" y="870"/>
                  </a:lnTo>
                  <a:lnTo>
                    <a:pt x="1380" y="869"/>
                  </a:lnTo>
                  <a:lnTo>
                    <a:pt x="1381" y="869"/>
                  </a:lnTo>
                  <a:lnTo>
                    <a:pt x="1381" y="870"/>
                  </a:lnTo>
                  <a:lnTo>
                    <a:pt x="1382" y="870"/>
                  </a:lnTo>
                  <a:lnTo>
                    <a:pt x="1384" y="870"/>
                  </a:lnTo>
                  <a:lnTo>
                    <a:pt x="1383" y="869"/>
                  </a:lnTo>
                  <a:lnTo>
                    <a:pt x="1386" y="868"/>
                  </a:lnTo>
                  <a:lnTo>
                    <a:pt x="1387" y="868"/>
                  </a:lnTo>
                  <a:lnTo>
                    <a:pt x="1386" y="867"/>
                  </a:lnTo>
                  <a:lnTo>
                    <a:pt x="1382" y="868"/>
                  </a:lnTo>
                  <a:lnTo>
                    <a:pt x="1380" y="868"/>
                  </a:lnTo>
                  <a:lnTo>
                    <a:pt x="1375" y="868"/>
                  </a:lnTo>
                  <a:lnTo>
                    <a:pt x="1372" y="869"/>
                  </a:lnTo>
                  <a:lnTo>
                    <a:pt x="1370" y="870"/>
                  </a:lnTo>
                  <a:lnTo>
                    <a:pt x="1366" y="870"/>
                  </a:lnTo>
                  <a:lnTo>
                    <a:pt x="1364" y="870"/>
                  </a:lnTo>
                  <a:lnTo>
                    <a:pt x="1361" y="871"/>
                  </a:lnTo>
                  <a:lnTo>
                    <a:pt x="1357" y="871"/>
                  </a:lnTo>
                  <a:lnTo>
                    <a:pt x="1356" y="871"/>
                  </a:lnTo>
                  <a:lnTo>
                    <a:pt x="1353" y="872"/>
                  </a:lnTo>
                  <a:lnTo>
                    <a:pt x="1350" y="872"/>
                  </a:lnTo>
                  <a:lnTo>
                    <a:pt x="1348" y="871"/>
                  </a:lnTo>
                  <a:lnTo>
                    <a:pt x="1347" y="871"/>
                  </a:lnTo>
                  <a:lnTo>
                    <a:pt x="1346" y="870"/>
                  </a:lnTo>
                  <a:lnTo>
                    <a:pt x="1345" y="870"/>
                  </a:lnTo>
                  <a:lnTo>
                    <a:pt x="1343" y="871"/>
                  </a:lnTo>
                  <a:lnTo>
                    <a:pt x="1339" y="872"/>
                  </a:lnTo>
                  <a:lnTo>
                    <a:pt x="1337" y="872"/>
                  </a:lnTo>
                  <a:lnTo>
                    <a:pt x="1336" y="872"/>
                  </a:lnTo>
                  <a:lnTo>
                    <a:pt x="1334" y="872"/>
                  </a:lnTo>
                  <a:lnTo>
                    <a:pt x="1333" y="872"/>
                  </a:lnTo>
                  <a:lnTo>
                    <a:pt x="1333" y="871"/>
                  </a:lnTo>
                  <a:lnTo>
                    <a:pt x="1332" y="871"/>
                  </a:lnTo>
                  <a:lnTo>
                    <a:pt x="1332" y="870"/>
                  </a:lnTo>
                  <a:lnTo>
                    <a:pt x="1330" y="870"/>
                  </a:lnTo>
                  <a:lnTo>
                    <a:pt x="1329" y="870"/>
                  </a:lnTo>
                  <a:lnTo>
                    <a:pt x="1328" y="870"/>
                  </a:lnTo>
                  <a:lnTo>
                    <a:pt x="1329" y="870"/>
                  </a:lnTo>
                  <a:lnTo>
                    <a:pt x="1330" y="869"/>
                  </a:lnTo>
                  <a:lnTo>
                    <a:pt x="1332" y="869"/>
                  </a:lnTo>
                  <a:lnTo>
                    <a:pt x="1333" y="868"/>
                  </a:lnTo>
                  <a:lnTo>
                    <a:pt x="1336" y="868"/>
                  </a:lnTo>
                  <a:lnTo>
                    <a:pt x="1343" y="867"/>
                  </a:lnTo>
                  <a:lnTo>
                    <a:pt x="1344" y="867"/>
                  </a:lnTo>
                  <a:lnTo>
                    <a:pt x="1346" y="868"/>
                  </a:lnTo>
                  <a:lnTo>
                    <a:pt x="1350" y="869"/>
                  </a:lnTo>
                  <a:lnTo>
                    <a:pt x="1350" y="870"/>
                  </a:lnTo>
                  <a:lnTo>
                    <a:pt x="1351" y="870"/>
                  </a:lnTo>
                  <a:lnTo>
                    <a:pt x="1352" y="870"/>
                  </a:lnTo>
                  <a:lnTo>
                    <a:pt x="1353" y="870"/>
                  </a:lnTo>
                  <a:lnTo>
                    <a:pt x="1354" y="869"/>
                  </a:lnTo>
                  <a:lnTo>
                    <a:pt x="1353" y="869"/>
                  </a:lnTo>
                  <a:lnTo>
                    <a:pt x="1352" y="869"/>
                  </a:lnTo>
                  <a:lnTo>
                    <a:pt x="1351" y="868"/>
                  </a:lnTo>
                  <a:lnTo>
                    <a:pt x="1352" y="868"/>
                  </a:lnTo>
                  <a:lnTo>
                    <a:pt x="1354" y="869"/>
                  </a:lnTo>
                  <a:lnTo>
                    <a:pt x="1355" y="868"/>
                  </a:lnTo>
                  <a:lnTo>
                    <a:pt x="1357" y="868"/>
                  </a:lnTo>
                  <a:lnTo>
                    <a:pt x="1361" y="868"/>
                  </a:lnTo>
                  <a:lnTo>
                    <a:pt x="1362" y="867"/>
                  </a:lnTo>
                  <a:lnTo>
                    <a:pt x="1363" y="867"/>
                  </a:lnTo>
                  <a:lnTo>
                    <a:pt x="1364" y="867"/>
                  </a:lnTo>
                  <a:lnTo>
                    <a:pt x="1369" y="865"/>
                  </a:lnTo>
                  <a:lnTo>
                    <a:pt x="1372" y="865"/>
                  </a:lnTo>
                  <a:lnTo>
                    <a:pt x="1373" y="865"/>
                  </a:lnTo>
                  <a:lnTo>
                    <a:pt x="1375" y="865"/>
                  </a:lnTo>
                  <a:lnTo>
                    <a:pt x="1376" y="865"/>
                  </a:lnTo>
                  <a:lnTo>
                    <a:pt x="1377" y="866"/>
                  </a:lnTo>
                  <a:lnTo>
                    <a:pt x="1377" y="867"/>
                  </a:lnTo>
                  <a:lnTo>
                    <a:pt x="1379" y="867"/>
                  </a:lnTo>
                  <a:lnTo>
                    <a:pt x="1379" y="865"/>
                  </a:lnTo>
                  <a:lnTo>
                    <a:pt x="1379" y="864"/>
                  </a:lnTo>
                  <a:lnTo>
                    <a:pt x="1373" y="865"/>
                  </a:lnTo>
                  <a:lnTo>
                    <a:pt x="1372" y="864"/>
                  </a:lnTo>
                  <a:lnTo>
                    <a:pt x="1372" y="863"/>
                  </a:lnTo>
                  <a:lnTo>
                    <a:pt x="1374" y="863"/>
                  </a:lnTo>
                  <a:lnTo>
                    <a:pt x="1373" y="862"/>
                  </a:lnTo>
                  <a:lnTo>
                    <a:pt x="1376" y="862"/>
                  </a:lnTo>
                  <a:lnTo>
                    <a:pt x="1378" y="863"/>
                  </a:lnTo>
                  <a:lnTo>
                    <a:pt x="1380" y="862"/>
                  </a:lnTo>
                  <a:lnTo>
                    <a:pt x="1382" y="862"/>
                  </a:lnTo>
                  <a:lnTo>
                    <a:pt x="1383" y="861"/>
                  </a:lnTo>
                  <a:lnTo>
                    <a:pt x="1387" y="861"/>
                  </a:lnTo>
                  <a:lnTo>
                    <a:pt x="1388" y="861"/>
                  </a:lnTo>
                  <a:lnTo>
                    <a:pt x="1389" y="861"/>
                  </a:lnTo>
                  <a:lnTo>
                    <a:pt x="1390" y="861"/>
                  </a:lnTo>
                  <a:lnTo>
                    <a:pt x="1391" y="861"/>
                  </a:lnTo>
                  <a:lnTo>
                    <a:pt x="1392" y="860"/>
                  </a:lnTo>
                  <a:lnTo>
                    <a:pt x="1395" y="860"/>
                  </a:lnTo>
                  <a:lnTo>
                    <a:pt x="1395" y="859"/>
                  </a:lnTo>
                  <a:lnTo>
                    <a:pt x="1393" y="858"/>
                  </a:lnTo>
                  <a:lnTo>
                    <a:pt x="1394" y="858"/>
                  </a:lnTo>
                  <a:lnTo>
                    <a:pt x="1396" y="857"/>
                  </a:lnTo>
                  <a:lnTo>
                    <a:pt x="1398" y="857"/>
                  </a:lnTo>
                  <a:lnTo>
                    <a:pt x="1399" y="857"/>
                  </a:lnTo>
                  <a:lnTo>
                    <a:pt x="1400" y="857"/>
                  </a:lnTo>
                  <a:lnTo>
                    <a:pt x="1400" y="856"/>
                  </a:lnTo>
                  <a:lnTo>
                    <a:pt x="1399" y="856"/>
                  </a:lnTo>
                  <a:lnTo>
                    <a:pt x="1398" y="856"/>
                  </a:lnTo>
                  <a:lnTo>
                    <a:pt x="1393" y="857"/>
                  </a:lnTo>
                  <a:lnTo>
                    <a:pt x="1388" y="858"/>
                  </a:lnTo>
                  <a:lnTo>
                    <a:pt x="1387" y="858"/>
                  </a:lnTo>
                  <a:lnTo>
                    <a:pt x="1385" y="857"/>
                  </a:lnTo>
                  <a:lnTo>
                    <a:pt x="1383" y="857"/>
                  </a:lnTo>
                  <a:lnTo>
                    <a:pt x="1383" y="856"/>
                  </a:lnTo>
                  <a:lnTo>
                    <a:pt x="1385" y="856"/>
                  </a:lnTo>
                  <a:lnTo>
                    <a:pt x="1388" y="856"/>
                  </a:lnTo>
                  <a:lnTo>
                    <a:pt x="1393" y="855"/>
                  </a:lnTo>
                  <a:lnTo>
                    <a:pt x="1399" y="854"/>
                  </a:lnTo>
                  <a:lnTo>
                    <a:pt x="1400" y="854"/>
                  </a:lnTo>
                  <a:lnTo>
                    <a:pt x="1402" y="854"/>
                  </a:lnTo>
                  <a:lnTo>
                    <a:pt x="1404" y="854"/>
                  </a:lnTo>
                  <a:lnTo>
                    <a:pt x="1405" y="854"/>
                  </a:lnTo>
                  <a:lnTo>
                    <a:pt x="1406" y="854"/>
                  </a:lnTo>
                  <a:lnTo>
                    <a:pt x="1410" y="854"/>
                  </a:lnTo>
                  <a:lnTo>
                    <a:pt x="1412" y="854"/>
                  </a:lnTo>
                  <a:lnTo>
                    <a:pt x="1413" y="854"/>
                  </a:lnTo>
                  <a:lnTo>
                    <a:pt x="1415" y="854"/>
                  </a:lnTo>
                  <a:lnTo>
                    <a:pt x="1416" y="855"/>
                  </a:lnTo>
                  <a:lnTo>
                    <a:pt x="1417" y="855"/>
                  </a:lnTo>
                  <a:lnTo>
                    <a:pt x="1418" y="855"/>
                  </a:lnTo>
                  <a:lnTo>
                    <a:pt x="1418" y="854"/>
                  </a:lnTo>
                  <a:lnTo>
                    <a:pt x="1428" y="853"/>
                  </a:lnTo>
                  <a:lnTo>
                    <a:pt x="1434" y="851"/>
                  </a:lnTo>
                  <a:lnTo>
                    <a:pt x="1436" y="853"/>
                  </a:lnTo>
                  <a:lnTo>
                    <a:pt x="1434" y="853"/>
                  </a:lnTo>
                  <a:lnTo>
                    <a:pt x="1428" y="854"/>
                  </a:lnTo>
                  <a:lnTo>
                    <a:pt x="1427" y="854"/>
                  </a:lnTo>
                  <a:lnTo>
                    <a:pt x="1426" y="854"/>
                  </a:lnTo>
                  <a:lnTo>
                    <a:pt x="1427" y="854"/>
                  </a:lnTo>
                  <a:lnTo>
                    <a:pt x="1429" y="855"/>
                  </a:lnTo>
                  <a:lnTo>
                    <a:pt x="1431" y="855"/>
                  </a:lnTo>
                  <a:lnTo>
                    <a:pt x="1429" y="856"/>
                  </a:lnTo>
                  <a:lnTo>
                    <a:pt x="1430" y="856"/>
                  </a:lnTo>
                  <a:lnTo>
                    <a:pt x="1431" y="856"/>
                  </a:lnTo>
                  <a:lnTo>
                    <a:pt x="1433" y="856"/>
                  </a:lnTo>
                  <a:lnTo>
                    <a:pt x="1434" y="857"/>
                  </a:lnTo>
                  <a:lnTo>
                    <a:pt x="1434" y="858"/>
                  </a:lnTo>
                  <a:lnTo>
                    <a:pt x="1437" y="857"/>
                  </a:lnTo>
                  <a:lnTo>
                    <a:pt x="1438" y="857"/>
                  </a:lnTo>
                  <a:lnTo>
                    <a:pt x="1441" y="856"/>
                  </a:lnTo>
                  <a:lnTo>
                    <a:pt x="1443" y="855"/>
                  </a:lnTo>
                  <a:lnTo>
                    <a:pt x="1444" y="856"/>
                  </a:lnTo>
                  <a:lnTo>
                    <a:pt x="1445" y="856"/>
                  </a:lnTo>
                  <a:lnTo>
                    <a:pt x="1446" y="856"/>
                  </a:lnTo>
                  <a:lnTo>
                    <a:pt x="1449" y="856"/>
                  </a:lnTo>
                  <a:lnTo>
                    <a:pt x="1450" y="856"/>
                  </a:lnTo>
                  <a:lnTo>
                    <a:pt x="1449" y="856"/>
                  </a:lnTo>
                  <a:lnTo>
                    <a:pt x="1449" y="857"/>
                  </a:lnTo>
                  <a:lnTo>
                    <a:pt x="1450" y="857"/>
                  </a:lnTo>
                  <a:lnTo>
                    <a:pt x="1451" y="857"/>
                  </a:lnTo>
                  <a:lnTo>
                    <a:pt x="1452" y="857"/>
                  </a:lnTo>
                  <a:lnTo>
                    <a:pt x="1453" y="856"/>
                  </a:lnTo>
                  <a:lnTo>
                    <a:pt x="1454" y="856"/>
                  </a:lnTo>
                  <a:lnTo>
                    <a:pt x="1457" y="856"/>
                  </a:lnTo>
                  <a:lnTo>
                    <a:pt x="1458" y="856"/>
                  </a:lnTo>
                  <a:lnTo>
                    <a:pt x="1460" y="856"/>
                  </a:lnTo>
                  <a:lnTo>
                    <a:pt x="1461" y="855"/>
                  </a:lnTo>
                  <a:lnTo>
                    <a:pt x="1462" y="855"/>
                  </a:lnTo>
                  <a:lnTo>
                    <a:pt x="1468" y="855"/>
                  </a:lnTo>
                  <a:lnTo>
                    <a:pt x="1470" y="855"/>
                  </a:lnTo>
                  <a:lnTo>
                    <a:pt x="1470" y="854"/>
                  </a:lnTo>
                  <a:lnTo>
                    <a:pt x="1471" y="854"/>
                  </a:lnTo>
                  <a:lnTo>
                    <a:pt x="1470" y="854"/>
                  </a:lnTo>
                  <a:lnTo>
                    <a:pt x="1469" y="854"/>
                  </a:lnTo>
                  <a:lnTo>
                    <a:pt x="1467" y="854"/>
                  </a:lnTo>
                  <a:lnTo>
                    <a:pt x="1468" y="854"/>
                  </a:lnTo>
                  <a:lnTo>
                    <a:pt x="1471" y="853"/>
                  </a:lnTo>
                  <a:lnTo>
                    <a:pt x="1472" y="853"/>
                  </a:lnTo>
                  <a:lnTo>
                    <a:pt x="1473" y="853"/>
                  </a:lnTo>
                  <a:lnTo>
                    <a:pt x="1472" y="853"/>
                  </a:lnTo>
                  <a:lnTo>
                    <a:pt x="1472" y="854"/>
                  </a:lnTo>
                  <a:lnTo>
                    <a:pt x="1473" y="854"/>
                  </a:lnTo>
                  <a:lnTo>
                    <a:pt x="1474" y="854"/>
                  </a:lnTo>
                  <a:lnTo>
                    <a:pt x="1477" y="854"/>
                  </a:lnTo>
                  <a:lnTo>
                    <a:pt x="1479" y="853"/>
                  </a:lnTo>
                  <a:lnTo>
                    <a:pt x="1481" y="854"/>
                  </a:lnTo>
                  <a:lnTo>
                    <a:pt x="1482" y="854"/>
                  </a:lnTo>
                  <a:lnTo>
                    <a:pt x="1482" y="855"/>
                  </a:lnTo>
                  <a:lnTo>
                    <a:pt x="1483" y="855"/>
                  </a:lnTo>
                  <a:lnTo>
                    <a:pt x="1484" y="854"/>
                  </a:lnTo>
                  <a:lnTo>
                    <a:pt x="1485" y="854"/>
                  </a:lnTo>
                  <a:lnTo>
                    <a:pt x="1489" y="853"/>
                  </a:lnTo>
                  <a:lnTo>
                    <a:pt x="1492" y="853"/>
                  </a:lnTo>
                  <a:lnTo>
                    <a:pt x="1493" y="853"/>
                  </a:lnTo>
                  <a:lnTo>
                    <a:pt x="1492" y="851"/>
                  </a:lnTo>
                  <a:lnTo>
                    <a:pt x="1491" y="850"/>
                  </a:lnTo>
                  <a:lnTo>
                    <a:pt x="1491" y="849"/>
                  </a:lnTo>
                  <a:lnTo>
                    <a:pt x="1495" y="848"/>
                  </a:lnTo>
                  <a:lnTo>
                    <a:pt x="1494" y="848"/>
                  </a:lnTo>
                  <a:lnTo>
                    <a:pt x="1493" y="847"/>
                  </a:lnTo>
                  <a:lnTo>
                    <a:pt x="1494" y="847"/>
                  </a:lnTo>
                  <a:lnTo>
                    <a:pt x="1493" y="846"/>
                  </a:lnTo>
                  <a:lnTo>
                    <a:pt x="1492" y="846"/>
                  </a:lnTo>
                  <a:lnTo>
                    <a:pt x="1489" y="845"/>
                  </a:lnTo>
                  <a:lnTo>
                    <a:pt x="1488" y="844"/>
                  </a:lnTo>
                  <a:lnTo>
                    <a:pt x="1489" y="844"/>
                  </a:lnTo>
                  <a:lnTo>
                    <a:pt x="1491" y="844"/>
                  </a:lnTo>
                  <a:lnTo>
                    <a:pt x="1492" y="844"/>
                  </a:lnTo>
                  <a:lnTo>
                    <a:pt x="1493" y="845"/>
                  </a:lnTo>
                  <a:lnTo>
                    <a:pt x="1495" y="845"/>
                  </a:lnTo>
                  <a:lnTo>
                    <a:pt x="1496" y="846"/>
                  </a:lnTo>
                  <a:lnTo>
                    <a:pt x="1497" y="846"/>
                  </a:lnTo>
                  <a:lnTo>
                    <a:pt x="1498" y="847"/>
                  </a:lnTo>
                  <a:lnTo>
                    <a:pt x="1498" y="848"/>
                  </a:lnTo>
                  <a:lnTo>
                    <a:pt x="1499" y="848"/>
                  </a:lnTo>
                  <a:lnTo>
                    <a:pt x="1501" y="849"/>
                  </a:lnTo>
                  <a:lnTo>
                    <a:pt x="1502" y="849"/>
                  </a:lnTo>
                  <a:lnTo>
                    <a:pt x="1503" y="849"/>
                  </a:lnTo>
                  <a:lnTo>
                    <a:pt x="1504" y="849"/>
                  </a:lnTo>
                  <a:lnTo>
                    <a:pt x="1503" y="848"/>
                  </a:lnTo>
                  <a:lnTo>
                    <a:pt x="1504" y="848"/>
                  </a:lnTo>
                  <a:lnTo>
                    <a:pt x="1502" y="847"/>
                  </a:lnTo>
                  <a:lnTo>
                    <a:pt x="1503" y="846"/>
                  </a:lnTo>
                  <a:lnTo>
                    <a:pt x="1506" y="846"/>
                  </a:lnTo>
                  <a:lnTo>
                    <a:pt x="1504" y="845"/>
                  </a:lnTo>
                  <a:lnTo>
                    <a:pt x="1503" y="845"/>
                  </a:lnTo>
                  <a:lnTo>
                    <a:pt x="1501" y="846"/>
                  </a:lnTo>
                  <a:lnTo>
                    <a:pt x="1500" y="846"/>
                  </a:lnTo>
                  <a:lnTo>
                    <a:pt x="1500" y="844"/>
                  </a:lnTo>
                  <a:lnTo>
                    <a:pt x="1499" y="844"/>
                  </a:lnTo>
                  <a:lnTo>
                    <a:pt x="1497" y="844"/>
                  </a:lnTo>
                  <a:lnTo>
                    <a:pt x="1496" y="843"/>
                  </a:lnTo>
                  <a:lnTo>
                    <a:pt x="1495" y="842"/>
                  </a:lnTo>
                  <a:lnTo>
                    <a:pt x="1497" y="842"/>
                  </a:lnTo>
                  <a:lnTo>
                    <a:pt x="1498" y="841"/>
                  </a:lnTo>
                  <a:lnTo>
                    <a:pt x="1499" y="841"/>
                  </a:lnTo>
                  <a:lnTo>
                    <a:pt x="1501" y="840"/>
                  </a:lnTo>
                  <a:lnTo>
                    <a:pt x="1504" y="839"/>
                  </a:lnTo>
                  <a:lnTo>
                    <a:pt x="1505" y="839"/>
                  </a:lnTo>
                  <a:lnTo>
                    <a:pt x="1507" y="839"/>
                  </a:lnTo>
                  <a:lnTo>
                    <a:pt x="1509" y="838"/>
                  </a:lnTo>
                  <a:lnTo>
                    <a:pt x="1511" y="836"/>
                  </a:lnTo>
                  <a:lnTo>
                    <a:pt x="1516" y="836"/>
                  </a:lnTo>
                  <a:lnTo>
                    <a:pt x="1517" y="836"/>
                  </a:lnTo>
                  <a:lnTo>
                    <a:pt x="1517" y="835"/>
                  </a:lnTo>
                  <a:lnTo>
                    <a:pt x="1515" y="835"/>
                  </a:lnTo>
                  <a:lnTo>
                    <a:pt x="1510" y="835"/>
                  </a:lnTo>
                  <a:lnTo>
                    <a:pt x="1507" y="835"/>
                  </a:lnTo>
                  <a:lnTo>
                    <a:pt x="1505" y="836"/>
                  </a:lnTo>
                  <a:lnTo>
                    <a:pt x="1503" y="837"/>
                  </a:lnTo>
                  <a:lnTo>
                    <a:pt x="1500" y="837"/>
                  </a:lnTo>
                  <a:lnTo>
                    <a:pt x="1498" y="839"/>
                  </a:lnTo>
                  <a:lnTo>
                    <a:pt x="1497" y="839"/>
                  </a:lnTo>
                  <a:lnTo>
                    <a:pt x="1496" y="839"/>
                  </a:lnTo>
                  <a:lnTo>
                    <a:pt x="1494" y="839"/>
                  </a:lnTo>
                  <a:lnTo>
                    <a:pt x="1492" y="840"/>
                  </a:lnTo>
                  <a:lnTo>
                    <a:pt x="1491" y="841"/>
                  </a:lnTo>
                  <a:lnTo>
                    <a:pt x="1489" y="841"/>
                  </a:lnTo>
                  <a:lnTo>
                    <a:pt x="1488" y="841"/>
                  </a:lnTo>
                  <a:lnTo>
                    <a:pt x="1487" y="841"/>
                  </a:lnTo>
                  <a:lnTo>
                    <a:pt x="1485" y="842"/>
                  </a:lnTo>
                  <a:lnTo>
                    <a:pt x="1484" y="842"/>
                  </a:lnTo>
                  <a:lnTo>
                    <a:pt x="1483" y="841"/>
                  </a:lnTo>
                  <a:lnTo>
                    <a:pt x="1481" y="841"/>
                  </a:lnTo>
                  <a:lnTo>
                    <a:pt x="1480" y="841"/>
                  </a:lnTo>
                  <a:lnTo>
                    <a:pt x="1476" y="841"/>
                  </a:lnTo>
                  <a:lnTo>
                    <a:pt x="1475" y="841"/>
                  </a:lnTo>
                  <a:lnTo>
                    <a:pt x="1474" y="841"/>
                  </a:lnTo>
                  <a:lnTo>
                    <a:pt x="1474" y="840"/>
                  </a:lnTo>
                  <a:lnTo>
                    <a:pt x="1475" y="840"/>
                  </a:lnTo>
                  <a:lnTo>
                    <a:pt x="1481" y="838"/>
                  </a:lnTo>
                  <a:lnTo>
                    <a:pt x="1482" y="838"/>
                  </a:lnTo>
                  <a:lnTo>
                    <a:pt x="1482" y="837"/>
                  </a:lnTo>
                  <a:lnTo>
                    <a:pt x="1479" y="837"/>
                  </a:lnTo>
                  <a:lnTo>
                    <a:pt x="1480" y="836"/>
                  </a:lnTo>
                  <a:lnTo>
                    <a:pt x="1480" y="835"/>
                  </a:lnTo>
                  <a:lnTo>
                    <a:pt x="1480" y="834"/>
                  </a:lnTo>
                  <a:lnTo>
                    <a:pt x="1479" y="834"/>
                  </a:lnTo>
                  <a:lnTo>
                    <a:pt x="1483" y="833"/>
                  </a:lnTo>
                  <a:lnTo>
                    <a:pt x="1487" y="833"/>
                  </a:lnTo>
                  <a:lnTo>
                    <a:pt x="1496" y="829"/>
                  </a:lnTo>
                  <a:lnTo>
                    <a:pt x="1496" y="828"/>
                  </a:lnTo>
                  <a:lnTo>
                    <a:pt x="1495" y="828"/>
                  </a:lnTo>
                  <a:lnTo>
                    <a:pt x="1494" y="828"/>
                  </a:lnTo>
                  <a:lnTo>
                    <a:pt x="1493" y="828"/>
                  </a:lnTo>
                  <a:lnTo>
                    <a:pt x="1493" y="830"/>
                  </a:lnTo>
                  <a:lnTo>
                    <a:pt x="1492" y="830"/>
                  </a:lnTo>
                  <a:lnTo>
                    <a:pt x="1491" y="830"/>
                  </a:lnTo>
                  <a:lnTo>
                    <a:pt x="1486" y="831"/>
                  </a:lnTo>
                  <a:lnTo>
                    <a:pt x="1482" y="832"/>
                  </a:lnTo>
                  <a:lnTo>
                    <a:pt x="1480" y="831"/>
                  </a:lnTo>
                  <a:lnTo>
                    <a:pt x="1482" y="829"/>
                  </a:lnTo>
                  <a:lnTo>
                    <a:pt x="1484" y="828"/>
                  </a:lnTo>
                  <a:lnTo>
                    <a:pt x="1485" y="828"/>
                  </a:lnTo>
                  <a:lnTo>
                    <a:pt x="1486" y="827"/>
                  </a:lnTo>
                  <a:lnTo>
                    <a:pt x="1487" y="825"/>
                  </a:lnTo>
                  <a:lnTo>
                    <a:pt x="1485" y="823"/>
                  </a:lnTo>
                  <a:lnTo>
                    <a:pt x="1485" y="821"/>
                  </a:lnTo>
                  <a:lnTo>
                    <a:pt x="1488" y="821"/>
                  </a:lnTo>
                  <a:lnTo>
                    <a:pt x="1488" y="820"/>
                  </a:lnTo>
                  <a:lnTo>
                    <a:pt x="1486" y="819"/>
                  </a:lnTo>
                  <a:lnTo>
                    <a:pt x="1487" y="818"/>
                  </a:lnTo>
                  <a:lnTo>
                    <a:pt x="1487" y="817"/>
                  </a:lnTo>
                  <a:lnTo>
                    <a:pt x="1487" y="816"/>
                  </a:lnTo>
                  <a:lnTo>
                    <a:pt x="1487" y="814"/>
                  </a:lnTo>
                  <a:lnTo>
                    <a:pt x="1488" y="814"/>
                  </a:lnTo>
                  <a:lnTo>
                    <a:pt x="1491" y="814"/>
                  </a:lnTo>
                  <a:lnTo>
                    <a:pt x="1493" y="814"/>
                  </a:lnTo>
                  <a:lnTo>
                    <a:pt x="1495" y="814"/>
                  </a:lnTo>
                  <a:lnTo>
                    <a:pt x="1500" y="816"/>
                  </a:lnTo>
                  <a:lnTo>
                    <a:pt x="1503" y="816"/>
                  </a:lnTo>
                  <a:lnTo>
                    <a:pt x="1506" y="814"/>
                  </a:lnTo>
                  <a:lnTo>
                    <a:pt x="1508" y="814"/>
                  </a:lnTo>
                  <a:lnTo>
                    <a:pt x="1510" y="814"/>
                  </a:lnTo>
                  <a:lnTo>
                    <a:pt x="1511" y="814"/>
                  </a:lnTo>
                  <a:lnTo>
                    <a:pt x="1512" y="816"/>
                  </a:lnTo>
                  <a:lnTo>
                    <a:pt x="1510" y="816"/>
                  </a:lnTo>
                  <a:lnTo>
                    <a:pt x="1511" y="816"/>
                  </a:lnTo>
                  <a:lnTo>
                    <a:pt x="1511" y="817"/>
                  </a:lnTo>
                  <a:lnTo>
                    <a:pt x="1501" y="819"/>
                  </a:lnTo>
                  <a:lnTo>
                    <a:pt x="1498" y="820"/>
                  </a:lnTo>
                  <a:lnTo>
                    <a:pt x="1495" y="821"/>
                  </a:lnTo>
                  <a:lnTo>
                    <a:pt x="1495" y="822"/>
                  </a:lnTo>
                  <a:lnTo>
                    <a:pt x="1496" y="822"/>
                  </a:lnTo>
                  <a:lnTo>
                    <a:pt x="1497" y="822"/>
                  </a:lnTo>
                  <a:lnTo>
                    <a:pt x="1499" y="822"/>
                  </a:lnTo>
                  <a:lnTo>
                    <a:pt x="1500" y="821"/>
                  </a:lnTo>
                  <a:lnTo>
                    <a:pt x="1503" y="821"/>
                  </a:lnTo>
                  <a:lnTo>
                    <a:pt x="1504" y="821"/>
                  </a:lnTo>
                  <a:lnTo>
                    <a:pt x="1507" y="820"/>
                  </a:lnTo>
                  <a:lnTo>
                    <a:pt x="1508" y="820"/>
                  </a:lnTo>
                  <a:lnTo>
                    <a:pt x="1509" y="820"/>
                  </a:lnTo>
                  <a:lnTo>
                    <a:pt x="1510" y="819"/>
                  </a:lnTo>
                  <a:lnTo>
                    <a:pt x="1511" y="819"/>
                  </a:lnTo>
                  <a:lnTo>
                    <a:pt x="1514" y="819"/>
                  </a:lnTo>
                  <a:lnTo>
                    <a:pt x="1517" y="819"/>
                  </a:lnTo>
                  <a:lnTo>
                    <a:pt x="1518" y="819"/>
                  </a:lnTo>
                  <a:lnTo>
                    <a:pt x="1517" y="820"/>
                  </a:lnTo>
                  <a:lnTo>
                    <a:pt x="1516" y="821"/>
                  </a:lnTo>
                  <a:lnTo>
                    <a:pt x="1516" y="822"/>
                  </a:lnTo>
                  <a:lnTo>
                    <a:pt x="1517" y="822"/>
                  </a:lnTo>
                  <a:lnTo>
                    <a:pt x="1518" y="821"/>
                  </a:lnTo>
                  <a:lnTo>
                    <a:pt x="1519" y="821"/>
                  </a:lnTo>
                  <a:lnTo>
                    <a:pt x="1520" y="821"/>
                  </a:lnTo>
                  <a:lnTo>
                    <a:pt x="1521" y="821"/>
                  </a:lnTo>
                  <a:lnTo>
                    <a:pt x="1522" y="821"/>
                  </a:lnTo>
                  <a:lnTo>
                    <a:pt x="1523" y="821"/>
                  </a:lnTo>
                  <a:lnTo>
                    <a:pt x="1524" y="821"/>
                  </a:lnTo>
                  <a:lnTo>
                    <a:pt x="1524" y="822"/>
                  </a:lnTo>
                  <a:lnTo>
                    <a:pt x="1524" y="823"/>
                  </a:lnTo>
                  <a:lnTo>
                    <a:pt x="1522" y="824"/>
                  </a:lnTo>
                  <a:lnTo>
                    <a:pt x="1524" y="826"/>
                  </a:lnTo>
                  <a:lnTo>
                    <a:pt x="1524" y="827"/>
                  </a:lnTo>
                  <a:lnTo>
                    <a:pt x="1526" y="827"/>
                  </a:lnTo>
                  <a:lnTo>
                    <a:pt x="1531" y="827"/>
                  </a:lnTo>
                  <a:lnTo>
                    <a:pt x="1532" y="828"/>
                  </a:lnTo>
                  <a:lnTo>
                    <a:pt x="1534" y="828"/>
                  </a:lnTo>
                  <a:lnTo>
                    <a:pt x="1536" y="830"/>
                  </a:lnTo>
                  <a:lnTo>
                    <a:pt x="1536" y="831"/>
                  </a:lnTo>
                  <a:lnTo>
                    <a:pt x="1538" y="831"/>
                  </a:lnTo>
                  <a:lnTo>
                    <a:pt x="1541" y="830"/>
                  </a:lnTo>
                  <a:lnTo>
                    <a:pt x="1542" y="830"/>
                  </a:lnTo>
                  <a:lnTo>
                    <a:pt x="1543" y="830"/>
                  </a:lnTo>
                  <a:lnTo>
                    <a:pt x="1544" y="829"/>
                  </a:lnTo>
                  <a:lnTo>
                    <a:pt x="1543" y="829"/>
                  </a:lnTo>
                  <a:lnTo>
                    <a:pt x="1540" y="827"/>
                  </a:lnTo>
                  <a:lnTo>
                    <a:pt x="1538" y="827"/>
                  </a:lnTo>
                  <a:lnTo>
                    <a:pt x="1537" y="826"/>
                  </a:lnTo>
                  <a:lnTo>
                    <a:pt x="1536" y="826"/>
                  </a:lnTo>
                  <a:lnTo>
                    <a:pt x="1535" y="826"/>
                  </a:lnTo>
                  <a:lnTo>
                    <a:pt x="1532" y="826"/>
                  </a:lnTo>
                  <a:lnTo>
                    <a:pt x="1529" y="826"/>
                  </a:lnTo>
                  <a:lnTo>
                    <a:pt x="1527" y="826"/>
                  </a:lnTo>
                  <a:lnTo>
                    <a:pt x="1526" y="825"/>
                  </a:lnTo>
                  <a:lnTo>
                    <a:pt x="1527" y="824"/>
                  </a:lnTo>
                  <a:lnTo>
                    <a:pt x="1528" y="823"/>
                  </a:lnTo>
                  <a:lnTo>
                    <a:pt x="1530" y="822"/>
                  </a:lnTo>
                  <a:lnTo>
                    <a:pt x="1531" y="822"/>
                  </a:lnTo>
                  <a:lnTo>
                    <a:pt x="1532" y="822"/>
                  </a:lnTo>
                  <a:lnTo>
                    <a:pt x="1534" y="822"/>
                  </a:lnTo>
                  <a:lnTo>
                    <a:pt x="1535" y="822"/>
                  </a:lnTo>
                  <a:lnTo>
                    <a:pt x="1536" y="824"/>
                  </a:lnTo>
                  <a:lnTo>
                    <a:pt x="1537" y="824"/>
                  </a:lnTo>
                  <a:lnTo>
                    <a:pt x="1538" y="824"/>
                  </a:lnTo>
                  <a:lnTo>
                    <a:pt x="1537" y="824"/>
                  </a:lnTo>
                  <a:lnTo>
                    <a:pt x="1537" y="822"/>
                  </a:lnTo>
                  <a:lnTo>
                    <a:pt x="1537" y="821"/>
                  </a:lnTo>
                  <a:lnTo>
                    <a:pt x="1538" y="821"/>
                  </a:lnTo>
                  <a:lnTo>
                    <a:pt x="1542" y="820"/>
                  </a:lnTo>
                  <a:lnTo>
                    <a:pt x="1543" y="820"/>
                  </a:lnTo>
                  <a:lnTo>
                    <a:pt x="1545" y="821"/>
                  </a:lnTo>
                  <a:lnTo>
                    <a:pt x="1545" y="822"/>
                  </a:lnTo>
                  <a:lnTo>
                    <a:pt x="1542" y="822"/>
                  </a:lnTo>
                  <a:lnTo>
                    <a:pt x="1544" y="823"/>
                  </a:lnTo>
                  <a:lnTo>
                    <a:pt x="1545" y="823"/>
                  </a:lnTo>
                  <a:lnTo>
                    <a:pt x="1544" y="824"/>
                  </a:lnTo>
                  <a:lnTo>
                    <a:pt x="1542" y="825"/>
                  </a:lnTo>
                  <a:lnTo>
                    <a:pt x="1544" y="826"/>
                  </a:lnTo>
                  <a:lnTo>
                    <a:pt x="1545" y="827"/>
                  </a:lnTo>
                  <a:lnTo>
                    <a:pt x="1546" y="827"/>
                  </a:lnTo>
                  <a:lnTo>
                    <a:pt x="1549" y="827"/>
                  </a:lnTo>
                  <a:lnTo>
                    <a:pt x="1547" y="825"/>
                  </a:lnTo>
                  <a:lnTo>
                    <a:pt x="1548" y="825"/>
                  </a:lnTo>
                  <a:lnTo>
                    <a:pt x="1547" y="823"/>
                  </a:lnTo>
                  <a:lnTo>
                    <a:pt x="1547" y="822"/>
                  </a:lnTo>
                  <a:lnTo>
                    <a:pt x="1552" y="823"/>
                  </a:lnTo>
                  <a:lnTo>
                    <a:pt x="1553" y="822"/>
                  </a:lnTo>
                  <a:lnTo>
                    <a:pt x="1552" y="822"/>
                  </a:lnTo>
                  <a:lnTo>
                    <a:pt x="1549" y="821"/>
                  </a:lnTo>
                  <a:lnTo>
                    <a:pt x="1547" y="821"/>
                  </a:lnTo>
                  <a:lnTo>
                    <a:pt x="1547" y="820"/>
                  </a:lnTo>
                  <a:lnTo>
                    <a:pt x="1546" y="819"/>
                  </a:lnTo>
                  <a:lnTo>
                    <a:pt x="1545" y="819"/>
                  </a:lnTo>
                  <a:lnTo>
                    <a:pt x="1543" y="819"/>
                  </a:lnTo>
                  <a:lnTo>
                    <a:pt x="1538" y="820"/>
                  </a:lnTo>
                  <a:lnTo>
                    <a:pt x="1535" y="821"/>
                  </a:lnTo>
                  <a:lnTo>
                    <a:pt x="1531" y="821"/>
                  </a:lnTo>
                  <a:lnTo>
                    <a:pt x="1529" y="821"/>
                  </a:lnTo>
                  <a:lnTo>
                    <a:pt x="1527" y="820"/>
                  </a:lnTo>
                  <a:lnTo>
                    <a:pt x="1525" y="820"/>
                  </a:lnTo>
                  <a:lnTo>
                    <a:pt x="1522" y="819"/>
                  </a:lnTo>
                  <a:lnTo>
                    <a:pt x="1522" y="818"/>
                  </a:lnTo>
                  <a:lnTo>
                    <a:pt x="1519" y="817"/>
                  </a:lnTo>
                  <a:lnTo>
                    <a:pt x="1517" y="817"/>
                  </a:lnTo>
                  <a:lnTo>
                    <a:pt x="1515" y="817"/>
                  </a:lnTo>
                  <a:lnTo>
                    <a:pt x="1514" y="817"/>
                  </a:lnTo>
                  <a:lnTo>
                    <a:pt x="1515" y="816"/>
                  </a:lnTo>
                  <a:lnTo>
                    <a:pt x="1515" y="814"/>
                  </a:lnTo>
                  <a:lnTo>
                    <a:pt x="1521" y="814"/>
                  </a:lnTo>
                  <a:lnTo>
                    <a:pt x="1524" y="816"/>
                  </a:lnTo>
                  <a:lnTo>
                    <a:pt x="1525" y="816"/>
                  </a:lnTo>
                  <a:lnTo>
                    <a:pt x="1526" y="817"/>
                  </a:lnTo>
                  <a:lnTo>
                    <a:pt x="1528" y="817"/>
                  </a:lnTo>
                  <a:lnTo>
                    <a:pt x="1528" y="816"/>
                  </a:lnTo>
                  <a:lnTo>
                    <a:pt x="1529" y="814"/>
                  </a:lnTo>
                  <a:lnTo>
                    <a:pt x="1531" y="814"/>
                  </a:lnTo>
                  <a:lnTo>
                    <a:pt x="1532" y="816"/>
                  </a:lnTo>
                  <a:lnTo>
                    <a:pt x="1535" y="816"/>
                  </a:lnTo>
                  <a:lnTo>
                    <a:pt x="1538" y="814"/>
                  </a:lnTo>
                  <a:lnTo>
                    <a:pt x="1539" y="814"/>
                  </a:lnTo>
                  <a:lnTo>
                    <a:pt x="1540" y="816"/>
                  </a:lnTo>
                  <a:lnTo>
                    <a:pt x="1541" y="816"/>
                  </a:lnTo>
                  <a:lnTo>
                    <a:pt x="1542" y="816"/>
                  </a:lnTo>
                  <a:lnTo>
                    <a:pt x="1543" y="816"/>
                  </a:lnTo>
                  <a:lnTo>
                    <a:pt x="1542" y="814"/>
                  </a:lnTo>
                  <a:lnTo>
                    <a:pt x="1547" y="814"/>
                  </a:lnTo>
                  <a:lnTo>
                    <a:pt x="1552" y="813"/>
                  </a:lnTo>
                  <a:lnTo>
                    <a:pt x="1556" y="813"/>
                  </a:lnTo>
                  <a:lnTo>
                    <a:pt x="1558" y="813"/>
                  </a:lnTo>
                  <a:lnTo>
                    <a:pt x="1561" y="812"/>
                  </a:lnTo>
                  <a:lnTo>
                    <a:pt x="1562" y="812"/>
                  </a:lnTo>
                  <a:lnTo>
                    <a:pt x="1563" y="812"/>
                  </a:lnTo>
                  <a:lnTo>
                    <a:pt x="1563" y="811"/>
                  </a:lnTo>
                  <a:lnTo>
                    <a:pt x="1563" y="810"/>
                  </a:lnTo>
                  <a:lnTo>
                    <a:pt x="1562" y="809"/>
                  </a:lnTo>
                  <a:lnTo>
                    <a:pt x="1560" y="809"/>
                  </a:lnTo>
                  <a:lnTo>
                    <a:pt x="1555" y="809"/>
                  </a:lnTo>
                  <a:lnTo>
                    <a:pt x="1554" y="808"/>
                  </a:lnTo>
                  <a:lnTo>
                    <a:pt x="1555" y="808"/>
                  </a:lnTo>
                  <a:lnTo>
                    <a:pt x="1554" y="807"/>
                  </a:lnTo>
                  <a:lnTo>
                    <a:pt x="1552" y="807"/>
                  </a:lnTo>
                  <a:lnTo>
                    <a:pt x="1551" y="807"/>
                  </a:lnTo>
                  <a:lnTo>
                    <a:pt x="1551" y="806"/>
                  </a:lnTo>
                  <a:lnTo>
                    <a:pt x="1550" y="806"/>
                  </a:lnTo>
                  <a:lnTo>
                    <a:pt x="1548" y="807"/>
                  </a:lnTo>
                  <a:lnTo>
                    <a:pt x="1548" y="808"/>
                  </a:lnTo>
                  <a:lnTo>
                    <a:pt x="1546" y="809"/>
                  </a:lnTo>
                  <a:lnTo>
                    <a:pt x="1541" y="810"/>
                  </a:lnTo>
                  <a:lnTo>
                    <a:pt x="1539" y="810"/>
                  </a:lnTo>
                  <a:lnTo>
                    <a:pt x="1537" y="810"/>
                  </a:lnTo>
                  <a:lnTo>
                    <a:pt x="1536" y="809"/>
                  </a:lnTo>
                  <a:lnTo>
                    <a:pt x="1535" y="809"/>
                  </a:lnTo>
                  <a:lnTo>
                    <a:pt x="1535" y="810"/>
                  </a:lnTo>
                  <a:lnTo>
                    <a:pt x="1534" y="810"/>
                  </a:lnTo>
                  <a:lnTo>
                    <a:pt x="1529" y="810"/>
                  </a:lnTo>
                  <a:lnTo>
                    <a:pt x="1528" y="810"/>
                  </a:lnTo>
                  <a:lnTo>
                    <a:pt x="1529" y="810"/>
                  </a:lnTo>
                  <a:lnTo>
                    <a:pt x="1531" y="809"/>
                  </a:lnTo>
                  <a:lnTo>
                    <a:pt x="1531" y="808"/>
                  </a:lnTo>
                  <a:lnTo>
                    <a:pt x="1530" y="808"/>
                  </a:lnTo>
                  <a:lnTo>
                    <a:pt x="1529" y="808"/>
                  </a:lnTo>
                  <a:lnTo>
                    <a:pt x="1530" y="808"/>
                  </a:lnTo>
                  <a:lnTo>
                    <a:pt x="1530" y="807"/>
                  </a:lnTo>
                  <a:lnTo>
                    <a:pt x="1531" y="807"/>
                  </a:lnTo>
                  <a:lnTo>
                    <a:pt x="1530" y="807"/>
                  </a:lnTo>
                  <a:lnTo>
                    <a:pt x="1529" y="806"/>
                  </a:lnTo>
                  <a:lnTo>
                    <a:pt x="1530" y="806"/>
                  </a:lnTo>
                  <a:lnTo>
                    <a:pt x="1529" y="804"/>
                  </a:lnTo>
                  <a:lnTo>
                    <a:pt x="1530" y="803"/>
                  </a:lnTo>
                  <a:lnTo>
                    <a:pt x="1531" y="803"/>
                  </a:lnTo>
                  <a:lnTo>
                    <a:pt x="1536" y="802"/>
                  </a:lnTo>
                  <a:lnTo>
                    <a:pt x="1537" y="802"/>
                  </a:lnTo>
                  <a:lnTo>
                    <a:pt x="1538" y="801"/>
                  </a:lnTo>
                  <a:lnTo>
                    <a:pt x="1537" y="801"/>
                  </a:lnTo>
                  <a:lnTo>
                    <a:pt x="1537" y="800"/>
                  </a:lnTo>
                  <a:lnTo>
                    <a:pt x="1536" y="800"/>
                  </a:lnTo>
                  <a:lnTo>
                    <a:pt x="1535" y="800"/>
                  </a:lnTo>
                  <a:lnTo>
                    <a:pt x="1532" y="800"/>
                  </a:lnTo>
                  <a:lnTo>
                    <a:pt x="1527" y="801"/>
                  </a:lnTo>
                  <a:lnTo>
                    <a:pt x="1524" y="803"/>
                  </a:lnTo>
                  <a:lnTo>
                    <a:pt x="1523" y="803"/>
                  </a:lnTo>
                  <a:lnTo>
                    <a:pt x="1523" y="805"/>
                  </a:lnTo>
                  <a:lnTo>
                    <a:pt x="1522" y="806"/>
                  </a:lnTo>
                  <a:lnTo>
                    <a:pt x="1522" y="807"/>
                  </a:lnTo>
                  <a:lnTo>
                    <a:pt x="1522" y="808"/>
                  </a:lnTo>
                  <a:lnTo>
                    <a:pt x="1521" y="809"/>
                  </a:lnTo>
                  <a:lnTo>
                    <a:pt x="1520" y="809"/>
                  </a:lnTo>
                  <a:lnTo>
                    <a:pt x="1519" y="809"/>
                  </a:lnTo>
                  <a:lnTo>
                    <a:pt x="1516" y="809"/>
                  </a:lnTo>
                  <a:lnTo>
                    <a:pt x="1515" y="810"/>
                  </a:lnTo>
                  <a:lnTo>
                    <a:pt x="1511" y="810"/>
                  </a:lnTo>
                  <a:lnTo>
                    <a:pt x="1512" y="810"/>
                  </a:lnTo>
                  <a:lnTo>
                    <a:pt x="1517" y="808"/>
                  </a:lnTo>
                  <a:lnTo>
                    <a:pt x="1517" y="807"/>
                  </a:lnTo>
                  <a:lnTo>
                    <a:pt x="1515" y="807"/>
                  </a:lnTo>
                  <a:lnTo>
                    <a:pt x="1514" y="808"/>
                  </a:lnTo>
                  <a:lnTo>
                    <a:pt x="1513" y="808"/>
                  </a:lnTo>
                  <a:lnTo>
                    <a:pt x="1510" y="809"/>
                  </a:lnTo>
                  <a:lnTo>
                    <a:pt x="1510" y="810"/>
                  </a:lnTo>
                  <a:lnTo>
                    <a:pt x="1509" y="810"/>
                  </a:lnTo>
                  <a:lnTo>
                    <a:pt x="1509" y="811"/>
                  </a:lnTo>
                  <a:lnTo>
                    <a:pt x="1500" y="811"/>
                  </a:lnTo>
                  <a:lnTo>
                    <a:pt x="1497" y="812"/>
                  </a:lnTo>
                  <a:lnTo>
                    <a:pt x="1492" y="811"/>
                  </a:lnTo>
                  <a:lnTo>
                    <a:pt x="1491" y="810"/>
                  </a:lnTo>
                  <a:lnTo>
                    <a:pt x="1489" y="810"/>
                  </a:lnTo>
                  <a:lnTo>
                    <a:pt x="1488" y="809"/>
                  </a:lnTo>
                  <a:lnTo>
                    <a:pt x="1485" y="810"/>
                  </a:lnTo>
                  <a:lnTo>
                    <a:pt x="1485" y="809"/>
                  </a:lnTo>
                  <a:lnTo>
                    <a:pt x="1484" y="809"/>
                  </a:lnTo>
                  <a:lnTo>
                    <a:pt x="1485" y="809"/>
                  </a:lnTo>
                  <a:lnTo>
                    <a:pt x="1486" y="808"/>
                  </a:lnTo>
                  <a:lnTo>
                    <a:pt x="1487" y="808"/>
                  </a:lnTo>
                  <a:lnTo>
                    <a:pt x="1486" y="808"/>
                  </a:lnTo>
                  <a:lnTo>
                    <a:pt x="1486" y="807"/>
                  </a:lnTo>
                  <a:lnTo>
                    <a:pt x="1488" y="807"/>
                  </a:lnTo>
                  <a:lnTo>
                    <a:pt x="1489" y="806"/>
                  </a:lnTo>
                  <a:lnTo>
                    <a:pt x="1492" y="805"/>
                  </a:lnTo>
                  <a:lnTo>
                    <a:pt x="1496" y="805"/>
                  </a:lnTo>
                  <a:lnTo>
                    <a:pt x="1500" y="805"/>
                  </a:lnTo>
                  <a:lnTo>
                    <a:pt x="1501" y="805"/>
                  </a:lnTo>
                  <a:lnTo>
                    <a:pt x="1500" y="804"/>
                  </a:lnTo>
                  <a:lnTo>
                    <a:pt x="1499" y="804"/>
                  </a:lnTo>
                  <a:lnTo>
                    <a:pt x="1498" y="804"/>
                  </a:lnTo>
                  <a:lnTo>
                    <a:pt x="1496" y="803"/>
                  </a:lnTo>
                  <a:lnTo>
                    <a:pt x="1495" y="803"/>
                  </a:lnTo>
                  <a:lnTo>
                    <a:pt x="1494" y="803"/>
                  </a:lnTo>
                  <a:lnTo>
                    <a:pt x="1494" y="804"/>
                  </a:lnTo>
                  <a:lnTo>
                    <a:pt x="1493" y="804"/>
                  </a:lnTo>
                  <a:lnTo>
                    <a:pt x="1493" y="803"/>
                  </a:lnTo>
                  <a:lnTo>
                    <a:pt x="1494" y="801"/>
                  </a:lnTo>
                  <a:lnTo>
                    <a:pt x="1494" y="800"/>
                  </a:lnTo>
                  <a:lnTo>
                    <a:pt x="1495" y="800"/>
                  </a:lnTo>
                  <a:lnTo>
                    <a:pt x="1496" y="801"/>
                  </a:lnTo>
                  <a:lnTo>
                    <a:pt x="1497" y="801"/>
                  </a:lnTo>
                  <a:lnTo>
                    <a:pt x="1500" y="800"/>
                  </a:lnTo>
                  <a:lnTo>
                    <a:pt x="1501" y="800"/>
                  </a:lnTo>
                  <a:lnTo>
                    <a:pt x="1504" y="801"/>
                  </a:lnTo>
                  <a:lnTo>
                    <a:pt x="1503" y="800"/>
                  </a:lnTo>
                  <a:lnTo>
                    <a:pt x="1501" y="799"/>
                  </a:lnTo>
                  <a:lnTo>
                    <a:pt x="1500" y="798"/>
                  </a:lnTo>
                  <a:lnTo>
                    <a:pt x="1500" y="797"/>
                  </a:lnTo>
                  <a:lnTo>
                    <a:pt x="1501" y="797"/>
                  </a:lnTo>
                  <a:lnTo>
                    <a:pt x="1503" y="796"/>
                  </a:lnTo>
                  <a:lnTo>
                    <a:pt x="1503" y="794"/>
                  </a:lnTo>
                  <a:lnTo>
                    <a:pt x="1501" y="793"/>
                  </a:lnTo>
                  <a:lnTo>
                    <a:pt x="1500" y="793"/>
                  </a:lnTo>
                  <a:lnTo>
                    <a:pt x="1501" y="793"/>
                  </a:lnTo>
                  <a:lnTo>
                    <a:pt x="1502" y="792"/>
                  </a:lnTo>
                  <a:lnTo>
                    <a:pt x="1505" y="792"/>
                  </a:lnTo>
                  <a:lnTo>
                    <a:pt x="1510" y="791"/>
                  </a:lnTo>
                  <a:lnTo>
                    <a:pt x="1511" y="791"/>
                  </a:lnTo>
                  <a:lnTo>
                    <a:pt x="1510" y="790"/>
                  </a:lnTo>
                  <a:lnTo>
                    <a:pt x="1512" y="791"/>
                  </a:lnTo>
                  <a:lnTo>
                    <a:pt x="1513" y="791"/>
                  </a:lnTo>
                  <a:lnTo>
                    <a:pt x="1514" y="791"/>
                  </a:lnTo>
                  <a:lnTo>
                    <a:pt x="1515" y="791"/>
                  </a:lnTo>
                  <a:lnTo>
                    <a:pt x="1518" y="792"/>
                  </a:lnTo>
                  <a:lnTo>
                    <a:pt x="1520" y="793"/>
                  </a:lnTo>
                  <a:lnTo>
                    <a:pt x="1521" y="793"/>
                  </a:lnTo>
                  <a:lnTo>
                    <a:pt x="1523" y="793"/>
                  </a:lnTo>
                  <a:lnTo>
                    <a:pt x="1524" y="793"/>
                  </a:lnTo>
                  <a:lnTo>
                    <a:pt x="1529" y="794"/>
                  </a:lnTo>
                  <a:lnTo>
                    <a:pt x="1530" y="795"/>
                  </a:lnTo>
                  <a:lnTo>
                    <a:pt x="1531" y="795"/>
                  </a:lnTo>
                  <a:lnTo>
                    <a:pt x="1534" y="795"/>
                  </a:lnTo>
                  <a:lnTo>
                    <a:pt x="1535" y="794"/>
                  </a:lnTo>
                  <a:lnTo>
                    <a:pt x="1534" y="794"/>
                  </a:lnTo>
                  <a:lnTo>
                    <a:pt x="1531" y="794"/>
                  </a:lnTo>
                  <a:lnTo>
                    <a:pt x="1530" y="794"/>
                  </a:lnTo>
                  <a:lnTo>
                    <a:pt x="1527" y="793"/>
                  </a:lnTo>
                  <a:lnTo>
                    <a:pt x="1526" y="793"/>
                  </a:lnTo>
                  <a:lnTo>
                    <a:pt x="1525" y="793"/>
                  </a:lnTo>
                  <a:lnTo>
                    <a:pt x="1526" y="792"/>
                  </a:lnTo>
                  <a:lnTo>
                    <a:pt x="1527" y="792"/>
                  </a:lnTo>
                  <a:lnTo>
                    <a:pt x="1525" y="791"/>
                  </a:lnTo>
                  <a:lnTo>
                    <a:pt x="1526" y="791"/>
                  </a:lnTo>
                  <a:lnTo>
                    <a:pt x="1530" y="790"/>
                  </a:lnTo>
                  <a:lnTo>
                    <a:pt x="1531" y="790"/>
                  </a:lnTo>
                  <a:lnTo>
                    <a:pt x="1532" y="789"/>
                  </a:lnTo>
                  <a:lnTo>
                    <a:pt x="1532" y="790"/>
                  </a:lnTo>
                  <a:lnTo>
                    <a:pt x="1534" y="790"/>
                  </a:lnTo>
                  <a:lnTo>
                    <a:pt x="1538" y="790"/>
                  </a:lnTo>
                  <a:lnTo>
                    <a:pt x="1539" y="790"/>
                  </a:lnTo>
                  <a:lnTo>
                    <a:pt x="1540" y="790"/>
                  </a:lnTo>
                  <a:lnTo>
                    <a:pt x="1541" y="790"/>
                  </a:lnTo>
                  <a:lnTo>
                    <a:pt x="1544" y="789"/>
                  </a:lnTo>
                  <a:lnTo>
                    <a:pt x="1545" y="789"/>
                  </a:lnTo>
                  <a:lnTo>
                    <a:pt x="1546" y="789"/>
                  </a:lnTo>
                  <a:lnTo>
                    <a:pt x="1546" y="788"/>
                  </a:lnTo>
                  <a:lnTo>
                    <a:pt x="1545" y="788"/>
                  </a:lnTo>
                  <a:lnTo>
                    <a:pt x="1544" y="788"/>
                  </a:lnTo>
                  <a:lnTo>
                    <a:pt x="1542" y="789"/>
                  </a:lnTo>
                  <a:lnTo>
                    <a:pt x="1537" y="789"/>
                  </a:lnTo>
                  <a:lnTo>
                    <a:pt x="1537" y="788"/>
                  </a:lnTo>
                  <a:lnTo>
                    <a:pt x="1536" y="787"/>
                  </a:lnTo>
                  <a:lnTo>
                    <a:pt x="1535" y="787"/>
                  </a:lnTo>
                  <a:lnTo>
                    <a:pt x="1532" y="787"/>
                  </a:lnTo>
                  <a:lnTo>
                    <a:pt x="1530" y="787"/>
                  </a:lnTo>
                  <a:lnTo>
                    <a:pt x="1528" y="788"/>
                  </a:lnTo>
                  <a:lnTo>
                    <a:pt x="1527" y="788"/>
                  </a:lnTo>
                  <a:lnTo>
                    <a:pt x="1525" y="789"/>
                  </a:lnTo>
                  <a:lnTo>
                    <a:pt x="1524" y="789"/>
                  </a:lnTo>
                  <a:lnTo>
                    <a:pt x="1521" y="790"/>
                  </a:lnTo>
                  <a:lnTo>
                    <a:pt x="1520" y="790"/>
                  </a:lnTo>
                  <a:lnTo>
                    <a:pt x="1518" y="790"/>
                  </a:lnTo>
                  <a:lnTo>
                    <a:pt x="1515" y="790"/>
                  </a:lnTo>
                  <a:lnTo>
                    <a:pt x="1513" y="790"/>
                  </a:lnTo>
                  <a:lnTo>
                    <a:pt x="1512" y="790"/>
                  </a:lnTo>
                  <a:lnTo>
                    <a:pt x="1511" y="790"/>
                  </a:lnTo>
                  <a:lnTo>
                    <a:pt x="1513" y="789"/>
                  </a:lnTo>
                  <a:lnTo>
                    <a:pt x="1512" y="789"/>
                  </a:lnTo>
                  <a:lnTo>
                    <a:pt x="1509" y="789"/>
                  </a:lnTo>
                  <a:lnTo>
                    <a:pt x="1508" y="789"/>
                  </a:lnTo>
                  <a:lnTo>
                    <a:pt x="1502" y="791"/>
                  </a:lnTo>
                  <a:lnTo>
                    <a:pt x="1501" y="791"/>
                  </a:lnTo>
                  <a:lnTo>
                    <a:pt x="1501" y="790"/>
                  </a:lnTo>
                  <a:lnTo>
                    <a:pt x="1502" y="788"/>
                  </a:lnTo>
                  <a:lnTo>
                    <a:pt x="1505" y="787"/>
                  </a:lnTo>
                  <a:lnTo>
                    <a:pt x="1505" y="786"/>
                  </a:lnTo>
                  <a:lnTo>
                    <a:pt x="1506" y="786"/>
                  </a:lnTo>
                  <a:lnTo>
                    <a:pt x="1506" y="785"/>
                  </a:lnTo>
                  <a:lnTo>
                    <a:pt x="1506" y="784"/>
                  </a:lnTo>
                  <a:lnTo>
                    <a:pt x="1504" y="783"/>
                  </a:lnTo>
                  <a:lnTo>
                    <a:pt x="1504" y="782"/>
                  </a:lnTo>
                  <a:lnTo>
                    <a:pt x="1504" y="781"/>
                  </a:lnTo>
                  <a:lnTo>
                    <a:pt x="1505" y="781"/>
                  </a:lnTo>
                  <a:lnTo>
                    <a:pt x="1506" y="781"/>
                  </a:lnTo>
                  <a:lnTo>
                    <a:pt x="1511" y="781"/>
                  </a:lnTo>
                  <a:lnTo>
                    <a:pt x="1513" y="781"/>
                  </a:lnTo>
                  <a:lnTo>
                    <a:pt x="1518" y="782"/>
                  </a:lnTo>
                  <a:lnTo>
                    <a:pt x="1519" y="782"/>
                  </a:lnTo>
                  <a:lnTo>
                    <a:pt x="1523" y="782"/>
                  </a:lnTo>
                  <a:lnTo>
                    <a:pt x="1530" y="784"/>
                  </a:lnTo>
                  <a:lnTo>
                    <a:pt x="1531" y="784"/>
                  </a:lnTo>
                  <a:lnTo>
                    <a:pt x="1532" y="784"/>
                  </a:lnTo>
                  <a:lnTo>
                    <a:pt x="1531" y="782"/>
                  </a:lnTo>
                  <a:lnTo>
                    <a:pt x="1529" y="782"/>
                  </a:lnTo>
                  <a:lnTo>
                    <a:pt x="1528" y="782"/>
                  </a:lnTo>
                  <a:lnTo>
                    <a:pt x="1529" y="781"/>
                  </a:lnTo>
                  <a:lnTo>
                    <a:pt x="1530" y="781"/>
                  </a:lnTo>
                  <a:lnTo>
                    <a:pt x="1531" y="780"/>
                  </a:lnTo>
                  <a:lnTo>
                    <a:pt x="1530" y="780"/>
                  </a:lnTo>
                  <a:lnTo>
                    <a:pt x="1529" y="780"/>
                  </a:lnTo>
                  <a:lnTo>
                    <a:pt x="1525" y="781"/>
                  </a:lnTo>
                  <a:lnTo>
                    <a:pt x="1523" y="781"/>
                  </a:lnTo>
                  <a:lnTo>
                    <a:pt x="1521" y="780"/>
                  </a:lnTo>
                  <a:lnTo>
                    <a:pt x="1522" y="779"/>
                  </a:lnTo>
                  <a:lnTo>
                    <a:pt x="1521" y="779"/>
                  </a:lnTo>
                  <a:lnTo>
                    <a:pt x="1519" y="779"/>
                  </a:lnTo>
                  <a:lnTo>
                    <a:pt x="1517" y="777"/>
                  </a:lnTo>
                  <a:lnTo>
                    <a:pt x="1513" y="779"/>
                  </a:lnTo>
                  <a:lnTo>
                    <a:pt x="1510" y="779"/>
                  </a:lnTo>
                  <a:lnTo>
                    <a:pt x="1506" y="779"/>
                  </a:lnTo>
                  <a:lnTo>
                    <a:pt x="1506" y="777"/>
                  </a:lnTo>
                  <a:lnTo>
                    <a:pt x="1505" y="776"/>
                  </a:lnTo>
                  <a:lnTo>
                    <a:pt x="1505" y="775"/>
                  </a:lnTo>
                  <a:lnTo>
                    <a:pt x="1511" y="774"/>
                  </a:lnTo>
                  <a:lnTo>
                    <a:pt x="1516" y="773"/>
                  </a:lnTo>
                  <a:lnTo>
                    <a:pt x="1518" y="772"/>
                  </a:lnTo>
                  <a:lnTo>
                    <a:pt x="1519" y="771"/>
                  </a:lnTo>
                  <a:lnTo>
                    <a:pt x="1520" y="771"/>
                  </a:lnTo>
                  <a:lnTo>
                    <a:pt x="1527" y="771"/>
                  </a:lnTo>
                  <a:lnTo>
                    <a:pt x="1529" y="771"/>
                  </a:lnTo>
                  <a:lnTo>
                    <a:pt x="1534" y="772"/>
                  </a:lnTo>
                  <a:lnTo>
                    <a:pt x="1539" y="772"/>
                  </a:lnTo>
                  <a:lnTo>
                    <a:pt x="1540" y="772"/>
                  </a:lnTo>
                  <a:lnTo>
                    <a:pt x="1541" y="772"/>
                  </a:lnTo>
                  <a:lnTo>
                    <a:pt x="1542" y="772"/>
                  </a:lnTo>
                  <a:lnTo>
                    <a:pt x="1545" y="772"/>
                  </a:lnTo>
                  <a:lnTo>
                    <a:pt x="1546" y="772"/>
                  </a:lnTo>
                  <a:lnTo>
                    <a:pt x="1547" y="771"/>
                  </a:lnTo>
                  <a:lnTo>
                    <a:pt x="1545" y="771"/>
                  </a:lnTo>
                  <a:lnTo>
                    <a:pt x="1544" y="771"/>
                  </a:lnTo>
                  <a:lnTo>
                    <a:pt x="1544" y="770"/>
                  </a:lnTo>
                  <a:lnTo>
                    <a:pt x="1543" y="770"/>
                  </a:lnTo>
                  <a:lnTo>
                    <a:pt x="1542" y="769"/>
                  </a:lnTo>
                  <a:lnTo>
                    <a:pt x="1541" y="769"/>
                  </a:lnTo>
                  <a:lnTo>
                    <a:pt x="1540" y="768"/>
                  </a:lnTo>
                  <a:lnTo>
                    <a:pt x="1539" y="768"/>
                  </a:lnTo>
                  <a:lnTo>
                    <a:pt x="1539" y="767"/>
                  </a:lnTo>
                  <a:lnTo>
                    <a:pt x="1540" y="766"/>
                  </a:lnTo>
                  <a:lnTo>
                    <a:pt x="1540" y="765"/>
                  </a:lnTo>
                  <a:lnTo>
                    <a:pt x="1539" y="764"/>
                  </a:lnTo>
                  <a:lnTo>
                    <a:pt x="1538" y="764"/>
                  </a:lnTo>
                  <a:lnTo>
                    <a:pt x="1537" y="763"/>
                  </a:lnTo>
                  <a:lnTo>
                    <a:pt x="1535" y="763"/>
                  </a:lnTo>
                  <a:lnTo>
                    <a:pt x="1534" y="763"/>
                  </a:lnTo>
                  <a:lnTo>
                    <a:pt x="1528" y="762"/>
                  </a:lnTo>
                  <a:lnTo>
                    <a:pt x="1526" y="763"/>
                  </a:lnTo>
                  <a:lnTo>
                    <a:pt x="1525" y="762"/>
                  </a:lnTo>
                  <a:lnTo>
                    <a:pt x="1524" y="762"/>
                  </a:lnTo>
                  <a:lnTo>
                    <a:pt x="1522" y="762"/>
                  </a:lnTo>
                  <a:lnTo>
                    <a:pt x="1520" y="761"/>
                  </a:lnTo>
                  <a:lnTo>
                    <a:pt x="1524" y="760"/>
                  </a:lnTo>
                  <a:lnTo>
                    <a:pt x="1524" y="759"/>
                  </a:lnTo>
                  <a:lnTo>
                    <a:pt x="1522" y="759"/>
                  </a:lnTo>
                  <a:lnTo>
                    <a:pt x="1523" y="758"/>
                  </a:lnTo>
                  <a:lnTo>
                    <a:pt x="1524" y="758"/>
                  </a:lnTo>
                  <a:lnTo>
                    <a:pt x="1526" y="758"/>
                  </a:lnTo>
                  <a:lnTo>
                    <a:pt x="1530" y="758"/>
                  </a:lnTo>
                  <a:lnTo>
                    <a:pt x="1534" y="758"/>
                  </a:lnTo>
                  <a:lnTo>
                    <a:pt x="1537" y="758"/>
                  </a:lnTo>
                  <a:lnTo>
                    <a:pt x="1540" y="758"/>
                  </a:lnTo>
                  <a:lnTo>
                    <a:pt x="1543" y="758"/>
                  </a:lnTo>
                  <a:lnTo>
                    <a:pt x="1544" y="758"/>
                  </a:lnTo>
                  <a:lnTo>
                    <a:pt x="1546" y="757"/>
                  </a:lnTo>
                  <a:lnTo>
                    <a:pt x="1546" y="756"/>
                  </a:lnTo>
                  <a:lnTo>
                    <a:pt x="1547" y="756"/>
                  </a:lnTo>
                  <a:lnTo>
                    <a:pt x="1546" y="755"/>
                  </a:lnTo>
                  <a:lnTo>
                    <a:pt x="1546" y="754"/>
                  </a:lnTo>
                  <a:lnTo>
                    <a:pt x="1545" y="753"/>
                  </a:lnTo>
                  <a:lnTo>
                    <a:pt x="1542" y="753"/>
                  </a:lnTo>
                  <a:lnTo>
                    <a:pt x="1538" y="753"/>
                  </a:lnTo>
                  <a:lnTo>
                    <a:pt x="1536" y="753"/>
                  </a:lnTo>
                  <a:lnTo>
                    <a:pt x="1534" y="753"/>
                  </a:lnTo>
                  <a:lnTo>
                    <a:pt x="1532" y="754"/>
                  </a:lnTo>
                  <a:lnTo>
                    <a:pt x="1531" y="754"/>
                  </a:lnTo>
                  <a:lnTo>
                    <a:pt x="1530" y="754"/>
                  </a:lnTo>
                  <a:lnTo>
                    <a:pt x="1530" y="753"/>
                  </a:lnTo>
                  <a:lnTo>
                    <a:pt x="1530" y="752"/>
                  </a:lnTo>
                  <a:lnTo>
                    <a:pt x="1529" y="752"/>
                  </a:lnTo>
                  <a:lnTo>
                    <a:pt x="1528" y="752"/>
                  </a:lnTo>
                  <a:lnTo>
                    <a:pt x="1528" y="753"/>
                  </a:lnTo>
                  <a:lnTo>
                    <a:pt x="1527" y="754"/>
                  </a:lnTo>
                  <a:lnTo>
                    <a:pt x="1526" y="754"/>
                  </a:lnTo>
                  <a:lnTo>
                    <a:pt x="1523" y="754"/>
                  </a:lnTo>
                  <a:lnTo>
                    <a:pt x="1522" y="755"/>
                  </a:lnTo>
                  <a:lnTo>
                    <a:pt x="1521" y="755"/>
                  </a:lnTo>
                  <a:lnTo>
                    <a:pt x="1516" y="755"/>
                  </a:lnTo>
                  <a:lnTo>
                    <a:pt x="1515" y="755"/>
                  </a:lnTo>
                  <a:lnTo>
                    <a:pt x="1513" y="756"/>
                  </a:lnTo>
                  <a:lnTo>
                    <a:pt x="1505" y="757"/>
                  </a:lnTo>
                  <a:lnTo>
                    <a:pt x="1499" y="758"/>
                  </a:lnTo>
                  <a:lnTo>
                    <a:pt x="1496" y="759"/>
                  </a:lnTo>
                  <a:lnTo>
                    <a:pt x="1494" y="759"/>
                  </a:lnTo>
                  <a:lnTo>
                    <a:pt x="1493" y="759"/>
                  </a:lnTo>
                  <a:lnTo>
                    <a:pt x="1493" y="758"/>
                  </a:lnTo>
                  <a:lnTo>
                    <a:pt x="1492" y="758"/>
                  </a:lnTo>
                  <a:lnTo>
                    <a:pt x="1489" y="758"/>
                  </a:lnTo>
                  <a:lnTo>
                    <a:pt x="1485" y="759"/>
                  </a:lnTo>
                  <a:lnTo>
                    <a:pt x="1477" y="759"/>
                  </a:lnTo>
                  <a:lnTo>
                    <a:pt x="1476" y="758"/>
                  </a:lnTo>
                  <a:lnTo>
                    <a:pt x="1477" y="758"/>
                  </a:lnTo>
                  <a:lnTo>
                    <a:pt x="1480" y="757"/>
                  </a:lnTo>
                  <a:lnTo>
                    <a:pt x="1481" y="757"/>
                  </a:lnTo>
                  <a:lnTo>
                    <a:pt x="1484" y="757"/>
                  </a:lnTo>
                  <a:lnTo>
                    <a:pt x="1485" y="756"/>
                  </a:lnTo>
                  <a:lnTo>
                    <a:pt x="1486" y="756"/>
                  </a:lnTo>
                  <a:lnTo>
                    <a:pt x="1487" y="755"/>
                  </a:lnTo>
                  <a:lnTo>
                    <a:pt x="1488" y="754"/>
                  </a:lnTo>
                  <a:lnTo>
                    <a:pt x="1489" y="754"/>
                  </a:lnTo>
                  <a:lnTo>
                    <a:pt x="1491" y="754"/>
                  </a:lnTo>
                  <a:lnTo>
                    <a:pt x="1493" y="755"/>
                  </a:lnTo>
                  <a:lnTo>
                    <a:pt x="1494" y="757"/>
                  </a:lnTo>
                  <a:lnTo>
                    <a:pt x="1495" y="757"/>
                  </a:lnTo>
                  <a:lnTo>
                    <a:pt x="1496" y="756"/>
                  </a:lnTo>
                  <a:lnTo>
                    <a:pt x="1497" y="755"/>
                  </a:lnTo>
                  <a:lnTo>
                    <a:pt x="1499" y="755"/>
                  </a:lnTo>
                  <a:lnTo>
                    <a:pt x="1502" y="755"/>
                  </a:lnTo>
                  <a:lnTo>
                    <a:pt x="1502" y="754"/>
                  </a:lnTo>
                  <a:lnTo>
                    <a:pt x="1500" y="754"/>
                  </a:lnTo>
                  <a:lnTo>
                    <a:pt x="1496" y="754"/>
                  </a:lnTo>
                  <a:lnTo>
                    <a:pt x="1493" y="753"/>
                  </a:lnTo>
                  <a:lnTo>
                    <a:pt x="1492" y="752"/>
                  </a:lnTo>
                  <a:lnTo>
                    <a:pt x="1489" y="752"/>
                  </a:lnTo>
                  <a:lnTo>
                    <a:pt x="1488" y="752"/>
                  </a:lnTo>
                  <a:lnTo>
                    <a:pt x="1483" y="752"/>
                  </a:lnTo>
                  <a:lnTo>
                    <a:pt x="1479" y="752"/>
                  </a:lnTo>
                  <a:lnTo>
                    <a:pt x="1475" y="753"/>
                  </a:lnTo>
                  <a:lnTo>
                    <a:pt x="1473" y="753"/>
                  </a:lnTo>
                  <a:lnTo>
                    <a:pt x="1471" y="755"/>
                  </a:lnTo>
                  <a:lnTo>
                    <a:pt x="1470" y="755"/>
                  </a:lnTo>
                  <a:lnTo>
                    <a:pt x="1468" y="757"/>
                  </a:lnTo>
                  <a:lnTo>
                    <a:pt x="1464" y="758"/>
                  </a:lnTo>
                  <a:lnTo>
                    <a:pt x="1463" y="758"/>
                  </a:lnTo>
                  <a:lnTo>
                    <a:pt x="1461" y="758"/>
                  </a:lnTo>
                  <a:lnTo>
                    <a:pt x="1458" y="758"/>
                  </a:lnTo>
                  <a:lnTo>
                    <a:pt x="1457" y="758"/>
                  </a:lnTo>
                  <a:lnTo>
                    <a:pt x="1459" y="755"/>
                  </a:lnTo>
                  <a:lnTo>
                    <a:pt x="1459" y="754"/>
                  </a:lnTo>
                  <a:lnTo>
                    <a:pt x="1458" y="754"/>
                  </a:lnTo>
                  <a:lnTo>
                    <a:pt x="1457" y="754"/>
                  </a:lnTo>
                  <a:lnTo>
                    <a:pt x="1456" y="755"/>
                  </a:lnTo>
                  <a:lnTo>
                    <a:pt x="1454" y="756"/>
                  </a:lnTo>
                  <a:lnTo>
                    <a:pt x="1453" y="756"/>
                  </a:lnTo>
                  <a:lnTo>
                    <a:pt x="1451" y="756"/>
                  </a:lnTo>
                  <a:lnTo>
                    <a:pt x="1446" y="756"/>
                  </a:lnTo>
                  <a:lnTo>
                    <a:pt x="1434" y="756"/>
                  </a:lnTo>
                  <a:lnTo>
                    <a:pt x="1432" y="756"/>
                  </a:lnTo>
                  <a:lnTo>
                    <a:pt x="1428" y="755"/>
                  </a:lnTo>
                  <a:lnTo>
                    <a:pt x="1427" y="755"/>
                  </a:lnTo>
                  <a:lnTo>
                    <a:pt x="1425" y="755"/>
                  </a:lnTo>
                  <a:lnTo>
                    <a:pt x="1425" y="754"/>
                  </a:lnTo>
                  <a:lnTo>
                    <a:pt x="1424" y="754"/>
                  </a:lnTo>
                  <a:lnTo>
                    <a:pt x="1422" y="754"/>
                  </a:lnTo>
                  <a:lnTo>
                    <a:pt x="1421" y="753"/>
                  </a:lnTo>
                  <a:lnTo>
                    <a:pt x="1420" y="753"/>
                  </a:lnTo>
                  <a:lnTo>
                    <a:pt x="1419" y="753"/>
                  </a:lnTo>
                  <a:lnTo>
                    <a:pt x="1417" y="754"/>
                  </a:lnTo>
                  <a:lnTo>
                    <a:pt x="1415" y="754"/>
                  </a:lnTo>
                  <a:lnTo>
                    <a:pt x="1411" y="754"/>
                  </a:lnTo>
                  <a:lnTo>
                    <a:pt x="1410" y="753"/>
                  </a:lnTo>
                  <a:lnTo>
                    <a:pt x="1406" y="753"/>
                  </a:lnTo>
                  <a:lnTo>
                    <a:pt x="1404" y="753"/>
                  </a:lnTo>
                  <a:lnTo>
                    <a:pt x="1402" y="752"/>
                  </a:lnTo>
                  <a:lnTo>
                    <a:pt x="1402" y="751"/>
                  </a:lnTo>
                  <a:lnTo>
                    <a:pt x="1400" y="751"/>
                  </a:lnTo>
                  <a:lnTo>
                    <a:pt x="1400" y="750"/>
                  </a:lnTo>
                  <a:lnTo>
                    <a:pt x="1399" y="750"/>
                  </a:lnTo>
                  <a:lnTo>
                    <a:pt x="1397" y="749"/>
                  </a:lnTo>
                  <a:lnTo>
                    <a:pt x="1389" y="745"/>
                  </a:lnTo>
                  <a:lnTo>
                    <a:pt x="1388" y="745"/>
                  </a:lnTo>
                  <a:lnTo>
                    <a:pt x="1384" y="743"/>
                  </a:lnTo>
                  <a:lnTo>
                    <a:pt x="1382" y="742"/>
                  </a:lnTo>
                  <a:lnTo>
                    <a:pt x="1376" y="739"/>
                  </a:lnTo>
                  <a:lnTo>
                    <a:pt x="1369" y="737"/>
                  </a:lnTo>
                  <a:lnTo>
                    <a:pt x="1364" y="736"/>
                  </a:lnTo>
                  <a:lnTo>
                    <a:pt x="1362" y="736"/>
                  </a:lnTo>
                  <a:lnTo>
                    <a:pt x="1362" y="735"/>
                  </a:lnTo>
                  <a:lnTo>
                    <a:pt x="1359" y="735"/>
                  </a:lnTo>
                  <a:lnTo>
                    <a:pt x="1355" y="735"/>
                  </a:lnTo>
                  <a:lnTo>
                    <a:pt x="1351" y="734"/>
                  </a:lnTo>
                  <a:lnTo>
                    <a:pt x="1345" y="733"/>
                  </a:lnTo>
                  <a:lnTo>
                    <a:pt x="1337" y="732"/>
                  </a:lnTo>
                  <a:lnTo>
                    <a:pt x="1331" y="732"/>
                  </a:lnTo>
                  <a:lnTo>
                    <a:pt x="1326" y="731"/>
                  </a:lnTo>
                  <a:lnTo>
                    <a:pt x="1315" y="731"/>
                  </a:lnTo>
                  <a:lnTo>
                    <a:pt x="1300" y="730"/>
                  </a:lnTo>
                  <a:lnTo>
                    <a:pt x="1299" y="730"/>
                  </a:lnTo>
                  <a:lnTo>
                    <a:pt x="1298" y="730"/>
                  </a:lnTo>
                  <a:lnTo>
                    <a:pt x="1296" y="728"/>
                  </a:lnTo>
                  <a:lnTo>
                    <a:pt x="1295" y="728"/>
                  </a:lnTo>
                  <a:lnTo>
                    <a:pt x="1290" y="728"/>
                  </a:lnTo>
                  <a:lnTo>
                    <a:pt x="1289" y="727"/>
                  </a:lnTo>
                  <a:lnTo>
                    <a:pt x="1288" y="726"/>
                  </a:lnTo>
                  <a:lnTo>
                    <a:pt x="1287" y="725"/>
                  </a:lnTo>
                  <a:lnTo>
                    <a:pt x="1285" y="725"/>
                  </a:lnTo>
                  <a:lnTo>
                    <a:pt x="1283" y="725"/>
                  </a:lnTo>
                  <a:lnTo>
                    <a:pt x="1282" y="724"/>
                  </a:lnTo>
                  <a:lnTo>
                    <a:pt x="1282" y="723"/>
                  </a:lnTo>
                  <a:lnTo>
                    <a:pt x="1280" y="723"/>
                  </a:lnTo>
                  <a:lnTo>
                    <a:pt x="1281" y="722"/>
                  </a:lnTo>
                  <a:lnTo>
                    <a:pt x="1280" y="721"/>
                  </a:lnTo>
                  <a:lnTo>
                    <a:pt x="1277" y="720"/>
                  </a:lnTo>
                  <a:lnTo>
                    <a:pt x="1270" y="718"/>
                  </a:lnTo>
                  <a:lnTo>
                    <a:pt x="1269" y="717"/>
                  </a:lnTo>
                  <a:lnTo>
                    <a:pt x="1264" y="716"/>
                  </a:lnTo>
                  <a:lnTo>
                    <a:pt x="1259" y="713"/>
                  </a:lnTo>
                  <a:lnTo>
                    <a:pt x="1257" y="712"/>
                  </a:lnTo>
                  <a:lnTo>
                    <a:pt x="1254" y="712"/>
                  </a:lnTo>
                  <a:lnTo>
                    <a:pt x="1253" y="712"/>
                  </a:lnTo>
                  <a:lnTo>
                    <a:pt x="1252" y="712"/>
                  </a:lnTo>
                  <a:lnTo>
                    <a:pt x="1255" y="710"/>
                  </a:lnTo>
                  <a:lnTo>
                    <a:pt x="1254" y="709"/>
                  </a:lnTo>
                  <a:lnTo>
                    <a:pt x="1254" y="708"/>
                  </a:lnTo>
                  <a:lnTo>
                    <a:pt x="1257" y="707"/>
                  </a:lnTo>
                  <a:lnTo>
                    <a:pt x="1264" y="706"/>
                  </a:lnTo>
                  <a:lnTo>
                    <a:pt x="1267" y="705"/>
                  </a:lnTo>
                  <a:lnTo>
                    <a:pt x="1268" y="705"/>
                  </a:lnTo>
                  <a:lnTo>
                    <a:pt x="1277" y="701"/>
                  </a:lnTo>
                  <a:lnTo>
                    <a:pt x="1281" y="700"/>
                  </a:lnTo>
                  <a:lnTo>
                    <a:pt x="1283" y="700"/>
                  </a:lnTo>
                  <a:lnTo>
                    <a:pt x="1285" y="700"/>
                  </a:lnTo>
                  <a:lnTo>
                    <a:pt x="1286" y="700"/>
                  </a:lnTo>
                  <a:lnTo>
                    <a:pt x="1294" y="700"/>
                  </a:lnTo>
                  <a:lnTo>
                    <a:pt x="1304" y="702"/>
                  </a:lnTo>
                  <a:lnTo>
                    <a:pt x="1305" y="702"/>
                  </a:lnTo>
                  <a:lnTo>
                    <a:pt x="1306" y="702"/>
                  </a:lnTo>
                  <a:lnTo>
                    <a:pt x="1308" y="702"/>
                  </a:lnTo>
                  <a:lnTo>
                    <a:pt x="1310" y="702"/>
                  </a:lnTo>
                  <a:lnTo>
                    <a:pt x="1313" y="702"/>
                  </a:lnTo>
                  <a:lnTo>
                    <a:pt x="1315" y="702"/>
                  </a:lnTo>
                  <a:lnTo>
                    <a:pt x="1321" y="705"/>
                  </a:lnTo>
                  <a:lnTo>
                    <a:pt x="1332" y="706"/>
                  </a:lnTo>
                  <a:lnTo>
                    <a:pt x="1339" y="706"/>
                  </a:lnTo>
                  <a:lnTo>
                    <a:pt x="1342" y="706"/>
                  </a:lnTo>
                  <a:lnTo>
                    <a:pt x="1345" y="705"/>
                  </a:lnTo>
                  <a:lnTo>
                    <a:pt x="1349" y="705"/>
                  </a:lnTo>
                  <a:lnTo>
                    <a:pt x="1351" y="703"/>
                  </a:lnTo>
                  <a:lnTo>
                    <a:pt x="1357" y="703"/>
                  </a:lnTo>
                  <a:lnTo>
                    <a:pt x="1362" y="705"/>
                  </a:lnTo>
                  <a:lnTo>
                    <a:pt x="1366" y="705"/>
                  </a:lnTo>
                  <a:lnTo>
                    <a:pt x="1367" y="705"/>
                  </a:lnTo>
                  <a:lnTo>
                    <a:pt x="1373" y="705"/>
                  </a:lnTo>
                  <a:lnTo>
                    <a:pt x="1379" y="707"/>
                  </a:lnTo>
                  <a:lnTo>
                    <a:pt x="1383" y="707"/>
                  </a:lnTo>
                  <a:lnTo>
                    <a:pt x="1387" y="708"/>
                  </a:lnTo>
                  <a:lnTo>
                    <a:pt x="1388" y="708"/>
                  </a:lnTo>
                  <a:lnTo>
                    <a:pt x="1390" y="709"/>
                  </a:lnTo>
                  <a:lnTo>
                    <a:pt x="1405" y="713"/>
                  </a:lnTo>
                  <a:lnTo>
                    <a:pt x="1409" y="714"/>
                  </a:lnTo>
                  <a:lnTo>
                    <a:pt x="1412" y="715"/>
                  </a:lnTo>
                  <a:lnTo>
                    <a:pt x="1414" y="715"/>
                  </a:lnTo>
                  <a:lnTo>
                    <a:pt x="1418" y="716"/>
                  </a:lnTo>
                  <a:lnTo>
                    <a:pt x="1430" y="721"/>
                  </a:lnTo>
                  <a:lnTo>
                    <a:pt x="1434" y="722"/>
                  </a:lnTo>
                  <a:lnTo>
                    <a:pt x="1438" y="723"/>
                  </a:lnTo>
                  <a:lnTo>
                    <a:pt x="1442" y="724"/>
                  </a:lnTo>
                  <a:lnTo>
                    <a:pt x="1443" y="724"/>
                  </a:lnTo>
                  <a:lnTo>
                    <a:pt x="1448" y="725"/>
                  </a:lnTo>
                  <a:lnTo>
                    <a:pt x="1450" y="725"/>
                  </a:lnTo>
                  <a:lnTo>
                    <a:pt x="1452" y="725"/>
                  </a:lnTo>
                  <a:lnTo>
                    <a:pt x="1453" y="726"/>
                  </a:lnTo>
                  <a:lnTo>
                    <a:pt x="1456" y="727"/>
                  </a:lnTo>
                  <a:lnTo>
                    <a:pt x="1460" y="727"/>
                  </a:lnTo>
                  <a:lnTo>
                    <a:pt x="1463" y="727"/>
                  </a:lnTo>
                  <a:lnTo>
                    <a:pt x="1464" y="727"/>
                  </a:lnTo>
                  <a:lnTo>
                    <a:pt x="1465" y="727"/>
                  </a:lnTo>
                  <a:lnTo>
                    <a:pt x="1466" y="727"/>
                  </a:lnTo>
                  <a:lnTo>
                    <a:pt x="1470" y="728"/>
                  </a:lnTo>
                  <a:lnTo>
                    <a:pt x="1473" y="728"/>
                  </a:lnTo>
                  <a:lnTo>
                    <a:pt x="1475" y="728"/>
                  </a:lnTo>
                  <a:lnTo>
                    <a:pt x="1477" y="729"/>
                  </a:lnTo>
                  <a:lnTo>
                    <a:pt x="1479" y="729"/>
                  </a:lnTo>
                  <a:lnTo>
                    <a:pt x="1480" y="729"/>
                  </a:lnTo>
                  <a:lnTo>
                    <a:pt x="1481" y="729"/>
                  </a:lnTo>
                  <a:lnTo>
                    <a:pt x="1484" y="730"/>
                  </a:lnTo>
                  <a:lnTo>
                    <a:pt x="1489" y="731"/>
                  </a:lnTo>
                  <a:lnTo>
                    <a:pt x="1491" y="731"/>
                  </a:lnTo>
                  <a:lnTo>
                    <a:pt x="1491" y="732"/>
                  </a:lnTo>
                  <a:lnTo>
                    <a:pt x="1492" y="732"/>
                  </a:lnTo>
                  <a:lnTo>
                    <a:pt x="1494" y="731"/>
                  </a:lnTo>
                  <a:lnTo>
                    <a:pt x="1495" y="731"/>
                  </a:lnTo>
                  <a:lnTo>
                    <a:pt x="1500" y="732"/>
                  </a:lnTo>
                  <a:lnTo>
                    <a:pt x="1505" y="732"/>
                  </a:lnTo>
                  <a:lnTo>
                    <a:pt x="1507" y="733"/>
                  </a:lnTo>
                  <a:lnTo>
                    <a:pt x="1510" y="734"/>
                  </a:lnTo>
                  <a:lnTo>
                    <a:pt x="1513" y="734"/>
                  </a:lnTo>
                  <a:lnTo>
                    <a:pt x="1523" y="734"/>
                  </a:lnTo>
                  <a:lnTo>
                    <a:pt x="1524" y="733"/>
                  </a:lnTo>
                  <a:lnTo>
                    <a:pt x="1523" y="732"/>
                  </a:lnTo>
                  <a:lnTo>
                    <a:pt x="1524" y="732"/>
                  </a:lnTo>
                  <a:lnTo>
                    <a:pt x="1523" y="731"/>
                  </a:lnTo>
                  <a:lnTo>
                    <a:pt x="1521" y="730"/>
                  </a:lnTo>
                  <a:lnTo>
                    <a:pt x="1520" y="730"/>
                  </a:lnTo>
                  <a:lnTo>
                    <a:pt x="1520" y="729"/>
                  </a:lnTo>
                  <a:lnTo>
                    <a:pt x="1519" y="729"/>
                  </a:lnTo>
                  <a:lnTo>
                    <a:pt x="1517" y="729"/>
                  </a:lnTo>
                  <a:lnTo>
                    <a:pt x="1516" y="730"/>
                  </a:lnTo>
                  <a:lnTo>
                    <a:pt x="1515" y="730"/>
                  </a:lnTo>
                  <a:lnTo>
                    <a:pt x="1514" y="729"/>
                  </a:lnTo>
                  <a:lnTo>
                    <a:pt x="1515" y="729"/>
                  </a:lnTo>
                  <a:lnTo>
                    <a:pt x="1518" y="727"/>
                  </a:lnTo>
                  <a:lnTo>
                    <a:pt x="1521" y="726"/>
                  </a:lnTo>
                  <a:lnTo>
                    <a:pt x="1520" y="725"/>
                  </a:lnTo>
                  <a:lnTo>
                    <a:pt x="1522" y="724"/>
                  </a:lnTo>
                  <a:lnTo>
                    <a:pt x="1523" y="723"/>
                  </a:lnTo>
                  <a:lnTo>
                    <a:pt x="1526" y="722"/>
                  </a:lnTo>
                  <a:lnTo>
                    <a:pt x="1526" y="721"/>
                  </a:lnTo>
                  <a:lnTo>
                    <a:pt x="1525" y="721"/>
                  </a:lnTo>
                  <a:lnTo>
                    <a:pt x="1525" y="720"/>
                  </a:lnTo>
                  <a:lnTo>
                    <a:pt x="1522" y="721"/>
                  </a:lnTo>
                  <a:lnTo>
                    <a:pt x="1520" y="721"/>
                  </a:lnTo>
                  <a:lnTo>
                    <a:pt x="1517" y="723"/>
                  </a:lnTo>
                  <a:lnTo>
                    <a:pt x="1516" y="725"/>
                  </a:lnTo>
                  <a:lnTo>
                    <a:pt x="1515" y="725"/>
                  </a:lnTo>
                  <a:lnTo>
                    <a:pt x="1514" y="725"/>
                  </a:lnTo>
                  <a:lnTo>
                    <a:pt x="1513" y="725"/>
                  </a:lnTo>
                  <a:lnTo>
                    <a:pt x="1512" y="727"/>
                  </a:lnTo>
                  <a:lnTo>
                    <a:pt x="1510" y="727"/>
                  </a:lnTo>
                  <a:lnTo>
                    <a:pt x="1509" y="728"/>
                  </a:lnTo>
                  <a:lnTo>
                    <a:pt x="1505" y="728"/>
                  </a:lnTo>
                  <a:lnTo>
                    <a:pt x="1504" y="728"/>
                  </a:lnTo>
                  <a:lnTo>
                    <a:pt x="1501" y="728"/>
                  </a:lnTo>
                  <a:lnTo>
                    <a:pt x="1496" y="727"/>
                  </a:lnTo>
                  <a:lnTo>
                    <a:pt x="1493" y="727"/>
                  </a:lnTo>
                  <a:lnTo>
                    <a:pt x="1492" y="727"/>
                  </a:lnTo>
                  <a:lnTo>
                    <a:pt x="1489" y="726"/>
                  </a:lnTo>
                  <a:lnTo>
                    <a:pt x="1488" y="726"/>
                  </a:lnTo>
                  <a:lnTo>
                    <a:pt x="1487" y="726"/>
                  </a:lnTo>
                  <a:lnTo>
                    <a:pt x="1487" y="725"/>
                  </a:lnTo>
                  <a:lnTo>
                    <a:pt x="1488" y="725"/>
                  </a:lnTo>
                  <a:lnTo>
                    <a:pt x="1489" y="725"/>
                  </a:lnTo>
                  <a:lnTo>
                    <a:pt x="1494" y="726"/>
                  </a:lnTo>
                  <a:lnTo>
                    <a:pt x="1495" y="726"/>
                  </a:lnTo>
                  <a:lnTo>
                    <a:pt x="1496" y="725"/>
                  </a:lnTo>
                  <a:lnTo>
                    <a:pt x="1497" y="725"/>
                  </a:lnTo>
                  <a:lnTo>
                    <a:pt x="1495" y="723"/>
                  </a:lnTo>
                  <a:lnTo>
                    <a:pt x="1489" y="722"/>
                  </a:lnTo>
                  <a:lnTo>
                    <a:pt x="1487" y="722"/>
                  </a:lnTo>
                  <a:lnTo>
                    <a:pt x="1481" y="722"/>
                  </a:lnTo>
                  <a:lnTo>
                    <a:pt x="1474" y="719"/>
                  </a:lnTo>
                  <a:lnTo>
                    <a:pt x="1472" y="719"/>
                  </a:lnTo>
                  <a:lnTo>
                    <a:pt x="1472" y="717"/>
                  </a:lnTo>
                  <a:lnTo>
                    <a:pt x="1473" y="717"/>
                  </a:lnTo>
                  <a:lnTo>
                    <a:pt x="1476" y="717"/>
                  </a:lnTo>
                  <a:lnTo>
                    <a:pt x="1478" y="717"/>
                  </a:lnTo>
                  <a:lnTo>
                    <a:pt x="1480" y="715"/>
                  </a:lnTo>
                  <a:lnTo>
                    <a:pt x="1481" y="715"/>
                  </a:lnTo>
                  <a:lnTo>
                    <a:pt x="1482" y="717"/>
                  </a:lnTo>
                  <a:lnTo>
                    <a:pt x="1484" y="717"/>
                  </a:lnTo>
                  <a:lnTo>
                    <a:pt x="1493" y="720"/>
                  </a:lnTo>
                  <a:lnTo>
                    <a:pt x="1499" y="721"/>
                  </a:lnTo>
                  <a:lnTo>
                    <a:pt x="1500" y="722"/>
                  </a:lnTo>
                  <a:lnTo>
                    <a:pt x="1501" y="722"/>
                  </a:lnTo>
                  <a:lnTo>
                    <a:pt x="1502" y="721"/>
                  </a:lnTo>
                  <a:lnTo>
                    <a:pt x="1501" y="720"/>
                  </a:lnTo>
                  <a:lnTo>
                    <a:pt x="1502" y="719"/>
                  </a:lnTo>
                  <a:lnTo>
                    <a:pt x="1498" y="719"/>
                  </a:lnTo>
                  <a:lnTo>
                    <a:pt x="1498" y="718"/>
                  </a:lnTo>
                  <a:lnTo>
                    <a:pt x="1499" y="718"/>
                  </a:lnTo>
                  <a:lnTo>
                    <a:pt x="1501" y="718"/>
                  </a:lnTo>
                  <a:lnTo>
                    <a:pt x="1503" y="718"/>
                  </a:lnTo>
                  <a:lnTo>
                    <a:pt x="1509" y="720"/>
                  </a:lnTo>
                  <a:lnTo>
                    <a:pt x="1510" y="720"/>
                  </a:lnTo>
                  <a:lnTo>
                    <a:pt x="1509" y="719"/>
                  </a:lnTo>
                  <a:lnTo>
                    <a:pt x="1503" y="717"/>
                  </a:lnTo>
                  <a:lnTo>
                    <a:pt x="1504" y="716"/>
                  </a:lnTo>
                  <a:lnTo>
                    <a:pt x="1500" y="716"/>
                  </a:lnTo>
                  <a:lnTo>
                    <a:pt x="1499" y="717"/>
                  </a:lnTo>
                  <a:lnTo>
                    <a:pt x="1498" y="717"/>
                  </a:lnTo>
                  <a:lnTo>
                    <a:pt x="1497" y="717"/>
                  </a:lnTo>
                  <a:lnTo>
                    <a:pt x="1496" y="716"/>
                  </a:lnTo>
                  <a:lnTo>
                    <a:pt x="1494" y="716"/>
                  </a:lnTo>
                  <a:lnTo>
                    <a:pt x="1493" y="715"/>
                  </a:lnTo>
                  <a:lnTo>
                    <a:pt x="1494" y="715"/>
                  </a:lnTo>
                  <a:lnTo>
                    <a:pt x="1497" y="714"/>
                  </a:lnTo>
                  <a:lnTo>
                    <a:pt x="1498" y="713"/>
                  </a:lnTo>
                  <a:lnTo>
                    <a:pt x="1499" y="712"/>
                  </a:lnTo>
                  <a:lnTo>
                    <a:pt x="1500" y="712"/>
                  </a:lnTo>
                  <a:lnTo>
                    <a:pt x="1501" y="712"/>
                  </a:lnTo>
                  <a:lnTo>
                    <a:pt x="1504" y="712"/>
                  </a:lnTo>
                  <a:lnTo>
                    <a:pt x="1507" y="713"/>
                  </a:lnTo>
                  <a:lnTo>
                    <a:pt x="1515" y="714"/>
                  </a:lnTo>
                  <a:lnTo>
                    <a:pt x="1516" y="715"/>
                  </a:lnTo>
                  <a:lnTo>
                    <a:pt x="1517" y="714"/>
                  </a:lnTo>
                  <a:lnTo>
                    <a:pt x="1518" y="714"/>
                  </a:lnTo>
                  <a:lnTo>
                    <a:pt x="1518" y="713"/>
                  </a:lnTo>
                  <a:lnTo>
                    <a:pt x="1519" y="713"/>
                  </a:lnTo>
                  <a:lnTo>
                    <a:pt x="1516" y="713"/>
                  </a:lnTo>
                  <a:lnTo>
                    <a:pt x="1510" y="712"/>
                  </a:lnTo>
                  <a:lnTo>
                    <a:pt x="1510" y="711"/>
                  </a:lnTo>
                  <a:lnTo>
                    <a:pt x="1508" y="711"/>
                  </a:lnTo>
                  <a:lnTo>
                    <a:pt x="1504" y="711"/>
                  </a:lnTo>
                  <a:lnTo>
                    <a:pt x="1499" y="710"/>
                  </a:lnTo>
                  <a:lnTo>
                    <a:pt x="1497" y="711"/>
                  </a:lnTo>
                  <a:lnTo>
                    <a:pt x="1494" y="712"/>
                  </a:lnTo>
                  <a:lnTo>
                    <a:pt x="1491" y="712"/>
                  </a:lnTo>
                  <a:lnTo>
                    <a:pt x="1489" y="712"/>
                  </a:lnTo>
                  <a:lnTo>
                    <a:pt x="1487" y="712"/>
                  </a:lnTo>
                  <a:lnTo>
                    <a:pt x="1488" y="712"/>
                  </a:lnTo>
                  <a:lnTo>
                    <a:pt x="1489" y="711"/>
                  </a:lnTo>
                  <a:lnTo>
                    <a:pt x="1487" y="708"/>
                  </a:lnTo>
                  <a:lnTo>
                    <a:pt x="1489" y="706"/>
                  </a:lnTo>
                  <a:lnTo>
                    <a:pt x="1489" y="705"/>
                  </a:lnTo>
                  <a:lnTo>
                    <a:pt x="1488" y="705"/>
                  </a:lnTo>
                  <a:lnTo>
                    <a:pt x="1487" y="705"/>
                  </a:lnTo>
                  <a:lnTo>
                    <a:pt x="1487" y="706"/>
                  </a:lnTo>
                  <a:lnTo>
                    <a:pt x="1486" y="707"/>
                  </a:lnTo>
                  <a:lnTo>
                    <a:pt x="1484" y="708"/>
                  </a:lnTo>
                  <a:lnTo>
                    <a:pt x="1484" y="709"/>
                  </a:lnTo>
                  <a:lnTo>
                    <a:pt x="1482" y="709"/>
                  </a:lnTo>
                  <a:lnTo>
                    <a:pt x="1480" y="710"/>
                  </a:lnTo>
                  <a:lnTo>
                    <a:pt x="1479" y="709"/>
                  </a:lnTo>
                  <a:lnTo>
                    <a:pt x="1477" y="709"/>
                  </a:lnTo>
                  <a:lnTo>
                    <a:pt x="1466" y="709"/>
                  </a:lnTo>
                  <a:lnTo>
                    <a:pt x="1465" y="708"/>
                  </a:lnTo>
                  <a:lnTo>
                    <a:pt x="1464" y="708"/>
                  </a:lnTo>
                  <a:lnTo>
                    <a:pt x="1464" y="707"/>
                  </a:lnTo>
                  <a:lnTo>
                    <a:pt x="1464" y="706"/>
                  </a:lnTo>
                  <a:lnTo>
                    <a:pt x="1466" y="706"/>
                  </a:lnTo>
                  <a:lnTo>
                    <a:pt x="1468" y="705"/>
                  </a:lnTo>
                  <a:lnTo>
                    <a:pt x="1471" y="706"/>
                  </a:lnTo>
                  <a:lnTo>
                    <a:pt x="1476" y="706"/>
                  </a:lnTo>
                  <a:lnTo>
                    <a:pt x="1477" y="706"/>
                  </a:lnTo>
                  <a:lnTo>
                    <a:pt x="1477" y="705"/>
                  </a:lnTo>
                  <a:lnTo>
                    <a:pt x="1475" y="705"/>
                  </a:lnTo>
                  <a:lnTo>
                    <a:pt x="1476" y="703"/>
                  </a:lnTo>
                  <a:lnTo>
                    <a:pt x="1475" y="702"/>
                  </a:lnTo>
                  <a:lnTo>
                    <a:pt x="1475" y="701"/>
                  </a:lnTo>
                  <a:lnTo>
                    <a:pt x="1477" y="701"/>
                  </a:lnTo>
                  <a:lnTo>
                    <a:pt x="1479" y="701"/>
                  </a:lnTo>
                  <a:lnTo>
                    <a:pt x="1487" y="703"/>
                  </a:lnTo>
                  <a:lnTo>
                    <a:pt x="1488" y="703"/>
                  </a:lnTo>
                  <a:lnTo>
                    <a:pt x="1492" y="703"/>
                  </a:lnTo>
                  <a:lnTo>
                    <a:pt x="1493" y="703"/>
                  </a:lnTo>
                  <a:lnTo>
                    <a:pt x="1494" y="703"/>
                  </a:lnTo>
                  <a:lnTo>
                    <a:pt x="1494" y="705"/>
                  </a:lnTo>
                  <a:lnTo>
                    <a:pt x="1495" y="705"/>
                  </a:lnTo>
                  <a:lnTo>
                    <a:pt x="1495" y="706"/>
                  </a:lnTo>
                  <a:lnTo>
                    <a:pt x="1498" y="706"/>
                  </a:lnTo>
                  <a:lnTo>
                    <a:pt x="1500" y="706"/>
                  </a:lnTo>
                  <a:lnTo>
                    <a:pt x="1501" y="706"/>
                  </a:lnTo>
                  <a:lnTo>
                    <a:pt x="1502" y="707"/>
                  </a:lnTo>
                  <a:lnTo>
                    <a:pt x="1505" y="708"/>
                  </a:lnTo>
                  <a:lnTo>
                    <a:pt x="1509" y="709"/>
                  </a:lnTo>
                  <a:lnTo>
                    <a:pt x="1511" y="709"/>
                  </a:lnTo>
                  <a:lnTo>
                    <a:pt x="1515" y="709"/>
                  </a:lnTo>
                  <a:lnTo>
                    <a:pt x="1516" y="709"/>
                  </a:lnTo>
                  <a:lnTo>
                    <a:pt x="1518" y="708"/>
                  </a:lnTo>
                  <a:lnTo>
                    <a:pt x="1519" y="708"/>
                  </a:lnTo>
                  <a:lnTo>
                    <a:pt x="1519" y="707"/>
                  </a:lnTo>
                  <a:lnTo>
                    <a:pt x="1517" y="706"/>
                  </a:lnTo>
                  <a:lnTo>
                    <a:pt x="1516" y="706"/>
                  </a:lnTo>
                  <a:lnTo>
                    <a:pt x="1511" y="706"/>
                  </a:lnTo>
                  <a:lnTo>
                    <a:pt x="1510" y="706"/>
                  </a:lnTo>
                  <a:lnTo>
                    <a:pt x="1510" y="703"/>
                  </a:lnTo>
                  <a:lnTo>
                    <a:pt x="1509" y="703"/>
                  </a:lnTo>
                  <a:lnTo>
                    <a:pt x="1508" y="703"/>
                  </a:lnTo>
                  <a:lnTo>
                    <a:pt x="1506" y="702"/>
                  </a:lnTo>
                  <a:lnTo>
                    <a:pt x="1505" y="702"/>
                  </a:lnTo>
                  <a:lnTo>
                    <a:pt x="1504" y="702"/>
                  </a:lnTo>
                  <a:lnTo>
                    <a:pt x="1502" y="702"/>
                  </a:lnTo>
                  <a:lnTo>
                    <a:pt x="1499" y="700"/>
                  </a:lnTo>
                  <a:lnTo>
                    <a:pt x="1498" y="699"/>
                  </a:lnTo>
                  <a:lnTo>
                    <a:pt x="1500" y="698"/>
                  </a:lnTo>
                  <a:lnTo>
                    <a:pt x="1502" y="697"/>
                  </a:lnTo>
                  <a:lnTo>
                    <a:pt x="1503" y="697"/>
                  </a:lnTo>
                  <a:lnTo>
                    <a:pt x="1502" y="696"/>
                  </a:lnTo>
                  <a:lnTo>
                    <a:pt x="1501" y="697"/>
                  </a:lnTo>
                  <a:lnTo>
                    <a:pt x="1500" y="697"/>
                  </a:lnTo>
                  <a:lnTo>
                    <a:pt x="1496" y="697"/>
                  </a:lnTo>
                  <a:lnTo>
                    <a:pt x="1494" y="698"/>
                  </a:lnTo>
                  <a:lnTo>
                    <a:pt x="1492" y="698"/>
                  </a:lnTo>
                  <a:lnTo>
                    <a:pt x="1488" y="698"/>
                  </a:lnTo>
                  <a:lnTo>
                    <a:pt x="1483" y="698"/>
                  </a:lnTo>
                  <a:lnTo>
                    <a:pt x="1481" y="697"/>
                  </a:lnTo>
                  <a:lnTo>
                    <a:pt x="1480" y="697"/>
                  </a:lnTo>
                  <a:lnTo>
                    <a:pt x="1481" y="696"/>
                  </a:lnTo>
                  <a:lnTo>
                    <a:pt x="1480" y="696"/>
                  </a:lnTo>
                  <a:lnTo>
                    <a:pt x="1476" y="696"/>
                  </a:lnTo>
                  <a:lnTo>
                    <a:pt x="1470" y="694"/>
                  </a:lnTo>
                  <a:lnTo>
                    <a:pt x="1466" y="694"/>
                  </a:lnTo>
                  <a:lnTo>
                    <a:pt x="1464" y="694"/>
                  </a:lnTo>
                  <a:lnTo>
                    <a:pt x="1461" y="693"/>
                  </a:lnTo>
                  <a:lnTo>
                    <a:pt x="1460" y="693"/>
                  </a:lnTo>
                  <a:lnTo>
                    <a:pt x="1458" y="693"/>
                  </a:lnTo>
                  <a:lnTo>
                    <a:pt x="1455" y="693"/>
                  </a:lnTo>
                  <a:lnTo>
                    <a:pt x="1454" y="693"/>
                  </a:lnTo>
                  <a:lnTo>
                    <a:pt x="1453" y="692"/>
                  </a:lnTo>
                  <a:lnTo>
                    <a:pt x="1451" y="691"/>
                  </a:lnTo>
                  <a:lnTo>
                    <a:pt x="1449" y="691"/>
                  </a:lnTo>
                  <a:lnTo>
                    <a:pt x="1441" y="689"/>
                  </a:lnTo>
                  <a:lnTo>
                    <a:pt x="1431" y="687"/>
                  </a:lnTo>
                  <a:lnTo>
                    <a:pt x="1431" y="686"/>
                  </a:lnTo>
                  <a:lnTo>
                    <a:pt x="1434" y="686"/>
                  </a:lnTo>
                  <a:lnTo>
                    <a:pt x="1434" y="685"/>
                  </a:lnTo>
                  <a:lnTo>
                    <a:pt x="1434" y="684"/>
                  </a:lnTo>
                  <a:lnTo>
                    <a:pt x="1435" y="684"/>
                  </a:lnTo>
                  <a:lnTo>
                    <a:pt x="1439" y="684"/>
                  </a:lnTo>
                  <a:lnTo>
                    <a:pt x="1440" y="684"/>
                  </a:lnTo>
                  <a:lnTo>
                    <a:pt x="1441" y="684"/>
                  </a:lnTo>
                  <a:lnTo>
                    <a:pt x="1441" y="685"/>
                  </a:lnTo>
                  <a:lnTo>
                    <a:pt x="1443" y="685"/>
                  </a:lnTo>
                  <a:lnTo>
                    <a:pt x="1446" y="685"/>
                  </a:lnTo>
                  <a:lnTo>
                    <a:pt x="1455" y="687"/>
                  </a:lnTo>
                  <a:lnTo>
                    <a:pt x="1460" y="688"/>
                  </a:lnTo>
                  <a:lnTo>
                    <a:pt x="1466" y="688"/>
                  </a:lnTo>
                  <a:lnTo>
                    <a:pt x="1470" y="689"/>
                  </a:lnTo>
                  <a:lnTo>
                    <a:pt x="1475" y="690"/>
                  </a:lnTo>
                  <a:lnTo>
                    <a:pt x="1479" y="691"/>
                  </a:lnTo>
                  <a:lnTo>
                    <a:pt x="1484" y="691"/>
                  </a:lnTo>
                  <a:lnTo>
                    <a:pt x="1486" y="691"/>
                  </a:lnTo>
                  <a:lnTo>
                    <a:pt x="1488" y="690"/>
                  </a:lnTo>
                  <a:lnTo>
                    <a:pt x="1491" y="690"/>
                  </a:lnTo>
                  <a:lnTo>
                    <a:pt x="1494" y="690"/>
                  </a:lnTo>
                  <a:lnTo>
                    <a:pt x="1495" y="690"/>
                  </a:lnTo>
                  <a:lnTo>
                    <a:pt x="1496" y="690"/>
                  </a:lnTo>
                  <a:lnTo>
                    <a:pt x="1499" y="690"/>
                  </a:lnTo>
                  <a:lnTo>
                    <a:pt x="1499" y="689"/>
                  </a:lnTo>
                  <a:lnTo>
                    <a:pt x="1499" y="688"/>
                  </a:lnTo>
                  <a:lnTo>
                    <a:pt x="1498" y="687"/>
                  </a:lnTo>
                  <a:lnTo>
                    <a:pt x="1495" y="688"/>
                  </a:lnTo>
                  <a:lnTo>
                    <a:pt x="1492" y="688"/>
                  </a:lnTo>
                  <a:lnTo>
                    <a:pt x="1488" y="688"/>
                  </a:lnTo>
                  <a:lnTo>
                    <a:pt x="1483" y="688"/>
                  </a:lnTo>
                  <a:lnTo>
                    <a:pt x="1480" y="688"/>
                  </a:lnTo>
                  <a:lnTo>
                    <a:pt x="1479" y="688"/>
                  </a:lnTo>
                  <a:lnTo>
                    <a:pt x="1475" y="687"/>
                  </a:lnTo>
                  <a:lnTo>
                    <a:pt x="1469" y="686"/>
                  </a:lnTo>
                  <a:lnTo>
                    <a:pt x="1465" y="686"/>
                  </a:lnTo>
                  <a:lnTo>
                    <a:pt x="1462" y="685"/>
                  </a:lnTo>
                  <a:lnTo>
                    <a:pt x="1462" y="684"/>
                  </a:lnTo>
                  <a:lnTo>
                    <a:pt x="1465" y="684"/>
                  </a:lnTo>
                  <a:lnTo>
                    <a:pt x="1466" y="684"/>
                  </a:lnTo>
                  <a:lnTo>
                    <a:pt x="1470" y="684"/>
                  </a:lnTo>
                  <a:lnTo>
                    <a:pt x="1471" y="684"/>
                  </a:lnTo>
                  <a:lnTo>
                    <a:pt x="1473" y="684"/>
                  </a:lnTo>
                  <a:lnTo>
                    <a:pt x="1474" y="684"/>
                  </a:lnTo>
                  <a:lnTo>
                    <a:pt x="1473" y="683"/>
                  </a:lnTo>
                  <a:lnTo>
                    <a:pt x="1472" y="683"/>
                  </a:lnTo>
                  <a:lnTo>
                    <a:pt x="1471" y="683"/>
                  </a:lnTo>
                  <a:lnTo>
                    <a:pt x="1469" y="683"/>
                  </a:lnTo>
                  <a:lnTo>
                    <a:pt x="1468" y="683"/>
                  </a:lnTo>
                  <a:lnTo>
                    <a:pt x="1468" y="682"/>
                  </a:lnTo>
                  <a:lnTo>
                    <a:pt x="1468" y="681"/>
                  </a:lnTo>
                  <a:lnTo>
                    <a:pt x="1469" y="681"/>
                  </a:lnTo>
                  <a:lnTo>
                    <a:pt x="1472" y="681"/>
                  </a:lnTo>
                  <a:lnTo>
                    <a:pt x="1475" y="681"/>
                  </a:lnTo>
                  <a:lnTo>
                    <a:pt x="1476" y="681"/>
                  </a:lnTo>
                  <a:lnTo>
                    <a:pt x="1478" y="681"/>
                  </a:lnTo>
                  <a:lnTo>
                    <a:pt x="1479" y="682"/>
                  </a:lnTo>
                  <a:lnTo>
                    <a:pt x="1480" y="681"/>
                  </a:lnTo>
                  <a:lnTo>
                    <a:pt x="1479" y="681"/>
                  </a:lnTo>
                  <a:lnTo>
                    <a:pt x="1478" y="680"/>
                  </a:lnTo>
                  <a:lnTo>
                    <a:pt x="1479" y="679"/>
                  </a:lnTo>
                  <a:lnTo>
                    <a:pt x="1478" y="679"/>
                  </a:lnTo>
                  <a:lnTo>
                    <a:pt x="1475" y="679"/>
                  </a:lnTo>
                  <a:lnTo>
                    <a:pt x="1472" y="680"/>
                  </a:lnTo>
                  <a:lnTo>
                    <a:pt x="1471" y="680"/>
                  </a:lnTo>
                  <a:lnTo>
                    <a:pt x="1470" y="680"/>
                  </a:lnTo>
                  <a:lnTo>
                    <a:pt x="1467" y="680"/>
                  </a:lnTo>
                  <a:lnTo>
                    <a:pt x="1466" y="680"/>
                  </a:lnTo>
                  <a:lnTo>
                    <a:pt x="1463" y="681"/>
                  </a:lnTo>
                  <a:lnTo>
                    <a:pt x="1461" y="682"/>
                  </a:lnTo>
                  <a:lnTo>
                    <a:pt x="1457" y="682"/>
                  </a:lnTo>
                  <a:lnTo>
                    <a:pt x="1456" y="682"/>
                  </a:lnTo>
                  <a:lnTo>
                    <a:pt x="1455" y="682"/>
                  </a:lnTo>
                  <a:lnTo>
                    <a:pt x="1451" y="682"/>
                  </a:lnTo>
                  <a:lnTo>
                    <a:pt x="1445" y="680"/>
                  </a:lnTo>
                  <a:lnTo>
                    <a:pt x="1443" y="680"/>
                  </a:lnTo>
                  <a:lnTo>
                    <a:pt x="1440" y="680"/>
                  </a:lnTo>
                  <a:lnTo>
                    <a:pt x="1436" y="680"/>
                  </a:lnTo>
                  <a:lnTo>
                    <a:pt x="1431" y="681"/>
                  </a:lnTo>
                  <a:lnTo>
                    <a:pt x="1429" y="682"/>
                  </a:lnTo>
                  <a:lnTo>
                    <a:pt x="1426" y="682"/>
                  </a:lnTo>
                  <a:lnTo>
                    <a:pt x="1424" y="683"/>
                  </a:lnTo>
                  <a:lnTo>
                    <a:pt x="1423" y="683"/>
                  </a:lnTo>
                  <a:lnTo>
                    <a:pt x="1420" y="683"/>
                  </a:lnTo>
                  <a:lnTo>
                    <a:pt x="1415" y="682"/>
                  </a:lnTo>
                  <a:lnTo>
                    <a:pt x="1414" y="682"/>
                  </a:lnTo>
                  <a:lnTo>
                    <a:pt x="1414" y="681"/>
                  </a:lnTo>
                  <a:lnTo>
                    <a:pt x="1413" y="681"/>
                  </a:lnTo>
                  <a:lnTo>
                    <a:pt x="1413" y="680"/>
                  </a:lnTo>
                  <a:lnTo>
                    <a:pt x="1414" y="679"/>
                  </a:lnTo>
                  <a:lnTo>
                    <a:pt x="1415" y="679"/>
                  </a:lnTo>
                  <a:lnTo>
                    <a:pt x="1419" y="678"/>
                  </a:lnTo>
                  <a:lnTo>
                    <a:pt x="1422" y="677"/>
                  </a:lnTo>
                  <a:lnTo>
                    <a:pt x="1423" y="677"/>
                  </a:lnTo>
                  <a:lnTo>
                    <a:pt x="1424" y="676"/>
                  </a:lnTo>
                  <a:lnTo>
                    <a:pt x="1424" y="675"/>
                  </a:lnTo>
                  <a:lnTo>
                    <a:pt x="1425" y="675"/>
                  </a:lnTo>
                  <a:lnTo>
                    <a:pt x="1427" y="674"/>
                  </a:lnTo>
                  <a:lnTo>
                    <a:pt x="1432" y="673"/>
                  </a:lnTo>
                  <a:lnTo>
                    <a:pt x="1435" y="673"/>
                  </a:lnTo>
                  <a:lnTo>
                    <a:pt x="1437" y="672"/>
                  </a:lnTo>
                  <a:lnTo>
                    <a:pt x="1438" y="672"/>
                  </a:lnTo>
                  <a:lnTo>
                    <a:pt x="1441" y="672"/>
                  </a:lnTo>
                  <a:lnTo>
                    <a:pt x="1442" y="672"/>
                  </a:lnTo>
                  <a:lnTo>
                    <a:pt x="1450" y="673"/>
                  </a:lnTo>
                  <a:lnTo>
                    <a:pt x="1457" y="672"/>
                  </a:lnTo>
                  <a:lnTo>
                    <a:pt x="1458" y="672"/>
                  </a:lnTo>
                  <a:lnTo>
                    <a:pt x="1459" y="672"/>
                  </a:lnTo>
                  <a:lnTo>
                    <a:pt x="1460" y="672"/>
                  </a:lnTo>
                  <a:lnTo>
                    <a:pt x="1461" y="671"/>
                  </a:lnTo>
                  <a:lnTo>
                    <a:pt x="1462" y="671"/>
                  </a:lnTo>
                  <a:lnTo>
                    <a:pt x="1460" y="670"/>
                  </a:lnTo>
                  <a:lnTo>
                    <a:pt x="1459" y="670"/>
                  </a:lnTo>
                  <a:lnTo>
                    <a:pt x="1460" y="670"/>
                  </a:lnTo>
                  <a:lnTo>
                    <a:pt x="1461" y="669"/>
                  </a:lnTo>
                  <a:lnTo>
                    <a:pt x="1460" y="668"/>
                  </a:lnTo>
                  <a:lnTo>
                    <a:pt x="1458" y="668"/>
                  </a:lnTo>
                  <a:lnTo>
                    <a:pt x="1451" y="666"/>
                  </a:lnTo>
                  <a:lnTo>
                    <a:pt x="1448" y="666"/>
                  </a:lnTo>
                  <a:lnTo>
                    <a:pt x="1449" y="666"/>
                  </a:lnTo>
                  <a:lnTo>
                    <a:pt x="1450" y="665"/>
                  </a:lnTo>
                  <a:lnTo>
                    <a:pt x="1451" y="665"/>
                  </a:lnTo>
                  <a:lnTo>
                    <a:pt x="1452" y="664"/>
                  </a:lnTo>
                  <a:lnTo>
                    <a:pt x="1451" y="664"/>
                  </a:lnTo>
                  <a:lnTo>
                    <a:pt x="1449" y="664"/>
                  </a:lnTo>
                  <a:lnTo>
                    <a:pt x="1443" y="665"/>
                  </a:lnTo>
                  <a:lnTo>
                    <a:pt x="1438" y="666"/>
                  </a:lnTo>
                  <a:lnTo>
                    <a:pt x="1424" y="673"/>
                  </a:lnTo>
                  <a:lnTo>
                    <a:pt x="1417" y="674"/>
                  </a:lnTo>
                  <a:lnTo>
                    <a:pt x="1416" y="675"/>
                  </a:lnTo>
                  <a:lnTo>
                    <a:pt x="1414" y="676"/>
                  </a:lnTo>
                  <a:lnTo>
                    <a:pt x="1411" y="677"/>
                  </a:lnTo>
                  <a:lnTo>
                    <a:pt x="1409" y="677"/>
                  </a:lnTo>
                  <a:lnTo>
                    <a:pt x="1408" y="677"/>
                  </a:lnTo>
                  <a:lnTo>
                    <a:pt x="1406" y="677"/>
                  </a:lnTo>
                  <a:lnTo>
                    <a:pt x="1405" y="678"/>
                  </a:lnTo>
                  <a:lnTo>
                    <a:pt x="1404" y="679"/>
                  </a:lnTo>
                  <a:lnTo>
                    <a:pt x="1401" y="679"/>
                  </a:lnTo>
                  <a:lnTo>
                    <a:pt x="1394" y="679"/>
                  </a:lnTo>
                  <a:lnTo>
                    <a:pt x="1392" y="678"/>
                  </a:lnTo>
                  <a:lnTo>
                    <a:pt x="1392" y="675"/>
                  </a:lnTo>
                  <a:lnTo>
                    <a:pt x="1393" y="675"/>
                  </a:lnTo>
                  <a:lnTo>
                    <a:pt x="1394" y="674"/>
                  </a:lnTo>
                  <a:lnTo>
                    <a:pt x="1395" y="674"/>
                  </a:lnTo>
                  <a:lnTo>
                    <a:pt x="1405" y="674"/>
                  </a:lnTo>
                  <a:lnTo>
                    <a:pt x="1407" y="673"/>
                  </a:lnTo>
                  <a:lnTo>
                    <a:pt x="1410" y="671"/>
                  </a:lnTo>
                  <a:lnTo>
                    <a:pt x="1411" y="670"/>
                  </a:lnTo>
                  <a:lnTo>
                    <a:pt x="1411" y="669"/>
                  </a:lnTo>
                  <a:lnTo>
                    <a:pt x="1409" y="665"/>
                  </a:lnTo>
                  <a:lnTo>
                    <a:pt x="1410" y="664"/>
                  </a:lnTo>
                  <a:lnTo>
                    <a:pt x="1415" y="663"/>
                  </a:lnTo>
                  <a:lnTo>
                    <a:pt x="1424" y="661"/>
                  </a:lnTo>
                  <a:lnTo>
                    <a:pt x="1426" y="661"/>
                  </a:lnTo>
                  <a:lnTo>
                    <a:pt x="1427" y="660"/>
                  </a:lnTo>
                  <a:lnTo>
                    <a:pt x="1430" y="660"/>
                  </a:lnTo>
                  <a:lnTo>
                    <a:pt x="1435" y="659"/>
                  </a:lnTo>
                  <a:lnTo>
                    <a:pt x="1436" y="659"/>
                  </a:lnTo>
                  <a:lnTo>
                    <a:pt x="1445" y="658"/>
                  </a:lnTo>
                  <a:lnTo>
                    <a:pt x="1450" y="658"/>
                  </a:lnTo>
                  <a:lnTo>
                    <a:pt x="1451" y="658"/>
                  </a:lnTo>
                  <a:lnTo>
                    <a:pt x="1455" y="658"/>
                  </a:lnTo>
                  <a:lnTo>
                    <a:pt x="1456" y="658"/>
                  </a:lnTo>
                  <a:lnTo>
                    <a:pt x="1457" y="658"/>
                  </a:lnTo>
                  <a:lnTo>
                    <a:pt x="1456" y="658"/>
                  </a:lnTo>
                  <a:lnTo>
                    <a:pt x="1456" y="659"/>
                  </a:lnTo>
                  <a:lnTo>
                    <a:pt x="1457" y="658"/>
                  </a:lnTo>
                  <a:lnTo>
                    <a:pt x="1458" y="658"/>
                  </a:lnTo>
                  <a:lnTo>
                    <a:pt x="1460" y="658"/>
                  </a:lnTo>
                  <a:lnTo>
                    <a:pt x="1463" y="658"/>
                  </a:lnTo>
                  <a:lnTo>
                    <a:pt x="1464" y="658"/>
                  </a:lnTo>
                  <a:lnTo>
                    <a:pt x="1468" y="658"/>
                  </a:lnTo>
                  <a:lnTo>
                    <a:pt x="1469" y="658"/>
                  </a:lnTo>
                  <a:lnTo>
                    <a:pt x="1470" y="658"/>
                  </a:lnTo>
                  <a:lnTo>
                    <a:pt x="1470" y="657"/>
                  </a:lnTo>
                  <a:lnTo>
                    <a:pt x="1471" y="657"/>
                  </a:lnTo>
                  <a:lnTo>
                    <a:pt x="1470" y="656"/>
                  </a:lnTo>
                  <a:lnTo>
                    <a:pt x="1467" y="655"/>
                  </a:lnTo>
                  <a:lnTo>
                    <a:pt x="1466" y="655"/>
                  </a:lnTo>
                  <a:lnTo>
                    <a:pt x="1465" y="655"/>
                  </a:lnTo>
                  <a:lnTo>
                    <a:pt x="1463" y="655"/>
                  </a:lnTo>
                  <a:lnTo>
                    <a:pt x="1462" y="655"/>
                  </a:lnTo>
                  <a:lnTo>
                    <a:pt x="1460" y="655"/>
                  </a:lnTo>
                  <a:lnTo>
                    <a:pt x="1457" y="654"/>
                  </a:lnTo>
                  <a:lnTo>
                    <a:pt x="1452" y="654"/>
                  </a:lnTo>
                  <a:lnTo>
                    <a:pt x="1449" y="655"/>
                  </a:lnTo>
                  <a:lnTo>
                    <a:pt x="1442" y="655"/>
                  </a:lnTo>
                  <a:lnTo>
                    <a:pt x="1441" y="656"/>
                  </a:lnTo>
                  <a:lnTo>
                    <a:pt x="1438" y="656"/>
                  </a:lnTo>
                  <a:lnTo>
                    <a:pt x="1435" y="657"/>
                  </a:lnTo>
                  <a:lnTo>
                    <a:pt x="1427" y="658"/>
                  </a:lnTo>
                  <a:lnTo>
                    <a:pt x="1426" y="658"/>
                  </a:lnTo>
                  <a:lnTo>
                    <a:pt x="1424" y="659"/>
                  </a:lnTo>
                  <a:lnTo>
                    <a:pt x="1419" y="659"/>
                  </a:lnTo>
                  <a:lnTo>
                    <a:pt x="1415" y="660"/>
                  </a:lnTo>
                  <a:lnTo>
                    <a:pt x="1413" y="661"/>
                  </a:lnTo>
                  <a:lnTo>
                    <a:pt x="1410" y="662"/>
                  </a:lnTo>
                  <a:lnTo>
                    <a:pt x="1407" y="662"/>
                  </a:lnTo>
                  <a:lnTo>
                    <a:pt x="1402" y="662"/>
                  </a:lnTo>
                  <a:lnTo>
                    <a:pt x="1398" y="662"/>
                  </a:lnTo>
                  <a:lnTo>
                    <a:pt x="1392" y="663"/>
                  </a:lnTo>
                  <a:lnTo>
                    <a:pt x="1391" y="663"/>
                  </a:lnTo>
                  <a:lnTo>
                    <a:pt x="1385" y="662"/>
                  </a:lnTo>
                  <a:lnTo>
                    <a:pt x="1384" y="662"/>
                  </a:lnTo>
                  <a:lnTo>
                    <a:pt x="1381" y="662"/>
                  </a:lnTo>
                  <a:lnTo>
                    <a:pt x="1379" y="662"/>
                  </a:lnTo>
                  <a:lnTo>
                    <a:pt x="1374" y="661"/>
                  </a:lnTo>
                  <a:lnTo>
                    <a:pt x="1364" y="660"/>
                  </a:lnTo>
                  <a:lnTo>
                    <a:pt x="1363" y="660"/>
                  </a:lnTo>
                  <a:lnTo>
                    <a:pt x="1361" y="660"/>
                  </a:lnTo>
                  <a:lnTo>
                    <a:pt x="1361" y="659"/>
                  </a:lnTo>
                  <a:lnTo>
                    <a:pt x="1365" y="658"/>
                  </a:lnTo>
                  <a:lnTo>
                    <a:pt x="1366" y="658"/>
                  </a:lnTo>
                  <a:lnTo>
                    <a:pt x="1369" y="657"/>
                  </a:lnTo>
                  <a:lnTo>
                    <a:pt x="1374" y="656"/>
                  </a:lnTo>
                  <a:lnTo>
                    <a:pt x="1375" y="656"/>
                  </a:lnTo>
                  <a:lnTo>
                    <a:pt x="1375" y="655"/>
                  </a:lnTo>
                  <a:lnTo>
                    <a:pt x="1376" y="655"/>
                  </a:lnTo>
                  <a:lnTo>
                    <a:pt x="1379" y="654"/>
                  </a:lnTo>
                  <a:lnTo>
                    <a:pt x="1380" y="654"/>
                  </a:lnTo>
                  <a:lnTo>
                    <a:pt x="1381" y="654"/>
                  </a:lnTo>
                  <a:lnTo>
                    <a:pt x="1383" y="653"/>
                  </a:lnTo>
                  <a:lnTo>
                    <a:pt x="1385" y="653"/>
                  </a:lnTo>
                  <a:lnTo>
                    <a:pt x="1395" y="651"/>
                  </a:lnTo>
                  <a:lnTo>
                    <a:pt x="1404" y="650"/>
                  </a:lnTo>
                  <a:lnTo>
                    <a:pt x="1408" y="650"/>
                  </a:lnTo>
                  <a:lnTo>
                    <a:pt x="1412" y="650"/>
                  </a:lnTo>
                  <a:lnTo>
                    <a:pt x="1420" y="650"/>
                  </a:lnTo>
                  <a:lnTo>
                    <a:pt x="1423" y="649"/>
                  </a:lnTo>
                  <a:lnTo>
                    <a:pt x="1426" y="649"/>
                  </a:lnTo>
                  <a:lnTo>
                    <a:pt x="1429" y="649"/>
                  </a:lnTo>
                  <a:lnTo>
                    <a:pt x="1431" y="648"/>
                  </a:lnTo>
                  <a:lnTo>
                    <a:pt x="1438" y="648"/>
                  </a:lnTo>
                  <a:lnTo>
                    <a:pt x="1439" y="648"/>
                  </a:lnTo>
                  <a:lnTo>
                    <a:pt x="1440" y="647"/>
                  </a:lnTo>
                  <a:lnTo>
                    <a:pt x="1444" y="646"/>
                  </a:lnTo>
                  <a:lnTo>
                    <a:pt x="1446" y="646"/>
                  </a:lnTo>
                  <a:lnTo>
                    <a:pt x="1449" y="644"/>
                  </a:lnTo>
                  <a:lnTo>
                    <a:pt x="1449" y="643"/>
                  </a:lnTo>
                  <a:lnTo>
                    <a:pt x="1451" y="643"/>
                  </a:lnTo>
                  <a:lnTo>
                    <a:pt x="1451" y="641"/>
                  </a:lnTo>
                  <a:lnTo>
                    <a:pt x="1452" y="641"/>
                  </a:lnTo>
                  <a:lnTo>
                    <a:pt x="1450" y="640"/>
                  </a:lnTo>
                  <a:lnTo>
                    <a:pt x="1449" y="640"/>
                  </a:lnTo>
                  <a:lnTo>
                    <a:pt x="1449" y="639"/>
                  </a:lnTo>
                  <a:lnTo>
                    <a:pt x="1446" y="639"/>
                  </a:lnTo>
                  <a:lnTo>
                    <a:pt x="1444" y="639"/>
                  </a:lnTo>
                  <a:lnTo>
                    <a:pt x="1442" y="639"/>
                  </a:lnTo>
                  <a:lnTo>
                    <a:pt x="1440" y="640"/>
                  </a:lnTo>
                  <a:lnTo>
                    <a:pt x="1437" y="643"/>
                  </a:lnTo>
                  <a:lnTo>
                    <a:pt x="1434" y="644"/>
                  </a:lnTo>
                  <a:lnTo>
                    <a:pt x="1431" y="645"/>
                  </a:lnTo>
                  <a:lnTo>
                    <a:pt x="1430" y="645"/>
                  </a:lnTo>
                  <a:lnTo>
                    <a:pt x="1425" y="646"/>
                  </a:lnTo>
                  <a:lnTo>
                    <a:pt x="1423" y="646"/>
                  </a:lnTo>
                  <a:lnTo>
                    <a:pt x="1418" y="647"/>
                  </a:lnTo>
                  <a:lnTo>
                    <a:pt x="1417" y="647"/>
                  </a:lnTo>
                  <a:lnTo>
                    <a:pt x="1413" y="647"/>
                  </a:lnTo>
                  <a:lnTo>
                    <a:pt x="1409" y="647"/>
                  </a:lnTo>
                  <a:lnTo>
                    <a:pt x="1405" y="646"/>
                  </a:lnTo>
                  <a:lnTo>
                    <a:pt x="1404" y="646"/>
                  </a:lnTo>
                  <a:lnTo>
                    <a:pt x="1395" y="646"/>
                  </a:lnTo>
                  <a:lnTo>
                    <a:pt x="1389" y="646"/>
                  </a:lnTo>
                  <a:lnTo>
                    <a:pt x="1388" y="646"/>
                  </a:lnTo>
                  <a:lnTo>
                    <a:pt x="1389" y="645"/>
                  </a:lnTo>
                  <a:lnTo>
                    <a:pt x="1390" y="644"/>
                  </a:lnTo>
                  <a:lnTo>
                    <a:pt x="1391" y="643"/>
                  </a:lnTo>
                  <a:lnTo>
                    <a:pt x="1391" y="642"/>
                  </a:lnTo>
                  <a:lnTo>
                    <a:pt x="1390" y="642"/>
                  </a:lnTo>
                  <a:lnTo>
                    <a:pt x="1389" y="642"/>
                  </a:lnTo>
                  <a:lnTo>
                    <a:pt x="1385" y="642"/>
                  </a:lnTo>
                  <a:lnTo>
                    <a:pt x="1381" y="643"/>
                  </a:lnTo>
                  <a:lnTo>
                    <a:pt x="1378" y="642"/>
                  </a:lnTo>
                  <a:lnTo>
                    <a:pt x="1376" y="642"/>
                  </a:lnTo>
                  <a:lnTo>
                    <a:pt x="1367" y="642"/>
                  </a:lnTo>
                  <a:lnTo>
                    <a:pt x="1358" y="642"/>
                  </a:lnTo>
                  <a:lnTo>
                    <a:pt x="1356" y="642"/>
                  </a:lnTo>
                  <a:lnTo>
                    <a:pt x="1353" y="642"/>
                  </a:lnTo>
                  <a:lnTo>
                    <a:pt x="1350" y="642"/>
                  </a:lnTo>
                  <a:lnTo>
                    <a:pt x="1348" y="641"/>
                  </a:lnTo>
                  <a:lnTo>
                    <a:pt x="1344" y="641"/>
                  </a:lnTo>
                  <a:lnTo>
                    <a:pt x="1342" y="640"/>
                  </a:lnTo>
                  <a:lnTo>
                    <a:pt x="1345" y="639"/>
                  </a:lnTo>
                  <a:lnTo>
                    <a:pt x="1350" y="637"/>
                  </a:lnTo>
                  <a:lnTo>
                    <a:pt x="1354" y="636"/>
                  </a:lnTo>
                  <a:lnTo>
                    <a:pt x="1361" y="634"/>
                  </a:lnTo>
                  <a:lnTo>
                    <a:pt x="1367" y="633"/>
                  </a:lnTo>
                  <a:lnTo>
                    <a:pt x="1369" y="633"/>
                  </a:lnTo>
                  <a:lnTo>
                    <a:pt x="1369" y="632"/>
                  </a:lnTo>
                  <a:lnTo>
                    <a:pt x="1371" y="631"/>
                  </a:lnTo>
                  <a:lnTo>
                    <a:pt x="1369" y="631"/>
                  </a:lnTo>
                  <a:lnTo>
                    <a:pt x="1368" y="629"/>
                  </a:lnTo>
                  <a:lnTo>
                    <a:pt x="1367" y="628"/>
                  </a:lnTo>
                  <a:lnTo>
                    <a:pt x="1373" y="625"/>
                  </a:lnTo>
                  <a:lnTo>
                    <a:pt x="1375" y="624"/>
                  </a:lnTo>
                  <a:lnTo>
                    <a:pt x="1377" y="623"/>
                  </a:lnTo>
                  <a:lnTo>
                    <a:pt x="1379" y="622"/>
                  </a:lnTo>
                  <a:lnTo>
                    <a:pt x="1381" y="621"/>
                  </a:lnTo>
                  <a:lnTo>
                    <a:pt x="1380" y="621"/>
                  </a:lnTo>
                  <a:lnTo>
                    <a:pt x="1380" y="620"/>
                  </a:lnTo>
                  <a:lnTo>
                    <a:pt x="1379" y="620"/>
                  </a:lnTo>
                  <a:lnTo>
                    <a:pt x="1376" y="620"/>
                  </a:lnTo>
                  <a:lnTo>
                    <a:pt x="1375" y="620"/>
                  </a:lnTo>
                  <a:lnTo>
                    <a:pt x="1372" y="621"/>
                  </a:lnTo>
                  <a:lnTo>
                    <a:pt x="1368" y="623"/>
                  </a:lnTo>
                  <a:lnTo>
                    <a:pt x="1364" y="624"/>
                  </a:lnTo>
                  <a:lnTo>
                    <a:pt x="1361" y="626"/>
                  </a:lnTo>
                  <a:lnTo>
                    <a:pt x="1359" y="626"/>
                  </a:lnTo>
                  <a:lnTo>
                    <a:pt x="1359" y="627"/>
                  </a:lnTo>
                  <a:lnTo>
                    <a:pt x="1359" y="628"/>
                  </a:lnTo>
                  <a:lnTo>
                    <a:pt x="1361" y="631"/>
                  </a:lnTo>
                  <a:lnTo>
                    <a:pt x="1358" y="632"/>
                  </a:lnTo>
                  <a:lnTo>
                    <a:pt x="1351" y="633"/>
                  </a:lnTo>
                  <a:lnTo>
                    <a:pt x="1350" y="633"/>
                  </a:lnTo>
                  <a:lnTo>
                    <a:pt x="1346" y="634"/>
                  </a:lnTo>
                  <a:lnTo>
                    <a:pt x="1340" y="636"/>
                  </a:lnTo>
                  <a:lnTo>
                    <a:pt x="1338" y="636"/>
                  </a:lnTo>
                  <a:lnTo>
                    <a:pt x="1336" y="636"/>
                  </a:lnTo>
                  <a:lnTo>
                    <a:pt x="1335" y="636"/>
                  </a:lnTo>
                  <a:lnTo>
                    <a:pt x="1336" y="635"/>
                  </a:lnTo>
                  <a:lnTo>
                    <a:pt x="1340" y="632"/>
                  </a:lnTo>
                  <a:lnTo>
                    <a:pt x="1340" y="631"/>
                  </a:lnTo>
                  <a:lnTo>
                    <a:pt x="1338" y="628"/>
                  </a:lnTo>
                  <a:lnTo>
                    <a:pt x="1336" y="626"/>
                  </a:lnTo>
                  <a:lnTo>
                    <a:pt x="1334" y="625"/>
                  </a:lnTo>
                  <a:lnTo>
                    <a:pt x="1333" y="622"/>
                  </a:lnTo>
                  <a:lnTo>
                    <a:pt x="1333" y="621"/>
                  </a:lnTo>
                  <a:lnTo>
                    <a:pt x="1334" y="620"/>
                  </a:lnTo>
                  <a:lnTo>
                    <a:pt x="1334" y="619"/>
                  </a:lnTo>
                  <a:lnTo>
                    <a:pt x="1333" y="619"/>
                  </a:lnTo>
                  <a:lnTo>
                    <a:pt x="1333" y="618"/>
                  </a:lnTo>
                  <a:lnTo>
                    <a:pt x="1332" y="617"/>
                  </a:lnTo>
                  <a:lnTo>
                    <a:pt x="1331" y="616"/>
                  </a:lnTo>
                  <a:lnTo>
                    <a:pt x="1330" y="616"/>
                  </a:lnTo>
                  <a:lnTo>
                    <a:pt x="1327" y="615"/>
                  </a:lnTo>
                  <a:lnTo>
                    <a:pt x="1325" y="615"/>
                  </a:lnTo>
                  <a:lnTo>
                    <a:pt x="1321" y="614"/>
                  </a:lnTo>
                  <a:lnTo>
                    <a:pt x="1316" y="613"/>
                  </a:lnTo>
                  <a:lnTo>
                    <a:pt x="1314" y="612"/>
                  </a:lnTo>
                  <a:lnTo>
                    <a:pt x="1312" y="610"/>
                  </a:lnTo>
                  <a:lnTo>
                    <a:pt x="1311" y="609"/>
                  </a:lnTo>
                  <a:lnTo>
                    <a:pt x="1310" y="605"/>
                  </a:lnTo>
                  <a:lnTo>
                    <a:pt x="1309" y="603"/>
                  </a:lnTo>
                  <a:lnTo>
                    <a:pt x="1309" y="602"/>
                  </a:lnTo>
                  <a:lnTo>
                    <a:pt x="1308" y="602"/>
                  </a:lnTo>
                  <a:lnTo>
                    <a:pt x="1306" y="602"/>
                  </a:lnTo>
                  <a:lnTo>
                    <a:pt x="1305" y="602"/>
                  </a:lnTo>
                  <a:lnTo>
                    <a:pt x="1304" y="602"/>
                  </a:lnTo>
                  <a:lnTo>
                    <a:pt x="1306" y="607"/>
                  </a:lnTo>
                  <a:lnTo>
                    <a:pt x="1306" y="612"/>
                  </a:lnTo>
                  <a:lnTo>
                    <a:pt x="1310" y="614"/>
                  </a:lnTo>
                  <a:lnTo>
                    <a:pt x="1318" y="615"/>
                  </a:lnTo>
                  <a:lnTo>
                    <a:pt x="1322" y="617"/>
                  </a:lnTo>
                  <a:lnTo>
                    <a:pt x="1324" y="617"/>
                  </a:lnTo>
                  <a:lnTo>
                    <a:pt x="1325" y="618"/>
                  </a:lnTo>
                  <a:lnTo>
                    <a:pt x="1326" y="619"/>
                  </a:lnTo>
                  <a:lnTo>
                    <a:pt x="1327" y="619"/>
                  </a:lnTo>
                  <a:lnTo>
                    <a:pt x="1327" y="620"/>
                  </a:lnTo>
                  <a:lnTo>
                    <a:pt x="1328" y="622"/>
                  </a:lnTo>
                  <a:lnTo>
                    <a:pt x="1328" y="625"/>
                  </a:lnTo>
                  <a:lnTo>
                    <a:pt x="1329" y="626"/>
                  </a:lnTo>
                  <a:lnTo>
                    <a:pt x="1330" y="627"/>
                  </a:lnTo>
                  <a:lnTo>
                    <a:pt x="1332" y="629"/>
                  </a:lnTo>
                  <a:lnTo>
                    <a:pt x="1333" y="629"/>
                  </a:lnTo>
                  <a:lnTo>
                    <a:pt x="1333" y="631"/>
                  </a:lnTo>
                  <a:lnTo>
                    <a:pt x="1331" y="633"/>
                  </a:lnTo>
                  <a:lnTo>
                    <a:pt x="1328" y="635"/>
                  </a:lnTo>
                  <a:lnTo>
                    <a:pt x="1326" y="636"/>
                  </a:lnTo>
                  <a:lnTo>
                    <a:pt x="1325" y="637"/>
                  </a:lnTo>
                  <a:lnTo>
                    <a:pt x="1324" y="637"/>
                  </a:lnTo>
                  <a:lnTo>
                    <a:pt x="1319" y="638"/>
                  </a:lnTo>
                  <a:lnTo>
                    <a:pt x="1315" y="638"/>
                  </a:lnTo>
                  <a:lnTo>
                    <a:pt x="1313" y="638"/>
                  </a:lnTo>
                  <a:lnTo>
                    <a:pt x="1311" y="638"/>
                  </a:lnTo>
                  <a:lnTo>
                    <a:pt x="1310" y="638"/>
                  </a:lnTo>
                  <a:lnTo>
                    <a:pt x="1309" y="638"/>
                  </a:lnTo>
                  <a:lnTo>
                    <a:pt x="1307" y="637"/>
                  </a:lnTo>
                  <a:lnTo>
                    <a:pt x="1304" y="637"/>
                  </a:lnTo>
                  <a:lnTo>
                    <a:pt x="1300" y="637"/>
                  </a:lnTo>
                  <a:lnTo>
                    <a:pt x="1299" y="638"/>
                  </a:lnTo>
                  <a:lnTo>
                    <a:pt x="1300" y="639"/>
                  </a:lnTo>
                  <a:lnTo>
                    <a:pt x="1301" y="639"/>
                  </a:lnTo>
                  <a:lnTo>
                    <a:pt x="1309" y="640"/>
                  </a:lnTo>
                  <a:lnTo>
                    <a:pt x="1310" y="641"/>
                  </a:lnTo>
                  <a:lnTo>
                    <a:pt x="1310" y="642"/>
                  </a:lnTo>
                  <a:lnTo>
                    <a:pt x="1310" y="643"/>
                  </a:lnTo>
                  <a:lnTo>
                    <a:pt x="1309" y="643"/>
                  </a:lnTo>
                  <a:lnTo>
                    <a:pt x="1310" y="645"/>
                  </a:lnTo>
                  <a:lnTo>
                    <a:pt x="1308" y="646"/>
                  </a:lnTo>
                  <a:lnTo>
                    <a:pt x="1307" y="646"/>
                  </a:lnTo>
                  <a:lnTo>
                    <a:pt x="1306" y="646"/>
                  </a:lnTo>
                  <a:lnTo>
                    <a:pt x="1305" y="645"/>
                  </a:lnTo>
                  <a:lnTo>
                    <a:pt x="1303" y="645"/>
                  </a:lnTo>
                  <a:lnTo>
                    <a:pt x="1300" y="644"/>
                  </a:lnTo>
                  <a:lnTo>
                    <a:pt x="1298" y="644"/>
                  </a:lnTo>
                  <a:lnTo>
                    <a:pt x="1295" y="643"/>
                  </a:lnTo>
                  <a:lnTo>
                    <a:pt x="1294" y="643"/>
                  </a:lnTo>
                  <a:lnTo>
                    <a:pt x="1293" y="642"/>
                  </a:lnTo>
                  <a:lnTo>
                    <a:pt x="1291" y="642"/>
                  </a:lnTo>
                  <a:lnTo>
                    <a:pt x="1290" y="642"/>
                  </a:lnTo>
                  <a:lnTo>
                    <a:pt x="1290" y="643"/>
                  </a:lnTo>
                  <a:lnTo>
                    <a:pt x="1289" y="643"/>
                  </a:lnTo>
                  <a:lnTo>
                    <a:pt x="1289" y="644"/>
                  </a:lnTo>
                  <a:lnTo>
                    <a:pt x="1286" y="645"/>
                  </a:lnTo>
                  <a:lnTo>
                    <a:pt x="1286" y="646"/>
                  </a:lnTo>
                  <a:lnTo>
                    <a:pt x="1286" y="647"/>
                  </a:lnTo>
                  <a:lnTo>
                    <a:pt x="1287" y="647"/>
                  </a:lnTo>
                  <a:lnTo>
                    <a:pt x="1288" y="647"/>
                  </a:lnTo>
                  <a:lnTo>
                    <a:pt x="1290" y="647"/>
                  </a:lnTo>
                  <a:lnTo>
                    <a:pt x="1293" y="648"/>
                  </a:lnTo>
                  <a:lnTo>
                    <a:pt x="1298" y="649"/>
                  </a:lnTo>
                  <a:lnTo>
                    <a:pt x="1299" y="649"/>
                  </a:lnTo>
                  <a:lnTo>
                    <a:pt x="1300" y="650"/>
                  </a:lnTo>
                  <a:lnTo>
                    <a:pt x="1301" y="655"/>
                  </a:lnTo>
                  <a:lnTo>
                    <a:pt x="1300" y="658"/>
                  </a:lnTo>
                  <a:lnTo>
                    <a:pt x="1299" y="658"/>
                  </a:lnTo>
                  <a:lnTo>
                    <a:pt x="1297" y="658"/>
                  </a:lnTo>
                  <a:lnTo>
                    <a:pt x="1290" y="659"/>
                  </a:lnTo>
                  <a:lnTo>
                    <a:pt x="1289" y="659"/>
                  </a:lnTo>
                  <a:lnTo>
                    <a:pt x="1288" y="659"/>
                  </a:lnTo>
                  <a:lnTo>
                    <a:pt x="1280" y="661"/>
                  </a:lnTo>
                  <a:lnTo>
                    <a:pt x="1278" y="661"/>
                  </a:lnTo>
                  <a:lnTo>
                    <a:pt x="1277" y="661"/>
                  </a:lnTo>
                  <a:lnTo>
                    <a:pt x="1275" y="661"/>
                  </a:lnTo>
                  <a:lnTo>
                    <a:pt x="1271" y="662"/>
                  </a:lnTo>
                  <a:lnTo>
                    <a:pt x="1267" y="663"/>
                  </a:lnTo>
                  <a:lnTo>
                    <a:pt x="1266" y="663"/>
                  </a:lnTo>
                  <a:lnTo>
                    <a:pt x="1261" y="663"/>
                  </a:lnTo>
                  <a:lnTo>
                    <a:pt x="1257" y="663"/>
                  </a:lnTo>
                  <a:lnTo>
                    <a:pt x="1255" y="663"/>
                  </a:lnTo>
                  <a:lnTo>
                    <a:pt x="1243" y="664"/>
                  </a:lnTo>
                  <a:lnTo>
                    <a:pt x="1240" y="664"/>
                  </a:lnTo>
                  <a:lnTo>
                    <a:pt x="1239" y="664"/>
                  </a:lnTo>
                  <a:lnTo>
                    <a:pt x="1236" y="663"/>
                  </a:lnTo>
                  <a:lnTo>
                    <a:pt x="1232" y="662"/>
                  </a:lnTo>
                  <a:lnTo>
                    <a:pt x="1232" y="661"/>
                  </a:lnTo>
                  <a:lnTo>
                    <a:pt x="1232" y="660"/>
                  </a:lnTo>
                  <a:lnTo>
                    <a:pt x="1231" y="659"/>
                  </a:lnTo>
                  <a:lnTo>
                    <a:pt x="1228" y="659"/>
                  </a:lnTo>
                  <a:lnTo>
                    <a:pt x="1227" y="659"/>
                  </a:lnTo>
                  <a:lnTo>
                    <a:pt x="1225" y="659"/>
                  </a:lnTo>
                  <a:lnTo>
                    <a:pt x="1223" y="659"/>
                  </a:lnTo>
                  <a:lnTo>
                    <a:pt x="1222" y="660"/>
                  </a:lnTo>
                  <a:lnTo>
                    <a:pt x="1222" y="659"/>
                  </a:lnTo>
                  <a:lnTo>
                    <a:pt x="1220" y="659"/>
                  </a:lnTo>
                  <a:lnTo>
                    <a:pt x="1215" y="658"/>
                  </a:lnTo>
                  <a:lnTo>
                    <a:pt x="1215" y="657"/>
                  </a:lnTo>
                  <a:lnTo>
                    <a:pt x="1214" y="657"/>
                  </a:lnTo>
                  <a:lnTo>
                    <a:pt x="1212" y="655"/>
                  </a:lnTo>
                  <a:lnTo>
                    <a:pt x="1210" y="655"/>
                  </a:lnTo>
                  <a:lnTo>
                    <a:pt x="1209" y="655"/>
                  </a:lnTo>
                  <a:lnTo>
                    <a:pt x="1210" y="656"/>
                  </a:lnTo>
                  <a:lnTo>
                    <a:pt x="1213" y="659"/>
                  </a:lnTo>
                  <a:lnTo>
                    <a:pt x="1217" y="661"/>
                  </a:lnTo>
                  <a:lnTo>
                    <a:pt x="1215" y="662"/>
                  </a:lnTo>
                  <a:lnTo>
                    <a:pt x="1213" y="662"/>
                  </a:lnTo>
                  <a:lnTo>
                    <a:pt x="1211" y="662"/>
                  </a:lnTo>
                  <a:lnTo>
                    <a:pt x="1209" y="662"/>
                  </a:lnTo>
                  <a:lnTo>
                    <a:pt x="1205" y="661"/>
                  </a:lnTo>
                  <a:lnTo>
                    <a:pt x="1204" y="661"/>
                  </a:lnTo>
                  <a:lnTo>
                    <a:pt x="1200" y="660"/>
                  </a:lnTo>
                  <a:lnTo>
                    <a:pt x="1199" y="659"/>
                  </a:lnTo>
                  <a:lnTo>
                    <a:pt x="1196" y="659"/>
                  </a:lnTo>
                  <a:lnTo>
                    <a:pt x="1195" y="658"/>
                  </a:lnTo>
                  <a:lnTo>
                    <a:pt x="1194" y="658"/>
                  </a:lnTo>
                  <a:lnTo>
                    <a:pt x="1193" y="657"/>
                  </a:lnTo>
                  <a:lnTo>
                    <a:pt x="1191" y="655"/>
                  </a:lnTo>
                  <a:lnTo>
                    <a:pt x="1188" y="653"/>
                  </a:lnTo>
                  <a:lnTo>
                    <a:pt x="1185" y="651"/>
                  </a:lnTo>
                  <a:lnTo>
                    <a:pt x="1183" y="649"/>
                  </a:lnTo>
                  <a:lnTo>
                    <a:pt x="1181" y="647"/>
                  </a:lnTo>
                  <a:lnTo>
                    <a:pt x="1181" y="646"/>
                  </a:lnTo>
                  <a:lnTo>
                    <a:pt x="1181" y="645"/>
                  </a:lnTo>
                  <a:lnTo>
                    <a:pt x="1182" y="645"/>
                  </a:lnTo>
                  <a:lnTo>
                    <a:pt x="1186" y="646"/>
                  </a:lnTo>
                  <a:lnTo>
                    <a:pt x="1188" y="646"/>
                  </a:lnTo>
                  <a:lnTo>
                    <a:pt x="1189" y="645"/>
                  </a:lnTo>
                  <a:lnTo>
                    <a:pt x="1188" y="645"/>
                  </a:lnTo>
                  <a:lnTo>
                    <a:pt x="1179" y="644"/>
                  </a:lnTo>
                  <a:lnTo>
                    <a:pt x="1171" y="643"/>
                  </a:lnTo>
                  <a:lnTo>
                    <a:pt x="1169" y="642"/>
                  </a:lnTo>
                  <a:lnTo>
                    <a:pt x="1168" y="642"/>
                  </a:lnTo>
                  <a:lnTo>
                    <a:pt x="1169" y="641"/>
                  </a:lnTo>
                  <a:lnTo>
                    <a:pt x="1175" y="638"/>
                  </a:lnTo>
                  <a:lnTo>
                    <a:pt x="1176" y="638"/>
                  </a:lnTo>
                  <a:lnTo>
                    <a:pt x="1177" y="638"/>
                  </a:lnTo>
                  <a:lnTo>
                    <a:pt x="1184" y="638"/>
                  </a:lnTo>
                  <a:lnTo>
                    <a:pt x="1185" y="638"/>
                  </a:lnTo>
                  <a:lnTo>
                    <a:pt x="1186" y="638"/>
                  </a:lnTo>
                  <a:lnTo>
                    <a:pt x="1189" y="638"/>
                  </a:lnTo>
                  <a:lnTo>
                    <a:pt x="1189" y="639"/>
                  </a:lnTo>
                  <a:lnTo>
                    <a:pt x="1190" y="639"/>
                  </a:lnTo>
                  <a:lnTo>
                    <a:pt x="1190" y="638"/>
                  </a:lnTo>
                  <a:lnTo>
                    <a:pt x="1189" y="637"/>
                  </a:lnTo>
                  <a:lnTo>
                    <a:pt x="1190" y="637"/>
                  </a:lnTo>
                  <a:lnTo>
                    <a:pt x="1192" y="636"/>
                  </a:lnTo>
                  <a:lnTo>
                    <a:pt x="1195" y="636"/>
                  </a:lnTo>
                  <a:lnTo>
                    <a:pt x="1199" y="634"/>
                  </a:lnTo>
                  <a:lnTo>
                    <a:pt x="1200" y="634"/>
                  </a:lnTo>
                  <a:lnTo>
                    <a:pt x="1202" y="634"/>
                  </a:lnTo>
                  <a:lnTo>
                    <a:pt x="1206" y="636"/>
                  </a:lnTo>
                  <a:lnTo>
                    <a:pt x="1209" y="636"/>
                  </a:lnTo>
                  <a:lnTo>
                    <a:pt x="1208" y="635"/>
                  </a:lnTo>
                  <a:lnTo>
                    <a:pt x="1206" y="634"/>
                  </a:lnTo>
                  <a:lnTo>
                    <a:pt x="1205" y="633"/>
                  </a:lnTo>
                  <a:lnTo>
                    <a:pt x="1203" y="633"/>
                  </a:lnTo>
                  <a:lnTo>
                    <a:pt x="1202" y="632"/>
                  </a:lnTo>
                  <a:lnTo>
                    <a:pt x="1203" y="631"/>
                  </a:lnTo>
                  <a:lnTo>
                    <a:pt x="1204" y="629"/>
                  </a:lnTo>
                  <a:lnTo>
                    <a:pt x="1205" y="629"/>
                  </a:lnTo>
                  <a:lnTo>
                    <a:pt x="1207" y="628"/>
                  </a:lnTo>
                  <a:lnTo>
                    <a:pt x="1213" y="627"/>
                  </a:lnTo>
                  <a:lnTo>
                    <a:pt x="1215" y="627"/>
                  </a:lnTo>
                  <a:lnTo>
                    <a:pt x="1216" y="627"/>
                  </a:lnTo>
                  <a:lnTo>
                    <a:pt x="1220" y="627"/>
                  </a:lnTo>
                  <a:lnTo>
                    <a:pt x="1226" y="628"/>
                  </a:lnTo>
                  <a:lnTo>
                    <a:pt x="1227" y="628"/>
                  </a:lnTo>
                  <a:lnTo>
                    <a:pt x="1228" y="628"/>
                  </a:lnTo>
                  <a:lnTo>
                    <a:pt x="1229" y="627"/>
                  </a:lnTo>
                  <a:lnTo>
                    <a:pt x="1233" y="626"/>
                  </a:lnTo>
                  <a:lnTo>
                    <a:pt x="1235" y="626"/>
                  </a:lnTo>
                  <a:lnTo>
                    <a:pt x="1237" y="626"/>
                  </a:lnTo>
                  <a:lnTo>
                    <a:pt x="1239" y="625"/>
                  </a:lnTo>
                  <a:lnTo>
                    <a:pt x="1242" y="624"/>
                  </a:lnTo>
                  <a:lnTo>
                    <a:pt x="1245" y="622"/>
                  </a:lnTo>
                  <a:lnTo>
                    <a:pt x="1246" y="622"/>
                  </a:lnTo>
                  <a:lnTo>
                    <a:pt x="1247" y="622"/>
                  </a:lnTo>
                  <a:lnTo>
                    <a:pt x="1248" y="622"/>
                  </a:lnTo>
                  <a:lnTo>
                    <a:pt x="1250" y="621"/>
                  </a:lnTo>
                  <a:lnTo>
                    <a:pt x="1253" y="620"/>
                  </a:lnTo>
                  <a:lnTo>
                    <a:pt x="1254" y="620"/>
                  </a:lnTo>
                  <a:lnTo>
                    <a:pt x="1256" y="618"/>
                  </a:lnTo>
                  <a:lnTo>
                    <a:pt x="1256" y="617"/>
                  </a:lnTo>
                  <a:lnTo>
                    <a:pt x="1257" y="616"/>
                  </a:lnTo>
                  <a:lnTo>
                    <a:pt x="1256" y="615"/>
                  </a:lnTo>
                  <a:lnTo>
                    <a:pt x="1258" y="613"/>
                  </a:lnTo>
                  <a:lnTo>
                    <a:pt x="1258" y="612"/>
                  </a:lnTo>
                  <a:lnTo>
                    <a:pt x="1260" y="612"/>
                  </a:lnTo>
                  <a:lnTo>
                    <a:pt x="1260" y="611"/>
                  </a:lnTo>
                  <a:lnTo>
                    <a:pt x="1261" y="610"/>
                  </a:lnTo>
                  <a:lnTo>
                    <a:pt x="1261" y="609"/>
                  </a:lnTo>
                  <a:lnTo>
                    <a:pt x="1265" y="607"/>
                  </a:lnTo>
                  <a:lnTo>
                    <a:pt x="1267" y="605"/>
                  </a:lnTo>
                  <a:lnTo>
                    <a:pt x="1266" y="605"/>
                  </a:lnTo>
                  <a:lnTo>
                    <a:pt x="1265" y="605"/>
                  </a:lnTo>
                  <a:lnTo>
                    <a:pt x="1264" y="605"/>
                  </a:lnTo>
                  <a:lnTo>
                    <a:pt x="1263" y="606"/>
                  </a:lnTo>
                  <a:lnTo>
                    <a:pt x="1262" y="607"/>
                  </a:lnTo>
                  <a:lnTo>
                    <a:pt x="1259" y="608"/>
                  </a:lnTo>
                  <a:lnTo>
                    <a:pt x="1256" y="611"/>
                  </a:lnTo>
                  <a:lnTo>
                    <a:pt x="1255" y="613"/>
                  </a:lnTo>
                  <a:lnTo>
                    <a:pt x="1253" y="614"/>
                  </a:lnTo>
                  <a:lnTo>
                    <a:pt x="1249" y="617"/>
                  </a:lnTo>
                  <a:lnTo>
                    <a:pt x="1250" y="618"/>
                  </a:lnTo>
                  <a:lnTo>
                    <a:pt x="1251" y="618"/>
                  </a:lnTo>
                  <a:lnTo>
                    <a:pt x="1251" y="619"/>
                  </a:lnTo>
                  <a:lnTo>
                    <a:pt x="1250" y="620"/>
                  </a:lnTo>
                  <a:lnTo>
                    <a:pt x="1249" y="620"/>
                  </a:lnTo>
                  <a:lnTo>
                    <a:pt x="1245" y="621"/>
                  </a:lnTo>
                  <a:lnTo>
                    <a:pt x="1239" y="623"/>
                  </a:lnTo>
                  <a:lnTo>
                    <a:pt x="1237" y="624"/>
                  </a:lnTo>
                  <a:lnTo>
                    <a:pt x="1235" y="625"/>
                  </a:lnTo>
                  <a:lnTo>
                    <a:pt x="1231" y="625"/>
                  </a:lnTo>
                  <a:lnTo>
                    <a:pt x="1227" y="626"/>
                  </a:lnTo>
                  <a:lnTo>
                    <a:pt x="1218" y="625"/>
                  </a:lnTo>
                  <a:lnTo>
                    <a:pt x="1210" y="626"/>
                  </a:lnTo>
                  <a:lnTo>
                    <a:pt x="1209" y="625"/>
                  </a:lnTo>
                  <a:lnTo>
                    <a:pt x="1206" y="625"/>
                  </a:lnTo>
                  <a:lnTo>
                    <a:pt x="1201" y="623"/>
                  </a:lnTo>
                  <a:lnTo>
                    <a:pt x="1200" y="623"/>
                  </a:lnTo>
                  <a:lnTo>
                    <a:pt x="1198" y="622"/>
                  </a:lnTo>
                  <a:lnTo>
                    <a:pt x="1195" y="622"/>
                  </a:lnTo>
                  <a:lnTo>
                    <a:pt x="1193" y="621"/>
                  </a:lnTo>
                  <a:lnTo>
                    <a:pt x="1192" y="621"/>
                  </a:lnTo>
                  <a:lnTo>
                    <a:pt x="1188" y="621"/>
                  </a:lnTo>
                  <a:lnTo>
                    <a:pt x="1185" y="621"/>
                  </a:lnTo>
                  <a:lnTo>
                    <a:pt x="1185" y="620"/>
                  </a:lnTo>
                  <a:lnTo>
                    <a:pt x="1186" y="619"/>
                  </a:lnTo>
                  <a:lnTo>
                    <a:pt x="1189" y="618"/>
                  </a:lnTo>
                  <a:lnTo>
                    <a:pt x="1197" y="617"/>
                  </a:lnTo>
                  <a:lnTo>
                    <a:pt x="1199" y="617"/>
                  </a:lnTo>
                  <a:lnTo>
                    <a:pt x="1203" y="617"/>
                  </a:lnTo>
                  <a:lnTo>
                    <a:pt x="1206" y="617"/>
                  </a:lnTo>
                  <a:lnTo>
                    <a:pt x="1205" y="617"/>
                  </a:lnTo>
                  <a:lnTo>
                    <a:pt x="1204" y="616"/>
                  </a:lnTo>
                  <a:lnTo>
                    <a:pt x="1202" y="616"/>
                  </a:lnTo>
                  <a:lnTo>
                    <a:pt x="1199" y="615"/>
                  </a:lnTo>
                  <a:lnTo>
                    <a:pt x="1202" y="614"/>
                  </a:lnTo>
                  <a:lnTo>
                    <a:pt x="1205" y="613"/>
                  </a:lnTo>
                  <a:lnTo>
                    <a:pt x="1214" y="610"/>
                  </a:lnTo>
                  <a:lnTo>
                    <a:pt x="1218" y="609"/>
                  </a:lnTo>
                  <a:lnTo>
                    <a:pt x="1219" y="609"/>
                  </a:lnTo>
                  <a:lnTo>
                    <a:pt x="1223" y="607"/>
                  </a:lnTo>
                  <a:lnTo>
                    <a:pt x="1224" y="607"/>
                  </a:lnTo>
                  <a:lnTo>
                    <a:pt x="1228" y="606"/>
                  </a:lnTo>
                  <a:lnTo>
                    <a:pt x="1232" y="605"/>
                  </a:lnTo>
                  <a:lnTo>
                    <a:pt x="1234" y="605"/>
                  </a:lnTo>
                  <a:lnTo>
                    <a:pt x="1235" y="605"/>
                  </a:lnTo>
                  <a:lnTo>
                    <a:pt x="1235" y="604"/>
                  </a:lnTo>
                  <a:lnTo>
                    <a:pt x="1231" y="603"/>
                  </a:lnTo>
                  <a:lnTo>
                    <a:pt x="1231" y="602"/>
                  </a:lnTo>
                  <a:lnTo>
                    <a:pt x="1232" y="601"/>
                  </a:lnTo>
                  <a:lnTo>
                    <a:pt x="1234" y="600"/>
                  </a:lnTo>
                  <a:lnTo>
                    <a:pt x="1234" y="598"/>
                  </a:lnTo>
                  <a:lnTo>
                    <a:pt x="1233" y="597"/>
                  </a:lnTo>
                  <a:lnTo>
                    <a:pt x="1234" y="597"/>
                  </a:lnTo>
                  <a:lnTo>
                    <a:pt x="1238" y="597"/>
                  </a:lnTo>
                  <a:lnTo>
                    <a:pt x="1242" y="598"/>
                  </a:lnTo>
                  <a:lnTo>
                    <a:pt x="1243" y="598"/>
                  </a:lnTo>
                  <a:lnTo>
                    <a:pt x="1242" y="597"/>
                  </a:lnTo>
                  <a:lnTo>
                    <a:pt x="1239" y="597"/>
                  </a:lnTo>
                  <a:lnTo>
                    <a:pt x="1239" y="596"/>
                  </a:lnTo>
                  <a:lnTo>
                    <a:pt x="1237" y="596"/>
                  </a:lnTo>
                  <a:lnTo>
                    <a:pt x="1236" y="596"/>
                  </a:lnTo>
                  <a:lnTo>
                    <a:pt x="1234" y="596"/>
                  </a:lnTo>
                  <a:lnTo>
                    <a:pt x="1232" y="595"/>
                  </a:lnTo>
                  <a:lnTo>
                    <a:pt x="1232" y="594"/>
                  </a:lnTo>
                  <a:lnTo>
                    <a:pt x="1233" y="594"/>
                  </a:lnTo>
                  <a:lnTo>
                    <a:pt x="1236" y="592"/>
                  </a:lnTo>
                  <a:lnTo>
                    <a:pt x="1231" y="592"/>
                  </a:lnTo>
                  <a:lnTo>
                    <a:pt x="1229" y="591"/>
                  </a:lnTo>
                  <a:lnTo>
                    <a:pt x="1227" y="590"/>
                  </a:lnTo>
                  <a:lnTo>
                    <a:pt x="1226" y="590"/>
                  </a:lnTo>
                  <a:lnTo>
                    <a:pt x="1226" y="592"/>
                  </a:lnTo>
                  <a:lnTo>
                    <a:pt x="1227" y="594"/>
                  </a:lnTo>
                  <a:lnTo>
                    <a:pt x="1227" y="595"/>
                  </a:lnTo>
                  <a:lnTo>
                    <a:pt x="1226" y="595"/>
                  </a:lnTo>
                  <a:lnTo>
                    <a:pt x="1222" y="595"/>
                  </a:lnTo>
                  <a:lnTo>
                    <a:pt x="1222" y="594"/>
                  </a:lnTo>
                  <a:lnTo>
                    <a:pt x="1222" y="592"/>
                  </a:lnTo>
                  <a:lnTo>
                    <a:pt x="1221" y="592"/>
                  </a:lnTo>
                  <a:lnTo>
                    <a:pt x="1220" y="592"/>
                  </a:lnTo>
                  <a:lnTo>
                    <a:pt x="1220" y="594"/>
                  </a:lnTo>
                  <a:lnTo>
                    <a:pt x="1218" y="595"/>
                  </a:lnTo>
                  <a:lnTo>
                    <a:pt x="1214" y="596"/>
                  </a:lnTo>
                  <a:lnTo>
                    <a:pt x="1213" y="597"/>
                  </a:lnTo>
                  <a:lnTo>
                    <a:pt x="1211" y="598"/>
                  </a:lnTo>
                  <a:lnTo>
                    <a:pt x="1209" y="597"/>
                  </a:lnTo>
                  <a:lnTo>
                    <a:pt x="1208" y="597"/>
                  </a:lnTo>
                  <a:lnTo>
                    <a:pt x="1211" y="596"/>
                  </a:lnTo>
                  <a:lnTo>
                    <a:pt x="1212" y="596"/>
                  </a:lnTo>
                  <a:lnTo>
                    <a:pt x="1212" y="595"/>
                  </a:lnTo>
                  <a:lnTo>
                    <a:pt x="1210" y="595"/>
                  </a:lnTo>
                  <a:lnTo>
                    <a:pt x="1208" y="594"/>
                  </a:lnTo>
                  <a:lnTo>
                    <a:pt x="1207" y="592"/>
                  </a:lnTo>
                  <a:lnTo>
                    <a:pt x="1208" y="590"/>
                  </a:lnTo>
                  <a:lnTo>
                    <a:pt x="1207" y="589"/>
                  </a:lnTo>
                  <a:lnTo>
                    <a:pt x="1206" y="590"/>
                  </a:lnTo>
                  <a:lnTo>
                    <a:pt x="1205" y="591"/>
                  </a:lnTo>
                  <a:lnTo>
                    <a:pt x="1206" y="594"/>
                  </a:lnTo>
                  <a:lnTo>
                    <a:pt x="1206" y="595"/>
                  </a:lnTo>
                  <a:lnTo>
                    <a:pt x="1205" y="595"/>
                  </a:lnTo>
                  <a:lnTo>
                    <a:pt x="1204" y="595"/>
                  </a:lnTo>
                  <a:lnTo>
                    <a:pt x="1203" y="594"/>
                  </a:lnTo>
                  <a:lnTo>
                    <a:pt x="1203" y="592"/>
                  </a:lnTo>
                  <a:lnTo>
                    <a:pt x="1202" y="592"/>
                  </a:lnTo>
                  <a:lnTo>
                    <a:pt x="1202" y="594"/>
                  </a:lnTo>
                  <a:lnTo>
                    <a:pt x="1201" y="594"/>
                  </a:lnTo>
                  <a:lnTo>
                    <a:pt x="1201" y="595"/>
                  </a:lnTo>
                  <a:lnTo>
                    <a:pt x="1200" y="595"/>
                  </a:lnTo>
                  <a:lnTo>
                    <a:pt x="1197" y="595"/>
                  </a:lnTo>
                  <a:lnTo>
                    <a:pt x="1194" y="595"/>
                  </a:lnTo>
                  <a:lnTo>
                    <a:pt x="1193" y="595"/>
                  </a:lnTo>
                  <a:lnTo>
                    <a:pt x="1191" y="594"/>
                  </a:lnTo>
                  <a:lnTo>
                    <a:pt x="1188" y="594"/>
                  </a:lnTo>
                  <a:lnTo>
                    <a:pt x="1185" y="590"/>
                  </a:lnTo>
                  <a:lnTo>
                    <a:pt x="1188" y="589"/>
                  </a:lnTo>
                  <a:lnTo>
                    <a:pt x="1193" y="586"/>
                  </a:lnTo>
                  <a:lnTo>
                    <a:pt x="1195" y="586"/>
                  </a:lnTo>
                  <a:lnTo>
                    <a:pt x="1197" y="585"/>
                  </a:lnTo>
                  <a:lnTo>
                    <a:pt x="1198" y="586"/>
                  </a:lnTo>
                  <a:lnTo>
                    <a:pt x="1202" y="587"/>
                  </a:lnTo>
                  <a:lnTo>
                    <a:pt x="1203" y="587"/>
                  </a:lnTo>
                  <a:lnTo>
                    <a:pt x="1208" y="587"/>
                  </a:lnTo>
                  <a:lnTo>
                    <a:pt x="1213" y="587"/>
                  </a:lnTo>
                  <a:lnTo>
                    <a:pt x="1216" y="587"/>
                  </a:lnTo>
                  <a:lnTo>
                    <a:pt x="1218" y="587"/>
                  </a:lnTo>
                  <a:lnTo>
                    <a:pt x="1219" y="587"/>
                  </a:lnTo>
                  <a:lnTo>
                    <a:pt x="1223" y="588"/>
                  </a:lnTo>
                  <a:lnTo>
                    <a:pt x="1227" y="588"/>
                  </a:lnTo>
                  <a:lnTo>
                    <a:pt x="1228" y="588"/>
                  </a:lnTo>
                  <a:lnTo>
                    <a:pt x="1231" y="589"/>
                  </a:lnTo>
                  <a:lnTo>
                    <a:pt x="1235" y="589"/>
                  </a:lnTo>
                  <a:lnTo>
                    <a:pt x="1240" y="589"/>
                  </a:lnTo>
                  <a:lnTo>
                    <a:pt x="1241" y="588"/>
                  </a:lnTo>
                  <a:lnTo>
                    <a:pt x="1242" y="588"/>
                  </a:lnTo>
                  <a:lnTo>
                    <a:pt x="1245" y="588"/>
                  </a:lnTo>
                  <a:lnTo>
                    <a:pt x="1246" y="588"/>
                  </a:lnTo>
                  <a:lnTo>
                    <a:pt x="1249" y="589"/>
                  </a:lnTo>
                  <a:lnTo>
                    <a:pt x="1251" y="589"/>
                  </a:lnTo>
                  <a:lnTo>
                    <a:pt x="1251" y="588"/>
                  </a:lnTo>
                  <a:lnTo>
                    <a:pt x="1255" y="588"/>
                  </a:lnTo>
                  <a:lnTo>
                    <a:pt x="1259" y="588"/>
                  </a:lnTo>
                  <a:lnTo>
                    <a:pt x="1263" y="589"/>
                  </a:lnTo>
                  <a:lnTo>
                    <a:pt x="1267" y="588"/>
                  </a:lnTo>
                  <a:lnTo>
                    <a:pt x="1271" y="588"/>
                  </a:lnTo>
                  <a:lnTo>
                    <a:pt x="1272" y="589"/>
                  </a:lnTo>
                  <a:lnTo>
                    <a:pt x="1270" y="589"/>
                  </a:lnTo>
                  <a:lnTo>
                    <a:pt x="1270" y="590"/>
                  </a:lnTo>
                  <a:lnTo>
                    <a:pt x="1271" y="590"/>
                  </a:lnTo>
                  <a:lnTo>
                    <a:pt x="1272" y="590"/>
                  </a:lnTo>
                  <a:lnTo>
                    <a:pt x="1275" y="590"/>
                  </a:lnTo>
                  <a:lnTo>
                    <a:pt x="1276" y="589"/>
                  </a:lnTo>
                  <a:lnTo>
                    <a:pt x="1277" y="589"/>
                  </a:lnTo>
                  <a:lnTo>
                    <a:pt x="1276" y="588"/>
                  </a:lnTo>
                  <a:lnTo>
                    <a:pt x="1275" y="588"/>
                  </a:lnTo>
                  <a:lnTo>
                    <a:pt x="1269" y="587"/>
                  </a:lnTo>
                  <a:lnTo>
                    <a:pt x="1265" y="587"/>
                  </a:lnTo>
                  <a:lnTo>
                    <a:pt x="1263" y="587"/>
                  </a:lnTo>
                  <a:lnTo>
                    <a:pt x="1251" y="588"/>
                  </a:lnTo>
                  <a:lnTo>
                    <a:pt x="1250" y="587"/>
                  </a:lnTo>
                  <a:lnTo>
                    <a:pt x="1248" y="587"/>
                  </a:lnTo>
                  <a:lnTo>
                    <a:pt x="1247" y="587"/>
                  </a:lnTo>
                  <a:lnTo>
                    <a:pt x="1246" y="587"/>
                  </a:lnTo>
                  <a:lnTo>
                    <a:pt x="1243" y="585"/>
                  </a:lnTo>
                  <a:lnTo>
                    <a:pt x="1242" y="585"/>
                  </a:lnTo>
                  <a:lnTo>
                    <a:pt x="1243" y="583"/>
                  </a:lnTo>
                  <a:lnTo>
                    <a:pt x="1243" y="581"/>
                  </a:lnTo>
                  <a:lnTo>
                    <a:pt x="1243" y="580"/>
                  </a:lnTo>
                  <a:lnTo>
                    <a:pt x="1244" y="580"/>
                  </a:lnTo>
                  <a:lnTo>
                    <a:pt x="1246" y="580"/>
                  </a:lnTo>
                  <a:lnTo>
                    <a:pt x="1248" y="580"/>
                  </a:lnTo>
                  <a:lnTo>
                    <a:pt x="1250" y="580"/>
                  </a:lnTo>
                  <a:lnTo>
                    <a:pt x="1252" y="579"/>
                  </a:lnTo>
                  <a:lnTo>
                    <a:pt x="1251" y="579"/>
                  </a:lnTo>
                  <a:lnTo>
                    <a:pt x="1250" y="579"/>
                  </a:lnTo>
                  <a:lnTo>
                    <a:pt x="1249" y="579"/>
                  </a:lnTo>
                  <a:lnTo>
                    <a:pt x="1248" y="579"/>
                  </a:lnTo>
                  <a:lnTo>
                    <a:pt x="1247" y="579"/>
                  </a:lnTo>
                  <a:lnTo>
                    <a:pt x="1246" y="579"/>
                  </a:lnTo>
                  <a:lnTo>
                    <a:pt x="1245" y="579"/>
                  </a:lnTo>
                  <a:lnTo>
                    <a:pt x="1243" y="579"/>
                  </a:lnTo>
                  <a:lnTo>
                    <a:pt x="1240" y="579"/>
                  </a:lnTo>
                  <a:lnTo>
                    <a:pt x="1239" y="578"/>
                  </a:lnTo>
                  <a:lnTo>
                    <a:pt x="1237" y="577"/>
                  </a:lnTo>
                  <a:lnTo>
                    <a:pt x="1238" y="577"/>
                  </a:lnTo>
                  <a:lnTo>
                    <a:pt x="1239" y="577"/>
                  </a:lnTo>
                  <a:lnTo>
                    <a:pt x="1237" y="576"/>
                  </a:lnTo>
                  <a:lnTo>
                    <a:pt x="1238" y="576"/>
                  </a:lnTo>
                  <a:lnTo>
                    <a:pt x="1239" y="576"/>
                  </a:lnTo>
                  <a:lnTo>
                    <a:pt x="1240" y="576"/>
                  </a:lnTo>
                  <a:lnTo>
                    <a:pt x="1240" y="577"/>
                  </a:lnTo>
                  <a:lnTo>
                    <a:pt x="1243" y="577"/>
                  </a:lnTo>
                  <a:lnTo>
                    <a:pt x="1243" y="576"/>
                  </a:lnTo>
                  <a:lnTo>
                    <a:pt x="1244" y="576"/>
                  </a:lnTo>
                  <a:lnTo>
                    <a:pt x="1243" y="575"/>
                  </a:lnTo>
                  <a:lnTo>
                    <a:pt x="1247" y="573"/>
                  </a:lnTo>
                  <a:lnTo>
                    <a:pt x="1248" y="573"/>
                  </a:lnTo>
                  <a:lnTo>
                    <a:pt x="1254" y="575"/>
                  </a:lnTo>
                  <a:lnTo>
                    <a:pt x="1257" y="575"/>
                  </a:lnTo>
                  <a:lnTo>
                    <a:pt x="1256" y="574"/>
                  </a:lnTo>
                  <a:lnTo>
                    <a:pt x="1255" y="574"/>
                  </a:lnTo>
                  <a:lnTo>
                    <a:pt x="1249" y="573"/>
                  </a:lnTo>
                  <a:lnTo>
                    <a:pt x="1249" y="572"/>
                  </a:lnTo>
                  <a:lnTo>
                    <a:pt x="1248" y="572"/>
                  </a:lnTo>
                  <a:lnTo>
                    <a:pt x="1245" y="572"/>
                  </a:lnTo>
                  <a:lnTo>
                    <a:pt x="1244" y="572"/>
                  </a:lnTo>
                  <a:lnTo>
                    <a:pt x="1245" y="571"/>
                  </a:lnTo>
                  <a:lnTo>
                    <a:pt x="1252" y="571"/>
                  </a:lnTo>
                  <a:lnTo>
                    <a:pt x="1257" y="571"/>
                  </a:lnTo>
                  <a:lnTo>
                    <a:pt x="1260" y="571"/>
                  </a:lnTo>
                  <a:lnTo>
                    <a:pt x="1262" y="570"/>
                  </a:lnTo>
                  <a:lnTo>
                    <a:pt x="1264" y="570"/>
                  </a:lnTo>
                  <a:lnTo>
                    <a:pt x="1263" y="570"/>
                  </a:lnTo>
                  <a:lnTo>
                    <a:pt x="1263" y="569"/>
                  </a:lnTo>
                  <a:lnTo>
                    <a:pt x="1262" y="569"/>
                  </a:lnTo>
                  <a:lnTo>
                    <a:pt x="1260" y="569"/>
                  </a:lnTo>
                  <a:lnTo>
                    <a:pt x="1260" y="570"/>
                  </a:lnTo>
                  <a:lnTo>
                    <a:pt x="1259" y="570"/>
                  </a:lnTo>
                  <a:lnTo>
                    <a:pt x="1258" y="570"/>
                  </a:lnTo>
                  <a:lnTo>
                    <a:pt x="1254" y="570"/>
                  </a:lnTo>
                  <a:lnTo>
                    <a:pt x="1251" y="570"/>
                  </a:lnTo>
                  <a:lnTo>
                    <a:pt x="1249" y="570"/>
                  </a:lnTo>
                  <a:lnTo>
                    <a:pt x="1248" y="569"/>
                  </a:lnTo>
                  <a:lnTo>
                    <a:pt x="1247" y="569"/>
                  </a:lnTo>
                  <a:lnTo>
                    <a:pt x="1247" y="570"/>
                  </a:lnTo>
                  <a:lnTo>
                    <a:pt x="1245" y="570"/>
                  </a:lnTo>
                  <a:lnTo>
                    <a:pt x="1244" y="569"/>
                  </a:lnTo>
                  <a:lnTo>
                    <a:pt x="1243" y="570"/>
                  </a:lnTo>
                  <a:lnTo>
                    <a:pt x="1242" y="570"/>
                  </a:lnTo>
                  <a:lnTo>
                    <a:pt x="1234" y="569"/>
                  </a:lnTo>
                  <a:lnTo>
                    <a:pt x="1233" y="569"/>
                  </a:lnTo>
                  <a:lnTo>
                    <a:pt x="1235" y="568"/>
                  </a:lnTo>
                  <a:lnTo>
                    <a:pt x="1237" y="567"/>
                  </a:lnTo>
                  <a:lnTo>
                    <a:pt x="1238" y="567"/>
                  </a:lnTo>
                  <a:lnTo>
                    <a:pt x="1240" y="567"/>
                  </a:lnTo>
                  <a:lnTo>
                    <a:pt x="1241" y="567"/>
                  </a:lnTo>
                  <a:lnTo>
                    <a:pt x="1239" y="566"/>
                  </a:lnTo>
                  <a:lnTo>
                    <a:pt x="1241" y="566"/>
                  </a:lnTo>
                  <a:lnTo>
                    <a:pt x="1242" y="566"/>
                  </a:lnTo>
                  <a:lnTo>
                    <a:pt x="1246" y="567"/>
                  </a:lnTo>
                  <a:lnTo>
                    <a:pt x="1247" y="567"/>
                  </a:lnTo>
                  <a:lnTo>
                    <a:pt x="1247" y="566"/>
                  </a:lnTo>
                  <a:lnTo>
                    <a:pt x="1248" y="566"/>
                  </a:lnTo>
                  <a:lnTo>
                    <a:pt x="1250" y="566"/>
                  </a:lnTo>
                  <a:lnTo>
                    <a:pt x="1251" y="567"/>
                  </a:lnTo>
                  <a:lnTo>
                    <a:pt x="1254" y="566"/>
                  </a:lnTo>
                  <a:lnTo>
                    <a:pt x="1255" y="566"/>
                  </a:lnTo>
                  <a:lnTo>
                    <a:pt x="1251" y="564"/>
                  </a:lnTo>
                  <a:lnTo>
                    <a:pt x="1252" y="564"/>
                  </a:lnTo>
                  <a:lnTo>
                    <a:pt x="1254" y="564"/>
                  </a:lnTo>
                  <a:lnTo>
                    <a:pt x="1257" y="564"/>
                  </a:lnTo>
                  <a:lnTo>
                    <a:pt x="1259" y="565"/>
                  </a:lnTo>
                  <a:lnTo>
                    <a:pt x="1260" y="565"/>
                  </a:lnTo>
                  <a:lnTo>
                    <a:pt x="1262" y="565"/>
                  </a:lnTo>
                  <a:lnTo>
                    <a:pt x="1263" y="565"/>
                  </a:lnTo>
                  <a:lnTo>
                    <a:pt x="1266" y="565"/>
                  </a:lnTo>
                  <a:lnTo>
                    <a:pt x="1267" y="565"/>
                  </a:lnTo>
                  <a:lnTo>
                    <a:pt x="1268" y="565"/>
                  </a:lnTo>
                  <a:lnTo>
                    <a:pt x="1267" y="564"/>
                  </a:lnTo>
                  <a:lnTo>
                    <a:pt x="1265" y="563"/>
                  </a:lnTo>
                  <a:lnTo>
                    <a:pt x="1263" y="562"/>
                  </a:lnTo>
                  <a:lnTo>
                    <a:pt x="1262" y="561"/>
                  </a:lnTo>
                  <a:lnTo>
                    <a:pt x="1260" y="561"/>
                  </a:lnTo>
                  <a:lnTo>
                    <a:pt x="1259" y="561"/>
                  </a:lnTo>
                  <a:lnTo>
                    <a:pt x="1258" y="561"/>
                  </a:lnTo>
                  <a:lnTo>
                    <a:pt x="1258" y="560"/>
                  </a:lnTo>
                  <a:lnTo>
                    <a:pt x="1259" y="560"/>
                  </a:lnTo>
                  <a:lnTo>
                    <a:pt x="1259" y="559"/>
                  </a:lnTo>
                  <a:lnTo>
                    <a:pt x="1258" y="559"/>
                  </a:lnTo>
                  <a:lnTo>
                    <a:pt x="1258" y="558"/>
                  </a:lnTo>
                  <a:lnTo>
                    <a:pt x="1258" y="557"/>
                  </a:lnTo>
                  <a:lnTo>
                    <a:pt x="1257" y="557"/>
                  </a:lnTo>
                  <a:lnTo>
                    <a:pt x="1255" y="557"/>
                  </a:lnTo>
                  <a:lnTo>
                    <a:pt x="1253" y="557"/>
                  </a:lnTo>
                  <a:lnTo>
                    <a:pt x="1251" y="557"/>
                  </a:lnTo>
                  <a:lnTo>
                    <a:pt x="1250" y="558"/>
                  </a:lnTo>
                  <a:lnTo>
                    <a:pt x="1250" y="559"/>
                  </a:lnTo>
                  <a:lnTo>
                    <a:pt x="1248" y="559"/>
                  </a:lnTo>
                  <a:lnTo>
                    <a:pt x="1242" y="559"/>
                  </a:lnTo>
                  <a:lnTo>
                    <a:pt x="1244" y="558"/>
                  </a:lnTo>
                  <a:lnTo>
                    <a:pt x="1246" y="557"/>
                  </a:lnTo>
                  <a:lnTo>
                    <a:pt x="1244" y="557"/>
                  </a:lnTo>
                  <a:lnTo>
                    <a:pt x="1243" y="555"/>
                  </a:lnTo>
                  <a:lnTo>
                    <a:pt x="1241" y="555"/>
                  </a:lnTo>
                  <a:lnTo>
                    <a:pt x="1240" y="555"/>
                  </a:lnTo>
                  <a:lnTo>
                    <a:pt x="1241" y="555"/>
                  </a:lnTo>
                  <a:lnTo>
                    <a:pt x="1242" y="554"/>
                  </a:lnTo>
                  <a:lnTo>
                    <a:pt x="1242" y="553"/>
                  </a:lnTo>
                  <a:lnTo>
                    <a:pt x="1240" y="553"/>
                  </a:lnTo>
                  <a:lnTo>
                    <a:pt x="1239" y="552"/>
                  </a:lnTo>
                  <a:lnTo>
                    <a:pt x="1237" y="552"/>
                  </a:lnTo>
                  <a:lnTo>
                    <a:pt x="1236" y="552"/>
                  </a:lnTo>
                  <a:lnTo>
                    <a:pt x="1235" y="553"/>
                  </a:lnTo>
                  <a:lnTo>
                    <a:pt x="1233" y="553"/>
                  </a:lnTo>
                  <a:lnTo>
                    <a:pt x="1232" y="553"/>
                  </a:lnTo>
                  <a:lnTo>
                    <a:pt x="1226" y="553"/>
                  </a:lnTo>
                  <a:lnTo>
                    <a:pt x="1225" y="552"/>
                  </a:lnTo>
                  <a:lnTo>
                    <a:pt x="1227" y="551"/>
                  </a:lnTo>
                  <a:lnTo>
                    <a:pt x="1228" y="550"/>
                  </a:lnTo>
                  <a:lnTo>
                    <a:pt x="1227" y="549"/>
                  </a:lnTo>
                  <a:lnTo>
                    <a:pt x="1225" y="550"/>
                  </a:lnTo>
                  <a:lnTo>
                    <a:pt x="1223" y="550"/>
                  </a:lnTo>
                  <a:lnTo>
                    <a:pt x="1222" y="551"/>
                  </a:lnTo>
                  <a:lnTo>
                    <a:pt x="1221" y="551"/>
                  </a:lnTo>
                  <a:lnTo>
                    <a:pt x="1220" y="552"/>
                  </a:lnTo>
                  <a:lnTo>
                    <a:pt x="1220" y="553"/>
                  </a:lnTo>
                  <a:lnTo>
                    <a:pt x="1219" y="553"/>
                  </a:lnTo>
                  <a:lnTo>
                    <a:pt x="1218" y="553"/>
                  </a:lnTo>
                  <a:lnTo>
                    <a:pt x="1216" y="552"/>
                  </a:lnTo>
                  <a:lnTo>
                    <a:pt x="1216" y="551"/>
                  </a:lnTo>
                  <a:lnTo>
                    <a:pt x="1215" y="551"/>
                  </a:lnTo>
                  <a:lnTo>
                    <a:pt x="1212" y="551"/>
                  </a:lnTo>
                  <a:lnTo>
                    <a:pt x="1210" y="551"/>
                  </a:lnTo>
                  <a:lnTo>
                    <a:pt x="1209" y="550"/>
                  </a:lnTo>
                  <a:lnTo>
                    <a:pt x="1208" y="550"/>
                  </a:lnTo>
                  <a:lnTo>
                    <a:pt x="1207" y="551"/>
                  </a:lnTo>
                  <a:lnTo>
                    <a:pt x="1205" y="551"/>
                  </a:lnTo>
                  <a:lnTo>
                    <a:pt x="1203" y="550"/>
                  </a:lnTo>
                  <a:lnTo>
                    <a:pt x="1200" y="549"/>
                  </a:lnTo>
                  <a:lnTo>
                    <a:pt x="1199" y="549"/>
                  </a:lnTo>
                  <a:lnTo>
                    <a:pt x="1193" y="549"/>
                  </a:lnTo>
                  <a:lnTo>
                    <a:pt x="1189" y="549"/>
                  </a:lnTo>
                  <a:lnTo>
                    <a:pt x="1185" y="549"/>
                  </a:lnTo>
                  <a:lnTo>
                    <a:pt x="1183" y="550"/>
                  </a:lnTo>
                  <a:lnTo>
                    <a:pt x="1182" y="550"/>
                  </a:lnTo>
                  <a:lnTo>
                    <a:pt x="1182" y="551"/>
                  </a:lnTo>
                  <a:lnTo>
                    <a:pt x="1180" y="552"/>
                  </a:lnTo>
                  <a:lnTo>
                    <a:pt x="1178" y="553"/>
                  </a:lnTo>
                  <a:lnTo>
                    <a:pt x="1177" y="553"/>
                  </a:lnTo>
                  <a:lnTo>
                    <a:pt x="1176" y="553"/>
                  </a:lnTo>
                  <a:lnTo>
                    <a:pt x="1174" y="552"/>
                  </a:lnTo>
                  <a:lnTo>
                    <a:pt x="1173" y="552"/>
                  </a:lnTo>
                  <a:lnTo>
                    <a:pt x="1172" y="552"/>
                  </a:lnTo>
                  <a:lnTo>
                    <a:pt x="1171" y="552"/>
                  </a:lnTo>
                  <a:lnTo>
                    <a:pt x="1168" y="553"/>
                  </a:lnTo>
                  <a:lnTo>
                    <a:pt x="1166" y="553"/>
                  </a:lnTo>
                  <a:lnTo>
                    <a:pt x="1165" y="553"/>
                  </a:lnTo>
                  <a:lnTo>
                    <a:pt x="1168" y="552"/>
                  </a:lnTo>
                  <a:lnTo>
                    <a:pt x="1175" y="550"/>
                  </a:lnTo>
                  <a:lnTo>
                    <a:pt x="1177" y="550"/>
                  </a:lnTo>
                  <a:lnTo>
                    <a:pt x="1178" y="550"/>
                  </a:lnTo>
                  <a:lnTo>
                    <a:pt x="1180" y="550"/>
                  </a:lnTo>
                  <a:lnTo>
                    <a:pt x="1180" y="548"/>
                  </a:lnTo>
                  <a:lnTo>
                    <a:pt x="1178" y="548"/>
                  </a:lnTo>
                  <a:lnTo>
                    <a:pt x="1178" y="547"/>
                  </a:lnTo>
                  <a:lnTo>
                    <a:pt x="1179" y="547"/>
                  </a:lnTo>
                  <a:lnTo>
                    <a:pt x="1182" y="546"/>
                  </a:lnTo>
                  <a:lnTo>
                    <a:pt x="1183" y="546"/>
                  </a:lnTo>
                  <a:lnTo>
                    <a:pt x="1185" y="546"/>
                  </a:lnTo>
                  <a:lnTo>
                    <a:pt x="1190" y="547"/>
                  </a:lnTo>
                  <a:lnTo>
                    <a:pt x="1191" y="547"/>
                  </a:lnTo>
                  <a:lnTo>
                    <a:pt x="1192" y="547"/>
                  </a:lnTo>
                  <a:lnTo>
                    <a:pt x="1195" y="546"/>
                  </a:lnTo>
                  <a:lnTo>
                    <a:pt x="1196" y="546"/>
                  </a:lnTo>
                  <a:lnTo>
                    <a:pt x="1197" y="546"/>
                  </a:lnTo>
                  <a:lnTo>
                    <a:pt x="1200" y="545"/>
                  </a:lnTo>
                  <a:lnTo>
                    <a:pt x="1201" y="545"/>
                  </a:lnTo>
                  <a:lnTo>
                    <a:pt x="1201" y="544"/>
                  </a:lnTo>
                  <a:lnTo>
                    <a:pt x="1203" y="543"/>
                  </a:lnTo>
                  <a:lnTo>
                    <a:pt x="1204" y="543"/>
                  </a:lnTo>
                  <a:lnTo>
                    <a:pt x="1206" y="542"/>
                  </a:lnTo>
                  <a:lnTo>
                    <a:pt x="1205" y="542"/>
                  </a:lnTo>
                  <a:lnTo>
                    <a:pt x="1203" y="542"/>
                  </a:lnTo>
                  <a:lnTo>
                    <a:pt x="1201" y="542"/>
                  </a:lnTo>
                  <a:lnTo>
                    <a:pt x="1200" y="542"/>
                  </a:lnTo>
                  <a:lnTo>
                    <a:pt x="1199" y="542"/>
                  </a:lnTo>
                  <a:lnTo>
                    <a:pt x="1199" y="541"/>
                  </a:lnTo>
                  <a:lnTo>
                    <a:pt x="1198" y="541"/>
                  </a:lnTo>
                  <a:lnTo>
                    <a:pt x="1199" y="541"/>
                  </a:lnTo>
                  <a:lnTo>
                    <a:pt x="1203" y="540"/>
                  </a:lnTo>
                  <a:lnTo>
                    <a:pt x="1207" y="541"/>
                  </a:lnTo>
                  <a:lnTo>
                    <a:pt x="1213" y="541"/>
                  </a:lnTo>
                  <a:lnTo>
                    <a:pt x="1219" y="542"/>
                  </a:lnTo>
                  <a:lnTo>
                    <a:pt x="1219" y="541"/>
                  </a:lnTo>
                  <a:lnTo>
                    <a:pt x="1220" y="541"/>
                  </a:lnTo>
                  <a:lnTo>
                    <a:pt x="1219" y="541"/>
                  </a:lnTo>
                  <a:lnTo>
                    <a:pt x="1217" y="541"/>
                  </a:lnTo>
                  <a:lnTo>
                    <a:pt x="1217" y="540"/>
                  </a:lnTo>
                  <a:lnTo>
                    <a:pt x="1218" y="540"/>
                  </a:lnTo>
                  <a:lnTo>
                    <a:pt x="1217" y="539"/>
                  </a:lnTo>
                  <a:lnTo>
                    <a:pt x="1216" y="539"/>
                  </a:lnTo>
                  <a:lnTo>
                    <a:pt x="1215" y="538"/>
                  </a:lnTo>
                  <a:lnTo>
                    <a:pt x="1212" y="538"/>
                  </a:lnTo>
                  <a:lnTo>
                    <a:pt x="1209" y="538"/>
                  </a:lnTo>
                  <a:lnTo>
                    <a:pt x="1207" y="538"/>
                  </a:lnTo>
                  <a:lnTo>
                    <a:pt x="1203" y="537"/>
                  </a:lnTo>
                  <a:lnTo>
                    <a:pt x="1200" y="537"/>
                  </a:lnTo>
                  <a:lnTo>
                    <a:pt x="1199" y="537"/>
                  </a:lnTo>
                  <a:lnTo>
                    <a:pt x="1198" y="537"/>
                  </a:lnTo>
                  <a:lnTo>
                    <a:pt x="1197" y="536"/>
                  </a:lnTo>
                  <a:lnTo>
                    <a:pt x="1198" y="535"/>
                  </a:lnTo>
                  <a:lnTo>
                    <a:pt x="1201" y="534"/>
                  </a:lnTo>
                  <a:lnTo>
                    <a:pt x="1202" y="533"/>
                  </a:lnTo>
                  <a:lnTo>
                    <a:pt x="1203" y="533"/>
                  </a:lnTo>
                  <a:lnTo>
                    <a:pt x="1204" y="533"/>
                  </a:lnTo>
                  <a:lnTo>
                    <a:pt x="1206" y="533"/>
                  </a:lnTo>
                  <a:lnTo>
                    <a:pt x="1208" y="533"/>
                  </a:lnTo>
                  <a:lnTo>
                    <a:pt x="1210" y="532"/>
                  </a:lnTo>
                  <a:lnTo>
                    <a:pt x="1212" y="532"/>
                  </a:lnTo>
                  <a:lnTo>
                    <a:pt x="1213" y="532"/>
                  </a:lnTo>
                  <a:lnTo>
                    <a:pt x="1213" y="531"/>
                  </a:lnTo>
                  <a:lnTo>
                    <a:pt x="1211" y="531"/>
                  </a:lnTo>
                  <a:lnTo>
                    <a:pt x="1207" y="532"/>
                  </a:lnTo>
                  <a:lnTo>
                    <a:pt x="1206" y="532"/>
                  </a:lnTo>
                  <a:lnTo>
                    <a:pt x="1205" y="531"/>
                  </a:lnTo>
                  <a:lnTo>
                    <a:pt x="1206" y="531"/>
                  </a:lnTo>
                  <a:lnTo>
                    <a:pt x="1210" y="529"/>
                  </a:lnTo>
                  <a:lnTo>
                    <a:pt x="1210" y="528"/>
                  </a:lnTo>
                  <a:lnTo>
                    <a:pt x="1211" y="528"/>
                  </a:lnTo>
                  <a:lnTo>
                    <a:pt x="1213" y="528"/>
                  </a:lnTo>
                  <a:lnTo>
                    <a:pt x="1216" y="529"/>
                  </a:lnTo>
                  <a:lnTo>
                    <a:pt x="1218" y="530"/>
                  </a:lnTo>
                  <a:lnTo>
                    <a:pt x="1220" y="530"/>
                  </a:lnTo>
                  <a:lnTo>
                    <a:pt x="1222" y="530"/>
                  </a:lnTo>
                  <a:lnTo>
                    <a:pt x="1224" y="530"/>
                  </a:lnTo>
                  <a:lnTo>
                    <a:pt x="1219" y="528"/>
                  </a:lnTo>
                  <a:lnTo>
                    <a:pt x="1216" y="526"/>
                  </a:lnTo>
                  <a:lnTo>
                    <a:pt x="1215" y="526"/>
                  </a:lnTo>
                  <a:lnTo>
                    <a:pt x="1213" y="526"/>
                  </a:lnTo>
                  <a:lnTo>
                    <a:pt x="1212" y="526"/>
                  </a:lnTo>
                  <a:lnTo>
                    <a:pt x="1207" y="525"/>
                  </a:lnTo>
                  <a:lnTo>
                    <a:pt x="1205" y="525"/>
                  </a:lnTo>
                  <a:lnTo>
                    <a:pt x="1199" y="524"/>
                  </a:lnTo>
                  <a:lnTo>
                    <a:pt x="1194" y="523"/>
                  </a:lnTo>
                  <a:lnTo>
                    <a:pt x="1193" y="522"/>
                  </a:lnTo>
                  <a:lnTo>
                    <a:pt x="1195" y="522"/>
                  </a:lnTo>
                  <a:lnTo>
                    <a:pt x="1195" y="521"/>
                  </a:lnTo>
                  <a:lnTo>
                    <a:pt x="1194" y="521"/>
                  </a:lnTo>
                  <a:lnTo>
                    <a:pt x="1194" y="520"/>
                  </a:lnTo>
                  <a:lnTo>
                    <a:pt x="1193" y="520"/>
                  </a:lnTo>
                  <a:lnTo>
                    <a:pt x="1190" y="518"/>
                  </a:lnTo>
                  <a:lnTo>
                    <a:pt x="1188" y="517"/>
                  </a:lnTo>
                  <a:lnTo>
                    <a:pt x="1188" y="516"/>
                  </a:lnTo>
                  <a:lnTo>
                    <a:pt x="1186" y="515"/>
                  </a:lnTo>
                  <a:lnTo>
                    <a:pt x="1185" y="514"/>
                  </a:lnTo>
                  <a:lnTo>
                    <a:pt x="1184" y="514"/>
                  </a:lnTo>
                  <a:lnTo>
                    <a:pt x="1183" y="513"/>
                  </a:lnTo>
                  <a:lnTo>
                    <a:pt x="1181" y="514"/>
                  </a:lnTo>
                  <a:lnTo>
                    <a:pt x="1180" y="514"/>
                  </a:lnTo>
                  <a:lnTo>
                    <a:pt x="1181" y="515"/>
                  </a:lnTo>
                  <a:lnTo>
                    <a:pt x="1180" y="515"/>
                  </a:lnTo>
                  <a:lnTo>
                    <a:pt x="1179" y="515"/>
                  </a:lnTo>
                  <a:lnTo>
                    <a:pt x="1175" y="513"/>
                  </a:lnTo>
                  <a:lnTo>
                    <a:pt x="1175" y="512"/>
                  </a:lnTo>
                  <a:lnTo>
                    <a:pt x="1177" y="512"/>
                  </a:lnTo>
                  <a:lnTo>
                    <a:pt x="1176" y="511"/>
                  </a:lnTo>
                  <a:lnTo>
                    <a:pt x="1175" y="511"/>
                  </a:lnTo>
                  <a:lnTo>
                    <a:pt x="1174" y="511"/>
                  </a:lnTo>
                  <a:lnTo>
                    <a:pt x="1172" y="512"/>
                  </a:lnTo>
                  <a:lnTo>
                    <a:pt x="1171" y="512"/>
                  </a:lnTo>
                  <a:lnTo>
                    <a:pt x="1166" y="512"/>
                  </a:lnTo>
                  <a:lnTo>
                    <a:pt x="1164" y="511"/>
                  </a:lnTo>
                  <a:lnTo>
                    <a:pt x="1161" y="511"/>
                  </a:lnTo>
                  <a:lnTo>
                    <a:pt x="1160" y="510"/>
                  </a:lnTo>
                  <a:lnTo>
                    <a:pt x="1157" y="510"/>
                  </a:lnTo>
                  <a:lnTo>
                    <a:pt x="1155" y="509"/>
                  </a:lnTo>
                  <a:lnTo>
                    <a:pt x="1156" y="509"/>
                  </a:lnTo>
                  <a:lnTo>
                    <a:pt x="1157" y="508"/>
                  </a:lnTo>
                  <a:lnTo>
                    <a:pt x="1161" y="509"/>
                  </a:lnTo>
                  <a:lnTo>
                    <a:pt x="1165" y="509"/>
                  </a:lnTo>
                  <a:lnTo>
                    <a:pt x="1167" y="509"/>
                  </a:lnTo>
                  <a:lnTo>
                    <a:pt x="1171" y="507"/>
                  </a:lnTo>
                  <a:lnTo>
                    <a:pt x="1169" y="507"/>
                  </a:lnTo>
                  <a:lnTo>
                    <a:pt x="1163" y="507"/>
                  </a:lnTo>
                  <a:lnTo>
                    <a:pt x="1161" y="508"/>
                  </a:lnTo>
                  <a:lnTo>
                    <a:pt x="1160" y="508"/>
                  </a:lnTo>
                  <a:lnTo>
                    <a:pt x="1159" y="507"/>
                  </a:lnTo>
                  <a:lnTo>
                    <a:pt x="1160" y="506"/>
                  </a:lnTo>
                  <a:lnTo>
                    <a:pt x="1167" y="505"/>
                  </a:lnTo>
                  <a:lnTo>
                    <a:pt x="1166" y="505"/>
                  </a:lnTo>
                  <a:lnTo>
                    <a:pt x="1164" y="504"/>
                  </a:lnTo>
                  <a:lnTo>
                    <a:pt x="1164" y="503"/>
                  </a:lnTo>
                  <a:lnTo>
                    <a:pt x="1165" y="502"/>
                  </a:lnTo>
                  <a:lnTo>
                    <a:pt x="1165" y="503"/>
                  </a:lnTo>
                  <a:lnTo>
                    <a:pt x="1169" y="504"/>
                  </a:lnTo>
                  <a:lnTo>
                    <a:pt x="1173" y="505"/>
                  </a:lnTo>
                  <a:lnTo>
                    <a:pt x="1176" y="506"/>
                  </a:lnTo>
                  <a:lnTo>
                    <a:pt x="1185" y="507"/>
                  </a:lnTo>
                  <a:lnTo>
                    <a:pt x="1186" y="507"/>
                  </a:lnTo>
                  <a:lnTo>
                    <a:pt x="1186" y="506"/>
                  </a:lnTo>
                  <a:lnTo>
                    <a:pt x="1185" y="506"/>
                  </a:lnTo>
                  <a:lnTo>
                    <a:pt x="1186" y="505"/>
                  </a:lnTo>
                  <a:lnTo>
                    <a:pt x="1188" y="505"/>
                  </a:lnTo>
                  <a:lnTo>
                    <a:pt x="1189" y="505"/>
                  </a:lnTo>
                  <a:lnTo>
                    <a:pt x="1191" y="505"/>
                  </a:lnTo>
                  <a:lnTo>
                    <a:pt x="1192" y="505"/>
                  </a:lnTo>
                  <a:lnTo>
                    <a:pt x="1193" y="505"/>
                  </a:lnTo>
                  <a:lnTo>
                    <a:pt x="1191" y="504"/>
                  </a:lnTo>
                  <a:lnTo>
                    <a:pt x="1189" y="504"/>
                  </a:lnTo>
                  <a:lnTo>
                    <a:pt x="1186" y="504"/>
                  </a:lnTo>
                  <a:lnTo>
                    <a:pt x="1182" y="505"/>
                  </a:lnTo>
                  <a:lnTo>
                    <a:pt x="1181" y="505"/>
                  </a:lnTo>
                  <a:lnTo>
                    <a:pt x="1179" y="505"/>
                  </a:lnTo>
                  <a:lnTo>
                    <a:pt x="1176" y="503"/>
                  </a:lnTo>
                  <a:lnTo>
                    <a:pt x="1172" y="503"/>
                  </a:lnTo>
                  <a:lnTo>
                    <a:pt x="1172" y="502"/>
                  </a:lnTo>
                  <a:lnTo>
                    <a:pt x="1173" y="502"/>
                  </a:lnTo>
                  <a:lnTo>
                    <a:pt x="1171" y="501"/>
                  </a:lnTo>
                  <a:lnTo>
                    <a:pt x="1170" y="501"/>
                  </a:lnTo>
                  <a:lnTo>
                    <a:pt x="1168" y="500"/>
                  </a:lnTo>
                  <a:lnTo>
                    <a:pt x="1167" y="497"/>
                  </a:lnTo>
                  <a:lnTo>
                    <a:pt x="1165" y="496"/>
                  </a:lnTo>
                  <a:lnTo>
                    <a:pt x="1166" y="496"/>
                  </a:lnTo>
                  <a:lnTo>
                    <a:pt x="1168" y="496"/>
                  </a:lnTo>
                  <a:lnTo>
                    <a:pt x="1170" y="496"/>
                  </a:lnTo>
                  <a:lnTo>
                    <a:pt x="1174" y="497"/>
                  </a:lnTo>
                  <a:lnTo>
                    <a:pt x="1177" y="497"/>
                  </a:lnTo>
                  <a:lnTo>
                    <a:pt x="1180" y="497"/>
                  </a:lnTo>
                  <a:lnTo>
                    <a:pt x="1181" y="497"/>
                  </a:lnTo>
                  <a:lnTo>
                    <a:pt x="1184" y="497"/>
                  </a:lnTo>
                  <a:lnTo>
                    <a:pt x="1186" y="496"/>
                  </a:lnTo>
                  <a:lnTo>
                    <a:pt x="1185" y="495"/>
                  </a:lnTo>
                  <a:lnTo>
                    <a:pt x="1182" y="494"/>
                  </a:lnTo>
                  <a:lnTo>
                    <a:pt x="1180" y="494"/>
                  </a:lnTo>
                  <a:lnTo>
                    <a:pt x="1178" y="494"/>
                  </a:lnTo>
                  <a:lnTo>
                    <a:pt x="1177" y="494"/>
                  </a:lnTo>
                  <a:lnTo>
                    <a:pt x="1178" y="493"/>
                  </a:lnTo>
                  <a:lnTo>
                    <a:pt x="1175" y="493"/>
                  </a:lnTo>
                  <a:lnTo>
                    <a:pt x="1172" y="492"/>
                  </a:lnTo>
                  <a:lnTo>
                    <a:pt x="1171" y="492"/>
                  </a:lnTo>
                  <a:lnTo>
                    <a:pt x="1169" y="491"/>
                  </a:lnTo>
                  <a:lnTo>
                    <a:pt x="1167" y="492"/>
                  </a:lnTo>
                  <a:lnTo>
                    <a:pt x="1165" y="491"/>
                  </a:lnTo>
                  <a:lnTo>
                    <a:pt x="1160" y="489"/>
                  </a:lnTo>
                  <a:lnTo>
                    <a:pt x="1158" y="489"/>
                  </a:lnTo>
                  <a:lnTo>
                    <a:pt x="1156" y="489"/>
                  </a:lnTo>
                  <a:lnTo>
                    <a:pt x="1155" y="489"/>
                  </a:lnTo>
                  <a:lnTo>
                    <a:pt x="1154" y="488"/>
                  </a:lnTo>
                  <a:lnTo>
                    <a:pt x="1155" y="488"/>
                  </a:lnTo>
                  <a:lnTo>
                    <a:pt x="1156" y="488"/>
                  </a:lnTo>
                  <a:lnTo>
                    <a:pt x="1154" y="487"/>
                  </a:lnTo>
                  <a:lnTo>
                    <a:pt x="1156" y="487"/>
                  </a:lnTo>
                  <a:lnTo>
                    <a:pt x="1156" y="486"/>
                  </a:lnTo>
                  <a:lnTo>
                    <a:pt x="1153" y="486"/>
                  </a:lnTo>
                  <a:lnTo>
                    <a:pt x="1152" y="486"/>
                  </a:lnTo>
                  <a:lnTo>
                    <a:pt x="1154" y="485"/>
                  </a:lnTo>
                  <a:lnTo>
                    <a:pt x="1155" y="485"/>
                  </a:lnTo>
                  <a:lnTo>
                    <a:pt x="1159" y="485"/>
                  </a:lnTo>
                  <a:lnTo>
                    <a:pt x="1161" y="486"/>
                  </a:lnTo>
                  <a:lnTo>
                    <a:pt x="1167" y="486"/>
                  </a:lnTo>
                  <a:lnTo>
                    <a:pt x="1168" y="486"/>
                  </a:lnTo>
                  <a:lnTo>
                    <a:pt x="1167" y="485"/>
                  </a:lnTo>
                  <a:lnTo>
                    <a:pt x="1164" y="485"/>
                  </a:lnTo>
                  <a:lnTo>
                    <a:pt x="1164" y="484"/>
                  </a:lnTo>
                  <a:lnTo>
                    <a:pt x="1163" y="484"/>
                  </a:lnTo>
                  <a:lnTo>
                    <a:pt x="1160" y="484"/>
                  </a:lnTo>
                  <a:lnTo>
                    <a:pt x="1159" y="484"/>
                  </a:lnTo>
                  <a:lnTo>
                    <a:pt x="1156" y="484"/>
                  </a:lnTo>
                  <a:lnTo>
                    <a:pt x="1150" y="484"/>
                  </a:lnTo>
                  <a:lnTo>
                    <a:pt x="1143" y="484"/>
                  </a:lnTo>
                  <a:lnTo>
                    <a:pt x="1137" y="484"/>
                  </a:lnTo>
                  <a:lnTo>
                    <a:pt x="1136" y="484"/>
                  </a:lnTo>
                  <a:lnTo>
                    <a:pt x="1135" y="484"/>
                  </a:lnTo>
                  <a:lnTo>
                    <a:pt x="1136" y="483"/>
                  </a:lnTo>
                  <a:lnTo>
                    <a:pt x="1137" y="483"/>
                  </a:lnTo>
                  <a:lnTo>
                    <a:pt x="1136" y="483"/>
                  </a:lnTo>
                  <a:lnTo>
                    <a:pt x="1133" y="483"/>
                  </a:lnTo>
                  <a:lnTo>
                    <a:pt x="1131" y="481"/>
                  </a:lnTo>
                  <a:lnTo>
                    <a:pt x="1131" y="480"/>
                  </a:lnTo>
                  <a:lnTo>
                    <a:pt x="1134" y="480"/>
                  </a:lnTo>
                  <a:lnTo>
                    <a:pt x="1147" y="481"/>
                  </a:lnTo>
                  <a:lnTo>
                    <a:pt x="1153" y="481"/>
                  </a:lnTo>
                  <a:lnTo>
                    <a:pt x="1153" y="480"/>
                  </a:lnTo>
                  <a:lnTo>
                    <a:pt x="1151" y="480"/>
                  </a:lnTo>
                  <a:lnTo>
                    <a:pt x="1146" y="480"/>
                  </a:lnTo>
                  <a:lnTo>
                    <a:pt x="1143" y="480"/>
                  </a:lnTo>
                  <a:lnTo>
                    <a:pt x="1146" y="479"/>
                  </a:lnTo>
                  <a:lnTo>
                    <a:pt x="1147" y="479"/>
                  </a:lnTo>
                  <a:lnTo>
                    <a:pt x="1149" y="479"/>
                  </a:lnTo>
                  <a:lnTo>
                    <a:pt x="1149" y="478"/>
                  </a:lnTo>
                  <a:lnTo>
                    <a:pt x="1148" y="478"/>
                  </a:lnTo>
                  <a:lnTo>
                    <a:pt x="1145" y="478"/>
                  </a:lnTo>
                  <a:lnTo>
                    <a:pt x="1141" y="479"/>
                  </a:lnTo>
                  <a:lnTo>
                    <a:pt x="1140" y="479"/>
                  </a:lnTo>
                  <a:lnTo>
                    <a:pt x="1139" y="479"/>
                  </a:lnTo>
                  <a:lnTo>
                    <a:pt x="1142" y="477"/>
                  </a:lnTo>
                  <a:lnTo>
                    <a:pt x="1142" y="476"/>
                  </a:lnTo>
                  <a:lnTo>
                    <a:pt x="1143" y="476"/>
                  </a:lnTo>
                  <a:lnTo>
                    <a:pt x="1145" y="476"/>
                  </a:lnTo>
                  <a:lnTo>
                    <a:pt x="1148" y="476"/>
                  </a:lnTo>
                  <a:lnTo>
                    <a:pt x="1149" y="476"/>
                  </a:lnTo>
                  <a:lnTo>
                    <a:pt x="1143" y="475"/>
                  </a:lnTo>
                  <a:lnTo>
                    <a:pt x="1142" y="474"/>
                  </a:lnTo>
                  <a:lnTo>
                    <a:pt x="1143" y="474"/>
                  </a:lnTo>
                  <a:lnTo>
                    <a:pt x="1146" y="473"/>
                  </a:lnTo>
                  <a:lnTo>
                    <a:pt x="1149" y="473"/>
                  </a:lnTo>
                  <a:lnTo>
                    <a:pt x="1151" y="473"/>
                  </a:lnTo>
                  <a:lnTo>
                    <a:pt x="1151" y="472"/>
                  </a:lnTo>
                  <a:lnTo>
                    <a:pt x="1151" y="471"/>
                  </a:lnTo>
                  <a:lnTo>
                    <a:pt x="1152" y="470"/>
                  </a:lnTo>
                  <a:lnTo>
                    <a:pt x="1153" y="470"/>
                  </a:lnTo>
                  <a:lnTo>
                    <a:pt x="1154" y="469"/>
                  </a:lnTo>
                  <a:lnTo>
                    <a:pt x="1157" y="468"/>
                  </a:lnTo>
                  <a:lnTo>
                    <a:pt x="1161" y="468"/>
                  </a:lnTo>
                  <a:lnTo>
                    <a:pt x="1162" y="468"/>
                  </a:lnTo>
                  <a:lnTo>
                    <a:pt x="1161" y="466"/>
                  </a:lnTo>
                  <a:lnTo>
                    <a:pt x="1160" y="466"/>
                  </a:lnTo>
                  <a:lnTo>
                    <a:pt x="1158" y="466"/>
                  </a:lnTo>
                  <a:lnTo>
                    <a:pt x="1154" y="467"/>
                  </a:lnTo>
                  <a:lnTo>
                    <a:pt x="1153" y="467"/>
                  </a:lnTo>
                  <a:lnTo>
                    <a:pt x="1152" y="467"/>
                  </a:lnTo>
                  <a:lnTo>
                    <a:pt x="1150" y="467"/>
                  </a:lnTo>
                  <a:lnTo>
                    <a:pt x="1149" y="468"/>
                  </a:lnTo>
                  <a:lnTo>
                    <a:pt x="1147" y="468"/>
                  </a:lnTo>
                  <a:lnTo>
                    <a:pt x="1142" y="471"/>
                  </a:lnTo>
                  <a:lnTo>
                    <a:pt x="1140" y="471"/>
                  </a:lnTo>
                  <a:lnTo>
                    <a:pt x="1135" y="472"/>
                  </a:lnTo>
                  <a:lnTo>
                    <a:pt x="1127" y="474"/>
                  </a:lnTo>
                  <a:lnTo>
                    <a:pt x="1124" y="474"/>
                  </a:lnTo>
                  <a:lnTo>
                    <a:pt x="1124" y="475"/>
                  </a:lnTo>
                  <a:lnTo>
                    <a:pt x="1123" y="475"/>
                  </a:lnTo>
                  <a:lnTo>
                    <a:pt x="1120" y="475"/>
                  </a:lnTo>
                  <a:lnTo>
                    <a:pt x="1117" y="476"/>
                  </a:lnTo>
                  <a:lnTo>
                    <a:pt x="1109" y="476"/>
                  </a:lnTo>
                  <a:lnTo>
                    <a:pt x="1100" y="477"/>
                  </a:lnTo>
                  <a:lnTo>
                    <a:pt x="1096" y="477"/>
                  </a:lnTo>
                  <a:lnTo>
                    <a:pt x="1091" y="479"/>
                  </a:lnTo>
                  <a:lnTo>
                    <a:pt x="1089" y="479"/>
                  </a:lnTo>
                  <a:lnTo>
                    <a:pt x="1086" y="478"/>
                  </a:lnTo>
                  <a:lnTo>
                    <a:pt x="1083" y="478"/>
                  </a:lnTo>
                  <a:lnTo>
                    <a:pt x="1084" y="479"/>
                  </a:lnTo>
                  <a:lnTo>
                    <a:pt x="1083" y="479"/>
                  </a:lnTo>
                  <a:lnTo>
                    <a:pt x="1082" y="479"/>
                  </a:lnTo>
                  <a:lnTo>
                    <a:pt x="1079" y="479"/>
                  </a:lnTo>
                  <a:lnTo>
                    <a:pt x="1076" y="479"/>
                  </a:lnTo>
                  <a:lnTo>
                    <a:pt x="1075" y="479"/>
                  </a:lnTo>
                  <a:lnTo>
                    <a:pt x="1073" y="480"/>
                  </a:lnTo>
                  <a:lnTo>
                    <a:pt x="1072" y="480"/>
                  </a:lnTo>
                  <a:lnTo>
                    <a:pt x="1072" y="479"/>
                  </a:lnTo>
                  <a:lnTo>
                    <a:pt x="1073" y="478"/>
                  </a:lnTo>
                  <a:lnTo>
                    <a:pt x="1076" y="477"/>
                  </a:lnTo>
                  <a:lnTo>
                    <a:pt x="1077" y="477"/>
                  </a:lnTo>
                  <a:lnTo>
                    <a:pt x="1079" y="477"/>
                  </a:lnTo>
                  <a:lnTo>
                    <a:pt x="1081" y="476"/>
                  </a:lnTo>
                  <a:lnTo>
                    <a:pt x="1085" y="477"/>
                  </a:lnTo>
                  <a:lnTo>
                    <a:pt x="1088" y="477"/>
                  </a:lnTo>
                  <a:lnTo>
                    <a:pt x="1089" y="477"/>
                  </a:lnTo>
                  <a:lnTo>
                    <a:pt x="1086" y="476"/>
                  </a:lnTo>
                  <a:lnTo>
                    <a:pt x="1085" y="475"/>
                  </a:lnTo>
                  <a:lnTo>
                    <a:pt x="1084" y="475"/>
                  </a:lnTo>
                  <a:lnTo>
                    <a:pt x="1085" y="475"/>
                  </a:lnTo>
                  <a:lnTo>
                    <a:pt x="1086" y="475"/>
                  </a:lnTo>
                  <a:lnTo>
                    <a:pt x="1091" y="475"/>
                  </a:lnTo>
                  <a:lnTo>
                    <a:pt x="1092" y="475"/>
                  </a:lnTo>
                  <a:lnTo>
                    <a:pt x="1094" y="475"/>
                  </a:lnTo>
                  <a:lnTo>
                    <a:pt x="1100" y="473"/>
                  </a:lnTo>
                  <a:lnTo>
                    <a:pt x="1105" y="473"/>
                  </a:lnTo>
                  <a:lnTo>
                    <a:pt x="1112" y="473"/>
                  </a:lnTo>
                  <a:lnTo>
                    <a:pt x="1117" y="472"/>
                  </a:lnTo>
                  <a:lnTo>
                    <a:pt x="1118" y="472"/>
                  </a:lnTo>
                  <a:lnTo>
                    <a:pt x="1118" y="471"/>
                  </a:lnTo>
                  <a:lnTo>
                    <a:pt x="1119" y="471"/>
                  </a:lnTo>
                  <a:lnTo>
                    <a:pt x="1122" y="472"/>
                  </a:lnTo>
                  <a:lnTo>
                    <a:pt x="1123" y="471"/>
                  </a:lnTo>
                  <a:lnTo>
                    <a:pt x="1121" y="470"/>
                  </a:lnTo>
                  <a:lnTo>
                    <a:pt x="1121" y="469"/>
                  </a:lnTo>
                  <a:lnTo>
                    <a:pt x="1124" y="469"/>
                  </a:lnTo>
                  <a:lnTo>
                    <a:pt x="1136" y="468"/>
                  </a:lnTo>
                  <a:lnTo>
                    <a:pt x="1140" y="467"/>
                  </a:lnTo>
                  <a:lnTo>
                    <a:pt x="1140" y="466"/>
                  </a:lnTo>
                  <a:lnTo>
                    <a:pt x="1139" y="466"/>
                  </a:lnTo>
                  <a:lnTo>
                    <a:pt x="1138" y="466"/>
                  </a:lnTo>
                  <a:lnTo>
                    <a:pt x="1137" y="466"/>
                  </a:lnTo>
                  <a:lnTo>
                    <a:pt x="1135" y="465"/>
                  </a:lnTo>
                  <a:lnTo>
                    <a:pt x="1135" y="464"/>
                  </a:lnTo>
                  <a:lnTo>
                    <a:pt x="1134" y="465"/>
                  </a:lnTo>
                  <a:lnTo>
                    <a:pt x="1131" y="466"/>
                  </a:lnTo>
                  <a:lnTo>
                    <a:pt x="1129" y="467"/>
                  </a:lnTo>
                  <a:lnTo>
                    <a:pt x="1127" y="467"/>
                  </a:lnTo>
                  <a:lnTo>
                    <a:pt x="1126" y="467"/>
                  </a:lnTo>
                  <a:lnTo>
                    <a:pt x="1124" y="467"/>
                  </a:lnTo>
                  <a:lnTo>
                    <a:pt x="1122" y="467"/>
                  </a:lnTo>
                  <a:lnTo>
                    <a:pt x="1121" y="467"/>
                  </a:lnTo>
                  <a:lnTo>
                    <a:pt x="1122" y="466"/>
                  </a:lnTo>
                  <a:lnTo>
                    <a:pt x="1124" y="466"/>
                  </a:lnTo>
                  <a:lnTo>
                    <a:pt x="1125" y="466"/>
                  </a:lnTo>
                  <a:lnTo>
                    <a:pt x="1124" y="465"/>
                  </a:lnTo>
                  <a:lnTo>
                    <a:pt x="1123" y="464"/>
                  </a:lnTo>
                  <a:lnTo>
                    <a:pt x="1122" y="465"/>
                  </a:lnTo>
                  <a:lnTo>
                    <a:pt x="1120" y="465"/>
                  </a:lnTo>
                  <a:lnTo>
                    <a:pt x="1117" y="464"/>
                  </a:lnTo>
                  <a:lnTo>
                    <a:pt x="1112" y="463"/>
                  </a:lnTo>
                  <a:lnTo>
                    <a:pt x="1113" y="463"/>
                  </a:lnTo>
                  <a:lnTo>
                    <a:pt x="1116" y="462"/>
                  </a:lnTo>
                  <a:lnTo>
                    <a:pt x="1121" y="463"/>
                  </a:lnTo>
                  <a:lnTo>
                    <a:pt x="1125" y="462"/>
                  </a:lnTo>
                  <a:lnTo>
                    <a:pt x="1132" y="463"/>
                  </a:lnTo>
                  <a:lnTo>
                    <a:pt x="1136" y="463"/>
                  </a:lnTo>
                  <a:lnTo>
                    <a:pt x="1137" y="462"/>
                  </a:lnTo>
                  <a:lnTo>
                    <a:pt x="1149" y="462"/>
                  </a:lnTo>
                  <a:lnTo>
                    <a:pt x="1153" y="461"/>
                  </a:lnTo>
                  <a:lnTo>
                    <a:pt x="1154" y="461"/>
                  </a:lnTo>
                  <a:lnTo>
                    <a:pt x="1153" y="460"/>
                  </a:lnTo>
                  <a:lnTo>
                    <a:pt x="1152" y="459"/>
                  </a:lnTo>
                  <a:lnTo>
                    <a:pt x="1149" y="458"/>
                  </a:lnTo>
                  <a:lnTo>
                    <a:pt x="1147" y="459"/>
                  </a:lnTo>
                  <a:lnTo>
                    <a:pt x="1142" y="459"/>
                  </a:lnTo>
                  <a:lnTo>
                    <a:pt x="1141" y="459"/>
                  </a:lnTo>
                  <a:lnTo>
                    <a:pt x="1141" y="458"/>
                  </a:lnTo>
                  <a:lnTo>
                    <a:pt x="1141" y="457"/>
                  </a:lnTo>
                  <a:lnTo>
                    <a:pt x="1140" y="457"/>
                  </a:lnTo>
                  <a:lnTo>
                    <a:pt x="1139" y="457"/>
                  </a:lnTo>
                  <a:lnTo>
                    <a:pt x="1139" y="458"/>
                  </a:lnTo>
                  <a:lnTo>
                    <a:pt x="1138" y="459"/>
                  </a:lnTo>
                  <a:lnTo>
                    <a:pt x="1132" y="459"/>
                  </a:lnTo>
                  <a:lnTo>
                    <a:pt x="1131" y="460"/>
                  </a:lnTo>
                  <a:lnTo>
                    <a:pt x="1130" y="460"/>
                  </a:lnTo>
                  <a:lnTo>
                    <a:pt x="1130" y="459"/>
                  </a:lnTo>
                  <a:lnTo>
                    <a:pt x="1130" y="458"/>
                  </a:lnTo>
                  <a:lnTo>
                    <a:pt x="1129" y="458"/>
                  </a:lnTo>
                  <a:lnTo>
                    <a:pt x="1126" y="459"/>
                  </a:lnTo>
                  <a:lnTo>
                    <a:pt x="1125" y="459"/>
                  </a:lnTo>
                  <a:lnTo>
                    <a:pt x="1123" y="460"/>
                  </a:lnTo>
                  <a:lnTo>
                    <a:pt x="1122" y="460"/>
                  </a:lnTo>
                  <a:lnTo>
                    <a:pt x="1120" y="459"/>
                  </a:lnTo>
                  <a:lnTo>
                    <a:pt x="1117" y="459"/>
                  </a:lnTo>
                  <a:lnTo>
                    <a:pt x="1110" y="458"/>
                  </a:lnTo>
                  <a:lnTo>
                    <a:pt x="1106" y="457"/>
                  </a:lnTo>
                  <a:lnTo>
                    <a:pt x="1105" y="456"/>
                  </a:lnTo>
                  <a:lnTo>
                    <a:pt x="1106" y="456"/>
                  </a:lnTo>
                  <a:lnTo>
                    <a:pt x="1114" y="456"/>
                  </a:lnTo>
                  <a:lnTo>
                    <a:pt x="1118" y="456"/>
                  </a:lnTo>
                  <a:lnTo>
                    <a:pt x="1121" y="456"/>
                  </a:lnTo>
                  <a:lnTo>
                    <a:pt x="1131" y="456"/>
                  </a:lnTo>
                  <a:lnTo>
                    <a:pt x="1136" y="455"/>
                  </a:lnTo>
                  <a:lnTo>
                    <a:pt x="1137" y="455"/>
                  </a:lnTo>
                  <a:lnTo>
                    <a:pt x="1138" y="455"/>
                  </a:lnTo>
                  <a:lnTo>
                    <a:pt x="1141" y="455"/>
                  </a:lnTo>
                  <a:lnTo>
                    <a:pt x="1145" y="455"/>
                  </a:lnTo>
                  <a:lnTo>
                    <a:pt x="1148" y="455"/>
                  </a:lnTo>
                  <a:lnTo>
                    <a:pt x="1150" y="455"/>
                  </a:lnTo>
                  <a:lnTo>
                    <a:pt x="1151" y="455"/>
                  </a:lnTo>
                  <a:lnTo>
                    <a:pt x="1151" y="454"/>
                  </a:lnTo>
                  <a:lnTo>
                    <a:pt x="1149" y="454"/>
                  </a:lnTo>
                  <a:lnTo>
                    <a:pt x="1145" y="453"/>
                  </a:lnTo>
                  <a:lnTo>
                    <a:pt x="1143" y="452"/>
                  </a:lnTo>
                  <a:lnTo>
                    <a:pt x="1145" y="452"/>
                  </a:lnTo>
                  <a:lnTo>
                    <a:pt x="1145" y="450"/>
                  </a:lnTo>
                  <a:lnTo>
                    <a:pt x="1148" y="450"/>
                  </a:lnTo>
                  <a:lnTo>
                    <a:pt x="1149" y="450"/>
                  </a:lnTo>
                  <a:lnTo>
                    <a:pt x="1149" y="449"/>
                  </a:lnTo>
                  <a:lnTo>
                    <a:pt x="1148" y="449"/>
                  </a:lnTo>
                  <a:lnTo>
                    <a:pt x="1142" y="450"/>
                  </a:lnTo>
                  <a:lnTo>
                    <a:pt x="1141" y="450"/>
                  </a:lnTo>
                  <a:lnTo>
                    <a:pt x="1140" y="450"/>
                  </a:lnTo>
                  <a:lnTo>
                    <a:pt x="1139" y="450"/>
                  </a:lnTo>
                  <a:lnTo>
                    <a:pt x="1136" y="450"/>
                  </a:lnTo>
                  <a:lnTo>
                    <a:pt x="1133" y="450"/>
                  </a:lnTo>
                  <a:lnTo>
                    <a:pt x="1132" y="450"/>
                  </a:lnTo>
                  <a:lnTo>
                    <a:pt x="1132" y="449"/>
                  </a:lnTo>
                  <a:lnTo>
                    <a:pt x="1131" y="449"/>
                  </a:lnTo>
                  <a:lnTo>
                    <a:pt x="1125" y="448"/>
                  </a:lnTo>
                  <a:lnTo>
                    <a:pt x="1123" y="448"/>
                  </a:lnTo>
                  <a:lnTo>
                    <a:pt x="1121" y="447"/>
                  </a:lnTo>
                  <a:lnTo>
                    <a:pt x="1120" y="447"/>
                  </a:lnTo>
                  <a:lnTo>
                    <a:pt x="1121" y="446"/>
                  </a:lnTo>
                  <a:lnTo>
                    <a:pt x="1120" y="446"/>
                  </a:lnTo>
                  <a:lnTo>
                    <a:pt x="1121" y="446"/>
                  </a:lnTo>
                  <a:lnTo>
                    <a:pt x="1126" y="444"/>
                  </a:lnTo>
                  <a:lnTo>
                    <a:pt x="1128" y="444"/>
                  </a:lnTo>
                  <a:lnTo>
                    <a:pt x="1129" y="442"/>
                  </a:lnTo>
                  <a:lnTo>
                    <a:pt x="1126" y="442"/>
                  </a:lnTo>
                  <a:lnTo>
                    <a:pt x="1125" y="442"/>
                  </a:lnTo>
                  <a:lnTo>
                    <a:pt x="1111" y="442"/>
                  </a:lnTo>
                  <a:lnTo>
                    <a:pt x="1110" y="442"/>
                  </a:lnTo>
                  <a:lnTo>
                    <a:pt x="1111" y="441"/>
                  </a:lnTo>
                  <a:lnTo>
                    <a:pt x="1110" y="441"/>
                  </a:lnTo>
                  <a:lnTo>
                    <a:pt x="1110" y="440"/>
                  </a:lnTo>
                  <a:lnTo>
                    <a:pt x="1109" y="440"/>
                  </a:lnTo>
                  <a:lnTo>
                    <a:pt x="1106" y="440"/>
                  </a:lnTo>
                  <a:lnTo>
                    <a:pt x="1104" y="440"/>
                  </a:lnTo>
                  <a:lnTo>
                    <a:pt x="1104" y="439"/>
                  </a:lnTo>
                  <a:lnTo>
                    <a:pt x="1105" y="438"/>
                  </a:lnTo>
                  <a:lnTo>
                    <a:pt x="1107" y="438"/>
                  </a:lnTo>
                  <a:lnTo>
                    <a:pt x="1108" y="438"/>
                  </a:lnTo>
                  <a:lnTo>
                    <a:pt x="1111" y="439"/>
                  </a:lnTo>
                  <a:lnTo>
                    <a:pt x="1113" y="440"/>
                  </a:lnTo>
                  <a:lnTo>
                    <a:pt x="1114" y="440"/>
                  </a:lnTo>
                  <a:lnTo>
                    <a:pt x="1115" y="440"/>
                  </a:lnTo>
                  <a:lnTo>
                    <a:pt x="1116" y="440"/>
                  </a:lnTo>
                  <a:lnTo>
                    <a:pt x="1117" y="440"/>
                  </a:lnTo>
                  <a:lnTo>
                    <a:pt x="1117" y="439"/>
                  </a:lnTo>
                  <a:lnTo>
                    <a:pt x="1119" y="439"/>
                  </a:lnTo>
                  <a:lnTo>
                    <a:pt x="1119" y="438"/>
                  </a:lnTo>
                  <a:lnTo>
                    <a:pt x="1118" y="438"/>
                  </a:lnTo>
                  <a:lnTo>
                    <a:pt x="1118" y="437"/>
                  </a:lnTo>
                  <a:lnTo>
                    <a:pt x="1116" y="436"/>
                  </a:lnTo>
                  <a:lnTo>
                    <a:pt x="1115" y="436"/>
                  </a:lnTo>
                  <a:lnTo>
                    <a:pt x="1114" y="435"/>
                  </a:lnTo>
                  <a:lnTo>
                    <a:pt x="1115" y="434"/>
                  </a:lnTo>
                  <a:lnTo>
                    <a:pt x="1116" y="434"/>
                  </a:lnTo>
                  <a:lnTo>
                    <a:pt x="1115" y="433"/>
                  </a:lnTo>
                  <a:lnTo>
                    <a:pt x="1112" y="432"/>
                  </a:lnTo>
                  <a:lnTo>
                    <a:pt x="1109" y="432"/>
                  </a:lnTo>
                  <a:lnTo>
                    <a:pt x="1108" y="432"/>
                  </a:lnTo>
                  <a:lnTo>
                    <a:pt x="1107" y="432"/>
                  </a:lnTo>
                  <a:lnTo>
                    <a:pt x="1106" y="432"/>
                  </a:lnTo>
                  <a:lnTo>
                    <a:pt x="1106" y="431"/>
                  </a:lnTo>
                  <a:lnTo>
                    <a:pt x="1104" y="430"/>
                  </a:lnTo>
                  <a:lnTo>
                    <a:pt x="1103" y="429"/>
                  </a:lnTo>
                  <a:lnTo>
                    <a:pt x="1099" y="429"/>
                  </a:lnTo>
                  <a:lnTo>
                    <a:pt x="1098" y="429"/>
                  </a:lnTo>
                  <a:lnTo>
                    <a:pt x="1095" y="429"/>
                  </a:lnTo>
                  <a:lnTo>
                    <a:pt x="1094" y="429"/>
                  </a:lnTo>
                  <a:lnTo>
                    <a:pt x="1093" y="428"/>
                  </a:lnTo>
                  <a:lnTo>
                    <a:pt x="1093" y="427"/>
                  </a:lnTo>
                  <a:lnTo>
                    <a:pt x="1096" y="426"/>
                  </a:lnTo>
                  <a:lnTo>
                    <a:pt x="1095" y="426"/>
                  </a:lnTo>
                  <a:lnTo>
                    <a:pt x="1092" y="425"/>
                  </a:lnTo>
                  <a:lnTo>
                    <a:pt x="1091" y="424"/>
                  </a:lnTo>
                  <a:lnTo>
                    <a:pt x="1090" y="424"/>
                  </a:lnTo>
                  <a:lnTo>
                    <a:pt x="1087" y="425"/>
                  </a:lnTo>
                  <a:lnTo>
                    <a:pt x="1083" y="425"/>
                  </a:lnTo>
                  <a:lnTo>
                    <a:pt x="1081" y="425"/>
                  </a:lnTo>
                  <a:lnTo>
                    <a:pt x="1079" y="425"/>
                  </a:lnTo>
                  <a:lnTo>
                    <a:pt x="1077" y="425"/>
                  </a:lnTo>
                  <a:lnTo>
                    <a:pt x="1075" y="426"/>
                  </a:lnTo>
                  <a:lnTo>
                    <a:pt x="1073" y="425"/>
                  </a:lnTo>
                  <a:lnTo>
                    <a:pt x="1070" y="425"/>
                  </a:lnTo>
                  <a:lnTo>
                    <a:pt x="1069" y="425"/>
                  </a:lnTo>
                  <a:lnTo>
                    <a:pt x="1069" y="424"/>
                  </a:lnTo>
                  <a:lnTo>
                    <a:pt x="1070" y="424"/>
                  </a:lnTo>
                  <a:lnTo>
                    <a:pt x="1070" y="423"/>
                  </a:lnTo>
                  <a:lnTo>
                    <a:pt x="1067" y="423"/>
                  </a:lnTo>
                  <a:lnTo>
                    <a:pt x="1066" y="423"/>
                  </a:lnTo>
                  <a:lnTo>
                    <a:pt x="1066" y="422"/>
                  </a:lnTo>
                  <a:lnTo>
                    <a:pt x="1064" y="422"/>
                  </a:lnTo>
                  <a:lnTo>
                    <a:pt x="1055" y="420"/>
                  </a:lnTo>
                  <a:lnTo>
                    <a:pt x="1052" y="419"/>
                  </a:lnTo>
                  <a:lnTo>
                    <a:pt x="1050" y="418"/>
                  </a:lnTo>
                  <a:lnTo>
                    <a:pt x="1048" y="418"/>
                  </a:lnTo>
                  <a:lnTo>
                    <a:pt x="1046" y="418"/>
                  </a:lnTo>
                  <a:lnTo>
                    <a:pt x="1042" y="418"/>
                  </a:lnTo>
                  <a:lnTo>
                    <a:pt x="1039" y="418"/>
                  </a:lnTo>
                  <a:lnTo>
                    <a:pt x="1036" y="418"/>
                  </a:lnTo>
                  <a:lnTo>
                    <a:pt x="1034" y="417"/>
                  </a:lnTo>
                  <a:lnTo>
                    <a:pt x="1031" y="415"/>
                  </a:lnTo>
                  <a:lnTo>
                    <a:pt x="1028" y="415"/>
                  </a:lnTo>
                  <a:lnTo>
                    <a:pt x="1025" y="414"/>
                  </a:lnTo>
                  <a:lnTo>
                    <a:pt x="1023" y="415"/>
                  </a:lnTo>
                  <a:lnTo>
                    <a:pt x="1021" y="416"/>
                  </a:lnTo>
                  <a:lnTo>
                    <a:pt x="1019" y="416"/>
                  </a:lnTo>
                  <a:lnTo>
                    <a:pt x="1018" y="415"/>
                  </a:lnTo>
                  <a:lnTo>
                    <a:pt x="1017" y="414"/>
                  </a:lnTo>
                  <a:lnTo>
                    <a:pt x="1019" y="413"/>
                  </a:lnTo>
                  <a:lnTo>
                    <a:pt x="1021" y="413"/>
                  </a:lnTo>
                  <a:lnTo>
                    <a:pt x="1018" y="412"/>
                  </a:lnTo>
                  <a:lnTo>
                    <a:pt x="1019" y="412"/>
                  </a:lnTo>
                  <a:lnTo>
                    <a:pt x="1023" y="412"/>
                  </a:lnTo>
                  <a:lnTo>
                    <a:pt x="1024" y="411"/>
                  </a:lnTo>
                  <a:lnTo>
                    <a:pt x="1025" y="411"/>
                  </a:lnTo>
                  <a:lnTo>
                    <a:pt x="1026" y="411"/>
                  </a:lnTo>
                  <a:lnTo>
                    <a:pt x="1028" y="410"/>
                  </a:lnTo>
                  <a:lnTo>
                    <a:pt x="1032" y="409"/>
                  </a:lnTo>
                  <a:lnTo>
                    <a:pt x="1032" y="407"/>
                  </a:lnTo>
                  <a:lnTo>
                    <a:pt x="1031" y="407"/>
                  </a:lnTo>
                  <a:lnTo>
                    <a:pt x="1030" y="407"/>
                  </a:lnTo>
                  <a:lnTo>
                    <a:pt x="1027" y="406"/>
                  </a:lnTo>
                  <a:lnTo>
                    <a:pt x="1026" y="406"/>
                  </a:lnTo>
                  <a:lnTo>
                    <a:pt x="1025" y="406"/>
                  </a:lnTo>
                  <a:lnTo>
                    <a:pt x="1025" y="405"/>
                  </a:lnTo>
                  <a:lnTo>
                    <a:pt x="1022" y="406"/>
                  </a:lnTo>
                  <a:lnTo>
                    <a:pt x="1021" y="406"/>
                  </a:lnTo>
                  <a:lnTo>
                    <a:pt x="1017" y="405"/>
                  </a:lnTo>
                  <a:lnTo>
                    <a:pt x="1013" y="405"/>
                  </a:lnTo>
                  <a:lnTo>
                    <a:pt x="1012" y="405"/>
                  </a:lnTo>
                  <a:lnTo>
                    <a:pt x="1008" y="403"/>
                  </a:lnTo>
                  <a:lnTo>
                    <a:pt x="1008" y="402"/>
                  </a:lnTo>
                  <a:lnTo>
                    <a:pt x="1004" y="402"/>
                  </a:lnTo>
                  <a:lnTo>
                    <a:pt x="1004" y="401"/>
                  </a:lnTo>
                  <a:lnTo>
                    <a:pt x="1003" y="400"/>
                  </a:lnTo>
                  <a:lnTo>
                    <a:pt x="1002" y="400"/>
                  </a:lnTo>
                  <a:lnTo>
                    <a:pt x="1001" y="400"/>
                  </a:lnTo>
                  <a:lnTo>
                    <a:pt x="1000" y="399"/>
                  </a:lnTo>
                  <a:lnTo>
                    <a:pt x="996" y="399"/>
                  </a:lnTo>
                  <a:lnTo>
                    <a:pt x="996" y="398"/>
                  </a:lnTo>
                  <a:lnTo>
                    <a:pt x="996" y="397"/>
                  </a:lnTo>
                  <a:lnTo>
                    <a:pt x="997" y="397"/>
                  </a:lnTo>
                  <a:lnTo>
                    <a:pt x="998" y="397"/>
                  </a:lnTo>
                  <a:lnTo>
                    <a:pt x="999" y="397"/>
                  </a:lnTo>
                  <a:lnTo>
                    <a:pt x="1000" y="397"/>
                  </a:lnTo>
                  <a:lnTo>
                    <a:pt x="1001" y="398"/>
                  </a:lnTo>
                  <a:lnTo>
                    <a:pt x="1004" y="398"/>
                  </a:lnTo>
                  <a:lnTo>
                    <a:pt x="1005" y="397"/>
                  </a:lnTo>
                  <a:lnTo>
                    <a:pt x="1005" y="396"/>
                  </a:lnTo>
                  <a:lnTo>
                    <a:pt x="1004" y="396"/>
                  </a:lnTo>
                  <a:lnTo>
                    <a:pt x="1003" y="396"/>
                  </a:lnTo>
                  <a:lnTo>
                    <a:pt x="1001" y="396"/>
                  </a:lnTo>
                  <a:lnTo>
                    <a:pt x="999" y="396"/>
                  </a:lnTo>
                  <a:lnTo>
                    <a:pt x="999" y="395"/>
                  </a:lnTo>
                  <a:lnTo>
                    <a:pt x="999" y="394"/>
                  </a:lnTo>
                  <a:lnTo>
                    <a:pt x="1003" y="393"/>
                  </a:lnTo>
                  <a:lnTo>
                    <a:pt x="1006" y="393"/>
                  </a:lnTo>
                  <a:lnTo>
                    <a:pt x="1007" y="393"/>
                  </a:lnTo>
                  <a:lnTo>
                    <a:pt x="1008" y="392"/>
                  </a:lnTo>
                  <a:lnTo>
                    <a:pt x="1009" y="392"/>
                  </a:lnTo>
                  <a:lnTo>
                    <a:pt x="1009" y="391"/>
                  </a:lnTo>
                  <a:lnTo>
                    <a:pt x="1007" y="392"/>
                  </a:lnTo>
                  <a:lnTo>
                    <a:pt x="1003" y="392"/>
                  </a:lnTo>
                  <a:lnTo>
                    <a:pt x="1002" y="392"/>
                  </a:lnTo>
                  <a:lnTo>
                    <a:pt x="998" y="392"/>
                  </a:lnTo>
                  <a:lnTo>
                    <a:pt x="990" y="395"/>
                  </a:lnTo>
                  <a:lnTo>
                    <a:pt x="985" y="395"/>
                  </a:lnTo>
                  <a:lnTo>
                    <a:pt x="983" y="396"/>
                  </a:lnTo>
                  <a:lnTo>
                    <a:pt x="982" y="396"/>
                  </a:lnTo>
                  <a:lnTo>
                    <a:pt x="980" y="395"/>
                  </a:lnTo>
                  <a:lnTo>
                    <a:pt x="979" y="395"/>
                  </a:lnTo>
                  <a:lnTo>
                    <a:pt x="978" y="395"/>
                  </a:lnTo>
                  <a:lnTo>
                    <a:pt x="981" y="393"/>
                  </a:lnTo>
                  <a:lnTo>
                    <a:pt x="986" y="392"/>
                  </a:lnTo>
                  <a:lnTo>
                    <a:pt x="996" y="391"/>
                  </a:lnTo>
                  <a:lnTo>
                    <a:pt x="999" y="390"/>
                  </a:lnTo>
                  <a:lnTo>
                    <a:pt x="1005" y="390"/>
                  </a:lnTo>
                  <a:lnTo>
                    <a:pt x="1007" y="390"/>
                  </a:lnTo>
                  <a:lnTo>
                    <a:pt x="1008" y="389"/>
                  </a:lnTo>
                  <a:lnTo>
                    <a:pt x="1009" y="389"/>
                  </a:lnTo>
                  <a:lnTo>
                    <a:pt x="1010" y="389"/>
                  </a:lnTo>
                  <a:lnTo>
                    <a:pt x="1010" y="388"/>
                  </a:lnTo>
                  <a:lnTo>
                    <a:pt x="1010" y="387"/>
                  </a:lnTo>
                  <a:lnTo>
                    <a:pt x="1015" y="385"/>
                  </a:lnTo>
                  <a:lnTo>
                    <a:pt x="1015" y="384"/>
                  </a:lnTo>
                  <a:lnTo>
                    <a:pt x="1012" y="383"/>
                  </a:lnTo>
                  <a:lnTo>
                    <a:pt x="1010" y="383"/>
                  </a:lnTo>
                  <a:lnTo>
                    <a:pt x="1007" y="382"/>
                  </a:lnTo>
                  <a:lnTo>
                    <a:pt x="1004" y="382"/>
                  </a:lnTo>
                  <a:lnTo>
                    <a:pt x="1002" y="381"/>
                  </a:lnTo>
                  <a:lnTo>
                    <a:pt x="1000" y="381"/>
                  </a:lnTo>
                  <a:lnTo>
                    <a:pt x="997" y="381"/>
                  </a:lnTo>
                  <a:lnTo>
                    <a:pt x="996" y="381"/>
                  </a:lnTo>
                  <a:lnTo>
                    <a:pt x="997" y="380"/>
                  </a:lnTo>
                  <a:lnTo>
                    <a:pt x="998" y="380"/>
                  </a:lnTo>
                  <a:lnTo>
                    <a:pt x="997" y="379"/>
                  </a:lnTo>
                  <a:lnTo>
                    <a:pt x="1004" y="376"/>
                  </a:lnTo>
                  <a:lnTo>
                    <a:pt x="1005" y="376"/>
                  </a:lnTo>
                  <a:lnTo>
                    <a:pt x="1004" y="375"/>
                  </a:lnTo>
                  <a:lnTo>
                    <a:pt x="1003" y="375"/>
                  </a:lnTo>
                  <a:lnTo>
                    <a:pt x="1002" y="375"/>
                  </a:lnTo>
                  <a:lnTo>
                    <a:pt x="999" y="376"/>
                  </a:lnTo>
                  <a:lnTo>
                    <a:pt x="998" y="376"/>
                  </a:lnTo>
                  <a:lnTo>
                    <a:pt x="995" y="375"/>
                  </a:lnTo>
                  <a:lnTo>
                    <a:pt x="992" y="376"/>
                  </a:lnTo>
                  <a:lnTo>
                    <a:pt x="990" y="376"/>
                  </a:lnTo>
                  <a:lnTo>
                    <a:pt x="989" y="375"/>
                  </a:lnTo>
                  <a:lnTo>
                    <a:pt x="985" y="375"/>
                  </a:lnTo>
                  <a:lnTo>
                    <a:pt x="984" y="374"/>
                  </a:lnTo>
                  <a:lnTo>
                    <a:pt x="987" y="373"/>
                  </a:lnTo>
                  <a:lnTo>
                    <a:pt x="988" y="373"/>
                  </a:lnTo>
                  <a:lnTo>
                    <a:pt x="989" y="373"/>
                  </a:lnTo>
                  <a:lnTo>
                    <a:pt x="991" y="373"/>
                  </a:lnTo>
                  <a:lnTo>
                    <a:pt x="992" y="373"/>
                  </a:lnTo>
                  <a:lnTo>
                    <a:pt x="994" y="373"/>
                  </a:lnTo>
                  <a:lnTo>
                    <a:pt x="997" y="373"/>
                  </a:lnTo>
                  <a:lnTo>
                    <a:pt x="997" y="372"/>
                  </a:lnTo>
                  <a:lnTo>
                    <a:pt x="998" y="370"/>
                  </a:lnTo>
                  <a:lnTo>
                    <a:pt x="999" y="370"/>
                  </a:lnTo>
                  <a:lnTo>
                    <a:pt x="1003" y="369"/>
                  </a:lnTo>
                  <a:lnTo>
                    <a:pt x="1005" y="369"/>
                  </a:lnTo>
                  <a:lnTo>
                    <a:pt x="1006" y="369"/>
                  </a:lnTo>
                  <a:lnTo>
                    <a:pt x="1008" y="370"/>
                  </a:lnTo>
                  <a:lnTo>
                    <a:pt x="1009" y="370"/>
                  </a:lnTo>
                  <a:lnTo>
                    <a:pt x="1011" y="370"/>
                  </a:lnTo>
                  <a:lnTo>
                    <a:pt x="1011" y="369"/>
                  </a:lnTo>
                  <a:lnTo>
                    <a:pt x="1010" y="369"/>
                  </a:lnTo>
                  <a:lnTo>
                    <a:pt x="1008" y="368"/>
                  </a:lnTo>
                  <a:lnTo>
                    <a:pt x="1008" y="369"/>
                  </a:lnTo>
                  <a:lnTo>
                    <a:pt x="1006" y="369"/>
                  </a:lnTo>
                  <a:lnTo>
                    <a:pt x="1004" y="368"/>
                  </a:lnTo>
                  <a:lnTo>
                    <a:pt x="1003" y="368"/>
                  </a:lnTo>
                  <a:lnTo>
                    <a:pt x="1002" y="369"/>
                  </a:lnTo>
                  <a:lnTo>
                    <a:pt x="1001" y="369"/>
                  </a:lnTo>
                  <a:lnTo>
                    <a:pt x="1000" y="369"/>
                  </a:lnTo>
                  <a:lnTo>
                    <a:pt x="998" y="370"/>
                  </a:lnTo>
                  <a:lnTo>
                    <a:pt x="996" y="370"/>
                  </a:lnTo>
                  <a:lnTo>
                    <a:pt x="993" y="369"/>
                  </a:lnTo>
                  <a:lnTo>
                    <a:pt x="986" y="369"/>
                  </a:lnTo>
                  <a:lnTo>
                    <a:pt x="983" y="369"/>
                  </a:lnTo>
                  <a:lnTo>
                    <a:pt x="981" y="369"/>
                  </a:lnTo>
                  <a:lnTo>
                    <a:pt x="980" y="369"/>
                  </a:lnTo>
                  <a:lnTo>
                    <a:pt x="977" y="370"/>
                  </a:lnTo>
                  <a:lnTo>
                    <a:pt x="976" y="370"/>
                  </a:lnTo>
                  <a:lnTo>
                    <a:pt x="975" y="370"/>
                  </a:lnTo>
                  <a:lnTo>
                    <a:pt x="973" y="370"/>
                  </a:lnTo>
                  <a:lnTo>
                    <a:pt x="969" y="372"/>
                  </a:lnTo>
                  <a:lnTo>
                    <a:pt x="966" y="372"/>
                  </a:lnTo>
                  <a:lnTo>
                    <a:pt x="962" y="372"/>
                  </a:lnTo>
                  <a:lnTo>
                    <a:pt x="960" y="372"/>
                  </a:lnTo>
                  <a:lnTo>
                    <a:pt x="959" y="372"/>
                  </a:lnTo>
                  <a:lnTo>
                    <a:pt x="956" y="372"/>
                  </a:lnTo>
                  <a:lnTo>
                    <a:pt x="955" y="372"/>
                  </a:lnTo>
                  <a:lnTo>
                    <a:pt x="954" y="372"/>
                  </a:lnTo>
                  <a:lnTo>
                    <a:pt x="953" y="372"/>
                  </a:lnTo>
                  <a:lnTo>
                    <a:pt x="954" y="370"/>
                  </a:lnTo>
                  <a:lnTo>
                    <a:pt x="954" y="369"/>
                  </a:lnTo>
                  <a:lnTo>
                    <a:pt x="955" y="368"/>
                  </a:lnTo>
                  <a:lnTo>
                    <a:pt x="954" y="368"/>
                  </a:lnTo>
                  <a:lnTo>
                    <a:pt x="953" y="367"/>
                  </a:lnTo>
                  <a:lnTo>
                    <a:pt x="952" y="367"/>
                  </a:lnTo>
                  <a:lnTo>
                    <a:pt x="951" y="366"/>
                  </a:lnTo>
                  <a:lnTo>
                    <a:pt x="947" y="366"/>
                  </a:lnTo>
                  <a:lnTo>
                    <a:pt x="947" y="367"/>
                  </a:lnTo>
                  <a:lnTo>
                    <a:pt x="946" y="367"/>
                  </a:lnTo>
                  <a:lnTo>
                    <a:pt x="945" y="368"/>
                  </a:lnTo>
                  <a:lnTo>
                    <a:pt x="938" y="368"/>
                  </a:lnTo>
                  <a:lnTo>
                    <a:pt x="938" y="367"/>
                  </a:lnTo>
                  <a:lnTo>
                    <a:pt x="939" y="367"/>
                  </a:lnTo>
                  <a:lnTo>
                    <a:pt x="943" y="366"/>
                  </a:lnTo>
                  <a:lnTo>
                    <a:pt x="944" y="365"/>
                  </a:lnTo>
                  <a:lnTo>
                    <a:pt x="945" y="365"/>
                  </a:lnTo>
                  <a:lnTo>
                    <a:pt x="944" y="364"/>
                  </a:lnTo>
                  <a:lnTo>
                    <a:pt x="942" y="364"/>
                  </a:lnTo>
                  <a:lnTo>
                    <a:pt x="941" y="364"/>
                  </a:lnTo>
                  <a:lnTo>
                    <a:pt x="938" y="364"/>
                  </a:lnTo>
                  <a:lnTo>
                    <a:pt x="940" y="363"/>
                  </a:lnTo>
                  <a:lnTo>
                    <a:pt x="942" y="363"/>
                  </a:lnTo>
                  <a:lnTo>
                    <a:pt x="944" y="363"/>
                  </a:lnTo>
                  <a:lnTo>
                    <a:pt x="945" y="363"/>
                  </a:lnTo>
                  <a:lnTo>
                    <a:pt x="948" y="362"/>
                  </a:lnTo>
                  <a:lnTo>
                    <a:pt x="948" y="361"/>
                  </a:lnTo>
                  <a:lnTo>
                    <a:pt x="947" y="361"/>
                  </a:lnTo>
                  <a:lnTo>
                    <a:pt x="946" y="361"/>
                  </a:lnTo>
                  <a:lnTo>
                    <a:pt x="945" y="360"/>
                  </a:lnTo>
                  <a:lnTo>
                    <a:pt x="944" y="360"/>
                  </a:lnTo>
                  <a:lnTo>
                    <a:pt x="943" y="360"/>
                  </a:lnTo>
                  <a:lnTo>
                    <a:pt x="940" y="360"/>
                  </a:lnTo>
                  <a:lnTo>
                    <a:pt x="939" y="360"/>
                  </a:lnTo>
                  <a:lnTo>
                    <a:pt x="938" y="360"/>
                  </a:lnTo>
                  <a:lnTo>
                    <a:pt x="934" y="360"/>
                  </a:lnTo>
                  <a:lnTo>
                    <a:pt x="930" y="360"/>
                  </a:lnTo>
                  <a:lnTo>
                    <a:pt x="925" y="361"/>
                  </a:lnTo>
                  <a:lnTo>
                    <a:pt x="921" y="361"/>
                  </a:lnTo>
                  <a:lnTo>
                    <a:pt x="920" y="362"/>
                  </a:lnTo>
                  <a:lnTo>
                    <a:pt x="916" y="364"/>
                  </a:lnTo>
                  <a:lnTo>
                    <a:pt x="914" y="364"/>
                  </a:lnTo>
                  <a:lnTo>
                    <a:pt x="913" y="364"/>
                  </a:lnTo>
                  <a:lnTo>
                    <a:pt x="912" y="364"/>
                  </a:lnTo>
                  <a:lnTo>
                    <a:pt x="909" y="365"/>
                  </a:lnTo>
                  <a:lnTo>
                    <a:pt x="907" y="365"/>
                  </a:lnTo>
                  <a:lnTo>
                    <a:pt x="904" y="365"/>
                  </a:lnTo>
                  <a:lnTo>
                    <a:pt x="902" y="364"/>
                  </a:lnTo>
                  <a:lnTo>
                    <a:pt x="902" y="362"/>
                  </a:lnTo>
                  <a:lnTo>
                    <a:pt x="903" y="362"/>
                  </a:lnTo>
                  <a:lnTo>
                    <a:pt x="904" y="362"/>
                  </a:lnTo>
                  <a:lnTo>
                    <a:pt x="905" y="361"/>
                  </a:lnTo>
                  <a:lnTo>
                    <a:pt x="908" y="360"/>
                  </a:lnTo>
                  <a:lnTo>
                    <a:pt x="912" y="359"/>
                  </a:lnTo>
                  <a:lnTo>
                    <a:pt x="914" y="358"/>
                  </a:lnTo>
                  <a:lnTo>
                    <a:pt x="916" y="358"/>
                  </a:lnTo>
                  <a:lnTo>
                    <a:pt x="916" y="357"/>
                  </a:lnTo>
                  <a:lnTo>
                    <a:pt x="915" y="357"/>
                  </a:lnTo>
                  <a:lnTo>
                    <a:pt x="913" y="357"/>
                  </a:lnTo>
                  <a:lnTo>
                    <a:pt x="912" y="356"/>
                  </a:lnTo>
                  <a:lnTo>
                    <a:pt x="913" y="355"/>
                  </a:lnTo>
                  <a:lnTo>
                    <a:pt x="911" y="354"/>
                  </a:lnTo>
                  <a:lnTo>
                    <a:pt x="908" y="354"/>
                  </a:lnTo>
                  <a:lnTo>
                    <a:pt x="906" y="354"/>
                  </a:lnTo>
                  <a:lnTo>
                    <a:pt x="903" y="355"/>
                  </a:lnTo>
                  <a:lnTo>
                    <a:pt x="899" y="355"/>
                  </a:lnTo>
                  <a:lnTo>
                    <a:pt x="896" y="357"/>
                  </a:lnTo>
                  <a:lnTo>
                    <a:pt x="894" y="357"/>
                  </a:lnTo>
                  <a:lnTo>
                    <a:pt x="892" y="357"/>
                  </a:lnTo>
                  <a:lnTo>
                    <a:pt x="891" y="356"/>
                  </a:lnTo>
                  <a:lnTo>
                    <a:pt x="890" y="356"/>
                  </a:lnTo>
                  <a:lnTo>
                    <a:pt x="891" y="355"/>
                  </a:lnTo>
                  <a:lnTo>
                    <a:pt x="892" y="354"/>
                  </a:lnTo>
                  <a:lnTo>
                    <a:pt x="891" y="354"/>
                  </a:lnTo>
                  <a:lnTo>
                    <a:pt x="888" y="354"/>
                  </a:lnTo>
                  <a:lnTo>
                    <a:pt x="887" y="354"/>
                  </a:lnTo>
                  <a:lnTo>
                    <a:pt x="884" y="353"/>
                  </a:lnTo>
                  <a:lnTo>
                    <a:pt x="884" y="352"/>
                  </a:lnTo>
                  <a:lnTo>
                    <a:pt x="883" y="352"/>
                  </a:lnTo>
                  <a:lnTo>
                    <a:pt x="888" y="352"/>
                  </a:lnTo>
                  <a:lnTo>
                    <a:pt x="891" y="351"/>
                  </a:lnTo>
                  <a:lnTo>
                    <a:pt x="893" y="350"/>
                  </a:lnTo>
                  <a:lnTo>
                    <a:pt x="890" y="349"/>
                  </a:lnTo>
                  <a:lnTo>
                    <a:pt x="889" y="349"/>
                  </a:lnTo>
                  <a:lnTo>
                    <a:pt x="887" y="349"/>
                  </a:lnTo>
                  <a:lnTo>
                    <a:pt x="884" y="349"/>
                  </a:lnTo>
                  <a:lnTo>
                    <a:pt x="882" y="350"/>
                  </a:lnTo>
                  <a:lnTo>
                    <a:pt x="880" y="350"/>
                  </a:lnTo>
                  <a:lnTo>
                    <a:pt x="879" y="349"/>
                  </a:lnTo>
                  <a:lnTo>
                    <a:pt x="880" y="349"/>
                  </a:lnTo>
                  <a:lnTo>
                    <a:pt x="881" y="348"/>
                  </a:lnTo>
                  <a:lnTo>
                    <a:pt x="878" y="348"/>
                  </a:lnTo>
                  <a:lnTo>
                    <a:pt x="875" y="348"/>
                  </a:lnTo>
                  <a:lnTo>
                    <a:pt x="874" y="347"/>
                  </a:lnTo>
                  <a:lnTo>
                    <a:pt x="873" y="347"/>
                  </a:lnTo>
                  <a:lnTo>
                    <a:pt x="872" y="347"/>
                  </a:lnTo>
                  <a:lnTo>
                    <a:pt x="870" y="348"/>
                  </a:lnTo>
                  <a:lnTo>
                    <a:pt x="868" y="348"/>
                  </a:lnTo>
                  <a:lnTo>
                    <a:pt x="867" y="348"/>
                  </a:lnTo>
                  <a:lnTo>
                    <a:pt x="866" y="349"/>
                  </a:lnTo>
                  <a:lnTo>
                    <a:pt x="864" y="349"/>
                  </a:lnTo>
                  <a:lnTo>
                    <a:pt x="862" y="349"/>
                  </a:lnTo>
                  <a:lnTo>
                    <a:pt x="861" y="350"/>
                  </a:lnTo>
                  <a:lnTo>
                    <a:pt x="860" y="349"/>
                  </a:lnTo>
                  <a:lnTo>
                    <a:pt x="860" y="348"/>
                  </a:lnTo>
                  <a:lnTo>
                    <a:pt x="860" y="347"/>
                  </a:lnTo>
                  <a:lnTo>
                    <a:pt x="859" y="347"/>
                  </a:lnTo>
                  <a:lnTo>
                    <a:pt x="857" y="348"/>
                  </a:lnTo>
                  <a:lnTo>
                    <a:pt x="855" y="349"/>
                  </a:lnTo>
                  <a:lnTo>
                    <a:pt x="853" y="349"/>
                  </a:lnTo>
                  <a:lnTo>
                    <a:pt x="851" y="349"/>
                  </a:lnTo>
                  <a:lnTo>
                    <a:pt x="850" y="349"/>
                  </a:lnTo>
                  <a:lnTo>
                    <a:pt x="848" y="349"/>
                  </a:lnTo>
                  <a:lnTo>
                    <a:pt x="843" y="349"/>
                  </a:lnTo>
                  <a:lnTo>
                    <a:pt x="841" y="349"/>
                  </a:lnTo>
                  <a:lnTo>
                    <a:pt x="838" y="349"/>
                  </a:lnTo>
                  <a:lnTo>
                    <a:pt x="836" y="349"/>
                  </a:lnTo>
                  <a:lnTo>
                    <a:pt x="836" y="348"/>
                  </a:lnTo>
                  <a:lnTo>
                    <a:pt x="835" y="348"/>
                  </a:lnTo>
                  <a:lnTo>
                    <a:pt x="836" y="347"/>
                  </a:lnTo>
                  <a:lnTo>
                    <a:pt x="833" y="346"/>
                  </a:lnTo>
                  <a:lnTo>
                    <a:pt x="831" y="347"/>
                  </a:lnTo>
                  <a:lnTo>
                    <a:pt x="830" y="346"/>
                  </a:lnTo>
                  <a:lnTo>
                    <a:pt x="831" y="346"/>
                  </a:lnTo>
                  <a:lnTo>
                    <a:pt x="832" y="345"/>
                  </a:lnTo>
                  <a:lnTo>
                    <a:pt x="833" y="344"/>
                  </a:lnTo>
                  <a:lnTo>
                    <a:pt x="835" y="343"/>
                  </a:lnTo>
                  <a:lnTo>
                    <a:pt x="837" y="342"/>
                  </a:lnTo>
                  <a:lnTo>
                    <a:pt x="838" y="341"/>
                  </a:lnTo>
                  <a:lnTo>
                    <a:pt x="839" y="341"/>
                  </a:lnTo>
                  <a:lnTo>
                    <a:pt x="841" y="339"/>
                  </a:lnTo>
                  <a:lnTo>
                    <a:pt x="843" y="339"/>
                  </a:lnTo>
                  <a:lnTo>
                    <a:pt x="840" y="339"/>
                  </a:lnTo>
                  <a:lnTo>
                    <a:pt x="839" y="339"/>
                  </a:lnTo>
                  <a:lnTo>
                    <a:pt x="838" y="339"/>
                  </a:lnTo>
                  <a:lnTo>
                    <a:pt x="837" y="339"/>
                  </a:lnTo>
                  <a:lnTo>
                    <a:pt x="833" y="340"/>
                  </a:lnTo>
                  <a:lnTo>
                    <a:pt x="829" y="341"/>
                  </a:lnTo>
                  <a:lnTo>
                    <a:pt x="824" y="341"/>
                  </a:lnTo>
                  <a:lnTo>
                    <a:pt x="815" y="342"/>
                  </a:lnTo>
                  <a:lnTo>
                    <a:pt x="814" y="342"/>
                  </a:lnTo>
                  <a:lnTo>
                    <a:pt x="816" y="341"/>
                  </a:lnTo>
                  <a:lnTo>
                    <a:pt x="819" y="340"/>
                  </a:lnTo>
                  <a:lnTo>
                    <a:pt x="820" y="340"/>
                  </a:lnTo>
                  <a:lnTo>
                    <a:pt x="825" y="340"/>
                  </a:lnTo>
                  <a:lnTo>
                    <a:pt x="825" y="339"/>
                  </a:lnTo>
                  <a:lnTo>
                    <a:pt x="825" y="338"/>
                  </a:lnTo>
                  <a:lnTo>
                    <a:pt x="824" y="338"/>
                  </a:lnTo>
                  <a:lnTo>
                    <a:pt x="822" y="338"/>
                  </a:lnTo>
                  <a:lnTo>
                    <a:pt x="819" y="337"/>
                  </a:lnTo>
                  <a:lnTo>
                    <a:pt x="818" y="337"/>
                  </a:lnTo>
                  <a:lnTo>
                    <a:pt x="815" y="337"/>
                  </a:lnTo>
                  <a:lnTo>
                    <a:pt x="814" y="337"/>
                  </a:lnTo>
                  <a:lnTo>
                    <a:pt x="810" y="337"/>
                  </a:lnTo>
                  <a:lnTo>
                    <a:pt x="808" y="337"/>
                  </a:lnTo>
                  <a:lnTo>
                    <a:pt x="807" y="337"/>
                  </a:lnTo>
                  <a:lnTo>
                    <a:pt x="805" y="336"/>
                  </a:lnTo>
                  <a:lnTo>
                    <a:pt x="802" y="336"/>
                  </a:lnTo>
                  <a:lnTo>
                    <a:pt x="800" y="336"/>
                  </a:lnTo>
                  <a:lnTo>
                    <a:pt x="797" y="336"/>
                  </a:lnTo>
                  <a:lnTo>
                    <a:pt x="794" y="336"/>
                  </a:lnTo>
                  <a:lnTo>
                    <a:pt x="792" y="335"/>
                  </a:lnTo>
                  <a:lnTo>
                    <a:pt x="791" y="336"/>
                  </a:lnTo>
                  <a:lnTo>
                    <a:pt x="790" y="336"/>
                  </a:lnTo>
                  <a:lnTo>
                    <a:pt x="791" y="337"/>
                  </a:lnTo>
                  <a:lnTo>
                    <a:pt x="789" y="338"/>
                  </a:lnTo>
                  <a:lnTo>
                    <a:pt x="788" y="339"/>
                  </a:lnTo>
                  <a:lnTo>
                    <a:pt x="789" y="340"/>
                  </a:lnTo>
                  <a:lnTo>
                    <a:pt x="793" y="340"/>
                  </a:lnTo>
                  <a:lnTo>
                    <a:pt x="794" y="340"/>
                  </a:lnTo>
                  <a:lnTo>
                    <a:pt x="794" y="341"/>
                  </a:lnTo>
                  <a:lnTo>
                    <a:pt x="793" y="341"/>
                  </a:lnTo>
                  <a:lnTo>
                    <a:pt x="790" y="341"/>
                  </a:lnTo>
                  <a:lnTo>
                    <a:pt x="789" y="341"/>
                  </a:lnTo>
                  <a:lnTo>
                    <a:pt x="782" y="340"/>
                  </a:lnTo>
                  <a:lnTo>
                    <a:pt x="777" y="340"/>
                  </a:lnTo>
                  <a:lnTo>
                    <a:pt x="776" y="340"/>
                  </a:lnTo>
                  <a:lnTo>
                    <a:pt x="775" y="340"/>
                  </a:lnTo>
                  <a:lnTo>
                    <a:pt x="776" y="340"/>
                  </a:lnTo>
                  <a:lnTo>
                    <a:pt x="778" y="339"/>
                  </a:lnTo>
                  <a:lnTo>
                    <a:pt x="777" y="339"/>
                  </a:lnTo>
                  <a:lnTo>
                    <a:pt x="774" y="338"/>
                  </a:lnTo>
                  <a:lnTo>
                    <a:pt x="769" y="339"/>
                  </a:lnTo>
                  <a:lnTo>
                    <a:pt x="767" y="338"/>
                  </a:lnTo>
                  <a:lnTo>
                    <a:pt x="765" y="337"/>
                  </a:lnTo>
                  <a:lnTo>
                    <a:pt x="764" y="336"/>
                  </a:lnTo>
                  <a:lnTo>
                    <a:pt x="763" y="335"/>
                  </a:lnTo>
                  <a:lnTo>
                    <a:pt x="762" y="335"/>
                  </a:lnTo>
                  <a:lnTo>
                    <a:pt x="761" y="335"/>
                  </a:lnTo>
                  <a:lnTo>
                    <a:pt x="760" y="335"/>
                  </a:lnTo>
                  <a:lnTo>
                    <a:pt x="751" y="336"/>
                  </a:lnTo>
                  <a:lnTo>
                    <a:pt x="750" y="336"/>
                  </a:lnTo>
                  <a:lnTo>
                    <a:pt x="750" y="335"/>
                  </a:lnTo>
                  <a:lnTo>
                    <a:pt x="748" y="333"/>
                  </a:lnTo>
                  <a:lnTo>
                    <a:pt x="747" y="333"/>
                  </a:lnTo>
                  <a:lnTo>
                    <a:pt x="743" y="332"/>
                  </a:lnTo>
                  <a:lnTo>
                    <a:pt x="742" y="332"/>
                  </a:lnTo>
                  <a:lnTo>
                    <a:pt x="740" y="332"/>
                  </a:lnTo>
                  <a:lnTo>
                    <a:pt x="738" y="332"/>
                  </a:lnTo>
                  <a:lnTo>
                    <a:pt x="735" y="333"/>
                  </a:lnTo>
                  <a:lnTo>
                    <a:pt x="734" y="335"/>
                  </a:lnTo>
                  <a:lnTo>
                    <a:pt x="735" y="335"/>
                  </a:lnTo>
                  <a:lnTo>
                    <a:pt x="733" y="336"/>
                  </a:lnTo>
                  <a:lnTo>
                    <a:pt x="728" y="336"/>
                  </a:lnTo>
                  <a:lnTo>
                    <a:pt x="727" y="336"/>
                  </a:lnTo>
                  <a:lnTo>
                    <a:pt x="724" y="335"/>
                  </a:lnTo>
                  <a:lnTo>
                    <a:pt x="723" y="335"/>
                  </a:lnTo>
                  <a:lnTo>
                    <a:pt x="722" y="333"/>
                  </a:lnTo>
                  <a:lnTo>
                    <a:pt x="723" y="333"/>
                  </a:lnTo>
                  <a:lnTo>
                    <a:pt x="722" y="333"/>
                  </a:lnTo>
                  <a:lnTo>
                    <a:pt x="721" y="332"/>
                  </a:lnTo>
                  <a:lnTo>
                    <a:pt x="719" y="332"/>
                  </a:lnTo>
                  <a:lnTo>
                    <a:pt x="717" y="332"/>
                  </a:lnTo>
                  <a:lnTo>
                    <a:pt x="716" y="332"/>
                  </a:lnTo>
                  <a:lnTo>
                    <a:pt x="716" y="335"/>
                  </a:lnTo>
                  <a:lnTo>
                    <a:pt x="719" y="337"/>
                  </a:lnTo>
                  <a:lnTo>
                    <a:pt x="719" y="338"/>
                  </a:lnTo>
                  <a:lnTo>
                    <a:pt x="719" y="339"/>
                  </a:lnTo>
                  <a:lnTo>
                    <a:pt x="718" y="339"/>
                  </a:lnTo>
                  <a:lnTo>
                    <a:pt x="717" y="339"/>
                  </a:lnTo>
                  <a:lnTo>
                    <a:pt x="715" y="338"/>
                  </a:lnTo>
                  <a:lnTo>
                    <a:pt x="713" y="337"/>
                  </a:lnTo>
                  <a:lnTo>
                    <a:pt x="713" y="336"/>
                  </a:lnTo>
                  <a:lnTo>
                    <a:pt x="711" y="335"/>
                  </a:lnTo>
                  <a:lnTo>
                    <a:pt x="710" y="335"/>
                  </a:lnTo>
                  <a:lnTo>
                    <a:pt x="709" y="335"/>
                  </a:lnTo>
                  <a:lnTo>
                    <a:pt x="707" y="335"/>
                  </a:lnTo>
                  <a:lnTo>
                    <a:pt x="708" y="336"/>
                  </a:lnTo>
                  <a:lnTo>
                    <a:pt x="709" y="338"/>
                  </a:lnTo>
                  <a:lnTo>
                    <a:pt x="708" y="339"/>
                  </a:lnTo>
                  <a:lnTo>
                    <a:pt x="707" y="339"/>
                  </a:lnTo>
                  <a:lnTo>
                    <a:pt x="706" y="339"/>
                  </a:lnTo>
                  <a:lnTo>
                    <a:pt x="706" y="338"/>
                  </a:lnTo>
                  <a:lnTo>
                    <a:pt x="705" y="337"/>
                  </a:lnTo>
                  <a:lnTo>
                    <a:pt x="704" y="337"/>
                  </a:lnTo>
                  <a:lnTo>
                    <a:pt x="701" y="337"/>
                  </a:lnTo>
                  <a:lnTo>
                    <a:pt x="700" y="337"/>
                  </a:lnTo>
                  <a:lnTo>
                    <a:pt x="699" y="337"/>
                  </a:lnTo>
                  <a:lnTo>
                    <a:pt x="698" y="336"/>
                  </a:lnTo>
                  <a:lnTo>
                    <a:pt x="698" y="335"/>
                  </a:lnTo>
                  <a:lnTo>
                    <a:pt x="702" y="332"/>
                  </a:lnTo>
                  <a:lnTo>
                    <a:pt x="701" y="331"/>
                  </a:lnTo>
                  <a:lnTo>
                    <a:pt x="700" y="330"/>
                  </a:lnTo>
                  <a:lnTo>
                    <a:pt x="699" y="330"/>
                  </a:lnTo>
                  <a:lnTo>
                    <a:pt x="699" y="329"/>
                  </a:lnTo>
                  <a:lnTo>
                    <a:pt x="696" y="329"/>
                  </a:lnTo>
                  <a:lnTo>
                    <a:pt x="694" y="328"/>
                  </a:lnTo>
                  <a:lnTo>
                    <a:pt x="691" y="327"/>
                  </a:lnTo>
                  <a:lnTo>
                    <a:pt x="689" y="327"/>
                  </a:lnTo>
                  <a:lnTo>
                    <a:pt x="686" y="327"/>
                  </a:lnTo>
                  <a:lnTo>
                    <a:pt x="684" y="326"/>
                  </a:lnTo>
                  <a:lnTo>
                    <a:pt x="684" y="327"/>
                  </a:lnTo>
                  <a:lnTo>
                    <a:pt x="683" y="327"/>
                  </a:lnTo>
                  <a:lnTo>
                    <a:pt x="681" y="327"/>
                  </a:lnTo>
                  <a:lnTo>
                    <a:pt x="680" y="327"/>
                  </a:lnTo>
                  <a:lnTo>
                    <a:pt x="679" y="327"/>
                  </a:lnTo>
                  <a:lnTo>
                    <a:pt x="678" y="327"/>
                  </a:lnTo>
                  <a:lnTo>
                    <a:pt x="677" y="327"/>
                  </a:lnTo>
                  <a:lnTo>
                    <a:pt x="675" y="328"/>
                  </a:lnTo>
                  <a:lnTo>
                    <a:pt x="673" y="328"/>
                  </a:lnTo>
                  <a:lnTo>
                    <a:pt x="672" y="328"/>
                  </a:lnTo>
                  <a:lnTo>
                    <a:pt x="672" y="327"/>
                  </a:lnTo>
                  <a:lnTo>
                    <a:pt x="671" y="326"/>
                  </a:lnTo>
                  <a:lnTo>
                    <a:pt x="670" y="325"/>
                  </a:lnTo>
                  <a:lnTo>
                    <a:pt x="666" y="325"/>
                  </a:lnTo>
                  <a:lnTo>
                    <a:pt x="663" y="325"/>
                  </a:lnTo>
                  <a:lnTo>
                    <a:pt x="660" y="325"/>
                  </a:lnTo>
                  <a:lnTo>
                    <a:pt x="657" y="325"/>
                  </a:lnTo>
                  <a:lnTo>
                    <a:pt x="656" y="326"/>
                  </a:lnTo>
                  <a:lnTo>
                    <a:pt x="655" y="326"/>
                  </a:lnTo>
                  <a:lnTo>
                    <a:pt x="655" y="327"/>
                  </a:lnTo>
                  <a:lnTo>
                    <a:pt x="656" y="327"/>
                  </a:lnTo>
                  <a:lnTo>
                    <a:pt x="659" y="329"/>
                  </a:lnTo>
                  <a:lnTo>
                    <a:pt x="659" y="330"/>
                  </a:lnTo>
                  <a:lnTo>
                    <a:pt x="657" y="330"/>
                  </a:lnTo>
                  <a:lnTo>
                    <a:pt x="656" y="331"/>
                  </a:lnTo>
                  <a:lnTo>
                    <a:pt x="655" y="331"/>
                  </a:lnTo>
                  <a:lnTo>
                    <a:pt x="654" y="331"/>
                  </a:lnTo>
                  <a:lnTo>
                    <a:pt x="653" y="331"/>
                  </a:lnTo>
                  <a:lnTo>
                    <a:pt x="651" y="332"/>
                  </a:lnTo>
                  <a:lnTo>
                    <a:pt x="650" y="332"/>
                  </a:lnTo>
                  <a:lnTo>
                    <a:pt x="650" y="333"/>
                  </a:lnTo>
                  <a:lnTo>
                    <a:pt x="649" y="333"/>
                  </a:lnTo>
                  <a:lnTo>
                    <a:pt x="649" y="335"/>
                  </a:lnTo>
                  <a:lnTo>
                    <a:pt x="650" y="335"/>
                  </a:lnTo>
                  <a:lnTo>
                    <a:pt x="648" y="336"/>
                  </a:lnTo>
                  <a:lnTo>
                    <a:pt x="648" y="337"/>
                  </a:lnTo>
                  <a:lnTo>
                    <a:pt x="643" y="338"/>
                  </a:lnTo>
                  <a:lnTo>
                    <a:pt x="642" y="338"/>
                  </a:lnTo>
                  <a:lnTo>
                    <a:pt x="641" y="339"/>
                  </a:lnTo>
                  <a:lnTo>
                    <a:pt x="642" y="340"/>
                  </a:lnTo>
                  <a:lnTo>
                    <a:pt x="641" y="340"/>
                  </a:lnTo>
                  <a:lnTo>
                    <a:pt x="641" y="341"/>
                  </a:lnTo>
                  <a:lnTo>
                    <a:pt x="640" y="341"/>
                  </a:lnTo>
                  <a:lnTo>
                    <a:pt x="639" y="341"/>
                  </a:lnTo>
                  <a:lnTo>
                    <a:pt x="637" y="341"/>
                  </a:lnTo>
                  <a:lnTo>
                    <a:pt x="636" y="341"/>
                  </a:lnTo>
                  <a:lnTo>
                    <a:pt x="622" y="343"/>
                  </a:lnTo>
                  <a:lnTo>
                    <a:pt x="621" y="343"/>
                  </a:lnTo>
                  <a:lnTo>
                    <a:pt x="619" y="343"/>
                  </a:lnTo>
                  <a:lnTo>
                    <a:pt x="617" y="342"/>
                  </a:lnTo>
                  <a:lnTo>
                    <a:pt x="616" y="342"/>
                  </a:lnTo>
                  <a:lnTo>
                    <a:pt x="614" y="342"/>
                  </a:lnTo>
                  <a:lnTo>
                    <a:pt x="614" y="341"/>
                  </a:lnTo>
                  <a:lnTo>
                    <a:pt x="614" y="340"/>
                  </a:lnTo>
                  <a:lnTo>
                    <a:pt x="614" y="339"/>
                  </a:lnTo>
                  <a:lnTo>
                    <a:pt x="613" y="338"/>
                  </a:lnTo>
                  <a:lnTo>
                    <a:pt x="612" y="338"/>
                  </a:lnTo>
                  <a:lnTo>
                    <a:pt x="611" y="337"/>
                  </a:lnTo>
                  <a:lnTo>
                    <a:pt x="610" y="337"/>
                  </a:lnTo>
                  <a:lnTo>
                    <a:pt x="609" y="336"/>
                  </a:lnTo>
                  <a:lnTo>
                    <a:pt x="609" y="335"/>
                  </a:lnTo>
                  <a:lnTo>
                    <a:pt x="611" y="332"/>
                  </a:lnTo>
                  <a:lnTo>
                    <a:pt x="612" y="331"/>
                  </a:lnTo>
                  <a:lnTo>
                    <a:pt x="613" y="331"/>
                  </a:lnTo>
                  <a:lnTo>
                    <a:pt x="614" y="331"/>
                  </a:lnTo>
                  <a:lnTo>
                    <a:pt x="614" y="330"/>
                  </a:lnTo>
                  <a:lnTo>
                    <a:pt x="613" y="329"/>
                  </a:lnTo>
                  <a:lnTo>
                    <a:pt x="612" y="329"/>
                  </a:lnTo>
                  <a:lnTo>
                    <a:pt x="610" y="329"/>
                  </a:lnTo>
                  <a:lnTo>
                    <a:pt x="609" y="328"/>
                  </a:lnTo>
                  <a:lnTo>
                    <a:pt x="608" y="328"/>
                  </a:lnTo>
                  <a:lnTo>
                    <a:pt x="607" y="328"/>
                  </a:lnTo>
                  <a:lnTo>
                    <a:pt x="605" y="328"/>
                  </a:lnTo>
                  <a:lnTo>
                    <a:pt x="604" y="328"/>
                  </a:lnTo>
                  <a:lnTo>
                    <a:pt x="603" y="328"/>
                  </a:lnTo>
                  <a:lnTo>
                    <a:pt x="601" y="327"/>
                  </a:lnTo>
                  <a:lnTo>
                    <a:pt x="600" y="327"/>
                  </a:lnTo>
                  <a:lnTo>
                    <a:pt x="598" y="327"/>
                  </a:lnTo>
                  <a:lnTo>
                    <a:pt x="597" y="327"/>
                  </a:lnTo>
                  <a:lnTo>
                    <a:pt x="596" y="327"/>
                  </a:lnTo>
                  <a:lnTo>
                    <a:pt x="596" y="328"/>
                  </a:lnTo>
                  <a:lnTo>
                    <a:pt x="597" y="329"/>
                  </a:lnTo>
                  <a:lnTo>
                    <a:pt x="598" y="330"/>
                  </a:lnTo>
                  <a:lnTo>
                    <a:pt x="597" y="330"/>
                  </a:lnTo>
                  <a:lnTo>
                    <a:pt x="596" y="330"/>
                  </a:lnTo>
                  <a:lnTo>
                    <a:pt x="594" y="331"/>
                  </a:lnTo>
                  <a:lnTo>
                    <a:pt x="592" y="332"/>
                  </a:lnTo>
                  <a:lnTo>
                    <a:pt x="592" y="333"/>
                  </a:lnTo>
                  <a:lnTo>
                    <a:pt x="593" y="333"/>
                  </a:lnTo>
                  <a:lnTo>
                    <a:pt x="594" y="333"/>
                  </a:lnTo>
                  <a:lnTo>
                    <a:pt x="595" y="332"/>
                  </a:lnTo>
                  <a:lnTo>
                    <a:pt x="596" y="332"/>
                  </a:lnTo>
                  <a:lnTo>
                    <a:pt x="597" y="332"/>
                  </a:lnTo>
                  <a:lnTo>
                    <a:pt x="597" y="335"/>
                  </a:lnTo>
                  <a:lnTo>
                    <a:pt x="595" y="336"/>
                  </a:lnTo>
                  <a:lnTo>
                    <a:pt x="595" y="337"/>
                  </a:lnTo>
                  <a:lnTo>
                    <a:pt x="593" y="337"/>
                  </a:lnTo>
                  <a:lnTo>
                    <a:pt x="592" y="336"/>
                  </a:lnTo>
                  <a:lnTo>
                    <a:pt x="591" y="336"/>
                  </a:lnTo>
                  <a:lnTo>
                    <a:pt x="587" y="336"/>
                  </a:lnTo>
                  <a:lnTo>
                    <a:pt x="585" y="336"/>
                  </a:lnTo>
                  <a:lnTo>
                    <a:pt x="584" y="336"/>
                  </a:lnTo>
                  <a:lnTo>
                    <a:pt x="583" y="335"/>
                  </a:lnTo>
                  <a:lnTo>
                    <a:pt x="583" y="333"/>
                  </a:lnTo>
                  <a:lnTo>
                    <a:pt x="580" y="333"/>
                  </a:lnTo>
                  <a:lnTo>
                    <a:pt x="579" y="333"/>
                  </a:lnTo>
                  <a:lnTo>
                    <a:pt x="576" y="333"/>
                  </a:lnTo>
                  <a:lnTo>
                    <a:pt x="577" y="335"/>
                  </a:lnTo>
                  <a:lnTo>
                    <a:pt x="577" y="336"/>
                  </a:lnTo>
                  <a:lnTo>
                    <a:pt x="577" y="337"/>
                  </a:lnTo>
                  <a:lnTo>
                    <a:pt x="578" y="337"/>
                  </a:lnTo>
                  <a:lnTo>
                    <a:pt x="579" y="338"/>
                  </a:lnTo>
                  <a:lnTo>
                    <a:pt x="586" y="340"/>
                  </a:lnTo>
                  <a:lnTo>
                    <a:pt x="585" y="341"/>
                  </a:lnTo>
                  <a:lnTo>
                    <a:pt x="584" y="341"/>
                  </a:lnTo>
                  <a:lnTo>
                    <a:pt x="581" y="341"/>
                  </a:lnTo>
                  <a:lnTo>
                    <a:pt x="579" y="340"/>
                  </a:lnTo>
                  <a:lnTo>
                    <a:pt x="578" y="339"/>
                  </a:lnTo>
                  <a:lnTo>
                    <a:pt x="577" y="339"/>
                  </a:lnTo>
                  <a:lnTo>
                    <a:pt x="576" y="339"/>
                  </a:lnTo>
                  <a:lnTo>
                    <a:pt x="576" y="340"/>
                  </a:lnTo>
                  <a:lnTo>
                    <a:pt x="577" y="341"/>
                  </a:lnTo>
                  <a:lnTo>
                    <a:pt x="583" y="342"/>
                  </a:lnTo>
                  <a:lnTo>
                    <a:pt x="584" y="343"/>
                  </a:lnTo>
                  <a:lnTo>
                    <a:pt x="581" y="344"/>
                  </a:lnTo>
                  <a:lnTo>
                    <a:pt x="579" y="344"/>
                  </a:lnTo>
                  <a:lnTo>
                    <a:pt x="575" y="344"/>
                  </a:lnTo>
                  <a:lnTo>
                    <a:pt x="571" y="343"/>
                  </a:lnTo>
                  <a:lnTo>
                    <a:pt x="567" y="340"/>
                  </a:lnTo>
                  <a:lnTo>
                    <a:pt x="566" y="340"/>
                  </a:lnTo>
                  <a:lnTo>
                    <a:pt x="565" y="340"/>
                  </a:lnTo>
                  <a:lnTo>
                    <a:pt x="564" y="340"/>
                  </a:lnTo>
                  <a:lnTo>
                    <a:pt x="559" y="340"/>
                  </a:lnTo>
                  <a:lnTo>
                    <a:pt x="557" y="340"/>
                  </a:lnTo>
                  <a:lnTo>
                    <a:pt x="556" y="340"/>
                  </a:lnTo>
                  <a:lnTo>
                    <a:pt x="556" y="341"/>
                  </a:lnTo>
                  <a:lnTo>
                    <a:pt x="559" y="343"/>
                  </a:lnTo>
                  <a:lnTo>
                    <a:pt x="560" y="343"/>
                  </a:lnTo>
                  <a:lnTo>
                    <a:pt x="560" y="344"/>
                  </a:lnTo>
                  <a:lnTo>
                    <a:pt x="558" y="344"/>
                  </a:lnTo>
                  <a:lnTo>
                    <a:pt x="557" y="344"/>
                  </a:lnTo>
                  <a:lnTo>
                    <a:pt x="554" y="344"/>
                  </a:lnTo>
                  <a:lnTo>
                    <a:pt x="553" y="344"/>
                  </a:lnTo>
                  <a:lnTo>
                    <a:pt x="555" y="343"/>
                  </a:lnTo>
                  <a:lnTo>
                    <a:pt x="554" y="343"/>
                  </a:lnTo>
                  <a:lnTo>
                    <a:pt x="553" y="343"/>
                  </a:lnTo>
                  <a:lnTo>
                    <a:pt x="550" y="343"/>
                  </a:lnTo>
                  <a:lnTo>
                    <a:pt x="548" y="344"/>
                  </a:lnTo>
                  <a:lnTo>
                    <a:pt x="547" y="344"/>
                  </a:lnTo>
                  <a:lnTo>
                    <a:pt x="545" y="344"/>
                  </a:lnTo>
                  <a:lnTo>
                    <a:pt x="543" y="342"/>
                  </a:lnTo>
                  <a:lnTo>
                    <a:pt x="545" y="341"/>
                  </a:lnTo>
                  <a:lnTo>
                    <a:pt x="542" y="339"/>
                  </a:lnTo>
                  <a:lnTo>
                    <a:pt x="540" y="340"/>
                  </a:lnTo>
                  <a:lnTo>
                    <a:pt x="538" y="340"/>
                  </a:lnTo>
                  <a:lnTo>
                    <a:pt x="537" y="340"/>
                  </a:lnTo>
                  <a:lnTo>
                    <a:pt x="536" y="340"/>
                  </a:lnTo>
                  <a:lnTo>
                    <a:pt x="533" y="339"/>
                  </a:lnTo>
                  <a:lnTo>
                    <a:pt x="532" y="340"/>
                  </a:lnTo>
                  <a:lnTo>
                    <a:pt x="533" y="340"/>
                  </a:lnTo>
                  <a:lnTo>
                    <a:pt x="534" y="342"/>
                  </a:lnTo>
                  <a:lnTo>
                    <a:pt x="533" y="343"/>
                  </a:lnTo>
                  <a:lnTo>
                    <a:pt x="535" y="345"/>
                  </a:lnTo>
                  <a:lnTo>
                    <a:pt x="536" y="345"/>
                  </a:lnTo>
                  <a:lnTo>
                    <a:pt x="537" y="346"/>
                  </a:lnTo>
                  <a:lnTo>
                    <a:pt x="536" y="347"/>
                  </a:lnTo>
                  <a:lnTo>
                    <a:pt x="533" y="347"/>
                  </a:lnTo>
                  <a:lnTo>
                    <a:pt x="532" y="347"/>
                  </a:lnTo>
                  <a:lnTo>
                    <a:pt x="532" y="348"/>
                  </a:lnTo>
                  <a:lnTo>
                    <a:pt x="533" y="348"/>
                  </a:lnTo>
                  <a:lnTo>
                    <a:pt x="533" y="349"/>
                  </a:lnTo>
                  <a:lnTo>
                    <a:pt x="532" y="349"/>
                  </a:lnTo>
                  <a:lnTo>
                    <a:pt x="530" y="349"/>
                  </a:lnTo>
                  <a:lnTo>
                    <a:pt x="522" y="350"/>
                  </a:lnTo>
                  <a:lnTo>
                    <a:pt x="518" y="350"/>
                  </a:lnTo>
                  <a:lnTo>
                    <a:pt x="515" y="350"/>
                  </a:lnTo>
                  <a:lnTo>
                    <a:pt x="513" y="350"/>
                  </a:lnTo>
                  <a:lnTo>
                    <a:pt x="512" y="350"/>
                  </a:lnTo>
                  <a:lnTo>
                    <a:pt x="511" y="349"/>
                  </a:lnTo>
                  <a:lnTo>
                    <a:pt x="510" y="348"/>
                  </a:lnTo>
                  <a:lnTo>
                    <a:pt x="507" y="348"/>
                  </a:lnTo>
                  <a:lnTo>
                    <a:pt x="504" y="347"/>
                  </a:lnTo>
                  <a:lnTo>
                    <a:pt x="497" y="346"/>
                  </a:lnTo>
                  <a:lnTo>
                    <a:pt x="495" y="345"/>
                  </a:lnTo>
                  <a:lnTo>
                    <a:pt x="494" y="345"/>
                  </a:lnTo>
                  <a:lnTo>
                    <a:pt x="497" y="344"/>
                  </a:lnTo>
                  <a:lnTo>
                    <a:pt x="498" y="344"/>
                  </a:lnTo>
                  <a:lnTo>
                    <a:pt x="499" y="343"/>
                  </a:lnTo>
                  <a:lnTo>
                    <a:pt x="502" y="343"/>
                  </a:lnTo>
                  <a:lnTo>
                    <a:pt x="504" y="343"/>
                  </a:lnTo>
                  <a:lnTo>
                    <a:pt x="505" y="343"/>
                  </a:lnTo>
                  <a:lnTo>
                    <a:pt x="506" y="342"/>
                  </a:lnTo>
                  <a:lnTo>
                    <a:pt x="505" y="340"/>
                  </a:lnTo>
                  <a:lnTo>
                    <a:pt x="506" y="339"/>
                  </a:lnTo>
                  <a:lnTo>
                    <a:pt x="510" y="339"/>
                  </a:lnTo>
                  <a:lnTo>
                    <a:pt x="506" y="339"/>
                  </a:lnTo>
                  <a:lnTo>
                    <a:pt x="505" y="338"/>
                  </a:lnTo>
                  <a:lnTo>
                    <a:pt x="507" y="338"/>
                  </a:lnTo>
                  <a:lnTo>
                    <a:pt x="514" y="337"/>
                  </a:lnTo>
                  <a:lnTo>
                    <a:pt x="515" y="337"/>
                  </a:lnTo>
                  <a:lnTo>
                    <a:pt x="517" y="337"/>
                  </a:lnTo>
                  <a:lnTo>
                    <a:pt x="521" y="336"/>
                  </a:lnTo>
                  <a:lnTo>
                    <a:pt x="522" y="336"/>
                  </a:lnTo>
                  <a:lnTo>
                    <a:pt x="522" y="335"/>
                  </a:lnTo>
                  <a:lnTo>
                    <a:pt x="521" y="335"/>
                  </a:lnTo>
                  <a:lnTo>
                    <a:pt x="520" y="335"/>
                  </a:lnTo>
                  <a:lnTo>
                    <a:pt x="519" y="335"/>
                  </a:lnTo>
                  <a:lnTo>
                    <a:pt x="517" y="335"/>
                  </a:lnTo>
                  <a:lnTo>
                    <a:pt x="516" y="333"/>
                  </a:lnTo>
                  <a:lnTo>
                    <a:pt x="517" y="331"/>
                  </a:lnTo>
                  <a:lnTo>
                    <a:pt x="515" y="331"/>
                  </a:lnTo>
                  <a:lnTo>
                    <a:pt x="511" y="331"/>
                  </a:lnTo>
                  <a:lnTo>
                    <a:pt x="499" y="330"/>
                  </a:lnTo>
                  <a:lnTo>
                    <a:pt x="497" y="330"/>
                  </a:lnTo>
                  <a:lnTo>
                    <a:pt x="495" y="331"/>
                  </a:lnTo>
                  <a:lnTo>
                    <a:pt x="494" y="332"/>
                  </a:lnTo>
                  <a:lnTo>
                    <a:pt x="492" y="332"/>
                  </a:lnTo>
                  <a:lnTo>
                    <a:pt x="490" y="332"/>
                  </a:lnTo>
                  <a:lnTo>
                    <a:pt x="489" y="333"/>
                  </a:lnTo>
                  <a:lnTo>
                    <a:pt x="485" y="333"/>
                  </a:lnTo>
                  <a:lnTo>
                    <a:pt x="484" y="333"/>
                  </a:lnTo>
                  <a:lnTo>
                    <a:pt x="480" y="333"/>
                  </a:lnTo>
                  <a:lnTo>
                    <a:pt x="477" y="332"/>
                  </a:lnTo>
                  <a:lnTo>
                    <a:pt x="475" y="333"/>
                  </a:lnTo>
                  <a:lnTo>
                    <a:pt x="475" y="335"/>
                  </a:lnTo>
                  <a:lnTo>
                    <a:pt x="473" y="336"/>
                  </a:lnTo>
                  <a:lnTo>
                    <a:pt x="472" y="337"/>
                  </a:lnTo>
                  <a:lnTo>
                    <a:pt x="470" y="338"/>
                  </a:lnTo>
                  <a:lnTo>
                    <a:pt x="469" y="338"/>
                  </a:lnTo>
                  <a:lnTo>
                    <a:pt x="468" y="338"/>
                  </a:lnTo>
                  <a:lnTo>
                    <a:pt x="466" y="338"/>
                  </a:lnTo>
                  <a:lnTo>
                    <a:pt x="465" y="338"/>
                  </a:lnTo>
                  <a:lnTo>
                    <a:pt x="468" y="340"/>
                  </a:lnTo>
                  <a:lnTo>
                    <a:pt x="468" y="341"/>
                  </a:lnTo>
                  <a:lnTo>
                    <a:pt x="467" y="341"/>
                  </a:lnTo>
                  <a:lnTo>
                    <a:pt x="465" y="340"/>
                  </a:lnTo>
                  <a:lnTo>
                    <a:pt x="462" y="341"/>
                  </a:lnTo>
                  <a:lnTo>
                    <a:pt x="461" y="341"/>
                  </a:lnTo>
                  <a:lnTo>
                    <a:pt x="462" y="342"/>
                  </a:lnTo>
                  <a:lnTo>
                    <a:pt x="464" y="343"/>
                  </a:lnTo>
                  <a:lnTo>
                    <a:pt x="464" y="344"/>
                  </a:lnTo>
                  <a:lnTo>
                    <a:pt x="463" y="345"/>
                  </a:lnTo>
                  <a:lnTo>
                    <a:pt x="462" y="345"/>
                  </a:lnTo>
                  <a:lnTo>
                    <a:pt x="459" y="346"/>
                  </a:lnTo>
                  <a:lnTo>
                    <a:pt x="458" y="346"/>
                  </a:lnTo>
                  <a:lnTo>
                    <a:pt x="457" y="346"/>
                  </a:lnTo>
                  <a:lnTo>
                    <a:pt x="456" y="346"/>
                  </a:lnTo>
                  <a:lnTo>
                    <a:pt x="445" y="342"/>
                  </a:lnTo>
                  <a:lnTo>
                    <a:pt x="444" y="341"/>
                  </a:lnTo>
                  <a:lnTo>
                    <a:pt x="440" y="341"/>
                  </a:lnTo>
                  <a:lnTo>
                    <a:pt x="439" y="340"/>
                  </a:lnTo>
                  <a:lnTo>
                    <a:pt x="440" y="339"/>
                  </a:lnTo>
                  <a:lnTo>
                    <a:pt x="442" y="338"/>
                  </a:lnTo>
                  <a:lnTo>
                    <a:pt x="443" y="338"/>
                  </a:lnTo>
                  <a:lnTo>
                    <a:pt x="441" y="337"/>
                  </a:lnTo>
                  <a:lnTo>
                    <a:pt x="437" y="337"/>
                  </a:lnTo>
                  <a:lnTo>
                    <a:pt x="436" y="337"/>
                  </a:lnTo>
                  <a:lnTo>
                    <a:pt x="434" y="337"/>
                  </a:lnTo>
                  <a:lnTo>
                    <a:pt x="434" y="336"/>
                  </a:lnTo>
                  <a:lnTo>
                    <a:pt x="433" y="336"/>
                  </a:lnTo>
                  <a:lnTo>
                    <a:pt x="431" y="335"/>
                  </a:lnTo>
                  <a:lnTo>
                    <a:pt x="430" y="333"/>
                  </a:lnTo>
                  <a:lnTo>
                    <a:pt x="432" y="331"/>
                  </a:lnTo>
                  <a:lnTo>
                    <a:pt x="429" y="330"/>
                  </a:lnTo>
                  <a:lnTo>
                    <a:pt x="426" y="331"/>
                  </a:lnTo>
                  <a:lnTo>
                    <a:pt x="425" y="331"/>
                  </a:lnTo>
                  <a:lnTo>
                    <a:pt x="424" y="331"/>
                  </a:lnTo>
                  <a:lnTo>
                    <a:pt x="423" y="331"/>
                  </a:lnTo>
                  <a:lnTo>
                    <a:pt x="419" y="335"/>
                  </a:lnTo>
                  <a:lnTo>
                    <a:pt x="417" y="335"/>
                  </a:lnTo>
                  <a:lnTo>
                    <a:pt x="415" y="335"/>
                  </a:lnTo>
                  <a:lnTo>
                    <a:pt x="411" y="335"/>
                  </a:lnTo>
                  <a:lnTo>
                    <a:pt x="408" y="333"/>
                  </a:lnTo>
                  <a:lnTo>
                    <a:pt x="407" y="333"/>
                  </a:lnTo>
                  <a:lnTo>
                    <a:pt x="406" y="335"/>
                  </a:lnTo>
                  <a:lnTo>
                    <a:pt x="405" y="336"/>
                  </a:lnTo>
                  <a:lnTo>
                    <a:pt x="407" y="337"/>
                  </a:lnTo>
                  <a:lnTo>
                    <a:pt x="410" y="337"/>
                  </a:lnTo>
                  <a:lnTo>
                    <a:pt x="416" y="338"/>
                  </a:lnTo>
                  <a:lnTo>
                    <a:pt x="417" y="338"/>
                  </a:lnTo>
                  <a:lnTo>
                    <a:pt x="418" y="338"/>
                  </a:lnTo>
                  <a:lnTo>
                    <a:pt x="417" y="338"/>
                  </a:lnTo>
                  <a:lnTo>
                    <a:pt x="416" y="339"/>
                  </a:lnTo>
                  <a:lnTo>
                    <a:pt x="415" y="339"/>
                  </a:lnTo>
                  <a:lnTo>
                    <a:pt x="414" y="339"/>
                  </a:lnTo>
                  <a:lnTo>
                    <a:pt x="410" y="339"/>
                  </a:lnTo>
                  <a:lnTo>
                    <a:pt x="407" y="339"/>
                  </a:lnTo>
                  <a:lnTo>
                    <a:pt x="404" y="339"/>
                  </a:lnTo>
                  <a:lnTo>
                    <a:pt x="402" y="339"/>
                  </a:lnTo>
                  <a:lnTo>
                    <a:pt x="400" y="339"/>
                  </a:lnTo>
                  <a:lnTo>
                    <a:pt x="399" y="340"/>
                  </a:lnTo>
                  <a:lnTo>
                    <a:pt x="399" y="341"/>
                  </a:lnTo>
                  <a:lnTo>
                    <a:pt x="400" y="341"/>
                  </a:lnTo>
                  <a:lnTo>
                    <a:pt x="401" y="341"/>
                  </a:lnTo>
                  <a:lnTo>
                    <a:pt x="403" y="341"/>
                  </a:lnTo>
                  <a:lnTo>
                    <a:pt x="404" y="342"/>
                  </a:lnTo>
                  <a:lnTo>
                    <a:pt x="407" y="342"/>
                  </a:lnTo>
                  <a:lnTo>
                    <a:pt x="410" y="342"/>
                  </a:lnTo>
                  <a:lnTo>
                    <a:pt x="412" y="342"/>
                  </a:lnTo>
                  <a:lnTo>
                    <a:pt x="415" y="342"/>
                  </a:lnTo>
                  <a:lnTo>
                    <a:pt x="418" y="343"/>
                  </a:lnTo>
                  <a:lnTo>
                    <a:pt x="419" y="343"/>
                  </a:lnTo>
                  <a:lnTo>
                    <a:pt x="420" y="344"/>
                  </a:lnTo>
                  <a:lnTo>
                    <a:pt x="421" y="344"/>
                  </a:lnTo>
                  <a:lnTo>
                    <a:pt x="420" y="344"/>
                  </a:lnTo>
                  <a:lnTo>
                    <a:pt x="417" y="345"/>
                  </a:lnTo>
                  <a:lnTo>
                    <a:pt x="416" y="345"/>
                  </a:lnTo>
                  <a:lnTo>
                    <a:pt x="415" y="345"/>
                  </a:lnTo>
                  <a:lnTo>
                    <a:pt x="416" y="346"/>
                  </a:lnTo>
                  <a:lnTo>
                    <a:pt x="416" y="347"/>
                  </a:lnTo>
                  <a:lnTo>
                    <a:pt x="417" y="347"/>
                  </a:lnTo>
                  <a:lnTo>
                    <a:pt x="420" y="347"/>
                  </a:lnTo>
                  <a:lnTo>
                    <a:pt x="426" y="348"/>
                  </a:lnTo>
                  <a:lnTo>
                    <a:pt x="438" y="350"/>
                  </a:lnTo>
                  <a:lnTo>
                    <a:pt x="440" y="351"/>
                  </a:lnTo>
                  <a:lnTo>
                    <a:pt x="442" y="351"/>
                  </a:lnTo>
                  <a:lnTo>
                    <a:pt x="447" y="353"/>
                  </a:lnTo>
                  <a:lnTo>
                    <a:pt x="448" y="353"/>
                  </a:lnTo>
                  <a:lnTo>
                    <a:pt x="452" y="354"/>
                  </a:lnTo>
                  <a:lnTo>
                    <a:pt x="457" y="356"/>
                  </a:lnTo>
                  <a:lnTo>
                    <a:pt x="458" y="357"/>
                  </a:lnTo>
                  <a:lnTo>
                    <a:pt x="457" y="357"/>
                  </a:lnTo>
                  <a:lnTo>
                    <a:pt x="456" y="357"/>
                  </a:lnTo>
                  <a:lnTo>
                    <a:pt x="455" y="357"/>
                  </a:lnTo>
                  <a:lnTo>
                    <a:pt x="447" y="356"/>
                  </a:lnTo>
                  <a:lnTo>
                    <a:pt x="446" y="356"/>
                  </a:lnTo>
                  <a:lnTo>
                    <a:pt x="447" y="356"/>
                  </a:lnTo>
                  <a:lnTo>
                    <a:pt x="447" y="355"/>
                  </a:lnTo>
                  <a:lnTo>
                    <a:pt x="444" y="355"/>
                  </a:lnTo>
                  <a:lnTo>
                    <a:pt x="443" y="355"/>
                  </a:lnTo>
                  <a:lnTo>
                    <a:pt x="440" y="355"/>
                  </a:lnTo>
                  <a:lnTo>
                    <a:pt x="434" y="354"/>
                  </a:lnTo>
                  <a:lnTo>
                    <a:pt x="430" y="354"/>
                  </a:lnTo>
                  <a:lnTo>
                    <a:pt x="423" y="353"/>
                  </a:lnTo>
                  <a:lnTo>
                    <a:pt x="417" y="352"/>
                  </a:lnTo>
                  <a:lnTo>
                    <a:pt x="411" y="352"/>
                  </a:lnTo>
                  <a:lnTo>
                    <a:pt x="406" y="352"/>
                  </a:lnTo>
                  <a:lnTo>
                    <a:pt x="406" y="351"/>
                  </a:lnTo>
                  <a:lnTo>
                    <a:pt x="403" y="351"/>
                  </a:lnTo>
                  <a:lnTo>
                    <a:pt x="387" y="350"/>
                  </a:lnTo>
                  <a:lnTo>
                    <a:pt x="384" y="350"/>
                  </a:lnTo>
                  <a:lnTo>
                    <a:pt x="383" y="350"/>
                  </a:lnTo>
                  <a:lnTo>
                    <a:pt x="381" y="350"/>
                  </a:lnTo>
                  <a:lnTo>
                    <a:pt x="378" y="350"/>
                  </a:lnTo>
                  <a:lnTo>
                    <a:pt x="376" y="350"/>
                  </a:lnTo>
                  <a:lnTo>
                    <a:pt x="375" y="350"/>
                  </a:lnTo>
                  <a:lnTo>
                    <a:pt x="375" y="349"/>
                  </a:lnTo>
                  <a:lnTo>
                    <a:pt x="370" y="349"/>
                  </a:lnTo>
                  <a:lnTo>
                    <a:pt x="367" y="349"/>
                  </a:lnTo>
                  <a:lnTo>
                    <a:pt x="365" y="349"/>
                  </a:lnTo>
                  <a:lnTo>
                    <a:pt x="363" y="349"/>
                  </a:lnTo>
                  <a:lnTo>
                    <a:pt x="357" y="348"/>
                  </a:lnTo>
                  <a:lnTo>
                    <a:pt x="356" y="348"/>
                  </a:lnTo>
                  <a:lnTo>
                    <a:pt x="355" y="348"/>
                  </a:lnTo>
                  <a:lnTo>
                    <a:pt x="352" y="348"/>
                  </a:lnTo>
                  <a:lnTo>
                    <a:pt x="350" y="348"/>
                  </a:lnTo>
                  <a:lnTo>
                    <a:pt x="348" y="348"/>
                  </a:lnTo>
                  <a:lnTo>
                    <a:pt x="341" y="347"/>
                  </a:lnTo>
                  <a:lnTo>
                    <a:pt x="340" y="347"/>
                  </a:lnTo>
                  <a:lnTo>
                    <a:pt x="339" y="347"/>
                  </a:lnTo>
                  <a:lnTo>
                    <a:pt x="337" y="347"/>
                  </a:lnTo>
                  <a:lnTo>
                    <a:pt x="332" y="346"/>
                  </a:lnTo>
                  <a:lnTo>
                    <a:pt x="329" y="346"/>
                  </a:lnTo>
                  <a:lnTo>
                    <a:pt x="328" y="346"/>
                  </a:lnTo>
                  <a:lnTo>
                    <a:pt x="327" y="347"/>
                  </a:lnTo>
                  <a:lnTo>
                    <a:pt x="326" y="346"/>
                  </a:lnTo>
                  <a:lnTo>
                    <a:pt x="325" y="346"/>
                  </a:lnTo>
                  <a:lnTo>
                    <a:pt x="324" y="346"/>
                  </a:lnTo>
                  <a:lnTo>
                    <a:pt x="318" y="345"/>
                  </a:lnTo>
                  <a:lnTo>
                    <a:pt x="317" y="345"/>
                  </a:lnTo>
                  <a:lnTo>
                    <a:pt x="315" y="345"/>
                  </a:lnTo>
                  <a:lnTo>
                    <a:pt x="312" y="343"/>
                  </a:lnTo>
                  <a:lnTo>
                    <a:pt x="314" y="343"/>
                  </a:lnTo>
                  <a:lnTo>
                    <a:pt x="316" y="343"/>
                  </a:lnTo>
                  <a:lnTo>
                    <a:pt x="318" y="343"/>
                  </a:lnTo>
                  <a:lnTo>
                    <a:pt x="320" y="343"/>
                  </a:lnTo>
                  <a:lnTo>
                    <a:pt x="322" y="342"/>
                  </a:lnTo>
                  <a:lnTo>
                    <a:pt x="322" y="341"/>
                  </a:lnTo>
                  <a:lnTo>
                    <a:pt x="321" y="341"/>
                  </a:lnTo>
                  <a:lnTo>
                    <a:pt x="318" y="341"/>
                  </a:lnTo>
                  <a:lnTo>
                    <a:pt x="316" y="341"/>
                  </a:lnTo>
                  <a:lnTo>
                    <a:pt x="310" y="341"/>
                  </a:lnTo>
                  <a:lnTo>
                    <a:pt x="305" y="341"/>
                  </a:lnTo>
                  <a:lnTo>
                    <a:pt x="303" y="341"/>
                  </a:lnTo>
                  <a:lnTo>
                    <a:pt x="300" y="341"/>
                  </a:lnTo>
                  <a:lnTo>
                    <a:pt x="299" y="341"/>
                  </a:lnTo>
                  <a:lnTo>
                    <a:pt x="300" y="340"/>
                  </a:lnTo>
                  <a:lnTo>
                    <a:pt x="304" y="339"/>
                  </a:lnTo>
                  <a:lnTo>
                    <a:pt x="300" y="339"/>
                  </a:lnTo>
                  <a:lnTo>
                    <a:pt x="297" y="339"/>
                  </a:lnTo>
                  <a:lnTo>
                    <a:pt x="295" y="339"/>
                  </a:lnTo>
                  <a:lnTo>
                    <a:pt x="294" y="338"/>
                  </a:lnTo>
                  <a:lnTo>
                    <a:pt x="292" y="338"/>
                  </a:lnTo>
                  <a:lnTo>
                    <a:pt x="291" y="337"/>
                  </a:lnTo>
                  <a:lnTo>
                    <a:pt x="291" y="336"/>
                  </a:lnTo>
                  <a:lnTo>
                    <a:pt x="290" y="335"/>
                  </a:lnTo>
                  <a:lnTo>
                    <a:pt x="289" y="335"/>
                  </a:lnTo>
                  <a:lnTo>
                    <a:pt x="287" y="333"/>
                  </a:lnTo>
                  <a:lnTo>
                    <a:pt x="287" y="332"/>
                  </a:lnTo>
                  <a:lnTo>
                    <a:pt x="281" y="332"/>
                  </a:lnTo>
                  <a:lnTo>
                    <a:pt x="276" y="332"/>
                  </a:lnTo>
                  <a:lnTo>
                    <a:pt x="271" y="331"/>
                  </a:lnTo>
                  <a:lnTo>
                    <a:pt x="268" y="330"/>
                  </a:lnTo>
                  <a:lnTo>
                    <a:pt x="266" y="330"/>
                  </a:lnTo>
                  <a:lnTo>
                    <a:pt x="263" y="330"/>
                  </a:lnTo>
                  <a:lnTo>
                    <a:pt x="261" y="330"/>
                  </a:lnTo>
                  <a:lnTo>
                    <a:pt x="257" y="329"/>
                  </a:lnTo>
                  <a:lnTo>
                    <a:pt x="252" y="328"/>
                  </a:lnTo>
                  <a:lnTo>
                    <a:pt x="244" y="326"/>
                  </a:lnTo>
                  <a:lnTo>
                    <a:pt x="244" y="325"/>
                  </a:lnTo>
                  <a:lnTo>
                    <a:pt x="246" y="324"/>
                  </a:lnTo>
                  <a:lnTo>
                    <a:pt x="246" y="323"/>
                  </a:lnTo>
                  <a:lnTo>
                    <a:pt x="245" y="323"/>
                  </a:lnTo>
                  <a:lnTo>
                    <a:pt x="246" y="322"/>
                  </a:lnTo>
                  <a:lnTo>
                    <a:pt x="248" y="321"/>
                  </a:lnTo>
                  <a:lnTo>
                    <a:pt x="252" y="321"/>
                  </a:lnTo>
                  <a:lnTo>
                    <a:pt x="259" y="321"/>
                  </a:lnTo>
                  <a:lnTo>
                    <a:pt x="261" y="321"/>
                  </a:lnTo>
                  <a:lnTo>
                    <a:pt x="262" y="321"/>
                  </a:lnTo>
                  <a:lnTo>
                    <a:pt x="264" y="320"/>
                  </a:lnTo>
                  <a:lnTo>
                    <a:pt x="278" y="319"/>
                  </a:lnTo>
                  <a:lnTo>
                    <a:pt x="283" y="319"/>
                  </a:lnTo>
                  <a:lnTo>
                    <a:pt x="287" y="318"/>
                  </a:lnTo>
                  <a:lnTo>
                    <a:pt x="289" y="317"/>
                  </a:lnTo>
                  <a:lnTo>
                    <a:pt x="291" y="317"/>
                  </a:lnTo>
                  <a:lnTo>
                    <a:pt x="292" y="316"/>
                  </a:lnTo>
                  <a:lnTo>
                    <a:pt x="294" y="316"/>
                  </a:lnTo>
                  <a:lnTo>
                    <a:pt x="297" y="315"/>
                  </a:lnTo>
                  <a:lnTo>
                    <a:pt x="298" y="315"/>
                  </a:lnTo>
                  <a:lnTo>
                    <a:pt x="299" y="315"/>
                  </a:lnTo>
                  <a:lnTo>
                    <a:pt x="300" y="315"/>
                  </a:lnTo>
                  <a:lnTo>
                    <a:pt x="300" y="314"/>
                  </a:lnTo>
                  <a:lnTo>
                    <a:pt x="299" y="314"/>
                  </a:lnTo>
                  <a:lnTo>
                    <a:pt x="298" y="314"/>
                  </a:lnTo>
                  <a:lnTo>
                    <a:pt x="297" y="314"/>
                  </a:lnTo>
                  <a:lnTo>
                    <a:pt x="294" y="314"/>
                  </a:lnTo>
                  <a:lnTo>
                    <a:pt x="293" y="314"/>
                  </a:lnTo>
                  <a:lnTo>
                    <a:pt x="292" y="314"/>
                  </a:lnTo>
                  <a:lnTo>
                    <a:pt x="293" y="313"/>
                  </a:lnTo>
                  <a:lnTo>
                    <a:pt x="295" y="313"/>
                  </a:lnTo>
                  <a:lnTo>
                    <a:pt x="302" y="313"/>
                  </a:lnTo>
                  <a:lnTo>
                    <a:pt x="306" y="312"/>
                  </a:lnTo>
                  <a:lnTo>
                    <a:pt x="309" y="311"/>
                  </a:lnTo>
                  <a:lnTo>
                    <a:pt x="318" y="312"/>
                  </a:lnTo>
                  <a:lnTo>
                    <a:pt x="322" y="313"/>
                  </a:lnTo>
                  <a:lnTo>
                    <a:pt x="327" y="313"/>
                  </a:lnTo>
                  <a:lnTo>
                    <a:pt x="329" y="313"/>
                  </a:lnTo>
                  <a:lnTo>
                    <a:pt x="330" y="313"/>
                  </a:lnTo>
                  <a:lnTo>
                    <a:pt x="331" y="312"/>
                  </a:lnTo>
                  <a:lnTo>
                    <a:pt x="332" y="312"/>
                  </a:lnTo>
                  <a:lnTo>
                    <a:pt x="342" y="312"/>
                  </a:lnTo>
                  <a:lnTo>
                    <a:pt x="349" y="312"/>
                  </a:lnTo>
                  <a:lnTo>
                    <a:pt x="351" y="312"/>
                  </a:lnTo>
                  <a:lnTo>
                    <a:pt x="353" y="312"/>
                  </a:lnTo>
                  <a:lnTo>
                    <a:pt x="355" y="311"/>
                  </a:lnTo>
                  <a:lnTo>
                    <a:pt x="355" y="310"/>
                  </a:lnTo>
                  <a:lnTo>
                    <a:pt x="354" y="309"/>
                  </a:lnTo>
                  <a:lnTo>
                    <a:pt x="354" y="308"/>
                  </a:lnTo>
                  <a:lnTo>
                    <a:pt x="353" y="308"/>
                  </a:lnTo>
                  <a:lnTo>
                    <a:pt x="351" y="308"/>
                  </a:lnTo>
                  <a:lnTo>
                    <a:pt x="350" y="308"/>
                  </a:lnTo>
                  <a:lnTo>
                    <a:pt x="352" y="307"/>
                  </a:lnTo>
                  <a:lnTo>
                    <a:pt x="355" y="305"/>
                  </a:lnTo>
                  <a:lnTo>
                    <a:pt x="356" y="305"/>
                  </a:lnTo>
                  <a:lnTo>
                    <a:pt x="353" y="304"/>
                  </a:lnTo>
                  <a:lnTo>
                    <a:pt x="351" y="304"/>
                  </a:lnTo>
                  <a:lnTo>
                    <a:pt x="350" y="304"/>
                  </a:lnTo>
                  <a:lnTo>
                    <a:pt x="349" y="304"/>
                  </a:lnTo>
                  <a:lnTo>
                    <a:pt x="338" y="305"/>
                  </a:lnTo>
                  <a:lnTo>
                    <a:pt x="336" y="305"/>
                  </a:lnTo>
                  <a:lnTo>
                    <a:pt x="334" y="305"/>
                  </a:lnTo>
                  <a:lnTo>
                    <a:pt x="332" y="306"/>
                  </a:lnTo>
                  <a:lnTo>
                    <a:pt x="330" y="306"/>
                  </a:lnTo>
                  <a:lnTo>
                    <a:pt x="328" y="306"/>
                  </a:lnTo>
                  <a:lnTo>
                    <a:pt x="327" y="306"/>
                  </a:lnTo>
                  <a:lnTo>
                    <a:pt x="326" y="306"/>
                  </a:lnTo>
                  <a:lnTo>
                    <a:pt x="322" y="306"/>
                  </a:lnTo>
                  <a:lnTo>
                    <a:pt x="314" y="307"/>
                  </a:lnTo>
                  <a:lnTo>
                    <a:pt x="313" y="307"/>
                  </a:lnTo>
                  <a:lnTo>
                    <a:pt x="302" y="307"/>
                  </a:lnTo>
                  <a:lnTo>
                    <a:pt x="291" y="306"/>
                  </a:lnTo>
                  <a:lnTo>
                    <a:pt x="283" y="306"/>
                  </a:lnTo>
                  <a:lnTo>
                    <a:pt x="278" y="306"/>
                  </a:lnTo>
                  <a:lnTo>
                    <a:pt x="271" y="306"/>
                  </a:lnTo>
                  <a:lnTo>
                    <a:pt x="269" y="306"/>
                  </a:lnTo>
                  <a:lnTo>
                    <a:pt x="265" y="305"/>
                  </a:lnTo>
                  <a:lnTo>
                    <a:pt x="262" y="304"/>
                  </a:lnTo>
                  <a:lnTo>
                    <a:pt x="259" y="304"/>
                  </a:lnTo>
                  <a:lnTo>
                    <a:pt x="254" y="304"/>
                  </a:lnTo>
                  <a:lnTo>
                    <a:pt x="230" y="301"/>
                  </a:lnTo>
                  <a:lnTo>
                    <a:pt x="224" y="301"/>
                  </a:lnTo>
                  <a:lnTo>
                    <a:pt x="221" y="300"/>
                  </a:lnTo>
                  <a:lnTo>
                    <a:pt x="217" y="299"/>
                  </a:lnTo>
                  <a:lnTo>
                    <a:pt x="216" y="298"/>
                  </a:lnTo>
                  <a:lnTo>
                    <a:pt x="215" y="298"/>
                  </a:lnTo>
                  <a:lnTo>
                    <a:pt x="215" y="296"/>
                  </a:lnTo>
                  <a:lnTo>
                    <a:pt x="216" y="296"/>
                  </a:lnTo>
                  <a:lnTo>
                    <a:pt x="220" y="294"/>
                  </a:lnTo>
                  <a:lnTo>
                    <a:pt x="222" y="293"/>
                  </a:lnTo>
                  <a:lnTo>
                    <a:pt x="225" y="293"/>
                  </a:lnTo>
                  <a:lnTo>
                    <a:pt x="229" y="292"/>
                  </a:lnTo>
                  <a:lnTo>
                    <a:pt x="230" y="292"/>
                  </a:lnTo>
                  <a:lnTo>
                    <a:pt x="232" y="289"/>
                  </a:lnTo>
                  <a:lnTo>
                    <a:pt x="240" y="285"/>
                  </a:lnTo>
                  <a:lnTo>
                    <a:pt x="241" y="285"/>
                  </a:lnTo>
                  <a:lnTo>
                    <a:pt x="249" y="284"/>
                  </a:lnTo>
                  <a:lnTo>
                    <a:pt x="252" y="284"/>
                  </a:lnTo>
                  <a:lnTo>
                    <a:pt x="252" y="283"/>
                  </a:lnTo>
                  <a:lnTo>
                    <a:pt x="248" y="283"/>
                  </a:lnTo>
                  <a:lnTo>
                    <a:pt x="245" y="283"/>
                  </a:lnTo>
                  <a:lnTo>
                    <a:pt x="240" y="282"/>
                  </a:lnTo>
                  <a:lnTo>
                    <a:pt x="238" y="283"/>
                  </a:lnTo>
                  <a:lnTo>
                    <a:pt x="237" y="283"/>
                  </a:lnTo>
                  <a:lnTo>
                    <a:pt x="235" y="285"/>
                  </a:lnTo>
                  <a:lnTo>
                    <a:pt x="234" y="286"/>
                  </a:lnTo>
                  <a:lnTo>
                    <a:pt x="228" y="287"/>
                  </a:lnTo>
                  <a:lnTo>
                    <a:pt x="221" y="289"/>
                  </a:lnTo>
                  <a:lnTo>
                    <a:pt x="219" y="291"/>
                  </a:lnTo>
                  <a:lnTo>
                    <a:pt x="216" y="292"/>
                  </a:lnTo>
                  <a:lnTo>
                    <a:pt x="211" y="293"/>
                  </a:lnTo>
                  <a:lnTo>
                    <a:pt x="209" y="293"/>
                  </a:lnTo>
                  <a:lnTo>
                    <a:pt x="207" y="294"/>
                  </a:lnTo>
                  <a:lnTo>
                    <a:pt x="202" y="296"/>
                  </a:lnTo>
                  <a:lnTo>
                    <a:pt x="200" y="296"/>
                  </a:lnTo>
                  <a:lnTo>
                    <a:pt x="196" y="298"/>
                  </a:lnTo>
                  <a:lnTo>
                    <a:pt x="187" y="298"/>
                  </a:lnTo>
                  <a:lnTo>
                    <a:pt x="184" y="298"/>
                  </a:lnTo>
                  <a:lnTo>
                    <a:pt x="183" y="298"/>
                  </a:lnTo>
                  <a:lnTo>
                    <a:pt x="182" y="298"/>
                  </a:lnTo>
                  <a:lnTo>
                    <a:pt x="183" y="296"/>
                  </a:lnTo>
                  <a:lnTo>
                    <a:pt x="182" y="296"/>
                  </a:lnTo>
                  <a:lnTo>
                    <a:pt x="181" y="296"/>
                  </a:lnTo>
                  <a:lnTo>
                    <a:pt x="179" y="296"/>
                  </a:lnTo>
                  <a:lnTo>
                    <a:pt x="178" y="296"/>
                  </a:lnTo>
                  <a:lnTo>
                    <a:pt x="178" y="298"/>
                  </a:lnTo>
                  <a:lnTo>
                    <a:pt x="176" y="298"/>
                  </a:lnTo>
                  <a:lnTo>
                    <a:pt x="173" y="296"/>
                  </a:lnTo>
                  <a:lnTo>
                    <a:pt x="168" y="295"/>
                  </a:lnTo>
                  <a:lnTo>
                    <a:pt x="165" y="294"/>
                  </a:lnTo>
                  <a:lnTo>
                    <a:pt x="164" y="294"/>
                  </a:lnTo>
                  <a:lnTo>
                    <a:pt x="165" y="293"/>
                  </a:lnTo>
                  <a:lnTo>
                    <a:pt x="166" y="294"/>
                  </a:lnTo>
                  <a:lnTo>
                    <a:pt x="167" y="293"/>
                  </a:lnTo>
                  <a:lnTo>
                    <a:pt x="166" y="293"/>
                  </a:lnTo>
                  <a:lnTo>
                    <a:pt x="164" y="292"/>
                  </a:lnTo>
                  <a:lnTo>
                    <a:pt x="162" y="293"/>
                  </a:lnTo>
                  <a:lnTo>
                    <a:pt x="160" y="293"/>
                  </a:lnTo>
                  <a:lnTo>
                    <a:pt x="157" y="292"/>
                  </a:lnTo>
                  <a:lnTo>
                    <a:pt x="156" y="292"/>
                  </a:lnTo>
                  <a:lnTo>
                    <a:pt x="155" y="291"/>
                  </a:lnTo>
                  <a:lnTo>
                    <a:pt x="156" y="290"/>
                  </a:lnTo>
                  <a:lnTo>
                    <a:pt x="157" y="290"/>
                  </a:lnTo>
                  <a:lnTo>
                    <a:pt x="161" y="290"/>
                  </a:lnTo>
                  <a:lnTo>
                    <a:pt x="165" y="290"/>
                  </a:lnTo>
                  <a:lnTo>
                    <a:pt x="166" y="290"/>
                  </a:lnTo>
                  <a:lnTo>
                    <a:pt x="166" y="289"/>
                  </a:lnTo>
                  <a:lnTo>
                    <a:pt x="168" y="289"/>
                  </a:lnTo>
                  <a:lnTo>
                    <a:pt x="173" y="289"/>
                  </a:lnTo>
                  <a:lnTo>
                    <a:pt x="175" y="288"/>
                  </a:lnTo>
                  <a:lnTo>
                    <a:pt x="176" y="288"/>
                  </a:lnTo>
                  <a:lnTo>
                    <a:pt x="175" y="288"/>
                  </a:lnTo>
                  <a:lnTo>
                    <a:pt x="173" y="288"/>
                  </a:lnTo>
                  <a:lnTo>
                    <a:pt x="165" y="288"/>
                  </a:lnTo>
                  <a:lnTo>
                    <a:pt x="163" y="288"/>
                  </a:lnTo>
                  <a:lnTo>
                    <a:pt x="162" y="288"/>
                  </a:lnTo>
                  <a:lnTo>
                    <a:pt x="161" y="288"/>
                  </a:lnTo>
                  <a:lnTo>
                    <a:pt x="158" y="287"/>
                  </a:lnTo>
                  <a:lnTo>
                    <a:pt x="157" y="287"/>
                  </a:lnTo>
                  <a:lnTo>
                    <a:pt x="156" y="286"/>
                  </a:lnTo>
                  <a:lnTo>
                    <a:pt x="155" y="286"/>
                  </a:lnTo>
                  <a:lnTo>
                    <a:pt x="154" y="286"/>
                  </a:lnTo>
                  <a:lnTo>
                    <a:pt x="151" y="286"/>
                  </a:lnTo>
                  <a:lnTo>
                    <a:pt x="149" y="286"/>
                  </a:lnTo>
                  <a:lnTo>
                    <a:pt x="148" y="287"/>
                  </a:lnTo>
                  <a:lnTo>
                    <a:pt x="146" y="287"/>
                  </a:lnTo>
                  <a:lnTo>
                    <a:pt x="145" y="287"/>
                  </a:lnTo>
                  <a:lnTo>
                    <a:pt x="148" y="288"/>
                  </a:lnTo>
                  <a:lnTo>
                    <a:pt x="146" y="288"/>
                  </a:lnTo>
                  <a:lnTo>
                    <a:pt x="144" y="288"/>
                  </a:lnTo>
                  <a:lnTo>
                    <a:pt x="131" y="285"/>
                  </a:lnTo>
                  <a:lnTo>
                    <a:pt x="128" y="284"/>
                  </a:lnTo>
                  <a:lnTo>
                    <a:pt x="127" y="283"/>
                  </a:lnTo>
                  <a:lnTo>
                    <a:pt x="128" y="283"/>
                  </a:lnTo>
                  <a:lnTo>
                    <a:pt x="128" y="282"/>
                  </a:lnTo>
                  <a:lnTo>
                    <a:pt x="129" y="280"/>
                  </a:lnTo>
                  <a:lnTo>
                    <a:pt x="131" y="279"/>
                  </a:lnTo>
                  <a:lnTo>
                    <a:pt x="136" y="280"/>
                  </a:lnTo>
                  <a:lnTo>
                    <a:pt x="138" y="279"/>
                  </a:lnTo>
                  <a:lnTo>
                    <a:pt x="139" y="279"/>
                  </a:lnTo>
                  <a:lnTo>
                    <a:pt x="139" y="278"/>
                  </a:lnTo>
                  <a:lnTo>
                    <a:pt x="138" y="277"/>
                  </a:lnTo>
                  <a:lnTo>
                    <a:pt x="139" y="276"/>
                  </a:lnTo>
                  <a:lnTo>
                    <a:pt x="141" y="276"/>
                  </a:lnTo>
                  <a:lnTo>
                    <a:pt x="140" y="275"/>
                  </a:lnTo>
                  <a:lnTo>
                    <a:pt x="141" y="275"/>
                  </a:lnTo>
                  <a:lnTo>
                    <a:pt x="152" y="274"/>
                  </a:lnTo>
                  <a:lnTo>
                    <a:pt x="163" y="274"/>
                  </a:lnTo>
                  <a:lnTo>
                    <a:pt x="176" y="274"/>
                  </a:lnTo>
                  <a:lnTo>
                    <a:pt x="177" y="274"/>
                  </a:lnTo>
                  <a:lnTo>
                    <a:pt x="177" y="273"/>
                  </a:lnTo>
                  <a:lnTo>
                    <a:pt x="173" y="274"/>
                  </a:lnTo>
                  <a:lnTo>
                    <a:pt x="172" y="273"/>
                  </a:lnTo>
                  <a:lnTo>
                    <a:pt x="170" y="274"/>
                  </a:lnTo>
                  <a:lnTo>
                    <a:pt x="169" y="274"/>
                  </a:lnTo>
                  <a:lnTo>
                    <a:pt x="166" y="273"/>
                  </a:lnTo>
                  <a:lnTo>
                    <a:pt x="163" y="273"/>
                  </a:lnTo>
                  <a:lnTo>
                    <a:pt x="160" y="272"/>
                  </a:lnTo>
                  <a:lnTo>
                    <a:pt x="156" y="272"/>
                  </a:lnTo>
                  <a:lnTo>
                    <a:pt x="156" y="271"/>
                  </a:lnTo>
                  <a:lnTo>
                    <a:pt x="171" y="270"/>
                  </a:lnTo>
                  <a:lnTo>
                    <a:pt x="172" y="270"/>
                  </a:lnTo>
                  <a:lnTo>
                    <a:pt x="173" y="270"/>
                  </a:lnTo>
                  <a:lnTo>
                    <a:pt x="175" y="270"/>
                  </a:lnTo>
                  <a:lnTo>
                    <a:pt x="190" y="269"/>
                  </a:lnTo>
                  <a:lnTo>
                    <a:pt x="200" y="269"/>
                  </a:lnTo>
                  <a:lnTo>
                    <a:pt x="203" y="268"/>
                  </a:lnTo>
                  <a:lnTo>
                    <a:pt x="207" y="268"/>
                  </a:lnTo>
                  <a:lnTo>
                    <a:pt x="224" y="268"/>
                  </a:lnTo>
                  <a:lnTo>
                    <a:pt x="229" y="268"/>
                  </a:lnTo>
                  <a:lnTo>
                    <a:pt x="231" y="269"/>
                  </a:lnTo>
                  <a:lnTo>
                    <a:pt x="239" y="269"/>
                  </a:lnTo>
                  <a:lnTo>
                    <a:pt x="244" y="269"/>
                  </a:lnTo>
                  <a:lnTo>
                    <a:pt x="245" y="269"/>
                  </a:lnTo>
                  <a:lnTo>
                    <a:pt x="249" y="269"/>
                  </a:lnTo>
                  <a:lnTo>
                    <a:pt x="251" y="269"/>
                  </a:lnTo>
                  <a:lnTo>
                    <a:pt x="254" y="269"/>
                  </a:lnTo>
                  <a:lnTo>
                    <a:pt x="255" y="269"/>
                  </a:lnTo>
                  <a:lnTo>
                    <a:pt x="256" y="269"/>
                  </a:lnTo>
                  <a:lnTo>
                    <a:pt x="261" y="269"/>
                  </a:lnTo>
                  <a:lnTo>
                    <a:pt x="268" y="270"/>
                  </a:lnTo>
                  <a:lnTo>
                    <a:pt x="271" y="270"/>
                  </a:lnTo>
                  <a:lnTo>
                    <a:pt x="273" y="270"/>
                  </a:lnTo>
                  <a:lnTo>
                    <a:pt x="275" y="270"/>
                  </a:lnTo>
                  <a:lnTo>
                    <a:pt x="278" y="271"/>
                  </a:lnTo>
                  <a:lnTo>
                    <a:pt x="287" y="271"/>
                  </a:lnTo>
                  <a:lnTo>
                    <a:pt x="303" y="272"/>
                  </a:lnTo>
                  <a:lnTo>
                    <a:pt x="306" y="272"/>
                  </a:lnTo>
                  <a:lnTo>
                    <a:pt x="312" y="272"/>
                  </a:lnTo>
                  <a:lnTo>
                    <a:pt x="328" y="272"/>
                  </a:lnTo>
                  <a:lnTo>
                    <a:pt x="330" y="272"/>
                  </a:lnTo>
                  <a:lnTo>
                    <a:pt x="332" y="273"/>
                  </a:lnTo>
                  <a:lnTo>
                    <a:pt x="335" y="273"/>
                  </a:lnTo>
                  <a:lnTo>
                    <a:pt x="343" y="272"/>
                  </a:lnTo>
                  <a:lnTo>
                    <a:pt x="347" y="272"/>
                  </a:lnTo>
                  <a:lnTo>
                    <a:pt x="348" y="272"/>
                  </a:lnTo>
                  <a:lnTo>
                    <a:pt x="350" y="271"/>
                  </a:lnTo>
                  <a:lnTo>
                    <a:pt x="353" y="271"/>
                  </a:lnTo>
                  <a:lnTo>
                    <a:pt x="360" y="270"/>
                  </a:lnTo>
                  <a:lnTo>
                    <a:pt x="367" y="270"/>
                  </a:lnTo>
                  <a:lnTo>
                    <a:pt x="368" y="270"/>
                  </a:lnTo>
                  <a:lnTo>
                    <a:pt x="369" y="270"/>
                  </a:lnTo>
                  <a:lnTo>
                    <a:pt x="372" y="271"/>
                  </a:lnTo>
                  <a:lnTo>
                    <a:pt x="373" y="271"/>
                  </a:lnTo>
                  <a:lnTo>
                    <a:pt x="374" y="271"/>
                  </a:lnTo>
                  <a:lnTo>
                    <a:pt x="373" y="271"/>
                  </a:lnTo>
                  <a:lnTo>
                    <a:pt x="374" y="271"/>
                  </a:lnTo>
                  <a:lnTo>
                    <a:pt x="380" y="272"/>
                  </a:lnTo>
                  <a:lnTo>
                    <a:pt x="396" y="273"/>
                  </a:lnTo>
                  <a:lnTo>
                    <a:pt x="419" y="274"/>
                  </a:lnTo>
                  <a:lnTo>
                    <a:pt x="426" y="275"/>
                  </a:lnTo>
                  <a:lnTo>
                    <a:pt x="435" y="275"/>
                  </a:lnTo>
                  <a:lnTo>
                    <a:pt x="446" y="274"/>
                  </a:lnTo>
                  <a:lnTo>
                    <a:pt x="452" y="274"/>
                  </a:lnTo>
                  <a:lnTo>
                    <a:pt x="455" y="275"/>
                  </a:lnTo>
                  <a:lnTo>
                    <a:pt x="460" y="276"/>
                  </a:lnTo>
                  <a:lnTo>
                    <a:pt x="461" y="276"/>
                  </a:lnTo>
                  <a:lnTo>
                    <a:pt x="463" y="277"/>
                  </a:lnTo>
                  <a:lnTo>
                    <a:pt x="464" y="277"/>
                  </a:lnTo>
                  <a:lnTo>
                    <a:pt x="465" y="276"/>
                  </a:lnTo>
                  <a:lnTo>
                    <a:pt x="464" y="276"/>
                  </a:lnTo>
                  <a:lnTo>
                    <a:pt x="458" y="274"/>
                  </a:lnTo>
                  <a:lnTo>
                    <a:pt x="459" y="273"/>
                  </a:lnTo>
                  <a:lnTo>
                    <a:pt x="468" y="273"/>
                  </a:lnTo>
                  <a:lnTo>
                    <a:pt x="470" y="273"/>
                  </a:lnTo>
                  <a:lnTo>
                    <a:pt x="476" y="272"/>
                  </a:lnTo>
                  <a:lnTo>
                    <a:pt x="478" y="272"/>
                  </a:lnTo>
                  <a:lnTo>
                    <a:pt x="478" y="271"/>
                  </a:lnTo>
                  <a:lnTo>
                    <a:pt x="477" y="271"/>
                  </a:lnTo>
                  <a:lnTo>
                    <a:pt x="476" y="271"/>
                  </a:lnTo>
                  <a:lnTo>
                    <a:pt x="474" y="271"/>
                  </a:lnTo>
                  <a:lnTo>
                    <a:pt x="473" y="271"/>
                  </a:lnTo>
                  <a:lnTo>
                    <a:pt x="469" y="272"/>
                  </a:lnTo>
                  <a:lnTo>
                    <a:pt x="466" y="272"/>
                  </a:lnTo>
                  <a:lnTo>
                    <a:pt x="462" y="272"/>
                  </a:lnTo>
                  <a:lnTo>
                    <a:pt x="452" y="273"/>
                  </a:lnTo>
                  <a:lnTo>
                    <a:pt x="448" y="273"/>
                  </a:lnTo>
                  <a:lnTo>
                    <a:pt x="447" y="273"/>
                  </a:lnTo>
                  <a:lnTo>
                    <a:pt x="445" y="273"/>
                  </a:lnTo>
                  <a:lnTo>
                    <a:pt x="436" y="274"/>
                  </a:lnTo>
                  <a:lnTo>
                    <a:pt x="434" y="274"/>
                  </a:lnTo>
                  <a:lnTo>
                    <a:pt x="433" y="274"/>
                  </a:lnTo>
                  <a:lnTo>
                    <a:pt x="432" y="274"/>
                  </a:lnTo>
                  <a:lnTo>
                    <a:pt x="429" y="274"/>
                  </a:lnTo>
                  <a:lnTo>
                    <a:pt x="426" y="274"/>
                  </a:lnTo>
                  <a:lnTo>
                    <a:pt x="424" y="273"/>
                  </a:lnTo>
                  <a:lnTo>
                    <a:pt x="423" y="273"/>
                  </a:lnTo>
                  <a:lnTo>
                    <a:pt x="421" y="273"/>
                  </a:lnTo>
                  <a:lnTo>
                    <a:pt x="398" y="271"/>
                  </a:lnTo>
                  <a:lnTo>
                    <a:pt x="391" y="271"/>
                  </a:lnTo>
                  <a:lnTo>
                    <a:pt x="382" y="271"/>
                  </a:lnTo>
                  <a:lnTo>
                    <a:pt x="379" y="270"/>
                  </a:lnTo>
                  <a:lnTo>
                    <a:pt x="376" y="270"/>
                  </a:lnTo>
                  <a:lnTo>
                    <a:pt x="375" y="270"/>
                  </a:lnTo>
                  <a:lnTo>
                    <a:pt x="373" y="270"/>
                  </a:lnTo>
                  <a:lnTo>
                    <a:pt x="370" y="269"/>
                  </a:lnTo>
                  <a:lnTo>
                    <a:pt x="362" y="269"/>
                  </a:lnTo>
                  <a:lnTo>
                    <a:pt x="356" y="269"/>
                  </a:lnTo>
                  <a:lnTo>
                    <a:pt x="353" y="269"/>
                  </a:lnTo>
                  <a:lnTo>
                    <a:pt x="349" y="270"/>
                  </a:lnTo>
                  <a:lnTo>
                    <a:pt x="348" y="271"/>
                  </a:lnTo>
                  <a:lnTo>
                    <a:pt x="346" y="270"/>
                  </a:lnTo>
                  <a:lnTo>
                    <a:pt x="342" y="270"/>
                  </a:lnTo>
                  <a:lnTo>
                    <a:pt x="340" y="270"/>
                  </a:lnTo>
                  <a:lnTo>
                    <a:pt x="335" y="270"/>
                  </a:lnTo>
                  <a:lnTo>
                    <a:pt x="317" y="269"/>
                  </a:lnTo>
                  <a:lnTo>
                    <a:pt x="298" y="268"/>
                  </a:lnTo>
                  <a:lnTo>
                    <a:pt x="286" y="267"/>
                  </a:lnTo>
                  <a:lnTo>
                    <a:pt x="281" y="266"/>
                  </a:lnTo>
                  <a:lnTo>
                    <a:pt x="278" y="266"/>
                  </a:lnTo>
                  <a:lnTo>
                    <a:pt x="279" y="265"/>
                  </a:lnTo>
                  <a:lnTo>
                    <a:pt x="281" y="265"/>
                  </a:lnTo>
                  <a:lnTo>
                    <a:pt x="296" y="264"/>
                  </a:lnTo>
                  <a:lnTo>
                    <a:pt x="302" y="263"/>
                  </a:lnTo>
                  <a:lnTo>
                    <a:pt x="309" y="262"/>
                  </a:lnTo>
                  <a:lnTo>
                    <a:pt x="314" y="261"/>
                  </a:lnTo>
                  <a:lnTo>
                    <a:pt x="318" y="259"/>
                  </a:lnTo>
                  <a:lnTo>
                    <a:pt x="322" y="259"/>
                  </a:lnTo>
                  <a:lnTo>
                    <a:pt x="327" y="258"/>
                  </a:lnTo>
                  <a:lnTo>
                    <a:pt x="331" y="258"/>
                  </a:lnTo>
                  <a:lnTo>
                    <a:pt x="335" y="259"/>
                  </a:lnTo>
                  <a:lnTo>
                    <a:pt x="338" y="259"/>
                  </a:lnTo>
                  <a:lnTo>
                    <a:pt x="344" y="259"/>
                  </a:lnTo>
                  <a:lnTo>
                    <a:pt x="353" y="258"/>
                  </a:lnTo>
                  <a:lnTo>
                    <a:pt x="360" y="258"/>
                  </a:lnTo>
                  <a:lnTo>
                    <a:pt x="368" y="258"/>
                  </a:lnTo>
                  <a:lnTo>
                    <a:pt x="379" y="258"/>
                  </a:lnTo>
                  <a:lnTo>
                    <a:pt x="388" y="258"/>
                  </a:lnTo>
                  <a:lnTo>
                    <a:pt x="396" y="257"/>
                  </a:lnTo>
                  <a:lnTo>
                    <a:pt x="399" y="257"/>
                  </a:lnTo>
                  <a:lnTo>
                    <a:pt x="411" y="258"/>
                  </a:lnTo>
                  <a:lnTo>
                    <a:pt x="416" y="258"/>
                  </a:lnTo>
                  <a:lnTo>
                    <a:pt x="425" y="259"/>
                  </a:lnTo>
                  <a:lnTo>
                    <a:pt x="433" y="259"/>
                  </a:lnTo>
                  <a:lnTo>
                    <a:pt x="438" y="259"/>
                  </a:lnTo>
                  <a:lnTo>
                    <a:pt x="442" y="262"/>
                  </a:lnTo>
                  <a:lnTo>
                    <a:pt x="446" y="264"/>
                  </a:lnTo>
                  <a:lnTo>
                    <a:pt x="448" y="265"/>
                  </a:lnTo>
                  <a:lnTo>
                    <a:pt x="449" y="265"/>
                  </a:lnTo>
                  <a:lnTo>
                    <a:pt x="452" y="265"/>
                  </a:lnTo>
                  <a:lnTo>
                    <a:pt x="464" y="266"/>
                  </a:lnTo>
                  <a:lnTo>
                    <a:pt x="469" y="267"/>
                  </a:lnTo>
                  <a:lnTo>
                    <a:pt x="473" y="267"/>
                  </a:lnTo>
                  <a:lnTo>
                    <a:pt x="476" y="267"/>
                  </a:lnTo>
                  <a:lnTo>
                    <a:pt x="477" y="267"/>
                  </a:lnTo>
                  <a:lnTo>
                    <a:pt x="477" y="266"/>
                  </a:lnTo>
                  <a:lnTo>
                    <a:pt x="477" y="265"/>
                  </a:lnTo>
                  <a:lnTo>
                    <a:pt x="475" y="265"/>
                  </a:lnTo>
                  <a:lnTo>
                    <a:pt x="472" y="265"/>
                  </a:lnTo>
                  <a:lnTo>
                    <a:pt x="464" y="264"/>
                  </a:lnTo>
                  <a:lnTo>
                    <a:pt x="456" y="263"/>
                  </a:lnTo>
                  <a:lnTo>
                    <a:pt x="452" y="262"/>
                  </a:lnTo>
                  <a:lnTo>
                    <a:pt x="450" y="259"/>
                  </a:lnTo>
                  <a:lnTo>
                    <a:pt x="449" y="258"/>
                  </a:lnTo>
                  <a:lnTo>
                    <a:pt x="446" y="256"/>
                  </a:lnTo>
                  <a:lnTo>
                    <a:pt x="444" y="255"/>
                  </a:lnTo>
                  <a:lnTo>
                    <a:pt x="445" y="255"/>
                  </a:lnTo>
                  <a:lnTo>
                    <a:pt x="446" y="255"/>
                  </a:lnTo>
                  <a:lnTo>
                    <a:pt x="455" y="254"/>
                  </a:lnTo>
                  <a:lnTo>
                    <a:pt x="458" y="254"/>
                  </a:lnTo>
                  <a:lnTo>
                    <a:pt x="462" y="254"/>
                  </a:lnTo>
                  <a:lnTo>
                    <a:pt x="464" y="254"/>
                  </a:lnTo>
                  <a:lnTo>
                    <a:pt x="467" y="254"/>
                  </a:lnTo>
                  <a:lnTo>
                    <a:pt x="473" y="255"/>
                  </a:lnTo>
                  <a:lnTo>
                    <a:pt x="477" y="255"/>
                  </a:lnTo>
                  <a:lnTo>
                    <a:pt x="478" y="255"/>
                  </a:lnTo>
                  <a:lnTo>
                    <a:pt x="481" y="254"/>
                  </a:lnTo>
                  <a:lnTo>
                    <a:pt x="482" y="254"/>
                  </a:lnTo>
                  <a:lnTo>
                    <a:pt x="484" y="253"/>
                  </a:lnTo>
                  <a:lnTo>
                    <a:pt x="484" y="252"/>
                  </a:lnTo>
                  <a:lnTo>
                    <a:pt x="483" y="251"/>
                  </a:lnTo>
                  <a:lnTo>
                    <a:pt x="482" y="251"/>
                  </a:lnTo>
                  <a:lnTo>
                    <a:pt x="478" y="249"/>
                  </a:lnTo>
                  <a:lnTo>
                    <a:pt x="477" y="248"/>
                  </a:lnTo>
                  <a:lnTo>
                    <a:pt x="476" y="248"/>
                  </a:lnTo>
                  <a:lnTo>
                    <a:pt x="476" y="247"/>
                  </a:lnTo>
                  <a:lnTo>
                    <a:pt x="474" y="246"/>
                  </a:lnTo>
                  <a:lnTo>
                    <a:pt x="476" y="246"/>
                  </a:lnTo>
                  <a:lnTo>
                    <a:pt x="477" y="246"/>
                  </a:lnTo>
                  <a:lnTo>
                    <a:pt x="476" y="245"/>
                  </a:lnTo>
                  <a:lnTo>
                    <a:pt x="474" y="245"/>
                  </a:lnTo>
                  <a:lnTo>
                    <a:pt x="470" y="245"/>
                  </a:lnTo>
                  <a:lnTo>
                    <a:pt x="475" y="244"/>
                  </a:lnTo>
                  <a:lnTo>
                    <a:pt x="476" y="243"/>
                  </a:lnTo>
                  <a:lnTo>
                    <a:pt x="475" y="243"/>
                  </a:lnTo>
                  <a:lnTo>
                    <a:pt x="474" y="243"/>
                  </a:lnTo>
                  <a:lnTo>
                    <a:pt x="473" y="242"/>
                  </a:lnTo>
                  <a:lnTo>
                    <a:pt x="472" y="242"/>
                  </a:lnTo>
                  <a:lnTo>
                    <a:pt x="471" y="242"/>
                  </a:lnTo>
                  <a:lnTo>
                    <a:pt x="467" y="242"/>
                  </a:lnTo>
                  <a:lnTo>
                    <a:pt x="466" y="242"/>
                  </a:lnTo>
                  <a:lnTo>
                    <a:pt x="456" y="241"/>
                  </a:lnTo>
                  <a:lnTo>
                    <a:pt x="449" y="240"/>
                  </a:lnTo>
                  <a:lnTo>
                    <a:pt x="448" y="240"/>
                  </a:lnTo>
                  <a:lnTo>
                    <a:pt x="447" y="240"/>
                  </a:lnTo>
                  <a:lnTo>
                    <a:pt x="446" y="239"/>
                  </a:lnTo>
                  <a:lnTo>
                    <a:pt x="447" y="239"/>
                  </a:lnTo>
                  <a:lnTo>
                    <a:pt x="445" y="237"/>
                  </a:lnTo>
                  <a:lnTo>
                    <a:pt x="444" y="236"/>
                  </a:lnTo>
                  <a:lnTo>
                    <a:pt x="442" y="236"/>
                  </a:lnTo>
                  <a:lnTo>
                    <a:pt x="441" y="237"/>
                  </a:lnTo>
                  <a:lnTo>
                    <a:pt x="438" y="237"/>
                  </a:lnTo>
                  <a:lnTo>
                    <a:pt x="437" y="237"/>
                  </a:lnTo>
                  <a:lnTo>
                    <a:pt x="436" y="237"/>
                  </a:lnTo>
                  <a:lnTo>
                    <a:pt x="433" y="238"/>
                  </a:lnTo>
                  <a:lnTo>
                    <a:pt x="428" y="238"/>
                  </a:lnTo>
                  <a:lnTo>
                    <a:pt x="424" y="238"/>
                  </a:lnTo>
                  <a:lnTo>
                    <a:pt x="422" y="238"/>
                  </a:lnTo>
                  <a:lnTo>
                    <a:pt x="419" y="238"/>
                  </a:lnTo>
                  <a:lnTo>
                    <a:pt x="415" y="239"/>
                  </a:lnTo>
                  <a:lnTo>
                    <a:pt x="413" y="239"/>
                  </a:lnTo>
                  <a:lnTo>
                    <a:pt x="412" y="240"/>
                  </a:lnTo>
                  <a:lnTo>
                    <a:pt x="412" y="241"/>
                  </a:lnTo>
                  <a:lnTo>
                    <a:pt x="411" y="241"/>
                  </a:lnTo>
                  <a:lnTo>
                    <a:pt x="410" y="244"/>
                  </a:lnTo>
                  <a:lnTo>
                    <a:pt x="408" y="245"/>
                  </a:lnTo>
                  <a:lnTo>
                    <a:pt x="403" y="246"/>
                  </a:lnTo>
                  <a:lnTo>
                    <a:pt x="391" y="247"/>
                  </a:lnTo>
                  <a:lnTo>
                    <a:pt x="389" y="248"/>
                  </a:lnTo>
                  <a:lnTo>
                    <a:pt x="381" y="248"/>
                  </a:lnTo>
                  <a:lnTo>
                    <a:pt x="373" y="249"/>
                  </a:lnTo>
                  <a:lnTo>
                    <a:pt x="370" y="249"/>
                  </a:lnTo>
                  <a:lnTo>
                    <a:pt x="367" y="249"/>
                  </a:lnTo>
                  <a:lnTo>
                    <a:pt x="365" y="249"/>
                  </a:lnTo>
                  <a:lnTo>
                    <a:pt x="364" y="249"/>
                  </a:lnTo>
                  <a:lnTo>
                    <a:pt x="362" y="249"/>
                  </a:lnTo>
                  <a:lnTo>
                    <a:pt x="359" y="249"/>
                  </a:lnTo>
                  <a:lnTo>
                    <a:pt x="356" y="249"/>
                  </a:lnTo>
                  <a:lnTo>
                    <a:pt x="349" y="249"/>
                  </a:lnTo>
                  <a:lnTo>
                    <a:pt x="336" y="249"/>
                  </a:lnTo>
                  <a:lnTo>
                    <a:pt x="331" y="250"/>
                  </a:lnTo>
                  <a:lnTo>
                    <a:pt x="328" y="250"/>
                  </a:lnTo>
                  <a:lnTo>
                    <a:pt x="327" y="249"/>
                  </a:lnTo>
                  <a:lnTo>
                    <a:pt x="329" y="247"/>
                  </a:lnTo>
                  <a:lnTo>
                    <a:pt x="327" y="245"/>
                  </a:lnTo>
                  <a:lnTo>
                    <a:pt x="322" y="243"/>
                  </a:lnTo>
                  <a:lnTo>
                    <a:pt x="316" y="242"/>
                  </a:lnTo>
                  <a:lnTo>
                    <a:pt x="314" y="241"/>
                  </a:lnTo>
                  <a:lnTo>
                    <a:pt x="311" y="240"/>
                  </a:lnTo>
                  <a:lnTo>
                    <a:pt x="311" y="239"/>
                  </a:lnTo>
                  <a:lnTo>
                    <a:pt x="307" y="239"/>
                  </a:lnTo>
                  <a:lnTo>
                    <a:pt x="305" y="239"/>
                  </a:lnTo>
                  <a:lnTo>
                    <a:pt x="305" y="238"/>
                  </a:lnTo>
                  <a:lnTo>
                    <a:pt x="302" y="239"/>
                  </a:lnTo>
                  <a:lnTo>
                    <a:pt x="299" y="240"/>
                  </a:lnTo>
                  <a:lnTo>
                    <a:pt x="298" y="240"/>
                  </a:lnTo>
                  <a:lnTo>
                    <a:pt x="299" y="240"/>
                  </a:lnTo>
                  <a:lnTo>
                    <a:pt x="306" y="242"/>
                  </a:lnTo>
                  <a:lnTo>
                    <a:pt x="311" y="245"/>
                  </a:lnTo>
                  <a:lnTo>
                    <a:pt x="312" y="246"/>
                  </a:lnTo>
                  <a:lnTo>
                    <a:pt x="314" y="247"/>
                  </a:lnTo>
                  <a:lnTo>
                    <a:pt x="315" y="248"/>
                  </a:lnTo>
                  <a:lnTo>
                    <a:pt x="313" y="249"/>
                  </a:lnTo>
                  <a:lnTo>
                    <a:pt x="310" y="250"/>
                  </a:lnTo>
                  <a:lnTo>
                    <a:pt x="301" y="250"/>
                  </a:lnTo>
                  <a:lnTo>
                    <a:pt x="297" y="251"/>
                  </a:lnTo>
                  <a:lnTo>
                    <a:pt x="282" y="253"/>
                  </a:lnTo>
                  <a:lnTo>
                    <a:pt x="279" y="253"/>
                  </a:lnTo>
                  <a:lnTo>
                    <a:pt x="278" y="253"/>
                  </a:lnTo>
                  <a:lnTo>
                    <a:pt x="274" y="252"/>
                  </a:lnTo>
                  <a:lnTo>
                    <a:pt x="267" y="252"/>
                  </a:lnTo>
                  <a:lnTo>
                    <a:pt x="262" y="251"/>
                  </a:lnTo>
                  <a:lnTo>
                    <a:pt x="258" y="251"/>
                  </a:lnTo>
                  <a:lnTo>
                    <a:pt x="255" y="250"/>
                  </a:lnTo>
                  <a:lnTo>
                    <a:pt x="250" y="250"/>
                  </a:lnTo>
                  <a:lnTo>
                    <a:pt x="247" y="249"/>
                  </a:lnTo>
                  <a:lnTo>
                    <a:pt x="244" y="249"/>
                  </a:lnTo>
                  <a:lnTo>
                    <a:pt x="240" y="249"/>
                  </a:lnTo>
                  <a:lnTo>
                    <a:pt x="235" y="248"/>
                  </a:lnTo>
                  <a:lnTo>
                    <a:pt x="234" y="248"/>
                  </a:lnTo>
                  <a:lnTo>
                    <a:pt x="231" y="248"/>
                  </a:lnTo>
                  <a:lnTo>
                    <a:pt x="228" y="248"/>
                  </a:lnTo>
                  <a:lnTo>
                    <a:pt x="226" y="248"/>
                  </a:lnTo>
                  <a:lnTo>
                    <a:pt x="225" y="248"/>
                  </a:lnTo>
                  <a:lnTo>
                    <a:pt x="225" y="247"/>
                  </a:lnTo>
                  <a:lnTo>
                    <a:pt x="222" y="247"/>
                  </a:lnTo>
                  <a:lnTo>
                    <a:pt x="214" y="247"/>
                  </a:lnTo>
                  <a:lnTo>
                    <a:pt x="210" y="247"/>
                  </a:lnTo>
                  <a:lnTo>
                    <a:pt x="208" y="247"/>
                  </a:lnTo>
                  <a:lnTo>
                    <a:pt x="205" y="246"/>
                  </a:lnTo>
                  <a:lnTo>
                    <a:pt x="204" y="246"/>
                  </a:lnTo>
                  <a:lnTo>
                    <a:pt x="201" y="245"/>
                  </a:lnTo>
                  <a:lnTo>
                    <a:pt x="203" y="244"/>
                  </a:lnTo>
                  <a:lnTo>
                    <a:pt x="205" y="244"/>
                  </a:lnTo>
                  <a:lnTo>
                    <a:pt x="211" y="243"/>
                  </a:lnTo>
                  <a:lnTo>
                    <a:pt x="214" y="243"/>
                  </a:lnTo>
                  <a:lnTo>
                    <a:pt x="221" y="242"/>
                  </a:lnTo>
                  <a:lnTo>
                    <a:pt x="222" y="242"/>
                  </a:lnTo>
                  <a:lnTo>
                    <a:pt x="223" y="242"/>
                  </a:lnTo>
                  <a:lnTo>
                    <a:pt x="225" y="242"/>
                  </a:lnTo>
                  <a:lnTo>
                    <a:pt x="228" y="241"/>
                  </a:lnTo>
                  <a:lnTo>
                    <a:pt x="230" y="241"/>
                  </a:lnTo>
                  <a:lnTo>
                    <a:pt x="235" y="240"/>
                  </a:lnTo>
                  <a:lnTo>
                    <a:pt x="239" y="240"/>
                  </a:lnTo>
                  <a:lnTo>
                    <a:pt x="241" y="239"/>
                  </a:lnTo>
                  <a:lnTo>
                    <a:pt x="249" y="238"/>
                  </a:lnTo>
                  <a:lnTo>
                    <a:pt x="253" y="238"/>
                  </a:lnTo>
                  <a:lnTo>
                    <a:pt x="255" y="237"/>
                  </a:lnTo>
                  <a:lnTo>
                    <a:pt x="253" y="235"/>
                  </a:lnTo>
                  <a:lnTo>
                    <a:pt x="255" y="234"/>
                  </a:lnTo>
                  <a:lnTo>
                    <a:pt x="254" y="233"/>
                  </a:lnTo>
                  <a:lnTo>
                    <a:pt x="253" y="233"/>
                  </a:lnTo>
                  <a:lnTo>
                    <a:pt x="252" y="234"/>
                  </a:lnTo>
                  <a:lnTo>
                    <a:pt x="249" y="235"/>
                  </a:lnTo>
                  <a:lnTo>
                    <a:pt x="248" y="235"/>
                  </a:lnTo>
                  <a:lnTo>
                    <a:pt x="240" y="236"/>
                  </a:lnTo>
                  <a:lnTo>
                    <a:pt x="239" y="237"/>
                  </a:lnTo>
                  <a:lnTo>
                    <a:pt x="235" y="237"/>
                  </a:lnTo>
                  <a:lnTo>
                    <a:pt x="231" y="237"/>
                  </a:lnTo>
                  <a:lnTo>
                    <a:pt x="226" y="237"/>
                  </a:lnTo>
                  <a:lnTo>
                    <a:pt x="222" y="238"/>
                  </a:lnTo>
                  <a:lnTo>
                    <a:pt x="213" y="239"/>
                  </a:lnTo>
                  <a:lnTo>
                    <a:pt x="210" y="238"/>
                  </a:lnTo>
                  <a:lnTo>
                    <a:pt x="206" y="239"/>
                  </a:lnTo>
                  <a:lnTo>
                    <a:pt x="198" y="239"/>
                  </a:lnTo>
                  <a:lnTo>
                    <a:pt x="192" y="239"/>
                  </a:lnTo>
                  <a:lnTo>
                    <a:pt x="191" y="239"/>
                  </a:lnTo>
                  <a:lnTo>
                    <a:pt x="183" y="238"/>
                  </a:lnTo>
                  <a:lnTo>
                    <a:pt x="181" y="238"/>
                  </a:lnTo>
                  <a:lnTo>
                    <a:pt x="177" y="238"/>
                  </a:lnTo>
                  <a:lnTo>
                    <a:pt x="175" y="238"/>
                  </a:lnTo>
                  <a:lnTo>
                    <a:pt x="174" y="237"/>
                  </a:lnTo>
                  <a:lnTo>
                    <a:pt x="172" y="237"/>
                  </a:lnTo>
                  <a:lnTo>
                    <a:pt x="173" y="236"/>
                  </a:lnTo>
                  <a:lnTo>
                    <a:pt x="183" y="235"/>
                  </a:lnTo>
                  <a:lnTo>
                    <a:pt x="186" y="235"/>
                  </a:lnTo>
                  <a:lnTo>
                    <a:pt x="189" y="234"/>
                  </a:lnTo>
                  <a:lnTo>
                    <a:pt x="192" y="234"/>
                  </a:lnTo>
                  <a:lnTo>
                    <a:pt x="195" y="233"/>
                  </a:lnTo>
                  <a:lnTo>
                    <a:pt x="198" y="231"/>
                  </a:lnTo>
                  <a:lnTo>
                    <a:pt x="199" y="231"/>
                  </a:lnTo>
                  <a:lnTo>
                    <a:pt x="204" y="230"/>
                  </a:lnTo>
                  <a:lnTo>
                    <a:pt x="205" y="229"/>
                  </a:lnTo>
                  <a:lnTo>
                    <a:pt x="207" y="229"/>
                  </a:lnTo>
                  <a:lnTo>
                    <a:pt x="212" y="229"/>
                  </a:lnTo>
                  <a:lnTo>
                    <a:pt x="219" y="228"/>
                  </a:lnTo>
                  <a:lnTo>
                    <a:pt x="224" y="228"/>
                  </a:lnTo>
                  <a:lnTo>
                    <a:pt x="223" y="228"/>
                  </a:lnTo>
                  <a:lnTo>
                    <a:pt x="221" y="227"/>
                  </a:lnTo>
                  <a:lnTo>
                    <a:pt x="220" y="227"/>
                  </a:lnTo>
                  <a:lnTo>
                    <a:pt x="217" y="227"/>
                  </a:lnTo>
                  <a:lnTo>
                    <a:pt x="197" y="227"/>
                  </a:lnTo>
                  <a:lnTo>
                    <a:pt x="192" y="227"/>
                  </a:lnTo>
                  <a:lnTo>
                    <a:pt x="189" y="227"/>
                  </a:lnTo>
                  <a:lnTo>
                    <a:pt x="185" y="228"/>
                  </a:lnTo>
                  <a:lnTo>
                    <a:pt x="184" y="229"/>
                  </a:lnTo>
                  <a:lnTo>
                    <a:pt x="183" y="230"/>
                  </a:lnTo>
                  <a:lnTo>
                    <a:pt x="180" y="231"/>
                  </a:lnTo>
                  <a:lnTo>
                    <a:pt x="176" y="231"/>
                  </a:lnTo>
                  <a:lnTo>
                    <a:pt x="169" y="232"/>
                  </a:lnTo>
                  <a:lnTo>
                    <a:pt x="158" y="232"/>
                  </a:lnTo>
                  <a:lnTo>
                    <a:pt x="141" y="232"/>
                  </a:lnTo>
                  <a:lnTo>
                    <a:pt x="134" y="232"/>
                  </a:lnTo>
                  <a:lnTo>
                    <a:pt x="129" y="232"/>
                  </a:lnTo>
                  <a:lnTo>
                    <a:pt x="125" y="231"/>
                  </a:lnTo>
                  <a:lnTo>
                    <a:pt x="123" y="231"/>
                  </a:lnTo>
                  <a:lnTo>
                    <a:pt x="121" y="230"/>
                  </a:lnTo>
                  <a:lnTo>
                    <a:pt x="123" y="229"/>
                  </a:lnTo>
                  <a:lnTo>
                    <a:pt x="125" y="229"/>
                  </a:lnTo>
                  <a:lnTo>
                    <a:pt x="128" y="228"/>
                  </a:lnTo>
                  <a:lnTo>
                    <a:pt x="131" y="228"/>
                  </a:lnTo>
                  <a:lnTo>
                    <a:pt x="133" y="227"/>
                  </a:lnTo>
                  <a:lnTo>
                    <a:pt x="137" y="226"/>
                  </a:lnTo>
                  <a:lnTo>
                    <a:pt x="140" y="226"/>
                  </a:lnTo>
                  <a:lnTo>
                    <a:pt x="141" y="225"/>
                  </a:lnTo>
                  <a:lnTo>
                    <a:pt x="139" y="225"/>
                  </a:lnTo>
                  <a:lnTo>
                    <a:pt x="137" y="225"/>
                  </a:lnTo>
                  <a:lnTo>
                    <a:pt x="136" y="224"/>
                  </a:lnTo>
                  <a:lnTo>
                    <a:pt x="135" y="224"/>
                  </a:lnTo>
                  <a:lnTo>
                    <a:pt x="133" y="225"/>
                  </a:lnTo>
                  <a:lnTo>
                    <a:pt x="128" y="225"/>
                  </a:lnTo>
                  <a:lnTo>
                    <a:pt x="125" y="226"/>
                  </a:lnTo>
                  <a:lnTo>
                    <a:pt x="119" y="226"/>
                  </a:lnTo>
                  <a:lnTo>
                    <a:pt x="116" y="227"/>
                  </a:lnTo>
                  <a:lnTo>
                    <a:pt x="115" y="227"/>
                  </a:lnTo>
                  <a:lnTo>
                    <a:pt x="112" y="227"/>
                  </a:lnTo>
                  <a:lnTo>
                    <a:pt x="111" y="227"/>
                  </a:lnTo>
                  <a:lnTo>
                    <a:pt x="109" y="226"/>
                  </a:lnTo>
                  <a:lnTo>
                    <a:pt x="111" y="224"/>
                  </a:lnTo>
                  <a:lnTo>
                    <a:pt x="112" y="224"/>
                  </a:lnTo>
                  <a:lnTo>
                    <a:pt x="111" y="222"/>
                  </a:lnTo>
                  <a:lnTo>
                    <a:pt x="104" y="221"/>
                  </a:lnTo>
                  <a:lnTo>
                    <a:pt x="103" y="222"/>
                  </a:lnTo>
                  <a:lnTo>
                    <a:pt x="102" y="222"/>
                  </a:lnTo>
                  <a:lnTo>
                    <a:pt x="100" y="222"/>
                  </a:lnTo>
                  <a:lnTo>
                    <a:pt x="96" y="224"/>
                  </a:lnTo>
                  <a:lnTo>
                    <a:pt x="91" y="224"/>
                  </a:lnTo>
                  <a:lnTo>
                    <a:pt x="88" y="224"/>
                  </a:lnTo>
                  <a:lnTo>
                    <a:pt x="85" y="222"/>
                  </a:lnTo>
                  <a:lnTo>
                    <a:pt x="84" y="222"/>
                  </a:lnTo>
                  <a:lnTo>
                    <a:pt x="83" y="221"/>
                  </a:lnTo>
                  <a:lnTo>
                    <a:pt x="82" y="221"/>
                  </a:lnTo>
                  <a:lnTo>
                    <a:pt x="77" y="221"/>
                  </a:lnTo>
                  <a:lnTo>
                    <a:pt x="70" y="220"/>
                  </a:lnTo>
                  <a:lnTo>
                    <a:pt x="69" y="220"/>
                  </a:lnTo>
                  <a:lnTo>
                    <a:pt x="70" y="218"/>
                  </a:lnTo>
                  <a:lnTo>
                    <a:pt x="61" y="215"/>
                  </a:lnTo>
                  <a:lnTo>
                    <a:pt x="67" y="214"/>
                  </a:lnTo>
                  <a:lnTo>
                    <a:pt x="67" y="213"/>
                  </a:lnTo>
                  <a:lnTo>
                    <a:pt x="66" y="213"/>
                  </a:lnTo>
                  <a:lnTo>
                    <a:pt x="65" y="213"/>
                  </a:lnTo>
                  <a:lnTo>
                    <a:pt x="63" y="212"/>
                  </a:lnTo>
                  <a:lnTo>
                    <a:pt x="58" y="212"/>
                  </a:lnTo>
                  <a:lnTo>
                    <a:pt x="49" y="212"/>
                  </a:lnTo>
                  <a:lnTo>
                    <a:pt x="45" y="212"/>
                  </a:lnTo>
                  <a:lnTo>
                    <a:pt x="44" y="212"/>
                  </a:lnTo>
                  <a:lnTo>
                    <a:pt x="41" y="211"/>
                  </a:lnTo>
                  <a:lnTo>
                    <a:pt x="34" y="209"/>
                  </a:lnTo>
                  <a:lnTo>
                    <a:pt x="26" y="206"/>
                  </a:lnTo>
                  <a:lnTo>
                    <a:pt x="16" y="205"/>
                  </a:lnTo>
                  <a:lnTo>
                    <a:pt x="14" y="205"/>
                  </a:lnTo>
                  <a:lnTo>
                    <a:pt x="17" y="205"/>
                  </a:lnTo>
                  <a:lnTo>
                    <a:pt x="25" y="205"/>
                  </a:lnTo>
                  <a:lnTo>
                    <a:pt x="29" y="205"/>
                  </a:lnTo>
                  <a:lnTo>
                    <a:pt x="31" y="205"/>
                  </a:lnTo>
                  <a:lnTo>
                    <a:pt x="33" y="204"/>
                  </a:lnTo>
                  <a:lnTo>
                    <a:pt x="37" y="204"/>
                  </a:lnTo>
                  <a:lnTo>
                    <a:pt x="40" y="203"/>
                  </a:lnTo>
                  <a:lnTo>
                    <a:pt x="36" y="202"/>
                  </a:lnTo>
                  <a:lnTo>
                    <a:pt x="30" y="201"/>
                  </a:lnTo>
                  <a:lnTo>
                    <a:pt x="33" y="201"/>
                  </a:lnTo>
                  <a:lnTo>
                    <a:pt x="34" y="200"/>
                  </a:lnTo>
                  <a:lnTo>
                    <a:pt x="33" y="200"/>
                  </a:lnTo>
                  <a:lnTo>
                    <a:pt x="32" y="200"/>
                  </a:lnTo>
                  <a:lnTo>
                    <a:pt x="31" y="200"/>
                  </a:lnTo>
                  <a:lnTo>
                    <a:pt x="32" y="199"/>
                  </a:lnTo>
                  <a:lnTo>
                    <a:pt x="33" y="199"/>
                  </a:lnTo>
                  <a:lnTo>
                    <a:pt x="36" y="199"/>
                  </a:lnTo>
                  <a:lnTo>
                    <a:pt x="39" y="199"/>
                  </a:lnTo>
                  <a:lnTo>
                    <a:pt x="41" y="199"/>
                  </a:lnTo>
                  <a:lnTo>
                    <a:pt x="40" y="199"/>
                  </a:lnTo>
                  <a:lnTo>
                    <a:pt x="39" y="198"/>
                  </a:lnTo>
                  <a:lnTo>
                    <a:pt x="38" y="198"/>
                  </a:lnTo>
                  <a:lnTo>
                    <a:pt x="38" y="197"/>
                  </a:lnTo>
                  <a:lnTo>
                    <a:pt x="39" y="197"/>
                  </a:lnTo>
                  <a:lnTo>
                    <a:pt x="41" y="196"/>
                  </a:lnTo>
                  <a:lnTo>
                    <a:pt x="43" y="196"/>
                  </a:lnTo>
                  <a:lnTo>
                    <a:pt x="47" y="197"/>
                  </a:lnTo>
                  <a:lnTo>
                    <a:pt x="53" y="197"/>
                  </a:lnTo>
                  <a:lnTo>
                    <a:pt x="56" y="197"/>
                  </a:lnTo>
                  <a:lnTo>
                    <a:pt x="57" y="197"/>
                  </a:lnTo>
                  <a:lnTo>
                    <a:pt x="58" y="196"/>
                  </a:lnTo>
                  <a:lnTo>
                    <a:pt x="57" y="196"/>
                  </a:lnTo>
                  <a:lnTo>
                    <a:pt x="54" y="196"/>
                  </a:lnTo>
                  <a:lnTo>
                    <a:pt x="50" y="196"/>
                  </a:lnTo>
                  <a:lnTo>
                    <a:pt x="47" y="196"/>
                  </a:lnTo>
                  <a:lnTo>
                    <a:pt x="45" y="196"/>
                  </a:lnTo>
                  <a:lnTo>
                    <a:pt x="42" y="195"/>
                  </a:lnTo>
                  <a:lnTo>
                    <a:pt x="40" y="195"/>
                  </a:lnTo>
                  <a:lnTo>
                    <a:pt x="36" y="195"/>
                  </a:lnTo>
                  <a:lnTo>
                    <a:pt x="35" y="195"/>
                  </a:lnTo>
                  <a:lnTo>
                    <a:pt x="31" y="195"/>
                  </a:lnTo>
                  <a:lnTo>
                    <a:pt x="28" y="195"/>
                  </a:lnTo>
                  <a:lnTo>
                    <a:pt x="27" y="195"/>
                  </a:lnTo>
                  <a:lnTo>
                    <a:pt x="30" y="194"/>
                  </a:lnTo>
                  <a:lnTo>
                    <a:pt x="30" y="193"/>
                  </a:lnTo>
                  <a:lnTo>
                    <a:pt x="31" y="193"/>
                  </a:lnTo>
                  <a:lnTo>
                    <a:pt x="28" y="193"/>
                  </a:lnTo>
                  <a:lnTo>
                    <a:pt x="28" y="192"/>
                  </a:lnTo>
                  <a:lnTo>
                    <a:pt x="33" y="192"/>
                  </a:lnTo>
                  <a:lnTo>
                    <a:pt x="36" y="192"/>
                  </a:lnTo>
                  <a:lnTo>
                    <a:pt x="37" y="192"/>
                  </a:lnTo>
                  <a:lnTo>
                    <a:pt x="38" y="191"/>
                  </a:lnTo>
                  <a:lnTo>
                    <a:pt x="41" y="190"/>
                  </a:lnTo>
                  <a:lnTo>
                    <a:pt x="43" y="190"/>
                  </a:lnTo>
                  <a:lnTo>
                    <a:pt x="44" y="190"/>
                  </a:lnTo>
                  <a:lnTo>
                    <a:pt x="45" y="189"/>
                  </a:lnTo>
                  <a:lnTo>
                    <a:pt x="48" y="188"/>
                  </a:lnTo>
                  <a:lnTo>
                    <a:pt x="51" y="188"/>
                  </a:lnTo>
                  <a:lnTo>
                    <a:pt x="52" y="187"/>
                  </a:lnTo>
                  <a:lnTo>
                    <a:pt x="51" y="187"/>
                  </a:lnTo>
                  <a:lnTo>
                    <a:pt x="49" y="185"/>
                  </a:lnTo>
                  <a:lnTo>
                    <a:pt x="46" y="185"/>
                  </a:lnTo>
                  <a:lnTo>
                    <a:pt x="49" y="184"/>
                  </a:lnTo>
                  <a:lnTo>
                    <a:pt x="53" y="183"/>
                  </a:lnTo>
                  <a:lnTo>
                    <a:pt x="55" y="183"/>
                  </a:lnTo>
                  <a:lnTo>
                    <a:pt x="56" y="182"/>
                  </a:lnTo>
                  <a:lnTo>
                    <a:pt x="55" y="182"/>
                  </a:lnTo>
                  <a:lnTo>
                    <a:pt x="53" y="182"/>
                  </a:lnTo>
                  <a:lnTo>
                    <a:pt x="54" y="181"/>
                  </a:lnTo>
                  <a:lnTo>
                    <a:pt x="56" y="181"/>
                  </a:lnTo>
                  <a:lnTo>
                    <a:pt x="59" y="180"/>
                  </a:lnTo>
                  <a:lnTo>
                    <a:pt x="61" y="180"/>
                  </a:lnTo>
                  <a:lnTo>
                    <a:pt x="63" y="180"/>
                  </a:lnTo>
                  <a:lnTo>
                    <a:pt x="65" y="180"/>
                  </a:lnTo>
                  <a:lnTo>
                    <a:pt x="68" y="180"/>
                  </a:lnTo>
                  <a:lnTo>
                    <a:pt x="74" y="179"/>
                  </a:lnTo>
                  <a:lnTo>
                    <a:pt x="82" y="179"/>
                  </a:lnTo>
                  <a:lnTo>
                    <a:pt x="98" y="178"/>
                  </a:lnTo>
                  <a:lnTo>
                    <a:pt x="99" y="178"/>
                  </a:lnTo>
                  <a:lnTo>
                    <a:pt x="101" y="178"/>
                  </a:lnTo>
                  <a:lnTo>
                    <a:pt x="103" y="178"/>
                  </a:lnTo>
                  <a:lnTo>
                    <a:pt x="110" y="176"/>
                  </a:lnTo>
                  <a:lnTo>
                    <a:pt x="118" y="174"/>
                  </a:lnTo>
                  <a:lnTo>
                    <a:pt x="120" y="174"/>
                  </a:lnTo>
                  <a:lnTo>
                    <a:pt x="121" y="174"/>
                  </a:lnTo>
                  <a:lnTo>
                    <a:pt x="122" y="174"/>
                  </a:lnTo>
                  <a:lnTo>
                    <a:pt x="131" y="173"/>
                  </a:lnTo>
                  <a:lnTo>
                    <a:pt x="133" y="173"/>
                  </a:lnTo>
                  <a:lnTo>
                    <a:pt x="137" y="173"/>
                  </a:lnTo>
                  <a:lnTo>
                    <a:pt x="140" y="173"/>
                  </a:lnTo>
                  <a:lnTo>
                    <a:pt x="144" y="173"/>
                  </a:lnTo>
                  <a:lnTo>
                    <a:pt x="157" y="175"/>
                  </a:lnTo>
                  <a:lnTo>
                    <a:pt x="165" y="175"/>
                  </a:lnTo>
                  <a:lnTo>
                    <a:pt x="166" y="175"/>
                  </a:lnTo>
                  <a:lnTo>
                    <a:pt x="167" y="176"/>
                  </a:lnTo>
                  <a:lnTo>
                    <a:pt x="167" y="177"/>
                  </a:lnTo>
                  <a:lnTo>
                    <a:pt x="168" y="177"/>
                  </a:lnTo>
                  <a:lnTo>
                    <a:pt x="170" y="177"/>
                  </a:lnTo>
                  <a:lnTo>
                    <a:pt x="170" y="176"/>
                  </a:lnTo>
                  <a:lnTo>
                    <a:pt x="172" y="172"/>
                  </a:lnTo>
                  <a:lnTo>
                    <a:pt x="171" y="172"/>
                  </a:lnTo>
                  <a:lnTo>
                    <a:pt x="168" y="171"/>
                  </a:lnTo>
                  <a:lnTo>
                    <a:pt x="169" y="171"/>
                  </a:lnTo>
                  <a:lnTo>
                    <a:pt x="176" y="169"/>
                  </a:lnTo>
                  <a:lnTo>
                    <a:pt x="184" y="168"/>
                  </a:lnTo>
                  <a:lnTo>
                    <a:pt x="187" y="168"/>
                  </a:lnTo>
                  <a:lnTo>
                    <a:pt x="200" y="167"/>
                  </a:lnTo>
                  <a:lnTo>
                    <a:pt x="202" y="167"/>
                  </a:lnTo>
                  <a:lnTo>
                    <a:pt x="206" y="166"/>
                  </a:lnTo>
                  <a:lnTo>
                    <a:pt x="208" y="166"/>
                  </a:lnTo>
                  <a:lnTo>
                    <a:pt x="218" y="165"/>
                  </a:lnTo>
                  <a:lnTo>
                    <a:pt x="220" y="165"/>
                  </a:lnTo>
                  <a:lnTo>
                    <a:pt x="219" y="165"/>
                  </a:lnTo>
                  <a:lnTo>
                    <a:pt x="216" y="164"/>
                  </a:lnTo>
                  <a:lnTo>
                    <a:pt x="214" y="164"/>
                  </a:lnTo>
                  <a:lnTo>
                    <a:pt x="215" y="164"/>
                  </a:lnTo>
                  <a:lnTo>
                    <a:pt x="219" y="163"/>
                  </a:lnTo>
                  <a:lnTo>
                    <a:pt x="226" y="163"/>
                  </a:lnTo>
                  <a:lnTo>
                    <a:pt x="228" y="162"/>
                  </a:lnTo>
                  <a:lnTo>
                    <a:pt x="229" y="162"/>
                  </a:lnTo>
                  <a:lnTo>
                    <a:pt x="230" y="162"/>
                  </a:lnTo>
                  <a:lnTo>
                    <a:pt x="232" y="162"/>
                  </a:lnTo>
                  <a:lnTo>
                    <a:pt x="235" y="162"/>
                  </a:lnTo>
                  <a:lnTo>
                    <a:pt x="246" y="162"/>
                  </a:lnTo>
                  <a:lnTo>
                    <a:pt x="252" y="162"/>
                  </a:lnTo>
                  <a:lnTo>
                    <a:pt x="254" y="162"/>
                  </a:lnTo>
                  <a:lnTo>
                    <a:pt x="256" y="162"/>
                  </a:lnTo>
                  <a:lnTo>
                    <a:pt x="259" y="162"/>
                  </a:lnTo>
                  <a:lnTo>
                    <a:pt x="261" y="162"/>
                  </a:lnTo>
                  <a:lnTo>
                    <a:pt x="262" y="162"/>
                  </a:lnTo>
                  <a:lnTo>
                    <a:pt x="264" y="163"/>
                  </a:lnTo>
                  <a:lnTo>
                    <a:pt x="265" y="163"/>
                  </a:lnTo>
                  <a:lnTo>
                    <a:pt x="266" y="163"/>
                  </a:lnTo>
                  <a:lnTo>
                    <a:pt x="268" y="162"/>
                  </a:lnTo>
                  <a:lnTo>
                    <a:pt x="270" y="161"/>
                  </a:lnTo>
                  <a:lnTo>
                    <a:pt x="270" y="160"/>
                  </a:lnTo>
                  <a:lnTo>
                    <a:pt x="275" y="159"/>
                  </a:lnTo>
                  <a:lnTo>
                    <a:pt x="276" y="159"/>
                  </a:lnTo>
                  <a:lnTo>
                    <a:pt x="277" y="159"/>
                  </a:lnTo>
                  <a:lnTo>
                    <a:pt x="276" y="158"/>
                  </a:lnTo>
                  <a:lnTo>
                    <a:pt x="273" y="158"/>
                  </a:lnTo>
                  <a:lnTo>
                    <a:pt x="276" y="157"/>
                  </a:lnTo>
                  <a:lnTo>
                    <a:pt x="277" y="157"/>
                  </a:lnTo>
                  <a:lnTo>
                    <a:pt x="278" y="157"/>
                  </a:lnTo>
                  <a:lnTo>
                    <a:pt x="281" y="157"/>
                  </a:lnTo>
                  <a:lnTo>
                    <a:pt x="283" y="159"/>
                  </a:lnTo>
                  <a:lnTo>
                    <a:pt x="285" y="159"/>
                  </a:lnTo>
                  <a:lnTo>
                    <a:pt x="291" y="159"/>
                  </a:lnTo>
                  <a:lnTo>
                    <a:pt x="292" y="159"/>
                  </a:lnTo>
                  <a:lnTo>
                    <a:pt x="293" y="160"/>
                  </a:lnTo>
                  <a:lnTo>
                    <a:pt x="299" y="160"/>
                  </a:lnTo>
                  <a:lnTo>
                    <a:pt x="300" y="160"/>
                  </a:lnTo>
                  <a:lnTo>
                    <a:pt x="301" y="161"/>
                  </a:lnTo>
                  <a:lnTo>
                    <a:pt x="302" y="161"/>
                  </a:lnTo>
                  <a:lnTo>
                    <a:pt x="303" y="160"/>
                  </a:lnTo>
                  <a:lnTo>
                    <a:pt x="302" y="160"/>
                  </a:lnTo>
                  <a:lnTo>
                    <a:pt x="297" y="158"/>
                  </a:lnTo>
                  <a:lnTo>
                    <a:pt x="297" y="157"/>
                  </a:lnTo>
                  <a:lnTo>
                    <a:pt x="296" y="156"/>
                  </a:lnTo>
                  <a:lnTo>
                    <a:pt x="289" y="156"/>
                  </a:lnTo>
                  <a:lnTo>
                    <a:pt x="286" y="156"/>
                  </a:lnTo>
                  <a:lnTo>
                    <a:pt x="282" y="155"/>
                  </a:lnTo>
                  <a:lnTo>
                    <a:pt x="275" y="155"/>
                  </a:lnTo>
                  <a:lnTo>
                    <a:pt x="274" y="154"/>
                  </a:lnTo>
                  <a:lnTo>
                    <a:pt x="276" y="153"/>
                  </a:lnTo>
                  <a:lnTo>
                    <a:pt x="277" y="152"/>
                  </a:lnTo>
                  <a:lnTo>
                    <a:pt x="278" y="152"/>
                  </a:lnTo>
                  <a:lnTo>
                    <a:pt x="282" y="152"/>
                  </a:lnTo>
                  <a:lnTo>
                    <a:pt x="283" y="152"/>
                  </a:lnTo>
                  <a:lnTo>
                    <a:pt x="295" y="150"/>
                  </a:lnTo>
                  <a:lnTo>
                    <a:pt x="297" y="148"/>
                  </a:lnTo>
                  <a:lnTo>
                    <a:pt x="300" y="148"/>
                  </a:lnTo>
                  <a:lnTo>
                    <a:pt x="310" y="146"/>
                  </a:lnTo>
                  <a:lnTo>
                    <a:pt x="316" y="145"/>
                  </a:lnTo>
                  <a:lnTo>
                    <a:pt x="334" y="144"/>
                  </a:lnTo>
                  <a:lnTo>
                    <a:pt x="340" y="143"/>
                  </a:lnTo>
                  <a:lnTo>
                    <a:pt x="346" y="143"/>
                  </a:lnTo>
                  <a:lnTo>
                    <a:pt x="347" y="143"/>
                  </a:lnTo>
                  <a:lnTo>
                    <a:pt x="348" y="143"/>
                  </a:lnTo>
                  <a:lnTo>
                    <a:pt x="349" y="143"/>
                  </a:lnTo>
                  <a:lnTo>
                    <a:pt x="351" y="143"/>
                  </a:lnTo>
                  <a:lnTo>
                    <a:pt x="353" y="143"/>
                  </a:lnTo>
                  <a:lnTo>
                    <a:pt x="357" y="144"/>
                  </a:lnTo>
                  <a:lnTo>
                    <a:pt x="361" y="145"/>
                  </a:lnTo>
                  <a:lnTo>
                    <a:pt x="369" y="145"/>
                  </a:lnTo>
                  <a:lnTo>
                    <a:pt x="370" y="145"/>
                  </a:lnTo>
                  <a:lnTo>
                    <a:pt x="376" y="146"/>
                  </a:lnTo>
                  <a:lnTo>
                    <a:pt x="378" y="146"/>
                  </a:lnTo>
                  <a:lnTo>
                    <a:pt x="378" y="145"/>
                  </a:lnTo>
                  <a:lnTo>
                    <a:pt x="377" y="145"/>
                  </a:lnTo>
                  <a:lnTo>
                    <a:pt x="375" y="144"/>
                  </a:lnTo>
                  <a:lnTo>
                    <a:pt x="372" y="143"/>
                  </a:lnTo>
                  <a:lnTo>
                    <a:pt x="378" y="141"/>
                  </a:lnTo>
                  <a:lnTo>
                    <a:pt x="379" y="141"/>
                  </a:lnTo>
                  <a:lnTo>
                    <a:pt x="382" y="141"/>
                  </a:lnTo>
                  <a:lnTo>
                    <a:pt x="384" y="141"/>
                  </a:lnTo>
                  <a:lnTo>
                    <a:pt x="387" y="142"/>
                  </a:lnTo>
                  <a:lnTo>
                    <a:pt x="388" y="142"/>
                  </a:lnTo>
                  <a:lnTo>
                    <a:pt x="389" y="142"/>
                  </a:lnTo>
                  <a:lnTo>
                    <a:pt x="390" y="141"/>
                  </a:lnTo>
                  <a:lnTo>
                    <a:pt x="388" y="140"/>
                  </a:lnTo>
                  <a:lnTo>
                    <a:pt x="387" y="140"/>
                  </a:lnTo>
                  <a:lnTo>
                    <a:pt x="388" y="140"/>
                  </a:lnTo>
                  <a:lnTo>
                    <a:pt x="390" y="140"/>
                  </a:lnTo>
                  <a:lnTo>
                    <a:pt x="392" y="140"/>
                  </a:lnTo>
                  <a:lnTo>
                    <a:pt x="393" y="140"/>
                  </a:lnTo>
                  <a:lnTo>
                    <a:pt x="396" y="141"/>
                  </a:lnTo>
                  <a:lnTo>
                    <a:pt x="400" y="141"/>
                  </a:lnTo>
                  <a:lnTo>
                    <a:pt x="402" y="141"/>
                  </a:lnTo>
                  <a:lnTo>
                    <a:pt x="405" y="140"/>
                  </a:lnTo>
                  <a:lnTo>
                    <a:pt x="410" y="139"/>
                  </a:lnTo>
                  <a:lnTo>
                    <a:pt x="412" y="138"/>
                  </a:lnTo>
                  <a:lnTo>
                    <a:pt x="414" y="138"/>
                  </a:lnTo>
                  <a:lnTo>
                    <a:pt x="415" y="138"/>
                  </a:lnTo>
                  <a:lnTo>
                    <a:pt x="416" y="139"/>
                  </a:lnTo>
                  <a:lnTo>
                    <a:pt x="417" y="139"/>
                  </a:lnTo>
                  <a:lnTo>
                    <a:pt x="419" y="140"/>
                  </a:lnTo>
                  <a:lnTo>
                    <a:pt x="420" y="140"/>
                  </a:lnTo>
                  <a:lnTo>
                    <a:pt x="422" y="141"/>
                  </a:lnTo>
                  <a:lnTo>
                    <a:pt x="423" y="140"/>
                  </a:lnTo>
                  <a:lnTo>
                    <a:pt x="426" y="139"/>
                  </a:lnTo>
                  <a:lnTo>
                    <a:pt x="428" y="139"/>
                  </a:lnTo>
                  <a:lnTo>
                    <a:pt x="429" y="139"/>
                  </a:lnTo>
                  <a:lnTo>
                    <a:pt x="430" y="139"/>
                  </a:lnTo>
                  <a:lnTo>
                    <a:pt x="427" y="142"/>
                  </a:lnTo>
                  <a:lnTo>
                    <a:pt x="428" y="143"/>
                  </a:lnTo>
                  <a:lnTo>
                    <a:pt x="429" y="143"/>
                  </a:lnTo>
                  <a:lnTo>
                    <a:pt x="429" y="142"/>
                  </a:lnTo>
                  <a:lnTo>
                    <a:pt x="435" y="141"/>
                  </a:lnTo>
                  <a:lnTo>
                    <a:pt x="436" y="140"/>
                  </a:lnTo>
                  <a:lnTo>
                    <a:pt x="438" y="139"/>
                  </a:lnTo>
                  <a:lnTo>
                    <a:pt x="439" y="139"/>
                  </a:lnTo>
                  <a:lnTo>
                    <a:pt x="442" y="139"/>
                  </a:lnTo>
                  <a:lnTo>
                    <a:pt x="447" y="139"/>
                  </a:lnTo>
                  <a:lnTo>
                    <a:pt x="450" y="140"/>
                  </a:lnTo>
                  <a:lnTo>
                    <a:pt x="451" y="140"/>
                  </a:lnTo>
                  <a:lnTo>
                    <a:pt x="454" y="140"/>
                  </a:lnTo>
                  <a:lnTo>
                    <a:pt x="455" y="140"/>
                  </a:lnTo>
                  <a:lnTo>
                    <a:pt x="457" y="140"/>
                  </a:lnTo>
                  <a:lnTo>
                    <a:pt x="458" y="141"/>
                  </a:lnTo>
                  <a:lnTo>
                    <a:pt x="459" y="141"/>
                  </a:lnTo>
                  <a:lnTo>
                    <a:pt x="465" y="140"/>
                  </a:lnTo>
                  <a:lnTo>
                    <a:pt x="465" y="141"/>
                  </a:lnTo>
                  <a:lnTo>
                    <a:pt x="466" y="142"/>
                  </a:lnTo>
                  <a:lnTo>
                    <a:pt x="469" y="142"/>
                  </a:lnTo>
                  <a:lnTo>
                    <a:pt x="480" y="141"/>
                  </a:lnTo>
                  <a:lnTo>
                    <a:pt x="482" y="140"/>
                  </a:lnTo>
                  <a:lnTo>
                    <a:pt x="484" y="140"/>
                  </a:lnTo>
                  <a:lnTo>
                    <a:pt x="485" y="140"/>
                  </a:lnTo>
                  <a:lnTo>
                    <a:pt x="484" y="140"/>
                  </a:lnTo>
                  <a:lnTo>
                    <a:pt x="483" y="142"/>
                  </a:lnTo>
                  <a:lnTo>
                    <a:pt x="485" y="142"/>
                  </a:lnTo>
                  <a:lnTo>
                    <a:pt x="487" y="142"/>
                  </a:lnTo>
                  <a:lnTo>
                    <a:pt x="488" y="142"/>
                  </a:lnTo>
                  <a:lnTo>
                    <a:pt x="488" y="141"/>
                  </a:lnTo>
                  <a:lnTo>
                    <a:pt x="489" y="140"/>
                  </a:lnTo>
                  <a:lnTo>
                    <a:pt x="491" y="140"/>
                  </a:lnTo>
                  <a:lnTo>
                    <a:pt x="494" y="140"/>
                  </a:lnTo>
                  <a:lnTo>
                    <a:pt x="495" y="140"/>
                  </a:lnTo>
                  <a:lnTo>
                    <a:pt x="497" y="139"/>
                  </a:lnTo>
                  <a:lnTo>
                    <a:pt x="495" y="139"/>
                  </a:lnTo>
                  <a:lnTo>
                    <a:pt x="495" y="138"/>
                  </a:lnTo>
                  <a:lnTo>
                    <a:pt x="495" y="137"/>
                  </a:lnTo>
                  <a:lnTo>
                    <a:pt x="497" y="136"/>
                  </a:lnTo>
                  <a:lnTo>
                    <a:pt x="500" y="135"/>
                  </a:lnTo>
                  <a:lnTo>
                    <a:pt x="508" y="134"/>
                  </a:lnTo>
                  <a:lnTo>
                    <a:pt x="508" y="133"/>
                  </a:lnTo>
                  <a:lnTo>
                    <a:pt x="510" y="132"/>
                  </a:lnTo>
                  <a:lnTo>
                    <a:pt x="513" y="132"/>
                  </a:lnTo>
                  <a:lnTo>
                    <a:pt x="518" y="131"/>
                  </a:lnTo>
                  <a:lnTo>
                    <a:pt x="519" y="130"/>
                  </a:lnTo>
                  <a:lnTo>
                    <a:pt x="528" y="127"/>
                  </a:lnTo>
                  <a:lnTo>
                    <a:pt x="533" y="126"/>
                  </a:lnTo>
                  <a:lnTo>
                    <a:pt x="541" y="125"/>
                  </a:lnTo>
                  <a:lnTo>
                    <a:pt x="546" y="124"/>
                  </a:lnTo>
                  <a:lnTo>
                    <a:pt x="548" y="123"/>
                  </a:lnTo>
                  <a:lnTo>
                    <a:pt x="549" y="123"/>
                  </a:lnTo>
                  <a:lnTo>
                    <a:pt x="549" y="121"/>
                  </a:lnTo>
                  <a:lnTo>
                    <a:pt x="551" y="120"/>
                  </a:lnTo>
                  <a:lnTo>
                    <a:pt x="551" y="119"/>
                  </a:lnTo>
                  <a:lnTo>
                    <a:pt x="555" y="118"/>
                  </a:lnTo>
                  <a:lnTo>
                    <a:pt x="558" y="117"/>
                  </a:lnTo>
                  <a:lnTo>
                    <a:pt x="559" y="117"/>
                  </a:lnTo>
                  <a:lnTo>
                    <a:pt x="568" y="115"/>
                  </a:lnTo>
                  <a:lnTo>
                    <a:pt x="570" y="114"/>
                  </a:lnTo>
                  <a:lnTo>
                    <a:pt x="574" y="113"/>
                  </a:lnTo>
                  <a:lnTo>
                    <a:pt x="574" y="111"/>
                  </a:lnTo>
                  <a:lnTo>
                    <a:pt x="578" y="110"/>
                  </a:lnTo>
                  <a:lnTo>
                    <a:pt x="584" y="108"/>
                  </a:lnTo>
                  <a:lnTo>
                    <a:pt x="585" y="107"/>
                  </a:lnTo>
                  <a:lnTo>
                    <a:pt x="585" y="106"/>
                  </a:lnTo>
                  <a:lnTo>
                    <a:pt x="579" y="102"/>
                  </a:lnTo>
                  <a:lnTo>
                    <a:pt x="578" y="101"/>
                  </a:lnTo>
                  <a:lnTo>
                    <a:pt x="569" y="100"/>
                  </a:lnTo>
                  <a:lnTo>
                    <a:pt x="555" y="100"/>
                  </a:lnTo>
                  <a:lnTo>
                    <a:pt x="554" y="99"/>
                  </a:lnTo>
                  <a:lnTo>
                    <a:pt x="553" y="99"/>
                  </a:lnTo>
                  <a:lnTo>
                    <a:pt x="552" y="99"/>
                  </a:lnTo>
                  <a:lnTo>
                    <a:pt x="553" y="98"/>
                  </a:lnTo>
                  <a:lnTo>
                    <a:pt x="554" y="98"/>
                  </a:lnTo>
                  <a:lnTo>
                    <a:pt x="559" y="97"/>
                  </a:lnTo>
                  <a:lnTo>
                    <a:pt x="554" y="95"/>
                  </a:lnTo>
                  <a:lnTo>
                    <a:pt x="553" y="94"/>
                  </a:lnTo>
                  <a:lnTo>
                    <a:pt x="555" y="93"/>
                  </a:lnTo>
                  <a:lnTo>
                    <a:pt x="559" y="93"/>
                  </a:lnTo>
                  <a:lnTo>
                    <a:pt x="571" y="92"/>
                  </a:lnTo>
                  <a:lnTo>
                    <a:pt x="575" y="92"/>
                  </a:lnTo>
                  <a:lnTo>
                    <a:pt x="581" y="91"/>
                  </a:lnTo>
                  <a:lnTo>
                    <a:pt x="597" y="90"/>
                  </a:lnTo>
                  <a:lnTo>
                    <a:pt x="603" y="89"/>
                  </a:lnTo>
                  <a:lnTo>
                    <a:pt x="605" y="89"/>
                  </a:lnTo>
                  <a:lnTo>
                    <a:pt x="607" y="89"/>
                  </a:lnTo>
                  <a:lnTo>
                    <a:pt x="608" y="89"/>
                  </a:lnTo>
                  <a:lnTo>
                    <a:pt x="610" y="89"/>
                  </a:lnTo>
                  <a:lnTo>
                    <a:pt x="611" y="89"/>
                  </a:lnTo>
                  <a:lnTo>
                    <a:pt x="612" y="89"/>
                  </a:lnTo>
                  <a:lnTo>
                    <a:pt x="614" y="89"/>
                  </a:lnTo>
                  <a:lnTo>
                    <a:pt x="619" y="88"/>
                  </a:lnTo>
                  <a:lnTo>
                    <a:pt x="616" y="88"/>
                  </a:lnTo>
                  <a:lnTo>
                    <a:pt x="613" y="88"/>
                  </a:lnTo>
                  <a:lnTo>
                    <a:pt x="612" y="88"/>
                  </a:lnTo>
                  <a:lnTo>
                    <a:pt x="608" y="88"/>
                  </a:lnTo>
                  <a:lnTo>
                    <a:pt x="606" y="88"/>
                  </a:lnTo>
                  <a:lnTo>
                    <a:pt x="604" y="88"/>
                  </a:lnTo>
                  <a:lnTo>
                    <a:pt x="603" y="88"/>
                  </a:lnTo>
                  <a:lnTo>
                    <a:pt x="604" y="88"/>
                  </a:lnTo>
                  <a:lnTo>
                    <a:pt x="608" y="87"/>
                  </a:lnTo>
                  <a:lnTo>
                    <a:pt x="607" y="87"/>
                  </a:lnTo>
                  <a:lnTo>
                    <a:pt x="596" y="85"/>
                  </a:lnTo>
                  <a:lnTo>
                    <a:pt x="586" y="83"/>
                  </a:lnTo>
                  <a:lnTo>
                    <a:pt x="581" y="83"/>
                  </a:lnTo>
                  <a:lnTo>
                    <a:pt x="571" y="84"/>
                  </a:lnTo>
                  <a:lnTo>
                    <a:pt x="564" y="84"/>
                  </a:lnTo>
                  <a:lnTo>
                    <a:pt x="554" y="83"/>
                  </a:lnTo>
                  <a:lnTo>
                    <a:pt x="553" y="83"/>
                  </a:lnTo>
                  <a:lnTo>
                    <a:pt x="551" y="82"/>
                  </a:lnTo>
                  <a:lnTo>
                    <a:pt x="551" y="81"/>
                  </a:lnTo>
                  <a:lnTo>
                    <a:pt x="552" y="81"/>
                  </a:lnTo>
                  <a:lnTo>
                    <a:pt x="554" y="81"/>
                  </a:lnTo>
                  <a:lnTo>
                    <a:pt x="565" y="80"/>
                  </a:lnTo>
                  <a:lnTo>
                    <a:pt x="581" y="79"/>
                  </a:lnTo>
                  <a:lnTo>
                    <a:pt x="599" y="78"/>
                  </a:lnTo>
                  <a:lnTo>
                    <a:pt x="600" y="78"/>
                  </a:lnTo>
                  <a:lnTo>
                    <a:pt x="605" y="76"/>
                  </a:lnTo>
                  <a:lnTo>
                    <a:pt x="607" y="74"/>
                  </a:lnTo>
                  <a:lnTo>
                    <a:pt x="609" y="73"/>
                  </a:lnTo>
                  <a:lnTo>
                    <a:pt x="611" y="72"/>
                  </a:lnTo>
                  <a:lnTo>
                    <a:pt x="615" y="72"/>
                  </a:lnTo>
                  <a:lnTo>
                    <a:pt x="619" y="72"/>
                  </a:lnTo>
                  <a:lnTo>
                    <a:pt x="630" y="72"/>
                  </a:lnTo>
                  <a:lnTo>
                    <a:pt x="632" y="72"/>
                  </a:lnTo>
                  <a:lnTo>
                    <a:pt x="633" y="72"/>
                  </a:lnTo>
                  <a:lnTo>
                    <a:pt x="632" y="71"/>
                  </a:lnTo>
                  <a:lnTo>
                    <a:pt x="624" y="71"/>
                  </a:lnTo>
                  <a:lnTo>
                    <a:pt x="623" y="71"/>
                  </a:lnTo>
                  <a:lnTo>
                    <a:pt x="617" y="71"/>
                  </a:lnTo>
                  <a:lnTo>
                    <a:pt x="614" y="70"/>
                  </a:lnTo>
                  <a:lnTo>
                    <a:pt x="611" y="69"/>
                  </a:lnTo>
                  <a:lnTo>
                    <a:pt x="610" y="67"/>
                  </a:lnTo>
                  <a:lnTo>
                    <a:pt x="611" y="65"/>
                  </a:lnTo>
                  <a:lnTo>
                    <a:pt x="610" y="65"/>
                  </a:lnTo>
                  <a:lnTo>
                    <a:pt x="608" y="65"/>
                  </a:lnTo>
                  <a:lnTo>
                    <a:pt x="607" y="65"/>
                  </a:lnTo>
                  <a:lnTo>
                    <a:pt x="605" y="66"/>
                  </a:lnTo>
                  <a:lnTo>
                    <a:pt x="606" y="67"/>
                  </a:lnTo>
                  <a:lnTo>
                    <a:pt x="604" y="68"/>
                  </a:lnTo>
                  <a:lnTo>
                    <a:pt x="601" y="72"/>
                  </a:lnTo>
                  <a:lnTo>
                    <a:pt x="595" y="74"/>
                  </a:lnTo>
                  <a:lnTo>
                    <a:pt x="591" y="76"/>
                  </a:lnTo>
                  <a:lnTo>
                    <a:pt x="584" y="76"/>
                  </a:lnTo>
                  <a:lnTo>
                    <a:pt x="578" y="76"/>
                  </a:lnTo>
                  <a:lnTo>
                    <a:pt x="573" y="76"/>
                  </a:lnTo>
                  <a:lnTo>
                    <a:pt x="563" y="77"/>
                  </a:lnTo>
                  <a:lnTo>
                    <a:pt x="559" y="78"/>
                  </a:lnTo>
                  <a:lnTo>
                    <a:pt x="552" y="77"/>
                  </a:lnTo>
                  <a:lnTo>
                    <a:pt x="544" y="77"/>
                  </a:lnTo>
                  <a:lnTo>
                    <a:pt x="543" y="76"/>
                  </a:lnTo>
                  <a:lnTo>
                    <a:pt x="541" y="74"/>
                  </a:lnTo>
                  <a:lnTo>
                    <a:pt x="540" y="74"/>
                  </a:lnTo>
                  <a:lnTo>
                    <a:pt x="537" y="74"/>
                  </a:lnTo>
                  <a:lnTo>
                    <a:pt x="534" y="74"/>
                  </a:lnTo>
                  <a:lnTo>
                    <a:pt x="533" y="76"/>
                  </a:lnTo>
                  <a:lnTo>
                    <a:pt x="532" y="76"/>
                  </a:lnTo>
                  <a:lnTo>
                    <a:pt x="523" y="79"/>
                  </a:lnTo>
                  <a:lnTo>
                    <a:pt x="514" y="80"/>
                  </a:lnTo>
                  <a:lnTo>
                    <a:pt x="509" y="80"/>
                  </a:lnTo>
                  <a:lnTo>
                    <a:pt x="500" y="81"/>
                  </a:lnTo>
                  <a:lnTo>
                    <a:pt x="487" y="81"/>
                  </a:lnTo>
                  <a:lnTo>
                    <a:pt x="483" y="81"/>
                  </a:lnTo>
                  <a:lnTo>
                    <a:pt x="476" y="78"/>
                  </a:lnTo>
                  <a:lnTo>
                    <a:pt x="468" y="76"/>
                  </a:lnTo>
                  <a:lnTo>
                    <a:pt x="467" y="76"/>
                  </a:lnTo>
                  <a:lnTo>
                    <a:pt x="463" y="76"/>
                  </a:lnTo>
                  <a:lnTo>
                    <a:pt x="461" y="74"/>
                  </a:lnTo>
                  <a:lnTo>
                    <a:pt x="459" y="74"/>
                  </a:lnTo>
                  <a:lnTo>
                    <a:pt x="459" y="76"/>
                  </a:lnTo>
                  <a:lnTo>
                    <a:pt x="458" y="76"/>
                  </a:lnTo>
                  <a:lnTo>
                    <a:pt x="457" y="76"/>
                  </a:lnTo>
                  <a:lnTo>
                    <a:pt x="455" y="77"/>
                  </a:lnTo>
                  <a:lnTo>
                    <a:pt x="447" y="77"/>
                  </a:lnTo>
                  <a:lnTo>
                    <a:pt x="446" y="77"/>
                  </a:lnTo>
                  <a:lnTo>
                    <a:pt x="445" y="77"/>
                  </a:lnTo>
                  <a:lnTo>
                    <a:pt x="444" y="77"/>
                  </a:lnTo>
                  <a:lnTo>
                    <a:pt x="427" y="78"/>
                  </a:lnTo>
                  <a:lnTo>
                    <a:pt x="423" y="79"/>
                  </a:lnTo>
                  <a:lnTo>
                    <a:pt x="421" y="79"/>
                  </a:lnTo>
                  <a:lnTo>
                    <a:pt x="418" y="77"/>
                  </a:lnTo>
                  <a:lnTo>
                    <a:pt x="414" y="73"/>
                  </a:lnTo>
                  <a:lnTo>
                    <a:pt x="413" y="73"/>
                  </a:lnTo>
                  <a:lnTo>
                    <a:pt x="414" y="72"/>
                  </a:lnTo>
                  <a:lnTo>
                    <a:pt x="413" y="72"/>
                  </a:lnTo>
                  <a:lnTo>
                    <a:pt x="411" y="71"/>
                  </a:lnTo>
                  <a:lnTo>
                    <a:pt x="410" y="71"/>
                  </a:lnTo>
                  <a:lnTo>
                    <a:pt x="405" y="70"/>
                  </a:lnTo>
                  <a:lnTo>
                    <a:pt x="402" y="70"/>
                  </a:lnTo>
                  <a:lnTo>
                    <a:pt x="400" y="70"/>
                  </a:lnTo>
                  <a:lnTo>
                    <a:pt x="397" y="70"/>
                  </a:lnTo>
                  <a:lnTo>
                    <a:pt x="394" y="69"/>
                  </a:lnTo>
                  <a:lnTo>
                    <a:pt x="391" y="68"/>
                  </a:lnTo>
                  <a:lnTo>
                    <a:pt x="390" y="67"/>
                  </a:lnTo>
                  <a:lnTo>
                    <a:pt x="394" y="66"/>
                  </a:lnTo>
                  <a:lnTo>
                    <a:pt x="391" y="64"/>
                  </a:lnTo>
                  <a:lnTo>
                    <a:pt x="391" y="63"/>
                  </a:lnTo>
                  <a:lnTo>
                    <a:pt x="390" y="59"/>
                  </a:lnTo>
                  <a:lnTo>
                    <a:pt x="391" y="58"/>
                  </a:lnTo>
                  <a:lnTo>
                    <a:pt x="402" y="57"/>
                  </a:lnTo>
                  <a:lnTo>
                    <a:pt x="419" y="54"/>
                  </a:lnTo>
                  <a:lnTo>
                    <a:pt x="422" y="53"/>
                  </a:lnTo>
                  <a:lnTo>
                    <a:pt x="429" y="51"/>
                  </a:lnTo>
                  <a:lnTo>
                    <a:pt x="433" y="51"/>
                  </a:lnTo>
                  <a:lnTo>
                    <a:pt x="437" y="51"/>
                  </a:lnTo>
                  <a:lnTo>
                    <a:pt x="438" y="50"/>
                  </a:lnTo>
                  <a:lnTo>
                    <a:pt x="443" y="48"/>
                  </a:lnTo>
                  <a:lnTo>
                    <a:pt x="442" y="48"/>
                  </a:lnTo>
                  <a:lnTo>
                    <a:pt x="443" y="47"/>
                  </a:lnTo>
                  <a:lnTo>
                    <a:pt x="447" y="47"/>
                  </a:lnTo>
                  <a:lnTo>
                    <a:pt x="444" y="47"/>
                  </a:lnTo>
                  <a:lnTo>
                    <a:pt x="439" y="47"/>
                  </a:lnTo>
                  <a:lnTo>
                    <a:pt x="438" y="47"/>
                  </a:lnTo>
                  <a:lnTo>
                    <a:pt x="437" y="46"/>
                  </a:lnTo>
                  <a:lnTo>
                    <a:pt x="442" y="44"/>
                  </a:lnTo>
                  <a:lnTo>
                    <a:pt x="445" y="44"/>
                  </a:lnTo>
                  <a:lnTo>
                    <a:pt x="447" y="44"/>
                  </a:lnTo>
                  <a:lnTo>
                    <a:pt x="457" y="44"/>
                  </a:lnTo>
                  <a:lnTo>
                    <a:pt x="459" y="44"/>
                  </a:lnTo>
                  <a:lnTo>
                    <a:pt x="468" y="42"/>
                  </a:lnTo>
                  <a:lnTo>
                    <a:pt x="471" y="41"/>
                  </a:lnTo>
                  <a:lnTo>
                    <a:pt x="475" y="40"/>
                  </a:lnTo>
                  <a:lnTo>
                    <a:pt x="476" y="40"/>
                  </a:lnTo>
                  <a:lnTo>
                    <a:pt x="477" y="40"/>
                  </a:lnTo>
                  <a:lnTo>
                    <a:pt x="475" y="39"/>
                  </a:lnTo>
                  <a:lnTo>
                    <a:pt x="475" y="37"/>
                  </a:lnTo>
                  <a:lnTo>
                    <a:pt x="482" y="37"/>
                  </a:lnTo>
                  <a:lnTo>
                    <a:pt x="487" y="36"/>
                  </a:lnTo>
                  <a:lnTo>
                    <a:pt x="498" y="36"/>
                  </a:lnTo>
                  <a:lnTo>
                    <a:pt x="499" y="36"/>
                  </a:lnTo>
                  <a:lnTo>
                    <a:pt x="509" y="37"/>
                  </a:lnTo>
                  <a:lnTo>
                    <a:pt x="513" y="37"/>
                  </a:lnTo>
                  <a:lnTo>
                    <a:pt x="512" y="37"/>
                  </a:lnTo>
                  <a:lnTo>
                    <a:pt x="509" y="36"/>
                  </a:lnTo>
                  <a:lnTo>
                    <a:pt x="506" y="36"/>
                  </a:lnTo>
                  <a:lnTo>
                    <a:pt x="502" y="35"/>
                  </a:lnTo>
                  <a:lnTo>
                    <a:pt x="501" y="34"/>
                  </a:lnTo>
                  <a:lnTo>
                    <a:pt x="506" y="33"/>
                  </a:lnTo>
                  <a:lnTo>
                    <a:pt x="515" y="32"/>
                  </a:lnTo>
                  <a:lnTo>
                    <a:pt x="522" y="31"/>
                  </a:lnTo>
                  <a:lnTo>
                    <a:pt x="528" y="30"/>
                  </a:lnTo>
                  <a:lnTo>
                    <a:pt x="530" y="30"/>
                  </a:lnTo>
                  <a:lnTo>
                    <a:pt x="533" y="30"/>
                  </a:lnTo>
                  <a:lnTo>
                    <a:pt x="536" y="30"/>
                  </a:lnTo>
                  <a:lnTo>
                    <a:pt x="541" y="29"/>
                  </a:lnTo>
                  <a:lnTo>
                    <a:pt x="544" y="28"/>
                  </a:lnTo>
                  <a:lnTo>
                    <a:pt x="543" y="27"/>
                  </a:lnTo>
                  <a:lnTo>
                    <a:pt x="546" y="26"/>
                  </a:lnTo>
                  <a:lnTo>
                    <a:pt x="546" y="25"/>
                  </a:lnTo>
                  <a:lnTo>
                    <a:pt x="542" y="23"/>
                  </a:lnTo>
                  <a:lnTo>
                    <a:pt x="542" y="22"/>
                  </a:lnTo>
                  <a:lnTo>
                    <a:pt x="545" y="21"/>
                  </a:lnTo>
                  <a:lnTo>
                    <a:pt x="547" y="21"/>
                  </a:lnTo>
                  <a:lnTo>
                    <a:pt x="555" y="21"/>
                  </a:lnTo>
                  <a:lnTo>
                    <a:pt x="559" y="21"/>
                  </a:lnTo>
                  <a:lnTo>
                    <a:pt x="560" y="21"/>
                  </a:lnTo>
                  <a:lnTo>
                    <a:pt x="562" y="20"/>
                  </a:lnTo>
                  <a:lnTo>
                    <a:pt x="560" y="20"/>
                  </a:lnTo>
                  <a:lnTo>
                    <a:pt x="563" y="19"/>
                  </a:lnTo>
                  <a:lnTo>
                    <a:pt x="561" y="19"/>
                  </a:lnTo>
                  <a:lnTo>
                    <a:pt x="560" y="18"/>
                  </a:lnTo>
                  <a:lnTo>
                    <a:pt x="556" y="18"/>
                  </a:lnTo>
                  <a:lnTo>
                    <a:pt x="556" y="17"/>
                  </a:lnTo>
                  <a:lnTo>
                    <a:pt x="558" y="17"/>
                  </a:lnTo>
                  <a:lnTo>
                    <a:pt x="558" y="16"/>
                  </a:lnTo>
                  <a:lnTo>
                    <a:pt x="562" y="16"/>
                  </a:lnTo>
                  <a:lnTo>
                    <a:pt x="572" y="15"/>
                  </a:lnTo>
                  <a:lnTo>
                    <a:pt x="583" y="14"/>
                  </a:lnTo>
                  <a:lnTo>
                    <a:pt x="588" y="14"/>
                  </a:lnTo>
                  <a:lnTo>
                    <a:pt x="591" y="13"/>
                  </a:lnTo>
                  <a:lnTo>
                    <a:pt x="601" y="12"/>
                  </a:lnTo>
                  <a:lnTo>
                    <a:pt x="605" y="11"/>
                  </a:lnTo>
                  <a:lnTo>
                    <a:pt x="606" y="9"/>
                  </a:lnTo>
                  <a:lnTo>
                    <a:pt x="611" y="7"/>
                  </a:lnTo>
                  <a:lnTo>
                    <a:pt x="616" y="6"/>
                  </a:lnTo>
                  <a:lnTo>
                    <a:pt x="617" y="6"/>
                  </a:lnTo>
                  <a:lnTo>
                    <a:pt x="619" y="6"/>
                  </a:lnTo>
                  <a:lnTo>
                    <a:pt x="623" y="7"/>
                  </a:lnTo>
                  <a:lnTo>
                    <a:pt x="629" y="7"/>
                  </a:lnTo>
                  <a:lnTo>
                    <a:pt x="630" y="8"/>
                  </a:lnTo>
                  <a:lnTo>
                    <a:pt x="635" y="12"/>
                  </a:lnTo>
                  <a:lnTo>
                    <a:pt x="639" y="14"/>
                  </a:lnTo>
                  <a:lnTo>
                    <a:pt x="643" y="16"/>
                  </a:lnTo>
                  <a:lnTo>
                    <a:pt x="648" y="18"/>
                  </a:lnTo>
                  <a:lnTo>
                    <a:pt x="657" y="21"/>
                  </a:lnTo>
                  <a:lnTo>
                    <a:pt x="665" y="24"/>
                  </a:lnTo>
                  <a:lnTo>
                    <a:pt x="674" y="28"/>
                  </a:lnTo>
                  <a:lnTo>
                    <a:pt x="678" y="29"/>
                  </a:lnTo>
                  <a:lnTo>
                    <a:pt x="682" y="31"/>
                  </a:lnTo>
                  <a:lnTo>
                    <a:pt x="683" y="31"/>
                  </a:lnTo>
                  <a:lnTo>
                    <a:pt x="684" y="30"/>
                  </a:lnTo>
                  <a:lnTo>
                    <a:pt x="682" y="29"/>
                  </a:lnTo>
                  <a:lnTo>
                    <a:pt x="678" y="28"/>
                  </a:lnTo>
                  <a:lnTo>
                    <a:pt x="677" y="27"/>
                  </a:lnTo>
                  <a:lnTo>
                    <a:pt x="677" y="26"/>
                  </a:lnTo>
                  <a:lnTo>
                    <a:pt x="676" y="25"/>
                  </a:lnTo>
                  <a:lnTo>
                    <a:pt x="674" y="24"/>
                  </a:lnTo>
                  <a:lnTo>
                    <a:pt x="671" y="24"/>
                  </a:lnTo>
                  <a:lnTo>
                    <a:pt x="671" y="23"/>
                  </a:lnTo>
                  <a:lnTo>
                    <a:pt x="671" y="22"/>
                  </a:lnTo>
                  <a:lnTo>
                    <a:pt x="667" y="22"/>
                  </a:lnTo>
                  <a:lnTo>
                    <a:pt x="660" y="20"/>
                  </a:lnTo>
                  <a:lnTo>
                    <a:pt x="655" y="18"/>
                  </a:lnTo>
                  <a:lnTo>
                    <a:pt x="651" y="16"/>
                  </a:lnTo>
                  <a:lnTo>
                    <a:pt x="650" y="16"/>
                  </a:lnTo>
                  <a:lnTo>
                    <a:pt x="643" y="12"/>
                  </a:lnTo>
                  <a:lnTo>
                    <a:pt x="636" y="7"/>
                  </a:lnTo>
                  <a:lnTo>
                    <a:pt x="636" y="5"/>
                  </a:lnTo>
                  <a:lnTo>
                    <a:pt x="637" y="5"/>
                  </a:lnTo>
                  <a:lnTo>
                    <a:pt x="643" y="3"/>
                  </a:lnTo>
                  <a:lnTo>
                    <a:pt x="653" y="2"/>
                  </a:lnTo>
                  <a:lnTo>
                    <a:pt x="656" y="0"/>
                  </a:lnTo>
                  <a:lnTo>
                    <a:pt x="658" y="0"/>
                  </a:lnTo>
                  <a:lnTo>
                    <a:pt x="660" y="0"/>
                  </a:lnTo>
                  <a:lnTo>
                    <a:pt x="663" y="0"/>
                  </a:lnTo>
                  <a:lnTo>
                    <a:pt x="667" y="0"/>
                  </a:lnTo>
                  <a:lnTo>
                    <a:pt x="668" y="0"/>
                  </a:lnTo>
                  <a:lnTo>
                    <a:pt x="671" y="2"/>
                  </a:lnTo>
                  <a:lnTo>
                    <a:pt x="680" y="3"/>
                  </a:lnTo>
                  <a:lnTo>
                    <a:pt x="700" y="2"/>
                  </a:lnTo>
                  <a:lnTo>
                    <a:pt x="702" y="3"/>
                  </a:lnTo>
                  <a:lnTo>
                    <a:pt x="705" y="3"/>
                  </a:lnTo>
                  <a:lnTo>
                    <a:pt x="711" y="4"/>
                  </a:lnTo>
                  <a:lnTo>
                    <a:pt x="715" y="4"/>
                  </a:lnTo>
                  <a:lnTo>
                    <a:pt x="741" y="9"/>
                  </a:lnTo>
                  <a:lnTo>
                    <a:pt x="744" y="9"/>
                  </a:lnTo>
                  <a:lnTo>
                    <a:pt x="752" y="11"/>
                  </a:lnTo>
                  <a:lnTo>
                    <a:pt x="759" y="13"/>
                  </a:lnTo>
                  <a:lnTo>
                    <a:pt x="766" y="16"/>
                  </a:lnTo>
                  <a:lnTo>
                    <a:pt x="767" y="16"/>
                  </a:lnTo>
                  <a:lnTo>
                    <a:pt x="767" y="15"/>
                  </a:lnTo>
                  <a:lnTo>
                    <a:pt x="759" y="12"/>
                  </a:lnTo>
                  <a:lnTo>
                    <a:pt x="742" y="7"/>
                  </a:lnTo>
                  <a:lnTo>
                    <a:pt x="741" y="6"/>
                  </a:lnTo>
                  <a:lnTo>
                    <a:pt x="740" y="5"/>
                  </a:lnTo>
                  <a:lnTo>
                    <a:pt x="744" y="5"/>
                  </a:lnTo>
                  <a:lnTo>
                    <a:pt x="751" y="4"/>
                  </a:lnTo>
                  <a:lnTo>
                    <a:pt x="753" y="4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38" name="Freeform 3776">
              <a:extLst>
                <a:ext uri="{FF2B5EF4-FFF2-40B4-BE49-F238E27FC236}">
                  <a16:creationId xmlns:a16="http://schemas.microsoft.com/office/drawing/2014/main" id="{90416579-84A8-D85F-F83D-0CBD12D0DC8B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484438" y="3128964"/>
              <a:ext cx="3276600" cy="1174750"/>
            </a:xfrm>
            <a:custGeom>
              <a:avLst/>
              <a:gdLst>
                <a:gd name="T0" fmla="*/ 1255 w 2064"/>
                <a:gd name="T1" fmla="*/ 328 h 740"/>
                <a:gd name="T2" fmla="*/ 1060 w 2064"/>
                <a:gd name="T3" fmla="*/ 414 h 740"/>
                <a:gd name="T4" fmla="*/ 789 w 2064"/>
                <a:gd name="T5" fmla="*/ 470 h 740"/>
                <a:gd name="T6" fmla="*/ 855 w 2064"/>
                <a:gd name="T7" fmla="*/ 451 h 740"/>
                <a:gd name="T8" fmla="*/ 1007 w 2064"/>
                <a:gd name="T9" fmla="*/ 426 h 740"/>
                <a:gd name="T10" fmla="*/ 973 w 2064"/>
                <a:gd name="T11" fmla="*/ 427 h 740"/>
                <a:gd name="T12" fmla="*/ 1505 w 2064"/>
                <a:gd name="T13" fmla="*/ 253 h 740"/>
                <a:gd name="T14" fmla="*/ 1787 w 2064"/>
                <a:gd name="T15" fmla="*/ 62 h 740"/>
                <a:gd name="T16" fmla="*/ 1745 w 2064"/>
                <a:gd name="T17" fmla="*/ 97 h 740"/>
                <a:gd name="T18" fmla="*/ 1755 w 2064"/>
                <a:gd name="T19" fmla="*/ 96 h 740"/>
                <a:gd name="T20" fmla="*/ 1991 w 2064"/>
                <a:gd name="T21" fmla="*/ 27 h 740"/>
                <a:gd name="T22" fmla="*/ 2043 w 2064"/>
                <a:gd name="T23" fmla="*/ 56 h 740"/>
                <a:gd name="T24" fmla="*/ 2043 w 2064"/>
                <a:gd name="T25" fmla="*/ 89 h 740"/>
                <a:gd name="T26" fmla="*/ 1846 w 2064"/>
                <a:gd name="T27" fmla="*/ 45 h 740"/>
                <a:gd name="T28" fmla="*/ 1969 w 2064"/>
                <a:gd name="T29" fmla="*/ 0 h 740"/>
                <a:gd name="T30" fmla="*/ 232 w 2064"/>
                <a:gd name="T31" fmla="*/ 717 h 740"/>
                <a:gd name="T32" fmla="*/ 146 w 2064"/>
                <a:gd name="T33" fmla="*/ 649 h 740"/>
                <a:gd name="T34" fmla="*/ 711 w 2064"/>
                <a:gd name="T35" fmla="*/ 604 h 740"/>
                <a:gd name="T36" fmla="*/ 729 w 2064"/>
                <a:gd name="T37" fmla="*/ 591 h 740"/>
                <a:gd name="T38" fmla="*/ 133 w 2064"/>
                <a:gd name="T39" fmla="*/ 623 h 740"/>
                <a:gd name="T40" fmla="*/ 735 w 2064"/>
                <a:gd name="T41" fmla="*/ 555 h 740"/>
                <a:gd name="T42" fmla="*/ 55 w 2064"/>
                <a:gd name="T43" fmla="*/ 504 h 740"/>
                <a:gd name="T44" fmla="*/ 736 w 2064"/>
                <a:gd name="T45" fmla="*/ 516 h 740"/>
                <a:gd name="T46" fmla="*/ 725 w 2064"/>
                <a:gd name="T47" fmla="*/ 588 h 740"/>
                <a:gd name="T48" fmla="*/ 789 w 2064"/>
                <a:gd name="T49" fmla="*/ 493 h 740"/>
                <a:gd name="T50" fmla="*/ 1596 w 2064"/>
                <a:gd name="T51" fmla="*/ 99 h 740"/>
                <a:gd name="T52" fmla="*/ 1688 w 2064"/>
                <a:gd name="T53" fmla="*/ 119 h 740"/>
                <a:gd name="T54" fmla="*/ 2015 w 2064"/>
                <a:gd name="T55" fmla="*/ 128 h 740"/>
                <a:gd name="T56" fmla="*/ 1886 w 2064"/>
                <a:gd name="T57" fmla="*/ 165 h 740"/>
                <a:gd name="T58" fmla="*/ 1784 w 2064"/>
                <a:gd name="T59" fmla="*/ 200 h 740"/>
                <a:gd name="T60" fmla="*/ 1613 w 2064"/>
                <a:gd name="T61" fmla="*/ 236 h 740"/>
                <a:gd name="T62" fmla="*/ 1479 w 2064"/>
                <a:gd name="T63" fmla="*/ 257 h 740"/>
                <a:gd name="T64" fmla="*/ 1384 w 2064"/>
                <a:gd name="T65" fmla="*/ 249 h 740"/>
                <a:gd name="T66" fmla="*/ 1346 w 2064"/>
                <a:gd name="T67" fmla="*/ 269 h 740"/>
                <a:gd name="T68" fmla="*/ 1261 w 2064"/>
                <a:gd name="T69" fmla="*/ 311 h 740"/>
                <a:gd name="T70" fmla="*/ 1212 w 2064"/>
                <a:gd name="T71" fmla="*/ 355 h 740"/>
                <a:gd name="T72" fmla="*/ 1134 w 2064"/>
                <a:gd name="T73" fmla="*/ 381 h 740"/>
                <a:gd name="T74" fmla="*/ 1078 w 2064"/>
                <a:gd name="T75" fmla="*/ 406 h 740"/>
                <a:gd name="T76" fmla="*/ 993 w 2064"/>
                <a:gd name="T77" fmla="*/ 406 h 740"/>
                <a:gd name="T78" fmla="*/ 960 w 2064"/>
                <a:gd name="T79" fmla="*/ 373 h 740"/>
                <a:gd name="T80" fmla="*/ 946 w 2064"/>
                <a:gd name="T81" fmla="*/ 418 h 740"/>
                <a:gd name="T82" fmla="*/ 864 w 2064"/>
                <a:gd name="T83" fmla="*/ 433 h 740"/>
                <a:gd name="T84" fmla="*/ 812 w 2064"/>
                <a:gd name="T85" fmla="*/ 463 h 740"/>
                <a:gd name="T86" fmla="*/ 772 w 2064"/>
                <a:gd name="T87" fmla="*/ 490 h 740"/>
                <a:gd name="T88" fmla="*/ 752 w 2064"/>
                <a:gd name="T89" fmla="*/ 529 h 740"/>
                <a:gd name="T90" fmla="*/ 717 w 2064"/>
                <a:gd name="T91" fmla="*/ 552 h 740"/>
                <a:gd name="T92" fmla="*/ 723 w 2064"/>
                <a:gd name="T93" fmla="*/ 575 h 740"/>
                <a:gd name="T94" fmla="*/ 695 w 2064"/>
                <a:gd name="T95" fmla="*/ 600 h 740"/>
                <a:gd name="T96" fmla="*/ 662 w 2064"/>
                <a:gd name="T97" fmla="*/ 607 h 740"/>
                <a:gd name="T98" fmla="*/ 276 w 2064"/>
                <a:gd name="T99" fmla="*/ 727 h 740"/>
                <a:gd name="T100" fmla="*/ 223 w 2064"/>
                <a:gd name="T101" fmla="*/ 712 h 740"/>
                <a:gd name="T102" fmla="*/ 222 w 2064"/>
                <a:gd name="T103" fmla="*/ 686 h 740"/>
                <a:gd name="T104" fmla="*/ 205 w 2064"/>
                <a:gd name="T105" fmla="*/ 662 h 740"/>
                <a:gd name="T106" fmla="*/ 151 w 2064"/>
                <a:gd name="T107" fmla="*/ 651 h 740"/>
                <a:gd name="T108" fmla="*/ 146 w 2064"/>
                <a:gd name="T109" fmla="*/ 605 h 740"/>
                <a:gd name="T110" fmla="*/ 103 w 2064"/>
                <a:gd name="T111" fmla="*/ 590 h 740"/>
                <a:gd name="T112" fmla="*/ 65 w 2064"/>
                <a:gd name="T113" fmla="*/ 573 h 740"/>
                <a:gd name="T114" fmla="*/ 50 w 2064"/>
                <a:gd name="T115" fmla="*/ 551 h 740"/>
                <a:gd name="T116" fmla="*/ 138 w 2064"/>
                <a:gd name="T117" fmla="*/ 528 h 740"/>
                <a:gd name="T118" fmla="*/ 96 w 2064"/>
                <a:gd name="T119" fmla="*/ 506 h 740"/>
                <a:gd name="T120" fmla="*/ 152 w 2064"/>
                <a:gd name="T121" fmla="*/ 507 h 740"/>
                <a:gd name="T122" fmla="*/ 56 w 2064"/>
                <a:gd name="T123" fmla="*/ 491 h 740"/>
                <a:gd name="T124" fmla="*/ 2 w 2064"/>
                <a:gd name="T125" fmla="*/ 506 h 740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  <a:cxn ang="0">
                  <a:pos x="T124" y="T125"/>
                </a:cxn>
              </a:cxnLst>
              <a:rect l="0" t="0" r="r" b="b"/>
              <a:pathLst>
                <a:path w="2064" h="740">
                  <a:moveTo>
                    <a:pt x="1119" y="391"/>
                  </a:moveTo>
                  <a:lnTo>
                    <a:pt x="1118" y="391"/>
                  </a:lnTo>
                  <a:lnTo>
                    <a:pt x="1117" y="390"/>
                  </a:lnTo>
                  <a:lnTo>
                    <a:pt x="1116" y="390"/>
                  </a:lnTo>
                  <a:lnTo>
                    <a:pt x="1116" y="391"/>
                  </a:lnTo>
                  <a:lnTo>
                    <a:pt x="1115" y="390"/>
                  </a:lnTo>
                  <a:lnTo>
                    <a:pt x="1115" y="389"/>
                  </a:lnTo>
                  <a:lnTo>
                    <a:pt x="1115" y="388"/>
                  </a:lnTo>
                  <a:lnTo>
                    <a:pt x="1115" y="387"/>
                  </a:lnTo>
                  <a:lnTo>
                    <a:pt x="1117" y="386"/>
                  </a:lnTo>
                  <a:lnTo>
                    <a:pt x="1120" y="386"/>
                  </a:lnTo>
                  <a:lnTo>
                    <a:pt x="1124" y="386"/>
                  </a:lnTo>
                  <a:lnTo>
                    <a:pt x="1125" y="386"/>
                  </a:lnTo>
                  <a:lnTo>
                    <a:pt x="1124" y="387"/>
                  </a:lnTo>
                  <a:lnTo>
                    <a:pt x="1122" y="387"/>
                  </a:lnTo>
                  <a:lnTo>
                    <a:pt x="1122" y="389"/>
                  </a:lnTo>
                  <a:lnTo>
                    <a:pt x="1121" y="389"/>
                  </a:lnTo>
                  <a:lnTo>
                    <a:pt x="1120" y="389"/>
                  </a:lnTo>
                  <a:lnTo>
                    <a:pt x="1119" y="391"/>
                  </a:lnTo>
                  <a:close/>
                  <a:moveTo>
                    <a:pt x="978" y="387"/>
                  </a:moveTo>
                  <a:lnTo>
                    <a:pt x="977" y="387"/>
                  </a:lnTo>
                  <a:lnTo>
                    <a:pt x="977" y="386"/>
                  </a:lnTo>
                  <a:lnTo>
                    <a:pt x="979" y="385"/>
                  </a:lnTo>
                  <a:lnTo>
                    <a:pt x="981" y="385"/>
                  </a:lnTo>
                  <a:lnTo>
                    <a:pt x="981" y="386"/>
                  </a:lnTo>
                  <a:lnTo>
                    <a:pt x="978" y="387"/>
                  </a:lnTo>
                  <a:close/>
                  <a:moveTo>
                    <a:pt x="927" y="408"/>
                  </a:moveTo>
                  <a:lnTo>
                    <a:pt x="926" y="408"/>
                  </a:lnTo>
                  <a:lnTo>
                    <a:pt x="925" y="408"/>
                  </a:lnTo>
                  <a:lnTo>
                    <a:pt x="925" y="407"/>
                  </a:lnTo>
                  <a:lnTo>
                    <a:pt x="925" y="406"/>
                  </a:lnTo>
                  <a:lnTo>
                    <a:pt x="926" y="406"/>
                  </a:lnTo>
                  <a:lnTo>
                    <a:pt x="927" y="407"/>
                  </a:lnTo>
                  <a:lnTo>
                    <a:pt x="928" y="408"/>
                  </a:lnTo>
                  <a:lnTo>
                    <a:pt x="927" y="408"/>
                  </a:lnTo>
                  <a:close/>
                  <a:moveTo>
                    <a:pt x="1093" y="405"/>
                  </a:moveTo>
                  <a:lnTo>
                    <a:pt x="1089" y="404"/>
                  </a:lnTo>
                  <a:lnTo>
                    <a:pt x="1090" y="403"/>
                  </a:lnTo>
                  <a:lnTo>
                    <a:pt x="1091" y="403"/>
                  </a:lnTo>
                  <a:lnTo>
                    <a:pt x="1093" y="403"/>
                  </a:lnTo>
                  <a:lnTo>
                    <a:pt x="1094" y="403"/>
                  </a:lnTo>
                  <a:lnTo>
                    <a:pt x="1094" y="404"/>
                  </a:lnTo>
                  <a:lnTo>
                    <a:pt x="1093" y="405"/>
                  </a:lnTo>
                  <a:close/>
                  <a:moveTo>
                    <a:pt x="1099" y="402"/>
                  </a:moveTo>
                  <a:lnTo>
                    <a:pt x="1098" y="402"/>
                  </a:lnTo>
                  <a:lnTo>
                    <a:pt x="1098" y="401"/>
                  </a:lnTo>
                  <a:lnTo>
                    <a:pt x="1100" y="401"/>
                  </a:lnTo>
                  <a:lnTo>
                    <a:pt x="1103" y="401"/>
                  </a:lnTo>
                  <a:lnTo>
                    <a:pt x="1103" y="402"/>
                  </a:lnTo>
                  <a:lnTo>
                    <a:pt x="1101" y="402"/>
                  </a:lnTo>
                  <a:lnTo>
                    <a:pt x="1100" y="402"/>
                  </a:lnTo>
                  <a:lnTo>
                    <a:pt x="1099" y="402"/>
                  </a:lnTo>
                  <a:close/>
                  <a:moveTo>
                    <a:pt x="1111" y="402"/>
                  </a:moveTo>
                  <a:lnTo>
                    <a:pt x="1109" y="402"/>
                  </a:lnTo>
                  <a:lnTo>
                    <a:pt x="1108" y="402"/>
                  </a:lnTo>
                  <a:lnTo>
                    <a:pt x="1109" y="400"/>
                  </a:lnTo>
                  <a:lnTo>
                    <a:pt x="1109" y="399"/>
                  </a:lnTo>
                  <a:lnTo>
                    <a:pt x="1111" y="399"/>
                  </a:lnTo>
                  <a:lnTo>
                    <a:pt x="1111" y="400"/>
                  </a:lnTo>
                  <a:lnTo>
                    <a:pt x="1111" y="401"/>
                  </a:lnTo>
                  <a:lnTo>
                    <a:pt x="1111" y="402"/>
                  </a:lnTo>
                  <a:close/>
                  <a:moveTo>
                    <a:pt x="1221" y="349"/>
                  </a:moveTo>
                  <a:lnTo>
                    <a:pt x="1219" y="348"/>
                  </a:lnTo>
                  <a:lnTo>
                    <a:pt x="1218" y="348"/>
                  </a:lnTo>
                  <a:lnTo>
                    <a:pt x="1218" y="347"/>
                  </a:lnTo>
                  <a:lnTo>
                    <a:pt x="1217" y="346"/>
                  </a:lnTo>
                  <a:lnTo>
                    <a:pt x="1217" y="345"/>
                  </a:lnTo>
                  <a:lnTo>
                    <a:pt x="1217" y="344"/>
                  </a:lnTo>
                  <a:lnTo>
                    <a:pt x="1218" y="344"/>
                  </a:lnTo>
                  <a:lnTo>
                    <a:pt x="1219" y="345"/>
                  </a:lnTo>
                  <a:lnTo>
                    <a:pt x="1220" y="346"/>
                  </a:lnTo>
                  <a:lnTo>
                    <a:pt x="1221" y="346"/>
                  </a:lnTo>
                  <a:lnTo>
                    <a:pt x="1223" y="346"/>
                  </a:lnTo>
                  <a:lnTo>
                    <a:pt x="1226" y="345"/>
                  </a:lnTo>
                  <a:lnTo>
                    <a:pt x="1227" y="345"/>
                  </a:lnTo>
                  <a:lnTo>
                    <a:pt x="1227" y="346"/>
                  </a:lnTo>
                  <a:lnTo>
                    <a:pt x="1228" y="347"/>
                  </a:lnTo>
                  <a:lnTo>
                    <a:pt x="1227" y="348"/>
                  </a:lnTo>
                  <a:lnTo>
                    <a:pt x="1226" y="348"/>
                  </a:lnTo>
                  <a:lnTo>
                    <a:pt x="1222" y="348"/>
                  </a:lnTo>
                  <a:lnTo>
                    <a:pt x="1221" y="349"/>
                  </a:lnTo>
                  <a:close/>
                  <a:moveTo>
                    <a:pt x="1223" y="345"/>
                  </a:moveTo>
                  <a:lnTo>
                    <a:pt x="1222" y="345"/>
                  </a:lnTo>
                  <a:lnTo>
                    <a:pt x="1222" y="344"/>
                  </a:lnTo>
                  <a:lnTo>
                    <a:pt x="1222" y="343"/>
                  </a:lnTo>
                  <a:lnTo>
                    <a:pt x="1223" y="343"/>
                  </a:lnTo>
                  <a:lnTo>
                    <a:pt x="1224" y="343"/>
                  </a:lnTo>
                  <a:lnTo>
                    <a:pt x="1225" y="343"/>
                  </a:lnTo>
                  <a:lnTo>
                    <a:pt x="1225" y="344"/>
                  </a:lnTo>
                  <a:lnTo>
                    <a:pt x="1224" y="344"/>
                  </a:lnTo>
                  <a:lnTo>
                    <a:pt x="1224" y="345"/>
                  </a:lnTo>
                  <a:lnTo>
                    <a:pt x="1223" y="345"/>
                  </a:lnTo>
                  <a:close/>
                  <a:moveTo>
                    <a:pt x="1230" y="341"/>
                  </a:moveTo>
                  <a:lnTo>
                    <a:pt x="1229" y="341"/>
                  </a:lnTo>
                  <a:lnTo>
                    <a:pt x="1227" y="341"/>
                  </a:lnTo>
                  <a:lnTo>
                    <a:pt x="1227" y="340"/>
                  </a:lnTo>
                  <a:lnTo>
                    <a:pt x="1227" y="339"/>
                  </a:lnTo>
                  <a:lnTo>
                    <a:pt x="1227" y="337"/>
                  </a:lnTo>
                  <a:lnTo>
                    <a:pt x="1228" y="337"/>
                  </a:lnTo>
                  <a:lnTo>
                    <a:pt x="1228" y="339"/>
                  </a:lnTo>
                  <a:lnTo>
                    <a:pt x="1229" y="339"/>
                  </a:lnTo>
                  <a:lnTo>
                    <a:pt x="1229" y="340"/>
                  </a:lnTo>
                  <a:lnTo>
                    <a:pt x="1230" y="341"/>
                  </a:lnTo>
                  <a:close/>
                  <a:moveTo>
                    <a:pt x="1241" y="339"/>
                  </a:moveTo>
                  <a:lnTo>
                    <a:pt x="1241" y="337"/>
                  </a:lnTo>
                  <a:lnTo>
                    <a:pt x="1242" y="337"/>
                  </a:lnTo>
                  <a:lnTo>
                    <a:pt x="1244" y="339"/>
                  </a:lnTo>
                  <a:lnTo>
                    <a:pt x="1244" y="340"/>
                  </a:lnTo>
                  <a:lnTo>
                    <a:pt x="1243" y="340"/>
                  </a:lnTo>
                  <a:lnTo>
                    <a:pt x="1242" y="340"/>
                  </a:lnTo>
                  <a:lnTo>
                    <a:pt x="1241" y="339"/>
                  </a:lnTo>
                  <a:close/>
                  <a:moveTo>
                    <a:pt x="1242" y="335"/>
                  </a:moveTo>
                  <a:lnTo>
                    <a:pt x="1241" y="335"/>
                  </a:lnTo>
                  <a:lnTo>
                    <a:pt x="1242" y="335"/>
                  </a:lnTo>
                  <a:lnTo>
                    <a:pt x="1242" y="334"/>
                  </a:lnTo>
                  <a:lnTo>
                    <a:pt x="1244" y="334"/>
                  </a:lnTo>
                  <a:lnTo>
                    <a:pt x="1245" y="334"/>
                  </a:lnTo>
                  <a:lnTo>
                    <a:pt x="1245" y="335"/>
                  </a:lnTo>
                  <a:lnTo>
                    <a:pt x="1244" y="335"/>
                  </a:lnTo>
                  <a:lnTo>
                    <a:pt x="1243" y="335"/>
                  </a:lnTo>
                  <a:lnTo>
                    <a:pt x="1242" y="335"/>
                  </a:lnTo>
                  <a:close/>
                  <a:moveTo>
                    <a:pt x="1239" y="332"/>
                  </a:moveTo>
                  <a:lnTo>
                    <a:pt x="1238" y="332"/>
                  </a:lnTo>
                  <a:lnTo>
                    <a:pt x="1237" y="332"/>
                  </a:lnTo>
                  <a:lnTo>
                    <a:pt x="1235" y="332"/>
                  </a:lnTo>
                  <a:lnTo>
                    <a:pt x="1235" y="331"/>
                  </a:lnTo>
                  <a:lnTo>
                    <a:pt x="1236" y="331"/>
                  </a:lnTo>
                  <a:lnTo>
                    <a:pt x="1238" y="331"/>
                  </a:lnTo>
                  <a:lnTo>
                    <a:pt x="1239" y="332"/>
                  </a:lnTo>
                  <a:lnTo>
                    <a:pt x="1241" y="332"/>
                  </a:lnTo>
                  <a:lnTo>
                    <a:pt x="1239" y="332"/>
                  </a:lnTo>
                  <a:close/>
                  <a:moveTo>
                    <a:pt x="1243" y="331"/>
                  </a:moveTo>
                  <a:lnTo>
                    <a:pt x="1241" y="329"/>
                  </a:lnTo>
                  <a:lnTo>
                    <a:pt x="1241" y="328"/>
                  </a:lnTo>
                  <a:lnTo>
                    <a:pt x="1242" y="328"/>
                  </a:lnTo>
                  <a:lnTo>
                    <a:pt x="1246" y="329"/>
                  </a:lnTo>
                  <a:lnTo>
                    <a:pt x="1247" y="329"/>
                  </a:lnTo>
                  <a:lnTo>
                    <a:pt x="1247" y="330"/>
                  </a:lnTo>
                  <a:lnTo>
                    <a:pt x="1247" y="331"/>
                  </a:lnTo>
                  <a:lnTo>
                    <a:pt x="1246" y="331"/>
                  </a:lnTo>
                  <a:lnTo>
                    <a:pt x="1245" y="331"/>
                  </a:lnTo>
                  <a:lnTo>
                    <a:pt x="1244" y="331"/>
                  </a:lnTo>
                  <a:lnTo>
                    <a:pt x="1243" y="331"/>
                  </a:lnTo>
                  <a:close/>
                  <a:moveTo>
                    <a:pt x="1255" y="330"/>
                  </a:moveTo>
                  <a:lnTo>
                    <a:pt x="1254" y="329"/>
                  </a:lnTo>
                  <a:lnTo>
                    <a:pt x="1252" y="329"/>
                  </a:lnTo>
                  <a:lnTo>
                    <a:pt x="1250" y="329"/>
                  </a:lnTo>
                  <a:lnTo>
                    <a:pt x="1249" y="329"/>
                  </a:lnTo>
                  <a:lnTo>
                    <a:pt x="1250" y="328"/>
                  </a:lnTo>
                  <a:lnTo>
                    <a:pt x="1252" y="329"/>
                  </a:lnTo>
                  <a:lnTo>
                    <a:pt x="1255" y="329"/>
                  </a:lnTo>
                  <a:lnTo>
                    <a:pt x="1257" y="329"/>
                  </a:lnTo>
                  <a:lnTo>
                    <a:pt x="1256" y="330"/>
                  </a:lnTo>
                  <a:lnTo>
                    <a:pt x="1255" y="330"/>
                  </a:lnTo>
                  <a:close/>
                  <a:moveTo>
                    <a:pt x="1255" y="328"/>
                  </a:moveTo>
                  <a:lnTo>
                    <a:pt x="1253" y="327"/>
                  </a:lnTo>
                  <a:lnTo>
                    <a:pt x="1252" y="327"/>
                  </a:lnTo>
                  <a:lnTo>
                    <a:pt x="1251" y="326"/>
                  </a:lnTo>
                  <a:lnTo>
                    <a:pt x="1251" y="325"/>
                  </a:lnTo>
                  <a:lnTo>
                    <a:pt x="1252" y="325"/>
                  </a:lnTo>
                  <a:lnTo>
                    <a:pt x="1254" y="324"/>
                  </a:lnTo>
                  <a:lnTo>
                    <a:pt x="1255" y="325"/>
                  </a:lnTo>
                  <a:lnTo>
                    <a:pt x="1256" y="326"/>
                  </a:lnTo>
                  <a:lnTo>
                    <a:pt x="1255" y="326"/>
                  </a:lnTo>
                  <a:lnTo>
                    <a:pt x="1254" y="326"/>
                  </a:lnTo>
                  <a:lnTo>
                    <a:pt x="1256" y="327"/>
                  </a:lnTo>
                  <a:lnTo>
                    <a:pt x="1256" y="328"/>
                  </a:lnTo>
                  <a:lnTo>
                    <a:pt x="1255" y="328"/>
                  </a:lnTo>
                  <a:close/>
                  <a:moveTo>
                    <a:pt x="1029" y="423"/>
                  </a:moveTo>
                  <a:lnTo>
                    <a:pt x="1030" y="422"/>
                  </a:lnTo>
                  <a:lnTo>
                    <a:pt x="1031" y="421"/>
                  </a:lnTo>
                  <a:lnTo>
                    <a:pt x="1033" y="421"/>
                  </a:lnTo>
                  <a:lnTo>
                    <a:pt x="1033" y="422"/>
                  </a:lnTo>
                  <a:lnTo>
                    <a:pt x="1032" y="423"/>
                  </a:lnTo>
                  <a:lnTo>
                    <a:pt x="1029" y="423"/>
                  </a:lnTo>
                  <a:close/>
                  <a:moveTo>
                    <a:pt x="1021" y="423"/>
                  </a:moveTo>
                  <a:lnTo>
                    <a:pt x="1020" y="423"/>
                  </a:lnTo>
                  <a:lnTo>
                    <a:pt x="1020" y="422"/>
                  </a:lnTo>
                  <a:lnTo>
                    <a:pt x="1019" y="422"/>
                  </a:lnTo>
                  <a:lnTo>
                    <a:pt x="1016" y="421"/>
                  </a:lnTo>
                  <a:lnTo>
                    <a:pt x="1015" y="421"/>
                  </a:lnTo>
                  <a:lnTo>
                    <a:pt x="1015" y="420"/>
                  </a:lnTo>
                  <a:lnTo>
                    <a:pt x="1014" y="420"/>
                  </a:lnTo>
                  <a:lnTo>
                    <a:pt x="1014" y="419"/>
                  </a:lnTo>
                  <a:lnTo>
                    <a:pt x="1015" y="418"/>
                  </a:lnTo>
                  <a:lnTo>
                    <a:pt x="1016" y="418"/>
                  </a:lnTo>
                  <a:lnTo>
                    <a:pt x="1017" y="418"/>
                  </a:lnTo>
                  <a:lnTo>
                    <a:pt x="1018" y="419"/>
                  </a:lnTo>
                  <a:lnTo>
                    <a:pt x="1019" y="419"/>
                  </a:lnTo>
                  <a:lnTo>
                    <a:pt x="1020" y="419"/>
                  </a:lnTo>
                  <a:lnTo>
                    <a:pt x="1020" y="420"/>
                  </a:lnTo>
                  <a:lnTo>
                    <a:pt x="1021" y="422"/>
                  </a:lnTo>
                  <a:lnTo>
                    <a:pt x="1021" y="423"/>
                  </a:lnTo>
                  <a:close/>
                  <a:moveTo>
                    <a:pt x="1027" y="423"/>
                  </a:moveTo>
                  <a:lnTo>
                    <a:pt x="1026" y="423"/>
                  </a:lnTo>
                  <a:lnTo>
                    <a:pt x="1025" y="423"/>
                  </a:lnTo>
                  <a:lnTo>
                    <a:pt x="1023" y="422"/>
                  </a:lnTo>
                  <a:lnTo>
                    <a:pt x="1022" y="420"/>
                  </a:lnTo>
                  <a:lnTo>
                    <a:pt x="1022" y="419"/>
                  </a:lnTo>
                  <a:lnTo>
                    <a:pt x="1021" y="419"/>
                  </a:lnTo>
                  <a:lnTo>
                    <a:pt x="1020" y="419"/>
                  </a:lnTo>
                  <a:lnTo>
                    <a:pt x="1020" y="418"/>
                  </a:lnTo>
                  <a:lnTo>
                    <a:pt x="1019" y="418"/>
                  </a:lnTo>
                  <a:lnTo>
                    <a:pt x="1019" y="417"/>
                  </a:lnTo>
                  <a:lnTo>
                    <a:pt x="1020" y="417"/>
                  </a:lnTo>
                  <a:lnTo>
                    <a:pt x="1021" y="418"/>
                  </a:lnTo>
                  <a:lnTo>
                    <a:pt x="1022" y="419"/>
                  </a:lnTo>
                  <a:lnTo>
                    <a:pt x="1023" y="419"/>
                  </a:lnTo>
                  <a:lnTo>
                    <a:pt x="1025" y="419"/>
                  </a:lnTo>
                  <a:lnTo>
                    <a:pt x="1026" y="419"/>
                  </a:lnTo>
                  <a:lnTo>
                    <a:pt x="1026" y="420"/>
                  </a:lnTo>
                  <a:lnTo>
                    <a:pt x="1027" y="422"/>
                  </a:lnTo>
                  <a:lnTo>
                    <a:pt x="1027" y="423"/>
                  </a:lnTo>
                  <a:close/>
                  <a:moveTo>
                    <a:pt x="950" y="413"/>
                  </a:moveTo>
                  <a:lnTo>
                    <a:pt x="949" y="413"/>
                  </a:lnTo>
                  <a:lnTo>
                    <a:pt x="945" y="413"/>
                  </a:lnTo>
                  <a:lnTo>
                    <a:pt x="944" y="413"/>
                  </a:lnTo>
                  <a:lnTo>
                    <a:pt x="943" y="411"/>
                  </a:lnTo>
                  <a:lnTo>
                    <a:pt x="943" y="410"/>
                  </a:lnTo>
                  <a:lnTo>
                    <a:pt x="944" y="410"/>
                  </a:lnTo>
                  <a:lnTo>
                    <a:pt x="945" y="409"/>
                  </a:lnTo>
                  <a:lnTo>
                    <a:pt x="947" y="409"/>
                  </a:lnTo>
                  <a:lnTo>
                    <a:pt x="948" y="408"/>
                  </a:lnTo>
                  <a:lnTo>
                    <a:pt x="948" y="407"/>
                  </a:lnTo>
                  <a:lnTo>
                    <a:pt x="949" y="407"/>
                  </a:lnTo>
                  <a:lnTo>
                    <a:pt x="949" y="408"/>
                  </a:lnTo>
                  <a:lnTo>
                    <a:pt x="949" y="409"/>
                  </a:lnTo>
                  <a:lnTo>
                    <a:pt x="949" y="410"/>
                  </a:lnTo>
                  <a:lnTo>
                    <a:pt x="950" y="411"/>
                  </a:lnTo>
                  <a:lnTo>
                    <a:pt x="951" y="411"/>
                  </a:lnTo>
                  <a:lnTo>
                    <a:pt x="950" y="413"/>
                  </a:lnTo>
                  <a:close/>
                  <a:moveTo>
                    <a:pt x="1073" y="419"/>
                  </a:moveTo>
                  <a:lnTo>
                    <a:pt x="1070" y="419"/>
                  </a:lnTo>
                  <a:lnTo>
                    <a:pt x="1069" y="418"/>
                  </a:lnTo>
                  <a:lnTo>
                    <a:pt x="1066" y="418"/>
                  </a:lnTo>
                  <a:lnTo>
                    <a:pt x="1068" y="417"/>
                  </a:lnTo>
                  <a:lnTo>
                    <a:pt x="1066" y="417"/>
                  </a:lnTo>
                  <a:lnTo>
                    <a:pt x="1066" y="416"/>
                  </a:lnTo>
                  <a:lnTo>
                    <a:pt x="1068" y="417"/>
                  </a:lnTo>
                  <a:lnTo>
                    <a:pt x="1072" y="418"/>
                  </a:lnTo>
                  <a:lnTo>
                    <a:pt x="1073" y="418"/>
                  </a:lnTo>
                  <a:lnTo>
                    <a:pt x="1073" y="419"/>
                  </a:lnTo>
                  <a:close/>
                  <a:moveTo>
                    <a:pt x="1062" y="418"/>
                  </a:moveTo>
                  <a:lnTo>
                    <a:pt x="1061" y="417"/>
                  </a:lnTo>
                  <a:lnTo>
                    <a:pt x="1060" y="416"/>
                  </a:lnTo>
                  <a:lnTo>
                    <a:pt x="1061" y="416"/>
                  </a:lnTo>
                  <a:lnTo>
                    <a:pt x="1062" y="417"/>
                  </a:lnTo>
                  <a:lnTo>
                    <a:pt x="1063" y="418"/>
                  </a:lnTo>
                  <a:lnTo>
                    <a:pt x="1062" y="418"/>
                  </a:lnTo>
                  <a:close/>
                  <a:moveTo>
                    <a:pt x="1030" y="421"/>
                  </a:moveTo>
                  <a:lnTo>
                    <a:pt x="1029" y="421"/>
                  </a:lnTo>
                  <a:lnTo>
                    <a:pt x="1028" y="421"/>
                  </a:lnTo>
                  <a:lnTo>
                    <a:pt x="1028" y="420"/>
                  </a:lnTo>
                  <a:lnTo>
                    <a:pt x="1027" y="419"/>
                  </a:lnTo>
                  <a:lnTo>
                    <a:pt x="1025" y="418"/>
                  </a:lnTo>
                  <a:lnTo>
                    <a:pt x="1022" y="418"/>
                  </a:lnTo>
                  <a:lnTo>
                    <a:pt x="1022" y="417"/>
                  </a:lnTo>
                  <a:lnTo>
                    <a:pt x="1026" y="416"/>
                  </a:lnTo>
                  <a:lnTo>
                    <a:pt x="1025" y="416"/>
                  </a:lnTo>
                  <a:lnTo>
                    <a:pt x="1022" y="416"/>
                  </a:lnTo>
                  <a:lnTo>
                    <a:pt x="1020" y="416"/>
                  </a:lnTo>
                  <a:lnTo>
                    <a:pt x="1019" y="416"/>
                  </a:lnTo>
                  <a:lnTo>
                    <a:pt x="1019" y="415"/>
                  </a:lnTo>
                  <a:lnTo>
                    <a:pt x="1021" y="415"/>
                  </a:lnTo>
                  <a:lnTo>
                    <a:pt x="1026" y="414"/>
                  </a:lnTo>
                  <a:lnTo>
                    <a:pt x="1028" y="413"/>
                  </a:lnTo>
                  <a:lnTo>
                    <a:pt x="1031" y="411"/>
                  </a:lnTo>
                  <a:lnTo>
                    <a:pt x="1033" y="411"/>
                  </a:lnTo>
                  <a:lnTo>
                    <a:pt x="1034" y="411"/>
                  </a:lnTo>
                  <a:lnTo>
                    <a:pt x="1034" y="414"/>
                  </a:lnTo>
                  <a:lnTo>
                    <a:pt x="1034" y="415"/>
                  </a:lnTo>
                  <a:lnTo>
                    <a:pt x="1033" y="415"/>
                  </a:lnTo>
                  <a:lnTo>
                    <a:pt x="1032" y="415"/>
                  </a:lnTo>
                  <a:lnTo>
                    <a:pt x="1033" y="419"/>
                  </a:lnTo>
                  <a:lnTo>
                    <a:pt x="1032" y="420"/>
                  </a:lnTo>
                  <a:lnTo>
                    <a:pt x="1031" y="420"/>
                  </a:lnTo>
                  <a:lnTo>
                    <a:pt x="1030" y="421"/>
                  </a:lnTo>
                  <a:close/>
                  <a:moveTo>
                    <a:pt x="1072" y="414"/>
                  </a:moveTo>
                  <a:lnTo>
                    <a:pt x="1071" y="414"/>
                  </a:lnTo>
                  <a:lnTo>
                    <a:pt x="1072" y="411"/>
                  </a:lnTo>
                  <a:lnTo>
                    <a:pt x="1073" y="413"/>
                  </a:lnTo>
                  <a:lnTo>
                    <a:pt x="1074" y="413"/>
                  </a:lnTo>
                  <a:lnTo>
                    <a:pt x="1074" y="414"/>
                  </a:lnTo>
                  <a:lnTo>
                    <a:pt x="1073" y="414"/>
                  </a:lnTo>
                  <a:lnTo>
                    <a:pt x="1072" y="414"/>
                  </a:lnTo>
                  <a:close/>
                  <a:moveTo>
                    <a:pt x="1050" y="416"/>
                  </a:moveTo>
                  <a:lnTo>
                    <a:pt x="1049" y="416"/>
                  </a:lnTo>
                  <a:lnTo>
                    <a:pt x="1051" y="414"/>
                  </a:lnTo>
                  <a:lnTo>
                    <a:pt x="1052" y="414"/>
                  </a:lnTo>
                  <a:lnTo>
                    <a:pt x="1053" y="414"/>
                  </a:lnTo>
                  <a:lnTo>
                    <a:pt x="1053" y="415"/>
                  </a:lnTo>
                  <a:lnTo>
                    <a:pt x="1052" y="415"/>
                  </a:lnTo>
                  <a:lnTo>
                    <a:pt x="1051" y="416"/>
                  </a:lnTo>
                  <a:lnTo>
                    <a:pt x="1050" y="416"/>
                  </a:lnTo>
                  <a:close/>
                  <a:moveTo>
                    <a:pt x="1068" y="414"/>
                  </a:moveTo>
                  <a:lnTo>
                    <a:pt x="1069" y="414"/>
                  </a:lnTo>
                  <a:lnTo>
                    <a:pt x="1069" y="415"/>
                  </a:lnTo>
                  <a:lnTo>
                    <a:pt x="1070" y="416"/>
                  </a:lnTo>
                  <a:lnTo>
                    <a:pt x="1069" y="416"/>
                  </a:lnTo>
                  <a:lnTo>
                    <a:pt x="1066" y="416"/>
                  </a:lnTo>
                  <a:lnTo>
                    <a:pt x="1065" y="416"/>
                  </a:lnTo>
                  <a:lnTo>
                    <a:pt x="1066" y="415"/>
                  </a:lnTo>
                  <a:lnTo>
                    <a:pt x="1068" y="415"/>
                  </a:lnTo>
                  <a:lnTo>
                    <a:pt x="1068" y="414"/>
                  </a:lnTo>
                  <a:close/>
                  <a:moveTo>
                    <a:pt x="1063" y="415"/>
                  </a:moveTo>
                  <a:lnTo>
                    <a:pt x="1062" y="415"/>
                  </a:lnTo>
                  <a:lnTo>
                    <a:pt x="1061" y="415"/>
                  </a:lnTo>
                  <a:lnTo>
                    <a:pt x="1061" y="414"/>
                  </a:lnTo>
                  <a:lnTo>
                    <a:pt x="1062" y="414"/>
                  </a:lnTo>
                  <a:lnTo>
                    <a:pt x="1060" y="414"/>
                  </a:lnTo>
                  <a:lnTo>
                    <a:pt x="1061" y="413"/>
                  </a:lnTo>
                  <a:lnTo>
                    <a:pt x="1060" y="413"/>
                  </a:lnTo>
                  <a:lnTo>
                    <a:pt x="1061" y="411"/>
                  </a:lnTo>
                  <a:lnTo>
                    <a:pt x="1061" y="409"/>
                  </a:lnTo>
                  <a:lnTo>
                    <a:pt x="1062" y="409"/>
                  </a:lnTo>
                  <a:lnTo>
                    <a:pt x="1064" y="409"/>
                  </a:lnTo>
                  <a:lnTo>
                    <a:pt x="1065" y="409"/>
                  </a:lnTo>
                  <a:lnTo>
                    <a:pt x="1066" y="407"/>
                  </a:lnTo>
                  <a:lnTo>
                    <a:pt x="1068" y="407"/>
                  </a:lnTo>
                  <a:lnTo>
                    <a:pt x="1070" y="408"/>
                  </a:lnTo>
                  <a:lnTo>
                    <a:pt x="1069" y="408"/>
                  </a:lnTo>
                  <a:lnTo>
                    <a:pt x="1069" y="409"/>
                  </a:lnTo>
                  <a:lnTo>
                    <a:pt x="1071" y="409"/>
                  </a:lnTo>
                  <a:lnTo>
                    <a:pt x="1072" y="409"/>
                  </a:lnTo>
                  <a:lnTo>
                    <a:pt x="1072" y="410"/>
                  </a:lnTo>
                  <a:lnTo>
                    <a:pt x="1071" y="411"/>
                  </a:lnTo>
                  <a:lnTo>
                    <a:pt x="1070" y="411"/>
                  </a:lnTo>
                  <a:lnTo>
                    <a:pt x="1070" y="410"/>
                  </a:lnTo>
                  <a:lnTo>
                    <a:pt x="1069" y="410"/>
                  </a:lnTo>
                  <a:lnTo>
                    <a:pt x="1068" y="411"/>
                  </a:lnTo>
                  <a:lnTo>
                    <a:pt x="1065" y="411"/>
                  </a:lnTo>
                  <a:lnTo>
                    <a:pt x="1065" y="413"/>
                  </a:lnTo>
                  <a:lnTo>
                    <a:pt x="1066" y="413"/>
                  </a:lnTo>
                  <a:lnTo>
                    <a:pt x="1064" y="414"/>
                  </a:lnTo>
                  <a:lnTo>
                    <a:pt x="1064" y="415"/>
                  </a:lnTo>
                  <a:lnTo>
                    <a:pt x="1063" y="415"/>
                  </a:lnTo>
                  <a:close/>
                  <a:moveTo>
                    <a:pt x="1038" y="417"/>
                  </a:moveTo>
                  <a:lnTo>
                    <a:pt x="1037" y="416"/>
                  </a:lnTo>
                  <a:lnTo>
                    <a:pt x="1037" y="415"/>
                  </a:lnTo>
                  <a:lnTo>
                    <a:pt x="1038" y="415"/>
                  </a:lnTo>
                  <a:lnTo>
                    <a:pt x="1041" y="414"/>
                  </a:lnTo>
                  <a:lnTo>
                    <a:pt x="1041" y="413"/>
                  </a:lnTo>
                  <a:lnTo>
                    <a:pt x="1039" y="411"/>
                  </a:lnTo>
                  <a:lnTo>
                    <a:pt x="1039" y="410"/>
                  </a:lnTo>
                  <a:lnTo>
                    <a:pt x="1036" y="409"/>
                  </a:lnTo>
                  <a:lnTo>
                    <a:pt x="1036" y="408"/>
                  </a:lnTo>
                  <a:lnTo>
                    <a:pt x="1039" y="407"/>
                  </a:lnTo>
                  <a:lnTo>
                    <a:pt x="1041" y="406"/>
                  </a:lnTo>
                  <a:lnTo>
                    <a:pt x="1049" y="405"/>
                  </a:lnTo>
                  <a:lnTo>
                    <a:pt x="1050" y="404"/>
                  </a:lnTo>
                  <a:lnTo>
                    <a:pt x="1051" y="404"/>
                  </a:lnTo>
                  <a:lnTo>
                    <a:pt x="1051" y="405"/>
                  </a:lnTo>
                  <a:lnTo>
                    <a:pt x="1051" y="406"/>
                  </a:lnTo>
                  <a:lnTo>
                    <a:pt x="1051" y="407"/>
                  </a:lnTo>
                  <a:lnTo>
                    <a:pt x="1051" y="408"/>
                  </a:lnTo>
                  <a:lnTo>
                    <a:pt x="1052" y="408"/>
                  </a:lnTo>
                  <a:lnTo>
                    <a:pt x="1051" y="409"/>
                  </a:lnTo>
                  <a:lnTo>
                    <a:pt x="1049" y="410"/>
                  </a:lnTo>
                  <a:lnTo>
                    <a:pt x="1048" y="410"/>
                  </a:lnTo>
                  <a:lnTo>
                    <a:pt x="1047" y="410"/>
                  </a:lnTo>
                  <a:lnTo>
                    <a:pt x="1046" y="410"/>
                  </a:lnTo>
                  <a:lnTo>
                    <a:pt x="1045" y="409"/>
                  </a:lnTo>
                  <a:lnTo>
                    <a:pt x="1045" y="410"/>
                  </a:lnTo>
                  <a:lnTo>
                    <a:pt x="1046" y="411"/>
                  </a:lnTo>
                  <a:lnTo>
                    <a:pt x="1047" y="413"/>
                  </a:lnTo>
                  <a:lnTo>
                    <a:pt x="1046" y="414"/>
                  </a:lnTo>
                  <a:lnTo>
                    <a:pt x="1045" y="415"/>
                  </a:lnTo>
                  <a:lnTo>
                    <a:pt x="1046" y="415"/>
                  </a:lnTo>
                  <a:lnTo>
                    <a:pt x="1046" y="416"/>
                  </a:lnTo>
                  <a:lnTo>
                    <a:pt x="1044" y="416"/>
                  </a:lnTo>
                  <a:lnTo>
                    <a:pt x="1043" y="416"/>
                  </a:lnTo>
                  <a:lnTo>
                    <a:pt x="1040" y="417"/>
                  </a:lnTo>
                  <a:lnTo>
                    <a:pt x="1038" y="417"/>
                  </a:lnTo>
                  <a:close/>
                  <a:moveTo>
                    <a:pt x="67" y="487"/>
                  </a:moveTo>
                  <a:lnTo>
                    <a:pt x="66" y="487"/>
                  </a:lnTo>
                  <a:lnTo>
                    <a:pt x="65" y="487"/>
                  </a:lnTo>
                  <a:lnTo>
                    <a:pt x="66" y="485"/>
                  </a:lnTo>
                  <a:lnTo>
                    <a:pt x="67" y="485"/>
                  </a:lnTo>
                  <a:lnTo>
                    <a:pt x="68" y="485"/>
                  </a:lnTo>
                  <a:lnTo>
                    <a:pt x="68" y="487"/>
                  </a:lnTo>
                  <a:lnTo>
                    <a:pt x="67" y="487"/>
                  </a:lnTo>
                  <a:close/>
                  <a:moveTo>
                    <a:pt x="92" y="489"/>
                  </a:moveTo>
                  <a:lnTo>
                    <a:pt x="90" y="489"/>
                  </a:lnTo>
                  <a:lnTo>
                    <a:pt x="90" y="488"/>
                  </a:lnTo>
                  <a:lnTo>
                    <a:pt x="91" y="488"/>
                  </a:lnTo>
                  <a:lnTo>
                    <a:pt x="92" y="488"/>
                  </a:lnTo>
                  <a:lnTo>
                    <a:pt x="93" y="489"/>
                  </a:lnTo>
                  <a:lnTo>
                    <a:pt x="92" y="489"/>
                  </a:lnTo>
                  <a:close/>
                  <a:moveTo>
                    <a:pt x="828" y="472"/>
                  </a:moveTo>
                  <a:lnTo>
                    <a:pt x="829" y="471"/>
                  </a:lnTo>
                  <a:lnTo>
                    <a:pt x="831" y="472"/>
                  </a:lnTo>
                  <a:lnTo>
                    <a:pt x="830" y="472"/>
                  </a:lnTo>
                  <a:lnTo>
                    <a:pt x="829" y="473"/>
                  </a:lnTo>
                  <a:lnTo>
                    <a:pt x="828" y="473"/>
                  </a:lnTo>
                  <a:lnTo>
                    <a:pt x="828" y="472"/>
                  </a:lnTo>
                  <a:close/>
                  <a:moveTo>
                    <a:pt x="798" y="484"/>
                  </a:moveTo>
                  <a:lnTo>
                    <a:pt x="797" y="484"/>
                  </a:lnTo>
                  <a:lnTo>
                    <a:pt x="796" y="484"/>
                  </a:lnTo>
                  <a:lnTo>
                    <a:pt x="795" y="483"/>
                  </a:lnTo>
                  <a:lnTo>
                    <a:pt x="796" y="483"/>
                  </a:lnTo>
                  <a:lnTo>
                    <a:pt x="797" y="483"/>
                  </a:lnTo>
                  <a:lnTo>
                    <a:pt x="798" y="483"/>
                  </a:lnTo>
                  <a:lnTo>
                    <a:pt x="798" y="484"/>
                  </a:lnTo>
                  <a:close/>
                  <a:moveTo>
                    <a:pt x="786" y="468"/>
                  </a:moveTo>
                  <a:lnTo>
                    <a:pt x="785" y="468"/>
                  </a:lnTo>
                  <a:lnTo>
                    <a:pt x="784" y="468"/>
                  </a:lnTo>
                  <a:lnTo>
                    <a:pt x="783" y="468"/>
                  </a:lnTo>
                  <a:lnTo>
                    <a:pt x="781" y="467"/>
                  </a:lnTo>
                  <a:lnTo>
                    <a:pt x="780" y="467"/>
                  </a:lnTo>
                  <a:lnTo>
                    <a:pt x="779" y="467"/>
                  </a:lnTo>
                  <a:lnTo>
                    <a:pt x="778" y="467"/>
                  </a:lnTo>
                  <a:lnTo>
                    <a:pt x="778" y="466"/>
                  </a:lnTo>
                  <a:lnTo>
                    <a:pt x="779" y="465"/>
                  </a:lnTo>
                  <a:lnTo>
                    <a:pt x="780" y="464"/>
                  </a:lnTo>
                  <a:lnTo>
                    <a:pt x="781" y="463"/>
                  </a:lnTo>
                  <a:lnTo>
                    <a:pt x="784" y="464"/>
                  </a:lnTo>
                  <a:lnTo>
                    <a:pt x="785" y="465"/>
                  </a:lnTo>
                  <a:lnTo>
                    <a:pt x="784" y="465"/>
                  </a:lnTo>
                  <a:lnTo>
                    <a:pt x="783" y="465"/>
                  </a:lnTo>
                  <a:lnTo>
                    <a:pt x="786" y="466"/>
                  </a:lnTo>
                  <a:lnTo>
                    <a:pt x="786" y="467"/>
                  </a:lnTo>
                  <a:lnTo>
                    <a:pt x="786" y="468"/>
                  </a:lnTo>
                  <a:close/>
                  <a:moveTo>
                    <a:pt x="817" y="469"/>
                  </a:moveTo>
                  <a:lnTo>
                    <a:pt x="817" y="468"/>
                  </a:lnTo>
                  <a:lnTo>
                    <a:pt x="816" y="468"/>
                  </a:lnTo>
                  <a:lnTo>
                    <a:pt x="816" y="467"/>
                  </a:lnTo>
                  <a:lnTo>
                    <a:pt x="818" y="467"/>
                  </a:lnTo>
                  <a:lnTo>
                    <a:pt x="819" y="468"/>
                  </a:lnTo>
                  <a:lnTo>
                    <a:pt x="817" y="469"/>
                  </a:lnTo>
                  <a:close/>
                  <a:moveTo>
                    <a:pt x="824" y="463"/>
                  </a:moveTo>
                  <a:lnTo>
                    <a:pt x="822" y="463"/>
                  </a:lnTo>
                  <a:lnTo>
                    <a:pt x="820" y="462"/>
                  </a:lnTo>
                  <a:lnTo>
                    <a:pt x="822" y="461"/>
                  </a:lnTo>
                  <a:lnTo>
                    <a:pt x="825" y="462"/>
                  </a:lnTo>
                  <a:lnTo>
                    <a:pt x="824" y="463"/>
                  </a:lnTo>
                  <a:close/>
                  <a:moveTo>
                    <a:pt x="830" y="466"/>
                  </a:moveTo>
                  <a:lnTo>
                    <a:pt x="827" y="465"/>
                  </a:lnTo>
                  <a:lnTo>
                    <a:pt x="826" y="465"/>
                  </a:lnTo>
                  <a:lnTo>
                    <a:pt x="825" y="465"/>
                  </a:lnTo>
                  <a:lnTo>
                    <a:pt x="826" y="464"/>
                  </a:lnTo>
                  <a:lnTo>
                    <a:pt x="826" y="463"/>
                  </a:lnTo>
                  <a:lnTo>
                    <a:pt x="827" y="463"/>
                  </a:lnTo>
                  <a:lnTo>
                    <a:pt x="830" y="463"/>
                  </a:lnTo>
                  <a:lnTo>
                    <a:pt x="831" y="462"/>
                  </a:lnTo>
                  <a:lnTo>
                    <a:pt x="832" y="462"/>
                  </a:lnTo>
                  <a:lnTo>
                    <a:pt x="833" y="462"/>
                  </a:lnTo>
                  <a:lnTo>
                    <a:pt x="834" y="463"/>
                  </a:lnTo>
                  <a:lnTo>
                    <a:pt x="834" y="464"/>
                  </a:lnTo>
                  <a:lnTo>
                    <a:pt x="833" y="464"/>
                  </a:lnTo>
                  <a:lnTo>
                    <a:pt x="832" y="463"/>
                  </a:lnTo>
                  <a:lnTo>
                    <a:pt x="831" y="464"/>
                  </a:lnTo>
                  <a:lnTo>
                    <a:pt x="830" y="464"/>
                  </a:lnTo>
                  <a:lnTo>
                    <a:pt x="828" y="464"/>
                  </a:lnTo>
                  <a:lnTo>
                    <a:pt x="827" y="464"/>
                  </a:lnTo>
                  <a:lnTo>
                    <a:pt x="828" y="465"/>
                  </a:lnTo>
                  <a:lnTo>
                    <a:pt x="830" y="465"/>
                  </a:lnTo>
                  <a:lnTo>
                    <a:pt x="831" y="466"/>
                  </a:lnTo>
                  <a:lnTo>
                    <a:pt x="830" y="466"/>
                  </a:lnTo>
                  <a:close/>
                  <a:moveTo>
                    <a:pt x="794" y="473"/>
                  </a:moveTo>
                  <a:lnTo>
                    <a:pt x="792" y="473"/>
                  </a:lnTo>
                  <a:lnTo>
                    <a:pt x="791" y="472"/>
                  </a:lnTo>
                  <a:lnTo>
                    <a:pt x="790" y="472"/>
                  </a:lnTo>
                  <a:lnTo>
                    <a:pt x="789" y="471"/>
                  </a:lnTo>
                  <a:lnTo>
                    <a:pt x="788" y="471"/>
                  </a:lnTo>
                  <a:lnTo>
                    <a:pt x="789" y="470"/>
                  </a:lnTo>
                  <a:lnTo>
                    <a:pt x="792" y="471"/>
                  </a:lnTo>
                  <a:lnTo>
                    <a:pt x="794" y="472"/>
                  </a:lnTo>
                  <a:lnTo>
                    <a:pt x="794" y="473"/>
                  </a:lnTo>
                  <a:close/>
                  <a:moveTo>
                    <a:pt x="811" y="472"/>
                  </a:moveTo>
                  <a:lnTo>
                    <a:pt x="810" y="471"/>
                  </a:lnTo>
                  <a:lnTo>
                    <a:pt x="809" y="471"/>
                  </a:lnTo>
                  <a:lnTo>
                    <a:pt x="808" y="471"/>
                  </a:lnTo>
                  <a:lnTo>
                    <a:pt x="808" y="470"/>
                  </a:lnTo>
                  <a:lnTo>
                    <a:pt x="808" y="469"/>
                  </a:lnTo>
                  <a:lnTo>
                    <a:pt x="809" y="470"/>
                  </a:lnTo>
                  <a:lnTo>
                    <a:pt x="810" y="470"/>
                  </a:lnTo>
                  <a:lnTo>
                    <a:pt x="811" y="470"/>
                  </a:lnTo>
                  <a:lnTo>
                    <a:pt x="811" y="471"/>
                  </a:lnTo>
                  <a:lnTo>
                    <a:pt x="812" y="471"/>
                  </a:lnTo>
                  <a:lnTo>
                    <a:pt x="811" y="472"/>
                  </a:lnTo>
                  <a:close/>
                  <a:moveTo>
                    <a:pt x="795" y="471"/>
                  </a:moveTo>
                  <a:lnTo>
                    <a:pt x="791" y="469"/>
                  </a:lnTo>
                  <a:lnTo>
                    <a:pt x="789" y="468"/>
                  </a:lnTo>
                  <a:lnTo>
                    <a:pt x="789" y="467"/>
                  </a:lnTo>
                  <a:lnTo>
                    <a:pt x="790" y="467"/>
                  </a:lnTo>
                  <a:lnTo>
                    <a:pt x="791" y="467"/>
                  </a:lnTo>
                  <a:lnTo>
                    <a:pt x="792" y="467"/>
                  </a:lnTo>
                  <a:lnTo>
                    <a:pt x="793" y="468"/>
                  </a:lnTo>
                  <a:lnTo>
                    <a:pt x="793" y="469"/>
                  </a:lnTo>
                  <a:lnTo>
                    <a:pt x="796" y="470"/>
                  </a:lnTo>
                  <a:lnTo>
                    <a:pt x="795" y="471"/>
                  </a:lnTo>
                  <a:close/>
                  <a:moveTo>
                    <a:pt x="835" y="470"/>
                  </a:moveTo>
                  <a:lnTo>
                    <a:pt x="832" y="470"/>
                  </a:lnTo>
                  <a:lnTo>
                    <a:pt x="830" y="469"/>
                  </a:lnTo>
                  <a:lnTo>
                    <a:pt x="828" y="469"/>
                  </a:lnTo>
                  <a:lnTo>
                    <a:pt x="827" y="468"/>
                  </a:lnTo>
                  <a:lnTo>
                    <a:pt x="826" y="468"/>
                  </a:lnTo>
                  <a:lnTo>
                    <a:pt x="824" y="469"/>
                  </a:lnTo>
                  <a:lnTo>
                    <a:pt x="823" y="469"/>
                  </a:lnTo>
                  <a:lnTo>
                    <a:pt x="822" y="469"/>
                  </a:lnTo>
                  <a:lnTo>
                    <a:pt x="822" y="468"/>
                  </a:lnTo>
                  <a:lnTo>
                    <a:pt x="823" y="467"/>
                  </a:lnTo>
                  <a:lnTo>
                    <a:pt x="821" y="467"/>
                  </a:lnTo>
                  <a:lnTo>
                    <a:pt x="821" y="466"/>
                  </a:lnTo>
                  <a:lnTo>
                    <a:pt x="823" y="466"/>
                  </a:lnTo>
                  <a:lnTo>
                    <a:pt x="824" y="466"/>
                  </a:lnTo>
                  <a:lnTo>
                    <a:pt x="825" y="466"/>
                  </a:lnTo>
                  <a:lnTo>
                    <a:pt x="825" y="467"/>
                  </a:lnTo>
                  <a:lnTo>
                    <a:pt x="827" y="467"/>
                  </a:lnTo>
                  <a:lnTo>
                    <a:pt x="829" y="468"/>
                  </a:lnTo>
                  <a:lnTo>
                    <a:pt x="830" y="467"/>
                  </a:lnTo>
                  <a:lnTo>
                    <a:pt x="831" y="467"/>
                  </a:lnTo>
                  <a:lnTo>
                    <a:pt x="832" y="468"/>
                  </a:lnTo>
                  <a:lnTo>
                    <a:pt x="834" y="469"/>
                  </a:lnTo>
                  <a:lnTo>
                    <a:pt x="835" y="469"/>
                  </a:lnTo>
                  <a:lnTo>
                    <a:pt x="835" y="470"/>
                  </a:lnTo>
                  <a:close/>
                  <a:moveTo>
                    <a:pt x="848" y="459"/>
                  </a:moveTo>
                  <a:lnTo>
                    <a:pt x="847" y="459"/>
                  </a:lnTo>
                  <a:lnTo>
                    <a:pt x="847" y="458"/>
                  </a:lnTo>
                  <a:lnTo>
                    <a:pt x="848" y="458"/>
                  </a:lnTo>
                  <a:lnTo>
                    <a:pt x="848" y="457"/>
                  </a:lnTo>
                  <a:lnTo>
                    <a:pt x="849" y="457"/>
                  </a:lnTo>
                  <a:lnTo>
                    <a:pt x="850" y="458"/>
                  </a:lnTo>
                  <a:lnTo>
                    <a:pt x="848" y="459"/>
                  </a:lnTo>
                  <a:close/>
                  <a:moveTo>
                    <a:pt x="836" y="459"/>
                  </a:moveTo>
                  <a:lnTo>
                    <a:pt x="833" y="459"/>
                  </a:lnTo>
                  <a:lnTo>
                    <a:pt x="832" y="458"/>
                  </a:lnTo>
                  <a:lnTo>
                    <a:pt x="833" y="458"/>
                  </a:lnTo>
                  <a:lnTo>
                    <a:pt x="834" y="458"/>
                  </a:lnTo>
                  <a:lnTo>
                    <a:pt x="836" y="458"/>
                  </a:lnTo>
                  <a:lnTo>
                    <a:pt x="837" y="458"/>
                  </a:lnTo>
                  <a:lnTo>
                    <a:pt x="835" y="457"/>
                  </a:lnTo>
                  <a:lnTo>
                    <a:pt x="836" y="457"/>
                  </a:lnTo>
                  <a:lnTo>
                    <a:pt x="838" y="457"/>
                  </a:lnTo>
                  <a:lnTo>
                    <a:pt x="841" y="458"/>
                  </a:lnTo>
                  <a:lnTo>
                    <a:pt x="842" y="458"/>
                  </a:lnTo>
                  <a:lnTo>
                    <a:pt x="842" y="459"/>
                  </a:lnTo>
                  <a:lnTo>
                    <a:pt x="841" y="459"/>
                  </a:lnTo>
                  <a:lnTo>
                    <a:pt x="836" y="459"/>
                  </a:lnTo>
                  <a:close/>
                  <a:moveTo>
                    <a:pt x="830" y="456"/>
                  </a:moveTo>
                  <a:lnTo>
                    <a:pt x="829" y="456"/>
                  </a:lnTo>
                  <a:lnTo>
                    <a:pt x="831" y="455"/>
                  </a:lnTo>
                  <a:lnTo>
                    <a:pt x="832" y="455"/>
                  </a:lnTo>
                  <a:lnTo>
                    <a:pt x="834" y="455"/>
                  </a:lnTo>
                  <a:lnTo>
                    <a:pt x="832" y="456"/>
                  </a:lnTo>
                  <a:lnTo>
                    <a:pt x="831" y="456"/>
                  </a:lnTo>
                  <a:lnTo>
                    <a:pt x="830" y="456"/>
                  </a:lnTo>
                  <a:close/>
                  <a:moveTo>
                    <a:pt x="846" y="455"/>
                  </a:moveTo>
                  <a:lnTo>
                    <a:pt x="842" y="455"/>
                  </a:lnTo>
                  <a:lnTo>
                    <a:pt x="842" y="454"/>
                  </a:lnTo>
                  <a:lnTo>
                    <a:pt x="846" y="455"/>
                  </a:lnTo>
                  <a:lnTo>
                    <a:pt x="847" y="455"/>
                  </a:lnTo>
                  <a:lnTo>
                    <a:pt x="846" y="455"/>
                  </a:lnTo>
                  <a:close/>
                  <a:moveTo>
                    <a:pt x="839" y="450"/>
                  </a:moveTo>
                  <a:lnTo>
                    <a:pt x="838" y="450"/>
                  </a:lnTo>
                  <a:lnTo>
                    <a:pt x="837" y="450"/>
                  </a:lnTo>
                  <a:lnTo>
                    <a:pt x="835" y="448"/>
                  </a:lnTo>
                  <a:lnTo>
                    <a:pt x="834" y="447"/>
                  </a:lnTo>
                  <a:lnTo>
                    <a:pt x="835" y="447"/>
                  </a:lnTo>
                  <a:lnTo>
                    <a:pt x="839" y="448"/>
                  </a:lnTo>
                  <a:lnTo>
                    <a:pt x="839" y="450"/>
                  </a:lnTo>
                  <a:close/>
                  <a:moveTo>
                    <a:pt x="848" y="443"/>
                  </a:moveTo>
                  <a:lnTo>
                    <a:pt x="847" y="443"/>
                  </a:lnTo>
                  <a:lnTo>
                    <a:pt x="846" y="443"/>
                  </a:lnTo>
                  <a:lnTo>
                    <a:pt x="844" y="442"/>
                  </a:lnTo>
                  <a:lnTo>
                    <a:pt x="843" y="441"/>
                  </a:lnTo>
                  <a:lnTo>
                    <a:pt x="843" y="440"/>
                  </a:lnTo>
                  <a:lnTo>
                    <a:pt x="842" y="440"/>
                  </a:lnTo>
                  <a:lnTo>
                    <a:pt x="841" y="440"/>
                  </a:lnTo>
                  <a:lnTo>
                    <a:pt x="840" y="440"/>
                  </a:lnTo>
                  <a:lnTo>
                    <a:pt x="840" y="439"/>
                  </a:lnTo>
                  <a:lnTo>
                    <a:pt x="839" y="439"/>
                  </a:lnTo>
                  <a:lnTo>
                    <a:pt x="840" y="438"/>
                  </a:lnTo>
                  <a:lnTo>
                    <a:pt x="842" y="439"/>
                  </a:lnTo>
                  <a:lnTo>
                    <a:pt x="845" y="440"/>
                  </a:lnTo>
                  <a:lnTo>
                    <a:pt x="849" y="442"/>
                  </a:lnTo>
                  <a:lnTo>
                    <a:pt x="848" y="443"/>
                  </a:lnTo>
                  <a:close/>
                  <a:moveTo>
                    <a:pt x="854" y="452"/>
                  </a:moveTo>
                  <a:lnTo>
                    <a:pt x="853" y="452"/>
                  </a:lnTo>
                  <a:lnTo>
                    <a:pt x="853" y="451"/>
                  </a:lnTo>
                  <a:lnTo>
                    <a:pt x="852" y="452"/>
                  </a:lnTo>
                  <a:lnTo>
                    <a:pt x="849" y="451"/>
                  </a:lnTo>
                  <a:lnTo>
                    <a:pt x="848" y="451"/>
                  </a:lnTo>
                  <a:lnTo>
                    <a:pt x="845" y="450"/>
                  </a:lnTo>
                  <a:lnTo>
                    <a:pt x="845" y="448"/>
                  </a:lnTo>
                  <a:lnTo>
                    <a:pt x="846" y="448"/>
                  </a:lnTo>
                  <a:lnTo>
                    <a:pt x="842" y="448"/>
                  </a:lnTo>
                  <a:lnTo>
                    <a:pt x="839" y="447"/>
                  </a:lnTo>
                  <a:lnTo>
                    <a:pt x="836" y="447"/>
                  </a:lnTo>
                  <a:lnTo>
                    <a:pt x="835" y="446"/>
                  </a:lnTo>
                  <a:lnTo>
                    <a:pt x="835" y="445"/>
                  </a:lnTo>
                  <a:lnTo>
                    <a:pt x="836" y="445"/>
                  </a:lnTo>
                  <a:lnTo>
                    <a:pt x="837" y="445"/>
                  </a:lnTo>
                  <a:lnTo>
                    <a:pt x="838" y="444"/>
                  </a:lnTo>
                  <a:lnTo>
                    <a:pt x="839" y="444"/>
                  </a:lnTo>
                  <a:lnTo>
                    <a:pt x="840" y="444"/>
                  </a:lnTo>
                  <a:lnTo>
                    <a:pt x="840" y="445"/>
                  </a:lnTo>
                  <a:lnTo>
                    <a:pt x="839" y="445"/>
                  </a:lnTo>
                  <a:lnTo>
                    <a:pt x="840" y="446"/>
                  </a:lnTo>
                  <a:lnTo>
                    <a:pt x="841" y="445"/>
                  </a:lnTo>
                  <a:lnTo>
                    <a:pt x="843" y="445"/>
                  </a:lnTo>
                  <a:lnTo>
                    <a:pt x="845" y="445"/>
                  </a:lnTo>
                  <a:lnTo>
                    <a:pt x="847" y="445"/>
                  </a:lnTo>
                  <a:lnTo>
                    <a:pt x="848" y="445"/>
                  </a:lnTo>
                  <a:lnTo>
                    <a:pt x="848" y="446"/>
                  </a:lnTo>
                  <a:lnTo>
                    <a:pt x="850" y="447"/>
                  </a:lnTo>
                  <a:lnTo>
                    <a:pt x="854" y="446"/>
                  </a:lnTo>
                  <a:lnTo>
                    <a:pt x="856" y="447"/>
                  </a:lnTo>
                  <a:lnTo>
                    <a:pt x="855" y="448"/>
                  </a:lnTo>
                  <a:lnTo>
                    <a:pt x="854" y="448"/>
                  </a:lnTo>
                  <a:lnTo>
                    <a:pt x="853" y="448"/>
                  </a:lnTo>
                  <a:lnTo>
                    <a:pt x="850" y="447"/>
                  </a:lnTo>
                  <a:lnTo>
                    <a:pt x="849" y="447"/>
                  </a:lnTo>
                  <a:lnTo>
                    <a:pt x="850" y="448"/>
                  </a:lnTo>
                  <a:lnTo>
                    <a:pt x="849" y="451"/>
                  </a:lnTo>
                  <a:lnTo>
                    <a:pt x="850" y="451"/>
                  </a:lnTo>
                  <a:lnTo>
                    <a:pt x="852" y="450"/>
                  </a:lnTo>
                  <a:lnTo>
                    <a:pt x="853" y="450"/>
                  </a:lnTo>
                  <a:lnTo>
                    <a:pt x="855" y="450"/>
                  </a:lnTo>
                  <a:lnTo>
                    <a:pt x="855" y="451"/>
                  </a:lnTo>
                  <a:lnTo>
                    <a:pt x="854" y="452"/>
                  </a:lnTo>
                  <a:close/>
                  <a:moveTo>
                    <a:pt x="833" y="445"/>
                  </a:moveTo>
                  <a:lnTo>
                    <a:pt x="832" y="445"/>
                  </a:lnTo>
                  <a:lnTo>
                    <a:pt x="832" y="444"/>
                  </a:lnTo>
                  <a:lnTo>
                    <a:pt x="835" y="443"/>
                  </a:lnTo>
                  <a:lnTo>
                    <a:pt x="835" y="444"/>
                  </a:lnTo>
                  <a:lnTo>
                    <a:pt x="834" y="445"/>
                  </a:lnTo>
                  <a:lnTo>
                    <a:pt x="833" y="445"/>
                  </a:lnTo>
                  <a:close/>
                  <a:moveTo>
                    <a:pt x="846" y="433"/>
                  </a:moveTo>
                  <a:lnTo>
                    <a:pt x="846" y="432"/>
                  </a:lnTo>
                  <a:lnTo>
                    <a:pt x="847" y="432"/>
                  </a:lnTo>
                  <a:lnTo>
                    <a:pt x="849" y="432"/>
                  </a:lnTo>
                  <a:lnTo>
                    <a:pt x="850" y="432"/>
                  </a:lnTo>
                  <a:lnTo>
                    <a:pt x="847" y="433"/>
                  </a:lnTo>
                  <a:lnTo>
                    <a:pt x="846" y="433"/>
                  </a:lnTo>
                  <a:close/>
                  <a:moveTo>
                    <a:pt x="870" y="438"/>
                  </a:moveTo>
                  <a:lnTo>
                    <a:pt x="866" y="438"/>
                  </a:lnTo>
                  <a:lnTo>
                    <a:pt x="866" y="437"/>
                  </a:lnTo>
                  <a:lnTo>
                    <a:pt x="867" y="437"/>
                  </a:lnTo>
                  <a:lnTo>
                    <a:pt x="866" y="436"/>
                  </a:lnTo>
                  <a:lnTo>
                    <a:pt x="864" y="436"/>
                  </a:lnTo>
                  <a:lnTo>
                    <a:pt x="864" y="435"/>
                  </a:lnTo>
                  <a:lnTo>
                    <a:pt x="865" y="435"/>
                  </a:lnTo>
                  <a:lnTo>
                    <a:pt x="866" y="435"/>
                  </a:lnTo>
                  <a:lnTo>
                    <a:pt x="867" y="435"/>
                  </a:lnTo>
                  <a:lnTo>
                    <a:pt x="869" y="434"/>
                  </a:lnTo>
                  <a:lnTo>
                    <a:pt x="870" y="435"/>
                  </a:lnTo>
                  <a:lnTo>
                    <a:pt x="871" y="435"/>
                  </a:lnTo>
                  <a:lnTo>
                    <a:pt x="873" y="435"/>
                  </a:lnTo>
                  <a:lnTo>
                    <a:pt x="873" y="436"/>
                  </a:lnTo>
                  <a:lnTo>
                    <a:pt x="873" y="437"/>
                  </a:lnTo>
                  <a:lnTo>
                    <a:pt x="874" y="437"/>
                  </a:lnTo>
                  <a:lnTo>
                    <a:pt x="875" y="436"/>
                  </a:lnTo>
                  <a:lnTo>
                    <a:pt x="877" y="435"/>
                  </a:lnTo>
                  <a:lnTo>
                    <a:pt x="877" y="436"/>
                  </a:lnTo>
                  <a:lnTo>
                    <a:pt x="877" y="437"/>
                  </a:lnTo>
                  <a:lnTo>
                    <a:pt x="876" y="437"/>
                  </a:lnTo>
                  <a:lnTo>
                    <a:pt x="875" y="438"/>
                  </a:lnTo>
                  <a:lnTo>
                    <a:pt x="874" y="438"/>
                  </a:lnTo>
                  <a:lnTo>
                    <a:pt x="871" y="438"/>
                  </a:lnTo>
                  <a:lnTo>
                    <a:pt x="870" y="438"/>
                  </a:lnTo>
                  <a:close/>
                  <a:moveTo>
                    <a:pt x="888" y="435"/>
                  </a:moveTo>
                  <a:lnTo>
                    <a:pt x="888" y="434"/>
                  </a:lnTo>
                  <a:lnTo>
                    <a:pt x="889" y="434"/>
                  </a:lnTo>
                  <a:lnTo>
                    <a:pt x="890" y="434"/>
                  </a:lnTo>
                  <a:lnTo>
                    <a:pt x="891" y="435"/>
                  </a:lnTo>
                  <a:lnTo>
                    <a:pt x="889" y="435"/>
                  </a:lnTo>
                  <a:lnTo>
                    <a:pt x="888" y="435"/>
                  </a:lnTo>
                  <a:close/>
                  <a:moveTo>
                    <a:pt x="891" y="437"/>
                  </a:moveTo>
                  <a:lnTo>
                    <a:pt x="891" y="436"/>
                  </a:lnTo>
                  <a:lnTo>
                    <a:pt x="892" y="435"/>
                  </a:lnTo>
                  <a:lnTo>
                    <a:pt x="895" y="435"/>
                  </a:lnTo>
                  <a:lnTo>
                    <a:pt x="896" y="434"/>
                  </a:lnTo>
                  <a:lnTo>
                    <a:pt x="896" y="433"/>
                  </a:lnTo>
                  <a:lnTo>
                    <a:pt x="897" y="432"/>
                  </a:lnTo>
                  <a:lnTo>
                    <a:pt x="898" y="432"/>
                  </a:lnTo>
                  <a:lnTo>
                    <a:pt x="899" y="432"/>
                  </a:lnTo>
                  <a:lnTo>
                    <a:pt x="900" y="432"/>
                  </a:lnTo>
                  <a:lnTo>
                    <a:pt x="901" y="432"/>
                  </a:lnTo>
                  <a:lnTo>
                    <a:pt x="902" y="432"/>
                  </a:lnTo>
                  <a:lnTo>
                    <a:pt x="902" y="431"/>
                  </a:lnTo>
                  <a:lnTo>
                    <a:pt x="901" y="430"/>
                  </a:lnTo>
                  <a:lnTo>
                    <a:pt x="902" y="430"/>
                  </a:lnTo>
                  <a:lnTo>
                    <a:pt x="904" y="431"/>
                  </a:lnTo>
                  <a:lnTo>
                    <a:pt x="906" y="434"/>
                  </a:lnTo>
                  <a:lnTo>
                    <a:pt x="905" y="434"/>
                  </a:lnTo>
                  <a:lnTo>
                    <a:pt x="904" y="434"/>
                  </a:lnTo>
                  <a:lnTo>
                    <a:pt x="903" y="434"/>
                  </a:lnTo>
                  <a:lnTo>
                    <a:pt x="901" y="434"/>
                  </a:lnTo>
                  <a:lnTo>
                    <a:pt x="900" y="434"/>
                  </a:lnTo>
                  <a:lnTo>
                    <a:pt x="900" y="435"/>
                  </a:lnTo>
                  <a:lnTo>
                    <a:pt x="899" y="435"/>
                  </a:lnTo>
                  <a:lnTo>
                    <a:pt x="898" y="435"/>
                  </a:lnTo>
                  <a:lnTo>
                    <a:pt x="896" y="436"/>
                  </a:lnTo>
                  <a:lnTo>
                    <a:pt x="893" y="436"/>
                  </a:lnTo>
                  <a:lnTo>
                    <a:pt x="892" y="436"/>
                  </a:lnTo>
                  <a:lnTo>
                    <a:pt x="891" y="437"/>
                  </a:lnTo>
                  <a:close/>
                  <a:moveTo>
                    <a:pt x="1006" y="434"/>
                  </a:moveTo>
                  <a:lnTo>
                    <a:pt x="1005" y="433"/>
                  </a:lnTo>
                  <a:lnTo>
                    <a:pt x="1005" y="432"/>
                  </a:lnTo>
                  <a:lnTo>
                    <a:pt x="1004" y="431"/>
                  </a:lnTo>
                  <a:lnTo>
                    <a:pt x="1006" y="430"/>
                  </a:lnTo>
                  <a:lnTo>
                    <a:pt x="1007" y="430"/>
                  </a:lnTo>
                  <a:lnTo>
                    <a:pt x="1008" y="430"/>
                  </a:lnTo>
                  <a:lnTo>
                    <a:pt x="1010" y="430"/>
                  </a:lnTo>
                  <a:lnTo>
                    <a:pt x="1012" y="430"/>
                  </a:lnTo>
                  <a:lnTo>
                    <a:pt x="1014" y="431"/>
                  </a:lnTo>
                  <a:lnTo>
                    <a:pt x="1016" y="432"/>
                  </a:lnTo>
                  <a:lnTo>
                    <a:pt x="1017" y="432"/>
                  </a:lnTo>
                  <a:lnTo>
                    <a:pt x="1017" y="433"/>
                  </a:lnTo>
                  <a:lnTo>
                    <a:pt x="1017" y="434"/>
                  </a:lnTo>
                  <a:lnTo>
                    <a:pt x="1016" y="434"/>
                  </a:lnTo>
                  <a:lnTo>
                    <a:pt x="1015" y="434"/>
                  </a:lnTo>
                  <a:lnTo>
                    <a:pt x="1014" y="433"/>
                  </a:lnTo>
                  <a:lnTo>
                    <a:pt x="1011" y="433"/>
                  </a:lnTo>
                  <a:lnTo>
                    <a:pt x="1010" y="434"/>
                  </a:lnTo>
                  <a:lnTo>
                    <a:pt x="1009" y="434"/>
                  </a:lnTo>
                  <a:lnTo>
                    <a:pt x="1008" y="434"/>
                  </a:lnTo>
                  <a:lnTo>
                    <a:pt x="1006" y="434"/>
                  </a:lnTo>
                  <a:close/>
                  <a:moveTo>
                    <a:pt x="1023" y="431"/>
                  </a:moveTo>
                  <a:lnTo>
                    <a:pt x="1022" y="431"/>
                  </a:lnTo>
                  <a:lnTo>
                    <a:pt x="1023" y="430"/>
                  </a:lnTo>
                  <a:lnTo>
                    <a:pt x="1022" y="430"/>
                  </a:lnTo>
                  <a:lnTo>
                    <a:pt x="1021" y="430"/>
                  </a:lnTo>
                  <a:lnTo>
                    <a:pt x="1021" y="429"/>
                  </a:lnTo>
                  <a:lnTo>
                    <a:pt x="1022" y="428"/>
                  </a:lnTo>
                  <a:lnTo>
                    <a:pt x="1023" y="428"/>
                  </a:lnTo>
                  <a:lnTo>
                    <a:pt x="1025" y="428"/>
                  </a:lnTo>
                  <a:lnTo>
                    <a:pt x="1028" y="429"/>
                  </a:lnTo>
                  <a:lnTo>
                    <a:pt x="1028" y="430"/>
                  </a:lnTo>
                  <a:lnTo>
                    <a:pt x="1027" y="430"/>
                  </a:lnTo>
                  <a:lnTo>
                    <a:pt x="1026" y="431"/>
                  </a:lnTo>
                  <a:lnTo>
                    <a:pt x="1025" y="431"/>
                  </a:lnTo>
                  <a:lnTo>
                    <a:pt x="1023" y="431"/>
                  </a:lnTo>
                  <a:close/>
                  <a:moveTo>
                    <a:pt x="1004" y="430"/>
                  </a:moveTo>
                  <a:lnTo>
                    <a:pt x="1003" y="430"/>
                  </a:lnTo>
                  <a:lnTo>
                    <a:pt x="1002" y="428"/>
                  </a:lnTo>
                  <a:lnTo>
                    <a:pt x="1002" y="427"/>
                  </a:lnTo>
                  <a:lnTo>
                    <a:pt x="1003" y="427"/>
                  </a:lnTo>
                  <a:lnTo>
                    <a:pt x="1004" y="427"/>
                  </a:lnTo>
                  <a:lnTo>
                    <a:pt x="1005" y="427"/>
                  </a:lnTo>
                  <a:lnTo>
                    <a:pt x="1004" y="428"/>
                  </a:lnTo>
                  <a:lnTo>
                    <a:pt x="1005" y="428"/>
                  </a:lnTo>
                  <a:lnTo>
                    <a:pt x="1006" y="428"/>
                  </a:lnTo>
                  <a:lnTo>
                    <a:pt x="1006" y="429"/>
                  </a:lnTo>
                  <a:lnTo>
                    <a:pt x="1004" y="430"/>
                  </a:lnTo>
                  <a:close/>
                  <a:moveTo>
                    <a:pt x="1031" y="429"/>
                  </a:moveTo>
                  <a:lnTo>
                    <a:pt x="1030" y="428"/>
                  </a:lnTo>
                  <a:lnTo>
                    <a:pt x="1028" y="428"/>
                  </a:lnTo>
                  <a:lnTo>
                    <a:pt x="1027" y="425"/>
                  </a:lnTo>
                  <a:lnTo>
                    <a:pt x="1028" y="425"/>
                  </a:lnTo>
                  <a:lnTo>
                    <a:pt x="1028" y="424"/>
                  </a:lnTo>
                  <a:lnTo>
                    <a:pt x="1029" y="425"/>
                  </a:lnTo>
                  <a:lnTo>
                    <a:pt x="1032" y="425"/>
                  </a:lnTo>
                  <a:lnTo>
                    <a:pt x="1033" y="425"/>
                  </a:lnTo>
                  <a:lnTo>
                    <a:pt x="1033" y="426"/>
                  </a:lnTo>
                  <a:lnTo>
                    <a:pt x="1031" y="426"/>
                  </a:lnTo>
                  <a:lnTo>
                    <a:pt x="1030" y="426"/>
                  </a:lnTo>
                  <a:lnTo>
                    <a:pt x="1032" y="426"/>
                  </a:lnTo>
                  <a:lnTo>
                    <a:pt x="1032" y="427"/>
                  </a:lnTo>
                  <a:lnTo>
                    <a:pt x="1032" y="429"/>
                  </a:lnTo>
                  <a:lnTo>
                    <a:pt x="1031" y="429"/>
                  </a:lnTo>
                  <a:close/>
                  <a:moveTo>
                    <a:pt x="1018" y="431"/>
                  </a:moveTo>
                  <a:lnTo>
                    <a:pt x="1015" y="430"/>
                  </a:lnTo>
                  <a:lnTo>
                    <a:pt x="1014" y="430"/>
                  </a:lnTo>
                  <a:lnTo>
                    <a:pt x="1010" y="429"/>
                  </a:lnTo>
                  <a:lnTo>
                    <a:pt x="1009" y="429"/>
                  </a:lnTo>
                  <a:lnTo>
                    <a:pt x="1010" y="428"/>
                  </a:lnTo>
                  <a:lnTo>
                    <a:pt x="1011" y="428"/>
                  </a:lnTo>
                  <a:lnTo>
                    <a:pt x="1014" y="428"/>
                  </a:lnTo>
                  <a:lnTo>
                    <a:pt x="1014" y="427"/>
                  </a:lnTo>
                  <a:lnTo>
                    <a:pt x="1013" y="427"/>
                  </a:lnTo>
                  <a:lnTo>
                    <a:pt x="1011" y="427"/>
                  </a:lnTo>
                  <a:lnTo>
                    <a:pt x="1009" y="428"/>
                  </a:lnTo>
                  <a:lnTo>
                    <a:pt x="1007" y="426"/>
                  </a:lnTo>
                  <a:lnTo>
                    <a:pt x="1008" y="425"/>
                  </a:lnTo>
                  <a:lnTo>
                    <a:pt x="1009" y="425"/>
                  </a:lnTo>
                  <a:lnTo>
                    <a:pt x="1010" y="425"/>
                  </a:lnTo>
                  <a:lnTo>
                    <a:pt x="1010" y="424"/>
                  </a:lnTo>
                  <a:lnTo>
                    <a:pt x="1005" y="425"/>
                  </a:lnTo>
                  <a:lnTo>
                    <a:pt x="1004" y="426"/>
                  </a:lnTo>
                  <a:lnTo>
                    <a:pt x="1004" y="425"/>
                  </a:lnTo>
                  <a:lnTo>
                    <a:pt x="1004" y="424"/>
                  </a:lnTo>
                  <a:lnTo>
                    <a:pt x="1006" y="423"/>
                  </a:lnTo>
                  <a:lnTo>
                    <a:pt x="1009" y="422"/>
                  </a:lnTo>
                  <a:lnTo>
                    <a:pt x="1010" y="422"/>
                  </a:lnTo>
                  <a:lnTo>
                    <a:pt x="1011" y="422"/>
                  </a:lnTo>
                  <a:lnTo>
                    <a:pt x="1011" y="421"/>
                  </a:lnTo>
                  <a:lnTo>
                    <a:pt x="1012" y="421"/>
                  </a:lnTo>
                  <a:lnTo>
                    <a:pt x="1013" y="421"/>
                  </a:lnTo>
                  <a:lnTo>
                    <a:pt x="1013" y="422"/>
                  </a:lnTo>
                  <a:lnTo>
                    <a:pt x="1012" y="423"/>
                  </a:lnTo>
                  <a:lnTo>
                    <a:pt x="1013" y="423"/>
                  </a:lnTo>
                  <a:lnTo>
                    <a:pt x="1015" y="422"/>
                  </a:lnTo>
                  <a:lnTo>
                    <a:pt x="1016" y="422"/>
                  </a:lnTo>
                  <a:lnTo>
                    <a:pt x="1019" y="423"/>
                  </a:lnTo>
                  <a:lnTo>
                    <a:pt x="1018" y="423"/>
                  </a:lnTo>
                  <a:lnTo>
                    <a:pt x="1018" y="424"/>
                  </a:lnTo>
                  <a:lnTo>
                    <a:pt x="1020" y="424"/>
                  </a:lnTo>
                  <a:lnTo>
                    <a:pt x="1021" y="424"/>
                  </a:lnTo>
                  <a:lnTo>
                    <a:pt x="1025" y="424"/>
                  </a:lnTo>
                  <a:lnTo>
                    <a:pt x="1023" y="425"/>
                  </a:lnTo>
                  <a:lnTo>
                    <a:pt x="1022" y="425"/>
                  </a:lnTo>
                  <a:lnTo>
                    <a:pt x="1023" y="426"/>
                  </a:lnTo>
                  <a:lnTo>
                    <a:pt x="1023" y="427"/>
                  </a:lnTo>
                  <a:lnTo>
                    <a:pt x="1022" y="427"/>
                  </a:lnTo>
                  <a:lnTo>
                    <a:pt x="1021" y="427"/>
                  </a:lnTo>
                  <a:lnTo>
                    <a:pt x="1021" y="428"/>
                  </a:lnTo>
                  <a:lnTo>
                    <a:pt x="1020" y="428"/>
                  </a:lnTo>
                  <a:lnTo>
                    <a:pt x="1019" y="428"/>
                  </a:lnTo>
                  <a:lnTo>
                    <a:pt x="1018" y="429"/>
                  </a:lnTo>
                  <a:lnTo>
                    <a:pt x="1019" y="430"/>
                  </a:lnTo>
                  <a:lnTo>
                    <a:pt x="1018" y="431"/>
                  </a:lnTo>
                  <a:close/>
                  <a:moveTo>
                    <a:pt x="971" y="431"/>
                  </a:moveTo>
                  <a:lnTo>
                    <a:pt x="970" y="431"/>
                  </a:lnTo>
                  <a:lnTo>
                    <a:pt x="969" y="431"/>
                  </a:lnTo>
                  <a:lnTo>
                    <a:pt x="968" y="430"/>
                  </a:lnTo>
                  <a:lnTo>
                    <a:pt x="967" y="430"/>
                  </a:lnTo>
                  <a:lnTo>
                    <a:pt x="966" y="429"/>
                  </a:lnTo>
                  <a:lnTo>
                    <a:pt x="964" y="429"/>
                  </a:lnTo>
                  <a:lnTo>
                    <a:pt x="964" y="430"/>
                  </a:lnTo>
                  <a:lnTo>
                    <a:pt x="963" y="430"/>
                  </a:lnTo>
                  <a:lnTo>
                    <a:pt x="962" y="430"/>
                  </a:lnTo>
                  <a:lnTo>
                    <a:pt x="960" y="429"/>
                  </a:lnTo>
                  <a:lnTo>
                    <a:pt x="958" y="428"/>
                  </a:lnTo>
                  <a:lnTo>
                    <a:pt x="957" y="428"/>
                  </a:lnTo>
                  <a:lnTo>
                    <a:pt x="957" y="426"/>
                  </a:lnTo>
                  <a:lnTo>
                    <a:pt x="957" y="425"/>
                  </a:lnTo>
                  <a:lnTo>
                    <a:pt x="957" y="424"/>
                  </a:lnTo>
                  <a:lnTo>
                    <a:pt x="956" y="424"/>
                  </a:lnTo>
                  <a:lnTo>
                    <a:pt x="955" y="424"/>
                  </a:lnTo>
                  <a:lnTo>
                    <a:pt x="955" y="421"/>
                  </a:lnTo>
                  <a:lnTo>
                    <a:pt x="957" y="419"/>
                  </a:lnTo>
                  <a:lnTo>
                    <a:pt x="956" y="417"/>
                  </a:lnTo>
                  <a:lnTo>
                    <a:pt x="960" y="417"/>
                  </a:lnTo>
                  <a:lnTo>
                    <a:pt x="961" y="417"/>
                  </a:lnTo>
                  <a:lnTo>
                    <a:pt x="962" y="416"/>
                  </a:lnTo>
                  <a:lnTo>
                    <a:pt x="964" y="416"/>
                  </a:lnTo>
                  <a:lnTo>
                    <a:pt x="964" y="415"/>
                  </a:lnTo>
                  <a:lnTo>
                    <a:pt x="963" y="414"/>
                  </a:lnTo>
                  <a:lnTo>
                    <a:pt x="963" y="413"/>
                  </a:lnTo>
                  <a:lnTo>
                    <a:pt x="964" y="411"/>
                  </a:lnTo>
                  <a:lnTo>
                    <a:pt x="965" y="411"/>
                  </a:lnTo>
                  <a:lnTo>
                    <a:pt x="966" y="411"/>
                  </a:lnTo>
                  <a:lnTo>
                    <a:pt x="967" y="411"/>
                  </a:lnTo>
                  <a:lnTo>
                    <a:pt x="968" y="410"/>
                  </a:lnTo>
                  <a:lnTo>
                    <a:pt x="970" y="410"/>
                  </a:lnTo>
                  <a:lnTo>
                    <a:pt x="973" y="410"/>
                  </a:lnTo>
                  <a:lnTo>
                    <a:pt x="973" y="409"/>
                  </a:lnTo>
                  <a:lnTo>
                    <a:pt x="974" y="409"/>
                  </a:lnTo>
                  <a:lnTo>
                    <a:pt x="976" y="409"/>
                  </a:lnTo>
                  <a:lnTo>
                    <a:pt x="977" y="409"/>
                  </a:lnTo>
                  <a:lnTo>
                    <a:pt x="979" y="410"/>
                  </a:lnTo>
                  <a:lnTo>
                    <a:pt x="984" y="411"/>
                  </a:lnTo>
                  <a:lnTo>
                    <a:pt x="986" y="413"/>
                  </a:lnTo>
                  <a:lnTo>
                    <a:pt x="988" y="414"/>
                  </a:lnTo>
                  <a:lnTo>
                    <a:pt x="990" y="415"/>
                  </a:lnTo>
                  <a:lnTo>
                    <a:pt x="993" y="415"/>
                  </a:lnTo>
                  <a:lnTo>
                    <a:pt x="995" y="416"/>
                  </a:lnTo>
                  <a:lnTo>
                    <a:pt x="996" y="417"/>
                  </a:lnTo>
                  <a:lnTo>
                    <a:pt x="996" y="418"/>
                  </a:lnTo>
                  <a:lnTo>
                    <a:pt x="1000" y="419"/>
                  </a:lnTo>
                  <a:lnTo>
                    <a:pt x="1003" y="420"/>
                  </a:lnTo>
                  <a:lnTo>
                    <a:pt x="1002" y="420"/>
                  </a:lnTo>
                  <a:lnTo>
                    <a:pt x="1001" y="420"/>
                  </a:lnTo>
                  <a:lnTo>
                    <a:pt x="998" y="420"/>
                  </a:lnTo>
                  <a:lnTo>
                    <a:pt x="997" y="419"/>
                  </a:lnTo>
                  <a:lnTo>
                    <a:pt x="996" y="419"/>
                  </a:lnTo>
                  <a:lnTo>
                    <a:pt x="995" y="420"/>
                  </a:lnTo>
                  <a:lnTo>
                    <a:pt x="994" y="420"/>
                  </a:lnTo>
                  <a:lnTo>
                    <a:pt x="991" y="418"/>
                  </a:lnTo>
                  <a:lnTo>
                    <a:pt x="990" y="417"/>
                  </a:lnTo>
                  <a:lnTo>
                    <a:pt x="989" y="416"/>
                  </a:lnTo>
                  <a:lnTo>
                    <a:pt x="988" y="416"/>
                  </a:lnTo>
                  <a:lnTo>
                    <a:pt x="987" y="416"/>
                  </a:lnTo>
                  <a:lnTo>
                    <a:pt x="987" y="417"/>
                  </a:lnTo>
                  <a:lnTo>
                    <a:pt x="989" y="418"/>
                  </a:lnTo>
                  <a:lnTo>
                    <a:pt x="988" y="419"/>
                  </a:lnTo>
                  <a:lnTo>
                    <a:pt x="989" y="420"/>
                  </a:lnTo>
                  <a:lnTo>
                    <a:pt x="991" y="420"/>
                  </a:lnTo>
                  <a:lnTo>
                    <a:pt x="992" y="420"/>
                  </a:lnTo>
                  <a:lnTo>
                    <a:pt x="993" y="420"/>
                  </a:lnTo>
                  <a:lnTo>
                    <a:pt x="993" y="421"/>
                  </a:lnTo>
                  <a:lnTo>
                    <a:pt x="991" y="421"/>
                  </a:lnTo>
                  <a:lnTo>
                    <a:pt x="989" y="422"/>
                  </a:lnTo>
                  <a:lnTo>
                    <a:pt x="987" y="422"/>
                  </a:lnTo>
                  <a:lnTo>
                    <a:pt x="990" y="422"/>
                  </a:lnTo>
                  <a:lnTo>
                    <a:pt x="993" y="422"/>
                  </a:lnTo>
                  <a:lnTo>
                    <a:pt x="995" y="422"/>
                  </a:lnTo>
                  <a:lnTo>
                    <a:pt x="997" y="423"/>
                  </a:lnTo>
                  <a:lnTo>
                    <a:pt x="998" y="423"/>
                  </a:lnTo>
                  <a:lnTo>
                    <a:pt x="998" y="424"/>
                  </a:lnTo>
                  <a:lnTo>
                    <a:pt x="998" y="425"/>
                  </a:lnTo>
                  <a:lnTo>
                    <a:pt x="996" y="425"/>
                  </a:lnTo>
                  <a:lnTo>
                    <a:pt x="995" y="425"/>
                  </a:lnTo>
                  <a:lnTo>
                    <a:pt x="995" y="424"/>
                  </a:lnTo>
                  <a:lnTo>
                    <a:pt x="994" y="424"/>
                  </a:lnTo>
                  <a:lnTo>
                    <a:pt x="994" y="425"/>
                  </a:lnTo>
                  <a:lnTo>
                    <a:pt x="995" y="426"/>
                  </a:lnTo>
                  <a:lnTo>
                    <a:pt x="994" y="426"/>
                  </a:lnTo>
                  <a:lnTo>
                    <a:pt x="993" y="427"/>
                  </a:lnTo>
                  <a:lnTo>
                    <a:pt x="992" y="428"/>
                  </a:lnTo>
                  <a:lnTo>
                    <a:pt x="991" y="427"/>
                  </a:lnTo>
                  <a:lnTo>
                    <a:pt x="991" y="426"/>
                  </a:lnTo>
                  <a:lnTo>
                    <a:pt x="991" y="425"/>
                  </a:lnTo>
                  <a:lnTo>
                    <a:pt x="990" y="425"/>
                  </a:lnTo>
                  <a:lnTo>
                    <a:pt x="990" y="428"/>
                  </a:lnTo>
                  <a:lnTo>
                    <a:pt x="988" y="428"/>
                  </a:lnTo>
                  <a:lnTo>
                    <a:pt x="987" y="429"/>
                  </a:lnTo>
                  <a:lnTo>
                    <a:pt x="986" y="429"/>
                  </a:lnTo>
                  <a:lnTo>
                    <a:pt x="985" y="429"/>
                  </a:lnTo>
                  <a:lnTo>
                    <a:pt x="985" y="428"/>
                  </a:lnTo>
                  <a:lnTo>
                    <a:pt x="985" y="426"/>
                  </a:lnTo>
                  <a:lnTo>
                    <a:pt x="984" y="426"/>
                  </a:lnTo>
                  <a:lnTo>
                    <a:pt x="984" y="428"/>
                  </a:lnTo>
                  <a:lnTo>
                    <a:pt x="984" y="429"/>
                  </a:lnTo>
                  <a:lnTo>
                    <a:pt x="983" y="429"/>
                  </a:lnTo>
                  <a:lnTo>
                    <a:pt x="981" y="430"/>
                  </a:lnTo>
                  <a:lnTo>
                    <a:pt x="981" y="429"/>
                  </a:lnTo>
                  <a:lnTo>
                    <a:pt x="982" y="429"/>
                  </a:lnTo>
                  <a:lnTo>
                    <a:pt x="979" y="428"/>
                  </a:lnTo>
                  <a:lnTo>
                    <a:pt x="981" y="426"/>
                  </a:lnTo>
                  <a:lnTo>
                    <a:pt x="978" y="426"/>
                  </a:lnTo>
                  <a:lnTo>
                    <a:pt x="977" y="426"/>
                  </a:lnTo>
                  <a:lnTo>
                    <a:pt x="976" y="426"/>
                  </a:lnTo>
                  <a:lnTo>
                    <a:pt x="975" y="427"/>
                  </a:lnTo>
                  <a:lnTo>
                    <a:pt x="974" y="427"/>
                  </a:lnTo>
                  <a:lnTo>
                    <a:pt x="974" y="426"/>
                  </a:lnTo>
                  <a:lnTo>
                    <a:pt x="973" y="426"/>
                  </a:lnTo>
                  <a:lnTo>
                    <a:pt x="973" y="427"/>
                  </a:lnTo>
                  <a:lnTo>
                    <a:pt x="975" y="428"/>
                  </a:lnTo>
                  <a:lnTo>
                    <a:pt x="977" y="429"/>
                  </a:lnTo>
                  <a:lnTo>
                    <a:pt x="978" y="429"/>
                  </a:lnTo>
                  <a:lnTo>
                    <a:pt x="976" y="430"/>
                  </a:lnTo>
                  <a:lnTo>
                    <a:pt x="975" y="431"/>
                  </a:lnTo>
                  <a:lnTo>
                    <a:pt x="974" y="431"/>
                  </a:lnTo>
                  <a:lnTo>
                    <a:pt x="973" y="431"/>
                  </a:lnTo>
                  <a:lnTo>
                    <a:pt x="972" y="431"/>
                  </a:lnTo>
                  <a:lnTo>
                    <a:pt x="971" y="431"/>
                  </a:lnTo>
                  <a:close/>
                  <a:moveTo>
                    <a:pt x="1807" y="55"/>
                  </a:moveTo>
                  <a:lnTo>
                    <a:pt x="1806" y="55"/>
                  </a:lnTo>
                  <a:lnTo>
                    <a:pt x="1805" y="54"/>
                  </a:lnTo>
                  <a:lnTo>
                    <a:pt x="1800" y="54"/>
                  </a:lnTo>
                  <a:lnTo>
                    <a:pt x="1799" y="53"/>
                  </a:lnTo>
                  <a:lnTo>
                    <a:pt x="1797" y="53"/>
                  </a:lnTo>
                  <a:lnTo>
                    <a:pt x="1796" y="53"/>
                  </a:lnTo>
                  <a:lnTo>
                    <a:pt x="1798" y="51"/>
                  </a:lnTo>
                  <a:lnTo>
                    <a:pt x="1799" y="50"/>
                  </a:lnTo>
                  <a:lnTo>
                    <a:pt x="1800" y="50"/>
                  </a:lnTo>
                  <a:lnTo>
                    <a:pt x="1800" y="51"/>
                  </a:lnTo>
                  <a:lnTo>
                    <a:pt x="1803" y="52"/>
                  </a:lnTo>
                  <a:lnTo>
                    <a:pt x="1804" y="53"/>
                  </a:lnTo>
                  <a:lnTo>
                    <a:pt x="1805" y="53"/>
                  </a:lnTo>
                  <a:lnTo>
                    <a:pt x="1807" y="54"/>
                  </a:lnTo>
                  <a:lnTo>
                    <a:pt x="1808" y="54"/>
                  </a:lnTo>
                  <a:lnTo>
                    <a:pt x="1807" y="55"/>
                  </a:lnTo>
                  <a:close/>
                  <a:moveTo>
                    <a:pt x="2047" y="28"/>
                  </a:moveTo>
                  <a:lnTo>
                    <a:pt x="2046" y="28"/>
                  </a:lnTo>
                  <a:lnTo>
                    <a:pt x="2045" y="28"/>
                  </a:lnTo>
                  <a:lnTo>
                    <a:pt x="2042" y="28"/>
                  </a:lnTo>
                  <a:lnTo>
                    <a:pt x="2041" y="28"/>
                  </a:lnTo>
                  <a:lnTo>
                    <a:pt x="2042" y="27"/>
                  </a:lnTo>
                  <a:lnTo>
                    <a:pt x="2044" y="27"/>
                  </a:lnTo>
                  <a:lnTo>
                    <a:pt x="2046" y="27"/>
                  </a:lnTo>
                  <a:lnTo>
                    <a:pt x="2048" y="28"/>
                  </a:lnTo>
                  <a:lnTo>
                    <a:pt x="2047" y="28"/>
                  </a:lnTo>
                  <a:close/>
                  <a:moveTo>
                    <a:pt x="2049" y="74"/>
                  </a:moveTo>
                  <a:lnTo>
                    <a:pt x="2048" y="74"/>
                  </a:lnTo>
                  <a:lnTo>
                    <a:pt x="2045" y="73"/>
                  </a:lnTo>
                  <a:lnTo>
                    <a:pt x="2044" y="72"/>
                  </a:lnTo>
                  <a:lnTo>
                    <a:pt x="2048" y="72"/>
                  </a:lnTo>
                  <a:lnTo>
                    <a:pt x="2050" y="72"/>
                  </a:lnTo>
                  <a:lnTo>
                    <a:pt x="2051" y="72"/>
                  </a:lnTo>
                  <a:lnTo>
                    <a:pt x="2052" y="72"/>
                  </a:lnTo>
                  <a:lnTo>
                    <a:pt x="2050" y="73"/>
                  </a:lnTo>
                  <a:lnTo>
                    <a:pt x="2049" y="74"/>
                  </a:lnTo>
                  <a:close/>
                  <a:moveTo>
                    <a:pt x="1797" y="55"/>
                  </a:moveTo>
                  <a:lnTo>
                    <a:pt x="1796" y="55"/>
                  </a:lnTo>
                  <a:lnTo>
                    <a:pt x="1795" y="55"/>
                  </a:lnTo>
                  <a:lnTo>
                    <a:pt x="1793" y="55"/>
                  </a:lnTo>
                  <a:lnTo>
                    <a:pt x="1793" y="54"/>
                  </a:lnTo>
                  <a:lnTo>
                    <a:pt x="1794" y="54"/>
                  </a:lnTo>
                  <a:lnTo>
                    <a:pt x="1796" y="54"/>
                  </a:lnTo>
                  <a:lnTo>
                    <a:pt x="1797" y="55"/>
                  </a:lnTo>
                  <a:close/>
                  <a:moveTo>
                    <a:pt x="2056" y="92"/>
                  </a:moveTo>
                  <a:lnTo>
                    <a:pt x="2055" y="92"/>
                  </a:lnTo>
                  <a:lnTo>
                    <a:pt x="2055" y="91"/>
                  </a:lnTo>
                  <a:lnTo>
                    <a:pt x="2057" y="91"/>
                  </a:lnTo>
                  <a:lnTo>
                    <a:pt x="2058" y="91"/>
                  </a:lnTo>
                  <a:lnTo>
                    <a:pt x="2059" y="91"/>
                  </a:lnTo>
                  <a:lnTo>
                    <a:pt x="2058" y="91"/>
                  </a:lnTo>
                  <a:lnTo>
                    <a:pt x="2058" y="92"/>
                  </a:lnTo>
                  <a:lnTo>
                    <a:pt x="2056" y="92"/>
                  </a:lnTo>
                  <a:close/>
                  <a:moveTo>
                    <a:pt x="2063" y="87"/>
                  </a:moveTo>
                  <a:lnTo>
                    <a:pt x="2059" y="87"/>
                  </a:lnTo>
                  <a:lnTo>
                    <a:pt x="2058" y="86"/>
                  </a:lnTo>
                  <a:lnTo>
                    <a:pt x="2059" y="86"/>
                  </a:lnTo>
                  <a:lnTo>
                    <a:pt x="2060" y="86"/>
                  </a:lnTo>
                  <a:lnTo>
                    <a:pt x="2062" y="86"/>
                  </a:lnTo>
                  <a:lnTo>
                    <a:pt x="2064" y="87"/>
                  </a:lnTo>
                  <a:lnTo>
                    <a:pt x="2063" y="87"/>
                  </a:lnTo>
                  <a:close/>
                  <a:moveTo>
                    <a:pt x="1253" y="324"/>
                  </a:moveTo>
                  <a:lnTo>
                    <a:pt x="1252" y="323"/>
                  </a:lnTo>
                  <a:lnTo>
                    <a:pt x="1253" y="323"/>
                  </a:lnTo>
                  <a:lnTo>
                    <a:pt x="1253" y="322"/>
                  </a:lnTo>
                  <a:lnTo>
                    <a:pt x="1253" y="321"/>
                  </a:lnTo>
                  <a:lnTo>
                    <a:pt x="1254" y="320"/>
                  </a:lnTo>
                  <a:lnTo>
                    <a:pt x="1257" y="320"/>
                  </a:lnTo>
                  <a:lnTo>
                    <a:pt x="1258" y="320"/>
                  </a:lnTo>
                  <a:lnTo>
                    <a:pt x="1261" y="319"/>
                  </a:lnTo>
                  <a:lnTo>
                    <a:pt x="1263" y="319"/>
                  </a:lnTo>
                  <a:lnTo>
                    <a:pt x="1258" y="322"/>
                  </a:lnTo>
                  <a:lnTo>
                    <a:pt x="1257" y="323"/>
                  </a:lnTo>
                  <a:lnTo>
                    <a:pt x="1253" y="324"/>
                  </a:lnTo>
                  <a:close/>
                  <a:moveTo>
                    <a:pt x="1274" y="316"/>
                  </a:moveTo>
                  <a:lnTo>
                    <a:pt x="1274" y="317"/>
                  </a:lnTo>
                  <a:lnTo>
                    <a:pt x="1273" y="317"/>
                  </a:lnTo>
                  <a:lnTo>
                    <a:pt x="1272" y="317"/>
                  </a:lnTo>
                  <a:lnTo>
                    <a:pt x="1271" y="317"/>
                  </a:lnTo>
                  <a:lnTo>
                    <a:pt x="1272" y="316"/>
                  </a:lnTo>
                  <a:lnTo>
                    <a:pt x="1274" y="316"/>
                  </a:lnTo>
                  <a:close/>
                  <a:moveTo>
                    <a:pt x="1263" y="316"/>
                  </a:moveTo>
                  <a:lnTo>
                    <a:pt x="1258" y="315"/>
                  </a:lnTo>
                  <a:lnTo>
                    <a:pt x="1257" y="314"/>
                  </a:lnTo>
                  <a:lnTo>
                    <a:pt x="1259" y="313"/>
                  </a:lnTo>
                  <a:lnTo>
                    <a:pt x="1260" y="313"/>
                  </a:lnTo>
                  <a:lnTo>
                    <a:pt x="1261" y="313"/>
                  </a:lnTo>
                  <a:lnTo>
                    <a:pt x="1262" y="315"/>
                  </a:lnTo>
                  <a:lnTo>
                    <a:pt x="1263" y="315"/>
                  </a:lnTo>
                  <a:lnTo>
                    <a:pt x="1264" y="316"/>
                  </a:lnTo>
                  <a:lnTo>
                    <a:pt x="1263" y="316"/>
                  </a:lnTo>
                  <a:close/>
                  <a:moveTo>
                    <a:pt x="1265" y="314"/>
                  </a:moveTo>
                  <a:lnTo>
                    <a:pt x="1264" y="314"/>
                  </a:lnTo>
                  <a:lnTo>
                    <a:pt x="1264" y="313"/>
                  </a:lnTo>
                  <a:lnTo>
                    <a:pt x="1265" y="313"/>
                  </a:lnTo>
                  <a:lnTo>
                    <a:pt x="1264" y="312"/>
                  </a:lnTo>
                  <a:lnTo>
                    <a:pt x="1263" y="311"/>
                  </a:lnTo>
                  <a:lnTo>
                    <a:pt x="1263" y="310"/>
                  </a:lnTo>
                  <a:lnTo>
                    <a:pt x="1264" y="310"/>
                  </a:lnTo>
                  <a:lnTo>
                    <a:pt x="1265" y="309"/>
                  </a:lnTo>
                  <a:lnTo>
                    <a:pt x="1266" y="309"/>
                  </a:lnTo>
                  <a:lnTo>
                    <a:pt x="1267" y="309"/>
                  </a:lnTo>
                  <a:lnTo>
                    <a:pt x="1268" y="309"/>
                  </a:lnTo>
                  <a:lnTo>
                    <a:pt x="1268" y="312"/>
                  </a:lnTo>
                  <a:lnTo>
                    <a:pt x="1269" y="312"/>
                  </a:lnTo>
                  <a:lnTo>
                    <a:pt x="1268" y="313"/>
                  </a:lnTo>
                  <a:lnTo>
                    <a:pt x="1267" y="314"/>
                  </a:lnTo>
                  <a:lnTo>
                    <a:pt x="1265" y="314"/>
                  </a:lnTo>
                  <a:close/>
                  <a:moveTo>
                    <a:pt x="1294" y="292"/>
                  </a:moveTo>
                  <a:lnTo>
                    <a:pt x="1294" y="291"/>
                  </a:lnTo>
                  <a:lnTo>
                    <a:pt x="1295" y="290"/>
                  </a:lnTo>
                  <a:lnTo>
                    <a:pt x="1296" y="290"/>
                  </a:lnTo>
                  <a:lnTo>
                    <a:pt x="1299" y="289"/>
                  </a:lnTo>
                  <a:lnTo>
                    <a:pt x="1300" y="289"/>
                  </a:lnTo>
                  <a:lnTo>
                    <a:pt x="1301" y="289"/>
                  </a:lnTo>
                  <a:lnTo>
                    <a:pt x="1299" y="290"/>
                  </a:lnTo>
                  <a:lnTo>
                    <a:pt x="1297" y="291"/>
                  </a:lnTo>
                  <a:lnTo>
                    <a:pt x="1294" y="292"/>
                  </a:lnTo>
                  <a:close/>
                  <a:moveTo>
                    <a:pt x="1450" y="260"/>
                  </a:moveTo>
                  <a:lnTo>
                    <a:pt x="1448" y="260"/>
                  </a:lnTo>
                  <a:lnTo>
                    <a:pt x="1449" y="260"/>
                  </a:lnTo>
                  <a:lnTo>
                    <a:pt x="1451" y="260"/>
                  </a:lnTo>
                  <a:lnTo>
                    <a:pt x="1453" y="259"/>
                  </a:lnTo>
                  <a:lnTo>
                    <a:pt x="1454" y="259"/>
                  </a:lnTo>
                  <a:lnTo>
                    <a:pt x="1455" y="259"/>
                  </a:lnTo>
                  <a:lnTo>
                    <a:pt x="1454" y="260"/>
                  </a:lnTo>
                  <a:lnTo>
                    <a:pt x="1452" y="260"/>
                  </a:lnTo>
                  <a:lnTo>
                    <a:pt x="1450" y="260"/>
                  </a:lnTo>
                  <a:close/>
                  <a:moveTo>
                    <a:pt x="1492" y="255"/>
                  </a:moveTo>
                  <a:lnTo>
                    <a:pt x="1490" y="255"/>
                  </a:lnTo>
                  <a:lnTo>
                    <a:pt x="1489" y="255"/>
                  </a:lnTo>
                  <a:lnTo>
                    <a:pt x="1486" y="254"/>
                  </a:lnTo>
                  <a:lnTo>
                    <a:pt x="1485" y="254"/>
                  </a:lnTo>
                  <a:lnTo>
                    <a:pt x="1485" y="253"/>
                  </a:lnTo>
                  <a:lnTo>
                    <a:pt x="1485" y="252"/>
                  </a:lnTo>
                  <a:lnTo>
                    <a:pt x="1484" y="252"/>
                  </a:lnTo>
                  <a:lnTo>
                    <a:pt x="1484" y="251"/>
                  </a:lnTo>
                  <a:lnTo>
                    <a:pt x="1485" y="250"/>
                  </a:lnTo>
                  <a:lnTo>
                    <a:pt x="1486" y="250"/>
                  </a:lnTo>
                  <a:lnTo>
                    <a:pt x="1489" y="250"/>
                  </a:lnTo>
                  <a:lnTo>
                    <a:pt x="1495" y="250"/>
                  </a:lnTo>
                  <a:lnTo>
                    <a:pt x="1497" y="250"/>
                  </a:lnTo>
                  <a:lnTo>
                    <a:pt x="1504" y="251"/>
                  </a:lnTo>
                  <a:lnTo>
                    <a:pt x="1505" y="252"/>
                  </a:lnTo>
                  <a:lnTo>
                    <a:pt x="1505" y="253"/>
                  </a:lnTo>
                  <a:lnTo>
                    <a:pt x="1503" y="254"/>
                  </a:lnTo>
                  <a:lnTo>
                    <a:pt x="1502" y="255"/>
                  </a:lnTo>
                  <a:lnTo>
                    <a:pt x="1501" y="255"/>
                  </a:lnTo>
                  <a:lnTo>
                    <a:pt x="1500" y="254"/>
                  </a:lnTo>
                  <a:lnTo>
                    <a:pt x="1498" y="254"/>
                  </a:lnTo>
                  <a:lnTo>
                    <a:pt x="1497" y="254"/>
                  </a:lnTo>
                  <a:lnTo>
                    <a:pt x="1496" y="254"/>
                  </a:lnTo>
                  <a:lnTo>
                    <a:pt x="1495" y="255"/>
                  </a:lnTo>
                  <a:lnTo>
                    <a:pt x="1494" y="255"/>
                  </a:lnTo>
                  <a:lnTo>
                    <a:pt x="1492" y="255"/>
                  </a:lnTo>
                  <a:close/>
                  <a:moveTo>
                    <a:pt x="1368" y="255"/>
                  </a:moveTo>
                  <a:lnTo>
                    <a:pt x="1365" y="255"/>
                  </a:lnTo>
                  <a:lnTo>
                    <a:pt x="1364" y="255"/>
                  </a:lnTo>
                  <a:lnTo>
                    <a:pt x="1362" y="253"/>
                  </a:lnTo>
                  <a:lnTo>
                    <a:pt x="1360" y="253"/>
                  </a:lnTo>
                  <a:lnTo>
                    <a:pt x="1358" y="252"/>
                  </a:lnTo>
                  <a:lnTo>
                    <a:pt x="1357" y="252"/>
                  </a:lnTo>
                  <a:lnTo>
                    <a:pt x="1357" y="253"/>
                  </a:lnTo>
                  <a:lnTo>
                    <a:pt x="1356" y="253"/>
                  </a:lnTo>
                  <a:lnTo>
                    <a:pt x="1354" y="252"/>
                  </a:lnTo>
                  <a:lnTo>
                    <a:pt x="1355" y="251"/>
                  </a:lnTo>
                  <a:lnTo>
                    <a:pt x="1357" y="250"/>
                  </a:lnTo>
                  <a:lnTo>
                    <a:pt x="1364" y="250"/>
                  </a:lnTo>
                  <a:lnTo>
                    <a:pt x="1370" y="250"/>
                  </a:lnTo>
                  <a:lnTo>
                    <a:pt x="1370" y="251"/>
                  </a:lnTo>
                  <a:lnTo>
                    <a:pt x="1367" y="251"/>
                  </a:lnTo>
                  <a:lnTo>
                    <a:pt x="1366" y="252"/>
                  </a:lnTo>
                  <a:lnTo>
                    <a:pt x="1367" y="253"/>
                  </a:lnTo>
                  <a:lnTo>
                    <a:pt x="1368" y="253"/>
                  </a:lnTo>
                  <a:lnTo>
                    <a:pt x="1373" y="254"/>
                  </a:lnTo>
                  <a:lnTo>
                    <a:pt x="1371" y="255"/>
                  </a:lnTo>
                  <a:lnTo>
                    <a:pt x="1368" y="255"/>
                  </a:lnTo>
                  <a:close/>
                  <a:moveTo>
                    <a:pt x="1937" y="156"/>
                  </a:moveTo>
                  <a:lnTo>
                    <a:pt x="1933" y="156"/>
                  </a:lnTo>
                  <a:lnTo>
                    <a:pt x="1923" y="154"/>
                  </a:lnTo>
                  <a:lnTo>
                    <a:pt x="1922" y="154"/>
                  </a:lnTo>
                  <a:lnTo>
                    <a:pt x="1922" y="152"/>
                  </a:lnTo>
                  <a:lnTo>
                    <a:pt x="1920" y="150"/>
                  </a:lnTo>
                  <a:lnTo>
                    <a:pt x="1921" y="150"/>
                  </a:lnTo>
                  <a:lnTo>
                    <a:pt x="1922" y="150"/>
                  </a:lnTo>
                  <a:lnTo>
                    <a:pt x="1924" y="149"/>
                  </a:lnTo>
                  <a:lnTo>
                    <a:pt x="1927" y="148"/>
                  </a:lnTo>
                  <a:lnTo>
                    <a:pt x="1928" y="148"/>
                  </a:lnTo>
                  <a:lnTo>
                    <a:pt x="1929" y="148"/>
                  </a:lnTo>
                  <a:lnTo>
                    <a:pt x="1932" y="148"/>
                  </a:lnTo>
                  <a:lnTo>
                    <a:pt x="1937" y="148"/>
                  </a:lnTo>
                  <a:lnTo>
                    <a:pt x="1938" y="148"/>
                  </a:lnTo>
                  <a:lnTo>
                    <a:pt x="1939" y="148"/>
                  </a:lnTo>
                  <a:lnTo>
                    <a:pt x="1940" y="148"/>
                  </a:lnTo>
                  <a:lnTo>
                    <a:pt x="1941" y="149"/>
                  </a:lnTo>
                  <a:lnTo>
                    <a:pt x="1946" y="152"/>
                  </a:lnTo>
                  <a:lnTo>
                    <a:pt x="1945" y="154"/>
                  </a:lnTo>
                  <a:lnTo>
                    <a:pt x="1944" y="154"/>
                  </a:lnTo>
                  <a:lnTo>
                    <a:pt x="1940" y="156"/>
                  </a:lnTo>
                  <a:lnTo>
                    <a:pt x="1939" y="156"/>
                  </a:lnTo>
                  <a:lnTo>
                    <a:pt x="1937" y="156"/>
                  </a:lnTo>
                  <a:close/>
                  <a:moveTo>
                    <a:pt x="1336" y="281"/>
                  </a:moveTo>
                  <a:lnTo>
                    <a:pt x="1335" y="280"/>
                  </a:lnTo>
                  <a:lnTo>
                    <a:pt x="1337" y="279"/>
                  </a:lnTo>
                  <a:lnTo>
                    <a:pt x="1338" y="279"/>
                  </a:lnTo>
                  <a:lnTo>
                    <a:pt x="1338" y="280"/>
                  </a:lnTo>
                  <a:lnTo>
                    <a:pt x="1337" y="281"/>
                  </a:lnTo>
                  <a:lnTo>
                    <a:pt x="1336" y="281"/>
                  </a:lnTo>
                  <a:close/>
                  <a:moveTo>
                    <a:pt x="1317" y="282"/>
                  </a:moveTo>
                  <a:lnTo>
                    <a:pt x="1316" y="282"/>
                  </a:lnTo>
                  <a:lnTo>
                    <a:pt x="1316" y="281"/>
                  </a:lnTo>
                  <a:lnTo>
                    <a:pt x="1315" y="280"/>
                  </a:lnTo>
                  <a:lnTo>
                    <a:pt x="1316" y="279"/>
                  </a:lnTo>
                  <a:lnTo>
                    <a:pt x="1317" y="279"/>
                  </a:lnTo>
                  <a:lnTo>
                    <a:pt x="1321" y="279"/>
                  </a:lnTo>
                  <a:lnTo>
                    <a:pt x="1321" y="280"/>
                  </a:lnTo>
                  <a:lnTo>
                    <a:pt x="1319" y="281"/>
                  </a:lnTo>
                  <a:lnTo>
                    <a:pt x="1318" y="281"/>
                  </a:lnTo>
                  <a:lnTo>
                    <a:pt x="1317" y="282"/>
                  </a:lnTo>
                  <a:close/>
                  <a:moveTo>
                    <a:pt x="1646" y="83"/>
                  </a:moveTo>
                  <a:lnTo>
                    <a:pt x="1645" y="83"/>
                  </a:lnTo>
                  <a:lnTo>
                    <a:pt x="1643" y="82"/>
                  </a:lnTo>
                  <a:lnTo>
                    <a:pt x="1644" y="80"/>
                  </a:lnTo>
                  <a:lnTo>
                    <a:pt x="1643" y="76"/>
                  </a:lnTo>
                  <a:lnTo>
                    <a:pt x="1642" y="75"/>
                  </a:lnTo>
                  <a:lnTo>
                    <a:pt x="1642" y="74"/>
                  </a:lnTo>
                  <a:lnTo>
                    <a:pt x="1643" y="73"/>
                  </a:lnTo>
                  <a:lnTo>
                    <a:pt x="1644" y="73"/>
                  </a:lnTo>
                  <a:lnTo>
                    <a:pt x="1645" y="72"/>
                  </a:lnTo>
                  <a:lnTo>
                    <a:pt x="1646" y="72"/>
                  </a:lnTo>
                  <a:lnTo>
                    <a:pt x="1651" y="72"/>
                  </a:lnTo>
                  <a:lnTo>
                    <a:pt x="1653" y="72"/>
                  </a:lnTo>
                  <a:lnTo>
                    <a:pt x="1659" y="72"/>
                  </a:lnTo>
                  <a:lnTo>
                    <a:pt x="1661" y="72"/>
                  </a:lnTo>
                  <a:lnTo>
                    <a:pt x="1662" y="72"/>
                  </a:lnTo>
                  <a:lnTo>
                    <a:pt x="1664" y="72"/>
                  </a:lnTo>
                  <a:lnTo>
                    <a:pt x="1669" y="72"/>
                  </a:lnTo>
                  <a:lnTo>
                    <a:pt x="1674" y="72"/>
                  </a:lnTo>
                  <a:lnTo>
                    <a:pt x="1675" y="72"/>
                  </a:lnTo>
                  <a:lnTo>
                    <a:pt x="1676" y="72"/>
                  </a:lnTo>
                  <a:lnTo>
                    <a:pt x="1676" y="73"/>
                  </a:lnTo>
                  <a:lnTo>
                    <a:pt x="1670" y="75"/>
                  </a:lnTo>
                  <a:lnTo>
                    <a:pt x="1668" y="77"/>
                  </a:lnTo>
                  <a:lnTo>
                    <a:pt x="1660" y="78"/>
                  </a:lnTo>
                  <a:lnTo>
                    <a:pt x="1659" y="80"/>
                  </a:lnTo>
                  <a:lnTo>
                    <a:pt x="1656" y="81"/>
                  </a:lnTo>
                  <a:lnTo>
                    <a:pt x="1654" y="82"/>
                  </a:lnTo>
                  <a:lnTo>
                    <a:pt x="1650" y="82"/>
                  </a:lnTo>
                  <a:lnTo>
                    <a:pt x="1649" y="82"/>
                  </a:lnTo>
                  <a:lnTo>
                    <a:pt x="1648" y="83"/>
                  </a:lnTo>
                  <a:lnTo>
                    <a:pt x="1646" y="83"/>
                  </a:lnTo>
                  <a:close/>
                  <a:moveTo>
                    <a:pt x="1799" y="57"/>
                  </a:moveTo>
                  <a:lnTo>
                    <a:pt x="1797" y="57"/>
                  </a:lnTo>
                  <a:lnTo>
                    <a:pt x="1796" y="57"/>
                  </a:lnTo>
                  <a:lnTo>
                    <a:pt x="1795" y="57"/>
                  </a:lnTo>
                  <a:lnTo>
                    <a:pt x="1794" y="56"/>
                  </a:lnTo>
                  <a:lnTo>
                    <a:pt x="1792" y="56"/>
                  </a:lnTo>
                  <a:lnTo>
                    <a:pt x="1791" y="55"/>
                  </a:lnTo>
                  <a:lnTo>
                    <a:pt x="1792" y="55"/>
                  </a:lnTo>
                  <a:lnTo>
                    <a:pt x="1793" y="55"/>
                  </a:lnTo>
                  <a:lnTo>
                    <a:pt x="1794" y="56"/>
                  </a:lnTo>
                  <a:lnTo>
                    <a:pt x="1795" y="56"/>
                  </a:lnTo>
                  <a:lnTo>
                    <a:pt x="1799" y="56"/>
                  </a:lnTo>
                  <a:lnTo>
                    <a:pt x="1800" y="56"/>
                  </a:lnTo>
                  <a:lnTo>
                    <a:pt x="1802" y="57"/>
                  </a:lnTo>
                  <a:lnTo>
                    <a:pt x="1800" y="57"/>
                  </a:lnTo>
                  <a:lnTo>
                    <a:pt x="1799" y="57"/>
                  </a:lnTo>
                  <a:close/>
                  <a:moveTo>
                    <a:pt x="1803" y="63"/>
                  </a:moveTo>
                  <a:lnTo>
                    <a:pt x="1802" y="63"/>
                  </a:lnTo>
                  <a:lnTo>
                    <a:pt x="1797" y="61"/>
                  </a:lnTo>
                  <a:lnTo>
                    <a:pt x="1795" y="61"/>
                  </a:lnTo>
                  <a:lnTo>
                    <a:pt x="1794" y="60"/>
                  </a:lnTo>
                  <a:lnTo>
                    <a:pt x="1793" y="59"/>
                  </a:lnTo>
                  <a:lnTo>
                    <a:pt x="1792" y="59"/>
                  </a:lnTo>
                  <a:lnTo>
                    <a:pt x="1793" y="58"/>
                  </a:lnTo>
                  <a:lnTo>
                    <a:pt x="1794" y="58"/>
                  </a:lnTo>
                  <a:lnTo>
                    <a:pt x="1795" y="58"/>
                  </a:lnTo>
                  <a:lnTo>
                    <a:pt x="1798" y="59"/>
                  </a:lnTo>
                  <a:lnTo>
                    <a:pt x="1800" y="59"/>
                  </a:lnTo>
                  <a:lnTo>
                    <a:pt x="1798" y="60"/>
                  </a:lnTo>
                  <a:lnTo>
                    <a:pt x="1797" y="60"/>
                  </a:lnTo>
                  <a:lnTo>
                    <a:pt x="1796" y="59"/>
                  </a:lnTo>
                  <a:lnTo>
                    <a:pt x="1795" y="60"/>
                  </a:lnTo>
                  <a:lnTo>
                    <a:pt x="1796" y="60"/>
                  </a:lnTo>
                  <a:lnTo>
                    <a:pt x="1803" y="62"/>
                  </a:lnTo>
                  <a:lnTo>
                    <a:pt x="1803" y="63"/>
                  </a:lnTo>
                  <a:close/>
                  <a:moveTo>
                    <a:pt x="1785" y="62"/>
                  </a:moveTo>
                  <a:lnTo>
                    <a:pt x="1784" y="62"/>
                  </a:lnTo>
                  <a:lnTo>
                    <a:pt x="1783" y="62"/>
                  </a:lnTo>
                  <a:lnTo>
                    <a:pt x="1782" y="62"/>
                  </a:lnTo>
                  <a:lnTo>
                    <a:pt x="1780" y="60"/>
                  </a:lnTo>
                  <a:lnTo>
                    <a:pt x="1781" y="60"/>
                  </a:lnTo>
                  <a:lnTo>
                    <a:pt x="1782" y="60"/>
                  </a:lnTo>
                  <a:lnTo>
                    <a:pt x="1783" y="60"/>
                  </a:lnTo>
                  <a:lnTo>
                    <a:pt x="1783" y="59"/>
                  </a:lnTo>
                  <a:lnTo>
                    <a:pt x="1784" y="59"/>
                  </a:lnTo>
                  <a:lnTo>
                    <a:pt x="1785" y="59"/>
                  </a:lnTo>
                  <a:lnTo>
                    <a:pt x="1786" y="60"/>
                  </a:lnTo>
                  <a:lnTo>
                    <a:pt x="1786" y="61"/>
                  </a:lnTo>
                  <a:lnTo>
                    <a:pt x="1787" y="62"/>
                  </a:lnTo>
                  <a:lnTo>
                    <a:pt x="1786" y="62"/>
                  </a:lnTo>
                  <a:lnTo>
                    <a:pt x="1785" y="62"/>
                  </a:lnTo>
                  <a:close/>
                  <a:moveTo>
                    <a:pt x="1791" y="62"/>
                  </a:moveTo>
                  <a:lnTo>
                    <a:pt x="1790" y="62"/>
                  </a:lnTo>
                  <a:lnTo>
                    <a:pt x="1789" y="62"/>
                  </a:lnTo>
                  <a:lnTo>
                    <a:pt x="1789" y="61"/>
                  </a:lnTo>
                  <a:lnTo>
                    <a:pt x="1787" y="60"/>
                  </a:lnTo>
                  <a:lnTo>
                    <a:pt x="1786" y="58"/>
                  </a:lnTo>
                  <a:lnTo>
                    <a:pt x="1786" y="57"/>
                  </a:lnTo>
                  <a:lnTo>
                    <a:pt x="1787" y="57"/>
                  </a:lnTo>
                  <a:lnTo>
                    <a:pt x="1788" y="57"/>
                  </a:lnTo>
                  <a:lnTo>
                    <a:pt x="1789" y="57"/>
                  </a:lnTo>
                  <a:lnTo>
                    <a:pt x="1789" y="56"/>
                  </a:lnTo>
                  <a:lnTo>
                    <a:pt x="1791" y="56"/>
                  </a:lnTo>
                  <a:lnTo>
                    <a:pt x="1792" y="57"/>
                  </a:lnTo>
                  <a:lnTo>
                    <a:pt x="1793" y="57"/>
                  </a:lnTo>
                  <a:lnTo>
                    <a:pt x="1794" y="57"/>
                  </a:lnTo>
                  <a:lnTo>
                    <a:pt x="1793" y="58"/>
                  </a:lnTo>
                  <a:lnTo>
                    <a:pt x="1789" y="58"/>
                  </a:lnTo>
                  <a:lnTo>
                    <a:pt x="1792" y="62"/>
                  </a:lnTo>
                  <a:lnTo>
                    <a:pt x="1791" y="62"/>
                  </a:lnTo>
                  <a:close/>
                  <a:moveTo>
                    <a:pt x="1635" y="56"/>
                  </a:moveTo>
                  <a:lnTo>
                    <a:pt x="1660" y="52"/>
                  </a:lnTo>
                  <a:lnTo>
                    <a:pt x="1685" y="48"/>
                  </a:lnTo>
                  <a:lnTo>
                    <a:pt x="1729" y="40"/>
                  </a:lnTo>
                  <a:lnTo>
                    <a:pt x="1744" y="37"/>
                  </a:lnTo>
                  <a:lnTo>
                    <a:pt x="1746" y="34"/>
                  </a:lnTo>
                  <a:lnTo>
                    <a:pt x="1745" y="32"/>
                  </a:lnTo>
                  <a:lnTo>
                    <a:pt x="1746" y="32"/>
                  </a:lnTo>
                  <a:lnTo>
                    <a:pt x="1747" y="32"/>
                  </a:lnTo>
                  <a:lnTo>
                    <a:pt x="1749" y="32"/>
                  </a:lnTo>
                  <a:lnTo>
                    <a:pt x="1761" y="32"/>
                  </a:lnTo>
                  <a:lnTo>
                    <a:pt x="1772" y="32"/>
                  </a:lnTo>
                  <a:lnTo>
                    <a:pt x="1774" y="33"/>
                  </a:lnTo>
                  <a:lnTo>
                    <a:pt x="1776" y="34"/>
                  </a:lnTo>
                  <a:lnTo>
                    <a:pt x="1776" y="35"/>
                  </a:lnTo>
                  <a:lnTo>
                    <a:pt x="1777" y="35"/>
                  </a:lnTo>
                  <a:lnTo>
                    <a:pt x="1778" y="35"/>
                  </a:lnTo>
                  <a:lnTo>
                    <a:pt x="1779" y="35"/>
                  </a:lnTo>
                  <a:lnTo>
                    <a:pt x="1780" y="36"/>
                  </a:lnTo>
                  <a:lnTo>
                    <a:pt x="1783" y="37"/>
                  </a:lnTo>
                  <a:lnTo>
                    <a:pt x="1784" y="38"/>
                  </a:lnTo>
                  <a:lnTo>
                    <a:pt x="1785" y="38"/>
                  </a:lnTo>
                  <a:lnTo>
                    <a:pt x="1786" y="38"/>
                  </a:lnTo>
                  <a:lnTo>
                    <a:pt x="1788" y="39"/>
                  </a:lnTo>
                  <a:lnTo>
                    <a:pt x="1789" y="39"/>
                  </a:lnTo>
                  <a:lnTo>
                    <a:pt x="1790" y="39"/>
                  </a:lnTo>
                  <a:lnTo>
                    <a:pt x="1792" y="39"/>
                  </a:lnTo>
                  <a:lnTo>
                    <a:pt x="1793" y="39"/>
                  </a:lnTo>
                  <a:lnTo>
                    <a:pt x="1795" y="40"/>
                  </a:lnTo>
                  <a:lnTo>
                    <a:pt x="1796" y="41"/>
                  </a:lnTo>
                  <a:lnTo>
                    <a:pt x="1796" y="43"/>
                  </a:lnTo>
                  <a:lnTo>
                    <a:pt x="1795" y="44"/>
                  </a:lnTo>
                  <a:lnTo>
                    <a:pt x="1795" y="45"/>
                  </a:lnTo>
                  <a:lnTo>
                    <a:pt x="1796" y="46"/>
                  </a:lnTo>
                  <a:lnTo>
                    <a:pt x="1797" y="46"/>
                  </a:lnTo>
                  <a:lnTo>
                    <a:pt x="1796" y="47"/>
                  </a:lnTo>
                  <a:lnTo>
                    <a:pt x="1792" y="48"/>
                  </a:lnTo>
                  <a:lnTo>
                    <a:pt x="1791" y="49"/>
                  </a:lnTo>
                  <a:lnTo>
                    <a:pt x="1789" y="50"/>
                  </a:lnTo>
                  <a:lnTo>
                    <a:pt x="1788" y="50"/>
                  </a:lnTo>
                  <a:lnTo>
                    <a:pt x="1787" y="50"/>
                  </a:lnTo>
                  <a:lnTo>
                    <a:pt x="1776" y="48"/>
                  </a:lnTo>
                  <a:lnTo>
                    <a:pt x="1775" y="47"/>
                  </a:lnTo>
                  <a:lnTo>
                    <a:pt x="1774" y="47"/>
                  </a:lnTo>
                  <a:lnTo>
                    <a:pt x="1773" y="47"/>
                  </a:lnTo>
                  <a:lnTo>
                    <a:pt x="1772" y="48"/>
                  </a:lnTo>
                  <a:lnTo>
                    <a:pt x="1773" y="48"/>
                  </a:lnTo>
                  <a:lnTo>
                    <a:pt x="1778" y="49"/>
                  </a:lnTo>
                  <a:lnTo>
                    <a:pt x="1781" y="51"/>
                  </a:lnTo>
                  <a:lnTo>
                    <a:pt x="1785" y="52"/>
                  </a:lnTo>
                  <a:lnTo>
                    <a:pt x="1783" y="53"/>
                  </a:lnTo>
                  <a:lnTo>
                    <a:pt x="1780" y="54"/>
                  </a:lnTo>
                  <a:lnTo>
                    <a:pt x="1780" y="55"/>
                  </a:lnTo>
                  <a:lnTo>
                    <a:pt x="1777" y="55"/>
                  </a:lnTo>
                  <a:lnTo>
                    <a:pt x="1776" y="56"/>
                  </a:lnTo>
                  <a:lnTo>
                    <a:pt x="1775" y="56"/>
                  </a:lnTo>
                  <a:lnTo>
                    <a:pt x="1772" y="56"/>
                  </a:lnTo>
                  <a:lnTo>
                    <a:pt x="1768" y="57"/>
                  </a:lnTo>
                  <a:lnTo>
                    <a:pt x="1765" y="58"/>
                  </a:lnTo>
                  <a:lnTo>
                    <a:pt x="1760" y="58"/>
                  </a:lnTo>
                  <a:lnTo>
                    <a:pt x="1756" y="60"/>
                  </a:lnTo>
                  <a:lnTo>
                    <a:pt x="1755" y="61"/>
                  </a:lnTo>
                  <a:lnTo>
                    <a:pt x="1754" y="61"/>
                  </a:lnTo>
                  <a:lnTo>
                    <a:pt x="1752" y="61"/>
                  </a:lnTo>
                  <a:lnTo>
                    <a:pt x="1749" y="60"/>
                  </a:lnTo>
                  <a:lnTo>
                    <a:pt x="1747" y="61"/>
                  </a:lnTo>
                  <a:lnTo>
                    <a:pt x="1746" y="62"/>
                  </a:lnTo>
                  <a:lnTo>
                    <a:pt x="1745" y="62"/>
                  </a:lnTo>
                  <a:lnTo>
                    <a:pt x="1743" y="62"/>
                  </a:lnTo>
                  <a:lnTo>
                    <a:pt x="1741" y="62"/>
                  </a:lnTo>
                  <a:lnTo>
                    <a:pt x="1739" y="62"/>
                  </a:lnTo>
                  <a:lnTo>
                    <a:pt x="1739" y="63"/>
                  </a:lnTo>
                  <a:lnTo>
                    <a:pt x="1738" y="64"/>
                  </a:lnTo>
                  <a:lnTo>
                    <a:pt x="1737" y="64"/>
                  </a:lnTo>
                  <a:lnTo>
                    <a:pt x="1735" y="65"/>
                  </a:lnTo>
                  <a:lnTo>
                    <a:pt x="1730" y="66"/>
                  </a:lnTo>
                  <a:lnTo>
                    <a:pt x="1729" y="66"/>
                  </a:lnTo>
                  <a:lnTo>
                    <a:pt x="1728" y="66"/>
                  </a:lnTo>
                  <a:lnTo>
                    <a:pt x="1725" y="67"/>
                  </a:lnTo>
                  <a:lnTo>
                    <a:pt x="1723" y="67"/>
                  </a:lnTo>
                  <a:lnTo>
                    <a:pt x="1705" y="69"/>
                  </a:lnTo>
                  <a:lnTo>
                    <a:pt x="1700" y="69"/>
                  </a:lnTo>
                  <a:lnTo>
                    <a:pt x="1693" y="69"/>
                  </a:lnTo>
                  <a:lnTo>
                    <a:pt x="1689" y="68"/>
                  </a:lnTo>
                  <a:lnTo>
                    <a:pt x="1686" y="68"/>
                  </a:lnTo>
                  <a:lnTo>
                    <a:pt x="1685" y="68"/>
                  </a:lnTo>
                  <a:lnTo>
                    <a:pt x="1684" y="68"/>
                  </a:lnTo>
                  <a:lnTo>
                    <a:pt x="1680" y="68"/>
                  </a:lnTo>
                  <a:lnTo>
                    <a:pt x="1679" y="69"/>
                  </a:lnTo>
                  <a:lnTo>
                    <a:pt x="1678" y="69"/>
                  </a:lnTo>
                  <a:lnTo>
                    <a:pt x="1676" y="69"/>
                  </a:lnTo>
                  <a:lnTo>
                    <a:pt x="1674" y="69"/>
                  </a:lnTo>
                  <a:lnTo>
                    <a:pt x="1670" y="69"/>
                  </a:lnTo>
                  <a:lnTo>
                    <a:pt x="1667" y="69"/>
                  </a:lnTo>
                  <a:lnTo>
                    <a:pt x="1664" y="69"/>
                  </a:lnTo>
                  <a:lnTo>
                    <a:pt x="1660" y="69"/>
                  </a:lnTo>
                  <a:lnTo>
                    <a:pt x="1658" y="69"/>
                  </a:lnTo>
                  <a:lnTo>
                    <a:pt x="1657" y="69"/>
                  </a:lnTo>
                  <a:lnTo>
                    <a:pt x="1655" y="68"/>
                  </a:lnTo>
                  <a:lnTo>
                    <a:pt x="1654" y="66"/>
                  </a:lnTo>
                  <a:lnTo>
                    <a:pt x="1652" y="65"/>
                  </a:lnTo>
                  <a:lnTo>
                    <a:pt x="1651" y="65"/>
                  </a:lnTo>
                  <a:lnTo>
                    <a:pt x="1650" y="65"/>
                  </a:lnTo>
                  <a:lnTo>
                    <a:pt x="1648" y="64"/>
                  </a:lnTo>
                  <a:lnTo>
                    <a:pt x="1648" y="63"/>
                  </a:lnTo>
                  <a:lnTo>
                    <a:pt x="1646" y="62"/>
                  </a:lnTo>
                  <a:lnTo>
                    <a:pt x="1645" y="61"/>
                  </a:lnTo>
                  <a:lnTo>
                    <a:pt x="1643" y="60"/>
                  </a:lnTo>
                  <a:lnTo>
                    <a:pt x="1641" y="60"/>
                  </a:lnTo>
                  <a:lnTo>
                    <a:pt x="1641" y="59"/>
                  </a:lnTo>
                  <a:lnTo>
                    <a:pt x="1640" y="59"/>
                  </a:lnTo>
                  <a:lnTo>
                    <a:pt x="1640" y="58"/>
                  </a:lnTo>
                  <a:lnTo>
                    <a:pt x="1639" y="58"/>
                  </a:lnTo>
                  <a:lnTo>
                    <a:pt x="1637" y="57"/>
                  </a:lnTo>
                  <a:lnTo>
                    <a:pt x="1636" y="56"/>
                  </a:lnTo>
                  <a:lnTo>
                    <a:pt x="1635" y="56"/>
                  </a:lnTo>
                  <a:close/>
                  <a:moveTo>
                    <a:pt x="1742" y="101"/>
                  </a:moveTo>
                  <a:lnTo>
                    <a:pt x="1741" y="101"/>
                  </a:lnTo>
                  <a:lnTo>
                    <a:pt x="1740" y="101"/>
                  </a:lnTo>
                  <a:lnTo>
                    <a:pt x="1738" y="100"/>
                  </a:lnTo>
                  <a:lnTo>
                    <a:pt x="1732" y="99"/>
                  </a:lnTo>
                  <a:lnTo>
                    <a:pt x="1732" y="98"/>
                  </a:lnTo>
                  <a:lnTo>
                    <a:pt x="1734" y="98"/>
                  </a:lnTo>
                  <a:lnTo>
                    <a:pt x="1733" y="97"/>
                  </a:lnTo>
                  <a:lnTo>
                    <a:pt x="1732" y="97"/>
                  </a:lnTo>
                  <a:lnTo>
                    <a:pt x="1731" y="97"/>
                  </a:lnTo>
                  <a:lnTo>
                    <a:pt x="1732" y="96"/>
                  </a:lnTo>
                  <a:lnTo>
                    <a:pt x="1734" y="96"/>
                  </a:lnTo>
                  <a:lnTo>
                    <a:pt x="1736" y="95"/>
                  </a:lnTo>
                  <a:lnTo>
                    <a:pt x="1737" y="95"/>
                  </a:lnTo>
                  <a:lnTo>
                    <a:pt x="1738" y="95"/>
                  </a:lnTo>
                  <a:lnTo>
                    <a:pt x="1738" y="96"/>
                  </a:lnTo>
                  <a:lnTo>
                    <a:pt x="1741" y="96"/>
                  </a:lnTo>
                  <a:lnTo>
                    <a:pt x="1745" y="97"/>
                  </a:lnTo>
                  <a:lnTo>
                    <a:pt x="1746" y="97"/>
                  </a:lnTo>
                  <a:lnTo>
                    <a:pt x="1746" y="96"/>
                  </a:lnTo>
                  <a:lnTo>
                    <a:pt x="1745" y="96"/>
                  </a:lnTo>
                  <a:lnTo>
                    <a:pt x="1741" y="95"/>
                  </a:lnTo>
                  <a:lnTo>
                    <a:pt x="1740" y="95"/>
                  </a:lnTo>
                  <a:lnTo>
                    <a:pt x="1740" y="94"/>
                  </a:lnTo>
                  <a:lnTo>
                    <a:pt x="1742" y="93"/>
                  </a:lnTo>
                  <a:lnTo>
                    <a:pt x="1743" y="93"/>
                  </a:lnTo>
                  <a:lnTo>
                    <a:pt x="1744" y="93"/>
                  </a:lnTo>
                  <a:lnTo>
                    <a:pt x="1744" y="94"/>
                  </a:lnTo>
                  <a:lnTo>
                    <a:pt x="1746" y="95"/>
                  </a:lnTo>
                  <a:lnTo>
                    <a:pt x="1747" y="95"/>
                  </a:lnTo>
                  <a:lnTo>
                    <a:pt x="1748" y="96"/>
                  </a:lnTo>
                  <a:lnTo>
                    <a:pt x="1752" y="96"/>
                  </a:lnTo>
                  <a:lnTo>
                    <a:pt x="1752" y="97"/>
                  </a:lnTo>
                  <a:lnTo>
                    <a:pt x="1747" y="98"/>
                  </a:lnTo>
                  <a:lnTo>
                    <a:pt x="1748" y="98"/>
                  </a:lnTo>
                  <a:lnTo>
                    <a:pt x="1749" y="98"/>
                  </a:lnTo>
                  <a:lnTo>
                    <a:pt x="1749" y="99"/>
                  </a:lnTo>
                  <a:lnTo>
                    <a:pt x="1746" y="100"/>
                  </a:lnTo>
                  <a:lnTo>
                    <a:pt x="1745" y="101"/>
                  </a:lnTo>
                  <a:lnTo>
                    <a:pt x="1742" y="101"/>
                  </a:lnTo>
                  <a:close/>
                  <a:moveTo>
                    <a:pt x="1643" y="87"/>
                  </a:moveTo>
                  <a:lnTo>
                    <a:pt x="1641" y="87"/>
                  </a:lnTo>
                  <a:lnTo>
                    <a:pt x="1639" y="87"/>
                  </a:lnTo>
                  <a:lnTo>
                    <a:pt x="1638" y="87"/>
                  </a:lnTo>
                  <a:lnTo>
                    <a:pt x="1638" y="86"/>
                  </a:lnTo>
                  <a:lnTo>
                    <a:pt x="1640" y="85"/>
                  </a:lnTo>
                  <a:lnTo>
                    <a:pt x="1642" y="85"/>
                  </a:lnTo>
                  <a:lnTo>
                    <a:pt x="1644" y="85"/>
                  </a:lnTo>
                  <a:lnTo>
                    <a:pt x="1645" y="85"/>
                  </a:lnTo>
                  <a:lnTo>
                    <a:pt x="1646" y="86"/>
                  </a:lnTo>
                  <a:lnTo>
                    <a:pt x="1646" y="87"/>
                  </a:lnTo>
                  <a:lnTo>
                    <a:pt x="1645" y="87"/>
                  </a:lnTo>
                  <a:lnTo>
                    <a:pt x="1643" y="87"/>
                  </a:lnTo>
                  <a:close/>
                  <a:moveTo>
                    <a:pt x="1630" y="103"/>
                  </a:moveTo>
                  <a:lnTo>
                    <a:pt x="1624" y="103"/>
                  </a:lnTo>
                  <a:lnTo>
                    <a:pt x="1620" y="103"/>
                  </a:lnTo>
                  <a:lnTo>
                    <a:pt x="1619" y="102"/>
                  </a:lnTo>
                  <a:lnTo>
                    <a:pt x="1618" y="101"/>
                  </a:lnTo>
                  <a:lnTo>
                    <a:pt x="1619" y="100"/>
                  </a:lnTo>
                  <a:lnTo>
                    <a:pt x="1620" y="99"/>
                  </a:lnTo>
                  <a:lnTo>
                    <a:pt x="1621" y="99"/>
                  </a:lnTo>
                  <a:lnTo>
                    <a:pt x="1624" y="98"/>
                  </a:lnTo>
                  <a:lnTo>
                    <a:pt x="1627" y="97"/>
                  </a:lnTo>
                  <a:lnTo>
                    <a:pt x="1628" y="97"/>
                  </a:lnTo>
                  <a:lnTo>
                    <a:pt x="1626" y="95"/>
                  </a:lnTo>
                  <a:lnTo>
                    <a:pt x="1625" y="95"/>
                  </a:lnTo>
                  <a:lnTo>
                    <a:pt x="1624" y="95"/>
                  </a:lnTo>
                  <a:lnTo>
                    <a:pt x="1623" y="94"/>
                  </a:lnTo>
                  <a:lnTo>
                    <a:pt x="1623" y="93"/>
                  </a:lnTo>
                  <a:lnTo>
                    <a:pt x="1625" y="92"/>
                  </a:lnTo>
                  <a:lnTo>
                    <a:pt x="1630" y="90"/>
                  </a:lnTo>
                  <a:lnTo>
                    <a:pt x="1631" y="90"/>
                  </a:lnTo>
                  <a:lnTo>
                    <a:pt x="1633" y="89"/>
                  </a:lnTo>
                  <a:lnTo>
                    <a:pt x="1634" y="89"/>
                  </a:lnTo>
                  <a:lnTo>
                    <a:pt x="1636" y="90"/>
                  </a:lnTo>
                  <a:lnTo>
                    <a:pt x="1639" y="89"/>
                  </a:lnTo>
                  <a:lnTo>
                    <a:pt x="1640" y="89"/>
                  </a:lnTo>
                  <a:lnTo>
                    <a:pt x="1642" y="89"/>
                  </a:lnTo>
                  <a:lnTo>
                    <a:pt x="1644" y="89"/>
                  </a:lnTo>
                  <a:lnTo>
                    <a:pt x="1648" y="89"/>
                  </a:lnTo>
                  <a:lnTo>
                    <a:pt x="1651" y="87"/>
                  </a:lnTo>
                  <a:lnTo>
                    <a:pt x="1652" y="85"/>
                  </a:lnTo>
                  <a:lnTo>
                    <a:pt x="1653" y="85"/>
                  </a:lnTo>
                  <a:lnTo>
                    <a:pt x="1656" y="84"/>
                  </a:lnTo>
                  <a:lnTo>
                    <a:pt x="1660" y="83"/>
                  </a:lnTo>
                  <a:lnTo>
                    <a:pt x="1662" y="81"/>
                  </a:lnTo>
                  <a:lnTo>
                    <a:pt x="1668" y="81"/>
                  </a:lnTo>
                  <a:lnTo>
                    <a:pt x="1673" y="80"/>
                  </a:lnTo>
                  <a:lnTo>
                    <a:pt x="1676" y="77"/>
                  </a:lnTo>
                  <a:lnTo>
                    <a:pt x="1679" y="75"/>
                  </a:lnTo>
                  <a:lnTo>
                    <a:pt x="1685" y="72"/>
                  </a:lnTo>
                  <a:lnTo>
                    <a:pt x="1687" y="72"/>
                  </a:lnTo>
                  <a:lnTo>
                    <a:pt x="1689" y="72"/>
                  </a:lnTo>
                  <a:lnTo>
                    <a:pt x="1695" y="72"/>
                  </a:lnTo>
                  <a:lnTo>
                    <a:pt x="1699" y="72"/>
                  </a:lnTo>
                  <a:lnTo>
                    <a:pt x="1703" y="72"/>
                  </a:lnTo>
                  <a:lnTo>
                    <a:pt x="1709" y="72"/>
                  </a:lnTo>
                  <a:lnTo>
                    <a:pt x="1710" y="72"/>
                  </a:lnTo>
                  <a:lnTo>
                    <a:pt x="1718" y="71"/>
                  </a:lnTo>
                  <a:lnTo>
                    <a:pt x="1719" y="71"/>
                  </a:lnTo>
                  <a:lnTo>
                    <a:pt x="1720" y="71"/>
                  </a:lnTo>
                  <a:lnTo>
                    <a:pt x="1722" y="70"/>
                  </a:lnTo>
                  <a:lnTo>
                    <a:pt x="1724" y="70"/>
                  </a:lnTo>
                  <a:lnTo>
                    <a:pt x="1725" y="71"/>
                  </a:lnTo>
                  <a:lnTo>
                    <a:pt x="1726" y="70"/>
                  </a:lnTo>
                  <a:lnTo>
                    <a:pt x="1727" y="70"/>
                  </a:lnTo>
                  <a:lnTo>
                    <a:pt x="1735" y="68"/>
                  </a:lnTo>
                  <a:lnTo>
                    <a:pt x="1746" y="66"/>
                  </a:lnTo>
                  <a:lnTo>
                    <a:pt x="1752" y="64"/>
                  </a:lnTo>
                  <a:lnTo>
                    <a:pt x="1755" y="64"/>
                  </a:lnTo>
                  <a:lnTo>
                    <a:pt x="1756" y="63"/>
                  </a:lnTo>
                  <a:lnTo>
                    <a:pt x="1760" y="63"/>
                  </a:lnTo>
                  <a:lnTo>
                    <a:pt x="1767" y="61"/>
                  </a:lnTo>
                  <a:lnTo>
                    <a:pt x="1770" y="60"/>
                  </a:lnTo>
                  <a:lnTo>
                    <a:pt x="1774" y="59"/>
                  </a:lnTo>
                  <a:lnTo>
                    <a:pt x="1776" y="58"/>
                  </a:lnTo>
                  <a:lnTo>
                    <a:pt x="1777" y="58"/>
                  </a:lnTo>
                  <a:lnTo>
                    <a:pt x="1778" y="59"/>
                  </a:lnTo>
                  <a:lnTo>
                    <a:pt x="1779" y="60"/>
                  </a:lnTo>
                  <a:lnTo>
                    <a:pt x="1778" y="60"/>
                  </a:lnTo>
                  <a:lnTo>
                    <a:pt x="1779" y="61"/>
                  </a:lnTo>
                  <a:lnTo>
                    <a:pt x="1779" y="63"/>
                  </a:lnTo>
                  <a:lnTo>
                    <a:pt x="1777" y="65"/>
                  </a:lnTo>
                  <a:lnTo>
                    <a:pt x="1779" y="66"/>
                  </a:lnTo>
                  <a:lnTo>
                    <a:pt x="1780" y="66"/>
                  </a:lnTo>
                  <a:lnTo>
                    <a:pt x="1785" y="66"/>
                  </a:lnTo>
                  <a:lnTo>
                    <a:pt x="1790" y="67"/>
                  </a:lnTo>
                  <a:lnTo>
                    <a:pt x="1791" y="67"/>
                  </a:lnTo>
                  <a:lnTo>
                    <a:pt x="1794" y="68"/>
                  </a:lnTo>
                  <a:lnTo>
                    <a:pt x="1798" y="69"/>
                  </a:lnTo>
                  <a:lnTo>
                    <a:pt x="1799" y="69"/>
                  </a:lnTo>
                  <a:lnTo>
                    <a:pt x="1800" y="70"/>
                  </a:lnTo>
                  <a:lnTo>
                    <a:pt x="1799" y="71"/>
                  </a:lnTo>
                  <a:lnTo>
                    <a:pt x="1802" y="72"/>
                  </a:lnTo>
                  <a:lnTo>
                    <a:pt x="1800" y="72"/>
                  </a:lnTo>
                  <a:lnTo>
                    <a:pt x="1800" y="73"/>
                  </a:lnTo>
                  <a:lnTo>
                    <a:pt x="1799" y="73"/>
                  </a:lnTo>
                  <a:lnTo>
                    <a:pt x="1798" y="73"/>
                  </a:lnTo>
                  <a:lnTo>
                    <a:pt x="1799" y="74"/>
                  </a:lnTo>
                  <a:lnTo>
                    <a:pt x="1802" y="75"/>
                  </a:lnTo>
                  <a:lnTo>
                    <a:pt x="1803" y="76"/>
                  </a:lnTo>
                  <a:lnTo>
                    <a:pt x="1802" y="77"/>
                  </a:lnTo>
                  <a:lnTo>
                    <a:pt x="1797" y="77"/>
                  </a:lnTo>
                  <a:lnTo>
                    <a:pt x="1794" y="78"/>
                  </a:lnTo>
                  <a:lnTo>
                    <a:pt x="1793" y="78"/>
                  </a:lnTo>
                  <a:lnTo>
                    <a:pt x="1794" y="80"/>
                  </a:lnTo>
                  <a:lnTo>
                    <a:pt x="1796" y="80"/>
                  </a:lnTo>
                  <a:lnTo>
                    <a:pt x="1800" y="80"/>
                  </a:lnTo>
                  <a:lnTo>
                    <a:pt x="1804" y="80"/>
                  </a:lnTo>
                  <a:lnTo>
                    <a:pt x="1805" y="82"/>
                  </a:lnTo>
                  <a:lnTo>
                    <a:pt x="1806" y="84"/>
                  </a:lnTo>
                  <a:lnTo>
                    <a:pt x="1806" y="85"/>
                  </a:lnTo>
                  <a:lnTo>
                    <a:pt x="1807" y="86"/>
                  </a:lnTo>
                  <a:lnTo>
                    <a:pt x="1806" y="88"/>
                  </a:lnTo>
                  <a:lnTo>
                    <a:pt x="1805" y="88"/>
                  </a:lnTo>
                  <a:lnTo>
                    <a:pt x="1798" y="88"/>
                  </a:lnTo>
                  <a:lnTo>
                    <a:pt x="1792" y="89"/>
                  </a:lnTo>
                  <a:lnTo>
                    <a:pt x="1788" y="89"/>
                  </a:lnTo>
                  <a:lnTo>
                    <a:pt x="1779" y="91"/>
                  </a:lnTo>
                  <a:lnTo>
                    <a:pt x="1776" y="92"/>
                  </a:lnTo>
                  <a:lnTo>
                    <a:pt x="1775" y="92"/>
                  </a:lnTo>
                  <a:lnTo>
                    <a:pt x="1773" y="92"/>
                  </a:lnTo>
                  <a:lnTo>
                    <a:pt x="1772" y="91"/>
                  </a:lnTo>
                  <a:lnTo>
                    <a:pt x="1770" y="91"/>
                  </a:lnTo>
                  <a:lnTo>
                    <a:pt x="1768" y="93"/>
                  </a:lnTo>
                  <a:lnTo>
                    <a:pt x="1767" y="94"/>
                  </a:lnTo>
                  <a:lnTo>
                    <a:pt x="1766" y="94"/>
                  </a:lnTo>
                  <a:lnTo>
                    <a:pt x="1764" y="95"/>
                  </a:lnTo>
                  <a:lnTo>
                    <a:pt x="1763" y="95"/>
                  </a:lnTo>
                  <a:lnTo>
                    <a:pt x="1761" y="95"/>
                  </a:lnTo>
                  <a:lnTo>
                    <a:pt x="1760" y="95"/>
                  </a:lnTo>
                  <a:lnTo>
                    <a:pt x="1756" y="96"/>
                  </a:lnTo>
                  <a:lnTo>
                    <a:pt x="1755" y="96"/>
                  </a:lnTo>
                  <a:lnTo>
                    <a:pt x="1754" y="96"/>
                  </a:lnTo>
                  <a:lnTo>
                    <a:pt x="1753" y="96"/>
                  </a:lnTo>
                  <a:lnTo>
                    <a:pt x="1751" y="95"/>
                  </a:lnTo>
                  <a:lnTo>
                    <a:pt x="1749" y="95"/>
                  </a:lnTo>
                  <a:lnTo>
                    <a:pt x="1748" y="95"/>
                  </a:lnTo>
                  <a:lnTo>
                    <a:pt x="1748" y="94"/>
                  </a:lnTo>
                  <a:lnTo>
                    <a:pt x="1746" y="93"/>
                  </a:lnTo>
                  <a:lnTo>
                    <a:pt x="1743" y="92"/>
                  </a:lnTo>
                  <a:lnTo>
                    <a:pt x="1741" y="92"/>
                  </a:lnTo>
                  <a:lnTo>
                    <a:pt x="1740" y="92"/>
                  </a:lnTo>
                  <a:lnTo>
                    <a:pt x="1737" y="93"/>
                  </a:lnTo>
                  <a:lnTo>
                    <a:pt x="1730" y="95"/>
                  </a:lnTo>
                  <a:lnTo>
                    <a:pt x="1720" y="96"/>
                  </a:lnTo>
                  <a:lnTo>
                    <a:pt x="1712" y="97"/>
                  </a:lnTo>
                  <a:lnTo>
                    <a:pt x="1708" y="96"/>
                  </a:lnTo>
                  <a:lnTo>
                    <a:pt x="1707" y="97"/>
                  </a:lnTo>
                  <a:lnTo>
                    <a:pt x="1704" y="96"/>
                  </a:lnTo>
                  <a:lnTo>
                    <a:pt x="1697" y="97"/>
                  </a:lnTo>
                  <a:lnTo>
                    <a:pt x="1696" y="97"/>
                  </a:lnTo>
                  <a:lnTo>
                    <a:pt x="1696" y="96"/>
                  </a:lnTo>
                  <a:lnTo>
                    <a:pt x="1695" y="96"/>
                  </a:lnTo>
                  <a:lnTo>
                    <a:pt x="1693" y="97"/>
                  </a:lnTo>
                  <a:lnTo>
                    <a:pt x="1691" y="98"/>
                  </a:lnTo>
                  <a:lnTo>
                    <a:pt x="1688" y="98"/>
                  </a:lnTo>
                  <a:lnTo>
                    <a:pt x="1683" y="98"/>
                  </a:lnTo>
                  <a:lnTo>
                    <a:pt x="1681" y="98"/>
                  </a:lnTo>
                  <a:lnTo>
                    <a:pt x="1680" y="99"/>
                  </a:lnTo>
                  <a:lnTo>
                    <a:pt x="1679" y="99"/>
                  </a:lnTo>
                  <a:lnTo>
                    <a:pt x="1678" y="99"/>
                  </a:lnTo>
                  <a:lnTo>
                    <a:pt x="1676" y="99"/>
                  </a:lnTo>
                  <a:lnTo>
                    <a:pt x="1670" y="100"/>
                  </a:lnTo>
                  <a:lnTo>
                    <a:pt x="1667" y="100"/>
                  </a:lnTo>
                  <a:lnTo>
                    <a:pt x="1662" y="100"/>
                  </a:lnTo>
                  <a:lnTo>
                    <a:pt x="1661" y="100"/>
                  </a:lnTo>
                  <a:lnTo>
                    <a:pt x="1660" y="100"/>
                  </a:lnTo>
                  <a:lnTo>
                    <a:pt x="1658" y="100"/>
                  </a:lnTo>
                  <a:lnTo>
                    <a:pt x="1655" y="100"/>
                  </a:lnTo>
                  <a:lnTo>
                    <a:pt x="1650" y="102"/>
                  </a:lnTo>
                  <a:lnTo>
                    <a:pt x="1644" y="102"/>
                  </a:lnTo>
                  <a:lnTo>
                    <a:pt x="1636" y="103"/>
                  </a:lnTo>
                  <a:lnTo>
                    <a:pt x="1633" y="103"/>
                  </a:lnTo>
                  <a:lnTo>
                    <a:pt x="1630" y="103"/>
                  </a:lnTo>
                  <a:close/>
                  <a:moveTo>
                    <a:pt x="1990" y="2"/>
                  </a:moveTo>
                  <a:lnTo>
                    <a:pt x="1990" y="3"/>
                  </a:lnTo>
                  <a:lnTo>
                    <a:pt x="1989" y="4"/>
                  </a:lnTo>
                  <a:lnTo>
                    <a:pt x="1988" y="4"/>
                  </a:lnTo>
                  <a:lnTo>
                    <a:pt x="1981" y="4"/>
                  </a:lnTo>
                  <a:lnTo>
                    <a:pt x="1975" y="6"/>
                  </a:lnTo>
                  <a:lnTo>
                    <a:pt x="1973" y="6"/>
                  </a:lnTo>
                  <a:lnTo>
                    <a:pt x="1972" y="7"/>
                  </a:lnTo>
                  <a:lnTo>
                    <a:pt x="1973" y="7"/>
                  </a:lnTo>
                  <a:lnTo>
                    <a:pt x="1973" y="8"/>
                  </a:lnTo>
                  <a:lnTo>
                    <a:pt x="1976" y="10"/>
                  </a:lnTo>
                  <a:lnTo>
                    <a:pt x="1971" y="11"/>
                  </a:lnTo>
                  <a:lnTo>
                    <a:pt x="1968" y="12"/>
                  </a:lnTo>
                  <a:lnTo>
                    <a:pt x="1963" y="13"/>
                  </a:lnTo>
                  <a:lnTo>
                    <a:pt x="1957" y="16"/>
                  </a:lnTo>
                  <a:lnTo>
                    <a:pt x="1950" y="19"/>
                  </a:lnTo>
                  <a:lnTo>
                    <a:pt x="1949" y="20"/>
                  </a:lnTo>
                  <a:lnTo>
                    <a:pt x="1948" y="20"/>
                  </a:lnTo>
                  <a:lnTo>
                    <a:pt x="1948" y="21"/>
                  </a:lnTo>
                  <a:lnTo>
                    <a:pt x="1949" y="22"/>
                  </a:lnTo>
                  <a:lnTo>
                    <a:pt x="1950" y="22"/>
                  </a:lnTo>
                  <a:lnTo>
                    <a:pt x="1951" y="22"/>
                  </a:lnTo>
                  <a:lnTo>
                    <a:pt x="1952" y="22"/>
                  </a:lnTo>
                  <a:lnTo>
                    <a:pt x="1953" y="22"/>
                  </a:lnTo>
                  <a:lnTo>
                    <a:pt x="1954" y="22"/>
                  </a:lnTo>
                  <a:lnTo>
                    <a:pt x="1955" y="22"/>
                  </a:lnTo>
                  <a:lnTo>
                    <a:pt x="1957" y="22"/>
                  </a:lnTo>
                  <a:lnTo>
                    <a:pt x="1963" y="19"/>
                  </a:lnTo>
                  <a:lnTo>
                    <a:pt x="1967" y="18"/>
                  </a:lnTo>
                  <a:lnTo>
                    <a:pt x="1968" y="17"/>
                  </a:lnTo>
                  <a:lnTo>
                    <a:pt x="1972" y="16"/>
                  </a:lnTo>
                  <a:lnTo>
                    <a:pt x="1980" y="15"/>
                  </a:lnTo>
                  <a:lnTo>
                    <a:pt x="1984" y="14"/>
                  </a:lnTo>
                  <a:lnTo>
                    <a:pt x="1991" y="13"/>
                  </a:lnTo>
                  <a:lnTo>
                    <a:pt x="1994" y="11"/>
                  </a:lnTo>
                  <a:lnTo>
                    <a:pt x="1996" y="11"/>
                  </a:lnTo>
                  <a:lnTo>
                    <a:pt x="1999" y="12"/>
                  </a:lnTo>
                  <a:lnTo>
                    <a:pt x="1997" y="14"/>
                  </a:lnTo>
                  <a:lnTo>
                    <a:pt x="1995" y="14"/>
                  </a:lnTo>
                  <a:lnTo>
                    <a:pt x="1993" y="15"/>
                  </a:lnTo>
                  <a:lnTo>
                    <a:pt x="1991" y="16"/>
                  </a:lnTo>
                  <a:lnTo>
                    <a:pt x="1989" y="18"/>
                  </a:lnTo>
                  <a:lnTo>
                    <a:pt x="1988" y="18"/>
                  </a:lnTo>
                  <a:lnTo>
                    <a:pt x="1983" y="19"/>
                  </a:lnTo>
                  <a:lnTo>
                    <a:pt x="1982" y="20"/>
                  </a:lnTo>
                  <a:lnTo>
                    <a:pt x="1982" y="23"/>
                  </a:lnTo>
                  <a:lnTo>
                    <a:pt x="1983" y="23"/>
                  </a:lnTo>
                  <a:lnTo>
                    <a:pt x="1983" y="24"/>
                  </a:lnTo>
                  <a:lnTo>
                    <a:pt x="1984" y="24"/>
                  </a:lnTo>
                  <a:lnTo>
                    <a:pt x="1985" y="25"/>
                  </a:lnTo>
                  <a:lnTo>
                    <a:pt x="1986" y="24"/>
                  </a:lnTo>
                  <a:lnTo>
                    <a:pt x="1985" y="24"/>
                  </a:lnTo>
                  <a:lnTo>
                    <a:pt x="1985" y="23"/>
                  </a:lnTo>
                  <a:lnTo>
                    <a:pt x="1989" y="22"/>
                  </a:lnTo>
                  <a:lnTo>
                    <a:pt x="1991" y="22"/>
                  </a:lnTo>
                  <a:lnTo>
                    <a:pt x="1992" y="21"/>
                  </a:lnTo>
                  <a:lnTo>
                    <a:pt x="1994" y="22"/>
                  </a:lnTo>
                  <a:lnTo>
                    <a:pt x="1995" y="22"/>
                  </a:lnTo>
                  <a:lnTo>
                    <a:pt x="1997" y="23"/>
                  </a:lnTo>
                  <a:lnTo>
                    <a:pt x="1998" y="23"/>
                  </a:lnTo>
                  <a:lnTo>
                    <a:pt x="1999" y="22"/>
                  </a:lnTo>
                  <a:lnTo>
                    <a:pt x="1999" y="21"/>
                  </a:lnTo>
                  <a:lnTo>
                    <a:pt x="2001" y="20"/>
                  </a:lnTo>
                  <a:lnTo>
                    <a:pt x="2002" y="19"/>
                  </a:lnTo>
                  <a:lnTo>
                    <a:pt x="2005" y="18"/>
                  </a:lnTo>
                  <a:lnTo>
                    <a:pt x="2006" y="18"/>
                  </a:lnTo>
                  <a:lnTo>
                    <a:pt x="2004" y="16"/>
                  </a:lnTo>
                  <a:lnTo>
                    <a:pt x="2005" y="16"/>
                  </a:lnTo>
                  <a:lnTo>
                    <a:pt x="2005" y="15"/>
                  </a:lnTo>
                  <a:lnTo>
                    <a:pt x="2009" y="14"/>
                  </a:lnTo>
                  <a:lnTo>
                    <a:pt x="2011" y="13"/>
                  </a:lnTo>
                  <a:lnTo>
                    <a:pt x="2013" y="13"/>
                  </a:lnTo>
                  <a:lnTo>
                    <a:pt x="2013" y="14"/>
                  </a:lnTo>
                  <a:lnTo>
                    <a:pt x="2014" y="15"/>
                  </a:lnTo>
                  <a:lnTo>
                    <a:pt x="2013" y="15"/>
                  </a:lnTo>
                  <a:lnTo>
                    <a:pt x="2013" y="16"/>
                  </a:lnTo>
                  <a:lnTo>
                    <a:pt x="2014" y="16"/>
                  </a:lnTo>
                  <a:lnTo>
                    <a:pt x="2015" y="16"/>
                  </a:lnTo>
                  <a:lnTo>
                    <a:pt x="2021" y="16"/>
                  </a:lnTo>
                  <a:lnTo>
                    <a:pt x="2025" y="15"/>
                  </a:lnTo>
                  <a:lnTo>
                    <a:pt x="2028" y="15"/>
                  </a:lnTo>
                  <a:lnTo>
                    <a:pt x="2031" y="15"/>
                  </a:lnTo>
                  <a:lnTo>
                    <a:pt x="2029" y="16"/>
                  </a:lnTo>
                  <a:lnTo>
                    <a:pt x="2029" y="17"/>
                  </a:lnTo>
                  <a:lnTo>
                    <a:pt x="2026" y="17"/>
                  </a:lnTo>
                  <a:lnTo>
                    <a:pt x="2024" y="17"/>
                  </a:lnTo>
                  <a:lnTo>
                    <a:pt x="2023" y="17"/>
                  </a:lnTo>
                  <a:lnTo>
                    <a:pt x="2024" y="18"/>
                  </a:lnTo>
                  <a:lnTo>
                    <a:pt x="2025" y="18"/>
                  </a:lnTo>
                  <a:lnTo>
                    <a:pt x="2017" y="20"/>
                  </a:lnTo>
                  <a:lnTo>
                    <a:pt x="2014" y="20"/>
                  </a:lnTo>
                  <a:lnTo>
                    <a:pt x="2013" y="20"/>
                  </a:lnTo>
                  <a:lnTo>
                    <a:pt x="2010" y="20"/>
                  </a:lnTo>
                  <a:lnTo>
                    <a:pt x="2009" y="20"/>
                  </a:lnTo>
                  <a:lnTo>
                    <a:pt x="2009" y="21"/>
                  </a:lnTo>
                  <a:lnTo>
                    <a:pt x="2010" y="21"/>
                  </a:lnTo>
                  <a:lnTo>
                    <a:pt x="2011" y="22"/>
                  </a:lnTo>
                  <a:lnTo>
                    <a:pt x="2012" y="22"/>
                  </a:lnTo>
                  <a:lnTo>
                    <a:pt x="2014" y="22"/>
                  </a:lnTo>
                  <a:lnTo>
                    <a:pt x="2017" y="22"/>
                  </a:lnTo>
                  <a:lnTo>
                    <a:pt x="2019" y="22"/>
                  </a:lnTo>
                  <a:lnTo>
                    <a:pt x="2019" y="23"/>
                  </a:lnTo>
                  <a:lnTo>
                    <a:pt x="2013" y="24"/>
                  </a:lnTo>
                  <a:lnTo>
                    <a:pt x="2007" y="24"/>
                  </a:lnTo>
                  <a:lnTo>
                    <a:pt x="2000" y="25"/>
                  </a:lnTo>
                  <a:lnTo>
                    <a:pt x="1998" y="24"/>
                  </a:lnTo>
                  <a:lnTo>
                    <a:pt x="1996" y="25"/>
                  </a:lnTo>
                  <a:lnTo>
                    <a:pt x="1995" y="25"/>
                  </a:lnTo>
                  <a:lnTo>
                    <a:pt x="1994" y="25"/>
                  </a:lnTo>
                  <a:lnTo>
                    <a:pt x="1993" y="25"/>
                  </a:lnTo>
                  <a:lnTo>
                    <a:pt x="1992" y="26"/>
                  </a:lnTo>
                  <a:lnTo>
                    <a:pt x="1990" y="27"/>
                  </a:lnTo>
                  <a:lnTo>
                    <a:pt x="1991" y="27"/>
                  </a:lnTo>
                  <a:lnTo>
                    <a:pt x="1990" y="28"/>
                  </a:lnTo>
                  <a:lnTo>
                    <a:pt x="1990" y="29"/>
                  </a:lnTo>
                  <a:lnTo>
                    <a:pt x="1987" y="31"/>
                  </a:lnTo>
                  <a:lnTo>
                    <a:pt x="1987" y="32"/>
                  </a:lnTo>
                  <a:lnTo>
                    <a:pt x="1989" y="33"/>
                  </a:lnTo>
                  <a:lnTo>
                    <a:pt x="1991" y="35"/>
                  </a:lnTo>
                  <a:lnTo>
                    <a:pt x="1991" y="36"/>
                  </a:lnTo>
                  <a:lnTo>
                    <a:pt x="1991" y="39"/>
                  </a:lnTo>
                  <a:lnTo>
                    <a:pt x="1993" y="40"/>
                  </a:lnTo>
                  <a:lnTo>
                    <a:pt x="1994" y="41"/>
                  </a:lnTo>
                  <a:lnTo>
                    <a:pt x="1993" y="41"/>
                  </a:lnTo>
                  <a:lnTo>
                    <a:pt x="1993" y="43"/>
                  </a:lnTo>
                  <a:lnTo>
                    <a:pt x="1993" y="45"/>
                  </a:lnTo>
                  <a:lnTo>
                    <a:pt x="1992" y="47"/>
                  </a:lnTo>
                  <a:lnTo>
                    <a:pt x="1993" y="47"/>
                  </a:lnTo>
                  <a:lnTo>
                    <a:pt x="1994" y="47"/>
                  </a:lnTo>
                  <a:lnTo>
                    <a:pt x="1994" y="48"/>
                  </a:lnTo>
                  <a:lnTo>
                    <a:pt x="1996" y="48"/>
                  </a:lnTo>
                  <a:lnTo>
                    <a:pt x="1998" y="47"/>
                  </a:lnTo>
                  <a:lnTo>
                    <a:pt x="2000" y="47"/>
                  </a:lnTo>
                  <a:lnTo>
                    <a:pt x="2001" y="47"/>
                  </a:lnTo>
                  <a:lnTo>
                    <a:pt x="2001" y="46"/>
                  </a:lnTo>
                  <a:lnTo>
                    <a:pt x="2002" y="45"/>
                  </a:lnTo>
                  <a:lnTo>
                    <a:pt x="2001" y="43"/>
                  </a:lnTo>
                  <a:lnTo>
                    <a:pt x="2002" y="41"/>
                  </a:lnTo>
                  <a:lnTo>
                    <a:pt x="2002" y="40"/>
                  </a:lnTo>
                  <a:lnTo>
                    <a:pt x="2002" y="39"/>
                  </a:lnTo>
                  <a:lnTo>
                    <a:pt x="2004" y="37"/>
                  </a:lnTo>
                  <a:lnTo>
                    <a:pt x="2004" y="36"/>
                  </a:lnTo>
                  <a:lnTo>
                    <a:pt x="2005" y="36"/>
                  </a:lnTo>
                  <a:lnTo>
                    <a:pt x="2005" y="35"/>
                  </a:lnTo>
                  <a:lnTo>
                    <a:pt x="2006" y="34"/>
                  </a:lnTo>
                  <a:lnTo>
                    <a:pt x="2008" y="34"/>
                  </a:lnTo>
                  <a:lnTo>
                    <a:pt x="2010" y="34"/>
                  </a:lnTo>
                  <a:lnTo>
                    <a:pt x="2011" y="34"/>
                  </a:lnTo>
                  <a:lnTo>
                    <a:pt x="2011" y="33"/>
                  </a:lnTo>
                  <a:lnTo>
                    <a:pt x="2012" y="32"/>
                  </a:lnTo>
                  <a:lnTo>
                    <a:pt x="2016" y="31"/>
                  </a:lnTo>
                  <a:lnTo>
                    <a:pt x="2019" y="31"/>
                  </a:lnTo>
                  <a:lnTo>
                    <a:pt x="2019" y="30"/>
                  </a:lnTo>
                  <a:lnTo>
                    <a:pt x="2021" y="30"/>
                  </a:lnTo>
                  <a:lnTo>
                    <a:pt x="2022" y="30"/>
                  </a:lnTo>
                  <a:lnTo>
                    <a:pt x="2021" y="31"/>
                  </a:lnTo>
                  <a:lnTo>
                    <a:pt x="2022" y="31"/>
                  </a:lnTo>
                  <a:lnTo>
                    <a:pt x="2023" y="31"/>
                  </a:lnTo>
                  <a:lnTo>
                    <a:pt x="2024" y="31"/>
                  </a:lnTo>
                  <a:lnTo>
                    <a:pt x="2026" y="31"/>
                  </a:lnTo>
                  <a:lnTo>
                    <a:pt x="2028" y="31"/>
                  </a:lnTo>
                  <a:lnTo>
                    <a:pt x="2028" y="32"/>
                  </a:lnTo>
                  <a:lnTo>
                    <a:pt x="2029" y="33"/>
                  </a:lnTo>
                  <a:lnTo>
                    <a:pt x="2030" y="32"/>
                  </a:lnTo>
                  <a:lnTo>
                    <a:pt x="2031" y="32"/>
                  </a:lnTo>
                  <a:lnTo>
                    <a:pt x="2030" y="32"/>
                  </a:lnTo>
                  <a:lnTo>
                    <a:pt x="2030" y="30"/>
                  </a:lnTo>
                  <a:lnTo>
                    <a:pt x="2031" y="30"/>
                  </a:lnTo>
                  <a:lnTo>
                    <a:pt x="2032" y="30"/>
                  </a:lnTo>
                  <a:lnTo>
                    <a:pt x="2033" y="31"/>
                  </a:lnTo>
                  <a:lnTo>
                    <a:pt x="2034" y="31"/>
                  </a:lnTo>
                  <a:lnTo>
                    <a:pt x="2033" y="30"/>
                  </a:lnTo>
                  <a:lnTo>
                    <a:pt x="2033" y="29"/>
                  </a:lnTo>
                  <a:lnTo>
                    <a:pt x="2034" y="29"/>
                  </a:lnTo>
                  <a:lnTo>
                    <a:pt x="2035" y="29"/>
                  </a:lnTo>
                  <a:lnTo>
                    <a:pt x="2036" y="30"/>
                  </a:lnTo>
                  <a:lnTo>
                    <a:pt x="2037" y="31"/>
                  </a:lnTo>
                  <a:lnTo>
                    <a:pt x="2038" y="30"/>
                  </a:lnTo>
                  <a:lnTo>
                    <a:pt x="2038" y="29"/>
                  </a:lnTo>
                  <a:lnTo>
                    <a:pt x="2039" y="29"/>
                  </a:lnTo>
                  <a:lnTo>
                    <a:pt x="2040" y="29"/>
                  </a:lnTo>
                  <a:lnTo>
                    <a:pt x="2040" y="30"/>
                  </a:lnTo>
                  <a:lnTo>
                    <a:pt x="2042" y="30"/>
                  </a:lnTo>
                  <a:lnTo>
                    <a:pt x="2042" y="31"/>
                  </a:lnTo>
                  <a:lnTo>
                    <a:pt x="2041" y="31"/>
                  </a:lnTo>
                  <a:lnTo>
                    <a:pt x="2040" y="31"/>
                  </a:lnTo>
                  <a:lnTo>
                    <a:pt x="2039" y="31"/>
                  </a:lnTo>
                  <a:lnTo>
                    <a:pt x="2037" y="32"/>
                  </a:lnTo>
                  <a:lnTo>
                    <a:pt x="2036" y="32"/>
                  </a:lnTo>
                  <a:lnTo>
                    <a:pt x="2035" y="33"/>
                  </a:lnTo>
                  <a:lnTo>
                    <a:pt x="2036" y="33"/>
                  </a:lnTo>
                  <a:lnTo>
                    <a:pt x="2037" y="34"/>
                  </a:lnTo>
                  <a:lnTo>
                    <a:pt x="2038" y="33"/>
                  </a:lnTo>
                  <a:lnTo>
                    <a:pt x="2040" y="33"/>
                  </a:lnTo>
                  <a:lnTo>
                    <a:pt x="2044" y="33"/>
                  </a:lnTo>
                  <a:lnTo>
                    <a:pt x="2046" y="34"/>
                  </a:lnTo>
                  <a:lnTo>
                    <a:pt x="2042" y="34"/>
                  </a:lnTo>
                  <a:lnTo>
                    <a:pt x="2038" y="35"/>
                  </a:lnTo>
                  <a:lnTo>
                    <a:pt x="2037" y="35"/>
                  </a:lnTo>
                  <a:lnTo>
                    <a:pt x="2037" y="36"/>
                  </a:lnTo>
                  <a:lnTo>
                    <a:pt x="2038" y="36"/>
                  </a:lnTo>
                  <a:lnTo>
                    <a:pt x="2046" y="36"/>
                  </a:lnTo>
                  <a:lnTo>
                    <a:pt x="2047" y="36"/>
                  </a:lnTo>
                  <a:lnTo>
                    <a:pt x="2045" y="37"/>
                  </a:lnTo>
                  <a:lnTo>
                    <a:pt x="2043" y="37"/>
                  </a:lnTo>
                  <a:lnTo>
                    <a:pt x="2042" y="37"/>
                  </a:lnTo>
                  <a:lnTo>
                    <a:pt x="2040" y="38"/>
                  </a:lnTo>
                  <a:lnTo>
                    <a:pt x="2036" y="39"/>
                  </a:lnTo>
                  <a:lnTo>
                    <a:pt x="2035" y="39"/>
                  </a:lnTo>
                  <a:lnTo>
                    <a:pt x="2034" y="39"/>
                  </a:lnTo>
                  <a:lnTo>
                    <a:pt x="2034" y="40"/>
                  </a:lnTo>
                  <a:lnTo>
                    <a:pt x="2035" y="40"/>
                  </a:lnTo>
                  <a:lnTo>
                    <a:pt x="2036" y="40"/>
                  </a:lnTo>
                  <a:lnTo>
                    <a:pt x="2039" y="39"/>
                  </a:lnTo>
                  <a:lnTo>
                    <a:pt x="2041" y="39"/>
                  </a:lnTo>
                  <a:lnTo>
                    <a:pt x="2043" y="39"/>
                  </a:lnTo>
                  <a:lnTo>
                    <a:pt x="2044" y="39"/>
                  </a:lnTo>
                  <a:lnTo>
                    <a:pt x="2044" y="40"/>
                  </a:lnTo>
                  <a:lnTo>
                    <a:pt x="2040" y="40"/>
                  </a:lnTo>
                  <a:lnTo>
                    <a:pt x="2039" y="41"/>
                  </a:lnTo>
                  <a:lnTo>
                    <a:pt x="2037" y="43"/>
                  </a:lnTo>
                  <a:lnTo>
                    <a:pt x="2037" y="44"/>
                  </a:lnTo>
                  <a:lnTo>
                    <a:pt x="2040" y="43"/>
                  </a:lnTo>
                  <a:lnTo>
                    <a:pt x="2043" y="41"/>
                  </a:lnTo>
                  <a:lnTo>
                    <a:pt x="2047" y="41"/>
                  </a:lnTo>
                  <a:lnTo>
                    <a:pt x="2049" y="41"/>
                  </a:lnTo>
                  <a:lnTo>
                    <a:pt x="2046" y="43"/>
                  </a:lnTo>
                  <a:lnTo>
                    <a:pt x="2038" y="45"/>
                  </a:lnTo>
                  <a:lnTo>
                    <a:pt x="2035" y="46"/>
                  </a:lnTo>
                  <a:lnTo>
                    <a:pt x="2034" y="46"/>
                  </a:lnTo>
                  <a:lnTo>
                    <a:pt x="2033" y="46"/>
                  </a:lnTo>
                  <a:lnTo>
                    <a:pt x="2033" y="45"/>
                  </a:lnTo>
                  <a:lnTo>
                    <a:pt x="2032" y="45"/>
                  </a:lnTo>
                  <a:lnTo>
                    <a:pt x="2031" y="46"/>
                  </a:lnTo>
                  <a:lnTo>
                    <a:pt x="2030" y="47"/>
                  </a:lnTo>
                  <a:lnTo>
                    <a:pt x="2031" y="47"/>
                  </a:lnTo>
                  <a:lnTo>
                    <a:pt x="2032" y="47"/>
                  </a:lnTo>
                  <a:lnTo>
                    <a:pt x="2030" y="49"/>
                  </a:lnTo>
                  <a:lnTo>
                    <a:pt x="2031" y="49"/>
                  </a:lnTo>
                  <a:lnTo>
                    <a:pt x="2032" y="49"/>
                  </a:lnTo>
                  <a:lnTo>
                    <a:pt x="2034" y="48"/>
                  </a:lnTo>
                  <a:lnTo>
                    <a:pt x="2037" y="46"/>
                  </a:lnTo>
                  <a:lnTo>
                    <a:pt x="2038" y="46"/>
                  </a:lnTo>
                  <a:lnTo>
                    <a:pt x="2038" y="47"/>
                  </a:lnTo>
                  <a:lnTo>
                    <a:pt x="2043" y="48"/>
                  </a:lnTo>
                  <a:lnTo>
                    <a:pt x="2042" y="49"/>
                  </a:lnTo>
                  <a:lnTo>
                    <a:pt x="2041" y="49"/>
                  </a:lnTo>
                  <a:lnTo>
                    <a:pt x="2042" y="49"/>
                  </a:lnTo>
                  <a:lnTo>
                    <a:pt x="2043" y="49"/>
                  </a:lnTo>
                  <a:lnTo>
                    <a:pt x="2044" y="49"/>
                  </a:lnTo>
                  <a:lnTo>
                    <a:pt x="2044" y="50"/>
                  </a:lnTo>
                  <a:lnTo>
                    <a:pt x="2046" y="50"/>
                  </a:lnTo>
                  <a:lnTo>
                    <a:pt x="2045" y="51"/>
                  </a:lnTo>
                  <a:lnTo>
                    <a:pt x="2047" y="51"/>
                  </a:lnTo>
                  <a:lnTo>
                    <a:pt x="2046" y="53"/>
                  </a:lnTo>
                  <a:lnTo>
                    <a:pt x="2045" y="54"/>
                  </a:lnTo>
                  <a:lnTo>
                    <a:pt x="2044" y="54"/>
                  </a:lnTo>
                  <a:lnTo>
                    <a:pt x="2041" y="54"/>
                  </a:lnTo>
                  <a:lnTo>
                    <a:pt x="2038" y="52"/>
                  </a:lnTo>
                  <a:lnTo>
                    <a:pt x="2037" y="52"/>
                  </a:lnTo>
                  <a:lnTo>
                    <a:pt x="2036" y="52"/>
                  </a:lnTo>
                  <a:lnTo>
                    <a:pt x="2035" y="52"/>
                  </a:lnTo>
                  <a:lnTo>
                    <a:pt x="2037" y="53"/>
                  </a:lnTo>
                  <a:lnTo>
                    <a:pt x="2036" y="54"/>
                  </a:lnTo>
                  <a:lnTo>
                    <a:pt x="2038" y="55"/>
                  </a:lnTo>
                  <a:lnTo>
                    <a:pt x="2040" y="55"/>
                  </a:lnTo>
                  <a:lnTo>
                    <a:pt x="2041" y="56"/>
                  </a:lnTo>
                  <a:lnTo>
                    <a:pt x="2043" y="56"/>
                  </a:lnTo>
                  <a:lnTo>
                    <a:pt x="2044" y="56"/>
                  </a:lnTo>
                  <a:lnTo>
                    <a:pt x="2042" y="57"/>
                  </a:lnTo>
                  <a:lnTo>
                    <a:pt x="2039" y="57"/>
                  </a:lnTo>
                  <a:lnTo>
                    <a:pt x="2038" y="57"/>
                  </a:lnTo>
                  <a:lnTo>
                    <a:pt x="2035" y="57"/>
                  </a:lnTo>
                  <a:lnTo>
                    <a:pt x="2029" y="58"/>
                  </a:lnTo>
                  <a:lnTo>
                    <a:pt x="2025" y="59"/>
                  </a:lnTo>
                  <a:lnTo>
                    <a:pt x="2021" y="59"/>
                  </a:lnTo>
                  <a:lnTo>
                    <a:pt x="2020" y="58"/>
                  </a:lnTo>
                  <a:lnTo>
                    <a:pt x="2021" y="56"/>
                  </a:lnTo>
                  <a:lnTo>
                    <a:pt x="2020" y="56"/>
                  </a:lnTo>
                  <a:lnTo>
                    <a:pt x="2019" y="56"/>
                  </a:lnTo>
                  <a:lnTo>
                    <a:pt x="2017" y="58"/>
                  </a:lnTo>
                  <a:lnTo>
                    <a:pt x="2017" y="59"/>
                  </a:lnTo>
                  <a:lnTo>
                    <a:pt x="2016" y="59"/>
                  </a:lnTo>
                  <a:lnTo>
                    <a:pt x="2015" y="60"/>
                  </a:lnTo>
                  <a:lnTo>
                    <a:pt x="2013" y="60"/>
                  </a:lnTo>
                  <a:lnTo>
                    <a:pt x="2009" y="60"/>
                  </a:lnTo>
                  <a:lnTo>
                    <a:pt x="2008" y="60"/>
                  </a:lnTo>
                  <a:lnTo>
                    <a:pt x="2010" y="60"/>
                  </a:lnTo>
                  <a:lnTo>
                    <a:pt x="2013" y="60"/>
                  </a:lnTo>
                  <a:lnTo>
                    <a:pt x="2024" y="59"/>
                  </a:lnTo>
                  <a:lnTo>
                    <a:pt x="2028" y="59"/>
                  </a:lnTo>
                  <a:lnTo>
                    <a:pt x="2030" y="60"/>
                  </a:lnTo>
                  <a:lnTo>
                    <a:pt x="2032" y="61"/>
                  </a:lnTo>
                  <a:lnTo>
                    <a:pt x="2033" y="61"/>
                  </a:lnTo>
                  <a:lnTo>
                    <a:pt x="2034" y="61"/>
                  </a:lnTo>
                  <a:lnTo>
                    <a:pt x="2035" y="61"/>
                  </a:lnTo>
                  <a:lnTo>
                    <a:pt x="2034" y="60"/>
                  </a:lnTo>
                  <a:lnTo>
                    <a:pt x="2033" y="60"/>
                  </a:lnTo>
                  <a:lnTo>
                    <a:pt x="2032" y="59"/>
                  </a:lnTo>
                  <a:lnTo>
                    <a:pt x="2034" y="59"/>
                  </a:lnTo>
                  <a:lnTo>
                    <a:pt x="2036" y="58"/>
                  </a:lnTo>
                  <a:lnTo>
                    <a:pt x="2037" y="59"/>
                  </a:lnTo>
                  <a:lnTo>
                    <a:pt x="2038" y="59"/>
                  </a:lnTo>
                  <a:lnTo>
                    <a:pt x="2041" y="58"/>
                  </a:lnTo>
                  <a:lnTo>
                    <a:pt x="2045" y="58"/>
                  </a:lnTo>
                  <a:lnTo>
                    <a:pt x="2046" y="59"/>
                  </a:lnTo>
                  <a:lnTo>
                    <a:pt x="2045" y="60"/>
                  </a:lnTo>
                  <a:lnTo>
                    <a:pt x="2047" y="62"/>
                  </a:lnTo>
                  <a:lnTo>
                    <a:pt x="2047" y="63"/>
                  </a:lnTo>
                  <a:lnTo>
                    <a:pt x="2045" y="63"/>
                  </a:lnTo>
                  <a:lnTo>
                    <a:pt x="2042" y="63"/>
                  </a:lnTo>
                  <a:lnTo>
                    <a:pt x="2032" y="65"/>
                  </a:lnTo>
                  <a:lnTo>
                    <a:pt x="2031" y="65"/>
                  </a:lnTo>
                  <a:lnTo>
                    <a:pt x="2029" y="65"/>
                  </a:lnTo>
                  <a:lnTo>
                    <a:pt x="2027" y="66"/>
                  </a:lnTo>
                  <a:lnTo>
                    <a:pt x="2026" y="66"/>
                  </a:lnTo>
                  <a:lnTo>
                    <a:pt x="2028" y="66"/>
                  </a:lnTo>
                  <a:lnTo>
                    <a:pt x="2030" y="66"/>
                  </a:lnTo>
                  <a:lnTo>
                    <a:pt x="2035" y="65"/>
                  </a:lnTo>
                  <a:lnTo>
                    <a:pt x="2040" y="65"/>
                  </a:lnTo>
                  <a:lnTo>
                    <a:pt x="2041" y="64"/>
                  </a:lnTo>
                  <a:lnTo>
                    <a:pt x="2043" y="65"/>
                  </a:lnTo>
                  <a:lnTo>
                    <a:pt x="2039" y="66"/>
                  </a:lnTo>
                  <a:lnTo>
                    <a:pt x="2038" y="66"/>
                  </a:lnTo>
                  <a:lnTo>
                    <a:pt x="2037" y="67"/>
                  </a:lnTo>
                  <a:lnTo>
                    <a:pt x="2036" y="68"/>
                  </a:lnTo>
                  <a:lnTo>
                    <a:pt x="2037" y="68"/>
                  </a:lnTo>
                  <a:lnTo>
                    <a:pt x="2041" y="67"/>
                  </a:lnTo>
                  <a:lnTo>
                    <a:pt x="2045" y="66"/>
                  </a:lnTo>
                  <a:lnTo>
                    <a:pt x="2046" y="66"/>
                  </a:lnTo>
                  <a:lnTo>
                    <a:pt x="2045" y="68"/>
                  </a:lnTo>
                  <a:lnTo>
                    <a:pt x="2046" y="68"/>
                  </a:lnTo>
                  <a:lnTo>
                    <a:pt x="2047" y="68"/>
                  </a:lnTo>
                  <a:lnTo>
                    <a:pt x="2048" y="67"/>
                  </a:lnTo>
                  <a:lnTo>
                    <a:pt x="2049" y="66"/>
                  </a:lnTo>
                  <a:lnTo>
                    <a:pt x="2050" y="66"/>
                  </a:lnTo>
                  <a:lnTo>
                    <a:pt x="2051" y="67"/>
                  </a:lnTo>
                  <a:lnTo>
                    <a:pt x="2052" y="67"/>
                  </a:lnTo>
                  <a:lnTo>
                    <a:pt x="2051" y="68"/>
                  </a:lnTo>
                  <a:lnTo>
                    <a:pt x="2051" y="69"/>
                  </a:lnTo>
                  <a:lnTo>
                    <a:pt x="2050" y="69"/>
                  </a:lnTo>
                  <a:lnTo>
                    <a:pt x="2049" y="68"/>
                  </a:lnTo>
                  <a:lnTo>
                    <a:pt x="2048" y="68"/>
                  </a:lnTo>
                  <a:lnTo>
                    <a:pt x="2046" y="69"/>
                  </a:lnTo>
                  <a:lnTo>
                    <a:pt x="2044" y="70"/>
                  </a:lnTo>
                  <a:lnTo>
                    <a:pt x="2042" y="71"/>
                  </a:lnTo>
                  <a:lnTo>
                    <a:pt x="2041" y="72"/>
                  </a:lnTo>
                  <a:lnTo>
                    <a:pt x="2040" y="72"/>
                  </a:lnTo>
                  <a:lnTo>
                    <a:pt x="2041" y="72"/>
                  </a:lnTo>
                  <a:lnTo>
                    <a:pt x="2042" y="73"/>
                  </a:lnTo>
                  <a:lnTo>
                    <a:pt x="2043" y="74"/>
                  </a:lnTo>
                  <a:lnTo>
                    <a:pt x="2045" y="75"/>
                  </a:lnTo>
                  <a:lnTo>
                    <a:pt x="2044" y="75"/>
                  </a:lnTo>
                  <a:lnTo>
                    <a:pt x="2043" y="75"/>
                  </a:lnTo>
                  <a:lnTo>
                    <a:pt x="2042" y="75"/>
                  </a:lnTo>
                  <a:lnTo>
                    <a:pt x="2043" y="76"/>
                  </a:lnTo>
                  <a:lnTo>
                    <a:pt x="2042" y="76"/>
                  </a:lnTo>
                  <a:lnTo>
                    <a:pt x="2040" y="77"/>
                  </a:lnTo>
                  <a:lnTo>
                    <a:pt x="2037" y="77"/>
                  </a:lnTo>
                  <a:lnTo>
                    <a:pt x="2035" y="77"/>
                  </a:lnTo>
                  <a:lnTo>
                    <a:pt x="2032" y="76"/>
                  </a:lnTo>
                  <a:lnTo>
                    <a:pt x="2031" y="76"/>
                  </a:lnTo>
                  <a:lnTo>
                    <a:pt x="2031" y="77"/>
                  </a:lnTo>
                  <a:lnTo>
                    <a:pt x="2033" y="77"/>
                  </a:lnTo>
                  <a:lnTo>
                    <a:pt x="2034" y="78"/>
                  </a:lnTo>
                  <a:lnTo>
                    <a:pt x="2035" y="78"/>
                  </a:lnTo>
                  <a:lnTo>
                    <a:pt x="2038" y="78"/>
                  </a:lnTo>
                  <a:lnTo>
                    <a:pt x="2041" y="78"/>
                  </a:lnTo>
                  <a:lnTo>
                    <a:pt x="2043" y="78"/>
                  </a:lnTo>
                  <a:lnTo>
                    <a:pt x="2045" y="78"/>
                  </a:lnTo>
                  <a:lnTo>
                    <a:pt x="2047" y="77"/>
                  </a:lnTo>
                  <a:lnTo>
                    <a:pt x="2048" y="77"/>
                  </a:lnTo>
                  <a:lnTo>
                    <a:pt x="2049" y="78"/>
                  </a:lnTo>
                  <a:lnTo>
                    <a:pt x="2046" y="78"/>
                  </a:lnTo>
                  <a:lnTo>
                    <a:pt x="2044" y="81"/>
                  </a:lnTo>
                  <a:lnTo>
                    <a:pt x="2040" y="81"/>
                  </a:lnTo>
                  <a:lnTo>
                    <a:pt x="2039" y="81"/>
                  </a:lnTo>
                  <a:lnTo>
                    <a:pt x="2038" y="81"/>
                  </a:lnTo>
                  <a:lnTo>
                    <a:pt x="2038" y="82"/>
                  </a:lnTo>
                  <a:lnTo>
                    <a:pt x="2040" y="82"/>
                  </a:lnTo>
                  <a:lnTo>
                    <a:pt x="2043" y="81"/>
                  </a:lnTo>
                  <a:lnTo>
                    <a:pt x="2044" y="82"/>
                  </a:lnTo>
                  <a:lnTo>
                    <a:pt x="2045" y="82"/>
                  </a:lnTo>
                  <a:lnTo>
                    <a:pt x="2046" y="81"/>
                  </a:lnTo>
                  <a:lnTo>
                    <a:pt x="2047" y="81"/>
                  </a:lnTo>
                  <a:lnTo>
                    <a:pt x="2048" y="81"/>
                  </a:lnTo>
                  <a:lnTo>
                    <a:pt x="2050" y="82"/>
                  </a:lnTo>
                  <a:lnTo>
                    <a:pt x="2051" y="82"/>
                  </a:lnTo>
                  <a:lnTo>
                    <a:pt x="2052" y="83"/>
                  </a:lnTo>
                  <a:lnTo>
                    <a:pt x="2053" y="83"/>
                  </a:lnTo>
                  <a:lnTo>
                    <a:pt x="2055" y="83"/>
                  </a:lnTo>
                  <a:lnTo>
                    <a:pt x="2056" y="83"/>
                  </a:lnTo>
                  <a:lnTo>
                    <a:pt x="2055" y="83"/>
                  </a:lnTo>
                  <a:lnTo>
                    <a:pt x="2051" y="83"/>
                  </a:lnTo>
                  <a:lnTo>
                    <a:pt x="2049" y="83"/>
                  </a:lnTo>
                  <a:lnTo>
                    <a:pt x="2045" y="83"/>
                  </a:lnTo>
                  <a:lnTo>
                    <a:pt x="2044" y="83"/>
                  </a:lnTo>
                  <a:lnTo>
                    <a:pt x="2040" y="83"/>
                  </a:lnTo>
                  <a:lnTo>
                    <a:pt x="2041" y="84"/>
                  </a:lnTo>
                  <a:lnTo>
                    <a:pt x="2042" y="84"/>
                  </a:lnTo>
                  <a:lnTo>
                    <a:pt x="2043" y="84"/>
                  </a:lnTo>
                  <a:lnTo>
                    <a:pt x="2044" y="84"/>
                  </a:lnTo>
                  <a:lnTo>
                    <a:pt x="2045" y="84"/>
                  </a:lnTo>
                  <a:lnTo>
                    <a:pt x="2048" y="84"/>
                  </a:lnTo>
                  <a:lnTo>
                    <a:pt x="2050" y="85"/>
                  </a:lnTo>
                  <a:lnTo>
                    <a:pt x="2051" y="85"/>
                  </a:lnTo>
                  <a:lnTo>
                    <a:pt x="2054" y="86"/>
                  </a:lnTo>
                  <a:lnTo>
                    <a:pt x="2053" y="86"/>
                  </a:lnTo>
                  <a:lnTo>
                    <a:pt x="2052" y="86"/>
                  </a:lnTo>
                  <a:lnTo>
                    <a:pt x="2049" y="86"/>
                  </a:lnTo>
                  <a:lnTo>
                    <a:pt x="2048" y="86"/>
                  </a:lnTo>
                  <a:lnTo>
                    <a:pt x="2052" y="87"/>
                  </a:lnTo>
                  <a:lnTo>
                    <a:pt x="2052" y="88"/>
                  </a:lnTo>
                  <a:lnTo>
                    <a:pt x="2050" y="88"/>
                  </a:lnTo>
                  <a:lnTo>
                    <a:pt x="2048" y="88"/>
                  </a:lnTo>
                  <a:lnTo>
                    <a:pt x="2047" y="88"/>
                  </a:lnTo>
                  <a:lnTo>
                    <a:pt x="2045" y="88"/>
                  </a:lnTo>
                  <a:lnTo>
                    <a:pt x="2044" y="88"/>
                  </a:lnTo>
                  <a:lnTo>
                    <a:pt x="2043" y="88"/>
                  </a:lnTo>
                  <a:lnTo>
                    <a:pt x="2041" y="87"/>
                  </a:lnTo>
                  <a:lnTo>
                    <a:pt x="2039" y="88"/>
                  </a:lnTo>
                  <a:lnTo>
                    <a:pt x="2041" y="88"/>
                  </a:lnTo>
                  <a:lnTo>
                    <a:pt x="2043" y="89"/>
                  </a:lnTo>
                  <a:lnTo>
                    <a:pt x="2041" y="91"/>
                  </a:lnTo>
                  <a:lnTo>
                    <a:pt x="2040" y="93"/>
                  </a:lnTo>
                  <a:lnTo>
                    <a:pt x="2041" y="93"/>
                  </a:lnTo>
                  <a:lnTo>
                    <a:pt x="2042" y="93"/>
                  </a:lnTo>
                  <a:lnTo>
                    <a:pt x="2044" y="90"/>
                  </a:lnTo>
                  <a:lnTo>
                    <a:pt x="2046" y="90"/>
                  </a:lnTo>
                  <a:lnTo>
                    <a:pt x="2047" y="90"/>
                  </a:lnTo>
                  <a:lnTo>
                    <a:pt x="2048" y="91"/>
                  </a:lnTo>
                  <a:lnTo>
                    <a:pt x="2050" y="91"/>
                  </a:lnTo>
                  <a:lnTo>
                    <a:pt x="2049" y="92"/>
                  </a:lnTo>
                  <a:lnTo>
                    <a:pt x="2047" y="92"/>
                  </a:lnTo>
                  <a:lnTo>
                    <a:pt x="2046" y="92"/>
                  </a:lnTo>
                  <a:lnTo>
                    <a:pt x="2046" y="93"/>
                  </a:lnTo>
                  <a:lnTo>
                    <a:pt x="2049" y="93"/>
                  </a:lnTo>
                  <a:lnTo>
                    <a:pt x="2052" y="92"/>
                  </a:lnTo>
                  <a:lnTo>
                    <a:pt x="2053" y="93"/>
                  </a:lnTo>
                  <a:lnTo>
                    <a:pt x="2054" y="93"/>
                  </a:lnTo>
                  <a:lnTo>
                    <a:pt x="2054" y="94"/>
                  </a:lnTo>
                  <a:lnTo>
                    <a:pt x="2055" y="94"/>
                  </a:lnTo>
                  <a:lnTo>
                    <a:pt x="2058" y="94"/>
                  </a:lnTo>
                  <a:lnTo>
                    <a:pt x="2059" y="94"/>
                  </a:lnTo>
                  <a:lnTo>
                    <a:pt x="2060" y="95"/>
                  </a:lnTo>
                  <a:lnTo>
                    <a:pt x="2055" y="99"/>
                  </a:lnTo>
                  <a:lnTo>
                    <a:pt x="2054" y="99"/>
                  </a:lnTo>
                  <a:lnTo>
                    <a:pt x="2052" y="100"/>
                  </a:lnTo>
                  <a:lnTo>
                    <a:pt x="2051" y="100"/>
                  </a:lnTo>
                  <a:lnTo>
                    <a:pt x="2049" y="102"/>
                  </a:lnTo>
                  <a:lnTo>
                    <a:pt x="2048" y="102"/>
                  </a:lnTo>
                  <a:lnTo>
                    <a:pt x="2046" y="102"/>
                  </a:lnTo>
                  <a:lnTo>
                    <a:pt x="2044" y="102"/>
                  </a:lnTo>
                  <a:lnTo>
                    <a:pt x="2043" y="102"/>
                  </a:lnTo>
                  <a:lnTo>
                    <a:pt x="2042" y="102"/>
                  </a:lnTo>
                  <a:lnTo>
                    <a:pt x="2040" y="101"/>
                  </a:lnTo>
                  <a:lnTo>
                    <a:pt x="2039" y="100"/>
                  </a:lnTo>
                  <a:lnTo>
                    <a:pt x="2038" y="101"/>
                  </a:lnTo>
                  <a:lnTo>
                    <a:pt x="2036" y="102"/>
                  </a:lnTo>
                  <a:lnTo>
                    <a:pt x="2034" y="103"/>
                  </a:lnTo>
                  <a:lnTo>
                    <a:pt x="2033" y="103"/>
                  </a:lnTo>
                  <a:lnTo>
                    <a:pt x="2032" y="103"/>
                  </a:lnTo>
                  <a:lnTo>
                    <a:pt x="2031" y="103"/>
                  </a:lnTo>
                  <a:lnTo>
                    <a:pt x="2030" y="103"/>
                  </a:lnTo>
                  <a:lnTo>
                    <a:pt x="2030" y="104"/>
                  </a:lnTo>
                  <a:lnTo>
                    <a:pt x="2029" y="104"/>
                  </a:lnTo>
                  <a:lnTo>
                    <a:pt x="2028" y="103"/>
                  </a:lnTo>
                  <a:lnTo>
                    <a:pt x="2029" y="102"/>
                  </a:lnTo>
                  <a:lnTo>
                    <a:pt x="2028" y="101"/>
                  </a:lnTo>
                  <a:lnTo>
                    <a:pt x="2029" y="100"/>
                  </a:lnTo>
                  <a:lnTo>
                    <a:pt x="2030" y="100"/>
                  </a:lnTo>
                  <a:lnTo>
                    <a:pt x="2031" y="100"/>
                  </a:lnTo>
                  <a:lnTo>
                    <a:pt x="2032" y="99"/>
                  </a:lnTo>
                  <a:lnTo>
                    <a:pt x="2031" y="99"/>
                  </a:lnTo>
                  <a:lnTo>
                    <a:pt x="2030" y="99"/>
                  </a:lnTo>
                  <a:lnTo>
                    <a:pt x="2027" y="99"/>
                  </a:lnTo>
                  <a:lnTo>
                    <a:pt x="2028" y="98"/>
                  </a:lnTo>
                  <a:lnTo>
                    <a:pt x="2027" y="98"/>
                  </a:lnTo>
                  <a:lnTo>
                    <a:pt x="2023" y="97"/>
                  </a:lnTo>
                  <a:lnTo>
                    <a:pt x="2022" y="97"/>
                  </a:lnTo>
                  <a:lnTo>
                    <a:pt x="2020" y="98"/>
                  </a:lnTo>
                  <a:lnTo>
                    <a:pt x="2010" y="100"/>
                  </a:lnTo>
                  <a:lnTo>
                    <a:pt x="2007" y="100"/>
                  </a:lnTo>
                  <a:lnTo>
                    <a:pt x="2003" y="101"/>
                  </a:lnTo>
                  <a:lnTo>
                    <a:pt x="2000" y="100"/>
                  </a:lnTo>
                  <a:lnTo>
                    <a:pt x="1999" y="99"/>
                  </a:lnTo>
                  <a:lnTo>
                    <a:pt x="1998" y="94"/>
                  </a:lnTo>
                  <a:lnTo>
                    <a:pt x="1995" y="90"/>
                  </a:lnTo>
                  <a:lnTo>
                    <a:pt x="1994" y="89"/>
                  </a:lnTo>
                  <a:lnTo>
                    <a:pt x="1994" y="86"/>
                  </a:lnTo>
                  <a:lnTo>
                    <a:pt x="1994" y="81"/>
                  </a:lnTo>
                  <a:lnTo>
                    <a:pt x="1996" y="74"/>
                  </a:lnTo>
                  <a:lnTo>
                    <a:pt x="1993" y="73"/>
                  </a:lnTo>
                  <a:lnTo>
                    <a:pt x="1992" y="73"/>
                  </a:lnTo>
                  <a:lnTo>
                    <a:pt x="1991" y="74"/>
                  </a:lnTo>
                  <a:lnTo>
                    <a:pt x="1990" y="74"/>
                  </a:lnTo>
                  <a:lnTo>
                    <a:pt x="1989" y="75"/>
                  </a:lnTo>
                  <a:lnTo>
                    <a:pt x="1986" y="76"/>
                  </a:lnTo>
                  <a:lnTo>
                    <a:pt x="1985" y="76"/>
                  </a:lnTo>
                  <a:lnTo>
                    <a:pt x="1985" y="78"/>
                  </a:lnTo>
                  <a:lnTo>
                    <a:pt x="1985" y="80"/>
                  </a:lnTo>
                  <a:lnTo>
                    <a:pt x="1985" y="81"/>
                  </a:lnTo>
                  <a:lnTo>
                    <a:pt x="1986" y="82"/>
                  </a:lnTo>
                  <a:lnTo>
                    <a:pt x="1985" y="82"/>
                  </a:lnTo>
                  <a:lnTo>
                    <a:pt x="1983" y="83"/>
                  </a:lnTo>
                  <a:lnTo>
                    <a:pt x="1982" y="83"/>
                  </a:lnTo>
                  <a:lnTo>
                    <a:pt x="1983" y="84"/>
                  </a:lnTo>
                  <a:lnTo>
                    <a:pt x="1984" y="84"/>
                  </a:lnTo>
                  <a:lnTo>
                    <a:pt x="1983" y="85"/>
                  </a:lnTo>
                  <a:lnTo>
                    <a:pt x="1983" y="86"/>
                  </a:lnTo>
                  <a:lnTo>
                    <a:pt x="1986" y="89"/>
                  </a:lnTo>
                  <a:lnTo>
                    <a:pt x="1985" y="90"/>
                  </a:lnTo>
                  <a:lnTo>
                    <a:pt x="1987" y="93"/>
                  </a:lnTo>
                  <a:lnTo>
                    <a:pt x="1986" y="94"/>
                  </a:lnTo>
                  <a:lnTo>
                    <a:pt x="1987" y="95"/>
                  </a:lnTo>
                  <a:lnTo>
                    <a:pt x="1985" y="98"/>
                  </a:lnTo>
                  <a:lnTo>
                    <a:pt x="1985" y="100"/>
                  </a:lnTo>
                  <a:lnTo>
                    <a:pt x="1984" y="101"/>
                  </a:lnTo>
                  <a:lnTo>
                    <a:pt x="1983" y="102"/>
                  </a:lnTo>
                  <a:lnTo>
                    <a:pt x="1980" y="102"/>
                  </a:lnTo>
                  <a:lnTo>
                    <a:pt x="1976" y="102"/>
                  </a:lnTo>
                  <a:lnTo>
                    <a:pt x="1975" y="102"/>
                  </a:lnTo>
                  <a:lnTo>
                    <a:pt x="1972" y="102"/>
                  </a:lnTo>
                  <a:lnTo>
                    <a:pt x="1971" y="102"/>
                  </a:lnTo>
                  <a:lnTo>
                    <a:pt x="1967" y="102"/>
                  </a:lnTo>
                  <a:lnTo>
                    <a:pt x="1966" y="102"/>
                  </a:lnTo>
                  <a:lnTo>
                    <a:pt x="1958" y="102"/>
                  </a:lnTo>
                  <a:lnTo>
                    <a:pt x="1952" y="102"/>
                  </a:lnTo>
                  <a:lnTo>
                    <a:pt x="1950" y="102"/>
                  </a:lnTo>
                  <a:lnTo>
                    <a:pt x="1946" y="102"/>
                  </a:lnTo>
                  <a:lnTo>
                    <a:pt x="1943" y="101"/>
                  </a:lnTo>
                  <a:lnTo>
                    <a:pt x="1940" y="101"/>
                  </a:lnTo>
                  <a:lnTo>
                    <a:pt x="1939" y="101"/>
                  </a:lnTo>
                  <a:lnTo>
                    <a:pt x="1932" y="100"/>
                  </a:lnTo>
                  <a:lnTo>
                    <a:pt x="1918" y="96"/>
                  </a:lnTo>
                  <a:lnTo>
                    <a:pt x="1914" y="96"/>
                  </a:lnTo>
                  <a:lnTo>
                    <a:pt x="1911" y="95"/>
                  </a:lnTo>
                  <a:lnTo>
                    <a:pt x="1910" y="95"/>
                  </a:lnTo>
                  <a:lnTo>
                    <a:pt x="1907" y="94"/>
                  </a:lnTo>
                  <a:lnTo>
                    <a:pt x="1905" y="93"/>
                  </a:lnTo>
                  <a:lnTo>
                    <a:pt x="1902" y="93"/>
                  </a:lnTo>
                  <a:lnTo>
                    <a:pt x="1895" y="90"/>
                  </a:lnTo>
                  <a:lnTo>
                    <a:pt x="1894" y="90"/>
                  </a:lnTo>
                  <a:lnTo>
                    <a:pt x="1893" y="89"/>
                  </a:lnTo>
                  <a:lnTo>
                    <a:pt x="1891" y="88"/>
                  </a:lnTo>
                  <a:lnTo>
                    <a:pt x="1889" y="87"/>
                  </a:lnTo>
                  <a:lnTo>
                    <a:pt x="1887" y="86"/>
                  </a:lnTo>
                  <a:lnTo>
                    <a:pt x="1886" y="86"/>
                  </a:lnTo>
                  <a:lnTo>
                    <a:pt x="1884" y="82"/>
                  </a:lnTo>
                  <a:lnTo>
                    <a:pt x="1882" y="80"/>
                  </a:lnTo>
                  <a:lnTo>
                    <a:pt x="1879" y="76"/>
                  </a:lnTo>
                  <a:lnTo>
                    <a:pt x="1878" y="74"/>
                  </a:lnTo>
                  <a:lnTo>
                    <a:pt x="1878" y="73"/>
                  </a:lnTo>
                  <a:lnTo>
                    <a:pt x="1877" y="72"/>
                  </a:lnTo>
                  <a:lnTo>
                    <a:pt x="1877" y="71"/>
                  </a:lnTo>
                  <a:lnTo>
                    <a:pt x="1876" y="68"/>
                  </a:lnTo>
                  <a:lnTo>
                    <a:pt x="1876" y="67"/>
                  </a:lnTo>
                  <a:lnTo>
                    <a:pt x="1876" y="66"/>
                  </a:lnTo>
                  <a:lnTo>
                    <a:pt x="1877" y="65"/>
                  </a:lnTo>
                  <a:lnTo>
                    <a:pt x="1876" y="65"/>
                  </a:lnTo>
                  <a:lnTo>
                    <a:pt x="1876" y="64"/>
                  </a:lnTo>
                  <a:lnTo>
                    <a:pt x="1875" y="63"/>
                  </a:lnTo>
                  <a:lnTo>
                    <a:pt x="1875" y="62"/>
                  </a:lnTo>
                  <a:lnTo>
                    <a:pt x="1873" y="61"/>
                  </a:lnTo>
                  <a:lnTo>
                    <a:pt x="1873" y="60"/>
                  </a:lnTo>
                  <a:lnTo>
                    <a:pt x="1866" y="56"/>
                  </a:lnTo>
                  <a:lnTo>
                    <a:pt x="1865" y="56"/>
                  </a:lnTo>
                  <a:lnTo>
                    <a:pt x="1860" y="54"/>
                  </a:lnTo>
                  <a:lnTo>
                    <a:pt x="1858" y="53"/>
                  </a:lnTo>
                  <a:lnTo>
                    <a:pt x="1855" y="51"/>
                  </a:lnTo>
                  <a:lnTo>
                    <a:pt x="1851" y="50"/>
                  </a:lnTo>
                  <a:lnTo>
                    <a:pt x="1852" y="49"/>
                  </a:lnTo>
                  <a:lnTo>
                    <a:pt x="1852" y="48"/>
                  </a:lnTo>
                  <a:lnTo>
                    <a:pt x="1852" y="47"/>
                  </a:lnTo>
                  <a:lnTo>
                    <a:pt x="1851" y="47"/>
                  </a:lnTo>
                  <a:lnTo>
                    <a:pt x="1849" y="47"/>
                  </a:lnTo>
                  <a:lnTo>
                    <a:pt x="1847" y="47"/>
                  </a:lnTo>
                  <a:lnTo>
                    <a:pt x="1846" y="45"/>
                  </a:lnTo>
                  <a:lnTo>
                    <a:pt x="1846" y="44"/>
                  </a:lnTo>
                  <a:lnTo>
                    <a:pt x="1849" y="43"/>
                  </a:lnTo>
                  <a:lnTo>
                    <a:pt x="1849" y="41"/>
                  </a:lnTo>
                  <a:lnTo>
                    <a:pt x="1849" y="40"/>
                  </a:lnTo>
                  <a:lnTo>
                    <a:pt x="1848" y="40"/>
                  </a:lnTo>
                  <a:lnTo>
                    <a:pt x="1847" y="40"/>
                  </a:lnTo>
                  <a:lnTo>
                    <a:pt x="1846" y="40"/>
                  </a:lnTo>
                  <a:lnTo>
                    <a:pt x="1844" y="40"/>
                  </a:lnTo>
                  <a:lnTo>
                    <a:pt x="1841" y="43"/>
                  </a:lnTo>
                  <a:lnTo>
                    <a:pt x="1840" y="43"/>
                  </a:lnTo>
                  <a:lnTo>
                    <a:pt x="1837" y="43"/>
                  </a:lnTo>
                  <a:lnTo>
                    <a:pt x="1836" y="43"/>
                  </a:lnTo>
                  <a:lnTo>
                    <a:pt x="1834" y="44"/>
                  </a:lnTo>
                  <a:lnTo>
                    <a:pt x="1832" y="45"/>
                  </a:lnTo>
                  <a:lnTo>
                    <a:pt x="1831" y="45"/>
                  </a:lnTo>
                  <a:lnTo>
                    <a:pt x="1830" y="44"/>
                  </a:lnTo>
                  <a:lnTo>
                    <a:pt x="1829" y="44"/>
                  </a:lnTo>
                  <a:lnTo>
                    <a:pt x="1827" y="44"/>
                  </a:lnTo>
                  <a:lnTo>
                    <a:pt x="1825" y="44"/>
                  </a:lnTo>
                  <a:lnTo>
                    <a:pt x="1823" y="45"/>
                  </a:lnTo>
                  <a:lnTo>
                    <a:pt x="1820" y="45"/>
                  </a:lnTo>
                  <a:lnTo>
                    <a:pt x="1817" y="45"/>
                  </a:lnTo>
                  <a:lnTo>
                    <a:pt x="1816" y="45"/>
                  </a:lnTo>
                  <a:lnTo>
                    <a:pt x="1815" y="44"/>
                  </a:lnTo>
                  <a:lnTo>
                    <a:pt x="1816" y="44"/>
                  </a:lnTo>
                  <a:lnTo>
                    <a:pt x="1817" y="44"/>
                  </a:lnTo>
                  <a:lnTo>
                    <a:pt x="1818" y="44"/>
                  </a:lnTo>
                  <a:lnTo>
                    <a:pt x="1816" y="44"/>
                  </a:lnTo>
                  <a:lnTo>
                    <a:pt x="1815" y="44"/>
                  </a:lnTo>
                  <a:lnTo>
                    <a:pt x="1813" y="43"/>
                  </a:lnTo>
                  <a:lnTo>
                    <a:pt x="1810" y="41"/>
                  </a:lnTo>
                  <a:lnTo>
                    <a:pt x="1809" y="40"/>
                  </a:lnTo>
                  <a:lnTo>
                    <a:pt x="1807" y="39"/>
                  </a:lnTo>
                  <a:lnTo>
                    <a:pt x="1802" y="37"/>
                  </a:lnTo>
                  <a:lnTo>
                    <a:pt x="1799" y="36"/>
                  </a:lnTo>
                  <a:lnTo>
                    <a:pt x="1799" y="35"/>
                  </a:lnTo>
                  <a:lnTo>
                    <a:pt x="1798" y="34"/>
                  </a:lnTo>
                  <a:lnTo>
                    <a:pt x="1794" y="34"/>
                  </a:lnTo>
                  <a:lnTo>
                    <a:pt x="1800" y="33"/>
                  </a:lnTo>
                  <a:lnTo>
                    <a:pt x="1803" y="33"/>
                  </a:lnTo>
                  <a:lnTo>
                    <a:pt x="1804" y="32"/>
                  </a:lnTo>
                  <a:lnTo>
                    <a:pt x="1805" y="32"/>
                  </a:lnTo>
                  <a:lnTo>
                    <a:pt x="1806" y="33"/>
                  </a:lnTo>
                  <a:lnTo>
                    <a:pt x="1807" y="33"/>
                  </a:lnTo>
                  <a:lnTo>
                    <a:pt x="1808" y="33"/>
                  </a:lnTo>
                  <a:lnTo>
                    <a:pt x="1811" y="33"/>
                  </a:lnTo>
                  <a:lnTo>
                    <a:pt x="1812" y="34"/>
                  </a:lnTo>
                  <a:lnTo>
                    <a:pt x="1813" y="34"/>
                  </a:lnTo>
                  <a:lnTo>
                    <a:pt x="1815" y="34"/>
                  </a:lnTo>
                  <a:lnTo>
                    <a:pt x="1816" y="34"/>
                  </a:lnTo>
                  <a:lnTo>
                    <a:pt x="1817" y="34"/>
                  </a:lnTo>
                  <a:lnTo>
                    <a:pt x="1818" y="35"/>
                  </a:lnTo>
                  <a:lnTo>
                    <a:pt x="1819" y="35"/>
                  </a:lnTo>
                  <a:lnTo>
                    <a:pt x="1820" y="35"/>
                  </a:lnTo>
                  <a:lnTo>
                    <a:pt x="1822" y="35"/>
                  </a:lnTo>
                  <a:lnTo>
                    <a:pt x="1822" y="34"/>
                  </a:lnTo>
                  <a:lnTo>
                    <a:pt x="1823" y="35"/>
                  </a:lnTo>
                  <a:lnTo>
                    <a:pt x="1824" y="35"/>
                  </a:lnTo>
                  <a:lnTo>
                    <a:pt x="1827" y="35"/>
                  </a:lnTo>
                  <a:lnTo>
                    <a:pt x="1829" y="36"/>
                  </a:lnTo>
                  <a:lnTo>
                    <a:pt x="1830" y="36"/>
                  </a:lnTo>
                  <a:lnTo>
                    <a:pt x="1831" y="36"/>
                  </a:lnTo>
                  <a:lnTo>
                    <a:pt x="1836" y="37"/>
                  </a:lnTo>
                  <a:lnTo>
                    <a:pt x="1837" y="37"/>
                  </a:lnTo>
                  <a:lnTo>
                    <a:pt x="1838" y="37"/>
                  </a:lnTo>
                  <a:lnTo>
                    <a:pt x="1841" y="37"/>
                  </a:lnTo>
                  <a:lnTo>
                    <a:pt x="1842" y="37"/>
                  </a:lnTo>
                  <a:lnTo>
                    <a:pt x="1843" y="37"/>
                  </a:lnTo>
                  <a:lnTo>
                    <a:pt x="1843" y="35"/>
                  </a:lnTo>
                  <a:lnTo>
                    <a:pt x="1842" y="35"/>
                  </a:lnTo>
                  <a:lnTo>
                    <a:pt x="1842" y="34"/>
                  </a:lnTo>
                  <a:lnTo>
                    <a:pt x="1841" y="34"/>
                  </a:lnTo>
                  <a:lnTo>
                    <a:pt x="1841" y="33"/>
                  </a:lnTo>
                  <a:lnTo>
                    <a:pt x="1840" y="33"/>
                  </a:lnTo>
                  <a:lnTo>
                    <a:pt x="1840" y="32"/>
                  </a:lnTo>
                  <a:lnTo>
                    <a:pt x="1841" y="32"/>
                  </a:lnTo>
                  <a:lnTo>
                    <a:pt x="1842" y="32"/>
                  </a:lnTo>
                  <a:lnTo>
                    <a:pt x="1844" y="33"/>
                  </a:lnTo>
                  <a:lnTo>
                    <a:pt x="1847" y="35"/>
                  </a:lnTo>
                  <a:lnTo>
                    <a:pt x="1848" y="35"/>
                  </a:lnTo>
                  <a:lnTo>
                    <a:pt x="1849" y="35"/>
                  </a:lnTo>
                  <a:lnTo>
                    <a:pt x="1850" y="35"/>
                  </a:lnTo>
                  <a:lnTo>
                    <a:pt x="1852" y="34"/>
                  </a:lnTo>
                  <a:lnTo>
                    <a:pt x="1853" y="34"/>
                  </a:lnTo>
                  <a:lnTo>
                    <a:pt x="1853" y="35"/>
                  </a:lnTo>
                  <a:lnTo>
                    <a:pt x="1854" y="34"/>
                  </a:lnTo>
                  <a:lnTo>
                    <a:pt x="1855" y="34"/>
                  </a:lnTo>
                  <a:lnTo>
                    <a:pt x="1856" y="34"/>
                  </a:lnTo>
                  <a:lnTo>
                    <a:pt x="1856" y="33"/>
                  </a:lnTo>
                  <a:lnTo>
                    <a:pt x="1855" y="33"/>
                  </a:lnTo>
                  <a:lnTo>
                    <a:pt x="1856" y="33"/>
                  </a:lnTo>
                  <a:lnTo>
                    <a:pt x="1856" y="32"/>
                  </a:lnTo>
                  <a:lnTo>
                    <a:pt x="1857" y="32"/>
                  </a:lnTo>
                  <a:lnTo>
                    <a:pt x="1857" y="31"/>
                  </a:lnTo>
                  <a:lnTo>
                    <a:pt x="1857" y="30"/>
                  </a:lnTo>
                  <a:lnTo>
                    <a:pt x="1857" y="29"/>
                  </a:lnTo>
                  <a:lnTo>
                    <a:pt x="1857" y="28"/>
                  </a:lnTo>
                  <a:lnTo>
                    <a:pt x="1858" y="27"/>
                  </a:lnTo>
                  <a:lnTo>
                    <a:pt x="1857" y="27"/>
                  </a:lnTo>
                  <a:lnTo>
                    <a:pt x="1857" y="25"/>
                  </a:lnTo>
                  <a:lnTo>
                    <a:pt x="1857" y="24"/>
                  </a:lnTo>
                  <a:lnTo>
                    <a:pt x="1856" y="23"/>
                  </a:lnTo>
                  <a:lnTo>
                    <a:pt x="1855" y="23"/>
                  </a:lnTo>
                  <a:lnTo>
                    <a:pt x="1854" y="22"/>
                  </a:lnTo>
                  <a:lnTo>
                    <a:pt x="1853" y="22"/>
                  </a:lnTo>
                  <a:lnTo>
                    <a:pt x="1852" y="22"/>
                  </a:lnTo>
                  <a:lnTo>
                    <a:pt x="1851" y="22"/>
                  </a:lnTo>
                  <a:lnTo>
                    <a:pt x="1852" y="22"/>
                  </a:lnTo>
                  <a:lnTo>
                    <a:pt x="1853" y="22"/>
                  </a:lnTo>
                  <a:lnTo>
                    <a:pt x="1855" y="22"/>
                  </a:lnTo>
                  <a:lnTo>
                    <a:pt x="1856" y="22"/>
                  </a:lnTo>
                  <a:lnTo>
                    <a:pt x="1857" y="22"/>
                  </a:lnTo>
                  <a:lnTo>
                    <a:pt x="1858" y="22"/>
                  </a:lnTo>
                  <a:lnTo>
                    <a:pt x="1859" y="22"/>
                  </a:lnTo>
                  <a:lnTo>
                    <a:pt x="1860" y="22"/>
                  </a:lnTo>
                  <a:lnTo>
                    <a:pt x="1860" y="21"/>
                  </a:lnTo>
                  <a:lnTo>
                    <a:pt x="1860" y="20"/>
                  </a:lnTo>
                  <a:lnTo>
                    <a:pt x="1859" y="19"/>
                  </a:lnTo>
                  <a:lnTo>
                    <a:pt x="1860" y="19"/>
                  </a:lnTo>
                  <a:lnTo>
                    <a:pt x="1859" y="19"/>
                  </a:lnTo>
                  <a:lnTo>
                    <a:pt x="1859" y="18"/>
                  </a:lnTo>
                  <a:lnTo>
                    <a:pt x="1860" y="18"/>
                  </a:lnTo>
                  <a:lnTo>
                    <a:pt x="1860" y="17"/>
                  </a:lnTo>
                  <a:lnTo>
                    <a:pt x="1859" y="17"/>
                  </a:lnTo>
                  <a:lnTo>
                    <a:pt x="1858" y="17"/>
                  </a:lnTo>
                  <a:lnTo>
                    <a:pt x="1859" y="17"/>
                  </a:lnTo>
                  <a:lnTo>
                    <a:pt x="1860" y="17"/>
                  </a:lnTo>
                  <a:lnTo>
                    <a:pt x="1860" y="16"/>
                  </a:lnTo>
                  <a:lnTo>
                    <a:pt x="1862" y="16"/>
                  </a:lnTo>
                  <a:lnTo>
                    <a:pt x="1863" y="16"/>
                  </a:lnTo>
                  <a:lnTo>
                    <a:pt x="1863" y="15"/>
                  </a:lnTo>
                  <a:lnTo>
                    <a:pt x="1861" y="15"/>
                  </a:lnTo>
                  <a:lnTo>
                    <a:pt x="1862" y="14"/>
                  </a:lnTo>
                  <a:lnTo>
                    <a:pt x="1863" y="13"/>
                  </a:lnTo>
                  <a:lnTo>
                    <a:pt x="1864" y="11"/>
                  </a:lnTo>
                  <a:lnTo>
                    <a:pt x="1864" y="10"/>
                  </a:lnTo>
                  <a:lnTo>
                    <a:pt x="1865" y="10"/>
                  </a:lnTo>
                  <a:lnTo>
                    <a:pt x="1866" y="10"/>
                  </a:lnTo>
                  <a:lnTo>
                    <a:pt x="1866" y="9"/>
                  </a:lnTo>
                  <a:lnTo>
                    <a:pt x="1865" y="9"/>
                  </a:lnTo>
                  <a:lnTo>
                    <a:pt x="1866" y="9"/>
                  </a:lnTo>
                  <a:lnTo>
                    <a:pt x="1867" y="10"/>
                  </a:lnTo>
                  <a:lnTo>
                    <a:pt x="1868" y="9"/>
                  </a:lnTo>
                  <a:lnTo>
                    <a:pt x="1867" y="9"/>
                  </a:lnTo>
                  <a:lnTo>
                    <a:pt x="1868" y="9"/>
                  </a:lnTo>
                  <a:lnTo>
                    <a:pt x="1870" y="8"/>
                  </a:lnTo>
                  <a:lnTo>
                    <a:pt x="1871" y="7"/>
                  </a:lnTo>
                  <a:lnTo>
                    <a:pt x="1889" y="8"/>
                  </a:lnTo>
                  <a:lnTo>
                    <a:pt x="1901" y="6"/>
                  </a:lnTo>
                  <a:lnTo>
                    <a:pt x="1926" y="3"/>
                  </a:lnTo>
                  <a:lnTo>
                    <a:pt x="1934" y="1"/>
                  </a:lnTo>
                  <a:lnTo>
                    <a:pt x="1941" y="1"/>
                  </a:lnTo>
                  <a:lnTo>
                    <a:pt x="1953" y="3"/>
                  </a:lnTo>
                  <a:lnTo>
                    <a:pt x="1962" y="1"/>
                  </a:lnTo>
                  <a:lnTo>
                    <a:pt x="1969" y="0"/>
                  </a:lnTo>
                  <a:lnTo>
                    <a:pt x="1990" y="2"/>
                  </a:lnTo>
                  <a:close/>
                  <a:moveTo>
                    <a:pt x="270" y="740"/>
                  </a:moveTo>
                  <a:lnTo>
                    <a:pt x="269" y="740"/>
                  </a:lnTo>
                  <a:lnTo>
                    <a:pt x="264" y="739"/>
                  </a:lnTo>
                  <a:lnTo>
                    <a:pt x="261" y="739"/>
                  </a:lnTo>
                  <a:lnTo>
                    <a:pt x="259" y="739"/>
                  </a:lnTo>
                  <a:lnTo>
                    <a:pt x="258" y="739"/>
                  </a:lnTo>
                  <a:lnTo>
                    <a:pt x="257" y="739"/>
                  </a:lnTo>
                  <a:lnTo>
                    <a:pt x="257" y="740"/>
                  </a:lnTo>
                  <a:lnTo>
                    <a:pt x="256" y="740"/>
                  </a:lnTo>
                  <a:lnTo>
                    <a:pt x="255" y="740"/>
                  </a:lnTo>
                  <a:lnTo>
                    <a:pt x="252" y="740"/>
                  </a:lnTo>
                  <a:lnTo>
                    <a:pt x="252" y="739"/>
                  </a:lnTo>
                  <a:lnTo>
                    <a:pt x="251" y="738"/>
                  </a:lnTo>
                  <a:lnTo>
                    <a:pt x="252" y="738"/>
                  </a:lnTo>
                  <a:lnTo>
                    <a:pt x="259" y="738"/>
                  </a:lnTo>
                  <a:lnTo>
                    <a:pt x="261" y="737"/>
                  </a:lnTo>
                  <a:lnTo>
                    <a:pt x="264" y="737"/>
                  </a:lnTo>
                  <a:lnTo>
                    <a:pt x="267" y="738"/>
                  </a:lnTo>
                  <a:lnTo>
                    <a:pt x="268" y="738"/>
                  </a:lnTo>
                  <a:lnTo>
                    <a:pt x="272" y="738"/>
                  </a:lnTo>
                  <a:lnTo>
                    <a:pt x="273" y="737"/>
                  </a:lnTo>
                  <a:lnTo>
                    <a:pt x="274" y="737"/>
                  </a:lnTo>
                  <a:lnTo>
                    <a:pt x="273" y="737"/>
                  </a:lnTo>
                  <a:lnTo>
                    <a:pt x="271" y="737"/>
                  </a:lnTo>
                  <a:lnTo>
                    <a:pt x="272" y="737"/>
                  </a:lnTo>
                  <a:lnTo>
                    <a:pt x="274" y="736"/>
                  </a:lnTo>
                  <a:lnTo>
                    <a:pt x="279" y="736"/>
                  </a:lnTo>
                  <a:lnTo>
                    <a:pt x="283" y="737"/>
                  </a:lnTo>
                  <a:lnTo>
                    <a:pt x="284" y="737"/>
                  </a:lnTo>
                  <a:lnTo>
                    <a:pt x="284" y="736"/>
                  </a:lnTo>
                  <a:lnTo>
                    <a:pt x="285" y="736"/>
                  </a:lnTo>
                  <a:lnTo>
                    <a:pt x="286" y="736"/>
                  </a:lnTo>
                  <a:lnTo>
                    <a:pt x="287" y="737"/>
                  </a:lnTo>
                  <a:lnTo>
                    <a:pt x="285" y="737"/>
                  </a:lnTo>
                  <a:lnTo>
                    <a:pt x="284" y="738"/>
                  </a:lnTo>
                  <a:lnTo>
                    <a:pt x="283" y="739"/>
                  </a:lnTo>
                  <a:lnTo>
                    <a:pt x="282" y="739"/>
                  </a:lnTo>
                  <a:lnTo>
                    <a:pt x="281" y="739"/>
                  </a:lnTo>
                  <a:lnTo>
                    <a:pt x="279" y="739"/>
                  </a:lnTo>
                  <a:lnTo>
                    <a:pt x="278" y="740"/>
                  </a:lnTo>
                  <a:lnTo>
                    <a:pt x="276" y="740"/>
                  </a:lnTo>
                  <a:lnTo>
                    <a:pt x="276" y="739"/>
                  </a:lnTo>
                  <a:lnTo>
                    <a:pt x="274" y="739"/>
                  </a:lnTo>
                  <a:lnTo>
                    <a:pt x="274" y="740"/>
                  </a:lnTo>
                  <a:lnTo>
                    <a:pt x="273" y="740"/>
                  </a:lnTo>
                  <a:lnTo>
                    <a:pt x="272" y="740"/>
                  </a:lnTo>
                  <a:lnTo>
                    <a:pt x="271" y="740"/>
                  </a:lnTo>
                  <a:lnTo>
                    <a:pt x="270" y="740"/>
                  </a:lnTo>
                  <a:close/>
                  <a:moveTo>
                    <a:pt x="244" y="735"/>
                  </a:moveTo>
                  <a:lnTo>
                    <a:pt x="240" y="735"/>
                  </a:lnTo>
                  <a:lnTo>
                    <a:pt x="239" y="735"/>
                  </a:lnTo>
                  <a:lnTo>
                    <a:pt x="237" y="734"/>
                  </a:lnTo>
                  <a:lnTo>
                    <a:pt x="237" y="733"/>
                  </a:lnTo>
                  <a:lnTo>
                    <a:pt x="238" y="733"/>
                  </a:lnTo>
                  <a:lnTo>
                    <a:pt x="239" y="733"/>
                  </a:lnTo>
                  <a:lnTo>
                    <a:pt x="242" y="733"/>
                  </a:lnTo>
                  <a:lnTo>
                    <a:pt x="243" y="734"/>
                  </a:lnTo>
                  <a:lnTo>
                    <a:pt x="245" y="735"/>
                  </a:lnTo>
                  <a:lnTo>
                    <a:pt x="244" y="735"/>
                  </a:lnTo>
                  <a:close/>
                  <a:moveTo>
                    <a:pt x="279" y="734"/>
                  </a:moveTo>
                  <a:lnTo>
                    <a:pt x="278" y="734"/>
                  </a:lnTo>
                  <a:lnTo>
                    <a:pt x="277" y="734"/>
                  </a:lnTo>
                  <a:lnTo>
                    <a:pt x="278" y="733"/>
                  </a:lnTo>
                  <a:lnTo>
                    <a:pt x="279" y="733"/>
                  </a:lnTo>
                  <a:lnTo>
                    <a:pt x="279" y="734"/>
                  </a:lnTo>
                  <a:close/>
                  <a:moveTo>
                    <a:pt x="258" y="731"/>
                  </a:moveTo>
                  <a:lnTo>
                    <a:pt x="254" y="730"/>
                  </a:lnTo>
                  <a:lnTo>
                    <a:pt x="251" y="729"/>
                  </a:lnTo>
                  <a:lnTo>
                    <a:pt x="252" y="729"/>
                  </a:lnTo>
                  <a:lnTo>
                    <a:pt x="252" y="728"/>
                  </a:lnTo>
                  <a:lnTo>
                    <a:pt x="251" y="728"/>
                  </a:lnTo>
                  <a:lnTo>
                    <a:pt x="252" y="728"/>
                  </a:lnTo>
                  <a:lnTo>
                    <a:pt x="253" y="728"/>
                  </a:lnTo>
                  <a:lnTo>
                    <a:pt x="257" y="727"/>
                  </a:lnTo>
                  <a:lnTo>
                    <a:pt x="259" y="727"/>
                  </a:lnTo>
                  <a:lnTo>
                    <a:pt x="261" y="727"/>
                  </a:lnTo>
                  <a:lnTo>
                    <a:pt x="263" y="728"/>
                  </a:lnTo>
                  <a:lnTo>
                    <a:pt x="264" y="729"/>
                  </a:lnTo>
                  <a:lnTo>
                    <a:pt x="264" y="730"/>
                  </a:lnTo>
                  <a:lnTo>
                    <a:pt x="261" y="730"/>
                  </a:lnTo>
                  <a:lnTo>
                    <a:pt x="260" y="731"/>
                  </a:lnTo>
                  <a:lnTo>
                    <a:pt x="258" y="731"/>
                  </a:lnTo>
                  <a:close/>
                  <a:moveTo>
                    <a:pt x="220" y="722"/>
                  </a:moveTo>
                  <a:lnTo>
                    <a:pt x="218" y="722"/>
                  </a:lnTo>
                  <a:lnTo>
                    <a:pt x="216" y="722"/>
                  </a:lnTo>
                  <a:lnTo>
                    <a:pt x="216" y="721"/>
                  </a:lnTo>
                  <a:lnTo>
                    <a:pt x="217" y="720"/>
                  </a:lnTo>
                  <a:lnTo>
                    <a:pt x="219" y="720"/>
                  </a:lnTo>
                  <a:lnTo>
                    <a:pt x="219" y="719"/>
                  </a:lnTo>
                  <a:lnTo>
                    <a:pt x="221" y="719"/>
                  </a:lnTo>
                  <a:lnTo>
                    <a:pt x="223" y="719"/>
                  </a:lnTo>
                  <a:lnTo>
                    <a:pt x="227" y="719"/>
                  </a:lnTo>
                  <a:lnTo>
                    <a:pt x="230" y="719"/>
                  </a:lnTo>
                  <a:lnTo>
                    <a:pt x="230" y="720"/>
                  </a:lnTo>
                  <a:lnTo>
                    <a:pt x="229" y="720"/>
                  </a:lnTo>
                  <a:lnTo>
                    <a:pt x="226" y="721"/>
                  </a:lnTo>
                  <a:lnTo>
                    <a:pt x="225" y="721"/>
                  </a:lnTo>
                  <a:lnTo>
                    <a:pt x="227" y="720"/>
                  </a:lnTo>
                  <a:lnTo>
                    <a:pt x="228" y="720"/>
                  </a:lnTo>
                  <a:lnTo>
                    <a:pt x="227" y="720"/>
                  </a:lnTo>
                  <a:lnTo>
                    <a:pt x="226" y="720"/>
                  </a:lnTo>
                  <a:lnTo>
                    <a:pt x="224" y="720"/>
                  </a:lnTo>
                  <a:lnTo>
                    <a:pt x="222" y="721"/>
                  </a:lnTo>
                  <a:lnTo>
                    <a:pt x="220" y="722"/>
                  </a:lnTo>
                  <a:close/>
                  <a:moveTo>
                    <a:pt x="235" y="721"/>
                  </a:moveTo>
                  <a:lnTo>
                    <a:pt x="234" y="721"/>
                  </a:lnTo>
                  <a:lnTo>
                    <a:pt x="234" y="720"/>
                  </a:lnTo>
                  <a:lnTo>
                    <a:pt x="235" y="720"/>
                  </a:lnTo>
                  <a:lnTo>
                    <a:pt x="236" y="720"/>
                  </a:lnTo>
                  <a:lnTo>
                    <a:pt x="237" y="719"/>
                  </a:lnTo>
                  <a:lnTo>
                    <a:pt x="238" y="720"/>
                  </a:lnTo>
                  <a:lnTo>
                    <a:pt x="236" y="720"/>
                  </a:lnTo>
                  <a:lnTo>
                    <a:pt x="235" y="721"/>
                  </a:lnTo>
                  <a:close/>
                  <a:moveTo>
                    <a:pt x="257" y="735"/>
                  </a:moveTo>
                  <a:lnTo>
                    <a:pt x="256" y="735"/>
                  </a:lnTo>
                  <a:lnTo>
                    <a:pt x="255" y="734"/>
                  </a:lnTo>
                  <a:lnTo>
                    <a:pt x="255" y="733"/>
                  </a:lnTo>
                  <a:lnTo>
                    <a:pt x="255" y="732"/>
                  </a:lnTo>
                  <a:lnTo>
                    <a:pt x="256" y="732"/>
                  </a:lnTo>
                  <a:lnTo>
                    <a:pt x="257" y="732"/>
                  </a:lnTo>
                  <a:lnTo>
                    <a:pt x="258" y="732"/>
                  </a:lnTo>
                  <a:lnTo>
                    <a:pt x="266" y="733"/>
                  </a:lnTo>
                  <a:lnTo>
                    <a:pt x="269" y="733"/>
                  </a:lnTo>
                  <a:lnTo>
                    <a:pt x="274" y="734"/>
                  </a:lnTo>
                  <a:lnTo>
                    <a:pt x="275" y="734"/>
                  </a:lnTo>
                  <a:lnTo>
                    <a:pt x="276" y="734"/>
                  </a:lnTo>
                  <a:lnTo>
                    <a:pt x="276" y="735"/>
                  </a:lnTo>
                  <a:lnTo>
                    <a:pt x="275" y="735"/>
                  </a:lnTo>
                  <a:lnTo>
                    <a:pt x="274" y="735"/>
                  </a:lnTo>
                  <a:lnTo>
                    <a:pt x="269" y="735"/>
                  </a:lnTo>
                  <a:lnTo>
                    <a:pt x="267" y="735"/>
                  </a:lnTo>
                  <a:lnTo>
                    <a:pt x="257" y="735"/>
                  </a:lnTo>
                  <a:close/>
                  <a:moveTo>
                    <a:pt x="270" y="732"/>
                  </a:moveTo>
                  <a:lnTo>
                    <a:pt x="267" y="732"/>
                  </a:lnTo>
                  <a:lnTo>
                    <a:pt x="266" y="732"/>
                  </a:lnTo>
                  <a:lnTo>
                    <a:pt x="268" y="731"/>
                  </a:lnTo>
                  <a:lnTo>
                    <a:pt x="269" y="731"/>
                  </a:lnTo>
                  <a:lnTo>
                    <a:pt x="270" y="732"/>
                  </a:lnTo>
                  <a:close/>
                  <a:moveTo>
                    <a:pt x="244" y="715"/>
                  </a:moveTo>
                  <a:lnTo>
                    <a:pt x="244" y="716"/>
                  </a:lnTo>
                  <a:lnTo>
                    <a:pt x="242" y="717"/>
                  </a:lnTo>
                  <a:lnTo>
                    <a:pt x="241" y="718"/>
                  </a:lnTo>
                  <a:lnTo>
                    <a:pt x="239" y="718"/>
                  </a:lnTo>
                  <a:lnTo>
                    <a:pt x="239" y="717"/>
                  </a:lnTo>
                  <a:lnTo>
                    <a:pt x="240" y="717"/>
                  </a:lnTo>
                  <a:lnTo>
                    <a:pt x="239" y="716"/>
                  </a:lnTo>
                  <a:lnTo>
                    <a:pt x="239" y="717"/>
                  </a:lnTo>
                  <a:lnTo>
                    <a:pt x="238" y="717"/>
                  </a:lnTo>
                  <a:lnTo>
                    <a:pt x="236" y="718"/>
                  </a:lnTo>
                  <a:lnTo>
                    <a:pt x="236" y="719"/>
                  </a:lnTo>
                  <a:lnTo>
                    <a:pt x="235" y="719"/>
                  </a:lnTo>
                  <a:lnTo>
                    <a:pt x="233" y="718"/>
                  </a:lnTo>
                  <a:lnTo>
                    <a:pt x="232" y="718"/>
                  </a:lnTo>
                  <a:lnTo>
                    <a:pt x="232" y="717"/>
                  </a:lnTo>
                  <a:lnTo>
                    <a:pt x="231" y="717"/>
                  </a:lnTo>
                  <a:lnTo>
                    <a:pt x="228" y="716"/>
                  </a:lnTo>
                  <a:lnTo>
                    <a:pt x="227" y="716"/>
                  </a:lnTo>
                  <a:lnTo>
                    <a:pt x="229" y="717"/>
                  </a:lnTo>
                  <a:lnTo>
                    <a:pt x="224" y="717"/>
                  </a:lnTo>
                  <a:lnTo>
                    <a:pt x="223" y="717"/>
                  </a:lnTo>
                  <a:lnTo>
                    <a:pt x="223" y="716"/>
                  </a:lnTo>
                  <a:lnTo>
                    <a:pt x="224" y="716"/>
                  </a:lnTo>
                  <a:lnTo>
                    <a:pt x="226" y="715"/>
                  </a:lnTo>
                  <a:lnTo>
                    <a:pt x="228" y="714"/>
                  </a:lnTo>
                  <a:lnTo>
                    <a:pt x="229" y="714"/>
                  </a:lnTo>
                  <a:lnTo>
                    <a:pt x="230" y="714"/>
                  </a:lnTo>
                  <a:lnTo>
                    <a:pt x="233" y="714"/>
                  </a:lnTo>
                  <a:lnTo>
                    <a:pt x="234" y="714"/>
                  </a:lnTo>
                  <a:lnTo>
                    <a:pt x="240" y="714"/>
                  </a:lnTo>
                  <a:lnTo>
                    <a:pt x="242" y="714"/>
                  </a:lnTo>
                  <a:lnTo>
                    <a:pt x="243" y="715"/>
                  </a:lnTo>
                  <a:lnTo>
                    <a:pt x="244" y="715"/>
                  </a:lnTo>
                  <a:close/>
                  <a:moveTo>
                    <a:pt x="184" y="693"/>
                  </a:moveTo>
                  <a:lnTo>
                    <a:pt x="184" y="694"/>
                  </a:lnTo>
                  <a:lnTo>
                    <a:pt x="183" y="694"/>
                  </a:lnTo>
                  <a:lnTo>
                    <a:pt x="182" y="694"/>
                  </a:lnTo>
                  <a:lnTo>
                    <a:pt x="181" y="694"/>
                  </a:lnTo>
                  <a:lnTo>
                    <a:pt x="182" y="693"/>
                  </a:lnTo>
                  <a:lnTo>
                    <a:pt x="182" y="692"/>
                  </a:lnTo>
                  <a:lnTo>
                    <a:pt x="184" y="693"/>
                  </a:lnTo>
                  <a:close/>
                  <a:moveTo>
                    <a:pt x="192" y="696"/>
                  </a:moveTo>
                  <a:lnTo>
                    <a:pt x="190" y="696"/>
                  </a:lnTo>
                  <a:lnTo>
                    <a:pt x="189" y="695"/>
                  </a:lnTo>
                  <a:lnTo>
                    <a:pt x="190" y="694"/>
                  </a:lnTo>
                  <a:lnTo>
                    <a:pt x="191" y="694"/>
                  </a:lnTo>
                  <a:lnTo>
                    <a:pt x="193" y="694"/>
                  </a:lnTo>
                  <a:lnTo>
                    <a:pt x="194" y="694"/>
                  </a:lnTo>
                  <a:lnTo>
                    <a:pt x="193" y="695"/>
                  </a:lnTo>
                  <a:lnTo>
                    <a:pt x="194" y="696"/>
                  </a:lnTo>
                  <a:lnTo>
                    <a:pt x="192" y="696"/>
                  </a:lnTo>
                  <a:close/>
                  <a:moveTo>
                    <a:pt x="188" y="688"/>
                  </a:moveTo>
                  <a:lnTo>
                    <a:pt x="189" y="689"/>
                  </a:lnTo>
                  <a:lnTo>
                    <a:pt x="189" y="690"/>
                  </a:lnTo>
                  <a:lnTo>
                    <a:pt x="187" y="690"/>
                  </a:lnTo>
                  <a:lnTo>
                    <a:pt x="188" y="690"/>
                  </a:lnTo>
                  <a:lnTo>
                    <a:pt x="188" y="689"/>
                  </a:lnTo>
                  <a:lnTo>
                    <a:pt x="187" y="689"/>
                  </a:lnTo>
                  <a:lnTo>
                    <a:pt x="186" y="690"/>
                  </a:lnTo>
                  <a:lnTo>
                    <a:pt x="185" y="691"/>
                  </a:lnTo>
                  <a:lnTo>
                    <a:pt x="184" y="691"/>
                  </a:lnTo>
                  <a:lnTo>
                    <a:pt x="183" y="690"/>
                  </a:lnTo>
                  <a:lnTo>
                    <a:pt x="182" y="690"/>
                  </a:lnTo>
                  <a:lnTo>
                    <a:pt x="180" y="691"/>
                  </a:lnTo>
                  <a:lnTo>
                    <a:pt x="179" y="691"/>
                  </a:lnTo>
                  <a:lnTo>
                    <a:pt x="180" y="690"/>
                  </a:lnTo>
                  <a:lnTo>
                    <a:pt x="180" y="689"/>
                  </a:lnTo>
                  <a:lnTo>
                    <a:pt x="179" y="689"/>
                  </a:lnTo>
                  <a:lnTo>
                    <a:pt x="180" y="688"/>
                  </a:lnTo>
                  <a:lnTo>
                    <a:pt x="179" y="688"/>
                  </a:lnTo>
                  <a:lnTo>
                    <a:pt x="179" y="687"/>
                  </a:lnTo>
                  <a:lnTo>
                    <a:pt x="180" y="687"/>
                  </a:lnTo>
                  <a:lnTo>
                    <a:pt x="184" y="687"/>
                  </a:lnTo>
                  <a:lnTo>
                    <a:pt x="185" y="687"/>
                  </a:lnTo>
                  <a:lnTo>
                    <a:pt x="186" y="688"/>
                  </a:lnTo>
                  <a:lnTo>
                    <a:pt x="187" y="688"/>
                  </a:lnTo>
                  <a:lnTo>
                    <a:pt x="188" y="688"/>
                  </a:lnTo>
                  <a:close/>
                  <a:moveTo>
                    <a:pt x="172" y="687"/>
                  </a:moveTo>
                  <a:lnTo>
                    <a:pt x="171" y="687"/>
                  </a:lnTo>
                  <a:lnTo>
                    <a:pt x="170" y="687"/>
                  </a:lnTo>
                  <a:lnTo>
                    <a:pt x="170" y="686"/>
                  </a:lnTo>
                  <a:lnTo>
                    <a:pt x="173" y="686"/>
                  </a:lnTo>
                  <a:lnTo>
                    <a:pt x="174" y="686"/>
                  </a:lnTo>
                  <a:lnTo>
                    <a:pt x="172" y="687"/>
                  </a:lnTo>
                  <a:close/>
                  <a:moveTo>
                    <a:pt x="203" y="696"/>
                  </a:moveTo>
                  <a:lnTo>
                    <a:pt x="200" y="696"/>
                  </a:lnTo>
                  <a:lnTo>
                    <a:pt x="199" y="695"/>
                  </a:lnTo>
                  <a:lnTo>
                    <a:pt x="198" y="695"/>
                  </a:lnTo>
                  <a:lnTo>
                    <a:pt x="197" y="695"/>
                  </a:lnTo>
                  <a:lnTo>
                    <a:pt x="198" y="694"/>
                  </a:lnTo>
                  <a:lnTo>
                    <a:pt x="199" y="693"/>
                  </a:lnTo>
                  <a:lnTo>
                    <a:pt x="200" y="692"/>
                  </a:lnTo>
                  <a:lnTo>
                    <a:pt x="200" y="691"/>
                  </a:lnTo>
                  <a:lnTo>
                    <a:pt x="201" y="691"/>
                  </a:lnTo>
                  <a:lnTo>
                    <a:pt x="203" y="692"/>
                  </a:lnTo>
                  <a:lnTo>
                    <a:pt x="204" y="693"/>
                  </a:lnTo>
                  <a:lnTo>
                    <a:pt x="205" y="692"/>
                  </a:lnTo>
                  <a:lnTo>
                    <a:pt x="206" y="693"/>
                  </a:lnTo>
                  <a:lnTo>
                    <a:pt x="206" y="695"/>
                  </a:lnTo>
                  <a:lnTo>
                    <a:pt x="207" y="696"/>
                  </a:lnTo>
                  <a:lnTo>
                    <a:pt x="206" y="696"/>
                  </a:lnTo>
                  <a:lnTo>
                    <a:pt x="203" y="696"/>
                  </a:lnTo>
                  <a:close/>
                  <a:moveTo>
                    <a:pt x="206" y="691"/>
                  </a:moveTo>
                  <a:lnTo>
                    <a:pt x="206" y="692"/>
                  </a:lnTo>
                  <a:lnTo>
                    <a:pt x="205" y="692"/>
                  </a:lnTo>
                  <a:lnTo>
                    <a:pt x="204" y="691"/>
                  </a:lnTo>
                  <a:lnTo>
                    <a:pt x="205" y="691"/>
                  </a:lnTo>
                  <a:lnTo>
                    <a:pt x="206" y="691"/>
                  </a:lnTo>
                  <a:close/>
                  <a:moveTo>
                    <a:pt x="180" y="675"/>
                  </a:moveTo>
                  <a:lnTo>
                    <a:pt x="179" y="675"/>
                  </a:lnTo>
                  <a:lnTo>
                    <a:pt x="178" y="675"/>
                  </a:lnTo>
                  <a:lnTo>
                    <a:pt x="178" y="674"/>
                  </a:lnTo>
                  <a:lnTo>
                    <a:pt x="179" y="674"/>
                  </a:lnTo>
                  <a:lnTo>
                    <a:pt x="180" y="674"/>
                  </a:lnTo>
                  <a:lnTo>
                    <a:pt x="181" y="674"/>
                  </a:lnTo>
                  <a:lnTo>
                    <a:pt x="181" y="675"/>
                  </a:lnTo>
                  <a:lnTo>
                    <a:pt x="180" y="675"/>
                  </a:lnTo>
                  <a:close/>
                  <a:moveTo>
                    <a:pt x="165" y="668"/>
                  </a:moveTo>
                  <a:lnTo>
                    <a:pt x="164" y="668"/>
                  </a:lnTo>
                  <a:lnTo>
                    <a:pt x="163" y="667"/>
                  </a:lnTo>
                  <a:lnTo>
                    <a:pt x="164" y="667"/>
                  </a:lnTo>
                  <a:lnTo>
                    <a:pt x="165" y="667"/>
                  </a:lnTo>
                  <a:lnTo>
                    <a:pt x="165" y="668"/>
                  </a:lnTo>
                  <a:close/>
                  <a:moveTo>
                    <a:pt x="176" y="674"/>
                  </a:moveTo>
                  <a:lnTo>
                    <a:pt x="175" y="675"/>
                  </a:lnTo>
                  <a:lnTo>
                    <a:pt x="174" y="675"/>
                  </a:lnTo>
                  <a:lnTo>
                    <a:pt x="175" y="674"/>
                  </a:lnTo>
                  <a:lnTo>
                    <a:pt x="176" y="674"/>
                  </a:lnTo>
                  <a:close/>
                  <a:moveTo>
                    <a:pt x="160" y="663"/>
                  </a:moveTo>
                  <a:lnTo>
                    <a:pt x="158" y="663"/>
                  </a:lnTo>
                  <a:lnTo>
                    <a:pt x="158" y="662"/>
                  </a:lnTo>
                  <a:lnTo>
                    <a:pt x="160" y="661"/>
                  </a:lnTo>
                  <a:lnTo>
                    <a:pt x="162" y="661"/>
                  </a:lnTo>
                  <a:lnTo>
                    <a:pt x="162" y="662"/>
                  </a:lnTo>
                  <a:lnTo>
                    <a:pt x="160" y="663"/>
                  </a:lnTo>
                  <a:close/>
                  <a:moveTo>
                    <a:pt x="167" y="660"/>
                  </a:moveTo>
                  <a:lnTo>
                    <a:pt x="162" y="660"/>
                  </a:lnTo>
                  <a:lnTo>
                    <a:pt x="162" y="659"/>
                  </a:lnTo>
                  <a:lnTo>
                    <a:pt x="162" y="658"/>
                  </a:lnTo>
                  <a:lnTo>
                    <a:pt x="161" y="658"/>
                  </a:lnTo>
                  <a:lnTo>
                    <a:pt x="161" y="657"/>
                  </a:lnTo>
                  <a:lnTo>
                    <a:pt x="160" y="657"/>
                  </a:lnTo>
                  <a:lnTo>
                    <a:pt x="158" y="657"/>
                  </a:lnTo>
                  <a:lnTo>
                    <a:pt x="160" y="656"/>
                  </a:lnTo>
                  <a:lnTo>
                    <a:pt x="161" y="656"/>
                  </a:lnTo>
                  <a:lnTo>
                    <a:pt x="165" y="656"/>
                  </a:lnTo>
                  <a:lnTo>
                    <a:pt x="166" y="656"/>
                  </a:lnTo>
                  <a:lnTo>
                    <a:pt x="166" y="655"/>
                  </a:lnTo>
                  <a:lnTo>
                    <a:pt x="170" y="655"/>
                  </a:lnTo>
                  <a:lnTo>
                    <a:pt x="170" y="656"/>
                  </a:lnTo>
                  <a:lnTo>
                    <a:pt x="169" y="657"/>
                  </a:lnTo>
                  <a:lnTo>
                    <a:pt x="170" y="657"/>
                  </a:lnTo>
                  <a:lnTo>
                    <a:pt x="170" y="658"/>
                  </a:lnTo>
                  <a:lnTo>
                    <a:pt x="169" y="659"/>
                  </a:lnTo>
                  <a:lnTo>
                    <a:pt x="167" y="660"/>
                  </a:lnTo>
                  <a:close/>
                  <a:moveTo>
                    <a:pt x="156" y="656"/>
                  </a:moveTo>
                  <a:lnTo>
                    <a:pt x="155" y="656"/>
                  </a:lnTo>
                  <a:lnTo>
                    <a:pt x="153" y="656"/>
                  </a:lnTo>
                  <a:lnTo>
                    <a:pt x="152" y="655"/>
                  </a:lnTo>
                  <a:lnTo>
                    <a:pt x="155" y="655"/>
                  </a:lnTo>
                  <a:lnTo>
                    <a:pt x="156" y="655"/>
                  </a:lnTo>
                  <a:lnTo>
                    <a:pt x="157" y="655"/>
                  </a:lnTo>
                  <a:lnTo>
                    <a:pt x="156" y="656"/>
                  </a:lnTo>
                  <a:close/>
                  <a:moveTo>
                    <a:pt x="145" y="651"/>
                  </a:moveTo>
                  <a:lnTo>
                    <a:pt x="144" y="651"/>
                  </a:lnTo>
                  <a:lnTo>
                    <a:pt x="143" y="651"/>
                  </a:lnTo>
                  <a:lnTo>
                    <a:pt x="143" y="650"/>
                  </a:lnTo>
                  <a:lnTo>
                    <a:pt x="144" y="649"/>
                  </a:lnTo>
                  <a:lnTo>
                    <a:pt x="145" y="649"/>
                  </a:lnTo>
                  <a:lnTo>
                    <a:pt x="146" y="649"/>
                  </a:lnTo>
                  <a:lnTo>
                    <a:pt x="148" y="649"/>
                  </a:lnTo>
                  <a:lnTo>
                    <a:pt x="147" y="650"/>
                  </a:lnTo>
                  <a:lnTo>
                    <a:pt x="146" y="651"/>
                  </a:lnTo>
                  <a:lnTo>
                    <a:pt x="145" y="651"/>
                  </a:lnTo>
                  <a:close/>
                  <a:moveTo>
                    <a:pt x="125" y="629"/>
                  </a:moveTo>
                  <a:lnTo>
                    <a:pt x="124" y="628"/>
                  </a:lnTo>
                  <a:lnTo>
                    <a:pt x="125" y="627"/>
                  </a:lnTo>
                  <a:lnTo>
                    <a:pt x="126" y="628"/>
                  </a:lnTo>
                  <a:lnTo>
                    <a:pt x="125" y="629"/>
                  </a:lnTo>
                  <a:close/>
                  <a:moveTo>
                    <a:pt x="169" y="679"/>
                  </a:moveTo>
                  <a:lnTo>
                    <a:pt x="168" y="679"/>
                  </a:lnTo>
                  <a:lnTo>
                    <a:pt x="167" y="678"/>
                  </a:lnTo>
                  <a:lnTo>
                    <a:pt x="168" y="678"/>
                  </a:lnTo>
                  <a:lnTo>
                    <a:pt x="171" y="678"/>
                  </a:lnTo>
                  <a:lnTo>
                    <a:pt x="171" y="679"/>
                  </a:lnTo>
                  <a:lnTo>
                    <a:pt x="169" y="679"/>
                  </a:lnTo>
                  <a:close/>
                  <a:moveTo>
                    <a:pt x="181" y="681"/>
                  </a:moveTo>
                  <a:lnTo>
                    <a:pt x="180" y="681"/>
                  </a:lnTo>
                  <a:lnTo>
                    <a:pt x="180" y="680"/>
                  </a:lnTo>
                  <a:lnTo>
                    <a:pt x="177" y="680"/>
                  </a:lnTo>
                  <a:lnTo>
                    <a:pt x="173" y="679"/>
                  </a:lnTo>
                  <a:lnTo>
                    <a:pt x="173" y="678"/>
                  </a:lnTo>
                  <a:lnTo>
                    <a:pt x="176" y="678"/>
                  </a:lnTo>
                  <a:lnTo>
                    <a:pt x="177" y="678"/>
                  </a:lnTo>
                  <a:lnTo>
                    <a:pt x="176" y="678"/>
                  </a:lnTo>
                  <a:lnTo>
                    <a:pt x="177" y="677"/>
                  </a:lnTo>
                  <a:lnTo>
                    <a:pt x="176" y="677"/>
                  </a:lnTo>
                  <a:lnTo>
                    <a:pt x="175" y="677"/>
                  </a:lnTo>
                  <a:lnTo>
                    <a:pt x="174" y="677"/>
                  </a:lnTo>
                  <a:lnTo>
                    <a:pt x="171" y="677"/>
                  </a:lnTo>
                  <a:lnTo>
                    <a:pt x="169" y="677"/>
                  </a:lnTo>
                  <a:lnTo>
                    <a:pt x="168" y="676"/>
                  </a:lnTo>
                  <a:lnTo>
                    <a:pt x="169" y="676"/>
                  </a:lnTo>
                  <a:lnTo>
                    <a:pt x="171" y="676"/>
                  </a:lnTo>
                  <a:lnTo>
                    <a:pt x="173" y="676"/>
                  </a:lnTo>
                  <a:lnTo>
                    <a:pt x="174" y="676"/>
                  </a:lnTo>
                  <a:lnTo>
                    <a:pt x="178" y="676"/>
                  </a:lnTo>
                  <a:lnTo>
                    <a:pt x="180" y="676"/>
                  </a:lnTo>
                  <a:lnTo>
                    <a:pt x="182" y="677"/>
                  </a:lnTo>
                  <a:lnTo>
                    <a:pt x="184" y="677"/>
                  </a:lnTo>
                  <a:lnTo>
                    <a:pt x="183" y="678"/>
                  </a:lnTo>
                  <a:lnTo>
                    <a:pt x="183" y="679"/>
                  </a:lnTo>
                  <a:lnTo>
                    <a:pt x="181" y="681"/>
                  </a:lnTo>
                  <a:close/>
                  <a:moveTo>
                    <a:pt x="135" y="623"/>
                  </a:moveTo>
                  <a:lnTo>
                    <a:pt x="134" y="622"/>
                  </a:lnTo>
                  <a:lnTo>
                    <a:pt x="134" y="621"/>
                  </a:lnTo>
                  <a:lnTo>
                    <a:pt x="135" y="621"/>
                  </a:lnTo>
                  <a:lnTo>
                    <a:pt x="136" y="619"/>
                  </a:lnTo>
                  <a:lnTo>
                    <a:pt x="137" y="619"/>
                  </a:lnTo>
                  <a:lnTo>
                    <a:pt x="138" y="619"/>
                  </a:lnTo>
                  <a:lnTo>
                    <a:pt x="138" y="621"/>
                  </a:lnTo>
                  <a:lnTo>
                    <a:pt x="139" y="621"/>
                  </a:lnTo>
                  <a:lnTo>
                    <a:pt x="138" y="621"/>
                  </a:lnTo>
                  <a:lnTo>
                    <a:pt x="136" y="623"/>
                  </a:lnTo>
                  <a:lnTo>
                    <a:pt x="135" y="623"/>
                  </a:lnTo>
                  <a:close/>
                  <a:moveTo>
                    <a:pt x="686" y="619"/>
                  </a:moveTo>
                  <a:lnTo>
                    <a:pt x="685" y="619"/>
                  </a:lnTo>
                  <a:lnTo>
                    <a:pt x="684" y="615"/>
                  </a:lnTo>
                  <a:lnTo>
                    <a:pt x="686" y="615"/>
                  </a:lnTo>
                  <a:lnTo>
                    <a:pt x="687" y="615"/>
                  </a:lnTo>
                  <a:lnTo>
                    <a:pt x="689" y="616"/>
                  </a:lnTo>
                  <a:lnTo>
                    <a:pt x="690" y="616"/>
                  </a:lnTo>
                  <a:lnTo>
                    <a:pt x="690" y="617"/>
                  </a:lnTo>
                  <a:lnTo>
                    <a:pt x="688" y="616"/>
                  </a:lnTo>
                  <a:lnTo>
                    <a:pt x="687" y="617"/>
                  </a:lnTo>
                  <a:lnTo>
                    <a:pt x="688" y="617"/>
                  </a:lnTo>
                  <a:lnTo>
                    <a:pt x="690" y="617"/>
                  </a:lnTo>
                  <a:lnTo>
                    <a:pt x="692" y="617"/>
                  </a:lnTo>
                  <a:lnTo>
                    <a:pt x="694" y="617"/>
                  </a:lnTo>
                  <a:lnTo>
                    <a:pt x="695" y="617"/>
                  </a:lnTo>
                  <a:lnTo>
                    <a:pt x="695" y="618"/>
                  </a:lnTo>
                  <a:lnTo>
                    <a:pt x="693" y="618"/>
                  </a:lnTo>
                  <a:lnTo>
                    <a:pt x="691" y="619"/>
                  </a:lnTo>
                  <a:lnTo>
                    <a:pt x="688" y="619"/>
                  </a:lnTo>
                  <a:lnTo>
                    <a:pt x="687" y="619"/>
                  </a:lnTo>
                  <a:lnTo>
                    <a:pt x="686" y="619"/>
                  </a:lnTo>
                  <a:close/>
                  <a:moveTo>
                    <a:pt x="716" y="608"/>
                  </a:moveTo>
                  <a:lnTo>
                    <a:pt x="716" y="607"/>
                  </a:lnTo>
                  <a:lnTo>
                    <a:pt x="718" y="606"/>
                  </a:lnTo>
                  <a:lnTo>
                    <a:pt x="717" y="607"/>
                  </a:lnTo>
                  <a:lnTo>
                    <a:pt x="717" y="608"/>
                  </a:lnTo>
                  <a:lnTo>
                    <a:pt x="716" y="608"/>
                  </a:lnTo>
                  <a:close/>
                  <a:moveTo>
                    <a:pt x="98" y="605"/>
                  </a:moveTo>
                  <a:lnTo>
                    <a:pt x="97" y="606"/>
                  </a:lnTo>
                  <a:lnTo>
                    <a:pt x="97" y="605"/>
                  </a:lnTo>
                  <a:lnTo>
                    <a:pt x="98" y="604"/>
                  </a:lnTo>
                  <a:lnTo>
                    <a:pt x="99" y="604"/>
                  </a:lnTo>
                  <a:lnTo>
                    <a:pt x="98" y="605"/>
                  </a:lnTo>
                  <a:close/>
                  <a:moveTo>
                    <a:pt x="705" y="604"/>
                  </a:moveTo>
                  <a:lnTo>
                    <a:pt x="703" y="603"/>
                  </a:lnTo>
                  <a:lnTo>
                    <a:pt x="701" y="603"/>
                  </a:lnTo>
                  <a:lnTo>
                    <a:pt x="701" y="602"/>
                  </a:lnTo>
                  <a:lnTo>
                    <a:pt x="703" y="602"/>
                  </a:lnTo>
                  <a:lnTo>
                    <a:pt x="704" y="602"/>
                  </a:lnTo>
                  <a:lnTo>
                    <a:pt x="705" y="603"/>
                  </a:lnTo>
                  <a:lnTo>
                    <a:pt x="706" y="603"/>
                  </a:lnTo>
                  <a:lnTo>
                    <a:pt x="705" y="604"/>
                  </a:lnTo>
                  <a:close/>
                  <a:moveTo>
                    <a:pt x="112" y="613"/>
                  </a:moveTo>
                  <a:lnTo>
                    <a:pt x="111" y="613"/>
                  </a:lnTo>
                  <a:lnTo>
                    <a:pt x="110" y="613"/>
                  </a:lnTo>
                  <a:lnTo>
                    <a:pt x="110" y="612"/>
                  </a:lnTo>
                  <a:lnTo>
                    <a:pt x="111" y="612"/>
                  </a:lnTo>
                  <a:lnTo>
                    <a:pt x="112" y="612"/>
                  </a:lnTo>
                  <a:lnTo>
                    <a:pt x="112" y="613"/>
                  </a:lnTo>
                  <a:close/>
                  <a:moveTo>
                    <a:pt x="705" y="613"/>
                  </a:moveTo>
                  <a:lnTo>
                    <a:pt x="704" y="613"/>
                  </a:lnTo>
                  <a:lnTo>
                    <a:pt x="704" y="612"/>
                  </a:lnTo>
                  <a:lnTo>
                    <a:pt x="704" y="611"/>
                  </a:lnTo>
                  <a:lnTo>
                    <a:pt x="705" y="611"/>
                  </a:lnTo>
                  <a:lnTo>
                    <a:pt x="707" y="611"/>
                  </a:lnTo>
                  <a:lnTo>
                    <a:pt x="708" y="611"/>
                  </a:lnTo>
                  <a:lnTo>
                    <a:pt x="707" y="611"/>
                  </a:lnTo>
                  <a:lnTo>
                    <a:pt x="706" y="612"/>
                  </a:lnTo>
                  <a:lnTo>
                    <a:pt x="706" y="613"/>
                  </a:lnTo>
                  <a:lnTo>
                    <a:pt x="705" y="613"/>
                  </a:lnTo>
                  <a:close/>
                  <a:moveTo>
                    <a:pt x="118" y="611"/>
                  </a:moveTo>
                  <a:lnTo>
                    <a:pt x="117" y="612"/>
                  </a:lnTo>
                  <a:lnTo>
                    <a:pt x="115" y="611"/>
                  </a:lnTo>
                  <a:lnTo>
                    <a:pt x="115" y="610"/>
                  </a:lnTo>
                  <a:lnTo>
                    <a:pt x="118" y="611"/>
                  </a:lnTo>
                  <a:close/>
                  <a:moveTo>
                    <a:pt x="113" y="609"/>
                  </a:moveTo>
                  <a:lnTo>
                    <a:pt x="113" y="610"/>
                  </a:lnTo>
                  <a:lnTo>
                    <a:pt x="113" y="611"/>
                  </a:lnTo>
                  <a:lnTo>
                    <a:pt x="112" y="611"/>
                  </a:lnTo>
                  <a:lnTo>
                    <a:pt x="109" y="612"/>
                  </a:lnTo>
                  <a:lnTo>
                    <a:pt x="109" y="611"/>
                  </a:lnTo>
                  <a:lnTo>
                    <a:pt x="108" y="611"/>
                  </a:lnTo>
                  <a:lnTo>
                    <a:pt x="108" y="610"/>
                  </a:lnTo>
                  <a:lnTo>
                    <a:pt x="109" y="609"/>
                  </a:lnTo>
                  <a:lnTo>
                    <a:pt x="111" y="609"/>
                  </a:lnTo>
                  <a:lnTo>
                    <a:pt x="110" y="609"/>
                  </a:lnTo>
                  <a:lnTo>
                    <a:pt x="109" y="609"/>
                  </a:lnTo>
                  <a:lnTo>
                    <a:pt x="108" y="609"/>
                  </a:lnTo>
                  <a:lnTo>
                    <a:pt x="109" y="609"/>
                  </a:lnTo>
                  <a:lnTo>
                    <a:pt x="112" y="608"/>
                  </a:lnTo>
                  <a:lnTo>
                    <a:pt x="113" y="609"/>
                  </a:lnTo>
                  <a:close/>
                  <a:moveTo>
                    <a:pt x="120" y="610"/>
                  </a:moveTo>
                  <a:lnTo>
                    <a:pt x="119" y="610"/>
                  </a:lnTo>
                  <a:lnTo>
                    <a:pt x="117" y="609"/>
                  </a:lnTo>
                  <a:lnTo>
                    <a:pt x="118" y="609"/>
                  </a:lnTo>
                  <a:lnTo>
                    <a:pt x="119" y="609"/>
                  </a:lnTo>
                  <a:lnTo>
                    <a:pt x="120" y="609"/>
                  </a:lnTo>
                  <a:lnTo>
                    <a:pt x="120" y="610"/>
                  </a:lnTo>
                  <a:close/>
                  <a:moveTo>
                    <a:pt x="712" y="608"/>
                  </a:moveTo>
                  <a:lnTo>
                    <a:pt x="713" y="608"/>
                  </a:lnTo>
                  <a:lnTo>
                    <a:pt x="711" y="608"/>
                  </a:lnTo>
                  <a:lnTo>
                    <a:pt x="710" y="608"/>
                  </a:lnTo>
                  <a:lnTo>
                    <a:pt x="710" y="609"/>
                  </a:lnTo>
                  <a:lnTo>
                    <a:pt x="708" y="610"/>
                  </a:lnTo>
                  <a:lnTo>
                    <a:pt x="707" y="610"/>
                  </a:lnTo>
                  <a:lnTo>
                    <a:pt x="708" y="609"/>
                  </a:lnTo>
                  <a:lnTo>
                    <a:pt x="709" y="607"/>
                  </a:lnTo>
                  <a:lnTo>
                    <a:pt x="708" y="605"/>
                  </a:lnTo>
                  <a:lnTo>
                    <a:pt x="709" y="604"/>
                  </a:lnTo>
                  <a:lnTo>
                    <a:pt x="711" y="604"/>
                  </a:lnTo>
                  <a:lnTo>
                    <a:pt x="713" y="603"/>
                  </a:lnTo>
                  <a:lnTo>
                    <a:pt x="716" y="603"/>
                  </a:lnTo>
                  <a:lnTo>
                    <a:pt x="717" y="604"/>
                  </a:lnTo>
                  <a:lnTo>
                    <a:pt x="717" y="605"/>
                  </a:lnTo>
                  <a:lnTo>
                    <a:pt x="714" y="607"/>
                  </a:lnTo>
                  <a:lnTo>
                    <a:pt x="714" y="608"/>
                  </a:lnTo>
                  <a:lnTo>
                    <a:pt x="715" y="608"/>
                  </a:lnTo>
                  <a:lnTo>
                    <a:pt x="714" y="609"/>
                  </a:lnTo>
                  <a:lnTo>
                    <a:pt x="713" y="610"/>
                  </a:lnTo>
                  <a:lnTo>
                    <a:pt x="712" y="611"/>
                  </a:lnTo>
                  <a:lnTo>
                    <a:pt x="711" y="611"/>
                  </a:lnTo>
                  <a:lnTo>
                    <a:pt x="710" y="613"/>
                  </a:lnTo>
                  <a:lnTo>
                    <a:pt x="709" y="613"/>
                  </a:lnTo>
                  <a:lnTo>
                    <a:pt x="708" y="613"/>
                  </a:lnTo>
                  <a:lnTo>
                    <a:pt x="708" y="612"/>
                  </a:lnTo>
                  <a:lnTo>
                    <a:pt x="709" y="611"/>
                  </a:lnTo>
                  <a:lnTo>
                    <a:pt x="710" y="610"/>
                  </a:lnTo>
                  <a:lnTo>
                    <a:pt x="711" y="609"/>
                  </a:lnTo>
                  <a:lnTo>
                    <a:pt x="712" y="608"/>
                  </a:lnTo>
                  <a:close/>
                  <a:moveTo>
                    <a:pt x="82" y="595"/>
                  </a:moveTo>
                  <a:lnTo>
                    <a:pt x="81" y="595"/>
                  </a:lnTo>
                  <a:lnTo>
                    <a:pt x="80" y="595"/>
                  </a:lnTo>
                  <a:lnTo>
                    <a:pt x="80" y="598"/>
                  </a:lnTo>
                  <a:lnTo>
                    <a:pt x="79" y="598"/>
                  </a:lnTo>
                  <a:lnTo>
                    <a:pt x="78" y="596"/>
                  </a:lnTo>
                  <a:lnTo>
                    <a:pt x="78" y="595"/>
                  </a:lnTo>
                  <a:lnTo>
                    <a:pt x="79" y="594"/>
                  </a:lnTo>
                  <a:lnTo>
                    <a:pt x="80" y="593"/>
                  </a:lnTo>
                  <a:lnTo>
                    <a:pt x="81" y="594"/>
                  </a:lnTo>
                  <a:lnTo>
                    <a:pt x="82" y="595"/>
                  </a:lnTo>
                  <a:close/>
                  <a:moveTo>
                    <a:pt x="84" y="600"/>
                  </a:moveTo>
                  <a:lnTo>
                    <a:pt x="82" y="599"/>
                  </a:lnTo>
                  <a:lnTo>
                    <a:pt x="82" y="598"/>
                  </a:lnTo>
                  <a:lnTo>
                    <a:pt x="83" y="596"/>
                  </a:lnTo>
                  <a:lnTo>
                    <a:pt x="84" y="598"/>
                  </a:lnTo>
                  <a:lnTo>
                    <a:pt x="85" y="599"/>
                  </a:lnTo>
                  <a:lnTo>
                    <a:pt x="84" y="600"/>
                  </a:lnTo>
                  <a:close/>
                  <a:moveTo>
                    <a:pt x="747" y="586"/>
                  </a:moveTo>
                  <a:lnTo>
                    <a:pt x="746" y="586"/>
                  </a:lnTo>
                  <a:lnTo>
                    <a:pt x="746" y="585"/>
                  </a:lnTo>
                  <a:lnTo>
                    <a:pt x="745" y="585"/>
                  </a:lnTo>
                  <a:lnTo>
                    <a:pt x="745" y="584"/>
                  </a:lnTo>
                  <a:lnTo>
                    <a:pt x="746" y="584"/>
                  </a:lnTo>
                  <a:lnTo>
                    <a:pt x="747" y="584"/>
                  </a:lnTo>
                  <a:lnTo>
                    <a:pt x="747" y="585"/>
                  </a:lnTo>
                  <a:lnTo>
                    <a:pt x="748" y="585"/>
                  </a:lnTo>
                  <a:lnTo>
                    <a:pt x="747" y="586"/>
                  </a:lnTo>
                  <a:close/>
                  <a:moveTo>
                    <a:pt x="67" y="582"/>
                  </a:moveTo>
                  <a:lnTo>
                    <a:pt x="66" y="582"/>
                  </a:lnTo>
                  <a:lnTo>
                    <a:pt x="65" y="582"/>
                  </a:lnTo>
                  <a:lnTo>
                    <a:pt x="65" y="581"/>
                  </a:lnTo>
                  <a:lnTo>
                    <a:pt x="64" y="581"/>
                  </a:lnTo>
                  <a:lnTo>
                    <a:pt x="64" y="580"/>
                  </a:lnTo>
                  <a:lnTo>
                    <a:pt x="67" y="580"/>
                  </a:lnTo>
                  <a:lnTo>
                    <a:pt x="68" y="580"/>
                  </a:lnTo>
                  <a:lnTo>
                    <a:pt x="67" y="580"/>
                  </a:lnTo>
                  <a:lnTo>
                    <a:pt x="68" y="581"/>
                  </a:lnTo>
                  <a:lnTo>
                    <a:pt x="67" y="582"/>
                  </a:lnTo>
                  <a:close/>
                  <a:moveTo>
                    <a:pt x="67" y="589"/>
                  </a:moveTo>
                  <a:lnTo>
                    <a:pt x="66" y="589"/>
                  </a:lnTo>
                  <a:lnTo>
                    <a:pt x="65" y="589"/>
                  </a:lnTo>
                  <a:lnTo>
                    <a:pt x="65" y="588"/>
                  </a:lnTo>
                  <a:lnTo>
                    <a:pt x="66" y="588"/>
                  </a:lnTo>
                  <a:lnTo>
                    <a:pt x="67" y="588"/>
                  </a:lnTo>
                  <a:lnTo>
                    <a:pt x="67" y="589"/>
                  </a:lnTo>
                  <a:close/>
                  <a:moveTo>
                    <a:pt x="755" y="578"/>
                  </a:moveTo>
                  <a:lnTo>
                    <a:pt x="754" y="577"/>
                  </a:lnTo>
                  <a:lnTo>
                    <a:pt x="756" y="577"/>
                  </a:lnTo>
                  <a:lnTo>
                    <a:pt x="757" y="577"/>
                  </a:lnTo>
                  <a:lnTo>
                    <a:pt x="756" y="578"/>
                  </a:lnTo>
                  <a:lnTo>
                    <a:pt x="755" y="578"/>
                  </a:lnTo>
                  <a:close/>
                  <a:moveTo>
                    <a:pt x="753" y="576"/>
                  </a:moveTo>
                  <a:lnTo>
                    <a:pt x="751" y="576"/>
                  </a:lnTo>
                  <a:lnTo>
                    <a:pt x="750" y="576"/>
                  </a:lnTo>
                  <a:lnTo>
                    <a:pt x="750" y="575"/>
                  </a:lnTo>
                  <a:lnTo>
                    <a:pt x="752" y="575"/>
                  </a:lnTo>
                  <a:lnTo>
                    <a:pt x="753" y="575"/>
                  </a:lnTo>
                  <a:lnTo>
                    <a:pt x="754" y="575"/>
                  </a:lnTo>
                  <a:lnTo>
                    <a:pt x="754" y="576"/>
                  </a:lnTo>
                  <a:lnTo>
                    <a:pt x="753" y="576"/>
                  </a:lnTo>
                  <a:close/>
                  <a:moveTo>
                    <a:pt x="746" y="582"/>
                  </a:moveTo>
                  <a:lnTo>
                    <a:pt x="745" y="582"/>
                  </a:lnTo>
                  <a:lnTo>
                    <a:pt x="744" y="581"/>
                  </a:lnTo>
                  <a:lnTo>
                    <a:pt x="743" y="581"/>
                  </a:lnTo>
                  <a:lnTo>
                    <a:pt x="741" y="580"/>
                  </a:lnTo>
                  <a:lnTo>
                    <a:pt x="740" y="580"/>
                  </a:lnTo>
                  <a:lnTo>
                    <a:pt x="740" y="579"/>
                  </a:lnTo>
                  <a:lnTo>
                    <a:pt x="739" y="579"/>
                  </a:lnTo>
                  <a:lnTo>
                    <a:pt x="740" y="579"/>
                  </a:lnTo>
                  <a:lnTo>
                    <a:pt x="742" y="578"/>
                  </a:lnTo>
                  <a:lnTo>
                    <a:pt x="744" y="580"/>
                  </a:lnTo>
                  <a:lnTo>
                    <a:pt x="747" y="581"/>
                  </a:lnTo>
                  <a:lnTo>
                    <a:pt x="746" y="582"/>
                  </a:lnTo>
                  <a:close/>
                  <a:moveTo>
                    <a:pt x="748" y="580"/>
                  </a:moveTo>
                  <a:lnTo>
                    <a:pt x="747" y="580"/>
                  </a:lnTo>
                  <a:lnTo>
                    <a:pt x="745" y="578"/>
                  </a:lnTo>
                  <a:lnTo>
                    <a:pt x="746" y="578"/>
                  </a:lnTo>
                  <a:lnTo>
                    <a:pt x="747" y="578"/>
                  </a:lnTo>
                  <a:lnTo>
                    <a:pt x="747" y="579"/>
                  </a:lnTo>
                  <a:lnTo>
                    <a:pt x="748" y="578"/>
                  </a:lnTo>
                  <a:lnTo>
                    <a:pt x="749" y="577"/>
                  </a:lnTo>
                  <a:lnTo>
                    <a:pt x="750" y="577"/>
                  </a:lnTo>
                  <a:lnTo>
                    <a:pt x="750" y="578"/>
                  </a:lnTo>
                  <a:lnTo>
                    <a:pt x="750" y="579"/>
                  </a:lnTo>
                  <a:lnTo>
                    <a:pt x="749" y="579"/>
                  </a:lnTo>
                  <a:lnTo>
                    <a:pt x="749" y="580"/>
                  </a:lnTo>
                  <a:lnTo>
                    <a:pt x="748" y="580"/>
                  </a:lnTo>
                  <a:close/>
                  <a:moveTo>
                    <a:pt x="102" y="596"/>
                  </a:moveTo>
                  <a:lnTo>
                    <a:pt x="101" y="596"/>
                  </a:lnTo>
                  <a:lnTo>
                    <a:pt x="100" y="596"/>
                  </a:lnTo>
                  <a:lnTo>
                    <a:pt x="99" y="595"/>
                  </a:lnTo>
                  <a:lnTo>
                    <a:pt x="99" y="593"/>
                  </a:lnTo>
                  <a:lnTo>
                    <a:pt x="97" y="593"/>
                  </a:lnTo>
                  <a:lnTo>
                    <a:pt x="96" y="593"/>
                  </a:lnTo>
                  <a:lnTo>
                    <a:pt x="96" y="592"/>
                  </a:lnTo>
                  <a:lnTo>
                    <a:pt x="95" y="591"/>
                  </a:lnTo>
                  <a:lnTo>
                    <a:pt x="96" y="591"/>
                  </a:lnTo>
                  <a:lnTo>
                    <a:pt x="98" y="590"/>
                  </a:lnTo>
                  <a:lnTo>
                    <a:pt x="100" y="590"/>
                  </a:lnTo>
                  <a:lnTo>
                    <a:pt x="103" y="591"/>
                  </a:lnTo>
                  <a:lnTo>
                    <a:pt x="104" y="590"/>
                  </a:lnTo>
                  <a:lnTo>
                    <a:pt x="105" y="590"/>
                  </a:lnTo>
                  <a:lnTo>
                    <a:pt x="107" y="590"/>
                  </a:lnTo>
                  <a:lnTo>
                    <a:pt x="107" y="591"/>
                  </a:lnTo>
                  <a:lnTo>
                    <a:pt x="108" y="591"/>
                  </a:lnTo>
                  <a:lnTo>
                    <a:pt x="108" y="592"/>
                  </a:lnTo>
                  <a:lnTo>
                    <a:pt x="110" y="592"/>
                  </a:lnTo>
                  <a:lnTo>
                    <a:pt x="112" y="593"/>
                  </a:lnTo>
                  <a:lnTo>
                    <a:pt x="112" y="594"/>
                  </a:lnTo>
                  <a:lnTo>
                    <a:pt x="111" y="595"/>
                  </a:lnTo>
                  <a:lnTo>
                    <a:pt x="110" y="595"/>
                  </a:lnTo>
                  <a:lnTo>
                    <a:pt x="108" y="595"/>
                  </a:lnTo>
                  <a:lnTo>
                    <a:pt x="107" y="595"/>
                  </a:lnTo>
                  <a:lnTo>
                    <a:pt x="105" y="595"/>
                  </a:lnTo>
                  <a:lnTo>
                    <a:pt x="105" y="596"/>
                  </a:lnTo>
                  <a:lnTo>
                    <a:pt x="104" y="596"/>
                  </a:lnTo>
                  <a:lnTo>
                    <a:pt x="102" y="596"/>
                  </a:lnTo>
                  <a:close/>
                  <a:moveTo>
                    <a:pt x="734" y="596"/>
                  </a:moveTo>
                  <a:lnTo>
                    <a:pt x="733" y="596"/>
                  </a:lnTo>
                  <a:lnTo>
                    <a:pt x="730" y="596"/>
                  </a:lnTo>
                  <a:lnTo>
                    <a:pt x="728" y="596"/>
                  </a:lnTo>
                  <a:lnTo>
                    <a:pt x="726" y="595"/>
                  </a:lnTo>
                  <a:lnTo>
                    <a:pt x="725" y="595"/>
                  </a:lnTo>
                  <a:lnTo>
                    <a:pt x="724" y="595"/>
                  </a:lnTo>
                  <a:lnTo>
                    <a:pt x="720" y="595"/>
                  </a:lnTo>
                  <a:lnTo>
                    <a:pt x="719" y="595"/>
                  </a:lnTo>
                  <a:lnTo>
                    <a:pt x="718" y="593"/>
                  </a:lnTo>
                  <a:lnTo>
                    <a:pt x="716" y="592"/>
                  </a:lnTo>
                  <a:lnTo>
                    <a:pt x="716" y="591"/>
                  </a:lnTo>
                  <a:lnTo>
                    <a:pt x="717" y="590"/>
                  </a:lnTo>
                  <a:lnTo>
                    <a:pt x="717" y="589"/>
                  </a:lnTo>
                  <a:lnTo>
                    <a:pt x="726" y="590"/>
                  </a:lnTo>
                  <a:lnTo>
                    <a:pt x="726" y="591"/>
                  </a:lnTo>
                  <a:lnTo>
                    <a:pt x="728" y="592"/>
                  </a:lnTo>
                  <a:lnTo>
                    <a:pt x="729" y="591"/>
                  </a:lnTo>
                  <a:lnTo>
                    <a:pt x="730" y="591"/>
                  </a:lnTo>
                  <a:lnTo>
                    <a:pt x="731" y="592"/>
                  </a:lnTo>
                  <a:lnTo>
                    <a:pt x="732" y="592"/>
                  </a:lnTo>
                  <a:lnTo>
                    <a:pt x="734" y="593"/>
                  </a:lnTo>
                  <a:lnTo>
                    <a:pt x="729" y="593"/>
                  </a:lnTo>
                  <a:lnTo>
                    <a:pt x="727" y="593"/>
                  </a:lnTo>
                  <a:lnTo>
                    <a:pt x="724" y="593"/>
                  </a:lnTo>
                  <a:lnTo>
                    <a:pt x="723" y="593"/>
                  </a:lnTo>
                  <a:lnTo>
                    <a:pt x="724" y="593"/>
                  </a:lnTo>
                  <a:lnTo>
                    <a:pt x="726" y="593"/>
                  </a:lnTo>
                  <a:lnTo>
                    <a:pt x="727" y="594"/>
                  </a:lnTo>
                  <a:lnTo>
                    <a:pt x="729" y="594"/>
                  </a:lnTo>
                  <a:lnTo>
                    <a:pt x="731" y="594"/>
                  </a:lnTo>
                  <a:lnTo>
                    <a:pt x="732" y="594"/>
                  </a:lnTo>
                  <a:lnTo>
                    <a:pt x="735" y="595"/>
                  </a:lnTo>
                  <a:lnTo>
                    <a:pt x="735" y="596"/>
                  </a:lnTo>
                  <a:lnTo>
                    <a:pt x="734" y="596"/>
                  </a:lnTo>
                  <a:close/>
                  <a:moveTo>
                    <a:pt x="736" y="591"/>
                  </a:moveTo>
                  <a:lnTo>
                    <a:pt x="734" y="591"/>
                  </a:lnTo>
                  <a:lnTo>
                    <a:pt x="734" y="590"/>
                  </a:lnTo>
                  <a:lnTo>
                    <a:pt x="735" y="589"/>
                  </a:lnTo>
                  <a:lnTo>
                    <a:pt x="735" y="590"/>
                  </a:lnTo>
                  <a:lnTo>
                    <a:pt x="736" y="590"/>
                  </a:lnTo>
                  <a:lnTo>
                    <a:pt x="737" y="590"/>
                  </a:lnTo>
                  <a:lnTo>
                    <a:pt x="737" y="591"/>
                  </a:lnTo>
                  <a:lnTo>
                    <a:pt x="736" y="591"/>
                  </a:lnTo>
                  <a:close/>
                  <a:moveTo>
                    <a:pt x="716" y="601"/>
                  </a:moveTo>
                  <a:lnTo>
                    <a:pt x="715" y="601"/>
                  </a:lnTo>
                  <a:lnTo>
                    <a:pt x="712" y="600"/>
                  </a:lnTo>
                  <a:lnTo>
                    <a:pt x="712" y="599"/>
                  </a:lnTo>
                  <a:lnTo>
                    <a:pt x="713" y="599"/>
                  </a:lnTo>
                  <a:lnTo>
                    <a:pt x="714" y="598"/>
                  </a:lnTo>
                  <a:lnTo>
                    <a:pt x="715" y="598"/>
                  </a:lnTo>
                  <a:lnTo>
                    <a:pt x="720" y="596"/>
                  </a:lnTo>
                  <a:lnTo>
                    <a:pt x="723" y="596"/>
                  </a:lnTo>
                  <a:lnTo>
                    <a:pt x="724" y="598"/>
                  </a:lnTo>
                  <a:lnTo>
                    <a:pt x="725" y="598"/>
                  </a:lnTo>
                  <a:lnTo>
                    <a:pt x="725" y="599"/>
                  </a:lnTo>
                  <a:lnTo>
                    <a:pt x="727" y="600"/>
                  </a:lnTo>
                  <a:lnTo>
                    <a:pt x="726" y="600"/>
                  </a:lnTo>
                  <a:lnTo>
                    <a:pt x="724" y="600"/>
                  </a:lnTo>
                  <a:lnTo>
                    <a:pt x="726" y="600"/>
                  </a:lnTo>
                  <a:lnTo>
                    <a:pt x="726" y="601"/>
                  </a:lnTo>
                  <a:lnTo>
                    <a:pt x="725" y="601"/>
                  </a:lnTo>
                  <a:lnTo>
                    <a:pt x="722" y="601"/>
                  </a:lnTo>
                  <a:lnTo>
                    <a:pt x="718" y="601"/>
                  </a:lnTo>
                  <a:lnTo>
                    <a:pt x="716" y="601"/>
                  </a:lnTo>
                  <a:close/>
                  <a:moveTo>
                    <a:pt x="99" y="603"/>
                  </a:moveTo>
                  <a:lnTo>
                    <a:pt x="98" y="603"/>
                  </a:lnTo>
                  <a:lnTo>
                    <a:pt x="97" y="602"/>
                  </a:lnTo>
                  <a:lnTo>
                    <a:pt x="96" y="602"/>
                  </a:lnTo>
                  <a:lnTo>
                    <a:pt x="95" y="601"/>
                  </a:lnTo>
                  <a:lnTo>
                    <a:pt x="94" y="601"/>
                  </a:lnTo>
                  <a:lnTo>
                    <a:pt x="94" y="600"/>
                  </a:lnTo>
                  <a:lnTo>
                    <a:pt x="95" y="599"/>
                  </a:lnTo>
                  <a:lnTo>
                    <a:pt x="97" y="599"/>
                  </a:lnTo>
                  <a:lnTo>
                    <a:pt x="99" y="598"/>
                  </a:lnTo>
                  <a:lnTo>
                    <a:pt x="100" y="598"/>
                  </a:lnTo>
                  <a:lnTo>
                    <a:pt x="101" y="598"/>
                  </a:lnTo>
                  <a:lnTo>
                    <a:pt x="102" y="599"/>
                  </a:lnTo>
                  <a:lnTo>
                    <a:pt x="102" y="600"/>
                  </a:lnTo>
                  <a:lnTo>
                    <a:pt x="101" y="600"/>
                  </a:lnTo>
                  <a:lnTo>
                    <a:pt x="100" y="600"/>
                  </a:lnTo>
                  <a:lnTo>
                    <a:pt x="100" y="602"/>
                  </a:lnTo>
                  <a:lnTo>
                    <a:pt x="99" y="602"/>
                  </a:lnTo>
                  <a:lnTo>
                    <a:pt x="100" y="603"/>
                  </a:lnTo>
                  <a:lnTo>
                    <a:pt x="99" y="603"/>
                  </a:lnTo>
                  <a:close/>
                  <a:moveTo>
                    <a:pt x="97" y="595"/>
                  </a:moveTo>
                  <a:lnTo>
                    <a:pt x="98" y="596"/>
                  </a:lnTo>
                  <a:lnTo>
                    <a:pt x="97" y="596"/>
                  </a:lnTo>
                  <a:lnTo>
                    <a:pt x="97" y="598"/>
                  </a:lnTo>
                  <a:lnTo>
                    <a:pt x="96" y="598"/>
                  </a:lnTo>
                  <a:lnTo>
                    <a:pt x="95" y="596"/>
                  </a:lnTo>
                  <a:lnTo>
                    <a:pt x="95" y="595"/>
                  </a:lnTo>
                  <a:lnTo>
                    <a:pt x="94" y="596"/>
                  </a:lnTo>
                  <a:lnTo>
                    <a:pt x="94" y="598"/>
                  </a:lnTo>
                  <a:lnTo>
                    <a:pt x="93" y="599"/>
                  </a:lnTo>
                  <a:lnTo>
                    <a:pt x="92" y="599"/>
                  </a:lnTo>
                  <a:lnTo>
                    <a:pt x="91" y="599"/>
                  </a:lnTo>
                  <a:lnTo>
                    <a:pt x="91" y="598"/>
                  </a:lnTo>
                  <a:lnTo>
                    <a:pt x="90" y="598"/>
                  </a:lnTo>
                  <a:lnTo>
                    <a:pt x="90" y="599"/>
                  </a:lnTo>
                  <a:lnTo>
                    <a:pt x="91" y="599"/>
                  </a:lnTo>
                  <a:lnTo>
                    <a:pt x="91" y="600"/>
                  </a:lnTo>
                  <a:lnTo>
                    <a:pt x="90" y="600"/>
                  </a:lnTo>
                  <a:lnTo>
                    <a:pt x="88" y="600"/>
                  </a:lnTo>
                  <a:lnTo>
                    <a:pt x="87" y="599"/>
                  </a:lnTo>
                  <a:lnTo>
                    <a:pt x="87" y="598"/>
                  </a:lnTo>
                  <a:lnTo>
                    <a:pt x="84" y="596"/>
                  </a:lnTo>
                  <a:lnTo>
                    <a:pt x="84" y="595"/>
                  </a:lnTo>
                  <a:lnTo>
                    <a:pt x="86" y="595"/>
                  </a:lnTo>
                  <a:lnTo>
                    <a:pt x="88" y="593"/>
                  </a:lnTo>
                  <a:lnTo>
                    <a:pt x="90" y="593"/>
                  </a:lnTo>
                  <a:lnTo>
                    <a:pt x="90" y="592"/>
                  </a:lnTo>
                  <a:lnTo>
                    <a:pt x="91" y="591"/>
                  </a:lnTo>
                  <a:lnTo>
                    <a:pt x="93" y="591"/>
                  </a:lnTo>
                  <a:lnTo>
                    <a:pt x="94" y="592"/>
                  </a:lnTo>
                  <a:lnTo>
                    <a:pt x="95" y="592"/>
                  </a:lnTo>
                  <a:lnTo>
                    <a:pt x="95" y="593"/>
                  </a:lnTo>
                  <a:lnTo>
                    <a:pt x="96" y="594"/>
                  </a:lnTo>
                  <a:lnTo>
                    <a:pt x="97" y="595"/>
                  </a:lnTo>
                  <a:close/>
                  <a:moveTo>
                    <a:pt x="120" y="627"/>
                  </a:moveTo>
                  <a:lnTo>
                    <a:pt x="119" y="627"/>
                  </a:lnTo>
                  <a:lnTo>
                    <a:pt x="119" y="626"/>
                  </a:lnTo>
                  <a:lnTo>
                    <a:pt x="120" y="626"/>
                  </a:lnTo>
                  <a:lnTo>
                    <a:pt x="121" y="626"/>
                  </a:lnTo>
                  <a:lnTo>
                    <a:pt x="120" y="627"/>
                  </a:lnTo>
                  <a:close/>
                  <a:moveTo>
                    <a:pt x="669" y="625"/>
                  </a:moveTo>
                  <a:lnTo>
                    <a:pt x="668" y="625"/>
                  </a:lnTo>
                  <a:lnTo>
                    <a:pt x="666" y="625"/>
                  </a:lnTo>
                  <a:lnTo>
                    <a:pt x="666" y="624"/>
                  </a:lnTo>
                  <a:lnTo>
                    <a:pt x="667" y="624"/>
                  </a:lnTo>
                  <a:lnTo>
                    <a:pt x="668" y="624"/>
                  </a:lnTo>
                  <a:lnTo>
                    <a:pt x="669" y="624"/>
                  </a:lnTo>
                  <a:lnTo>
                    <a:pt x="669" y="625"/>
                  </a:lnTo>
                  <a:close/>
                  <a:moveTo>
                    <a:pt x="671" y="628"/>
                  </a:moveTo>
                  <a:lnTo>
                    <a:pt x="667" y="628"/>
                  </a:lnTo>
                  <a:lnTo>
                    <a:pt x="665" y="628"/>
                  </a:lnTo>
                  <a:lnTo>
                    <a:pt x="663" y="628"/>
                  </a:lnTo>
                  <a:lnTo>
                    <a:pt x="661" y="627"/>
                  </a:lnTo>
                  <a:lnTo>
                    <a:pt x="661" y="626"/>
                  </a:lnTo>
                  <a:lnTo>
                    <a:pt x="662" y="626"/>
                  </a:lnTo>
                  <a:lnTo>
                    <a:pt x="664" y="625"/>
                  </a:lnTo>
                  <a:lnTo>
                    <a:pt x="667" y="625"/>
                  </a:lnTo>
                  <a:lnTo>
                    <a:pt x="668" y="626"/>
                  </a:lnTo>
                  <a:lnTo>
                    <a:pt x="667" y="626"/>
                  </a:lnTo>
                  <a:lnTo>
                    <a:pt x="665" y="626"/>
                  </a:lnTo>
                  <a:lnTo>
                    <a:pt x="664" y="627"/>
                  </a:lnTo>
                  <a:lnTo>
                    <a:pt x="667" y="627"/>
                  </a:lnTo>
                  <a:lnTo>
                    <a:pt x="668" y="627"/>
                  </a:lnTo>
                  <a:lnTo>
                    <a:pt x="669" y="627"/>
                  </a:lnTo>
                  <a:lnTo>
                    <a:pt x="672" y="627"/>
                  </a:lnTo>
                  <a:lnTo>
                    <a:pt x="673" y="628"/>
                  </a:lnTo>
                  <a:lnTo>
                    <a:pt x="672" y="628"/>
                  </a:lnTo>
                  <a:lnTo>
                    <a:pt x="671" y="628"/>
                  </a:lnTo>
                  <a:close/>
                  <a:moveTo>
                    <a:pt x="128" y="626"/>
                  </a:moveTo>
                  <a:lnTo>
                    <a:pt x="127" y="627"/>
                  </a:lnTo>
                  <a:lnTo>
                    <a:pt x="126" y="627"/>
                  </a:lnTo>
                  <a:lnTo>
                    <a:pt x="126" y="626"/>
                  </a:lnTo>
                  <a:lnTo>
                    <a:pt x="127" y="625"/>
                  </a:lnTo>
                  <a:lnTo>
                    <a:pt x="128" y="626"/>
                  </a:lnTo>
                  <a:close/>
                  <a:moveTo>
                    <a:pt x="124" y="626"/>
                  </a:moveTo>
                  <a:lnTo>
                    <a:pt x="123" y="626"/>
                  </a:lnTo>
                  <a:lnTo>
                    <a:pt x="123" y="625"/>
                  </a:lnTo>
                  <a:lnTo>
                    <a:pt x="123" y="624"/>
                  </a:lnTo>
                  <a:lnTo>
                    <a:pt x="124" y="623"/>
                  </a:lnTo>
                  <a:lnTo>
                    <a:pt x="125" y="624"/>
                  </a:lnTo>
                  <a:lnTo>
                    <a:pt x="124" y="626"/>
                  </a:lnTo>
                  <a:close/>
                  <a:moveTo>
                    <a:pt x="129" y="625"/>
                  </a:moveTo>
                  <a:lnTo>
                    <a:pt x="129" y="624"/>
                  </a:lnTo>
                  <a:lnTo>
                    <a:pt x="130" y="624"/>
                  </a:lnTo>
                  <a:lnTo>
                    <a:pt x="131" y="623"/>
                  </a:lnTo>
                  <a:lnTo>
                    <a:pt x="132" y="623"/>
                  </a:lnTo>
                  <a:lnTo>
                    <a:pt x="132" y="622"/>
                  </a:lnTo>
                  <a:lnTo>
                    <a:pt x="133" y="623"/>
                  </a:lnTo>
                  <a:lnTo>
                    <a:pt x="132" y="624"/>
                  </a:lnTo>
                  <a:lnTo>
                    <a:pt x="131" y="625"/>
                  </a:lnTo>
                  <a:lnTo>
                    <a:pt x="130" y="625"/>
                  </a:lnTo>
                  <a:lnTo>
                    <a:pt x="129" y="625"/>
                  </a:lnTo>
                  <a:close/>
                  <a:moveTo>
                    <a:pt x="121" y="622"/>
                  </a:moveTo>
                  <a:lnTo>
                    <a:pt x="121" y="623"/>
                  </a:lnTo>
                  <a:lnTo>
                    <a:pt x="121" y="624"/>
                  </a:lnTo>
                  <a:lnTo>
                    <a:pt x="120" y="624"/>
                  </a:lnTo>
                  <a:lnTo>
                    <a:pt x="119" y="625"/>
                  </a:lnTo>
                  <a:lnTo>
                    <a:pt x="118" y="625"/>
                  </a:lnTo>
                  <a:lnTo>
                    <a:pt x="118" y="624"/>
                  </a:lnTo>
                  <a:lnTo>
                    <a:pt x="119" y="623"/>
                  </a:lnTo>
                  <a:lnTo>
                    <a:pt x="118" y="623"/>
                  </a:lnTo>
                  <a:lnTo>
                    <a:pt x="115" y="623"/>
                  </a:lnTo>
                  <a:lnTo>
                    <a:pt x="114" y="623"/>
                  </a:lnTo>
                  <a:lnTo>
                    <a:pt x="114" y="622"/>
                  </a:lnTo>
                  <a:lnTo>
                    <a:pt x="115" y="622"/>
                  </a:lnTo>
                  <a:lnTo>
                    <a:pt x="117" y="622"/>
                  </a:lnTo>
                  <a:lnTo>
                    <a:pt x="118" y="622"/>
                  </a:lnTo>
                  <a:lnTo>
                    <a:pt x="120" y="621"/>
                  </a:lnTo>
                  <a:lnTo>
                    <a:pt x="121" y="622"/>
                  </a:lnTo>
                  <a:close/>
                  <a:moveTo>
                    <a:pt x="670" y="623"/>
                  </a:moveTo>
                  <a:lnTo>
                    <a:pt x="666" y="623"/>
                  </a:lnTo>
                  <a:lnTo>
                    <a:pt x="665" y="624"/>
                  </a:lnTo>
                  <a:lnTo>
                    <a:pt x="662" y="624"/>
                  </a:lnTo>
                  <a:lnTo>
                    <a:pt x="663" y="623"/>
                  </a:lnTo>
                  <a:lnTo>
                    <a:pt x="663" y="622"/>
                  </a:lnTo>
                  <a:lnTo>
                    <a:pt x="662" y="622"/>
                  </a:lnTo>
                  <a:lnTo>
                    <a:pt x="661" y="623"/>
                  </a:lnTo>
                  <a:lnTo>
                    <a:pt x="660" y="624"/>
                  </a:lnTo>
                  <a:lnTo>
                    <a:pt x="658" y="624"/>
                  </a:lnTo>
                  <a:lnTo>
                    <a:pt x="657" y="624"/>
                  </a:lnTo>
                  <a:lnTo>
                    <a:pt x="656" y="624"/>
                  </a:lnTo>
                  <a:lnTo>
                    <a:pt x="657" y="625"/>
                  </a:lnTo>
                  <a:lnTo>
                    <a:pt x="656" y="625"/>
                  </a:lnTo>
                  <a:lnTo>
                    <a:pt x="653" y="624"/>
                  </a:lnTo>
                  <a:lnTo>
                    <a:pt x="653" y="623"/>
                  </a:lnTo>
                  <a:lnTo>
                    <a:pt x="653" y="622"/>
                  </a:lnTo>
                  <a:lnTo>
                    <a:pt x="653" y="620"/>
                  </a:lnTo>
                  <a:lnTo>
                    <a:pt x="652" y="620"/>
                  </a:lnTo>
                  <a:lnTo>
                    <a:pt x="651" y="620"/>
                  </a:lnTo>
                  <a:lnTo>
                    <a:pt x="652" y="620"/>
                  </a:lnTo>
                  <a:lnTo>
                    <a:pt x="656" y="618"/>
                  </a:lnTo>
                  <a:lnTo>
                    <a:pt x="657" y="617"/>
                  </a:lnTo>
                  <a:lnTo>
                    <a:pt x="658" y="617"/>
                  </a:lnTo>
                  <a:lnTo>
                    <a:pt x="659" y="617"/>
                  </a:lnTo>
                  <a:lnTo>
                    <a:pt x="661" y="617"/>
                  </a:lnTo>
                  <a:lnTo>
                    <a:pt x="663" y="617"/>
                  </a:lnTo>
                  <a:lnTo>
                    <a:pt x="666" y="617"/>
                  </a:lnTo>
                  <a:lnTo>
                    <a:pt x="668" y="617"/>
                  </a:lnTo>
                  <a:lnTo>
                    <a:pt x="670" y="618"/>
                  </a:lnTo>
                  <a:lnTo>
                    <a:pt x="673" y="618"/>
                  </a:lnTo>
                  <a:lnTo>
                    <a:pt x="674" y="618"/>
                  </a:lnTo>
                  <a:lnTo>
                    <a:pt x="677" y="619"/>
                  </a:lnTo>
                  <a:lnTo>
                    <a:pt x="679" y="619"/>
                  </a:lnTo>
                  <a:lnTo>
                    <a:pt x="682" y="619"/>
                  </a:lnTo>
                  <a:lnTo>
                    <a:pt x="683" y="620"/>
                  </a:lnTo>
                  <a:lnTo>
                    <a:pt x="684" y="620"/>
                  </a:lnTo>
                  <a:lnTo>
                    <a:pt x="683" y="620"/>
                  </a:lnTo>
                  <a:lnTo>
                    <a:pt x="682" y="620"/>
                  </a:lnTo>
                  <a:lnTo>
                    <a:pt x="681" y="620"/>
                  </a:lnTo>
                  <a:lnTo>
                    <a:pt x="680" y="620"/>
                  </a:lnTo>
                  <a:lnTo>
                    <a:pt x="679" y="620"/>
                  </a:lnTo>
                  <a:lnTo>
                    <a:pt x="680" y="620"/>
                  </a:lnTo>
                  <a:lnTo>
                    <a:pt x="681" y="620"/>
                  </a:lnTo>
                  <a:lnTo>
                    <a:pt x="682" y="621"/>
                  </a:lnTo>
                  <a:lnTo>
                    <a:pt x="683" y="621"/>
                  </a:lnTo>
                  <a:lnTo>
                    <a:pt x="684" y="621"/>
                  </a:lnTo>
                  <a:lnTo>
                    <a:pt x="684" y="622"/>
                  </a:lnTo>
                  <a:lnTo>
                    <a:pt x="685" y="622"/>
                  </a:lnTo>
                  <a:lnTo>
                    <a:pt x="686" y="622"/>
                  </a:lnTo>
                  <a:lnTo>
                    <a:pt x="687" y="622"/>
                  </a:lnTo>
                  <a:lnTo>
                    <a:pt x="688" y="621"/>
                  </a:lnTo>
                  <a:lnTo>
                    <a:pt x="689" y="621"/>
                  </a:lnTo>
                  <a:lnTo>
                    <a:pt x="690" y="621"/>
                  </a:lnTo>
                  <a:lnTo>
                    <a:pt x="691" y="621"/>
                  </a:lnTo>
                  <a:lnTo>
                    <a:pt x="691" y="622"/>
                  </a:lnTo>
                  <a:lnTo>
                    <a:pt x="689" y="622"/>
                  </a:lnTo>
                  <a:lnTo>
                    <a:pt x="687" y="622"/>
                  </a:lnTo>
                  <a:lnTo>
                    <a:pt x="686" y="623"/>
                  </a:lnTo>
                  <a:lnTo>
                    <a:pt x="685" y="623"/>
                  </a:lnTo>
                  <a:lnTo>
                    <a:pt x="685" y="622"/>
                  </a:lnTo>
                  <a:lnTo>
                    <a:pt x="684" y="622"/>
                  </a:lnTo>
                  <a:lnTo>
                    <a:pt x="683" y="622"/>
                  </a:lnTo>
                  <a:lnTo>
                    <a:pt x="681" y="621"/>
                  </a:lnTo>
                  <a:lnTo>
                    <a:pt x="680" y="621"/>
                  </a:lnTo>
                  <a:lnTo>
                    <a:pt x="679" y="621"/>
                  </a:lnTo>
                  <a:lnTo>
                    <a:pt x="676" y="621"/>
                  </a:lnTo>
                  <a:lnTo>
                    <a:pt x="672" y="621"/>
                  </a:lnTo>
                  <a:lnTo>
                    <a:pt x="671" y="621"/>
                  </a:lnTo>
                  <a:lnTo>
                    <a:pt x="670" y="622"/>
                  </a:lnTo>
                  <a:lnTo>
                    <a:pt x="669" y="622"/>
                  </a:lnTo>
                  <a:lnTo>
                    <a:pt x="668" y="622"/>
                  </a:lnTo>
                  <a:lnTo>
                    <a:pt x="666" y="622"/>
                  </a:lnTo>
                  <a:lnTo>
                    <a:pt x="667" y="622"/>
                  </a:lnTo>
                  <a:lnTo>
                    <a:pt x="677" y="622"/>
                  </a:lnTo>
                  <a:lnTo>
                    <a:pt x="679" y="622"/>
                  </a:lnTo>
                  <a:lnTo>
                    <a:pt x="681" y="624"/>
                  </a:lnTo>
                  <a:lnTo>
                    <a:pt x="680" y="624"/>
                  </a:lnTo>
                  <a:lnTo>
                    <a:pt x="679" y="624"/>
                  </a:lnTo>
                  <a:lnTo>
                    <a:pt x="677" y="624"/>
                  </a:lnTo>
                  <a:lnTo>
                    <a:pt x="677" y="625"/>
                  </a:lnTo>
                  <a:lnTo>
                    <a:pt x="679" y="625"/>
                  </a:lnTo>
                  <a:lnTo>
                    <a:pt x="680" y="625"/>
                  </a:lnTo>
                  <a:lnTo>
                    <a:pt x="679" y="625"/>
                  </a:lnTo>
                  <a:lnTo>
                    <a:pt x="677" y="626"/>
                  </a:lnTo>
                  <a:lnTo>
                    <a:pt x="677" y="625"/>
                  </a:lnTo>
                  <a:lnTo>
                    <a:pt x="675" y="625"/>
                  </a:lnTo>
                  <a:lnTo>
                    <a:pt x="674" y="625"/>
                  </a:lnTo>
                  <a:lnTo>
                    <a:pt x="673" y="625"/>
                  </a:lnTo>
                  <a:lnTo>
                    <a:pt x="672" y="624"/>
                  </a:lnTo>
                  <a:lnTo>
                    <a:pt x="670" y="623"/>
                  </a:lnTo>
                  <a:close/>
                  <a:moveTo>
                    <a:pt x="62" y="571"/>
                  </a:moveTo>
                  <a:lnTo>
                    <a:pt x="59" y="572"/>
                  </a:lnTo>
                  <a:lnTo>
                    <a:pt x="58" y="572"/>
                  </a:lnTo>
                  <a:lnTo>
                    <a:pt x="57" y="572"/>
                  </a:lnTo>
                  <a:lnTo>
                    <a:pt x="56" y="572"/>
                  </a:lnTo>
                  <a:lnTo>
                    <a:pt x="55" y="572"/>
                  </a:lnTo>
                  <a:lnTo>
                    <a:pt x="53" y="573"/>
                  </a:lnTo>
                  <a:lnTo>
                    <a:pt x="52" y="573"/>
                  </a:lnTo>
                  <a:lnTo>
                    <a:pt x="52" y="572"/>
                  </a:lnTo>
                  <a:lnTo>
                    <a:pt x="52" y="571"/>
                  </a:lnTo>
                  <a:lnTo>
                    <a:pt x="53" y="572"/>
                  </a:lnTo>
                  <a:lnTo>
                    <a:pt x="54" y="572"/>
                  </a:lnTo>
                  <a:lnTo>
                    <a:pt x="54" y="571"/>
                  </a:lnTo>
                  <a:lnTo>
                    <a:pt x="54" y="570"/>
                  </a:lnTo>
                  <a:lnTo>
                    <a:pt x="55" y="570"/>
                  </a:lnTo>
                  <a:lnTo>
                    <a:pt x="56" y="569"/>
                  </a:lnTo>
                  <a:lnTo>
                    <a:pt x="60" y="569"/>
                  </a:lnTo>
                  <a:lnTo>
                    <a:pt x="64" y="570"/>
                  </a:lnTo>
                  <a:lnTo>
                    <a:pt x="62" y="571"/>
                  </a:lnTo>
                  <a:close/>
                  <a:moveTo>
                    <a:pt x="771" y="568"/>
                  </a:moveTo>
                  <a:lnTo>
                    <a:pt x="770" y="568"/>
                  </a:lnTo>
                  <a:lnTo>
                    <a:pt x="769" y="567"/>
                  </a:lnTo>
                  <a:lnTo>
                    <a:pt x="769" y="566"/>
                  </a:lnTo>
                  <a:lnTo>
                    <a:pt x="770" y="566"/>
                  </a:lnTo>
                  <a:lnTo>
                    <a:pt x="771" y="566"/>
                  </a:lnTo>
                  <a:lnTo>
                    <a:pt x="772" y="567"/>
                  </a:lnTo>
                  <a:lnTo>
                    <a:pt x="772" y="568"/>
                  </a:lnTo>
                  <a:lnTo>
                    <a:pt x="771" y="568"/>
                  </a:lnTo>
                  <a:close/>
                  <a:moveTo>
                    <a:pt x="773" y="563"/>
                  </a:moveTo>
                  <a:lnTo>
                    <a:pt x="772" y="562"/>
                  </a:lnTo>
                  <a:lnTo>
                    <a:pt x="773" y="561"/>
                  </a:lnTo>
                  <a:lnTo>
                    <a:pt x="774" y="561"/>
                  </a:lnTo>
                  <a:lnTo>
                    <a:pt x="775" y="561"/>
                  </a:lnTo>
                  <a:lnTo>
                    <a:pt x="776" y="562"/>
                  </a:lnTo>
                  <a:lnTo>
                    <a:pt x="773" y="562"/>
                  </a:lnTo>
                  <a:lnTo>
                    <a:pt x="773" y="563"/>
                  </a:lnTo>
                  <a:close/>
                  <a:moveTo>
                    <a:pt x="734" y="555"/>
                  </a:moveTo>
                  <a:lnTo>
                    <a:pt x="732" y="554"/>
                  </a:lnTo>
                  <a:lnTo>
                    <a:pt x="733" y="554"/>
                  </a:lnTo>
                  <a:lnTo>
                    <a:pt x="734" y="554"/>
                  </a:lnTo>
                  <a:lnTo>
                    <a:pt x="735" y="554"/>
                  </a:lnTo>
                  <a:lnTo>
                    <a:pt x="736" y="555"/>
                  </a:lnTo>
                  <a:lnTo>
                    <a:pt x="735" y="555"/>
                  </a:lnTo>
                  <a:lnTo>
                    <a:pt x="734" y="555"/>
                  </a:lnTo>
                  <a:close/>
                  <a:moveTo>
                    <a:pt x="49" y="566"/>
                  </a:moveTo>
                  <a:lnTo>
                    <a:pt x="49" y="565"/>
                  </a:lnTo>
                  <a:lnTo>
                    <a:pt x="48" y="566"/>
                  </a:lnTo>
                  <a:lnTo>
                    <a:pt x="47" y="566"/>
                  </a:lnTo>
                  <a:lnTo>
                    <a:pt x="46" y="566"/>
                  </a:lnTo>
                  <a:lnTo>
                    <a:pt x="46" y="565"/>
                  </a:lnTo>
                  <a:lnTo>
                    <a:pt x="45" y="565"/>
                  </a:lnTo>
                  <a:lnTo>
                    <a:pt x="44" y="564"/>
                  </a:lnTo>
                  <a:lnTo>
                    <a:pt x="45" y="563"/>
                  </a:lnTo>
                  <a:lnTo>
                    <a:pt x="46" y="563"/>
                  </a:lnTo>
                  <a:lnTo>
                    <a:pt x="47" y="563"/>
                  </a:lnTo>
                  <a:lnTo>
                    <a:pt x="46" y="563"/>
                  </a:lnTo>
                  <a:lnTo>
                    <a:pt x="45" y="562"/>
                  </a:lnTo>
                  <a:lnTo>
                    <a:pt x="46" y="562"/>
                  </a:lnTo>
                  <a:lnTo>
                    <a:pt x="45" y="562"/>
                  </a:lnTo>
                  <a:lnTo>
                    <a:pt x="44" y="562"/>
                  </a:lnTo>
                  <a:lnTo>
                    <a:pt x="43" y="561"/>
                  </a:lnTo>
                  <a:lnTo>
                    <a:pt x="42" y="561"/>
                  </a:lnTo>
                  <a:lnTo>
                    <a:pt x="44" y="561"/>
                  </a:lnTo>
                  <a:lnTo>
                    <a:pt x="45" y="561"/>
                  </a:lnTo>
                  <a:lnTo>
                    <a:pt x="47" y="561"/>
                  </a:lnTo>
                  <a:lnTo>
                    <a:pt x="48" y="562"/>
                  </a:lnTo>
                  <a:lnTo>
                    <a:pt x="48" y="563"/>
                  </a:lnTo>
                  <a:lnTo>
                    <a:pt x="51" y="563"/>
                  </a:lnTo>
                  <a:lnTo>
                    <a:pt x="51" y="564"/>
                  </a:lnTo>
                  <a:lnTo>
                    <a:pt x="49" y="564"/>
                  </a:lnTo>
                  <a:lnTo>
                    <a:pt x="50" y="565"/>
                  </a:lnTo>
                  <a:lnTo>
                    <a:pt x="50" y="566"/>
                  </a:lnTo>
                  <a:lnTo>
                    <a:pt x="49" y="566"/>
                  </a:lnTo>
                  <a:close/>
                  <a:moveTo>
                    <a:pt x="766" y="564"/>
                  </a:moveTo>
                  <a:lnTo>
                    <a:pt x="763" y="564"/>
                  </a:lnTo>
                  <a:lnTo>
                    <a:pt x="762" y="564"/>
                  </a:lnTo>
                  <a:lnTo>
                    <a:pt x="761" y="564"/>
                  </a:lnTo>
                  <a:lnTo>
                    <a:pt x="760" y="564"/>
                  </a:lnTo>
                  <a:lnTo>
                    <a:pt x="759" y="564"/>
                  </a:lnTo>
                  <a:lnTo>
                    <a:pt x="759" y="563"/>
                  </a:lnTo>
                  <a:lnTo>
                    <a:pt x="758" y="563"/>
                  </a:lnTo>
                  <a:lnTo>
                    <a:pt x="758" y="562"/>
                  </a:lnTo>
                  <a:lnTo>
                    <a:pt x="760" y="561"/>
                  </a:lnTo>
                  <a:lnTo>
                    <a:pt x="767" y="562"/>
                  </a:lnTo>
                  <a:lnTo>
                    <a:pt x="770" y="561"/>
                  </a:lnTo>
                  <a:lnTo>
                    <a:pt x="770" y="562"/>
                  </a:lnTo>
                  <a:lnTo>
                    <a:pt x="768" y="564"/>
                  </a:lnTo>
                  <a:lnTo>
                    <a:pt x="767" y="564"/>
                  </a:lnTo>
                  <a:lnTo>
                    <a:pt x="766" y="564"/>
                  </a:lnTo>
                  <a:close/>
                  <a:moveTo>
                    <a:pt x="43" y="543"/>
                  </a:moveTo>
                  <a:lnTo>
                    <a:pt x="42" y="543"/>
                  </a:lnTo>
                  <a:lnTo>
                    <a:pt x="41" y="542"/>
                  </a:lnTo>
                  <a:lnTo>
                    <a:pt x="42" y="542"/>
                  </a:lnTo>
                  <a:lnTo>
                    <a:pt x="43" y="542"/>
                  </a:lnTo>
                  <a:lnTo>
                    <a:pt x="45" y="542"/>
                  </a:lnTo>
                  <a:lnTo>
                    <a:pt x="46" y="542"/>
                  </a:lnTo>
                  <a:lnTo>
                    <a:pt x="45" y="543"/>
                  </a:lnTo>
                  <a:lnTo>
                    <a:pt x="43" y="543"/>
                  </a:lnTo>
                  <a:close/>
                  <a:moveTo>
                    <a:pt x="27" y="542"/>
                  </a:moveTo>
                  <a:lnTo>
                    <a:pt x="26" y="541"/>
                  </a:lnTo>
                  <a:lnTo>
                    <a:pt x="26" y="540"/>
                  </a:lnTo>
                  <a:lnTo>
                    <a:pt x="26" y="539"/>
                  </a:lnTo>
                  <a:lnTo>
                    <a:pt x="27" y="538"/>
                  </a:lnTo>
                  <a:lnTo>
                    <a:pt x="28" y="538"/>
                  </a:lnTo>
                  <a:lnTo>
                    <a:pt x="29" y="538"/>
                  </a:lnTo>
                  <a:lnTo>
                    <a:pt x="28" y="539"/>
                  </a:lnTo>
                  <a:lnTo>
                    <a:pt x="28" y="541"/>
                  </a:lnTo>
                  <a:lnTo>
                    <a:pt x="27" y="542"/>
                  </a:lnTo>
                  <a:close/>
                  <a:moveTo>
                    <a:pt x="18" y="538"/>
                  </a:moveTo>
                  <a:lnTo>
                    <a:pt x="16" y="538"/>
                  </a:lnTo>
                  <a:lnTo>
                    <a:pt x="17" y="537"/>
                  </a:lnTo>
                  <a:lnTo>
                    <a:pt x="18" y="537"/>
                  </a:lnTo>
                  <a:lnTo>
                    <a:pt x="18" y="538"/>
                  </a:lnTo>
                  <a:close/>
                  <a:moveTo>
                    <a:pt x="37" y="533"/>
                  </a:moveTo>
                  <a:lnTo>
                    <a:pt x="36" y="534"/>
                  </a:lnTo>
                  <a:lnTo>
                    <a:pt x="35" y="533"/>
                  </a:lnTo>
                  <a:lnTo>
                    <a:pt x="36" y="533"/>
                  </a:lnTo>
                  <a:lnTo>
                    <a:pt x="37" y="533"/>
                  </a:lnTo>
                  <a:lnTo>
                    <a:pt x="38" y="533"/>
                  </a:lnTo>
                  <a:lnTo>
                    <a:pt x="37" y="533"/>
                  </a:lnTo>
                  <a:close/>
                  <a:moveTo>
                    <a:pt x="23" y="533"/>
                  </a:moveTo>
                  <a:lnTo>
                    <a:pt x="22" y="533"/>
                  </a:lnTo>
                  <a:lnTo>
                    <a:pt x="21" y="533"/>
                  </a:lnTo>
                  <a:lnTo>
                    <a:pt x="22" y="532"/>
                  </a:lnTo>
                  <a:lnTo>
                    <a:pt x="23" y="531"/>
                  </a:lnTo>
                  <a:lnTo>
                    <a:pt x="24" y="531"/>
                  </a:lnTo>
                  <a:lnTo>
                    <a:pt x="25" y="531"/>
                  </a:lnTo>
                  <a:lnTo>
                    <a:pt x="26" y="531"/>
                  </a:lnTo>
                  <a:lnTo>
                    <a:pt x="27" y="532"/>
                  </a:lnTo>
                  <a:lnTo>
                    <a:pt x="23" y="533"/>
                  </a:lnTo>
                  <a:close/>
                  <a:moveTo>
                    <a:pt x="28" y="547"/>
                  </a:moveTo>
                  <a:lnTo>
                    <a:pt x="27" y="547"/>
                  </a:lnTo>
                  <a:lnTo>
                    <a:pt x="26" y="546"/>
                  </a:lnTo>
                  <a:lnTo>
                    <a:pt x="27" y="546"/>
                  </a:lnTo>
                  <a:lnTo>
                    <a:pt x="28" y="546"/>
                  </a:lnTo>
                  <a:lnTo>
                    <a:pt x="29" y="546"/>
                  </a:lnTo>
                  <a:lnTo>
                    <a:pt x="28" y="547"/>
                  </a:lnTo>
                  <a:close/>
                  <a:moveTo>
                    <a:pt x="36" y="546"/>
                  </a:moveTo>
                  <a:lnTo>
                    <a:pt x="35" y="545"/>
                  </a:lnTo>
                  <a:lnTo>
                    <a:pt x="35" y="544"/>
                  </a:lnTo>
                  <a:lnTo>
                    <a:pt x="34" y="544"/>
                  </a:lnTo>
                  <a:lnTo>
                    <a:pt x="34" y="545"/>
                  </a:lnTo>
                  <a:lnTo>
                    <a:pt x="33" y="545"/>
                  </a:lnTo>
                  <a:lnTo>
                    <a:pt x="33" y="546"/>
                  </a:lnTo>
                  <a:lnTo>
                    <a:pt x="32" y="545"/>
                  </a:lnTo>
                  <a:lnTo>
                    <a:pt x="32" y="543"/>
                  </a:lnTo>
                  <a:lnTo>
                    <a:pt x="33" y="543"/>
                  </a:lnTo>
                  <a:lnTo>
                    <a:pt x="35" y="543"/>
                  </a:lnTo>
                  <a:lnTo>
                    <a:pt x="36" y="543"/>
                  </a:lnTo>
                  <a:lnTo>
                    <a:pt x="37" y="543"/>
                  </a:lnTo>
                  <a:lnTo>
                    <a:pt x="37" y="544"/>
                  </a:lnTo>
                  <a:lnTo>
                    <a:pt x="37" y="545"/>
                  </a:lnTo>
                  <a:lnTo>
                    <a:pt x="37" y="546"/>
                  </a:lnTo>
                  <a:lnTo>
                    <a:pt x="36" y="546"/>
                  </a:lnTo>
                  <a:close/>
                  <a:moveTo>
                    <a:pt x="7" y="525"/>
                  </a:moveTo>
                  <a:lnTo>
                    <a:pt x="6" y="525"/>
                  </a:lnTo>
                  <a:lnTo>
                    <a:pt x="5" y="525"/>
                  </a:lnTo>
                  <a:lnTo>
                    <a:pt x="6" y="524"/>
                  </a:lnTo>
                  <a:lnTo>
                    <a:pt x="7" y="524"/>
                  </a:lnTo>
                  <a:lnTo>
                    <a:pt x="8" y="524"/>
                  </a:lnTo>
                  <a:lnTo>
                    <a:pt x="9" y="524"/>
                  </a:lnTo>
                  <a:lnTo>
                    <a:pt x="10" y="524"/>
                  </a:lnTo>
                  <a:lnTo>
                    <a:pt x="9" y="525"/>
                  </a:lnTo>
                  <a:lnTo>
                    <a:pt x="8" y="525"/>
                  </a:lnTo>
                  <a:lnTo>
                    <a:pt x="7" y="525"/>
                  </a:lnTo>
                  <a:close/>
                  <a:moveTo>
                    <a:pt x="25" y="527"/>
                  </a:moveTo>
                  <a:lnTo>
                    <a:pt x="24" y="528"/>
                  </a:lnTo>
                  <a:lnTo>
                    <a:pt x="24" y="527"/>
                  </a:lnTo>
                  <a:lnTo>
                    <a:pt x="25" y="527"/>
                  </a:lnTo>
                  <a:lnTo>
                    <a:pt x="26" y="527"/>
                  </a:lnTo>
                  <a:lnTo>
                    <a:pt x="25" y="527"/>
                  </a:lnTo>
                  <a:close/>
                  <a:moveTo>
                    <a:pt x="800" y="515"/>
                  </a:moveTo>
                  <a:lnTo>
                    <a:pt x="798" y="515"/>
                  </a:lnTo>
                  <a:lnTo>
                    <a:pt x="799" y="514"/>
                  </a:lnTo>
                  <a:lnTo>
                    <a:pt x="799" y="513"/>
                  </a:lnTo>
                  <a:lnTo>
                    <a:pt x="801" y="513"/>
                  </a:lnTo>
                  <a:lnTo>
                    <a:pt x="802" y="513"/>
                  </a:lnTo>
                  <a:lnTo>
                    <a:pt x="802" y="514"/>
                  </a:lnTo>
                  <a:lnTo>
                    <a:pt x="800" y="515"/>
                  </a:lnTo>
                  <a:close/>
                  <a:moveTo>
                    <a:pt x="56" y="512"/>
                  </a:moveTo>
                  <a:lnTo>
                    <a:pt x="52" y="511"/>
                  </a:lnTo>
                  <a:lnTo>
                    <a:pt x="51" y="510"/>
                  </a:lnTo>
                  <a:lnTo>
                    <a:pt x="50" y="510"/>
                  </a:lnTo>
                  <a:lnTo>
                    <a:pt x="49" y="510"/>
                  </a:lnTo>
                  <a:lnTo>
                    <a:pt x="48" y="510"/>
                  </a:lnTo>
                  <a:lnTo>
                    <a:pt x="45" y="511"/>
                  </a:lnTo>
                  <a:lnTo>
                    <a:pt x="43" y="511"/>
                  </a:lnTo>
                  <a:lnTo>
                    <a:pt x="42" y="510"/>
                  </a:lnTo>
                  <a:lnTo>
                    <a:pt x="47" y="509"/>
                  </a:lnTo>
                  <a:lnTo>
                    <a:pt x="48" y="508"/>
                  </a:lnTo>
                  <a:lnTo>
                    <a:pt x="48" y="507"/>
                  </a:lnTo>
                  <a:lnTo>
                    <a:pt x="50" y="507"/>
                  </a:lnTo>
                  <a:lnTo>
                    <a:pt x="51" y="507"/>
                  </a:lnTo>
                  <a:lnTo>
                    <a:pt x="52" y="507"/>
                  </a:lnTo>
                  <a:lnTo>
                    <a:pt x="53" y="506"/>
                  </a:lnTo>
                  <a:lnTo>
                    <a:pt x="54" y="506"/>
                  </a:lnTo>
                  <a:lnTo>
                    <a:pt x="53" y="506"/>
                  </a:lnTo>
                  <a:lnTo>
                    <a:pt x="55" y="504"/>
                  </a:lnTo>
                  <a:lnTo>
                    <a:pt x="56" y="503"/>
                  </a:lnTo>
                  <a:lnTo>
                    <a:pt x="58" y="502"/>
                  </a:lnTo>
                  <a:lnTo>
                    <a:pt x="59" y="501"/>
                  </a:lnTo>
                  <a:lnTo>
                    <a:pt x="58" y="500"/>
                  </a:lnTo>
                  <a:lnTo>
                    <a:pt x="57" y="499"/>
                  </a:lnTo>
                  <a:lnTo>
                    <a:pt x="58" y="499"/>
                  </a:lnTo>
                  <a:lnTo>
                    <a:pt x="59" y="499"/>
                  </a:lnTo>
                  <a:lnTo>
                    <a:pt x="61" y="500"/>
                  </a:lnTo>
                  <a:lnTo>
                    <a:pt x="63" y="499"/>
                  </a:lnTo>
                  <a:lnTo>
                    <a:pt x="67" y="499"/>
                  </a:lnTo>
                  <a:lnTo>
                    <a:pt x="68" y="498"/>
                  </a:lnTo>
                  <a:lnTo>
                    <a:pt x="69" y="498"/>
                  </a:lnTo>
                  <a:lnTo>
                    <a:pt x="70" y="499"/>
                  </a:lnTo>
                  <a:lnTo>
                    <a:pt x="69" y="500"/>
                  </a:lnTo>
                  <a:lnTo>
                    <a:pt x="66" y="501"/>
                  </a:lnTo>
                  <a:lnTo>
                    <a:pt x="65" y="502"/>
                  </a:lnTo>
                  <a:lnTo>
                    <a:pt x="64" y="503"/>
                  </a:lnTo>
                  <a:lnTo>
                    <a:pt x="64" y="505"/>
                  </a:lnTo>
                  <a:lnTo>
                    <a:pt x="63" y="507"/>
                  </a:lnTo>
                  <a:lnTo>
                    <a:pt x="60" y="509"/>
                  </a:lnTo>
                  <a:lnTo>
                    <a:pt x="59" y="510"/>
                  </a:lnTo>
                  <a:lnTo>
                    <a:pt x="57" y="511"/>
                  </a:lnTo>
                  <a:lnTo>
                    <a:pt x="56" y="512"/>
                  </a:lnTo>
                  <a:close/>
                  <a:moveTo>
                    <a:pt x="790" y="516"/>
                  </a:moveTo>
                  <a:lnTo>
                    <a:pt x="788" y="516"/>
                  </a:lnTo>
                  <a:lnTo>
                    <a:pt x="788" y="515"/>
                  </a:lnTo>
                  <a:lnTo>
                    <a:pt x="789" y="515"/>
                  </a:lnTo>
                  <a:lnTo>
                    <a:pt x="789" y="514"/>
                  </a:lnTo>
                  <a:lnTo>
                    <a:pt x="791" y="514"/>
                  </a:lnTo>
                  <a:lnTo>
                    <a:pt x="793" y="513"/>
                  </a:lnTo>
                  <a:lnTo>
                    <a:pt x="794" y="512"/>
                  </a:lnTo>
                  <a:lnTo>
                    <a:pt x="795" y="512"/>
                  </a:lnTo>
                  <a:lnTo>
                    <a:pt x="796" y="512"/>
                  </a:lnTo>
                  <a:lnTo>
                    <a:pt x="796" y="514"/>
                  </a:lnTo>
                  <a:lnTo>
                    <a:pt x="795" y="514"/>
                  </a:lnTo>
                  <a:lnTo>
                    <a:pt x="794" y="514"/>
                  </a:lnTo>
                  <a:lnTo>
                    <a:pt x="795" y="515"/>
                  </a:lnTo>
                  <a:lnTo>
                    <a:pt x="793" y="515"/>
                  </a:lnTo>
                  <a:lnTo>
                    <a:pt x="790" y="516"/>
                  </a:lnTo>
                  <a:close/>
                  <a:moveTo>
                    <a:pt x="39" y="513"/>
                  </a:moveTo>
                  <a:lnTo>
                    <a:pt x="38" y="513"/>
                  </a:lnTo>
                  <a:lnTo>
                    <a:pt x="39" y="512"/>
                  </a:lnTo>
                  <a:lnTo>
                    <a:pt x="40" y="512"/>
                  </a:lnTo>
                  <a:lnTo>
                    <a:pt x="40" y="513"/>
                  </a:lnTo>
                  <a:lnTo>
                    <a:pt x="39" y="513"/>
                  </a:lnTo>
                  <a:lnTo>
                    <a:pt x="40" y="513"/>
                  </a:lnTo>
                  <a:lnTo>
                    <a:pt x="39" y="513"/>
                  </a:lnTo>
                  <a:close/>
                  <a:moveTo>
                    <a:pt x="743" y="524"/>
                  </a:moveTo>
                  <a:lnTo>
                    <a:pt x="741" y="524"/>
                  </a:lnTo>
                  <a:lnTo>
                    <a:pt x="740" y="524"/>
                  </a:lnTo>
                  <a:lnTo>
                    <a:pt x="739" y="524"/>
                  </a:lnTo>
                  <a:lnTo>
                    <a:pt x="738" y="524"/>
                  </a:lnTo>
                  <a:lnTo>
                    <a:pt x="738" y="522"/>
                  </a:lnTo>
                  <a:lnTo>
                    <a:pt x="737" y="522"/>
                  </a:lnTo>
                  <a:lnTo>
                    <a:pt x="737" y="521"/>
                  </a:lnTo>
                  <a:lnTo>
                    <a:pt x="739" y="521"/>
                  </a:lnTo>
                  <a:lnTo>
                    <a:pt x="743" y="524"/>
                  </a:lnTo>
                  <a:lnTo>
                    <a:pt x="744" y="524"/>
                  </a:lnTo>
                  <a:lnTo>
                    <a:pt x="743" y="524"/>
                  </a:lnTo>
                  <a:close/>
                  <a:moveTo>
                    <a:pt x="746" y="525"/>
                  </a:moveTo>
                  <a:lnTo>
                    <a:pt x="746" y="524"/>
                  </a:lnTo>
                  <a:lnTo>
                    <a:pt x="745" y="522"/>
                  </a:lnTo>
                  <a:lnTo>
                    <a:pt x="744" y="522"/>
                  </a:lnTo>
                  <a:lnTo>
                    <a:pt x="744" y="521"/>
                  </a:lnTo>
                  <a:lnTo>
                    <a:pt x="743" y="521"/>
                  </a:lnTo>
                  <a:lnTo>
                    <a:pt x="743" y="520"/>
                  </a:lnTo>
                  <a:lnTo>
                    <a:pt x="744" y="520"/>
                  </a:lnTo>
                  <a:lnTo>
                    <a:pt x="745" y="520"/>
                  </a:lnTo>
                  <a:lnTo>
                    <a:pt x="746" y="519"/>
                  </a:lnTo>
                  <a:lnTo>
                    <a:pt x="747" y="519"/>
                  </a:lnTo>
                  <a:lnTo>
                    <a:pt x="748" y="519"/>
                  </a:lnTo>
                  <a:lnTo>
                    <a:pt x="748" y="518"/>
                  </a:lnTo>
                  <a:lnTo>
                    <a:pt x="749" y="518"/>
                  </a:lnTo>
                  <a:lnTo>
                    <a:pt x="749" y="517"/>
                  </a:lnTo>
                  <a:lnTo>
                    <a:pt x="750" y="517"/>
                  </a:lnTo>
                  <a:lnTo>
                    <a:pt x="754" y="517"/>
                  </a:lnTo>
                  <a:lnTo>
                    <a:pt x="756" y="516"/>
                  </a:lnTo>
                  <a:lnTo>
                    <a:pt x="757" y="516"/>
                  </a:lnTo>
                  <a:lnTo>
                    <a:pt x="758" y="516"/>
                  </a:lnTo>
                  <a:lnTo>
                    <a:pt x="759" y="516"/>
                  </a:lnTo>
                  <a:lnTo>
                    <a:pt x="761" y="516"/>
                  </a:lnTo>
                  <a:lnTo>
                    <a:pt x="762" y="516"/>
                  </a:lnTo>
                  <a:lnTo>
                    <a:pt x="763" y="516"/>
                  </a:lnTo>
                  <a:lnTo>
                    <a:pt x="765" y="516"/>
                  </a:lnTo>
                  <a:lnTo>
                    <a:pt x="770" y="516"/>
                  </a:lnTo>
                  <a:lnTo>
                    <a:pt x="771" y="517"/>
                  </a:lnTo>
                  <a:lnTo>
                    <a:pt x="769" y="518"/>
                  </a:lnTo>
                  <a:lnTo>
                    <a:pt x="770" y="518"/>
                  </a:lnTo>
                  <a:lnTo>
                    <a:pt x="769" y="519"/>
                  </a:lnTo>
                  <a:lnTo>
                    <a:pt x="768" y="519"/>
                  </a:lnTo>
                  <a:lnTo>
                    <a:pt x="768" y="520"/>
                  </a:lnTo>
                  <a:lnTo>
                    <a:pt x="768" y="521"/>
                  </a:lnTo>
                  <a:lnTo>
                    <a:pt x="770" y="521"/>
                  </a:lnTo>
                  <a:lnTo>
                    <a:pt x="771" y="521"/>
                  </a:lnTo>
                  <a:lnTo>
                    <a:pt x="770" y="522"/>
                  </a:lnTo>
                  <a:lnTo>
                    <a:pt x="767" y="522"/>
                  </a:lnTo>
                  <a:lnTo>
                    <a:pt x="766" y="522"/>
                  </a:lnTo>
                  <a:lnTo>
                    <a:pt x="763" y="522"/>
                  </a:lnTo>
                  <a:lnTo>
                    <a:pt x="760" y="522"/>
                  </a:lnTo>
                  <a:lnTo>
                    <a:pt x="758" y="522"/>
                  </a:lnTo>
                  <a:lnTo>
                    <a:pt x="757" y="524"/>
                  </a:lnTo>
                  <a:lnTo>
                    <a:pt x="754" y="524"/>
                  </a:lnTo>
                  <a:lnTo>
                    <a:pt x="751" y="524"/>
                  </a:lnTo>
                  <a:lnTo>
                    <a:pt x="749" y="524"/>
                  </a:lnTo>
                  <a:lnTo>
                    <a:pt x="748" y="525"/>
                  </a:lnTo>
                  <a:lnTo>
                    <a:pt x="746" y="525"/>
                  </a:lnTo>
                  <a:close/>
                  <a:moveTo>
                    <a:pt x="8" y="524"/>
                  </a:moveTo>
                  <a:lnTo>
                    <a:pt x="6" y="524"/>
                  </a:lnTo>
                  <a:lnTo>
                    <a:pt x="5" y="522"/>
                  </a:lnTo>
                  <a:lnTo>
                    <a:pt x="5" y="521"/>
                  </a:lnTo>
                  <a:lnTo>
                    <a:pt x="4" y="520"/>
                  </a:lnTo>
                  <a:lnTo>
                    <a:pt x="5" y="519"/>
                  </a:lnTo>
                  <a:lnTo>
                    <a:pt x="4" y="519"/>
                  </a:lnTo>
                  <a:lnTo>
                    <a:pt x="3" y="519"/>
                  </a:lnTo>
                  <a:lnTo>
                    <a:pt x="3" y="520"/>
                  </a:lnTo>
                  <a:lnTo>
                    <a:pt x="2" y="520"/>
                  </a:lnTo>
                  <a:lnTo>
                    <a:pt x="0" y="519"/>
                  </a:lnTo>
                  <a:lnTo>
                    <a:pt x="0" y="518"/>
                  </a:lnTo>
                  <a:lnTo>
                    <a:pt x="1" y="518"/>
                  </a:lnTo>
                  <a:lnTo>
                    <a:pt x="2" y="518"/>
                  </a:lnTo>
                  <a:lnTo>
                    <a:pt x="3" y="518"/>
                  </a:lnTo>
                  <a:lnTo>
                    <a:pt x="2" y="515"/>
                  </a:lnTo>
                  <a:lnTo>
                    <a:pt x="1" y="514"/>
                  </a:lnTo>
                  <a:lnTo>
                    <a:pt x="1" y="513"/>
                  </a:lnTo>
                  <a:lnTo>
                    <a:pt x="1" y="512"/>
                  </a:lnTo>
                  <a:lnTo>
                    <a:pt x="2" y="512"/>
                  </a:lnTo>
                  <a:lnTo>
                    <a:pt x="4" y="515"/>
                  </a:lnTo>
                  <a:lnTo>
                    <a:pt x="5" y="515"/>
                  </a:lnTo>
                  <a:lnTo>
                    <a:pt x="7" y="516"/>
                  </a:lnTo>
                  <a:lnTo>
                    <a:pt x="8" y="517"/>
                  </a:lnTo>
                  <a:lnTo>
                    <a:pt x="8" y="518"/>
                  </a:lnTo>
                  <a:lnTo>
                    <a:pt x="9" y="518"/>
                  </a:lnTo>
                  <a:lnTo>
                    <a:pt x="7" y="520"/>
                  </a:lnTo>
                  <a:lnTo>
                    <a:pt x="8" y="521"/>
                  </a:lnTo>
                  <a:lnTo>
                    <a:pt x="9" y="521"/>
                  </a:lnTo>
                  <a:lnTo>
                    <a:pt x="9" y="524"/>
                  </a:lnTo>
                  <a:lnTo>
                    <a:pt x="8" y="524"/>
                  </a:lnTo>
                  <a:close/>
                  <a:moveTo>
                    <a:pt x="736" y="519"/>
                  </a:moveTo>
                  <a:lnTo>
                    <a:pt x="735" y="519"/>
                  </a:lnTo>
                  <a:lnTo>
                    <a:pt x="731" y="519"/>
                  </a:lnTo>
                  <a:lnTo>
                    <a:pt x="725" y="519"/>
                  </a:lnTo>
                  <a:lnTo>
                    <a:pt x="724" y="519"/>
                  </a:lnTo>
                  <a:lnTo>
                    <a:pt x="724" y="518"/>
                  </a:lnTo>
                  <a:lnTo>
                    <a:pt x="723" y="517"/>
                  </a:lnTo>
                  <a:lnTo>
                    <a:pt x="724" y="517"/>
                  </a:lnTo>
                  <a:lnTo>
                    <a:pt x="725" y="517"/>
                  </a:lnTo>
                  <a:lnTo>
                    <a:pt x="726" y="516"/>
                  </a:lnTo>
                  <a:lnTo>
                    <a:pt x="727" y="516"/>
                  </a:lnTo>
                  <a:lnTo>
                    <a:pt x="725" y="515"/>
                  </a:lnTo>
                  <a:lnTo>
                    <a:pt x="726" y="515"/>
                  </a:lnTo>
                  <a:lnTo>
                    <a:pt x="730" y="515"/>
                  </a:lnTo>
                  <a:lnTo>
                    <a:pt x="731" y="515"/>
                  </a:lnTo>
                  <a:lnTo>
                    <a:pt x="732" y="516"/>
                  </a:lnTo>
                  <a:lnTo>
                    <a:pt x="733" y="516"/>
                  </a:lnTo>
                  <a:lnTo>
                    <a:pt x="736" y="516"/>
                  </a:lnTo>
                  <a:lnTo>
                    <a:pt x="740" y="517"/>
                  </a:lnTo>
                  <a:lnTo>
                    <a:pt x="738" y="518"/>
                  </a:lnTo>
                  <a:lnTo>
                    <a:pt x="738" y="519"/>
                  </a:lnTo>
                  <a:lnTo>
                    <a:pt x="737" y="519"/>
                  </a:lnTo>
                  <a:lnTo>
                    <a:pt x="736" y="519"/>
                  </a:lnTo>
                  <a:close/>
                  <a:moveTo>
                    <a:pt x="39" y="520"/>
                  </a:moveTo>
                  <a:lnTo>
                    <a:pt x="38" y="520"/>
                  </a:lnTo>
                  <a:lnTo>
                    <a:pt x="37" y="519"/>
                  </a:lnTo>
                  <a:lnTo>
                    <a:pt x="37" y="518"/>
                  </a:lnTo>
                  <a:lnTo>
                    <a:pt x="37" y="517"/>
                  </a:lnTo>
                  <a:lnTo>
                    <a:pt x="39" y="517"/>
                  </a:lnTo>
                  <a:lnTo>
                    <a:pt x="41" y="516"/>
                  </a:lnTo>
                  <a:lnTo>
                    <a:pt x="49" y="513"/>
                  </a:lnTo>
                  <a:lnTo>
                    <a:pt x="51" y="513"/>
                  </a:lnTo>
                  <a:lnTo>
                    <a:pt x="52" y="514"/>
                  </a:lnTo>
                  <a:lnTo>
                    <a:pt x="56" y="514"/>
                  </a:lnTo>
                  <a:lnTo>
                    <a:pt x="57" y="515"/>
                  </a:lnTo>
                  <a:lnTo>
                    <a:pt x="56" y="516"/>
                  </a:lnTo>
                  <a:lnTo>
                    <a:pt x="50" y="518"/>
                  </a:lnTo>
                  <a:lnTo>
                    <a:pt x="48" y="519"/>
                  </a:lnTo>
                  <a:lnTo>
                    <a:pt x="47" y="519"/>
                  </a:lnTo>
                  <a:lnTo>
                    <a:pt x="46" y="518"/>
                  </a:lnTo>
                  <a:lnTo>
                    <a:pt x="48" y="517"/>
                  </a:lnTo>
                  <a:lnTo>
                    <a:pt x="49" y="517"/>
                  </a:lnTo>
                  <a:lnTo>
                    <a:pt x="49" y="516"/>
                  </a:lnTo>
                  <a:lnTo>
                    <a:pt x="48" y="516"/>
                  </a:lnTo>
                  <a:lnTo>
                    <a:pt x="44" y="517"/>
                  </a:lnTo>
                  <a:lnTo>
                    <a:pt x="39" y="520"/>
                  </a:lnTo>
                  <a:close/>
                  <a:moveTo>
                    <a:pt x="60" y="521"/>
                  </a:moveTo>
                  <a:lnTo>
                    <a:pt x="59" y="521"/>
                  </a:lnTo>
                  <a:lnTo>
                    <a:pt x="58" y="521"/>
                  </a:lnTo>
                  <a:lnTo>
                    <a:pt x="56" y="520"/>
                  </a:lnTo>
                  <a:lnTo>
                    <a:pt x="55" y="520"/>
                  </a:lnTo>
                  <a:lnTo>
                    <a:pt x="54" y="519"/>
                  </a:lnTo>
                  <a:lnTo>
                    <a:pt x="55" y="519"/>
                  </a:lnTo>
                  <a:lnTo>
                    <a:pt x="58" y="518"/>
                  </a:lnTo>
                  <a:lnTo>
                    <a:pt x="59" y="518"/>
                  </a:lnTo>
                  <a:lnTo>
                    <a:pt x="61" y="519"/>
                  </a:lnTo>
                  <a:lnTo>
                    <a:pt x="62" y="519"/>
                  </a:lnTo>
                  <a:lnTo>
                    <a:pt x="62" y="518"/>
                  </a:lnTo>
                  <a:lnTo>
                    <a:pt x="60" y="517"/>
                  </a:lnTo>
                  <a:lnTo>
                    <a:pt x="61" y="516"/>
                  </a:lnTo>
                  <a:lnTo>
                    <a:pt x="62" y="516"/>
                  </a:lnTo>
                  <a:lnTo>
                    <a:pt x="63" y="516"/>
                  </a:lnTo>
                  <a:lnTo>
                    <a:pt x="64" y="516"/>
                  </a:lnTo>
                  <a:lnTo>
                    <a:pt x="65" y="516"/>
                  </a:lnTo>
                  <a:lnTo>
                    <a:pt x="63" y="515"/>
                  </a:lnTo>
                  <a:lnTo>
                    <a:pt x="63" y="514"/>
                  </a:lnTo>
                  <a:lnTo>
                    <a:pt x="64" y="513"/>
                  </a:lnTo>
                  <a:lnTo>
                    <a:pt x="65" y="513"/>
                  </a:lnTo>
                  <a:lnTo>
                    <a:pt x="66" y="512"/>
                  </a:lnTo>
                  <a:lnTo>
                    <a:pt x="67" y="512"/>
                  </a:lnTo>
                  <a:lnTo>
                    <a:pt x="68" y="511"/>
                  </a:lnTo>
                  <a:lnTo>
                    <a:pt x="67" y="511"/>
                  </a:lnTo>
                  <a:lnTo>
                    <a:pt x="67" y="510"/>
                  </a:lnTo>
                  <a:lnTo>
                    <a:pt x="65" y="510"/>
                  </a:lnTo>
                  <a:lnTo>
                    <a:pt x="65" y="509"/>
                  </a:lnTo>
                  <a:lnTo>
                    <a:pt x="66" y="509"/>
                  </a:lnTo>
                  <a:lnTo>
                    <a:pt x="70" y="507"/>
                  </a:lnTo>
                  <a:lnTo>
                    <a:pt x="71" y="507"/>
                  </a:lnTo>
                  <a:lnTo>
                    <a:pt x="70" y="505"/>
                  </a:lnTo>
                  <a:lnTo>
                    <a:pt x="74" y="502"/>
                  </a:lnTo>
                  <a:lnTo>
                    <a:pt x="74" y="500"/>
                  </a:lnTo>
                  <a:lnTo>
                    <a:pt x="75" y="500"/>
                  </a:lnTo>
                  <a:lnTo>
                    <a:pt x="76" y="500"/>
                  </a:lnTo>
                  <a:lnTo>
                    <a:pt x="77" y="499"/>
                  </a:lnTo>
                  <a:lnTo>
                    <a:pt x="78" y="499"/>
                  </a:lnTo>
                  <a:lnTo>
                    <a:pt x="79" y="499"/>
                  </a:lnTo>
                  <a:lnTo>
                    <a:pt x="81" y="500"/>
                  </a:lnTo>
                  <a:lnTo>
                    <a:pt x="86" y="500"/>
                  </a:lnTo>
                  <a:lnTo>
                    <a:pt x="88" y="500"/>
                  </a:lnTo>
                  <a:lnTo>
                    <a:pt x="89" y="502"/>
                  </a:lnTo>
                  <a:lnTo>
                    <a:pt x="86" y="506"/>
                  </a:lnTo>
                  <a:lnTo>
                    <a:pt x="85" y="506"/>
                  </a:lnTo>
                  <a:lnTo>
                    <a:pt x="84" y="506"/>
                  </a:lnTo>
                  <a:lnTo>
                    <a:pt x="75" y="510"/>
                  </a:lnTo>
                  <a:lnTo>
                    <a:pt x="72" y="513"/>
                  </a:lnTo>
                  <a:lnTo>
                    <a:pt x="71" y="514"/>
                  </a:lnTo>
                  <a:lnTo>
                    <a:pt x="70" y="515"/>
                  </a:lnTo>
                  <a:lnTo>
                    <a:pt x="68" y="515"/>
                  </a:lnTo>
                  <a:lnTo>
                    <a:pt x="67" y="517"/>
                  </a:lnTo>
                  <a:lnTo>
                    <a:pt x="67" y="518"/>
                  </a:lnTo>
                  <a:lnTo>
                    <a:pt x="66" y="519"/>
                  </a:lnTo>
                  <a:lnTo>
                    <a:pt x="63" y="521"/>
                  </a:lnTo>
                  <a:lnTo>
                    <a:pt x="62" y="521"/>
                  </a:lnTo>
                  <a:lnTo>
                    <a:pt x="61" y="521"/>
                  </a:lnTo>
                  <a:lnTo>
                    <a:pt x="60" y="521"/>
                  </a:lnTo>
                  <a:close/>
                  <a:moveTo>
                    <a:pt x="7" y="529"/>
                  </a:moveTo>
                  <a:lnTo>
                    <a:pt x="6" y="529"/>
                  </a:lnTo>
                  <a:lnTo>
                    <a:pt x="5" y="529"/>
                  </a:lnTo>
                  <a:lnTo>
                    <a:pt x="6" y="528"/>
                  </a:lnTo>
                  <a:lnTo>
                    <a:pt x="7" y="528"/>
                  </a:lnTo>
                  <a:lnTo>
                    <a:pt x="8" y="529"/>
                  </a:lnTo>
                  <a:lnTo>
                    <a:pt x="7" y="529"/>
                  </a:lnTo>
                  <a:close/>
                  <a:moveTo>
                    <a:pt x="33" y="529"/>
                  </a:moveTo>
                  <a:lnTo>
                    <a:pt x="31" y="529"/>
                  </a:lnTo>
                  <a:lnTo>
                    <a:pt x="29" y="528"/>
                  </a:lnTo>
                  <a:lnTo>
                    <a:pt x="31" y="528"/>
                  </a:lnTo>
                  <a:lnTo>
                    <a:pt x="32" y="528"/>
                  </a:lnTo>
                  <a:lnTo>
                    <a:pt x="33" y="528"/>
                  </a:lnTo>
                  <a:lnTo>
                    <a:pt x="33" y="529"/>
                  </a:lnTo>
                  <a:close/>
                  <a:moveTo>
                    <a:pt x="9" y="529"/>
                  </a:moveTo>
                  <a:lnTo>
                    <a:pt x="8" y="528"/>
                  </a:lnTo>
                  <a:lnTo>
                    <a:pt x="9" y="528"/>
                  </a:lnTo>
                  <a:lnTo>
                    <a:pt x="9" y="527"/>
                  </a:lnTo>
                  <a:lnTo>
                    <a:pt x="8" y="526"/>
                  </a:lnTo>
                  <a:lnTo>
                    <a:pt x="7" y="526"/>
                  </a:lnTo>
                  <a:lnTo>
                    <a:pt x="8" y="525"/>
                  </a:lnTo>
                  <a:lnTo>
                    <a:pt x="9" y="525"/>
                  </a:lnTo>
                  <a:lnTo>
                    <a:pt x="10" y="525"/>
                  </a:lnTo>
                  <a:lnTo>
                    <a:pt x="11" y="525"/>
                  </a:lnTo>
                  <a:lnTo>
                    <a:pt x="15" y="524"/>
                  </a:lnTo>
                  <a:lnTo>
                    <a:pt x="16" y="524"/>
                  </a:lnTo>
                  <a:lnTo>
                    <a:pt x="17" y="525"/>
                  </a:lnTo>
                  <a:lnTo>
                    <a:pt x="17" y="526"/>
                  </a:lnTo>
                  <a:lnTo>
                    <a:pt x="16" y="526"/>
                  </a:lnTo>
                  <a:lnTo>
                    <a:pt x="15" y="525"/>
                  </a:lnTo>
                  <a:lnTo>
                    <a:pt x="14" y="525"/>
                  </a:lnTo>
                  <a:lnTo>
                    <a:pt x="15" y="527"/>
                  </a:lnTo>
                  <a:lnTo>
                    <a:pt x="14" y="527"/>
                  </a:lnTo>
                  <a:lnTo>
                    <a:pt x="13" y="527"/>
                  </a:lnTo>
                  <a:lnTo>
                    <a:pt x="12" y="527"/>
                  </a:lnTo>
                  <a:lnTo>
                    <a:pt x="13" y="528"/>
                  </a:lnTo>
                  <a:lnTo>
                    <a:pt x="12" y="528"/>
                  </a:lnTo>
                  <a:lnTo>
                    <a:pt x="11" y="528"/>
                  </a:lnTo>
                  <a:lnTo>
                    <a:pt x="10" y="527"/>
                  </a:lnTo>
                  <a:lnTo>
                    <a:pt x="10" y="528"/>
                  </a:lnTo>
                  <a:lnTo>
                    <a:pt x="9" y="528"/>
                  </a:lnTo>
                  <a:lnTo>
                    <a:pt x="9" y="529"/>
                  </a:lnTo>
                  <a:close/>
                  <a:moveTo>
                    <a:pt x="28" y="528"/>
                  </a:moveTo>
                  <a:lnTo>
                    <a:pt x="27" y="528"/>
                  </a:lnTo>
                  <a:lnTo>
                    <a:pt x="26" y="528"/>
                  </a:lnTo>
                  <a:lnTo>
                    <a:pt x="27" y="528"/>
                  </a:lnTo>
                  <a:lnTo>
                    <a:pt x="28" y="527"/>
                  </a:lnTo>
                  <a:lnTo>
                    <a:pt x="28" y="528"/>
                  </a:lnTo>
                  <a:lnTo>
                    <a:pt x="29" y="528"/>
                  </a:lnTo>
                  <a:lnTo>
                    <a:pt x="28" y="528"/>
                  </a:lnTo>
                  <a:close/>
                  <a:moveTo>
                    <a:pt x="741" y="590"/>
                  </a:moveTo>
                  <a:lnTo>
                    <a:pt x="740" y="590"/>
                  </a:lnTo>
                  <a:lnTo>
                    <a:pt x="736" y="588"/>
                  </a:lnTo>
                  <a:lnTo>
                    <a:pt x="733" y="585"/>
                  </a:lnTo>
                  <a:lnTo>
                    <a:pt x="732" y="585"/>
                  </a:lnTo>
                  <a:lnTo>
                    <a:pt x="731" y="585"/>
                  </a:lnTo>
                  <a:lnTo>
                    <a:pt x="732" y="586"/>
                  </a:lnTo>
                  <a:lnTo>
                    <a:pt x="733" y="589"/>
                  </a:lnTo>
                  <a:lnTo>
                    <a:pt x="732" y="589"/>
                  </a:lnTo>
                  <a:lnTo>
                    <a:pt x="731" y="589"/>
                  </a:lnTo>
                  <a:lnTo>
                    <a:pt x="729" y="589"/>
                  </a:lnTo>
                  <a:lnTo>
                    <a:pt x="727" y="588"/>
                  </a:lnTo>
                  <a:lnTo>
                    <a:pt x="726" y="586"/>
                  </a:lnTo>
                  <a:lnTo>
                    <a:pt x="724" y="584"/>
                  </a:lnTo>
                  <a:lnTo>
                    <a:pt x="723" y="584"/>
                  </a:lnTo>
                  <a:lnTo>
                    <a:pt x="723" y="585"/>
                  </a:lnTo>
                  <a:lnTo>
                    <a:pt x="725" y="586"/>
                  </a:lnTo>
                  <a:lnTo>
                    <a:pt x="725" y="588"/>
                  </a:lnTo>
                  <a:lnTo>
                    <a:pt x="725" y="589"/>
                  </a:lnTo>
                  <a:lnTo>
                    <a:pt x="723" y="589"/>
                  </a:lnTo>
                  <a:lnTo>
                    <a:pt x="722" y="589"/>
                  </a:lnTo>
                  <a:lnTo>
                    <a:pt x="719" y="588"/>
                  </a:lnTo>
                  <a:lnTo>
                    <a:pt x="717" y="588"/>
                  </a:lnTo>
                  <a:lnTo>
                    <a:pt x="718" y="587"/>
                  </a:lnTo>
                  <a:lnTo>
                    <a:pt x="717" y="587"/>
                  </a:lnTo>
                  <a:lnTo>
                    <a:pt x="716" y="587"/>
                  </a:lnTo>
                  <a:lnTo>
                    <a:pt x="713" y="586"/>
                  </a:lnTo>
                  <a:lnTo>
                    <a:pt x="709" y="583"/>
                  </a:lnTo>
                  <a:lnTo>
                    <a:pt x="707" y="581"/>
                  </a:lnTo>
                  <a:lnTo>
                    <a:pt x="705" y="580"/>
                  </a:lnTo>
                  <a:lnTo>
                    <a:pt x="704" y="580"/>
                  </a:lnTo>
                  <a:lnTo>
                    <a:pt x="700" y="578"/>
                  </a:lnTo>
                  <a:lnTo>
                    <a:pt x="699" y="578"/>
                  </a:lnTo>
                  <a:lnTo>
                    <a:pt x="694" y="577"/>
                  </a:lnTo>
                  <a:lnTo>
                    <a:pt x="693" y="576"/>
                  </a:lnTo>
                  <a:lnTo>
                    <a:pt x="690" y="574"/>
                  </a:lnTo>
                  <a:lnTo>
                    <a:pt x="690" y="573"/>
                  </a:lnTo>
                  <a:lnTo>
                    <a:pt x="691" y="573"/>
                  </a:lnTo>
                  <a:lnTo>
                    <a:pt x="692" y="572"/>
                  </a:lnTo>
                  <a:lnTo>
                    <a:pt x="697" y="571"/>
                  </a:lnTo>
                  <a:lnTo>
                    <a:pt x="701" y="571"/>
                  </a:lnTo>
                  <a:lnTo>
                    <a:pt x="703" y="571"/>
                  </a:lnTo>
                  <a:lnTo>
                    <a:pt x="706" y="573"/>
                  </a:lnTo>
                  <a:lnTo>
                    <a:pt x="707" y="574"/>
                  </a:lnTo>
                  <a:lnTo>
                    <a:pt x="708" y="575"/>
                  </a:lnTo>
                  <a:lnTo>
                    <a:pt x="708" y="576"/>
                  </a:lnTo>
                  <a:lnTo>
                    <a:pt x="710" y="576"/>
                  </a:lnTo>
                  <a:lnTo>
                    <a:pt x="711" y="576"/>
                  </a:lnTo>
                  <a:lnTo>
                    <a:pt x="715" y="576"/>
                  </a:lnTo>
                  <a:lnTo>
                    <a:pt x="716" y="576"/>
                  </a:lnTo>
                  <a:lnTo>
                    <a:pt x="716" y="577"/>
                  </a:lnTo>
                  <a:lnTo>
                    <a:pt x="719" y="579"/>
                  </a:lnTo>
                  <a:lnTo>
                    <a:pt x="720" y="579"/>
                  </a:lnTo>
                  <a:lnTo>
                    <a:pt x="720" y="580"/>
                  </a:lnTo>
                  <a:lnTo>
                    <a:pt x="719" y="580"/>
                  </a:lnTo>
                  <a:lnTo>
                    <a:pt x="717" y="580"/>
                  </a:lnTo>
                  <a:lnTo>
                    <a:pt x="718" y="581"/>
                  </a:lnTo>
                  <a:lnTo>
                    <a:pt x="724" y="580"/>
                  </a:lnTo>
                  <a:lnTo>
                    <a:pt x="727" y="580"/>
                  </a:lnTo>
                  <a:lnTo>
                    <a:pt x="730" y="581"/>
                  </a:lnTo>
                  <a:lnTo>
                    <a:pt x="733" y="582"/>
                  </a:lnTo>
                  <a:lnTo>
                    <a:pt x="733" y="583"/>
                  </a:lnTo>
                  <a:lnTo>
                    <a:pt x="734" y="583"/>
                  </a:lnTo>
                  <a:lnTo>
                    <a:pt x="738" y="585"/>
                  </a:lnTo>
                  <a:lnTo>
                    <a:pt x="740" y="587"/>
                  </a:lnTo>
                  <a:lnTo>
                    <a:pt x="741" y="590"/>
                  </a:lnTo>
                  <a:close/>
                  <a:moveTo>
                    <a:pt x="756" y="573"/>
                  </a:moveTo>
                  <a:lnTo>
                    <a:pt x="754" y="573"/>
                  </a:lnTo>
                  <a:lnTo>
                    <a:pt x="751" y="573"/>
                  </a:lnTo>
                  <a:lnTo>
                    <a:pt x="750" y="572"/>
                  </a:lnTo>
                  <a:lnTo>
                    <a:pt x="750" y="571"/>
                  </a:lnTo>
                  <a:lnTo>
                    <a:pt x="752" y="571"/>
                  </a:lnTo>
                  <a:lnTo>
                    <a:pt x="753" y="572"/>
                  </a:lnTo>
                  <a:lnTo>
                    <a:pt x="754" y="572"/>
                  </a:lnTo>
                  <a:lnTo>
                    <a:pt x="756" y="572"/>
                  </a:lnTo>
                  <a:lnTo>
                    <a:pt x="756" y="573"/>
                  </a:lnTo>
                  <a:close/>
                  <a:moveTo>
                    <a:pt x="93" y="504"/>
                  </a:moveTo>
                  <a:lnTo>
                    <a:pt x="92" y="504"/>
                  </a:lnTo>
                  <a:lnTo>
                    <a:pt x="92" y="503"/>
                  </a:lnTo>
                  <a:lnTo>
                    <a:pt x="91" y="503"/>
                  </a:lnTo>
                  <a:lnTo>
                    <a:pt x="91" y="502"/>
                  </a:lnTo>
                  <a:lnTo>
                    <a:pt x="92" y="502"/>
                  </a:lnTo>
                  <a:lnTo>
                    <a:pt x="93" y="502"/>
                  </a:lnTo>
                  <a:lnTo>
                    <a:pt x="94" y="502"/>
                  </a:lnTo>
                  <a:lnTo>
                    <a:pt x="94" y="503"/>
                  </a:lnTo>
                  <a:lnTo>
                    <a:pt x="94" y="504"/>
                  </a:lnTo>
                  <a:lnTo>
                    <a:pt x="93" y="504"/>
                  </a:lnTo>
                  <a:close/>
                  <a:moveTo>
                    <a:pt x="803" y="508"/>
                  </a:moveTo>
                  <a:lnTo>
                    <a:pt x="801" y="507"/>
                  </a:lnTo>
                  <a:lnTo>
                    <a:pt x="799" y="507"/>
                  </a:lnTo>
                  <a:lnTo>
                    <a:pt x="797" y="506"/>
                  </a:lnTo>
                  <a:lnTo>
                    <a:pt x="796" y="506"/>
                  </a:lnTo>
                  <a:lnTo>
                    <a:pt x="795" y="506"/>
                  </a:lnTo>
                  <a:lnTo>
                    <a:pt x="794" y="506"/>
                  </a:lnTo>
                  <a:lnTo>
                    <a:pt x="791" y="507"/>
                  </a:lnTo>
                  <a:lnTo>
                    <a:pt x="790" y="506"/>
                  </a:lnTo>
                  <a:lnTo>
                    <a:pt x="783" y="504"/>
                  </a:lnTo>
                  <a:lnTo>
                    <a:pt x="783" y="503"/>
                  </a:lnTo>
                  <a:lnTo>
                    <a:pt x="784" y="501"/>
                  </a:lnTo>
                  <a:lnTo>
                    <a:pt x="783" y="501"/>
                  </a:lnTo>
                  <a:lnTo>
                    <a:pt x="782" y="500"/>
                  </a:lnTo>
                  <a:lnTo>
                    <a:pt x="782" y="498"/>
                  </a:lnTo>
                  <a:lnTo>
                    <a:pt x="781" y="497"/>
                  </a:lnTo>
                  <a:lnTo>
                    <a:pt x="781" y="496"/>
                  </a:lnTo>
                  <a:lnTo>
                    <a:pt x="780" y="493"/>
                  </a:lnTo>
                  <a:lnTo>
                    <a:pt x="779" y="492"/>
                  </a:lnTo>
                  <a:lnTo>
                    <a:pt x="778" y="492"/>
                  </a:lnTo>
                  <a:lnTo>
                    <a:pt x="778" y="491"/>
                  </a:lnTo>
                  <a:lnTo>
                    <a:pt x="777" y="491"/>
                  </a:lnTo>
                  <a:lnTo>
                    <a:pt x="776" y="490"/>
                  </a:lnTo>
                  <a:lnTo>
                    <a:pt x="777" y="490"/>
                  </a:lnTo>
                  <a:lnTo>
                    <a:pt x="776" y="489"/>
                  </a:lnTo>
                  <a:lnTo>
                    <a:pt x="775" y="489"/>
                  </a:lnTo>
                  <a:lnTo>
                    <a:pt x="772" y="488"/>
                  </a:lnTo>
                  <a:lnTo>
                    <a:pt x="772" y="487"/>
                  </a:lnTo>
                  <a:lnTo>
                    <a:pt x="770" y="485"/>
                  </a:lnTo>
                  <a:lnTo>
                    <a:pt x="769" y="484"/>
                  </a:lnTo>
                  <a:lnTo>
                    <a:pt x="768" y="484"/>
                  </a:lnTo>
                  <a:lnTo>
                    <a:pt x="766" y="484"/>
                  </a:lnTo>
                  <a:lnTo>
                    <a:pt x="765" y="483"/>
                  </a:lnTo>
                  <a:lnTo>
                    <a:pt x="763" y="482"/>
                  </a:lnTo>
                  <a:lnTo>
                    <a:pt x="762" y="481"/>
                  </a:lnTo>
                  <a:lnTo>
                    <a:pt x="762" y="480"/>
                  </a:lnTo>
                  <a:lnTo>
                    <a:pt x="762" y="479"/>
                  </a:lnTo>
                  <a:lnTo>
                    <a:pt x="759" y="477"/>
                  </a:lnTo>
                  <a:lnTo>
                    <a:pt x="758" y="475"/>
                  </a:lnTo>
                  <a:lnTo>
                    <a:pt x="760" y="474"/>
                  </a:lnTo>
                  <a:lnTo>
                    <a:pt x="761" y="474"/>
                  </a:lnTo>
                  <a:lnTo>
                    <a:pt x="762" y="474"/>
                  </a:lnTo>
                  <a:lnTo>
                    <a:pt x="765" y="474"/>
                  </a:lnTo>
                  <a:lnTo>
                    <a:pt x="766" y="474"/>
                  </a:lnTo>
                  <a:lnTo>
                    <a:pt x="767" y="474"/>
                  </a:lnTo>
                  <a:lnTo>
                    <a:pt x="768" y="474"/>
                  </a:lnTo>
                  <a:lnTo>
                    <a:pt x="769" y="474"/>
                  </a:lnTo>
                  <a:lnTo>
                    <a:pt x="770" y="475"/>
                  </a:lnTo>
                  <a:lnTo>
                    <a:pt x="773" y="475"/>
                  </a:lnTo>
                  <a:lnTo>
                    <a:pt x="773" y="476"/>
                  </a:lnTo>
                  <a:lnTo>
                    <a:pt x="774" y="476"/>
                  </a:lnTo>
                  <a:lnTo>
                    <a:pt x="775" y="477"/>
                  </a:lnTo>
                  <a:lnTo>
                    <a:pt x="776" y="477"/>
                  </a:lnTo>
                  <a:lnTo>
                    <a:pt x="777" y="477"/>
                  </a:lnTo>
                  <a:lnTo>
                    <a:pt x="778" y="478"/>
                  </a:lnTo>
                  <a:lnTo>
                    <a:pt x="779" y="479"/>
                  </a:lnTo>
                  <a:lnTo>
                    <a:pt x="780" y="480"/>
                  </a:lnTo>
                  <a:lnTo>
                    <a:pt x="782" y="480"/>
                  </a:lnTo>
                  <a:lnTo>
                    <a:pt x="783" y="480"/>
                  </a:lnTo>
                  <a:lnTo>
                    <a:pt x="784" y="480"/>
                  </a:lnTo>
                  <a:lnTo>
                    <a:pt x="784" y="481"/>
                  </a:lnTo>
                  <a:lnTo>
                    <a:pt x="786" y="481"/>
                  </a:lnTo>
                  <a:lnTo>
                    <a:pt x="786" y="482"/>
                  </a:lnTo>
                  <a:lnTo>
                    <a:pt x="785" y="482"/>
                  </a:lnTo>
                  <a:lnTo>
                    <a:pt x="784" y="482"/>
                  </a:lnTo>
                  <a:lnTo>
                    <a:pt x="784" y="484"/>
                  </a:lnTo>
                  <a:lnTo>
                    <a:pt x="785" y="485"/>
                  </a:lnTo>
                  <a:lnTo>
                    <a:pt x="785" y="487"/>
                  </a:lnTo>
                  <a:lnTo>
                    <a:pt x="786" y="487"/>
                  </a:lnTo>
                  <a:lnTo>
                    <a:pt x="788" y="487"/>
                  </a:lnTo>
                  <a:lnTo>
                    <a:pt x="788" y="488"/>
                  </a:lnTo>
                  <a:lnTo>
                    <a:pt x="788" y="489"/>
                  </a:lnTo>
                  <a:lnTo>
                    <a:pt x="788" y="490"/>
                  </a:lnTo>
                  <a:lnTo>
                    <a:pt x="787" y="490"/>
                  </a:lnTo>
                  <a:lnTo>
                    <a:pt x="786" y="490"/>
                  </a:lnTo>
                  <a:lnTo>
                    <a:pt x="785" y="490"/>
                  </a:lnTo>
                  <a:lnTo>
                    <a:pt x="782" y="489"/>
                  </a:lnTo>
                  <a:lnTo>
                    <a:pt x="781" y="489"/>
                  </a:lnTo>
                  <a:lnTo>
                    <a:pt x="780" y="490"/>
                  </a:lnTo>
                  <a:lnTo>
                    <a:pt x="781" y="490"/>
                  </a:lnTo>
                  <a:lnTo>
                    <a:pt x="782" y="490"/>
                  </a:lnTo>
                  <a:lnTo>
                    <a:pt x="783" y="491"/>
                  </a:lnTo>
                  <a:lnTo>
                    <a:pt x="785" y="491"/>
                  </a:lnTo>
                  <a:lnTo>
                    <a:pt x="786" y="492"/>
                  </a:lnTo>
                  <a:lnTo>
                    <a:pt x="788" y="493"/>
                  </a:lnTo>
                  <a:lnTo>
                    <a:pt x="789" y="493"/>
                  </a:lnTo>
                  <a:lnTo>
                    <a:pt x="790" y="494"/>
                  </a:lnTo>
                  <a:lnTo>
                    <a:pt x="791" y="494"/>
                  </a:lnTo>
                  <a:lnTo>
                    <a:pt x="792" y="494"/>
                  </a:lnTo>
                  <a:lnTo>
                    <a:pt x="792" y="495"/>
                  </a:lnTo>
                  <a:lnTo>
                    <a:pt x="792" y="496"/>
                  </a:lnTo>
                  <a:lnTo>
                    <a:pt x="793" y="497"/>
                  </a:lnTo>
                  <a:lnTo>
                    <a:pt x="792" y="497"/>
                  </a:lnTo>
                  <a:lnTo>
                    <a:pt x="791" y="497"/>
                  </a:lnTo>
                  <a:lnTo>
                    <a:pt x="789" y="497"/>
                  </a:lnTo>
                  <a:lnTo>
                    <a:pt x="788" y="496"/>
                  </a:lnTo>
                  <a:lnTo>
                    <a:pt x="787" y="496"/>
                  </a:lnTo>
                  <a:lnTo>
                    <a:pt x="786" y="496"/>
                  </a:lnTo>
                  <a:lnTo>
                    <a:pt x="784" y="496"/>
                  </a:lnTo>
                  <a:lnTo>
                    <a:pt x="783" y="496"/>
                  </a:lnTo>
                  <a:lnTo>
                    <a:pt x="785" y="497"/>
                  </a:lnTo>
                  <a:lnTo>
                    <a:pt x="787" y="497"/>
                  </a:lnTo>
                  <a:lnTo>
                    <a:pt x="789" y="498"/>
                  </a:lnTo>
                  <a:lnTo>
                    <a:pt x="787" y="499"/>
                  </a:lnTo>
                  <a:lnTo>
                    <a:pt x="787" y="500"/>
                  </a:lnTo>
                  <a:lnTo>
                    <a:pt x="788" y="500"/>
                  </a:lnTo>
                  <a:lnTo>
                    <a:pt x="790" y="500"/>
                  </a:lnTo>
                  <a:lnTo>
                    <a:pt x="791" y="500"/>
                  </a:lnTo>
                  <a:lnTo>
                    <a:pt x="792" y="500"/>
                  </a:lnTo>
                  <a:lnTo>
                    <a:pt x="793" y="500"/>
                  </a:lnTo>
                  <a:lnTo>
                    <a:pt x="795" y="501"/>
                  </a:lnTo>
                  <a:lnTo>
                    <a:pt x="796" y="501"/>
                  </a:lnTo>
                  <a:lnTo>
                    <a:pt x="797" y="501"/>
                  </a:lnTo>
                  <a:lnTo>
                    <a:pt x="798" y="501"/>
                  </a:lnTo>
                  <a:lnTo>
                    <a:pt x="799" y="501"/>
                  </a:lnTo>
                  <a:lnTo>
                    <a:pt x="800" y="501"/>
                  </a:lnTo>
                  <a:lnTo>
                    <a:pt x="800" y="502"/>
                  </a:lnTo>
                  <a:lnTo>
                    <a:pt x="801" y="502"/>
                  </a:lnTo>
                  <a:lnTo>
                    <a:pt x="801" y="503"/>
                  </a:lnTo>
                  <a:lnTo>
                    <a:pt x="802" y="503"/>
                  </a:lnTo>
                  <a:lnTo>
                    <a:pt x="803" y="503"/>
                  </a:lnTo>
                  <a:lnTo>
                    <a:pt x="804" y="504"/>
                  </a:lnTo>
                  <a:lnTo>
                    <a:pt x="806" y="505"/>
                  </a:lnTo>
                  <a:lnTo>
                    <a:pt x="806" y="506"/>
                  </a:lnTo>
                  <a:lnTo>
                    <a:pt x="805" y="506"/>
                  </a:lnTo>
                  <a:lnTo>
                    <a:pt x="805" y="507"/>
                  </a:lnTo>
                  <a:lnTo>
                    <a:pt x="804" y="507"/>
                  </a:lnTo>
                  <a:lnTo>
                    <a:pt x="804" y="508"/>
                  </a:lnTo>
                  <a:lnTo>
                    <a:pt x="803" y="508"/>
                  </a:lnTo>
                  <a:close/>
                  <a:moveTo>
                    <a:pt x="1627" y="57"/>
                  </a:moveTo>
                  <a:lnTo>
                    <a:pt x="1627" y="58"/>
                  </a:lnTo>
                  <a:lnTo>
                    <a:pt x="1633" y="60"/>
                  </a:lnTo>
                  <a:lnTo>
                    <a:pt x="1637" y="64"/>
                  </a:lnTo>
                  <a:lnTo>
                    <a:pt x="1638" y="64"/>
                  </a:lnTo>
                  <a:lnTo>
                    <a:pt x="1639" y="64"/>
                  </a:lnTo>
                  <a:lnTo>
                    <a:pt x="1643" y="64"/>
                  </a:lnTo>
                  <a:lnTo>
                    <a:pt x="1644" y="65"/>
                  </a:lnTo>
                  <a:lnTo>
                    <a:pt x="1647" y="67"/>
                  </a:lnTo>
                  <a:lnTo>
                    <a:pt x="1650" y="68"/>
                  </a:lnTo>
                  <a:lnTo>
                    <a:pt x="1650" y="69"/>
                  </a:lnTo>
                  <a:lnTo>
                    <a:pt x="1649" y="69"/>
                  </a:lnTo>
                  <a:lnTo>
                    <a:pt x="1648" y="69"/>
                  </a:lnTo>
                  <a:lnTo>
                    <a:pt x="1646" y="69"/>
                  </a:lnTo>
                  <a:lnTo>
                    <a:pt x="1644" y="69"/>
                  </a:lnTo>
                  <a:lnTo>
                    <a:pt x="1639" y="68"/>
                  </a:lnTo>
                  <a:lnTo>
                    <a:pt x="1637" y="68"/>
                  </a:lnTo>
                  <a:lnTo>
                    <a:pt x="1636" y="67"/>
                  </a:lnTo>
                  <a:lnTo>
                    <a:pt x="1634" y="67"/>
                  </a:lnTo>
                  <a:lnTo>
                    <a:pt x="1633" y="67"/>
                  </a:lnTo>
                  <a:lnTo>
                    <a:pt x="1631" y="67"/>
                  </a:lnTo>
                  <a:lnTo>
                    <a:pt x="1625" y="67"/>
                  </a:lnTo>
                  <a:lnTo>
                    <a:pt x="1624" y="67"/>
                  </a:lnTo>
                  <a:lnTo>
                    <a:pt x="1622" y="66"/>
                  </a:lnTo>
                  <a:lnTo>
                    <a:pt x="1621" y="66"/>
                  </a:lnTo>
                  <a:lnTo>
                    <a:pt x="1619" y="66"/>
                  </a:lnTo>
                  <a:lnTo>
                    <a:pt x="1616" y="67"/>
                  </a:lnTo>
                  <a:lnTo>
                    <a:pt x="1613" y="68"/>
                  </a:lnTo>
                  <a:lnTo>
                    <a:pt x="1612" y="68"/>
                  </a:lnTo>
                  <a:lnTo>
                    <a:pt x="1611" y="68"/>
                  </a:lnTo>
                  <a:lnTo>
                    <a:pt x="1609" y="67"/>
                  </a:lnTo>
                  <a:lnTo>
                    <a:pt x="1606" y="67"/>
                  </a:lnTo>
                  <a:lnTo>
                    <a:pt x="1604" y="67"/>
                  </a:lnTo>
                  <a:lnTo>
                    <a:pt x="1603" y="66"/>
                  </a:lnTo>
                  <a:lnTo>
                    <a:pt x="1602" y="66"/>
                  </a:lnTo>
                  <a:lnTo>
                    <a:pt x="1601" y="66"/>
                  </a:lnTo>
                  <a:lnTo>
                    <a:pt x="1600" y="66"/>
                  </a:lnTo>
                  <a:lnTo>
                    <a:pt x="1600" y="67"/>
                  </a:lnTo>
                  <a:lnTo>
                    <a:pt x="1599" y="68"/>
                  </a:lnTo>
                  <a:lnTo>
                    <a:pt x="1600" y="68"/>
                  </a:lnTo>
                  <a:lnTo>
                    <a:pt x="1601" y="68"/>
                  </a:lnTo>
                  <a:lnTo>
                    <a:pt x="1606" y="69"/>
                  </a:lnTo>
                  <a:lnTo>
                    <a:pt x="1608" y="69"/>
                  </a:lnTo>
                  <a:lnTo>
                    <a:pt x="1611" y="69"/>
                  </a:lnTo>
                  <a:lnTo>
                    <a:pt x="1612" y="69"/>
                  </a:lnTo>
                  <a:lnTo>
                    <a:pt x="1615" y="70"/>
                  </a:lnTo>
                  <a:lnTo>
                    <a:pt x="1617" y="70"/>
                  </a:lnTo>
                  <a:lnTo>
                    <a:pt x="1618" y="70"/>
                  </a:lnTo>
                  <a:lnTo>
                    <a:pt x="1620" y="72"/>
                  </a:lnTo>
                  <a:lnTo>
                    <a:pt x="1624" y="72"/>
                  </a:lnTo>
                  <a:lnTo>
                    <a:pt x="1631" y="73"/>
                  </a:lnTo>
                  <a:lnTo>
                    <a:pt x="1632" y="73"/>
                  </a:lnTo>
                  <a:lnTo>
                    <a:pt x="1632" y="75"/>
                  </a:lnTo>
                  <a:lnTo>
                    <a:pt x="1625" y="81"/>
                  </a:lnTo>
                  <a:lnTo>
                    <a:pt x="1624" y="84"/>
                  </a:lnTo>
                  <a:lnTo>
                    <a:pt x="1623" y="85"/>
                  </a:lnTo>
                  <a:lnTo>
                    <a:pt x="1622" y="86"/>
                  </a:lnTo>
                  <a:lnTo>
                    <a:pt x="1618" y="88"/>
                  </a:lnTo>
                  <a:lnTo>
                    <a:pt x="1616" y="89"/>
                  </a:lnTo>
                  <a:lnTo>
                    <a:pt x="1615" y="90"/>
                  </a:lnTo>
                  <a:lnTo>
                    <a:pt x="1614" y="90"/>
                  </a:lnTo>
                  <a:lnTo>
                    <a:pt x="1613" y="91"/>
                  </a:lnTo>
                  <a:lnTo>
                    <a:pt x="1611" y="91"/>
                  </a:lnTo>
                  <a:lnTo>
                    <a:pt x="1610" y="90"/>
                  </a:lnTo>
                  <a:lnTo>
                    <a:pt x="1606" y="91"/>
                  </a:lnTo>
                  <a:lnTo>
                    <a:pt x="1603" y="91"/>
                  </a:lnTo>
                  <a:lnTo>
                    <a:pt x="1604" y="92"/>
                  </a:lnTo>
                  <a:lnTo>
                    <a:pt x="1606" y="92"/>
                  </a:lnTo>
                  <a:lnTo>
                    <a:pt x="1607" y="92"/>
                  </a:lnTo>
                  <a:lnTo>
                    <a:pt x="1607" y="93"/>
                  </a:lnTo>
                  <a:lnTo>
                    <a:pt x="1609" y="93"/>
                  </a:lnTo>
                  <a:lnTo>
                    <a:pt x="1610" y="93"/>
                  </a:lnTo>
                  <a:lnTo>
                    <a:pt x="1608" y="94"/>
                  </a:lnTo>
                  <a:lnTo>
                    <a:pt x="1603" y="96"/>
                  </a:lnTo>
                  <a:lnTo>
                    <a:pt x="1600" y="96"/>
                  </a:lnTo>
                  <a:lnTo>
                    <a:pt x="1596" y="96"/>
                  </a:lnTo>
                  <a:lnTo>
                    <a:pt x="1595" y="96"/>
                  </a:lnTo>
                  <a:lnTo>
                    <a:pt x="1593" y="96"/>
                  </a:lnTo>
                  <a:lnTo>
                    <a:pt x="1592" y="96"/>
                  </a:lnTo>
                  <a:lnTo>
                    <a:pt x="1587" y="98"/>
                  </a:lnTo>
                  <a:lnTo>
                    <a:pt x="1586" y="98"/>
                  </a:lnTo>
                  <a:lnTo>
                    <a:pt x="1579" y="97"/>
                  </a:lnTo>
                  <a:lnTo>
                    <a:pt x="1573" y="98"/>
                  </a:lnTo>
                  <a:lnTo>
                    <a:pt x="1563" y="100"/>
                  </a:lnTo>
                  <a:lnTo>
                    <a:pt x="1561" y="101"/>
                  </a:lnTo>
                  <a:lnTo>
                    <a:pt x="1559" y="101"/>
                  </a:lnTo>
                  <a:lnTo>
                    <a:pt x="1556" y="101"/>
                  </a:lnTo>
                  <a:lnTo>
                    <a:pt x="1554" y="101"/>
                  </a:lnTo>
                  <a:lnTo>
                    <a:pt x="1553" y="101"/>
                  </a:lnTo>
                  <a:lnTo>
                    <a:pt x="1552" y="101"/>
                  </a:lnTo>
                  <a:lnTo>
                    <a:pt x="1550" y="101"/>
                  </a:lnTo>
                  <a:lnTo>
                    <a:pt x="1549" y="101"/>
                  </a:lnTo>
                  <a:lnTo>
                    <a:pt x="1548" y="102"/>
                  </a:lnTo>
                  <a:lnTo>
                    <a:pt x="1549" y="102"/>
                  </a:lnTo>
                  <a:lnTo>
                    <a:pt x="1550" y="103"/>
                  </a:lnTo>
                  <a:lnTo>
                    <a:pt x="1549" y="104"/>
                  </a:lnTo>
                  <a:lnTo>
                    <a:pt x="1550" y="105"/>
                  </a:lnTo>
                  <a:lnTo>
                    <a:pt x="1551" y="106"/>
                  </a:lnTo>
                  <a:lnTo>
                    <a:pt x="1553" y="106"/>
                  </a:lnTo>
                  <a:lnTo>
                    <a:pt x="1554" y="106"/>
                  </a:lnTo>
                  <a:lnTo>
                    <a:pt x="1556" y="106"/>
                  </a:lnTo>
                  <a:lnTo>
                    <a:pt x="1561" y="105"/>
                  </a:lnTo>
                  <a:lnTo>
                    <a:pt x="1566" y="103"/>
                  </a:lnTo>
                  <a:lnTo>
                    <a:pt x="1568" y="102"/>
                  </a:lnTo>
                  <a:lnTo>
                    <a:pt x="1573" y="101"/>
                  </a:lnTo>
                  <a:lnTo>
                    <a:pt x="1579" y="100"/>
                  </a:lnTo>
                  <a:lnTo>
                    <a:pt x="1583" y="100"/>
                  </a:lnTo>
                  <a:lnTo>
                    <a:pt x="1587" y="100"/>
                  </a:lnTo>
                  <a:lnTo>
                    <a:pt x="1590" y="100"/>
                  </a:lnTo>
                  <a:lnTo>
                    <a:pt x="1591" y="100"/>
                  </a:lnTo>
                  <a:lnTo>
                    <a:pt x="1592" y="100"/>
                  </a:lnTo>
                  <a:lnTo>
                    <a:pt x="1596" y="99"/>
                  </a:lnTo>
                  <a:lnTo>
                    <a:pt x="1605" y="98"/>
                  </a:lnTo>
                  <a:lnTo>
                    <a:pt x="1607" y="98"/>
                  </a:lnTo>
                  <a:lnTo>
                    <a:pt x="1608" y="98"/>
                  </a:lnTo>
                  <a:lnTo>
                    <a:pt x="1607" y="99"/>
                  </a:lnTo>
                  <a:lnTo>
                    <a:pt x="1606" y="99"/>
                  </a:lnTo>
                  <a:lnTo>
                    <a:pt x="1605" y="99"/>
                  </a:lnTo>
                  <a:lnTo>
                    <a:pt x="1605" y="100"/>
                  </a:lnTo>
                  <a:lnTo>
                    <a:pt x="1606" y="103"/>
                  </a:lnTo>
                  <a:lnTo>
                    <a:pt x="1609" y="106"/>
                  </a:lnTo>
                  <a:lnTo>
                    <a:pt x="1610" y="107"/>
                  </a:lnTo>
                  <a:lnTo>
                    <a:pt x="1611" y="107"/>
                  </a:lnTo>
                  <a:lnTo>
                    <a:pt x="1612" y="107"/>
                  </a:lnTo>
                  <a:lnTo>
                    <a:pt x="1617" y="106"/>
                  </a:lnTo>
                  <a:lnTo>
                    <a:pt x="1621" y="107"/>
                  </a:lnTo>
                  <a:lnTo>
                    <a:pt x="1626" y="107"/>
                  </a:lnTo>
                  <a:lnTo>
                    <a:pt x="1635" y="105"/>
                  </a:lnTo>
                  <a:lnTo>
                    <a:pt x="1637" y="105"/>
                  </a:lnTo>
                  <a:lnTo>
                    <a:pt x="1646" y="104"/>
                  </a:lnTo>
                  <a:lnTo>
                    <a:pt x="1661" y="103"/>
                  </a:lnTo>
                  <a:lnTo>
                    <a:pt x="1663" y="103"/>
                  </a:lnTo>
                  <a:lnTo>
                    <a:pt x="1673" y="102"/>
                  </a:lnTo>
                  <a:lnTo>
                    <a:pt x="1680" y="101"/>
                  </a:lnTo>
                  <a:lnTo>
                    <a:pt x="1682" y="101"/>
                  </a:lnTo>
                  <a:lnTo>
                    <a:pt x="1684" y="102"/>
                  </a:lnTo>
                  <a:lnTo>
                    <a:pt x="1686" y="102"/>
                  </a:lnTo>
                  <a:lnTo>
                    <a:pt x="1689" y="102"/>
                  </a:lnTo>
                  <a:lnTo>
                    <a:pt x="1692" y="101"/>
                  </a:lnTo>
                  <a:lnTo>
                    <a:pt x="1694" y="102"/>
                  </a:lnTo>
                  <a:lnTo>
                    <a:pt x="1695" y="102"/>
                  </a:lnTo>
                  <a:lnTo>
                    <a:pt x="1696" y="102"/>
                  </a:lnTo>
                  <a:lnTo>
                    <a:pt x="1700" y="101"/>
                  </a:lnTo>
                  <a:lnTo>
                    <a:pt x="1703" y="100"/>
                  </a:lnTo>
                  <a:lnTo>
                    <a:pt x="1705" y="99"/>
                  </a:lnTo>
                  <a:lnTo>
                    <a:pt x="1708" y="99"/>
                  </a:lnTo>
                  <a:lnTo>
                    <a:pt x="1718" y="99"/>
                  </a:lnTo>
                  <a:lnTo>
                    <a:pt x="1719" y="99"/>
                  </a:lnTo>
                  <a:lnTo>
                    <a:pt x="1719" y="100"/>
                  </a:lnTo>
                  <a:lnTo>
                    <a:pt x="1720" y="100"/>
                  </a:lnTo>
                  <a:lnTo>
                    <a:pt x="1721" y="100"/>
                  </a:lnTo>
                  <a:lnTo>
                    <a:pt x="1724" y="100"/>
                  </a:lnTo>
                  <a:lnTo>
                    <a:pt x="1729" y="102"/>
                  </a:lnTo>
                  <a:lnTo>
                    <a:pt x="1732" y="104"/>
                  </a:lnTo>
                  <a:lnTo>
                    <a:pt x="1734" y="104"/>
                  </a:lnTo>
                  <a:lnTo>
                    <a:pt x="1736" y="105"/>
                  </a:lnTo>
                  <a:lnTo>
                    <a:pt x="1737" y="106"/>
                  </a:lnTo>
                  <a:lnTo>
                    <a:pt x="1736" y="107"/>
                  </a:lnTo>
                  <a:lnTo>
                    <a:pt x="1728" y="108"/>
                  </a:lnTo>
                  <a:lnTo>
                    <a:pt x="1728" y="109"/>
                  </a:lnTo>
                  <a:lnTo>
                    <a:pt x="1727" y="109"/>
                  </a:lnTo>
                  <a:lnTo>
                    <a:pt x="1726" y="109"/>
                  </a:lnTo>
                  <a:lnTo>
                    <a:pt x="1724" y="110"/>
                  </a:lnTo>
                  <a:lnTo>
                    <a:pt x="1722" y="110"/>
                  </a:lnTo>
                  <a:lnTo>
                    <a:pt x="1720" y="111"/>
                  </a:lnTo>
                  <a:lnTo>
                    <a:pt x="1718" y="111"/>
                  </a:lnTo>
                  <a:lnTo>
                    <a:pt x="1716" y="110"/>
                  </a:lnTo>
                  <a:lnTo>
                    <a:pt x="1716" y="111"/>
                  </a:lnTo>
                  <a:lnTo>
                    <a:pt x="1713" y="111"/>
                  </a:lnTo>
                  <a:lnTo>
                    <a:pt x="1710" y="111"/>
                  </a:lnTo>
                  <a:lnTo>
                    <a:pt x="1707" y="111"/>
                  </a:lnTo>
                  <a:lnTo>
                    <a:pt x="1706" y="111"/>
                  </a:lnTo>
                  <a:lnTo>
                    <a:pt x="1702" y="111"/>
                  </a:lnTo>
                  <a:lnTo>
                    <a:pt x="1701" y="111"/>
                  </a:lnTo>
                  <a:lnTo>
                    <a:pt x="1698" y="110"/>
                  </a:lnTo>
                  <a:lnTo>
                    <a:pt x="1695" y="110"/>
                  </a:lnTo>
                  <a:lnTo>
                    <a:pt x="1694" y="110"/>
                  </a:lnTo>
                  <a:lnTo>
                    <a:pt x="1693" y="110"/>
                  </a:lnTo>
                  <a:lnTo>
                    <a:pt x="1692" y="110"/>
                  </a:lnTo>
                  <a:lnTo>
                    <a:pt x="1685" y="112"/>
                  </a:lnTo>
                  <a:lnTo>
                    <a:pt x="1686" y="112"/>
                  </a:lnTo>
                  <a:lnTo>
                    <a:pt x="1685" y="112"/>
                  </a:lnTo>
                  <a:lnTo>
                    <a:pt x="1682" y="113"/>
                  </a:lnTo>
                  <a:lnTo>
                    <a:pt x="1681" y="113"/>
                  </a:lnTo>
                  <a:lnTo>
                    <a:pt x="1675" y="114"/>
                  </a:lnTo>
                  <a:lnTo>
                    <a:pt x="1671" y="115"/>
                  </a:lnTo>
                  <a:lnTo>
                    <a:pt x="1667" y="119"/>
                  </a:lnTo>
                  <a:lnTo>
                    <a:pt x="1664" y="120"/>
                  </a:lnTo>
                  <a:lnTo>
                    <a:pt x="1659" y="121"/>
                  </a:lnTo>
                  <a:lnTo>
                    <a:pt x="1650" y="122"/>
                  </a:lnTo>
                  <a:lnTo>
                    <a:pt x="1647" y="123"/>
                  </a:lnTo>
                  <a:lnTo>
                    <a:pt x="1645" y="123"/>
                  </a:lnTo>
                  <a:lnTo>
                    <a:pt x="1635" y="125"/>
                  </a:lnTo>
                  <a:lnTo>
                    <a:pt x="1634" y="125"/>
                  </a:lnTo>
                  <a:lnTo>
                    <a:pt x="1631" y="125"/>
                  </a:lnTo>
                  <a:lnTo>
                    <a:pt x="1630" y="125"/>
                  </a:lnTo>
                  <a:lnTo>
                    <a:pt x="1627" y="124"/>
                  </a:lnTo>
                  <a:lnTo>
                    <a:pt x="1626" y="124"/>
                  </a:lnTo>
                  <a:lnTo>
                    <a:pt x="1623" y="123"/>
                  </a:lnTo>
                  <a:lnTo>
                    <a:pt x="1622" y="122"/>
                  </a:lnTo>
                  <a:lnTo>
                    <a:pt x="1618" y="122"/>
                  </a:lnTo>
                  <a:lnTo>
                    <a:pt x="1616" y="122"/>
                  </a:lnTo>
                  <a:lnTo>
                    <a:pt x="1612" y="122"/>
                  </a:lnTo>
                  <a:lnTo>
                    <a:pt x="1609" y="123"/>
                  </a:lnTo>
                  <a:lnTo>
                    <a:pt x="1605" y="123"/>
                  </a:lnTo>
                  <a:lnTo>
                    <a:pt x="1604" y="124"/>
                  </a:lnTo>
                  <a:lnTo>
                    <a:pt x="1601" y="125"/>
                  </a:lnTo>
                  <a:lnTo>
                    <a:pt x="1600" y="125"/>
                  </a:lnTo>
                  <a:lnTo>
                    <a:pt x="1597" y="126"/>
                  </a:lnTo>
                  <a:lnTo>
                    <a:pt x="1593" y="125"/>
                  </a:lnTo>
                  <a:lnTo>
                    <a:pt x="1592" y="125"/>
                  </a:lnTo>
                  <a:lnTo>
                    <a:pt x="1591" y="126"/>
                  </a:lnTo>
                  <a:lnTo>
                    <a:pt x="1592" y="126"/>
                  </a:lnTo>
                  <a:lnTo>
                    <a:pt x="1593" y="126"/>
                  </a:lnTo>
                  <a:lnTo>
                    <a:pt x="1593" y="127"/>
                  </a:lnTo>
                  <a:lnTo>
                    <a:pt x="1592" y="127"/>
                  </a:lnTo>
                  <a:lnTo>
                    <a:pt x="1593" y="128"/>
                  </a:lnTo>
                  <a:lnTo>
                    <a:pt x="1594" y="128"/>
                  </a:lnTo>
                  <a:lnTo>
                    <a:pt x="1595" y="129"/>
                  </a:lnTo>
                  <a:lnTo>
                    <a:pt x="1612" y="127"/>
                  </a:lnTo>
                  <a:lnTo>
                    <a:pt x="1617" y="126"/>
                  </a:lnTo>
                  <a:lnTo>
                    <a:pt x="1618" y="126"/>
                  </a:lnTo>
                  <a:lnTo>
                    <a:pt x="1620" y="127"/>
                  </a:lnTo>
                  <a:lnTo>
                    <a:pt x="1622" y="128"/>
                  </a:lnTo>
                  <a:lnTo>
                    <a:pt x="1623" y="128"/>
                  </a:lnTo>
                  <a:lnTo>
                    <a:pt x="1624" y="129"/>
                  </a:lnTo>
                  <a:lnTo>
                    <a:pt x="1624" y="130"/>
                  </a:lnTo>
                  <a:lnTo>
                    <a:pt x="1625" y="130"/>
                  </a:lnTo>
                  <a:lnTo>
                    <a:pt x="1627" y="130"/>
                  </a:lnTo>
                  <a:lnTo>
                    <a:pt x="1628" y="130"/>
                  </a:lnTo>
                  <a:lnTo>
                    <a:pt x="1628" y="131"/>
                  </a:lnTo>
                  <a:lnTo>
                    <a:pt x="1632" y="131"/>
                  </a:lnTo>
                  <a:lnTo>
                    <a:pt x="1645" y="129"/>
                  </a:lnTo>
                  <a:lnTo>
                    <a:pt x="1646" y="129"/>
                  </a:lnTo>
                  <a:lnTo>
                    <a:pt x="1647" y="128"/>
                  </a:lnTo>
                  <a:lnTo>
                    <a:pt x="1652" y="128"/>
                  </a:lnTo>
                  <a:lnTo>
                    <a:pt x="1654" y="128"/>
                  </a:lnTo>
                  <a:lnTo>
                    <a:pt x="1655" y="128"/>
                  </a:lnTo>
                  <a:lnTo>
                    <a:pt x="1658" y="128"/>
                  </a:lnTo>
                  <a:lnTo>
                    <a:pt x="1659" y="129"/>
                  </a:lnTo>
                  <a:lnTo>
                    <a:pt x="1659" y="131"/>
                  </a:lnTo>
                  <a:lnTo>
                    <a:pt x="1659" y="132"/>
                  </a:lnTo>
                  <a:lnTo>
                    <a:pt x="1660" y="133"/>
                  </a:lnTo>
                  <a:lnTo>
                    <a:pt x="1661" y="133"/>
                  </a:lnTo>
                  <a:lnTo>
                    <a:pt x="1662" y="133"/>
                  </a:lnTo>
                  <a:lnTo>
                    <a:pt x="1664" y="134"/>
                  </a:lnTo>
                  <a:lnTo>
                    <a:pt x="1665" y="134"/>
                  </a:lnTo>
                  <a:lnTo>
                    <a:pt x="1666" y="134"/>
                  </a:lnTo>
                  <a:lnTo>
                    <a:pt x="1668" y="134"/>
                  </a:lnTo>
                  <a:lnTo>
                    <a:pt x="1669" y="134"/>
                  </a:lnTo>
                  <a:lnTo>
                    <a:pt x="1670" y="134"/>
                  </a:lnTo>
                  <a:lnTo>
                    <a:pt x="1670" y="133"/>
                  </a:lnTo>
                  <a:lnTo>
                    <a:pt x="1671" y="133"/>
                  </a:lnTo>
                  <a:lnTo>
                    <a:pt x="1673" y="133"/>
                  </a:lnTo>
                  <a:lnTo>
                    <a:pt x="1674" y="133"/>
                  </a:lnTo>
                  <a:lnTo>
                    <a:pt x="1674" y="132"/>
                  </a:lnTo>
                  <a:lnTo>
                    <a:pt x="1675" y="131"/>
                  </a:lnTo>
                  <a:lnTo>
                    <a:pt x="1680" y="126"/>
                  </a:lnTo>
                  <a:lnTo>
                    <a:pt x="1680" y="125"/>
                  </a:lnTo>
                  <a:lnTo>
                    <a:pt x="1680" y="123"/>
                  </a:lnTo>
                  <a:lnTo>
                    <a:pt x="1682" y="121"/>
                  </a:lnTo>
                  <a:lnTo>
                    <a:pt x="1684" y="119"/>
                  </a:lnTo>
                  <a:lnTo>
                    <a:pt x="1685" y="119"/>
                  </a:lnTo>
                  <a:lnTo>
                    <a:pt x="1686" y="119"/>
                  </a:lnTo>
                  <a:lnTo>
                    <a:pt x="1687" y="118"/>
                  </a:lnTo>
                  <a:lnTo>
                    <a:pt x="1688" y="118"/>
                  </a:lnTo>
                  <a:lnTo>
                    <a:pt x="1688" y="119"/>
                  </a:lnTo>
                  <a:lnTo>
                    <a:pt x="1689" y="119"/>
                  </a:lnTo>
                  <a:lnTo>
                    <a:pt x="1693" y="119"/>
                  </a:lnTo>
                  <a:lnTo>
                    <a:pt x="1694" y="118"/>
                  </a:lnTo>
                  <a:lnTo>
                    <a:pt x="1696" y="117"/>
                  </a:lnTo>
                  <a:lnTo>
                    <a:pt x="1698" y="115"/>
                  </a:lnTo>
                  <a:lnTo>
                    <a:pt x="1699" y="115"/>
                  </a:lnTo>
                  <a:lnTo>
                    <a:pt x="1701" y="114"/>
                  </a:lnTo>
                  <a:lnTo>
                    <a:pt x="1702" y="114"/>
                  </a:lnTo>
                  <a:lnTo>
                    <a:pt x="1703" y="114"/>
                  </a:lnTo>
                  <a:lnTo>
                    <a:pt x="1707" y="114"/>
                  </a:lnTo>
                  <a:lnTo>
                    <a:pt x="1710" y="114"/>
                  </a:lnTo>
                  <a:lnTo>
                    <a:pt x="1716" y="114"/>
                  </a:lnTo>
                  <a:lnTo>
                    <a:pt x="1720" y="115"/>
                  </a:lnTo>
                  <a:lnTo>
                    <a:pt x="1721" y="117"/>
                  </a:lnTo>
                  <a:lnTo>
                    <a:pt x="1722" y="118"/>
                  </a:lnTo>
                  <a:lnTo>
                    <a:pt x="1726" y="118"/>
                  </a:lnTo>
                  <a:lnTo>
                    <a:pt x="1730" y="118"/>
                  </a:lnTo>
                  <a:lnTo>
                    <a:pt x="1731" y="119"/>
                  </a:lnTo>
                  <a:lnTo>
                    <a:pt x="1732" y="119"/>
                  </a:lnTo>
                  <a:lnTo>
                    <a:pt x="1735" y="119"/>
                  </a:lnTo>
                  <a:lnTo>
                    <a:pt x="1738" y="119"/>
                  </a:lnTo>
                  <a:lnTo>
                    <a:pt x="1740" y="119"/>
                  </a:lnTo>
                  <a:lnTo>
                    <a:pt x="1742" y="118"/>
                  </a:lnTo>
                  <a:lnTo>
                    <a:pt x="1745" y="117"/>
                  </a:lnTo>
                  <a:lnTo>
                    <a:pt x="1752" y="115"/>
                  </a:lnTo>
                  <a:lnTo>
                    <a:pt x="1767" y="111"/>
                  </a:lnTo>
                  <a:lnTo>
                    <a:pt x="1772" y="111"/>
                  </a:lnTo>
                  <a:lnTo>
                    <a:pt x="1773" y="110"/>
                  </a:lnTo>
                  <a:lnTo>
                    <a:pt x="1775" y="110"/>
                  </a:lnTo>
                  <a:lnTo>
                    <a:pt x="1776" y="109"/>
                  </a:lnTo>
                  <a:lnTo>
                    <a:pt x="1778" y="109"/>
                  </a:lnTo>
                  <a:lnTo>
                    <a:pt x="1789" y="107"/>
                  </a:lnTo>
                  <a:lnTo>
                    <a:pt x="1792" y="106"/>
                  </a:lnTo>
                  <a:lnTo>
                    <a:pt x="1793" y="106"/>
                  </a:lnTo>
                  <a:lnTo>
                    <a:pt x="1797" y="105"/>
                  </a:lnTo>
                  <a:lnTo>
                    <a:pt x="1798" y="105"/>
                  </a:lnTo>
                  <a:lnTo>
                    <a:pt x="1799" y="105"/>
                  </a:lnTo>
                  <a:lnTo>
                    <a:pt x="1807" y="104"/>
                  </a:lnTo>
                  <a:lnTo>
                    <a:pt x="1809" y="104"/>
                  </a:lnTo>
                  <a:lnTo>
                    <a:pt x="1810" y="104"/>
                  </a:lnTo>
                  <a:lnTo>
                    <a:pt x="1808" y="106"/>
                  </a:lnTo>
                  <a:lnTo>
                    <a:pt x="1807" y="106"/>
                  </a:lnTo>
                  <a:lnTo>
                    <a:pt x="1805" y="106"/>
                  </a:lnTo>
                  <a:lnTo>
                    <a:pt x="1800" y="107"/>
                  </a:lnTo>
                  <a:lnTo>
                    <a:pt x="1804" y="107"/>
                  </a:lnTo>
                  <a:lnTo>
                    <a:pt x="1805" y="107"/>
                  </a:lnTo>
                  <a:lnTo>
                    <a:pt x="1805" y="108"/>
                  </a:lnTo>
                  <a:lnTo>
                    <a:pt x="1803" y="109"/>
                  </a:lnTo>
                  <a:lnTo>
                    <a:pt x="1802" y="111"/>
                  </a:lnTo>
                  <a:lnTo>
                    <a:pt x="1803" y="112"/>
                  </a:lnTo>
                  <a:lnTo>
                    <a:pt x="1804" y="113"/>
                  </a:lnTo>
                  <a:lnTo>
                    <a:pt x="1805" y="113"/>
                  </a:lnTo>
                  <a:lnTo>
                    <a:pt x="1807" y="113"/>
                  </a:lnTo>
                  <a:lnTo>
                    <a:pt x="1808" y="113"/>
                  </a:lnTo>
                  <a:lnTo>
                    <a:pt x="1809" y="113"/>
                  </a:lnTo>
                  <a:lnTo>
                    <a:pt x="1810" y="113"/>
                  </a:lnTo>
                  <a:lnTo>
                    <a:pt x="1811" y="113"/>
                  </a:lnTo>
                  <a:lnTo>
                    <a:pt x="1811" y="112"/>
                  </a:lnTo>
                  <a:lnTo>
                    <a:pt x="1812" y="112"/>
                  </a:lnTo>
                  <a:lnTo>
                    <a:pt x="1812" y="111"/>
                  </a:lnTo>
                  <a:lnTo>
                    <a:pt x="1817" y="108"/>
                  </a:lnTo>
                  <a:lnTo>
                    <a:pt x="1818" y="108"/>
                  </a:lnTo>
                  <a:lnTo>
                    <a:pt x="1819" y="108"/>
                  </a:lnTo>
                  <a:lnTo>
                    <a:pt x="1821" y="107"/>
                  </a:lnTo>
                  <a:lnTo>
                    <a:pt x="1822" y="107"/>
                  </a:lnTo>
                  <a:lnTo>
                    <a:pt x="1824" y="107"/>
                  </a:lnTo>
                  <a:lnTo>
                    <a:pt x="1828" y="108"/>
                  </a:lnTo>
                  <a:lnTo>
                    <a:pt x="1830" y="108"/>
                  </a:lnTo>
                  <a:lnTo>
                    <a:pt x="1831" y="109"/>
                  </a:lnTo>
                  <a:lnTo>
                    <a:pt x="1832" y="111"/>
                  </a:lnTo>
                  <a:lnTo>
                    <a:pt x="1833" y="112"/>
                  </a:lnTo>
                  <a:lnTo>
                    <a:pt x="1835" y="112"/>
                  </a:lnTo>
                  <a:lnTo>
                    <a:pt x="1836" y="111"/>
                  </a:lnTo>
                  <a:lnTo>
                    <a:pt x="1835" y="111"/>
                  </a:lnTo>
                  <a:lnTo>
                    <a:pt x="1835" y="110"/>
                  </a:lnTo>
                  <a:lnTo>
                    <a:pt x="1835" y="109"/>
                  </a:lnTo>
                  <a:lnTo>
                    <a:pt x="1836" y="109"/>
                  </a:lnTo>
                  <a:lnTo>
                    <a:pt x="1837" y="110"/>
                  </a:lnTo>
                  <a:lnTo>
                    <a:pt x="1841" y="111"/>
                  </a:lnTo>
                  <a:lnTo>
                    <a:pt x="1849" y="113"/>
                  </a:lnTo>
                  <a:lnTo>
                    <a:pt x="1853" y="113"/>
                  </a:lnTo>
                  <a:lnTo>
                    <a:pt x="1854" y="114"/>
                  </a:lnTo>
                  <a:lnTo>
                    <a:pt x="1856" y="114"/>
                  </a:lnTo>
                  <a:lnTo>
                    <a:pt x="1858" y="114"/>
                  </a:lnTo>
                  <a:lnTo>
                    <a:pt x="1859" y="115"/>
                  </a:lnTo>
                  <a:lnTo>
                    <a:pt x="1860" y="115"/>
                  </a:lnTo>
                  <a:lnTo>
                    <a:pt x="1859" y="117"/>
                  </a:lnTo>
                  <a:lnTo>
                    <a:pt x="1860" y="117"/>
                  </a:lnTo>
                  <a:lnTo>
                    <a:pt x="1861" y="117"/>
                  </a:lnTo>
                  <a:lnTo>
                    <a:pt x="1862" y="117"/>
                  </a:lnTo>
                  <a:lnTo>
                    <a:pt x="1863" y="117"/>
                  </a:lnTo>
                  <a:lnTo>
                    <a:pt x="1864" y="117"/>
                  </a:lnTo>
                  <a:lnTo>
                    <a:pt x="1868" y="117"/>
                  </a:lnTo>
                  <a:lnTo>
                    <a:pt x="1876" y="118"/>
                  </a:lnTo>
                  <a:lnTo>
                    <a:pt x="1878" y="118"/>
                  </a:lnTo>
                  <a:lnTo>
                    <a:pt x="1879" y="119"/>
                  </a:lnTo>
                  <a:lnTo>
                    <a:pt x="1880" y="119"/>
                  </a:lnTo>
                  <a:lnTo>
                    <a:pt x="1881" y="119"/>
                  </a:lnTo>
                  <a:lnTo>
                    <a:pt x="1882" y="119"/>
                  </a:lnTo>
                  <a:lnTo>
                    <a:pt x="1883" y="119"/>
                  </a:lnTo>
                  <a:lnTo>
                    <a:pt x="1884" y="119"/>
                  </a:lnTo>
                  <a:lnTo>
                    <a:pt x="1887" y="119"/>
                  </a:lnTo>
                  <a:lnTo>
                    <a:pt x="1889" y="119"/>
                  </a:lnTo>
                  <a:lnTo>
                    <a:pt x="1890" y="120"/>
                  </a:lnTo>
                  <a:lnTo>
                    <a:pt x="1891" y="120"/>
                  </a:lnTo>
                  <a:lnTo>
                    <a:pt x="1893" y="120"/>
                  </a:lnTo>
                  <a:lnTo>
                    <a:pt x="1895" y="121"/>
                  </a:lnTo>
                  <a:lnTo>
                    <a:pt x="1897" y="122"/>
                  </a:lnTo>
                  <a:lnTo>
                    <a:pt x="1898" y="122"/>
                  </a:lnTo>
                  <a:lnTo>
                    <a:pt x="1898" y="123"/>
                  </a:lnTo>
                  <a:lnTo>
                    <a:pt x="1900" y="123"/>
                  </a:lnTo>
                  <a:lnTo>
                    <a:pt x="1901" y="123"/>
                  </a:lnTo>
                  <a:lnTo>
                    <a:pt x="1902" y="123"/>
                  </a:lnTo>
                  <a:lnTo>
                    <a:pt x="1903" y="122"/>
                  </a:lnTo>
                  <a:lnTo>
                    <a:pt x="1904" y="122"/>
                  </a:lnTo>
                  <a:lnTo>
                    <a:pt x="1905" y="122"/>
                  </a:lnTo>
                  <a:lnTo>
                    <a:pt x="1907" y="122"/>
                  </a:lnTo>
                  <a:lnTo>
                    <a:pt x="1915" y="123"/>
                  </a:lnTo>
                  <a:lnTo>
                    <a:pt x="1916" y="123"/>
                  </a:lnTo>
                  <a:lnTo>
                    <a:pt x="1917" y="123"/>
                  </a:lnTo>
                  <a:lnTo>
                    <a:pt x="1917" y="124"/>
                  </a:lnTo>
                  <a:lnTo>
                    <a:pt x="1921" y="125"/>
                  </a:lnTo>
                  <a:lnTo>
                    <a:pt x="1921" y="124"/>
                  </a:lnTo>
                  <a:lnTo>
                    <a:pt x="1922" y="124"/>
                  </a:lnTo>
                  <a:lnTo>
                    <a:pt x="1923" y="124"/>
                  </a:lnTo>
                  <a:lnTo>
                    <a:pt x="1935" y="125"/>
                  </a:lnTo>
                  <a:lnTo>
                    <a:pt x="1939" y="125"/>
                  </a:lnTo>
                  <a:lnTo>
                    <a:pt x="1949" y="126"/>
                  </a:lnTo>
                  <a:lnTo>
                    <a:pt x="1955" y="125"/>
                  </a:lnTo>
                  <a:lnTo>
                    <a:pt x="1962" y="126"/>
                  </a:lnTo>
                  <a:lnTo>
                    <a:pt x="1964" y="126"/>
                  </a:lnTo>
                  <a:lnTo>
                    <a:pt x="1966" y="126"/>
                  </a:lnTo>
                  <a:lnTo>
                    <a:pt x="1967" y="126"/>
                  </a:lnTo>
                  <a:lnTo>
                    <a:pt x="1969" y="126"/>
                  </a:lnTo>
                  <a:lnTo>
                    <a:pt x="1970" y="126"/>
                  </a:lnTo>
                  <a:lnTo>
                    <a:pt x="1973" y="126"/>
                  </a:lnTo>
                  <a:lnTo>
                    <a:pt x="1975" y="126"/>
                  </a:lnTo>
                  <a:lnTo>
                    <a:pt x="1976" y="126"/>
                  </a:lnTo>
                  <a:lnTo>
                    <a:pt x="1978" y="126"/>
                  </a:lnTo>
                  <a:lnTo>
                    <a:pt x="1980" y="126"/>
                  </a:lnTo>
                  <a:lnTo>
                    <a:pt x="1992" y="125"/>
                  </a:lnTo>
                  <a:lnTo>
                    <a:pt x="1994" y="125"/>
                  </a:lnTo>
                  <a:lnTo>
                    <a:pt x="1997" y="125"/>
                  </a:lnTo>
                  <a:lnTo>
                    <a:pt x="2001" y="124"/>
                  </a:lnTo>
                  <a:lnTo>
                    <a:pt x="2005" y="124"/>
                  </a:lnTo>
                  <a:lnTo>
                    <a:pt x="2007" y="124"/>
                  </a:lnTo>
                  <a:lnTo>
                    <a:pt x="2012" y="122"/>
                  </a:lnTo>
                  <a:lnTo>
                    <a:pt x="2015" y="122"/>
                  </a:lnTo>
                  <a:lnTo>
                    <a:pt x="2021" y="122"/>
                  </a:lnTo>
                  <a:lnTo>
                    <a:pt x="2022" y="123"/>
                  </a:lnTo>
                  <a:lnTo>
                    <a:pt x="2020" y="125"/>
                  </a:lnTo>
                  <a:lnTo>
                    <a:pt x="2019" y="126"/>
                  </a:lnTo>
                  <a:lnTo>
                    <a:pt x="2016" y="127"/>
                  </a:lnTo>
                  <a:lnTo>
                    <a:pt x="2015" y="127"/>
                  </a:lnTo>
                  <a:lnTo>
                    <a:pt x="2015" y="128"/>
                  </a:lnTo>
                  <a:lnTo>
                    <a:pt x="2013" y="128"/>
                  </a:lnTo>
                  <a:lnTo>
                    <a:pt x="2009" y="129"/>
                  </a:lnTo>
                  <a:lnTo>
                    <a:pt x="2008" y="130"/>
                  </a:lnTo>
                  <a:lnTo>
                    <a:pt x="2005" y="131"/>
                  </a:lnTo>
                  <a:lnTo>
                    <a:pt x="2003" y="133"/>
                  </a:lnTo>
                  <a:lnTo>
                    <a:pt x="2000" y="133"/>
                  </a:lnTo>
                  <a:lnTo>
                    <a:pt x="1998" y="133"/>
                  </a:lnTo>
                  <a:lnTo>
                    <a:pt x="1997" y="133"/>
                  </a:lnTo>
                  <a:lnTo>
                    <a:pt x="1996" y="132"/>
                  </a:lnTo>
                  <a:lnTo>
                    <a:pt x="1994" y="132"/>
                  </a:lnTo>
                  <a:lnTo>
                    <a:pt x="1993" y="133"/>
                  </a:lnTo>
                  <a:lnTo>
                    <a:pt x="1992" y="133"/>
                  </a:lnTo>
                  <a:lnTo>
                    <a:pt x="1991" y="133"/>
                  </a:lnTo>
                  <a:lnTo>
                    <a:pt x="1989" y="132"/>
                  </a:lnTo>
                  <a:lnTo>
                    <a:pt x="1989" y="133"/>
                  </a:lnTo>
                  <a:lnTo>
                    <a:pt x="1988" y="133"/>
                  </a:lnTo>
                  <a:lnTo>
                    <a:pt x="1988" y="134"/>
                  </a:lnTo>
                  <a:lnTo>
                    <a:pt x="1988" y="135"/>
                  </a:lnTo>
                  <a:lnTo>
                    <a:pt x="1987" y="136"/>
                  </a:lnTo>
                  <a:lnTo>
                    <a:pt x="1986" y="136"/>
                  </a:lnTo>
                  <a:lnTo>
                    <a:pt x="1981" y="135"/>
                  </a:lnTo>
                  <a:lnTo>
                    <a:pt x="1976" y="135"/>
                  </a:lnTo>
                  <a:lnTo>
                    <a:pt x="1975" y="135"/>
                  </a:lnTo>
                  <a:lnTo>
                    <a:pt x="1975" y="136"/>
                  </a:lnTo>
                  <a:lnTo>
                    <a:pt x="1973" y="136"/>
                  </a:lnTo>
                  <a:lnTo>
                    <a:pt x="1972" y="136"/>
                  </a:lnTo>
                  <a:lnTo>
                    <a:pt x="1971" y="136"/>
                  </a:lnTo>
                  <a:lnTo>
                    <a:pt x="1969" y="135"/>
                  </a:lnTo>
                  <a:lnTo>
                    <a:pt x="1969" y="134"/>
                  </a:lnTo>
                  <a:lnTo>
                    <a:pt x="1968" y="134"/>
                  </a:lnTo>
                  <a:lnTo>
                    <a:pt x="1967" y="134"/>
                  </a:lnTo>
                  <a:lnTo>
                    <a:pt x="1966" y="134"/>
                  </a:lnTo>
                  <a:lnTo>
                    <a:pt x="1964" y="135"/>
                  </a:lnTo>
                  <a:lnTo>
                    <a:pt x="1965" y="136"/>
                  </a:lnTo>
                  <a:lnTo>
                    <a:pt x="1966" y="137"/>
                  </a:lnTo>
                  <a:lnTo>
                    <a:pt x="1970" y="138"/>
                  </a:lnTo>
                  <a:lnTo>
                    <a:pt x="1973" y="138"/>
                  </a:lnTo>
                  <a:lnTo>
                    <a:pt x="1973" y="139"/>
                  </a:lnTo>
                  <a:lnTo>
                    <a:pt x="1969" y="139"/>
                  </a:lnTo>
                  <a:lnTo>
                    <a:pt x="1963" y="139"/>
                  </a:lnTo>
                  <a:lnTo>
                    <a:pt x="1963" y="138"/>
                  </a:lnTo>
                  <a:lnTo>
                    <a:pt x="1961" y="137"/>
                  </a:lnTo>
                  <a:lnTo>
                    <a:pt x="1960" y="136"/>
                  </a:lnTo>
                  <a:lnTo>
                    <a:pt x="1960" y="135"/>
                  </a:lnTo>
                  <a:lnTo>
                    <a:pt x="1959" y="135"/>
                  </a:lnTo>
                  <a:lnTo>
                    <a:pt x="1958" y="135"/>
                  </a:lnTo>
                  <a:lnTo>
                    <a:pt x="1957" y="135"/>
                  </a:lnTo>
                  <a:lnTo>
                    <a:pt x="1955" y="135"/>
                  </a:lnTo>
                  <a:lnTo>
                    <a:pt x="1953" y="136"/>
                  </a:lnTo>
                  <a:lnTo>
                    <a:pt x="1953" y="137"/>
                  </a:lnTo>
                  <a:lnTo>
                    <a:pt x="1956" y="139"/>
                  </a:lnTo>
                  <a:lnTo>
                    <a:pt x="1957" y="140"/>
                  </a:lnTo>
                  <a:lnTo>
                    <a:pt x="1956" y="140"/>
                  </a:lnTo>
                  <a:lnTo>
                    <a:pt x="1953" y="140"/>
                  </a:lnTo>
                  <a:lnTo>
                    <a:pt x="1947" y="139"/>
                  </a:lnTo>
                  <a:lnTo>
                    <a:pt x="1946" y="139"/>
                  </a:lnTo>
                  <a:lnTo>
                    <a:pt x="1945" y="140"/>
                  </a:lnTo>
                  <a:lnTo>
                    <a:pt x="1945" y="141"/>
                  </a:lnTo>
                  <a:lnTo>
                    <a:pt x="1952" y="141"/>
                  </a:lnTo>
                  <a:lnTo>
                    <a:pt x="1953" y="141"/>
                  </a:lnTo>
                  <a:lnTo>
                    <a:pt x="1955" y="141"/>
                  </a:lnTo>
                  <a:lnTo>
                    <a:pt x="1956" y="142"/>
                  </a:lnTo>
                  <a:lnTo>
                    <a:pt x="1957" y="142"/>
                  </a:lnTo>
                  <a:lnTo>
                    <a:pt x="1958" y="142"/>
                  </a:lnTo>
                  <a:lnTo>
                    <a:pt x="1959" y="142"/>
                  </a:lnTo>
                  <a:lnTo>
                    <a:pt x="1964" y="143"/>
                  </a:lnTo>
                  <a:lnTo>
                    <a:pt x="1965" y="143"/>
                  </a:lnTo>
                  <a:lnTo>
                    <a:pt x="1965" y="144"/>
                  </a:lnTo>
                  <a:lnTo>
                    <a:pt x="1964" y="145"/>
                  </a:lnTo>
                  <a:lnTo>
                    <a:pt x="1958" y="147"/>
                  </a:lnTo>
                  <a:lnTo>
                    <a:pt x="1956" y="147"/>
                  </a:lnTo>
                  <a:lnTo>
                    <a:pt x="1951" y="147"/>
                  </a:lnTo>
                  <a:lnTo>
                    <a:pt x="1947" y="145"/>
                  </a:lnTo>
                  <a:lnTo>
                    <a:pt x="1946" y="145"/>
                  </a:lnTo>
                  <a:lnTo>
                    <a:pt x="1945" y="144"/>
                  </a:lnTo>
                  <a:lnTo>
                    <a:pt x="1944" y="143"/>
                  </a:lnTo>
                  <a:lnTo>
                    <a:pt x="1943" y="142"/>
                  </a:lnTo>
                  <a:lnTo>
                    <a:pt x="1942" y="142"/>
                  </a:lnTo>
                  <a:lnTo>
                    <a:pt x="1941" y="141"/>
                  </a:lnTo>
                  <a:lnTo>
                    <a:pt x="1939" y="141"/>
                  </a:lnTo>
                  <a:lnTo>
                    <a:pt x="1938" y="141"/>
                  </a:lnTo>
                  <a:lnTo>
                    <a:pt x="1937" y="141"/>
                  </a:lnTo>
                  <a:lnTo>
                    <a:pt x="1936" y="141"/>
                  </a:lnTo>
                  <a:lnTo>
                    <a:pt x="1935" y="140"/>
                  </a:lnTo>
                  <a:lnTo>
                    <a:pt x="1933" y="141"/>
                  </a:lnTo>
                  <a:lnTo>
                    <a:pt x="1935" y="142"/>
                  </a:lnTo>
                  <a:lnTo>
                    <a:pt x="1938" y="142"/>
                  </a:lnTo>
                  <a:lnTo>
                    <a:pt x="1943" y="146"/>
                  </a:lnTo>
                  <a:lnTo>
                    <a:pt x="1944" y="147"/>
                  </a:lnTo>
                  <a:lnTo>
                    <a:pt x="1943" y="148"/>
                  </a:lnTo>
                  <a:lnTo>
                    <a:pt x="1942" y="148"/>
                  </a:lnTo>
                  <a:lnTo>
                    <a:pt x="1941" y="148"/>
                  </a:lnTo>
                  <a:lnTo>
                    <a:pt x="1936" y="147"/>
                  </a:lnTo>
                  <a:lnTo>
                    <a:pt x="1930" y="148"/>
                  </a:lnTo>
                  <a:lnTo>
                    <a:pt x="1927" y="147"/>
                  </a:lnTo>
                  <a:lnTo>
                    <a:pt x="1926" y="148"/>
                  </a:lnTo>
                  <a:lnTo>
                    <a:pt x="1925" y="148"/>
                  </a:lnTo>
                  <a:lnTo>
                    <a:pt x="1924" y="149"/>
                  </a:lnTo>
                  <a:lnTo>
                    <a:pt x="1923" y="149"/>
                  </a:lnTo>
                  <a:lnTo>
                    <a:pt x="1921" y="149"/>
                  </a:lnTo>
                  <a:lnTo>
                    <a:pt x="1921" y="150"/>
                  </a:lnTo>
                  <a:lnTo>
                    <a:pt x="1920" y="150"/>
                  </a:lnTo>
                  <a:lnTo>
                    <a:pt x="1919" y="150"/>
                  </a:lnTo>
                  <a:lnTo>
                    <a:pt x="1917" y="149"/>
                  </a:lnTo>
                  <a:lnTo>
                    <a:pt x="1912" y="149"/>
                  </a:lnTo>
                  <a:lnTo>
                    <a:pt x="1909" y="148"/>
                  </a:lnTo>
                  <a:lnTo>
                    <a:pt x="1904" y="148"/>
                  </a:lnTo>
                  <a:lnTo>
                    <a:pt x="1902" y="148"/>
                  </a:lnTo>
                  <a:lnTo>
                    <a:pt x="1900" y="147"/>
                  </a:lnTo>
                  <a:lnTo>
                    <a:pt x="1899" y="148"/>
                  </a:lnTo>
                  <a:lnTo>
                    <a:pt x="1901" y="148"/>
                  </a:lnTo>
                  <a:lnTo>
                    <a:pt x="1906" y="149"/>
                  </a:lnTo>
                  <a:lnTo>
                    <a:pt x="1908" y="149"/>
                  </a:lnTo>
                  <a:lnTo>
                    <a:pt x="1910" y="149"/>
                  </a:lnTo>
                  <a:lnTo>
                    <a:pt x="1912" y="150"/>
                  </a:lnTo>
                  <a:lnTo>
                    <a:pt x="1917" y="154"/>
                  </a:lnTo>
                  <a:lnTo>
                    <a:pt x="1919" y="155"/>
                  </a:lnTo>
                  <a:lnTo>
                    <a:pt x="1919" y="156"/>
                  </a:lnTo>
                  <a:lnTo>
                    <a:pt x="1921" y="157"/>
                  </a:lnTo>
                  <a:lnTo>
                    <a:pt x="1920" y="158"/>
                  </a:lnTo>
                  <a:lnTo>
                    <a:pt x="1919" y="158"/>
                  </a:lnTo>
                  <a:lnTo>
                    <a:pt x="1917" y="158"/>
                  </a:lnTo>
                  <a:lnTo>
                    <a:pt x="1916" y="158"/>
                  </a:lnTo>
                  <a:lnTo>
                    <a:pt x="1914" y="158"/>
                  </a:lnTo>
                  <a:lnTo>
                    <a:pt x="1912" y="158"/>
                  </a:lnTo>
                  <a:lnTo>
                    <a:pt x="1911" y="158"/>
                  </a:lnTo>
                  <a:lnTo>
                    <a:pt x="1911" y="159"/>
                  </a:lnTo>
                  <a:lnTo>
                    <a:pt x="1912" y="159"/>
                  </a:lnTo>
                  <a:lnTo>
                    <a:pt x="1915" y="159"/>
                  </a:lnTo>
                  <a:lnTo>
                    <a:pt x="1917" y="159"/>
                  </a:lnTo>
                  <a:lnTo>
                    <a:pt x="1918" y="159"/>
                  </a:lnTo>
                  <a:lnTo>
                    <a:pt x="1918" y="160"/>
                  </a:lnTo>
                  <a:lnTo>
                    <a:pt x="1917" y="160"/>
                  </a:lnTo>
                  <a:lnTo>
                    <a:pt x="1917" y="161"/>
                  </a:lnTo>
                  <a:lnTo>
                    <a:pt x="1915" y="161"/>
                  </a:lnTo>
                  <a:lnTo>
                    <a:pt x="1911" y="163"/>
                  </a:lnTo>
                  <a:lnTo>
                    <a:pt x="1907" y="164"/>
                  </a:lnTo>
                  <a:lnTo>
                    <a:pt x="1905" y="164"/>
                  </a:lnTo>
                  <a:lnTo>
                    <a:pt x="1900" y="164"/>
                  </a:lnTo>
                  <a:lnTo>
                    <a:pt x="1897" y="163"/>
                  </a:lnTo>
                  <a:lnTo>
                    <a:pt x="1896" y="162"/>
                  </a:lnTo>
                  <a:lnTo>
                    <a:pt x="1896" y="161"/>
                  </a:lnTo>
                  <a:lnTo>
                    <a:pt x="1891" y="161"/>
                  </a:lnTo>
                  <a:lnTo>
                    <a:pt x="1890" y="162"/>
                  </a:lnTo>
                  <a:lnTo>
                    <a:pt x="1889" y="162"/>
                  </a:lnTo>
                  <a:lnTo>
                    <a:pt x="1879" y="161"/>
                  </a:lnTo>
                  <a:lnTo>
                    <a:pt x="1878" y="161"/>
                  </a:lnTo>
                  <a:lnTo>
                    <a:pt x="1872" y="159"/>
                  </a:lnTo>
                  <a:lnTo>
                    <a:pt x="1871" y="159"/>
                  </a:lnTo>
                  <a:lnTo>
                    <a:pt x="1869" y="160"/>
                  </a:lnTo>
                  <a:lnTo>
                    <a:pt x="1870" y="160"/>
                  </a:lnTo>
                  <a:lnTo>
                    <a:pt x="1873" y="161"/>
                  </a:lnTo>
                  <a:lnTo>
                    <a:pt x="1883" y="163"/>
                  </a:lnTo>
                  <a:lnTo>
                    <a:pt x="1885" y="164"/>
                  </a:lnTo>
                  <a:lnTo>
                    <a:pt x="1886" y="165"/>
                  </a:lnTo>
                  <a:lnTo>
                    <a:pt x="1887" y="166"/>
                  </a:lnTo>
                  <a:lnTo>
                    <a:pt x="1887" y="167"/>
                  </a:lnTo>
                  <a:lnTo>
                    <a:pt x="1887" y="168"/>
                  </a:lnTo>
                  <a:lnTo>
                    <a:pt x="1886" y="168"/>
                  </a:lnTo>
                  <a:lnTo>
                    <a:pt x="1885" y="168"/>
                  </a:lnTo>
                  <a:lnTo>
                    <a:pt x="1882" y="167"/>
                  </a:lnTo>
                  <a:lnTo>
                    <a:pt x="1881" y="167"/>
                  </a:lnTo>
                  <a:lnTo>
                    <a:pt x="1880" y="168"/>
                  </a:lnTo>
                  <a:lnTo>
                    <a:pt x="1882" y="168"/>
                  </a:lnTo>
                  <a:lnTo>
                    <a:pt x="1883" y="169"/>
                  </a:lnTo>
                  <a:lnTo>
                    <a:pt x="1883" y="170"/>
                  </a:lnTo>
                  <a:lnTo>
                    <a:pt x="1885" y="170"/>
                  </a:lnTo>
                  <a:lnTo>
                    <a:pt x="1885" y="171"/>
                  </a:lnTo>
                  <a:lnTo>
                    <a:pt x="1886" y="171"/>
                  </a:lnTo>
                  <a:lnTo>
                    <a:pt x="1885" y="171"/>
                  </a:lnTo>
                  <a:lnTo>
                    <a:pt x="1885" y="172"/>
                  </a:lnTo>
                  <a:lnTo>
                    <a:pt x="1883" y="171"/>
                  </a:lnTo>
                  <a:lnTo>
                    <a:pt x="1880" y="171"/>
                  </a:lnTo>
                  <a:lnTo>
                    <a:pt x="1877" y="170"/>
                  </a:lnTo>
                  <a:lnTo>
                    <a:pt x="1872" y="170"/>
                  </a:lnTo>
                  <a:lnTo>
                    <a:pt x="1871" y="170"/>
                  </a:lnTo>
                  <a:lnTo>
                    <a:pt x="1870" y="169"/>
                  </a:lnTo>
                  <a:lnTo>
                    <a:pt x="1869" y="169"/>
                  </a:lnTo>
                  <a:lnTo>
                    <a:pt x="1869" y="170"/>
                  </a:lnTo>
                  <a:lnTo>
                    <a:pt x="1870" y="171"/>
                  </a:lnTo>
                  <a:lnTo>
                    <a:pt x="1870" y="172"/>
                  </a:lnTo>
                  <a:lnTo>
                    <a:pt x="1868" y="173"/>
                  </a:lnTo>
                  <a:lnTo>
                    <a:pt x="1865" y="175"/>
                  </a:lnTo>
                  <a:lnTo>
                    <a:pt x="1863" y="176"/>
                  </a:lnTo>
                  <a:lnTo>
                    <a:pt x="1862" y="175"/>
                  </a:lnTo>
                  <a:lnTo>
                    <a:pt x="1861" y="175"/>
                  </a:lnTo>
                  <a:lnTo>
                    <a:pt x="1860" y="174"/>
                  </a:lnTo>
                  <a:lnTo>
                    <a:pt x="1858" y="173"/>
                  </a:lnTo>
                  <a:lnTo>
                    <a:pt x="1852" y="173"/>
                  </a:lnTo>
                  <a:lnTo>
                    <a:pt x="1847" y="172"/>
                  </a:lnTo>
                  <a:lnTo>
                    <a:pt x="1846" y="172"/>
                  </a:lnTo>
                  <a:lnTo>
                    <a:pt x="1846" y="171"/>
                  </a:lnTo>
                  <a:lnTo>
                    <a:pt x="1844" y="170"/>
                  </a:lnTo>
                  <a:lnTo>
                    <a:pt x="1843" y="170"/>
                  </a:lnTo>
                  <a:lnTo>
                    <a:pt x="1841" y="170"/>
                  </a:lnTo>
                  <a:lnTo>
                    <a:pt x="1840" y="170"/>
                  </a:lnTo>
                  <a:lnTo>
                    <a:pt x="1840" y="171"/>
                  </a:lnTo>
                  <a:lnTo>
                    <a:pt x="1841" y="172"/>
                  </a:lnTo>
                  <a:lnTo>
                    <a:pt x="1846" y="173"/>
                  </a:lnTo>
                  <a:lnTo>
                    <a:pt x="1849" y="174"/>
                  </a:lnTo>
                  <a:lnTo>
                    <a:pt x="1852" y="177"/>
                  </a:lnTo>
                  <a:lnTo>
                    <a:pt x="1851" y="178"/>
                  </a:lnTo>
                  <a:lnTo>
                    <a:pt x="1849" y="178"/>
                  </a:lnTo>
                  <a:lnTo>
                    <a:pt x="1846" y="179"/>
                  </a:lnTo>
                  <a:lnTo>
                    <a:pt x="1842" y="179"/>
                  </a:lnTo>
                  <a:lnTo>
                    <a:pt x="1842" y="180"/>
                  </a:lnTo>
                  <a:lnTo>
                    <a:pt x="1843" y="180"/>
                  </a:lnTo>
                  <a:lnTo>
                    <a:pt x="1844" y="180"/>
                  </a:lnTo>
                  <a:lnTo>
                    <a:pt x="1846" y="180"/>
                  </a:lnTo>
                  <a:lnTo>
                    <a:pt x="1852" y="180"/>
                  </a:lnTo>
                  <a:lnTo>
                    <a:pt x="1852" y="181"/>
                  </a:lnTo>
                  <a:lnTo>
                    <a:pt x="1849" y="182"/>
                  </a:lnTo>
                  <a:lnTo>
                    <a:pt x="1846" y="183"/>
                  </a:lnTo>
                  <a:lnTo>
                    <a:pt x="1843" y="183"/>
                  </a:lnTo>
                  <a:lnTo>
                    <a:pt x="1839" y="183"/>
                  </a:lnTo>
                  <a:lnTo>
                    <a:pt x="1837" y="183"/>
                  </a:lnTo>
                  <a:lnTo>
                    <a:pt x="1837" y="182"/>
                  </a:lnTo>
                  <a:lnTo>
                    <a:pt x="1836" y="182"/>
                  </a:lnTo>
                  <a:lnTo>
                    <a:pt x="1834" y="182"/>
                  </a:lnTo>
                  <a:lnTo>
                    <a:pt x="1833" y="182"/>
                  </a:lnTo>
                  <a:lnTo>
                    <a:pt x="1832" y="182"/>
                  </a:lnTo>
                  <a:lnTo>
                    <a:pt x="1830" y="181"/>
                  </a:lnTo>
                  <a:lnTo>
                    <a:pt x="1826" y="180"/>
                  </a:lnTo>
                  <a:lnTo>
                    <a:pt x="1825" y="180"/>
                  </a:lnTo>
                  <a:lnTo>
                    <a:pt x="1823" y="180"/>
                  </a:lnTo>
                  <a:lnTo>
                    <a:pt x="1821" y="180"/>
                  </a:lnTo>
                  <a:lnTo>
                    <a:pt x="1821" y="179"/>
                  </a:lnTo>
                  <a:lnTo>
                    <a:pt x="1819" y="179"/>
                  </a:lnTo>
                  <a:lnTo>
                    <a:pt x="1818" y="179"/>
                  </a:lnTo>
                  <a:lnTo>
                    <a:pt x="1815" y="179"/>
                  </a:lnTo>
                  <a:lnTo>
                    <a:pt x="1814" y="180"/>
                  </a:lnTo>
                  <a:lnTo>
                    <a:pt x="1812" y="180"/>
                  </a:lnTo>
                  <a:lnTo>
                    <a:pt x="1810" y="180"/>
                  </a:lnTo>
                  <a:lnTo>
                    <a:pt x="1808" y="180"/>
                  </a:lnTo>
                  <a:lnTo>
                    <a:pt x="1809" y="181"/>
                  </a:lnTo>
                  <a:lnTo>
                    <a:pt x="1810" y="182"/>
                  </a:lnTo>
                  <a:lnTo>
                    <a:pt x="1809" y="182"/>
                  </a:lnTo>
                  <a:lnTo>
                    <a:pt x="1806" y="182"/>
                  </a:lnTo>
                  <a:lnTo>
                    <a:pt x="1803" y="182"/>
                  </a:lnTo>
                  <a:lnTo>
                    <a:pt x="1800" y="182"/>
                  </a:lnTo>
                  <a:lnTo>
                    <a:pt x="1800" y="183"/>
                  </a:lnTo>
                  <a:lnTo>
                    <a:pt x="1799" y="183"/>
                  </a:lnTo>
                  <a:lnTo>
                    <a:pt x="1802" y="183"/>
                  </a:lnTo>
                  <a:lnTo>
                    <a:pt x="1804" y="183"/>
                  </a:lnTo>
                  <a:lnTo>
                    <a:pt x="1814" y="184"/>
                  </a:lnTo>
                  <a:lnTo>
                    <a:pt x="1822" y="184"/>
                  </a:lnTo>
                  <a:lnTo>
                    <a:pt x="1824" y="185"/>
                  </a:lnTo>
                  <a:lnTo>
                    <a:pt x="1825" y="185"/>
                  </a:lnTo>
                  <a:lnTo>
                    <a:pt x="1826" y="185"/>
                  </a:lnTo>
                  <a:lnTo>
                    <a:pt x="1826" y="186"/>
                  </a:lnTo>
                  <a:lnTo>
                    <a:pt x="1824" y="188"/>
                  </a:lnTo>
                  <a:lnTo>
                    <a:pt x="1825" y="188"/>
                  </a:lnTo>
                  <a:lnTo>
                    <a:pt x="1824" y="188"/>
                  </a:lnTo>
                  <a:lnTo>
                    <a:pt x="1818" y="189"/>
                  </a:lnTo>
                  <a:lnTo>
                    <a:pt x="1817" y="189"/>
                  </a:lnTo>
                  <a:lnTo>
                    <a:pt x="1817" y="191"/>
                  </a:lnTo>
                  <a:lnTo>
                    <a:pt x="1819" y="191"/>
                  </a:lnTo>
                  <a:lnTo>
                    <a:pt x="1820" y="192"/>
                  </a:lnTo>
                  <a:lnTo>
                    <a:pt x="1822" y="192"/>
                  </a:lnTo>
                  <a:lnTo>
                    <a:pt x="1821" y="193"/>
                  </a:lnTo>
                  <a:lnTo>
                    <a:pt x="1820" y="193"/>
                  </a:lnTo>
                  <a:lnTo>
                    <a:pt x="1818" y="193"/>
                  </a:lnTo>
                  <a:lnTo>
                    <a:pt x="1812" y="193"/>
                  </a:lnTo>
                  <a:lnTo>
                    <a:pt x="1809" y="192"/>
                  </a:lnTo>
                  <a:lnTo>
                    <a:pt x="1808" y="192"/>
                  </a:lnTo>
                  <a:lnTo>
                    <a:pt x="1807" y="189"/>
                  </a:lnTo>
                  <a:lnTo>
                    <a:pt x="1806" y="191"/>
                  </a:lnTo>
                  <a:lnTo>
                    <a:pt x="1804" y="191"/>
                  </a:lnTo>
                  <a:lnTo>
                    <a:pt x="1802" y="191"/>
                  </a:lnTo>
                  <a:lnTo>
                    <a:pt x="1799" y="191"/>
                  </a:lnTo>
                  <a:lnTo>
                    <a:pt x="1800" y="192"/>
                  </a:lnTo>
                  <a:lnTo>
                    <a:pt x="1804" y="193"/>
                  </a:lnTo>
                  <a:lnTo>
                    <a:pt x="1805" y="193"/>
                  </a:lnTo>
                  <a:lnTo>
                    <a:pt x="1806" y="194"/>
                  </a:lnTo>
                  <a:lnTo>
                    <a:pt x="1807" y="195"/>
                  </a:lnTo>
                  <a:lnTo>
                    <a:pt x="1809" y="196"/>
                  </a:lnTo>
                  <a:lnTo>
                    <a:pt x="1807" y="198"/>
                  </a:lnTo>
                  <a:lnTo>
                    <a:pt x="1806" y="198"/>
                  </a:lnTo>
                  <a:lnTo>
                    <a:pt x="1803" y="198"/>
                  </a:lnTo>
                  <a:lnTo>
                    <a:pt x="1802" y="198"/>
                  </a:lnTo>
                  <a:lnTo>
                    <a:pt x="1800" y="198"/>
                  </a:lnTo>
                  <a:lnTo>
                    <a:pt x="1799" y="198"/>
                  </a:lnTo>
                  <a:lnTo>
                    <a:pt x="1798" y="198"/>
                  </a:lnTo>
                  <a:lnTo>
                    <a:pt x="1797" y="197"/>
                  </a:lnTo>
                  <a:lnTo>
                    <a:pt x="1798" y="196"/>
                  </a:lnTo>
                  <a:lnTo>
                    <a:pt x="1800" y="196"/>
                  </a:lnTo>
                  <a:lnTo>
                    <a:pt x="1799" y="195"/>
                  </a:lnTo>
                  <a:lnTo>
                    <a:pt x="1794" y="195"/>
                  </a:lnTo>
                  <a:lnTo>
                    <a:pt x="1791" y="196"/>
                  </a:lnTo>
                  <a:lnTo>
                    <a:pt x="1789" y="196"/>
                  </a:lnTo>
                  <a:lnTo>
                    <a:pt x="1788" y="195"/>
                  </a:lnTo>
                  <a:lnTo>
                    <a:pt x="1784" y="194"/>
                  </a:lnTo>
                  <a:lnTo>
                    <a:pt x="1783" y="194"/>
                  </a:lnTo>
                  <a:lnTo>
                    <a:pt x="1784" y="192"/>
                  </a:lnTo>
                  <a:lnTo>
                    <a:pt x="1783" y="192"/>
                  </a:lnTo>
                  <a:lnTo>
                    <a:pt x="1781" y="194"/>
                  </a:lnTo>
                  <a:lnTo>
                    <a:pt x="1785" y="197"/>
                  </a:lnTo>
                  <a:lnTo>
                    <a:pt x="1785" y="198"/>
                  </a:lnTo>
                  <a:lnTo>
                    <a:pt x="1784" y="198"/>
                  </a:lnTo>
                  <a:lnTo>
                    <a:pt x="1783" y="198"/>
                  </a:lnTo>
                  <a:lnTo>
                    <a:pt x="1781" y="198"/>
                  </a:lnTo>
                  <a:lnTo>
                    <a:pt x="1780" y="199"/>
                  </a:lnTo>
                  <a:lnTo>
                    <a:pt x="1777" y="199"/>
                  </a:lnTo>
                  <a:lnTo>
                    <a:pt x="1775" y="199"/>
                  </a:lnTo>
                  <a:lnTo>
                    <a:pt x="1774" y="200"/>
                  </a:lnTo>
                  <a:lnTo>
                    <a:pt x="1773" y="200"/>
                  </a:lnTo>
                  <a:lnTo>
                    <a:pt x="1774" y="200"/>
                  </a:lnTo>
                  <a:lnTo>
                    <a:pt x="1777" y="201"/>
                  </a:lnTo>
                  <a:lnTo>
                    <a:pt x="1780" y="201"/>
                  </a:lnTo>
                  <a:lnTo>
                    <a:pt x="1784" y="200"/>
                  </a:lnTo>
                  <a:lnTo>
                    <a:pt x="1786" y="200"/>
                  </a:lnTo>
                  <a:lnTo>
                    <a:pt x="1787" y="200"/>
                  </a:lnTo>
                  <a:lnTo>
                    <a:pt x="1787" y="201"/>
                  </a:lnTo>
                  <a:lnTo>
                    <a:pt x="1788" y="201"/>
                  </a:lnTo>
                  <a:lnTo>
                    <a:pt x="1788" y="202"/>
                  </a:lnTo>
                  <a:lnTo>
                    <a:pt x="1787" y="203"/>
                  </a:lnTo>
                  <a:lnTo>
                    <a:pt x="1786" y="203"/>
                  </a:lnTo>
                  <a:lnTo>
                    <a:pt x="1784" y="203"/>
                  </a:lnTo>
                  <a:lnTo>
                    <a:pt x="1781" y="203"/>
                  </a:lnTo>
                  <a:lnTo>
                    <a:pt x="1776" y="203"/>
                  </a:lnTo>
                  <a:lnTo>
                    <a:pt x="1772" y="202"/>
                  </a:lnTo>
                  <a:lnTo>
                    <a:pt x="1771" y="202"/>
                  </a:lnTo>
                  <a:lnTo>
                    <a:pt x="1769" y="202"/>
                  </a:lnTo>
                  <a:lnTo>
                    <a:pt x="1769" y="203"/>
                  </a:lnTo>
                  <a:lnTo>
                    <a:pt x="1769" y="204"/>
                  </a:lnTo>
                  <a:lnTo>
                    <a:pt x="1768" y="204"/>
                  </a:lnTo>
                  <a:lnTo>
                    <a:pt x="1774" y="206"/>
                  </a:lnTo>
                  <a:lnTo>
                    <a:pt x="1777" y="205"/>
                  </a:lnTo>
                  <a:lnTo>
                    <a:pt x="1778" y="206"/>
                  </a:lnTo>
                  <a:lnTo>
                    <a:pt x="1776" y="208"/>
                  </a:lnTo>
                  <a:lnTo>
                    <a:pt x="1775" y="208"/>
                  </a:lnTo>
                  <a:lnTo>
                    <a:pt x="1773" y="208"/>
                  </a:lnTo>
                  <a:lnTo>
                    <a:pt x="1772" y="208"/>
                  </a:lnTo>
                  <a:lnTo>
                    <a:pt x="1762" y="207"/>
                  </a:lnTo>
                  <a:lnTo>
                    <a:pt x="1761" y="208"/>
                  </a:lnTo>
                  <a:lnTo>
                    <a:pt x="1762" y="208"/>
                  </a:lnTo>
                  <a:lnTo>
                    <a:pt x="1765" y="209"/>
                  </a:lnTo>
                  <a:lnTo>
                    <a:pt x="1764" y="209"/>
                  </a:lnTo>
                  <a:lnTo>
                    <a:pt x="1763" y="210"/>
                  </a:lnTo>
                  <a:lnTo>
                    <a:pt x="1760" y="210"/>
                  </a:lnTo>
                  <a:lnTo>
                    <a:pt x="1759" y="210"/>
                  </a:lnTo>
                  <a:lnTo>
                    <a:pt x="1759" y="211"/>
                  </a:lnTo>
                  <a:lnTo>
                    <a:pt x="1757" y="211"/>
                  </a:lnTo>
                  <a:lnTo>
                    <a:pt x="1754" y="211"/>
                  </a:lnTo>
                  <a:lnTo>
                    <a:pt x="1754" y="212"/>
                  </a:lnTo>
                  <a:lnTo>
                    <a:pt x="1753" y="213"/>
                  </a:lnTo>
                  <a:lnTo>
                    <a:pt x="1751" y="213"/>
                  </a:lnTo>
                  <a:lnTo>
                    <a:pt x="1746" y="213"/>
                  </a:lnTo>
                  <a:lnTo>
                    <a:pt x="1738" y="212"/>
                  </a:lnTo>
                  <a:lnTo>
                    <a:pt x="1737" y="212"/>
                  </a:lnTo>
                  <a:lnTo>
                    <a:pt x="1736" y="213"/>
                  </a:lnTo>
                  <a:lnTo>
                    <a:pt x="1735" y="214"/>
                  </a:lnTo>
                  <a:lnTo>
                    <a:pt x="1735" y="215"/>
                  </a:lnTo>
                  <a:lnTo>
                    <a:pt x="1736" y="215"/>
                  </a:lnTo>
                  <a:lnTo>
                    <a:pt x="1735" y="217"/>
                  </a:lnTo>
                  <a:lnTo>
                    <a:pt x="1734" y="218"/>
                  </a:lnTo>
                  <a:lnTo>
                    <a:pt x="1732" y="219"/>
                  </a:lnTo>
                  <a:lnTo>
                    <a:pt x="1728" y="220"/>
                  </a:lnTo>
                  <a:lnTo>
                    <a:pt x="1727" y="220"/>
                  </a:lnTo>
                  <a:lnTo>
                    <a:pt x="1725" y="220"/>
                  </a:lnTo>
                  <a:lnTo>
                    <a:pt x="1724" y="220"/>
                  </a:lnTo>
                  <a:lnTo>
                    <a:pt x="1723" y="220"/>
                  </a:lnTo>
                  <a:lnTo>
                    <a:pt x="1722" y="218"/>
                  </a:lnTo>
                  <a:lnTo>
                    <a:pt x="1721" y="218"/>
                  </a:lnTo>
                  <a:lnTo>
                    <a:pt x="1718" y="220"/>
                  </a:lnTo>
                  <a:lnTo>
                    <a:pt x="1714" y="220"/>
                  </a:lnTo>
                  <a:lnTo>
                    <a:pt x="1710" y="220"/>
                  </a:lnTo>
                  <a:lnTo>
                    <a:pt x="1707" y="220"/>
                  </a:lnTo>
                  <a:lnTo>
                    <a:pt x="1706" y="220"/>
                  </a:lnTo>
                  <a:lnTo>
                    <a:pt x="1707" y="220"/>
                  </a:lnTo>
                  <a:lnTo>
                    <a:pt x="1709" y="217"/>
                  </a:lnTo>
                  <a:lnTo>
                    <a:pt x="1708" y="217"/>
                  </a:lnTo>
                  <a:lnTo>
                    <a:pt x="1707" y="217"/>
                  </a:lnTo>
                  <a:lnTo>
                    <a:pt x="1706" y="217"/>
                  </a:lnTo>
                  <a:lnTo>
                    <a:pt x="1703" y="219"/>
                  </a:lnTo>
                  <a:lnTo>
                    <a:pt x="1702" y="220"/>
                  </a:lnTo>
                  <a:lnTo>
                    <a:pt x="1702" y="221"/>
                  </a:lnTo>
                  <a:lnTo>
                    <a:pt x="1702" y="222"/>
                  </a:lnTo>
                  <a:lnTo>
                    <a:pt x="1701" y="222"/>
                  </a:lnTo>
                  <a:lnTo>
                    <a:pt x="1699" y="222"/>
                  </a:lnTo>
                  <a:lnTo>
                    <a:pt x="1699" y="221"/>
                  </a:lnTo>
                  <a:lnTo>
                    <a:pt x="1698" y="221"/>
                  </a:lnTo>
                  <a:lnTo>
                    <a:pt x="1697" y="221"/>
                  </a:lnTo>
                  <a:lnTo>
                    <a:pt x="1696" y="220"/>
                  </a:lnTo>
                  <a:lnTo>
                    <a:pt x="1695" y="219"/>
                  </a:lnTo>
                  <a:lnTo>
                    <a:pt x="1691" y="219"/>
                  </a:lnTo>
                  <a:lnTo>
                    <a:pt x="1690" y="220"/>
                  </a:lnTo>
                  <a:lnTo>
                    <a:pt x="1689" y="220"/>
                  </a:lnTo>
                  <a:lnTo>
                    <a:pt x="1689" y="221"/>
                  </a:lnTo>
                  <a:lnTo>
                    <a:pt x="1690" y="223"/>
                  </a:lnTo>
                  <a:lnTo>
                    <a:pt x="1689" y="224"/>
                  </a:lnTo>
                  <a:lnTo>
                    <a:pt x="1690" y="224"/>
                  </a:lnTo>
                  <a:lnTo>
                    <a:pt x="1690" y="225"/>
                  </a:lnTo>
                  <a:lnTo>
                    <a:pt x="1689" y="225"/>
                  </a:lnTo>
                  <a:lnTo>
                    <a:pt x="1686" y="226"/>
                  </a:lnTo>
                  <a:lnTo>
                    <a:pt x="1682" y="225"/>
                  </a:lnTo>
                  <a:lnTo>
                    <a:pt x="1681" y="225"/>
                  </a:lnTo>
                  <a:lnTo>
                    <a:pt x="1680" y="225"/>
                  </a:lnTo>
                  <a:lnTo>
                    <a:pt x="1679" y="224"/>
                  </a:lnTo>
                  <a:lnTo>
                    <a:pt x="1676" y="225"/>
                  </a:lnTo>
                  <a:lnTo>
                    <a:pt x="1674" y="225"/>
                  </a:lnTo>
                  <a:lnTo>
                    <a:pt x="1669" y="224"/>
                  </a:lnTo>
                  <a:lnTo>
                    <a:pt x="1667" y="225"/>
                  </a:lnTo>
                  <a:lnTo>
                    <a:pt x="1666" y="225"/>
                  </a:lnTo>
                  <a:lnTo>
                    <a:pt x="1668" y="226"/>
                  </a:lnTo>
                  <a:lnTo>
                    <a:pt x="1675" y="228"/>
                  </a:lnTo>
                  <a:lnTo>
                    <a:pt x="1676" y="229"/>
                  </a:lnTo>
                  <a:lnTo>
                    <a:pt x="1677" y="229"/>
                  </a:lnTo>
                  <a:lnTo>
                    <a:pt x="1676" y="230"/>
                  </a:lnTo>
                  <a:lnTo>
                    <a:pt x="1675" y="230"/>
                  </a:lnTo>
                  <a:lnTo>
                    <a:pt x="1674" y="230"/>
                  </a:lnTo>
                  <a:lnTo>
                    <a:pt x="1673" y="230"/>
                  </a:lnTo>
                  <a:lnTo>
                    <a:pt x="1671" y="230"/>
                  </a:lnTo>
                  <a:lnTo>
                    <a:pt x="1670" y="230"/>
                  </a:lnTo>
                  <a:lnTo>
                    <a:pt x="1668" y="230"/>
                  </a:lnTo>
                  <a:lnTo>
                    <a:pt x="1667" y="230"/>
                  </a:lnTo>
                  <a:lnTo>
                    <a:pt x="1666" y="230"/>
                  </a:lnTo>
                  <a:lnTo>
                    <a:pt x="1664" y="230"/>
                  </a:lnTo>
                  <a:lnTo>
                    <a:pt x="1661" y="230"/>
                  </a:lnTo>
                  <a:lnTo>
                    <a:pt x="1659" y="230"/>
                  </a:lnTo>
                  <a:lnTo>
                    <a:pt x="1658" y="230"/>
                  </a:lnTo>
                  <a:lnTo>
                    <a:pt x="1656" y="230"/>
                  </a:lnTo>
                  <a:lnTo>
                    <a:pt x="1655" y="229"/>
                  </a:lnTo>
                  <a:lnTo>
                    <a:pt x="1656" y="229"/>
                  </a:lnTo>
                  <a:lnTo>
                    <a:pt x="1657" y="228"/>
                  </a:lnTo>
                  <a:lnTo>
                    <a:pt x="1655" y="228"/>
                  </a:lnTo>
                  <a:lnTo>
                    <a:pt x="1654" y="228"/>
                  </a:lnTo>
                  <a:lnTo>
                    <a:pt x="1653" y="226"/>
                  </a:lnTo>
                  <a:lnTo>
                    <a:pt x="1652" y="226"/>
                  </a:lnTo>
                  <a:lnTo>
                    <a:pt x="1650" y="226"/>
                  </a:lnTo>
                  <a:lnTo>
                    <a:pt x="1648" y="230"/>
                  </a:lnTo>
                  <a:lnTo>
                    <a:pt x="1647" y="230"/>
                  </a:lnTo>
                  <a:lnTo>
                    <a:pt x="1646" y="230"/>
                  </a:lnTo>
                  <a:lnTo>
                    <a:pt x="1644" y="230"/>
                  </a:lnTo>
                  <a:lnTo>
                    <a:pt x="1641" y="230"/>
                  </a:lnTo>
                  <a:lnTo>
                    <a:pt x="1640" y="230"/>
                  </a:lnTo>
                  <a:lnTo>
                    <a:pt x="1639" y="231"/>
                  </a:lnTo>
                  <a:lnTo>
                    <a:pt x="1641" y="232"/>
                  </a:lnTo>
                  <a:lnTo>
                    <a:pt x="1645" y="232"/>
                  </a:lnTo>
                  <a:lnTo>
                    <a:pt x="1649" y="233"/>
                  </a:lnTo>
                  <a:lnTo>
                    <a:pt x="1650" y="234"/>
                  </a:lnTo>
                  <a:lnTo>
                    <a:pt x="1648" y="235"/>
                  </a:lnTo>
                  <a:lnTo>
                    <a:pt x="1647" y="235"/>
                  </a:lnTo>
                  <a:lnTo>
                    <a:pt x="1642" y="234"/>
                  </a:lnTo>
                  <a:lnTo>
                    <a:pt x="1641" y="234"/>
                  </a:lnTo>
                  <a:lnTo>
                    <a:pt x="1639" y="235"/>
                  </a:lnTo>
                  <a:lnTo>
                    <a:pt x="1636" y="234"/>
                  </a:lnTo>
                  <a:lnTo>
                    <a:pt x="1632" y="233"/>
                  </a:lnTo>
                  <a:lnTo>
                    <a:pt x="1628" y="231"/>
                  </a:lnTo>
                  <a:lnTo>
                    <a:pt x="1628" y="230"/>
                  </a:lnTo>
                  <a:lnTo>
                    <a:pt x="1627" y="228"/>
                  </a:lnTo>
                  <a:lnTo>
                    <a:pt x="1626" y="228"/>
                  </a:lnTo>
                  <a:lnTo>
                    <a:pt x="1623" y="226"/>
                  </a:lnTo>
                  <a:lnTo>
                    <a:pt x="1623" y="228"/>
                  </a:lnTo>
                  <a:lnTo>
                    <a:pt x="1621" y="229"/>
                  </a:lnTo>
                  <a:lnTo>
                    <a:pt x="1619" y="229"/>
                  </a:lnTo>
                  <a:lnTo>
                    <a:pt x="1620" y="230"/>
                  </a:lnTo>
                  <a:lnTo>
                    <a:pt x="1621" y="230"/>
                  </a:lnTo>
                  <a:lnTo>
                    <a:pt x="1621" y="232"/>
                  </a:lnTo>
                  <a:lnTo>
                    <a:pt x="1621" y="235"/>
                  </a:lnTo>
                  <a:lnTo>
                    <a:pt x="1620" y="236"/>
                  </a:lnTo>
                  <a:lnTo>
                    <a:pt x="1619" y="236"/>
                  </a:lnTo>
                  <a:lnTo>
                    <a:pt x="1617" y="235"/>
                  </a:lnTo>
                  <a:lnTo>
                    <a:pt x="1615" y="236"/>
                  </a:lnTo>
                  <a:lnTo>
                    <a:pt x="1613" y="236"/>
                  </a:lnTo>
                  <a:lnTo>
                    <a:pt x="1612" y="235"/>
                  </a:lnTo>
                  <a:lnTo>
                    <a:pt x="1610" y="234"/>
                  </a:lnTo>
                  <a:lnTo>
                    <a:pt x="1604" y="232"/>
                  </a:lnTo>
                  <a:lnTo>
                    <a:pt x="1603" y="232"/>
                  </a:lnTo>
                  <a:lnTo>
                    <a:pt x="1600" y="233"/>
                  </a:lnTo>
                  <a:lnTo>
                    <a:pt x="1599" y="233"/>
                  </a:lnTo>
                  <a:lnTo>
                    <a:pt x="1601" y="234"/>
                  </a:lnTo>
                  <a:lnTo>
                    <a:pt x="1604" y="234"/>
                  </a:lnTo>
                  <a:lnTo>
                    <a:pt x="1606" y="235"/>
                  </a:lnTo>
                  <a:lnTo>
                    <a:pt x="1606" y="236"/>
                  </a:lnTo>
                  <a:lnTo>
                    <a:pt x="1606" y="237"/>
                  </a:lnTo>
                  <a:lnTo>
                    <a:pt x="1605" y="238"/>
                  </a:lnTo>
                  <a:lnTo>
                    <a:pt x="1602" y="238"/>
                  </a:lnTo>
                  <a:lnTo>
                    <a:pt x="1599" y="238"/>
                  </a:lnTo>
                  <a:lnTo>
                    <a:pt x="1598" y="237"/>
                  </a:lnTo>
                  <a:lnTo>
                    <a:pt x="1597" y="237"/>
                  </a:lnTo>
                  <a:lnTo>
                    <a:pt x="1593" y="236"/>
                  </a:lnTo>
                  <a:lnTo>
                    <a:pt x="1592" y="235"/>
                  </a:lnTo>
                  <a:lnTo>
                    <a:pt x="1591" y="235"/>
                  </a:lnTo>
                  <a:lnTo>
                    <a:pt x="1590" y="235"/>
                  </a:lnTo>
                  <a:lnTo>
                    <a:pt x="1589" y="235"/>
                  </a:lnTo>
                  <a:lnTo>
                    <a:pt x="1588" y="236"/>
                  </a:lnTo>
                  <a:lnTo>
                    <a:pt x="1589" y="237"/>
                  </a:lnTo>
                  <a:lnTo>
                    <a:pt x="1589" y="238"/>
                  </a:lnTo>
                  <a:lnTo>
                    <a:pt x="1587" y="239"/>
                  </a:lnTo>
                  <a:lnTo>
                    <a:pt x="1582" y="239"/>
                  </a:lnTo>
                  <a:lnTo>
                    <a:pt x="1581" y="239"/>
                  </a:lnTo>
                  <a:lnTo>
                    <a:pt x="1580" y="239"/>
                  </a:lnTo>
                  <a:lnTo>
                    <a:pt x="1579" y="239"/>
                  </a:lnTo>
                  <a:lnTo>
                    <a:pt x="1581" y="240"/>
                  </a:lnTo>
                  <a:lnTo>
                    <a:pt x="1581" y="241"/>
                  </a:lnTo>
                  <a:lnTo>
                    <a:pt x="1580" y="242"/>
                  </a:lnTo>
                  <a:lnTo>
                    <a:pt x="1579" y="242"/>
                  </a:lnTo>
                  <a:lnTo>
                    <a:pt x="1577" y="242"/>
                  </a:lnTo>
                  <a:lnTo>
                    <a:pt x="1576" y="241"/>
                  </a:lnTo>
                  <a:lnTo>
                    <a:pt x="1574" y="240"/>
                  </a:lnTo>
                  <a:lnTo>
                    <a:pt x="1573" y="242"/>
                  </a:lnTo>
                  <a:lnTo>
                    <a:pt x="1572" y="241"/>
                  </a:lnTo>
                  <a:lnTo>
                    <a:pt x="1570" y="240"/>
                  </a:lnTo>
                  <a:lnTo>
                    <a:pt x="1569" y="240"/>
                  </a:lnTo>
                  <a:lnTo>
                    <a:pt x="1568" y="240"/>
                  </a:lnTo>
                  <a:lnTo>
                    <a:pt x="1567" y="241"/>
                  </a:lnTo>
                  <a:lnTo>
                    <a:pt x="1567" y="243"/>
                  </a:lnTo>
                  <a:lnTo>
                    <a:pt x="1566" y="244"/>
                  </a:lnTo>
                  <a:lnTo>
                    <a:pt x="1566" y="245"/>
                  </a:lnTo>
                  <a:lnTo>
                    <a:pt x="1563" y="244"/>
                  </a:lnTo>
                  <a:lnTo>
                    <a:pt x="1560" y="242"/>
                  </a:lnTo>
                  <a:lnTo>
                    <a:pt x="1558" y="242"/>
                  </a:lnTo>
                  <a:lnTo>
                    <a:pt x="1557" y="242"/>
                  </a:lnTo>
                  <a:lnTo>
                    <a:pt x="1553" y="242"/>
                  </a:lnTo>
                  <a:lnTo>
                    <a:pt x="1551" y="241"/>
                  </a:lnTo>
                  <a:lnTo>
                    <a:pt x="1548" y="241"/>
                  </a:lnTo>
                  <a:lnTo>
                    <a:pt x="1547" y="240"/>
                  </a:lnTo>
                  <a:lnTo>
                    <a:pt x="1545" y="239"/>
                  </a:lnTo>
                  <a:lnTo>
                    <a:pt x="1544" y="240"/>
                  </a:lnTo>
                  <a:lnTo>
                    <a:pt x="1543" y="240"/>
                  </a:lnTo>
                  <a:lnTo>
                    <a:pt x="1541" y="241"/>
                  </a:lnTo>
                  <a:lnTo>
                    <a:pt x="1544" y="242"/>
                  </a:lnTo>
                  <a:lnTo>
                    <a:pt x="1546" y="243"/>
                  </a:lnTo>
                  <a:lnTo>
                    <a:pt x="1549" y="244"/>
                  </a:lnTo>
                  <a:lnTo>
                    <a:pt x="1550" y="244"/>
                  </a:lnTo>
                  <a:lnTo>
                    <a:pt x="1549" y="245"/>
                  </a:lnTo>
                  <a:lnTo>
                    <a:pt x="1548" y="247"/>
                  </a:lnTo>
                  <a:lnTo>
                    <a:pt x="1545" y="248"/>
                  </a:lnTo>
                  <a:lnTo>
                    <a:pt x="1544" y="249"/>
                  </a:lnTo>
                  <a:lnTo>
                    <a:pt x="1543" y="248"/>
                  </a:lnTo>
                  <a:lnTo>
                    <a:pt x="1541" y="248"/>
                  </a:lnTo>
                  <a:lnTo>
                    <a:pt x="1541" y="247"/>
                  </a:lnTo>
                  <a:lnTo>
                    <a:pt x="1539" y="246"/>
                  </a:lnTo>
                  <a:lnTo>
                    <a:pt x="1538" y="246"/>
                  </a:lnTo>
                  <a:lnTo>
                    <a:pt x="1537" y="246"/>
                  </a:lnTo>
                  <a:lnTo>
                    <a:pt x="1537" y="245"/>
                  </a:lnTo>
                  <a:lnTo>
                    <a:pt x="1537" y="244"/>
                  </a:lnTo>
                  <a:lnTo>
                    <a:pt x="1534" y="245"/>
                  </a:lnTo>
                  <a:lnTo>
                    <a:pt x="1533" y="245"/>
                  </a:lnTo>
                  <a:lnTo>
                    <a:pt x="1532" y="246"/>
                  </a:lnTo>
                  <a:lnTo>
                    <a:pt x="1533" y="246"/>
                  </a:lnTo>
                  <a:lnTo>
                    <a:pt x="1533" y="247"/>
                  </a:lnTo>
                  <a:lnTo>
                    <a:pt x="1532" y="249"/>
                  </a:lnTo>
                  <a:lnTo>
                    <a:pt x="1530" y="250"/>
                  </a:lnTo>
                  <a:lnTo>
                    <a:pt x="1528" y="250"/>
                  </a:lnTo>
                  <a:lnTo>
                    <a:pt x="1526" y="249"/>
                  </a:lnTo>
                  <a:lnTo>
                    <a:pt x="1525" y="249"/>
                  </a:lnTo>
                  <a:lnTo>
                    <a:pt x="1524" y="249"/>
                  </a:lnTo>
                  <a:lnTo>
                    <a:pt x="1524" y="250"/>
                  </a:lnTo>
                  <a:lnTo>
                    <a:pt x="1526" y="251"/>
                  </a:lnTo>
                  <a:lnTo>
                    <a:pt x="1528" y="251"/>
                  </a:lnTo>
                  <a:lnTo>
                    <a:pt x="1528" y="252"/>
                  </a:lnTo>
                  <a:lnTo>
                    <a:pt x="1526" y="252"/>
                  </a:lnTo>
                  <a:lnTo>
                    <a:pt x="1520" y="251"/>
                  </a:lnTo>
                  <a:lnTo>
                    <a:pt x="1515" y="250"/>
                  </a:lnTo>
                  <a:lnTo>
                    <a:pt x="1514" y="250"/>
                  </a:lnTo>
                  <a:lnTo>
                    <a:pt x="1514" y="249"/>
                  </a:lnTo>
                  <a:lnTo>
                    <a:pt x="1512" y="248"/>
                  </a:lnTo>
                  <a:lnTo>
                    <a:pt x="1514" y="247"/>
                  </a:lnTo>
                  <a:lnTo>
                    <a:pt x="1515" y="246"/>
                  </a:lnTo>
                  <a:lnTo>
                    <a:pt x="1514" y="246"/>
                  </a:lnTo>
                  <a:lnTo>
                    <a:pt x="1513" y="246"/>
                  </a:lnTo>
                  <a:lnTo>
                    <a:pt x="1512" y="246"/>
                  </a:lnTo>
                  <a:lnTo>
                    <a:pt x="1511" y="246"/>
                  </a:lnTo>
                  <a:lnTo>
                    <a:pt x="1508" y="247"/>
                  </a:lnTo>
                  <a:lnTo>
                    <a:pt x="1506" y="246"/>
                  </a:lnTo>
                  <a:lnTo>
                    <a:pt x="1504" y="245"/>
                  </a:lnTo>
                  <a:lnTo>
                    <a:pt x="1503" y="245"/>
                  </a:lnTo>
                  <a:lnTo>
                    <a:pt x="1503" y="243"/>
                  </a:lnTo>
                  <a:lnTo>
                    <a:pt x="1503" y="241"/>
                  </a:lnTo>
                  <a:lnTo>
                    <a:pt x="1505" y="240"/>
                  </a:lnTo>
                  <a:lnTo>
                    <a:pt x="1504" y="240"/>
                  </a:lnTo>
                  <a:lnTo>
                    <a:pt x="1503" y="240"/>
                  </a:lnTo>
                  <a:lnTo>
                    <a:pt x="1500" y="240"/>
                  </a:lnTo>
                  <a:lnTo>
                    <a:pt x="1498" y="240"/>
                  </a:lnTo>
                  <a:lnTo>
                    <a:pt x="1497" y="239"/>
                  </a:lnTo>
                  <a:lnTo>
                    <a:pt x="1496" y="238"/>
                  </a:lnTo>
                  <a:lnTo>
                    <a:pt x="1494" y="238"/>
                  </a:lnTo>
                  <a:lnTo>
                    <a:pt x="1493" y="238"/>
                  </a:lnTo>
                  <a:lnTo>
                    <a:pt x="1491" y="238"/>
                  </a:lnTo>
                  <a:lnTo>
                    <a:pt x="1490" y="238"/>
                  </a:lnTo>
                  <a:lnTo>
                    <a:pt x="1489" y="239"/>
                  </a:lnTo>
                  <a:lnTo>
                    <a:pt x="1487" y="239"/>
                  </a:lnTo>
                  <a:lnTo>
                    <a:pt x="1486" y="240"/>
                  </a:lnTo>
                  <a:lnTo>
                    <a:pt x="1486" y="241"/>
                  </a:lnTo>
                  <a:lnTo>
                    <a:pt x="1484" y="242"/>
                  </a:lnTo>
                  <a:lnTo>
                    <a:pt x="1483" y="243"/>
                  </a:lnTo>
                  <a:lnTo>
                    <a:pt x="1481" y="244"/>
                  </a:lnTo>
                  <a:lnTo>
                    <a:pt x="1481" y="245"/>
                  </a:lnTo>
                  <a:lnTo>
                    <a:pt x="1481" y="246"/>
                  </a:lnTo>
                  <a:lnTo>
                    <a:pt x="1487" y="247"/>
                  </a:lnTo>
                  <a:lnTo>
                    <a:pt x="1487" y="248"/>
                  </a:lnTo>
                  <a:lnTo>
                    <a:pt x="1488" y="249"/>
                  </a:lnTo>
                  <a:lnTo>
                    <a:pt x="1487" y="249"/>
                  </a:lnTo>
                  <a:lnTo>
                    <a:pt x="1482" y="249"/>
                  </a:lnTo>
                  <a:lnTo>
                    <a:pt x="1481" y="249"/>
                  </a:lnTo>
                  <a:lnTo>
                    <a:pt x="1480" y="248"/>
                  </a:lnTo>
                  <a:lnTo>
                    <a:pt x="1479" y="247"/>
                  </a:lnTo>
                  <a:lnTo>
                    <a:pt x="1478" y="247"/>
                  </a:lnTo>
                  <a:lnTo>
                    <a:pt x="1477" y="247"/>
                  </a:lnTo>
                  <a:lnTo>
                    <a:pt x="1473" y="247"/>
                  </a:lnTo>
                  <a:lnTo>
                    <a:pt x="1469" y="247"/>
                  </a:lnTo>
                  <a:lnTo>
                    <a:pt x="1466" y="247"/>
                  </a:lnTo>
                  <a:lnTo>
                    <a:pt x="1467" y="248"/>
                  </a:lnTo>
                  <a:lnTo>
                    <a:pt x="1469" y="248"/>
                  </a:lnTo>
                  <a:lnTo>
                    <a:pt x="1472" y="248"/>
                  </a:lnTo>
                  <a:lnTo>
                    <a:pt x="1473" y="249"/>
                  </a:lnTo>
                  <a:lnTo>
                    <a:pt x="1474" y="249"/>
                  </a:lnTo>
                  <a:lnTo>
                    <a:pt x="1477" y="250"/>
                  </a:lnTo>
                  <a:lnTo>
                    <a:pt x="1479" y="250"/>
                  </a:lnTo>
                  <a:lnTo>
                    <a:pt x="1480" y="251"/>
                  </a:lnTo>
                  <a:lnTo>
                    <a:pt x="1480" y="252"/>
                  </a:lnTo>
                  <a:lnTo>
                    <a:pt x="1481" y="254"/>
                  </a:lnTo>
                  <a:lnTo>
                    <a:pt x="1483" y="255"/>
                  </a:lnTo>
                  <a:lnTo>
                    <a:pt x="1485" y="256"/>
                  </a:lnTo>
                  <a:lnTo>
                    <a:pt x="1486" y="256"/>
                  </a:lnTo>
                  <a:lnTo>
                    <a:pt x="1485" y="257"/>
                  </a:lnTo>
                  <a:lnTo>
                    <a:pt x="1482" y="257"/>
                  </a:lnTo>
                  <a:lnTo>
                    <a:pt x="1479" y="257"/>
                  </a:lnTo>
                  <a:lnTo>
                    <a:pt x="1478" y="257"/>
                  </a:lnTo>
                  <a:lnTo>
                    <a:pt x="1477" y="258"/>
                  </a:lnTo>
                  <a:lnTo>
                    <a:pt x="1476" y="258"/>
                  </a:lnTo>
                  <a:lnTo>
                    <a:pt x="1475" y="258"/>
                  </a:lnTo>
                  <a:lnTo>
                    <a:pt x="1473" y="258"/>
                  </a:lnTo>
                  <a:lnTo>
                    <a:pt x="1472" y="258"/>
                  </a:lnTo>
                  <a:lnTo>
                    <a:pt x="1470" y="257"/>
                  </a:lnTo>
                  <a:lnTo>
                    <a:pt x="1468" y="258"/>
                  </a:lnTo>
                  <a:lnTo>
                    <a:pt x="1467" y="258"/>
                  </a:lnTo>
                  <a:lnTo>
                    <a:pt x="1464" y="258"/>
                  </a:lnTo>
                  <a:lnTo>
                    <a:pt x="1462" y="258"/>
                  </a:lnTo>
                  <a:lnTo>
                    <a:pt x="1460" y="257"/>
                  </a:lnTo>
                  <a:lnTo>
                    <a:pt x="1458" y="255"/>
                  </a:lnTo>
                  <a:lnTo>
                    <a:pt x="1459" y="251"/>
                  </a:lnTo>
                  <a:lnTo>
                    <a:pt x="1459" y="250"/>
                  </a:lnTo>
                  <a:lnTo>
                    <a:pt x="1458" y="249"/>
                  </a:lnTo>
                  <a:lnTo>
                    <a:pt x="1457" y="250"/>
                  </a:lnTo>
                  <a:lnTo>
                    <a:pt x="1447" y="249"/>
                  </a:lnTo>
                  <a:lnTo>
                    <a:pt x="1443" y="248"/>
                  </a:lnTo>
                  <a:lnTo>
                    <a:pt x="1438" y="247"/>
                  </a:lnTo>
                  <a:lnTo>
                    <a:pt x="1437" y="246"/>
                  </a:lnTo>
                  <a:lnTo>
                    <a:pt x="1436" y="246"/>
                  </a:lnTo>
                  <a:lnTo>
                    <a:pt x="1435" y="247"/>
                  </a:lnTo>
                  <a:lnTo>
                    <a:pt x="1434" y="247"/>
                  </a:lnTo>
                  <a:lnTo>
                    <a:pt x="1433" y="247"/>
                  </a:lnTo>
                  <a:lnTo>
                    <a:pt x="1433" y="248"/>
                  </a:lnTo>
                  <a:lnTo>
                    <a:pt x="1440" y="250"/>
                  </a:lnTo>
                  <a:lnTo>
                    <a:pt x="1441" y="251"/>
                  </a:lnTo>
                  <a:lnTo>
                    <a:pt x="1449" y="251"/>
                  </a:lnTo>
                  <a:lnTo>
                    <a:pt x="1452" y="252"/>
                  </a:lnTo>
                  <a:lnTo>
                    <a:pt x="1452" y="253"/>
                  </a:lnTo>
                  <a:lnTo>
                    <a:pt x="1453" y="254"/>
                  </a:lnTo>
                  <a:lnTo>
                    <a:pt x="1453" y="255"/>
                  </a:lnTo>
                  <a:lnTo>
                    <a:pt x="1453" y="256"/>
                  </a:lnTo>
                  <a:lnTo>
                    <a:pt x="1454" y="257"/>
                  </a:lnTo>
                  <a:lnTo>
                    <a:pt x="1454" y="258"/>
                  </a:lnTo>
                  <a:lnTo>
                    <a:pt x="1455" y="258"/>
                  </a:lnTo>
                  <a:lnTo>
                    <a:pt x="1453" y="258"/>
                  </a:lnTo>
                  <a:lnTo>
                    <a:pt x="1452" y="258"/>
                  </a:lnTo>
                  <a:lnTo>
                    <a:pt x="1451" y="259"/>
                  </a:lnTo>
                  <a:lnTo>
                    <a:pt x="1450" y="259"/>
                  </a:lnTo>
                  <a:lnTo>
                    <a:pt x="1444" y="259"/>
                  </a:lnTo>
                  <a:lnTo>
                    <a:pt x="1443" y="259"/>
                  </a:lnTo>
                  <a:lnTo>
                    <a:pt x="1441" y="260"/>
                  </a:lnTo>
                  <a:lnTo>
                    <a:pt x="1440" y="260"/>
                  </a:lnTo>
                  <a:lnTo>
                    <a:pt x="1439" y="260"/>
                  </a:lnTo>
                  <a:lnTo>
                    <a:pt x="1437" y="260"/>
                  </a:lnTo>
                  <a:lnTo>
                    <a:pt x="1433" y="260"/>
                  </a:lnTo>
                  <a:lnTo>
                    <a:pt x="1430" y="260"/>
                  </a:lnTo>
                  <a:lnTo>
                    <a:pt x="1429" y="259"/>
                  </a:lnTo>
                  <a:lnTo>
                    <a:pt x="1427" y="258"/>
                  </a:lnTo>
                  <a:lnTo>
                    <a:pt x="1423" y="257"/>
                  </a:lnTo>
                  <a:lnTo>
                    <a:pt x="1420" y="255"/>
                  </a:lnTo>
                  <a:lnTo>
                    <a:pt x="1419" y="255"/>
                  </a:lnTo>
                  <a:lnTo>
                    <a:pt x="1419" y="253"/>
                  </a:lnTo>
                  <a:lnTo>
                    <a:pt x="1420" y="253"/>
                  </a:lnTo>
                  <a:lnTo>
                    <a:pt x="1419" y="252"/>
                  </a:lnTo>
                  <a:lnTo>
                    <a:pt x="1418" y="252"/>
                  </a:lnTo>
                  <a:lnTo>
                    <a:pt x="1416" y="252"/>
                  </a:lnTo>
                  <a:lnTo>
                    <a:pt x="1415" y="253"/>
                  </a:lnTo>
                  <a:lnTo>
                    <a:pt x="1414" y="253"/>
                  </a:lnTo>
                  <a:lnTo>
                    <a:pt x="1411" y="252"/>
                  </a:lnTo>
                  <a:lnTo>
                    <a:pt x="1409" y="252"/>
                  </a:lnTo>
                  <a:lnTo>
                    <a:pt x="1408" y="252"/>
                  </a:lnTo>
                  <a:lnTo>
                    <a:pt x="1407" y="252"/>
                  </a:lnTo>
                  <a:lnTo>
                    <a:pt x="1407" y="253"/>
                  </a:lnTo>
                  <a:lnTo>
                    <a:pt x="1408" y="253"/>
                  </a:lnTo>
                  <a:lnTo>
                    <a:pt x="1410" y="253"/>
                  </a:lnTo>
                  <a:lnTo>
                    <a:pt x="1411" y="253"/>
                  </a:lnTo>
                  <a:lnTo>
                    <a:pt x="1417" y="256"/>
                  </a:lnTo>
                  <a:lnTo>
                    <a:pt x="1416" y="256"/>
                  </a:lnTo>
                  <a:lnTo>
                    <a:pt x="1411" y="257"/>
                  </a:lnTo>
                  <a:lnTo>
                    <a:pt x="1412" y="257"/>
                  </a:lnTo>
                  <a:lnTo>
                    <a:pt x="1416" y="257"/>
                  </a:lnTo>
                  <a:lnTo>
                    <a:pt x="1420" y="258"/>
                  </a:lnTo>
                  <a:lnTo>
                    <a:pt x="1424" y="260"/>
                  </a:lnTo>
                  <a:lnTo>
                    <a:pt x="1425" y="261"/>
                  </a:lnTo>
                  <a:lnTo>
                    <a:pt x="1424" y="261"/>
                  </a:lnTo>
                  <a:lnTo>
                    <a:pt x="1423" y="261"/>
                  </a:lnTo>
                  <a:lnTo>
                    <a:pt x="1421" y="261"/>
                  </a:lnTo>
                  <a:lnTo>
                    <a:pt x="1420" y="261"/>
                  </a:lnTo>
                  <a:lnTo>
                    <a:pt x="1419" y="261"/>
                  </a:lnTo>
                  <a:lnTo>
                    <a:pt x="1419" y="262"/>
                  </a:lnTo>
                  <a:lnTo>
                    <a:pt x="1417" y="261"/>
                  </a:lnTo>
                  <a:lnTo>
                    <a:pt x="1416" y="261"/>
                  </a:lnTo>
                  <a:lnTo>
                    <a:pt x="1415" y="261"/>
                  </a:lnTo>
                  <a:lnTo>
                    <a:pt x="1415" y="262"/>
                  </a:lnTo>
                  <a:lnTo>
                    <a:pt x="1414" y="262"/>
                  </a:lnTo>
                  <a:lnTo>
                    <a:pt x="1411" y="261"/>
                  </a:lnTo>
                  <a:lnTo>
                    <a:pt x="1410" y="261"/>
                  </a:lnTo>
                  <a:lnTo>
                    <a:pt x="1409" y="261"/>
                  </a:lnTo>
                  <a:lnTo>
                    <a:pt x="1407" y="260"/>
                  </a:lnTo>
                  <a:lnTo>
                    <a:pt x="1406" y="260"/>
                  </a:lnTo>
                  <a:lnTo>
                    <a:pt x="1405" y="260"/>
                  </a:lnTo>
                  <a:lnTo>
                    <a:pt x="1404" y="260"/>
                  </a:lnTo>
                  <a:lnTo>
                    <a:pt x="1403" y="260"/>
                  </a:lnTo>
                  <a:lnTo>
                    <a:pt x="1402" y="260"/>
                  </a:lnTo>
                  <a:lnTo>
                    <a:pt x="1401" y="260"/>
                  </a:lnTo>
                  <a:lnTo>
                    <a:pt x="1400" y="259"/>
                  </a:lnTo>
                  <a:lnTo>
                    <a:pt x="1399" y="259"/>
                  </a:lnTo>
                  <a:lnTo>
                    <a:pt x="1396" y="259"/>
                  </a:lnTo>
                  <a:lnTo>
                    <a:pt x="1392" y="258"/>
                  </a:lnTo>
                  <a:lnTo>
                    <a:pt x="1390" y="258"/>
                  </a:lnTo>
                  <a:lnTo>
                    <a:pt x="1389" y="257"/>
                  </a:lnTo>
                  <a:lnTo>
                    <a:pt x="1389" y="256"/>
                  </a:lnTo>
                  <a:lnTo>
                    <a:pt x="1390" y="256"/>
                  </a:lnTo>
                  <a:lnTo>
                    <a:pt x="1397" y="256"/>
                  </a:lnTo>
                  <a:lnTo>
                    <a:pt x="1398" y="255"/>
                  </a:lnTo>
                  <a:lnTo>
                    <a:pt x="1399" y="255"/>
                  </a:lnTo>
                  <a:lnTo>
                    <a:pt x="1398" y="255"/>
                  </a:lnTo>
                  <a:lnTo>
                    <a:pt x="1394" y="255"/>
                  </a:lnTo>
                  <a:lnTo>
                    <a:pt x="1388" y="255"/>
                  </a:lnTo>
                  <a:lnTo>
                    <a:pt x="1386" y="255"/>
                  </a:lnTo>
                  <a:lnTo>
                    <a:pt x="1386" y="256"/>
                  </a:lnTo>
                  <a:lnTo>
                    <a:pt x="1385" y="256"/>
                  </a:lnTo>
                  <a:lnTo>
                    <a:pt x="1385" y="257"/>
                  </a:lnTo>
                  <a:lnTo>
                    <a:pt x="1388" y="258"/>
                  </a:lnTo>
                  <a:lnTo>
                    <a:pt x="1389" y="259"/>
                  </a:lnTo>
                  <a:lnTo>
                    <a:pt x="1390" y="259"/>
                  </a:lnTo>
                  <a:lnTo>
                    <a:pt x="1391" y="259"/>
                  </a:lnTo>
                  <a:lnTo>
                    <a:pt x="1388" y="260"/>
                  </a:lnTo>
                  <a:lnTo>
                    <a:pt x="1383" y="260"/>
                  </a:lnTo>
                  <a:lnTo>
                    <a:pt x="1381" y="261"/>
                  </a:lnTo>
                  <a:lnTo>
                    <a:pt x="1380" y="261"/>
                  </a:lnTo>
                  <a:lnTo>
                    <a:pt x="1379" y="260"/>
                  </a:lnTo>
                  <a:lnTo>
                    <a:pt x="1378" y="259"/>
                  </a:lnTo>
                  <a:lnTo>
                    <a:pt x="1379" y="258"/>
                  </a:lnTo>
                  <a:lnTo>
                    <a:pt x="1378" y="258"/>
                  </a:lnTo>
                  <a:lnTo>
                    <a:pt x="1375" y="259"/>
                  </a:lnTo>
                  <a:lnTo>
                    <a:pt x="1374" y="259"/>
                  </a:lnTo>
                  <a:lnTo>
                    <a:pt x="1374" y="258"/>
                  </a:lnTo>
                  <a:lnTo>
                    <a:pt x="1373" y="257"/>
                  </a:lnTo>
                  <a:lnTo>
                    <a:pt x="1373" y="256"/>
                  </a:lnTo>
                  <a:lnTo>
                    <a:pt x="1372" y="256"/>
                  </a:lnTo>
                  <a:lnTo>
                    <a:pt x="1371" y="257"/>
                  </a:lnTo>
                  <a:lnTo>
                    <a:pt x="1371" y="256"/>
                  </a:lnTo>
                  <a:lnTo>
                    <a:pt x="1370" y="256"/>
                  </a:lnTo>
                  <a:lnTo>
                    <a:pt x="1371" y="255"/>
                  </a:lnTo>
                  <a:lnTo>
                    <a:pt x="1374" y="255"/>
                  </a:lnTo>
                  <a:lnTo>
                    <a:pt x="1374" y="254"/>
                  </a:lnTo>
                  <a:lnTo>
                    <a:pt x="1374" y="253"/>
                  </a:lnTo>
                  <a:lnTo>
                    <a:pt x="1370" y="252"/>
                  </a:lnTo>
                  <a:lnTo>
                    <a:pt x="1368" y="252"/>
                  </a:lnTo>
                  <a:lnTo>
                    <a:pt x="1371" y="252"/>
                  </a:lnTo>
                  <a:lnTo>
                    <a:pt x="1371" y="251"/>
                  </a:lnTo>
                  <a:lnTo>
                    <a:pt x="1372" y="251"/>
                  </a:lnTo>
                  <a:lnTo>
                    <a:pt x="1372" y="250"/>
                  </a:lnTo>
                  <a:lnTo>
                    <a:pt x="1373" y="250"/>
                  </a:lnTo>
                  <a:lnTo>
                    <a:pt x="1375" y="250"/>
                  </a:lnTo>
                  <a:lnTo>
                    <a:pt x="1379" y="251"/>
                  </a:lnTo>
                  <a:lnTo>
                    <a:pt x="1382" y="251"/>
                  </a:lnTo>
                  <a:lnTo>
                    <a:pt x="1384" y="250"/>
                  </a:lnTo>
                  <a:lnTo>
                    <a:pt x="1385" y="250"/>
                  </a:lnTo>
                  <a:lnTo>
                    <a:pt x="1386" y="249"/>
                  </a:lnTo>
                  <a:lnTo>
                    <a:pt x="1384" y="249"/>
                  </a:lnTo>
                  <a:lnTo>
                    <a:pt x="1382" y="249"/>
                  </a:lnTo>
                  <a:lnTo>
                    <a:pt x="1381" y="249"/>
                  </a:lnTo>
                  <a:lnTo>
                    <a:pt x="1380" y="249"/>
                  </a:lnTo>
                  <a:lnTo>
                    <a:pt x="1379" y="249"/>
                  </a:lnTo>
                  <a:lnTo>
                    <a:pt x="1375" y="248"/>
                  </a:lnTo>
                  <a:lnTo>
                    <a:pt x="1372" y="248"/>
                  </a:lnTo>
                  <a:lnTo>
                    <a:pt x="1370" y="248"/>
                  </a:lnTo>
                  <a:lnTo>
                    <a:pt x="1367" y="248"/>
                  </a:lnTo>
                  <a:lnTo>
                    <a:pt x="1364" y="248"/>
                  </a:lnTo>
                  <a:lnTo>
                    <a:pt x="1361" y="247"/>
                  </a:lnTo>
                  <a:lnTo>
                    <a:pt x="1359" y="248"/>
                  </a:lnTo>
                  <a:lnTo>
                    <a:pt x="1357" y="248"/>
                  </a:lnTo>
                  <a:lnTo>
                    <a:pt x="1356" y="248"/>
                  </a:lnTo>
                  <a:lnTo>
                    <a:pt x="1353" y="248"/>
                  </a:lnTo>
                  <a:lnTo>
                    <a:pt x="1351" y="248"/>
                  </a:lnTo>
                  <a:lnTo>
                    <a:pt x="1350" y="248"/>
                  </a:lnTo>
                  <a:lnTo>
                    <a:pt x="1350" y="247"/>
                  </a:lnTo>
                  <a:lnTo>
                    <a:pt x="1351" y="247"/>
                  </a:lnTo>
                  <a:lnTo>
                    <a:pt x="1351" y="246"/>
                  </a:lnTo>
                  <a:lnTo>
                    <a:pt x="1350" y="246"/>
                  </a:lnTo>
                  <a:lnTo>
                    <a:pt x="1349" y="246"/>
                  </a:lnTo>
                  <a:lnTo>
                    <a:pt x="1348" y="246"/>
                  </a:lnTo>
                  <a:lnTo>
                    <a:pt x="1348" y="245"/>
                  </a:lnTo>
                  <a:lnTo>
                    <a:pt x="1347" y="243"/>
                  </a:lnTo>
                  <a:lnTo>
                    <a:pt x="1346" y="242"/>
                  </a:lnTo>
                  <a:lnTo>
                    <a:pt x="1345" y="241"/>
                  </a:lnTo>
                  <a:lnTo>
                    <a:pt x="1344" y="241"/>
                  </a:lnTo>
                  <a:lnTo>
                    <a:pt x="1340" y="239"/>
                  </a:lnTo>
                  <a:lnTo>
                    <a:pt x="1339" y="239"/>
                  </a:lnTo>
                  <a:lnTo>
                    <a:pt x="1339" y="238"/>
                  </a:lnTo>
                  <a:lnTo>
                    <a:pt x="1340" y="236"/>
                  </a:lnTo>
                  <a:lnTo>
                    <a:pt x="1340" y="234"/>
                  </a:lnTo>
                  <a:lnTo>
                    <a:pt x="1340" y="233"/>
                  </a:lnTo>
                  <a:lnTo>
                    <a:pt x="1338" y="233"/>
                  </a:lnTo>
                  <a:lnTo>
                    <a:pt x="1337" y="233"/>
                  </a:lnTo>
                  <a:lnTo>
                    <a:pt x="1337" y="234"/>
                  </a:lnTo>
                  <a:lnTo>
                    <a:pt x="1333" y="237"/>
                  </a:lnTo>
                  <a:lnTo>
                    <a:pt x="1332" y="238"/>
                  </a:lnTo>
                  <a:lnTo>
                    <a:pt x="1331" y="238"/>
                  </a:lnTo>
                  <a:lnTo>
                    <a:pt x="1327" y="236"/>
                  </a:lnTo>
                  <a:lnTo>
                    <a:pt x="1327" y="235"/>
                  </a:lnTo>
                  <a:lnTo>
                    <a:pt x="1328" y="235"/>
                  </a:lnTo>
                  <a:lnTo>
                    <a:pt x="1328" y="234"/>
                  </a:lnTo>
                  <a:lnTo>
                    <a:pt x="1327" y="231"/>
                  </a:lnTo>
                  <a:lnTo>
                    <a:pt x="1325" y="230"/>
                  </a:lnTo>
                  <a:lnTo>
                    <a:pt x="1324" y="226"/>
                  </a:lnTo>
                  <a:lnTo>
                    <a:pt x="1322" y="225"/>
                  </a:lnTo>
                  <a:lnTo>
                    <a:pt x="1318" y="224"/>
                  </a:lnTo>
                  <a:lnTo>
                    <a:pt x="1317" y="223"/>
                  </a:lnTo>
                  <a:lnTo>
                    <a:pt x="1316" y="223"/>
                  </a:lnTo>
                  <a:lnTo>
                    <a:pt x="1315" y="223"/>
                  </a:lnTo>
                  <a:lnTo>
                    <a:pt x="1314" y="223"/>
                  </a:lnTo>
                  <a:lnTo>
                    <a:pt x="1313" y="223"/>
                  </a:lnTo>
                  <a:lnTo>
                    <a:pt x="1313" y="224"/>
                  </a:lnTo>
                  <a:lnTo>
                    <a:pt x="1314" y="225"/>
                  </a:lnTo>
                  <a:lnTo>
                    <a:pt x="1317" y="228"/>
                  </a:lnTo>
                  <a:lnTo>
                    <a:pt x="1316" y="229"/>
                  </a:lnTo>
                  <a:lnTo>
                    <a:pt x="1313" y="228"/>
                  </a:lnTo>
                  <a:lnTo>
                    <a:pt x="1310" y="228"/>
                  </a:lnTo>
                  <a:lnTo>
                    <a:pt x="1308" y="228"/>
                  </a:lnTo>
                  <a:lnTo>
                    <a:pt x="1306" y="228"/>
                  </a:lnTo>
                  <a:lnTo>
                    <a:pt x="1305" y="228"/>
                  </a:lnTo>
                  <a:lnTo>
                    <a:pt x="1303" y="226"/>
                  </a:lnTo>
                  <a:lnTo>
                    <a:pt x="1300" y="226"/>
                  </a:lnTo>
                  <a:lnTo>
                    <a:pt x="1299" y="228"/>
                  </a:lnTo>
                  <a:lnTo>
                    <a:pt x="1298" y="229"/>
                  </a:lnTo>
                  <a:lnTo>
                    <a:pt x="1298" y="230"/>
                  </a:lnTo>
                  <a:lnTo>
                    <a:pt x="1301" y="231"/>
                  </a:lnTo>
                  <a:lnTo>
                    <a:pt x="1302" y="231"/>
                  </a:lnTo>
                  <a:lnTo>
                    <a:pt x="1303" y="231"/>
                  </a:lnTo>
                  <a:lnTo>
                    <a:pt x="1309" y="231"/>
                  </a:lnTo>
                  <a:lnTo>
                    <a:pt x="1310" y="232"/>
                  </a:lnTo>
                  <a:lnTo>
                    <a:pt x="1310" y="233"/>
                  </a:lnTo>
                  <a:lnTo>
                    <a:pt x="1312" y="234"/>
                  </a:lnTo>
                  <a:lnTo>
                    <a:pt x="1312" y="235"/>
                  </a:lnTo>
                  <a:lnTo>
                    <a:pt x="1314" y="237"/>
                  </a:lnTo>
                  <a:lnTo>
                    <a:pt x="1318" y="239"/>
                  </a:lnTo>
                  <a:lnTo>
                    <a:pt x="1320" y="240"/>
                  </a:lnTo>
                  <a:lnTo>
                    <a:pt x="1323" y="240"/>
                  </a:lnTo>
                  <a:lnTo>
                    <a:pt x="1324" y="241"/>
                  </a:lnTo>
                  <a:lnTo>
                    <a:pt x="1325" y="242"/>
                  </a:lnTo>
                  <a:lnTo>
                    <a:pt x="1329" y="242"/>
                  </a:lnTo>
                  <a:lnTo>
                    <a:pt x="1330" y="242"/>
                  </a:lnTo>
                  <a:lnTo>
                    <a:pt x="1332" y="242"/>
                  </a:lnTo>
                  <a:lnTo>
                    <a:pt x="1334" y="242"/>
                  </a:lnTo>
                  <a:lnTo>
                    <a:pt x="1335" y="242"/>
                  </a:lnTo>
                  <a:lnTo>
                    <a:pt x="1338" y="245"/>
                  </a:lnTo>
                  <a:lnTo>
                    <a:pt x="1339" y="246"/>
                  </a:lnTo>
                  <a:lnTo>
                    <a:pt x="1340" y="247"/>
                  </a:lnTo>
                  <a:lnTo>
                    <a:pt x="1340" y="248"/>
                  </a:lnTo>
                  <a:lnTo>
                    <a:pt x="1342" y="249"/>
                  </a:lnTo>
                  <a:lnTo>
                    <a:pt x="1343" y="249"/>
                  </a:lnTo>
                  <a:lnTo>
                    <a:pt x="1345" y="251"/>
                  </a:lnTo>
                  <a:lnTo>
                    <a:pt x="1346" y="252"/>
                  </a:lnTo>
                  <a:lnTo>
                    <a:pt x="1346" y="253"/>
                  </a:lnTo>
                  <a:lnTo>
                    <a:pt x="1345" y="253"/>
                  </a:lnTo>
                  <a:lnTo>
                    <a:pt x="1344" y="253"/>
                  </a:lnTo>
                  <a:lnTo>
                    <a:pt x="1341" y="253"/>
                  </a:lnTo>
                  <a:lnTo>
                    <a:pt x="1339" y="252"/>
                  </a:lnTo>
                  <a:lnTo>
                    <a:pt x="1338" y="252"/>
                  </a:lnTo>
                  <a:lnTo>
                    <a:pt x="1338" y="251"/>
                  </a:lnTo>
                  <a:lnTo>
                    <a:pt x="1327" y="250"/>
                  </a:lnTo>
                  <a:lnTo>
                    <a:pt x="1322" y="251"/>
                  </a:lnTo>
                  <a:lnTo>
                    <a:pt x="1321" y="251"/>
                  </a:lnTo>
                  <a:lnTo>
                    <a:pt x="1319" y="250"/>
                  </a:lnTo>
                  <a:lnTo>
                    <a:pt x="1318" y="251"/>
                  </a:lnTo>
                  <a:lnTo>
                    <a:pt x="1319" y="252"/>
                  </a:lnTo>
                  <a:lnTo>
                    <a:pt x="1319" y="253"/>
                  </a:lnTo>
                  <a:lnTo>
                    <a:pt x="1321" y="253"/>
                  </a:lnTo>
                  <a:lnTo>
                    <a:pt x="1322" y="253"/>
                  </a:lnTo>
                  <a:lnTo>
                    <a:pt x="1323" y="252"/>
                  </a:lnTo>
                  <a:lnTo>
                    <a:pt x="1324" y="252"/>
                  </a:lnTo>
                  <a:lnTo>
                    <a:pt x="1327" y="252"/>
                  </a:lnTo>
                  <a:lnTo>
                    <a:pt x="1330" y="252"/>
                  </a:lnTo>
                  <a:lnTo>
                    <a:pt x="1332" y="253"/>
                  </a:lnTo>
                  <a:lnTo>
                    <a:pt x="1337" y="253"/>
                  </a:lnTo>
                  <a:lnTo>
                    <a:pt x="1339" y="254"/>
                  </a:lnTo>
                  <a:lnTo>
                    <a:pt x="1339" y="255"/>
                  </a:lnTo>
                  <a:lnTo>
                    <a:pt x="1338" y="256"/>
                  </a:lnTo>
                  <a:lnTo>
                    <a:pt x="1339" y="256"/>
                  </a:lnTo>
                  <a:lnTo>
                    <a:pt x="1340" y="256"/>
                  </a:lnTo>
                  <a:lnTo>
                    <a:pt x="1341" y="256"/>
                  </a:lnTo>
                  <a:lnTo>
                    <a:pt x="1342" y="256"/>
                  </a:lnTo>
                  <a:lnTo>
                    <a:pt x="1344" y="255"/>
                  </a:lnTo>
                  <a:lnTo>
                    <a:pt x="1345" y="256"/>
                  </a:lnTo>
                  <a:lnTo>
                    <a:pt x="1348" y="256"/>
                  </a:lnTo>
                  <a:lnTo>
                    <a:pt x="1351" y="256"/>
                  </a:lnTo>
                  <a:lnTo>
                    <a:pt x="1353" y="257"/>
                  </a:lnTo>
                  <a:lnTo>
                    <a:pt x="1351" y="257"/>
                  </a:lnTo>
                  <a:lnTo>
                    <a:pt x="1349" y="258"/>
                  </a:lnTo>
                  <a:lnTo>
                    <a:pt x="1350" y="259"/>
                  </a:lnTo>
                  <a:lnTo>
                    <a:pt x="1350" y="260"/>
                  </a:lnTo>
                  <a:lnTo>
                    <a:pt x="1350" y="261"/>
                  </a:lnTo>
                  <a:lnTo>
                    <a:pt x="1350" y="262"/>
                  </a:lnTo>
                  <a:lnTo>
                    <a:pt x="1351" y="263"/>
                  </a:lnTo>
                  <a:lnTo>
                    <a:pt x="1350" y="265"/>
                  </a:lnTo>
                  <a:lnTo>
                    <a:pt x="1349" y="265"/>
                  </a:lnTo>
                  <a:lnTo>
                    <a:pt x="1348" y="265"/>
                  </a:lnTo>
                  <a:lnTo>
                    <a:pt x="1346" y="263"/>
                  </a:lnTo>
                  <a:lnTo>
                    <a:pt x="1345" y="263"/>
                  </a:lnTo>
                  <a:lnTo>
                    <a:pt x="1343" y="263"/>
                  </a:lnTo>
                  <a:lnTo>
                    <a:pt x="1343" y="265"/>
                  </a:lnTo>
                  <a:lnTo>
                    <a:pt x="1345" y="265"/>
                  </a:lnTo>
                  <a:lnTo>
                    <a:pt x="1346" y="265"/>
                  </a:lnTo>
                  <a:lnTo>
                    <a:pt x="1347" y="266"/>
                  </a:lnTo>
                  <a:lnTo>
                    <a:pt x="1346" y="266"/>
                  </a:lnTo>
                  <a:lnTo>
                    <a:pt x="1345" y="267"/>
                  </a:lnTo>
                  <a:lnTo>
                    <a:pt x="1346" y="267"/>
                  </a:lnTo>
                  <a:lnTo>
                    <a:pt x="1348" y="267"/>
                  </a:lnTo>
                  <a:lnTo>
                    <a:pt x="1350" y="267"/>
                  </a:lnTo>
                  <a:lnTo>
                    <a:pt x="1350" y="268"/>
                  </a:lnTo>
                  <a:lnTo>
                    <a:pt x="1349" y="268"/>
                  </a:lnTo>
                  <a:lnTo>
                    <a:pt x="1347" y="268"/>
                  </a:lnTo>
                  <a:lnTo>
                    <a:pt x="1346" y="268"/>
                  </a:lnTo>
                  <a:lnTo>
                    <a:pt x="1346" y="269"/>
                  </a:lnTo>
                  <a:lnTo>
                    <a:pt x="1347" y="269"/>
                  </a:lnTo>
                  <a:lnTo>
                    <a:pt x="1347" y="270"/>
                  </a:lnTo>
                  <a:lnTo>
                    <a:pt x="1348" y="270"/>
                  </a:lnTo>
                  <a:lnTo>
                    <a:pt x="1350" y="270"/>
                  </a:lnTo>
                  <a:lnTo>
                    <a:pt x="1351" y="271"/>
                  </a:lnTo>
                  <a:lnTo>
                    <a:pt x="1349" y="271"/>
                  </a:lnTo>
                  <a:lnTo>
                    <a:pt x="1348" y="271"/>
                  </a:lnTo>
                  <a:lnTo>
                    <a:pt x="1347" y="271"/>
                  </a:lnTo>
                  <a:lnTo>
                    <a:pt x="1346" y="271"/>
                  </a:lnTo>
                  <a:lnTo>
                    <a:pt x="1345" y="271"/>
                  </a:lnTo>
                  <a:lnTo>
                    <a:pt x="1346" y="271"/>
                  </a:lnTo>
                  <a:lnTo>
                    <a:pt x="1347" y="272"/>
                  </a:lnTo>
                  <a:lnTo>
                    <a:pt x="1347" y="273"/>
                  </a:lnTo>
                  <a:lnTo>
                    <a:pt x="1346" y="273"/>
                  </a:lnTo>
                  <a:lnTo>
                    <a:pt x="1345" y="273"/>
                  </a:lnTo>
                  <a:lnTo>
                    <a:pt x="1344" y="273"/>
                  </a:lnTo>
                  <a:lnTo>
                    <a:pt x="1344" y="272"/>
                  </a:lnTo>
                  <a:lnTo>
                    <a:pt x="1343" y="271"/>
                  </a:lnTo>
                  <a:lnTo>
                    <a:pt x="1342" y="271"/>
                  </a:lnTo>
                  <a:lnTo>
                    <a:pt x="1341" y="271"/>
                  </a:lnTo>
                  <a:lnTo>
                    <a:pt x="1341" y="272"/>
                  </a:lnTo>
                  <a:lnTo>
                    <a:pt x="1341" y="273"/>
                  </a:lnTo>
                  <a:lnTo>
                    <a:pt x="1342" y="274"/>
                  </a:lnTo>
                  <a:lnTo>
                    <a:pt x="1343" y="275"/>
                  </a:lnTo>
                  <a:lnTo>
                    <a:pt x="1345" y="275"/>
                  </a:lnTo>
                  <a:lnTo>
                    <a:pt x="1344" y="276"/>
                  </a:lnTo>
                  <a:lnTo>
                    <a:pt x="1342" y="276"/>
                  </a:lnTo>
                  <a:lnTo>
                    <a:pt x="1342" y="277"/>
                  </a:lnTo>
                  <a:lnTo>
                    <a:pt x="1341" y="277"/>
                  </a:lnTo>
                  <a:lnTo>
                    <a:pt x="1340" y="277"/>
                  </a:lnTo>
                  <a:lnTo>
                    <a:pt x="1337" y="276"/>
                  </a:lnTo>
                  <a:lnTo>
                    <a:pt x="1334" y="275"/>
                  </a:lnTo>
                  <a:lnTo>
                    <a:pt x="1332" y="274"/>
                  </a:lnTo>
                  <a:lnTo>
                    <a:pt x="1331" y="274"/>
                  </a:lnTo>
                  <a:lnTo>
                    <a:pt x="1330" y="274"/>
                  </a:lnTo>
                  <a:lnTo>
                    <a:pt x="1328" y="274"/>
                  </a:lnTo>
                  <a:lnTo>
                    <a:pt x="1325" y="274"/>
                  </a:lnTo>
                  <a:lnTo>
                    <a:pt x="1323" y="275"/>
                  </a:lnTo>
                  <a:lnTo>
                    <a:pt x="1321" y="275"/>
                  </a:lnTo>
                  <a:lnTo>
                    <a:pt x="1316" y="275"/>
                  </a:lnTo>
                  <a:lnTo>
                    <a:pt x="1315" y="275"/>
                  </a:lnTo>
                  <a:lnTo>
                    <a:pt x="1314" y="276"/>
                  </a:lnTo>
                  <a:lnTo>
                    <a:pt x="1315" y="276"/>
                  </a:lnTo>
                  <a:lnTo>
                    <a:pt x="1315" y="277"/>
                  </a:lnTo>
                  <a:lnTo>
                    <a:pt x="1317" y="278"/>
                  </a:lnTo>
                  <a:lnTo>
                    <a:pt x="1316" y="278"/>
                  </a:lnTo>
                  <a:lnTo>
                    <a:pt x="1316" y="279"/>
                  </a:lnTo>
                  <a:lnTo>
                    <a:pt x="1315" y="279"/>
                  </a:lnTo>
                  <a:lnTo>
                    <a:pt x="1313" y="279"/>
                  </a:lnTo>
                  <a:lnTo>
                    <a:pt x="1312" y="279"/>
                  </a:lnTo>
                  <a:lnTo>
                    <a:pt x="1311" y="279"/>
                  </a:lnTo>
                  <a:lnTo>
                    <a:pt x="1311" y="280"/>
                  </a:lnTo>
                  <a:lnTo>
                    <a:pt x="1310" y="280"/>
                  </a:lnTo>
                  <a:lnTo>
                    <a:pt x="1309" y="280"/>
                  </a:lnTo>
                  <a:lnTo>
                    <a:pt x="1309" y="279"/>
                  </a:lnTo>
                  <a:lnTo>
                    <a:pt x="1308" y="279"/>
                  </a:lnTo>
                  <a:lnTo>
                    <a:pt x="1307" y="279"/>
                  </a:lnTo>
                  <a:lnTo>
                    <a:pt x="1306" y="280"/>
                  </a:lnTo>
                  <a:lnTo>
                    <a:pt x="1306" y="281"/>
                  </a:lnTo>
                  <a:lnTo>
                    <a:pt x="1307" y="282"/>
                  </a:lnTo>
                  <a:lnTo>
                    <a:pt x="1306" y="282"/>
                  </a:lnTo>
                  <a:lnTo>
                    <a:pt x="1306" y="283"/>
                  </a:lnTo>
                  <a:lnTo>
                    <a:pt x="1305" y="283"/>
                  </a:lnTo>
                  <a:lnTo>
                    <a:pt x="1304" y="283"/>
                  </a:lnTo>
                  <a:lnTo>
                    <a:pt x="1303" y="283"/>
                  </a:lnTo>
                  <a:lnTo>
                    <a:pt x="1301" y="284"/>
                  </a:lnTo>
                  <a:lnTo>
                    <a:pt x="1301" y="285"/>
                  </a:lnTo>
                  <a:lnTo>
                    <a:pt x="1300" y="285"/>
                  </a:lnTo>
                  <a:lnTo>
                    <a:pt x="1297" y="286"/>
                  </a:lnTo>
                  <a:lnTo>
                    <a:pt x="1296" y="286"/>
                  </a:lnTo>
                  <a:lnTo>
                    <a:pt x="1295" y="287"/>
                  </a:lnTo>
                  <a:lnTo>
                    <a:pt x="1294" y="287"/>
                  </a:lnTo>
                  <a:lnTo>
                    <a:pt x="1292" y="287"/>
                  </a:lnTo>
                  <a:lnTo>
                    <a:pt x="1291" y="287"/>
                  </a:lnTo>
                  <a:lnTo>
                    <a:pt x="1290" y="288"/>
                  </a:lnTo>
                  <a:lnTo>
                    <a:pt x="1289" y="288"/>
                  </a:lnTo>
                  <a:lnTo>
                    <a:pt x="1287" y="288"/>
                  </a:lnTo>
                  <a:lnTo>
                    <a:pt x="1286" y="288"/>
                  </a:lnTo>
                  <a:lnTo>
                    <a:pt x="1285" y="288"/>
                  </a:lnTo>
                  <a:lnTo>
                    <a:pt x="1281" y="288"/>
                  </a:lnTo>
                  <a:lnTo>
                    <a:pt x="1276" y="288"/>
                  </a:lnTo>
                  <a:lnTo>
                    <a:pt x="1272" y="286"/>
                  </a:lnTo>
                  <a:lnTo>
                    <a:pt x="1267" y="284"/>
                  </a:lnTo>
                  <a:lnTo>
                    <a:pt x="1266" y="284"/>
                  </a:lnTo>
                  <a:lnTo>
                    <a:pt x="1264" y="283"/>
                  </a:lnTo>
                  <a:lnTo>
                    <a:pt x="1263" y="283"/>
                  </a:lnTo>
                  <a:lnTo>
                    <a:pt x="1263" y="284"/>
                  </a:lnTo>
                  <a:lnTo>
                    <a:pt x="1263" y="285"/>
                  </a:lnTo>
                  <a:lnTo>
                    <a:pt x="1264" y="285"/>
                  </a:lnTo>
                  <a:lnTo>
                    <a:pt x="1266" y="286"/>
                  </a:lnTo>
                  <a:lnTo>
                    <a:pt x="1267" y="287"/>
                  </a:lnTo>
                  <a:lnTo>
                    <a:pt x="1269" y="287"/>
                  </a:lnTo>
                  <a:lnTo>
                    <a:pt x="1269" y="288"/>
                  </a:lnTo>
                  <a:lnTo>
                    <a:pt x="1269" y="289"/>
                  </a:lnTo>
                  <a:lnTo>
                    <a:pt x="1269" y="290"/>
                  </a:lnTo>
                  <a:lnTo>
                    <a:pt x="1270" y="290"/>
                  </a:lnTo>
                  <a:lnTo>
                    <a:pt x="1271" y="290"/>
                  </a:lnTo>
                  <a:lnTo>
                    <a:pt x="1275" y="290"/>
                  </a:lnTo>
                  <a:lnTo>
                    <a:pt x="1276" y="290"/>
                  </a:lnTo>
                  <a:lnTo>
                    <a:pt x="1277" y="290"/>
                  </a:lnTo>
                  <a:lnTo>
                    <a:pt x="1279" y="290"/>
                  </a:lnTo>
                  <a:lnTo>
                    <a:pt x="1280" y="291"/>
                  </a:lnTo>
                  <a:lnTo>
                    <a:pt x="1281" y="291"/>
                  </a:lnTo>
                  <a:lnTo>
                    <a:pt x="1282" y="291"/>
                  </a:lnTo>
                  <a:lnTo>
                    <a:pt x="1281" y="291"/>
                  </a:lnTo>
                  <a:lnTo>
                    <a:pt x="1280" y="291"/>
                  </a:lnTo>
                  <a:lnTo>
                    <a:pt x="1279" y="291"/>
                  </a:lnTo>
                  <a:lnTo>
                    <a:pt x="1279" y="292"/>
                  </a:lnTo>
                  <a:lnTo>
                    <a:pt x="1278" y="293"/>
                  </a:lnTo>
                  <a:lnTo>
                    <a:pt x="1277" y="293"/>
                  </a:lnTo>
                  <a:lnTo>
                    <a:pt x="1275" y="293"/>
                  </a:lnTo>
                  <a:lnTo>
                    <a:pt x="1275" y="294"/>
                  </a:lnTo>
                  <a:lnTo>
                    <a:pt x="1274" y="295"/>
                  </a:lnTo>
                  <a:lnTo>
                    <a:pt x="1273" y="295"/>
                  </a:lnTo>
                  <a:lnTo>
                    <a:pt x="1273" y="296"/>
                  </a:lnTo>
                  <a:lnTo>
                    <a:pt x="1272" y="296"/>
                  </a:lnTo>
                  <a:lnTo>
                    <a:pt x="1271" y="297"/>
                  </a:lnTo>
                  <a:lnTo>
                    <a:pt x="1270" y="297"/>
                  </a:lnTo>
                  <a:lnTo>
                    <a:pt x="1269" y="297"/>
                  </a:lnTo>
                  <a:lnTo>
                    <a:pt x="1268" y="297"/>
                  </a:lnTo>
                  <a:lnTo>
                    <a:pt x="1267" y="297"/>
                  </a:lnTo>
                  <a:lnTo>
                    <a:pt x="1266" y="297"/>
                  </a:lnTo>
                  <a:lnTo>
                    <a:pt x="1265" y="297"/>
                  </a:lnTo>
                  <a:lnTo>
                    <a:pt x="1264" y="296"/>
                  </a:lnTo>
                  <a:lnTo>
                    <a:pt x="1263" y="296"/>
                  </a:lnTo>
                  <a:lnTo>
                    <a:pt x="1262" y="296"/>
                  </a:lnTo>
                  <a:lnTo>
                    <a:pt x="1261" y="296"/>
                  </a:lnTo>
                  <a:lnTo>
                    <a:pt x="1261" y="297"/>
                  </a:lnTo>
                  <a:lnTo>
                    <a:pt x="1262" y="298"/>
                  </a:lnTo>
                  <a:lnTo>
                    <a:pt x="1261" y="299"/>
                  </a:lnTo>
                  <a:lnTo>
                    <a:pt x="1262" y="299"/>
                  </a:lnTo>
                  <a:lnTo>
                    <a:pt x="1263" y="300"/>
                  </a:lnTo>
                  <a:lnTo>
                    <a:pt x="1264" y="300"/>
                  </a:lnTo>
                  <a:lnTo>
                    <a:pt x="1265" y="300"/>
                  </a:lnTo>
                  <a:lnTo>
                    <a:pt x="1266" y="302"/>
                  </a:lnTo>
                  <a:lnTo>
                    <a:pt x="1267" y="302"/>
                  </a:lnTo>
                  <a:lnTo>
                    <a:pt x="1268" y="302"/>
                  </a:lnTo>
                  <a:lnTo>
                    <a:pt x="1268" y="303"/>
                  </a:lnTo>
                  <a:lnTo>
                    <a:pt x="1267" y="303"/>
                  </a:lnTo>
                  <a:lnTo>
                    <a:pt x="1265" y="304"/>
                  </a:lnTo>
                  <a:lnTo>
                    <a:pt x="1264" y="304"/>
                  </a:lnTo>
                  <a:lnTo>
                    <a:pt x="1264" y="305"/>
                  </a:lnTo>
                  <a:lnTo>
                    <a:pt x="1263" y="306"/>
                  </a:lnTo>
                  <a:lnTo>
                    <a:pt x="1264" y="306"/>
                  </a:lnTo>
                  <a:lnTo>
                    <a:pt x="1265" y="307"/>
                  </a:lnTo>
                  <a:lnTo>
                    <a:pt x="1266" y="307"/>
                  </a:lnTo>
                  <a:lnTo>
                    <a:pt x="1266" y="306"/>
                  </a:lnTo>
                  <a:lnTo>
                    <a:pt x="1267" y="307"/>
                  </a:lnTo>
                  <a:lnTo>
                    <a:pt x="1268" y="307"/>
                  </a:lnTo>
                  <a:lnTo>
                    <a:pt x="1269" y="307"/>
                  </a:lnTo>
                  <a:lnTo>
                    <a:pt x="1268" y="307"/>
                  </a:lnTo>
                  <a:lnTo>
                    <a:pt x="1266" y="308"/>
                  </a:lnTo>
                  <a:lnTo>
                    <a:pt x="1265" y="308"/>
                  </a:lnTo>
                  <a:lnTo>
                    <a:pt x="1264" y="309"/>
                  </a:lnTo>
                  <a:lnTo>
                    <a:pt x="1261" y="311"/>
                  </a:lnTo>
                  <a:lnTo>
                    <a:pt x="1257" y="310"/>
                  </a:lnTo>
                  <a:lnTo>
                    <a:pt x="1257" y="309"/>
                  </a:lnTo>
                  <a:lnTo>
                    <a:pt x="1258" y="309"/>
                  </a:lnTo>
                  <a:lnTo>
                    <a:pt x="1256" y="308"/>
                  </a:lnTo>
                  <a:lnTo>
                    <a:pt x="1255" y="308"/>
                  </a:lnTo>
                  <a:lnTo>
                    <a:pt x="1255" y="309"/>
                  </a:lnTo>
                  <a:lnTo>
                    <a:pt x="1253" y="308"/>
                  </a:lnTo>
                  <a:lnTo>
                    <a:pt x="1252" y="308"/>
                  </a:lnTo>
                  <a:lnTo>
                    <a:pt x="1253" y="309"/>
                  </a:lnTo>
                  <a:lnTo>
                    <a:pt x="1252" y="309"/>
                  </a:lnTo>
                  <a:lnTo>
                    <a:pt x="1251" y="309"/>
                  </a:lnTo>
                  <a:lnTo>
                    <a:pt x="1250" y="309"/>
                  </a:lnTo>
                  <a:lnTo>
                    <a:pt x="1248" y="309"/>
                  </a:lnTo>
                  <a:lnTo>
                    <a:pt x="1247" y="309"/>
                  </a:lnTo>
                  <a:lnTo>
                    <a:pt x="1246" y="309"/>
                  </a:lnTo>
                  <a:lnTo>
                    <a:pt x="1247" y="310"/>
                  </a:lnTo>
                  <a:lnTo>
                    <a:pt x="1247" y="311"/>
                  </a:lnTo>
                  <a:lnTo>
                    <a:pt x="1249" y="311"/>
                  </a:lnTo>
                  <a:lnTo>
                    <a:pt x="1250" y="311"/>
                  </a:lnTo>
                  <a:lnTo>
                    <a:pt x="1251" y="310"/>
                  </a:lnTo>
                  <a:lnTo>
                    <a:pt x="1256" y="311"/>
                  </a:lnTo>
                  <a:lnTo>
                    <a:pt x="1257" y="311"/>
                  </a:lnTo>
                  <a:lnTo>
                    <a:pt x="1258" y="312"/>
                  </a:lnTo>
                  <a:lnTo>
                    <a:pt x="1257" y="312"/>
                  </a:lnTo>
                  <a:lnTo>
                    <a:pt x="1256" y="312"/>
                  </a:lnTo>
                  <a:lnTo>
                    <a:pt x="1253" y="312"/>
                  </a:lnTo>
                  <a:lnTo>
                    <a:pt x="1254" y="313"/>
                  </a:lnTo>
                  <a:lnTo>
                    <a:pt x="1256" y="313"/>
                  </a:lnTo>
                  <a:lnTo>
                    <a:pt x="1255" y="315"/>
                  </a:lnTo>
                  <a:lnTo>
                    <a:pt x="1256" y="316"/>
                  </a:lnTo>
                  <a:lnTo>
                    <a:pt x="1257" y="316"/>
                  </a:lnTo>
                  <a:lnTo>
                    <a:pt x="1260" y="317"/>
                  </a:lnTo>
                  <a:lnTo>
                    <a:pt x="1261" y="317"/>
                  </a:lnTo>
                  <a:lnTo>
                    <a:pt x="1255" y="318"/>
                  </a:lnTo>
                  <a:lnTo>
                    <a:pt x="1253" y="318"/>
                  </a:lnTo>
                  <a:lnTo>
                    <a:pt x="1252" y="318"/>
                  </a:lnTo>
                  <a:lnTo>
                    <a:pt x="1246" y="318"/>
                  </a:lnTo>
                  <a:lnTo>
                    <a:pt x="1246" y="317"/>
                  </a:lnTo>
                  <a:lnTo>
                    <a:pt x="1245" y="317"/>
                  </a:lnTo>
                  <a:lnTo>
                    <a:pt x="1243" y="318"/>
                  </a:lnTo>
                  <a:lnTo>
                    <a:pt x="1242" y="318"/>
                  </a:lnTo>
                  <a:lnTo>
                    <a:pt x="1238" y="318"/>
                  </a:lnTo>
                  <a:lnTo>
                    <a:pt x="1237" y="318"/>
                  </a:lnTo>
                  <a:lnTo>
                    <a:pt x="1236" y="318"/>
                  </a:lnTo>
                  <a:lnTo>
                    <a:pt x="1235" y="318"/>
                  </a:lnTo>
                  <a:lnTo>
                    <a:pt x="1234" y="318"/>
                  </a:lnTo>
                  <a:lnTo>
                    <a:pt x="1233" y="318"/>
                  </a:lnTo>
                  <a:lnTo>
                    <a:pt x="1233" y="319"/>
                  </a:lnTo>
                  <a:lnTo>
                    <a:pt x="1234" y="319"/>
                  </a:lnTo>
                  <a:lnTo>
                    <a:pt x="1235" y="319"/>
                  </a:lnTo>
                  <a:lnTo>
                    <a:pt x="1239" y="319"/>
                  </a:lnTo>
                  <a:lnTo>
                    <a:pt x="1242" y="319"/>
                  </a:lnTo>
                  <a:lnTo>
                    <a:pt x="1244" y="319"/>
                  </a:lnTo>
                  <a:lnTo>
                    <a:pt x="1246" y="319"/>
                  </a:lnTo>
                  <a:lnTo>
                    <a:pt x="1249" y="320"/>
                  </a:lnTo>
                  <a:lnTo>
                    <a:pt x="1251" y="321"/>
                  </a:lnTo>
                  <a:lnTo>
                    <a:pt x="1250" y="322"/>
                  </a:lnTo>
                  <a:lnTo>
                    <a:pt x="1249" y="322"/>
                  </a:lnTo>
                  <a:lnTo>
                    <a:pt x="1249" y="323"/>
                  </a:lnTo>
                  <a:lnTo>
                    <a:pt x="1250" y="323"/>
                  </a:lnTo>
                  <a:lnTo>
                    <a:pt x="1251" y="324"/>
                  </a:lnTo>
                  <a:lnTo>
                    <a:pt x="1250" y="325"/>
                  </a:lnTo>
                  <a:lnTo>
                    <a:pt x="1248" y="325"/>
                  </a:lnTo>
                  <a:lnTo>
                    <a:pt x="1247" y="327"/>
                  </a:lnTo>
                  <a:lnTo>
                    <a:pt x="1249" y="327"/>
                  </a:lnTo>
                  <a:lnTo>
                    <a:pt x="1249" y="328"/>
                  </a:lnTo>
                  <a:lnTo>
                    <a:pt x="1247" y="328"/>
                  </a:lnTo>
                  <a:lnTo>
                    <a:pt x="1246" y="328"/>
                  </a:lnTo>
                  <a:lnTo>
                    <a:pt x="1244" y="327"/>
                  </a:lnTo>
                  <a:lnTo>
                    <a:pt x="1243" y="327"/>
                  </a:lnTo>
                  <a:lnTo>
                    <a:pt x="1241" y="327"/>
                  </a:lnTo>
                  <a:lnTo>
                    <a:pt x="1239" y="327"/>
                  </a:lnTo>
                  <a:lnTo>
                    <a:pt x="1237" y="328"/>
                  </a:lnTo>
                  <a:lnTo>
                    <a:pt x="1237" y="330"/>
                  </a:lnTo>
                  <a:lnTo>
                    <a:pt x="1236" y="330"/>
                  </a:lnTo>
                  <a:lnTo>
                    <a:pt x="1234" y="330"/>
                  </a:lnTo>
                  <a:lnTo>
                    <a:pt x="1231" y="331"/>
                  </a:lnTo>
                  <a:lnTo>
                    <a:pt x="1229" y="331"/>
                  </a:lnTo>
                  <a:lnTo>
                    <a:pt x="1228" y="331"/>
                  </a:lnTo>
                  <a:lnTo>
                    <a:pt x="1225" y="332"/>
                  </a:lnTo>
                  <a:lnTo>
                    <a:pt x="1225" y="333"/>
                  </a:lnTo>
                  <a:lnTo>
                    <a:pt x="1226" y="333"/>
                  </a:lnTo>
                  <a:lnTo>
                    <a:pt x="1227" y="333"/>
                  </a:lnTo>
                  <a:lnTo>
                    <a:pt x="1228" y="332"/>
                  </a:lnTo>
                  <a:lnTo>
                    <a:pt x="1232" y="332"/>
                  </a:lnTo>
                  <a:lnTo>
                    <a:pt x="1233" y="332"/>
                  </a:lnTo>
                  <a:lnTo>
                    <a:pt x="1236" y="333"/>
                  </a:lnTo>
                  <a:lnTo>
                    <a:pt x="1235" y="333"/>
                  </a:lnTo>
                  <a:lnTo>
                    <a:pt x="1234" y="334"/>
                  </a:lnTo>
                  <a:lnTo>
                    <a:pt x="1233" y="334"/>
                  </a:lnTo>
                  <a:lnTo>
                    <a:pt x="1234" y="334"/>
                  </a:lnTo>
                  <a:lnTo>
                    <a:pt x="1233" y="334"/>
                  </a:lnTo>
                  <a:lnTo>
                    <a:pt x="1229" y="334"/>
                  </a:lnTo>
                  <a:lnTo>
                    <a:pt x="1226" y="335"/>
                  </a:lnTo>
                  <a:lnTo>
                    <a:pt x="1225" y="335"/>
                  </a:lnTo>
                  <a:lnTo>
                    <a:pt x="1220" y="334"/>
                  </a:lnTo>
                  <a:lnTo>
                    <a:pt x="1217" y="333"/>
                  </a:lnTo>
                  <a:lnTo>
                    <a:pt x="1215" y="333"/>
                  </a:lnTo>
                  <a:lnTo>
                    <a:pt x="1216" y="334"/>
                  </a:lnTo>
                  <a:lnTo>
                    <a:pt x="1219" y="335"/>
                  </a:lnTo>
                  <a:lnTo>
                    <a:pt x="1220" y="335"/>
                  </a:lnTo>
                  <a:lnTo>
                    <a:pt x="1225" y="336"/>
                  </a:lnTo>
                  <a:lnTo>
                    <a:pt x="1226" y="336"/>
                  </a:lnTo>
                  <a:lnTo>
                    <a:pt x="1225" y="337"/>
                  </a:lnTo>
                  <a:lnTo>
                    <a:pt x="1224" y="337"/>
                  </a:lnTo>
                  <a:lnTo>
                    <a:pt x="1222" y="337"/>
                  </a:lnTo>
                  <a:lnTo>
                    <a:pt x="1218" y="337"/>
                  </a:lnTo>
                  <a:lnTo>
                    <a:pt x="1217" y="337"/>
                  </a:lnTo>
                  <a:lnTo>
                    <a:pt x="1217" y="339"/>
                  </a:lnTo>
                  <a:lnTo>
                    <a:pt x="1220" y="340"/>
                  </a:lnTo>
                  <a:lnTo>
                    <a:pt x="1219" y="340"/>
                  </a:lnTo>
                  <a:lnTo>
                    <a:pt x="1217" y="341"/>
                  </a:lnTo>
                  <a:lnTo>
                    <a:pt x="1216" y="341"/>
                  </a:lnTo>
                  <a:lnTo>
                    <a:pt x="1215" y="341"/>
                  </a:lnTo>
                  <a:lnTo>
                    <a:pt x="1214" y="342"/>
                  </a:lnTo>
                  <a:lnTo>
                    <a:pt x="1213" y="342"/>
                  </a:lnTo>
                  <a:lnTo>
                    <a:pt x="1213" y="343"/>
                  </a:lnTo>
                  <a:lnTo>
                    <a:pt x="1215" y="343"/>
                  </a:lnTo>
                  <a:lnTo>
                    <a:pt x="1216" y="343"/>
                  </a:lnTo>
                  <a:lnTo>
                    <a:pt x="1216" y="344"/>
                  </a:lnTo>
                  <a:lnTo>
                    <a:pt x="1215" y="344"/>
                  </a:lnTo>
                  <a:lnTo>
                    <a:pt x="1214" y="344"/>
                  </a:lnTo>
                  <a:lnTo>
                    <a:pt x="1215" y="344"/>
                  </a:lnTo>
                  <a:lnTo>
                    <a:pt x="1216" y="345"/>
                  </a:lnTo>
                  <a:lnTo>
                    <a:pt x="1216" y="347"/>
                  </a:lnTo>
                  <a:lnTo>
                    <a:pt x="1218" y="349"/>
                  </a:lnTo>
                  <a:lnTo>
                    <a:pt x="1219" y="349"/>
                  </a:lnTo>
                  <a:lnTo>
                    <a:pt x="1219" y="350"/>
                  </a:lnTo>
                  <a:lnTo>
                    <a:pt x="1220" y="350"/>
                  </a:lnTo>
                  <a:lnTo>
                    <a:pt x="1221" y="350"/>
                  </a:lnTo>
                  <a:lnTo>
                    <a:pt x="1222" y="350"/>
                  </a:lnTo>
                  <a:lnTo>
                    <a:pt x="1223" y="350"/>
                  </a:lnTo>
                  <a:lnTo>
                    <a:pt x="1224" y="350"/>
                  </a:lnTo>
                  <a:lnTo>
                    <a:pt x="1223" y="350"/>
                  </a:lnTo>
                  <a:lnTo>
                    <a:pt x="1221" y="351"/>
                  </a:lnTo>
                  <a:lnTo>
                    <a:pt x="1220" y="352"/>
                  </a:lnTo>
                  <a:lnTo>
                    <a:pt x="1219" y="352"/>
                  </a:lnTo>
                  <a:lnTo>
                    <a:pt x="1217" y="350"/>
                  </a:lnTo>
                  <a:lnTo>
                    <a:pt x="1216" y="350"/>
                  </a:lnTo>
                  <a:lnTo>
                    <a:pt x="1214" y="348"/>
                  </a:lnTo>
                  <a:lnTo>
                    <a:pt x="1212" y="348"/>
                  </a:lnTo>
                  <a:lnTo>
                    <a:pt x="1211" y="347"/>
                  </a:lnTo>
                  <a:lnTo>
                    <a:pt x="1210" y="347"/>
                  </a:lnTo>
                  <a:lnTo>
                    <a:pt x="1209" y="347"/>
                  </a:lnTo>
                  <a:lnTo>
                    <a:pt x="1209" y="348"/>
                  </a:lnTo>
                  <a:lnTo>
                    <a:pt x="1210" y="348"/>
                  </a:lnTo>
                  <a:lnTo>
                    <a:pt x="1214" y="350"/>
                  </a:lnTo>
                  <a:lnTo>
                    <a:pt x="1216" y="352"/>
                  </a:lnTo>
                  <a:lnTo>
                    <a:pt x="1217" y="352"/>
                  </a:lnTo>
                  <a:lnTo>
                    <a:pt x="1216" y="352"/>
                  </a:lnTo>
                  <a:lnTo>
                    <a:pt x="1215" y="352"/>
                  </a:lnTo>
                  <a:lnTo>
                    <a:pt x="1214" y="352"/>
                  </a:lnTo>
                  <a:lnTo>
                    <a:pt x="1213" y="352"/>
                  </a:lnTo>
                  <a:lnTo>
                    <a:pt x="1212" y="354"/>
                  </a:lnTo>
                  <a:lnTo>
                    <a:pt x="1212" y="355"/>
                  </a:lnTo>
                  <a:lnTo>
                    <a:pt x="1211" y="355"/>
                  </a:lnTo>
                  <a:lnTo>
                    <a:pt x="1208" y="355"/>
                  </a:lnTo>
                  <a:lnTo>
                    <a:pt x="1208" y="356"/>
                  </a:lnTo>
                  <a:lnTo>
                    <a:pt x="1209" y="356"/>
                  </a:lnTo>
                  <a:lnTo>
                    <a:pt x="1209" y="357"/>
                  </a:lnTo>
                  <a:lnTo>
                    <a:pt x="1208" y="358"/>
                  </a:lnTo>
                  <a:lnTo>
                    <a:pt x="1205" y="359"/>
                  </a:lnTo>
                  <a:lnTo>
                    <a:pt x="1204" y="360"/>
                  </a:lnTo>
                  <a:lnTo>
                    <a:pt x="1204" y="361"/>
                  </a:lnTo>
                  <a:lnTo>
                    <a:pt x="1203" y="361"/>
                  </a:lnTo>
                  <a:lnTo>
                    <a:pt x="1202" y="361"/>
                  </a:lnTo>
                  <a:lnTo>
                    <a:pt x="1200" y="363"/>
                  </a:lnTo>
                  <a:lnTo>
                    <a:pt x="1197" y="363"/>
                  </a:lnTo>
                  <a:lnTo>
                    <a:pt x="1195" y="363"/>
                  </a:lnTo>
                  <a:lnTo>
                    <a:pt x="1195" y="362"/>
                  </a:lnTo>
                  <a:lnTo>
                    <a:pt x="1197" y="362"/>
                  </a:lnTo>
                  <a:lnTo>
                    <a:pt x="1200" y="360"/>
                  </a:lnTo>
                  <a:lnTo>
                    <a:pt x="1201" y="359"/>
                  </a:lnTo>
                  <a:lnTo>
                    <a:pt x="1202" y="358"/>
                  </a:lnTo>
                  <a:lnTo>
                    <a:pt x="1201" y="357"/>
                  </a:lnTo>
                  <a:lnTo>
                    <a:pt x="1201" y="355"/>
                  </a:lnTo>
                  <a:lnTo>
                    <a:pt x="1199" y="356"/>
                  </a:lnTo>
                  <a:lnTo>
                    <a:pt x="1199" y="357"/>
                  </a:lnTo>
                  <a:lnTo>
                    <a:pt x="1199" y="358"/>
                  </a:lnTo>
                  <a:lnTo>
                    <a:pt x="1198" y="359"/>
                  </a:lnTo>
                  <a:lnTo>
                    <a:pt x="1197" y="360"/>
                  </a:lnTo>
                  <a:lnTo>
                    <a:pt x="1195" y="360"/>
                  </a:lnTo>
                  <a:lnTo>
                    <a:pt x="1194" y="360"/>
                  </a:lnTo>
                  <a:lnTo>
                    <a:pt x="1192" y="362"/>
                  </a:lnTo>
                  <a:lnTo>
                    <a:pt x="1191" y="362"/>
                  </a:lnTo>
                  <a:lnTo>
                    <a:pt x="1190" y="362"/>
                  </a:lnTo>
                  <a:lnTo>
                    <a:pt x="1190" y="359"/>
                  </a:lnTo>
                  <a:lnTo>
                    <a:pt x="1190" y="358"/>
                  </a:lnTo>
                  <a:lnTo>
                    <a:pt x="1191" y="357"/>
                  </a:lnTo>
                  <a:lnTo>
                    <a:pt x="1192" y="356"/>
                  </a:lnTo>
                  <a:lnTo>
                    <a:pt x="1192" y="355"/>
                  </a:lnTo>
                  <a:lnTo>
                    <a:pt x="1191" y="354"/>
                  </a:lnTo>
                  <a:lnTo>
                    <a:pt x="1191" y="353"/>
                  </a:lnTo>
                  <a:lnTo>
                    <a:pt x="1189" y="352"/>
                  </a:lnTo>
                  <a:lnTo>
                    <a:pt x="1187" y="352"/>
                  </a:lnTo>
                  <a:lnTo>
                    <a:pt x="1187" y="353"/>
                  </a:lnTo>
                  <a:lnTo>
                    <a:pt x="1188" y="355"/>
                  </a:lnTo>
                  <a:lnTo>
                    <a:pt x="1189" y="355"/>
                  </a:lnTo>
                  <a:lnTo>
                    <a:pt x="1188" y="356"/>
                  </a:lnTo>
                  <a:lnTo>
                    <a:pt x="1186" y="357"/>
                  </a:lnTo>
                  <a:lnTo>
                    <a:pt x="1185" y="357"/>
                  </a:lnTo>
                  <a:lnTo>
                    <a:pt x="1184" y="358"/>
                  </a:lnTo>
                  <a:lnTo>
                    <a:pt x="1180" y="359"/>
                  </a:lnTo>
                  <a:lnTo>
                    <a:pt x="1178" y="359"/>
                  </a:lnTo>
                  <a:lnTo>
                    <a:pt x="1178" y="360"/>
                  </a:lnTo>
                  <a:lnTo>
                    <a:pt x="1177" y="360"/>
                  </a:lnTo>
                  <a:lnTo>
                    <a:pt x="1176" y="361"/>
                  </a:lnTo>
                  <a:lnTo>
                    <a:pt x="1177" y="361"/>
                  </a:lnTo>
                  <a:lnTo>
                    <a:pt x="1178" y="361"/>
                  </a:lnTo>
                  <a:lnTo>
                    <a:pt x="1179" y="361"/>
                  </a:lnTo>
                  <a:lnTo>
                    <a:pt x="1180" y="360"/>
                  </a:lnTo>
                  <a:lnTo>
                    <a:pt x="1182" y="360"/>
                  </a:lnTo>
                  <a:lnTo>
                    <a:pt x="1183" y="360"/>
                  </a:lnTo>
                  <a:lnTo>
                    <a:pt x="1184" y="360"/>
                  </a:lnTo>
                  <a:lnTo>
                    <a:pt x="1184" y="362"/>
                  </a:lnTo>
                  <a:lnTo>
                    <a:pt x="1182" y="362"/>
                  </a:lnTo>
                  <a:lnTo>
                    <a:pt x="1180" y="362"/>
                  </a:lnTo>
                  <a:lnTo>
                    <a:pt x="1181" y="363"/>
                  </a:lnTo>
                  <a:lnTo>
                    <a:pt x="1182" y="364"/>
                  </a:lnTo>
                  <a:lnTo>
                    <a:pt x="1184" y="364"/>
                  </a:lnTo>
                  <a:lnTo>
                    <a:pt x="1185" y="364"/>
                  </a:lnTo>
                  <a:lnTo>
                    <a:pt x="1187" y="364"/>
                  </a:lnTo>
                  <a:lnTo>
                    <a:pt x="1188" y="365"/>
                  </a:lnTo>
                  <a:lnTo>
                    <a:pt x="1188" y="366"/>
                  </a:lnTo>
                  <a:lnTo>
                    <a:pt x="1186" y="367"/>
                  </a:lnTo>
                  <a:lnTo>
                    <a:pt x="1185" y="367"/>
                  </a:lnTo>
                  <a:lnTo>
                    <a:pt x="1184" y="368"/>
                  </a:lnTo>
                  <a:lnTo>
                    <a:pt x="1183" y="368"/>
                  </a:lnTo>
                  <a:lnTo>
                    <a:pt x="1182" y="368"/>
                  </a:lnTo>
                  <a:lnTo>
                    <a:pt x="1180" y="368"/>
                  </a:lnTo>
                  <a:lnTo>
                    <a:pt x="1179" y="368"/>
                  </a:lnTo>
                  <a:lnTo>
                    <a:pt x="1179" y="369"/>
                  </a:lnTo>
                  <a:lnTo>
                    <a:pt x="1179" y="371"/>
                  </a:lnTo>
                  <a:lnTo>
                    <a:pt x="1178" y="372"/>
                  </a:lnTo>
                  <a:lnTo>
                    <a:pt x="1176" y="372"/>
                  </a:lnTo>
                  <a:lnTo>
                    <a:pt x="1175" y="372"/>
                  </a:lnTo>
                  <a:lnTo>
                    <a:pt x="1174" y="373"/>
                  </a:lnTo>
                  <a:lnTo>
                    <a:pt x="1173" y="373"/>
                  </a:lnTo>
                  <a:lnTo>
                    <a:pt x="1172" y="373"/>
                  </a:lnTo>
                  <a:lnTo>
                    <a:pt x="1172" y="372"/>
                  </a:lnTo>
                  <a:lnTo>
                    <a:pt x="1171" y="372"/>
                  </a:lnTo>
                  <a:lnTo>
                    <a:pt x="1169" y="371"/>
                  </a:lnTo>
                  <a:lnTo>
                    <a:pt x="1170" y="372"/>
                  </a:lnTo>
                  <a:lnTo>
                    <a:pt x="1169" y="373"/>
                  </a:lnTo>
                  <a:lnTo>
                    <a:pt x="1168" y="374"/>
                  </a:lnTo>
                  <a:lnTo>
                    <a:pt x="1168" y="376"/>
                  </a:lnTo>
                  <a:lnTo>
                    <a:pt x="1169" y="376"/>
                  </a:lnTo>
                  <a:lnTo>
                    <a:pt x="1170" y="374"/>
                  </a:lnTo>
                  <a:lnTo>
                    <a:pt x="1171" y="373"/>
                  </a:lnTo>
                  <a:lnTo>
                    <a:pt x="1172" y="373"/>
                  </a:lnTo>
                  <a:lnTo>
                    <a:pt x="1173" y="373"/>
                  </a:lnTo>
                  <a:lnTo>
                    <a:pt x="1174" y="374"/>
                  </a:lnTo>
                  <a:lnTo>
                    <a:pt x="1173" y="377"/>
                  </a:lnTo>
                  <a:lnTo>
                    <a:pt x="1173" y="378"/>
                  </a:lnTo>
                  <a:lnTo>
                    <a:pt x="1172" y="378"/>
                  </a:lnTo>
                  <a:lnTo>
                    <a:pt x="1171" y="378"/>
                  </a:lnTo>
                  <a:lnTo>
                    <a:pt x="1170" y="378"/>
                  </a:lnTo>
                  <a:lnTo>
                    <a:pt x="1170" y="379"/>
                  </a:lnTo>
                  <a:lnTo>
                    <a:pt x="1169" y="378"/>
                  </a:lnTo>
                  <a:lnTo>
                    <a:pt x="1167" y="377"/>
                  </a:lnTo>
                  <a:lnTo>
                    <a:pt x="1167" y="376"/>
                  </a:lnTo>
                  <a:lnTo>
                    <a:pt x="1166" y="376"/>
                  </a:lnTo>
                  <a:lnTo>
                    <a:pt x="1166" y="377"/>
                  </a:lnTo>
                  <a:lnTo>
                    <a:pt x="1166" y="378"/>
                  </a:lnTo>
                  <a:lnTo>
                    <a:pt x="1166" y="379"/>
                  </a:lnTo>
                  <a:lnTo>
                    <a:pt x="1167" y="380"/>
                  </a:lnTo>
                  <a:lnTo>
                    <a:pt x="1166" y="380"/>
                  </a:lnTo>
                  <a:lnTo>
                    <a:pt x="1165" y="380"/>
                  </a:lnTo>
                  <a:lnTo>
                    <a:pt x="1164" y="380"/>
                  </a:lnTo>
                  <a:lnTo>
                    <a:pt x="1163" y="381"/>
                  </a:lnTo>
                  <a:lnTo>
                    <a:pt x="1161" y="382"/>
                  </a:lnTo>
                  <a:lnTo>
                    <a:pt x="1160" y="382"/>
                  </a:lnTo>
                  <a:lnTo>
                    <a:pt x="1160" y="381"/>
                  </a:lnTo>
                  <a:lnTo>
                    <a:pt x="1160" y="380"/>
                  </a:lnTo>
                  <a:lnTo>
                    <a:pt x="1160" y="379"/>
                  </a:lnTo>
                  <a:lnTo>
                    <a:pt x="1159" y="379"/>
                  </a:lnTo>
                  <a:lnTo>
                    <a:pt x="1158" y="379"/>
                  </a:lnTo>
                  <a:lnTo>
                    <a:pt x="1158" y="380"/>
                  </a:lnTo>
                  <a:lnTo>
                    <a:pt x="1157" y="380"/>
                  </a:lnTo>
                  <a:lnTo>
                    <a:pt x="1156" y="380"/>
                  </a:lnTo>
                  <a:lnTo>
                    <a:pt x="1155" y="379"/>
                  </a:lnTo>
                  <a:lnTo>
                    <a:pt x="1154" y="379"/>
                  </a:lnTo>
                  <a:lnTo>
                    <a:pt x="1154" y="380"/>
                  </a:lnTo>
                  <a:lnTo>
                    <a:pt x="1156" y="380"/>
                  </a:lnTo>
                  <a:lnTo>
                    <a:pt x="1156" y="381"/>
                  </a:lnTo>
                  <a:lnTo>
                    <a:pt x="1156" y="382"/>
                  </a:lnTo>
                  <a:lnTo>
                    <a:pt x="1155" y="382"/>
                  </a:lnTo>
                  <a:lnTo>
                    <a:pt x="1154" y="383"/>
                  </a:lnTo>
                  <a:lnTo>
                    <a:pt x="1152" y="383"/>
                  </a:lnTo>
                  <a:lnTo>
                    <a:pt x="1150" y="383"/>
                  </a:lnTo>
                  <a:lnTo>
                    <a:pt x="1145" y="382"/>
                  </a:lnTo>
                  <a:lnTo>
                    <a:pt x="1142" y="381"/>
                  </a:lnTo>
                  <a:lnTo>
                    <a:pt x="1141" y="381"/>
                  </a:lnTo>
                  <a:lnTo>
                    <a:pt x="1140" y="380"/>
                  </a:lnTo>
                  <a:lnTo>
                    <a:pt x="1141" y="379"/>
                  </a:lnTo>
                  <a:lnTo>
                    <a:pt x="1142" y="379"/>
                  </a:lnTo>
                  <a:lnTo>
                    <a:pt x="1142" y="377"/>
                  </a:lnTo>
                  <a:lnTo>
                    <a:pt x="1143" y="376"/>
                  </a:lnTo>
                  <a:lnTo>
                    <a:pt x="1143" y="374"/>
                  </a:lnTo>
                  <a:lnTo>
                    <a:pt x="1142" y="374"/>
                  </a:lnTo>
                  <a:lnTo>
                    <a:pt x="1141" y="374"/>
                  </a:lnTo>
                  <a:lnTo>
                    <a:pt x="1140" y="374"/>
                  </a:lnTo>
                  <a:lnTo>
                    <a:pt x="1139" y="377"/>
                  </a:lnTo>
                  <a:lnTo>
                    <a:pt x="1138" y="377"/>
                  </a:lnTo>
                  <a:lnTo>
                    <a:pt x="1136" y="377"/>
                  </a:lnTo>
                  <a:lnTo>
                    <a:pt x="1135" y="378"/>
                  </a:lnTo>
                  <a:lnTo>
                    <a:pt x="1135" y="379"/>
                  </a:lnTo>
                  <a:lnTo>
                    <a:pt x="1135" y="381"/>
                  </a:lnTo>
                  <a:lnTo>
                    <a:pt x="1133" y="381"/>
                  </a:lnTo>
                  <a:lnTo>
                    <a:pt x="1134" y="381"/>
                  </a:lnTo>
                  <a:lnTo>
                    <a:pt x="1135" y="381"/>
                  </a:lnTo>
                  <a:lnTo>
                    <a:pt x="1137" y="381"/>
                  </a:lnTo>
                  <a:lnTo>
                    <a:pt x="1141" y="383"/>
                  </a:lnTo>
                  <a:lnTo>
                    <a:pt x="1142" y="384"/>
                  </a:lnTo>
                  <a:lnTo>
                    <a:pt x="1145" y="384"/>
                  </a:lnTo>
                  <a:lnTo>
                    <a:pt x="1146" y="384"/>
                  </a:lnTo>
                  <a:lnTo>
                    <a:pt x="1147" y="384"/>
                  </a:lnTo>
                  <a:lnTo>
                    <a:pt x="1146" y="385"/>
                  </a:lnTo>
                  <a:lnTo>
                    <a:pt x="1144" y="385"/>
                  </a:lnTo>
                  <a:lnTo>
                    <a:pt x="1140" y="386"/>
                  </a:lnTo>
                  <a:lnTo>
                    <a:pt x="1137" y="385"/>
                  </a:lnTo>
                  <a:lnTo>
                    <a:pt x="1133" y="385"/>
                  </a:lnTo>
                  <a:lnTo>
                    <a:pt x="1130" y="383"/>
                  </a:lnTo>
                  <a:lnTo>
                    <a:pt x="1124" y="383"/>
                  </a:lnTo>
                  <a:lnTo>
                    <a:pt x="1122" y="382"/>
                  </a:lnTo>
                  <a:lnTo>
                    <a:pt x="1121" y="382"/>
                  </a:lnTo>
                  <a:lnTo>
                    <a:pt x="1122" y="380"/>
                  </a:lnTo>
                  <a:lnTo>
                    <a:pt x="1122" y="379"/>
                  </a:lnTo>
                  <a:lnTo>
                    <a:pt x="1121" y="379"/>
                  </a:lnTo>
                  <a:lnTo>
                    <a:pt x="1120" y="379"/>
                  </a:lnTo>
                  <a:lnTo>
                    <a:pt x="1120" y="381"/>
                  </a:lnTo>
                  <a:lnTo>
                    <a:pt x="1118" y="383"/>
                  </a:lnTo>
                  <a:lnTo>
                    <a:pt x="1117" y="383"/>
                  </a:lnTo>
                  <a:lnTo>
                    <a:pt x="1116" y="383"/>
                  </a:lnTo>
                  <a:lnTo>
                    <a:pt x="1114" y="383"/>
                  </a:lnTo>
                  <a:lnTo>
                    <a:pt x="1109" y="381"/>
                  </a:lnTo>
                  <a:lnTo>
                    <a:pt x="1106" y="378"/>
                  </a:lnTo>
                  <a:lnTo>
                    <a:pt x="1103" y="377"/>
                  </a:lnTo>
                  <a:lnTo>
                    <a:pt x="1099" y="374"/>
                  </a:lnTo>
                  <a:lnTo>
                    <a:pt x="1098" y="373"/>
                  </a:lnTo>
                  <a:lnTo>
                    <a:pt x="1098" y="372"/>
                  </a:lnTo>
                  <a:lnTo>
                    <a:pt x="1094" y="372"/>
                  </a:lnTo>
                  <a:lnTo>
                    <a:pt x="1093" y="372"/>
                  </a:lnTo>
                  <a:lnTo>
                    <a:pt x="1092" y="372"/>
                  </a:lnTo>
                  <a:lnTo>
                    <a:pt x="1091" y="373"/>
                  </a:lnTo>
                  <a:lnTo>
                    <a:pt x="1093" y="373"/>
                  </a:lnTo>
                  <a:lnTo>
                    <a:pt x="1094" y="376"/>
                  </a:lnTo>
                  <a:lnTo>
                    <a:pt x="1096" y="376"/>
                  </a:lnTo>
                  <a:lnTo>
                    <a:pt x="1097" y="376"/>
                  </a:lnTo>
                  <a:lnTo>
                    <a:pt x="1099" y="377"/>
                  </a:lnTo>
                  <a:lnTo>
                    <a:pt x="1099" y="378"/>
                  </a:lnTo>
                  <a:lnTo>
                    <a:pt x="1100" y="378"/>
                  </a:lnTo>
                  <a:lnTo>
                    <a:pt x="1101" y="379"/>
                  </a:lnTo>
                  <a:lnTo>
                    <a:pt x="1105" y="380"/>
                  </a:lnTo>
                  <a:lnTo>
                    <a:pt x="1106" y="380"/>
                  </a:lnTo>
                  <a:lnTo>
                    <a:pt x="1107" y="381"/>
                  </a:lnTo>
                  <a:lnTo>
                    <a:pt x="1104" y="383"/>
                  </a:lnTo>
                  <a:lnTo>
                    <a:pt x="1103" y="383"/>
                  </a:lnTo>
                  <a:lnTo>
                    <a:pt x="1101" y="383"/>
                  </a:lnTo>
                  <a:lnTo>
                    <a:pt x="1100" y="384"/>
                  </a:lnTo>
                  <a:lnTo>
                    <a:pt x="1097" y="384"/>
                  </a:lnTo>
                  <a:lnTo>
                    <a:pt x="1096" y="384"/>
                  </a:lnTo>
                  <a:lnTo>
                    <a:pt x="1095" y="384"/>
                  </a:lnTo>
                  <a:lnTo>
                    <a:pt x="1094" y="384"/>
                  </a:lnTo>
                  <a:lnTo>
                    <a:pt x="1095" y="385"/>
                  </a:lnTo>
                  <a:lnTo>
                    <a:pt x="1096" y="385"/>
                  </a:lnTo>
                  <a:lnTo>
                    <a:pt x="1097" y="385"/>
                  </a:lnTo>
                  <a:lnTo>
                    <a:pt x="1101" y="384"/>
                  </a:lnTo>
                  <a:lnTo>
                    <a:pt x="1107" y="384"/>
                  </a:lnTo>
                  <a:lnTo>
                    <a:pt x="1111" y="384"/>
                  </a:lnTo>
                  <a:lnTo>
                    <a:pt x="1112" y="384"/>
                  </a:lnTo>
                  <a:lnTo>
                    <a:pt x="1114" y="385"/>
                  </a:lnTo>
                  <a:lnTo>
                    <a:pt x="1116" y="385"/>
                  </a:lnTo>
                  <a:lnTo>
                    <a:pt x="1115" y="386"/>
                  </a:lnTo>
                  <a:lnTo>
                    <a:pt x="1104" y="387"/>
                  </a:lnTo>
                  <a:lnTo>
                    <a:pt x="1103" y="387"/>
                  </a:lnTo>
                  <a:lnTo>
                    <a:pt x="1103" y="388"/>
                  </a:lnTo>
                  <a:lnTo>
                    <a:pt x="1104" y="388"/>
                  </a:lnTo>
                  <a:lnTo>
                    <a:pt x="1105" y="388"/>
                  </a:lnTo>
                  <a:lnTo>
                    <a:pt x="1108" y="387"/>
                  </a:lnTo>
                  <a:lnTo>
                    <a:pt x="1111" y="387"/>
                  </a:lnTo>
                  <a:lnTo>
                    <a:pt x="1112" y="387"/>
                  </a:lnTo>
                  <a:lnTo>
                    <a:pt x="1112" y="388"/>
                  </a:lnTo>
                  <a:lnTo>
                    <a:pt x="1113" y="389"/>
                  </a:lnTo>
                  <a:lnTo>
                    <a:pt x="1115" y="392"/>
                  </a:lnTo>
                  <a:lnTo>
                    <a:pt x="1115" y="393"/>
                  </a:lnTo>
                  <a:lnTo>
                    <a:pt x="1114" y="393"/>
                  </a:lnTo>
                  <a:lnTo>
                    <a:pt x="1113" y="393"/>
                  </a:lnTo>
                  <a:lnTo>
                    <a:pt x="1112" y="393"/>
                  </a:lnTo>
                  <a:lnTo>
                    <a:pt x="1113" y="393"/>
                  </a:lnTo>
                  <a:lnTo>
                    <a:pt x="1113" y="394"/>
                  </a:lnTo>
                  <a:lnTo>
                    <a:pt x="1111" y="394"/>
                  </a:lnTo>
                  <a:lnTo>
                    <a:pt x="1109" y="393"/>
                  </a:lnTo>
                  <a:lnTo>
                    <a:pt x="1109" y="392"/>
                  </a:lnTo>
                  <a:lnTo>
                    <a:pt x="1108" y="390"/>
                  </a:lnTo>
                  <a:lnTo>
                    <a:pt x="1107" y="389"/>
                  </a:lnTo>
                  <a:lnTo>
                    <a:pt x="1105" y="389"/>
                  </a:lnTo>
                  <a:lnTo>
                    <a:pt x="1102" y="389"/>
                  </a:lnTo>
                  <a:lnTo>
                    <a:pt x="1100" y="388"/>
                  </a:lnTo>
                  <a:lnTo>
                    <a:pt x="1100" y="389"/>
                  </a:lnTo>
                  <a:lnTo>
                    <a:pt x="1101" y="389"/>
                  </a:lnTo>
                  <a:lnTo>
                    <a:pt x="1103" y="390"/>
                  </a:lnTo>
                  <a:lnTo>
                    <a:pt x="1105" y="390"/>
                  </a:lnTo>
                  <a:lnTo>
                    <a:pt x="1107" y="393"/>
                  </a:lnTo>
                  <a:lnTo>
                    <a:pt x="1106" y="394"/>
                  </a:lnTo>
                  <a:lnTo>
                    <a:pt x="1105" y="394"/>
                  </a:lnTo>
                  <a:lnTo>
                    <a:pt x="1104" y="394"/>
                  </a:lnTo>
                  <a:lnTo>
                    <a:pt x="1103" y="394"/>
                  </a:lnTo>
                  <a:lnTo>
                    <a:pt x="1097" y="393"/>
                  </a:lnTo>
                  <a:lnTo>
                    <a:pt x="1095" y="392"/>
                  </a:lnTo>
                  <a:lnTo>
                    <a:pt x="1093" y="393"/>
                  </a:lnTo>
                  <a:lnTo>
                    <a:pt x="1091" y="394"/>
                  </a:lnTo>
                  <a:lnTo>
                    <a:pt x="1088" y="395"/>
                  </a:lnTo>
                  <a:lnTo>
                    <a:pt x="1087" y="395"/>
                  </a:lnTo>
                  <a:lnTo>
                    <a:pt x="1088" y="396"/>
                  </a:lnTo>
                  <a:lnTo>
                    <a:pt x="1089" y="396"/>
                  </a:lnTo>
                  <a:lnTo>
                    <a:pt x="1090" y="396"/>
                  </a:lnTo>
                  <a:lnTo>
                    <a:pt x="1091" y="395"/>
                  </a:lnTo>
                  <a:lnTo>
                    <a:pt x="1092" y="395"/>
                  </a:lnTo>
                  <a:lnTo>
                    <a:pt x="1093" y="394"/>
                  </a:lnTo>
                  <a:lnTo>
                    <a:pt x="1094" y="394"/>
                  </a:lnTo>
                  <a:lnTo>
                    <a:pt x="1099" y="395"/>
                  </a:lnTo>
                  <a:lnTo>
                    <a:pt x="1101" y="396"/>
                  </a:lnTo>
                  <a:lnTo>
                    <a:pt x="1102" y="396"/>
                  </a:lnTo>
                  <a:lnTo>
                    <a:pt x="1103" y="396"/>
                  </a:lnTo>
                  <a:lnTo>
                    <a:pt x="1103" y="397"/>
                  </a:lnTo>
                  <a:lnTo>
                    <a:pt x="1102" y="397"/>
                  </a:lnTo>
                  <a:lnTo>
                    <a:pt x="1101" y="397"/>
                  </a:lnTo>
                  <a:lnTo>
                    <a:pt x="1099" y="397"/>
                  </a:lnTo>
                  <a:lnTo>
                    <a:pt x="1095" y="397"/>
                  </a:lnTo>
                  <a:lnTo>
                    <a:pt x="1094" y="396"/>
                  </a:lnTo>
                  <a:lnTo>
                    <a:pt x="1092" y="396"/>
                  </a:lnTo>
                  <a:lnTo>
                    <a:pt x="1092" y="397"/>
                  </a:lnTo>
                  <a:lnTo>
                    <a:pt x="1091" y="397"/>
                  </a:lnTo>
                  <a:lnTo>
                    <a:pt x="1090" y="397"/>
                  </a:lnTo>
                  <a:lnTo>
                    <a:pt x="1089" y="397"/>
                  </a:lnTo>
                  <a:lnTo>
                    <a:pt x="1088" y="397"/>
                  </a:lnTo>
                  <a:lnTo>
                    <a:pt x="1087" y="397"/>
                  </a:lnTo>
                  <a:lnTo>
                    <a:pt x="1086" y="397"/>
                  </a:lnTo>
                  <a:lnTo>
                    <a:pt x="1084" y="397"/>
                  </a:lnTo>
                  <a:lnTo>
                    <a:pt x="1084" y="398"/>
                  </a:lnTo>
                  <a:lnTo>
                    <a:pt x="1085" y="398"/>
                  </a:lnTo>
                  <a:lnTo>
                    <a:pt x="1086" y="398"/>
                  </a:lnTo>
                  <a:lnTo>
                    <a:pt x="1089" y="398"/>
                  </a:lnTo>
                  <a:lnTo>
                    <a:pt x="1090" y="398"/>
                  </a:lnTo>
                  <a:lnTo>
                    <a:pt x="1091" y="398"/>
                  </a:lnTo>
                  <a:lnTo>
                    <a:pt x="1092" y="398"/>
                  </a:lnTo>
                  <a:lnTo>
                    <a:pt x="1094" y="398"/>
                  </a:lnTo>
                  <a:lnTo>
                    <a:pt x="1094" y="399"/>
                  </a:lnTo>
                  <a:lnTo>
                    <a:pt x="1091" y="399"/>
                  </a:lnTo>
                  <a:lnTo>
                    <a:pt x="1091" y="400"/>
                  </a:lnTo>
                  <a:lnTo>
                    <a:pt x="1092" y="400"/>
                  </a:lnTo>
                  <a:lnTo>
                    <a:pt x="1091" y="401"/>
                  </a:lnTo>
                  <a:lnTo>
                    <a:pt x="1089" y="402"/>
                  </a:lnTo>
                  <a:lnTo>
                    <a:pt x="1088" y="403"/>
                  </a:lnTo>
                  <a:lnTo>
                    <a:pt x="1087" y="403"/>
                  </a:lnTo>
                  <a:lnTo>
                    <a:pt x="1086" y="403"/>
                  </a:lnTo>
                  <a:lnTo>
                    <a:pt x="1083" y="404"/>
                  </a:lnTo>
                  <a:lnTo>
                    <a:pt x="1082" y="404"/>
                  </a:lnTo>
                  <a:lnTo>
                    <a:pt x="1081" y="404"/>
                  </a:lnTo>
                  <a:lnTo>
                    <a:pt x="1083" y="405"/>
                  </a:lnTo>
                  <a:lnTo>
                    <a:pt x="1081" y="406"/>
                  </a:lnTo>
                  <a:lnTo>
                    <a:pt x="1080" y="407"/>
                  </a:lnTo>
                  <a:lnTo>
                    <a:pt x="1079" y="406"/>
                  </a:lnTo>
                  <a:lnTo>
                    <a:pt x="1078" y="406"/>
                  </a:lnTo>
                  <a:lnTo>
                    <a:pt x="1078" y="405"/>
                  </a:lnTo>
                  <a:lnTo>
                    <a:pt x="1077" y="405"/>
                  </a:lnTo>
                  <a:lnTo>
                    <a:pt x="1076" y="405"/>
                  </a:lnTo>
                  <a:lnTo>
                    <a:pt x="1075" y="406"/>
                  </a:lnTo>
                  <a:lnTo>
                    <a:pt x="1074" y="406"/>
                  </a:lnTo>
                  <a:lnTo>
                    <a:pt x="1073" y="406"/>
                  </a:lnTo>
                  <a:lnTo>
                    <a:pt x="1072" y="406"/>
                  </a:lnTo>
                  <a:lnTo>
                    <a:pt x="1071" y="406"/>
                  </a:lnTo>
                  <a:lnTo>
                    <a:pt x="1072" y="405"/>
                  </a:lnTo>
                  <a:lnTo>
                    <a:pt x="1072" y="404"/>
                  </a:lnTo>
                  <a:lnTo>
                    <a:pt x="1073" y="403"/>
                  </a:lnTo>
                  <a:lnTo>
                    <a:pt x="1072" y="403"/>
                  </a:lnTo>
                  <a:lnTo>
                    <a:pt x="1071" y="403"/>
                  </a:lnTo>
                  <a:lnTo>
                    <a:pt x="1070" y="405"/>
                  </a:lnTo>
                  <a:lnTo>
                    <a:pt x="1068" y="405"/>
                  </a:lnTo>
                  <a:lnTo>
                    <a:pt x="1066" y="405"/>
                  </a:lnTo>
                  <a:lnTo>
                    <a:pt x="1066" y="404"/>
                  </a:lnTo>
                  <a:lnTo>
                    <a:pt x="1069" y="401"/>
                  </a:lnTo>
                  <a:lnTo>
                    <a:pt x="1068" y="401"/>
                  </a:lnTo>
                  <a:lnTo>
                    <a:pt x="1066" y="402"/>
                  </a:lnTo>
                  <a:lnTo>
                    <a:pt x="1065" y="403"/>
                  </a:lnTo>
                  <a:lnTo>
                    <a:pt x="1062" y="403"/>
                  </a:lnTo>
                  <a:lnTo>
                    <a:pt x="1061" y="403"/>
                  </a:lnTo>
                  <a:lnTo>
                    <a:pt x="1062" y="403"/>
                  </a:lnTo>
                  <a:lnTo>
                    <a:pt x="1064" y="404"/>
                  </a:lnTo>
                  <a:lnTo>
                    <a:pt x="1063" y="404"/>
                  </a:lnTo>
                  <a:lnTo>
                    <a:pt x="1063" y="405"/>
                  </a:lnTo>
                  <a:lnTo>
                    <a:pt x="1064" y="406"/>
                  </a:lnTo>
                  <a:lnTo>
                    <a:pt x="1064" y="407"/>
                  </a:lnTo>
                  <a:lnTo>
                    <a:pt x="1063" y="407"/>
                  </a:lnTo>
                  <a:lnTo>
                    <a:pt x="1063" y="408"/>
                  </a:lnTo>
                  <a:lnTo>
                    <a:pt x="1062" y="408"/>
                  </a:lnTo>
                  <a:lnTo>
                    <a:pt x="1061" y="408"/>
                  </a:lnTo>
                  <a:lnTo>
                    <a:pt x="1060" y="408"/>
                  </a:lnTo>
                  <a:lnTo>
                    <a:pt x="1060" y="407"/>
                  </a:lnTo>
                  <a:lnTo>
                    <a:pt x="1059" y="400"/>
                  </a:lnTo>
                  <a:lnTo>
                    <a:pt x="1060" y="399"/>
                  </a:lnTo>
                  <a:lnTo>
                    <a:pt x="1060" y="398"/>
                  </a:lnTo>
                  <a:lnTo>
                    <a:pt x="1062" y="397"/>
                  </a:lnTo>
                  <a:lnTo>
                    <a:pt x="1063" y="397"/>
                  </a:lnTo>
                  <a:lnTo>
                    <a:pt x="1062" y="397"/>
                  </a:lnTo>
                  <a:lnTo>
                    <a:pt x="1062" y="396"/>
                  </a:lnTo>
                  <a:lnTo>
                    <a:pt x="1061" y="396"/>
                  </a:lnTo>
                  <a:lnTo>
                    <a:pt x="1060" y="397"/>
                  </a:lnTo>
                  <a:lnTo>
                    <a:pt x="1058" y="397"/>
                  </a:lnTo>
                  <a:lnTo>
                    <a:pt x="1056" y="398"/>
                  </a:lnTo>
                  <a:lnTo>
                    <a:pt x="1053" y="397"/>
                  </a:lnTo>
                  <a:lnTo>
                    <a:pt x="1051" y="397"/>
                  </a:lnTo>
                  <a:lnTo>
                    <a:pt x="1048" y="397"/>
                  </a:lnTo>
                  <a:lnTo>
                    <a:pt x="1046" y="396"/>
                  </a:lnTo>
                  <a:lnTo>
                    <a:pt x="1044" y="396"/>
                  </a:lnTo>
                  <a:lnTo>
                    <a:pt x="1043" y="396"/>
                  </a:lnTo>
                  <a:lnTo>
                    <a:pt x="1042" y="396"/>
                  </a:lnTo>
                  <a:lnTo>
                    <a:pt x="1042" y="397"/>
                  </a:lnTo>
                  <a:lnTo>
                    <a:pt x="1043" y="398"/>
                  </a:lnTo>
                  <a:lnTo>
                    <a:pt x="1045" y="398"/>
                  </a:lnTo>
                  <a:lnTo>
                    <a:pt x="1046" y="398"/>
                  </a:lnTo>
                  <a:lnTo>
                    <a:pt x="1048" y="398"/>
                  </a:lnTo>
                  <a:lnTo>
                    <a:pt x="1052" y="399"/>
                  </a:lnTo>
                  <a:lnTo>
                    <a:pt x="1053" y="399"/>
                  </a:lnTo>
                  <a:lnTo>
                    <a:pt x="1053" y="401"/>
                  </a:lnTo>
                  <a:lnTo>
                    <a:pt x="1053" y="402"/>
                  </a:lnTo>
                  <a:lnTo>
                    <a:pt x="1051" y="403"/>
                  </a:lnTo>
                  <a:lnTo>
                    <a:pt x="1050" y="403"/>
                  </a:lnTo>
                  <a:lnTo>
                    <a:pt x="1049" y="403"/>
                  </a:lnTo>
                  <a:lnTo>
                    <a:pt x="1045" y="405"/>
                  </a:lnTo>
                  <a:lnTo>
                    <a:pt x="1039" y="406"/>
                  </a:lnTo>
                  <a:lnTo>
                    <a:pt x="1037" y="406"/>
                  </a:lnTo>
                  <a:lnTo>
                    <a:pt x="1035" y="407"/>
                  </a:lnTo>
                  <a:lnTo>
                    <a:pt x="1034" y="407"/>
                  </a:lnTo>
                  <a:lnTo>
                    <a:pt x="1032" y="406"/>
                  </a:lnTo>
                  <a:lnTo>
                    <a:pt x="1031" y="406"/>
                  </a:lnTo>
                  <a:lnTo>
                    <a:pt x="1026" y="407"/>
                  </a:lnTo>
                  <a:lnTo>
                    <a:pt x="1026" y="408"/>
                  </a:lnTo>
                  <a:lnTo>
                    <a:pt x="1027" y="408"/>
                  </a:lnTo>
                  <a:lnTo>
                    <a:pt x="1028" y="408"/>
                  </a:lnTo>
                  <a:lnTo>
                    <a:pt x="1028" y="407"/>
                  </a:lnTo>
                  <a:lnTo>
                    <a:pt x="1029" y="407"/>
                  </a:lnTo>
                  <a:lnTo>
                    <a:pt x="1031" y="407"/>
                  </a:lnTo>
                  <a:lnTo>
                    <a:pt x="1032" y="407"/>
                  </a:lnTo>
                  <a:lnTo>
                    <a:pt x="1031" y="409"/>
                  </a:lnTo>
                  <a:lnTo>
                    <a:pt x="1029" y="410"/>
                  </a:lnTo>
                  <a:lnTo>
                    <a:pt x="1026" y="411"/>
                  </a:lnTo>
                  <a:lnTo>
                    <a:pt x="1022" y="413"/>
                  </a:lnTo>
                  <a:lnTo>
                    <a:pt x="1021" y="414"/>
                  </a:lnTo>
                  <a:lnTo>
                    <a:pt x="1020" y="414"/>
                  </a:lnTo>
                  <a:lnTo>
                    <a:pt x="1019" y="414"/>
                  </a:lnTo>
                  <a:lnTo>
                    <a:pt x="1019" y="413"/>
                  </a:lnTo>
                  <a:lnTo>
                    <a:pt x="1018" y="414"/>
                  </a:lnTo>
                  <a:lnTo>
                    <a:pt x="1017" y="414"/>
                  </a:lnTo>
                  <a:lnTo>
                    <a:pt x="1016" y="414"/>
                  </a:lnTo>
                  <a:lnTo>
                    <a:pt x="1017" y="413"/>
                  </a:lnTo>
                  <a:lnTo>
                    <a:pt x="1020" y="411"/>
                  </a:lnTo>
                  <a:lnTo>
                    <a:pt x="1022" y="411"/>
                  </a:lnTo>
                  <a:lnTo>
                    <a:pt x="1026" y="410"/>
                  </a:lnTo>
                  <a:lnTo>
                    <a:pt x="1027" y="409"/>
                  </a:lnTo>
                  <a:lnTo>
                    <a:pt x="1025" y="410"/>
                  </a:lnTo>
                  <a:lnTo>
                    <a:pt x="1023" y="410"/>
                  </a:lnTo>
                  <a:lnTo>
                    <a:pt x="1022" y="410"/>
                  </a:lnTo>
                  <a:lnTo>
                    <a:pt x="1018" y="411"/>
                  </a:lnTo>
                  <a:lnTo>
                    <a:pt x="1017" y="411"/>
                  </a:lnTo>
                  <a:lnTo>
                    <a:pt x="1016" y="410"/>
                  </a:lnTo>
                  <a:lnTo>
                    <a:pt x="1016" y="409"/>
                  </a:lnTo>
                  <a:lnTo>
                    <a:pt x="1015" y="408"/>
                  </a:lnTo>
                  <a:lnTo>
                    <a:pt x="1014" y="407"/>
                  </a:lnTo>
                  <a:lnTo>
                    <a:pt x="1012" y="406"/>
                  </a:lnTo>
                  <a:lnTo>
                    <a:pt x="1013" y="406"/>
                  </a:lnTo>
                  <a:lnTo>
                    <a:pt x="1013" y="404"/>
                  </a:lnTo>
                  <a:lnTo>
                    <a:pt x="1014" y="404"/>
                  </a:lnTo>
                  <a:lnTo>
                    <a:pt x="1015" y="403"/>
                  </a:lnTo>
                  <a:lnTo>
                    <a:pt x="1015" y="401"/>
                  </a:lnTo>
                  <a:lnTo>
                    <a:pt x="1015" y="398"/>
                  </a:lnTo>
                  <a:lnTo>
                    <a:pt x="1016" y="397"/>
                  </a:lnTo>
                  <a:lnTo>
                    <a:pt x="1016" y="396"/>
                  </a:lnTo>
                  <a:lnTo>
                    <a:pt x="1015" y="396"/>
                  </a:lnTo>
                  <a:lnTo>
                    <a:pt x="1014" y="397"/>
                  </a:lnTo>
                  <a:lnTo>
                    <a:pt x="1013" y="398"/>
                  </a:lnTo>
                  <a:lnTo>
                    <a:pt x="1012" y="400"/>
                  </a:lnTo>
                  <a:lnTo>
                    <a:pt x="1013" y="403"/>
                  </a:lnTo>
                  <a:lnTo>
                    <a:pt x="1012" y="403"/>
                  </a:lnTo>
                  <a:lnTo>
                    <a:pt x="1011" y="403"/>
                  </a:lnTo>
                  <a:lnTo>
                    <a:pt x="1010" y="402"/>
                  </a:lnTo>
                  <a:lnTo>
                    <a:pt x="1009" y="402"/>
                  </a:lnTo>
                  <a:lnTo>
                    <a:pt x="1008" y="401"/>
                  </a:lnTo>
                  <a:lnTo>
                    <a:pt x="1006" y="398"/>
                  </a:lnTo>
                  <a:lnTo>
                    <a:pt x="1003" y="396"/>
                  </a:lnTo>
                  <a:lnTo>
                    <a:pt x="1001" y="394"/>
                  </a:lnTo>
                  <a:lnTo>
                    <a:pt x="1000" y="395"/>
                  </a:lnTo>
                  <a:lnTo>
                    <a:pt x="1001" y="396"/>
                  </a:lnTo>
                  <a:lnTo>
                    <a:pt x="1002" y="397"/>
                  </a:lnTo>
                  <a:lnTo>
                    <a:pt x="1004" y="398"/>
                  </a:lnTo>
                  <a:lnTo>
                    <a:pt x="1005" y="400"/>
                  </a:lnTo>
                  <a:lnTo>
                    <a:pt x="1006" y="401"/>
                  </a:lnTo>
                  <a:lnTo>
                    <a:pt x="1006" y="402"/>
                  </a:lnTo>
                  <a:lnTo>
                    <a:pt x="1010" y="404"/>
                  </a:lnTo>
                  <a:lnTo>
                    <a:pt x="1010" y="405"/>
                  </a:lnTo>
                  <a:lnTo>
                    <a:pt x="1009" y="405"/>
                  </a:lnTo>
                  <a:lnTo>
                    <a:pt x="1007" y="405"/>
                  </a:lnTo>
                  <a:lnTo>
                    <a:pt x="1007" y="406"/>
                  </a:lnTo>
                  <a:lnTo>
                    <a:pt x="1009" y="406"/>
                  </a:lnTo>
                  <a:lnTo>
                    <a:pt x="1010" y="407"/>
                  </a:lnTo>
                  <a:lnTo>
                    <a:pt x="1011" y="409"/>
                  </a:lnTo>
                  <a:lnTo>
                    <a:pt x="1011" y="410"/>
                  </a:lnTo>
                  <a:lnTo>
                    <a:pt x="1009" y="410"/>
                  </a:lnTo>
                  <a:lnTo>
                    <a:pt x="1008" y="410"/>
                  </a:lnTo>
                  <a:lnTo>
                    <a:pt x="1007" y="410"/>
                  </a:lnTo>
                  <a:lnTo>
                    <a:pt x="1004" y="409"/>
                  </a:lnTo>
                  <a:lnTo>
                    <a:pt x="1003" y="409"/>
                  </a:lnTo>
                  <a:lnTo>
                    <a:pt x="1002" y="409"/>
                  </a:lnTo>
                  <a:lnTo>
                    <a:pt x="1000" y="408"/>
                  </a:lnTo>
                  <a:lnTo>
                    <a:pt x="999" y="407"/>
                  </a:lnTo>
                  <a:lnTo>
                    <a:pt x="997" y="407"/>
                  </a:lnTo>
                  <a:lnTo>
                    <a:pt x="995" y="406"/>
                  </a:lnTo>
                  <a:lnTo>
                    <a:pt x="994" y="406"/>
                  </a:lnTo>
                  <a:lnTo>
                    <a:pt x="993" y="406"/>
                  </a:lnTo>
                  <a:lnTo>
                    <a:pt x="992" y="405"/>
                  </a:lnTo>
                  <a:lnTo>
                    <a:pt x="991" y="404"/>
                  </a:lnTo>
                  <a:lnTo>
                    <a:pt x="990" y="403"/>
                  </a:lnTo>
                  <a:lnTo>
                    <a:pt x="990" y="402"/>
                  </a:lnTo>
                  <a:lnTo>
                    <a:pt x="989" y="403"/>
                  </a:lnTo>
                  <a:lnTo>
                    <a:pt x="988" y="403"/>
                  </a:lnTo>
                  <a:lnTo>
                    <a:pt x="989" y="404"/>
                  </a:lnTo>
                  <a:lnTo>
                    <a:pt x="990" y="404"/>
                  </a:lnTo>
                  <a:lnTo>
                    <a:pt x="990" y="405"/>
                  </a:lnTo>
                  <a:lnTo>
                    <a:pt x="991" y="406"/>
                  </a:lnTo>
                  <a:lnTo>
                    <a:pt x="993" y="407"/>
                  </a:lnTo>
                  <a:lnTo>
                    <a:pt x="998" y="408"/>
                  </a:lnTo>
                  <a:lnTo>
                    <a:pt x="1000" y="409"/>
                  </a:lnTo>
                  <a:lnTo>
                    <a:pt x="1001" y="409"/>
                  </a:lnTo>
                  <a:lnTo>
                    <a:pt x="1002" y="409"/>
                  </a:lnTo>
                  <a:lnTo>
                    <a:pt x="1003" y="409"/>
                  </a:lnTo>
                  <a:lnTo>
                    <a:pt x="1007" y="411"/>
                  </a:lnTo>
                  <a:lnTo>
                    <a:pt x="1008" y="411"/>
                  </a:lnTo>
                  <a:lnTo>
                    <a:pt x="1012" y="411"/>
                  </a:lnTo>
                  <a:lnTo>
                    <a:pt x="1013" y="411"/>
                  </a:lnTo>
                  <a:lnTo>
                    <a:pt x="1013" y="413"/>
                  </a:lnTo>
                  <a:lnTo>
                    <a:pt x="1013" y="414"/>
                  </a:lnTo>
                  <a:lnTo>
                    <a:pt x="1013" y="416"/>
                  </a:lnTo>
                  <a:lnTo>
                    <a:pt x="1011" y="416"/>
                  </a:lnTo>
                  <a:lnTo>
                    <a:pt x="1010" y="416"/>
                  </a:lnTo>
                  <a:lnTo>
                    <a:pt x="1009" y="417"/>
                  </a:lnTo>
                  <a:lnTo>
                    <a:pt x="1008" y="417"/>
                  </a:lnTo>
                  <a:lnTo>
                    <a:pt x="1008" y="416"/>
                  </a:lnTo>
                  <a:lnTo>
                    <a:pt x="1007" y="416"/>
                  </a:lnTo>
                  <a:lnTo>
                    <a:pt x="1006" y="416"/>
                  </a:lnTo>
                  <a:lnTo>
                    <a:pt x="1004" y="415"/>
                  </a:lnTo>
                  <a:lnTo>
                    <a:pt x="1002" y="415"/>
                  </a:lnTo>
                  <a:lnTo>
                    <a:pt x="1000" y="414"/>
                  </a:lnTo>
                  <a:lnTo>
                    <a:pt x="999" y="414"/>
                  </a:lnTo>
                  <a:lnTo>
                    <a:pt x="998" y="414"/>
                  </a:lnTo>
                  <a:lnTo>
                    <a:pt x="999" y="414"/>
                  </a:lnTo>
                  <a:lnTo>
                    <a:pt x="999" y="415"/>
                  </a:lnTo>
                  <a:lnTo>
                    <a:pt x="1002" y="415"/>
                  </a:lnTo>
                  <a:lnTo>
                    <a:pt x="1004" y="416"/>
                  </a:lnTo>
                  <a:lnTo>
                    <a:pt x="1005" y="417"/>
                  </a:lnTo>
                  <a:lnTo>
                    <a:pt x="1007" y="418"/>
                  </a:lnTo>
                  <a:lnTo>
                    <a:pt x="1005" y="419"/>
                  </a:lnTo>
                  <a:lnTo>
                    <a:pt x="1004" y="419"/>
                  </a:lnTo>
                  <a:lnTo>
                    <a:pt x="1003" y="418"/>
                  </a:lnTo>
                  <a:lnTo>
                    <a:pt x="995" y="415"/>
                  </a:lnTo>
                  <a:lnTo>
                    <a:pt x="992" y="414"/>
                  </a:lnTo>
                  <a:lnTo>
                    <a:pt x="991" y="413"/>
                  </a:lnTo>
                  <a:lnTo>
                    <a:pt x="990" y="413"/>
                  </a:lnTo>
                  <a:lnTo>
                    <a:pt x="987" y="411"/>
                  </a:lnTo>
                  <a:lnTo>
                    <a:pt x="985" y="410"/>
                  </a:lnTo>
                  <a:lnTo>
                    <a:pt x="984" y="410"/>
                  </a:lnTo>
                  <a:lnTo>
                    <a:pt x="982" y="409"/>
                  </a:lnTo>
                  <a:lnTo>
                    <a:pt x="981" y="408"/>
                  </a:lnTo>
                  <a:lnTo>
                    <a:pt x="975" y="407"/>
                  </a:lnTo>
                  <a:lnTo>
                    <a:pt x="974" y="406"/>
                  </a:lnTo>
                  <a:lnTo>
                    <a:pt x="973" y="407"/>
                  </a:lnTo>
                  <a:lnTo>
                    <a:pt x="972" y="408"/>
                  </a:lnTo>
                  <a:lnTo>
                    <a:pt x="971" y="409"/>
                  </a:lnTo>
                  <a:lnTo>
                    <a:pt x="970" y="409"/>
                  </a:lnTo>
                  <a:lnTo>
                    <a:pt x="968" y="409"/>
                  </a:lnTo>
                  <a:lnTo>
                    <a:pt x="966" y="410"/>
                  </a:lnTo>
                  <a:lnTo>
                    <a:pt x="965" y="410"/>
                  </a:lnTo>
                  <a:lnTo>
                    <a:pt x="965" y="409"/>
                  </a:lnTo>
                  <a:lnTo>
                    <a:pt x="967" y="408"/>
                  </a:lnTo>
                  <a:lnTo>
                    <a:pt x="969" y="407"/>
                  </a:lnTo>
                  <a:lnTo>
                    <a:pt x="970" y="406"/>
                  </a:lnTo>
                  <a:lnTo>
                    <a:pt x="971" y="405"/>
                  </a:lnTo>
                  <a:lnTo>
                    <a:pt x="974" y="404"/>
                  </a:lnTo>
                  <a:lnTo>
                    <a:pt x="975" y="403"/>
                  </a:lnTo>
                  <a:lnTo>
                    <a:pt x="974" y="403"/>
                  </a:lnTo>
                  <a:lnTo>
                    <a:pt x="972" y="404"/>
                  </a:lnTo>
                  <a:lnTo>
                    <a:pt x="971" y="404"/>
                  </a:lnTo>
                  <a:lnTo>
                    <a:pt x="969" y="404"/>
                  </a:lnTo>
                  <a:lnTo>
                    <a:pt x="967" y="404"/>
                  </a:lnTo>
                  <a:lnTo>
                    <a:pt x="967" y="403"/>
                  </a:lnTo>
                  <a:lnTo>
                    <a:pt x="969" y="402"/>
                  </a:lnTo>
                  <a:lnTo>
                    <a:pt x="969" y="401"/>
                  </a:lnTo>
                  <a:lnTo>
                    <a:pt x="970" y="400"/>
                  </a:lnTo>
                  <a:lnTo>
                    <a:pt x="968" y="401"/>
                  </a:lnTo>
                  <a:lnTo>
                    <a:pt x="967" y="401"/>
                  </a:lnTo>
                  <a:lnTo>
                    <a:pt x="967" y="399"/>
                  </a:lnTo>
                  <a:lnTo>
                    <a:pt x="968" y="398"/>
                  </a:lnTo>
                  <a:lnTo>
                    <a:pt x="970" y="398"/>
                  </a:lnTo>
                  <a:lnTo>
                    <a:pt x="971" y="398"/>
                  </a:lnTo>
                  <a:lnTo>
                    <a:pt x="973" y="398"/>
                  </a:lnTo>
                  <a:lnTo>
                    <a:pt x="974" y="398"/>
                  </a:lnTo>
                  <a:lnTo>
                    <a:pt x="975" y="398"/>
                  </a:lnTo>
                  <a:lnTo>
                    <a:pt x="975" y="397"/>
                  </a:lnTo>
                  <a:lnTo>
                    <a:pt x="974" y="397"/>
                  </a:lnTo>
                  <a:lnTo>
                    <a:pt x="975" y="396"/>
                  </a:lnTo>
                  <a:lnTo>
                    <a:pt x="976" y="396"/>
                  </a:lnTo>
                  <a:lnTo>
                    <a:pt x="976" y="395"/>
                  </a:lnTo>
                  <a:lnTo>
                    <a:pt x="977" y="395"/>
                  </a:lnTo>
                  <a:lnTo>
                    <a:pt x="981" y="394"/>
                  </a:lnTo>
                  <a:lnTo>
                    <a:pt x="982" y="394"/>
                  </a:lnTo>
                  <a:lnTo>
                    <a:pt x="982" y="393"/>
                  </a:lnTo>
                  <a:lnTo>
                    <a:pt x="981" y="392"/>
                  </a:lnTo>
                  <a:lnTo>
                    <a:pt x="982" y="392"/>
                  </a:lnTo>
                  <a:lnTo>
                    <a:pt x="982" y="391"/>
                  </a:lnTo>
                  <a:lnTo>
                    <a:pt x="983" y="391"/>
                  </a:lnTo>
                  <a:lnTo>
                    <a:pt x="985" y="390"/>
                  </a:lnTo>
                  <a:lnTo>
                    <a:pt x="985" y="389"/>
                  </a:lnTo>
                  <a:lnTo>
                    <a:pt x="987" y="389"/>
                  </a:lnTo>
                  <a:lnTo>
                    <a:pt x="989" y="388"/>
                  </a:lnTo>
                  <a:lnTo>
                    <a:pt x="991" y="387"/>
                  </a:lnTo>
                  <a:lnTo>
                    <a:pt x="993" y="386"/>
                  </a:lnTo>
                  <a:lnTo>
                    <a:pt x="997" y="383"/>
                  </a:lnTo>
                  <a:lnTo>
                    <a:pt x="999" y="383"/>
                  </a:lnTo>
                  <a:lnTo>
                    <a:pt x="1001" y="383"/>
                  </a:lnTo>
                  <a:lnTo>
                    <a:pt x="1003" y="383"/>
                  </a:lnTo>
                  <a:lnTo>
                    <a:pt x="1007" y="382"/>
                  </a:lnTo>
                  <a:lnTo>
                    <a:pt x="1011" y="381"/>
                  </a:lnTo>
                  <a:lnTo>
                    <a:pt x="1012" y="381"/>
                  </a:lnTo>
                  <a:lnTo>
                    <a:pt x="1014" y="381"/>
                  </a:lnTo>
                  <a:lnTo>
                    <a:pt x="1015" y="381"/>
                  </a:lnTo>
                  <a:lnTo>
                    <a:pt x="1017" y="381"/>
                  </a:lnTo>
                  <a:lnTo>
                    <a:pt x="1019" y="381"/>
                  </a:lnTo>
                  <a:lnTo>
                    <a:pt x="1021" y="381"/>
                  </a:lnTo>
                  <a:lnTo>
                    <a:pt x="1023" y="380"/>
                  </a:lnTo>
                  <a:lnTo>
                    <a:pt x="1025" y="380"/>
                  </a:lnTo>
                  <a:lnTo>
                    <a:pt x="1025" y="379"/>
                  </a:lnTo>
                  <a:lnTo>
                    <a:pt x="1026" y="378"/>
                  </a:lnTo>
                  <a:lnTo>
                    <a:pt x="1023" y="377"/>
                  </a:lnTo>
                  <a:lnTo>
                    <a:pt x="1022" y="376"/>
                  </a:lnTo>
                  <a:lnTo>
                    <a:pt x="1020" y="377"/>
                  </a:lnTo>
                  <a:lnTo>
                    <a:pt x="1017" y="378"/>
                  </a:lnTo>
                  <a:lnTo>
                    <a:pt x="1014" y="379"/>
                  </a:lnTo>
                  <a:lnTo>
                    <a:pt x="1011" y="379"/>
                  </a:lnTo>
                  <a:lnTo>
                    <a:pt x="1007" y="379"/>
                  </a:lnTo>
                  <a:lnTo>
                    <a:pt x="1001" y="380"/>
                  </a:lnTo>
                  <a:lnTo>
                    <a:pt x="1000" y="380"/>
                  </a:lnTo>
                  <a:lnTo>
                    <a:pt x="999" y="380"/>
                  </a:lnTo>
                  <a:lnTo>
                    <a:pt x="997" y="380"/>
                  </a:lnTo>
                  <a:lnTo>
                    <a:pt x="993" y="381"/>
                  </a:lnTo>
                  <a:lnTo>
                    <a:pt x="992" y="381"/>
                  </a:lnTo>
                  <a:lnTo>
                    <a:pt x="991" y="381"/>
                  </a:lnTo>
                  <a:lnTo>
                    <a:pt x="990" y="381"/>
                  </a:lnTo>
                  <a:lnTo>
                    <a:pt x="990" y="380"/>
                  </a:lnTo>
                  <a:lnTo>
                    <a:pt x="989" y="380"/>
                  </a:lnTo>
                  <a:lnTo>
                    <a:pt x="987" y="380"/>
                  </a:lnTo>
                  <a:lnTo>
                    <a:pt x="986" y="380"/>
                  </a:lnTo>
                  <a:lnTo>
                    <a:pt x="985" y="380"/>
                  </a:lnTo>
                  <a:lnTo>
                    <a:pt x="984" y="380"/>
                  </a:lnTo>
                  <a:lnTo>
                    <a:pt x="982" y="381"/>
                  </a:lnTo>
                  <a:lnTo>
                    <a:pt x="979" y="381"/>
                  </a:lnTo>
                  <a:lnTo>
                    <a:pt x="975" y="381"/>
                  </a:lnTo>
                  <a:lnTo>
                    <a:pt x="974" y="380"/>
                  </a:lnTo>
                  <a:lnTo>
                    <a:pt x="970" y="379"/>
                  </a:lnTo>
                  <a:lnTo>
                    <a:pt x="966" y="378"/>
                  </a:lnTo>
                  <a:lnTo>
                    <a:pt x="963" y="377"/>
                  </a:lnTo>
                  <a:lnTo>
                    <a:pt x="962" y="376"/>
                  </a:lnTo>
                  <a:lnTo>
                    <a:pt x="962" y="374"/>
                  </a:lnTo>
                  <a:lnTo>
                    <a:pt x="962" y="373"/>
                  </a:lnTo>
                  <a:lnTo>
                    <a:pt x="961" y="373"/>
                  </a:lnTo>
                  <a:lnTo>
                    <a:pt x="960" y="373"/>
                  </a:lnTo>
                  <a:lnTo>
                    <a:pt x="960" y="374"/>
                  </a:lnTo>
                  <a:lnTo>
                    <a:pt x="960" y="377"/>
                  </a:lnTo>
                  <a:lnTo>
                    <a:pt x="960" y="378"/>
                  </a:lnTo>
                  <a:lnTo>
                    <a:pt x="959" y="378"/>
                  </a:lnTo>
                  <a:lnTo>
                    <a:pt x="958" y="377"/>
                  </a:lnTo>
                  <a:lnTo>
                    <a:pt x="957" y="377"/>
                  </a:lnTo>
                  <a:lnTo>
                    <a:pt x="956" y="377"/>
                  </a:lnTo>
                  <a:lnTo>
                    <a:pt x="954" y="377"/>
                  </a:lnTo>
                  <a:lnTo>
                    <a:pt x="953" y="377"/>
                  </a:lnTo>
                  <a:lnTo>
                    <a:pt x="953" y="376"/>
                  </a:lnTo>
                  <a:lnTo>
                    <a:pt x="952" y="376"/>
                  </a:lnTo>
                  <a:lnTo>
                    <a:pt x="951" y="377"/>
                  </a:lnTo>
                  <a:lnTo>
                    <a:pt x="949" y="377"/>
                  </a:lnTo>
                  <a:lnTo>
                    <a:pt x="946" y="377"/>
                  </a:lnTo>
                  <a:lnTo>
                    <a:pt x="945" y="377"/>
                  </a:lnTo>
                  <a:lnTo>
                    <a:pt x="943" y="377"/>
                  </a:lnTo>
                  <a:lnTo>
                    <a:pt x="942" y="378"/>
                  </a:lnTo>
                  <a:lnTo>
                    <a:pt x="941" y="379"/>
                  </a:lnTo>
                  <a:lnTo>
                    <a:pt x="941" y="380"/>
                  </a:lnTo>
                  <a:lnTo>
                    <a:pt x="942" y="380"/>
                  </a:lnTo>
                  <a:lnTo>
                    <a:pt x="943" y="380"/>
                  </a:lnTo>
                  <a:lnTo>
                    <a:pt x="944" y="380"/>
                  </a:lnTo>
                  <a:lnTo>
                    <a:pt x="945" y="380"/>
                  </a:lnTo>
                  <a:lnTo>
                    <a:pt x="953" y="381"/>
                  </a:lnTo>
                  <a:lnTo>
                    <a:pt x="956" y="381"/>
                  </a:lnTo>
                  <a:lnTo>
                    <a:pt x="962" y="381"/>
                  </a:lnTo>
                  <a:lnTo>
                    <a:pt x="963" y="382"/>
                  </a:lnTo>
                  <a:lnTo>
                    <a:pt x="966" y="382"/>
                  </a:lnTo>
                  <a:lnTo>
                    <a:pt x="969" y="383"/>
                  </a:lnTo>
                  <a:lnTo>
                    <a:pt x="968" y="383"/>
                  </a:lnTo>
                  <a:lnTo>
                    <a:pt x="969" y="383"/>
                  </a:lnTo>
                  <a:lnTo>
                    <a:pt x="970" y="384"/>
                  </a:lnTo>
                  <a:lnTo>
                    <a:pt x="971" y="384"/>
                  </a:lnTo>
                  <a:lnTo>
                    <a:pt x="972" y="385"/>
                  </a:lnTo>
                  <a:lnTo>
                    <a:pt x="971" y="386"/>
                  </a:lnTo>
                  <a:lnTo>
                    <a:pt x="969" y="386"/>
                  </a:lnTo>
                  <a:lnTo>
                    <a:pt x="968" y="387"/>
                  </a:lnTo>
                  <a:lnTo>
                    <a:pt x="965" y="388"/>
                  </a:lnTo>
                  <a:lnTo>
                    <a:pt x="964" y="388"/>
                  </a:lnTo>
                  <a:lnTo>
                    <a:pt x="964" y="386"/>
                  </a:lnTo>
                  <a:lnTo>
                    <a:pt x="963" y="386"/>
                  </a:lnTo>
                  <a:lnTo>
                    <a:pt x="962" y="386"/>
                  </a:lnTo>
                  <a:lnTo>
                    <a:pt x="961" y="386"/>
                  </a:lnTo>
                  <a:lnTo>
                    <a:pt x="960" y="386"/>
                  </a:lnTo>
                  <a:lnTo>
                    <a:pt x="958" y="386"/>
                  </a:lnTo>
                  <a:lnTo>
                    <a:pt x="957" y="386"/>
                  </a:lnTo>
                  <a:lnTo>
                    <a:pt x="955" y="386"/>
                  </a:lnTo>
                  <a:lnTo>
                    <a:pt x="954" y="386"/>
                  </a:lnTo>
                  <a:lnTo>
                    <a:pt x="953" y="386"/>
                  </a:lnTo>
                  <a:lnTo>
                    <a:pt x="952" y="386"/>
                  </a:lnTo>
                  <a:lnTo>
                    <a:pt x="952" y="387"/>
                  </a:lnTo>
                  <a:lnTo>
                    <a:pt x="953" y="387"/>
                  </a:lnTo>
                  <a:lnTo>
                    <a:pt x="954" y="388"/>
                  </a:lnTo>
                  <a:lnTo>
                    <a:pt x="956" y="388"/>
                  </a:lnTo>
                  <a:lnTo>
                    <a:pt x="957" y="388"/>
                  </a:lnTo>
                  <a:lnTo>
                    <a:pt x="958" y="389"/>
                  </a:lnTo>
                  <a:lnTo>
                    <a:pt x="959" y="389"/>
                  </a:lnTo>
                  <a:lnTo>
                    <a:pt x="961" y="389"/>
                  </a:lnTo>
                  <a:lnTo>
                    <a:pt x="962" y="389"/>
                  </a:lnTo>
                  <a:lnTo>
                    <a:pt x="961" y="390"/>
                  </a:lnTo>
                  <a:lnTo>
                    <a:pt x="962" y="391"/>
                  </a:lnTo>
                  <a:lnTo>
                    <a:pt x="960" y="392"/>
                  </a:lnTo>
                  <a:lnTo>
                    <a:pt x="958" y="392"/>
                  </a:lnTo>
                  <a:lnTo>
                    <a:pt x="956" y="393"/>
                  </a:lnTo>
                  <a:lnTo>
                    <a:pt x="956" y="394"/>
                  </a:lnTo>
                  <a:lnTo>
                    <a:pt x="955" y="395"/>
                  </a:lnTo>
                  <a:lnTo>
                    <a:pt x="954" y="396"/>
                  </a:lnTo>
                  <a:lnTo>
                    <a:pt x="953" y="396"/>
                  </a:lnTo>
                  <a:lnTo>
                    <a:pt x="951" y="396"/>
                  </a:lnTo>
                  <a:lnTo>
                    <a:pt x="950" y="396"/>
                  </a:lnTo>
                  <a:lnTo>
                    <a:pt x="949" y="396"/>
                  </a:lnTo>
                  <a:lnTo>
                    <a:pt x="946" y="396"/>
                  </a:lnTo>
                  <a:lnTo>
                    <a:pt x="945" y="396"/>
                  </a:lnTo>
                  <a:lnTo>
                    <a:pt x="946" y="395"/>
                  </a:lnTo>
                  <a:lnTo>
                    <a:pt x="945" y="395"/>
                  </a:lnTo>
                  <a:lnTo>
                    <a:pt x="943" y="396"/>
                  </a:lnTo>
                  <a:lnTo>
                    <a:pt x="944" y="397"/>
                  </a:lnTo>
                  <a:lnTo>
                    <a:pt x="946" y="397"/>
                  </a:lnTo>
                  <a:lnTo>
                    <a:pt x="948" y="397"/>
                  </a:lnTo>
                  <a:lnTo>
                    <a:pt x="954" y="397"/>
                  </a:lnTo>
                  <a:lnTo>
                    <a:pt x="955" y="397"/>
                  </a:lnTo>
                  <a:lnTo>
                    <a:pt x="956" y="399"/>
                  </a:lnTo>
                  <a:lnTo>
                    <a:pt x="955" y="399"/>
                  </a:lnTo>
                  <a:lnTo>
                    <a:pt x="953" y="399"/>
                  </a:lnTo>
                  <a:lnTo>
                    <a:pt x="953" y="400"/>
                  </a:lnTo>
                  <a:lnTo>
                    <a:pt x="954" y="401"/>
                  </a:lnTo>
                  <a:lnTo>
                    <a:pt x="954" y="402"/>
                  </a:lnTo>
                  <a:lnTo>
                    <a:pt x="954" y="403"/>
                  </a:lnTo>
                  <a:lnTo>
                    <a:pt x="955" y="404"/>
                  </a:lnTo>
                  <a:lnTo>
                    <a:pt x="955" y="407"/>
                  </a:lnTo>
                  <a:lnTo>
                    <a:pt x="952" y="407"/>
                  </a:lnTo>
                  <a:lnTo>
                    <a:pt x="951" y="408"/>
                  </a:lnTo>
                  <a:lnTo>
                    <a:pt x="951" y="407"/>
                  </a:lnTo>
                  <a:lnTo>
                    <a:pt x="950" y="407"/>
                  </a:lnTo>
                  <a:lnTo>
                    <a:pt x="951" y="406"/>
                  </a:lnTo>
                  <a:lnTo>
                    <a:pt x="950" y="406"/>
                  </a:lnTo>
                  <a:lnTo>
                    <a:pt x="950" y="405"/>
                  </a:lnTo>
                  <a:lnTo>
                    <a:pt x="949" y="405"/>
                  </a:lnTo>
                  <a:lnTo>
                    <a:pt x="948" y="405"/>
                  </a:lnTo>
                  <a:lnTo>
                    <a:pt x="948" y="406"/>
                  </a:lnTo>
                  <a:lnTo>
                    <a:pt x="947" y="406"/>
                  </a:lnTo>
                  <a:lnTo>
                    <a:pt x="946" y="406"/>
                  </a:lnTo>
                  <a:lnTo>
                    <a:pt x="946" y="405"/>
                  </a:lnTo>
                  <a:lnTo>
                    <a:pt x="946" y="404"/>
                  </a:lnTo>
                  <a:lnTo>
                    <a:pt x="945" y="404"/>
                  </a:lnTo>
                  <a:lnTo>
                    <a:pt x="945" y="406"/>
                  </a:lnTo>
                  <a:lnTo>
                    <a:pt x="944" y="406"/>
                  </a:lnTo>
                  <a:lnTo>
                    <a:pt x="942" y="405"/>
                  </a:lnTo>
                  <a:lnTo>
                    <a:pt x="941" y="405"/>
                  </a:lnTo>
                  <a:lnTo>
                    <a:pt x="942" y="406"/>
                  </a:lnTo>
                  <a:lnTo>
                    <a:pt x="943" y="406"/>
                  </a:lnTo>
                  <a:lnTo>
                    <a:pt x="944" y="407"/>
                  </a:lnTo>
                  <a:lnTo>
                    <a:pt x="945" y="407"/>
                  </a:lnTo>
                  <a:lnTo>
                    <a:pt x="945" y="408"/>
                  </a:lnTo>
                  <a:lnTo>
                    <a:pt x="944" y="409"/>
                  </a:lnTo>
                  <a:lnTo>
                    <a:pt x="943" y="409"/>
                  </a:lnTo>
                  <a:lnTo>
                    <a:pt x="941" y="409"/>
                  </a:lnTo>
                  <a:lnTo>
                    <a:pt x="940" y="409"/>
                  </a:lnTo>
                  <a:lnTo>
                    <a:pt x="939" y="409"/>
                  </a:lnTo>
                  <a:lnTo>
                    <a:pt x="936" y="408"/>
                  </a:lnTo>
                  <a:lnTo>
                    <a:pt x="935" y="409"/>
                  </a:lnTo>
                  <a:lnTo>
                    <a:pt x="934" y="409"/>
                  </a:lnTo>
                  <a:lnTo>
                    <a:pt x="932" y="408"/>
                  </a:lnTo>
                  <a:lnTo>
                    <a:pt x="932" y="406"/>
                  </a:lnTo>
                  <a:lnTo>
                    <a:pt x="932" y="405"/>
                  </a:lnTo>
                  <a:lnTo>
                    <a:pt x="928" y="403"/>
                  </a:lnTo>
                  <a:lnTo>
                    <a:pt x="928" y="402"/>
                  </a:lnTo>
                  <a:lnTo>
                    <a:pt x="927" y="401"/>
                  </a:lnTo>
                  <a:lnTo>
                    <a:pt x="926" y="401"/>
                  </a:lnTo>
                  <a:lnTo>
                    <a:pt x="925" y="401"/>
                  </a:lnTo>
                  <a:lnTo>
                    <a:pt x="923" y="402"/>
                  </a:lnTo>
                  <a:lnTo>
                    <a:pt x="922" y="402"/>
                  </a:lnTo>
                  <a:lnTo>
                    <a:pt x="922" y="403"/>
                  </a:lnTo>
                  <a:lnTo>
                    <a:pt x="923" y="403"/>
                  </a:lnTo>
                  <a:lnTo>
                    <a:pt x="924" y="403"/>
                  </a:lnTo>
                  <a:lnTo>
                    <a:pt x="924" y="405"/>
                  </a:lnTo>
                  <a:lnTo>
                    <a:pt x="924" y="406"/>
                  </a:lnTo>
                  <a:lnTo>
                    <a:pt x="924" y="407"/>
                  </a:lnTo>
                  <a:lnTo>
                    <a:pt x="923" y="407"/>
                  </a:lnTo>
                  <a:lnTo>
                    <a:pt x="924" y="408"/>
                  </a:lnTo>
                  <a:lnTo>
                    <a:pt x="925" y="408"/>
                  </a:lnTo>
                  <a:lnTo>
                    <a:pt x="930" y="410"/>
                  </a:lnTo>
                  <a:lnTo>
                    <a:pt x="933" y="413"/>
                  </a:lnTo>
                  <a:lnTo>
                    <a:pt x="936" y="413"/>
                  </a:lnTo>
                  <a:lnTo>
                    <a:pt x="936" y="414"/>
                  </a:lnTo>
                  <a:lnTo>
                    <a:pt x="939" y="414"/>
                  </a:lnTo>
                  <a:lnTo>
                    <a:pt x="941" y="414"/>
                  </a:lnTo>
                  <a:lnTo>
                    <a:pt x="941" y="415"/>
                  </a:lnTo>
                  <a:lnTo>
                    <a:pt x="944" y="415"/>
                  </a:lnTo>
                  <a:lnTo>
                    <a:pt x="946" y="416"/>
                  </a:lnTo>
                  <a:lnTo>
                    <a:pt x="948" y="416"/>
                  </a:lnTo>
                  <a:lnTo>
                    <a:pt x="949" y="417"/>
                  </a:lnTo>
                  <a:lnTo>
                    <a:pt x="949" y="418"/>
                  </a:lnTo>
                  <a:lnTo>
                    <a:pt x="948" y="418"/>
                  </a:lnTo>
                  <a:lnTo>
                    <a:pt x="946" y="418"/>
                  </a:lnTo>
                  <a:lnTo>
                    <a:pt x="944" y="417"/>
                  </a:lnTo>
                  <a:lnTo>
                    <a:pt x="943" y="418"/>
                  </a:lnTo>
                  <a:lnTo>
                    <a:pt x="943" y="419"/>
                  </a:lnTo>
                  <a:lnTo>
                    <a:pt x="945" y="419"/>
                  </a:lnTo>
                  <a:lnTo>
                    <a:pt x="945" y="420"/>
                  </a:lnTo>
                  <a:lnTo>
                    <a:pt x="944" y="420"/>
                  </a:lnTo>
                  <a:lnTo>
                    <a:pt x="944" y="421"/>
                  </a:lnTo>
                  <a:lnTo>
                    <a:pt x="945" y="421"/>
                  </a:lnTo>
                  <a:lnTo>
                    <a:pt x="944" y="422"/>
                  </a:lnTo>
                  <a:lnTo>
                    <a:pt x="944" y="423"/>
                  </a:lnTo>
                  <a:lnTo>
                    <a:pt x="944" y="424"/>
                  </a:lnTo>
                  <a:lnTo>
                    <a:pt x="942" y="423"/>
                  </a:lnTo>
                  <a:lnTo>
                    <a:pt x="940" y="423"/>
                  </a:lnTo>
                  <a:lnTo>
                    <a:pt x="939" y="423"/>
                  </a:lnTo>
                  <a:lnTo>
                    <a:pt x="941" y="424"/>
                  </a:lnTo>
                  <a:lnTo>
                    <a:pt x="943" y="425"/>
                  </a:lnTo>
                  <a:lnTo>
                    <a:pt x="943" y="426"/>
                  </a:lnTo>
                  <a:lnTo>
                    <a:pt x="942" y="426"/>
                  </a:lnTo>
                  <a:lnTo>
                    <a:pt x="940" y="426"/>
                  </a:lnTo>
                  <a:lnTo>
                    <a:pt x="938" y="427"/>
                  </a:lnTo>
                  <a:lnTo>
                    <a:pt x="936" y="427"/>
                  </a:lnTo>
                  <a:lnTo>
                    <a:pt x="935" y="427"/>
                  </a:lnTo>
                  <a:lnTo>
                    <a:pt x="935" y="426"/>
                  </a:lnTo>
                  <a:lnTo>
                    <a:pt x="934" y="426"/>
                  </a:lnTo>
                  <a:lnTo>
                    <a:pt x="931" y="426"/>
                  </a:lnTo>
                  <a:lnTo>
                    <a:pt x="928" y="427"/>
                  </a:lnTo>
                  <a:lnTo>
                    <a:pt x="928" y="428"/>
                  </a:lnTo>
                  <a:lnTo>
                    <a:pt x="926" y="428"/>
                  </a:lnTo>
                  <a:lnTo>
                    <a:pt x="924" y="430"/>
                  </a:lnTo>
                  <a:lnTo>
                    <a:pt x="923" y="430"/>
                  </a:lnTo>
                  <a:lnTo>
                    <a:pt x="922" y="429"/>
                  </a:lnTo>
                  <a:lnTo>
                    <a:pt x="922" y="423"/>
                  </a:lnTo>
                  <a:lnTo>
                    <a:pt x="921" y="422"/>
                  </a:lnTo>
                  <a:lnTo>
                    <a:pt x="920" y="422"/>
                  </a:lnTo>
                  <a:lnTo>
                    <a:pt x="920" y="423"/>
                  </a:lnTo>
                  <a:lnTo>
                    <a:pt x="920" y="425"/>
                  </a:lnTo>
                  <a:lnTo>
                    <a:pt x="920" y="426"/>
                  </a:lnTo>
                  <a:lnTo>
                    <a:pt x="919" y="428"/>
                  </a:lnTo>
                  <a:lnTo>
                    <a:pt x="918" y="428"/>
                  </a:lnTo>
                  <a:lnTo>
                    <a:pt x="917" y="427"/>
                  </a:lnTo>
                  <a:lnTo>
                    <a:pt x="916" y="426"/>
                  </a:lnTo>
                  <a:lnTo>
                    <a:pt x="917" y="425"/>
                  </a:lnTo>
                  <a:lnTo>
                    <a:pt x="916" y="424"/>
                  </a:lnTo>
                  <a:lnTo>
                    <a:pt x="914" y="424"/>
                  </a:lnTo>
                  <a:lnTo>
                    <a:pt x="913" y="424"/>
                  </a:lnTo>
                  <a:lnTo>
                    <a:pt x="913" y="425"/>
                  </a:lnTo>
                  <a:lnTo>
                    <a:pt x="915" y="425"/>
                  </a:lnTo>
                  <a:lnTo>
                    <a:pt x="915" y="426"/>
                  </a:lnTo>
                  <a:lnTo>
                    <a:pt x="911" y="426"/>
                  </a:lnTo>
                  <a:lnTo>
                    <a:pt x="910" y="426"/>
                  </a:lnTo>
                  <a:lnTo>
                    <a:pt x="908" y="425"/>
                  </a:lnTo>
                  <a:lnTo>
                    <a:pt x="906" y="423"/>
                  </a:lnTo>
                  <a:lnTo>
                    <a:pt x="905" y="424"/>
                  </a:lnTo>
                  <a:lnTo>
                    <a:pt x="903" y="425"/>
                  </a:lnTo>
                  <a:lnTo>
                    <a:pt x="904" y="425"/>
                  </a:lnTo>
                  <a:lnTo>
                    <a:pt x="905" y="425"/>
                  </a:lnTo>
                  <a:lnTo>
                    <a:pt x="905" y="426"/>
                  </a:lnTo>
                  <a:lnTo>
                    <a:pt x="905" y="427"/>
                  </a:lnTo>
                  <a:lnTo>
                    <a:pt x="906" y="427"/>
                  </a:lnTo>
                  <a:lnTo>
                    <a:pt x="907" y="427"/>
                  </a:lnTo>
                  <a:lnTo>
                    <a:pt x="909" y="427"/>
                  </a:lnTo>
                  <a:lnTo>
                    <a:pt x="912" y="428"/>
                  </a:lnTo>
                  <a:lnTo>
                    <a:pt x="913" y="428"/>
                  </a:lnTo>
                  <a:lnTo>
                    <a:pt x="914" y="427"/>
                  </a:lnTo>
                  <a:lnTo>
                    <a:pt x="915" y="427"/>
                  </a:lnTo>
                  <a:lnTo>
                    <a:pt x="915" y="428"/>
                  </a:lnTo>
                  <a:lnTo>
                    <a:pt x="914" y="429"/>
                  </a:lnTo>
                  <a:lnTo>
                    <a:pt x="915" y="430"/>
                  </a:lnTo>
                  <a:lnTo>
                    <a:pt x="916" y="431"/>
                  </a:lnTo>
                  <a:lnTo>
                    <a:pt x="915" y="431"/>
                  </a:lnTo>
                  <a:lnTo>
                    <a:pt x="914" y="431"/>
                  </a:lnTo>
                  <a:lnTo>
                    <a:pt x="913" y="430"/>
                  </a:lnTo>
                  <a:lnTo>
                    <a:pt x="911" y="430"/>
                  </a:lnTo>
                  <a:lnTo>
                    <a:pt x="908" y="430"/>
                  </a:lnTo>
                  <a:lnTo>
                    <a:pt x="906" y="431"/>
                  </a:lnTo>
                  <a:lnTo>
                    <a:pt x="905" y="430"/>
                  </a:lnTo>
                  <a:lnTo>
                    <a:pt x="903" y="429"/>
                  </a:lnTo>
                  <a:lnTo>
                    <a:pt x="901" y="428"/>
                  </a:lnTo>
                  <a:lnTo>
                    <a:pt x="900" y="428"/>
                  </a:lnTo>
                  <a:lnTo>
                    <a:pt x="900" y="429"/>
                  </a:lnTo>
                  <a:lnTo>
                    <a:pt x="899" y="429"/>
                  </a:lnTo>
                  <a:lnTo>
                    <a:pt x="898" y="430"/>
                  </a:lnTo>
                  <a:lnTo>
                    <a:pt x="897" y="431"/>
                  </a:lnTo>
                  <a:lnTo>
                    <a:pt x="896" y="432"/>
                  </a:lnTo>
                  <a:lnTo>
                    <a:pt x="895" y="432"/>
                  </a:lnTo>
                  <a:lnTo>
                    <a:pt x="893" y="431"/>
                  </a:lnTo>
                  <a:lnTo>
                    <a:pt x="892" y="431"/>
                  </a:lnTo>
                  <a:lnTo>
                    <a:pt x="891" y="432"/>
                  </a:lnTo>
                  <a:lnTo>
                    <a:pt x="891" y="433"/>
                  </a:lnTo>
                  <a:lnTo>
                    <a:pt x="892" y="433"/>
                  </a:lnTo>
                  <a:lnTo>
                    <a:pt x="893" y="434"/>
                  </a:lnTo>
                  <a:lnTo>
                    <a:pt x="892" y="434"/>
                  </a:lnTo>
                  <a:lnTo>
                    <a:pt x="891" y="434"/>
                  </a:lnTo>
                  <a:lnTo>
                    <a:pt x="890" y="434"/>
                  </a:lnTo>
                  <a:lnTo>
                    <a:pt x="890" y="432"/>
                  </a:lnTo>
                  <a:lnTo>
                    <a:pt x="889" y="432"/>
                  </a:lnTo>
                  <a:lnTo>
                    <a:pt x="888" y="432"/>
                  </a:lnTo>
                  <a:lnTo>
                    <a:pt x="887" y="432"/>
                  </a:lnTo>
                  <a:lnTo>
                    <a:pt x="886" y="432"/>
                  </a:lnTo>
                  <a:lnTo>
                    <a:pt x="886" y="433"/>
                  </a:lnTo>
                  <a:lnTo>
                    <a:pt x="885" y="433"/>
                  </a:lnTo>
                  <a:lnTo>
                    <a:pt x="884" y="432"/>
                  </a:lnTo>
                  <a:lnTo>
                    <a:pt x="884" y="431"/>
                  </a:lnTo>
                  <a:lnTo>
                    <a:pt x="884" y="430"/>
                  </a:lnTo>
                  <a:lnTo>
                    <a:pt x="882" y="427"/>
                  </a:lnTo>
                  <a:lnTo>
                    <a:pt x="880" y="426"/>
                  </a:lnTo>
                  <a:lnTo>
                    <a:pt x="879" y="426"/>
                  </a:lnTo>
                  <a:lnTo>
                    <a:pt x="879" y="425"/>
                  </a:lnTo>
                  <a:lnTo>
                    <a:pt x="878" y="425"/>
                  </a:lnTo>
                  <a:lnTo>
                    <a:pt x="878" y="424"/>
                  </a:lnTo>
                  <a:lnTo>
                    <a:pt x="877" y="424"/>
                  </a:lnTo>
                  <a:lnTo>
                    <a:pt x="876" y="423"/>
                  </a:lnTo>
                  <a:lnTo>
                    <a:pt x="875" y="423"/>
                  </a:lnTo>
                  <a:lnTo>
                    <a:pt x="874" y="423"/>
                  </a:lnTo>
                  <a:lnTo>
                    <a:pt x="873" y="423"/>
                  </a:lnTo>
                  <a:lnTo>
                    <a:pt x="872" y="423"/>
                  </a:lnTo>
                  <a:lnTo>
                    <a:pt x="869" y="421"/>
                  </a:lnTo>
                  <a:lnTo>
                    <a:pt x="868" y="419"/>
                  </a:lnTo>
                  <a:lnTo>
                    <a:pt x="867" y="419"/>
                  </a:lnTo>
                  <a:lnTo>
                    <a:pt x="867" y="420"/>
                  </a:lnTo>
                  <a:lnTo>
                    <a:pt x="867" y="422"/>
                  </a:lnTo>
                  <a:lnTo>
                    <a:pt x="869" y="423"/>
                  </a:lnTo>
                  <a:lnTo>
                    <a:pt x="870" y="423"/>
                  </a:lnTo>
                  <a:lnTo>
                    <a:pt x="870" y="424"/>
                  </a:lnTo>
                  <a:lnTo>
                    <a:pt x="871" y="424"/>
                  </a:lnTo>
                  <a:lnTo>
                    <a:pt x="872" y="425"/>
                  </a:lnTo>
                  <a:lnTo>
                    <a:pt x="874" y="427"/>
                  </a:lnTo>
                  <a:lnTo>
                    <a:pt x="874" y="428"/>
                  </a:lnTo>
                  <a:lnTo>
                    <a:pt x="875" y="429"/>
                  </a:lnTo>
                  <a:lnTo>
                    <a:pt x="876" y="431"/>
                  </a:lnTo>
                  <a:lnTo>
                    <a:pt x="875" y="431"/>
                  </a:lnTo>
                  <a:lnTo>
                    <a:pt x="874" y="431"/>
                  </a:lnTo>
                  <a:lnTo>
                    <a:pt x="873" y="430"/>
                  </a:lnTo>
                  <a:lnTo>
                    <a:pt x="872" y="429"/>
                  </a:lnTo>
                  <a:lnTo>
                    <a:pt x="871" y="429"/>
                  </a:lnTo>
                  <a:lnTo>
                    <a:pt x="870" y="429"/>
                  </a:lnTo>
                  <a:lnTo>
                    <a:pt x="869" y="429"/>
                  </a:lnTo>
                  <a:lnTo>
                    <a:pt x="869" y="431"/>
                  </a:lnTo>
                  <a:lnTo>
                    <a:pt x="870" y="431"/>
                  </a:lnTo>
                  <a:lnTo>
                    <a:pt x="870" y="432"/>
                  </a:lnTo>
                  <a:lnTo>
                    <a:pt x="869" y="433"/>
                  </a:lnTo>
                  <a:lnTo>
                    <a:pt x="868" y="433"/>
                  </a:lnTo>
                  <a:lnTo>
                    <a:pt x="866" y="433"/>
                  </a:lnTo>
                  <a:lnTo>
                    <a:pt x="866" y="431"/>
                  </a:lnTo>
                  <a:lnTo>
                    <a:pt x="866" y="430"/>
                  </a:lnTo>
                  <a:lnTo>
                    <a:pt x="867" y="429"/>
                  </a:lnTo>
                  <a:lnTo>
                    <a:pt x="868" y="429"/>
                  </a:lnTo>
                  <a:lnTo>
                    <a:pt x="868" y="428"/>
                  </a:lnTo>
                  <a:lnTo>
                    <a:pt x="868" y="427"/>
                  </a:lnTo>
                  <a:lnTo>
                    <a:pt x="867" y="428"/>
                  </a:lnTo>
                  <a:lnTo>
                    <a:pt x="866" y="429"/>
                  </a:lnTo>
                  <a:lnTo>
                    <a:pt x="864" y="430"/>
                  </a:lnTo>
                  <a:lnTo>
                    <a:pt x="863" y="432"/>
                  </a:lnTo>
                  <a:lnTo>
                    <a:pt x="864" y="432"/>
                  </a:lnTo>
                  <a:lnTo>
                    <a:pt x="864" y="433"/>
                  </a:lnTo>
                  <a:lnTo>
                    <a:pt x="863" y="434"/>
                  </a:lnTo>
                  <a:lnTo>
                    <a:pt x="862" y="433"/>
                  </a:lnTo>
                  <a:lnTo>
                    <a:pt x="859" y="433"/>
                  </a:lnTo>
                  <a:lnTo>
                    <a:pt x="858" y="430"/>
                  </a:lnTo>
                  <a:lnTo>
                    <a:pt x="858" y="429"/>
                  </a:lnTo>
                  <a:lnTo>
                    <a:pt x="855" y="428"/>
                  </a:lnTo>
                  <a:lnTo>
                    <a:pt x="855" y="427"/>
                  </a:lnTo>
                  <a:lnTo>
                    <a:pt x="856" y="427"/>
                  </a:lnTo>
                  <a:lnTo>
                    <a:pt x="857" y="427"/>
                  </a:lnTo>
                  <a:lnTo>
                    <a:pt x="858" y="426"/>
                  </a:lnTo>
                  <a:lnTo>
                    <a:pt x="857" y="425"/>
                  </a:lnTo>
                  <a:lnTo>
                    <a:pt x="856" y="425"/>
                  </a:lnTo>
                  <a:lnTo>
                    <a:pt x="854" y="427"/>
                  </a:lnTo>
                  <a:lnTo>
                    <a:pt x="853" y="427"/>
                  </a:lnTo>
                  <a:lnTo>
                    <a:pt x="850" y="426"/>
                  </a:lnTo>
                  <a:lnTo>
                    <a:pt x="846" y="425"/>
                  </a:lnTo>
                  <a:lnTo>
                    <a:pt x="845" y="424"/>
                  </a:lnTo>
                  <a:lnTo>
                    <a:pt x="844" y="425"/>
                  </a:lnTo>
                  <a:lnTo>
                    <a:pt x="843" y="425"/>
                  </a:lnTo>
                  <a:lnTo>
                    <a:pt x="844" y="426"/>
                  </a:lnTo>
                  <a:lnTo>
                    <a:pt x="847" y="426"/>
                  </a:lnTo>
                  <a:lnTo>
                    <a:pt x="848" y="427"/>
                  </a:lnTo>
                  <a:lnTo>
                    <a:pt x="848" y="428"/>
                  </a:lnTo>
                  <a:lnTo>
                    <a:pt x="847" y="428"/>
                  </a:lnTo>
                  <a:lnTo>
                    <a:pt x="844" y="427"/>
                  </a:lnTo>
                  <a:lnTo>
                    <a:pt x="842" y="426"/>
                  </a:lnTo>
                  <a:lnTo>
                    <a:pt x="842" y="427"/>
                  </a:lnTo>
                  <a:lnTo>
                    <a:pt x="841" y="428"/>
                  </a:lnTo>
                  <a:lnTo>
                    <a:pt x="840" y="428"/>
                  </a:lnTo>
                  <a:lnTo>
                    <a:pt x="841" y="429"/>
                  </a:lnTo>
                  <a:lnTo>
                    <a:pt x="842" y="429"/>
                  </a:lnTo>
                  <a:lnTo>
                    <a:pt x="841" y="430"/>
                  </a:lnTo>
                  <a:lnTo>
                    <a:pt x="839" y="429"/>
                  </a:lnTo>
                  <a:lnTo>
                    <a:pt x="837" y="430"/>
                  </a:lnTo>
                  <a:lnTo>
                    <a:pt x="836" y="430"/>
                  </a:lnTo>
                  <a:lnTo>
                    <a:pt x="837" y="430"/>
                  </a:lnTo>
                  <a:lnTo>
                    <a:pt x="841" y="431"/>
                  </a:lnTo>
                  <a:lnTo>
                    <a:pt x="843" y="432"/>
                  </a:lnTo>
                  <a:lnTo>
                    <a:pt x="843" y="433"/>
                  </a:lnTo>
                  <a:lnTo>
                    <a:pt x="842" y="433"/>
                  </a:lnTo>
                  <a:lnTo>
                    <a:pt x="840" y="433"/>
                  </a:lnTo>
                  <a:lnTo>
                    <a:pt x="838" y="432"/>
                  </a:lnTo>
                  <a:lnTo>
                    <a:pt x="837" y="432"/>
                  </a:lnTo>
                  <a:lnTo>
                    <a:pt x="836" y="432"/>
                  </a:lnTo>
                  <a:lnTo>
                    <a:pt x="836" y="433"/>
                  </a:lnTo>
                  <a:lnTo>
                    <a:pt x="836" y="434"/>
                  </a:lnTo>
                  <a:lnTo>
                    <a:pt x="837" y="435"/>
                  </a:lnTo>
                  <a:lnTo>
                    <a:pt x="836" y="435"/>
                  </a:lnTo>
                  <a:lnTo>
                    <a:pt x="833" y="435"/>
                  </a:lnTo>
                  <a:lnTo>
                    <a:pt x="834" y="435"/>
                  </a:lnTo>
                  <a:lnTo>
                    <a:pt x="833" y="434"/>
                  </a:lnTo>
                  <a:lnTo>
                    <a:pt x="832" y="434"/>
                  </a:lnTo>
                  <a:lnTo>
                    <a:pt x="831" y="434"/>
                  </a:lnTo>
                  <a:lnTo>
                    <a:pt x="830" y="434"/>
                  </a:lnTo>
                  <a:lnTo>
                    <a:pt x="827" y="433"/>
                  </a:lnTo>
                  <a:lnTo>
                    <a:pt x="826" y="432"/>
                  </a:lnTo>
                  <a:lnTo>
                    <a:pt x="825" y="431"/>
                  </a:lnTo>
                  <a:lnTo>
                    <a:pt x="825" y="430"/>
                  </a:lnTo>
                  <a:lnTo>
                    <a:pt x="823" y="431"/>
                  </a:lnTo>
                  <a:lnTo>
                    <a:pt x="822" y="431"/>
                  </a:lnTo>
                  <a:lnTo>
                    <a:pt x="821" y="431"/>
                  </a:lnTo>
                  <a:lnTo>
                    <a:pt x="819" y="433"/>
                  </a:lnTo>
                  <a:lnTo>
                    <a:pt x="820" y="433"/>
                  </a:lnTo>
                  <a:lnTo>
                    <a:pt x="822" y="434"/>
                  </a:lnTo>
                  <a:lnTo>
                    <a:pt x="823" y="436"/>
                  </a:lnTo>
                  <a:lnTo>
                    <a:pt x="822" y="436"/>
                  </a:lnTo>
                  <a:lnTo>
                    <a:pt x="819" y="435"/>
                  </a:lnTo>
                  <a:lnTo>
                    <a:pt x="818" y="435"/>
                  </a:lnTo>
                  <a:lnTo>
                    <a:pt x="817" y="435"/>
                  </a:lnTo>
                  <a:lnTo>
                    <a:pt x="816" y="435"/>
                  </a:lnTo>
                  <a:lnTo>
                    <a:pt x="815" y="435"/>
                  </a:lnTo>
                  <a:lnTo>
                    <a:pt x="813" y="435"/>
                  </a:lnTo>
                  <a:lnTo>
                    <a:pt x="812" y="435"/>
                  </a:lnTo>
                  <a:lnTo>
                    <a:pt x="812" y="436"/>
                  </a:lnTo>
                  <a:lnTo>
                    <a:pt x="813" y="437"/>
                  </a:lnTo>
                  <a:lnTo>
                    <a:pt x="816" y="437"/>
                  </a:lnTo>
                  <a:lnTo>
                    <a:pt x="818" y="438"/>
                  </a:lnTo>
                  <a:lnTo>
                    <a:pt x="819" y="438"/>
                  </a:lnTo>
                  <a:lnTo>
                    <a:pt x="820" y="438"/>
                  </a:lnTo>
                  <a:lnTo>
                    <a:pt x="824" y="439"/>
                  </a:lnTo>
                  <a:lnTo>
                    <a:pt x="829" y="439"/>
                  </a:lnTo>
                  <a:lnTo>
                    <a:pt x="830" y="439"/>
                  </a:lnTo>
                  <a:lnTo>
                    <a:pt x="831" y="439"/>
                  </a:lnTo>
                  <a:lnTo>
                    <a:pt x="832" y="440"/>
                  </a:lnTo>
                  <a:lnTo>
                    <a:pt x="833" y="440"/>
                  </a:lnTo>
                  <a:lnTo>
                    <a:pt x="836" y="441"/>
                  </a:lnTo>
                  <a:lnTo>
                    <a:pt x="837" y="441"/>
                  </a:lnTo>
                  <a:lnTo>
                    <a:pt x="837" y="442"/>
                  </a:lnTo>
                  <a:lnTo>
                    <a:pt x="835" y="442"/>
                  </a:lnTo>
                  <a:lnTo>
                    <a:pt x="834" y="442"/>
                  </a:lnTo>
                  <a:lnTo>
                    <a:pt x="832" y="441"/>
                  </a:lnTo>
                  <a:lnTo>
                    <a:pt x="831" y="440"/>
                  </a:lnTo>
                  <a:lnTo>
                    <a:pt x="830" y="441"/>
                  </a:lnTo>
                  <a:lnTo>
                    <a:pt x="831" y="442"/>
                  </a:lnTo>
                  <a:lnTo>
                    <a:pt x="831" y="443"/>
                  </a:lnTo>
                  <a:lnTo>
                    <a:pt x="830" y="444"/>
                  </a:lnTo>
                  <a:lnTo>
                    <a:pt x="829" y="444"/>
                  </a:lnTo>
                  <a:lnTo>
                    <a:pt x="827" y="444"/>
                  </a:lnTo>
                  <a:lnTo>
                    <a:pt x="827" y="445"/>
                  </a:lnTo>
                  <a:lnTo>
                    <a:pt x="828" y="445"/>
                  </a:lnTo>
                  <a:lnTo>
                    <a:pt x="830" y="447"/>
                  </a:lnTo>
                  <a:lnTo>
                    <a:pt x="831" y="448"/>
                  </a:lnTo>
                  <a:lnTo>
                    <a:pt x="830" y="450"/>
                  </a:lnTo>
                  <a:lnTo>
                    <a:pt x="829" y="450"/>
                  </a:lnTo>
                  <a:lnTo>
                    <a:pt x="830" y="451"/>
                  </a:lnTo>
                  <a:lnTo>
                    <a:pt x="833" y="451"/>
                  </a:lnTo>
                  <a:lnTo>
                    <a:pt x="834" y="451"/>
                  </a:lnTo>
                  <a:lnTo>
                    <a:pt x="834" y="450"/>
                  </a:lnTo>
                  <a:lnTo>
                    <a:pt x="835" y="450"/>
                  </a:lnTo>
                  <a:lnTo>
                    <a:pt x="836" y="451"/>
                  </a:lnTo>
                  <a:lnTo>
                    <a:pt x="836" y="452"/>
                  </a:lnTo>
                  <a:lnTo>
                    <a:pt x="838" y="453"/>
                  </a:lnTo>
                  <a:lnTo>
                    <a:pt x="836" y="453"/>
                  </a:lnTo>
                  <a:lnTo>
                    <a:pt x="831" y="453"/>
                  </a:lnTo>
                  <a:lnTo>
                    <a:pt x="830" y="453"/>
                  </a:lnTo>
                  <a:lnTo>
                    <a:pt x="829" y="452"/>
                  </a:lnTo>
                  <a:lnTo>
                    <a:pt x="828" y="452"/>
                  </a:lnTo>
                  <a:lnTo>
                    <a:pt x="827" y="453"/>
                  </a:lnTo>
                  <a:lnTo>
                    <a:pt x="827" y="454"/>
                  </a:lnTo>
                  <a:lnTo>
                    <a:pt x="826" y="454"/>
                  </a:lnTo>
                  <a:lnTo>
                    <a:pt x="827" y="455"/>
                  </a:lnTo>
                  <a:lnTo>
                    <a:pt x="826" y="456"/>
                  </a:lnTo>
                  <a:lnTo>
                    <a:pt x="825" y="456"/>
                  </a:lnTo>
                  <a:lnTo>
                    <a:pt x="824" y="456"/>
                  </a:lnTo>
                  <a:lnTo>
                    <a:pt x="822" y="455"/>
                  </a:lnTo>
                  <a:lnTo>
                    <a:pt x="822" y="456"/>
                  </a:lnTo>
                  <a:lnTo>
                    <a:pt x="822" y="457"/>
                  </a:lnTo>
                  <a:lnTo>
                    <a:pt x="825" y="457"/>
                  </a:lnTo>
                  <a:lnTo>
                    <a:pt x="827" y="457"/>
                  </a:lnTo>
                  <a:lnTo>
                    <a:pt x="827" y="458"/>
                  </a:lnTo>
                  <a:lnTo>
                    <a:pt x="826" y="458"/>
                  </a:lnTo>
                  <a:lnTo>
                    <a:pt x="824" y="459"/>
                  </a:lnTo>
                  <a:lnTo>
                    <a:pt x="822" y="459"/>
                  </a:lnTo>
                  <a:lnTo>
                    <a:pt x="821" y="459"/>
                  </a:lnTo>
                  <a:lnTo>
                    <a:pt x="820" y="459"/>
                  </a:lnTo>
                  <a:lnTo>
                    <a:pt x="818" y="459"/>
                  </a:lnTo>
                  <a:lnTo>
                    <a:pt x="815" y="458"/>
                  </a:lnTo>
                  <a:lnTo>
                    <a:pt x="814" y="457"/>
                  </a:lnTo>
                  <a:lnTo>
                    <a:pt x="813" y="458"/>
                  </a:lnTo>
                  <a:lnTo>
                    <a:pt x="815" y="459"/>
                  </a:lnTo>
                  <a:lnTo>
                    <a:pt x="815" y="460"/>
                  </a:lnTo>
                  <a:lnTo>
                    <a:pt x="817" y="461"/>
                  </a:lnTo>
                  <a:lnTo>
                    <a:pt x="819" y="461"/>
                  </a:lnTo>
                  <a:lnTo>
                    <a:pt x="820" y="461"/>
                  </a:lnTo>
                  <a:lnTo>
                    <a:pt x="819" y="461"/>
                  </a:lnTo>
                  <a:lnTo>
                    <a:pt x="818" y="462"/>
                  </a:lnTo>
                  <a:lnTo>
                    <a:pt x="820" y="463"/>
                  </a:lnTo>
                  <a:lnTo>
                    <a:pt x="819" y="463"/>
                  </a:lnTo>
                  <a:lnTo>
                    <a:pt x="818" y="463"/>
                  </a:lnTo>
                  <a:lnTo>
                    <a:pt x="817" y="463"/>
                  </a:lnTo>
                  <a:lnTo>
                    <a:pt x="817" y="464"/>
                  </a:lnTo>
                  <a:lnTo>
                    <a:pt x="816" y="464"/>
                  </a:lnTo>
                  <a:lnTo>
                    <a:pt x="813" y="464"/>
                  </a:lnTo>
                  <a:lnTo>
                    <a:pt x="813" y="463"/>
                  </a:lnTo>
                  <a:lnTo>
                    <a:pt x="812" y="463"/>
                  </a:lnTo>
                  <a:lnTo>
                    <a:pt x="811" y="463"/>
                  </a:lnTo>
                  <a:lnTo>
                    <a:pt x="811" y="464"/>
                  </a:lnTo>
                  <a:lnTo>
                    <a:pt x="810" y="466"/>
                  </a:lnTo>
                  <a:lnTo>
                    <a:pt x="811" y="467"/>
                  </a:lnTo>
                  <a:lnTo>
                    <a:pt x="811" y="468"/>
                  </a:lnTo>
                  <a:lnTo>
                    <a:pt x="810" y="468"/>
                  </a:lnTo>
                  <a:lnTo>
                    <a:pt x="809" y="468"/>
                  </a:lnTo>
                  <a:lnTo>
                    <a:pt x="808" y="467"/>
                  </a:lnTo>
                  <a:lnTo>
                    <a:pt x="806" y="467"/>
                  </a:lnTo>
                  <a:lnTo>
                    <a:pt x="805" y="467"/>
                  </a:lnTo>
                  <a:lnTo>
                    <a:pt x="804" y="467"/>
                  </a:lnTo>
                  <a:lnTo>
                    <a:pt x="803" y="467"/>
                  </a:lnTo>
                  <a:lnTo>
                    <a:pt x="802" y="467"/>
                  </a:lnTo>
                  <a:lnTo>
                    <a:pt x="802" y="468"/>
                  </a:lnTo>
                  <a:lnTo>
                    <a:pt x="803" y="469"/>
                  </a:lnTo>
                  <a:lnTo>
                    <a:pt x="802" y="470"/>
                  </a:lnTo>
                  <a:lnTo>
                    <a:pt x="800" y="469"/>
                  </a:lnTo>
                  <a:lnTo>
                    <a:pt x="799" y="469"/>
                  </a:lnTo>
                  <a:lnTo>
                    <a:pt x="798" y="469"/>
                  </a:lnTo>
                  <a:lnTo>
                    <a:pt x="798" y="468"/>
                  </a:lnTo>
                  <a:lnTo>
                    <a:pt x="799" y="468"/>
                  </a:lnTo>
                  <a:lnTo>
                    <a:pt x="798" y="467"/>
                  </a:lnTo>
                  <a:lnTo>
                    <a:pt x="797" y="466"/>
                  </a:lnTo>
                  <a:lnTo>
                    <a:pt x="797" y="465"/>
                  </a:lnTo>
                  <a:lnTo>
                    <a:pt x="797" y="464"/>
                  </a:lnTo>
                  <a:lnTo>
                    <a:pt x="796" y="464"/>
                  </a:lnTo>
                  <a:lnTo>
                    <a:pt x="795" y="464"/>
                  </a:lnTo>
                  <a:lnTo>
                    <a:pt x="793" y="463"/>
                  </a:lnTo>
                  <a:lnTo>
                    <a:pt x="793" y="462"/>
                  </a:lnTo>
                  <a:lnTo>
                    <a:pt x="792" y="462"/>
                  </a:lnTo>
                  <a:lnTo>
                    <a:pt x="792" y="463"/>
                  </a:lnTo>
                  <a:lnTo>
                    <a:pt x="794" y="465"/>
                  </a:lnTo>
                  <a:lnTo>
                    <a:pt x="794" y="466"/>
                  </a:lnTo>
                  <a:lnTo>
                    <a:pt x="794" y="467"/>
                  </a:lnTo>
                  <a:lnTo>
                    <a:pt x="793" y="467"/>
                  </a:lnTo>
                  <a:lnTo>
                    <a:pt x="792" y="467"/>
                  </a:lnTo>
                  <a:lnTo>
                    <a:pt x="791" y="466"/>
                  </a:lnTo>
                  <a:lnTo>
                    <a:pt x="785" y="463"/>
                  </a:lnTo>
                  <a:lnTo>
                    <a:pt x="784" y="462"/>
                  </a:lnTo>
                  <a:lnTo>
                    <a:pt x="781" y="462"/>
                  </a:lnTo>
                  <a:lnTo>
                    <a:pt x="780" y="461"/>
                  </a:lnTo>
                  <a:lnTo>
                    <a:pt x="779" y="461"/>
                  </a:lnTo>
                  <a:lnTo>
                    <a:pt x="779" y="460"/>
                  </a:lnTo>
                  <a:lnTo>
                    <a:pt x="780" y="460"/>
                  </a:lnTo>
                  <a:lnTo>
                    <a:pt x="780" y="459"/>
                  </a:lnTo>
                  <a:lnTo>
                    <a:pt x="779" y="459"/>
                  </a:lnTo>
                  <a:lnTo>
                    <a:pt x="777" y="459"/>
                  </a:lnTo>
                  <a:lnTo>
                    <a:pt x="776" y="459"/>
                  </a:lnTo>
                  <a:lnTo>
                    <a:pt x="775" y="458"/>
                  </a:lnTo>
                  <a:lnTo>
                    <a:pt x="774" y="458"/>
                  </a:lnTo>
                  <a:lnTo>
                    <a:pt x="773" y="458"/>
                  </a:lnTo>
                  <a:lnTo>
                    <a:pt x="772" y="458"/>
                  </a:lnTo>
                  <a:lnTo>
                    <a:pt x="770" y="458"/>
                  </a:lnTo>
                  <a:lnTo>
                    <a:pt x="770" y="459"/>
                  </a:lnTo>
                  <a:lnTo>
                    <a:pt x="769" y="459"/>
                  </a:lnTo>
                  <a:lnTo>
                    <a:pt x="768" y="459"/>
                  </a:lnTo>
                  <a:lnTo>
                    <a:pt x="768" y="460"/>
                  </a:lnTo>
                  <a:lnTo>
                    <a:pt x="769" y="460"/>
                  </a:lnTo>
                  <a:lnTo>
                    <a:pt x="772" y="460"/>
                  </a:lnTo>
                  <a:lnTo>
                    <a:pt x="773" y="460"/>
                  </a:lnTo>
                  <a:lnTo>
                    <a:pt x="775" y="461"/>
                  </a:lnTo>
                  <a:lnTo>
                    <a:pt x="774" y="462"/>
                  </a:lnTo>
                  <a:lnTo>
                    <a:pt x="773" y="463"/>
                  </a:lnTo>
                  <a:lnTo>
                    <a:pt x="772" y="464"/>
                  </a:lnTo>
                  <a:lnTo>
                    <a:pt x="772" y="467"/>
                  </a:lnTo>
                  <a:lnTo>
                    <a:pt x="771" y="467"/>
                  </a:lnTo>
                  <a:lnTo>
                    <a:pt x="769" y="465"/>
                  </a:lnTo>
                  <a:lnTo>
                    <a:pt x="767" y="464"/>
                  </a:lnTo>
                  <a:lnTo>
                    <a:pt x="767" y="463"/>
                  </a:lnTo>
                  <a:lnTo>
                    <a:pt x="766" y="462"/>
                  </a:lnTo>
                  <a:lnTo>
                    <a:pt x="765" y="462"/>
                  </a:lnTo>
                  <a:lnTo>
                    <a:pt x="763" y="463"/>
                  </a:lnTo>
                  <a:lnTo>
                    <a:pt x="762" y="463"/>
                  </a:lnTo>
                  <a:lnTo>
                    <a:pt x="760" y="462"/>
                  </a:lnTo>
                  <a:lnTo>
                    <a:pt x="759" y="462"/>
                  </a:lnTo>
                  <a:lnTo>
                    <a:pt x="761" y="463"/>
                  </a:lnTo>
                  <a:lnTo>
                    <a:pt x="762" y="464"/>
                  </a:lnTo>
                  <a:lnTo>
                    <a:pt x="762" y="465"/>
                  </a:lnTo>
                  <a:lnTo>
                    <a:pt x="761" y="465"/>
                  </a:lnTo>
                  <a:lnTo>
                    <a:pt x="757" y="463"/>
                  </a:lnTo>
                  <a:lnTo>
                    <a:pt x="756" y="463"/>
                  </a:lnTo>
                  <a:lnTo>
                    <a:pt x="755" y="463"/>
                  </a:lnTo>
                  <a:lnTo>
                    <a:pt x="753" y="463"/>
                  </a:lnTo>
                  <a:lnTo>
                    <a:pt x="752" y="463"/>
                  </a:lnTo>
                  <a:lnTo>
                    <a:pt x="750" y="463"/>
                  </a:lnTo>
                  <a:lnTo>
                    <a:pt x="749" y="463"/>
                  </a:lnTo>
                  <a:lnTo>
                    <a:pt x="745" y="461"/>
                  </a:lnTo>
                  <a:lnTo>
                    <a:pt x="744" y="461"/>
                  </a:lnTo>
                  <a:lnTo>
                    <a:pt x="743" y="460"/>
                  </a:lnTo>
                  <a:lnTo>
                    <a:pt x="742" y="460"/>
                  </a:lnTo>
                  <a:lnTo>
                    <a:pt x="741" y="460"/>
                  </a:lnTo>
                  <a:lnTo>
                    <a:pt x="740" y="460"/>
                  </a:lnTo>
                  <a:lnTo>
                    <a:pt x="739" y="460"/>
                  </a:lnTo>
                  <a:lnTo>
                    <a:pt x="739" y="461"/>
                  </a:lnTo>
                  <a:lnTo>
                    <a:pt x="741" y="462"/>
                  </a:lnTo>
                  <a:lnTo>
                    <a:pt x="743" y="463"/>
                  </a:lnTo>
                  <a:lnTo>
                    <a:pt x="746" y="465"/>
                  </a:lnTo>
                  <a:lnTo>
                    <a:pt x="747" y="466"/>
                  </a:lnTo>
                  <a:lnTo>
                    <a:pt x="749" y="467"/>
                  </a:lnTo>
                  <a:lnTo>
                    <a:pt x="749" y="468"/>
                  </a:lnTo>
                  <a:lnTo>
                    <a:pt x="752" y="469"/>
                  </a:lnTo>
                  <a:lnTo>
                    <a:pt x="752" y="470"/>
                  </a:lnTo>
                  <a:lnTo>
                    <a:pt x="752" y="471"/>
                  </a:lnTo>
                  <a:lnTo>
                    <a:pt x="752" y="472"/>
                  </a:lnTo>
                  <a:lnTo>
                    <a:pt x="749" y="472"/>
                  </a:lnTo>
                  <a:lnTo>
                    <a:pt x="746" y="471"/>
                  </a:lnTo>
                  <a:lnTo>
                    <a:pt x="745" y="471"/>
                  </a:lnTo>
                  <a:lnTo>
                    <a:pt x="744" y="471"/>
                  </a:lnTo>
                  <a:lnTo>
                    <a:pt x="743" y="471"/>
                  </a:lnTo>
                  <a:lnTo>
                    <a:pt x="742" y="471"/>
                  </a:lnTo>
                  <a:lnTo>
                    <a:pt x="741" y="471"/>
                  </a:lnTo>
                  <a:lnTo>
                    <a:pt x="740" y="471"/>
                  </a:lnTo>
                  <a:lnTo>
                    <a:pt x="739" y="472"/>
                  </a:lnTo>
                  <a:lnTo>
                    <a:pt x="738" y="473"/>
                  </a:lnTo>
                  <a:lnTo>
                    <a:pt x="739" y="473"/>
                  </a:lnTo>
                  <a:lnTo>
                    <a:pt x="740" y="474"/>
                  </a:lnTo>
                  <a:lnTo>
                    <a:pt x="741" y="474"/>
                  </a:lnTo>
                  <a:lnTo>
                    <a:pt x="742" y="475"/>
                  </a:lnTo>
                  <a:lnTo>
                    <a:pt x="743" y="476"/>
                  </a:lnTo>
                  <a:lnTo>
                    <a:pt x="744" y="476"/>
                  </a:lnTo>
                  <a:lnTo>
                    <a:pt x="745" y="477"/>
                  </a:lnTo>
                  <a:lnTo>
                    <a:pt x="745" y="478"/>
                  </a:lnTo>
                  <a:lnTo>
                    <a:pt x="746" y="478"/>
                  </a:lnTo>
                  <a:lnTo>
                    <a:pt x="747" y="478"/>
                  </a:lnTo>
                  <a:lnTo>
                    <a:pt x="748" y="478"/>
                  </a:lnTo>
                  <a:lnTo>
                    <a:pt x="749" y="478"/>
                  </a:lnTo>
                  <a:lnTo>
                    <a:pt x="750" y="478"/>
                  </a:lnTo>
                  <a:lnTo>
                    <a:pt x="751" y="479"/>
                  </a:lnTo>
                  <a:lnTo>
                    <a:pt x="753" y="479"/>
                  </a:lnTo>
                  <a:lnTo>
                    <a:pt x="755" y="479"/>
                  </a:lnTo>
                  <a:lnTo>
                    <a:pt x="757" y="479"/>
                  </a:lnTo>
                  <a:lnTo>
                    <a:pt x="758" y="478"/>
                  </a:lnTo>
                  <a:lnTo>
                    <a:pt x="759" y="478"/>
                  </a:lnTo>
                  <a:lnTo>
                    <a:pt x="759" y="479"/>
                  </a:lnTo>
                  <a:lnTo>
                    <a:pt x="758" y="480"/>
                  </a:lnTo>
                  <a:lnTo>
                    <a:pt x="757" y="481"/>
                  </a:lnTo>
                  <a:lnTo>
                    <a:pt x="755" y="481"/>
                  </a:lnTo>
                  <a:lnTo>
                    <a:pt x="753" y="481"/>
                  </a:lnTo>
                  <a:lnTo>
                    <a:pt x="751" y="481"/>
                  </a:lnTo>
                  <a:lnTo>
                    <a:pt x="750" y="482"/>
                  </a:lnTo>
                  <a:lnTo>
                    <a:pt x="752" y="482"/>
                  </a:lnTo>
                  <a:lnTo>
                    <a:pt x="753" y="482"/>
                  </a:lnTo>
                  <a:lnTo>
                    <a:pt x="754" y="482"/>
                  </a:lnTo>
                  <a:lnTo>
                    <a:pt x="755" y="482"/>
                  </a:lnTo>
                  <a:lnTo>
                    <a:pt x="757" y="483"/>
                  </a:lnTo>
                  <a:lnTo>
                    <a:pt x="758" y="483"/>
                  </a:lnTo>
                  <a:lnTo>
                    <a:pt x="759" y="484"/>
                  </a:lnTo>
                  <a:lnTo>
                    <a:pt x="762" y="485"/>
                  </a:lnTo>
                  <a:lnTo>
                    <a:pt x="763" y="487"/>
                  </a:lnTo>
                  <a:lnTo>
                    <a:pt x="767" y="488"/>
                  </a:lnTo>
                  <a:lnTo>
                    <a:pt x="768" y="488"/>
                  </a:lnTo>
                  <a:lnTo>
                    <a:pt x="770" y="489"/>
                  </a:lnTo>
                  <a:lnTo>
                    <a:pt x="771" y="489"/>
                  </a:lnTo>
                  <a:lnTo>
                    <a:pt x="772" y="489"/>
                  </a:lnTo>
                  <a:lnTo>
                    <a:pt x="772" y="490"/>
                  </a:lnTo>
                  <a:lnTo>
                    <a:pt x="773" y="490"/>
                  </a:lnTo>
                  <a:lnTo>
                    <a:pt x="773" y="491"/>
                  </a:lnTo>
                  <a:lnTo>
                    <a:pt x="777" y="492"/>
                  </a:lnTo>
                  <a:lnTo>
                    <a:pt x="777" y="493"/>
                  </a:lnTo>
                  <a:lnTo>
                    <a:pt x="778" y="494"/>
                  </a:lnTo>
                  <a:lnTo>
                    <a:pt x="777" y="495"/>
                  </a:lnTo>
                  <a:lnTo>
                    <a:pt x="778" y="498"/>
                  </a:lnTo>
                  <a:lnTo>
                    <a:pt x="778" y="499"/>
                  </a:lnTo>
                  <a:lnTo>
                    <a:pt x="779" y="499"/>
                  </a:lnTo>
                  <a:lnTo>
                    <a:pt x="780" y="501"/>
                  </a:lnTo>
                  <a:lnTo>
                    <a:pt x="780" y="502"/>
                  </a:lnTo>
                  <a:lnTo>
                    <a:pt x="780" y="503"/>
                  </a:lnTo>
                  <a:lnTo>
                    <a:pt x="778" y="504"/>
                  </a:lnTo>
                  <a:lnTo>
                    <a:pt x="777" y="504"/>
                  </a:lnTo>
                  <a:lnTo>
                    <a:pt x="776" y="504"/>
                  </a:lnTo>
                  <a:lnTo>
                    <a:pt x="775" y="504"/>
                  </a:lnTo>
                  <a:lnTo>
                    <a:pt x="775" y="505"/>
                  </a:lnTo>
                  <a:lnTo>
                    <a:pt x="774" y="505"/>
                  </a:lnTo>
                  <a:lnTo>
                    <a:pt x="774" y="506"/>
                  </a:lnTo>
                  <a:lnTo>
                    <a:pt x="776" y="507"/>
                  </a:lnTo>
                  <a:lnTo>
                    <a:pt x="779" y="507"/>
                  </a:lnTo>
                  <a:lnTo>
                    <a:pt x="783" y="507"/>
                  </a:lnTo>
                  <a:lnTo>
                    <a:pt x="785" y="508"/>
                  </a:lnTo>
                  <a:lnTo>
                    <a:pt x="787" y="508"/>
                  </a:lnTo>
                  <a:lnTo>
                    <a:pt x="788" y="509"/>
                  </a:lnTo>
                  <a:lnTo>
                    <a:pt x="789" y="509"/>
                  </a:lnTo>
                  <a:lnTo>
                    <a:pt x="790" y="509"/>
                  </a:lnTo>
                  <a:lnTo>
                    <a:pt x="791" y="509"/>
                  </a:lnTo>
                  <a:lnTo>
                    <a:pt x="791" y="510"/>
                  </a:lnTo>
                  <a:lnTo>
                    <a:pt x="792" y="510"/>
                  </a:lnTo>
                  <a:lnTo>
                    <a:pt x="793" y="510"/>
                  </a:lnTo>
                  <a:lnTo>
                    <a:pt x="792" y="513"/>
                  </a:lnTo>
                  <a:lnTo>
                    <a:pt x="790" y="514"/>
                  </a:lnTo>
                  <a:lnTo>
                    <a:pt x="788" y="514"/>
                  </a:lnTo>
                  <a:lnTo>
                    <a:pt x="787" y="514"/>
                  </a:lnTo>
                  <a:lnTo>
                    <a:pt x="786" y="514"/>
                  </a:lnTo>
                  <a:lnTo>
                    <a:pt x="786" y="513"/>
                  </a:lnTo>
                  <a:lnTo>
                    <a:pt x="783" y="513"/>
                  </a:lnTo>
                  <a:lnTo>
                    <a:pt x="782" y="514"/>
                  </a:lnTo>
                  <a:lnTo>
                    <a:pt x="779" y="514"/>
                  </a:lnTo>
                  <a:lnTo>
                    <a:pt x="778" y="513"/>
                  </a:lnTo>
                  <a:lnTo>
                    <a:pt x="778" y="512"/>
                  </a:lnTo>
                  <a:lnTo>
                    <a:pt x="777" y="512"/>
                  </a:lnTo>
                  <a:lnTo>
                    <a:pt x="776" y="512"/>
                  </a:lnTo>
                  <a:lnTo>
                    <a:pt x="775" y="512"/>
                  </a:lnTo>
                  <a:lnTo>
                    <a:pt x="775" y="511"/>
                  </a:lnTo>
                  <a:lnTo>
                    <a:pt x="775" y="510"/>
                  </a:lnTo>
                  <a:lnTo>
                    <a:pt x="774" y="510"/>
                  </a:lnTo>
                  <a:lnTo>
                    <a:pt x="773" y="511"/>
                  </a:lnTo>
                  <a:lnTo>
                    <a:pt x="772" y="512"/>
                  </a:lnTo>
                  <a:lnTo>
                    <a:pt x="770" y="511"/>
                  </a:lnTo>
                  <a:lnTo>
                    <a:pt x="769" y="511"/>
                  </a:lnTo>
                  <a:lnTo>
                    <a:pt x="768" y="511"/>
                  </a:lnTo>
                  <a:lnTo>
                    <a:pt x="767" y="511"/>
                  </a:lnTo>
                  <a:lnTo>
                    <a:pt x="766" y="511"/>
                  </a:lnTo>
                  <a:lnTo>
                    <a:pt x="767" y="511"/>
                  </a:lnTo>
                  <a:lnTo>
                    <a:pt x="767" y="512"/>
                  </a:lnTo>
                  <a:lnTo>
                    <a:pt x="766" y="512"/>
                  </a:lnTo>
                  <a:lnTo>
                    <a:pt x="765" y="512"/>
                  </a:lnTo>
                  <a:lnTo>
                    <a:pt x="763" y="512"/>
                  </a:lnTo>
                  <a:lnTo>
                    <a:pt x="762" y="512"/>
                  </a:lnTo>
                  <a:lnTo>
                    <a:pt x="763" y="512"/>
                  </a:lnTo>
                  <a:lnTo>
                    <a:pt x="763" y="511"/>
                  </a:lnTo>
                  <a:lnTo>
                    <a:pt x="762" y="511"/>
                  </a:lnTo>
                  <a:lnTo>
                    <a:pt x="761" y="512"/>
                  </a:lnTo>
                  <a:lnTo>
                    <a:pt x="760" y="512"/>
                  </a:lnTo>
                  <a:lnTo>
                    <a:pt x="759" y="512"/>
                  </a:lnTo>
                  <a:lnTo>
                    <a:pt x="759" y="513"/>
                  </a:lnTo>
                  <a:lnTo>
                    <a:pt x="757" y="513"/>
                  </a:lnTo>
                  <a:lnTo>
                    <a:pt x="756" y="513"/>
                  </a:lnTo>
                  <a:lnTo>
                    <a:pt x="755" y="514"/>
                  </a:lnTo>
                  <a:lnTo>
                    <a:pt x="754" y="514"/>
                  </a:lnTo>
                  <a:lnTo>
                    <a:pt x="755" y="515"/>
                  </a:lnTo>
                  <a:lnTo>
                    <a:pt x="760" y="515"/>
                  </a:lnTo>
                  <a:lnTo>
                    <a:pt x="760" y="514"/>
                  </a:lnTo>
                  <a:lnTo>
                    <a:pt x="762" y="514"/>
                  </a:lnTo>
                  <a:lnTo>
                    <a:pt x="766" y="513"/>
                  </a:lnTo>
                  <a:lnTo>
                    <a:pt x="768" y="513"/>
                  </a:lnTo>
                  <a:lnTo>
                    <a:pt x="767" y="514"/>
                  </a:lnTo>
                  <a:lnTo>
                    <a:pt x="770" y="513"/>
                  </a:lnTo>
                  <a:lnTo>
                    <a:pt x="771" y="513"/>
                  </a:lnTo>
                  <a:lnTo>
                    <a:pt x="771" y="514"/>
                  </a:lnTo>
                  <a:lnTo>
                    <a:pt x="772" y="514"/>
                  </a:lnTo>
                  <a:lnTo>
                    <a:pt x="772" y="515"/>
                  </a:lnTo>
                  <a:lnTo>
                    <a:pt x="771" y="515"/>
                  </a:lnTo>
                  <a:lnTo>
                    <a:pt x="770" y="515"/>
                  </a:lnTo>
                  <a:lnTo>
                    <a:pt x="767" y="515"/>
                  </a:lnTo>
                  <a:lnTo>
                    <a:pt x="765" y="515"/>
                  </a:lnTo>
                  <a:lnTo>
                    <a:pt x="763" y="515"/>
                  </a:lnTo>
                  <a:lnTo>
                    <a:pt x="760" y="515"/>
                  </a:lnTo>
                  <a:lnTo>
                    <a:pt x="759" y="515"/>
                  </a:lnTo>
                  <a:lnTo>
                    <a:pt x="757" y="515"/>
                  </a:lnTo>
                  <a:lnTo>
                    <a:pt x="756" y="515"/>
                  </a:lnTo>
                  <a:lnTo>
                    <a:pt x="754" y="515"/>
                  </a:lnTo>
                  <a:lnTo>
                    <a:pt x="752" y="515"/>
                  </a:lnTo>
                  <a:lnTo>
                    <a:pt x="751" y="515"/>
                  </a:lnTo>
                  <a:lnTo>
                    <a:pt x="745" y="516"/>
                  </a:lnTo>
                  <a:lnTo>
                    <a:pt x="743" y="516"/>
                  </a:lnTo>
                  <a:lnTo>
                    <a:pt x="742" y="516"/>
                  </a:lnTo>
                  <a:lnTo>
                    <a:pt x="741" y="516"/>
                  </a:lnTo>
                  <a:lnTo>
                    <a:pt x="739" y="515"/>
                  </a:lnTo>
                  <a:lnTo>
                    <a:pt x="737" y="515"/>
                  </a:lnTo>
                  <a:lnTo>
                    <a:pt x="735" y="515"/>
                  </a:lnTo>
                  <a:lnTo>
                    <a:pt x="731" y="515"/>
                  </a:lnTo>
                  <a:lnTo>
                    <a:pt x="730" y="514"/>
                  </a:lnTo>
                  <a:lnTo>
                    <a:pt x="728" y="514"/>
                  </a:lnTo>
                  <a:lnTo>
                    <a:pt x="727" y="514"/>
                  </a:lnTo>
                  <a:lnTo>
                    <a:pt x="728" y="514"/>
                  </a:lnTo>
                  <a:lnTo>
                    <a:pt x="728" y="513"/>
                  </a:lnTo>
                  <a:lnTo>
                    <a:pt x="727" y="513"/>
                  </a:lnTo>
                  <a:lnTo>
                    <a:pt x="725" y="513"/>
                  </a:lnTo>
                  <a:lnTo>
                    <a:pt x="722" y="514"/>
                  </a:lnTo>
                  <a:lnTo>
                    <a:pt x="720" y="514"/>
                  </a:lnTo>
                  <a:lnTo>
                    <a:pt x="717" y="514"/>
                  </a:lnTo>
                  <a:lnTo>
                    <a:pt x="716" y="515"/>
                  </a:lnTo>
                  <a:lnTo>
                    <a:pt x="715" y="515"/>
                  </a:lnTo>
                  <a:lnTo>
                    <a:pt x="713" y="516"/>
                  </a:lnTo>
                  <a:lnTo>
                    <a:pt x="712" y="517"/>
                  </a:lnTo>
                  <a:lnTo>
                    <a:pt x="712" y="518"/>
                  </a:lnTo>
                  <a:lnTo>
                    <a:pt x="713" y="519"/>
                  </a:lnTo>
                  <a:lnTo>
                    <a:pt x="714" y="520"/>
                  </a:lnTo>
                  <a:lnTo>
                    <a:pt x="715" y="519"/>
                  </a:lnTo>
                  <a:lnTo>
                    <a:pt x="716" y="519"/>
                  </a:lnTo>
                  <a:lnTo>
                    <a:pt x="717" y="519"/>
                  </a:lnTo>
                  <a:lnTo>
                    <a:pt x="719" y="520"/>
                  </a:lnTo>
                  <a:lnTo>
                    <a:pt x="718" y="521"/>
                  </a:lnTo>
                  <a:lnTo>
                    <a:pt x="720" y="521"/>
                  </a:lnTo>
                  <a:lnTo>
                    <a:pt x="722" y="521"/>
                  </a:lnTo>
                  <a:lnTo>
                    <a:pt x="723" y="521"/>
                  </a:lnTo>
                  <a:lnTo>
                    <a:pt x="723" y="522"/>
                  </a:lnTo>
                  <a:lnTo>
                    <a:pt x="722" y="522"/>
                  </a:lnTo>
                  <a:lnTo>
                    <a:pt x="719" y="522"/>
                  </a:lnTo>
                  <a:lnTo>
                    <a:pt x="718" y="522"/>
                  </a:lnTo>
                  <a:lnTo>
                    <a:pt x="719" y="524"/>
                  </a:lnTo>
                  <a:lnTo>
                    <a:pt x="722" y="524"/>
                  </a:lnTo>
                  <a:lnTo>
                    <a:pt x="722" y="525"/>
                  </a:lnTo>
                  <a:lnTo>
                    <a:pt x="723" y="525"/>
                  </a:lnTo>
                  <a:lnTo>
                    <a:pt x="724" y="526"/>
                  </a:lnTo>
                  <a:lnTo>
                    <a:pt x="728" y="526"/>
                  </a:lnTo>
                  <a:lnTo>
                    <a:pt x="730" y="526"/>
                  </a:lnTo>
                  <a:lnTo>
                    <a:pt x="733" y="527"/>
                  </a:lnTo>
                  <a:lnTo>
                    <a:pt x="735" y="526"/>
                  </a:lnTo>
                  <a:lnTo>
                    <a:pt x="738" y="526"/>
                  </a:lnTo>
                  <a:lnTo>
                    <a:pt x="738" y="527"/>
                  </a:lnTo>
                  <a:lnTo>
                    <a:pt x="741" y="527"/>
                  </a:lnTo>
                  <a:lnTo>
                    <a:pt x="743" y="528"/>
                  </a:lnTo>
                  <a:lnTo>
                    <a:pt x="745" y="528"/>
                  </a:lnTo>
                  <a:lnTo>
                    <a:pt x="746" y="529"/>
                  </a:lnTo>
                  <a:lnTo>
                    <a:pt x="746" y="530"/>
                  </a:lnTo>
                  <a:lnTo>
                    <a:pt x="746" y="531"/>
                  </a:lnTo>
                  <a:lnTo>
                    <a:pt x="749" y="532"/>
                  </a:lnTo>
                  <a:lnTo>
                    <a:pt x="750" y="531"/>
                  </a:lnTo>
                  <a:lnTo>
                    <a:pt x="752" y="531"/>
                  </a:lnTo>
                  <a:lnTo>
                    <a:pt x="753" y="530"/>
                  </a:lnTo>
                  <a:lnTo>
                    <a:pt x="752" y="529"/>
                  </a:lnTo>
                  <a:lnTo>
                    <a:pt x="751" y="529"/>
                  </a:lnTo>
                  <a:lnTo>
                    <a:pt x="751" y="528"/>
                  </a:lnTo>
                  <a:lnTo>
                    <a:pt x="751" y="527"/>
                  </a:lnTo>
                  <a:lnTo>
                    <a:pt x="752" y="527"/>
                  </a:lnTo>
                  <a:lnTo>
                    <a:pt x="756" y="526"/>
                  </a:lnTo>
                  <a:lnTo>
                    <a:pt x="760" y="526"/>
                  </a:lnTo>
                  <a:lnTo>
                    <a:pt x="762" y="526"/>
                  </a:lnTo>
                  <a:lnTo>
                    <a:pt x="765" y="527"/>
                  </a:lnTo>
                  <a:lnTo>
                    <a:pt x="766" y="527"/>
                  </a:lnTo>
                  <a:lnTo>
                    <a:pt x="767" y="527"/>
                  </a:lnTo>
                  <a:lnTo>
                    <a:pt x="767" y="526"/>
                  </a:lnTo>
                  <a:lnTo>
                    <a:pt x="767" y="527"/>
                  </a:lnTo>
                  <a:lnTo>
                    <a:pt x="770" y="528"/>
                  </a:lnTo>
                  <a:lnTo>
                    <a:pt x="773" y="529"/>
                  </a:lnTo>
                  <a:lnTo>
                    <a:pt x="774" y="529"/>
                  </a:lnTo>
                  <a:lnTo>
                    <a:pt x="775" y="529"/>
                  </a:lnTo>
                  <a:lnTo>
                    <a:pt x="776" y="529"/>
                  </a:lnTo>
                  <a:lnTo>
                    <a:pt x="777" y="529"/>
                  </a:lnTo>
                  <a:lnTo>
                    <a:pt x="778" y="530"/>
                  </a:lnTo>
                  <a:lnTo>
                    <a:pt x="778" y="531"/>
                  </a:lnTo>
                  <a:lnTo>
                    <a:pt x="779" y="531"/>
                  </a:lnTo>
                  <a:lnTo>
                    <a:pt x="780" y="531"/>
                  </a:lnTo>
                  <a:lnTo>
                    <a:pt x="781" y="532"/>
                  </a:lnTo>
                  <a:lnTo>
                    <a:pt x="781" y="533"/>
                  </a:lnTo>
                  <a:lnTo>
                    <a:pt x="780" y="533"/>
                  </a:lnTo>
                  <a:lnTo>
                    <a:pt x="780" y="534"/>
                  </a:lnTo>
                  <a:lnTo>
                    <a:pt x="778" y="534"/>
                  </a:lnTo>
                  <a:lnTo>
                    <a:pt x="777" y="535"/>
                  </a:lnTo>
                  <a:lnTo>
                    <a:pt x="775" y="535"/>
                  </a:lnTo>
                  <a:lnTo>
                    <a:pt x="775" y="536"/>
                  </a:lnTo>
                  <a:lnTo>
                    <a:pt x="774" y="536"/>
                  </a:lnTo>
                  <a:lnTo>
                    <a:pt x="773" y="537"/>
                  </a:lnTo>
                  <a:lnTo>
                    <a:pt x="773" y="538"/>
                  </a:lnTo>
                  <a:lnTo>
                    <a:pt x="775" y="539"/>
                  </a:lnTo>
                  <a:lnTo>
                    <a:pt x="775" y="540"/>
                  </a:lnTo>
                  <a:lnTo>
                    <a:pt x="773" y="540"/>
                  </a:lnTo>
                  <a:lnTo>
                    <a:pt x="770" y="540"/>
                  </a:lnTo>
                  <a:lnTo>
                    <a:pt x="769" y="539"/>
                  </a:lnTo>
                  <a:lnTo>
                    <a:pt x="769" y="538"/>
                  </a:lnTo>
                  <a:lnTo>
                    <a:pt x="770" y="538"/>
                  </a:lnTo>
                  <a:lnTo>
                    <a:pt x="771" y="538"/>
                  </a:lnTo>
                  <a:lnTo>
                    <a:pt x="769" y="538"/>
                  </a:lnTo>
                  <a:lnTo>
                    <a:pt x="768" y="538"/>
                  </a:lnTo>
                  <a:lnTo>
                    <a:pt x="767" y="539"/>
                  </a:lnTo>
                  <a:lnTo>
                    <a:pt x="766" y="539"/>
                  </a:lnTo>
                  <a:lnTo>
                    <a:pt x="765" y="539"/>
                  </a:lnTo>
                  <a:lnTo>
                    <a:pt x="767" y="540"/>
                  </a:lnTo>
                  <a:lnTo>
                    <a:pt x="766" y="540"/>
                  </a:lnTo>
                  <a:lnTo>
                    <a:pt x="763" y="540"/>
                  </a:lnTo>
                  <a:lnTo>
                    <a:pt x="762" y="540"/>
                  </a:lnTo>
                  <a:lnTo>
                    <a:pt x="762" y="541"/>
                  </a:lnTo>
                  <a:lnTo>
                    <a:pt x="765" y="541"/>
                  </a:lnTo>
                  <a:lnTo>
                    <a:pt x="766" y="541"/>
                  </a:lnTo>
                  <a:lnTo>
                    <a:pt x="767" y="541"/>
                  </a:lnTo>
                  <a:lnTo>
                    <a:pt x="769" y="542"/>
                  </a:lnTo>
                  <a:lnTo>
                    <a:pt x="770" y="541"/>
                  </a:lnTo>
                  <a:lnTo>
                    <a:pt x="770" y="542"/>
                  </a:lnTo>
                  <a:lnTo>
                    <a:pt x="771" y="542"/>
                  </a:lnTo>
                  <a:lnTo>
                    <a:pt x="773" y="542"/>
                  </a:lnTo>
                  <a:lnTo>
                    <a:pt x="775" y="542"/>
                  </a:lnTo>
                  <a:lnTo>
                    <a:pt x="774" y="543"/>
                  </a:lnTo>
                  <a:lnTo>
                    <a:pt x="775" y="544"/>
                  </a:lnTo>
                  <a:lnTo>
                    <a:pt x="774" y="545"/>
                  </a:lnTo>
                  <a:lnTo>
                    <a:pt x="776" y="545"/>
                  </a:lnTo>
                  <a:lnTo>
                    <a:pt x="775" y="547"/>
                  </a:lnTo>
                  <a:lnTo>
                    <a:pt x="776" y="547"/>
                  </a:lnTo>
                  <a:lnTo>
                    <a:pt x="776" y="548"/>
                  </a:lnTo>
                  <a:lnTo>
                    <a:pt x="779" y="548"/>
                  </a:lnTo>
                  <a:lnTo>
                    <a:pt x="778" y="549"/>
                  </a:lnTo>
                  <a:lnTo>
                    <a:pt x="776" y="549"/>
                  </a:lnTo>
                  <a:lnTo>
                    <a:pt x="774" y="550"/>
                  </a:lnTo>
                  <a:lnTo>
                    <a:pt x="774" y="551"/>
                  </a:lnTo>
                  <a:lnTo>
                    <a:pt x="775" y="551"/>
                  </a:lnTo>
                  <a:lnTo>
                    <a:pt x="777" y="551"/>
                  </a:lnTo>
                  <a:lnTo>
                    <a:pt x="776" y="552"/>
                  </a:lnTo>
                  <a:lnTo>
                    <a:pt x="775" y="552"/>
                  </a:lnTo>
                  <a:lnTo>
                    <a:pt x="776" y="552"/>
                  </a:lnTo>
                  <a:lnTo>
                    <a:pt x="776" y="553"/>
                  </a:lnTo>
                  <a:lnTo>
                    <a:pt x="776" y="554"/>
                  </a:lnTo>
                  <a:lnTo>
                    <a:pt x="777" y="554"/>
                  </a:lnTo>
                  <a:lnTo>
                    <a:pt x="778" y="553"/>
                  </a:lnTo>
                  <a:lnTo>
                    <a:pt x="778" y="552"/>
                  </a:lnTo>
                  <a:lnTo>
                    <a:pt x="779" y="553"/>
                  </a:lnTo>
                  <a:lnTo>
                    <a:pt x="780" y="553"/>
                  </a:lnTo>
                  <a:lnTo>
                    <a:pt x="781" y="556"/>
                  </a:lnTo>
                  <a:lnTo>
                    <a:pt x="781" y="557"/>
                  </a:lnTo>
                  <a:lnTo>
                    <a:pt x="779" y="558"/>
                  </a:lnTo>
                  <a:lnTo>
                    <a:pt x="776" y="558"/>
                  </a:lnTo>
                  <a:lnTo>
                    <a:pt x="773" y="558"/>
                  </a:lnTo>
                  <a:lnTo>
                    <a:pt x="772" y="558"/>
                  </a:lnTo>
                  <a:lnTo>
                    <a:pt x="772" y="557"/>
                  </a:lnTo>
                  <a:lnTo>
                    <a:pt x="773" y="557"/>
                  </a:lnTo>
                  <a:lnTo>
                    <a:pt x="772" y="556"/>
                  </a:lnTo>
                  <a:lnTo>
                    <a:pt x="770" y="556"/>
                  </a:lnTo>
                  <a:lnTo>
                    <a:pt x="769" y="557"/>
                  </a:lnTo>
                  <a:lnTo>
                    <a:pt x="768" y="557"/>
                  </a:lnTo>
                  <a:lnTo>
                    <a:pt x="770" y="558"/>
                  </a:lnTo>
                  <a:lnTo>
                    <a:pt x="768" y="559"/>
                  </a:lnTo>
                  <a:lnTo>
                    <a:pt x="767" y="559"/>
                  </a:lnTo>
                  <a:lnTo>
                    <a:pt x="766" y="559"/>
                  </a:lnTo>
                  <a:lnTo>
                    <a:pt x="766" y="558"/>
                  </a:lnTo>
                  <a:lnTo>
                    <a:pt x="763" y="558"/>
                  </a:lnTo>
                  <a:lnTo>
                    <a:pt x="760" y="558"/>
                  </a:lnTo>
                  <a:lnTo>
                    <a:pt x="759" y="558"/>
                  </a:lnTo>
                  <a:lnTo>
                    <a:pt x="758" y="558"/>
                  </a:lnTo>
                  <a:lnTo>
                    <a:pt x="757" y="558"/>
                  </a:lnTo>
                  <a:lnTo>
                    <a:pt x="756" y="558"/>
                  </a:lnTo>
                  <a:lnTo>
                    <a:pt x="755" y="558"/>
                  </a:lnTo>
                  <a:lnTo>
                    <a:pt x="754" y="557"/>
                  </a:lnTo>
                  <a:lnTo>
                    <a:pt x="753" y="557"/>
                  </a:lnTo>
                  <a:lnTo>
                    <a:pt x="752" y="557"/>
                  </a:lnTo>
                  <a:lnTo>
                    <a:pt x="751" y="557"/>
                  </a:lnTo>
                  <a:lnTo>
                    <a:pt x="750" y="557"/>
                  </a:lnTo>
                  <a:lnTo>
                    <a:pt x="748" y="557"/>
                  </a:lnTo>
                  <a:lnTo>
                    <a:pt x="740" y="554"/>
                  </a:lnTo>
                  <a:lnTo>
                    <a:pt x="738" y="554"/>
                  </a:lnTo>
                  <a:lnTo>
                    <a:pt x="736" y="554"/>
                  </a:lnTo>
                  <a:lnTo>
                    <a:pt x="734" y="553"/>
                  </a:lnTo>
                  <a:lnTo>
                    <a:pt x="730" y="553"/>
                  </a:lnTo>
                  <a:lnTo>
                    <a:pt x="728" y="552"/>
                  </a:lnTo>
                  <a:lnTo>
                    <a:pt x="726" y="552"/>
                  </a:lnTo>
                  <a:lnTo>
                    <a:pt x="723" y="551"/>
                  </a:lnTo>
                  <a:lnTo>
                    <a:pt x="723" y="550"/>
                  </a:lnTo>
                  <a:lnTo>
                    <a:pt x="723" y="549"/>
                  </a:lnTo>
                  <a:lnTo>
                    <a:pt x="722" y="549"/>
                  </a:lnTo>
                  <a:lnTo>
                    <a:pt x="722" y="548"/>
                  </a:lnTo>
                  <a:lnTo>
                    <a:pt x="720" y="546"/>
                  </a:lnTo>
                  <a:lnTo>
                    <a:pt x="720" y="545"/>
                  </a:lnTo>
                  <a:lnTo>
                    <a:pt x="719" y="545"/>
                  </a:lnTo>
                  <a:lnTo>
                    <a:pt x="718" y="545"/>
                  </a:lnTo>
                  <a:lnTo>
                    <a:pt x="716" y="545"/>
                  </a:lnTo>
                  <a:lnTo>
                    <a:pt x="715" y="545"/>
                  </a:lnTo>
                  <a:lnTo>
                    <a:pt x="715" y="546"/>
                  </a:lnTo>
                  <a:lnTo>
                    <a:pt x="716" y="548"/>
                  </a:lnTo>
                  <a:lnTo>
                    <a:pt x="715" y="549"/>
                  </a:lnTo>
                  <a:lnTo>
                    <a:pt x="713" y="550"/>
                  </a:lnTo>
                  <a:lnTo>
                    <a:pt x="712" y="550"/>
                  </a:lnTo>
                  <a:lnTo>
                    <a:pt x="708" y="549"/>
                  </a:lnTo>
                  <a:lnTo>
                    <a:pt x="707" y="549"/>
                  </a:lnTo>
                  <a:lnTo>
                    <a:pt x="706" y="549"/>
                  </a:lnTo>
                  <a:lnTo>
                    <a:pt x="705" y="549"/>
                  </a:lnTo>
                  <a:lnTo>
                    <a:pt x="704" y="550"/>
                  </a:lnTo>
                  <a:lnTo>
                    <a:pt x="703" y="550"/>
                  </a:lnTo>
                  <a:lnTo>
                    <a:pt x="704" y="551"/>
                  </a:lnTo>
                  <a:lnTo>
                    <a:pt x="705" y="552"/>
                  </a:lnTo>
                  <a:lnTo>
                    <a:pt x="706" y="552"/>
                  </a:lnTo>
                  <a:lnTo>
                    <a:pt x="707" y="552"/>
                  </a:lnTo>
                  <a:lnTo>
                    <a:pt x="707" y="553"/>
                  </a:lnTo>
                  <a:lnTo>
                    <a:pt x="708" y="553"/>
                  </a:lnTo>
                  <a:lnTo>
                    <a:pt x="710" y="553"/>
                  </a:lnTo>
                  <a:lnTo>
                    <a:pt x="711" y="553"/>
                  </a:lnTo>
                  <a:lnTo>
                    <a:pt x="713" y="553"/>
                  </a:lnTo>
                  <a:lnTo>
                    <a:pt x="715" y="552"/>
                  </a:lnTo>
                  <a:lnTo>
                    <a:pt x="716" y="552"/>
                  </a:lnTo>
                  <a:lnTo>
                    <a:pt x="717" y="552"/>
                  </a:lnTo>
                  <a:lnTo>
                    <a:pt x="719" y="553"/>
                  </a:lnTo>
                  <a:lnTo>
                    <a:pt x="720" y="553"/>
                  </a:lnTo>
                  <a:lnTo>
                    <a:pt x="722" y="554"/>
                  </a:lnTo>
                  <a:lnTo>
                    <a:pt x="724" y="554"/>
                  </a:lnTo>
                  <a:lnTo>
                    <a:pt x="726" y="555"/>
                  </a:lnTo>
                  <a:lnTo>
                    <a:pt x="728" y="555"/>
                  </a:lnTo>
                  <a:lnTo>
                    <a:pt x="730" y="556"/>
                  </a:lnTo>
                  <a:lnTo>
                    <a:pt x="734" y="558"/>
                  </a:lnTo>
                  <a:lnTo>
                    <a:pt x="739" y="558"/>
                  </a:lnTo>
                  <a:lnTo>
                    <a:pt x="740" y="557"/>
                  </a:lnTo>
                  <a:lnTo>
                    <a:pt x="741" y="557"/>
                  </a:lnTo>
                  <a:lnTo>
                    <a:pt x="744" y="558"/>
                  </a:lnTo>
                  <a:lnTo>
                    <a:pt x="755" y="559"/>
                  </a:lnTo>
                  <a:lnTo>
                    <a:pt x="756" y="561"/>
                  </a:lnTo>
                  <a:lnTo>
                    <a:pt x="755" y="561"/>
                  </a:lnTo>
                  <a:lnTo>
                    <a:pt x="756" y="561"/>
                  </a:lnTo>
                  <a:lnTo>
                    <a:pt x="756" y="562"/>
                  </a:lnTo>
                  <a:lnTo>
                    <a:pt x="756" y="563"/>
                  </a:lnTo>
                  <a:lnTo>
                    <a:pt x="758" y="564"/>
                  </a:lnTo>
                  <a:lnTo>
                    <a:pt x="759" y="565"/>
                  </a:lnTo>
                  <a:lnTo>
                    <a:pt x="760" y="565"/>
                  </a:lnTo>
                  <a:lnTo>
                    <a:pt x="756" y="565"/>
                  </a:lnTo>
                  <a:lnTo>
                    <a:pt x="755" y="565"/>
                  </a:lnTo>
                  <a:lnTo>
                    <a:pt x="755" y="566"/>
                  </a:lnTo>
                  <a:lnTo>
                    <a:pt x="760" y="567"/>
                  </a:lnTo>
                  <a:lnTo>
                    <a:pt x="762" y="565"/>
                  </a:lnTo>
                  <a:lnTo>
                    <a:pt x="766" y="565"/>
                  </a:lnTo>
                  <a:lnTo>
                    <a:pt x="766" y="566"/>
                  </a:lnTo>
                  <a:lnTo>
                    <a:pt x="765" y="567"/>
                  </a:lnTo>
                  <a:lnTo>
                    <a:pt x="761" y="568"/>
                  </a:lnTo>
                  <a:lnTo>
                    <a:pt x="762" y="568"/>
                  </a:lnTo>
                  <a:lnTo>
                    <a:pt x="765" y="568"/>
                  </a:lnTo>
                  <a:lnTo>
                    <a:pt x="766" y="568"/>
                  </a:lnTo>
                  <a:lnTo>
                    <a:pt x="765" y="569"/>
                  </a:lnTo>
                  <a:lnTo>
                    <a:pt x="763" y="570"/>
                  </a:lnTo>
                  <a:lnTo>
                    <a:pt x="763" y="571"/>
                  </a:lnTo>
                  <a:lnTo>
                    <a:pt x="762" y="571"/>
                  </a:lnTo>
                  <a:lnTo>
                    <a:pt x="760" y="571"/>
                  </a:lnTo>
                  <a:lnTo>
                    <a:pt x="759" y="571"/>
                  </a:lnTo>
                  <a:lnTo>
                    <a:pt x="758" y="570"/>
                  </a:lnTo>
                  <a:lnTo>
                    <a:pt x="758" y="569"/>
                  </a:lnTo>
                  <a:lnTo>
                    <a:pt x="757" y="569"/>
                  </a:lnTo>
                  <a:lnTo>
                    <a:pt x="756" y="570"/>
                  </a:lnTo>
                  <a:lnTo>
                    <a:pt x="755" y="570"/>
                  </a:lnTo>
                  <a:lnTo>
                    <a:pt x="757" y="571"/>
                  </a:lnTo>
                  <a:lnTo>
                    <a:pt x="758" y="571"/>
                  </a:lnTo>
                  <a:lnTo>
                    <a:pt x="758" y="572"/>
                  </a:lnTo>
                  <a:lnTo>
                    <a:pt x="757" y="571"/>
                  </a:lnTo>
                  <a:lnTo>
                    <a:pt x="756" y="571"/>
                  </a:lnTo>
                  <a:lnTo>
                    <a:pt x="755" y="571"/>
                  </a:lnTo>
                  <a:lnTo>
                    <a:pt x="754" y="571"/>
                  </a:lnTo>
                  <a:lnTo>
                    <a:pt x="753" y="570"/>
                  </a:lnTo>
                  <a:lnTo>
                    <a:pt x="752" y="568"/>
                  </a:lnTo>
                  <a:lnTo>
                    <a:pt x="750" y="567"/>
                  </a:lnTo>
                  <a:lnTo>
                    <a:pt x="749" y="567"/>
                  </a:lnTo>
                  <a:lnTo>
                    <a:pt x="749" y="568"/>
                  </a:lnTo>
                  <a:lnTo>
                    <a:pt x="751" y="569"/>
                  </a:lnTo>
                  <a:lnTo>
                    <a:pt x="751" y="570"/>
                  </a:lnTo>
                  <a:lnTo>
                    <a:pt x="751" y="571"/>
                  </a:lnTo>
                  <a:lnTo>
                    <a:pt x="750" y="570"/>
                  </a:lnTo>
                  <a:lnTo>
                    <a:pt x="749" y="570"/>
                  </a:lnTo>
                  <a:lnTo>
                    <a:pt x="749" y="569"/>
                  </a:lnTo>
                  <a:lnTo>
                    <a:pt x="748" y="568"/>
                  </a:lnTo>
                  <a:lnTo>
                    <a:pt x="747" y="567"/>
                  </a:lnTo>
                  <a:lnTo>
                    <a:pt x="746" y="567"/>
                  </a:lnTo>
                  <a:lnTo>
                    <a:pt x="746" y="568"/>
                  </a:lnTo>
                  <a:lnTo>
                    <a:pt x="747" y="570"/>
                  </a:lnTo>
                  <a:lnTo>
                    <a:pt x="748" y="570"/>
                  </a:lnTo>
                  <a:lnTo>
                    <a:pt x="747" y="570"/>
                  </a:lnTo>
                  <a:lnTo>
                    <a:pt x="747" y="571"/>
                  </a:lnTo>
                  <a:lnTo>
                    <a:pt x="746" y="571"/>
                  </a:lnTo>
                  <a:lnTo>
                    <a:pt x="745" y="570"/>
                  </a:lnTo>
                  <a:lnTo>
                    <a:pt x="743" y="570"/>
                  </a:lnTo>
                  <a:lnTo>
                    <a:pt x="739" y="569"/>
                  </a:lnTo>
                  <a:lnTo>
                    <a:pt x="738" y="569"/>
                  </a:lnTo>
                  <a:lnTo>
                    <a:pt x="740" y="570"/>
                  </a:lnTo>
                  <a:lnTo>
                    <a:pt x="743" y="571"/>
                  </a:lnTo>
                  <a:lnTo>
                    <a:pt x="744" y="571"/>
                  </a:lnTo>
                  <a:lnTo>
                    <a:pt x="745" y="571"/>
                  </a:lnTo>
                  <a:lnTo>
                    <a:pt x="745" y="572"/>
                  </a:lnTo>
                  <a:lnTo>
                    <a:pt x="746" y="572"/>
                  </a:lnTo>
                  <a:lnTo>
                    <a:pt x="747" y="573"/>
                  </a:lnTo>
                  <a:lnTo>
                    <a:pt x="748" y="574"/>
                  </a:lnTo>
                  <a:lnTo>
                    <a:pt x="746" y="574"/>
                  </a:lnTo>
                  <a:lnTo>
                    <a:pt x="743" y="575"/>
                  </a:lnTo>
                  <a:lnTo>
                    <a:pt x="742" y="575"/>
                  </a:lnTo>
                  <a:lnTo>
                    <a:pt x="739" y="572"/>
                  </a:lnTo>
                  <a:lnTo>
                    <a:pt x="738" y="572"/>
                  </a:lnTo>
                  <a:lnTo>
                    <a:pt x="738" y="571"/>
                  </a:lnTo>
                  <a:lnTo>
                    <a:pt x="735" y="569"/>
                  </a:lnTo>
                  <a:lnTo>
                    <a:pt x="732" y="567"/>
                  </a:lnTo>
                  <a:lnTo>
                    <a:pt x="730" y="566"/>
                  </a:lnTo>
                  <a:lnTo>
                    <a:pt x="729" y="567"/>
                  </a:lnTo>
                  <a:lnTo>
                    <a:pt x="729" y="568"/>
                  </a:lnTo>
                  <a:lnTo>
                    <a:pt x="730" y="569"/>
                  </a:lnTo>
                  <a:lnTo>
                    <a:pt x="731" y="569"/>
                  </a:lnTo>
                  <a:lnTo>
                    <a:pt x="732" y="569"/>
                  </a:lnTo>
                  <a:lnTo>
                    <a:pt x="733" y="570"/>
                  </a:lnTo>
                  <a:lnTo>
                    <a:pt x="737" y="572"/>
                  </a:lnTo>
                  <a:lnTo>
                    <a:pt x="737" y="573"/>
                  </a:lnTo>
                  <a:lnTo>
                    <a:pt x="736" y="573"/>
                  </a:lnTo>
                  <a:lnTo>
                    <a:pt x="736" y="574"/>
                  </a:lnTo>
                  <a:lnTo>
                    <a:pt x="737" y="574"/>
                  </a:lnTo>
                  <a:lnTo>
                    <a:pt x="741" y="576"/>
                  </a:lnTo>
                  <a:lnTo>
                    <a:pt x="746" y="576"/>
                  </a:lnTo>
                  <a:lnTo>
                    <a:pt x="747" y="576"/>
                  </a:lnTo>
                  <a:lnTo>
                    <a:pt x="747" y="577"/>
                  </a:lnTo>
                  <a:lnTo>
                    <a:pt x="746" y="577"/>
                  </a:lnTo>
                  <a:lnTo>
                    <a:pt x="742" y="578"/>
                  </a:lnTo>
                  <a:lnTo>
                    <a:pt x="738" y="578"/>
                  </a:lnTo>
                  <a:lnTo>
                    <a:pt x="736" y="578"/>
                  </a:lnTo>
                  <a:lnTo>
                    <a:pt x="734" y="575"/>
                  </a:lnTo>
                  <a:lnTo>
                    <a:pt x="732" y="573"/>
                  </a:lnTo>
                  <a:lnTo>
                    <a:pt x="729" y="572"/>
                  </a:lnTo>
                  <a:lnTo>
                    <a:pt x="727" y="569"/>
                  </a:lnTo>
                  <a:lnTo>
                    <a:pt x="725" y="568"/>
                  </a:lnTo>
                  <a:lnTo>
                    <a:pt x="723" y="568"/>
                  </a:lnTo>
                  <a:lnTo>
                    <a:pt x="723" y="567"/>
                  </a:lnTo>
                  <a:lnTo>
                    <a:pt x="722" y="566"/>
                  </a:lnTo>
                  <a:lnTo>
                    <a:pt x="720" y="566"/>
                  </a:lnTo>
                  <a:lnTo>
                    <a:pt x="720" y="567"/>
                  </a:lnTo>
                  <a:lnTo>
                    <a:pt x="719" y="567"/>
                  </a:lnTo>
                  <a:lnTo>
                    <a:pt x="720" y="567"/>
                  </a:lnTo>
                  <a:lnTo>
                    <a:pt x="720" y="568"/>
                  </a:lnTo>
                  <a:lnTo>
                    <a:pt x="723" y="569"/>
                  </a:lnTo>
                  <a:lnTo>
                    <a:pt x="725" y="571"/>
                  </a:lnTo>
                  <a:lnTo>
                    <a:pt x="727" y="572"/>
                  </a:lnTo>
                  <a:lnTo>
                    <a:pt x="728" y="572"/>
                  </a:lnTo>
                  <a:lnTo>
                    <a:pt x="729" y="573"/>
                  </a:lnTo>
                  <a:lnTo>
                    <a:pt x="732" y="576"/>
                  </a:lnTo>
                  <a:lnTo>
                    <a:pt x="732" y="577"/>
                  </a:lnTo>
                  <a:lnTo>
                    <a:pt x="731" y="576"/>
                  </a:lnTo>
                  <a:lnTo>
                    <a:pt x="724" y="574"/>
                  </a:lnTo>
                  <a:lnTo>
                    <a:pt x="719" y="572"/>
                  </a:lnTo>
                  <a:lnTo>
                    <a:pt x="718" y="572"/>
                  </a:lnTo>
                  <a:lnTo>
                    <a:pt x="717" y="570"/>
                  </a:lnTo>
                  <a:lnTo>
                    <a:pt x="715" y="568"/>
                  </a:lnTo>
                  <a:lnTo>
                    <a:pt x="714" y="568"/>
                  </a:lnTo>
                  <a:lnTo>
                    <a:pt x="713" y="568"/>
                  </a:lnTo>
                  <a:lnTo>
                    <a:pt x="714" y="569"/>
                  </a:lnTo>
                  <a:lnTo>
                    <a:pt x="715" y="569"/>
                  </a:lnTo>
                  <a:lnTo>
                    <a:pt x="715" y="570"/>
                  </a:lnTo>
                  <a:lnTo>
                    <a:pt x="715" y="572"/>
                  </a:lnTo>
                  <a:lnTo>
                    <a:pt x="714" y="572"/>
                  </a:lnTo>
                  <a:lnTo>
                    <a:pt x="713" y="572"/>
                  </a:lnTo>
                  <a:lnTo>
                    <a:pt x="712" y="572"/>
                  </a:lnTo>
                  <a:lnTo>
                    <a:pt x="710" y="571"/>
                  </a:lnTo>
                  <a:lnTo>
                    <a:pt x="708" y="571"/>
                  </a:lnTo>
                  <a:lnTo>
                    <a:pt x="709" y="572"/>
                  </a:lnTo>
                  <a:lnTo>
                    <a:pt x="711" y="572"/>
                  </a:lnTo>
                  <a:lnTo>
                    <a:pt x="712" y="572"/>
                  </a:lnTo>
                  <a:lnTo>
                    <a:pt x="713" y="573"/>
                  </a:lnTo>
                  <a:lnTo>
                    <a:pt x="715" y="573"/>
                  </a:lnTo>
                  <a:lnTo>
                    <a:pt x="718" y="574"/>
                  </a:lnTo>
                  <a:lnTo>
                    <a:pt x="723" y="575"/>
                  </a:lnTo>
                  <a:lnTo>
                    <a:pt x="729" y="578"/>
                  </a:lnTo>
                  <a:lnTo>
                    <a:pt x="730" y="579"/>
                  </a:lnTo>
                  <a:lnTo>
                    <a:pt x="738" y="580"/>
                  </a:lnTo>
                  <a:lnTo>
                    <a:pt x="738" y="581"/>
                  </a:lnTo>
                  <a:lnTo>
                    <a:pt x="739" y="581"/>
                  </a:lnTo>
                  <a:lnTo>
                    <a:pt x="739" y="582"/>
                  </a:lnTo>
                  <a:lnTo>
                    <a:pt x="740" y="582"/>
                  </a:lnTo>
                  <a:lnTo>
                    <a:pt x="740" y="583"/>
                  </a:lnTo>
                  <a:lnTo>
                    <a:pt x="739" y="583"/>
                  </a:lnTo>
                  <a:lnTo>
                    <a:pt x="738" y="583"/>
                  </a:lnTo>
                  <a:lnTo>
                    <a:pt x="737" y="583"/>
                  </a:lnTo>
                  <a:lnTo>
                    <a:pt x="737" y="582"/>
                  </a:lnTo>
                  <a:lnTo>
                    <a:pt x="736" y="581"/>
                  </a:lnTo>
                  <a:lnTo>
                    <a:pt x="735" y="581"/>
                  </a:lnTo>
                  <a:lnTo>
                    <a:pt x="734" y="581"/>
                  </a:lnTo>
                  <a:lnTo>
                    <a:pt x="733" y="580"/>
                  </a:lnTo>
                  <a:lnTo>
                    <a:pt x="730" y="580"/>
                  </a:lnTo>
                  <a:lnTo>
                    <a:pt x="727" y="579"/>
                  </a:lnTo>
                  <a:lnTo>
                    <a:pt x="725" y="579"/>
                  </a:lnTo>
                  <a:lnTo>
                    <a:pt x="724" y="579"/>
                  </a:lnTo>
                  <a:lnTo>
                    <a:pt x="723" y="579"/>
                  </a:lnTo>
                  <a:lnTo>
                    <a:pt x="722" y="578"/>
                  </a:lnTo>
                  <a:lnTo>
                    <a:pt x="723" y="577"/>
                  </a:lnTo>
                  <a:lnTo>
                    <a:pt x="717" y="575"/>
                  </a:lnTo>
                  <a:lnTo>
                    <a:pt x="716" y="575"/>
                  </a:lnTo>
                  <a:lnTo>
                    <a:pt x="715" y="575"/>
                  </a:lnTo>
                  <a:lnTo>
                    <a:pt x="714" y="575"/>
                  </a:lnTo>
                  <a:lnTo>
                    <a:pt x="714" y="576"/>
                  </a:lnTo>
                  <a:lnTo>
                    <a:pt x="713" y="576"/>
                  </a:lnTo>
                  <a:lnTo>
                    <a:pt x="713" y="575"/>
                  </a:lnTo>
                  <a:lnTo>
                    <a:pt x="712" y="575"/>
                  </a:lnTo>
                  <a:lnTo>
                    <a:pt x="709" y="573"/>
                  </a:lnTo>
                  <a:lnTo>
                    <a:pt x="707" y="572"/>
                  </a:lnTo>
                  <a:lnTo>
                    <a:pt x="706" y="571"/>
                  </a:lnTo>
                  <a:lnTo>
                    <a:pt x="704" y="569"/>
                  </a:lnTo>
                  <a:lnTo>
                    <a:pt x="703" y="568"/>
                  </a:lnTo>
                  <a:lnTo>
                    <a:pt x="701" y="567"/>
                  </a:lnTo>
                  <a:lnTo>
                    <a:pt x="700" y="566"/>
                  </a:lnTo>
                  <a:lnTo>
                    <a:pt x="699" y="567"/>
                  </a:lnTo>
                  <a:lnTo>
                    <a:pt x="698" y="567"/>
                  </a:lnTo>
                  <a:lnTo>
                    <a:pt x="698" y="568"/>
                  </a:lnTo>
                  <a:lnTo>
                    <a:pt x="699" y="568"/>
                  </a:lnTo>
                  <a:lnTo>
                    <a:pt x="699" y="569"/>
                  </a:lnTo>
                  <a:lnTo>
                    <a:pt x="699" y="570"/>
                  </a:lnTo>
                  <a:lnTo>
                    <a:pt x="698" y="570"/>
                  </a:lnTo>
                  <a:lnTo>
                    <a:pt x="692" y="571"/>
                  </a:lnTo>
                  <a:lnTo>
                    <a:pt x="691" y="571"/>
                  </a:lnTo>
                  <a:lnTo>
                    <a:pt x="688" y="572"/>
                  </a:lnTo>
                  <a:lnTo>
                    <a:pt x="688" y="573"/>
                  </a:lnTo>
                  <a:lnTo>
                    <a:pt x="689" y="574"/>
                  </a:lnTo>
                  <a:lnTo>
                    <a:pt x="689" y="575"/>
                  </a:lnTo>
                  <a:lnTo>
                    <a:pt x="692" y="577"/>
                  </a:lnTo>
                  <a:lnTo>
                    <a:pt x="694" y="578"/>
                  </a:lnTo>
                  <a:lnTo>
                    <a:pt x="696" y="578"/>
                  </a:lnTo>
                  <a:lnTo>
                    <a:pt x="696" y="579"/>
                  </a:lnTo>
                  <a:lnTo>
                    <a:pt x="697" y="579"/>
                  </a:lnTo>
                  <a:lnTo>
                    <a:pt x="698" y="579"/>
                  </a:lnTo>
                  <a:lnTo>
                    <a:pt x="699" y="580"/>
                  </a:lnTo>
                  <a:lnTo>
                    <a:pt x="702" y="581"/>
                  </a:lnTo>
                  <a:lnTo>
                    <a:pt x="702" y="582"/>
                  </a:lnTo>
                  <a:lnTo>
                    <a:pt x="701" y="582"/>
                  </a:lnTo>
                  <a:lnTo>
                    <a:pt x="699" y="582"/>
                  </a:lnTo>
                  <a:lnTo>
                    <a:pt x="697" y="581"/>
                  </a:lnTo>
                  <a:lnTo>
                    <a:pt x="696" y="581"/>
                  </a:lnTo>
                  <a:lnTo>
                    <a:pt x="695" y="581"/>
                  </a:lnTo>
                  <a:lnTo>
                    <a:pt x="694" y="581"/>
                  </a:lnTo>
                  <a:lnTo>
                    <a:pt x="696" y="582"/>
                  </a:lnTo>
                  <a:lnTo>
                    <a:pt x="698" y="583"/>
                  </a:lnTo>
                  <a:lnTo>
                    <a:pt x="697" y="583"/>
                  </a:lnTo>
                  <a:lnTo>
                    <a:pt x="696" y="583"/>
                  </a:lnTo>
                  <a:lnTo>
                    <a:pt x="696" y="584"/>
                  </a:lnTo>
                  <a:lnTo>
                    <a:pt x="697" y="584"/>
                  </a:lnTo>
                  <a:lnTo>
                    <a:pt x="699" y="584"/>
                  </a:lnTo>
                  <a:lnTo>
                    <a:pt x="700" y="584"/>
                  </a:lnTo>
                  <a:lnTo>
                    <a:pt x="702" y="584"/>
                  </a:lnTo>
                  <a:lnTo>
                    <a:pt x="703" y="583"/>
                  </a:lnTo>
                  <a:lnTo>
                    <a:pt x="704" y="583"/>
                  </a:lnTo>
                  <a:lnTo>
                    <a:pt x="705" y="583"/>
                  </a:lnTo>
                  <a:lnTo>
                    <a:pt x="706" y="583"/>
                  </a:lnTo>
                  <a:lnTo>
                    <a:pt x="709" y="585"/>
                  </a:lnTo>
                  <a:lnTo>
                    <a:pt x="710" y="586"/>
                  </a:lnTo>
                  <a:lnTo>
                    <a:pt x="709" y="586"/>
                  </a:lnTo>
                  <a:lnTo>
                    <a:pt x="708" y="586"/>
                  </a:lnTo>
                  <a:lnTo>
                    <a:pt x="707" y="586"/>
                  </a:lnTo>
                  <a:lnTo>
                    <a:pt x="707" y="587"/>
                  </a:lnTo>
                  <a:lnTo>
                    <a:pt x="708" y="587"/>
                  </a:lnTo>
                  <a:lnTo>
                    <a:pt x="711" y="587"/>
                  </a:lnTo>
                  <a:lnTo>
                    <a:pt x="715" y="589"/>
                  </a:lnTo>
                  <a:lnTo>
                    <a:pt x="715" y="590"/>
                  </a:lnTo>
                  <a:lnTo>
                    <a:pt x="716" y="590"/>
                  </a:lnTo>
                  <a:lnTo>
                    <a:pt x="714" y="591"/>
                  </a:lnTo>
                  <a:lnTo>
                    <a:pt x="714" y="592"/>
                  </a:lnTo>
                  <a:lnTo>
                    <a:pt x="716" y="593"/>
                  </a:lnTo>
                  <a:lnTo>
                    <a:pt x="716" y="594"/>
                  </a:lnTo>
                  <a:lnTo>
                    <a:pt x="717" y="594"/>
                  </a:lnTo>
                  <a:lnTo>
                    <a:pt x="718" y="595"/>
                  </a:lnTo>
                  <a:lnTo>
                    <a:pt x="719" y="595"/>
                  </a:lnTo>
                  <a:lnTo>
                    <a:pt x="719" y="596"/>
                  </a:lnTo>
                  <a:lnTo>
                    <a:pt x="718" y="596"/>
                  </a:lnTo>
                  <a:lnTo>
                    <a:pt x="715" y="596"/>
                  </a:lnTo>
                  <a:lnTo>
                    <a:pt x="714" y="596"/>
                  </a:lnTo>
                  <a:lnTo>
                    <a:pt x="712" y="598"/>
                  </a:lnTo>
                  <a:lnTo>
                    <a:pt x="711" y="598"/>
                  </a:lnTo>
                  <a:lnTo>
                    <a:pt x="710" y="598"/>
                  </a:lnTo>
                  <a:lnTo>
                    <a:pt x="709" y="596"/>
                  </a:lnTo>
                  <a:lnTo>
                    <a:pt x="708" y="596"/>
                  </a:lnTo>
                  <a:lnTo>
                    <a:pt x="706" y="594"/>
                  </a:lnTo>
                  <a:lnTo>
                    <a:pt x="705" y="594"/>
                  </a:lnTo>
                  <a:lnTo>
                    <a:pt x="703" y="593"/>
                  </a:lnTo>
                  <a:lnTo>
                    <a:pt x="699" y="592"/>
                  </a:lnTo>
                  <a:lnTo>
                    <a:pt x="696" y="590"/>
                  </a:lnTo>
                  <a:lnTo>
                    <a:pt x="694" y="590"/>
                  </a:lnTo>
                  <a:lnTo>
                    <a:pt x="693" y="589"/>
                  </a:lnTo>
                  <a:lnTo>
                    <a:pt x="692" y="588"/>
                  </a:lnTo>
                  <a:lnTo>
                    <a:pt x="691" y="588"/>
                  </a:lnTo>
                  <a:lnTo>
                    <a:pt x="690" y="588"/>
                  </a:lnTo>
                  <a:lnTo>
                    <a:pt x="689" y="589"/>
                  </a:lnTo>
                  <a:lnTo>
                    <a:pt x="688" y="589"/>
                  </a:lnTo>
                  <a:lnTo>
                    <a:pt x="687" y="588"/>
                  </a:lnTo>
                  <a:lnTo>
                    <a:pt x="685" y="588"/>
                  </a:lnTo>
                  <a:lnTo>
                    <a:pt x="684" y="587"/>
                  </a:lnTo>
                  <a:lnTo>
                    <a:pt x="681" y="587"/>
                  </a:lnTo>
                  <a:lnTo>
                    <a:pt x="679" y="587"/>
                  </a:lnTo>
                  <a:lnTo>
                    <a:pt x="676" y="586"/>
                  </a:lnTo>
                  <a:lnTo>
                    <a:pt x="675" y="586"/>
                  </a:lnTo>
                  <a:lnTo>
                    <a:pt x="674" y="586"/>
                  </a:lnTo>
                  <a:lnTo>
                    <a:pt x="674" y="587"/>
                  </a:lnTo>
                  <a:lnTo>
                    <a:pt x="676" y="587"/>
                  </a:lnTo>
                  <a:lnTo>
                    <a:pt x="679" y="588"/>
                  </a:lnTo>
                  <a:lnTo>
                    <a:pt x="680" y="588"/>
                  </a:lnTo>
                  <a:lnTo>
                    <a:pt x="681" y="588"/>
                  </a:lnTo>
                  <a:lnTo>
                    <a:pt x="684" y="589"/>
                  </a:lnTo>
                  <a:lnTo>
                    <a:pt x="686" y="590"/>
                  </a:lnTo>
                  <a:lnTo>
                    <a:pt x="688" y="590"/>
                  </a:lnTo>
                  <a:lnTo>
                    <a:pt x="690" y="590"/>
                  </a:lnTo>
                  <a:lnTo>
                    <a:pt x="691" y="591"/>
                  </a:lnTo>
                  <a:lnTo>
                    <a:pt x="696" y="593"/>
                  </a:lnTo>
                  <a:lnTo>
                    <a:pt x="699" y="594"/>
                  </a:lnTo>
                  <a:lnTo>
                    <a:pt x="701" y="595"/>
                  </a:lnTo>
                  <a:lnTo>
                    <a:pt x="706" y="598"/>
                  </a:lnTo>
                  <a:lnTo>
                    <a:pt x="712" y="602"/>
                  </a:lnTo>
                  <a:lnTo>
                    <a:pt x="711" y="602"/>
                  </a:lnTo>
                  <a:lnTo>
                    <a:pt x="710" y="602"/>
                  </a:lnTo>
                  <a:lnTo>
                    <a:pt x="709" y="602"/>
                  </a:lnTo>
                  <a:lnTo>
                    <a:pt x="708" y="602"/>
                  </a:lnTo>
                  <a:lnTo>
                    <a:pt x="705" y="602"/>
                  </a:lnTo>
                  <a:lnTo>
                    <a:pt x="702" y="601"/>
                  </a:lnTo>
                  <a:lnTo>
                    <a:pt x="701" y="601"/>
                  </a:lnTo>
                  <a:lnTo>
                    <a:pt x="700" y="601"/>
                  </a:lnTo>
                  <a:lnTo>
                    <a:pt x="699" y="600"/>
                  </a:lnTo>
                  <a:lnTo>
                    <a:pt x="698" y="600"/>
                  </a:lnTo>
                  <a:lnTo>
                    <a:pt x="696" y="600"/>
                  </a:lnTo>
                  <a:lnTo>
                    <a:pt x="696" y="599"/>
                  </a:lnTo>
                  <a:lnTo>
                    <a:pt x="695" y="599"/>
                  </a:lnTo>
                  <a:lnTo>
                    <a:pt x="695" y="600"/>
                  </a:lnTo>
                  <a:lnTo>
                    <a:pt x="696" y="600"/>
                  </a:lnTo>
                  <a:lnTo>
                    <a:pt x="700" y="601"/>
                  </a:lnTo>
                  <a:lnTo>
                    <a:pt x="700" y="602"/>
                  </a:lnTo>
                  <a:lnTo>
                    <a:pt x="699" y="602"/>
                  </a:lnTo>
                  <a:lnTo>
                    <a:pt x="698" y="602"/>
                  </a:lnTo>
                  <a:lnTo>
                    <a:pt x="696" y="602"/>
                  </a:lnTo>
                  <a:lnTo>
                    <a:pt x="693" y="601"/>
                  </a:lnTo>
                  <a:lnTo>
                    <a:pt x="691" y="601"/>
                  </a:lnTo>
                  <a:lnTo>
                    <a:pt x="690" y="600"/>
                  </a:lnTo>
                  <a:lnTo>
                    <a:pt x="690" y="599"/>
                  </a:lnTo>
                  <a:lnTo>
                    <a:pt x="689" y="599"/>
                  </a:lnTo>
                  <a:lnTo>
                    <a:pt x="688" y="598"/>
                  </a:lnTo>
                  <a:lnTo>
                    <a:pt x="687" y="598"/>
                  </a:lnTo>
                  <a:lnTo>
                    <a:pt x="686" y="598"/>
                  </a:lnTo>
                  <a:lnTo>
                    <a:pt x="684" y="598"/>
                  </a:lnTo>
                  <a:lnTo>
                    <a:pt x="683" y="598"/>
                  </a:lnTo>
                  <a:lnTo>
                    <a:pt x="685" y="599"/>
                  </a:lnTo>
                  <a:lnTo>
                    <a:pt x="685" y="600"/>
                  </a:lnTo>
                  <a:lnTo>
                    <a:pt x="684" y="600"/>
                  </a:lnTo>
                  <a:lnTo>
                    <a:pt x="683" y="600"/>
                  </a:lnTo>
                  <a:lnTo>
                    <a:pt x="682" y="599"/>
                  </a:lnTo>
                  <a:lnTo>
                    <a:pt x="681" y="598"/>
                  </a:lnTo>
                  <a:lnTo>
                    <a:pt x="679" y="595"/>
                  </a:lnTo>
                  <a:lnTo>
                    <a:pt x="677" y="594"/>
                  </a:lnTo>
                  <a:lnTo>
                    <a:pt x="677" y="593"/>
                  </a:lnTo>
                  <a:lnTo>
                    <a:pt x="679" y="593"/>
                  </a:lnTo>
                  <a:lnTo>
                    <a:pt x="677" y="593"/>
                  </a:lnTo>
                  <a:lnTo>
                    <a:pt x="673" y="590"/>
                  </a:lnTo>
                  <a:lnTo>
                    <a:pt x="672" y="590"/>
                  </a:lnTo>
                  <a:lnTo>
                    <a:pt x="671" y="590"/>
                  </a:lnTo>
                  <a:lnTo>
                    <a:pt x="670" y="590"/>
                  </a:lnTo>
                  <a:lnTo>
                    <a:pt x="669" y="590"/>
                  </a:lnTo>
                  <a:lnTo>
                    <a:pt x="668" y="590"/>
                  </a:lnTo>
                  <a:lnTo>
                    <a:pt x="671" y="592"/>
                  </a:lnTo>
                  <a:lnTo>
                    <a:pt x="672" y="594"/>
                  </a:lnTo>
                  <a:lnTo>
                    <a:pt x="672" y="596"/>
                  </a:lnTo>
                  <a:lnTo>
                    <a:pt x="671" y="596"/>
                  </a:lnTo>
                  <a:lnTo>
                    <a:pt x="668" y="598"/>
                  </a:lnTo>
                  <a:lnTo>
                    <a:pt x="667" y="598"/>
                  </a:lnTo>
                  <a:lnTo>
                    <a:pt x="668" y="598"/>
                  </a:lnTo>
                  <a:lnTo>
                    <a:pt x="671" y="598"/>
                  </a:lnTo>
                  <a:lnTo>
                    <a:pt x="673" y="598"/>
                  </a:lnTo>
                  <a:lnTo>
                    <a:pt x="674" y="599"/>
                  </a:lnTo>
                  <a:lnTo>
                    <a:pt x="675" y="599"/>
                  </a:lnTo>
                  <a:lnTo>
                    <a:pt x="676" y="599"/>
                  </a:lnTo>
                  <a:lnTo>
                    <a:pt x="679" y="600"/>
                  </a:lnTo>
                  <a:lnTo>
                    <a:pt x="680" y="601"/>
                  </a:lnTo>
                  <a:lnTo>
                    <a:pt x="680" y="602"/>
                  </a:lnTo>
                  <a:lnTo>
                    <a:pt x="677" y="603"/>
                  </a:lnTo>
                  <a:lnTo>
                    <a:pt x="672" y="603"/>
                  </a:lnTo>
                  <a:lnTo>
                    <a:pt x="671" y="602"/>
                  </a:lnTo>
                  <a:lnTo>
                    <a:pt x="670" y="602"/>
                  </a:lnTo>
                  <a:lnTo>
                    <a:pt x="669" y="603"/>
                  </a:lnTo>
                  <a:lnTo>
                    <a:pt x="670" y="603"/>
                  </a:lnTo>
                  <a:lnTo>
                    <a:pt x="671" y="603"/>
                  </a:lnTo>
                  <a:lnTo>
                    <a:pt x="672" y="603"/>
                  </a:lnTo>
                  <a:lnTo>
                    <a:pt x="675" y="603"/>
                  </a:lnTo>
                  <a:lnTo>
                    <a:pt x="677" y="603"/>
                  </a:lnTo>
                  <a:lnTo>
                    <a:pt x="679" y="604"/>
                  </a:lnTo>
                  <a:lnTo>
                    <a:pt x="681" y="603"/>
                  </a:lnTo>
                  <a:lnTo>
                    <a:pt x="682" y="603"/>
                  </a:lnTo>
                  <a:lnTo>
                    <a:pt x="683" y="603"/>
                  </a:lnTo>
                  <a:lnTo>
                    <a:pt x="684" y="602"/>
                  </a:lnTo>
                  <a:lnTo>
                    <a:pt x="685" y="602"/>
                  </a:lnTo>
                  <a:lnTo>
                    <a:pt x="687" y="602"/>
                  </a:lnTo>
                  <a:lnTo>
                    <a:pt x="689" y="603"/>
                  </a:lnTo>
                  <a:lnTo>
                    <a:pt x="691" y="603"/>
                  </a:lnTo>
                  <a:lnTo>
                    <a:pt x="694" y="603"/>
                  </a:lnTo>
                  <a:lnTo>
                    <a:pt x="696" y="603"/>
                  </a:lnTo>
                  <a:lnTo>
                    <a:pt x="700" y="604"/>
                  </a:lnTo>
                  <a:lnTo>
                    <a:pt x="701" y="604"/>
                  </a:lnTo>
                  <a:lnTo>
                    <a:pt x="703" y="604"/>
                  </a:lnTo>
                  <a:lnTo>
                    <a:pt x="704" y="605"/>
                  </a:lnTo>
                  <a:lnTo>
                    <a:pt x="706" y="604"/>
                  </a:lnTo>
                  <a:lnTo>
                    <a:pt x="706" y="605"/>
                  </a:lnTo>
                  <a:lnTo>
                    <a:pt x="707" y="605"/>
                  </a:lnTo>
                  <a:lnTo>
                    <a:pt x="707" y="606"/>
                  </a:lnTo>
                  <a:lnTo>
                    <a:pt x="707" y="607"/>
                  </a:lnTo>
                  <a:lnTo>
                    <a:pt x="707" y="608"/>
                  </a:lnTo>
                  <a:lnTo>
                    <a:pt x="707" y="609"/>
                  </a:lnTo>
                  <a:lnTo>
                    <a:pt x="706" y="609"/>
                  </a:lnTo>
                  <a:lnTo>
                    <a:pt x="705" y="609"/>
                  </a:lnTo>
                  <a:lnTo>
                    <a:pt x="704" y="609"/>
                  </a:lnTo>
                  <a:lnTo>
                    <a:pt x="705" y="610"/>
                  </a:lnTo>
                  <a:lnTo>
                    <a:pt x="703" y="611"/>
                  </a:lnTo>
                  <a:lnTo>
                    <a:pt x="702" y="611"/>
                  </a:lnTo>
                  <a:lnTo>
                    <a:pt x="701" y="610"/>
                  </a:lnTo>
                  <a:lnTo>
                    <a:pt x="700" y="610"/>
                  </a:lnTo>
                  <a:lnTo>
                    <a:pt x="699" y="610"/>
                  </a:lnTo>
                  <a:lnTo>
                    <a:pt x="698" y="610"/>
                  </a:lnTo>
                  <a:lnTo>
                    <a:pt x="697" y="609"/>
                  </a:lnTo>
                  <a:lnTo>
                    <a:pt x="697" y="608"/>
                  </a:lnTo>
                  <a:lnTo>
                    <a:pt x="696" y="608"/>
                  </a:lnTo>
                  <a:lnTo>
                    <a:pt x="696" y="609"/>
                  </a:lnTo>
                  <a:lnTo>
                    <a:pt x="695" y="609"/>
                  </a:lnTo>
                  <a:lnTo>
                    <a:pt x="695" y="610"/>
                  </a:lnTo>
                  <a:lnTo>
                    <a:pt x="696" y="611"/>
                  </a:lnTo>
                  <a:lnTo>
                    <a:pt x="697" y="611"/>
                  </a:lnTo>
                  <a:lnTo>
                    <a:pt x="697" y="612"/>
                  </a:lnTo>
                  <a:lnTo>
                    <a:pt x="698" y="611"/>
                  </a:lnTo>
                  <a:lnTo>
                    <a:pt x="699" y="611"/>
                  </a:lnTo>
                  <a:lnTo>
                    <a:pt x="698" y="613"/>
                  </a:lnTo>
                  <a:lnTo>
                    <a:pt x="697" y="613"/>
                  </a:lnTo>
                  <a:lnTo>
                    <a:pt x="694" y="613"/>
                  </a:lnTo>
                  <a:lnTo>
                    <a:pt x="697" y="613"/>
                  </a:lnTo>
                  <a:lnTo>
                    <a:pt x="698" y="614"/>
                  </a:lnTo>
                  <a:lnTo>
                    <a:pt x="698" y="615"/>
                  </a:lnTo>
                  <a:lnTo>
                    <a:pt x="697" y="615"/>
                  </a:lnTo>
                  <a:lnTo>
                    <a:pt x="694" y="615"/>
                  </a:lnTo>
                  <a:lnTo>
                    <a:pt x="692" y="616"/>
                  </a:lnTo>
                  <a:lnTo>
                    <a:pt x="690" y="615"/>
                  </a:lnTo>
                  <a:lnTo>
                    <a:pt x="688" y="614"/>
                  </a:lnTo>
                  <a:lnTo>
                    <a:pt x="687" y="614"/>
                  </a:lnTo>
                  <a:lnTo>
                    <a:pt x="686" y="614"/>
                  </a:lnTo>
                  <a:lnTo>
                    <a:pt x="685" y="614"/>
                  </a:lnTo>
                  <a:lnTo>
                    <a:pt x="684" y="614"/>
                  </a:lnTo>
                  <a:lnTo>
                    <a:pt x="683" y="614"/>
                  </a:lnTo>
                  <a:lnTo>
                    <a:pt x="682" y="613"/>
                  </a:lnTo>
                  <a:lnTo>
                    <a:pt x="683" y="612"/>
                  </a:lnTo>
                  <a:lnTo>
                    <a:pt x="684" y="611"/>
                  </a:lnTo>
                  <a:lnTo>
                    <a:pt x="686" y="610"/>
                  </a:lnTo>
                  <a:lnTo>
                    <a:pt x="685" y="610"/>
                  </a:lnTo>
                  <a:lnTo>
                    <a:pt x="681" y="612"/>
                  </a:lnTo>
                  <a:lnTo>
                    <a:pt x="679" y="612"/>
                  </a:lnTo>
                  <a:lnTo>
                    <a:pt x="680" y="613"/>
                  </a:lnTo>
                  <a:lnTo>
                    <a:pt x="683" y="617"/>
                  </a:lnTo>
                  <a:lnTo>
                    <a:pt x="683" y="618"/>
                  </a:lnTo>
                  <a:lnTo>
                    <a:pt x="682" y="618"/>
                  </a:lnTo>
                  <a:lnTo>
                    <a:pt x="680" y="618"/>
                  </a:lnTo>
                  <a:lnTo>
                    <a:pt x="679" y="618"/>
                  </a:lnTo>
                  <a:lnTo>
                    <a:pt x="675" y="617"/>
                  </a:lnTo>
                  <a:lnTo>
                    <a:pt x="674" y="617"/>
                  </a:lnTo>
                  <a:lnTo>
                    <a:pt x="672" y="617"/>
                  </a:lnTo>
                  <a:lnTo>
                    <a:pt x="669" y="616"/>
                  </a:lnTo>
                  <a:lnTo>
                    <a:pt x="668" y="616"/>
                  </a:lnTo>
                  <a:lnTo>
                    <a:pt x="666" y="616"/>
                  </a:lnTo>
                  <a:lnTo>
                    <a:pt x="665" y="616"/>
                  </a:lnTo>
                  <a:lnTo>
                    <a:pt x="664" y="616"/>
                  </a:lnTo>
                  <a:lnTo>
                    <a:pt x="660" y="616"/>
                  </a:lnTo>
                  <a:lnTo>
                    <a:pt x="659" y="616"/>
                  </a:lnTo>
                  <a:lnTo>
                    <a:pt x="658" y="616"/>
                  </a:lnTo>
                  <a:lnTo>
                    <a:pt x="658" y="615"/>
                  </a:lnTo>
                  <a:lnTo>
                    <a:pt x="656" y="613"/>
                  </a:lnTo>
                  <a:lnTo>
                    <a:pt x="657" y="613"/>
                  </a:lnTo>
                  <a:lnTo>
                    <a:pt x="658" y="613"/>
                  </a:lnTo>
                  <a:lnTo>
                    <a:pt x="660" y="612"/>
                  </a:lnTo>
                  <a:lnTo>
                    <a:pt x="664" y="612"/>
                  </a:lnTo>
                  <a:lnTo>
                    <a:pt x="665" y="612"/>
                  </a:lnTo>
                  <a:lnTo>
                    <a:pt x="663" y="611"/>
                  </a:lnTo>
                  <a:lnTo>
                    <a:pt x="660" y="611"/>
                  </a:lnTo>
                  <a:lnTo>
                    <a:pt x="658" y="612"/>
                  </a:lnTo>
                  <a:lnTo>
                    <a:pt x="657" y="612"/>
                  </a:lnTo>
                  <a:lnTo>
                    <a:pt x="657" y="611"/>
                  </a:lnTo>
                  <a:lnTo>
                    <a:pt x="662" y="608"/>
                  </a:lnTo>
                  <a:lnTo>
                    <a:pt x="662" y="607"/>
                  </a:lnTo>
                  <a:lnTo>
                    <a:pt x="661" y="607"/>
                  </a:lnTo>
                  <a:lnTo>
                    <a:pt x="660" y="607"/>
                  </a:lnTo>
                  <a:lnTo>
                    <a:pt x="659" y="608"/>
                  </a:lnTo>
                  <a:lnTo>
                    <a:pt x="658" y="608"/>
                  </a:lnTo>
                  <a:lnTo>
                    <a:pt x="657" y="609"/>
                  </a:lnTo>
                  <a:lnTo>
                    <a:pt x="656" y="609"/>
                  </a:lnTo>
                  <a:lnTo>
                    <a:pt x="656" y="610"/>
                  </a:lnTo>
                  <a:lnTo>
                    <a:pt x="655" y="610"/>
                  </a:lnTo>
                  <a:lnTo>
                    <a:pt x="654" y="610"/>
                  </a:lnTo>
                  <a:lnTo>
                    <a:pt x="653" y="610"/>
                  </a:lnTo>
                  <a:lnTo>
                    <a:pt x="652" y="610"/>
                  </a:lnTo>
                  <a:lnTo>
                    <a:pt x="652" y="611"/>
                  </a:lnTo>
                  <a:lnTo>
                    <a:pt x="653" y="612"/>
                  </a:lnTo>
                  <a:lnTo>
                    <a:pt x="653" y="613"/>
                  </a:lnTo>
                  <a:lnTo>
                    <a:pt x="652" y="613"/>
                  </a:lnTo>
                  <a:lnTo>
                    <a:pt x="651" y="613"/>
                  </a:lnTo>
                  <a:lnTo>
                    <a:pt x="648" y="613"/>
                  </a:lnTo>
                  <a:lnTo>
                    <a:pt x="644" y="612"/>
                  </a:lnTo>
                  <a:lnTo>
                    <a:pt x="643" y="612"/>
                  </a:lnTo>
                  <a:lnTo>
                    <a:pt x="642" y="613"/>
                  </a:lnTo>
                  <a:lnTo>
                    <a:pt x="641" y="613"/>
                  </a:lnTo>
                  <a:lnTo>
                    <a:pt x="640" y="613"/>
                  </a:lnTo>
                  <a:lnTo>
                    <a:pt x="643" y="614"/>
                  </a:lnTo>
                  <a:lnTo>
                    <a:pt x="645" y="614"/>
                  </a:lnTo>
                  <a:lnTo>
                    <a:pt x="651" y="614"/>
                  </a:lnTo>
                  <a:lnTo>
                    <a:pt x="652" y="614"/>
                  </a:lnTo>
                  <a:lnTo>
                    <a:pt x="654" y="615"/>
                  </a:lnTo>
                  <a:lnTo>
                    <a:pt x="654" y="616"/>
                  </a:lnTo>
                  <a:lnTo>
                    <a:pt x="653" y="617"/>
                  </a:lnTo>
                  <a:lnTo>
                    <a:pt x="651" y="618"/>
                  </a:lnTo>
                  <a:lnTo>
                    <a:pt x="650" y="618"/>
                  </a:lnTo>
                  <a:lnTo>
                    <a:pt x="649" y="619"/>
                  </a:lnTo>
                  <a:lnTo>
                    <a:pt x="648" y="619"/>
                  </a:lnTo>
                  <a:lnTo>
                    <a:pt x="648" y="618"/>
                  </a:lnTo>
                  <a:lnTo>
                    <a:pt x="647" y="618"/>
                  </a:lnTo>
                  <a:lnTo>
                    <a:pt x="646" y="616"/>
                  </a:lnTo>
                  <a:lnTo>
                    <a:pt x="644" y="615"/>
                  </a:lnTo>
                  <a:lnTo>
                    <a:pt x="643" y="615"/>
                  </a:lnTo>
                  <a:lnTo>
                    <a:pt x="643" y="617"/>
                  </a:lnTo>
                  <a:lnTo>
                    <a:pt x="645" y="618"/>
                  </a:lnTo>
                  <a:lnTo>
                    <a:pt x="646" y="619"/>
                  </a:lnTo>
                  <a:lnTo>
                    <a:pt x="646" y="620"/>
                  </a:lnTo>
                  <a:lnTo>
                    <a:pt x="647" y="620"/>
                  </a:lnTo>
                  <a:lnTo>
                    <a:pt x="648" y="621"/>
                  </a:lnTo>
                  <a:lnTo>
                    <a:pt x="648" y="623"/>
                  </a:lnTo>
                  <a:lnTo>
                    <a:pt x="649" y="623"/>
                  </a:lnTo>
                  <a:lnTo>
                    <a:pt x="649" y="624"/>
                  </a:lnTo>
                  <a:lnTo>
                    <a:pt x="648" y="623"/>
                  </a:lnTo>
                  <a:lnTo>
                    <a:pt x="647" y="623"/>
                  </a:lnTo>
                  <a:lnTo>
                    <a:pt x="646" y="622"/>
                  </a:lnTo>
                  <a:lnTo>
                    <a:pt x="645" y="622"/>
                  </a:lnTo>
                  <a:lnTo>
                    <a:pt x="644" y="621"/>
                  </a:lnTo>
                  <a:lnTo>
                    <a:pt x="643" y="620"/>
                  </a:lnTo>
                  <a:lnTo>
                    <a:pt x="642" y="620"/>
                  </a:lnTo>
                  <a:lnTo>
                    <a:pt x="641" y="620"/>
                  </a:lnTo>
                  <a:lnTo>
                    <a:pt x="641" y="621"/>
                  </a:lnTo>
                  <a:lnTo>
                    <a:pt x="641" y="622"/>
                  </a:lnTo>
                  <a:lnTo>
                    <a:pt x="642" y="623"/>
                  </a:lnTo>
                  <a:lnTo>
                    <a:pt x="643" y="623"/>
                  </a:lnTo>
                  <a:lnTo>
                    <a:pt x="643" y="624"/>
                  </a:lnTo>
                  <a:lnTo>
                    <a:pt x="641" y="625"/>
                  </a:lnTo>
                  <a:lnTo>
                    <a:pt x="640" y="625"/>
                  </a:lnTo>
                  <a:lnTo>
                    <a:pt x="639" y="625"/>
                  </a:lnTo>
                  <a:lnTo>
                    <a:pt x="639" y="623"/>
                  </a:lnTo>
                  <a:lnTo>
                    <a:pt x="639" y="622"/>
                  </a:lnTo>
                  <a:lnTo>
                    <a:pt x="637" y="620"/>
                  </a:lnTo>
                  <a:lnTo>
                    <a:pt x="636" y="619"/>
                  </a:lnTo>
                  <a:lnTo>
                    <a:pt x="634" y="619"/>
                  </a:lnTo>
                  <a:lnTo>
                    <a:pt x="634" y="618"/>
                  </a:lnTo>
                  <a:lnTo>
                    <a:pt x="633" y="619"/>
                  </a:lnTo>
                  <a:lnTo>
                    <a:pt x="632" y="619"/>
                  </a:lnTo>
                  <a:lnTo>
                    <a:pt x="633" y="619"/>
                  </a:lnTo>
                  <a:lnTo>
                    <a:pt x="633" y="620"/>
                  </a:lnTo>
                  <a:lnTo>
                    <a:pt x="633" y="621"/>
                  </a:lnTo>
                  <a:lnTo>
                    <a:pt x="634" y="621"/>
                  </a:lnTo>
                  <a:lnTo>
                    <a:pt x="636" y="622"/>
                  </a:lnTo>
                  <a:lnTo>
                    <a:pt x="637" y="623"/>
                  </a:lnTo>
                  <a:lnTo>
                    <a:pt x="637" y="624"/>
                  </a:lnTo>
                  <a:lnTo>
                    <a:pt x="636" y="625"/>
                  </a:lnTo>
                  <a:lnTo>
                    <a:pt x="634" y="625"/>
                  </a:lnTo>
                  <a:lnTo>
                    <a:pt x="632" y="625"/>
                  </a:lnTo>
                  <a:lnTo>
                    <a:pt x="630" y="624"/>
                  </a:lnTo>
                  <a:lnTo>
                    <a:pt x="627" y="623"/>
                  </a:lnTo>
                  <a:lnTo>
                    <a:pt x="620" y="623"/>
                  </a:lnTo>
                  <a:lnTo>
                    <a:pt x="615" y="622"/>
                  </a:lnTo>
                  <a:lnTo>
                    <a:pt x="614" y="622"/>
                  </a:lnTo>
                  <a:lnTo>
                    <a:pt x="613" y="622"/>
                  </a:lnTo>
                  <a:lnTo>
                    <a:pt x="612" y="622"/>
                  </a:lnTo>
                  <a:lnTo>
                    <a:pt x="611" y="622"/>
                  </a:lnTo>
                  <a:lnTo>
                    <a:pt x="608" y="620"/>
                  </a:lnTo>
                  <a:lnTo>
                    <a:pt x="607" y="620"/>
                  </a:lnTo>
                  <a:lnTo>
                    <a:pt x="606" y="620"/>
                  </a:lnTo>
                  <a:lnTo>
                    <a:pt x="605" y="619"/>
                  </a:lnTo>
                  <a:lnTo>
                    <a:pt x="587" y="621"/>
                  </a:lnTo>
                  <a:lnTo>
                    <a:pt x="547" y="618"/>
                  </a:lnTo>
                  <a:lnTo>
                    <a:pt x="306" y="734"/>
                  </a:lnTo>
                  <a:lnTo>
                    <a:pt x="301" y="736"/>
                  </a:lnTo>
                  <a:lnTo>
                    <a:pt x="300" y="736"/>
                  </a:lnTo>
                  <a:lnTo>
                    <a:pt x="298" y="736"/>
                  </a:lnTo>
                  <a:lnTo>
                    <a:pt x="293" y="737"/>
                  </a:lnTo>
                  <a:lnTo>
                    <a:pt x="292" y="736"/>
                  </a:lnTo>
                  <a:lnTo>
                    <a:pt x="291" y="736"/>
                  </a:lnTo>
                  <a:lnTo>
                    <a:pt x="288" y="737"/>
                  </a:lnTo>
                  <a:lnTo>
                    <a:pt x="288" y="736"/>
                  </a:lnTo>
                  <a:lnTo>
                    <a:pt x="290" y="736"/>
                  </a:lnTo>
                  <a:lnTo>
                    <a:pt x="290" y="735"/>
                  </a:lnTo>
                  <a:lnTo>
                    <a:pt x="288" y="734"/>
                  </a:lnTo>
                  <a:lnTo>
                    <a:pt x="287" y="734"/>
                  </a:lnTo>
                  <a:lnTo>
                    <a:pt x="285" y="734"/>
                  </a:lnTo>
                  <a:lnTo>
                    <a:pt x="285" y="735"/>
                  </a:lnTo>
                  <a:lnTo>
                    <a:pt x="284" y="735"/>
                  </a:lnTo>
                  <a:lnTo>
                    <a:pt x="284" y="734"/>
                  </a:lnTo>
                  <a:lnTo>
                    <a:pt x="284" y="733"/>
                  </a:lnTo>
                  <a:lnTo>
                    <a:pt x="283" y="733"/>
                  </a:lnTo>
                  <a:lnTo>
                    <a:pt x="284" y="732"/>
                  </a:lnTo>
                  <a:lnTo>
                    <a:pt x="286" y="731"/>
                  </a:lnTo>
                  <a:lnTo>
                    <a:pt x="288" y="731"/>
                  </a:lnTo>
                  <a:lnTo>
                    <a:pt x="290" y="730"/>
                  </a:lnTo>
                  <a:lnTo>
                    <a:pt x="290" y="729"/>
                  </a:lnTo>
                  <a:lnTo>
                    <a:pt x="293" y="727"/>
                  </a:lnTo>
                  <a:lnTo>
                    <a:pt x="295" y="726"/>
                  </a:lnTo>
                  <a:lnTo>
                    <a:pt x="296" y="726"/>
                  </a:lnTo>
                  <a:lnTo>
                    <a:pt x="295" y="726"/>
                  </a:lnTo>
                  <a:lnTo>
                    <a:pt x="294" y="726"/>
                  </a:lnTo>
                  <a:lnTo>
                    <a:pt x="293" y="726"/>
                  </a:lnTo>
                  <a:lnTo>
                    <a:pt x="292" y="726"/>
                  </a:lnTo>
                  <a:lnTo>
                    <a:pt x="291" y="727"/>
                  </a:lnTo>
                  <a:lnTo>
                    <a:pt x="288" y="727"/>
                  </a:lnTo>
                  <a:lnTo>
                    <a:pt x="287" y="728"/>
                  </a:lnTo>
                  <a:lnTo>
                    <a:pt x="285" y="729"/>
                  </a:lnTo>
                  <a:lnTo>
                    <a:pt x="284" y="730"/>
                  </a:lnTo>
                  <a:lnTo>
                    <a:pt x="285" y="730"/>
                  </a:lnTo>
                  <a:lnTo>
                    <a:pt x="286" y="729"/>
                  </a:lnTo>
                  <a:lnTo>
                    <a:pt x="287" y="729"/>
                  </a:lnTo>
                  <a:lnTo>
                    <a:pt x="290" y="728"/>
                  </a:lnTo>
                  <a:lnTo>
                    <a:pt x="290" y="729"/>
                  </a:lnTo>
                  <a:lnTo>
                    <a:pt x="288" y="729"/>
                  </a:lnTo>
                  <a:lnTo>
                    <a:pt x="288" y="730"/>
                  </a:lnTo>
                  <a:lnTo>
                    <a:pt x="287" y="730"/>
                  </a:lnTo>
                  <a:lnTo>
                    <a:pt x="286" y="730"/>
                  </a:lnTo>
                  <a:lnTo>
                    <a:pt x="285" y="731"/>
                  </a:lnTo>
                  <a:lnTo>
                    <a:pt x="284" y="731"/>
                  </a:lnTo>
                  <a:lnTo>
                    <a:pt x="282" y="732"/>
                  </a:lnTo>
                  <a:lnTo>
                    <a:pt x="280" y="732"/>
                  </a:lnTo>
                  <a:lnTo>
                    <a:pt x="279" y="732"/>
                  </a:lnTo>
                  <a:lnTo>
                    <a:pt x="278" y="732"/>
                  </a:lnTo>
                  <a:lnTo>
                    <a:pt x="277" y="732"/>
                  </a:lnTo>
                  <a:lnTo>
                    <a:pt x="276" y="732"/>
                  </a:lnTo>
                  <a:lnTo>
                    <a:pt x="274" y="733"/>
                  </a:lnTo>
                  <a:lnTo>
                    <a:pt x="273" y="733"/>
                  </a:lnTo>
                  <a:lnTo>
                    <a:pt x="272" y="732"/>
                  </a:lnTo>
                  <a:lnTo>
                    <a:pt x="272" y="731"/>
                  </a:lnTo>
                  <a:lnTo>
                    <a:pt x="275" y="729"/>
                  </a:lnTo>
                  <a:lnTo>
                    <a:pt x="276" y="728"/>
                  </a:lnTo>
                  <a:lnTo>
                    <a:pt x="276" y="727"/>
                  </a:lnTo>
                  <a:lnTo>
                    <a:pt x="276" y="726"/>
                  </a:lnTo>
                  <a:lnTo>
                    <a:pt x="278" y="725"/>
                  </a:lnTo>
                  <a:lnTo>
                    <a:pt x="279" y="725"/>
                  </a:lnTo>
                  <a:lnTo>
                    <a:pt x="278" y="725"/>
                  </a:lnTo>
                  <a:lnTo>
                    <a:pt x="277" y="725"/>
                  </a:lnTo>
                  <a:lnTo>
                    <a:pt x="276" y="725"/>
                  </a:lnTo>
                  <a:lnTo>
                    <a:pt x="275" y="725"/>
                  </a:lnTo>
                  <a:lnTo>
                    <a:pt x="274" y="727"/>
                  </a:lnTo>
                  <a:lnTo>
                    <a:pt x="274" y="728"/>
                  </a:lnTo>
                  <a:lnTo>
                    <a:pt x="272" y="729"/>
                  </a:lnTo>
                  <a:lnTo>
                    <a:pt x="270" y="730"/>
                  </a:lnTo>
                  <a:lnTo>
                    <a:pt x="269" y="730"/>
                  </a:lnTo>
                  <a:lnTo>
                    <a:pt x="268" y="730"/>
                  </a:lnTo>
                  <a:lnTo>
                    <a:pt x="267" y="728"/>
                  </a:lnTo>
                  <a:lnTo>
                    <a:pt x="265" y="727"/>
                  </a:lnTo>
                  <a:lnTo>
                    <a:pt x="265" y="726"/>
                  </a:lnTo>
                  <a:lnTo>
                    <a:pt x="265" y="725"/>
                  </a:lnTo>
                  <a:lnTo>
                    <a:pt x="266" y="725"/>
                  </a:lnTo>
                  <a:lnTo>
                    <a:pt x="270" y="724"/>
                  </a:lnTo>
                  <a:lnTo>
                    <a:pt x="272" y="723"/>
                  </a:lnTo>
                  <a:lnTo>
                    <a:pt x="272" y="722"/>
                  </a:lnTo>
                  <a:lnTo>
                    <a:pt x="273" y="721"/>
                  </a:lnTo>
                  <a:lnTo>
                    <a:pt x="270" y="721"/>
                  </a:lnTo>
                  <a:lnTo>
                    <a:pt x="272" y="720"/>
                  </a:lnTo>
                  <a:lnTo>
                    <a:pt x="273" y="719"/>
                  </a:lnTo>
                  <a:lnTo>
                    <a:pt x="274" y="719"/>
                  </a:lnTo>
                  <a:lnTo>
                    <a:pt x="278" y="718"/>
                  </a:lnTo>
                  <a:lnTo>
                    <a:pt x="279" y="718"/>
                  </a:lnTo>
                  <a:lnTo>
                    <a:pt x="283" y="718"/>
                  </a:lnTo>
                  <a:lnTo>
                    <a:pt x="284" y="718"/>
                  </a:lnTo>
                  <a:lnTo>
                    <a:pt x="284" y="717"/>
                  </a:lnTo>
                  <a:lnTo>
                    <a:pt x="285" y="717"/>
                  </a:lnTo>
                  <a:lnTo>
                    <a:pt x="283" y="717"/>
                  </a:lnTo>
                  <a:lnTo>
                    <a:pt x="282" y="717"/>
                  </a:lnTo>
                  <a:lnTo>
                    <a:pt x="280" y="717"/>
                  </a:lnTo>
                  <a:lnTo>
                    <a:pt x="278" y="717"/>
                  </a:lnTo>
                  <a:lnTo>
                    <a:pt x="276" y="717"/>
                  </a:lnTo>
                  <a:lnTo>
                    <a:pt x="275" y="717"/>
                  </a:lnTo>
                  <a:lnTo>
                    <a:pt x="274" y="717"/>
                  </a:lnTo>
                  <a:lnTo>
                    <a:pt x="274" y="718"/>
                  </a:lnTo>
                  <a:lnTo>
                    <a:pt x="272" y="719"/>
                  </a:lnTo>
                  <a:lnTo>
                    <a:pt x="271" y="719"/>
                  </a:lnTo>
                  <a:lnTo>
                    <a:pt x="271" y="718"/>
                  </a:lnTo>
                  <a:lnTo>
                    <a:pt x="269" y="717"/>
                  </a:lnTo>
                  <a:lnTo>
                    <a:pt x="269" y="718"/>
                  </a:lnTo>
                  <a:lnTo>
                    <a:pt x="268" y="718"/>
                  </a:lnTo>
                  <a:lnTo>
                    <a:pt x="267" y="719"/>
                  </a:lnTo>
                  <a:lnTo>
                    <a:pt x="268" y="722"/>
                  </a:lnTo>
                  <a:lnTo>
                    <a:pt x="267" y="723"/>
                  </a:lnTo>
                  <a:lnTo>
                    <a:pt x="265" y="723"/>
                  </a:lnTo>
                  <a:lnTo>
                    <a:pt x="264" y="723"/>
                  </a:lnTo>
                  <a:lnTo>
                    <a:pt x="263" y="722"/>
                  </a:lnTo>
                  <a:lnTo>
                    <a:pt x="262" y="723"/>
                  </a:lnTo>
                  <a:lnTo>
                    <a:pt x="262" y="724"/>
                  </a:lnTo>
                  <a:lnTo>
                    <a:pt x="262" y="725"/>
                  </a:lnTo>
                  <a:lnTo>
                    <a:pt x="261" y="726"/>
                  </a:lnTo>
                  <a:lnTo>
                    <a:pt x="260" y="726"/>
                  </a:lnTo>
                  <a:lnTo>
                    <a:pt x="259" y="726"/>
                  </a:lnTo>
                  <a:lnTo>
                    <a:pt x="258" y="726"/>
                  </a:lnTo>
                  <a:lnTo>
                    <a:pt x="257" y="726"/>
                  </a:lnTo>
                  <a:lnTo>
                    <a:pt x="256" y="726"/>
                  </a:lnTo>
                  <a:lnTo>
                    <a:pt x="256" y="725"/>
                  </a:lnTo>
                  <a:lnTo>
                    <a:pt x="255" y="725"/>
                  </a:lnTo>
                  <a:lnTo>
                    <a:pt x="255" y="726"/>
                  </a:lnTo>
                  <a:lnTo>
                    <a:pt x="254" y="726"/>
                  </a:lnTo>
                  <a:lnTo>
                    <a:pt x="254" y="725"/>
                  </a:lnTo>
                  <a:lnTo>
                    <a:pt x="253" y="725"/>
                  </a:lnTo>
                  <a:lnTo>
                    <a:pt x="252" y="726"/>
                  </a:lnTo>
                  <a:lnTo>
                    <a:pt x="247" y="727"/>
                  </a:lnTo>
                  <a:lnTo>
                    <a:pt x="248" y="726"/>
                  </a:lnTo>
                  <a:lnTo>
                    <a:pt x="247" y="726"/>
                  </a:lnTo>
                  <a:lnTo>
                    <a:pt x="242" y="725"/>
                  </a:lnTo>
                  <a:lnTo>
                    <a:pt x="243" y="724"/>
                  </a:lnTo>
                  <a:lnTo>
                    <a:pt x="244" y="724"/>
                  </a:lnTo>
                  <a:lnTo>
                    <a:pt x="245" y="723"/>
                  </a:lnTo>
                  <a:lnTo>
                    <a:pt x="244" y="723"/>
                  </a:lnTo>
                  <a:lnTo>
                    <a:pt x="242" y="724"/>
                  </a:lnTo>
                  <a:lnTo>
                    <a:pt x="241" y="724"/>
                  </a:lnTo>
                  <a:lnTo>
                    <a:pt x="242" y="723"/>
                  </a:lnTo>
                  <a:lnTo>
                    <a:pt x="242" y="722"/>
                  </a:lnTo>
                  <a:lnTo>
                    <a:pt x="244" y="722"/>
                  </a:lnTo>
                  <a:lnTo>
                    <a:pt x="247" y="721"/>
                  </a:lnTo>
                  <a:lnTo>
                    <a:pt x="248" y="721"/>
                  </a:lnTo>
                  <a:lnTo>
                    <a:pt x="247" y="721"/>
                  </a:lnTo>
                  <a:lnTo>
                    <a:pt x="244" y="721"/>
                  </a:lnTo>
                  <a:lnTo>
                    <a:pt x="241" y="722"/>
                  </a:lnTo>
                  <a:lnTo>
                    <a:pt x="240" y="722"/>
                  </a:lnTo>
                  <a:lnTo>
                    <a:pt x="240" y="723"/>
                  </a:lnTo>
                  <a:lnTo>
                    <a:pt x="238" y="725"/>
                  </a:lnTo>
                  <a:lnTo>
                    <a:pt x="237" y="725"/>
                  </a:lnTo>
                  <a:lnTo>
                    <a:pt x="237" y="724"/>
                  </a:lnTo>
                  <a:lnTo>
                    <a:pt x="236" y="723"/>
                  </a:lnTo>
                  <a:lnTo>
                    <a:pt x="240" y="720"/>
                  </a:lnTo>
                  <a:lnTo>
                    <a:pt x="241" y="720"/>
                  </a:lnTo>
                  <a:lnTo>
                    <a:pt x="244" y="720"/>
                  </a:lnTo>
                  <a:lnTo>
                    <a:pt x="247" y="720"/>
                  </a:lnTo>
                  <a:lnTo>
                    <a:pt x="249" y="719"/>
                  </a:lnTo>
                  <a:lnTo>
                    <a:pt x="252" y="719"/>
                  </a:lnTo>
                  <a:lnTo>
                    <a:pt x="255" y="719"/>
                  </a:lnTo>
                  <a:lnTo>
                    <a:pt x="254" y="718"/>
                  </a:lnTo>
                  <a:lnTo>
                    <a:pt x="250" y="718"/>
                  </a:lnTo>
                  <a:lnTo>
                    <a:pt x="249" y="718"/>
                  </a:lnTo>
                  <a:lnTo>
                    <a:pt x="248" y="719"/>
                  </a:lnTo>
                  <a:lnTo>
                    <a:pt x="245" y="719"/>
                  </a:lnTo>
                  <a:lnTo>
                    <a:pt x="244" y="719"/>
                  </a:lnTo>
                  <a:lnTo>
                    <a:pt x="243" y="719"/>
                  </a:lnTo>
                  <a:lnTo>
                    <a:pt x="244" y="718"/>
                  </a:lnTo>
                  <a:lnTo>
                    <a:pt x="247" y="717"/>
                  </a:lnTo>
                  <a:lnTo>
                    <a:pt x="247" y="716"/>
                  </a:lnTo>
                  <a:lnTo>
                    <a:pt x="247" y="715"/>
                  </a:lnTo>
                  <a:lnTo>
                    <a:pt x="248" y="715"/>
                  </a:lnTo>
                  <a:lnTo>
                    <a:pt x="249" y="715"/>
                  </a:lnTo>
                  <a:lnTo>
                    <a:pt x="251" y="715"/>
                  </a:lnTo>
                  <a:lnTo>
                    <a:pt x="253" y="715"/>
                  </a:lnTo>
                  <a:lnTo>
                    <a:pt x="254" y="715"/>
                  </a:lnTo>
                  <a:lnTo>
                    <a:pt x="256" y="715"/>
                  </a:lnTo>
                  <a:lnTo>
                    <a:pt x="257" y="715"/>
                  </a:lnTo>
                  <a:lnTo>
                    <a:pt x="257" y="714"/>
                  </a:lnTo>
                  <a:lnTo>
                    <a:pt x="256" y="714"/>
                  </a:lnTo>
                  <a:lnTo>
                    <a:pt x="255" y="715"/>
                  </a:lnTo>
                  <a:lnTo>
                    <a:pt x="254" y="715"/>
                  </a:lnTo>
                  <a:lnTo>
                    <a:pt x="253" y="715"/>
                  </a:lnTo>
                  <a:lnTo>
                    <a:pt x="252" y="715"/>
                  </a:lnTo>
                  <a:lnTo>
                    <a:pt x="251" y="714"/>
                  </a:lnTo>
                  <a:lnTo>
                    <a:pt x="250" y="714"/>
                  </a:lnTo>
                  <a:lnTo>
                    <a:pt x="247" y="714"/>
                  </a:lnTo>
                  <a:lnTo>
                    <a:pt x="244" y="714"/>
                  </a:lnTo>
                  <a:lnTo>
                    <a:pt x="242" y="714"/>
                  </a:lnTo>
                  <a:lnTo>
                    <a:pt x="242" y="713"/>
                  </a:lnTo>
                  <a:lnTo>
                    <a:pt x="241" y="713"/>
                  </a:lnTo>
                  <a:lnTo>
                    <a:pt x="240" y="713"/>
                  </a:lnTo>
                  <a:lnTo>
                    <a:pt x="241" y="712"/>
                  </a:lnTo>
                  <a:lnTo>
                    <a:pt x="240" y="712"/>
                  </a:lnTo>
                  <a:lnTo>
                    <a:pt x="238" y="713"/>
                  </a:lnTo>
                  <a:lnTo>
                    <a:pt x="234" y="713"/>
                  </a:lnTo>
                  <a:lnTo>
                    <a:pt x="236" y="711"/>
                  </a:lnTo>
                  <a:lnTo>
                    <a:pt x="237" y="710"/>
                  </a:lnTo>
                  <a:lnTo>
                    <a:pt x="237" y="709"/>
                  </a:lnTo>
                  <a:lnTo>
                    <a:pt x="236" y="709"/>
                  </a:lnTo>
                  <a:lnTo>
                    <a:pt x="235" y="710"/>
                  </a:lnTo>
                  <a:lnTo>
                    <a:pt x="234" y="710"/>
                  </a:lnTo>
                  <a:lnTo>
                    <a:pt x="233" y="710"/>
                  </a:lnTo>
                  <a:lnTo>
                    <a:pt x="231" y="711"/>
                  </a:lnTo>
                  <a:lnTo>
                    <a:pt x="230" y="711"/>
                  </a:lnTo>
                  <a:lnTo>
                    <a:pt x="229" y="712"/>
                  </a:lnTo>
                  <a:lnTo>
                    <a:pt x="230" y="713"/>
                  </a:lnTo>
                  <a:lnTo>
                    <a:pt x="229" y="713"/>
                  </a:lnTo>
                  <a:lnTo>
                    <a:pt x="225" y="714"/>
                  </a:lnTo>
                  <a:lnTo>
                    <a:pt x="224" y="713"/>
                  </a:lnTo>
                  <a:lnTo>
                    <a:pt x="222" y="713"/>
                  </a:lnTo>
                  <a:lnTo>
                    <a:pt x="222" y="714"/>
                  </a:lnTo>
                  <a:lnTo>
                    <a:pt x="221" y="714"/>
                  </a:lnTo>
                  <a:lnTo>
                    <a:pt x="221" y="713"/>
                  </a:lnTo>
                  <a:lnTo>
                    <a:pt x="222" y="712"/>
                  </a:lnTo>
                  <a:lnTo>
                    <a:pt x="223" y="712"/>
                  </a:lnTo>
                  <a:lnTo>
                    <a:pt x="224" y="711"/>
                  </a:lnTo>
                  <a:lnTo>
                    <a:pt x="223" y="711"/>
                  </a:lnTo>
                  <a:lnTo>
                    <a:pt x="221" y="712"/>
                  </a:lnTo>
                  <a:lnTo>
                    <a:pt x="219" y="712"/>
                  </a:lnTo>
                  <a:lnTo>
                    <a:pt x="218" y="713"/>
                  </a:lnTo>
                  <a:lnTo>
                    <a:pt x="215" y="714"/>
                  </a:lnTo>
                  <a:lnTo>
                    <a:pt x="214" y="714"/>
                  </a:lnTo>
                  <a:lnTo>
                    <a:pt x="214" y="713"/>
                  </a:lnTo>
                  <a:lnTo>
                    <a:pt x="217" y="712"/>
                  </a:lnTo>
                  <a:lnTo>
                    <a:pt x="216" y="712"/>
                  </a:lnTo>
                  <a:lnTo>
                    <a:pt x="213" y="712"/>
                  </a:lnTo>
                  <a:lnTo>
                    <a:pt x="212" y="712"/>
                  </a:lnTo>
                  <a:lnTo>
                    <a:pt x="210" y="712"/>
                  </a:lnTo>
                  <a:lnTo>
                    <a:pt x="208" y="712"/>
                  </a:lnTo>
                  <a:lnTo>
                    <a:pt x="207" y="712"/>
                  </a:lnTo>
                  <a:lnTo>
                    <a:pt x="208" y="712"/>
                  </a:lnTo>
                  <a:lnTo>
                    <a:pt x="211" y="711"/>
                  </a:lnTo>
                  <a:lnTo>
                    <a:pt x="213" y="710"/>
                  </a:lnTo>
                  <a:lnTo>
                    <a:pt x="220" y="709"/>
                  </a:lnTo>
                  <a:lnTo>
                    <a:pt x="221" y="709"/>
                  </a:lnTo>
                  <a:lnTo>
                    <a:pt x="224" y="707"/>
                  </a:lnTo>
                  <a:lnTo>
                    <a:pt x="225" y="707"/>
                  </a:lnTo>
                  <a:lnTo>
                    <a:pt x="226" y="707"/>
                  </a:lnTo>
                  <a:lnTo>
                    <a:pt x="228" y="707"/>
                  </a:lnTo>
                  <a:lnTo>
                    <a:pt x="228" y="709"/>
                  </a:lnTo>
                  <a:lnTo>
                    <a:pt x="229" y="709"/>
                  </a:lnTo>
                  <a:lnTo>
                    <a:pt x="230" y="707"/>
                  </a:lnTo>
                  <a:lnTo>
                    <a:pt x="234" y="706"/>
                  </a:lnTo>
                  <a:lnTo>
                    <a:pt x="235" y="706"/>
                  </a:lnTo>
                  <a:lnTo>
                    <a:pt x="236" y="706"/>
                  </a:lnTo>
                  <a:lnTo>
                    <a:pt x="240" y="704"/>
                  </a:lnTo>
                  <a:lnTo>
                    <a:pt x="241" y="704"/>
                  </a:lnTo>
                  <a:lnTo>
                    <a:pt x="243" y="704"/>
                  </a:lnTo>
                  <a:lnTo>
                    <a:pt x="244" y="704"/>
                  </a:lnTo>
                  <a:lnTo>
                    <a:pt x="249" y="704"/>
                  </a:lnTo>
                  <a:lnTo>
                    <a:pt x="252" y="704"/>
                  </a:lnTo>
                  <a:lnTo>
                    <a:pt x="255" y="703"/>
                  </a:lnTo>
                  <a:lnTo>
                    <a:pt x="260" y="703"/>
                  </a:lnTo>
                  <a:lnTo>
                    <a:pt x="262" y="702"/>
                  </a:lnTo>
                  <a:lnTo>
                    <a:pt x="263" y="702"/>
                  </a:lnTo>
                  <a:lnTo>
                    <a:pt x="262" y="702"/>
                  </a:lnTo>
                  <a:lnTo>
                    <a:pt x="259" y="702"/>
                  </a:lnTo>
                  <a:lnTo>
                    <a:pt x="256" y="702"/>
                  </a:lnTo>
                  <a:lnTo>
                    <a:pt x="252" y="702"/>
                  </a:lnTo>
                  <a:lnTo>
                    <a:pt x="249" y="703"/>
                  </a:lnTo>
                  <a:lnTo>
                    <a:pt x="247" y="703"/>
                  </a:lnTo>
                  <a:lnTo>
                    <a:pt x="247" y="702"/>
                  </a:lnTo>
                  <a:lnTo>
                    <a:pt x="248" y="702"/>
                  </a:lnTo>
                  <a:lnTo>
                    <a:pt x="250" y="701"/>
                  </a:lnTo>
                  <a:lnTo>
                    <a:pt x="254" y="701"/>
                  </a:lnTo>
                  <a:lnTo>
                    <a:pt x="257" y="700"/>
                  </a:lnTo>
                  <a:lnTo>
                    <a:pt x="258" y="700"/>
                  </a:lnTo>
                  <a:lnTo>
                    <a:pt x="257" y="699"/>
                  </a:lnTo>
                  <a:lnTo>
                    <a:pt x="257" y="698"/>
                  </a:lnTo>
                  <a:lnTo>
                    <a:pt x="255" y="698"/>
                  </a:lnTo>
                  <a:lnTo>
                    <a:pt x="252" y="699"/>
                  </a:lnTo>
                  <a:lnTo>
                    <a:pt x="243" y="702"/>
                  </a:lnTo>
                  <a:lnTo>
                    <a:pt x="240" y="702"/>
                  </a:lnTo>
                  <a:lnTo>
                    <a:pt x="237" y="702"/>
                  </a:lnTo>
                  <a:lnTo>
                    <a:pt x="236" y="703"/>
                  </a:lnTo>
                  <a:lnTo>
                    <a:pt x="231" y="705"/>
                  </a:lnTo>
                  <a:lnTo>
                    <a:pt x="226" y="706"/>
                  </a:lnTo>
                  <a:lnTo>
                    <a:pt x="225" y="706"/>
                  </a:lnTo>
                  <a:lnTo>
                    <a:pt x="224" y="706"/>
                  </a:lnTo>
                  <a:lnTo>
                    <a:pt x="218" y="706"/>
                  </a:lnTo>
                  <a:lnTo>
                    <a:pt x="217" y="706"/>
                  </a:lnTo>
                  <a:lnTo>
                    <a:pt x="217" y="707"/>
                  </a:lnTo>
                  <a:lnTo>
                    <a:pt x="213" y="709"/>
                  </a:lnTo>
                  <a:lnTo>
                    <a:pt x="212" y="709"/>
                  </a:lnTo>
                  <a:lnTo>
                    <a:pt x="212" y="707"/>
                  </a:lnTo>
                  <a:lnTo>
                    <a:pt x="212" y="706"/>
                  </a:lnTo>
                  <a:lnTo>
                    <a:pt x="213" y="706"/>
                  </a:lnTo>
                  <a:lnTo>
                    <a:pt x="212" y="706"/>
                  </a:lnTo>
                  <a:lnTo>
                    <a:pt x="207" y="706"/>
                  </a:lnTo>
                  <a:lnTo>
                    <a:pt x="205" y="706"/>
                  </a:lnTo>
                  <a:lnTo>
                    <a:pt x="205" y="705"/>
                  </a:lnTo>
                  <a:lnTo>
                    <a:pt x="206" y="704"/>
                  </a:lnTo>
                  <a:lnTo>
                    <a:pt x="206" y="703"/>
                  </a:lnTo>
                  <a:lnTo>
                    <a:pt x="207" y="703"/>
                  </a:lnTo>
                  <a:lnTo>
                    <a:pt x="214" y="703"/>
                  </a:lnTo>
                  <a:lnTo>
                    <a:pt x="220" y="702"/>
                  </a:lnTo>
                  <a:lnTo>
                    <a:pt x="205" y="702"/>
                  </a:lnTo>
                  <a:lnTo>
                    <a:pt x="205" y="701"/>
                  </a:lnTo>
                  <a:lnTo>
                    <a:pt x="204" y="701"/>
                  </a:lnTo>
                  <a:lnTo>
                    <a:pt x="204" y="702"/>
                  </a:lnTo>
                  <a:lnTo>
                    <a:pt x="203" y="702"/>
                  </a:lnTo>
                  <a:lnTo>
                    <a:pt x="200" y="702"/>
                  </a:lnTo>
                  <a:lnTo>
                    <a:pt x="197" y="702"/>
                  </a:lnTo>
                  <a:lnTo>
                    <a:pt x="196" y="702"/>
                  </a:lnTo>
                  <a:lnTo>
                    <a:pt x="195" y="702"/>
                  </a:lnTo>
                  <a:lnTo>
                    <a:pt x="194" y="702"/>
                  </a:lnTo>
                  <a:lnTo>
                    <a:pt x="194" y="701"/>
                  </a:lnTo>
                  <a:lnTo>
                    <a:pt x="195" y="701"/>
                  </a:lnTo>
                  <a:lnTo>
                    <a:pt x="195" y="700"/>
                  </a:lnTo>
                  <a:lnTo>
                    <a:pt x="195" y="699"/>
                  </a:lnTo>
                  <a:lnTo>
                    <a:pt x="194" y="699"/>
                  </a:lnTo>
                  <a:lnTo>
                    <a:pt x="195" y="698"/>
                  </a:lnTo>
                  <a:lnTo>
                    <a:pt x="197" y="698"/>
                  </a:lnTo>
                  <a:lnTo>
                    <a:pt x="200" y="699"/>
                  </a:lnTo>
                  <a:lnTo>
                    <a:pt x="201" y="699"/>
                  </a:lnTo>
                  <a:lnTo>
                    <a:pt x="204" y="698"/>
                  </a:lnTo>
                  <a:lnTo>
                    <a:pt x="205" y="698"/>
                  </a:lnTo>
                  <a:lnTo>
                    <a:pt x="210" y="698"/>
                  </a:lnTo>
                  <a:lnTo>
                    <a:pt x="212" y="699"/>
                  </a:lnTo>
                  <a:lnTo>
                    <a:pt x="214" y="699"/>
                  </a:lnTo>
                  <a:lnTo>
                    <a:pt x="215" y="699"/>
                  </a:lnTo>
                  <a:lnTo>
                    <a:pt x="216" y="700"/>
                  </a:lnTo>
                  <a:lnTo>
                    <a:pt x="225" y="698"/>
                  </a:lnTo>
                  <a:lnTo>
                    <a:pt x="232" y="698"/>
                  </a:lnTo>
                  <a:lnTo>
                    <a:pt x="234" y="697"/>
                  </a:lnTo>
                  <a:lnTo>
                    <a:pt x="236" y="696"/>
                  </a:lnTo>
                  <a:lnTo>
                    <a:pt x="238" y="696"/>
                  </a:lnTo>
                  <a:lnTo>
                    <a:pt x="240" y="696"/>
                  </a:lnTo>
                  <a:lnTo>
                    <a:pt x="239" y="695"/>
                  </a:lnTo>
                  <a:lnTo>
                    <a:pt x="235" y="695"/>
                  </a:lnTo>
                  <a:lnTo>
                    <a:pt x="234" y="695"/>
                  </a:lnTo>
                  <a:lnTo>
                    <a:pt x="233" y="695"/>
                  </a:lnTo>
                  <a:lnTo>
                    <a:pt x="233" y="696"/>
                  </a:lnTo>
                  <a:lnTo>
                    <a:pt x="232" y="696"/>
                  </a:lnTo>
                  <a:lnTo>
                    <a:pt x="228" y="697"/>
                  </a:lnTo>
                  <a:lnTo>
                    <a:pt x="221" y="697"/>
                  </a:lnTo>
                  <a:lnTo>
                    <a:pt x="218" y="697"/>
                  </a:lnTo>
                  <a:lnTo>
                    <a:pt x="213" y="698"/>
                  </a:lnTo>
                  <a:lnTo>
                    <a:pt x="212" y="697"/>
                  </a:lnTo>
                  <a:lnTo>
                    <a:pt x="214" y="697"/>
                  </a:lnTo>
                  <a:lnTo>
                    <a:pt x="215" y="697"/>
                  </a:lnTo>
                  <a:lnTo>
                    <a:pt x="217" y="696"/>
                  </a:lnTo>
                  <a:lnTo>
                    <a:pt x="216" y="695"/>
                  </a:lnTo>
                  <a:lnTo>
                    <a:pt x="214" y="696"/>
                  </a:lnTo>
                  <a:lnTo>
                    <a:pt x="213" y="696"/>
                  </a:lnTo>
                  <a:lnTo>
                    <a:pt x="211" y="696"/>
                  </a:lnTo>
                  <a:lnTo>
                    <a:pt x="210" y="697"/>
                  </a:lnTo>
                  <a:lnTo>
                    <a:pt x="208" y="697"/>
                  </a:lnTo>
                  <a:lnTo>
                    <a:pt x="207" y="697"/>
                  </a:lnTo>
                  <a:lnTo>
                    <a:pt x="209" y="696"/>
                  </a:lnTo>
                  <a:lnTo>
                    <a:pt x="208" y="695"/>
                  </a:lnTo>
                  <a:lnTo>
                    <a:pt x="208" y="694"/>
                  </a:lnTo>
                  <a:lnTo>
                    <a:pt x="208" y="693"/>
                  </a:lnTo>
                  <a:lnTo>
                    <a:pt x="207" y="693"/>
                  </a:lnTo>
                  <a:lnTo>
                    <a:pt x="207" y="692"/>
                  </a:lnTo>
                  <a:lnTo>
                    <a:pt x="210" y="691"/>
                  </a:lnTo>
                  <a:lnTo>
                    <a:pt x="212" y="690"/>
                  </a:lnTo>
                  <a:lnTo>
                    <a:pt x="213" y="690"/>
                  </a:lnTo>
                  <a:lnTo>
                    <a:pt x="214" y="691"/>
                  </a:lnTo>
                  <a:lnTo>
                    <a:pt x="215" y="690"/>
                  </a:lnTo>
                  <a:lnTo>
                    <a:pt x="216" y="690"/>
                  </a:lnTo>
                  <a:lnTo>
                    <a:pt x="217" y="689"/>
                  </a:lnTo>
                  <a:lnTo>
                    <a:pt x="218" y="689"/>
                  </a:lnTo>
                  <a:lnTo>
                    <a:pt x="220" y="690"/>
                  </a:lnTo>
                  <a:lnTo>
                    <a:pt x="221" y="690"/>
                  </a:lnTo>
                  <a:lnTo>
                    <a:pt x="218" y="689"/>
                  </a:lnTo>
                  <a:lnTo>
                    <a:pt x="218" y="688"/>
                  </a:lnTo>
                  <a:lnTo>
                    <a:pt x="218" y="687"/>
                  </a:lnTo>
                  <a:lnTo>
                    <a:pt x="221" y="686"/>
                  </a:lnTo>
                  <a:lnTo>
                    <a:pt x="222" y="686"/>
                  </a:lnTo>
                  <a:lnTo>
                    <a:pt x="221" y="686"/>
                  </a:lnTo>
                  <a:lnTo>
                    <a:pt x="220" y="686"/>
                  </a:lnTo>
                  <a:lnTo>
                    <a:pt x="217" y="687"/>
                  </a:lnTo>
                  <a:lnTo>
                    <a:pt x="211" y="690"/>
                  </a:lnTo>
                  <a:lnTo>
                    <a:pt x="208" y="690"/>
                  </a:lnTo>
                  <a:lnTo>
                    <a:pt x="206" y="690"/>
                  </a:lnTo>
                  <a:lnTo>
                    <a:pt x="203" y="691"/>
                  </a:lnTo>
                  <a:lnTo>
                    <a:pt x="201" y="691"/>
                  </a:lnTo>
                  <a:lnTo>
                    <a:pt x="203" y="689"/>
                  </a:lnTo>
                  <a:lnTo>
                    <a:pt x="204" y="688"/>
                  </a:lnTo>
                  <a:lnTo>
                    <a:pt x="205" y="687"/>
                  </a:lnTo>
                  <a:lnTo>
                    <a:pt x="206" y="687"/>
                  </a:lnTo>
                  <a:lnTo>
                    <a:pt x="204" y="686"/>
                  </a:lnTo>
                  <a:lnTo>
                    <a:pt x="204" y="685"/>
                  </a:lnTo>
                  <a:lnTo>
                    <a:pt x="204" y="684"/>
                  </a:lnTo>
                  <a:lnTo>
                    <a:pt x="206" y="683"/>
                  </a:lnTo>
                  <a:lnTo>
                    <a:pt x="208" y="682"/>
                  </a:lnTo>
                  <a:lnTo>
                    <a:pt x="209" y="682"/>
                  </a:lnTo>
                  <a:lnTo>
                    <a:pt x="210" y="683"/>
                  </a:lnTo>
                  <a:lnTo>
                    <a:pt x="212" y="682"/>
                  </a:lnTo>
                  <a:lnTo>
                    <a:pt x="211" y="682"/>
                  </a:lnTo>
                  <a:lnTo>
                    <a:pt x="211" y="681"/>
                  </a:lnTo>
                  <a:lnTo>
                    <a:pt x="212" y="680"/>
                  </a:lnTo>
                  <a:lnTo>
                    <a:pt x="215" y="680"/>
                  </a:lnTo>
                  <a:lnTo>
                    <a:pt x="216" y="679"/>
                  </a:lnTo>
                  <a:lnTo>
                    <a:pt x="217" y="677"/>
                  </a:lnTo>
                  <a:lnTo>
                    <a:pt x="218" y="676"/>
                  </a:lnTo>
                  <a:lnTo>
                    <a:pt x="221" y="675"/>
                  </a:lnTo>
                  <a:lnTo>
                    <a:pt x="222" y="674"/>
                  </a:lnTo>
                  <a:lnTo>
                    <a:pt x="223" y="674"/>
                  </a:lnTo>
                  <a:lnTo>
                    <a:pt x="225" y="674"/>
                  </a:lnTo>
                  <a:lnTo>
                    <a:pt x="226" y="675"/>
                  </a:lnTo>
                  <a:lnTo>
                    <a:pt x="228" y="675"/>
                  </a:lnTo>
                  <a:lnTo>
                    <a:pt x="228" y="673"/>
                  </a:lnTo>
                  <a:lnTo>
                    <a:pt x="226" y="673"/>
                  </a:lnTo>
                  <a:lnTo>
                    <a:pt x="222" y="672"/>
                  </a:lnTo>
                  <a:lnTo>
                    <a:pt x="221" y="673"/>
                  </a:lnTo>
                  <a:lnTo>
                    <a:pt x="214" y="675"/>
                  </a:lnTo>
                  <a:lnTo>
                    <a:pt x="211" y="676"/>
                  </a:lnTo>
                  <a:lnTo>
                    <a:pt x="211" y="677"/>
                  </a:lnTo>
                  <a:lnTo>
                    <a:pt x="210" y="677"/>
                  </a:lnTo>
                  <a:lnTo>
                    <a:pt x="206" y="679"/>
                  </a:lnTo>
                  <a:lnTo>
                    <a:pt x="205" y="680"/>
                  </a:lnTo>
                  <a:lnTo>
                    <a:pt x="201" y="681"/>
                  </a:lnTo>
                  <a:lnTo>
                    <a:pt x="200" y="682"/>
                  </a:lnTo>
                  <a:lnTo>
                    <a:pt x="198" y="683"/>
                  </a:lnTo>
                  <a:lnTo>
                    <a:pt x="199" y="684"/>
                  </a:lnTo>
                  <a:lnTo>
                    <a:pt x="199" y="686"/>
                  </a:lnTo>
                  <a:lnTo>
                    <a:pt x="199" y="687"/>
                  </a:lnTo>
                  <a:lnTo>
                    <a:pt x="199" y="688"/>
                  </a:lnTo>
                  <a:lnTo>
                    <a:pt x="198" y="689"/>
                  </a:lnTo>
                  <a:lnTo>
                    <a:pt x="197" y="691"/>
                  </a:lnTo>
                  <a:lnTo>
                    <a:pt x="196" y="691"/>
                  </a:lnTo>
                  <a:lnTo>
                    <a:pt x="195" y="691"/>
                  </a:lnTo>
                  <a:lnTo>
                    <a:pt x="194" y="691"/>
                  </a:lnTo>
                  <a:lnTo>
                    <a:pt x="194" y="690"/>
                  </a:lnTo>
                  <a:lnTo>
                    <a:pt x="193" y="690"/>
                  </a:lnTo>
                  <a:lnTo>
                    <a:pt x="192" y="690"/>
                  </a:lnTo>
                  <a:lnTo>
                    <a:pt x="192" y="689"/>
                  </a:lnTo>
                  <a:lnTo>
                    <a:pt x="191" y="689"/>
                  </a:lnTo>
                  <a:lnTo>
                    <a:pt x="191" y="688"/>
                  </a:lnTo>
                  <a:lnTo>
                    <a:pt x="190" y="688"/>
                  </a:lnTo>
                  <a:lnTo>
                    <a:pt x="189" y="688"/>
                  </a:lnTo>
                  <a:lnTo>
                    <a:pt x="188" y="688"/>
                  </a:lnTo>
                  <a:lnTo>
                    <a:pt x="188" y="687"/>
                  </a:lnTo>
                  <a:lnTo>
                    <a:pt x="189" y="687"/>
                  </a:lnTo>
                  <a:lnTo>
                    <a:pt x="189" y="686"/>
                  </a:lnTo>
                  <a:lnTo>
                    <a:pt x="191" y="685"/>
                  </a:lnTo>
                  <a:lnTo>
                    <a:pt x="191" y="684"/>
                  </a:lnTo>
                  <a:lnTo>
                    <a:pt x="192" y="683"/>
                  </a:lnTo>
                  <a:lnTo>
                    <a:pt x="193" y="683"/>
                  </a:lnTo>
                  <a:lnTo>
                    <a:pt x="193" y="682"/>
                  </a:lnTo>
                  <a:lnTo>
                    <a:pt x="194" y="682"/>
                  </a:lnTo>
                  <a:lnTo>
                    <a:pt x="195" y="680"/>
                  </a:lnTo>
                  <a:lnTo>
                    <a:pt x="196" y="680"/>
                  </a:lnTo>
                  <a:lnTo>
                    <a:pt x="200" y="679"/>
                  </a:lnTo>
                  <a:lnTo>
                    <a:pt x="200" y="678"/>
                  </a:lnTo>
                  <a:lnTo>
                    <a:pt x="199" y="678"/>
                  </a:lnTo>
                  <a:lnTo>
                    <a:pt x="198" y="678"/>
                  </a:lnTo>
                  <a:lnTo>
                    <a:pt x="197" y="678"/>
                  </a:lnTo>
                  <a:lnTo>
                    <a:pt x="196" y="678"/>
                  </a:lnTo>
                  <a:lnTo>
                    <a:pt x="195" y="679"/>
                  </a:lnTo>
                  <a:lnTo>
                    <a:pt x="194" y="680"/>
                  </a:lnTo>
                  <a:lnTo>
                    <a:pt x="192" y="680"/>
                  </a:lnTo>
                  <a:lnTo>
                    <a:pt x="192" y="681"/>
                  </a:lnTo>
                  <a:lnTo>
                    <a:pt x="193" y="681"/>
                  </a:lnTo>
                  <a:lnTo>
                    <a:pt x="192" y="682"/>
                  </a:lnTo>
                  <a:lnTo>
                    <a:pt x="189" y="684"/>
                  </a:lnTo>
                  <a:lnTo>
                    <a:pt x="187" y="685"/>
                  </a:lnTo>
                  <a:lnTo>
                    <a:pt x="185" y="685"/>
                  </a:lnTo>
                  <a:lnTo>
                    <a:pt x="185" y="684"/>
                  </a:lnTo>
                  <a:lnTo>
                    <a:pt x="183" y="684"/>
                  </a:lnTo>
                  <a:lnTo>
                    <a:pt x="184" y="683"/>
                  </a:lnTo>
                  <a:lnTo>
                    <a:pt x="183" y="682"/>
                  </a:lnTo>
                  <a:lnTo>
                    <a:pt x="182" y="682"/>
                  </a:lnTo>
                  <a:lnTo>
                    <a:pt x="183" y="681"/>
                  </a:lnTo>
                  <a:lnTo>
                    <a:pt x="185" y="680"/>
                  </a:lnTo>
                  <a:lnTo>
                    <a:pt x="184" y="680"/>
                  </a:lnTo>
                  <a:lnTo>
                    <a:pt x="184" y="679"/>
                  </a:lnTo>
                  <a:lnTo>
                    <a:pt x="185" y="679"/>
                  </a:lnTo>
                  <a:lnTo>
                    <a:pt x="186" y="678"/>
                  </a:lnTo>
                  <a:lnTo>
                    <a:pt x="187" y="677"/>
                  </a:lnTo>
                  <a:lnTo>
                    <a:pt x="190" y="677"/>
                  </a:lnTo>
                  <a:lnTo>
                    <a:pt x="190" y="676"/>
                  </a:lnTo>
                  <a:lnTo>
                    <a:pt x="189" y="676"/>
                  </a:lnTo>
                  <a:lnTo>
                    <a:pt x="185" y="676"/>
                  </a:lnTo>
                  <a:lnTo>
                    <a:pt x="189" y="675"/>
                  </a:lnTo>
                  <a:lnTo>
                    <a:pt x="196" y="674"/>
                  </a:lnTo>
                  <a:lnTo>
                    <a:pt x="198" y="673"/>
                  </a:lnTo>
                  <a:lnTo>
                    <a:pt x="200" y="674"/>
                  </a:lnTo>
                  <a:lnTo>
                    <a:pt x="201" y="673"/>
                  </a:lnTo>
                  <a:lnTo>
                    <a:pt x="205" y="673"/>
                  </a:lnTo>
                  <a:lnTo>
                    <a:pt x="206" y="672"/>
                  </a:lnTo>
                  <a:lnTo>
                    <a:pt x="207" y="670"/>
                  </a:lnTo>
                  <a:lnTo>
                    <a:pt x="210" y="669"/>
                  </a:lnTo>
                  <a:lnTo>
                    <a:pt x="214" y="668"/>
                  </a:lnTo>
                  <a:lnTo>
                    <a:pt x="214" y="667"/>
                  </a:lnTo>
                  <a:lnTo>
                    <a:pt x="215" y="667"/>
                  </a:lnTo>
                  <a:lnTo>
                    <a:pt x="216" y="667"/>
                  </a:lnTo>
                  <a:lnTo>
                    <a:pt x="218" y="667"/>
                  </a:lnTo>
                  <a:lnTo>
                    <a:pt x="219" y="667"/>
                  </a:lnTo>
                  <a:lnTo>
                    <a:pt x="221" y="667"/>
                  </a:lnTo>
                  <a:lnTo>
                    <a:pt x="223" y="667"/>
                  </a:lnTo>
                  <a:lnTo>
                    <a:pt x="222" y="667"/>
                  </a:lnTo>
                  <a:lnTo>
                    <a:pt x="222" y="666"/>
                  </a:lnTo>
                  <a:lnTo>
                    <a:pt x="221" y="666"/>
                  </a:lnTo>
                  <a:lnTo>
                    <a:pt x="219" y="666"/>
                  </a:lnTo>
                  <a:lnTo>
                    <a:pt x="217" y="667"/>
                  </a:lnTo>
                  <a:lnTo>
                    <a:pt x="216" y="667"/>
                  </a:lnTo>
                  <a:lnTo>
                    <a:pt x="215" y="666"/>
                  </a:lnTo>
                  <a:lnTo>
                    <a:pt x="214" y="665"/>
                  </a:lnTo>
                  <a:lnTo>
                    <a:pt x="213" y="665"/>
                  </a:lnTo>
                  <a:lnTo>
                    <a:pt x="212" y="665"/>
                  </a:lnTo>
                  <a:lnTo>
                    <a:pt x="211" y="665"/>
                  </a:lnTo>
                  <a:lnTo>
                    <a:pt x="212" y="664"/>
                  </a:lnTo>
                  <a:lnTo>
                    <a:pt x="213" y="663"/>
                  </a:lnTo>
                  <a:lnTo>
                    <a:pt x="214" y="663"/>
                  </a:lnTo>
                  <a:lnTo>
                    <a:pt x="214" y="662"/>
                  </a:lnTo>
                  <a:lnTo>
                    <a:pt x="213" y="662"/>
                  </a:lnTo>
                  <a:lnTo>
                    <a:pt x="212" y="663"/>
                  </a:lnTo>
                  <a:lnTo>
                    <a:pt x="211" y="664"/>
                  </a:lnTo>
                  <a:lnTo>
                    <a:pt x="210" y="665"/>
                  </a:lnTo>
                  <a:lnTo>
                    <a:pt x="208" y="666"/>
                  </a:lnTo>
                  <a:lnTo>
                    <a:pt x="207" y="666"/>
                  </a:lnTo>
                  <a:lnTo>
                    <a:pt x="206" y="666"/>
                  </a:lnTo>
                  <a:lnTo>
                    <a:pt x="206" y="663"/>
                  </a:lnTo>
                  <a:lnTo>
                    <a:pt x="208" y="661"/>
                  </a:lnTo>
                  <a:lnTo>
                    <a:pt x="209" y="660"/>
                  </a:lnTo>
                  <a:lnTo>
                    <a:pt x="210" y="659"/>
                  </a:lnTo>
                  <a:lnTo>
                    <a:pt x="211" y="658"/>
                  </a:lnTo>
                  <a:lnTo>
                    <a:pt x="210" y="657"/>
                  </a:lnTo>
                  <a:lnTo>
                    <a:pt x="209" y="657"/>
                  </a:lnTo>
                  <a:lnTo>
                    <a:pt x="207" y="658"/>
                  </a:lnTo>
                  <a:lnTo>
                    <a:pt x="205" y="661"/>
                  </a:lnTo>
                  <a:lnTo>
                    <a:pt x="205" y="662"/>
                  </a:lnTo>
                  <a:lnTo>
                    <a:pt x="203" y="664"/>
                  </a:lnTo>
                  <a:lnTo>
                    <a:pt x="203" y="666"/>
                  </a:lnTo>
                  <a:lnTo>
                    <a:pt x="201" y="669"/>
                  </a:lnTo>
                  <a:lnTo>
                    <a:pt x="201" y="670"/>
                  </a:lnTo>
                  <a:lnTo>
                    <a:pt x="200" y="670"/>
                  </a:lnTo>
                  <a:lnTo>
                    <a:pt x="198" y="670"/>
                  </a:lnTo>
                  <a:lnTo>
                    <a:pt x="197" y="670"/>
                  </a:lnTo>
                  <a:lnTo>
                    <a:pt x="196" y="670"/>
                  </a:lnTo>
                  <a:lnTo>
                    <a:pt x="195" y="670"/>
                  </a:lnTo>
                  <a:lnTo>
                    <a:pt x="191" y="672"/>
                  </a:lnTo>
                  <a:lnTo>
                    <a:pt x="190" y="672"/>
                  </a:lnTo>
                  <a:lnTo>
                    <a:pt x="184" y="673"/>
                  </a:lnTo>
                  <a:lnTo>
                    <a:pt x="183" y="673"/>
                  </a:lnTo>
                  <a:lnTo>
                    <a:pt x="182" y="673"/>
                  </a:lnTo>
                  <a:lnTo>
                    <a:pt x="183" y="672"/>
                  </a:lnTo>
                  <a:lnTo>
                    <a:pt x="184" y="672"/>
                  </a:lnTo>
                  <a:lnTo>
                    <a:pt x="186" y="672"/>
                  </a:lnTo>
                  <a:lnTo>
                    <a:pt x="187" y="672"/>
                  </a:lnTo>
                  <a:lnTo>
                    <a:pt x="187" y="670"/>
                  </a:lnTo>
                  <a:lnTo>
                    <a:pt x="184" y="670"/>
                  </a:lnTo>
                  <a:lnTo>
                    <a:pt x="184" y="669"/>
                  </a:lnTo>
                  <a:lnTo>
                    <a:pt x="184" y="668"/>
                  </a:lnTo>
                  <a:lnTo>
                    <a:pt x="185" y="667"/>
                  </a:lnTo>
                  <a:lnTo>
                    <a:pt x="184" y="667"/>
                  </a:lnTo>
                  <a:lnTo>
                    <a:pt x="183" y="667"/>
                  </a:lnTo>
                  <a:lnTo>
                    <a:pt x="183" y="668"/>
                  </a:lnTo>
                  <a:lnTo>
                    <a:pt x="181" y="669"/>
                  </a:lnTo>
                  <a:lnTo>
                    <a:pt x="180" y="670"/>
                  </a:lnTo>
                  <a:lnTo>
                    <a:pt x="179" y="672"/>
                  </a:lnTo>
                  <a:lnTo>
                    <a:pt x="178" y="672"/>
                  </a:lnTo>
                  <a:lnTo>
                    <a:pt x="176" y="672"/>
                  </a:lnTo>
                  <a:lnTo>
                    <a:pt x="175" y="672"/>
                  </a:lnTo>
                  <a:lnTo>
                    <a:pt x="176" y="672"/>
                  </a:lnTo>
                  <a:lnTo>
                    <a:pt x="176" y="673"/>
                  </a:lnTo>
                  <a:lnTo>
                    <a:pt x="169" y="673"/>
                  </a:lnTo>
                  <a:lnTo>
                    <a:pt x="168" y="673"/>
                  </a:lnTo>
                  <a:lnTo>
                    <a:pt x="167" y="673"/>
                  </a:lnTo>
                  <a:lnTo>
                    <a:pt x="166" y="672"/>
                  </a:lnTo>
                  <a:lnTo>
                    <a:pt x="165" y="672"/>
                  </a:lnTo>
                  <a:lnTo>
                    <a:pt x="165" y="670"/>
                  </a:lnTo>
                  <a:lnTo>
                    <a:pt x="166" y="669"/>
                  </a:lnTo>
                  <a:lnTo>
                    <a:pt x="167" y="669"/>
                  </a:lnTo>
                  <a:lnTo>
                    <a:pt x="168" y="669"/>
                  </a:lnTo>
                  <a:lnTo>
                    <a:pt x="169" y="669"/>
                  </a:lnTo>
                  <a:lnTo>
                    <a:pt x="171" y="669"/>
                  </a:lnTo>
                  <a:lnTo>
                    <a:pt x="172" y="669"/>
                  </a:lnTo>
                  <a:lnTo>
                    <a:pt x="171" y="668"/>
                  </a:lnTo>
                  <a:lnTo>
                    <a:pt x="170" y="668"/>
                  </a:lnTo>
                  <a:lnTo>
                    <a:pt x="170" y="667"/>
                  </a:lnTo>
                  <a:lnTo>
                    <a:pt x="175" y="667"/>
                  </a:lnTo>
                  <a:lnTo>
                    <a:pt x="176" y="667"/>
                  </a:lnTo>
                  <a:lnTo>
                    <a:pt x="178" y="666"/>
                  </a:lnTo>
                  <a:lnTo>
                    <a:pt x="180" y="666"/>
                  </a:lnTo>
                  <a:lnTo>
                    <a:pt x="179" y="665"/>
                  </a:lnTo>
                  <a:lnTo>
                    <a:pt x="178" y="665"/>
                  </a:lnTo>
                  <a:lnTo>
                    <a:pt x="177" y="665"/>
                  </a:lnTo>
                  <a:lnTo>
                    <a:pt x="173" y="666"/>
                  </a:lnTo>
                  <a:lnTo>
                    <a:pt x="171" y="666"/>
                  </a:lnTo>
                  <a:lnTo>
                    <a:pt x="170" y="666"/>
                  </a:lnTo>
                  <a:lnTo>
                    <a:pt x="169" y="666"/>
                  </a:lnTo>
                  <a:lnTo>
                    <a:pt x="168" y="666"/>
                  </a:lnTo>
                  <a:lnTo>
                    <a:pt x="168" y="665"/>
                  </a:lnTo>
                  <a:lnTo>
                    <a:pt x="169" y="665"/>
                  </a:lnTo>
                  <a:lnTo>
                    <a:pt x="168" y="665"/>
                  </a:lnTo>
                  <a:lnTo>
                    <a:pt x="166" y="665"/>
                  </a:lnTo>
                  <a:lnTo>
                    <a:pt x="165" y="665"/>
                  </a:lnTo>
                  <a:lnTo>
                    <a:pt x="166" y="664"/>
                  </a:lnTo>
                  <a:lnTo>
                    <a:pt x="165" y="664"/>
                  </a:lnTo>
                  <a:lnTo>
                    <a:pt x="167" y="663"/>
                  </a:lnTo>
                  <a:lnTo>
                    <a:pt x="174" y="663"/>
                  </a:lnTo>
                  <a:lnTo>
                    <a:pt x="178" y="664"/>
                  </a:lnTo>
                  <a:lnTo>
                    <a:pt x="180" y="664"/>
                  </a:lnTo>
                  <a:lnTo>
                    <a:pt x="183" y="665"/>
                  </a:lnTo>
                  <a:lnTo>
                    <a:pt x="187" y="666"/>
                  </a:lnTo>
                  <a:lnTo>
                    <a:pt x="188" y="666"/>
                  </a:lnTo>
                  <a:lnTo>
                    <a:pt x="188" y="665"/>
                  </a:lnTo>
                  <a:lnTo>
                    <a:pt x="186" y="665"/>
                  </a:lnTo>
                  <a:lnTo>
                    <a:pt x="184" y="664"/>
                  </a:lnTo>
                  <a:lnTo>
                    <a:pt x="183" y="664"/>
                  </a:lnTo>
                  <a:lnTo>
                    <a:pt x="187" y="663"/>
                  </a:lnTo>
                  <a:lnTo>
                    <a:pt x="188" y="663"/>
                  </a:lnTo>
                  <a:lnTo>
                    <a:pt x="192" y="662"/>
                  </a:lnTo>
                  <a:lnTo>
                    <a:pt x="190" y="661"/>
                  </a:lnTo>
                  <a:lnTo>
                    <a:pt x="191" y="660"/>
                  </a:lnTo>
                  <a:lnTo>
                    <a:pt x="190" y="660"/>
                  </a:lnTo>
                  <a:lnTo>
                    <a:pt x="189" y="660"/>
                  </a:lnTo>
                  <a:lnTo>
                    <a:pt x="188" y="661"/>
                  </a:lnTo>
                  <a:lnTo>
                    <a:pt x="187" y="661"/>
                  </a:lnTo>
                  <a:lnTo>
                    <a:pt x="188" y="659"/>
                  </a:lnTo>
                  <a:lnTo>
                    <a:pt x="188" y="658"/>
                  </a:lnTo>
                  <a:lnTo>
                    <a:pt x="189" y="657"/>
                  </a:lnTo>
                  <a:lnTo>
                    <a:pt x="188" y="657"/>
                  </a:lnTo>
                  <a:lnTo>
                    <a:pt x="187" y="657"/>
                  </a:lnTo>
                  <a:lnTo>
                    <a:pt x="185" y="658"/>
                  </a:lnTo>
                  <a:lnTo>
                    <a:pt x="184" y="659"/>
                  </a:lnTo>
                  <a:lnTo>
                    <a:pt x="183" y="660"/>
                  </a:lnTo>
                  <a:lnTo>
                    <a:pt x="180" y="661"/>
                  </a:lnTo>
                  <a:lnTo>
                    <a:pt x="178" y="661"/>
                  </a:lnTo>
                  <a:lnTo>
                    <a:pt x="177" y="661"/>
                  </a:lnTo>
                  <a:lnTo>
                    <a:pt x="175" y="661"/>
                  </a:lnTo>
                  <a:lnTo>
                    <a:pt x="173" y="661"/>
                  </a:lnTo>
                  <a:lnTo>
                    <a:pt x="169" y="661"/>
                  </a:lnTo>
                  <a:lnTo>
                    <a:pt x="168" y="661"/>
                  </a:lnTo>
                  <a:lnTo>
                    <a:pt x="166" y="661"/>
                  </a:lnTo>
                  <a:lnTo>
                    <a:pt x="165" y="661"/>
                  </a:lnTo>
                  <a:lnTo>
                    <a:pt x="168" y="660"/>
                  </a:lnTo>
                  <a:lnTo>
                    <a:pt x="169" y="660"/>
                  </a:lnTo>
                  <a:lnTo>
                    <a:pt x="171" y="659"/>
                  </a:lnTo>
                  <a:lnTo>
                    <a:pt x="172" y="658"/>
                  </a:lnTo>
                  <a:lnTo>
                    <a:pt x="172" y="657"/>
                  </a:lnTo>
                  <a:lnTo>
                    <a:pt x="173" y="656"/>
                  </a:lnTo>
                  <a:lnTo>
                    <a:pt x="174" y="656"/>
                  </a:lnTo>
                  <a:lnTo>
                    <a:pt x="177" y="656"/>
                  </a:lnTo>
                  <a:lnTo>
                    <a:pt x="178" y="655"/>
                  </a:lnTo>
                  <a:lnTo>
                    <a:pt x="179" y="655"/>
                  </a:lnTo>
                  <a:lnTo>
                    <a:pt x="182" y="655"/>
                  </a:lnTo>
                  <a:lnTo>
                    <a:pt x="183" y="655"/>
                  </a:lnTo>
                  <a:lnTo>
                    <a:pt x="184" y="656"/>
                  </a:lnTo>
                  <a:lnTo>
                    <a:pt x="189" y="656"/>
                  </a:lnTo>
                  <a:lnTo>
                    <a:pt x="192" y="654"/>
                  </a:lnTo>
                  <a:lnTo>
                    <a:pt x="192" y="653"/>
                  </a:lnTo>
                  <a:lnTo>
                    <a:pt x="191" y="653"/>
                  </a:lnTo>
                  <a:lnTo>
                    <a:pt x="190" y="654"/>
                  </a:lnTo>
                  <a:lnTo>
                    <a:pt x="189" y="655"/>
                  </a:lnTo>
                  <a:lnTo>
                    <a:pt x="188" y="655"/>
                  </a:lnTo>
                  <a:lnTo>
                    <a:pt x="182" y="653"/>
                  </a:lnTo>
                  <a:lnTo>
                    <a:pt x="179" y="653"/>
                  </a:lnTo>
                  <a:lnTo>
                    <a:pt x="176" y="654"/>
                  </a:lnTo>
                  <a:lnTo>
                    <a:pt x="175" y="654"/>
                  </a:lnTo>
                  <a:lnTo>
                    <a:pt x="174" y="654"/>
                  </a:lnTo>
                  <a:lnTo>
                    <a:pt x="175" y="653"/>
                  </a:lnTo>
                  <a:lnTo>
                    <a:pt x="175" y="652"/>
                  </a:lnTo>
                  <a:lnTo>
                    <a:pt x="177" y="651"/>
                  </a:lnTo>
                  <a:lnTo>
                    <a:pt x="176" y="651"/>
                  </a:lnTo>
                  <a:lnTo>
                    <a:pt x="174" y="652"/>
                  </a:lnTo>
                  <a:lnTo>
                    <a:pt x="172" y="653"/>
                  </a:lnTo>
                  <a:lnTo>
                    <a:pt x="172" y="654"/>
                  </a:lnTo>
                  <a:lnTo>
                    <a:pt x="171" y="654"/>
                  </a:lnTo>
                  <a:lnTo>
                    <a:pt x="170" y="654"/>
                  </a:lnTo>
                  <a:lnTo>
                    <a:pt x="164" y="654"/>
                  </a:lnTo>
                  <a:lnTo>
                    <a:pt x="163" y="654"/>
                  </a:lnTo>
                  <a:lnTo>
                    <a:pt x="162" y="654"/>
                  </a:lnTo>
                  <a:lnTo>
                    <a:pt x="161" y="654"/>
                  </a:lnTo>
                  <a:lnTo>
                    <a:pt x="157" y="654"/>
                  </a:lnTo>
                  <a:lnTo>
                    <a:pt x="154" y="654"/>
                  </a:lnTo>
                  <a:lnTo>
                    <a:pt x="158" y="653"/>
                  </a:lnTo>
                  <a:lnTo>
                    <a:pt x="158" y="652"/>
                  </a:lnTo>
                  <a:lnTo>
                    <a:pt x="158" y="651"/>
                  </a:lnTo>
                  <a:lnTo>
                    <a:pt x="157" y="651"/>
                  </a:lnTo>
                  <a:lnTo>
                    <a:pt x="156" y="651"/>
                  </a:lnTo>
                  <a:lnTo>
                    <a:pt x="156" y="652"/>
                  </a:lnTo>
                  <a:lnTo>
                    <a:pt x="155" y="652"/>
                  </a:lnTo>
                  <a:lnTo>
                    <a:pt x="153" y="652"/>
                  </a:lnTo>
                  <a:lnTo>
                    <a:pt x="152" y="652"/>
                  </a:lnTo>
                  <a:lnTo>
                    <a:pt x="151" y="651"/>
                  </a:lnTo>
                  <a:lnTo>
                    <a:pt x="151" y="649"/>
                  </a:lnTo>
                  <a:lnTo>
                    <a:pt x="151" y="648"/>
                  </a:lnTo>
                  <a:lnTo>
                    <a:pt x="151" y="647"/>
                  </a:lnTo>
                  <a:lnTo>
                    <a:pt x="152" y="647"/>
                  </a:lnTo>
                  <a:lnTo>
                    <a:pt x="152" y="646"/>
                  </a:lnTo>
                  <a:lnTo>
                    <a:pt x="153" y="646"/>
                  </a:lnTo>
                  <a:lnTo>
                    <a:pt x="154" y="646"/>
                  </a:lnTo>
                  <a:lnTo>
                    <a:pt x="153" y="645"/>
                  </a:lnTo>
                  <a:lnTo>
                    <a:pt x="154" y="645"/>
                  </a:lnTo>
                  <a:lnTo>
                    <a:pt x="161" y="645"/>
                  </a:lnTo>
                  <a:lnTo>
                    <a:pt x="164" y="645"/>
                  </a:lnTo>
                  <a:lnTo>
                    <a:pt x="166" y="646"/>
                  </a:lnTo>
                  <a:lnTo>
                    <a:pt x="167" y="646"/>
                  </a:lnTo>
                  <a:lnTo>
                    <a:pt x="168" y="646"/>
                  </a:lnTo>
                  <a:lnTo>
                    <a:pt x="170" y="646"/>
                  </a:lnTo>
                  <a:lnTo>
                    <a:pt x="171" y="646"/>
                  </a:lnTo>
                  <a:lnTo>
                    <a:pt x="172" y="646"/>
                  </a:lnTo>
                  <a:lnTo>
                    <a:pt x="168" y="645"/>
                  </a:lnTo>
                  <a:lnTo>
                    <a:pt x="166" y="645"/>
                  </a:lnTo>
                  <a:lnTo>
                    <a:pt x="165" y="645"/>
                  </a:lnTo>
                  <a:lnTo>
                    <a:pt x="165" y="644"/>
                  </a:lnTo>
                  <a:lnTo>
                    <a:pt x="164" y="643"/>
                  </a:lnTo>
                  <a:lnTo>
                    <a:pt x="162" y="644"/>
                  </a:lnTo>
                  <a:lnTo>
                    <a:pt x="162" y="643"/>
                  </a:lnTo>
                  <a:lnTo>
                    <a:pt x="169" y="642"/>
                  </a:lnTo>
                  <a:lnTo>
                    <a:pt x="170" y="641"/>
                  </a:lnTo>
                  <a:lnTo>
                    <a:pt x="168" y="641"/>
                  </a:lnTo>
                  <a:lnTo>
                    <a:pt x="167" y="642"/>
                  </a:lnTo>
                  <a:lnTo>
                    <a:pt x="164" y="642"/>
                  </a:lnTo>
                  <a:lnTo>
                    <a:pt x="163" y="641"/>
                  </a:lnTo>
                  <a:lnTo>
                    <a:pt x="162" y="640"/>
                  </a:lnTo>
                  <a:lnTo>
                    <a:pt x="162" y="641"/>
                  </a:lnTo>
                  <a:lnTo>
                    <a:pt x="160" y="642"/>
                  </a:lnTo>
                  <a:lnTo>
                    <a:pt x="160" y="643"/>
                  </a:lnTo>
                  <a:lnTo>
                    <a:pt x="160" y="644"/>
                  </a:lnTo>
                  <a:lnTo>
                    <a:pt x="158" y="644"/>
                  </a:lnTo>
                  <a:lnTo>
                    <a:pt x="153" y="644"/>
                  </a:lnTo>
                  <a:lnTo>
                    <a:pt x="152" y="644"/>
                  </a:lnTo>
                  <a:lnTo>
                    <a:pt x="151" y="645"/>
                  </a:lnTo>
                  <a:lnTo>
                    <a:pt x="152" y="645"/>
                  </a:lnTo>
                  <a:lnTo>
                    <a:pt x="152" y="646"/>
                  </a:lnTo>
                  <a:lnTo>
                    <a:pt x="151" y="646"/>
                  </a:lnTo>
                  <a:lnTo>
                    <a:pt x="150" y="647"/>
                  </a:lnTo>
                  <a:lnTo>
                    <a:pt x="149" y="647"/>
                  </a:lnTo>
                  <a:lnTo>
                    <a:pt x="149" y="648"/>
                  </a:lnTo>
                  <a:lnTo>
                    <a:pt x="149" y="649"/>
                  </a:lnTo>
                  <a:lnTo>
                    <a:pt x="147" y="649"/>
                  </a:lnTo>
                  <a:lnTo>
                    <a:pt x="143" y="648"/>
                  </a:lnTo>
                  <a:lnTo>
                    <a:pt x="142" y="648"/>
                  </a:lnTo>
                  <a:lnTo>
                    <a:pt x="141" y="648"/>
                  </a:lnTo>
                  <a:lnTo>
                    <a:pt x="140" y="647"/>
                  </a:lnTo>
                  <a:lnTo>
                    <a:pt x="138" y="647"/>
                  </a:lnTo>
                  <a:lnTo>
                    <a:pt x="137" y="647"/>
                  </a:lnTo>
                  <a:lnTo>
                    <a:pt x="135" y="646"/>
                  </a:lnTo>
                  <a:lnTo>
                    <a:pt x="134" y="645"/>
                  </a:lnTo>
                  <a:lnTo>
                    <a:pt x="132" y="645"/>
                  </a:lnTo>
                  <a:lnTo>
                    <a:pt x="131" y="645"/>
                  </a:lnTo>
                  <a:lnTo>
                    <a:pt x="131" y="644"/>
                  </a:lnTo>
                  <a:lnTo>
                    <a:pt x="131" y="643"/>
                  </a:lnTo>
                  <a:lnTo>
                    <a:pt x="130" y="642"/>
                  </a:lnTo>
                  <a:lnTo>
                    <a:pt x="129" y="641"/>
                  </a:lnTo>
                  <a:lnTo>
                    <a:pt x="128" y="640"/>
                  </a:lnTo>
                  <a:lnTo>
                    <a:pt x="127" y="640"/>
                  </a:lnTo>
                  <a:lnTo>
                    <a:pt x="125" y="639"/>
                  </a:lnTo>
                  <a:lnTo>
                    <a:pt x="124" y="639"/>
                  </a:lnTo>
                  <a:lnTo>
                    <a:pt x="124" y="637"/>
                  </a:lnTo>
                  <a:lnTo>
                    <a:pt x="125" y="635"/>
                  </a:lnTo>
                  <a:lnTo>
                    <a:pt x="125" y="633"/>
                  </a:lnTo>
                  <a:lnTo>
                    <a:pt x="126" y="633"/>
                  </a:lnTo>
                  <a:lnTo>
                    <a:pt x="127" y="631"/>
                  </a:lnTo>
                  <a:lnTo>
                    <a:pt x="129" y="629"/>
                  </a:lnTo>
                  <a:lnTo>
                    <a:pt x="130" y="628"/>
                  </a:lnTo>
                  <a:lnTo>
                    <a:pt x="130" y="627"/>
                  </a:lnTo>
                  <a:lnTo>
                    <a:pt x="130" y="626"/>
                  </a:lnTo>
                  <a:lnTo>
                    <a:pt x="131" y="625"/>
                  </a:lnTo>
                  <a:lnTo>
                    <a:pt x="132" y="625"/>
                  </a:lnTo>
                  <a:lnTo>
                    <a:pt x="134" y="624"/>
                  </a:lnTo>
                  <a:lnTo>
                    <a:pt x="135" y="624"/>
                  </a:lnTo>
                  <a:lnTo>
                    <a:pt x="136" y="624"/>
                  </a:lnTo>
                  <a:lnTo>
                    <a:pt x="136" y="623"/>
                  </a:lnTo>
                  <a:lnTo>
                    <a:pt x="139" y="622"/>
                  </a:lnTo>
                  <a:lnTo>
                    <a:pt x="139" y="621"/>
                  </a:lnTo>
                  <a:lnTo>
                    <a:pt x="140" y="621"/>
                  </a:lnTo>
                  <a:lnTo>
                    <a:pt x="140" y="619"/>
                  </a:lnTo>
                  <a:lnTo>
                    <a:pt x="141" y="618"/>
                  </a:lnTo>
                  <a:lnTo>
                    <a:pt x="142" y="618"/>
                  </a:lnTo>
                  <a:lnTo>
                    <a:pt x="145" y="616"/>
                  </a:lnTo>
                  <a:lnTo>
                    <a:pt x="151" y="615"/>
                  </a:lnTo>
                  <a:lnTo>
                    <a:pt x="151" y="614"/>
                  </a:lnTo>
                  <a:lnTo>
                    <a:pt x="149" y="614"/>
                  </a:lnTo>
                  <a:lnTo>
                    <a:pt x="150" y="613"/>
                  </a:lnTo>
                  <a:lnTo>
                    <a:pt x="153" y="612"/>
                  </a:lnTo>
                  <a:lnTo>
                    <a:pt x="153" y="611"/>
                  </a:lnTo>
                  <a:lnTo>
                    <a:pt x="152" y="611"/>
                  </a:lnTo>
                  <a:lnTo>
                    <a:pt x="151" y="612"/>
                  </a:lnTo>
                  <a:lnTo>
                    <a:pt x="150" y="612"/>
                  </a:lnTo>
                  <a:lnTo>
                    <a:pt x="149" y="612"/>
                  </a:lnTo>
                  <a:lnTo>
                    <a:pt x="148" y="612"/>
                  </a:lnTo>
                  <a:lnTo>
                    <a:pt x="148" y="614"/>
                  </a:lnTo>
                  <a:lnTo>
                    <a:pt x="147" y="614"/>
                  </a:lnTo>
                  <a:lnTo>
                    <a:pt x="145" y="615"/>
                  </a:lnTo>
                  <a:lnTo>
                    <a:pt x="140" y="617"/>
                  </a:lnTo>
                  <a:lnTo>
                    <a:pt x="139" y="618"/>
                  </a:lnTo>
                  <a:lnTo>
                    <a:pt x="138" y="618"/>
                  </a:lnTo>
                  <a:lnTo>
                    <a:pt x="137" y="618"/>
                  </a:lnTo>
                  <a:lnTo>
                    <a:pt x="136" y="619"/>
                  </a:lnTo>
                  <a:lnTo>
                    <a:pt x="135" y="619"/>
                  </a:lnTo>
                  <a:lnTo>
                    <a:pt x="134" y="619"/>
                  </a:lnTo>
                  <a:lnTo>
                    <a:pt x="134" y="618"/>
                  </a:lnTo>
                  <a:lnTo>
                    <a:pt x="134" y="617"/>
                  </a:lnTo>
                  <a:lnTo>
                    <a:pt x="132" y="617"/>
                  </a:lnTo>
                  <a:lnTo>
                    <a:pt x="132" y="618"/>
                  </a:lnTo>
                  <a:lnTo>
                    <a:pt x="133" y="619"/>
                  </a:lnTo>
                  <a:lnTo>
                    <a:pt x="133" y="620"/>
                  </a:lnTo>
                  <a:lnTo>
                    <a:pt x="132" y="621"/>
                  </a:lnTo>
                  <a:lnTo>
                    <a:pt x="128" y="623"/>
                  </a:lnTo>
                  <a:lnTo>
                    <a:pt x="127" y="624"/>
                  </a:lnTo>
                  <a:lnTo>
                    <a:pt x="126" y="624"/>
                  </a:lnTo>
                  <a:lnTo>
                    <a:pt x="126" y="623"/>
                  </a:lnTo>
                  <a:lnTo>
                    <a:pt x="126" y="622"/>
                  </a:lnTo>
                  <a:lnTo>
                    <a:pt x="124" y="622"/>
                  </a:lnTo>
                  <a:lnTo>
                    <a:pt x="124" y="621"/>
                  </a:lnTo>
                  <a:lnTo>
                    <a:pt x="125" y="620"/>
                  </a:lnTo>
                  <a:lnTo>
                    <a:pt x="126" y="618"/>
                  </a:lnTo>
                  <a:lnTo>
                    <a:pt x="127" y="618"/>
                  </a:lnTo>
                  <a:lnTo>
                    <a:pt x="126" y="616"/>
                  </a:lnTo>
                  <a:lnTo>
                    <a:pt x="129" y="615"/>
                  </a:lnTo>
                  <a:lnTo>
                    <a:pt x="128" y="614"/>
                  </a:lnTo>
                  <a:lnTo>
                    <a:pt x="129" y="614"/>
                  </a:lnTo>
                  <a:lnTo>
                    <a:pt x="131" y="613"/>
                  </a:lnTo>
                  <a:lnTo>
                    <a:pt x="133" y="612"/>
                  </a:lnTo>
                  <a:lnTo>
                    <a:pt x="134" y="611"/>
                  </a:lnTo>
                  <a:lnTo>
                    <a:pt x="133" y="611"/>
                  </a:lnTo>
                  <a:lnTo>
                    <a:pt x="133" y="610"/>
                  </a:lnTo>
                  <a:lnTo>
                    <a:pt x="134" y="609"/>
                  </a:lnTo>
                  <a:lnTo>
                    <a:pt x="135" y="608"/>
                  </a:lnTo>
                  <a:lnTo>
                    <a:pt x="136" y="608"/>
                  </a:lnTo>
                  <a:lnTo>
                    <a:pt x="138" y="607"/>
                  </a:lnTo>
                  <a:lnTo>
                    <a:pt x="139" y="607"/>
                  </a:lnTo>
                  <a:lnTo>
                    <a:pt x="141" y="607"/>
                  </a:lnTo>
                  <a:lnTo>
                    <a:pt x="144" y="606"/>
                  </a:lnTo>
                  <a:lnTo>
                    <a:pt x="148" y="606"/>
                  </a:lnTo>
                  <a:lnTo>
                    <a:pt x="154" y="604"/>
                  </a:lnTo>
                  <a:lnTo>
                    <a:pt x="157" y="604"/>
                  </a:lnTo>
                  <a:lnTo>
                    <a:pt x="158" y="603"/>
                  </a:lnTo>
                  <a:lnTo>
                    <a:pt x="161" y="602"/>
                  </a:lnTo>
                  <a:lnTo>
                    <a:pt x="163" y="602"/>
                  </a:lnTo>
                  <a:lnTo>
                    <a:pt x="165" y="601"/>
                  </a:lnTo>
                  <a:lnTo>
                    <a:pt x="164" y="600"/>
                  </a:lnTo>
                  <a:lnTo>
                    <a:pt x="162" y="600"/>
                  </a:lnTo>
                  <a:lnTo>
                    <a:pt x="160" y="600"/>
                  </a:lnTo>
                  <a:lnTo>
                    <a:pt x="156" y="601"/>
                  </a:lnTo>
                  <a:lnTo>
                    <a:pt x="152" y="603"/>
                  </a:lnTo>
                  <a:lnTo>
                    <a:pt x="150" y="604"/>
                  </a:lnTo>
                  <a:lnTo>
                    <a:pt x="146" y="605"/>
                  </a:lnTo>
                  <a:lnTo>
                    <a:pt x="143" y="606"/>
                  </a:lnTo>
                  <a:lnTo>
                    <a:pt x="139" y="606"/>
                  </a:lnTo>
                  <a:lnTo>
                    <a:pt x="134" y="607"/>
                  </a:lnTo>
                  <a:lnTo>
                    <a:pt x="133" y="607"/>
                  </a:lnTo>
                  <a:lnTo>
                    <a:pt x="132" y="608"/>
                  </a:lnTo>
                  <a:lnTo>
                    <a:pt x="130" y="610"/>
                  </a:lnTo>
                  <a:lnTo>
                    <a:pt x="130" y="611"/>
                  </a:lnTo>
                  <a:lnTo>
                    <a:pt x="127" y="613"/>
                  </a:lnTo>
                  <a:lnTo>
                    <a:pt x="126" y="614"/>
                  </a:lnTo>
                  <a:lnTo>
                    <a:pt x="124" y="615"/>
                  </a:lnTo>
                  <a:lnTo>
                    <a:pt x="123" y="616"/>
                  </a:lnTo>
                  <a:lnTo>
                    <a:pt x="123" y="617"/>
                  </a:lnTo>
                  <a:lnTo>
                    <a:pt x="123" y="618"/>
                  </a:lnTo>
                  <a:lnTo>
                    <a:pt x="121" y="619"/>
                  </a:lnTo>
                  <a:lnTo>
                    <a:pt x="120" y="619"/>
                  </a:lnTo>
                  <a:lnTo>
                    <a:pt x="120" y="618"/>
                  </a:lnTo>
                  <a:lnTo>
                    <a:pt x="119" y="617"/>
                  </a:lnTo>
                  <a:lnTo>
                    <a:pt x="120" y="617"/>
                  </a:lnTo>
                  <a:lnTo>
                    <a:pt x="121" y="617"/>
                  </a:lnTo>
                  <a:lnTo>
                    <a:pt x="121" y="616"/>
                  </a:lnTo>
                  <a:lnTo>
                    <a:pt x="119" y="615"/>
                  </a:lnTo>
                  <a:lnTo>
                    <a:pt x="118" y="615"/>
                  </a:lnTo>
                  <a:lnTo>
                    <a:pt x="120" y="613"/>
                  </a:lnTo>
                  <a:lnTo>
                    <a:pt x="120" y="612"/>
                  </a:lnTo>
                  <a:lnTo>
                    <a:pt x="121" y="613"/>
                  </a:lnTo>
                  <a:lnTo>
                    <a:pt x="121" y="612"/>
                  </a:lnTo>
                  <a:lnTo>
                    <a:pt x="121" y="611"/>
                  </a:lnTo>
                  <a:lnTo>
                    <a:pt x="122" y="610"/>
                  </a:lnTo>
                  <a:lnTo>
                    <a:pt x="124" y="608"/>
                  </a:lnTo>
                  <a:lnTo>
                    <a:pt x="125" y="608"/>
                  </a:lnTo>
                  <a:lnTo>
                    <a:pt x="125" y="607"/>
                  </a:lnTo>
                  <a:lnTo>
                    <a:pt x="127" y="607"/>
                  </a:lnTo>
                  <a:lnTo>
                    <a:pt x="129" y="606"/>
                  </a:lnTo>
                  <a:lnTo>
                    <a:pt x="129" y="605"/>
                  </a:lnTo>
                  <a:lnTo>
                    <a:pt x="132" y="604"/>
                  </a:lnTo>
                  <a:lnTo>
                    <a:pt x="134" y="604"/>
                  </a:lnTo>
                  <a:lnTo>
                    <a:pt x="135" y="604"/>
                  </a:lnTo>
                  <a:lnTo>
                    <a:pt x="134" y="604"/>
                  </a:lnTo>
                  <a:lnTo>
                    <a:pt x="131" y="603"/>
                  </a:lnTo>
                  <a:lnTo>
                    <a:pt x="130" y="603"/>
                  </a:lnTo>
                  <a:lnTo>
                    <a:pt x="129" y="602"/>
                  </a:lnTo>
                  <a:lnTo>
                    <a:pt x="128" y="602"/>
                  </a:lnTo>
                  <a:lnTo>
                    <a:pt x="127" y="602"/>
                  </a:lnTo>
                  <a:lnTo>
                    <a:pt x="127" y="603"/>
                  </a:lnTo>
                  <a:lnTo>
                    <a:pt x="127" y="604"/>
                  </a:lnTo>
                  <a:lnTo>
                    <a:pt x="126" y="606"/>
                  </a:lnTo>
                  <a:lnTo>
                    <a:pt x="125" y="607"/>
                  </a:lnTo>
                  <a:lnTo>
                    <a:pt x="121" y="607"/>
                  </a:lnTo>
                  <a:lnTo>
                    <a:pt x="118" y="608"/>
                  </a:lnTo>
                  <a:lnTo>
                    <a:pt x="115" y="608"/>
                  </a:lnTo>
                  <a:lnTo>
                    <a:pt x="114" y="608"/>
                  </a:lnTo>
                  <a:lnTo>
                    <a:pt x="115" y="608"/>
                  </a:lnTo>
                  <a:lnTo>
                    <a:pt x="115" y="607"/>
                  </a:lnTo>
                  <a:lnTo>
                    <a:pt x="114" y="607"/>
                  </a:lnTo>
                  <a:lnTo>
                    <a:pt x="113" y="608"/>
                  </a:lnTo>
                  <a:lnTo>
                    <a:pt x="112" y="608"/>
                  </a:lnTo>
                  <a:lnTo>
                    <a:pt x="112" y="606"/>
                  </a:lnTo>
                  <a:lnTo>
                    <a:pt x="111" y="606"/>
                  </a:lnTo>
                  <a:lnTo>
                    <a:pt x="110" y="606"/>
                  </a:lnTo>
                  <a:lnTo>
                    <a:pt x="110" y="607"/>
                  </a:lnTo>
                  <a:lnTo>
                    <a:pt x="108" y="607"/>
                  </a:lnTo>
                  <a:lnTo>
                    <a:pt x="108" y="606"/>
                  </a:lnTo>
                  <a:lnTo>
                    <a:pt x="107" y="606"/>
                  </a:lnTo>
                  <a:lnTo>
                    <a:pt x="106" y="606"/>
                  </a:lnTo>
                  <a:lnTo>
                    <a:pt x="105" y="606"/>
                  </a:lnTo>
                  <a:lnTo>
                    <a:pt x="104" y="606"/>
                  </a:lnTo>
                  <a:lnTo>
                    <a:pt x="104" y="605"/>
                  </a:lnTo>
                  <a:lnTo>
                    <a:pt x="105" y="605"/>
                  </a:lnTo>
                  <a:lnTo>
                    <a:pt x="106" y="605"/>
                  </a:lnTo>
                  <a:lnTo>
                    <a:pt x="107" y="605"/>
                  </a:lnTo>
                  <a:lnTo>
                    <a:pt x="110" y="604"/>
                  </a:lnTo>
                  <a:lnTo>
                    <a:pt x="111" y="604"/>
                  </a:lnTo>
                  <a:lnTo>
                    <a:pt x="111" y="603"/>
                  </a:lnTo>
                  <a:lnTo>
                    <a:pt x="110" y="603"/>
                  </a:lnTo>
                  <a:lnTo>
                    <a:pt x="109" y="603"/>
                  </a:lnTo>
                  <a:lnTo>
                    <a:pt x="109" y="602"/>
                  </a:lnTo>
                  <a:lnTo>
                    <a:pt x="109" y="601"/>
                  </a:lnTo>
                  <a:lnTo>
                    <a:pt x="108" y="601"/>
                  </a:lnTo>
                  <a:lnTo>
                    <a:pt x="107" y="603"/>
                  </a:lnTo>
                  <a:lnTo>
                    <a:pt x="106" y="603"/>
                  </a:lnTo>
                  <a:lnTo>
                    <a:pt x="104" y="603"/>
                  </a:lnTo>
                  <a:lnTo>
                    <a:pt x="103" y="602"/>
                  </a:lnTo>
                  <a:lnTo>
                    <a:pt x="105" y="601"/>
                  </a:lnTo>
                  <a:lnTo>
                    <a:pt x="105" y="600"/>
                  </a:lnTo>
                  <a:lnTo>
                    <a:pt x="103" y="599"/>
                  </a:lnTo>
                  <a:lnTo>
                    <a:pt x="103" y="598"/>
                  </a:lnTo>
                  <a:lnTo>
                    <a:pt x="104" y="598"/>
                  </a:lnTo>
                  <a:lnTo>
                    <a:pt x="106" y="599"/>
                  </a:lnTo>
                  <a:lnTo>
                    <a:pt x="106" y="598"/>
                  </a:lnTo>
                  <a:lnTo>
                    <a:pt x="106" y="596"/>
                  </a:lnTo>
                  <a:lnTo>
                    <a:pt x="107" y="598"/>
                  </a:lnTo>
                  <a:lnTo>
                    <a:pt x="108" y="598"/>
                  </a:lnTo>
                  <a:lnTo>
                    <a:pt x="108" y="599"/>
                  </a:lnTo>
                  <a:lnTo>
                    <a:pt x="109" y="599"/>
                  </a:lnTo>
                  <a:lnTo>
                    <a:pt x="111" y="600"/>
                  </a:lnTo>
                  <a:lnTo>
                    <a:pt x="112" y="600"/>
                  </a:lnTo>
                  <a:lnTo>
                    <a:pt x="112" y="599"/>
                  </a:lnTo>
                  <a:lnTo>
                    <a:pt x="112" y="598"/>
                  </a:lnTo>
                  <a:lnTo>
                    <a:pt x="111" y="598"/>
                  </a:lnTo>
                  <a:lnTo>
                    <a:pt x="110" y="599"/>
                  </a:lnTo>
                  <a:lnTo>
                    <a:pt x="109" y="598"/>
                  </a:lnTo>
                  <a:lnTo>
                    <a:pt x="108" y="598"/>
                  </a:lnTo>
                  <a:lnTo>
                    <a:pt x="108" y="596"/>
                  </a:lnTo>
                  <a:lnTo>
                    <a:pt x="109" y="596"/>
                  </a:lnTo>
                  <a:lnTo>
                    <a:pt x="110" y="596"/>
                  </a:lnTo>
                  <a:lnTo>
                    <a:pt x="110" y="595"/>
                  </a:lnTo>
                  <a:lnTo>
                    <a:pt x="111" y="595"/>
                  </a:lnTo>
                  <a:lnTo>
                    <a:pt x="112" y="595"/>
                  </a:lnTo>
                  <a:lnTo>
                    <a:pt x="113" y="595"/>
                  </a:lnTo>
                  <a:lnTo>
                    <a:pt x="114" y="595"/>
                  </a:lnTo>
                  <a:lnTo>
                    <a:pt x="115" y="594"/>
                  </a:lnTo>
                  <a:lnTo>
                    <a:pt x="117" y="594"/>
                  </a:lnTo>
                  <a:lnTo>
                    <a:pt x="117" y="593"/>
                  </a:lnTo>
                  <a:lnTo>
                    <a:pt x="115" y="593"/>
                  </a:lnTo>
                  <a:lnTo>
                    <a:pt x="113" y="593"/>
                  </a:lnTo>
                  <a:lnTo>
                    <a:pt x="114" y="592"/>
                  </a:lnTo>
                  <a:lnTo>
                    <a:pt x="127" y="590"/>
                  </a:lnTo>
                  <a:lnTo>
                    <a:pt x="130" y="590"/>
                  </a:lnTo>
                  <a:lnTo>
                    <a:pt x="132" y="589"/>
                  </a:lnTo>
                  <a:lnTo>
                    <a:pt x="140" y="589"/>
                  </a:lnTo>
                  <a:lnTo>
                    <a:pt x="141" y="589"/>
                  </a:lnTo>
                  <a:lnTo>
                    <a:pt x="140" y="588"/>
                  </a:lnTo>
                  <a:lnTo>
                    <a:pt x="139" y="588"/>
                  </a:lnTo>
                  <a:lnTo>
                    <a:pt x="138" y="588"/>
                  </a:lnTo>
                  <a:lnTo>
                    <a:pt x="137" y="588"/>
                  </a:lnTo>
                  <a:lnTo>
                    <a:pt x="132" y="588"/>
                  </a:lnTo>
                  <a:lnTo>
                    <a:pt x="131" y="588"/>
                  </a:lnTo>
                  <a:lnTo>
                    <a:pt x="130" y="588"/>
                  </a:lnTo>
                  <a:lnTo>
                    <a:pt x="129" y="588"/>
                  </a:lnTo>
                  <a:lnTo>
                    <a:pt x="128" y="588"/>
                  </a:lnTo>
                  <a:lnTo>
                    <a:pt x="128" y="589"/>
                  </a:lnTo>
                  <a:lnTo>
                    <a:pt x="126" y="589"/>
                  </a:lnTo>
                  <a:lnTo>
                    <a:pt x="125" y="589"/>
                  </a:lnTo>
                  <a:lnTo>
                    <a:pt x="124" y="589"/>
                  </a:lnTo>
                  <a:lnTo>
                    <a:pt x="125" y="588"/>
                  </a:lnTo>
                  <a:lnTo>
                    <a:pt x="124" y="588"/>
                  </a:lnTo>
                  <a:lnTo>
                    <a:pt x="123" y="588"/>
                  </a:lnTo>
                  <a:lnTo>
                    <a:pt x="122" y="588"/>
                  </a:lnTo>
                  <a:lnTo>
                    <a:pt x="121" y="588"/>
                  </a:lnTo>
                  <a:lnTo>
                    <a:pt x="120" y="589"/>
                  </a:lnTo>
                  <a:lnTo>
                    <a:pt x="120" y="590"/>
                  </a:lnTo>
                  <a:lnTo>
                    <a:pt x="119" y="590"/>
                  </a:lnTo>
                  <a:lnTo>
                    <a:pt x="118" y="590"/>
                  </a:lnTo>
                  <a:lnTo>
                    <a:pt x="115" y="591"/>
                  </a:lnTo>
                  <a:lnTo>
                    <a:pt x="114" y="592"/>
                  </a:lnTo>
                  <a:lnTo>
                    <a:pt x="112" y="592"/>
                  </a:lnTo>
                  <a:lnTo>
                    <a:pt x="109" y="591"/>
                  </a:lnTo>
                  <a:lnTo>
                    <a:pt x="110" y="590"/>
                  </a:lnTo>
                  <a:lnTo>
                    <a:pt x="109" y="590"/>
                  </a:lnTo>
                  <a:lnTo>
                    <a:pt x="108" y="590"/>
                  </a:lnTo>
                  <a:lnTo>
                    <a:pt x="107" y="589"/>
                  </a:lnTo>
                  <a:lnTo>
                    <a:pt x="106" y="589"/>
                  </a:lnTo>
                  <a:lnTo>
                    <a:pt x="104" y="589"/>
                  </a:lnTo>
                  <a:lnTo>
                    <a:pt x="103" y="589"/>
                  </a:lnTo>
                  <a:lnTo>
                    <a:pt x="103" y="590"/>
                  </a:lnTo>
                  <a:lnTo>
                    <a:pt x="102" y="590"/>
                  </a:lnTo>
                  <a:lnTo>
                    <a:pt x="101" y="590"/>
                  </a:lnTo>
                  <a:lnTo>
                    <a:pt x="100" y="589"/>
                  </a:lnTo>
                  <a:lnTo>
                    <a:pt x="97" y="590"/>
                  </a:lnTo>
                  <a:lnTo>
                    <a:pt x="95" y="590"/>
                  </a:lnTo>
                  <a:lnTo>
                    <a:pt x="94" y="590"/>
                  </a:lnTo>
                  <a:lnTo>
                    <a:pt x="93" y="590"/>
                  </a:lnTo>
                  <a:lnTo>
                    <a:pt x="92" y="590"/>
                  </a:lnTo>
                  <a:lnTo>
                    <a:pt x="91" y="590"/>
                  </a:lnTo>
                  <a:lnTo>
                    <a:pt x="90" y="590"/>
                  </a:lnTo>
                  <a:lnTo>
                    <a:pt x="90" y="591"/>
                  </a:lnTo>
                  <a:lnTo>
                    <a:pt x="89" y="592"/>
                  </a:lnTo>
                  <a:lnTo>
                    <a:pt x="84" y="594"/>
                  </a:lnTo>
                  <a:lnTo>
                    <a:pt x="83" y="594"/>
                  </a:lnTo>
                  <a:lnTo>
                    <a:pt x="82" y="593"/>
                  </a:lnTo>
                  <a:lnTo>
                    <a:pt x="83" y="591"/>
                  </a:lnTo>
                  <a:lnTo>
                    <a:pt x="84" y="591"/>
                  </a:lnTo>
                  <a:lnTo>
                    <a:pt x="87" y="590"/>
                  </a:lnTo>
                  <a:lnTo>
                    <a:pt x="89" y="589"/>
                  </a:lnTo>
                  <a:lnTo>
                    <a:pt x="92" y="588"/>
                  </a:lnTo>
                  <a:lnTo>
                    <a:pt x="92" y="587"/>
                  </a:lnTo>
                  <a:lnTo>
                    <a:pt x="93" y="586"/>
                  </a:lnTo>
                  <a:lnTo>
                    <a:pt x="92" y="586"/>
                  </a:lnTo>
                  <a:lnTo>
                    <a:pt x="90" y="587"/>
                  </a:lnTo>
                  <a:lnTo>
                    <a:pt x="88" y="588"/>
                  </a:lnTo>
                  <a:lnTo>
                    <a:pt x="84" y="589"/>
                  </a:lnTo>
                  <a:lnTo>
                    <a:pt x="82" y="590"/>
                  </a:lnTo>
                  <a:lnTo>
                    <a:pt x="79" y="593"/>
                  </a:lnTo>
                  <a:lnTo>
                    <a:pt x="78" y="593"/>
                  </a:lnTo>
                  <a:lnTo>
                    <a:pt x="77" y="593"/>
                  </a:lnTo>
                  <a:lnTo>
                    <a:pt x="77" y="592"/>
                  </a:lnTo>
                  <a:lnTo>
                    <a:pt x="76" y="592"/>
                  </a:lnTo>
                  <a:lnTo>
                    <a:pt x="75" y="592"/>
                  </a:lnTo>
                  <a:lnTo>
                    <a:pt x="74" y="592"/>
                  </a:lnTo>
                  <a:lnTo>
                    <a:pt x="74" y="591"/>
                  </a:lnTo>
                  <a:lnTo>
                    <a:pt x="74" y="590"/>
                  </a:lnTo>
                  <a:lnTo>
                    <a:pt x="74" y="589"/>
                  </a:lnTo>
                  <a:lnTo>
                    <a:pt x="76" y="588"/>
                  </a:lnTo>
                  <a:lnTo>
                    <a:pt x="77" y="587"/>
                  </a:lnTo>
                  <a:lnTo>
                    <a:pt x="78" y="588"/>
                  </a:lnTo>
                  <a:lnTo>
                    <a:pt x="80" y="588"/>
                  </a:lnTo>
                  <a:lnTo>
                    <a:pt x="81" y="588"/>
                  </a:lnTo>
                  <a:lnTo>
                    <a:pt x="80" y="587"/>
                  </a:lnTo>
                  <a:lnTo>
                    <a:pt x="78" y="587"/>
                  </a:lnTo>
                  <a:lnTo>
                    <a:pt x="77" y="587"/>
                  </a:lnTo>
                  <a:lnTo>
                    <a:pt x="76" y="587"/>
                  </a:lnTo>
                  <a:lnTo>
                    <a:pt x="75" y="587"/>
                  </a:lnTo>
                  <a:lnTo>
                    <a:pt x="74" y="587"/>
                  </a:lnTo>
                  <a:lnTo>
                    <a:pt x="72" y="588"/>
                  </a:lnTo>
                  <a:lnTo>
                    <a:pt x="71" y="587"/>
                  </a:lnTo>
                  <a:lnTo>
                    <a:pt x="70" y="587"/>
                  </a:lnTo>
                  <a:lnTo>
                    <a:pt x="72" y="586"/>
                  </a:lnTo>
                  <a:lnTo>
                    <a:pt x="74" y="586"/>
                  </a:lnTo>
                  <a:lnTo>
                    <a:pt x="75" y="586"/>
                  </a:lnTo>
                  <a:lnTo>
                    <a:pt x="76" y="585"/>
                  </a:lnTo>
                  <a:lnTo>
                    <a:pt x="77" y="584"/>
                  </a:lnTo>
                  <a:lnTo>
                    <a:pt x="75" y="584"/>
                  </a:lnTo>
                  <a:lnTo>
                    <a:pt x="74" y="585"/>
                  </a:lnTo>
                  <a:lnTo>
                    <a:pt x="72" y="585"/>
                  </a:lnTo>
                  <a:lnTo>
                    <a:pt x="70" y="584"/>
                  </a:lnTo>
                  <a:lnTo>
                    <a:pt x="71" y="582"/>
                  </a:lnTo>
                  <a:lnTo>
                    <a:pt x="70" y="581"/>
                  </a:lnTo>
                  <a:lnTo>
                    <a:pt x="72" y="580"/>
                  </a:lnTo>
                  <a:lnTo>
                    <a:pt x="83" y="580"/>
                  </a:lnTo>
                  <a:lnTo>
                    <a:pt x="87" y="580"/>
                  </a:lnTo>
                  <a:lnTo>
                    <a:pt x="90" y="580"/>
                  </a:lnTo>
                  <a:lnTo>
                    <a:pt x="93" y="579"/>
                  </a:lnTo>
                  <a:lnTo>
                    <a:pt x="94" y="579"/>
                  </a:lnTo>
                  <a:lnTo>
                    <a:pt x="96" y="579"/>
                  </a:lnTo>
                  <a:lnTo>
                    <a:pt x="98" y="579"/>
                  </a:lnTo>
                  <a:lnTo>
                    <a:pt x="102" y="579"/>
                  </a:lnTo>
                  <a:lnTo>
                    <a:pt x="104" y="579"/>
                  </a:lnTo>
                  <a:lnTo>
                    <a:pt x="112" y="579"/>
                  </a:lnTo>
                  <a:lnTo>
                    <a:pt x="113" y="579"/>
                  </a:lnTo>
                  <a:lnTo>
                    <a:pt x="112" y="578"/>
                  </a:lnTo>
                  <a:lnTo>
                    <a:pt x="114" y="578"/>
                  </a:lnTo>
                  <a:lnTo>
                    <a:pt x="117" y="577"/>
                  </a:lnTo>
                  <a:lnTo>
                    <a:pt x="120" y="577"/>
                  </a:lnTo>
                  <a:lnTo>
                    <a:pt x="123" y="577"/>
                  </a:lnTo>
                  <a:lnTo>
                    <a:pt x="126" y="577"/>
                  </a:lnTo>
                  <a:lnTo>
                    <a:pt x="129" y="578"/>
                  </a:lnTo>
                  <a:lnTo>
                    <a:pt x="132" y="578"/>
                  </a:lnTo>
                  <a:lnTo>
                    <a:pt x="133" y="578"/>
                  </a:lnTo>
                  <a:lnTo>
                    <a:pt x="132" y="578"/>
                  </a:lnTo>
                  <a:lnTo>
                    <a:pt x="130" y="578"/>
                  </a:lnTo>
                  <a:lnTo>
                    <a:pt x="129" y="577"/>
                  </a:lnTo>
                  <a:lnTo>
                    <a:pt x="127" y="577"/>
                  </a:lnTo>
                  <a:lnTo>
                    <a:pt x="126" y="577"/>
                  </a:lnTo>
                  <a:lnTo>
                    <a:pt x="124" y="576"/>
                  </a:lnTo>
                  <a:lnTo>
                    <a:pt x="121" y="576"/>
                  </a:lnTo>
                  <a:lnTo>
                    <a:pt x="119" y="576"/>
                  </a:lnTo>
                  <a:lnTo>
                    <a:pt x="115" y="576"/>
                  </a:lnTo>
                  <a:lnTo>
                    <a:pt x="113" y="576"/>
                  </a:lnTo>
                  <a:lnTo>
                    <a:pt x="110" y="577"/>
                  </a:lnTo>
                  <a:lnTo>
                    <a:pt x="107" y="578"/>
                  </a:lnTo>
                  <a:lnTo>
                    <a:pt x="104" y="578"/>
                  </a:lnTo>
                  <a:lnTo>
                    <a:pt x="102" y="578"/>
                  </a:lnTo>
                  <a:lnTo>
                    <a:pt x="101" y="578"/>
                  </a:lnTo>
                  <a:lnTo>
                    <a:pt x="99" y="578"/>
                  </a:lnTo>
                  <a:lnTo>
                    <a:pt x="98" y="578"/>
                  </a:lnTo>
                  <a:lnTo>
                    <a:pt x="96" y="578"/>
                  </a:lnTo>
                  <a:lnTo>
                    <a:pt x="95" y="579"/>
                  </a:lnTo>
                  <a:lnTo>
                    <a:pt x="94" y="579"/>
                  </a:lnTo>
                  <a:lnTo>
                    <a:pt x="93" y="579"/>
                  </a:lnTo>
                  <a:lnTo>
                    <a:pt x="92" y="578"/>
                  </a:lnTo>
                  <a:lnTo>
                    <a:pt x="93" y="577"/>
                  </a:lnTo>
                  <a:lnTo>
                    <a:pt x="96" y="576"/>
                  </a:lnTo>
                  <a:lnTo>
                    <a:pt x="99" y="576"/>
                  </a:lnTo>
                  <a:lnTo>
                    <a:pt x="100" y="576"/>
                  </a:lnTo>
                  <a:lnTo>
                    <a:pt x="99" y="576"/>
                  </a:lnTo>
                  <a:lnTo>
                    <a:pt x="96" y="576"/>
                  </a:lnTo>
                  <a:lnTo>
                    <a:pt x="95" y="576"/>
                  </a:lnTo>
                  <a:lnTo>
                    <a:pt x="93" y="576"/>
                  </a:lnTo>
                  <a:lnTo>
                    <a:pt x="92" y="576"/>
                  </a:lnTo>
                  <a:lnTo>
                    <a:pt x="91" y="577"/>
                  </a:lnTo>
                  <a:lnTo>
                    <a:pt x="91" y="578"/>
                  </a:lnTo>
                  <a:lnTo>
                    <a:pt x="90" y="578"/>
                  </a:lnTo>
                  <a:lnTo>
                    <a:pt x="81" y="578"/>
                  </a:lnTo>
                  <a:lnTo>
                    <a:pt x="79" y="579"/>
                  </a:lnTo>
                  <a:lnTo>
                    <a:pt x="75" y="580"/>
                  </a:lnTo>
                  <a:lnTo>
                    <a:pt x="74" y="579"/>
                  </a:lnTo>
                  <a:lnTo>
                    <a:pt x="72" y="579"/>
                  </a:lnTo>
                  <a:lnTo>
                    <a:pt x="71" y="579"/>
                  </a:lnTo>
                  <a:lnTo>
                    <a:pt x="71" y="578"/>
                  </a:lnTo>
                  <a:lnTo>
                    <a:pt x="72" y="578"/>
                  </a:lnTo>
                  <a:lnTo>
                    <a:pt x="76" y="578"/>
                  </a:lnTo>
                  <a:lnTo>
                    <a:pt x="77" y="577"/>
                  </a:lnTo>
                  <a:lnTo>
                    <a:pt x="75" y="577"/>
                  </a:lnTo>
                  <a:lnTo>
                    <a:pt x="74" y="576"/>
                  </a:lnTo>
                  <a:lnTo>
                    <a:pt x="75" y="575"/>
                  </a:lnTo>
                  <a:lnTo>
                    <a:pt x="77" y="573"/>
                  </a:lnTo>
                  <a:lnTo>
                    <a:pt x="76" y="573"/>
                  </a:lnTo>
                  <a:lnTo>
                    <a:pt x="75" y="573"/>
                  </a:lnTo>
                  <a:lnTo>
                    <a:pt x="74" y="574"/>
                  </a:lnTo>
                  <a:lnTo>
                    <a:pt x="72" y="575"/>
                  </a:lnTo>
                  <a:lnTo>
                    <a:pt x="71" y="576"/>
                  </a:lnTo>
                  <a:lnTo>
                    <a:pt x="70" y="576"/>
                  </a:lnTo>
                  <a:lnTo>
                    <a:pt x="70" y="577"/>
                  </a:lnTo>
                  <a:lnTo>
                    <a:pt x="69" y="579"/>
                  </a:lnTo>
                  <a:lnTo>
                    <a:pt x="68" y="579"/>
                  </a:lnTo>
                  <a:lnTo>
                    <a:pt x="64" y="579"/>
                  </a:lnTo>
                  <a:lnTo>
                    <a:pt x="63" y="578"/>
                  </a:lnTo>
                  <a:lnTo>
                    <a:pt x="64" y="578"/>
                  </a:lnTo>
                  <a:lnTo>
                    <a:pt x="66" y="578"/>
                  </a:lnTo>
                  <a:lnTo>
                    <a:pt x="66" y="577"/>
                  </a:lnTo>
                  <a:lnTo>
                    <a:pt x="68" y="576"/>
                  </a:lnTo>
                  <a:lnTo>
                    <a:pt x="68" y="575"/>
                  </a:lnTo>
                  <a:lnTo>
                    <a:pt x="66" y="575"/>
                  </a:lnTo>
                  <a:lnTo>
                    <a:pt x="65" y="574"/>
                  </a:lnTo>
                  <a:lnTo>
                    <a:pt x="64" y="574"/>
                  </a:lnTo>
                  <a:lnTo>
                    <a:pt x="62" y="575"/>
                  </a:lnTo>
                  <a:lnTo>
                    <a:pt x="61" y="575"/>
                  </a:lnTo>
                  <a:lnTo>
                    <a:pt x="62" y="574"/>
                  </a:lnTo>
                  <a:lnTo>
                    <a:pt x="64" y="574"/>
                  </a:lnTo>
                  <a:lnTo>
                    <a:pt x="65" y="573"/>
                  </a:lnTo>
                  <a:lnTo>
                    <a:pt x="64" y="573"/>
                  </a:lnTo>
                  <a:lnTo>
                    <a:pt x="64" y="572"/>
                  </a:lnTo>
                  <a:lnTo>
                    <a:pt x="65" y="572"/>
                  </a:lnTo>
                  <a:lnTo>
                    <a:pt x="68" y="571"/>
                  </a:lnTo>
                  <a:lnTo>
                    <a:pt x="71" y="571"/>
                  </a:lnTo>
                  <a:lnTo>
                    <a:pt x="74" y="571"/>
                  </a:lnTo>
                  <a:lnTo>
                    <a:pt x="76" y="571"/>
                  </a:lnTo>
                  <a:lnTo>
                    <a:pt x="79" y="570"/>
                  </a:lnTo>
                  <a:lnTo>
                    <a:pt x="81" y="570"/>
                  </a:lnTo>
                  <a:lnTo>
                    <a:pt x="82" y="570"/>
                  </a:lnTo>
                  <a:lnTo>
                    <a:pt x="83" y="570"/>
                  </a:lnTo>
                  <a:lnTo>
                    <a:pt x="85" y="569"/>
                  </a:lnTo>
                  <a:lnTo>
                    <a:pt x="86" y="569"/>
                  </a:lnTo>
                  <a:lnTo>
                    <a:pt x="87" y="569"/>
                  </a:lnTo>
                  <a:lnTo>
                    <a:pt x="92" y="569"/>
                  </a:lnTo>
                  <a:lnTo>
                    <a:pt x="93" y="569"/>
                  </a:lnTo>
                  <a:lnTo>
                    <a:pt x="94" y="568"/>
                  </a:lnTo>
                  <a:lnTo>
                    <a:pt x="93" y="567"/>
                  </a:lnTo>
                  <a:lnTo>
                    <a:pt x="91" y="567"/>
                  </a:lnTo>
                  <a:lnTo>
                    <a:pt x="90" y="567"/>
                  </a:lnTo>
                  <a:lnTo>
                    <a:pt x="86" y="567"/>
                  </a:lnTo>
                  <a:lnTo>
                    <a:pt x="83" y="568"/>
                  </a:lnTo>
                  <a:lnTo>
                    <a:pt x="79" y="568"/>
                  </a:lnTo>
                  <a:lnTo>
                    <a:pt x="78" y="568"/>
                  </a:lnTo>
                  <a:lnTo>
                    <a:pt x="75" y="568"/>
                  </a:lnTo>
                  <a:lnTo>
                    <a:pt x="72" y="569"/>
                  </a:lnTo>
                  <a:lnTo>
                    <a:pt x="71" y="569"/>
                  </a:lnTo>
                  <a:lnTo>
                    <a:pt x="70" y="569"/>
                  </a:lnTo>
                  <a:lnTo>
                    <a:pt x="69" y="568"/>
                  </a:lnTo>
                  <a:lnTo>
                    <a:pt x="68" y="567"/>
                  </a:lnTo>
                  <a:lnTo>
                    <a:pt x="67" y="566"/>
                  </a:lnTo>
                  <a:lnTo>
                    <a:pt x="67" y="564"/>
                  </a:lnTo>
                  <a:lnTo>
                    <a:pt x="67" y="563"/>
                  </a:lnTo>
                  <a:lnTo>
                    <a:pt x="67" y="562"/>
                  </a:lnTo>
                  <a:lnTo>
                    <a:pt x="68" y="562"/>
                  </a:lnTo>
                  <a:lnTo>
                    <a:pt x="70" y="562"/>
                  </a:lnTo>
                  <a:lnTo>
                    <a:pt x="71" y="562"/>
                  </a:lnTo>
                  <a:lnTo>
                    <a:pt x="71" y="561"/>
                  </a:lnTo>
                  <a:lnTo>
                    <a:pt x="74" y="561"/>
                  </a:lnTo>
                  <a:lnTo>
                    <a:pt x="75" y="561"/>
                  </a:lnTo>
                  <a:lnTo>
                    <a:pt x="78" y="562"/>
                  </a:lnTo>
                  <a:lnTo>
                    <a:pt x="82" y="563"/>
                  </a:lnTo>
                  <a:lnTo>
                    <a:pt x="83" y="563"/>
                  </a:lnTo>
                  <a:lnTo>
                    <a:pt x="81" y="564"/>
                  </a:lnTo>
                  <a:lnTo>
                    <a:pt x="81" y="565"/>
                  </a:lnTo>
                  <a:lnTo>
                    <a:pt x="82" y="565"/>
                  </a:lnTo>
                  <a:lnTo>
                    <a:pt x="83" y="564"/>
                  </a:lnTo>
                  <a:lnTo>
                    <a:pt x="86" y="563"/>
                  </a:lnTo>
                  <a:lnTo>
                    <a:pt x="90" y="563"/>
                  </a:lnTo>
                  <a:lnTo>
                    <a:pt x="94" y="562"/>
                  </a:lnTo>
                  <a:lnTo>
                    <a:pt x="104" y="561"/>
                  </a:lnTo>
                  <a:lnTo>
                    <a:pt x="106" y="561"/>
                  </a:lnTo>
                  <a:lnTo>
                    <a:pt x="107" y="561"/>
                  </a:lnTo>
                  <a:lnTo>
                    <a:pt x="108" y="561"/>
                  </a:lnTo>
                  <a:lnTo>
                    <a:pt x="107" y="562"/>
                  </a:lnTo>
                  <a:lnTo>
                    <a:pt x="106" y="563"/>
                  </a:lnTo>
                  <a:lnTo>
                    <a:pt x="106" y="564"/>
                  </a:lnTo>
                  <a:lnTo>
                    <a:pt x="107" y="564"/>
                  </a:lnTo>
                  <a:lnTo>
                    <a:pt x="107" y="563"/>
                  </a:lnTo>
                  <a:lnTo>
                    <a:pt x="108" y="563"/>
                  </a:lnTo>
                  <a:lnTo>
                    <a:pt x="109" y="561"/>
                  </a:lnTo>
                  <a:lnTo>
                    <a:pt x="110" y="559"/>
                  </a:lnTo>
                  <a:lnTo>
                    <a:pt x="109" y="559"/>
                  </a:lnTo>
                  <a:lnTo>
                    <a:pt x="107" y="559"/>
                  </a:lnTo>
                  <a:lnTo>
                    <a:pt x="106" y="559"/>
                  </a:lnTo>
                  <a:lnTo>
                    <a:pt x="103" y="559"/>
                  </a:lnTo>
                  <a:lnTo>
                    <a:pt x="101" y="559"/>
                  </a:lnTo>
                  <a:lnTo>
                    <a:pt x="98" y="561"/>
                  </a:lnTo>
                  <a:lnTo>
                    <a:pt x="97" y="561"/>
                  </a:lnTo>
                  <a:lnTo>
                    <a:pt x="97" y="559"/>
                  </a:lnTo>
                  <a:lnTo>
                    <a:pt x="93" y="561"/>
                  </a:lnTo>
                  <a:lnTo>
                    <a:pt x="85" y="562"/>
                  </a:lnTo>
                  <a:lnTo>
                    <a:pt x="84" y="562"/>
                  </a:lnTo>
                  <a:lnTo>
                    <a:pt x="83" y="562"/>
                  </a:lnTo>
                  <a:lnTo>
                    <a:pt x="78" y="561"/>
                  </a:lnTo>
                  <a:lnTo>
                    <a:pt x="72" y="559"/>
                  </a:lnTo>
                  <a:lnTo>
                    <a:pt x="71" y="559"/>
                  </a:lnTo>
                  <a:lnTo>
                    <a:pt x="70" y="559"/>
                  </a:lnTo>
                  <a:lnTo>
                    <a:pt x="69" y="559"/>
                  </a:lnTo>
                  <a:lnTo>
                    <a:pt x="69" y="561"/>
                  </a:lnTo>
                  <a:lnTo>
                    <a:pt x="68" y="562"/>
                  </a:lnTo>
                  <a:lnTo>
                    <a:pt x="66" y="562"/>
                  </a:lnTo>
                  <a:lnTo>
                    <a:pt x="65" y="563"/>
                  </a:lnTo>
                  <a:lnTo>
                    <a:pt x="65" y="564"/>
                  </a:lnTo>
                  <a:lnTo>
                    <a:pt x="66" y="565"/>
                  </a:lnTo>
                  <a:lnTo>
                    <a:pt x="66" y="566"/>
                  </a:lnTo>
                  <a:lnTo>
                    <a:pt x="66" y="567"/>
                  </a:lnTo>
                  <a:lnTo>
                    <a:pt x="67" y="567"/>
                  </a:lnTo>
                  <a:lnTo>
                    <a:pt x="68" y="568"/>
                  </a:lnTo>
                  <a:lnTo>
                    <a:pt x="69" y="569"/>
                  </a:lnTo>
                  <a:lnTo>
                    <a:pt x="68" y="570"/>
                  </a:lnTo>
                  <a:lnTo>
                    <a:pt x="67" y="570"/>
                  </a:lnTo>
                  <a:lnTo>
                    <a:pt x="65" y="570"/>
                  </a:lnTo>
                  <a:lnTo>
                    <a:pt x="64" y="570"/>
                  </a:lnTo>
                  <a:lnTo>
                    <a:pt x="64" y="569"/>
                  </a:lnTo>
                  <a:lnTo>
                    <a:pt x="63" y="569"/>
                  </a:lnTo>
                  <a:lnTo>
                    <a:pt x="60" y="568"/>
                  </a:lnTo>
                  <a:lnTo>
                    <a:pt x="58" y="567"/>
                  </a:lnTo>
                  <a:lnTo>
                    <a:pt x="57" y="567"/>
                  </a:lnTo>
                  <a:lnTo>
                    <a:pt x="56" y="568"/>
                  </a:lnTo>
                  <a:lnTo>
                    <a:pt x="55" y="568"/>
                  </a:lnTo>
                  <a:lnTo>
                    <a:pt x="54" y="567"/>
                  </a:lnTo>
                  <a:lnTo>
                    <a:pt x="52" y="567"/>
                  </a:lnTo>
                  <a:lnTo>
                    <a:pt x="52" y="568"/>
                  </a:lnTo>
                  <a:lnTo>
                    <a:pt x="51" y="568"/>
                  </a:lnTo>
                  <a:lnTo>
                    <a:pt x="50" y="568"/>
                  </a:lnTo>
                  <a:lnTo>
                    <a:pt x="49" y="568"/>
                  </a:lnTo>
                  <a:lnTo>
                    <a:pt x="50" y="567"/>
                  </a:lnTo>
                  <a:lnTo>
                    <a:pt x="51" y="566"/>
                  </a:lnTo>
                  <a:lnTo>
                    <a:pt x="51" y="565"/>
                  </a:lnTo>
                  <a:lnTo>
                    <a:pt x="52" y="565"/>
                  </a:lnTo>
                  <a:lnTo>
                    <a:pt x="53" y="565"/>
                  </a:lnTo>
                  <a:lnTo>
                    <a:pt x="54" y="565"/>
                  </a:lnTo>
                  <a:lnTo>
                    <a:pt x="54" y="566"/>
                  </a:lnTo>
                  <a:lnTo>
                    <a:pt x="55" y="566"/>
                  </a:lnTo>
                  <a:lnTo>
                    <a:pt x="55" y="565"/>
                  </a:lnTo>
                  <a:lnTo>
                    <a:pt x="54" y="564"/>
                  </a:lnTo>
                  <a:lnTo>
                    <a:pt x="55" y="564"/>
                  </a:lnTo>
                  <a:lnTo>
                    <a:pt x="55" y="563"/>
                  </a:lnTo>
                  <a:lnTo>
                    <a:pt x="56" y="563"/>
                  </a:lnTo>
                  <a:lnTo>
                    <a:pt x="61" y="561"/>
                  </a:lnTo>
                  <a:lnTo>
                    <a:pt x="60" y="561"/>
                  </a:lnTo>
                  <a:lnTo>
                    <a:pt x="59" y="561"/>
                  </a:lnTo>
                  <a:lnTo>
                    <a:pt x="55" y="562"/>
                  </a:lnTo>
                  <a:lnTo>
                    <a:pt x="54" y="563"/>
                  </a:lnTo>
                  <a:lnTo>
                    <a:pt x="53" y="563"/>
                  </a:lnTo>
                  <a:lnTo>
                    <a:pt x="52" y="563"/>
                  </a:lnTo>
                  <a:lnTo>
                    <a:pt x="48" y="561"/>
                  </a:lnTo>
                  <a:lnTo>
                    <a:pt x="46" y="559"/>
                  </a:lnTo>
                  <a:lnTo>
                    <a:pt x="45" y="559"/>
                  </a:lnTo>
                  <a:lnTo>
                    <a:pt x="42" y="558"/>
                  </a:lnTo>
                  <a:lnTo>
                    <a:pt x="41" y="557"/>
                  </a:lnTo>
                  <a:lnTo>
                    <a:pt x="42" y="557"/>
                  </a:lnTo>
                  <a:lnTo>
                    <a:pt x="44" y="556"/>
                  </a:lnTo>
                  <a:lnTo>
                    <a:pt x="48" y="556"/>
                  </a:lnTo>
                  <a:lnTo>
                    <a:pt x="51" y="555"/>
                  </a:lnTo>
                  <a:lnTo>
                    <a:pt x="53" y="555"/>
                  </a:lnTo>
                  <a:lnTo>
                    <a:pt x="48" y="555"/>
                  </a:lnTo>
                  <a:lnTo>
                    <a:pt x="46" y="555"/>
                  </a:lnTo>
                  <a:lnTo>
                    <a:pt x="45" y="555"/>
                  </a:lnTo>
                  <a:lnTo>
                    <a:pt x="44" y="555"/>
                  </a:lnTo>
                  <a:lnTo>
                    <a:pt x="43" y="556"/>
                  </a:lnTo>
                  <a:lnTo>
                    <a:pt x="42" y="556"/>
                  </a:lnTo>
                  <a:lnTo>
                    <a:pt x="41" y="556"/>
                  </a:lnTo>
                  <a:lnTo>
                    <a:pt x="40" y="556"/>
                  </a:lnTo>
                  <a:lnTo>
                    <a:pt x="39" y="556"/>
                  </a:lnTo>
                  <a:lnTo>
                    <a:pt x="39" y="555"/>
                  </a:lnTo>
                  <a:lnTo>
                    <a:pt x="41" y="553"/>
                  </a:lnTo>
                  <a:lnTo>
                    <a:pt x="42" y="552"/>
                  </a:lnTo>
                  <a:lnTo>
                    <a:pt x="43" y="553"/>
                  </a:lnTo>
                  <a:lnTo>
                    <a:pt x="43" y="552"/>
                  </a:lnTo>
                  <a:lnTo>
                    <a:pt x="44" y="552"/>
                  </a:lnTo>
                  <a:lnTo>
                    <a:pt x="47" y="551"/>
                  </a:lnTo>
                  <a:lnTo>
                    <a:pt x="49" y="551"/>
                  </a:lnTo>
                  <a:lnTo>
                    <a:pt x="50" y="551"/>
                  </a:lnTo>
                  <a:lnTo>
                    <a:pt x="51" y="551"/>
                  </a:lnTo>
                  <a:lnTo>
                    <a:pt x="52" y="551"/>
                  </a:lnTo>
                  <a:lnTo>
                    <a:pt x="53" y="552"/>
                  </a:lnTo>
                  <a:lnTo>
                    <a:pt x="54" y="552"/>
                  </a:lnTo>
                  <a:lnTo>
                    <a:pt x="56" y="552"/>
                  </a:lnTo>
                  <a:lnTo>
                    <a:pt x="57" y="552"/>
                  </a:lnTo>
                  <a:lnTo>
                    <a:pt x="59" y="552"/>
                  </a:lnTo>
                  <a:lnTo>
                    <a:pt x="60" y="552"/>
                  </a:lnTo>
                  <a:lnTo>
                    <a:pt x="61" y="552"/>
                  </a:lnTo>
                  <a:lnTo>
                    <a:pt x="61" y="551"/>
                  </a:lnTo>
                  <a:lnTo>
                    <a:pt x="61" y="550"/>
                  </a:lnTo>
                  <a:lnTo>
                    <a:pt x="59" y="551"/>
                  </a:lnTo>
                  <a:lnTo>
                    <a:pt x="57" y="551"/>
                  </a:lnTo>
                  <a:lnTo>
                    <a:pt x="56" y="551"/>
                  </a:lnTo>
                  <a:lnTo>
                    <a:pt x="55" y="551"/>
                  </a:lnTo>
                  <a:lnTo>
                    <a:pt x="54" y="551"/>
                  </a:lnTo>
                  <a:lnTo>
                    <a:pt x="53" y="551"/>
                  </a:lnTo>
                  <a:lnTo>
                    <a:pt x="52" y="551"/>
                  </a:lnTo>
                  <a:lnTo>
                    <a:pt x="52" y="550"/>
                  </a:lnTo>
                  <a:lnTo>
                    <a:pt x="53" y="550"/>
                  </a:lnTo>
                  <a:lnTo>
                    <a:pt x="59" y="550"/>
                  </a:lnTo>
                  <a:lnTo>
                    <a:pt x="62" y="549"/>
                  </a:lnTo>
                  <a:lnTo>
                    <a:pt x="61" y="548"/>
                  </a:lnTo>
                  <a:lnTo>
                    <a:pt x="63" y="547"/>
                  </a:lnTo>
                  <a:lnTo>
                    <a:pt x="64" y="546"/>
                  </a:lnTo>
                  <a:lnTo>
                    <a:pt x="69" y="544"/>
                  </a:lnTo>
                  <a:lnTo>
                    <a:pt x="74" y="544"/>
                  </a:lnTo>
                  <a:lnTo>
                    <a:pt x="77" y="543"/>
                  </a:lnTo>
                  <a:lnTo>
                    <a:pt x="78" y="542"/>
                  </a:lnTo>
                  <a:lnTo>
                    <a:pt x="81" y="542"/>
                  </a:lnTo>
                  <a:lnTo>
                    <a:pt x="82" y="541"/>
                  </a:lnTo>
                  <a:lnTo>
                    <a:pt x="83" y="541"/>
                  </a:lnTo>
                  <a:lnTo>
                    <a:pt x="83" y="540"/>
                  </a:lnTo>
                  <a:lnTo>
                    <a:pt x="82" y="540"/>
                  </a:lnTo>
                  <a:lnTo>
                    <a:pt x="81" y="541"/>
                  </a:lnTo>
                  <a:lnTo>
                    <a:pt x="78" y="542"/>
                  </a:lnTo>
                  <a:lnTo>
                    <a:pt x="74" y="542"/>
                  </a:lnTo>
                  <a:lnTo>
                    <a:pt x="71" y="543"/>
                  </a:lnTo>
                  <a:lnTo>
                    <a:pt x="67" y="543"/>
                  </a:lnTo>
                  <a:lnTo>
                    <a:pt x="66" y="544"/>
                  </a:lnTo>
                  <a:lnTo>
                    <a:pt x="65" y="544"/>
                  </a:lnTo>
                  <a:lnTo>
                    <a:pt x="62" y="545"/>
                  </a:lnTo>
                  <a:lnTo>
                    <a:pt x="60" y="546"/>
                  </a:lnTo>
                  <a:lnTo>
                    <a:pt x="59" y="548"/>
                  </a:lnTo>
                  <a:lnTo>
                    <a:pt x="58" y="548"/>
                  </a:lnTo>
                  <a:lnTo>
                    <a:pt x="58" y="547"/>
                  </a:lnTo>
                  <a:lnTo>
                    <a:pt x="57" y="547"/>
                  </a:lnTo>
                  <a:lnTo>
                    <a:pt x="56" y="546"/>
                  </a:lnTo>
                  <a:lnTo>
                    <a:pt x="56" y="547"/>
                  </a:lnTo>
                  <a:lnTo>
                    <a:pt x="57" y="548"/>
                  </a:lnTo>
                  <a:lnTo>
                    <a:pt x="57" y="549"/>
                  </a:lnTo>
                  <a:lnTo>
                    <a:pt x="56" y="549"/>
                  </a:lnTo>
                  <a:lnTo>
                    <a:pt x="52" y="549"/>
                  </a:lnTo>
                  <a:lnTo>
                    <a:pt x="51" y="549"/>
                  </a:lnTo>
                  <a:lnTo>
                    <a:pt x="50" y="549"/>
                  </a:lnTo>
                  <a:lnTo>
                    <a:pt x="49" y="549"/>
                  </a:lnTo>
                  <a:lnTo>
                    <a:pt x="49" y="550"/>
                  </a:lnTo>
                  <a:lnTo>
                    <a:pt x="48" y="550"/>
                  </a:lnTo>
                  <a:lnTo>
                    <a:pt x="47" y="549"/>
                  </a:lnTo>
                  <a:lnTo>
                    <a:pt x="47" y="548"/>
                  </a:lnTo>
                  <a:lnTo>
                    <a:pt x="46" y="547"/>
                  </a:lnTo>
                  <a:lnTo>
                    <a:pt x="47" y="547"/>
                  </a:lnTo>
                  <a:lnTo>
                    <a:pt x="46" y="546"/>
                  </a:lnTo>
                  <a:lnTo>
                    <a:pt x="47" y="546"/>
                  </a:lnTo>
                  <a:lnTo>
                    <a:pt x="50" y="547"/>
                  </a:lnTo>
                  <a:lnTo>
                    <a:pt x="51" y="547"/>
                  </a:lnTo>
                  <a:lnTo>
                    <a:pt x="50" y="544"/>
                  </a:lnTo>
                  <a:lnTo>
                    <a:pt x="51" y="544"/>
                  </a:lnTo>
                  <a:lnTo>
                    <a:pt x="52" y="544"/>
                  </a:lnTo>
                  <a:lnTo>
                    <a:pt x="53" y="544"/>
                  </a:lnTo>
                  <a:lnTo>
                    <a:pt x="54" y="544"/>
                  </a:lnTo>
                  <a:lnTo>
                    <a:pt x="53" y="544"/>
                  </a:lnTo>
                  <a:lnTo>
                    <a:pt x="50" y="543"/>
                  </a:lnTo>
                  <a:lnTo>
                    <a:pt x="50" y="542"/>
                  </a:lnTo>
                  <a:lnTo>
                    <a:pt x="50" y="541"/>
                  </a:lnTo>
                  <a:lnTo>
                    <a:pt x="49" y="540"/>
                  </a:lnTo>
                  <a:lnTo>
                    <a:pt x="48" y="540"/>
                  </a:lnTo>
                  <a:lnTo>
                    <a:pt x="48" y="539"/>
                  </a:lnTo>
                  <a:lnTo>
                    <a:pt x="49" y="539"/>
                  </a:lnTo>
                  <a:lnTo>
                    <a:pt x="50" y="539"/>
                  </a:lnTo>
                  <a:lnTo>
                    <a:pt x="51" y="539"/>
                  </a:lnTo>
                  <a:lnTo>
                    <a:pt x="53" y="540"/>
                  </a:lnTo>
                  <a:lnTo>
                    <a:pt x="53" y="539"/>
                  </a:lnTo>
                  <a:lnTo>
                    <a:pt x="52" y="538"/>
                  </a:lnTo>
                  <a:lnTo>
                    <a:pt x="49" y="538"/>
                  </a:lnTo>
                  <a:lnTo>
                    <a:pt x="48" y="537"/>
                  </a:lnTo>
                  <a:lnTo>
                    <a:pt x="48" y="538"/>
                  </a:lnTo>
                  <a:lnTo>
                    <a:pt x="47" y="538"/>
                  </a:lnTo>
                  <a:lnTo>
                    <a:pt x="45" y="539"/>
                  </a:lnTo>
                  <a:lnTo>
                    <a:pt x="44" y="539"/>
                  </a:lnTo>
                  <a:lnTo>
                    <a:pt x="43" y="539"/>
                  </a:lnTo>
                  <a:lnTo>
                    <a:pt x="42" y="538"/>
                  </a:lnTo>
                  <a:lnTo>
                    <a:pt x="41" y="537"/>
                  </a:lnTo>
                  <a:lnTo>
                    <a:pt x="40" y="537"/>
                  </a:lnTo>
                  <a:lnTo>
                    <a:pt x="38" y="537"/>
                  </a:lnTo>
                  <a:lnTo>
                    <a:pt x="37" y="537"/>
                  </a:lnTo>
                  <a:lnTo>
                    <a:pt x="36" y="537"/>
                  </a:lnTo>
                  <a:lnTo>
                    <a:pt x="35" y="536"/>
                  </a:lnTo>
                  <a:lnTo>
                    <a:pt x="35" y="535"/>
                  </a:lnTo>
                  <a:lnTo>
                    <a:pt x="40" y="533"/>
                  </a:lnTo>
                  <a:lnTo>
                    <a:pt x="41" y="533"/>
                  </a:lnTo>
                  <a:lnTo>
                    <a:pt x="44" y="534"/>
                  </a:lnTo>
                  <a:lnTo>
                    <a:pt x="47" y="534"/>
                  </a:lnTo>
                  <a:lnTo>
                    <a:pt x="51" y="534"/>
                  </a:lnTo>
                  <a:lnTo>
                    <a:pt x="55" y="535"/>
                  </a:lnTo>
                  <a:lnTo>
                    <a:pt x="57" y="535"/>
                  </a:lnTo>
                  <a:lnTo>
                    <a:pt x="55" y="534"/>
                  </a:lnTo>
                  <a:lnTo>
                    <a:pt x="54" y="534"/>
                  </a:lnTo>
                  <a:lnTo>
                    <a:pt x="54" y="533"/>
                  </a:lnTo>
                  <a:lnTo>
                    <a:pt x="53" y="533"/>
                  </a:lnTo>
                  <a:lnTo>
                    <a:pt x="51" y="533"/>
                  </a:lnTo>
                  <a:lnTo>
                    <a:pt x="52" y="532"/>
                  </a:lnTo>
                  <a:lnTo>
                    <a:pt x="56" y="532"/>
                  </a:lnTo>
                  <a:lnTo>
                    <a:pt x="57" y="532"/>
                  </a:lnTo>
                  <a:lnTo>
                    <a:pt x="61" y="531"/>
                  </a:lnTo>
                  <a:lnTo>
                    <a:pt x="63" y="531"/>
                  </a:lnTo>
                  <a:lnTo>
                    <a:pt x="68" y="531"/>
                  </a:lnTo>
                  <a:lnTo>
                    <a:pt x="70" y="530"/>
                  </a:lnTo>
                  <a:lnTo>
                    <a:pt x="71" y="530"/>
                  </a:lnTo>
                  <a:lnTo>
                    <a:pt x="72" y="530"/>
                  </a:lnTo>
                  <a:lnTo>
                    <a:pt x="75" y="531"/>
                  </a:lnTo>
                  <a:lnTo>
                    <a:pt x="76" y="531"/>
                  </a:lnTo>
                  <a:lnTo>
                    <a:pt x="77" y="531"/>
                  </a:lnTo>
                  <a:lnTo>
                    <a:pt x="78" y="530"/>
                  </a:lnTo>
                  <a:lnTo>
                    <a:pt x="81" y="529"/>
                  </a:lnTo>
                  <a:lnTo>
                    <a:pt x="82" y="529"/>
                  </a:lnTo>
                  <a:lnTo>
                    <a:pt x="85" y="530"/>
                  </a:lnTo>
                  <a:lnTo>
                    <a:pt x="86" y="530"/>
                  </a:lnTo>
                  <a:lnTo>
                    <a:pt x="87" y="530"/>
                  </a:lnTo>
                  <a:lnTo>
                    <a:pt x="88" y="529"/>
                  </a:lnTo>
                  <a:lnTo>
                    <a:pt x="89" y="528"/>
                  </a:lnTo>
                  <a:lnTo>
                    <a:pt x="93" y="527"/>
                  </a:lnTo>
                  <a:lnTo>
                    <a:pt x="95" y="526"/>
                  </a:lnTo>
                  <a:lnTo>
                    <a:pt x="97" y="525"/>
                  </a:lnTo>
                  <a:lnTo>
                    <a:pt x="98" y="524"/>
                  </a:lnTo>
                  <a:lnTo>
                    <a:pt x="99" y="524"/>
                  </a:lnTo>
                  <a:lnTo>
                    <a:pt x="103" y="525"/>
                  </a:lnTo>
                  <a:lnTo>
                    <a:pt x="105" y="525"/>
                  </a:lnTo>
                  <a:lnTo>
                    <a:pt x="110" y="525"/>
                  </a:lnTo>
                  <a:lnTo>
                    <a:pt x="111" y="525"/>
                  </a:lnTo>
                  <a:lnTo>
                    <a:pt x="111" y="526"/>
                  </a:lnTo>
                  <a:lnTo>
                    <a:pt x="112" y="526"/>
                  </a:lnTo>
                  <a:lnTo>
                    <a:pt x="117" y="525"/>
                  </a:lnTo>
                  <a:lnTo>
                    <a:pt x="121" y="525"/>
                  </a:lnTo>
                  <a:lnTo>
                    <a:pt x="125" y="522"/>
                  </a:lnTo>
                  <a:lnTo>
                    <a:pt x="126" y="522"/>
                  </a:lnTo>
                  <a:lnTo>
                    <a:pt x="129" y="522"/>
                  </a:lnTo>
                  <a:lnTo>
                    <a:pt x="133" y="522"/>
                  </a:lnTo>
                  <a:lnTo>
                    <a:pt x="134" y="525"/>
                  </a:lnTo>
                  <a:lnTo>
                    <a:pt x="134" y="526"/>
                  </a:lnTo>
                  <a:lnTo>
                    <a:pt x="135" y="526"/>
                  </a:lnTo>
                  <a:lnTo>
                    <a:pt x="135" y="527"/>
                  </a:lnTo>
                  <a:lnTo>
                    <a:pt x="136" y="527"/>
                  </a:lnTo>
                  <a:lnTo>
                    <a:pt x="137" y="528"/>
                  </a:lnTo>
                  <a:lnTo>
                    <a:pt x="138" y="528"/>
                  </a:lnTo>
                  <a:lnTo>
                    <a:pt x="139" y="528"/>
                  </a:lnTo>
                  <a:lnTo>
                    <a:pt x="138" y="528"/>
                  </a:lnTo>
                  <a:lnTo>
                    <a:pt x="138" y="527"/>
                  </a:lnTo>
                  <a:lnTo>
                    <a:pt x="137" y="527"/>
                  </a:lnTo>
                  <a:lnTo>
                    <a:pt x="136" y="526"/>
                  </a:lnTo>
                  <a:lnTo>
                    <a:pt x="136" y="525"/>
                  </a:lnTo>
                  <a:lnTo>
                    <a:pt x="136" y="522"/>
                  </a:lnTo>
                  <a:lnTo>
                    <a:pt x="136" y="521"/>
                  </a:lnTo>
                  <a:lnTo>
                    <a:pt x="135" y="521"/>
                  </a:lnTo>
                  <a:lnTo>
                    <a:pt x="133" y="521"/>
                  </a:lnTo>
                  <a:lnTo>
                    <a:pt x="132" y="521"/>
                  </a:lnTo>
                  <a:lnTo>
                    <a:pt x="132" y="520"/>
                  </a:lnTo>
                  <a:lnTo>
                    <a:pt x="133" y="520"/>
                  </a:lnTo>
                  <a:lnTo>
                    <a:pt x="132" y="519"/>
                  </a:lnTo>
                  <a:lnTo>
                    <a:pt x="130" y="519"/>
                  </a:lnTo>
                  <a:lnTo>
                    <a:pt x="128" y="520"/>
                  </a:lnTo>
                  <a:lnTo>
                    <a:pt x="124" y="520"/>
                  </a:lnTo>
                  <a:lnTo>
                    <a:pt x="122" y="520"/>
                  </a:lnTo>
                  <a:lnTo>
                    <a:pt x="120" y="521"/>
                  </a:lnTo>
                  <a:lnTo>
                    <a:pt x="117" y="522"/>
                  </a:lnTo>
                  <a:lnTo>
                    <a:pt x="107" y="522"/>
                  </a:lnTo>
                  <a:lnTo>
                    <a:pt x="106" y="522"/>
                  </a:lnTo>
                  <a:lnTo>
                    <a:pt x="106" y="521"/>
                  </a:lnTo>
                  <a:lnTo>
                    <a:pt x="107" y="521"/>
                  </a:lnTo>
                  <a:lnTo>
                    <a:pt x="109" y="520"/>
                  </a:lnTo>
                  <a:lnTo>
                    <a:pt x="110" y="519"/>
                  </a:lnTo>
                  <a:lnTo>
                    <a:pt x="110" y="518"/>
                  </a:lnTo>
                  <a:lnTo>
                    <a:pt x="113" y="517"/>
                  </a:lnTo>
                  <a:lnTo>
                    <a:pt x="115" y="515"/>
                  </a:lnTo>
                  <a:lnTo>
                    <a:pt x="117" y="513"/>
                  </a:lnTo>
                  <a:lnTo>
                    <a:pt x="119" y="512"/>
                  </a:lnTo>
                  <a:lnTo>
                    <a:pt x="118" y="512"/>
                  </a:lnTo>
                  <a:lnTo>
                    <a:pt x="117" y="512"/>
                  </a:lnTo>
                  <a:lnTo>
                    <a:pt x="113" y="513"/>
                  </a:lnTo>
                  <a:lnTo>
                    <a:pt x="110" y="516"/>
                  </a:lnTo>
                  <a:lnTo>
                    <a:pt x="109" y="516"/>
                  </a:lnTo>
                  <a:lnTo>
                    <a:pt x="107" y="518"/>
                  </a:lnTo>
                  <a:lnTo>
                    <a:pt x="106" y="518"/>
                  </a:lnTo>
                  <a:lnTo>
                    <a:pt x="105" y="518"/>
                  </a:lnTo>
                  <a:lnTo>
                    <a:pt x="104" y="519"/>
                  </a:lnTo>
                  <a:lnTo>
                    <a:pt x="104" y="520"/>
                  </a:lnTo>
                  <a:lnTo>
                    <a:pt x="102" y="521"/>
                  </a:lnTo>
                  <a:lnTo>
                    <a:pt x="99" y="521"/>
                  </a:lnTo>
                  <a:lnTo>
                    <a:pt x="93" y="522"/>
                  </a:lnTo>
                  <a:lnTo>
                    <a:pt x="91" y="524"/>
                  </a:lnTo>
                  <a:lnTo>
                    <a:pt x="90" y="524"/>
                  </a:lnTo>
                  <a:lnTo>
                    <a:pt x="89" y="525"/>
                  </a:lnTo>
                  <a:lnTo>
                    <a:pt x="86" y="525"/>
                  </a:lnTo>
                  <a:lnTo>
                    <a:pt x="81" y="527"/>
                  </a:lnTo>
                  <a:lnTo>
                    <a:pt x="77" y="528"/>
                  </a:lnTo>
                  <a:lnTo>
                    <a:pt x="76" y="528"/>
                  </a:lnTo>
                  <a:lnTo>
                    <a:pt x="74" y="528"/>
                  </a:lnTo>
                  <a:lnTo>
                    <a:pt x="71" y="528"/>
                  </a:lnTo>
                  <a:lnTo>
                    <a:pt x="70" y="528"/>
                  </a:lnTo>
                  <a:lnTo>
                    <a:pt x="64" y="529"/>
                  </a:lnTo>
                  <a:lnTo>
                    <a:pt x="59" y="530"/>
                  </a:lnTo>
                  <a:lnTo>
                    <a:pt x="54" y="530"/>
                  </a:lnTo>
                  <a:lnTo>
                    <a:pt x="48" y="531"/>
                  </a:lnTo>
                  <a:lnTo>
                    <a:pt x="45" y="532"/>
                  </a:lnTo>
                  <a:lnTo>
                    <a:pt x="45" y="531"/>
                  </a:lnTo>
                  <a:lnTo>
                    <a:pt x="40" y="531"/>
                  </a:lnTo>
                  <a:lnTo>
                    <a:pt x="40" y="530"/>
                  </a:lnTo>
                  <a:lnTo>
                    <a:pt x="39" y="530"/>
                  </a:lnTo>
                  <a:lnTo>
                    <a:pt x="38" y="530"/>
                  </a:lnTo>
                  <a:lnTo>
                    <a:pt x="37" y="530"/>
                  </a:lnTo>
                  <a:lnTo>
                    <a:pt x="35" y="529"/>
                  </a:lnTo>
                  <a:lnTo>
                    <a:pt x="35" y="528"/>
                  </a:lnTo>
                  <a:lnTo>
                    <a:pt x="37" y="527"/>
                  </a:lnTo>
                  <a:lnTo>
                    <a:pt x="39" y="526"/>
                  </a:lnTo>
                  <a:lnTo>
                    <a:pt x="41" y="525"/>
                  </a:lnTo>
                  <a:lnTo>
                    <a:pt x="42" y="525"/>
                  </a:lnTo>
                  <a:lnTo>
                    <a:pt x="45" y="526"/>
                  </a:lnTo>
                  <a:lnTo>
                    <a:pt x="51" y="527"/>
                  </a:lnTo>
                  <a:lnTo>
                    <a:pt x="52" y="527"/>
                  </a:lnTo>
                  <a:lnTo>
                    <a:pt x="50" y="526"/>
                  </a:lnTo>
                  <a:lnTo>
                    <a:pt x="49" y="525"/>
                  </a:lnTo>
                  <a:lnTo>
                    <a:pt x="46" y="525"/>
                  </a:lnTo>
                  <a:lnTo>
                    <a:pt x="43" y="524"/>
                  </a:lnTo>
                  <a:lnTo>
                    <a:pt x="41" y="524"/>
                  </a:lnTo>
                  <a:lnTo>
                    <a:pt x="39" y="525"/>
                  </a:lnTo>
                  <a:lnTo>
                    <a:pt x="36" y="526"/>
                  </a:lnTo>
                  <a:lnTo>
                    <a:pt x="33" y="527"/>
                  </a:lnTo>
                  <a:lnTo>
                    <a:pt x="32" y="527"/>
                  </a:lnTo>
                  <a:lnTo>
                    <a:pt x="32" y="526"/>
                  </a:lnTo>
                  <a:lnTo>
                    <a:pt x="31" y="526"/>
                  </a:lnTo>
                  <a:lnTo>
                    <a:pt x="32" y="525"/>
                  </a:lnTo>
                  <a:lnTo>
                    <a:pt x="31" y="525"/>
                  </a:lnTo>
                  <a:lnTo>
                    <a:pt x="28" y="525"/>
                  </a:lnTo>
                  <a:lnTo>
                    <a:pt x="26" y="525"/>
                  </a:lnTo>
                  <a:lnTo>
                    <a:pt x="26" y="524"/>
                  </a:lnTo>
                  <a:lnTo>
                    <a:pt x="27" y="524"/>
                  </a:lnTo>
                  <a:lnTo>
                    <a:pt x="29" y="522"/>
                  </a:lnTo>
                  <a:lnTo>
                    <a:pt x="31" y="522"/>
                  </a:lnTo>
                  <a:lnTo>
                    <a:pt x="32" y="522"/>
                  </a:lnTo>
                  <a:lnTo>
                    <a:pt x="34" y="522"/>
                  </a:lnTo>
                  <a:lnTo>
                    <a:pt x="35" y="522"/>
                  </a:lnTo>
                  <a:lnTo>
                    <a:pt x="37" y="521"/>
                  </a:lnTo>
                  <a:lnTo>
                    <a:pt x="40" y="521"/>
                  </a:lnTo>
                  <a:lnTo>
                    <a:pt x="42" y="521"/>
                  </a:lnTo>
                  <a:lnTo>
                    <a:pt x="43" y="521"/>
                  </a:lnTo>
                  <a:lnTo>
                    <a:pt x="46" y="521"/>
                  </a:lnTo>
                  <a:lnTo>
                    <a:pt x="48" y="521"/>
                  </a:lnTo>
                  <a:lnTo>
                    <a:pt x="50" y="521"/>
                  </a:lnTo>
                  <a:lnTo>
                    <a:pt x="51" y="521"/>
                  </a:lnTo>
                  <a:lnTo>
                    <a:pt x="53" y="524"/>
                  </a:lnTo>
                  <a:lnTo>
                    <a:pt x="54" y="524"/>
                  </a:lnTo>
                  <a:lnTo>
                    <a:pt x="56" y="525"/>
                  </a:lnTo>
                  <a:lnTo>
                    <a:pt x="58" y="525"/>
                  </a:lnTo>
                  <a:lnTo>
                    <a:pt x="61" y="525"/>
                  </a:lnTo>
                  <a:lnTo>
                    <a:pt x="62" y="525"/>
                  </a:lnTo>
                  <a:lnTo>
                    <a:pt x="65" y="524"/>
                  </a:lnTo>
                  <a:lnTo>
                    <a:pt x="68" y="522"/>
                  </a:lnTo>
                  <a:lnTo>
                    <a:pt x="70" y="521"/>
                  </a:lnTo>
                  <a:lnTo>
                    <a:pt x="74" y="519"/>
                  </a:lnTo>
                  <a:lnTo>
                    <a:pt x="75" y="519"/>
                  </a:lnTo>
                  <a:lnTo>
                    <a:pt x="76" y="520"/>
                  </a:lnTo>
                  <a:lnTo>
                    <a:pt x="79" y="521"/>
                  </a:lnTo>
                  <a:lnTo>
                    <a:pt x="80" y="521"/>
                  </a:lnTo>
                  <a:lnTo>
                    <a:pt x="81" y="521"/>
                  </a:lnTo>
                  <a:lnTo>
                    <a:pt x="81" y="520"/>
                  </a:lnTo>
                  <a:lnTo>
                    <a:pt x="82" y="520"/>
                  </a:lnTo>
                  <a:lnTo>
                    <a:pt x="85" y="519"/>
                  </a:lnTo>
                  <a:lnTo>
                    <a:pt x="86" y="519"/>
                  </a:lnTo>
                  <a:lnTo>
                    <a:pt x="87" y="518"/>
                  </a:lnTo>
                  <a:lnTo>
                    <a:pt x="86" y="518"/>
                  </a:lnTo>
                  <a:lnTo>
                    <a:pt x="85" y="518"/>
                  </a:lnTo>
                  <a:lnTo>
                    <a:pt x="84" y="518"/>
                  </a:lnTo>
                  <a:lnTo>
                    <a:pt x="81" y="519"/>
                  </a:lnTo>
                  <a:lnTo>
                    <a:pt x="80" y="519"/>
                  </a:lnTo>
                  <a:lnTo>
                    <a:pt x="76" y="518"/>
                  </a:lnTo>
                  <a:lnTo>
                    <a:pt x="75" y="518"/>
                  </a:lnTo>
                  <a:lnTo>
                    <a:pt x="74" y="517"/>
                  </a:lnTo>
                  <a:lnTo>
                    <a:pt x="77" y="515"/>
                  </a:lnTo>
                  <a:lnTo>
                    <a:pt x="79" y="513"/>
                  </a:lnTo>
                  <a:lnTo>
                    <a:pt x="80" y="511"/>
                  </a:lnTo>
                  <a:lnTo>
                    <a:pt x="83" y="510"/>
                  </a:lnTo>
                  <a:lnTo>
                    <a:pt x="83" y="509"/>
                  </a:lnTo>
                  <a:lnTo>
                    <a:pt x="84" y="509"/>
                  </a:lnTo>
                  <a:lnTo>
                    <a:pt x="87" y="508"/>
                  </a:lnTo>
                  <a:lnTo>
                    <a:pt x="92" y="507"/>
                  </a:lnTo>
                  <a:lnTo>
                    <a:pt x="92" y="508"/>
                  </a:lnTo>
                  <a:lnTo>
                    <a:pt x="94" y="509"/>
                  </a:lnTo>
                  <a:lnTo>
                    <a:pt x="97" y="510"/>
                  </a:lnTo>
                  <a:lnTo>
                    <a:pt x="98" y="511"/>
                  </a:lnTo>
                  <a:lnTo>
                    <a:pt x="101" y="511"/>
                  </a:lnTo>
                  <a:lnTo>
                    <a:pt x="102" y="511"/>
                  </a:lnTo>
                  <a:lnTo>
                    <a:pt x="104" y="511"/>
                  </a:lnTo>
                  <a:lnTo>
                    <a:pt x="104" y="510"/>
                  </a:lnTo>
                  <a:lnTo>
                    <a:pt x="103" y="510"/>
                  </a:lnTo>
                  <a:lnTo>
                    <a:pt x="101" y="509"/>
                  </a:lnTo>
                  <a:lnTo>
                    <a:pt x="98" y="509"/>
                  </a:lnTo>
                  <a:lnTo>
                    <a:pt x="97" y="509"/>
                  </a:lnTo>
                  <a:lnTo>
                    <a:pt x="97" y="508"/>
                  </a:lnTo>
                  <a:lnTo>
                    <a:pt x="96" y="507"/>
                  </a:lnTo>
                  <a:lnTo>
                    <a:pt x="96" y="506"/>
                  </a:lnTo>
                  <a:lnTo>
                    <a:pt x="97" y="506"/>
                  </a:lnTo>
                  <a:lnTo>
                    <a:pt x="98" y="506"/>
                  </a:lnTo>
                  <a:lnTo>
                    <a:pt x="99" y="507"/>
                  </a:lnTo>
                  <a:lnTo>
                    <a:pt x="100" y="507"/>
                  </a:lnTo>
                  <a:lnTo>
                    <a:pt x="102" y="507"/>
                  </a:lnTo>
                  <a:lnTo>
                    <a:pt x="103" y="508"/>
                  </a:lnTo>
                  <a:lnTo>
                    <a:pt x="104" y="508"/>
                  </a:lnTo>
                  <a:lnTo>
                    <a:pt x="105" y="509"/>
                  </a:lnTo>
                  <a:lnTo>
                    <a:pt x="106" y="509"/>
                  </a:lnTo>
                  <a:lnTo>
                    <a:pt x="106" y="508"/>
                  </a:lnTo>
                  <a:lnTo>
                    <a:pt x="108" y="508"/>
                  </a:lnTo>
                  <a:lnTo>
                    <a:pt x="109" y="508"/>
                  </a:lnTo>
                  <a:lnTo>
                    <a:pt x="111" y="509"/>
                  </a:lnTo>
                  <a:lnTo>
                    <a:pt x="113" y="509"/>
                  </a:lnTo>
                  <a:lnTo>
                    <a:pt x="114" y="509"/>
                  </a:lnTo>
                  <a:lnTo>
                    <a:pt x="115" y="509"/>
                  </a:lnTo>
                  <a:lnTo>
                    <a:pt x="117" y="510"/>
                  </a:lnTo>
                  <a:lnTo>
                    <a:pt x="118" y="510"/>
                  </a:lnTo>
                  <a:lnTo>
                    <a:pt x="120" y="509"/>
                  </a:lnTo>
                  <a:lnTo>
                    <a:pt x="122" y="509"/>
                  </a:lnTo>
                  <a:lnTo>
                    <a:pt x="123" y="509"/>
                  </a:lnTo>
                  <a:lnTo>
                    <a:pt x="125" y="509"/>
                  </a:lnTo>
                  <a:lnTo>
                    <a:pt x="126" y="508"/>
                  </a:lnTo>
                  <a:lnTo>
                    <a:pt x="127" y="507"/>
                  </a:lnTo>
                  <a:lnTo>
                    <a:pt x="127" y="506"/>
                  </a:lnTo>
                  <a:lnTo>
                    <a:pt x="130" y="506"/>
                  </a:lnTo>
                  <a:lnTo>
                    <a:pt x="131" y="506"/>
                  </a:lnTo>
                  <a:lnTo>
                    <a:pt x="128" y="505"/>
                  </a:lnTo>
                  <a:lnTo>
                    <a:pt x="129" y="504"/>
                  </a:lnTo>
                  <a:lnTo>
                    <a:pt x="128" y="504"/>
                  </a:lnTo>
                  <a:lnTo>
                    <a:pt x="127" y="504"/>
                  </a:lnTo>
                  <a:lnTo>
                    <a:pt x="126" y="504"/>
                  </a:lnTo>
                  <a:lnTo>
                    <a:pt x="124" y="505"/>
                  </a:lnTo>
                  <a:lnTo>
                    <a:pt x="123" y="506"/>
                  </a:lnTo>
                  <a:lnTo>
                    <a:pt x="123" y="507"/>
                  </a:lnTo>
                  <a:lnTo>
                    <a:pt x="122" y="507"/>
                  </a:lnTo>
                  <a:lnTo>
                    <a:pt x="121" y="507"/>
                  </a:lnTo>
                  <a:lnTo>
                    <a:pt x="119" y="507"/>
                  </a:lnTo>
                  <a:lnTo>
                    <a:pt x="117" y="507"/>
                  </a:lnTo>
                  <a:lnTo>
                    <a:pt x="115" y="507"/>
                  </a:lnTo>
                  <a:lnTo>
                    <a:pt x="114" y="507"/>
                  </a:lnTo>
                  <a:lnTo>
                    <a:pt x="113" y="507"/>
                  </a:lnTo>
                  <a:lnTo>
                    <a:pt x="112" y="507"/>
                  </a:lnTo>
                  <a:lnTo>
                    <a:pt x="108" y="507"/>
                  </a:lnTo>
                  <a:lnTo>
                    <a:pt x="106" y="506"/>
                  </a:lnTo>
                  <a:lnTo>
                    <a:pt x="104" y="506"/>
                  </a:lnTo>
                  <a:lnTo>
                    <a:pt x="103" y="506"/>
                  </a:lnTo>
                  <a:lnTo>
                    <a:pt x="102" y="506"/>
                  </a:lnTo>
                  <a:lnTo>
                    <a:pt x="102" y="505"/>
                  </a:lnTo>
                  <a:lnTo>
                    <a:pt x="99" y="504"/>
                  </a:lnTo>
                  <a:lnTo>
                    <a:pt x="102" y="503"/>
                  </a:lnTo>
                  <a:lnTo>
                    <a:pt x="108" y="501"/>
                  </a:lnTo>
                  <a:lnTo>
                    <a:pt x="109" y="500"/>
                  </a:lnTo>
                  <a:lnTo>
                    <a:pt x="112" y="500"/>
                  </a:lnTo>
                  <a:lnTo>
                    <a:pt x="111" y="500"/>
                  </a:lnTo>
                  <a:lnTo>
                    <a:pt x="109" y="500"/>
                  </a:lnTo>
                  <a:lnTo>
                    <a:pt x="104" y="501"/>
                  </a:lnTo>
                  <a:lnTo>
                    <a:pt x="103" y="501"/>
                  </a:lnTo>
                  <a:lnTo>
                    <a:pt x="101" y="502"/>
                  </a:lnTo>
                  <a:lnTo>
                    <a:pt x="100" y="502"/>
                  </a:lnTo>
                  <a:lnTo>
                    <a:pt x="99" y="501"/>
                  </a:lnTo>
                  <a:lnTo>
                    <a:pt x="98" y="501"/>
                  </a:lnTo>
                  <a:lnTo>
                    <a:pt x="97" y="500"/>
                  </a:lnTo>
                  <a:lnTo>
                    <a:pt x="98" y="499"/>
                  </a:lnTo>
                  <a:lnTo>
                    <a:pt x="101" y="498"/>
                  </a:lnTo>
                  <a:lnTo>
                    <a:pt x="100" y="498"/>
                  </a:lnTo>
                  <a:lnTo>
                    <a:pt x="99" y="498"/>
                  </a:lnTo>
                  <a:lnTo>
                    <a:pt x="94" y="498"/>
                  </a:lnTo>
                  <a:lnTo>
                    <a:pt x="93" y="498"/>
                  </a:lnTo>
                  <a:lnTo>
                    <a:pt x="92" y="496"/>
                  </a:lnTo>
                  <a:lnTo>
                    <a:pt x="91" y="496"/>
                  </a:lnTo>
                  <a:lnTo>
                    <a:pt x="90" y="496"/>
                  </a:lnTo>
                  <a:lnTo>
                    <a:pt x="89" y="497"/>
                  </a:lnTo>
                  <a:lnTo>
                    <a:pt x="88" y="498"/>
                  </a:lnTo>
                  <a:lnTo>
                    <a:pt x="84" y="498"/>
                  </a:lnTo>
                  <a:lnTo>
                    <a:pt x="83" y="498"/>
                  </a:lnTo>
                  <a:lnTo>
                    <a:pt x="83" y="497"/>
                  </a:lnTo>
                  <a:lnTo>
                    <a:pt x="85" y="496"/>
                  </a:lnTo>
                  <a:lnTo>
                    <a:pt x="85" y="495"/>
                  </a:lnTo>
                  <a:lnTo>
                    <a:pt x="86" y="495"/>
                  </a:lnTo>
                  <a:lnTo>
                    <a:pt x="91" y="493"/>
                  </a:lnTo>
                  <a:lnTo>
                    <a:pt x="93" y="493"/>
                  </a:lnTo>
                  <a:lnTo>
                    <a:pt x="97" y="494"/>
                  </a:lnTo>
                  <a:lnTo>
                    <a:pt x="99" y="495"/>
                  </a:lnTo>
                  <a:lnTo>
                    <a:pt x="102" y="495"/>
                  </a:lnTo>
                  <a:lnTo>
                    <a:pt x="106" y="495"/>
                  </a:lnTo>
                  <a:lnTo>
                    <a:pt x="105" y="495"/>
                  </a:lnTo>
                  <a:lnTo>
                    <a:pt x="105" y="494"/>
                  </a:lnTo>
                  <a:lnTo>
                    <a:pt x="106" y="494"/>
                  </a:lnTo>
                  <a:lnTo>
                    <a:pt x="107" y="493"/>
                  </a:lnTo>
                  <a:lnTo>
                    <a:pt x="108" y="493"/>
                  </a:lnTo>
                  <a:lnTo>
                    <a:pt x="110" y="493"/>
                  </a:lnTo>
                  <a:lnTo>
                    <a:pt x="111" y="493"/>
                  </a:lnTo>
                  <a:lnTo>
                    <a:pt x="111" y="492"/>
                  </a:lnTo>
                  <a:lnTo>
                    <a:pt x="106" y="492"/>
                  </a:lnTo>
                  <a:lnTo>
                    <a:pt x="104" y="493"/>
                  </a:lnTo>
                  <a:lnTo>
                    <a:pt x="103" y="493"/>
                  </a:lnTo>
                  <a:lnTo>
                    <a:pt x="98" y="492"/>
                  </a:lnTo>
                  <a:lnTo>
                    <a:pt x="98" y="491"/>
                  </a:lnTo>
                  <a:lnTo>
                    <a:pt x="100" y="491"/>
                  </a:lnTo>
                  <a:lnTo>
                    <a:pt x="107" y="490"/>
                  </a:lnTo>
                  <a:lnTo>
                    <a:pt x="108" y="490"/>
                  </a:lnTo>
                  <a:lnTo>
                    <a:pt x="109" y="489"/>
                  </a:lnTo>
                  <a:lnTo>
                    <a:pt x="110" y="490"/>
                  </a:lnTo>
                  <a:lnTo>
                    <a:pt x="115" y="491"/>
                  </a:lnTo>
                  <a:lnTo>
                    <a:pt x="119" y="491"/>
                  </a:lnTo>
                  <a:lnTo>
                    <a:pt x="122" y="492"/>
                  </a:lnTo>
                  <a:lnTo>
                    <a:pt x="123" y="492"/>
                  </a:lnTo>
                  <a:lnTo>
                    <a:pt x="125" y="493"/>
                  </a:lnTo>
                  <a:lnTo>
                    <a:pt x="127" y="496"/>
                  </a:lnTo>
                  <a:lnTo>
                    <a:pt x="127" y="498"/>
                  </a:lnTo>
                  <a:lnTo>
                    <a:pt x="128" y="499"/>
                  </a:lnTo>
                  <a:lnTo>
                    <a:pt x="129" y="500"/>
                  </a:lnTo>
                  <a:lnTo>
                    <a:pt x="129" y="501"/>
                  </a:lnTo>
                  <a:lnTo>
                    <a:pt x="131" y="503"/>
                  </a:lnTo>
                  <a:lnTo>
                    <a:pt x="132" y="503"/>
                  </a:lnTo>
                  <a:lnTo>
                    <a:pt x="132" y="504"/>
                  </a:lnTo>
                  <a:lnTo>
                    <a:pt x="133" y="504"/>
                  </a:lnTo>
                  <a:lnTo>
                    <a:pt x="136" y="505"/>
                  </a:lnTo>
                  <a:lnTo>
                    <a:pt x="139" y="505"/>
                  </a:lnTo>
                  <a:lnTo>
                    <a:pt x="141" y="506"/>
                  </a:lnTo>
                  <a:lnTo>
                    <a:pt x="143" y="508"/>
                  </a:lnTo>
                  <a:lnTo>
                    <a:pt x="144" y="508"/>
                  </a:lnTo>
                  <a:lnTo>
                    <a:pt x="145" y="508"/>
                  </a:lnTo>
                  <a:lnTo>
                    <a:pt x="147" y="509"/>
                  </a:lnTo>
                  <a:lnTo>
                    <a:pt x="149" y="509"/>
                  </a:lnTo>
                  <a:lnTo>
                    <a:pt x="152" y="510"/>
                  </a:lnTo>
                  <a:lnTo>
                    <a:pt x="153" y="510"/>
                  </a:lnTo>
                  <a:lnTo>
                    <a:pt x="155" y="511"/>
                  </a:lnTo>
                  <a:lnTo>
                    <a:pt x="155" y="512"/>
                  </a:lnTo>
                  <a:lnTo>
                    <a:pt x="156" y="512"/>
                  </a:lnTo>
                  <a:lnTo>
                    <a:pt x="158" y="512"/>
                  </a:lnTo>
                  <a:lnTo>
                    <a:pt x="158" y="513"/>
                  </a:lnTo>
                  <a:lnTo>
                    <a:pt x="161" y="513"/>
                  </a:lnTo>
                  <a:lnTo>
                    <a:pt x="162" y="514"/>
                  </a:lnTo>
                  <a:lnTo>
                    <a:pt x="163" y="514"/>
                  </a:lnTo>
                  <a:lnTo>
                    <a:pt x="164" y="515"/>
                  </a:lnTo>
                  <a:lnTo>
                    <a:pt x="166" y="515"/>
                  </a:lnTo>
                  <a:lnTo>
                    <a:pt x="167" y="514"/>
                  </a:lnTo>
                  <a:lnTo>
                    <a:pt x="169" y="513"/>
                  </a:lnTo>
                  <a:lnTo>
                    <a:pt x="167" y="512"/>
                  </a:lnTo>
                  <a:lnTo>
                    <a:pt x="165" y="511"/>
                  </a:lnTo>
                  <a:lnTo>
                    <a:pt x="164" y="512"/>
                  </a:lnTo>
                  <a:lnTo>
                    <a:pt x="163" y="511"/>
                  </a:lnTo>
                  <a:lnTo>
                    <a:pt x="162" y="511"/>
                  </a:lnTo>
                  <a:lnTo>
                    <a:pt x="161" y="511"/>
                  </a:lnTo>
                  <a:lnTo>
                    <a:pt x="160" y="511"/>
                  </a:lnTo>
                  <a:lnTo>
                    <a:pt x="160" y="510"/>
                  </a:lnTo>
                  <a:lnTo>
                    <a:pt x="162" y="509"/>
                  </a:lnTo>
                  <a:lnTo>
                    <a:pt x="161" y="508"/>
                  </a:lnTo>
                  <a:lnTo>
                    <a:pt x="157" y="508"/>
                  </a:lnTo>
                  <a:lnTo>
                    <a:pt x="156" y="508"/>
                  </a:lnTo>
                  <a:lnTo>
                    <a:pt x="154" y="508"/>
                  </a:lnTo>
                  <a:lnTo>
                    <a:pt x="151" y="507"/>
                  </a:lnTo>
                  <a:lnTo>
                    <a:pt x="152" y="507"/>
                  </a:lnTo>
                  <a:lnTo>
                    <a:pt x="151" y="506"/>
                  </a:lnTo>
                  <a:lnTo>
                    <a:pt x="146" y="505"/>
                  </a:lnTo>
                  <a:lnTo>
                    <a:pt x="143" y="504"/>
                  </a:lnTo>
                  <a:lnTo>
                    <a:pt x="142" y="503"/>
                  </a:lnTo>
                  <a:lnTo>
                    <a:pt x="141" y="503"/>
                  </a:lnTo>
                  <a:lnTo>
                    <a:pt x="139" y="502"/>
                  </a:lnTo>
                  <a:lnTo>
                    <a:pt x="138" y="501"/>
                  </a:lnTo>
                  <a:lnTo>
                    <a:pt x="137" y="499"/>
                  </a:lnTo>
                  <a:lnTo>
                    <a:pt x="136" y="498"/>
                  </a:lnTo>
                  <a:lnTo>
                    <a:pt x="135" y="497"/>
                  </a:lnTo>
                  <a:lnTo>
                    <a:pt x="134" y="495"/>
                  </a:lnTo>
                  <a:lnTo>
                    <a:pt x="134" y="494"/>
                  </a:lnTo>
                  <a:lnTo>
                    <a:pt x="136" y="493"/>
                  </a:lnTo>
                  <a:lnTo>
                    <a:pt x="137" y="493"/>
                  </a:lnTo>
                  <a:lnTo>
                    <a:pt x="138" y="492"/>
                  </a:lnTo>
                  <a:lnTo>
                    <a:pt x="139" y="493"/>
                  </a:lnTo>
                  <a:lnTo>
                    <a:pt x="140" y="492"/>
                  </a:lnTo>
                  <a:lnTo>
                    <a:pt x="141" y="492"/>
                  </a:lnTo>
                  <a:lnTo>
                    <a:pt x="143" y="491"/>
                  </a:lnTo>
                  <a:lnTo>
                    <a:pt x="141" y="490"/>
                  </a:lnTo>
                  <a:lnTo>
                    <a:pt x="140" y="490"/>
                  </a:lnTo>
                  <a:lnTo>
                    <a:pt x="138" y="490"/>
                  </a:lnTo>
                  <a:lnTo>
                    <a:pt x="134" y="491"/>
                  </a:lnTo>
                  <a:lnTo>
                    <a:pt x="132" y="491"/>
                  </a:lnTo>
                  <a:lnTo>
                    <a:pt x="130" y="490"/>
                  </a:lnTo>
                  <a:lnTo>
                    <a:pt x="130" y="489"/>
                  </a:lnTo>
                  <a:lnTo>
                    <a:pt x="129" y="489"/>
                  </a:lnTo>
                  <a:lnTo>
                    <a:pt x="128" y="489"/>
                  </a:lnTo>
                  <a:lnTo>
                    <a:pt x="130" y="488"/>
                  </a:lnTo>
                  <a:lnTo>
                    <a:pt x="132" y="485"/>
                  </a:lnTo>
                  <a:lnTo>
                    <a:pt x="133" y="485"/>
                  </a:lnTo>
                  <a:lnTo>
                    <a:pt x="135" y="485"/>
                  </a:lnTo>
                  <a:lnTo>
                    <a:pt x="135" y="484"/>
                  </a:lnTo>
                  <a:lnTo>
                    <a:pt x="134" y="484"/>
                  </a:lnTo>
                  <a:lnTo>
                    <a:pt x="134" y="482"/>
                  </a:lnTo>
                  <a:lnTo>
                    <a:pt x="135" y="482"/>
                  </a:lnTo>
                  <a:lnTo>
                    <a:pt x="136" y="482"/>
                  </a:lnTo>
                  <a:lnTo>
                    <a:pt x="139" y="481"/>
                  </a:lnTo>
                  <a:lnTo>
                    <a:pt x="142" y="481"/>
                  </a:lnTo>
                  <a:lnTo>
                    <a:pt x="143" y="480"/>
                  </a:lnTo>
                  <a:lnTo>
                    <a:pt x="144" y="480"/>
                  </a:lnTo>
                  <a:lnTo>
                    <a:pt x="144" y="479"/>
                  </a:lnTo>
                  <a:lnTo>
                    <a:pt x="143" y="479"/>
                  </a:lnTo>
                  <a:lnTo>
                    <a:pt x="141" y="480"/>
                  </a:lnTo>
                  <a:lnTo>
                    <a:pt x="133" y="481"/>
                  </a:lnTo>
                  <a:lnTo>
                    <a:pt x="131" y="482"/>
                  </a:lnTo>
                  <a:lnTo>
                    <a:pt x="129" y="484"/>
                  </a:lnTo>
                  <a:lnTo>
                    <a:pt x="128" y="484"/>
                  </a:lnTo>
                  <a:lnTo>
                    <a:pt x="125" y="485"/>
                  </a:lnTo>
                  <a:lnTo>
                    <a:pt x="125" y="487"/>
                  </a:lnTo>
                  <a:lnTo>
                    <a:pt x="124" y="488"/>
                  </a:lnTo>
                  <a:lnTo>
                    <a:pt x="123" y="488"/>
                  </a:lnTo>
                  <a:lnTo>
                    <a:pt x="122" y="487"/>
                  </a:lnTo>
                  <a:lnTo>
                    <a:pt x="122" y="485"/>
                  </a:lnTo>
                  <a:lnTo>
                    <a:pt x="121" y="485"/>
                  </a:lnTo>
                  <a:lnTo>
                    <a:pt x="120" y="485"/>
                  </a:lnTo>
                  <a:lnTo>
                    <a:pt x="119" y="487"/>
                  </a:lnTo>
                  <a:lnTo>
                    <a:pt x="112" y="485"/>
                  </a:lnTo>
                  <a:lnTo>
                    <a:pt x="109" y="485"/>
                  </a:lnTo>
                  <a:lnTo>
                    <a:pt x="108" y="485"/>
                  </a:lnTo>
                  <a:lnTo>
                    <a:pt x="107" y="485"/>
                  </a:lnTo>
                  <a:lnTo>
                    <a:pt x="106" y="485"/>
                  </a:lnTo>
                  <a:lnTo>
                    <a:pt x="105" y="485"/>
                  </a:lnTo>
                  <a:lnTo>
                    <a:pt x="104" y="482"/>
                  </a:lnTo>
                  <a:lnTo>
                    <a:pt x="103" y="481"/>
                  </a:lnTo>
                  <a:lnTo>
                    <a:pt x="103" y="480"/>
                  </a:lnTo>
                  <a:lnTo>
                    <a:pt x="103" y="479"/>
                  </a:lnTo>
                  <a:lnTo>
                    <a:pt x="102" y="479"/>
                  </a:lnTo>
                  <a:lnTo>
                    <a:pt x="102" y="478"/>
                  </a:lnTo>
                  <a:lnTo>
                    <a:pt x="101" y="477"/>
                  </a:lnTo>
                  <a:lnTo>
                    <a:pt x="100" y="477"/>
                  </a:lnTo>
                  <a:lnTo>
                    <a:pt x="99" y="477"/>
                  </a:lnTo>
                  <a:lnTo>
                    <a:pt x="100" y="476"/>
                  </a:lnTo>
                  <a:lnTo>
                    <a:pt x="99" y="476"/>
                  </a:lnTo>
                  <a:lnTo>
                    <a:pt x="98" y="476"/>
                  </a:lnTo>
                  <a:lnTo>
                    <a:pt x="97" y="475"/>
                  </a:lnTo>
                  <a:lnTo>
                    <a:pt x="97" y="472"/>
                  </a:lnTo>
                  <a:lnTo>
                    <a:pt x="96" y="472"/>
                  </a:lnTo>
                  <a:lnTo>
                    <a:pt x="96" y="473"/>
                  </a:lnTo>
                  <a:lnTo>
                    <a:pt x="95" y="473"/>
                  </a:lnTo>
                  <a:lnTo>
                    <a:pt x="95" y="474"/>
                  </a:lnTo>
                  <a:lnTo>
                    <a:pt x="96" y="476"/>
                  </a:lnTo>
                  <a:lnTo>
                    <a:pt x="95" y="477"/>
                  </a:lnTo>
                  <a:lnTo>
                    <a:pt x="94" y="478"/>
                  </a:lnTo>
                  <a:lnTo>
                    <a:pt x="96" y="479"/>
                  </a:lnTo>
                  <a:lnTo>
                    <a:pt x="97" y="479"/>
                  </a:lnTo>
                  <a:lnTo>
                    <a:pt x="98" y="479"/>
                  </a:lnTo>
                  <a:lnTo>
                    <a:pt x="100" y="480"/>
                  </a:lnTo>
                  <a:lnTo>
                    <a:pt x="101" y="480"/>
                  </a:lnTo>
                  <a:lnTo>
                    <a:pt x="101" y="481"/>
                  </a:lnTo>
                  <a:lnTo>
                    <a:pt x="100" y="481"/>
                  </a:lnTo>
                  <a:lnTo>
                    <a:pt x="100" y="482"/>
                  </a:lnTo>
                  <a:lnTo>
                    <a:pt x="99" y="482"/>
                  </a:lnTo>
                  <a:lnTo>
                    <a:pt x="97" y="483"/>
                  </a:lnTo>
                  <a:lnTo>
                    <a:pt x="96" y="483"/>
                  </a:lnTo>
                  <a:lnTo>
                    <a:pt x="96" y="484"/>
                  </a:lnTo>
                  <a:lnTo>
                    <a:pt x="99" y="484"/>
                  </a:lnTo>
                  <a:lnTo>
                    <a:pt x="101" y="484"/>
                  </a:lnTo>
                  <a:lnTo>
                    <a:pt x="101" y="485"/>
                  </a:lnTo>
                  <a:lnTo>
                    <a:pt x="100" y="487"/>
                  </a:lnTo>
                  <a:lnTo>
                    <a:pt x="98" y="488"/>
                  </a:lnTo>
                  <a:lnTo>
                    <a:pt x="97" y="488"/>
                  </a:lnTo>
                  <a:lnTo>
                    <a:pt x="96" y="487"/>
                  </a:lnTo>
                  <a:lnTo>
                    <a:pt x="96" y="485"/>
                  </a:lnTo>
                  <a:lnTo>
                    <a:pt x="96" y="484"/>
                  </a:lnTo>
                  <a:lnTo>
                    <a:pt x="95" y="484"/>
                  </a:lnTo>
                  <a:lnTo>
                    <a:pt x="93" y="487"/>
                  </a:lnTo>
                  <a:lnTo>
                    <a:pt x="91" y="487"/>
                  </a:lnTo>
                  <a:lnTo>
                    <a:pt x="90" y="488"/>
                  </a:lnTo>
                  <a:lnTo>
                    <a:pt x="89" y="488"/>
                  </a:lnTo>
                  <a:lnTo>
                    <a:pt x="89" y="489"/>
                  </a:lnTo>
                  <a:lnTo>
                    <a:pt x="87" y="490"/>
                  </a:lnTo>
                  <a:lnTo>
                    <a:pt x="86" y="491"/>
                  </a:lnTo>
                  <a:lnTo>
                    <a:pt x="85" y="491"/>
                  </a:lnTo>
                  <a:lnTo>
                    <a:pt x="81" y="492"/>
                  </a:lnTo>
                  <a:lnTo>
                    <a:pt x="78" y="492"/>
                  </a:lnTo>
                  <a:lnTo>
                    <a:pt x="77" y="493"/>
                  </a:lnTo>
                  <a:lnTo>
                    <a:pt x="78" y="494"/>
                  </a:lnTo>
                  <a:lnTo>
                    <a:pt x="77" y="495"/>
                  </a:lnTo>
                  <a:lnTo>
                    <a:pt x="74" y="495"/>
                  </a:lnTo>
                  <a:lnTo>
                    <a:pt x="70" y="495"/>
                  </a:lnTo>
                  <a:lnTo>
                    <a:pt x="69" y="496"/>
                  </a:lnTo>
                  <a:lnTo>
                    <a:pt x="68" y="496"/>
                  </a:lnTo>
                  <a:lnTo>
                    <a:pt x="68" y="495"/>
                  </a:lnTo>
                  <a:lnTo>
                    <a:pt x="67" y="495"/>
                  </a:lnTo>
                  <a:lnTo>
                    <a:pt x="66" y="495"/>
                  </a:lnTo>
                  <a:lnTo>
                    <a:pt x="65" y="495"/>
                  </a:lnTo>
                  <a:lnTo>
                    <a:pt x="64" y="495"/>
                  </a:lnTo>
                  <a:lnTo>
                    <a:pt x="62" y="495"/>
                  </a:lnTo>
                  <a:lnTo>
                    <a:pt x="64" y="493"/>
                  </a:lnTo>
                  <a:lnTo>
                    <a:pt x="67" y="489"/>
                  </a:lnTo>
                  <a:lnTo>
                    <a:pt x="68" y="488"/>
                  </a:lnTo>
                  <a:lnTo>
                    <a:pt x="68" y="489"/>
                  </a:lnTo>
                  <a:lnTo>
                    <a:pt x="69" y="489"/>
                  </a:lnTo>
                  <a:lnTo>
                    <a:pt x="70" y="488"/>
                  </a:lnTo>
                  <a:lnTo>
                    <a:pt x="71" y="487"/>
                  </a:lnTo>
                  <a:lnTo>
                    <a:pt x="71" y="485"/>
                  </a:lnTo>
                  <a:lnTo>
                    <a:pt x="72" y="485"/>
                  </a:lnTo>
                  <a:lnTo>
                    <a:pt x="75" y="487"/>
                  </a:lnTo>
                  <a:lnTo>
                    <a:pt x="75" y="485"/>
                  </a:lnTo>
                  <a:lnTo>
                    <a:pt x="76" y="484"/>
                  </a:lnTo>
                  <a:lnTo>
                    <a:pt x="75" y="484"/>
                  </a:lnTo>
                  <a:lnTo>
                    <a:pt x="74" y="484"/>
                  </a:lnTo>
                  <a:lnTo>
                    <a:pt x="75" y="484"/>
                  </a:lnTo>
                  <a:lnTo>
                    <a:pt x="74" y="483"/>
                  </a:lnTo>
                  <a:lnTo>
                    <a:pt x="71" y="483"/>
                  </a:lnTo>
                  <a:lnTo>
                    <a:pt x="68" y="484"/>
                  </a:lnTo>
                  <a:lnTo>
                    <a:pt x="64" y="484"/>
                  </a:lnTo>
                  <a:lnTo>
                    <a:pt x="63" y="485"/>
                  </a:lnTo>
                  <a:lnTo>
                    <a:pt x="61" y="485"/>
                  </a:lnTo>
                  <a:lnTo>
                    <a:pt x="61" y="487"/>
                  </a:lnTo>
                  <a:lnTo>
                    <a:pt x="57" y="489"/>
                  </a:lnTo>
                  <a:lnTo>
                    <a:pt x="57" y="490"/>
                  </a:lnTo>
                  <a:lnTo>
                    <a:pt x="58" y="490"/>
                  </a:lnTo>
                  <a:lnTo>
                    <a:pt x="56" y="491"/>
                  </a:lnTo>
                  <a:lnTo>
                    <a:pt x="55" y="494"/>
                  </a:lnTo>
                  <a:lnTo>
                    <a:pt x="53" y="494"/>
                  </a:lnTo>
                  <a:lnTo>
                    <a:pt x="52" y="494"/>
                  </a:lnTo>
                  <a:lnTo>
                    <a:pt x="51" y="494"/>
                  </a:lnTo>
                  <a:lnTo>
                    <a:pt x="49" y="496"/>
                  </a:lnTo>
                  <a:lnTo>
                    <a:pt x="48" y="496"/>
                  </a:lnTo>
                  <a:lnTo>
                    <a:pt x="49" y="498"/>
                  </a:lnTo>
                  <a:lnTo>
                    <a:pt x="49" y="500"/>
                  </a:lnTo>
                  <a:lnTo>
                    <a:pt x="48" y="501"/>
                  </a:lnTo>
                  <a:lnTo>
                    <a:pt x="47" y="502"/>
                  </a:lnTo>
                  <a:lnTo>
                    <a:pt x="46" y="503"/>
                  </a:lnTo>
                  <a:lnTo>
                    <a:pt x="44" y="503"/>
                  </a:lnTo>
                  <a:lnTo>
                    <a:pt x="44" y="504"/>
                  </a:lnTo>
                  <a:lnTo>
                    <a:pt x="45" y="504"/>
                  </a:lnTo>
                  <a:lnTo>
                    <a:pt x="44" y="504"/>
                  </a:lnTo>
                  <a:lnTo>
                    <a:pt x="43" y="505"/>
                  </a:lnTo>
                  <a:lnTo>
                    <a:pt x="42" y="505"/>
                  </a:lnTo>
                  <a:lnTo>
                    <a:pt x="42" y="506"/>
                  </a:lnTo>
                  <a:lnTo>
                    <a:pt x="41" y="506"/>
                  </a:lnTo>
                  <a:lnTo>
                    <a:pt x="39" y="505"/>
                  </a:lnTo>
                  <a:lnTo>
                    <a:pt x="38" y="505"/>
                  </a:lnTo>
                  <a:lnTo>
                    <a:pt x="38" y="506"/>
                  </a:lnTo>
                  <a:lnTo>
                    <a:pt x="40" y="507"/>
                  </a:lnTo>
                  <a:lnTo>
                    <a:pt x="38" y="508"/>
                  </a:lnTo>
                  <a:lnTo>
                    <a:pt x="38" y="509"/>
                  </a:lnTo>
                  <a:lnTo>
                    <a:pt x="37" y="510"/>
                  </a:lnTo>
                  <a:lnTo>
                    <a:pt x="35" y="510"/>
                  </a:lnTo>
                  <a:lnTo>
                    <a:pt x="33" y="512"/>
                  </a:lnTo>
                  <a:lnTo>
                    <a:pt x="31" y="512"/>
                  </a:lnTo>
                  <a:lnTo>
                    <a:pt x="28" y="512"/>
                  </a:lnTo>
                  <a:lnTo>
                    <a:pt x="28" y="513"/>
                  </a:lnTo>
                  <a:lnTo>
                    <a:pt x="29" y="513"/>
                  </a:lnTo>
                  <a:lnTo>
                    <a:pt x="32" y="513"/>
                  </a:lnTo>
                  <a:lnTo>
                    <a:pt x="32" y="514"/>
                  </a:lnTo>
                  <a:lnTo>
                    <a:pt x="31" y="516"/>
                  </a:lnTo>
                  <a:lnTo>
                    <a:pt x="28" y="516"/>
                  </a:lnTo>
                  <a:lnTo>
                    <a:pt x="28" y="517"/>
                  </a:lnTo>
                  <a:lnTo>
                    <a:pt x="27" y="517"/>
                  </a:lnTo>
                  <a:lnTo>
                    <a:pt x="25" y="520"/>
                  </a:lnTo>
                  <a:lnTo>
                    <a:pt x="24" y="520"/>
                  </a:lnTo>
                  <a:lnTo>
                    <a:pt x="22" y="521"/>
                  </a:lnTo>
                  <a:lnTo>
                    <a:pt x="21" y="521"/>
                  </a:lnTo>
                  <a:lnTo>
                    <a:pt x="18" y="522"/>
                  </a:lnTo>
                  <a:lnTo>
                    <a:pt x="16" y="522"/>
                  </a:lnTo>
                  <a:lnTo>
                    <a:pt x="15" y="521"/>
                  </a:lnTo>
                  <a:lnTo>
                    <a:pt x="14" y="521"/>
                  </a:lnTo>
                  <a:lnTo>
                    <a:pt x="13" y="521"/>
                  </a:lnTo>
                  <a:lnTo>
                    <a:pt x="14" y="522"/>
                  </a:lnTo>
                  <a:lnTo>
                    <a:pt x="13" y="522"/>
                  </a:lnTo>
                  <a:lnTo>
                    <a:pt x="12" y="522"/>
                  </a:lnTo>
                  <a:lnTo>
                    <a:pt x="11" y="524"/>
                  </a:lnTo>
                  <a:lnTo>
                    <a:pt x="10" y="522"/>
                  </a:lnTo>
                  <a:lnTo>
                    <a:pt x="10" y="521"/>
                  </a:lnTo>
                  <a:lnTo>
                    <a:pt x="9" y="521"/>
                  </a:lnTo>
                  <a:lnTo>
                    <a:pt x="9" y="520"/>
                  </a:lnTo>
                  <a:lnTo>
                    <a:pt x="10" y="519"/>
                  </a:lnTo>
                  <a:lnTo>
                    <a:pt x="10" y="518"/>
                  </a:lnTo>
                  <a:lnTo>
                    <a:pt x="10" y="517"/>
                  </a:lnTo>
                  <a:lnTo>
                    <a:pt x="11" y="517"/>
                  </a:lnTo>
                  <a:lnTo>
                    <a:pt x="6" y="515"/>
                  </a:lnTo>
                  <a:lnTo>
                    <a:pt x="5" y="514"/>
                  </a:lnTo>
                  <a:lnTo>
                    <a:pt x="5" y="513"/>
                  </a:lnTo>
                  <a:lnTo>
                    <a:pt x="6" y="513"/>
                  </a:lnTo>
                  <a:lnTo>
                    <a:pt x="7" y="513"/>
                  </a:lnTo>
                  <a:lnTo>
                    <a:pt x="10" y="514"/>
                  </a:lnTo>
                  <a:lnTo>
                    <a:pt x="11" y="514"/>
                  </a:lnTo>
                  <a:lnTo>
                    <a:pt x="12" y="514"/>
                  </a:lnTo>
                  <a:lnTo>
                    <a:pt x="13" y="514"/>
                  </a:lnTo>
                  <a:lnTo>
                    <a:pt x="13" y="513"/>
                  </a:lnTo>
                  <a:lnTo>
                    <a:pt x="11" y="513"/>
                  </a:lnTo>
                  <a:lnTo>
                    <a:pt x="10" y="513"/>
                  </a:lnTo>
                  <a:lnTo>
                    <a:pt x="9" y="513"/>
                  </a:lnTo>
                  <a:lnTo>
                    <a:pt x="8" y="513"/>
                  </a:lnTo>
                  <a:lnTo>
                    <a:pt x="6" y="512"/>
                  </a:lnTo>
                  <a:lnTo>
                    <a:pt x="6" y="510"/>
                  </a:lnTo>
                  <a:lnTo>
                    <a:pt x="5" y="510"/>
                  </a:lnTo>
                  <a:lnTo>
                    <a:pt x="5" y="511"/>
                  </a:lnTo>
                  <a:lnTo>
                    <a:pt x="4" y="511"/>
                  </a:lnTo>
                  <a:lnTo>
                    <a:pt x="4" y="512"/>
                  </a:lnTo>
                  <a:lnTo>
                    <a:pt x="3" y="511"/>
                  </a:lnTo>
                  <a:lnTo>
                    <a:pt x="3" y="509"/>
                  </a:lnTo>
                  <a:lnTo>
                    <a:pt x="5" y="508"/>
                  </a:lnTo>
                  <a:lnTo>
                    <a:pt x="9" y="508"/>
                  </a:lnTo>
                  <a:lnTo>
                    <a:pt x="10" y="507"/>
                  </a:lnTo>
                  <a:lnTo>
                    <a:pt x="11" y="507"/>
                  </a:lnTo>
                  <a:lnTo>
                    <a:pt x="10" y="508"/>
                  </a:lnTo>
                  <a:lnTo>
                    <a:pt x="10" y="510"/>
                  </a:lnTo>
                  <a:lnTo>
                    <a:pt x="11" y="510"/>
                  </a:lnTo>
                  <a:lnTo>
                    <a:pt x="12" y="510"/>
                  </a:lnTo>
                  <a:lnTo>
                    <a:pt x="13" y="509"/>
                  </a:lnTo>
                  <a:lnTo>
                    <a:pt x="13" y="508"/>
                  </a:lnTo>
                  <a:lnTo>
                    <a:pt x="14" y="508"/>
                  </a:lnTo>
                  <a:lnTo>
                    <a:pt x="14" y="507"/>
                  </a:lnTo>
                  <a:lnTo>
                    <a:pt x="15" y="507"/>
                  </a:lnTo>
                  <a:lnTo>
                    <a:pt x="15" y="506"/>
                  </a:lnTo>
                  <a:lnTo>
                    <a:pt x="16" y="506"/>
                  </a:lnTo>
                  <a:lnTo>
                    <a:pt x="17" y="506"/>
                  </a:lnTo>
                  <a:lnTo>
                    <a:pt x="21" y="505"/>
                  </a:lnTo>
                  <a:lnTo>
                    <a:pt x="24" y="504"/>
                  </a:lnTo>
                  <a:lnTo>
                    <a:pt x="33" y="501"/>
                  </a:lnTo>
                  <a:lnTo>
                    <a:pt x="35" y="500"/>
                  </a:lnTo>
                  <a:lnTo>
                    <a:pt x="36" y="500"/>
                  </a:lnTo>
                  <a:lnTo>
                    <a:pt x="37" y="499"/>
                  </a:lnTo>
                  <a:lnTo>
                    <a:pt x="38" y="498"/>
                  </a:lnTo>
                  <a:lnTo>
                    <a:pt x="40" y="496"/>
                  </a:lnTo>
                  <a:lnTo>
                    <a:pt x="44" y="494"/>
                  </a:lnTo>
                  <a:lnTo>
                    <a:pt x="49" y="492"/>
                  </a:lnTo>
                  <a:lnTo>
                    <a:pt x="51" y="491"/>
                  </a:lnTo>
                  <a:lnTo>
                    <a:pt x="50" y="491"/>
                  </a:lnTo>
                  <a:lnTo>
                    <a:pt x="45" y="492"/>
                  </a:lnTo>
                  <a:lnTo>
                    <a:pt x="44" y="492"/>
                  </a:lnTo>
                  <a:lnTo>
                    <a:pt x="42" y="493"/>
                  </a:lnTo>
                  <a:lnTo>
                    <a:pt x="41" y="494"/>
                  </a:lnTo>
                  <a:lnTo>
                    <a:pt x="39" y="494"/>
                  </a:lnTo>
                  <a:lnTo>
                    <a:pt x="38" y="494"/>
                  </a:lnTo>
                  <a:lnTo>
                    <a:pt x="38" y="496"/>
                  </a:lnTo>
                  <a:lnTo>
                    <a:pt x="37" y="497"/>
                  </a:lnTo>
                  <a:lnTo>
                    <a:pt x="36" y="498"/>
                  </a:lnTo>
                  <a:lnTo>
                    <a:pt x="34" y="498"/>
                  </a:lnTo>
                  <a:lnTo>
                    <a:pt x="34" y="499"/>
                  </a:lnTo>
                  <a:lnTo>
                    <a:pt x="35" y="499"/>
                  </a:lnTo>
                  <a:lnTo>
                    <a:pt x="36" y="499"/>
                  </a:lnTo>
                  <a:lnTo>
                    <a:pt x="35" y="499"/>
                  </a:lnTo>
                  <a:lnTo>
                    <a:pt x="34" y="500"/>
                  </a:lnTo>
                  <a:lnTo>
                    <a:pt x="33" y="500"/>
                  </a:lnTo>
                  <a:lnTo>
                    <a:pt x="31" y="501"/>
                  </a:lnTo>
                  <a:lnTo>
                    <a:pt x="25" y="503"/>
                  </a:lnTo>
                  <a:lnTo>
                    <a:pt x="21" y="504"/>
                  </a:lnTo>
                  <a:lnTo>
                    <a:pt x="20" y="504"/>
                  </a:lnTo>
                  <a:lnTo>
                    <a:pt x="19" y="502"/>
                  </a:lnTo>
                  <a:lnTo>
                    <a:pt x="18" y="503"/>
                  </a:lnTo>
                  <a:lnTo>
                    <a:pt x="18" y="504"/>
                  </a:lnTo>
                  <a:lnTo>
                    <a:pt x="19" y="505"/>
                  </a:lnTo>
                  <a:lnTo>
                    <a:pt x="18" y="505"/>
                  </a:lnTo>
                  <a:lnTo>
                    <a:pt x="15" y="506"/>
                  </a:lnTo>
                  <a:lnTo>
                    <a:pt x="15" y="505"/>
                  </a:lnTo>
                  <a:lnTo>
                    <a:pt x="16" y="505"/>
                  </a:lnTo>
                  <a:lnTo>
                    <a:pt x="16" y="504"/>
                  </a:lnTo>
                  <a:lnTo>
                    <a:pt x="16" y="503"/>
                  </a:lnTo>
                  <a:lnTo>
                    <a:pt x="15" y="503"/>
                  </a:lnTo>
                  <a:lnTo>
                    <a:pt x="14" y="503"/>
                  </a:lnTo>
                  <a:lnTo>
                    <a:pt x="14" y="504"/>
                  </a:lnTo>
                  <a:lnTo>
                    <a:pt x="13" y="505"/>
                  </a:lnTo>
                  <a:lnTo>
                    <a:pt x="13" y="506"/>
                  </a:lnTo>
                  <a:lnTo>
                    <a:pt x="12" y="506"/>
                  </a:lnTo>
                  <a:lnTo>
                    <a:pt x="11" y="507"/>
                  </a:lnTo>
                  <a:lnTo>
                    <a:pt x="10" y="507"/>
                  </a:lnTo>
                  <a:lnTo>
                    <a:pt x="9" y="507"/>
                  </a:lnTo>
                  <a:lnTo>
                    <a:pt x="8" y="507"/>
                  </a:lnTo>
                  <a:lnTo>
                    <a:pt x="7" y="507"/>
                  </a:lnTo>
                  <a:lnTo>
                    <a:pt x="6" y="507"/>
                  </a:lnTo>
                  <a:lnTo>
                    <a:pt x="5" y="508"/>
                  </a:lnTo>
                  <a:lnTo>
                    <a:pt x="4" y="508"/>
                  </a:lnTo>
                  <a:lnTo>
                    <a:pt x="3" y="508"/>
                  </a:lnTo>
                  <a:lnTo>
                    <a:pt x="2" y="506"/>
                  </a:lnTo>
                  <a:lnTo>
                    <a:pt x="2" y="504"/>
                  </a:lnTo>
                  <a:lnTo>
                    <a:pt x="3" y="504"/>
                  </a:lnTo>
                  <a:lnTo>
                    <a:pt x="4" y="504"/>
                  </a:lnTo>
                  <a:lnTo>
                    <a:pt x="5" y="504"/>
                  </a:lnTo>
                  <a:lnTo>
                    <a:pt x="5" y="503"/>
                  </a:lnTo>
                  <a:lnTo>
                    <a:pt x="8" y="503"/>
                  </a:lnTo>
                  <a:lnTo>
                    <a:pt x="7" y="503"/>
                  </a:lnTo>
                  <a:lnTo>
                    <a:pt x="6" y="502"/>
                  </a:lnTo>
                  <a:lnTo>
                    <a:pt x="5" y="502"/>
                  </a:lnTo>
                  <a:lnTo>
                    <a:pt x="5" y="503"/>
                  </a:lnTo>
                  <a:lnTo>
                    <a:pt x="4" y="503"/>
                  </a:lnTo>
                  <a:lnTo>
                    <a:pt x="3" y="502"/>
                  </a:lnTo>
                  <a:lnTo>
                    <a:pt x="2" y="501"/>
                  </a:lnTo>
                  <a:lnTo>
                    <a:pt x="3" y="500"/>
                  </a:lnTo>
                  <a:lnTo>
                    <a:pt x="2" y="500"/>
                  </a:lnTo>
                  <a:lnTo>
                    <a:pt x="0" y="501"/>
                  </a:lnTo>
                  <a:lnTo>
                    <a:pt x="0" y="500"/>
                  </a:lnTo>
                  <a:lnTo>
                    <a:pt x="1" y="499"/>
                  </a:lnTo>
                  <a:lnTo>
                    <a:pt x="2" y="499"/>
                  </a:lnTo>
                  <a:lnTo>
                    <a:pt x="3" y="499"/>
                  </a:lnTo>
                  <a:lnTo>
                    <a:pt x="4" y="499"/>
                  </a:lnTo>
                  <a:lnTo>
                    <a:pt x="5" y="498"/>
                  </a:lnTo>
                  <a:lnTo>
                    <a:pt x="6" y="498"/>
                  </a:lnTo>
                  <a:lnTo>
                    <a:pt x="6" y="497"/>
                  </a:lnTo>
                  <a:lnTo>
                    <a:pt x="8" y="497"/>
                  </a:lnTo>
                  <a:lnTo>
                    <a:pt x="9" y="496"/>
                  </a:lnTo>
                  <a:lnTo>
                    <a:pt x="10" y="496"/>
                  </a:lnTo>
                  <a:lnTo>
                    <a:pt x="11" y="496"/>
                  </a:lnTo>
                  <a:lnTo>
                    <a:pt x="12" y="496"/>
                  </a:lnTo>
                  <a:lnTo>
                    <a:pt x="13" y="496"/>
                  </a:lnTo>
                  <a:lnTo>
                    <a:pt x="14" y="496"/>
                  </a:lnTo>
                  <a:lnTo>
                    <a:pt x="15" y="496"/>
                  </a:lnTo>
                  <a:lnTo>
                    <a:pt x="16" y="496"/>
                  </a:lnTo>
                  <a:lnTo>
                    <a:pt x="21" y="495"/>
                  </a:lnTo>
                  <a:lnTo>
                    <a:pt x="23" y="495"/>
                  </a:lnTo>
                  <a:lnTo>
                    <a:pt x="24" y="495"/>
                  </a:lnTo>
                  <a:lnTo>
                    <a:pt x="25" y="495"/>
                  </a:lnTo>
                  <a:lnTo>
                    <a:pt x="27" y="494"/>
                  </a:lnTo>
                  <a:lnTo>
                    <a:pt x="28" y="494"/>
                  </a:lnTo>
                  <a:lnTo>
                    <a:pt x="29" y="494"/>
                  </a:lnTo>
                  <a:lnTo>
                    <a:pt x="31" y="493"/>
                  </a:lnTo>
                  <a:lnTo>
                    <a:pt x="31" y="492"/>
                  </a:lnTo>
                  <a:lnTo>
                    <a:pt x="32" y="492"/>
                  </a:lnTo>
                  <a:lnTo>
                    <a:pt x="32" y="491"/>
                  </a:lnTo>
                  <a:lnTo>
                    <a:pt x="34" y="490"/>
                  </a:lnTo>
                  <a:lnTo>
                    <a:pt x="35" y="489"/>
                  </a:lnTo>
                  <a:lnTo>
                    <a:pt x="38" y="485"/>
                  </a:lnTo>
                  <a:lnTo>
                    <a:pt x="39" y="484"/>
                  </a:lnTo>
                  <a:lnTo>
                    <a:pt x="40" y="484"/>
                  </a:lnTo>
                  <a:lnTo>
                    <a:pt x="40" y="483"/>
                  </a:lnTo>
                  <a:lnTo>
                    <a:pt x="41" y="483"/>
                  </a:lnTo>
                  <a:lnTo>
                    <a:pt x="42" y="483"/>
                  </a:lnTo>
                  <a:lnTo>
                    <a:pt x="43" y="483"/>
                  </a:lnTo>
                  <a:lnTo>
                    <a:pt x="42" y="482"/>
                  </a:lnTo>
                  <a:lnTo>
                    <a:pt x="42" y="481"/>
                  </a:lnTo>
                  <a:lnTo>
                    <a:pt x="43" y="481"/>
                  </a:lnTo>
                  <a:lnTo>
                    <a:pt x="45" y="481"/>
                  </a:lnTo>
                  <a:lnTo>
                    <a:pt x="46" y="481"/>
                  </a:lnTo>
                  <a:lnTo>
                    <a:pt x="47" y="480"/>
                  </a:lnTo>
                  <a:lnTo>
                    <a:pt x="48" y="480"/>
                  </a:lnTo>
                  <a:lnTo>
                    <a:pt x="47" y="479"/>
                  </a:lnTo>
                  <a:lnTo>
                    <a:pt x="47" y="478"/>
                  </a:lnTo>
                  <a:lnTo>
                    <a:pt x="47" y="477"/>
                  </a:lnTo>
                  <a:lnTo>
                    <a:pt x="63" y="475"/>
                  </a:lnTo>
                  <a:lnTo>
                    <a:pt x="70" y="475"/>
                  </a:lnTo>
                  <a:lnTo>
                    <a:pt x="71" y="476"/>
                  </a:lnTo>
                  <a:lnTo>
                    <a:pt x="72" y="476"/>
                  </a:lnTo>
                  <a:lnTo>
                    <a:pt x="74" y="476"/>
                  </a:lnTo>
                  <a:lnTo>
                    <a:pt x="75" y="475"/>
                  </a:lnTo>
                  <a:lnTo>
                    <a:pt x="76" y="475"/>
                  </a:lnTo>
                  <a:lnTo>
                    <a:pt x="79" y="474"/>
                  </a:lnTo>
                  <a:lnTo>
                    <a:pt x="80" y="473"/>
                  </a:lnTo>
                  <a:lnTo>
                    <a:pt x="81" y="472"/>
                  </a:lnTo>
                  <a:lnTo>
                    <a:pt x="86" y="472"/>
                  </a:lnTo>
                  <a:lnTo>
                    <a:pt x="87" y="472"/>
                  </a:lnTo>
                  <a:lnTo>
                    <a:pt x="87" y="471"/>
                  </a:lnTo>
                  <a:lnTo>
                    <a:pt x="88" y="471"/>
                  </a:lnTo>
                  <a:lnTo>
                    <a:pt x="89" y="470"/>
                  </a:lnTo>
                  <a:lnTo>
                    <a:pt x="89" y="469"/>
                  </a:lnTo>
                  <a:lnTo>
                    <a:pt x="90" y="467"/>
                  </a:lnTo>
                  <a:lnTo>
                    <a:pt x="89" y="466"/>
                  </a:lnTo>
                  <a:lnTo>
                    <a:pt x="89" y="465"/>
                  </a:lnTo>
                  <a:lnTo>
                    <a:pt x="88" y="463"/>
                  </a:lnTo>
                  <a:lnTo>
                    <a:pt x="87" y="462"/>
                  </a:lnTo>
                  <a:lnTo>
                    <a:pt x="87" y="461"/>
                  </a:lnTo>
                  <a:lnTo>
                    <a:pt x="88" y="460"/>
                  </a:lnTo>
                  <a:lnTo>
                    <a:pt x="92" y="459"/>
                  </a:lnTo>
                  <a:lnTo>
                    <a:pt x="94" y="458"/>
                  </a:lnTo>
                  <a:lnTo>
                    <a:pt x="96" y="458"/>
                  </a:lnTo>
                  <a:lnTo>
                    <a:pt x="98" y="457"/>
                  </a:lnTo>
                  <a:lnTo>
                    <a:pt x="103" y="454"/>
                  </a:lnTo>
                  <a:lnTo>
                    <a:pt x="106" y="453"/>
                  </a:lnTo>
                  <a:lnTo>
                    <a:pt x="113" y="451"/>
                  </a:lnTo>
                  <a:lnTo>
                    <a:pt x="118" y="448"/>
                  </a:lnTo>
                  <a:lnTo>
                    <a:pt x="122" y="447"/>
                  </a:lnTo>
                  <a:lnTo>
                    <a:pt x="124" y="447"/>
                  </a:lnTo>
                  <a:lnTo>
                    <a:pt x="128" y="446"/>
                  </a:lnTo>
                  <a:lnTo>
                    <a:pt x="134" y="445"/>
                  </a:lnTo>
                  <a:lnTo>
                    <a:pt x="137" y="444"/>
                  </a:lnTo>
                  <a:lnTo>
                    <a:pt x="140" y="444"/>
                  </a:lnTo>
                  <a:lnTo>
                    <a:pt x="144" y="444"/>
                  </a:lnTo>
                  <a:lnTo>
                    <a:pt x="146" y="444"/>
                  </a:lnTo>
                  <a:lnTo>
                    <a:pt x="184" y="444"/>
                  </a:lnTo>
                  <a:lnTo>
                    <a:pt x="330" y="444"/>
                  </a:lnTo>
                  <a:lnTo>
                    <a:pt x="481" y="443"/>
                  </a:lnTo>
                  <a:lnTo>
                    <a:pt x="546" y="444"/>
                  </a:lnTo>
                  <a:lnTo>
                    <a:pt x="546" y="325"/>
                  </a:lnTo>
                  <a:lnTo>
                    <a:pt x="545" y="297"/>
                  </a:lnTo>
                  <a:lnTo>
                    <a:pt x="545" y="232"/>
                  </a:lnTo>
                  <a:lnTo>
                    <a:pt x="545" y="213"/>
                  </a:lnTo>
                  <a:lnTo>
                    <a:pt x="544" y="199"/>
                  </a:lnTo>
                  <a:lnTo>
                    <a:pt x="541" y="119"/>
                  </a:lnTo>
                  <a:lnTo>
                    <a:pt x="540" y="63"/>
                  </a:lnTo>
                  <a:lnTo>
                    <a:pt x="683" y="64"/>
                  </a:lnTo>
                  <a:lnTo>
                    <a:pt x="884" y="64"/>
                  </a:lnTo>
                  <a:lnTo>
                    <a:pt x="1007" y="64"/>
                  </a:lnTo>
                  <a:lnTo>
                    <a:pt x="1020" y="64"/>
                  </a:lnTo>
                  <a:lnTo>
                    <a:pt x="1045" y="64"/>
                  </a:lnTo>
                  <a:lnTo>
                    <a:pt x="1088" y="64"/>
                  </a:lnTo>
                  <a:lnTo>
                    <a:pt x="1156" y="64"/>
                  </a:lnTo>
                  <a:lnTo>
                    <a:pt x="1223" y="64"/>
                  </a:lnTo>
                  <a:lnTo>
                    <a:pt x="1233" y="64"/>
                  </a:lnTo>
                  <a:lnTo>
                    <a:pt x="1290" y="64"/>
                  </a:lnTo>
                  <a:lnTo>
                    <a:pt x="1357" y="64"/>
                  </a:lnTo>
                  <a:lnTo>
                    <a:pt x="1425" y="64"/>
                  </a:lnTo>
                  <a:lnTo>
                    <a:pt x="1489" y="64"/>
                  </a:lnTo>
                  <a:lnTo>
                    <a:pt x="1533" y="64"/>
                  </a:lnTo>
                  <a:lnTo>
                    <a:pt x="1570" y="64"/>
                  </a:lnTo>
                  <a:lnTo>
                    <a:pt x="1597" y="61"/>
                  </a:lnTo>
                  <a:lnTo>
                    <a:pt x="1625" y="57"/>
                  </a:lnTo>
                  <a:lnTo>
                    <a:pt x="1627" y="57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  <p:sp>
          <p:nvSpPr>
            <p:cNvPr id="40" name="Freeform 3523">
              <a:extLst>
                <a:ext uri="{FF2B5EF4-FFF2-40B4-BE49-F238E27FC236}">
                  <a16:creationId xmlns:a16="http://schemas.microsoft.com/office/drawing/2014/main" id="{8B3B4D81-7B4E-DF20-9D39-034205260F3A}"/>
                </a:ext>
              </a:extLst>
            </p:cNvPr>
            <p:cNvSpPr>
              <a:spLocks noEditPoints="1"/>
            </p:cNvSpPr>
            <p:nvPr/>
          </p:nvSpPr>
          <p:spPr bwMode="auto">
            <a:xfrm>
              <a:off x="2290763" y="3575051"/>
              <a:ext cx="1060450" cy="342900"/>
            </a:xfrm>
            <a:custGeom>
              <a:avLst/>
              <a:gdLst>
                <a:gd name="T0" fmla="*/ 40 w 668"/>
                <a:gd name="T1" fmla="*/ 128 h 216"/>
                <a:gd name="T2" fmla="*/ 57 w 668"/>
                <a:gd name="T3" fmla="*/ 65 h 216"/>
                <a:gd name="T4" fmla="*/ 34 w 668"/>
                <a:gd name="T5" fmla="*/ 64 h 216"/>
                <a:gd name="T6" fmla="*/ 33 w 668"/>
                <a:gd name="T7" fmla="*/ 66 h 216"/>
                <a:gd name="T8" fmla="*/ 46 w 668"/>
                <a:gd name="T9" fmla="*/ 139 h 216"/>
                <a:gd name="T10" fmla="*/ 109 w 668"/>
                <a:gd name="T11" fmla="*/ 187 h 216"/>
                <a:gd name="T12" fmla="*/ 107 w 668"/>
                <a:gd name="T13" fmla="*/ 177 h 216"/>
                <a:gd name="T14" fmla="*/ 87 w 668"/>
                <a:gd name="T15" fmla="*/ 157 h 216"/>
                <a:gd name="T16" fmla="*/ 68 w 668"/>
                <a:gd name="T17" fmla="*/ 152 h 216"/>
                <a:gd name="T18" fmla="*/ 71 w 668"/>
                <a:gd name="T19" fmla="*/ 152 h 216"/>
                <a:gd name="T20" fmla="*/ 257 w 668"/>
                <a:gd name="T21" fmla="*/ 18 h 216"/>
                <a:gd name="T22" fmla="*/ 244 w 668"/>
                <a:gd name="T23" fmla="*/ 166 h 216"/>
                <a:gd name="T24" fmla="*/ 170 w 668"/>
                <a:gd name="T25" fmla="*/ 199 h 216"/>
                <a:gd name="T26" fmla="*/ 130 w 668"/>
                <a:gd name="T27" fmla="*/ 216 h 216"/>
                <a:gd name="T28" fmla="*/ 141 w 668"/>
                <a:gd name="T29" fmla="*/ 200 h 216"/>
                <a:gd name="T30" fmla="*/ 177 w 668"/>
                <a:gd name="T31" fmla="*/ 190 h 216"/>
                <a:gd name="T32" fmla="*/ 168 w 668"/>
                <a:gd name="T33" fmla="*/ 191 h 216"/>
                <a:gd name="T34" fmla="*/ 151 w 668"/>
                <a:gd name="T35" fmla="*/ 189 h 216"/>
                <a:gd name="T36" fmla="*/ 132 w 668"/>
                <a:gd name="T37" fmla="*/ 200 h 216"/>
                <a:gd name="T38" fmla="*/ 119 w 668"/>
                <a:gd name="T39" fmla="*/ 201 h 216"/>
                <a:gd name="T40" fmla="*/ 121 w 668"/>
                <a:gd name="T41" fmla="*/ 186 h 216"/>
                <a:gd name="T42" fmla="*/ 121 w 668"/>
                <a:gd name="T43" fmla="*/ 177 h 216"/>
                <a:gd name="T44" fmla="*/ 112 w 668"/>
                <a:gd name="T45" fmla="*/ 169 h 216"/>
                <a:gd name="T46" fmla="*/ 103 w 668"/>
                <a:gd name="T47" fmla="*/ 170 h 216"/>
                <a:gd name="T48" fmla="*/ 134 w 668"/>
                <a:gd name="T49" fmla="*/ 154 h 216"/>
                <a:gd name="T50" fmla="*/ 122 w 668"/>
                <a:gd name="T51" fmla="*/ 154 h 216"/>
                <a:gd name="T52" fmla="*/ 97 w 668"/>
                <a:gd name="T53" fmla="*/ 155 h 216"/>
                <a:gd name="T54" fmla="*/ 81 w 668"/>
                <a:gd name="T55" fmla="*/ 148 h 216"/>
                <a:gd name="T56" fmla="*/ 80 w 668"/>
                <a:gd name="T57" fmla="*/ 142 h 216"/>
                <a:gd name="T58" fmla="*/ 69 w 668"/>
                <a:gd name="T59" fmla="*/ 135 h 216"/>
                <a:gd name="T60" fmla="*/ 81 w 668"/>
                <a:gd name="T61" fmla="*/ 125 h 216"/>
                <a:gd name="T62" fmla="*/ 149 w 668"/>
                <a:gd name="T63" fmla="*/ 124 h 216"/>
                <a:gd name="T64" fmla="*/ 93 w 668"/>
                <a:gd name="T65" fmla="*/ 124 h 216"/>
                <a:gd name="T66" fmla="*/ 66 w 668"/>
                <a:gd name="T67" fmla="*/ 128 h 216"/>
                <a:gd name="T68" fmla="*/ 73 w 668"/>
                <a:gd name="T69" fmla="*/ 119 h 216"/>
                <a:gd name="T70" fmla="*/ 41 w 668"/>
                <a:gd name="T71" fmla="*/ 119 h 216"/>
                <a:gd name="T72" fmla="*/ 103 w 668"/>
                <a:gd name="T73" fmla="*/ 91 h 216"/>
                <a:gd name="T74" fmla="*/ 163 w 668"/>
                <a:gd name="T75" fmla="*/ 70 h 216"/>
                <a:gd name="T76" fmla="*/ 236 w 668"/>
                <a:gd name="T77" fmla="*/ 64 h 216"/>
                <a:gd name="T78" fmla="*/ 209 w 668"/>
                <a:gd name="T79" fmla="*/ 55 h 216"/>
                <a:gd name="T80" fmla="*/ 141 w 668"/>
                <a:gd name="T81" fmla="*/ 74 h 216"/>
                <a:gd name="T82" fmla="*/ 34 w 668"/>
                <a:gd name="T83" fmla="*/ 114 h 216"/>
                <a:gd name="T84" fmla="*/ 31 w 668"/>
                <a:gd name="T85" fmla="*/ 107 h 216"/>
                <a:gd name="T86" fmla="*/ 21 w 668"/>
                <a:gd name="T87" fmla="*/ 92 h 216"/>
                <a:gd name="T88" fmla="*/ 39 w 668"/>
                <a:gd name="T89" fmla="*/ 84 h 216"/>
                <a:gd name="T90" fmla="*/ 104 w 668"/>
                <a:gd name="T91" fmla="*/ 83 h 216"/>
                <a:gd name="T92" fmla="*/ 32 w 668"/>
                <a:gd name="T93" fmla="*/ 80 h 216"/>
                <a:gd name="T94" fmla="*/ 85 w 668"/>
                <a:gd name="T95" fmla="*/ 71 h 216"/>
                <a:gd name="T96" fmla="*/ 82 w 668"/>
                <a:gd name="T97" fmla="*/ 68 h 216"/>
                <a:gd name="T98" fmla="*/ 66 w 668"/>
                <a:gd name="T99" fmla="*/ 62 h 216"/>
                <a:gd name="T100" fmla="*/ 105 w 668"/>
                <a:gd name="T101" fmla="*/ 60 h 216"/>
                <a:gd name="T102" fmla="*/ 67 w 668"/>
                <a:gd name="T103" fmla="*/ 59 h 216"/>
                <a:gd name="T104" fmla="*/ 23 w 668"/>
                <a:gd name="T105" fmla="*/ 53 h 216"/>
                <a:gd name="T106" fmla="*/ 27 w 668"/>
                <a:gd name="T107" fmla="*/ 48 h 216"/>
                <a:gd name="T108" fmla="*/ 11 w 668"/>
                <a:gd name="T109" fmla="*/ 41 h 216"/>
                <a:gd name="T110" fmla="*/ 74 w 668"/>
                <a:gd name="T111" fmla="*/ 33 h 216"/>
                <a:gd name="T112" fmla="*/ 54 w 668"/>
                <a:gd name="T113" fmla="*/ 30 h 216"/>
                <a:gd name="T114" fmla="*/ 6 w 668"/>
                <a:gd name="T115" fmla="*/ 30 h 216"/>
                <a:gd name="T116" fmla="*/ 52 w 668"/>
                <a:gd name="T117" fmla="*/ 13 h 216"/>
                <a:gd name="T118" fmla="*/ 81 w 668"/>
                <a:gd name="T119" fmla="*/ 5 h 216"/>
                <a:gd name="T120" fmla="*/ 123 w 668"/>
                <a:gd name="T121" fmla="*/ 4 h 216"/>
                <a:gd name="T122" fmla="*/ 190 w 668"/>
                <a:gd name="T123" fmla="*/ 9 h 216"/>
              </a:gdLst>
              <a:ahLst/>
              <a:cxnLst>
                <a:cxn ang="0">
                  <a:pos x="T0" y="T1"/>
                </a:cxn>
                <a:cxn ang="0">
                  <a:pos x="T2" y="T3"/>
                </a:cxn>
                <a:cxn ang="0">
                  <a:pos x="T4" y="T5"/>
                </a:cxn>
                <a:cxn ang="0">
                  <a:pos x="T6" y="T7"/>
                </a:cxn>
                <a:cxn ang="0">
                  <a:pos x="T8" y="T9"/>
                </a:cxn>
                <a:cxn ang="0">
                  <a:pos x="T10" y="T11"/>
                </a:cxn>
                <a:cxn ang="0">
                  <a:pos x="T12" y="T13"/>
                </a:cxn>
                <a:cxn ang="0">
                  <a:pos x="T14" y="T15"/>
                </a:cxn>
                <a:cxn ang="0">
                  <a:pos x="T16" y="T17"/>
                </a:cxn>
                <a:cxn ang="0">
                  <a:pos x="T18" y="T19"/>
                </a:cxn>
                <a:cxn ang="0">
                  <a:pos x="T20" y="T21"/>
                </a:cxn>
                <a:cxn ang="0">
                  <a:pos x="T22" y="T23"/>
                </a:cxn>
                <a:cxn ang="0">
                  <a:pos x="T24" y="T25"/>
                </a:cxn>
                <a:cxn ang="0">
                  <a:pos x="T26" y="T27"/>
                </a:cxn>
                <a:cxn ang="0">
                  <a:pos x="T28" y="T29"/>
                </a:cxn>
                <a:cxn ang="0">
                  <a:pos x="T30" y="T31"/>
                </a:cxn>
                <a:cxn ang="0">
                  <a:pos x="T32" y="T33"/>
                </a:cxn>
                <a:cxn ang="0">
                  <a:pos x="T34" y="T35"/>
                </a:cxn>
                <a:cxn ang="0">
                  <a:pos x="T36" y="T37"/>
                </a:cxn>
                <a:cxn ang="0">
                  <a:pos x="T38" y="T39"/>
                </a:cxn>
                <a:cxn ang="0">
                  <a:pos x="T40" y="T41"/>
                </a:cxn>
                <a:cxn ang="0">
                  <a:pos x="T42" y="T43"/>
                </a:cxn>
                <a:cxn ang="0">
                  <a:pos x="T44" y="T45"/>
                </a:cxn>
                <a:cxn ang="0">
                  <a:pos x="T46" y="T47"/>
                </a:cxn>
                <a:cxn ang="0">
                  <a:pos x="T48" y="T49"/>
                </a:cxn>
                <a:cxn ang="0">
                  <a:pos x="T50" y="T51"/>
                </a:cxn>
                <a:cxn ang="0">
                  <a:pos x="T52" y="T53"/>
                </a:cxn>
                <a:cxn ang="0">
                  <a:pos x="T54" y="T55"/>
                </a:cxn>
                <a:cxn ang="0">
                  <a:pos x="T56" y="T57"/>
                </a:cxn>
                <a:cxn ang="0">
                  <a:pos x="T58" y="T59"/>
                </a:cxn>
                <a:cxn ang="0">
                  <a:pos x="T60" y="T61"/>
                </a:cxn>
                <a:cxn ang="0">
                  <a:pos x="T62" y="T63"/>
                </a:cxn>
                <a:cxn ang="0">
                  <a:pos x="T64" y="T65"/>
                </a:cxn>
                <a:cxn ang="0">
                  <a:pos x="T66" y="T67"/>
                </a:cxn>
                <a:cxn ang="0">
                  <a:pos x="T68" y="T69"/>
                </a:cxn>
                <a:cxn ang="0">
                  <a:pos x="T70" y="T71"/>
                </a:cxn>
                <a:cxn ang="0">
                  <a:pos x="T72" y="T73"/>
                </a:cxn>
                <a:cxn ang="0">
                  <a:pos x="T74" y="T75"/>
                </a:cxn>
                <a:cxn ang="0">
                  <a:pos x="T76" y="T77"/>
                </a:cxn>
                <a:cxn ang="0">
                  <a:pos x="T78" y="T79"/>
                </a:cxn>
                <a:cxn ang="0">
                  <a:pos x="T80" y="T81"/>
                </a:cxn>
                <a:cxn ang="0">
                  <a:pos x="T82" y="T83"/>
                </a:cxn>
                <a:cxn ang="0">
                  <a:pos x="T84" y="T85"/>
                </a:cxn>
                <a:cxn ang="0">
                  <a:pos x="T86" y="T87"/>
                </a:cxn>
                <a:cxn ang="0">
                  <a:pos x="T88" y="T89"/>
                </a:cxn>
                <a:cxn ang="0">
                  <a:pos x="T90" y="T91"/>
                </a:cxn>
                <a:cxn ang="0">
                  <a:pos x="T92" y="T93"/>
                </a:cxn>
                <a:cxn ang="0">
                  <a:pos x="T94" y="T95"/>
                </a:cxn>
                <a:cxn ang="0">
                  <a:pos x="T96" y="T97"/>
                </a:cxn>
                <a:cxn ang="0">
                  <a:pos x="T98" y="T99"/>
                </a:cxn>
                <a:cxn ang="0">
                  <a:pos x="T100" y="T101"/>
                </a:cxn>
                <a:cxn ang="0">
                  <a:pos x="T102" y="T103"/>
                </a:cxn>
                <a:cxn ang="0">
                  <a:pos x="T104" y="T105"/>
                </a:cxn>
                <a:cxn ang="0">
                  <a:pos x="T106" y="T107"/>
                </a:cxn>
                <a:cxn ang="0">
                  <a:pos x="T108" y="T109"/>
                </a:cxn>
                <a:cxn ang="0">
                  <a:pos x="T110" y="T111"/>
                </a:cxn>
                <a:cxn ang="0">
                  <a:pos x="T112" y="T113"/>
                </a:cxn>
                <a:cxn ang="0">
                  <a:pos x="T114" y="T115"/>
                </a:cxn>
                <a:cxn ang="0">
                  <a:pos x="T116" y="T117"/>
                </a:cxn>
                <a:cxn ang="0">
                  <a:pos x="T118" y="T119"/>
                </a:cxn>
                <a:cxn ang="0">
                  <a:pos x="T120" y="T121"/>
                </a:cxn>
                <a:cxn ang="0">
                  <a:pos x="T122" y="T123"/>
                </a:cxn>
              </a:cxnLst>
              <a:rect l="0" t="0" r="r" b="b"/>
              <a:pathLst>
                <a:path w="668" h="216">
                  <a:moveTo>
                    <a:pt x="24" y="118"/>
                  </a:moveTo>
                  <a:lnTo>
                    <a:pt x="21" y="118"/>
                  </a:lnTo>
                  <a:lnTo>
                    <a:pt x="20" y="117"/>
                  </a:lnTo>
                  <a:lnTo>
                    <a:pt x="20" y="116"/>
                  </a:lnTo>
                  <a:lnTo>
                    <a:pt x="23" y="116"/>
                  </a:lnTo>
                  <a:lnTo>
                    <a:pt x="23" y="115"/>
                  </a:lnTo>
                  <a:lnTo>
                    <a:pt x="20" y="116"/>
                  </a:lnTo>
                  <a:lnTo>
                    <a:pt x="19" y="115"/>
                  </a:lnTo>
                  <a:lnTo>
                    <a:pt x="20" y="114"/>
                  </a:lnTo>
                  <a:lnTo>
                    <a:pt x="21" y="114"/>
                  </a:lnTo>
                  <a:lnTo>
                    <a:pt x="29" y="114"/>
                  </a:lnTo>
                  <a:lnTo>
                    <a:pt x="34" y="114"/>
                  </a:lnTo>
                  <a:lnTo>
                    <a:pt x="37" y="114"/>
                  </a:lnTo>
                  <a:lnTo>
                    <a:pt x="37" y="115"/>
                  </a:lnTo>
                  <a:lnTo>
                    <a:pt x="30" y="118"/>
                  </a:lnTo>
                  <a:lnTo>
                    <a:pt x="27" y="118"/>
                  </a:lnTo>
                  <a:lnTo>
                    <a:pt x="26" y="118"/>
                  </a:lnTo>
                  <a:lnTo>
                    <a:pt x="25" y="118"/>
                  </a:lnTo>
                  <a:lnTo>
                    <a:pt x="24" y="118"/>
                  </a:lnTo>
                  <a:close/>
                  <a:moveTo>
                    <a:pt x="43" y="132"/>
                  </a:moveTo>
                  <a:lnTo>
                    <a:pt x="42" y="132"/>
                  </a:lnTo>
                  <a:lnTo>
                    <a:pt x="43" y="129"/>
                  </a:lnTo>
                  <a:lnTo>
                    <a:pt x="44" y="129"/>
                  </a:lnTo>
                  <a:lnTo>
                    <a:pt x="45" y="129"/>
                  </a:lnTo>
                  <a:lnTo>
                    <a:pt x="45" y="130"/>
                  </a:lnTo>
                  <a:lnTo>
                    <a:pt x="45" y="132"/>
                  </a:lnTo>
                  <a:lnTo>
                    <a:pt x="44" y="132"/>
                  </a:lnTo>
                  <a:lnTo>
                    <a:pt x="43" y="132"/>
                  </a:lnTo>
                  <a:close/>
                  <a:moveTo>
                    <a:pt x="40" y="129"/>
                  </a:moveTo>
                  <a:lnTo>
                    <a:pt x="38" y="130"/>
                  </a:lnTo>
                  <a:lnTo>
                    <a:pt x="37" y="129"/>
                  </a:lnTo>
                  <a:lnTo>
                    <a:pt x="36" y="129"/>
                  </a:lnTo>
                  <a:lnTo>
                    <a:pt x="38" y="128"/>
                  </a:lnTo>
                  <a:lnTo>
                    <a:pt x="39" y="128"/>
                  </a:lnTo>
                  <a:lnTo>
                    <a:pt x="40" y="128"/>
                  </a:lnTo>
                  <a:lnTo>
                    <a:pt x="41" y="128"/>
                  </a:lnTo>
                  <a:lnTo>
                    <a:pt x="40" y="129"/>
                  </a:lnTo>
                  <a:close/>
                  <a:moveTo>
                    <a:pt x="29" y="62"/>
                  </a:moveTo>
                  <a:lnTo>
                    <a:pt x="23" y="62"/>
                  </a:lnTo>
                  <a:lnTo>
                    <a:pt x="23" y="61"/>
                  </a:lnTo>
                  <a:lnTo>
                    <a:pt x="24" y="61"/>
                  </a:lnTo>
                  <a:lnTo>
                    <a:pt x="25" y="61"/>
                  </a:lnTo>
                  <a:lnTo>
                    <a:pt x="26" y="61"/>
                  </a:lnTo>
                  <a:lnTo>
                    <a:pt x="27" y="61"/>
                  </a:lnTo>
                  <a:lnTo>
                    <a:pt x="28" y="61"/>
                  </a:lnTo>
                  <a:lnTo>
                    <a:pt x="34" y="60"/>
                  </a:lnTo>
                  <a:lnTo>
                    <a:pt x="34" y="61"/>
                  </a:lnTo>
                  <a:lnTo>
                    <a:pt x="35" y="61"/>
                  </a:lnTo>
                  <a:lnTo>
                    <a:pt x="36" y="61"/>
                  </a:lnTo>
                  <a:lnTo>
                    <a:pt x="35" y="61"/>
                  </a:lnTo>
                  <a:lnTo>
                    <a:pt x="35" y="62"/>
                  </a:lnTo>
                  <a:lnTo>
                    <a:pt x="33" y="62"/>
                  </a:lnTo>
                  <a:lnTo>
                    <a:pt x="29" y="62"/>
                  </a:lnTo>
                  <a:close/>
                  <a:moveTo>
                    <a:pt x="36" y="72"/>
                  </a:moveTo>
                  <a:lnTo>
                    <a:pt x="34" y="71"/>
                  </a:lnTo>
                  <a:lnTo>
                    <a:pt x="30" y="72"/>
                  </a:lnTo>
                  <a:lnTo>
                    <a:pt x="30" y="71"/>
                  </a:lnTo>
                  <a:lnTo>
                    <a:pt x="31" y="71"/>
                  </a:lnTo>
                  <a:lnTo>
                    <a:pt x="35" y="71"/>
                  </a:lnTo>
                  <a:lnTo>
                    <a:pt x="35" y="70"/>
                  </a:lnTo>
                  <a:lnTo>
                    <a:pt x="39" y="70"/>
                  </a:lnTo>
                  <a:lnTo>
                    <a:pt x="40" y="69"/>
                  </a:lnTo>
                  <a:lnTo>
                    <a:pt x="40" y="68"/>
                  </a:lnTo>
                  <a:lnTo>
                    <a:pt x="43" y="67"/>
                  </a:lnTo>
                  <a:lnTo>
                    <a:pt x="45" y="67"/>
                  </a:lnTo>
                  <a:lnTo>
                    <a:pt x="47" y="66"/>
                  </a:lnTo>
                  <a:lnTo>
                    <a:pt x="51" y="66"/>
                  </a:lnTo>
                  <a:lnTo>
                    <a:pt x="54" y="65"/>
                  </a:lnTo>
                  <a:lnTo>
                    <a:pt x="56" y="65"/>
                  </a:lnTo>
                  <a:lnTo>
                    <a:pt x="57" y="65"/>
                  </a:lnTo>
                  <a:lnTo>
                    <a:pt x="57" y="66"/>
                  </a:lnTo>
                  <a:lnTo>
                    <a:pt x="54" y="67"/>
                  </a:lnTo>
                  <a:lnTo>
                    <a:pt x="52" y="67"/>
                  </a:lnTo>
                  <a:lnTo>
                    <a:pt x="45" y="70"/>
                  </a:lnTo>
                  <a:lnTo>
                    <a:pt x="44" y="70"/>
                  </a:lnTo>
                  <a:lnTo>
                    <a:pt x="43" y="71"/>
                  </a:lnTo>
                  <a:lnTo>
                    <a:pt x="42" y="71"/>
                  </a:lnTo>
                  <a:lnTo>
                    <a:pt x="41" y="71"/>
                  </a:lnTo>
                  <a:lnTo>
                    <a:pt x="40" y="71"/>
                  </a:lnTo>
                  <a:lnTo>
                    <a:pt x="39" y="71"/>
                  </a:lnTo>
                  <a:lnTo>
                    <a:pt x="37" y="71"/>
                  </a:lnTo>
                  <a:lnTo>
                    <a:pt x="36" y="72"/>
                  </a:lnTo>
                  <a:close/>
                  <a:moveTo>
                    <a:pt x="74" y="68"/>
                  </a:moveTo>
                  <a:lnTo>
                    <a:pt x="71" y="68"/>
                  </a:lnTo>
                  <a:lnTo>
                    <a:pt x="69" y="68"/>
                  </a:lnTo>
                  <a:lnTo>
                    <a:pt x="68" y="68"/>
                  </a:lnTo>
                  <a:lnTo>
                    <a:pt x="68" y="67"/>
                  </a:lnTo>
                  <a:lnTo>
                    <a:pt x="69" y="67"/>
                  </a:lnTo>
                  <a:lnTo>
                    <a:pt x="70" y="66"/>
                  </a:lnTo>
                  <a:lnTo>
                    <a:pt x="71" y="66"/>
                  </a:lnTo>
                  <a:lnTo>
                    <a:pt x="72" y="66"/>
                  </a:lnTo>
                  <a:lnTo>
                    <a:pt x="73" y="66"/>
                  </a:lnTo>
                  <a:lnTo>
                    <a:pt x="75" y="66"/>
                  </a:lnTo>
                  <a:lnTo>
                    <a:pt x="76" y="66"/>
                  </a:lnTo>
                  <a:lnTo>
                    <a:pt x="76" y="68"/>
                  </a:lnTo>
                  <a:lnTo>
                    <a:pt x="75" y="68"/>
                  </a:lnTo>
                  <a:lnTo>
                    <a:pt x="74" y="68"/>
                  </a:lnTo>
                  <a:close/>
                  <a:moveTo>
                    <a:pt x="32" y="66"/>
                  </a:moveTo>
                  <a:lnTo>
                    <a:pt x="32" y="65"/>
                  </a:lnTo>
                  <a:lnTo>
                    <a:pt x="35" y="65"/>
                  </a:lnTo>
                  <a:lnTo>
                    <a:pt x="36" y="65"/>
                  </a:lnTo>
                  <a:lnTo>
                    <a:pt x="35" y="64"/>
                  </a:lnTo>
                  <a:lnTo>
                    <a:pt x="32" y="65"/>
                  </a:lnTo>
                  <a:lnTo>
                    <a:pt x="32" y="64"/>
                  </a:lnTo>
                  <a:lnTo>
                    <a:pt x="34" y="64"/>
                  </a:lnTo>
                  <a:lnTo>
                    <a:pt x="35" y="64"/>
                  </a:lnTo>
                  <a:lnTo>
                    <a:pt x="34" y="63"/>
                  </a:lnTo>
                  <a:lnTo>
                    <a:pt x="36" y="62"/>
                  </a:lnTo>
                  <a:lnTo>
                    <a:pt x="39" y="61"/>
                  </a:lnTo>
                  <a:lnTo>
                    <a:pt x="41" y="61"/>
                  </a:lnTo>
                  <a:lnTo>
                    <a:pt x="45" y="61"/>
                  </a:lnTo>
                  <a:lnTo>
                    <a:pt x="49" y="60"/>
                  </a:lnTo>
                  <a:lnTo>
                    <a:pt x="50" y="60"/>
                  </a:lnTo>
                  <a:lnTo>
                    <a:pt x="52" y="60"/>
                  </a:lnTo>
                  <a:lnTo>
                    <a:pt x="55" y="60"/>
                  </a:lnTo>
                  <a:lnTo>
                    <a:pt x="60" y="60"/>
                  </a:lnTo>
                  <a:lnTo>
                    <a:pt x="69" y="60"/>
                  </a:lnTo>
                  <a:lnTo>
                    <a:pt x="72" y="60"/>
                  </a:lnTo>
                  <a:lnTo>
                    <a:pt x="73" y="60"/>
                  </a:lnTo>
                  <a:lnTo>
                    <a:pt x="72" y="60"/>
                  </a:lnTo>
                  <a:lnTo>
                    <a:pt x="69" y="60"/>
                  </a:lnTo>
                  <a:lnTo>
                    <a:pt x="62" y="61"/>
                  </a:lnTo>
                  <a:lnTo>
                    <a:pt x="61" y="61"/>
                  </a:lnTo>
                  <a:lnTo>
                    <a:pt x="58" y="61"/>
                  </a:lnTo>
                  <a:lnTo>
                    <a:pt x="55" y="63"/>
                  </a:lnTo>
                  <a:lnTo>
                    <a:pt x="53" y="64"/>
                  </a:lnTo>
                  <a:lnTo>
                    <a:pt x="51" y="64"/>
                  </a:lnTo>
                  <a:lnTo>
                    <a:pt x="50" y="65"/>
                  </a:lnTo>
                  <a:lnTo>
                    <a:pt x="50" y="64"/>
                  </a:lnTo>
                  <a:lnTo>
                    <a:pt x="49" y="64"/>
                  </a:lnTo>
                  <a:lnTo>
                    <a:pt x="50" y="64"/>
                  </a:lnTo>
                  <a:lnTo>
                    <a:pt x="50" y="63"/>
                  </a:lnTo>
                  <a:lnTo>
                    <a:pt x="47" y="63"/>
                  </a:lnTo>
                  <a:lnTo>
                    <a:pt x="47" y="64"/>
                  </a:lnTo>
                  <a:lnTo>
                    <a:pt x="46" y="64"/>
                  </a:lnTo>
                  <a:lnTo>
                    <a:pt x="45" y="64"/>
                  </a:lnTo>
                  <a:lnTo>
                    <a:pt x="39" y="65"/>
                  </a:lnTo>
                  <a:lnTo>
                    <a:pt x="36" y="65"/>
                  </a:lnTo>
                  <a:lnTo>
                    <a:pt x="35" y="66"/>
                  </a:lnTo>
                  <a:lnTo>
                    <a:pt x="33" y="66"/>
                  </a:lnTo>
                  <a:lnTo>
                    <a:pt x="32" y="66"/>
                  </a:lnTo>
                  <a:close/>
                  <a:moveTo>
                    <a:pt x="61" y="152"/>
                  </a:moveTo>
                  <a:lnTo>
                    <a:pt x="58" y="151"/>
                  </a:lnTo>
                  <a:lnTo>
                    <a:pt x="57" y="150"/>
                  </a:lnTo>
                  <a:lnTo>
                    <a:pt x="54" y="151"/>
                  </a:lnTo>
                  <a:lnTo>
                    <a:pt x="53" y="150"/>
                  </a:lnTo>
                  <a:lnTo>
                    <a:pt x="51" y="150"/>
                  </a:lnTo>
                  <a:lnTo>
                    <a:pt x="51" y="149"/>
                  </a:lnTo>
                  <a:lnTo>
                    <a:pt x="50" y="149"/>
                  </a:lnTo>
                  <a:lnTo>
                    <a:pt x="49" y="149"/>
                  </a:lnTo>
                  <a:lnTo>
                    <a:pt x="49" y="148"/>
                  </a:lnTo>
                  <a:lnTo>
                    <a:pt x="49" y="147"/>
                  </a:lnTo>
                  <a:lnTo>
                    <a:pt x="50" y="147"/>
                  </a:lnTo>
                  <a:lnTo>
                    <a:pt x="53" y="146"/>
                  </a:lnTo>
                  <a:lnTo>
                    <a:pt x="56" y="146"/>
                  </a:lnTo>
                  <a:lnTo>
                    <a:pt x="56" y="145"/>
                  </a:lnTo>
                  <a:lnTo>
                    <a:pt x="66" y="144"/>
                  </a:lnTo>
                  <a:lnTo>
                    <a:pt x="72" y="144"/>
                  </a:lnTo>
                  <a:lnTo>
                    <a:pt x="74" y="144"/>
                  </a:lnTo>
                  <a:lnTo>
                    <a:pt x="75" y="145"/>
                  </a:lnTo>
                  <a:lnTo>
                    <a:pt x="76" y="145"/>
                  </a:lnTo>
                  <a:lnTo>
                    <a:pt x="76" y="146"/>
                  </a:lnTo>
                  <a:lnTo>
                    <a:pt x="75" y="147"/>
                  </a:lnTo>
                  <a:lnTo>
                    <a:pt x="74" y="148"/>
                  </a:lnTo>
                  <a:lnTo>
                    <a:pt x="73" y="149"/>
                  </a:lnTo>
                  <a:lnTo>
                    <a:pt x="72" y="150"/>
                  </a:lnTo>
                  <a:lnTo>
                    <a:pt x="71" y="150"/>
                  </a:lnTo>
                  <a:lnTo>
                    <a:pt x="68" y="151"/>
                  </a:lnTo>
                  <a:lnTo>
                    <a:pt x="64" y="151"/>
                  </a:lnTo>
                  <a:lnTo>
                    <a:pt x="63" y="152"/>
                  </a:lnTo>
                  <a:lnTo>
                    <a:pt x="62" y="152"/>
                  </a:lnTo>
                  <a:lnTo>
                    <a:pt x="61" y="152"/>
                  </a:lnTo>
                  <a:close/>
                  <a:moveTo>
                    <a:pt x="49" y="139"/>
                  </a:moveTo>
                  <a:lnTo>
                    <a:pt x="47" y="139"/>
                  </a:lnTo>
                  <a:lnTo>
                    <a:pt x="46" y="139"/>
                  </a:lnTo>
                  <a:lnTo>
                    <a:pt x="48" y="138"/>
                  </a:lnTo>
                  <a:lnTo>
                    <a:pt x="49" y="138"/>
                  </a:lnTo>
                  <a:lnTo>
                    <a:pt x="51" y="138"/>
                  </a:lnTo>
                  <a:lnTo>
                    <a:pt x="49" y="139"/>
                  </a:lnTo>
                  <a:close/>
                  <a:moveTo>
                    <a:pt x="55" y="134"/>
                  </a:moveTo>
                  <a:lnTo>
                    <a:pt x="54" y="134"/>
                  </a:lnTo>
                  <a:lnTo>
                    <a:pt x="57" y="133"/>
                  </a:lnTo>
                  <a:lnTo>
                    <a:pt x="57" y="134"/>
                  </a:lnTo>
                  <a:lnTo>
                    <a:pt x="56" y="134"/>
                  </a:lnTo>
                  <a:lnTo>
                    <a:pt x="55" y="134"/>
                  </a:lnTo>
                  <a:close/>
                  <a:moveTo>
                    <a:pt x="124" y="216"/>
                  </a:moveTo>
                  <a:lnTo>
                    <a:pt x="123" y="216"/>
                  </a:lnTo>
                  <a:lnTo>
                    <a:pt x="122" y="215"/>
                  </a:lnTo>
                  <a:lnTo>
                    <a:pt x="121" y="213"/>
                  </a:lnTo>
                  <a:lnTo>
                    <a:pt x="122" y="213"/>
                  </a:lnTo>
                  <a:lnTo>
                    <a:pt x="124" y="214"/>
                  </a:lnTo>
                  <a:lnTo>
                    <a:pt x="124" y="215"/>
                  </a:lnTo>
                  <a:lnTo>
                    <a:pt x="125" y="216"/>
                  </a:lnTo>
                  <a:lnTo>
                    <a:pt x="124" y="216"/>
                  </a:lnTo>
                  <a:close/>
                  <a:moveTo>
                    <a:pt x="123" y="191"/>
                  </a:moveTo>
                  <a:lnTo>
                    <a:pt x="122" y="191"/>
                  </a:lnTo>
                  <a:lnTo>
                    <a:pt x="122" y="190"/>
                  </a:lnTo>
                  <a:lnTo>
                    <a:pt x="121" y="190"/>
                  </a:lnTo>
                  <a:lnTo>
                    <a:pt x="125" y="189"/>
                  </a:lnTo>
                  <a:lnTo>
                    <a:pt x="125" y="190"/>
                  </a:lnTo>
                  <a:lnTo>
                    <a:pt x="126" y="190"/>
                  </a:lnTo>
                  <a:lnTo>
                    <a:pt x="124" y="191"/>
                  </a:lnTo>
                  <a:lnTo>
                    <a:pt x="123" y="191"/>
                  </a:lnTo>
                  <a:close/>
                  <a:moveTo>
                    <a:pt x="105" y="191"/>
                  </a:moveTo>
                  <a:lnTo>
                    <a:pt x="105" y="190"/>
                  </a:lnTo>
                  <a:lnTo>
                    <a:pt x="104" y="190"/>
                  </a:lnTo>
                  <a:lnTo>
                    <a:pt x="104" y="189"/>
                  </a:lnTo>
                  <a:lnTo>
                    <a:pt x="106" y="189"/>
                  </a:lnTo>
                  <a:lnTo>
                    <a:pt x="107" y="187"/>
                  </a:lnTo>
                  <a:lnTo>
                    <a:pt x="109" y="187"/>
                  </a:lnTo>
                  <a:lnTo>
                    <a:pt x="110" y="187"/>
                  </a:lnTo>
                  <a:lnTo>
                    <a:pt x="109" y="188"/>
                  </a:lnTo>
                  <a:lnTo>
                    <a:pt x="109" y="189"/>
                  </a:lnTo>
                  <a:lnTo>
                    <a:pt x="106" y="190"/>
                  </a:lnTo>
                  <a:lnTo>
                    <a:pt x="105" y="191"/>
                  </a:lnTo>
                  <a:close/>
                  <a:moveTo>
                    <a:pt x="103" y="187"/>
                  </a:moveTo>
                  <a:lnTo>
                    <a:pt x="101" y="186"/>
                  </a:lnTo>
                  <a:lnTo>
                    <a:pt x="100" y="186"/>
                  </a:lnTo>
                  <a:lnTo>
                    <a:pt x="99" y="186"/>
                  </a:lnTo>
                  <a:lnTo>
                    <a:pt x="100" y="185"/>
                  </a:lnTo>
                  <a:lnTo>
                    <a:pt x="101" y="185"/>
                  </a:lnTo>
                  <a:lnTo>
                    <a:pt x="103" y="185"/>
                  </a:lnTo>
                  <a:lnTo>
                    <a:pt x="105" y="185"/>
                  </a:lnTo>
                  <a:lnTo>
                    <a:pt x="106" y="186"/>
                  </a:lnTo>
                  <a:lnTo>
                    <a:pt x="103" y="187"/>
                  </a:lnTo>
                  <a:close/>
                  <a:moveTo>
                    <a:pt x="111" y="182"/>
                  </a:moveTo>
                  <a:lnTo>
                    <a:pt x="111" y="183"/>
                  </a:lnTo>
                  <a:lnTo>
                    <a:pt x="109" y="182"/>
                  </a:lnTo>
                  <a:lnTo>
                    <a:pt x="110" y="181"/>
                  </a:lnTo>
                  <a:lnTo>
                    <a:pt x="111" y="181"/>
                  </a:lnTo>
                  <a:lnTo>
                    <a:pt x="112" y="181"/>
                  </a:lnTo>
                  <a:lnTo>
                    <a:pt x="111" y="182"/>
                  </a:lnTo>
                  <a:close/>
                  <a:moveTo>
                    <a:pt x="105" y="181"/>
                  </a:moveTo>
                  <a:lnTo>
                    <a:pt x="106" y="180"/>
                  </a:lnTo>
                  <a:lnTo>
                    <a:pt x="106" y="179"/>
                  </a:lnTo>
                  <a:lnTo>
                    <a:pt x="107" y="179"/>
                  </a:lnTo>
                  <a:lnTo>
                    <a:pt x="109" y="179"/>
                  </a:lnTo>
                  <a:lnTo>
                    <a:pt x="109" y="178"/>
                  </a:lnTo>
                  <a:lnTo>
                    <a:pt x="107" y="178"/>
                  </a:lnTo>
                  <a:lnTo>
                    <a:pt x="106" y="179"/>
                  </a:lnTo>
                  <a:lnTo>
                    <a:pt x="105" y="179"/>
                  </a:lnTo>
                  <a:lnTo>
                    <a:pt x="104" y="179"/>
                  </a:lnTo>
                  <a:lnTo>
                    <a:pt x="105" y="178"/>
                  </a:lnTo>
                  <a:lnTo>
                    <a:pt x="107" y="178"/>
                  </a:lnTo>
                  <a:lnTo>
                    <a:pt x="107" y="177"/>
                  </a:lnTo>
                  <a:lnTo>
                    <a:pt x="109" y="177"/>
                  </a:lnTo>
                  <a:lnTo>
                    <a:pt x="110" y="176"/>
                  </a:lnTo>
                  <a:lnTo>
                    <a:pt x="111" y="176"/>
                  </a:lnTo>
                  <a:lnTo>
                    <a:pt x="111" y="177"/>
                  </a:lnTo>
                  <a:lnTo>
                    <a:pt x="112" y="177"/>
                  </a:lnTo>
                  <a:lnTo>
                    <a:pt x="113" y="177"/>
                  </a:lnTo>
                  <a:lnTo>
                    <a:pt x="113" y="176"/>
                  </a:lnTo>
                  <a:lnTo>
                    <a:pt x="114" y="176"/>
                  </a:lnTo>
                  <a:lnTo>
                    <a:pt x="116" y="176"/>
                  </a:lnTo>
                  <a:lnTo>
                    <a:pt x="117" y="176"/>
                  </a:lnTo>
                  <a:lnTo>
                    <a:pt x="112" y="178"/>
                  </a:lnTo>
                  <a:lnTo>
                    <a:pt x="111" y="179"/>
                  </a:lnTo>
                  <a:lnTo>
                    <a:pt x="107" y="181"/>
                  </a:lnTo>
                  <a:lnTo>
                    <a:pt x="105" y="181"/>
                  </a:lnTo>
                  <a:close/>
                  <a:moveTo>
                    <a:pt x="114" y="173"/>
                  </a:moveTo>
                  <a:lnTo>
                    <a:pt x="114" y="172"/>
                  </a:lnTo>
                  <a:lnTo>
                    <a:pt x="113" y="172"/>
                  </a:lnTo>
                  <a:lnTo>
                    <a:pt x="112" y="172"/>
                  </a:lnTo>
                  <a:lnTo>
                    <a:pt x="112" y="171"/>
                  </a:lnTo>
                  <a:lnTo>
                    <a:pt x="114" y="171"/>
                  </a:lnTo>
                  <a:lnTo>
                    <a:pt x="115" y="171"/>
                  </a:lnTo>
                  <a:lnTo>
                    <a:pt x="115" y="172"/>
                  </a:lnTo>
                  <a:lnTo>
                    <a:pt x="114" y="173"/>
                  </a:lnTo>
                  <a:close/>
                  <a:moveTo>
                    <a:pt x="85" y="162"/>
                  </a:moveTo>
                  <a:lnTo>
                    <a:pt x="85" y="161"/>
                  </a:lnTo>
                  <a:lnTo>
                    <a:pt x="86" y="161"/>
                  </a:lnTo>
                  <a:lnTo>
                    <a:pt x="88" y="161"/>
                  </a:lnTo>
                  <a:lnTo>
                    <a:pt x="87" y="162"/>
                  </a:lnTo>
                  <a:lnTo>
                    <a:pt x="86" y="162"/>
                  </a:lnTo>
                  <a:lnTo>
                    <a:pt x="85" y="162"/>
                  </a:lnTo>
                  <a:close/>
                  <a:moveTo>
                    <a:pt x="90" y="159"/>
                  </a:moveTo>
                  <a:lnTo>
                    <a:pt x="86" y="158"/>
                  </a:lnTo>
                  <a:lnTo>
                    <a:pt x="85" y="158"/>
                  </a:lnTo>
                  <a:lnTo>
                    <a:pt x="85" y="157"/>
                  </a:lnTo>
                  <a:lnTo>
                    <a:pt x="87" y="157"/>
                  </a:lnTo>
                  <a:lnTo>
                    <a:pt x="89" y="157"/>
                  </a:lnTo>
                  <a:lnTo>
                    <a:pt x="90" y="157"/>
                  </a:lnTo>
                  <a:lnTo>
                    <a:pt x="90" y="158"/>
                  </a:lnTo>
                  <a:lnTo>
                    <a:pt x="90" y="159"/>
                  </a:lnTo>
                  <a:close/>
                  <a:moveTo>
                    <a:pt x="71" y="160"/>
                  </a:moveTo>
                  <a:lnTo>
                    <a:pt x="70" y="160"/>
                  </a:lnTo>
                  <a:lnTo>
                    <a:pt x="70" y="159"/>
                  </a:lnTo>
                  <a:lnTo>
                    <a:pt x="69" y="159"/>
                  </a:lnTo>
                  <a:lnTo>
                    <a:pt x="70" y="159"/>
                  </a:lnTo>
                  <a:lnTo>
                    <a:pt x="70" y="158"/>
                  </a:lnTo>
                  <a:lnTo>
                    <a:pt x="69" y="158"/>
                  </a:lnTo>
                  <a:lnTo>
                    <a:pt x="68" y="159"/>
                  </a:lnTo>
                  <a:lnTo>
                    <a:pt x="67" y="159"/>
                  </a:lnTo>
                  <a:lnTo>
                    <a:pt x="67" y="158"/>
                  </a:lnTo>
                  <a:lnTo>
                    <a:pt x="66" y="158"/>
                  </a:lnTo>
                  <a:lnTo>
                    <a:pt x="64" y="158"/>
                  </a:lnTo>
                  <a:lnTo>
                    <a:pt x="63" y="158"/>
                  </a:lnTo>
                  <a:lnTo>
                    <a:pt x="62" y="158"/>
                  </a:lnTo>
                  <a:lnTo>
                    <a:pt x="62" y="157"/>
                  </a:lnTo>
                  <a:lnTo>
                    <a:pt x="61" y="157"/>
                  </a:lnTo>
                  <a:lnTo>
                    <a:pt x="60" y="156"/>
                  </a:lnTo>
                  <a:lnTo>
                    <a:pt x="60" y="155"/>
                  </a:lnTo>
                  <a:lnTo>
                    <a:pt x="59" y="155"/>
                  </a:lnTo>
                  <a:lnTo>
                    <a:pt x="59" y="154"/>
                  </a:lnTo>
                  <a:lnTo>
                    <a:pt x="60" y="154"/>
                  </a:lnTo>
                  <a:lnTo>
                    <a:pt x="62" y="154"/>
                  </a:lnTo>
                  <a:lnTo>
                    <a:pt x="67" y="156"/>
                  </a:lnTo>
                  <a:lnTo>
                    <a:pt x="68" y="155"/>
                  </a:lnTo>
                  <a:lnTo>
                    <a:pt x="69" y="155"/>
                  </a:lnTo>
                  <a:lnTo>
                    <a:pt x="68" y="155"/>
                  </a:lnTo>
                  <a:lnTo>
                    <a:pt x="66" y="155"/>
                  </a:lnTo>
                  <a:lnTo>
                    <a:pt x="64" y="154"/>
                  </a:lnTo>
                  <a:lnTo>
                    <a:pt x="66" y="153"/>
                  </a:lnTo>
                  <a:lnTo>
                    <a:pt x="67" y="153"/>
                  </a:lnTo>
                  <a:lnTo>
                    <a:pt x="68" y="152"/>
                  </a:lnTo>
                  <a:lnTo>
                    <a:pt x="71" y="153"/>
                  </a:lnTo>
                  <a:lnTo>
                    <a:pt x="73" y="153"/>
                  </a:lnTo>
                  <a:lnTo>
                    <a:pt x="73" y="154"/>
                  </a:lnTo>
                  <a:lnTo>
                    <a:pt x="74" y="154"/>
                  </a:lnTo>
                  <a:lnTo>
                    <a:pt x="74" y="155"/>
                  </a:lnTo>
                  <a:lnTo>
                    <a:pt x="74" y="156"/>
                  </a:lnTo>
                  <a:lnTo>
                    <a:pt x="73" y="157"/>
                  </a:lnTo>
                  <a:lnTo>
                    <a:pt x="72" y="157"/>
                  </a:lnTo>
                  <a:lnTo>
                    <a:pt x="71" y="156"/>
                  </a:lnTo>
                  <a:lnTo>
                    <a:pt x="70" y="157"/>
                  </a:lnTo>
                  <a:lnTo>
                    <a:pt x="73" y="158"/>
                  </a:lnTo>
                  <a:lnTo>
                    <a:pt x="73" y="159"/>
                  </a:lnTo>
                  <a:lnTo>
                    <a:pt x="72" y="160"/>
                  </a:lnTo>
                  <a:lnTo>
                    <a:pt x="71" y="160"/>
                  </a:lnTo>
                  <a:close/>
                  <a:moveTo>
                    <a:pt x="91" y="172"/>
                  </a:moveTo>
                  <a:lnTo>
                    <a:pt x="91" y="171"/>
                  </a:lnTo>
                  <a:lnTo>
                    <a:pt x="91" y="170"/>
                  </a:lnTo>
                  <a:lnTo>
                    <a:pt x="92" y="169"/>
                  </a:lnTo>
                  <a:lnTo>
                    <a:pt x="93" y="169"/>
                  </a:lnTo>
                  <a:lnTo>
                    <a:pt x="95" y="170"/>
                  </a:lnTo>
                  <a:lnTo>
                    <a:pt x="96" y="170"/>
                  </a:lnTo>
                  <a:lnTo>
                    <a:pt x="95" y="170"/>
                  </a:lnTo>
                  <a:lnTo>
                    <a:pt x="93" y="171"/>
                  </a:lnTo>
                  <a:lnTo>
                    <a:pt x="92" y="172"/>
                  </a:lnTo>
                  <a:lnTo>
                    <a:pt x="91" y="172"/>
                  </a:lnTo>
                  <a:close/>
                  <a:moveTo>
                    <a:pt x="117" y="171"/>
                  </a:moveTo>
                  <a:lnTo>
                    <a:pt x="116" y="170"/>
                  </a:lnTo>
                  <a:lnTo>
                    <a:pt x="115" y="170"/>
                  </a:lnTo>
                  <a:lnTo>
                    <a:pt x="115" y="169"/>
                  </a:lnTo>
                  <a:lnTo>
                    <a:pt x="116" y="169"/>
                  </a:lnTo>
                  <a:lnTo>
                    <a:pt x="118" y="170"/>
                  </a:lnTo>
                  <a:lnTo>
                    <a:pt x="118" y="171"/>
                  </a:lnTo>
                  <a:lnTo>
                    <a:pt x="117" y="171"/>
                  </a:lnTo>
                  <a:close/>
                  <a:moveTo>
                    <a:pt x="73" y="153"/>
                  </a:moveTo>
                  <a:lnTo>
                    <a:pt x="71" y="152"/>
                  </a:lnTo>
                  <a:lnTo>
                    <a:pt x="70" y="152"/>
                  </a:lnTo>
                  <a:lnTo>
                    <a:pt x="72" y="151"/>
                  </a:lnTo>
                  <a:lnTo>
                    <a:pt x="74" y="151"/>
                  </a:lnTo>
                  <a:lnTo>
                    <a:pt x="74" y="153"/>
                  </a:lnTo>
                  <a:lnTo>
                    <a:pt x="73" y="153"/>
                  </a:lnTo>
                  <a:close/>
                  <a:moveTo>
                    <a:pt x="208" y="13"/>
                  </a:moveTo>
                  <a:lnTo>
                    <a:pt x="213" y="14"/>
                  </a:lnTo>
                  <a:lnTo>
                    <a:pt x="214" y="15"/>
                  </a:lnTo>
                  <a:lnTo>
                    <a:pt x="216" y="15"/>
                  </a:lnTo>
                  <a:lnTo>
                    <a:pt x="218" y="16"/>
                  </a:lnTo>
                  <a:lnTo>
                    <a:pt x="220" y="17"/>
                  </a:lnTo>
                  <a:lnTo>
                    <a:pt x="222" y="17"/>
                  </a:lnTo>
                  <a:lnTo>
                    <a:pt x="224" y="18"/>
                  </a:lnTo>
                  <a:lnTo>
                    <a:pt x="226" y="19"/>
                  </a:lnTo>
                  <a:lnTo>
                    <a:pt x="227" y="19"/>
                  </a:lnTo>
                  <a:lnTo>
                    <a:pt x="228" y="19"/>
                  </a:lnTo>
                  <a:lnTo>
                    <a:pt x="229" y="19"/>
                  </a:lnTo>
                  <a:lnTo>
                    <a:pt x="230" y="19"/>
                  </a:lnTo>
                  <a:lnTo>
                    <a:pt x="231" y="19"/>
                  </a:lnTo>
                  <a:lnTo>
                    <a:pt x="232" y="19"/>
                  </a:lnTo>
                  <a:lnTo>
                    <a:pt x="233" y="19"/>
                  </a:lnTo>
                  <a:lnTo>
                    <a:pt x="235" y="18"/>
                  </a:lnTo>
                  <a:lnTo>
                    <a:pt x="236" y="18"/>
                  </a:lnTo>
                  <a:lnTo>
                    <a:pt x="237" y="18"/>
                  </a:lnTo>
                  <a:lnTo>
                    <a:pt x="239" y="18"/>
                  </a:lnTo>
                  <a:lnTo>
                    <a:pt x="240" y="18"/>
                  </a:lnTo>
                  <a:lnTo>
                    <a:pt x="243" y="18"/>
                  </a:lnTo>
                  <a:lnTo>
                    <a:pt x="245" y="19"/>
                  </a:lnTo>
                  <a:lnTo>
                    <a:pt x="249" y="19"/>
                  </a:lnTo>
                  <a:lnTo>
                    <a:pt x="250" y="21"/>
                  </a:lnTo>
                  <a:lnTo>
                    <a:pt x="251" y="21"/>
                  </a:lnTo>
                  <a:lnTo>
                    <a:pt x="252" y="21"/>
                  </a:lnTo>
                  <a:lnTo>
                    <a:pt x="254" y="19"/>
                  </a:lnTo>
                  <a:lnTo>
                    <a:pt x="255" y="19"/>
                  </a:lnTo>
                  <a:lnTo>
                    <a:pt x="257" y="18"/>
                  </a:lnTo>
                  <a:lnTo>
                    <a:pt x="258" y="18"/>
                  </a:lnTo>
                  <a:lnTo>
                    <a:pt x="261" y="18"/>
                  </a:lnTo>
                  <a:lnTo>
                    <a:pt x="262" y="18"/>
                  </a:lnTo>
                  <a:lnTo>
                    <a:pt x="263" y="18"/>
                  </a:lnTo>
                  <a:lnTo>
                    <a:pt x="264" y="18"/>
                  </a:lnTo>
                  <a:lnTo>
                    <a:pt x="265" y="18"/>
                  </a:lnTo>
                  <a:lnTo>
                    <a:pt x="266" y="18"/>
                  </a:lnTo>
                  <a:lnTo>
                    <a:pt x="267" y="18"/>
                  </a:lnTo>
                  <a:lnTo>
                    <a:pt x="268" y="18"/>
                  </a:lnTo>
                  <a:lnTo>
                    <a:pt x="269" y="18"/>
                  </a:lnTo>
                  <a:lnTo>
                    <a:pt x="271" y="18"/>
                  </a:lnTo>
                  <a:lnTo>
                    <a:pt x="274" y="17"/>
                  </a:lnTo>
                  <a:lnTo>
                    <a:pt x="277" y="16"/>
                  </a:lnTo>
                  <a:lnTo>
                    <a:pt x="278" y="16"/>
                  </a:lnTo>
                  <a:lnTo>
                    <a:pt x="279" y="16"/>
                  </a:lnTo>
                  <a:lnTo>
                    <a:pt x="283" y="16"/>
                  </a:lnTo>
                  <a:lnTo>
                    <a:pt x="285" y="16"/>
                  </a:lnTo>
                  <a:lnTo>
                    <a:pt x="287" y="16"/>
                  </a:lnTo>
                  <a:lnTo>
                    <a:pt x="301" y="16"/>
                  </a:lnTo>
                  <a:lnTo>
                    <a:pt x="452" y="16"/>
                  </a:lnTo>
                  <a:lnTo>
                    <a:pt x="603" y="16"/>
                  </a:lnTo>
                  <a:lnTo>
                    <a:pt x="667" y="16"/>
                  </a:lnTo>
                  <a:lnTo>
                    <a:pt x="668" y="44"/>
                  </a:lnTo>
                  <a:lnTo>
                    <a:pt x="668" y="163"/>
                  </a:lnTo>
                  <a:lnTo>
                    <a:pt x="603" y="162"/>
                  </a:lnTo>
                  <a:lnTo>
                    <a:pt x="452" y="163"/>
                  </a:lnTo>
                  <a:lnTo>
                    <a:pt x="306" y="163"/>
                  </a:lnTo>
                  <a:lnTo>
                    <a:pt x="268" y="163"/>
                  </a:lnTo>
                  <a:lnTo>
                    <a:pt x="266" y="163"/>
                  </a:lnTo>
                  <a:lnTo>
                    <a:pt x="262" y="163"/>
                  </a:lnTo>
                  <a:lnTo>
                    <a:pt x="259" y="163"/>
                  </a:lnTo>
                  <a:lnTo>
                    <a:pt x="256" y="164"/>
                  </a:lnTo>
                  <a:lnTo>
                    <a:pt x="250" y="165"/>
                  </a:lnTo>
                  <a:lnTo>
                    <a:pt x="246" y="166"/>
                  </a:lnTo>
                  <a:lnTo>
                    <a:pt x="244" y="166"/>
                  </a:lnTo>
                  <a:lnTo>
                    <a:pt x="240" y="167"/>
                  </a:lnTo>
                  <a:lnTo>
                    <a:pt x="235" y="170"/>
                  </a:lnTo>
                  <a:lnTo>
                    <a:pt x="228" y="172"/>
                  </a:lnTo>
                  <a:lnTo>
                    <a:pt x="225" y="173"/>
                  </a:lnTo>
                  <a:lnTo>
                    <a:pt x="220" y="176"/>
                  </a:lnTo>
                  <a:lnTo>
                    <a:pt x="218" y="177"/>
                  </a:lnTo>
                  <a:lnTo>
                    <a:pt x="216" y="177"/>
                  </a:lnTo>
                  <a:lnTo>
                    <a:pt x="214" y="178"/>
                  </a:lnTo>
                  <a:lnTo>
                    <a:pt x="210" y="179"/>
                  </a:lnTo>
                  <a:lnTo>
                    <a:pt x="209" y="180"/>
                  </a:lnTo>
                  <a:lnTo>
                    <a:pt x="209" y="181"/>
                  </a:lnTo>
                  <a:lnTo>
                    <a:pt x="210" y="182"/>
                  </a:lnTo>
                  <a:lnTo>
                    <a:pt x="211" y="184"/>
                  </a:lnTo>
                  <a:lnTo>
                    <a:pt x="211" y="185"/>
                  </a:lnTo>
                  <a:lnTo>
                    <a:pt x="212" y="186"/>
                  </a:lnTo>
                  <a:lnTo>
                    <a:pt x="211" y="188"/>
                  </a:lnTo>
                  <a:lnTo>
                    <a:pt x="211" y="189"/>
                  </a:lnTo>
                  <a:lnTo>
                    <a:pt x="210" y="190"/>
                  </a:lnTo>
                  <a:lnTo>
                    <a:pt x="209" y="190"/>
                  </a:lnTo>
                  <a:lnTo>
                    <a:pt x="209" y="191"/>
                  </a:lnTo>
                  <a:lnTo>
                    <a:pt x="208" y="191"/>
                  </a:lnTo>
                  <a:lnTo>
                    <a:pt x="203" y="191"/>
                  </a:lnTo>
                  <a:lnTo>
                    <a:pt x="202" y="192"/>
                  </a:lnTo>
                  <a:lnTo>
                    <a:pt x="201" y="193"/>
                  </a:lnTo>
                  <a:lnTo>
                    <a:pt x="198" y="194"/>
                  </a:lnTo>
                  <a:lnTo>
                    <a:pt x="197" y="194"/>
                  </a:lnTo>
                  <a:lnTo>
                    <a:pt x="196" y="195"/>
                  </a:lnTo>
                  <a:lnTo>
                    <a:pt x="194" y="195"/>
                  </a:lnTo>
                  <a:lnTo>
                    <a:pt x="193" y="195"/>
                  </a:lnTo>
                  <a:lnTo>
                    <a:pt x="192" y="194"/>
                  </a:lnTo>
                  <a:lnTo>
                    <a:pt x="185" y="194"/>
                  </a:lnTo>
                  <a:lnTo>
                    <a:pt x="169" y="196"/>
                  </a:lnTo>
                  <a:lnTo>
                    <a:pt x="169" y="197"/>
                  </a:lnTo>
                  <a:lnTo>
                    <a:pt x="169" y="198"/>
                  </a:lnTo>
                  <a:lnTo>
                    <a:pt x="170" y="199"/>
                  </a:lnTo>
                  <a:lnTo>
                    <a:pt x="169" y="199"/>
                  </a:lnTo>
                  <a:lnTo>
                    <a:pt x="168" y="200"/>
                  </a:lnTo>
                  <a:lnTo>
                    <a:pt x="167" y="200"/>
                  </a:lnTo>
                  <a:lnTo>
                    <a:pt x="165" y="200"/>
                  </a:lnTo>
                  <a:lnTo>
                    <a:pt x="164" y="200"/>
                  </a:lnTo>
                  <a:lnTo>
                    <a:pt x="164" y="201"/>
                  </a:lnTo>
                  <a:lnTo>
                    <a:pt x="165" y="202"/>
                  </a:lnTo>
                  <a:lnTo>
                    <a:pt x="164" y="202"/>
                  </a:lnTo>
                  <a:lnTo>
                    <a:pt x="163" y="202"/>
                  </a:lnTo>
                  <a:lnTo>
                    <a:pt x="162" y="202"/>
                  </a:lnTo>
                  <a:lnTo>
                    <a:pt x="162" y="203"/>
                  </a:lnTo>
                  <a:lnTo>
                    <a:pt x="161" y="203"/>
                  </a:lnTo>
                  <a:lnTo>
                    <a:pt x="160" y="204"/>
                  </a:lnTo>
                  <a:lnTo>
                    <a:pt x="157" y="208"/>
                  </a:lnTo>
                  <a:lnTo>
                    <a:pt x="156" y="209"/>
                  </a:lnTo>
                  <a:lnTo>
                    <a:pt x="154" y="210"/>
                  </a:lnTo>
                  <a:lnTo>
                    <a:pt x="154" y="211"/>
                  </a:lnTo>
                  <a:lnTo>
                    <a:pt x="153" y="211"/>
                  </a:lnTo>
                  <a:lnTo>
                    <a:pt x="153" y="212"/>
                  </a:lnTo>
                  <a:lnTo>
                    <a:pt x="151" y="213"/>
                  </a:lnTo>
                  <a:lnTo>
                    <a:pt x="150" y="213"/>
                  </a:lnTo>
                  <a:lnTo>
                    <a:pt x="149" y="213"/>
                  </a:lnTo>
                  <a:lnTo>
                    <a:pt x="147" y="214"/>
                  </a:lnTo>
                  <a:lnTo>
                    <a:pt x="146" y="214"/>
                  </a:lnTo>
                  <a:lnTo>
                    <a:pt x="145" y="214"/>
                  </a:lnTo>
                  <a:lnTo>
                    <a:pt x="143" y="214"/>
                  </a:lnTo>
                  <a:lnTo>
                    <a:pt x="138" y="215"/>
                  </a:lnTo>
                  <a:lnTo>
                    <a:pt x="137" y="215"/>
                  </a:lnTo>
                  <a:lnTo>
                    <a:pt x="136" y="215"/>
                  </a:lnTo>
                  <a:lnTo>
                    <a:pt x="135" y="215"/>
                  </a:lnTo>
                  <a:lnTo>
                    <a:pt x="134" y="215"/>
                  </a:lnTo>
                  <a:lnTo>
                    <a:pt x="133" y="215"/>
                  </a:lnTo>
                  <a:lnTo>
                    <a:pt x="132" y="215"/>
                  </a:lnTo>
                  <a:lnTo>
                    <a:pt x="131" y="215"/>
                  </a:lnTo>
                  <a:lnTo>
                    <a:pt x="130" y="216"/>
                  </a:lnTo>
                  <a:lnTo>
                    <a:pt x="130" y="215"/>
                  </a:lnTo>
                  <a:lnTo>
                    <a:pt x="129" y="215"/>
                  </a:lnTo>
                  <a:lnTo>
                    <a:pt x="128" y="215"/>
                  </a:lnTo>
                  <a:lnTo>
                    <a:pt x="130" y="213"/>
                  </a:lnTo>
                  <a:lnTo>
                    <a:pt x="129" y="213"/>
                  </a:lnTo>
                  <a:lnTo>
                    <a:pt x="127" y="213"/>
                  </a:lnTo>
                  <a:lnTo>
                    <a:pt x="122" y="212"/>
                  </a:lnTo>
                  <a:lnTo>
                    <a:pt x="121" y="209"/>
                  </a:lnTo>
                  <a:lnTo>
                    <a:pt x="123" y="208"/>
                  </a:lnTo>
                  <a:lnTo>
                    <a:pt x="122" y="208"/>
                  </a:lnTo>
                  <a:lnTo>
                    <a:pt x="123" y="207"/>
                  </a:lnTo>
                  <a:lnTo>
                    <a:pt x="125" y="206"/>
                  </a:lnTo>
                  <a:lnTo>
                    <a:pt x="127" y="206"/>
                  </a:lnTo>
                  <a:lnTo>
                    <a:pt x="129" y="204"/>
                  </a:lnTo>
                  <a:lnTo>
                    <a:pt x="130" y="204"/>
                  </a:lnTo>
                  <a:lnTo>
                    <a:pt x="131" y="204"/>
                  </a:lnTo>
                  <a:lnTo>
                    <a:pt x="131" y="206"/>
                  </a:lnTo>
                  <a:lnTo>
                    <a:pt x="132" y="207"/>
                  </a:lnTo>
                  <a:lnTo>
                    <a:pt x="133" y="207"/>
                  </a:lnTo>
                  <a:lnTo>
                    <a:pt x="134" y="206"/>
                  </a:lnTo>
                  <a:lnTo>
                    <a:pt x="135" y="204"/>
                  </a:lnTo>
                  <a:lnTo>
                    <a:pt x="136" y="203"/>
                  </a:lnTo>
                  <a:lnTo>
                    <a:pt x="135" y="203"/>
                  </a:lnTo>
                  <a:lnTo>
                    <a:pt x="133" y="203"/>
                  </a:lnTo>
                  <a:lnTo>
                    <a:pt x="134" y="202"/>
                  </a:lnTo>
                  <a:lnTo>
                    <a:pt x="135" y="202"/>
                  </a:lnTo>
                  <a:lnTo>
                    <a:pt x="136" y="202"/>
                  </a:lnTo>
                  <a:lnTo>
                    <a:pt x="136" y="203"/>
                  </a:lnTo>
                  <a:lnTo>
                    <a:pt x="137" y="203"/>
                  </a:lnTo>
                  <a:lnTo>
                    <a:pt x="137" y="202"/>
                  </a:lnTo>
                  <a:lnTo>
                    <a:pt x="138" y="202"/>
                  </a:lnTo>
                  <a:lnTo>
                    <a:pt x="139" y="202"/>
                  </a:lnTo>
                  <a:lnTo>
                    <a:pt x="139" y="200"/>
                  </a:lnTo>
                  <a:lnTo>
                    <a:pt x="140" y="200"/>
                  </a:lnTo>
                  <a:lnTo>
                    <a:pt x="141" y="200"/>
                  </a:lnTo>
                  <a:lnTo>
                    <a:pt x="142" y="200"/>
                  </a:lnTo>
                  <a:lnTo>
                    <a:pt x="142" y="199"/>
                  </a:lnTo>
                  <a:lnTo>
                    <a:pt x="145" y="198"/>
                  </a:lnTo>
                  <a:lnTo>
                    <a:pt x="146" y="198"/>
                  </a:lnTo>
                  <a:lnTo>
                    <a:pt x="147" y="198"/>
                  </a:lnTo>
                  <a:lnTo>
                    <a:pt x="149" y="198"/>
                  </a:lnTo>
                  <a:lnTo>
                    <a:pt x="151" y="197"/>
                  </a:lnTo>
                  <a:lnTo>
                    <a:pt x="153" y="197"/>
                  </a:lnTo>
                  <a:lnTo>
                    <a:pt x="154" y="197"/>
                  </a:lnTo>
                  <a:lnTo>
                    <a:pt x="156" y="197"/>
                  </a:lnTo>
                  <a:lnTo>
                    <a:pt x="156" y="196"/>
                  </a:lnTo>
                  <a:lnTo>
                    <a:pt x="157" y="196"/>
                  </a:lnTo>
                  <a:lnTo>
                    <a:pt x="158" y="196"/>
                  </a:lnTo>
                  <a:lnTo>
                    <a:pt x="158" y="195"/>
                  </a:lnTo>
                  <a:lnTo>
                    <a:pt x="159" y="195"/>
                  </a:lnTo>
                  <a:lnTo>
                    <a:pt x="161" y="196"/>
                  </a:lnTo>
                  <a:lnTo>
                    <a:pt x="161" y="197"/>
                  </a:lnTo>
                  <a:lnTo>
                    <a:pt x="162" y="197"/>
                  </a:lnTo>
                  <a:lnTo>
                    <a:pt x="163" y="197"/>
                  </a:lnTo>
                  <a:lnTo>
                    <a:pt x="164" y="197"/>
                  </a:lnTo>
                  <a:lnTo>
                    <a:pt x="164" y="196"/>
                  </a:lnTo>
                  <a:lnTo>
                    <a:pt x="165" y="195"/>
                  </a:lnTo>
                  <a:lnTo>
                    <a:pt x="167" y="195"/>
                  </a:lnTo>
                  <a:lnTo>
                    <a:pt x="169" y="194"/>
                  </a:lnTo>
                  <a:lnTo>
                    <a:pt x="170" y="194"/>
                  </a:lnTo>
                  <a:lnTo>
                    <a:pt x="171" y="194"/>
                  </a:lnTo>
                  <a:lnTo>
                    <a:pt x="172" y="194"/>
                  </a:lnTo>
                  <a:lnTo>
                    <a:pt x="173" y="194"/>
                  </a:lnTo>
                  <a:lnTo>
                    <a:pt x="174" y="194"/>
                  </a:lnTo>
                  <a:lnTo>
                    <a:pt x="173" y="193"/>
                  </a:lnTo>
                  <a:lnTo>
                    <a:pt x="172" y="193"/>
                  </a:lnTo>
                  <a:lnTo>
                    <a:pt x="170" y="193"/>
                  </a:lnTo>
                  <a:lnTo>
                    <a:pt x="170" y="192"/>
                  </a:lnTo>
                  <a:lnTo>
                    <a:pt x="171" y="191"/>
                  </a:lnTo>
                  <a:lnTo>
                    <a:pt x="177" y="190"/>
                  </a:lnTo>
                  <a:lnTo>
                    <a:pt x="177" y="189"/>
                  </a:lnTo>
                  <a:lnTo>
                    <a:pt x="182" y="187"/>
                  </a:lnTo>
                  <a:lnTo>
                    <a:pt x="183" y="187"/>
                  </a:lnTo>
                  <a:lnTo>
                    <a:pt x="182" y="186"/>
                  </a:lnTo>
                  <a:lnTo>
                    <a:pt x="181" y="185"/>
                  </a:lnTo>
                  <a:lnTo>
                    <a:pt x="181" y="186"/>
                  </a:lnTo>
                  <a:lnTo>
                    <a:pt x="180" y="186"/>
                  </a:lnTo>
                  <a:lnTo>
                    <a:pt x="180" y="187"/>
                  </a:lnTo>
                  <a:lnTo>
                    <a:pt x="178" y="188"/>
                  </a:lnTo>
                  <a:lnTo>
                    <a:pt x="176" y="188"/>
                  </a:lnTo>
                  <a:lnTo>
                    <a:pt x="173" y="188"/>
                  </a:lnTo>
                  <a:lnTo>
                    <a:pt x="171" y="188"/>
                  </a:lnTo>
                  <a:lnTo>
                    <a:pt x="171" y="189"/>
                  </a:lnTo>
                  <a:lnTo>
                    <a:pt x="172" y="189"/>
                  </a:lnTo>
                  <a:lnTo>
                    <a:pt x="174" y="189"/>
                  </a:lnTo>
                  <a:lnTo>
                    <a:pt x="175" y="189"/>
                  </a:lnTo>
                  <a:lnTo>
                    <a:pt x="175" y="190"/>
                  </a:lnTo>
                  <a:lnTo>
                    <a:pt x="172" y="190"/>
                  </a:lnTo>
                  <a:lnTo>
                    <a:pt x="171" y="191"/>
                  </a:lnTo>
                  <a:lnTo>
                    <a:pt x="169" y="190"/>
                  </a:lnTo>
                  <a:lnTo>
                    <a:pt x="167" y="188"/>
                  </a:lnTo>
                  <a:lnTo>
                    <a:pt x="166" y="188"/>
                  </a:lnTo>
                  <a:lnTo>
                    <a:pt x="165" y="189"/>
                  </a:lnTo>
                  <a:lnTo>
                    <a:pt x="164" y="189"/>
                  </a:lnTo>
                  <a:lnTo>
                    <a:pt x="163" y="189"/>
                  </a:lnTo>
                  <a:lnTo>
                    <a:pt x="163" y="190"/>
                  </a:lnTo>
                  <a:lnTo>
                    <a:pt x="164" y="191"/>
                  </a:lnTo>
                  <a:lnTo>
                    <a:pt x="165" y="191"/>
                  </a:lnTo>
                  <a:lnTo>
                    <a:pt x="166" y="191"/>
                  </a:lnTo>
                  <a:lnTo>
                    <a:pt x="165" y="190"/>
                  </a:lnTo>
                  <a:lnTo>
                    <a:pt x="164" y="190"/>
                  </a:lnTo>
                  <a:lnTo>
                    <a:pt x="165" y="189"/>
                  </a:lnTo>
                  <a:lnTo>
                    <a:pt x="166" y="189"/>
                  </a:lnTo>
                  <a:lnTo>
                    <a:pt x="167" y="190"/>
                  </a:lnTo>
                  <a:lnTo>
                    <a:pt x="168" y="191"/>
                  </a:lnTo>
                  <a:lnTo>
                    <a:pt x="169" y="191"/>
                  </a:lnTo>
                  <a:lnTo>
                    <a:pt x="167" y="191"/>
                  </a:lnTo>
                  <a:lnTo>
                    <a:pt x="166" y="192"/>
                  </a:lnTo>
                  <a:lnTo>
                    <a:pt x="163" y="193"/>
                  </a:lnTo>
                  <a:lnTo>
                    <a:pt x="161" y="194"/>
                  </a:lnTo>
                  <a:lnTo>
                    <a:pt x="158" y="195"/>
                  </a:lnTo>
                  <a:lnTo>
                    <a:pt x="157" y="195"/>
                  </a:lnTo>
                  <a:lnTo>
                    <a:pt x="155" y="196"/>
                  </a:lnTo>
                  <a:lnTo>
                    <a:pt x="154" y="196"/>
                  </a:lnTo>
                  <a:lnTo>
                    <a:pt x="153" y="196"/>
                  </a:lnTo>
                  <a:lnTo>
                    <a:pt x="151" y="195"/>
                  </a:lnTo>
                  <a:lnTo>
                    <a:pt x="153" y="195"/>
                  </a:lnTo>
                  <a:lnTo>
                    <a:pt x="154" y="195"/>
                  </a:lnTo>
                  <a:lnTo>
                    <a:pt x="155" y="194"/>
                  </a:lnTo>
                  <a:lnTo>
                    <a:pt x="155" y="193"/>
                  </a:lnTo>
                  <a:lnTo>
                    <a:pt x="154" y="193"/>
                  </a:lnTo>
                  <a:lnTo>
                    <a:pt x="154" y="194"/>
                  </a:lnTo>
                  <a:lnTo>
                    <a:pt x="153" y="194"/>
                  </a:lnTo>
                  <a:lnTo>
                    <a:pt x="153" y="193"/>
                  </a:lnTo>
                  <a:lnTo>
                    <a:pt x="153" y="192"/>
                  </a:lnTo>
                  <a:lnTo>
                    <a:pt x="154" y="192"/>
                  </a:lnTo>
                  <a:lnTo>
                    <a:pt x="154" y="191"/>
                  </a:lnTo>
                  <a:lnTo>
                    <a:pt x="155" y="191"/>
                  </a:lnTo>
                  <a:lnTo>
                    <a:pt x="157" y="190"/>
                  </a:lnTo>
                  <a:lnTo>
                    <a:pt x="160" y="190"/>
                  </a:lnTo>
                  <a:lnTo>
                    <a:pt x="160" y="188"/>
                  </a:lnTo>
                  <a:lnTo>
                    <a:pt x="159" y="189"/>
                  </a:lnTo>
                  <a:lnTo>
                    <a:pt x="158" y="189"/>
                  </a:lnTo>
                  <a:lnTo>
                    <a:pt x="157" y="188"/>
                  </a:lnTo>
                  <a:lnTo>
                    <a:pt x="155" y="187"/>
                  </a:lnTo>
                  <a:lnTo>
                    <a:pt x="154" y="187"/>
                  </a:lnTo>
                  <a:lnTo>
                    <a:pt x="153" y="187"/>
                  </a:lnTo>
                  <a:lnTo>
                    <a:pt x="151" y="187"/>
                  </a:lnTo>
                  <a:lnTo>
                    <a:pt x="150" y="187"/>
                  </a:lnTo>
                  <a:lnTo>
                    <a:pt x="151" y="189"/>
                  </a:lnTo>
                  <a:lnTo>
                    <a:pt x="150" y="190"/>
                  </a:lnTo>
                  <a:lnTo>
                    <a:pt x="151" y="190"/>
                  </a:lnTo>
                  <a:lnTo>
                    <a:pt x="151" y="191"/>
                  </a:lnTo>
                  <a:lnTo>
                    <a:pt x="149" y="192"/>
                  </a:lnTo>
                  <a:lnTo>
                    <a:pt x="147" y="192"/>
                  </a:lnTo>
                  <a:lnTo>
                    <a:pt x="146" y="192"/>
                  </a:lnTo>
                  <a:lnTo>
                    <a:pt x="145" y="192"/>
                  </a:lnTo>
                  <a:lnTo>
                    <a:pt x="143" y="193"/>
                  </a:lnTo>
                  <a:lnTo>
                    <a:pt x="144" y="194"/>
                  </a:lnTo>
                  <a:lnTo>
                    <a:pt x="146" y="193"/>
                  </a:lnTo>
                  <a:lnTo>
                    <a:pt x="146" y="194"/>
                  </a:lnTo>
                  <a:lnTo>
                    <a:pt x="147" y="194"/>
                  </a:lnTo>
                  <a:lnTo>
                    <a:pt x="146" y="196"/>
                  </a:lnTo>
                  <a:lnTo>
                    <a:pt x="147" y="196"/>
                  </a:lnTo>
                  <a:lnTo>
                    <a:pt x="148" y="196"/>
                  </a:lnTo>
                  <a:lnTo>
                    <a:pt x="151" y="196"/>
                  </a:lnTo>
                  <a:lnTo>
                    <a:pt x="151" y="197"/>
                  </a:lnTo>
                  <a:lnTo>
                    <a:pt x="149" y="197"/>
                  </a:lnTo>
                  <a:lnTo>
                    <a:pt x="146" y="197"/>
                  </a:lnTo>
                  <a:lnTo>
                    <a:pt x="144" y="198"/>
                  </a:lnTo>
                  <a:lnTo>
                    <a:pt x="144" y="197"/>
                  </a:lnTo>
                  <a:lnTo>
                    <a:pt x="146" y="197"/>
                  </a:lnTo>
                  <a:lnTo>
                    <a:pt x="146" y="196"/>
                  </a:lnTo>
                  <a:lnTo>
                    <a:pt x="144" y="196"/>
                  </a:lnTo>
                  <a:lnTo>
                    <a:pt x="143" y="195"/>
                  </a:lnTo>
                  <a:lnTo>
                    <a:pt x="142" y="196"/>
                  </a:lnTo>
                  <a:lnTo>
                    <a:pt x="141" y="196"/>
                  </a:lnTo>
                  <a:lnTo>
                    <a:pt x="140" y="197"/>
                  </a:lnTo>
                  <a:lnTo>
                    <a:pt x="141" y="197"/>
                  </a:lnTo>
                  <a:lnTo>
                    <a:pt x="141" y="198"/>
                  </a:lnTo>
                  <a:lnTo>
                    <a:pt x="139" y="199"/>
                  </a:lnTo>
                  <a:lnTo>
                    <a:pt x="135" y="201"/>
                  </a:lnTo>
                  <a:lnTo>
                    <a:pt x="134" y="201"/>
                  </a:lnTo>
                  <a:lnTo>
                    <a:pt x="132" y="201"/>
                  </a:lnTo>
                  <a:lnTo>
                    <a:pt x="132" y="200"/>
                  </a:lnTo>
                  <a:lnTo>
                    <a:pt x="131" y="200"/>
                  </a:lnTo>
                  <a:lnTo>
                    <a:pt x="129" y="200"/>
                  </a:lnTo>
                  <a:lnTo>
                    <a:pt x="129" y="201"/>
                  </a:lnTo>
                  <a:lnTo>
                    <a:pt x="128" y="201"/>
                  </a:lnTo>
                  <a:lnTo>
                    <a:pt x="128" y="202"/>
                  </a:lnTo>
                  <a:lnTo>
                    <a:pt x="127" y="201"/>
                  </a:lnTo>
                  <a:lnTo>
                    <a:pt x="126" y="201"/>
                  </a:lnTo>
                  <a:lnTo>
                    <a:pt x="125" y="201"/>
                  </a:lnTo>
                  <a:lnTo>
                    <a:pt x="127" y="200"/>
                  </a:lnTo>
                  <a:lnTo>
                    <a:pt x="130" y="199"/>
                  </a:lnTo>
                  <a:lnTo>
                    <a:pt x="131" y="199"/>
                  </a:lnTo>
                  <a:lnTo>
                    <a:pt x="133" y="199"/>
                  </a:lnTo>
                  <a:lnTo>
                    <a:pt x="134" y="199"/>
                  </a:lnTo>
                  <a:lnTo>
                    <a:pt x="135" y="199"/>
                  </a:lnTo>
                  <a:lnTo>
                    <a:pt x="135" y="198"/>
                  </a:lnTo>
                  <a:lnTo>
                    <a:pt x="133" y="198"/>
                  </a:lnTo>
                  <a:lnTo>
                    <a:pt x="135" y="197"/>
                  </a:lnTo>
                  <a:lnTo>
                    <a:pt x="136" y="197"/>
                  </a:lnTo>
                  <a:lnTo>
                    <a:pt x="136" y="196"/>
                  </a:lnTo>
                  <a:lnTo>
                    <a:pt x="137" y="196"/>
                  </a:lnTo>
                  <a:lnTo>
                    <a:pt x="138" y="196"/>
                  </a:lnTo>
                  <a:lnTo>
                    <a:pt x="140" y="195"/>
                  </a:lnTo>
                  <a:lnTo>
                    <a:pt x="139" y="194"/>
                  </a:lnTo>
                  <a:lnTo>
                    <a:pt x="138" y="195"/>
                  </a:lnTo>
                  <a:lnTo>
                    <a:pt x="137" y="196"/>
                  </a:lnTo>
                  <a:lnTo>
                    <a:pt x="133" y="196"/>
                  </a:lnTo>
                  <a:lnTo>
                    <a:pt x="132" y="196"/>
                  </a:lnTo>
                  <a:lnTo>
                    <a:pt x="130" y="194"/>
                  </a:lnTo>
                  <a:lnTo>
                    <a:pt x="130" y="193"/>
                  </a:lnTo>
                  <a:lnTo>
                    <a:pt x="129" y="193"/>
                  </a:lnTo>
                  <a:lnTo>
                    <a:pt x="129" y="194"/>
                  </a:lnTo>
                  <a:lnTo>
                    <a:pt x="130" y="197"/>
                  </a:lnTo>
                  <a:lnTo>
                    <a:pt x="122" y="200"/>
                  </a:lnTo>
                  <a:lnTo>
                    <a:pt x="120" y="201"/>
                  </a:lnTo>
                  <a:lnTo>
                    <a:pt x="119" y="201"/>
                  </a:lnTo>
                  <a:lnTo>
                    <a:pt x="118" y="199"/>
                  </a:lnTo>
                  <a:lnTo>
                    <a:pt x="119" y="199"/>
                  </a:lnTo>
                  <a:lnTo>
                    <a:pt x="120" y="199"/>
                  </a:lnTo>
                  <a:lnTo>
                    <a:pt x="121" y="199"/>
                  </a:lnTo>
                  <a:lnTo>
                    <a:pt x="122" y="199"/>
                  </a:lnTo>
                  <a:lnTo>
                    <a:pt x="124" y="197"/>
                  </a:lnTo>
                  <a:lnTo>
                    <a:pt x="123" y="197"/>
                  </a:lnTo>
                  <a:lnTo>
                    <a:pt x="121" y="198"/>
                  </a:lnTo>
                  <a:lnTo>
                    <a:pt x="120" y="198"/>
                  </a:lnTo>
                  <a:lnTo>
                    <a:pt x="120" y="197"/>
                  </a:lnTo>
                  <a:lnTo>
                    <a:pt x="122" y="197"/>
                  </a:lnTo>
                  <a:lnTo>
                    <a:pt x="121" y="196"/>
                  </a:lnTo>
                  <a:lnTo>
                    <a:pt x="119" y="196"/>
                  </a:lnTo>
                  <a:lnTo>
                    <a:pt x="118" y="196"/>
                  </a:lnTo>
                  <a:lnTo>
                    <a:pt x="117" y="194"/>
                  </a:lnTo>
                  <a:lnTo>
                    <a:pt x="118" y="193"/>
                  </a:lnTo>
                  <a:lnTo>
                    <a:pt x="122" y="192"/>
                  </a:lnTo>
                  <a:lnTo>
                    <a:pt x="124" y="192"/>
                  </a:lnTo>
                  <a:lnTo>
                    <a:pt x="125" y="191"/>
                  </a:lnTo>
                  <a:lnTo>
                    <a:pt x="126" y="191"/>
                  </a:lnTo>
                  <a:lnTo>
                    <a:pt x="129" y="191"/>
                  </a:lnTo>
                  <a:lnTo>
                    <a:pt x="131" y="190"/>
                  </a:lnTo>
                  <a:lnTo>
                    <a:pt x="131" y="189"/>
                  </a:lnTo>
                  <a:lnTo>
                    <a:pt x="130" y="189"/>
                  </a:lnTo>
                  <a:lnTo>
                    <a:pt x="129" y="189"/>
                  </a:lnTo>
                  <a:lnTo>
                    <a:pt x="128" y="189"/>
                  </a:lnTo>
                  <a:lnTo>
                    <a:pt x="126" y="189"/>
                  </a:lnTo>
                  <a:lnTo>
                    <a:pt x="128" y="187"/>
                  </a:lnTo>
                  <a:lnTo>
                    <a:pt x="127" y="187"/>
                  </a:lnTo>
                  <a:lnTo>
                    <a:pt x="125" y="187"/>
                  </a:lnTo>
                  <a:lnTo>
                    <a:pt x="122" y="188"/>
                  </a:lnTo>
                  <a:lnTo>
                    <a:pt x="121" y="188"/>
                  </a:lnTo>
                  <a:lnTo>
                    <a:pt x="120" y="188"/>
                  </a:lnTo>
                  <a:lnTo>
                    <a:pt x="122" y="187"/>
                  </a:lnTo>
                  <a:lnTo>
                    <a:pt x="121" y="186"/>
                  </a:lnTo>
                  <a:lnTo>
                    <a:pt x="121" y="185"/>
                  </a:lnTo>
                  <a:lnTo>
                    <a:pt x="122" y="185"/>
                  </a:lnTo>
                  <a:lnTo>
                    <a:pt x="123" y="185"/>
                  </a:lnTo>
                  <a:lnTo>
                    <a:pt x="124" y="184"/>
                  </a:lnTo>
                  <a:lnTo>
                    <a:pt x="123" y="184"/>
                  </a:lnTo>
                  <a:lnTo>
                    <a:pt x="122" y="184"/>
                  </a:lnTo>
                  <a:lnTo>
                    <a:pt x="121" y="184"/>
                  </a:lnTo>
                  <a:lnTo>
                    <a:pt x="119" y="185"/>
                  </a:lnTo>
                  <a:lnTo>
                    <a:pt x="118" y="185"/>
                  </a:lnTo>
                  <a:lnTo>
                    <a:pt x="117" y="185"/>
                  </a:lnTo>
                  <a:lnTo>
                    <a:pt x="117" y="184"/>
                  </a:lnTo>
                  <a:lnTo>
                    <a:pt x="116" y="184"/>
                  </a:lnTo>
                  <a:lnTo>
                    <a:pt x="114" y="183"/>
                  </a:lnTo>
                  <a:lnTo>
                    <a:pt x="114" y="182"/>
                  </a:lnTo>
                  <a:lnTo>
                    <a:pt x="115" y="181"/>
                  </a:lnTo>
                  <a:lnTo>
                    <a:pt x="116" y="181"/>
                  </a:lnTo>
                  <a:lnTo>
                    <a:pt x="117" y="181"/>
                  </a:lnTo>
                  <a:lnTo>
                    <a:pt x="118" y="181"/>
                  </a:lnTo>
                  <a:lnTo>
                    <a:pt x="119" y="181"/>
                  </a:lnTo>
                  <a:lnTo>
                    <a:pt x="121" y="181"/>
                  </a:lnTo>
                  <a:lnTo>
                    <a:pt x="122" y="181"/>
                  </a:lnTo>
                  <a:lnTo>
                    <a:pt x="123" y="181"/>
                  </a:lnTo>
                  <a:lnTo>
                    <a:pt x="125" y="180"/>
                  </a:lnTo>
                  <a:lnTo>
                    <a:pt x="124" y="179"/>
                  </a:lnTo>
                  <a:lnTo>
                    <a:pt x="123" y="180"/>
                  </a:lnTo>
                  <a:lnTo>
                    <a:pt x="121" y="180"/>
                  </a:lnTo>
                  <a:lnTo>
                    <a:pt x="121" y="178"/>
                  </a:lnTo>
                  <a:lnTo>
                    <a:pt x="126" y="177"/>
                  </a:lnTo>
                  <a:lnTo>
                    <a:pt x="129" y="176"/>
                  </a:lnTo>
                  <a:lnTo>
                    <a:pt x="133" y="176"/>
                  </a:lnTo>
                  <a:lnTo>
                    <a:pt x="134" y="175"/>
                  </a:lnTo>
                  <a:lnTo>
                    <a:pt x="133" y="175"/>
                  </a:lnTo>
                  <a:lnTo>
                    <a:pt x="130" y="175"/>
                  </a:lnTo>
                  <a:lnTo>
                    <a:pt x="127" y="175"/>
                  </a:lnTo>
                  <a:lnTo>
                    <a:pt x="121" y="177"/>
                  </a:lnTo>
                  <a:lnTo>
                    <a:pt x="120" y="177"/>
                  </a:lnTo>
                  <a:lnTo>
                    <a:pt x="119" y="177"/>
                  </a:lnTo>
                  <a:lnTo>
                    <a:pt x="123" y="174"/>
                  </a:lnTo>
                  <a:lnTo>
                    <a:pt x="124" y="174"/>
                  </a:lnTo>
                  <a:lnTo>
                    <a:pt x="124" y="173"/>
                  </a:lnTo>
                  <a:lnTo>
                    <a:pt x="127" y="172"/>
                  </a:lnTo>
                  <a:lnTo>
                    <a:pt x="129" y="170"/>
                  </a:lnTo>
                  <a:lnTo>
                    <a:pt x="130" y="170"/>
                  </a:lnTo>
                  <a:lnTo>
                    <a:pt x="132" y="169"/>
                  </a:lnTo>
                  <a:lnTo>
                    <a:pt x="134" y="167"/>
                  </a:lnTo>
                  <a:lnTo>
                    <a:pt x="134" y="166"/>
                  </a:lnTo>
                  <a:lnTo>
                    <a:pt x="133" y="166"/>
                  </a:lnTo>
                  <a:lnTo>
                    <a:pt x="132" y="167"/>
                  </a:lnTo>
                  <a:lnTo>
                    <a:pt x="130" y="167"/>
                  </a:lnTo>
                  <a:lnTo>
                    <a:pt x="126" y="171"/>
                  </a:lnTo>
                  <a:lnTo>
                    <a:pt x="122" y="173"/>
                  </a:lnTo>
                  <a:lnTo>
                    <a:pt x="119" y="175"/>
                  </a:lnTo>
                  <a:lnTo>
                    <a:pt x="113" y="175"/>
                  </a:lnTo>
                  <a:lnTo>
                    <a:pt x="113" y="174"/>
                  </a:lnTo>
                  <a:lnTo>
                    <a:pt x="118" y="172"/>
                  </a:lnTo>
                  <a:lnTo>
                    <a:pt x="122" y="170"/>
                  </a:lnTo>
                  <a:lnTo>
                    <a:pt x="122" y="169"/>
                  </a:lnTo>
                  <a:lnTo>
                    <a:pt x="121" y="169"/>
                  </a:lnTo>
                  <a:lnTo>
                    <a:pt x="120" y="169"/>
                  </a:lnTo>
                  <a:lnTo>
                    <a:pt x="119" y="169"/>
                  </a:lnTo>
                  <a:lnTo>
                    <a:pt x="121" y="167"/>
                  </a:lnTo>
                  <a:lnTo>
                    <a:pt x="121" y="166"/>
                  </a:lnTo>
                  <a:lnTo>
                    <a:pt x="120" y="166"/>
                  </a:lnTo>
                  <a:lnTo>
                    <a:pt x="119" y="166"/>
                  </a:lnTo>
                  <a:lnTo>
                    <a:pt x="118" y="166"/>
                  </a:lnTo>
                  <a:lnTo>
                    <a:pt x="116" y="167"/>
                  </a:lnTo>
                  <a:lnTo>
                    <a:pt x="115" y="167"/>
                  </a:lnTo>
                  <a:lnTo>
                    <a:pt x="114" y="167"/>
                  </a:lnTo>
                  <a:lnTo>
                    <a:pt x="113" y="169"/>
                  </a:lnTo>
                  <a:lnTo>
                    <a:pt x="112" y="169"/>
                  </a:lnTo>
                  <a:lnTo>
                    <a:pt x="111" y="169"/>
                  </a:lnTo>
                  <a:lnTo>
                    <a:pt x="111" y="167"/>
                  </a:lnTo>
                  <a:lnTo>
                    <a:pt x="112" y="165"/>
                  </a:lnTo>
                  <a:lnTo>
                    <a:pt x="112" y="164"/>
                  </a:lnTo>
                  <a:lnTo>
                    <a:pt x="111" y="164"/>
                  </a:lnTo>
                  <a:lnTo>
                    <a:pt x="110" y="165"/>
                  </a:lnTo>
                  <a:lnTo>
                    <a:pt x="110" y="167"/>
                  </a:lnTo>
                  <a:lnTo>
                    <a:pt x="110" y="169"/>
                  </a:lnTo>
                  <a:lnTo>
                    <a:pt x="109" y="169"/>
                  </a:lnTo>
                  <a:lnTo>
                    <a:pt x="110" y="169"/>
                  </a:lnTo>
                  <a:lnTo>
                    <a:pt x="109" y="169"/>
                  </a:lnTo>
                  <a:lnTo>
                    <a:pt x="109" y="170"/>
                  </a:lnTo>
                  <a:lnTo>
                    <a:pt x="110" y="170"/>
                  </a:lnTo>
                  <a:lnTo>
                    <a:pt x="107" y="172"/>
                  </a:lnTo>
                  <a:lnTo>
                    <a:pt x="102" y="174"/>
                  </a:lnTo>
                  <a:lnTo>
                    <a:pt x="101" y="174"/>
                  </a:lnTo>
                  <a:lnTo>
                    <a:pt x="101" y="175"/>
                  </a:lnTo>
                  <a:lnTo>
                    <a:pt x="100" y="175"/>
                  </a:lnTo>
                  <a:lnTo>
                    <a:pt x="98" y="176"/>
                  </a:lnTo>
                  <a:lnTo>
                    <a:pt x="98" y="175"/>
                  </a:lnTo>
                  <a:lnTo>
                    <a:pt x="97" y="175"/>
                  </a:lnTo>
                  <a:lnTo>
                    <a:pt x="98" y="174"/>
                  </a:lnTo>
                  <a:lnTo>
                    <a:pt x="97" y="174"/>
                  </a:lnTo>
                  <a:lnTo>
                    <a:pt x="96" y="173"/>
                  </a:lnTo>
                  <a:lnTo>
                    <a:pt x="97" y="173"/>
                  </a:lnTo>
                  <a:lnTo>
                    <a:pt x="99" y="172"/>
                  </a:lnTo>
                  <a:lnTo>
                    <a:pt x="100" y="172"/>
                  </a:lnTo>
                  <a:lnTo>
                    <a:pt x="100" y="173"/>
                  </a:lnTo>
                  <a:lnTo>
                    <a:pt x="101" y="172"/>
                  </a:lnTo>
                  <a:lnTo>
                    <a:pt x="100" y="171"/>
                  </a:lnTo>
                  <a:lnTo>
                    <a:pt x="101" y="171"/>
                  </a:lnTo>
                  <a:lnTo>
                    <a:pt x="103" y="171"/>
                  </a:lnTo>
                  <a:lnTo>
                    <a:pt x="103" y="170"/>
                  </a:lnTo>
                  <a:lnTo>
                    <a:pt x="102" y="170"/>
                  </a:lnTo>
                  <a:lnTo>
                    <a:pt x="103" y="170"/>
                  </a:lnTo>
                  <a:lnTo>
                    <a:pt x="103" y="169"/>
                  </a:lnTo>
                  <a:lnTo>
                    <a:pt x="102" y="169"/>
                  </a:lnTo>
                  <a:lnTo>
                    <a:pt x="101" y="169"/>
                  </a:lnTo>
                  <a:lnTo>
                    <a:pt x="100" y="169"/>
                  </a:lnTo>
                  <a:lnTo>
                    <a:pt x="100" y="170"/>
                  </a:lnTo>
                  <a:lnTo>
                    <a:pt x="99" y="170"/>
                  </a:lnTo>
                  <a:lnTo>
                    <a:pt x="98" y="169"/>
                  </a:lnTo>
                  <a:lnTo>
                    <a:pt x="97" y="169"/>
                  </a:lnTo>
                  <a:lnTo>
                    <a:pt x="96" y="169"/>
                  </a:lnTo>
                  <a:lnTo>
                    <a:pt x="95" y="169"/>
                  </a:lnTo>
                  <a:lnTo>
                    <a:pt x="95" y="167"/>
                  </a:lnTo>
                  <a:lnTo>
                    <a:pt x="94" y="166"/>
                  </a:lnTo>
                  <a:lnTo>
                    <a:pt x="96" y="165"/>
                  </a:lnTo>
                  <a:lnTo>
                    <a:pt x="97" y="164"/>
                  </a:lnTo>
                  <a:lnTo>
                    <a:pt x="99" y="164"/>
                  </a:lnTo>
                  <a:lnTo>
                    <a:pt x="101" y="163"/>
                  </a:lnTo>
                  <a:lnTo>
                    <a:pt x="103" y="163"/>
                  </a:lnTo>
                  <a:lnTo>
                    <a:pt x="104" y="162"/>
                  </a:lnTo>
                  <a:lnTo>
                    <a:pt x="106" y="161"/>
                  </a:lnTo>
                  <a:lnTo>
                    <a:pt x="107" y="161"/>
                  </a:lnTo>
                  <a:lnTo>
                    <a:pt x="110" y="161"/>
                  </a:lnTo>
                  <a:lnTo>
                    <a:pt x="110" y="160"/>
                  </a:lnTo>
                  <a:lnTo>
                    <a:pt x="112" y="160"/>
                  </a:lnTo>
                  <a:lnTo>
                    <a:pt x="113" y="160"/>
                  </a:lnTo>
                  <a:lnTo>
                    <a:pt x="115" y="160"/>
                  </a:lnTo>
                  <a:lnTo>
                    <a:pt x="115" y="161"/>
                  </a:lnTo>
                  <a:lnTo>
                    <a:pt x="116" y="161"/>
                  </a:lnTo>
                  <a:lnTo>
                    <a:pt x="118" y="159"/>
                  </a:lnTo>
                  <a:lnTo>
                    <a:pt x="121" y="157"/>
                  </a:lnTo>
                  <a:lnTo>
                    <a:pt x="122" y="157"/>
                  </a:lnTo>
                  <a:lnTo>
                    <a:pt x="130" y="155"/>
                  </a:lnTo>
                  <a:lnTo>
                    <a:pt x="131" y="155"/>
                  </a:lnTo>
                  <a:lnTo>
                    <a:pt x="133" y="155"/>
                  </a:lnTo>
                  <a:lnTo>
                    <a:pt x="134" y="155"/>
                  </a:lnTo>
                  <a:lnTo>
                    <a:pt x="134" y="154"/>
                  </a:lnTo>
                  <a:lnTo>
                    <a:pt x="135" y="154"/>
                  </a:lnTo>
                  <a:lnTo>
                    <a:pt x="137" y="153"/>
                  </a:lnTo>
                  <a:lnTo>
                    <a:pt x="139" y="153"/>
                  </a:lnTo>
                  <a:lnTo>
                    <a:pt x="141" y="152"/>
                  </a:lnTo>
                  <a:lnTo>
                    <a:pt x="142" y="151"/>
                  </a:lnTo>
                  <a:lnTo>
                    <a:pt x="142" y="150"/>
                  </a:lnTo>
                  <a:lnTo>
                    <a:pt x="143" y="149"/>
                  </a:lnTo>
                  <a:lnTo>
                    <a:pt x="144" y="149"/>
                  </a:lnTo>
                  <a:lnTo>
                    <a:pt x="145" y="149"/>
                  </a:lnTo>
                  <a:lnTo>
                    <a:pt x="149" y="148"/>
                  </a:lnTo>
                  <a:lnTo>
                    <a:pt x="150" y="148"/>
                  </a:lnTo>
                  <a:lnTo>
                    <a:pt x="149" y="148"/>
                  </a:lnTo>
                  <a:lnTo>
                    <a:pt x="146" y="147"/>
                  </a:lnTo>
                  <a:lnTo>
                    <a:pt x="144" y="147"/>
                  </a:lnTo>
                  <a:lnTo>
                    <a:pt x="141" y="147"/>
                  </a:lnTo>
                  <a:lnTo>
                    <a:pt x="140" y="147"/>
                  </a:lnTo>
                  <a:lnTo>
                    <a:pt x="139" y="146"/>
                  </a:lnTo>
                  <a:lnTo>
                    <a:pt x="138" y="146"/>
                  </a:lnTo>
                  <a:lnTo>
                    <a:pt x="138" y="147"/>
                  </a:lnTo>
                  <a:lnTo>
                    <a:pt x="138" y="148"/>
                  </a:lnTo>
                  <a:lnTo>
                    <a:pt x="138" y="149"/>
                  </a:lnTo>
                  <a:lnTo>
                    <a:pt x="137" y="149"/>
                  </a:lnTo>
                  <a:lnTo>
                    <a:pt x="139" y="150"/>
                  </a:lnTo>
                  <a:lnTo>
                    <a:pt x="139" y="151"/>
                  </a:lnTo>
                  <a:lnTo>
                    <a:pt x="138" y="151"/>
                  </a:lnTo>
                  <a:lnTo>
                    <a:pt x="137" y="152"/>
                  </a:lnTo>
                  <a:lnTo>
                    <a:pt x="134" y="153"/>
                  </a:lnTo>
                  <a:lnTo>
                    <a:pt x="133" y="153"/>
                  </a:lnTo>
                  <a:lnTo>
                    <a:pt x="132" y="153"/>
                  </a:lnTo>
                  <a:lnTo>
                    <a:pt x="131" y="153"/>
                  </a:lnTo>
                  <a:lnTo>
                    <a:pt x="127" y="155"/>
                  </a:lnTo>
                  <a:lnTo>
                    <a:pt x="124" y="155"/>
                  </a:lnTo>
                  <a:lnTo>
                    <a:pt x="123" y="155"/>
                  </a:lnTo>
                  <a:lnTo>
                    <a:pt x="122" y="155"/>
                  </a:lnTo>
                  <a:lnTo>
                    <a:pt x="122" y="154"/>
                  </a:lnTo>
                  <a:lnTo>
                    <a:pt x="121" y="155"/>
                  </a:lnTo>
                  <a:lnTo>
                    <a:pt x="119" y="156"/>
                  </a:lnTo>
                  <a:lnTo>
                    <a:pt x="118" y="156"/>
                  </a:lnTo>
                  <a:lnTo>
                    <a:pt x="117" y="158"/>
                  </a:lnTo>
                  <a:lnTo>
                    <a:pt x="115" y="159"/>
                  </a:lnTo>
                  <a:lnTo>
                    <a:pt x="114" y="159"/>
                  </a:lnTo>
                  <a:lnTo>
                    <a:pt x="114" y="158"/>
                  </a:lnTo>
                  <a:lnTo>
                    <a:pt x="116" y="157"/>
                  </a:lnTo>
                  <a:lnTo>
                    <a:pt x="116" y="156"/>
                  </a:lnTo>
                  <a:lnTo>
                    <a:pt x="115" y="156"/>
                  </a:lnTo>
                  <a:lnTo>
                    <a:pt x="114" y="157"/>
                  </a:lnTo>
                  <a:lnTo>
                    <a:pt x="111" y="159"/>
                  </a:lnTo>
                  <a:lnTo>
                    <a:pt x="110" y="159"/>
                  </a:lnTo>
                  <a:lnTo>
                    <a:pt x="107" y="158"/>
                  </a:lnTo>
                  <a:lnTo>
                    <a:pt x="105" y="159"/>
                  </a:lnTo>
                  <a:lnTo>
                    <a:pt x="104" y="159"/>
                  </a:lnTo>
                  <a:lnTo>
                    <a:pt x="102" y="160"/>
                  </a:lnTo>
                  <a:lnTo>
                    <a:pt x="101" y="161"/>
                  </a:lnTo>
                  <a:lnTo>
                    <a:pt x="100" y="161"/>
                  </a:lnTo>
                  <a:lnTo>
                    <a:pt x="100" y="162"/>
                  </a:lnTo>
                  <a:lnTo>
                    <a:pt x="99" y="161"/>
                  </a:lnTo>
                  <a:lnTo>
                    <a:pt x="99" y="160"/>
                  </a:lnTo>
                  <a:lnTo>
                    <a:pt x="98" y="160"/>
                  </a:lnTo>
                  <a:lnTo>
                    <a:pt x="97" y="160"/>
                  </a:lnTo>
                  <a:lnTo>
                    <a:pt x="97" y="159"/>
                  </a:lnTo>
                  <a:lnTo>
                    <a:pt x="96" y="159"/>
                  </a:lnTo>
                  <a:lnTo>
                    <a:pt x="97" y="158"/>
                  </a:lnTo>
                  <a:lnTo>
                    <a:pt x="98" y="157"/>
                  </a:lnTo>
                  <a:lnTo>
                    <a:pt x="103" y="153"/>
                  </a:lnTo>
                  <a:lnTo>
                    <a:pt x="103" y="152"/>
                  </a:lnTo>
                  <a:lnTo>
                    <a:pt x="106" y="150"/>
                  </a:lnTo>
                  <a:lnTo>
                    <a:pt x="106" y="149"/>
                  </a:lnTo>
                  <a:lnTo>
                    <a:pt x="105" y="149"/>
                  </a:lnTo>
                  <a:lnTo>
                    <a:pt x="103" y="151"/>
                  </a:lnTo>
                  <a:lnTo>
                    <a:pt x="97" y="155"/>
                  </a:lnTo>
                  <a:lnTo>
                    <a:pt x="96" y="156"/>
                  </a:lnTo>
                  <a:lnTo>
                    <a:pt x="95" y="157"/>
                  </a:lnTo>
                  <a:lnTo>
                    <a:pt x="94" y="157"/>
                  </a:lnTo>
                  <a:lnTo>
                    <a:pt x="93" y="156"/>
                  </a:lnTo>
                  <a:lnTo>
                    <a:pt x="92" y="156"/>
                  </a:lnTo>
                  <a:lnTo>
                    <a:pt x="92" y="154"/>
                  </a:lnTo>
                  <a:lnTo>
                    <a:pt x="92" y="153"/>
                  </a:lnTo>
                  <a:lnTo>
                    <a:pt x="93" y="152"/>
                  </a:lnTo>
                  <a:lnTo>
                    <a:pt x="96" y="149"/>
                  </a:lnTo>
                  <a:lnTo>
                    <a:pt x="97" y="148"/>
                  </a:lnTo>
                  <a:lnTo>
                    <a:pt x="98" y="147"/>
                  </a:lnTo>
                  <a:lnTo>
                    <a:pt x="99" y="146"/>
                  </a:lnTo>
                  <a:lnTo>
                    <a:pt x="100" y="145"/>
                  </a:lnTo>
                  <a:lnTo>
                    <a:pt x="101" y="144"/>
                  </a:lnTo>
                  <a:lnTo>
                    <a:pt x="101" y="143"/>
                  </a:lnTo>
                  <a:lnTo>
                    <a:pt x="100" y="143"/>
                  </a:lnTo>
                  <a:lnTo>
                    <a:pt x="98" y="145"/>
                  </a:lnTo>
                  <a:lnTo>
                    <a:pt x="97" y="146"/>
                  </a:lnTo>
                  <a:lnTo>
                    <a:pt x="96" y="147"/>
                  </a:lnTo>
                  <a:lnTo>
                    <a:pt x="95" y="149"/>
                  </a:lnTo>
                  <a:lnTo>
                    <a:pt x="93" y="150"/>
                  </a:lnTo>
                  <a:lnTo>
                    <a:pt x="90" y="152"/>
                  </a:lnTo>
                  <a:lnTo>
                    <a:pt x="88" y="154"/>
                  </a:lnTo>
                  <a:lnTo>
                    <a:pt x="87" y="154"/>
                  </a:lnTo>
                  <a:lnTo>
                    <a:pt x="85" y="154"/>
                  </a:lnTo>
                  <a:lnTo>
                    <a:pt x="84" y="153"/>
                  </a:lnTo>
                  <a:lnTo>
                    <a:pt x="82" y="153"/>
                  </a:lnTo>
                  <a:lnTo>
                    <a:pt x="81" y="153"/>
                  </a:lnTo>
                  <a:lnTo>
                    <a:pt x="80" y="152"/>
                  </a:lnTo>
                  <a:lnTo>
                    <a:pt x="80" y="151"/>
                  </a:lnTo>
                  <a:lnTo>
                    <a:pt x="80" y="150"/>
                  </a:lnTo>
                  <a:lnTo>
                    <a:pt x="80" y="149"/>
                  </a:lnTo>
                  <a:lnTo>
                    <a:pt x="81" y="149"/>
                  </a:lnTo>
                  <a:lnTo>
                    <a:pt x="82" y="149"/>
                  </a:lnTo>
                  <a:lnTo>
                    <a:pt x="81" y="148"/>
                  </a:lnTo>
                  <a:lnTo>
                    <a:pt x="79" y="148"/>
                  </a:lnTo>
                  <a:lnTo>
                    <a:pt x="78" y="148"/>
                  </a:lnTo>
                  <a:lnTo>
                    <a:pt x="79" y="148"/>
                  </a:lnTo>
                  <a:lnTo>
                    <a:pt x="81" y="147"/>
                  </a:lnTo>
                  <a:lnTo>
                    <a:pt x="83" y="146"/>
                  </a:lnTo>
                  <a:lnTo>
                    <a:pt x="88" y="145"/>
                  </a:lnTo>
                  <a:lnTo>
                    <a:pt x="93" y="143"/>
                  </a:lnTo>
                  <a:lnTo>
                    <a:pt x="95" y="143"/>
                  </a:lnTo>
                  <a:lnTo>
                    <a:pt x="95" y="142"/>
                  </a:lnTo>
                  <a:lnTo>
                    <a:pt x="94" y="142"/>
                  </a:lnTo>
                  <a:lnTo>
                    <a:pt x="93" y="142"/>
                  </a:lnTo>
                  <a:lnTo>
                    <a:pt x="90" y="143"/>
                  </a:lnTo>
                  <a:lnTo>
                    <a:pt x="83" y="145"/>
                  </a:lnTo>
                  <a:lnTo>
                    <a:pt x="81" y="146"/>
                  </a:lnTo>
                  <a:lnTo>
                    <a:pt x="80" y="146"/>
                  </a:lnTo>
                  <a:lnTo>
                    <a:pt x="80" y="145"/>
                  </a:lnTo>
                  <a:lnTo>
                    <a:pt x="81" y="144"/>
                  </a:lnTo>
                  <a:lnTo>
                    <a:pt x="84" y="142"/>
                  </a:lnTo>
                  <a:lnTo>
                    <a:pt x="85" y="141"/>
                  </a:lnTo>
                  <a:lnTo>
                    <a:pt x="86" y="141"/>
                  </a:lnTo>
                  <a:lnTo>
                    <a:pt x="88" y="141"/>
                  </a:lnTo>
                  <a:lnTo>
                    <a:pt x="88" y="140"/>
                  </a:lnTo>
                  <a:lnTo>
                    <a:pt x="87" y="140"/>
                  </a:lnTo>
                  <a:lnTo>
                    <a:pt x="86" y="140"/>
                  </a:lnTo>
                  <a:lnTo>
                    <a:pt x="86" y="139"/>
                  </a:lnTo>
                  <a:lnTo>
                    <a:pt x="86" y="137"/>
                  </a:lnTo>
                  <a:lnTo>
                    <a:pt x="87" y="136"/>
                  </a:lnTo>
                  <a:lnTo>
                    <a:pt x="86" y="134"/>
                  </a:lnTo>
                  <a:lnTo>
                    <a:pt x="85" y="134"/>
                  </a:lnTo>
                  <a:lnTo>
                    <a:pt x="85" y="135"/>
                  </a:lnTo>
                  <a:lnTo>
                    <a:pt x="84" y="137"/>
                  </a:lnTo>
                  <a:lnTo>
                    <a:pt x="84" y="138"/>
                  </a:lnTo>
                  <a:lnTo>
                    <a:pt x="82" y="140"/>
                  </a:lnTo>
                  <a:lnTo>
                    <a:pt x="82" y="141"/>
                  </a:lnTo>
                  <a:lnTo>
                    <a:pt x="80" y="142"/>
                  </a:lnTo>
                  <a:lnTo>
                    <a:pt x="79" y="143"/>
                  </a:lnTo>
                  <a:lnTo>
                    <a:pt x="78" y="143"/>
                  </a:lnTo>
                  <a:lnTo>
                    <a:pt x="76" y="143"/>
                  </a:lnTo>
                  <a:lnTo>
                    <a:pt x="76" y="142"/>
                  </a:lnTo>
                  <a:lnTo>
                    <a:pt x="75" y="142"/>
                  </a:lnTo>
                  <a:lnTo>
                    <a:pt x="75" y="141"/>
                  </a:lnTo>
                  <a:lnTo>
                    <a:pt x="74" y="141"/>
                  </a:lnTo>
                  <a:lnTo>
                    <a:pt x="73" y="142"/>
                  </a:lnTo>
                  <a:lnTo>
                    <a:pt x="72" y="142"/>
                  </a:lnTo>
                  <a:lnTo>
                    <a:pt x="70" y="143"/>
                  </a:lnTo>
                  <a:lnTo>
                    <a:pt x="69" y="143"/>
                  </a:lnTo>
                  <a:lnTo>
                    <a:pt x="68" y="143"/>
                  </a:lnTo>
                  <a:lnTo>
                    <a:pt x="67" y="143"/>
                  </a:lnTo>
                  <a:lnTo>
                    <a:pt x="64" y="143"/>
                  </a:lnTo>
                  <a:lnTo>
                    <a:pt x="59" y="143"/>
                  </a:lnTo>
                  <a:lnTo>
                    <a:pt x="55" y="143"/>
                  </a:lnTo>
                  <a:lnTo>
                    <a:pt x="53" y="143"/>
                  </a:lnTo>
                  <a:lnTo>
                    <a:pt x="51" y="143"/>
                  </a:lnTo>
                  <a:lnTo>
                    <a:pt x="50" y="143"/>
                  </a:lnTo>
                  <a:lnTo>
                    <a:pt x="50" y="142"/>
                  </a:lnTo>
                  <a:lnTo>
                    <a:pt x="51" y="141"/>
                  </a:lnTo>
                  <a:lnTo>
                    <a:pt x="52" y="140"/>
                  </a:lnTo>
                  <a:lnTo>
                    <a:pt x="54" y="140"/>
                  </a:lnTo>
                  <a:lnTo>
                    <a:pt x="59" y="138"/>
                  </a:lnTo>
                  <a:lnTo>
                    <a:pt x="61" y="138"/>
                  </a:lnTo>
                  <a:lnTo>
                    <a:pt x="62" y="138"/>
                  </a:lnTo>
                  <a:lnTo>
                    <a:pt x="64" y="138"/>
                  </a:lnTo>
                  <a:lnTo>
                    <a:pt x="69" y="137"/>
                  </a:lnTo>
                  <a:lnTo>
                    <a:pt x="72" y="135"/>
                  </a:lnTo>
                  <a:lnTo>
                    <a:pt x="75" y="135"/>
                  </a:lnTo>
                  <a:lnTo>
                    <a:pt x="75" y="134"/>
                  </a:lnTo>
                  <a:lnTo>
                    <a:pt x="72" y="134"/>
                  </a:lnTo>
                  <a:lnTo>
                    <a:pt x="71" y="134"/>
                  </a:lnTo>
                  <a:lnTo>
                    <a:pt x="70" y="134"/>
                  </a:lnTo>
                  <a:lnTo>
                    <a:pt x="69" y="135"/>
                  </a:lnTo>
                  <a:lnTo>
                    <a:pt x="67" y="136"/>
                  </a:lnTo>
                  <a:lnTo>
                    <a:pt x="63" y="137"/>
                  </a:lnTo>
                  <a:lnTo>
                    <a:pt x="59" y="137"/>
                  </a:lnTo>
                  <a:lnTo>
                    <a:pt x="54" y="138"/>
                  </a:lnTo>
                  <a:lnTo>
                    <a:pt x="52" y="138"/>
                  </a:lnTo>
                  <a:lnTo>
                    <a:pt x="52" y="137"/>
                  </a:lnTo>
                  <a:lnTo>
                    <a:pt x="53" y="137"/>
                  </a:lnTo>
                  <a:lnTo>
                    <a:pt x="54" y="136"/>
                  </a:lnTo>
                  <a:lnTo>
                    <a:pt x="54" y="135"/>
                  </a:lnTo>
                  <a:lnTo>
                    <a:pt x="56" y="135"/>
                  </a:lnTo>
                  <a:lnTo>
                    <a:pt x="59" y="135"/>
                  </a:lnTo>
                  <a:lnTo>
                    <a:pt x="64" y="133"/>
                  </a:lnTo>
                  <a:lnTo>
                    <a:pt x="63" y="133"/>
                  </a:lnTo>
                  <a:lnTo>
                    <a:pt x="59" y="133"/>
                  </a:lnTo>
                  <a:lnTo>
                    <a:pt x="60" y="132"/>
                  </a:lnTo>
                  <a:lnTo>
                    <a:pt x="61" y="132"/>
                  </a:lnTo>
                  <a:lnTo>
                    <a:pt x="62" y="130"/>
                  </a:lnTo>
                  <a:lnTo>
                    <a:pt x="63" y="130"/>
                  </a:lnTo>
                  <a:lnTo>
                    <a:pt x="71" y="128"/>
                  </a:lnTo>
                  <a:lnTo>
                    <a:pt x="73" y="128"/>
                  </a:lnTo>
                  <a:lnTo>
                    <a:pt x="74" y="128"/>
                  </a:lnTo>
                  <a:lnTo>
                    <a:pt x="76" y="128"/>
                  </a:lnTo>
                  <a:lnTo>
                    <a:pt x="77" y="128"/>
                  </a:lnTo>
                  <a:lnTo>
                    <a:pt x="78" y="128"/>
                  </a:lnTo>
                  <a:lnTo>
                    <a:pt x="79" y="128"/>
                  </a:lnTo>
                  <a:lnTo>
                    <a:pt x="78" y="128"/>
                  </a:lnTo>
                  <a:lnTo>
                    <a:pt x="79" y="128"/>
                  </a:lnTo>
                  <a:lnTo>
                    <a:pt x="80" y="128"/>
                  </a:lnTo>
                  <a:lnTo>
                    <a:pt x="81" y="127"/>
                  </a:lnTo>
                  <a:lnTo>
                    <a:pt x="80" y="127"/>
                  </a:lnTo>
                  <a:lnTo>
                    <a:pt x="79" y="127"/>
                  </a:lnTo>
                  <a:lnTo>
                    <a:pt x="78" y="127"/>
                  </a:lnTo>
                  <a:lnTo>
                    <a:pt x="77" y="127"/>
                  </a:lnTo>
                  <a:lnTo>
                    <a:pt x="80" y="126"/>
                  </a:lnTo>
                  <a:lnTo>
                    <a:pt x="81" y="125"/>
                  </a:lnTo>
                  <a:lnTo>
                    <a:pt x="85" y="124"/>
                  </a:lnTo>
                  <a:lnTo>
                    <a:pt x="86" y="124"/>
                  </a:lnTo>
                  <a:lnTo>
                    <a:pt x="87" y="124"/>
                  </a:lnTo>
                  <a:lnTo>
                    <a:pt x="89" y="125"/>
                  </a:lnTo>
                  <a:lnTo>
                    <a:pt x="92" y="126"/>
                  </a:lnTo>
                  <a:lnTo>
                    <a:pt x="92" y="127"/>
                  </a:lnTo>
                  <a:lnTo>
                    <a:pt x="96" y="127"/>
                  </a:lnTo>
                  <a:lnTo>
                    <a:pt x="99" y="128"/>
                  </a:lnTo>
                  <a:lnTo>
                    <a:pt x="102" y="128"/>
                  </a:lnTo>
                  <a:lnTo>
                    <a:pt x="109" y="128"/>
                  </a:lnTo>
                  <a:lnTo>
                    <a:pt x="111" y="129"/>
                  </a:lnTo>
                  <a:lnTo>
                    <a:pt x="111" y="130"/>
                  </a:lnTo>
                  <a:lnTo>
                    <a:pt x="112" y="132"/>
                  </a:lnTo>
                  <a:lnTo>
                    <a:pt x="114" y="130"/>
                  </a:lnTo>
                  <a:lnTo>
                    <a:pt x="115" y="129"/>
                  </a:lnTo>
                  <a:lnTo>
                    <a:pt x="116" y="129"/>
                  </a:lnTo>
                  <a:lnTo>
                    <a:pt x="118" y="128"/>
                  </a:lnTo>
                  <a:lnTo>
                    <a:pt x="117" y="128"/>
                  </a:lnTo>
                  <a:lnTo>
                    <a:pt x="115" y="128"/>
                  </a:lnTo>
                  <a:lnTo>
                    <a:pt x="114" y="127"/>
                  </a:lnTo>
                  <a:lnTo>
                    <a:pt x="116" y="125"/>
                  </a:lnTo>
                  <a:lnTo>
                    <a:pt x="118" y="123"/>
                  </a:lnTo>
                  <a:lnTo>
                    <a:pt x="122" y="122"/>
                  </a:lnTo>
                  <a:lnTo>
                    <a:pt x="127" y="121"/>
                  </a:lnTo>
                  <a:lnTo>
                    <a:pt x="135" y="119"/>
                  </a:lnTo>
                  <a:lnTo>
                    <a:pt x="137" y="119"/>
                  </a:lnTo>
                  <a:lnTo>
                    <a:pt x="139" y="119"/>
                  </a:lnTo>
                  <a:lnTo>
                    <a:pt x="139" y="120"/>
                  </a:lnTo>
                  <a:lnTo>
                    <a:pt x="140" y="120"/>
                  </a:lnTo>
                  <a:lnTo>
                    <a:pt x="142" y="120"/>
                  </a:lnTo>
                  <a:lnTo>
                    <a:pt x="143" y="120"/>
                  </a:lnTo>
                  <a:lnTo>
                    <a:pt x="144" y="121"/>
                  </a:lnTo>
                  <a:lnTo>
                    <a:pt x="145" y="122"/>
                  </a:lnTo>
                  <a:lnTo>
                    <a:pt x="147" y="122"/>
                  </a:lnTo>
                  <a:lnTo>
                    <a:pt x="149" y="124"/>
                  </a:lnTo>
                  <a:lnTo>
                    <a:pt x="150" y="124"/>
                  </a:lnTo>
                  <a:lnTo>
                    <a:pt x="151" y="125"/>
                  </a:lnTo>
                  <a:lnTo>
                    <a:pt x="153" y="125"/>
                  </a:lnTo>
                  <a:lnTo>
                    <a:pt x="153" y="124"/>
                  </a:lnTo>
                  <a:lnTo>
                    <a:pt x="154" y="124"/>
                  </a:lnTo>
                  <a:lnTo>
                    <a:pt x="153" y="124"/>
                  </a:lnTo>
                  <a:lnTo>
                    <a:pt x="153" y="123"/>
                  </a:lnTo>
                  <a:lnTo>
                    <a:pt x="149" y="122"/>
                  </a:lnTo>
                  <a:lnTo>
                    <a:pt x="146" y="121"/>
                  </a:lnTo>
                  <a:lnTo>
                    <a:pt x="142" y="119"/>
                  </a:lnTo>
                  <a:lnTo>
                    <a:pt x="142" y="118"/>
                  </a:lnTo>
                  <a:lnTo>
                    <a:pt x="143" y="118"/>
                  </a:lnTo>
                  <a:lnTo>
                    <a:pt x="146" y="116"/>
                  </a:lnTo>
                  <a:lnTo>
                    <a:pt x="147" y="116"/>
                  </a:lnTo>
                  <a:lnTo>
                    <a:pt x="148" y="116"/>
                  </a:lnTo>
                  <a:lnTo>
                    <a:pt x="150" y="115"/>
                  </a:lnTo>
                  <a:lnTo>
                    <a:pt x="147" y="114"/>
                  </a:lnTo>
                  <a:lnTo>
                    <a:pt x="145" y="115"/>
                  </a:lnTo>
                  <a:lnTo>
                    <a:pt x="140" y="117"/>
                  </a:lnTo>
                  <a:lnTo>
                    <a:pt x="137" y="117"/>
                  </a:lnTo>
                  <a:lnTo>
                    <a:pt x="133" y="118"/>
                  </a:lnTo>
                  <a:lnTo>
                    <a:pt x="130" y="118"/>
                  </a:lnTo>
                  <a:lnTo>
                    <a:pt x="124" y="120"/>
                  </a:lnTo>
                  <a:lnTo>
                    <a:pt x="121" y="120"/>
                  </a:lnTo>
                  <a:lnTo>
                    <a:pt x="119" y="121"/>
                  </a:lnTo>
                  <a:lnTo>
                    <a:pt x="116" y="123"/>
                  </a:lnTo>
                  <a:lnTo>
                    <a:pt x="114" y="125"/>
                  </a:lnTo>
                  <a:lnTo>
                    <a:pt x="112" y="127"/>
                  </a:lnTo>
                  <a:lnTo>
                    <a:pt x="111" y="127"/>
                  </a:lnTo>
                  <a:lnTo>
                    <a:pt x="103" y="127"/>
                  </a:lnTo>
                  <a:lnTo>
                    <a:pt x="102" y="127"/>
                  </a:lnTo>
                  <a:lnTo>
                    <a:pt x="97" y="127"/>
                  </a:lnTo>
                  <a:lnTo>
                    <a:pt x="95" y="126"/>
                  </a:lnTo>
                  <a:lnTo>
                    <a:pt x="94" y="125"/>
                  </a:lnTo>
                  <a:lnTo>
                    <a:pt x="93" y="124"/>
                  </a:lnTo>
                  <a:lnTo>
                    <a:pt x="92" y="124"/>
                  </a:lnTo>
                  <a:lnTo>
                    <a:pt x="92" y="122"/>
                  </a:lnTo>
                  <a:lnTo>
                    <a:pt x="93" y="122"/>
                  </a:lnTo>
                  <a:lnTo>
                    <a:pt x="94" y="121"/>
                  </a:lnTo>
                  <a:lnTo>
                    <a:pt x="98" y="121"/>
                  </a:lnTo>
                  <a:lnTo>
                    <a:pt x="100" y="121"/>
                  </a:lnTo>
                  <a:lnTo>
                    <a:pt x="99" y="120"/>
                  </a:lnTo>
                  <a:lnTo>
                    <a:pt x="98" y="120"/>
                  </a:lnTo>
                  <a:lnTo>
                    <a:pt x="97" y="120"/>
                  </a:lnTo>
                  <a:lnTo>
                    <a:pt x="95" y="120"/>
                  </a:lnTo>
                  <a:lnTo>
                    <a:pt x="94" y="120"/>
                  </a:lnTo>
                  <a:lnTo>
                    <a:pt x="95" y="119"/>
                  </a:lnTo>
                  <a:lnTo>
                    <a:pt x="95" y="118"/>
                  </a:lnTo>
                  <a:lnTo>
                    <a:pt x="94" y="118"/>
                  </a:lnTo>
                  <a:lnTo>
                    <a:pt x="92" y="119"/>
                  </a:lnTo>
                  <a:lnTo>
                    <a:pt x="92" y="120"/>
                  </a:lnTo>
                  <a:lnTo>
                    <a:pt x="91" y="121"/>
                  </a:lnTo>
                  <a:lnTo>
                    <a:pt x="90" y="121"/>
                  </a:lnTo>
                  <a:lnTo>
                    <a:pt x="87" y="123"/>
                  </a:lnTo>
                  <a:lnTo>
                    <a:pt x="84" y="123"/>
                  </a:lnTo>
                  <a:lnTo>
                    <a:pt x="83" y="123"/>
                  </a:lnTo>
                  <a:lnTo>
                    <a:pt x="82" y="122"/>
                  </a:lnTo>
                  <a:lnTo>
                    <a:pt x="81" y="122"/>
                  </a:lnTo>
                  <a:lnTo>
                    <a:pt x="80" y="121"/>
                  </a:lnTo>
                  <a:lnTo>
                    <a:pt x="79" y="121"/>
                  </a:lnTo>
                  <a:lnTo>
                    <a:pt x="78" y="122"/>
                  </a:lnTo>
                  <a:lnTo>
                    <a:pt x="79" y="122"/>
                  </a:lnTo>
                  <a:lnTo>
                    <a:pt x="80" y="123"/>
                  </a:lnTo>
                  <a:lnTo>
                    <a:pt x="81" y="124"/>
                  </a:lnTo>
                  <a:lnTo>
                    <a:pt x="80" y="124"/>
                  </a:lnTo>
                  <a:lnTo>
                    <a:pt x="78" y="124"/>
                  </a:lnTo>
                  <a:lnTo>
                    <a:pt x="76" y="125"/>
                  </a:lnTo>
                  <a:lnTo>
                    <a:pt x="74" y="125"/>
                  </a:lnTo>
                  <a:lnTo>
                    <a:pt x="69" y="127"/>
                  </a:lnTo>
                  <a:lnTo>
                    <a:pt x="66" y="128"/>
                  </a:lnTo>
                  <a:lnTo>
                    <a:pt x="64" y="128"/>
                  </a:lnTo>
                  <a:lnTo>
                    <a:pt x="63" y="128"/>
                  </a:lnTo>
                  <a:lnTo>
                    <a:pt x="62" y="128"/>
                  </a:lnTo>
                  <a:lnTo>
                    <a:pt x="61" y="128"/>
                  </a:lnTo>
                  <a:lnTo>
                    <a:pt x="59" y="129"/>
                  </a:lnTo>
                  <a:lnTo>
                    <a:pt x="57" y="129"/>
                  </a:lnTo>
                  <a:lnTo>
                    <a:pt x="55" y="130"/>
                  </a:lnTo>
                  <a:lnTo>
                    <a:pt x="54" y="132"/>
                  </a:lnTo>
                  <a:lnTo>
                    <a:pt x="52" y="133"/>
                  </a:lnTo>
                  <a:lnTo>
                    <a:pt x="52" y="132"/>
                  </a:lnTo>
                  <a:lnTo>
                    <a:pt x="51" y="132"/>
                  </a:lnTo>
                  <a:lnTo>
                    <a:pt x="52" y="130"/>
                  </a:lnTo>
                  <a:lnTo>
                    <a:pt x="49" y="129"/>
                  </a:lnTo>
                  <a:lnTo>
                    <a:pt x="50" y="129"/>
                  </a:lnTo>
                  <a:lnTo>
                    <a:pt x="50" y="128"/>
                  </a:lnTo>
                  <a:lnTo>
                    <a:pt x="51" y="128"/>
                  </a:lnTo>
                  <a:lnTo>
                    <a:pt x="53" y="128"/>
                  </a:lnTo>
                  <a:lnTo>
                    <a:pt x="54" y="128"/>
                  </a:lnTo>
                  <a:lnTo>
                    <a:pt x="54" y="127"/>
                  </a:lnTo>
                  <a:lnTo>
                    <a:pt x="52" y="127"/>
                  </a:lnTo>
                  <a:lnTo>
                    <a:pt x="51" y="127"/>
                  </a:lnTo>
                  <a:lnTo>
                    <a:pt x="47" y="127"/>
                  </a:lnTo>
                  <a:lnTo>
                    <a:pt x="47" y="126"/>
                  </a:lnTo>
                  <a:lnTo>
                    <a:pt x="51" y="125"/>
                  </a:lnTo>
                  <a:lnTo>
                    <a:pt x="55" y="124"/>
                  </a:lnTo>
                  <a:lnTo>
                    <a:pt x="57" y="124"/>
                  </a:lnTo>
                  <a:lnTo>
                    <a:pt x="58" y="123"/>
                  </a:lnTo>
                  <a:lnTo>
                    <a:pt x="57" y="123"/>
                  </a:lnTo>
                  <a:lnTo>
                    <a:pt x="58" y="123"/>
                  </a:lnTo>
                  <a:lnTo>
                    <a:pt x="59" y="123"/>
                  </a:lnTo>
                  <a:lnTo>
                    <a:pt x="64" y="121"/>
                  </a:lnTo>
                  <a:lnTo>
                    <a:pt x="69" y="120"/>
                  </a:lnTo>
                  <a:lnTo>
                    <a:pt x="71" y="119"/>
                  </a:lnTo>
                  <a:lnTo>
                    <a:pt x="72" y="119"/>
                  </a:lnTo>
                  <a:lnTo>
                    <a:pt x="73" y="119"/>
                  </a:lnTo>
                  <a:lnTo>
                    <a:pt x="72" y="119"/>
                  </a:lnTo>
                  <a:lnTo>
                    <a:pt x="72" y="118"/>
                  </a:lnTo>
                  <a:lnTo>
                    <a:pt x="70" y="118"/>
                  </a:lnTo>
                  <a:lnTo>
                    <a:pt x="68" y="119"/>
                  </a:lnTo>
                  <a:lnTo>
                    <a:pt x="61" y="121"/>
                  </a:lnTo>
                  <a:lnTo>
                    <a:pt x="58" y="122"/>
                  </a:lnTo>
                  <a:lnTo>
                    <a:pt x="54" y="123"/>
                  </a:lnTo>
                  <a:lnTo>
                    <a:pt x="51" y="123"/>
                  </a:lnTo>
                  <a:lnTo>
                    <a:pt x="50" y="124"/>
                  </a:lnTo>
                  <a:lnTo>
                    <a:pt x="51" y="124"/>
                  </a:lnTo>
                  <a:lnTo>
                    <a:pt x="50" y="125"/>
                  </a:lnTo>
                  <a:lnTo>
                    <a:pt x="47" y="125"/>
                  </a:lnTo>
                  <a:lnTo>
                    <a:pt x="46" y="125"/>
                  </a:lnTo>
                  <a:lnTo>
                    <a:pt x="46" y="124"/>
                  </a:lnTo>
                  <a:lnTo>
                    <a:pt x="47" y="124"/>
                  </a:lnTo>
                  <a:lnTo>
                    <a:pt x="47" y="123"/>
                  </a:lnTo>
                  <a:lnTo>
                    <a:pt x="44" y="124"/>
                  </a:lnTo>
                  <a:lnTo>
                    <a:pt x="42" y="124"/>
                  </a:lnTo>
                  <a:lnTo>
                    <a:pt x="42" y="125"/>
                  </a:lnTo>
                  <a:lnTo>
                    <a:pt x="41" y="125"/>
                  </a:lnTo>
                  <a:lnTo>
                    <a:pt x="40" y="125"/>
                  </a:lnTo>
                  <a:lnTo>
                    <a:pt x="39" y="125"/>
                  </a:lnTo>
                  <a:lnTo>
                    <a:pt x="38" y="125"/>
                  </a:lnTo>
                  <a:lnTo>
                    <a:pt x="39" y="126"/>
                  </a:lnTo>
                  <a:lnTo>
                    <a:pt x="38" y="126"/>
                  </a:lnTo>
                  <a:lnTo>
                    <a:pt x="36" y="126"/>
                  </a:lnTo>
                  <a:lnTo>
                    <a:pt x="35" y="124"/>
                  </a:lnTo>
                  <a:lnTo>
                    <a:pt x="32" y="124"/>
                  </a:lnTo>
                  <a:lnTo>
                    <a:pt x="33" y="123"/>
                  </a:lnTo>
                  <a:lnTo>
                    <a:pt x="32" y="122"/>
                  </a:lnTo>
                  <a:lnTo>
                    <a:pt x="34" y="121"/>
                  </a:lnTo>
                  <a:lnTo>
                    <a:pt x="37" y="120"/>
                  </a:lnTo>
                  <a:lnTo>
                    <a:pt x="36" y="120"/>
                  </a:lnTo>
                  <a:lnTo>
                    <a:pt x="39" y="120"/>
                  </a:lnTo>
                  <a:lnTo>
                    <a:pt x="41" y="119"/>
                  </a:lnTo>
                  <a:lnTo>
                    <a:pt x="40" y="119"/>
                  </a:lnTo>
                  <a:lnTo>
                    <a:pt x="36" y="119"/>
                  </a:lnTo>
                  <a:lnTo>
                    <a:pt x="34" y="119"/>
                  </a:lnTo>
                  <a:lnTo>
                    <a:pt x="33" y="119"/>
                  </a:lnTo>
                  <a:lnTo>
                    <a:pt x="33" y="120"/>
                  </a:lnTo>
                  <a:lnTo>
                    <a:pt x="32" y="120"/>
                  </a:lnTo>
                  <a:lnTo>
                    <a:pt x="31" y="120"/>
                  </a:lnTo>
                  <a:lnTo>
                    <a:pt x="31" y="119"/>
                  </a:lnTo>
                  <a:lnTo>
                    <a:pt x="33" y="118"/>
                  </a:lnTo>
                  <a:lnTo>
                    <a:pt x="36" y="117"/>
                  </a:lnTo>
                  <a:lnTo>
                    <a:pt x="37" y="116"/>
                  </a:lnTo>
                  <a:lnTo>
                    <a:pt x="40" y="115"/>
                  </a:lnTo>
                  <a:lnTo>
                    <a:pt x="42" y="115"/>
                  </a:lnTo>
                  <a:lnTo>
                    <a:pt x="43" y="114"/>
                  </a:lnTo>
                  <a:lnTo>
                    <a:pt x="45" y="114"/>
                  </a:lnTo>
                  <a:lnTo>
                    <a:pt x="48" y="113"/>
                  </a:lnTo>
                  <a:lnTo>
                    <a:pt x="55" y="111"/>
                  </a:lnTo>
                  <a:lnTo>
                    <a:pt x="57" y="110"/>
                  </a:lnTo>
                  <a:lnTo>
                    <a:pt x="59" y="110"/>
                  </a:lnTo>
                  <a:lnTo>
                    <a:pt x="63" y="109"/>
                  </a:lnTo>
                  <a:lnTo>
                    <a:pt x="68" y="109"/>
                  </a:lnTo>
                  <a:lnTo>
                    <a:pt x="72" y="106"/>
                  </a:lnTo>
                  <a:lnTo>
                    <a:pt x="73" y="106"/>
                  </a:lnTo>
                  <a:lnTo>
                    <a:pt x="77" y="105"/>
                  </a:lnTo>
                  <a:lnTo>
                    <a:pt x="81" y="103"/>
                  </a:lnTo>
                  <a:lnTo>
                    <a:pt x="83" y="102"/>
                  </a:lnTo>
                  <a:lnTo>
                    <a:pt x="84" y="100"/>
                  </a:lnTo>
                  <a:lnTo>
                    <a:pt x="86" y="99"/>
                  </a:lnTo>
                  <a:lnTo>
                    <a:pt x="88" y="98"/>
                  </a:lnTo>
                  <a:lnTo>
                    <a:pt x="90" y="98"/>
                  </a:lnTo>
                  <a:lnTo>
                    <a:pt x="91" y="97"/>
                  </a:lnTo>
                  <a:lnTo>
                    <a:pt x="92" y="96"/>
                  </a:lnTo>
                  <a:lnTo>
                    <a:pt x="95" y="96"/>
                  </a:lnTo>
                  <a:lnTo>
                    <a:pt x="96" y="96"/>
                  </a:lnTo>
                  <a:lnTo>
                    <a:pt x="103" y="91"/>
                  </a:lnTo>
                  <a:lnTo>
                    <a:pt x="105" y="91"/>
                  </a:lnTo>
                  <a:lnTo>
                    <a:pt x="109" y="90"/>
                  </a:lnTo>
                  <a:lnTo>
                    <a:pt x="114" y="90"/>
                  </a:lnTo>
                  <a:lnTo>
                    <a:pt x="115" y="90"/>
                  </a:lnTo>
                  <a:lnTo>
                    <a:pt x="118" y="89"/>
                  </a:lnTo>
                  <a:lnTo>
                    <a:pt x="120" y="89"/>
                  </a:lnTo>
                  <a:lnTo>
                    <a:pt x="125" y="87"/>
                  </a:lnTo>
                  <a:lnTo>
                    <a:pt x="129" y="87"/>
                  </a:lnTo>
                  <a:lnTo>
                    <a:pt x="133" y="87"/>
                  </a:lnTo>
                  <a:lnTo>
                    <a:pt x="134" y="87"/>
                  </a:lnTo>
                  <a:lnTo>
                    <a:pt x="135" y="87"/>
                  </a:lnTo>
                  <a:lnTo>
                    <a:pt x="134" y="86"/>
                  </a:lnTo>
                  <a:lnTo>
                    <a:pt x="132" y="86"/>
                  </a:lnTo>
                  <a:lnTo>
                    <a:pt x="129" y="86"/>
                  </a:lnTo>
                  <a:lnTo>
                    <a:pt x="129" y="85"/>
                  </a:lnTo>
                  <a:lnTo>
                    <a:pt x="133" y="82"/>
                  </a:lnTo>
                  <a:lnTo>
                    <a:pt x="134" y="80"/>
                  </a:lnTo>
                  <a:lnTo>
                    <a:pt x="136" y="78"/>
                  </a:lnTo>
                  <a:lnTo>
                    <a:pt x="138" y="78"/>
                  </a:lnTo>
                  <a:lnTo>
                    <a:pt x="141" y="77"/>
                  </a:lnTo>
                  <a:lnTo>
                    <a:pt x="145" y="76"/>
                  </a:lnTo>
                  <a:lnTo>
                    <a:pt x="146" y="76"/>
                  </a:lnTo>
                  <a:lnTo>
                    <a:pt x="149" y="75"/>
                  </a:lnTo>
                  <a:lnTo>
                    <a:pt x="154" y="74"/>
                  </a:lnTo>
                  <a:lnTo>
                    <a:pt x="156" y="73"/>
                  </a:lnTo>
                  <a:lnTo>
                    <a:pt x="158" y="73"/>
                  </a:lnTo>
                  <a:lnTo>
                    <a:pt x="160" y="72"/>
                  </a:lnTo>
                  <a:lnTo>
                    <a:pt x="161" y="72"/>
                  </a:lnTo>
                  <a:lnTo>
                    <a:pt x="162" y="72"/>
                  </a:lnTo>
                  <a:lnTo>
                    <a:pt x="167" y="73"/>
                  </a:lnTo>
                  <a:lnTo>
                    <a:pt x="168" y="72"/>
                  </a:lnTo>
                  <a:lnTo>
                    <a:pt x="169" y="72"/>
                  </a:lnTo>
                  <a:lnTo>
                    <a:pt x="170" y="72"/>
                  </a:lnTo>
                  <a:lnTo>
                    <a:pt x="164" y="71"/>
                  </a:lnTo>
                  <a:lnTo>
                    <a:pt x="163" y="70"/>
                  </a:lnTo>
                  <a:lnTo>
                    <a:pt x="164" y="70"/>
                  </a:lnTo>
                  <a:lnTo>
                    <a:pt x="166" y="69"/>
                  </a:lnTo>
                  <a:lnTo>
                    <a:pt x="174" y="67"/>
                  </a:lnTo>
                  <a:lnTo>
                    <a:pt x="180" y="64"/>
                  </a:lnTo>
                  <a:lnTo>
                    <a:pt x="182" y="63"/>
                  </a:lnTo>
                  <a:lnTo>
                    <a:pt x="186" y="63"/>
                  </a:lnTo>
                  <a:lnTo>
                    <a:pt x="187" y="63"/>
                  </a:lnTo>
                  <a:lnTo>
                    <a:pt x="189" y="64"/>
                  </a:lnTo>
                  <a:lnTo>
                    <a:pt x="191" y="64"/>
                  </a:lnTo>
                  <a:lnTo>
                    <a:pt x="192" y="64"/>
                  </a:lnTo>
                  <a:lnTo>
                    <a:pt x="193" y="64"/>
                  </a:lnTo>
                  <a:lnTo>
                    <a:pt x="191" y="63"/>
                  </a:lnTo>
                  <a:lnTo>
                    <a:pt x="189" y="62"/>
                  </a:lnTo>
                  <a:lnTo>
                    <a:pt x="190" y="61"/>
                  </a:lnTo>
                  <a:lnTo>
                    <a:pt x="192" y="61"/>
                  </a:lnTo>
                  <a:lnTo>
                    <a:pt x="197" y="61"/>
                  </a:lnTo>
                  <a:lnTo>
                    <a:pt x="199" y="62"/>
                  </a:lnTo>
                  <a:lnTo>
                    <a:pt x="200" y="63"/>
                  </a:lnTo>
                  <a:lnTo>
                    <a:pt x="202" y="63"/>
                  </a:lnTo>
                  <a:lnTo>
                    <a:pt x="204" y="64"/>
                  </a:lnTo>
                  <a:lnTo>
                    <a:pt x="208" y="64"/>
                  </a:lnTo>
                  <a:lnTo>
                    <a:pt x="210" y="64"/>
                  </a:lnTo>
                  <a:lnTo>
                    <a:pt x="216" y="64"/>
                  </a:lnTo>
                  <a:lnTo>
                    <a:pt x="217" y="64"/>
                  </a:lnTo>
                  <a:lnTo>
                    <a:pt x="218" y="64"/>
                  </a:lnTo>
                  <a:lnTo>
                    <a:pt x="219" y="63"/>
                  </a:lnTo>
                  <a:lnTo>
                    <a:pt x="220" y="63"/>
                  </a:lnTo>
                  <a:lnTo>
                    <a:pt x="223" y="63"/>
                  </a:lnTo>
                  <a:lnTo>
                    <a:pt x="224" y="63"/>
                  </a:lnTo>
                  <a:lnTo>
                    <a:pt x="226" y="63"/>
                  </a:lnTo>
                  <a:lnTo>
                    <a:pt x="226" y="64"/>
                  </a:lnTo>
                  <a:lnTo>
                    <a:pt x="229" y="64"/>
                  </a:lnTo>
                  <a:lnTo>
                    <a:pt x="231" y="64"/>
                  </a:lnTo>
                  <a:lnTo>
                    <a:pt x="234" y="64"/>
                  </a:lnTo>
                  <a:lnTo>
                    <a:pt x="236" y="64"/>
                  </a:lnTo>
                  <a:lnTo>
                    <a:pt x="237" y="64"/>
                  </a:lnTo>
                  <a:lnTo>
                    <a:pt x="241" y="64"/>
                  </a:lnTo>
                  <a:lnTo>
                    <a:pt x="239" y="63"/>
                  </a:lnTo>
                  <a:lnTo>
                    <a:pt x="236" y="63"/>
                  </a:lnTo>
                  <a:lnTo>
                    <a:pt x="235" y="63"/>
                  </a:lnTo>
                  <a:lnTo>
                    <a:pt x="231" y="64"/>
                  </a:lnTo>
                  <a:lnTo>
                    <a:pt x="229" y="64"/>
                  </a:lnTo>
                  <a:lnTo>
                    <a:pt x="224" y="62"/>
                  </a:lnTo>
                  <a:lnTo>
                    <a:pt x="223" y="62"/>
                  </a:lnTo>
                  <a:lnTo>
                    <a:pt x="222" y="62"/>
                  </a:lnTo>
                  <a:lnTo>
                    <a:pt x="221" y="62"/>
                  </a:lnTo>
                  <a:lnTo>
                    <a:pt x="219" y="62"/>
                  </a:lnTo>
                  <a:lnTo>
                    <a:pt x="218" y="62"/>
                  </a:lnTo>
                  <a:lnTo>
                    <a:pt x="217" y="63"/>
                  </a:lnTo>
                  <a:lnTo>
                    <a:pt x="217" y="64"/>
                  </a:lnTo>
                  <a:lnTo>
                    <a:pt x="216" y="64"/>
                  </a:lnTo>
                  <a:lnTo>
                    <a:pt x="215" y="64"/>
                  </a:lnTo>
                  <a:lnTo>
                    <a:pt x="214" y="64"/>
                  </a:lnTo>
                  <a:lnTo>
                    <a:pt x="214" y="63"/>
                  </a:lnTo>
                  <a:lnTo>
                    <a:pt x="213" y="62"/>
                  </a:lnTo>
                  <a:lnTo>
                    <a:pt x="211" y="62"/>
                  </a:lnTo>
                  <a:lnTo>
                    <a:pt x="210" y="62"/>
                  </a:lnTo>
                  <a:lnTo>
                    <a:pt x="209" y="62"/>
                  </a:lnTo>
                  <a:lnTo>
                    <a:pt x="206" y="62"/>
                  </a:lnTo>
                  <a:lnTo>
                    <a:pt x="205" y="61"/>
                  </a:lnTo>
                  <a:lnTo>
                    <a:pt x="204" y="61"/>
                  </a:lnTo>
                  <a:lnTo>
                    <a:pt x="203" y="60"/>
                  </a:lnTo>
                  <a:lnTo>
                    <a:pt x="202" y="60"/>
                  </a:lnTo>
                  <a:lnTo>
                    <a:pt x="201" y="60"/>
                  </a:lnTo>
                  <a:lnTo>
                    <a:pt x="201" y="59"/>
                  </a:lnTo>
                  <a:lnTo>
                    <a:pt x="202" y="58"/>
                  </a:lnTo>
                  <a:lnTo>
                    <a:pt x="204" y="58"/>
                  </a:lnTo>
                  <a:lnTo>
                    <a:pt x="207" y="56"/>
                  </a:lnTo>
                  <a:lnTo>
                    <a:pt x="208" y="56"/>
                  </a:lnTo>
                  <a:lnTo>
                    <a:pt x="209" y="55"/>
                  </a:lnTo>
                  <a:lnTo>
                    <a:pt x="210" y="55"/>
                  </a:lnTo>
                  <a:lnTo>
                    <a:pt x="211" y="55"/>
                  </a:lnTo>
                  <a:lnTo>
                    <a:pt x="212" y="54"/>
                  </a:lnTo>
                  <a:lnTo>
                    <a:pt x="213" y="54"/>
                  </a:lnTo>
                  <a:lnTo>
                    <a:pt x="214" y="54"/>
                  </a:lnTo>
                  <a:lnTo>
                    <a:pt x="215" y="53"/>
                  </a:lnTo>
                  <a:lnTo>
                    <a:pt x="216" y="53"/>
                  </a:lnTo>
                  <a:lnTo>
                    <a:pt x="218" y="53"/>
                  </a:lnTo>
                  <a:lnTo>
                    <a:pt x="219" y="53"/>
                  </a:lnTo>
                  <a:lnTo>
                    <a:pt x="220" y="52"/>
                  </a:lnTo>
                  <a:lnTo>
                    <a:pt x="219" y="52"/>
                  </a:lnTo>
                  <a:lnTo>
                    <a:pt x="218" y="52"/>
                  </a:lnTo>
                  <a:lnTo>
                    <a:pt x="217" y="52"/>
                  </a:lnTo>
                  <a:lnTo>
                    <a:pt x="215" y="52"/>
                  </a:lnTo>
                  <a:lnTo>
                    <a:pt x="207" y="54"/>
                  </a:lnTo>
                  <a:lnTo>
                    <a:pt x="205" y="54"/>
                  </a:lnTo>
                  <a:lnTo>
                    <a:pt x="204" y="54"/>
                  </a:lnTo>
                  <a:lnTo>
                    <a:pt x="203" y="55"/>
                  </a:lnTo>
                  <a:lnTo>
                    <a:pt x="202" y="55"/>
                  </a:lnTo>
                  <a:lnTo>
                    <a:pt x="201" y="55"/>
                  </a:lnTo>
                  <a:lnTo>
                    <a:pt x="199" y="55"/>
                  </a:lnTo>
                  <a:lnTo>
                    <a:pt x="194" y="58"/>
                  </a:lnTo>
                  <a:lnTo>
                    <a:pt x="193" y="58"/>
                  </a:lnTo>
                  <a:lnTo>
                    <a:pt x="190" y="58"/>
                  </a:lnTo>
                  <a:lnTo>
                    <a:pt x="187" y="59"/>
                  </a:lnTo>
                  <a:lnTo>
                    <a:pt x="185" y="59"/>
                  </a:lnTo>
                  <a:lnTo>
                    <a:pt x="182" y="60"/>
                  </a:lnTo>
                  <a:lnTo>
                    <a:pt x="180" y="61"/>
                  </a:lnTo>
                  <a:lnTo>
                    <a:pt x="175" y="62"/>
                  </a:lnTo>
                  <a:lnTo>
                    <a:pt x="172" y="63"/>
                  </a:lnTo>
                  <a:lnTo>
                    <a:pt x="167" y="64"/>
                  </a:lnTo>
                  <a:lnTo>
                    <a:pt x="156" y="69"/>
                  </a:lnTo>
                  <a:lnTo>
                    <a:pt x="143" y="74"/>
                  </a:lnTo>
                  <a:lnTo>
                    <a:pt x="142" y="74"/>
                  </a:lnTo>
                  <a:lnTo>
                    <a:pt x="141" y="74"/>
                  </a:lnTo>
                  <a:lnTo>
                    <a:pt x="138" y="75"/>
                  </a:lnTo>
                  <a:lnTo>
                    <a:pt x="136" y="75"/>
                  </a:lnTo>
                  <a:lnTo>
                    <a:pt x="135" y="75"/>
                  </a:lnTo>
                  <a:lnTo>
                    <a:pt x="134" y="76"/>
                  </a:lnTo>
                  <a:lnTo>
                    <a:pt x="133" y="76"/>
                  </a:lnTo>
                  <a:lnTo>
                    <a:pt x="130" y="78"/>
                  </a:lnTo>
                  <a:lnTo>
                    <a:pt x="130" y="79"/>
                  </a:lnTo>
                  <a:lnTo>
                    <a:pt x="130" y="81"/>
                  </a:lnTo>
                  <a:lnTo>
                    <a:pt x="127" y="83"/>
                  </a:lnTo>
                  <a:lnTo>
                    <a:pt x="125" y="84"/>
                  </a:lnTo>
                  <a:lnTo>
                    <a:pt x="118" y="87"/>
                  </a:lnTo>
                  <a:lnTo>
                    <a:pt x="115" y="88"/>
                  </a:lnTo>
                  <a:lnTo>
                    <a:pt x="109" y="89"/>
                  </a:lnTo>
                  <a:lnTo>
                    <a:pt x="103" y="90"/>
                  </a:lnTo>
                  <a:lnTo>
                    <a:pt x="95" y="93"/>
                  </a:lnTo>
                  <a:lnTo>
                    <a:pt x="91" y="96"/>
                  </a:lnTo>
                  <a:lnTo>
                    <a:pt x="90" y="96"/>
                  </a:lnTo>
                  <a:lnTo>
                    <a:pt x="86" y="97"/>
                  </a:lnTo>
                  <a:lnTo>
                    <a:pt x="82" y="99"/>
                  </a:lnTo>
                  <a:lnTo>
                    <a:pt x="81" y="99"/>
                  </a:lnTo>
                  <a:lnTo>
                    <a:pt x="81" y="100"/>
                  </a:lnTo>
                  <a:lnTo>
                    <a:pt x="80" y="101"/>
                  </a:lnTo>
                  <a:lnTo>
                    <a:pt x="77" y="103"/>
                  </a:lnTo>
                  <a:lnTo>
                    <a:pt x="74" y="104"/>
                  </a:lnTo>
                  <a:lnTo>
                    <a:pt x="73" y="105"/>
                  </a:lnTo>
                  <a:lnTo>
                    <a:pt x="72" y="105"/>
                  </a:lnTo>
                  <a:lnTo>
                    <a:pt x="69" y="106"/>
                  </a:lnTo>
                  <a:lnTo>
                    <a:pt x="67" y="107"/>
                  </a:lnTo>
                  <a:lnTo>
                    <a:pt x="63" y="108"/>
                  </a:lnTo>
                  <a:lnTo>
                    <a:pt x="59" y="109"/>
                  </a:lnTo>
                  <a:lnTo>
                    <a:pt x="57" y="109"/>
                  </a:lnTo>
                  <a:lnTo>
                    <a:pt x="51" y="111"/>
                  </a:lnTo>
                  <a:lnTo>
                    <a:pt x="45" y="113"/>
                  </a:lnTo>
                  <a:lnTo>
                    <a:pt x="40" y="113"/>
                  </a:lnTo>
                  <a:lnTo>
                    <a:pt x="34" y="114"/>
                  </a:lnTo>
                  <a:lnTo>
                    <a:pt x="30" y="114"/>
                  </a:lnTo>
                  <a:lnTo>
                    <a:pt x="28" y="114"/>
                  </a:lnTo>
                  <a:lnTo>
                    <a:pt x="28" y="113"/>
                  </a:lnTo>
                  <a:lnTo>
                    <a:pt x="27" y="112"/>
                  </a:lnTo>
                  <a:lnTo>
                    <a:pt x="26" y="113"/>
                  </a:lnTo>
                  <a:lnTo>
                    <a:pt x="25" y="113"/>
                  </a:lnTo>
                  <a:lnTo>
                    <a:pt x="23" y="113"/>
                  </a:lnTo>
                  <a:lnTo>
                    <a:pt x="20" y="113"/>
                  </a:lnTo>
                  <a:lnTo>
                    <a:pt x="19" y="113"/>
                  </a:lnTo>
                  <a:lnTo>
                    <a:pt x="20" y="112"/>
                  </a:lnTo>
                  <a:lnTo>
                    <a:pt x="23" y="112"/>
                  </a:lnTo>
                  <a:lnTo>
                    <a:pt x="25" y="111"/>
                  </a:lnTo>
                  <a:lnTo>
                    <a:pt x="27" y="111"/>
                  </a:lnTo>
                  <a:lnTo>
                    <a:pt x="29" y="111"/>
                  </a:lnTo>
                  <a:lnTo>
                    <a:pt x="31" y="110"/>
                  </a:lnTo>
                  <a:lnTo>
                    <a:pt x="30" y="110"/>
                  </a:lnTo>
                  <a:lnTo>
                    <a:pt x="29" y="110"/>
                  </a:lnTo>
                  <a:lnTo>
                    <a:pt x="28" y="110"/>
                  </a:lnTo>
                  <a:lnTo>
                    <a:pt x="26" y="111"/>
                  </a:lnTo>
                  <a:lnTo>
                    <a:pt x="23" y="111"/>
                  </a:lnTo>
                  <a:lnTo>
                    <a:pt x="21" y="112"/>
                  </a:lnTo>
                  <a:lnTo>
                    <a:pt x="19" y="112"/>
                  </a:lnTo>
                  <a:lnTo>
                    <a:pt x="19" y="111"/>
                  </a:lnTo>
                  <a:lnTo>
                    <a:pt x="20" y="111"/>
                  </a:lnTo>
                  <a:lnTo>
                    <a:pt x="21" y="111"/>
                  </a:lnTo>
                  <a:lnTo>
                    <a:pt x="21" y="110"/>
                  </a:lnTo>
                  <a:lnTo>
                    <a:pt x="23" y="109"/>
                  </a:lnTo>
                  <a:lnTo>
                    <a:pt x="24" y="109"/>
                  </a:lnTo>
                  <a:lnTo>
                    <a:pt x="24" y="108"/>
                  </a:lnTo>
                  <a:lnTo>
                    <a:pt x="26" y="107"/>
                  </a:lnTo>
                  <a:lnTo>
                    <a:pt x="26" y="106"/>
                  </a:lnTo>
                  <a:lnTo>
                    <a:pt x="27" y="106"/>
                  </a:lnTo>
                  <a:lnTo>
                    <a:pt x="28" y="106"/>
                  </a:lnTo>
                  <a:lnTo>
                    <a:pt x="30" y="107"/>
                  </a:lnTo>
                  <a:lnTo>
                    <a:pt x="31" y="107"/>
                  </a:lnTo>
                  <a:lnTo>
                    <a:pt x="30" y="107"/>
                  </a:lnTo>
                  <a:lnTo>
                    <a:pt x="30" y="106"/>
                  </a:lnTo>
                  <a:lnTo>
                    <a:pt x="28" y="106"/>
                  </a:lnTo>
                  <a:lnTo>
                    <a:pt x="28" y="105"/>
                  </a:lnTo>
                  <a:lnTo>
                    <a:pt x="33" y="104"/>
                  </a:lnTo>
                  <a:lnTo>
                    <a:pt x="34" y="104"/>
                  </a:lnTo>
                  <a:lnTo>
                    <a:pt x="37" y="104"/>
                  </a:lnTo>
                  <a:lnTo>
                    <a:pt x="40" y="104"/>
                  </a:lnTo>
                  <a:lnTo>
                    <a:pt x="45" y="103"/>
                  </a:lnTo>
                  <a:lnTo>
                    <a:pt x="49" y="103"/>
                  </a:lnTo>
                  <a:lnTo>
                    <a:pt x="57" y="102"/>
                  </a:lnTo>
                  <a:lnTo>
                    <a:pt x="58" y="101"/>
                  </a:lnTo>
                  <a:lnTo>
                    <a:pt x="57" y="101"/>
                  </a:lnTo>
                  <a:lnTo>
                    <a:pt x="54" y="101"/>
                  </a:lnTo>
                  <a:lnTo>
                    <a:pt x="49" y="102"/>
                  </a:lnTo>
                  <a:lnTo>
                    <a:pt x="46" y="102"/>
                  </a:lnTo>
                  <a:lnTo>
                    <a:pt x="44" y="102"/>
                  </a:lnTo>
                  <a:lnTo>
                    <a:pt x="40" y="103"/>
                  </a:lnTo>
                  <a:lnTo>
                    <a:pt x="38" y="103"/>
                  </a:lnTo>
                  <a:lnTo>
                    <a:pt x="37" y="103"/>
                  </a:lnTo>
                  <a:lnTo>
                    <a:pt x="35" y="103"/>
                  </a:lnTo>
                  <a:lnTo>
                    <a:pt x="30" y="104"/>
                  </a:lnTo>
                  <a:lnTo>
                    <a:pt x="28" y="104"/>
                  </a:lnTo>
                  <a:lnTo>
                    <a:pt x="25" y="104"/>
                  </a:lnTo>
                  <a:lnTo>
                    <a:pt x="24" y="104"/>
                  </a:lnTo>
                  <a:lnTo>
                    <a:pt x="23" y="104"/>
                  </a:lnTo>
                  <a:lnTo>
                    <a:pt x="26" y="103"/>
                  </a:lnTo>
                  <a:lnTo>
                    <a:pt x="24" y="103"/>
                  </a:lnTo>
                  <a:lnTo>
                    <a:pt x="23" y="103"/>
                  </a:lnTo>
                  <a:lnTo>
                    <a:pt x="21" y="103"/>
                  </a:lnTo>
                  <a:lnTo>
                    <a:pt x="21" y="100"/>
                  </a:lnTo>
                  <a:lnTo>
                    <a:pt x="19" y="99"/>
                  </a:lnTo>
                  <a:lnTo>
                    <a:pt x="18" y="98"/>
                  </a:lnTo>
                  <a:lnTo>
                    <a:pt x="19" y="93"/>
                  </a:lnTo>
                  <a:lnTo>
                    <a:pt x="21" y="92"/>
                  </a:lnTo>
                  <a:lnTo>
                    <a:pt x="23" y="92"/>
                  </a:lnTo>
                  <a:lnTo>
                    <a:pt x="24" y="92"/>
                  </a:lnTo>
                  <a:lnTo>
                    <a:pt x="23" y="92"/>
                  </a:lnTo>
                  <a:lnTo>
                    <a:pt x="24" y="91"/>
                  </a:lnTo>
                  <a:lnTo>
                    <a:pt x="23" y="91"/>
                  </a:lnTo>
                  <a:lnTo>
                    <a:pt x="20" y="91"/>
                  </a:lnTo>
                  <a:lnTo>
                    <a:pt x="20" y="90"/>
                  </a:lnTo>
                  <a:lnTo>
                    <a:pt x="20" y="89"/>
                  </a:lnTo>
                  <a:lnTo>
                    <a:pt x="23" y="88"/>
                  </a:lnTo>
                  <a:lnTo>
                    <a:pt x="24" y="88"/>
                  </a:lnTo>
                  <a:lnTo>
                    <a:pt x="23" y="87"/>
                  </a:lnTo>
                  <a:lnTo>
                    <a:pt x="24" y="87"/>
                  </a:lnTo>
                  <a:lnTo>
                    <a:pt x="23" y="87"/>
                  </a:lnTo>
                  <a:lnTo>
                    <a:pt x="21" y="87"/>
                  </a:lnTo>
                  <a:lnTo>
                    <a:pt x="21" y="86"/>
                  </a:lnTo>
                  <a:lnTo>
                    <a:pt x="23" y="86"/>
                  </a:lnTo>
                  <a:lnTo>
                    <a:pt x="24" y="86"/>
                  </a:lnTo>
                  <a:lnTo>
                    <a:pt x="25" y="86"/>
                  </a:lnTo>
                  <a:lnTo>
                    <a:pt x="24" y="85"/>
                  </a:lnTo>
                  <a:lnTo>
                    <a:pt x="25" y="85"/>
                  </a:lnTo>
                  <a:lnTo>
                    <a:pt x="27" y="84"/>
                  </a:lnTo>
                  <a:lnTo>
                    <a:pt x="29" y="84"/>
                  </a:lnTo>
                  <a:lnTo>
                    <a:pt x="30" y="84"/>
                  </a:lnTo>
                  <a:lnTo>
                    <a:pt x="31" y="84"/>
                  </a:lnTo>
                  <a:lnTo>
                    <a:pt x="31" y="85"/>
                  </a:lnTo>
                  <a:lnTo>
                    <a:pt x="32" y="84"/>
                  </a:lnTo>
                  <a:lnTo>
                    <a:pt x="33" y="84"/>
                  </a:lnTo>
                  <a:lnTo>
                    <a:pt x="34" y="84"/>
                  </a:lnTo>
                  <a:lnTo>
                    <a:pt x="36" y="84"/>
                  </a:lnTo>
                  <a:lnTo>
                    <a:pt x="37" y="84"/>
                  </a:lnTo>
                  <a:lnTo>
                    <a:pt x="38" y="85"/>
                  </a:lnTo>
                  <a:lnTo>
                    <a:pt x="39" y="85"/>
                  </a:lnTo>
                  <a:lnTo>
                    <a:pt x="39" y="84"/>
                  </a:lnTo>
                  <a:lnTo>
                    <a:pt x="38" y="84"/>
                  </a:lnTo>
                  <a:lnTo>
                    <a:pt x="39" y="84"/>
                  </a:lnTo>
                  <a:lnTo>
                    <a:pt x="41" y="84"/>
                  </a:lnTo>
                  <a:lnTo>
                    <a:pt x="46" y="85"/>
                  </a:lnTo>
                  <a:lnTo>
                    <a:pt x="48" y="85"/>
                  </a:lnTo>
                  <a:lnTo>
                    <a:pt x="51" y="85"/>
                  </a:lnTo>
                  <a:lnTo>
                    <a:pt x="52" y="86"/>
                  </a:lnTo>
                  <a:lnTo>
                    <a:pt x="51" y="86"/>
                  </a:lnTo>
                  <a:lnTo>
                    <a:pt x="44" y="85"/>
                  </a:lnTo>
                  <a:lnTo>
                    <a:pt x="42" y="85"/>
                  </a:lnTo>
                  <a:lnTo>
                    <a:pt x="41" y="85"/>
                  </a:lnTo>
                  <a:lnTo>
                    <a:pt x="40" y="86"/>
                  </a:lnTo>
                  <a:lnTo>
                    <a:pt x="42" y="86"/>
                  </a:lnTo>
                  <a:lnTo>
                    <a:pt x="45" y="86"/>
                  </a:lnTo>
                  <a:lnTo>
                    <a:pt x="50" y="86"/>
                  </a:lnTo>
                  <a:lnTo>
                    <a:pt x="51" y="86"/>
                  </a:lnTo>
                  <a:lnTo>
                    <a:pt x="53" y="87"/>
                  </a:lnTo>
                  <a:lnTo>
                    <a:pt x="54" y="86"/>
                  </a:lnTo>
                  <a:lnTo>
                    <a:pt x="56" y="85"/>
                  </a:lnTo>
                  <a:lnTo>
                    <a:pt x="60" y="86"/>
                  </a:lnTo>
                  <a:lnTo>
                    <a:pt x="61" y="85"/>
                  </a:lnTo>
                  <a:lnTo>
                    <a:pt x="69" y="84"/>
                  </a:lnTo>
                  <a:lnTo>
                    <a:pt x="70" y="83"/>
                  </a:lnTo>
                  <a:lnTo>
                    <a:pt x="69" y="83"/>
                  </a:lnTo>
                  <a:lnTo>
                    <a:pt x="70" y="83"/>
                  </a:lnTo>
                  <a:lnTo>
                    <a:pt x="77" y="83"/>
                  </a:lnTo>
                  <a:lnTo>
                    <a:pt x="78" y="83"/>
                  </a:lnTo>
                  <a:lnTo>
                    <a:pt x="80" y="83"/>
                  </a:lnTo>
                  <a:lnTo>
                    <a:pt x="81" y="83"/>
                  </a:lnTo>
                  <a:lnTo>
                    <a:pt x="83" y="84"/>
                  </a:lnTo>
                  <a:lnTo>
                    <a:pt x="92" y="84"/>
                  </a:lnTo>
                  <a:lnTo>
                    <a:pt x="94" y="84"/>
                  </a:lnTo>
                  <a:lnTo>
                    <a:pt x="95" y="84"/>
                  </a:lnTo>
                  <a:lnTo>
                    <a:pt x="98" y="85"/>
                  </a:lnTo>
                  <a:lnTo>
                    <a:pt x="102" y="84"/>
                  </a:lnTo>
                  <a:lnTo>
                    <a:pt x="103" y="84"/>
                  </a:lnTo>
                  <a:lnTo>
                    <a:pt x="104" y="83"/>
                  </a:lnTo>
                  <a:lnTo>
                    <a:pt x="103" y="83"/>
                  </a:lnTo>
                  <a:lnTo>
                    <a:pt x="102" y="83"/>
                  </a:lnTo>
                  <a:lnTo>
                    <a:pt x="99" y="83"/>
                  </a:lnTo>
                  <a:lnTo>
                    <a:pt x="98" y="83"/>
                  </a:lnTo>
                  <a:lnTo>
                    <a:pt x="94" y="83"/>
                  </a:lnTo>
                  <a:lnTo>
                    <a:pt x="89" y="83"/>
                  </a:lnTo>
                  <a:lnTo>
                    <a:pt x="86" y="82"/>
                  </a:lnTo>
                  <a:lnTo>
                    <a:pt x="79" y="82"/>
                  </a:lnTo>
                  <a:lnTo>
                    <a:pt x="79" y="81"/>
                  </a:lnTo>
                  <a:lnTo>
                    <a:pt x="81" y="81"/>
                  </a:lnTo>
                  <a:lnTo>
                    <a:pt x="79" y="81"/>
                  </a:lnTo>
                  <a:lnTo>
                    <a:pt x="71" y="81"/>
                  </a:lnTo>
                  <a:lnTo>
                    <a:pt x="67" y="81"/>
                  </a:lnTo>
                  <a:lnTo>
                    <a:pt x="60" y="83"/>
                  </a:lnTo>
                  <a:lnTo>
                    <a:pt x="57" y="83"/>
                  </a:lnTo>
                  <a:lnTo>
                    <a:pt x="56" y="83"/>
                  </a:lnTo>
                  <a:lnTo>
                    <a:pt x="51" y="84"/>
                  </a:lnTo>
                  <a:lnTo>
                    <a:pt x="49" y="83"/>
                  </a:lnTo>
                  <a:lnTo>
                    <a:pt x="48" y="83"/>
                  </a:lnTo>
                  <a:lnTo>
                    <a:pt x="45" y="83"/>
                  </a:lnTo>
                  <a:lnTo>
                    <a:pt x="45" y="82"/>
                  </a:lnTo>
                  <a:lnTo>
                    <a:pt x="39" y="82"/>
                  </a:lnTo>
                  <a:lnTo>
                    <a:pt x="36" y="82"/>
                  </a:lnTo>
                  <a:lnTo>
                    <a:pt x="35" y="81"/>
                  </a:lnTo>
                  <a:lnTo>
                    <a:pt x="36" y="81"/>
                  </a:lnTo>
                  <a:lnTo>
                    <a:pt x="38" y="80"/>
                  </a:lnTo>
                  <a:lnTo>
                    <a:pt x="39" y="80"/>
                  </a:lnTo>
                  <a:lnTo>
                    <a:pt x="41" y="79"/>
                  </a:lnTo>
                  <a:lnTo>
                    <a:pt x="43" y="78"/>
                  </a:lnTo>
                  <a:lnTo>
                    <a:pt x="42" y="78"/>
                  </a:lnTo>
                  <a:lnTo>
                    <a:pt x="39" y="79"/>
                  </a:lnTo>
                  <a:lnTo>
                    <a:pt x="38" y="79"/>
                  </a:lnTo>
                  <a:lnTo>
                    <a:pt x="35" y="79"/>
                  </a:lnTo>
                  <a:lnTo>
                    <a:pt x="33" y="80"/>
                  </a:lnTo>
                  <a:lnTo>
                    <a:pt x="32" y="80"/>
                  </a:lnTo>
                  <a:lnTo>
                    <a:pt x="31" y="80"/>
                  </a:lnTo>
                  <a:lnTo>
                    <a:pt x="31" y="79"/>
                  </a:lnTo>
                  <a:lnTo>
                    <a:pt x="32" y="79"/>
                  </a:lnTo>
                  <a:lnTo>
                    <a:pt x="33" y="78"/>
                  </a:lnTo>
                  <a:lnTo>
                    <a:pt x="33" y="77"/>
                  </a:lnTo>
                  <a:lnTo>
                    <a:pt x="35" y="76"/>
                  </a:lnTo>
                  <a:lnTo>
                    <a:pt x="37" y="76"/>
                  </a:lnTo>
                  <a:lnTo>
                    <a:pt x="39" y="75"/>
                  </a:lnTo>
                  <a:lnTo>
                    <a:pt x="42" y="74"/>
                  </a:lnTo>
                  <a:lnTo>
                    <a:pt x="44" y="74"/>
                  </a:lnTo>
                  <a:lnTo>
                    <a:pt x="45" y="73"/>
                  </a:lnTo>
                  <a:lnTo>
                    <a:pt x="46" y="73"/>
                  </a:lnTo>
                  <a:lnTo>
                    <a:pt x="49" y="73"/>
                  </a:lnTo>
                  <a:lnTo>
                    <a:pt x="50" y="73"/>
                  </a:lnTo>
                  <a:lnTo>
                    <a:pt x="56" y="74"/>
                  </a:lnTo>
                  <a:lnTo>
                    <a:pt x="58" y="74"/>
                  </a:lnTo>
                  <a:lnTo>
                    <a:pt x="59" y="73"/>
                  </a:lnTo>
                  <a:lnTo>
                    <a:pt x="60" y="73"/>
                  </a:lnTo>
                  <a:lnTo>
                    <a:pt x="64" y="74"/>
                  </a:lnTo>
                  <a:lnTo>
                    <a:pt x="70" y="74"/>
                  </a:lnTo>
                  <a:lnTo>
                    <a:pt x="76" y="74"/>
                  </a:lnTo>
                  <a:lnTo>
                    <a:pt x="77" y="74"/>
                  </a:lnTo>
                  <a:lnTo>
                    <a:pt x="80" y="72"/>
                  </a:lnTo>
                  <a:lnTo>
                    <a:pt x="83" y="72"/>
                  </a:lnTo>
                  <a:lnTo>
                    <a:pt x="84" y="72"/>
                  </a:lnTo>
                  <a:lnTo>
                    <a:pt x="85" y="73"/>
                  </a:lnTo>
                  <a:lnTo>
                    <a:pt x="86" y="73"/>
                  </a:lnTo>
                  <a:lnTo>
                    <a:pt x="87" y="73"/>
                  </a:lnTo>
                  <a:lnTo>
                    <a:pt x="88" y="73"/>
                  </a:lnTo>
                  <a:lnTo>
                    <a:pt x="87" y="73"/>
                  </a:lnTo>
                  <a:lnTo>
                    <a:pt x="87" y="72"/>
                  </a:lnTo>
                  <a:lnTo>
                    <a:pt x="90" y="72"/>
                  </a:lnTo>
                  <a:lnTo>
                    <a:pt x="91" y="71"/>
                  </a:lnTo>
                  <a:lnTo>
                    <a:pt x="90" y="70"/>
                  </a:lnTo>
                  <a:lnTo>
                    <a:pt x="85" y="71"/>
                  </a:lnTo>
                  <a:lnTo>
                    <a:pt x="83" y="71"/>
                  </a:lnTo>
                  <a:lnTo>
                    <a:pt x="82" y="70"/>
                  </a:lnTo>
                  <a:lnTo>
                    <a:pt x="80" y="70"/>
                  </a:lnTo>
                  <a:lnTo>
                    <a:pt x="78" y="70"/>
                  </a:lnTo>
                  <a:lnTo>
                    <a:pt x="75" y="72"/>
                  </a:lnTo>
                  <a:lnTo>
                    <a:pt x="74" y="72"/>
                  </a:lnTo>
                  <a:lnTo>
                    <a:pt x="72" y="72"/>
                  </a:lnTo>
                  <a:lnTo>
                    <a:pt x="70" y="72"/>
                  </a:lnTo>
                  <a:lnTo>
                    <a:pt x="68" y="72"/>
                  </a:lnTo>
                  <a:lnTo>
                    <a:pt x="68" y="73"/>
                  </a:lnTo>
                  <a:lnTo>
                    <a:pt x="66" y="73"/>
                  </a:lnTo>
                  <a:lnTo>
                    <a:pt x="63" y="73"/>
                  </a:lnTo>
                  <a:lnTo>
                    <a:pt x="62" y="73"/>
                  </a:lnTo>
                  <a:lnTo>
                    <a:pt x="62" y="72"/>
                  </a:lnTo>
                  <a:lnTo>
                    <a:pt x="61" y="72"/>
                  </a:lnTo>
                  <a:lnTo>
                    <a:pt x="60" y="72"/>
                  </a:lnTo>
                  <a:lnTo>
                    <a:pt x="55" y="72"/>
                  </a:lnTo>
                  <a:lnTo>
                    <a:pt x="54" y="72"/>
                  </a:lnTo>
                  <a:lnTo>
                    <a:pt x="54" y="71"/>
                  </a:lnTo>
                  <a:lnTo>
                    <a:pt x="51" y="70"/>
                  </a:lnTo>
                  <a:lnTo>
                    <a:pt x="53" y="70"/>
                  </a:lnTo>
                  <a:lnTo>
                    <a:pt x="55" y="70"/>
                  </a:lnTo>
                  <a:lnTo>
                    <a:pt x="55" y="71"/>
                  </a:lnTo>
                  <a:lnTo>
                    <a:pt x="56" y="71"/>
                  </a:lnTo>
                  <a:lnTo>
                    <a:pt x="57" y="71"/>
                  </a:lnTo>
                  <a:lnTo>
                    <a:pt x="62" y="70"/>
                  </a:lnTo>
                  <a:lnTo>
                    <a:pt x="62" y="69"/>
                  </a:lnTo>
                  <a:lnTo>
                    <a:pt x="63" y="69"/>
                  </a:lnTo>
                  <a:lnTo>
                    <a:pt x="71" y="69"/>
                  </a:lnTo>
                  <a:lnTo>
                    <a:pt x="73" y="69"/>
                  </a:lnTo>
                  <a:lnTo>
                    <a:pt x="74" y="69"/>
                  </a:lnTo>
                  <a:lnTo>
                    <a:pt x="75" y="69"/>
                  </a:lnTo>
                  <a:lnTo>
                    <a:pt x="78" y="68"/>
                  </a:lnTo>
                  <a:lnTo>
                    <a:pt x="79" y="68"/>
                  </a:lnTo>
                  <a:lnTo>
                    <a:pt x="82" y="68"/>
                  </a:lnTo>
                  <a:lnTo>
                    <a:pt x="84" y="67"/>
                  </a:lnTo>
                  <a:lnTo>
                    <a:pt x="86" y="66"/>
                  </a:lnTo>
                  <a:lnTo>
                    <a:pt x="87" y="66"/>
                  </a:lnTo>
                  <a:lnTo>
                    <a:pt x="87" y="65"/>
                  </a:lnTo>
                  <a:lnTo>
                    <a:pt x="87" y="64"/>
                  </a:lnTo>
                  <a:lnTo>
                    <a:pt x="86" y="64"/>
                  </a:lnTo>
                  <a:lnTo>
                    <a:pt x="84" y="64"/>
                  </a:lnTo>
                  <a:lnTo>
                    <a:pt x="84" y="65"/>
                  </a:lnTo>
                  <a:lnTo>
                    <a:pt x="81" y="65"/>
                  </a:lnTo>
                  <a:lnTo>
                    <a:pt x="72" y="65"/>
                  </a:lnTo>
                  <a:lnTo>
                    <a:pt x="70" y="65"/>
                  </a:lnTo>
                  <a:lnTo>
                    <a:pt x="67" y="66"/>
                  </a:lnTo>
                  <a:lnTo>
                    <a:pt x="66" y="66"/>
                  </a:lnTo>
                  <a:lnTo>
                    <a:pt x="62" y="68"/>
                  </a:lnTo>
                  <a:lnTo>
                    <a:pt x="59" y="68"/>
                  </a:lnTo>
                  <a:lnTo>
                    <a:pt x="58" y="69"/>
                  </a:lnTo>
                  <a:lnTo>
                    <a:pt x="57" y="69"/>
                  </a:lnTo>
                  <a:lnTo>
                    <a:pt x="56" y="68"/>
                  </a:lnTo>
                  <a:lnTo>
                    <a:pt x="57" y="67"/>
                  </a:lnTo>
                  <a:lnTo>
                    <a:pt x="58" y="67"/>
                  </a:lnTo>
                  <a:lnTo>
                    <a:pt x="60" y="66"/>
                  </a:lnTo>
                  <a:lnTo>
                    <a:pt x="61" y="66"/>
                  </a:lnTo>
                  <a:lnTo>
                    <a:pt x="59" y="65"/>
                  </a:lnTo>
                  <a:lnTo>
                    <a:pt x="58" y="65"/>
                  </a:lnTo>
                  <a:lnTo>
                    <a:pt x="57" y="65"/>
                  </a:lnTo>
                  <a:lnTo>
                    <a:pt x="58" y="64"/>
                  </a:lnTo>
                  <a:lnTo>
                    <a:pt x="59" y="64"/>
                  </a:lnTo>
                  <a:lnTo>
                    <a:pt x="60" y="64"/>
                  </a:lnTo>
                  <a:lnTo>
                    <a:pt x="59" y="64"/>
                  </a:lnTo>
                  <a:lnTo>
                    <a:pt x="58" y="63"/>
                  </a:lnTo>
                  <a:lnTo>
                    <a:pt x="59" y="63"/>
                  </a:lnTo>
                  <a:lnTo>
                    <a:pt x="61" y="63"/>
                  </a:lnTo>
                  <a:lnTo>
                    <a:pt x="62" y="63"/>
                  </a:lnTo>
                  <a:lnTo>
                    <a:pt x="63" y="62"/>
                  </a:lnTo>
                  <a:lnTo>
                    <a:pt x="66" y="62"/>
                  </a:lnTo>
                  <a:lnTo>
                    <a:pt x="68" y="63"/>
                  </a:lnTo>
                  <a:lnTo>
                    <a:pt x="71" y="64"/>
                  </a:lnTo>
                  <a:lnTo>
                    <a:pt x="73" y="64"/>
                  </a:lnTo>
                  <a:lnTo>
                    <a:pt x="73" y="63"/>
                  </a:lnTo>
                  <a:lnTo>
                    <a:pt x="74" y="63"/>
                  </a:lnTo>
                  <a:lnTo>
                    <a:pt x="73" y="63"/>
                  </a:lnTo>
                  <a:lnTo>
                    <a:pt x="72" y="63"/>
                  </a:lnTo>
                  <a:lnTo>
                    <a:pt x="71" y="63"/>
                  </a:lnTo>
                  <a:lnTo>
                    <a:pt x="71" y="62"/>
                  </a:lnTo>
                  <a:lnTo>
                    <a:pt x="73" y="62"/>
                  </a:lnTo>
                  <a:lnTo>
                    <a:pt x="74" y="62"/>
                  </a:lnTo>
                  <a:lnTo>
                    <a:pt x="76" y="62"/>
                  </a:lnTo>
                  <a:lnTo>
                    <a:pt x="85" y="62"/>
                  </a:lnTo>
                  <a:lnTo>
                    <a:pt x="89" y="61"/>
                  </a:lnTo>
                  <a:lnTo>
                    <a:pt x="90" y="61"/>
                  </a:lnTo>
                  <a:lnTo>
                    <a:pt x="92" y="61"/>
                  </a:lnTo>
                  <a:lnTo>
                    <a:pt x="102" y="63"/>
                  </a:lnTo>
                  <a:lnTo>
                    <a:pt x="103" y="63"/>
                  </a:lnTo>
                  <a:lnTo>
                    <a:pt x="105" y="64"/>
                  </a:lnTo>
                  <a:lnTo>
                    <a:pt x="107" y="65"/>
                  </a:lnTo>
                  <a:lnTo>
                    <a:pt x="109" y="65"/>
                  </a:lnTo>
                  <a:lnTo>
                    <a:pt x="112" y="65"/>
                  </a:lnTo>
                  <a:lnTo>
                    <a:pt x="113" y="64"/>
                  </a:lnTo>
                  <a:lnTo>
                    <a:pt x="116" y="64"/>
                  </a:lnTo>
                  <a:lnTo>
                    <a:pt x="116" y="63"/>
                  </a:lnTo>
                  <a:lnTo>
                    <a:pt x="115" y="63"/>
                  </a:lnTo>
                  <a:lnTo>
                    <a:pt x="111" y="63"/>
                  </a:lnTo>
                  <a:lnTo>
                    <a:pt x="107" y="63"/>
                  </a:lnTo>
                  <a:lnTo>
                    <a:pt x="105" y="63"/>
                  </a:lnTo>
                  <a:lnTo>
                    <a:pt x="104" y="62"/>
                  </a:lnTo>
                  <a:lnTo>
                    <a:pt x="104" y="61"/>
                  </a:lnTo>
                  <a:lnTo>
                    <a:pt x="99" y="61"/>
                  </a:lnTo>
                  <a:lnTo>
                    <a:pt x="99" y="60"/>
                  </a:lnTo>
                  <a:lnTo>
                    <a:pt x="101" y="60"/>
                  </a:lnTo>
                  <a:lnTo>
                    <a:pt x="105" y="60"/>
                  </a:lnTo>
                  <a:lnTo>
                    <a:pt x="110" y="59"/>
                  </a:lnTo>
                  <a:lnTo>
                    <a:pt x="111" y="59"/>
                  </a:lnTo>
                  <a:lnTo>
                    <a:pt x="112" y="60"/>
                  </a:lnTo>
                  <a:lnTo>
                    <a:pt x="113" y="60"/>
                  </a:lnTo>
                  <a:lnTo>
                    <a:pt x="113" y="59"/>
                  </a:lnTo>
                  <a:lnTo>
                    <a:pt x="111" y="59"/>
                  </a:lnTo>
                  <a:lnTo>
                    <a:pt x="112" y="58"/>
                  </a:lnTo>
                  <a:lnTo>
                    <a:pt x="113" y="58"/>
                  </a:lnTo>
                  <a:lnTo>
                    <a:pt x="114" y="58"/>
                  </a:lnTo>
                  <a:lnTo>
                    <a:pt x="113" y="58"/>
                  </a:lnTo>
                  <a:lnTo>
                    <a:pt x="111" y="58"/>
                  </a:lnTo>
                  <a:lnTo>
                    <a:pt x="105" y="59"/>
                  </a:lnTo>
                  <a:lnTo>
                    <a:pt x="103" y="58"/>
                  </a:lnTo>
                  <a:lnTo>
                    <a:pt x="98" y="59"/>
                  </a:lnTo>
                  <a:lnTo>
                    <a:pt x="97" y="59"/>
                  </a:lnTo>
                  <a:lnTo>
                    <a:pt x="97" y="55"/>
                  </a:lnTo>
                  <a:lnTo>
                    <a:pt x="101" y="54"/>
                  </a:lnTo>
                  <a:lnTo>
                    <a:pt x="103" y="54"/>
                  </a:lnTo>
                  <a:lnTo>
                    <a:pt x="103" y="53"/>
                  </a:lnTo>
                  <a:lnTo>
                    <a:pt x="102" y="53"/>
                  </a:lnTo>
                  <a:lnTo>
                    <a:pt x="100" y="53"/>
                  </a:lnTo>
                  <a:lnTo>
                    <a:pt x="99" y="54"/>
                  </a:lnTo>
                  <a:lnTo>
                    <a:pt x="97" y="54"/>
                  </a:lnTo>
                  <a:lnTo>
                    <a:pt x="96" y="55"/>
                  </a:lnTo>
                  <a:lnTo>
                    <a:pt x="95" y="55"/>
                  </a:lnTo>
                  <a:lnTo>
                    <a:pt x="95" y="58"/>
                  </a:lnTo>
                  <a:lnTo>
                    <a:pt x="94" y="59"/>
                  </a:lnTo>
                  <a:lnTo>
                    <a:pt x="90" y="59"/>
                  </a:lnTo>
                  <a:lnTo>
                    <a:pt x="83" y="60"/>
                  </a:lnTo>
                  <a:lnTo>
                    <a:pt x="80" y="60"/>
                  </a:lnTo>
                  <a:lnTo>
                    <a:pt x="77" y="60"/>
                  </a:lnTo>
                  <a:lnTo>
                    <a:pt x="75" y="60"/>
                  </a:lnTo>
                  <a:lnTo>
                    <a:pt x="74" y="59"/>
                  </a:lnTo>
                  <a:lnTo>
                    <a:pt x="72" y="59"/>
                  </a:lnTo>
                  <a:lnTo>
                    <a:pt x="67" y="59"/>
                  </a:lnTo>
                  <a:lnTo>
                    <a:pt x="60" y="59"/>
                  </a:lnTo>
                  <a:lnTo>
                    <a:pt x="59" y="58"/>
                  </a:lnTo>
                  <a:lnTo>
                    <a:pt x="60" y="58"/>
                  </a:lnTo>
                  <a:lnTo>
                    <a:pt x="59" y="58"/>
                  </a:lnTo>
                  <a:lnTo>
                    <a:pt x="58" y="58"/>
                  </a:lnTo>
                  <a:lnTo>
                    <a:pt x="56" y="58"/>
                  </a:lnTo>
                  <a:lnTo>
                    <a:pt x="55" y="58"/>
                  </a:lnTo>
                  <a:lnTo>
                    <a:pt x="53" y="58"/>
                  </a:lnTo>
                  <a:lnTo>
                    <a:pt x="52" y="58"/>
                  </a:lnTo>
                  <a:lnTo>
                    <a:pt x="50" y="58"/>
                  </a:lnTo>
                  <a:lnTo>
                    <a:pt x="40" y="58"/>
                  </a:lnTo>
                  <a:lnTo>
                    <a:pt x="36" y="59"/>
                  </a:lnTo>
                  <a:lnTo>
                    <a:pt x="30" y="58"/>
                  </a:lnTo>
                  <a:lnTo>
                    <a:pt x="27" y="59"/>
                  </a:lnTo>
                  <a:lnTo>
                    <a:pt x="25" y="59"/>
                  </a:lnTo>
                  <a:lnTo>
                    <a:pt x="21" y="58"/>
                  </a:lnTo>
                  <a:lnTo>
                    <a:pt x="19" y="58"/>
                  </a:lnTo>
                  <a:lnTo>
                    <a:pt x="18" y="58"/>
                  </a:lnTo>
                  <a:lnTo>
                    <a:pt x="17" y="56"/>
                  </a:lnTo>
                  <a:lnTo>
                    <a:pt x="21" y="56"/>
                  </a:lnTo>
                  <a:lnTo>
                    <a:pt x="21" y="55"/>
                  </a:lnTo>
                  <a:lnTo>
                    <a:pt x="17" y="55"/>
                  </a:lnTo>
                  <a:lnTo>
                    <a:pt x="14" y="55"/>
                  </a:lnTo>
                  <a:lnTo>
                    <a:pt x="13" y="55"/>
                  </a:lnTo>
                  <a:lnTo>
                    <a:pt x="12" y="55"/>
                  </a:lnTo>
                  <a:lnTo>
                    <a:pt x="11" y="54"/>
                  </a:lnTo>
                  <a:lnTo>
                    <a:pt x="10" y="54"/>
                  </a:lnTo>
                  <a:lnTo>
                    <a:pt x="11" y="53"/>
                  </a:lnTo>
                  <a:lnTo>
                    <a:pt x="10" y="52"/>
                  </a:lnTo>
                  <a:lnTo>
                    <a:pt x="11" y="52"/>
                  </a:lnTo>
                  <a:lnTo>
                    <a:pt x="12" y="52"/>
                  </a:lnTo>
                  <a:lnTo>
                    <a:pt x="13" y="52"/>
                  </a:lnTo>
                  <a:lnTo>
                    <a:pt x="16" y="52"/>
                  </a:lnTo>
                  <a:lnTo>
                    <a:pt x="18" y="53"/>
                  </a:lnTo>
                  <a:lnTo>
                    <a:pt x="23" y="53"/>
                  </a:lnTo>
                  <a:lnTo>
                    <a:pt x="30" y="52"/>
                  </a:lnTo>
                  <a:lnTo>
                    <a:pt x="34" y="52"/>
                  </a:lnTo>
                  <a:lnTo>
                    <a:pt x="39" y="53"/>
                  </a:lnTo>
                  <a:lnTo>
                    <a:pt x="44" y="53"/>
                  </a:lnTo>
                  <a:lnTo>
                    <a:pt x="46" y="53"/>
                  </a:lnTo>
                  <a:lnTo>
                    <a:pt x="47" y="53"/>
                  </a:lnTo>
                  <a:lnTo>
                    <a:pt x="49" y="53"/>
                  </a:lnTo>
                  <a:lnTo>
                    <a:pt x="50" y="52"/>
                  </a:lnTo>
                  <a:lnTo>
                    <a:pt x="48" y="52"/>
                  </a:lnTo>
                  <a:lnTo>
                    <a:pt x="41" y="52"/>
                  </a:lnTo>
                  <a:lnTo>
                    <a:pt x="40" y="51"/>
                  </a:lnTo>
                  <a:lnTo>
                    <a:pt x="38" y="51"/>
                  </a:lnTo>
                  <a:lnTo>
                    <a:pt x="37" y="51"/>
                  </a:lnTo>
                  <a:lnTo>
                    <a:pt x="35" y="51"/>
                  </a:lnTo>
                  <a:lnTo>
                    <a:pt x="33" y="51"/>
                  </a:lnTo>
                  <a:lnTo>
                    <a:pt x="30" y="51"/>
                  </a:lnTo>
                  <a:lnTo>
                    <a:pt x="28" y="52"/>
                  </a:lnTo>
                  <a:lnTo>
                    <a:pt x="26" y="52"/>
                  </a:lnTo>
                  <a:lnTo>
                    <a:pt x="25" y="52"/>
                  </a:lnTo>
                  <a:lnTo>
                    <a:pt x="24" y="52"/>
                  </a:lnTo>
                  <a:lnTo>
                    <a:pt x="21" y="52"/>
                  </a:lnTo>
                  <a:lnTo>
                    <a:pt x="18" y="51"/>
                  </a:lnTo>
                  <a:lnTo>
                    <a:pt x="15" y="51"/>
                  </a:lnTo>
                  <a:lnTo>
                    <a:pt x="14" y="51"/>
                  </a:lnTo>
                  <a:lnTo>
                    <a:pt x="12" y="51"/>
                  </a:lnTo>
                  <a:lnTo>
                    <a:pt x="11" y="51"/>
                  </a:lnTo>
                  <a:lnTo>
                    <a:pt x="10" y="50"/>
                  </a:lnTo>
                  <a:lnTo>
                    <a:pt x="9" y="50"/>
                  </a:lnTo>
                  <a:lnTo>
                    <a:pt x="9" y="49"/>
                  </a:lnTo>
                  <a:lnTo>
                    <a:pt x="10" y="49"/>
                  </a:lnTo>
                  <a:lnTo>
                    <a:pt x="9" y="48"/>
                  </a:lnTo>
                  <a:lnTo>
                    <a:pt x="10" y="48"/>
                  </a:lnTo>
                  <a:lnTo>
                    <a:pt x="15" y="47"/>
                  </a:lnTo>
                  <a:lnTo>
                    <a:pt x="18" y="47"/>
                  </a:lnTo>
                  <a:lnTo>
                    <a:pt x="27" y="48"/>
                  </a:lnTo>
                  <a:lnTo>
                    <a:pt x="28" y="48"/>
                  </a:lnTo>
                  <a:lnTo>
                    <a:pt x="37" y="46"/>
                  </a:lnTo>
                  <a:lnTo>
                    <a:pt x="40" y="46"/>
                  </a:lnTo>
                  <a:lnTo>
                    <a:pt x="43" y="44"/>
                  </a:lnTo>
                  <a:lnTo>
                    <a:pt x="41" y="44"/>
                  </a:lnTo>
                  <a:lnTo>
                    <a:pt x="38" y="45"/>
                  </a:lnTo>
                  <a:lnTo>
                    <a:pt x="35" y="46"/>
                  </a:lnTo>
                  <a:lnTo>
                    <a:pt x="31" y="47"/>
                  </a:lnTo>
                  <a:lnTo>
                    <a:pt x="29" y="47"/>
                  </a:lnTo>
                  <a:lnTo>
                    <a:pt x="25" y="47"/>
                  </a:lnTo>
                  <a:lnTo>
                    <a:pt x="21" y="47"/>
                  </a:lnTo>
                  <a:lnTo>
                    <a:pt x="19" y="47"/>
                  </a:lnTo>
                  <a:lnTo>
                    <a:pt x="17" y="47"/>
                  </a:lnTo>
                  <a:lnTo>
                    <a:pt x="16" y="47"/>
                  </a:lnTo>
                  <a:lnTo>
                    <a:pt x="14" y="47"/>
                  </a:lnTo>
                  <a:lnTo>
                    <a:pt x="13" y="47"/>
                  </a:lnTo>
                  <a:lnTo>
                    <a:pt x="12" y="47"/>
                  </a:lnTo>
                  <a:lnTo>
                    <a:pt x="10" y="47"/>
                  </a:lnTo>
                  <a:lnTo>
                    <a:pt x="2" y="47"/>
                  </a:lnTo>
                  <a:lnTo>
                    <a:pt x="3" y="47"/>
                  </a:lnTo>
                  <a:lnTo>
                    <a:pt x="2" y="46"/>
                  </a:lnTo>
                  <a:lnTo>
                    <a:pt x="0" y="46"/>
                  </a:lnTo>
                  <a:lnTo>
                    <a:pt x="1" y="46"/>
                  </a:lnTo>
                  <a:lnTo>
                    <a:pt x="2" y="45"/>
                  </a:lnTo>
                  <a:lnTo>
                    <a:pt x="4" y="45"/>
                  </a:lnTo>
                  <a:lnTo>
                    <a:pt x="5" y="44"/>
                  </a:lnTo>
                  <a:lnTo>
                    <a:pt x="3" y="44"/>
                  </a:lnTo>
                  <a:lnTo>
                    <a:pt x="4" y="43"/>
                  </a:lnTo>
                  <a:lnTo>
                    <a:pt x="6" y="43"/>
                  </a:lnTo>
                  <a:lnTo>
                    <a:pt x="5" y="43"/>
                  </a:lnTo>
                  <a:lnTo>
                    <a:pt x="4" y="43"/>
                  </a:lnTo>
                  <a:lnTo>
                    <a:pt x="5" y="43"/>
                  </a:lnTo>
                  <a:lnTo>
                    <a:pt x="6" y="42"/>
                  </a:lnTo>
                  <a:lnTo>
                    <a:pt x="8" y="42"/>
                  </a:lnTo>
                  <a:lnTo>
                    <a:pt x="11" y="41"/>
                  </a:lnTo>
                  <a:lnTo>
                    <a:pt x="13" y="40"/>
                  </a:lnTo>
                  <a:lnTo>
                    <a:pt x="23" y="40"/>
                  </a:lnTo>
                  <a:lnTo>
                    <a:pt x="27" y="40"/>
                  </a:lnTo>
                  <a:lnTo>
                    <a:pt x="28" y="40"/>
                  </a:lnTo>
                  <a:lnTo>
                    <a:pt x="29" y="40"/>
                  </a:lnTo>
                  <a:lnTo>
                    <a:pt x="34" y="40"/>
                  </a:lnTo>
                  <a:lnTo>
                    <a:pt x="36" y="40"/>
                  </a:lnTo>
                  <a:lnTo>
                    <a:pt x="38" y="39"/>
                  </a:lnTo>
                  <a:lnTo>
                    <a:pt x="39" y="39"/>
                  </a:lnTo>
                  <a:lnTo>
                    <a:pt x="38" y="39"/>
                  </a:lnTo>
                  <a:lnTo>
                    <a:pt x="29" y="39"/>
                  </a:lnTo>
                  <a:lnTo>
                    <a:pt x="27" y="39"/>
                  </a:lnTo>
                  <a:lnTo>
                    <a:pt x="26" y="38"/>
                  </a:lnTo>
                  <a:lnTo>
                    <a:pt x="25" y="38"/>
                  </a:lnTo>
                  <a:lnTo>
                    <a:pt x="28" y="37"/>
                  </a:lnTo>
                  <a:lnTo>
                    <a:pt x="30" y="37"/>
                  </a:lnTo>
                  <a:lnTo>
                    <a:pt x="31" y="37"/>
                  </a:lnTo>
                  <a:lnTo>
                    <a:pt x="32" y="37"/>
                  </a:lnTo>
                  <a:lnTo>
                    <a:pt x="33" y="37"/>
                  </a:lnTo>
                  <a:lnTo>
                    <a:pt x="34" y="37"/>
                  </a:lnTo>
                  <a:lnTo>
                    <a:pt x="35" y="37"/>
                  </a:lnTo>
                  <a:lnTo>
                    <a:pt x="36" y="37"/>
                  </a:lnTo>
                  <a:lnTo>
                    <a:pt x="36" y="38"/>
                  </a:lnTo>
                  <a:lnTo>
                    <a:pt x="37" y="38"/>
                  </a:lnTo>
                  <a:lnTo>
                    <a:pt x="38" y="38"/>
                  </a:lnTo>
                  <a:lnTo>
                    <a:pt x="40" y="37"/>
                  </a:lnTo>
                  <a:lnTo>
                    <a:pt x="46" y="36"/>
                  </a:lnTo>
                  <a:lnTo>
                    <a:pt x="47" y="36"/>
                  </a:lnTo>
                  <a:lnTo>
                    <a:pt x="54" y="36"/>
                  </a:lnTo>
                  <a:lnTo>
                    <a:pt x="58" y="36"/>
                  </a:lnTo>
                  <a:lnTo>
                    <a:pt x="61" y="35"/>
                  </a:lnTo>
                  <a:lnTo>
                    <a:pt x="63" y="35"/>
                  </a:lnTo>
                  <a:lnTo>
                    <a:pt x="70" y="34"/>
                  </a:lnTo>
                  <a:lnTo>
                    <a:pt x="73" y="33"/>
                  </a:lnTo>
                  <a:lnTo>
                    <a:pt x="74" y="33"/>
                  </a:lnTo>
                  <a:lnTo>
                    <a:pt x="81" y="33"/>
                  </a:lnTo>
                  <a:lnTo>
                    <a:pt x="87" y="31"/>
                  </a:lnTo>
                  <a:lnTo>
                    <a:pt x="90" y="31"/>
                  </a:lnTo>
                  <a:lnTo>
                    <a:pt x="95" y="31"/>
                  </a:lnTo>
                  <a:lnTo>
                    <a:pt x="98" y="31"/>
                  </a:lnTo>
                  <a:lnTo>
                    <a:pt x="99" y="31"/>
                  </a:lnTo>
                  <a:lnTo>
                    <a:pt x="101" y="30"/>
                  </a:lnTo>
                  <a:lnTo>
                    <a:pt x="106" y="29"/>
                  </a:lnTo>
                  <a:lnTo>
                    <a:pt x="115" y="28"/>
                  </a:lnTo>
                  <a:lnTo>
                    <a:pt x="117" y="28"/>
                  </a:lnTo>
                  <a:lnTo>
                    <a:pt x="117" y="27"/>
                  </a:lnTo>
                  <a:lnTo>
                    <a:pt x="118" y="27"/>
                  </a:lnTo>
                  <a:lnTo>
                    <a:pt x="117" y="27"/>
                  </a:lnTo>
                  <a:lnTo>
                    <a:pt x="116" y="27"/>
                  </a:lnTo>
                  <a:lnTo>
                    <a:pt x="115" y="27"/>
                  </a:lnTo>
                  <a:lnTo>
                    <a:pt x="114" y="27"/>
                  </a:lnTo>
                  <a:lnTo>
                    <a:pt x="110" y="28"/>
                  </a:lnTo>
                  <a:lnTo>
                    <a:pt x="107" y="28"/>
                  </a:lnTo>
                  <a:lnTo>
                    <a:pt x="106" y="28"/>
                  </a:lnTo>
                  <a:lnTo>
                    <a:pt x="101" y="28"/>
                  </a:lnTo>
                  <a:lnTo>
                    <a:pt x="100" y="28"/>
                  </a:lnTo>
                  <a:lnTo>
                    <a:pt x="99" y="29"/>
                  </a:lnTo>
                  <a:lnTo>
                    <a:pt x="96" y="29"/>
                  </a:lnTo>
                  <a:lnTo>
                    <a:pt x="95" y="29"/>
                  </a:lnTo>
                  <a:lnTo>
                    <a:pt x="93" y="29"/>
                  </a:lnTo>
                  <a:lnTo>
                    <a:pt x="82" y="30"/>
                  </a:lnTo>
                  <a:lnTo>
                    <a:pt x="69" y="32"/>
                  </a:lnTo>
                  <a:lnTo>
                    <a:pt x="67" y="33"/>
                  </a:lnTo>
                  <a:lnTo>
                    <a:pt x="63" y="33"/>
                  </a:lnTo>
                  <a:lnTo>
                    <a:pt x="57" y="34"/>
                  </a:lnTo>
                  <a:lnTo>
                    <a:pt x="53" y="34"/>
                  </a:lnTo>
                  <a:lnTo>
                    <a:pt x="50" y="34"/>
                  </a:lnTo>
                  <a:lnTo>
                    <a:pt x="49" y="34"/>
                  </a:lnTo>
                  <a:lnTo>
                    <a:pt x="49" y="33"/>
                  </a:lnTo>
                  <a:lnTo>
                    <a:pt x="54" y="30"/>
                  </a:lnTo>
                  <a:lnTo>
                    <a:pt x="55" y="30"/>
                  </a:lnTo>
                  <a:lnTo>
                    <a:pt x="54" y="30"/>
                  </a:lnTo>
                  <a:lnTo>
                    <a:pt x="51" y="31"/>
                  </a:lnTo>
                  <a:lnTo>
                    <a:pt x="44" y="34"/>
                  </a:lnTo>
                  <a:lnTo>
                    <a:pt x="39" y="36"/>
                  </a:lnTo>
                  <a:lnTo>
                    <a:pt x="38" y="36"/>
                  </a:lnTo>
                  <a:lnTo>
                    <a:pt x="38" y="35"/>
                  </a:lnTo>
                  <a:lnTo>
                    <a:pt x="36" y="35"/>
                  </a:lnTo>
                  <a:lnTo>
                    <a:pt x="31" y="36"/>
                  </a:lnTo>
                  <a:lnTo>
                    <a:pt x="26" y="36"/>
                  </a:lnTo>
                  <a:lnTo>
                    <a:pt x="24" y="37"/>
                  </a:lnTo>
                  <a:lnTo>
                    <a:pt x="20" y="38"/>
                  </a:lnTo>
                  <a:lnTo>
                    <a:pt x="18" y="39"/>
                  </a:lnTo>
                  <a:lnTo>
                    <a:pt x="14" y="39"/>
                  </a:lnTo>
                  <a:lnTo>
                    <a:pt x="12" y="40"/>
                  </a:lnTo>
                  <a:lnTo>
                    <a:pt x="10" y="40"/>
                  </a:lnTo>
                  <a:lnTo>
                    <a:pt x="10" y="39"/>
                  </a:lnTo>
                  <a:lnTo>
                    <a:pt x="11" y="38"/>
                  </a:lnTo>
                  <a:lnTo>
                    <a:pt x="7" y="38"/>
                  </a:lnTo>
                  <a:lnTo>
                    <a:pt x="5" y="38"/>
                  </a:lnTo>
                  <a:lnTo>
                    <a:pt x="4" y="37"/>
                  </a:lnTo>
                  <a:lnTo>
                    <a:pt x="5" y="37"/>
                  </a:lnTo>
                  <a:lnTo>
                    <a:pt x="6" y="36"/>
                  </a:lnTo>
                  <a:lnTo>
                    <a:pt x="5" y="36"/>
                  </a:lnTo>
                  <a:lnTo>
                    <a:pt x="5" y="35"/>
                  </a:lnTo>
                  <a:lnTo>
                    <a:pt x="4" y="34"/>
                  </a:lnTo>
                  <a:lnTo>
                    <a:pt x="6" y="34"/>
                  </a:lnTo>
                  <a:lnTo>
                    <a:pt x="6" y="33"/>
                  </a:lnTo>
                  <a:lnTo>
                    <a:pt x="5" y="32"/>
                  </a:lnTo>
                  <a:lnTo>
                    <a:pt x="8" y="32"/>
                  </a:lnTo>
                  <a:lnTo>
                    <a:pt x="9" y="31"/>
                  </a:lnTo>
                  <a:lnTo>
                    <a:pt x="8" y="31"/>
                  </a:lnTo>
                  <a:lnTo>
                    <a:pt x="7" y="31"/>
                  </a:lnTo>
                  <a:lnTo>
                    <a:pt x="7" y="30"/>
                  </a:lnTo>
                  <a:lnTo>
                    <a:pt x="6" y="30"/>
                  </a:lnTo>
                  <a:lnTo>
                    <a:pt x="9" y="28"/>
                  </a:lnTo>
                  <a:lnTo>
                    <a:pt x="10" y="28"/>
                  </a:lnTo>
                  <a:lnTo>
                    <a:pt x="10" y="27"/>
                  </a:lnTo>
                  <a:lnTo>
                    <a:pt x="9" y="27"/>
                  </a:lnTo>
                  <a:lnTo>
                    <a:pt x="10" y="25"/>
                  </a:lnTo>
                  <a:lnTo>
                    <a:pt x="11" y="25"/>
                  </a:lnTo>
                  <a:lnTo>
                    <a:pt x="11" y="26"/>
                  </a:lnTo>
                  <a:lnTo>
                    <a:pt x="12" y="26"/>
                  </a:lnTo>
                  <a:lnTo>
                    <a:pt x="12" y="25"/>
                  </a:lnTo>
                  <a:lnTo>
                    <a:pt x="11" y="25"/>
                  </a:lnTo>
                  <a:lnTo>
                    <a:pt x="12" y="24"/>
                  </a:lnTo>
                  <a:lnTo>
                    <a:pt x="13" y="24"/>
                  </a:lnTo>
                  <a:lnTo>
                    <a:pt x="14" y="24"/>
                  </a:lnTo>
                  <a:lnTo>
                    <a:pt x="15" y="24"/>
                  </a:lnTo>
                  <a:lnTo>
                    <a:pt x="15" y="23"/>
                  </a:lnTo>
                  <a:lnTo>
                    <a:pt x="17" y="22"/>
                  </a:lnTo>
                  <a:lnTo>
                    <a:pt x="18" y="22"/>
                  </a:lnTo>
                  <a:lnTo>
                    <a:pt x="18" y="23"/>
                  </a:lnTo>
                  <a:lnTo>
                    <a:pt x="19" y="23"/>
                  </a:lnTo>
                  <a:lnTo>
                    <a:pt x="19" y="22"/>
                  </a:lnTo>
                  <a:lnTo>
                    <a:pt x="20" y="22"/>
                  </a:lnTo>
                  <a:lnTo>
                    <a:pt x="25" y="21"/>
                  </a:lnTo>
                  <a:lnTo>
                    <a:pt x="28" y="19"/>
                  </a:lnTo>
                  <a:lnTo>
                    <a:pt x="32" y="18"/>
                  </a:lnTo>
                  <a:lnTo>
                    <a:pt x="38" y="17"/>
                  </a:lnTo>
                  <a:lnTo>
                    <a:pt x="38" y="16"/>
                  </a:lnTo>
                  <a:lnTo>
                    <a:pt x="43" y="15"/>
                  </a:lnTo>
                  <a:lnTo>
                    <a:pt x="44" y="15"/>
                  </a:lnTo>
                  <a:lnTo>
                    <a:pt x="46" y="14"/>
                  </a:lnTo>
                  <a:lnTo>
                    <a:pt x="47" y="14"/>
                  </a:lnTo>
                  <a:lnTo>
                    <a:pt x="48" y="14"/>
                  </a:lnTo>
                  <a:lnTo>
                    <a:pt x="49" y="14"/>
                  </a:lnTo>
                  <a:lnTo>
                    <a:pt x="50" y="14"/>
                  </a:lnTo>
                  <a:lnTo>
                    <a:pt x="51" y="14"/>
                  </a:lnTo>
                  <a:lnTo>
                    <a:pt x="52" y="13"/>
                  </a:lnTo>
                  <a:lnTo>
                    <a:pt x="55" y="13"/>
                  </a:lnTo>
                  <a:lnTo>
                    <a:pt x="56" y="13"/>
                  </a:lnTo>
                  <a:lnTo>
                    <a:pt x="55" y="12"/>
                  </a:lnTo>
                  <a:lnTo>
                    <a:pt x="51" y="13"/>
                  </a:lnTo>
                  <a:lnTo>
                    <a:pt x="47" y="13"/>
                  </a:lnTo>
                  <a:lnTo>
                    <a:pt x="46" y="13"/>
                  </a:lnTo>
                  <a:lnTo>
                    <a:pt x="53" y="11"/>
                  </a:lnTo>
                  <a:lnTo>
                    <a:pt x="55" y="10"/>
                  </a:lnTo>
                  <a:lnTo>
                    <a:pt x="57" y="10"/>
                  </a:lnTo>
                  <a:lnTo>
                    <a:pt x="60" y="9"/>
                  </a:lnTo>
                  <a:lnTo>
                    <a:pt x="64" y="8"/>
                  </a:lnTo>
                  <a:lnTo>
                    <a:pt x="67" y="8"/>
                  </a:lnTo>
                  <a:lnTo>
                    <a:pt x="68" y="8"/>
                  </a:lnTo>
                  <a:lnTo>
                    <a:pt x="71" y="6"/>
                  </a:lnTo>
                  <a:lnTo>
                    <a:pt x="72" y="6"/>
                  </a:lnTo>
                  <a:lnTo>
                    <a:pt x="71" y="6"/>
                  </a:lnTo>
                  <a:lnTo>
                    <a:pt x="70" y="6"/>
                  </a:lnTo>
                  <a:lnTo>
                    <a:pt x="68" y="7"/>
                  </a:lnTo>
                  <a:lnTo>
                    <a:pt x="64" y="7"/>
                  </a:lnTo>
                  <a:lnTo>
                    <a:pt x="62" y="8"/>
                  </a:lnTo>
                  <a:lnTo>
                    <a:pt x="59" y="9"/>
                  </a:lnTo>
                  <a:lnTo>
                    <a:pt x="57" y="9"/>
                  </a:lnTo>
                  <a:lnTo>
                    <a:pt x="57" y="8"/>
                  </a:lnTo>
                  <a:lnTo>
                    <a:pt x="57" y="7"/>
                  </a:lnTo>
                  <a:lnTo>
                    <a:pt x="59" y="6"/>
                  </a:lnTo>
                  <a:lnTo>
                    <a:pt x="61" y="5"/>
                  </a:lnTo>
                  <a:lnTo>
                    <a:pt x="66" y="4"/>
                  </a:lnTo>
                  <a:lnTo>
                    <a:pt x="67" y="4"/>
                  </a:lnTo>
                  <a:lnTo>
                    <a:pt x="67" y="3"/>
                  </a:lnTo>
                  <a:lnTo>
                    <a:pt x="69" y="3"/>
                  </a:lnTo>
                  <a:lnTo>
                    <a:pt x="73" y="4"/>
                  </a:lnTo>
                  <a:lnTo>
                    <a:pt x="76" y="4"/>
                  </a:lnTo>
                  <a:lnTo>
                    <a:pt x="78" y="4"/>
                  </a:lnTo>
                  <a:lnTo>
                    <a:pt x="80" y="4"/>
                  </a:lnTo>
                  <a:lnTo>
                    <a:pt x="81" y="5"/>
                  </a:lnTo>
                  <a:lnTo>
                    <a:pt x="83" y="5"/>
                  </a:lnTo>
                  <a:lnTo>
                    <a:pt x="84" y="5"/>
                  </a:lnTo>
                  <a:lnTo>
                    <a:pt x="83" y="5"/>
                  </a:lnTo>
                  <a:lnTo>
                    <a:pt x="83" y="4"/>
                  </a:lnTo>
                  <a:lnTo>
                    <a:pt x="88" y="5"/>
                  </a:lnTo>
                  <a:lnTo>
                    <a:pt x="88" y="4"/>
                  </a:lnTo>
                  <a:lnTo>
                    <a:pt x="89" y="4"/>
                  </a:lnTo>
                  <a:lnTo>
                    <a:pt x="92" y="4"/>
                  </a:lnTo>
                  <a:lnTo>
                    <a:pt x="94" y="3"/>
                  </a:lnTo>
                  <a:lnTo>
                    <a:pt x="93" y="3"/>
                  </a:lnTo>
                  <a:lnTo>
                    <a:pt x="89" y="3"/>
                  </a:lnTo>
                  <a:lnTo>
                    <a:pt x="88" y="3"/>
                  </a:lnTo>
                  <a:lnTo>
                    <a:pt x="82" y="4"/>
                  </a:lnTo>
                  <a:lnTo>
                    <a:pt x="81" y="4"/>
                  </a:lnTo>
                  <a:lnTo>
                    <a:pt x="80" y="3"/>
                  </a:lnTo>
                  <a:lnTo>
                    <a:pt x="75" y="3"/>
                  </a:lnTo>
                  <a:lnTo>
                    <a:pt x="74" y="2"/>
                  </a:lnTo>
                  <a:lnTo>
                    <a:pt x="75" y="2"/>
                  </a:lnTo>
                  <a:lnTo>
                    <a:pt x="79" y="2"/>
                  </a:lnTo>
                  <a:lnTo>
                    <a:pt x="83" y="2"/>
                  </a:lnTo>
                  <a:lnTo>
                    <a:pt x="86" y="2"/>
                  </a:lnTo>
                  <a:lnTo>
                    <a:pt x="94" y="1"/>
                  </a:lnTo>
                  <a:lnTo>
                    <a:pt x="100" y="0"/>
                  </a:lnTo>
                  <a:lnTo>
                    <a:pt x="104" y="0"/>
                  </a:lnTo>
                  <a:lnTo>
                    <a:pt x="106" y="1"/>
                  </a:lnTo>
                  <a:lnTo>
                    <a:pt x="107" y="2"/>
                  </a:lnTo>
                  <a:lnTo>
                    <a:pt x="110" y="2"/>
                  </a:lnTo>
                  <a:lnTo>
                    <a:pt x="115" y="3"/>
                  </a:lnTo>
                  <a:lnTo>
                    <a:pt x="120" y="3"/>
                  </a:lnTo>
                  <a:lnTo>
                    <a:pt x="119" y="4"/>
                  </a:lnTo>
                  <a:lnTo>
                    <a:pt x="121" y="4"/>
                  </a:lnTo>
                  <a:lnTo>
                    <a:pt x="123" y="5"/>
                  </a:lnTo>
                  <a:lnTo>
                    <a:pt x="125" y="5"/>
                  </a:lnTo>
                  <a:lnTo>
                    <a:pt x="124" y="4"/>
                  </a:lnTo>
                  <a:lnTo>
                    <a:pt x="123" y="4"/>
                  </a:lnTo>
                  <a:lnTo>
                    <a:pt x="125" y="4"/>
                  </a:lnTo>
                  <a:lnTo>
                    <a:pt x="127" y="4"/>
                  </a:lnTo>
                  <a:lnTo>
                    <a:pt x="129" y="4"/>
                  </a:lnTo>
                  <a:lnTo>
                    <a:pt x="130" y="5"/>
                  </a:lnTo>
                  <a:lnTo>
                    <a:pt x="133" y="6"/>
                  </a:lnTo>
                  <a:lnTo>
                    <a:pt x="137" y="6"/>
                  </a:lnTo>
                  <a:lnTo>
                    <a:pt x="138" y="6"/>
                  </a:lnTo>
                  <a:lnTo>
                    <a:pt x="139" y="7"/>
                  </a:lnTo>
                  <a:lnTo>
                    <a:pt x="139" y="8"/>
                  </a:lnTo>
                  <a:lnTo>
                    <a:pt x="139" y="9"/>
                  </a:lnTo>
                  <a:lnTo>
                    <a:pt x="140" y="9"/>
                  </a:lnTo>
                  <a:lnTo>
                    <a:pt x="141" y="9"/>
                  </a:lnTo>
                  <a:lnTo>
                    <a:pt x="143" y="9"/>
                  </a:lnTo>
                  <a:lnTo>
                    <a:pt x="144" y="9"/>
                  </a:lnTo>
                  <a:lnTo>
                    <a:pt x="145" y="10"/>
                  </a:lnTo>
                  <a:lnTo>
                    <a:pt x="148" y="9"/>
                  </a:lnTo>
                  <a:lnTo>
                    <a:pt x="151" y="9"/>
                  </a:lnTo>
                  <a:lnTo>
                    <a:pt x="156" y="9"/>
                  </a:lnTo>
                  <a:lnTo>
                    <a:pt x="160" y="8"/>
                  </a:lnTo>
                  <a:lnTo>
                    <a:pt x="163" y="7"/>
                  </a:lnTo>
                  <a:lnTo>
                    <a:pt x="166" y="7"/>
                  </a:lnTo>
                  <a:lnTo>
                    <a:pt x="169" y="8"/>
                  </a:lnTo>
                  <a:lnTo>
                    <a:pt x="170" y="8"/>
                  </a:lnTo>
                  <a:lnTo>
                    <a:pt x="171" y="8"/>
                  </a:lnTo>
                  <a:lnTo>
                    <a:pt x="171" y="7"/>
                  </a:lnTo>
                  <a:lnTo>
                    <a:pt x="174" y="7"/>
                  </a:lnTo>
                  <a:lnTo>
                    <a:pt x="176" y="6"/>
                  </a:lnTo>
                  <a:lnTo>
                    <a:pt x="177" y="7"/>
                  </a:lnTo>
                  <a:lnTo>
                    <a:pt x="178" y="7"/>
                  </a:lnTo>
                  <a:lnTo>
                    <a:pt x="182" y="9"/>
                  </a:lnTo>
                  <a:lnTo>
                    <a:pt x="185" y="9"/>
                  </a:lnTo>
                  <a:lnTo>
                    <a:pt x="187" y="9"/>
                  </a:lnTo>
                  <a:lnTo>
                    <a:pt x="188" y="9"/>
                  </a:lnTo>
                  <a:lnTo>
                    <a:pt x="189" y="9"/>
                  </a:lnTo>
                  <a:lnTo>
                    <a:pt x="190" y="9"/>
                  </a:lnTo>
                  <a:lnTo>
                    <a:pt x="190" y="10"/>
                  </a:lnTo>
                  <a:lnTo>
                    <a:pt x="194" y="10"/>
                  </a:lnTo>
                  <a:lnTo>
                    <a:pt x="197" y="11"/>
                  </a:lnTo>
                  <a:lnTo>
                    <a:pt x="198" y="11"/>
                  </a:lnTo>
                  <a:lnTo>
                    <a:pt x="202" y="12"/>
                  </a:lnTo>
                  <a:lnTo>
                    <a:pt x="203" y="12"/>
                  </a:lnTo>
                  <a:lnTo>
                    <a:pt x="204" y="12"/>
                  </a:lnTo>
                  <a:lnTo>
                    <a:pt x="205" y="13"/>
                  </a:lnTo>
                  <a:lnTo>
                    <a:pt x="207" y="13"/>
                  </a:lnTo>
                  <a:lnTo>
                    <a:pt x="208" y="13"/>
                  </a:lnTo>
                  <a:close/>
                </a:path>
              </a:pathLst>
            </a:custGeom>
            <a:grpFill/>
            <a:ln w="6350" cap="rnd">
              <a:solidFill>
                <a:schemeClr val="bg1"/>
              </a:solidFill>
              <a:prstDash val="solid"/>
              <a:round/>
              <a:headEnd/>
              <a:tailEnd/>
            </a:ln>
          </p:spPr>
          <p:txBody>
            <a:bodyPr vert="horz" wrap="square" lIns="91440" tIns="45720" rIns="91440" bIns="45720" numCol="1" anchor="t" anchorCtr="0" compatLnSpc="1">
              <a:prstTxWarp prst="textNoShape">
                <a:avLst/>
              </a:prstTxWarp>
            </a:bodyPr>
            <a:lstStyle/>
            <a:p>
              <a:endParaRPr lang="zh-CN" altLang="en-US"/>
            </a:p>
          </p:txBody>
        </p:sp>
      </p:grpSp>
      <p:grpSp>
        <p:nvGrpSpPr>
          <p:cNvPr id="3973" name="Group 3972">
            <a:extLst>
              <a:ext uri="{FF2B5EF4-FFF2-40B4-BE49-F238E27FC236}">
                <a16:creationId xmlns:a16="http://schemas.microsoft.com/office/drawing/2014/main" id="{8EF2432B-913C-1F48-8C33-3CC93D10760D}"/>
              </a:ext>
            </a:extLst>
          </p:cNvPr>
          <p:cNvGrpSpPr/>
          <p:nvPr/>
        </p:nvGrpSpPr>
        <p:grpSpPr>
          <a:xfrm>
            <a:off x="1797103" y="1578462"/>
            <a:ext cx="1994805" cy="1407865"/>
            <a:chOff x="2238375" y="2444751"/>
            <a:chExt cx="2759075" cy="1947260"/>
          </a:xfrm>
        </p:grpSpPr>
        <p:sp>
          <p:nvSpPr>
            <p:cNvPr id="2768" name="Rectangle 3960">
              <a:extLst>
                <a:ext uri="{FF2B5EF4-FFF2-40B4-BE49-F238E27FC236}">
                  <a16:creationId xmlns:a16="http://schemas.microsoft.com/office/drawing/2014/main" id="{07350942-6554-1AB9-13A8-70C886901F5B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4025900" y="2444751"/>
              <a:ext cx="971550" cy="1301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none" lIns="0" tIns="0" rIns="0" bIns="0" numCol="1" anchor="t" anchorCtr="0" compatLnSpc="1">
              <a:prstTxWarp prst="textNoShape">
                <a:avLst/>
              </a:prstTxWarp>
              <a:spAutoFit/>
            </a:bodyPr>
            <a:lstStyle>
              <a:lvl1pPr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1pPr>
              <a:lvl2pPr marL="457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2pPr>
              <a:lvl3pPr marL="914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3pPr>
              <a:lvl4pPr marL="1371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4pPr>
              <a:lvl5pPr marL="18288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5pPr>
              <a:lvl6pPr marL="22860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6pPr>
              <a:lvl7pPr marL="2743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7pPr>
              <a:lvl8pPr marL="3200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8pPr>
              <a:lvl9pPr marL="3657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9pPr>
            </a:lstStyle>
            <a:p>
              <a:pPr marL="0" marR="0" lvl="0" indent="0" algn="l" defTabSz="914400" rtl="0" eaLnBrk="0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tabLst/>
              </a:pPr>
              <a:r>
                <a:rPr kumimoji="0" lang="zh-CN" altLang="zh-CN" sz="600" b="0" i="0" u="none" strike="noStrike" cap="none" normalizeH="0" baseline="0">
                  <a:ln>
                    <a:noFill/>
                  </a:ln>
                  <a:solidFill>
                    <a:srgbClr val="000000"/>
                  </a:solidFill>
                  <a:effectLst/>
                  <a:latin typeface="Calibri" panose="020F0502020204030204" pitchFamily="34" charset="0"/>
                </a:rPr>
                <a:t>Nuna Allanngutsaaaliugaq</a:t>
              </a:r>
              <a:endParaRPr kumimoji="0" lang="zh-CN" altLang="zh-CN" sz="1800" b="0" i="0" u="none" strike="noStrike" cap="none" normalizeH="0" baseline="0">
                <a:ln>
                  <a:noFill/>
                </a:ln>
                <a:solidFill>
                  <a:schemeClr val="tx1"/>
                </a:solidFill>
                <a:effectLst/>
                <a:latin typeface="Arial" panose="020B0604020202020204" pitchFamily="34" charset="0"/>
              </a:endParaRPr>
            </a:p>
          </p:txBody>
        </p:sp>
        <p:sp>
          <p:nvSpPr>
            <p:cNvPr id="2769" name="Rectangle 3961">
              <a:extLst>
                <a:ext uri="{FF2B5EF4-FFF2-40B4-BE49-F238E27FC236}">
                  <a16:creationId xmlns:a16="http://schemas.microsoft.com/office/drawing/2014/main" id="{38A60444-3336-D3B3-9B11-AE478059C422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2238375" y="2725738"/>
              <a:ext cx="847725" cy="1301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none" lIns="0" tIns="0" rIns="0" bIns="0" numCol="1" anchor="t" anchorCtr="0" compatLnSpc="1">
              <a:prstTxWarp prst="textNoShape">
                <a:avLst/>
              </a:prstTxWarp>
              <a:spAutoFit/>
            </a:bodyPr>
            <a:lstStyle>
              <a:lvl1pPr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1pPr>
              <a:lvl2pPr marL="457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2pPr>
              <a:lvl3pPr marL="914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3pPr>
              <a:lvl4pPr marL="1371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4pPr>
              <a:lvl5pPr marL="18288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5pPr>
              <a:lvl6pPr marL="22860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6pPr>
              <a:lvl7pPr marL="2743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7pPr>
              <a:lvl8pPr marL="3200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8pPr>
              <a:lvl9pPr marL="3657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9pPr>
            </a:lstStyle>
            <a:p>
              <a:pPr marL="0" marR="0" lvl="0" indent="0" algn="l" defTabSz="914400" rtl="0" eaLnBrk="0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tabLst/>
              </a:pPr>
              <a:r>
                <a:rPr kumimoji="0" lang="zh-CN" altLang="zh-CN" sz="600" b="0" i="0" u="none" strike="noStrike" cap="none" normalizeH="0" baseline="0" dirty="0">
                  <a:ln>
                    <a:noFill/>
                  </a:ln>
                  <a:solidFill>
                    <a:srgbClr val="000000"/>
                  </a:solidFill>
                  <a:effectLst/>
                  <a:latin typeface="Calibri" panose="020F0502020204030204" pitchFamily="34" charset="0"/>
                </a:rPr>
                <a:t>Qaasuitsup Kommunia</a:t>
              </a:r>
              <a:endParaRPr kumimoji="0" lang="zh-CN" altLang="zh-CN" sz="1800" b="0" i="0" u="none" strike="noStrike" cap="none" normalizeH="0" baseline="0" dirty="0">
                <a:ln>
                  <a:noFill/>
                </a:ln>
                <a:solidFill>
                  <a:schemeClr val="tx1"/>
                </a:solidFill>
                <a:effectLst/>
                <a:latin typeface="Arial" panose="020B0604020202020204" pitchFamily="34" charset="0"/>
              </a:endParaRPr>
            </a:p>
          </p:txBody>
        </p:sp>
        <p:sp>
          <p:nvSpPr>
            <p:cNvPr id="2770" name="Rectangle 3962">
              <a:extLst>
                <a:ext uri="{FF2B5EF4-FFF2-40B4-BE49-F238E27FC236}">
                  <a16:creationId xmlns:a16="http://schemas.microsoft.com/office/drawing/2014/main" id="{5839ED4C-3361-1F46-4772-00F909A3D6D5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413125" y="3463926"/>
              <a:ext cx="1069975" cy="1301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none" lIns="0" tIns="0" rIns="0" bIns="0" numCol="1" anchor="t" anchorCtr="0" compatLnSpc="1">
              <a:prstTxWarp prst="textNoShape">
                <a:avLst/>
              </a:prstTxWarp>
              <a:spAutoFit/>
            </a:bodyPr>
            <a:lstStyle>
              <a:lvl1pPr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1pPr>
              <a:lvl2pPr marL="457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2pPr>
              <a:lvl3pPr marL="914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3pPr>
              <a:lvl4pPr marL="1371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4pPr>
              <a:lvl5pPr marL="18288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5pPr>
              <a:lvl6pPr marL="22860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6pPr>
              <a:lvl7pPr marL="2743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7pPr>
              <a:lvl8pPr marL="3200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8pPr>
              <a:lvl9pPr marL="3657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9pPr>
            </a:lstStyle>
            <a:p>
              <a:pPr marL="0" marR="0" lvl="0" indent="0" algn="l" defTabSz="914400" rtl="0" eaLnBrk="0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tabLst/>
              </a:pPr>
              <a:r>
                <a:rPr kumimoji="0" lang="zh-CN" altLang="zh-CN" sz="600" b="0" i="0" u="none" strike="noStrike" cap="none" normalizeH="0" baseline="0">
                  <a:ln>
                    <a:noFill/>
                  </a:ln>
                  <a:solidFill>
                    <a:srgbClr val="000000"/>
                  </a:solidFill>
                  <a:effectLst/>
                  <a:latin typeface="Calibri" panose="020F0502020204030204" pitchFamily="34" charset="0"/>
                </a:rPr>
                <a:t>Kommuneqarfik Sermersooq</a:t>
              </a:r>
              <a:endParaRPr kumimoji="0" lang="zh-CN" altLang="zh-CN" sz="1800" b="0" i="0" u="none" strike="noStrike" cap="none" normalizeH="0" baseline="0">
                <a:ln>
                  <a:noFill/>
                </a:ln>
                <a:solidFill>
                  <a:schemeClr val="tx1"/>
                </a:solidFill>
                <a:effectLst/>
                <a:latin typeface="Arial" panose="020B0604020202020204" pitchFamily="34" charset="0"/>
              </a:endParaRPr>
            </a:p>
          </p:txBody>
        </p:sp>
        <p:sp>
          <p:nvSpPr>
            <p:cNvPr id="2771" name="Rectangle 3963">
              <a:extLst>
                <a:ext uri="{FF2B5EF4-FFF2-40B4-BE49-F238E27FC236}">
                  <a16:creationId xmlns:a16="http://schemas.microsoft.com/office/drawing/2014/main" id="{E86170A4-41BB-CA25-041F-B82017D4661F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2327274" y="3670301"/>
              <a:ext cx="758825" cy="1301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none" lIns="0" tIns="0" rIns="0" bIns="0" numCol="1" anchor="t" anchorCtr="0" compatLnSpc="1">
              <a:prstTxWarp prst="textNoShape">
                <a:avLst/>
              </a:prstTxWarp>
              <a:spAutoFit/>
            </a:bodyPr>
            <a:lstStyle>
              <a:lvl1pPr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1pPr>
              <a:lvl2pPr marL="457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2pPr>
              <a:lvl3pPr marL="914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3pPr>
              <a:lvl4pPr marL="1371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4pPr>
              <a:lvl5pPr marL="18288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5pPr>
              <a:lvl6pPr marL="22860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6pPr>
              <a:lvl7pPr marL="2743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7pPr>
              <a:lvl8pPr marL="3200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8pPr>
              <a:lvl9pPr marL="3657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9pPr>
            </a:lstStyle>
            <a:p>
              <a:pPr marL="0" marR="0" lvl="0" indent="0" algn="l" defTabSz="914400" rtl="0" eaLnBrk="0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tabLst/>
              </a:pPr>
              <a:r>
                <a:rPr kumimoji="0" lang="zh-CN" altLang="zh-CN" sz="600" b="0" i="0" u="none" strike="noStrike" cap="none" normalizeH="0" baseline="0" dirty="0">
                  <a:ln>
                    <a:noFill/>
                  </a:ln>
                  <a:solidFill>
                    <a:srgbClr val="000000"/>
                  </a:solidFill>
                  <a:effectLst/>
                  <a:latin typeface="Calibri" panose="020F0502020204030204" pitchFamily="34" charset="0"/>
                </a:rPr>
                <a:t>Qeqqata Kommunia</a:t>
              </a:r>
              <a:endParaRPr kumimoji="0" lang="zh-CN" altLang="zh-CN" sz="1800" b="0" i="0" u="none" strike="noStrike" cap="none" normalizeH="0" baseline="0" dirty="0">
                <a:ln>
                  <a:noFill/>
                </a:ln>
                <a:solidFill>
                  <a:schemeClr val="tx1"/>
                </a:solidFill>
                <a:effectLst/>
                <a:latin typeface="Arial" panose="020B0604020202020204" pitchFamily="34" charset="0"/>
              </a:endParaRPr>
            </a:p>
          </p:txBody>
        </p:sp>
        <p:sp>
          <p:nvSpPr>
            <p:cNvPr id="2772" name="Rectangle 3964">
              <a:extLst>
                <a:ext uri="{FF2B5EF4-FFF2-40B4-BE49-F238E27FC236}">
                  <a16:creationId xmlns:a16="http://schemas.microsoft.com/office/drawing/2014/main" id="{8B3A7849-B620-D776-AB67-3F20EECA9497}"/>
                </a:ext>
              </a:extLst>
            </p:cNvPr>
            <p:cNvSpPr>
              <a:spLocks noChangeArrowheads="1"/>
            </p:cNvSpPr>
            <p:nvPr/>
          </p:nvSpPr>
          <p:spPr bwMode="auto">
            <a:xfrm>
              <a:off x="3112040" y="4261836"/>
              <a:ext cx="717550" cy="130175"/>
            </a:xfrm>
            <a:prstGeom prst="rect">
              <a:avLst/>
            </a:prstGeom>
            <a:noFill/>
            <a:ln>
              <a:noFill/>
            </a:ln>
            <a:extLst>
              <a:ext uri="{909E8E84-426E-40DD-AFC4-6F175D3DCCD1}">
                <a14:hiddenFill xmlns:a14="http://schemas.microsoft.com/office/drawing/2010/main">
                  <a:solidFill>
                    <a:srgbClr val="FFFFFF"/>
                  </a:solidFill>
                </a14:hiddenFill>
              </a:ext>
              <a:ext uri="{91240B29-F687-4F45-9708-019B960494DF}">
                <a14:hiddenLine xmlns:a14="http://schemas.microsoft.com/office/drawing/2010/main" w="9525">
                  <a:solidFill>
                    <a:srgbClr val="000000"/>
                  </a:solidFill>
                  <a:miter lim="800000"/>
                  <a:headEnd/>
                  <a:tailEnd/>
                </a14:hiddenLine>
              </a:ext>
            </a:extLst>
          </p:spPr>
          <p:txBody>
            <a:bodyPr vert="horz" wrap="none" lIns="0" tIns="0" rIns="0" bIns="0" numCol="1" anchor="t" anchorCtr="0" compatLnSpc="1">
              <a:prstTxWarp prst="textNoShape">
                <a:avLst/>
              </a:prstTxWarp>
              <a:spAutoFit/>
            </a:bodyPr>
            <a:lstStyle>
              <a:lvl1pPr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1pPr>
              <a:lvl2pPr marL="457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2pPr>
              <a:lvl3pPr marL="914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3pPr>
              <a:lvl4pPr marL="1371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4pPr>
              <a:lvl5pPr marL="18288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5pPr>
              <a:lvl6pPr marL="22860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6pPr>
              <a:lvl7pPr marL="27432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7pPr>
              <a:lvl8pPr marL="32004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8pPr>
              <a:lvl9pPr marL="3657600" eaLnBrk="0" fontAlgn="base" hangingPunct="0">
                <a:spcBef>
                  <a:spcPct val="0"/>
                </a:spcBef>
                <a:spcAft>
                  <a:spcPct val="0"/>
                </a:spcAft>
                <a:defRPr>
                  <a:solidFill>
                    <a:schemeClr val="tx1"/>
                  </a:solidFill>
                  <a:latin typeface="Arial" panose="020B0604020202020204" pitchFamily="34" charset="0"/>
                </a:defRPr>
              </a:lvl9pPr>
            </a:lstStyle>
            <a:p>
              <a:pPr marL="0" marR="0" lvl="0" indent="0" algn="l" defTabSz="914400" rtl="0" eaLnBrk="0" fontAlgn="base" latinLnBrk="0" hangingPunct="0">
                <a:lnSpc>
                  <a:spcPct val="100000"/>
                </a:lnSpc>
                <a:spcBef>
                  <a:spcPct val="0"/>
                </a:spcBef>
                <a:spcAft>
                  <a:spcPct val="0"/>
                </a:spcAft>
                <a:buClrTx/>
                <a:buSzTx/>
                <a:buFontTx/>
                <a:buNone/>
                <a:tabLst/>
              </a:pPr>
              <a:r>
                <a:rPr kumimoji="0" lang="zh-CN" altLang="zh-CN" sz="600" b="0" i="0" u="none" strike="noStrike" cap="none" normalizeH="0" baseline="0" dirty="0">
                  <a:ln>
                    <a:noFill/>
                  </a:ln>
                  <a:solidFill>
                    <a:srgbClr val="000000"/>
                  </a:solidFill>
                  <a:effectLst/>
                  <a:latin typeface="Calibri" panose="020F0502020204030204" pitchFamily="34" charset="0"/>
                </a:rPr>
                <a:t>Kommune Kujalleq</a:t>
              </a:r>
              <a:endParaRPr kumimoji="0" lang="zh-CN" altLang="zh-CN" sz="1800" b="0" i="0" u="none" strike="noStrike" cap="none" normalizeH="0" baseline="0" dirty="0">
                <a:ln>
                  <a:noFill/>
                </a:ln>
                <a:solidFill>
                  <a:schemeClr val="tx1"/>
                </a:solidFill>
                <a:effectLst/>
                <a:latin typeface="Arial" panose="020B0604020202020204" pitchFamily="34" charset="0"/>
              </a:endParaRPr>
            </a:p>
          </p:txBody>
        </p:sp>
      </p:grpSp>
      <p:sp>
        <p:nvSpPr>
          <p:cNvPr id="43" name="Freeform 2645">
            <a:extLst>
              <a:ext uri="{FF2B5EF4-FFF2-40B4-BE49-F238E27FC236}">
                <a16:creationId xmlns:a16="http://schemas.microsoft.com/office/drawing/2014/main" id="{81A2D245-2467-371E-8A5D-77E4394B4560}"/>
              </a:ext>
            </a:extLst>
          </p:cNvPr>
          <p:cNvSpPr>
            <a:spLocks noEditPoints="1"/>
          </p:cNvSpPr>
          <p:nvPr/>
        </p:nvSpPr>
        <p:spPr bwMode="auto">
          <a:xfrm>
            <a:off x="3159493" y="2953452"/>
            <a:ext cx="4722213" cy="1830483"/>
          </a:xfrm>
          <a:custGeom>
            <a:avLst/>
            <a:gdLst>
              <a:gd name="T0" fmla="*/ 3144 w 4156"/>
              <a:gd name="T1" fmla="*/ 899 h 1611"/>
              <a:gd name="T2" fmla="*/ 3205 w 4156"/>
              <a:gd name="T3" fmla="*/ 985 h 1611"/>
              <a:gd name="T4" fmla="*/ 2730 w 4156"/>
              <a:gd name="T5" fmla="*/ 1018 h 1611"/>
              <a:gd name="T6" fmla="*/ 2573 w 4156"/>
              <a:gd name="T7" fmla="*/ 1171 h 1611"/>
              <a:gd name="T8" fmla="*/ 2372 w 4156"/>
              <a:gd name="T9" fmla="*/ 1176 h 1611"/>
              <a:gd name="T10" fmla="*/ 2159 w 4156"/>
              <a:gd name="T11" fmla="*/ 1265 h 1611"/>
              <a:gd name="T12" fmla="*/ 2117 w 4156"/>
              <a:gd name="T13" fmla="*/ 1356 h 1611"/>
              <a:gd name="T14" fmla="*/ 2079 w 4156"/>
              <a:gd name="T15" fmla="*/ 1443 h 1611"/>
              <a:gd name="T16" fmla="*/ 2001 w 4156"/>
              <a:gd name="T17" fmla="*/ 1540 h 1611"/>
              <a:gd name="T18" fmla="*/ 1892 w 4156"/>
              <a:gd name="T19" fmla="*/ 1587 h 1611"/>
              <a:gd name="T20" fmla="*/ 1846 w 4156"/>
              <a:gd name="T21" fmla="*/ 1530 h 1611"/>
              <a:gd name="T22" fmla="*/ 1693 w 4156"/>
              <a:gd name="T23" fmla="*/ 1522 h 1611"/>
              <a:gd name="T24" fmla="*/ 1586 w 4156"/>
              <a:gd name="T25" fmla="*/ 1456 h 1611"/>
              <a:gd name="T26" fmla="*/ 1494 w 4156"/>
              <a:gd name="T27" fmla="*/ 1367 h 1611"/>
              <a:gd name="T28" fmla="*/ 1534 w 4156"/>
              <a:gd name="T29" fmla="*/ 1297 h 1611"/>
              <a:gd name="T30" fmla="*/ 1468 w 4156"/>
              <a:gd name="T31" fmla="*/ 1259 h 1611"/>
              <a:gd name="T32" fmla="*/ 1412 w 4156"/>
              <a:gd name="T33" fmla="*/ 1199 h 1611"/>
              <a:gd name="T34" fmla="*/ 1336 w 4156"/>
              <a:gd name="T35" fmla="*/ 1150 h 1611"/>
              <a:gd name="T36" fmla="*/ 1489 w 4156"/>
              <a:gd name="T37" fmla="*/ 1081 h 1611"/>
              <a:gd name="T38" fmla="*/ 1393 w 4156"/>
              <a:gd name="T39" fmla="*/ 1047 h 1611"/>
              <a:gd name="T40" fmla="*/ 1451 w 4156"/>
              <a:gd name="T41" fmla="*/ 1022 h 1611"/>
              <a:gd name="T42" fmla="*/ 1540 w 4156"/>
              <a:gd name="T43" fmla="*/ 933 h 1611"/>
              <a:gd name="T44" fmla="*/ 1440 w 4156"/>
              <a:gd name="T45" fmla="*/ 845 h 1611"/>
              <a:gd name="T46" fmla="*/ 1236 w 4156"/>
              <a:gd name="T47" fmla="*/ 761 h 1611"/>
              <a:gd name="T48" fmla="*/ 1153 w 4156"/>
              <a:gd name="T49" fmla="*/ 632 h 1611"/>
              <a:gd name="T50" fmla="*/ 810 w 4156"/>
              <a:gd name="T51" fmla="*/ 502 h 1611"/>
              <a:gd name="T52" fmla="*/ 309 w 4156"/>
              <a:gd name="T53" fmla="*/ 476 h 1611"/>
              <a:gd name="T54" fmla="*/ 111 w 4156"/>
              <a:gd name="T55" fmla="*/ 392 h 1611"/>
              <a:gd name="T56" fmla="*/ 629 w 4156"/>
              <a:gd name="T57" fmla="*/ 172 h 1611"/>
              <a:gd name="T58" fmla="*/ 1837 w 4156"/>
              <a:gd name="T59" fmla="*/ 135 h 1611"/>
              <a:gd name="T60" fmla="*/ 2373 w 4156"/>
              <a:gd name="T61" fmla="*/ 45 h 1611"/>
              <a:gd name="T62" fmla="*/ 2810 w 4156"/>
              <a:gd name="T63" fmla="*/ 38 h 1611"/>
              <a:gd name="T64" fmla="*/ 3140 w 4156"/>
              <a:gd name="T65" fmla="*/ 142 h 1611"/>
              <a:gd name="T66" fmla="*/ 4062 w 4156"/>
              <a:gd name="T67" fmla="*/ 172 h 1611"/>
              <a:gd name="T68" fmla="*/ 3597 w 4156"/>
              <a:gd name="T69" fmla="*/ 303 h 1611"/>
              <a:gd name="T70" fmla="*/ 3565 w 4156"/>
              <a:gd name="T71" fmla="*/ 416 h 1611"/>
              <a:gd name="T72" fmla="*/ 3532 w 4156"/>
              <a:gd name="T73" fmla="*/ 501 h 1611"/>
              <a:gd name="T74" fmla="*/ 3426 w 4156"/>
              <a:gd name="T75" fmla="*/ 641 h 1611"/>
              <a:gd name="T76" fmla="*/ 3200 w 4156"/>
              <a:gd name="T77" fmla="*/ 712 h 1611"/>
              <a:gd name="T78" fmla="*/ 3448 w 4156"/>
              <a:gd name="T79" fmla="*/ 820 h 1611"/>
              <a:gd name="T80" fmla="*/ 3664 w 4156"/>
              <a:gd name="T81" fmla="*/ 585 h 1611"/>
              <a:gd name="T82" fmla="*/ 3659 w 4156"/>
              <a:gd name="T83" fmla="*/ 381 h 1611"/>
              <a:gd name="T84" fmla="*/ 3579 w 4156"/>
              <a:gd name="T85" fmla="*/ 385 h 1611"/>
              <a:gd name="T86" fmla="*/ 3497 w 4156"/>
              <a:gd name="T87" fmla="*/ 496 h 1611"/>
              <a:gd name="T88" fmla="*/ 3396 w 4156"/>
              <a:gd name="T89" fmla="*/ 714 h 1611"/>
              <a:gd name="T90" fmla="*/ 3201 w 4156"/>
              <a:gd name="T91" fmla="*/ 849 h 1611"/>
              <a:gd name="T92" fmla="*/ 2446 w 4156"/>
              <a:gd name="T93" fmla="*/ 1213 h 1611"/>
              <a:gd name="T94" fmla="*/ 2255 w 4156"/>
              <a:gd name="T95" fmla="*/ 1247 h 1611"/>
              <a:gd name="T96" fmla="*/ 2167 w 4156"/>
              <a:gd name="T97" fmla="*/ 1365 h 1611"/>
              <a:gd name="T98" fmla="*/ 2083 w 4156"/>
              <a:gd name="T99" fmla="*/ 1454 h 1611"/>
              <a:gd name="T100" fmla="*/ 1962 w 4156"/>
              <a:gd name="T101" fmla="*/ 1594 h 1611"/>
              <a:gd name="T102" fmla="*/ 1830 w 4156"/>
              <a:gd name="T103" fmla="*/ 1557 h 1611"/>
              <a:gd name="T104" fmla="*/ 1688 w 4156"/>
              <a:gd name="T105" fmla="*/ 1548 h 1611"/>
              <a:gd name="T106" fmla="*/ 1572 w 4156"/>
              <a:gd name="T107" fmla="*/ 1445 h 1611"/>
              <a:gd name="T108" fmla="*/ 1481 w 4156"/>
              <a:gd name="T109" fmla="*/ 1370 h 1611"/>
              <a:gd name="T110" fmla="*/ 1444 w 4156"/>
              <a:gd name="T111" fmla="*/ 1332 h 1611"/>
              <a:gd name="T112" fmla="*/ 1326 w 4156"/>
              <a:gd name="T113" fmla="*/ 94 h 1611"/>
              <a:gd name="T114" fmla="*/ 1369 w 4156"/>
              <a:gd name="T115" fmla="*/ 1226 h 1611"/>
              <a:gd name="T116" fmla="*/ 1316 w 4156"/>
              <a:gd name="T117" fmla="*/ 1185 h 1611"/>
              <a:gd name="T118" fmla="*/ 1234 w 4156"/>
              <a:gd name="T119" fmla="*/ 744 h 1611"/>
              <a:gd name="T120" fmla="*/ 1154 w 4156"/>
              <a:gd name="T121" fmla="*/ 742 h 1611"/>
              <a:gd name="T122" fmla="*/ 1146 w 4156"/>
              <a:gd name="T123" fmla="*/ 720 h 1611"/>
              <a:gd name="T124" fmla="*/ 986 w 4156"/>
              <a:gd name="T125" fmla="*/ 137 h 1611"/>
            </a:gdLst>
            <a:ahLst/>
            <a:cxnLst>
              <a:cxn ang="0">
                <a:pos x="T0" y="T1"/>
              </a:cxn>
              <a:cxn ang="0">
                <a:pos x="T2" y="T3"/>
              </a:cxn>
              <a:cxn ang="0">
                <a:pos x="T4" y="T5"/>
              </a:cxn>
              <a:cxn ang="0">
                <a:pos x="T6" y="T7"/>
              </a:cxn>
              <a:cxn ang="0">
                <a:pos x="T8" y="T9"/>
              </a:cxn>
              <a:cxn ang="0">
                <a:pos x="T10" y="T11"/>
              </a:cxn>
              <a:cxn ang="0">
                <a:pos x="T12" y="T13"/>
              </a:cxn>
              <a:cxn ang="0">
                <a:pos x="T14" y="T15"/>
              </a:cxn>
              <a:cxn ang="0">
                <a:pos x="T16" y="T17"/>
              </a:cxn>
              <a:cxn ang="0">
                <a:pos x="T18" y="T19"/>
              </a:cxn>
              <a:cxn ang="0">
                <a:pos x="T20" y="T21"/>
              </a:cxn>
              <a:cxn ang="0">
                <a:pos x="T22" y="T23"/>
              </a:cxn>
              <a:cxn ang="0">
                <a:pos x="T24" y="T25"/>
              </a:cxn>
              <a:cxn ang="0">
                <a:pos x="T26" y="T27"/>
              </a:cxn>
              <a:cxn ang="0">
                <a:pos x="T28" y="T29"/>
              </a:cxn>
              <a:cxn ang="0">
                <a:pos x="T30" y="T31"/>
              </a:cxn>
              <a:cxn ang="0">
                <a:pos x="T32" y="T33"/>
              </a:cxn>
              <a:cxn ang="0">
                <a:pos x="T34" y="T35"/>
              </a:cxn>
              <a:cxn ang="0">
                <a:pos x="T36" y="T37"/>
              </a:cxn>
              <a:cxn ang="0">
                <a:pos x="T38" y="T39"/>
              </a:cxn>
              <a:cxn ang="0">
                <a:pos x="T40" y="T41"/>
              </a:cxn>
              <a:cxn ang="0">
                <a:pos x="T42" y="T43"/>
              </a:cxn>
              <a:cxn ang="0">
                <a:pos x="T44" y="T45"/>
              </a:cxn>
              <a:cxn ang="0">
                <a:pos x="T46" y="T47"/>
              </a:cxn>
              <a:cxn ang="0">
                <a:pos x="T48" y="T49"/>
              </a:cxn>
              <a:cxn ang="0">
                <a:pos x="T50" y="T51"/>
              </a:cxn>
              <a:cxn ang="0">
                <a:pos x="T52" y="T53"/>
              </a:cxn>
              <a:cxn ang="0">
                <a:pos x="T54" y="T55"/>
              </a:cxn>
              <a:cxn ang="0">
                <a:pos x="T56" y="T57"/>
              </a:cxn>
              <a:cxn ang="0">
                <a:pos x="T58" y="T59"/>
              </a:cxn>
              <a:cxn ang="0">
                <a:pos x="T60" y="T61"/>
              </a:cxn>
              <a:cxn ang="0">
                <a:pos x="T62" y="T63"/>
              </a:cxn>
              <a:cxn ang="0">
                <a:pos x="T64" y="T65"/>
              </a:cxn>
              <a:cxn ang="0">
                <a:pos x="T66" y="T67"/>
              </a:cxn>
              <a:cxn ang="0">
                <a:pos x="T68" y="T69"/>
              </a:cxn>
              <a:cxn ang="0">
                <a:pos x="T70" y="T71"/>
              </a:cxn>
              <a:cxn ang="0">
                <a:pos x="T72" y="T73"/>
              </a:cxn>
              <a:cxn ang="0">
                <a:pos x="T74" y="T75"/>
              </a:cxn>
              <a:cxn ang="0">
                <a:pos x="T76" y="T77"/>
              </a:cxn>
              <a:cxn ang="0">
                <a:pos x="T78" y="T79"/>
              </a:cxn>
              <a:cxn ang="0">
                <a:pos x="T80" y="T81"/>
              </a:cxn>
              <a:cxn ang="0">
                <a:pos x="T82" y="T83"/>
              </a:cxn>
              <a:cxn ang="0">
                <a:pos x="T84" y="T85"/>
              </a:cxn>
              <a:cxn ang="0">
                <a:pos x="T86" y="T87"/>
              </a:cxn>
              <a:cxn ang="0">
                <a:pos x="T88" y="T89"/>
              </a:cxn>
              <a:cxn ang="0">
                <a:pos x="T90" y="T91"/>
              </a:cxn>
              <a:cxn ang="0">
                <a:pos x="T92" y="T93"/>
              </a:cxn>
              <a:cxn ang="0">
                <a:pos x="T94" y="T95"/>
              </a:cxn>
              <a:cxn ang="0">
                <a:pos x="T96" y="T97"/>
              </a:cxn>
              <a:cxn ang="0">
                <a:pos x="T98" y="T99"/>
              </a:cxn>
              <a:cxn ang="0">
                <a:pos x="T100" y="T101"/>
              </a:cxn>
              <a:cxn ang="0">
                <a:pos x="T102" y="T103"/>
              </a:cxn>
              <a:cxn ang="0">
                <a:pos x="T104" y="T105"/>
              </a:cxn>
              <a:cxn ang="0">
                <a:pos x="T106" y="T107"/>
              </a:cxn>
              <a:cxn ang="0">
                <a:pos x="T108" y="T109"/>
              </a:cxn>
              <a:cxn ang="0">
                <a:pos x="T110" y="T111"/>
              </a:cxn>
              <a:cxn ang="0">
                <a:pos x="T112" y="T113"/>
              </a:cxn>
              <a:cxn ang="0">
                <a:pos x="T114" y="T115"/>
              </a:cxn>
              <a:cxn ang="0">
                <a:pos x="T116" y="T117"/>
              </a:cxn>
              <a:cxn ang="0">
                <a:pos x="T118" y="T119"/>
              </a:cxn>
              <a:cxn ang="0">
                <a:pos x="T120" y="T121"/>
              </a:cxn>
              <a:cxn ang="0">
                <a:pos x="T122" y="T123"/>
              </a:cxn>
              <a:cxn ang="0">
                <a:pos x="T124" y="T125"/>
              </a:cxn>
            </a:cxnLst>
            <a:rect l="0" t="0" r="r" b="b"/>
            <a:pathLst>
              <a:path w="4156" h="1611">
                <a:moveTo>
                  <a:pt x="3211" y="824"/>
                </a:moveTo>
                <a:lnTo>
                  <a:pt x="3209" y="823"/>
                </a:lnTo>
                <a:lnTo>
                  <a:pt x="3202" y="820"/>
                </a:lnTo>
                <a:lnTo>
                  <a:pt x="3200" y="819"/>
                </a:lnTo>
                <a:lnTo>
                  <a:pt x="3199" y="819"/>
                </a:lnTo>
                <a:lnTo>
                  <a:pt x="3197" y="818"/>
                </a:lnTo>
                <a:lnTo>
                  <a:pt x="3196" y="819"/>
                </a:lnTo>
                <a:lnTo>
                  <a:pt x="3192" y="819"/>
                </a:lnTo>
                <a:lnTo>
                  <a:pt x="3190" y="819"/>
                </a:lnTo>
                <a:lnTo>
                  <a:pt x="3188" y="818"/>
                </a:lnTo>
                <a:lnTo>
                  <a:pt x="3186" y="817"/>
                </a:lnTo>
                <a:lnTo>
                  <a:pt x="3185" y="817"/>
                </a:lnTo>
                <a:lnTo>
                  <a:pt x="3183" y="817"/>
                </a:lnTo>
                <a:lnTo>
                  <a:pt x="3182" y="817"/>
                </a:lnTo>
                <a:lnTo>
                  <a:pt x="3181" y="818"/>
                </a:lnTo>
                <a:lnTo>
                  <a:pt x="3180" y="818"/>
                </a:lnTo>
                <a:lnTo>
                  <a:pt x="3177" y="818"/>
                </a:lnTo>
                <a:lnTo>
                  <a:pt x="3172" y="817"/>
                </a:lnTo>
                <a:lnTo>
                  <a:pt x="3168" y="816"/>
                </a:lnTo>
                <a:lnTo>
                  <a:pt x="3166" y="815"/>
                </a:lnTo>
                <a:lnTo>
                  <a:pt x="3164" y="815"/>
                </a:lnTo>
                <a:lnTo>
                  <a:pt x="3161" y="816"/>
                </a:lnTo>
                <a:lnTo>
                  <a:pt x="3155" y="817"/>
                </a:lnTo>
                <a:lnTo>
                  <a:pt x="3154" y="816"/>
                </a:lnTo>
                <a:lnTo>
                  <a:pt x="3153" y="816"/>
                </a:lnTo>
                <a:lnTo>
                  <a:pt x="3152" y="816"/>
                </a:lnTo>
                <a:lnTo>
                  <a:pt x="3150" y="816"/>
                </a:lnTo>
                <a:lnTo>
                  <a:pt x="3149" y="815"/>
                </a:lnTo>
                <a:lnTo>
                  <a:pt x="3146" y="812"/>
                </a:lnTo>
                <a:lnTo>
                  <a:pt x="3145" y="812"/>
                </a:lnTo>
                <a:lnTo>
                  <a:pt x="3144" y="812"/>
                </a:lnTo>
                <a:lnTo>
                  <a:pt x="3143" y="812"/>
                </a:lnTo>
                <a:lnTo>
                  <a:pt x="3143" y="813"/>
                </a:lnTo>
                <a:lnTo>
                  <a:pt x="3143" y="814"/>
                </a:lnTo>
                <a:lnTo>
                  <a:pt x="3144" y="815"/>
                </a:lnTo>
                <a:lnTo>
                  <a:pt x="3143" y="816"/>
                </a:lnTo>
                <a:lnTo>
                  <a:pt x="3139" y="817"/>
                </a:lnTo>
                <a:lnTo>
                  <a:pt x="3136" y="818"/>
                </a:lnTo>
                <a:lnTo>
                  <a:pt x="3133" y="818"/>
                </a:lnTo>
                <a:lnTo>
                  <a:pt x="3128" y="818"/>
                </a:lnTo>
                <a:lnTo>
                  <a:pt x="3125" y="819"/>
                </a:lnTo>
                <a:lnTo>
                  <a:pt x="3115" y="817"/>
                </a:lnTo>
                <a:lnTo>
                  <a:pt x="3113" y="817"/>
                </a:lnTo>
                <a:lnTo>
                  <a:pt x="3111" y="816"/>
                </a:lnTo>
                <a:lnTo>
                  <a:pt x="3108" y="816"/>
                </a:lnTo>
                <a:lnTo>
                  <a:pt x="3107" y="816"/>
                </a:lnTo>
                <a:lnTo>
                  <a:pt x="3105" y="815"/>
                </a:lnTo>
                <a:lnTo>
                  <a:pt x="3104" y="814"/>
                </a:lnTo>
                <a:lnTo>
                  <a:pt x="3102" y="813"/>
                </a:lnTo>
                <a:lnTo>
                  <a:pt x="3100" y="813"/>
                </a:lnTo>
                <a:lnTo>
                  <a:pt x="3099" y="813"/>
                </a:lnTo>
                <a:lnTo>
                  <a:pt x="3097" y="812"/>
                </a:lnTo>
                <a:lnTo>
                  <a:pt x="3094" y="811"/>
                </a:lnTo>
                <a:lnTo>
                  <a:pt x="3091" y="809"/>
                </a:lnTo>
                <a:lnTo>
                  <a:pt x="3091" y="807"/>
                </a:lnTo>
                <a:lnTo>
                  <a:pt x="3090" y="807"/>
                </a:lnTo>
                <a:lnTo>
                  <a:pt x="3084" y="804"/>
                </a:lnTo>
                <a:lnTo>
                  <a:pt x="3082" y="804"/>
                </a:lnTo>
                <a:lnTo>
                  <a:pt x="3076" y="803"/>
                </a:lnTo>
                <a:lnTo>
                  <a:pt x="3075" y="802"/>
                </a:lnTo>
                <a:lnTo>
                  <a:pt x="3073" y="802"/>
                </a:lnTo>
                <a:lnTo>
                  <a:pt x="3072" y="802"/>
                </a:lnTo>
                <a:lnTo>
                  <a:pt x="3069" y="801"/>
                </a:lnTo>
                <a:lnTo>
                  <a:pt x="3065" y="799"/>
                </a:lnTo>
                <a:lnTo>
                  <a:pt x="3064" y="799"/>
                </a:lnTo>
                <a:lnTo>
                  <a:pt x="3063" y="799"/>
                </a:lnTo>
                <a:lnTo>
                  <a:pt x="3062" y="798"/>
                </a:lnTo>
                <a:lnTo>
                  <a:pt x="3064" y="797"/>
                </a:lnTo>
                <a:lnTo>
                  <a:pt x="3063" y="796"/>
                </a:lnTo>
                <a:lnTo>
                  <a:pt x="3062" y="794"/>
                </a:lnTo>
                <a:lnTo>
                  <a:pt x="3060" y="794"/>
                </a:lnTo>
                <a:lnTo>
                  <a:pt x="3053" y="792"/>
                </a:lnTo>
                <a:lnTo>
                  <a:pt x="3051" y="792"/>
                </a:lnTo>
                <a:lnTo>
                  <a:pt x="3045" y="791"/>
                </a:lnTo>
                <a:lnTo>
                  <a:pt x="3045" y="790"/>
                </a:lnTo>
                <a:lnTo>
                  <a:pt x="3044" y="789"/>
                </a:lnTo>
                <a:lnTo>
                  <a:pt x="3042" y="789"/>
                </a:lnTo>
                <a:lnTo>
                  <a:pt x="3041" y="789"/>
                </a:lnTo>
                <a:lnTo>
                  <a:pt x="3040" y="790"/>
                </a:lnTo>
                <a:lnTo>
                  <a:pt x="3039" y="790"/>
                </a:lnTo>
                <a:lnTo>
                  <a:pt x="3038" y="790"/>
                </a:lnTo>
                <a:lnTo>
                  <a:pt x="3036" y="790"/>
                </a:lnTo>
                <a:lnTo>
                  <a:pt x="3034" y="790"/>
                </a:lnTo>
                <a:lnTo>
                  <a:pt x="3030" y="790"/>
                </a:lnTo>
                <a:lnTo>
                  <a:pt x="3029" y="790"/>
                </a:lnTo>
                <a:lnTo>
                  <a:pt x="3025" y="789"/>
                </a:lnTo>
                <a:lnTo>
                  <a:pt x="3024" y="789"/>
                </a:lnTo>
                <a:lnTo>
                  <a:pt x="3022" y="789"/>
                </a:lnTo>
                <a:lnTo>
                  <a:pt x="3021" y="788"/>
                </a:lnTo>
                <a:lnTo>
                  <a:pt x="3019" y="786"/>
                </a:lnTo>
                <a:lnTo>
                  <a:pt x="3018" y="786"/>
                </a:lnTo>
                <a:lnTo>
                  <a:pt x="3013" y="784"/>
                </a:lnTo>
                <a:lnTo>
                  <a:pt x="3008" y="783"/>
                </a:lnTo>
                <a:lnTo>
                  <a:pt x="3004" y="782"/>
                </a:lnTo>
                <a:lnTo>
                  <a:pt x="3003" y="782"/>
                </a:lnTo>
                <a:lnTo>
                  <a:pt x="3001" y="781"/>
                </a:lnTo>
                <a:lnTo>
                  <a:pt x="3000" y="781"/>
                </a:lnTo>
                <a:lnTo>
                  <a:pt x="2998" y="781"/>
                </a:lnTo>
                <a:lnTo>
                  <a:pt x="2997" y="781"/>
                </a:lnTo>
                <a:lnTo>
                  <a:pt x="2996" y="781"/>
                </a:lnTo>
                <a:lnTo>
                  <a:pt x="2997" y="782"/>
                </a:lnTo>
                <a:lnTo>
                  <a:pt x="2994" y="783"/>
                </a:lnTo>
                <a:lnTo>
                  <a:pt x="2991" y="783"/>
                </a:lnTo>
                <a:lnTo>
                  <a:pt x="2990" y="783"/>
                </a:lnTo>
                <a:lnTo>
                  <a:pt x="2987" y="783"/>
                </a:lnTo>
                <a:lnTo>
                  <a:pt x="2987" y="784"/>
                </a:lnTo>
                <a:lnTo>
                  <a:pt x="2988" y="784"/>
                </a:lnTo>
                <a:lnTo>
                  <a:pt x="2989" y="784"/>
                </a:lnTo>
                <a:lnTo>
                  <a:pt x="2992" y="784"/>
                </a:lnTo>
                <a:lnTo>
                  <a:pt x="2995" y="784"/>
                </a:lnTo>
                <a:lnTo>
                  <a:pt x="3003" y="785"/>
                </a:lnTo>
                <a:lnTo>
                  <a:pt x="3007" y="785"/>
                </a:lnTo>
                <a:lnTo>
                  <a:pt x="3010" y="787"/>
                </a:lnTo>
                <a:lnTo>
                  <a:pt x="3011" y="787"/>
                </a:lnTo>
                <a:lnTo>
                  <a:pt x="3012" y="787"/>
                </a:lnTo>
                <a:lnTo>
                  <a:pt x="3012" y="788"/>
                </a:lnTo>
                <a:lnTo>
                  <a:pt x="3012" y="789"/>
                </a:lnTo>
                <a:lnTo>
                  <a:pt x="3009" y="789"/>
                </a:lnTo>
                <a:lnTo>
                  <a:pt x="3006" y="790"/>
                </a:lnTo>
                <a:lnTo>
                  <a:pt x="3004" y="790"/>
                </a:lnTo>
                <a:lnTo>
                  <a:pt x="3005" y="791"/>
                </a:lnTo>
                <a:lnTo>
                  <a:pt x="3006" y="791"/>
                </a:lnTo>
                <a:lnTo>
                  <a:pt x="3006" y="793"/>
                </a:lnTo>
                <a:lnTo>
                  <a:pt x="3007" y="793"/>
                </a:lnTo>
                <a:lnTo>
                  <a:pt x="3010" y="793"/>
                </a:lnTo>
                <a:lnTo>
                  <a:pt x="3014" y="793"/>
                </a:lnTo>
                <a:lnTo>
                  <a:pt x="3016" y="793"/>
                </a:lnTo>
                <a:lnTo>
                  <a:pt x="3019" y="793"/>
                </a:lnTo>
                <a:lnTo>
                  <a:pt x="3021" y="794"/>
                </a:lnTo>
                <a:lnTo>
                  <a:pt x="3024" y="794"/>
                </a:lnTo>
                <a:lnTo>
                  <a:pt x="3031" y="794"/>
                </a:lnTo>
                <a:lnTo>
                  <a:pt x="3033" y="794"/>
                </a:lnTo>
                <a:lnTo>
                  <a:pt x="3039" y="794"/>
                </a:lnTo>
                <a:lnTo>
                  <a:pt x="3047" y="796"/>
                </a:lnTo>
                <a:lnTo>
                  <a:pt x="3051" y="797"/>
                </a:lnTo>
                <a:lnTo>
                  <a:pt x="3051" y="798"/>
                </a:lnTo>
                <a:lnTo>
                  <a:pt x="3050" y="798"/>
                </a:lnTo>
                <a:lnTo>
                  <a:pt x="3045" y="797"/>
                </a:lnTo>
                <a:lnTo>
                  <a:pt x="3041" y="797"/>
                </a:lnTo>
                <a:lnTo>
                  <a:pt x="3036" y="796"/>
                </a:lnTo>
                <a:lnTo>
                  <a:pt x="3035" y="796"/>
                </a:lnTo>
                <a:lnTo>
                  <a:pt x="3035" y="797"/>
                </a:lnTo>
                <a:lnTo>
                  <a:pt x="3034" y="798"/>
                </a:lnTo>
                <a:lnTo>
                  <a:pt x="3035" y="798"/>
                </a:lnTo>
                <a:lnTo>
                  <a:pt x="3040" y="798"/>
                </a:lnTo>
                <a:lnTo>
                  <a:pt x="3049" y="800"/>
                </a:lnTo>
                <a:lnTo>
                  <a:pt x="3052" y="801"/>
                </a:lnTo>
                <a:lnTo>
                  <a:pt x="3056" y="802"/>
                </a:lnTo>
                <a:lnTo>
                  <a:pt x="3057" y="802"/>
                </a:lnTo>
                <a:lnTo>
                  <a:pt x="3064" y="805"/>
                </a:lnTo>
                <a:lnTo>
                  <a:pt x="3078" y="807"/>
                </a:lnTo>
                <a:lnTo>
                  <a:pt x="3079" y="807"/>
                </a:lnTo>
                <a:lnTo>
                  <a:pt x="3080" y="808"/>
                </a:lnTo>
                <a:lnTo>
                  <a:pt x="3080" y="809"/>
                </a:lnTo>
                <a:lnTo>
                  <a:pt x="3079" y="812"/>
                </a:lnTo>
                <a:lnTo>
                  <a:pt x="3079" y="813"/>
                </a:lnTo>
                <a:lnTo>
                  <a:pt x="3078" y="813"/>
                </a:lnTo>
                <a:lnTo>
                  <a:pt x="3077" y="813"/>
                </a:lnTo>
                <a:lnTo>
                  <a:pt x="3073" y="813"/>
                </a:lnTo>
                <a:lnTo>
                  <a:pt x="3068" y="812"/>
                </a:lnTo>
                <a:lnTo>
                  <a:pt x="3065" y="812"/>
                </a:lnTo>
                <a:lnTo>
                  <a:pt x="3063" y="812"/>
                </a:lnTo>
                <a:lnTo>
                  <a:pt x="3062" y="812"/>
                </a:lnTo>
                <a:lnTo>
                  <a:pt x="3060" y="812"/>
                </a:lnTo>
                <a:lnTo>
                  <a:pt x="3056" y="813"/>
                </a:lnTo>
                <a:lnTo>
                  <a:pt x="3050" y="814"/>
                </a:lnTo>
                <a:lnTo>
                  <a:pt x="3048" y="814"/>
                </a:lnTo>
                <a:lnTo>
                  <a:pt x="3045" y="815"/>
                </a:lnTo>
                <a:lnTo>
                  <a:pt x="3042" y="814"/>
                </a:lnTo>
                <a:lnTo>
                  <a:pt x="3038" y="814"/>
                </a:lnTo>
                <a:lnTo>
                  <a:pt x="3037" y="814"/>
                </a:lnTo>
                <a:lnTo>
                  <a:pt x="3038" y="815"/>
                </a:lnTo>
                <a:lnTo>
                  <a:pt x="3041" y="815"/>
                </a:lnTo>
                <a:lnTo>
                  <a:pt x="3042" y="815"/>
                </a:lnTo>
                <a:lnTo>
                  <a:pt x="3043" y="815"/>
                </a:lnTo>
                <a:lnTo>
                  <a:pt x="3042" y="816"/>
                </a:lnTo>
                <a:lnTo>
                  <a:pt x="3039" y="816"/>
                </a:lnTo>
                <a:lnTo>
                  <a:pt x="3037" y="817"/>
                </a:lnTo>
                <a:lnTo>
                  <a:pt x="3032" y="817"/>
                </a:lnTo>
                <a:lnTo>
                  <a:pt x="3021" y="817"/>
                </a:lnTo>
                <a:lnTo>
                  <a:pt x="3017" y="818"/>
                </a:lnTo>
                <a:lnTo>
                  <a:pt x="3013" y="818"/>
                </a:lnTo>
                <a:lnTo>
                  <a:pt x="3011" y="818"/>
                </a:lnTo>
                <a:lnTo>
                  <a:pt x="3009" y="817"/>
                </a:lnTo>
                <a:lnTo>
                  <a:pt x="3008" y="817"/>
                </a:lnTo>
                <a:lnTo>
                  <a:pt x="3007" y="817"/>
                </a:lnTo>
                <a:lnTo>
                  <a:pt x="3006" y="817"/>
                </a:lnTo>
                <a:lnTo>
                  <a:pt x="3006" y="818"/>
                </a:lnTo>
                <a:lnTo>
                  <a:pt x="3008" y="819"/>
                </a:lnTo>
                <a:lnTo>
                  <a:pt x="3009" y="819"/>
                </a:lnTo>
                <a:lnTo>
                  <a:pt x="3015" y="819"/>
                </a:lnTo>
                <a:lnTo>
                  <a:pt x="3019" y="819"/>
                </a:lnTo>
                <a:lnTo>
                  <a:pt x="3024" y="818"/>
                </a:lnTo>
                <a:lnTo>
                  <a:pt x="3028" y="818"/>
                </a:lnTo>
                <a:lnTo>
                  <a:pt x="3033" y="818"/>
                </a:lnTo>
                <a:lnTo>
                  <a:pt x="3036" y="818"/>
                </a:lnTo>
                <a:lnTo>
                  <a:pt x="3037" y="818"/>
                </a:lnTo>
                <a:lnTo>
                  <a:pt x="3039" y="818"/>
                </a:lnTo>
                <a:lnTo>
                  <a:pt x="3043" y="817"/>
                </a:lnTo>
                <a:lnTo>
                  <a:pt x="3044" y="817"/>
                </a:lnTo>
                <a:lnTo>
                  <a:pt x="3045" y="817"/>
                </a:lnTo>
                <a:lnTo>
                  <a:pt x="3048" y="817"/>
                </a:lnTo>
                <a:lnTo>
                  <a:pt x="3051" y="816"/>
                </a:lnTo>
                <a:lnTo>
                  <a:pt x="3052" y="816"/>
                </a:lnTo>
                <a:lnTo>
                  <a:pt x="3054" y="816"/>
                </a:lnTo>
                <a:lnTo>
                  <a:pt x="3056" y="816"/>
                </a:lnTo>
                <a:lnTo>
                  <a:pt x="3059" y="815"/>
                </a:lnTo>
                <a:lnTo>
                  <a:pt x="3060" y="815"/>
                </a:lnTo>
                <a:lnTo>
                  <a:pt x="3065" y="814"/>
                </a:lnTo>
                <a:lnTo>
                  <a:pt x="3066" y="814"/>
                </a:lnTo>
                <a:lnTo>
                  <a:pt x="3067" y="815"/>
                </a:lnTo>
                <a:lnTo>
                  <a:pt x="3077" y="815"/>
                </a:lnTo>
                <a:lnTo>
                  <a:pt x="3082" y="816"/>
                </a:lnTo>
                <a:lnTo>
                  <a:pt x="3085" y="816"/>
                </a:lnTo>
                <a:lnTo>
                  <a:pt x="3086" y="816"/>
                </a:lnTo>
                <a:lnTo>
                  <a:pt x="3087" y="816"/>
                </a:lnTo>
                <a:lnTo>
                  <a:pt x="3088" y="816"/>
                </a:lnTo>
                <a:lnTo>
                  <a:pt x="3088" y="817"/>
                </a:lnTo>
                <a:lnTo>
                  <a:pt x="3093" y="817"/>
                </a:lnTo>
                <a:lnTo>
                  <a:pt x="3095" y="817"/>
                </a:lnTo>
                <a:lnTo>
                  <a:pt x="3096" y="818"/>
                </a:lnTo>
                <a:lnTo>
                  <a:pt x="3095" y="819"/>
                </a:lnTo>
                <a:lnTo>
                  <a:pt x="3093" y="820"/>
                </a:lnTo>
                <a:lnTo>
                  <a:pt x="3085" y="820"/>
                </a:lnTo>
                <a:lnTo>
                  <a:pt x="3084" y="821"/>
                </a:lnTo>
                <a:lnTo>
                  <a:pt x="3085" y="821"/>
                </a:lnTo>
                <a:lnTo>
                  <a:pt x="3087" y="821"/>
                </a:lnTo>
                <a:lnTo>
                  <a:pt x="3088" y="822"/>
                </a:lnTo>
                <a:lnTo>
                  <a:pt x="3090" y="822"/>
                </a:lnTo>
                <a:lnTo>
                  <a:pt x="3088" y="823"/>
                </a:lnTo>
                <a:lnTo>
                  <a:pt x="3090" y="823"/>
                </a:lnTo>
                <a:lnTo>
                  <a:pt x="3091" y="823"/>
                </a:lnTo>
                <a:lnTo>
                  <a:pt x="3092" y="823"/>
                </a:lnTo>
                <a:lnTo>
                  <a:pt x="3094" y="822"/>
                </a:lnTo>
                <a:lnTo>
                  <a:pt x="3095" y="821"/>
                </a:lnTo>
                <a:lnTo>
                  <a:pt x="3096" y="821"/>
                </a:lnTo>
                <a:lnTo>
                  <a:pt x="3099" y="821"/>
                </a:lnTo>
                <a:lnTo>
                  <a:pt x="3099" y="820"/>
                </a:lnTo>
                <a:lnTo>
                  <a:pt x="3101" y="820"/>
                </a:lnTo>
                <a:lnTo>
                  <a:pt x="3105" y="819"/>
                </a:lnTo>
                <a:lnTo>
                  <a:pt x="3109" y="820"/>
                </a:lnTo>
                <a:lnTo>
                  <a:pt x="3115" y="821"/>
                </a:lnTo>
                <a:lnTo>
                  <a:pt x="3119" y="821"/>
                </a:lnTo>
                <a:lnTo>
                  <a:pt x="3123" y="821"/>
                </a:lnTo>
                <a:lnTo>
                  <a:pt x="3124" y="821"/>
                </a:lnTo>
                <a:lnTo>
                  <a:pt x="3124" y="822"/>
                </a:lnTo>
                <a:lnTo>
                  <a:pt x="3125" y="822"/>
                </a:lnTo>
                <a:lnTo>
                  <a:pt x="3124" y="822"/>
                </a:lnTo>
                <a:lnTo>
                  <a:pt x="3124" y="823"/>
                </a:lnTo>
                <a:lnTo>
                  <a:pt x="3125" y="823"/>
                </a:lnTo>
                <a:lnTo>
                  <a:pt x="3127" y="823"/>
                </a:lnTo>
                <a:lnTo>
                  <a:pt x="3130" y="823"/>
                </a:lnTo>
                <a:lnTo>
                  <a:pt x="3137" y="822"/>
                </a:lnTo>
                <a:lnTo>
                  <a:pt x="3139" y="821"/>
                </a:lnTo>
                <a:lnTo>
                  <a:pt x="3142" y="821"/>
                </a:lnTo>
                <a:lnTo>
                  <a:pt x="3145" y="821"/>
                </a:lnTo>
                <a:lnTo>
                  <a:pt x="3149" y="821"/>
                </a:lnTo>
                <a:lnTo>
                  <a:pt x="3155" y="821"/>
                </a:lnTo>
                <a:lnTo>
                  <a:pt x="3157" y="821"/>
                </a:lnTo>
                <a:lnTo>
                  <a:pt x="3158" y="821"/>
                </a:lnTo>
                <a:lnTo>
                  <a:pt x="3160" y="821"/>
                </a:lnTo>
                <a:lnTo>
                  <a:pt x="3160" y="822"/>
                </a:lnTo>
                <a:lnTo>
                  <a:pt x="3161" y="822"/>
                </a:lnTo>
                <a:lnTo>
                  <a:pt x="3163" y="822"/>
                </a:lnTo>
                <a:lnTo>
                  <a:pt x="3164" y="822"/>
                </a:lnTo>
                <a:lnTo>
                  <a:pt x="3166" y="822"/>
                </a:lnTo>
                <a:lnTo>
                  <a:pt x="3178" y="822"/>
                </a:lnTo>
                <a:lnTo>
                  <a:pt x="3189" y="822"/>
                </a:lnTo>
                <a:lnTo>
                  <a:pt x="3191" y="823"/>
                </a:lnTo>
                <a:lnTo>
                  <a:pt x="3193" y="824"/>
                </a:lnTo>
                <a:lnTo>
                  <a:pt x="3193" y="825"/>
                </a:lnTo>
                <a:lnTo>
                  <a:pt x="3194" y="825"/>
                </a:lnTo>
                <a:lnTo>
                  <a:pt x="3195" y="825"/>
                </a:lnTo>
                <a:lnTo>
                  <a:pt x="3196" y="825"/>
                </a:lnTo>
                <a:lnTo>
                  <a:pt x="3197" y="826"/>
                </a:lnTo>
                <a:lnTo>
                  <a:pt x="3200" y="827"/>
                </a:lnTo>
                <a:lnTo>
                  <a:pt x="3201" y="828"/>
                </a:lnTo>
                <a:lnTo>
                  <a:pt x="3202" y="828"/>
                </a:lnTo>
                <a:lnTo>
                  <a:pt x="3203" y="828"/>
                </a:lnTo>
                <a:lnTo>
                  <a:pt x="3205" y="829"/>
                </a:lnTo>
                <a:lnTo>
                  <a:pt x="3207" y="829"/>
                </a:lnTo>
                <a:lnTo>
                  <a:pt x="3209" y="829"/>
                </a:lnTo>
                <a:lnTo>
                  <a:pt x="3210" y="829"/>
                </a:lnTo>
                <a:lnTo>
                  <a:pt x="3212" y="830"/>
                </a:lnTo>
                <a:lnTo>
                  <a:pt x="3213" y="831"/>
                </a:lnTo>
                <a:lnTo>
                  <a:pt x="3213" y="833"/>
                </a:lnTo>
                <a:lnTo>
                  <a:pt x="3212" y="834"/>
                </a:lnTo>
                <a:lnTo>
                  <a:pt x="3212" y="835"/>
                </a:lnTo>
                <a:lnTo>
                  <a:pt x="3213" y="836"/>
                </a:lnTo>
                <a:lnTo>
                  <a:pt x="3214" y="836"/>
                </a:lnTo>
                <a:lnTo>
                  <a:pt x="3213" y="837"/>
                </a:lnTo>
                <a:lnTo>
                  <a:pt x="3209" y="838"/>
                </a:lnTo>
                <a:lnTo>
                  <a:pt x="3208" y="839"/>
                </a:lnTo>
                <a:lnTo>
                  <a:pt x="3206" y="840"/>
                </a:lnTo>
                <a:lnTo>
                  <a:pt x="3205" y="840"/>
                </a:lnTo>
                <a:lnTo>
                  <a:pt x="3204" y="840"/>
                </a:lnTo>
                <a:lnTo>
                  <a:pt x="3193" y="838"/>
                </a:lnTo>
                <a:lnTo>
                  <a:pt x="3192" y="837"/>
                </a:lnTo>
                <a:lnTo>
                  <a:pt x="3191" y="837"/>
                </a:lnTo>
                <a:lnTo>
                  <a:pt x="3190" y="837"/>
                </a:lnTo>
                <a:lnTo>
                  <a:pt x="3189" y="838"/>
                </a:lnTo>
                <a:lnTo>
                  <a:pt x="3190" y="838"/>
                </a:lnTo>
                <a:lnTo>
                  <a:pt x="3195" y="839"/>
                </a:lnTo>
                <a:lnTo>
                  <a:pt x="3198" y="841"/>
                </a:lnTo>
                <a:lnTo>
                  <a:pt x="3202" y="842"/>
                </a:lnTo>
                <a:lnTo>
                  <a:pt x="3200" y="843"/>
                </a:lnTo>
                <a:lnTo>
                  <a:pt x="3197" y="844"/>
                </a:lnTo>
                <a:lnTo>
                  <a:pt x="3197" y="845"/>
                </a:lnTo>
                <a:lnTo>
                  <a:pt x="3194" y="845"/>
                </a:lnTo>
                <a:lnTo>
                  <a:pt x="3193" y="846"/>
                </a:lnTo>
                <a:lnTo>
                  <a:pt x="3192" y="846"/>
                </a:lnTo>
                <a:lnTo>
                  <a:pt x="3189" y="846"/>
                </a:lnTo>
                <a:lnTo>
                  <a:pt x="3185" y="847"/>
                </a:lnTo>
                <a:lnTo>
                  <a:pt x="3182" y="848"/>
                </a:lnTo>
                <a:lnTo>
                  <a:pt x="3177" y="848"/>
                </a:lnTo>
                <a:lnTo>
                  <a:pt x="3173" y="850"/>
                </a:lnTo>
                <a:lnTo>
                  <a:pt x="3172" y="851"/>
                </a:lnTo>
                <a:lnTo>
                  <a:pt x="3171" y="851"/>
                </a:lnTo>
                <a:lnTo>
                  <a:pt x="3169" y="851"/>
                </a:lnTo>
                <a:lnTo>
                  <a:pt x="3166" y="850"/>
                </a:lnTo>
                <a:lnTo>
                  <a:pt x="3164" y="851"/>
                </a:lnTo>
                <a:lnTo>
                  <a:pt x="3163" y="852"/>
                </a:lnTo>
                <a:lnTo>
                  <a:pt x="3162" y="852"/>
                </a:lnTo>
                <a:lnTo>
                  <a:pt x="3160" y="852"/>
                </a:lnTo>
                <a:lnTo>
                  <a:pt x="3158" y="852"/>
                </a:lnTo>
                <a:lnTo>
                  <a:pt x="3156" y="852"/>
                </a:lnTo>
                <a:lnTo>
                  <a:pt x="3156" y="853"/>
                </a:lnTo>
                <a:lnTo>
                  <a:pt x="3155" y="854"/>
                </a:lnTo>
                <a:lnTo>
                  <a:pt x="3154" y="854"/>
                </a:lnTo>
                <a:lnTo>
                  <a:pt x="3152" y="855"/>
                </a:lnTo>
                <a:lnTo>
                  <a:pt x="3147" y="856"/>
                </a:lnTo>
                <a:lnTo>
                  <a:pt x="3146" y="856"/>
                </a:lnTo>
                <a:lnTo>
                  <a:pt x="3145" y="856"/>
                </a:lnTo>
                <a:lnTo>
                  <a:pt x="3142" y="857"/>
                </a:lnTo>
                <a:lnTo>
                  <a:pt x="3140" y="857"/>
                </a:lnTo>
                <a:lnTo>
                  <a:pt x="3122" y="859"/>
                </a:lnTo>
                <a:lnTo>
                  <a:pt x="3117" y="859"/>
                </a:lnTo>
                <a:lnTo>
                  <a:pt x="3110" y="859"/>
                </a:lnTo>
                <a:lnTo>
                  <a:pt x="3106" y="858"/>
                </a:lnTo>
                <a:lnTo>
                  <a:pt x="3103" y="858"/>
                </a:lnTo>
                <a:lnTo>
                  <a:pt x="3102" y="858"/>
                </a:lnTo>
                <a:lnTo>
                  <a:pt x="3101" y="858"/>
                </a:lnTo>
                <a:lnTo>
                  <a:pt x="3097" y="858"/>
                </a:lnTo>
                <a:lnTo>
                  <a:pt x="3096" y="859"/>
                </a:lnTo>
                <a:lnTo>
                  <a:pt x="3095" y="859"/>
                </a:lnTo>
                <a:lnTo>
                  <a:pt x="3093" y="859"/>
                </a:lnTo>
                <a:lnTo>
                  <a:pt x="3091" y="859"/>
                </a:lnTo>
                <a:lnTo>
                  <a:pt x="3087" y="859"/>
                </a:lnTo>
                <a:lnTo>
                  <a:pt x="3084" y="859"/>
                </a:lnTo>
                <a:lnTo>
                  <a:pt x="3081" y="859"/>
                </a:lnTo>
                <a:lnTo>
                  <a:pt x="3077" y="859"/>
                </a:lnTo>
                <a:lnTo>
                  <a:pt x="3075" y="859"/>
                </a:lnTo>
                <a:lnTo>
                  <a:pt x="3074" y="859"/>
                </a:lnTo>
                <a:lnTo>
                  <a:pt x="3072" y="858"/>
                </a:lnTo>
                <a:lnTo>
                  <a:pt x="3071" y="856"/>
                </a:lnTo>
                <a:lnTo>
                  <a:pt x="3069" y="855"/>
                </a:lnTo>
                <a:lnTo>
                  <a:pt x="3068" y="855"/>
                </a:lnTo>
                <a:lnTo>
                  <a:pt x="3067" y="855"/>
                </a:lnTo>
                <a:lnTo>
                  <a:pt x="3065" y="854"/>
                </a:lnTo>
                <a:lnTo>
                  <a:pt x="3065" y="853"/>
                </a:lnTo>
                <a:lnTo>
                  <a:pt x="3063" y="852"/>
                </a:lnTo>
                <a:lnTo>
                  <a:pt x="3062" y="851"/>
                </a:lnTo>
                <a:lnTo>
                  <a:pt x="3060" y="850"/>
                </a:lnTo>
                <a:lnTo>
                  <a:pt x="3058" y="850"/>
                </a:lnTo>
                <a:lnTo>
                  <a:pt x="3058" y="849"/>
                </a:lnTo>
                <a:lnTo>
                  <a:pt x="3057" y="849"/>
                </a:lnTo>
                <a:lnTo>
                  <a:pt x="3057" y="848"/>
                </a:lnTo>
                <a:lnTo>
                  <a:pt x="3056" y="848"/>
                </a:lnTo>
                <a:lnTo>
                  <a:pt x="3054" y="847"/>
                </a:lnTo>
                <a:lnTo>
                  <a:pt x="3053" y="846"/>
                </a:lnTo>
                <a:lnTo>
                  <a:pt x="3052" y="845"/>
                </a:lnTo>
                <a:lnTo>
                  <a:pt x="3050" y="846"/>
                </a:lnTo>
                <a:lnTo>
                  <a:pt x="3047" y="846"/>
                </a:lnTo>
                <a:lnTo>
                  <a:pt x="3044" y="846"/>
                </a:lnTo>
                <a:lnTo>
                  <a:pt x="3044" y="847"/>
                </a:lnTo>
                <a:lnTo>
                  <a:pt x="3044" y="848"/>
                </a:lnTo>
                <a:lnTo>
                  <a:pt x="3050" y="850"/>
                </a:lnTo>
                <a:lnTo>
                  <a:pt x="3054" y="854"/>
                </a:lnTo>
                <a:lnTo>
                  <a:pt x="3055" y="854"/>
                </a:lnTo>
                <a:lnTo>
                  <a:pt x="3056" y="854"/>
                </a:lnTo>
                <a:lnTo>
                  <a:pt x="3060" y="854"/>
                </a:lnTo>
                <a:lnTo>
                  <a:pt x="3061" y="855"/>
                </a:lnTo>
                <a:lnTo>
                  <a:pt x="3064" y="857"/>
                </a:lnTo>
                <a:lnTo>
                  <a:pt x="3067" y="858"/>
                </a:lnTo>
                <a:lnTo>
                  <a:pt x="3067" y="859"/>
                </a:lnTo>
                <a:lnTo>
                  <a:pt x="3066" y="859"/>
                </a:lnTo>
                <a:lnTo>
                  <a:pt x="3065" y="859"/>
                </a:lnTo>
                <a:lnTo>
                  <a:pt x="3063" y="859"/>
                </a:lnTo>
                <a:lnTo>
                  <a:pt x="3061" y="859"/>
                </a:lnTo>
                <a:lnTo>
                  <a:pt x="3056" y="858"/>
                </a:lnTo>
                <a:lnTo>
                  <a:pt x="3053" y="857"/>
                </a:lnTo>
                <a:lnTo>
                  <a:pt x="3051" y="857"/>
                </a:lnTo>
                <a:lnTo>
                  <a:pt x="3050" y="857"/>
                </a:lnTo>
                <a:lnTo>
                  <a:pt x="3048" y="857"/>
                </a:lnTo>
                <a:lnTo>
                  <a:pt x="3042" y="857"/>
                </a:lnTo>
                <a:lnTo>
                  <a:pt x="3041" y="857"/>
                </a:lnTo>
                <a:lnTo>
                  <a:pt x="3039" y="856"/>
                </a:lnTo>
                <a:lnTo>
                  <a:pt x="3038" y="856"/>
                </a:lnTo>
                <a:lnTo>
                  <a:pt x="3036" y="856"/>
                </a:lnTo>
                <a:lnTo>
                  <a:pt x="3033" y="857"/>
                </a:lnTo>
                <a:lnTo>
                  <a:pt x="3030" y="858"/>
                </a:lnTo>
                <a:lnTo>
                  <a:pt x="3029" y="858"/>
                </a:lnTo>
                <a:lnTo>
                  <a:pt x="3028" y="858"/>
                </a:lnTo>
                <a:lnTo>
                  <a:pt x="3026" y="857"/>
                </a:lnTo>
                <a:lnTo>
                  <a:pt x="3023" y="857"/>
                </a:lnTo>
                <a:lnTo>
                  <a:pt x="3021" y="857"/>
                </a:lnTo>
                <a:lnTo>
                  <a:pt x="3020" y="856"/>
                </a:lnTo>
                <a:lnTo>
                  <a:pt x="3019" y="856"/>
                </a:lnTo>
                <a:lnTo>
                  <a:pt x="3017" y="856"/>
                </a:lnTo>
                <a:lnTo>
                  <a:pt x="3017" y="857"/>
                </a:lnTo>
                <a:lnTo>
                  <a:pt x="3016" y="858"/>
                </a:lnTo>
                <a:lnTo>
                  <a:pt x="3017" y="858"/>
                </a:lnTo>
                <a:lnTo>
                  <a:pt x="3018" y="858"/>
                </a:lnTo>
                <a:lnTo>
                  <a:pt x="3023" y="859"/>
                </a:lnTo>
                <a:lnTo>
                  <a:pt x="3025" y="859"/>
                </a:lnTo>
                <a:lnTo>
                  <a:pt x="3028" y="859"/>
                </a:lnTo>
                <a:lnTo>
                  <a:pt x="3029" y="859"/>
                </a:lnTo>
                <a:lnTo>
                  <a:pt x="3032" y="860"/>
                </a:lnTo>
                <a:lnTo>
                  <a:pt x="3034" y="860"/>
                </a:lnTo>
                <a:lnTo>
                  <a:pt x="3035" y="860"/>
                </a:lnTo>
                <a:lnTo>
                  <a:pt x="3037" y="862"/>
                </a:lnTo>
                <a:lnTo>
                  <a:pt x="3041" y="862"/>
                </a:lnTo>
                <a:lnTo>
                  <a:pt x="3048" y="863"/>
                </a:lnTo>
                <a:lnTo>
                  <a:pt x="3049" y="863"/>
                </a:lnTo>
                <a:lnTo>
                  <a:pt x="3049" y="865"/>
                </a:lnTo>
                <a:lnTo>
                  <a:pt x="3042" y="871"/>
                </a:lnTo>
                <a:lnTo>
                  <a:pt x="3041" y="874"/>
                </a:lnTo>
                <a:lnTo>
                  <a:pt x="3040" y="875"/>
                </a:lnTo>
                <a:lnTo>
                  <a:pt x="3039" y="876"/>
                </a:lnTo>
                <a:lnTo>
                  <a:pt x="3035" y="878"/>
                </a:lnTo>
                <a:lnTo>
                  <a:pt x="3033" y="879"/>
                </a:lnTo>
                <a:lnTo>
                  <a:pt x="3032" y="880"/>
                </a:lnTo>
                <a:lnTo>
                  <a:pt x="3031" y="880"/>
                </a:lnTo>
                <a:lnTo>
                  <a:pt x="3030" y="881"/>
                </a:lnTo>
                <a:lnTo>
                  <a:pt x="3028" y="881"/>
                </a:lnTo>
                <a:lnTo>
                  <a:pt x="3027" y="880"/>
                </a:lnTo>
                <a:lnTo>
                  <a:pt x="3023" y="881"/>
                </a:lnTo>
                <a:lnTo>
                  <a:pt x="3020" y="881"/>
                </a:lnTo>
                <a:lnTo>
                  <a:pt x="3021" y="882"/>
                </a:lnTo>
                <a:lnTo>
                  <a:pt x="3023" y="882"/>
                </a:lnTo>
                <a:lnTo>
                  <a:pt x="3024" y="883"/>
                </a:lnTo>
                <a:lnTo>
                  <a:pt x="3026" y="883"/>
                </a:lnTo>
                <a:lnTo>
                  <a:pt x="3027" y="883"/>
                </a:lnTo>
                <a:lnTo>
                  <a:pt x="3025" y="884"/>
                </a:lnTo>
                <a:lnTo>
                  <a:pt x="3020" y="886"/>
                </a:lnTo>
                <a:lnTo>
                  <a:pt x="3017" y="886"/>
                </a:lnTo>
                <a:lnTo>
                  <a:pt x="3013" y="886"/>
                </a:lnTo>
                <a:lnTo>
                  <a:pt x="3012" y="886"/>
                </a:lnTo>
                <a:lnTo>
                  <a:pt x="3010" y="886"/>
                </a:lnTo>
                <a:lnTo>
                  <a:pt x="3009" y="886"/>
                </a:lnTo>
                <a:lnTo>
                  <a:pt x="3004" y="888"/>
                </a:lnTo>
                <a:lnTo>
                  <a:pt x="3003" y="888"/>
                </a:lnTo>
                <a:lnTo>
                  <a:pt x="2996" y="887"/>
                </a:lnTo>
                <a:lnTo>
                  <a:pt x="2990" y="888"/>
                </a:lnTo>
                <a:lnTo>
                  <a:pt x="2980" y="890"/>
                </a:lnTo>
                <a:lnTo>
                  <a:pt x="2978" y="891"/>
                </a:lnTo>
                <a:lnTo>
                  <a:pt x="2976" y="891"/>
                </a:lnTo>
                <a:lnTo>
                  <a:pt x="2973" y="891"/>
                </a:lnTo>
                <a:lnTo>
                  <a:pt x="2971" y="891"/>
                </a:lnTo>
                <a:lnTo>
                  <a:pt x="2970" y="891"/>
                </a:lnTo>
                <a:lnTo>
                  <a:pt x="2969" y="891"/>
                </a:lnTo>
                <a:lnTo>
                  <a:pt x="2967" y="891"/>
                </a:lnTo>
                <a:lnTo>
                  <a:pt x="2966" y="891"/>
                </a:lnTo>
                <a:lnTo>
                  <a:pt x="2965" y="892"/>
                </a:lnTo>
                <a:lnTo>
                  <a:pt x="2966" y="892"/>
                </a:lnTo>
                <a:lnTo>
                  <a:pt x="2967" y="893"/>
                </a:lnTo>
                <a:lnTo>
                  <a:pt x="2966" y="894"/>
                </a:lnTo>
                <a:lnTo>
                  <a:pt x="2967" y="895"/>
                </a:lnTo>
                <a:lnTo>
                  <a:pt x="2968" y="896"/>
                </a:lnTo>
                <a:lnTo>
                  <a:pt x="2970" y="896"/>
                </a:lnTo>
                <a:lnTo>
                  <a:pt x="2971" y="896"/>
                </a:lnTo>
                <a:lnTo>
                  <a:pt x="2973" y="896"/>
                </a:lnTo>
                <a:lnTo>
                  <a:pt x="2978" y="895"/>
                </a:lnTo>
                <a:lnTo>
                  <a:pt x="2983" y="893"/>
                </a:lnTo>
                <a:lnTo>
                  <a:pt x="2985" y="892"/>
                </a:lnTo>
                <a:lnTo>
                  <a:pt x="2990" y="891"/>
                </a:lnTo>
                <a:lnTo>
                  <a:pt x="2996" y="890"/>
                </a:lnTo>
                <a:lnTo>
                  <a:pt x="3000" y="890"/>
                </a:lnTo>
                <a:lnTo>
                  <a:pt x="3004" y="890"/>
                </a:lnTo>
                <a:lnTo>
                  <a:pt x="3007" y="890"/>
                </a:lnTo>
                <a:lnTo>
                  <a:pt x="3008" y="890"/>
                </a:lnTo>
                <a:lnTo>
                  <a:pt x="3009" y="890"/>
                </a:lnTo>
                <a:lnTo>
                  <a:pt x="3013" y="889"/>
                </a:lnTo>
                <a:lnTo>
                  <a:pt x="3022" y="888"/>
                </a:lnTo>
                <a:lnTo>
                  <a:pt x="3024" y="888"/>
                </a:lnTo>
                <a:lnTo>
                  <a:pt x="3025" y="888"/>
                </a:lnTo>
                <a:lnTo>
                  <a:pt x="3024" y="889"/>
                </a:lnTo>
                <a:lnTo>
                  <a:pt x="3023" y="889"/>
                </a:lnTo>
                <a:lnTo>
                  <a:pt x="3022" y="889"/>
                </a:lnTo>
                <a:lnTo>
                  <a:pt x="3022" y="890"/>
                </a:lnTo>
                <a:lnTo>
                  <a:pt x="3023" y="893"/>
                </a:lnTo>
                <a:lnTo>
                  <a:pt x="3026" y="896"/>
                </a:lnTo>
                <a:lnTo>
                  <a:pt x="3027" y="897"/>
                </a:lnTo>
                <a:lnTo>
                  <a:pt x="3028" y="897"/>
                </a:lnTo>
                <a:lnTo>
                  <a:pt x="3029" y="897"/>
                </a:lnTo>
                <a:lnTo>
                  <a:pt x="3034" y="896"/>
                </a:lnTo>
                <a:lnTo>
                  <a:pt x="3038" y="897"/>
                </a:lnTo>
                <a:lnTo>
                  <a:pt x="3043" y="897"/>
                </a:lnTo>
                <a:lnTo>
                  <a:pt x="3052" y="895"/>
                </a:lnTo>
                <a:lnTo>
                  <a:pt x="3054" y="895"/>
                </a:lnTo>
                <a:lnTo>
                  <a:pt x="3063" y="894"/>
                </a:lnTo>
                <a:lnTo>
                  <a:pt x="3078" y="893"/>
                </a:lnTo>
                <a:lnTo>
                  <a:pt x="3080" y="893"/>
                </a:lnTo>
                <a:lnTo>
                  <a:pt x="3090" y="892"/>
                </a:lnTo>
                <a:lnTo>
                  <a:pt x="3097" y="891"/>
                </a:lnTo>
                <a:lnTo>
                  <a:pt x="3099" y="891"/>
                </a:lnTo>
                <a:lnTo>
                  <a:pt x="3101" y="892"/>
                </a:lnTo>
                <a:lnTo>
                  <a:pt x="3103" y="892"/>
                </a:lnTo>
                <a:lnTo>
                  <a:pt x="3106" y="892"/>
                </a:lnTo>
                <a:lnTo>
                  <a:pt x="3109" y="891"/>
                </a:lnTo>
                <a:lnTo>
                  <a:pt x="3111" y="892"/>
                </a:lnTo>
                <a:lnTo>
                  <a:pt x="3112" y="892"/>
                </a:lnTo>
                <a:lnTo>
                  <a:pt x="3113" y="892"/>
                </a:lnTo>
                <a:lnTo>
                  <a:pt x="3117" y="891"/>
                </a:lnTo>
                <a:lnTo>
                  <a:pt x="3120" y="890"/>
                </a:lnTo>
                <a:lnTo>
                  <a:pt x="3122" y="889"/>
                </a:lnTo>
                <a:lnTo>
                  <a:pt x="3125" y="889"/>
                </a:lnTo>
                <a:lnTo>
                  <a:pt x="3135" y="889"/>
                </a:lnTo>
                <a:lnTo>
                  <a:pt x="3136" y="889"/>
                </a:lnTo>
                <a:lnTo>
                  <a:pt x="3136" y="890"/>
                </a:lnTo>
                <a:lnTo>
                  <a:pt x="3137" y="890"/>
                </a:lnTo>
                <a:lnTo>
                  <a:pt x="3138" y="890"/>
                </a:lnTo>
                <a:lnTo>
                  <a:pt x="3141" y="890"/>
                </a:lnTo>
                <a:lnTo>
                  <a:pt x="3146" y="892"/>
                </a:lnTo>
                <a:lnTo>
                  <a:pt x="3149" y="894"/>
                </a:lnTo>
                <a:lnTo>
                  <a:pt x="3151" y="894"/>
                </a:lnTo>
                <a:lnTo>
                  <a:pt x="3153" y="895"/>
                </a:lnTo>
                <a:lnTo>
                  <a:pt x="3154" y="896"/>
                </a:lnTo>
                <a:lnTo>
                  <a:pt x="3153" y="897"/>
                </a:lnTo>
                <a:lnTo>
                  <a:pt x="3145" y="898"/>
                </a:lnTo>
                <a:lnTo>
                  <a:pt x="3145" y="899"/>
                </a:lnTo>
                <a:lnTo>
                  <a:pt x="3144" y="899"/>
                </a:lnTo>
                <a:lnTo>
                  <a:pt x="3143" y="899"/>
                </a:lnTo>
                <a:lnTo>
                  <a:pt x="3141" y="900"/>
                </a:lnTo>
                <a:lnTo>
                  <a:pt x="3139" y="900"/>
                </a:lnTo>
                <a:lnTo>
                  <a:pt x="3137" y="901"/>
                </a:lnTo>
                <a:lnTo>
                  <a:pt x="3135" y="901"/>
                </a:lnTo>
                <a:lnTo>
                  <a:pt x="3133" y="900"/>
                </a:lnTo>
                <a:lnTo>
                  <a:pt x="3133" y="901"/>
                </a:lnTo>
                <a:lnTo>
                  <a:pt x="3130" y="901"/>
                </a:lnTo>
                <a:lnTo>
                  <a:pt x="3127" y="901"/>
                </a:lnTo>
                <a:lnTo>
                  <a:pt x="3124" y="901"/>
                </a:lnTo>
                <a:lnTo>
                  <a:pt x="3123" y="901"/>
                </a:lnTo>
                <a:lnTo>
                  <a:pt x="3119" y="901"/>
                </a:lnTo>
                <a:lnTo>
                  <a:pt x="3118" y="901"/>
                </a:lnTo>
                <a:lnTo>
                  <a:pt x="3115" y="900"/>
                </a:lnTo>
                <a:lnTo>
                  <a:pt x="3112" y="900"/>
                </a:lnTo>
                <a:lnTo>
                  <a:pt x="3111" y="900"/>
                </a:lnTo>
                <a:lnTo>
                  <a:pt x="3110" y="900"/>
                </a:lnTo>
                <a:lnTo>
                  <a:pt x="3109" y="900"/>
                </a:lnTo>
                <a:lnTo>
                  <a:pt x="3102" y="902"/>
                </a:lnTo>
                <a:lnTo>
                  <a:pt x="3103" y="902"/>
                </a:lnTo>
                <a:lnTo>
                  <a:pt x="3102" y="902"/>
                </a:lnTo>
                <a:lnTo>
                  <a:pt x="3099" y="903"/>
                </a:lnTo>
                <a:lnTo>
                  <a:pt x="3098" y="903"/>
                </a:lnTo>
                <a:lnTo>
                  <a:pt x="3092" y="904"/>
                </a:lnTo>
                <a:lnTo>
                  <a:pt x="3088" y="905"/>
                </a:lnTo>
                <a:lnTo>
                  <a:pt x="3084" y="909"/>
                </a:lnTo>
                <a:lnTo>
                  <a:pt x="3081" y="910"/>
                </a:lnTo>
                <a:lnTo>
                  <a:pt x="3076" y="911"/>
                </a:lnTo>
                <a:lnTo>
                  <a:pt x="3067" y="912"/>
                </a:lnTo>
                <a:lnTo>
                  <a:pt x="3064" y="913"/>
                </a:lnTo>
                <a:lnTo>
                  <a:pt x="3062" y="913"/>
                </a:lnTo>
                <a:lnTo>
                  <a:pt x="3052" y="915"/>
                </a:lnTo>
                <a:lnTo>
                  <a:pt x="3051" y="915"/>
                </a:lnTo>
                <a:lnTo>
                  <a:pt x="3048" y="915"/>
                </a:lnTo>
                <a:lnTo>
                  <a:pt x="3047" y="915"/>
                </a:lnTo>
                <a:lnTo>
                  <a:pt x="3044" y="914"/>
                </a:lnTo>
                <a:lnTo>
                  <a:pt x="3043" y="914"/>
                </a:lnTo>
                <a:lnTo>
                  <a:pt x="3040" y="913"/>
                </a:lnTo>
                <a:lnTo>
                  <a:pt x="3039" y="912"/>
                </a:lnTo>
                <a:lnTo>
                  <a:pt x="3035" y="912"/>
                </a:lnTo>
                <a:lnTo>
                  <a:pt x="3033" y="912"/>
                </a:lnTo>
                <a:lnTo>
                  <a:pt x="3029" y="912"/>
                </a:lnTo>
                <a:lnTo>
                  <a:pt x="3026" y="913"/>
                </a:lnTo>
                <a:lnTo>
                  <a:pt x="3022" y="913"/>
                </a:lnTo>
                <a:lnTo>
                  <a:pt x="3021" y="914"/>
                </a:lnTo>
                <a:lnTo>
                  <a:pt x="3018" y="915"/>
                </a:lnTo>
                <a:lnTo>
                  <a:pt x="3017" y="915"/>
                </a:lnTo>
                <a:lnTo>
                  <a:pt x="3014" y="916"/>
                </a:lnTo>
                <a:lnTo>
                  <a:pt x="3010" y="915"/>
                </a:lnTo>
                <a:lnTo>
                  <a:pt x="3009" y="915"/>
                </a:lnTo>
                <a:lnTo>
                  <a:pt x="3008" y="916"/>
                </a:lnTo>
                <a:lnTo>
                  <a:pt x="3009" y="916"/>
                </a:lnTo>
                <a:lnTo>
                  <a:pt x="3010" y="916"/>
                </a:lnTo>
                <a:lnTo>
                  <a:pt x="3010" y="917"/>
                </a:lnTo>
                <a:lnTo>
                  <a:pt x="3009" y="917"/>
                </a:lnTo>
                <a:lnTo>
                  <a:pt x="3010" y="918"/>
                </a:lnTo>
                <a:lnTo>
                  <a:pt x="3011" y="918"/>
                </a:lnTo>
                <a:lnTo>
                  <a:pt x="3012" y="919"/>
                </a:lnTo>
                <a:lnTo>
                  <a:pt x="3029" y="917"/>
                </a:lnTo>
                <a:lnTo>
                  <a:pt x="3034" y="916"/>
                </a:lnTo>
                <a:lnTo>
                  <a:pt x="3035" y="916"/>
                </a:lnTo>
                <a:lnTo>
                  <a:pt x="3037" y="917"/>
                </a:lnTo>
                <a:lnTo>
                  <a:pt x="3039" y="918"/>
                </a:lnTo>
                <a:lnTo>
                  <a:pt x="3040" y="918"/>
                </a:lnTo>
                <a:lnTo>
                  <a:pt x="3041" y="919"/>
                </a:lnTo>
                <a:lnTo>
                  <a:pt x="3041" y="920"/>
                </a:lnTo>
                <a:lnTo>
                  <a:pt x="3042" y="920"/>
                </a:lnTo>
                <a:lnTo>
                  <a:pt x="3044" y="920"/>
                </a:lnTo>
                <a:lnTo>
                  <a:pt x="3045" y="920"/>
                </a:lnTo>
                <a:lnTo>
                  <a:pt x="3045" y="921"/>
                </a:lnTo>
                <a:lnTo>
                  <a:pt x="3049" y="921"/>
                </a:lnTo>
                <a:lnTo>
                  <a:pt x="3062" y="919"/>
                </a:lnTo>
                <a:lnTo>
                  <a:pt x="3063" y="919"/>
                </a:lnTo>
                <a:lnTo>
                  <a:pt x="3064" y="918"/>
                </a:lnTo>
                <a:lnTo>
                  <a:pt x="3069" y="918"/>
                </a:lnTo>
                <a:lnTo>
                  <a:pt x="3071" y="918"/>
                </a:lnTo>
                <a:lnTo>
                  <a:pt x="3072" y="918"/>
                </a:lnTo>
                <a:lnTo>
                  <a:pt x="3075" y="918"/>
                </a:lnTo>
                <a:lnTo>
                  <a:pt x="3076" y="919"/>
                </a:lnTo>
                <a:lnTo>
                  <a:pt x="3076" y="921"/>
                </a:lnTo>
                <a:lnTo>
                  <a:pt x="3076" y="922"/>
                </a:lnTo>
                <a:lnTo>
                  <a:pt x="3077" y="923"/>
                </a:lnTo>
                <a:lnTo>
                  <a:pt x="3079" y="923"/>
                </a:lnTo>
                <a:lnTo>
                  <a:pt x="3081" y="924"/>
                </a:lnTo>
                <a:lnTo>
                  <a:pt x="3082" y="924"/>
                </a:lnTo>
                <a:lnTo>
                  <a:pt x="3085" y="924"/>
                </a:lnTo>
                <a:lnTo>
                  <a:pt x="3086" y="924"/>
                </a:lnTo>
                <a:lnTo>
                  <a:pt x="3087" y="924"/>
                </a:lnTo>
                <a:lnTo>
                  <a:pt x="3087" y="923"/>
                </a:lnTo>
                <a:lnTo>
                  <a:pt x="3090" y="923"/>
                </a:lnTo>
                <a:lnTo>
                  <a:pt x="3091" y="922"/>
                </a:lnTo>
                <a:lnTo>
                  <a:pt x="3092" y="921"/>
                </a:lnTo>
                <a:lnTo>
                  <a:pt x="3097" y="916"/>
                </a:lnTo>
                <a:lnTo>
                  <a:pt x="3097" y="915"/>
                </a:lnTo>
                <a:lnTo>
                  <a:pt x="3097" y="913"/>
                </a:lnTo>
                <a:lnTo>
                  <a:pt x="3099" y="911"/>
                </a:lnTo>
                <a:lnTo>
                  <a:pt x="3101" y="909"/>
                </a:lnTo>
                <a:lnTo>
                  <a:pt x="3102" y="909"/>
                </a:lnTo>
                <a:lnTo>
                  <a:pt x="3103" y="909"/>
                </a:lnTo>
                <a:lnTo>
                  <a:pt x="3104" y="908"/>
                </a:lnTo>
                <a:lnTo>
                  <a:pt x="3105" y="908"/>
                </a:lnTo>
                <a:lnTo>
                  <a:pt x="3105" y="909"/>
                </a:lnTo>
                <a:lnTo>
                  <a:pt x="3106" y="909"/>
                </a:lnTo>
                <a:lnTo>
                  <a:pt x="3110" y="909"/>
                </a:lnTo>
                <a:lnTo>
                  <a:pt x="3111" y="908"/>
                </a:lnTo>
                <a:lnTo>
                  <a:pt x="3113" y="907"/>
                </a:lnTo>
                <a:lnTo>
                  <a:pt x="3115" y="905"/>
                </a:lnTo>
                <a:lnTo>
                  <a:pt x="3116" y="905"/>
                </a:lnTo>
                <a:lnTo>
                  <a:pt x="3118" y="904"/>
                </a:lnTo>
                <a:lnTo>
                  <a:pt x="3120" y="904"/>
                </a:lnTo>
                <a:lnTo>
                  <a:pt x="3124" y="904"/>
                </a:lnTo>
                <a:lnTo>
                  <a:pt x="3127" y="904"/>
                </a:lnTo>
                <a:lnTo>
                  <a:pt x="3133" y="904"/>
                </a:lnTo>
                <a:lnTo>
                  <a:pt x="3137" y="905"/>
                </a:lnTo>
                <a:lnTo>
                  <a:pt x="3138" y="907"/>
                </a:lnTo>
                <a:lnTo>
                  <a:pt x="3139" y="908"/>
                </a:lnTo>
                <a:lnTo>
                  <a:pt x="3143" y="908"/>
                </a:lnTo>
                <a:lnTo>
                  <a:pt x="3147" y="908"/>
                </a:lnTo>
                <a:lnTo>
                  <a:pt x="3148" y="909"/>
                </a:lnTo>
                <a:lnTo>
                  <a:pt x="3149" y="909"/>
                </a:lnTo>
                <a:lnTo>
                  <a:pt x="3152" y="909"/>
                </a:lnTo>
                <a:lnTo>
                  <a:pt x="3155" y="909"/>
                </a:lnTo>
                <a:lnTo>
                  <a:pt x="3157" y="909"/>
                </a:lnTo>
                <a:lnTo>
                  <a:pt x="3159" y="908"/>
                </a:lnTo>
                <a:lnTo>
                  <a:pt x="3162" y="907"/>
                </a:lnTo>
                <a:lnTo>
                  <a:pt x="3169" y="905"/>
                </a:lnTo>
                <a:lnTo>
                  <a:pt x="3184" y="901"/>
                </a:lnTo>
                <a:lnTo>
                  <a:pt x="3189" y="901"/>
                </a:lnTo>
                <a:lnTo>
                  <a:pt x="3190" y="900"/>
                </a:lnTo>
                <a:lnTo>
                  <a:pt x="3192" y="900"/>
                </a:lnTo>
                <a:lnTo>
                  <a:pt x="3193" y="899"/>
                </a:lnTo>
                <a:lnTo>
                  <a:pt x="3195" y="899"/>
                </a:lnTo>
                <a:lnTo>
                  <a:pt x="3206" y="897"/>
                </a:lnTo>
                <a:lnTo>
                  <a:pt x="3209" y="896"/>
                </a:lnTo>
                <a:lnTo>
                  <a:pt x="3210" y="896"/>
                </a:lnTo>
                <a:lnTo>
                  <a:pt x="3214" y="895"/>
                </a:lnTo>
                <a:lnTo>
                  <a:pt x="3215" y="895"/>
                </a:lnTo>
                <a:lnTo>
                  <a:pt x="3216" y="895"/>
                </a:lnTo>
                <a:lnTo>
                  <a:pt x="3224" y="894"/>
                </a:lnTo>
                <a:lnTo>
                  <a:pt x="3226" y="894"/>
                </a:lnTo>
                <a:lnTo>
                  <a:pt x="3227" y="894"/>
                </a:lnTo>
                <a:lnTo>
                  <a:pt x="3225" y="896"/>
                </a:lnTo>
                <a:lnTo>
                  <a:pt x="3224" y="896"/>
                </a:lnTo>
                <a:lnTo>
                  <a:pt x="3222" y="896"/>
                </a:lnTo>
                <a:lnTo>
                  <a:pt x="3217" y="897"/>
                </a:lnTo>
                <a:lnTo>
                  <a:pt x="3221" y="897"/>
                </a:lnTo>
                <a:lnTo>
                  <a:pt x="3222" y="897"/>
                </a:lnTo>
                <a:lnTo>
                  <a:pt x="3222" y="898"/>
                </a:lnTo>
                <a:lnTo>
                  <a:pt x="3220" y="899"/>
                </a:lnTo>
                <a:lnTo>
                  <a:pt x="3219" y="901"/>
                </a:lnTo>
                <a:lnTo>
                  <a:pt x="3220" y="902"/>
                </a:lnTo>
                <a:lnTo>
                  <a:pt x="3221" y="903"/>
                </a:lnTo>
                <a:lnTo>
                  <a:pt x="3222" y="903"/>
                </a:lnTo>
                <a:lnTo>
                  <a:pt x="3224" y="903"/>
                </a:lnTo>
                <a:lnTo>
                  <a:pt x="3225" y="903"/>
                </a:lnTo>
                <a:lnTo>
                  <a:pt x="3226" y="903"/>
                </a:lnTo>
                <a:lnTo>
                  <a:pt x="3228" y="903"/>
                </a:lnTo>
                <a:lnTo>
                  <a:pt x="3228" y="902"/>
                </a:lnTo>
                <a:lnTo>
                  <a:pt x="3229" y="902"/>
                </a:lnTo>
                <a:lnTo>
                  <a:pt x="3229" y="901"/>
                </a:lnTo>
                <a:lnTo>
                  <a:pt x="3234" y="898"/>
                </a:lnTo>
                <a:lnTo>
                  <a:pt x="3235" y="898"/>
                </a:lnTo>
                <a:lnTo>
                  <a:pt x="3236" y="898"/>
                </a:lnTo>
                <a:lnTo>
                  <a:pt x="3238" y="897"/>
                </a:lnTo>
                <a:lnTo>
                  <a:pt x="3239" y="897"/>
                </a:lnTo>
                <a:lnTo>
                  <a:pt x="3241" y="897"/>
                </a:lnTo>
                <a:lnTo>
                  <a:pt x="3245" y="898"/>
                </a:lnTo>
                <a:lnTo>
                  <a:pt x="3247" y="898"/>
                </a:lnTo>
                <a:lnTo>
                  <a:pt x="3248" y="899"/>
                </a:lnTo>
                <a:lnTo>
                  <a:pt x="3249" y="901"/>
                </a:lnTo>
                <a:lnTo>
                  <a:pt x="3250" y="902"/>
                </a:lnTo>
                <a:lnTo>
                  <a:pt x="3252" y="902"/>
                </a:lnTo>
                <a:lnTo>
                  <a:pt x="3253" y="901"/>
                </a:lnTo>
                <a:lnTo>
                  <a:pt x="3252" y="901"/>
                </a:lnTo>
                <a:lnTo>
                  <a:pt x="3252" y="900"/>
                </a:lnTo>
                <a:lnTo>
                  <a:pt x="3252" y="899"/>
                </a:lnTo>
                <a:lnTo>
                  <a:pt x="3253" y="899"/>
                </a:lnTo>
                <a:lnTo>
                  <a:pt x="3254" y="900"/>
                </a:lnTo>
                <a:lnTo>
                  <a:pt x="3258" y="901"/>
                </a:lnTo>
                <a:lnTo>
                  <a:pt x="3266" y="903"/>
                </a:lnTo>
                <a:lnTo>
                  <a:pt x="3270" y="903"/>
                </a:lnTo>
                <a:lnTo>
                  <a:pt x="3271" y="904"/>
                </a:lnTo>
                <a:lnTo>
                  <a:pt x="3273" y="904"/>
                </a:lnTo>
                <a:lnTo>
                  <a:pt x="3275" y="904"/>
                </a:lnTo>
                <a:lnTo>
                  <a:pt x="3276" y="905"/>
                </a:lnTo>
                <a:lnTo>
                  <a:pt x="3277" y="905"/>
                </a:lnTo>
                <a:lnTo>
                  <a:pt x="3276" y="907"/>
                </a:lnTo>
                <a:lnTo>
                  <a:pt x="3277" y="907"/>
                </a:lnTo>
                <a:lnTo>
                  <a:pt x="3279" y="907"/>
                </a:lnTo>
                <a:lnTo>
                  <a:pt x="3280" y="907"/>
                </a:lnTo>
                <a:lnTo>
                  <a:pt x="3281" y="907"/>
                </a:lnTo>
                <a:lnTo>
                  <a:pt x="3285" y="907"/>
                </a:lnTo>
                <a:lnTo>
                  <a:pt x="3293" y="908"/>
                </a:lnTo>
                <a:lnTo>
                  <a:pt x="3295" y="908"/>
                </a:lnTo>
                <a:lnTo>
                  <a:pt x="3296" y="909"/>
                </a:lnTo>
                <a:lnTo>
                  <a:pt x="3297" y="909"/>
                </a:lnTo>
                <a:lnTo>
                  <a:pt x="3299" y="909"/>
                </a:lnTo>
                <a:lnTo>
                  <a:pt x="3300" y="909"/>
                </a:lnTo>
                <a:lnTo>
                  <a:pt x="3301" y="909"/>
                </a:lnTo>
                <a:lnTo>
                  <a:pt x="3304" y="909"/>
                </a:lnTo>
                <a:lnTo>
                  <a:pt x="3308" y="910"/>
                </a:lnTo>
                <a:lnTo>
                  <a:pt x="3310" y="910"/>
                </a:lnTo>
                <a:lnTo>
                  <a:pt x="3312" y="911"/>
                </a:lnTo>
                <a:lnTo>
                  <a:pt x="3314" y="912"/>
                </a:lnTo>
                <a:lnTo>
                  <a:pt x="3315" y="912"/>
                </a:lnTo>
                <a:lnTo>
                  <a:pt x="3315" y="913"/>
                </a:lnTo>
                <a:lnTo>
                  <a:pt x="3317" y="913"/>
                </a:lnTo>
                <a:lnTo>
                  <a:pt x="3318" y="913"/>
                </a:lnTo>
                <a:lnTo>
                  <a:pt x="3319" y="913"/>
                </a:lnTo>
                <a:lnTo>
                  <a:pt x="3320" y="912"/>
                </a:lnTo>
                <a:lnTo>
                  <a:pt x="3321" y="912"/>
                </a:lnTo>
                <a:lnTo>
                  <a:pt x="3322" y="912"/>
                </a:lnTo>
                <a:lnTo>
                  <a:pt x="3324" y="912"/>
                </a:lnTo>
                <a:lnTo>
                  <a:pt x="3332" y="913"/>
                </a:lnTo>
                <a:lnTo>
                  <a:pt x="3333" y="913"/>
                </a:lnTo>
                <a:lnTo>
                  <a:pt x="3334" y="913"/>
                </a:lnTo>
                <a:lnTo>
                  <a:pt x="3334" y="914"/>
                </a:lnTo>
                <a:lnTo>
                  <a:pt x="3338" y="915"/>
                </a:lnTo>
                <a:lnTo>
                  <a:pt x="3338" y="914"/>
                </a:lnTo>
                <a:lnTo>
                  <a:pt x="3339" y="914"/>
                </a:lnTo>
                <a:lnTo>
                  <a:pt x="3340" y="914"/>
                </a:lnTo>
                <a:lnTo>
                  <a:pt x="3352" y="915"/>
                </a:lnTo>
                <a:lnTo>
                  <a:pt x="3356" y="915"/>
                </a:lnTo>
                <a:lnTo>
                  <a:pt x="3366" y="916"/>
                </a:lnTo>
                <a:lnTo>
                  <a:pt x="3372" y="915"/>
                </a:lnTo>
                <a:lnTo>
                  <a:pt x="3379" y="916"/>
                </a:lnTo>
                <a:lnTo>
                  <a:pt x="3381" y="916"/>
                </a:lnTo>
                <a:lnTo>
                  <a:pt x="3383" y="916"/>
                </a:lnTo>
                <a:lnTo>
                  <a:pt x="3384" y="916"/>
                </a:lnTo>
                <a:lnTo>
                  <a:pt x="3386" y="916"/>
                </a:lnTo>
                <a:lnTo>
                  <a:pt x="3387" y="916"/>
                </a:lnTo>
                <a:lnTo>
                  <a:pt x="3390" y="916"/>
                </a:lnTo>
                <a:lnTo>
                  <a:pt x="3392" y="916"/>
                </a:lnTo>
                <a:lnTo>
                  <a:pt x="3393" y="916"/>
                </a:lnTo>
                <a:lnTo>
                  <a:pt x="3395" y="916"/>
                </a:lnTo>
                <a:lnTo>
                  <a:pt x="3397" y="916"/>
                </a:lnTo>
                <a:lnTo>
                  <a:pt x="3409" y="915"/>
                </a:lnTo>
                <a:lnTo>
                  <a:pt x="3411" y="915"/>
                </a:lnTo>
                <a:lnTo>
                  <a:pt x="3414" y="915"/>
                </a:lnTo>
                <a:lnTo>
                  <a:pt x="3418" y="914"/>
                </a:lnTo>
                <a:lnTo>
                  <a:pt x="3422" y="914"/>
                </a:lnTo>
                <a:lnTo>
                  <a:pt x="3424" y="914"/>
                </a:lnTo>
                <a:lnTo>
                  <a:pt x="3429" y="912"/>
                </a:lnTo>
                <a:lnTo>
                  <a:pt x="3432" y="912"/>
                </a:lnTo>
                <a:lnTo>
                  <a:pt x="3438" y="912"/>
                </a:lnTo>
                <a:lnTo>
                  <a:pt x="3439" y="913"/>
                </a:lnTo>
                <a:lnTo>
                  <a:pt x="3437" y="915"/>
                </a:lnTo>
                <a:lnTo>
                  <a:pt x="3436" y="916"/>
                </a:lnTo>
                <a:lnTo>
                  <a:pt x="3433" y="917"/>
                </a:lnTo>
                <a:lnTo>
                  <a:pt x="3432" y="917"/>
                </a:lnTo>
                <a:lnTo>
                  <a:pt x="3432" y="918"/>
                </a:lnTo>
                <a:lnTo>
                  <a:pt x="3430" y="918"/>
                </a:lnTo>
                <a:lnTo>
                  <a:pt x="3426" y="919"/>
                </a:lnTo>
                <a:lnTo>
                  <a:pt x="3425" y="920"/>
                </a:lnTo>
                <a:lnTo>
                  <a:pt x="3422" y="921"/>
                </a:lnTo>
                <a:lnTo>
                  <a:pt x="3420" y="923"/>
                </a:lnTo>
                <a:lnTo>
                  <a:pt x="3417" y="923"/>
                </a:lnTo>
                <a:lnTo>
                  <a:pt x="3415" y="923"/>
                </a:lnTo>
                <a:lnTo>
                  <a:pt x="3414" y="923"/>
                </a:lnTo>
                <a:lnTo>
                  <a:pt x="3413" y="922"/>
                </a:lnTo>
                <a:lnTo>
                  <a:pt x="3411" y="922"/>
                </a:lnTo>
                <a:lnTo>
                  <a:pt x="3410" y="923"/>
                </a:lnTo>
                <a:lnTo>
                  <a:pt x="3409" y="923"/>
                </a:lnTo>
                <a:lnTo>
                  <a:pt x="3408" y="923"/>
                </a:lnTo>
                <a:lnTo>
                  <a:pt x="3406" y="922"/>
                </a:lnTo>
                <a:lnTo>
                  <a:pt x="3405" y="923"/>
                </a:lnTo>
                <a:lnTo>
                  <a:pt x="3405" y="924"/>
                </a:lnTo>
                <a:lnTo>
                  <a:pt x="3405" y="925"/>
                </a:lnTo>
                <a:lnTo>
                  <a:pt x="3404" y="926"/>
                </a:lnTo>
                <a:lnTo>
                  <a:pt x="3403" y="926"/>
                </a:lnTo>
                <a:lnTo>
                  <a:pt x="3398" y="925"/>
                </a:lnTo>
                <a:lnTo>
                  <a:pt x="3393" y="925"/>
                </a:lnTo>
                <a:lnTo>
                  <a:pt x="3392" y="925"/>
                </a:lnTo>
                <a:lnTo>
                  <a:pt x="3392" y="926"/>
                </a:lnTo>
                <a:lnTo>
                  <a:pt x="3390" y="926"/>
                </a:lnTo>
                <a:lnTo>
                  <a:pt x="3389" y="926"/>
                </a:lnTo>
                <a:lnTo>
                  <a:pt x="3388" y="926"/>
                </a:lnTo>
                <a:lnTo>
                  <a:pt x="3386" y="925"/>
                </a:lnTo>
                <a:lnTo>
                  <a:pt x="3386" y="924"/>
                </a:lnTo>
                <a:lnTo>
                  <a:pt x="3384" y="924"/>
                </a:lnTo>
                <a:lnTo>
                  <a:pt x="3383" y="924"/>
                </a:lnTo>
                <a:lnTo>
                  <a:pt x="3381" y="925"/>
                </a:lnTo>
                <a:lnTo>
                  <a:pt x="3382" y="926"/>
                </a:lnTo>
                <a:lnTo>
                  <a:pt x="3383" y="927"/>
                </a:lnTo>
                <a:lnTo>
                  <a:pt x="3387" y="928"/>
                </a:lnTo>
                <a:lnTo>
                  <a:pt x="3390" y="928"/>
                </a:lnTo>
                <a:lnTo>
                  <a:pt x="3390" y="929"/>
                </a:lnTo>
                <a:lnTo>
                  <a:pt x="3386" y="929"/>
                </a:lnTo>
                <a:lnTo>
                  <a:pt x="3380" y="929"/>
                </a:lnTo>
                <a:lnTo>
                  <a:pt x="3380" y="928"/>
                </a:lnTo>
                <a:lnTo>
                  <a:pt x="3378" y="927"/>
                </a:lnTo>
                <a:lnTo>
                  <a:pt x="3377" y="926"/>
                </a:lnTo>
                <a:lnTo>
                  <a:pt x="3377" y="925"/>
                </a:lnTo>
                <a:lnTo>
                  <a:pt x="3375" y="925"/>
                </a:lnTo>
                <a:lnTo>
                  <a:pt x="3372" y="925"/>
                </a:lnTo>
                <a:lnTo>
                  <a:pt x="3370" y="926"/>
                </a:lnTo>
                <a:lnTo>
                  <a:pt x="3370" y="927"/>
                </a:lnTo>
                <a:lnTo>
                  <a:pt x="3373" y="929"/>
                </a:lnTo>
                <a:lnTo>
                  <a:pt x="3374" y="930"/>
                </a:lnTo>
                <a:lnTo>
                  <a:pt x="3373" y="930"/>
                </a:lnTo>
                <a:lnTo>
                  <a:pt x="3370" y="930"/>
                </a:lnTo>
                <a:lnTo>
                  <a:pt x="3364" y="929"/>
                </a:lnTo>
                <a:lnTo>
                  <a:pt x="3363" y="929"/>
                </a:lnTo>
                <a:lnTo>
                  <a:pt x="3362" y="930"/>
                </a:lnTo>
                <a:lnTo>
                  <a:pt x="3362" y="931"/>
                </a:lnTo>
                <a:lnTo>
                  <a:pt x="3369" y="931"/>
                </a:lnTo>
                <a:lnTo>
                  <a:pt x="3370" y="931"/>
                </a:lnTo>
                <a:lnTo>
                  <a:pt x="3372" y="931"/>
                </a:lnTo>
                <a:lnTo>
                  <a:pt x="3374" y="932"/>
                </a:lnTo>
                <a:lnTo>
                  <a:pt x="3376" y="932"/>
                </a:lnTo>
                <a:lnTo>
                  <a:pt x="3381" y="933"/>
                </a:lnTo>
                <a:lnTo>
                  <a:pt x="3382" y="933"/>
                </a:lnTo>
                <a:lnTo>
                  <a:pt x="3382" y="934"/>
                </a:lnTo>
                <a:lnTo>
                  <a:pt x="3381" y="935"/>
                </a:lnTo>
                <a:lnTo>
                  <a:pt x="3375" y="937"/>
                </a:lnTo>
                <a:lnTo>
                  <a:pt x="3373" y="937"/>
                </a:lnTo>
                <a:lnTo>
                  <a:pt x="3368" y="937"/>
                </a:lnTo>
                <a:lnTo>
                  <a:pt x="3364" y="935"/>
                </a:lnTo>
                <a:lnTo>
                  <a:pt x="3363" y="935"/>
                </a:lnTo>
                <a:lnTo>
                  <a:pt x="3362" y="934"/>
                </a:lnTo>
                <a:lnTo>
                  <a:pt x="3361" y="933"/>
                </a:lnTo>
                <a:lnTo>
                  <a:pt x="3360" y="932"/>
                </a:lnTo>
                <a:lnTo>
                  <a:pt x="3358" y="931"/>
                </a:lnTo>
                <a:lnTo>
                  <a:pt x="3356" y="931"/>
                </a:lnTo>
                <a:lnTo>
                  <a:pt x="3355" y="931"/>
                </a:lnTo>
                <a:lnTo>
                  <a:pt x="3354" y="931"/>
                </a:lnTo>
                <a:lnTo>
                  <a:pt x="3353" y="931"/>
                </a:lnTo>
                <a:lnTo>
                  <a:pt x="3352" y="930"/>
                </a:lnTo>
                <a:lnTo>
                  <a:pt x="3350" y="931"/>
                </a:lnTo>
                <a:lnTo>
                  <a:pt x="3352" y="932"/>
                </a:lnTo>
                <a:lnTo>
                  <a:pt x="3355" y="932"/>
                </a:lnTo>
                <a:lnTo>
                  <a:pt x="3360" y="936"/>
                </a:lnTo>
                <a:lnTo>
                  <a:pt x="3361" y="937"/>
                </a:lnTo>
                <a:lnTo>
                  <a:pt x="3360" y="938"/>
                </a:lnTo>
                <a:lnTo>
                  <a:pt x="3359" y="938"/>
                </a:lnTo>
                <a:lnTo>
                  <a:pt x="3358" y="938"/>
                </a:lnTo>
                <a:lnTo>
                  <a:pt x="3353" y="937"/>
                </a:lnTo>
                <a:lnTo>
                  <a:pt x="3347" y="938"/>
                </a:lnTo>
                <a:lnTo>
                  <a:pt x="3344" y="937"/>
                </a:lnTo>
                <a:lnTo>
                  <a:pt x="3343" y="938"/>
                </a:lnTo>
                <a:lnTo>
                  <a:pt x="3342" y="938"/>
                </a:lnTo>
                <a:lnTo>
                  <a:pt x="3341" y="939"/>
                </a:lnTo>
                <a:lnTo>
                  <a:pt x="3340" y="939"/>
                </a:lnTo>
                <a:lnTo>
                  <a:pt x="3338" y="939"/>
                </a:lnTo>
                <a:lnTo>
                  <a:pt x="3338" y="940"/>
                </a:lnTo>
                <a:lnTo>
                  <a:pt x="3337" y="940"/>
                </a:lnTo>
                <a:lnTo>
                  <a:pt x="3336" y="940"/>
                </a:lnTo>
                <a:lnTo>
                  <a:pt x="3334" y="939"/>
                </a:lnTo>
                <a:lnTo>
                  <a:pt x="3329" y="939"/>
                </a:lnTo>
                <a:lnTo>
                  <a:pt x="3326" y="938"/>
                </a:lnTo>
                <a:lnTo>
                  <a:pt x="3321" y="938"/>
                </a:lnTo>
                <a:lnTo>
                  <a:pt x="3319" y="938"/>
                </a:lnTo>
                <a:lnTo>
                  <a:pt x="3317" y="937"/>
                </a:lnTo>
                <a:lnTo>
                  <a:pt x="3316" y="938"/>
                </a:lnTo>
                <a:lnTo>
                  <a:pt x="3318" y="938"/>
                </a:lnTo>
                <a:lnTo>
                  <a:pt x="3323" y="939"/>
                </a:lnTo>
                <a:lnTo>
                  <a:pt x="3325" y="939"/>
                </a:lnTo>
                <a:lnTo>
                  <a:pt x="3327" y="939"/>
                </a:lnTo>
                <a:lnTo>
                  <a:pt x="3329" y="940"/>
                </a:lnTo>
                <a:lnTo>
                  <a:pt x="3334" y="944"/>
                </a:lnTo>
                <a:lnTo>
                  <a:pt x="3336" y="945"/>
                </a:lnTo>
                <a:lnTo>
                  <a:pt x="3336" y="946"/>
                </a:lnTo>
                <a:lnTo>
                  <a:pt x="3338" y="947"/>
                </a:lnTo>
                <a:lnTo>
                  <a:pt x="3337" y="948"/>
                </a:lnTo>
                <a:lnTo>
                  <a:pt x="3336" y="948"/>
                </a:lnTo>
                <a:lnTo>
                  <a:pt x="3334" y="948"/>
                </a:lnTo>
                <a:lnTo>
                  <a:pt x="3333" y="948"/>
                </a:lnTo>
                <a:lnTo>
                  <a:pt x="3331" y="948"/>
                </a:lnTo>
                <a:lnTo>
                  <a:pt x="3329" y="948"/>
                </a:lnTo>
                <a:lnTo>
                  <a:pt x="3328" y="948"/>
                </a:lnTo>
                <a:lnTo>
                  <a:pt x="3328" y="949"/>
                </a:lnTo>
                <a:lnTo>
                  <a:pt x="3329" y="949"/>
                </a:lnTo>
                <a:lnTo>
                  <a:pt x="3332" y="949"/>
                </a:lnTo>
                <a:lnTo>
                  <a:pt x="3334" y="949"/>
                </a:lnTo>
                <a:lnTo>
                  <a:pt x="3335" y="949"/>
                </a:lnTo>
                <a:lnTo>
                  <a:pt x="3335" y="950"/>
                </a:lnTo>
                <a:lnTo>
                  <a:pt x="3334" y="950"/>
                </a:lnTo>
                <a:lnTo>
                  <a:pt x="3334" y="951"/>
                </a:lnTo>
                <a:lnTo>
                  <a:pt x="3332" y="951"/>
                </a:lnTo>
                <a:lnTo>
                  <a:pt x="3328" y="953"/>
                </a:lnTo>
                <a:lnTo>
                  <a:pt x="3324" y="954"/>
                </a:lnTo>
                <a:lnTo>
                  <a:pt x="3322" y="954"/>
                </a:lnTo>
                <a:lnTo>
                  <a:pt x="3317" y="954"/>
                </a:lnTo>
                <a:lnTo>
                  <a:pt x="3314" y="953"/>
                </a:lnTo>
                <a:lnTo>
                  <a:pt x="3313" y="952"/>
                </a:lnTo>
                <a:lnTo>
                  <a:pt x="3313" y="951"/>
                </a:lnTo>
                <a:lnTo>
                  <a:pt x="3308" y="951"/>
                </a:lnTo>
                <a:lnTo>
                  <a:pt x="3307" y="952"/>
                </a:lnTo>
                <a:lnTo>
                  <a:pt x="3306" y="952"/>
                </a:lnTo>
                <a:lnTo>
                  <a:pt x="3296" y="951"/>
                </a:lnTo>
                <a:lnTo>
                  <a:pt x="3295" y="951"/>
                </a:lnTo>
                <a:lnTo>
                  <a:pt x="3289" y="949"/>
                </a:lnTo>
                <a:lnTo>
                  <a:pt x="3288" y="949"/>
                </a:lnTo>
                <a:lnTo>
                  <a:pt x="3286" y="950"/>
                </a:lnTo>
                <a:lnTo>
                  <a:pt x="3287" y="950"/>
                </a:lnTo>
                <a:lnTo>
                  <a:pt x="3290" y="951"/>
                </a:lnTo>
                <a:lnTo>
                  <a:pt x="3300" y="953"/>
                </a:lnTo>
                <a:lnTo>
                  <a:pt x="3302" y="954"/>
                </a:lnTo>
                <a:lnTo>
                  <a:pt x="3303" y="955"/>
                </a:lnTo>
                <a:lnTo>
                  <a:pt x="3304" y="956"/>
                </a:lnTo>
                <a:lnTo>
                  <a:pt x="3304" y="957"/>
                </a:lnTo>
                <a:lnTo>
                  <a:pt x="3304" y="958"/>
                </a:lnTo>
                <a:lnTo>
                  <a:pt x="3303" y="958"/>
                </a:lnTo>
                <a:lnTo>
                  <a:pt x="3302" y="958"/>
                </a:lnTo>
                <a:lnTo>
                  <a:pt x="3299" y="957"/>
                </a:lnTo>
                <a:lnTo>
                  <a:pt x="3298" y="957"/>
                </a:lnTo>
                <a:lnTo>
                  <a:pt x="3297" y="958"/>
                </a:lnTo>
                <a:lnTo>
                  <a:pt x="3299" y="958"/>
                </a:lnTo>
                <a:lnTo>
                  <a:pt x="3300" y="959"/>
                </a:lnTo>
                <a:lnTo>
                  <a:pt x="3300" y="960"/>
                </a:lnTo>
                <a:lnTo>
                  <a:pt x="3302" y="960"/>
                </a:lnTo>
                <a:lnTo>
                  <a:pt x="3302" y="961"/>
                </a:lnTo>
                <a:lnTo>
                  <a:pt x="3303" y="961"/>
                </a:lnTo>
                <a:lnTo>
                  <a:pt x="3302" y="961"/>
                </a:lnTo>
                <a:lnTo>
                  <a:pt x="3302" y="962"/>
                </a:lnTo>
                <a:lnTo>
                  <a:pt x="3300" y="961"/>
                </a:lnTo>
                <a:lnTo>
                  <a:pt x="3297" y="961"/>
                </a:lnTo>
                <a:lnTo>
                  <a:pt x="3294" y="960"/>
                </a:lnTo>
                <a:lnTo>
                  <a:pt x="3289" y="960"/>
                </a:lnTo>
                <a:lnTo>
                  <a:pt x="3288" y="960"/>
                </a:lnTo>
                <a:lnTo>
                  <a:pt x="3287" y="959"/>
                </a:lnTo>
                <a:lnTo>
                  <a:pt x="3286" y="959"/>
                </a:lnTo>
                <a:lnTo>
                  <a:pt x="3286" y="960"/>
                </a:lnTo>
                <a:lnTo>
                  <a:pt x="3287" y="961"/>
                </a:lnTo>
                <a:lnTo>
                  <a:pt x="3287" y="962"/>
                </a:lnTo>
                <a:lnTo>
                  <a:pt x="3285" y="963"/>
                </a:lnTo>
                <a:lnTo>
                  <a:pt x="3282" y="965"/>
                </a:lnTo>
                <a:lnTo>
                  <a:pt x="3280" y="966"/>
                </a:lnTo>
                <a:lnTo>
                  <a:pt x="3279" y="965"/>
                </a:lnTo>
                <a:lnTo>
                  <a:pt x="3278" y="965"/>
                </a:lnTo>
                <a:lnTo>
                  <a:pt x="3277" y="964"/>
                </a:lnTo>
                <a:lnTo>
                  <a:pt x="3275" y="963"/>
                </a:lnTo>
                <a:lnTo>
                  <a:pt x="3269" y="963"/>
                </a:lnTo>
                <a:lnTo>
                  <a:pt x="3264" y="962"/>
                </a:lnTo>
                <a:lnTo>
                  <a:pt x="3263" y="962"/>
                </a:lnTo>
                <a:lnTo>
                  <a:pt x="3263" y="961"/>
                </a:lnTo>
                <a:lnTo>
                  <a:pt x="3261" y="960"/>
                </a:lnTo>
                <a:lnTo>
                  <a:pt x="3258" y="960"/>
                </a:lnTo>
                <a:lnTo>
                  <a:pt x="3257" y="960"/>
                </a:lnTo>
                <a:lnTo>
                  <a:pt x="3257" y="961"/>
                </a:lnTo>
                <a:lnTo>
                  <a:pt x="3258" y="962"/>
                </a:lnTo>
                <a:lnTo>
                  <a:pt x="3263" y="963"/>
                </a:lnTo>
                <a:lnTo>
                  <a:pt x="3266" y="964"/>
                </a:lnTo>
                <a:lnTo>
                  <a:pt x="3269" y="967"/>
                </a:lnTo>
                <a:lnTo>
                  <a:pt x="3268" y="968"/>
                </a:lnTo>
                <a:lnTo>
                  <a:pt x="3266" y="968"/>
                </a:lnTo>
                <a:lnTo>
                  <a:pt x="3263" y="969"/>
                </a:lnTo>
                <a:lnTo>
                  <a:pt x="3259" y="969"/>
                </a:lnTo>
                <a:lnTo>
                  <a:pt x="3259" y="970"/>
                </a:lnTo>
                <a:lnTo>
                  <a:pt x="3260" y="970"/>
                </a:lnTo>
                <a:lnTo>
                  <a:pt x="3261" y="970"/>
                </a:lnTo>
                <a:lnTo>
                  <a:pt x="3263" y="970"/>
                </a:lnTo>
                <a:lnTo>
                  <a:pt x="3269" y="970"/>
                </a:lnTo>
                <a:lnTo>
                  <a:pt x="3269" y="971"/>
                </a:lnTo>
                <a:lnTo>
                  <a:pt x="3266" y="972"/>
                </a:lnTo>
                <a:lnTo>
                  <a:pt x="3263" y="973"/>
                </a:lnTo>
                <a:lnTo>
                  <a:pt x="3260" y="973"/>
                </a:lnTo>
                <a:lnTo>
                  <a:pt x="3256" y="973"/>
                </a:lnTo>
                <a:lnTo>
                  <a:pt x="3254" y="973"/>
                </a:lnTo>
                <a:lnTo>
                  <a:pt x="3254" y="972"/>
                </a:lnTo>
                <a:lnTo>
                  <a:pt x="3253" y="972"/>
                </a:lnTo>
                <a:lnTo>
                  <a:pt x="3251" y="972"/>
                </a:lnTo>
                <a:lnTo>
                  <a:pt x="3250" y="972"/>
                </a:lnTo>
                <a:lnTo>
                  <a:pt x="3249" y="972"/>
                </a:lnTo>
                <a:lnTo>
                  <a:pt x="3247" y="971"/>
                </a:lnTo>
                <a:lnTo>
                  <a:pt x="3243" y="970"/>
                </a:lnTo>
                <a:lnTo>
                  <a:pt x="3242" y="970"/>
                </a:lnTo>
                <a:lnTo>
                  <a:pt x="3238" y="970"/>
                </a:lnTo>
                <a:lnTo>
                  <a:pt x="3238" y="969"/>
                </a:lnTo>
                <a:lnTo>
                  <a:pt x="3236" y="969"/>
                </a:lnTo>
                <a:lnTo>
                  <a:pt x="3235" y="969"/>
                </a:lnTo>
                <a:lnTo>
                  <a:pt x="3232" y="969"/>
                </a:lnTo>
                <a:lnTo>
                  <a:pt x="3231" y="970"/>
                </a:lnTo>
                <a:lnTo>
                  <a:pt x="3229" y="970"/>
                </a:lnTo>
                <a:lnTo>
                  <a:pt x="3227" y="970"/>
                </a:lnTo>
                <a:lnTo>
                  <a:pt x="3225" y="970"/>
                </a:lnTo>
                <a:lnTo>
                  <a:pt x="3226" y="971"/>
                </a:lnTo>
                <a:lnTo>
                  <a:pt x="3227" y="972"/>
                </a:lnTo>
                <a:lnTo>
                  <a:pt x="3226" y="972"/>
                </a:lnTo>
                <a:lnTo>
                  <a:pt x="3223" y="972"/>
                </a:lnTo>
                <a:lnTo>
                  <a:pt x="3220" y="972"/>
                </a:lnTo>
                <a:lnTo>
                  <a:pt x="3217" y="972"/>
                </a:lnTo>
                <a:lnTo>
                  <a:pt x="3217" y="973"/>
                </a:lnTo>
                <a:lnTo>
                  <a:pt x="3216" y="973"/>
                </a:lnTo>
                <a:lnTo>
                  <a:pt x="3219" y="973"/>
                </a:lnTo>
                <a:lnTo>
                  <a:pt x="3221" y="973"/>
                </a:lnTo>
                <a:lnTo>
                  <a:pt x="3231" y="974"/>
                </a:lnTo>
                <a:lnTo>
                  <a:pt x="3239" y="974"/>
                </a:lnTo>
                <a:lnTo>
                  <a:pt x="3241" y="975"/>
                </a:lnTo>
                <a:lnTo>
                  <a:pt x="3242" y="975"/>
                </a:lnTo>
                <a:lnTo>
                  <a:pt x="3243" y="975"/>
                </a:lnTo>
                <a:lnTo>
                  <a:pt x="3243" y="976"/>
                </a:lnTo>
                <a:lnTo>
                  <a:pt x="3241" y="978"/>
                </a:lnTo>
                <a:lnTo>
                  <a:pt x="3242" y="978"/>
                </a:lnTo>
                <a:lnTo>
                  <a:pt x="3241" y="978"/>
                </a:lnTo>
                <a:lnTo>
                  <a:pt x="3235" y="979"/>
                </a:lnTo>
                <a:lnTo>
                  <a:pt x="3234" y="979"/>
                </a:lnTo>
                <a:lnTo>
                  <a:pt x="3234" y="981"/>
                </a:lnTo>
                <a:lnTo>
                  <a:pt x="3236" y="981"/>
                </a:lnTo>
                <a:lnTo>
                  <a:pt x="3237" y="982"/>
                </a:lnTo>
                <a:lnTo>
                  <a:pt x="3239" y="982"/>
                </a:lnTo>
                <a:lnTo>
                  <a:pt x="3238" y="983"/>
                </a:lnTo>
                <a:lnTo>
                  <a:pt x="3237" y="983"/>
                </a:lnTo>
                <a:lnTo>
                  <a:pt x="3235" y="983"/>
                </a:lnTo>
                <a:lnTo>
                  <a:pt x="3229" y="983"/>
                </a:lnTo>
                <a:lnTo>
                  <a:pt x="3226" y="982"/>
                </a:lnTo>
                <a:lnTo>
                  <a:pt x="3225" y="982"/>
                </a:lnTo>
                <a:lnTo>
                  <a:pt x="3224" y="979"/>
                </a:lnTo>
                <a:lnTo>
                  <a:pt x="3223" y="981"/>
                </a:lnTo>
                <a:lnTo>
                  <a:pt x="3221" y="981"/>
                </a:lnTo>
                <a:lnTo>
                  <a:pt x="3219" y="981"/>
                </a:lnTo>
                <a:lnTo>
                  <a:pt x="3216" y="981"/>
                </a:lnTo>
                <a:lnTo>
                  <a:pt x="3217" y="982"/>
                </a:lnTo>
                <a:lnTo>
                  <a:pt x="3221" y="983"/>
                </a:lnTo>
                <a:lnTo>
                  <a:pt x="3223" y="984"/>
                </a:lnTo>
                <a:lnTo>
                  <a:pt x="3224" y="985"/>
                </a:lnTo>
                <a:lnTo>
                  <a:pt x="3226" y="986"/>
                </a:lnTo>
                <a:lnTo>
                  <a:pt x="3224" y="988"/>
                </a:lnTo>
                <a:lnTo>
                  <a:pt x="3223" y="988"/>
                </a:lnTo>
                <a:lnTo>
                  <a:pt x="3220" y="988"/>
                </a:lnTo>
                <a:lnTo>
                  <a:pt x="3219" y="988"/>
                </a:lnTo>
                <a:lnTo>
                  <a:pt x="3217" y="988"/>
                </a:lnTo>
                <a:lnTo>
                  <a:pt x="3216" y="988"/>
                </a:lnTo>
                <a:lnTo>
                  <a:pt x="3215" y="988"/>
                </a:lnTo>
                <a:lnTo>
                  <a:pt x="3214" y="987"/>
                </a:lnTo>
                <a:lnTo>
                  <a:pt x="3215" y="986"/>
                </a:lnTo>
                <a:lnTo>
                  <a:pt x="3217" y="986"/>
                </a:lnTo>
                <a:lnTo>
                  <a:pt x="3216" y="985"/>
                </a:lnTo>
                <a:lnTo>
                  <a:pt x="3211" y="985"/>
                </a:lnTo>
                <a:lnTo>
                  <a:pt x="3208" y="986"/>
                </a:lnTo>
                <a:lnTo>
                  <a:pt x="3206" y="986"/>
                </a:lnTo>
                <a:lnTo>
                  <a:pt x="3205" y="985"/>
                </a:lnTo>
                <a:lnTo>
                  <a:pt x="3201" y="984"/>
                </a:lnTo>
                <a:lnTo>
                  <a:pt x="3200" y="984"/>
                </a:lnTo>
                <a:lnTo>
                  <a:pt x="3201" y="982"/>
                </a:lnTo>
                <a:lnTo>
                  <a:pt x="3200" y="982"/>
                </a:lnTo>
                <a:lnTo>
                  <a:pt x="3198" y="984"/>
                </a:lnTo>
                <a:lnTo>
                  <a:pt x="3202" y="987"/>
                </a:lnTo>
                <a:lnTo>
                  <a:pt x="3202" y="988"/>
                </a:lnTo>
                <a:lnTo>
                  <a:pt x="3201" y="988"/>
                </a:lnTo>
                <a:lnTo>
                  <a:pt x="3200" y="988"/>
                </a:lnTo>
                <a:lnTo>
                  <a:pt x="3198" y="988"/>
                </a:lnTo>
                <a:lnTo>
                  <a:pt x="3197" y="989"/>
                </a:lnTo>
                <a:lnTo>
                  <a:pt x="3194" y="989"/>
                </a:lnTo>
                <a:lnTo>
                  <a:pt x="3192" y="989"/>
                </a:lnTo>
                <a:lnTo>
                  <a:pt x="3191" y="990"/>
                </a:lnTo>
                <a:lnTo>
                  <a:pt x="3190" y="990"/>
                </a:lnTo>
                <a:lnTo>
                  <a:pt x="3191" y="990"/>
                </a:lnTo>
                <a:lnTo>
                  <a:pt x="3194" y="991"/>
                </a:lnTo>
                <a:lnTo>
                  <a:pt x="3197" y="991"/>
                </a:lnTo>
                <a:lnTo>
                  <a:pt x="3201" y="990"/>
                </a:lnTo>
                <a:lnTo>
                  <a:pt x="3203" y="990"/>
                </a:lnTo>
                <a:lnTo>
                  <a:pt x="3204" y="990"/>
                </a:lnTo>
                <a:lnTo>
                  <a:pt x="3205" y="991"/>
                </a:lnTo>
                <a:lnTo>
                  <a:pt x="3205" y="992"/>
                </a:lnTo>
                <a:lnTo>
                  <a:pt x="3204" y="993"/>
                </a:lnTo>
                <a:lnTo>
                  <a:pt x="3203" y="993"/>
                </a:lnTo>
                <a:lnTo>
                  <a:pt x="3201" y="993"/>
                </a:lnTo>
                <a:lnTo>
                  <a:pt x="3198" y="993"/>
                </a:lnTo>
                <a:lnTo>
                  <a:pt x="3193" y="993"/>
                </a:lnTo>
                <a:lnTo>
                  <a:pt x="3188" y="992"/>
                </a:lnTo>
                <a:lnTo>
                  <a:pt x="3186" y="992"/>
                </a:lnTo>
                <a:lnTo>
                  <a:pt x="3186" y="993"/>
                </a:lnTo>
                <a:lnTo>
                  <a:pt x="3186" y="994"/>
                </a:lnTo>
                <a:lnTo>
                  <a:pt x="3185" y="994"/>
                </a:lnTo>
                <a:lnTo>
                  <a:pt x="3191" y="996"/>
                </a:lnTo>
                <a:lnTo>
                  <a:pt x="3194" y="995"/>
                </a:lnTo>
                <a:lnTo>
                  <a:pt x="3195" y="996"/>
                </a:lnTo>
                <a:lnTo>
                  <a:pt x="3193" y="998"/>
                </a:lnTo>
                <a:lnTo>
                  <a:pt x="3192" y="998"/>
                </a:lnTo>
                <a:lnTo>
                  <a:pt x="3190" y="998"/>
                </a:lnTo>
                <a:lnTo>
                  <a:pt x="3189" y="998"/>
                </a:lnTo>
                <a:lnTo>
                  <a:pt x="3179" y="997"/>
                </a:lnTo>
                <a:lnTo>
                  <a:pt x="3178" y="998"/>
                </a:lnTo>
                <a:lnTo>
                  <a:pt x="3179" y="998"/>
                </a:lnTo>
                <a:lnTo>
                  <a:pt x="3182" y="999"/>
                </a:lnTo>
                <a:lnTo>
                  <a:pt x="3181" y="999"/>
                </a:lnTo>
                <a:lnTo>
                  <a:pt x="3180" y="1000"/>
                </a:lnTo>
                <a:lnTo>
                  <a:pt x="3177" y="1000"/>
                </a:lnTo>
                <a:lnTo>
                  <a:pt x="3176" y="1000"/>
                </a:lnTo>
                <a:lnTo>
                  <a:pt x="3176" y="1001"/>
                </a:lnTo>
                <a:lnTo>
                  <a:pt x="3174" y="1001"/>
                </a:lnTo>
                <a:lnTo>
                  <a:pt x="3171" y="1001"/>
                </a:lnTo>
                <a:lnTo>
                  <a:pt x="3171" y="1002"/>
                </a:lnTo>
                <a:lnTo>
                  <a:pt x="3170" y="1003"/>
                </a:lnTo>
                <a:lnTo>
                  <a:pt x="3168" y="1003"/>
                </a:lnTo>
                <a:lnTo>
                  <a:pt x="3163" y="1003"/>
                </a:lnTo>
                <a:lnTo>
                  <a:pt x="3155" y="1002"/>
                </a:lnTo>
                <a:lnTo>
                  <a:pt x="3154" y="1002"/>
                </a:lnTo>
                <a:lnTo>
                  <a:pt x="3153" y="1003"/>
                </a:lnTo>
                <a:lnTo>
                  <a:pt x="3152" y="1004"/>
                </a:lnTo>
                <a:lnTo>
                  <a:pt x="3152" y="1005"/>
                </a:lnTo>
                <a:lnTo>
                  <a:pt x="3153" y="1005"/>
                </a:lnTo>
                <a:lnTo>
                  <a:pt x="3152" y="1007"/>
                </a:lnTo>
                <a:lnTo>
                  <a:pt x="3151" y="1008"/>
                </a:lnTo>
                <a:lnTo>
                  <a:pt x="3149" y="1009"/>
                </a:lnTo>
                <a:lnTo>
                  <a:pt x="3145" y="1010"/>
                </a:lnTo>
                <a:lnTo>
                  <a:pt x="3144" y="1010"/>
                </a:lnTo>
                <a:lnTo>
                  <a:pt x="3142" y="1010"/>
                </a:lnTo>
                <a:lnTo>
                  <a:pt x="3140" y="1010"/>
                </a:lnTo>
                <a:lnTo>
                  <a:pt x="3139" y="1008"/>
                </a:lnTo>
                <a:lnTo>
                  <a:pt x="3138" y="1008"/>
                </a:lnTo>
                <a:lnTo>
                  <a:pt x="3135" y="1010"/>
                </a:lnTo>
                <a:lnTo>
                  <a:pt x="3131" y="1010"/>
                </a:lnTo>
                <a:lnTo>
                  <a:pt x="3127" y="1010"/>
                </a:lnTo>
                <a:lnTo>
                  <a:pt x="3124" y="1010"/>
                </a:lnTo>
                <a:lnTo>
                  <a:pt x="3123" y="1010"/>
                </a:lnTo>
                <a:lnTo>
                  <a:pt x="3124" y="1010"/>
                </a:lnTo>
                <a:lnTo>
                  <a:pt x="3126" y="1007"/>
                </a:lnTo>
                <a:lnTo>
                  <a:pt x="3125" y="1007"/>
                </a:lnTo>
                <a:lnTo>
                  <a:pt x="3124" y="1007"/>
                </a:lnTo>
                <a:lnTo>
                  <a:pt x="3123" y="1007"/>
                </a:lnTo>
                <a:lnTo>
                  <a:pt x="3120" y="1009"/>
                </a:lnTo>
                <a:lnTo>
                  <a:pt x="3119" y="1010"/>
                </a:lnTo>
                <a:lnTo>
                  <a:pt x="3119" y="1011"/>
                </a:lnTo>
                <a:lnTo>
                  <a:pt x="3119" y="1012"/>
                </a:lnTo>
                <a:lnTo>
                  <a:pt x="3118" y="1012"/>
                </a:lnTo>
                <a:lnTo>
                  <a:pt x="3116" y="1012"/>
                </a:lnTo>
                <a:lnTo>
                  <a:pt x="3116" y="1011"/>
                </a:lnTo>
                <a:lnTo>
                  <a:pt x="3115" y="1011"/>
                </a:lnTo>
                <a:lnTo>
                  <a:pt x="3114" y="1011"/>
                </a:lnTo>
                <a:lnTo>
                  <a:pt x="3113" y="1010"/>
                </a:lnTo>
                <a:lnTo>
                  <a:pt x="3112" y="1009"/>
                </a:lnTo>
                <a:lnTo>
                  <a:pt x="3108" y="1009"/>
                </a:lnTo>
                <a:lnTo>
                  <a:pt x="3107" y="1010"/>
                </a:lnTo>
                <a:lnTo>
                  <a:pt x="3106" y="1010"/>
                </a:lnTo>
                <a:lnTo>
                  <a:pt x="3106" y="1011"/>
                </a:lnTo>
                <a:lnTo>
                  <a:pt x="3107" y="1013"/>
                </a:lnTo>
                <a:lnTo>
                  <a:pt x="3106" y="1014"/>
                </a:lnTo>
                <a:lnTo>
                  <a:pt x="3107" y="1014"/>
                </a:lnTo>
                <a:lnTo>
                  <a:pt x="3107" y="1015"/>
                </a:lnTo>
                <a:lnTo>
                  <a:pt x="3106" y="1015"/>
                </a:lnTo>
                <a:lnTo>
                  <a:pt x="3103" y="1016"/>
                </a:lnTo>
                <a:lnTo>
                  <a:pt x="3099" y="1015"/>
                </a:lnTo>
                <a:lnTo>
                  <a:pt x="3098" y="1015"/>
                </a:lnTo>
                <a:lnTo>
                  <a:pt x="3097" y="1015"/>
                </a:lnTo>
                <a:lnTo>
                  <a:pt x="3096" y="1014"/>
                </a:lnTo>
                <a:lnTo>
                  <a:pt x="3093" y="1015"/>
                </a:lnTo>
                <a:lnTo>
                  <a:pt x="3091" y="1015"/>
                </a:lnTo>
                <a:lnTo>
                  <a:pt x="3086" y="1014"/>
                </a:lnTo>
                <a:lnTo>
                  <a:pt x="3084" y="1015"/>
                </a:lnTo>
                <a:lnTo>
                  <a:pt x="3083" y="1015"/>
                </a:lnTo>
                <a:lnTo>
                  <a:pt x="3085" y="1016"/>
                </a:lnTo>
                <a:lnTo>
                  <a:pt x="3092" y="1018"/>
                </a:lnTo>
                <a:lnTo>
                  <a:pt x="3093" y="1019"/>
                </a:lnTo>
                <a:lnTo>
                  <a:pt x="3094" y="1019"/>
                </a:lnTo>
                <a:lnTo>
                  <a:pt x="3093" y="1020"/>
                </a:lnTo>
                <a:lnTo>
                  <a:pt x="3092" y="1020"/>
                </a:lnTo>
                <a:lnTo>
                  <a:pt x="3091" y="1020"/>
                </a:lnTo>
                <a:lnTo>
                  <a:pt x="3090" y="1020"/>
                </a:lnTo>
                <a:lnTo>
                  <a:pt x="3088" y="1020"/>
                </a:lnTo>
                <a:lnTo>
                  <a:pt x="3087" y="1020"/>
                </a:lnTo>
                <a:lnTo>
                  <a:pt x="3085" y="1020"/>
                </a:lnTo>
                <a:lnTo>
                  <a:pt x="3084" y="1020"/>
                </a:lnTo>
                <a:lnTo>
                  <a:pt x="3083" y="1020"/>
                </a:lnTo>
                <a:lnTo>
                  <a:pt x="3081" y="1020"/>
                </a:lnTo>
                <a:lnTo>
                  <a:pt x="3078" y="1020"/>
                </a:lnTo>
                <a:lnTo>
                  <a:pt x="3076" y="1020"/>
                </a:lnTo>
                <a:lnTo>
                  <a:pt x="3075" y="1020"/>
                </a:lnTo>
                <a:lnTo>
                  <a:pt x="3073" y="1020"/>
                </a:lnTo>
                <a:lnTo>
                  <a:pt x="3072" y="1019"/>
                </a:lnTo>
                <a:lnTo>
                  <a:pt x="3073" y="1019"/>
                </a:lnTo>
                <a:lnTo>
                  <a:pt x="3074" y="1018"/>
                </a:lnTo>
                <a:lnTo>
                  <a:pt x="3072" y="1018"/>
                </a:lnTo>
                <a:lnTo>
                  <a:pt x="3071" y="1018"/>
                </a:lnTo>
                <a:lnTo>
                  <a:pt x="3070" y="1016"/>
                </a:lnTo>
                <a:lnTo>
                  <a:pt x="3069" y="1016"/>
                </a:lnTo>
                <a:lnTo>
                  <a:pt x="3067" y="1016"/>
                </a:lnTo>
                <a:lnTo>
                  <a:pt x="3065" y="1020"/>
                </a:lnTo>
                <a:lnTo>
                  <a:pt x="3064" y="1020"/>
                </a:lnTo>
                <a:lnTo>
                  <a:pt x="3063" y="1020"/>
                </a:lnTo>
                <a:lnTo>
                  <a:pt x="3061" y="1020"/>
                </a:lnTo>
                <a:lnTo>
                  <a:pt x="3058" y="1020"/>
                </a:lnTo>
                <a:lnTo>
                  <a:pt x="3057" y="1020"/>
                </a:lnTo>
                <a:lnTo>
                  <a:pt x="3056" y="1021"/>
                </a:lnTo>
                <a:lnTo>
                  <a:pt x="3058" y="1022"/>
                </a:lnTo>
                <a:lnTo>
                  <a:pt x="3062" y="1022"/>
                </a:lnTo>
                <a:lnTo>
                  <a:pt x="3066" y="1023"/>
                </a:lnTo>
                <a:lnTo>
                  <a:pt x="3067" y="1024"/>
                </a:lnTo>
                <a:lnTo>
                  <a:pt x="3065" y="1025"/>
                </a:lnTo>
                <a:lnTo>
                  <a:pt x="3064" y="1025"/>
                </a:lnTo>
                <a:lnTo>
                  <a:pt x="3059" y="1024"/>
                </a:lnTo>
                <a:lnTo>
                  <a:pt x="3058" y="1024"/>
                </a:lnTo>
                <a:lnTo>
                  <a:pt x="3056" y="1025"/>
                </a:lnTo>
                <a:lnTo>
                  <a:pt x="3053" y="1024"/>
                </a:lnTo>
                <a:lnTo>
                  <a:pt x="3049" y="1023"/>
                </a:lnTo>
                <a:lnTo>
                  <a:pt x="3045" y="1021"/>
                </a:lnTo>
                <a:lnTo>
                  <a:pt x="3045" y="1020"/>
                </a:lnTo>
                <a:lnTo>
                  <a:pt x="3044" y="1018"/>
                </a:lnTo>
                <a:lnTo>
                  <a:pt x="3043" y="1018"/>
                </a:lnTo>
                <a:lnTo>
                  <a:pt x="3040" y="1016"/>
                </a:lnTo>
                <a:lnTo>
                  <a:pt x="3040" y="1018"/>
                </a:lnTo>
                <a:lnTo>
                  <a:pt x="3038" y="1019"/>
                </a:lnTo>
                <a:lnTo>
                  <a:pt x="3036" y="1019"/>
                </a:lnTo>
                <a:lnTo>
                  <a:pt x="3038" y="1020"/>
                </a:lnTo>
                <a:lnTo>
                  <a:pt x="3038" y="1022"/>
                </a:lnTo>
                <a:lnTo>
                  <a:pt x="3038" y="1025"/>
                </a:lnTo>
                <a:lnTo>
                  <a:pt x="3037" y="1026"/>
                </a:lnTo>
                <a:lnTo>
                  <a:pt x="3036" y="1026"/>
                </a:lnTo>
                <a:lnTo>
                  <a:pt x="3034" y="1025"/>
                </a:lnTo>
                <a:lnTo>
                  <a:pt x="3032" y="1026"/>
                </a:lnTo>
                <a:lnTo>
                  <a:pt x="3030" y="1026"/>
                </a:lnTo>
                <a:lnTo>
                  <a:pt x="3029" y="1025"/>
                </a:lnTo>
                <a:lnTo>
                  <a:pt x="3027" y="1024"/>
                </a:lnTo>
                <a:lnTo>
                  <a:pt x="3021" y="1022"/>
                </a:lnTo>
                <a:lnTo>
                  <a:pt x="3020" y="1022"/>
                </a:lnTo>
                <a:lnTo>
                  <a:pt x="3017" y="1023"/>
                </a:lnTo>
                <a:lnTo>
                  <a:pt x="3016" y="1023"/>
                </a:lnTo>
                <a:lnTo>
                  <a:pt x="3018" y="1024"/>
                </a:lnTo>
                <a:lnTo>
                  <a:pt x="3021" y="1024"/>
                </a:lnTo>
                <a:lnTo>
                  <a:pt x="3023" y="1025"/>
                </a:lnTo>
                <a:lnTo>
                  <a:pt x="3023" y="1026"/>
                </a:lnTo>
                <a:lnTo>
                  <a:pt x="3023" y="1027"/>
                </a:lnTo>
                <a:lnTo>
                  <a:pt x="3022" y="1028"/>
                </a:lnTo>
                <a:lnTo>
                  <a:pt x="3019" y="1028"/>
                </a:lnTo>
                <a:lnTo>
                  <a:pt x="3016" y="1028"/>
                </a:lnTo>
                <a:lnTo>
                  <a:pt x="3015" y="1027"/>
                </a:lnTo>
                <a:lnTo>
                  <a:pt x="3014" y="1027"/>
                </a:lnTo>
                <a:lnTo>
                  <a:pt x="3010" y="1026"/>
                </a:lnTo>
                <a:lnTo>
                  <a:pt x="3009" y="1025"/>
                </a:lnTo>
                <a:lnTo>
                  <a:pt x="3008" y="1025"/>
                </a:lnTo>
                <a:lnTo>
                  <a:pt x="3006" y="1025"/>
                </a:lnTo>
                <a:lnTo>
                  <a:pt x="3005" y="1026"/>
                </a:lnTo>
                <a:lnTo>
                  <a:pt x="3006" y="1027"/>
                </a:lnTo>
                <a:lnTo>
                  <a:pt x="3006" y="1028"/>
                </a:lnTo>
                <a:lnTo>
                  <a:pt x="3004" y="1029"/>
                </a:lnTo>
                <a:lnTo>
                  <a:pt x="2999" y="1029"/>
                </a:lnTo>
                <a:lnTo>
                  <a:pt x="2998" y="1029"/>
                </a:lnTo>
                <a:lnTo>
                  <a:pt x="2997" y="1029"/>
                </a:lnTo>
                <a:lnTo>
                  <a:pt x="2996" y="1029"/>
                </a:lnTo>
                <a:lnTo>
                  <a:pt x="2998" y="1030"/>
                </a:lnTo>
                <a:lnTo>
                  <a:pt x="2998" y="1031"/>
                </a:lnTo>
                <a:lnTo>
                  <a:pt x="2997" y="1032"/>
                </a:lnTo>
                <a:lnTo>
                  <a:pt x="2996" y="1032"/>
                </a:lnTo>
                <a:lnTo>
                  <a:pt x="2994" y="1032"/>
                </a:lnTo>
                <a:lnTo>
                  <a:pt x="2993" y="1031"/>
                </a:lnTo>
                <a:lnTo>
                  <a:pt x="2991" y="1030"/>
                </a:lnTo>
                <a:lnTo>
                  <a:pt x="2990" y="1032"/>
                </a:lnTo>
                <a:lnTo>
                  <a:pt x="2989" y="1031"/>
                </a:lnTo>
                <a:lnTo>
                  <a:pt x="2987" y="1030"/>
                </a:lnTo>
                <a:lnTo>
                  <a:pt x="2986" y="1030"/>
                </a:lnTo>
                <a:lnTo>
                  <a:pt x="2985" y="1030"/>
                </a:lnTo>
                <a:lnTo>
                  <a:pt x="2984" y="1031"/>
                </a:lnTo>
                <a:lnTo>
                  <a:pt x="2984" y="1033"/>
                </a:lnTo>
                <a:lnTo>
                  <a:pt x="2983" y="1034"/>
                </a:lnTo>
                <a:lnTo>
                  <a:pt x="2983" y="1035"/>
                </a:lnTo>
                <a:lnTo>
                  <a:pt x="2980" y="1034"/>
                </a:lnTo>
                <a:lnTo>
                  <a:pt x="2977" y="1032"/>
                </a:lnTo>
                <a:lnTo>
                  <a:pt x="2975" y="1032"/>
                </a:lnTo>
                <a:lnTo>
                  <a:pt x="2974" y="1032"/>
                </a:lnTo>
                <a:lnTo>
                  <a:pt x="2970" y="1032"/>
                </a:lnTo>
                <a:lnTo>
                  <a:pt x="2968" y="1031"/>
                </a:lnTo>
                <a:lnTo>
                  <a:pt x="2965" y="1031"/>
                </a:lnTo>
                <a:lnTo>
                  <a:pt x="2964" y="1030"/>
                </a:lnTo>
                <a:lnTo>
                  <a:pt x="2962" y="1029"/>
                </a:lnTo>
                <a:lnTo>
                  <a:pt x="2961" y="1030"/>
                </a:lnTo>
                <a:lnTo>
                  <a:pt x="2960" y="1030"/>
                </a:lnTo>
                <a:lnTo>
                  <a:pt x="2958" y="1031"/>
                </a:lnTo>
                <a:lnTo>
                  <a:pt x="2961" y="1032"/>
                </a:lnTo>
                <a:lnTo>
                  <a:pt x="2963" y="1033"/>
                </a:lnTo>
                <a:lnTo>
                  <a:pt x="2966" y="1034"/>
                </a:lnTo>
                <a:lnTo>
                  <a:pt x="2967" y="1034"/>
                </a:lnTo>
                <a:lnTo>
                  <a:pt x="2966" y="1035"/>
                </a:lnTo>
                <a:lnTo>
                  <a:pt x="2965" y="1037"/>
                </a:lnTo>
                <a:lnTo>
                  <a:pt x="2962" y="1038"/>
                </a:lnTo>
                <a:lnTo>
                  <a:pt x="2961" y="1039"/>
                </a:lnTo>
                <a:lnTo>
                  <a:pt x="2960" y="1038"/>
                </a:lnTo>
                <a:lnTo>
                  <a:pt x="2958" y="1038"/>
                </a:lnTo>
                <a:lnTo>
                  <a:pt x="2958" y="1037"/>
                </a:lnTo>
                <a:lnTo>
                  <a:pt x="2956" y="1036"/>
                </a:lnTo>
                <a:lnTo>
                  <a:pt x="2955" y="1036"/>
                </a:lnTo>
                <a:lnTo>
                  <a:pt x="2954" y="1036"/>
                </a:lnTo>
                <a:lnTo>
                  <a:pt x="2954" y="1035"/>
                </a:lnTo>
                <a:lnTo>
                  <a:pt x="2954" y="1034"/>
                </a:lnTo>
                <a:lnTo>
                  <a:pt x="2951" y="1035"/>
                </a:lnTo>
                <a:lnTo>
                  <a:pt x="2950" y="1035"/>
                </a:lnTo>
                <a:lnTo>
                  <a:pt x="2949" y="1036"/>
                </a:lnTo>
                <a:lnTo>
                  <a:pt x="2950" y="1036"/>
                </a:lnTo>
                <a:lnTo>
                  <a:pt x="2950" y="1037"/>
                </a:lnTo>
                <a:lnTo>
                  <a:pt x="2949" y="1039"/>
                </a:lnTo>
                <a:lnTo>
                  <a:pt x="2947" y="1040"/>
                </a:lnTo>
                <a:lnTo>
                  <a:pt x="2945" y="1040"/>
                </a:lnTo>
                <a:lnTo>
                  <a:pt x="2943" y="1039"/>
                </a:lnTo>
                <a:lnTo>
                  <a:pt x="2942" y="1039"/>
                </a:lnTo>
                <a:lnTo>
                  <a:pt x="2941" y="1039"/>
                </a:lnTo>
                <a:lnTo>
                  <a:pt x="2941" y="1040"/>
                </a:lnTo>
                <a:lnTo>
                  <a:pt x="2943" y="1041"/>
                </a:lnTo>
                <a:lnTo>
                  <a:pt x="2945" y="1041"/>
                </a:lnTo>
                <a:lnTo>
                  <a:pt x="2945" y="1042"/>
                </a:lnTo>
                <a:lnTo>
                  <a:pt x="2943" y="1042"/>
                </a:lnTo>
                <a:lnTo>
                  <a:pt x="2937" y="1041"/>
                </a:lnTo>
                <a:lnTo>
                  <a:pt x="2932" y="1040"/>
                </a:lnTo>
                <a:lnTo>
                  <a:pt x="2931" y="1040"/>
                </a:lnTo>
                <a:lnTo>
                  <a:pt x="2931" y="1039"/>
                </a:lnTo>
                <a:lnTo>
                  <a:pt x="2929" y="1038"/>
                </a:lnTo>
                <a:lnTo>
                  <a:pt x="2931" y="1037"/>
                </a:lnTo>
                <a:lnTo>
                  <a:pt x="2932" y="1036"/>
                </a:lnTo>
                <a:lnTo>
                  <a:pt x="2931" y="1036"/>
                </a:lnTo>
                <a:lnTo>
                  <a:pt x="2930" y="1036"/>
                </a:lnTo>
                <a:lnTo>
                  <a:pt x="2929" y="1036"/>
                </a:lnTo>
                <a:lnTo>
                  <a:pt x="2928" y="1036"/>
                </a:lnTo>
                <a:lnTo>
                  <a:pt x="2925" y="1037"/>
                </a:lnTo>
                <a:lnTo>
                  <a:pt x="2923" y="1036"/>
                </a:lnTo>
                <a:lnTo>
                  <a:pt x="2921" y="1035"/>
                </a:lnTo>
                <a:lnTo>
                  <a:pt x="2920" y="1035"/>
                </a:lnTo>
                <a:lnTo>
                  <a:pt x="2920" y="1033"/>
                </a:lnTo>
                <a:lnTo>
                  <a:pt x="2920" y="1031"/>
                </a:lnTo>
                <a:lnTo>
                  <a:pt x="2922" y="1030"/>
                </a:lnTo>
                <a:lnTo>
                  <a:pt x="2921" y="1030"/>
                </a:lnTo>
                <a:lnTo>
                  <a:pt x="2920" y="1030"/>
                </a:lnTo>
                <a:lnTo>
                  <a:pt x="2917" y="1030"/>
                </a:lnTo>
                <a:lnTo>
                  <a:pt x="2915" y="1030"/>
                </a:lnTo>
                <a:lnTo>
                  <a:pt x="2914" y="1029"/>
                </a:lnTo>
                <a:lnTo>
                  <a:pt x="2913" y="1028"/>
                </a:lnTo>
                <a:lnTo>
                  <a:pt x="2911" y="1028"/>
                </a:lnTo>
                <a:lnTo>
                  <a:pt x="2910" y="1028"/>
                </a:lnTo>
                <a:lnTo>
                  <a:pt x="2908" y="1028"/>
                </a:lnTo>
                <a:lnTo>
                  <a:pt x="2907" y="1028"/>
                </a:lnTo>
                <a:lnTo>
                  <a:pt x="2904" y="1029"/>
                </a:lnTo>
                <a:lnTo>
                  <a:pt x="2903" y="1030"/>
                </a:lnTo>
                <a:lnTo>
                  <a:pt x="2903" y="1031"/>
                </a:lnTo>
                <a:lnTo>
                  <a:pt x="2901" y="1032"/>
                </a:lnTo>
                <a:lnTo>
                  <a:pt x="2900" y="1033"/>
                </a:lnTo>
                <a:lnTo>
                  <a:pt x="2898" y="1034"/>
                </a:lnTo>
                <a:lnTo>
                  <a:pt x="2898" y="1035"/>
                </a:lnTo>
                <a:lnTo>
                  <a:pt x="2898" y="1036"/>
                </a:lnTo>
                <a:lnTo>
                  <a:pt x="2904" y="1037"/>
                </a:lnTo>
                <a:lnTo>
                  <a:pt x="2904" y="1038"/>
                </a:lnTo>
                <a:lnTo>
                  <a:pt x="2905" y="1039"/>
                </a:lnTo>
                <a:lnTo>
                  <a:pt x="2904" y="1039"/>
                </a:lnTo>
                <a:lnTo>
                  <a:pt x="2899" y="1039"/>
                </a:lnTo>
                <a:lnTo>
                  <a:pt x="2898" y="1039"/>
                </a:lnTo>
                <a:lnTo>
                  <a:pt x="2897" y="1038"/>
                </a:lnTo>
                <a:lnTo>
                  <a:pt x="2896" y="1037"/>
                </a:lnTo>
                <a:lnTo>
                  <a:pt x="2895" y="1037"/>
                </a:lnTo>
                <a:lnTo>
                  <a:pt x="2894" y="1037"/>
                </a:lnTo>
                <a:lnTo>
                  <a:pt x="2890" y="1037"/>
                </a:lnTo>
                <a:lnTo>
                  <a:pt x="2886" y="1037"/>
                </a:lnTo>
                <a:lnTo>
                  <a:pt x="2883" y="1037"/>
                </a:lnTo>
                <a:lnTo>
                  <a:pt x="2884" y="1038"/>
                </a:lnTo>
                <a:lnTo>
                  <a:pt x="2886" y="1038"/>
                </a:lnTo>
                <a:lnTo>
                  <a:pt x="2889" y="1038"/>
                </a:lnTo>
                <a:lnTo>
                  <a:pt x="2890" y="1039"/>
                </a:lnTo>
                <a:lnTo>
                  <a:pt x="2891" y="1039"/>
                </a:lnTo>
                <a:lnTo>
                  <a:pt x="2894" y="1040"/>
                </a:lnTo>
                <a:lnTo>
                  <a:pt x="2896" y="1040"/>
                </a:lnTo>
                <a:lnTo>
                  <a:pt x="2897" y="1041"/>
                </a:lnTo>
                <a:lnTo>
                  <a:pt x="2897" y="1042"/>
                </a:lnTo>
                <a:lnTo>
                  <a:pt x="2898" y="1044"/>
                </a:lnTo>
                <a:lnTo>
                  <a:pt x="2900" y="1045"/>
                </a:lnTo>
                <a:lnTo>
                  <a:pt x="2902" y="1046"/>
                </a:lnTo>
                <a:lnTo>
                  <a:pt x="2903" y="1046"/>
                </a:lnTo>
                <a:lnTo>
                  <a:pt x="2902" y="1047"/>
                </a:lnTo>
                <a:lnTo>
                  <a:pt x="2899" y="1047"/>
                </a:lnTo>
                <a:lnTo>
                  <a:pt x="2896" y="1047"/>
                </a:lnTo>
                <a:lnTo>
                  <a:pt x="2895" y="1047"/>
                </a:lnTo>
                <a:lnTo>
                  <a:pt x="2894" y="1048"/>
                </a:lnTo>
                <a:lnTo>
                  <a:pt x="2893" y="1048"/>
                </a:lnTo>
                <a:lnTo>
                  <a:pt x="2890" y="1048"/>
                </a:lnTo>
                <a:lnTo>
                  <a:pt x="2889" y="1048"/>
                </a:lnTo>
                <a:lnTo>
                  <a:pt x="2887" y="1047"/>
                </a:lnTo>
                <a:lnTo>
                  <a:pt x="2885" y="1048"/>
                </a:lnTo>
                <a:lnTo>
                  <a:pt x="2884" y="1048"/>
                </a:lnTo>
                <a:lnTo>
                  <a:pt x="2881" y="1048"/>
                </a:lnTo>
                <a:lnTo>
                  <a:pt x="2879" y="1048"/>
                </a:lnTo>
                <a:lnTo>
                  <a:pt x="2877" y="1047"/>
                </a:lnTo>
                <a:lnTo>
                  <a:pt x="2875" y="1045"/>
                </a:lnTo>
                <a:lnTo>
                  <a:pt x="2876" y="1041"/>
                </a:lnTo>
                <a:lnTo>
                  <a:pt x="2876" y="1040"/>
                </a:lnTo>
                <a:lnTo>
                  <a:pt x="2875" y="1039"/>
                </a:lnTo>
                <a:lnTo>
                  <a:pt x="2874" y="1040"/>
                </a:lnTo>
                <a:lnTo>
                  <a:pt x="2864" y="1039"/>
                </a:lnTo>
                <a:lnTo>
                  <a:pt x="2860" y="1038"/>
                </a:lnTo>
                <a:lnTo>
                  <a:pt x="2855" y="1037"/>
                </a:lnTo>
                <a:lnTo>
                  <a:pt x="2854" y="1036"/>
                </a:lnTo>
                <a:lnTo>
                  <a:pt x="2853" y="1036"/>
                </a:lnTo>
                <a:lnTo>
                  <a:pt x="2852" y="1037"/>
                </a:lnTo>
                <a:lnTo>
                  <a:pt x="2851" y="1037"/>
                </a:lnTo>
                <a:lnTo>
                  <a:pt x="2850" y="1037"/>
                </a:lnTo>
                <a:lnTo>
                  <a:pt x="2850" y="1038"/>
                </a:lnTo>
                <a:lnTo>
                  <a:pt x="2857" y="1040"/>
                </a:lnTo>
                <a:lnTo>
                  <a:pt x="2858" y="1041"/>
                </a:lnTo>
                <a:lnTo>
                  <a:pt x="2866" y="1041"/>
                </a:lnTo>
                <a:lnTo>
                  <a:pt x="2869" y="1042"/>
                </a:lnTo>
                <a:lnTo>
                  <a:pt x="2869" y="1043"/>
                </a:lnTo>
                <a:lnTo>
                  <a:pt x="2870" y="1044"/>
                </a:lnTo>
                <a:lnTo>
                  <a:pt x="2870" y="1045"/>
                </a:lnTo>
                <a:lnTo>
                  <a:pt x="2870" y="1046"/>
                </a:lnTo>
                <a:lnTo>
                  <a:pt x="2871" y="1047"/>
                </a:lnTo>
                <a:lnTo>
                  <a:pt x="2871" y="1048"/>
                </a:lnTo>
                <a:lnTo>
                  <a:pt x="2872" y="1048"/>
                </a:lnTo>
                <a:lnTo>
                  <a:pt x="2870" y="1048"/>
                </a:lnTo>
                <a:lnTo>
                  <a:pt x="2869" y="1048"/>
                </a:lnTo>
                <a:lnTo>
                  <a:pt x="2868" y="1049"/>
                </a:lnTo>
                <a:lnTo>
                  <a:pt x="2867" y="1049"/>
                </a:lnTo>
                <a:lnTo>
                  <a:pt x="2861" y="1049"/>
                </a:lnTo>
                <a:lnTo>
                  <a:pt x="2860" y="1049"/>
                </a:lnTo>
                <a:lnTo>
                  <a:pt x="2858" y="1050"/>
                </a:lnTo>
                <a:lnTo>
                  <a:pt x="2857" y="1050"/>
                </a:lnTo>
                <a:lnTo>
                  <a:pt x="2856" y="1050"/>
                </a:lnTo>
                <a:lnTo>
                  <a:pt x="2854" y="1050"/>
                </a:lnTo>
                <a:lnTo>
                  <a:pt x="2850" y="1050"/>
                </a:lnTo>
                <a:lnTo>
                  <a:pt x="2847" y="1050"/>
                </a:lnTo>
                <a:lnTo>
                  <a:pt x="2846" y="1049"/>
                </a:lnTo>
                <a:lnTo>
                  <a:pt x="2844" y="1048"/>
                </a:lnTo>
                <a:lnTo>
                  <a:pt x="2840" y="1047"/>
                </a:lnTo>
                <a:lnTo>
                  <a:pt x="2837" y="1045"/>
                </a:lnTo>
                <a:lnTo>
                  <a:pt x="2836" y="1045"/>
                </a:lnTo>
                <a:lnTo>
                  <a:pt x="2836" y="1043"/>
                </a:lnTo>
                <a:lnTo>
                  <a:pt x="2837" y="1043"/>
                </a:lnTo>
                <a:lnTo>
                  <a:pt x="2836" y="1042"/>
                </a:lnTo>
                <a:lnTo>
                  <a:pt x="2835" y="1042"/>
                </a:lnTo>
                <a:lnTo>
                  <a:pt x="2833" y="1042"/>
                </a:lnTo>
                <a:lnTo>
                  <a:pt x="2832" y="1043"/>
                </a:lnTo>
                <a:lnTo>
                  <a:pt x="2831" y="1043"/>
                </a:lnTo>
                <a:lnTo>
                  <a:pt x="2828" y="1042"/>
                </a:lnTo>
                <a:lnTo>
                  <a:pt x="2826" y="1042"/>
                </a:lnTo>
                <a:lnTo>
                  <a:pt x="2825" y="1042"/>
                </a:lnTo>
                <a:lnTo>
                  <a:pt x="2824" y="1043"/>
                </a:lnTo>
                <a:lnTo>
                  <a:pt x="2825" y="1043"/>
                </a:lnTo>
                <a:lnTo>
                  <a:pt x="2827" y="1043"/>
                </a:lnTo>
                <a:lnTo>
                  <a:pt x="2828" y="1043"/>
                </a:lnTo>
                <a:lnTo>
                  <a:pt x="2834" y="1046"/>
                </a:lnTo>
                <a:lnTo>
                  <a:pt x="2833" y="1046"/>
                </a:lnTo>
                <a:lnTo>
                  <a:pt x="2828" y="1047"/>
                </a:lnTo>
                <a:lnTo>
                  <a:pt x="2829" y="1047"/>
                </a:lnTo>
                <a:lnTo>
                  <a:pt x="2833" y="1047"/>
                </a:lnTo>
                <a:lnTo>
                  <a:pt x="2837" y="1048"/>
                </a:lnTo>
                <a:lnTo>
                  <a:pt x="2841" y="1050"/>
                </a:lnTo>
                <a:lnTo>
                  <a:pt x="2842" y="1051"/>
                </a:lnTo>
                <a:lnTo>
                  <a:pt x="2841" y="1051"/>
                </a:lnTo>
                <a:lnTo>
                  <a:pt x="2840" y="1051"/>
                </a:lnTo>
                <a:lnTo>
                  <a:pt x="2838" y="1051"/>
                </a:lnTo>
                <a:lnTo>
                  <a:pt x="2837" y="1051"/>
                </a:lnTo>
                <a:lnTo>
                  <a:pt x="2836" y="1051"/>
                </a:lnTo>
                <a:lnTo>
                  <a:pt x="2836" y="1052"/>
                </a:lnTo>
                <a:lnTo>
                  <a:pt x="2834" y="1051"/>
                </a:lnTo>
                <a:lnTo>
                  <a:pt x="2833" y="1051"/>
                </a:lnTo>
                <a:lnTo>
                  <a:pt x="2832" y="1051"/>
                </a:lnTo>
                <a:lnTo>
                  <a:pt x="2832" y="1052"/>
                </a:lnTo>
                <a:lnTo>
                  <a:pt x="2831" y="1052"/>
                </a:lnTo>
                <a:lnTo>
                  <a:pt x="2828" y="1051"/>
                </a:lnTo>
                <a:lnTo>
                  <a:pt x="2826" y="1051"/>
                </a:lnTo>
                <a:lnTo>
                  <a:pt x="2824" y="1050"/>
                </a:lnTo>
                <a:lnTo>
                  <a:pt x="2823" y="1050"/>
                </a:lnTo>
                <a:lnTo>
                  <a:pt x="2822" y="1050"/>
                </a:lnTo>
                <a:lnTo>
                  <a:pt x="2821" y="1050"/>
                </a:lnTo>
                <a:lnTo>
                  <a:pt x="2820" y="1050"/>
                </a:lnTo>
                <a:lnTo>
                  <a:pt x="2819" y="1050"/>
                </a:lnTo>
                <a:lnTo>
                  <a:pt x="2818" y="1050"/>
                </a:lnTo>
                <a:lnTo>
                  <a:pt x="2817" y="1049"/>
                </a:lnTo>
                <a:lnTo>
                  <a:pt x="2816" y="1049"/>
                </a:lnTo>
                <a:lnTo>
                  <a:pt x="2813" y="1049"/>
                </a:lnTo>
                <a:lnTo>
                  <a:pt x="2809" y="1048"/>
                </a:lnTo>
                <a:lnTo>
                  <a:pt x="2807" y="1048"/>
                </a:lnTo>
                <a:lnTo>
                  <a:pt x="2806" y="1047"/>
                </a:lnTo>
                <a:lnTo>
                  <a:pt x="2806" y="1046"/>
                </a:lnTo>
                <a:lnTo>
                  <a:pt x="2807" y="1046"/>
                </a:lnTo>
                <a:lnTo>
                  <a:pt x="2814" y="1046"/>
                </a:lnTo>
                <a:lnTo>
                  <a:pt x="2815" y="1045"/>
                </a:lnTo>
                <a:lnTo>
                  <a:pt x="2816" y="1045"/>
                </a:lnTo>
                <a:lnTo>
                  <a:pt x="2815" y="1045"/>
                </a:lnTo>
                <a:lnTo>
                  <a:pt x="2811" y="1045"/>
                </a:lnTo>
                <a:lnTo>
                  <a:pt x="2805" y="1045"/>
                </a:lnTo>
                <a:lnTo>
                  <a:pt x="2803" y="1045"/>
                </a:lnTo>
                <a:lnTo>
                  <a:pt x="2803" y="1046"/>
                </a:lnTo>
                <a:lnTo>
                  <a:pt x="2802" y="1046"/>
                </a:lnTo>
                <a:lnTo>
                  <a:pt x="2802" y="1047"/>
                </a:lnTo>
                <a:lnTo>
                  <a:pt x="2805" y="1048"/>
                </a:lnTo>
                <a:lnTo>
                  <a:pt x="2806" y="1049"/>
                </a:lnTo>
                <a:lnTo>
                  <a:pt x="2807" y="1049"/>
                </a:lnTo>
                <a:lnTo>
                  <a:pt x="2808" y="1049"/>
                </a:lnTo>
                <a:lnTo>
                  <a:pt x="2805" y="1050"/>
                </a:lnTo>
                <a:lnTo>
                  <a:pt x="2800" y="1050"/>
                </a:lnTo>
                <a:lnTo>
                  <a:pt x="2798" y="1051"/>
                </a:lnTo>
                <a:lnTo>
                  <a:pt x="2797" y="1051"/>
                </a:lnTo>
                <a:lnTo>
                  <a:pt x="2796" y="1050"/>
                </a:lnTo>
                <a:lnTo>
                  <a:pt x="2795" y="1049"/>
                </a:lnTo>
                <a:lnTo>
                  <a:pt x="2796" y="1048"/>
                </a:lnTo>
                <a:lnTo>
                  <a:pt x="2795" y="1048"/>
                </a:lnTo>
                <a:lnTo>
                  <a:pt x="2792" y="1049"/>
                </a:lnTo>
                <a:lnTo>
                  <a:pt x="2791" y="1049"/>
                </a:lnTo>
                <a:lnTo>
                  <a:pt x="2790" y="1047"/>
                </a:lnTo>
                <a:lnTo>
                  <a:pt x="2790" y="1046"/>
                </a:lnTo>
                <a:lnTo>
                  <a:pt x="2789" y="1046"/>
                </a:lnTo>
                <a:lnTo>
                  <a:pt x="2788" y="1047"/>
                </a:lnTo>
                <a:lnTo>
                  <a:pt x="2788" y="1046"/>
                </a:lnTo>
                <a:lnTo>
                  <a:pt x="2787" y="1046"/>
                </a:lnTo>
                <a:lnTo>
                  <a:pt x="2788" y="1045"/>
                </a:lnTo>
                <a:lnTo>
                  <a:pt x="2791" y="1045"/>
                </a:lnTo>
                <a:lnTo>
                  <a:pt x="2791" y="1044"/>
                </a:lnTo>
                <a:lnTo>
                  <a:pt x="2791" y="1043"/>
                </a:lnTo>
                <a:lnTo>
                  <a:pt x="2787" y="1042"/>
                </a:lnTo>
                <a:lnTo>
                  <a:pt x="2785" y="1042"/>
                </a:lnTo>
                <a:lnTo>
                  <a:pt x="2788" y="1042"/>
                </a:lnTo>
                <a:lnTo>
                  <a:pt x="2788" y="1041"/>
                </a:lnTo>
                <a:lnTo>
                  <a:pt x="2789" y="1041"/>
                </a:lnTo>
                <a:lnTo>
                  <a:pt x="2789" y="1040"/>
                </a:lnTo>
                <a:lnTo>
                  <a:pt x="2790" y="1040"/>
                </a:lnTo>
                <a:lnTo>
                  <a:pt x="2792" y="1040"/>
                </a:lnTo>
                <a:lnTo>
                  <a:pt x="2796" y="1041"/>
                </a:lnTo>
                <a:lnTo>
                  <a:pt x="2799" y="1041"/>
                </a:lnTo>
                <a:lnTo>
                  <a:pt x="2801" y="1040"/>
                </a:lnTo>
                <a:lnTo>
                  <a:pt x="2802" y="1040"/>
                </a:lnTo>
                <a:lnTo>
                  <a:pt x="2803" y="1039"/>
                </a:lnTo>
                <a:lnTo>
                  <a:pt x="2801" y="1039"/>
                </a:lnTo>
                <a:lnTo>
                  <a:pt x="2799" y="1039"/>
                </a:lnTo>
                <a:lnTo>
                  <a:pt x="2798" y="1039"/>
                </a:lnTo>
                <a:lnTo>
                  <a:pt x="2797" y="1039"/>
                </a:lnTo>
                <a:lnTo>
                  <a:pt x="2796" y="1039"/>
                </a:lnTo>
                <a:lnTo>
                  <a:pt x="2792" y="1038"/>
                </a:lnTo>
                <a:lnTo>
                  <a:pt x="2789" y="1038"/>
                </a:lnTo>
                <a:lnTo>
                  <a:pt x="2787" y="1038"/>
                </a:lnTo>
                <a:lnTo>
                  <a:pt x="2784" y="1038"/>
                </a:lnTo>
                <a:lnTo>
                  <a:pt x="2781" y="1038"/>
                </a:lnTo>
                <a:lnTo>
                  <a:pt x="2778" y="1037"/>
                </a:lnTo>
                <a:lnTo>
                  <a:pt x="2776" y="1038"/>
                </a:lnTo>
                <a:lnTo>
                  <a:pt x="2774" y="1038"/>
                </a:lnTo>
                <a:lnTo>
                  <a:pt x="2773" y="1038"/>
                </a:lnTo>
                <a:lnTo>
                  <a:pt x="2770" y="1038"/>
                </a:lnTo>
                <a:lnTo>
                  <a:pt x="2768" y="1038"/>
                </a:lnTo>
                <a:lnTo>
                  <a:pt x="2767" y="1038"/>
                </a:lnTo>
                <a:lnTo>
                  <a:pt x="2767" y="1037"/>
                </a:lnTo>
                <a:lnTo>
                  <a:pt x="2768" y="1037"/>
                </a:lnTo>
                <a:lnTo>
                  <a:pt x="2768" y="1036"/>
                </a:lnTo>
                <a:lnTo>
                  <a:pt x="2767" y="1036"/>
                </a:lnTo>
                <a:lnTo>
                  <a:pt x="2766" y="1036"/>
                </a:lnTo>
                <a:lnTo>
                  <a:pt x="2765" y="1036"/>
                </a:lnTo>
                <a:lnTo>
                  <a:pt x="2765" y="1035"/>
                </a:lnTo>
                <a:lnTo>
                  <a:pt x="2764" y="1033"/>
                </a:lnTo>
                <a:lnTo>
                  <a:pt x="2763" y="1032"/>
                </a:lnTo>
                <a:lnTo>
                  <a:pt x="2762" y="1031"/>
                </a:lnTo>
                <a:lnTo>
                  <a:pt x="2761" y="1031"/>
                </a:lnTo>
                <a:lnTo>
                  <a:pt x="2757" y="1029"/>
                </a:lnTo>
                <a:lnTo>
                  <a:pt x="2756" y="1029"/>
                </a:lnTo>
                <a:lnTo>
                  <a:pt x="2756" y="1028"/>
                </a:lnTo>
                <a:lnTo>
                  <a:pt x="2757" y="1026"/>
                </a:lnTo>
                <a:lnTo>
                  <a:pt x="2757" y="1024"/>
                </a:lnTo>
                <a:lnTo>
                  <a:pt x="2757" y="1023"/>
                </a:lnTo>
                <a:lnTo>
                  <a:pt x="2755" y="1023"/>
                </a:lnTo>
                <a:lnTo>
                  <a:pt x="2754" y="1023"/>
                </a:lnTo>
                <a:lnTo>
                  <a:pt x="2754" y="1024"/>
                </a:lnTo>
                <a:lnTo>
                  <a:pt x="2750" y="1027"/>
                </a:lnTo>
                <a:lnTo>
                  <a:pt x="2749" y="1028"/>
                </a:lnTo>
                <a:lnTo>
                  <a:pt x="2748" y="1028"/>
                </a:lnTo>
                <a:lnTo>
                  <a:pt x="2744" y="1026"/>
                </a:lnTo>
                <a:lnTo>
                  <a:pt x="2744" y="1025"/>
                </a:lnTo>
                <a:lnTo>
                  <a:pt x="2745" y="1025"/>
                </a:lnTo>
                <a:lnTo>
                  <a:pt x="2745" y="1024"/>
                </a:lnTo>
                <a:lnTo>
                  <a:pt x="2744" y="1021"/>
                </a:lnTo>
                <a:lnTo>
                  <a:pt x="2742" y="1020"/>
                </a:lnTo>
                <a:lnTo>
                  <a:pt x="2741" y="1016"/>
                </a:lnTo>
                <a:lnTo>
                  <a:pt x="2739" y="1015"/>
                </a:lnTo>
                <a:lnTo>
                  <a:pt x="2735" y="1014"/>
                </a:lnTo>
                <a:lnTo>
                  <a:pt x="2734" y="1013"/>
                </a:lnTo>
                <a:lnTo>
                  <a:pt x="2733" y="1013"/>
                </a:lnTo>
                <a:lnTo>
                  <a:pt x="2732" y="1013"/>
                </a:lnTo>
                <a:lnTo>
                  <a:pt x="2731" y="1013"/>
                </a:lnTo>
                <a:lnTo>
                  <a:pt x="2730" y="1013"/>
                </a:lnTo>
                <a:lnTo>
                  <a:pt x="2730" y="1014"/>
                </a:lnTo>
                <a:lnTo>
                  <a:pt x="2731" y="1015"/>
                </a:lnTo>
                <a:lnTo>
                  <a:pt x="2734" y="1018"/>
                </a:lnTo>
                <a:lnTo>
                  <a:pt x="2733" y="1019"/>
                </a:lnTo>
                <a:lnTo>
                  <a:pt x="2730" y="1018"/>
                </a:lnTo>
                <a:lnTo>
                  <a:pt x="2727" y="1018"/>
                </a:lnTo>
                <a:lnTo>
                  <a:pt x="2725" y="1018"/>
                </a:lnTo>
                <a:lnTo>
                  <a:pt x="2723" y="1018"/>
                </a:lnTo>
                <a:lnTo>
                  <a:pt x="2722" y="1018"/>
                </a:lnTo>
                <a:lnTo>
                  <a:pt x="2720" y="1016"/>
                </a:lnTo>
                <a:lnTo>
                  <a:pt x="2717" y="1016"/>
                </a:lnTo>
                <a:lnTo>
                  <a:pt x="2716" y="1018"/>
                </a:lnTo>
                <a:lnTo>
                  <a:pt x="2715" y="1019"/>
                </a:lnTo>
                <a:lnTo>
                  <a:pt x="2715" y="1020"/>
                </a:lnTo>
                <a:lnTo>
                  <a:pt x="2718" y="1021"/>
                </a:lnTo>
                <a:lnTo>
                  <a:pt x="2719" y="1021"/>
                </a:lnTo>
                <a:lnTo>
                  <a:pt x="2720" y="1021"/>
                </a:lnTo>
                <a:lnTo>
                  <a:pt x="2726" y="1021"/>
                </a:lnTo>
                <a:lnTo>
                  <a:pt x="2727" y="1022"/>
                </a:lnTo>
                <a:lnTo>
                  <a:pt x="2727" y="1023"/>
                </a:lnTo>
                <a:lnTo>
                  <a:pt x="2729" y="1024"/>
                </a:lnTo>
                <a:lnTo>
                  <a:pt x="2729" y="1025"/>
                </a:lnTo>
                <a:lnTo>
                  <a:pt x="2731" y="1027"/>
                </a:lnTo>
                <a:lnTo>
                  <a:pt x="2735" y="1029"/>
                </a:lnTo>
                <a:lnTo>
                  <a:pt x="2737" y="1030"/>
                </a:lnTo>
                <a:lnTo>
                  <a:pt x="2740" y="1030"/>
                </a:lnTo>
                <a:lnTo>
                  <a:pt x="2741" y="1031"/>
                </a:lnTo>
                <a:lnTo>
                  <a:pt x="2742" y="1032"/>
                </a:lnTo>
                <a:lnTo>
                  <a:pt x="2746" y="1032"/>
                </a:lnTo>
                <a:lnTo>
                  <a:pt x="2747" y="1032"/>
                </a:lnTo>
                <a:lnTo>
                  <a:pt x="2749" y="1032"/>
                </a:lnTo>
                <a:lnTo>
                  <a:pt x="2751" y="1032"/>
                </a:lnTo>
                <a:lnTo>
                  <a:pt x="2752" y="1032"/>
                </a:lnTo>
                <a:lnTo>
                  <a:pt x="2755" y="1035"/>
                </a:lnTo>
                <a:lnTo>
                  <a:pt x="2756" y="1036"/>
                </a:lnTo>
                <a:lnTo>
                  <a:pt x="2757" y="1037"/>
                </a:lnTo>
                <a:lnTo>
                  <a:pt x="2757" y="1038"/>
                </a:lnTo>
                <a:lnTo>
                  <a:pt x="2759" y="1039"/>
                </a:lnTo>
                <a:lnTo>
                  <a:pt x="2760" y="1039"/>
                </a:lnTo>
                <a:lnTo>
                  <a:pt x="2762" y="1041"/>
                </a:lnTo>
                <a:lnTo>
                  <a:pt x="2763" y="1042"/>
                </a:lnTo>
                <a:lnTo>
                  <a:pt x="2763" y="1043"/>
                </a:lnTo>
                <a:lnTo>
                  <a:pt x="2762" y="1043"/>
                </a:lnTo>
                <a:lnTo>
                  <a:pt x="2761" y="1043"/>
                </a:lnTo>
                <a:lnTo>
                  <a:pt x="2758" y="1043"/>
                </a:lnTo>
                <a:lnTo>
                  <a:pt x="2756" y="1042"/>
                </a:lnTo>
                <a:lnTo>
                  <a:pt x="2755" y="1042"/>
                </a:lnTo>
                <a:lnTo>
                  <a:pt x="2755" y="1041"/>
                </a:lnTo>
                <a:lnTo>
                  <a:pt x="2744" y="1040"/>
                </a:lnTo>
                <a:lnTo>
                  <a:pt x="2739" y="1041"/>
                </a:lnTo>
                <a:lnTo>
                  <a:pt x="2738" y="1041"/>
                </a:lnTo>
                <a:lnTo>
                  <a:pt x="2736" y="1040"/>
                </a:lnTo>
                <a:lnTo>
                  <a:pt x="2735" y="1041"/>
                </a:lnTo>
                <a:lnTo>
                  <a:pt x="2736" y="1042"/>
                </a:lnTo>
                <a:lnTo>
                  <a:pt x="2736" y="1043"/>
                </a:lnTo>
                <a:lnTo>
                  <a:pt x="2738" y="1043"/>
                </a:lnTo>
                <a:lnTo>
                  <a:pt x="2739" y="1043"/>
                </a:lnTo>
                <a:lnTo>
                  <a:pt x="2740" y="1042"/>
                </a:lnTo>
                <a:lnTo>
                  <a:pt x="2741" y="1042"/>
                </a:lnTo>
                <a:lnTo>
                  <a:pt x="2744" y="1042"/>
                </a:lnTo>
                <a:lnTo>
                  <a:pt x="2747" y="1042"/>
                </a:lnTo>
                <a:lnTo>
                  <a:pt x="2749" y="1043"/>
                </a:lnTo>
                <a:lnTo>
                  <a:pt x="2754" y="1043"/>
                </a:lnTo>
                <a:lnTo>
                  <a:pt x="2756" y="1044"/>
                </a:lnTo>
                <a:lnTo>
                  <a:pt x="2756" y="1045"/>
                </a:lnTo>
                <a:lnTo>
                  <a:pt x="2755" y="1046"/>
                </a:lnTo>
                <a:lnTo>
                  <a:pt x="2756" y="1046"/>
                </a:lnTo>
                <a:lnTo>
                  <a:pt x="2757" y="1046"/>
                </a:lnTo>
                <a:lnTo>
                  <a:pt x="2758" y="1046"/>
                </a:lnTo>
                <a:lnTo>
                  <a:pt x="2759" y="1046"/>
                </a:lnTo>
                <a:lnTo>
                  <a:pt x="2761" y="1045"/>
                </a:lnTo>
                <a:lnTo>
                  <a:pt x="2762" y="1046"/>
                </a:lnTo>
                <a:lnTo>
                  <a:pt x="2765" y="1046"/>
                </a:lnTo>
                <a:lnTo>
                  <a:pt x="2768" y="1046"/>
                </a:lnTo>
                <a:lnTo>
                  <a:pt x="2770" y="1047"/>
                </a:lnTo>
                <a:lnTo>
                  <a:pt x="2768" y="1047"/>
                </a:lnTo>
                <a:lnTo>
                  <a:pt x="2766" y="1048"/>
                </a:lnTo>
                <a:lnTo>
                  <a:pt x="2767" y="1049"/>
                </a:lnTo>
                <a:lnTo>
                  <a:pt x="2767" y="1050"/>
                </a:lnTo>
                <a:lnTo>
                  <a:pt x="2767" y="1051"/>
                </a:lnTo>
                <a:lnTo>
                  <a:pt x="2767" y="1052"/>
                </a:lnTo>
                <a:lnTo>
                  <a:pt x="2768" y="1053"/>
                </a:lnTo>
                <a:lnTo>
                  <a:pt x="2767" y="1055"/>
                </a:lnTo>
                <a:lnTo>
                  <a:pt x="2766" y="1055"/>
                </a:lnTo>
                <a:lnTo>
                  <a:pt x="2765" y="1055"/>
                </a:lnTo>
                <a:lnTo>
                  <a:pt x="2763" y="1053"/>
                </a:lnTo>
                <a:lnTo>
                  <a:pt x="2762" y="1053"/>
                </a:lnTo>
                <a:lnTo>
                  <a:pt x="2760" y="1053"/>
                </a:lnTo>
                <a:lnTo>
                  <a:pt x="2760" y="1055"/>
                </a:lnTo>
                <a:lnTo>
                  <a:pt x="2762" y="1055"/>
                </a:lnTo>
                <a:lnTo>
                  <a:pt x="2763" y="1055"/>
                </a:lnTo>
                <a:lnTo>
                  <a:pt x="2764" y="1056"/>
                </a:lnTo>
                <a:lnTo>
                  <a:pt x="2763" y="1056"/>
                </a:lnTo>
                <a:lnTo>
                  <a:pt x="2762" y="1057"/>
                </a:lnTo>
                <a:lnTo>
                  <a:pt x="2763" y="1057"/>
                </a:lnTo>
                <a:lnTo>
                  <a:pt x="2765" y="1057"/>
                </a:lnTo>
                <a:lnTo>
                  <a:pt x="2767" y="1057"/>
                </a:lnTo>
                <a:lnTo>
                  <a:pt x="2767" y="1058"/>
                </a:lnTo>
                <a:lnTo>
                  <a:pt x="2766" y="1058"/>
                </a:lnTo>
                <a:lnTo>
                  <a:pt x="2764" y="1058"/>
                </a:lnTo>
                <a:lnTo>
                  <a:pt x="2763" y="1058"/>
                </a:lnTo>
                <a:lnTo>
                  <a:pt x="2763" y="1059"/>
                </a:lnTo>
                <a:lnTo>
                  <a:pt x="2764" y="1059"/>
                </a:lnTo>
                <a:lnTo>
                  <a:pt x="2764" y="1060"/>
                </a:lnTo>
                <a:lnTo>
                  <a:pt x="2765" y="1060"/>
                </a:lnTo>
                <a:lnTo>
                  <a:pt x="2767" y="1060"/>
                </a:lnTo>
                <a:lnTo>
                  <a:pt x="2768" y="1061"/>
                </a:lnTo>
                <a:lnTo>
                  <a:pt x="2766" y="1061"/>
                </a:lnTo>
                <a:lnTo>
                  <a:pt x="2765" y="1061"/>
                </a:lnTo>
                <a:lnTo>
                  <a:pt x="2764" y="1061"/>
                </a:lnTo>
                <a:lnTo>
                  <a:pt x="2763" y="1061"/>
                </a:lnTo>
                <a:lnTo>
                  <a:pt x="2762" y="1061"/>
                </a:lnTo>
                <a:lnTo>
                  <a:pt x="2763" y="1061"/>
                </a:lnTo>
                <a:lnTo>
                  <a:pt x="2764" y="1062"/>
                </a:lnTo>
                <a:lnTo>
                  <a:pt x="2764" y="1063"/>
                </a:lnTo>
                <a:lnTo>
                  <a:pt x="2763" y="1063"/>
                </a:lnTo>
                <a:lnTo>
                  <a:pt x="2762" y="1063"/>
                </a:lnTo>
                <a:lnTo>
                  <a:pt x="2761" y="1063"/>
                </a:lnTo>
                <a:lnTo>
                  <a:pt x="2761" y="1062"/>
                </a:lnTo>
                <a:lnTo>
                  <a:pt x="2760" y="1061"/>
                </a:lnTo>
                <a:lnTo>
                  <a:pt x="2759" y="1061"/>
                </a:lnTo>
                <a:lnTo>
                  <a:pt x="2758" y="1061"/>
                </a:lnTo>
                <a:lnTo>
                  <a:pt x="2758" y="1062"/>
                </a:lnTo>
                <a:lnTo>
                  <a:pt x="2758" y="1063"/>
                </a:lnTo>
                <a:lnTo>
                  <a:pt x="2759" y="1064"/>
                </a:lnTo>
                <a:lnTo>
                  <a:pt x="2760" y="1065"/>
                </a:lnTo>
                <a:lnTo>
                  <a:pt x="2762" y="1065"/>
                </a:lnTo>
                <a:lnTo>
                  <a:pt x="2761" y="1066"/>
                </a:lnTo>
                <a:lnTo>
                  <a:pt x="2759" y="1066"/>
                </a:lnTo>
                <a:lnTo>
                  <a:pt x="2759" y="1067"/>
                </a:lnTo>
                <a:lnTo>
                  <a:pt x="2758" y="1067"/>
                </a:lnTo>
                <a:lnTo>
                  <a:pt x="2757" y="1067"/>
                </a:lnTo>
                <a:lnTo>
                  <a:pt x="2754" y="1066"/>
                </a:lnTo>
                <a:lnTo>
                  <a:pt x="2751" y="1065"/>
                </a:lnTo>
                <a:lnTo>
                  <a:pt x="2749" y="1064"/>
                </a:lnTo>
                <a:lnTo>
                  <a:pt x="2748" y="1064"/>
                </a:lnTo>
                <a:lnTo>
                  <a:pt x="2747" y="1064"/>
                </a:lnTo>
                <a:lnTo>
                  <a:pt x="2745" y="1064"/>
                </a:lnTo>
                <a:lnTo>
                  <a:pt x="2742" y="1064"/>
                </a:lnTo>
                <a:lnTo>
                  <a:pt x="2740" y="1065"/>
                </a:lnTo>
                <a:lnTo>
                  <a:pt x="2738" y="1065"/>
                </a:lnTo>
                <a:lnTo>
                  <a:pt x="2733" y="1065"/>
                </a:lnTo>
                <a:lnTo>
                  <a:pt x="2732" y="1065"/>
                </a:lnTo>
                <a:lnTo>
                  <a:pt x="2731" y="1066"/>
                </a:lnTo>
                <a:lnTo>
                  <a:pt x="2732" y="1067"/>
                </a:lnTo>
                <a:lnTo>
                  <a:pt x="2734" y="1068"/>
                </a:lnTo>
                <a:lnTo>
                  <a:pt x="2733" y="1068"/>
                </a:lnTo>
                <a:lnTo>
                  <a:pt x="2733" y="1069"/>
                </a:lnTo>
                <a:lnTo>
                  <a:pt x="2732" y="1069"/>
                </a:lnTo>
                <a:lnTo>
                  <a:pt x="2730" y="1069"/>
                </a:lnTo>
                <a:lnTo>
                  <a:pt x="2729" y="1069"/>
                </a:lnTo>
                <a:lnTo>
                  <a:pt x="2728" y="1069"/>
                </a:lnTo>
                <a:lnTo>
                  <a:pt x="2728" y="1070"/>
                </a:lnTo>
                <a:lnTo>
                  <a:pt x="2727" y="1070"/>
                </a:lnTo>
                <a:lnTo>
                  <a:pt x="2726" y="1070"/>
                </a:lnTo>
                <a:lnTo>
                  <a:pt x="2726" y="1069"/>
                </a:lnTo>
                <a:lnTo>
                  <a:pt x="2725" y="1069"/>
                </a:lnTo>
                <a:lnTo>
                  <a:pt x="2724" y="1069"/>
                </a:lnTo>
                <a:lnTo>
                  <a:pt x="2723" y="1070"/>
                </a:lnTo>
                <a:lnTo>
                  <a:pt x="2723" y="1071"/>
                </a:lnTo>
                <a:lnTo>
                  <a:pt x="2724" y="1072"/>
                </a:lnTo>
                <a:lnTo>
                  <a:pt x="2723" y="1072"/>
                </a:lnTo>
                <a:lnTo>
                  <a:pt x="2723" y="1073"/>
                </a:lnTo>
                <a:lnTo>
                  <a:pt x="2722" y="1073"/>
                </a:lnTo>
                <a:lnTo>
                  <a:pt x="2721" y="1073"/>
                </a:lnTo>
                <a:lnTo>
                  <a:pt x="2720" y="1073"/>
                </a:lnTo>
                <a:lnTo>
                  <a:pt x="2718" y="1074"/>
                </a:lnTo>
                <a:lnTo>
                  <a:pt x="2718" y="1075"/>
                </a:lnTo>
                <a:lnTo>
                  <a:pt x="2717" y="1075"/>
                </a:lnTo>
                <a:lnTo>
                  <a:pt x="2714" y="1076"/>
                </a:lnTo>
                <a:lnTo>
                  <a:pt x="2713" y="1076"/>
                </a:lnTo>
                <a:lnTo>
                  <a:pt x="2712" y="1077"/>
                </a:lnTo>
                <a:lnTo>
                  <a:pt x="2711" y="1077"/>
                </a:lnTo>
                <a:lnTo>
                  <a:pt x="2708" y="1077"/>
                </a:lnTo>
                <a:lnTo>
                  <a:pt x="2707" y="1078"/>
                </a:lnTo>
                <a:lnTo>
                  <a:pt x="2706" y="1078"/>
                </a:lnTo>
                <a:lnTo>
                  <a:pt x="2704" y="1078"/>
                </a:lnTo>
                <a:lnTo>
                  <a:pt x="2703" y="1078"/>
                </a:lnTo>
                <a:lnTo>
                  <a:pt x="2702" y="1078"/>
                </a:lnTo>
                <a:lnTo>
                  <a:pt x="2698" y="1078"/>
                </a:lnTo>
                <a:lnTo>
                  <a:pt x="2693" y="1078"/>
                </a:lnTo>
                <a:lnTo>
                  <a:pt x="2689" y="1076"/>
                </a:lnTo>
                <a:lnTo>
                  <a:pt x="2684" y="1074"/>
                </a:lnTo>
                <a:lnTo>
                  <a:pt x="2683" y="1074"/>
                </a:lnTo>
                <a:lnTo>
                  <a:pt x="2681" y="1073"/>
                </a:lnTo>
                <a:lnTo>
                  <a:pt x="2680" y="1073"/>
                </a:lnTo>
                <a:lnTo>
                  <a:pt x="2680" y="1074"/>
                </a:lnTo>
                <a:lnTo>
                  <a:pt x="2680" y="1075"/>
                </a:lnTo>
                <a:lnTo>
                  <a:pt x="2681" y="1075"/>
                </a:lnTo>
                <a:lnTo>
                  <a:pt x="2683" y="1076"/>
                </a:lnTo>
                <a:lnTo>
                  <a:pt x="2684" y="1077"/>
                </a:lnTo>
                <a:lnTo>
                  <a:pt x="2686" y="1077"/>
                </a:lnTo>
                <a:lnTo>
                  <a:pt x="2686" y="1078"/>
                </a:lnTo>
                <a:lnTo>
                  <a:pt x="2686" y="1079"/>
                </a:lnTo>
                <a:lnTo>
                  <a:pt x="2686" y="1080"/>
                </a:lnTo>
                <a:lnTo>
                  <a:pt x="2687" y="1080"/>
                </a:lnTo>
                <a:lnTo>
                  <a:pt x="2688" y="1080"/>
                </a:lnTo>
                <a:lnTo>
                  <a:pt x="2692" y="1080"/>
                </a:lnTo>
                <a:lnTo>
                  <a:pt x="2693" y="1080"/>
                </a:lnTo>
                <a:lnTo>
                  <a:pt x="2694" y="1080"/>
                </a:lnTo>
                <a:lnTo>
                  <a:pt x="2696" y="1080"/>
                </a:lnTo>
                <a:lnTo>
                  <a:pt x="2697" y="1081"/>
                </a:lnTo>
                <a:lnTo>
                  <a:pt x="2698" y="1081"/>
                </a:lnTo>
                <a:lnTo>
                  <a:pt x="2699" y="1081"/>
                </a:lnTo>
                <a:lnTo>
                  <a:pt x="2698" y="1081"/>
                </a:lnTo>
                <a:lnTo>
                  <a:pt x="2697" y="1081"/>
                </a:lnTo>
                <a:lnTo>
                  <a:pt x="2696" y="1081"/>
                </a:lnTo>
                <a:lnTo>
                  <a:pt x="2696" y="1082"/>
                </a:lnTo>
                <a:lnTo>
                  <a:pt x="2695" y="1083"/>
                </a:lnTo>
                <a:lnTo>
                  <a:pt x="2694" y="1083"/>
                </a:lnTo>
                <a:lnTo>
                  <a:pt x="2692" y="1083"/>
                </a:lnTo>
                <a:lnTo>
                  <a:pt x="2692" y="1084"/>
                </a:lnTo>
                <a:lnTo>
                  <a:pt x="2691" y="1085"/>
                </a:lnTo>
                <a:lnTo>
                  <a:pt x="2690" y="1085"/>
                </a:lnTo>
                <a:lnTo>
                  <a:pt x="2690" y="1086"/>
                </a:lnTo>
                <a:lnTo>
                  <a:pt x="2689" y="1086"/>
                </a:lnTo>
                <a:lnTo>
                  <a:pt x="2688" y="1087"/>
                </a:lnTo>
                <a:lnTo>
                  <a:pt x="2687" y="1087"/>
                </a:lnTo>
                <a:lnTo>
                  <a:pt x="2686" y="1087"/>
                </a:lnTo>
                <a:lnTo>
                  <a:pt x="2685" y="1087"/>
                </a:lnTo>
                <a:lnTo>
                  <a:pt x="2684" y="1087"/>
                </a:lnTo>
                <a:lnTo>
                  <a:pt x="2683" y="1087"/>
                </a:lnTo>
                <a:lnTo>
                  <a:pt x="2682" y="1087"/>
                </a:lnTo>
                <a:lnTo>
                  <a:pt x="2681" y="1086"/>
                </a:lnTo>
                <a:lnTo>
                  <a:pt x="2680" y="1086"/>
                </a:lnTo>
                <a:lnTo>
                  <a:pt x="2679" y="1086"/>
                </a:lnTo>
                <a:lnTo>
                  <a:pt x="2678" y="1086"/>
                </a:lnTo>
                <a:lnTo>
                  <a:pt x="2678" y="1087"/>
                </a:lnTo>
                <a:lnTo>
                  <a:pt x="2679" y="1088"/>
                </a:lnTo>
                <a:lnTo>
                  <a:pt x="2678" y="1089"/>
                </a:lnTo>
                <a:lnTo>
                  <a:pt x="2679" y="1089"/>
                </a:lnTo>
                <a:lnTo>
                  <a:pt x="2680" y="1090"/>
                </a:lnTo>
                <a:lnTo>
                  <a:pt x="2681" y="1090"/>
                </a:lnTo>
                <a:lnTo>
                  <a:pt x="2682" y="1090"/>
                </a:lnTo>
                <a:lnTo>
                  <a:pt x="2683" y="1092"/>
                </a:lnTo>
                <a:lnTo>
                  <a:pt x="2684" y="1092"/>
                </a:lnTo>
                <a:lnTo>
                  <a:pt x="2685" y="1092"/>
                </a:lnTo>
                <a:lnTo>
                  <a:pt x="2685" y="1093"/>
                </a:lnTo>
                <a:lnTo>
                  <a:pt x="2684" y="1093"/>
                </a:lnTo>
                <a:lnTo>
                  <a:pt x="2682" y="1094"/>
                </a:lnTo>
                <a:lnTo>
                  <a:pt x="2681" y="1094"/>
                </a:lnTo>
                <a:lnTo>
                  <a:pt x="2681" y="1095"/>
                </a:lnTo>
                <a:lnTo>
                  <a:pt x="2680" y="1096"/>
                </a:lnTo>
                <a:lnTo>
                  <a:pt x="2681" y="1096"/>
                </a:lnTo>
                <a:lnTo>
                  <a:pt x="2683" y="1097"/>
                </a:lnTo>
                <a:lnTo>
                  <a:pt x="2683" y="1096"/>
                </a:lnTo>
                <a:lnTo>
                  <a:pt x="2685" y="1097"/>
                </a:lnTo>
                <a:lnTo>
                  <a:pt x="2686" y="1097"/>
                </a:lnTo>
                <a:lnTo>
                  <a:pt x="2685" y="1097"/>
                </a:lnTo>
                <a:lnTo>
                  <a:pt x="2683" y="1098"/>
                </a:lnTo>
                <a:lnTo>
                  <a:pt x="2682" y="1098"/>
                </a:lnTo>
                <a:lnTo>
                  <a:pt x="2681" y="1099"/>
                </a:lnTo>
                <a:lnTo>
                  <a:pt x="2678" y="1101"/>
                </a:lnTo>
                <a:lnTo>
                  <a:pt x="2674" y="1100"/>
                </a:lnTo>
                <a:lnTo>
                  <a:pt x="2674" y="1099"/>
                </a:lnTo>
                <a:lnTo>
                  <a:pt x="2675" y="1099"/>
                </a:lnTo>
                <a:lnTo>
                  <a:pt x="2673" y="1098"/>
                </a:lnTo>
                <a:lnTo>
                  <a:pt x="2672" y="1098"/>
                </a:lnTo>
                <a:lnTo>
                  <a:pt x="2672" y="1099"/>
                </a:lnTo>
                <a:lnTo>
                  <a:pt x="2670" y="1098"/>
                </a:lnTo>
                <a:lnTo>
                  <a:pt x="2669" y="1098"/>
                </a:lnTo>
                <a:lnTo>
                  <a:pt x="2670" y="1099"/>
                </a:lnTo>
                <a:lnTo>
                  <a:pt x="2669" y="1099"/>
                </a:lnTo>
                <a:lnTo>
                  <a:pt x="2668" y="1099"/>
                </a:lnTo>
                <a:lnTo>
                  <a:pt x="2667" y="1099"/>
                </a:lnTo>
                <a:lnTo>
                  <a:pt x="2665" y="1099"/>
                </a:lnTo>
                <a:lnTo>
                  <a:pt x="2664" y="1099"/>
                </a:lnTo>
                <a:lnTo>
                  <a:pt x="2663" y="1099"/>
                </a:lnTo>
                <a:lnTo>
                  <a:pt x="2664" y="1100"/>
                </a:lnTo>
                <a:lnTo>
                  <a:pt x="2664" y="1101"/>
                </a:lnTo>
                <a:lnTo>
                  <a:pt x="2666" y="1101"/>
                </a:lnTo>
                <a:lnTo>
                  <a:pt x="2667" y="1101"/>
                </a:lnTo>
                <a:lnTo>
                  <a:pt x="2668" y="1100"/>
                </a:lnTo>
                <a:lnTo>
                  <a:pt x="2673" y="1101"/>
                </a:lnTo>
                <a:lnTo>
                  <a:pt x="2674" y="1101"/>
                </a:lnTo>
                <a:lnTo>
                  <a:pt x="2675" y="1102"/>
                </a:lnTo>
                <a:lnTo>
                  <a:pt x="2674" y="1102"/>
                </a:lnTo>
                <a:lnTo>
                  <a:pt x="2673" y="1102"/>
                </a:lnTo>
                <a:lnTo>
                  <a:pt x="2670" y="1102"/>
                </a:lnTo>
                <a:lnTo>
                  <a:pt x="2671" y="1103"/>
                </a:lnTo>
                <a:lnTo>
                  <a:pt x="2673" y="1103"/>
                </a:lnTo>
                <a:lnTo>
                  <a:pt x="2672" y="1105"/>
                </a:lnTo>
                <a:lnTo>
                  <a:pt x="2673" y="1106"/>
                </a:lnTo>
                <a:lnTo>
                  <a:pt x="2674" y="1106"/>
                </a:lnTo>
                <a:lnTo>
                  <a:pt x="2677" y="1107"/>
                </a:lnTo>
                <a:lnTo>
                  <a:pt x="2678" y="1107"/>
                </a:lnTo>
                <a:lnTo>
                  <a:pt x="2672" y="1108"/>
                </a:lnTo>
                <a:lnTo>
                  <a:pt x="2670" y="1108"/>
                </a:lnTo>
                <a:lnTo>
                  <a:pt x="2669" y="1108"/>
                </a:lnTo>
                <a:lnTo>
                  <a:pt x="2663" y="1108"/>
                </a:lnTo>
                <a:lnTo>
                  <a:pt x="2663" y="1107"/>
                </a:lnTo>
                <a:lnTo>
                  <a:pt x="2662" y="1107"/>
                </a:lnTo>
                <a:lnTo>
                  <a:pt x="2660" y="1108"/>
                </a:lnTo>
                <a:lnTo>
                  <a:pt x="2659" y="1108"/>
                </a:lnTo>
                <a:lnTo>
                  <a:pt x="2655" y="1108"/>
                </a:lnTo>
                <a:lnTo>
                  <a:pt x="2654" y="1108"/>
                </a:lnTo>
                <a:lnTo>
                  <a:pt x="2653" y="1108"/>
                </a:lnTo>
                <a:lnTo>
                  <a:pt x="2652" y="1108"/>
                </a:lnTo>
                <a:lnTo>
                  <a:pt x="2651" y="1108"/>
                </a:lnTo>
                <a:lnTo>
                  <a:pt x="2650" y="1108"/>
                </a:lnTo>
                <a:lnTo>
                  <a:pt x="2650" y="1109"/>
                </a:lnTo>
                <a:lnTo>
                  <a:pt x="2651" y="1109"/>
                </a:lnTo>
                <a:lnTo>
                  <a:pt x="2652" y="1109"/>
                </a:lnTo>
                <a:lnTo>
                  <a:pt x="2656" y="1109"/>
                </a:lnTo>
                <a:lnTo>
                  <a:pt x="2659" y="1109"/>
                </a:lnTo>
                <a:lnTo>
                  <a:pt x="2661" y="1109"/>
                </a:lnTo>
                <a:lnTo>
                  <a:pt x="2663" y="1109"/>
                </a:lnTo>
                <a:lnTo>
                  <a:pt x="2666" y="1110"/>
                </a:lnTo>
                <a:lnTo>
                  <a:pt x="2668" y="1111"/>
                </a:lnTo>
                <a:lnTo>
                  <a:pt x="2667" y="1112"/>
                </a:lnTo>
                <a:lnTo>
                  <a:pt x="2666" y="1112"/>
                </a:lnTo>
                <a:lnTo>
                  <a:pt x="2666" y="1113"/>
                </a:lnTo>
                <a:lnTo>
                  <a:pt x="2667" y="1113"/>
                </a:lnTo>
                <a:lnTo>
                  <a:pt x="2668" y="1114"/>
                </a:lnTo>
                <a:lnTo>
                  <a:pt x="2667" y="1115"/>
                </a:lnTo>
                <a:lnTo>
                  <a:pt x="2665" y="1115"/>
                </a:lnTo>
                <a:lnTo>
                  <a:pt x="2664" y="1117"/>
                </a:lnTo>
                <a:lnTo>
                  <a:pt x="2666" y="1117"/>
                </a:lnTo>
                <a:lnTo>
                  <a:pt x="2666" y="1118"/>
                </a:lnTo>
                <a:lnTo>
                  <a:pt x="2664" y="1118"/>
                </a:lnTo>
                <a:lnTo>
                  <a:pt x="2663" y="1118"/>
                </a:lnTo>
                <a:lnTo>
                  <a:pt x="2661" y="1117"/>
                </a:lnTo>
                <a:lnTo>
                  <a:pt x="2660" y="1117"/>
                </a:lnTo>
                <a:lnTo>
                  <a:pt x="2658" y="1117"/>
                </a:lnTo>
                <a:lnTo>
                  <a:pt x="2656" y="1117"/>
                </a:lnTo>
                <a:lnTo>
                  <a:pt x="2654" y="1118"/>
                </a:lnTo>
                <a:lnTo>
                  <a:pt x="2654" y="1120"/>
                </a:lnTo>
                <a:lnTo>
                  <a:pt x="2653" y="1120"/>
                </a:lnTo>
                <a:lnTo>
                  <a:pt x="2651" y="1120"/>
                </a:lnTo>
                <a:lnTo>
                  <a:pt x="2648" y="1121"/>
                </a:lnTo>
                <a:lnTo>
                  <a:pt x="2646" y="1121"/>
                </a:lnTo>
                <a:lnTo>
                  <a:pt x="2645" y="1121"/>
                </a:lnTo>
                <a:lnTo>
                  <a:pt x="2642" y="1122"/>
                </a:lnTo>
                <a:lnTo>
                  <a:pt x="2642" y="1123"/>
                </a:lnTo>
                <a:lnTo>
                  <a:pt x="2643" y="1123"/>
                </a:lnTo>
                <a:lnTo>
                  <a:pt x="2644" y="1123"/>
                </a:lnTo>
                <a:lnTo>
                  <a:pt x="2645" y="1122"/>
                </a:lnTo>
                <a:lnTo>
                  <a:pt x="2649" y="1122"/>
                </a:lnTo>
                <a:lnTo>
                  <a:pt x="2650" y="1122"/>
                </a:lnTo>
                <a:lnTo>
                  <a:pt x="2653" y="1123"/>
                </a:lnTo>
                <a:lnTo>
                  <a:pt x="2652" y="1123"/>
                </a:lnTo>
                <a:lnTo>
                  <a:pt x="2651" y="1124"/>
                </a:lnTo>
                <a:lnTo>
                  <a:pt x="2650" y="1124"/>
                </a:lnTo>
                <a:lnTo>
                  <a:pt x="2651" y="1124"/>
                </a:lnTo>
                <a:lnTo>
                  <a:pt x="2650" y="1124"/>
                </a:lnTo>
                <a:lnTo>
                  <a:pt x="2646" y="1124"/>
                </a:lnTo>
                <a:lnTo>
                  <a:pt x="2643" y="1125"/>
                </a:lnTo>
                <a:lnTo>
                  <a:pt x="2642" y="1125"/>
                </a:lnTo>
                <a:lnTo>
                  <a:pt x="2637" y="1124"/>
                </a:lnTo>
                <a:lnTo>
                  <a:pt x="2634" y="1123"/>
                </a:lnTo>
                <a:lnTo>
                  <a:pt x="2632" y="1123"/>
                </a:lnTo>
                <a:lnTo>
                  <a:pt x="2633" y="1124"/>
                </a:lnTo>
                <a:lnTo>
                  <a:pt x="2636" y="1125"/>
                </a:lnTo>
                <a:lnTo>
                  <a:pt x="2637" y="1125"/>
                </a:lnTo>
                <a:lnTo>
                  <a:pt x="2642" y="1126"/>
                </a:lnTo>
                <a:lnTo>
                  <a:pt x="2643" y="1126"/>
                </a:lnTo>
                <a:lnTo>
                  <a:pt x="2642" y="1127"/>
                </a:lnTo>
                <a:lnTo>
                  <a:pt x="2641" y="1127"/>
                </a:lnTo>
                <a:lnTo>
                  <a:pt x="2639" y="1127"/>
                </a:lnTo>
                <a:lnTo>
                  <a:pt x="2635" y="1127"/>
                </a:lnTo>
                <a:lnTo>
                  <a:pt x="2634" y="1127"/>
                </a:lnTo>
                <a:lnTo>
                  <a:pt x="2634" y="1129"/>
                </a:lnTo>
                <a:lnTo>
                  <a:pt x="2637" y="1130"/>
                </a:lnTo>
                <a:lnTo>
                  <a:pt x="2636" y="1130"/>
                </a:lnTo>
                <a:lnTo>
                  <a:pt x="2634" y="1131"/>
                </a:lnTo>
                <a:lnTo>
                  <a:pt x="2633" y="1131"/>
                </a:lnTo>
                <a:lnTo>
                  <a:pt x="2632" y="1131"/>
                </a:lnTo>
                <a:lnTo>
                  <a:pt x="2631" y="1132"/>
                </a:lnTo>
                <a:lnTo>
                  <a:pt x="2630" y="1132"/>
                </a:lnTo>
                <a:lnTo>
                  <a:pt x="2630" y="1133"/>
                </a:lnTo>
                <a:lnTo>
                  <a:pt x="2632" y="1133"/>
                </a:lnTo>
                <a:lnTo>
                  <a:pt x="2633" y="1133"/>
                </a:lnTo>
                <a:lnTo>
                  <a:pt x="2633" y="1134"/>
                </a:lnTo>
                <a:lnTo>
                  <a:pt x="2632" y="1134"/>
                </a:lnTo>
                <a:lnTo>
                  <a:pt x="2631" y="1134"/>
                </a:lnTo>
                <a:lnTo>
                  <a:pt x="2632" y="1134"/>
                </a:lnTo>
                <a:lnTo>
                  <a:pt x="2633" y="1135"/>
                </a:lnTo>
                <a:lnTo>
                  <a:pt x="2633" y="1137"/>
                </a:lnTo>
                <a:lnTo>
                  <a:pt x="2635" y="1139"/>
                </a:lnTo>
                <a:lnTo>
                  <a:pt x="2636" y="1139"/>
                </a:lnTo>
                <a:lnTo>
                  <a:pt x="2636" y="1140"/>
                </a:lnTo>
                <a:lnTo>
                  <a:pt x="2637" y="1140"/>
                </a:lnTo>
                <a:lnTo>
                  <a:pt x="2638" y="1140"/>
                </a:lnTo>
                <a:lnTo>
                  <a:pt x="2639" y="1140"/>
                </a:lnTo>
                <a:lnTo>
                  <a:pt x="2640" y="1140"/>
                </a:lnTo>
                <a:lnTo>
                  <a:pt x="2641" y="1140"/>
                </a:lnTo>
                <a:lnTo>
                  <a:pt x="2640" y="1140"/>
                </a:lnTo>
                <a:lnTo>
                  <a:pt x="2638" y="1141"/>
                </a:lnTo>
                <a:lnTo>
                  <a:pt x="2637" y="1142"/>
                </a:lnTo>
                <a:lnTo>
                  <a:pt x="2636" y="1142"/>
                </a:lnTo>
                <a:lnTo>
                  <a:pt x="2634" y="1140"/>
                </a:lnTo>
                <a:lnTo>
                  <a:pt x="2633" y="1140"/>
                </a:lnTo>
                <a:lnTo>
                  <a:pt x="2631" y="1138"/>
                </a:lnTo>
                <a:lnTo>
                  <a:pt x="2629" y="1138"/>
                </a:lnTo>
                <a:lnTo>
                  <a:pt x="2628" y="1137"/>
                </a:lnTo>
                <a:lnTo>
                  <a:pt x="2627" y="1137"/>
                </a:lnTo>
                <a:lnTo>
                  <a:pt x="2626" y="1137"/>
                </a:lnTo>
                <a:lnTo>
                  <a:pt x="2626" y="1138"/>
                </a:lnTo>
                <a:lnTo>
                  <a:pt x="2627" y="1138"/>
                </a:lnTo>
                <a:lnTo>
                  <a:pt x="2631" y="1140"/>
                </a:lnTo>
                <a:lnTo>
                  <a:pt x="2633" y="1142"/>
                </a:lnTo>
                <a:lnTo>
                  <a:pt x="2634" y="1142"/>
                </a:lnTo>
                <a:lnTo>
                  <a:pt x="2633" y="1142"/>
                </a:lnTo>
                <a:lnTo>
                  <a:pt x="2632" y="1142"/>
                </a:lnTo>
                <a:lnTo>
                  <a:pt x="2631" y="1142"/>
                </a:lnTo>
                <a:lnTo>
                  <a:pt x="2630" y="1142"/>
                </a:lnTo>
                <a:lnTo>
                  <a:pt x="2629" y="1144"/>
                </a:lnTo>
                <a:lnTo>
                  <a:pt x="2629" y="1145"/>
                </a:lnTo>
                <a:lnTo>
                  <a:pt x="2628" y="1145"/>
                </a:lnTo>
                <a:lnTo>
                  <a:pt x="2625" y="1145"/>
                </a:lnTo>
                <a:lnTo>
                  <a:pt x="2625" y="1146"/>
                </a:lnTo>
                <a:lnTo>
                  <a:pt x="2626" y="1146"/>
                </a:lnTo>
                <a:lnTo>
                  <a:pt x="2626" y="1147"/>
                </a:lnTo>
                <a:lnTo>
                  <a:pt x="2625" y="1148"/>
                </a:lnTo>
                <a:lnTo>
                  <a:pt x="2622" y="1149"/>
                </a:lnTo>
                <a:lnTo>
                  <a:pt x="2621" y="1150"/>
                </a:lnTo>
                <a:lnTo>
                  <a:pt x="2621" y="1151"/>
                </a:lnTo>
                <a:lnTo>
                  <a:pt x="2620" y="1151"/>
                </a:lnTo>
                <a:lnTo>
                  <a:pt x="2619" y="1151"/>
                </a:lnTo>
                <a:lnTo>
                  <a:pt x="2617" y="1153"/>
                </a:lnTo>
                <a:lnTo>
                  <a:pt x="2614" y="1153"/>
                </a:lnTo>
                <a:lnTo>
                  <a:pt x="2612" y="1153"/>
                </a:lnTo>
                <a:lnTo>
                  <a:pt x="2612" y="1152"/>
                </a:lnTo>
                <a:lnTo>
                  <a:pt x="2614" y="1152"/>
                </a:lnTo>
                <a:lnTo>
                  <a:pt x="2617" y="1150"/>
                </a:lnTo>
                <a:lnTo>
                  <a:pt x="2618" y="1149"/>
                </a:lnTo>
                <a:lnTo>
                  <a:pt x="2619" y="1148"/>
                </a:lnTo>
                <a:lnTo>
                  <a:pt x="2618" y="1147"/>
                </a:lnTo>
                <a:lnTo>
                  <a:pt x="2618" y="1145"/>
                </a:lnTo>
                <a:lnTo>
                  <a:pt x="2616" y="1146"/>
                </a:lnTo>
                <a:lnTo>
                  <a:pt x="2616" y="1147"/>
                </a:lnTo>
                <a:lnTo>
                  <a:pt x="2616" y="1148"/>
                </a:lnTo>
                <a:lnTo>
                  <a:pt x="2615" y="1149"/>
                </a:lnTo>
                <a:lnTo>
                  <a:pt x="2614" y="1150"/>
                </a:lnTo>
                <a:lnTo>
                  <a:pt x="2612" y="1150"/>
                </a:lnTo>
                <a:lnTo>
                  <a:pt x="2611" y="1150"/>
                </a:lnTo>
                <a:lnTo>
                  <a:pt x="2609" y="1152"/>
                </a:lnTo>
                <a:lnTo>
                  <a:pt x="2608" y="1152"/>
                </a:lnTo>
                <a:lnTo>
                  <a:pt x="2607" y="1152"/>
                </a:lnTo>
                <a:lnTo>
                  <a:pt x="2607" y="1149"/>
                </a:lnTo>
                <a:lnTo>
                  <a:pt x="2607" y="1148"/>
                </a:lnTo>
                <a:lnTo>
                  <a:pt x="2608" y="1147"/>
                </a:lnTo>
                <a:lnTo>
                  <a:pt x="2609" y="1146"/>
                </a:lnTo>
                <a:lnTo>
                  <a:pt x="2609" y="1145"/>
                </a:lnTo>
                <a:lnTo>
                  <a:pt x="2608" y="1144"/>
                </a:lnTo>
                <a:lnTo>
                  <a:pt x="2608" y="1143"/>
                </a:lnTo>
                <a:lnTo>
                  <a:pt x="2606" y="1142"/>
                </a:lnTo>
                <a:lnTo>
                  <a:pt x="2604" y="1142"/>
                </a:lnTo>
                <a:lnTo>
                  <a:pt x="2604" y="1143"/>
                </a:lnTo>
                <a:lnTo>
                  <a:pt x="2605" y="1145"/>
                </a:lnTo>
                <a:lnTo>
                  <a:pt x="2606" y="1145"/>
                </a:lnTo>
                <a:lnTo>
                  <a:pt x="2605" y="1146"/>
                </a:lnTo>
                <a:lnTo>
                  <a:pt x="2603" y="1147"/>
                </a:lnTo>
                <a:lnTo>
                  <a:pt x="2602" y="1147"/>
                </a:lnTo>
                <a:lnTo>
                  <a:pt x="2601" y="1148"/>
                </a:lnTo>
                <a:lnTo>
                  <a:pt x="2597" y="1149"/>
                </a:lnTo>
                <a:lnTo>
                  <a:pt x="2595" y="1149"/>
                </a:lnTo>
                <a:lnTo>
                  <a:pt x="2595" y="1150"/>
                </a:lnTo>
                <a:lnTo>
                  <a:pt x="2594" y="1150"/>
                </a:lnTo>
                <a:lnTo>
                  <a:pt x="2593" y="1151"/>
                </a:lnTo>
                <a:lnTo>
                  <a:pt x="2594" y="1151"/>
                </a:lnTo>
                <a:lnTo>
                  <a:pt x="2595" y="1151"/>
                </a:lnTo>
                <a:lnTo>
                  <a:pt x="2596" y="1151"/>
                </a:lnTo>
                <a:lnTo>
                  <a:pt x="2597" y="1150"/>
                </a:lnTo>
                <a:lnTo>
                  <a:pt x="2599" y="1150"/>
                </a:lnTo>
                <a:lnTo>
                  <a:pt x="2600" y="1150"/>
                </a:lnTo>
                <a:lnTo>
                  <a:pt x="2601" y="1150"/>
                </a:lnTo>
                <a:lnTo>
                  <a:pt x="2601" y="1152"/>
                </a:lnTo>
                <a:lnTo>
                  <a:pt x="2599" y="1152"/>
                </a:lnTo>
                <a:lnTo>
                  <a:pt x="2597" y="1152"/>
                </a:lnTo>
                <a:lnTo>
                  <a:pt x="2598" y="1153"/>
                </a:lnTo>
                <a:lnTo>
                  <a:pt x="2599" y="1154"/>
                </a:lnTo>
                <a:lnTo>
                  <a:pt x="2601" y="1154"/>
                </a:lnTo>
                <a:lnTo>
                  <a:pt x="2602" y="1154"/>
                </a:lnTo>
                <a:lnTo>
                  <a:pt x="2604" y="1154"/>
                </a:lnTo>
                <a:lnTo>
                  <a:pt x="2605" y="1155"/>
                </a:lnTo>
                <a:lnTo>
                  <a:pt x="2605" y="1156"/>
                </a:lnTo>
                <a:lnTo>
                  <a:pt x="2603" y="1157"/>
                </a:lnTo>
                <a:lnTo>
                  <a:pt x="2602" y="1157"/>
                </a:lnTo>
                <a:lnTo>
                  <a:pt x="2601" y="1158"/>
                </a:lnTo>
                <a:lnTo>
                  <a:pt x="2600" y="1158"/>
                </a:lnTo>
                <a:lnTo>
                  <a:pt x="2599" y="1158"/>
                </a:lnTo>
                <a:lnTo>
                  <a:pt x="2597" y="1158"/>
                </a:lnTo>
                <a:lnTo>
                  <a:pt x="2596" y="1158"/>
                </a:lnTo>
                <a:lnTo>
                  <a:pt x="2596" y="1159"/>
                </a:lnTo>
                <a:lnTo>
                  <a:pt x="2596" y="1161"/>
                </a:lnTo>
                <a:lnTo>
                  <a:pt x="2595" y="1162"/>
                </a:lnTo>
                <a:lnTo>
                  <a:pt x="2593" y="1162"/>
                </a:lnTo>
                <a:lnTo>
                  <a:pt x="2592" y="1162"/>
                </a:lnTo>
                <a:lnTo>
                  <a:pt x="2591" y="1163"/>
                </a:lnTo>
                <a:lnTo>
                  <a:pt x="2590" y="1163"/>
                </a:lnTo>
                <a:lnTo>
                  <a:pt x="2589" y="1163"/>
                </a:lnTo>
                <a:lnTo>
                  <a:pt x="2589" y="1162"/>
                </a:lnTo>
                <a:lnTo>
                  <a:pt x="2588" y="1162"/>
                </a:lnTo>
                <a:lnTo>
                  <a:pt x="2586" y="1161"/>
                </a:lnTo>
                <a:lnTo>
                  <a:pt x="2587" y="1162"/>
                </a:lnTo>
                <a:lnTo>
                  <a:pt x="2586" y="1163"/>
                </a:lnTo>
                <a:lnTo>
                  <a:pt x="2585" y="1164"/>
                </a:lnTo>
                <a:lnTo>
                  <a:pt x="2585" y="1166"/>
                </a:lnTo>
                <a:lnTo>
                  <a:pt x="2586" y="1166"/>
                </a:lnTo>
                <a:lnTo>
                  <a:pt x="2587" y="1164"/>
                </a:lnTo>
                <a:lnTo>
                  <a:pt x="2588" y="1163"/>
                </a:lnTo>
                <a:lnTo>
                  <a:pt x="2589" y="1163"/>
                </a:lnTo>
                <a:lnTo>
                  <a:pt x="2590" y="1163"/>
                </a:lnTo>
                <a:lnTo>
                  <a:pt x="2591" y="1164"/>
                </a:lnTo>
                <a:lnTo>
                  <a:pt x="2590" y="1167"/>
                </a:lnTo>
                <a:lnTo>
                  <a:pt x="2590" y="1168"/>
                </a:lnTo>
                <a:lnTo>
                  <a:pt x="2589" y="1168"/>
                </a:lnTo>
                <a:lnTo>
                  <a:pt x="2588" y="1168"/>
                </a:lnTo>
                <a:lnTo>
                  <a:pt x="2587" y="1168"/>
                </a:lnTo>
                <a:lnTo>
                  <a:pt x="2587" y="1169"/>
                </a:lnTo>
                <a:lnTo>
                  <a:pt x="2586" y="1168"/>
                </a:lnTo>
                <a:lnTo>
                  <a:pt x="2584" y="1167"/>
                </a:lnTo>
                <a:lnTo>
                  <a:pt x="2584" y="1166"/>
                </a:lnTo>
                <a:lnTo>
                  <a:pt x="2583" y="1166"/>
                </a:lnTo>
                <a:lnTo>
                  <a:pt x="2583" y="1167"/>
                </a:lnTo>
                <a:lnTo>
                  <a:pt x="2583" y="1168"/>
                </a:lnTo>
                <a:lnTo>
                  <a:pt x="2583" y="1169"/>
                </a:lnTo>
                <a:lnTo>
                  <a:pt x="2584" y="1170"/>
                </a:lnTo>
                <a:lnTo>
                  <a:pt x="2583" y="1170"/>
                </a:lnTo>
                <a:lnTo>
                  <a:pt x="2582" y="1170"/>
                </a:lnTo>
                <a:lnTo>
                  <a:pt x="2581" y="1170"/>
                </a:lnTo>
                <a:lnTo>
                  <a:pt x="2580" y="1171"/>
                </a:lnTo>
                <a:lnTo>
                  <a:pt x="2578" y="1172"/>
                </a:lnTo>
                <a:lnTo>
                  <a:pt x="2577" y="1172"/>
                </a:lnTo>
                <a:lnTo>
                  <a:pt x="2577" y="1171"/>
                </a:lnTo>
                <a:lnTo>
                  <a:pt x="2577" y="1170"/>
                </a:lnTo>
                <a:lnTo>
                  <a:pt x="2577" y="1169"/>
                </a:lnTo>
                <a:lnTo>
                  <a:pt x="2575" y="1169"/>
                </a:lnTo>
                <a:lnTo>
                  <a:pt x="2575" y="1170"/>
                </a:lnTo>
                <a:lnTo>
                  <a:pt x="2574" y="1170"/>
                </a:lnTo>
                <a:lnTo>
                  <a:pt x="2573" y="1170"/>
                </a:lnTo>
                <a:lnTo>
                  <a:pt x="2572" y="1169"/>
                </a:lnTo>
                <a:lnTo>
                  <a:pt x="2571" y="1169"/>
                </a:lnTo>
                <a:lnTo>
                  <a:pt x="2571" y="1170"/>
                </a:lnTo>
                <a:lnTo>
                  <a:pt x="2573" y="1170"/>
                </a:lnTo>
                <a:lnTo>
                  <a:pt x="2573" y="1171"/>
                </a:lnTo>
                <a:lnTo>
                  <a:pt x="2573" y="1172"/>
                </a:lnTo>
                <a:lnTo>
                  <a:pt x="2572" y="1172"/>
                </a:lnTo>
                <a:lnTo>
                  <a:pt x="2571" y="1173"/>
                </a:lnTo>
                <a:lnTo>
                  <a:pt x="2569" y="1173"/>
                </a:lnTo>
                <a:lnTo>
                  <a:pt x="2567" y="1173"/>
                </a:lnTo>
                <a:lnTo>
                  <a:pt x="2562" y="1172"/>
                </a:lnTo>
                <a:lnTo>
                  <a:pt x="2559" y="1171"/>
                </a:lnTo>
                <a:lnTo>
                  <a:pt x="2558" y="1171"/>
                </a:lnTo>
                <a:lnTo>
                  <a:pt x="2557" y="1170"/>
                </a:lnTo>
                <a:lnTo>
                  <a:pt x="2558" y="1169"/>
                </a:lnTo>
                <a:lnTo>
                  <a:pt x="2559" y="1169"/>
                </a:lnTo>
                <a:lnTo>
                  <a:pt x="2559" y="1167"/>
                </a:lnTo>
                <a:lnTo>
                  <a:pt x="2560" y="1166"/>
                </a:lnTo>
                <a:lnTo>
                  <a:pt x="2560" y="1164"/>
                </a:lnTo>
                <a:lnTo>
                  <a:pt x="2559" y="1164"/>
                </a:lnTo>
                <a:lnTo>
                  <a:pt x="2557" y="1164"/>
                </a:lnTo>
                <a:lnTo>
                  <a:pt x="2556" y="1167"/>
                </a:lnTo>
                <a:lnTo>
                  <a:pt x="2555" y="1167"/>
                </a:lnTo>
                <a:lnTo>
                  <a:pt x="2553" y="1167"/>
                </a:lnTo>
                <a:lnTo>
                  <a:pt x="2552" y="1168"/>
                </a:lnTo>
                <a:lnTo>
                  <a:pt x="2552" y="1169"/>
                </a:lnTo>
                <a:lnTo>
                  <a:pt x="2552" y="1171"/>
                </a:lnTo>
                <a:lnTo>
                  <a:pt x="2550" y="1171"/>
                </a:lnTo>
                <a:lnTo>
                  <a:pt x="2551" y="1171"/>
                </a:lnTo>
                <a:lnTo>
                  <a:pt x="2552" y="1171"/>
                </a:lnTo>
                <a:lnTo>
                  <a:pt x="2554" y="1171"/>
                </a:lnTo>
                <a:lnTo>
                  <a:pt x="2558" y="1173"/>
                </a:lnTo>
                <a:lnTo>
                  <a:pt x="2559" y="1174"/>
                </a:lnTo>
                <a:lnTo>
                  <a:pt x="2562" y="1174"/>
                </a:lnTo>
                <a:lnTo>
                  <a:pt x="2563" y="1174"/>
                </a:lnTo>
                <a:lnTo>
                  <a:pt x="2564" y="1174"/>
                </a:lnTo>
                <a:lnTo>
                  <a:pt x="2563" y="1175"/>
                </a:lnTo>
                <a:lnTo>
                  <a:pt x="2561" y="1175"/>
                </a:lnTo>
                <a:lnTo>
                  <a:pt x="2557" y="1176"/>
                </a:lnTo>
                <a:lnTo>
                  <a:pt x="2554" y="1175"/>
                </a:lnTo>
                <a:lnTo>
                  <a:pt x="2550" y="1175"/>
                </a:lnTo>
                <a:lnTo>
                  <a:pt x="2547" y="1173"/>
                </a:lnTo>
                <a:lnTo>
                  <a:pt x="2541" y="1173"/>
                </a:lnTo>
                <a:lnTo>
                  <a:pt x="2539" y="1172"/>
                </a:lnTo>
                <a:lnTo>
                  <a:pt x="2538" y="1172"/>
                </a:lnTo>
                <a:lnTo>
                  <a:pt x="2539" y="1170"/>
                </a:lnTo>
                <a:lnTo>
                  <a:pt x="2539" y="1169"/>
                </a:lnTo>
                <a:lnTo>
                  <a:pt x="2538" y="1169"/>
                </a:lnTo>
                <a:lnTo>
                  <a:pt x="2537" y="1169"/>
                </a:lnTo>
                <a:lnTo>
                  <a:pt x="2537" y="1171"/>
                </a:lnTo>
                <a:lnTo>
                  <a:pt x="2535" y="1173"/>
                </a:lnTo>
                <a:lnTo>
                  <a:pt x="2534" y="1173"/>
                </a:lnTo>
                <a:lnTo>
                  <a:pt x="2533" y="1173"/>
                </a:lnTo>
                <a:lnTo>
                  <a:pt x="2531" y="1173"/>
                </a:lnTo>
                <a:lnTo>
                  <a:pt x="2526" y="1171"/>
                </a:lnTo>
                <a:lnTo>
                  <a:pt x="2523" y="1168"/>
                </a:lnTo>
                <a:lnTo>
                  <a:pt x="2520" y="1167"/>
                </a:lnTo>
                <a:lnTo>
                  <a:pt x="2516" y="1164"/>
                </a:lnTo>
                <a:lnTo>
                  <a:pt x="2515" y="1163"/>
                </a:lnTo>
                <a:lnTo>
                  <a:pt x="2515" y="1162"/>
                </a:lnTo>
                <a:lnTo>
                  <a:pt x="2511" y="1162"/>
                </a:lnTo>
                <a:lnTo>
                  <a:pt x="2510" y="1162"/>
                </a:lnTo>
                <a:lnTo>
                  <a:pt x="2509" y="1162"/>
                </a:lnTo>
                <a:lnTo>
                  <a:pt x="2508" y="1163"/>
                </a:lnTo>
                <a:lnTo>
                  <a:pt x="2510" y="1163"/>
                </a:lnTo>
                <a:lnTo>
                  <a:pt x="2511" y="1166"/>
                </a:lnTo>
                <a:lnTo>
                  <a:pt x="2513" y="1166"/>
                </a:lnTo>
                <a:lnTo>
                  <a:pt x="2514" y="1166"/>
                </a:lnTo>
                <a:lnTo>
                  <a:pt x="2516" y="1167"/>
                </a:lnTo>
                <a:lnTo>
                  <a:pt x="2516" y="1168"/>
                </a:lnTo>
                <a:lnTo>
                  <a:pt x="2517" y="1168"/>
                </a:lnTo>
                <a:lnTo>
                  <a:pt x="2518" y="1169"/>
                </a:lnTo>
                <a:lnTo>
                  <a:pt x="2522" y="1170"/>
                </a:lnTo>
                <a:lnTo>
                  <a:pt x="2523" y="1170"/>
                </a:lnTo>
                <a:lnTo>
                  <a:pt x="2524" y="1171"/>
                </a:lnTo>
                <a:lnTo>
                  <a:pt x="2521" y="1173"/>
                </a:lnTo>
                <a:lnTo>
                  <a:pt x="2520" y="1173"/>
                </a:lnTo>
                <a:lnTo>
                  <a:pt x="2518" y="1173"/>
                </a:lnTo>
                <a:lnTo>
                  <a:pt x="2517" y="1174"/>
                </a:lnTo>
                <a:lnTo>
                  <a:pt x="2514" y="1174"/>
                </a:lnTo>
                <a:lnTo>
                  <a:pt x="2513" y="1174"/>
                </a:lnTo>
                <a:lnTo>
                  <a:pt x="2512" y="1174"/>
                </a:lnTo>
                <a:lnTo>
                  <a:pt x="2511" y="1174"/>
                </a:lnTo>
                <a:lnTo>
                  <a:pt x="2512" y="1175"/>
                </a:lnTo>
                <a:lnTo>
                  <a:pt x="2513" y="1175"/>
                </a:lnTo>
                <a:lnTo>
                  <a:pt x="2514" y="1175"/>
                </a:lnTo>
                <a:lnTo>
                  <a:pt x="2518" y="1174"/>
                </a:lnTo>
                <a:lnTo>
                  <a:pt x="2524" y="1174"/>
                </a:lnTo>
                <a:lnTo>
                  <a:pt x="2528" y="1174"/>
                </a:lnTo>
                <a:lnTo>
                  <a:pt x="2529" y="1174"/>
                </a:lnTo>
                <a:lnTo>
                  <a:pt x="2531" y="1175"/>
                </a:lnTo>
                <a:lnTo>
                  <a:pt x="2533" y="1175"/>
                </a:lnTo>
                <a:lnTo>
                  <a:pt x="2532" y="1176"/>
                </a:lnTo>
                <a:lnTo>
                  <a:pt x="2521" y="1177"/>
                </a:lnTo>
                <a:lnTo>
                  <a:pt x="2520" y="1177"/>
                </a:lnTo>
                <a:lnTo>
                  <a:pt x="2520" y="1178"/>
                </a:lnTo>
                <a:lnTo>
                  <a:pt x="2521" y="1178"/>
                </a:lnTo>
                <a:lnTo>
                  <a:pt x="2522" y="1178"/>
                </a:lnTo>
                <a:lnTo>
                  <a:pt x="2525" y="1177"/>
                </a:lnTo>
                <a:lnTo>
                  <a:pt x="2528" y="1177"/>
                </a:lnTo>
                <a:lnTo>
                  <a:pt x="2529" y="1177"/>
                </a:lnTo>
                <a:lnTo>
                  <a:pt x="2529" y="1178"/>
                </a:lnTo>
                <a:lnTo>
                  <a:pt x="2530" y="1179"/>
                </a:lnTo>
                <a:lnTo>
                  <a:pt x="2532" y="1182"/>
                </a:lnTo>
                <a:lnTo>
                  <a:pt x="2532" y="1183"/>
                </a:lnTo>
                <a:lnTo>
                  <a:pt x="2531" y="1183"/>
                </a:lnTo>
                <a:lnTo>
                  <a:pt x="2530" y="1183"/>
                </a:lnTo>
                <a:lnTo>
                  <a:pt x="2529" y="1183"/>
                </a:lnTo>
                <a:lnTo>
                  <a:pt x="2530" y="1184"/>
                </a:lnTo>
                <a:lnTo>
                  <a:pt x="2528" y="1184"/>
                </a:lnTo>
                <a:lnTo>
                  <a:pt x="2526" y="1183"/>
                </a:lnTo>
                <a:lnTo>
                  <a:pt x="2526" y="1182"/>
                </a:lnTo>
                <a:lnTo>
                  <a:pt x="2525" y="1180"/>
                </a:lnTo>
                <a:lnTo>
                  <a:pt x="2524" y="1179"/>
                </a:lnTo>
                <a:lnTo>
                  <a:pt x="2522" y="1179"/>
                </a:lnTo>
                <a:lnTo>
                  <a:pt x="2519" y="1179"/>
                </a:lnTo>
                <a:lnTo>
                  <a:pt x="2517" y="1178"/>
                </a:lnTo>
                <a:lnTo>
                  <a:pt x="2517" y="1179"/>
                </a:lnTo>
                <a:lnTo>
                  <a:pt x="2518" y="1179"/>
                </a:lnTo>
                <a:lnTo>
                  <a:pt x="2520" y="1180"/>
                </a:lnTo>
                <a:lnTo>
                  <a:pt x="2522" y="1180"/>
                </a:lnTo>
                <a:lnTo>
                  <a:pt x="2524" y="1183"/>
                </a:lnTo>
                <a:lnTo>
                  <a:pt x="2523" y="1184"/>
                </a:lnTo>
                <a:lnTo>
                  <a:pt x="2522" y="1184"/>
                </a:lnTo>
                <a:lnTo>
                  <a:pt x="2521" y="1184"/>
                </a:lnTo>
                <a:lnTo>
                  <a:pt x="2520" y="1184"/>
                </a:lnTo>
                <a:lnTo>
                  <a:pt x="2514" y="1183"/>
                </a:lnTo>
                <a:lnTo>
                  <a:pt x="2512" y="1182"/>
                </a:lnTo>
                <a:lnTo>
                  <a:pt x="2510" y="1183"/>
                </a:lnTo>
                <a:lnTo>
                  <a:pt x="2508" y="1184"/>
                </a:lnTo>
                <a:lnTo>
                  <a:pt x="2505" y="1185"/>
                </a:lnTo>
                <a:lnTo>
                  <a:pt x="2504" y="1185"/>
                </a:lnTo>
                <a:lnTo>
                  <a:pt x="2505" y="1186"/>
                </a:lnTo>
                <a:lnTo>
                  <a:pt x="2506" y="1186"/>
                </a:lnTo>
                <a:lnTo>
                  <a:pt x="2507" y="1186"/>
                </a:lnTo>
                <a:lnTo>
                  <a:pt x="2508" y="1185"/>
                </a:lnTo>
                <a:lnTo>
                  <a:pt x="2509" y="1185"/>
                </a:lnTo>
                <a:lnTo>
                  <a:pt x="2510" y="1184"/>
                </a:lnTo>
                <a:lnTo>
                  <a:pt x="2511" y="1184"/>
                </a:lnTo>
                <a:lnTo>
                  <a:pt x="2516" y="1185"/>
                </a:lnTo>
                <a:lnTo>
                  <a:pt x="2518" y="1186"/>
                </a:lnTo>
                <a:lnTo>
                  <a:pt x="2519" y="1186"/>
                </a:lnTo>
                <a:lnTo>
                  <a:pt x="2520" y="1186"/>
                </a:lnTo>
                <a:lnTo>
                  <a:pt x="2520" y="1187"/>
                </a:lnTo>
                <a:lnTo>
                  <a:pt x="2519" y="1187"/>
                </a:lnTo>
                <a:lnTo>
                  <a:pt x="2518" y="1187"/>
                </a:lnTo>
                <a:lnTo>
                  <a:pt x="2516" y="1187"/>
                </a:lnTo>
                <a:lnTo>
                  <a:pt x="2512" y="1187"/>
                </a:lnTo>
                <a:lnTo>
                  <a:pt x="2511" y="1186"/>
                </a:lnTo>
                <a:lnTo>
                  <a:pt x="2509" y="1186"/>
                </a:lnTo>
                <a:lnTo>
                  <a:pt x="2509" y="1187"/>
                </a:lnTo>
                <a:lnTo>
                  <a:pt x="2508" y="1187"/>
                </a:lnTo>
                <a:lnTo>
                  <a:pt x="2507" y="1187"/>
                </a:lnTo>
                <a:lnTo>
                  <a:pt x="2506" y="1187"/>
                </a:lnTo>
                <a:lnTo>
                  <a:pt x="2505" y="1187"/>
                </a:lnTo>
                <a:lnTo>
                  <a:pt x="2504" y="1187"/>
                </a:lnTo>
                <a:lnTo>
                  <a:pt x="2503" y="1187"/>
                </a:lnTo>
                <a:lnTo>
                  <a:pt x="2501" y="1187"/>
                </a:lnTo>
                <a:lnTo>
                  <a:pt x="2501" y="1188"/>
                </a:lnTo>
                <a:lnTo>
                  <a:pt x="2502" y="1188"/>
                </a:lnTo>
                <a:lnTo>
                  <a:pt x="2503" y="1188"/>
                </a:lnTo>
                <a:lnTo>
                  <a:pt x="2506" y="1188"/>
                </a:lnTo>
                <a:lnTo>
                  <a:pt x="2507" y="1188"/>
                </a:lnTo>
                <a:lnTo>
                  <a:pt x="2508" y="1188"/>
                </a:lnTo>
                <a:lnTo>
                  <a:pt x="2509" y="1188"/>
                </a:lnTo>
                <a:lnTo>
                  <a:pt x="2511" y="1188"/>
                </a:lnTo>
                <a:lnTo>
                  <a:pt x="2511" y="1189"/>
                </a:lnTo>
                <a:lnTo>
                  <a:pt x="2508" y="1189"/>
                </a:lnTo>
                <a:lnTo>
                  <a:pt x="2508" y="1190"/>
                </a:lnTo>
                <a:lnTo>
                  <a:pt x="2509" y="1190"/>
                </a:lnTo>
                <a:lnTo>
                  <a:pt x="2508" y="1191"/>
                </a:lnTo>
                <a:lnTo>
                  <a:pt x="2506" y="1192"/>
                </a:lnTo>
                <a:lnTo>
                  <a:pt x="2505" y="1193"/>
                </a:lnTo>
                <a:lnTo>
                  <a:pt x="2504" y="1193"/>
                </a:lnTo>
                <a:lnTo>
                  <a:pt x="2503" y="1193"/>
                </a:lnTo>
                <a:lnTo>
                  <a:pt x="2500" y="1194"/>
                </a:lnTo>
                <a:lnTo>
                  <a:pt x="2499" y="1194"/>
                </a:lnTo>
                <a:lnTo>
                  <a:pt x="2498" y="1194"/>
                </a:lnTo>
                <a:lnTo>
                  <a:pt x="2500" y="1195"/>
                </a:lnTo>
                <a:lnTo>
                  <a:pt x="2498" y="1196"/>
                </a:lnTo>
                <a:lnTo>
                  <a:pt x="2497" y="1197"/>
                </a:lnTo>
                <a:lnTo>
                  <a:pt x="2496" y="1196"/>
                </a:lnTo>
                <a:lnTo>
                  <a:pt x="2495" y="1196"/>
                </a:lnTo>
                <a:lnTo>
                  <a:pt x="2495" y="1195"/>
                </a:lnTo>
                <a:lnTo>
                  <a:pt x="2494" y="1195"/>
                </a:lnTo>
                <a:lnTo>
                  <a:pt x="2493" y="1195"/>
                </a:lnTo>
                <a:lnTo>
                  <a:pt x="2492" y="1196"/>
                </a:lnTo>
                <a:lnTo>
                  <a:pt x="2491" y="1196"/>
                </a:lnTo>
                <a:lnTo>
                  <a:pt x="2490" y="1196"/>
                </a:lnTo>
                <a:lnTo>
                  <a:pt x="2489" y="1196"/>
                </a:lnTo>
                <a:lnTo>
                  <a:pt x="2488" y="1196"/>
                </a:lnTo>
                <a:lnTo>
                  <a:pt x="2489" y="1195"/>
                </a:lnTo>
                <a:lnTo>
                  <a:pt x="2489" y="1194"/>
                </a:lnTo>
                <a:lnTo>
                  <a:pt x="2490" y="1193"/>
                </a:lnTo>
                <a:lnTo>
                  <a:pt x="2489" y="1193"/>
                </a:lnTo>
                <a:lnTo>
                  <a:pt x="2488" y="1193"/>
                </a:lnTo>
                <a:lnTo>
                  <a:pt x="2487" y="1195"/>
                </a:lnTo>
                <a:lnTo>
                  <a:pt x="2485" y="1195"/>
                </a:lnTo>
                <a:lnTo>
                  <a:pt x="2483" y="1195"/>
                </a:lnTo>
                <a:lnTo>
                  <a:pt x="2483" y="1194"/>
                </a:lnTo>
                <a:lnTo>
                  <a:pt x="2486" y="1191"/>
                </a:lnTo>
                <a:lnTo>
                  <a:pt x="2485" y="1191"/>
                </a:lnTo>
                <a:lnTo>
                  <a:pt x="2483" y="1192"/>
                </a:lnTo>
                <a:lnTo>
                  <a:pt x="2482" y="1193"/>
                </a:lnTo>
                <a:lnTo>
                  <a:pt x="2479" y="1193"/>
                </a:lnTo>
                <a:lnTo>
                  <a:pt x="2478" y="1193"/>
                </a:lnTo>
                <a:lnTo>
                  <a:pt x="2479" y="1193"/>
                </a:lnTo>
                <a:lnTo>
                  <a:pt x="2481" y="1194"/>
                </a:lnTo>
                <a:lnTo>
                  <a:pt x="2480" y="1194"/>
                </a:lnTo>
                <a:lnTo>
                  <a:pt x="2480" y="1195"/>
                </a:lnTo>
                <a:lnTo>
                  <a:pt x="2481" y="1196"/>
                </a:lnTo>
                <a:lnTo>
                  <a:pt x="2481" y="1197"/>
                </a:lnTo>
                <a:lnTo>
                  <a:pt x="2480" y="1197"/>
                </a:lnTo>
                <a:lnTo>
                  <a:pt x="2480" y="1198"/>
                </a:lnTo>
                <a:lnTo>
                  <a:pt x="2479" y="1198"/>
                </a:lnTo>
                <a:lnTo>
                  <a:pt x="2478" y="1198"/>
                </a:lnTo>
                <a:lnTo>
                  <a:pt x="2477" y="1198"/>
                </a:lnTo>
                <a:lnTo>
                  <a:pt x="2477" y="1197"/>
                </a:lnTo>
                <a:lnTo>
                  <a:pt x="2476" y="1190"/>
                </a:lnTo>
                <a:lnTo>
                  <a:pt x="2477" y="1189"/>
                </a:lnTo>
                <a:lnTo>
                  <a:pt x="2477" y="1188"/>
                </a:lnTo>
                <a:lnTo>
                  <a:pt x="2479" y="1187"/>
                </a:lnTo>
                <a:lnTo>
                  <a:pt x="2480" y="1187"/>
                </a:lnTo>
                <a:lnTo>
                  <a:pt x="2479" y="1186"/>
                </a:lnTo>
                <a:lnTo>
                  <a:pt x="2478" y="1186"/>
                </a:lnTo>
                <a:lnTo>
                  <a:pt x="2477" y="1187"/>
                </a:lnTo>
                <a:lnTo>
                  <a:pt x="2475" y="1187"/>
                </a:lnTo>
                <a:lnTo>
                  <a:pt x="2473" y="1188"/>
                </a:lnTo>
                <a:lnTo>
                  <a:pt x="2470" y="1187"/>
                </a:lnTo>
                <a:lnTo>
                  <a:pt x="2468" y="1187"/>
                </a:lnTo>
                <a:lnTo>
                  <a:pt x="2465" y="1187"/>
                </a:lnTo>
                <a:lnTo>
                  <a:pt x="2463" y="1186"/>
                </a:lnTo>
                <a:lnTo>
                  <a:pt x="2461" y="1186"/>
                </a:lnTo>
                <a:lnTo>
                  <a:pt x="2459" y="1186"/>
                </a:lnTo>
                <a:lnTo>
                  <a:pt x="2459" y="1187"/>
                </a:lnTo>
                <a:lnTo>
                  <a:pt x="2460" y="1188"/>
                </a:lnTo>
                <a:lnTo>
                  <a:pt x="2462" y="1188"/>
                </a:lnTo>
                <a:lnTo>
                  <a:pt x="2463" y="1188"/>
                </a:lnTo>
                <a:lnTo>
                  <a:pt x="2465" y="1188"/>
                </a:lnTo>
                <a:lnTo>
                  <a:pt x="2469" y="1189"/>
                </a:lnTo>
                <a:lnTo>
                  <a:pt x="2470" y="1189"/>
                </a:lnTo>
                <a:lnTo>
                  <a:pt x="2470" y="1191"/>
                </a:lnTo>
                <a:lnTo>
                  <a:pt x="2470" y="1192"/>
                </a:lnTo>
                <a:lnTo>
                  <a:pt x="2468" y="1193"/>
                </a:lnTo>
                <a:lnTo>
                  <a:pt x="2467" y="1193"/>
                </a:lnTo>
                <a:lnTo>
                  <a:pt x="2466" y="1193"/>
                </a:lnTo>
                <a:lnTo>
                  <a:pt x="2462" y="1195"/>
                </a:lnTo>
                <a:lnTo>
                  <a:pt x="2456" y="1196"/>
                </a:lnTo>
                <a:lnTo>
                  <a:pt x="2454" y="1196"/>
                </a:lnTo>
                <a:lnTo>
                  <a:pt x="2452" y="1197"/>
                </a:lnTo>
                <a:lnTo>
                  <a:pt x="2451" y="1197"/>
                </a:lnTo>
                <a:lnTo>
                  <a:pt x="2449" y="1196"/>
                </a:lnTo>
                <a:lnTo>
                  <a:pt x="2448" y="1196"/>
                </a:lnTo>
                <a:lnTo>
                  <a:pt x="2443" y="1197"/>
                </a:lnTo>
                <a:lnTo>
                  <a:pt x="2443" y="1198"/>
                </a:lnTo>
                <a:lnTo>
                  <a:pt x="2444" y="1198"/>
                </a:lnTo>
                <a:lnTo>
                  <a:pt x="2445" y="1198"/>
                </a:lnTo>
                <a:lnTo>
                  <a:pt x="2445" y="1197"/>
                </a:lnTo>
                <a:lnTo>
                  <a:pt x="2446" y="1197"/>
                </a:lnTo>
                <a:lnTo>
                  <a:pt x="2448" y="1197"/>
                </a:lnTo>
                <a:lnTo>
                  <a:pt x="2449" y="1197"/>
                </a:lnTo>
                <a:lnTo>
                  <a:pt x="2448" y="1199"/>
                </a:lnTo>
                <a:lnTo>
                  <a:pt x="2446" y="1200"/>
                </a:lnTo>
                <a:lnTo>
                  <a:pt x="2443" y="1201"/>
                </a:lnTo>
                <a:lnTo>
                  <a:pt x="2439" y="1203"/>
                </a:lnTo>
                <a:lnTo>
                  <a:pt x="2438" y="1204"/>
                </a:lnTo>
                <a:lnTo>
                  <a:pt x="2437" y="1204"/>
                </a:lnTo>
                <a:lnTo>
                  <a:pt x="2436" y="1204"/>
                </a:lnTo>
                <a:lnTo>
                  <a:pt x="2436" y="1203"/>
                </a:lnTo>
                <a:lnTo>
                  <a:pt x="2435" y="1204"/>
                </a:lnTo>
                <a:lnTo>
                  <a:pt x="2434" y="1204"/>
                </a:lnTo>
                <a:lnTo>
                  <a:pt x="2433" y="1204"/>
                </a:lnTo>
                <a:lnTo>
                  <a:pt x="2434" y="1203"/>
                </a:lnTo>
                <a:lnTo>
                  <a:pt x="2437" y="1201"/>
                </a:lnTo>
                <a:lnTo>
                  <a:pt x="2439" y="1201"/>
                </a:lnTo>
                <a:lnTo>
                  <a:pt x="2443" y="1200"/>
                </a:lnTo>
                <a:lnTo>
                  <a:pt x="2444" y="1199"/>
                </a:lnTo>
                <a:lnTo>
                  <a:pt x="2442" y="1200"/>
                </a:lnTo>
                <a:lnTo>
                  <a:pt x="2440" y="1200"/>
                </a:lnTo>
                <a:lnTo>
                  <a:pt x="2439" y="1200"/>
                </a:lnTo>
                <a:lnTo>
                  <a:pt x="2435" y="1201"/>
                </a:lnTo>
                <a:lnTo>
                  <a:pt x="2434" y="1201"/>
                </a:lnTo>
                <a:lnTo>
                  <a:pt x="2433" y="1200"/>
                </a:lnTo>
                <a:lnTo>
                  <a:pt x="2433" y="1199"/>
                </a:lnTo>
                <a:lnTo>
                  <a:pt x="2432" y="1198"/>
                </a:lnTo>
                <a:lnTo>
                  <a:pt x="2431" y="1197"/>
                </a:lnTo>
                <a:lnTo>
                  <a:pt x="2429" y="1196"/>
                </a:lnTo>
                <a:lnTo>
                  <a:pt x="2430" y="1196"/>
                </a:lnTo>
                <a:lnTo>
                  <a:pt x="2430" y="1194"/>
                </a:lnTo>
                <a:lnTo>
                  <a:pt x="2431" y="1194"/>
                </a:lnTo>
                <a:lnTo>
                  <a:pt x="2432" y="1193"/>
                </a:lnTo>
                <a:lnTo>
                  <a:pt x="2432" y="1191"/>
                </a:lnTo>
                <a:lnTo>
                  <a:pt x="2432" y="1188"/>
                </a:lnTo>
                <a:lnTo>
                  <a:pt x="2433" y="1187"/>
                </a:lnTo>
                <a:lnTo>
                  <a:pt x="2433" y="1186"/>
                </a:lnTo>
                <a:lnTo>
                  <a:pt x="2432" y="1186"/>
                </a:lnTo>
                <a:lnTo>
                  <a:pt x="2431" y="1187"/>
                </a:lnTo>
                <a:lnTo>
                  <a:pt x="2430" y="1188"/>
                </a:lnTo>
                <a:lnTo>
                  <a:pt x="2429" y="1190"/>
                </a:lnTo>
                <a:lnTo>
                  <a:pt x="2430" y="1193"/>
                </a:lnTo>
                <a:lnTo>
                  <a:pt x="2429" y="1193"/>
                </a:lnTo>
                <a:lnTo>
                  <a:pt x="2428" y="1193"/>
                </a:lnTo>
                <a:lnTo>
                  <a:pt x="2427" y="1192"/>
                </a:lnTo>
                <a:lnTo>
                  <a:pt x="2426" y="1192"/>
                </a:lnTo>
                <a:lnTo>
                  <a:pt x="2425" y="1191"/>
                </a:lnTo>
                <a:lnTo>
                  <a:pt x="2423" y="1188"/>
                </a:lnTo>
                <a:lnTo>
                  <a:pt x="2420" y="1186"/>
                </a:lnTo>
                <a:lnTo>
                  <a:pt x="2418" y="1184"/>
                </a:lnTo>
                <a:lnTo>
                  <a:pt x="2417" y="1185"/>
                </a:lnTo>
                <a:lnTo>
                  <a:pt x="2418" y="1186"/>
                </a:lnTo>
                <a:lnTo>
                  <a:pt x="2419" y="1187"/>
                </a:lnTo>
                <a:lnTo>
                  <a:pt x="2421" y="1188"/>
                </a:lnTo>
                <a:lnTo>
                  <a:pt x="2422" y="1190"/>
                </a:lnTo>
                <a:lnTo>
                  <a:pt x="2423" y="1191"/>
                </a:lnTo>
                <a:lnTo>
                  <a:pt x="2423" y="1192"/>
                </a:lnTo>
                <a:lnTo>
                  <a:pt x="2427" y="1194"/>
                </a:lnTo>
                <a:lnTo>
                  <a:pt x="2427" y="1195"/>
                </a:lnTo>
                <a:lnTo>
                  <a:pt x="2426" y="1195"/>
                </a:lnTo>
                <a:lnTo>
                  <a:pt x="2424" y="1195"/>
                </a:lnTo>
                <a:lnTo>
                  <a:pt x="2424" y="1196"/>
                </a:lnTo>
                <a:lnTo>
                  <a:pt x="2426" y="1196"/>
                </a:lnTo>
                <a:lnTo>
                  <a:pt x="2427" y="1197"/>
                </a:lnTo>
                <a:lnTo>
                  <a:pt x="2428" y="1199"/>
                </a:lnTo>
                <a:lnTo>
                  <a:pt x="2428" y="1200"/>
                </a:lnTo>
                <a:lnTo>
                  <a:pt x="2426" y="1200"/>
                </a:lnTo>
                <a:lnTo>
                  <a:pt x="2425" y="1200"/>
                </a:lnTo>
                <a:lnTo>
                  <a:pt x="2424" y="1200"/>
                </a:lnTo>
                <a:lnTo>
                  <a:pt x="2421" y="1199"/>
                </a:lnTo>
                <a:lnTo>
                  <a:pt x="2420" y="1199"/>
                </a:lnTo>
                <a:lnTo>
                  <a:pt x="2419" y="1199"/>
                </a:lnTo>
                <a:lnTo>
                  <a:pt x="2417" y="1198"/>
                </a:lnTo>
                <a:lnTo>
                  <a:pt x="2416" y="1197"/>
                </a:lnTo>
                <a:lnTo>
                  <a:pt x="2414" y="1197"/>
                </a:lnTo>
                <a:lnTo>
                  <a:pt x="2412" y="1196"/>
                </a:lnTo>
                <a:lnTo>
                  <a:pt x="2411" y="1196"/>
                </a:lnTo>
                <a:lnTo>
                  <a:pt x="2410" y="1196"/>
                </a:lnTo>
                <a:lnTo>
                  <a:pt x="2409" y="1195"/>
                </a:lnTo>
                <a:lnTo>
                  <a:pt x="2408" y="1194"/>
                </a:lnTo>
                <a:lnTo>
                  <a:pt x="2407" y="1193"/>
                </a:lnTo>
                <a:lnTo>
                  <a:pt x="2407" y="1192"/>
                </a:lnTo>
                <a:lnTo>
                  <a:pt x="2406" y="1193"/>
                </a:lnTo>
                <a:lnTo>
                  <a:pt x="2405" y="1193"/>
                </a:lnTo>
                <a:lnTo>
                  <a:pt x="2406" y="1194"/>
                </a:lnTo>
                <a:lnTo>
                  <a:pt x="2407" y="1194"/>
                </a:lnTo>
                <a:lnTo>
                  <a:pt x="2407" y="1195"/>
                </a:lnTo>
                <a:lnTo>
                  <a:pt x="2408" y="1196"/>
                </a:lnTo>
                <a:lnTo>
                  <a:pt x="2410" y="1197"/>
                </a:lnTo>
                <a:lnTo>
                  <a:pt x="2415" y="1198"/>
                </a:lnTo>
                <a:lnTo>
                  <a:pt x="2417" y="1199"/>
                </a:lnTo>
                <a:lnTo>
                  <a:pt x="2418" y="1199"/>
                </a:lnTo>
                <a:lnTo>
                  <a:pt x="2419" y="1199"/>
                </a:lnTo>
                <a:lnTo>
                  <a:pt x="2420" y="1199"/>
                </a:lnTo>
                <a:lnTo>
                  <a:pt x="2424" y="1201"/>
                </a:lnTo>
                <a:lnTo>
                  <a:pt x="2425" y="1201"/>
                </a:lnTo>
                <a:lnTo>
                  <a:pt x="2429" y="1201"/>
                </a:lnTo>
                <a:lnTo>
                  <a:pt x="2430" y="1201"/>
                </a:lnTo>
                <a:lnTo>
                  <a:pt x="2430" y="1203"/>
                </a:lnTo>
                <a:lnTo>
                  <a:pt x="2430" y="1204"/>
                </a:lnTo>
                <a:lnTo>
                  <a:pt x="2430" y="1206"/>
                </a:lnTo>
                <a:lnTo>
                  <a:pt x="2428" y="1206"/>
                </a:lnTo>
                <a:lnTo>
                  <a:pt x="2427" y="1206"/>
                </a:lnTo>
                <a:lnTo>
                  <a:pt x="2426" y="1207"/>
                </a:lnTo>
                <a:lnTo>
                  <a:pt x="2425" y="1207"/>
                </a:lnTo>
                <a:lnTo>
                  <a:pt x="2425" y="1206"/>
                </a:lnTo>
                <a:lnTo>
                  <a:pt x="2424" y="1206"/>
                </a:lnTo>
                <a:lnTo>
                  <a:pt x="2423" y="1206"/>
                </a:lnTo>
                <a:lnTo>
                  <a:pt x="2421" y="1205"/>
                </a:lnTo>
                <a:lnTo>
                  <a:pt x="2419" y="1205"/>
                </a:lnTo>
                <a:lnTo>
                  <a:pt x="2417" y="1204"/>
                </a:lnTo>
                <a:lnTo>
                  <a:pt x="2416" y="1204"/>
                </a:lnTo>
                <a:lnTo>
                  <a:pt x="2415" y="1204"/>
                </a:lnTo>
                <a:lnTo>
                  <a:pt x="2416" y="1204"/>
                </a:lnTo>
                <a:lnTo>
                  <a:pt x="2416" y="1205"/>
                </a:lnTo>
                <a:lnTo>
                  <a:pt x="2419" y="1205"/>
                </a:lnTo>
                <a:lnTo>
                  <a:pt x="2421" y="1206"/>
                </a:lnTo>
                <a:lnTo>
                  <a:pt x="2422" y="1207"/>
                </a:lnTo>
                <a:lnTo>
                  <a:pt x="2424" y="1208"/>
                </a:lnTo>
                <a:lnTo>
                  <a:pt x="2422" y="1209"/>
                </a:lnTo>
                <a:lnTo>
                  <a:pt x="2421" y="1209"/>
                </a:lnTo>
                <a:lnTo>
                  <a:pt x="2420" y="1208"/>
                </a:lnTo>
                <a:lnTo>
                  <a:pt x="2412" y="1205"/>
                </a:lnTo>
                <a:lnTo>
                  <a:pt x="2409" y="1204"/>
                </a:lnTo>
                <a:lnTo>
                  <a:pt x="2408" y="1203"/>
                </a:lnTo>
                <a:lnTo>
                  <a:pt x="2407" y="1203"/>
                </a:lnTo>
                <a:lnTo>
                  <a:pt x="2404" y="1201"/>
                </a:lnTo>
                <a:lnTo>
                  <a:pt x="2402" y="1200"/>
                </a:lnTo>
                <a:lnTo>
                  <a:pt x="2401" y="1200"/>
                </a:lnTo>
                <a:lnTo>
                  <a:pt x="2399" y="1199"/>
                </a:lnTo>
                <a:lnTo>
                  <a:pt x="2398" y="1198"/>
                </a:lnTo>
                <a:lnTo>
                  <a:pt x="2392" y="1197"/>
                </a:lnTo>
                <a:lnTo>
                  <a:pt x="2391" y="1196"/>
                </a:lnTo>
                <a:lnTo>
                  <a:pt x="2390" y="1197"/>
                </a:lnTo>
                <a:lnTo>
                  <a:pt x="2389" y="1198"/>
                </a:lnTo>
                <a:lnTo>
                  <a:pt x="2388" y="1199"/>
                </a:lnTo>
                <a:lnTo>
                  <a:pt x="2387" y="1199"/>
                </a:lnTo>
                <a:lnTo>
                  <a:pt x="2385" y="1199"/>
                </a:lnTo>
                <a:lnTo>
                  <a:pt x="2383" y="1200"/>
                </a:lnTo>
                <a:lnTo>
                  <a:pt x="2382" y="1200"/>
                </a:lnTo>
                <a:lnTo>
                  <a:pt x="2382" y="1199"/>
                </a:lnTo>
                <a:lnTo>
                  <a:pt x="2384" y="1198"/>
                </a:lnTo>
                <a:lnTo>
                  <a:pt x="2386" y="1197"/>
                </a:lnTo>
                <a:lnTo>
                  <a:pt x="2387" y="1196"/>
                </a:lnTo>
                <a:lnTo>
                  <a:pt x="2388" y="1195"/>
                </a:lnTo>
                <a:lnTo>
                  <a:pt x="2391" y="1194"/>
                </a:lnTo>
                <a:lnTo>
                  <a:pt x="2392" y="1193"/>
                </a:lnTo>
                <a:lnTo>
                  <a:pt x="2391" y="1193"/>
                </a:lnTo>
                <a:lnTo>
                  <a:pt x="2389" y="1194"/>
                </a:lnTo>
                <a:lnTo>
                  <a:pt x="2388" y="1194"/>
                </a:lnTo>
                <a:lnTo>
                  <a:pt x="2386" y="1194"/>
                </a:lnTo>
                <a:lnTo>
                  <a:pt x="2384" y="1194"/>
                </a:lnTo>
                <a:lnTo>
                  <a:pt x="2384" y="1193"/>
                </a:lnTo>
                <a:lnTo>
                  <a:pt x="2386" y="1192"/>
                </a:lnTo>
                <a:lnTo>
                  <a:pt x="2386" y="1191"/>
                </a:lnTo>
                <a:lnTo>
                  <a:pt x="2387" y="1190"/>
                </a:lnTo>
                <a:lnTo>
                  <a:pt x="2385" y="1191"/>
                </a:lnTo>
                <a:lnTo>
                  <a:pt x="2384" y="1191"/>
                </a:lnTo>
                <a:lnTo>
                  <a:pt x="2384" y="1189"/>
                </a:lnTo>
                <a:lnTo>
                  <a:pt x="2385" y="1188"/>
                </a:lnTo>
                <a:lnTo>
                  <a:pt x="2387" y="1188"/>
                </a:lnTo>
                <a:lnTo>
                  <a:pt x="2388" y="1188"/>
                </a:lnTo>
                <a:lnTo>
                  <a:pt x="2390" y="1188"/>
                </a:lnTo>
                <a:lnTo>
                  <a:pt x="2391" y="1188"/>
                </a:lnTo>
                <a:lnTo>
                  <a:pt x="2392" y="1188"/>
                </a:lnTo>
                <a:lnTo>
                  <a:pt x="2392" y="1187"/>
                </a:lnTo>
                <a:lnTo>
                  <a:pt x="2391" y="1187"/>
                </a:lnTo>
                <a:lnTo>
                  <a:pt x="2392" y="1186"/>
                </a:lnTo>
                <a:lnTo>
                  <a:pt x="2393" y="1186"/>
                </a:lnTo>
                <a:lnTo>
                  <a:pt x="2393" y="1185"/>
                </a:lnTo>
                <a:lnTo>
                  <a:pt x="2394" y="1185"/>
                </a:lnTo>
                <a:lnTo>
                  <a:pt x="2398" y="1184"/>
                </a:lnTo>
                <a:lnTo>
                  <a:pt x="2399" y="1184"/>
                </a:lnTo>
                <a:lnTo>
                  <a:pt x="2399" y="1183"/>
                </a:lnTo>
                <a:lnTo>
                  <a:pt x="2398" y="1182"/>
                </a:lnTo>
                <a:lnTo>
                  <a:pt x="2399" y="1182"/>
                </a:lnTo>
                <a:lnTo>
                  <a:pt x="2399" y="1181"/>
                </a:lnTo>
                <a:lnTo>
                  <a:pt x="2400" y="1181"/>
                </a:lnTo>
                <a:lnTo>
                  <a:pt x="2402" y="1180"/>
                </a:lnTo>
                <a:lnTo>
                  <a:pt x="2402" y="1179"/>
                </a:lnTo>
                <a:lnTo>
                  <a:pt x="2404" y="1179"/>
                </a:lnTo>
                <a:lnTo>
                  <a:pt x="2406" y="1178"/>
                </a:lnTo>
                <a:lnTo>
                  <a:pt x="2408" y="1177"/>
                </a:lnTo>
                <a:lnTo>
                  <a:pt x="2410" y="1176"/>
                </a:lnTo>
                <a:lnTo>
                  <a:pt x="2414" y="1173"/>
                </a:lnTo>
                <a:lnTo>
                  <a:pt x="2416" y="1173"/>
                </a:lnTo>
                <a:lnTo>
                  <a:pt x="2418" y="1173"/>
                </a:lnTo>
                <a:lnTo>
                  <a:pt x="2420" y="1173"/>
                </a:lnTo>
                <a:lnTo>
                  <a:pt x="2424" y="1172"/>
                </a:lnTo>
                <a:lnTo>
                  <a:pt x="2428" y="1171"/>
                </a:lnTo>
                <a:lnTo>
                  <a:pt x="2429" y="1171"/>
                </a:lnTo>
                <a:lnTo>
                  <a:pt x="2431" y="1171"/>
                </a:lnTo>
                <a:lnTo>
                  <a:pt x="2432" y="1171"/>
                </a:lnTo>
                <a:lnTo>
                  <a:pt x="2434" y="1171"/>
                </a:lnTo>
                <a:lnTo>
                  <a:pt x="2436" y="1171"/>
                </a:lnTo>
                <a:lnTo>
                  <a:pt x="2438" y="1171"/>
                </a:lnTo>
                <a:lnTo>
                  <a:pt x="2440" y="1170"/>
                </a:lnTo>
                <a:lnTo>
                  <a:pt x="2442" y="1170"/>
                </a:lnTo>
                <a:lnTo>
                  <a:pt x="2442" y="1169"/>
                </a:lnTo>
                <a:lnTo>
                  <a:pt x="2443" y="1168"/>
                </a:lnTo>
                <a:lnTo>
                  <a:pt x="2440" y="1167"/>
                </a:lnTo>
                <a:lnTo>
                  <a:pt x="2439" y="1166"/>
                </a:lnTo>
                <a:lnTo>
                  <a:pt x="2437" y="1167"/>
                </a:lnTo>
                <a:lnTo>
                  <a:pt x="2434" y="1168"/>
                </a:lnTo>
                <a:lnTo>
                  <a:pt x="2431" y="1169"/>
                </a:lnTo>
                <a:lnTo>
                  <a:pt x="2428" y="1169"/>
                </a:lnTo>
                <a:lnTo>
                  <a:pt x="2424" y="1169"/>
                </a:lnTo>
                <a:lnTo>
                  <a:pt x="2418" y="1170"/>
                </a:lnTo>
                <a:lnTo>
                  <a:pt x="2417" y="1170"/>
                </a:lnTo>
                <a:lnTo>
                  <a:pt x="2416" y="1170"/>
                </a:lnTo>
                <a:lnTo>
                  <a:pt x="2414" y="1170"/>
                </a:lnTo>
                <a:lnTo>
                  <a:pt x="2410" y="1171"/>
                </a:lnTo>
                <a:lnTo>
                  <a:pt x="2409" y="1171"/>
                </a:lnTo>
                <a:lnTo>
                  <a:pt x="2408" y="1171"/>
                </a:lnTo>
                <a:lnTo>
                  <a:pt x="2407" y="1171"/>
                </a:lnTo>
                <a:lnTo>
                  <a:pt x="2407" y="1170"/>
                </a:lnTo>
                <a:lnTo>
                  <a:pt x="2406" y="1170"/>
                </a:lnTo>
                <a:lnTo>
                  <a:pt x="2404" y="1170"/>
                </a:lnTo>
                <a:lnTo>
                  <a:pt x="2403" y="1170"/>
                </a:lnTo>
                <a:lnTo>
                  <a:pt x="2401" y="1170"/>
                </a:lnTo>
                <a:lnTo>
                  <a:pt x="2399" y="1171"/>
                </a:lnTo>
                <a:lnTo>
                  <a:pt x="2396" y="1171"/>
                </a:lnTo>
                <a:lnTo>
                  <a:pt x="2392" y="1171"/>
                </a:lnTo>
                <a:lnTo>
                  <a:pt x="2391" y="1170"/>
                </a:lnTo>
                <a:lnTo>
                  <a:pt x="2387" y="1169"/>
                </a:lnTo>
                <a:lnTo>
                  <a:pt x="2383" y="1168"/>
                </a:lnTo>
                <a:lnTo>
                  <a:pt x="2380" y="1167"/>
                </a:lnTo>
                <a:lnTo>
                  <a:pt x="2379" y="1166"/>
                </a:lnTo>
                <a:lnTo>
                  <a:pt x="2379" y="1164"/>
                </a:lnTo>
                <a:lnTo>
                  <a:pt x="2379" y="1163"/>
                </a:lnTo>
                <a:lnTo>
                  <a:pt x="2378" y="1163"/>
                </a:lnTo>
                <a:lnTo>
                  <a:pt x="2377" y="1163"/>
                </a:lnTo>
                <a:lnTo>
                  <a:pt x="2377" y="1164"/>
                </a:lnTo>
                <a:lnTo>
                  <a:pt x="2377" y="1167"/>
                </a:lnTo>
                <a:lnTo>
                  <a:pt x="2377" y="1168"/>
                </a:lnTo>
                <a:lnTo>
                  <a:pt x="2376" y="1168"/>
                </a:lnTo>
                <a:lnTo>
                  <a:pt x="2375" y="1167"/>
                </a:lnTo>
                <a:lnTo>
                  <a:pt x="2374" y="1167"/>
                </a:lnTo>
                <a:lnTo>
                  <a:pt x="2373" y="1167"/>
                </a:lnTo>
                <a:lnTo>
                  <a:pt x="2371" y="1167"/>
                </a:lnTo>
                <a:lnTo>
                  <a:pt x="2370" y="1167"/>
                </a:lnTo>
                <a:lnTo>
                  <a:pt x="2370" y="1166"/>
                </a:lnTo>
                <a:lnTo>
                  <a:pt x="2369" y="1166"/>
                </a:lnTo>
                <a:lnTo>
                  <a:pt x="2368" y="1167"/>
                </a:lnTo>
                <a:lnTo>
                  <a:pt x="2366" y="1167"/>
                </a:lnTo>
                <a:lnTo>
                  <a:pt x="2363" y="1167"/>
                </a:lnTo>
                <a:lnTo>
                  <a:pt x="2362" y="1167"/>
                </a:lnTo>
                <a:lnTo>
                  <a:pt x="2360" y="1167"/>
                </a:lnTo>
                <a:lnTo>
                  <a:pt x="2359" y="1168"/>
                </a:lnTo>
                <a:lnTo>
                  <a:pt x="2358" y="1169"/>
                </a:lnTo>
                <a:lnTo>
                  <a:pt x="2358" y="1170"/>
                </a:lnTo>
                <a:lnTo>
                  <a:pt x="2359" y="1170"/>
                </a:lnTo>
                <a:lnTo>
                  <a:pt x="2360" y="1170"/>
                </a:lnTo>
                <a:lnTo>
                  <a:pt x="2361" y="1170"/>
                </a:lnTo>
                <a:lnTo>
                  <a:pt x="2362" y="1170"/>
                </a:lnTo>
                <a:lnTo>
                  <a:pt x="2370" y="1171"/>
                </a:lnTo>
                <a:lnTo>
                  <a:pt x="2373" y="1171"/>
                </a:lnTo>
                <a:lnTo>
                  <a:pt x="2379" y="1171"/>
                </a:lnTo>
                <a:lnTo>
                  <a:pt x="2380" y="1172"/>
                </a:lnTo>
                <a:lnTo>
                  <a:pt x="2383" y="1172"/>
                </a:lnTo>
                <a:lnTo>
                  <a:pt x="2386" y="1173"/>
                </a:lnTo>
                <a:lnTo>
                  <a:pt x="2385" y="1173"/>
                </a:lnTo>
                <a:lnTo>
                  <a:pt x="2386" y="1173"/>
                </a:lnTo>
                <a:lnTo>
                  <a:pt x="2387" y="1174"/>
                </a:lnTo>
                <a:lnTo>
                  <a:pt x="2388" y="1174"/>
                </a:lnTo>
                <a:lnTo>
                  <a:pt x="2389" y="1175"/>
                </a:lnTo>
                <a:lnTo>
                  <a:pt x="2388" y="1176"/>
                </a:lnTo>
                <a:lnTo>
                  <a:pt x="2386" y="1176"/>
                </a:lnTo>
                <a:lnTo>
                  <a:pt x="2385" y="1177"/>
                </a:lnTo>
                <a:lnTo>
                  <a:pt x="2382" y="1178"/>
                </a:lnTo>
                <a:lnTo>
                  <a:pt x="2381" y="1178"/>
                </a:lnTo>
                <a:lnTo>
                  <a:pt x="2381" y="1176"/>
                </a:lnTo>
                <a:lnTo>
                  <a:pt x="2380" y="1176"/>
                </a:lnTo>
                <a:lnTo>
                  <a:pt x="2379" y="1176"/>
                </a:lnTo>
                <a:lnTo>
                  <a:pt x="2378" y="1176"/>
                </a:lnTo>
                <a:lnTo>
                  <a:pt x="2377" y="1176"/>
                </a:lnTo>
                <a:lnTo>
                  <a:pt x="2375" y="1176"/>
                </a:lnTo>
                <a:lnTo>
                  <a:pt x="2374" y="1176"/>
                </a:lnTo>
                <a:lnTo>
                  <a:pt x="2372" y="1176"/>
                </a:lnTo>
                <a:lnTo>
                  <a:pt x="2371" y="1176"/>
                </a:lnTo>
                <a:lnTo>
                  <a:pt x="2370" y="1176"/>
                </a:lnTo>
                <a:lnTo>
                  <a:pt x="2369" y="1176"/>
                </a:lnTo>
                <a:lnTo>
                  <a:pt x="2369" y="1177"/>
                </a:lnTo>
                <a:lnTo>
                  <a:pt x="2370" y="1177"/>
                </a:lnTo>
                <a:lnTo>
                  <a:pt x="2371" y="1178"/>
                </a:lnTo>
                <a:lnTo>
                  <a:pt x="2373" y="1178"/>
                </a:lnTo>
                <a:lnTo>
                  <a:pt x="2374" y="1178"/>
                </a:lnTo>
                <a:lnTo>
                  <a:pt x="2375" y="1179"/>
                </a:lnTo>
                <a:lnTo>
                  <a:pt x="2376" y="1179"/>
                </a:lnTo>
                <a:lnTo>
                  <a:pt x="2378" y="1179"/>
                </a:lnTo>
                <a:lnTo>
                  <a:pt x="2379" y="1179"/>
                </a:lnTo>
                <a:lnTo>
                  <a:pt x="2378" y="1180"/>
                </a:lnTo>
                <a:lnTo>
                  <a:pt x="2379" y="1181"/>
                </a:lnTo>
                <a:lnTo>
                  <a:pt x="2377" y="1182"/>
                </a:lnTo>
                <a:lnTo>
                  <a:pt x="2375" y="1182"/>
                </a:lnTo>
                <a:lnTo>
                  <a:pt x="2373" y="1183"/>
                </a:lnTo>
                <a:lnTo>
                  <a:pt x="2373" y="1184"/>
                </a:lnTo>
                <a:lnTo>
                  <a:pt x="2372" y="1185"/>
                </a:lnTo>
                <a:lnTo>
                  <a:pt x="2371" y="1186"/>
                </a:lnTo>
                <a:lnTo>
                  <a:pt x="2370" y="1186"/>
                </a:lnTo>
                <a:lnTo>
                  <a:pt x="2368" y="1186"/>
                </a:lnTo>
                <a:lnTo>
                  <a:pt x="2367" y="1186"/>
                </a:lnTo>
                <a:lnTo>
                  <a:pt x="2366" y="1186"/>
                </a:lnTo>
                <a:lnTo>
                  <a:pt x="2363" y="1186"/>
                </a:lnTo>
                <a:lnTo>
                  <a:pt x="2362" y="1186"/>
                </a:lnTo>
                <a:lnTo>
                  <a:pt x="2363" y="1185"/>
                </a:lnTo>
                <a:lnTo>
                  <a:pt x="2362" y="1185"/>
                </a:lnTo>
                <a:lnTo>
                  <a:pt x="2360" y="1186"/>
                </a:lnTo>
                <a:lnTo>
                  <a:pt x="2361" y="1187"/>
                </a:lnTo>
                <a:lnTo>
                  <a:pt x="2363" y="1187"/>
                </a:lnTo>
                <a:lnTo>
                  <a:pt x="2365" y="1187"/>
                </a:lnTo>
                <a:lnTo>
                  <a:pt x="2371" y="1187"/>
                </a:lnTo>
                <a:lnTo>
                  <a:pt x="2372" y="1187"/>
                </a:lnTo>
                <a:lnTo>
                  <a:pt x="2373" y="1189"/>
                </a:lnTo>
                <a:lnTo>
                  <a:pt x="2372" y="1189"/>
                </a:lnTo>
                <a:lnTo>
                  <a:pt x="2370" y="1189"/>
                </a:lnTo>
                <a:lnTo>
                  <a:pt x="2370" y="1190"/>
                </a:lnTo>
                <a:lnTo>
                  <a:pt x="2371" y="1191"/>
                </a:lnTo>
                <a:lnTo>
                  <a:pt x="2371" y="1192"/>
                </a:lnTo>
                <a:lnTo>
                  <a:pt x="2371" y="1193"/>
                </a:lnTo>
                <a:lnTo>
                  <a:pt x="2372" y="1194"/>
                </a:lnTo>
                <a:lnTo>
                  <a:pt x="2372" y="1197"/>
                </a:lnTo>
                <a:lnTo>
                  <a:pt x="2369" y="1197"/>
                </a:lnTo>
                <a:lnTo>
                  <a:pt x="2368" y="1198"/>
                </a:lnTo>
                <a:lnTo>
                  <a:pt x="2368" y="1197"/>
                </a:lnTo>
                <a:lnTo>
                  <a:pt x="2367" y="1197"/>
                </a:lnTo>
                <a:lnTo>
                  <a:pt x="2368" y="1196"/>
                </a:lnTo>
                <a:lnTo>
                  <a:pt x="2367" y="1196"/>
                </a:lnTo>
                <a:lnTo>
                  <a:pt x="2367" y="1195"/>
                </a:lnTo>
                <a:lnTo>
                  <a:pt x="2366" y="1195"/>
                </a:lnTo>
                <a:lnTo>
                  <a:pt x="2365" y="1195"/>
                </a:lnTo>
                <a:lnTo>
                  <a:pt x="2365" y="1196"/>
                </a:lnTo>
                <a:lnTo>
                  <a:pt x="2364" y="1196"/>
                </a:lnTo>
                <a:lnTo>
                  <a:pt x="2363" y="1196"/>
                </a:lnTo>
                <a:lnTo>
                  <a:pt x="2363" y="1195"/>
                </a:lnTo>
                <a:lnTo>
                  <a:pt x="2363" y="1194"/>
                </a:lnTo>
                <a:lnTo>
                  <a:pt x="2362" y="1194"/>
                </a:lnTo>
                <a:lnTo>
                  <a:pt x="2362" y="1196"/>
                </a:lnTo>
                <a:lnTo>
                  <a:pt x="2361" y="1196"/>
                </a:lnTo>
                <a:lnTo>
                  <a:pt x="2359" y="1195"/>
                </a:lnTo>
                <a:lnTo>
                  <a:pt x="2358" y="1195"/>
                </a:lnTo>
                <a:lnTo>
                  <a:pt x="2359" y="1196"/>
                </a:lnTo>
                <a:lnTo>
                  <a:pt x="2360" y="1196"/>
                </a:lnTo>
                <a:lnTo>
                  <a:pt x="2361" y="1197"/>
                </a:lnTo>
                <a:lnTo>
                  <a:pt x="2362" y="1197"/>
                </a:lnTo>
                <a:lnTo>
                  <a:pt x="2362" y="1198"/>
                </a:lnTo>
                <a:lnTo>
                  <a:pt x="2361" y="1199"/>
                </a:lnTo>
                <a:lnTo>
                  <a:pt x="2360" y="1199"/>
                </a:lnTo>
                <a:lnTo>
                  <a:pt x="2358" y="1199"/>
                </a:lnTo>
                <a:lnTo>
                  <a:pt x="2357" y="1199"/>
                </a:lnTo>
                <a:lnTo>
                  <a:pt x="2356" y="1199"/>
                </a:lnTo>
                <a:lnTo>
                  <a:pt x="2353" y="1198"/>
                </a:lnTo>
                <a:lnTo>
                  <a:pt x="2352" y="1199"/>
                </a:lnTo>
                <a:lnTo>
                  <a:pt x="2351" y="1199"/>
                </a:lnTo>
                <a:lnTo>
                  <a:pt x="2349" y="1198"/>
                </a:lnTo>
                <a:lnTo>
                  <a:pt x="2349" y="1196"/>
                </a:lnTo>
                <a:lnTo>
                  <a:pt x="2349" y="1195"/>
                </a:lnTo>
                <a:lnTo>
                  <a:pt x="2345" y="1193"/>
                </a:lnTo>
                <a:lnTo>
                  <a:pt x="2345" y="1192"/>
                </a:lnTo>
                <a:lnTo>
                  <a:pt x="2344" y="1191"/>
                </a:lnTo>
                <a:lnTo>
                  <a:pt x="2343" y="1191"/>
                </a:lnTo>
                <a:lnTo>
                  <a:pt x="2342" y="1191"/>
                </a:lnTo>
                <a:lnTo>
                  <a:pt x="2340" y="1192"/>
                </a:lnTo>
                <a:lnTo>
                  <a:pt x="2339" y="1192"/>
                </a:lnTo>
                <a:lnTo>
                  <a:pt x="2339" y="1193"/>
                </a:lnTo>
                <a:lnTo>
                  <a:pt x="2340" y="1193"/>
                </a:lnTo>
                <a:lnTo>
                  <a:pt x="2341" y="1193"/>
                </a:lnTo>
                <a:lnTo>
                  <a:pt x="2341" y="1195"/>
                </a:lnTo>
                <a:lnTo>
                  <a:pt x="2341" y="1196"/>
                </a:lnTo>
                <a:lnTo>
                  <a:pt x="2341" y="1197"/>
                </a:lnTo>
                <a:lnTo>
                  <a:pt x="2340" y="1197"/>
                </a:lnTo>
                <a:lnTo>
                  <a:pt x="2341" y="1198"/>
                </a:lnTo>
                <a:lnTo>
                  <a:pt x="2342" y="1198"/>
                </a:lnTo>
                <a:lnTo>
                  <a:pt x="2347" y="1200"/>
                </a:lnTo>
                <a:lnTo>
                  <a:pt x="2350" y="1203"/>
                </a:lnTo>
                <a:lnTo>
                  <a:pt x="2353" y="1203"/>
                </a:lnTo>
                <a:lnTo>
                  <a:pt x="2353" y="1204"/>
                </a:lnTo>
                <a:lnTo>
                  <a:pt x="2356" y="1204"/>
                </a:lnTo>
                <a:lnTo>
                  <a:pt x="2358" y="1204"/>
                </a:lnTo>
                <a:lnTo>
                  <a:pt x="2358" y="1205"/>
                </a:lnTo>
                <a:lnTo>
                  <a:pt x="2361" y="1205"/>
                </a:lnTo>
                <a:lnTo>
                  <a:pt x="2363" y="1206"/>
                </a:lnTo>
                <a:lnTo>
                  <a:pt x="2365" y="1206"/>
                </a:lnTo>
                <a:lnTo>
                  <a:pt x="2366" y="1207"/>
                </a:lnTo>
                <a:lnTo>
                  <a:pt x="2366" y="1208"/>
                </a:lnTo>
                <a:lnTo>
                  <a:pt x="2365" y="1208"/>
                </a:lnTo>
                <a:lnTo>
                  <a:pt x="2363" y="1208"/>
                </a:lnTo>
                <a:lnTo>
                  <a:pt x="2361" y="1207"/>
                </a:lnTo>
                <a:lnTo>
                  <a:pt x="2360" y="1208"/>
                </a:lnTo>
                <a:lnTo>
                  <a:pt x="2360" y="1209"/>
                </a:lnTo>
                <a:lnTo>
                  <a:pt x="2362" y="1209"/>
                </a:lnTo>
                <a:lnTo>
                  <a:pt x="2362" y="1210"/>
                </a:lnTo>
                <a:lnTo>
                  <a:pt x="2361" y="1210"/>
                </a:lnTo>
                <a:lnTo>
                  <a:pt x="2361" y="1211"/>
                </a:lnTo>
                <a:lnTo>
                  <a:pt x="2362" y="1211"/>
                </a:lnTo>
                <a:lnTo>
                  <a:pt x="2361" y="1212"/>
                </a:lnTo>
                <a:lnTo>
                  <a:pt x="2361" y="1213"/>
                </a:lnTo>
                <a:lnTo>
                  <a:pt x="2361" y="1214"/>
                </a:lnTo>
                <a:lnTo>
                  <a:pt x="2359" y="1213"/>
                </a:lnTo>
                <a:lnTo>
                  <a:pt x="2357" y="1213"/>
                </a:lnTo>
                <a:lnTo>
                  <a:pt x="2356" y="1213"/>
                </a:lnTo>
                <a:lnTo>
                  <a:pt x="2358" y="1214"/>
                </a:lnTo>
                <a:lnTo>
                  <a:pt x="2360" y="1215"/>
                </a:lnTo>
                <a:lnTo>
                  <a:pt x="2360" y="1216"/>
                </a:lnTo>
                <a:lnTo>
                  <a:pt x="2359" y="1216"/>
                </a:lnTo>
                <a:lnTo>
                  <a:pt x="2357" y="1216"/>
                </a:lnTo>
                <a:lnTo>
                  <a:pt x="2355" y="1217"/>
                </a:lnTo>
                <a:lnTo>
                  <a:pt x="2353" y="1217"/>
                </a:lnTo>
                <a:lnTo>
                  <a:pt x="2352" y="1217"/>
                </a:lnTo>
                <a:lnTo>
                  <a:pt x="2352" y="1216"/>
                </a:lnTo>
                <a:lnTo>
                  <a:pt x="2351" y="1216"/>
                </a:lnTo>
                <a:lnTo>
                  <a:pt x="2348" y="1216"/>
                </a:lnTo>
                <a:lnTo>
                  <a:pt x="2345" y="1217"/>
                </a:lnTo>
                <a:lnTo>
                  <a:pt x="2345" y="1218"/>
                </a:lnTo>
                <a:lnTo>
                  <a:pt x="2343" y="1218"/>
                </a:lnTo>
                <a:lnTo>
                  <a:pt x="2341" y="1220"/>
                </a:lnTo>
                <a:lnTo>
                  <a:pt x="2340" y="1220"/>
                </a:lnTo>
                <a:lnTo>
                  <a:pt x="2339" y="1219"/>
                </a:lnTo>
                <a:lnTo>
                  <a:pt x="2339" y="1213"/>
                </a:lnTo>
                <a:lnTo>
                  <a:pt x="2338" y="1212"/>
                </a:lnTo>
                <a:lnTo>
                  <a:pt x="2337" y="1212"/>
                </a:lnTo>
                <a:lnTo>
                  <a:pt x="2337" y="1213"/>
                </a:lnTo>
                <a:lnTo>
                  <a:pt x="2337" y="1215"/>
                </a:lnTo>
                <a:lnTo>
                  <a:pt x="2337" y="1216"/>
                </a:lnTo>
                <a:lnTo>
                  <a:pt x="2336" y="1218"/>
                </a:lnTo>
                <a:lnTo>
                  <a:pt x="2335" y="1218"/>
                </a:lnTo>
                <a:lnTo>
                  <a:pt x="2334" y="1217"/>
                </a:lnTo>
                <a:lnTo>
                  <a:pt x="2333" y="1216"/>
                </a:lnTo>
                <a:lnTo>
                  <a:pt x="2334" y="1215"/>
                </a:lnTo>
                <a:lnTo>
                  <a:pt x="2333" y="1214"/>
                </a:lnTo>
                <a:lnTo>
                  <a:pt x="2331" y="1214"/>
                </a:lnTo>
                <a:lnTo>
                  <a:pt x="2330" y="1214"/>
                </a:lnTo>
                <a:lnTo>
                  <a:pt x="2330" y="1215"/>
                </a:lnTo>
                <a:lnTo>
                  <a:pt x="2332" y="1215"/>
                </a:lnTo>
                <a:lnTo>
                  <a:pt x="2332" y="1216"/>
                </a:lnTo>
                <a:lnTo>
                  <a:pt x="2328" y="1216"/>
                </a:lnTo>
                <a:lnTo>
                  <a:pt x="2327" y="1216"/>
                </a:lnTo>
                <a:lnTo>
                  <a:pt x="2325" y="1215"/>
                </a:lnTo>
                <a:lnTo>
                  <a:pt x="2323" y="1213"/>
                </a:lnTo>
                <a:lnTo>
                  <a:pt x="2322" y="1214"/>
                </a:lnTo>
                <a:lnTo>
                  <a:pt x="2320" y="1215"/>
                </a:lnTo>
                <a:lnTo>
                  <a:pt x="2321" y="1215"/>
                </a:lnTo>
                <a:lnTo>
                  <a:pt x="2322" y="1215"/>
                </a:lnTo>
                <a:lnTo>
                  <a:pt x="2322" y="1217"/>
                </a:lnTo>
                <a:lnTo>
                  <a:pt x="2323" y="1217"/>
                </a:lnTo>
                <a:lnTo>
                  <a:pt x="2324" y="1217"/>
                </a:lnTo>
                <a:lnTo>
                  <a:pt x="2326" y="1217"/>
                </a:lnTo>
                <a:lnTo>
                  <a:pt x="2329" y="1218"/>
                </a:lnTo>
                <a:lnTo>
                  <a:pt x="2330" y="1218"/>
                </a:lnTo>
                <a:lnTo>
                  <a:pt x="2331" y="1217"/>
                </a:lnTo>
                <a:lnTo>
                  <a:pt x="2332" y="1217"/>
                </a:lnTo>
                <a:lnTo>
                  <a:pt x="2332" y="1218"/>
                </a:lnTo>
                <a:lnTo>
                  <a:pt x="2331" y="1219"/>
                </a:lnTo>
                <a:lnTo>
                  <a:pt x="2332" y="1220"/>
                </a:lnTo>
                <a:lnTo>
                  <a:pt x="2333" y="1221"/>
                </a:lnTo>
                <a:lnTo>
                  <a:pt x="2332" y="1221"/>
                </a:lnTo>
                <a:lnTo>
                  <a:pt x="2331" y="1221"/>
                </a:lnTo>
                <a:lnTo>
                  <a:pt x="2330" y="1220"/>
                </a:lnTo>
                <a:lnTo>
                  <a:pt x="2328" y="1220"/>
                </a:lnTo>
                <a:lnTo>
                  <a:pt x="2325" y="1220"/>
                </a:lnTo>
                <a:lnTo>
                  <a:pt x="2323" y="1221"/>
                </a:lnTo>
                <a:lnTo>
                  <a:pt x="2322" y="1220"/>
                </a:lnTo>
                <a:lnTo>
                  <a:pt x="2320" y="1219"/>
                </a:lnTo>
                <a:lnTo>
                  <a:pt x="2318" y="1218"/>
                </a:lnTo>
                <a:lnTo>
                  <a:pt x="2317" y="1218"/>
                </a:lnTo>
                <a:lnTo>
                  <a:pt x="2317" y="1219"/>
                </a:lnTo>
                <a:lnTo>
                  <a:pt x="2316" y="1219"/>
                </a:lnTo>
                <a:lnTo>
                  <a:pt x="2315" y="1220"/>
                </a:lnTo>
                <a:lnTo>
                  <a:pt x="2314" y="1221"/>
                </a:lnTo>
                <a:lnTo>
                  <a:pt x="2313" y="1222"/>
                </a:lnTo>
                <a:lnTo>
                  <a:pt x="2312" y="1222"/>
                </a:lnTo>
                <a:lnTo>
                  <a:pt x="2310" y="1221"/>
                </a:lnTo>
                <a:lnTo>
                  <a:pt x="2309" y="1221"/>
                </a:lnTo>
                <a:lnTo>
                  <a:pt x="2308" y="1222"/>
                </a:lnTo>
                <a:lnTo>
                  <a:pt x="2308" y="1223"/>
                </a:lnTo>
                <a:lnTo>
                  <a:pt x="2309" y="1223"/>
                </a:lnTo>
                <a:lnTo>
                  <a:pt x="2310" y="1224"/>
                </a:lnTo>
                <a:lnTo>
                  <a:pt x="2309" y="1224"/>
                </a:lnTo>
                <a:lnTo>
                  <a:pt x="2308" y="1224"/>
                </a:lnTo>
                <a:lnTo>
                  <a:pt x="2307" y="1224"/>
                </a:lnTo>
                <a:lnTo>
                  <a:pt x="2307" y="1222"/>
                </a:lnTo>
                <a:lnTo>
                  <a:pt x="2306" y="1222"/>
                </a:lnTo>
                <a:lnTo>
                  <a:pt x="2305" y="1222"/>
                </a:lnTo>
                <a:lnTo>
                  <a:pt x="2304" y="1222"/>
                </a:lnTo>
                <a:lnTo>
                  <a:pt x="2303" y="1222"/>
                </a:lnTo>
                <a:lnTo>
                  <a:pt x="2303" y="1223"/>
                </a:lnTo>
                <a:lnTo>
                  <a:pt x="2302" y="1223"/>
                </a:lnTo>
                <a:lnTo>
                  <a:pt x="2301" y="1222"/>
                </a:lnTo>
                <a:lnTo>
                  <a:pt x="2301" y="1221"/>
                </a:lnTo>
                <a:lnTo>
                  <a:pt x="2301" y="1220"/>
                </a:lnTo>
                <a:lnTo>
                  <a:pt x="2299" y="1217"/>
                </a:lnTo>
                <a:lnTo>
                  <a:pt x="2297" y="1216"/>
                </a:lnTo>
                <a:lnTo>
                  <a:pt x="2296" y="1216"/>
                </a:lnTo>
                <a:lnTo>
                  <a:pt x="2296" y="1215"/>
                </a:lnTo>
                <a:lnTo>
                  <a:pt x="2295" y="1215"/>
                </a:lnTo>
                <a:lnTo>
                  <a:pt x="2295" y="1214"/>
                </a:lnTo>
                <a:lnTo>
                  <a:pt x="2294" y="1214"/>
                </a:lnTo>
                <a:lnTo>
                  <a:pt x="2293" y="1213"/>
                </a:lnTo>
                <a:lnTo>
                  <a:pt x="2292" y="1213"/>
                </a:lnTo>
                <a:lnTo>
                  <a:pt x="2291" y="1213"/>
                </a:lnTo>
                <a:lnTo>
                  <a:pt x="2290" y="1213"/>
                </a:lnTo>
                <a:lnTo>
                  <a:pt x="2289" y="1213"/>
                </a:lnTo>
                <a:lnTo>
                  <a:pt x="2286" y="1211"/>
                </a:lnTo>
                <a:lnTo>
                  <a:pt x="2285" y="1209"/>
                </a:lnTo>
                <a:lnTo>
                  <a:pt x="2284" y="1209"/>
                </a:lnTo>
                <a:lnTo>
                  <a:pt x="2284" y="1210"/>
                </a:lnTo>
                <a:lnTo>
                  <a:pt x="2284" y="1212"/>
                </a:lnTo>
                <a:lnTo>
                  <a:pt x="2286" y="1213"/>
                </a:lnTo>
                <a:lnTo>
                  <a:pt x="2287" y="1213"/>
                </a:lnTo>
                <a:lnTo>
                  <a:pt x="2287" y="1214"/>
                </a:lnTo>
                <a:lnTo>
                  <a:pt x="2288" y="1214"/>
                </a:lnTo>
                <a:lnTo>
                  <a:pt x="2289" y="1215"/>
                </a:lnTo>
                <a:lnTo>
                  <a:pt x="2291" y="1217"/>
                </a:lnTo>
                <a:lnTo>
                  <a:pt x="2291" y="1218"/>
                </a:lnTo>
                <a:lnTo>
                  <a:pt x="2292" y="1219"/>
                </a:lnTo>
                <a:lnTo>
                  <a:pt x="2293" y="1221"/>
                </a:lnTo>
                <a:lnTo>
                  <a:pt x="2292" y="1221"/>
                </a:lnTo>
                <a:lnTo>
                  <a:pt x="2291" y="1221"/>
                </a:lnTo>
                <a:lnTo>
                  <a:pt x="2290" y="1220"/>
                </a:lnTo>
                <a:lnTo>
                  <a:pt x="2289" y="1219"/>
                </a:lnTo>
                <a:lnTo>
                  <a:pt x="2288" y="1219"/>
                </a:lnTo>
                <a:lnTo>
                  <a:pt x="2287" y="1219"/>
                </a:lnTo>
                <a:lnTo>
                  <a:pt x="2286" y="1219"/>
                </a:lnTo>
                <a:lnTo>
                  <a:pt x="2286" y="1221"/>
                </a:lnTo>
                <a:lnTo>
                  <a:pt x="2287" y="1221"/>
                </a:lnTo>
                <a:lnTo>
                  <a:pt x="2287" y="1222"/>
                </a:lnTo>
                <a:lnTo>
                  <a:pt x="2286" y="1223"/>
                </a:lnTo>
                <a:lnTo>
                  <a:pt x="2285" y="1223"/>
                </a:lnTo>
                <a:lnTo>
                  <a:pt x="2283" y="1223"/>
                </a:lnTo>
                <a:lnTo>
                  <a:pt x="2283" y="1221"/>
                </a:lnTo>
                <a:lnTo>
                  <a:pt x="2283" y="1220"/>
                </a:lnTo>
                <a:lnTo>
                  <a:pt x="2284" y="1219"/>
                </a:lnTo>
                <a:lnTo>
                  <a:pt x="2285" y="1219"/>
                </a:lnTo>
                <a:lnTo>
                  <a:pt x="2285" y="1218"/>
                </a:lnTo>
                <a:lnTo>
                  <a:pt x="2285" y="1217"/>
                </a:lnTo>
                <a:lnTo>
                  <a:pt x="2284" y="1218"/>
                </a:lnTo>
                <a:lnTo>
                  <a:pt x="2283" y="1219"/>
                </a:lnTo>
                <a:lnTo>
                  <a:pt x="2281" y="1220"/>
                </a:lnTo>
                <a:lnTo>
                  <a:pt x="2280" y="1222"/>
                </a:lnTo>
                <a:lnTo>
                  <a:pt x="2281" y="1222"/>
                </a:lnTo>
                <a:lnTo>
                  <a:pt x="2281" y="1223"/>
                </a:lnTo>
                <a:lnTo>
                  <a:pt x="2280" y="1224"/>
                </a:lnTo>
                <a:lnTo>
                  <a:pt x="2279" y="1223"/>
                </a:lnTo>
                <a:lnTo>
                  <a:pt x="2276" y="1223"/>
                </a:lnTo>
                <a:lnTo>
                  <a:pt x="2275" y="1220"/>
                </a:lnTo>
                <a:lnTo>
                  <a:pt x="2275" y="1219"/>
                </a:lnTo>
                <a:lnTo>
                  <a:pt x="2272" y="1218"/>
                </a:lnTo>
                <a:lnTo>
                  <a:pt x="2272" y="1217"/>
                </a:lnTo>
                <a:lnTo>
                  <a:pt x="2273" y="1217"/>
                </a:lnTo>
                <a:lnTo>
                  <a:pt x="2274" y="1217"/>
                </a:lnTo>
                <a:lnTo>
                  <a:pt x="2275" y="1216"/>
                </a:lnTo>
                <a:lnTo>
                  <a:pt x="2274" y="1215"/>
                </a:lnTo>
                <a:lnTo>
                  <a:pt x="2273" y="1215"/>
                </a:lnTo>
                <a:lnTo>
                  <a:pt x="2271" y="1217"/>
                </a:lnTo>
                <a:lnTo>
                  <a:pt x="2270" y="1217"/>
                </a:lnTo>
                <a:lnTo>
                  <a:pt x="2267" y="1216"/>
                </a:lnTo>
                <a:lnTo>
                  <a:pt x="2263" y="1215"/>
                </a:lnTo>
                <a:lnTo>
                  <a:pt x="2262" y="1214"/>
                </a:lnTo>
                <a:lnTo>
                  <a:pt x="2261" y="1215"/>
                </a:lnTo>
                <a:lnTo>
                  <a:pt x="2260" y="1215"/>
                </a:lnTo>
                <a:lnTo>
                  <a:pt x="2261" y="1216"/>
                </a:lnTo>
                <a:lnTo>
                  <a:pt x="2264" y="1216"/>
                </a:lnTo>
                <a:lnTo>
                  <a:pt x="2265" y="1217"/>
                </a:lnTo>
                <a:lnTo>
                  <a:pt x="2265" y="1218"/>
                </a:lnTo>
                <a:lnTo>
                  <a:pt x="2264" y="1218"/>
                </a:lnTo>
                <a:lnTo>
                  <a:pt x="2261" y="1217"/>
                </a:lnTo>
                <a:lnTo>
                  <a:pt x="2259" y="1216"/>
                </a:lnTo>
                <a:lnTo>
                  <a:pt x="2259" y="1217"/>
                </a:lnTo>
                <a:lnTo>
                  <a:pt x="2258" y="1218"/>
                </a:lnTo>
                <a:lnTo>
                  <a:pt x="2257" y="1218"/>
                </a:lnTo>
                <a:lnTo>
                  <a:pt x="2258" y="1219"/>
                </a:lnTo>
                <a:lnTo>
                  <a:pt x="2259" y="1219"/>
                </a:lnTo>
                <a:lnTo>
                  <a:pt x="2258" y="1220"/>
                </a:lnTo>
                <a:lnTo>
                  <a:pt x="2256" y="1219"/>
                </a:lnTo>
                <a:lnTo>
                  <a:pt x="2254" y="1220"/>
                </a:lnTo>
                <a:lnTo>
                  <a:pt x="2253" y="1220"/>
                </a:lnTo>
                <a:lnTo>
                  <a:pt x="2254" y="1220"/>
                </a:lnTo>
                <a:lnTo>
                  <a:pt x="2258" y="1221"/>
                </a:lnTo>
                <a:lnTo>
                  <a:pt x="2260" y="1222"/>
                </a:lnTo>
                <a:lnTo>
                  <a:pt x="2260" y="1223"/>
                </a:lnTo>
                <a:lnTo>
                  <a:pt x="2259" y="1223"/>
                </a:lnTo>
                <a:lnTo>
                  <a:pt x="2257" y="1223"/>
                </a:lnTo>
                <a:lnTo>
                  <a:pt x="2255" y="1222"/>
                </a:lnTo>
                <a:lnTo>
                  <a:pt x="2254" y="1222"/>
                </a:lnTo>
                <a:lnTo>
                  <a:pt x="2253" y="1222"/>
                </a:lnTo>
                <a:lnTo>
                  <a:pt x="2253" y="1223"/>
                </a:lnTo>
                <a:lnTo>
                  <a:pt x="2253" y="1224"/>
                </a:lnTo>
                <a:lnTo>
                  <a:pt x="2254" y="1225"/>
                </a:lnTo>
                <a:lnTo>
                  <a:pt x="2253" y="1225"/>
                </a:lnTo>
                <a:lnTo>
                  <a:pt x="2250" y="1225"/>
                </a:lnTo>
                <a:lnTo>
                  <a:pt x="2251" y="1225"/>
                </a:lnTo>
                <a:lnTo>
                  <a:pt x="2250" y="1224"/>
                </a:lnTo>
                <a:lnTo>
                  <a:pt x="2249" y="1224"/>
                </a:lnTo>
                <a:lnTo>
                  <a:pt x="2248" y="1224"/>
                </a:lnTo>
                <a:lnTo>
                  <a:pt x="2247" y="1224"/>
                </a:lnTo>
                <a:lnTo>
                  <a:pt x="2244" y="1223"/>
                </a:lnTo>
                <a:lnTo>
                  <a:pt x="2243" y="1222"/>
                </a:lnTo>
                <a:lnTo>
                  <a:pt x="2242" y="1221"/>
                </a:lnTo>
                <a:lnTo>
                  <a:pt x="2242" y="1220"/>
                </a:lnTo>
                <a:lnTo>
                  <a:pt x="2240" y="1221"/>
                </a:lnTo>
                <a:lnTo>
                  <a:pt x="2239" y="1221"/>
                </a:lnTo>
                <a:lnTo>
                  <a:pt x="2238" y="1221"/>
                </a:lnTo>
                <a:lnTo>
                  <a:pt x="2236" y="1223"/>
                </a:lnTo>
                <a:lnTo>
                  <a:pt x="2237" y="1223"/>
                </a:lnTo>
                <a:lnTo>
                  <a:pt x="2239" y="1224"/>
                </a:lnTo>
                <a:lnTo>
                  <a:pt x="2240" y="1226"/>
                </a:lnTo>
                <a:lnTo>
                  <a:pt x="2239" y="1226"/>
                </a:lnTo>
                <a:lnTo>
                  <a:pt x="2236" y="1225"/>
                </a:lnTo>
                <a:lnTo>
                  <a:pt x="2235" y="1225"/>
                </a:lnTo>
                <a:lnTo>
                  <a:pt x="2234" y="1225"/>
                </a:lnTo>
                <a:lnTo>
                  <a:pt x="2233" y="1225"/>
                </a:lnTo>
                <a:lnTo>
                  <a:pt x="2232" y="1225"/>
                </a:lnTo>
                <a:lnTo>
                  <a:pt x="2230" y="1225"/>
                </a:lnTo>
                <a:lnTo>
                  <a:pt x="2229" y="1225"/>
                </a:lnTo>
                <a:lnTo>
                  <a:pt x="2229" y="1226"/>
                </a:lnTo>
                <a:lnTo>
                  <a:pt x="2230" y="1227"/>
                </a:lnTo>
                <a:lnTo>
                  <a:pt x="2233" y="1227"/>
                </a:lnTo>
                <a:lnTo>
                  <a:pt x="2235" y="1228"/>
                </a:lnTo>
                <a:lnTo>
                  <a:pt x="2236" y="1228"/>
                </a:lnTo>
                <a:lnTo>
                  <a:pt x="2237" y="1228"/>
                </a:lnTo>
                <a:lnTo>
                  <a:pt x="2241" y="1229"/>
                </a:lnTo>
                <a:lnTo>
                  <a:pt x="2246" y="1229"/>
                </a:lnTo>
                <a:lnTo>
                  <a:pt x="2247" y="1229"/>
                </a:lnTo>
                <a:lnTo>
                  <a:pt x="2248" y="1229"/>
                </a:lnTo>
                <a:lnTo>
                  <a:pt x="2249" y="1230"/>
                </a:lnTo>
                <a:lnTo>
                  <a:pt x="2250" y="1230"/>
                </a:lnTo>
                <a:lnTo>
                  <a:pt x="2253" y="1231"/>
                </a:lnTo>
                <a:lnTo>
                  <a:pt x="2254" y="1231"/>
                </a:lnTo>
                <a:lnTo>
                  <a:pt x="2254" y="1232"/>
                </a:lnTo>
                <a:lnTo>
                  <a:pt x="2252" y="1232"/>
                </a:lnTo>
                <a:lnTo>
                  <a:pt x="2251" y="1232"/>
                </a:lnTo>
                <a:lnTo>
                  <a:pt x="2249" y="1231"/>
                </a:lnTo>
                <a:lnTo>
                  <a:pt x="2248" y="1230"/>
                </a:lnTo>
                <a:lnTo>
                  <a:pt x="2247" y="1231"/>
                </a:lnTo>
                <a:lnTo>
                  <a:pt x="2248" y="1232"/>
                </a:lnTo>
                <a:lnTo>
                  <a:pt x="2248" y="1233"/>
                </a:lnTo>
                <a:lnTo>
                  <a:pt x="2247" y="1234"/>
                </a:lnTo>
                <a:lnTo>
                  <a:pt x="2246" y="1234"/>
                </a:lnTo>
                <a:lnTo>
                  <a:pt x="2244" y="1234"/>
                </a:lnTo>
                <a:lnTo>
                  <a:pt x="2244" y="1235"/>
                </a:lnTo>
                <a:lnTo>
                  <a:pt x="2245" y="1235"/>
                </a:lnTo>
                <a:lnTo>
                  <a:pt x="2247" y="1237"/>
                </a:lnTo>
                <a:lnTo>
                  <a:pt x="2248" y="1238"/>
                </a:lnTo>
                <a:lnTo>
                  <a:pt x="2247" y="1240"/>
                </a:lnTo>
                <a:lnTo>
                  <a:pt x="2246" y="1240"/>
                </a:lnTo>
                <a:lnTo>
                  <a:pt x="2247" y="1241"/>
                </a:lnTo>
                <a:lnTo>
                  <a:pt x="2250" y="1241"/>
                </a:lnTo>
                <a:lnTo>
                  <a:pt x="2251" y="1241"/>
                </a:lnTo>
                <a:lnTo>
                  <a:pt x="2251" y="1240"/>
                </a:lnTo>
                <a:lnTo>
                  <a:pt x="2252" y="1240"/>
                </a:lnTo>
                <a:lnTo>
                  <a:pt x="2253" y="1241"/>
                </a:lnTo>
                <a:lnTo>
                  <a:pt x="2253" y="1242"/>
                </a:lnTo>
                <a:lnTo>
                  <a:pt x="2255" y="1243"/>
                </a:lnTo>
                <a:lnTo>
                  <a:pt x="2253" y="1243"/>
                </a:lnTo>
                <a:lnTo>
                  <a:pt x="2248" y="1243"/>
                </a:lnTo>
                <a:lnTo>
                  <a:pt x="2247" y="1243"/>
                </a:lnTo>
                <a:lnTo>
                  <a:pt x="2246" y="1242"/>
                </a:lnTo>
                <a:lnTo>
                  <a:pt x="2245" y="1242"/>
                </a:lnTo>
                <a:lnTo>
                  <a:pt x="2244" y="1243"/>
                </a:lnTo>
                <a:lnTo>
                  <a:pt x="2244" y="1244"/>
                </a:lnTo>
                <a:lnTo>
                  <a:pt x="2243" y="1244"/>
                </a:lnTo>
                <a:lnTo>
                  <a:pt x="2244" y="1245"/>
                </a:lnTo>
                <a:lnTo>
                  <a:pt x="2243" y="1246"/>
                </a:lnTo>
                <a:lnTo>
                  <a:pt x="2242" y="1246"/>
                </a:lnTo>
                <a:lnTo>
                  <a:pt x="2241" y="1246"/>
                </a:lnTo>
                <a:lnTo>
                  <a:pt x="2239" y="1245"/>
                </a:lnTo>
                <a:lnTo>
                  <a:pt x="2239" y="1246"/>
                </a:lnTo>
                <a:lnTo>
                  <a:pt x="2239" y="1247"/>
                </a:lnTo>
                <a:lnTo>
                  <a:pt x="2242" y="1247"/>
                </a:lnTo>
                <a:lnTo>
                  <a:pt x="2244" y="1247"/>
                </a:lnTo>
                <a:lnTo>
                  <a:pt x="2244" y="1248"/>
                </a:lnTo>
                <a:lnTo>
                  <a:pt x="2243" y="1248"/>
                </a:lnTo>
                <a:lnTo>
                  <a:pt x="2241" y="1249"/>
                </a:lnTo>
                <a:lnTo>
                  <a:pt x="2239" y="1249"/>
                </a:lnTo>
                <a:lnTo>
                  <a:pt x="2238" y="1249"/>
                </a:lnTo>
                <a:lnTo>
                  <a:pt x="2237" y="1249"/>
                </a:lnTo>
                <a:lnTo>
                  <a:pt x="2235" y="1249"/>
                </a:lnTo>
                <a:lnTo>
                  <a:pt x="2232" y="1248"/>
                </a:lnTo>
                <a:lnTo>
                  <a:pt x="2231" y="1247"/>
                </a:lnTo>
                <a:lnTo>
                  <a:pt x="2230" y="1248"/>
                </a:lnTo>
                <a:lnTo>
                  <a:pt x="2232" y="1249"/>
                </a:lnTo>
                <a:lnTo>
                  <a:pt x="2232" y="1250"/>
                </a:lnTo>
                <a:lnTo>
                  <a:pt x="2234" y="1251"/>
                </a:lnTo>
                <a:lnTo>
                  <a:pt x="2236" y="1251"/>
                </a:lnTo>
                <a:lnTo>
                  <a:pt x="2237" y="1251"/>
                </a:lnTo>
                <a:lnTo>
                  <a:pt x="2236" y="1251"/>
                </a:lnTo>
                <a:lnTo>
                  <a:pt x="2235" y="1252"/>
                </a:lnTo>
                <a:lnTo>
                  <a:pt x="2237" y="1253"/>
                </a:lnTo>
                <a:lnTo>
                  <a:pt x="2236" y="1253"/>
                </a:lnTo>
                <a:lnTo>
                  <a:pt x="2235" y="1253"/>
                </a:lnTo>
                <a:lnTo>
                  <a:pt x="2234" y="1253"/>
                </a:lnTo>
                <a:lnTo>
                  <a:pt x="2234" y="1254"/>
                </a:lnTo>
                <a:lnTo>
                  <a:pt x="2233" y="1254"/>
                </a:lnTo>
                <a:lnTo>
                  <a:pt x="2230" y="1254"/>
                </a:lnTo>
                <a:lnTo>
                  <a:pt x="2230" y="1253"/>
                </a:lnTo>
                <a:lnTo>
                  <a:pt x="2229" y="1253"/>
                </a:lnTo>
                <a:lnTo>
                  <a:pt x="2228" y="1253"/>
                </a:lnTo>
                <a:lnTo>
                  <a:pt x="2228" y="1254"/>
                </a:lnTo>
                <a:lnTo>
                  <a:pt x="2227" y="1256"/>
                </a:lnTo>
                <a:lnTo>
                  <a:pt x="2228" y="1257"/>
                </a:lnTo>
                <a:lnTo>
                  <a:pt x="2228" y="1258"/>
                </a:lnTo>
                <a:lnTo>
                  <a:pt x="2227" y="1258"/>
                </a:lnTo>
                <a:lnTo>
                  <a:pt x="2226" y="1258"/>
                </a:lnTo>
                <a:lnTo>
                  <a:pt x="2225" y="1257"/>
                </a:lnTo>
                <a:lnTo>
                  <a:pt x="2223" y="1257"/>
                </a:lnTo>
                <a:lnTo>
                  <a:pt x="2222" y="1257"/>
                </a:lnTo>
                <a:lnTo>
                  <a:pt x="2221" y="1257"/>
                </a:lnTo>
                <a:lnTo>
                  <a:pt x="2220" y="1257"/>
                </a:lnTo>
                <a:lnTo>
                  <a:pt x="2219" y="1257"/>
                </a:lnTo>
                <a:lnTo>
                  <a:pt x="2219" y="1258"/>
                </a:lnTo>
                <a:lnTo>
                  <a:pt x="2220" y="1259"/>
                </a:lnTo>
                <a:lnTo>
                  <a:pt x="2219" y="1260"/>
                </a:lnTo>
                <a:lnTo>
                  <a:pt x="2217" y="1259"/>
                </a:lnTo>
                <a:lnTo>
                  <a:pt x="2216" y="1259"/>
                </a:lnTo>
                <a:lnTo>
                  <a:pt x="2215" y="1259"/>
                </a:lnTo>
                <a:lnTo>
                  <a:pt x="2215" y="1258"/>
                </a:lnTo>
                <a:lnTo>
                  <a:pt x="2216" y="1258"/>
                </a:lnTo>
                <a:lnTo>
                  <a:pt x="2215" y="1257"/>
                </a:lnTo>
                <a:lnTo>
                  <a:pt x="2214" y="1256"/>
                </a:lnTo>
                <a:lnTo>
                  <a:pt x="2214" y="1255"/>
                </a:lnTo>
                <a:lnTo>
                  <a:pt x="2214" y="1254"/>
                </a:lnTo>
                <a:lnTo>
                  <a:pt x="2213" y="1254"/>
                </a:lnTo>
                <a:lnTo>
                  <a:pt x="2212" y="1254"/>
                </a:lnTo>
                <a:lnTo>
                  <a:pt x="2210" y="1253"/>
                </a:lnTo>
                <a:lnTo>
                  <a:pt x="2210" y="1252"/>
                </a:lnTo>
                <a:lnTo>
                  <a:pt x="2209" y="1252"/>
                </a:lnTo>
                <a:lnTo>
                  <a:pt x="2209" y="1253"/>
                </a:lnTo>
                <a:lnTo>
                  <a:pt x="2211" y="1255"/>
                </a:lnTo>
                <a:lnTo>
                  <a:pt x="2211" y="1256"/>
                </a:lnTo>
                <a:lnTo>
                  <a:pt x="2211" y="1257"/>
                </a:lnTo>
                <a:lnTo>
                  <a:pt x="2210" y="1257"/>
                </a:lnTo>
                <a:lnTo>
                  <a:pt x="2209" y="1257"/>
                </a:lnTo>
                <a:lnTo>
                  <a:pt x="2208" y="1256"/>
                </a:lnTo>
                <a:lnTo>
                  <a:pt x="2202" y="1253"/>
                </a:lnTo>
                <a:lnTo>
                  <a:pt x="2201" y="1252"/>
                </a:lnTo>
                <a:lnTo>
                  <a:pt x="2198" y="1252"/>
                </a:lnTo>
                <a:lnTo>
                  <a:pt x="2197" y="1251"/>
                </a:lnTo>
                <a:lnTo>
                  <a:pt x="2196" y="1251"/>
                </a:lnTo>
                <a:lnTo>
                  <a:pt x="2196" y="1250"/>
                </a:lnTo>
                <a:lnTo>
                  <a:pt x="2197" y="1250"/>
                </a:lnTo>
                <a:lnTo>
                  <a:pt x="2197" y="1249"/>
                </a:lnTo>
                <a:lnTo>
                  <a:pt x="2196" y="1249"/>
                </a:lnTo>
                <a:lnTo>
                  <a:pt x="2194" y="1249"/>
                </a:lnTo>
                <a:lnTo>
                  <a:pt x="2193" y="1249"/>
                </a:lnTo>
                <a:lnTo>
                  <a:pt x="2192" y="1248"/>
                </a:lnTo>
                <a:lnTo>
                  <a:pt x="2191" y="1248"/>
                </a:lnTo>
                <a:lnTo>
                  <a:pt x="2190" y="1248"/>
                </a:lnTo>
                <a:lnTo>
                  <a:pt x="2189" y="1248"/>
                </a:lnTo>
                <a:lnTo>
                  <a:pt x="2187" y="1248"/>
                </a:lnTo>
                <a:lnTo>
                  <a:pt x="2187" y="1249"/>
                </a:lnTo>
                <a:lnTo>
                  <a:pt x="2186" y="1249"/>
                </a:lnTo>
                <a:lnTo>
                  <a:pt x="2185" y="1249"/>
                </a:lnTo>
                <a:lnTo>
                  <a:pt x="2185" y="1250"/>
                </a:lnTo>
                <a:lnTo>
                  <a:pt x="2186" y="1250"/>
                </a:lnTo>
                <a:lnTo>
                  <a:pt x="2189" y="1250"/>
                </a:lnTo>
                <a:lnTo>
                  <a:pt x="2190" y="1250"/>
                </a:lnTo>
                <a:lnTo>
                  <a:pt x="2192" y="1251"/>
                </a:lnTo>
                <a:lnTo>
                  <a:pt x="2191" y="1252"/>
                </a:lnTo>
                <a:lnTo>
                  <a:pt x="2190" y="1253"/>
                </a:lnTo>
                <a:lnTo>
                  <a:pt x="2189" y="1254"/>
                </a:lnTo>
                <a:lnTo>
                  <a:pt x="2189" y="1257"/>
                </a:lnTo>
                <a:lnTo>
                  <a:pt x="2188" y="1257"/>
                </a:lnTo>
                <a:lnTo>
                  <a:pt x="2186" y="1255"/>
                </a:lnTo>
                <a:lnTo>
                  <a:pt x="2184" y="1254"/>
                </a:lnTo>
                <a:lnTo>
                  <a:pt x="2184" y="1253"/>
                </a:lnTo>
                <a:lnTo>
                  <a:pt x="2183" y="1252"/>
                </a:lnTo>
                <a:lnTo>
                  <a:pt x="2182" y="1252"/>
                </a:lnTo>
                <a:lnTo>
                  <a:pt x="2180" y="1253"/>
                </a:lnTo>
                <a:lnTo>
                  <a:pt x="2179" y="1253"/>
                </a:lnTo>
                <a:lnTo>
                  <a:pt x="2177" y="1252"/>
                </a:lnTo>
                <a:lnTo>
                  <a:pt x="2176" y="1252"/>
                </a:lnTo>
                <a:lnTo>
                  <a:pt x="2178" y="1253"/>
                </a:lnTo>
                <a:lnTo>
                  <a:pt x="2179" y="1254"/>
                </a:lnTo>
                <a:lnTo>
                  <a:pt x="2179" y="1255"/>
                </a:lnTo>
                <a:lnTo>
                  <a:pt x="2178" y="1255"/>
                </a:lnTo>
                <a:lnTo>
                  <a:pt x="2174" y="1253"/>
                </a:lnTo>
                <a:lnTo>
                  <a:pt x="2173" y="1253"/>
                </a:lnTo>
                <a:lnTo>
                  <a:pt x="2172" y="1253"/>
                </a:lnTo>
                <a:lnTo>
                  <a:pt x="2170" y="1253"/>
                </a:lnTo>
                <a:lnTo>
                  <a:pt x="2169" y="1253"/>
                </a:lnTo>
                <a:lnTo>
                  <a:pt x="2167" y="1253"/>
                </a:lnTo>
                <a:lnTo>
                  <a:pt x="2166" y="1253"/>
                </a:lnTo>
                <a:lnTo>
                  <a:pt x="2162" y="1251"/>
                </a:lnTo>
                <a:lnTo>
                  <a:pt x="2161" y="1251"/>
                </a:lnTo>
                <a:lnTo>
                  <a:pt x="2160" y="1250"/>
                </a:lnTo>
                <a:lnTo>
                  <a:pt x="2158" y="1250"/>
                </a:lnTo>
                <a:lnTo>
                  <a:pt x="2157" y="1250"/>
                </a:lnTo>
                <a:lnTo>
                  <a:pt x="2156" y="1250"/>
                </a:lnTo>
                <a:lnTo>
                  <a:pt x="2156" y="1251"/>
                </a:lnTo>
                <a:lnTo>
                  <a:pt x="2158" y="1252"/>
                </a:lnTo>
                <a:lnTo>
                  <a:pt x="2160" y="1253"/>
                </a:lnTo>
                <a:lnTo>
                  <a:pt x="2163" y="1255"/>
                </a:lnTo>
                <a:lnTo>
                  <a:pt x="2164" y="1256"/>
                </a:lnTo>
                <a:lnTo>
                  <a:pt x="2166" y="1257"/>
                </a:lnTo>
                <a:lnTo>
                  <a:pt x="2166" y="1258"/>
                </a:lnTo>
                <a:lnTo>
                  <a:pt x="2169" y="1259"/>
                </a:lnTo>
                <a:lnTo>
                  <a:pt x="2169" y="1260"/>
                </a:lnTo>
                <a:lnTo>
                  <a:pt x="2169" y="1261"/>
                </a:lnTo>
                <a:lnTo>
                  <a:pt x="2169" y="1262"/>
                </a:lnTo>
                <a:lnTo>
                  <a:pt x="2166" y="1262"/>
                </a:lnTo>
                <a:lnTo>
                  <a:pt x="2163" y="1261"/>
                </a:lnTo>
                <a:lnTo>
                  <a:pt x="2162" y="1261"/>
                </a:lnTo>
                <a:lnTo>
                  <a:pt x="2161" y="1261"/>
                </a:lnTo>
                <a:lnTo>
                  <a:pt x="2160" y="1261"/>
                </a:lnTo>
                <a:lnTo>
                  <a:pt x="2159" y="1261"/>
                </a:lnTo>
                <a:lnTo>
                  <a:pt x="2156" y="1262"/>
                </a:lnTo>
                <a:lnTo>
                  <a:pt x="2155" y="1263"/>
                </a:lnTo>
                <a:lnTo>
                  <a:pt x="2156" y="1263"/>
                </a:lnTo>
                <a:lnTo>
                  <a:pt x="2157" y="1264"/>
                </a:lnTo>
                <a:lnTo>
                  <a:pt x="2158" y="1264"/>
                </a:lnTo>
                <a:lnTo>
                  <a:pt x="2159" y="1265"/>
                </a:lnTo>
                <a:lnTo>
                  <a:pt x="2160" y="1266"/>
                </a:lnTo>
                <a:lnTo>
                  <a:pt x="2161" y="1266"/>
                </a:lnTo>
                <a:lnTo>
                  <a:pt x="2162" y="1267"/>
                </a:lnTo>
                <a:lnTo>
                  <a:pt x="2162" y="1268"/>
                </a:lnTo>
                <a:lnTo>
                  <a:pt x="2164" y="1268"/>
                </a:lnTo>
                <a:lnTo>
                  <a:pt x="2165" y="1268"/>
                </a:lnTo>
                <a:lnTo>
                  <a:pt x="2166" y="1268"/>
                </a:lnTo>
                <a:lnTo>
                  <a:pt x="2167" y="1268"/>
                </a:lnTo>
                <a:lnTo>
                  <a:pt x="2168" y="1269"/>
                </a:lnTo>
                <a:lnTo>
                  <a:pt x="2170" y="1269"/>
                </a:lnTo>
                <a:lnTo>
                  <a:pt x="2172" y="1269"/>
                </a:lnTo>
                <a:lnTo>
                  <a:pt x="2174" y="1269"/>
                </a:lnTo>
                <a:lnTo>
                  <a:pt x="2175" y="1268"/>
                </a:lnTo>
                <a:lnTo>
                  <a:pt x="2176" y="1268"/>
                </a:lnTo>
                <a:lnTo>
                  <a:pt x="2176" y="1269"/>
                </a:lnTo>
                <a:lnTo>
                  <a:pt x="2175" y="1270"/>
                </a:lnTo>
                <a:lnTo>
                  <a:pt x="2174" y="1271"/>
                </a:lnTo>
                <a:lnTo>
                  <a:pt x="2172" y="1271"/>
                </a:lnTo>
                <a:lnTo>
                  <a:pt x="2170" y="1271"/>
                </a:lnTo>
                <a:lnTo>
                  <a:pt x="2168" y="1271"/>
                </a:lnTo>
                <a:lnTo>
                  <a:pt x="2167" y="1272"/>
                </a:lnTo>
                <a:lnTo>
                  <a:pt x="2169" y="1272"/>
                </a:lnTo>
                <a:lnTo>
                  <a:pt x="2170" y="1272"/>
                </a:lnTo>
                <a:lnTo>
                  <a:pt x="2171" y="1272"/>
                </a:lnTo>
                <a:lnTo>
                  <a:pt x="2172" y="1272"/>
                </a:lnTo>
                <a:lnTo>
                  <a:pt x="2174" y="1273"/>
                </a:lnTo>
                <a:lnTo>
                  <a:pt x="2175" y="1273"/>
                </a:lnTo>
                <a:lnTo>
                  <a:pt x="2176" y="1274"/>
                </a:lnTo>
                <a:lnTo>
                  <a:pt x="2179" y="1275"/>
                </a:lnTo>
                <a:lnTo>
                  <a:pt x="2180" y="1277"/>
                </a:lnTo>
                <a:lnTo>
                  <a:pt x="2184" y="1278"/>
                </a:lnTo>
                <a:lnTo>
                  <a:pt x="2185" y="1278"/>
                </a:lnTo>
                <a:lnTo>
                  <a:pt x="2187" y="1279"/>
                </a:lnTo>
                <a:lnTo>
                  <a:pt x="2188" y="1279"/>
                </a:lnTo>
                <a:lnTo>
                  <a:pt x="2189" y="1279"/>
                </a:lnTo>
                <a:lnTo>
                  <a:pt x="2190" y="1280"/>
                </a:lnTo>
                <a:lnTo>
                  <a:pt x="2190" y="1281"/>
                </a:lnTo>
                <a:lnTo>
                  <a:pt x="2194" y="1282"/>
                </a:lnTo>
                <a:lnTo>
                  <a:pt x="2194" y="1283"/>
                </a:lnTo>
                <a:lnTo>
                  <a:pt x="2195" y="1284"/>
                </a:lnTo>
                <a:lnTo>
                  <a:pt x="2194" y="1285"/>
                </a:lnTo>
                <a:lnTo>
                  <a:pt x="2195" y="1288"/>
                </a:lnTo>
                <a:lnTo>
                  <a:pt x="2195" y="1289"/>
                </a:lnTo>
                <a:lnTo>
                  <a:pt x="2196" y="1289"/>
                </a:lnTo>
                <a:lnTo>
                  <a:pt x="2197" y="1291"/>
                </a:lnTo>
                <a:lnTo>
                  <a:pt x="2197" y="1292"/>
                </a:lnTo>
                <a:lnTo>
                  <a:pt x="2197" y="1293"/>
                </a:lnTo>
                <a:lnTo>
                  <a:pt x="2195" y="1294"/>
                </a:lnTo>
                <a:lnTo>
                  <a:pt x="2194" y="1294"/>
                </a:lnTo>
                <a:lnTo>
                  <a:pt x="2193" y="1294"/>
                </a:lnTo>
                <a:lnTo>
                  <a:pt x="2192" y="1294"/>
                </a:lnTo>
                <a:lnTo>
                  <a:pt x="2192" y="1295"/>
                </a:lnTo>
                <a:lnTo>
                  <a:pt x="2191" y="1295"/>
                </a:lnTo>
                <a:lnTo>
                  <a:pt x="2191" y="1296"/>
                </a:lnTo>
                <a:lnTo>
                  <a:pt x="2193" y="1297"/>
                </a:lnTo>
                <a:lnTo>
                  <a:pt x="2196" y="1297"/>
                </a:lnTo>
                <a:lnTo>
                  <a:pt x="2200" y="1297"/>
                </a:lnTo>
                <a:lnTo>
                  <a:pt x="2202" y="1298"/>
                </a:lnTo>
                <a:lnTo>
                  <a:pt x="2204" y="1298"/>
                </a:lnTo>
                <a:lnTo>
                  <a:pt x="2205" y="1299"/>
                </a:lnTo>
                <a:lnTo>
                  <a:pt x="2206" y="1299"/>
                </a:lnTo>
                <a:lnTo>
                  <a:pt x="2207" y="1299"/>
                </a:lnTo>
                <a:lnTo>
                  <a:pt x="2208" y="1299"/>
                </a:lnTo>
                <a:lnTo>
                  <a:pt x="2208" y="1300"/>
                </a:lnTo>
                <a:lnTo>
                  <a:pt x="2209" y="1300"/>
                </a:lnTo>
                <a:lnTo>
                  <a:pt x="2210" y="1300"/>
                </a:lnTo>
                <a:lnTo>
                  <a:pt x="2209" y="1303"/>
                </a:lnTo>
                <a:lnTo>
                  <a:pt x="2207" y="1304"/>
                </a:lnTo>
                <a:lnTo>
                  <a:pt x="2205" y="1304"/>
                </a:lnTo>
                <a:lnTo>
                  <a:pt x="2204" y="1304"/>
                </a:lnTo>
                <a:lnTo>
                  <a:pt x="2203" y="1304"/>
                </a:lnTo>
                <a:lnTo>
                  <a:pt x="2203" y="1303"/>
                </a:lnTo>
                <a:lnTo>
                  <a:pt x="2200" y="1303"/>
                </a:lnTo>
                <a:lnTo>
                  <a:pt x="2199" y="1304"/>
                </a:lnTo>
                <a:lnTo>
                  <a:pt x="2196" y="1304"/>
                </a:lnTo>
                <a:lnTo>
                  <a:pt x="2195" y="1303"/>
                </a:lnTo>
                <a:lnTo>
                  <a:pt x="2195" y="1302"/>
                </a:lnTo>
                <a:lnTo>
                  <a:pt x="2194" y="1302"/>
                </a:lnTo>
                <a:lnTo>
                  <a:pt x="2193" y="1302"/>
                </a:lnTo>
                <a:lnTo>
                  <a:pt x="2192" y="1302"/>
                </a:lnTo>
                <a:lnTo>
                  <a:pt x="2192" y="1300"/>
                </a:lnTo>
                <a:lnTo>
                  <a:pt x="2191" y="1300"/>
                </a:lnTo>
                <a:lnTo>
                  <a:pt x="2190" y="1301"/>
                </a:lnTo>
                <a:lnTo>
                  <a:pt x="2189" y="1302"/>
                </a:lnTo>
                <a:lnTo>
                  <a:pt x="2187" y="1301"/>
                </a:lnTo>
                <a:lnTo>
                  <a:pt x="2186" y="1301"/>
                </a:lnTo>
                <a:lnTo>
                  <a:pt x="2185" y="1301"/>
                </a:lnTo>
                <a:lnTo>
                  <a:pt x="2184" y="1301"/>
                </a:lnTo>
                <a:lnTo>
                  <a:pt x="2183" y="1301"/>
                </a:lnTo>
                <a:lnTo>
                  <a:pt x="2184" y="1301"/>
                </a:lnTo>
                <a:lnTo>
                  <a:pt x="2184" y="1302"/>
                </a:lnTo>
                <a:lnTo>
                  <a:pt x="2183" y="1302"/>
                </a:lnTo>
                <a:lnTo>
                  <a:pt x="2182" y="1302"/>
                </a:lnTo>
                <a:lnTo>
                  <a:pt x="2180" y="1302"/>
                </a:lnTo>
                <a:lnTo>
                  <a:pt x="2179" y="1302"/>
                </a:lnTo>
                <a:lnTo>
                  <a:pt x="2180" y="1302"/>
                </a:lnTo>
                <a:lnTo>
                  <a:pt x="2180" y="1301"/>
                </a:lnTo>
                <a:lnTo>
                  <a:pt x="2179" y="1301"/>
                </a:lnTo>
                <a:lnTo>
                  <a:pt x="2178" y="1302"/>
                </a:lnTo>
                <a:lnTo>
                  <a:pt x="2177" y="1302"/>
                </a:lnTo>
                <a:lnTo>
                  <a:pt x="2176" y="1302"/>
                </a:lnTo>
                <a:lnTo>
                  <a:pt x="2176" y="1303"/>
                </a:lnTo>
                <a:lnTo>
                  <a:pt x="2174" y="1303"/>
                </a:lnTo>
                <a:lnTo>
                  <a:pt x="2173" y="1303"/>
                </a:lnTo>
                <a:lnTo>
                  <a:pt x="2172" y="1304"/>
                </a:lnTo>
                <a:lnTo>
                  <a:pt x="2171" y="1304"/>
                </a:lnTo>
                <a:lnTo>
                  <a:pt x="2172" y="1305"/>
                </a:lnTo>
                <a:lnTo>
                  <a:pt x="2177" y="1305"/>
                </a:lnTo>
                <a:lnTo>
                  <a:pt x="2177" y="1304"/>
                </a:lnTo>
                <a:lnTo>
                  <a:pt x="2179" y="1304"/>
                </a:lnTo>
                <a:lnTo>
                  <a:pt x="2183" y="1303"/>
                </a:lnTo>
                <a:lnTo>
                  <a:pt x="2185" y="1303"/>
                </a:lnTo>
                <a:lnTo>
                  <a:pt x="2184" y="1304"/>
                </a:lnTo>
                <a:lnTo>
                  <a:pt x="2187" y="1303"/>
                </a:lnTo>
                <a:lnTo>
                  <a:pt x="2188" y="1303"/>
                </a:lnTo>
                <a:lnTo>
                  <a:pt x="2188" y="1304"/>
                </a:lnTo>
                <a:lnTo>
                  <a:pt x="2189" y="1304"/>
                </a:lnTo>
                <a:lnTo>
                  <a:pt x="2189" y="1305"/>
                </a:lnTo>
                <a:lnTo>
                  <a:pt x="2188" y="1305"/>
                </a:lnTo>
                <a:lnTo>
                  <a:pt x="2187" y="1305"/>
                </a:lnTo>
                <a:lnTo>
                  <a:pt x="2184" y="1305"/>
                </a:lnTo>
                <a:lnTo>
                  <a:pt x="2182" y="1305"/>
                </a:lnTo>
                <a:lnTo>
                  <a:pt x="2180" y="1305"/>
                </a:lnTo>
                <a:lnTo>
                  <a:pt x="2177" y="1305"/>
                </a:lnTo>
                <a:lnTo>
                  <a:pt x="2176" y="1305"/>
                </a:lnTo>
                <a:lnTo>
                  <a:pt x="2174" y="1305"/>
                </a:lnTo>
                <a:lnTo>
                  <a:pt x="2173" y="1305"/>
                </a:lnTo>
                <a:lnTo>
                  <a:pt x="2171" y="1305"/>
                </a:lnTo>
                <a:lnTo>
                  <a:pt x="2169" y="1305"/>
                </a:lnTo>
                <a:lnTo>
                  <a:pt x="2168" y="1305"/>
                </a:lnTo>
                <a:lnTo>
                  <a:pt x="2162" y="1306"/>
                </a:lnTo>
                <a:lnTo>
                  <a:pt x="2160" y="1306"/>
                </a:lnTo>
                <a:lnTo>
                  <a:pt x="2159" y="1306"/>
                </a:lnTo>
                <a:lnTo>
                  <a:pt x="2158" y="1306"/>
                </a:lnTo>
                <a:lnTo>
                  <a:pt x="2156" y="1305"/>
                </a:lnTo>
                <a:lnTo>
                  <a:pt x="2154" y="1305"/>
                </a:lnTo>
                <a:lnTo>
                  <a:pt x="2152" y="1305"/>
                </a:lnTo>
                <a:lnTo>
                  <a:pt x="2148" y="1305"/>
                </a:lnTo>
                <a:lnTo>
                  <a:pt x="2147" y="1304"/>
                </a:lnTo>
                <a:lnTo>
                  <a:pt x="2145" y="1304"/>
                </a:lnTo>
                <a:lnTo>
                  <a:pt x="2144" y="1304"/>
                </a:lnTo>
                <a:lnTo>
                  <a:pt x="2145" y="1304"/>
                </a:lnTo>
                <a:lnTo>
                  <a:pt x="2145" y="1303"/>
                </a:lnTo>
                <a:lnTo>
                  <a:pt x="2144" y="1303"/>
                </a:lnTo>
                <a:lnTo>
                  <a:pt x="2142" y="1303"/>
                </a:lnTo>
                <a:lnTo>
                  <a:pt x="2139" y="1304"/>
                </a:lnTo>
                <a:lnTo>
                  <a:pt x="2137" y="1304"/>
                </a:lnTo>
                <a:lnTo>
                  <a:pt x="2134" y="1304"/>
                </a:lnTo>
                <a:lnTo>
                  <a:pt x="2133" y="1305"/>
                </a:lnTo>
                <a:lnTo>
                  <a:pt x="2132" y="1305"/>
                </a:lnTo>
                <a:lnTo>
                  <a:pt x="2130" y="1306"/>
                </a:lnTo>
                <a:lnTo>
                  <a:pt x="2129" y="1307"/>
                </a:lnTo>
                <a:lnTo>
                  <a:pt x="2129" y="1308"/>
                </a:lnTo>
                <a:lnTo>
                  <a:pt x="2130" y="1309"/>
                </a:lnTo>
                <a:lnTo>
                  <a:pt x="2131" y="1310"/>
                </a:lnTo>
                <a:lnTo>
                  <a:pt x="2132" y="1309"/>
                </a:lnTo>
                <a:lnTo>
                  <a:pt x="2133" y="1309"/>
                </a:lnTo>
                <a:lnTo>
                  <a:pt x="2134" y="1309"/>
                </a:lnTo>
                <a:lnTo>
                  <a:pt x="2136" y="1310"/>
                </a:lnTo>
                <a:lnTo>
                  <a:pt x="2135" y="1311"/>
                </a:lnTo>
                <a:lnTo>
                  <a:pt x="2137" y="1311"/>
                </a:lnTo>
                <a:lnTo>
                  <a:pt x="2139" y="1311"/>
                </a:lnTo>
                <a:lnTo>
                  <a:pt x="2140" y="1311"/>
                </a:lnTo>
                <a:lnTo>
                  <a:pt x="2140" y="1312"/>
                </a:lnTo>
                <a:lnTo>
                  <a:pt x="2139" y="1312"/>
                </a:lnTo>
                <a:lnTo>
                  <a:pt x="2136" y="1312"/>
                </a:lnTo>
                <a:lnTo>
                  <a:pt x="2135" y="1312"/>
                </a:lnTo>
                <a:lnTo>
                  <a:pt x="2136" y="1314"/>
                </a:lnTo>
                <a:lnTo>
                  <a:pt x="2139" y="1314"/>
                </a:lnTo>
                <a:lnTo>
                  <a:pt x="2139" y="1315"/>
                </a:lnTo>
                <a:lnTo>
                  <a:pt x="2140" y="1315"/>
                </a:lnTo>
                <a:lnTo>
                  <a:pt x="2141" y="1316"/>
                </a:lnTo>
                <a:lnTo>
                  <a:pt x="2145" y="1316"/>
                </a:lnTo>
                <a:lnTo>
                  <a:pt x="2147" y="1316"/>
                </a:lnTo>
                <a:lnTo>
                  <a:pt x="2150" y="1317"/>
                </a:lnTo>
                <a:lnTo>
                  <a:pt x="2152" y="1316"/>
                </a:lnTo>
                <a:lnTo>
                  <a:pt x="2155" y="1316"/>
                </a:lnTo>
                <a:lnTo>
                  <a:pt x="2155" y="1317"/>
                </a:lnTo>
                <a:lnTo>
                  <a:pt x="2158" y="1317"/>
                </a:lnTo>
                <a:lnTo>
                  <a:pt x="2160" y="1318"/>
                </a:lnTo>
                <a:lnTo>
                  <a:pt x="2162" y="1318"/>
                </a:lnTo>
                <a:lnTo>
                  <a:pt x="2163" y="1319"/>
                </a:lnTo>
                <a:lnTo>
                  <a:pt x="2163" y="1320"/>
                </a:lnTo>
                <a:lnTo>
                  <a:pt x="2163" y="1321"/>
                </a:lnTo>
                <a:lnTo>
                  <a:pt x="2166" y="1322"/>
                </a:lnTo>
                <a:lnTo>
                  <a:pt x="2167" y="1321"/>
                </a:lnTo>
                <a:lnTo>
                  <a:pt x="2169" y="1321"/>
                </a:lnTo>
                <a:lnTo>
                  <a:pt x="2170" y="1320"/>
                </a:lnTo>
                <a:lnTo>
                  <a:pt x="2169" y="1319"/>
                </a:lnTo>
                <a:lnTo>
                  <a:pt x="2168" y="1319"/>
                </a:lnTo>
                <a:lnTo>
                  <a:pt x="2168" y="1318"/>
                </a:lnTo>
                <a:lnTo>
                  <a:pt x="2168" y="1317"/>
                </a:lnTo>
                <a:lnTo>
                  <a:pt x="2169" y="1317"/>
                </a:lnTo>
                <a:lnTo>
                  <a:pt x="2173" y="1316"/>
                </a:lnTo>
                <a:lnTo>
                  <a:pt x="2177" y="1316"/>
                </a:lnTo>
                <a:lnTo>
                  <a:pt x="2179" y="1316"/>
                </a:lnTo>
                <a:lnTo>
                  <a:pt x="2182" y="1317"/>
                </a:lnTo>
                <a:lnTo>
                  <a:pt x="2183" y="1317"/>
                </a:lnTo>
                <a:lnTo>
                  <a:pt x="2184" y="1316"/>
                </a:lnTo>
                <a:lnTo>
                  <a:pt x="2184" y="1317"/>
                </a:lnTo>
                <a:lnTo>
                  <a:pt x="2187" y="1318"/>
                </a:lnTo>
                <a:lnTo>
                  <a:pt x="2190" y="1319"/>
                </a:lnTo>
                <a:lnTo>
                  <a:pt x="2191" y="1319"/>
                </a:lnTo>
                <a:lnTo>
                  <a:pt x="2192" y="1319"/>
                </a:lnTo>
                <a:lnTo>
                  <a:pt x="2193" y="1319"/>
                </a:lnTo>
                <a:lnTo>
                  <a:pt x="2194" y="1319"/>
                </a:lnTo>
                <a:lnTo>
                  <a:pt x="2195" y="1320"/>
                </a:lnTo>
                <a:lnTo>
                  <a:pt x="2195" y="1321"/>
                </a:lnTo>
                <a:lnTo>
                  <a:pt x="2196" y="1321"/>
                </a:lnTo>
                <a:lnTo>
                  <a:pt x="2197" y="1321"/>
                </a:lnTo>
                <a:lnTo>
                  <a:pt x="2198" y="1322"/>
                </a:lnTo>
                <a:lnTo>
                  <a:pt x="2198" y="1323"/>
                </a:lnTo>
                <a:lnTo>
                  <a:pt x="2197" y="1323"/>
                </a:lnTo>
                <a:lnTo>
                  <a:pt x="2197" y="1324"/>
                </a:lnTo>
                <a:lnTo>
                  <a:pt x="2195" y="1324"/>
                </a:lnTo>
                <a:lnTo>
                  <a:pt x="2194" y="1325"/>
                </a:lnTo>
                <a:lnTo>
                  <a:pt x="2192" y="1325"/>
                </a:lnTo>
                <a:lnTo>
                  <a:pt x="2192" y="1326"/>
                </a:lnTo>
                <a:lnTo>
                  <a:pt x="2191" y="1326"/>
                </a:lnTo>
                <a:lnTo>
                  <a:pt x="2190" y="1327"/>
                </a:lnTo>
                <a:lnTo>
                  <a:pt x="2190" y="1328"/>
                </a:lnTo>
                <a:lnTo>
                  <a:pt x="2192" y="1329"/>
                </a:lnTo>
                <a:lnTo>
                  <a:pt x="2192" y="1330"/>
                </a:lnTo>
                <a:lnTo>
                  <a:pt x="2190" y="1330"/>
                </a:lnTo>
                <a:lnTo>
                  <a:pt x="2187" y="1330"/>
                </a:lnTo>
                <a:lnTo>
                  <a:pt x="2186" y="1329"/>
                </a:lnTo>
                <a:lnTo>
                  <a:pt x="2186" y="1328"/>
                </a:lnTo>
                <a:lnTo>
                  <a:pt x="2187" y="1328"/>
                </a:lnTo>
                <a:lnTo>
                  <a:pt x="2188" y="1328"/>
                </a:lnTo>
                <a:lnTo>
                  <a:pt x="2186" y="1328"/>
                </a:lnTo>
                <a:lnTo>
                  <a:pt x="2185" y="1328"/>
                </a:lnTo>
                <a:lnTo>
                  <a:pt x="2184" y="1329"/>
                </a:lnTo>
                <a:lnTo>
                  <a:pt x="2183" y="1329"/>
                </a:lnTo>
                <a:lnTo>
                  <a:pt x="2182" y="1329"/>
                </a:lnTo>
                <a:lnTo>
                  <a:pt x="2184" y="1330"/>
                </a:lnTo>
                <a:lnTo>
                  <a:pt x="2183" y="1330"/>
                </a:lnTo>
                <a:lnTo>
                  <a:pt x="2180" y="1330"/>
                </a:lnTo>
                <a:lnTo>
                  <a:pt x="2179" y="1330"/>
                </a:lnTo>
                <a:lnTo>
                  <a:pt x="2179" y="1331"/>
                </a:lnTo>
                <a:lnTo>
                  <a:pt x="2182" y="1331"/>
                </a:lnTo>
                <a:lnTo>
                  <a:pt x="2183" y="1331"/>
                </a:lnTo>
                <a:lnTo>
                  <a:pt x="2184" y="1331"/>
                </a:lnTo>
                <a:lnTo>
                  <a:pt x="2186" y="1332"/>
                </a:lnTo>
                <a:lnTo>
                  <a:pt x="2187" y="1331"/>
                </a:lnTo>
                <a:lnTo>
                  <a:pt x="2187" y="1332"/>
                </a:lnTo>
                <a:lnTo>
                  <a:pt x="2188" y="1332"/>
                </a:lnTo>
                <a:lnTo>
                  <a:pt x="2190" y="1332"/>
                </a:lnTo>
                <a:lnTo>
                  <a:pt x="2192" y="1332"/>
                </a:lnTo>
                <a:lnTo>
                  <a:pt x="2191" y="1333"/>
                </a:lnTo>
                <a:lnTo>
                  <a:pt x="2192" y="1334"/>
                </a:lnTo>
                <a:lnTo>
                  <a:pt x="2191" y="1335"/>
                </a:lnTo>
                <a:lnTo>
                  <a:pt x="2193" y="1335"/>
                </a:lnTo>
                <a:lnTo>
                  <a:pt x="2192" y="1337"/>
                </a:lnTo>
                <a:lnTo>
                  <a:pt x="2193" y="1337"/>
                </a:lnTo>
                <a:lnTo>
                  <a:pt x="2193" y="1338"/>
                </a:lnTo>
                <a:lnTo>
                  <a:pt x="2196" y="1338"/>
                </a:lnTo>
                <a:lnTo>
                  <a:pt x="2195" y="1339"/>
                </a:lnTo>
                <a:lnTo>
                  <a:pt x="2193" y="1339"/>
                </a:lnTo>
                <a:lnTo>
                  <a:pt x="2191" y="1340"/>
                </a:lnTo>
                <a:lnTo>
                  <a:pt x="2191" y="1341"/>
                </a:lnTo>
                <a:lnTo>
                  <a:pt x="2192" y="1341"/>
                </a:lnTo>
                <a:lnTo>
                  <a:pt x="2194" y="1341"/>
                </a:lnTo>
                <a:lnTo>
                  <a:pt x="2193" y="1342"/>
                </a:lnTo>
                <a:lnTo>
                  <a:pt x="2192" y="1342"/>
                </a:lnTo>
                <a:lnTo>
                  <a:pt x="2193" y="1342"/>
                </a:lnTo>
                <a:lnTo>
                  <a:pt x="2193" y="1343"/>
                </a:lnTo>
                <a:lnTo>
                  <a:pt x="2193" y="1344"/>
                </a:lnTo>
                <a:lnTo>
                  <a:pt x="2194" y="1344"/>
                </a:lnTo>
                <a:lnTo>
                  <a:pt x="2195" y="1343"/>
                </a:lnTo>
                <a:lnTo>
                  <a:pt x="2195" y="1342"/>
                </a:lnTo>
                <a:lnTo>
                  <a:pt x="2196" y="1343"/>
                </a:lnTo>
                <a:lnTo>
                  <a:pt x="2197" y="1343"/>
                </a:lnTo>
                <a:lnTo>
                  <a:pt x="2198" y="1346"/>
                </a:lnTo>
                <a:lnTo>
                  <a:pt x="2198" y="1347"/>
                </a:lnTo>
                <a:lnTo>
                  <a:pt x="2196" y="1348"/>
                </a:lnTo>
                <a:lnTo>
                  <a:pt x="2193" y="1348"/>
                </a:lnTo>
                <a:lnTo>
                  <a:pt x="2190" y="1348"/>
                </a:lnTo>
                <a:lnTo>
                  <a:pt x="2189" y="1348"/>
                </a:lnTo>
                <a:lnTo>
                  <a:pt x="2189" y="1347"/>
                </a:lnTo>
                <a:lnTo>
                  <a:pt x="2190" y="1347"/>
                </a:lnTo>
                <a:lnTo>
                  <a:pt x="2189" y="1346"/>
                </a:lnTo>
                <a:lnTo>
                  <a:pt x="2187" y="1346"/>
                </a:lnTo>
                <a:lnTo>
                  <a:pt x="2186" y="1347"/>
                </a:lnTo>
                <a:lnTo>
                  <a:pt x="2185" y="1347"/>
                </a:lnTo>
                <a:lnTo>
                  <a:pt x="2187" y="1348"/>
                </a:lnTo>
                <a:lnTo>
                  <a:pt x="2185" y="1349"/>
                </a:lnTo>
                <a:lnTo>
                  <a:pt x="2184" y="1349"/>
                </a:lnTo>
                <a:lnTo>
                  <a:pt x="2183" y="1349"/>
                </a:lnTo>
                <a:lnTo>
                  <a:pt x="2183" y="1348"/>
                </a:lnTo>
                <a:lnTo>
                  <a:pt x="2180" y="1348"/>
                </a:lnTo>
                <a:lnTo>
                  <a:pt x="2177" y="1348"/>
                </a:lnTo>
                <a:lnTo>
                  <a:pt x="2176" y="1348"/>
                </a:lnTo>
                <a:lnTo>
                  <a:pt x="2175" y="1348"/>
                </a:lnTo>
                <a:lnTo>
                  <a:pt x="2174" y="1348"/>
                </a:lnTo>
                <a:lnTo>
                  <a:pt x="2172" y="1348"/>
                </a:lnTo>
                <a:lnTo>
                  <a:pt x="2171" y="1347"/>
                </a:lnTo>
                <a:lnTo>
                  <a:pt x="2170" y="1347"/>
                </a:lnTo>
                <a:lnTo>
                  <a:pt x="2169" y="1347"/>
                </a:lnTo>
                <a:lnTo>
                  <a:pt x="2168" y="1347"/>
                </a:lnTo>
                <a:lnTo>
                  <a:pt x="2167" y="1347"/>
                </a:lnTo>
                <a:lnTo>
                  <a:pt x="2165" y="1347"/>
                </a:lnTo>
                <a:lnTo>
                  <a:pt x="2157" y="1344"/>
                </a:lnTo>
                <a:lnTo>
                  <a:pt x="2155" y="1344"/>
                </a:lnTo>
                <a:lnTo>
                  <a:pt x="2153" y="1344"/>
                </a:lnTo>
                <a:lnTo>
                  <a:pt x="2151" y="1343"/>
                </a:lnTo>
                <a:lnTo>
                  <a:pt x="2147" y="1343"/>
                </a:lnTo>
                <a:lnTo>
                  <a:pt x="2145" y="1342"/>
                </a:lnTo>
                <a:lnTo>
                  <a:pt x="2143" y="1342"/>
                </a:lnTo>
                <a:lnTo>
                  <a:pt x="2140" y="1341"/>
                </a:lnTo>
                <a:lnTo>
                  <a:pt x="2140" y="1340"/>
                </a:lnTo>
                <a:lnTo>
                  <a:pt x="2140" y="1339"/>
                </a:lnTo>
                <a:lnTo>
                  <a:pt x="2139" y="1339"/>
                </a:lnTo>
                <a:lnTo>
                  <a:pt x="2139" y="1338"/>
                </a:lnTo>
                <a:lnTo>
                  <a:pt x="2137" y="1336"/>
                </a:lnTo>
                <a:lnTo>
                  <a:pt x="2137" y="1335"/>
                </a:lnTo>
                <a:lnTo>
                  <a:pt x="2135" y="1335"/>
                </a:lnTo>
                <a:lnTo>
                  <a:pt x="2133" y="1335"/>
                </a:lnTo>
                <a:lnTo>
                  <a:pt x="2132" y="1335"/>
                </a:lnTo>
                <a:lnTo>
                  <a:pt x="2132" y="1336"/>
                </a:lnTo>
                <a:lnTo>
                  <a:pt x="2133" y="1338"/>
                </a:lnTo>
                <a:lnTo>
                  <a:pt x="2132" y="1339"/>
                </a:lnTo>
                <a:lnTo>
                  <a:pt x="2130" y="1340"/>
                </a:lnTo>
                <a:lnTo>
                  <a:pt x="2129" y="1340"/>
                </a:lnTo>
                <a:lnTo>
                  <a:pt x="2125" y="1339"/>
                </a:lnTo>
                <a:lnTo>
                  <a:pt x="2124" y="1339"/>
                </a:lnTo>
                <a:lnTo>
                  <a:pt x="2123" y="1339"/>
                </a:lnTo>
                <a:lnTo>
                  <a:pt x="2122" y="1339"/>
                </a:lnTo>
                <a:lnTo>
                  <a:pt x="2121" y="1340"/>
                </a:lnTo>
                <a:lnTo>
                  <a:pt x="2120" y="1340"/>
                </a:lnTo>
                <a:lnTo>
                  <a:pt x="2121" y="1341"/>
                </a:lnTo>
                <a:lnTo>
                  <a:pt x="2122" y="1342"/>
                </a:lnTo>
                <a:lnTo>
                  <a:pt x="2123" y="1342"/>
                </a:lnTo>
                <a:lnTo>
                  <a:pt x="2124" y="1342"/>
                </a:lnTo>
                <a:lnTo>
                  <a:pt x="2124" y="1343"/>
                </a:lnTo>
                <a:lnTo>
                  <a:pt x="2125" y="1343"/>
                </a:lnTo>
                <a:lnTo>
                  <a:pt x="2127" y="1343"/>
                </a:lnTo>
                <a:lnTo>
                  <a:pt x="2128" y="1343"/>
                </a:lnTo>
                <a:lnTo>
                  <a:pt x="2130" y="1343"/>
                </a:lnTo>
                <a:lnTo>
                  <a:pt x="2132" y="1342"/>
                </a:lnTo>
                <a:lnTo>
                  <a:pt x="2133" y="1342"/>
                </a:lnTo>
                <a:lnTo>
                  <a:pt x="2134" y="1342"/>
                </a:lnTo>
                <a:lnTo>
                  <a:pt x="2136" y="1343"/>
                </a:lnTo>
                <a:lnTo>
                  <a:pt x="2137" y="1343"/>
                </a:lnTo>
                <a:lnTo>
                  <a:pt x="2139" y="1344"/>
                </a:lnTo>
                <a:lnTo>
                  <a:pt x="2141" y="1344"/>
                </a:lnTo>
                <a:lnTo>
                  <a:pt x="2143" y="1345"/>
                </a:lnTo>
                <a:lnTo>
                  <a:pt x="2145" y="1345"/>
                </a:lnTo>
                <a:lnTo>
                  <a:pt x="2147" y="1346"/>
                </a:lnTo>
                <a:lnTo>
                  <a:pt x="2151" y="1348"/>
                </a:lnTo>
                <a:lnTo>
                  <a:pt x="2156" y="1348"/>
                </a:lnTo>
                <a:lnTo>
                  <a:pt x="2157" y="1347"/>
                </a:lnTo>
                <a:lnTo>
                  <a:pt x="2158" y="1347"/>
                </a:lnTo>
                <a:lnTo>
                  <a:pt x="2161" y="1348"/>
                </a:lnTo>
                <a:lnTo>
                  <a:pt x="2172" y="1349"/>
                </a:lnTo>
                <a:lnTo>
                  <a:pt x="2173" y="1351"/>
                </a:lnTo>
                <a:lnTo>
                  <a:pt x="2172" y="1351"/>
                </a:lnTo>
                <a:lnTo>
                  <a:pt x="2173" y="1352"/>
                </a:lnTo>
                <a:lnTo>
                  <a:pt x="2173" y="1353"/>
                </a:lnTo>
                <a:lnTo>
                  <a:pt x="2175" y="1354"/>
                </a:lnTo>
                <a:lnTo>
                  <a:pt x="2176" y="1355"/>
                </a:lnTo>
                <a:lnTo>
                  <a:pt x="2177" y="1355"/>
                </a:lnTo>
                <a:lnTo>
                  <a:pt x="2173" y="1355"/>
                </a:lnTo>
                <a:lnTo>
                  <a:pt x="2172" y="1355"/>
                </a:lnTo>
                <a:lnTo>
                  <a:pt x="2172" y="1356"/>
                </a:lnTo>
                <a:lnTo>
                  <a:pt x="2177" y="1357"/>
                </a:lnTo>
                <a:lnTo>
                  <a:pt x="2179" y="1355"/>
                </a:lnTo>
                <a:lnTo>
                  <a:pt x="2183" y="1355"/>
                </a:lnTo>
                <a:lnTo>
                  <a:pt x="2183" y="1356"/>
                </a:lnTo>
                <a:lnTo>
                  <a:pt x="2182" y="1357"/>
                </a:lnTo>
                <a:lnTo>
                  <a:pt x="2178" y="1358"/>
                </a:lnTo>
                <a:lnTo>
                  <a:pt x="2179" y="1358"/>
                </a:lnTo>
                <a:lnTo>
                  <a:pt x="2182" y="1358"/>
                </a:lnTo>
                <a:lnTo>
                  <a:pt x="2183" y="1358"/>
                </a:lnTo>
                <a:lnTo>
                  <a:pt x="2182" y="1359"/>
                </a:lnTo>
                <a:lnTo>
                  <a:pt x="2180" y="1360"/>
                </a:lnTo>
                <a:lnTo>
                  <a:pt x="2180" y="1361"/>
                </a:lnTo>
                <a:lnTo>
                  <a:pt x="2179" y="1361"/>
                </a:lnTo>
                <a:lnTo>
                  <a:pt x="2177" y="1361"/>
                </a:lnTo>
                <a:lnTo>
                  <a:pt x="2176" y="1361"/>
                </a:lnTo>
                <a:lnTo>
                  <a:pt x="2175" y="1360"/>
                </a:lnTo>
                <a:lnTo>
                  <a:pt x="2175" y="1359"/>
                </a:lnTo>
                <a:lnTo>
                  <a:pt x="2174" y="1359"/>
                </a:lnTo>
                <a:lnTo>
                  <a:pt x="2173" y="1360"/>
                </a:lnTo>
                <a:lnTo>
                  <a:pt x="2172" y="1360"/>
                </a:lnTo>
                <a:lnTo>
                  <a:pt x="2175" y="1361"/>
                </a:lnTo>
                <a:lnTo>
                  <a:pt x="2175" y="1362"/>
                </a:lnTo>
                <a:lnTo>
                  <a:pt x="2174" y="1361"/>
                </a:lnTo>
                <a:lnTo>
                  <a:pt x="2173" y="1361"/>
                </a:lnTo>
                <a:lnTo>
                  <a:pt x="2172" y="1361"/>
                </a:lnTo>
                <a:lnTo>
                  <a:pt x="2171" y="1361"/>
                </a:lnTo>
                <a:lnTo>
                  <a:pt x="2170" y="1360"/>
                </a:lnTo>
                <a:lnTo>
                  <a:pt x="2169" y="1358"/>
                </a:lnTo>
                <a:lnTo>
                  <a:pt x="2167" y="1357"/>
                </a:lnTo>
                <a:lnTo>
                  <a:pt x="2166" y="1357"/>
                </a:lnTo>
                <a:lnTo>
                  <a:pt x="2166" y="1358"/>
                </a:lnTo>
                <a:lnTo>
                  <a:pt x="2168" y="1359"/>
                </a:lnTo>
                <a:lnTo>
                  <a:pt x="2168" y="1360"/>
                </a:lnTo>
                <a:lnTo>
                  <a:pt x="2168" y="1361"/>
                </a:lnTo>
                <a:lnTo>
                  <a:pt x="2167" y="1360"/>
                </a:lnTo>
                <a:lnTo>
                  <a:pt x="2166" y="1360"/>
                </a:lnTo>
                <a:lnTo>
                  <a:pt x="2166" y="1359"/>
                </a:lnTo>
                <a:lnTo>
                  <a:pt x="2165" y="1358"/>
                </a:lnTo>
                <a:lnTo>
                  <a:pt x="2164" y="1357"/>
                </a:lnTo>
                <a:lnTo>
                  <a:pt x="2163" y="1357"/>
                </a:lnTo>
                <a:lnTo>
                  <a:pt x="2163" y="1358"/>
                </a:lnTo>
                <a:lnTo>
                  <a:pt x="2164" y="1360"/>
                </a:lnTo>
                <a:lnTo>
                  <a:pt x="2165" y="1360"/>
                </a:lnTo>
                <a:lnTo>
                  <a:pt x="2164" y="1360"/>
                </a:lnTo>
                <a:lnTo>
                  <a:pt x="2164" y="1361"/>
                </a:lnTo>
                <a:lnTo>
                  <a:pt x="2163" y="1361"/>
                </a:lnTo>
                <a:lnTo>
                  <a:pt x="2162" y="1360"/>
                </a:lnTo>
                <a:lnTo>
                  <a:pt x="2160" y="1360"/>
                </a:lnTo>
                <a:lnTo>
                  <a:pt x="2156" y="1359"/>
                </a:lnTo>
                <a:lnTo>
                  <a:pt x="2155" y="1359"/>
                </a:lnTo>
                <a:lnTo>
                  <a:pt x="2157" y="1360"/>
                </a:lnTo>
                <a:lnTo>
                  <a:pt x="2160" y="1361"/>
                </a:lnTo>
                <a:lnTo>
                  <a:pt x="2161" y="1361"/>
                </a:lnTo>
                <a:lnTo>
                  <a:pt x="2162" y="1361"/>
                </a:lnTo>
                <a:lnTo>
                  <a:pt x="2162" y="1362"/>
                </a:lnTo>
                <a:lnTo>
                  <a:pt x="2163" y="1362"/>
                </a:lnTo>
                <a:lnTo>
                  <a:pt x="2164" y="1363"/>
                </a:lnTo>
                <a:lnTo>
                  <a:pt x="2165" y="1364"/>
                </a:lnTo>
                <a:lnTo>
                  <a:pt x="2163" y="1364"/>
                </a:lnTo>
                <a:lnTo>
                  <a:pt x="2160" y="1365"/>
                </a:lnTo>
                <a:lnTo>
                  <a:pt x="2159" y="1365"/>
                </a:lnTo>
                <a:lnTo>
                  <a:pt x="2156" y="1362"/>
                </a:lnTo>
                <a:lnTo>
                  <a:pt x="2155" y="1362"/>
                </a:lnTo>
                <a:lnTo>
                  <a:pt x="2155" y="1361"/>
                </a:lnTo>
                <a:lnTo>
                  <a:pt x="2152" y="1359"/>
                </a:lnTo>
                <a:lnTo>
                  <a:pt x="2149" y="1357"/>
                </a:lnTo>
                <a:lnTo>
                  <a:pt x="2147" y="1356"/>
                </a:lnTo>
                <a:lnTo>
                  <a:pt x="2146" y="1357"/>
                </a:lnTo>
                <a:lnTo>
                  <a:pt x="2146" y="1358"/>
                </a:lnTo>
                <a:lnTo>
                  <a:pt x="2147" y="1359"/>
                </a:lnTo>
                <a:lnTo>
                  <a:pt x="2148" y="1359"/>
                </a:lnTo>
                <a:lnTo>
                  <a:pt x="2149" y="1359"/>
                </a:lnTo>
                <a:lnTo>
                  <a:pt x="2150" y="1360"/>
                </a:lnTo>
                <a:lnTo>
                  <a:pt x="2154" y="1362"/>
                </a:lnTo>
                <a:lnTo>
                  <a:pt x="2154" y="1363"/>
                </a:lnTo>
                <a:lnTo>
                  <a:pt x="2153" y="1363"/>
                </a:lnTo>
                <a:lnTo>
                  <a:pt x="2153" y="1364"/>
                </a:lnTo>
                <a:lnTo>
                  <a:pt x="2154" y="1364"/>
                </a:lnTo>
                <a:lnTo>
                  <a:pt x="2158" y="1366"/>
                </a:lnTo>
                <a:lnTo>
                  <a:pt x="2163" y="1366"/>
                </a:lnTo>
                <a:lnTo>
                  <a:pt x="2164" y="1366"/>
                </a:lnTo>
                <a:lnTo>
                  <a:pt x="2164" y="1367"/>
                </a:lnTo>
                <a:lnTo>
                  <a:pt x="2163" y="1367"/>
                </a:lnTo>
                <a:lnTo>
                  <a:pt x="2159" y="1368"/>
                </a:lnTo>
                <a:lnTo>
                  <a:pt x="2155" y="1368"/>
                </a:lnTo>
                <a:lnTo>
                  <a:pt x="2153" y="1368"/>
                </a:lnTo>
                <a:lnTo>
                  <a:pt x="2151" y="1365"/>
                </a:lnTo>
                <a:lnTo>
                  <a:pt x="2149" y="1363"/>
                </a:lnTo>
                <a:lnTo>
                  <a:pt x="2146" y="1362"/>
                </a:lnTo>
                <a:lnTo>
                  <a:pt x="2144" y="1359"/>
                </a:lnTo>
                <a:lnTo>
                  <a:pt x="2142" y="1358"/>
                </a:lnTo>
                <a:lnTo>
                  <a:pt x="2140" y="1358"/>
                </a:lnTo>
                <a:lnTo>
                  <a:pt x="2140" y="1357"/>
                </a:lnTo>
                <a:lnTo>
                  <a:pt x="2139" y="1356"/>
                </a:lnTo>
                <a:lnTo>
                  <a:pt x="2137" y="1356"/>
                </a:lnTo>
                <a:lnTo>
                  <a:pt x="2137" y="1357"/>
                </a:lnTo>
                <a:lnTo>
                  <a:pt x="2136" y="1357"/>
                </a:lnTo>
                <a:lnTo>
                  <a:pt x="2137" y="1357"/>
                </a:lnTo>
                <a:lnTo>
                  <a:pt x="2137" y="1358"/>
                </a:lnTo>
                <a:lnTo>
                  <a:pt x="2140" y="1359"/>
                </a:lnTo>
                <a:lnTo>
                  <a:pt x="2142" y="1361"/>
                </a:lnTo>
                <a:lnTo>
                  <a:pt x="2144" y="1362"/>
                </a:lnTo>
                <a:lnTo>
                  <a:pt x="2145" y="1362"/>
                </a:lnTo>
                <a:lnTo>
                  <a:pt x="2146" y="1363"/>
                </a:lnTo>
                <a:lnTo>
                  <a:pt x="2149" y="1366"/>
                </a:lnTo>
                <a:lnTo>
                  <a:pt x="2149" y="1367"/>
                </a:lnTo>
                <a:lnTo>
                  <a:pt x="2148" y="1366"/>
                </a:lnTo>
                <a:lnTo>
                  <a:pt x="2141" y="1364"/>
                </a:lnTo>
                <a:lnTo>
                  <a:pt x="2136" y="1362"/>
                </a:lnTo>
                <a:lnTo>
                  <a:pt x="2135" y="1362"/>
                </a:lnTo>
                <a:lnTo>
                  <a:pt x="2134" y="1360"/>
                </a:lnTo>
                <a:lnTo>
                  <a:pt x="2132" y="1358"/>
                </a:lnTo>
                <a:lnTo>
                  <a:pt x="2131" y="1358"/>
                </a:lnTo>
                <a:lnTo>
                  <a:pt x="2130" y="1358"/>
                </a:lnTo>
                <a:lnTo>
                  <a:pt x="2131" y="1359"/>
                </a:lnTo>
                <a:lnTo>
                  <a:pt x="2132" y="1359"/>
                </a:lnTo>
                <a:lnTo>
                  <a:pt x="2132" y="1360"/>
                </a:lnTo>
                <a:lnTo>
                  <a:pt x="2132" y="1362"/>
                </a:lnTo>
                <a:lnTo>
                  <a:pt x="2131" y="1362"/>
                </a:lnTo>
                <a:lnTo>
                  <a:pt x="2130" y="1362"/>
                </a:lnTo>
                <a:lnTo>
                  <a:pt x="2129" y="1362"/>
                </a:lnTo>
                <a:lnTo>
                  <a:pt x="2127" y="1361"/>
                </a:lnTo>
                <a:lnTo>
                  <a:pt x="2125" y="1361"/>
                </a:lnTo>
                <a:lnTo>
                  <a:pt x="2126" y="1362"/>
                </a:lnTo>
                <a:lnTo>
                  <a:pt x="2128" y="1362"/>
                </a:lnTo>
                <a:lnTo>
                  <a:pt x="2129" y="1362"/>
                </a:lnTo>
                <a:lnTo>
                  <a:pt x="2130" y="1363"/>
                </a:lnTo>
                <a:lnTo>
                  <a:pt x="2132" y="1363"/>
                </a:lnTo>
                <a:lnTo>
                  <a:pt x="2135" y="1364"/>
                </a:lnTo>
                <a:lnTo>
                  <a:pt x="2140" y="1365"/>
                </a:lnTo>
                <a:lnTo>
                  <a:pt x="2146" y="1368"/>
                </a:lnTo>
                <a:lnTo>
                  <a:pt x="2147" y="1369"/>
                </a:lnTo>
                <a:lnTo>
                  <a:pt x="2155" y="1370"/>
                </a:lnTo>
                <a:lnTo>
                  <a:pt x="2155" y="1371"/>
                </a:lnTo>
                <a:lnTo>
                  <a:pt x="2156" y="1371"/>
                </a:lnTo>
                <a:lnTo>
                  <a:pt x="2156" y="1372"/>
                </a:lnTo>
                <a:lnTo>
                  <a:pt x="2157" y="1372"/>
                </a:lnTo>
                <a:lnTo>
                  <a:pt x="2157" y="1373"/>
                </a:lnTo>
                <a:lnTo>
                  <a:pt x="2156" y="1373"/>
                </a:lnTo>
                <a:lnTo>
                  <a:pt x="2155" y="1373"/>
                </a:lnTo>
                <a:lnTo>
                  <a:pt x="2154" y="1373"/>
                </a:lnTo>
                <a:lnTo>
                  <a:pt x="2154" y="1372"/>
                </a:lnTo>
                <a:lnTo>
                  <a:pt x="2153" y="1371"/>
                </a:lnTo>
                <a:lnTo>
                  <a:pt x="2152" y="1371"/>
                </a:lnTo>
                <a:lnTo>
                  <a:pt x="2151" y="1371"/>
                </a:lnTo>
                <a:lnTo>
                  <a:pt x="2150" y="1370"/>
                </a:lnTo>
                <a:lnTo>
                  <a:pt x="2147" y="1370"/>
                </a:lnTo>
                <a:lnTo>
                  <a:pt x="2144" y="1369"/>
                </a:lnTo>
                <a:lnTo>
                  <a:pt x="2142" y="1369"/>
                </a:lnTo>
                <a:lnTo>
                  <a:pt x="2141" y="1369"/>
                </a:lnTo>
                <a:lnTo>
                  <a:pt x="2140" y="1369"/>
                </a:lnTo>
                <a:lnTo>
                  <a:pt x="2139" y="1368"/>
                </a:lnTo>
                <a:lnTo>
                  <a:pt x="2140" y="1367"/>
                </a:lnTo>
                <a:lnTo>
                  <a:pt x="2134" y="1365"/>
                </a:lnTo>
                <a:lnTo>
                  <a:pt x="2133" y="1365"/>
                </a:lnTo>
                <a:lnTo>
                  <a:pt x="2132" y="1365"/>
                </a:lnTo>
                <a:lnTo>
                  <a:pt x="2131" y="1365"/>
                </a:lnTo>
                <a:lnTo>
                  <a:pt x="2131" y="1366"/>
                </a:lnTo>
                <a:lnTo>
                  <a:pt x="2130" y="1366"/>
                </a:lnTo>
                <a:lnTo>
                  <a:pt x="2130" y="1365"/>
                </a:lnTo>
                <a:lnTo>
                  <a:pt x="2129" y="1365"/>
                </a:lnTo>
                <a:lnTo>
                  <a:pt x="2126" y="1363"/>
                </a:lnTo>
                <a:lnTo>
                  <a:pt x="2124" y="1362"/>
                </a:lnTo>
                <a:lnTo>
                  <a:pt x="2123" y="1361"/>
                </a:lnTo>
                <a:lnTo>
                  <a:pt x="2121" y="1359"/>
                </a:lnTo>
                <a:lnTo>
                  <a:pt x="2120" y="1358"/>
                </a:lnTo>
                <a:lnTo>
                  <a:pt x="2118" y="1357"/>
                </a:lnTo>
                <a:lnTo>
                  <a:pt x="2117" y="1356"/>
                </a:lnTo>
                <a:lnTo>
                  <a:pt x="2116" y="1357"/>
                </a:lnTo>
                <a:lnTo>
                  <a:pt x="2115" y="1357"/>
                </a:lnTo>
                <a:lnTo>
                  <a:pt x="2115" y="1358"/>
                </a:lnTo>
                <a:lnTo>
                  <a:pt x="2116" y="1358"/>
                </a:lnTo>
                <a:lnTo>
                  <a:pt x="2116" y="1359"/>
                </a:lnTo>
                <a:lnTo>
                  <a:pt x="2116" y="1360"/>
                </a:lnTo>
                <a:lnTo>
                  <a:pt x="2115" y="1360"/>
                </a:lnTo>
                <a:lnTo>
                  <a:pt x="2109" y="1361"/>
                </a:lnTo>
                <a:lnTo>
                  <a:pt x="2108" y="1361"/>
                </a:lnTo>
                <a:lnTo>
                  <a:pt x="2105" y="1362"/>
                </a:lnTo>
                <a:lnTo>
                  <a:pt x="2105" y="1363"/>
                </a:lnTo>
                <a:lnTo>
                  <a:pt x="2106" y="1364"/>
                </a:lnTo>
                <a:lnTo>
                  <a:pt x="2106" y="1365"/>
                </a:lnTo>
                <a:lnTo>
                  <a:pt x="2109" y="1367"/>
                </a:lnTo>
                <a:lnTo>
                  <a:pt x="2111" y="1368"/>
                </a:lnTo>
                <a:lnTo>
                  <a:pt x="2113" y="1368"/>
                </a:lnTo>
                <a:lnTo>
                  <a:pt x="2113" y="1369"/>
                </a:lnTo>
                <a:lnTo>
                  <a:pt x="2114" y="1369"/>
                </a:lnTo>
                <a:lnTo>
                  <a:pt x="2115" y="1369"/>
                </a:lnTo>
                <a:lnTo>
                  <a:pt x="2116" y="1370"/>
                </a:lnTo>
                <a:lnTo>
                  <a:pt x="2119" y="1371"/>
                </a:lnTo>
                <a:lnTo>
                  <a:pt x="2119" y="1372"/>
                </a:lnTo>
                <a:lnTo>
                  <a:pt x="2118" y="1372"/>
                </a:lnTo>
                <a:lnTo>
                  <a:pt x="2116" y="1372"/>
                </a:lnTo>
                <a:lnTo>
                  <a:pt x="2114" y="1371"/>
                </a:lnTo>
                <a:lnTo>
                  <a:pt x="2113" y="1371"/>
                </a:lnTo>
                <a:lnTo>
                  <a:pt x="2112" y="1371"/>
                </a:lnTo>
                <a:lnTo>
                  <a:pt x="2111" y="1371"/>
                </a:lnTo>
                <a:lnTo>
                  <a:pt x="2113" y="1372"/>
                </a:lnTo>
                <a:lnTo>
                  <a:pt x="2115" y="1373"/>
                </a:lnTo>
                <a:lnTo>
                  <a:pt x="2114" y="1373"/>
                </a:lnTo>
                <a:lnTo>
                  <a:pt x="2113" y="1373"/>
                </a:lnTo>
                <a:lnTo>
                  <a:pt x="2113" y="1374"/>
                </a:lnTo>
                <a:lnTo>
                  <a:pt x="2114" y="1374"/>
                </a:lnTo>
                <a:lnTo>
                  <a:pt x="2116" y="1374"/>
                </a:lnTo>
                <a:lnTo>
                  <a:pt x="2117" y="1374"/>
                </a:lnTo>
                <a:lnTo>
                  <a:pt x="2119" y="1374"/>
                </a:lnTo>
                <a:lnTo>
                  <a:pt x="2120" y="1373"/>
                </a:lnTo>
                <a:lnTo>
                  <a:pt x="2121" y="1373"/>
                </a:lnTo>
                <a:lnTo>
                  <a:pt x="2122" y="1373"/>
                </a:lnTo>
                <a:lnTo>
                  <a:pt x="2123" y="1373"/>
                </a:lnTo>
                <a:lnTo>
                  <a:pt x="2126" y="1375"/>
                </a:lnTo>
                <a:lnTo>
                  <a:pt x="2127" y="1376"/>
                </a:lnTo>
                <a:lnTo>
                  <a:pt x="2126" y="1376"/>
                </a:lnTo>
                <a:lnTo>
                  <a:pt x="2125" y="1376"/>
                </a:lnTo>
                <a:lnTo>
                  <a:pt x="2124" y="1376"/>
                </a:lnTo>
                <a:lnTo>
                  <a:pt x="2124" y="1377"/>
                </a:lnTo>
                <a:lnTo>
                  <a:pt x="2125" y="1377"/>
                </a:lnTo>
                <a:lnTo>
                  <a:pt x="2128" y="1377"/>
                </a:lnTo>
                <a:lnTo>
                  <a:pt x="2132" y="1379"/>
                </a:lnTo>
                <a:lnTo>
                  <a:pt x="2132" y="1380"/>
                </a:lnTo>
                <a:lnTo>
                  <a:pt x="2133" y="1380"/>
                </a:lnTo>
                <a:lnTo>
                  <a:pt x="2131" y="1381"/>
                </a:lnTo>
                <a:lnTo>
                  <a:pt x="2131" y="1382"/>
                </a:lnTo>
                <a:lnTo>
                  <a:pt x="2133" y="1383"/>
                </a:lnTo>
                <a:lnTo>
                  <a:pt x="2133" y="1384"/>
                </a:lnTo>
                <a:lnTo>
                  <a:pt x="2134" y="1384"/>
                </a:lnTo>
                <a:lnTo>
                  <a:pt x="2135" y="1385"/>
                </a:lnTo>
                <a:lnTo>
                  <a:pt x="2136" y="1385"/>
                </a:lnTo>
                <a:lnTo>
                  <a:pt x="2136" y="1386"/>
                </a:lnTo>
                <a:lnTo>
                  <a:pt x="2135" y="1386"/>
                </a:lnTo>
                <a:lnTo>
                  <a:pt x="2132" y="1386"/>
                </a:lnTo>
                <a:lnTo>
                  <a:pt x="2131" y="1386"/>
                </a:lnTo>
                <a:lnTo>
                  <a:pt x="2129" y="1388"/>
                </a:lnTo>
                <a:lnTo>
                  <a:pt x="2128" y="1388"/>
                </a:lnTo>
                <a:lnTo>
                  <a:pt x="2127" y="1388"/>
                </a:lnTo>
                <a:lnTo>
                  <a:pt x="2126" y="1386"/>
                </a:lnTo>
                <a:lnTo>
                  <a:pt x="2125" y="1386"/>
                </a:lnTo>
                <a:lnTo>
                  <a:pt x="2123" y="1384"/>
                </a:lnTo>
                <a:lnTo>
                  <a:pt x="2122" y="1384"/>
                </a:lnTo>
                <a:lnTo>
                  <a:pt x="2120" y="1383"/>
                </a:lnTo>
                <a:lnTo>
                  <a:pt x="2116" y="1382"/>
                </a:lnTo>
                <a:lnTo>
                  <a:pt x="2113" y="1380"/>
                </a:lnTo>
                <a:lnTo>
                  <a:pt x="2111" y="1380"/>
                </a:lnTo>
                <a:lnTo>
                  <a:pt x="2110" y="1379"/>
                </a:lnTo>
                <a:lnTo>
                  <a:pt x="2109" y="1378"/>
                </a:lnTo>
                <a:lnTo>
                  <a:pt x="2108" y="1378"/>
                </a:lnTo>
                <a:lnTo>
                  <a:pt x="2107" y="1378"/>
                </a:lnTo>
                <a:lnTo>
                  <a:pt x="2106" y="1379"/>
                </a:lnTo>
                <a:lnTo>
                  <a:pt x="2105" y="1379"/>
                </a:lnTo>
                <a:lnTo>
                  <a:pt x="2104" y="1378"/>
                </a:lnTo>
                <a:lnTo>
                  <a:pt x="2102" y="1378"/>
                </a:lnTo>
                <a:lnTo>
                  <a:pt x="2101" y="1377"/>
                </a:lnTo>
                <a:lnTo>
                  <a:pt x="2098" y="1377"/>
                </a:lnTo>
                <a:lnTo>
                  <a:pt x="2096" y="1377"/>
                </a:lnTo>
                <a:lnTo>
                  <a:pt x="2093" y="1376"/>
                </a:lnTo>
                <a:lnTo>
                  <a:pt x="2092" y="1376"/>
                </a:lnTo>
                <a:lnTo>
                  <a:pt x="2091" y="1376"/>
                </a:lnTo>
                <a:lnTo>
                  <a:pt x="2091" y="1377"/>
                </a:lnTo>
                <a:lnTo>
                  <a:pt x="2093" y="1377"/>
                </a:lnTo>
                <a:lnTo>
                  <a:pt x="2096" y="1378"/>
                </a:lnTo>
                <a:lnTo>
                  <a:pt x="2097" y="1378"/>
                </a:lnTo>
                <a:lnTo>
                  <a:pt x="2098" y="1378"/>
                </a:lnTo>
                <a:lnTo>
                  <a:pt x="2101" y="1379"/>
                </a:lnTo>
                <a:lnTo>
                  <a:pt x="2103" y="1380"/>
                </a:lnTo>
                <a:lnTo>
                  <a:pt x="2105" y="1380"/>
                </a:lnTo>
                <a:lnTo>
                  <a:pt x="2107" y="1380"/>
                </a:lnTo>
                <a:lnTo>
                  <a:pt x="2108" y="1381"/>
                </a:lnTo>
                <a:lnTo>
                  <a:pt x="2113" y="1383"/>
                </a:lnTo>
                <a:lnTo>
                  <a:pt x="2116" y="1384"/>
                </a:lnTo>
                <a:lnTo>
                  <a:pt x="2118" y="1385"/>
                </a:lnTo>
                <a:lnTo>
                  <a:pt x="2123" y="1388"/>
                </a:lnTo>
                <a:lnTo>
                  <a:pt x="2129" y="1392"/>
                </a:lnTo>
                <a:lnTo>
                  <a:pt x="2128" y="1392"/>
                </a:lnTo>
                <a:lnTo>
                  <a:pt x="2127" y="1392"/>
                </a:lnTo>
                <a:lnTo>
                  <a:pt x="2126" y="1392"/>
                </a:lnTo>
                <a:lnTo>
                  <a:pt x="2125" y="1392"/>
                </a:lnTo>
                <a:lnTo>
                  <a:pt x="2122" y="1392"/>
                </a:lnTo>
                <a:lnTo>
                  <a:pt x="2119" y="1391"/>
                </a:lnTo>
                <a:lnTo>
                  <a:pt x="2118" y="1391"/>
                </a:lnTo>
                <a:lnTo>
                  <a:pt x="2117" y="1391"/>
                </a:lnTo>
                <a:lnTo>
                  <a:pt x="2116" y="1390"/>
                </a:lnTo>
                <a:lnTo>
                  <a:pt x="2115" y="1390"/>
                </a:lnTo>
                <a:lnTo>
                  <a:pt x="2113" y="1390"/>
                </a:lnTo>
                <a:lnTo>
                  <a:pt x="2113" y="1389"/>
                </a:lnTo>
                <a:lnTo>
                  <a:pt x="2112" y="1389"/>
                </a:lnTo>
                <a:lnTo>
                  <a:pt x="2112" y="1390"/>
                </a:lnTo>
                <a:lnTo>
                  <a:pt x="2113" y="1390"/>
                </a:lnTo>
                <a:lnTo>
                  <a:pt x="2117" y="1391"/>
                </a:lnTo>
                <a:lnTo>
                  <a:pt x="2117" y="1392"/>
                </a:lnTo>
                <a:lnTo>
                  <a:pt x="2116" y="1392"/>
                </a:lnTo>
                <a:lnTo>
                  <a:pt x="2115" y="1392"/>
                </a:lnTo>
                <a:lnTo>
                  <a:pt x="2113" y="1392"/>
                </a:lnTo>
                <a:lnTo>
                  <a:pt x="2110" y="1391"/>
                </a:lnTo>
                <a:lnTo>
                  <a:pt x="2108" y="1391"/>
                </a:lnTo>
                <a:lnTo>
                  <a:pt x="2107" y="1390"/>
                </a:lnTo>
                <a:lnTo>
                  <a:pt x="2107" y="1389"/>
                </a:lnTo>
                <a:lnTo>
                  <a:pt x="2106" y="1389"/>
                </a:lnTo>
                <a:lnTo>
                  <a:pt x="2105" y="1388"/>
                </a:lnTo>
                <a:lnTo>
                  <a:pt x="2104" y="1388"/>
                </a:lnTo>
                <a:lnTo>
                  <a:pt x="2103" y="1388"/>
                </a:lnTo>
                <a:lnTo>
                  <a:pt x="2101" y="1388"/>
                </a:lnTo>
                <a:lnTo>
                  <a:pt x="2100" y="1388"/>
                </a:lnTo>
                <a:lnTo>
                  <a:pt x="2102" y="1389"/>
                </a:lnTo>
                <a:lnTo>
                  <a:pt x="2102" y="1390"/>
                </a:lnTo>
                <a:lnTo>
                  <a:pt x="2101" y="1390"/>
                </a:lnTo>
                <a:lnTo>
                  <a:pt x="2100" y="1390"/>
                </a:lnTo>
                <a:lnTo>
                  <a:pt x="2099" y="1389"/>
                </a:lnTo>
                <a:lnTo>
                  <a:pt x="2098" y="1388"/>
                </a:lnTo>
                <a:lnTo>
                  <a:pt x="2096" y="1385"/>
                </a:lnTo>
                <a:lnTo>
                  <a:pt x="2094" y="1384"/>
                </a:lnTo>
                <a:lnTo>
                  <a:pt x="2094" y="1383"/>
                </a:lnTo>
                <a:lnTo>
                  <a:pt x="2096" y="1383"/>
                </a:lnTo>
                <a:lnTo>
                  <a:pt x="2094" y="1383"/>
                </a:lnTo>
                <a:lnTo>
                  <a:pt x="2090" y="1380"/>
                </a:lnTo>
                <a:lnTo>
                  <a:pt x="2089" y="1380"/>
                </a:lnTo>
                <a:lnTo>
                  <a:pt x="2087" y="1380"/>
                </a:lnTo>
                <a:lnTo>
                  <a:pt x="2086" y="1380"/>
                </a:lnTo>
                <a:lnTo>
                  <a:pt x="2085" y="1380"/>
                </a:lnTo>
                <a:lnTo>
                  <a:pt x="2088" y="1382"/>
                </a:lnTo>
                <a:lnTo>
                  <a:pt x="2089" y="1384"/>
                </a:lnTo>
                <a:lnTo>
                  <a:pt x="2089" y="1386"/>
                </a:lnTo>
                <a:lnTo>
                  <a:pt x="2088" y="1386"/>
                </a:lnTo>
                <a:lnTo>
                  <a:pt x="2085" y="1388"/>
                </a:lnTo>
                <a:lnTo>
                  <a:pt x="2084" y="1388"/>
                </a:lnTo>
                <a:lnTo>
                  <a:pt x="2085" y="1388"/>
                </a:lnTo>
                <a:lnTo>
                  <a:pt x="2088" y="1388"/>
                </a:lnTo>
                <a:lnTo>
                  <a:pt x="2090" y="1388"/>
                </a:lnTo>
                <a:lnTo>
                  <a:pt x="2091" y="1389"/>
                </a:lnTo>
                <a:lnTo>
                  <a:pt x="2092" y="1389"/>
                </a:lnTo>
                <a:lnTo>
                  <a:pt x="2093" y="1389"/>
                </a:lnTo>
                <a:lnTo>
                  <a:pt x="2096" y="1390"/>
                </a:lnTo>
                <a:lnTo>
                  <a:pt x="2097" y="1391"/>
                </a:lnTo>
                <a:lnTo>
                  <a:pt x="2097" y="1392"/>
                </a:lnTo>
                <a:lnTo>
                  <a:pt x="2094" y="1393"/>
                </a:lnTo>
                <a:lnTo>
                  <a:pt x="2089" y="1393"/>
                </a:lnTo>
                <a:lnTo>
                  <a:pt x="2088" y="1392"/>
                </a:lnTo>
                <a:lnTo>
                  <a:pt x="2087" y="1392"/>
                </a:lnTo>
                <a:lnTo>
                  <a:pt x="2086" y="1393"/>
                </a:lnTo>
                <a:lnTo>
                  <a:pt x="2087" y="1393"/>
                </a:lnTo>
                <a:lnTo>
                  <a:pt x="2088" y="1393"/>
                </a:lnTo>
                <a:lnTo>
                  <a:pt x="2089" y="1393"/>
                </a:lnTo>
                <a:lnTo>
                  <a:pt x="2092" y="1393"/>
                </a:lnTo>
                <a:lnTo>
                  <a:pt x="2094" y="1393"/>
                </a:lnTo>
                <a:lnTo>
                  <a:pt x="2096" y="1394"/>
                </a:lnTo>
                <a:lnTo>
                  <a:pt x="2098" y="1393"/>
                </a:lnTo>
                <a:lnTo>
                  <a:pt x="2099" y="1393"/>
                </a:lnTo>
                <a:lnTo>
                  <a:pt x="2100" y="1393"/>
                </a:lnTo>
                <a:lnTo>
                  <a:pt x="2101" y="1392"/>
                </a:lnTo>
                <a:lnTo>
                  <a:pt x="2102" y="1392"/>
                </a:lnTo>
                <a:lnTo>
                  <a:pt x="2104" y="1392"/>
                </a:lnTo>
                <a:lnTo>
                  <a:pt x="2106" y="1393"/>
                </a:lnTo>
                <a:lnTo>
                  <a:pt x="2108" y="1393"/>
                </a:lnTo>
                <a:lnTo>
                  <a:pt x="2111" y="1393"/>
                </a:lnTo>
                <a:lnTo>
                  <a:pt x="2113" y="1393"/>
                </a:lnTo>
                <a:lnTo>
                  <a:pt x="2117" y="1394"/>
                </a:lnTo>
                <a:lnTo>
                  <a:pt x="2118" y="1394"/>
                </a:lnTo>
                <a:lnTo>
                  <a:pt x="2120" y="1394"/>
                </a:lnTo>
                <a:lnTo>
                  <a:pt x="2121" y="1395"/>
                </a:lnTo>
                <a:lnTo>
                  <a:pt x="2123" y="1394"/>
                </a:lnTo>
                <a:lnTo>
                  <a:pt x="2123" y="1395"/>
                </a:lnTo>
                <a:lnTo>
                  <a:pt x="2124" y="1395"/>
                </a:lnTo>
                <a:lnTo>
                  <a:pt x="2124" y="1396"/>
                </a:lnTo>
                <a:lnTo>
                  <a:pt x="2124" y="1397"/>
                </a:lnTo>
                <a:lnTo>
                  <a:pt x="2124" y="1398"/>
                </a:lnTo>
                <a:lnTo>
                  <a:pt x="2124" y="1399"/>
                </a:lnTo>
                <a:lnTo>
                  <a:pt x="2123" y="1399"/>
                </a:lnTo>
                <a:lnTo>
                  <a:pt x="2122" y="1399"/>
                </a:lnTo>
                <a:lnTo>
                  <a:pt x="2121" y="1399"/>
                </a:lnTo>
                <a:lnTo>
                  <a:pt x="2122" y="1400"/>
                </a:lnTo>
                <a:lnTo>
                  <a:pt x="2120" y="1401"/>
                </a:lnTo>
                <a:lnTo>
                  <a:pt x="2119" y="1401"/>
                </a:lnTo>
                <a:lnTo>
                  <a:pt x="2118" y="1400"/>
                </a:lnTo>
                <a:lnTo>
                  <a:pt x="2117" y="1400"/>
                </a:lnTo>
                <a:lnTo>
                  <a:pt x="2116" y="1400"/>
                </a:lnTo>
                <a:lnTo>
                  <a:pt x="2115" y="1400"/>
                </a:lnTo>
                <a:lnTo>
                  <a:pt x="2114" y="1399"/>
                </a:lnTo>
                <a:lnTo>
                  <a:pt x="2114" y="1398"/>
                </a:lnTo>
                <a:lnTo>
                  <a:pt x="2113" y="1398"/>
                </a:lnTo>
                <a:lnTo>
                  <a:pt x="2113" y="1399"/>
                </a:lnTo>
                <a:lnTo>
                  <a:pt x="2112" y="1399"/>
                </a:lnTo>
                <a:lnTo>
                  <a:pt x="2112" y="1400"/>
                </a:lnTo>
                <a:lnTo>
                  <a:pt x="2113" y="1401"/>
                </a:lnTo>
                <a:lnTo>
                  <a:pt x="2114" y="1401"/>
                </a:lnTo>
                <a:lnTo>
                  <a:pt x="2114" y="1402"/>
                </a:lnTo>
                <a:lnTo>
                  <a:pt x="2115" y="1401"/>
                </a:lnTo>
                <a:lnTo>
                  <a:pt x="2116" y="1401"/>
                </a:lnTo>
                <a:lnTo>
                  <a:pt x="2115" y="1403"/>
                </a:lnTo>
                <a:lnTo>
                  <a:pt x="2114" y="1403"/>
                </a:lnTo>
                <a:lnTo>
                  <a:pt x="2111" y="1403"/>
                </a:lnTo>
                <a:lnTo>
                  <a:pt x="2114" y="1403"/>
                </a:lnTo>
                <a:lnTo>
                  <a:pt x="2115" y="1404"/>
                </a:lnTo>
                <a:lnTo>
                  <a:pt x="2115" y="1405"/>
                </a:lnTo>
                <a:lnTo>
                  <a:pt x="2114" y="1405"/>
                </a:lnTo>
                <a:lnTo>
                  <a:pt x="2111" y="1405"/>
                </a:lnTo>
                <a:lnTo>
                  <a:pt x="2109" y="1406"/>
                </a:lnTo>
                <a:lnTo>
                  <a:pt x="2107" y="1405"/>
                </a:lnTo>
                <a:lnTo>
                  <a:pt x="2105" y="1404"/>
                </a:lnTo>
                <a:lnTo>
                  <a:pt x="2104" y="1404"/>
                </a:lnTo>
                <a:lnTo>
                  <a:pt x="2103" y="1404"/>
                </a:lnTo>
                <a:lnTo>
                  <a:pt x="2102" y="1404"/>
                </a:lnTo>
                <a:lnTo>
                  <a:pt x="2101" y="1404"/>
                </a:lnTo>
                <a:lnTo>
                  <a:pt x="2100" y="1404"/>
                </a:lnTo>
                <a:lnTo>
                  <a:pt x="2099" y="1403"/>
                </a:lnTo>
                <a:lnTo>
                  <a:pt x="2100" y="1402"/>
                </a:lnTo>
                <a:lnTo>
                  <a:pt x="2101" y="1401"/>
                </a:lnTo>
                <a:lnTo>
                  <a:pt x="2103" y="1400"/>
                </a:lnTo>
                <a:lnTo>
                  <a:pt x="2102" y="1400"/>
                </a:lnTo>
                <a:lnTo>
                  <a:pt x="2098" y="1402"/>
                </a:lnTo>
                <a:lnTo>
                  <a:pt x="2096" y="1402"/>
                </a:lnTo>
                <a:lnTo>
                  <a:pt x="2097" y="1403"/>
                </a:lnTo>
                <a:lnTo>
                  <a:pt x="2100" y="1407"/>
                </a:lnTo>
                <a:lnTo>
                  <a:pt x="2100" y="1408"/>
                </a:lnTo>
                <a:lnTo>
                  <a:pt x="2099" y="1408"/>
                </a:lnTo>
                <a:lnTo>
                  <a:pt x="2097" y="1408"/>
                </a:lnTo>
                <a:lnTo>
                  <a:pt x="2096" y="1408"/>
                </a:lnTo>
                <a:lnTo>
                  <a:pt x="2092" y="1407"/>
                </a:lnTo>
                <a:lnTo>
                  <a:pt x="2091" y="1407"/>
                </a:lnTo>
                <a:lnTo>
                  <a:pt x="2089" y="1407"/>
                </a:lnTo>
                <a:lnTo>
                  <a:pt x="2086" y="1406"/>
                </a:lnTo>
                <a:lnTo>
                  <a:pt x="2085" y="1406"/>
                </a:lnTo>
                <a:lnTo>
                  <a:pt x="2083" y="1406"/>
                </a:lnTo>
                <a:lnTo>
                  <a:pt x="2082" y="1406"/>
                </a:lnTo>
                <a:lnTo>
                  <a:pt x="2081" y="1406"/>
                </a:lnTo>
                <a:lnTo>
                  <a:pt x="2077" y="1406"/>
                </a:lnTo>
                <a:lnTo>
                  <a:pt x="2076" y="1406"/>
                </a:lnTo>
                <a:lnTo>
                  <a:pt x="2075" y="1406"/>
                </a:lnTo>
                <a:lnTo>
                  <a:pt x="2075" y="1405"/>
                </a:lnTo>
                <a:lnTo>
                  <a:pt x="2073" y="1403"/>
                </a:lnTo>
                <a:lnTo>
                  <a:pt x="2074" y="1403"/>
                </a:lnTo>
                <a:lnTo>
                  <a:pt x="2075" y="1403"/>
                </a:lnTo>
                <a:lnTo>
                  <a:pt x="2077" y="1402"/>
                </a:lnTo>
                <a:lnTo>
                  <a:pt x="2081" y="1402"/>
                </a:lnTo>
                <a:lnTo>
                  <a:pt x="2082" y="1402"/>
                </a:lnTo>
                <a:lnTo>
                  <a:pt x="2080" y="1401"/>
                </a:lnTo>
                <a:lnTo>
                  <a:pt x="2077" y="1401"/>
                </a:lnTo>
                <a:lnTo>
                  <a:pt x="2075" y="1402"/>
                </a:lnTo>
                <a:lnTo>
                  <a:pt x="2074" y="1402"/>
                </a:lnTo>
                <a:lnTo>
                  <a:pt x="2074" y="1401"/>
                </a:lnTo>
                <a:lnTo>
                  <a:pt x="2079" y="1398"/>
                </a:lnTo>
                <a:lnTo>
                  <a:pt x="2079" y="1397"/>
                </a:lnTo>
                <a:lnTo>
                  <a:pt x="2078" y="1397"/>
                </a:lnTo>
                <a:lnTo>
                  <a:pt x="2077" y="1397"/>
                </a:lnTo>
                <a:lnTo>
                  <a:pt x="2076" y="1398"/>
                </a:lnTo>
                <a:lnTo>
                  <a:pt x="2075" y="1398"/>
                </a:lnTo>
                <a:lnTo>
                  <a:pt x="2074" y="1399"/>
                </a:lnTo>
                <a:lnTo>
                  <a:pt x="2073" y="1399"/>
                </a:lnTo>
                <a:lnTo>
                  <a:pt x="2073" y="1400"/>
                </a:lnTo>
                <a:lnTo>
                  <a:pt x="2072" y="1400"/>
                </a:lnTo>
                <a:lnTo>
                  <a:pt x="2071" y="1400"/>
                </a:lnTo>
                <a:lnTo>
                  <a:pt x="2070" y="1400"/>
                </a:lnTo>
                <a:lnTo>
                  <a:pt x="2069" y="1400"/>
                </a:lnTo>
                <a:lnTo>
                  <a:pt x="2069" y="1401"/>
                </a:lnTo>
                <a:lnTo>
                  <a:pt x="2070" y="1402"/>
                </a:lnTo>
                <a:lnTo>
                  <a:pt x="2070" y="1403"/>
                </a:lnTo>
                <a:lnTo>
                  <a:pt x="2069" y="1403"/>
                </a:lnTo>
                <a:lnTo>
                  <a:pt x="2068" y="1403"/>
                </a:lnTo>
                <a:lnTo>
                  <a:pt x="2065" y="1403"/>
                </a:lnTo>
                <a:lnTo>
                  <a:pt x="2061" y="1402"/>
                </a:lnTo>
                <a:lnTo>
                  <a:pt x="2060" y="1402"/>
                </a:lnTo>
                <a:lnTo>
                  <a:pt x="2059" y="1403"/>
                </a:lnTo>
                <a:lnTo>
                  <a:pt x="2057" y="1403"/>
                </a:lnTo>
                <a:lnTo>
                  <a:pt x="2060" y="1404"/>
                </a:lnTo>
                <a:lnTo>
                  <a:pt x="2062" y="1404"/>
                </a:lnTo>
                <a:lnTo>
                  <a:pt x="2068" y="1404"/>
                </a:lnTo>
                <a:lnTo>
                  <a:pt x="2069" y="1404"/>
                </a:lnTo>
                <a:lnTo>
                  <a:pt x="2071" y="1405"/>
                </a:lnTo>
                <a:lnTo>
                  <a:pt x="2071" y="1406"/>
                </a:lnTo>
                <a:lnTo>
                  <a:pt x="2070" y="1407"/>
                </a:lnTo>
                <a:lnTo>
                  <a:pt x="2068" y="1408"/>
                </a:lnTo>
                <a:lnTo>
                  <a:pt x="2067" y="1408"/>
                </a:lnTo>
                <a:lnTo>
                  <a:pt x="2066" y="1409"/>
                </a:lnTo>
                <a:lnTo>
                  <a:pt x="2065" y="1409"/>
                </a:lnTo>
                <a:lnTo>
                  <a:pt x="2065" y="1408"/>
                </a:lnTo>
                <a:lnTo>
                  <a:pt x="2064" y="1408"/>
                </a:lnTo>
                <a:lnTo>
                  <a:pt x="2063" y="1406"/>
                </a:lnTo>
                <a:lnTo>
                  <a:pt x="2061" y="1405"/>
                </a:lnTo>
                <a:lnTo>
                  <a:pt x="2060" y="1405"/>
                </a:lnTo>
                <a:lnTo>
                  <a:pt x="2060" y="1407"/>
                </a:lnTo>
                <a:lnTo>
                  <a:pt x="2062" y="1408"/>
                </a:lnTo>
                <a:lnTo>
                  <a:pt x="2063" y="1409"/>
                </a:lnTo>
                <a:lnTo>
                  <a:pt x="2063" y="1410"/>
                </a:lnTo>
                <a:lnTo>
                  <a:pt x="2064" y="1410"/>
                </a:lnTo>
                <a:lnTo>
                  <a:pt x="2065" y="1411"/>
                </a:lnTo>
                <a:lnTo>
                  <a:pt x="2065" y="1413"/>
                </a:lnTo>
                <a:lnTo>
                  <a:pt x="2066" y="1413"/>
                </a:lnTo>
                <a:lnTo>
                  <a:pt x="2066" y="1414"/>
                </a:lnTo>
                <a:lnTo>
                  <a:pt x="2065" y="1413"/>
                </a:lnTo>
                <a:lnTo>
                  <a:pt x="2064" y="1413"/>
                </a:lnTo>
                <a:lnTo>
                  <a:pt x="2063" y="1412"/>
                </a:lnTo>
                <a:lnTo>
                  <a:pt x="2062" y="1412"/>
                </a:lnTo>
                <a:lnTo>
                  <a:pt x="2061" y="1411"/>
                </a:lnTo>
                <a:lnTo>
                  <a:pt x="2060" y="1410"/>
                </a:lnTo>
                <a:lnTo>
                  <a:pt x="2059" y="1410"/>
                </a:lnTo>
                <a:lnTo>
                  <a:pt x="2058" y="1410"/>
                </a:lnTo>
                <a:lnTo>
                  <a:pt x="2058" y="1411"/>
                </a:lnTo>
                <a:lnTo>
                  <a:pt x="2058" y="1412"/>
                </a:lnTo>
                <a:lnTo>
                  <a:pt x="2059" y="1413"/>
                </a:lnTo>
                <a:lnTo>
                  <a:pt x="2060" y="1413"/>
                </a:lnTo>
                <a:lnTo>
                  <a:pt x="2060" y="1414"/>
                </a:lnTo>
                <a:lnTo>
                  <a:pt x="2058" y="1415"/>
                </a:lnTo>
                <a:lnTo>
                  <a:pt x="2057" y="1415"/>
                </a:lnTo>
                <a:lnTo>
                  <a:pt x="2056" y="1415"/>
                </a:lnTo>
                <a:lnTo>
                  <a:pt x="2056" y="1413"/>
                </a:lnTo>
                <a:lnTo>
                  <a:pt x="2056" y="1412"/>
                </a:lnTo>
                <a:lnTo>
                  <a:pt x="2054" y="1410"/>
                </a:lnTo>
                <a:lnTo>
                  <a:pt x="2053" y="1409"/>
                </a:lnTo>
                <a:lnTo>
                  <a:pt x="2051" y="1409"/>
                </a:lnTo>
                <a:lnTo>
                  <a:pt x="2051" y="1408"/>
                </a:lnTo>
                <a:lnTo>
                  <a:pt x="2050" y="1409"/>
                </a:lnTo>
                <a:lnTo>
                  <a:pt x="2049" y="1409"/>
                </a:lnTo>
                <a:lnTo>
                  <a:pt x="2050" y="1409"/>
                </a:lnTo>
                <a:lnTo>
                  <a:pt x="2050" y="1410"/>
                </a:lnTo>
                <a:lnTo>
                  <a:pt x="2050" y="1411"/>
                </a:lnTo>
                <a:lnTo>
                  <a:pt x="2051" y="1411"/>
                </a:lnTo>
                <a:lnTo>
                  <a:pt x="2053" y="1412"/>
                </a:lnTo>
                <a:lnTo>
                  <a:pt x="2054" y="1413"/>
                </a:lnTo>
                <a:lnTo>
                  <a:pt x="2054" y="1414"/>
                </a:lnTo>
                <a:lnTo>
                  <a:pt x="2053" y="1415"/>
                </a:lnTo>
                <a:lnTo>
                  <a:pt x="2051" y="1415"/>
                </a:lnTo>
                <a:lnTo>
                  <a:pt x="2049" y="1415"/>
                </a:lnTo>
                <a:lnTo>
                  <a:pt x="2047" y="1414"/>
                </a:lnTo>
                <a:lnTo>
                  <a:pt x="2044" y="1413"/>
                </a:lnTo>
                <a:lnTo>
                  <a:pt x="2037" y="1413"/>
                </a:lnTo>
                <a:lnTo>
                  <a:pt x="2032" y="1412"/>
                </a:lnTo>
                <a:lnTo>
                  <a:pt x="2031" y="1412"/>
                </a:lnTo>
                <a:lnTo>
                  <a:pt x="2030" y="1412"/>
                </a:lnTo>
                <a:lnTo>
                  <a:pt x="2029" y="1412"/>
                </a:lnTo>
                <a:lnTo>
                  <a:pt x="2028" y="1412"/>
                </a:lnTo>
                <a:lnTo>
                  <a:pt x="2025" y="1410"/>
                </a:lnTo>
                <a:lnTo>
                  <a:pt x="2024" y="1410"/>
                </a:lnTo>
                <a:lnTo>
                  <a:pt x="2023" y="1410"/>
                </a:lnTo>
                <a:lnTo>
                  <a:pt x="2022" y="1409"/>
                </a:lnTo>
                <a:lnTo>
                  <a:pt x="2021" y="1409"/>
                </a:lnTo>
                <a:lnTo>
                  <a:pt x="2020" y="1410"/>
                </a:lnTo>
                <a:lnTo>
                  <a:pt x="2023" y="1411"/>
                </a:lnTo>
                <a:lnTo>
                  <a:pt x="2024" y="1412"/>
                </a:lnTo>
                <a:lnTo>
                  <a:pt x="2024" y="1413"/>
                </a:lnTo>
                <a:lnTo>
                  <a:pt x="2024" y="1414"/>
                </a:lnTo>
                <a:lnTo>
                  <a:pt x="2025" y="1415"/>
                </a:lnTo>
                <a:lnTo>
                  <a:pt x="2029" y="1414"/>
                </a:lnTo>
                <a:lnTo>
                  <a:pt x="2036" y="1415"/>
                </a:lnTo>
                <a:lnTo>
                  <a:pt x="2037" y="1415"/>
                </a:lnTo>
                <a:lnTo>
                  <a:pt x="2038" y="1415"/>
                </a:lnTo>
                <a:lnTo>
                  <a:pt x="2039" y="1415"/>
                </a:lnTo>
                <a:lnTo>
                  <a:pt x="2042" y="1416"/>
                </a:lnTo>
                <a:lnTo>
                  <a:pt x="2044" y="1416"/>
                </a:lnTo>
                <a:lnTo>
                  <a:pt x="2046" y="1417"/>
                </a:lnTo>
                <a:lnTo>
                  <a:pt x="2049" y="1417"/>
                </a:lnTo>
                <a:lnTo>
                  <a:pt x="2051" y="1418"/>
                </a:lnTo>
                <a:lnTo>
                  <a:pt x="2050" y="1418"/>
                </a:lnTo>
                <a:lnTo>
                  <a:pt x="2050" y="1419"/>
                </a:lnTo>
                <a:lnTo>
                  <a:pt x="2050" y="1420"/>
                </a:lnTo>
                <a:lnTo>
                  <a:pt x="2051" y="1421"/>
                </a:lnTo>
                <a:lnTo>
                  <a:pt x="2053" y="1421"/>
                </a:lnTo>
                <a:lnTo>
                  <a:pt x="2054" y="1422"/>
                </a:lnTo>
                <a:lnTo>
                  <a:pt x="2055" y="1422"/>
                </a:lnTo>
                <a:lnTo>
                  <a:pt x="2055" y="1423"/>
                </a:lnTo>
                <a:lnTo>
                  <a:pt x="2056" y="1422"/>
                </a:lnTo>
                <a:lnTo>
                  <a:pt x="2054" y="1420"/>
                </a:lnTo>
                <a:lnTo>
                  <a:pt x="2054" y="1419"/>
                </a:lnTo>
                <a:lnTo>
                  <a:pt x="2057" y="1418"/>
                </a:lnTo>
                <a:lnTo>
                  <a:pt x="2058" y="1418"/>
                </a:lnTo>
                <a:lnTo>
                  <a:pt x="2059" y="1418"/>
                </a:lnTo>
                <a:lnTo>
                  <a:pt x="2061" y="1419"/>
                </a:lnTo>
                <a:lnTo>
                  <a:pt x="2064" y="1419"/>
                </a:lnTo>
                <a:lnTo>
                  <a:pt x="2065" y="1420"/>
                </a:lnTo>
                <a:lnTo>
                  <a:pt x="2071" y="1422"/>
                </a:lnTo>
                <a:lnTo>
                  <a:pt x="2072" y="1423"/>
                </a:lnTo>
                <a:lnTo>
                  <a:pt x="2073" y="1423"/>
                </a:lnTo>
                <a:lnTo>
                  <a:pt x="2074" y="1423"/>
                </a:lnTo>
                <a:lnTo>
                  <a:pt x="2075" y="1426"/>
                </a:lnTo>
                <a:lnTo>
                  <a:pt x="2076" y="1426"/>
                </a:lnTo>
                <a:lnTo>
                  <a:pt x="2077" y="1427"/>
                </a:lnTo>
                <a:lnTo>
                  <a:pt x="2078" y="1428"/>
                </a:lnTo>
                <a:lnTo>
                  <a:pt x="2078" y="1429"/>
                </a:lnTo>
                <a:lnTo>
                  <a:pt x="2077" y="1429"/>
                </a:lnTo>
                <a:lnTo>
                  <a:pt x="2077" y="1430"/>
                </a:lnTo>
                <a:lnTo>
                  <a:pt x="2075" y="1431"/>
                </a:lnTo>
                <a:lnTo>
                  <a:pt x="2074" y="1431"/>
                </a:lnTo>
                <a:lnTo>
                  <a:pt x="2074" y="1430"/>
                </a:lnTo>
                <a:lnTo>
                  <a:pt x="2072" y="1430"/>
                </a:lnTo>
                <a:lnTo>
                  <a:pt x="2071" y="1430"/>
                </a:lnTo>
                <a:lnTo>
                  <a:pt x="2070" y="1430"/>
                </a:lnTo>
                <a:lnTo>
                  <a:pt x="2069" y="1429"/>
                </a:lnTo>
                <a:lnTo>
                  <a:pt x="2067" y="1428"/>
                </a:lnTo>
                <a:lnTo>
                  <a:pt x="2066" y="1428"/>
                </a:lnTo>
                <a:lnTo>
                  <a:pt x="2065" y="1427"/>
                </a:lnTo>
                <a:lnTo>
                  <a:pt x="2064" y="1427"/>
                </a:lnTo>
                <a:lnTo>
                  <a:pt x="2067" y="1429"/>
                </a:lnTo>
                <a:lnTo>
                  <a:pt x="2068" y="1430"/>
                </a:lnTo>
                <a:lnTo>
                  <a:pt x="2065" y="1430"/>
                </a:lnTo>
                <a:lnTo>
                  <a:pt x="2063" y="1430"/>
                </a:lnTo>
                <a:lnTo>
                  <a:pt x="2062" y="1430"/>
                </a:lnTo>
                <a:lnTo>
                  <a:pt x="2064" y="1431"/>
                </a:lnTo>
                <a:lnTo>
                  <a:pt x="2065" y="1431"/>
                </a:lnTo>
                <a:lnTo>
                  <a:pt x="2066" y="1431"/>
                </a:lnTo>
                <a:lnTo>
                  <a:pt x="2068" y="1432"/>
                </a:lnTo>
                <a:lnTo>
                  <a:pt x="2070" y="1432"/>
                </a:lnTo>
                <a:lnTo>
                  <a:pt x="2071" y="1432"/>
                </a:lnTo>
                <a:lnTo>
                  <a:pt x="2074" y="1433"/>
                </a:lnTo>
                <a:lnTo>
                  <a:pt x="2075" y="1433"/>
                </a:lnTo>
                <a:lnTo>
                  <a:pt x="2075" y="1432"/>
                </a:lnTo>
                <a:lnTo>
                  <a:pt x="2076" y="1432"/>
                </a:lnTo>
                <a:lnTo>
                  <a:pt x="2079" y="1433"/>
                </a:lnTo>
                <a:lnTo>
                  <a:pt x="2080" y="1433"/>
                </a:lnTo>
                <a:lnTo>
                  <a:pt x="2081" y="1433"/>
                </a:lnTo>
                <a:lnTo>
                  <a:pt x="2082" y="1433"/>
                </a:lnTo>
                <a:lnTo>
                  <a:pt x="2082" y="1434"/>
                </a:lnTo>
                <a:lnTo>
                  <a:pt x="2082" y="1435"/>
                </a:lnTo>
                <a:lnTo>
                  <a:pt x="2081" y="1436"/>
                </a:lnTo>
                <a:lnTo>
                  <a:pt x="2082" y="1436"/>
                </a:lnTo>
                <a:lnTo>
                  <a:pt x="2084" y="1435"/>
                </a:lnTo>
                <a:lnTo>
                  <a:pt x="2085" y="1436"/>
                </a:lnTo>
                <a:lnTo>
                  <a:pt x="2088" y="1436"/>
                </a:lnTo>
                <a:lnTo>
                  <a:pt x="2089" y="1436"/>
                </a:lnTo>
                <a:lnTo>
                  <a:pt x="2087" y="1437"/>
                </a:lnTo>
                <a:lnTo>
                  <a:pt x="2086" y="1437"/>
                </a:lnTo>
                <a:lnTo>
                  <a:pt x="2085" y="1437"/>
                </a:lnTo>
                <a:lnTo>
                  <a:pt x="2084" y="1437"/>
                </a:lnTo>
                <a:lnTo>
                  <a:pt x="2082" y="1438"/>
                </a:lnTo>
                <a:lnTo>
                  <a:pt x="2082" y="1437"/>
                </a:lnTo>
                <a:lnTo>
                  <a:pt x="2082" y="1438"/>
                </a:lnTo>
                <a:lnTo>
                  <a:pt x="2081" y="1437"/>
                </a:lnTo>
                <a:lnTo>
                  <a:pt x="2080" y="1437"/>
                </a:lnTo>
                <a:lnTo>
                  <a:pt x="2079" y="1436"/>
                </a:lnTo>
                <a:lnTo>
                  <a:pt x="2079" y="1437"/>
                </a:lnTo>
                <a:lnTo>
                  <a:pt x="2079" y="1438"/>
                </a:lnTo>
                <a:lnTo>
                  <a:pt x="2074" y="1436"/>
                </a:lnTo>
                <a:lnTo>
                  <a:pt x="2070" y="1435"/>
                </a:lnTo>
                <a:lnTo>
                  <a:pt x="2068" y="1435"/>
                </a:lnTo>
                <a:lnTo>
                  <a:pt x="2067" y="1434"/>
                </a:lnTo>
                <a:lnTo>
                  <a:pt x="2066" y="1434"/>
                </a:lnTo>
                <a:lnTo>
                  <a:pt x="2067" y="1434"/>
                </a:lnTo>
                <a:lnTo>
                  <a:pt x="2066" y="1434"/>
                </a:lnTo>
                <a:lnTo>
                  <a:pt x="2065" y="1434"/>
                </a:lnTo>
                <a:lnTo>
                  <a:pt x="2064" y="1434"/>
                </a:lnTo>
                <a:lnTo>
                  <a:pt x="2062" y="1433"/>
                </a:lnTo>
                <a:lnTo>
                  <a:pt x="2061" y="1433"/>
                </a:lnTo>
                <a:lnTo>
                  <a:pt x="2060" y="1433"/>
                </a:lnTo>
                <a:lnTo>
                  <a:pt x="2059" y="1433"/>
                </a:lnTo>
                <a:lnTo>
                  <a:pt x="2057" y="1432"/>
                </a:lnTo>
                <a:lnTo>
                  <a:pt x="2056" y="1431"/>
                </a:lnTo>
                <a:lnTo>
                  <a:pt x="2055" y="1431"/>
                </a:lnTo>
                <a:lnTo>
                  <a:pt x="2053" y="1430"/>
                </a:lnTo>
                <a:lnTo>
                  <a:pt x="2051" y="1430"/>
                </a:lnTo>
                <a:lnTo>
                  <a:pt x="2051" y="1429"/>
                </a:lnTo>
                <a:lnTo>
                  <a:pt x="2053" y="1429"/>
                </a:lnTo>
                <a:lnTo>
                  <a:pt x="2051" y="1429"/>
                </a:lnTo>
                <a:lnTo>
                  <a:pt x="2050" y="1429"/>
                </a:lnTo>
                <a:lnTo>
                  <a:pt x="2050" y="1428"/>
                </a:lnTo>
                <a:lnTo>
                  <a:pt x="2049" y="1428"/>
                </a:lnTo>
                <a:lnTo>
                  <a:pt x="2048" y="1428"/>
                </a:lnTo>
                <a:lnTo>
                  <a:pt x="2047" y="1429"/>
                </a:lnTo>
                <a:lnTo>
                  <a:pt x="2046" y="1429"/>
                </a:lnTo>
                <a:lnTo>
                  <a:pt x="2045" y="1429"/>
                </a:lnTo>
                <a:lnTo>
                  <a:pt x="2040" y="1427"/>
                </a:lnTo>
                <a:lnTo>
                  <a:pt x="2040" y="1428"/>
                </a:lnTo>
                <a:lnTo>
                  <a:pt x="2039" y="1428"/>
                </a:lnTo>
                <a:lnTo>
                  <a:pt x="2034" y="1427"/>
                </a:lnTo>
                <a:lnTo>
                  <a:pt x="2033" y="1427"/>
                </a:lnTo>
                <a:lnTo>
                  <a:pt x="2032" y="1426"/>
                </a:lnTo>
                <a:lnTo>
                  <a:pt x="2031" y="1427"/>
                </a:lnTo>
                <a:lnTo>
                  <a:pt x="2030" y="1427"/>
                </a:lnTo>
                <a:lnTo>
                  <a:pt x="2031" y="1428"/>
                </a:lnTo>
                <a:lnTo>
                  <a:pt x="2032" y="1428"/>
                </a:lnTo>
                <a:lnTo>
                  <a:pt x="2033" y="1428"/>
                </a:lnTo>
                <a:lnTo>
                  <a:pt x="2034" y="1429"/>
                </a:lnTo>
                <a:lnTo>
                  <a:pt x="2035" y="1429"/>
                </a:lnTo>
                <a:lnTo>
                  <a:pt x="2033" y="1431"/>
                </a:lnTo>
                <a:lnTo>
                  <a:pt x="2034" y="1431"/>
                </a:lnTo>
                <a:lnTo>
                  <a:pt x="2035" y="1431"/>
                </a:lnTo>
                <a:lnTo>
                  <a:pt x="2036" y="1430"/>
                </a:lnTo>
                <a:lnTo>
                  <a:pt x="2038" y="1430"/>
                </a:lnTo>
                <a:lnTo>
                  <a:pt x="2040" y="1431"/>
                </a:lnTo>
                <a:lnTo>
                  <a:pt x="2041" y="1431"/>
                </a:lnTo>
                <a:lnTo>
                  <a:pt x="2047" y="1433"/>
                </a:lnTo>
                <a:lnTo>
                  <a:pt x="2049" y="1434"/>
                </a:lnTo>
                <a:lnTo>
                  <a:pt x="2050" y="1434"/>
                </a:lnTo>
                <a:lnTo>
                  <a:pt x="2050" y="1435"/>
                </a:lnTo>
                <a:lnTo>
                  <a:pt x="2051" y="1435"/>
                </a:lnTo>
                <a:lnTo>
                  <a:pt x="2053" y="1435"/>
                </a:lnTo>
                <a:lnTo>
                  <a:pt x="2054" y="1435"/>
                </a:lnTo>
                <a:lnTo>
                  <a:pt x="2056" y="1436"/>
                </a:lnTo>
                <a:lnTo>
                  <a:pt x="2057" y="1437"/>
                </a:lnTo>
                <a:lnTo>
                  <a:pt x="2057" y="1438"/>
                </a:lnTo>
                <a:lnTo>
                  <a:pt x="2057" y="1439"/>
                </a:lnTo>
                <a:lnTo>
                  <a:pt x="2060" y="1440"/>
                </a:lnTo>
                <a:lnTo>
                  <a:pt x="2064" y="1439"/>
                </a:lnTo>
                <a:lnTo>
                  <a:pt x="2065" y="1440"/>
                </a:lnTo>
                <a:lnTo>
                  <a:pt x="2066" y="1440"/>
                </a:lnTo>
                <a:lnTo>
                  <a:pt x="2067" y="1440"/>
                </a:lnTo>
                <a:lnTo>
                  <a:pt x="2067" y="1439"/>
                </a:lnTo>
                <a:lnTo>
                  <a:pt x="2068" y="1439"/>
                </a:lnTo>
                <a:lnTo>
                  <a:pt x="2070" y="1439"/>
                </a:lnTo>
                <a:lnTo>
                  <a:pt x="2077" y="1440"/>
                </a:lnTo>
                <a:lnTo>
                  <a:pt x="2081" y="1441"/>
                </a:lnTo>
                <a:lnTo>
                  <a:pt x="2082" y="1441"/>
                </a:lnTo>
                <a:lnTo>
                  <a:pt x="2082" y="1442"/>
                </a:lnTo>
                <a:lnTo>
                  <a:pt x="2081" y="1442"/>
                </a:lnTo>
                <a:lnTo>
                  <a:pt x="2079" y="1442"/>
                </a:lnTo>
                <a:lnTo>
                  <a:pt x="2079" y="1443"/>
                </a:lnTo>
                <a:lnTo>
                  <a:pt x="2078" y="1444"/>
                </a:lnTo>
                <a:lnTo>
                  <a:pt x="2076" y="1444"/>
                </a:lnTo>
                <a:lnTo>
                  <a:pt x="2076" y="1445"/>
                </a:lnTo>
                <a:lnTo>
                  <a:pt x="2077" y="1445"/>
                </a:lnTo>
                <a:lnTo>
                  <a:pt x="2079" y="1444"/>
                </a:lnTo>
                <a:lnTo>
                  <a:pt x="2081" y="1445"/>
                </a:lnTo>
                <a:lnTo>
                  <a:pt x="2082" y="1445"/>
                </a:lnTo>
                <a:lnTo>
                  <a:pt x="2083" y="1446"/>
                </a:lnTo>
                <a:lnTo>
                  <a:pt x="2082" y="1446"/>
                </a:lnTo>
                <a:lnTo>
                  <a:pt x="2083" y="1447"/>
                </a:lnTo>
                <a:lnTo>
                  <a:pt x="2082" y="1448"/>
                </a:lnTo>
                <a:lnTo>
                  <a:pt x="2080" y="1450"/>
                </a:lnTo>
                <a:lnTo>
                  <a:pt x="2077" y="1451"/>
                </a:lnTo>
                <a:lnTo>
                  <a:pt x="2076" y="1451"/>
                </a:lnTo>
                <a:lnTo>
                  <a:pt x="2075" y="1452"/>
                </a:lnTo>
                <a:lnTo>
                  <a:pt x="2076" y="1452"/>
                </a:lnTo>
                <a:lnTo>
                  <a:pt x="2078" y="1453"/>
                </a:lnTo>
                <a:lnTo>
                  <a:pt x="2079" y="1453"/>
                </a:lnTo>
                <a:lnTo>
                  <a:pt x="2079" y="1454"/>
                </a:lnTo>
                <a:lnTo>
                  <a:pt x="2079" y="1455"/>
                </a:lnTo>
                <a:lnTo>
                  <a:pt x="2074" y="1455"/>
                </a:lnTo>
                <a:lnTo>
                  <a:pt x="2073" y="1455"/>
                </a:lnTo>
                <a:lnTo>
                  <a:pt x="2071" y="1456"/>
                </a:lnTo>
                <a:lnTo>
                  <a:pt x="2072" y="1456"/>
                </a:lnTo>
                <a:lnTo>
                  <a:pt x="2073" y="1456"/>
                </a:lnTo>
                <a:lnTo>
                  <a:pt x="2073" y="1457"/>
                </a:lnTo>
                <a:lnTo>
                  <a:pt x="2073" y="1458"/>
                </a:lnTo>
                <a:lnTo>
                  <a:pt x="2072" y="1458"/>
                </a:lnTo>
                <a:lnTo>
                  <a:pt x="2068" y="1458"/>
                </a:lnTo>
                <a:lnTo>
                  <a:pt x="2066" y="1458"/>
                </a:lnTo>
                <a:lnTo>
                  <a:pt x="2066" y="1459"/>
                </a:lnTo>
                <a:lnTo>
                  <a:pt x="2068" y="1459"/>
                </a:lnTo>
                <a:lnTo>
                  <a:pt x="2071" y="1459"/>
                </a:lnTo>
                <a:lnTo>
                  <a:pt x="2072" y="1460"/>
                </a:lnTo>
                <a:lnTo>
                  <a:pt x="2070" y="1462"/>
                </a:lnTo>
                <a:lnTo>
                  <a:pt x="2069" y="1462"/>
                </a:lnTo>
                <a:lnTo>
                  <a:pt x="2067" y="1464"/>
                </a:lnTo>
                <a:lnTo>
                  <a:pt x="2066" y="1464"/>
                </a:lnTo>
                <a:lnTo>
                  <a:pt x="2066" y="1465"/>
                </a:lnTo>
                <a:lnTo>
                  <a:pt x="2064" y="1465"/>
                </a:lnTo>
                <a:lnTo>
                  <a:pt x="2063" y="1465"/>
                </a:lnTo>
                <a:lnTo>
                  <a:pt x="2064" y="1466"/>
                </a:lnTo>
                <a:lnTo>
                  <a:pt x="2065" y="1466"/>
                </a:lnTo>
                <a:lnTo>
                  <a:pt x="2068" y="1465"/>
                </a:lnTo>
                <a:lnTo>
                  <a:pt x="2069" y="1464"/>
                </a:lnTo>
                <a:lnTo>
                  <a:pt x="2070" y="1464"/>
                </a:lnTo>
                <a:lnTo>
                  <a:pt x="2073" y="1463"/>
                </a:lnTo>
                <a:lnTo>
                  <a:pt x="2076" y="1462"/>
                </a:lnTo>
                <a:lnTo>
                  <a:pt x="2077" y="1460"/>
                </a:lnTo>
                <a:lnTo>
                  <a:pt x="2078" y="1460"/>
                </a:lnTo>
                <a:lnTo>
                  <a:pt x="2079" y="1460"/>
                </a:lnTo>
                <a:lnTo>
                  <a:pt x="2086" y="1460"/>
                </a:lnTo>
                <a:lnTo>
                  <a:pt x="2087" y="1460"/>
                </a:lnTo>
                <a:lnTo>
                  <a:pt x="2088" y="1460"/>
                </a:lnTo>
                <a:lnTo>
                  <a:pt x="2091" y="1459"/>
                </a:lnTo>
                <a:lnTo>
                  <a:pt x="2091" y="1460"/>
                </a:lnTo>
                <a:lnTo>
                  <a:pt x="2092" y="1460"/>
                </a:lnTo>
                <a:lnTo>
                  <a:pt x="2091" y="1460"/>
                </a:lnTo>
                <a:lnTo>
                  <a:pt x="2092" y="1462"/>
                </a:lnTo>
                <a:lnTo>
                  <a:pt x="2091" y="1462"/>
                </a:lnTo>
                <a:lnTo>
                  <a:pt x="2090" y="1463"/>
                </a:lnTo>
                <a:lnTo>
                  <a:pt x="2089" y="1464"/>
                </a:lnTo>
                <a:lnTo>
                  <a:pt x="2088" y="1464"/>
                </a:lnTo>
                <a:lnTo>
                  <a:pt x="2088" y="1465"/>
                </a:lnTo>
                <a:lnTo>
                  <a:pt x="2087" y="1466"/>
                </a:lnTo>
                <a:lnTo>
                  <a:pt x="2086" y="1466"/>
                </a:lnTo>
                <a:lnTo>
                  <a:pt x="2085" y="1467"/>
                </a:lnTo>
                <a:lnTo>
                  <a:pt x="2084" y="1468"/>
                </a:lnTo>
                <a:lnTo>
                  <a:pt x="2082" y="1468"/>
                </a:lnTo>
                <a:lnTo>
                  <a:pt x="2081" y="1468"/>
                </a:lnTo>
                <a:lnTo>
                  <a:pt x="2079" y="1468"/>
                </a:lnTo>
                <a:lnTo>
                  <a:pt x="2077" y="1468"/>
                </a:lnTo>
                <a:lnTo>
                  <a:pt x="2075" y="1468"/>
                </a:lnTo>
                <a:lnTo>
                  <a:pt x="2072" y="1468"/>
                </a:lnTo>
                <a:lnTo>
                  <a:pt x="2071" y="1468"/>
                </a:lnTo>
                <a:lnTo>
                  <a:pt x="2072" y="1468"/>
                </a:lnTo>
                <a:lnTo>
                  <a:pt x="2073" y="1469"/>
                </a:lnTo>
                <a:lnTo>
                  <a:pt x="2074" y="1469"/>
                </a:lnTo>
                <a:lnTo>
                  <a:pt x="2076" y="1469"/>
                </a:lnTo>
                <a:lnTo>
                  <a:pt x="2078" y="1469"/>
                </a:lnTo>
                <a:lnTo>
                  <a:pt x="2079" y="1469"/>
                </a:lnTo>
                <a:lnTo>
                  <a:pt x="2080" y="1469"/>
                </a:lnTo>
                <a:lnTo>
                  <a:pt x="2083" y="1469"/>
                </a:lnTo>
                <a:lnTo>
                  <a:pt x="2084" y="1470"/>
                </a:lnTo>
                <a:lnTo>
                  <a:pt x="2082" y="1470"/>
                </a:lnTo>
                <a:lnTo>
                  <a:pt x="2082" y="1471"/>
                </a:lnTo>
                <a:lnTo>
                  <a:pt x="2083" y="1471"/>
                </a:lnTo>
                <a:lnTo>
                  <a:pt x="2084" y="1470"/>
                </a:lnTo>
                <a:lnTo>
                  <a:pt x="2085" y="1471"/>
                </a:lnTo>
                <a:lnTo>
                  <a:pt x="2086" y="1471"/>
                </a:lnTo>
                <a:lnTo>
                  <a:pt x="2085" y="1471"/>
                </a:lnTo>
                <a:lnTo>
                  <a:pt x="2085" y="1472"/>
                </a:lnTo>
                <a:lnTo>
                  <a:pt x="2084" y="1473"/>
                </a:lnTo>
                <a:lnTo>
                  <a:pt x="2082" y="1474"/>
                </a:lnTo>
                <a:lnTo>
                  <a:pt x="2080" y="1475"/>
                </a:lnTo>
                <a:lnTo>
                  <a:pt x="2080" y="1477"/>
                </a:lnTo>
                <a:lnTo>
                  <a:pt x="2079" y="1477"/>
                </a:lnTo>
                <a:lnTo>
                  <a:pt x="2078" y="1477"/>
                </a:lnTo>
                <a:lnTo>
                  <a:pt x="2077" y="1477"/>
                </a:lnTo>
                <a:lnTo>
                  <a:pt x="2076" y="1478"/>
                </a:lnTo>
                <a:lnTo>
                  <a:pt x="2075" y="1478"/>
                </a:lnTo>
                <a:lnTo>
                  <a:pt x="2071" y="1479"/>
                </a:lnTo>
                <a:lnTo>
                  <a:pt x="2070" y="1479"/>
                </a:lnTo>
                <a:lnTo>
                  <a:pt x="2069" y="1479"/>
                </a:lnTo>
                <a:lnTo>
                  <a:pt x="2067" y="1479"/>
                </a:lnTo>
                <a:lnTo>
                  <a:pt x="2064" y="1479"/>
                </a:lnTo>
                <a:lnTo>
                  <a:pt x="2062" y="1479"/>
                </a:lnTo>
                <a:lnTo>
                  <a:pt x="2059" y="1479"/>
                </a:lnTo>
                <a:lnTo>
                  <a:pt x="2058" y="1479"/>
                </a:lnTo>
                <a:lnTo>
                  <a:pt x="2049" y="1475"/>
                </a:lnTo>
                <a:lnTo>
                  <a:pt x="2048" y="1474"/>
                </a:lnTo>
                <a:lnTo>
                  <a:pt x="2046" y="1473"/>
                </a:lnTo>
                <a:lnTo>
                  <a:pt x="2046" y="1474"/>
                </a:lnTo>
                <a:lnTo>
                  <a:pt x="2044" y="1475"/>
                </a:lnTo>
                <a:lnTo>
                  <a:pt x="2042" y="1475"/>
                </a:lnTo>
                <a:lnTo>
                  <a:pt x="2041" y="1475"/>
                </a:lnTo>
                <a:lnTo>
                  <a:pt x="2041" y="1476"/>
                </a:lnTo>
                <a:lnTo>
                  <a:pt x="2040" y="1477"/>
                </a:lnTo>
                <a:lnTo>
                  <a:pt x="2041" y="1477"/>
                </a:lnTo>
                <a:lnTo>
                  <a:pt x="2042" y="1477"/>
                </a:lnTo>
                <a:lnTo>
                  <a:pt x="2043" y="1477"/>
                </a:lnTo>
                <a:lnTo>
                  <a:pt x="2044" y="1476"/>
                </a:lnTo>
                <a:lnTo>
                  <a:pt x="2045" y="1476"/>
                </a:lnTo>
                <a:lnTo>
                  <a:pt x="2047" y="1476"/>
                </a:lnTo>
                <a:lnTo>
                  <a:pt x="2051" y="1478"/>
                </a:lnTo>
                <a:lnTo>
                  <a:pt x="2055" y="1479"/>
                </a:lnTo>
                <a:lnTo>
                  <a:pt x="2057" y="1480"/>
                </a:lnTo>
                <a:lnTo>
                  <a:pt x="2057" y="1481"/>
                </a:lnTo>
                <a:lnTo>
                  <a:pt x="2057" y="1482"/>
                </a:lnTo>
                <a:lnTo>
                  <a:pt x="2058" y="1482"/>
                </a:lnTo>
                <a:lnTo>
                  <a:pt x="2059" y="1482"/>
                </a:lnTo>
                <a:lnTo>
                  <a:pt x="2064" y="1481"/>
                </a:lnTo>
                <a:lnTo>
                  <a:pt x="2066" y="1481"/>
                </a:lnTo>
                <a:lnTo>
                  <a:pt x="2067" y="1481"/>
                </a:lnTo>
                <a:lnTo>
                  <a:pt x="2068" y="1481"/>
                </a:lnTo>
                <a:lnTo>
                  <a:pt x="2070" y="1482"/>
                </a:lnTo>
                <a:lnTo>
                  <a:pt x="2072" y="1482"/>
                </a:lnTo>
                <a:lnTo>
                  <a:pt x="2074" y="1481"/>
                </a:lnTo>
                <a:lnTo>
                  <a:pt x="2077" y="1480"/>
                </a:lnTo>
                <a:lnTo>
                  <a:pt x="2078" y="1480"/>
                </a:lnTo>
                <a:lnTo>
                  <a:pt x="2079" y="1480"/>
                </a:lnTo>
                <a:lnTo>
                  <a:pt x="2081" y="1480"/>
                </a:lnTo>
                <a:lnTo>
                  <a:pt x="2083" y="1480"/>
                </a:lnTo>
                <a:lnTo>
                  <a:pt x="2084" y="1481"/>
                </a:lnTo>
                <a:lnTo>
                  <a:pt x="2083" y="1481"/>
                </a:lnTo>
                <a:lnTo>
                  <a:pt x="2079" y="1481"/>
                </a:lnTo>
                <a:lnTo>
                  <a:pt x="2078" y="1481"/>
                </a:lnTo>
                <a:lnTo>
                  <a:pt x="2081" y="1482"/>
                </a:lnTo>
                <a:lnTo>
                  <a:pt x="2078" y="1482"/>
                </a:lnTo>
                <a:lnTo>
                  <a:pt x="2076" y="1482"/>
                </a:lnTo>
                <a:lnTo>
                  <a:pt x="2074" y="1483"/>
                </a:lnTo>
                <a:lnTo>
                  <a:pt x="2075" y="1483"/>
                </a:lnTo>
                <a:lnTo>
                  <a:pt x="2073" y="1483"/>
                </a:lnTo>
                <a:lnTo>
                  <a:pt x="2072" y="1484"/>
                </a:lnTo>
                <a:lnTo>
                  <a:pt x="2072" y="1485"/>
                </a:lnTo>
                <a:lnTo>
                  <a:pt x="2073" y="1485"/>
                </a:lnTo>
                <a:lnTo>
                  <a:pt x="2076" y="1484"/>
                </a:lnTo>
                <a:lnTo>
                  <a:pt x="2077" y="1484"/>
                </a:lnTo>
                <a:lnTo>
                  <a:pt x="2079" y="1485"/>
                </a:lnTo>
                <a:lnTo>
                  <a:pt x="2079" y="1486"/>
                </a:lnTo>
                <a:lnTo>
                  <a:pt x="2078" y="1486"/>
                </a:lnTo>
                <a:lnTo>
                  <a:pt x="2076" y="1486"/>
                </a:lnTo>
                <a:lnTo>
                  <a:pt x="2075" y="1486"/>
                </a:lnTo>
                <a:lnTo>
                  <a:pt x="2074" y="1486"/>
                </a:lnTo>
                <a:lnTo>
                  <a:pt x="2073" y="1486"/>
                </a:lnTo>
                <a:lnTo>
                  <a:pt x="2072" y="1486"/>
                </a:lnTo>
                <a:lnTo>
                  <a:pt x="2071" y="1486"/>
                </a:lnTo>
                <a:lnTo>
                  <a:pt x="2070" y="1486"/>
                </a:lnTo>
                <a:lnTo>
                  <a:pt x="2071" y="1486"/>
                </a:lnTo>
                <a:lnTo>
                  <a:pt x="2072" y="1487"/>
                </a:lnTo>
                <a:lnTo>
                  <a:pt x="2074" y="1487"/>
                </a:lnTo>
                <a:lnTo>
                  <a:pt x="2075" y="1488"/>
                </a:lnTo>
                <a:lnTo>
                  <a:pt x="2074" y="1488"/>
                </a:lnTo>
                <a:lnTo>
                  <a:pt x="2073" y="1488"/>
                </a:lnTo>
                <a:lnTo>
                  <a:pt x="2068" y="1487"/>
                </a:lnTo>
                <a:lnTo>
                  <a:pt x="2067" y="1487"/>
                </a:lnTo>
                <a:lnTo>
                  <a:pt x="2068" y="1488"/>
                </a:lnTo>
                <a:lnTo>
                  <a:pt x="2069" y="1488"/>
                </a:lnTo>
                <a:lnTo>
                  <a:pt x="2069" y="1489"/>
                </a:lnTo>
                <a:lnTo>
                  <a:pt x="2071" y="1489"/>
                </a:lnTo>
                <a:lnTo>
                  <a:pt x="2071" y="1490"/>
                </a:lnTo>
                <a:lnTo>
                  <a:pt x="2071" y="1491"/>
                </a:lnTo>
                <a:lnTo>
                  <a:pt x="2070" y="1491"/>
                </a:lnTo>
                <a:lnTo>
                  <a:pt x="2069" y="1491"/>
                </a:lnTo>
                <a:lnTo>
                  <a:pt x="2068" y="1491"/>
                </a:lnTo>
                <a:lnTo>
                  <a:pt x="2067" y="1490"/>
                </a:lnTo>
                <a:lnTo>
                  <a:pt x="2066" y="1490"/>
                </a:lnTo>
                <a:lnTo>
                  <a:pt x="2063" y="1491"/>
                </a:lnTo>
                <a:lnTo>
                  <a:pt x="2061" y="1491"/>
                </a:lnTo>
                <a:lnTo>
                  <a:pt x="2057" y="1491"/>
                </a:lnTo>
                <a:lnTo>
                  <a:pt x="2056" y="1491"/>
                </a:lnTo>
                <a:lnTo>
                  <a:pt x="2047" y="1491"/>
                </a:lnTo>
                <a:lnTo>
                  <a:pt x="2040" y="1490"/>
                </a:lnTo>
                <a:lnTo>
                  <a:pt x="2034" y="1489"/>
                </a:lnTo>
                <a:lnTo>
                  <a:pt x="2029" y="1488"/>
                </a:lnTo>
                <a:lnTo>
                  <a:pt x="2027" y="1488"/>
                </a:lnTo>
                <a:lnTo>
                  <a:pt x="2026" y="1489"/>
                </a:lnTo>
                <a:lnTo>
                  <a:pt x="2027" y="1489"/>
                </a:lnTo>
                <a:lnTo>
                  <a:pt x="2029" y="1490"/>
                </a:lnTo>
                <a:lnTo>
                  <a:pt x="2034" y="1491"/>
                </a:lnTo>
                <a:lnTo>
                  <a:pt x="2036" y="1491"/>
                </a:lnTo>
                <a:lnTo>
                  <a:pt x="2035" y="1492"/>
                </a:lnTo>
                <a:lnTo>
                  <a:pt x="2036" y="1493"/>
                </a:lnTo>
                <a:lnTo>
                  <a:pt x="2037" y="1493"/>
                </a:lnTo>
                <a:lnTo>
                  <a:pt x="2039" y="1492"/>
                </a:lnTo>
                <a:lnTo>
                  <a:pt x="2041" y="1492"/>
                </a:lnTo>
                <a:lnTo>
                  <a:pt x="2050" y="1493"/>
                </a:lnTo>
                <a:lnTo>
                  <a:pt x="2054" y="1492"/>
                </a:lnTo>
                <a:lnTo>
                  <a:pt x="2060" y="1493"/>
                </a:lnTo>
                <a:lnTo>
                  <a:pt x="2063" y="1493"/>
                </a:lnTo>
                <a:lnTo>
                  <a:pt x="2064" y="1493"/>
                </a:lnTo>
                <a:lnTo>
                  <a:pt x="2062" y="1493"/>
                </a:lnTo>
                <a:lnTo>
                  <a:pt x="2064" y="1494"/>
                </a:lnTo>
                <a:lnTo>
                  <a:pt x="2065" y="1494"/>
                </a:lnTo>
                <a:lnTo>
                  <a:pt x="2066" y="1494"/>
                </a:lnTo>
                <a:lnTo>
                  <a:pt x="2066" y="1495"/>
                </a:lnTo>
                <a:lnTo>
                  <a:pt x="2063" y="1495"/>
                </a:lnTo>
                <a:lnTo>
                  <a:pt x="2062" y="1496"/>
                </a:lnTo>
                <a:lnTo>
                  <a:pt x="2063" y="1496"/>
                </a:lnTo>
                <a:lnTo>
                  <a:pt x="2063" y="1497"/>
                </a:lnTo>
                <a:lnTo>
                  <a:pt x="2064" y="1497"/>
                </a:lnTo>
                <a:lnTo>
                  <a:pt x="2065" y="1497"/>
                </a:lnTo>
                <a:lnTo>
                  <a:pt x="2065" y="1499"/>
                </a:lnTo>
                <a:lnTo>
                  <a:pt x="2065" y="1500"/>
                </a:lnTo>
                <a:lnTo>
                  <a:pt x="2066" y="1500"/>
                </a:lnTo>
                <a:lnTo>
                  <a:pt x="2066" y="1497"/>
                </a:lnTo>
                <a:lnTo>
                  <a:pt x="2067" y="1497"/>
                </a:lnTo>
                <a:lnTo>
                  <a:pt x="2068" y="1496"/>
                </a:lnTo>
                <a:lnTo>
                  <a:pt x="2068" y="1495"/>
                </a:lnTo>
                <a:lnTo>
                  <a:pt x="2070" y="1495"/>
                </a:lnTo>
                <a:lnTo>
                  <a:pt x="2072" y="1495"/>
                </a:lnTo>
                <a:lnTo>
                  <a:pt x="2071" y="1495"/>
                </a:lnTo>
                <a:lnTo>
                  <a:pt x="2070" y="1496"/>
                </a:lnTo>
                <a:lnTo>
                  <a:pt x="2070" y="1499"/>
                </a:lnTo>
                <a:lnTo>
                  <a:pt x="2071" y="1500"/>
                </a:lnTo>
                <a:lnTo>
                  <a:pt x="2073" y="1501"/>
                </a:lnTo>
                <a:lnTo>
                  <a:pt x="2073" y="1502"/>
                </a:lnTo>
                <a:lnTo>
                  <a:pt x="2072" y="1502"/>
                </a:lnTo>
                <a:lnTo>
                  <a:pt x="2071" y="1502"/>
                </a:lnTo>
                <a:lnTo>
                  <a:pt x="2070" y="1502"/>
                </a:lnTo>
                <a:lnTo>
                  <a:pt x="2069" y="1502"/>
                </a:lnTo>
                <a:lnTo>
                  <a:pt x="2069" y="1501"/>
                </a:lnTo>
                <a:lnTo>
                  <a:pt x="2068" y="1502"/>
                </a:lnTo>
                <a:lnTo>
                  <a:pt x="2067" y="1502"/>
                </a:lnTo>
                <a:lnTo>
                  <a:pt x="2066" y="1503"/>
                </a:lnTo>
                <a:lnTo>
                  <a:pt x="2067" y="1503"/>
                </a:lnTo>
                <a:lnTo>
                  <a:pt x="2067" y="1504"/>
                </a:lnTo>
                <a:lnTo>
                  <a:pt x="2066" y="1504"/>
                </a:lnTo>
                <a:lnTo>
                  <a:pt x="2064" y="1504"/>
                </a:lnTo>
                <a:lnTo>
                  <a:pt x="2066" y="1505"/>
                </a:lnTo>
                <a:lnTo>
                  <a:pt x="2065" y="1506"/>
                </a:lnTo>
                <a:lnTo>
                  <a:pt x="2062" y="1506"/>
                </a:lnTo>
                <a:lnTo>
                  <a:pt x="2061" y="1506"/>
                </a:lnTo>
                <a:lnTo>
                  <a:pt x="2059" y="1506"/>
                </a:lnTo>
                <a:lnTo>
                  <a:pt x="2060" y="1507"/>
                </a:lnTo>
                <a:lnTo>
                  <a:pt x="2061" y="1507"/>
                </a:lnTo>
                <a:lnTo>
                  <a:pt x="2060" y="1507"/>
                </a:lnTo>
                <a:lnTo>
                  <a:pt x="2059" y="1508"/>
                </a:lnTo>
                <a:lnTo>
                  <a:pt x="2057" y="1508"/>
                </a:lnTo>
                <a:lnTo>
                  <a:pt x="2056" y="1507"/>
                </a:lnTo>
                <a:lnTo>
                  <a:pt x="2053" y="1507"/>
                </a:lnTo>
                <a:lnTo>
                  <a:pt x="2051" y="1507"/>
                </a:lnTo>
                <a:lnTo>
                  <a:pt x="2050" y="1507"/>
                </a:lnTo>
                <a:lnTo>
                  <a:pt x="2053" y="1508"/>
                </a:lnTo>
                <a:lnTo>
                  <a:pt x="2054" y="1508"/>
                </a:lnTo>
                <a:lnTo>
                  <a:pt x="2057" y="1508"/>
                </a:lnTo>
                <a:lnTo>
                  <a:pt x="2057" y="1509"/>
                </a:lnTo>
                <a:lnTo>
                  <a:pt x="2056" y="1509"/>
                </a:lnTo>
                <a:lnTo>
                  <a:pt x="2055" y="1509"/>
                </a:lnTo>
                <a:lnTo>
                  <a:pt x="2053" y="1509"/>
                </a:lnTo>
                <a:lnTo>
                  <a:pt x="2047" y="1508"/>
                </a:lnTo>
                <a:lnTo>
                  <a:pt x="2043" y="1507"/>
                </a:lnTo>
                <a:lnTo>
                  <a:pt x="2041" y="1507"/>
                </a:lnTo>
                <a:lnTo>
                  <a:pt x="2041" y="1506"/>
                </a:lnTo>
                <a:lnTo>
                  <a:pt x="2040" y="1506"/>
                </a:lnTo>
                <a:lnTo>
                  <a:pt x="2038" y="1506"/>
                </a:lnTo>
                <a:lnTo>
                  <a:pt x="2037" y="1506"/>
                </a:lnTo>
                <a:lnTo>
                  <a:pt x="2036" y="1506"/>
                </a:lnTo>
                <a:lnTo>
                  <a:pt x="2034" y="1507"/>
                </a:lnTo>
                <a:lnTo>
                  <a:pt x="2032" y="1507"/>
                </a:lnTo>
                <a:lnTo>
                  <a:pt x="2031" y="1507"/>
                </a:lnTo>
                <a:lnTo>
                  <a:pt x="2030" y="1506"/>
                </a:lnTo>
                <a:lnTo>
                  <a:pt x="2025" y="1507"/>
                </a:lnTo>
                <a:lnTo>
                  <a:pt x="2022" y="1506"/>
                </a:lnTo>
                <a:lnTo>
                  <a:pt x="2020" y="1506"/>
                </a:lnTo>
                <a:lnTo>
                  <a:pt x="2018" y="1506"/>
                </a:lnTo>
                <a:lnTo>
                  <a:pt x="2017" y="1506"/>
                </a:lnTo>
                <a:lnTo>
                  <a:pt x="2016" y="1506"/>
                </a:lnTo>
                <a:lnTo>
                  <a:pt x="2015" y="1507"/>
                </a:lnTo>
                <a:lnTo>
                  <a:pt x="2017" y="1507"/>
                </a:lnTo>
                <a:lnTo>
                  <a:pt x="2023" y="1507"/>
                </a:lnTo>
                <a:lnTo>
                  <a:pt x="2026" y="1508"/>
                </a:lnTo>
                <a:lnTo>
                  <a:pt x="2027" y="1508"/>
                </a:lnTo>
                <a:lnTo>
                  <a:pt x="2031" y="1508"/>
                </a:lnTo>
                <a:lnTo>
                  <a:pt x="2034" y="1508"/>
                </a:lnTo>
                <a:lnTo>
                  <a:pt x="2040" y="1508"/>
                </a:lnTo>
                <a:lnTo>
                  <a:pt x="2047" y="1510"/>
                </a:lnTo>
                <a:lnTo>
                  <a:pt x="2048" y="1510"/>
                </a:lnTo>
                <a:lnTo>
                  <a:pt x="2047" y="1511"/>
                </a:lnTo>
                <a:lnTo>
                  <a:pt x="2045" y="1511"/>
                </a:lnTo>
                <a:lnTo>
                  <a:pt x="2043" y="1511"/>
                </a:lnTo>
                <a:lnTo>
                  <a:pt x="2042" y="1511"/>
                </a:lnTo>
                <a:lnTo>
                  <a:pt x="2038" y="1512"/>
                </a:lnTo>
                <a:lnTo>
                  <a:pt x="2039" y="1512"/>
                </a:lnTo>
                <a:lnTo>
                  <a:pt x="2041" y="1512"/>
                </a:lnTo>
                <a:lnTo>
                  <a:pt x="2045" y="1512"/>
                </a:lnTo>
                <a:lnTo>
                  <a:pt x="2047" y="1512"/>
                </a:lnTo>
                <a:lnTo>
                  <a:pt x="2049" y="1511"/>
                </a:lnTo>
                <a:lnTo>
                  <a:pt x="2050" y="1511"/>
                </a:lnTo>
                <a:lnTo>
                  <a:pt x="2054" y="1511"/>
                </a:lnTo>
                <a:lnTo>
                  <a:pt x="2055" y="1512"/>
                </a:lnTo>
                <a:lnTo>
                  <a:pt x="2054" y="1512"/>
                </a:lnTo>
                <a:lnTo>
                  <a:pt x="2055" y="1512"/>
                </a:lnTo>
                <a:lnTo>
                  <a:pt x="2056" y="1512"/>
                </a:lnTo>
                <a:lnTo>
                  <a:pt x="2056" y="1513"/>
                </a:lnTo>
                <a:lnTo>
                  <a:pt x="2057" y="1513"/>
                </a:lnTo>
                <a:lnTo>
                  <a:pt x="2057" y="1514"/>
                </a:lnTo>
                <a:lnTo>
                  <a:pt x="2058" y="1514"/>
                </a:lnTo>
                <a:lnTo>
                  <a:pt x="2060" y="1514"/>
                </a:lnTo>
                <a:lnTo>
                  <a:pt x="2061" y="1514"/>
                </a:lnTo>
                <a:lnTo>
                  <a:pt x="2061" y="1515"/>
                </a:lnTo>
                <a:lnTo>
                  <a:pt x="2062" y="1515"/>
                </a:lnTo>
                <a:lnTo>
                  <a:pt x="2061" y="1516"/>
                </a:lnTo>
                <a:lnTo>
                  <a:pt x="2060" y="1516"/>
                </a:lnTo>
                <a:lnTo>
                  <a:pt x="2058" y="1516"/>
                </a:lnTo>
                <a:lnTo>
                  <a:pt x="2057" y="1515"/>
                </a:lnTo>
                <a:lnTo>
                  <a:pt x="2056" y="1515"/>
                </a:lnTo>
                <a:lnTo>
                  <a:pt x="2056" y="1516"/>
                </a:lnTo>
                <a:lnTo>
                  <a:pt x="2055" y="1516"/>
                </a:lnTo>
                <a:lnTo>
                  <a:pt x="2054" y="1516"/>
                </a:lnTo>
                <a:lnTo>
                  <a:pt x="2053" y="1516"/>
                </a:lnTo>
                <a:lnTo>
                  <a:pt x="2051" y="1516"/>
                </a:lnTo>
                <a:lnTo>
                  <a:pt x="2050" y="1516"/>
                </a:lnTo>
                <a:lnTo>
                  <a:pt x="2049" y="1516"/>
                </a:lnTo>
                <a:lnTo>
                  <a:pt x="2046" y="1516"/>
                </a:lnTo>
                <a:lnTo>
                  <a:pt x="2044" y="1516"/>
                </a:lnTo>
                <a:lnTo>
                  <a:pt x="2041" y="1515"/>
                </a:lnTo>
                <a:lnTo>
                  <a:pt x="2039" y="1515"/>
                </a:lnTo>
                <a:lnTo>
                  <a:pt x="2036" y="1514"/>
                </a:lnTo>
                <a:lnTo>
                  <a:pt x="2035" y="1514"/>
                </a:lnTo>
                <a:lnTo>
                  <a:pt x="2035" y="1515"/>
                </a:lnTo>
                <a:lnTo>
                  <a:pt x="2034" y="1515"/>
                </a:lnTo>
                <a:lnTo>
                  <a:pt x="2029" y="1515"/>
                </a:lnTo>
                <a:lnTo>
                  <a:pt x="2026" y="1515"/>
                </a:lnTo>
                <a:lnTo>
                  <a:pt x="2021" y="1514"/>
                </a:lnTo>
                <a:lnTo>
                  <a:pt x="2020" y="1514"/>
                </a:lnTo>
                <a:lnTo>
                  <a:pt x="2020" y="1515"/>
                </a:lnTo>
                <a:lnTo>
                  <a:pt x="2021" y="1515"/>
                </a:lnTo>
                <a:lnTo>
                  <a:pt x="2022" y="1515"/>
                </a:lnTo>
                <a:lnTo>
                  <a:pt x="2030" y="1516"/>
                </a:lnTo>
                <a:lnTo>
                  <a:pt x="2031" y="1516"/>
                </a:lnTo>
                <a:lnTo>
                  <a:pt x="2033" y="1516"/>
                </a:lnTo>
                <a:lnTo>
                  <a:pt x="2034" y="1516"/>
                </a:lnTo>
                <a:lnTo>
                  <a:pt x="2035" y="1517"/>
                </a:lnTo>
                <a:lnTo>
                  <a:pt x="2036" y="1517"/>
                </a:lnTo>
                <a:lnTo>
                  <a:pt x="2040" y="1517"/>
                </a:lnTo>
                <a:lnTo>
                  <a:pt x="2041" y="1518"/>
                </a:lnTo>
                <a:lnTo>
                  <a:pt x="2042" y="1518"/>
                </a:lnTo>
                <a:lnTo>
                  <a:pt x="2043" y="1518"/>
                </a:lnTo>
                <a:lnTo>
                  <a:pt x="2044" y="1518"/>
                </a:lnTo>
                <a:lnTo>
                  <a:pt x="2045" y="1518"/>
                </a:lnTo>
                <a:lnTo>
                  <a:pt x="2048" y="1519"/>
                </a:lnTo>
                <a:lnTo>
                  <a:pt x="2053" y="1519"/>
                </a:lnTo>
                <a:lnTo>
                  <a:pt x="2053" y="1520"/>
                </a:lnTo>
                <a:lnTo>
                  <a:pt x="2054" y="1520"/>
                </a:lnTo>
                <a:lnTo>
                  <a:pt x="2056" y="1521"/>
                </a:lnTo>
                <a:lnTo>
                  <a:pt x="2057" y="1522"/>
                </a:lnTo>
                <a:lnTo>
                  <a:pt x="2056" y="1522"/>
                </a:lnTo>
                <a:lnTo>
                  <a:pt x="2055" y="1522"/>
                </a:lnTo>
                <a:lnTo>
                  <a:pt x="2053" y="1522"/>
                </a:lnTo>
                <a:lnTo>
                  <a:pt x="2050" y="1521"/>
                </a:lnTo>
                <a:lnTo>
                  <a:pt x="2050" y="1522"/>
                </a:lnTo>
                <a:lnTo>
                  <a:pt x="2045" y="1522"/>
                </a:lnTo>
                <a:lnTo>
                  <a:pt x="2043" y="1521"/>
                </a:lnTo>
                <a:lnTo>
                  <a:pt x="2040" y="1521"/>
                </a:lnTo>
                <a:lnTo>
                  <a:pt x="2040" y="1520"/>
                </a:lnTo>
                <a:lnTo>
                  <a:pt x="2039" y="1520"/>
                </a:lnTo>
                <a:lnTo>
                  <a:pt x="2037" y="1520"/>
                </a:lnTo>
                <a:lnTo>
                  <a:pt x="2037" y="1521"/>
                </a:lnTo>
                <a:lnTo>
                  <a:pt x="2038" y="1521"/>
                </a:lnTo>
                <a:lnTo>
                  <a:pt x="2039" y="1521"/>
                </a:lnTo>
                <a:lnTo>
                  <a:pt x="2039" y="1522"/>
                </a:lnTo>
                <a:lnTo>
                  <a:pt x="2038" y="1522"/>
                </a:lnTo>
                <a:lnTo>
                  <a:pt x="2036" y="1522"/>
                </a:lnTo>
                <a:lnTo>
                  <a:pt x="2030" y="1521"/>
                </a:lnTo>
                <a:lnTo>
                  <a:pt x="2028" y="1521"/>
                </a:lnTo>
                <a:lnTo>
                  <a:pt x="2027" y="1521"/>
                </a:lnTo>
                <a:lnTo>
                  <a:pt x="2025" y="1520"/>
                </a:lnTo>
                <a:lnTo>
                  <a:pt x="2024" y="1520"/>
                </a:lnTo>
                <a:lnTo>
                  <a:pt x="2023" y="1520"/>
                </a:lnTo>
                <a:lnTo>
                  <a:pt x="2022" y="1520"/>
                </a:lnTo>
                <a:lnTo>
                  <a:pt x="2019" y="1520"/>
                </a:lnTo>
                <a:lnTo>
                  <a:pt x="2016" y="1521"/>
                </a:lnTo>
                <a:lnTo>
                  <a:pt x="2013" y="1521"/>
                </a:lnTo>
                <a:lnTo>
                  <a:pt x="2006" y="1520"/>
                </a:lnTo>
                <a:lnTo>
                  <a:pt x="2000" y="1520"/>
                </a:lnTo>
                <a:lnTo>
                  <a:pt x="1999" y="1520"/>
                </a:lnTo>
                <a:lnTo>
                  <a:pt x="1992" y="1520"/>
                </a:lnTo>
                <a:lnTo>
                  <a:pt x="1991" y="1520"/>
                </a:lnTo>
                <a:lnTo>
                  <a:pt x="1991" y="1521"/>
                </a:lnTo>
                <a:lnTo>
                  <a:pt x="1992" y="1520"/>
                </a:lnTo>
                <a:lnTo>
                  <a:pt x="1993" y="1520"/>
                </a:lnTo>
                <a:lnTo>
                  <a:pt x="1997" y="1520"/>
                </a:lnTo>
                <a:lnTo>
                  <a:pt x="2000" y="1521"/>
                </a:lnTo>
                <a:lnTo>
                  <a:pt x="2002" y="1521"/>
                </a:lnTo>
                <a:lnTo>
                  <a:pt x="2004" y="1521"/>
                </a:lnTo>
                <a:lnTo>
                  <a:pt x="2005" y="1521"/>
                </a:lnTo>
                <a:lnTo>
                  <a:pt x="2007" y="1522"/>
                </a:lnTo>
                <a:lnTo>
                  <a:pt x="2009" y="1522"/>
                </a:lnTo>
                <a:lnTo>
                  <a:pt x="2014" y="1522"/>
                </a:lnTo>
                <a:lnTo>
                  <a:pt x="2021" y="1521"/>
                </a:lnTo>
                <a:lnTo>
                  <a:pt x="2023" y="1522"/>
                </a:lnTo>
                <a:lnTo>
                  <a:pt x="2022" y="1523"/>
                </a:lnTo>
                <a:lnTo>
                  <a:pt x="2023" y="1523"/>
                </a:lnTo>
                <a:lnTo>
                  <a:pt x="2024" y="1523"/>
                </a:lnTo>
                <a:lnTo>
                  <a:pt x="2025" y="1522"/>
                </a:lnTo>
                <a:lnTo>
                  <a:pt x="2026" y="1522"/>
                </a:lnTo>
                <a:lnTo>
                  <a:pt x="2027" y="1522"/>
                </a:lnTo>
                <a:lnTo>
                  <a:pt x="2030" y="1522"/>
                </a:lnTo>
                <a:lnTo>
                  <a:pt x="2031" y="1522"/>
                </a:lnTo>
                <a:lnTo>
                  <a:pt x="2033" y="1523"/>
                </a:lnTo>
                <a:lnTo>
                  <a:pt x="2034" y="1523"/>
                </a:lnTo>
                <a:lnTo>
                  <a:pt x="2033" y="1524"/>
                </a:lnTo>
                <a:lnTo>
                  <a:pt x="2031" y="1524"/>
                </a:lnTo>
                <a:lnTo>
                  <a:pt x="2030" y="1525"/>
                </a:lnTo>
                <a:lnTo>
                  <a:pt x="2030" y="1526"/>
                </a:lnTo>
                <a:lnTo>
                  <a:pt x="2031" y="1526"/>
                </a:lnTo>
                <a:lnTo>
                  <a:pt x="2034" y="1524"/>
                </a:lnTo>
                <a:lnTo>
                  <a:pt x="2035" y="1524"/>
                </a:lnTo>
                <a:lnTo>
                  <a:pt x="2036" y="1524"/>
                </a:lnTo>
                <a:lnTo>
                  <a:pt x="2037" y="1524"/>
                </a:lnTo>
                <a:lnTo>
                  <a:pt x="2038" y="1524"/>
                </a:lnTo>
                <a:lnTo>
                  <a:pt x="2040" y="1524"/>
                </a:lnTo>
                <a:lnTo>
                  <a:pt x="2042" y="1524"/>
                </a:lnTo>
                <a:lnTo>
                  <a:pt x="2043" y="1524"/>
                </a:lnTo>
                <a:lnTo>
                  <a:pt x="2044" y="1524"/>
                </a:lnTo>
                <a:lnTo>
                  <a:pt x="2045" y="1524"/>
                </a:lnTo>
                <a:lnTo>
                  <a:pt x="2046" y="1524"/>
                </a:lnTo>
                <a:lnTo>
                  <a:pt x="2048" y="1524"/>
                </a:lnTo>
                <a:lnTo>
                  <a:pt x="2049" y="1524"/>
                </a:lnTo>
                <a:lnTo>
                  <a:pt x="2050" y="1524"/>
                </a:lnTo>
                <a:lnTo>
                  <a:pt x="2051" y="1524"/>
                </a:lnTo>
                <a:lnTo>
                  <a:pt x="2050" y="1525"/>
                </a:lnTo>
                <a:lnTo>
                  <a:pt x="2049" y="1525"/>
                </a:lnTo>
                <a:lnTo>
                  <a:pt x="2048" y="1525"/>
                </a:lnTo>
                <a:lnTo>
                  <a:pt x="2048" y="1526"/>
                </a:lnTo>
                <a:lnTo>
                  <a:pt x="2049" y="1526"/>
                </a:lnTo>
                <a:lnTo>
                  <a:pt x="2050" y="1526"/>
                </a:lnTo>
                <a:lnTo>
                  <a:pt x="2053" y="1526"/>
                </a:lnTo>
                <a:lnTo>
                  <a:pt x="2055" y="1526"/>
                </a:lnTo>
                <a:lnTo>
                  <a:pt x="2055" y="1527"/>
                </a:lnTo>
                <a:lnTo>
                  <a:pt x="2054" y="1527"/>
                </a:lnTo>
                <a:lnTo>
                  <a:pt x="2053" y="1528"/>
                </a:lnTo>
                <a:lnTo>
                  <a:pt x="2054" y="1528"/>
                </a:lnTo>
                <a:lnTo>
                  <a:pt x="2055" y="1529"/>
                </a:lnTo>
                <a:lnTo>
                  <a:pt x="2054" y="1529"/>
                </a:lnTo>
                <a:lnTo>
                  <a:pt x="2053" y="1530"/>
                </a:lnTo>
                <a:lnTo>
                  <a:pt x="2051" y="1530"/>
                </a:lnTo>
                <a:lnTo>
                  <a:pt x="2050" y="1529"/>
                </a:lnTo>
                <a:lnTo>
                  <a:pt x="2048" y="1528"/>
                </a:lnTo>
                <a:lnTo>
                  <a:pt x="2047" y="1527"/>
                </a:lnTo>
                <a:lnTo>
                  <a:pt x="2045" y="1527"/>
                </a:lnTo>
                <a:lnTo>
                  <a:pt x="2044" y="1527"/>
                </a:lnTo>
                <a:lnTo>
                  <a:pt x="2045" y="1528"/>
                </a:lnTo>
                <a:lnTo>
                  <a:pt x="2046" y="1530"/>
                </a:lnTo>
                <a:lnTo>
                  <a:pt x="2047" y="1530"/>
                </a:lnTo>
                <a:lnTo>
                  <a:pt x="2046" y="1530"/>
                </a:lnTo>
                <a:lnTo>
                  <a:pt x="2045" y="1531"/>
                </a:lnTo>
                <a:lnTo>
                  <a:pt x="2046" y="1532"/>
                </a:lnTo>
                <a:lnTo>
                  <a:pt x="2050" y="1532"/>
                </a:lnTo>
                <a:lnTo>
                  <a:pt x="2051" y="1532"/>
                </a:lnTo>
                <a:lnTo>
                  <a:pt x="2053" y="1532"/>
                </a:lnTo>
                <a:lnTo>
                  <a:pt x="2053" y="1533"/>
                </a:lnTo>
                <a:lnTo>
                  <a:pt x="2051" y="1533"/>
                </a:lnTo>
                <a:lnTo>
                  <a:pt x="2050" y="1533"/>
                </a:lnTo>
                <a:lnTo>
                  <a:pt x="2047" y="1533"/>
                </a:lnTo>
                <a:lnTo>
                  <a:pt x="2044" y="1534"/>
                </a:lnTo>
                <a:lnTo>
                  <a:pt x="2041" y="1534"/>
                </a:lnTo>
                <a:lnTo>
                  <a:pt x="2037" y="1536"/>
                </a:lnTo>
                <a:lnTo>
                  <a:pt x="2036" y="1536"/>
                </a:lnTo>
                <a:lnTo>
                  <a:pt x="2033" y="1537"/>
                </a:lnTo>
                <a:lnTo>
                  <a:pt x="2030" y="1537"/>
                </a:lnTo>
                <a:lnTo>
                  <a:pt x="2027" y="1536"/>
                </a:lnTo>
                <a:lnTo>
                  <a:pt x="2025" y="1536"/>
                </a:lnTo>
                <a:lnTo>
                  <a:pt x="2022" y="1536"/>
                </a:lnTo>
                <a:lnTo>
                  <a:pt x="2018" y="1534"/>
                </a:lnTo>
                <a:lnTo>
                  <a:pt x="2016" y="1534"/>
                </a:lnTo>
                <a:lnTo>
                  <a:pt x="2015" y="1534"/>
                </a:lnTo>
                <a:lnTo>
                  <a:pt x="2012" y="1534"/>
                </a:lnTo>
                <a:lnTo>
                  <a:pt x="2011" y="1534"/>
                </a:lnTo>
                <a:lnTo>
                  <a:pt x="2010" y="1533"/>
                </a:lnTo>
                <a:lnTo>
                  <a:pt x="2009" y="1534"/>
                </a:lnTo>
                <a:lnTo>
                  <a:pt x="2009" y="1533"/>
                </a:lnTo>
                <a:lnTo>
                  <a:pt x="2007" y="1533"/>
                </a:lnTo>
                <a:lnTo>
                  <a:pt x="2006" y="1533"/>
                </a:lnTo>
                <a:lnTo>
                  <a:pt x="2003" y="1532"/>
                </a:lnTo>
                <a:lnTo>
                  <a:pt x="1999" y="1532"/>
                </a:lnTo>
                <a:lnTo>
                  <a:pt x="1999" y="1533"/>
                </a:lnTo>
                <a:lnTo>
                  <a:pt x="1999" y="1534"/>
                </a:lnTo>
                <a:lnTo>
                  <a:pt x="2001" y="1534"/>
                </a:lnTo>
                <a:lnTo>
                  <a:pt x="2003" y="1534"/>
                </a:lnTo>
                <a:lnTo>
                  <a:pt x="2016" y="1536"/>
                </a:lnTo>
                <a:lnTo>
                  <a:pt x="2020" y="1537"/>
                </a:lnTo>
                <a:lnTo>
                  <a:pt x="2021" y="1537"/>
                </a:lnTo>
                <a:lnTo>
                  <a:pt x="2022" y="1537"/>
                </a:lnTo>
                <a:lnTo>
                  <a:pt x="2023" y="1537"/>
                </a:lnTo>
                <a:lnTo>
                  <a:pt x="2030" y="1538"/>
                </a:lnTo>
                <a:lnTo>
                  <a:pt x="2032" y="1538"/>
                </a:lnTo>
                <a:lnTo>
                  <a:pt x="2033" y="1538"/>
                </a:lnTo>
                <a:lnTo>
                  <a:pt x="2033" y="1539"/>
                </a:lnTo>
                <a:lnTo>
                  <a:pt x="2035" y="1539"/>
                </a:lnTo>
                <a:lnTo>
                  <a:pt x="2038" y="1539"/>
                </a:lnTo>
                <a:lnTo>
                  <a:pt x="2040" y="1540"/>
                </a:lnTo>
                <a:lnTo>
                  <a:pt x="2041" y="1540"/>
                </a:lnTo>
                <a:lnTo>
                  <a:pt x="2042" y="1541"/>
                </a:lnTo>
                <a:lnTo>
                  <a:pt x="2043" y="1541"/>
                </a:lnTo>
                <a:lnTo>
                  <a:pt x="2046" y="1541"/>
                </a:lnTo>
                <a:lnTo>
                  <a:pt x="2046" y="1542"/>
                </a:lnTo>
                <a:lnTo>
                  <a:pt x="2045" y="1543"/>
                </a:lnTo>
                <a:lnTo>
                  <a:pt x="2043" y="1543"/>
                </a:lnTo>
                <a:lnTo>
                  <a:pt x="2042" y="1543"/>
                </a:lnTo>
                <a:lnTo>
                  <a:pt x="2040" y="1543"/>
                </a:lnTo>
                <a:lnTo>
                  <a:pt x="2036" y="1543"/>
                </a:lnTo>
                <a:lnTo>
                  <a:pt x="2035" y="1543"/>
                </a:lnTo>
                <a:lnTo>
                  <a:pt x="2030" y="1542"/>
                </a:lnTo>
                <a:lnTo>
                  <a:pt x="2027" y="1541"/>
                </a:lnTo>
                <a:lnTo>
                  <a:pt x="2024" y="1541"/>
                </a:lnTo>
                <a:lnTo>
                  <a:pt x="2013" y="1541"/>
                </a:lnTo>
                <a:lnTo>
                  <a:pt x="2012" y="1541"/>
                </a:lnTo>
                <a:lnTo>
                  <a:pt x="2007" y="1540"/>
                </a:lnTo>
                <a:lnTo>
                  <a:pt x="2003" y="1540"/>
                </a:lnTo>
                <a:lnTo>
                  <a:pt x="2001" y="1540"/>
                </a:lnTo>
                <a:lnTo>
                  <a:pt x="1999" y="1540"/>
                </a:lnTo>
                <a:lnTo>
                  <a:pt x="1997" y="1540"/>
                </a:lnTo>
                <a:lnTo>
                  <a:pt x="1999" y="1540"/>
                </a:lnTo>
                <a:lnTo>
                  <a:pt x="2003" y="1541"/>
                </a:lnTo>
                <a:lnTo>
                  <a:pt x="2004" y="1541"/>
                </a:lnTo>
                <a:lnTo>
                  <a:pt x="2005" y="1541"/>
                </a:lnTo>
                <a:lnTo>
                  <a:pt x="2015" y="1542"/>
                </a:lnTo>
                <a:lnTo>
                  <a:pt x="2015" y="1543"/>
                </a:lnTo>
                <a:lnTo>
                  <a:pt x="2015" y="1544"/>
                </a:lnTo>
                <a:lnTo>
                  <a:pt x="2016" y="1544"/>
                </a:lnTo>
                <a:lnTo>
                  <a:pt x="2017" y="1544"/>
                </a:lnTo>
                <a:lnTo>
                  <a:pt x="2017" y="1543"/>
                </a:lnTo>
                <a:lnTo>
                  <a:pt x="2018" y="1543"/>
                </a:lnTo>
                <a:lnTo>
                  <a:pt x="2019" y="1543"/>
                </a:lnTo>
                <a:lnTo>
                  <a:pt x="2022" y="1543"/>
                </a:lnTo>
                <a:lnTo>
                  <a:pt x="2028" y="1543"/>
                </a:lnTo>
                <a:lnTo>
                  <a:pt x="2031" y="1544"/>
                </a:lnTo>
                <a:lnTo>
                  <a:pt x="2033" y="1544"/>
                </a:lnTo>
                <a:lnTo>
                  <a:pt x="2036" y="1544"/>
                </a:lnTo>
                <a:lnTo>
                  <a:pt x="2037" y="1545"/>
                </a:lnTo>
                <a:lnTo>
                  <a:pt x="2039" y="1545"/>
                </a:lnTo>
                <a:lnTo>
                  <a:pt x="2040" y="1545"/>
                </a:lnTo>
                <a:lnTo>
                  <a:pt x="2042" y="1546"/>
                </a:lnTo>
                <a:lnTo>
                  <a:pt x="2045" y="1546"/>
                </a:lnTo>
                <a:lnTo>
                  <a:pt x="2046" y="1546"/>
                </a:lnTo>
                <a:lnTo>
                  <a:pt x="2049" y="1547"/>
                </a:lnTo>
                <a:lnTo>
                  <a:pt x="2049" y="1548"/>
                </a:lnTo>
                <a:lnTo>
                  <a:pt x="2048" y="1548"/>
                </a:lnTo>
                <a:lnTo>
                  <a:pt x="2046" y="1548"/>
                </a:lnTo>
                <a:lnTo>
                  <a:pt x="2045" y="1548"/>
                </a:lnTo>
                <a:lnTo>
                  <a:pt x="2045" y="1549"/>
                </a:lnTo>
                <a:lnTo>
                  <a:pt x="2044" y="1549"/>
                </a:lnTo>
                <a:lnTo>
                  <a:pt x="2042" y="1550"/>
                </a:lnTo>
                <a:lnTo>
                  <a:pt x="2040" y="1551"/>
                </a:lnTo>
                <a:lnTo>
                  <a:pt x="2039" y="1552"/>
                </a:lnTo>
                <a:lnTo>
                  <a:pt x="2038" y="1552"/>
                </a:lnTo>
                <a:lnTo>
                  <a:pt x="2036" y="1552"/>
                </a:lnTo>
                <a:lnTo>
                  <a:pt x="2035" y="1553"/>
                </a:lnTo>
                <a:lnTo>
                  <a:pt x="2034" y="1553"/>
                </a:lnTo>
                <a:lnTo>
                  <a:pt x="2033" y="1553"/>
                </a:lnTo>
                <a:lnTo>
                  <a:pt x="2032" y="1552"/>
                </a:lnTo>
                <a:lnTo>
                  <a:pt x="2031" y="1552"/>
                </a:lnTo>
                <a:lnTo>
                  <a:pt x="2029" y="1552"/>
                </a:lnTo>
                <a:lnTo>
                  <a:pt x="2028" y="1552"/>
                </a:lnTo>
                <a:lnTo>
                  <a:pt x="2025" y="1552"/>
                </a:lnTo>
                <a:lnTo>
                  <a:pt x="2023" y="1551"/>
                </a:lnTo>
                <a:lnTo>
                  <a:pt x="2018" y="1551"/>
                </a:lnTo>
                <a:lnTo>
                  <a:pt x="2016" y="1551"/>
                </a:lnTo>
                <a:lnTo>
                  <a:pt x="2014" y="1551"/>
                </a:lnTo>
                <a:lnTo>
                  <a:pt x="2015" y="1551"/>
                </a:lnTo>
                <a:lnTo>
                  <a:pt x="2016" y="1552"/>
                </a:lnTo>
                <a:lnTo>
                  <a:pt x="2017" y="1553"/>
                </a:lnTo>
                <a:lnTo>
                  <a:pt x="2018" y="1552"/>
                </a:lnTo>
                <a:lnTo>
                  <a:pt x="2019" y="1552"/>
                </a:lnTo>
                <a:lnTo>
                  <a:pt x="2021" y="1552"/>
                </a:lnTo>
                <a:lnTo>
                  <a:pt x="2023" y="1552"/>
                </a:lnTo>
                <a:lnTo>
                  <a:pt x="2028" y="1553"/>
                </a:lnTo>
                <a:lnTo>
                  <a:pt x="2033" y="1554"/>
                </a:lnTo>
                <a:lnTo>
                  <a:pt x="2036" y="1554"/>
                </a:lnTo>
                <a:lnTo>
                  <a:pt x="2037" y="1554"/>
                </a:lnTo>
                <a:lnTo>
                  <a:pt x="2038" y="1554"/>
                </a:lnTo>
                <a:lnTo>
                  <a:pt x="2039" y="1554"/>
                </a:lnTo>
                <a:lnTo>
                  <a:pt x="2038" y="1554"/>
                </a:lnTo>
                <a:lnTo>
                  <a:pt x="2037" y="1554"/>
                </a:lnTo>
                <a:lnTo>
                  <a:pt x="2036" y="1553"/>
                </a:lnTo>
                <a:lnTo>
                  <a:pt x="2037" y="1553"/>
                </a:lnTo>
                <a:lnTo>
                  <a:pt x="2038" y="1552"/>
                </a:lnTo>
                <a:lnTo>
                  <a:pt x="2039" y="1552"/>
                </a:lnTo>
                <a:lnTo>
                  <a:pt x="2041" y="1552"/>
                </a:lnTo>
                <a:lnTo>
                  <a:pt x="2042" y="1551"/>
                </a:lnTo>
                <a:lnTo>
                  <a:pt x="2045" y="1550"/>
                </a:lnTo>
                <a:lnTo>
                  <a:pt x="2046" y="1550"/>
                </a:lnTo>
                <a:lnTo>
                  <a:pt x="2047" y="1550"/>
                </a:lnTo>
                <a:lnTo>
                  <a:pt x="2048" y="1550"/>
                </a:lnTo>
                <a:lnTo>
                  <a:pt x="2048" y="1551"/>
                </a:lnTo>
                <a:lnTo>
                  <a:pt x="2047" y="1551"/>
                </a:lnTo>
                <a:lnTo>
                  <a:pt x="2046" y="1551"/>
                </a:lnTo>
                <a:lnTo>
                  <a:pt x="2044" y="1552"/>
                </a:lnTo>
                <a:lnTo>
                  <a:pt x="2043" y="1553"/>
                </a:lnTo>
                <a:lnTo>
                  <a:pt x="2042" y="1553"/>
                </a:lnTo>
                <a:lnTo>
                  <a:pt x="2043" y="1553"/>
                </a:lnTo>
                <a:lnTo>
                  <a:pt x="2044" y="1554"/>
                </a:lnTo>
                <a:lnTo>
                  <a:pt x="2043" y="1554"/>
                </a:lnTo>
                <a:lnTo>
                  <a:pt x="2043" y="1555"/>
                </a:lnTo>
                <a:lnTo>
                  <a:pt x="2042" y="1555"/>
                </a:lnTo>
                <a:lnTo>
                  <a:pt x="2040" y="1555"/>
                </a:lnTo>
                <a:lnTo>
                  <a:pt x="2037" y="1555"/>
                </a:lnTo>
                <a:lnTo>
                  <a:pt x="2036" y="1556"/>
                </a:lnTo>
                <a:lnTo>
                  <a:pt x="2027" y="1555"/>
                </a:lnTo>
                <a:lnTo>
                  <a:pt x="2026" y="1555"/>
                </a:lnTo>
                <a:lnTo>
                  <a:pt x="2025" y="1555"/>
                </a:lnTo>
                <a:lnTo>
                  <a:pt x="2022" y="1555"/>
                </a:lnTo>
                <a:lnTo>
                  <a:pt x="2021" y="1555"/>
                </a:lnTo>
                <a:lnTo>
                  <a:pt x="2020" y="1555"/>
                </a:lnTo>
                <a:lnTo>
                  <a:pt x="2019" y="1556"/>
                </a:lnTo>
                <a:lnTo>
                  <a:pt x="2020" y="1556"/>
                </a:lnTo>
                <a:lnTo>
                  <a:pt x="2040" y="1556"/>
                </a:lnTo>
                <a:lnTo>
                  <a:pt x="2041" y="1556"/>
                </a:lnTo>
                <a:lnTo>
                  <a:pt x="2042" y="1557"/>
                </a:lnTo>
                <a:lnTo>
                  <a:pt x="2043" y="1557"/>
                </a:lnTo>
                <a:lnTo>
                  <a:pt x="2042" y="1558"/>
                </a:lnTo>
                <a:lnTo>
                  <a:pt x="2041" y="1558"/>
                </a:lnTo>
                <a:lnTo>
                  <a:pt x="2040" y="1558"/>
                </a:lnTo>
                <a:lnTo>
                  <a:pt x="2040" y="1557"/>
                </a:lnTo>
                <a:lnTo>
                  <a:pt x="2039" y="1557"/>
                </a:lnTo>
                <a:lnTo>
                  <a:pt x="2037" y="1558"/>
                </a:lnTo>
                <a:lnTo>
                  <a:pt x="2036" y="1558"/>
                </a:lnTo>
                <a:lnTo>
                  <a:pt x="2035" y="1558"/>
                </a:lnTo>
                <a:lnTo>
                  <a:pt x="2034" y="1559"/>
                </a:lnTo>
                <a:lnTo>
                  <a:pt x="2032" y="1560"/>
                </a:lnTo>
                <a:lnTo>
                  <a:pt x="2031" y="1560"/>
                </a:lnTo>
                <a:lnTo>
                  <a:pt x="2031" y="1559"/>
                </a:lnTo>
                <a:lnTo>
                  <a:pt x="2030" y="1559"/>
                </a:lnTo>
                <a:lnTo>
                  <a:pt x="2028" y="1560"/>
                </a:lnTo>
                <a:lnTo>
                  <a:pt x="2025" y="1559"/>
                </a:lnTo>
                <a:lnTo>
                  <a:pt x="2024" y="1559"/>
                </a:lnTo>
                <a:lnTo>
                  <a:pt x="2022" y="1560"/>
                </a:lnTo>
                <a:lnTo>
                  <a:pt x="2026" y="1560"/>
                </a:lnTo>
                <a:lnTo>
                  <a:pt x="2030" y="1560"/>
                </a:lnTo>
                <a:lnTo>
                  <a:pt x="2030" y="1561"/>
                </a:lnTo>
                <a:lnTo>
                  <a:pt x="2029" y="1561"/>
                </a:lnTo>
                <a:lnTo>
                  <a:pt x="2029" y="1562"/>
                </a:lnTo>
                <a:lnTo>
                  <a:pt x="2028" y="1562"/>
                </a:lnTo>
                <a:lnTo>
                  <a:pt x="2027" y="1562"/>
                </a:lnTo>
                <a:lnTo>
                  <a:pt x="2025" y="1562"/>
                </a:lnTo>
                <a:lnTo>
                  <a:pt x="2024" y="1562"/>
                </a:lnTo>
                <a:lnTo>
                  <a:pt x="2023" y="1561"/>
                </a:lnTo>
                <a:lnTo>
                  <a:pt x="2021" y="1561"/>
                </a:lnTo>
                <a:lnTo>
                  <a:pt x="2019" y="1560"/>
                </a:lnTo>
                <a:lnTo>
                  <a:pt x="2019" y="1559"/>
                </a:lnTo>
                <a:lnTo>
                  <a:pt x="2018" y="1559"/>
                </a:lnTo>
                <a:lnTo>
                  <a:pt x="2017" y="1559"/>
                </a:lnTo>
                <a:lnTo>
                  <a:pt x="2016" y="1559"/>
                </a:lnTo>
                <a:lnTo>
                  <a:pt x="2016" y="1560"/>
                </a:lnTo>
                <a:lnTo>
                  <a:pt x="2014" y="1560"/>
                </a:lnTo>
                <a:lnTo>
                  <a:pt x="2014" y="1559"/>
                </a:lnTo>
                <a:lnTo>
                  <a:pt x="2013" y="1559"/>
                </a:lnTo>
                <a:lnTo>
                  <a:pt x="2012" y="1559"/>
                </a:lnTo>
                <a:lnTo>
                  <a:pt x="2011" y="1559"/>
                </a:lnTo>
                <a:lnTo>
                  <a:pt x="2012" y="1560"/>
                </a:lnTo>
                <a:lnTo>
                  <a:pt x="2013" y="1560"/>
                </a:lnTo>
                <a:lnTo>
                  <a:pt x="2018" y="1562"/>
                </a:lnTo>
                <a:lnTo>
                  <a:pt x="2021" y="1563"/>
                </a:lnTo>
                <a:lnTo>
                  <a:pt x="2022" y="1563"/>
                </a:lnTo>
                <a:lnTo>
                  <a:pt x="2023" y="1563"/>
                </a:lnTo>
                <a:lnTo>
                  <a:pt x="2023" y="1564"/>
                </a:lnTo>
                <a:lnTo>
                  <a:pt x="2022" y="1564"/>
                </a:lnTo>
                <a:lnTo>
                  <a:pt x="2021" y="1564"/>
                </a:lnTo>
                <a:lnTo>
                  <a:pt x="2018" y="1563"/>
                </a:lnTo>
                <a:lnTo>
                  <a:pt x="2016" y="1563"/>
                </a:lnTo>
                <a:lnTo>
                  <a:pt x="2015" y="1563"/>
                </a:lnTo>
                <a:lnTo>
                  <a:pt x="2016" y="1565"/>
                </a:lnTo>
                <a:lnTo>
                  <a:pt x="2013" y="1564"/>
                </a:lnTo>
                <a:lnTo>
                  <a:pt x="2012" y="1564"/>
                </a:lnTo>
                <a:lnTo>
                  <a:pt x="2013" y="1563"/>
                </a:lnTo>
                <a:lnTo>
                  <a:pt x="2010" y="1563"/>
                </a:lnTo>
                <a:lnTo>
                  <a:pt x="2009" y="1563"/>
                </a:lnTo>
                <a:lnTo>
                  <a:pt x="2005" y="1562"/>
                </a:lnTo>
                <a:lnTo>
                  <a:pt x="2004" y="1562"/>
                </a:lnTo>
                <a:lnTo>
                  <a:pt x="2004" y="1561"/>
                </a:lnTo>
                <a:lnTo>
                  <a:pt x="2003" y="1561"/>
                </a:lnTo>
                <a:lnTo>
                  <a:pt x="2001" y="1561"/>
                </a:lnTo>
                <a:lnTo>
                  <a:pt x="2000" y="1561"/>
                </a:lnTo>
                <a:lnTo>
                  <a:pt x="1996" y="1561"/>
                </a:lnTo>
                <a:lnTo>
                  <a:pt x="1994" y="1560"/>
                </a:lnTo>
                <a:lnTo>
                  <a:pt x="1993" y="1560"/>
                </a:lnTo>
                <a:lnTo>
                  <a:pt x="1992" y="1559"/>
                </a:lnTo>
                <a:lnTo>
                  <a:pt x="1992" y="1558"/>
                </a:lnTo>
                <a:lnTo>
                  <a:pt x="1991" y="1557"/>
                </a:lnTo>
                <a:lnTo>
                  <a:pt x="1990" y="1555"/>
                </a:lnTo>
                <a:lnTo>
                  <a:pt x="1988" y="1553"/>
                </a:lnTo>
                <a:lnTo>
                  <a:pt x="1988" y="1552"/>
                </a:lnTo>
                <a:lnTo>
                  <a:pt x="1988" y="1551"/>
                </a:lnTo>
                <a:lnTo>
                  <a:pt x="1987" y="1551"/>
                </a:lnTo>
                <a:lnTo>
                  <a:pt x="1987" y="1550"/>
                </a:lnTo>
                <a:lnTo>
                  <a:pt x="1987" y="1549"/>
                </a:lnTo>
                <a:lnTo>
                  <a:pt x="1984" y="1548"/>
                </a:lnTo>
                <a:lnTo>
                  <a:pt x="1983" y="1548"/>
                </a:lnTo>
                <a:lnTo>
                  <a:pt x="1983" y="1549"/>
                </a:lnTo>
                <a:lnTo>
                  <a:pt x="1984" y="1549"/>
                </a:lnTo>
                <a:lnTo>
                  <a:pt x="1985" y="1550"/>
                </a:lnTo>
                <a:lnTo>
                  <a:pt x="1985" y="1552"/>
                </a:lnTo>
                <a:lnTo>
                  <a:pt x="1985" y="1553"/>
                </a:lnTo>
                <a:lnTo>
                  <a:pt x="1984" y="1554"/>
                </a:lnTo>
                <a:lnTo>
                  <a:pt x="1985" y="1554"/>
                </a:lnTo>
                <a:lnTo>
                  <a:pt x="1986" y="1554"/>
                </a:lnTo>
                <a:lnTo>
                  <a:pt x="1988" y="1556"/>
                </a:lnTo>
                <a:lnTo>
                  <a:pt x="1990" y="1559"/>
                </a:lnTo>
                <a:lnTo>
                  <a:pt x="1989" y="1559"/>
                </a:lnTo>
                <a:lnTo>
                  <a:pt x="1988" y="1559"/>
                </a:lnTo>
                <a:lnTo>
                  <a:pt x="1987" y="1559"/>
                </a:lnTo>
                <a:lnTo>
                  <a:pt x="1985" y="1559"/>
                </a:lnTo>
                <a:lnTo>
                  <a:pt x="1984" y="1559"/>
                </a:lnTo>
                <a:lnTo>
                  <a:pt x="1982" y="1559"/>
                </a:lnTo>
                <a:lnTo>
                  <a:pt x="1980" y="1558"/>
                </a:lnTo>
                <a:lnTo>
                  <a:pt x="1976" y="1558"/>
                </a:lnTo>
                <a:lnTo>
                  <a:pt x="1975" y="1558"/>
                </a:lnTo>
                <a:lnTo>
                  <a:pt x="1973" y="1557"/>
                </a:lnTo>
                <a:lnTo>
                  <a:pt x="1971" y="1557"/>
                </a:lnTo>
                <a:lnTo>
                  <a:pt x="1969" y="1556"/>
                </a:lnTo>
                <a:lnTo>
                  <a:pt x="1968" y="1556"/>
                </a:lnTo>
                <a:lnTo>
                  <a:pt x="1966" y="1557"/>
                </a:lnTo>
                <a:lnTo>
                  <a:pt x="1961" y="1557"/>
                </a:lnTo>
                <a:lnTo>
                  <a:pt x="1958" y="1556"/>
                </a:lnTo>
                <a:lnTo>
                  <a:pt x="1956" y="1556"/>
                </a:lnTo>
                <a:lnTo>
                  <a:pt x="1956" y="1554"/>
                </a:lnTo>
                <a:lnTo>
                  <a:pt x="1955" y="1554"/>
                </a:lnTo>
                <a:lnTo>
                  <a:pt x="1953" y="1553"/>
                </a:lnTo>
                <a:lnTo>
                  <a:pt x="1951" y="1553"/>
                </a:lnTo>
                <a:lnTo>
                  <a:pt x="1951" y="1554"/>
                </a:lnTo>
                <a:lnTo>
                  <a:pt x="1952" y="1554"/>
                </a:lnTo>
                <a:lnTo>
                  <a:pt x="1954" y="1555"/>
                </a:lnTo>
                <a:lnTo>
                  <a:pt x="1954" y="1556"/>
                </a:lnTo>
                <a:lnTo>
                  <a:pt x="1952" y="1556"/>
                </a:lnTo>
                <a:lnTo>
                  <a:pt x="1952" y="1557"/>
                </a:lnTo>
                <a:lnTo>
                  <a:pt x="1953" y="1557"/>
                </a:lnTo>
                <a:lnTo>
                  <a:pt x="1955" y="1557"/>
                </a:lnTo>
                <a:lnTo>
                  <a:pt x="1957" y="1557"/>
                </a:lnTo>
                <a:lnTo>
                  <a:pt x="1962" y="1558"/>
                </a:lnTo>
                <a:lnTo>
                  <a:pt x="1967" y="1558"/>
                </a:lnTo>
                <a:lnTo>
                  <a:pt x="1968" y="1558"/>
                </a:lnTo>
                <a:lnTo>
                  <a:pt x="1969" y="1558"/>
                </a:lnTo>
                <a:lnTo>
                  <a:pt x="1971" y="1559"/>
                </a:lnTo>
                <a:lnTo>
                  <a:pt x="1972" y="1559"/>
                </a:lnTo>
                <a:lnTo>
                  <a:pt x="1973" y="1559"/>
                </a:lnTo>
                <a:lnTo>
                  <a:pt x="1974" y="1559"/>
                </a:lnTo>
                <a:lnTo>
                  <a:pt x="1975" y="1559"/>
                </a:lnTo>
                <a:lnTo>
                  <a:pt x="1977" y="1561"/>
                </a:lnTo>
                <a:lnTo>
                  <a:pt x="1978" y="1562"/>
                </a:lnTo>
                <a:lnTo>
                  <a:pt x="1978" y="1564"/>
                </a:lnTo>
                <a:lnTo>
                  <a:pt x="1979" y="1564"/>
                </a:lnTo>
                <a:lnTo>
                  <a:pt x="1979" y="1565"/>
                </a:lnTo>
                <a:lnTo>
                  <a:pt x="1978" y="1565"/>
                </a:lnTo>
                <a:lnTo>
                  <a:pt x="1976" y="1565"/>
                </a:lnTo>
                <a:lnTo>
                  <a:pt x="1977" y="1566"/>
                </a:lnTo>
                <a:lnTo>
                  <a:pt x="1978" y="1566"/>
                </a:lnTo>
                <a:lnTo>
                  <a:pt x="1981" y="1565"/>
                </a:lnTo>
                <a:lnTo>
                  <a:pt x="1981" y="1564"/>
                </a:lnTo>
                <a:lnTo>
                  <a:pt x="1979" y="1563"/>
                </a:lnTo>
                <a:lnTo>
                  <a:pt x="1979" y="1562"/>
                </a:lnTo>
                <a:lnTo>
                  <a:pt x="1979" y="1561"/>
                </a:lnTo>
                <a:lnTo>
                  <a:pt x="1980" y="1561"/>
                </a:lnTo>
                <a:lnTo>
                  <a:pt x="1981" y="1561"/>
                </a:lnTo>
                <a:lnTo>
                  <a:pt x="1982" y="1561"/>
                </a:lnTo>
                <a:lnTo>
                  <a:pt x="1983" y="1560"/>
                </a:lnTo>
                <a:lnTo>
                  <a:pt x="1984" y="1561"/>
                </a:lnTo>
                <a:lnTo>
                  <a:pt x="1985" y="1561"/>
                </a:lnTo>
                <a:lnTo>
                  <a:pt x="1987" y="1561"/>
                </a:lnTo>
                <a:lnTo>
                  <a:pt x="1988" y="1561"/>
                </a:lnTo>
                <a:lnTo>
                  <a:pt x="1989" y="1561"/>
                </a:lnTo>
                <a:lnTo>
                  <a:pt x="1990" y="1562"/>
                </a:lnTo>
                <a:lnTo>
                  <a:pt x="1991" y="1562"/>
                </a:lnTo>
                <a:lnTo>
                  <a:pt x="1992" y="1562"/>
                </a:lnTo>
                <a:lnTo>
                  <a:pt x="1999" y="1563"/>
                </a:lnTo>
                <a:lnTo>
                  <a:pt x="2001" y="1563"/>
                </a:lnTo>
                <a:lnTo>
                  <a:pt x="2002" y="1563"/>
                </a:lnTo>
                <a:lnTo>
                  <a:pt x="2003" y="1564"/>
                </a:lnTo>
                <a:lnTo>
                  <a:pt x="2004" y="1564"/>
                </a:lnTo>
                <a:lnTo>
                  <a:pt x="2009" y="1565"/>
                </a:lnTo>
                <a:lnTo>
                  <a:pt x="2010" y="1565"/>
                </a:lnTo>
                <a:lnTo>
                  <a:pt x="2011" y="1565"/>
                </a:lnTo>
                <a:lnTo>
                  <a:pt x="2011" y="1566"/>
                </a:lnTo>
                <a:lnTo>
                  <a:pt x="2010" y="1567"/>
                </a:lnTo>
                <a:lnTo>
                  <a:pt x="2009" y="1567"/>
                </a:lnTo>
                <a:lnTo>
                  <a:pt x="2007" y="1567"/>
                </a:lnTo>
                <a:lnTo>
                  <a:pt x="2006" y="1568"/>
                </a:lnTo>
                <a:lnTo>
                  <a:pt x="2004" y="1569"/>
                </a:lnTo>
                <a:lnTo>
                  <a:pt x="2003" y="1569"/>
                </a:lnTo>
                <a:lnTo>
                  <a:pt x="2002" y="1569"/>
                </a:lnTo>
                <a:lnTo>
                  <a:pt x="1998" y="1570"/>
                </a:lnTo>
                <a:lnTo>
                  <a:pt x="2000" y="1570"/>
                </a:lnTo>
                <a:lnTo>
                  <a:pt x="2001" y="1570"/>
                </a:lnTo>
                <a:lnTo>
                  <a:pt x="2001" y="1571"/>
                </a:lnTo>
                <a:lnTo>
                  <a:pt x="1998" y="1573"/>
                </a:lnTo>
                <a:lnTo>
                  <a:pt x="1995" y="1574"/>
                </a:lnTo>
                <a:lnTo>
                  <a:pt x="1994" y="1575"/>
                </a:lnTo>
                <a:lnTo>
                  <a:pt x="1993" y="1575"/>
                </a:lnTo>
                <a:lnTo>
                  <a:pt x="1992" y="1576"/>
                </a:lnTo>
                <a:lnTo>
                  <a:pt x="1993" y="1576"/>
                </a:lnTo>
                <a:lnTo>
                  <a:pt x="2003" y="1571"/>
                </a:lnTo>
                <a:lnTo>
                  <a:pt x="2004" y="1571"/>
                </a:lnTo>
                <a:lnTo>
                  <a:pt x="2005" y="1573"/>
                </a:lnTo>
                <a:lnTo>
                  <a:pt x="2006" y="1573"/>
                </a:lnTo>
                <a:lnTo>
                  <a:pt x="2004" y="1571"/>
                </a:lnTo>
                <a:lnTo>
                  <a:pt x="2004" y="1570"/>
                </a:lnTo>
                <a:lnTo>
                  <a:pt x="2005" y="1570"/>
                </a:lnTo>
                <a:lnTo>
                  <a:pt x="2007" y="1570"/>
                </a:lnTo>
                <a:lnTo>
                  <a:pt x="2010" y="1569"/>
                </a:lnTo>
                <a:lnTo>
                  <a:pt x="2012" y="1569"/>
                </a:lnTo>
                <a:lnTo>
                  <a:pt x="2016" y="1569"/>
                </a:lnTo>
                <a:lnTo>
                  <a:pt x="2020" y="1568"/>
                </a:lnTo>
                <a:lnTo>
                  <a:pt x="2022" y="1569"/>
                </a:lnTo>
                <a:lnTo>
                  <a:pt x="2021" y="1570"/>
                </a:lnTo>
                <a:lnTo>
                  <a:pt x="2021" y="1571"/>
                </a:lnTo>
                <a:lnTo>
                  <a:pt x="2022" y="1571"/>
                </a:lnTo>
                <a:lnTo>
                  <a:pt x="2021" y="1573"/>
                </a:lnTo>
                <a:lnTo>
                  <a:pt x="2019" y="1573"/>
                </a:lnTo>
                <a:lnTo>
                  <a:pt x="2011" y="1571"/>
                </a:lnTo>
                <a:lnTo>
                  <a:pt x="2010" y="1571"/>
                </a:lnTo>
                <a:lnTo>
                  <a:pt x="2009" y="1571"/>
                </a:lnTo>
                <a:lnTo>
                  <a:pt x="2007" y="1571"/>
                </a:lnTo>
                <a:lnTo>
                  <a:pt x="2009" y="1571"/>
                </a:lnTo>
                <a:lnTo>
                  <a:pt x="2010" y="1571"/>
                </a:lnTo>
                <a:lnTo>
                  <a:pt x="2010" y="1573"/>
                </a:lnTo>
                <a:lnTo>
                  <a:pt x="2011" y="1573"/>
                </a:lnTo>
                <a:lnTo>
                  <a:pt x="2011" y="1574"/>
                </a:lnTo>
                <a:lnTo>
                  <a:pt x="2012" y="1574"/>
                </a:lnTo>
                <a:lnTo>
                  <a:pt x="2012" y="1573"/>
                </a:lnTo>
                <a:lnTo>
                  <a:pt x="2013" y="1573"/>
                </a:lnTo>
                <a:lnTo>
                  <a:pt x="2018" y="1574"/>
                </a:lnTo>
                <a:lnTo>
                  <a:pt x="2019" y="1574"/>
                </a:lnTo>
                <a:lnTo>
                  <a:pt x="2020" y="1575"/>
                </a:lnTo>
                <a:lnTo>
                  <a:pt x="2021" y="1575"/>
                </a:lnTo>
                <a:lnTo>
                  <a:pt x="2022" y="1575"/>
                </a:lnTo>
                <a:lnTo>
                  <a:pt x="2023" y="1575"/>
                </a:lnTo>
                <a:lnTo>
                  <a:pt x="2025" y="1575"/>
                </a:lnTo>
                <a:lnTo>
                  <a:pt x="2026" y="1575"/>
                </a:lnTo>
                <a:lnTo>
                  <a:pt x="2025" y="1577"/>
                </a:lnTo>
                <a:lnTo>
                  <a:pt x="2025" y="1578"/>
                </a:lnTo>
                <a:lnTo>
                  <a:pt x="2021" y="1578"/>
                </a:lnTo>
                <a:lnTo>
                  <a:pt x="2020" y="1578"/>
                </a:lnTo>
                <a:lnTo>
                  <a:pt x="2024" y="1578"/>
                </a:lnTo>
                <a:lnTo>
                  <a:pt x="2027" y="1579"/>
                </a:lnTo>
                <a:lnTo>
                  <a:pt x="2026" y="1581"/>
                </a:lnTo>
                <a:lnTo>
                  <a:pt x="2025" y="1581"/>
                </a:lnTo>
                <a:lnTo>
                  <a:pt x="2025" y="1580"/>
                </a:lnTo>
                <a:lnTo>
                  <a:pt x="2024" y="1580"/>
                </a:lnTo>
                <a:lnTo>
                  <a:pt x="2018" y="1580"/>
                </a:lnTo>
                <a:lnTo>
                  <a:pt x="2017" y="1580"/>
                </a:lnTo>
                <a:lnTo>
                  <a:pt x="2017" y="1579"/>
                </a:lnTo>
                <a:lnTo>
                  <a:pt x="2017" y="1580"/>
                </a:lnTo>
                <a:lnTo>
                  <a:pt x="2016" y="1580"/>
                </a:lnTo>
                <a:lnTo>
                  <a:pt x="2016" y="1581"/>
                </a:lnTo>
                <a:lnTo>
                  <a:pt x="2015" y="1581"/>
                </a:lnTo>
                <a:lnTo>
                  <a:pt x="2014" y="1581"/>
                </a:lnTo>
                <a:lnTo>
                  <a:pt x="2012" y="1581"/>
                </a:lnTo>
                <a:lnTo>
                  <a:pt x="2010" y="1582"/>
                </a:lnTo>
                <a:lnTo>
                  <a:pt x="2011" y="1582"/>
                </a:lnTo>
                <a:lnTo>
                  <a:pt x="2012" y="1582"/>
                </a:lnTo>
                <a:lnTo>
                  <a:pt x="2015" y="1582"/>
                </a:lnTo>
                <a:lnTo>
                  <a:pt x="2016" y="1582"/>
                </a:lnTo>
                <a:lnTo>
                  <a:pt x="2017" y="1583"/>
                </a:lnTo>
                <a:lnTo>
                  <a:pt x="2018" y="1584"/>
                </a:lnTo>
                <a:lnTo>
                  <a:pt x="2018" y="1585"/>
                </a:lnTo>
                <a:lnTo>
                  <a:pt x="2020" y="1587"/>
                </a:lnTo>
                <a:lnTo>
                  <a:pt x="2021" y="1588"/>
                </a:lnTo>
                <a:lnTo>
                  <a:pt x="2025" y="1587"/>
                </a:lnTo>
                <a:lnTo>
                  <a:pt x="2025" y="1588"/>
                </a:lnTo>
                <a:lnTo>
                  <a:pt x="2026" y="1588"/>
                </a:lnTo>
                <a:lnTo>
                  <a:pt x="2027" y="1589"/>
                </a:lnTo>
                <a:lnTo>
                  <a:pt x="2026" y="1589"/>
                </a:lnTo>
                <a:lnTo>
                  <a:pt x="2026" y="1590"/>
                </a:lnTo>
                <a:lnTo>
                  <a:pt x="2025" y="1590"/>
                </a:lnTo>
                <a:lnTo>
                  <a:pt x="2024" y="1590"/>
                </a:lnTo>
                <a:lnTo>
                  <a:pt x="2023" y="1591"/>
                </a:lnTo>
                <a:lnTo>
                  <a:pt x="2022" y="1591"/>
                </a:lnTo>
                <a:lnTo>
                  <a:pt x="2020" y="1591"/>
                </a:lnTo>
                <a:lnTo>
                  <a:pt x="2019" y="1590"/>
                </a:lnTo>
                <a:lnTo>
                  <a:pt x="2016" y="1590"/>
                </a:lnTo>
                <a:lnTo>
                  <a:pt x="2010" y="1590"/>
                </a:lnTo>
                <a:lnTo>
                  <a:pt x="2009" y="1589"/>
                </a:lnTo>
                <a:lnTo>
                  <a:pt x="2009" y="1588"/>
                </a:lnTo>
                <a:lnTo>
                  <a:pt x="2007" y="1588"/>
                </a:lnTo>
                <a:lnTo>
                  <a:pt x="2006" y="1588"/>
                </a:lnTo>
                <a:lnTo>
                  <a:pt x="2006" y="1589"/>
                </a:lnTo>
                <a:lnTo>
                  <a:pt x="2005" y="1589"/>
                </a:lnTo>
                <a:lnTo>
                  <a:pt x="2002" y="1588"/>
                </a:lnTo>
                <a:lnTo>
                  <a:pt x="1997" y="1588"/>
                </a:lnTo>
                <a:lnTo>
                  <a:pt x="1996" y="1588"/>
                </a:lnTo>
                <a:lnTo>
                  <a:pt x="1991" y="1587"/>
                </a:lnTo>
                <a:lnTo>
                  <a:pt x="1990" y="1587"/>
                </a:lnTo>
                <a:lnTo>
                  <a:pt x="1990" y="1586"/>
                </a:lnTo>
                <a:lnTo>
                  <a:pt x="1990" y="1585"/>
                </a:lnTo>
                <a:lnTo>
                  <a:pt x="1990" y="1584"/>
                </a:lnTo>
                <a:lnTo>
                  <a:pt x="1989" y="1583"/>
                </a:lnTo>
                <a:lnTo>
                  <a:pt x="1988" y="1584"/>
                </a:lnTo>
                <a:lnTo>
                  <a:pt x="1988" y="1586"/>
                </a:lnTo>
                <a:lnTo>
                  <a:pt x="1987" y="1586"/>
                </a:lnTo>
                <a:lnTo>
                  <a:pt x="1986" y="1586"/>
                </a:lnTo>
                <a:lnTo>
                  <a:pt x="1985" y="1586"/>
                </a:lnTo>
                <a:lnTo>
                  <a:pt x="1984" y="1586"/>
                </a:lnTo>
                <a:lnTo>
                  <a:pt x="1983" y="1585"/>
                </a:lnTo>
                <a:lnTo>
                  <a:pt x="1982" y="1586"/>
                </a:lnTo>
                <a:lnTo>
                  <a:pt x="1981" y="1585"/>
                </a:lnTo>
                <a:lnTo>
                  <a:pt x="1977" y="1585"/>
                </a:lnTo>
                <a:lnTo>
                  <a:pt x="1968" y="1584"/>
                </a:lnTo>
                <a:lnTo>
                  <a:pt x="1966" y="1584"/>
                </a:lnTo>
                <a:lnTo>
                  <a:pt x="1957" y="1584"/>
                </a:lnTo>
                <a:lnTo>
                  <a:pt x="1956" y="1584"/>
                </a:lnTo>
                <a:lnTo>
                  <a:pt x="1955" y="1584"/>
                </a:lnTo>
                <a:lnTo>
                  <a:pt x="1954" y="1586"/>
                </a:lnTo>
                <a:lnTo>
                  <a:pt x="1953" y="1586"/>
                </a:lnTo>
                <a:lnTo>
                  <a:pt x="1953" y="1585"/>
                </a:lnTo>
                <a:lnTo>
                  <a:pt x="1953" y="1583"/>
                </a:lnTo>
                <a:lnTo>
                  <a:pt x="1954" y="1582"/>
                </a:lnTo>
                <a:lnTo>
                  <a:pt x="1955" y="1581"/>
                </a:lnTo>
                <a:lnTo>
                  <a:pt x="1955" y="1580"/>
                </a:lnTo>
                <a:lnTo>
                  <a:pt x="1956" y="1580"/>
                </a:lnTo>
                <a:lnTo>
                  <a:pt x="1958" y="1579"/>
                </a:lnTo>
                <a:lnTo>
                  <a:pt x="1960" y="1578"/>
                </a:lnTo>
                <a:lnTo>
                  <a:pt x="1963" y="1577"/>
                </a:lnTo>
                <a:lnTo>
                  <a:pt x="1966" y="1576"/>
                </a:lnTo>
                <a:lnTo>
                  <a:pt x="1967" y="1576"/>
                </a:lnTo>
                <a:lnTo>
                  <a:pt x="1967" y="1575"/>
                </a:lnTo>
                <a:lnTo>
                  <a:pt x="1964" y="1575"/>
                </a:lnTo>
                <a:lnTo>
                  <a:pt x="1963" y="1576"/>
                </a:lnTo>
                <a:lnTo>
                  <a:pt x="1962" y="1576"/>
                </a:lnTo>
                <a:lnTo>
                  <a:pt x="1961" y="1576"/>
                </a:lnTo>
                <a:lnTo>
                  <a:pt x="1960" y="1576"/>
                </a:lnTo>
                <a:lnTo>
                  <a:pt x="1960" y="1575"/>
                </a:lnTo>
                <a:lnTo>
                  <a:pt x="1960" y="1571"/>
                </a:lnTo>
                <a:lnTo>
                  <a:pt x="1959" y="1571"/>
                </a:lnTo>
                <a:lnTo>
                  <a:pt x="1959" y="1570"/>
                </a:lnTo>
                <a:lnTo>
                  <a:pt x="1958" y="1570"/>
                </a:lnTo>
                <a:lnTo>
                  <a:pt x="1957" y="1570"/>
                </a:lnTo>
                <a:lnTo>
                  <a:pt x="1957" y="1571"/>
                </a:lnTo>
                <a:lnTo>
                  <a:pt x="1958" y="1574"/>
                </a:lnTo>
                <a:lnTo>
                  <a:pt x="1958" y="1575"/>
                </a:lnTo>
                <a:lnTo>
                  <a:pt x="1959" y="1577"/>
                </a:lnTo>
                <a:lnTo>
                  <a:pt x="1958" y="1577"/>
                </a:lnTo>
                <a:lnTo>
                  <a:pt x="1956" y="1579"/>
                </a:lnTo>
                <a:lnTo>
                  <a:pt x="1954" y="1580"/>
                </a:lnTo>
                <a:lnTo>
                  <a:pt x="1953" y="1580"/>
                </a:lnTo>
                <a:lnTo>
                  <a:pt x="1953" y="1579"/>
                </a:lnTo>
                <a:lnTo>
                  <a:pt x="1952" y="1578"/>
                </a:lnTo>
                <a:lnTo>
                  <a:pt x="1949" y="1576"/>
                </a:lnTo>
                <a:lnTo>
                  <a:pt x="1948" y="1574"/>
                </a:lnTo>
                <a:lnTo>
                  <a:pt x="1947" y="1574"/>
                </a:lnTo>
                <a:lnTo>
                  <a:pt x="1946" y="1574"/>
                </a:lnTo>
                <a:lnTo>
                  <a:pt x="1947" y="1576"/>
                </a:lnTo>
                <a:lnTo>
                  <a:pt x="1948" y="1577"/>
                </a:lnTo>
                <a:lnTo>
                  <a:pt x="1949" y="1578"/>
                </a:lnTo>
                <a:lnTo>
                  <a:pt x="1950" y="1578"/>
                </a:lnTo>
                <a:lnTo>
                  <a:pt x="1950" y="1579"/>
                </a:lnTo>
                <a:lnTo>
                  <a:pt x="1951" y="1580"/>
                </a:lnTo>
                <a:lnTo>
                  <a:pt x="1950" y="1581"/>
                </a:lnTo>
                <a:lnTo>
                  <a:pt x="1948" y="1582"/>
                </a:lnTo>
                <a:lnTo>
                  <a:pt x="1947" y="1582"/>
                </a:lnTo>
                <a:lnTo>
                  <a:pt x="1943" y="1581"/>
                </a:lnTo>
                <a:lnTo>
                  <a:pt x="1943" y="1580"/>
                </a:lnTo>
                <a:lnTo>
                  <a:pt x="1943" y="1581"/>
                </a:lnTo>
                <a:lnTo>
                  <a:pt x="1944" y="1581"/>
                </a:lnTo>
                <a:lnTo>
                  <a:pt x="1947" y="1583"/>
                </a:lnTo>
                <a:lnTo>
                  <a:pt x="1947" y="1584"/>
                </a:lnTo>
                <a:lnTo>
                  <a:pt x="1947" y="1585"/>
                </a:lnTo>
                <a:lnTo>
                  <a:pt x="1946" y="1586"/>
                </a:lnTo>
                <a:lnTo>
                  <a:pt x="1944" y="1586"/>
                </a:lnTo>
                <a:lnTo>
                  <a:pt x="1943" y="1586"/>
                </a:lnTo>
                <a:lnTo>
                  <a:pt x="1936" y="1586"/>
                </a:lnTo>
                <a:lnTo>
                  <a:pt x="1935" y="1585"/>
                </a:lnTo>
                <a:lnTo>
                  <a:pt x="1934" y="1585"/>
                </a:lnTo>
                <a:lnTo>
                  <a:pt x="1934" y="1586"/>
                </a:lnTo>
                <a:lnTo>
                  <a:pt x="1933" y="1586"/>
                </a:lnTo>
                <a:lnTo>
                  <a:pt x="1931" y="1589"/>
                </a:lnTo>
                <a:lnTo>
                  <a:pt x="1931" y="1590"/>
                </a:lnTo>
                <a:lnTo>
                  <a:pt x="1930" y="1590"/>
                </a:lnTo>
                <a:lnTo>
                  <a:pt x="1930" y="1591"/>
                </a:lnTo>
                <a:lnTo>
                  <a:pt x="1929" y="1592"/>
                </a:lnTo>
                <a:lnTo>
                  <a:pt x="1928" y="1595"/>
                </a:lnTo>
                <a:lnTo>
                  <a:pt x="1927" y="1596"/>
                </a:lnTo>
                <a:lnTo>
                  <a:pt x="1925" y="1597"/>
                </a:lnTo>
                <a:lnTo>
                  <a:pt x="1923" y="1597"/>
                </a:lnTo>
                <a:lnTo>
                  <a:pt x="1921" y="1597"/>
                </a:lnTo>
                <a:lnTo>
                  <a:pt x="1920" y="1596"/>
                </a:lnTo>
                <a:lnTo>
                  <a:pt x="1919" y="1596"/>
                </a:lnTo>
                <a:lnTo>
                  <a:pt x="1919" y="1594"/>
                </a:lnTo>
                <a:lnTo>
                  <a:pt x="1918" y="1593"/>
                </a:lnTo>
                <a:lnTo>
                  <a:pt x="1918" y="1592"/>
                </a:lnTo>
                <a:lnTo>
                  <a:pt x="1920" y="1589"/>
                </a:lnTo>
                <a:lnTo>
                  <a:pt x="1919" y="1589"/>
                </a:lnTo>
                <a:lnTo>
                  <a:pt x="1918" y="1589"/>
                </a:lnTo>
                <a:lnTo>
                  <a:pt x="1917" y="1589"/>
                </a:lnTo>
                <a:lnTo>
                  <a:pt x="1916" y="1588"/>
                </a:lnTo>
                <a:lnTo>
                  <a:pt x="1915" y="1587"/>
                </a:lnTo>
                <a:lnTo>
                  <a:pt x="1915" y="1588"/>
                </a:lnTo>
                <a:lnTo>
                  <a:pt x="1914" y="1588"/>
                </a:lnTo>
                <a:lnTo>
                  <a:pt x="1915" y="1588"/>
                </a:lnTo>
                <a:lnTo>
                  <a:pt x="1917" y="1589"/>
                </a:lnTo>
                <a:lnTo>
                  <a:pt x="1917" y="1590"/>
                </a:lnTo>
                <a:lnTo>
                  <a:pt x="1916" y="1592"/>
                </a:lnTo>
                <a:lnTo>
                  <a:pt x="1916" y="1593"/>
                </a:lnTo>
                <a:lnTo>
                  <a:pt x="1916" y="1594"/>
                </a:lnTo>
                <a:lnTo>
                  <a:pt x="1917" y="1594"/>
                </a:lnTo>
                <a:lnTo>
                  <a:pt x="1917" y="1595"/>
                </a:lnTo>
                <a:lnTo>
                  <a:pt x="1917" y="1596"/>
                </a:lnTo>
                <a:lnTo>
                  <a:pt x="1916" y="1596"/>
                </a:lnTo>
                <a:lnTo>
                  <a:pt x="1915" y="1596"/>
                </a:lnTo>
                <a:lnTo>
                  <a:pt x="1914" y="1596"/>
                </a:lnTo>
                <a:lnTo>
                  <a:pt x="1913" y="1596"/>
                </a:lnTo>
                <a:lnTo>
                  <a:pt x="1911" y="1596"/>
                </a:lnTo>
                <a:lnTo>
                  <a:pt x="1910" y="1595"/>
                </a:lnTo>
                <a:lnTo>
                  <a:pt x="1909" y="1594"/>
                </a:lnTo>
                <a:lnTo>
                  <a:pt x="1908" y="1593"/>
                </a:lnTo>
                <a:lnTo>
                  <a:pt x="1906" y="1589"/>
                </a:lnTo>
                <a:lnTo>
                  <a:pt x="1904" y="1589"/>
                </a:lnTo>
                <a:lnTo>
                  <a:pt x="1904" y="1588"/>
                </a:lnTo>
                <a:lnTo>
                  <a:pt x="1906" y="1587"/>
                </a:lnTo>
                <a:lnTo>
                  <a:pt x="1906" y="1586"/>
                </a:lnTo>
                <a:lnTo>
                  <a:pt x="1904" y="1586"/>
                </a:lnTo>
                <a:lnTo>
                  <a:pt x="1902" y="1587"/>
                </a:lnTo>
                <a:lnTo>
                  <a:pt x="1902" y="1588"/>
                </a:lnTo>
                <a:lnTo>
                  <a:pt x="1903" y="1589"/>
                </a:lnTo>
                <a:lnTo>
                  <a:pt x="1903" y="1590"/>
                </a:lnTo>
                <a:lnTo>
                  <a:pt x="1901" y="1590"/>
                </a:lnTo>
                <a:lnTo>
                  <a:pt x="1900" y="1590"/>
                </a:lnTo>
                <a:lnTo>
                  <a:pt x="1898" y="1590"/>
                </a:lnTo>
                <a:lnTo>
                  <a:pt x="1896" y="1589"/>
                </a:lnTo>
                <a:lnTo>
                  <a:pt x="1895" y="1589"/>
                </a:lnTo>
                <a:lnTo>
                  <a:pt x="1894" y="1589"/>
                </a:lnTo>
                <a:lnTo>
                  <a:pt x="1894" y="1590"/>
                </a:lnTo>
                <a:lnTo>
                  <a:pt x="1893" y="1590"/>
                </a:lnTo>
                <a:lnTo>
                  <a:pt x="1892" y="1590"/>
                </a:lnTo>
                <a:lnTo>
                  <a:pt x="1891" y="1590"/>
                </a:lnTo>
                <a:lnTo>
                  <a:pt x="1891" y="1589"/>
                </a:lnTo>
                <a:lnTo>
                  <a:pt x="1890" y="1589"/>
                </a:lnTo>
                <a:lnTo>
                  <a:pt x="1890" y="1590"/>
                </a:lnTo>
                <a:lnTo>
                  <a:pt x="1891" y="1590"/>
                </a:lnTo>
                <a:lnTo>
                  <a:pt x="1891" y="1591"/>
                </a:lnTo>
                <a:lnTo>
                  <a:pt x="1891" y="1592"/>
                </a:lnTo>
                <a:lnTo>
                  <a:pt x="1890" y="1592"/>
                </a:lnTo>
                <a:lnTo>
                  <a:pt x="1888" y="1591"/>
                </a:lnTo>
                <a:lnTo>
                  <a:pt x="1887" y="1591"/>
                </a:lnTo>
                <a:lnTo>
                  <a:pt x="1886" y="1591"/>
                </a:lnTo>
                <a:lnTo>
                  <a:pt x="1886" y="1590"/>
                </a:lnTo>
                <a:lnTo>
                  <a:pt x="1887" y="1590"/>
                </a:lnTo>
                <a:lnTo>
                  <a:pt x="1888" y="1590"/>
                </a:lnTo>
                <a:lnTo>
                  <a:pt x="1888" y="1589"/>
                </a:lnTo>
                <a:lnTo>
                  <a:pt x="1891" y="1588"/>
                </a:lnTo>
                <a:lnTo>
                  <a:pt x="1892" y="1588"/>
                </a:lnTo>
                <a:lnTo>
                  <a:pt x="1893" y="1588"/>
                </a:lnTo>
                <a:lnTo>
                  <a:pt x="1893" y="1587"/>
                </a:lnTo>
                <a:lnTo>
                  <a:pt x="1892" y="1587"/>
                </a:lnTo>
                <a:lnTo>
                  <a:pt x="1891" y="1587"/>
                </a:lnTo>
                <a:lnTo>
                  <a:pt x="1893" y="1585"/>
                </a:lnTo>
                <a:lnTo>
                  <a:pt x="1894" y="1585"/>
                </a:lnTo>
                <a:lnTo>
                  <a:pt x="1894" y="1586"/>
                </a:lnTo>
                <a:lnTo>
                  <a:pt x="1895" y="1586"/>
                </a:lnTo>
                <a:lnTo>
                  <a:pt x="1897" y="1586"/>
                </a:lnTo>
                <a:lnTo>
                  <a:pt x="1901" y="1585"/>
                </a:lnTo>
                <a:lnTo>
                  <a:pt x="1904" y="1584"/>
                </a:lnTo>
                <a:lnTo>
                  <a:pt x="1905" y="1584"/>
                </a:lnTo>
                <a:lnTo>
                  <a:pt x="1907" y="1583"/>
                </a:lnTo>
                <a:lnTo>
                  <a:pt x="1909" y="1583"/>
                </a:lnTo>
                <a:lnTo>
                  <a:pt x="1912" y="1583"/>
                </a:lnTo>
                <a:lnTo>
                  <a:pt x="1913" y="1583"/>
                </a:lnTo>
                <a:lnTo>
                  <a:pt x="1913" y="1582"/>
                </a:lnTo>
                <a:lnTo>
                  <a:pt x="1913" y="1581"/>
                </a:lnTo>
                <a:lnTo>
                  <a:pt x="1911" y="1582"/>
                </a:lnTo>
                <a:lnTo>
                  <a:pt x="1911" y="1583"/>
                </a:lnTo>
                <a:lnTo>
                  <a:pt x="1909" y="1582"/>
                </a:lnTo>
                <a:lnTo>
                  <a:pt x="1910" y="1581"/>
                </a:lnTo>
                <a:lnTo>
                  <a:pt x="1910" y="1580"/>
                </a:lnTo>
                <a:lnTo>
                  <a:pt x="1912" y="1579"/>
                </a:lnTo>
                <a:lnTo>
                  <a:pt x="1914" y="1579"/>
                </a:lnTo>
                <a:lnTo>
                  <a:pt x="1913" y="1578"/>
                </a:lnTo>
                <a:lnTo>
                  <a:pt x="1914" y="1578"/>
                </a:lnTo>
                <a:lnTo>
                  <a:pt x="1916" y="1578"/>
                </a:lnTo>
                <a:lnTo>
                  <a:pt x="1915" y="1577"/>
                </a:lnTo>
                <a:lnTo>
                  <a:pt x="1915" y="1576"/>
                </a:lnTo>
                <a:lnTo>
                  <a:pt x="1917" y="1574"/>
                </a:lnTo>
                <a:lnTo>
                  <a:pt x="1920" y="1573"/>
                </a:lnTo>
                <a:lnTo>
                  <a:pt x="1921" y="1571"/>
                </a:lnTo>
                <a:lnTo>
                  <a:pt x="1923" y="1570"/>
                </a:lnTo>
                <a:lnTo>
                  <a:pt x="1924" y="1569"/>
                </a:lnTo>
                <a:lnTo>
                  <a:pt x="1924" y="1568"/>
                </a:lnTo>
                <a:lnTo>
                  <a:pt x="1924" y="1567"/>
                </a:lnTo>
                <a:lnTo>
                  <a:pt x="1925" y="1567"/>
                </a:lnTo>
                <a:lnTo>
                  <a:pt x="1928" y="1566"/>
                </a:lnTo>
                <a:lnTo>
                  <a:pt x="1928" y="1565"/>
                </a:lnTo>
                <a:lnTo>
                  <a:pt x="1929" y="1564"/>
                </a:lnTo>
                <a:lnTo>
                  <a:pt x="1932" y="1562"/>
                </a:lnTo>
                <a:lnTo>
                  <a:pt x="1933" y="1561"/>
                </a:lnTo>
                <a:lnTo>
                  <a:pt x="1933" y="1560"/>
                </a:lnTo>
                <a:lnTo>
                  <a:pt x="1934" y="1559"/>
                </a:lnTo>
                <a:lnTo>
                  <a:pt x="1934" y="1558"/>
                </a:lnTo>
                <a:lnTo>
                  <a:pt x="1932" y="1558"/>
                </a:lnTo>
                <a:lnTo>
                  <a:pt x="1932" y="1559"/>
                </a:lnTo>
                <a:lnTo>
                  <a:pt x="1930" y="1562"/>
                </a:lnTo>
                <a:lnTo>
                  <a:pt x="1928" y="1563"/>
                </a:lnTo>
                <a:lnTo>
                  <a:pt x="1927" y="1564"/>
                </a:lnTo>
                <a:lnTo>
                  <a:pt x="1924" y="1565"/>
                </a:lnTo>
                <a:lnTo>
                  <a:pt x="1921" y="1566"/>
                </a:lnTo>
                <a:lnTo>
                  <a:pt x="1920" y="1567"/>
                </a:lnTo>
                <a:lnTo>
                  <a:pt x="1921" y="1569"/>
                </a:lnTo>
                <a:lnTo>
                  <a:pt x="1920" y="1569"/>
                </a:lnTo>
                <a:lnTo>
                  <a:pt x="1914" y="1574"/>
                </a:lnTo>
                <a:lnTo>
                  <a:pt x="1913" y="1574"/>
                </a:lnTo>
                <a:lnTo>
                  <a:pt x="1911" y="1577"/>
                </a:lnTo>
                <a:lnTo>
                  <a:pt x="1909" y="1577"/>
                </a:lnTo>
                <a:lnTo>
                  <a:pt x="1909" y="1578"/>
                </a:lnTo>
                <a:lnTo>
                  <a:pt x="1907" y="1579"/>
                </a:lnTo>
                <a:lnTo>
                  <a:pt x="1906" y="1579"/>
                </a:lnTo>
                <a:lnTo>
                  <a:pt x="1907" y="1580"/>
                </a:lnTo>
                <a:lnTo>
                  <a:pt x="1907" y="1581"/>
                </a:lnTo>
                <a:lnTo>
                  <a:pt x="1906" y="1581"/>
                </a:lnTo>
                <a:lnTo>
                  <a:pt x="1906" y="1582"/>
                </a:lnTo>
                <a:lnTo>
                  <a:pt x="1905" y="1582"/>
                </a:lnTo>
                <a:lnTo>
                  <a:pt x="1904" y="1582"/>
                </a:lnTo>
                <a:lnTo>
                  <a:pt x="1903" y="1582"/>
                </a:lnTo>
                <a:lnTo>
                  <a:pt x="1904" y="1583"/>
                </a:lnTo>
                <a:lnTo>
                  <a:pt x="1903" y="1583"/>
                </a:lnTo>
                <a:lnTo>
                  <a:pt x="1902" y="1583"/>
                </a:lnTo>
                <a:lnTo>
                  <a:pt x="1901" y="1583"/>
                </a:lnTo>
                <a:lnTo>
                  <a:pt x="1894" y="1583"/>
                </a:lnTo>
                <a:lnTo>
                  <a:pt x="1893" y="1583"/>
                </a:lnTo>
                <a:lnTo>
                  <a:pt x="1891" y="1583"/>
                </a:lnTo>
                <a:lnTo>
                  <a:pt x="1891" y="1585"/>
                </a:lnTo>
                <a:lnTo>
                  <a:pt x="1890" y="1585"/>
                </a:lnTo>
                <a:lnTo>
                  <a:pt x="1889" y="1585"/>
                </a:lnTo>
                <a:lnTo>
                  <a:pt x="1888" y="1587"/>
                </a:lnTo>
                <a:lnTo>
                  <a:pt x="1887" y="1587"/>
                </a:lnTo>
                <a:lnTo>
                  <a:pt x="1886" y="1587"/>
                </a:lnTo>
                <a:lnTo>
                  <a:pt x="1885" y="1587"/>
                </a:lnTo>
                <a:lnTo>
                  <a:pt x="1884" y="1587"/>
                </a:lnTo>
                <a:lnTo>
                  <a:pt x="1885" y="1587"/>
                </a:lnTo>
                <a:lnTo>
                  <a:pt x="1885" y="1586"/>
                </a:lnTo>
                <a:lnTo>
                  <a:pt x="1886" y="1586"/>
                </a:lnTo>
                <a:lnTo>
                  <a:pt x="1887" y="1585"/>
                </a:lnTo>
                <a:lnTo>
                  <a:pt x="1887" y="1584"/>
                </a:lnTo>
                <a:lnTo>
                  <a:pt x="1886" y="1584"/>
                </a:lnTo>
                <a:lnTo>
                  <a:pt x="1885" y="1585"/>
                </a:lnTo>
                <a:lnTo>
                  <a:pt x="1884" y="1585"/>
                </a:lnTo>
                <a:lnTo>
                  <a:pt x="1883" y="1585"/>
                </a:lnTo>
                <a:lnTo>
                  <a:pt x="1884" y="1585"/>
                </a:lnTo>
                <a:lnTo>
                  <a:pt x="1886" y="1582"/>
                </a:lnTo>
                <a:lnTo>
                  <a:pt x="1887" y="1581"/>
                </a:lnTo>
                <a:lnTo>
                  <a:pt x="1890" y="1579"/>
                </a:lnTo>
                <a:lnTo>
                  <a:pt x="1893" y="1578"/>
                </a:lnTo>
                <a:lnTo>
                  <a:pt x="1895" y="1576"/>
                </a:lnTo>
                <a:lnTo>
                  <a:pt x="1897" y="1576"/>
                </a:lnTo>
                <a:lnTo>
                  <a:pt x="1898" y="1575"/>
                </a:lnTo>
                <a:lnTo>
                  <a:pt x="1901" y="1575"/>
                </a:lnTo>
                <a:lnTo>
                  <a:pt x="1902" y="1575"/>
                </a:lnTo>
                <a:lnTo>
                  <a:pt x="1901" y="1574"/>
                </a:lnTo>
                <a:lnTo>
                  <a:pt x="1899" y="1574"/>
                </a:lnTo>
                <a:lnTo>
                  <a:pt x="1902" y="1571"/>
                </a:lnTo>
                <a:lnTo>
                  <a:pt x="1903" y="1568"/>
                </a:lnTo>
                <a:lnTo>
                  <a:pt x="1904" y="1567"/>
                </a:lnTo>
                <a:lnTo>
                  <a:pt x="1905" y="1566"/>
                </a:lnTo>
                <a:lnTo>
                  <a:pt x="1909" y="1564"/>
                </a:lnTo>
                <a:lnTo>
                  <a:pt x="1908" y="1564"/>
                </a:lnTo>
                <a:lnTo>
                  <a:pt x="1907" y="1564"/>
                </a:lnTo>
                <a:lnTo>
                  <a:pt x="1906" y="1564"/>
                </a:lnTo>
                <a:lnTo>
                  <a:pt x="1903" y="1565"/>
                </a:lnTo>
                <a:lnTo>
                  <a:pt x="1902" y="1565"/>
                </a:lnTo>
                <a:lnTo>
                  <a:pt x="1901" y="1565"/>
                </a:lnTo>
                <a:lnTo>
                  <a:pt x="1900" y="1564"/>
                </a:lnTo>
                <a:lnTo>
                  <a:pt x="1906" y="1561"/>
                </a:lnTo>
                <a:lnTo>
                  <a:pt x="1907" y="1560"/>
                </a:lnTo>
                <a:lnTo>
                  <a:pt x="1910" y="1558"/>
                </a:lnTo>
                <a:lnTo>
                  <a:pt x="1911" y="1557"/>
                </a:lnTo>
                <a:lnTo>
                  <a:pt x="1913" y="1555"/>
                </a:lnTo>
                <a:lnTo>
                  <a:pt x="1914" y="1554"/>
                </a:lnTo>
                <a:lnTo>
                  <a:pt x="1913" y="1554"/>
                </a:lnTo>
                <a:lnTo>
                  <a:pt x="1913" y="1553"/>
                </a:lnTo>
                <a:lnTo>
                  <a:pt x="1913" y="1552"/>
                </a:lnTo>
                <a:lnTo>
                  <a:pt x="1914" y="1551"/>
                </a:lnTo>
                <a:lnTo>
                  <a:pt x="1923" y="1547"/>
                </a:lnTo>
                <a:lnTo>
                  <a:pt x="1925" y="1547"/>
                </a:lnTo>
                <a:lnTo>
                  <a:pt x="1926" y="1547"/>
                </a:lnTo>
                <a:lnTo>
                  <a:pt x="1927" y="1547"/>
                </a:lnTo>
                <a:lnTo>
                  <a:pt x="1928" y="1547"/>
                </a:lnTo>
                <a:lnTo>
                  <a:pt x="1928" y="1546"/>
                </a:lnTo>
                <a:lnTo>
                  <a:pt x="1927" y="1545"/>
                </a:lnTo>
                <a:lnTo>
                  <a:pt x="1925" y="1545"/>
                </a:lnTo>
                <a:lnTo>
                  <a:pt x="1921" y="1547"/>
                </a:lnTo>
                <a:lnTo>
                  <a:pt x="1917" y="1548"/>
                </a:lnTo>
                <a:lnTo>
                  <a:pt x="1916" y="1548"/>
                </a:lnTo>
                <a:lnTo>
                  <a:pt x="1915" y="1549"/>
                </a:lnTo>
                <a:lnTo>
                  <a:pt x="1915" y="1550"/>
                </a:lnTo>
                <a:lnTo>
                  <a:pt x="1912" y="1550"/>
                </a:lnTo>
                <a:lnTo>
                  <a:pt x="1910" y="1551"/>
                </a:lnTo>
                <a:lnTo>
                  <a:pt x="1908" y="1553"/>
                </a:lnTo>
                <a:lnTo>
                  <a:pt x="1907" y="1556"/>
                </a:lnTo>
                <a:lnTo>
                  <a:pt x="1906" y="1558"/>
                </a:lnTo>
                <a:lnTo>
                  <a:pt x="1904" y="1559"/>
                </a:lnTo>
                <a:lnTo>
                  <a:pt x="1897" y="1563"/>
                </a:lnTo>
                <a:lnTo>
                  <a:pt x="1896" y="1564"/>
                </a:lnTo>
                <a:lnTo>
                  <a:pt x="1893" y="1564"/>
                </a:lnTo>
                <a:lnTo>
                  <a:pt x="1889" y="1565"/>
                </a:lnTo>
                <a:lnTo>
                  <a:pt x="1887" y="1565"/>
                </a:lnTo>
                <a:lnTo>
                  <a:pt x="1886" y="1564"/>
                </a:lnTo>
                <a:lnTo>
                  <a:pt x="1885" y="1564"/>
                </a:lnTo>
                <a:lnTo>
                  <a:pt x="1884" y="1565"/>
                </a:lnTo>
                <a:lnTo>
                  <a:pt x="1885" y="1565"/>
                </a:lnTo>
                <a:lnTo>
                  <a:pt x="1886" y="1566"/>
                </a:lnTo>
                <a:lnTo>
                  <a:pt x="1886" y="1567"/>
                </a:lnTo>
                <a:lnTo>
                  <a:pt x="1884" y="1567"/>
                </a:lnTo>
                <a:lnTo>
                  <a:pt x="1883" y="1567"/>
                </a:lnTo>
                <a:lnTo>
                  <a:pt x="1882" y="1567"/>
                </a:lnTo>
                <a:lnTo>
                  <a:pt x="1882" y="1566"/>
                </a:lnTo>
                <a:lnTo>
                  <a:pt x="1880" y="1566"/>
                </a:lnTo>
                <a:lnTo>
                  <a:pt x="1880" y="1565"/>
                </a:lnTo>
                <a:lnTo>
                  <a:pt x="1880" y="1564"/>
                </a:lnTo>
                <a:lnTo>
                  <a:pt x="1881" y="1564"/>
                </a:lnTo>
                <a:lnTo>
                  <a:pt x="1881" y="1563"/>
                </a:lnTo>
                <a:lnTo>
                  <a:pt x="1880" y="1563"/>
                </a:lnTo>
                <a:lnTo>
                  <a:pt x="1880" y="1562"/>
                </a:lnTo>
                <a:lnTo>
                  <a:pt x="1881" y="1561"/>
                </a:lnTo>
                <a:lnTo>
                  <a:pt x="1882" y="1559"/>
                </a:lnTo>
                <a:lnTo>
                  <a:pt x="1885" y="1558"/>
                </a:lnTo>
                <a:lnTo>
                  <a:pt x="1886" y="1557"/>
                </a:lnTo>
                <a:lnTo>
                  <a:pt x="1887" y="1556"/>
                </a:lnTo>
                <a:lnTo>
                  <a:pt x="1887" y="1555"/>
                </a:lnTo>
                <a:lnTo>
                  <a:pt x="1890" y="1553"/>
                </a:lnTo>
                <a:lnTo>
                  <a:pt x="1892" y="1553"/>
                </a:lnTo>
                <a:lnTo>
                  <a:pt x="1892" y="1552"/>
                </a:lnTo>
                <a:lnTo>
                  <a:pt x="1891" y="1552"/>
                </a:lnTo>
                <a:lnTo>
                  <a:pt x="1890" y="1553"/>
                </a:lnTo>
                <a:lnTo>
                  <a:pt x="1885" y="1555"/>
                </a:lnTo>
                <a:lnTo>
                  <a:pt x="1883" y="1554"/>
                </a:lnTo>
                <a:lnTo>
                  <a:pt x="1882" y="1554"/>
                </a:lnTo>
                <a:lnTo>
                  <a:pt x="1883" y="1555"/>
                </a:lnTo>
                <a:lnTo>
                  <a:pt x="1884" y="1555"/>
                </a:lnTo>
                <a:lnTo>
                  <a:pt x="1884" y="1556"/>
                </a:lnTo>
                <a:lnTo>
                  <a:pt x="1884" y="1557"/>
                </a:lnTo>
                <a:lnTo>
                  <a:pt x="1882" y="1557"/>
                </a:lnTo>
                <a:lnTo>
                  <a:pt x="1881" y="1557"/>
                </a:lnTo>
                <a:lnTo>
                  <a:pt x="1881" y="1556"/>
                </a:lnTo>
                <a:lnTo>
                  <a:pt x="1880" y="1556"/>
                </a:lnTo>
                <a:lnTo>
                  <a:pt x="1878" y="1556"/>
                </a:lnTo>
                <a:lnTo>
                  <a:pt x="1878" y="1558"/>
                </a:lnTo>
                <a:lnTo>
                  <a:pt x="1877" y="1558"/>
                </a:lnTo>
                <a:lnTo>
                  <a:pt x="1878" y="1559"/>
                </a:lnTo>
                <a:lnTo>
                  <a:pt x="1877" y="1560"/>
                </a:lnTo>
                <a:lnTo>
                  <a:pt x="1876" y="1560"/>
                </a:lnTo>
                <a:lnTo>
                  <a:pt x="1875" y="1560"/>
                </a:lnTo>
                <a:lnTo>
                  <a:pt x="1874" y="1560"/>
                </a:lnTo>
                <a:lnTo>
                  <a:pt x="1873" y="1560"/>
                </a:lnTo>
                <a:lnTo>
                  <a:pt x="1873" y="1561"/>
                </a:lnTo>
                <a:lnTo>
                  <a:pt x="1870" y="1562"/>
                </a:lnTo>
                <a:lnTo>
                  <a:pt x="1868" y="1563"/>
                </a:lnTo>
                <a:lnTo>
                  <a:pt x="1865" y="1563"/>
                </a:lnTo>
                <a:lnTo>
                  <a:pt x="1863" y="1563"/>
                </a:lnTo>
                <a:lnTo>
                  <a:pt x="1863" y="1562"/>
                </a:lnTo>
                <a:lnTo>
                  <a:pt x="1868" y="1560"/>
                </a:lnTo>
                <a:lnTo>
                  <a:pt x="1870" y="1559"/>
                </a:lnTo>
                <a:lnTo>
                  <a:pt x="1871" y="1558"/>
                </a:lnTo>
                <a:lnTo>
                  <a:pt x="1871" y="1557"/>
                </a:lnTo>
                <a:lnTo>
                  <a:pt x="1871" y="1556"/>
                </a:lnTo>
                <a:lnTo>
                  <a:pt x="1872" y="1555"/>
                </a:lnTo>
                <a:lnTo>
                  <a:pt x="1875" y="1554"/>
                </a:lnTo>
                <a:lnTo>
                  <a:pt x="1878" y="1553"/>
                </a:lnTo>
                <a:lnTo>
                  <a:pt x="1884" y="1552"/>
                </a:lnTo>
                <a:lnTo>
                  <a:pt x="1886" y="1551"/>
                </a:lnTo>
                <a:lnTo>
                  <a:pt x="1887" y="1551"/>
                </a:lnTo>
                <a:lnTo>
                  <a:pt x="1888" y="1550"/>
                </a:lnTo>
                <a:lnTo>
                  <a:pt x="1889" y="1549"/>
                </a:lnTo>
                <a:lnTo>
                  <a:pt x="1890" y="1548"/>
                </a:lnTo>
                <a:lnTo>
                  <a:pt x="1889" y="1548"/>
                </a:lnTo>
                <a:lnTo>
                  <a:pt x="1888" y="1548"/>
                </a:lnTo>
                <a:lnTo>
                  <a:pt x="1886" y="1550"/>
                </a:lnTo>
                <a:lnTo>
                  <a:pt x="1885" y="1550"/>
                </a:lnTo>
                <a:lnTo>
                  <a:pt x="1883" y="1551"/>
                </a:lnTo>
                <a:lnTo>
                  <a:pt x="1880" y="1551"/>
                </a:lnTo>
                <a:lnTo>
                  <a:pt x="1877" y="1552"/>
                </a:lnTo>
                <a:lnTo>
                  <a:pt x="1876" y="1552"/>
                </a:lnTo>
                <a:lnTo>
                  <a:pt x="1876" y="1551"/>
                </a:lnTo>
                <a:lnTo>
                  <a:pt x="1876" y="1550"/>
                </a:lnTo>
                <a:lnTo>
                  <a:pt x="1876" y="1549"/>
                </a:lnTo>
                <a:lnTo>
                  <a:pt x="1877" y="1549"/>
                </a:lnTo>
                <a:lnTo>
                  <a:pt x="1880" y="1548"/>
                </a:lnTo>
                <a:lnTo>
                  <a:pt x="1881" y="1548"/>
                </a:lnTo>
                <a:lnTo>
                  <a:pt x="1883" y="1547"/>
                </a:lnTo>
                <a:lnTo>
                  <a:pt x="1883" y="1546"/>
                </a:lnTo>
                <a:lnTo>
                  <a:pt x="1884" y="1545"/>
                </a:lnTo>
                <a:lnTo>
                  <a:pt x="1883" y="1545"/>
                </a:lnTo>
                <a:lnTo>
                  <a:pt x="1881" y="1547"/>
                </a:lnTo>
                <a:lnTo>
                  <a:pt x="1877" y="1548"/>
                </a:lnTo>
                <a:lnTo>
                  <a:pt x="1876" y="1548"/>
                </a:lnTo>
                <a:lnTo>
                  <a:pt x="1875" y="1548"/>
                </a:lnTo>
                <a:lnTo>
                  <a:pt x="1874" y="1548"/>
                </a:lnTo>
                <a:lnTo>
                  <a:pt x="1873" y="1548"/>
                </a:lnTo>
                <a:lnTo>
                  <a:pt x="1872" y="1548"/>
                </a:lnTo>
                <a:lnTo>
                  <a:pt x="1872" y="1549"/>
                </a:lnTo>
                <a:lnTo>
                  <a:pt x="1872" y="1550"/>
                </a:lnTo>
                <a:lnTo>
                  <a:pt x="1872" y="1553"/>
                </a:lnTo>
                <a:lnTo>
                  <a:pt x="1869" y="1553"/>
                </a:lnTo>
                <a:lnTo>
                  <a:pt x="1868" y="1554"/>
                </a:lnTo>
                <a:lnTo>
                  <a:pt x="1867" y="1554"/>
                </a:lnTo>
                <a:lnTo>
                  <a:pt x="1867" y="1553"/>
                </a:lnTo>
                <a:lnTo>
                  <a:pt x="1866" y="1553"/>
                </a:lnTo>
                <a:lnTo>
                  <a:pt x="1866" y="1554"/>
                </a:lnTo>
                <a:lnTo>
                  <a:pt x="1866" y="1555"/>
                </a:lnTo>
                <a:lnTo>
                  <a:pt x="1865" y="1556"/>
                </a:lnTo>
                <a:lnTo>
                  <a:pt x="1865" y="1557"/>
                </a:lnTo>
                <a:lnTo>
                  <a:pt x="1866" y="1559"/>
                </a:lnTo>
                <a:lnTo>
                  <a:pt x="1865" y="1559"/>
                </a:lnTo>
                <a:lnTo>
                  <a:pt x="1865" y="1558"/>
                </a:lnTo>
                <a:lnTo>
                  <a:pt x="1864" y="1557"/>
                </a:lnTo>
                <a:lnTo>
                  <a:pt x="1863" y="1557"/>
                </a:lnTo>
                <a:lnTo>
                  <a:pt x="1862" y="1559"/>
                </a:lnTo>
                <a:lnTo>
                  <a:pt x="1862" y="1560"/>
                </a:lnTo>
                <a:lnTo>
                  <a:pt x="1862" y="1561"/>
                </a:lnTo>
                <a:lnTo>
                  <a:pt x="1860" y="1562"/>
                </a:lnTo>
                <a:lnTo>
                  <a:pt x="1860" y="1563"/>
                </a:lnTo>
                <a:lnTo>
                  <a:pt x="1859" y="1564"/>
                </a:lnTo>
                <a:lnTo>
                  <a:pt x="1858" y="1564"/>
                </a:lnTo>
                <a:lnTo>
                  <a:pt x="1858" y="1563"/>
                </a:lnTo>
                <a:lnTo>
                  <a:pt x="1858" y="1562"/>
                </a:lnTo>
                <a:lnTo>
                  <a:pt x="1856" y="1562"/>
                </a:lnTo>
                <a:lnTo>
                  <a:pt x="1855" y="1561"/>
                </a:lnTo>
                <a:lnTo>
                  <a:pt x="1856" y="1561"/>
                </a:lnTo>
                <a:lnTo>
                  <a:pt x="1859" y="1560"/>
                </a:lnTo>
                <a:lnTo>
                  <a:pt x="1857" y="1560"/>
                </a:lnTo>
                <a:lnTo>
                  <a:pt x="1856" y="1560"/>
                </a:lnTo>
                <a:lnTo>
                  <a:pt x="1855" y="1560"/>
                </a:lnTo>
                <a:lnTo>
                  <a:pt x="1854" y="1560"/>
                </a:lnTo>
                <a:lnTo>
                  <a:pt x="1853" y="1561"/>
                </a:lnTo>
                <a:lnTo>
                  <a:pt x="1852" y="1561"/>
                </a:lnTo>
                <a:lnTo>
                  <a:pt x="1851" y="1561"/>
                </a:lnTo>
                <a:lnTo>
                  <a:pt x="1852" y="1560"/>
                </a:lnTo>
                <a:lnTo>
                  <a:pt x="1853" y="1559"/>
                </a:lnTo>
                <a:lnTo>
                  <a:pt x="1854" y="1559"/>
                </a:lnTo>
                <a:lnTo>
                  <a:pt x="1855" y="1559"/>
                </a:lnTo>
                <a:lnTo>
                  <a:pt x="1857" y="1558"/>
                </a:lnTo>
                <a:lnTo>
                  <a:pt x="1856" y="1557"/>
                </a:lnTo>
                <a:lnTo>
                  <a:pt x="1855" y="1556"/>
                </a:lnTo>
                <a:lnTo>
                  <a:pt x="1854" y="1556"/>
                </a:lnTo>
                <a:lnTo>
                  <a:pt x="1855" y="1557"/>
                </a:lnTo>
                <a:lnTo>
                  <a:pt x="1856" y="1558"/>
                </a:lnTo>
                <a:lnTo>
                  <a:pt x="1855" y="1558"/>
                </a:lnTo>
                <a:lnTo>
                  <a:pt x="1853" y="1558"/>
                </a:lnTo>
                <a:lnTo>
                  <a:pt x="1851" y="1558"/>
                </a:lnTo>
                <a:lnTo>
                  <a:pt x="1849" y="1558"/>
                </a:lnTo>
                <a:lnTo>
                  <a:pt x="1848" y="1558"/>
                </a:lnTo>
                <a:lnTo>
                  <a:pt x="1848" y="1557"/>
                </a:lnTo>
                <a:lnTo>
                  <a:pt x="1847" y="1556"/>
                </a:lnTo>
                <a:lnTo>
                  <a:pt x="1849" y="1556"/>
                </a:lnTo>
                <a:lnTo>
                  <a:pt x="1849" y="1555"/>
                </a:lnTo>
                <a:lnTo>
                  <a:pt x="1856" y="1554"/>
                </a:lnTo>
                <a:lnTo>
                  <a:pt x="1856" y="1553"/>
                </a:lnTo>
                <a:lnTo>
                  <a:pt x="1855" y="1553"/>
                </a:lnTo>
                <a:lnTo>
                  <a:pt x="1854" y="1553"/>
                </a:lnTo>
                <a:lnTo>
                  <a:pt x="1853" y="1553"/>
                </a:lnTo>
                <a:lnTo>
                  <a:pt x="1850" y="1554"/>
                </a:lnTo>
                <a:lnTo>
                  <a:pt x="1849" y="1554"/>
                </a:lnTo>
                <a:lnTo>
                  <a:pt x="1848" y="1554"/>
                </a:lnTo>
                <a:lnTo>
                  <a:pt x="1847" y="1553"/>
                </a:lnTo>
                <a:lnTo>
                  <a:pt x="1846" y="1553"/>
                </a:lnTo>
                <a:lnTo>
                  <a:pt x="1845" y="1553"/>
                </a:lnTo>
                <a:lnTo>
                  <a:pt x="1846" y="1553"/>
                </a:lnTo>
                <a:lnTo>
                  <a:pt x="1849" y="1552"/>
                </a:lnTo>
                <a:lnTo>
                  <a:pt x="1850" y="1552"/>
                </a:lnTo>
                <a:lnTo>
                  <a:pt x="1853" y="1551"/>
                </a:lnTo>
                <a:lnTo>
                  <a:pt x="1854" y="1550"/>
                </a:lnTo>
                <a:lnTo>
                  <a:pt x="1856" y="1550"/>
                </a:lnTo>
                <a:lnTo>
                  <a:pt x="1859" y="1549"/>
                </a:lnTo>
                <a:lnTo>
                  <a:pt x="1859" y="1548"/>
                </a:lnTo>
                <a:lnTo>
                  <a:pt x="1857" y="1548"/>
                </a:lnTo>
                <a:lnTo>
                  <a:pt x="1857" y="1549"/>
                </a:lnTo>
                <a:lnTo>
                  <a:pt x="1856" y="1549"/>
                </a:lnTo>
                <a:lnTo>
                  <a:pt x="1850" y="1551"/>
                </a:lnTo>
                <a:lnTo>
                  <a:pt x="1848" y="1551"/>
                </a:lnTo>
                <a:lnTo>
                  <a:pt x="1847" y="1551"/>
                </a:lnTo>
                <a:lnTo>
                  <a:pt x="1846" y="1551"/>
                </a:lnTo>
                <a:lnTo>
                  <a:pt x="1845" y="1550"/>
                </a:lnTo>
                <a:lnTo>
                  <a:pt x="1844" y="1551"/>
                </a:lnTo>
                <a:lnTo>
                  <a:pt x="1843" y="1551"/>
                </a:lnTo>
                <a:lnTo>
                  <a:pt x="1843" y="1550"/>
                </a:lnTo>
                <a:lnTo>
                  <a:pt x="1842" y="1550"/>
                </a:lnTo>
                <a:lnTo>
                  <a:pt x="1841" y="1550"/>
                </a:lnTo>
                <a:lnTo>
                  <a:pt x="1840" y="1550"/>
                </a:lnTo>
                <a:lnTo>
                  <a:pt x="1842" y="1549"/>
                </a:lnTo>
                <a:lnTo>
                  <a:pt x="1843" y="1549"/>
                </a:lnTo>
                <a:lnTo>
                  <a:pt x="1844" y="1549"/>
                </a:lnTo>
                <a:lnTo>
                  <a:pt x="1848" y="1547"/>
                </a:lnTo>
                <a:lnTo>
                  <a:pt x="1851" y="1546"/>
                </a:lnTo>
                <a:lnTo>
                  <a:pt x="1855" y="1545"/>
                </a:lnTo>
                <a:lnTo>
                  <a:pt x="1858" y="1545"/>
                </a:lnTo>
                <a:lnTo>
                  <a:pt x="1859" y="1545"/>
                </a:lnTo>
                <a:lnTo>
                  <a:pt x="1859" y="1544"/>
                </a:lnTo>
                <a:lnTo>
                  <a:pt x="1858" y="1544"/>
                </a:lnTo>
                <a:lnTo>
                  <a:pt x="1856" y="1544"/>
                </a:lnTo>
                <a:lnTo>
                  <a:pt x="1857" y="1543"/>
                </a:lnTo>
                <a:lnTo>
                  <a:pt x="1859" y="1543"/>
                </a:lnTo>
                <a:lnTo>
                  <a:pt x="1863" y="1541"/>
                </a:lnTo>
                <a:lnTo>
                  <a:pt x="1863" y="1540"/>
                </a:lnTo>
                <a:lnTo>
                  <a:pt x="1864" y="1540"/>
                </a:lnTo>
                <a:lnTo>
                  <a:pt x="1865" y="1540"/>
                </a:lnTo>
                <a:lnTo>
                  <a:pt x="1866" y="1540"/>
                </a:lnTo>
                <a:lnTo>
                  <a:pt x="1868" y="1539"/>
                </a:lnTo>
                <a:lnTo>
                  <a:pt x="1869" y="1537"/>
                </a:lnTo>
                <a:lnTo>
                  <a:pt x="1870" y="1537"/>
                </a:lnTo>
                <a:lnTo>
                  <a:pt x="1871" y="1536"/>
                </a:lnTo>
                <a:lnTo>
                  <a:pt x="1874" y="1536"/>
                </a:lnTo>
                <a:lnTo>
                  <a:pt x="1876" y="1536"/>
                </a:lnTo>
                <a:lnTo>
                  <a:pt x="1878" y="1536"/>
                </a:lnTo>
                <a:lnTo>
                  <a:pt x="1880" y="1534"/>
                </a:lnTo>
                <a:lnTo>
                  <a:pt x="1881" y="1534"/>
                </a:lnTo>
                <a:lnTo>
                  <a:pt x="1880" y="1533"/>
                </a:lnTo>
                <a:lnTo>
                  <a:pt x="1877" y="1534"/>
                </a:lnTo>
                <a:lnTo>
                  <a:pt x="1877" y="1533"/>
                </a:lnTo>
                <a:lnTo>
                  <a:pt x="1876" y="1533"/>
                </a:lnTo>
                <a:lnTo>
                  <a:pt x="1875" y="1534"/>
                </a:lnTo>
                <a:lnTo>
                  <a:pt x="1873" y="1534"/>
                </a:lnTo>
                <a:lnTo>
                  <a:pt x="1874" y="1531"/>
                </a:lnTo>
                <a:lnTo>
                  <a:pt x="1875" y="1531"/>
                </a:lnTo>
                <a:lnTo>
                  <a:pt x="1874" y="1530"/>
                </a:lnTo>
                <a:lnTo>
                  <a:pt x="1873" y="1530"/>
                </a:lnTo>
                <a:lnTo>
                  <a:pt x="1872" y="1529"/>
                </a:lnTo>
                <a:lnTo>
                  <a:pt x="1871" y="1529"/>
                </a:lnTo>
                <a:lnTo>
                  <a:pt x="1871" y="1528"/>
                </a:lnTo>
                <a:lnTo>
                  <a:pt x="1869" y="1528"/>
                </a:lnTo>
                <a:lnTo>
                  <a:pt x="1870" y="1529"/>
                </a:lnTo>
                <a:lnTo>
                  <a:pt x="1871" y="1531"/>
                </a:lnTo>
                <a:lnTo>
                  <a:pt x="1870" y="1532"/>
                </a:lnTo>
                <a:lnTo>
                  <a:pt x="1865" y="1536"/>
                </a:lnTo>
                <a:lnTo>
                  <a:pt x="1864" y="1538"/>
                </a:lnTo>
                <a:lnTo>
                  <a:pt x="1863" y="1538"/>
                </a:lnTo>
                <a:lnTo>
                  <a:pt x="1858" y="1540"/>
                </a:lnTo>
                <a:lnTo>
                  <a:pt x="1855" y="1542"/>
                </a:lnTo>
                <a:lnTo>
                  <a:pt x="1853" y="1543"/>
                </a:lnTo>
                <a:lnTo>
                  <a:pt x="1852" y="1543"/>
                </a:lnTo>
                <a:lnTo>
                  <a:pt x="1851" y="1543"/>
                </a:lnTo>
                <a:lnTo>
                  <a:pt x="1851" y="1544"/>
                </a:lnTo>
                <a:lnTo>
                  <a:pt x="1851" y="1545"/>
                </a:lnTo>
                <a:lnTo>
                  <a:pt x="1849" y="1545"/>
                </a:lnTo>
                <a:lnTo>
                  <a:pt x="1847" y="1545"/>
                </a:lnTo>
                <a:lnTo>
                  <a:pt x="1845" y="1546"/>
                </a:lnTo>
                <a:lnTo>
                  <a:pt x="1843" y="1546"/>
                </a:lnTo>
                <a:lnTo>
                  <a:pt x="1839" y="1546"/>
                </a:lnTo>
                <a:lnTo>
                  <a:pt x="1838" y="1546"/>
                </a:lnTo>
                <a:lnTo>
                  <a:pt x="1837" y="1545"/>
                </a:lnTo>
                <a:lnTo>
                  <a:pt x="1837" y="1544"/>
                </a:lnTo>
                <a:lnTo>
                  <a:pt x="1838" y="1544"/>
                </a:lnTo>
                <a:lnTo>
                  <a:pt x="1840" y="1544"/>
                </a:lnTo>
                <a:lnTo>
                  <a:pt x="1844" y="1542"/>
                </a:lnTo>
                <a:lnTo>
                  <a:pt x="1846" y="1541"/>
                </a:lnTo>
                <a:lnTo>
                  <a:pt x="1847" y="1541"/>
                </a:lnTo>
                <a:lnTo>
                  <a:pt x="1846" y="1540"/>
                </a:lnTo>
                <a:lnTo>
                  <a:pt x="1844" y="1540"/>
                </a:lnTo>
                <a:lnTo>
                  <a:pt x="1842" y="1540"/>
                </a:lnTo>
                <a:lnTo>
                  <a:pt x="1840" y="1540"/>
                </a:lnTo>
                <a:lnTo>
                  <a:pt x="1839" y="1540"/>
                </a:lnTo>
                <a:lnTo>
                  <a:pt x="1838" y="1540"/>
                </a:lnTo>
                <a:lnTo>
                  <a:pt x="1838" y="1541"/>
                </a:lnTo>
                <a:lnTo>
                  <a:pt x="1837" y="1541"/>
                </a:lnTo>
                <a:lnTo>
                  <a:pt x="1835" y="1541"/>
                </a:lnTo>
                <a:lnTo>
                  <a:pt x="1834" y="1541"/>
                </a:lnTo>
                <a:lnTo>
                  <a:pt x="1835" y="1540"/>
                </a:lnTo>
                <a:lnTo>
                  <a:pt x="1832" y="1541"/>
                </a:lnTo>
                <a:lnTo>
                  <a:pt x="1831" y="1541"/>
                </a:lnTo>
                <a:lnTo>
                  <a:pt x="1832" y="1542"/>
                </a:lnTo>
                <a:lnTo>
                  <a:pt x="1830" y="1543"/>
                </a:lnTo>
                <a:lnTo>
                  <a:pt x="1830" y="1544"/>
                </a:lnTo>
                <a:lnTo>
                  <a:pt x="1830" y="1545"/>
                </a:lnTo>
                <a:lnTo>
                  <a:pt x="1829" y="1546"/>
                </a:lnTo>
                <a:lnTo>
                  <a:pt x="1829" y="1547"/>
                </a:lnTo>
                <a:lnTo>
                  <a:pt x="1829" y="1548"/>
                </a:lnTo>
                <a:lnTo>
                  <a:pt x="1828" y="1548"/>
                </a:lnTo>
                <a:lnTo>
                  <a:pt x="1827" y="1548"/>
                </a:lnTo>
                <a:lnTo>
                  <a:pt x="1825" y="1548"/>
                </a:lnTo>
                <a:lnTo>
                  <a:pt x="1824" y="1548"/>
                </a:lnTo>
                <a:lnTo>
                  <a:pt x="1822" y="1547"/>
                </a:lnTo>
                <a:lnTo>
                  <a:pt x="1821" y="1548"/>
                </a:lnTo>
                <a:lnTo>
                  <a:pt x="1819" y="1548"/>
                </a:lnTo>
                <a:lnTo>
                  <a:pt x="1818" y="1548"/>
                </a:lnTo>
                <a:lnTo>
                  <a:pt x="1817" y="1546"/>
                </a:lnTo>
                <a:lnTo>
                  <a:pt x="1815" y="1546"/>
                </a:lnTo>
                <a:lnTo>
                  <a:pt x="1816" y="1545"/>
                </a:lnTo>
                <a:lnTo>
                  <a:pt x="1815" y="1545"/>
                </a:lnTo>
                <a:lnTo>
                  <a:pt x="1817" y="1544"/>
                </a:lnTo>
                <a:lnTo>
                  <a:pt x="1819" y="1544"/>
                </a:lnTo>
                <a:lnTo>
                  <a:pt x="1819" y="1543"/>
                </a:lnTo>
                <a:lnTo>
                  <a:pt x="1821" y="1544"/>
                </a:lnTo>
                <a:lnTo>
                  <a:pt x="1822" y="1543"/>
                </a:lnTo>
                <a:lnTo>
                  <a:pt x="1826" y="1543"/>
                </a:lnTo>
                <a:lnTo>
                  <a:pt x="1827" y="1542"/>
                </a:lnTo>
                <a:lnTo>
                  <a:pt x="1827" y="1541"/>
                </a:lnTo>
                <a:lnTo>
                  <a:pt x="1828" y="1541"/>
                </a:lnTo>
                <a:lnTo>
                  <a:pt x="1835" y="1539"/>
                </a:lnTo>
                <a:lnTo>
                  <a:pt x="1841" y="1537"/>
                </a:lnTo>
                <a:lnTo>
                  <a:pt x="1841" y="1536"/>
                </a:lnTo>
                <a:lnTo>
                  <a:pt x="1840" y="1536"/>
                </a:lnTo>
                <a:lnTo>
                  <a:pt x="1838" y="1537"/>
                </a:lnTo>
                <a:lnTo>
                  <a:pt x="1835" y="1537"/>
                </a:lnTo>
                <a:lnTo>
                  <a:pt x="1834" y="1538"/>
                </a:lnTo>
                <a:lnTo>
                  <a:pt x="1833" y="1538"/>
                </a:lnTo>
                <a:lnTo>
                  <a:pt x="1832" y="1538"/>
                </a:lnTo>
                <a:lnTo>
                  <a:pt x="1831" y="1538"/>
                </a:lnTo>
                <a:lnTo>
                  <a:pt x="1832" y="1537"/>
                </a:lnTo>
                <a:lnTo>
                  <a:pt x="1831" y="1537"/>
                </a:lnTo>
                <a:lnTo>
                  <a:pt x="1830" y="1538"/>
                </a:lnTo>
                <a:lnTo>
                  <a:pt x="1829" y="1539"/>
                </a:lnTo>
                <a:lnTo>
                  <a:pt x="1828" y="1540"/>
                </a:lnTo>
                <a:lnTo>
                  <a:pt x="1825" y="1541"/>
                </a:lnTo>
                <a:lnTo>
                  <a:pt x="1824" y="1541"/>
                </a:lnTo>
                <a:lnTo>
                  <a:pt x="1823" y="1541"/>
                </a:lnTo>
                <a:lnTo>
                  <a:pt x="1822" y="1541"/>
                </a:lnTo>
                <a:lnTo>
                  <a:pt x="1821" y="1541"/>
                </a:lnTo>
                <a:lnTo>
                  <a:pt x="1821" y="1542"/>
                </a:lnTo>
                <a:lnTo>
                  <a:pt x="1822" y="1542"/>
                </a:lnTo>
                <a:lnTo>
                  <a:pt x="1821" y="1542"/>
                </a:lnTo>
                <a:lnTo>
                  <a:pt x="1817" y="1542"/>
                </a:lnTo>
                <a:lnTo>
                  <a:pt x="1816" y="1542"/>
                </a:lnTo>
                <a:lnTo>
                  <a:pt x="1819" y="1540"/>
                </a:lnTo>
                <a:lnTo>
                  <a:pt x="1822" y="1539"/>
                </a:lnTo>
                <a:lnTo>
                  <a:pt x="1823" y="1539"/>
                </a:lnTo>
                <a:lnTo>
                  <a:pt x="1830" y="1537"/>
                </a:lnTo>
                <a:lnTo>
                  <a:pt x="1832" y="1536"/>
                </a:lnTo>
                <a:lnTo>
                  <a:pt x="1839" y="1533"/>
                </a:lnTo>
                <a:lnTo>
                  <a:pt x="1843" y="1533"/>
                </a:lnTo>
                <a:lnTo>
                  <a:pt x="1846" y="1533"/>
                </a:lnTo>
                <a:lnTo>
                  <a:pt x="1847" y="1533"/>
                </a:lnTo>
                <a:lnTo>
                  <a:pt x="1849" y="1533"/>
                </a:lnTo>
                <a:lnTo>
                  <a:pt x="1856" y="1531"/>
                </a:lnTo>
                <a:lnTo>
                  <a:pt x="1860" y="1530"/>
                </a:lnTo>
                <a:lnTo>
                  <a:pt x="1863" y="1530"/>
                </a:lnTo>
                <a:lnTo>
                  <a:pt x="1864" y="1529"/>
                </a:lnTo>
                <a:lnTo>
                  <a:pt x="1865" y="1529"/>
                </a:lnTo>
                <a:lnTo>
                  <a:pt x="1866" y="1528"/>
                </a:lnTo>
                <a:lnTo>
                  <a:pt x="1865" y="1528"/>
                </a:lnTo>
                <a:lnTo>
                  <a:pt x="1866" y="1527"/>
                </a:lnTo>
                <a:lnTo>
                  <a:pt x="1866" y="1526"/>
                </a:lnTo>
                <a:lnTo>
                  <a:pt x="1867" y="1526"/>
                </a:lnTo>
                <a:lnTo>
                  <a:pt x="1869" y="1526"/>
                </a:lnTo>
                <a:lnTo>
                  <a:pt x="1873" y="1524"/>
                </a:lnTo>
                <a:lnTo>
                  <a:pt x="1875" y="1523"/>
                </a:lnTo>
                <a:lnTo>
                  <a:pt x="1877" y="1522"/>
                </a:lnTo>
                <a:lnTo>
                  <a:pt x="1881" y="1522"/>
                </a:lnTo>
                <a:lnTo>
                  <a:pt x="1880" y="1520"/>
                </a:lnTo>
                <a:lnTo>
                  <a:pt x="1882" y="1519"/>
                </a:lnTo>
                <a:lnTo>
                  <a:pt x="1882" y="1517"/>
                </a:lnTo>
                <a:lnTo>
                  <a:pt x="1883" y="1516"/>
                </a:lnTo>
                <a:lnTo>
                  <a:pt x="1885" y="1516"/>
                </a:lnTo>
                <a:lnTo>
                  <a:pt x="1883" y="1515"/>
                </a:lnTo>
                <a:lnTo>
                  <a:pt x="1882" y="1516"/>
                </a:lnTo>
                <a:lnTo>
                  <a:pt x="1881" y="1516"/>
                </a:lnTo>
                <a:lnTo>
                  <a:pt x="1880" y="1517"/>
                </a:lnTo>
                <a:lnTo>
                  <a:pt x="1877" y="1520"/>
                </a:lnTo>
                <a:lnTo>
                  <a:pt x="1875" y="1522"/>
                </a:lnTo>
                <a:lnTo>
                  <a:pt x="1873" y="1522"/>
                </a:lnTo>
                <a:lnTo>
                  <a:pt x="1872" y="1523"/>
                </a:lnTo>
                <a:lnTo>
                  <a:pt x="1871" y="1523"/>
                </a:lnTo>
                <a:lnTo>
                  <a:pt x="1870" y="1522"/>
                </a:lnTo>
                <a:lnTo>
                  <a:pt x="1870" y="1521"/>
                </a:lnTo>
                <a:lnTo>
                  <a:pt x="1869" y="1520"/>
                </a:lnTo>
                <a:lnTo>
                  <a:pt x="1867" y="1518"/>
                </a:lnTo>
                <a:lnTo>
                  <a:pt x="1868" y="1517"/>
                </a:lnTo>
                <a:lnTo>
                  <a:pt x="1864" y="1514"/>
                </a:lnTo>
                <a:lnTo>
                  <a:pt x="1864" y="1512"/>
                </a:lnTo>
                <a:lnTo>
                  <a:pt x="1863" y="1512"/>
                </a:lnTo>
                <a:lnTo>
                  <a:pt x="1862" y="1513"/>
                </a:lnTo>
                <a:lnTo>
                  <a:pt x="1863" y="1514"/>
                </a:lnTo>
                <a:lnTo>
                  <a:pt x="1863" y="1515"/>
                </a:lnTo>
                <a:lnTo>
                  <a:pt x="1864" y="1516"/>
                </a:lnTo>
                <a:lnTo>
                  <a:pt x="1863" y="1517"/>
                </a:lnTo>
                <a:lnTo>
                  <a:pt x="1863" y="1518"/>
                </a:lnTo>
                <a:lnTo>
                  <a:pt x="1864" y="1519"/>
                </a:lnTo>
                <a:lnTo>
                  <a:pt x="1866" y="1521"/>
                </a:lnTo>
                <a:lnTo>
                  <a:pt x="1864" y="1522"/>
                </a:lnTo>
                <a:lnTo>
                  <a:pt x="1863" y="1524"/>
                </a:lnTo>
                <a:lnTo>
                  <a:pt x="1862" y="1524"/>
                </a:lnTo>
                <a:lnTo>
                  <a:pt x="1858" y="1526"/>
                </a:lnTo>
                <a:lnTo>
                  <a:pt x="1857" y="1527"/>
                </a:lnTo>
                <a:lnTo>
                  <a:pt x="1856" y="1527"/>
                </a:lnTo>
                <a:lnTo>
                  <a:pt x="1851" y="1530"/>
                </a:lnTo>
                <a:lnTo>
                  <a:pt x="1846" y="1531"/>
                </a:lnTo>
                <a:lnTo>
                  <a:pt x="1844" y="1532"/>
                </a:lnTo>
                <a:lnTo>
                  <a:pt x="1843" y="1532"/>
                </a:lnTo>
                <a:lnTo>
                  <a:pt x="1843" y="1531"/>
                </a:lnTo>
                <a:lnTo>
                  <a:pt x="1845" y="1530"/>
                </a:lnTo>
                <a:lnTo>
                  <a:pt x="1846" y="1530"/>
                </a:lnTo>
                <a:lnTo>
                  <a:pt x="1847" y="1529"/>
                </a:lnTo>
                <a:lnTo>
                  <a:pt x="1846" y="1529"/>
                </a:lnTo>
                <a:lnTo>
                  <a:pt x="1844" y="1530"/>
                </a:lnTo>
                <a:lnTo>
                  <a:pt x="1841" y="1531"/>
                </a:lnTo>
                <a:lnTo>
                  <a:pt x="1832" y="1533"/>
                </a:lnTo>
                <a:lnTo>
                  <a:pt x="1828" y="1536"/>
                </a:lnTo>
                <a:lnTo>
                  <a:pt x="1826" y="1534"/>
                </a:lnTo>
                <a:lnTo>
                  <a:pt x="1826" y="1533"/>
                </a:lnTo>
                <a:lnTo>
                  <a:pt x="1825" y="1533"/>
                </a:lnTo>
                <a:lnTo>
                  <a:pt x="1826" y="1532"/>
                </a:lnTo>
                <a:lnTo>
                  <a:pt x="1823" y="1532"/>
                </a:lnTo>
                <a:lnTo>
                  <a:pt x="1823" y="1531"/>
                </a:lnTo>
                <a:lnTo>
                  <a:pt x="1822" y="1530"/>
                </a:lnTo>
                <a:lnTo>
                  <a:pt x="1823" y="1530"/>
                </a:lnTo>
                <a:lnTo>
                  <a:pt x="1829" y="1528"/>
                </a:lnTo>
                <a:lnTo>
                  <a:pt x="1832" y="1528"/>
                </a:lnTo>
                <a:lnTo>
                  <a:pt x="1838" y="1526"/>
                </a:lnTo>
                <a:lnTo>
                  <a:pt x="1840" y="1526"/>
                </a:lnTo>
                <a:lnTo>
                  <a:pt x="1848" y="1524"/>
                </a:lnTo>
                <a:lnTo>
                  <a:pt x="1850" y="1524"/>
                </a:lnTo>
                <a:lnTo>
                  <a:pt x="1851" y="1523"/>
                </a:lnTo>
                <a:lnTo>
                  <a:pt x="1852" y="1523"/>
                </a:lnTo>
                <a:lnTo>
                  <a:pt x="1851" y="1523"/>
                </a:lnTo>
                <a:lnTo>
                  <a:pt x="1849" y="1522"/>
                </a:lnTo>
                <a:lnTo>
                  <a:pt x="1848" y="1523"/>
                </a:lnTo>
                <a:lnTo>
                  <a:pt x="1847" y="1523"/>
                </a:lnTo>
                <a:lnTo>
                  <a:pt x="1846" y="1523"/>
                </a:lnTo>
                <a:lnTo>
                  <a:pt x="1846" y="1522"/>
                </a:lnTo>
                <a:lnTo>
                  <a:pt x="1847" y="1521"/>
                </a:lnTo>
                <a:lnTo>
                  <a:pt x="1849" y="1521"/>
                </a:lnTo>
                <a:lnTo>
                  <a:pt x="1854" y="1521"/>
                </a:lnTo>
                <a:lnTo>
                  <a:pt x="1854" y="1520"/>
                </a:lnTo>
                <a:lnTo>
                  <a:pt x="1849" y="1520"/>
                </a:lnTo>
                <a:lnTo>
                  <a:pt x="1849" y="1519"/>
                </a:lnTo>
                <a:lnTo>
                  <a:pt x="1850" y="1519"/>
                </a:lnTo>
                <a:lnTo>
                  <a:pt x="1851" y="1519"/>
                </a:lnTo>
                <a:lnTo>
                  <a:pt x="1852" y="1519"/>
                </a:lnTo>
                <a:lnTo>
                  <a:pt x="1853" y="1519"/>
                </a:lnTo>
                <a:lnTo>
                  <a:pt x="1854" y="1519"/>
                </a:lnTo>
                <a:lnTo>
                  <a:pt x="1855" y="1519"/>
                </a:lnTo>
                <a:lnTo>
                  <a:pt x="1856" y="1519"/>
                </a:lnTo>
                <a:lnTo>
                  <a:pt x="1855" y="1518"/>
                </a:lnTo>
                <a:lnTo>
                  <a:pt x="1853" y="1518"/>
                </a:lnTo>
                <a:lnTo>
                  <a:pt x="1853" y="1517"/>
                </a:lnTo>
                <a:lnTo>
                  <a:pt x="1850" y="1517"/>
                </a:lnTo>
                <a:lnTo>
                  <a:pt x="1849" y="1517"/>
                </a:lnTo>
                <a:lnTo>
                  <a:pt x="1848" y="1517"/>
                </a:lnTo>
                <a:lnTo>
                  <a:pt x="1847" y="1517"/>
                </a:lnTo>
                <a:lnTo>
                  <a:pt x="1847" y="1519"/>
                </a:lnTo>
                <a:lnTo>
                  <a:pt x="1846" y="1519"/>
                </a:lnTo>
                <a:lnTo>
                  <a:pt x="1845" y="1519"/>
                </a:lnTo>
                <a:lnTo>
                  <a:pt x="1845" y="1516"/>
                </a:lnTo>
                <a:lnTo>
                  <a:pt x="1844" y="1516"/>
                </a:lnTo>
                <a:lnTo>
                  <a:pt x="1844" y="1515"/>
                </a:lnTo>
                <a:lnTo>
                  <a:pt x="1840" y="1515"/>
                </a:lnTo>
                <a:lnTo>
                  <a:pt x="1839" y="1514"/>
                </a:lnTo>
                <a:lnTo>
                  <a:pt x="1840" y="1513"/>
                </a:lnTo>
                <a:lnTo>
                  <a:pt x="1844" y="1510"/>
                </a:lnTo>
                <a:lnTo>
                  <a:pt x="1845" y="1509"/>
                </a:lnTo>
                <a:lnTo>
                  <a:pt x="1850" y="1508"/>
                </a:lnTo>
                <a:lnTo>
                  <a:pt x="1849" y="1507"/>
                </a:lnTo>
                <a:lnTo>
                  <a:pt x="1847" y="1507"/>
                </a:lnTo>
                <a:lnTo>
                  <a:pt x="1846" y="1507"/>
                </a:lnTo>
                <a:lnTo>
                  <a:pt x="1844" y="1507"/>
                </a:lnTo>
                <a:lnTo>
                  <a:pt x="1843" y="1507"/>
                </a:lnTo>
                <a:lnTo>
                  <a:pt x="1842" y="1508"/>
                </a:lnTo>
                <a:lnTo>
                  <a:pt x="1841" y="1509"/>
                </a:lnTo>
                <a:lnTo>
                  <a:pt x="1839" y="1509"/>
                </a:lnTo>
                <a:lnTo>
                  <a:pt x="1838" y="1510"/>
                </a:lnTo>
                <a:lnTo>
                  <a:pt x="1838" y="1512"/>
                </a:lnTo>
                <a:lnTo>
                  <a:pt x="1837" y="1512"/>
                </a:lnTo>
                <a:lnTo>
                  <a:pt x="1835" y="1513"/>
                </a:lnTo>
                <a:lnTo>
                  <a:pt x="1835" y="1514"/>
                </a:lnTo>
                <a:lnTo>
                  <a:pt x="1832" y="1514"/>
                </a:lnTo>
                <a:lnTo>
                  <a:pt x="1827" y="1512"/>
                </a:lnTo>
                <a:lnTo>
                  <a:pt x="1826" y="1511"/>
                </a:lnTo>
                <a:lnTo>
                  <a:pt x="1825" y="1511"/>
                </a:lnTo>
                <a:lnTo>
                  <a:pt x="1825" y="1512"/>
                </a:lnTo>
                <a:lnTo>
                  <a:pt x="1824" y="1512"/>
                </a:lnTo>
                <a:lnTo>
                  <a:pt x="1822" y="1512"/>
                </a:lnTo>
                <a:lnTo>
                  <a:pt x="1824" y="1513"/>
                </a:lnTo>
                <a:lnTo>
                  <a:pt x="1831" y="1514"/>
                </a:lnTo>
                <a:lnTo>
                  <a:pt x="1833" y="1515"/>
                </a:lnTo>
                <a:lnTo>
                  <a:pt x="1833" y="1516"/>
                </a:lnTo>
                <a:lnTo>
                  <a:pt x="1835" y="1516"/>
                </a:lnTo>
                <a:lnTo>
                  <a:pt x="1837" y="1516"/>
                </a:lnTo>
                <a:lnTo>
                  <a:pt x="1839" y="1517"/>
                </a:lnTo>
                <a:lnTo>
                  <a:pt x="1841" y="1517"/>
                </a:lnTo>
                <a:lnTo>
                  <a:pt x="1842" y="1520"/>
                </a:lnTo>
                <a:lnTo>
                  <a:pt x="1841" y="1520"/>
                </a:lnTo>
                <a:lnTo>
                  <a:pt x="1839" y="1520"/>
                </a:lnTo>
                <a:lnTo>
                  <a:pt x="1835" y="1520"/>
                </a:lnTo>
                <a:lnTo>
                  <a:pt x="1834" y="1520"/>
                </a:lnTo>
                <a:lnTo>
                  <a:pt x="1833" y="1521"/>
                </a:lnTo>
                <a:lnTo>
                  <a:pt x="1834" y="1521"/>
                </a:lnTo>
                <a:lnTo>
                  <a:pt x="1835" y="1521"/>
                </a:lnTo>
                <a:lnTo>
                  <a:pt x="1837" y="1522"/>
                </a:lnTo>
                <a:lnTo>
                  <a:pt x="1837" y="1523"/>
                </a:lnTo>
                <a:lnTo>
                  <a:pt x="1832" y="1524"/>
                </a:lnTo>
                <a:lnTo>
                  <a:pt x="1828" y="1526"/>
                </a:lnTo>
                <a:lnTo>
                  <a:pt x="1827" y="1526"/>
                </a:lnTo>
                <a:lnTo>
                  <a:pt x="1824" y="1526"/>
                </a:lnTo>
                <a:lnTo>
                  <a:pt x="1823" y="1526"/>
                </a:lnTo>
                <a:lnTo>
                  <a:pt x="1821" y="1525"/>
                </a:lnTo>
                <a:lnTo>
                  <a:pt x="1820" y="1525"/>
                </a:lnTo>
                <a:lnTo>
                  <a:pt x="1819" y="1524"/>
                </a:lnTo>
                <a:lnTo>
                  <a:pt x="1818" y="1524"/>
                </a:lnTo>
                <a:lnTo>
                  <a:pt x="1819" y="1523"/>
                </a:lnTo>
                <a:lnTo>
                  <a:pt x="1817" y="1523"/>
                </a:lnTo>
                <a:lnTo>
                  <a:pt x="1816" y="1523"/>
                </a:lnTo>
                <a:lnTo>
                  <a:pt x="1817" y="1523"/>
                </a:lnTo>
                <a:lnTo>
                  <a:pt x="1816" y="1523"/>
                </a:lnTo>
                <a:lnTo>
                  <a:pt x="1814" y="1523"/>
                </a:lnTo>
                <a:lnTo>
                  <a:pt x="1813" y="1523"/>
                </a:lnTo>
                <a:lnTo>
                  <a:pt x="1812" y="1523"/>
                </a:lnTo>
                <a:lnTo>
                  <a:pt x="1811" y="1523"/>
                </a:lnTo>
                <a:lnTo>
                  <a:pt x="1810" y="1524"/>
                </a:lnTo>
                <a:lnTo>
                  <a:pt x="1811" y="1524"/>
                </a:lnTo>
                <a:lnTo>
                  <a:pt x="1813" y="1524"/>
                </a:lnTo>
                <a:lnTo>
                  <a:pt x="1814" y="1524"/>
                </a:lnTo>
                <a:lnTo>
                  <a:pt x="1820" y="1526"/>
                </a:lnTo>
                <a:lnTo>
                  <a:pt x="1821" y="1527"/>
                </a:lnTo>
                <a:lnTo>
                  <a:pt x="1822" y="1527"/>
                </a:lnTo>
                <a:lnTo>
                  <a:pt x="1822" y="1528"/>
                </a:lnTo>
                <a:lnTo>
                  <a:pt x="1821" y="1528"/>
                </a:lnTo>
                <a:lnTo>
                  <a:pt x="1817" y="1529"/>
                </a:lnTo>
                <a:lnTo>
                  <a:pt x="1815" y="1530"/>
                </a:lnTo>
                <a:lnTo>
                  <a:pt x="1813" y="1530"/>
                </a:lnTo>
                <a:lnTo>
                  <a:pt x="1813" y="1528"/>
                </a:lnTo>
                <a:lnTo>
                  <a:pt x="1813" y="1527"/>
                </a:lnTo>
                <a:lnTo>
                  <a:pt x="1813" y="1526"/>
                </a:lnTo>
                <a:lnTo>
                  <a:pt x="1812" y="1526"/>
                </a:lnTo>
                <a:lnTo>
                  <a:pt x="1810" y="1526"/>
                </a:lnTo>
                <a:lnTo>
                  <a:pt x="1808" y="1525"/>
                </a:lnTo>
                <a:lnTo>
                  <a:pt x="1808" y="1524"/>
                </a:lnTo>
                <a:lnTo>
                  <a:pt x="1806" y="1524"/>
                </a:lnTo>
                <a:lnTo>
                  <a:pt x="1805" y="1524"/>
                </a:lnTo>
                <a:lnTo>
                  <a:pt x="1804" y="1523"/>
                </a:lnTo>
                <a:lnTo>
                  <a:pt x="1803" y="1523"/>
                </a:lnTo>
                <a:lnTo>
                  <a:pt x="1802" y="1523"/>
                </a:lnTo>
                <a:lnTo>
                  <a:pt x="1803" y="1524"/>
                </a:lnTo>
                <a:lnTo>
                  <a:pt x="1805" y="1524"/>
                </a:lnTo>
                <a:lnTo>
                  <a:pt x="1805" y="1525"/>
                </a:lnTo>
                <a:lnTo>
                  <a:pt x="1805" y="1526"/>
                </a:lnTo>
                <a:lnTo>
                  <a:pt x="1803" y="1526"/>
                </a:lnTo>
                <a:lnTo>
                  <a:pt x="1803" y="1525"/>
                </a:lnTo>
                <a:lnTo>
                  <a:pt x="1802" y="1525"/>
                </a:lnTo>
                <a:lnTo>
                  <a:pt x="1801" y="1524"/>
                </a:lnTo>
                <a:lnTo>
                  <a:pt x="1800" y="1525"/>
                </a:lnTo>
                <a:lnTo>
                  <a:pt x="1800" y="1526"/>
                </a:lnTo>
                <a:lnTo>
                  <a:pt x="1801" y="1527"/>
                </a:lnTo>
                <a:lnTo>
                  <a:pt x="1803" y="1528"/>
                </a:lnTo>
                <a:lnTo>
                  <a:pt x="1803" y="1529"/>
                </a:lnTo>
                <a:lnTo>
                  <a:pt x="1802" y="1528"/>
                </a:lnTo>
                <a:lnTo>
                  <a:pt x="1801" y="1529"/>
                </a:lnTo>
                <a:lnTo>
                  <a:pt x="1800" y="1529"/>
                </a:lnTo>
                <a:lnTo>
                  <a:pt x="1799" y="1528"/>
                </a:lnTo>
                <a:lnTo>
                  <a:pt x="1797" y="1528"/>
                </a:lnTo>
                <a:lnTo>
                  <a:pt x="1795" y="1527"/>
                </a:lnTo>
                <a:lnTo>
                  <a:pt x="1794" y="1527"/>
                </a:lnTo>
                <a:lnTo>
                  <a:pt x="1793" y="1527"/>
                </a:lnTo>
                <a:lnTo>
                  <a:pt x="1793" y="1528"/>
                </a:lnTo>
                <a:lnTo>
                  <a:pt x="1791" y="1528"/>
                </a:lnTo>
                <a:lnTo>
                  <a:pt x="1793" y="1529"/>
                </a:lnTo>
                <a:lnTo>
                  <a:pt x="1794" y="1529"/>
                </a:lnTo>
                <a:lnTo>
                  <a:pt x="1794" y="1530"/>
                </a:lnTo>
                <a:lnTo>
                  <a:pt x="1795" y="1532"/>
                </a:lnTo>
                <a:lnTo>
                  <a:pt x="1794" y="1533"/>
                </a:lnTo>
                <a:lnTo>
                  <a:pt x="1791" y="1532"/>
                </a:lnTo>
                <a:lnTo>
                  <a:pt x="1788" y="1529"/>
                </a:lnTo>
                <a:lnTo>
                  <a:pt x="1787" y="1529"/>
                </a:lnTo>
                <a:lnTo>
                  <a:pt x="1788" y="1528"/>
                </a:lnTo>
                <a:lnTo>
                  <a:pt x="1788" y="1527"/>
                </a:lnTo>
                <a:lnTo>
                  <a:pt x="1787" y="1527"/>
                </a:lnTo>
                <a:lnTo>
                  <a:pt x="1787" y="1526"/>
                </a:lnTo>
                <a:lnTo>
                  <a:pt x="1786" y="1527"/>
                </a:lnTo>
                <a:lnTo>
                  <a:pt x="1786" y="1528"/>
                </a:lnTo>
                <a:lnTo>
                  <a:pt x="1785" y="1528"/>
                </a:lnTo>
                <a:lnTo>
                  <a:pt x="1784" y="1528"/>
                </a:lnTo>
                <a:lnTo>
                  <a:pt x="1783" y="1528"/>
                </a:lnTo>
                <a:lnTo>
                  <a:pt x="1784" y="1529"/>
                </a:lnTo>
                <a:lnTo>
                  <a:pt x="1787" y="1530"/>
                </a:lnTo>
                <a:lnTo>
                  <a:pt x="1790" y="1532"/>
                </a:lnTo>
                <a:lnTo>
                  <a:pt x="1790" y="1533"/>
                </a:lnTo>
                <a:lnTo>
                  <a:pt x="1791" y="1533"/>
                </a:lnTo>
                <a:lnTo>
                  <a:pt x="1791" y="1534"/>
                </a:lnTo>
                <a:lnTo>
                  <a:pt x="1791" y="1536"/>
                </a:lnTo>
                <a:lnTo>
                  <a:pt x="1790" y="1536"/>
                </a:lnTo>
                <a:lnTo>
                  <a:pt x="1789" y="1534"/>
                </a:lnTo>
                <a:lnTo>
                  <a:pt x="1789" y="1533"/>
                </a:lnTo>
                <a:lnTo>
                  <a:pt x="1788" y="1532"/>
                </a:lnTo>
                <a:lnTo>
                  <a:pt x="1787" y="1532"/>
                </a:lnTo>
                <a:lnTo>
                  <a:pt x="1787" y="1533"/>
                </a:lnTo>
                <a:lnTo>
                  <a:pt x="1788" y="1533"/>
                </a:lnTo>
                <a:lnTo>
                  <a:pt x="1788" y="1534"/>
                </a:lnTo>
                <a:lnTo>
                  <a:pt x="1788" y="1536"/>
                </a:lnTo>
                <a:lnTo>
                  <a:pt x="1787" y="1536"/>
                </a:lnTo>
                <a:lnTo>
                  <a:pt x="1786" y="1536"/>
                </a:lnTo>
                <a:lnTo>
                  <a:pt x="1785" y="1536"/>
                </a:lnTo>
                <a:lnTo>
                  <a:pt x="1783" y="1534"/>
                </a:lnTo>
                <a:lnTo>
                  <a:pt x="1781" y="1533"/>
                </a:lnTo>
                <a:lnTo>
                  <a:pt x="1779" y="1532"/>
                </a:lnTo>
                <a:lnTo>
                  <a:pt x="1779" y="1533"/>
                </a:lnTo>
                <a:lnTo>
                  <a:pt x="1781" y="1534"/>
                </a:lnTo>
                <a:lnTo>
                  <a:pt x="1782" y="1536"/>
                </a:lnTo>
                <a:lnTo>
                  <a:pt x="1783" y="1536"/>
                </a:lnTo>
                <a:lnTo>
                  <a:pt x="1782" y="1536"/>
                </a:lnTo>
                <a:lnTo>
                  <a:pt x="1781" y="1536"/>
                </a:lnTo>
                <a:lnTo>
                  <a:pt x="1780" y="1536"/>
                </a:lnTo>
                <a:lnTo>
                  <a:pt x="1776" y="1533"/>
                </a:lnTo>
                <a:lnTo>
                  <a:pt x="1775" y="1533"/>
                </a:lnTo>
                <a:lnTo>
                  <a:pt x="1774" y="1533"/>
                </a:lnTo>
                <a:lnTo>
                  <a:pt x="1773" y="1533"/>
                </a:lnTo>
                <a:lnTo>
                  <a:pt x="1771" y="1533"/>
                </a:lnTo>
                <a:lnTo>
                  <a:pt x="1770" y="1533"/>
                </a:lnTo>
                <a:lnTo>
                  <a:pt x="1771" y="1533"/>
                </a:lnTo>
                <a:lnTo>
                  <a:pt x="1775" y="1534"/>
                </a:lnTo>
                <a:lnTo>
                  <a:pt x="1778" y="1534"/>
                </a:lnTo>
                <a:lnTo>
                  <a:pt x="1779" y="1536"/>
                </a:lnTo>
                <a:lnTo>
                  <a:pt x="1780" y="1536"/>
                </a:lnTo>
                <a:lnTo>
                  <a:pt x="1782" y="1537"/>
                </a:lnTo>
                <a:lnTo>
                  <a:pt x="1783" y="1537"/>
                </a:lnTo>
                <a:lnTo>
                  <a:pt x="1781" y="1538"/>
                </a:lnTo>
                <a:lnTo>
                  <a:pt x="1782" y="1538"/>
                </a:lnTo>
                <a:lnTo>
                  <a:pt x="1782" y="1539"/>
                </a:lnTo>
                <a:lnTo>
                  <a:pt x="1782" y="1540"/>
                </a:lnTo>
                <a:lnTo>
                  <a:pt x="1779" y="1540"/>
                </a:lnTo>
                <a:lnTo>
                  <a:pt x="1776" y="1541"/>
                </a:lnTo>
                <a:lnTo>
                  <a:pt x="1775" y="1541"/>
                </a:lnTo>
                <a:lnTo>
                  <a:pt x="1773" y="1542"/>
                </a:lnTo>
                <a:lnTo>
                  <a:pt x="1771" y="1543"/>
                </a:lnTo>
                <a:lnTo>
                  <a:pt x="1769" y="1543"/>
                </a:lnTo>
                <a:lnTo>
                  <a:pt x="1767" y="1543"/>
                </a:lnTo>
                <a:lnTo>
                  <a:pt x="1766" y="1543"/>
                </a:lnTo>
                <a:lnTo>
                  <a:pt x="1766" y="1542"/>
                </a:lnTo>
                <a:lnTo>
                  <a:pt x="1767" y="1542"/>
                </a:lnTo>
                <a:lnTo>
                  <a:pt x="1768" y="1542"/>
                </a:lnTo>
                <a:lnTo>
                  <a:pt x="1770" y="1541"/>
                </a:lnTo>
                <a:lnTo>
                  <a:pt x="1771" y="1541"/>
                </a:lnTo>
                <a:lnTo>
                  <a:pt x="1770" y="1541"/>
                </a:lnTo>
                <a:lnTo>
                  <a:pt x="1769" y="1541"/>
                </a:lnTo>
                <a:lnTo>
                  <a:pt x="1768" y="1541"/>
                </a:lnTo>
                <a:lnTo>
                  <a:pt x="1767" y="1542"/>
                </a:lnTo>
                <a:lnTo>
                  <a:pt x="1766" y="1542"/>
                </a:lnTo>
                <a:lnTo>
                  <a:pt x="1765" y="1542"/>
                </a:lnTo>
                <a:lnTo>
                  <a:pt x="1764" y="1542"/>
                </a:lnTo>
                <a:lnTo>
                  <a:pt x="1763" y="1542"/>
                </a:lnTo>
                <a:lnTo>
                  <a:pt x="1764" y="1541"/>
                </a:lnTo>
                <a:lnTo>
                  <a:pt x="1765" y="1541"/>
                </a:lnTo>
                <a:lnTo>
                  <a:pt x="1766" y="1541"/>
                </a:lnTo>
                <a:lnTo>
                  <a:pt x="1767" y="1540"/>
                </a:lnTo>
                <a:lnTo>
                  <a:pt x="1768" y="1540"/>
                </a:lnTo>
                <a:lnTo>
                  <a:pt x="1769" y="1539"/>
                </a:lnTo>
                <a:lnTo>
                  <a:pt x="1773" y="1538"/>
                </a:lnTo>
                <a:lnTo>
                  <a:pt x="1774" y="1537"/>
                </a:lnTo>
                <a:lnTo>
                  <a:pt x="1773" y="1537"/>
                </a:lnTo>
                <a:lnTo>
                  <a:pt x="1771" y="1537"/>
                </a:lnTo>
                <a:lnTo>
                  <a:pt x="1768" y="1539"/>
                </a:lnTo>
                <a:lnTo>
                  <a:pt x="1767" y="1539"/>
                </a:lnTo>
                <a:lnTo>
                  <a:pt x="1766" y="1539"/>
                </a:lnTo>
                <a:lnTo>
                  <a:pt x="1765" y="1539"/>
                </a:lnTo>
                <a:lnTo>
                  <a:pt x="1764" y="1539"/>
                </a:lnTo>
                <a:lnTo>
                  <a:pt x="1764" y="1540"/>
                </a:lnTo>
                <a:lnTo>
                  <a:pt x="1763" y="1540"/>
                </a:lnTo>
                <a:lnTo>
                  <a:pt x="1762" y="1540"/>
                </a:lnTo>
                <a:lnTo>
                  <a:pt x="1763" y="1541"/>
                </a:lnTo>
                <a:lnTo>
                  <a:pt x="1763" y="1540"/>
                </a:lnTo>
                <a:lnTo>
                  <a:pt x="1764" y="1540"/>
                </a:lnTo>
                <a:lnTo>
                  <a:pt x="1764" y="1541"/>
                </a:lnTo>
                <a:lnTo>
                  <a:pt x="1763" y="1541"/>
                </a:lnTo>
                <a:lnTo>
                  <a:pt x="1762" y="1541"/>
                </a:lnTo>
                <a:lnTo>
                  <a:pt x="1761" y="1541"/>
                </a:lnTo>
                <a:lnTo>
                  <a:pt x="1760" y="1541"/>
                </a:lnTo>
                <a:lnTo>
                  <a:pt x="1759" y="1541"/>
                </a:lnTo>
                <a:lnTo>
                  <a:pt x="1759" y="1540"/>
                </a:lnTo>
                <a:lnTo>
                  <a:pt x="1759" y="1539"/>
                </a:lnTo>
                <a:lnTo>
                  <a:pt x="1759" y="1538"/>
                </a:lnTo>
                <a:lnTo>
                  <a:pt x="1760" y="1538"/>
                </a:lnTo>
                <a:lnTo>
                  <a:pt x="1760" y="1539"/>
                </a:lnTo>
                <a:lnTo>
                  <a:pt x="1761" y="1538"/>
                </a:lnTo>
                <a:lnTo>
                  <a:pt x="1760" y="1538"/>
                </a:lnTo>
                <a:lnTo>
                  <a:pt x="1760" y="1537"/>
                </a:lnTo>
                <a:lnTo>
                  <a:pt x="1761" y="1537"/>
                </a:lnTo>
                <a:lnTo>
                  <a:pt x="1763" y="1536"/>
                </a:lnTo>
                <a:lnTo>
                  <a:pt x="1764" y="1536"/>
                </a:lnTo>
                <a:lnTo>
                  <a:pt x="1765" y="1536"/>
                </a:lnTo>
                <a:lnTo>
                  <a:pt x="1766" y="1534"/>
                </a:lnTo>
                <a:lnTo>
                  <a:pt x="1767" y="1534"/>
                </a:lnTo>
                <a:lnTo>
                  <a:pt x="1769" y="1534"/>
                </a:lnTo>
                <a:lnTo>
                  <a:pt x="1769" y="1533"/>
                </a:lnTo>
                <a:lnTo>
                  <a:pt x="1767" y="1532"/>
                </a:lnTo>
                <a:lnTo>
                  <a:pt x="1766" y="1532"/>
                </a:lnTo>
                <a:lnTo>
                  <a:pt x="1764" y="1532"/>
                </a:lnTo>
                <a:lnTo>
                  <a:pt x="1758" y="1533"/>
                </a:lnTo>
                <a:lnTo>
                  <a:pt x="1757" y="1534"/>
                </a:lnTo>
                <a:lnTo>
                  <a:pt x="1757" y="1536"/>
                </a:lnTo>
                <a:lnTo>
                  <a:pt x="1755" y="1537"/>
                </a:lnTo>
                <a:lnTo>
                  <a:pt x="1754" y="1537"/>
                </a:lnTo>
                <a:lnTo>
                  <a:pt x="1752" y="1537"/>
                </a:lnTo>
                <a:lnTo>
                  <a:pt x="1751" y="1537"/>
                </a:lnTo>
                <a:lnTo>
                  <a:pt x="1754" y="1536"/>
                </a:lnTo>
                <a:lnTo>
                  <a:pt x="1756" y="1534"/>
                </a:lnTo>
                <a:lnTo>
                  <a:pt x="1756" y="1533"/>
                </a:lnTo>
                <a:lnTo>
                  <a:pt x="1759" y="1532"/>
                </a:lnTo>
                <a:lnTo>
                  <a:pt x="1761" y="1531"/>
                </a:lnTo>
                <a:lnTo>
                  <a:pt x="1763" y="1531"/>
                </a:lnTo>
                <a:lnTo>
                  <a:pt x="1762" y="1530"/>
                </a:lnTo>
                <a:lnTo>
                  <a:pt x="1761" y="1530"/>
                </a:lnTo>
                <a:lnTo>
                  <a:pt x="1760" y="1530"/>
                </a:lnTo>
                <a:lnTo>
                  <a:pt x="1757" y="1531"/>
                </a:lnTo>
                <a:lnTo>
                  <a:pt x="1757" y="1532"/>
                </a:lnTo>
                <a:lnTo>
                  <a:pt x="1756" y="1532"/>
                </a:lnTo>
                <a:lnTo>
                  <a:pt x="1754" y="1532"/>
                </a:lnTo>
                <a:lnTo>
                  <a:pt x="1754" y="1533"/>
                </a:lnTo>
                <a:lnTo>
                  <a:pt x="1753" y="1533"/>
                </a:lnTo>
                <a:lnTo>
                  <a:pt x="1752" y="1533"/>
                </a:lnTo>
                <a:lnTo>
                  <a:pt x="1750" y="1534"/>
                </a:lnTo>
                <a:lnTo>
                  <a:pt x="1750" y="1536"/>
                </a:lnTo>
                <a:lnTo>
                  <a:pt x="1745" y="1537"/>
                </a:lnTo>
                <a:lnTo>
                  <a:pt x="1744" y="1537"/>
                </a:lnTo>
                <a:lnTo>
                  <a:pt x="1744" y="1536"/>
                </a:lnTo>
                <a:lnTo>
                  <a:pt x="1745" y="1534"/>
                </a:lnTo>
                <a:lnTo>
                  <a:pt x="1744" y="1533"/>
                </a:lnTo>
                <a:lnTo>
                  <a:pt x="1742" y="1533"/>
                </a:lnTo>
                <a:lnTo>
                  <a:pt x="1742" y="1532"/>
                </a:lnTo>
                <a:lnTo>
                  <a:pt x="1743" y="1532"/>
                </a:lnTo>
                <a:lnTo>
                  <a:pt x="1742" y="1532"/>
                </a:lnTo>
                <a:lnTo>
                  <a:pt x="1741" y="1532"/>
                </a:lnTo>
                <a:lnTo>
                  <a:pt x="1739" y="1533"/>
                </a:lnTo>
                <a:lnTo>
                  <a:pt x="1736" y="1533"/>
                </a:lnTo>
                <a:lnTo>
                  <a:pt x="1735" y="1533"/>
                </a:lnTo>
                <a:lnTo>
                  <a:pt x="1734" y="1533"/>
                </a:lnTo>
                <a:lnTo>
                  <a:pt x="1733" y="1532"/>
                </a:lnTo>
                <a:lnTo>
                  <a:pt x="1732" y="1532"/>
                </a:lnTo>
                <a:lnTo>
                  <a:pt x="1731" y="1532"/>
                </a:lnTo>
                <a:lnTo>
                  <a:pt x="1731" y="1531"/>
                </a:lnTo>
                <a:lnTo>
                  <a:pt x="1731" y="1530"/>
                </a:lnTo>
                <a:lnTo>
                  <a:pt x="1730" y="1530"/>
                </a:lnTo>
                <a:lnTo>
                  <a:pt x="1730" y="1529"/>
                </a:lnTo>
                <a:lnTo>
                  <a:pt x="1731" y="1529"/>
                </a:lnTo>
                <a:lnTo>
                  <a:pt x="1732" y="1529"/>
                </a:lnTo>
                <a:lnTo>
                  <a:pt x="1731" y="1529"/>
                </a:lnTo>
                <a:lnTo>
                  <a:pt x="1729" y="1529"/>
                </a:lnTo>
                <a:lnTo>
                  <a:pt x="1727" y="1530"/>
                </a:lnTo>
                <a:lnTo>
                  <a:pt x="1727" y="1531"/>
                </a:lnTo>
                <a:lnTo>
                  <a:pt x="1729" y="1532"/>
                </a:lnTo>
                <a:lnTo>
                  <a:pt x="1730" y="1532"/>
                </a:lnTo>
                <a:lnTo>
                  <a:pt x="1731" y="1533"/>
                </a:lnTo>
                <a:lnTo>
                  <a:pt x="1732" y="1533"/>
                </a:lnTo>
                <a:lnTo>
                  <a:pt x="1732" y="1534"/>
                </a:lnTo>
                <a:lnTo>
                  <a:pt x="1731" y="1534"/>
                </a:lnTo>
                <a:lnTo>
                  <a:pt x="1729" y="1534"/>
                </a:lnTo>
                <a:lnTo>
                  <a:pt x="1728" y="1534"/>
                </a:lnTo>
                <a:lnTo>
                  <a:pt x="1727" y="1534"/>
                </a:lnTo>
                <a:lnTo>
                  <a:pt x="1726" y="1534"/>
                </a:lnTo>
                <a:lnTo>
                  <a:pt x="1726" y="1536"/>
                </a:lnTo>
                <a:lnTo>
                  <a:pt x="1727" y="1536"/>
                </a:lnTo>
                <a:lnTo>
                  <a:pt x="1729" y="1536"/>
                </a:lnTo>
                <a:lnTo>
                  <a:pt x="1730" y="1536"/>
                </a:lnTo>
                <a:lnTo>
                  <a:pt x="1729" y="1537"/>
                </a:lnTo>
                <a:lnTo>
                  <a:pt x="1728" y="1537"/>
                </a:lnTo>
                <a:lnTo>
                  <a:pt x="1725" y="1537"/>
                </a:lnTo>
                <a:lnTo>
                  <a:pt x="1723" y="1537"/>
                </a:lnTo>
                <a:lnTo>
                  <a:pt x="1722" y="1537"/>
                </a:lnTo>
                <a:lnTo>
                  <a:pt x="1721" y="1537"/>
                </a:lnTo>
                <a:lnTo>
                  <a:pt x="1720" y="1537"/>
                </a:lnTo>
                <a:lnTo>
                  <a:pt x="1719" y="1537"/>
                </a:lnTo>
                <a:lnTo>
                  <a:pt x="1720" y="1537"/>
                </a:lnTo>
                <a:lnTo>
                  <a:pt x="1720" y="1536"/>
                </a:lnTo>
                <a:lnTo>
                  <a:pt x="1723" y="1536"/>
                </a:lnTo>
                <a:lnTo>
                  <a:pt x="1721" y="1536"/>
                </a:lnTo>
                <a:lnTo>
                  <a:pt x="1720" y="1536"/>
                </a:lnTo>
                <a:lnTo>
                  <a:pt x="1719" y="1536"/>
                </a:lnTo>
                <a:lnTo>
                  <a:pt x="1720" y="1536"/>
                </a:lnTo>
                <a:lnTo>
                  <a:pt x="1720" y="1534"/>
                </a:lnTo>
                <a:lnTo>
                  <a:pt x="1719" y="1534"/>
                </a:lnTo>
                <a:lnTo>
                  <a:pt x="1718" y="1534"/>
                </a:lnTo>
                <a:lnTo>
                  <a:pt x="1718" y="1536"/>
                </a:lnTo>
                <a:lnTo>
                  <a:pt x="1717" y="1536"/>
                </a:lnTo>
                <a:lnTo>
                  <a:pt x="1716" y="1536"/>
                </a:lnTo>
                <a:lnTo>
                  <a:pt x="1714" y="1536"/>
                </a:lnTo>
                <a:lnTo>
                  <a:pt x="1712" y="1536"/>
                </a:lnTo>
                <a:lnTo>
                  <a:pt x="1713" y="1536"/>
                </a:lnTo>
                <a:lnTo>
                  <a:pt x="1714" y="1534"/>
                </a:lnTo>
                <a:lnTo>
                  <a:pt x="1713" y="1534"/>
                </a:lnTo>
                <a:lnTo>
                  <a:pt x="1712" y="1534"/>
                </a:lnTo>
                <a:lnTo>
                  <a:pt x="1711" y="1536"/>
                </a:lnTo>
                <a:lnTo>
                  <a:pt x="1709" y="1536"/>
                </a:lnTo>
                <a:lnTo>
                  <a:pt x="1709" y="1537"/>
                </a:lnTo>
                <a:lnTo>
                  <a:pt x="1705" y="1538"/>
                </a:lnTo>
                <a:lnTo>
                  <a:pt x="1707" y="1538"/>
                </a:lnTo>
                <a:lnTo>
                  <a:pt x="1713" y="1537"/>
                </a:lnTo>
                <a:lnTo>
                  <a:pt x="1715" y="1537"/>
                </a:lnTo>
                <a:lnTo>
                  <a:pt x="1716" y="1537"/>
                </a:lnTo>
                <a:lnTo>
                  <a:pt x="1715" y="1538"/>
                </a:lnTo>
                <a:lnTo>
                  <a:pt x="1713" y="1538"/>
                </a:lnTo>
                <a:lnTo>
                  <a:pt x="1712" y="1539"/>
                </a:lnTo>
                <a:lnTo>
                  <a:pt x="1713" y="1539"/>
                </a:lnTo>
                <a:lnTo>
                  <a:pt x="1714" y="1539"/>
                </a:lnTo>
                <a:lnTo>
                  <a:pt x="1715" y="1539"/>
                </a:lnTo>
                <a:lnTo>
                  <a:pt x="1720" y="1538"/>
                </a:lnTo>
                <a:lnTo>
                  <a:pt x="1721" y="1537"/>
                </a:lnTo>
                <a:lnTo>
                  <a:pt x="1722" y="1537"/>
                </a:lnTo>
                <a:lnTo>
                  <a:pt x="1725" y="1537"/>
                </a:lnTo>
                <a:lnTo>
                  <a:pt x="1727" y="1537"/>
                </a:lnTo>
                <a:lnTo>
                  <a:pt x="1728" y="1537"/>
                </a:lnTo>
                <a:lnTo>
                  <a:pt x="1729" y="1537"/>
                </a:lnTo>
                <a:lnTo>
                  <a:pt x="1730" y="1537"/>
                </a:lnTo>
                <a:lnTo>
                  <a:pt x="1731" y="1537"/>
                </a:lnTo>
                <a:lnTo>
                  <a:pt x="1732" y="1536"/>
                </a:lnTo>
                <a:lnTo>
                  <a:pt x="1733" y="1536"/>
                </a:lnTo>
                <a:lnTo>
                  <a:pt x="1736" y="1537"/>
                </a:lnTo>
                <a:lnTo>
                  <a:pt x="1739" y="1537"/>
                </a:lnTo>
                <a:lnTo>
                  <a:pt x="1739" y="1538"/>
                </a:lnTo>
                <a:lnTo>
                  <a:pt x="1740" y="1538"/>
                </a:lnTo>
                <a:lnTo>
                  <a:pt x="1741" y="1538"/>
                </a:lnTo>
                <a:lnTo>
                  <a:pt x="1741" y="1539"/>
                </a:lnTo>
                <a:lnTo>
                  <a:pt x="1739" y="1539"/>
                </a:lnTo>
                <a:lnTo>
                  <a:pt x="1737" y="1539"/>
                </a:lnTo>
                <a:lnTo>
                  <a:pt x="1736" y="1540"/>
                </a:lnTo>
                <a:lnTo>
                  <a:pt x="1734" y="1541"/>
                </a:lnTo>
                <a:lnTo>
                  <a:pt x="1733" y="1541"/>
                </a:lnTo>
                <a:lnTo>
                  <a:pt x="1732" y="1542"/>
                </a:lnTo>
                <a:lnTo>
                  <a:pt x="1731" y="1541"/>
                </a:lnTo>
                <a:lnTo>
                  <a:pt x="1729" y="1540"/>
                </a:lnTo>
                <a:lnTo>
                  <a:pt x="1728" y="1540"/>
                </a:lnTo>
                <a:lnTo>
                  <a:pt x="1727" y="1540"/>
                </a:lnTo>
                <a:lnTo>
                  <a:pt x="1726" y="1541"/>
                </a:lnTo>
                <a:lnTo>
                  <a:pt x="1724" y="1541"/>
                </a:lnTo>
                <a:lnTo>
                  <a:pt x="1724" y="1542"/>
                </a:lnTo>
                <a:lnTo>
                  <a:pt x="1716" y="1542"/>
                </a:lnTo>
                <a:lnTo>
                  <a:pt x="1715" y="1542"/>
                </a:lnTo>
                <a:lnTo>
                  <a:pt x="1713" y="1541"/>
                </a:lnTo>
                <a:lnTo>
                  <a:pt x="1713" y="1540"/>
                </a:lnTo>
                <a:lnTo>
                  <a:pt x="1711" y="1540"/>
                </a:lnTo>
                <a:lnTo>
                  <a:pt x="1711" y="1541"/>
                </a:lnTo>
                <a:lnTo>
                  <a:pt x="1710" y="1541"/>
                </a:lnTo>
                <a:lnTo>
                  <a:pt x="1707" y="1541"/>
                </a:lnTo>
                <a:lnTo>
                  <a:pt x="1705" y="1540"/>
                </a:lnTo>
                <a:lnTo>
                  <a:pt x="1705" y="1539"/>
                </a:lnTo>
                <a:lnTo>
                  <a:pt x="1704" y="1540"/>
                </a:lnTo>
                <a:lnTo>
                  <a:pt x="1701" y="1540"/>
                </a:lnTo>
                <a:lnTo>
                  <a:pt x="1698" y="1540"/>
                </a:lnTo>
                <a:lnTo>
                  <a:pt x="1699" y="1539"/>
                </a:lnTo>
                <a:lnTo>
                  <a:pt x="1700" y="1539"/>
                </a:lnTo>
                <a:lnTo>
                  <a:pt x="1700" y="1538"/>
                </a:lnTo>
                <a:lnTo>
                  <a:pt x="1700" y="1537"/>
                </a:lnTo>
                <a:lnTo>
                  <a:pt x="1701" y="1537"/>
                </a:lnTo>
                <a:lnTo>
                  <a:pt x="1702" y="1537"/>
                </a:lnTo>
                <a:lnTo>
                  <a:pt x="1703" y="1537"/>
                </a:lnTo>
                <a:lnTo>
                  <a:pt x="1702" y="1536"/>
                </a:lnTo>
                <a:lnTo>
                  <a:pt x="1702" y="1537"/>
                </a:lnTo>
                <a:lnTo>
                  <a:pt x="1700" y="1537"/>
                </a:lnTo>
                <a:lnTo>
                  <a:pt x="1699" y="1537"/>
                </a:lnTo>
                <a:lnTo>
                  <a:pt x="1699" y="1536"/>
                </a:lnTo>
                <a:lnTo>
                  <a:pt x="1699" y="1534"/>
                </a:lnTo>
                <a:lnTo>
                  <a:pt x="1700" y="1534"/>
                </a:lnTo>
                <a:lnTo>
                  <a:pt x="1701" y="1533"/>
                </a:lnTo>
                <a:lnTo>
                  <a:pt x="1702" y="1532"/>
                </a:lnTo>
                <a:lnTo>
                  <a:pt x="1703" y="1532"/>
                </a:lnTo>
                <a:lnTo>
                  <a:pt x="1705" y="1532"/>
                </a:lnTo>
                <a:lnTo>
                  <a:pt x="1707" y="1532"/>
                </a:lnTo>
                <a:lnTo>
                  <a:pt x="1708" y="1532"/>
                </a:lnTo>
                <a:lnTo>
                  <a:pt x="1708" y="1531"/>
                </a:lnTo>
                <a:lnTo>
                  <a:pt x="1709" y="1531"/>
                </a:lnTo>
                <a:lnTo>
                  <a:pt x="1710" y="1531"/>
                </a:lnTo>
                <a:lnTo>
                  <a:pt x="1711" y="1531"/>
                </a:lnTo>
                <a:lnTo>
                  <a:pt x="1711" y="1530"/>
                </a:lnTo>
                <a:lnTo>
                  <a:pt x="1712" y="1530"/>
                </a:lnTo>
                <a:lnTo>
                  <a:pt x="1713" y="1530"/>
                </a:lnTo>
                <a:lnTo>
                  <a:pt x="1714" y="1530"/>
                </a:lnTo>
                <a:lnTo>
                  <a:pt x="1714" y="1529"/>
                </a:lnTo>
                <a:lnTo>
                  <a:pt x="1715" y="1529"/>
                </a:lnTo>
                <a:lnTo>
                  <a:pt x="1716" y="1529"/>
                </a:lnTo>
                <a:lnTo>
                  <a:pt x="1716" y="1528"/>
                </a:lnTo>
                <a:lnTo>
                  <a:pt x="1714" y="1528"/>
                </a:lnTo>
                <a:lnTo>
                  <a:pt x="1712" y="1528"/>
                </a:lnTo>
                <a:lnTo>
                  <a:pt x="1711" y="1528"/>
                </a:lnTo>
                <a:lnTo>
                  <a:pt x="1710" y="1528"/>
                </a:lnTo>
                <a:lnTo>
                  <a:pt x="1707" y="1528"/>
                </a:lnTo>
                <a:lnTo>
                  <a:pt x="1704" y="1529"/>
                </a:lnTo>
                <a:lnTo>
                  <a:pt x="1704" y="1528"/>
                </a:lnTo>
                <a:lnTo>
                  <a:pt x="1703" y="1528"/>
                </a:lnTo>
                <a:lnTo>
                  <a:pt x="1707" y="1527"/>
                </a:lnTo>
                <a:lnTo>
                  <a:pt x="1708" y="1527"/>
                </a:lnTo>
                <a:lnTo>
                  <a:pt x="1707" y="1527"/>
                </a:lnTo>
                <a:lnTo>
                  <a:pt x="1705" y="1527"/>
                </a:lnTo>
                <a:lnTo>
                  <a:pt x="1705" y="1526"/>
                </a:lnTo>
                <a:lnTo>
                  <a:pt x="1707" y="1526"/>
                </a:lnTo>
                <a:lnTo>
                  <a:pt x="1707" y="1525"/>
                </a:lnTo>
                <a:lnTo>
                  <a:pt x="1705" y="1524"/>
                </a:lnTo>
                <a:lnTo>
                  <a:pt x="1704" y="1524"/>
                </a:lnTo>
                <a:lnTo>
                  <a:pt x="1702" y="1524"/>
                </a:lnTo>
                <a:lnTo>
                  <a:pt x="1702" y="1525"/>
                </a:lnTo>
                <a:lnTo>
                  <a:pt x="1701" y="1525"/>
                </a:lnTo>
                <a:lnTo>
                  <a:pt x="1701" y="1524"/>
                </a:lnTo>
                <a:lnTo>
                  <a:pt x="1701" y="1523"/>
                </a:lnTo>
                <a:lnTo>
                  <a:pt x="1700" y="1523"/>
                </a:lnTo>
                <a:lnTo>
                  <a:pt x="1701" y="1522"/>
                </a:lnTo>
                <a:lnTo>
                  <a:pt x="1703" y="1521"/>
                </a:lnTo>
                <a:lnTo>
                  <a:pt x="1705" y="1521"/>
                </a:lnTo>
                <a:lnTo>
                  <a:pt x="1707" y="1520"/>
                </a:lnTo>
                <a:lnTo>
                  <a:pt x="1707" y="1519"/>
                </a:lnTo>
                <a:lnTo>
                  <a:pt x="1710" y="1517"/>
                </a:lnTo>
                <a:lnTo>
                  <a:pt x="1712" y="1516"/>
                </a:lnTo>
                <a:lnTo>
                  <a:pt x="1713" y="1516"/>
                </a:lnTo>
                <a:lnTo>
                  <a:pt x="1712" y="1516"/>
                </a:lnTo>
                <a:lnTo>
                  <a:pt x="1711" y="1516"/>
                </a:lnTo>
                <a:lnTo>
                  <a:pt x="1710" y="1516"/>
                </a:lnTo>
                <a:lnTo>
                  <a:pt x="1709" y="1516"/>
                </a:lnTo>
                <a:lnTo>
                  <a:pt x="1708" y="1517"/>
                </a:lnTo>
                <a:lnTo>
                  <a:pt x="1705" y="1517"/>
                </a:lnTo>
                <a:lnTo>
                  <a:pt x="1704" y="1518"/>
                </a:lnTo>
                <a:lnTo>
                  <a:pt x="1702" y="1519"/>
                </a:lnTo>
                <a:lnTo>
                  <a:pt x="1701" y="1520"/>
                </a:lnTo>
                <a:lnTo>
                  <a:pt x="1702" y="1520"/>
                </a:lnTo>
                <a:lnTo>
                  <a:pt x="1703" y="1519"/>
                </a:lnTo>
                <a:lnTo>
                  <a:pt x="1704" y="1519"/>
                </a:lnTo>
                <a:lnTo>
                  <a:pt x="1707" y="1518"/>
                </a:lnTo>
                <a:lnTo>
                  <a:pt x="1707" y="1519"/>
                </a:lnTo>
                <a:lnTo>
                  <a:pt x="1705" y="1519"/>
                </a:lnTo>
                <a:lnTo>
                  <a:pt x="1705" y="1520"/>
                </a:lnTo>
                <a:lnTo>
                  <a:pt x="1704" y="1520"/>
                </a:lnTo>
                <a:lnTo>
                  <a:pt x="1703" y="1520"/>
                </a:lnTo>
                <a:lnTo>
                  <a:pt x="1702" y="1521"/>
                </a:lnTo>
                <a:lnTo>
                  <a:pt x="1701" y="1521"/>
                </a:lnTo>
                <a:lnTo>
                  <a:pt x="1699" y="1522"/>
                </a:lnTo>
                <a:lnTo>
                  <a:pt x="1697" y="1522"/>
                </a:lnTo>
                <a:lnTo>
                  <a:pt x="1696" y="1522"/>
                </a:lnTo>
                <a:lnTo>
                  <a:pt x="1695" y="1522"/>
                </a:lnTo>
                <a:lnTo>
                  <a:pt x="1694" y="1522"/>
                </a:lnTo>
                <a:lnTo>
                  <a:pt x="1693" y="1522"/>
                </a:lnTo>
                <a:lnTo>
                  <a:pt x="1691" y="1523"/>
                </a:lnTo>
                <a:lnTo>
                  <a:pt x="1690" y="1523"/>
                </a:lnTo>
                <a:lnTo>
                  <a:pt x="1689" y="1522"/>
                </a:lnTo>
                <a:lnTo>
                  <a:pt x="1689" y="1521"/>
                </a:lnTo>
                <a:lnTo>
                  <a:pt x="1692" y="1519"/>
                </a:lnTo>
                <a:lnTo>
                  <a:pt x="1693" y="1518"/>
                </a:lnTo>
                <a:lnTo>
                  <a:pt x="1693" y="1517"/>
                </a:lnTo>
                <a:lnTo>
                  <a:pt x="1693" y="1516"/>
                </a:lnTo>
                <a:lnTo>
                  <a:pt x="1695" y="1515"/>
                </a:lnTo>
                <a:lnTo>
                  <a:pt x="1696" y="1515"/>
                </a:lnTo>
                <a:lnTo>
                  <a:pt x="1695" y="1515"/>
                </a:lnTo>
                <a:lnTo>
                  <a:pt x="1694" y="1515"/>
                </a:lnTo>
                <a:lnTo>
                  <a:pt x="1693" y="1515"/>
                </a:lnTo>
                <a:lnTo>
                  <a:pt x="1692" y="1515"/>
                </a:lnTo>
                <a:lnTo>
                  <a:pt x="1691" y="1517"/>
                </a:lnTo>
                <a:lnTo>
                  <a:pt x="1691" y="1518"/>
                </a:lnTo>
                <a:lnTo>
                  <a:pt x="1689" y="1519"/>
                </a:lnTo>
                <a:lnTo>
                  <a:pt x="1687" y="1520"/>
                </a:lnTo>
                <a:lnTo>
                  <a:pt x="1686" y="1520"/>
                </a:lnTo>
                <a:lnTo>
                  <a:pt x="1685" y="1520"/>
                </a:lnTo>
                <a:lnTo>
                  <a:pt x="1684" y="1518"/>
                </a:lnTo>
                <a:lnTo>
                  <a:pt x="1682" y="1517"/>
                </a:lnTo>
                <a:lnTo>
                  <a:pt x="1682" y="1516"/>
                </a:lnTo>
                <a:lnTo>
                  <a:pt x="1682" y="1515"/>
                </a:lnTo>
                <a:lnTo>
                  <a:pt x="1683" y="1515"/>
                </a:lnTo>
                <a:lnTo>
                  <a:pt x="1687" y="1514"/>
                </a:lnTo>
                <a:lnTo>
                  <a:pt x="1689" y="1513"/>
                </a:lnTo>
                <a:lnTo>
                  <a:pt x="1689" y="1512"/>
                </a:lnTo>
                <a:lnTo>
                  <a:pt x="1690" y="1511"/>
                </a:lnTo>
                <a:lnTo>
                  <a:pt x="1687" y="1511"/>
                </a:lnTo>
                <a:lnTo>
                  <a:pt x="1689" y="1510"/>
                </a:lnTo>
                <a:lnTo>
                  <a:pt x="1690" y="1509"/>
                </a:lnTo>
                <a:lnTo>
                  <a:pt x="1691" y="1509"/>
                </a:lnTo>
                <a:lnTo>
                  <a:pt x="1695" y="1508"/>
                </a:lnTo>
                <a:lnTo>
                  <a:pt x="1696" y="1508"/>
                </a:lnTo>
                <a:lnTo>
                  <a:pt x="1700" y="1508"/>
                </a:lnTo>
                <a:lnTo>
                  <a:pt x="1701" y="1508"/>
                </a:lnTo>
                <a:lnTo>
                  <a:pt x="1701" y="1507"/>
                </a:lnTo>
                <a:lnTo>
                  <a:pt x="1702" y="1507"/>
                </a:lnTo>
                <a:lnTo>
                  <a:pt x="1700" y="1507"/>
                </a:lnTo>
                <a:lnTo>
                  <a:pt x="1699" y="1507"/>
                </a:lnTo>
                <a:lnTo>
                  <a:pt x="1697" y="1507"/>
                </a:lnTo>
                <a:lnTo>
                  <a:pt x="1695" y="1507"/>
                </a:lnTo>
                <a:lnTo>
                  <a:pt x="1693" y="1507"/>
                </a:lnTo>
                <a:lnTo>
                  <a:pt x="1692" y="1507"/>
                </a:lnTo>
                <a:lnTo>
                  <a:pt x="1691" y="1507"/>
                </a:lnTo>
                <a:lnTo>
                  <a:pt x="1691" y="1508"/>
                </a:lnTo>
                <a:lnTo>
                  <a:pt x="1689" y="1509"/>
                </a:lnTo>
                <a:lnTo>
                  <a:pt x="1688" y="1509"/>
                </a:lnTo>
                <a:lnTo>
                  <a:pt x="1688" y="1508"/>
                </a:lnTo>
                <a:lnTo>
                  <a:pt x="1686" y="1507"/>
                </a:lnTo>
                <a:lnTo>
                  <a:pt x="1686" y="1508"/>
                </a:lnTo>
                <a:lnTo>
                  <a:pt x="1685" y="1508"/>
                </a:lnTo>
                <a:lnTo>
                  <a:pt x="1684" y="1509"/>
                </a:lnTo>
                <a:lnTo>
                  <a:pt x="1685" y="1512"/>
                </a:lnTo>
                <a:lnTo>
                  <a:pt x="1684" y="1513"/>
                </a:lnTo>
                <a:lnTo>
                  <a:pt x="1682" y="1513"/>
                </a:lnTo>
                <a:lnTo>
                  <a:pt x="1681" y="1513"/>
                </a:lnTo>
                <a:lnTo>
                  <a:pt x="1680" y="1512"/>
                </a:lnTo>
                <a:lnTo>
                  <a:pt x="1679" y="1513"/>
                </a:lnTo>
                <a:lnTo>
                  <a:pt x="1679" y="1514"/>
                </a:lnTo>
                <a:lnTo>
                  <a:pt x="1679" y="1515"/>
                </a:lnTo>
                <a:lnTo>
                  <a:pt x="1678" y="1516"/>
                </a:lnTo>
                <a:lnTo>
                  <a:pt x="1677" y="1516"/>
                </a:lnTo>
                <a:lnTo>
                  <a:pt x="1676" y="1516"/>
                </a:lnTo>
                <a:lnTo>
                  <a:pt x="1675" y="1516"/>
                </a:lnTo>
                <a:lnTo>
                  <a:pt x="1674" y="1516"/>
                </a:lnTo>
                <a:lnTo>
                  <a:pt x="1673" y="1516"/>
                </a:lnTo>
                <a:lnTo>
                  <a:pt x="1673" y="1515"/>
                </a:lnTo>
                <a:lnTo>
                  <a:pt x="1672" y="1515"/>
                </a:lnTo>
                <a:lnTo>
                  <a:pt x="1672" y="1516"/>
                </a:lnTo>
                <a:lnTo>
                  <a:pt x="1671" y="1516"/>
                </a:lnTo>
                <a:lnTo>
                  <a:pt x="1671" y="1515"/>
                </a:lnTo>
                <a:lnTo>
                  <a:pt x="1670" y="1515"/>
                </a:lnTo>
                <a:lnTo>
                  <a:pt x="1669" y="1516"/>
                </a:lnTo>
                <a:lnTo>
                  <a:pt x="1664" y="1517"/>
                </a:lnTo>
                <a:lnTo>
                  <a:pt x="1665" y="1516"/>
                </a:lnTo>
                <a:lnTo>
                  <a:pt x="1664" y="1516"/>
                </a:lnTo>
                <a:lnTo>
                  <a:pt x="1659" y="1515"/>
                </a:lnTo>
                <a:lnTo>
                  <a:pt x="1660" y="1514"/>
                </a:lnTo>
                <a:lnTo>
                  <a:pt x="1661" y="1514"/>
                </a:lnTo>
                <a:lnTo>
                  <a:pt x="1662" y="1513"/>
                </a:lnTo>
                <a:lnTo>
                  <a:pt x="1661" y="1513"/>
                </a:lnTo>
                <a:lnTo>
                  <a:pt x="1659" y="1514"/>
                </a:lnTo>
                <a:lnTo>
                  <a:pt x="1658" y="1514"/>
                </a:lnTo>
                <a:lnTo>
                  <a:pt x="1659" y="1513"/>
                </a:lnTo>
                <a:lnTo>
                  <a:pt x="1659" y="1512"/>
                </a:lnTo>
                <a:lnTo>
                  <a:pt x="1661" y="1512"/>
                </a:lnTo>
                <a:lnTo>
                  <a:pt x="1664" y="1511"/>
                </a:lnTo>
                <a:lnTo>
                  <a:pt x="1665" y="1511"/>
                </a:lnTo>
                <a:lnTo>
                  <a:pt x="1664" y="1511"/>
                </a:lnTo>
                <a:lnTo>
                  <a:pt x="1661" y="1511"/>
                </a:lnTo>
                <a:lnTo>
                  <a:pt x="1658" y="1512"/>
                </a:lnTo>
                <a:lnTo>
                  <a:pt x="1657" y="1512"/>
                </a:lnTo>
                <a:lnTo>
                  <a:pt x="1657" y="1513"/>
                </a:lnTo>
                <a:lnTo>
                  <a:pt x="1655" y="1515"/>
                </a:lnTo>
                <a:lnTo>
                  <a:pt x="1654" y="1515"/>
                </a:lnTo>
                <a:lnTo>
                  <a:pt x="1654" y="1514"/>
                </a:lnTo>
                <a:lnTo>
                  <a:pt x="1653" y="1513"/>
                </a:lnTo>
                <a:lnTo>
                  <a:pt x="1657" y="1510"/>
                </a:lnTo>
                <a:lnTo>
                  <a:pt x="1658" y="1510"/>
                </a:lnTo>
                <a:lnTo>
                  <a:pt x="1661" y="1510"/>
                </a:lnTo>
                <a:lnTo>
                  <a:pt x="1664" y="1510"/>
                </a:lnTo>
                <a:lnTo>
                  <a:pt x="1666" y="1509"/>
                </a:lnTo>
                <a:lnTo>
                  <a:pt x="1669" y="1509"/>
                </a:lnTo>
                <a:lnTo>
                  <a:pt x="1672" y="1509"/>
                </a:lnTo>
                <a:lnTo>
                  <a:pt x="1671" y="1508"/>
                </a:lnTo>
                <a:lnTo>
                  <a:pt x="1667" y="1508"/>
                </a:lnTo>
                <a:lnTo>
                  <a:pt x="1666" y="1508"/>
                </a:lnTo>
                <a:lnTo>
                  <a:pt x="1665" y="1509"/>
                </a:lnTo>
                <a:lnTo>
                  <a:pt x="1662" y="1509"/>
                </a:lnTo>
                <a:lnTo>
                  <a:pt x="1661" y="1509"/>
                </a:lnTo>
                <a:lnTo>
                  <a:pt x="1660" y="1509"/>
                </a:lnTo>
                <a:lnTo>
                  <a:pt x="1661" y="1508"/>
                </a:lnTo>
                <a:lnTo>
                  <a:pt x="1664" y="1507"/>
                </a:lnTo>
                <a:lnTo>
                  <a:pt x="1664" y="1506"/>
                </a:lnTo>
                <a:lnTo>
                  <a:pt x="1664" y="1505"/>
                </a:lnTo>
                <a:lnTo>
                  <a:pt x="1665" y="1505"/>
                </a:lnTo>
                <a:lnTo>
                  <a:pt x="1666" y="1505"/>
                </a:lnTo>
                <a:lnTo>
                  <a:pt x="1668" y="1505"/>
                </a:lnTo>
                <a:lnTo>
                  <a:pt x="1670" y="1505"/>
                </a:lnTo>
                <a:lnTo>
                  <a:pt x="1671" y="1505"/>
                </a:lnTo>
                <a:lnTo>
                  <a:pt x="1673" y="1505"/>
                </a:lnTo>
                <a:lnTo>
                  <a:pt x="1674" y="1505"/>
                </a:lnTo>
                <a:lnTo>
                  <a:pt x="1674" y="1504"/>
                </a:lnTo>
                <a:lnTo>
                  <a:pt x="1673" y="1504"/>
                </a:lnTo>
                <a:lnTo>
                  <a:pt x="1672" y="1505"/>
                </a:lnTo>
                <a:lnTo>
                  <a:pt x="1671" y="1505"/>
                </a:lnTo>
                <a:lnTo>
                  <a:pt x="1670" y="1505"/>
                </a:lnTo>
                <a:lnTo>
                  <a:pt x="1669" y="1505"/>
                </a:lnTo>
                <a:lnTo>
                  <a:pt x="1668" y="1504"/>
                </a:lnTo>
                <a:lnTo>
                  <a:pt x="1667" y="1504"/>
                </a:lnTo>
                <a:lnTo>
                  <a:pt x="1664" y="1504"/>
                </a:lnTo>
                <a:lnTo>
                  <a:pt x="1661" y="1504"/>
                </a:lnTo>
                <a:lnTo>
                  <a:pt x="1659" y="1504"/>
                </a:lnTo>
                <a:lnTo>
                  <a:pt x="1659" y="1503"/>
                </a:lnTo>
                <a:lnTo>
                  <a:pt x="1658" y="1503"/>
                </a:lnTo>
                <a:lnTo>
                  <a:pt x="1657" y="1503"/>
                </a:lnTo>
                <a:lnTo>
                  <a:pt x="1658" y="1502"/>
                </a:lnTo>
                <a:lnTo>
                  <a:pt x="1657" y="1502"/>
                </a:lnTo>
                <a:lnTo>
                  <a:pt x="1655" y="1503"/>
                </a:lnTo>
                <a:lnTo>
                  <a:pt x="1651" y="1503"/>
                </a:lnTo>
                <a:lnTo>
                  <a:pt x="1653" y="1501"/>
                </a:lnTo>
                <a:lnTo>
                  <a:pt x="1654" y="1500"/>
                </a:lnTo>
                <a:lnTo>
                  <a:pt x="1654" y="1499"/>
                </a:lnTo>
                <a:lnTo>
                  <a:pt x="1653" y="1499"/>
                </a:lnTo>
                <a:lnTo>
                  <a:pt x="1652" y="1500"/>
                </a:lnTo>
                <a:lnTo>
                  <a:pt x="1651" y="1500"/>
                </a:lnTo>
                <a:lnTo>
                  <a:pt x="1650" y="1500"/>
                </a:lnTo>
                <a:lnTo>
                  <a:pt x="1648" y="1501"/>
                </a:lnTo>
                <a:lnTo>
                  <a:pt x="1647" y="1501"/>
                </a:lnTo>
                <a:lnTo>
                  <a:pt x="1646" y="1502"/>
                </a:lnTo>
                <a:lnTo>
                  <a:pt x="1647" y="1503"/>
                </a:lnTo>
                <a:lnTo>
                  <a:pt x="1646" y="1503"/>
                </a:lnTo>
                <a:lnTo>
                  <a:pt x="1642" y="1504"/>
                </a:lnTo>
                <a:lnTo>
                  <a:pt x="1641" y="1503"/>
                </a:lnTo>
                <a:lnTo>
                  <a:pt x="1639" y="1503"/>
                </a:lnTo>
                <a:lnTo>
                  <a:pt x="1639" y="1504"/>
                </a:lnTo>
                <a:lnTo>
                  <a:pt x="1638" y="1504"/>
                </a:lnTo>
                <a:lnTo>
                  <a:pt x="1638" y="1503"/>
                </a:lnTo>
                <a:lnTo>
                  <a:pt x="1639" y="1502"/>
                </a:lnTo>
                <a:lnTo>
                  <a:pt x="1640" y="1502"/>
                </a:lnTo>
                <a:lnTo>
                  <a:pt x="1641" y="1501"/>
                </a:lnTo>
                <a:lnTo>
                  <a:pt x="1640" y="1501"/>
                </a:lnTo>
                <a:lnTo>
                  <a:pt x="1638" y="1502"/>
                </a:lnTo>
                <a:lnTo>
                  <a:pt x="1636" y="1502"/>
                </a:lnTo>
                <a:lnTo>
                  <a:pt x="1635" y="1503"/>
                </a:lnTo>
                <a:lnTo>
                  <a:pt x="1632" y="1504"/>
                </a:lnTo>
                <a:lnTo>
                  <a:pt x="1631" y="1504"/>
                </a:lnTo>
                <a:lnTo>
                  <a:pt x="1631" y="1503"/>
                </a:lnTo>
                <a:lnTo>
                  <a:pt x="1634" y="1502"/>
                </a:lnTo>
                <a:lnTo>
                  <a:pt x="1633" y="1502"/>
                </a:lnTo>
                <a:lnTo>
                  <a:pt x="1630" y="1502"/>
                </a:lnTo>
                <a:lnTo>
                  <a:pt x="1629" y="1502"/>
                </a:lnTo>
                <a:lnTo>
                  <a:pt x="1627" y="1502"/>
                </a:lnTo>
                <a:lnTo>
                  <a:pt x="1625" y="1502"/>
                </a:lnTo>
                <a:lnTo>
                  <a:pt x="1624" y="1502"/>
                </a:lnTo>
                <a:lnTo>
                  <a:pt x="1625" y="1502"/>
                </a:lnTo>
                <a:lnTo>
                  <a:pt x="1628" y="1501"/>
                </a:lnTo>
                <a:lnTo>
                  <a:pt x="1630" y="1500"/>
                </a:lnTo>
                <a:lnTo>
                  <a:pt x="1637" y="1499"/>
                </a:lnTo>
                <a:lnTo>
                  <a:pt x="1638" y="1499"/>
                </a:lnTo>
                <a:lnTo>
                  <a:pt x="1641" y="1497"/>
                </a:lnTo>
                <a:lnTo>
                  <a:pt x="1642" y="1497"/>
                </a:lnTo>
                <a:lnTo>
                  <a:pt x="1643" y="1497"/>
                </a:lnTo>
                <a:lnTo>
                  <a:pt x="1645" y="1497"/>
                </a:lnTo>
                <a:lnTo>
                  <a:pt x="1645" y="1499"/>
                </a:lnTo>
                <a:lnTo>
                  <a:pt x="1646" y="1499"/>
                </a:lnTo>
                <a:lnTo>
                  <a:pt x="1647" y="1497"/>
                </a:lnTo>
                <a:lnTo>
                  <a:pt x="1651" y="1496"/>
                </a:lnTo>
                <a:lnTo>
                  <a:pt x="1652" y="1496"/>
                </a:lnTo>
                <a:lnTo>
                  <a:pt x="1653" y="1496"/>
                </a:lnTo>
                <a:lnTo>
                  <a:pt x="1657" y="1494"/>
                </a:lnTo>
                <a:lnTo>
                  <a:pt x="1658" y="1494"/>
                </a:lnTo>
                <a:lnTo>
                  <a:pt x="1660" y="1494"/>
                </a:lnTo>
                <a:lnTo>
                  <a:pt x="1661" y="1494"/>
                </a:lnTo>
                <a:lnTo>
                  <a:pt x="1666" y="1494"/>
                </a:lnTo>
                <a:lnTo>
                  <a:pt x="1669" y="1494"/>
                </a:lnTo>
                <a:lnTo>
                  <a:pt x="1672" y="1493"/>
                </a:lnTo>
                <a:lnTo>
                  <a:pt x="1677" y="1493"/>
                </a:lnTo>
                <a:lnTo>
                  <a:pt x="1679" y="1492"/>
                </a:lnTo>
                <a:lnTo>
                  <a:pt x="1680" y="1492"/>
                </a:lnTo>
                <a:lnTo>
                  <a:pt x="1679" y="1492"/>
                </a:lnTo>
                <a:lnTo>
                  <a:pt x="1676" y="1492"/>
                </a:lnTo>
                <a:lnTo>
                  <a:pt x="1673" y="1492"/>
                </a:lnTo>
                <a:lnTo>
                  <a:pt x="1669" y="1492"/>
                </a:lnTo>
                <a:lnTo>
                  <a:pt x="1666" y="1493"/>
                </a:lnTo>
                <a:lnTo>
                  <a:pt x="1664" y="1493"/>
                </a:lnTo>
                <a:lnTo>
                  <a:pt x="1664" y="1492"/>
                </a:lnTo>
                <a:lnTo>
                  <a:pt x="1665" y="1492"/>
                </a:lnTo>
                <a:lnTo>
                  <a:pt x="1667" y="1491"/>
                </a:lnTo>
                <a:lnTo>
                  <a:pt x="1671" y="1491"/>
                </a:lnTo>
                <a:lnTo>
                  <a:pt x="1674" y="1490"/>
                </a:lnTo>
                <a:lnTo>
                  <a:pt x="1675" y="1490"/>
                </a:lnTo>
                <a:lnTo>
                  <a:pt x="1674" y="1489"/>
                </a:lnTo>
                <a:lnTo>
                  <a:pt x="1674" y="1488"/>
                </a:lnTo>
                <a:lnTo>
                  <a:pt x="1672" y="1488"/>
                </a:lnTo>
                <a:lnTo>
                  <a:pt x="1669" y="1489"/>
                </a:lnTo>
                <a:lnTo>
                  <a:pt x="1660" y="1492"/>
                </a:lnTo>
                <a:lnTo>
                  <a:pt x="1657" y="1492"/>
                </a:lnTo>
                <a:lnTo>
                  <a:pt x="1654" y="1492"/>
                </a:lnTo>
                <a:lnTo>
                  <a:pt x="1653" y="1493"/>
                </a:lnTo>
                <a:lnTo>
                  <a:pt x="1648" y="1495"/>
                </a:lnTo>
                <a:lnTo>
                  <a:pt x="1643" y="1496"/>
                </a:lnTo>
                <a:lnTo>
                  <a:pt x="1642" y="1496"/>
                </a:lnTo>
                <a:lnTo>
                  <a:pt x="1641" y="1496"/>
                </a:lnTo>
                <a:lnTo>
                  <a:pt x="1635" y="1496"/>
                </a:lnTo>
                <a:lnTo>
                  <a:pt x="1634" y="1496"/>
                </a:lnTo>
                <a:lnTo>
                  <a:pt x="1634" y="1497"/>
                </a:lnTo>
                <a:lnTo>
                  <a:pt x="1630" y="1499"/>
                </a:lnTo>
                <a:lnTo>
                  <a:pt x="1629" y="1499"/>
                </a:lnTo>
                <a:lnTo>
                  <a:pt x="1629" y="1497"/>
                </a:lnTo>
                <a:lnTo>
                  <a:pt x="1629" y="1496"/>
                </a:lnTo>
                <a:lnTo>
                  <a:pt x="1630" y="1496"/>
                </a:lnTo>
                <a:lnTo>
                  <a:pt x="1629" y="1496"/>
                </a:lnTo>
                <a:lnTo>
                  <a:pt x="1624" y="1496"/>
                </a:lnTo>
                <a:lnTo>
                  <a:pt x="1622" y="1496"/>
                </a:lnTo>
                <a:lnTo>
                  <a:pt x="1622" y="1495"/>
                </a:lnTo>
                <a:lnTo>
                  <a:pt x="1623" y="1494"/>
                </a:lnTo>
                <a:lnTo>
                  <a:pt x="1623" y="1493"/>
                </a:lnTo>
                <a:lnTo>
                  <a:pt x="1624" y="1493"/>
                </a:lnTo>
                <a:lnTo>
                  <a:pt x="1631" y="1493"/>
                </a:lnTo>
                <a:lnTo>
                  <a:pt x="1637" y="1492"/>
                </a:lnTo>
                <a:lnTo>
                  <a:pt x="1622" y="1492"/>
                </a:lnTo>
                <a:lnTo>
                  <a:pt x="1622" y="1491"/>
                </a:lnTo>
                <a:lnTo>
                  <a:pt x="1621" y="1491"/>
                </a:lnTo>
                <a:lnTo>
                  <a:pt x="1621" y="1492"/>
                </a:lnTo>
                <a:lnTo>
                  <a:pt x="1620" y="1492"/>
                </a:lnTo>
                <a:lnTo>
                  <a:pt x="1617" y="1492"/>
                </a:lnTo>
                <a:lnTo>
                  <a:pt x="1614" y="1492"/>
                </a:lnTo>
                <a:lnTo>
                  <a:pt x="1613" y="1492"/>
                </a:lnTo>
                <a:lnTo>
                  <a:pt x="1612" y="1492"/>
                </a:lnTo>
                <a:lnTo>
                  <a:pt x="1611" y="1492"/>
                </a:lnTo>
                <a:lnTo>
                  <a:pt x="1611" y="1491"/>
                </a:lnTo>
                <a:lnTo>
                  <a:pt x="1612" y="1491"/>
                </a:lnTo>
                <a:lnTo>
                  <a:pt x="1612" y="1490"/>
                </a:lnTo>
                <a:lnTo>
                  <a:pt x="1612" y="1489"/>
                </a:lnTo>
                <a:lnTo>
                  <a:pt x="1611" y="1489"/>
                </a:lnTo>
                <a:lnTo>
                  <a:pt x="1612" y="1488"/>
                </a:lnTo>
                <a:lnTo>
                  <a:pt x="1614" y="1488"/>
                </a:lnTo>
                <a:lnTo>
                  <a:pt x="1617" y="1489"/>
                </a:lnTo>
                <a:lnTo>
                  <a:pt x="1618" y="1489"/>
                </a:lnTo>
                <a:lnTo>
                  <a:pt x="1621" y="1488"/>
                </a:lnTo>
                <a:lnTo>
                  <a:pt x="1622" y="1488"/>
                </a:lnTo>
                <a:lnTo>
                  <a:pt x="1627" y="1488"/>
                </a:lnTo>
                <a:lnTo>
                  <a:pt x="1629" y="1489"/>
                </a:lnTo>
                <a:lnTo>
                  <a:pt x="1631" y="1489"/>
                </a:lnTo>
                <a:lnTo>
                  <a:pt x="1632" y="1489"/>
                </a:lnTo>
                <a:lnTo>
                  <a:pt x="1633" y="1490"/>
                </a:lnTo>
                <a:lnTo>
                  <a:pt x="1642" y="1488"/>
                </a:lnTo>
                <a:lnTo>
                  <a:pt x="1649" y="1488"/>
                </a:lnTo>
                <a:lnTo>
                  <a:pt x="1651" y="1487"/>
                </a:lnTo>
                <a:lnTo>
                  <a:pt x="1653" y="1486"/>
                </a:lnTo>
                <a:lnTo>
                  <a:pt x="1655" y="1486"/>
                </a:lnTo>
                <a:lnTo>
                  <a:pt x="1657" y="1486"/>
                </a:lnTo>
                <a:lnTo>
                  <a:pt x="1656" y="1485"/>
                </a:lnTo>
                <a:lnTo>
                  <a:pt x="1652" y="1485"/>
                </a:lnTo>
                <a:lnTo>
                  <a:pt x="1651" y="1485"/>
                </a:lnTo>
                <a:lnTo>
                  <a:pt x="1650" y="1485"/>
                </a:lnTo>
                <a:lnTo>
                  <a:pt x="1650" y="1486"/>
                </a:lnTo>
                <a:lnTo>
                  <a:pt x="1649" y="1486"/>
                </a:lnTo>
                <a:lnTo>
                  <a:pt x="1645" y="1487"/>
                </a:lnTo>
                <a:lnTo>
                  <a:pt x="1638" y="1487"/>
                </a:lnTo>
                <a:lnTo>
                  <a:pt x="1635" y="1487"/>
                </a:lnTo>
                <a:lnTo>
                  <a:pt x="1630" y="1488"/>
                </a:lnTo>
                <a:lnTo>
                  <a:pt x="1629" y="1487"/>
                </a:lnTo>
                <a:lnTo>
                  <a:pt x="1631" y="1487"/>
                </a:lnTo>
                <a:lnTo>
                  <a:pt x="1632" y="1487"/>
                </a:lnTo>
                <a:lnTo>
                  <a:pt x="1634" y="1486"/>
                </a:lnTo>
                <a:lnTo>
                  <a:pt x="1633" y="1485"/>
                </a:lnTo>
                <a:lnTo>
                  <a:pt x="1631" y="1486"/>
                </a:lnTo>
                <a:lnTo>
                  <a:pt x="1630" y="1486"/>
                </a:lnTo>
                <a:lnTo>
                  <a:pt x="1628" y="1486"/>
                </a:lnTo>
                <a:lnTo>
                  <a:pt x="1627" y="1487"/>
                </a:lnTo>
                <a:lnTo>
                  <a:pt x="1625" y="1487"/>
                </a:lnTo>
                <a:lnTo>
                  <a:pt x="1624" y="1487"/>
                </a:lnTo>
                <a:lnTo>
                  <a:pt x="1626" y="1486"/>
                </a:lnTo>
                <a:lnTo>
                  <a:pt x="1625" y="1485"/>
                </a:lnTo>
                <a:lnTo>
                  <a:pt x="1625" y="1484"/>
                </a:lnTo>
                <a:lnTo>
                  <a:pt x="1625" y="1483"/>
                </a:lnTo>
                <a:lnTo>
                  <a:pt x="1624" y="1483"/>
                </a:lnTo>
                <a:lnTo>
                  <a:pt x="1624" y="1482"/>
                </a:lnTo>
                <a:lnTo>
                  <a:pt x="1627" y="1481"/>
                </a:lnTo>
                <a:lnTo>
                  <a:pt x="1629" y="1480"/>
                </a:lnTo>
                <a:lnTo>
                  <a:pt x="1630" y="1480"/>
                </a:lnTo>
                <a:lnTo>
                  <a:pt x="1631" y="1481"/>
                </a:lnTo>
                <a:lnTo>
                  <a:pt x="1632" y="1480"/>
                </a:lnTo>
                <a:lnTo>
                  <a:pt x="1633" y="1480"/>
                </a:lnTo>
                <a:lnTo>
                  <a:pt x="1634" y="1479"/>
                </a:lnTo>
                <a:lnTo>
                  <a:pt x="1635" y="1479"/>
                </a:lnTo>
                <a:lnTo>
                  <a:pt x="1637" y="1480"/>
                </a:lnTo>
                <a:lnTo>
                  <a:pt x="1638" y="1480"/>
                </a:lnTo>
                <a:lnTo>
                  <a:pt x="1635" y="1479"/>
                </a:lnTo>
                <a:lnTo>
                  <a:pt x="1635" y="1478"/>
                </a:lnTo>
                <a:lnTo>
                  <a:pt x="1635" y="1477"/>
                </a:lnTo>
                <a:lnTo>
                  <a:pt x="1638" y="1476"/>
                </a:lnTo>
                <a:lnTo>
                  <a:pt x="1639" y="1476"/>
                </a:lnTo>
                <a:lnTo>
                  <a:pt x="1638" y="1476"/>
                </a:lnTo>
                <a:lnTo>
                  <a:pt x="1637" y="1476"/>
                </a:lnTo>
                <a:lnTo>
                  <a:pt x="1634" y="1477"/>
                </a:lnTo>
                <a:lnTo>
                  <a:pt x="1628" y="1480"/>
                </a:lnTo>
                <a:lnTo>
                  <a:pt x="1625" y="1480"/>
                </a:lnTo>
                <a:lnTo>
                  <a:pt x="1623" y="1480"/>
                </a:lnTo>
                <a:lnTo>
                  <a:pt x="1620" y="1481"/>
                </a:lnTo>
                <a:lnTo>
                  <a:pt x="1618" y="1481"/>
                </a:lnTo>
                <a:lnTo>
                  <a:pt x="1620" y="1479"/>
                </a:lnTo>
                <a:lnTo>
                  <a:pt x="1621" y="1478"/>
                </a:lnTo>
                <a:lnTo>
                  <a:pt x="1622" y="1477"/>
                </a:lnTo>
                <a:lnTo>
                  <a:pt x="1623" y="1477"/>
                </a:lnTo>
                <a:lnTo>
                  <a:pt x="1621" y="1476"/>
                </a:lnTo>
                <a:lnTo>
                  <a:pt x="1621" y="1475"/>
                </a:lnTo>
                <a:lnTo>
                  <a:pt x="1621" y="1474"/>
                </a:lnTo>
                <a:lnTo>
                  <a:pt x="1623" y="1473"/>
                </a:lnTo>
                <a:lnTo>
                  <a:pt x="1625" y="1472"/>
                </a:lnTo>
                <a:lnTo>
                  <a:pt x="1626" y="1472"/>
                </a:lnTo>
                <a:lnTo>
                  <a:pt x="1627" y="1473"/>
                </a:lnTo>
                <a:lnTo>
                  <a:pt x="1629" y="1472"/>
                </a:lnTo>
                <a:lnTo>
                  <a:pt x="1628" y="1472"/>
                </a:lnTo>
                <a:lnTo>
                  <a:pt x="1628" y="1471"/>
                </a:lnTo>
                <a:lnTo>
                  <a:pt x="1629" y="1470"/>
                </a:lnTo>
                <a:lnTo>
                  <a:pt x="1632" y="1470"/>
                </a:lnTo>
                <a:lnTo>
                  <a:pt x="1633" y="1469"/>
                </a:lnTo>
                <a:lnTo>
                  <a:pt x="1634" y="1467"/>
                </a:lnTo>
                <a:lnTo>
                  <a:pt x="1635" y="1466"/>
                </a:lnTo>
                <a:lnTo>
                  <a:pt x="1638" y="1465"/>
                </a:lnTo>
                <a:lnTo>
                  <a:pt x="1639" y="1464"/>
                </a:lnTo>
                <a:lnTo>
                  <a:pt x="1640" y="1464"/>
                </a:lnTo>
                <a:lnTo>
                  <a:pt x="1642" y="1464"/>
                </a:lnTo>
                <a:lnTo>
                  <a:pt x="1643" y="1465"/>
                </a:lnTo>
                <a:lnTo>
                  <a:pt x="1645" y="1465"/>
                </a:lnTo>
                <a:lnTo>
                  <a:pt x="1645" y="1463"/>
                </a:lnTo>
                <a:lnTo>
                  <a:pt x="1643" y="1463"/>
                </a:lnTo>
                <a:lnTo>
                  <a:pt x="1639" y="1462"/>
                </a:lnTo>
                <a:lnTo>
                  <a:pt x="1638" y="1463"/>
                </a:lnTo>
                <a:lnTo>
                  <a:pt x="1631" y="1465"/>
                </a:lnTo>
                <a:lnTo>
                  <a:pt x="1628" y="1466"/>
                </a:lnTo>
                <a:lnTo>
                  <a:pt x="1628" y="1467"/>
                </a:lnTo>
                <a:lnTo>
                  <a:pt x="1627" y="1467"/>
                </a:lnTo>
                <a:lnTo>
                  <a:pt x="1623" y="1469"/>
                </a:lnTo>
                <a:lnTo>
                  <a:pt x="1622" y="1470"/>
                </a:lnTo>
                <a:lnTo>
                  <a:pt x="1618" y="1471"/>
                </a:lnTo>
                <a:lnTo>
                  <a:pt x="1617" y="1472"/>
                </a:lnTo>
                <a:lnTo>
                  <a:pt x="1615" y="1473"/>
                </a:lnTo>
                <a:lnTo>
                  <a:pt x="1616" y="1474"/>
                </a:lnTo>
                <a:lnTo>
                  <a:pt x="1616" y="1476"/>
                </a:lnTo>
                <a:lnTo>
                  <a:pt x="1616" y="1477"/>
                </a:lnTo>
                <a:lnTo>
                  <a:pt x="1616" y="1478"/>
                </a:lnTo>
                <a:lnTo>
                  <a:pt x="1615" y="1479"/>
                </a:lnTo>
                <a:lnTo>
                  <a:pt x="1614" y="1481"/>
                </a:lnTo>
                <a:lnTo>
                  <a:pt x="1613" y="1481"/>
                </a:lnTo>
                <a:lnTo>
                  <a:pt x="1612" y="1481"/>
                </a:lnTo>
                <a:lnTo>
                  <a:pt x="1611" y="1481"/>
                </a:lnTo>
                <a:lnTo>
                  <a:pt x="1611" y="1480"/>
                </a:lnTo>
                <a:lnTo>
                  <a:pt x="1610" y="1480"/>
                </a:lnTo>
                <a:lnTo>
                  <a:pt x="1609" y="1480"/>
                </a:lnTo>
                <a:lnTo>
                  <a:pt x="1609" y="1479"/>
                </a:lnTo>
                <a:lnTo>
                  <a:pt x="1608" y="1479"/>
                </a:lnTo>
                <a:lnTo>
                  <a:pt x="1608" y="1478"/>
                </a:lnTo>
                <a:lnTo>
                  <a:pt x="1607" y="1478"/>
                </a:lnTo>
                <a:lnTo>
                  <a:pt x="1606" y="1478"/>
                </a:lnTo>
                <a:lnTo>
                  <a:pt x="1605" y="1478"/>
                </a:lnTo>
                <a:lnTo>
                  <a:pt x="1605" y="1477"/>
                </a:lnTo>
                <a:lnTo>
                  <a:pt x="1606" y="1477"/>
                </a:lnTo>
                <a:lnTo>
                  <a:pt x="1606" y="1476"/>
                </a:lnTo>
                <a:lnTo>
                  <a:pt x="1608" y="1475"/>
                </a:lnTo>
                <a:lnTo>
                  <a:pt x="1608" y="1474"/>
                </a:lnTo>
                <a:lnTo>
                  <a:pt x="1609" y="1473"/>
                </a:lnTo>
                <a:lnTo>
                  <a:pt x="1610" y="1473"/>
                </a:lnTo>
                <a:lnTo>
                  <a:pt x="1610" y="1472"/>
                </a:lnTo>
                <a:lnTo>
                  <a:pt x="1611" y="1472"/>
                </a:lnTo>
                <a:lnTo>
                  <a:pt x="1612" y="1470"/>
                </a:lnTo>
                <a:lnTo>
                  <a:pt x="1613" y="1470"/>
                </a:lnTo>
                <a:lnTo>
                  <a:pt x="1617" y="1469"/>
                </a:lnTo>
                <a:lnTo>
                  <a:pt x="1617" y="1468"/>
                </a:lnTo>
                <a:lnTo>
                  <a:pt x="1616" y="1468"/>
                </a:lnTo>
                <a:lnTo>
                  <a:pt x="1615" y="1468"/>
                </a:lnTo>
                <a:lnTo>
                  <a:pt x="1614" y="1468"/>
                </a:lnTo>
                <a:lnTo>
                  <a:pt x="1613" y="1468"/>
                </a:lnTo>
                <a:lnTo>
                  <a:pt x="1612" y="1469"/>
                </a:lnTo>
                <a:lnTo>
                  <a:pt x="1611" y="1470"/>
                </a:lnTo>
                <a:lnTo>
                  <a:pt x="1609" y="1470"/>
                </a:lnTo>
                <a:lnTo>
                  <a:pt x="1609" y="1471"/>
                </a:lnTo>
                <a:lnTo>
                  <a:pt x="1610" y="1471"/>
                </a:lnTo>
                <a:lnTo>
                  <a:pt x="1609" y="1472"/>
                </a:lnTo>
                <a:lnTo>
                  <a:pt x="1606" y="1474"/>
                </a:lnTo>
                <a:lnTo>
                  <a:pt x="1604" y="1475"/>
                </a:lnTo>
                <a:lnTo>
                  <a:pt x="1602" y="1475"/>
                </a:lnTo>
                <a:lnTo>
                  <a:pt x="1602" y="1474"/>
                </a:lnTo>
                <a:lnTo>
                  <a:pt x="1600" y="1474"/>
                </a:lnTo>
                <a:lnTo>
                  <a:pt x="1601" y="1473"/>
                </a:lnTo>
                <a:lnTo>
                  <a:pt x="1600" y="1472"/>
                </a:lnTo>
                <a:lnTo>
                  <a:pt x="1599" y="1472"/>
                </a:lnTo>
                <a:lnTo>
                  <a:pt x="1600" y="1471"/>
                </a:lnTo>
                <a:lnTo>
                  <a:pt x="1602" y="1470"/>
                </a:lnTo>
                <a:lnTo>
                  <a:pt x="1601" y="1470"/>
                </a:lnTo>
                <a:lnTo>
                  <a:pt x="1601" y="1469"/>
                </a:lnTo>
                <a:lnTo>
                  <a:pt x="1602" y="1469"/>
                </a:lnTo>
                <a:lnTo>
                  <a:pt x="1603" y="1468"/>
                </a:lnTo>
                <a:lnTo>
                  <a:pt x="1604" y="1467"/>
                </a:lnTo>
                <a:lnTo>
                  <a:pt x="1607" y="1467"/>
                </a:lnTo>
                <a:lnTo>
                  <a:pt x="1607" y="1466"/>
                </a:lnTo>
                <a:lnTo>
                  <a:pt x="1606" y="1466"/>
                </a:lnTo>
                <a:lnTo>
                  <a:pt x="1602" y="1466"/>
                </a:lnTo>
                <a:lnTo>
                  <a:pt x="1606" y="1465"/>
                </a:lnTo>
                <a:lnTo>
                  <a:pt x="1613" y="1464"/>
                </a:lnTo>
                <a:lnTo>
                  <a:pt x="1615" y="1463"/>
                </a:lnTo>
                <a:lnTo>
                  <a:pt x="1617" y="1464"/>
                </a:lnTo>
                <a:lnTo>
                  <a:pt x="1618" y="1463"/>
                </a:lnTo>
                <a:lnTo>
                  <a:pt x="1622" y="1463"/>
                </a:lnTo>
                <a:lnTo>
                  <a:pt x="1623" y="1462"/>
                </a:lnTo>
                <a:lnTo>
                  <a:pt x="1624" y="1460"/>
                </a:lnTo>
                <a:lnTo>
                  <a:pt x="1627" y="1459"/>
                </a:lnTo>
                <a:lnTo>
                  <a:pt x="1631" y="1458"/>
                </a:lnTo>
                <a:lnTo>
                  <a:pt x="1631" y="1457"/>
                </a:lnTo>
                <a:lnTo>
                  <a:pt x="1632" y="1457"/>
                </a:lnTo>
                <a:lnTo>
                  <a:pt x="1633" y="1457"/>
                </a:lnTo>
                <a:lnTo>
                  <a:pt x="1635" y="1457"/>
                </a:lnTo>
                <a:lnTo>
                  <a:pt x="1636" y="1457"/>
                </a:lnTo>
                <a:lnTo>
                  <a:pt x="1638" y="1457"/>
                </a:lnTo>
                <a:lnTo>
                  <a:pt x="1640" y="1457"/>
                </a:lnTo>
                <a:lnTo>
                  <a:pt x="1639" y="1457"/>
                </a:lnTo>
                <a:lnTo>
                  <a:pt x="1639" y="1456"/>
                </a:lnTo>
                <a:lnTo>
                  <a:pt x="1638" y="1456"/>
                </a:lnTo>
                <a:lnTo>
                  <a:pt x="1636" y="1456"/>
                </a:lnTo>
                <a:lnTo>
                  <a:pt x="1634" y="1457"/>
                </a:lnTo>
                <a:lnTo>
                  <a:pt x="1633" y="1457"/>
                </a:lnTo>
                <a:lnTo>
                  <a:pt x="1632" y="1456"/>
                </a:lnTo>
                <a:lnTo>
                  <a:pt x="1631" y="1455"/>
                </a:lnTo>
                <a:lnTo>
                  <a:pt x="1630" y="1455"/>
                </a:lnTo>
                <a:lnTo>
                  <a:pt x="1629" y="1455"/>
                </a:lnTo>
                <a:lnTo>
                  <a:pt x="1628" y="1455"/>
                </a:lnTo>
                <a:lnTo>
                  <a:pt x="1629" y="1454"/>
                </a:lnTo>
                <a:lnTo>
                  <a:pt x="1630" y="1453"/>
                </a:lnTo>
                <a:lnTo>
                  <a:pt x="1631" y="1453"/>
                </a:lnTo>
                <a:lnTo>
                  <a:pt x="1631" y="1452"/>
                </a:lnTo>
                <a:lnTo>
                  <a:pt x="1630" y="1452"/>
                </a:lnTo>
                <a:lnTo>
                  <a:pt x="1629" y="1453"/>
                </a:lnTo>
                <a:lnTo>
                  <a:pt x="1628" y="1454"/>
                </a:lnTo>
                <a:lnTo>
                  <a:pt x="1627" y="1455"/>
                </a:lnTo>
                <a:lnTo>
                  <a:pt x="1625" y="1456"/>
                </a:lnTo>
                <a:lnTo>
                  <a:pt x="1624" y="1456"/>
                </a:lnTo>
                <a:lnTo>
                  <a:pt x="1623" y="1456"/>
                </a:lnTo>
                <a:lnTo>
                  <a:pt x="1623" y="1453"/>
                </a:lnTo>
                <a:lnTo>
                  <a:pt x="1625" y="1451"/>
                </a:lnTo>
                <a:lnTo>
                  <a:pt x="1626" y="1450"/>
                </a:lnTo>
                <a:lnTo>
                  <a:pt x="1627" y="1449"/>
                </a:lnTo>
                <a:lnTo>
                  <a:pt x="1628" y="1448"/>
                </a:lnTo>
                <a:lnTo>
                  <a:pt x="1627" y="1447"/>
                </a:lnTo>
                <a:lnTo>
                  <a:pt x="1626" y="1447"/>
                </a:lnTo>
                <a:lnTo>
                  <a:pt x="1624" y="1448"/>
                </a:lnTo>
                <a:lnTo>
                  <a:pt x="1622" y="1451"/>
                </a:lnTo>
                <a:lnTo>
                  <a:pt x="1622" y="1452"/>
                </a:lnTo>
                <a:lnTo>
                  <a:pt x="1620" y="1454"/>
                </a:lnTo>
                <a:lnTo>
                  <a:pt x="1620" y="1456"/>
                </a:lnTo>
                <a:lnTo>
                  <a:pt x="1618" y="1459"/>
                </a:lnTo>
                <a:lnTo>
                  <a:pt x="1618" y="1460"/>
                </a:lnTo>
                <a:lnTo>
                  <a:pt x="1617" y="1460"/>
                </a:lnTo>
                <a:lnTo>
                  <a:pt x="1615" y="1460"/>
                </a:lnTo>
                <a:lnTo>
                  <a:pt x="1614" y="1460"/>
                </a:lnTo>
                <a:lnTo>
                  <a:pt x="1613" y="1460"/>
                </a:lnTo>
                <a:lnTo>
                  <a:pt x="1612" y="1460"/>
                </a:lnTo>
                <a:lnTo>
                  <a:pt x="1608" y="1462"/>
                </a:lnTo>
                <a:lnTo>
                  <a:pt x="1607" y="1462"/>
                </a:lnTo>
                <a:lnTo>
                  <a:pt x="1601" y="1463"/>
                </a:lnTo>
                <a:lnTo>
                  <a:pt x="1600" y="1463"/>
                </a:lnTo>
                <a:lnTo>
                  <a:pt x="1599" y="1463"/>
                </a:lnTo>
                <a:lnTo>
                  <a:pt x="1600" y="1462"/>
                </a:lnTo>
                <a:lnTo>
                  <a:pt x="1601" y="1462"/>
                </a:lnTo>
                <a:lnTo>
                  <a:pt x="1603" y="1462"/>
                </a:lnTo>
                <a:lnTo>
                  <a:pt x="1604" y="1462"/>
                </a:lnTo>
                <a:lnTo>
                  <a:pt x="1604" y="1460"/>
                </a:lnTo>
                <a:lnTo>
                  <a:pt x="1601" y="1460"/>
                </a:lnTo>
                <a:lnTo>
                  <a:pt x="1601" y="1459"/>
                </a:lnTo>
                <a:lnTo>
                  <a:pt x="1601" y="1458"/>
                </a:lnTo>
                <a:lnTo>
                  <a:pt x="1602" y="1457"/>
                </a:lnTo>
                <a:lnTo>
                  <a:pt x="1601" y="1457"/>
                </a:lnTo>
                <a:lnTo>
                  <a:pt x="1600" y="1457"/>
                </a:lnTo>
                <a:lnTo>
                  <a:pt x="1600" y="1458"/>
                </a:lnTo>
                <a:lnTo>
                  <a:pt x="1598" y="1459"/>
                </a:lnTo>
                <a:lnTo>
                  <a:pt x="1597" y="1460"/>
                </a:lnTo>
                <a:lnTo>
                  <a:pt x="1596" y="1462"/>
                </a:lnTo>
                <a:lnTo>
                  <a:pt x="1595" y="1462"/>
                </a:lnTo>
                <a:lnTo>
                  <a:pt x="1593" y="1462"/>
                </a:lnTo>
                <a:lnTo>
                  <a:pt x="1592" y="1462"/>
                </a:lnTo>
                <a:lnTo>
                  <a:pt x="1593" y="1462"/>
                </a:lnTo>
                <a:lnTo>
                  <a:pt x="1593" y="1463"/>
                </a:lnTo>
                <a:lnTo>
                  <a:pt x="1586" y="1463"/>
                </a:lnTo>
                <a:lnTo>
                  <a:pt x="1585" y="1463"/>
                </a:lnTo>
                <a:lnTo>
                  <a:pt x="1584" y="1463"/>
                </a:lnTo>
                <a:lnTo>
                  <a:pt x="1583" y="1462"/>
                </a:lnTo>
                <a:lnTo>
                  <a:pt x="1582" y="1462"/>
                </a:lnTo>
                <a:lnTo>
                  <a:pt x="1582" y="1460"/>
                </a:lnTo>
                <a:lnTo>
                  <a:pt x="1583" y="1459"/>
                </a:lnTo>
                <a:lnTo>
                  <a:pt x="1584" y="1459"/>
                </a:lnTo>
                <a:lnTo>
                  <a:pt x="1585" y="1459"/>
                </a:lnTo>
                <a:lnTo>
                  <a:pt x="1586" y="1459"/>
                </a:lnTo>
                <a:lnTo>
                  <a:pt x="1588" y="1459"/>
                </a:lnTo>
                <a:lnTo>
                  <a:pt x="1589" y="1459"/>
                </a:lnTo>
                <a:lnTo>
                  <a:pt x="1588" y="1458"/>
                </a:lnTo>
                <a:lnTo>
                  <a:pt x="1587" y="1458"/>
                </a:lnTo>
                <a:lnTo>
                  <a:pt x="1587" y="1457"/>
                </a:lnTo>
                <a:lnTo>
                  <a:pt x="1592" y="1457"/>
                </a:lnTo>
                <a:lnTo>
                  <a:pt x="1593" y="1457"/>
                </a:lnTo>
                <a:lnTo>
                  <a:pt x="1595" y="1456"/>
                </a:lnTo>
                <a:lnTo>
                  <a:pt x="1597" y="1456"/>
                </a:lnTo>
                <a:lnTo>
                  <a:pt x="1596" y="1455"/>
                </a:lnTo>
                <a:lnTo>
                  <a:pt x="1595" y="1455"/>
                </a:lnTo>
                <a:lnTo>
                  <a:pt x="1594" y="1455"/>
                </a:lnTo>
                <a:lnTo>
                  <a:pt x="1590" y="1456"/>
                </a:lnTo>
                <a:lnTo>
                  <a:pt x="1588" y="1456"/>
                </a:lnTo>
                <a:lnTo>
                  <a:pt x="1587" y="1456"/>
                </a:lnTo>
                <a:lnTo>
                  <a:pt x="1586" y="1456"/>
                </a:lnTo>
                <a:lnTo>
                  <a:pt x="1585" y="1456"/>
                </a:lnTo>
                <a:lnTo>
                  <a:pt x="1585" y="1455"/>
                </a:lnTo>
                <a:lnTo>
                  <a:pt x="1586" y="1455"/>
                </a:lnTo>
                <a:lnTo>
                  <a:pt x="1585" y="1455"/>
                </a:lnTo>
                <a:lnTo>
                  <a:pt x="1583" y="1455"/>
                </a:lnTo>
                <a:lnTo>
                  <a:pt x="1582" y="1455"/>
                </a:lnTo>
                <a:lnTo>
                  <a:pt x="1583" y="1454"/>
                </a:lnTo>
                <a:lnTo>
                  <a:pt x="1582" y="1454"/>
                </a:lnTo>
                <a:lnTo>
                  <a:pt x="1584" y="1453"/>
                </a:lnTo>
                <a:lnTo>
                  <a:pt x="1591" y="1453"/>
                </a:lnTo>
                <a:lnTo>
                  <a:pt x="1595" y="1454"/>
                </a:lnTo>
                <a:lnTo>
                  <a:pt x="1597" y="1454"/>
                </a:lnTo>
                <a:lnTo>
                  <a:pt x="1600" y="1455"/>
                </a:lnTo>
                <a:lnTo>
                  <a:pt x="1604" y="1456"/>
                </a:lnTo>
                <a:lnTo>
                  <a:pt x="1605" y="1456"/>
                </a:lnTo>
                <a:lnTo>
                  <a:pt x="1605" y="1455"/>
                </a:lnTo>
                <a:lnTo>
                  <a:pt x="1603" y="1455"/>
                </a:lnTo>
                <a:lnTo>
                  <a:pt x="1601" y="1454"/>
                </a:lnTo>
                <a:lnTo>
                  <a:pt x="1600" y="1454"/>
                </a:lnTo>
                <a:lnTo>
                  <a:pt x="1604" y="1453"/>
                </a:lnTo>
                <a:lnTo>
                  <a:pt x="1605" y="1453"/>
                </a:lnTo>
                <a:lnTo>
                  <a:pt x="1609" y="1452"/>
                </a:lnTo>
                <a:lnTo>
                  <a:pt x="1607" y="1451"/>
                </a:lnTo>
                <a:lnTo>
                  <a:pt x="1608" y="1450"/>
                </a:lnTo>
                <a:lnTo>
                  <a:pt x="1607" y="1450"/>
                </a:lnTo>
                <a:lnTo>
                  <a:pt x="1606" y="1450"/>
                </a:lnTo>
                <a:lnTo>
                  <a:pt x="1605" y="1451"/>
                </a:lnTo>
                <a:lnTo>
                  <a:pt x="1604" y="1451"/>
                </a:lnTo>
                <a:lnTo>
                  <a:pt x="1605" y="1449"/>
                </a:lnTo>
                <a:lnTo>
                  <a:pt x="1605" y="1448"/>
                </a:lnTo>
                <a:lnTo>
                  <a:pt x="1606" y="1447"/>
                </a:lnTo>
                <a:lnTo>
                  <a:pt x="1605" y="1447"/>
                </a:lnTo>
                <a:lnTo>
                  <a:pt x="1604" y="1447"/>
                </a:lnTo>
                <a:lnTo>
                  <a:pt x="1602" y="1448"/>
                </a:lnTo>
                <a:lnTo>
                  <a:pt x="1601" y="1449"/>
                </a:lnTo>
                <a:lnTo>
                  <a:pt x="1600" y="1450"/>
                </a:lnTo>
                <a:lnTo>
                  <a:pt x="1597" y="1451"/>
                </a:lnTo>
                <a:lnTo>
                  <a:pt x="1595" y="1451"/>
                </a:lnTo>
                <a:lnTo>
                  <a:pt x="1594" y="1451"/>
                </a:lnTo>
                <a:lnTo>
                  <a:pt x="1592" y="1451"/>
                </a:lnTo>
                <a:lnTo>
                  <a:pt x="1590" y="1451"/>
                </a:lnTo>
                <a:lnTo>
                  <a:pt x="1586" y="1451"/>
                </a:lnTo>
                <a:lnTo>
                  <a:pt x="1585" y="1451"/>
                </a:lnTo>
                <a:lnTo>
                  <a:pt x="1583" y="1451"/>
                </a:lnTo>
                <a:lnTo>
                  <a:pt x="1582" y="1451"/>
                </a:lnTo>
                <a:lnTo>
                  <a:pt x="1585" y="1450"/>
                </a:lnTo>
                <a:lnTo>
                  <a:pt x="1586" y="1450"/>
                </a:lnTo>
                <a:lnTo>
                  <a:pt x="1588" y="1449"/>
                </a:lnTo>
                <a:lnTo>
                  <a:pt x="1589" y="1448"/>
                </a:lnTo>
                <a:lnTo>
                  <a:pt x="1589" y="1447"/>
                </a:lnTo>
                <a:lnTo>
                  <a:pt x="1590" y="1446"/>
                </a:lnTo>
                <a:lnTo>
                  <a:pt x="1591" y="1446"/>
                </a:lnTo>
                <a:lnTo>
                  <a:pt x="1594" y="1446"/>
                </a:lnTo>
                <a:lnTo>
                  <a:pt x="1595" y="1445"/>
                </a:lnTo>
                <a:lnTo>
                  <a:pt x="1596" y="1445"/>
                </a:lnTo>
                <a:lnTo>
                  <a:pt x="1599" y="1445"/>
                </a:lnTo>
                <a:lnTo>
                  <a:pt x="1600" y="1445"/>
                </a:lnTo>
                <a:lnTo>
                  <a:pt x="1601" y="1446"/>
                </a:lnTo>
                <a:lnTo>
                  <a:pt x="1606" y="1446"/>
                </a:lnTo>
                <a:lnTo>
                  <a:pt x="1609" y="1444"/>
                </a:lnTo>
                <a:lnTo>
                  <a:pt x="1609" y="1443"/>
                </a:lnTo>
                <a:lnTo>
                  <a:pt x="1608" y="1443"/>
                </a:lnTo>
                <a:lnTo>
                  <a:pt x="1607" y="1444"/>
                </a:lnTo>
                <a:lnTo>
                  <a:pt x="1606" y="1445"/>
                </a:lnTo>
                <a:lnTo>
                  <a:pt x="1605" y="1445"/>
                </a:lnTo>
                <a:lnTo>
                  <a:pt x="1599" y="1443"/>
                </a:lnTo>
                <a:lnTo>
                  <a:pt x="1596" y="1443"/>
                </a:lnTo>
                <a:lnTo>
                  <a:pt x="1593" y="1444"/>
                </a:lnTo>
                <a:lnTo>
                  <a:pt x="1592" y="1444"/>
                </a:lnTo>
                <a:lnTo>
                  <a:pt x="1591" y="1444"/>
                </a:lnTo>
                <a:lnTo>
                  <a:pt x="1592" y="1443"/>
                </a:lnTo>
                <a:lnTo>
                  <a:pt x="1592" y="1442"/>
                </a:lnTo>
                <a:lnTo>
                  <a:pt x="1594" y="1441"/>
                </a:lnTo>
                <a:lnTo>
                  <a:pt x="1593" y="1441"/>
                </a:lnTo>
                <a:lnTo>
                  <a:pt x="1591" y="1442"/>
                </a:lnTo>
                <a:lnTo>
                  <a:pt x="1589" y="1443"/>
                </a:lnTo>
                <a:lnTo>
                  <a:pt x="1589" y="1444"/>
                </a:lnTo>
                <a:lnTo>
                  <a:pt x="1588" y="1444"/>
                </a:lnTo>
                <a:lnTo>
                  <a:pt x="1587" y="1444"/>
                </a:lnTo>
                <a:lnTo>
                  <a:pt x="1581" y="1444"/>
                </a:lnTo>
                <a:lnTo>
                  <a:pt x="1580" y="1444"/>
                </a:lnTo>
                <a:lnTo>
                  <a:pt x="1579" y="1444"/>
                </a:lnTo>
                <a:lnTo>
                  <a:pt x="1578" y="1444"/>
                </a:lnTo>
                <a:lnTo>
                  <a:pt x="1574" y="1444"/>
                </a:lnTo>
                <a:lnTo>
                  <a:pt x="1571" y="1444"/>
                </a:lnTo>
                <a:lnTo>
                  <a:pt x="1575" y="1443"/>
                </a:lnTo>
                <a:lnTo>
                  <a:pt x="1575" y="1442"/>
                </a:lnTo>
                <a:lnTo>
                  <a:pt x="1575" y="1441"/>
                </a:lnTo>
                <a:lnTo>
                  <a:pt x="1574" y="1441"/>
                </a:lnTo>
                <a:lnTo>
                  <a:pt x="1573" y="1441"/>
                </a:lnTo>
                <a:lnTo>
                  <a:pt x="1573" y="1442"/>
                </a:lnTo>
                <a:lnTo>
                  <a:pt x="1572" y="1442"/>
                </a:lnTo>
                <a:lnTo>
                  <a:pt x="1570" y="1442"/>
                </a:lnTo>
                <a:lnTo>
                  <a:pt x="1569" y="1442"/>
                </a:lnTo>
                <a:lnTo>
                  <a:pt x="1568" y="1441"/>
                </a:lnTo>
                <a:lnTo>
                  <a:pt x="1568" y="1439"/>
                </a:lnTo>
                <a:lnTo>
                  <a:pt x="1568" y="1438"/>
                </a:lnTo>
                <a:lnTo>
                  <a:pt x="1568" y="1437"/>
                </a:lnTo>
                <a:lnTo>
                  <a:pt x="1569" y="1437"/>
                </a:lnTo>
                <a:lnTo>
                  <a:pt x="1569" y="1436"/>
                </a:lnTo>
                <a:lnTo>
                  <a:pt x="1570" y="1436"/>
                </a:lnTo>
                <a:lnTo>
                  <a:pt x="1571" y="1436"/>
                </a:lnTo>
                <a:lnTo>
                  <a:pt x="1570" y="1435"/>
                </a:lnTo>
                <a:lnTo>
                  <a:pt x="1571" y="1435"/>
                </a:lnTo>
                <a:lnTo>
                  <a:pt x="1578" y="1435"/>
                </a:lnTo>
                <a:lnTo>
                  <a:pt x="1581" y="1435"/>
                </a:lnTo>
                <a:lnTo>
                  <a:pt x="1583" y="1436"/>
                </a:lnTo>
                <a:lnTo>
                  <a:pt x="1584" y="1436"/>
                </a:lnTo>
                <a:lnTo>
                  <a:pt x="1585" y="1436"/>
                </a:lnTo>
                <a:lnTo>
                  <a:pt x="1587" y="1436"/>
                </a:lnTo>
                <a:lnTo>
                  <a:pt x="1588" y="1436"/>
                </a:lnTo>
                <a:lnTo>
                  <a:pt x="1589" y="1436"/>
                </a:lnTo>
                <a:lnTo>
                  <a:pt x="1585" y="1435"/>
                </a:lnTo>
                <a:lnTo>
                  <a:pt x="1583" y="1435"/>
                </a:lnTo>
                <a:lnTo>
                  <a:pt x="1582" y="1435"/>
                </a:lnTo>
                <a:lnTo>
                  <a:pt x="1582" y="1434"/>
                </a:lnTo>
                <a:lnTo>
                  <a:pt x="1581" y="1433"/>
                </a:lnTo>
                <a:lnTo>
                  <a:pt x="1579" y="1434"/>
                </a:lnTo>
                <a:lnTo>
                  <a:pt x="1579" y="1433"/>
                </a:lnTo>
                <a:lnTo>
                  <a:pt x="1586" y="1432"/>
                </a:lnTo>
                <a:lnTo>
                  <a:pt x="1587" y="1431"/>
                </a:lnTo>
                <a:lnTo>
                  <a:pt x="1585" y="1431"/>
                </a:lnTo>
                <a:lnTo>
                  <a:pt x="1584" y="1432"/>
                </a:lnTo>
                <a:lnTo>
                  <a:pt x="1581" y="1432"/>
                </a:lnTo>
                <a:lnTo>
                  <a:pt x="1580" y="1431"/>
                </a:lnTo>
                <a:lnTo>
                  <a:pt x="1579" y="1430"/>
                </a:lnTo>
                <a:lnTo>
                  <a:pt x="1579" y="1431"/>
                </a:lnTo>
                <a:lnTo>
                  <a:pt x="1577" y="1432"/>
                </a:lnTo>
                <a:lnTo>
                  <a:pt x="1577" y="1433"/>
                </a:lnTo>
                <a:lnTo>
                  <a:pt x="1577" y="1434"/>
                </a:lnTo>
                <a:lnTo>
                  <a:pt x="1575" y="1434"/>
                </a:lnTo>
                <a:lnTo>
                  <a:pt x="1570" y="1434"/>
                </a:lnTo>
                <a:lnTo>
                  <a:pt x="1569" y="1434"/>
                </a:lnTo>
                <a:lnTo>
                  <a:pt x="1568" y="1435"/>
                </a:lnTo>
                <a:lnTo>
                  <a:pt x="1569" y="1435"/>
                </a:lnTo>
                <a:lnTo>
                  <a:pt x="1569" y="1436"/>
                </a:lnTo>
                <a:lnTo>
                  <a:pt x="1568" y="1436"/>
                </a:lnTo>
                <a:lnTo>
                  <a:pt x="1567" y="1437"/>
                </a:lnTo>
                <a:lnTo>
                  <a:pt x="1566" y="1437"/>
                </a:lnTo>
                <a:lnTo>
                  <a:pt x="1566" y="1438"/>
                </a:lnTo>
                <a:lnTo>
                  <a:pt x="1566" y="1439"/>
                </a:lnTo>
                <a:lnTo>
                  <a:pt x="1564" y="1439"/>
                </a:lnTo>
                <a:lnTo>
                  <a:pt x="1560" y="1438"/>
                </a:lnTo>
                <a:lnTo>
                  <a:pt x="1559" y="1438"/>
                </a:lnTo>
                <a:lnTo>
                  <a:pt x="1558" y="1438"/>
                </a:lnTo>
                <a:lnTo>
                  <a:pt x="1557" y="1437"/>
                </a:lnTo>
                <a:lnTo>
                  <a:pt x="1555" y="1437"/>
                </a:lnTo>
                <a:lnTo>
                  <a:pt x="1554" y="1437"/>
                </a:lnTo>
                <a:lnTo>
                  <a:pt x="1552" y="1436"/>
                </a:lnTo>
                <a:lnTo>
                  <a:pt x="1551" y="1435"/>
                </a:lnTo>
                <a:lnTo>
                  <a:pt x="1549" y="1435"/>
                </a:lnTo>
                <a:lnTo>
                  <a:pt x="1548" y="1435"/>
                </a:lnTo>
                <a:lnTo>
                  <a:pt x="1548" y="1434"/>
                </a:lnTo>
                <a:lnTo>
                  <a:pt x="1548" y="1433"/>
                </a:lnTo>
                <a:lnTo>
                  <a:pt x="1547" y="1432"/>
                </a:lnTo>
                <a:lnTo>
                  <a:pt x="1546" y="1431"/>
                </a:lnTo>
                <a:lnTo>
                  <a:pt x="1545" y="1430"/>
                </a:lnTo>
                <a:lnTo>
                  <a:pt x="1544" y="1430"/>
                </a:lnTo>
                <a:lnTo>
                  <a:pt x="1542" y="1429"/>
                </a:lnTo>
                <a:lnTo>
                  <a:pt x="1541" y="1429"/>
                </a:lnTo>
                <a:lnTo>
                  <a:pt x="1541" y="1427"/>
                </a:lnTo>
                <a:lnTo>
                  <a:pt x="1542" y="1425"/>
                </a:lnTo>
                <a:lnTo>
                  <a:pt x="1542" y="1423"/>
                </a:lnTo>
                <a:lnTo>
                  <a:pt x="1543" y="1423"/>
                </a:lnTo>
                <a:lnTo>
                  <a:pt x="1544" y="1421"/>
                </a:lnTo>
                <a:lnTo>
                  <a:pt x="1546" y="1419"/>
                </a:lnTo>
                <a:lnTo>
                  <a:pt x="1547" y="1418"/>
                </a:lnTo>
                <a:lnTo>
                  <a:pt x="1547" y="1417"/>
                </a:lnTo>
                <a:lnTo>
                  <a:pt x="1547" y="1416"/>
                </a:lnTo>
                <a:lnTo>
                  <a:pt x="1548" y="1415"/>
                </a:lnTo>
                <a:lnTo>
                  <a:pt x="1549" y="1415"/>
                </a:lnTo>
                <a:lnTo>
                  <a:pt x="1551" y="1414"/>
                </a:lnTo>
                <a:lnTo>
                  <a:pt x="1552" y="1414"/>
                </a:lnTo>
                <a:lnTo>
                  <a:pt x="1553" y="1414"/>
                </a:lnTo>
                <a:lnTo>
                  <a:pt x="1553" y="1413"/>
                </a:lnTo>
                <a:lnTo>
                  <a:pt x="1556" y="1412"/>
                </a:lnTo>
                <a:lnTo>
                  <a:pt x="1556" y="1411"/>
                </a:lnTo>
                <a:lnTo>
                  <a:pt x="1557" y="1411"/>
                </a:lnTo>
                <a:lnTo>
                  <a:pt x="1557" y="1409"/>
                </a:lnTo>
                <a:lnTo>
                  <a:pt x="1558" y="1408"/>
                </a:lnTo>
                <a:lnTo>
                  <a:pt x="1559" y="1408"/>
                </a:lnTo>
                <a:lnTo>
                  <a:pt x="1562" y="1406"/>
                </a:lnTo>
                <a:lnTo>
                  <a:pt x="1568" y="1405"/>
                </a:lnTo>
                <a:lnTo>
                  <a:pt x="1568" y="1404"/>
                </a:lnTo>
                <a:lnTo>
                  <a:pt x="1566" y="1404"/>
                </a:lnTo>
                <a:lnTo>
                  <a:pt x="1567" y="1403"/>
                </a:lnTo>
                <a:lnTo>
                  <a:pt x="1570" y="1402"/>
                </a:lnTo>
                <a:lnTo>
                  <a:pt x="1570" y="1401"/>
                </a:lnTo>
                <a:lnTo>
                  <a:pt x="1569" y="1401"/>
                </a:lnTo>
                <a:lnTo>
                  <a:pt x="1568" y="1402"/>
                </a:lnTo>
                <a:lnTo>
                  <a:pt x="1567" y="1402"/>
                </a:lnTo>
                <a:lnTo>
                  <a:pt x="1566" y="1402"/>
                </a:lnTo>
                <a:lnTo>
                  <a:pt x="1565" y="1402"/>
                </a:lnTo>
                <a:lnTo>
                  <a:pt x="1565" y="1404"/>
                </a:lnTo>
                <a:lnTo>
                  <a:pt x="1564" y="1404"/>
                </a:lnTo>
                <a:lnTo>
                  <a:pt x="1562" y="1405"/>
                </a:lnTo>
                <a:lnTo>
                  <a:pt x="1557" y="1407"/>
                </a:lnTo>
                <a:lnTo>
                  <a:pt x="1556" y="1408"/>
                </a:lnTo>
                <a:lnTo>
                  <a:pt x="1555" y="1408"/>
                </a:lnTo>
                <a:lnTo>
                  <a:pt x="1554" y="1408"/>
                </a:lnTo>
                <a:lnTo>
                  <a:pt x="1553" y="1409"/>
                </a:lnTo>
                <a:lnTo>
                  <a:pt x="1552" y="1409"/>
                </a:lnTo>
                <a:lnTo>
                  <a:pt x="1551" y="1409"/>
                </a:lnTo>
                <a:lnTo>
                  <a:pt x="1551" y="1408"/>
                </a:lnTo>
                <a:lnTo>
                  <a:pt x="1551" y="1407"/>
                </a:lnTo>
                <a:lnTo>
                  <a:pt x="1549" y="1407"/>
                </a:lnTo>
                <a:lnTo>
                  <a:pt x="1549" y="1408"/>
                </a:lnTo>
                <a:lnTo>
                  <a:pt x="1550" y="1409"/>
                </a:lnTo>
                <a:lnTo>
                  <a:pt x="1550" y="1410"/>
                </a:lnTo>
                <a:lnTo>
                  <a:pt x="1549" y="1411"/>
                </a:lnTo>
                <a:lnTo>
                  <a:pt x="1545" y="1413"/>
                </a:lnTo>
                <a:lnTo>
                  <a:pt x="1544" y="1414"/>
                </a:lnTo>
                <a:lnTo>
                  <a:pt x="1543" y="1414"/>
                </a:lnTo>
                <a:lnTo>
                  <a:pt x="1543" y="1413"/>
                </a:lnTo>
                <a:lnTo>
                  <a:pt x="1543" y="1412"/>
                </a:lnTo>
                <a:lnTo>
                  <a:pt x="1541" y="1412"/>
                </a:lnTo>
                <a:lnTo>
                  <a:pt x="1541" y="1411"/>
                </a:lnTo>
                <a:lnTo>
                  <a:pt x="1542" y="1410"/>
                </a:lnTo>
                <a:lnTo>
                  <a:pt x="1543" y="1408"/>
                </a:lnTo>
                <a:lnTo>
                  <a:pt x="1544" y="1408"/>
                </a:lnTo>
                <a:lnTo>
                  <a:pt x="1543" y="1406"/>
                </a:lnTo>
                <a:lnTo>
                  <a:pt x="1546" y="1405"/>
                </a:lnTo>
                <a:lnTo>
                  <a:pt x="1545" y="1404"/>
                </a:lnTo>
                <a:lnTo>
                  <a:pt x="1546" y="1404"/>
                </a:lnTo>
                <a:lnTo>
                  <a:pt x="1548" y="1403"/>
                </a:lnTo>
                <a:lnTo>
                  <a:pt x="1550" y="1402"/>
                </a:lnTo>
                <a:lnTo>
                  <a:pt x="1551" y="1401"/>
                </a:lnTo>
                <a:lnTo>
                  <a:pt x="1550" y="1401"/>
                </a:lnTo>
                <a:lnTo>
                  <a:pt x="1550" y="1400"/>
                </a:lnTo>
                <a:lnTo>
                  <a:pt x="1551" y="1399"/>
                </a:lnTo>
                <a:lnTo>
                  <a:pt x="1552" y="1398"/>
                </a:lnTo>
                <a:lnTo>
                  <a:pt x="1553" y="1398"/>
                </a:lnTo>
                <a:lnTo>
                  <a:pt x="1555" y="1397"/>
                </a:lnTo>
                <a:lnTo>
                  <a:pt x="1556" y="1397"/>
                </a:lnTo>
                <a:lnTo>
                  <a:pt x="1558" y="1397"/>
                </a:lnTo>
                <a:lnTo>
                  <a:pt x="1561" y="1396"/>
                </a:lnTo>
                <a:lnTo>
                  <a:pt x="1565" y="1396"/>
                </a:lnTo>
                <a:lnTo>
                  <a:pt x="1571" y="1394"/>
                </a:lnTo>
                <a:lnTo>
                  <a:pt x="1574" y="1394"/>
                </a:lnTo>
                <a:lnTo>
                  <a:pt x="1575" y="1393"/>
                </a:lnTo>
                <a:lnTo>
                  <a:pt x="1578" y="1392"/>
                </a:lnTo>
                <a:lnTo>
                  <a:pt x="1580" y="1392"/>
                </a:lnTo>
                <a:lnTo>
                  <a:pt x="1582" y="1391"/>
                </a:lnTo>
                <a:lnTo>
                  <a:pt x="1581" y="1390"/>
                </a:lnTo>
                <a:lnTo>
                  <a:pt x="1579" y="1390"/>
                </a:lnTo>
                <a:lnTo>
                  <a:pt x="1577" y="1390"/>
                </a:lnTo>
                <a:lnTo>
                  <a:pt x="1573" y="1391"/>
                </a:lnTo>
                <a:lnTo>
                  <a:pt x="1569" y="1393"/>
                </a:lnTo>
                <a:lnTo>
                  <a:pt x="1567" y="1394"/>
                </a:lnTo>
                <a:lnTo>
                  <a:pt x="1563" y="1395"/>
                </a:lnTo>
                <a:lnTo>
                  <a:pt x="1560" y="1396"/>
                </a:lnTo>
                <a:lnTo>
                  <a:pt x="1556" y="1396"/>
                </a:lnTo>
                <a:lnTo>
                  <a:pt x="1551" y="1397"/>
                </a:lnTo>
                <a:lnTo>
                  <a:pt x="1550" y="1397"/>
                </a:lnTo>
                <a:lnTo>
                  <a:pt x="1549" y="1398"/>
                </a:lnTo>
                <a:lnTo>
                  <a:pt x="1547" y="1400"/>
                </a:lnTo>
                <a:lnTo>
                  <a:pt x="1547" y="1401"/>
                </a:lnTo>
                <a:lnTo>
                  <a:pt x="1544" y="1403"/>
                </a:lnTo>
                <a:lnTo>
                  <a:pt x="1543" y="1404"/>
                </a:lnTo>
                <a:lnTo>
                  <a:pt x="1541" y="1405"/>
                </a:lnTo>
                <a:lnTo>
                  <a:pt x="1540" y="1406"/>
                </a:lnTo>
                <a:lnTo>
                  <a:pt x="1540" y="1407"/>
                </a:lnTo>
                <a:lnTo>
                  <a:pt x="1540" y="1408"/>
                </a:lnTo>
                <a:lnTo>
                  <a:pt x="1538" y="1409"/>
                </a:lnTo>
                <a:lnTo>
                  <a:pt x="1537" y="1409"/>
                </a:lnTo>
                <a:lnTo>
                  <a:pt x="1537" y="1408"/>
                </a:lnTo>
                <a:lnTo>
                  <a:pt x="1536" y="1407"/>
                </a:lnTo>
                <a:lnTo>
                  <a:pt x="1537" y="1407"/>
                </a:lnTo>
                <a:lnTo>
                  <a:pt x="1538" y="1407"/>
                </a:lnTo>
                <a:lnTo>
                  <a:pt x="1538" y="1406"/>
                </a:lnTo>
                <a:lnTo>
                  <a:pt x="1536" y="1405"/>
                </a:lnTo>
                <a:lnTo>
                  <a:pt x="1535" y="1405"/>
                </a:lnTo>
                <a:lnTo>
                  <a:pt x="1537" y="1403"/>
                </a:lnTo>
                <a:lnTo>
                  <a:pt x="1537" y="1402"/>
                </a:lnTo>
                <a:lnTo>
                  <a:pt x="1538" y="1403"/>
                </a:lnTo>
                <a:lnTo>
                  <a:pt x="1538" y="1402"/>
                </a:lnTo>
                <a:lnTo>
                  <a:pt x="1538" y="1401"/>
                </a:lnTo>
                <a:lnTo>
                  <a:pt x="1539" y="1400"/>
                </a:lnTo>
                <a:lnTo>
                  <a:pt x="1541" y="1398"/>
                </a:lnTo>
                <a:lnTo>
                  <a:pt x="1542" y="1398"/>
                </a:lnTo>
                <a:lnTo>
                  <a:pt x="1542" y="1397"/>
                </a:lnTo>
                <a:lnTo>
                  <a:pt x="1544" y="1397"/>
                </a:lnTo>
                <a:lnTo>
                  <a:pt x="1546" y="1396"/>
                </a:lnTo>
                <a:lnTo>
                  <a:pt x="1546" y="1395"/>
                </a:lnTo>
                <a:lnTo>
                  <a:pt x="1549" y="1394"/>
                </a:lnTo>
                <a:lnTo>
                  <a:pt x="1551" y="1394"/>
                </a:lnTo>
                <a:lnTo>
                  <a:pt x="1552" y="1394"/>
                </a:lnTo>
                <a:lnTo>
                  <a:pt x="1551" y="1394"/>
                </a:lnTo>
                <a:lnTo>
                  <a:pt x="1548" y="1393"/>
                </a:lnTo>
                <a:lnTo>
                  <a:pt x="1547" y="1393"/>
                </a:lnTo>
                <a:lnTo>
                  <a:pt x="1546" y="1392"/>
                </a:lnTo>
                <a:lnTo>
                  <a:pt x="1545" y="1392"/>
                </a:lnTo>
                <a:lnTo>
                  <a:pt x="1544" y="1392"/>
                </a:lnTo>
                <a:lnTo>
                  <a:pt x="1544" y="1393"/>
                </a:lnTo>
                <a:lnTo>
                  <a:pt x="1544" y="1394"/>
                </a:lnTo>
                <a:lnTo>
                  <a:pt x="1543" y="1396"/>
                </a:lnTo>
                <a:lnTo>
                  <a:pt x="1542" y="1397"/>
                </a:lnTo>
                <a:lnTo>
                  <a:pt x="1538" y="1397"/>
                </a:lnTo>
                <a:lnTo>
                  <a:pt x="1535" y="1398"/>
                </a:lnTo>
                <a:lnTo>
                  <a:pt x="1532" y="1398"/>
                </a:lnTo>
                <a:lnTo>
                  <a:pt x="1531" y="1398"/>
                </a:lnTo>
                <a:lnTo>
                  <a:pt x="1532" y="1398"/>
                </a:lnTo>
                <a:lnTo>
                  <a:pt x="1532" y="1397"/>
                </a:lnTo>
                <a:lnTo>
                  <a:pt x="1531" y="1397"/>
                </a:lnTo>
                <a:lnTo>
                  <a:pt x="1530" y="1398"/>
                </a:lnTo>
                <a:lnTo>
                  <a:pt x="1529" y="1398"/>
                </a:lnTo>
                <a:lnTo>
                  <a:pt x="1529" y="1396"/>
                </a:lnTo>
                <a:lnTo>
                  <a:pt x="1528" y="1396"/>
                </a:lnTo>
                <a:lnTo>
                  <a:pt x="1527" y="1396"/>
                </a:lnTo>
                <a:lnTo>
                  <a:pt x="1527" y="1397"/>
                </a:lnTo>
                <a:lnTo>
                  <a:pt x="1525" y="1397"/>
                </a:lnTo>
                <a:lnTo>
                  <a:pt x="1525" y="1396"/>
                </a:lnTo>
                <a:lnTo>
                  <a:pt x="1524" y="1396"/>
                </a:lnTo>
                <a:lnTo>
                  <a:pt x="1523" y="1396"/>
                </a:lnTo>
                <a:lnTo>
                  <a:pt x="1522" y="1396"/>
                </a:lnTo>
                <a:lnTo>
                  <a:pt x="1521" y="1396"/>
                </a:lnTo>
                <a:lnTo>
                  <a:pt x="1521" y="1395"/>
                </a:lnTo>
                <a:lnTo>
                  <a:pt x="1522" y="1395"/>
                </a:lnTo>
                <a:lnTo>
                  <a:pt x="1523" y="1395"/>
                </a:lnTo>
                <a:lnTo>
                  <a:pt x="1524" y="1395"/>
                </a:lnTo>
                <a:lnTo>
                  <a:pt x="1527" y="1394"/>
                </a:lnTo>
                <a:lnTo>
                  <a:pt x="1528" y="1394"/>
                </a:lnTo>
                <a:lnTo>
                  <a:pt x="1528" y="1393"/>
                </a:lnTo>
                <a:lnTo>
                  <a:pt x="1527" y="1393"/>
                </a:lnTo>
                <a:lnTo>
                  <a:pt x="1526" y="1393"/>
                </a:lnTo>
                <a:lnTo>
                  <a:pt x="1526" y="1392"/>
                </a:lnTo>
                <a:lnTo>
                  <a:pt x="1526" y="1391"/>
                </a:lnTo>
                <a:lnTo>
                  <a:pt x="1525" y="1391"/>
                </a:lnTo>
                <a:lnTo>
                  <a:pt x="1524" y="1393"/>
                </a:lnTo>
                <a:lnTo>
                  <a:pt x="1523" y="1393"/>
                </a:lnTo>
                <a:lnTo>
                  <a:pt x="1521" y="1393"/>
                </a:lnTo>
                <a:lnTo>
                  <a:pt x="1520" y="1392"/>
                </a:lnTo>
                <a:lnTo>
                  <a:pt x="1522" y="1391"/>
                </a:lnTo>
                <a:lnTo>
                  <a:pt x="1522" y="1390"/>
                </a:lnTo>
                <a:lnTo>
                  <a:pt x="1520" y="1389"/>
                </a:lnTo>
                <a:lnTo>
                  <a:pt x="1520" y="1388"/>
                </a:lnTo>
                <a:lnTo>
                  <a:pt x="1521" y="1388"/>
                </a:lnTo>
                <a:lnTo>
                  <a:pt x="1523" y="1389"/>
                </a:lnTo>
                <a:lnTo>
                  <a:pt x="1523" y="1388"/>
                </a:lnTo>
                <a:lnTo>
                  <a:pt x="1523" y="1386"/>
                </a:lnTo>
                <a:lnTo>
                  <a:pt x="1524" y="1388"/>
                </a:lnTo>
                <a:lnTo>
                  <a:pt x="1525" y="1388"/>
                </a:lnTo>
                <a:lnTo>
                  <a:pt x="1525" y="1389"/>
                </a:lnTo>
                <a:lnTo>
                  <a:pt x="1526" y="1389"/>
                </a:lnTo>
                <a:lnTo>
                  <a:pt x="1528" y="1390"/>
                </a:lnTo>
                <a:lnTo>
                  <a:pt x="1529" y="1390"/>
                </a:lnTo>
                <a:lnTo>
                  <a:pt x="1529" y="1389"/>
                </a:lnTo>
                <a:lnTo>
                  <a:pt x="1529" y="1388"/>
                </a:lnTo>
                <a:lnTo>
                  <a:pt x="1528" y="1388"/>
                </a:lnTo>
                <a:lnTo>
                  <a:pt x="1527" y="1389"/>
                </a:lnTo>
                <a:lnTo>
                  <a:pt x="1526" y="1388"/>
                </a:lnTo>
                <a:lnTo>
                  <a:pt x="1525" y="1388"/>
                </a:lnTo>
                <a:lnTo>
                  <a:pt x="1525" y="1386"/>
                </a:lnTo>
                <a:lnTo>
                  <a:pt x="1526" y="1386"/>
                </a:lnTo>
                <a:lnTo>
                  <a:pt x="1527" y="1386"/>
                </a:lnTo>
                <a:lnTo>
                  <a:pt x="1527" y="1385"/>
                </a:lnTo>
                <a:lnTo>
                  <a:pt x="1528" y="1385"/>
                </a:lnTo>
                <a:lnTo>
                  <a:pt x="1529" y="1385"/>
                </a:lnTo>
                <a:lnTo>
                  <a:pt x="1530" y="1385"/>
                </a:lnTo>
                <a:lnTo>
                  <a:pt x="1531" y="1385"/>
                </a:lnTo>
                <a:lnTo>
                  <a:pt x="1532" y="1384"/>
                </a:lnTo>
                <a:lnTo>
                  <a:pt x="1534" y="1384"/>
                </a:lnTo>
                <a:lnTo>
                  <a:pt x="1534" y="1383"/>
                </a:lnTo>
                <a:lnTo>
                  <a:pt x="1532" y="1383"/>
                </a:lnTo>
                <a:lnTo>
                  <a:pt x="1530" y="1383"/>
                </a:lnTo>
                <a:lnTo>
                  <a:pt x="1531" y="1382"/>
                </a:lnTo>
                <a:lnTo>
                  <a:pt x="1544" y="1380"/>
                </a:lnTo>
                <a:lnTo>
                  <a:pt x="1547" y="1380"/>
                </a:lnTo>
                <a:lnTo>
                  <a:pt x="1549" y="1379"/>
                </a:lnTo>
                <a:lnTo>
                  <a:pt x="1557" y="1379"/>
                </a:lnTo>
                <a:lnTo>
                  <a:pt x="1558" y="1379"/>
                </a:lnTo>
                <a:lnTo>
                  <a:pt x="1557" y="1378"/>
                </a:lnTo>
                <a:lnTo>
                  <a:pt x="1556" y="1378"/>
                </a:lnTo>
                <a:lnTo>
                  <a:pt x="1555" y="1378"/>
                </a:lnTo>
                <a:lnTo>
                  <a:pt x="1554" y="1378"/>
                </a:lnTo>
                <a:lnTo>
                  <a:pt x="1549" y="1378"/>
                </a:lnTo>
                <a:lnTo>
                  <a:pt x="1548" y="1378"/>
                </a:lnTo>
                <a:lnTo>
                  <a:pt x="1547" y="1378"/>
                </a:lnTo>
                <a:lnTo>
                  <a:pt x="1546" y="1378"/>
                </a:lnTo>
                <a:lnTo>
                  <a:pt x="1545" y="1378"/>
                </a:lnTo>
                <a:lnTo>
                  <a:pt x="1545" y="1379"/>
                </a:lnTo>
                <a:lnTo>
                  <a:pt x="1543" y="1379"/>
                </a:lnTo>
                <a:lnTo>
                  <a:pt x="1542" y="1379"/>
                </a:lnTo>
                <a:lnTo>
                  <a:pt x="1541" y="1379"/>
                </a:lnTo>
                <a:lnTo>
                  <a:pt x="1542" y="1378"/>
                </a:lnTo>
                <a:lnTo>
                  <a:pt x="1541" y="1378"/>
                </a:lnTo>
                <a:lnTo>
                  <a:pt x="1540" y="1378"/>
                </a:lnTo>
                <a:lnTo>
                  <a:pt x="1539" y="1378"/>
                </a:lnTo>
                <a:lnTo>
                  <a:pt x="1538" y="1378"/>
                </a:lnTo>
                <a:lnTo>
                  <a:pt x="1537" y="1379"/>
                </a:lnTo>
                <a:lnTo>
                  <a:pt x="1537" y="1380"/>
                </a:lnTo>
                <a:lnTo>
                  <a:pt x="1536" y="1380"/>
                </a:lnTo>
                <a:lnTo>
                  <a:pt x="1535" y="1380"/>
                </a:lnTo>
                <a:lnTo>
                  <a:pt x="1532" y="1381"/>
                </a:lnTo>
                <a:lnTo>
                  <a:pt x="1531" y="1382"/>
                </a:lnTo>
                <a:lnTo>
                  <a:pt x="1529" y="1382"/>
                </a:lnTo>
                <a:lnTo>
                  <a:pt x="1526" y="1381"/>
                </a:lnTo>
                <a:lnTo>
                  <a:pt x="1527" y="1380"/>
                </a:lnTo>
                <a:lnTo>
                  <a:pt x="1526" y="1380"/>
                </a:lnTo>
                <a:lnTo>
                  <a:pt x="1525" y="1380"/>
                </a:lnTo>
                <a:lnTo>
                  <a:pt x="1524" y="1379"/>
                </a:lnTo>
                <a:lnTo>
                  <a:pt x="1523" y="1379"/>
                </a:lnTo>
                <a:lnTo>
                  <a:pt x="1521" y="1379"/>
                </a:lnTo>
                <a:lnTo>
                  <a:pt x="1520" y="1379"/>
                </a:lnTo>
                <a:lnTo>
                  <a:pt x="1520" y="1380"/>
                </a:lnTo>
                <a:lnTo>
                  <a:pt x="1519" y="1380"/>
                </a:lnTo>
                <a:lnTo>
                  <a:pt x="1518" y="1380"/>
                </a:lnTo>
                <a:lnTo>
                  <a:pt x="1517" y="1379"/>
                </a:lnTo>
                <a:lnTo>
                  <a:pt x="1514" y="1380"/>
                </a:lnTo>
                <a:lnTo>
                  <a:pt x="1512" y="1380"/>
                </a:lnTo>
                <a:lnTo>
                  <a:pt x="1511" y="1380"/>
                </a:lnTo>
                <a:lnTo>
                  <a:pt x="1510" y="1380"/>
                </a:lnTo>
                <a:lnTo>
                  <a:pt x="1509" y="1380"/>
                </a:lnTo>
                <a:lnTo>
                  <a:pt x="1508" y="1380"/>
                </a:lnTo>
                <a:lnTo>
                  <a:pt x="1507" y="1380"/>
                </a:lnTo>
                <a:lnTo>
                  <a:pt x="1507" y="1381"/>
                </a:lnTo>
                <a:lnTo>
                  <a:pt x="1506" y="1382"/>
                </a:lnTo>
                <a:lnTo>
                  <a:pt x="1501" y="1384"/>
                </a:lnTo>
                <a:lnTo>
                  <a:pt x="1500" y="1384"/>
                </a:lnTo>
                <a:lnTo>
                  <a:pt x="1499" y="1383"/>
                </a:lnTo>
                <a:lnTo>
                  <a:pt x="1500" y="1381"/>
                </a:lnTo>
                <a:lnTo>
                  <a:pt x="1501" y="1381"/>
                </a:lnTo>
                <a:lnTo>
                  <a:pt x="1504" y="1380"/>
                </a:lnTo>
                <a:lnTo>
                  <a:pt x="1506" y="1379"/>
                </a:lnTo>
                <a:lnTo>
                  <a:pt x="1509" y="1378"/>
                </a:lnTo>
                <a:lnTo>
                  <a:pt x="1509" y="1377"/>
                </a:lnTo>
                <a:lnTo>
                  <a:pt x="1510" y="1376"/>
                </a:lnTo>
                <a:lnTo>
                  <a:pt x="1509" y="1376"/>
                </a:lnTo>
                <a:lnTo>
                  <a:pt x="1507" y="1377"/>
                </a:lnTo>
                <a:lnTo>
                  <a:pt x="1505" y="1378"/>
                </a:lnTo>
                <a:lnTo>
                  <a:pt x="1501" y="1379"/>
                </a:lnTo>
                <a:lnTo>
                  <a:pt x="1499" y="1380"/>
                </a:lnTo>
                <a:lnTo>
                  <a:pt x="1496" y="1383"/>
                </a:lnTo>
                <a:lnTo>
                  <a:pt x="1495" y="1383"/>
                </a:lnTo>
                <a:lnTo>
                  <a:pt x="1494" y="1383"/>
                </a:lnTo>
                <a:lnTo>
                  <a:pt x="1494" y="1382"/>
                </a:lnTo>
                <a:lnTo>
                  <a:pt x="1493" y="1382"/>
                </a:lnTo>
                <a:lnTo>
                  <a:pt x="1492" y="1382"/>
                </a:lnTo>
                <a:lnTo>
                  <a:pt x="1491" y="1382"/>
                </a:lnTo>
                <a:lnTo>
                  <a:pt x="1491" y="1381"/>
                </a:lnTo>
                <a:lnTo>
                  <a:pt x="1491" y="1380"/>
                </a:lnTo>
                <a:lnTo>
                  <a:pt x="1491" y="1379"/>
                </a:lnTo>
                <a:lnTo>
                  <a:pt x="1493" y="1378"/>
                </a:lnTo>
                <a:lnTo>
                  <a:pt x="1494" y="1377"/>
                </a:lnTo>
                <a:lnTo>
                  <a:pt x="1495" y="1378"/>
                </a:lnTo>
                <a:lnTo>
                  <a:pt x="1497" y="1378"/>
                </a:lnTo>
                <a:lnTo>
                  <a:pt x="1498" y="1378"/>
                </a:lnTo>
                <a:lnTo>
                  <a:pt x="1497" y="1377"/>
                </a:lnTo>
                <a:lnTo>
                  <a:pt x="1495" y="1377"/>
                </a:lnTo>
                <a:lnTo>
                  <a:pt x="1494" y="1377"/>
                </a:lnTo>
                <a:lnTo>
                  <a:pt x="1493" y="1377"/>
                </a:lnTo>
                <a:lnTo>
                  <a:pt x="1492" y="1377"/>
                </a:lnTo>
                <a:lnTo>
                  <a:pt x="1491" y="1377"/>
                </a:lnTo>
                <a:lnTo>
                  <a:pt x="1489" y="1378"/>
                </a:lnTo>
                <a:lnTo>
                  <a:pt x="1488" y="1377"/>
                </a:lnTo>
                <a:lnTo>
                  <a:pt x="1487" y="1377"/>
                </a:lnTo>
                <a:lnTo>
                  <a:pt x="1489" y="1376"/>
                </a:lnTo>
                <a:lnTo>
                  <a:pt x="1491" y="1376"/>
                </a:lnTo>
                <a:lnTo>
                  <a:pt x="1492" y="1376"/>
                </a:lnTo>
                <a:lnTo>
                  <a:pt x="1493" y="1375"/>
                </a:lnTo>
                <a:lnTo>
                  <a:pt x="1494" y="1374"/>
                </a:lnTo>
                <a:lnTo>
                  <a:pt x="1492" y="1374"/>
                </a:lnTo>
                <a:lnTo>
                  <a:pt x="1491" y="1375"/>
                </a:lnTo>
                <a:lnTo>
                  <a:pt x="1489" y="1375"/>
                </a:lnTo>
                <a:lnTo>
                  <a:pt x="1487" y="1374"/>
                </a:lnTo>
                <a:lnTo>
                  <a:pt x="1488" y="1372"/>
                </a:lnTo>
                <a:lnTo>
                  <a:pt x="1487" y="1371"/>
                </a:lnTo>
                <a:lnTo>
                  <a:pt x="1489" y="1370"/>
                </a:lnTo>
                <a:lnTo>
                  <a:pt x="1500" y="1370"/>
                </a:lnTo>
                <a:lnTo>
                  <a:pt x="1504" y="1370"/>
                </a:lnTo>
                <a:lnTo>
                  <a:pt x="1507" y="1370"/>
                </a:lnTo>
                <a:lnTo>
                  <a:pt x="1510" y="1369"/>
                </a:lnTo>
                <a:lnTo>
                  <a:pt x="1511" y="1369"/>
                </a:lnTo>
                <a:lnTo>
                  <a:pt x="1513" y="1369"/>
                </a:lnTo>
                <a:lnTo>
                  <a:pt x="1515" y="1369"/>
                </a:lnTo>
                <a:lnTo>
                  <a:pt x="1519" y="1369"/>
                </a:lnTo>
                <a:lnTo>
                  <a:pt x="1521" y="1369"/>
                </a:lnTo>
                <a:lnTo>
                  <a:pt x="1529" y="1369"/>
                </a:lnTo>
                <a:lnTo>
                  <a:pt x="1530" y="1369"/>
                </a:lnTo>
                <a:lnTo>
                  <a:pt x="1529" y="1368"/>
                </a:lnTo>
                <a:lnTo>
                  <a:pt x="1531" y="1368"/>
                </a:lnTo>
                <a:lnTo>
                  <a:pt x="1534" y="1367"/>
                </a:lnTo>
                <a:lnTo>
                  <a:pt x="1537" y="1367"/>
                </a:lnTo>
                <a:lnTo>
                  <a:pt x="1540" y="1367"/>
                </a:lnTo>
                <a:lnTo>
                  <a:pt x="1543" y="1367"/>
                </a:lnTo>
                <a:lnTo>
                  <a:pt x="1546" y="1368"/>
                </a:lnTo>
                <a:lnTo>
                  <a:pt x="1549" y="1368"/>
                </a:lnTo>
                <a:lnTo>
                  <a:pt x="1550" y="1368"/>
                </a:lnTo>
                <a:lnTo>
                  <a:pt x="1549" y="1368"/>
                </a:lnTo>
                <a:lnTo>
                  <a:pt x="1547" y="1368"/>
                </a:lnTo>
                <a:lnTo>
                  <a:pt x="1546" y="1367"/>
                </a:lnTo>
                <a:lnTo>
                  <a:pt x="1544" y="1367"/>
                </a:lnTo>
                <a:lnTo>
                  <a:pt x="1543" y="1367"/>
                </a:lnTo>
                <a:lnTo>
                  <a:pt x="1541" y="1366"/>
                </a:lnTo>
                <a:lnTo>
                  <a:pt x="1538" y="1366"/>
                </a:lnTo>
                <a:lnTo>
                  <a:pt x="1536" y="1366"/>
                </a:lnTo>
                <a:lnTo>
                  <a:pt x="1532" y="1366"/>
                </a:lnTo>
                <a:lnTo>
                  <a:pt x="1530" y="1366"/>
                </a:lnTo>
                <a:lnTo>
                  <a:pt x="1527" y="1367"/>
                </a:lnTo>
                <a:lnTo>
                  <a:pt x="1524" y="1368"/>
                </a:lnTo>
                <a:lnTo>
                  <a:pt x="1521" y="1368"/>
                </a:lnTo>
                <a:lnTo>
                  <a:pt x="1519" y="1368"/>
                </a:lnTo>
                <a:lnTo>
                  <a:pt x="1518" y="1368"/>
                </a:lnTo>
                <a:lnTo>
                  <a:pt x="1516" y="1368"/>
                </a:lnTo>
                <a:lnTo>
                  <a:pt x="1515" y="1368"/>
                </a:lnTo>
                <a:lnTo>
                  <a:pt x="1513" y="1368"/>
                </a:lnTo>
                <a:lnTo>
                  <a:pt x="1512" y="1369"/>
                </a:lnTo>
                <a:lnTo>
                  <a:pt x="1511" y="1369"/>
                </a:lnTo>
                <a:lnTo>
                  <a:pt x="1510" y="1369"/>
                </a:lnTo>
                <a:lnTo>
                  <a:pt x="1509" y="1368"/>
                </a:lnTo>
                <a:lnTo>
                  <a:pt x="1510" y="1367"/>
                </a:lnTo>
                <a:lnTo>
                  <a:pt x="1513" y="1366"/>
                </a:lnTo>
                <a:lnTo>
                  <a:pt x="1516" y="1366"/>
                </a:lnTo>
                <a:lnTo>
                  <a:pt x="1517" y="1366"/>
                </a:lnTo>
                <a:lnTo>
                  <a:pt x="1516" y="1366"/>
                </a:lnTo>
                <a:lnTo>
                  <a:pt x="1513" y="1366"/>
                </a:lnTo>
                <a:lnTo>
                  <a:pt x="1512" y="1366"/>
                </a:lnTo>
                <a:lnTo>
                  <a:pt x="1510" y="1366"/>
                </a:lnTo>
                <a:lnTo>
                  <a:pt x="1509" y="1366"/>
                </a:lnTo>
                <a:lnTo>
                  <a:pt x="1508" y="1367"/>
                </a:lnTo>
                <a:lnTo>
                  <a:pt x="1508" y="1368"/>
                </a:lnTo>
                <a:lnTo>
                  <a:pt x="1507" y="1368"/>
                </a:lnTo>
                <a:lnTo>
                  <a:pt x="1498" y="1368"/>
                </a:lnTo>
                <a:lnTo>
                  <a:pt x="1496" y="1369"/>
                </a:lnTo>
                <a:lnTo>
                  <a:pt x="1492" y="1370"/>
                </a:lnTo>
                <a:lnTo>
                  <a:pt x="1491" y="1369"/>
                </a:lnTo>
                <a:lnTo>
                  <a:pt x="1489" y="1369"/>
                </a:lnTo>
                <a:lnTo>
                  <a:pt x="1488" y="1369"/>
                </a:lnTo>
                <a:lnTo>
                  <a:pt x="1488" y="1368"/>
                </a:lnTo>
                <a:lnTo>
                  <a:pt x="1489" y="1368"/>
                </a:lnTo>
                <a:lnTo>
                  <a:pt x="1493" y="1368"/>
                </a:lnTo>
                <a:lnTo>
                  <a:pt x="1494" y="1367"/>
                </a:lnTo>
                <a:lnTo>
                  <a:pt x="1492" y="1367"/>
                </a:lnTo>
                <a:lnTo>
                  <a:pt x="1491" y="1366"/>
                </a:lnTo>
                <a:lnTo>
                  <a:pt x="1492" y="1365"/>
                </a:lnTo>
                <a:lnTo>
                  <a:pt x="1494" y="1363"/>
                </a:lnTo>
                <a:lnTo>
                  <a:pt x="1493" y="1363"/>
                </a:lnTo>
                <a:lnTo>
                  <a:pt x="1492" y="1363"/>
                </a:lnTo>
                <a:lnTo>
                  <a:pt x="1491" y="1364"/>
                </a:lnTo>
                <a:lnTo>
                  <a:pt x="1489" y="1365"/>
                </a:lnTo>
                <a:lnTo>
                  <a:pt x="1488" y="1366"/>
                </a:lnTo>
                <a:lnTo>
                  <a:pt x="1487" y="1366"/>
                </a:lnTo>
                <a:lnTo>
                  <a:pt x="1487" y="1367"/>
                </a:lnTo>
                <a:lnTo>
                  <a:pt x="1486" y="1369"/>
                </a:lnTo>
                <a:lnTo>
                  <a:pt x="1485" y="1369"/>
                </a:lnTo>
                <a:lnTo>
                  <a:pt x="1481" y="1369"/>
                </a:lnTo>
                <a:lnTo>
                  <a:pt x="1480" y="1368"/>
                </a:lnTo>
                <a:lnTo>
                  <a:pt x="1481" y="1368"/>
                </a:lnTo>
                <a:lnTo>
                  <a:pt x="1483" y="1368"/>
                </a:lnTo>
                <a:lnTo>
                  <a:pt x="1483" y="1367"/>
                </a:lnTo>
                <a:lnTo>
                  <a:pt x="1485" y="1366"/>
                </a:lnTo>
                <a:lnTo>
                  <a:pt x="1485" y="1365"/>
                </a:lnTo>
                <a:lnTo>
                  <a:pt x="1483" y="1365"/>
                </a:lnTo>
                <a:lnTo>
                  <a:pt x="1482" y="1364"/>
                </a:lnTo>
                <a:lnTo>
                  <a:pt x="1481" y="1364"/>
                </a:lnTo>
                <a:lnTo>
                  <a:pt x="1479" y="1365"/>
                </a:lnTo>
                <a:lnTo>
                  <a:pt x="1478" y="1365"/>
                </a:lnTo>
                <a:lnTo>
                  <a:pt x="1479" y="1364"/>
                </a:lnTo>
                <a:lnTo>
                  <a:pt x="1481" y="1364"/>
                </a:lnTo>
                <a:lnTo>
                  <a:pt x="1482" y="1363"/>
                </a:lnTo>
                <a:lnTo>
                  <a:pt x="1481" y="1363"/>
                </a:lnTo>
                <a:lnTo>
                  <a:pt x="1481" y="1362"/>
                </a:lnTo>
                <a:lnTo>
                  <a:pt x="1482" y="1362"/>
                </a:lnTo>
                <a:lnTo>
                  <a:pt x="1485" y="1361"/>
                </a:lnTo>
                <a:lnTo>
                  <a:pt x="1488" y="1361"/>
                </a:lnTo>
                <a:lnTo>
                  <a:pt x="1491" y="1361"/>
                </a:lnTo>
                <a:lnTo>
                  <a:pt x="1493" y="1361"/>
                </a:lnTo>
                <a:lnTo>
                  <a:pt x="1496" y="1360"/>
                </a:lnTo>
                <a:lnTo>
                  <a:pt x="1498" y="1360"/>
                </a:lnTo>
                <a:lnTo>
                  <a:pt x="1499" y="1360"/>
                </a:lnTo>
                <a:lnTo>
                  <a:pt x="1500" y="1360"/>
                </a:lnTo>
                <a:lnTo>
                  <a:pt x="1502" y="1359"/>
                </a:lnTo>
                <a:lnTo>
                  <a:pt x="1503" y="1359"/>
                </a:lnTo>
                <a:lnTo>
                  <a:pt x="1504" y="1359"/>
                </a:lnTo>
                <a:lnTo>
                  <a:pt x="1509" y="1359"/>
                </a:lnTo>
                <a:lnTo>
                  <a:pt x="1510" y="1359"/>
                </a:lnTo>
                <a:lnTo>
                  <a:pt x="1511" y="1358"/>
                </a:lnTo>
                <a:lnTo>
                  <a:pt x="1510" y="1357"/>
                </a:lnTo>
                <a:lnTo>
                  <a:pt x="1508" y="1357"/>
                </a:lnTo>
                <a:lnTo>
                  <a:pt x="1507" y="1357"/>
                </a:lnTo>
                <a:lnTo>
                  <a:pt x="1503" y="1357"/>
                </a:lnTo>
                <a:lnTo>
                  <a:pt x="1500" y="1358"/>
                </a:lnTo>
                <a:lnTo>
                  <a:pt x="1496" y="1358"/>
                </a:lnTo>
                <a:lnTo>
                  <a:pt x="1495" y="1358"/>
                </a:lnTo>
                <a:lnTo>
                  <a:pt x="1492" y="1358"/>
                </a:lnTo>
                <a:lnTo>
                  <a:pt x="1489" y="1359"/>
                </a:lnTo>
                <a:lnTo>
                  <a:pt x="1488" y="1359"/>
                </a:lnTo>
                <a:lnTo>
                  <a:pt x="1487" y="1359"/>
                </a:lnTo>
                <a:lnTo>
                  <a:pt x="1486" y="1358"/>
                </a:lnTo>
                <a:lnTo>
                  <a:pt x="1485" y="1357"/>
                </a:lnTo>
                <a:lnTo>
                  <a:pt x="1484" y="1356"/>
                </a:lnTo>
                <a:lnTo>
                  <a:pt x="1484" y="1354"/>
                </a:lnTo>
                <a:lnTo>
                  <a:pt x="1484" y="1353"/>
                </a:lnTo>
                <a:lnTo>
                  <a:pt x="1484" y="1352"/>
                </a:lnTo>
                <a:lnTo>
                  <a:pt x="1485" y="1352"/>
                </a:lnTo>
                <a:lnTo>
                  <a:pt x="1487" y="1352"/>
                </a:lnTo>
                <a:lnTo>
                  <a:pt x="1488" y="1352"/>
                </a:lnTo>
                <a:lnTo>
                  <a:pt x="1488" y="1351"/>
                </a:lnTo>
                <a:lnTo>
                  <a:pt x="1491" y="1351"/>
                </a:lnTo>
                <a:lnTo>
                  <a:pt x="1492" y="1351"/>
                </a:lnTo>
                <a:lnTo>
                  <a:pt x="1495" y="1352"/>
                </a:lnTo>
                <a:lnTo>
                  <a:pt x="1499" y="1353"/>
                </a:lnTo>
                <a:lnTo>
                  <a:pt x="1500" y="1353"/>
                </a:lnTo>
                <a:lnTo>
                  <a:pt x="1498" y="1354"/>
                </a:lnTo>
                <a:lnTo>
                  <a:pt x="1498" y="1355"/>
                </a:lnTo>
                <a:lnTo>
                  <a:pt x="1499" y="1355"/>
                </a:lnTo>
                <a:lnTo>
                  <a:pt x="1500" y="1354"/>
                </a:lnTo>
                <a:lnTo>
                  <a:pt x="1503" y="1353"/>
                </a:lnTo>
                <a:lnTo>
                  <a:pt x="1507" y="1353"/>
                </a:lnTo>
                <a:lnTo>
                  <a:pt x="1511" y="1352"/>
                </a:lnTo>
                <a:lnTo>
                  <a:pt x="1521" y="1351"/>
                </a:lnTo>
                <a:lnTo>
                  <a:pt x="1523" y="1351"/>
                </a:lnTo>
                <a:lnTo>
                  <a:pt x="1524" y="1351"/>
                </a:lnTo>
                <a:lnTo>
                  <a:pt x="1525" y="1351"/>
                </a:lnTo>
                <a:lnTo>
                  <a:pt x="1524" y="1352"/>
                </a:lnTo>
                <a:lnTo>
                  <a:pt x="1523" y="1353"/>
                </a:lnTo>
                <a:lnTo>
                  <a:pt x="1523" y="1354"/>
                </a:lnTo>
                <a:lnTo>
                  <a:pt x="1524" y="1354"/>
                </a:lnTo>
                <a:lnTo>
                  <a:pt x="1524" y="1353"/>
                </a:lnTo>
                <a:lnTo>
                  <a:pt x="1525" y="1353"/>
                </a:lnTo>
                <a:lnTo>
                  <a:pt x="1526" y="1351"/>
                </a:lnTo>
                <a:lnTo>
                  <a:pt x="1527" y="1349"/>
                </a:lnTo>
                <a:lnTo>
                  <a:pt x="1526" y="1349"/>
                </a:lnTo>
                <a:lnTo>
                  <a:pt x="1524" y="1349"/>
                </a:lnTo>
                <a:lnTo>
                  <a:pt x="1523" y="1349"/>
                </a:lnTo>
                <a:lnTo>
                  <a:pt x="1520" y="1349"/>
                </a:lnTo>
                <a:lnTo>
                  <a:pt x="1518" y="1349"/>
                </a:lnTo>
                <a:lnTo>
                  <a:pt x="1515" y="1351"/>
                </a:lnTo>
                <a:lnTo>
                  <a:pt x="1514" y="1351"/>
                </a:lnTo>
                <a:lnTo>
                  <a:pt x="1514" y="1349"/>
                </a:lnTo>
                <a:lnTo>
                  <a:pt x="1510" y="1351"/>
                </a:lnTo>
                <a:lnTo>
                  <a:pt x="1502" y="1352"/>
                </a:lnTo>
                <a:lnTo>
                  <a:pt x="1501" y="1352"/>
                </a:lnTo>
                <a:lnTo>
                  <a:pt x="1500" y="1352"/>
                </a:lnTo>
                <a:lnTo>
                  <a:pt x="1495" y="1351"/>
                </a:lnTo>
                <a:lnTo>
                  <a:pt x="1489" y="1349"/>
                </a:lnTo>
                <a:lnTo>
                  <a:pt x="1488" y="1349"/>
                </a:lnTo>
                <a:lnTo>
                  <a:pt x="1487" y="1349"/>
                </a:lnTo>
                <a:lnTo>
                  <a:pt x="1486" y="1349"/>
                </a:lnTo>
                <a:lnTo>
                  <a:pt x="1486" y="1351"/>
                </a:lnTo>
                <a:lnTo>
                  <a:pt x="1485" y="1352"/>
                </a:lnTo>
                <a:lnTo>
                  <a:pt x="1483" y="1352"/>
                </a:lnTo>
                <a:lnTo>
                  <a:pt x="1482" y="1353"/>
                </a:lnTo>
                <a:lnTo>
                  <a:pt x="1482" y="1354"/>
                </a:lnTo>
                <a:lnTo>
                  <a:pt x="1483" y="1355"/>
                </a:lnTo>
                <a:lnTo>
                  <a:pt x="1483" y="1356"/>
                </a:lnTo>
                <a:lnTo>
                  <a:pt x="1483" y="1357"/>
                </a:lnTo>
                <a:lnTo>
                  <a:pt x="1484" y="1357"/>
                </a:lnTo>
                <a:lnTo>
                  <a:pt x="1485" y="1358"/>
                </a:lnTo>
                <a:lnTo>
                  <a:pt x="1486" y="1359"/>
                </a:lnTo>
                <a:lnTo>
                  <a:pt x="1485" y="1360"/>
                </a:lnTo>
                <a:lnTo>
                  <a:pt x="1484" y="1360"/>
                </a:lnTo>
                <a:lnTo>
                  <a:pt x="1482" y="1360"/>
                </a:lnTo>
                <a:lnTo>
                  <a:pt x="1481" y="1360"/>
                </a:lnTo>
                <a:lnTo>
                  <a:pt x="1481" y="1359"/>
                </a:lnTo>
                <a:lnTo>
                  <a:pt x="1480" y="1359"/>
                </a:lnTo>
                <a:lnTo>
                  <a:pt x="1477" y="1358"/>
                </a:lnTo>
                <a:lnTo>
                  <a:pt x="1475" y="1357"/>
                </a:lnTo>
                <a:lnTo>
                  <a:pt x="1474" y="1357"/>
                </a:lnTo>
                <a:lnTo>
                  <a:pt x="1473" y="1358"/>
                </a:lnTo>
                <a:lnTo>
                  <a:pt x="1472" y="1358"/>
                </a:lnTo>
                <a:lnTo>
                  <a:pt x="1471" y="1357"/>
                </a:lnTo>
                <a:lnTo>
                  <a:pt x="1469" y="1357"/>
                </a:lnTo>
                <a:lnTo>
                  <a:pt x="1469" y="1358"/>
                </a:lnTo>
                <a:lnTo>
                  <a:pt x="1468" y="1358"/>
                </a:lnTo>
                <a:lnTo>
                  <a:pt x="1467" y="1358"/>
                </a:lnTo>
                <a:lnTo>
                  <a:pt x="1466" y="1358"/>
                </a:lnTo>
                <a:lnTo>
                  <a:pt x="1467" y="1357"/>
                </a:lnTo>
                <a:lnTo>
                  <a:pt x="1468" y="1356"/>
                </a:lnTo>
                <a:lnTo>
                  <a:pt x="1468" y="1355"/>
                </a:lnTo>
                <a:lnTo>
                  <a:pt x="1469" y="1355"/>
                </a:lnTo>
                <a:lnTo>
                  <a:pt x="1470" y="1355"/>
                </a:lnTo>
                <a:lnTo>
                  <a:pt x="1471" y="1355"/>
                </a:lnTo>
                <a:lnTo>
                  <a:pt x="1471" y="1356"/>
                </a:lnTo>
                <a:lnTo>
                  <a:pt x="1472" y="1356"/>
                </a:lnTo>
                <a:lnTo>
                  <a:pt x="1472" y="1355"/>
                </a:lnTo>
                <a:lnTo>
                  <a:pt x="1471" y="1354"/>
                </a:lnTo>
                <a:lnTo>
                  <a:pt x="1472" y="1354"/>
                </a:lnTo>
                <a:lnTo>
                  <a:pt x="1472" y="1353"/>
                </a:lnTo>
                <a:lnTo>
                  <a:pt x="1473" y="1353"/>
                </a:lnTo>
                <a:lnTo>
                  <a:pt x="1478" y="1351"/>
                </a:lnTo>
                <a:lnTo>
                  <a:pt x="1477" y="1351"/>
                </a:lnTo>
                <a:lnTo>
                  <a:pt x="1476" y="1351"/>
                </a:lnTo>
                <a:lnTo>
                  <a:pt x="1472" y="1352"/>
                </a:lnTo>
                <a:lnTo>
                  <a:pt x="1471" y="1353"/>
                </a:lnTo>
                <a:lnTo>
                  <a:pt x="1470" y="1353"/>
                </a:lnTo>
                <a:lnTo>
                  <a:pt x="1469" y="1353"/>
                </a:lnTo>
                <a:lnTo>
                  <a:pt x="1465" y="1351"/>
                </a:lnTo>
                <a:lnTo>
                  <a:pt x="1463" y="1349"/>
                </a:lnTo>
                <a:lnTo>
                  <a:pt x="1462" y="1349"/>
                </a:lnTo>
                <a:lnTo>
                  <a:pt x="1459" y="1348"/>
                </a:lnTo>
                <a:lnTo>
                  <a:pt x="1458" y="1347"/>
                </a:lnTo>
                <a:lnTo>
                  <a:pt x="1459" y="1347"/>
                </a:lnTo>
                <a:lnTo>
                  <a:pt x="1461" y="1346"/>
                </a:lnTo>
                <a:lnTo>
                  <a:pt x="1465" y="1346"/>
                </a:lnTo>
                <a:lnTo>
                  <a:pt x="1468" y="1345"/>
                </a:lnTo>
                <a:lnTo>
                  <a:pt x="1470" y="1345"/>
                </a:lnTo>
                <a:lnTo>
                  <a:pt x="1465" y="1345"/>
                </a:lnTo>
                <a:lnTo>
                  <a:pt x="1463" y="1345"/>
                </a:lnTo>
                <a:lnTo>
                  <a:pt x="1462" y="1345"/>
                </a:lnTo>
                <a:lnTo>
                  <a:pt x="1461" y="1345"/>
                </a:lnTo>
                <a:lnTo>
                  <a:pt x="1460" y="1346"/>
                </a:lnTo>
                <a:lnTo>
                  <a:pt x="1459" y="1346"/>
                </a:lnTo>
                <a:lnTo>
                  <a:pt x="1458" y="1346"/>
                </a:lnTo>
                <a:lnTo>
                  <a:pt x="1457" y="1346"/>
                </a:lnTo>
                <a:lnTo>
                  <a:pt x="1456" y="1346"/>
                </a:lnTo>
                <a:lnTo>
                  <a:pt x="1456" y="1345"/>
                </a:lnTo>
                <a:lnTo>
                  <a:pt x="1458" y="1343"/>
                </a:lnTo>
                <a:lnTo>
                  <a:pt x="1459" y="1342"/>
                </a:lnTo>
                <a:lnTo>
                  <a:pt x="1460" y="1343"/>
                </a:lnTo>
                <a:lnTo>
                  <a:pt x="1460" y="1342"/>
                </a:lnTo>
                <a:lnTo>
                  <a:pt x="1461" y="1342"/>
                </a:lnTo>
                <a:lnTo>
                  <a:pt x="1464" y="1341"/>
                </a:lnTo>
                <a:lnTo>
                  <a:pt x="1466" y="1341"/>
                </a:lnTo>
                <a:lnTo>
                  <a:pt x="1467" y="1341"/>
                </a:lnTo>
                <a:lnTo>
                  <a:pt x="1468" y="1341"/>
                </a:lnTo>
                <a:lnTo>
                  <a:pt x="1469" y="1341"/>
                </a:lnTo>
                <a:lnTo>
                  <a:pt x="1470" y="1342"/>
                </a:lnTo>
                <a:lnTo>
                  <a:pt x="1471" y="1342"/>
                </a:lnTo>
                <a:lnTo>
                  <a:pt x="1473" y="1342"/>
                </a:lnTo>
                <a:lnTo>
                  <a:pt x="1474" y="1342"/>
                </a:lnTo>
                <a:lnTo>
                  <a:pt x="1476" y="1342"/>
                </a:lnTo>
                <a:lnTo>
                  <a:pt x="1477" y="1342"/>
                </a:lnTo>
                <a:lnTo>
                  <a:pt x="1478" y="1342"/>
                </a:lnTo>
                <a:lnTo>
                  <a:pt x="1478" y="1341"/>
                </a:lnTo>
                <a:lnTo>
                  <a:pt x="1478" y="1340"/>
                </a:lnTo>
                <a:lnTo>
                  <a:pt x="1476" y="1341"/>
                </a:lnTo>
                <a:lnTo>
                  <a:pt x="1474" y="1341"/>
                </a:lnTo>
                <a:lnTo>
                  <a:pt x="1473" y="1341"/>
                </a:lnTo>
                <a:lnTo>
                  <a:pt x="1472" y="1341"/>
                </a:lnTo>
                <a:lnTo>
                  <a:pt x="1471" y="1341"/>
                </a:lnTo>
                <a:lnTo>
                  <a:pt x="1470" y="1341"/>
                </a:lnTo>
                <a:lnTo>
                  <a:pt x="1469" y="1341"/>
                </a:lnTo>
                <a:lnTo>
                  <a:pt x="1469" y="1340"/>
                </a:lnTo>
                <a:lnTo>
                  <a:pt x="1470" y="1340"/>
                </a:lnTo>
                <a:lnTo>
                  <a:pt x="1476" y="1340"/>
                </a:lnTo>
                <a:lnTo>
                  <a:pt x="1479" y="1339"/>
                </a:lnTo>
                <a:lnTo>
                  <a:pt x="1478" y="1338"/>
                </a:lnTo>
                <a:lnTo>
                  <a:pt x="1480" y="1337"/>
                </a:lnTo>
                <a:lnTo>
                  <a:pt x="1481" y="1336"/>
                </a:lnTo>
                <a:lnTo>
                  <a:pt x="1486" y="1334"/>
                </a:lnTo>
                <a:lnTo>
                  <a:pt x="1491" y="1334"/>
                </a:lnTo>
                <a:lnTo>
                  <a:pt x="1494" y="1333"/>
                </a:lnTo>
                <a:lnTo>
                  <a:pt x="1495" y="1332"/>
                </a:lnTo>
                <a:lnTo>
                  <a:pt x="1498" y="1332"/>
                </a:lnTo>
                <a:lnTo>
                  <a:pt x="1499" y="1331"/>
                </a:lnTo>
                <a:lnTo>
                  <a:pt x="1500" y="1331"/>
                </a:lnTo>
                <a:lnTo>
                  <a:pt x="1500" y="1330"/>
                </a:lnTo>
                <a:lnTo>
                  <a:pt x="1499" y="1330"/>
                </a:lnTo>
                <a:lnTo>
                  <a:pt x="1498" y="1331"/>
                </a:lnTo>
                <a:lnTo>
                  <a:pt x="1495" y="1332"/>
                </a:lnTo>
                <a:lnTo>
                  <a:pt x="1491" y="1332"/>
                </a:lnTo>
                <a:lnTo>
                  <a:pt x="1488" y="1333"/>
                </a:lnTo>
                <a:lnTo>
                  <a:pt x="1484" y="1333"/>
                </a:lnTo>
                <a:lnTo>
                  <a:pt x="1483" y="1334"/>
                </a:lnTo>
                <a:lnTo>
                  <a:pt x="1482" y="1334"/>
                </a:lnTo>
                <a:lnTo>
                  <a:pt x="1479" y="1335"/>
                </a:lnTo>
                <a:lnTo>
                  <a:pt x="1477" y="1336"/>
                </a:lnTo>
                <a:lnTo>
                  <a:pt x="1476" y="1338"/>
                </a:lnTo>
                <a:lnTo>
                  <a:pt x="1475" y="1338"/>
                </a:lnTo>
                <a:lnTo>
                  <a:pt x="1475" y="1337"/>
                </a:lnTo>
                <a:lnTo>
                  <a:pt x="1474" y="1337"/>
                </a:lnTo>
                <a:lnTo>
                  <a:pt x="1473" y="1336"/>
                </a:lnTo>
                <a:lnTo>
                  <a:pt x="1473" y="1337"/>
                </a:lnTo>
                <a:lnTo>
                  <a:pt x="1474" y="1338"/>
                </a:lnTo>
                <a:lnTo>
                  <a:pt x="1474" y="1339"/>
                </a:lnTo>
                <a:lnTo>
                  <a:pt x="1473" y="1339"/>
                </a:lnTo>
                <a:lnTo>
                  <a:pt x="1469" y="1339"/>
                </a:lnTo>
                <a:lnTo>
                  <a:pt x="1468" y="1339"/>
                </a:lnTo>
                <a:lnTo>
                  <a:pt x="1467" y="1339"/>
                </a:lnTo>
                <a:lnTo>
                  <a:pt x="1466" y="1339"/>
                </a:lnTo>
                <a:lnTo>
                  <a:pt x="1466" y="1340"/>
                </a:lnTo>
                <a:lnTo>
                  <a:pt x="1465" y="1340"/>
                </a:lnTo>
                <a:lnTo>
                  <a:pt x="1464" y="1339"/>
                </a:lnTo>
                <a:lnTo>
                  <a:pt x="1464" y="1338"/>
                </a:lnTo>
                <a:lnTo>
                  <a:pt x="1463" y="1337"/>
                </a:lnTo>
                <a:lnTo>
                  <a:pt x="1464" y="1337"/>
                </a:lnTo>
                <a:lnTo>
                  <a:pt x="1463" y="1336"/>
                </a:lnTo>
                <a:lnTo>
                  <a:pt x="1464" y="1336"/>
                </a:lnTo>
                <a:lnTo>
                  <a:pt x="1467" y="1337"/>
                </a:lnTo>
                <a:lnTo>
                  <a:pt x="1468" y="1337"/>
                </a:lnTo>
                <a:lnTo>
                  <a:pt x="1467" y="1334"/>
                </a:lnTo>
                <a:lnTo>
                  <a:pt x="1468" y="1334"/>
                </a:lnTo>
                <a:lnTo>
                  <a:pt x="1469" y="1334"/>
                </a:lnTo>
                <a:lnTo>
                  <a:pt x="1470" y="1334"/>
                </a:lnTo>
                <a:lnTo>
                  <a:pt x="1471" y="1334"/>
                </a:lnTo>
                <a:lnTo>
                  <a:pt x="1470" y="1334"/>
                </a:lnTo>
                <a:lnTo>
                  <a:pt x="1467" y="1333"/>
                </a:lnTo>
                <a:lnTo>
                  <a:pt x="1467" y="1332"/>
                </a:lnTo>
                <a:lnTo>
                  <a:pt x="1467" y="1331"/>
                </a:lnTo>
                <a:lnTo>
                  <a:pt x="1466" y="1330"/>
                </a:lnTo>
                <a:lnTo>
                  <a:pt x="1465" y="1330"/>
                </a:lnTo>
                <a:lnTo>
                  <a:pt x="1465" y="1329"/>
                </a:lnTo>
                <a:lnTo>
                  <a:pt x="1466" y="1329"/>
                </a:lnTo>
                <a:lnTo>
                  <a:pt x="1467" y="1329"/>
                </a:lnTo>
                <a:lnTo>
                  <a:pt x="1468" y="1329"/>
                </a:lnTo>
                <a:lnTo>
                  <a:pt x="1470" y="1330"/>
                </a:lnTo>
                <a:lnTo>
                  <a:pt x="1470" y="1329"/>
                </a:lnTo>
                <a:lnTo>
                  <a:pt x="1469" y="1328"/>
                </a:lnTo>
                <a:lnTo>
                  <a:pt x="1466" y="1328"/>
                </a:lnTo>
                <a:lnTo>
                  <a:pt x="1465" y="1327"/>
                </a:lnTo>
                <a:lnTo>
                  <a:pt x="1465" y="1328"/>
                </a:lnTo>
                <a:lnTo>
                  <a:pt x="1464" y="1328"/>
                </a:lnTo>
                <a:lnTo>
                  <a:pt x="1462" y="1329"/>
                </a:lnTo>
                <a:lnTo>
                  <a:pt x="1461" y="1329"/>
                </a:lnTo>
                <a:lnTo>
                  <a:pt x="1460" y="1329"/>
                </a:lnTo>
                <a:lnTo>
                  <a:pt x="1459" y="1328"/>
                </a:lnTo>
                <a:lnTo>
                  <a:pt x="1458" y="1327"/>
                </a:lnTo>
                <a:lnTo>
                  <a:pt x="1457" y="1327"/>
                </a:lnTo>
                <a:lnTo>
                  <a:pt x="1455" y="1327"/>
                </a:lnTo>
                <a:lnTo>
                  <a:pt x="1454" y="1327"/>
                </a:lnTo>
                <a:lnTo>
                  <a:pt x="1453" y="1327"/>
                </a:lnTo>
                <a:lnTo>
                  <a:pt x="1452" y="1326"/>
                </a:lnTo>
                <a:lnTo>
                  <a:pt x="1452" y="1325"/>
                </a:lnTo>
                <a:lnTo>
                  <a:pt x="1457" y="1323"/>
                </a:lnTo>
                <a:lnTo>
                  <a:pt x="1458" y="1323"/>
                </a:lnTo>
                <a:lnTo>
                  <a:pt x="1461" y="1324"/>
                </a:lnTo>
                <a:lnTo>
                  <a:pt x="1464" y="1324"/>
                </a:lnTo>
                <a:lnTo>
                  <a:pt x="1468" y="1324"/>
                </a:lnTo>
                <a:lnTo>
                  <a:pt x="1472" y="1325"/>
                </a:lnTo>
                <a:lnTo>
                  <a:pt x="1474" y="1325"/>
                </a:lnTo>
                <a:lnTo>
                  <a:pt x="1472" y="1324"/>
                </a:lnTo>
                <a:lnTo>
                  <a:pt x="1471" y="1324"/>
                </a:lnTo>
                <a:lnTo>
                  <a:pt x="1471" y="1323"/>
                </a:lnTo>
                <a:lnTo>
                  <a:pt x="1470" y="1323"/>
                </a:lnTo>
                <a:lnTo>
                  <a:pt x="1468" y="1323"/>
                </a:lnTo>
                <a:lnTo>
                  <a:pt x="1469" y="1322"/>
                </a:lnTo>
                <a:lnTo>
                  <a:pt x="1473" y="1322"/>
                </a:lnTo>
                <a:lnTo>
                  <a:pt x="1474" y="1322"/>
                </a:lnTo>
                <a:lnTo>
                  <a:pt x="1478" y="1321"/>
                </a:lnTo>
                <a:lnTo>
                  <a:pt x="1480" y="1321"/>
                </a:lnTo>
                <a:lnTo>
                  <a:pt x="1485" y="1321"/>
                </a:lnTo>
                <a:lnTo>
                  <a:pt x="1487" y="1320"/>
                </a:lnTo>
                <a:lnTo>
                  <a:pt x="1488" y="1320"/>
                </a:lnTo>
                <a:lnTo>
                  <a:pt x="1489" y="1320"/>
                </a:lnTo>
                <a:lnTo>
                  <a:pt x="1492" y="1321"/>
                </a:lnTo>
                <a:lnTo>
                  <a:pt x="1493" y="1321"/>
                </a:lnTo>
                <a:lnTo>
                  <a:pt x="1494" y="1321"/>
                </a:lnTo>
                <a:lnTo>
                  <a:pt x="1495" y="1320"/>
                </a:lnTo>
                <a:lnTo>
                  <a:pt x="1498" y="1319"/>
                </a:lnTo>
                <a:lnTo>
                  <a:pt x="1499" y="1319"/>
                </a:lnTo>
                <a:lnTo>
                  <a:pt x="1502" y="1320"/>
                </a:lnTo>
                <a:lnTo>
                  <a:pt x="1503" y="1320"/>
                </a:lnTo>
                <a:lnTo>
                  <a:pt x="1504" y="1320"/>
                </a:lnTo>
                <a:lnTo>
                  <a:pt x="1505" y="1319"/>
                </a:lnTo>
                <a:lnTo>
                  <a:pt x="1506" y="1318"/>
                </a:lnTo>
                <a:lnTo>
                  <a:pt x="1510" y="1317"/>
                </a:lnTo>
                <a:lnTo>
                  <a:pt x="1512" y="1316"/>
                </a:lnTo>
                <a:lnTo>
                  <a:pt x="1514" y="1315"/>
                </a:lnTo>
                <a:lnTo>
                  <a:pt x="1515" y="1314"/>
                </a:lnTo>
                <a:lnTo>
                  <a:pt x="1516" y="1314"/>
                </a:lnTo>
                <a:lnTo>
                  <a:pt x="1520" y="1315"/>
                </a:lnTo>
                <a:lnTo>
                  <a:pt x="1522" y="1315"/>
                </a:lnTo>
                <a:lnTo>
                  <a:pt x="1527" y="1315"/>
                </a:lnTo>
                <a:lnTo>
                  <a:pt x="1528" y="1315"/>
                </a:lnTo>
                <a:lnTo>
                  <a:pt x="1528" y="1316"/>
                </a:lnTo>
                <a:lnTo>
                  <a:pt x="1529" y="1316"/>
                </a:lnTo>
                <a:lnTo>
                  <a:pt x="1534" y="1315"/>
                </a:lnTo>
                <a:lnTo>
                  <a:pt x="1538" y="1315"/>
                </a:lnTo>
                <a:lnTo>
                  <a:pt x="1542" y="1312"/>
                </a:lnTo>
                <a:lnTo>
                  <a:pt x="1543" y="1312"/>
                </a:lnTo>
                <a:lnTo>
                  <a:pt x="1546" y="1312"/>
                </a:lnTo>
                <a:lnTo>
                  <a:pt x="1550" y="1312"/>
                </a:lnTo>
                <a:lnTo>
                  <a:pt x="1551" y="1315"/>
                </a:lnTo>
                <a:lnTo>
                  <a:pt x="1551" y="1316"/>
                </a:lnTo>
                <a:lnTo>
                  <a:pt x="1552" y="1316"/>
                </a:lnTo>
                <a:lnTo>
                  <a:pt x="1552" y="1317"/>
                </a:lnTo>
                <a:lnTo>
                  <a:pt x="1553" y="1317"/>
                </a:lnTo>
                <a:lnTo>
                  <a:pt x="1554" y="1318"/>
                </a:lnTo>
                <a:lnTo>
                  <a:pt x="1555" y="1318"/>
                </a:lnTo>
                <a:lnTo>
                  <a:pt x="1556" y="1318"/>
                </a:lnTo>
                <a:lnTo>
                  <a:pt x="1555" y="1318"/>
                </a:lnTo>
                <a:lnTo>
                  <a:pt x="1555" y="1317"/>
                </a:lnTo>
                <a:lnTo>
                  <a:pt x="1554" y="1317"/>
                </a:lnTo>
                <a:lnTo>
                  <a:pt x="1553" y="1316"/>
                </a:lnTo>
                <a:lnTo>
                  <a:pt x="1553" y="1315"/>
                </a:lnTo>
                <a:lnTo>
                  <a:pt x="1553" y="1312"/>
                </a:lnTo>
                <a:lnTo>
                  <a:pt x="1553" y="1311"/>
                </a:lnTo>
                <a:lnTo>
                  <a:pt x="1552" y="1311"/>
                </a:lnTo>
                <a:lnTo>
                  <a:pt x="1550" y="1311"/>
                </a:lnTo>
                <a:lnTo>
                  <a:pt x="1549" y="1311"/>
                </a:lnTo>
                <a:lnTo>
                  <a:pt x="1549" y="1310"/>
                </a:lnTo>
                <a:lnTo>
                  <a:pt x="1550" y="1310"/>
                </a:lnTo>
                <a:lnTo>
                  <a:pt x="1549" y="1309"/>
                </a:lnTo>
                <a:lnTo>
                  <a:pt x="1547" y="1309"/>
                </a:lnTo>
                <a:lnTo>
                  <a:pt x="1545" y="1310"/>
                </a:lnTo>
                <a:lnTo>
                  <a:pt x="1541" y="1310"/>
                </a:lnTo>
                <a:lnTo>
                  <a:pt x="1539" y="1310"/>
                </a:lnTo>
                <a:lnTo>
                  <a:pt x="1537" y="1311"/>
                </a:lnTo>
                <a:lnTo>
                  <a:pt x="1534" y="1312"/>
                </a:lnTo>
                <a:lnTo>
                  <a:pt x="1524" y="1312"/>
                </a:lnTo>
                <a:lnTo>
                  <a:pt x="1523" y="1312"/>
                </a:lnTo>
                <a:lnTo>
                  <a:pt x="1523" y="1311"/>
                </a:lnTo>
                <a:lnTo>
                  <a:pt x="1524" y="1311"/>
                </a:lnTo>
                <a:lnTo>
                  <a:pt x="1526" y="1310"/>
                </a:lnTo>
                <a:lnTo>
                  <a:pt x="1527" y="1309"/>
                </a:lnTo>
                <a:lnTo>
                  <a:pt x="1527" y="1308"/>
                </a:lnTo>
                <a:lnTo>
                  <a:pt x="1530" y="1307"/>
                </a:lnTo>
                <a:lnTo>
                  <a:pt x="1532" y="1305"/>
                </a:lnTo>
                <a:lnTo>
                  <a:pt x="1534" y="1303"/>
                </a:lnTo>
                <a:lnTo>
                  <a:pt x="1536" y="1302"/>
                </a:lnTo>
                <a:lnTo>
                  <a:pt x="1535" y="1302"/>
                </a:lnTo>
                <a:lnTo>
                  <a:pt x="1534" y="1302"/>
                </a:lnTo>
                <a:lnTo>
                  <a:pt x="1530" y="1303"/>
                </a:lnTo>
                <a:lnTo>
                  <a:pt x="1527" y="1306"/>
                </a:lnTo>
                <a:lnTo>
                  <a:pt x="1526" y="1306"/>
                </a:lnTo>
                <a:lnTo>
                  <a:pt x="1524" y="1308"/>
                </a:lnTo>
                <a:lnTo>
                  <a:pt x="1523" y="1308"/>
                </a:lnTo>
                <a:lnTo>
                  <a:pt x="1522" y="1308"/>
                </a:lnTo>
                <a:lnTo>
                  <a:pt x="1521" y="1309"/>
                </a:lnTo>
                <a:lnTo>
                  <a:pt x="1521" y="1310"/>
                </a:lnTo>
                <a:lnTo>
                  <a:pt x="1519" y="1311"/>
                </a:lnTo>
                <a:lnTo>
                  <a:pt x="1516" y="1311"/>
                </a:lnTo>
                <a:lnTo>
                  <a:pt x="1510" y="1312"/>
                </a:lnTo>
                <a:lnTo>
                  <a:pt x="1508" y="1314"/>
                </a:lnTo>
                <a:lnTo>
                  <a:pt x="1507" y="1314"/>
                </a:lnTo>
                <a:lnTo>
                  <a:pt x="1506" y="1315"/>
                </a:lnTo>
                <a:lnTo>
                  <a:pt x="1503" y="1315"/>
                </a:lnTo>
                <a:lnTo>
                  <a:pt x="1498" y="1317"/>
                </a:lnTo>
                <a:lnTo>
                  <a:pt x="1494" y="1318"/>
                </a:lnTo>
                <a:lnTo>
                  <a:pt x="1493" y="1318"/>
                </a:lnTo>
                <a:lnTo>
                  <a:pt x="1491" y="1318"/>
                </a:lnTo>
                <a:lnTo>
                  <a:pt x="1488" y="1318"/>
                </a:lnTo>
                <a:lnTo>
                  <a:pt x="1487" y="1318"/>
                </a:lnTo>
                <a:lnTo>
                  <a:pt x="1481" y="1319"/>
                </a:lnTo>
                <a:lnTo>
                  <a:pt x="1476" y="1320"/>
                </a:lnTo>
                <a:lnTo>
                  <a:pt x="1471" y="1320"/>
                </a:lnTo>
                <a:lnTo>
                  <a:pt x="1465" y="1321"/>
                </a:lnTo>
                <a:lnTo>
                  <a:pt x="1462" y="1322"/>
                </a:lnTo>
                <a:lnTo>
                  <a:pt x="1462" y="1321"/>
                </a:lnTo>
                <a:lnTo>
                  <a:pt x="1457" y="1321"/>
                </a:lnTo>
                <a:lnTo>
                  <a:pt x="1457" y="1320"/>
                </a:lnTo>
                <a:lnTo>
                  <a:pt x="1456" y="1320"/>
                </a:lnTo>
                <a:lnTo>
                  <a:pt x="1455" y="1320"/>
                </a:lnTo>
                <a:lnTo>
                  <a:pt x="1454" y="1320"/>
                </a:lnTo>
                <a:lnTo>
                  <a:pt x="1452" y="1319"/>
                </a:lnTo>
                <a:lnTo>
                  <a:pt x="1452" y="1318"/>
                </a:lnTo>
                <a:lnTo>
                  <a:pt x="1454" y="1317"/>
                </a:lnTo>
                <a:lnTo>
                  <a:pt x="1456" y="1316"/>
                </a:lnTo>
                <a:lnTo>
                  <a:pt x="1458" y="1315"/>
                </a:lnTo>
                <a:lnTo>
                  <a:pt x="1459" y="1315"/>
                </a:lnTo>
                <a:lnTo>
                  <a:pt x="1462" y="1316"/>
                </a:lnTo>
                <a:lnTo>
                  <a:pt x="1468" y="1317"/>
                </a:lnTo>
                <a:lnTo>
                  <a:pt x="1469" y="1317"/>
                </a:lnTo>
                <a:lnTo>
                  <a:pt x="1467" y="1316"/>
                </a:lnTo>
                <a:lnTo>
                  <a:pt x="1466" y="1315"/>
                </a:lnTo>
                <a:lnTo>
                  <a:pt x="1463" y="1315"/>
                </a:lnTo>
                <a:lnTo>
                  <a:pt x="1460" y="1314"/>
                </a:lnTo>
                <a:lnTo>
                  <a:pt x="1458" y="1314"/>
                </a:lnTo>
                <a:lnTo>
                  <a:pt x="1456" y="1315"/>
                </a:lnTo>
                <a:lnTo>
                  <a:pt x="1453" y="1316"/>
                </a:lnTo>
                <a:lnTo>
                  <a:pt x="1450" y="1317"/>
                </a:lnTo>
                <a:lnTo>
                  <a:pt x="1449" y="1317"/>
                </a:lnTo>
                <a:lnTo>
                  <a:pt x="1449" y="1316"/>
                </a:lnTo>
                <a:lnTo>
                  <a:pt x="1448" y="1316"/>
                </a:lnTo>
                <a:lnTo>
                  <a:pt x="1449" y="1315"/>
                </a:lnTo>
                <a:lnTo>
                  <a:pt x="1448" y="1315"/>
                </a:lnTo>
                <a:lnTo>
                  <a:pt x="1445" y="1315"/>
                </a:lnTo>
                <a:lnTo>
                  <a:pt x="1443" y="1315"/>
                </a:lnTo>
                <a:lnTo>
                  <a:pt x="1443" y="1314"/>
                </a:lnTo>
                <a:lnTo>
                  <a:pt x="1444" y="1314"/>
                </a:lnTo>
                <a:lnTo>
                  <a:pt x="1446" y="1312"/>
                </a:lnTo>
                <a:lnTo>
                  <a:pt x="1448" y="1312"/>
                </a:lnTo>
                <a:lnTo>
                  <a:pt x="1449" y="1312"/>
                </a:lnTo>
                <a:lnTo>
                  <a:pt x="1451" y="1312"/>
                </a:lnTo>
                <a:lnTo>
                  <a:pt x="1452" y="1312"/>
                </a:lnTo>
                <a:lnTo>
                  <a:pt x="1454" y="1311"/>
                </a:lnTo>
                <a:lnTo>
                  <a:pt x="1457" y="1311"/>
                </a:lnTo>
                <a:lnTo>
                  <a:pt x="1459" y="1311"/>
                </a:lnTo>
                <a:lnTo>
                  <a:pt x="1460" y="1311"/>
                </a:lnTo>
                <a:lnTo>
                  <a:pt x="1463" y="1311"/>
                </a:lnTo>
                <a:lnTo>
                  <a:pt x="1465" y="1311"/>
                </a:lnTo>
                <a:lnTo>
                  <a:pt x="1467" y="1311"/>
                </a:lnTo>
                <a:lnTo>
                  <a:pt x="1468" y="1311"/>
                </a:lnTo>
                <a:lnTo>
                  <a:pt x="1470" y="1314"/>
                </a:lnTo>
                <a:lnTo>
                  <a:pt x="1471" y="1314"/>
                </a:lnTo>
                <a:lnTo>
                  <a:pt x="1473" y="1315"/>
                </a:lnTo>
                <a:lnTo>
                  <a:pt x="1475" y="1315"/>
                </a:lnTo>
                <a:lnTo>
                  <a:pt x="1478" y="1315"/>
                </a:lnTo>
                <a:lnTo>
                  <a:pt x="1479" y="1315"/>
                </a:lnTo>
                <a:lnTo>
                  <a:pt x="1482" y="1314"/>
                </a:lnTo>
                <a:lnTo>
                  <a:pt x="1485" y="1312"/>
                </a:lnTo>
                <a:lnTo>
                  <a:pt x="1487" y="1311"/>
                </a:lnTo>
                <a:lnTo>
                  <a:pt x="1491" y="1309"/>
                </a:lnTo>
                <a:lnTo>
                  <a:pt x="1492" y="1309"/>
                </a:lnTo>
                <a:lnTo>
                  <a:pt x="1493" y="1310"/>
                </a:lnTo>
                <a:lnTo>
                  <a:pt x="1496" y="1311"/>
                </a:lnTo>
                <a:lnTo>
                  <a:pt x="1497" y="1311"/>
                </a:lnTo>
                <a:lnTo>
                  <a:pt x="1498" y="1311"/>
                </a:lnTo>
                <a:lnTo>
                  <a:pt x="1498" y="1310"/>
                </a:lnTo>
                <a:lnTo>
                  <a:pt x="1499" y="1310"/>
                </a:lnTo>
                <a:lnTo>
                  <a:pt x="1502" y="1309"/>
                </a:lnTo>
                <a:lnTo>
                  <a:pt x="1503" y="1309"/>
                </a:lnTo>
                <a:lnTo>
                  <a:pt x="1504" y="1308"/>
                </a:lnTo>
                <a:lnTo>
                  <a:pt x="1503" y="1308"/>
                </a:lnTo>
                <a:lnTo>
                  <a:pt x="1502" y="1308"/>
                </a:lnTo>
                <a:lnTo>
                  <a:pt x="1501" y="1308"/>
                </a:lnTo>
                <a:lnTo>
                  <a:pt x="1498" y="1309"/>
                </a:lnTo>
                <a:lnTo>
                  <a:pt x="1497" y="1309"/>
                </a:lnTo>
                <a:lnTo>
                  <a:pt x="1493" y="1308"/>
                </a:lnTo>
                <a:lnTo>
                  <a:pt x="1492" y="1308"/>
                </a:lnTo>
                <a:lnTo>
                  <a:pt x="1491" y="1307"/>
                </a:lnTo>
                <a:lnTo>
                  <a:pt x="1494" y="1305"/>
                </a:lnTo>
                <a:lnTo>
                  <a:pt x="1496" y="1303"/>
                </a:lnTo>
                <a:lnTo>
                  <a:pt x="1497" y="1301"/>
                </a:lnTo>
                <a:lnTo>
                  <a:pt x="1500" y="1300"/>
                </a:lnTo>
                <a:lnTo>
                  <a:pt x="1500" y="1299"/>
                </a:lnTo>
                <a:lnTo>
                  <a:pt x="1501" y="1299"/>
                </a:lnTo>
                <a:lnTo>
                  <a:pt x="1504" y="1298"/>
                </a:lnTo>
                <a:lnTo>
                  <a:pt x="1509" y="1297"/>
                </a:lnTo>
                <a:lnTo>
                  <a:pt x="1509" y="1298"/>
                </a:lnTo>
                <a:lnTo>
                  <a:pt x="1511" y="1299"/>
                </a:lnTo>
                <a:lnTo>
                  <a:pt x="1514" y="1300"/>
                </a:lnTo>
                <a:lnTo>
                  <a:pt x="1515" y="1301"/>
                </a:lnTo>
                <a:lnTo>
                  <a:pt x="1518" y="1301"/>
                </a:lnTo>
                <a:lnTo>
                  <a:pt x="1519" y="1301"/>
                </a:lnTo>
                <a:lnTo>
                  <a:pt x="1521" y="1301"/>
                </a:lnTo>
                <a:lnTo>
                  <a:pt x="1521" y="1300"/>
                </a:lnTo>
                <a:lnTo>
                  <a:pt x="1520" y="1300"/>
                </a:lnTo>
                <a:lnTo>
                  <a:pt x="1518" y="1299"/>
                </a:lnTo>
                <a:lnTo>
                  <a:pt x="1515" y="1299"/>
                </a:lnTo>
                <a:lnTo>
                  <a:pt x="1514" y="1299"/>
                </a:lnTo>
                <a:lnTo>
                  <a:pt x="1514" y="1298"/>
                </a:lnTo>
                <a:lnTo>
                  <a:pt x="1513" y="1297"/>
                </a:lnTo>
                <a:lnTo>
                  <a:pt x="1513" y="1296"/>
                </a:lnTo>
                <a:lnTo>
                  <a:pt x="1514" y="1296"/>
                </a:lnTo>
                <a:lnTo>
                  <a:pt x="1515" y="1296"/>
                </a:lnTo>
                <a:lnTo>
                  <a:pt x="1516" y="1297"/>
                </a:lnTo>
                <a:lnTo>
                  <a:pt x="1517" y="1297"/>
                </a:lnTo>
                <a:lnTo>
                  <a:pt x="1519" y="1297"/>
                </a:lnTo>
                <a:lnTo>
                  <a:pt x="1520" y="1298"/>
                </a:lnTo>
                <a:lnTo>
                  <a:pt x="1521" y="1298"/>
                </a:lnTo>
                <a:lnTo>
                  <a:pt x="1522" y="1299"/>
                </a:lnTo>
                <a:lnTo>
                  <a:pt x="1523" y="1299"/>
                </a:lnTo>
                <a:lnTo>
                  <a:pt x="1523" y="1298"/>
                </a:lnTo>
                <a:lnTo>
                  <a:pt x="1525" y="1298"/>
                </a:lnTo>
                <a:lnTo>
                  <a:pt x="1526" y="1298"/>
                </a:lnTo>
                <a:lnTo>
                  <a:pt x="1528" y="1299"/>
                </a:lnTo>
                <a:lnTo>
                  <a:pt x="1530" y="1299"/>
                </a:lnTo>
                <a:lnTo>
                  <a:pt x="1531" y="1299"/>
                </a:lnTo>
                <a:lnTo>
                  <a:pt x="1532" y="1299"/>
                </a:lnTo>
                <a:lnTo>
                  <a:pt x="1534" y="1300"/>
                </a:lnTo>
                <a:lnTo>
                  <a:pt x="1535" y="1300"/>
                </a:lnTo>
                <a:lnTo>
                  <a:pt x="1537" y="1299"/>
                </a:lnTo>
                <a:lnTo>
                  <a:pt x="1539" y="1299"/>
                </a:lnTo>
                <a:lnTo>
                  <a:pt x="1540" y="1299"/>
                </a:lnTo>
                <a:lnTo>
                  <a:pt x="1542" y="1299"/>
                </a:lnTo>
                <a:lnTo>
                  <a:pt x="1543" y="1298"/>
                </a:lnTo>
                <a:lnTo>
                  <a:pt x="1544" y="1297"/>
                </a:lnTo>
                <a:lnTo>
                  <a:pt x="1544" y="1296"/>
                </a:lnTo>
                <a:lnTo>
                  <a:pt x="1547" y="1296"/>
                </a:lnTo>
                <a:lnTo>
                  <a:pt x="1548" y="1296"/>
                </a:lnTo>
                <a:lnTo>
                  <a:pt x="1545" y="1295"/>
                </a:lnTo>
                <a:lnTo>
                  <a:pt x="1546" y="1294"/>
                </a:lnTo>
                <a:lnTo>
                  <a:pt x="1545" y="1294"/>
                </a:lnTo>
                <a:lnTo>
                  <a:pt x="1544" y="1294"/>
                </a:lnTo>
                <a:lnTo>
                  <a:pt x="1543" y="1294"/>
                </a:lnTo>
                <a:lnTo>
                  <a:pt x="1541" y="1295"/>
                </a:lnTo>
                <a:lnTo>
                  <a:pt x="1540" y="1296"/>
                </a:lnTo>
                <a:lnTo>
                  <a:pt x="1540" y="1297"/>
                </a:lnTo>
                <a:lnTo>
                  <a:pt x="1539" y="1297"/>
                </a:lnTo>
                <a:lnTo>
                  <a:pt x="1538" y="1297"/>
                </a:lnTo>
                <a:lnTo>
                  <a:pt x="1536" y="1297"/>
                </a:lnTo>
                <a:lnTo>
                  <a:pt x="1534" y="1297"/>
                </a:lnTo>
                <a:lnTo>
                  <a:pt x="1532" y="1297"/>
                </a:lnTo>
                <a:lnTo>
                  <a:pt x="1531" y="1297"/>
                </a:lnTo>
                <a:lnTo>
                  <a:pt x="1530" y="1297"/>
                </a:lnTo>
                <a:lnTo>
                  <a:pt x="1529" y="1297"/>
                </a:lnTo>
                <a:lnTo>
                  <a:pt x="1525" y="1297"/>
                </a:lnTo>
                <a:lnTo>
                  <a:pt x="1523" y="1296"/>
                </a:lnTo>
                <a:lnTo>
                  <a:pt x="1521" y="1296"/>
                </a:lnTo>
                <a:lnTo>
                  <a:pt x="1520" y="1296"/>
                </a:lnTo>
                <a:lnTo>
                  <a:pt x="1519" y="1296"/>
                </a:lnTo>
                <a:lnTo>
                  <a:pt x="1519" y="1295"/>
                </a:lnTo>
                <a:lnTo>
                  <a:pt x="1516" y="1294"/>
                </a:lnTo>
                <a:lnTo>
                  <a:pt x="1519" y="1293"/>
                </a:lnTo>
                <a:lnTo>
                  <a:pt x="1525" y="1291"/>
                </a:lnTo>
                <a:lnTo>
                  <a:pt x="1526" y="1290"/>
                </a:lnTo>
                <a:lnTo>
                  <a:pt x="1529" y="1290"/>
                </a:lnTo>
                <a:lnTo>
                  <a:pt x="1528" y="1290"/>
                </a:lnTo>
                <a:lnTo>
                  <a:pt x="1526" y="1290"/>
                </a:lnTo>
                <a:lnTo>
                  <a:pt x="1521" y="1291"/>
                </a:lnTo>
                <a:lnTo>
                  <a:pt x="1520" y="1291"/>
                </a:lnTo>
                <a:lnTo>
                  <a:pt x="1518" y="1292"/>
                </a:lnTo>
                <a:lnTo>
                  <a:pt x="1517" y="1292"/>
                </a:lnTo>
                <a:lnTo>
                  <a:pt x="1516" y="1291"/>
                </a:lnTo>
                <a:lnTo>
                  <a:pt x="1515" y="1291"/>
                </a:lnTo>
                <a:lnTo>
                  <a:pt x="1514" y="1290"/>
                </a:lnTo>
                <a:lnTo>
                  <a:pt x="1515" y="1289"/>
                </a:lnTo>
                <a:lnTo>
                  <a:pt x="1518" y="1288"/>
                </a:lnTo>
                <a:lnTo>
                  <a:pt x="1517" y="1288"/>
                </a:lnTo>
                <a:lnTo>
                  <a:pt x="1516" y="1288"/>
                </a:lnTo>
                <a:lnTo>
                  <a:pt x="1511" y="1288"/>
                </a:lnTo>
                <a:lnTo>
                  <a:pt x="1510" y="1288"/>
                </a:lnTo>
                <a:lnTo>
                  <a:pt x="1509" y="1286"/>
                </a:lnTo>
                <a:lnTo>
                  <a:pt x="1508" y="1286"/>
                </a:lnTo>
                <a:lnTo>
                  <a:pt x="1507" y="1286"/>
                </a:lnTo>
                <a:lnTo>
                  <a:pt x="1506" y="1287"/>
                </a:lnTo>
                <a:lnTo>
                  <a:pt x="1505" y="1288"/>
                </a:lnTo>
                <a:lnTo>
                  <a:pt x="1501" y="1288"/>
                </a:lnTo>
                <a:lnTo>
                  <a:pt x="1500" y="1288"/>
                </a:lnTo>
                <a:lnTo>
                  <a:pt x="1500" y="1287"/>
                </a:lnTo>
                <a:lnTo>
                  <a:pt x="1502" y="1286"/>
                </a:lnTo>
                <a:lnTo>
                  <a:pt x="1502" y="1285"/>
                </a:lnTo>
                <a:lnTo>
                  <a:pt x="1503" y="1285"/>
                </a:lnTo>
                <a:lnTo>
                  <a:pt x="1508" y="1283"/>
                </a:lnTo>
                <a:lnTo>
                  <a:pt x="1510" y="1283"/>
                </a:lnTo>
                <a:lnTo>
                  <a:pt x="1514" y="1284"/>
                </a:lnTo>
                <a:lnTo>
                  <a:pt x="1516" y="1285"/>
                </a:lnTo>
                <a:lnTo>
                  <a:pt x="1519" y="1285"/>
                </a:lnTo>
                <a:lnTo>
                  <a:pt x="1523" y="1285"/>
                </a:lnTo>
                <a:lnTo>
                  <a:pt x="1522" y="1285"/>
                </a:lnTo>
                <a:lnTo>
                  <a:pt x="1522" y="1284"/>
                </a:lnTo>
                <a:lnTo>
                  <a:pt x="1523" y="1284"/>
                </a:lnTo>
                <a:lnTo>
                  <a:pt x="1524" y="1283"/>
                </a:lnTo>
                <a:lnTo>
                  <a:pt x="1525" y="1283"/>
                </a:lnTo>
                <a:lnTo>
                  <a:pt x="1527" y="1283"/>
                </a:lnTo>
                <a:lnTo>
                  <a:pt x="1528" y="1283"/>
                </a:lnTo>
                <a:lnTo>
                  <a:pt x="1528" y="1282"/>
                </a:lnTo>
                <a:lnTo>
                  <a:pt x="1523" y="1282"/>
                </a:lnTo>
                <a:lnTo>
                  <a:pt x="1521" y="1283"/>
                </a:lnTo>
                <a:lnTo>
                  <a:pt x="1520" y="1283"/>
                </a:lnTo>
                <a:lnTo>
                  <a:pt x="1515" y="1282"/>
                </a:lnTo>
                <a:lnTo>
                  <a:pt x="1515" y="1281"/>
                </a:lnTo>
                <a:lnTo>
                  <a:pt x="1517" y="1281"/>
                </a:lnTo>
                <a:lnTo>
                  <a:pt x="1524" y="1280"/>
                </a:lnTo>
                <a:lnTo>
                  <a:pt x="1525" y="1280"/>
                </a:lnTo>
                <a:lnTo>
                  <a:pt x="1526" y="1279"/>
                </a:lnTo>
                <a:lnTo>
                  <a:pt x="1527" y="1280"/>
                </a:lnTo>
                <a:lnTo>
                  <a:pt x="1532" y="1281"/>
                </a:lnTo>
                <a:lnTo>
                  <a:pt x="1536" y="1281"/>
                </a:lnTo>
                <a:lnTo>
                  <a:pt x="1539" y="1282"/>
                </a:lnTo>
                <a:lnTo>
                  <a:pt x="1540" y="1282"/>
                </a:lnTo>
                <a:lnTo>
                  <a:pt x="1542" y="1283"/>
                </a:lnTo>
                <a:lnTo>
                  <a:pt x="1544" y="1286"/>
                </a:lnTo>
                <a:lnTo>
                  <a:pt x="1544" y="1288"/>
                </a:lnTo>
                <a:lnTo>
                  <a:pt x="1545" y="1289"/>
                </a:lnTo>
                <a:lnTo>
                  <a:pt x="1546" y="1290"/>
                </a:lnTo>
                <a:lnTo>
                  <a:pt x="1546" y="1291"/>
                </a:lnTo>
                <a:lnTo>
                  <a:pt x="1548" y="1293"/>
                </a:lnTo>
                <a:lnTo>
                  <a:pt x="1549" y="1293"/>
                </a:lnTo>
                <a:lnTo>
                  <a:pt x="1549" y="1294"/>
                </a:lnTo>
                <a:lnTo>
                  <a:pt x="1550" y="1294"/>
                </a:lnTo>
                <a:lnTo>
                  <a:pt x="1553" y="1295"/>
                </a:lnTo>
                <a:lnTo>
                  <a:pt x="1556" y="1295"/>
                </a:lnTo>
                <a:lnTo>
                  <a:pt x="1558" y="1296"/>
                </a:lnTo>
                <a:lnTo>
                  <a:pt x="1560" y="1298"/>
                </a:lnTo>
                <a:lnTo>
                  <a:pt x="1561" y="1298"/>
                </a:lnTo>
                <a:lnTo>
                  <a:pt x="1562" y="1298"/>
                </a:lnTo>
                <a:lnTo>
                  <a:pt x="1564" y="1299"/>
                </a:lnTo>
                <a:lnTo>
                  <a:pt x="1566" y="1299"/>
                </a:lnTo>
                <a:lnTo>
                  <a:pt x="1569" y="1300"/>
                </a:lnTo>
                <a:lnTo>
                  <a:pt x="1570" y="1300"/>
                </a:lnTo>
                <a:lnTo>
                  <a:pt x="1572" y="1301"/>
                </a:lnTo>
                <a:lnTo>
                  <a:pt x="1572" y="1302"/>
                </a:lnTo>
                <a:lnTo>
                  <a:pt x="1573" y="1302"/>
                </a:lnTo>
                <a:lnTo>
                  <a:pt x="1575" y="1302"/>
                </a:lnTo>
                <a:lnTo>
                  <a:pt x="1575" y="1303"/>
                </a:lnTo>
                <a:lnTo>
                  <a:pt x="1578" y="1303"/>
                </a:lnTo>
                <a:lnTo>
                  <a:pt x="1579" y="1304"/>
                </a:lnTo>
                <a:lnTo>
                  <a:pt x="1580" y="1304"/>
                </a:lnTo>
                <a:lnTo>
                  <a:pt x="1581" y="1305"/>
                </a:lnTo>
                <a:lnTo>
                  <a:pt x="1583" y="1305"/>
                </a:lnTo>
                <a:lnTo>
                  <a:pt x="1584" y="1304"/>
                </a:lnTo>
                <a:lnTo>
                  <a:pt x="1586" y="1303"/>
                </a:lnTo>
                <a:lnTo>
                  <a:pt x="1584" y="1302"/>
                </a:lnTo>
                <a:lnTo>
                  <a:pt x="1582" y="1301"/>
                </a:lnTo>
                <a:lnTo>
                  <a:pt x="1581" y="1302"/>
                </a:lnTo>
                <a:lnTo>
                  <a:pt x="1580" y="1301"/>
                </a:lnTo>
                <a:lnTo>
                  <a:pt x="1579" y="1301"/>
                </a:lnTo>
                <a:lnTo>
                  <a:pt x="1578" y="1301"/>
                </a:lnTo>
                <a:lnTo>
                  <a:pt x="1577" y="1301"/>
                </a:lnTo>
                <a:lnTo>
                  <a:pt x="1577" y="1300"/>
                </a:lnTo>
                <a:lnTo>
                  <a:pt x="1579" y="1299"/>
                </a:lnTo>
                <a:lnTo>
                  <a:pt x="1578" y="1298"/>
                </a:lnTo>
                <a:lnTo>
                  <a:pt x="1574" y="1298"/>
                </a:lnTo>
                <a:lnTo>
                  <a:pt x="1573" y="1298"/>
                </a:lnTo>
                <a:lnTo>
                  <a:pt x="1571" y="1298"/>
                </a:lnTo>
                <a:lnTo>
                  <a:pt x="1568" y="1297"/>
                </a:lnTo>
                <a:lnTo>
                  <a:pt x="1569" y="1297"/>
                </a:lnTo>
                <a:lnTo>
                  <a:pt x="1568" y="1296"/>
                </a:lnTo>
                <a:lnTo>
                  <a:pt x="1563" y="1295"/>
                </a:lnTo>
                <a:lnTo>
                  <a:pt x="1560" y="1294"/>
                </a:lnTo>
                <a:lnTo>
                  <a:pt x="1559" y="1293"/>
                </a:lnTo>
                <a:lnTo>
                  <a:pt x="1558" y="1293"/>
                </a:lnTo>
                <a:lnTo>
                  <a:pt x="1556" y="1292"/>
                </a:lnTo>
                <a:lnTo>
                  <a:pt x="1555" y="1291"/>
                </a:lnTo>
                <a:lnTo>
                  <a:pt x="1554" y="1289"/>
                </a:lnTo>
                <a:lnTo>
                  <a:pt x="1553" y="1288"/>
                </a:lnTo>
                <a:lnTo>
                  <a:pt x="1552" y="1287"/>
                </a:lnTo>
                <a:lnTo>
                  <a:pt x="1551" y="1285"/>
                </a:lnTo>
                <a:lnTo>
                  <a:pt x="1551" y="1284"/>
                </a:lnTo>
                <a:lnTo>
                  <a:pt x="1553" y="1283"/>
                </a:lnTo>
                <a:lnTo>
                  <a:pt x="1554" y="1283"/>
                </a:lnTo>
                <a:lnTo>
                  <a:pt x="1555" y="1282"/>
                </a:lnTo>
                <a:lnTo>
                  <a:pt x="1556" y="1283"/>
                </a:lnTo>
                <a:lnTo>
                  <a:pt x="1557" y="1282"/>
                </a:lnTo>
                <a:lnTo>
                  <a:pt x="1558" y="1282"/>
                </a:lnTo>
                <a:lnTo>
                  <a:pt x="1560" y="1281"/>
                </a:lnTo>
                <a:lnTo>
                  <a:pt x="1558" y="1280"/>
                </a:lnTo>
                <a:lnTo>
                  <a:pt x="1557" y="1280"/>
                </a:lnTo>
                <a:lnTo>
                  <a:pt x="1555" y="1280"/>
                </a:lnTo>
                <a:lnTo>
                  <a:pt x="1551" y="1281"/>
                </a:lnTo>
                <a:lnTo>
                  <a:pt x="1549" y="1281"/>
                </a:lnTo>
                <a:lnTo>
                  <a:pt x="1547" y="1280"/>
                </a:lnTo>
                <a:lnTo>
                  <a:pt x="1547" y="1279"/>
                </a:lnTo>
                <a:lnTo>
                  <a:pt x="1546" y="1279"/>
                </a:lnTo>
                <a:lnTo>
                  <a:pt x="1545" y="1279"/>
                </a:lnTo>
                <a:lnTo>
                  <a:pt x="1547" y="1278"/>
                </a:lnTo>
                <a:lnTo>
                  <a:pt x="1549" y="1275"/>
                </a:lnTo>
                <a:lnTo>
                  <a:pt x="1550" y="1275"/>
                </a:lnTo>
                <a:lnTo>
                  <a:pt x="1552" y="1275"/>
                </a:lnTo>
                <a:lnTo>
                  <a:pt x="1552" y="1274"/>
                </a:lnTo>
                <a:lnTo>
                  <a:pt x="1551" y="1274"/>
                </a:lnTo>
                <a:lnTo>
                  <a:pt x="1551" y="1272"/>
                </a:lnTo>
                <a:lnTo>
                  <a:pt x="1552" y="1272"/>
                </a:lnTo>
                <a:lnTo>
                  <a:pt x="1553" y="1272"/>
                </a:lnTo>
                <a:lnTo>
                  <a:pt x="1556" y="1271"/>
                </a:lnTo>
                <a:lnTo>
                  <a:pt x="1559" y="1271"/>
                </a:lnTo>
                <a:lnTo>
                  <a:pt x="1560" y="1270"/>
                </a:lnTo>
                <a:lnTo>
                  <a:pt x="1561" y="1270"/>
                </a:lnTo>
                <a:lnTo>
                  <a:pt x="1561" y="1269"/>
                </a:lnTo>
                <a:lnTo>
                  <a:pt x="1560" y="1269"/>
                </a:lnTo>
                <a:lnTo>
                  <a:pt x="1558" y="1270"/>
                </a:lnTo>
                <a:lnTo>
                  <a:pt x="1550" y="1271"/>
                </a:lnTo>
                <a:lnTo>
                  <a:pt x="1548" y="1272"/>
                </a:lnTo>
                <a:lnTo>
                  <a:pt x="1546" y="1274"/>
                </a:lnTo>
                <a:lnTo>
                  <a:pt x="1545" y="1274"/>
                </a:lnTo>
                <a:lnTo>
                  <a:pt x="1542" y="1275"/>
                </a:lnTo>
                <a:lnTo>
                  <a:pt x="1542" y="1277"/>
                </a:lnTo>
                <a:lnTo>
                  <a:pt x="1541" y="1278"/>
                </a:lnTo>
                <a:lnTo>
                  <a:pt x="1540" y="1278"/>
                </a:lnTo>
                <a:lnTo>
                  <a:pt x="1539" y="1277"/>
                </a:lnTo>
                <a:lnTo>
                  <a:pt x="1539" y="1275"/>
                </a:lnTo>
                <a:lnTo>
                  <a:pt x="1538" y="1275"/>
                </a:lnTo>
                <a:lnTo>
                  <a:pt x="1537" y="1275"/>
                </a:lnTo>
                <a:lnTo>
                  <a:pt x="1536" y="1277"/>
                </a:lnTo>
                <a:lnTo>
                  <a:pt x="1529" y="1275"/>
                </a:lnTo>
                <a:lnTo>
                  <a:pt x="1526" y="1275"/>
                </a:lnTo>
                <a:lnTo>
                  <a:pt x="1525" y="1275"/>
                </a:lnTo>
                <a:lnTo>
                  <a:pt x="1524" y="1275"/>
                </a:lnTo>
                <a:lnTo>
                  <a:pt x="1523" y="1275"/>
                </a:lnTo>
                <a:lnTo>
                  <a:pt x="1522" y="1275"/>
                </a:lnTo>
                <a:lnTo>
                  <a:pt x="1521" y="1272"/>
                </a:lnTo>
                <a:lnTo>
                  <a:pt x="1520" y="1271"/>
                </a:lnTo>
                <a:lnTo>
                  <a:pt x="1520" y="1270"/>
                </a:lnTo>
                <a:lnTo>
                  <a:pt x="1520" y="1269"/>
                </a:lnTo>
                <a:lnTo>
                  <a:pt x="1519" y="1269"/>
                </a:lnTo>
                <a:lnTo>
                  <a:pt x="1519" y="1268"/>
                </a:lnTo>
                <a:lnTo>
                  <a:pt x="1518" y="1267"/>
                </a:lnTo>
                <a:lnTo>
                  <a:pt x="1517" y="1267"/>
                </a:lnTo>
                <a:lnTo>
                  <a:pt x="1516" y="1267"/>
                </a:lnTo>
                <a:lnTo>
                  <a:pt x="1517" y="1266"/>
                </a:lnTo>
                <a:lnTo>
                  <a:pt x="1516" y="1266"/>
                </a:lnTo>
                <a:lnTo>
                  <a:pt x="1515" y="1266"/>
                </a:lnTo>
                <a:lnTo>
                  <a:pt x="1514" y="1265"/>
                </a:lnTo>
                <a:lnTo>
                  <a:pt x="1514" y="1262"/>
                </a:lnTo>
                <a:lnTo>
                  <a:pt x="1513" y="1262"/>
                </a:lnTo>
                <a:lnTo>
                  <a:pt x="1513" y="1263"/>
                </a:lnTo>
                <a:lnTo>
                  <a:pt x="1512" y="1263"/>
                </a:lnTo>
                <a:lnTo>
                  <a:pt x="1512" y="1264"/>
                </a:lnTo>
                <a:lnTo>
                  <a:pt x="1513" y="1266"/>
                </a:lnTo>
                <a:lnTo>
                  <a:pt x="1512" y="1267"/>
                </a:lnTo>
                <a:lnTo>
                  <a:pt x="1511" y="1268"/>
                </a:lnTo>
                <a:lnTo>
                  <a:pt x="1513" y="1269"/>
                </a:lnTo>
                <a:lnTo>
                  <a:pt x="1514" y="1269"/>
                </a:lnTo>
                <a:lnTo>
                  <a:pt x="1515" y="1269"/>
                </a:lnTo>
                <a:lnTo>
                  <a:pt x="1517" y="1270"/>
                </a:lnTo>
                <a:lnTo>
                  <a:pt x="1518" y="1270"/>
                </a:lnTo>
                <a:lnTo>
                  <a:pt x="1518" y="1271"/>
                </a:lnTo>
                <a:lnTo>
                  <a:pt x="1517" y="1271"/>
                </a:lnTo>
                <a:lnTo>
                  <a:pt x="1517" y="1272"/>
                </a:lnTo>
                <a:lnTo>
                  <a:pt x="1516" y="1272"/>
                </a:lnTo>
                <a:lnTo>
                  <a:pt x="1514" y="1273"/>
                </a:lnTo>
                <a:lnTo>
                  <a:pt x="1513" y="1273"/>
                </a:lnTo>
                <a:lnTo>
                  <a:pt x="1513" y="1274"/>
                </a:lnTo>
                <a:lnTo>
                  <a:pt x="1516" y="1274"/>
                </a:lnTo>
                <a:lnTo>
                  <a:pt x="1518" y="1274"/>
                </a:lnTo>
                <a:lnTo>
                  <a:pt x="1518" y="1275"/>
                </a:lnTo>
                <a:lnTo>
                  <a:pt x="1517" y="1277"/>
                </a:lnTo>
                <a:lnTo>
                  <a:pt x="1515" y="1278"/>
                </a:lnTo>
                <a:lnTo>
                  <a:pt x="1514" y="1278"/>
                </a:lnTo>
                <a:lnTo>
                  <a:pt x="1513" y="1277"/>
                </a:lnTo>
                <a:lnTo>
                  <a:pt x="1513" y="1275"/>
                </a:lnTo>
                <a:lnTo>
                  <a:pt x="1513" y="1274"/>
                </a:lnTo>
                <a:lnTo>
                  <a:pt x="1512" y="1274"/>
                </a:lnTo>
                <a:lnTo>
                  <a:pt x="1510" y="1277"/>
                </a:lnTo>
                <a:lnTo>
                  <a:pt x="1508" y="1277"/>
                </a:lnTo>
                <a:lnTo>
                  <a:pt x="1507" y="1278"/>
                </a:lnTo>
                <a:lnTo>
                  <a:pt x="1506" y="1278"/>
                </a:lnTo>
                <a:lnTo>
                  <a:pt x="1506" y="1279"/>
                </a:lnTo>
                <a:lnTo>
                  <a:pt x="1504" y="1280"/>
                </a:lnTo>
                <a:lnTo>
                  <a:pt x="1503" y="1281"/>
                </a:lnTo>
                <a:lnTo>
                  <a:pt x="1502" y="1281"/>
                </a:lnTo>
                <a:lnTo>
                  <a:pt x="1498" y="1282"/>
                </a:lnTo>
                <a:lnTo>
                  <a:pt x="1495" y="1282"/>
                </a:lnTo>
                <a:lnTo>
                  <a:pt x="1494" y="1283"/>
                </a:lnTo>
                <a:lnTo>
                  <a:pt x="1495" y="1284"/>
                </a:lnTo>
                <a:lnTo>
                  <a:pt x="1494" y="1285"/>
                </a:lnTo>
                <a:lnTo>
                  <a:pt x="1491" y="1285"/>
                </a:lnTo>
                <a:lnTo>
                  <a:pt x="1487" y="1285"/>
                </a:lnTo>
                <a:lnTo>
                  <a:pt x="1486" y="1286"/>
                </a:lnTo>
                <a:lnTo>
                  <a:pt x="1485" y="1286"/>
                </a:lnTo>
                <a:lnTo>
                  <a:pt x="1485" y="1285"/>
                </a:lnTo>
                <a:lnTo>
                  <a:pt x="1484" y="1285"/>
                </a:lnTo>
                <a:lnTo>
                  <a:pt x="1483" y="1285"/>
                </a:lnTo>
                <a:lnTo>
                  <a:pt x="1482" y="1285"/>
                </a:lnTo>
                <a:lnTo>
                  <a:pt x="1481" y="1285"/>
                </a:lnTo>
                <a:lnTo>
                  <a:pt x="1479" y="1285"/>
                </a:lnTo>
                <a:lnTo>
                  <a:pt x="1481" y="1283"/>
                </a:lnTo>
                <a:lnTo>
                  <a:pt x="1484" y="1279"/>
                </a:lnTo>
                <a:lnTo>
                  <a:pt x="1485" y="1278"/>
                </a:lnTo>
                <a:lnTo>
                  <a:pt x="1485" y="1279"/>
                </a:lnTo>
                <a:lnTo>
                  <a:pt x="1486" y="1279"/>
                </a:lnTo>
                <a:lnTo>
                  <a:pt x="1487" y="1278"/>
                </a:lnTo>
                <a:lnTo>
                  <a:pt x="1488" y="1277"/>
                </a:lnTo>
                <a:lnTo>
                  <a:pt x="1488" y="1275"/>
                </a:lnTo>
                <a:lnTo>
                  <a:pt x="1489" y="1275"/>
                </a:lnTo>
                <a:lnTo>
                  <a:pt x="1492" y="1277"/>
                </a:lnTo>
                <a:lnTo>
                  <a:pt x="1492" y="1275"/>
                </a:lnTo>
                <a:lnTo>
                  <a:pt x="1493" y="1274"/>
                </a:lnTo>
                <a:lnTo>
                  <a:pt x="1492" y="1274"/>
                </a:lnTo>
                <a:lnTo>
                  <a:pt x="1491" y="1274"/>
                </a:lnTo>
                <a:lnTo>
                  <a:pt x="1492" y="1274"/>
                </a:lnTo>
                <a:lnTo>
                  <a:pt x="1491" y="1273"/>
                </a:lnTo>
                <a:lnTo>
                  <a:pt x="1488" y="1273"/>
                </a:lnTo>
                <a:lnTo>
                  <a:pt x="1485" y="1274"/>
                </a:lnTo>
                <a:lnTo>
                  <a:pt x="1481" y="1274"/>
                </a:lnTo>
                <a:lnTo>
                  <a:pt x="1480" y="1275"/>
                </a:lnTo>
                <a:lnTo>
                  <a:pt x="1478" y="1275"/>
                </a:lnTo>
                <a:lnTo>
                  <a:pt x="1478" y="1277"/>
                </a:lnTo>
                <a:lnTo>
                  <a:pt x="1474" y="1279"/>
                </a:lnTo>
                <a:lnTo>
                  <a:pt x="1474" y="1280"/>
                </a:lnTo>
                <a:lnTo>
                  <a:pt x="1475" y="1280"/>
                </a:lnTo>
                <a:lnTo>
                  <a:pt x="1473" y="1281"/>
                </a:lnTo>
                <a:lnTo>
                  <a:pt x="1472" y="1284"/>
                </a:lnTo>
                <a:lnTo>
                  <a:pt x="1470" y="1284"/>
                </a:lnTo>
                <a:lnTo>
                  <a:pt x="1469" y="1284"/>
                </a:lnTo>
                <a:lnTo>
                  <a:pt x="1468" y="1284"/>
                </a:lnTo>
                <a:lnTo>
                  <a:pt x="1466" y="1286"/>
                </a:lnTo>
                <a:lnTo>
                  <a:pt x="1465" y="1286"/>
                </a:lnTo>
                <a:lnTo>
                  <a:pt x="1466" y="1288"/>
                </a:lnTo>
                <a:lnTo>
                  <a:pt x="1466" y="1290"/>
                </a:lnTo>
                <a:lnTo>
                  <a:pt x="1465" y="1291"/>
                </a:lnTo>
                <a:lnTo>
                  <a:pt x="1464" y="1292"/>
                </a:lnTo>
                <a:lnTo>
                  <a:pt x="1463" y="1293"/>
                </a:lnTo>
                <a:lnTo>
                  <a:pt x="1461" y="1293"/>
                </a:lnTo>
                <a:lnTo>
                  <a:pt x="1461" y="1294"/>
                </a:lnTo>
                <a:lnTo>
                  <a:pt x="1462" y="1294"/>
                </a:lnTo>
                <a:lnTo>
                  <a:pt x="1461" y="1294"/>
                </a:lnTo>
                <a:lnTo>
                  <a:pt x="1460" y="1295"/>
                </a:lnTo>
                <a:lnTo>
                  <a:pt x="1459" y="1295"/>
                </a:lnTo>
                <a:lnTo>
                  <a:pt x="1459" y="1296"/>
                </a:lnTo>
                <a:lnTo>
                  <a:pt x="1458" y="1296"/>
                </a:lnTo>
                <a:lnTo>
                  <a:pt x="1456" y="1295"/>
                </a:lnTo>
                <a:lnTo>
                  <a:pt x="1455" y="1295"/>
                </a:lnTo>
                <a:lnTo>
                  <a:pt x="1455" y="1296"/>
                </a:lnTo>
                <a:lnTo>
                  <a:pt x="1457" y="1297"/>
                </a:lnTo>
                <a:lnTo>
                  <a:pt x="1455" y="1298"/>
                </a:lnTo>
                <a:lnTo>
                  <a:pt x="1455" y="1299"/>
                </a:lnTo>
                <a:lnTo>
                  <a:pt x="1454" y="1300"/>
                </a:lnTo>
                <a:lnTo>
                  <a:pt x="1452" y="1300"/>
                </a:lnTo>
                <a:lnTo>
                  <a:pt x="1450" y="1302"/>
                </a:lnTo>
                <a:lnTo>
                  <a:pt x="1448" y="1302"/>
                </a:lnTo>
                <a:lnTo>
                  <a:pt x="1445" y="1302"/>
                </a:lnTo>
                <a:lnTo>
                  <a:pt x="1445" y="1303"/>
                </a:lnTo>
                <a:lnTo>
                  <a:pt x="1446" y="1303"/>
                </a:lnTo>
                <a:lnTo>
                  <a:pt x="1449" y="1303"/>
                </a:lnTo>
                <a:lnTo>
                  <a:pt x="1449" y="1304"/>
                </a:lnTo>
                <a:lnTo>
                  <a:pt x="1448" y="1306"/>
                </a:lnTo>
                <a:lnTo>
                  <a:pt x="1445" y="1306"/>
                </a:lnTo>
                <a:lnTo>
                  <a:pt x="1445" y="1307"/>
                </a:lnTo>
                <a:lnTo>
                  <a:pt x="1444" y="1307"/>
                </a:lnTo>
                <a:lnTo>
                  <a:pt x="1442" y="1310"/>
                </a:lnTo>
                <a:lnTo>
                  <a:pt x="1441" y="1310"/>
                </a:lnTo>
                <a:lnTo>
                  <a:pt x="1439" y="1311"/>
                </a:lnTo>
                <a:lnTo>
                  <a:pt x="1438" y="1311"/>
                </a:lnTo>
                <a:lnTo>
                  <a:pt x="1435" y="1312"/>
                </a:lnTo>
                <a:lnTo>
                  <a:pt x="1433" y="1312"/>
                </a:lnTo>
                <a:lnTo>
                  <a:pt x="1432" y="1311"/>
                </a:lnTo>
                <a:lnTo>
                  <a:pt x="1431" y="1311"/>
                </a:lnTo>
                <a:lnTo>
                  <a:pt x="1430" y="1311"/>
                </a:lnTo>
                <a:lnTo>
                  <a:pt x="1431" y="1312"/>
                </a:lnTo>
                <a:lnTo>
                  <a:pt x="1430" y="1312"/>
                </a:lnTo>
                <a:lnTo>
                  <a:pt x="1429" y="1312"/>
                </a:lnTo>
                <a:lnTo>
                  <a:pt x="1428" y="1314"/>
                </a:lnTo>
                <a:lnTo>
                  <a:pt x="1427" y="1312"/>
                </a:lnTo>
                <a:lnTo>
                  <a:pt x="1427" y="1311"/>
                </a:lnTo>
                <a:lnTo>
                  <a:pt x="1426" y="1311"/>
                </a:lnTo>
                <a:lnTo>
                  <a:pt x="1426" y="1310"/>
                </a:lnTo>
                <a:lnTo>
                  <a:pt x="1427" y="1309"/>
                </a:lnTo>
                <a:lnTo>
                  <a:pt x="1427" y="1308"/>
                </a:lnTo>
                <a:lnTo>
                  <a:pt x="1427" y="1307"/>
                </a:lnTo>
                <a:lnTo>
                  <a:pt x="1428" y="1307"/>
                </a:lnTo>
                <a:lnTo>
                  <a:pt x="1423" y="1305"/>
                </a:lnTo>
                <a:lnTo>
                  <a:pt x="1422" y="1304"/>
                </a:lnTo>
                <a:lnTo>
                  <a:pt x="1422" y="1303"/>
                </a:lnTo>
                <a:lnTo>
                  <a:pt x="1423" y="1303"/>
                </a:lnTo>
                <a:lnTo>
                  <a:pt x="1424" y="1303"/>
                </a:lnTo>
                <a:lnTo>
                  <a:pt x="1427" y="1304"/>
                </a:lnTo>
                <a:lnTo>
                  <a:pt x="1428" y="1304"/>
                </a:lnTo>
                <a:lnTo>
                  <a:pt x="1429" y="1304"/>
                </a:lnTo>
                <a:lnTo>
                  <a:pt x="1430" y="1304"/>
                </a:lnTo>
                <a:lnTo>
                  <a:pt x="1430" y="1303"/>
                </a:lnTo>
                <a:lnTo>
                  <a:pt x="1428" y="1303"/>
                </a:lnTo>
                <a:lnTo>
                  <a:pt x="1427" y="1303"/>
                </a:lnTo>
                <a:lnTo>
                  <a:pt x="1426" y="1303"/>
                </a:lnTo>
                <a:lnTo>
                  <a:pt x="1425" y="1303"/>
                </a:lnTo>
                <a:lnTo>
                  <a:pt x="1423" y="1302"/>
                </a:lnTo>
                <a:lnTo>
                  <a:pt x="1423" y="1300"/>
                </a:lnTo>
                <a:lnTo>
                  <a:pt x="1422" y="1300"/>
                </a:lnTo>
                <a:lnTo>
                  <a:pt x="1422" y="1301"/>
                </a:lnTo>
                <a:lnTo>
                  <a:pt x="1421" y="1301"/>
                </a:lnTo>
                <a:lnTo>
                  <a:pt x="1421" y="1302"/>
                </a:lnTo>
                <a:lnTo>
                  <a:pt x="1420" y="1301"/>
                </a:lnTo>
                <a:lnTo>
                  <a:pt x="1420" y="1299"/>
                </a:lnTo>
                <a:lnTo>
                  <a:pt x="1422" y="1298"/>
                </a:lnTo>
                <a:lnTo>
                  <a:pt x="1426" y="1298"/>
                </a:lnTo>
                <a:lnTo>
                  <a:pt x="1427" y="1297"/>
                </a:lnTo>
                <a:lnTo>
                  <a:pt x="1428" y="1297"/>
                </a:lnTo>
                <a:lnTo>
                  <a:pt x="1427" y="1298"/>
                </a:lnTo>
                <a:lnTo>
                  <a:pt x="1427" y="1300"/>
                </a:lnTo>
                <a:lnTo>
                  <a:pt x="1428" y="1300"/>
                </a:lnTo>
                <a:lnTo>
                  <a:pt x="1429" y="1300"/>
                </a:lnTo>
                <a:lnTo>
                  <a:pt x="1430" y="1299"/>
                </a:lnTo>
                <a:lnTo>
                  <a:pt x="1430" y="1298"/>
                </a:lnTo>
                <a:lnTo>
                  <a:pt x="1431" y="1298"/>
                </a:lnTo>
                <a:lnTo>
                  <a:pt x="1431" y="1297"/>
                </a:lnTo>
                <a:lnTo>
                  <a:pt x="1432" y="1297"/>
                </a:lnTo>
                <a:lnTo>
                  <a:pt x="1432" y="1296"/>
                </a:lnTo>
                <a:lnTo>
                  <a:pt x="1433" y="1296"/>
                </a:lnTo>
                <a:lnTo>
                  <a:pt x="1434" y="1296"/>
                </a:lnTo>
                <a:lnTo>
                  <a:pt x="1438" y="1295"/>
                </a:lnTo>
                <a:lnTo>
                  <a:pt x="1441" y="1294"/>
                </a:lnTo>
                <a:lnTo>
                  <a:pt x="1450" y="1291"/>
                </a:lnTo>
                <a:lnTo>
                  <a:pt x="1452" y="1290"/>
                </a:lnTo>
                <a:lnTo>
                  <a:pt x="1453" y="1290"/>
                </a:lnTo>
                <a:lnTo>
                  <a:pt x="1454" y="1289"/>
                </a:lnTo>
                <a:lnTo>
                  <a:pt x="1455" y="1288"/>
                </a:lnTo>
                <a:lnTo>
                  <a:pt x="1457" y="1286"/>
                </a:lnTo>
                <a:lnTo>
                  <a:pt x="1461" y="1284"/>
                </a:lnTo>
                <a:lnTo>
                  <a:pt x="1466" y="1282"/>
                </a:lnTo>
                <a:lnTo>
                  <a:pt x="1468" y="1281"/>
                </a:lnTo>
                <a:lnTo>
                  <a:pt x="1467" y="1281"/>
                </a:lnTo>
                <a:lnTo>
                  <a:pt x="1462" y="1282"/>
                </a:lnTo>
                <a:lnTo>
                  <a:pt x="1461" y="1282"/>
                </a:lnTo>
                <a:lnTo>
                  <a:pt x="1459" y="1283"/>
                </a:lnTo>
                <a:lnTo>
                  <a:pt x="1458" y="1284"/>
                </a:lnTo>
                <a:lnTo>
                  <a:pt x="1456" y="1284"/>
                </a:lnTo>
                <a:lnTo>
                  <a:pt x="1455" y="1284"/>
                </a:lnTo>
                <a:lnTo>
                  <a:pt x="1455" y="1286"/>
                </a:lnTo>
                <a:lnTo>
                  <a:pt x="1454" y="1287"/>
                </a:lnTo>
                <a:lnTo>
                  <a:pt x="1453" y="1288"/>
                </a:lnTo>
                <a:lnTo>
                  <a:pt x="1451" y="1288"/>
                </a:lnTo>
                <a:lnTo>
                  <a:pt x="1451" y="1289"/>
                </a:lnTo>
                <a:lnTo>
                  <a:pt x="1452" y="1289"/>
                </a:lnTo>
                <a:lnTo>
                  <a:pt x="1453" y="1289"/>
                </a:lnTo>
                <a:lnTo>
                  <a:pt x="1452" y="1289"/>
                </a:lnTo>
                <a:lnTo>
                  <a:pt x="1451" y="1290"/>
                </a:lnTo>
                <a:lnTo>
                  <a:pt x="1450" y="1290"/>
                </a:lnTo>
                <a:lnTo>
                  <a:pt x="1448" y="1291"/>
                </a:lnTo>
                <a:lnTo>
                  <a:pt x="1442" y="1293"/>
                </a:lnTo>
                <a:lnTo>
                  <a:pt x="1438" y="1294"/>
                </a:lnTo>
                <a:lnTo>
                  <a:pt x="1437" y="1294"/>
                </a:lnTo>
                <a:lnTo>
                  <a:pt x="1436" y="1292"/>
                </a:lnTo>
                <a:lnTo>
                  <a:pt x="1435" y="1293"/>
                </a:lnTo>
                <a:lnTo>
                  <a:pt x="1435" y="1294"/>
                </a:lnTo>
                <a:lnTo>
                  <a:pt x="1436" y="1295"/>
                </a:lnTo>
                <a:lnTo>
                  <a:pt x="1435" y="1295"/>
                </a:lnTo>
                <a:lnTo>
                  <a:pt x="1432" y="1296"/>
                </a:lnTo>
                <a:lnTo>
                  <a:pt x="1432" y="1295"/>
                </a:lnTo>
                <a:lnTo>
                  <a:pt x="1433" y="1295"/>
                </a:lnTo>
                <a:lnTo>
                  <a:pt x="1433" y="1294"/>
                </a:lnTo>
                <a:lnTo>
                  <a:pt x="1433" y="1293"/>
                </a:lnTo>
                <a:lnTo>
                  <a:pt x="1432" y="1293"/>
                </a:lnTo>
                <a:lnTo>
                  <a:pt x="1431" y="1293"/>
                </a:lnTo>
                <a:lnTo>
                  <a:pt x="1431" y="1294"/>
                </a:lnTo>
                <a:lnTo>
                  <a:pt x="1430" y="1295"/>
                </a:lnTo>
                <a:lnTo>
                  <a:pt x="1430" y="1296"/>
                </a:lnTo>
                <a:lnTo>
                  <a:pt x="1429" y="1296"/>
                </a:lnTo>
                <a:lnTo>
                  <a:pt x="1428" y="1297"/>
                </a:lnTo>
                <a:lnTo>
                  <a:pt x="1427" y="1297"/>
                </a:lnTo>
                <a:lnTo>
                  <a:pt x="1426" y="1297"/>
                </a:lnTo>
                <a:lnTo>
                  <a:pt x="1425" y="1297"/>
                </a:lnTo>
                <a:lnTo>
                  <a:pt x="1424" y="1297"/>
                </a:lnTo>
                <a:lnTo>
                  <a:pt x="1423" y="1297"/>
                </a:lnTo>
                <a:lnTo>
                  <a:pt x="1422" y="1298"/>
                </a:lnTo>
                <a:lnTo>
                  <a:pt x="1421" y="1298"/>
                </a:lnTo>
                <a:lnTo>
                  <a:pt x="1420" y="1298"/>
                </a:lnTo>
                <a:lnTo>
                  <a:pt x="1419" y="1296"/>
                </a:lnTo>
                <a:lnTo>
                  <a:pt x="1419" y="1294"/>
                </a:lnTo>
                <a:lnTo>
                  <a:pt x="1420" y="1294"/>
                </a:lnTo>
                <a:lnTo>
                  <a:pt x="1421" y="1294"/>
                </a:lnTo>
                <a:lnTo>
                  <a:pt x="1422" y="1294"/>
                </a:lnTo>
                <a:lnTo>
                  <a:pt x="1422" y="1293"/>
                </a:lnTo>
                <a:lnTo>
                  <a:pt x="1425" y="1293"/>
                </a:lnTo>
                <a:lnTo>
                  <a:pt x="1424" y="1293"/>
                </a:lnTo>
                <a:lnTo>
                  <a:pt x="1423" y="1292"/>
                </a:lnTo>
                <a:lnTo>
                  <a:pt x="1422" y="1292"/>
                </a:lnTo>
                <a:lnTo>
                  <a:pt x="1422" y="1293"/>
                </a:lnTo>
                <a:lnTo>
                  <a:pt x="1421" y="1293"/>
                </a:lnTo>
                <a:lnTo>
                  <a:pt x="1420" y="1292"/>
                </a:lnTo>
                <a:lnTo>
                  <a:pt x="1419" y="1291"/>
                </a:lnTo>
                <a:lnTo>
                  <a:pt x="1420" y="1290"/>
                </a:lnTo>
                <a:lnTo>
                  <a:pt x="1419" y="1290"/>
                </a:lnTo>
                <a:lnTo>
                  <a:pt x="1417" y="1291"/>
                </a:lnTo>
                <a:lnTo>
                  <a:pt x="1417" y="1290"/>
                </a:lnTo>
                <a:lnTo>
                  <a:pt x="1418" y="1289"/>
                </a:lnTo>
                <a:lnTo>
                  <a:pt x="1419" y="1289"/>
                </a:lnTo>
                <a:lnTo>
                  <a:pt x="1420" y="1289"/>
                </a:lnTo>
                <a:lnTo>
                  <a:pt x="1421" y="1289"/>
                </a:lnTo>
                <a:lnTo>
                  <a:pt x="1422" y="1288"/>
                </a:lnTo>
                <a:lnTo>
                  <a:pt x="1423" y="1288"/>
                </a:lnTo>
                <a:lnTo>
                  <a:pt x="1423" y="1287"/>
                </a:lnTo>
                <a:lnTo>
                  <a:pt x="1425" y="1287"/>
                </a:lnTo>
                <a:lnTo>
                  <a:pt x="1425" y="1286"/>
                </a:lnTo>
                <a:lnTo>
                  <a:pt x="1424" y="1286"/>
                </a:lnTo>
                <a:lnTo>
                  <a:pt x="1423" y="1286"/>
                </a:lnTo>
                <a:lnTo>
                  <a:pt x="1425" y="1284"/>
                </a:lnTo>
                <a:lnTo>
                  <a:pt x="1424" y="1284"/>
                </a:lnTo>
                <a:lnTo>
                  <a:pt x="1422" y="1284"/>
                </a:lnTo>
                <a:lnTo>
                  <a:pt x="1417" y="1283"/>
                </a:lnTo>
                <a:lnTo>
                  <a:pt x="1416" y="1280"/>
                </a:lnTo>
                <a:lnTo>
                  <a:pt x="1418" y="1279"/>
                </a:lnTo>
                <a:lnTo>
                  <a:pt x="1417" y="1279"/>
                </a:lnTo>
                <a:lnTo>
                  <a:pt x="1418" y="1278"/>
                </a:lnTo>
                <a:lnTo>
                  <a:pt x="1420" y="1277"/>
                </a:lnTo>
                <a:lnTo>
                  <a:pt x="1422" y="1277"/>
                </a:lnTo>
                <a:lnTo>
                  <a:pt x="1424" y="1275"/>
                </a:lnTo>
                <a:lnTo>
                  <a:pt x="1425" y="1275"/>
                </a:lnTo>
                <a:lnTo>
                  <a:pt x="1426" y="1275"/>
                </a:lnTo>
                <a:lnTo>
                  <a:pt x="1426" y="1277"/>
                </a:lnTo>
                <a:lnTo>
                  <a:pt x="1427" y="1278"/>
                </a:lnTo>
                <a:lnTo>
                  <a:pt x="1428" y="1278"/>
                </a:lnTo>
                <a:lnTo>
                  <a:pt x="1429" y="1277"/>
                </a:lnTo>
                <a:lnTo>
                  <a:pt x="1430" y="1275"/>
                </a:lnTo>
                <a:lnTo>
                  <a:pt x="1431" y="1274"/>
                </a:lnTo>
                <a:lnTo>
                  <a:pt x="1430" y="1274"/>
                </a:lnTo>
                <a:lnTo>
                  <a:pt x="1428" y="1274"/>
                </a:lnTo>
                <a:lnTo>
                  <a:pt x="1429" y="1273"/>
                </a:lnTo>
                <a:lnTo>
                  <a:pt x="1430" y="1273"/>
                </a:lnTo>
                <a:lnTo>
                  <a:pt x="1431" y="1273"/>
                </a:lnTo>
                <a:lnTo>
                  <a:pt x="1431" y="1274"/>
                </a:lnTo>
                <a:lnTo>
                  <a:pt x="1432" y="1274"/>
                </a:lnTo>
                <a:lnTo>
                  <a:pt x="1432" y="1273"/>
                </a:lnTo>
                <a:lnTo>
                  <a:pt x="1433" y="1273"/>
                </a:lnTo>
                <a:lnTo>
                  <a:pt x="1434" y="1273"/>
                </a:lnTo>
                <a:lnTo>
                  <a:pt x="1434" y="1271"/>
                </a:lnTo>
                <a:lnTo>
                  <a:pt x="1435" y="1271"/>
                </a:lnTo>
                <a:lnTo>
                  <a:pt x="1436" y="1271"/>
                </a:lnTo>
                <a:lnTo>
                  <a:pt x="1437" y="1271"/>
                </a:lnTo>
                <a:lnTo>
                  <a:pt x="1437" y="1270"/>
                </a:lnTo>
                <a:lnTo>
                  <a:pt x="1440" y="1269"/>
                </a:lnTo>
                <a:lnTo>
                  <a:pt x="1441" y="1269"/>
                </a:lnTo>
                <a:lnTo>
                  <a:pt x="1442" y="1269"/>
                </a:lnTo>
                <a:lnTo>
                  <a:pt x="1444" y="1269"/>
                </a:lnTo>
                <a:lnTo>
                  <a:pt x="1446" y="1268"/>
                </a:lnTo>
                <a:lnTo>
                  <a:pt x="1448" y="1268"/>
                </a:lnTo>
                <a:lnTo>
                  <a:pt x="1449" y="1268"/>
                </a:lnTo>
                <a:lnTo>
                  <a:pt x="1451" y="1268"/>
                </a:lnTo>
                <a:lnTo>
                  <a:pt x="1451" y="1267"/>
                </a:lnTo>
                <a:lnTo>
                  <a:pt x="1452" y="1267"/>
                </a:lnTo>
                <a:lnTo>
                  <a:pt x="1453" y="1267"/>
                </a:lnTo>
                <a:lnTo>
                  <a:pt x="1453" y="1266"/>
                </a:lnTo>
                <a:lnTo>
                  <a:pt x="1454" y="1266"/>
                </a:lnTo>
                <a:lnTo>
                  <a:pt x="1456" y="1267"/>
                </a:lnTo>
                <a:lnTo>
                  <a:pt x="1456" y="1268"/>
                </a:lnTo>
                <a:lnTo>
                  <a:pt x="1457" y="1268"/>
                </a:lnTo>
                <a:lnTo>
                  <a:pt x="1458" y="1268"/>
                </a:lnTo>
                <a:lnTo>
                  <a:pt x="1459" y="1268"/>
                </a:lnTo>
                <a:lnTo>
                  <a:pt x="1459" y="1267"/>
                </a:lnTo>
                <a:lnTo>
                  <a:pt x="1460" y="1266"/>
                </a:lnTo>
                <a:lnTo>
                  <a:pt x="1462" y="1266"/>
                </a:lnTo>
                <a:lnTo>
                  <a:pt x="1464" y="1265"/>
                </a:lnTo>
                <a:lnTo>
                  <a:pt x="1465" y="1265"/>
                </a:lnTo>
                <a:lnTo>
                  <a:pt x="1466" y="1265"/>
                </a:lnTo>
                <a:lnTo>
                  <a:pt x="1467" y="1265"/>
                </a:lnTo>
                <a:lnTo>
                  <a:pt x="1468" y="1265"/>
                </a:lnTo>
                <a:lnTo>
                  <a:pt x="1469" y="1265"/>
                </a:lnTo>
                <a:lnTo>
                  <a:pt x="1468" y="1264"/>
                </a:lnTo>
                <a:lnTo>
                  <a:pt x="1467" y="1264"/>
                </a:lnTo>
                <a:lnTo>
                  <a:pt x="1465" y="1264"/>
                </a:lnTo>
                <a:lnTo>
                  <a:pt x="1465" y="1263"/>
                </a:lnTo>
                <a:lnTo>
                  <a:pt x="1466" y="1262"/>
                </a:lnTo>
                <a:lnTo>
                  <a:pt x="1472" y="1261"/>
                </a:lnTo>
                <a:lnTo>
                  <a:pt x="1472" y="1260"/>
                </a:lnTo>
                <a:lnTo>
                  <a:pt x="1477" y="1258"/>
                </a:lnTo>
                <a:lnTo>
                  <a:pt x="1478" y="1258"/>
                </a:lnTo>
                <a:lnTo>
                  <a:pt x="1477" y="1257"/>
                </a:lnTo>
                <a:lnTo>
                  <a:pt x="1476" y="1256"/>
                </a:lnTo>
                <a:lnTo>
                  <a:pt x="1476" y="1257"/>
                </a:lnTo>
                <a:lnTo>
                  <a:pt x="1475" y="1257"/>
                </a:lnTo>
                <a:lnTo>
                  <a:pt x="1475" y="1258"/>
                </a:lnTo>
                <a:lnTo>
                  <a:pt x="1473" y="1259"/>
                </a:lnTo>
                <a:lnTo>
                  <a:pt x="1471" y="1259"/>
                </a:lnTo>
                <a:lnTo>
                  <a:pt x="1468" y="1259"/>
                </a:lnTo>
                <a:lnTo>
                  <a:pt x="1466" y="1259"/>
                </a:lnTo>
                <a:lnTo>
                  <a:pt x="1466" y="1260"/>
                </a:lnTo>
                <a:lnTo>
                  <a:pt x="1467" y="1260"/>
                </a:lnTo>
                <a:lnTo>
                  <a:pt x="1469" y="1260"/>
                </a:lnTo>
                <a:lnTo>
                  <a:pt x="1470" y="1260"/>
                </a:lnTo>
                <a:lnTo>
                  <a:pt x="1470" y="1261"/>
                </a:lnTo>
                <a:lnTo>
                  <a:pt x="1467" y="1261"/>
                </a:lnTo>
                <a:lnTo>
                  <a:pt x="1466" y="1262"/>
                </a:lnTo>
                <a:lnTo>
                  <a:pt x="1464" y="1261"/>
                </a:lnTo>
                <a:lnTo>
                  <a:pt x="1462" y="1259"/>
                </a:lnTo>
                <a:lnTo>
                  <a:pt x="1461" y="1259"/>
                </a:lnTo>
                <a:lnTo>
                  <a:pt x="1460" y="1260"/>
                </a:lnTo>
                <a:lnTo>
                  <a:pt x="1459" y="1260"/>
                </a:lnTo>
                <a:lnTo>
                  <a:pt x="1458" y="1260"/>
                </a:lnTo>
                <a:lnTo>
                  <a:pt x="1458" y="1261"/>
                </a:lnTo>
                <a:lnTo>
                  <a:pt x="1459" y="1262"/>
                </a:lnTo>
                <a:lnTo>
                  <a:pt x="1460" y="1262"/>
                </a:lnTo>
                <a:lnTo>
                  <a:pt x="1461" y="1262"/>
                </a:lnTo>
                <a:lnTo>
                  <a:pt x="1460" y="1261"/>
                </a:lnTo>
                <a:lnTo>
                  <a:pt x="1459" y="1261"/>
                </a:lnTo>
                <a:lnTo>
                  <a:pt x="1460" y="1260"/>
                </a:lnTo>
                <a:lnTo>
                  <a:pt x="1461" y="1260"/>
                </a:lnTo>
                <a:lnTo>
                  <a:pt x="1462" y="1261"/>
                </a:lnTo>
                <a:lnTo>
                  <a:pt x="1463" y="1262"/>
                </a:lnTo>
                <a:lnTo>
                  <a:pt x="1464" y="1262"/>
                </a:lnTo>
                <a:lnTo>
                  <a:pt x="1462" y="1262"/>
                </a:lnTo>
                <a:lnTo>
                  <a:pt x="1461" y="1263"/>
                </a:lnTo>
                <a:lnTo>
                  <a:pt x="1458" y="1264"/>
                </a:lnTo>
                <a:lnTo>
                  <a:pt x="1456" y="1265"/>
                </a:lnTo>
                <a:lnTo>
                  <a:pt x="1453" y="1266"/>
                </a:lnTo>
                <a:lnTo>
                  <a:pt x="1452" y="1266"/>
                </a:lnTo>
                <a:lnTo>
                  <a:pt x="1450" y="1267"/>
                </a:lnTo>
                <a:lnTo>
                  <a:pt x="1449" y="1267"/>
                </a:lnTo>
                <a:lnTo>
                  <a:pt x="1448" y="1267"/>
                </a:lnTo>
                <a:lnTo>
                  <a:pt x="1446" y="1266"/>
                </a:lnTo>
                <a:lnTo>
                  <a:pt x="1448" y="1266"/>
                </a:lnTo>
                <a:lnTo>
                  <a:pt x="1449" y="1266"/>
                </a:lnTo>
                <a:lnTo>
                  <a:pt x="1450" y="1265"/>
                </a:lnTo>
                <a:lnTo>
                  <a:pt x="1450" y="1264"/>
                </a:lnTo>
                <a:lnTo>
                  <a:pt x="1449" y="1264"/>
                </a:lnTo>
                <a:lnTo>
                  <a:pt x="1449" y="1265"/>
                </a:lnTo>
                <a:lnTo>
                  <a:pt x="1448" y="1265"/>
                </a:lnTo>
                <a:lnTo>
                  <a:pt x="1448" y="1264"/>
                </a:lnTo>
                <a:lnTo>
                  <a:pt x="1448" y="1263"/>
                </a:lnTo>
                <a:lnTo>
                  <a:pt x="1449" y="1263"/>
                </a:lnTo>
                <a:lnTo>
                  <a:pt x="1449" y="1262"/>
                </a:lnTo>
                <a:lnTo>
                  <a:pt x="1450" y="1262"/>
                </a:lnTo>
                <a:lnTo>
                  <a:pt x="1452" y="1261"/>
                </a:lnTo>
                <a:lnTo>
                  <a:pt x="1455" y="1261"/>
                </a:lnTo>
                <a:lnTo>
                  <a:pt x="1455" y="1259"/>
                </a:lnTo>
                <a:lnTo>
                  <a:pt x="1454" y="1260"/>
                </a:lnTo>
                <a:lnTo>
                  <a:pt x="1453" y="1260"/>
                </a:lnTo>
                <a:lnTo>
                  <a:pt x="1452" y="1259"/>
                </a:lnTo>
                <a:lnTo>
                  <a:pt x="1450" y="1258"/>
                </a:lnTo>
                <a:lnTo>
                  <a:pt x="1449" y="1258"/>
                </a:lnTo>
                <a:lnTo>
                  <a:pt x="1448" y="1258"/>
                </a:lnTo>
                <a:lnTo>
                  <a:pt x="1446" y="1258"/>
                </a:lnTo>
                <a:lnTo>
                  <a:pt x="1445" y="1258"/>
                </a:lnTo>
                <a:lnTo>
                  <a:pt x="1446" y="1260"/>
                </a:lnTo>
                <a:lnTo>
                  <a:pt x="1445" y="1261"/>
                </a:lnTo>
                <a:lnTo>
                  <a:pt x="1446" y="1261"/>
                </a:lnTo>
                <a:lnTo>
                  <a:pt x="1446" y="1262"/>
                </a:lnTo>
                <a:lnTo>
                  <a:pt x="1444" y="1263"/>
                </a:lnTo>
                <a:lnTo>
                  <a:pt x="1442" y="1263"/>
                </a:lnTo>
                <a:lnTo>
                  <a:pt x="1441" y="1263"/>
                </a:lnTo>
                <a:lnTo>
                  <a:pt x="1440" y="1263"/>
                </a:lnTo>
                <a:lnTo>
                  <a:pt x="1438" y="1264"/>
                </a:lnTo>
                <a:lnTo>
                  <a:pt x="1439" y="1265"/>
                </a:lnTo>
                <a:lnTo>
                  <a:pt x="1441" y="1264"/>
                </a:lnTo>
                <a:lnTo>
                  <a:pt x="1441" y="1265"/>
                </a:lnTo>
                <a:lnTo>
                  <a:pt x="1442" y="1265"/>
                </a:lnTo>
                <a:lnTo>
                  <a:pt x="1441" y="1267"/>
                </a:lnTo>
                <a:lnTo>
                  <a:pt x="1442" y="1267"/>
                </a:lnTo>
                <a:lnTo>
                  <a:pt x="1443" y="1267"/>
                </a:lnTo>
                <a:lnTo>
                  <a:pt x="1446" y="1267"/>
                </a:lnTo>
                <a:lnTo>
                  <a:pt x="1446" y="1268"/>
                </a:lnTo>
                <a:lnTo>
                  <a:pt x="1444" y="1268"/>
                </a:lnTo>
                <a:lnTo>
                  <a:pt x="1441" y="1268"/>
                </a:lnTo>
                <a:lnTo>
                  <a:pt x="1439" y="1269"/>
                </a:lnTo>
                <a:lnTo>
                  <a:pt x="1439" y="1268"/>
                </a:lnTo>
                <a:lnTo>
                  <a:pt x="1441" y="1268"/>
                </a:lnTo>
                <a:lnTo>
                  <a:pt x="1441" y="1267"/>
                </a:lnTo>
                <a:lnTo>
                  <a:pt x="1439" y="1267"/>
                </a:lnTo>
                <a:lnTo>
                  <a:pt x="1438" y="1266"/>
                </a:lnTo>
                <a:lnTo>
                  <a:pt x="1437" y="1267"/>
                </a:lnTo>
                <a:lnTo>
                  <a:pt x="1436" y="1267"/>
                </a:lnTo>
                <a:lnTo>
                  <a:pt x="1435" y="1268"/>
                </a:lnTo>
                <a:lnTo>
                  <a:pt x="1436" y="1268"/>
                </a:lnTo>
                <a:lnTo>
                  <a:pt x="1436" y="1269"/>
                </a:lnTo>
                <a:lnTo>
                  <a:pt x="1434" y="1270"/>
                </a:lnTo>
                <a:lnTo>
                  <a:pt x="1430" y="1272"/>
                </a:lnTo>
                <a:lnTo>
                  <a:pt x="1429" y="1272"/>
                </a:lnTo>
                <a:lnTo>
                  <a:pt x="1427" y="1272"/>
                </a:lnTo>
                <a:lnTo>
                  <a:pt x="1427" y="1271"/>
                </a:lnTo>
                <a:lnTo>
                  <a:pt x="1426" y="1271"/>
                </a:lnTo>
                <a:lnTo>
                  <a:pt x="1424" y="1271"/>
                </a:lnTo>
                <a:lnTo>
                  <a:pt x="1424" y="1272"/>
                </a:lnTo>
                <a:lnTo>
                  <a:pt x="1423" y="1272"/>
                </a:lnTo>
                <a:lnTo>
                  <a:pt x="1423" y="1273"/>
                </a:lnTo>
                <a:lnTo>
                  <a:pt x="1422" y="1272"/>
                </a:lnTo>
                <a:lnTo>
                  <a:pt x="1421" y="1272"/>
                </a:lnTo>
                <a:lnTo>
                  <a:pt x="1420" y="1272"/>
                </a:lnTo>
                <a:lnTo>
                  <a:pt x="1422" y="1271"/>
                </a:lnTo>
                <a:lnTo>
                  <a:pt x="1425" y="1270"/>
                </a:lnTo>
                <a:lnTo>
                  <a:pt x="1426" y="1270"/>
                </a:lnTo>
                <a:lnTo>
                  <a:pt x="1428" y="1270"/>
                </a:lnTo>
                <a:lnTo>
                  <a:pt x="1429" y="1270"/>
                </a:lnTo>
                <a:lnTo>
                  <a:pt x="1430" y="1270"/>
                </a:lnTo>
                <a:lnTo>
                  <a:pt x="1430" y="1269"/>
                </a:lnTo>
                <a:lnTo>
                  <a:pt x="1428" y="1269"/>
                </a:lnTo>
                <a:lnTo>
                  <a:pt x="1430" y="1268"/>
                </a:lnTo>
                <a:lnTo>
                  <a:pt x="1431" y="1268"/>
                </a:lnTo>
                <a:lnTo>
                  <a:pt x="1431" y="1267"/>
                </a:lnTo>
                <a:lnTo>
                  <a:pt x="1432" y="1267"/>
                </a:lnTo>
                <a:lnTo>
                  <a:pt x="1433" y="1267"/>
                </a:lnTo>
                <a:lnTo>
                  <a:pt x="1435" y="1266"/>
                </a:lnTo>
                <a:lnTo>
                  <a:pt x="1434" y="1265"/>
                </a:lnTo>
                <a:lnTo>
                  <a:pt x="1433" y="1266"/>
                </a:lnTo>
                <a:lnTo>
                  <a:pt x="1432" y="1267"/>
                </a:lnTo>
                <a:lnTo>
                  <a:pt x="1428" y="1267"/>
                </a:lnTo>
                <a:lnTo>
                  <a:pt x="1427" y="1267"/>
                </a:lnTo>
                <a:lnTo>
                  <a:pt x="1425" y="1265"/>
                </a:lnTo>
                <a:lnTo>
                  <a:pt x="1425" y="1264"/>
                </a:lnTo>
                <a:lnTo>
                  <a:pt x="1424" y="1264"/>
                </a:lnTo>
                <a:lnTo>
                  <a:pt x="1424" y="1265"/>
                </a:lnTo>
                <a:lnTo>
                  <a:pt x="1425" y="1268"/>
                </a:lnTo>
                <a:lnTo>
                  <a:pt x="1417" y="1271"/>
                </a:lnTo>
                <a:lnTo>
                  <a:pt x="1415" y="1272"/>
                </a:lnTo>
                <a:lnTo>
                  <a:pt x="1414" y="1272"/>
                </a:lnTo>
                <a:lnTo>
                  <a:pt x="1413" y="1270"/>
                </a:lnTo>
                <a:lnTo>
                  <a:pt x="1414" y="1270"/>
                </a:lnTo>
                <a:lnTo>
                  <a:pt x="1415" y="1270"/>
                </a:lnTo>
                <a:lnTo>
                  <a:pt x="1416" y="1270"/>
                </a:lnTo>
                <a:lnTo>
                  <a:pt x="1417" y="1270"/>
                </a:lnTo>
                <a:lnTo>
                  <a:pt x="1419" y="1268"/>
                </a:lnTo>
                <a:lnTo>
                  <a:pt x="1418" y="1268"/>
                </a:lnTo>
                <a:lnTo>
                  <a:pt x="1416" y="1269"/>
                </a:lnTo>
                <a:lnTo>
                  <a:pt x="1415" y="1269"/>
                </a:lnTo>
                <a:lnTo>
                  <a:pt x="1415" y="1268"/>
                </a:lnTo>
                <a:lnTo>
                  <a:pt x="1417" y="1268"/>
                </a:lnTo>
                <a:lnTo>
                  <a:pt x="1416" y="1267"/>
                </a:lnTo>
                <a:lnTo>
                  <a:pt x="1414" y="1267"/>
                </a:lnTo>
                <a:lnTo>
                  <a:pt x="1413" y="1267"/>
                </a:lnTo>
                <a:lnTo>
                  <a:pt x="1412" y="1265"/>
                </a:lnTo>
                <a:lnTo>
                  <a:pt x="1413" y="1264"/>
                </a:lnTo>
                <a:lnTo>
                  <a:pt x="1417" y="1263"/>
                </a:lnTo>
                <a:lnTo>
                  <a:pt x="1419" y="1263"/>
                </a:lnTo>
                <a:lnTo>
                  <a:pt x="1420" y="1262"/>
                </a:lnTo>
                <a:lnTo>
                  <a:pt x="1421" y="1262"/>
                </a:lnTo>
                <a:lnTo>
                  <a:pt x="1424" y="1262"/>
                </a:lnTo>
                <a:lnTo>
                  <a:pt x="1426" y="1261"/>
                </a:lnTo>
                <a:lnTo>
                  <a:pt x="1426" y="1260"/>
                </a:lnTo>
                <a:lnTo>
                  <a:pt x="1425" y="1260"/>
                </a:lnTo>
                <a:lnTo>
                  <a:pt x="1424" y="1260"/>
                </a:lnTo>
                <a:lnTo>
                  <a:pt x="1423" y="1260"/>
                </a:lnTo>
                <a:lnTo>
                  <a:pt x="1421" y="1260"/>
                </a:lnTo>
                <a:lnTo>
                  <a:pt x="1423" y="1258"/>
                </a:lnTo>
                <a:lnTo>
                  <a:pt x="1422" y="1258"/>
                </a:lnTo>
                <a:lnTo>
                  <a:pt x="1420" y="1258"/>
                </a:lnTo>
                <a:lnTo>
                  <a:pt x="1417" y="1259"/>
                </a:lnTo>
                <a:lnTo>
                  <a:pt x="1416" y="1259"/>
                </a:lnTo>
                <a:lnTo>
                  <a:pt x="1415" y="1259"/>
                </a:lnTo>
                <a:lnTo>
                  <a:pt x="1417" y="1258"/>
                </a:lnTo>
                <a:lnTo>
                  <a:pt x="1416" y="1257"/>
                </a:lnTo>
                <a:lnTo>
                  <a:pt x="1416" y="1256"/>
                </a:lnTo>
                <a:lnTo>
                  <a:pt x="1417" y="1256"/>
                </a:lnTo>
                <a:lnTo>
                  <a:pt x="1418" y="1256"/>
                </a:lnTo>
                <a:lnTo>
                  <a:pt x="1419" y="1255"/>
                </a:lnTo>
                <a:lnTo>
                  <a:pt x="1418" y="1255"/>
                </a:lnTo>
                <a:lnTo>
                  <a:pt x="1417" y="1255"/>
                </a:lnTo>
                <a:lnTo>
                  <a:pt x="1416" y="1255"/>
                </a:lnTo>
                <a:lnTo>
                  <a:pt x="1414" y="1256"/>
                </a:lnTo>
                <a:lnTo>
                  <a:pt x="1413" y="1256"/>
                </a:lnTo>
                <a:lnTo>
                  <a:pt x="1412" y="1256"/>
                </a:lnTo>
                <a:lnTo>
                  <a:pt x="1412" y="1255"/>
                </a:lnTo>
                <a:lnTo>
                  <a:pt x="1411" y="1255"/>
                </a:lnTo>
                <a:lnTo>
                  <a:pt x="1409" y="1254"/>
                </a:lnTo>
                <a:lnTo>
                  <a:pt x="1409" y="1253"/>
                </a:lnTo>
                <a:lnTo>
                  <a:pt x="1410" y="1252"/>
                </a:lnTo>
                <a:lnTo>
                  <a:pt x="1411" y="1252"/>
                </a:lnTo>
                <a:lnTo>
                  <a:pt x="1412" y="1252"/>
                </a:lnTo>
                <a:lnTo>
                  <a:pt x="1413" y="1252"/>
                </a:lnTo>
                <a:lnTo>
                  <a:pt x="1414" y="1252"/>
                </a:lnTo>
                <a:lnTo>
                  <a:pt x="1416" y="1252"/>
                </a:lnTo>
                <a:lnTo>
                  <a:pt x="1417" y="1252"/>
                </a:lnTo>
                <a:lnTo>
                  <a:pt x="1418" y="1252"/>
                </a:lnTo>
                <a:lnTo>
                  <a:pt x="1420" y="1251"/>
                </a:lnTo>
                <a:lnTo>
                  <a:pt x="1419" y="1250"/>
                </a:lnTo>
                <a:lnTo>
                  <a:pt x="1418" y="1251"/>
                </a:lnTo>
                <a:lnTo>
                  <a:pt x="1416" y="1251"/>
                </a:lnTo>
                <a:lnTo>
                  <a:pt x="1416" y="1249"/>
                </a:lnTo>
                <a:lnTo>
                  <a:pt x="1421" y="1248"/>
                </a:lnTo>
                <a:lnTo>
                  <a:pt x="1424" y="1247"/>
                </a:lnTo>
                <a:lnTo>
                  <a:pt x="1428" y="1247"/>
                </a:lnTo>
                <a:lnTo>
                  <a:pt x="1429" y="1246"/>
                </a:lnTo>
                <a:lnTo>
                  <a:pt x="1428" y="1246"/>
                </a:lnTo>
                <a:lnTo>
                  <a:pt x="1425" y="1246"/>
                </a:lnTo>
                <a:lnTo>
                  <a:pt x="1422" y="1246"/>
                </a:lnTo>
                <a:lnTo>
                  <a:pt x="1416" y="1248"/>
                </a:lnTo>
                <a:lnTo>
                  <a:pt x="1415" y="1248"/>
                </a:lnTo>
                <a:lnTo>
                  <a:pt x="1414" y="1248"/>
                </a:lnTo>
                <a:lnTo>
                  <a:pt x="1418" y="1245"/>
                </a:lnTo>
                <a:lnTo>
                  <a:pt x="1419" y="1245"/>
                </a:lnTo>
                <a:lnTo>
                  <a:pt x="1419" y="1244"/>
                </a:lnTo>
                <a:lnTo>
                  <a:pt x="1422" y="1243"/>
                </a:lnTo>
                <a:lnTo>
                  <a:pt x="1424" y="1241"/>
                </a:lnTo>
                <a:lnTo>
                  <a:pt x="1425" y="1241"/>
                </a:lnTo>
                <a:lnTo>
                  <a:pt x="1427" y="1240"/>
                </a:lnTo>
                <a:lnTo>
                  <a:pt x="1429" y="1238"/>
                </a:lnTo>
                <a:lnTo>
                  <a:pt x="1429" y="1237"/>
                </a:lnTo>
                <a:lnTo>
                  <a:pt x="1428" y="1237"/>
                </a:lnTo>
                <a:lnTo>
                  <a:pt x="1427" y="1238"/>
                </a:lnTo>
                <a:lnTo>
                  <a:pt x="1425" y="1238"/>
                </a:lnTo>
                <a:lnTo>
                  <a:pt x="1421" y="1242"/>
                </a:lnTo>
                <a:lnTo>
                  <a:pt x="1417" y="1244"/>
                </a:lnTo>
                <a:lnTo>
                  <a:pt x="1414" y="1246"/>
                </a:lnTo>
                <a:lnTo>
                  <a:pt x="1408" y="1246"/>
                </a:lnTo>
                <a:lnTo>
                  <a:pt x="1408" y="1245"/>
                </a:lnTo>
                <a:lnTo>
                  <a:pt x="1413" y="1243"/>
                </a:lnTo>
                <a:lnTo>
                  <a:pt x="1417" y="1241"/>
                </a:lnTo>
                <a:lnTo>
                  <a:pt x="1417" y="1240"/>
                </a:lnTo>
                <a:lnTo>
                  <a:pt x="1416" y="1240"/>
                </a:lnTo>
                <a:lnTo>
                  <a:pt x="1415" y="1240"/>
                </a:lnTo>
                <a:lnTo>
                  <a:pt x="1414" y="1240"/>
                </a:lnTo>
                <a:lnTo>
                  <a:pt x="1416" y="1238"/>
                </a:lnTo>
                <a:lnTo>
                  <a:pt x="1416" y="1237"/>
                </a:lnTo>
                <a:lnTo>
                  <a:pt x="1415" y="1237"/>
                </a:lnTo>
                <a:lnTo>
                  <a:pt x="1414" y="1237"/>
                </a:lnTo>
                <a:lnTo>
                  <a:pt x="1413" y="1237"/>
                </a:lnTo>
                <a:lnTo>
                  <a:pt x="1411" y="1238"/>
                </a:lnTo>
                <a:lnTo>
                  <a:pt x="1410" y="1238"/>
                </a:lnTo>
                <a:lnTo>
                  <a:pt x="1409" y="1238"/>
                </a:lnTo>
                <a:lnTo>
                  <a:pt x="1408" y="1240"/>
                </a:lnTo>
                <a:lnTo>
                  <a:pt x="1407" y="1240"/>
                </a:lnTo>
                <a:lnTo>
                  <a:pt x="1406" y="1240"/>
                </a:lnTo>
                <a:lnTo>
                  <a:pt x="1406" y="1238"/>
                </a:lnTo>
                <a:lnTo>
                  <a:pt x="1407" y="1236"/>
                </a:lnTo>
                <a:lnTo>
                  <a:pt x="1407" y="1235"/>
                </a:lnTo>
                <a:lnTo>
                  <a:pt x="1406" y="1235"/>
                </a:lnTo>
                <a:lnTo>
                  <a:pt x="1405" y="1236"/>
                </a:lnTo>
                <a:lnTo>
                  <a:pt x="1405" y="1238"/>
                </a:lnTo>
                <a:lnTo>
                  <a:pt x="1405" y="1240"/>
                </a:lnTo>
                <a:lnTo>
                  <a:pt x="1404" y="1240"/>
                </a:lnTo>
                <a:lnTo>
                  <a:pt x="1405" y="1240"/>
                </a:lnTo>
                <a:lnTo>
                  <a:pt x="1404" y="1240"/>
                </a:lnTo>
                <a:lnTo>
                  <a:pt x="1404" y="1241"/>
                </a:lnTo>
                <a:lnTo>
                  <a:pt x="1405" y="1241"/>
                </a:lnTo>
                <a:lnTo>
                  <a:pt x="1402" y="1243"/>
                </a:lnTo>
                <a:lnTo>
                  <a:pt x="1397" y="1245"/>
                </a:lnTo>
                <a:lnTo>
                  <a:pt x="1396" y="1245"/>
                </a:lnTo>
                <a:lnTo>
                  <a:pt x="1396" y="1246"/>
                </a:lnTo>
                <a:lnTo>
                  <a:pt x="1395" y="1246"/>
                </a:lnTo>
                <a:lnTo>
                  <a:pt x="1393" y="1247"/>
                </a:lnTo>
                <a:lnTo>
                  <a:pt x="1393" y="1246"/>
                </a:lnTo>
                <a:lnTo>
                  <a:pt x="1392" y="1246"/>
                </a:lnTo>
                <a:lnTo>
                  <a:pt x="1393" y="1245"/>
                </a:lnTo>
                <a:lnTo>
                  <a:pt x="1392" y="1245"/>
                </a:lnTo>
                <a:lnTo>
                  <a:pt x="1391" y="1244"/>
                </a:lnTo>
                <a:lnTo>
                  <a:pt x="1392" y="1244"/>
                </a:lnTo>
                <a:lnTo>
                  <a:pt x="1394" y="1243"/>
                </a:lnTo>
                <a:lnTo>
                  <a:pt x="1395" y="1243"/>
                </a:lnTo>
                <a:lnTo>
                  <a:pt x="1395" y="1244"/>
                </a:lnTo>
                <a:lnTo>
                  <a:pt x="1396" y="1243"/>
                </a:lnTo>
                <a:lnTo>
                  <a:pt x="1395" y="1242"/>
                </a:lnTo>
                <a:lnTo>
                  <a:pt x="1396" y="1242"/>
                </a:lnTo>
                <a:lnTo>
                  <a:pt x="1398" y="1242"/>
                </a:lnTo>
                <a:lnTo>
                  <a:pt x="1398" y="1241"/>
                </a:lnTo>
                <a:lnTo>
                  <a:pt x="1397" y="1241"/>
                </a:lnTo>
                <a:lnTo>
                  <a:pt x="1398" y="1241"/>
                </a:lnTo>
                <a:lnTo>
                  <a:pt x="1398" y="1240"/>
                </a:lnTo>
                <a:lnTo>
                  <a:pt x="1397" y="1240"/>
                </a:lnTo>
                <a:lnTo>
                  <a:pt x="1396" y="1240"/>
                </a:lnTo>
                <a:lnTo>
                  <a:pt x="1395" y="1240"/>
                </a:lnTo>
                <a:lnTo>
                  <a:pt x="1395" y="1241"/>
                </a:lnTo>
                <a:lnTo>
                  <a:pt x="1394" y="1241"/>
                </a:lnTo>
                <a:lnTo>
                  <a:pt x="1393" y="1240"/>
                </a:lnTo>
                <a:lnTo>
                  <a:pt x="1392" y="1240"/>
                </a:lnTo>
                <a:lnTo>
                  <a:pt x="1391" y="1240"/>
                </a:lnTo>
                <a:lnTo>
                  <a:pt x="1390" y="1240"/>
                </a:lnTo>
                <a:lnTo>
                  <a:pt x="1390" y="1238"/>
                </a:lnTo>
                <a:lnTo>
                  <a:pt x="1389" y="1237"/>
                </a:lnTo>
                <a:lnTo>
                  <a:pt x="1391" y="1236"/>
                </a:lnTo>
                <a:lnTo>
                  <a:pt x="1392" y="1235"/>
                </a:lnTo>
                <a:lnTo>
                  <a:pt x="1394" y="1235"/>
                </a:lnTo>
                <a:lnTo>
                  <a:pt x="1396" y="1234"/>
                </a:lnTo>
                <a:lnTo>
                  <a:pt x="1398" y="1234"/>
                </a:lnTo>
                <a:lnTo>
                  <a:pt x="1399" y="1233"/>
                </a:lnTo>
                <a:lnTo>
                  <a:pt x="1401" y="1232"/>
                </a:lnTo>
                <a:lnTo>
                  <a:pt x="1402" y="1232"/>
                </a:lnTo>
                <a:lnTo>
                  <a:pt x="1405" y="1232"/>
                </a:lnTo>
                <a:lnTo>
                  <a:pt x="1405" y="1231"/>
                </a:lnTo>
                <a:lnTo>
                  <a:pt x="1407" y="1231"/>
                </a:lnTo>
                <a:lnTo>
                  <a:pt x="1408" y="1231"/>
                </a:lnTo>
                <a:lnTo>
                  <a:pt x="1410" y="1231"/>
                </a:lnTo>
                <a:lnTo>
                  <a:pt x="1410" y="1232"/>
                </a:lnTo>
                <a:lnTo>
                  <a:pt x="1411" y="1232"/>
                </a:lnTo>
                <a:lnTo>
                  <a:pt x="1413" y="1230"/>
                </a:lnTo>
                <a:lnTo>
                  <a:pt x="1416" y="1228"/>
                </a:lnTo>
                <a:lnTo>
                  <a:pt x="1417" y="1228"/>
                </a:lnTo>
                <a:lnTo>
                  <a:pt x="1425" y="1226"/>
                </a:lnTo>
                <a:lnTo>
                  <a:pt x="1426" y="1226"/>
                </a:lnTo>
                <a:lnTo>
                  <a:pt x="1428" y="1226"/>
                </a:lnTo>
                <a:lnTo>
                  <a:pt x="1429" y="1226"/>
                </a:lnTo>
                <a:lnTo>
                  <a:pt x="1429" y="1225"/>
                </a:lnTo>
                <a:lnTo>
                  <a:pt x="1430" y="1225"/>
                </a:lnTo>
                <a:lnTo>
                  <a:pt x="1432" y="1224"/>
                </a:lnTo>
                <a:lnTo>
                  <a:pt x="1434" y="1224"/>
                </a:lnTo>
                <a:lnTo>
                  <a:pt x="1436" y="1223"/>
                </a:lnTo>
                <a:lnTo>
                  <a:pt x="1437" y="1222"/>
                </a:lnTo>
                <a:lnTo>
                  <a:pt x="1437" y="1221"/>
                </a:lnTo>
                <a:lnTo>
                  <a:pt x="1438" y="1220"/>
                </a:lnTo>
                <a:lnTo>
                  <a:pt x="1439" y="1220"/>
                </a:lnTo>
                <a:lnTo>
                  <a:pt x="1440" y="1220"/>
                </a:lnTo>
                <a:lnTo>
                  <a:pt x="1444" y="1219"/>
                </a:lnTo>
                <a:lnTo>
                  <a:pt x="1445" y="1219"/>
                </a:lnTo>
                <a:lnTo>
                  <a:pt x="1444" y="1219"/>
                </a:lnTo>
                <a:lnTo>
                  <a:pt x="1441" y="1218"/>
                </a:lnTo>
                <a:lnTo>
                  <a:pt x="1439" y="1218"/>
                </a:lnTo>
                <a:lnTo>
                  <a:pt x="1436" y="1218"/>
                </a:lnTo>
                <a:lnTo>
                  <a:pt x="1435" y="1218"/>
                </a:lnTo>
                <a:lnTo>
                  <a:pt x="1434" y="1217"/>
                </a:lnTo>
                <a:lnTo>
                  <a:pt x="1433" y="1217"/>
                </a:lnTo>
                <a:lnTo>
                  <a:pt x="1433" y="1218"/>
                </a:lnTo>
                <a:lnTo>
                  <a:pt x="1433" y="1219"/>
                </a:lnTo>
                <a:lnTo>
                  <a:pt x="1433" y="1220"/>
                </a:lnTo>
                <a:lnTo>
                  <a:pt x="1432" y="1220"/>
                </a:lnTo>
                <a:lnTo>
                  <a:pt x="1434" y="1221"/>
                </a:lnTo>
                <a:lnTo>
                  <a:pt x="1434" y="1222"/>
                </a:lnTo>
                <a:lnTo>
                  <a:pt x="1433" y="1222"/>
                </a:lnTo>
                <a:lnTo>
                  <a:pt x="1432" y="1223"/>
                </a:lnTo>
                <a:lnTo>
                  <a:pt x="1429" y="1224"/>
                </a:lnTo>
                <a:lnTo>
                  <a:pt x="1428" y="1224"/>
                </a:lnTo>
                <a:lnTo>
                  <a:pt x="1427" y="1224"/>
                </a:lnTo>
                <a:lnTo>
                  <a:pt x="1426" y="1224"/>
                </a:lnTo>
                <a:lnTo>
                  <a:pt x="1422" y="1226"/>
                </a:lnTo>
                <a:lnTo>
                  <a:pt x="1419" y="1226"/>
                </a:lnTo>
                <a:lnTo>
                  <a:pt x="1418" y="1226"/>
                </a:lnTo>
                <a:lnTo>
                  <a:pt x="1417" y="1226"/>
                </a:lnTo>
                <a:lnTo>
                  <a:pt x="1417" y="1225"/>
                </a:lnTo>
                <a:lnTo>
                  <a:pt x="1416" y="1226"/>
                </a:lnTo>
                <a:lnTo>
                  <a:pt x="1414" y="1227"/>
                </a:lnTo>
                <a:lnTo>
                  <a:pt x="1413" y="1227"/>
                </a:lnTo>
                <a:lnTo>
                  <a:pt x="1412" y="1229"/>
                </a:lnTo>
                <a:lnTo>
                  <a:pt x="1410" y="1230"/>
                </a:lnTo>
                <a:lnTo>
                  <a:pt x="1409" y="1230"/>
                </a:lnTo>
                <a:lnTo>
                  <a:pt x="1409" y="1229"/>
                </a:lnTo>
                <a:lnTo>
                  <a:pt x="1411" y="1228"/>
                </a:lnTo>
                <a:lnTo>
                  <a:pt x="1411" y="1227"/>
                </a:lnTo>
                <a:lnTo>
                  <a:pt x="1410" y="1227"/>
                </a:lnTo>
                <a:lnTo>
                  <a:pt x="1409" y="1228"/>
                </a:lnTo>
                <a:lnTo>
                  <a:pt x="1406" y="1230"/>
                </a:lnTo>
                <a:lnTo>
                  <a:pt x="1405" y="1230"/>
                </a:lnTo>
                <a:lnTo>
                  <a:pt x="1402" y="1229"/>
                </a:lnTo>
                <a:lnTo>
                  <a:pt x="1400" y="1230"/>
                </a:lnTo>
                <a:lnTo>
                  <a:pt x="1399" y="1230"/>
                </a:lnTo>
                <a:lnTo>
                  <a:pt x="1397" y="1231"/>
                </a:lnTo>
                <a:lnTo>
                  <a:pt x="1396" y="1232"/>
                </a:lnTo>
                <a:lnTo>
                  <a:pt x="1395" y="1232"/>
                </a:lnTo>
                <a:lnTo>
                  <a:pt x="1395" y="1233"/>
                </a:lnTo>
                <a:lnTo>
                  <a:pt x="1394" y="1232"/>
                </a:lnTo>
                <a:lnTo>
                  <a:pt x="1394" y="1231"/>
                </a:lnTo>
                <a:lnTo>
                  <a:pt x="1393" y="1231"/>
                </a:lnTo>
                <a:lnTo>
                  <a:pt x="1392" y="1231"/>
                </a:lnTo>
                <a:lnTo>
                  <a:pt x="1392" y="1230"/>
                </a:lnTo>
                <a:lnTo>
                  <a:pt x="1391" y="1230"/>
                </a:lnTo>
                <a:lnTo>
                  <a:pt x="1392" y="1229"/>
                </a:lnTo>
                <a:lnTo>
                  <a:pt x="1393" y="1228"/>
                </a:lnTo>
                <a:lnTo>
                  <a:pt x="1398" y="1224"/>
                </a:lnTo>
                <a:lnTo>
                  <a:pt x="1398" y="1223"/>
                </a:lnTo>
                <a:lnTo>
                  <a:pt x="1401" y="1221"/>
                </a:lnTo>
                <a:lnTo>
                  <a:pt x="1401" y="1220"/>
                </a:lnTo>
                <a:lnTo>
                  <a:pt x="1400" y="1220"/>
                </a:lnTo>
                <a:lnTo>
                  <a:pt x="1398" y="1222"/>
                </a:lnTo>
                <a:lnTo>
                  <a:pt x="1392" y="1226"/>
                </a:lnTo>
                <a:lnTo>
                  <a:pt x="1391" y="1227"/>
                </a:lnTo>
                <a:lnTo>
                  <a:pt x="1390" y="1228"/>
                </a:lnTo>
                <a:lnTo>
                  <a:pt x="1389" y="1228"/>
                </a:lnTo>
                <a:lnTo>
                  <a:pt x="1388" y="1227"/>
                </a:lnTo>
                <a:lnTo>
                  <a:pt x="1387" y="1227"/>
                </a:lnTo>
                <a:lnTo>
                  <a:pt x="1387" y="1225"/>
                </a:lnTo>
                <a:lnTo>
                  <a:pt x="1387" y="1224"/>
                </a:lnTo>
                <a:lnTo>
                  <a:pt x="1388" y="1223"/>
                </a:lnTo>
                <a:lnTo>
                  <a:pt x="1391" y="1220"/>
                </a:lnTo>
                <a:lnTo>
                  <a:pt x="1392" y="1219"/>
                </a:lnTo>
                <a:lnTo>
                  <a:pt x="1393" y="1218"/>
                </a:lnTo>
                <a:lnTo>
                  <a:pt x="1394" y="1217"/>
                </a:lnTo>
                <a:lnTo>
                  <a:pt x="1395" y="1216"/>
                </a:lnTo>
                <a:lnTo>
                  <a:pt x="1396" y="1215"/>
                </a:lnTo>
                <a:lnTo>
                  <a:pt x="1396" y="1214"/>
                </a:lnTo>
                <a:lnTo>
                  <a:pt x="1395" y="1214"/>
                </a:lnTo>
                <a:lnTo>
                  <a:pt x="1393" y="1216"/>
                </a:lnTo>
                <a:lnTo>
                  <a:pt x="1392" y="1217"/>
                </a:lnTo>
                <a:lnTo>
                  <a:pt x="1391" y="1218"/>
                </a:lnTo>
                <a:lnTo>
                  <a:pt x="1390" y="1220"/>
                </a:lnTo>
                <a:lnTo>
                  <a:pt x="1388" y="1221"/>
                </a:lnTo>
                <a:lnTo>
                  <a:pt x="1385" y="1223"/>
                </a:lnTo>
                <a:lnTo>
                  <a:pt x="1383" y="1225"/>
                </a:lnTo>
                <a:lnTo>
                  <a:pt x="1382" y="1225"/>
                </a:lnTo>
                <a:lnTo>
                  <a:pt x="1380" y="1225"/>
                </a:lnTo>
                <a:lnTo>
                  <a:pt x="1379" y="1224"/>
                </a:lnTo>
                <a:lnTo>
                  <a:pt x="1377" y="1224"/>
                </a:lnTo>
                <a:lnTo>
                  <a:pt x="1376" y="1224"/>
                </a:lnTo>
                <a:lnTo>
                  <a:pt x="1375" y="1223"/>
                </a:lnTo>
                <a:lnTo>
                  <a:pt x="1375" y="1222"/>
                </a:lnTo>
                <a:lnTo>
                  <a:pt x="1375" y="1221"/>
                </a:lnTo>
                <a:lnTo>
                  <a:pt x="1375" y="1220"/>
                </a:lnTo>
                <a:lnTo>
                  <a:pt x="1376" y="1220"/>
                </a:lnTo>
                <a:lnTo>
                  <a:pt x="1377" y="1220"/>
                </a:lnTo>
                <a:lnTo>
                  <a:pt x="1376" y="1219"/>
                </a:lnTo>
                <a:lnTo>
                  <a:pt x="1374" y="1219"/>
                </a:lnTo>
                <a:lnTo>
                  <a:pt x="1373" y="1219"/>
                </a:lnTo>
                <a:lnTo>
                  <a:pt x="1374" y="1219"/>
                </a:lnTo>
                <a:lnTo>
                  <a:pt x="1376" y="1218"/>
                </a:lnTo>
                <a:lnTo>
                  <a:pt x="1378" y="1217"/>
                </a:lnTo>
                <a:lnTo>
                  <a:pt x="1383" y="1216"/>
                </a:lnTo>
                <a:lnTo>
                  <a:pt x="1388" y="1214"/>
                </a:lnTo>
                <a:lnTo>
                  <a:pt x="1390" y="1214"/>
                </a:lnTo>
                <a:lnTo>
                  <a:pt x="1390" y="1213"/>
                </a:lnTo>
                <a:lnTo>
                  <a:pt x="1389" y="1213"/>
                </a:lnTo>
                <a:lnTo>
                  <a:pt x="1388" y="1213"/>
                </a:lnTo>
                <a:lnTo>
                  <a:pt x="1385" y="1214"/>
                </a:lnTo>
                <a:lnTo>
                  <a:pt x="1378" y="1216"/>
                </a:lnTo>
                <a:lnTo>
                  <a:pt x="1376" y="1217"/>
                </a:lnTo>
                <a:lnTo>
                  <a:pt x="1375" y="1217"/>
                </a:lnTo>
                <a:lnTo>
                  <a:pt x="1375" y="1216"/>
                </a:lnTo>
                <a:lnTo>
                  <a:pt x="1376" y="1215"/>
                </a:lnTo>
                <a:lnTo>
                  <a:pt x="1379" y="1213"/>
                </a:lnTo>
                <a:lnTo>
                  <a:pt x="1380" y="1212"/>
                </a:lnTo>
                <a:lnTo>
                  <a:pt x="1381" y="1212"/>
                </a:lnTo>
                <a:lnTo>
                  <a:pt x="1383" y="1212"/>
                </a:lnTo>
                <a:lnTo>
                  <a:pt x="1383" y="1211"/>
                </a:lnTo>
                <a:lnTo>
                  <a:pt x="1382" y="1211"/>
                </a:lnTo>
                <a:lnTo>
                  <a:pt x="1381" y="1211"/>
                </a:lnTo>
                <a:lnTo>
                  <a:pt x="1381" y="1210"/>
                </a:lnTo>
                <a:lnTo>
                  <a:pt x="1381" y="1208"/>
                </a:lnTo>
                <a:lnTo>
                  <a:pt x="1382" y="1207"/>
                </a:lnTo>
                <a:lnTo>
                  <a:pt x="1381" y="1205"/>
                </a:lnTo>
                <a:lnTo>
                  <a:pt x="1380" y="1205"/>
                </a:lnTo>
                <a:lnTo>
                  <a:pt x="1380" y="1206"/>
                </a:lnTo>
                <a:lnTo>
                  <a:pt x="1379" y="1208"/>
                </a:lnTo>
                <a:lnTo>
                  <a:pt x="1379" y="1209"/>
                </a:lnTo>
                <a:lnTo>
                  <a:pt x="1377" y="1211"/>
                </a:lnTo>
                <a:lnTo>
                  <a:pt x="1377" y="1212"/>
                </a:lnTo>
                <a:lnTo>
                  <a:pt x="1375" y="1213"/>
                </a:lnTo>
                <a:lnTo>
                  <a:pt x="1374" y="1214"/>
                </a:lnTo>
                <a:lnTo>
                  <a:pt x="1373" y="1214"/>
                </a:lnTo>
                <a:lnTo>
                  <a:pt x="1371" y="1214"/>
                </a:lnTo>
                <a:lnTo>
                  <a:pt x="1371" y="1213"/>
                </a:lnTo>
                <a:lnTo>
                  <a:pt x="1370" y="1213"/>
                </a:lnTo>
                <a:lnTo>
                  <a:pt x="1370" y="1212"/>
                </a:lnTo>
                <a:lnTo>
                  <a:pt x="1369" y="1212"/>
                </a:lnTo>
                <a:lnTo>
                  <a:pt x="1368" y="1213"/>
                </a:lnTo>
                <a:lnTo>
                  <a:pt x="1367" y="1213"/>
                </a:lnTo>
                <a:lnTo>
                  <a:pt x="1365" y="1214"/>
                </a:lnTo>
                <a:lnTo>
                  <a:pt x="1364" y="1214"/>
                </a:lnTo>
                <a:lnTo>
                  <a:pt x="1363" y="1214"/>
                </a:lnTo>
                <a:lnTo>
                  <a:pt x="1362" y="1214"/>
                </a:lnTo>
                <a:lnTo>
                  <a:pt x="1359" y="1214"/>
                </a:lnTo>
                <a:lnTo>
                  <a:pt x="1354" y="1214"/>
                </a:lnTo>
                <a:lnTo>
                  <a:pt x="1350" y="1214"/>
                </a:lnTo>
                <a:lnTo>
                  <a:pt x="1348" y="1214"/>
                </a:lnTo>
                <a:lnTo>
                  <a:pt x="1346" y="1214"/>
                </a:lnTo>
                <a:lnTo>
                  <a:pt x="1345" y="1214"/>
                </a:lnTo>
                <a:lnTo>
                  <a:pt x="1345" y="1213"/>
                </a:lnTo>
                <a:lnTo>
                  <a:pt x="1346" y="1212"/>
                </a:lnTo>
                <a:lnTo>
                  <a:pt x="1347" y="1211"/>
                </a:lnTo>
                <a:lnTo>
                  <a:pt x="1349" y="1211"/>
                </a:lnTo>
                <a:lnTo>
                  <a:pt x="1354" y="1209"/>
                </a:lnTo>
                <a:lnTo>
                  <a:pt x="1356" y="1209"/>
                </a:lnTo>
                <a:lnTo>
                  <a:pt x="1357" y="1209"/>
                </a:lnTo>
                <a:lnTo>
                  <a:pt x="1359" y="1209"/>
                </a:lnTo>
                <a:lnTo>
                  <a:pt x="1364" y="1208"/>
                </a:lnTo>
                <a:lnTo>
                  <a:pt x="1367" y="1206"/>
                </a:lnTo>
                <a:lnTo>
                  <a:pt x="1370" y="1206"/>
                </a:lnTo>
                <a:lnTo>
                  <a:pt x="1370" y="1205"/>
                </a:lnTo>
                <a:lnTo>
                  <a:pt x="1367" y="1205"/>
                </a:lnTo>
                <a:lnTo>
                  <a:pt x="1366" y="1205"/>
                </a:lnTo>
                <a:lnTo>
                  <a:pt x="1365" y="1205"/>
                </a:lnTo>
                <a:lnTo>
                  <a:pt x="1364" y="1206"/>
                </a:lnTo>
                <a:lnTo>
                  <a:pt x="1362" y="1207"/>
                </a:lnTo>
                <a:lnTo>
                  <a:pt x="1358" y="1208"/>
                </a:lnTo>
                <a:lnTo>
                  <a:pt x="1354" y="1208"/>
                </a:lnTo>
                <a:lnTo>
                  <a:pt x="1349" y="1209"/>
                </a:lnTo>
                <a:lnTo>
                  <a:pt x="1347" y="1209"/>
                </a:lnTo>
                <a:lnTo>
                  <a:pt x="1347" y="1208"/>
                </a:lnTo>
                <a:lnTo>
                  <a:pt x="1348" y="1208"/>
                </a:lnTo>
                <a:lnTo>
                  <a:pt x="1349" y="1207"/>
                </a:lnTo>
                <a:lnTo>
                  <a:pt x="1349" y="1206"/>
                </a:lnTo>
                <a:lnTo>
                  <a:pt x="1351" y="1206"/>
                </a:lnTo>
                <a:lnTo>
                  <a:pt x="1354" y="1206"/>
                </a:lnTo>
                <a:lnTo>
                  <a:pt x="1359" y="1204"/>
                </a:lnTo>
                <a:lnTo>
                  <a:pt x="1358" y="1204"/>
                </a:lnTo>
                <a:lnTo>
                  <a:pt x="1354" y="1204"/>
                </a:lnTo>
                <a:lnTo>
                  <a:pt x="1355" y="1203"/>
                </a:lnTo>
                <a:lnTo>
                  <a:pt x="1356" y="1203"/>
                </a:lnTo>
                <a:lnTo>
                  <a:pt x="1357" y="1201"/>
                </a:lnTo>
                <a:lnTo>
                  <a:pt x="1358" y="1201"/>
                </a:lnTo>
                <a:lnTo>
                  <a:pt x="1366" y="1199"/>
                </a:lnTo>
                <a:lnTo>
                  <a:pt x="1368" y="1199"/>
                </a:lnTo>
                <a:lnTo>
                  <a:pt x="1369" y="1199"/>
                </a:lnTo>
                <a:lnTo>
                  <a:pt x="1371" y="1199"/>
                </a:lnTo>
                <a:lnTo>
                  <a:pt x="1372" y="1199"/>
                </a:lnTo>
                <a:lnTo>
                  <a:pt x="1373" y="1199"/>
                </a:lnTo>
                <a:lnTo>
                  <a:pt x="1374" y="1199"/>
                </a:lnTo>
                <a:lnTo>
                  <a:pt x="1373" y="1199"/>
                </a:lnTo>
                <a:lnTo>
                  <a:pt x="1374" y="1199"/>
                </a:lnTo>
                <a:lnTo>
                  <a:pt x="1375" y="1199"/>
                </a:lnTo>
                <a:lnTo>
                  <a:pt x="1376" y="1198"/>
                </a:lnTo>
                <a:lnTo>
                  <a:pt x="1375" y="1198"/>
                </a:lnTo>
                <a:lnTo>
                  <a:pt x="1374" y="1198"/>
                </a:lnTo>
                <a:lnTo>
                  <a:pt x="1373" y="1198"/>
                </a:lnTo>
                <a:lnTo>
                  <a:pt x="1372" y="1198"/>
                </a:lnTo>
                <a:lnTo>
                  <a:pt x="1375" y="1197"/>
                </a:lnTo>
                <a:lnTo>
                  <a:pt x="1376" y="1196"/>
                </a:lnTo>
                <a:lnTo>
                  <a:pt x="1380" y="1195"/>
                </a:lnTo>
                <a:lnTo>
                  <a:pt x="1381" y="1195"/>
                </a:lnTo>
                <a:lnTo>
                  <a:pt x="1382" y="1195"/>
                </a:lnTo>
                <a:lnTo>
                  <a:pt x="1384" y="1196"/>
                </a:lnTo>
                <a:lnTo>
                  <a:pt x="1387" y="1197"/>
                </a:lnTo>
                <a:lnTo>
                  <a:pt x="1387" y="1198"/>
                </a:lnTo>
                <a:lnTo>
                  <a:pt x="1391" y="1198"/>
                </a:lnTo>
                <a:lnTo>
                  <a:pt x="1394" y="1199"/>
                </a:lnTo>
                <a:lnTo>
                  <a:pt x="1397" y="1199"/>
                </a:lnTo>
                <a:lnTo>
                  <a:pt x="1404" y="1199"/>
                </a:lnTo>
                <a:lnTo>
                  <a:pt x="1406" y="1200"/>
                </a:lnTo>
                <a:lnTo>
                  <a:pt x="1406" y="1201"/>
                </a:lnTo>
                <a:lnTo>
                  <a:pt x="1407" y="1203"/>
                </a:lnTo>
                <a:lnTo>
                  <a:pt x="1409" y="1201"/>
                </a:lnTo>
                <a:lnTo>
                  <a:pt x="1410" y="1200"/>
                </a:lnTo>
                <a:lnTo>
                  <a:pt x="1411" y="1200"/>
                </a:lnTo>
                <a:lnTo>
                  <a:pt x="1413" y="1199"/>
                </a:lnTo>
                <a:lnTo>
                  <a:pt x="1412" y="1199"/>
                </a:lnTo>
                <a:lnTo>
                  <a:pt x="1410" y="1199"/>
                </a:lnTo>
                <a:lnTo>
                  <a:pt x="1409" y="1198"/>
                </a:lnTo>
                <a:lnTo>
                  <a:pt x="1411" y="1196"/>
                </a:lnTo>
                <a:lnTo>
                  <a:pt x="1413" y="1194"/>
                </a:lnTo>
                <a:lnTo>
                  <a:pt x="1417" y="1193"/>
                </a:lnTo>
                <a:lnTo>
                  <a:pt x="1422" y="1192"/>
                </a:lnTo>
                <a:lnTo>
                  <a:pt x="1430" y="1190"/>
                </a:lnTo>
                <a:lnTo>
                  <a:pt x="1432" y="1190"/>
                </a:lnTo>
                <a:lnTo>
                  <a:pt x="1434" y="1190"/>
                </a:lnTo>
                <a:lnTo>
                  <a:pt x="1434" y="1191"/>
                </a:lnTo>
                <a:lnTo>
                  <a:pt x="1435" y="1191"/>
                </a:lnTo>
                <a:lnTo>
                  <a:pt x="1437" y="1191"/>
                </a:lnTo>
                <a:lnTo>
                  <a:pt x="1438" y="1191"/>
                </a:lnTo>
                <a:lnTo>
                  <a:pt x="1439" y="1192"/>
                </a:lnTo>
                <a:lnTo>
                  <a:pt x="1440" y="1193"/>
                </a:lnTo>
                <a:lnTo>
                  <a:pt x="1442" y="1193"/>
                </a:lnTo>
                <a:lnTo>
                  <a:pt x="1444" y="1195"/>
                </a:lnTo>
                <a:lnTo>
                  <a:pt x="1445" y="1195"/>
                </a:lnTo>
                <a:lnTo>
                  <a:pt x="1446" y="1196"/>
                </a:lnTo>
                <a:lnTo>
                  <a:pt x="1448" y="1195"/>
                </a:lnTo>
                <a:lnTo>
                  <a:pt x="1449" y="1195"/>
                </a:lnTo>
                <a:lnTo>
                  <a:pt x="1448" y="1195"/>
                </a:lnTo>
                <a:lnTo>
                  <a:pt x="1448" y="1194"/>
                </a:lnTo>
                <a:lnTo>
                  <a:pt x="1444" y="1193"/>
                </a:lnTo>
                <a:lnTo>
                  <a:pt x="1441" y="1192"/>
                </a:lnTo>
                <a:lnTo>
                  <a:pt x="1437" y="1190"/>
                </a:lnTo>
                <a:lnTo>
                  <a:pt x="1437" y="1189"/>
                </a:lnTo>
                <a:lnTo>
                  <a:pt x="1438" y="1189"/>
                </a:lnTo>
                <a:lnTo>
                  <a:pt x="1441" y="1187"/>
                </a:lnTo>
                <a:lnTo>
                  <a:pt x="1442" y="1187"/>
                </a:lnTo>
                <a:lnTo>
                  <a:pt x="1443" y="1187"/>
                </a:lnTo>
                <a:lnTo>
                  <a:pt x="1445" y="1186"/>
                </a:lnTo>
                <a:lnTo>
                  <a:pt x="1442" y="1185"/>
                </a:lnTo>
                <a:lnTo>
                  <a:pt x="1440" y="1186"/>
                </a:lnTo>
                <a:lnTo>
                  <a:pt x="1435" y="1188"/>
                </a:lnTo>
                <a:lnTo>
                  <a:pt x="1432" y="1188"/>
                </a:lnTo>
                <a:lnTo>
                  <a:pt x="1428" y="1189"/>
                </a:lnTo>
                <a:lnTo>
                  <a:pt x="1425" y="1189"/>
                </a:lnTo>
                <a:lnTo>
                  <a:pt x="1419" y="1191"/>
                </a:lnTo>
                <a:lnTo>
                  <a:pt x="1416" y="1191"/>
                </a:lnTo>
                <a:lnTo>
                  <a:pt x="1414" y="1192"/>
                </a:lnTo>
                <a:lnTo>
                  <a:pt x="1411" y="1194"/>
                </a:lnTo>
                <a:lnTo>
                  <a:pt x="1409" y="1196"/>
                </a:lnTo>
                <a:lnTo>
                  <a:pt x="1407" y="1198"/>
                </a:lnTo>
                <a:lnTo>
                  <a:pt x="1406" y="1198"/>
                </a:lnTo>
                <a:lnTo>
                  <a:pt x="1398" y="1198"/>
                </a:lnTo>
                <a:lnTo>
                  <a:pt x="1397" y="1198"/>
                </a:lnTo>
                <a:lnTo>
                  <a:pt x="1392" y="1198"/>
                </a:lnTo>
                <a:lnTo>
                  <a:pt x="1390" y="1197"/>
                </a:lnTo>
                <a:lnTo>
                  <a:pt x="1389" y="1196"/>
                </a:lnTo>
                <a:lnTo>
                  <a:pt x="1388" y="1195"/>
                </a:lnTo>
                <a:lnTo>
                  <a:pt x="1387" y="1195"/>
                </a:lnTo>
                <a:lnTo>
                  <a:pt x="1387" y="1193"/>
                </a:lnTo>
                <a:lnTo>
                  <a:pt x="1388" y="1193"/>
                </a:lnTo>
                <a:lnTo>
                  <a:pt x="1389" y="1192"/>
                </a:lnTo>
                <a:lnTo>
                  <a:pt x="1393" y="1192"/>
                </a:lnTo>
                <a:lnTo>
                  <a:pt x="1395" y="1192"/>
                </a:lnTo>
                <a:lnTo>
                  <a:pt x="1394" y="1191"/>
                </a:lnTo>
                <a:lnTo>
                  <a:pt x="1393" y="1191"/>
                </a:lnTo>
                <a:lnTo>
                  <a:pt x="1392" y="1191"/>
                </a:lnTo>
                <a:lnTo>
                  <a:pt x="1390" y="1191"/>
                </a:lnTo>
                <a:lnTo>
                  <a:pt x="1389" y="1191"/>
                </a:lnTo>
                <a:lnTo>
                  <a:pt x="1390" y="1190"/>
                </a:lnTo>
                <a:lnTo>
                  <a:pt x="1390" y="1189"/>
                </a:lnTo>
                <a:lnTo>
                  <a:pt x="1389" y="1189"/>
                </a:lnTo>
                <a:lnTo>
                  <a:pt x="1387" y="1190"/>
                </a:lnTo>
                <a:lnTo>
                  <a:pt x="1387" y="1191"/>
                </a:lnTo>
                <a:lnTo>
                  <a:pt x="1386" y="1192"/>
                </a:lnTo>
                <a:lnTo>
                  <a:pt x="1385" y="1192"/>
                </a:lnTo>
                <a:lnTo>
                  <a:pt x="1382" y="1194"/>
                </a:lnTo>
                <a:lnTo>
                  <a:pt x="1379" y="1194"/>
                </a:lnTo>
                <a:lnTo>
                  <a:pt x="1378" y="1194"/>
                </a:lnTo>
                <a:lnTo>
                  <a:pt x="1377" y="1193"/>
                </a:lnTo>
                <a:lnTo>
                  <a:pt x="1376" y="1193"/>
                </a:lnTo>
                <a:lnTo>
                  <a:pt x="1375" y="1192"/>
                </a:lnTo>
                <a:lnTo>
                  <a:pt x="1374" y="1192"/>
                </a:lnTo>
                <a:lnTo>
                  <a:pt x="1373" y="1193"/>
                </a:lnTo>
                <a:lnTo>
                  <a:pt x="1374" y="1193"/>
                </a:lnTo>
                <a:lnTo>
                  <a:pt x="1375" y="1194"/>
                </a:lnTo>
                <a:lnTo>
                  <a:pt x="1376" y="1195"/>
                </a:lnTo>
                <a:lnTo>
                  <a:pt x="1375" y="1195"/>
                </a:lnTo>
                <a:lnTo>
                  <a:pt x="1373" y="1195"/>
                </a:lnTo>
                <a:lnTo>
                  <a:pt x="1371" y="1196"/>
                </a:lnTo>
                <a:lnTo>
                  <a:pt x="1369" y="1196"/>
                </a:lnTo>
                <a:lnTo>
                  <a:pt x="1364" y="1198"/>
                </a:lnTo>
                <a:lnTo>
                  <a:pt x="1361" y="1199"/>
                </a:lnTo>
                <a:lnTo>
                  <a:pt x="1359" y="1199"/>
                </a:lnTo>
                <a:lnTo>
                  <a:pt x="1358" y="1199"/>
                </a:lnTo>
                <a:lnTo>
                  <a:pt x="1357" y="1199"/>
                </a:lnTo>
                <a:lnTo>
                  <a:pt x="1356" y="1199"/>
                </a:lnTo>
                <a:lnTo>
                  <a:pt x="1354" y="1200"/>
                </a:lnTo>
                <a:lnTo>
                  <a:pt x="1352" y="1200"/>
                </a:lnTo>
                <a:lnTo>
                  <a:pt x="1350" y="1201"/>
                </a:lnTo>
                <a:lnTo>
                  <a:pt x="1349" y="1203"/>
                </a:lnTo>
                <a:lnTo>
                  <a:pt x="1347" y="1204"/>
                </a:lnTo>
                <a:lnTo>
                  <a:pt x="1347" y="1203"/>
                </a:lnTo>
                <a:lnTo>
                  <a:pt x="1346" y="1203"/>
                </a:lnTo>
                <a:lnTo>
                  <a:pt x="1347" y="1201"/>
                </a:lnTo>
                <a:lnTo>
                  <a:pt x="1344" y="1200"/>
                </a:lnTo>
                <a:lnTo>
                  <a:pt x="1345" y="1200"/>
                </a:lnTo>
                <a:lnTo>
                  <a:pt x="1345" y="1199"/>
                </a:lnTo>
                <a:lnTo>
                  <a:pt x="1346" y="1199"/>
                </a:lnTo>
                <a:lnTo>
                  <a:pt x="1348" y="1199"/>
                </a:lnTo>
                <a:lnTo>
                  <a:pt x="1349" y="1199"/>
                </a:lnTo>
                <a:lnTo>
                  <a:pt x="1349" y="1198"/>
                </a:lnTo>
                <a:lnTo>
                  <a:pt x="1347" y="1198"/>
                </a:lnTo>
                <a:lnTo>
                  <a:pt x="1346" y="1198"/>
                </a:lnTo>
                <a:lnTo>
                  <a:pt x="1342" y="1198"/>
                </a:lnTo>
                <a:lnTo>
                  <a:pt x="1342" y="1197"/>
                </a:lnTo>
                <a:lnTo>
                  <a:pt x="1346" y="1196"/>
                </a:lnTo>
                <a:lnTo>
                  <a:pt x="1350" y="1195"/>
                </a:lnTo>
                <a:lnTo>
                  <a:pt x="1352" y="1195"/>
                </a:lnTo>
                <a:lnTo>
                  <a:pt x="1353" y="1194"/>
                </a:lnTo>
                <a:lnTo>
                  <a:pt x="1352" y="1194"/>
                </a:lnTo>
                <a:lnTo>
                  <a:pt x="1353" y="1194"/>
                </a:lnTo>
                <a:lnTo>
                  <a:pt x="1354" y="1194"/>
                </a:lnTo>
                <a:lnTo>
                  <a:pt x="1359" y="1192"/>
                </a:lnTo>
                <a:lnTo>
                  <a:pt x="1364" y="1191"/>
                </a:lnTo>
                <a:lnTo>
                  <a:pt x="1366" y="1190"/>
                </a:lnTo>
                <a:lnTo>
                  <a:pt x="1367" y="1190"/>
                </a:lnTo>
                <a:lnTo>
                  <a:pt x="1368" y="1190"/>
                </a:lnTo>
                <a:lnTo>
                  <a:pt x="1367" y="1190"/>
                </a:lnTo>
                <a:lnTo>
                  <a:pt x="1367" y="1189"/>
                </a:lnTo>
                <a:lnTo>
                  <a:pt x="1365" y="1189"/>
                </a:lnTo>
                <a:lnTo>
                  <a:pt x="1363" y="1190"/>
                </a:lnTo>
                <a:lnTo>
                  <a:pt x="1356" y="1192"/>
                </a:lnTo>
                <a:lnTo>
                  <a:pt x="1353" y="1193"/>
                </a:lnTo>
                <a:lnTo>
                  <a:pt x="1349" y="1194"/>
                </a:lnTo>
                <a:lnTo>
                  <a:pt x="1346" y="1194"/>
                </a:lnTo>
                <a:lnTo>
                  <a:pt x="1345" y="1195"/>
                </a:lnTo>
                <a:lnTo>
                  <a:pt x="1346" y="1195"/>
                </a:lnTo>
                <a:lnTo>
                  <a:pt x="1345" y="1196"/>
                </a:lnTo>
                <a:lnTo>
                  <a:pt x="1342" y="1196"/>
                </a:lnTo>
                <a:lnTo>
                  <a:pt x="1341" y="1196"/>
                </a:lnTo>
                <a:lnTo>
                  <a:pt x="1341" y="1195"/>
                </a:lnTo>
                <a:lnTo>
                  <a:pt x="1342" y="1195"/>
                </a:lnTo>
                <a:lnTo>
                  <a:pt x="1342" y="1194"/>
                </a:lnTo>
                <a:lnTo>
                  <a:pt x="1339" y="1195"/>
                </a:lnTo>
                <a:lnTo>
                  <a:pt x="1337" y="1195"/>
                </a:lnTo>
                <a:lnTo>
                  <a:pt x="1337" y="1196"/>
                </a:lnTo>
                <a:lnTo>
                  <a:pt x="1336" y="1196"/>
                </a:lnTo>
                <a:lnTo>
                  <a:pt x="1335" y="1196"/>
                </a:lnTo>
                <a:lnTo>
                  <a:pt x="1334" y="1196"/>
                </a:lnTo>
                <a:lnTo>
                  <a:pt x="1333" y="1196"/>
                </a:lnTo>
                <a:lnTo>
                  <a:pt x="1334" y="1197"/>
                </a:lnTo>
                <a:lnTo>
                  <a:pt x="1333" y="1197"/>
                </a:lnTo>
                <a:lnTo>
                  <a:pt x="1331" y="1197"/>
                </a:lnTo>
                <a:lnTo>
                  <a:pt x="1330" y="1195"/>
                </a:lnTo>
                <a:lnTo>
                  <a:pt x="1327" y="1195"/>
                </a:lnTo>
                <a:lnTo>
                  <a:pt x="1328" y="1194"/>
                </a:lnTo>
                <a:lnTo>
                  <a:pt x="1327" y="1193"/>
                </a:lnTo>
                <a:lnTo>
                  <a:pt x="1329" y="1192"/>
                </a:lnTo>
                <a:lnTo>
                  <a:pt x="1332" y="1191"/>
                </a:lnTo>
                <a:lnTo>
                  <a:pt x="1331" y="1191"/>
                </a:lnTo>
                <a:lnTo>
                  <a:pt x="1334" y="1191"/>
                </a:lnTo>
                <a:lnTo>
                  <a:pt x="1336" y="1190"/>
                </a:lnTo>
                <a:lnTo>
                  <a:pt x="1335" y="1190"/>
                </a:lnTo>
                <a:lnTo>
                  <a:pt x="1331" y="1190"/>
                </a:lnTo>
                <a:lnTo>
                  <a:pt x="1329" y="1190"/>
                </a:lnTo>
                <a:lnTo>
                  <a:pt x="1328" y="1190"/>
                </a:lnTo>
                <a:lnTo>
                  <a:pt x="1328" y="1191"/>
                </a:lnTo>
                <a:lnTo>
                  <a:pt x="1327" y="1191"/>
                </a:lnTo>
                <a:lnTo>
                  <a:pt x="1326" y="1191"/>
                </a:lnTo>
                <a:lnTo>
                  <a:pt x="1326" y="1190"/>
                </a:lnTo>
                <a:lnTo>
                  <a:pt x="1328" y="1189"/>
                </a:lnTo>
                <a:lnTo>
                  <a:pt x="1331" y="1188"/>
                </a:lnTo>
                <a:lnTo>
                  <a:pt x="1332" y="1187"/>
                </a:lnTo>
                <a:lnTo>
                  <a:pt x="1335" y="1186"/>
                </a:lnTo>
                <a:lnTo>
                  <a:pt x="1337" y="1186"/>
                </a:lnTo>
                <a:lnTo>
                  <a:pt x="1338" y="1185"/>
                </a:lnTo>
                <a:lnTo>
                  <a:pt x="1340" y="1185"/>
                </a:lnTo>
                <a:lnTo>
                  <a:pt x="1343" y="1184"/>
                </a:lnTo>
                <a:lnTo>
                  <a:pt x="1350" y="1182"/>
                </a:lnTo>
                <a:lnTo>
                  <a:pt x="1352" y="1181"/>
                </a:lnTo>
                <a:lnTo>
                  <a:pt x="1354" y="1181"/>
                </a:lnTo>
                <a:lnTo>
                  <a:pt x="1358" y="1180"/>
                </a:lnTo>
                <a:lnTo>
                  <a:pt x="1363" y="1180"/>
                </a:lnTo>
                <a:lnTo>
                  <a:pt x="1367" y="1177"/>
                </a:lnTo>
                <a:lnTo>
                  <a:pt x="1368" y="1177"/>
                </a:lnTo>
                <a:lnTo>
                  <a:pt x="1372" y="1176"/>
                </a:lnTo>
                <a:lnTo>
                  <a:pt x="1376" y="1174"/>
                </a:lnTo>
                <a:lnTo>
                  <a:pt x="1378" y="1173"/>
                </a:lnTo>
                <a:lnTo>
                  <a:pt x="1379" y="1171"/>
                </a:lnTo>
                <a:lnTo>
                  <a:pt x="1381" y="1170"/>
                </a:lnTo>
                <a:lnTo>
                  <a:pt x="1383" y="1169"/>
                </a:lnTo>
                <a:lnTo>
                  <a:pt x="1385" y="1169"/>
                </a:lnTo>
                <a:lnTo>
                  <a:pt x="1386" y="1168"/>
                </a:lnTo>
                <a:lnTo>
                  <a:pt x="1387" y="1167"/>
                </a:lnTo>
                <a:lnTo>
                  <a:pt x="1390" y="1167"/>
                </a:lnTo>
                <a:lnTo>
                  <a:pt x="1391" y="1167"/>
                </a:lnTo>
                <a:lnTo>
                  <a:pt x="1398" y="1162"/>
                </a:lnTo>
                <a:lnTo>
                  <a:pt x="1400" y="1162"/>
                </a:lnTo>
                <a:lnTo>
                  <a:pt x="1404" y="1161"/>
                </a:lnTo>
                <a:lnTo>
                  <a:pt x="1409" y="1161"/>
                </a:lnTo>
                <a:lnTo>
                  <a:pt x="1410" y="1161"/>
                </a:lnTo>
                <a:lnTo>
                  <a:pt x="1413" y="1160"/>
                </a:lnTo>
                <a:lnTo>
                  <a:pt x="1415" y="1160"/>
                </a:lnTo>
                <a:lnTo>
                  <a:pt x="1420" y="1158"/>
                </a:lnTo>
                <a:lnTo>
                  <a:pt x="1424" y="1158"/>
                </a:lnTo>
                <a:lnTo>
                  <a:pt x="1428" y="1158"/>
                </a:lnTo>
                <a:lnTo>
                  <a:pt x="1429" y="1158"/>
                </a:lnTo>
                <a:lnTo>
                  <a:pt x="1430" y="1158"/>
                </a:lnTo>
                <a:lnTo>
                  <a:pt x="1429" y="1157"/>
                </a:lnTo>
                <a:lnTo>
                  <a:pt x="1427" y="1157"/>
                </a:lnTo>
                <a:lnTo>
                  <a:pt x="1424" y="1157"/>
                </a:lnTo>
                <a:lnTo>
                  <a:pt x="1424" y="1156"/>
                </a:lnTo>
                <a:lnTo>
                  <a:pt x="1428" y="1153"/>
                </a:lnTo>
                <a:lnTo>
                  <a:pt x="1429" y="1151"/>
                </a:lnTo>
                <a:lnTo>
                  <a:pt x="1431" y="1149"/>
                </a:lnTo>
                <a:lnTo>
                  <a:pt x="1433" y="1149"/>
                </a:lnTo>
                <a:lnTo>
                  <a:pt x="1436" y="1148"/>
                </a:lnTo>
                <a:lnTo>
                  <a:pt x="1440" y="1147"/>
                </a:lnTo>
                <a:lnTo>
                  <a:pt x="1441" y="1147"/>
                </a:lnTo>
                <a:lnTo>
                  <a:pt x="1444" y="1146"/>
                </a:lnTo>
                <a:lnTo>
                  <a:pt x="1449" y="1145"/>
                </a:lnTo>
                <a:lnTo>
                  <a:pt x="1451" y="1144"/>
                </a:lnTo>
                <a:lnTo>
                  <a:pt x="1453" y="1144"/>
                </a:lnTo>
                <a:lnTo>
                  <a:pt x="1455" y="1143"/>
                </a:lnTo>
                <a:lnTo>
                  <a:pt x="1456" y="1143"/>
                </a:lnTo>
                <a:lnTo>
                  <a:pt x="1457" y="1143"/>
                </a:lnTo>
                <a:lnTo>
                  <a:pt x="1462" y="1144"/>
                </a:lnTo>
                <a:lnTo>
                  <a:pt x="1463" y="1143"/>
                </a:lnTo>
                <a:lnTo>
                  <a:pt x="1464" y="1143"/>
                </a:lnTo>
                <a:lnTo>
                  <a:pt x="1465" y="1143"/>
                </a:lnTo>
                <a:lnTo>
                  <a:pt x="1459" y="1142"/>
                </a:lnTo>
                <a:lnTo>
                  <a:pt x="1458" y="1141"/>
                </a:lnTo>
                <a:lnTo>
                  <a:pt x="1459" y="1141"/>
                </a:lnTo>
                <a:lnTo>
                  <a:pt x="1461" y="1140"/>
                </a:lnTo>
                <a:lnTo>
                  <a:pt x="1469" y="1138"/>
                </a:lnTo>
                <a:lnTo>
                  <a:pt x="1475" y="1135"/>
                </a:lnTo>
                <a:lnTo>
                  <a:pt x="1477" y="1134"/>
                </a:lnTo>
                <a:lnTo>
                  <a:pt x="1481" y="1134"/>
                </a:lnTo>
                <a:lnTo>
                  <a:pt x="1482" y="1134"/>
                </a:lnTo>
                <a:lnTo>
                  <a:pt x="1484" y="1135"/>
                </a:lnTo>
                <a:lnTo>
                  <a:pt x="1486" y="1135"/>
                </a:lnTo>
                <a:lnTo>
                  <a:pt x="1487" y="1135"/>
                </a:lnTo>
                <a:lnTo>
                  <a:pt x="1488" y="1135"/>
                </a:lnTo>
                <a:lnTo>
                  <a:pt x="1486" y="1134"/>
                </a:lnTo>
                <a:lnTo>
                  <a:pt x="1484" y="1133"/>
                </a:lnTo>
                <a:lnTo>
                  <a:pt x="1485" y="1132"/>
                </a:lnTo>
                <a:lnTo>
                  <a:pt x="1487" y="1132"/>
                </a:lnTo>
                <a:lnTo>
                  <a:pt x="1492" y="1132"/>
                </a:lnTo>
                <a:lnTo>
                  <a:pt x="1494" y="1133"/>
                </a:lnTo>
                <a:lnTo>
                  <a:pt x="1495" y="1134"/>
                </a:lnTo>
                <a:lnTo>
                  <a:pt x="1497" y="1134"/>
                </a:lnTo>
                <a:lnTo>
                  <a:pt x="1499" y="1135"/>
                </a:lnTo>
                <a:lnTo>
                  <a:pt x="1503" y="1135"/>
                </a:lnTo>
                <a:lnTo>
                  <a:pt x="1505" y="1135"/>
                </a:lnTo>
                <a:lnTo>
                  <a:pt x="1511" y="1135"/>
                </a:lnTo>
                <a:lnTo>
                  <a:pt x="1512" y="1135"/>
                </a:lnTo>
                <a:lnTo>
                  <a:pt x="1513" y="1135"/>
                </a:lnTo>
                <a:lnTo>
                  <a:pt x="1514" y="1134"/>
                </a:lnTo>
                <a:lnTo>
                  <a:pt x="1515" y="1134"/>
                </a:lnTo>
                <a:lnTo>
                  <a:pt x="1518" y="1134"/>
                </a:lnTo>
                <a:lnTo>
                  <a:pt x="1519" y="1134"/>
                </a:lnTo>
                <a:lnTo>
                  <a:pt x="1521" y="1134"/>
                </a:lnTo>
                <a:lnTo>
                  <a:pt x="1521" y="1135"/>
                </a:lnTo>
                <a:lnTo>
                  <a:pt x="1524" y="1135"/>
                </a:lnTo>
                <a:lnTo>
                  <a:pt x="1526" y="1135"/>
                </a:lnTo>
                <a:lnTo>
                  <a:pt x="1529" y="1135"/>
                </a:lnTo>
                <a:lnTo>
                  <a:pt x="1531" y="1135"/>
                </a:lnTo>
                <a:lnTo>
                  <a:pt x="1532" y="1135"/>
                </a:lnTo>
                <a:lnTo>
                  <a:pt x="1536" y="1135"/>
                </a:lnTo>
                <a:lnTo>
                  <a:pt x="1534" y="1134"/>
                </a:lnTo>
                <a:lnTo>
                  <a:pt x="1531" y="1134"/>
                </a:lnTo>
                <a:lnTo>
                  <a:pt x="1530" y="1134"/>
                </a:lnTo>
                <a:lnTo>
                  <a:pt x="1526" y="1135"/>
                </a:lnTo>
                <a:lnTo>
                  <a:pt x="1524" y="1135"/>
                </a:lnTo>
                <a:lnTo>
                  <a:pt x="1519" y="1133"/>
                </a:lnTo>
                <a:lnTo>
                  <a:pt x="1518" y="1133"/>
                </a:lnTo>
                <a:lnTo>
                  <a:pt x="1517" y="1133"/>
                </a:lnTo>
                <a:lnTo>
                  <a:pt x="1516" y="1133"/>
                </a:lnTo>
                <a:lnTo>
                  <a:pt x="1514" y="1133"/>
                </a:lnTo>
                <a:lnTo>
                  <a:pt x="1513" y="1133"/>
                </a:lnTo>
                <a:lnTo>
                  <a:pt x="1512" y="1134"/>
                </a:lnTo>
                <a:lnTo>
                  <a:pt x="1512" y="1135"/>
                </a:lnTo>
                <a:lnTo>
                  <a:pt x="1511" y="1135"/>
                </a:lnTo>
                <a:lnTo>
                  <a:pt x="1510" y="1135"/>
                </a:lnTo>
                <a:lnTo>
                  <a:pt x="1509" y="1135"/>
                </a:lnTo>
                <a:lnTo>
                  <a:pt x="1509" y="1134"/>
                </a:lnTo>
                <a:lnTo>
                  <a:pt x="1508" y="1133"/>
                </a:lnTo>
                <a:lnTo>
                  <a:pt x="1506" y="1133"/>
                </a:lnTo>
                <a:lnTo>
                  <a:pt x="1505" y="1133"/>
                </a:lnTo>
                <a:lnTo>
                  <a:pt x="1504" y="1133"/>
                </a:lnTo>
                <a:lnTo>
                  <a:pt x="1501" y="1133"/>
                </a:lnTo>
                <a:lnTo>
                  <a:pt x="1500" y="1132"/>
                </a:lnTo>
                <a:lnTo>
                  <a:pt x="1499" y="1132"/>
                </a:lnTo>
                <a:lnTo>
                  <a:pt x="1498" y="1131"/>
                </a:lnTo>
                <a:lnTo>
                  <a:pt x="1497" y="1131"/>
                </a:lnTo>
                <a:lnTo>
                  <a:pt x="1496" y="1131"/>
                </a:lnTo>
                <a:lnTo>
                  <a:pt x="1496" y="1130"/>
                </a:lnTo>
                <a:lnTo>
                  <a:pt x="1497" y="1129"/>
                </a:lnTo>
                <a:lnTo>
                  <a:pt x="1499" y="1129"/>
                </a:lnTo>
                <a:lnTo>
                  <a:pt x="1502" y="1127"/>
                </a:lnTo>
                <a:lnTo>
                  <a:pt x="1503" y="1127"/>
                </a:lnTo>
                <a:lnTo>
                  <a:pt x="1504" y="1126"/>
                </a:lnTo>
                <a:lnTo>
                  <a:pt x="1505" y="1126"/>
                </a:lnTo>
                <a:lnTo>
                  <a:pt x="1506" y="1126"/>
                </a:lnTo>
                <a:lnTo>
                  <a:pt x="1507" y="1125"/>
                </a:lnTo>
                <a:lnTo>
                  <a:pt x="1508" y="1125"/>
                </a:lnTo>
                <a:lnTo>
                  <a:pt x="1509" y="1125"/>
                </a:lnTo>
                <a:lnTo>
                  <a:pt x="1510" y="1124"/>
                </a:lnTo>
                <a:lnTo>
                  <a:pt x="1511" y="1124"/>
                </a:lnTo>
                <a:lnTo>
                  <a:pt x="1513" y="1124"/>
                </a:lnTo>
                <a:lnTo>
                  <a:pt x="1514" y="1124"/>
                </a:lnTo>
                <a:lnTo>
                  <a:pt x="1515" y="1123"/>
                </a:lnTo>
                <a:lnTo>
                  <a:pt x="1514" y="1123"/>
                </a:lnTo>
                <a:lnTo>
                  <a:pt x="1513" y="1123"/>
                </a:lnTo>
                <a:lnTo>
                  <a:pt x="1512" y="1123"/>
                </a:lnTo>
                <a:lnTo>
                  <a:pt x="1510" y="1123"/>
                </a:lnTo>
                <a:lnTo>
                  <a:pt x="1502" y="1125"/>
                </a:lnTo>
                <a:lnTo>
                  <a:pt x="1500" y="1125"/>
                </a:lnTo>
                <a:lnTo>
                  <a:pt x="1499" y="1125"/>
                </a:lnTo>
                <a:lnTo>
                  <a:pt x="1498" y="1126"/>
                </a:lnTo>
                <a:lnTo>
                  <a:pt x="1497" y="1126"/>
                </a:lnTo>
                <a:lnTo>
                  <a:pt x="1496" y="1126"/>
                </a:lnTo>
                <a:lnTo>
                  <a:pt x="1494" y="1126"/>
                </a:lnTo>
                <a:lnTo>
                  <a:pt x="1489" y="1129"/>
                </a:lnTo>
                <a:lnTo>
                  <a:pt x="1488" y="1129"/>
                </a:lnTo>
                <a:lnTo>
                  <a:pt x="1485" y="1129"/>
                </a:lnTo>
                <a:lnTo>
                  <a:pt x="1482" y="1130"/>
                </a:lnTo>
                <a:lnTo>
                  <a:pt x="1480" y="1130"/>
                </a:lnTo>
                <a:lnTo>
                  <a:pt x="1477" y="1131"/>
                </a:lnTo>
                <a:lnTo>
                  <a:pt x="1475" y="1132"/>
                </a:lnTo>
                <a:lnTo>
                  <a:pt x="1470" y="1133"/>
                </a:lnTo>
                <a:lnTo>
                  <a:pt x="1467" y="1134"/>
                </a:lnTo>
                <a:lnTo>
                  <a:pt x="1462" y="1135"/>
                </a:lnTo>
                <a:lnTo>
                  <a:pt x="1451" y="1140"/>
                </a:lnTo>
                <a:lnTo>
                  <a:pt x="1438" y="1145"/>
                </a:lnTo>
                <a:lnTo>
                  <a:pt x="1437" y="1145"/>
                </a:lnTo>
                <a:lnTo>
                  <a:pt x="1436" y="1145"/>
                </a:lnTo>
                <a:lnTo>
                  <a:pt x="1433" y="1146"/>
                </a:lnTo>
                <a:lnTo>
                  <a:pt x="1431" y="1146"/>
                </a:lnTo>
                <a:lnTo>
                  <a:pt x="1430" y="1146"/>
                </a:lnTo>
                <a:lnTo>
                  <a:pt x="1429" y="1147"/>
                </a:lnTo>
                <a:lnTo>
                  <a:pt x="1428" y="1147"/>
                </a:lnTo>
                <a:lnTo>
                  <a:pt x="1425" y="1149"/>
                </a:lnTo>
                <a:lnTo>
                  <a:pt x="1425" y="1150"/>
                </a:lnTo>
                <a:lnTo>
                  <a:pt x="1425" y="1152"/>
                </a:lnTo>
                <a:lnTo>
                  <a:pt x="1422" y="1154"/>
                </a:lnTo>
                <a:lnTo>
                  <a:pt x="1420" y="1155"/>
                </a:lnTo>
                <a:lnTo>
                  <a:pt x="1413" y="1158"/>
                </a:lnTo>
                <a:lnTo>
                  <a:pt x="1410" y="1159"/>
                </a:lnTo>
                <a:lnTo>
                  <a:pt x="1404" y="1160"/>
                </a:lnTo>
                <a:lnTo>
                  <a:pt x="1398" y="1161"/>
                </a:lnTo>
                <a:lnTo>
                  <a:pt x="1390" y="1164"/>
                </a:lnTo>
                <a:lnTo>
                  <a:pt x="1386" y="1167"/>
                </a:lnTo>
                <a:lnTo>
                  <a:pt x="1385" y="1167"/>
                </a:lnTo>
                <a:lnTo>
                  <a:pt x="1381" y="1168"/>
                </a:lnTo>
                <a:lnTo>
                  <a:pt x="1377" y="1170"/>
                </a:lnTo>
                <a:lnTo>
                  <a:pt x="1376" y="1171"/>
                </a:lnTo>
                <a:lnTo>
                  <a:pt x="1375" y="1172"/>
                </a:lnTo>
                <a:lnTo>
                  <a:pt x="1372" y="1174"/>
                </a:lnTo>
                <a:lnTo>
                  <a:pt x="1369" y="1175"/>
                </a:lnTo>
                <a:lnTo>
                  <a:pt x="1368" y="1176"/>
                </a:lnTo>
                <a:lnTo>
                  <a:pt x="1367" y="1176"/>
                </a:lnTo>
                <a:lnTo>
                  <a:pt x="1364" y="1177"/>
                </a:lnTo>
                <a:lnTo>
                  <a:pt x="1362" y="1178"/>
                </a:lnTo>
                <a:lnTo>
                  <a:pt x="1358" y="1179"/>
                </a:lnTo>
                <a:lnTo>
                  <a:pt x="1354" y="1180"/>
                </a:lnTo>
                <a:lnTo>
                  <a:pt x="1352" y="1180"/>
                </a:lnTo>
                <a:lnTo>
                  <a:pt x="1346" y="1182"/>
                </a:lnTo>
                <a:lnTo>
                  <a:pt x="1340" y="1184"/>
                </a:lnTo>
                <a:lnTo>
                  <a:pt x="1335" y="1184"/>
                </a:lnTo>
                <a:lnTo>
                  <a:pt x="1329" y="1185"/>
                </a:lnTo>
                <a:lnTo>
                  <a:pt x="1325" y="1185"/>
                </a:lnTo>
                <a:lnTo>
                  <a:pt x="1323" y="1185"/>
                </a:lnTo>
                <a:lnTo>
                  <a:pt x="1323" y="1184"/>
                </a:lnTo>
                <a:lnTo>
                  <a:pt x="1322" y="1183"/>
                </a:lnTo>
                <a:lnTo>
                  <a:pt x="1321" y="1184"/>
                </a:lnTo>
                <a:lnTo>
                  <a:pt x="1320" y="1184"/>
                </a:lnTo>
                <a:lnTo>
                  <a:pt x="1318" y="1184"/>
                </a:lnTo>
                <a:lnTo>
                  <a:pt x="1315" y="1184"/>
                </a:lnTo>
                <a:lnTo>
                  <a:pt x="1314" y="1184"/>
                </a:lnTo>
                <a:lnTo>
                  <a:pt x="1315" y="1183"/>
                </a:lnTo>
                <a:lnTo>
                  <a:pt x="1318" y="1183"/>
                </a:lnTo>
                <a:lnTo>
                  <a:pt x="1320" y="1182"/>
                </a:lnTo>
                <a:lnTo>
                  <a:pt x="1322" y="1182"/>
                </a:lnTo>
                <a:lnTo>
                  <a:pt x="1324" y="1182"/>
                </a:lnTo>
                <a:lnTo>
                  <a:pt x="1326" y="1181"/>
                </a:lnTo>
                <a:lnTo>
                  <a:pt x="1325" y="1181"/>
                </a:lnTo>
                <a:lnTo>
                  <a:pt x="1324" y="1181"/>
                </a:lnTo>
                <a:lnTo>
                  <a:pt x="1323" y="1181"/>
                </a:lnTo>
                <a:lnTo>
                  <a:pt x="1321" y="1182"/>
                </a:lnTo>
                <a:lnTo>
                  <a:pt x="1318" y="1182"/>
                </a:lnTo>
                <a:lnTo>
                  <a:pt x="1316" y="1183"/>
                </a:lnTo>
                <a:lnTo>
                  <a:pt x="1314" y="1183"/>
                </a:lnTo>
                <a:lnTo>
                  <a:pt x="1314" y="1182"/>
                </a:lnTo>
                <a:lnTo>
                  <a:pt x="1315" y="1182"/>
                </a:lnTo>
                <a:lnTo>
                  <a:pt x="1316" y="1182"/>
                </a:lnTo>
                <a:lnTo>
                  <a:pt x="1316" y="1181"/>
                </a:lnTo>
                <a:lnTo>
                  <a:pt x="1318" y="1180"/>
                </a:lnTo>
                <a:lnTo>
                  <a:pt x="1319" y="1180"/>
                </a:lnTo>
                <a:lnTo>
                  <a:pt x="1319" y="1179"/>
                </a:lnTo>
                <a:lnTo>
                  <a:pt x="1321" y="1178"/>
                </a:lnTo>
                <a:lnTo>
                  <a:pt x="1321" y="1177"/>
                </a:lnTo>
                <a:lnTo>
                  <a:pt x="1322" y="1177"/>
                </a:lnTo>
                <a:lnTo>
                  <a:pt x="1323" y="1177"/>
                </a:lnTo>
                <a:lnTo>
                  <a:pt x="1325" y="1178"/>
                </a:lnTo>
                <a:lnTo>
                  <a:pt x="1326" y="1178"/>
                </a:lnTo>
                <a:lnTo>
                  <a:pt x="1325" y="1178"/>
                </a:lnTo>
                <a:lnTo>
                  <a:pt x="1325" y="1177"/>
                </a:lnTo>
                <a:lnTo>
                  <a:pt x="1323" y="1177"/>
                </a:lnTo>
                <a:lnTo>
                  <a:pt x="1323" y="1176"/>
                </a:lnTo>
                <a:lnTo>
                  <a:pt x="1328" y="1175"/>
                </a:lnTo>
                <a:lnTo>
                  <a:pt x="1329" y="1175"/>
                </a:lnTo>
                <a:lnTo>
                  <a:pt x="1332" y="1175"/>
                </a:lnTo>
                <a:lnTo>
                  <a:pt x="1335" y="1175"/>
                </a:lnTo>
                <a:lnTo>
                  <a:pt x="1340" y="1174"/>
                </a:lnTo>
                <a:lnTo>
                  <a:pt x="1344" y="1174"/>
                </a:lnTo>
                <a:lnTo>
                  <a:pt x="1352" y="1173"/>
                </a:lnTo>
                <a:lnTo>
                  <a:pt x="1353" y="1172"/>
                </a:lnTo>
                <a:lnTo>
                  <a:pt x="1352" y="1172"/>
                </a:lnTo>
                <a:lnTo>
                  <a:pt x="1349" y="1172"/>
                </a:lnTo>
                <a:lnTo>
                  <a:pt x="1344" y="1173"/>
                </a:lnTo>
                <a:lnTo>
                  <a:pt x="1341" y="1173"/>
                </a:lnTo>
                <a:lnTo>
                  <a:pt x="1339" y="1173"/>
                </a:lnTo>
                <a:lnTo>
                  <a:pt x="1335" y="1174"/>
                </a:lnTo>
                <a:lnTo>
                  <a:pt x="1333" y="1174"/>
                </a:lnTo>
                <a:lnTo>
                  <a:pt x="1332" y="1174"/>
                </a:lnTo>
                <a:lnTo>
                  <a:pt x="1330" y="1174"/>
                </a:lnTo>
                <a:lnTo>
                  <a:pt x="1325" y="1175"/>
                </a:lnTo>
                <a:lnTo>
                  <a:pt x="1323" y="1175"/>
                </a:lnTo>
                <a:lnTo>
                  <a:pt x="1320" y="1175"/>
                </a:lnTo>
                <a:lnTo>
                  <a:pt x="1319" y="1175"/>
                </a:lnTo>
                <a:lnTo>
                  <a:pt x="1318" y="1175"/>
                </a:lnTo>
                <a:lnTo>
                  <a:pt x="1321" y="1174"/>
                </a:lnTo>
                <a:lnTo>
                  <a:pt x="1319" y="1174"/>
                </a:lnTo>
                <a:lnTo>
                  <a:pt x="1318" y="1174"/>
                </a:lnTo>
                <a:lnTo>
                  <a:pt x="1316" y="1174"/>
                </a:lnTo>
                <a:lnTo>
                  <a:pt x="1316" y="1171"/>
                </a:lnTo>
                <a:lnTo>
                  <a:pt x="1314" y="1170"/>
                </a:lnTo>
                <a:lnTo>
                  <a:pt x="1313" y="1169"/>
                </a:lnTo>
                <a:lnTo>
                  <a:pt x="1314" y="1164"/>
                </a:lnTo>
                <a:lnTo>
                  <a:pt x="1316" y="1163"/>
                </a:lnTo>
                <a:lnTo>
                  <a:pt x="1318" y="1163"/>
                </a:lnTo>
                <a:lnTo>
                  <a:pt x="1319" y="1163"/>
                </a:lnTo>
                <a:lnTo>
                  <a:pt x="1318" y="1163"/>
                </a:lnTo>
                <a:lnTo>
                  <a:pt x="1319" y="1162"/>
                </a:lnTo>
                <a:lnTo>
                  <a:pt x="1318" y="1162"/>
                </a:lnTo>
                <a:lnTo>
                  <a:pt x="1315" y="1162"/>
                </a:lnTo>
                <a:lnTo>
                  <a:pt x="1315" y="1161"/>
                </a:lnTo>
                <a:lnTo>
                  <a:pt x="1315" y="1160"/>
                </a:lnTo>
                <a:lnTo>
                  <a:pt x="1318" y="1159"/>
                </a:lnTo>
                <a:lnTo>
                  <a:pt x="1319" y="1159"/>
                </a:lnTo>
                <a:lnTo>
                  <a:pt x="1318" y="1158"/>
                </a:lnTo>
                <a:lnTo>
                  <a:pt x="1319" y="1158"/>
                </a:lnTo>
                <a:lnTo>
                  <a:pt x="1318" y="1158"/>
                </a:lnTo>
                <a:lnTo>
                  <a:pt x="1316" y="1158"/>
                </a:lnTo>
                <a:lnTo>
                  <a:pt x="1316" y="1157"/>
                </a:lnTo>
                <a:lnTo>
                  <a:pt x="1318" y="1157"/>
                </a:lnTo>
                <a:lnTo>
                  <a:pt x="1319" y="1157"/>
                </a:lnTo>
                <a:lnTo>
                  <a:pt x="1320" y="1157"/>
                </a:lnTo>
                <a:lnTo>
                  <a:pt x="1319" y="1156"/>
                </a:lnTo>
                <a:lnTo>
                  <a:pt x="1320" y="1156"/>
                </a:lnTo>
                <a:lnTo>
                  <a:pt x="1322" y="1155"/>
                </a:lnTo>
                <a:lnTo>
                  <a:pt x="1324" y="1155"/>
                </a:lnTo>
                <a:lnTo>
                  <a:pt x="1325" y="1155"/>
                </a:lnTo>
                <a:lnTo>
                  <a:pt x="1326" y="1155"/>
                </a:lnTo>
                <a:lnTo>
                  <a:pt x="1326" y="1156"/>
                </a:lnTo>
                <a:lnTo>
                  <a:pt x="1327" y="1155"/>
                </a:lnTo>
                <a:lnTo>
                  <a:pt x="1328" y="1155"/>
                </a:lnTo>
                <a:lnTo>
                  <a:pt x="1329" y="1155"/>
                </a:lnTo>
                <a:lnTo>
                  <a:pt x="1331" y="1155"/>
                </a:lnTo>
                <a:lnTo>
                  <a:pt x="1332" y="1155"/>
                </a:lnTo>
                <a:lnTo>
                  <a:pt x="1333" y="1156"/>
                </a:lnTo>
                <a:lnTo>
                  <a:pt x="1334" y="1156"/>
                </a:lnTo>
                <a:lnTo>
                  <a:pt x="1333" y="1155"/>
                </a:lnTo>
                <a:lnTo>
                  <a:pt x="1334" y="1155"/>
                </a:lnTo>
                <a:lnTo>
                  <a:pt x="1336" y="1155"/>
                </a:lnTo>
                <a:lnTo>
                  <a:pt x="1341" y="1156"/>
                </a:lnTo>
                <a:lnTo>
                  <a:pt x="1343" y="1156"/>
                </a:lnTo>
                <a:lnTo>
                  <a:pt x="1346" y="1156"/>
                </a:lnTo>
                <a:lnTo>
                  <a:pt x="1347" y="1157"/>
                </a:lnTo>
                <a:lnTo>
                  <a:pt x="1346" y="1157"/>
                </a:lnTo>
                <a:lnTo>
                  <a:pt x="1339" y="1156"/>
                </a:lnTo>
                <a:lnTo>
                  <a:pt x="1337" y="1156"/>
                </a:lnTo>
                <a:lnTo>
                  <a:pt x="1336" y="1156"/>
                </a:lnTo>
                <a:lnTo>
                  <a:pt x="1335" y="1157"/>
                </a:lnTo>
                <a:lnTo>
                  <a:pt x="1337" y="1157"/>
                </a:lnTo>
                <a:lnTo>
                  <a:pt x="1340" y="1157"/>
                </a:lnTo>
                <a:lnTo>
                  <a:pt x="1345" y="1157"/>
                </a:lnTo>
                <a:lnTo>
                  <a:pt x="1346" y="1157"/>
                </a:lnTo>
                <a:lnTo>
                  <a:pt x="1348" y="1158"/>
                </a:lnTo>
                <a:lnTo>
                  <a:pt x="1349" y="1157"/>
                </a:lnTo>
                <a:lnTo>
                  <a:pt x="1351" y="1156"/>
                </a:lnTo>
                <a:lnTo>
                  <a:pt x="1355" y="1157"/>
                </a:lnTo>
                <a:lnTo>
                  <a:pt x="1356" y="1156"/>
                </a:lnTo>
                <a:lnTo>
                  <a:pt x="1364" y="1155"/>
                </a:lnTo>
                <a:lnTo>
                  <a:pt x="1365" y="1154"/>
                </a:lnTo>
                <a:lnTo>
                  <a:pt x="1364" y="1154"/>
                </a:lnTo>
                <a:lnTo>
                  <a:pt x="1365" y="1154"/>
                </a:lnTo>
                <a:lnTo>
                  <a:pt x="1372" y="1154"/>
                </a:lnTo>
                <a:lnTo>
                  <a:pt x="1373" y="1154"/>
                </a:lnTo>
                <a:lnTo>
                  <a:pt x="1375" y="1154"/>
                </a:lnTo>
                <a:lnTo>
                  <a:pt x="1376" y="1154"/>
                </a:lnTo>
                <a:lnTo>
                  <a:pt x="1378" y="1155"/>
                </a:lnTo>
                <a:lnTo>
                  <a:pt x="1387" y="1155"/>
                </a:lnTo>
                <a:lnTo>
                  <a:pt x="1389" y="1155"/>
                </a:lnTo>
                <a:lnTo>
                  <a:pt x="1390" y="1155"/>
                </a:lnTo>
                <a:lnTo>
                  <a:pt x="1393" y="1156"/>
                </a:lnTo>
                <a:lnTo>
                  <a:pt x="1397" y="1155"/>
                </a:lnTo>
                <a:lnTo>
                  <a:pt x="1398" y="1155"/>
                </a:lnTo>
                <a:lnTo>
                  <a:pt x="1399" y="1154"/>
                </a:lnTo>
                <a:lnTo>
                  <a:pt x="1398" y="1154"/>
                </a:lnTo>
                <a:lnTo>
                  <a:pt x="1397" y="1154"/>
                </a:lnTo>
                <a:lnTo>
                  <a:pt x="1394" y="1154"/>
                </a:lnTo>
                <a:lnTo>
                  <a:pt x="1393" y="1154"/>
                </a:lnTo>
                <a:lnTo>
                  <a:pt x="1389" y="1154"/>
                </a:lnTo>
                <a:lnTo>
                  <a:pt x="1384" y="1154"/>
                </a:lnTo>
                <a:lnTo>
                  <a:pt x="1381" y="1153"/>
                </a:lnTo>
                <a:lnTo>
                  <a:pt x="1374" y="1153"/>
                </a:lnTo>
                <a:lnTo>
                  <a:pt x="1374" y="1152"/>
                </a:lnTo>
                <a:lnTo>
                  <a:pt x="1376" y="1152"/>
                </a:lnTo>
                <a:lnTo>
                  <a:pt x="1374" y="1152"/>
                </a:lnTo>
                <a:lnTo>
                  <a:pt x="1366" y="1152"/>
                </a:lnTo>
                <a:lnTo>
                  <a:pt x="1362" y="1152"/>
                </a:lnTo>
                <a:lnTo>
                  <a:pt x="1355" y="1154"/>
                </a:lnTo>
                <a:lnTo>
                  <a:pt x="1352" y="1154"/>
                </a:lnTo>
                <a:lnTo>
                  <a:pt x="1351" y="1154"/>
                </a:lnTo>
                <a:lnTo>
                  <a:pt x="1346" y="1155"/>
                </a:lnTo>
                <a:lnTo>
                  <a:pt x="1344" y="1154"/>
                </a:lnTo>
                <a:lnTo>
                  <a:pt x="1343" y="1154"/>
                </a:lnTo>
                <a:lnTo>
                  <a:pt x="1340" y="1154"/>
                </a:lnTo>
                <a:lnTo>
                  <a:pt x="1340" y="1153"/>
                </a:lnTo>
                <a:lnTo>
                  <a:pt x="1334" y="1153"/>
                </a:lnTo>
                <a:lnTo>
                  <a:pt x="1331" y="1153"/>
                </a:lnTo>
                <a:lnTo>
                  <a:pt x="1330" y="1152"/>
                </a:lnTo>
                <a:lnTo>
                  <a:pt x="1331" y="1152"/>
                </a:lnTo>
                <a:lnTo>
                  <a:pt x="1333" y="1151"/>
                </a:lnTo>
                <a:lnTo>
                  <a:pt x="1334" y="1151"/>
                </a:lnTo>
                <a:lnTo>
                  <a:pt x="1336" y="1150"/>
                </a:lnTo>
                <a:lnTo>
                  <a:pt x="1338" y="1149"/>
                </a:lnTo>
                <a:lnTo>
                  <a:pt x="1337" y="1149"/>
                </a:lnTo>
                <a:lnTo>
                  <a:pt x="1334" y="1150"/>
                </a:lnTo>
                <a:lnTo>
                  <a:pt x="1333" y="1150"/>
                </a:lnTo>
                <a:lnTo>
                  <a:pt x="1330" y="1150"/>
                </a:lnTo>
                <a:lnTo>
                  <a:pt x="1328" y="1151"/>
                </a:lnTo>
                <a:lnTo>
                  <a:pt x="1327" y="1151"/>
                </a:lnTo>
                <a:lnTo>
                  <a:pt x="1326" y="1151"/>
                </a:lnTo>
                <a:lnTo>
                  <a:pt x="1326" y="1150"/>
                </a:lnTo>
                <a:lnTo>
                  <a:pt x="1327" y="1150"/>
                </a:lnTo>
                <a:lnTo>
                  <a:pt x="1328" y="1149"/>
                </a:lnTo>
                <a:lnTo>
                  <a:pt x="1328" y="1148"/>
                </a:lnTo>
                <a:lnTo>
                  <a:pt x="1330" y="1147"/>
                </a:lnTo>
                <a:lnTo>
                  <a:pt x="1332" y="1147"/>
                </a:lnTo>
                <a:lnTo>
                  <a:pt x="1334" y="1146"/>
                </a:lnTo>
                <a:lnTo>
                  <a:pt x="1337" y="1145"/>
                </a:lnTo>
                <a:lnTo>
                  <a:pt x="1339" y="1145"/>
                </a:lnTo>
                <a:lnTo>
                  <a:pt x="1340" y="1144"/>
                </a:lnTo>
                <a:lnTo>
                  <a:pt x="1341" y="1144"/>
                </a:lnTo>
                <a:lnTo>
                  <a:pt x="1344" y="1144"/>
                </a:lnTo>
                <a:lnTo>
                  <a:pt x="1345" y="1144"/>
                </a:lnTo>
                <a:lnTo>
                  <a:pt x="1351" y="1145"/>
                </a:lnTo>
                <a:lnTo>
                  <a:pt x="1353" y="1145"/>
                </a:lnTo>
                <a:lnTo>
                  <a:pt x="1354" y="1144"/>
                </a:lnTo>
                <a:lnTo>
                  <a:pt x="1355" y="1144"/>
                </a:lnTo>
                <a:lnTo>
                  <a:pt x="1359" y="1145"/>
                </a:lnTo>
                <a:lnTo>
                  <a:pt x="1365" y="1145"/>
                </a:lnTo>
                <a:lnTo>
                  <a:pt x="1371" y="1145"/>
                </a:lnTo>
                <a:lnTo>
                  <a:pt x="1372" y="1145"/>
                </a:lnTo>
                <a:lnTo>
                  <a:pt x="1375" y="1143"/>
                </a:lnTo>
                <a:lnTo>
                  <a:pt x="1378" y="1143"/>
                </a:lnTo>
                <a:lnTo>
                  <a:pt x="1379" y="1143"/>
                </a:lnTo>
                <a:lnTo>
                  <a:pt x="1380" y="1144"/>
                </a:lnTo>
                <a:lnTo>
                  <a:pt x="1381" y="1144"/>
                </a:lnTo>
                <a:lnTo>
                  <a:pt x="1382" y="1144"/>
                </a:lnTo>
                <a:lnTo>
                  <a:pt x="1383" y="1144"/>
                </a:lnTo>
                <a:lnTo>
                  <a:pt x="1382" y="1144"/>
                </a:lnTo>
                <a:lnTo>
                  <a:pt x="1382" y="1143"/>
                </a:lnTo>
                <a:lnTo>
                  <a:pt x="1385" y="1143"/>
                </a:lnTo>
                <a:lnTo>
                  <a:pt x="1386" y="1142"/>
                </a:lnTo>
                <a:lnTo>
                  <a:pt x="1385" y="1141"/>
                </a:lnTo>
                <a:lnTo>
                  <a:pt x="1380" y="1142"/>
                </a:lnTo>
                <a:lnTo>
                  <a:pt x="1378" y="1142"/>
                </a:lnTo>
                <a:lnTo>
                  <a:pt x="1377" y="1141"/>
                </a:lnTo>
                <a:lnTo>
                  <a:pt x="1375" y="1141"/>
                </a:lnTo>
                <a:lnTo>
                  <a:pt x="1373" y="1141"/>
                </a:lnTo>
                <a:lnTo>
                  <a:pt x="1370" y="1143"/>
                </a:lnTo>
                <a:lnTo>
                  <a:pt x="1369" y="1143"/>
                </a:lnTo>
                <a:lnTo>
                  <a:pt x="1367" y="1143"/>
                </a:lnTo>
                <a:lnTo>
                  <a:pt x="1365" y="1143"/>
                </a:lnTo>
                <a:lnTo>
                  <a:pt x="1363" y="1143"/>
                </a:lnTo>
                <a:lnTo>
                  <a:pt x="1363" y="1144"/>
                </a:lnTo>
                <a:lnTo>
                  <a:pt x="1361" y="1144"/>
                </a:lnTo>
                <a:lnTo>
                  <a:pt x="1358" y="1144"/>
                </a:lnTo>
                <a:lnTo>
                  <a:pt x="1357" y="1144"/>
                </a:lnTo>
                <a:lnTo>
                  <a:pt x="1357" y="1143"/>
                </a:lnTo>
                <a:lnTo>
                  <a:pt x="1356" y="1143"/>
                </a:lnTo>
                <a:lnTo>
                  <a:pt x="1355" y="1143"/>
                </a:lnTo>
                <a:lnTo>
                  <a:pt x="1350" y="1143"/>
                </a:lnTo>
                <a:lnTo>
                  <a:pt x="1349" y="1143"/>
                </a:lnTo>
                <a:lnTo>
                  <a:pt x="1349" y="1142"/>
                </a:lnTo>
                <a:lnTo>
                  <a:pt x="1346" y="1141"/>
                </a:lnTo>
                <a:lnTo>
                  <a:pt x="1348" y="1141"/>
                </a:lnTo>
                <a:lnTo>
                  <a:pt x="1350" y="1141"/>
                </a:lnTo>
                <a:lnTo>
                  <a:pt x="1350" y="1142"/>
                </a:lnTo>
                <a:lnTo>
                  <a:pt x="1351" y="1142"/>
                </a:lnTo>
                <a:lnTo>
                  <a:pt x="1352" y="1142"/>
                </a:lnTo>
                <a:lnTo>
                  <a:pt x="1357" y="1141"/>
                </a:lnTo>
                <a:lnTo>
                  <a:pt x="1357" y="1140"/>
                </a:lnTo>
                <a:lnTo>
                  <a:pt x="1358" y="1140"/>
                </a:lnTo>
                <a:lnTo>
                  <a:pt x="1366" y="1140"/>
                </a:lnTo>
                <a:lnTo>
                  <a:pt x="1368" y="1140"/>
                </a:lnTo>
                <a:lnTo>
                  <a:pt x="1369" y="1140"/>
                </a:lnTo>
                <a:lnTo>
                  <a:pt x="1370" y="1140"/>
                </a:lnTo>
                <a:lnTo>
                  <a:pt x="1373" y="1139"/>
                </a:lnTo>
                <a:lnTo>
                  <a:pt x="1374" y="1139"/>
                </a:lnTo>
                <a:lnTo>
                  <a:pt x="1377" y="1139"/>
                </a:lnTo>
                <a:lnTo>
                  <a:pt x="1379" y="1138"/>
                </a:lnTo>
                <a:lnTo>
                  <a:pt x="1381" y="1137"/>
                </a:lnTo>
                <a:lnTo>
                  <a:pt x="1382" y="1137"/>
                </a:lnTo>
                <a:lnTo>
                  <a:pt x="1382" y="1136"/>
                </a:lnTo>
                <a:lnTo>
                  <a:pt x="1382" y="1135"/>
                </a:lnTo>
                <a:lnTo>
                  <a:pt x="1381" y="1135"/>
                </a:lnTo>
                <a:lnTo>
                  <a:pt x="1379" y="1135"/>
                </a:lnTo>
                <a:lnTo>
                  <a:pt x="1379" y="1136"/>
                </a:lnTo>
                <a:lnTo>
                  <a:pt x="1376" y="1136"/>
                </a:lnTo>
                <a:lnTo>
                  <a:pt x="1367" y="1136"/>
                </a:lnTo>
                <a:lnTo>
                  <a:pt x="1365" y="1136"/>
                </a:lnTo>
                <a:lnTo>
                  <a:pt x="1362" y="1137"/>
                </a:lnTo>
                <a:lnTo>
                  <a:pt x="1361" y="1137"/>
                </a:lnTo>
                <a:lnTo>
                  <a:pt x="1357" y="1139"/>
                </a:lnTo>
                <a:lnTo>
                  <a:pt x="1354" y="1139"/>
                </a:lnTo>
                <a:lnTo>
                  <a:pt x="1353" y="1140"/>
                </a:lnTo>
                <a:lnTo>
                  <a:pt x="1352" y="1140"/>
                </a:lnTo>
                <a:lnTo>
                  <a:pt x="1351" y="1139"/>
                </a:lnTo>
                <a:lnTo>
                  <a:pt x="1352" y="1138"/>
                </a:lnTo>
                <a:lnTo>
                  <a:pt x="1353" y="1138"/>
                </a:lnTo>
                <a:lnTo>
                  <a:pt x="1355" y="1137"/>
                </a:lnTo>
                <a:lnTo>
                  <a:pt x="1356" y="1137"/>
                </a:lnTo>
                <a:lnTo>
                  <a:pt x="1354" y="1136"/>
                </a:lnTo>
                <a:lnTo>
                  <a:pt x="1353" y="1136"/>
                </a:lnTo>
                <a:lnTo>
                  <a:pt x="1352" y="1136"/>
                </a:lnTo>
                <a:lnTo>
                  <a:pt x="1353" y="1135"/>
                </a:lnTo>
                <a:lnTo>
                  <a:pt x="1354" y="1135"/>
                </a:lnTo>
                <a:lnTo>
                  <a:pt x="1355" y="1135"/>
                </a:lnTo>
                <a:lnTo>
                  <a:pt x="1354" y="1135"/>
                </a:lnTo>
                <a:lnTo>
                  <a:pt x="1353" y="1134"/>
                </a:lnTo>
                <a:lnTo>
                  <a:pt x="1354" y="1134"/>
                </a:lnTo>
                <a:lnTo>
                  <a:pt x="1356" y="1134"/>
                </a:lnTo>
                <a:lnTo>
                  <a:pt x="1357" y="1134"/>
                </a:lnTo>
                <a:lnTo>
                  <a:pt x="1358" y="1133"/>
                </a:lnTo>
                <a:lnTo>
                  <a:pt x="1361" y="1133"/>
                </a:lnTo>
                <a:lnTo>
                  <a:pt x="1363" y="1134"/>
                </a:lnTo>
                <a:lnTo>
                  <a:pt x="1366" y="1135"/>
                </a:lnTo>
                <a:lnTo>
                  <a:pt x="1368" y="1135"/>
                </a:lnTo>
                <a:lnTo>
                  <a:pt x="1368" y="1134"/>
                </a:lnTo>
                <a:lnTo>
                  <a:pt x="1369" y="1134"/>
                </a:lnTo>
                <a:lnTo>
                  <a:pt x="1368" y="1134"/>
                </a:lnTo>
                <a:lnTo>
                  <a:pt x="1367" y="1134"/>
                </a:lnTo>
                <a:lnTo>
                  <a:pt x="1366" y="1134"/>
                </a:lnTo>
                <a:lnTo>
                  <a:pt x="1366" y="1133"/>
                </a:lnTo>
                <a:lnTo>
                  <a:pt x="1368" y="1133"/>
                </a:lnTo>
                <a:lnTo>
                  <a:pt x="1369" y="1133"/>
                </a:lnTo>
                <a:lnTo>
                  <a:pt x="1371" y="1133"/>
                </a:lnTo>
                <a:lnTo>
                  <a:pt x="1380" y="1133"/>
                </a:lnTo>
                <a:lnTo>
                  <a:pt x="1384" y="1132"/>
                </a:lnTo>
                <a:lnTo>
                  <a:pt x="1385" y="1132"/>
                </a:lnTo>
                <a:lnTo>
                  <a:pt x="1387" y="1132"/>
                </a:lnTo>
                <a:lnTo>
                  <a:pt x="1397" y="1134"/>
                </a:lnTo>
                <a:lnTo>
                  <a:pt x="1398" y="1134"/>
                </a:lnTo>
                <a:lnTo>
                  <a:pt x="1400" y="1135"/>
                </a:lnTo>
                <a:lnTo>
                  <a:pt x="1402" y="1136"/>
                </a:lnTo>
                <a:lnTo>
                  <a:pt x="1404" y="1136"/>
                </a:lnTo>
                <a:lnTo>
                  <a:pt x="1407" y="1136"/>
                </a:lnTo>
                <a:lnTo>
                  <a:pt x="1408" y="1135"/>
                </a:lnTo>
                <a:lnTo>
                  <a:pt x="1411" y="1135"/>
                </a:lnTo>
                <a:lnTo>
                  <a:pt x="1411" y="1134"/>
                </a:lnTo>
                <a:lnTo>
                  <a:pt x="1410" y="1134"/>
                </a:lnTo>
                <a:lnTo>
                  <a:pt x="1406" y="1134"/>
                </a:lnTo>
                <a:lnTo>
                  <a:pt x="1402" y="1134"/>
                </a:lnTo>
                <a:lnTo>
                  <a:pt x="1400" y="1134"/>
                </a:lnTo>
                <a:lnTo>
                  <a:pt x="1399" y="1133"/>
                </a:lnTo>
                <a:lnTo>
                  <a:pt x="1399" y="1132"/>
                </a:lnTo>
                <a:lnTo>
                  <a:pt x="1394" y="1132"/>
                </a:lnTo>
                <a:lnTo>
                  <a:pt x="1394" y="1131"/>
                </a:lnTo>
                <a:lnTo>
                  <a:pt x="1396" y="1131"/>
                </a:lnTo>
                <a:lnTo>
                  <a:pt x="1400" y="1131"/>
                </a:lnTo>
                <a:lnTo>
                  <a:pt x="1405" y="1130"/>
                </a:lnTo>
                <a:lnTo>
                  <a:pt x="1406" y="1130"/>
                </a:lnTo>
                <a:lnTo>
                  <a:pt x="1407" y="1131"/>
                </a:lnTo>
                <a:lnTo>
                  <a:pt x="1408" y="1131"/>
                </a:lnTo>
                <a:lnTo>
                  <a:pt x="1408" y="1130"/>
                </a:lnTo>
                <a:lnTo>
                  <a:pt x="1406" y="1130"/>
                </a:lnTo>
                <a:lnTo>
                  <a:pt x="1407" y="1129"/>
                </a:lnTo>
                <a:lnTo>
                  <a:pt x="1408" y="1129"/>
                </a:lnTo>
                <a:lnTo>
                  <a:pt x="1409" y="1129"/>
                </a:lnTo>
                <a:lnTo>
                  <a:pt x="1408" y="1129"/>
                </a:lnTo>
                <a:lnTo>
                  <a:pt x="1406" y="1129"/>
                </a:lnTo>
                <a:lnTo>
                  <a:pt x="1400" y="1130"/>
                </a:lnTo>
                <a:lnTo>
                  <a:pt x="1398" y="1129"/>
                </a:lnTo>
                <a:lnTo>
                  <a:pt x="1393" y="1130"/>
                </a:lnTo>
                <a:lnTo>
                  <a:pt x="1392" y="1130"/>
                </a:lnTo>
                <a:lnTo>
                  <a:pt x="1392" y="1126"/>
                </a:lnTo>
                <a:lnTo>
                  <a:pt x="1396" y="1125"/>
                </a:lnTo>
                <a:lnTo>
                  <a:pt x="1398" y="1125"/>
                </a:lnTo>
                <a:lnTo>
                  <a:pt x="1398" y="1124"/>
                </a:lnTo>
                <a:lnTo>
                  <a:pt x="1397" y="1124"/>
                </a:lnTo>
                <a:lnTo>
                  <a:pt x="1395" y="1124"/>
                </a:lnTo>
                <a:lnTo>
                  <a:pt x="1394" y="1125"/>
                </a:lnTo>
                <a:lnTo>
                  <a:pt x="1392" y="1125"/>
                </a:lnTo>
                <a:lnTo>
                  <a:pt x="1391" y="1126"/>
                </a:lnTo>
                <a:lnTo>
                  <a:pt x="1390" y="1126"/>
                </a:lnTo>
                <a:lnTo>
                  <a:pt x="1390" y="1129"/>
                </a:lnTo>
                <a:lnTo>
                  <a:pt x="1389" y="1130"/>
                </a:lnTo>
                <a:lnTo>
                  <a:pt x="1385" y="1130"/>
                </a:lnTo>
                <a:lnTo>
                  <a:pt x="1378" y="1131"/>
                </a:lnTo>
                <a:lnTo>
                  <a:pt x="1375" y="1131"/>
                </a:lnTo>
                <a:lnTo>
                  <a:pt x="1372" y="1131"/>
                </a:lnTo>
                <a:lnTo>
                  <a:pt x="1370" y="1131"/>
                </a:lnTo>
                <a:lnTo>
                  <a:pt x="1369" y="1130"/>
                </a:lnTo>
                <a:lnTo>
                  <a:pt x="1367" y="1130"/>
                </a:lnTo>
                <a:lnTo>
                  <a:pt x="1362" y="1130"/>
                </a:lnTo>
                <a:lnTo>
                  <a:pt x="1355" y="1130"/>
                </a:lnTo>
                <a:lnTo>
                  <a:pt x="1354" y="1129"/>
                </a:lnTo>
                <a:lnTo>
                  <a:pt x="1355" y="1129"/>
                </a:lnTo>
                <a:lnTo>
                  <a:pt x="1354" y="1129"/>
                </a:lnTo>
                <a:lnTo>
                  <a:pt x="1353" y="1129"/>
                </a:lnTo>
                <a:lnTo>
                  <a:pt x="1351" y="1129"/>
                </a:lnTo>
                <a:lnTo>
                  <a:pt x="1350" y="1129"/>
                </a:lnTo>
                <a:lnTo>
                  <a:pt x="1348" y="1129"/>
                </a:lnTo>
                <a:lnTo>
                  <a:pt x="1347" y="1129"/>
                </a:lnTo>
                <a:lnTo>
                  <a:pt x="1345" y="1129"/>
                </a:lnTo>
                <a:lnTo>
                  <a:pt x="1335" y="1129"/>
                </a:lnTo>
                <a:lnTo>
                  <a:pt x="1331" y="1130"/>
                </a:lnTo>
                <a:lnTo>
                  <a:pt x="1325" y="1129"/>
                </a:lnTo>
                <a:lnTo>
                  <a:pt x="1322" y="1130"/>
                </a:lnTo>
                <a:lnTo>
                  <a:pt x="1320" y="1130"/>
                </a:lnTo>
                <a:lnTo>
                  <a:pt x="1316" y="1129"/>
                </a:lnTo>
                <a:lnTo>
                  <a:pt x="1314" y="1129"/>
                </a:lnTo>
                <a:lnTo>
                  <a:pt x="1313" y="1129"/>
                </a:lnTo>
                <a:lnTo>
                  <a:pt x="1312" y="1127"/>
                </a:lnTo>
                <a:lnTo>
                  <a:pt x="1316" y="1127"/>
                </a:lnTo>
                <a:lnTo>
                  <a:pt x="1316" y="1126"/>
                </a:lnTo>
                <a:lnTo>
                  <a:pt x="1312" y="1126"/>
                </a:lnTo>
                <a:lnTo>
                  <a:pt x="1309" y="1126"/>
                </a:lnTo>
                <a:lnTo>
                  <a:pt x="1308" y="1126"/>
                </a:lnTo>
                <a:lnTo>
                  <a:pt x="1307" y="1126"/>
                </a:lnTo>
                <a:lnTo>
                  <a:pt x="1306" y="1125"/>
                </a:lnTo>
                <a:lnTo>
                  <a:pt x="1305" y="1125"/>
                </a:lnTo>
                <a:lnTo>
                  <a:pt x="1306" y="1124"/>
                </a:lnTo>
                <a:lnTo>
                  <a:pt x="1305" y="1123"/>
                </a:lnTo>
                <a:lnTo>
                  <a:pt x="1306" y="1123"/>
                </a:lnTo>
                <a:lnTo>
                  <a:pt x="1307" y="1123"/>
                </a:lnTo>
                <a:lnTo>
                  <a:pt x="1308" y="1123"/>
                </a:lnTo>
                <a:lnTo>
                  <a:pt x="1311" y="1123"/>
                </a:lnTo>
                <a:lnTo>
                  <a:pt x="1313" y="1124"/>
                </a:lnTo>
                <a:lnTo>
                  <a:pt x="1318" y="1124"/>
                </a:lnTo>
                <a:lnTo>
                  <a:pt x="1325" y="1123"/>
                </a:lnTo>
                <a:lnTo>
                  <a:pt x="1329" y="1123"/>
                </a:lnTo>
                <a:lnTo>
                  <a:pt x="1334" y="1124"/>
                </a:lnTo>
                <a:lnTo>
                  <a:pt x="1339" y="1124"/>
                </a:lnTo>
                <a:lnTo>
                  <a:pt x="1341" y="1124"/>
                </a:lnTo>
                <a:lnTo>
                  <a:pt x="1342" y="1124"/>
                </a:lnTo>
                <a:lnTo>
                  <a:pt x="1344" y="1124"/>
                </a:lnTo>
                <a:lnTo>
                  <a:pt x="1345" y="1123"/>
                </a:lnTo>
                <a:lnTo>
                  <a:pt x="1343" y="1123"/>
                </a:lnTo>
                <a:lnTo>
                  <a:pt x="1336" y="1123"/>
                </a:lnTo>
                <a:lnTo>
                  <a:pt x="1335" y="1122"/>
                </a:lnTo>
                <a:lnTo>
                  <a:pt x="1333" y="1122"/>
                </a:lnTo>
                <a:lnTo>
                  <a:pt x="1332" y="1122"/>
                </a:lnTo>
                <a:lnTo>
                  <a:pt x="1330" y="1122"/>
                </a:lnTo>
                <a:lnTo>
                  <a:pt x="1328" y="1122"/>
                </a:lnTo>
                <a:lnTo>
                  <a:pt x="1325" y="1122"/>
                </a:lnTo>
                <a:lnTo>
                  <a:pt x="1323" y="1123"/>
                </a:lnTo>
                <a:lnTo>
                  <a:pt x="1321" y="1123"/>
                </a:lnTo>
                <a:lnTo>
                  <a:pt x="1320" y="1123"/>
                </a:lnTo>
                <a:lnTo>
                  <a:pt x="1319" y="1123"/>
                </a:lnTo>
                <a:lnTo>
                  <a:pt x="1316" y="1123"/>
                </a:lnTo>
                <a:lnTo>
                  <a:pt x="1313" y="1122"/>
                </a:lnTo>
                <a:lnTo>
                  <a:pt x="1310" y="1122"/>
                </a:lnTo>
                <a:lnTo>
                  <a:pt x="1309" y="1122"/>
                </a:lnTo>
                <a:lnTo>
                  <a:pt x="1307" y="1122"/>
                </a:lnTo>
                <a:lnTo>
                  <a:pt x="1306" y="1122"/>
                </a:lnTo>
                <a:lnTo>
                  <a:pt x="1305" y="1121"/>
                </a:lnTo>
                <a:lnTo>
                  <a:pt x="1304" y="1121"/>
                </a:lnTo>
                <a:lnTo>
                  <a:pt x="1304" y="1120"/>
                </a:lnTo>
                <a:lnTo>
                  <a:pt x="1305" y="1120"/>
                </a:lnTo>
                <a:lnTo>
                  <a:pt x="1304" y="1119"/>
                </a:lnTo>
                <a:lnTo>
                  <a:pt x="1305" y="1119"/>
                </a:lnTo>
                <a:lnTo>
                  <a:pt x="1310" y="1118"/>
                </a:lnTo>
                <a:lnTo>
                  <a:pt x="1313" y="1118"/>
                </a:lnTo>
                <a:lnTo>
                  <a:pt x="1322" y="1119"/>
                </a:lnTo>
                <a:lnTo>
                  <a:pt x="1323" y="1119"/>
                </a:lnTo>
                <a:lnTo>
                  <a:pt x="1332" y="1117"/>
                </a:lnTo>
                <a:lnTo>
                  <a:pt x="1335" y="1117"/>
                </a:lnTo>
                <a:lnTo>
                  <a:pt x="1338" y="1115"/>
                </a:lnTo>
                <a:lnTo>
                  <a:pt x="1336" y="1115"/>
                </a:lnTo>
                <a:lnTo>
                  <a:pt x="1333" y="1116"/>
                </a:lnTo>
                <a:lnTo>
                  <a:pt x="1330" y="1117"/>
                </a:lnTo>
                <a:lnTo>
                  <a:pt x="1326" y="1118"/>
                </a:lnTo>
                <a:lnTo>
                  <a:pt x="1324" y="1118"/>
                </a:lnTo>
                <a:lnTo>
                  <a:pt x="1320" y="1118"/>
                </a:lnTo>
                <a:lnTo>
                  <a:pt x="1316" y="1118"/>
                </a:lnTo>
                <a:lnTo>
                  <a:pt x="1314" y="1118"/>
                </a:lnTo>
                <a:lnTo>
                  <a:pt x="1312" y="1118"/>
                </a:lnTo>
                <a:lnTo>
                  <a:pt x="1311" y="1118"/>
                </a:lnTo>
                <a:lnTo>
                  <a:pt x="1309" y="1118"/>
                </a:lnTo>
                <a:lnTo>
                  <a:pt x="1308" y="1118"/>
                </a:lnTo>
                <a:lnTo>
                  <a:pt x="1307" y="1118"/>
                </a:lnTo>
                <a:lnTo>
                  <a:pt x="1305" y="1118"/>
                </a:lnTo>
                <a:lnTo>
                  <a:pt x="1297" y="1118"/>
                </a:lnTo>
                <a:lnTo>
                  <a:pt x="1298" y="1118"/>
                </a:lnTo>
                <a:lnTo>
                  <a:pt x="1297" y="1117"/>
                </a:lnTo>
                <a:lnTo>
                  <a:pt x="1295" y="1117"/>
                </a:lnTo>
                <a:lnTo>
                  <a:pt x="1296" y="1117"/>
                </a:lnTo>
                <a:lnTo>
                  <a:pt x="1297" y="1116"/>
                </a:lnTo>
                <a:lnTo>
                  <a:pt x="1299" y="1116"/>
                </a:lnTo>
                <a:lnTo>
                  <a:pt x="1300" y="1115"/>
                </a:lnTo>
                <a:lnTo>
                  <a:pt x="1298" y="1115"/>
                </a:lnTo>
                <a:lnTo>
                  <a:pt x="1299" y="1114"/>
                </a:lnTo>
                <a:lnTo>
                  <a:pt x="1301" y="1114"/>
                </a:lnTo>
                <a:lnTo>
                  <a:pt x="1299" y="1114"/>
                </a:lnTo>
                <a:lnTo>
                  <a:pt x="1300" y="1114"/>
                </a:lnTo>
                <a:lnTo>
                  <a:pt x="1301" y="1113"/>
                </a:lnTo>
                <a:lnTo>
                  <a:pt x="1303" y="1113"/>
                </a:lnTo>
                <a:lnTo>
                  <a:pt x="1306" y="1112"/>
                </a:lnTo>
                <a:lnTo>
                  <a:pt x="1308" y="1111"/>
                </a:lnTo>
                <a:lnTo>
                  <a:pt x="1318" y="1111"/>
                </a:lnTo>
                <a:lnTo>
                  <a:pt x="1322" y="1111"/>
                </a:lnTo>
                <a:lnTo>
                  <a:pt x="1323" y="1111"/>
                </a:lnTo>
                <a:lnTo>
                  <a:pt x="1324" y="1111"/>
                </a:lnTo>
                <a:lnTo>
                  <a:pt x="1329" y="1111"/>
                </a:lnTo>
                <a:lnTo>
                  <a:pt x="1331" y="1111"/>
                </a:lnTo>
                <a:lnTo>
                  <a:pt x="1333" y="1110"/>
                </a:lnTo>
                <a:lnTo>
                  <a:pt x="1334" y="1110"/>
                </a:lnTo>
                <a:lnTo>
                  <a:pt x="1333" y="1110"/>
                </a:lnTo>
                <a:lnTo>
                  <a:pt x="1324" y="1110"/>
                </a:lnTo>
                <a:lnTo>
                  <a:pt x="1322" y="1110"/>
                </a:lnTo>
                <a:lnTo>
                  <a:pt x="1321" y="1109"/>
                </a:lnTo>
                <a:lnTo>
                  <a:pt x="1320" y="1109"/>
                </a:lnTo>
                <a:lnTo>
                  <a:pt x="1323" y="1108"/>
                </a:lnTo>
                <a:lnTo>
                  <a:pt x="1325" y="1108"/>
                </a:lnTo>
                <a:lnTo>
                  <a:pt x="1326" y="1108"/>
                </a:lnTo>
                <a:lnTo>
                  <a:pt x="1327" y="1108"/>
                </a:lnTo>
                <a:lnTo>
                  <a:pt x="1328" y="1108"/>
                </a:lnTo>
                <a:lnTo>
                  <a:pt x="1329" y="1108"/>
                </a:lnTo>
                <a:lnTo>
                  <a:pt x="1330" y="1108"/>
                </a:lnTo>
                <a:lnTo>
                  <a:pt x="1331" y="1108"/>
                </a:lnTo>
                <a:lnTo>
                  <a:pt x="1331" y="1109"/>
                </a:lnTo>
                <a:lnTo>
                  <a:pt x="1332" y="1109"/>
                </a:lnTo>
                <a:lnTo>
                  <a:pt x="1333" y="1109"/>
                </a:lnTo>
                <a:lnTo>
                  <a:pt x="1335" y="1108"/>
                </a:lnTo>
                <a:lnTo>
                  <a:pt x="1341" y="1107"/>
                </a:lnTo>
                <a:lnTo>
                  <a:pt x="1342" y="1107"/>
                </a:lnTo>
                <a:lnTo>
                  <a:pt x="1349" y="1107"/>
                </a:lnTo>
                <a:lnTo>
                  <a:pt x="1353" y="1107"/>
                </a:lnTo>
                <a:lnTo>
                  <a:pt x="1356" y="1106"/>
                </a:lnTo>
                <a:lnTo>
                  <a:pt x="1358" y="1106"/>
                </a:lnTo>
                <a:lnTo>
                  <a:pt x="1365" y="1105"/>
                </a:lnTo>
                <a:lnTo>
                  <a:pt x="1368" y="1104"/>
                </a:lnTo>
                <a:lnTo>
                  <a:pt x="1369" y="1104"/>
                </a:lnTo>
                <a:lnTo>
                  <a:pt x="1376" y="1104"/>
                </a:lnTo>
                <a:lnTo>
                  <a:pt x="1382" y="1102"/>
                </a:lnTo>
                <a:lnTo>
                  <a:pt x="1385" y="1102"/>
                </a:lnTo>
                <a:lnTo>
                  <a:pt x="1390" y="1102"/>
                </a:lnTo>
                <a:lnTo>
                  <a:pt x="1393" y="1102"/>
                </a:lnTo>
                <a:lnTo>
                  <a:pt x="1394" y="1102"/>
                </a:lnTo>
                <a:lnTo>
                  <a:pt x="1396" y="1101"/>
                </a:lnTo>
                <a:lnTo>
                  <a:pt x="1401" y="1100"/>
                </a:lnTo>
                <a:lnTo>
                  <a:pt x="1410" y="1099"/>
                </a:lnTo>
                <a:lnTo>
                  <a:pt x="1412" y="1099"/>
                </a:lnTo>
                <a:lnTo>
                  <a:pt x="1412" y="1098"/>
                </a:lnTo>
                <a:lnTo>
                  <a:pt x="1413" y="1098"/>
                </a:lnTo>
                <a:lnTo>
                  <a:pt x="1412" y="1098"/>
                </a:lnTo>
                <a:lnTo>
                  <a:pt x="1411" y="1098"/>
                </a:lnTo>
                <a:lnTo>
                  <a:pt x="1410" y="1098"/>
                </a:lnTo>
                <a:lnTo>
                  <a:pt x="1409" y="1098"/>
                </a:lnTo>
                <a:lnTo>
                  <a:pt x="1405" y="1099"/>
                </a:lnTo>
                <a:lnTo>
                  <a:pt x="1402" y="1099"/>
                </a:lnTo>
                <a:lnTo>
                  <a:pt x="1401" y="1099"/>
                </a:lnTo>
                <a:lnTo>
                  <a:pt x="1396" y="1099"/>
                </a:lnTo>
                <a:lnTo>
                  <a:pt x="1395" y="1099"/>
                </a:lnTo>
                <a:lnTo>
                  <a:pt x="1394" y="1100"/>
                </a:lnTo>
                <a:lnTo>
                  <a:pt x="1391" y="1100"/>
                </a:lnTo>
                <a:lnTo>
                  <a:pt x="1390" y="1100"/>
                </a:lnTo>
                <a:lnTo>
                  <a:pt x="1388" y="1100"/>
                </a:lnTo>
                <a:lnTo>
                  <a:pt x="1377" y="1101"/>
                </a:lnTo>
                <a:lnTo>
                  <a:pt x="1364" y="1103"/>
                </a:lnTo>
                <a:lnTo>
                  <a:pt x="1362" y="1104"/>
                </a:lnTo>
                <a:lnTo>
                  <a:pt x="1358" y="1104"/>
                </a:lnTo>
                <a:lnTo>
                  <a:pt x="1352" y="1105"/>
                </a:lnTo>
                <a:lnTo>
                  <a:pt x="1348" y="1105"/>
                </a:lnTo>
                <a:lnTo>
                  <a:pt x="1345" y="1105"/>
                </a:lnTo>
                <a:lnTo>
                  <a:pt x="1344" y="1105"/>
                </a:lnTo>
                <a:lnTo>
                  <a:pt x="1344" y="1104"/>
                </a:lnTo>
                <a:lnTo>
                  <a:pt x="1349" y="1101"/>
                </a:lnTo>
                <a:lnTo>
                  <a:pt x="1350" y="1101"/>
                </a:lnTo>
                <a:lnTo>
                  <a:pt x="1349" y="1101"/>
                </a:lnTo>
                <a:lnTo>
                  <a:pt x="1346" y="1102"/>
                </a:lnTo>
                <a:lnTo>
                  <a:pt x="1339" y="1105"/>
                </a:lnTo>
                <a:lnTo>
                  <a:pt x="1334" y="1107"/>
                </a:lnTo>
                <a:lnTo>
                  <a:pt x="1333" y="1107"/>
                </a:lnTo>
                <a:lnTo>
                  <a:pt x="1333" y="1106"/>
                </a:lnTo>
                <a:lnTo>
                  <a:pt x="1331" y="1106"/>
                </a:lnTo>
                <a:lnTo>
                  <a:pt x="1326" y="1107"/>
                </a:lnTo>
                <a:lnTo>
                  <a:pt x="1321" y="1107"/>
                </a:lnTo>
                <a:lnTo>
                  <a:pt x="1319" y="1108"/>
                </a:lnTo>
                <a:lnTo>
                  <a:pt x="1315" y="1109"/>
                </a:lnTo>
                <a:lnTo>
                  <a:pt x="1313" y="1110"/>
                </a:lnTo>
                <a:lnTo>
                  <a:pt x="1309" y="1110"/>
                </a:lnTo>
                <a:lnTo>
                  <a:pt x="1307" y="1111"/>
                </a:lnTo>
                <a:lnTo>
                  <a:pt x="1305" y="1111"/>
                </a:lnTo>
                <a:lnTo>
                  <a:pt x="1305" y="1110"/>
                </a:lnTo>
                <a:lnTo>
                  <a:pt x="1306" y="1109"/>
                </a:lnTo>
                <a:lnTo>
                  <a:pt x="1302" y="1109"/>
                </a:lnTo>
                <a:lnTo>
                  <a:pt x="1300" y="1109"/>
                </a:lnTo>
                <a:lnTo>
                  <a:pt x="1299" y="1108"/>
                </a:lnTo>
                <a:lnTo>
                  <a:pt x="1300" y="1108"/>
                </a:lnTo>
                <a:lnTo>
                  <a:pt x="1301" y="1107"/>
                </a:lnTo>
                <a:lnTo>
                  <a:pt x="1300" y="1107"/>
                </a:lnTo>
                <a:lnTo>
                  <a:pt x="1300" y="1106"/>
                </a:lnTo>
                <a:lnTo>
                  <a:pt x="1299" y="1105"/>
                </a:lnTo>
                <a:lnTo>
                  <a:pt x="1301" y="1105"/>
                </a:lnTo>
                <a:lnTo>
                  <a:pt x="1301" y="1104"/>
                </a:lnTo>
                <a:lnTo>
                  <a:pt x="1300" y="1103"/>
                </a:lnTo>
                <a:lnTo>
                  <a:pt x="1303" y="1103"/>
                </a:lnTo>
                <a:lnTo>
                  <a:pt x="1304" y="1102"/>
                </a:lnTo>
                <a:lnTo>
                  <a:pt x="1303" y="1102"/>
                </a:lnTo>
                <a:lnTo>
                  <a:pt x="1302" y="1102"/>
                </a:lnTo>
                <a:lnTo>
                  <a:pt x="1302" y="1101"/>
                </a:lnTo>
                <a:lnTo>
                  <a:pt x="1301" y="1101"/>
                </a:lnTo>
                <a:lnTo>
                  <a:pt x="1304" y="1099"/>
                </a:lnTo>
                <a:lnTo>
                  <a:pt x="1305" y="1099"/>
                </a:lnTo>
                <a:lnTo>
                  <a:pt x="1305" y="1098"/>
                </a:lnTo>
                <a:lnTo>
                  <a:pt x="1304" y="1098"/>
                </a:lnTo>
                <a:lnTo>
                  <a:pt x="1305" y="1096"/>
                </a:lnTo>
                <a:lnTo>
                  <a:pt x="1306" y="1096"/>
                </a:lnTo>
                <a:lnTo>
                  <a:pt x="1306" y="1097"/>
                </a:lnTo>
                <a:lnTo>
                  <a:pt x="1307" y="1097"/>
                </a:lnTo>
                <a:lnTo>
                  <a:pt x="1307" y="1096"/>
                </a:lnTo>
                <a:lnTo>
                  <a:pt x="1306" y="1096"/>
                </a:lnTo>
                <a:lnTo>
                  <a:pt x="1307" y="1095"/>
                </a:lnTo>
                <a:lnTo>
                  <a:pt x="1308" y="1095"/>
                </a:lnTo>
                <a:lnTo>
                  <a:pt x="1309" y="1095"/>
                </a:lnTo>
                <a:lnTo>
                  <a:pt x="1310" y="1095"/>
                </a:lnTo>
                <a:lnTo>
                  <a:pt x="1310" y="1094"/>
                </a:lnTo>
                <a:lnTo>
                  <a:pt x="1312" y="1093"/>
                </a:lnTo>
                <a:lnTo>
                  <a:pt x="1313" y="1093"/>
                </a:lnTo>
                <a:lnTo>
                  <a:pt x="1313" y="1094"/>
                </a:lnTo>
                <a:lnTo>
                  <a:pt x="1314" y="1094"/>
                </a:lnTo>
                <a:lnTo>
                  <a:pt x="1314" y="1093"/>
                </a:lnTo>
                <a:lnTo>
                  <a:pt x="1315" y="1093"/>
                </a:lnTo>
                <a:lnTo>
                  <a:pt x="1320" y="1092"/>
                </a:lnTo>
                <a:lnTo>
                  <a:pt x="1323" y="1090"/>
                </a:lnTo>
                <a:lnTo>
                  <a:pt x="1327" y="1089"/>
                </a:lnTo>
                <a:lnTo>
                  <a:pt x="1333" y="1088"/>
                </a:lnTo>
                <a:lnTo>
                  <a:pt x="1333" y="1087"/>
                </a:lnTo>
                <a:lnTo>
                  <a:pt x="1338" y="1086"/>
                </a:lnTo>
                <a:lnTo>
                  <a:pt x="1339" y="1086"/>
                </a:lnTo>
                <a:lnTo>
                  <a:pt x="1341" y="1085"/>
                </a:lnTo>
                <a:lnTo>
                  <a:pt x="1342" y="1085"/>
                </a:lnTo>
                <a:lnTo>
                  <a:pt x="1343" y="1085"/>
                </a:lnTo>
                <a:lnTo>
                  <a:pt x="1344" y="1085"/>
                </a:lnTo>
                <a:lnTo>
                  <a:pt x="1345" y="1085"/>
                </a:lnTo>
                <a:lnTo>
                  <a:pt x="1346" y="1085"/>
                </a:lnTo>
                <a:lnTo>
                  <a:pt x="1347" y="1084"/>
                </a:lnTo>
                <a:lnTo>
                  <a:pt x="1350" y="1084"/>
                </a:lnTo>
                <a:lnTo>
                  <a:pt x="1351" y="1084"/>
                </a:lnTo>
                <a:lnTo>
                  <a:pt x="1350" y="1083"/>
                </a:lnTo>
                <a:lnTo>
                  <a:pt x="1346" y="1084"/>
                </a:lnTo>
                <a:lnTo>
                  <a:pt x="1342" y="1084"/>
                </a:lnTo>
                <a:lnTo>
                  <a:pt x="1341" y="1084"/>
                </a:lnTo>
                <a:lnTo>
                  <a:pt x="1348" y="1082"/>
                </a:lnTo>
                <a:lnTo>
                  <a:pt x="1350" y="1081"/>
                </a:lnTo>
                <a:lnTo>
                  <a:pt x="1352" y="1081"/>
                </a:lnTo>
                <a:lnTo>
                  <a:pt x="1355" y="1080"/>
                </a:lnTo>
                <a:lnTo>
                  <a:pt x="1359" y="1079"/>
                </a:lnTo>
                <a:lnTo>
                  <a:pt x="1362" y="1079"/>
                </a:lnTo>
                <a:lnTo>
                  <a:pt x="1363" y="1079"/>
                </a:lnTo>
                <a:lnTo>
                  <a:pt x="1366" y="1077"/>
                </a:lnTo>
                <a:lnTo>
                  <a:pt x="1367" y="1077"/>
                </a:lnTo>
                <a:lnTo>
                  <a:pt x="1366" y="1077"/>
                </a:lnTo>
                <a:lnTo>
                  <a:pt x="1365" y="1077"/>
                </a:lnTo>
                <a:lnTo>
                  <a:pt x="1363" y="1078"/>
                </a:lnTo>
                <a:lnTo>
                  <a:pt x="1359" y="1078"/>
                </a:lnTo>
                <a:lnTo>
                  <a:pt x="1357" y="1079"/>
                </a:lnTo>
                <a:lnTo>
                  <a:pt x="1354" y="1080"/>
                </a:lnTo>
                <a:lnTo>
                  <a:pt x="1352" y="1080"/>
                </a:lnTo>
                <a:lnTo>
                  <a:pt x="1352" y="1079"/>
                </a:lnTo>
                <a:lnTo>
                  <a:pt x="1352" y="1078"/>
                </a:lnTo>
                <a:lnTo>
                  <a:pt x="1354" y="1077"/>
                </a:lnTo>
                <a:lnTo>
                  <a:pt x="1356" y="1076"/>
                </a:lnTo>
                <a:lnTo>
                  <a:pt x="1361" y="1075"/>
                </a:lnTo>
                <a:lnTo>
                  <a:pt x="1362" y="1075"/>
                </a:lnTo>
                <a:lnTo>
                  <a:pt x="1362" y="1074"/>
                </a:lnTo>
                <a:lnTo>
                  <a:pt x="1364" y="1074"/>
                </a:lnTo>
                <a:lnTo>
                  <a:pt x="1368" y="1075"/>
                </a:lnTo>
                <a:lnTo>
                  <a:pt x="1371" y="1075"/>
                </a:lnTo>
                <a:lnTo>
                  <a:pt x="1373" y="1075"/>
                </a:lnTo>
                <a:lnTo>
                  <a:pt x="1375" y="1075"/>
                </a:lnTo>
                <a:lnTo>
                  <a:pt x="1376" y="1076"/>
                </a:lnTo>
                <a:lnTo>
                  <a:pt x="1378" y="1076"/>
                </a:lnTo>
                <a:lnTo>
                  <a:pt x="1379" y="1076"/>
                </a:lnTo>
                <a:lnTo>
                  <a:pt x="1378" y="1076"/>
                </a:lnTo>
                <a:lnTo>
                  <a:pt x="1378" y="1075"/>
                </a:lnTo>
                <a:lnTo>
                  <a:pt x="1383" y="1076"/>
                </a:lnTo>
                <a:lnTo>
                  <a:pt x="1383" y="1075"/>
                </a:lnTo>
                <a:lnTo>
                  <a:pt x="1384" y="1075"/>
                </a:lnTo>
                <a:lnTo>
                  <a:pt x="1387" y="1075"/>
                </a:lnTo>
                <a:lnTo>
                  <a:pt x="1389" y="1074"/>
                </a:lnTo>
                <a:lnTo>
                  <a:pt x="1388" y="1074"/>
                </a:lnTo>
                <a:lnTo>
                  <a:pt x="1384" y="1074"/>
                </a:lnTo>
                <a:lnTo>
                  <a:pt x="1383" y="1074"/>
                </a:lnTo>
                <a:lnTo>
                  <a:pt x="1377" y="1075"/>
                </a:lnTo>
                <a:lnTo>
                  <a:pt x="1376" y="1075"/>
                </a:lnTo>
                <a:lnTo>
                  <a:pt x="1375" y="1074"/>
                </a:lnTo>
                <a:lnTo>
                  <a:pt x="1370" y="1074"/>
                </a:lnTo>
                <a:lnTo>
                  <a:pt x="1369" y="1073"/>
                </a:lnTo>
                <a:lnTo>
                  <a:pt x="1370" y="1073"/>
                </a:lnTo>
                <a:lnTo>
                  <a:pt x="1374" y="1073"/>
                </a:lnTo>
                <a:lnTo>
                  <a:pt x="1378" y="1073"/>
                </a:lnTo>
                <a:lnTo>
                  <a:pt x="1381" y="1073"/>
                </a:lnTo>
                <a:lnTo>
                  <a:pt x="1389" y="1072"/>
                </a:lnTo>
                <a:lnTo>
                  <a:pt x="1395" y="1071"/>
                </a:lnTo>
                <a:lnTo>
                  <a:pt x="1399" y="1071"/>
                </a:lnTo>
                <a:lnTo>
                  <a:pt x="1401" y="1072"/>
                </a:lnTo>
                <a:lnTo>
                  <a:pt x="1402" y="1073"/>
                </a:lnTo>
                <a:lnTo>
                  <a:pt x="1405" y="1073"/>
                </a:lnTo>
                <a:lnTo>
                  <a:pt x="1410" y="1074"/>
                </a:lnTo>
                <a:lnTo>
                  <a:pt x="1415" y="1074"/>
                </a:lnTo>
                <a:lnTo>
                  <a:pt x="1414" y="1075"/>
                </a:lnTo>
                <a:lnTo>
                  <a:pt x="1416" y="1075"/>
                </a:lnTo>
                <a:lnTo>
                  <a:pt x="1418" y="1076"/>
                </a:lnTo>
                <a:lnTo>
                  <a:pt x="1420" y="1076"/>
                </a:lnTo>
                <a:lnTo>
                  <a:pt x="1418" y="1075"/>
                </a:lnTo>
                <a:lnTo>
                  <a:pt x="1420" y="1075"/>
                </a:lnTo>
                <a:lnTo>
                  <a:pt x="1422" y="1075"/>
                </a:lnTo>
                <a:lnTo>
                  <a:pt x="1424" y="1075"/>
                </a:lnTo>
                <a:lnTo>
                  <a:pt x="1425" y="1076"/>
                </a:lnTo>
                <a:lnTo>
                  <a:pt x="1428" y="1077"/>
                </a:lnTo>
                <a:lnTo>
                  <a:pt x="1432" y="1077"/>
                </a:lnTo>
                <a:lnTo>
                  <a:pt x="1433" y="1077"/>
                </a:lnTo>
                <a:lnTo>
                  <a:pt x="1434" y="1078"/>
                </a:lnTo>
                <a:lnTo>
                  <a:pt x="1434" y="1079"/>
                </a:lnTo>
                <a:lnTo>
                  <a:pt x="1434" y="1080"/>
                </a:lnTo>
                <a:lnTo>
                  <a:pt x="1435" y="1080"/>
                </a:lnTo>
                <a:lnTo>
                  <a:pt x="1436" y="1080"/>
                </a:lnTo>
                <a:lnTo>
                  <a:pt x="1438" y="1080"/>
                </a:lnTo>
                <a:lnTo>
                  <a:pt x="1439" y="1080"/>
                </a:lnTo>
                <a:lnTo>
                  <a:pt x="1440" y="1081"/>
                </a:lnTo>
                <a:lnTo>
                  <a:pt x="1443" y="1080"/>
                </a:lnTo>
                <a:lnTo>
                  <a:pt x="1446" y="1080"/>
                </a:lnTo>
                <a:lnTo>
                  <a:pt x="1451" y="1080"/>
                </a:lnTo>
                <a:lnTo>
                  <a:pt x="1455" y="1079"/>
                </a:lnTo>
                <a:lnTo>
                  <a:pt x="1458" y="1078"/>
                </a:lnTo>
                <a:lnTo>
                  <a:pt x="1461" y="1078"/>
                </a:lnTo>
                <a:lnTo>
                  <a:pt x="1464" y="1079"/>
                </a:lnTo>
                <a:lnTo>
                  <a:pt x="1465" y="1079"/>
                </a:lnTo>
                <a:lnTo>
                  <a:pt x="1466" y="1079"/>
                </a:lnTo>
                <a:lnTo>
                  <a:pt x="1466" y="1078"/>
                </a:lnTo>
                <a:lnTo>
                  <a:pt x="1469" y="1078"/>
                </a:lnTo>
                <a:lnTo>
                  <a:pt x="1471" y="1077"/>
                </a:lnTo>
                <a:lnTo>
                  <a:pt x="1472" y="1078"/>
                </a:lnTo>
                <a:lnTo>
                  <a:pt x="1473" y="1078"/>
                </a:lnTo>
                <a:lnTo>
                  <a:pt x="1477" y="1080"/>
                </a:lnTo>
                <a:lnTo>
                  <a:pt x="1480" y="1080"/>
                </a:lnTo>
                <a:lnTo>
                  <a:pt x="1482" y="1080"/>
                </a:lnTo>
                <a:lnTo>
                  <a:pt x="1483" y="1080"/>
                </a:lnTo>
                <a:lnTo>
                  <a:pt x="1484" y="1080"/>
                </a:lnTo>
                <a:lnTo>
                  <a:pt x="1485" y="1080"/>
                </a:lnTo>
                <a:lnTo>
                  <a:pt x="1485" y="1081"/>
                </a:lnTo>
                <a:lnTo>
                  <a:pt x="1489" y="1081"/>
                </a:lnTo>
                <a:lnTo>
                  <a:pt x="1492" y="1082"/>
                </a:lnTo>
                <a:lnTo>
                  <a:pt x="1493" y="1082"/>
                </a:lnTo>
                <a:lnTo>
                  <a:pt x="1497" y="1083"/>
                </a:lnTo>
                <a:lnTo>
                  <a:pt x="1498" y="1083"/>
                </a:lnTo>
                <a:lnTo>
                  <a:pt x="1499" y="1083"/>
                </a:lnTo>
                <a:lnTo>
                  <a:pt x="1500" y="1084"/>
                </a:lnTo>
                <a:lnTo>
                  <a:pt x="1502" y="1084"/>
                </a:lnTo>
                <a:lnTo>
                  <a:pt x="1503" y="1084"/>
                </a:lnTo>
                <a:lnTo>
                  <a:pt x="1503" y="1083"/>
                </a:lnTo>
                <a:lnTo>
                  <a:pt x="1502" y="1083"/>
                </a:lnTo>
                <a:lnTo>
                  <a:pt x="1500" y="1082"/>
                </a:lnTo>
                <a:lnTo>
                  <a:pt x="1497" y="1081"/>
                </a:lnTo>
                <a:lnTo>
                  <a:pt x="1496" y="1081"/>
                </a:lnTo>
                <a:lnTo>
                  <a:pt x="1495" y="1081"/>
                </a:lnTo>
                <a:lnTo>
                  <a:pt x="1493" y="1081"/>
                </a:lnTo>
                <a:lnTo>
                  <a:pt x="1493" y="1080"/>
                </a:lnTo>
                <a:lnTo>
                  <a:pt x="1498" y="1080"/>
                </a:lnTo>
                <a:lnTo>
                  <a:pt x="1502" y="1079"/>
                </a:lnTo>
                <a:lnTo>
                  <a:pt x="1501" y="1078"/>
                </a:lnTo>
                <a:lnTo>
                  <a:pt x="1500" y="1078"/>
                </a:lnTo>
                <a:lnTo>
                  <a:pt x="1499" y="1079"/>
                </a:lnTo>
                <a:lnTo>
                  <a:pt x="1498" y="1079"/>
                </a:lnTo>
                <a:lnTo>
                  <a:pt x="1497" y="1079"/>
                </a:lnTo>
                <a:lnTo>
                  <a:pt x="1495" y="1079"/>
                </a:lnTo>
                <a:lnTo>
                  <a:pt x="1492" y="1079"/>
                </a:lnTo>
                <a:lnTo>
                  <a:pt x="1488" y="1078"/>
                </a:lnTo>
                <a:lnTo>
                  <a:pt x="1488" y="1079"/>
                </a:lnTo>
                <a:lnTo>
                  <a:pt x="1487" y="1079"/>
                </a:lnTo>
                <a:lnTo>
                  <a:pt x="1485" y="1078"/>
                </a:lnTo>
                <a:lnTo>
                  <a:pt x="1484" y="1078"/>
                </a:lnTo>
                <a:lnTo>
                  <a:pt x="1482" y="1078"/>
                </a:lnTo>
                <a:lnTo>
                  <a:pt x="1481" y="1077"/>
                </a:lnTo>
                <a:lnTo>
                  <a:pt x="1475" y="1075"/>
                </a:lnTo>
                <a:lnTo>
                  <a:pt x="1470" y="1075"/>
                </a:lnTo>
                <a:lnTo>
                  <a:pt x="1471" y="1074"/>
                </a:lnTo>
                <a:lnTo>
                  <a:pt x="1473" y="1073"/>
                </a:lnTo>
                <a:lnTo>
                  <a:pt x="1475" y="1073"/>
                </a:lnTo>
                <a:lnTo>
                  <a:pt x="1477" y="1074"/>
                </a:lnTo>
                <a:lnTo>
                  <a:pt x="1478" y="1074"/>
                </a:lnTo>
                <a:lnTo>
                  <a:pt x="1477" y="1075"/>
                </a:lnTo>
                <a:lnTo>
                  <a:pt x="1478" y="1075"/>
                </a:lnTo>
                <a:lnTo>
                  <a:pt x="1479" y="1075"/>
                </a:lnTo>
                <a:lnTo>
                  <a:pt x="1480" y="1075"/>
                </a:lnTo>
                <a:lnTo>
                  <a:pt x="1484" y="1074"/>
                </a:lnTo>
                <a:lnTo>
                  <a:pt x="1485" y="1074"/>
                </a:lnTo>
                <a:lnTo>
                  <a:pt x="1487" y="1074"/>
                </a:lnTo>
                <a:lnTo>
                  <a:pt x="1486" y="1074"/>
                </a:lnTo>
                <a:lnTo>
                  <a:pt x="1485" y="1074"/>
                </a:lnTo>
                <a:lnTo>
                  <a:pt x="1485" y="1075"/>
                </a:lnTo>
                <a:lnTo>
                  <a:pt x="1486" y="1075"/>
                </a:lnTo>
                <a:lnTo>
                  <a:pt x="1487" y="1075"/>
                </a:lnTo>
                <a:lnTo>
                  <a:pt x="1488" y="1075"/>
                </a:lnTo>
                <a:lnTo>
                  <a:pt x="1489" y="1075"/>
                </a:lnTo>
                <a:lnTo>
                  <a:pt x="1492" y="1074"/>
                </a:lnTo>
                <a:lnTo>
                  <a:pt x="1494" y="1075"/>
                </a:lnTo>
                <a:lnTo>
                  <a:pt x="1495" y="1075"/>
                </a:lnTo>
                <a:lnTo>
                  <a:pt x="1496" y="1074"/>
                </a:lnTo>
                <a:lnTo>
                  <a:pt x="1498" y="1074"/>
                </a:lnTo>
                <a:lnTo>
                  <a:pt x="1495" y="1074"/>
                </a:lnTo>
                <a:lnTo>
                  <a:pt x="1494" y="1073"/>
                </a:lnTo>
                <a:lnTo>
                  <a:pt x="1495" y="1073"/>
                </a:lnTo>
                <a:lnTo>
                  <a:pt x="1499" y="1072"/>
                </a:lnTo>
                <a:lnTo>
                  <a:pt x="1500" y="1072"/>
                </a:lnTo>
                <a:lnTo>
                  <a:pt x="1501" y="1072"/>
                </a:lnTo>
                <a:lnTo>
                  <a:pt x="1506" y="1072"/>
                </a:lnTo>
                <a:lnTo>
                  <a:pt x="1508" y="1071"/>
                </a:lnTo>
                <a:lnTo>
                  <a:pt x="1509" y="1071"/>
                </a:lnTo>
                <a:lnTo>
                  <a:pt x="1509" y="1070"/>
                </a:lnTo>
                <a:lnTo>
                  <a:pt x="1514" y="1069"/>
                </a:lnTo>
                <a:lnTo>
                  <a:pt x="1516" y="1069"/>
                </a:lnTo>
                <a:lnTo>
                  <a:pt x="1517" y="1068"/>
                </a:lnTo>
                <a:lnTo>
                  <a:pt x="1523" y="1068"/>
                </a:lnTo>
                <a:lnTo>
                  <a:pt x="1530" y="1068"/>
                </a:lnTo>
                <a:lnTo>
                  <a:pt x="1532" y="1068"/>
                </a:lnTo>
                <a:lnTo>
                  <a:pt x="1537" y="1068"/>
                </a:lnTo>
                <a:lnTo>
                  <a:pt x="1543" y="1068"/>
                </a:lnTo>
                <a:lnTo>
                  <a:pt x="1543" y="1067"/>
                </a:lnTo>
                <a:lnTo>
                  <a:pt x="1542" y="1067"/>
                </a:lnTo>
                <a:lnTo>
                  <a:pt x="1538" y="1067"/>
                </a:lnTo>
                <a:lnTo>
                  <a:pt x="1536" y="1066"/>
                </a:lnTo>
                <a:lnTo>
                  <a:pt x="1530" y="1066"/>
                </a:lnTo>
                <a:lnTo>
                  <a:pt x="1529" y="1066"/>
                </a:lnTo>
                <a:lnTo>
                  <a:pt x="1531" y="1065"/>
                </a:lnTo>
                <a:lnTo>
                  <a:pt x="1531" y="1064"/>
                </a:lnTo>
                <a:lnTo>
                  <a:pt x="1530" y="1064"/>
                </a:lnTo>
                <a:lnTo>
                  <a:pt x="1529" y="1064"/>
                </a:lnTo>
                <a:lnTo>
                  <a:pt x="1528" y="1063"/>
                </a:lnTo>
                <a:lnTo>
                  <a:pt x="1527" y="1063"/>
                </a:lnTo>
                <a:lnTo>
                  <a:pt x="1526" y="1063"/>
                </a:lnTo>
                <a:lnTo>
                  <a:pt x="1526" y="1064"/>
                </a:lnTo>
                <a:lnTo>
                  <a:pt x="1529" y="1064"/>
                </a:lnTo>
                <a:lnTo>
                  <a:pt x="1528" y="1065"/>
                </a:lnTo>
                <a:lnTo>
                  <a:pt x="1526" y="1065"/>
                </a:lnTo>
                <a:lnTo>
                  <a:pt x="1525" y="1065"/>
                </a:lnTo>
                <a:lnTo>
                  <a:pt x="1524" y="1065"/>
                </a:lnTo>
                <a:lnTo>
                  <a:pt x="1522" y="1065"/>
                </a:lnTo>
                <a:lnTo>
                  <a:pt x="1519" y="1064"/>
                </a:lnTo>
                <a:lnTo>
                  <a:pt x="1516" y="1064"/>
                </a:lnTo>
                <a:lnTo>
                  <a:pt x="1514" y="1064"/>
                </a:lnTo>
                <a:lnTo>
                  <a:pt x="1512" y="1063"/>
                </a:lnTo>
                <a:lnTo>
                  <a:pt x="1510" y="1064"/>
                </a:lnTo>
                <a:lnTo>
                  <a:pt x="1509" y="1064"/>
                </a:lnTo>
                <a:lnTo>
                  <a:pt x="1507" y="1064"/>
                </a:lnTo>
                <a:lnTo>
                  <a:pt x="1506" y="1064"/>
                </a:lnTo>
                <a:lnTo>
                  <a:pt x="1505" y="1065"/>
                </a:lnTo>
                <a:lnTo>
                  <a:pt x="1506" y="1065"/>
                </a:lnTo>
                <a:lnTo>
                  <a:pt x="1507" y="1065"/>
                </a:lnTo>
                <a:lnTo>
                  <a:pt x="1508" y="1064"/>
                </a:lnTo>
                <a:lnTo>
                  <a:pt x="1508" y="1065"/>
                </a:lnTo>
                <a:lnTo>
                  <a:pt x="1507" y="1065"/>
                </a:lnTo>
                <a:lnTo>
                  <a:pt x="1506" y="1065"/>
                </a:lnTo>
                <a:lnTo>
                  <a:pt x="1505" y="1065"/>
                </a:lnTo>
                <a:lnTo>
                  <a:pt x="1504" y="1066"/>
                </a:lnTo>
                <a:lnTo>
                  <a:pt x="1503" y="1066"/>
                </a:lnTo>
                <a:lnTo>
                  <a:pt x="1499" y="1066"/>
                </a:lnTo>
                <a:lnTo>
                  <a:pt x="1498" y="1067"/>
                </a:lnTo>
                <a:lnTo>
                  <a:pt x="1499" y="1067"/>
                </a:lnTo>
                <a:lnTo>
                  <a:pt x="1505" y="1067"/>
                </a:lnTo>
                <a:lnTo>
                  <a:pt x="1506" y="1067"/>
                </a:lnTo>
                <a:lnTo>
                  <a:pt x="1507" y="1066"/>
                </a:lnTo>
                <a:lnTo>
                  <a:pt x="1509" y="1065"/>
                </a:lnTo>
                <a:lnTo>
                  <a:pt x="1510" y="1065"/>
                </a:lnTo>
                <a:lnTo>
                  <a:pt x="1511" y="1065"/>
                </a:lnTo>
                <a:lnTo>
                  <a:pt x="1513" y="1066"/>
                </a:lnTo>
                <a:lnTo>
                  <a:pt x="1514" y="1066"/>
                </a:lnTo>
                <a:lnTo>
                  <a:pt x="1518" y="1066"/>
                </a:lnTo>
                <a:lnTo>
                  <a:pt x="1518" y="1067"/>
                </a:lnTo>
                <a:lnTo>
                  <a:pt x="1517" y="1067"/>
                </a:lnTo>
                <a:lnTo>
                  <a:pt x="1515" y="1068"/>
                </a:lnTo>
                <a:lnTo>
                  <a:pt x="1514" y="1068"/>
                </a:lnTo>
                <a:lnTo>
                  <a:pt x="1515" y="1068"/>
                </a:lnTo>
                <a:lnTo>
                  <a:pt x="1514" y="1068"/>
                </a:lnTo>
                <a:lnTo>
                  <a:pt x="1513" y="1069"/>
                </a:lnTo>
                <a:lnTo>
                  <a:pt x="1511" y="1068"/>
                </a:lnTo>
                <a:lnTo>
                  <a:pt x="1509" y="1069"/>
                </a:lnTo>
                <a:lnTo>
                  <a:pt x="1508" y="1069"/>
                </a:lnTo>
                <a:lnTo>
                  <a:pt x="1506" y="1069"/>
                </a:lnTo>
                <a:lnTo>
                  <a:pt x="1505" y="1069"/>
                </a:lnTo>
                <a:lnTo>
                  <a:pt x="1503" y="1069"/>
                </a:lnTo>
                <a:lnTo>
                  <a:pt x="1503" y="1070"/>
                </a:lnTo>
                <a:lnTo>
                  <a:pt x="1504" y="1070"/>
                </a:lnTo>
                <a:lnTo>
                  <a:pt x="1503" y="1070"/>
                </a:lnTo>
                <a:lnTo>
                  <a:pt x="1502" y="1070"/>
                </a:lnTo>
                <a:lnTo>
                  <a:pt x="1498" y="1070"/>
                </a:lnTo>
                <a:lnTo>
                  <a:pt x="1495" y="1071"/>
                </a:lnTo>
                <a:lnTo>
                  <a:pt x="1495" y="1072"/>
                </a:lnTo>
                <a:lnTo>
                  <a:pt x="1494" y="1072"/>
                </a:lnTo>
                <a:lnTo>
                  <a:pt x="1492" y="1072"/>
                </a:lnTo>
                <a:lnTo>
                  <a:pt x="1491" y="1072"/>
                </a:lnTo>
                <a:lnTo>
                  <a:pt x="1481" y="1073"/>
                </a:lnTo>
                <a:lnTo>
                  <a:pt x="1480" y="1073"/>
                </a:lnTo>
                <a:lnTo>
                  <a:pt x="1479" y="1072"/>
                </a:lnTo>
                <a:lnTo>
                  <a:pt x="1478" y="1071"/>
                </a:lnTo>
                <a:lnTo>
                  <a:pt x="1479" y="1070"/>
                </a:lnTo>
                <a:lnTo>
                  <a:pt x="1482" y="1070"/>
                </a:lnTo>
                <a:lnTo>
                  <a:pt x="1480" y="1069"/>
                </a:lnTo>
                <a:lnTo>
                  <a:pt x="1479" y="1069"/>
                </a:lnTo>
                <a:lnTo>
                  <a:pt x="1478" y="1069"/>
                </a:lnTo>
                <a:lnTo>
                  <a:pt x="1477" y="1069"/>
                </a:lnTo>
                <a:lnTo>
                  <a:pt x="1477" y="1068"/>
                </a:lnTo>
                <a:lnTo>
                  <a:pt x="1477" y="1067"/>
                </a:lnTo>
                <a:lnTo>
                  <a:pt x="1476" y="1067"/>
                </a:lnTo>
                <a:lnTo>
                  <a:pt x="1473" y="1066"/>
                </a:lnTo>
                <a:lnTo>
                  <a:pt x="1472" y="1066"/>
                </a:lnTo>
                <a:lnTo>
                  <a:pt x="1471" y="1065"/>
                </a:lnTo>
                <a:lnTo>
                  <a:pt x="1469" y="1065"/>
                </a:lnTo>
                <a:lnTo>
                  <a:pt x="1468" y="1065"/>
                </a:lnTo>
                <a:lnTo>
                  <a:pt x="1469" y="1065"/>
                </a:lnTo>
                <a:lnTo>
                  <a:pt x="1472" y="1065"/>
                </a:lnTo>
                <a:lnTo>
                  <a:pt x="1474" y="1064"/>
                </a:lnTo>
                <a:lnTo>
                  <a:pt x="1475" y="1064"/>
                </a:lnTo>
                <a:lnTo>
                  <a:pt x="1477" y="1064"/>
                </a:lnTo>
                <a:lnTo>
                  <a:pt x="1481" y="1063"/>
                </a:lnTo>
                <a:lnTo>
                  <a:pt x="1484" y="1064"/>
                </a:lnTo>
                <a:lnTo>
                  <a:pt x="1489" y="1063"/>
                </a:lnTo>
                <a:lnTo>
                  <a:pt x="1492" y="1063"/>
                </a:lnTo>
                <a:lnTo>
                  <a:pt x="1494" y="1065"/>
                </a:lnTo>
                <a:lnTo>
                  <a:pt x="1496" y="1065"/>
                </a:lnTo>
                <a:lnTo>
                  <a:pt x="1496" y="1063"/>
                </a:lnTo>
                <a:lnTo>
                  <a:pt x="1497" y="1062"/>
                </a:lnTo>
                <a:lnTo>
                  <a:pt x="1496" y="1062"/>
                </a:lnTo>
                <a:lnTo>
                  <a:pt x="1495" y="1062"/>
                </a:lnTo>
                <a:lnTo>
                  <a:pt x="1492" y="1061"/>
                </a:lnTo>
                <a:lnTo>
                  <a:pt x="1492" y="1060"/>
                </a:lnTo>
                <a:lnTo>
                  <a:pt x="1493" y="1060"/>
                </a:lnTo>
                <a:lnTo>
                  <a:pt x="1493" y="1059"/>
                </a:lnTo>
                <a:lnTo>
                  <a:pt x="1491" y="1059"/>
                </a:lnTo>
                <a:lnTo>
                  <a:pt x="1492" y="1058"/>
                </a:lnTo>
                <a:lnTo>
                  <a:pt x="1493" y="1058"/>
                </a:lnTo>
                <a:lnTo>
                  <a:pt x="1492" y="1058"/>
                </a:lnTo>
                <a:lnTo>
                  <a:pt x="1488" y="1058"/>
                </a:lnTo>
                <a:lnTo>
                  <a:pt x="1480" y="1059"/>
                </a:lnTo>
                <a:lnTo>
                  <a:pt x="1477" y="1060"/>
                </a:lnTo>
                <a:lnTo>
                  <a:pt x="1474" y="1061"/>
                </a:lnTo>
                <a:lnTo>
                  <a:pt x="1474" y="1062"/>
                </a:lnTo>
                <a:lnTo>
                  <a:pt x="1472" y="1062"/>
                </a:lnTo>
                <a:lnTo>
                  <a:pt x="1471" y="1062"/>
                </a:lnTo>
                <a:lnTo>
                  <a:pt x="1470" y="1062"/>
                </a:lnTo>
                <a:lnTo>
                  <a:pt x="1469" y="1062"/>
                </a:lnTo>
                <a:lnTo>
                  <a:pt x="1463" y="1062"/>
                </a:lnTo>
                <a:lnTo>
                  <a:pt x="1461" y="1061"/>
                </a:lnTo>
                <a:lnTo>
                  <a:pt x="1460" y="1061"/>
                </a:lnTo>
                <a:lnTo>
                  <a:pt x="1459" y="1061"/>
                </a:lnTo>
                <a:lnTo>
                  <a:pt x="1458" y="1061"/>
                </a:lnTo>
                <a:lnTo>
                  <a:pt x="1457" y="1061"/>
                </a:lnTo>
                <a:lnTo>
                  <a:pt x="1455" y="1060"/>
                </a:lnTo>
                <a:lnTo>
                  <a:pt x="1454" y="1060"/>
                </a:lnTo>
                <a:lnTo>
                  <a:pt x="1454" y="1059"/>
                </a:lnTo>
                <a:lnTo>
                  <a:pt x="1455" y="1059"/>
                </a:lnTo>
                <a:lnTo>
                  <a:pt x="1456" y="1059"/>
                </a:lnTo>
                <a:lnTo>
                  <a:pt x="1455" y="1059"/>
                </a:lnTo>
                <a:lnTo>
                  <a:pt x="1454" y="1059"/>
                </a:lnTo>
                <a:lnTo>
                  <a:pt x="1453" y="1059"/>
                </a:lnTo>
                <a:lnTo>
                  <a:pt x="1451" y="1059"/>
                </a:lnTo>
                <a:lnTo>
                  <a:pt x="1450" y="1060"/>
                </a:lnTo>
                <a:lnTo>
                  <a:pt x="1449" y="1060"/>
                </a:lnTo>
                <a:lnTo>
                  <a:pt x="1445" y="1060"/>
                </a:lnTo>
                <a:lnTo>
                  <a:pt x="1442" y="1060"/>
                </a:lnTo>
                <a:lnTo>
                  <a:pt x="1441" y="1060"/>
                </a:lnTo>
                <a:lnTo>
                  <a:pt x="1439" y="1060"/>
                </a:lnTo>
                <a:lnTo>
                  <a:pt x="1436" y="1062"/>
                </a:lnTo>
                <a:lnTo>
                  <a:pt x="1430" y="1063"/>
                </a:lnTo>
                <a:lnTo>
                  <a:pt x="1427" y="1063"/>
                </a:lnTo>
                <a:lnTo>
                  <a:pt x="1426" y="1063"/>
                </a:lnTo>
                <a:lnTo>
                  <a:pt x="1423" y="1064"/>
                </a:lnTo>
                <a:lnTo>
                  <a:pt x="1418" y="1063"/>
                </a:lnTo>
                <a:lnTo>
                  <a:pt x="1412" y="1063"/>
                </a:lnTo>
                <a:lnTo>
                  <a:pt x="1410" y="1064"/>
                </a:lnTo>
                <a:lnTo>
                  <a:pt x="1405" y="1065"/>
                </a:lnTo>
                <a:lnTo>
                  <a:pt x="1400" y="1066"/>
                </a:lnTo>
                <a:lnTo>
                  <a:pt x="1397" y="1067"/>
                </a:lnTo>
                <a:lnTo>
                  <a:pt x="1397" y="1068"/>
                </a:lnTo>
                <a:lnTo>
                  <a:pt x="1396" y="1068"/>
                </a:lnTo>
                <a:lnTo>
                  <a:pt x="1393" y="1069"/>
                </a:lnTo>
                <a:lnTo>
                  <a:pt x="1387" y="1070"/>
                </a:lnTo>
                <a:lnTo>
                  <a:pt x="1378" y="1071"/>
                </a:lnTo>
                <a:lnTo>
                  <a:pt x="1372" y="1071"/>
                </a:lnTo>
                <a:lnTo>
                  <a:pt x="1370" y="1071"/>
                </a:lnTo>
                <a:lnTo>
                  <a:pt x="1368" y="1072"/>
                </a:lnTo>
                <a:lnTo>
                  <a:pt x="1367" y="1072"/>
                </a:lnTo>
                <a:lnTo>
                  <a:pt x="1361" y="1072"/>
                </a:lnTo>
                <a:lnTo>
                  <a:pt x="1358" y="1073"/>
                </a:lnTo>
                <a:lnTo>
                  <a:pt x="1349" y="1077"/>
                </a:lnTo>
                <a:lnTo>
                  <a:pt x="1347" y="1079"/>
                </a:lnTo>
                <a:lnTo>
                  <a:pt x="1346" y="1079"/>
                </a:lnTo>
                <a:lnTo>
                  <a:pt x="1345" y="1081"/>
                </a:lnTo>
                <a:lnTo>
                  <a:pt x="1342" y="1082"/>
                </a:lnTo>
                <a:lnTo>
                  <a:pt x="1334" y="1085"/>
                </a:lnTo>
                <a:lnTo>
                  <a:pt x="1328" y="1087"/>
                </a:lnTo>
                <a:lnTo>
                  <a:pt x="1325" y="1088"/>
                </a:lnTo>
                <a:lnTo>
                  <a:pt x="1315" y="1090"/>
                </a:lnTo>
                <a:lnTo>
                  <a:pt x="1314" y="1090"/>
                </a:lnTo>
                <a:lnTo>
                  <a:pt x="1313" y="1090"/>
                </a:lnTo>
                <a:lnTo>
                  <a:pt x="1312" y="1089"/>
                </a:lnTo>
                <a:lnTo>
                  <a:pt x="1313" y="1089"/>
                </a:lnTo>
                <a:lnTo>
                  <a:pt x="1313" y="1088"/>
                </a:lnTo>
                <a:lnTo>
                  <a:pt x="1312" y="1088"/>
                </a:lnTo>
                <a:lnTo>
                  <a:pt x="1311" y="1088"/>
                </a:lnTo>
                <a:lnTo>
                  <a:pt x="1309" y="1088"/>
                </a:lnTo>
                <a:lnTo>
                  <a:pt x="1310" y="1087"/>
                </a:lnTo>
                <a:lnTo>
                  <a:pt x="1308" y="1086"/>
                </a:lnTo>
                <a:lnTo>
                  <a:pt x="1308" y="1084"/>
                </a:lnTo>
                <a:lnTo>
                  <a:pt x="1307" y="1084"/>
                </a:lnTo>
                <a:lnTo>
                  <a:pt x="1307" y="1083"/>
                </a:lnTo>
                <a:lnTo>
                  <a:pt x="1309" y="1083"/>
                </a:lnTo>
                <a:lnTo>
                  <a:pt x="1312" y="1082"/>
                </a:lnTo>
                <a:lnTo>
                  <a:pt x="1320" y="1081"/>
                </a:lnTo>
                <a:lnTo>
                  <a:pt x="1321" y="1080"/>
                </a:lnTo>
                <a:lnTo>
                  <a:pt x="1319" y="1080"/>
                </a:lnTo>
                <a:lnTo>
                  <a:pt x="1312" y="1081"/>
                </a:lnTo>
                <a:lnTo>
                  <a:pt x="1311" y="1081"/>
                </a:lnTo>
                <a:lnTo>
                  <a:pt x="1310" y="1081"/>
                </a:lnTo>
                <a:lnTo>
                  <a:pt x="1311" y="1080"/>
                </a:lnTo>
                <a:lnTo>
                  <a:pt x="1315" y="1080"/>
                </a:lnTo>
                <a:lnTo>
                  <a:pt x="1318" y="1079"/>
                </a:lnTo>
                <a:lnTo>
                  <a:pt x="1321" y="1077"/>
                </a:lnTo>
                <a:lnTo>
                  <a:pt x="1322" y="1076"/>
                </a:lnTo>
                <a:lnTo>
                  <a:pt x="1321" y="1075"/>
                </a:lnTo>
                <a:lnTo>
                  <a:pt x="1320" y="1074"/>
                </a:lnTo>
                <a:lnTo>
                  <a:pt x="1321" y="1073"/>
                </a:lnTo>
                <a:lnTo>
                  <a:pt x="1320" y="1073"/>
                </a:lnTo>
                <a:lnTo>
                  <a:pt x="1319" y="1073"/>
                </a:lnTo>
                <a:lnTo>
                  <a:pt x="1318" y="1072"/>
                </a:lnTo>
                <a:lnTo>
                  <a:pt x="1316" y="1072"/>
                </a:lnTo>
                <a:lnTo>
                  <a:pt x="1315" y="1071"/>
                </a:lnTo>
                <a:lnTo>
                  <a:pt x="1314" y="1070"/>
                </a:lnTo>
                <a:lnTo>
                  <a:pt x="1313" y="1070"/>
                </a:lnTo>
                <a:lnTo>
                  <a:pt x="1311" y="1070"/>
                </a:lnTo>
                <a:lnTo>
                  <a:pt x="1310" y="1070"/>
                </a:lnTo>
                <a:lnTo>
                  <a:pt x="1314" y="1069"/>
                </a:lnTo>
                <a:lnTo>
                  <a:pt x="1315" y="1069"/>
                </a:lnTo>
                <a:lnTo>
                  <a:pt x="1316" y="1068"/>
                </a:lnTo>
                <a:lnTo>
                  <a:pt x="1318" y="1068"/>
                </a:lnTo>
                <a:lnTo>
                  <a:pt x="1319" y="1068"/>
                </a:lnTo>
                <a:lnTo>
                  <a:pt x="1320" y="1067"/>
                </a:lnTo>
                <a:lnTo>
                  <a:pt x="1320" y="1066"/>
                </a:lnTo>
                <a:lnTo>
                  <a:pt x="1321" y="1066"/>
                </a:lnTo>
                <a:lnTo>
                  <a:pt x="1322" y="1066"/>
                </a:lnTo>
                <a:lnTo>
                  <a:pt x="1323" y="1066"/>
                </a:lnTo>
                <a:lnTo>
                  <a:pt x="1322" y="1067"/>
                </a:lnTo>
                <a:lnTo>
                  <a:pt x="1324" y="1067"/>
                </a:lnTo>
                <a:lnTo>
                  <a:pt x="1325" y="1067"/>
                </a:lnTo>
                <a:lnTo>
                  <a:pt x="1328" y="1067"/>
                </a:lnTo>
                <a:lnTo>
                  <a:pt x="1329" y="1067"/>
                </a:lnTo>
                <a:lnTo>
                  <a:pt x="1329" y="1069"/>
                </a:lnTo>
                <a:lnTo>
                  <a:pt x="1330" y="1069"/>
                </a:lnTo>
                <a:lnTo>
                  <a:pt x="1332" y="1068"/>
                </a:lnTo>
                <a:lnTo>
                  <a:pt x="1331" y="1067"/>
                </a:lnTo>
                <a:lnTo>
                  <a:pt x="1332" y="1067"/>
                </a:lnTo>
                <a:lnTo>
                  <a:pt x="1333" y="1066"/>
                </a:lnTo>
                <a:lnTo>
                  <a:pt x="1334" y="1066"/>
                </a:lnTo>
                <a:lnTo>
                  <a:pt x="1335" y="1066"/>
                </a:lnTo>
                <a:lnTo>
                  <a:pt x="1334" y="1066"/>
                </a:lnTo>
                <a:lnTo>
                  <a:pt x="1329" y="1065"/>
                </a:lnTo>
                <a:lnTo>
                  <a:pt x="1328" y="1065"/>
                </a:lnTo>
                <a:lnTo>
                  <a:pt x="1327" y="1065"/>
                </a:lnTo>
                <a:lnTo>
                  <a:pt x="1327" y="1064"/>
                </a:lnTo>
                <a:lnTo>
                  <a:pt x="1328" y="1064"/>
                </a:lnTo>
                <a:lnTo>
                  <a:pt x="1330" y="1064"/>
                </a:lnTo>
                <a:lnTo>
                  <a:pt x="1332" y="1064"/>
                </a:lnTo>
                <a:lnTo>
                  <a:pt x="1334" y="1063"/>
                </a:lnTo>
                <a:lnTo>
                  <a:pt x="1335" y="1064"/>
                </a:lnTo>
                <a:lnTo>
                  <a:pt x="1336" y="1064"/>
                </a:lnTo>
                <a:lnTo>
                  <a:pt x="1338" y="1064"/>
                </a:lnTo>
                <a:lnTo>
                  <a:pt x="1339" y="1064"/>
                </a:lnTo>
                <a:lnTo>
                  <a:pt x="1340" y="1065"/>
                </a:lnTo>
                <a:lnTo>
                  <a:pt x="1338" y="1066"/>
                </a:lnTo>
                <a:lnTo>
                  <a:pt x="1338" y="1067"/>
                </a:lnTo>
                <a:lnTo>
                  <a:pt x="1339" y="1067"/>
                </a:lnTo>
                <a:lnTo>
                  <a:pt x="1340" y="1067"/>
                </a:lnTo>
                <a:lnTo>
                  <a:pt x="1340" y="1066"/>
                </a:lnTo>
                <a:lnTo>
                  <a:pt x="1342" y="1065"/>
                </a:lnTo>
                <a:lnTo>
                  <a:pt x="1344" y="1065"/>
                </a:lnTo>
                <a:lnTo>
                  <a:pt x="1346" y="1064"/>
                </a:lnTo>
                <a:lnTo>
                  <a:pt x="1349" y="1064"/>
                </a:lnTo>
                <a:lnTo>
                  <a:pt x="1352" y="1064"/>
                </a:lnTo>
                <a:lnTo>
                  <a:pt x="1353" y="1064"/>
                </a:lnTo>
                <a:lnTo>
                  <a:pt x="1354" y="1065"/>
                </a:lnTo>
                <a:lnTo>
                  <a:pt x="1355" y="1064"/>
                </a:lnTo>
                <a:lnTo>
                  <a:pt x="1354" y="1064"/>
                </a:lnTo>
                <a:lnTo>
                  <a:pt x="1351" y="1063"/>
                </a:lnTo>
                <a:lnTo>
                  <a:pt x="1350" y="1063"/>
                </a:lnTo>
                <a:lnTo>
                  <a:pt x="1345" y="1064"/>
                </a:lnTo>
                <a:lnTo>
                  <a:pt x="1344" y="1064"/>
                </a:lnTo>
                <a:lnTo>
                  <a:pt x="1343" y="1065"/>
                </a:lnTo>
                <a:lnTo>
                  <a:pt x="1342" y="1065"/>
                </a:lnTo>
                <a:lnTo>
                  <a:pt x="1341" y="1065"/>
                </a:lnTo>
                <a:lnTo>
                  <a:pt x="1340" y="1064"/>
                </a:lnTo>
                <a:lnTo>
                  <a:pt x="1341" y="1064"/>
                </a:lnTo>
                <a:lnTo>
                  <a:pt x="1341" y="1063"/>
                </a:lnTo>
                <a:lnTo>
                  <a:pt x="1340" y="1063"/>
                </a:lnTo>
                <a:lnTo>
                  <a:pt x="1338" y="1063"/>
                </a:lnTo>
                <a:lnTo>
                  <a:pt x="1337" y="1063"/>
                </a:lnTo>
                <a:lnTo>
                  <a:pt x="1336" y="1063"/>
                </a:lnTo>
                <a:lnTo>
                  <a:pt x="1337" y="1062"/>
                </a:lnTo>
                <a:lnTo>
                  <a:pt x="1339" y="1062"/>
                </a:lnTo>
                <a:lnTo>
                  <a:pt x="1340" y="1062"/>
                </a:lnTo>
                <a:lnTo>
                  <a:pt x="1341" y="1062"/>
                </a:lnTo>
                <a:lnTo>
                  <a:pt x="1345" y="1061"/>
                </a:lnTo>
                <a:lnTo>
                  <a:pt x="1343" y="1061"/>
                </a:lnTo>
                <a:lnTo>
                  <a:pt x="1340" y="1060"/>
                </a:lnTo>
                <a:lnTo>
                  <a:pt x="1341" y="1059"/>
                </a:lnTo>
                <a:lnTo>
                  <a:pt x="1345" y="1059"/>
                </a:lnTo>
                <a:lnTo>
                  <a:pt x="1349" y="1059"/>
                </a:lnTo>
                <a:lnTo>
                  <a:pt x="1350" y="1059"/>
                </a:lnTo>
                <a:lnTo>
                  <a:pt x="1354" y="1059"/>
                </a:lnTo>
                <a:lnTo>
                  <a:pt x="1362" y="1058"/>
                </a:lnTo>
                <a:lnTo>
                  <a:pt x="1365" y="1059"/>
                </a:lnTo>
                <a:lnTo>
                  <a:pt x="1366" y="1058"/>
                </a:lnTo>
                <a:lnTo>
                  <a:pt x="1365" y="1058"/>
                </a:lnTo>
                <a:lnTo>
                  <a:pt x="1364" y="1058"/>
                </a:lnTo>
                <a:lnTo>
                  <a:pt x="1363" y="1058"/>
                </a:lnTo>
                <a:lnTo>
                  <a:pt x="1357" y="1058"/>
                </a:lnTo>
                <a:lnTo>
                  <a:pt x="1354" y="1058"/>
                </a:lnTo>
                <a:lnTo>
                  <a:pt x="1352" y="1058"/>
                </a:lnTo>
                <a:lnTo>
                  <a:pt x="1348" y="1058"/>
                </a:lnTo>
                <a:lnTo>
                  <a:pt x="1343" y="1058"/>
                </a:lnTo>
                <a:lnTo>
                  <a:pt x="1341" y="1058"/>
                </a:lnTo>
                <a:lnTo>
                  <a:pt x="1342" y="1057"/>
                </a:lnTo>
                <a:lnTo>
                  <a:pt x="1343" y="1057"/>
                </a:lnTo>
                <a:lnTo>
                  <a:pt x="1342" y="1056"/>
                </a:lnTo>
                <a:lnTo>
                  <a:pt x="1344" y="1055"/>
                </a:lnTo>
                <a:lnTo>
                  <a:pt x="1347" y="1053"/>
                </a:lnTo>
                <a:lnTo>
                  <a:pt x="1350" y="1053"/>
                </a:lnTo>
                <a:lnTo>
                  <a:pt x="1352" y="1052"/>
                </a:lnTo>
                <a:lnTo>
                  <a:pt x="1354" y="1052"/>
                </a:lnTo>
                <a:lnTo>
                  <a:pt x="1356" y="1052"/>
                </a:lnTo>
                <a:lnTo>
                  <a:pt x="1358" y="1053"/>
                </a:lnTo>
                <a:lnTo>
                  <a:pt x="1365" y="1055"/>
                </a:lnTo>
                <a:lnTo>
                  <a:pt x="1368" y="1057"/>
                </a:lnTo>
                <a:lnTo>
                  <a:pt x="1372" y="1058"/>
                </a:lnTo>
                <a:lnTo>
                  <a:pt x="1375" y="1059"/>
                </a:lnTo>
                <a:lnTo>
                  <a:pt x="1377" y="1059"/>
                </a:lnTo>
                <a:lnTo>
                  <a:pt x="1380" y="1059"/>
                </a:lnTo>
                <a:lnTo>
                  <a:pt x="1383" y="1059"/>
                </a:lnTo>
                <a:lnTo>
                  <a:pt x="1384" y="1060"/>
                </a:lnTo>
                <a:lnTo>
                  <a:pt x="1385" y="1060"/>
                </a:lnTo>
                <a:lnTo>
                  <a:pt x="1386" y="1060"/>
                </a:lnTo>
                <a:lnTo>
                  <a:pt x="1387" y="1060"/>
                </a:lnTo>
                <a:lnTo>
                  <a:pt x="1390" y="1060"/>
                </a:lnTo>
                <a:lnTo>
                  <a:pt x="1394" y="1060"/>
                </a:lnTo>
                <a:lnTo>
                  <a:pt x="1396" y="1060"/>
                </a:lnTo>
                <a:lnTo>
                  <a:pt x="1398" y="1061"/>
                </a:lnTo>
                <a:lnTo>
                  <a:pt x="1404" y="1060"/>
                </a:lnTo>
                <a:lnTo>
                  <a:pt x="1407" y="1060"/>
                </a:lnTo>
                <a:lnTo>
                  <a:pt x="1409" y="1060"/>
                </a:lnTo>
                <a:lnTo>
                  <a:pt x="1410" y="1060"/>
                </a:lnTo>
                <a:lnTo>
                  <a:pt x="1411" y="1061"/>
                </a:lnTo>
                <a:lnTo>
                  <a:pt x="1412" y="1061"/>
                </a:lnTo>
                <a:lnTo>
                  <a:pt x="1417" y="1061"/>
                </a:lnTo>
                <a:lnTo>
                  <a:pt x="1418" y="1060"/>
                </a:lnTo>
                <a:lnTo>
                  <a:pt x="1421" y="1060"/>
                </a:lnTo>
                <a:lnTo>
                  <a:pt x="1422" y="1060"/>
                </a:lnTo>
                <a:lnTo>
                  <a:pt x="1422" y="1059"/>
                </a:lnTo>
                <a:lnTo>
                  <a:pt x="1421" y="1059"/>
                </a:lnTo>
                <a:lnTo>
                  <a:pt x="1422" y="1058"/>
                </a:lnTo>
                <a:lnTo>
                  <a:pt x="1421" y="1058"/>
                </a:lnTo>
                <a:lnTo>
                  <a:pt x="1420" y="1058"/>
                </a:lnTo>
                <a:lnTo>
                  <a:pt x="1419" y="1058"/>
                </a:lnTo>
                <a:lnTo>
                  <a:pt x="1419" y="1059"/>
                </a:lnTo>
                <a:lnTo>
                  <a:pt x="1416" y="1060"/>
                </a:lnTo>
                <a:lnTo>
                  <a:pt x="1413" y="1060"/>
                </a:lnTo>
                <a:lnTo>
                  <a:pt x="1411" y="1059"/>
                </a:lnTo>
                <a:lnTo>
                  <a:pt x="1401" y="1059"/>
                </a:lnTo>
                <a:lnTo>
                  <a:pt x="1398" y="1059"/>
                </a:lnTo>
                <a:lnTo>
                  <a:pt x="1397" y="1059"/>
                </a:lnTo>
                <a:lnTo>
                  <a:pt x="1394" y="1059"/>
                </a:lnTo>
                <a:lnTo>
                  <a:pt x="1387" y="1059"/>
                </a:lnTo>
                <a:lnTo>
                  <a:pt x="1377" y="1058"/>
                </a:lnTo>
                <a:lnTo>
                  <a:pt x="1375" y="1057"/>
                </a:lnTo>
                <a:lnTo>
                  <a:pt x="1370" y="1057"/>
                </a:lnTo>
                <a:lnTo>
                  <a:pt x="1370" y="1056"/>
                </a:lnTo>
                <a:lnTo>
                  <a:pt x="1369" y="1056"/>
                </a:lnTo>
                <a:lnTo>
                  <a:pt x="1368" y="1056"/>
                </a:lnTo>
                <a:lnTo>
                  <a:pt x="1367" y="1055"/>
                </a:lnTo>
                <a:lnTo>
                  <a:pt x="1365" y="1053"/>
                </a:lnTo>
                <a:lnTo>
                  <a:pt x="1364" y="1053"/>
                </a:lnTo>
                <a:lnTo>
                  <a:pt x="1361" y="1052"/>
                </a:lnTo>
                <a:lnTo>
                  <a:pt x="1358" y="1052"/>
                </a:lnTo>
                <a:lnTo>
                  <a:pt x="1358" y="1051"/>
                </a:lnTo>
                <a:lnTo>
                  <a:pt x="1357" y="1050"/>
                </a:lnTo>
                <a:lnTo>
                  <a:pt x="1357" y="1049"/>
                </a:lnTo>
                <a:lnTo>
                  <a:pt x="1356" y="1049"/>
                </a:lnTo>
                <a:lnTo>
                  <a:pt x="1354" y="1050"/>
                </a:lnTo>
                <a:lnTo>
                  <a:pt x="1353" y="1050"/>
                </a:lnTo>
                <a:lnTo>
                  <a:pt x="1352" y="1050"/>
                </a:lnTo>
                <a:lnTo>
                  <a:pt x="1350" y="1049"/>
                </a:lnTo>
                <a:lnTo>
                  <a:pt x="1351" y="1049"/>
                </a:lnTo>
                <a:lnTo>
                  <a:pt x="1350" y="1049"/>
                </a:lnTo>
                <a:lnTo>
                  <a:pt x="1348" y="1049"/>
                </a:lnTo>
                <a:lnTo>
                  <a:pt x="1347" y="1049"/>
                </a:lnTo>
                <a:lnTo>
                  <a:pt x="1346" y="1047"/>
                </a:lnTo>
                <a:lnTo>
                  <a:pt x="1347" y="1047"/>
                </a:lnTo>
                <a:lnTo>
                  <a:pt x="1350" y="1047"/>
                </a:lnTo>
                <a:lnTo>
                  <a:pt x="1352" y="1047"/>
                </a:lnTo>
                <a:lnTo>
                  <a:pt x="1353" y="1045"/>
                </a:lnTo>
                <a:lnTo>
                  <a:pt x="1354" y="1045"/>
                </a:lnTo>
                <a:lnTo>
                  <a:pt x="1353" y="1045"/>
                </a:lnTo>
                <a:lnTo>
                  <a:pt x="1351" y="1045"/>
                </a:lnTo>
                <a:lnTo>
                  <a:pt x="1349" y="1045"/>
                </a:lnTo>
                <a:lnTo>
                  <a:pt x="1351" y="1046"/>
                </a:lnTo>
                <a:lnTo>
                  <a:pt x="1350" y="1046"/>
                </a:lnTo>
                <a:lnTo>
                  <a:pt x="1348" y="1046"/>
                </a:lnTo>
                <a:lnTo>
                  <a:pt x="1347" y="1046"/>
                </a:lnTo>
                <a:lnTo>
                  <a:pt x="1346" y="1046"/>
                </a:lnTo>
                <a:lnTo>
                  <a:pt x="1344" y="1046"/>
                </a:lnTo>
                <a:lnTo>
                  <a:pt x="1343" y="1047"/>
                </a:lnTo>
                <a:lnTo>
                  <a:pt x="1341" y="1047"/>
                </a:lnTo>
                <a:lnTo>
                  <a:pt x="1339" y="1047"/>
                </a:lnTo>
                <a:lnTo>
                  <a:pt x="1340" y="1046"/>
                </a:lnTo>
                <a:lnTo>
                  <a:pt x="1342" y="1045"/>
                </a:lnTo>
                <a:lnTo>
                  <a:pt x="1341" y="1045"/>
                </a:lnTo>
                <a:lnTo>
                  <a:pt x="1337" y="1046"/>
                </a:lnTo>
                <a:lnTo>
                  <a:pt x="1335" y="1046"/>
                </a:lnTo>
                <a:lnTo>
                  <a:pt x="1334" y="1046"/>
                </a:lnTo>
                <a:lnTo>
                  <a:pt x="1331" y="1046"/>
                </a:lnTo>
                <a:lnTo>
                  <a:pt x="1329" y="1046"/>
                </a:lnTo>
                <a:lnTo>
                  <a:pt x="1328" y="1046"/>
                </a:lnTo>
                <a:lnTo>
                  <a:pt x="1326" y="1046"/>
                </a:lnTo>
                <a:lnTo>
                  <a:pt x="1325" y="1046"/>
                </a:lnTo>
                <a:lnTo>
                  <a:pt x="1326" y="1046"/>
                </a:lnTo>
                <a:lnTo>
                  <a:pt x="1327" y="1046"/>
                </a:lnTo>
                <a:lnTo>
                  <a:pt x="1328" y="1046"/>
                </a:lnTo>
                <a:lnTo>
                  <a:pt x="1328" y="1045"/>
                </a:lnTo>
                <a:lnTo>
                  <a:pt x="1329" y="1045"/>
                </a:lnTo>
                <a:lnTo>
                  <a:pt x="1328" y="1045"/>
                </a:lnTo>
                <a:lnTo>
                  <a:pt x="1329" y="1044"/>
                </a:lnTo>
                <a:lnTo>
                  <a:pt x="1333" y="1044"/>
                </a:lnTo>
                <a:lnTo>
                  <a:pt x="1337" y="1044"/>
                </a:lnTo>
                <a:lnTo>
                  <a:pt x="1338" y="1043"/>
                </a:lnTo>
                <a:lnTo>
                  <a:pt x="1340" y="1043"/>
                </a:lnTo>
                <a:lnTo>
                  <a:pt x="1344" y="1043"/>
                </a:lnTo>
                <a:lnTo>
                  <a:pt x="1345" y="1043"/>
                </a:lnTo>
                <a:lnTo>
                  <a:pt x="1350" y="1042"/>
                </a:lnTo>
                <a:lnTo>
                  <a:pt x="1349" y="1043"/>
                </a:lnTo>
                <a:lnTo>
                  <a:pt x="1352" y="1043"/>
                </a:lnTo>
                <a:lnTo>
                  <a:pt x="1354" y="1043"/>
                </a:lnTo>
                <a:lnTo>
                  <a:pt x="1356" y="1044"/>
                </a:lnTo>
                <a:lnTo>
                  <a:pt x="1357" y="1044"/>
                </a:lnTo>
                <a:lnTo>
                  <a:pt x="1358" y="1045"/>
                </a:lnTo>
                <a:lnTo>
                  <a:pt x="1362" y="1046"/>
                </a:lnTo>
                <a:lnTo>
                  <a:pt x="1364" y="1046"/>
                </a:lnTo>
                <a:lnTo>
                  <a:pt x="1365" y="1046"/>
                </a:lnTo>
                <a:lnTo>
                  <a:pt x="1366" y="1046"/>
                </a:lnTo>
                <a:lnTo>
                  <a:pt x="1367" y="1046"/>
                </a:lnTo>
                <a:lnTo>
                  <a:pt x="1368" y="1046"/>
                </a:lnTo>
                <a:lnTo>
                  <a:pt x="1371" y="1046"/>
                </a:lnTo>
                <a:lnTo>
                  <a:pt x="1375" y="1048"/>
                </a:lnTo>
                <a:lnTo>
                  <a:pt x="1376" y="1048"/>
                </a:lnTo>
                <a:lnTo>
                  <a:pt x="1378" y="1048"/>
                </a:lnTo>
                <a:lnTo>
                  <a:pt x="1383" y="1049"/>
                </a:lnTo>
                <a:lnTo>
                  <a:pt x="1386" y="1049"/>
                </a:lnTo>
                <a:lnTo>
                  <a:pt x="1388" y="1050"/>
                </a:lnTo>
                <a:lnTo>
                  <a:pt x="1389" y="1050"/>
                </a:lnTo>
                <a:lnTo>
                  <a:pt x="1391" y="1050"/>
                </a:lnTo>
                <a:lnTo>
                  <a:pt x="1394" y="1050"/>
                </a:lnTo>
                <a:lnTo>
                  <a:pt x="1395" y="1051"/>
                </a:lnTo>
                <a:lnTo>
                  <a:pt x="1396" y="1051"/>
                </a:lnTo>
                <a:lnTo>
                  <a:pt x="1398" y="1052"/>
                </a:lnTo>
                <a:lnTo>
                  <a:pt x="1399" y="1052"/>
                </a:lnTo>
                <a:lnTo>
                  <a:pt x="1400" y="1052"/>
                </a:lnTo>
                <a:lnTo>
                  <a:pt x="1400" y="1051"/>
                </a:lnTo>
                <a:lnTo>
                  <a:pt x="1396" y="1051"/>
                </a:lnTo>
                <a:lnTo>
                  <a:pt x="1393" y="1049"/>
                </a:lnTo>
                <a:lnTo>
                  <a:pt x="1392" y="1049"/>
                </a:lnTo>
                <a:lnTo>
                  <a:pt x="1389" y="1050"/>
                </a:lnTo>
                <a:lnTo>
                  <a:pt x="1387" y="1049"/>
                </a:lnTo>
                <a:lnTo>
                  <a:pt x="1388" y="1049"/>
                </a:lnTo>
                <a:lnTo>
                  <a:pt x="1389" y="1049"/>
                </a:lnTo>
                <a:lnTo>
                  <a:pt x="1393" y="1048"/>
                </a:lnTo>
                <a:lnTo>
                  <a:pt x="1394" y="1048"/>
                </a:lnTo>
                <a:lnTo>
                  <a:pt x="1393" y="1047"/>
                </a:lnTo>
                <a:lnTo>
                  <a:pt x="1392" y="1047"/>
                </a:lnTo>
                <a:lnTo>
                  <a:pt x="1388" y="1048"/>
                </a:lnTo>
                <a:lnTo>
                  <a:pt x="1386" y="1048"/>
                </a:lnTo>
                <a:lnTo>
                  <a:pt x="1385" y="1048"/>
                </a:lnTo>
                <a:lnTo>
                  <a:pt x="1384" y="1048"/>
                </a:lnTo>
                <a:lnTo>
                  <a:pt x="1383" y="1048"/>
                </a:lnTo>
                <a:lnTo>
                  <a:pt x="1383" y="1047"/>
                </a:lnTo>
                <a:lnTo>
                  <a:pt x="1384" y="1046"/>
                </a:lnTo>
                <a:lnTo>
                  <a:pt x="1382" y="1046"/>
                </a:lnTo>
                <a:lnTo>
                  <a:pt x="1380" y="1046"/>
                </a:lnTo>
                <a:lnTo>
                  <a:pt x="1379" y="1046"/>
                </a:lnTo>
                <a:lnTo>
                  <a:pt x="1379" y="1045"/>
                </a:lnTo>
                <a:lnTo>
                  <a:pt x="1380" y="1045"/>
                </a:lnTo>
                <a:lnTo>
                  <a:pt x="1380" y="1044"/>
                </a:lnTo>
                <a:lnTo>
                  <a:pt x="1379" y="1044"/>
                </a:lnTo>
                <a:lnTo>
                  <a:pt x="1378" y="1044"/>
                </a:lnTo>
                <a:lnTo>
                  <a:pt x="1377" y="1045"/>
                </a:lnTo>
                <a:lnTo>
                  <a:pt x="1376" y="1045"/>
                </a:lnTo>
                <a:lnTo>
                  <a:pt x="1375" y="1045"/>
                </a:lnTo>
                <a:lnTo>
                  <a:pt x="1373" y="1045"/>
                </a:lnTo>
                <a:lnTo>
                  <a:pt x="1372" y="1045"/>
                </a:lnTo>
                <a:lnTo>
                  <a:pt x="1371" y="1045"/>
                </a:lnTo>
                <a:lnTo>
                  <a:pt x="1371" y="1044"/>
                </a:lnTo>
                <a:lnTo>
                  <a:pt x="1370" y="1044"/>
                </a:lnTo>
                <a:lnTo>
                  <a:pt x="1371" y="1044"/>
                </a:lnTo>
                <a:lnTo>
                  <a:pt x="1371" y="1043"/>
                </a:lnTo>
                <a:lnTo>
                  <a:pt x="1372" y="1043"/>
                </a:lnTo>
                <a:lnTo>
                  <a:pt x="1372" y="1042"/>
                </a:lnTo>
                <a:lnTo>
                  <a:pt x="1373" y="1042"/>
                </a:lnTo>
                <a:lnTo>
                  <a:pt x="1376" y="1042"/>
                </a:lnTo>
                <a:lnTo>
                  <a:pt x="1377" y="1043"/>
                </a:lnTo>
                <a:lnTo>
                  <a:pt x="1377" y="1042"/>
                </a:lnTo>
                <a:lnTo>
                  <a:pt x="1378" y="1042"/>
                </a:lnTo>
                <a:lnTo>
                  <a:pt x="1378" y="1043"/>
                </a:lnTo>
                <a:lnTo>
                  <a:pt x="1379" y="1043"/>
                </a:lnTo>
                <a:lnTo>
                  <a:pt x="1380" y="1043"/>
                </a:lnTo>
                <a:lnTo>
                  <a:pt x="1381" y="1044"/>
                </a:lnTo>
                <a:lnTo>
                  <a:pt x="1382" y="1044"/>
                </a:lnTo>
                <a:lnTo>
                  <a:pt x="1384" y="1043"/>
                </a:lnTo>
                <a:lnTo>
                  <a:pt x="1385" y="1043"/>
                </a:lnTo>
                <a:lnTo>
                  <a:pt x="1386" y="1043"/>
                </a:lnTo>
                <a:lnTo>
                  <a:pt x="1387" y="1043"/>
                </a:lnTo>
                <a:lnTo>
                  <a:pt x="1388" y="1043"/>
                </a:lnTo>
                <a:lnTo>
                  <a:pt x="1389" y="1043"/>
                </a:lnTo>
                <a:lnTo>
                  <a:pt x="1391" y="1044"/>
                </a:lnTo>
                <a:lnTo>
                  <a:pt x="1391" y="1045"/>
                </a:lnTo>
                <a:lnTo>
                  <a:pt x="1393" y="1045"/>
                </a:lnTo>
                <a:lnTo>
                  <a:pt x="1404" y="1047"/>
                </a:lnTo>
                <a:lnTo>
                  <a:pt x="1405" y="1047"/>
                </a:lnTo>
                <a:lnTo>
                  <a:pt x="1406" y="1048"/>
                </a:lnTo>
                <a:lnTo>
                  <a:pt x="1409" y="1048"/>
                </a:lnTo>
                <a:lnTo>
                  <a:pt x="1410" y="1048"/>
                </a:lnTo>
                <a:lnTo>
                  <a:pt x="1411" y="1049"/>
                </a:lnTo>
                <a:lnTo>
                  <a:pt x="1413" y="1050"/>
                </a:lnTo>
                <a:lnTo>
                  <a:pt x="1414" y="1050"/>
                </a:lnTo>
                <a:lnTo>
                  <a:pt x="1415" y="1050"/>
                </a:lnTo>
                <a:lnTo>
                  <a:pt x="1420" y="1050"/>
                </a:lnTo>
                <a:lnTo>
                  <a:pt x="1424" y="1052"/>
                </a:lnTo>
                <a:lnTo>
                  <a:pt x="1426" y="1052"/>
                </a:lnTo>
                <a:lnTo>
                  <a:pt x="1428" y="1053"/>
                </a:lnTo>
                <a:lnTo>
                  <a:pt x="1431" y="1052"/>
                </a:lnTo>
                <a:lnTo>
                  <a:pt x="1432" y="1052"/>
                </a:lnTo>
                <a:lnTo>
                  <a:pt x="1433" y="1052"/>
                </a:lnTo>
                <a:lnTo>
                  <a:pt x="1436" y="1053"/>
                </a:lnTo>
                <a:lnTo>
                  <a:pt x="1440" y="1053"/>
                </a:lnTo>
                <a:lnTo>
                  <a:pt x="1451" y="1053"/>
                </a:lnTo>
                <a:lnTo>
                  <a:pt x="1454" y="1052"/>
                </a:lnTo>
                <a:lnTo>
                  <a:pt x="1456" y="1052"/>
                </a:lnTo>
                <a:lnTo>
                  <a:pt x="1457" y="1053"/>
                </a:lnTo>
                <a:lnTo>
                  <a:pt x="1460" y="1053"/>
                </a:lnTo>
                <a:lnTo>
                  <a:pt x="1462" y="1053"/>
                </a:lnTo>
                <a:lnTo>
                  <a:pt x="1477" y="1052"/>
                </a:lnTo>
                <a:lnTo>
                  <a:pt x="1480" y="1052"/>
                </a:lnTo>
                <a:lnTo>
                  <a:pt x="1481" y="1052"/>
                </a:lnTo>
                <a:lnTo>
                  <a:pt x="1483" y="1052"/>
                </a:lnTo>
                <a:lnTo>
                  <a:pt x="1484" y="1053"/>
                </a:lnTo>
                <a:lnTo>
                  <a:pt x="1485" y="1053"/>
                </a:lnTo>
                <a:lnTo>
                  <a:pt x="1486" y="1053"/>
                </a:lnTo>
                <a:lnTo>
                  <a:pt x="1486" y="1055"/>
                </a:lnTo>
                <a:lnTo>
                  <a:pt x="1491" y="1055"/>
                </a:lnTo>
                <a:lnTo>
                  <a:pt x="1493" y="1056"/>
                </a:lnTo>
                <a:lnTo>
                  <a:pt x="1497" y="1057"/>
                </a:lnTo>
                <a:lnTo>
                  <a:pt x="1498" y="1057"/>
                </a:lnTo>
                <a:lnTo>
                  <a:pt x="1499" y="1057"/>
                </a:lnTo>
                <a:lnTo>
                  <a:pt x="1500" y="1058"/>
                </a:lnTo>
                <a:lnTo>
                  <a:pt x="1503" y="1058"/>
                </a:lnTo>
                <a:lnTo>
                  <a:pt x="1504" y="1058"/>
                </a:lnTo>
                <a:lnTo>
                  <a:pt x="1506" y="1059"/>
                </a:lnTo>
                <a:lnTo>
                  <a:pt x="1508" y="1059"/>
                </a:lnTo>
                <a:lnTo>
                  <a:pt x="1514" y="1060"/>
                </a:lnTo>
                <a:lnTo>
                  <a:pt x="1517" y="1061"/>
                </a:lnTo>
                <a:lnTo>
                  <a:pt x="1518" y="1063"/>
                </a:lnTo>
                <a:lnTo>
                  <a:pt x="1520" y="1063"/>
                </a:lnTo>
                <a:lnTo>
                  <a:pt x="1521" y="1063"/>
                </a:lnTo>
                <a:lnTo>
                  <a:pt x="1523" y="1062"/>
                </a:lnTo>
                <a:lnTo>
                  <a:pt x="1528" y="1062"/>
                </a:lnTo>
                <a:lnTo>
                  <a:pt x="1529" y="1062"/>
                </a:lnTo>
                <a:lnTo>
                  <a:pt x="1538" y="1062"/>
                </a:lnTo>
                <a:lnTo>
                  <a:pt x="1540" y="1062"/>
                </a:lnTo>
                <a:lnTo>
                  <a:pt x="1539" y="1061"/>
                </a:lnTo>
                <a:lnTo>
                  <a:pt x="1538" y="1060"/>
                </a:lnTo>
                <a:lnTo>
                  <a:pt x="1536" y="1060"/>
                </a:lnTo>
                <a:lnTo>
                  <a:pt x="1534" y="1060"/>
                </a:lnTo>
                <a:lnTo>
                  <a:pt x="1529" y="1059"/>
                </a:lnTo>
                <a:lnTo>
                  <a:pt x="1522" y="1059"/>
                </a:lnTo>
                <a:lnTo>
                  <a:pt x="1521" y="1059"/>
                </a:lnTo>
                <a:lnTo>
                  <a:pt x="1523" y="1058"/>
                </a:lnTo>
                <a:lnTo>
                  <a:pt x="1524" y="1057"/>
                </a:lnTo>
                <a:lnTo>
                  <a:pt x="1523" y="1057"/>
                </a:lnTo>
                <a:lnTo>
                  <a:pt x="1522" y="1057"/>
                </a:lnTo>
                <a:lnTo>
                  <a:pt x="1519" y="1057"/>
                </a:lnTo>
                <a:lnTo>
                  <a:pt x="1514" y="1057"/>
                </a:lnTo>
                <a:lnTo>
                  <a:pt x="1513" y="1057"/>
                </a:lnTo>
                <a:lnTo>
                  <a:pt x="1515" y="1056"/>
                </a:lnTo>
                <a:lnTo>
                  <a:pt x="1514" y="1056"/>
                </a:lnTo>
                <a:lnTo>
                  <a:pt x="1514" y="1055"/>
                </a:lnTo>
                <a:lnTo>
                  <a:pt x="1515" y="1055"/>
                </a:lnTo>
                <a:lnTo>
                  <a:pt x="1514" y="1055"/>
                </a:lnTo>
                <a:lnTo>
                  <a:pt x="1513" y="1055"/>
                </a:lnTo>
                <a:lnTo>
                  <a:pt x="1509" y="1055"/>
                </a:lnTo>
                <a:lnTo>
                  <a:pt x="1506" y="1055"/>
                </a:lnTo>
                <a:lnTo>
                  <a:pt x="1502" y="1053"/>
                </a:lnTo>
                <a:lnTo>
                  <a:pt x="1501" y="1053"/>
                </a:lnTo>
                <a:lnTo>
                  <a:pt x="1498" y="1053"/>
                </a:lnTo>
                <a:lnTo>
                  <a:pt x="1498" y="1052"/>
                </a:lnTo>
                <a:lnTo>
                  <a:pt x="1495" y="1051"/>
                </a:lnTo>
                <a:lnTo>
                  <a:pt x="1494" y="1051"/>
                </a:lnTo>
                <a:lnTo>
                  <a:pt x="1489" y="1050"/>
                </a:lnTo>
                <a:lnTo>
                  <a:pt x="1488" y="1050"/>
                </a:lnTo>
                <a:lnTo>
                  <a:pt x="1491" y="1050"/>
                </a:lnTo>
                <a:lnTo>
                  <a:pt x="1495" y="1049"/>
                </a:lnTo>
                <a:lnTo>
                  <a:pt x="1496" y="1049"/>
                </a:lnTo>
                <a:lnTo>
                  <a:pt x="1498" y="1048"/>
                </a:lnTo>
                <a:lnTo>
                  <a:pt x="1497" y="1047"/>
                </a:lnTo>
                <a:lnTo>
                  <a:pt x="1495" y="1048"/>
                </a:lnTo>
                <a:lnTo>
                  <a:pt x="1491" y="1049"/>
                </a:lnTo>
                <a:lnTo>
                  <a:pt x="1489" y="1049"/>
                </a:lnTo>
                <a:lnTo>
                  <a:pt x="1484" y="1049"/>
                </a:lnTo>
                <a:lnTo>
                  <a:pt x="1486" y="1048"/>
                </a:lnTo>
                <a:lnTo>
                  <a:pt x="1486" y="1047"/>
                </a:lnTo>
                <a:lnTo>
                  <a:pt x="1491" y="1046"/>
                </a:lnTo>
                <a:lnTo>
                  <a:pt x="1489" y="1046"/>
                </a:lnTo>
                <a:lnTo>
                  <a:pt x="1488" y="1046"/>
                </a:lnTo>
                <a:lnTo>
                  <a:pt x="1483" y="1047"/>
                </a:lnTo>
                <a:lnTo>
                  <a:pt x="1480" y="1047"/>
                </a:lnTo>
                <a:lnTo>
                  <a:pt x="1479" y="1047"/>
                </a:lnTo>
                <a:lnTo>
                  <a:pt x="1479" y="1046"/>
                </a:lnTo>
                <a:lnTo>
                  <a:pt x="1478" y="1046"/>
                </a:lnTo>
                <a:lnTo>
                  <a:pt x="1474" y="1046"/>
                </a:lnTo>
                <a:lnTo>
                  <a:pt x="1470" y="1045"/>
                </a:lnTo>
                <a:lnTo>
                  <a:pt x="1470" y="1044"/>
                </a:lnTo>
                <a:lnTo>
                  <a:pt x="1468" y="1044"/>
                </a:lnTo>
                <a:lnTo>
                  <a:pt x="1466" y="1044"/>
                </a:lnTo>
                <a:lnTo>
                  <a:pt x="1465" y="1043"/>
                </a:lnTo>
                <a:lnTo>
                  <a:pt x="1465" y="1042"/>
                </a:lnTo>
                <a:lnTo>
                  <a:pt x="1466" y="1042"/>
                </a:lnTo>
                <a:lnTo>
                  <a:pt x="1470" y="1042"/>
                </a:lnTo>
                <a:lnTo>
                  <a:pt x="1477" y="1042"/>
                </a:lnTo>
                <a:lnTo>
                  <a:pt x="1478" y="1043"/>
                </a:lnTo>
                <a:lnTo>
                  <a:pt x="1479" y="1043"/>
                </a:lnTo>
                <a:lnTo>
                  <a:pt x="1481" y="1044"/>
                </a:lnTo>
                <a:lnTo>
                  <a:pt x="1484" y="1044"/>
                </a:lnTo>
                <a:lnTo>
                  <a:pt x="1486" y="1044"/>
                </a:lnTo>
                <a:lnTo>
                  <a:pt x="1486" y="1043"/>
                </a:lnTo>
                <a:lnTo>
                  <a:pt x="1487" y="1043"/>
                </a:lnTo>
                <a:lnTo>
                  <a:pt x="1493" y="1044"/>
                </a:lnTo>
                <a:lnTo>
                  <a:pt x="1496" y="1044"/>
                </a:lnTo>
                <a:lnTo>
                  <a:pt x="1496" y="1043"/>
                </a:lnTo>
                <a:lnTo>
                  <a:pt x="1492" y="1042"/>
                </a:lnTo>
                <a:lnTo>
                  <a:pt x="1491" y="1042"/>
                </a:lnTo>
                <a:lnTo>
                  <a:pt x="1486" y="1042"/>
                </a:lnTo>
                <a:lnTo>
                  <a:pt x="1483" y="1042"/>
                </a:lnTo>
                <a:lnTo>
                  <a:pt x="1482" y="1042"/>
                </a:lnTo>
                <a:lnTo>
                  <a:pt x="1481" y="1041"/>
                </a:lnTo>
                <a:lnTo>
                  <a:pt x="1481" y="1040"/>
                </a:lnTo>
                <a:lnTo>
                  <a:pt x="1480" y="1040"/>
                </a:lnTo>
                <a:lnTo>
                  <a:pt x="1475" y="1040"/>
                </a:lnTo>
                <a:lnTo>
                  <a:pt x="1474" y="1039"/>
                </a:lnTo>
                <a:lnTo>
                  <a:pt x="1468" y="1040"/>
                </a:lnTo>
                <a:lnTo>
                  <a:pt x="1467" y="1040"/>
                </a:lnTo>
                <a:lnTo>
                  <a:pt x="1466" y="1040"/>
                </a:lnTo>
                <a:lnTo>
                  <a:pt x="1467" y="1039"/>
                </a:lnTo>
                <a:lnTo>
                  <a:pt x="1468" y="1039"/>
                </a:lnTo>
                <a:lnTo>
                  <a:pt x="1471" y="1038"/>
                </a:lnTo>
                <a:lnTo>
                  <a:pt x="1476" y="1038"/>
                </a:lnTo>
                <a:lnTo>
                  <a:pt x="1480" y="1037"/>
                </a:lnTo>
                <a:lnTo>
                  <a:pt x="1481" y="1037"/>
                </a:lnTo>
                <a:lnTo>
                  <a:pt x="1482" y="1038"/>
                </a:lnTo>
                <a:lnTo>
                  <a:pt x="1483" y="1038"/>
                </a:lnTo>
                <a:lnTo>
                  <a:pt x="1484" y="1038"/>
                </a:lnTo>
                <a:lnTo>
                  <a:pt x="1486" y="1037"/>
                </a:lnTo>
                <a:lnTo>
                  <a:pt x="1485" y="1037"/>
                </a:lnTo>
                <a:lnTo>
                  <a:pt x="1482" y="1037"/>
                </a:lnTo>
                <a:lnTo>
                  <a:pt x="1482" y="1036"/>
                </a:lnTo>
                <a:lnTo>
                  <a:pt x="1483" y="1036"/>
                </a:lnTo>
                <a:lnTo>
                  <a:pt x="1484" y="1036"/>
                </a:lnTo>
                <a:lnTo>
                  <a:pt x="1483" y="1035"/>
                </a:lnTo>
                <a:lnTo>
                  <a:pt x="1482" y="1035"/>
                </a:lnTo>
                <a:lnTo>
                  <a:pt x="1483" y="1034"/>
                </a:lnTo>
                <a:lnTo>
                  <a:pt x="1484" y="1033"/>
                </a:lnTo>
                <a:lnTo>
                  <a:pt x="1484" y="1032"/>
                </a:lnTo>
                <a:lnTo>
                  <a:pt x="1485" y="1032"/>
                </a:lnTo>
                <a:lnTo>
                  <a:pt x="1487" y="1032"/>
                </a:lnTo>
                <a:lnTo>
                  <a:pt x="1486" y="1032"/>
                </a:lnTo>
                <a:lnTo>
                  <a:pt x="1485" y="1031"/>
                </a:lnTo>
                <a:lnTo>
                  <a:pt x="1484" y="1031"/>
                </a:lnTo>
                <a:lnTo>
                  <a:pt x="1482" y="1031"/>
                </a:lnTo>
                <a:lnTo>
                  <a:pt x="1481" y="1031"/>
                </a:lnTo>
                <a:lnTo>
                  <a:pt x="1480" y="1031"/>
                </a:lnTo>
                <a:lnTo>
                  <a:pt x="1480" y="1030"/>
                </a:lnTo>
                <a:lnTo>
                  <a:pt x="1483" y="1029"/>
                </a:lnTo>
                <a:lnTo>
                  <a:pt x="1486" y="1028"/>
                </a:lnTo>
                <a:lnTo>
                  <a:pt x="1487" y="1028"/>
                </a:lnTo>
                <a:lnTo>
                  <a:pt x="1488" y="1028"/>
                </a:lnTo>
                <a:lnTo>
                  <a:pt x="1489" y="1028"/>
                </a:lnTo>
                <a:lnTo>
                  <a:pt x="1491" y="1028"/>
                </a:lnTo>
                <a:lnTo>
                  <a:pt x="1492" y="1028"/>
                </a:lnTo>
                <a:lnTo>
                  <a:pt x="1493" y="1027"/>
                </a:lnTo>
                <a:lnTo>
                  <a:pt x="1495" y="1027"/>
                </a:lnTo>
                <a:lnTo>
                  <a:pt x="1499" y="1026"/>
                </a:lnTo>
                <a:lnTo>
                  <a:pt x="1500" y="1026"/>
                </a:lnTo>
                <a:lnTo>
                  <a:pt x="1499" y="1026"/>
                </a:lnTo>
                <a:lnTo>
                  <a:pt x="1499" y="1025"/>
                </a:lnTo>
                <a:lnTo>
                  <a:pt x="1504" y="1024"/>
                </a:lnTo>
                <a:lnTo>
                  <a:pt x="1507" y="1024"/>
                </a:lnTo>
                <a:lnTo>
                  <a:pt x="1508" y="1024"/>
                </a:lnTo>
                <a:lnTo>
                  <a:pt x="1507" y="1024"/>
                </a:lnTo>
                <a:lnTo>
                  <a:pt x="1506" y="1025"/>
                </a:lnTo>
                <a:lnTo>
                  <a:pt x="1502" y="1026"/>
                </a:lnTo>
                <a:lnTo>
                  <a:pt x="1501" y="1026"/>
                </a:lnTo>
                <a:lnTo>
                  <a:pt x="1502" y="1026"/>
                </a:lnTo>
                <a:lnTo>
                  <a:pt x="1503" y="1026"/>
                </a:lnTo>
                <a:lnTo>
                  <a:pt x="1510" y="1025"/>
                </a:lnTo>
                <a:lnTo>
                  <a:pt x="1510" y="1024"/>
                </a:lnTo>
                <a:lnTo>
                  <a:pt x="1511" y="1024"/>
                </a:lnTo>
                <a:lnTo>
                  <a:pt x="1509" y="1023"/>
                </a:lnTo>
                <a:lnTo>
                  <a:pt x="1508" y="1023"/>
                </a:lnTo>
                <a:lnTo>
                  <a:pt x="1507" y="1023"/>
                </a:lnTo>
                <a:lnTo>
                  <a:pt x="1506" y="1023"/>
                </a:lnTo>
                <a:lnTo>
                  <a:pt x="1502" y="1024"/>
                </a:lnTo>
                <a:lnTo>
                  <a:pt x="1499" y="1024"/>
                </a:lnTo>
                <a:lnTo>
                  <a:pt x="1498" y="1024"/>
                </a:lnTo>
                <a:lnTo>
                  <a:pt x="1498" y="1025"/>
                </a:lnTo>
                <a:lnTo>
                  <a:pt x="1497" y="1026"/>
                </a:lnTo>
                <a:lnTo>
                  <a:pt x="1494" y="1026"/>
                </a:lnTo>
                <a:lnTo>
                  <a:pt x="1489" y="1027"/>
                </a:lnTo>
                <a:lnTo>
                  <a:pt x="1488" y="1027"/>
                </a:lnTo>
                <a:lnTo>
                  <a:pt x="1487" y="1027"/>
                </a:lnTo>
                <a:lnTo>
                  <a:pt x="1486" y="1027"/>
                </a:lnTo>
                <a:lnTo>
                  <a:pt x="1485" y="1028"/>
                </a:lnTo>
                <a:lnTo>
                  <a:pt x="1482" y="1028"/>
                </a:lnTo>
                <a:lnTo>
                  <a:pt x="1481" y="1028"/>
                </a:lnTo>
                <a:lnTo>
                  <a:pt x="1479" y="1029"/>
                </a:lnTo>
                <a:lnTo>
                  <a:pt x="1470" y="1029"/>
                </a:lnTo>
                <a:lnTo>
                  <a:pt x="1464" y="1030"/>
                </a:lnTo>
                <a:lnTo>
                  <a:pt x="1463" y="1029"/>
                </a:lnTo>
                <a:lnTo>
                  <a:pt x="1462" y="1029"/>
                </a:lnTo>
                <a:lnTo>
                  <a:pt x="1460" y="1029"/>
                </a:lnTo>
                <a:lnTo>
                  <a:pt x="1458" y="1028"/>
                </a:lnTo>
                <a:lnTo>
                  <a:pt x="1457" y="1028"/>
                </a:lnTo>
                <a:lnTo>
                  <a:pt x="1455" y="1028"/>
                </a:lnTo>
                <a:lnTo>
                  <a:pt x="1455" y="1029"/>
                </a:lnTo>
                <a:lnTo>
                  <a:pt x="1454" y="1029"/>
                </a:lnTo>
                <a:lnTo>
                  <a:pt x="1452" y="1029"/>
                </a:lnTo>
                <a:lnTo>
                  <a:pt x="1451" y="1029"/>
                </a:lnTo>
                <a:lnTo>
                  <a:pt x="1452" y="1029"/>
                </a:lnTo>
                <a:lnTo>
                  <a:pt x="1452" y="1030"/>
                </a:lnTo>
                <a:lnTo>
                  <a:pt x="1453" y="1030"/>
                </a:lnTo>
                <a:lnTo>
                  <a:pt x="1454" y="1031"/>
                </a:lnTo>
                <a:lnTo>
                  <a:pt x="1457" y="1030"/>
                </a:lnTo>
                <a:lnTo>
                  <a:pt x="1458" y="1031"/>
                </a:lnTo>
                <a:lnTo>
                  <a:pt x="1463" y="1033"/>
                </a:lnTo>
                <a:lnTo>
                  <a:pt x="1466" y="1033"/>
                </a:lnTo>
                <a:lnTo>
                  <a:pt x="1469" y="1033"/>
                </a:lnTo>
                <a:lnTo>
                  <a:pt x="1470" y="1033"/>
                </a:lnTo>
                <a:lnTo>
                  <a:pt x="1469" y="1032"/>
                </a:lnTo>
                <a:lnTo>
                  <a:pt x="1470" y="1032"/>
                </a:lnTo>
                <a:lnTo>
                  <a:pt x="1471" y="1032"/>
                </a:lnTo>
                <a:lnTo>
                  <a:pt x="1472" y="1032"/>
                </a:lnTo>
                <a:lnTo>
                  <a:pt x="1476" y="1034"/>
                </a:lnTo>
                <a:lnTo>
                  <a:pt x="1477" y="1035"/>
                </a:lnTo>
                <a:lnTo>
                  <a:pt x="1478" y="1036"/>
                </a:lnTo>
                <a:lnTo>
                  <a:pt x="1477" y="1037"/>
                </a:lnTo>
                <a:lnTo>
                  <a:pt x="1476" y="1037"/>
                </a:lnTo>
                <a:lnTo>
                  <a:pt x="1475" y="1037"/>
                </a:lnTo>
                <a:lnTo>
                  <a:pt x="1472" y="1037"/>
                </a:lnTo>
                <a:lnTo>
                  <a:pt x="1468" y="1037"/>
                </a:lnTo>
                <a:lnTo>
                  <a:pt x="1466" y="1038"/>
                </a:lnTo>
                <a:lnTo>
                  <a:pt x="1465" y="1037"/>
                </a:lnTo>
                <a:lnTo>
                  <a:pt x="1463" y="1038"/>
                </a:lnTo>
                <a:lnTo>
                  <a:pt x="1462" y="1037"/>
                </a:lnTo>
                <a:lnTo>
                  <a:pt x="1462" y="1038"/>
                </a:lnTo>
                <a:lnTo>
                  <a:pt x="1461" y="1038"/>
                </a:lnTo>
                <a:lnTo>
                  <a:pt x="1458" y="1038"/>
                </a:lnTo>
                <a:lnTo>
                  <a:pt x="1456" y="1038"/>
                </a:lnTo>
                <a:lnTo>
                  <a:pt x="1454" y="1038"/>
                </a:lnTo>
                <a:lnTo>
                  <a:pt x="1453" y="1038"/>
                </a:lnTo>
                <a:lnTo>
                  <a:pt x="1452" y="1038"/>
                </a:lnTo>
                <a:lnTo>
                  <a:pt x="1450" y="1038"/>
                </a:lnTo>
                <a:lnTo>
                  <a:pt x="1449" y="1038"/>
                </a:lnTo>
                <a:lnTo>
                  <a:pt x="1448" y="1038"/>
                </a:lnTo>
                <a:lnTo>
                  <a:pt x="1448" y="1039"/>
                </a:lnTo>
                <a:lnTo>
                  <a:pt x="1439" y="1040"/>
                </a:lnTo>
                <a:lnTo>
                  <a:pt x="1438" y="1040"/>
                </a:lnTo>
                <a:lnTo>
                  <a:pt x="1435" y="1040"/>
                </a:lnTo>
                <a:lnTo>
                  <a:pt x="1432" y="1040"/>
                </a:lnTo>
                <a:lnTo>
                  <a:pt x="1428" y="1040"/>
                </a:lnTo>
                <a:lnTo>
                  <a:pt x="1427" y="1041"/>
                </a:lnTo>
                <a:lnTo>
                  <a:pt x="1425" y="1040"/>
                </a:lnTo>
                <a:lnTo>
                  <a:pt x="1423" y="1040"/>
                </a:lnTo>
                <a:lnTo>
                  <a:pt x="1422" y="1040"/>
                </a:lnTo>
                <a:lnTo>
                  <a:pt x="1422" y="1041"/>
                </a:lnTo>
                <a:lnTo>
                  <a:pt x="1420" y="1041"/>
                </a:lnTo>
                <a:lnTo>
                  <a:pt x="1419" y="1041"/>
                </a:lnTo>
                <a:lnTo>
                  <a:pt x="1419" y="1042"/>
                </a:lnTo>
                <a:lnTo>
                  <a:pt x="1413" y="1042"/>
                </a:lnTo>
                <a:lnTo>
                  <a:pt x="1411" y="1042"/>
                </a:lnTo>
                <a:lnTo>
                  <a:pt x="1409" y="1042"/>
                </a:lnTo>
                <a:lnTo>
                  <a:pt x="1407" y="1042"/>
                </a:lnTo>
                <a:lnTo>
                  <a:pt x="1406" y="1043"/>
                </a:lnTo>
                <a:lnTo>
                  <a:pt x="1400" y="1043"/>
                </a:lnTo>
                <a:lnTo>
                  <a:pt x="1398" y="1044"/>
                </a:lnTo>
                <a:lnTo>
                  <a:pt x="1396" y="1044"/>
                </a:lnTo>
                <a:lnTo>
                  <a:pt x="1394" y="1044"/>
                </a:lnTo>
                <a:lnTo>
                  <a:pt x="1394" y="1043"/>
                </a:lnTo>
                <a:lnTo>
                  <a:pt x="1392" y="1043"/>
                </a:lnTo>
                <a:lnTo>
                  <a:pt x="1392" y="1042"/>
                </a:lnTo>
                <a:lnTo>
                  <a:pt x="1394" y="1042"/>
                </a:lnTo>
                <a:lnTo>
                  <a:pt x="1394" y="1041"/>
                </a:lnTo>
                <a:lnTo>
                  <a:pt x="1395" y="1041"/>
                </a:lnTo>
                <a:lnTo>
                  <a:pt x="1395" y="1040"/>
                </a:lnTo>
                <a:lnTo>
                  <a:pt x="1398" y="1040"/>
                </a:lnTo>
                <a:lnTo>
                  <a:pt x="1394" y="1040"/>
                </a:lnTo>
                <a:lnTo>
                  <a:pt x="1390" y="1039"/>
                </a:lnTo>
                <a:lnTo>
                  <a:pt x="1389" y="1038"/>
                </a:lnTo>
                <a:lnTo>
                  <a:pt x="1392" y="1036"/>
                </a:lnTo>
                <a:lnTo>
                  <a:pt x="1391" y="1036"/>
                </a:lnTo>
                <a:lnTo>
                  <a:pt x="1387" y="1036"/>
                </a:lnTo>
                <a:lnTo>
                  <a:pt x="1387" y="1037"/>
                </a:lnTo>
                <a:lnTo>
                  <a:pt x="1384" y="1038"/>
                </a:lnTo>
                <a:lnTo>
                  <a:pt x="1382" y="1038"/>
                </a:lnTo>
                <a:lnTo>
                  <a:pt x="1380" y="1037"/>
                </a:lnTo>
                <a:lnTo>
                  <a:pt x="1378" y="1037"/>
                </a:lnTo>
                <a:lnTo>
                  <a:pt x="1375" y="1037"/>
                </a:lnTo>
                <a:lnTo>
                  <a:pt x="1373" y="1037"/>
                </a:lnTo>
                <a:lnTo>
                  <a:pt x="1374" y="1038"/>
                </a:lnTo>
                <a:lnTo>
                  <a:pt x="1375" y="1038"/>
                </a:lnTo>
                <a:lnTo>
                  <a:pt x="1376" y="1038"/>
                </a:lnTo>
                <a:lnTo>
                  <a:pt x="1379" y="1038"/>
                </a:lnTo>
                <a:lnTo>
                  <a:pt x="1382" y="1039"/>
                </a:lnTo>
                <a:lnTo>
                  <a:pt x="1383" y="1039"/>
                </a:lnTo>
                <a:lnTo>
                  <a:pt x="1384" y="1039"/>
                </a:lnTo>
                <a:lnTo>
                  <a:pt x="1382" y="1040"/>
                </a:lnTo>
                <a:lnTo>
                  <a:pt x="1377" y="1041"/>
                </a:lnTo>
                <a:lnTo>
                  <a:pt x="1375" y="1041"/>
                </a:lnTo>
                <a:lnTo>
                  <a:pt x="1372" y="1041"/>
                </a:lnTo>
                <a:lnTo>
                  <a:pt x="1372" y="1040"/>
                </a:lnTo>
                <a:lnTo>
                  <a:pt x="1371" y="1040"/>
                </a:lnTo>
                <a:lnTo>
                  <a:pt x="1370" y="1040"/>
                </a:lnTo>
                <a:lnTo>
                  <a:pt x="1369" y="1040"/>
                </a:lnTo>
                <a:lnTo>
                  <a:pt x="1367" y="1040"/>
                </a:lnTo>
                <a:lnTo>
                  <a:pt x="1367" y="1041"/>
                </a:lnTo>
                <a:lnTo>
                  <a:pt x="1364" y="1041"/>
                </a:lnTo>
                <a:lnTo>
                  <a:pt x="1363" y="1041"/>
                </a:lnTo>
                <a:lnTo>
                  <a:pt x="1366" y="1040"/>
                </a:lnTo>
                <a:lnTo>
                  <a:pt x="1368" y="1039"/>
                </a:lnTo>
                <a:lnTo>
                  <a:pt x="1370" y="1039"/>
                </a:lnTo>
                <a:lnTo>
                  <a:pt x="1370" y="1038"/>
                </a:lnTo>
                <a:lnTo>
                  <a:pt x="1369" y="1038"/>
                </a:lnTo>
                <a:lnTo>
                  <a:pt x="1365" y="1039"/>
                </a:lnTo>
                <a:lnTo>
                  <a:pt x="1364" y="1039"/>
                </a:lnTo>
                <a:lnTo>
                  <a:pt x="1364" y="1038"/>
                </a:lnTo>
                <a:lnTo>
                  <a:pt x="1365" y="1038"/>
                </a:lnTo>
                <a:lnTo>
                  <a:pt x="1364" y="1037"/>
                </a:lnTo>
                <a:lnTo>
                  <a:pt x="1365" y="1037"/>
                </a:lnTo>
                <a:lnTo>
                  <a:pt x="1370" y="1036"/>
                </a:lnTo>
                <a:lnTo>
                  <a:pt x="1373" y="1035"/>
                </a:lnTo>
                <a:lnTo>
                  <a:pt x="1375" y="1035"/>
                </a:lnTo>
                <a:lnTo>
                  <a:pt x="1376" y="1036"/>
                </a:lnTo>
                <a:lnTo>
                  <a:pt x="1377" y="1036"/>
                </a:lnTo>
                <a:lnTo>
                  <a:pt x="1378" y="1035"/>
                </a:lnTo>
                <a:lnTo>
                  <a:pt x="1380" y="1035"/>
                </a:lnTo>
                <a:lnTo>
                  <a:pt x="1380" y="1034"/>
                </a:lnTo>
                <a:lnTo>
                  <a:pt x="1381" y="1034"/>
                </a:lnTo>
                <a:lnTo>
                  <a:pt x="1381" y="1035"/>
                </a:lnTo>
                <a:lnTo>
                  <a:pt x="1382" y="1035"/>
                </a:lnTo>
                <a:lnTo>
                  <a:pt x="1384" y="1035"/>
                </a:lnTo>
                <a:lnTo>
                  <a:pt x="1383" y="1034"/>
                </a:lnTo>
                <a:lnTo>
                  <a:pt x="1386" y="1033"/>
                </a:lnTo>
                <a:lnTo>
                  <a:pt x="1387" y="1033"/>
                </a:lnTo>
                <a:lnTo>
                  <a:pt x="1386" y="1032"/>
                </a:lnTo>
                <a:lnTo>
                  <a:pt x="1382" y="1033"/>
                </a:lnTo>
                <a:lnTo>
                  <a:pt x="1380" y="1033"/>
                </a:lnTo>
                <a:lnTo>
                  <a:pt x="1375" y="1033"/>
                </a:lnTo>
                <a:lnTo>
                  <a:pt x="1372" y="1034"/>
                </a:lnTo>
                <a:lnTo>
                  <a:pt x="1370" y="1035"/>
                </a:lnTo>
                <a:lnTo>
                  <a:pt x="1366" y="1035"/>
                </a:lnTo>
                <a:lnTo>
                  <a:pt x="1364" y="1035"/>
                </a:lnTo>
                <a:lnTo>
                  <a:pt x="1361" y="1036"/>
                </a:lnTo>
                <a:lnTo>
                  <a:pt x="1357" y="1036"/>
                </a:lnTo>
                <a:lnTo>
                  <a:pt x="1356" y="1036"/>
                </a:lnTo>
                <a:lnTo>
                  <a:pt x="1353" y="1037"/>
                </a:lnTo>
                <a:lnTo>
                  <a:pt x="1350" y="1037"/>
                </a:lnTo>
                <a:lnTo>
                  <a:pt x="1348" y="1036"/>
                </a:lnTo>
                <a:lnTo>
                  <a:pt x="1347" y="1036"/>
                </a:lnTo>
                <a:lnTo>
                  <a:pt x="1346" y="1035"/>
                </a:lnTo>
                <a:lnTo>
                  <a:pt x="1345" y="1035"/>
                </a:lnTo>
                <a:lnTo>
                  <a:pt x="1343" y="1036"/>
                </a:lnTo>
                <a:lnTo>
                  <a:pt x="1339" y="1037"/>
                </a:lnTo>
                <a:lnTo>
                  <a:pt x="1337" y="1037"/>
                </a:lnTo>
                <a:lnTo>
                  <a:pt x="1336" y="1037"/>
                </a:lnTo>
                <a:lnTo>
                  <a:pt x="1334" y="1037"/>
                </a:lnTo>
                <a:lnTo>
                  <a:pt x="1333" y="1037"/>
                </a:lnTo>
                <a:lnTo>
                  <a:pt x="1333" y="1036"/>
                </a:lnTo>
                <a:lnTo>
                  <a:pt x="1332" y="1036"/>
                </a:lnTo>
                <a:lnTo>
                  <a:pt x="1332" y="1035"/>
                </a:lnTo>
                <a:lnTo>
                  <a:pt x="1330" y="1035"/>
                </a:lnTo>
                <a:lnTo>
                  <a:pt x="1329" y="1035"/>
                </a:lnTo>
                <a:lnTo>
                  <a:pt x="1328" y="1035"/>
                </a:lnTo>
                <a:lnTo>
                  <a:pt x="1329" y="1035"/>
                </a:lnTo>
                <a:lnTo>
                  <a:pt x="1330" y="1034"/>
                </a:lnTo>
                <a:lnTo>
                  <a:pt x="1332" y="1034"/>
                </a:lnTo>
                <a:lnTo>
                  <a:pt x="1333" y="1033"/>
                </a:lnTo>
                <a:lnTo>
                  <a:pt x="1336" y="1033"/>
                </a:lnTo>
                <a:lnTo>
                  <a:pt x="1343" y="1032"/>
                </a:lnTo>
                <a:lnTo>
                  <a:pt x="1344" y="1032"/>
                </a:lnTo>
                <a:lnTo>
                  <a:pt x="1346" y="1033"/>
                </a:lnTo>
                <a:lnTo>
                  <a:pt x="1350" y="1034"/>
                </a:lnTo>
                <a:lnTo>
                  <a:pt x="1350" y="1035"/>
                </a:lnTo>
                <a:lnTo>
                  <a:pt x="1351" y="1035"/>
                </a:lnTo>
                <a:lnTo>
                  <a:pt x="1352" y="1035"/>
                </a:lnTo>
                <a:lnTo>
                  <a:pt x="1353" y="1035"/>
                </a:lnTo>
                <a:lnTo>
                  <a:pt x="1354" y="1034"/>
                </a:lnTo>
                <a:lnTo>
                  <a:pt x="1353" y="1034"/>
                </a:lnTo>
                <a:lnTo>
                  <a:pt x="1352" y="1034"/>
                </a:lnTo>
                <a:lnTo>
                  <a:pt x="1351" y="1033"/>
                </a:lnTo>
                <a:lnTo>
                  <a:pt x="1352" y="1033"/>
                </a:lnTo>
                <a:lnTo>
                  <a:pt x="1354" y="1034"/>
                </a:lnTo>
                <a:lnTo>
                  <a:pt x="1355" y="1033"/>
                </a:lnTo>
                <a:lnTo>
                  <a:pt x="1357" y="1033"/>
                </a:lnTo>
                <a:lnTo>
                  <a:pt x="1361" y="1033"/>
                </a:lnTo>
                <a:lnTo>
                  <a:pt x="1362" y="1032"/>
                </a:lnTo>
                <a:lnTo>
                  <a:pt x="1363" y="1032"/>
                </a:lnTo>
                <a:lnTo>
                  <a:pt x="1364" y="1032"/>
                </a:lnTo>
                <a:lnTo>
                  <a:pt x="1369" y="1030"/>
                </a:lnTo>
                <a:lnTo>
                  <a:pt x="1372" y="1030"/>
                </a:lnTo>
                <a:lnTo>
                  <a:pt x="1373" y="1030"/>
                </a:lnTo>
                <a:lnTo>
                  <a:pt x="1375" y="1030"/>
                </a:lnTo>
                <a:lnTo>
                  <a:pt x="1376" y="1030"/>
                </a:lnTo>
                <a:lnTo>
                  <a:pt x="1377" y="1031"/>
                </a:lnTo>
                <a:lnTo>
                  <a:pt x="1377" y="1032"/>
                </a:lnTo>
                <a:lnTo>
                  <a:pt x="1379" y="1032"/>
                </a:lnTo>
                <a:lnTo>
                  <a:pt x="1379" y="1030"/>
                </a:lnTo>
                <a:lnTo>
                  <a:pt x="1379" y="1029"/>
                </a:lnTo>
                <a:lnTo>
                  <a:pt x="1373" y="1030"/>
                </a:lnTo>
                <a:lnTo>
                  <a:pt x="1372" y="1029"/>
                </a:lnTo>
                <a:lnTo>
                  <a:pt x="1372" y="1028"/>
                </a:lnTo>
                <a:lnTo>
                  <a:pt x="1374" y="1028"/>
                </a:lnTo>
                <a:lnTo>
                  <a:pt x="1373" y="1027"/>
                </a:lnTo>
                <a:lnTo>
                  <a:pt x="1376" y="1027"/>
                </a:lnTo>
                <a:lnTo>
                  <a:pt x="1378" y="1028"/>
                </a:lnTo>
                <a:lnTo>
                  <a:pt x="1380" y="1027"/>
                </a:lnTo>
                <a:lnTo>
                  <a:pt x="1382" y="1027"/>
                </a:lnTo>
                <a:lnTo>
                  <a:pt x="1383" y="1026"/>
                </a:lnTo>
                <a:lnTo>
                  <a:pt x="1387" y="1026"/>
                </a:lnTo>
                <a:lnTo>
                  <a:pt x="1388" y="1026"/>
                </a:lnTo>
                <a:lnTo>
                  <a:pt x="1389" y="1026"/>
                </a:lnTo>
                <a:lnTo>
                  <a:pt x="1390" y="1026"/>
                </a:lnTo>
                <a:lnTo>
                  <a:pt x="1392" y="1025"/>
                </a:lnTo>
                <a:lnTo>
                  <a:pt x="1395" y="1025"/>
                </a:lnTo>
                <a:lnTo>
                  <a:pt x="1395" y="1024"/>
                </a:lnTo>
                <a:lnTo>
                  <a:pt x="1393" y="1023"/>
                </a:lnTo>
                <a:lnTo>
                  <a:pt x="1394" y="1023"/>
                </a:lnTo>
                <a:lnTo>
                  <a:pt x="1396" y="1022"/>
                </a:lnTo>
                <a:lnTo>
                  <a:pt x="1398" y="1022"/>
                </a:lnTo>
                <a:lnTo>
                  <a:pt x="1399" y="1022"/>
                </a:lnTo>
                <a:lnTo>
                  <a:pt x="1400" y="1022"/>
                </a:lnTo>
                <a:lnTo>
                  <a:pt x="1400" y="1021"/>
                </a:lnTo>
                <a:lnTo>
                  <a:pt x="1399" y="1021"/>
                </a:lnTo>
                <a:lnTo>
                  <a:pt x="1398" y="1021"/>
                </a:lnTo>
                <a:lnTo>
                  <a:pt x="1393" y="1022"/>
                </a:lnTo>
                <a:lnTo>
                  <a:pt x="1388" y="1023"/>
                </a:lnTo>
                <a:lnTo>
                  <a:pt x="1387" y="1023"/>
                </a:lnTo>
                <a:lnTo>
                  <a:pt x="1385" y="1022"/>
                </a:lnTo>
                <a:lnTo>
                  <a:pt x="1383" y="1022"/>
                </a:lnTo>
                <a:lnTo>
                  <a:pt x="1383" y="1021"/>
                </a:lnTo>
                <a:lnTo>
                  <a:pt x="1385" y="1021"/>
                </a:lnTo>
                <a:lnTo>
                  <a:pt x="1388" y="1021"/>
                </a:lnTo>
                <a:lnTo>
                  <a:pt x="1393" y="1020"/>
                </a:lnTo>
                <a:lnTo>
                  <a:pt x="1399" y="1019"/>
                </a:lnTo>
                <a:lnTo>
                  <a:pt x="1400" y="1019"/>
                </a:lnTo>
                <a:lnTo>
                  <a:pt x="1402" y="1019"/>
                </a:lnTo>
                <a:lnTo>
                  <a:pt x="1404" y="1019"/>
                </a:lnTo>
                <a:lnTo>
                  <a:pt x="1405" y="1019"/>
                </a:lnTo>
                <a:lnTo>
                  <a:pt x="1406" y="1019"/>
                </a:lnTo>
                <a:lnTo>
                  <a:pt x="1410" y="1019"/>
                </a:lnTo>
                <a:lnTo>
                  <a:pt x="1412" y="1019"/>
                </a:lnTo>
                <a:lnTo>
                  <a:pt x="1413" y="1019"/>
                </a:lnTo>
                <a:lnTo>
                  <a:pt x="1415" y="1019"/>
                </a:lnTo>
                <a:lnTo>
                  <a:pt x="1416" y="1020"/>
                </a:lnTo>
                <a:lnTo>
                  <a:pt x="1417" y="1020"/>
                </a:lnTo>
                <a:lnTo>
                  <a:pt x="1418" y="1020"/>
                </a:lnTo>
                <a:lnTo>
                  <a:pt x="1418" y="1019"/>
                </a:lnTo>
                <a:lnTo>
                  <a:pt x="1428" y="1018"/>
                </a:lnTo>
                <a:lnTo>
                  <a:pt x="1434" y="1016"/>
                </a:lnTo>
                <a:lnTo>
                  <a:pt x="1436" y="1018"/>
                </a:lnTo>
                <a:lnTo>
                  <a:pt x="1434" y="1018"/>
                </a:lnTo>
                <a:lnTo>
                  <a:pt x="1428" y="1019"/>
                </a:lnTo>
                <a:lnTo>
                  <a:pt x="1427" y="1019"/>
                </a:lnTo>
                <a:lnTo>
                  <a:pt x="1426" y="1019"/>
                </a:lnTo>
                <a:lnTo>
                  <a:pt x="1427" y="1019"/>
                </a:lnTo>
                <a:lnTo>
                  <a:pt x="1429" y="1020"/>
                </a:lnTo>
                <a:lnTo>
                  <a:pt x="1431" y="1020"/>
                </a:lnTo>
                <a:lnTo>
                  <a:pt x="1429" y="1021"/>
                </a:lnTo>
                <a:lnTo>
                  <a:pt x="1430" y="1021"/>
                </a:lnTo>
                <a:lnTo>
                  <a:pt x="1431" y="1021"/>
                </a:lnTo>
                <a:lnTo>
                  <a:pt x="1433" y="1021"/>
                </a:lnTo>
                <a:lnTo>
                  <a:pt x="1434" y="1022"/>
                </a:lnTo>
                <a:lnTo>
                  <a:pt x="1434" y="1023"/>
                </a:lnTo>
                <a:lnTo>
                  <a:pt x="1437" y="1022"/>
                </a:lnTo>
                <a:lnTo>
                  <a:pt x="1438" y="1022"/>
                </a:lnTo>
                <a:lnTo>
                  <a:pt x="1441" y="1021"/>
                </a:lnTo>
                <a:lnTo>
                  <a:pt x="1443" y="1020"/>
                </a:lnTo>
                <a:lnTo>
                  <a:pt x="1444" y="1021"/>
                </a:lnTo>
                <a:lnTo>
                  <a:pt x="1445" y="1021"/>
                </a:lnTo>
                <a:lnTo>
                  <a:pt x="1446" y="1021"/>
                </a:lnTo>
                <a:lnTo>
                  <a:pt x="1449" y="1021"/>
                </a:lnTo>
                <a:lnTo>
                  <a:pt x="1450" y="1021"/>
                </a:lnTo>
                <a:lnTo>
                  <a:pt x="1449" y="1021"/>
                </a:lnTo>
                <a:lnTo>
                  <a:pt x="1449" y="1022"/>
                </a:lnTo>
                <a:lnTo>
                  <a:pt x="1450" y="1022"/>
                </a:lnTo>
                <a:lnTo>
                  <a:pt x="1451" y="1022"/>
                </a:lnTo>
                <a:lnTo>
                  <a:pt x="1452" y="1022"/>
                </a:lnTo>
                <a:lnTo>
                  <a:pt x="1453" y="1021"/>
                </a:lnTo>
                <a:lnTo>
                  <a:pt x="1454" y="1021"/>
                </a:lnTo>
                <a:lnTo>
                  <a:pt x="1457" y="1021"/>
                </a:lnTo>
                <a:lnTo>
                  <a:pt x="1458" y="1021"/>
                </a:lnTo>
                <a:lnTo>
                  <a:pt x="1460" y="1021"/>
                </a:lnTo>
                <a:lnTo>
                  <a:pt x="1461" y="1020"/>
                </a:lnTo>
                <a:lnTo>
                  <a:pt x="1462" y="1020"/>
                </a:lnTo>
                <a:lnTo>
                  <a:pt x="1468" y="1020"/>
                </a:lnTo>
                <a:lnTo>
                  <a:pt x="1470" y="1020"/>
                </a:lnTo>
                <a:lnTo>
                  <a:pt x="1470" y="1019"/>
                </a:lnTo>
                <a:lnTo>
                  <a:pt x="1471" y="1019"/>
                </a:lnTo>
                <a:lnTo>
                  <a:pt x="1470" y="1019"/>
                </a:lnTo>
                <a:lnTo>
                  <a:pt x="1469" y="1019"/>
                </a:lnTo>
                <a:lnTo>
                  <a:pt x="1467" y="1019"/>
                </a:lnTo>
                <a:lnTo>
                  <a:pt x="1468" y="1019"/>
                </a:lnTo>
                <a:lnTo>
                  <a:pt x="1471" y="1018"/>
                </a:lnTo>
                <a:lnTo>
                  <a:pt x="1472" y="1018"/>
                </a:lnTo>
                <a:lnTo>
                  <a:pt x="1473" y="1018"/>
                </a:lnTo>
                <a:lnTo>
                  <a:pt x="1472" y="1018"/>
                </a:lnTo>
                <a:lnTo>
                  <a:pt x="1472" y="1019"/>
                </a:lnTo>
                <a:lnTo>
                  <a:pt x="1473" y="1019"/>
                </a:lnTo>
                <a:lnTo>
                  <a:pt x="1474" y="1019"/>
                </a:lnTo>
                <a:lnTo>
                  <a:pt x="1477" y="1019"/>
                </a:lnTo>
                <a:lnTo>
                  <a:pt x="1479" y="1018"/>
                </a:lnTo>
                <a:lnTo>
                  <a:pt x="1481" y="1019"/>
                </a:lnTo>
                <a:lnTo>
                  <a:pt x="1482" y="1019"/>
                </a:lnTo>
                <a:lnTo>
                  <a:pt x="1482" y="1020"/>
                </a:lnTo>
                <a:lnTo>
                  <a:pt x="1483" y="1020"/>
                </a:lnTo>
                <a:lnTo>
                  <a:pt x="1484" y="1019"/>
                </a:lnTo>
                <a:lnTo>
                  <a:pt x="1485" y="1019"/>
                </a:lnTo>
                <a:lnTo>
                  <a:pt x="1489" y="1018"/>
                </a:lnTo>
                <a:lnTo>
                  <a:pt x="1492" y="1018"/>
                </a:lnTo>
                <a:lnTo>
                  <a:pt x="1493" y="1018"/>
                </a:lnTo>
                <a:lnTo>
                  <a:pt x="1492" y="1016"/>
                </a:lnTo>
                <a:lnTo>
                  <a:pt x="1491" y="1015"/>
                </a:lnTo>
                <a:lnTo>
                  <a:pt x="1491" y="1014"/>
                </a:lnTo>
                <a:lnTo>
                  <a:pt x="1495" y="1013"/>
                </a:lnTo>
                <a:lnTo>
                  <a:pt x="1494" y="1013"/>
                </a:lnTo>
                <a:lnTo>
                  <a:pt x="1493" y="1012"/>
                </a:lnTo>
                <a:lnTo>
                  <a:pt x="1494" y="1012"/>
                </a:lnTo>
                <a:lnTo>
                  <a:pt x="1493" y="1011"/>
                </a:lnTo>
                <a:lnTo>
                  <a:pt x="1492" y="1011"/>
                </a:lnTo>
                <a:lnTo>
                  <a:pt x="1489" y="1010"/>
                </a:lnTo>
                <a:lnTo>
                  <a:pt x="1488" y="1009"/>
                </a:lnTo>
                <a:lnTo>
                  <a:pt x="1489" y="1009"/>
                </a:lnTo>
                <a:lnTo>
                  <a:pt x="1491" y="1009"/>
                </a:lnTo>
                <a:lnTo>
                  <a:pt x="1492" y="1009"/>
                </a:lnTo>
                <a:lnTo>
                  <a:pt x="1493" y="1010"/>
                </a:lnTo>
                <a:lnTo>
                  <a:pt x="1495" y="1010"/>
                </a:lnTo>
                <a:lnTo>
                  <a:pt x="1496" y="1011"/>
                </a:lnTo>
                <a:lnTo>
                  <a:pt x="1497" y="1011"/>
                </a:lnTo>
                <a:lnTo>
                  <a:pt x="1498" y="1012"/>
                </a:lnTo>
                <a:lnTo>
                  <a:pt x="1498" y="1013"/>
                </a:lnTo>
                <a:lnTo>
                  <a:pt x="1499" y="1013"/>
                </a:lnTo>
                <a:lnTo>
                  <a:pt x="1501" y="1014"/>
                </a:lnTo>
                <a:lnTo>
                  <a:pt x="1502" y="1014"/>
                </a:lnTo>
                <a:lnTo>
                  <a:pt x="1503" y="1014"/>
                </a:lnTo>
                <a:lnTo>
                  <a:pt x="1504" y="1014"/>
                </a:lnTo>
                <a:lnTo>
                  <a:pt x="1503" y="1013"/>
                </a:lnTo>
                <a:lnTo>
                  <a:pt x="1504" y="1013"/>
                </a:lnTo>
                <a:lnTo>
                  <a:pt x="1502" y="1012"/>
                </a:lnTo>
                <a:lnTo>
                  <a:pt x="1503" y="1011"/>
                </a:lnTo>
                <a:lnTo>
                  <a:pt x="1506" y="1011"/>
                </a:lnTo>
                <a:lnTo>
                  <a:pt x="1504" y="1010"/>
                </a:lnTo>
                <a:lnTo>
                  <a:pt x="1503" y="1010"/>
                </a:lnTo>
                <a:lnTo>
                  <a:pt x="1501" y="1011"/>
                </a:lnTo>
                <a:lnTo>
                  <a:pt x="1500" y="1011"/>
                </a:lnTo>
                <a:lnTo>
                  <a:pt x="1500" y="1009"/>
                </a:lnTo>
                <a:lnTo>
                  <a:pt x="1499" y="1009"/>
                </a:lnTo>
                <a:lnTo>
                  <a:pt x="1497" y="1009"/>
                </a:lnTo>
                <a:lnTo>
                  <a:pt x="1496" y="1008"/>
                </a:lnTo>
                <a:lnTo>
                  <a:pt x="1495" y="1007"/>
                </a:lnTo>
                <a:lnTo>
                  <a:pt x="1497" y="1007"/>
                </a:lnTo>
                <a:lnTo>
                  <a:pt x="1498" y="1006"/>
                </a:lnTo>
                <a:lnTo>
                  <a:pt x="1499" y="1006"/>
                </a:lnTo>
                <a:lnTo>
                  <a:pt x="1501" y="1005"/>
                </a:lnTo>
                <a:lnTo>
                  <a:pt x="1504" y="1004"/>
                </a:lnTo>
                <a:lnTo>
                  <a:pt x="1505" y="1004"/>
                </a:lnTo>
                <a:lnTo>
                  <a:pt x="1507" y="1004"/>
                </a:lnTo>
                <a:lnTo>
                  <a:pt x="1509" y="1003"/>
                </a:lnTo>
                <a:lnTo>
                  <a:pt x="1511" y="1001"/>
                </a:lnTo>
                <a:lnTo>
                  <a:pt x="1516" y="1001"/>
                </a:lnTo>
                <a:lnTo>
                  <a:pt x="1517" y="1001"/>
                </a:lnTo>
                <a:lnTo>
                  <a:pt x="1517" y="1000"/>
                </a:lnTo>
                <a:lnTo>
                  <a:pt x="1515" y="1000"/>
                </a:lnTo>
                <a:lnTo>
                  <a:pt x="1510" y="1000"/>
                </a:lnTo>
                <a:lnTo>
                  <a:pt x="1507" y="1000"/>
                </a:lnTo>
                <a:lnTo>
                  <a:pt x="1505" y="1001"/>
                </a:lnTo>
                <a:lnTo>
                  <a:pt x="1503" y="1002"/>
                </a:lnTo>
                <a:lnTo>
                  <a:pt x="1500" y="1002"/>
                </a:lnTo>
                <a:lnTo>
                  <a:pt x="1498" y="1004"/>
                </a:lnTo>
                <a:lnTo>
                  <a:pt x="1497" y="1004"/>
                </a:lnTo>
                <a:lnTo>
                  <a:pt x="1496" y="1004"/>
                </a:lnTo>
                <a:lnTo>
                  <a:pt x="1494" y="1004"/>
                </a:lnTo>
                <a:lnTo>
                  <a:pt x="1492" y="1005"/>
                </a:lnTo>
                <a:lnTo>
                  <a:pt x="1491" y="1006"/>
                </a:lnTo>
                <a:lnTo>
                  <a:pt x="1489" y="1006"/>
                </a:lnTo>
                <a:lnTo>
                  <a:pt x="1488" y="1006"/>
                </a:lnTo>
                <a:lnTo>
                  <a:pt x="1487" y="1006"/>
                </a:lnTo>
                <a:lnTo>
                  <a:pt x="1485" y="1007"/>
                </a:lnTo>
                <a:lnTo>
                  <a:pt x="1484" y="1007"/>
                </a:lnTo>
                <a:lnTo>
                  <a:pt x="1483" y="1006"/>
                </a:lnTo>
                <a:lnTo>
                  <a:pt x="1481" y="1006"/>
                </a:lnTo>
                <a:lnTo>
                  <a:pt x="1480" y="1006"/>
                </a:lnTo>
                <a:lnTo>
                  <a:pt x="1476" y="1006"/>
                </a:lnTo>
                <a:lnTo>
                  <a:pt x="1475" y="1006"/>
                </a:lnTo>
                <a:lnTo>
                  <a:pt x="1474" y="1006"/>
                </a:lnTo>
                <a:lnTo>
                  <a:pt x="1474" y="1005"/>
                </a:lnTo>
                <a:lnTo>
                  <a:pt x="1475" y="1005"/>
                </a:lnTo>
                <a:lnTo>
                  <a:pt x="1481" y="1003"/>
                </a:lnTo>
                <a:lnTo>
                  <a:pt x="1482" y="1003"/>
                </a:lnTo>
                <a:lnTo>
                  <a:pt x="1482" y="1002"/>
                </a:lnTo>
                <a:lnTo>
                  <a:pt x="1479" y="1002"/>
                </a:lnTo>
                <a:lnTo>
                  <a:pt x="1480" y="1001"/>
                </a:lnTo>
                <a:lnTo>
                  <a:pt x="1480" y="1000"/>
                </a:lnTo>
                <a:lnTo>
                  <a:pt x="1480" y="999"/>
                </a:lnTo>
                <a:lnTo>
                  <a:pt x="1479" y="999"/>
                </a:lnTo>
                <a:lnTo>
                  <a:pt x="1483" y="998"/>
                </a:lnTo>
                <a:lnTo>
                  <a:pt x="1487" y="998"/>
                </a:lnTo>
                <a:lnTo>
                  <a:pt x="1496" y="994"/>
                </a:lnTo>
                <a:lnTo>
                  <a:pt x="1496" y="993"/>
                </a:lnTo>
                <a:lnTo>
                  <a:pt x="1494" y="993"/>
                </a:lnTo>
                <a:lnTo>
                  <a:pt x="1493" y="993"/>
                </a:lnTo>
                <a:lnTo>
                  <a:pt x="1493" y="995"/>
                </a:lnTo>
                <a:lnTo>
                  <a:pt x="1492" y="995"/>
                </a:lnTo>
                <a:lnTo>
                  <a:pt x="1491" y="995"/>
                </a:lnTo>
                <a:lnTo>
                  <a:pt x="1486" y="996"/>
                </a:lnTo>
                <a:lnTo>
                  <a:pt x="1482" y="997"/>
                </a:lnTo>
                <a:lnTo>
                  <a:pt x="1480" y="996"/>
                </a:lnTo>
                <a:lnTo>
                  <a:pt x="1482" y="994"/>
                </a:lnTo>
                <a:lnTo>
                  <a:pt x="1485" y="993"/>
                </a:lnTo>
                <a:lnTo>
                  <a:pt x="1486" y="992"/>
                </a:lnTo>
                <a:lnTo>
                  <a:pt x="1487" y="990"/>
                </a:lnTo>
                <a:lnTo>
                  <a:pt x="1485" y="988"/>
                </a:lnTo>
                <a:lnTo>
                  <a:pt x="1485" y="986"/>
                </a:lnTo>
                <a:lnTo>
                  <a:pt x="1488" y="986"/>
                </a:lnTo>
                <a:lnTo>
                  <a:pt x="1488" y="985"/>
                </a:lnTo>
                <a:lnTo>
                  <a:pt x="1486" y="984"/>
                </a:lnTo>
                <a:lnTo>
                  <a:pt x="1487" y="983"/>
                </a:lnTo>
                <a:lnTo>
                  <a:pt x="1487" y="982"/>
                </a:lnTo>
                <a:lnTo>
                  <a:pt x="1487" y="981"/>
                </a:lnTo>
                <a:lnTo>
                  <a:pt x="1487" y="979"/>
                </a:lnTo>
                <a:lnTo>
                  <a:pt x="1488" y="979"/>
                </a:lnTo>
                <a:lnTo>
                  <a:pt x="1491" y="979"/>
                </a:lnTo>
                <a:lnTo>
                  <a:pt x="1493" y="979"/>
                </a:lnTo>
                <a:lnTo>
                  <a:pt x="1495" y="979"/>
                </a:lnTo>
                <a:lnTo>
                  <a:pt x="1500" y="981"/>
                </a:lnTo>
                <a:lnTo>
                  <a:pt x="1503" y="981"/>
                </a:lnTo>
                <a:lnTo>
                  <a:pt x="1506" y="979"/>
                </a:lnTo>
                <a:lnTo>
                  <a:pt x="1508" y="979"/>
                </a:lnTo>
                <a:lnTo>
                  <a:pt x="1510" y="979"/>
                </a:lnTo>
                <a:lnTo>
                  <a:pt x="1511" y="979"/>
                </a:lnTo>
                <a:lnTo>
                  <a:pt x="1512" y="981"/>
                </a:lnTo>
                <a:lnTo>
                  <a:pt x="1510" y="981"/>
                </a:lnTo>
                <a:lnTo>
                  <a:pt x="1511" y="981"/>
                </a:lnTo>
                <a:lnTo>
                  <a:pt x="1511" y="982"/>
                </a:lnTo>
                <a:lnTo>
                  <a:pt x="1501" y="984"/>
                </a:lnTo>
                <a:lnTo>
                  <a:pt x="1498" y="985"/>
                </a:lnTo>
                <a:lnTo>
                  <a:pt x="1495" y="986"/>
                </a:lnTo>
                <a:lnTo>
                  <a:pt x="1495" y="987"/>
                </a:lnTo>
                <a:lnTo>
                  <a:pt x="1496" y="987"/>
                </a:lnTo>
                <a:lnTo>
                  <a:pt x="1497" y="987"/>
                </a:lnTo>
                <a:lnTo>
                  <a:pt x="1499" y="987"/>
                </a:lnTo>
                <a:lnTo>
                  <a:pt x="1500" y="986"/>
                </a:lnTo>
                <a:lnTo>
                  <a:pt x="1503" y="986"/>
                </a:lnTo>
                <a:lnTo>
                  <a:pt x="1504" y="986"/>
                </a:lnTo>
                <a:lnTo>
                  <a:pt x="1507" y="985"/>
                </a:lnTo>
                <a:lnTo>
                  <a:pt x="1508" y="985"/>
                </a:lnTo>
                <a:lnTo>
                  <a:pt x="1509" y="985"/>
                </a:lnTo>
                <a:lnTo>
                  <a:pt x="1510" y="984"/>
                </a:lnTo>
                <a:lnTo>
                  <a:pt x="1511" y="984"/>
                </a:lnTo>
                <a:lnTo>
                  <a:pt x="1514" y="984"/>
                </a:lnTo>
                <a:lnTo>
                  <a:pt x="1517" y="984"/>
                </a:lnTo>
                <a:lnTo>
                  <a:pt x="1518" y="984"/>
                </a:lnTo>
                <a:lnTo>
                  <a:pt x="1517" y="985"/>
                </a:lnTo>
                <a:lnTo>
                  <a:pt x="1516" y="986"/>
                </a:lnTo>
                <a:lnTo>
                  <a:pt x="1516" y="987"/>
                </a:lnTo>
                <a:lnTo>
                  <a:pt x="1517" y="987"/>
                </a:lnTo>
                <a:lnTo>
                  <a:pt x="1518" y="986"/>
                </a:lnTo>
                <a:lnTo>
                  <a:pt x="1519" y="986"/>
                </a:lnTo>
                <a:lnTo>
                  <a:pt x="1520" y="986"/>
                </a:lnTo>
                <a:lnTo>
                  <a:pt x="1521" y="986"/>
                </a:lnTo>
                <a:lnTo>
                  <a:pt x="1522" y="986"/>
                </a:lnTo>
                <a:lnTo>
                  <a:pt x="1523" y="986"/>
                </a:lnTo>
                <a:lnTo>
                  <a:pt x="1524" y="986"/>
                </a:lnTo>
                <a:lnTo>
                  <a:pt x="1524" y="987"/>
                </a:lnTo>
                <a:lnTo>
                  <a:pt x="1524" y="988"/>
                </a:lnTo>
                <a:lnTo>
                  <a:pt x="1522" y="989"/>
                </a:lnTo>
                <a:lnTo>
                  <a:pt x="1524" y="991"/>
                </a:lnTo>
                <a:lnTo>
                  <a:pt x="1524" y="992"/>
                </a:lnTo>
                <a:lnTo>
                  <a:pt x="1526" y="992"/>
                </a:lnTo>
                <a:lnTo>
                  <a:pt x="1531" y="992"/>
                </a:lnTo>
                <a:lnTo>
                  <a:pt x="1532" y="993"/>
                </a:lnTo>
                <a:lnTo>
                  <a:pt x="1534" y="993"/>
                </a:lnTo>
                <a:lnTo>
                  <a:pt x="1536" y="995"/>
                </a:lnTo>
                <a:lnTo>
                  <a:pt x="1536" y="996"/>
                </a:lnTo>
                <a:lnTo>
                  <a:pt x="1538" y="996"/>
                </a:lnTo>
                <a:lnTo>
                  <a:pt x="1542" y="995"/>
                </a:lnTo>
                <a:lnTo>
                  <a:pt x="1544" y="994"/>
                </a:lnTo>
                <a:lnTo>
                  <a:pt x="1543" y="994"/>
                </a:lnTo>
                <a:lnTo>
                  <a:pt x="1540" y="992"/>
                </a:lnTo>
                <a:lnTo>
                  <a:pt x="1538" y="992"/>
                </a:lnTo>
                <a:lnTo>
                  <a:pt x="1537" y="991"/>
                </a:lnTo>
                <a:lnTo>
                  <a:pt x="1536" y="991"/>
                </a:lnTo>
                <a:lnTo>
                  <a:pt x="1535" y="991"/>
                </a:lnTo>
                <a:lnTo>
                  <a:pt x="1532" y="991"/>
                </a:lnTo>
                <a:lnTo>
                  <a:pt x="1529" y="991"/>
                </a:lnTo>
                <a:lnTo>
                  <a:pt x="1527" y="991"/>
                </a:lnTo>
                <a:lnTo>
                  <a:pt x="1526" y="990"/>
                </a:lnTo>
                <a:lnTo>
                  <a:pt x="1527" y="989"/>
                </a:lnTo>
                <a:lnTo>
                  <a:pt x="1528" y="988"/>
                </a:lnTo>
                <a:lnTo>
                  <a:pt x="1530" y="987"/>
                </a:lnTo>
                <a:lnTo>
                  <a:pt x="1531" y="987"/>
                </a:lnTo>
                <a:lnTo>
                  <a:pt x="1532" y="987"/>
                </a:lnTo>
                <a:lnTo>
                  <a:pt x="1534" y="987"/>
                </a:lnTo>
                <a:lnTo>
                  <a:pt x="1535" y="987"/>
                </a:lnTo>
                <a:lnTo>
                  <a:pt x="1536" y="989"/>
                </a:lnTo>
                <a:lnTo>
                  <a:pt x="1537" y="989"/>
                </a:lnTo>
                <a:lnTo>
                  <a:pt x="1538" y="989"/>
                </a:lnTo>
                <a:lnTo>
                  <a:pt x="1537" y="989"/>
                </a:lnTo>
                <a:lnTo>
                  <a:pt x="1537" y="987"/>
                </a:lnTo>
                <a:lnTo>
                  <a:pt x="1537" y="986"/>
                </a:lnTo>
                <a:lnTo>
                  <a:pt x="1538" y="986"/>
                </a:lnTo>
                <a:lnTo>
                  <a:pt x="1542" y="985"/>
                </a:lnTo>
                <a:lnTo>
                  <a:pt x="1543" y="985"/>
                </a:lnTo>
                <a:lnTo>
                  <a:pt x="1545" y="986"/>
                </a:lnTo>
                <a:lnTo>
                  <a:pt x="1545" y="987"/>
                </a:lnTo>
                <a:lnTo>
                  <a:pt x="1542" y="987"/>
                </a:lnTo>
                <a:lnTo>
                  <a:pt x="1544" y="988"/>
                </a:lnTo>
                <a:lnTo>
                  <a:pt x="1545" y="988"/>
                </a:lnTo>
                <a:lnTo>
                  <a:pt x="1544" y="989"/>
                </a:lnTo>
                <a:lnTo>
                  <a:pt x="1542" y="990"/>
                </a:lnTo>
                <a:lnTo>
                  <a:pt x="1544" y="991"/>
                </a:lnTo>
                <a:lnTo>
                  <a:pt x="1545" y="992"/>
                </a:lnTo>
                <a:lnTo>
                  <a:pt x="1546" y="992"/>
                </a:lnTo>
                <a:lnTo>
                  <a:pt x="1549" y="992"/>
                </a:lnTo>
                <a:lnTo>
                  <a:pt x="1547" y="990"/>
                </a:lnTo>
                <a:lnTo>
                  <a:pt x="1548" y="990"/>
                </a:lnTo>
                <a:lnTo>
                  <a:pt x="1547" y="988"/>
                </a:lnTo>
                <a:lnTo>
                  <a:pt x="1547" y="987"/>
                </a:lnTo>
                <a:lnTo>
                  <a:pt x="1552" y="988"/>
                </a:lnTo>
                <a:lnTo>
                  <a:pt x="1553" y="987"/>
                </a:lnTo>
                <a:lnTo>
                  <a:pt x="1552" y="987"/>
                </a:lnTo>
                <a:lnTo>
                  <a:pt x="1549" y="986"/>
                </a:lnTo>
                <a:lnTo>
                  <a:pt x="1547" y="986"/>
                </a:lnTo>
                <a:lnTo>
                  <a:pt x="1547" y="985"/>
                </a:lnTo>
                <a:lnTo>
                  <a:pt x="1546" y="984"/>
                </a:lnTo>
                <a:lnTo>
                  <a:pt x="1545" y="984"/>
                </a:lnTo>
                <a:lnTo>
                  <a:pt x="1543" y="984"/>
                </a:lnTo>
                <a:lnTo>
                  <a:pt x="1538" y="985"/>
                </a:lnTo>
                <a:lnTo>
                  <a:pt x="1535" y="986"/>
                </a:lnTo>
                <a:lnTo>
                  <a:pt x="1531" y="986"/>
                </a:lnTo>
                <a:lnTo>
                  <a:pt x="1529" y="986"/>
                </a:lnTo>
                <a:lnTo>
                  <a:pt x="1527" y="985"/>
                </a:lnTo>
                <a:lnTo>
                  <a:pt x="1525" y="985"/>
                </a:lnTo>
                <a:lnTo>
                  <a:pt x="1522" y="984"/>
                </a:lnTo>
                <a:lnTo>
                  <a:pt x="1522" y="983"/>
                </a:lnTo>
                <a:lnTo>
                  <a:pt x="1519" y="982"/>
                </a:lnTo>
                <a:lnTo>
                  <a:pt x="1517" y="982"/>
                </a:lnTo>
                <a:lnTo>
                  <a:pt x="1515" y="982"/>
                </a:lnTo>
                <a:lnTo>
                  <a:pt x="1514" y="982"/>
                </a:lnTo>
                <a:lnTo>
                  <a:pt x="1515" y="981"/>
                </a:lnTo>
                <a:lnTo>
                  <a:pt x="1515" y="979"/>
                </a:lnTo>
                <a:lnTo>
                  <a:pt x="1521" y="979"/>
                </a:lnTo>
                <a:lnTo>
                  <a:pt x="1524" y="981"/>
                </a:lnTo>
                <a:lnTo>
                  <a:pt x="1525" y="981"/>
                </a:lnTo>
                <a:lnTo>
                  <a:pt x="1526" y="982"/>
                </a:lnTo>
                <a:lnTo>
                  <a:pt x="1528" y="982"/>
                </a:lnTo>
                <a:lnTo>
                  <a:pt x="1528" y="981"/>
                </a:lnTo>
                <a:lnTo>
                  <a:pt x="1529" y="979"/>
                </a:lnTo>
                <a:lnTo>
                  <a:pt x="1531" y="979"/>
                </a:lnTo>
                <a:lnTo>
                  <a:pt x="1532" y="981"/>
                </a:lnTo>
                <a:lnTo>
                  <a:pt x="1535" y="981"/>
                </a:lnTo>
                <a:lnTo>
                  <a:pt x="1538" y="979"/>
                </a:lnTo>
                <a:lnTo>
                  <a:pt x="1539" y="979"/>
                </a:lnTo>
                <a:lnTo>
                  <a:pt x="1540" y="981"/>
                </a:lnTo>
                <a:lnTo>
                  <a:pt x="1541" y="981"/>
                </a:lnTo>
                <a:lnTo>
                  <a:pt x="1542" y="981"/>
                </a:lnTo>
                <a:lnTo>
                  <a:pt x="1543" y="981"/>
                </a:lnTo>
                <a:lnTo>
                  <a:pt x="1542" y="979"/>
                </a:lnTo>
                <a:lnTo>
                  <a:pt x="1547" y="979"/>
                </a:lnTo>
                <a:lnTo>
                  <a:pt x="1552" y="978"/>
                </a:lnTo>
                <a:lnTo>
                  <a:pt x="1556" y="978"/>
                </a:lnTo>
                <a:lnTo>
                  <a:pt x="1558" y="978"/>
                </a:lnTo>
                <a:lnTo>
                  <a:pt x="1561" y="977"/>
                </a:lnTo>
                <a:lnTo>
                  <a:pt x="1562" y="977"/>
                </a:lnTo>
                <a:lnTo>
                  <a:pt x="1563" y="977"/>
                </a:lnTo>
                <a:lnTo>
                  <a:pt x="1563" y="975"/>
                </a:lnTo>
                <a:lnTo>
                  <a:pt x="1562" y="974"/>
                </a:lnTo>
                <a:lnTo>
                  <a:pt x="1560" y="974"/>
                </a:lnTo>
                <a:lnTo>
                  <a:pt x="1555" y="974"/>
                </a:lnTo>
                <a:lnTo>
                  <a:pt x="1554" y="973"/>
                </a:lnTo>
                <a:lnTo>
                  <a:pt x="1555" y="973"/>
                </a:lnTo>
                <a:lnTo>
                  <a:pt x="1554" y="972"/>
                </a:lnTo>
                <a:lnTo>
                  <a:pt x="1552" y="972"/>
                </a:lnTo>
                <a:lnTo>
                  <a:pt x="1551" y="972"/>
                </a:lnTo>
                <a:lnTo>
                  <a:pt x="1551" y="971"/>
                </a:lnTo>
                <a:lnTo>
                  <a:pt x="1550" y="971"/>
                </a:lnTo>
                <a:lnTo>
                  <a:pt x="1548" y="972"/>
                </a:lnTo>
                <a:lnTo>
                  <a:pt x="1548" y="973"/>
                </a:lnTo>
                <a:lnTo>
                  <a:pt x="1546" y="974"/>
                </a:lnTo>
                <a:lnTo>
                  <a:pt x="1541" y="975"/>
                </a:lnTo>
                <a:lnTo>
                  <a:pt x="1539" y="975"/>
                </a:lnTo>
                <a:lnTo>
                  <a:pt x="1537" y="975"/>
                </a:lnTo>
                <a:lnTo>
                  <a:pt x="1536" y="974"/>
                </a:lnTo>
                <a:lnTo>
                  <a:pt x="1535" y="974"/>
                </a:lnTo>
                <a:lnTo>
                  <a:pt x="1535" y="975"/>
                </a:lnTo>
                <a:lnTo>
                  <a:pt x="1534" y="975"/>
                </a:lnTo>
                <a:lnTo>
                  <a:pt x="1529" y="975"/>
                </a:lnTo>
                <a:lnTo>
                  <a:pt x="1528" y="975"/>
                </a:lnTo>
                <a:lnTo>
                  <a:pt x="1529" y="975"/>
                </a:lnTo>
                <a:lnTo>
                  <a:pt x="1531" y="974"/>
                </a:lnTo>
                <a:lnTo>
                  <a:pt x="1531" y="973"/>
                </a:lnTo>
                <a:lnTo>
                  <a:pt x="1530" y="973"/>
                </a:lnTo>
                <a:lnTo>
                  <a:pt x="1529" y="973"/>
                </a:lnTo>
                <a:lnTo>
                  <a:pt x="1530" y="973"/>
                </a:lnTo>
                <a:lnTo>
                  <a:pt x="1530" y="972"/>
                </a:lnTo>
                <a:lnTo>
                  <a:pt x="1531" y="972"/>
                </a:lnTo>
                <a:lnTo>
                  <a:pt x="1530" y="972"/>
                </a:lnTo>
                <a:lnTo>
                  <a:pt x="1529" y="971"/>
                </a:lnTo>
                <a:lnTo>
                  <a:pt x="1530" y="971"/>
                </a:lnTo>
                <a:lnTo>
                  <a:pt x="1529" y="969"/>
                </a:lnTo>
                <a:lnTo>
                  <a:pt x="1530" y="968"/>
                </a:lnTo>
                <a:lnTo>
                  <a:pt x="1531" y="968"/>
                </a:lnTo>
                <a:lnTo>
                  <a:pt x="1536" y="967"/>
                </a:lnTo>
                <a:lnTo>
                  <a:pt x="1537" y="967"/>
                </a:lnTo>
                <a:lnTo>
                  <a:pt x="1538" y="966"/>
                </a:lnTo>
                <a:lnTo>
                  <a:pt x="1537" y="966"/>
                </a:lnTo>
                <a:lnTo>
                  <a:pt x="1537" y="965"/>
                </a:lnTo>
                <a:lnTo>
                  <a:pt x="1536" y="965"/>
                </a:lnTo>
                <a:lnTo>
                  <a:pt x="1535" y="965"/>
                </a:lnTo>
                <a:lnTo>
                  <a:pt x="1532" y="965"/>
                </a:lnTo>
                <a:lnTo>
                  <a:pt x="1527" y="966"/>
                </a:lnTo>
                <a:lnTo>
                  <a:pt x="1524" y="968"/>
                </a:lnTo>
                <a:lnTo>
                  <a:pt x="1523" y="968"/>
                </a:lnTo>
                <a:lnTo>
                  <a:pt x="1523" y="970"/>
                </a:lnTo>
                <a:lnTo>
                  <a:pt x="1522" y="971"/>
                </a:lnTo>
                <a:lnTo>
                  <a:pt x="1522" y="972"/>
                </a:lnTo>
                <a:lnTo>
                  <a:pt x="1522" y="973"/>
                </a:lnTo>
                <a:lnTo>
                  <a:pt x="1521" y="974"/>
                </a:lnTo>
                <a:lnTo>
                  <a:pt x="1520" y="974"/>
                </a:lnTo>
                <a:lnTo>
                  <a:pt x="1519" y="974"/>
                </a:lnTo>
                <a:lnTo>
                  <a:pt x="1516" y="974"/>
                </a:lnTo>
                <a:lnTo>
                  <a:pt x="1515" y="975"/>
                </a:lnTo>
                <a:lnTo>
                  <a:pt x="1511" y="975"/>
                </a:lnTo>
                <a:lnTo>
                  <a:pt x="1512" y="975"/>
                </a:lnTo>
                <a:lnTo>
                  <a:pt x="1517" y="973"/>
                </a:lnTo>
                <a:lnTo>
                  <a:pt x="1517" y="972"/>
                </a:lnTo>
                <a:lnTo>
                  <a:pt x="1515" y="972"/>
                </a:lnTo>
                <a:lnTo>
                  <a:pt x="1514" y="973"/>
                </a:lnTo>
                <a:lnTo>
                  <a:pt x="1513" y="973"/>
                </a:lnTo>
                <a:lnTo>
                  <a:pt x="1510" y="974"/>
                </a:lnTo>
                <a:lnTo>
                  <a:pt x="1510" y="975"/>
                </a:lnTo>
                <a:lnTo>
                  <a:pt x="1509" y="975"/>
                </a:lnTo>
                <a:lnTo>
                  <a:pt x="1509" y="976"/>
                </a:lnTo>
                <a:lnTo>
                  <a:pt x="1500" y="976"/>
                </a:lnTo>
                <a:lnTo>
                  <a:pt x="1497" y="977"/>
                </a:lnTo>
                <a:lnTo>
                  <a:pt x="1492" y="976"/>
                </a:lnTo>
                <a:lnTo>
                  <a:pt x="1491" y="975"/>
                </a:lnTo>
                <a:lnTo>
                  <a:pt x="1489" y="975"/>
                </a:lnTo>
                <a:lnTo>
                  <a:pt x="1488" y="974"/>
                </a:lnTo>
                <a:lnTo>
                  <a:pt x="1485" y="975"/>
                </a:lnTo>
                <a:lnTo>
                  <a:pt x="1484" y="974"/>
                </a:lnTo>
                <a:lnTo>
                  <a:pt x="1485" y="974"/>
                </a:lnTo>
                <a:lnTo>
                  <a:pt x="1486" y="973"/>
                </a:lnTo>
                <a:lnTo>
                  <a:pt x="1487" y="973"/>
                </a:lnTo>
                <a:lnTo>
                  <a:pt x="1486" y="973"/>
                </a:lnTo>
                <a:lnTo>
                  <a:pt x="1486" y="972"/>
                </a:lnTo>
                <a:lnTo>
                  <a:pt x="1488" y="972"/>
                </a:lnTo>
                <a:lnTo>
                  <a:pt x="1489" y="971"/>
                </a:lnTo>
                <a:lnTo>
                  <a:pt x="1492" y="970"/>
                </a:lnTo>
                <a:lnTo>
                  <a:pt x="1496" y="970"/>
                </a:lnTo>
                <a:lnTo>
                  <a:pt x="1500" y="970"/>
                </a:lnTo>
                <a:lnTo>
                  <a:pt x="1501" y="970"/>
                </a:lnTo>
                <a:lnTo>
                  <a:pt x="1500" y="969"/>
                </a:lnTo>
                <a:lnTo>
                  <a:pt x="1499" y="969"/>
                </a:lnTo>
                <a:lnTo>
                  <a:pt x="1498" y="969"/>
                </a:lnTo>
                <a:lnTo>
                  <a:pt x="1496" y="968"/>
                </a:lnTo>
                <a:lnTo>
                  <a:pt x="1495" y="968"/>
                </a:lnTo>
                <a:lnTo>
                  <a:pt x="1494" y="968"/>
                </a:lnTo>
                <a:lnTo>
                  <a:pt x="1494" y="969"/>
                </a:lnTo>
                <a:lnTo>
                  <a:pt x="1493" y="969"/>
                </a:lnTo>
                <a:lnTo>
                  <a:pt x="1493" y="968"/>
                </a:lnTo>
                <a:lnTo>
                  <a:pt x="1494" y="966"/>
                </a:lnTo>
                <a:lnTo>
                  <a:pt x="1494" y="965"/>
                </a:lnTo>
                <a:lnTo>
                  <a:pt x="1495" y="965"/>
                </a:lnTo>
                <a:lnTo>
                  <a:pt x="1496" y="966"/>
                </a:lnTo>
                <a:lnTo>
                  <a:pt x="1497" y="966"/>
                </a:lnTo>
                <a:lnTo>
                  <a:pt x="1500" y="965"/>
                </a:lnTo>
                <a:lnTo>
                  <a:pt x="1501" y="965"/>
                </a:lnTo>
                <a:lnTo>
                  <a:pt x="1504" y="966"/>
                </a:lnTo>
                <a:lnTo>
                  <a:pt x="1503" y="965"/>
                </a:lnTo>
                <a:lnTo>
                  <a:pt x="1501" y="964"/>
                </a:lnTo>
                <a:lnTo>
                  <a:pt x="1500" y="963"/>
                </a:lnTo>
                <a:lnTo>
                  <a:pt x="1500" y="962"/>
                </a:lnTo>
                <a:lnTo>
                  <a:pt x="1501" y="962"/>
                </a:lnTo>
                <a:lnTo>
                  <a:pt x="1503" y="961"/>
                </a:lnTo>
                <a:lnTo>
                  <a:pt x="1503" y="959"/>
                </a:lnTo>
                <a:lnTo>
                  <a:pt x="1501" y="958"/>
                </a:lnTo>
                <a:lnTo>
                  <a:pt x="1500" y="958"/>
                </a:lnTo>
                <a:lnTo>
                  <a:pt x="1501" y="958"/>
                </a:lnTo>
                <a:lnTo>
                  <a:pt x="1502" y="957"/>
                </a:lnTo>
                <a:lnTo>
                  <a:pt x="1505" y="957"/>
                </a:lnTo>
                <a:lnTo>
                  <a:pt x="1510" y="956"/>
                </a:lnTo>
                <a:lnTo>
                  <a:pt x="1511" y="956"/>
                </a:lnTo>
                <a:lnTo>
                  <a:pt x="1510" y="955"/>
                </a:lnTo>
                <a:lnTo>
                  <a:pt x="1512" y="956"/>
                </a:lnTo>
                <a:lnTo>
                  <a:pt x="1513" y="956"/>
                </a:lnTo>
                <a:lnTo>
                  <a:pt x="1514" y="956"/>
                </a:lnTo>
                <a:lnTo>
                  <a:pt x="1515" y="956"/>
                </a:lnTo>
                <a:lnTo>
                  <a:pt x="1518" y="957"/>
                </a:lnTo>
                <a:lnTo>
                  <a:pt x="1520" y="958"/>
                </a:lnTo>
                <a:lnTo>
                  <a:pt x="1521" y="958"/>
                </a:lnTo>
                <a:lnTo>
                  <a:pt x="1523" y="958"/>
                </a:lnTo>
                <a:lnTo>
                  <a:pt x="1524" y="958"/>
                </a:lnTo>
                <a:lnTo>
                  <a:pt x="1529" y="959"/>
                </a:lnTo>
                <a:lnTo>
                  <a:pt x="1530" y="960"/>
                </a:lnTo>
                <a:lnTo>
                  <a:pt x="1531" y="960"/>
                </a:lnTo>
                <a:lnTo>
                  <a:pt x="1534" y="960"/>
                </a:lnTo>
                <a:lnTo>
                  <a:pt x="1535" y="959"/>
                </a:lnTo>
                <a:lnTo>
                  <a:pt x="1534" y="959"/>
                </a:lnTo>
                <a:lnTo>
                  <a:pt x="1531" y="959"/>
                </a:lnTo>
                <a:lnTo>
                  <a:pt x="1530" y="959"/>
                </a:lnTo>
                <a:lnTo>
                  <a:pt x="1527" y="958"/>
                </a:lnTo>
                <a:lnTo>
                  <a:pt x="1526" y="958"/>
                </a:lnTo>
                <a:lnTo>
                  <a:pt x="1525" y="958"/>
                </a:lnTo>
                <a:lnTo>
                  <a:pt x="1526" y="957"/>
                </a:lnTo>
                <a:lnTo>
                  <a:pt x="1527" y="957"/>
                </a:lnTo>
                <a:lnTo>
                  <a:pt x="1525" y="956"/>
                </a:lnTo>
                <a:lnTo>
                  <a:pt x="1526" y="956"/>
                </a:lnTo>
                <a:lnTo>
                  <a:pt x="1530" y="955"/>
                </a:lnTo>
                <a:lnTo>
                  <a:pt x="1531" y="955"/>
                </a:lnTo>
                <a:lnTo>
                  <a:pt x="1532" y="954"/>
                </a:lnTo>
                <a:lnTo>
                  <a:pt x="1532" y="955"/>
                </a:lnTo>
                <a:lnTo>
                  <a:pt x="1534" y="955"/>
                </a:lnTo>
                <a:lnTo>
                  <a:pt x="1538" y="955"/>
                </a:lnTo>
                <a:lnTo>
                  <a:pt x="1539" y="955"/>
                </a:lnTo>
                <a:lnTo>
                  <a:pt x="1540" y="955"/>
                </a:lnTo>
                <a:lnTo>
                  <a:pt x="1541" y="955"/>
                </a:lnTo>
                <a:lnTo>
                  <a:pt x="1544" y="954"/>
                </a:lnTo>
                <a:lnTo>
                  <a:pt x="1545" y="954"/>
                </a:lnTo>
                <a:lnTo>
                  <a:pt x="1546" y="954"/>
                </a:lnTo>
                <a:lnTo>
                  <a:pt x="1546" y="953"/>
                </a:lnTo>
                <a:lnTo>
                  <a:pt x="1545" y="953"/>
                </a:lnTo>
                <a:lnTo>
                  <a:pt x="1544" y="953"/>
                </a:lnTo>
                <a:lnTo>
                  <a:pt x="1542" y="954"/>
                </a:lnTo>
                <a:lnTo>
                  <a:pt x="1537" y="954"/>
                </a:lnTo>
                <a:lnTo>
                  <a:pt x="1537" y="953"/>
                </a:lnTo>
                <a:lnTo>
                  <a:pt x="1536" y="952"/>
                </a:lnTo>
                <a:lnTo>
                  <a:pt x="1535" y="952"/>
                </a:lnTo>
                <a:lnTo>
                  <a:pt x="1532" y="952"/>
                </a:lnTo>
                <a:lnTo>
                  <a:pt x="1530" y="952"/>
                </a:lnTo>
                <a:lnTo>
                  <a:pt x="1528" y="953"/>
                </a:lnTo>
                <a:lnTo>
                  <a:pt x="1527" y="953"/>
                </a:lnTo>
                <a:lnTo>
                  <a:pt x="1525" y="954"/>
                </a:lnTo>
                <a:lnTo>
                  <a:pt x="1524" y="954"/>
                </a:lnTo>
                <a:lnTo>
                  <a:pt x="1521" y="955"/>
                </a:lnTo>
                <a:lnTo>
                  <a:pt x="1520" y="955"/>
                </a:lnTo>
                <a:lnTo>
                  <a:pt x="1518" y="955"/>
                </a:lnTo>
                <a:lnTo>
                  <a:pt x="1515" y="955"/>
                </a:lnTo>
                <a:lnTo>
                  <a:pt x="1513" y="955"/>
                </a:lnTo>
                <a:lnTo>
                  <a:pt x="1512" y="955"/>
                </a:lnTo>
                <a:lnTo>
                  <a:pt x="1511" y="955"/>
                </a:lnTo>
                <a:lnTo>
                  <a:pt x="1513" y="954"/>
                </a:lnTo>
                <a:lnTo>
                  <a:pt x="1512" y="954"/>
                </a:lnTo>
                <a:lnTo>
                  <a:pt x="1509" y="954"/>
                </a:lnTo>
                <a:lnTo>
                  <a:pt x="1508" y="954"/>
                </a:lnTo>
                <a:lnTo>
                  <a:pt x="1502" y="956"/>
                </a:lnTo>
                <a:lnTo>
                  <a:pt x="1501" y="956"/>
                </a:lnTo>
                <a:lnTo>
                  <a:pt x="1501" y="955"/>
                </a:lnTo>
                <a:lnTo>
                  <a:pt x="1502" y="953"/>
                </a:lnTo>
                <a:lnTo>
                  <a:pt x="1505" y="952"/>
                </a:lnTo>
                <a:lnTo>
                  <a:pt x="1505" y="951"/>
                </a:lnTo>
                <a:lnTo>
                  <a:pt x="1506" y="951"/>
                </a:lnTo>
                <a:lnTo>
                  <a:pt x="1506" y="950"/>
                </a:lnTo>
                <a:lnTo>
                  <a:pt x="1506" y="949"/>
                </a:lnTo>
                <a:lnTo>
                  <a:pt x="1504" y="948"/>
                </a:lnTo>
                <a:lnTo>
                  <a:pt x="1504" y="947"/>
                </a:lnTo>
                <a:lnTo>
                  <a:pt x="1504" y="946"/>
                </a:lnTo>
                <a:lnTo>
                  <a:pt x="1505" y="946"/>
                </a:lnTo>
                <a:lnTo>
                  <a:pt x="1506" y="946"/>
                </a:lnTo>
                <a:lnTo>
                  <a:pt x="1511" y="946"/>
                </a:lnTo>
                <a:lnTo>
                  <a:pt x="1513" y="946"/>
                </a:lnTo>
                <a:lnTo>
                  <a:pt x="1518" y="947"/>
                </a:lnTo>
                <a:lnTo>
                  <a:pt x="1519" y="947"/>
                </a:lnTo>
                <a:lnTo>
                  <a:pt x="1523" y="947"/>
                </a:lnTo>
                <a:lnTo>
                  <a:pt x="1530" y="949"/>
                </a:lnTo>
                <a:lnTo>
                  <a:pt x="1531" y="949"/>
                </a:lnTo>
                <a:lnTo>
                  <a:pt x="1532" y="949"/>
                </a:lnTo>
                <a:lnTo>
                  <a:pt x="1531" y="947"/>
                </a:lnTo>
                <a:lnTo>
                  <a:pt x="1529" y="947"/>
                </a:lnTo>
                <a:lnTo>
                  <a:pt x="1528" y="947"/>
                </a:lnTo>
                <a:lnTo>
                  <a:pt x="1529" y="946"/>
                </a:lnTo>
                <a:lnTo>
                  <a:pt x="1530" y="946"/>
                </a:lnTo>
                <a:lnTo>
                  <a:pt x="1531" y="945"/>
                </a:lnTo>
                <a:lnTo>
                  <a:pt x="1530" y="945"/>
                </a:lnTo>
                <a:lnTo>
                  <a:pt x="1529" y="945"/>
                </a:lnTo>
                <a:lnTo>
                  <a:pt x="1525" y="946"/>
                </a:lnTo>
                <a:lnTo>
                  <a:pt x="1523" y="946"/>
                </a:lnTo>
                <a:lnTo>
                  <a:pt x="1521" y="945"/>
                </a:lnTo>
                <a:lnTo>
                  <a:pt x="1522" y="944"/>
                </a:lnTo>
                <a:lnTo>
                  <a:pt x="1521" y="944"/>
                </a:lnTo>
                <a:lnTo>
                  <a:pt x="1519" y="944"/>
                </a:lnTo>
                <a:lnTo>
                  <a:pt x="1517" y="942"/>
                </a:lnTo>
                <a:lnTo>
                  <a:pt x="1513" y="944"/>
                </a:lnTo>
                <a:lnTo>
                  <a:pt x="1510" y="944"/>
                </a:lnTo>
                <a:lnTo>
                  <a:pt x="1506" y="944"/>
                </a:lnTo>
                <a:lnTo>
                  <a:pt x="1506" y="942"/>
                </a:lnTo>
                <a:lnTo>
                  <a:pt x="1505" y="941"/>
                </a:lnTo>
                <a:lnTo>
                  <a:pt x="1505" y="940"/>
                </a:lnTo>
                <a:lnTo>
                  <a:pt x="1511" y="939"/>
                </a:lnTo>
                <a:lnTo>
                  <a:pt x="1516" y="938"/>
                </a:lnTo>
                <a:lnTo>
                  <a:pt x="1518" y="937"/>
                </a:lnTo>
                <a:lnTo>
                  <a:pt x="1519" y="936"/>
                </a:lnTo>
                <a:lnTo>
                  <a:pt x="1520" y="936"/>
                </a:lnTo>
                <a:lnTo>
                  <a:pt x="1527" y="936"/>
                </a:lnTo>
                <a:lnTo>
                  <a:pt x="1529" y="936"/>
                </a:lnTo>
                <a:lnTo>
                  <a:pt x="1534" y="937"/>
                </a:lnTo>
                <a:lnTo>
                  <a:pt x="1539" y="937"/>
                </a:lnTo>
                <a:lnTo>
                  <a:pt x="1540" y="937"/>
                </a:lnTo>
                <a:lnTo>
                  <a:pt x="1542" y="937"/>
                </a:lnTo>
                <a:lnTo>
                  <a:pt x="1545" y="937"/>
                </a:lnTo>
                <a:lnTo>
                  <a:pt x="1546" y="937"/>
                </a:lnTo>
                <a:lnTo>
                  <a:pt x="1547" y="936"/>
                </a:lnTo>
                <a:lnTo>
                  <a:pt x="1545" y="936"/>
                </a:lnTo>
                <a:lnTo>
                  <a:pt x="1544" y="936"/>
                </a:lnTo>
                <a:lnTo>
                  <a:pt x="1544" y="935"/>
                </a:lnTo>
                <a:lnTo>
                  <a:pt x="1543" y="935"/>
                </a:lnTo>
                <a:lnTo>
                  <a:pt x="1542" y="934"/>
                </a:lnTo>
                <a:lnTo>
                  <a:pt x="1541" y="934"/>
                </a:lnTo>
                <a:lnTo>
                  <a:pt x="1540" y="933"/>
                </a:lnTo>
                <a:lnTo>
                  <a:pt x="1539" y="933"/>
                </a:lnTo>
                <a:lnTo>
                  <a:pt x="1539" y="932"/>
                </a:lnTo>
                <a:lnTo>
                  <a:pt x="1540" y="931"/>
                </a:lnTo>
                <a:lnTo>
                  <a:pt x="1540" y="930"/>
                </a:lnTo>
                <a:lnTo>
                  <a:pt x="1539" y="929"/>
                </a:lnTo>
                <a:lnTo>
                  <a:pt x="1538" y="929"/>
                </a:lnTo>
                <a:lnTo>
                  <a:pt x="1537" y="928"/>
                </a:lnTo>
                <a:lnTo>
                  <a:pt x="1535" y="928"/>
                </a:lnTo>
                <a:lnTo>
                  <a:pt x="1534" y="928"/>
                </a:lnTo>
                <a:lnTo>
                  <a:pt x="1528" y="927"/>
                </a:lnTo>
                <a:lnTo>
                  <a:pt x="1526" y="928"/>
                </a:lnTo>
                <a:lnTo>
                  <a:pt x="1525" y="927"/>
                </a:lnTo>
                <a:lnTo>
                  <a:pt x="1524" y="927"/>
                </a:lnTo>
                <a:lnTo>
                  <a:pt x="1522" y="927"/>
                </a:lnTo>
                <a:lnTo>
                  <a:pt x="1520" y="926"/>
                </a:lnTo>
                <a:lnTo>
                  <a:pt x="1524" y="925"/>
                </a:lnTo>
                <a:lnTo>
                  <a:pt x="1524" y="924"/>
                </a:lnTo>
                <a:lnTo>
                  <a:pt x="1522" y="924"/>
                </a:lnTo>
                <a:lnTo>
                  <a:pt x="1523" y="923"/>
                </a:lnTo>
                <a:lnTo>
                  <a:pt x="1524" y="923"/>
                </a:lnTo>
                <a:lnTo>
                  <a:pt x="1526" y="923"/>
                </a:lnTo>
                <a:lnTo>
                  <a:pt x="1530" y="923"/>
                </a:lnTo>
                <a:lnTo>
                  <a:pt x="1534" y="923"/>
                </a:lnTo>
                <a:lnTo>
                  <a:pt x="1537" y="923"/>
                </a:lnTo>
                <a:lnTo>
                  <a:pt x="1540" y="923"/>
                </a:lnTo>
                <a:lnTo>
                  <a:pt x="1543" y="923"/>
                </a:lnTo>
                <a:lnTo>
                  <a:pt x="1544" y="923"/>
                </a:lnTo>
                <a:lnTo>
                  <a:pt x="1546" y="922"/>
                </a:lnTo>
                <a:lnTo>
                  <a:pt x="1547" y="921"/>
                </a:lnTo>
                <a:lnTo>
                  <a:pt x="1546" y="920"/>
                </a:lnTo>
                <a:lnTo>
                  <a:pt x="1546" y="919"/>
                </a:lnTo>
                <a:lnTo>
                  <a:pt x="1545" y="918"/>
                </a:lnTo>
                <a:lnTo>
                  <a:pt x="1542" y="918"/>
                </a:lnTo>
                <a:lnTo>
                  <a:pt x="1538" y="918"/>
                </a:lnTo>
                <a:lnTo>
                  <a:pt x="1536" y="918"/>
                </a:lnTo>
                <a:lnTo>
                  <a:pt x="1534" y="918"/>
                </a:lnTo>
                <a:lnTo>
                  <a:pt x="1532" y="919"/>
                </a:lnTo>
                <a:lnTo>
                  <a:pt x="1531" y="919"/>
                </a:lnTo>
                <a:lnTo>
                  <a:pt x="1530" y="919"/>
                </a:lnTo>
                <a:lnTo>
                  <a:pt x="1530" y="918"/>
                </a:lnTo>
                <a:lnTo>
                  <a:pt x="1530" y="917"/>
                </a:lnTo>
                <a:lnTo>
                  <a:pt x="1529" y="917"/>
                </a:lnTo>
                <a:lnTo>
                  <a:pt x="1528" y="917"/>
                </a:lnTo>
                <a:lnTo>
                  <a:pt x="1528" y="918"/>
                </a:lnTo>
                <a:lnTo>
                  <a:pt x="1527" y="919"/>
                </a:lnTo>
                <a:lnTo>
                  <a:pt x="1526" y="919"/>
                </a:lnTo>
                <a:lnTo>
                  <a:pt x="1523" y="919"/>
                </a:lnTo>
                <a:lnTo>
                  <a:pt x="1522" y="920"/>
                </a:lnTo>
                <a:lnTo>
                  <a:pt x="1521" y="920"/>
                </a:lnTo>
                <a:lnTo>
                  <a:pt x="1516" y="920"/>
                </a:lnTo>
                <a:lnTo>
                  <a:pt x="1515" y="920"/>
                </a:lnTo>
                <a:lnTo>
                  <a:pt x="1513" y="921"/>
                </a:lnTo>
                <a:lnTo>
                  <a:pt x="1505" y="922"/>
                </a:lnTo>
                <a:lnTo>
                  <a:pt x="1499" y="923"/>
                </a:lnTo>
                <a:lnTo>
                  <a:pt x="1496" y="924"/>
                </a:lnTo>
                <a:lnTo>
                  <a:pt x="1494" y="924"/>
                </a:lnTo>
                <a:lnTo>
                  <a:pt x="1493" y="924"/>
                </a:lnTo>
                <a:lnTo>
                  <a:pt x="1493" y="923"/>
                </a:lnTo>
                <a:lnTo>
                  <a:pt x="1492" y="923"/>
                </a:lnTo>
                <a:lnTo>
                  <a:pt x="1489" y="923"/>
                </a:lnTo>
                <a:lnTo>
                  <a:pt x="1485" y="924"/>
                </a:lnTo>
                <a:lnTo>
                  <a:pt x="1477" y="924"/>
                </a:lnTo>
                <a:lnTo>
                  <a:pt x="1476" y="923"/>
                </a:lnTo>
                <a:lnTo>
                  <a:pt x="1477" y="923"/>
                </a:lnTo>
                <a:lnTo>
                  <a:pt x="1480" y="922"/>
                </a:lnTo>
                <a:lnTo>
                  <a:pt x="1481" y="922"/>
                </a:lnTo>
                <a:lnTo>
                  <a:pt x="1484" y="922"/>
                </a:lnTo>
                <a:lnTo>
                  <a:pt x="1485" y="921"/>
                </a:lnTo>
                <a:lnTo>
                  <a:pt x="1486" y="921"/>
                </a:lnTo>
                <a:lnTo>
                  <a:pt x="1487" y="920"/>
                </a:lnTo>
                <a:lnTo>
                  <a:pt x="1488" y="919"/>
                </a:lnTo>
                <a:lnTo>
                  <a:pt x="1489" y="919"/>
                </a:lnTo>
                <a:lnTo>
                  <a:pt x="1491" y="919"/>
                </a:lnTo>
                <a:lnTo>
                  <a:pt x="1493" y="920"/>
                </a:lnTo>
                <a:lnTo>
                  <a:pt x="1494" y="922"/>
                </a:lnTo>
                <a:lnTo>
                  <a:pt x="1495" y="922"/>
                </a:lnTo>
                <a:lnTo>
                  <a:pt x="1496" y="921"/>
                </a:lnTo>
                <a:lnTo>
                  <a:pt x="1497" y="920"/>
                </a:lnTo>
                <a:lnTo>
                  <a:pt x="1499" y="920"/>
                </a:lnTo>
                <a:lnTo>
                  <a:pt x="1502" y="920"/>
                </a:lnTo>
                <a:lnTo>
                  <a:pt x="1502" y="919"/>
                </a:lnTo>
                <a:lnTo>
                  <a:pt x="1500" y="919"/>
                </a:lnTo>
                <a:lnTo>
                  <a:pt x="1496" y="919"/>
                </a:lnTo>
                <a:lnTo>
                  <a:pt x="1493" y="918"/>
                </a:lnTo>
                <a:lnTo>
                  <a:pt x="1492" y="917"/>
                </a:lnTo>
                <a:lnTo>
                  <a:pt x="1489" y="917"/>
                </a:lnTo>
                <a:lnTo>
                  <a:pt x="1488" y="917"/>
                </a:lnTo>
                <a:lnTo>
                  <a:pt x="1483" y="917"/>
                </a:lnTo>
                <a:lnTo>
                  <a:pt x="1479" y="917"/>
                </a:lnTo>
                <a:lnTo>
                  <a:pt x="1475" y="918"/>
                </a:lnTo>
                <a:lnTo>
                  <a:pt x="1473" y="918"/>
                </a:lnTo>
                <a:lnTo>
                  <a:pt x="1471" y="920"/>
                </a:lnTo>
                <a:lnTo>
                  <a:pt x="1470" y="920"/>
                </a:lnTo>
                <a:lnTo>
                  <a:pt x="1468" y="922"/>
                </a:lnTo>
                <a:lnTo>
                  <a:pt x="1464" y="923"/>
                </a:lnTo>
                <a:lnTo>
                  <a:pt x="1463" y="923"/>
                </a:lnTo>
                <a:lnTo>
                  <a:pt x="1461" y="923"/>
                </a:lnTo>
                <a:lnTo>
                  <a:pt x="1458" y="923"/>
                </a:lnTo>
                <a:lnTo>
                  <a:pt x="1457" y="923"/>
                </a:lnTo>
                <a:lnTo>
                  <a:pt x="1459" y="920"/>
                </a:lnTo>
                <a:lnTo>
                  <a:pt x="1459" y="919"/>
                </a:lnTo>
                <a:lnTo>
                  <a:pt x="1458" y="919"/>
                </a:lnTo>
                <a:lnTo>
                  <a:pt x="1457" y="919"/>
                </a:lnTo>
                <a:lnTo>
                  <a:pt x="1456" y="920"/>
                </a:lnTo>
                <a:lnTo>
                  <a:pt x="1454" y="921"/>
                </a:lnTo>
                <a:lnTo>
                  <a:pt x="1453" y="921"/>
                </a:lnTo>
                <a:lnTo>
                  <a:pt x="1451" y="921"/>
                </a:lnTo>
                <a:lnTo>
                  <a:pt x="1446" y="921"/>
                </a:lnTo>
                <a:lnTo>
                  <a:pt x="1434" y="921"/>
                </a:lnTo>
                <a:lnTo>
                  <a:pt x="1432" y="921"/>
                </a:lnTo>
                <a:lnTo>
                  <a:pt x="1428" y="920"/>
                </a:lnTo>
                <a:lnTo>
                  <a:pt x="1427" y="920"/>
                </a:lnTo>
                <a:lnTo>
                  <a:pt x="1425" y="920"/>
                </a:lnTo>
                <a:lnTo>
                  <a:pt x="1425" y="919"/>
                </a:lnTo>
                <a:lnTo>
                  <a:pt x="1424" y="919"/>
                </a:lnTo>
                <a:lnTo>
                  <a:pt x="1422" y="919"/>
                </a:lnTo>
                <a:lnTo>
                  <a:pt x="1421" y="918"/>
                </a:lnTo>
                <a:lnTo>
                  <a:pt x="1420" y="918"/>
                </a:lnTo>
                <a:lnTo>
                  <a:pt x="1419" y="918"/>
                </a:lnTo>
                <a:lnTo>
                  <a:pt x="1417" y="919"/>
                </a:lnTo>
                <a:lnTo>
                  <a:pt x="1415" y="919"/>
                </a:lnTo>
                <a:lnTo>
                  <a:pt x="1411" y="919"/>
                </a:lnTo>
                <a:lnTo>
                  <a:pt x="1410" y="918"/>
                </a:lnTo>
                <a:lnTo>
                  <a:pt x="1406" y="918"/>
                </a:lnTo>
                <a:lnTo>
                  <a:pt x="1404" y="918"/>
                </a:lnTo>
                <a:lnTo>
                  <a:pt x="1402" y="917"/>
                </a:lnTo>
                <a:lnTo>
                  <a:pt x="1402" y="916"/>
                </a:lnTo>
                <a:lnTo>
                  <a:pt x="1400" y="916"/>
                </a:lnTo>
                <a:lnTo>
                  <a:pt x="1400" y="915"/>
                </a:lnTo>
                <a:lnTo>
                  <a:pt x="1399" y="915"/>
                </a:lnTo>
                <a:lnTo>
                  <a:pt x="1397" y="914"/>
                </a:lnTo>
                <a:lnTo>
                  <a:pt x="1389" y="910"/>
                </a:lnTo>
                <a:lnTo>
                  <a:pt x="1388" y="910"/>
                </a:lnTo>
                <a:lnTo>
                  <a:pt x="1384" y="908"/>
                </a:lnTo>
                <a:lnTo>
                  <a:pt x="1382" y="907"/>
                </a:lnTo>
                <a:lnTo>
                  <a:pt x="1376" y="904"/>
                </a:lnTo>
                <a:lnTo>
                  <a:pt x="1369" y="902"/>
                </a:lnTo>
                <a:lnTo>
                  <a:pt x="1364" y="901"/>
                </a:lnTo>
                <a:lnTo>
                  <a:pt x="1362" y="901"/>
                </a:lnTo>
                <a:lnTo>
                  <a:pt x="1362" y="900"/>
                </a:lnTo>
                <a:lnTo>
                  <a:pt x="1359" y="900"/>
                </a:lnTo>
                <a:lnTo>
                  <a:pt x="1355" y="900"/>
                </a:lnTo>
                <a:lnTo>
                  <a:pt x="1351" y="899"/>
                </a:lnTo>
                <a:lnTo>
                  <a:pt x="1345" y="898"/>
                </a:lnTo>
                <a:lnTo>
                  <a:pt x="1337" y="897"/>
                </a:lnTo>
                <a:lnTo>
                  <a:pt x="1331" y="897"/>
                </a:lnTo>
                <a:lnTo>
                  <a:pt x="1326" y="896"/>
                </a:lnTo>
                <a:lnTo>
                  <a:pt x="1315" y="896"/>
                </a:lnTo>
                <a:lnTo>
                  <a:pt x="1300" y="895"/>
                </a:lnTo>
                <a:lnTo>
                  <a:pt x="1299" y="895"/>
                </a:lnTo>
                <a:lnTo>
                  <a:pt x="1298" y="895"/>
                </a:lnTo>
                <a:lnTo>
                  <a:pt x="1296" y="893"/>
                </a:lnTo>
                <a:lnTo>
                  <a:pt x="1295" y="893"/>
                </a:lnTo>
                <a:lnTo>
                  <a:pt x="1290" y="893"/>
                </a:lnTo>
                <a:lnTo>
                  <a:pt x="1289" y="892"/>
                </a:lnTo>
                <a:lnTo>
                  <a:pt x="1288" y="891"/>
                </a:lnTo>
                <a:lnTo>
                  <a:pt x="1287" y="890"/>
                </a:lnTo>
                <a:lnTo>
                  <a:pt x="1285" y="890"/>
                </a:lnTo>
                <a:lnTo>
                  <a:pt x="1283" y="890"/>
                </a:lnTo>
                <a:lnTo>
                  <a:pt x="1282" y="889"/>
                </a:lnTo>
                <a:lnTo>
                  <a:pt x="1282" y="888"/>
                </a:lnTo>
                <a:lnTo>
                  <a:pt x="1280" y="888"/>
                </a:lnTo>
                <a:lnTo>
                  <a:pt x="1281" y="887"/>
                </a:lnTo>
                <a:lnTo>
                  <a:pt x="1280" y="886"/>
                </a:lnTo>
                <a:lnTo>
                  <a:pt x="1277" y="885"/>
                </a:lnTo>
                <a:lnTo>
                  <a:pt x="1270" y="883"/>
                </a:lnTo>
                <a:lnTo>
                  <a:pt x="1269" y="882"/>
                </a:lnTo>
                <a:lnTo>
                  <a:pt x="1264" y="881"/>
                </a:lnTo>
                <a:lnTo>
                  <a:pt x="1259" y="878"/>
                </a:lnTo>
                <a:lnTo>
                  <a:pt x="1257" y="877"/>
                </a:lnTo>
                <a:lnTo>
                  <a:pt x="1254" y="877"/>
                </a:lnTo>
                <a:lnTo>
                  <a:pt x="1253" y="877"/>
                </a:lnTo>
                <a:lnTo>
                  <a:pt x="1252" y="877"/>
                </a:lnTo>
                <a:lnTo>
                  <a:pt x="1255" y="875"/>
                </a:lnTo>
                <a:lnTo>
                  <a:pt x="1254" y="874"/>
                </a:lnTo>
                <a:lnTo>
                  <a:pt x="1254" y="873"/>
                </a:lnTo>
                <a:lnTo>
                  <a:pt x="1257" y="872"/>
                </a:lnTo>
                <a:lnTo>
                  <a:pt x="1264" y="871"/>
                </a:lnTo>
                <a:lnTo>
                  <a:pt x="1267" y="870"/>
                </a:lnTo>
                <a:lnTo>
                  <a:pt x="1268" y="870"/>
                </a:lnTo>
                <a:lnTo>
                  <a:pt x="1277" y="866"/>
                </a:lnTo>
                <a:lnTo>
                  <a:pt x="1281" y="865"/>
                </a:lnTo>
                <a:lnTo>
                  <a:pt x="1283" y="865"/>
                </a:lnTo>
                <a:lnTo>
                  <a:pt x="1285" y="865"/>
                </a:lnTo>
                <a:lnTo>
                  <a:pt x="1286" y="865"/>
                </a:lnTo>
                <a:lnTo>
                  <a:pt x="1294" y="865"/>
                </a:lnTo>
                <a:lnTo>
                  <a:pt x="1304" y="867"/>
                </a:lnTo>
                <a:lnTo>
                  <a:pt x="1305" y="867"/>
                </a:lnTo>
                <a:lnTo>
                  <a:pt x="1306" y="867"/>
                </a:lnTo>
                <a:lnTo>
                  <a:pt x="1308" y="867"/>
                </a:lnTo>
                <a:lnTo>
                  <a:pt x="1310" y="867"/>
                </a:lnTo>
                <a:lnTo>
                  <a:pt x="1313" y="867"/>
                </a:lnTo>
                <a:lnTo>
                  <a:pt x="1315" y="867"/>
                </a:lnTo>
                <a:lnTo>
                  <a:pt x="1321" y="870"/>
                </a:lnTo>
                <a:lnTo>
                  <a:pt x="1332" y="871"/>
                </a:lnTo>
                <a:lnTo>
                  <a:pt x="1339" y="871"/>
                </a:lnTo>
                <a:lnTo>
                  <a:pt x="1342" y="871"/>
                </a:lnTo>
                <a:lnTo>
                  <a:pt x="1345" y="870"/>
                </a:lnTo>
                <a:lnTo>
                  <a:pt x="1349" y="870"/>
                </a:lnTo>
                <a:lnTo>
                  <a:pt x="1351" y="868"/>
                </a:lnTo>
                <a:lnTo>
                  <a:pt x="1357" y="868"/>
                </a:lnTo>
                <a:lnTo>
                  <a:pt x="1362" y="870"/>
                </a:lnTo>
                <a:lnTo>
                  <a:pt x="1366" y="870"/>
                </a:lnTo>
                <a:lnTo>
                  <a:pt x="1367" y="870"/>
                </a:lnTo>
                <a:lnTo>
                  <a:pt x="1373" y="870"/>
                </a:lnTo>
                <a:lnTo>
                  <a:pt x="1379" y="872"/>
                </a:lnTo>
                <a:lnTo>
                  <a:pt x="1383" y="872"/>
                </a:lnTo>
                <a:lnTo>
                  <a:pt x="1387" y="873"/>
                </a:lnTo>
                <a:lnTo>
                  <a:pt x="1388" y="873"/>
                </a:lnTo>
                <a:lnTo>
                  <a:pt x="1390" y="874"/>
                </a:lnTo>
                <a:lnTo>
                  <a:pt x="1405" y="878"/>
                </a:lnTo>
                <a:lnTo>
                  <a:pt x="1409" y="879"/>
                </a:lnTo>
                <a:lnTo>
                  <a:pt x="1412" y="880"/>
                </a:lnTo>
                <a:lnTo>
                  <a:pt x="1414" y="880"/>
                </a:lnTo>
                <a:lnTo>
                  <a:pt x="1418" y="881"/>
                </a:lnTo>
                <a:lnTo>
                  <a:pt x="1430" y="886"/>
                </a:lnTo>
                <a:lnTo>
                  <a:pt x="1434" y="887"/>
                </a:lnTo>
                <a:lnTo>
                  <a:pt x="1438" y="888"/>
                </a:lnTo>
                <a:lnTo>
                  <a:pt x="1442" y="889"/>
                </a:lnTo>
                <a:lnTo>
                  <a:pt x="1443" y="889"/>
                </a:lnTo>
                <a:lnTo>
                  <a:pt x="1448" y="890"/>
                </a:lnTo>
                <a:lnTo>
                  <a:pt x="1450" y="890"/>
                </a:lnTo>
                <a:lnTo>
                  <a:pt x="1452" y="890"/>
                </a:lnTo>
                <a:lnTo>
                  <a:pt x="1453" y="891"/>
                </a:lnTo>
                <a:lnTo>
                  <a:pt x="1456" y="892"/>
                </a:lnTo>
                <a:lnTo>
                  <a:pt x="1460" y="892"/>
                </a:lnTo>
                <a:lnTo>
                  <a:pt x="1463" y="892"/>
                </a:lnTo>
                <a:lnTo>
                  <a:pt x="1464" y="892"/>
                </a:lnTo>
                <a:lnTo>
                  <a:pt x="1465" y="892"/>
                </a:lnTo>
                <a:lnTo>
                  <a:pt x="1466" y="892"/>
                </a:lnTo>
                <a:lnTo>
                  <a:pt x="1470" y="893"/>
                </a:lnTo>
                <a:lnTo>
                  <a:pt x="1473" y="893"/>
                </a:lnTo>
                <a:lnTo>
                  <a:pt x="1475" y="893"/>
                </a:lnTo>
                <a:lnTo>
                  <a:pt x="1477" y="894"/>
                </a:lnTo>
                <a:lnTo>
                  <a:pt x="1479" y="894"/>
                </a:lnTo>
                <a:lnTo>
                  <a:pt x="1480" y="894"/>
                </a:lnTo>
                <a:lnTo>
                  <a:pt x="1481" y="894"/>
                </a:lnTo>
                <a:lnTo>
                  <a:pt x="1484" y="895"/>
                </a:lnTo>
                <a:lnTo>
                  <a:pt x="1489" y="896"/>
                </a:lnTo>
                <a:lnTo>
                  <a:pt x="1491" y="896"/>
                </a:lnTo>
                <a:lnTo>
                  <a:pt x="1491" y="897"/>
                </a:lnTo>
                <a:lnTo>
                  <a:pt x="1492" y="897"/>
                </a:lnTo>
                <a:lnTo>
                  <a:pt x="1494" y="896"/>
                </a:lnTo>
                <a:lnTo>
                  <a:pt x="1495" y="896"/>
                </a:lnTo>
                <a:lnTo>
                  <a:pt x="1500" y="897"/>
                </a:lnTo>
                <a:lnTo>
                  <a:pt x="1505" y="897"/>
                </a:lnTo>
                <a:lnTo>
                  <a:pt x="1507" y="898"/>
                </a:lnTo>
                <a:lnTo>
                  <a:pt x="1510" y="899"/>
                </a:lnTo>
                <a:lnTo>
                  <a:pt x="1513" y="899"/>
                </a:lnTo>
                <a:lnTo>
                  <a:pt x="1523" y="899"/>
                </a:lnTo>
                <a:lnTo>
                  <a:pt x="1524" y="898"/>
                </a:lnTo>
                <a:lnTo>
                  <a:pt x="1523" y="897"/>
                </a:lnTo>
                <a:lnTo>
                  <a:pt x="1524" y="897"/>
                </a:lnTo>
                <a:lnTo>
                  <a:pt x="1523" y="896"/>
                </a:lnTo>
                <a:lnTo>
                  <a:pt x="1521" y="895"/>
                </a:lnTo>
                <a:lnTo>
                  <a:pt x="1520" y="895"/>
                </a:lnTo>
                <a:lnTo>
                  <a:pt x="1520" y="894"/>
                </a:lnTo>
                <a:lnTo>
                  <a:pt x="1519" y="894"/>
                </a:lnTo>
                <a:lnTo>
                  <a:pt x="1517" y="894"/>
                </a:lnTo>
                <a:lnTo>
                  <a:pt x="1516" y="895"/>
                </a:lnTo>
                <a:lnTo>
                  <a:pt x="1515" y="895"/>
                </a:lnTo>
                <a:lnTo>
                  <a:pt x="1514" y="894"/>
                </a:lnTo>
                <a:lnTo>
                  <a:pt x="1515" y="894"/>
                </a:lnTo>
                <a:lnTo>
                  <a:pt x="1518" y="892"/>
                </a:lnTo>
                <a:lnTo>
                  <a:pt x="1521" y="891"/>
                </a:lnTo>
                <a:lnTo>
                  <a:pt x="1520" y="890"/>
                </a:lnTo>
                <a:lnTo>
                  <a:pt x="1522" y="889"/>
                </a:lnTo>
                <a:lnTo>
                  <a:pt x="1523" y="888"/>
                </a:lnTo>
                <a:lnTo>
                  <a:pt x="1526" y="887"/>
                </a:lnTo>
                <a:lnTo>
                  <a:pt x="1526" y="886"/>
                </a:lnTo>
                <a:lnTo>
                  <a:pt x="1525" y="886"/>
                </a:lnTo>
                <a:lnTo>
                  <a:pt x="1525" y="885"/>
                </a:lnTo>
                <a:lnTo>
                  <a:pt x="1522" y="886"/>
                </a:lnTo>
                <a:lnTo>
                  <a:pt x="1520" y="886"/>
                </a:lnTo>
                <a:lnTo>
                  <a:pt x="1517" y="888"/>
                </a:lnTo>
                <a:lnTo>
                  <a:pt x="1516" y="890"/>
                </a:lnTo>
                <a:lnTo>
                  <a:pt x="1515" y="890"/>
                </a:lnTo>
                <a:lnTo>
                  <a:pt x="1514" y="890"/>
                </a:lnTo>
                <a:lnTo>
                  <a:pt x="1513" y="890"/>
                </a:lnTo>
                <a:lnTo>
                  <a:pt x="1512" y="892"/>
                </a:lnTo>
                <a:lnTo>
                  <a:pt x="1510" y="892"/>
                </a:lnTo>
                <a:lnTo>
                  <a:pt x="1509" y="893"/>
                </a:lnTo>
                <a:lnTo>
                  <a:pt x="1505" y="893"/>
                </a:lnTo>
                <a:lnTo>
                  <a:pt x="1504" y="893"/>
                </a:lnTo>
                <a:lnTo>
                  <a:pt x="1501" y="893"/>
                </a:lnTo>
                <a:lnTo>
                  <a:pt x="1496" y="892"/>
                </a:lnTo>
                <a:lnTo>
                  <a:pt x="1493" y="892"/>
                </a:lnTo>
                <a:lnTo>
                  <a:pt x="1492" y="892"/>
                </a:lnTo>
                <a:lnTo>
                  <a:pt x="1489" y="891"/>
                </a:lnTo>
                <a:lnTo>
                  <a:pt x="1488" y="891"/>
                </a:lnTo>
                <a:lnTo>
                  <a:pt x="1487" y="891"/>
                </a:lnTo>
                <a:lnTo>
                  <a:pt x="1487" y="890"/>
                </a:lnTo>
                <a:lnTo>
                  <a:pt x="1488" y="890"/>
                </a:lnTo>
                <a:lnTo>
                  <a:pt x="1489" y="890"/>
                </a:lnTo>
                <a:lnTo>
                  <a:pt x="1494" y="891"/>
                </a:lnTo>
                <a:lnTo>
                  <a:pt x="1495" y="891"/>
                </a:lnTo>
                <a:lnTo>
                  <a:pt x="1496" y="890"/>
                </a:lnTo>
                <a:lnTo>
                  <a:pt x="1497" y="890"/>
                </a:lnTo>
                <a:lnTo>
                  <a:pt x="1495" y="888"/>
                </a:lnTo>
                <a:lnTo>
                  <a:pt x="1489" y="887"/>
                </a:lnTo>
                <a:lnTo>
                  <a:pt x="1487" y="887"/>
                </a:lnTo>
                <a:lnTo>
                  <a:pt x="1481" y="887"/>
                </a:lnTo>
                <a:lnTo>
                  <a:pt x="1474" y="884"/>
                </a:lnTo>
                <a:lnTo>
                  <a:pt x="1472" y="884"/>
                </a:lnTo>
                <a:lnTo>
                  <a:pt x="1472" y="882"/>
                </a:lnTo>
                <a:lnTo>
                  <a:pt x="1473" y="882"/>
                </a:lnTo>
                <a:lnTo>
                  <a:pt x="1476" y="882"/>
                </a:lnTo>
                <a:lnTo>
                  <a:pt x="1478" y="882"/>
                </a:lnTo>
                <a:lnTo>
                  <a:pt x="1480" y="880"/>
                </a:lnTo>
                <a:lnTo>
                  <a:pt x="1481" y="880"/>
                </a:lnTo>
                <a:lnTo>
                  <a:pt x="1482" y="882"/>
                </a:lnTo>
                <a:lnTo>
                  <a:pt x="1484" y="882"/>
                </a:lnTo>
                <a:lnTo>
                  <a:pt x="1493" y="885"/>
                </a:lnTo>
                <a:lnTo>
                  <a:pt x="1499" y="886"/>
                </a:lnTo>
                <a:lnTo>
                  <a:pt x="1500" y="887"/>
                </a:lnTo>
                <a:lnTo>
                  <a:pt x="1501" y="887"/>
                </a:lnTo>
                <a:lnTo>
                  <a:pt x="1502" y="886"/>
                </a:lnTo>
                <a:lnTo>
                  <a:pt x="1501" y="885"/>
                </a:lnTo>
                <a:lnTo>
                  <a:pt x="1502" y="884"/>
                </a:lnTo>
                <a:lnTo>
                  <a:pt x="1498" y="884"/>
                </a:lnTo>
                <a:lnTo>
                  <a:pt x="1498" y="883"/>
                </a:lnTo>
                <a:lnTo>
                  <a:pt x="1499" y="883"/>
                </a:lnTo>
                <a:lnTo>
                  <a:pt x="1501" y="883"/>
                </a:lnTo>
                <a:lnTo>
                  <a:pt x="1503" y="883"/>
                </a:lnTo>
                <a:lnTo>
                  <a:pt x="1509" y="885"/>
                </a:lnTo>
                <a:lnTo>
                  <a:pt x="1510" y="885"/>
                </a:lnTo>
                <a:lnTo>
                  <a:pt x="1509" y="884"/>
                </a:lnTo>
                <a:lnTo>
                  <a:pt x="1503" y="882"/>
                </a:lnTo>
                <a:lnTo>
                  <a:pt x="1504" y="881"/>
                </a:lnTo>
                <a:lnTo>
                  <a:pt x="1500" y="881"/>
                </a:lnTo>
                <a:lnTo>
                  <a:pt x="1499" y="882"/>
                </a:lnTo>
                <a:lnTo>
                  <a:pt x="1498" y="882"/>
                </a:lnTo>
                <a:lnTo>
                  <a:pt x="1497" y="882"/>
                </a:lnTo>
                <a:lnTo>
                  <a:pt x="1496" y="881"/>
                </a:lnTo>
                <a:lnTo>
                  <a:pt x="1494" y="881"/>
                </a:lnTo>
                <a:lnTo>
                  <a:pt x="1493" y="880"/>
                </a:lnTo>
                <a:lnTo>
                  <a:pt x="1494" y="880"/>
                </a:lnTo>
                <a:lnTo>
                  <a:pt x="1497" y="879"/>
                </a:lnTo>
                <a:lnTo>
                  <a:pt x="1498" y="878"/>
                </a:lnTo>
                <a:lnTo>
                  <a:pt x="1499" y="877"/>
                </a:lnTo>
                <a:lnTo>
                  <a:pt x="1500" y="877"/>
                </a:lnTo>
                <a:lnTo>
                  <a:pt x="1501" y="877"/>
                </a:lnTo>
                <a:lnTo>
                  <a:pt x="1504" y="877"/>
                </a:lnTo>
                <a:lnTo>
                  <a:pt x="1507" y="878"/>
                </a:lnTo>
                <a:lnTo>
                  <a:pt x="1515" y="879"/>
                </a:lnTo>
                <a:lnTo>
                  <a:pt x="1516" y="880"/>
                </a:lnTo>
                <a:lnTo>
                  <a:pt x="1517" y="879"/>
                </a:lnTo>
                <a:lnTo>
                  <a:pt x="1518" y="879"/>
                </a:lnTo>
                <a:lnTo>
                  <a:pt x="1518" y="878"/>
                </a:lnTo>
                <a:lnTo>
                  <a:pt x="1519" y="878"/>
                </a:lnTo>
                <a:lnTo>
                  <a:pt x="1516" y="878"/>
                </a:lnTo>
                <a:lnTo>
                  <a:pt x="1510" y="877"/>
                </a:lnTo>
                <a:lnTo>
                  <a:pt x="1510" y="876"/>
                </a:lnTo>
                <a:lnTo>
                  <a:pt x="1508" y="876"/>
                </a:lnTo>
                <a:lnTo>
                  <a:pt x="1504" y="876"/>
                </a:lnTo>
                <a:lnTo>
                  <a:pt x="1499" y="875"/>
                </a:lnTo>
                <a:lnTo>
                  <a:pt x="1497" y="876"/>
                </a:lnTo>
                <a:lnTo>
                  <a:pt x="1494" y="877"/>
                </a:lnTo>
                <a:lnTo>
                  <a:pt x="1491" y="877"/>
                </a:lnTo>
                <a:lnTo>
                  <a:pt x="1489" y="877"/>
                </a:lnTo>
                <a:lnTo>
                  <a:pt x="1487" y="877"/>
                </a:lnTo>
                <a:lnTo>
                  <a:pt x="1488" y="877"/>
                </a:lnTo>
                <a:lnTo>
                  <a:pt x="1489" y="876"/>
                </a:lnTo>
                <a:lnTo>
                  <a:pt x="1487" y="873"/>
                </a:lnTo>
                <a:lnTo>
                  <a:pt x="1489" y="871"/>
                </a:lnTo>
                <a:lnTo>
                  <a:pt x="1489" y="870"/>
                </a:lnTo>
                <a:lnTo>
                  <a:pt x="1488" y="870"/>
                </a:lnTo>
                <a:lnTo>
                  <a:pt x="1487" y="870"/>
                </a:lnTo>
                <a:lnTo>
                  <a:pt x="1487" y="871"/>
                </a:lnTo>
                <a:lnTo>
                  <a:pt x="1486" y="872"/>
                </a:lnTo>
                <a:lnTo>
                  <a:pt x="1484" y="873"/>
                </a:lnTo>
                <a:lnTo>
                  <a:pt x="1484" y="874"/>
                </a:lnTo>
                <a:lnTo>
                  <a:pt x="1482" y="874"/>
                </a:lnTo>
                <a:lnTo>
                  <a:pt x="1480" y="875"/>
                </a:lnTo>
                <a:lnTo>
                  <a:pt x="1479" y="874"/>
                </a:lnTo>
                <a:lnTo>
                  <a:pt x="1477" y="874"/>
                </a:lnTo>
                <a:lnTo>
                  <a:pt x="1466" y="874"/>
                </a:lnTo>
                <a:lnTo>
                  <a:pt x="1465" y="873"/>
                </a:lnTo>
                <a:lnTo>
                  <a:pt x="1464" y="873"/>
                </a:lnTo>
                <a:lnTo>
                  <a:pt x="1464" y="872"/>
                </a:lnTo>
                <a:lnTo>
                  <a:pt x="1464" y="871"/>
                </a:lnTo>
                <a:lnTo>
                  <a:pt x="1466" y="871"/>
                </a:lnTo>
                <a:lnTo>
                  <a:pt x="1468" y="870"/>
                </a:lnTo>
                <a:lnTo>
                  <a:pt x="1471" y="871"/>
                </a:lnTo>
                <a:lnTo>
                  <a:pt x="1476" y="871"/>
                </a:lnTo>
                <a:lnTo>
                  <a:pt x="1477" y="871"/>
                </a:lnTo>
                <a:lnTo>
                  <a:pt x="1477" y="870"/>
                </a:lnTo>
                <a:lnTo>
                  <a:pt x="1475" y="870"/>
                </a:lnTo>
                <a:lnTo>
                  <a:pt x="1476" y="868"/>
                </a:lnTo>
                <a:lnTo>
                  <a:pt x="1475" y="867"/>
                </a:lnTo>
                <a:lnTo>
                  <a:pt x="1475" y="866"/>
                </a:lnTo>
                <a:lnTo>
                  <a:pt x="1477" y="866"/>
                </a:lnTo>
                <a:lnTo>
                  <a:pt x="1479" y="866"/>
                </a:lnTo>
                <a:lnTo>
                  <a:pt x="1487" y="868"/>
                </a:lnTo>
                <a:lnTo>
                  <a:pt x="1488" y="868"/>
                </a:lnTo>
                <a:lnTo>
                  <a:pt x="1492" y="868"/>
                </a:lnTo>
                <a:lnTo>
                  <a:pt x="1493" y="868"/>
                </a:lnTo>
                <a:lnTo>
                  <a:pt x="1494" y="868"/>
                </a:lnTo>
                <a:lnTo>
                  <a:pt x="1494" y="870"/>
                </a:lnTo>
                <a:lnTo>
                  <a:pt x="1495" y="870"/>
                </a:lnTo>
                <a:lnTo>
                  <a:pt x="1495" y="871"/>
                </a:lnTo>
                <a:lnTo>
                  <a:pt x="1498" y="871"/>
                </a:lnTo>
                <a:lnTo>
                  <a:pt x="1500" y="871"/>
                </a:lnTo>
                <a:lnTo>
                  <a:pt x="1501" y="871"/>
                </a:lnTo>
                <a:lnTo>
                  <a:pt x="1502" y="872"/>
                </a:lnTo>
                <a:lnTo>
                  <a:pt x="1505" y="873"/>
                </a:lnTo>
                <a:lnTo>
                  <a:pt x="1509" y="874"/>
                </a:lnTo>
                <a:lnTo>
                  <a:pt x="1511" y="874"/>
                </a:lnTo>
                <a:lnTo>
                  <a:pt x="1515" y="874"/>
                </a:lnTo>
                <a:lnTo>
                  <a:pt x="1516" y="874"/>
                </a:lnTo>
                <a:lnTo>
                  <a:pt x="1518" y="873"/>
                </a:lnTo>
                <a:lnTo>
                  <a:pt x="1519" y="873"/>
                </a:lnTo>
                <a:lnTo>
                  <a:pt x="1519" y="872"/>
                </a:lnTo>
                <a:lnTo>
                  <a:pt x="1517" y="871"/>
                </a:lnTo>
                <a:lnTo>
                  <a:pt x="1516" y="871"/>
                </a:lnTo>
                <a:lnTo>
                  <a:pt x="1511" y="871"/>
                </a:lnTo>
                <a:lnTo>
                  <a:pt x="1510" y="871"/>
                </a:lnTo>
                <a:lnTo>
                  <a:pt x="1510" y="868"/>
                </a:lnTo>
                <a:lnTo>
                  <a:pt x="1509" y="868"/>
                </a:lnTo>
                <a:lnTo>
                  <a:pt x="1508" y="868"/>
                </a:lnTo>
                <a:lnTo>
                  <a:pt x="1505" y="867"/>
                </a:lnTo>
                <a:lnTo>
                  <a:pt x="1504" y="867"/>
                </a:lnTo>
                <a:lnTo>
                  <a:pt x="1502" y="867"/>
                </a:lnTo>
                <a:lnTo>
                  <a:pt x="1499" y="865"/>
                </a:lnTo>
                <a:lnTo>
                  <a:pt x="1498" y="864"/>
                </a:lnTo>
                <a:lnTo>
                  <a:pt x="1500" y="863"/>
                </a:lnTo>
                <a:lnTo>
                  <a:pt x="1502" y="862"/>
                </a:lnTo>
                <a:lnTo>
                  <a:pt x="1503" y="862"/>
                </a:lnTo>
                <a:lnTo>
                  <a:pt x="1502" y="861"/>
                </a:lnTo>
                <a:lnTo>
                  <a:pt x="1501" y="862"/>
                </a:lnTo>
                <a:lnTo>
                  <a:pt x="1500" y="862"/>
                </a:lnTo>
                <a:lnTo>
                  <a:pt x="1496" y="862"/>
                </a:lnTo>
                <a:lnTo>
                  <a:pt x="1494" y="863"/>
                </a:lnTo>
                <a:lnTo>
                  <a:pt x="1492" y="863"/>
                </a:lnTo>
                <a:lnTo>
                  <a:pt x="1488" y="863"/>
                </a:lnTo>
                <a:lnTo>
                  <a:pt x="1483" y="863"/>
                </a:lnTo>
                <a:lnTo>
                  <a:pt x="1481" y="862"/>
                </a:lnTo>
                <a:lnTo>
                  <a:pt x="1480" y="862"/>
                </a:lnTo>
                <a:lnTo>
                  <a:pt x="1481" y="861"/>
                </a:lnTo>
                <a:lnTo>
                  <a:pt x="1480" y="861"/>
                </a:lnTo>
                <a:lnTo>
                  <a:pt x="1476" y="861"/>
                </a:lnTo>
                <a:lnTo>
                  <a:pt x="1470" y="859"/>
                </a:lnTo>
                <a:lnTo>
                  <a:pt x="1466" y="859"/>
                </a:lnTo>
                <a:lnTo>
                  <a:pt x="1464" y="859"/>
                </a:lnTo>
                <a:lnTo>
                  <a:pt x="1461" y="858"/>
                </a:lnTo>
                <a:lnTo>
                  <a:pt x="1460" y="858"/>
                </a:lnTo>
                <a:lnTo>
                  <a:pt x="1458" y="858"/>
                </a:lnTo>
                <a:lnTo>
                  <a:pt x="1455" y="858"/>
                </a:lnTo>
                <a:lnTo>
                  <a:pt x="1454" y="858"/>
                </a:lnTo>
                <a:lnTo>
                  <a:pt x="1453" y="857"/>
                </a:lnTo>
                <a:lnTo>
                  <a:pt x="1451" y="856"/>
                </a:lnTo>
                <a:lnTo>
                  <a:pt x="1449" y="856"/>
                </a:lnTo>
                <a:lnTo>
                  <a:pt x="1441" y="854"/>
                </a:lnTo>
                <a:lnTo>
                  <a:pt x="1431" y="852"/>
                </a:lnTo>
                <a:lnTo>
                  <a:pt x="1431" y="851"/>
                </a:lnTo>
                <a:lnTo>
                  <a:pt x="1434" y="851"/>
                </a:lnTo>
                <a:lnTo>
                  <a:pt x="1434" y="850"/>
                </a:lnTo>
                <a:lnTo>
                  <a:pt x="1434" y="849"/>
                </a:lnTo>
                <a:lnTo>
                  <a:pt x="1435" y="849"/>
                </a:lnTo>
                <a:lnTo>
                  <a:pt x="1439" y="849"/>
                </a:lnTo>
                <a:lnTo>
                  <a:pt x="1440" y="849"/>
                </a:lnTo>
                <a:lnTo>
                  <a:pt x="1441" y="849"/>
                </a:lnTo>
                <a:lnTo>
                  <a:pt x="1441" y="850"/>
                </a:lnTo>
                <a:lnTo>
                  <a:pt x="1443" y="850"/>
                </a:lnTo>
                <a:lnTo>
                  <a:pt x="1446" y="850"/>
                </a:lnTo>
                <a:lnTo>
                  <a:pt x="1455" y="852"/>
                </a:lnTo>
                <a:lnTo>
                  <a:pt x="1460" y="853"/>
                </a:lnTo>
                <a:lnTo>
                  <a:pt x="1466" y="853"/>
                </a:lnTo>
                <a:lnTo>
                  <a:pt x="1470" y="854"/>
                </a:lnTo>
                <a:lnTo>
                  <a:pt x="1475" y="855"/>
                </a:lnTo>
                <a:lnTo>
                  <a:pt x="1479" y="856"/>
                </a:lnTo>
                <a:lnTo>
                  <a:pt x="1484" y="856"/>
                </a:lnTo>
                <a:lnTo>
                  <a:pt x="1486" y="856"/>
                </a:lnTo>
                <a:lnTo>
                  <a:pt x="1488" y="855"/>
                </a:lnTo>
                <a:lnTo>
                  <a:pt x="1491" y="855"/>
                </a:lnTo>
                <a:lnTo>
                  <a:pt x="1494" y="855"/>
                </a:lnTo>
                <a:lnTo>
                  <a:pt x="1495" y="855"/>
                </a:lnTo>
                <a:lnTo>
                  <a:pt x="1496" y="855"/>
                </a:lnTo>
                <a:lnTo>
                  <a:pt x="1499" y="855"/>
                </a:lnTo>
                <a:lnTo>
                  <a:pt x="1499" y="854"/>
                </a:lnTo>
                <a:lnTo>
                  <a:pt x="1499" y="853"/>
                </a:lnTo>
                <a:lnTo>
                  <a:pt x="1498" y="852"/>
                </a:lnTo>
                <a:lnTo>
                  <a:pt x="1495" y="853"/>
                </a:lnTo>
                <a:lnTo>
                  <a:pt x="1492" y="853"/>
                </a:lnTo>
                <a:lnTo>
                  <a:pt x="1488" y="853"/>
                </a:lnTo>
                <a:lnTo>
                  <a:pt x="1483" y="853"/>
                </a:lnTo>
                <a:lnTo>
                  <a:pt x="1480" y="853"/>
                </a:lnTo>
                <a:lnTo>
                  <a:pt x="1479" y="853"/>
                </a:lnTo>
                <a:lnTo>
                  <a:pt x="1475" y="852"/>
                </a:lnTo>
                <a:lnTo>
                  <a:pt x="1469" y="851"/>
                </a:lnTo>
                <a:lnTo>
                  <a:pt x="1465" y="851"/>
                </a:lnTo>
                <a:lnTo>
                  <a:pt x="1462" y="850"/>
                </a:lnTo>
                <a:lnTo>
                  <a:pt x="1462" y="849"/>
                </a:lnTo>
                <a:lnTo>
                  <a:pt x="1465" y="849"/>
                </a:lnTo>
                <a:lnTo>
                  <a:pt x="1466" y="849"/>
                </a:lnTo>
                <a:lnTo>
                  <a:pt x="1470" y="849"/>
                </a:lnTo>
                <a:lnTo>
                  <a:pt x="1471" y="849"/>
                </a:lnTo>
                <a:lnTo>
                  <a:pt x="1473" y="849"/>
                </a:lnTo>
                <a:lnTo>
                  <a:pt x="1474" y="849"/>
                </a:lnTo>
                <a:lnTo>
                  <a:pt x="1473" y="848"/>
                </a:lnTo>
                <a:lnTo>
                  <a:pt x="1472" y="848"/>
                </a:lnTo>
                <a:lnTo>
                  <a:pt x="1471" y="848"/>
                </a:lnTo>
                <a:lnTo>
                  <a:pt x="1469" y="848"/>
                </a:lnTo>
                <a:lnTo>
                  <a:pt x="1468" y="848"/>
                </a:lnTo>
                <a:lnTo>
                  <a:pt x="1468" y="847"/>
                </a:lnTo>
                <a:lnTo>
                  <a:pt x="1468" y="846"/>
                </a:lnTo>
                <a:lnTo>
                  <a:pt x="1469" y="846"/>
                </a:lnTo>
                <a:lnTo>
                  <a:pt x="1472" y="846"/>
                </a:lnTo>
                <a:lnTo>
                  <a:pt x="1475" y="846"/>
                </a:lnTo>
                <a:lnTo>
                  <a:pt x="1476" y="846"/>
                </a:lnTo>
                <a:lnTo>
                  <a:pt x="1478" y="846"/>
                </a:lnTo>
                <a:lnTo>
                  <a:pt x="1479" y="847"/>
                </a:lnTo>
                <a:lnTo>
                  <a:pt x="1480" y="846"/>
                </a:lnTo>
                <a:lnTo>
                  <a:pt x="1479" y="846"/>
                </a:lnTo>
                <a:lnTo>
                  <a:pt x="1478" y="845"/>
                </a:lnTo>
                <a:lnTo>
                  <a:pt x="1479" y="844"/>
                </a:lnTo>
                <a:lnTo>
                  <a:pt x="1478" y="844"/>
                </a:lnTo>
                <a:lnTo>
                  <a:pt x="1475" y="844"/>
                </a:lnTo>
                <a:lnTo>
                  <a:pt x="1472" y="845"/>
                </a:lnTo>
                <a:lnTo>
                  <a:pt x="1471" y="845"/>
                </a:lnTo>
                <a:lnTo>
                  <a:pt x="1470" y="845"/>
                </a:lnTo>
                <a:lnTo>
                  <a:pt x="1467" y="845"/>
                </a:lnTo>
                <a:lnTo>
                  <a:pt x="1466" y="845"/>
                </a:lnTo>
                <a:lnTo>
                  <a:pt x="1463" y="846"/>
                </a:lnTo>
                <a:lnTo>
                  <a:pt x="1461" y="847"/>
                </a:lnTo>
                <a:lnTo>
                  <a:pt x="1457" y="847"/>
                </a:lnTo>
                <a:lnTo>
                  <a:pt x="1456" y="847"/>
                </a:lnTo>
                <a:lnTo>
                  <a:pt x="1455" y="847"/>
                </a:lnTo>
                <a:lnTo>
                  <a:pt x="1451" y="847"/>
                </a:lnTo>
                <a:lnTo>
                  <a:pt x="1445" y="845"/>
                </a:lnTo>
                <a:lnTo>
                  <a:pt x="1443" y="845"/>
                </a:lnTo>
                <a:lnTo>
                  <a:pt x="1440" y="845"/>
                </a:lnTo>
                <a:lnTo>
                  <a:pt x="1436" y="845"/>
                </a:lnTo>
                <a:lnTo>
                  <a:pt x="1431" y="846"/>
                </a:lnTo>
                <a:lnTo>
                  <a:pt x="1429" y="847"/>
                </a:lnTo>
                <a:lnTo>
                  <a:pt x="1426" y="847"/>
                </a:lnTo>
                <a:lnTo>
                  <a:pt x="1424" y="848"/>
                </a:lnTo>
                <a:lnTo>
                  <a:pt x="1423" y="848"/>
                </a:lnTo>
                <a:lnTo>
                  <a:pt x="1420" y="848"/>
                </a:lnTo>
                <a:lnTo>
                  <a:pt x="1415" y="847"/>
                </a:lnTo>
                <a:lnTo>
                  <a:pt x="1414" y="847"/>
                </a:lnTo>
                <a:lnTo>
                  <a:pt x="1414" y="846"/>
                </a:lnTo>
                <a:lnTo>
                  <a:pt x="1413" y="846"/>
                </a:lnTo>
                <a:lnTo>
                  <a:pt x="1413" y="845"/>
                </a:lnTo>
                <a:lnTo>
                  <a:pt x="1414" y="844"/>
                </a:lnTo>
                <a:lnTo>
                  <a:pt x="1415" y="844"/>
                </a:lnTo>
                <a:lnTo>
                  <a:pt x="1419" y="843"/>
                </a:lnTo>
                <a:lnTo>
                  <a:pt x="1422" y="842"/>
                </a:lnTo>
                <a:lnTo>
                  <a:pt x="1423" y="842"/>
                </a:lnTo>
                <a:lnTo>
                  <a:pt x="1424" y="841"/>
                </a:lnTo>
                <a:lnTo>
                  <a:pt x="1424" y="840"/>
                </a:lnTo>
                <a:lnTo>
                  <a:pt x="1425" y="840"/>
                </a:lnTo>
                <a:lnTo>
                  <a:pt x="1427" y="839"/>
                </a:lnTo>
                <a:lnTo>
                  <a:pt x="1432" y="838"/>
                </a:lnTo>
                <a:lnTo>
                  <a:pt x="1435" y="838"/>
                </a:lnTo>
                <a:lnTo>
                  <a:pt x="1437" y="837"/>
                </a:lnTo>
                <a:lnTo>
                  <a:pt x="1438" y="837"/>
                </a:lnTo>
                <a:lnTo>
                  <a:pt x="1441" y="837"/>
                </a:lnTo>
                <a:lnTo>
                  <a:pt x="1442" y="837"/>
                </a:lnTo>
                <a:lnTo>
                  <a:pt x="1450" y="838"/>
                </a:lnTo>
                <a:lnTo>
                  <a:pt x="1457" y="837"/>
                </a:lnTo>
                <a:lnTo>
                  <a:pt x="1458" y="837"/>
                </a:lnTo>
                <a:lnTo>
                  <a:pt x="1459" y="837"/>
                </a:lnTo>
                <a:lnTo>
                  <a:pt x="1460" y="837"/>
                </a:lnTo>
                <a:lnTo>
                  <a:pt x="1461" y="836"/>
                </a:lnTo>
                <a:lnTo>
                  <a:pt x="1462" y="836"/>
                </a:lnTo>
                <a:lnTo>
                  <a:pt x="1460" y="835"/>
                </a:lnTo>
                <a:lnTo>
                  <a:pt x="1459" y="835"/>
                </a:lnTo>
                <a:lnTo>
                  <a:pt x="1460" y="835"/>
                </a:lnTo>
                <a:lnTo>
                  <a:pt x="1461" y="834"/>
                </a:lnTo>
                <a:lnTo>
                  <a:pt x="1460" y="833"/>
                </a:lnTo>
                <a:lnTo>
                  <a:pt x="1458" y="833"/>
                </a:lnTo>
                <a:lnTo>
                  <a:pt x="1451" y="831"/>
                </a:lnTo>
                <a:lnTo>
                  <a:pt x="1448" y="831"/>
                </a:lnTo>
                <a:lnTo>
                  <a:pt x="1449" y="831"/>
                </a:lnTo>
                <a:lnTo>
                  <a:pt x="1450" y="830"/>
                </a:lnTo>
                <a:lnTo>
                  <a:pt x="1451" y="830"/>
                </a:lnTo>
                <a:lnTo>
                  <a:pt x="1452" y="829"/>
                </a:lnTo>
                <a:lnTo>
                  <a:pt x="1451" y="829"/>
                </a:lnTo>
                <a:lnTo>
                  <a:pt x="1449" y="829"/>
                </a:lnTo>
                <a:lnTo>
                  <a:pt x="1443" y="830"/>
                </a:lnTo>
                <a:lnTo>
                  <a:pt x="1438" y="831"/>
                </a:lnTo>
                <a:lnTo>
                  <a:pt x="1424" y="838"/>
                </a:lnTo>
                <a:lnTo>
                  <a:pt x="1417" y="839"/>
                </a:lnTo>
                <a:lnTo>
                  <a:pt x="1416" y="840"/>
                </a:lnTo>
                <a:lnTo>
                  <a:pt x="1414" y="841"/>
                </a:lnTo>
                <a:lnTo>
                  <a:pt x="1411" y="842"/>
                </a:lnTo>
                <a:lnTo>
                  <a:pt x="1409" y="842"/>
                </a:lnTo>
                <a:lnTo>
                  <a:pt x="1408" y="842"/>
                </a:lnTo>
                <a:lnTo>
                  <a:pt x="1406" y="842"/>
                </a:lnTo>
                <a:lnTo>
                  <a:pt x="1405" y="843"/>
                </a:lnTo>
                <a:lnTo>
                  <a:pt x="1404" y="844"/>
                </a:lnTo>
                <a:lnTo>
                  <a:pt x="1401" y="844"/>
                </a:lnTo>
                <a:lnTo>
                  <a:pt x="1394" y="844"/>
                </a:lnTo>
                <a:lnTo>
                  <a:pt x="1392" y="843"/>
                </a:lnTo>
                <a:lnTo>
                  <a:pt x="1392" y="840"/>
                </a:lnTo>
                <a:lnTo>
                  <a:pt x="1393" y="840"/>
                </a:lnTo>
                <a:lnTo>
                  <a:pt x="1394" y="839"/>
                </a:lnTo>
                <a:lnTo>
                  <a:pt x="1395" y="839"/>
                </a:lnTo>
                <a:lnTo>
                  <a:pt x="1405" y="839"/>
                </a:lnTo>
                <a:lnTo>
                  <a:pt x="1407" y="838"/>
                </a:lnTo>
                <a:lnTo>
                  <a:pt x="1410" y="836"/>
                </a:lnTo>
                <a:lnTo>
                  <a:pt x="1411" y="835"/>
                </a:lnTo>
                <a:lnTo>
                  <a:pt x="1411" y="834"/>
                </a:lnTo>
                <a:lnTo>
                  <a:pt x="1409" y="830"/>
                </a:lnTo>
                <a:lnTo>
                  <a:pt x="1410" y="829"/>
                </a:lnTo>
                <a:lnTo>
                  <a:pt x="1415" y="828"/>
                </a:lnTo>
                <a:lnTo>
                  <a:pt x="1424" y="826"/>
                </a:lnTo>
                <a:lnTo>
                  <a:pt x="1426" y="826"/>
                </a:lnTo>
                <a:lnTo>
                  <a:pt x="1427" y="825"/>
                </a:lnTo>
                <a:lnTo>
                  <a:pt x="1430" y="825"/>
                </a:lnTo>
                <a:lnTo>
                  <a:pt x="1435" y="824"/>
                </a:lnTo>
                <a:lnTo>
                  <a:pt x="1436" y="824"/>
                </a:lnTo>
                <a:lnTo>
                  <a:pt x="1445" y="823"/>
                </a:lnTo>
                <a:lnTo>
                  <a:pt x="1450" y="823"/>
                </a:lnTo>
                <a:lnTo>
                  <a:pt x="1451" y="823"/>
                </a:lnTo>
                <a:lnTo>
                  <a:pt x="1455" y="823"/>
                </a:lnTo>
                <a:lnTo>
                  <a:pt x="1456" y="823"/>
                </a:lnTo>
                <a:lnTo>
                  <a:pt x="1457" y="823"/>
                </a:lnTo>
                <a:lnTo>
                  <a:pt x="1456" y="823"/>
                </a:lnTo>
                <a:lnTo>
                  <a:pt x="1456" y="824"/>
                </a:lnTo>
                <a:lnTo>
                  <a:pt x="1457" y="823"/>
                </a:lnTo>
                <a:lnTo>
                  <a:pt x="1458" y="823"/>
                </a:lnTo>
                <a:lnTo>
                  <a:pt x="1460" y="823"/>
                </a:lnTo>
                <a:lnTo>
                  <a:pt x="1463" y="823"/>
                </a:lnTo>
                <a:lnTo>
                  <a:pt x="1464" y="823"/>
                </a:lnTo>
                <a:lnTo>
                  <a:pt x="1468" y="823"/>
                </a:lnTo>
                <a:lnTo>
                  <a:pt x="1469" y="823"/>
                </a:lnTo>
                <a:lnTo>
                  <a:pt x="1470" y="822"/>
                </a:lnTo>
                <a:lnTo>
                  <a:pt x="1471" y="822"/>
                </a:lnTo>
                <a:lnTo>
                  <a:pt x="1470" y="821"/>
                </a:lnTo>
                <a:lnTo>
                  <a:pt x="1467" y="820"/>
                </a:lnTo>
                <a:lnTo>
                  <a:pt x="1466" y="820"/>
                </a:lnTo>
                <a:lnTo>
                  <a:pt x="1465" y="820"/>
                </a:lnTo>
                <a:lnTo>
                  <a:pt x="1463" y="820"/>
                </a:lnTo>
                <a:lnTo>
                  <a:pt x="1462" y="820"/>
                </a:lnTo>
                <a:lnTo>
                  <a:pt x="1460" y="820"/>
                </a:lnTo>
                <a:lnTo>
                  <a:pt x="1457" y="819"/>
                </a:lnTo>
                <a:lnTo>
                  <a:pt x="1452" y="819"/>
                </a:lnTo>
                <a:lnTo>
                  <a:pt x="1449" y="820"/>
                </a:lnTo>
                <a:lnTo>
                  <a:pt x="1442" y="820"/>
                </a:lnTo>
                <a:lnTo>
                  <a:pt x="1441" y="821"/>
                </a:lnTo>
                <a:lnTo>
                  <a:pt x="1438" y="821"/>
                </a:lnTo>
                <a:lnTo>
                  <a:pt x="1435" y="822"/>
                </a:lnTo>
                <a:lnTo>
                  <a:pt x="1427" y="823"/>
                </a:lnTo>
                <a:lnTo>
                  <a:pt x="1426" y="823"/>
                </a:lnTo>
                <a:lnTo>
                  <a:pt x="1424" y="824"/>
                </a:lnTo>
                <a:lnTo>
                  <a:pt x="1419" y="824"/>
                </a:lnTo>
                <a:lnTo>
                  <a:pt x="1415" y="825"/>
                </a:lnTo>
                <a:lnTo>
                  <a:pt x="1413" y="826"/>
                </a:lnTo>
                <a:lnTo>
                  <a:pt x="1410" y="827"/>
                </a:lnTo>
                <a:lnTo>
                  <a:pt x="1407" y="827"/>
                </a:lnTo>
                <a:lnTo>
                  <a:pt x="1402" y="827"/>
                </a:lnTo>
                <a:lnTo>
                  <a:pt x="1398" y="827"/>
                </a:lnTo>
                <a:lnTo>
                  <a:pt x="1392" y="828"/>
                </a:lnTo>
                <a:lnTo>
                  <a:pt x="1391" y="828"/>
                </a:lnTo>
                <a:lnTo>
                  <a:pt x="1385" y="827"/>
                </a:lnTo>
                <a:lnTo>
                  <a:pt x="1384" y="827"/>
                </a:lnTo>
                <a:lnTo>
                  <a:pt x="1381" y="827"/>
                </a:lnTo>
                <a:lnTo>
                  <a:pt x="1379" y="827"/>
                </a:lnTo>
                <a:lnTo>
                  <a:pt x="1374" y="826"/>
                </a:lnTo>
                <a:lnTo>
                  <a:pt x="1364" y="825"/>
                </a:lnTo>
                <a:lnTo>
                  <a:pt x="1363" y="825"/>
                </a:lnTo>
                <a:lnTo>
                  <a:pt x="1361" y="825"/>
                </a:lnTo>
                <a:lnTo>
                  <a:pt x="1361" y="824"/>
                </a:lnTo>
                <a:lnTo>
                  <a:pt x="1365" y="823"/>
                </a:lnTo>
                <a:lnTo>
                  <a:pt x="1366" y="823"/>
                </a:lnTo>
                <a:lnTo>
                  <a:pt x="1369" y="822"/>
                </a:lnTo>
                <a:lnTo>
                  <a:pt x="1374" y="821"/>
                </a:lnTo>
                <a:lnTo>
                  <a:pt x="1375" y="821"/>
                </a:lnTo>
                <a:lnTo>
                  <a:pt x="1375" y="820"/>
                </a:lnTo>
                <a:lnTo>
                  <a:pt x="1376" y="820"/>
                </a:lnTo>
                <a:lnTo>
                  <a:pt x="1379" y="819"/>
                </a:lnTo>
                <a:lnTo>
                  <a:pt x="1380" y="819"/>
                </a:lnTo>
                <a:lnTo>
                  <a:pt x="1381" y="819"/>
                </a:lnTo>
                <a:lnTo>
                  <a:pt x="1383" y="818"/>
                </a:lnTo>
                <a:lnTo>
                  <a:pt x="1385" y="818"/>
                </a:lnTo>
                <a:lnTo>
                  <a:pt x="1395" y="816"/>
                </a:lnTo>
                <a:lnTo>
                  <a:pt x="1404" y="815"/>
                </a:lnTo>
                <a:lnTo>
                  <a:pt x="1408" y="815"/>
                </a:lnTo>
                <a:lnTo>
                  <a:pt x="1412" y="815"/>
                </a:lnTo>
                <a:lnTo>
                  <a:pt x="1420" y="815"/>
                </a:lnTo>
                <a:lnTo>
                  <a:pt x="1423" y="814"/>
                </a:lnTo>
                <a:lnTo>
                  <a:pt x="1426" y="814"/>
                </a:lnTo>
                <a:lnTo>
                  <a:pt x="1429" y="814"/>
                </a:lnTo>
                <a:lnTo>
                  <a:pt x="1431" y="813"/>
                </a:lnTo>
                <a:lnTo>
                  <a:pt x="1438" y="813"/>
                </a:lnTo>
                <a:lnTo>
                  <a:pt x="1439" y="813"/>
                </a:lnTo>
                <a:lnTo>
                  <a:pt x="1440" y="812"/>
                </a:lnTo>
                <a:lnTo>
                  <a:pt x="1444" y="811"/>
                </a:lnTo>
                <a:lnTo>
                  <a:pt x="1446" y="811"/>
                </a:lnTo>
                <a:lnTo>
                  <a:pt x="1449" y="809"/>
                </a:lnTo>
                <a:lnTo>
                  <a:pt x="1449" y="808"/>
                </a:lnTo>
                <a:lnTo>
                  <a:pt x="1451" y="808"/>
                </a:lnTo>
                <a:lnTo>
                  <a:pt x="1451" y="806"/>
                </a:lnTo>
                <a:lnTo>
                  <a:pt x="1452" y="806"/>
                </a:lnTo>
                <a:lnTo>
                  <a:pt x="1450" y="805"/>
                </a:lnTo>
                <a:lnTo>
                  <a:pt x="1449" y="805"/>
                </a:lnTo>
                <a:lnTo>
                  <a:pt x="1449" y="804"/>
                </a:lnTo>
                <a:lnTo>
                  <a:pt x="1446" y="804"/>
                </a:lnTo>
                <a:lnTo>
                  <a:pt x="1444" y="804"/>
                </a:lnTo>
                <a:lnTo>
                  <a:pt x="1442" y="804"/>
                </a:lnTo>
                <a:lnTo>
                  <a:pt x="1440" y="805"/>
                </a:lnTo>
                <a:lnTo>
                  <a:pt x="1437" y="808"/>
                </a:lnTo>
                <a:lnTo>
                  <a:pt x="1434" y="809"/>
                </a:lnTo>
                <a:lnTo>
                  <a:pt x="1431" y="810"/>
                </a:lnTo>
                <a:lnTo>
                  <a:pt x="1430" y="810"/>
                </a:lnTo>
                <a:lnTo>
                  <a:pt x="1425" y="811"/>
                </a:lnTo>
                <a:lnTo>
                  <a:pt x="1423" y="811"/>
                </a:lnTo>
                <a:lnTo>
                  <a:pt x="1418" y="812"/>
                </a:lnTo>
                <a:lnTo>
                  <a:pt x="1417" y="812"/>
                </a:lnTo>
                <a:lnTo>
                  <a:pt x="1413" y="812"/>
                </a:lnTo>
                <a:lnTo>
                  <a:pt x="1409" y="812"/>
                </a:lnTo>
                <a:lnTo>
                  <a:pt x="1405" y="811"/>
                </a:lnTo>
                <a:lnTo>
                  <a:pt x="1404" y="811"/>
                </a:lnTo>
                <a:lnTo>
                  <a:pt x="1395" y="811"/>
                </a:lnTo>
                <a:lnTo>
                  <a:pt x="1389" y="811"/>
                </a:lnTo>
                <a:lnTo>
                  <a:pt x="1388" y="811"/>
                </a:lnTo>
                <a:lnTo>
                  <a:pt x="1389" y="810"/>
                </a:lnTo>
                <a:lnTo>
                  <a:pt x="1390" y="809"/>
                </a:lnTo>
                <a:lnTo>
                  <a:pt x="1391" y="808"/>
                </a:lnTo>
                <a:lnTo>
                  <a:pt x="1390" y="807"/>
                </a:lnTo>
                <a:lnTo>
                  <a:pt x="1389" y="807"/>
                </a:lnTo>
                <a:lnTo>
                  <a:pt x="1385" y="807"/>
                </a:lnTo>
                <a:lnTo>
                  <a:pt x="1381" y="808"/>
                </a:lnTo>
                <a:lnTo>
                  <a:pt x="1378" y="807"/>
                </a:lnTo>
                <a:lnTo>
                  <a:pt x="1376" y="807"/>
                </a:lnTo>
                <a:lnTo>
                  <a:pt x="1367" y="807"/>
                </a:lnTo>
                <a:lnTo>
                  <a:pt x="1358" y="807"/>
                </a:lnTo>
                <a:lnTo>
                  <a:pt x="1356" y="807"/>
                </a:lnTo>
                <a:lnTo>
                  <a:pt x="1353" y="807"/>
                </a:lnTo>
                <a:lnTo>
                  <a:pt x="1350" y="807"/>
                </a:lnTo>
                <a:lnTo>
                  <a:pt x="1348" y="806"/>
                </a:lnTo>
                <a:lnTo>
                  <a:pt x="1344" y="806"/>
                </a:lnTo>
                <a:lnTo>
                  <a:pt x="1342" y="805"/>
                </a:lnTo>
                <a:lnTo>
                  <a:pt x="1345" y="804"/>
                </a:lnTo>
                <a:lnTo>
                  <a:pt x="1350" y="802"/>
                </a:lnTo>
                <a:lnTo>
                  <a:pt x="1354" y="801"/>
                </a:lnTo>
                <a:lnTo>
                  <a:pt x="1361" y="799"/>
                </a:lnTo>
                <a:lnTo>
                  <a:pt x="1367" y="798"/>
                </a:lnTo>
                <a:lnTo>
                  <a:pt x="1369" y="798"/>
                </a:lnTo>
                <a:lnTo>
                  <a:pt x="1369" y="797"/>
                </a:lnTo>
                <a:lnTo>
                  <a:pt x="1371" y="796"/>
                </a:lnTo>
                <a:lnTo>
                  <a:pt x="1369" y="796"/>
                </a:lnTo>
                <a:lnTo>
                  <a:pt x="1368" y="794"/>
                </a:lnTo>
                <a:lnTo>
                  <a:pt x="1367" y="793"/>
                </a:lnTo>
                <a:lnTo>
                  <a:pt x="1373" y="790"/>
                </a:lnTo>
                <a:lnTo>
                  <a:pt x="1375" y="789"/>
                </a:lnTo>
                <a:lnTo>
                  <a:pt x="1377" y="788"/>
                </a:lnTo>
                <a:lnTo>
                  <a:pt x="1379" y="787"/>
                </a:lnTo>
                <a:lnTo>
                  <a:pt x="1381" y="786"/>
                </a:lnTo>
                <a:lnTo>
                  <a:pt x="1380" y="786"/>
                </a:lnTo>
                <a:lnTo>
                  <a:pt x="1380" y="785"/>
                </a:lnTo>
                <a:lnTo>
                  <a:pt x="1379" y="785"/>
                </a:lnTo>
                <a:lnTo>
                  <a:pt x="1376" y="785"/>
                </a:lnTo>
                <a:lnTo>
                  <a:pt x="1375" y="785"/>
                </a:lnTo>
                <a:lnTo>
                  <a:pt x="1372" y="786"/>
                </a:lnTo>
                <a:lnTo>
                  <a:pt x="1368" y="788"/>
                </a:lnTo>
                <a:lnTo>
                  <a:pt x="1364" y="789"/>
                </a:lnTo>
                <a:lnTo>
                  <a:pt x="1361" y="791"/>
                </a:lnTo>
                <a:lnTo>
                  <a:pt x="1359" y="791"/>
                </a:lnTo>
                <a:lnTo>
                  <a:pt x="1359" y="792"/>
                </a:lnTo>
                <a:lnTo>
                  <a:pt x="1359" y="793"/>
                </a:lnTo>
                <a:lnTo>
                  <a:pt x="1361" y="796"/>
                </a:lnTo>
                <a:lnTo>
                  <a:pt x="1358" y="797"/>
                </a:lnTo>
                <a:lnTo>
                  <a:pt x="1351" y="798"/>
                </a:lnTo>
                <a:lnTo>
                  <a:pt x="1350" y="798"/>
                </a:lnTo>
                <a:lnTo>
                  <a:pt x="1346" y="799"/>
                </a:lnTo>
                <a:lnTo>
                  <a:pt x="1340" y="801"/>
                </a:lnTo>
                <a:lnTo>
                  <a:pt x="1338" y="801"/>
                </a:lnTo>
                <a:lnTo>
                  <a:pt x="1336" y="801"/>
                </a:lnTo>
                <a:lnTo>
                  <a:pt x="1335" y="801"/>
                </a:lnTo>
                <a:lnTo>
                  <a:pt x="1336" y="800"/>
                </a:lnTo>
                <a:lnTo>
                  <a:pt x="1340" y="797"/>
                </a:lnTo>
                <a:lnTo>
                  <a:pt x="1340" y="796"/>
                </a:lnTo>
                <a:lnTo>
                  <a:pt x="1338" y="793"/>
                </a:lnTo>
                <a:lnTo>
                  <a:pt x="1336" y="791"/>
                </a:lnTo>
                <a:lnTo>
                  <a:pt x="1334" y="790"/>
                </a:lnTo>
                <a:lnTo>
                  <a:pt x="1333" y="787"/>
                </a:lnTo>
                <a:lnTo>
                  <a:pt x="1333" y="786"/>
                </a:lnTo>
                <a:lnTo>
                  <a:pt x="1334" y="785"/>
                </a:lnTo>
                <a:lnTo>
                  <a:pt x="1334" y="784"/>
                </a:lnTo>
                <a:lnTo>
                  <a:pt x="1333" y="784"/>
                </a:lnTo>
                <a:lnTo>
                  <a:pt x="1333" y="783"/>
                </a:lnTo>
                <a:lnTo>
                  <a:pt x="1332" y="782"/>
                </a:lnTo>
                <a:lnTo>
                  <a:pt x="1331" y="781"/>
                </a:lnTo>
                <a:lnTo>
                  <a:pt x="1330" y="781"/>
                </a:lnTo>
                <a:lnTo>
                  <a:pt x="1327" y="780"/>
                </a:lnTo>
                <a:lnTo>
                  <a:pt x="1325" y="780"/>
                </a:lnTo>
                <a:lnTo>
                  <a:pt x="1321" y="779"/>
                </a:lnTo>
                <a:lnTo>
                  <a:pt x="1316" y="778"/>
                </a:lnTo>
                <a:lnTo>
                  <a:pt x="1314" y="777"/>
                </a:lnTo>
                <a:lnTo>
                  <a:pt x="1312" y="775"/>
                </a:lnTo>
                <a:lnTo>
                  <a:pt x="1311" y="774"/>
                </a:lnTo>
                <a:lnTo>
                  <a:pt x="1310" y="770"/>
                </a:lnTo>
                <a:lnTo>
                  <a:pt x="1309" y="768"/>
                </a:lnTo>
                <a:lnTo>
                  <a:pt x="1309" y="767"/>
                </a:lnTo>
                <a:lnTo>
                  <a:pt x="1308" y="767"/>
                </a:lnTo>
                <a:lnTo>
                  <a:pt x="1306" y="767"/>
                </a:lnTo>
                <a:lnTo>
                  <a:pt x="1305" y="767"/>
                </a:lnTo>
                <a:lnTo>
                  <a:pt x="1304" y="767"/>
                </a:lnTo>
                <a:lnTo>
                  <a:pt x="1306" y="772"/>
                </a:lnTo>
                <a:lnTo>
                  <a:pt x="1306" y="777"/>
                </a:lnTo>
                <a:lnTo>
                  <a:pt x="1310" y="779"/>
                </a:lnTo>
                <a:lnTo>
                  <a:pt x="1318" y="780"/>
                </a:lnTo>
                <a:lnTo>
                  <a:pt x="1322" y="782"/>
                </a:lnTo>
                <a:lnTo>
                  <a:pt x="1324" y="782"/>
                </a:lnTo>
                <a:lnTo>
                  <a:pt x="1325" y="783"/>
                </a:lnTo>
                <a:lnTo>
                  <a:pt x="1327" y="784"/>
                </a:lnTo>
                <a:lnTo>
                  <a:pt x="1327" y="785"/>
                </a:lnTo>
                <a:lnTo>
                  <a:pt x="1328" y="787"/>
                </a:lnTo>
                <a:lnTo>
                  <a:pt x="1328" y="790"/>
                </a:lnTo>
                <a:lnTo>
                  <a:pt x="1329" y="791"/>
                </a:lnTo>
                <a:lnTo>
                  <a:pt x="1330" y="792"/>
                </a:lnTo>
                <a:lnTo>
                  <a:pt x="1332" y="794"/>
                </a:lnTo>
                <a:lnTo>
                  <a:pt x="1333" y="794"/>
                </a:lnTo>
                <a:lnTo>
                  <a:pt x="1333" y="796"/>
                </a:lnTo>
                <a:lnTo>
                  <a:pt x="1331" y="798"/>
                </a:lnTo>
                <a:lnTo>
                  <a:pt x="1328" y="800"/>
                </a:lnTo>
                <a:lnTo>
                  <a:pt x="1326" y="801"/>
                </a:lnTo>
                <a:lnTo>
                  <a:pt x="1325" y="802"/>
                </a:lnTo>
                <a:lnTo>
                  <a:pt x="1324" y="802"/>
                </a:lnTo>
                <a:lnTo>
                  <a:pt x="1319" y="803"/>
                </a:lnTo>
                <a:lnTo>
                  <a:pt x="1315" y="803"/>
                </a:lnTo>
                <a:lnTo>
                  <a:pt x="1313" y="803"/>
                </a:lnTo>
                <a:lnTo>
                  <a:pt x="1311" y="803"/>
                </a:lnTo>
                <a:lnTo>
                  <a:pt x="1310" y="803"/>
                </a:lnTo>
                <a:lnTo>
                  <a:pt x="1309" y="803"/>
                </a:lnTo>
                <a:lnTo>
                  <a:pt x="1307" y="802"/>
                </a:lnTo>
                <a:lnTo>
                  <a:pt x="1304" y="802"/>
                </a:lnTo>
                <a:lnTo>
                  <a:pt x="1300" y="802"/>
                </a:lnTo>
                <a:lnTo>
                  <a:pt x="1299" y="803"/>
                </a:lnTo>
                <a:lnTo>
                  <a:pt x="1300" y="804"/>
                </a:lnTo>
                <a:lnTo>
                  <a:pt x="1301" y="804"/>
                </a:lnTo>
                <a:lnTo>
                  <a:pt x="1309" y="805"/>
                </a:lnTo>
                <a:lnTo>
                  <a:pt x="1310" y="806"/>
                </a:lnTo>
                <a:lnTo>
                  <a:pt x="1310" y="807"/>
                </a:lnTo>
                <a:lnTo>
                  <a:pt x="1310" y="808"/>
                </a:lnTo>
                <a:lnTo>
                  <a:pt x="1309" y="808"/>
                </a:lnTo>
                <a:lnTo>
                  <a:pt x="1310" y="810"/>
                </a:lnTo>
                <a:lnTo>
                  <a:pt x="1308" y="811"/>
                </a:lnTo>
                <a:lnTo>
                  <a:pt x="1307" y="811"/>
                </a:lnTo>
                <a:lnTo>
                  <a:pt x="1306" y="811"/>
                </a:lnTo>
                <a:lnTo>
                  <a:pt x="1305" y="810"/>
                </a:lnTo>
                <a:lnTo>
                  <a:pt x="1303" y="810"/>
                </a:lnTo>
                <a:lnTo>
                  <a:pt x="1300" y="809"/>
                </a:lnTo>
                <a:lnTo>
                  <a:pt x="1298" y="809"/>
                </a:lnTo>
                <a:lnTo>
                  <a:pt x="1295" y="808"/>
                </a:lnTo>
                <a:lnTo>
                  <a:pt x="1294" y="808"/>
                </a:lnTo>
                <a:lnTo>
                  <a:pt x="1293" y="807"/>
                </a:lnTo>
                <a:lnTo>
                  <a:pt x="1291" y="807"/>
                </a:lnTo>
                <a:lnTo>
                  <a:pt x="1290" y="807"/>
                </a:lnTo>
                <a:lnTo>
                  <a:pt x="1290" y="808"/>
                </a:lnTo>
                <a:lnTo>
                  <a:pt x="1289" y="808"/>
                </a:lnTo>
                <a:lnTo>
                  <a:pt x="1289" y="809"/>
                </a:lnTo>
                <a:lnTo>
                  <a:pt x="1286" y="810"/>
                </a:lnTo>
                <a:lnTo>
                  <a:pt x="1286" y="811"/>
                </a:lnTo>
                <a:lnTo>
                  <a:pt x="1286" y="812"/>
                </a:lnTo>
                <a:lnTo>
                  <a:pt x="1287" y="812"/>
                </a:lnTo>
                <a:lnTo>
                  <a:pt x="1288" y="812"/>
                </a:lnTo>
                <a:lnTo>
                  <a:pt x="1290" y="812"/>
                </a:lnTo>
                <a:lnTo>
                  <a:pt x="1293" y="813"/>
                </a:lnTo>
                <a:lnTo>
                  <a:pt x="1298" y="814"/>
                </a:lnTo>
                <a:lnTo>
                  <a:pt x="1299" y="814"/>
                </a:lnTo>
                <a:lnTo>
                  <a:pt x="1300" y="815"/>
                </a:lnTo>
                <a:lnTo>
                  <a:pt x="1301" y="820"/>
                </a:lnTo>
                <a:lnTo>
                  <a:pt x="1300" y="823"/>
                </a:lnTo>
                <a:lnTo>
                  <a:pt x="1299" y="823"/>
                </a:lnTo>
                <a:lnTo>
                  <a:pt x="1297" y="823"/>
                </a:lnTo>
                <a:lnTo>
                  <a:pt x="1290" y="824"/>
                </a:lnTo>
                <a:lnTo>
                  <a:pt x="1289" y="824"/>
                </a:lnTo>
                <a:lnTo>
                  <a:pt x="1288" y="824"/>
                </a:lnTo>
                <a:lnTo>
                  <a:pt x="1280" y="826"/>
                </a:lnTo>
                <a:lnTo>
                  <a:pt x="1278" y="826"/>
                </a:lnTo>
                <a:lnTo>
                  <a:pt x="1277" y="826"/>
                </a:lnTo>
                <a:lnTo>
                  <a:pt x="1275" y="826"/>
                </a:lnTo>
                <a:lnTo>
                  <a:pt x="1271" y="827"/>
                </a:lnTo>
                <a:lnTo>
                  <a:pt x="1267" y="828"/>
                </a:lnTo>
                <a:lnTo>
                  <a:pt x="1266" y="828"/>
                </a:lnTo>
                <a:lnTo>
                  <a:pt x="1261" y="828"/>
                </a:lnTo>
                <a:lnTo>
                  <a:pt x="1257" y="828"/>
                </a:lnTo>
                <a:lnTo>
                  <a:pt x="1255" y="828"/>
                </a:lnTo>
                <a:lnTo>
                  <a:pt x="1243" y="829"/>
                </a:lnTo>
                <a:lnTo>
                  <a:pt x="1240" y="829"/>
                </a:lnTo>
                <a:lnTo>
                  <a:pt x="1239" y="829"/>
                </a:lnTo>
                <a:lnTo>
                  <a:pt x="1236" y="828"/>
                </a:lnTo>
                <a:lnTo>
                  <a:pt x="1232" y="827"/>
                </a:lnTo>
                <a:lnTo>
                  <a:pt x="1232" y="826"/>
                </a:lnTo>
                <a:lnTo>
                  <a:pt x="1232" y="825"/>
                </a:lnTo>
                <a:lnTo>
                  <a:pt x="1231" y="824"/>
                </a:lnTo>
                <a:lnTo>
                  <a:pt x="1228" y="824"/>
                </a:lnTo>
                <a:lnTo>
                  <a:pt x="1225" y="824"/>
                </a:lnTo>
                <a:lnTo>
                  <a:pt x="1223" y="824"/>
                </a:lnTo>
                <a:lnTo>
                  <a:pt x="1222" y="825"/>
                </a:lnTo>
                <a:lnTo>
                  <a:pt x="1222" y="824"/>
                </a:lnTo>
                <a:lnTo>
                  <a:pt x="1220" y="824"/>
                </a:lnTo>
                <a:lnTo>
                  <a:pt x="1215" y="823"/>
                </a:lnTo>
                <a:lnTo>
                  <a:pt x="1215" y="822"/>
                </a:lnTo>
                <a:lnTo>
                  <a:pt x="1214" y="822"/>
                </a:lnTo>
                <a:lnTo>
                  <a:pt x="1212" y="820"/>
                </a:lnTo>
                <a:lnTo>
                  <a:pt x="1210" y="820"/>
                </a:lnTo>
                <a:lnTo>
                  <a:pt x="1209" y="820"/>
                </a:lnTo>
                <a:lnTo>
                  <a:pt x="1210" y="821"/>
                </a:lnTo>
                <a:lnTo>
                  <a:pt x="1213" y="824"/>
                </a:lnTo>
                <a:lnTo>
                  <a:pt x="1217" y="826"/>
                </a:lnTo>
                <a:lnTo>
                  <a:pt x="1215" y="827"/>
                </a:lnTo>
                <a:lnTo>
                  <a:pt x="1213" y="827"/>
                </a:lnTo>
                <a:lnTo>
                  <a:pt x="1211" y="827"/>
                </a:lnTo>
                <a:lnTo>
                  <a:pt x="1209" y="827"/>
                </a:lnTo>
                <a:lnTo>
                  <a:pt x="1205" y="826"/>
                </a:lnTo>
                <a:lnTo>
                  <a:pt x="1204" y="826"/>
                </a:lnTo>
                <a:lnTo>
                  <a:pt x="1200" y="825"/>
                </a:lnTo>
                <a:lnTo>
                  <a:pt x="1199" y="824"/>
                </a:lnTo>
                <a:lnTo>
                  <a:pt x="1196" y="824"/>
                </a:lnTo>
                <a:lnTo>
                  <a:pt x="1195" y="823"/>
                </a:lnTo>
                <a:lnTo>
                  <a:pt x="1194" y="823"/>
                </a:lnTo>
                <a:lnTo>
                  <a:pt x="1193" y="822"/>
                </a:lnTo>
                <a:lnTo>
                  <a:pt x="1191" y="820"/>
                </a:lnTo>
                <a:lnTo>
                  <a:pt x="1188" y="818"/>
                </a:lnTo>
                <a:lnTo>
                  <a:pt x="1185" y="816"/>
                </a:lnTo>
                <a:lnTo>
                  <a:pt x="1183" y="814"/>
                </a:lnTo>
                <a:lnTo>
                  <a:pt x="1181" y="812"/>
                </a:lnTo>
                <a:lnTo>
                  <a:pt x="1181" y="811"/>
                </a:lnTo>
                <a:lnTo>
                  <a:pt x="1181" y="810"/>
                </a:lnTo>
                <a:lnTo>
                  <a:pt x="1182" y="810"/>
                </a:lnTo>
                <a:lnTo>
                  <a:pt x="1186" y="811"/>
                </a:lnTo>
                <a:lnTo>
                  <a:pt x="1188" y="811"/>
                </a:lnTo>
                <a:lnTo>
                  <a:pt x="1189" y="810"/>
                </a:lnTo>
                <a:lnTo>
                  <a:pt x="1188" y="810"/>
                </a:lnTo>
                <a:lnTo>
                  <a:pt x="1179" y="809"/>
                </a:lnTo>
                <a:lnTo>
                  <a:pt x="1171" y="808"/>
                </a:lnTo>
                <a:lnTo>
                  <a:pt x="1169" y="807"/>
                </a:lnTo>
                <a:lnTo>
                  <a:pt x="1168" y="807"/>
                </a:lnTo>
                <a:lnTo>
                  <a:pt x="1169" y="806"/>
                </a:lnTo>
                <a:lnTo>
                  <a:pt x="1175" y="803"/>
                </a:lnTo>
                <a:lnTo>
                  <a:pt x="1176" y="803"/>
                </a:lnTo>
                <a:lnTo>
                  <a:pt x="1177" y="803"/>
                </a:lnTo>
                <a:lnTo>
                  <a:pt x="1184" y="803"/>
                </a:lnTo>
                <a:lnTo>
                  <a:pt x="1185" y="803"/>
                </a:lnTo>
                <a:lnTo>
                  <a:pt x="1186" y="803"/>
                </a:lnTo>
                <a:lnTo>
                  <a:pt x="1189" y="803"/>
                </a:lnTo>
                <a:lnTo>
                  <a:pt x="1189" y="804"/>
                </a:lnTo>
                <a:lnTo>
                  <a:pt x="1190" y="804"/>
                </a:lnTo>
                <a:lnTo>
                  <a:pt x="1190" y="803"/>
                </a:lnTo>
                <a:lnTo>
                  <a:pt x="1189" y="802"/>
                </a:lnTo>
                <a:lnTo>
                  <a:pt x="1190" y="802"/>
                </a:lnTo>
                <a:lnTo>
                  <a:pt x="1192" y="801"/>
                </a:lnTo>
                <a:lnTo>
                  <a:pt x="1195" y="801"/>
                </a:lnTo>
                <a:lnTo>
                  <a:pt x="1199" y="799"/>
                </a:lnTo>
                <a:lnTo>
                  <a:pt x="1200" y="799"/>
                </a:lnTo>
                <a:lnTo>
                  <a:pt x="1202" y="799"/>
                </a:lnTo>
                <a:lnTo>
                  <a:pt x="1206" y="801"/>
                </a:lnTo>
                <a:lnTo>
                  <a:pt x="1209" y="801"/>
                </a:lnTo>
                <a:lnTo>
                  <a:pt x="1208" y="800"/>
                </a:lnTo>
                <a:lnTo>
                  <a:pt x="1206" y="799"/>
                </a:lnTo>
                <a:lnTo>
                  <a:pt x="1205" y="798"/>
                </a:lnTo>
                <a:lnTo>
                  <a:pt x="1203" y="798"/>
                </a:lnTo>
                <a:lnTo>
                  <a:pt x="1202" y="797"/>
                </a:lnTo>
                <a:lnTo>
                  <a:pt x="1203" y="796"/>
                </a:lnTo>
                <a:lnTo>
                  <a:pt x="1204" y="794"/>
                </a:lnTo>
                <a:lnTo>
                  <a:pt x="1205" y="794"/>
                </a:lnTo>
                <a:lnTo>
                  <a:pt x="1207" y="793"/>
                </a:lnTo>
                <a:lnTo>
                  <a:pt x="1213" y="792"/>
                </a:lnTo>
                <a:lnTo>
                  <a:pt x="1215" y="792"/>
                </a:lnTo>
                <a:lnTo>
                  <a:pt x="1216" y="792"/>
                </a:lnTo>
                <a:lnTo>
                  <a:pt x="1220" y="792"/>
                </a:lnTo>
                <a:lnTo>
                  <a:pt x="1226" y="793"/>
                </a:lnTo>
                <a:lnTo>
                  <a:pt x="1227" y="793"/>
                </a:lnTo>
                <a:lnTo>
                  <a:pt x="1228" y="793"/>
                </a:lnTo>
                <a:lnTo>
                  <a:pt x="1229" y="792"/>
                </a:lnTo>
                <a:lnTo>
                  <a:pt x="1233" y="791"/>
                </a:lnTo>
                <a:lnTo>
                  <a:pt x="1235" y="791"/>
                </a:lnTo>
                <a:lnTo>
                  <a:pt x="1237" y="791"/>
                </a:lnTo>
                <a:lnTo>
                  <a:pt x="1239" y="790"/>
                </a:lnTo>
                <a:lnTo>
                  <a:pt x="1242" y="789"/>
                </a:lnTo>
                <a:lnTo>
                  <a:pt x="1246" y="787"/>
                </a:lnTo>
                <a:lnTo>
                  <a:pt x="1247" y="787"/>
                </a:lnTo>
                <a:lnTo>
                  <a:pt x="1248" y="787"/>
                </a:lnTo>
                <a:lnTo>
                  <a:pt x="1250" y="786"/>
                </a:lnTo>
                <a:lnTo>
                  <a:pt x="1253" y="785"/>
                </a:lnTo>
                <a:lnTo>
                  <a:pt x="1254" y="785"/>
                </a:lnTo>
                <a:lnTo>
                  <a:pt x="1256" y="783"/>
                </a:lnTo>
                <a:lnTo>
                  <a:pt x="1256" y="782"/>
                </a:lnTo>
                <a:lnTo>
                  <a:pt x="1257" y="781"/>
                </a:lnTo>
                <a:lnTo>
                  <a:pt x="1256" y="780"/>
                </a:lnTo>
                <a:lnTo>
                  <a:pt x="1258" y="778"/>
                </a:lnTo>
                <a:lnTo>
                  <a:pt x="1258" y="777"/>
                </a:lnTo>
                <a:lnTo>
                  <a:pt x="1260" y="777"/>
                </a:lnTo>
                <a:lnTo>
                  <a:pt x="1260" y="776"/>
                </a:lnTo>
                <a:lnTo>
                  <a:pt x="1261" y="775"/>
                </a:lnTo>
                <a:lnTo>
                  <a:pt x="1261" y="774"/>
                </a:lnTo>
                <a:lnTo>
                  <a:pt x="1265" y="772"/>
                </a:lnTo>
                <a:lnTo>
                  <a:pt x="1267" y="770"/>
                </a:lnTo>
                <a:lnTo>
                  <a:pt x="1266" y="770"/>
                </a:lnTo>
                <a:lnTo>
                  <a:pt x="1265" y="770"/>
                </a:lnTo>
                <a:lnTo>
                  <a:pt x="1264" y="770"/>
                </a:lnTo>
                <a:lnTo>
                  <a:pt x="1263" y="771"/>
                </a:lnTo>
                <a:lnTo>
                  <a:pt x="1262" y="772"/>
                </a:lnTo>
                <a:lnTo>
                  <a:pt x="1259" y="773"/>
                </a:lnTo>
                <a:lnTo>
                  <a:pt x="1256" y="776"/>
                </a:lnTo>
                <a:lnTo>
                  <a:pt x="1255" y="778"/>
                </a:lnTo>
                <a:lnTo>
                  <a:pt x="1253" y="779"/>
                </a:lnTo>
                <a:lnTo>
                  <a:pt x="1249" y="782"/>
                </a:lnTo>
                <a:lnTo>
                  <a:pt x="1250" y="783"/>
                </a:lnTo>
                <a:lnTo>
                  <a:pt x="1251" y="783"/>
                </a:lnTo>
                <a:lnTo>
                  <a:pt x="1251" y="784"/>
                </a:lnTo>
                <a:lnTo>
                  <a:pt x="1250" y="785"/>
                </a:lnTo>
                <a:lnTo>
                  <a:pt x="1249" y="785"/>
                </a:lnTo>
                <a:lnTo>
                  <a:pt x="1245" y="786"/>
                </a:lnTo>
                <a:lnTo>
                  <a:pt x="1239" y="788"/>
                </a:lnTo>
                <a:lnTo>
                  <a:pt x="1237" y="789"/>
                </a:lnTo>
                <a:lnTo>
                  <a:pt x="1235" y="790"/>
                </a:lnTo>
                <a:lnTo>
                  <a:pt x="1231" y="790"/>
                </a:lnTo>
                <a:lnTo>
                  <a:pt x="1227" y="791"/>
                </a:lnTo>
                <a:lnTo>
                  <a:pt x="1218" y="790"/>
                </a:lnTo>
                <a:lnTo>
                  <a:pt x="1210" y="791"/>
                </a:lnTo>
                <a:lnTo>
                  <a:pt x="1209" y="790"/>
                </a:lnTo>
                <a:lnTo>
                  <a:pt x="1206" y="790"/>
                </a:lnTo>
                <a:lnTo>
                  <a:pt x="1201" y="788"/>
                </a:lnTo>
                <a:lnTo>
                  <a:pt x="1200" y="788"/>
                </a:lnTo>
                <a:lnTo>
                  <a:pt x="1198" y="787"/>
                </a:lnTo>
                <a:lnTo>
                  <a:pt x="1195" y="787"/>
                </a:lnTo>
                <a:lnTo>
                  <a:pt x="1193" y="786"/>
                </a:lnTo>
                <a:lnTo>
                  <a:pt x="1192" y="786"/>
                </a:lnTo>
                <a:lnTo>
                  <a:pt x="1188" y="786"/>
                </a:lnTo>
                <a:lnTo>
                  <a:pt x="1185" y="786"/>
                </a:lnTo>
                <a:lnTo>
                  <a:pt x="1185" y="785"/>
                </a:lnTo>
                <a:lnTo>
                  <a:pt x="1186" y="784"/>
                </a:lnTo>
                <a:lnTo>
                  <a:pt x="1189" y="783"/>
                </a:lnTo>
                <a:lnTo>
                  <a:pt x="1197" y="782"/>
                </a:lnTo>
                <a:lnTo>
                  <a:pt x="1199" y="782"/>
                </a:lnTo>
                <a:lnTo>
                  <a:pt x="1203" y="782"/>
                </a:lnTo>
                <a:lnTo>
                  <a:pt x="1206" y="782"/>
                </a:lnTo>
                <a:lnTo>
                  <a:pt x="1205" y="782"/>
                </a:lnTo>
                <a:lnTo>
                  <a:pt x="1204" y="781"/>
                </a:lnTo>
                <a:lnTo>
                  <a:pt x="1202" y="781"/>
                </a:lnTo>
                <a:lnTo>
                  <a:pt x="1199" y="780"/>
                </a:lnTo>
                <a:lnTo>
                  <a:pt x="1202" y="779"/>
                </a:lnTo>
                <a:lnTo>
                  <a:pt x="1205" y="778"/>
                </a:lnTo>
                <a:lnTo>
                  <a:pt x="1214" y="775"/>
                </a:lnTo>
                <a:lnTo>
                  <a:pt x="1218" y="774"/>
                </a:lnTo>
                <a:lnTo>
                  <a:pt x="1219" y="774"/>
                </a:lnTo>
                <a:lnTo>
                  <a:pt x="1223" y="772"/>
                </a:lnTo>
                <a:lnTo>
                  <a:pt x="1224" y="772"/>
                </a:lnTo>
                <a:lnTo>
                  <a:pt x="1228" y="771"/>
                </a:lnTo>
                <a:lnTo>
                  <a:pt x="1232" y="770"/>
                </a:lnTo>
                <a:lnTo>
                  <a:pt x="1234" y="770"/>
                </a:lnTo>
                <a:lnTo>
                  <a:pt x="1235" y="770"/>
                </a:lnTo>
                <a:lnTo>
                  <a:pt x="1235" y="769"/>
                </a:lnTo>
                <a:lnTo>
                  <a:pt x="1231" y="768"/>
                </a:lnTo>
                <a:lnTo>
                  <a:pt x="1231" y="767"/>
                </a:lnTo>
                <a:lnTo>
                  <a:pt x="1232" y="766"/>
                </a:lnTo>
                <a:lnTo>
                  <a:pt x="1234" y="765"/>
                </a:lnTo>
                <a:lnTo>
                  <a:pt x="1234" y="763"/>
                </a:lnTo>
                <a:lnTo>
                  <a:pt x="1233" y="762"/>
                </a:lnTo>
                <a:lnTo>
                  <a:pt x="1234" y="762"/>
                </a:lnTo>
                <a:lnTo>
                  <a:pt x="1238" y="762"/>
                </a:lnTo>
                <a:lnTo>
                  <a:pt x="1242" y="763"/>
                </a:lnTo>
                <a:lnTo>
                  <a:pt x="1243" y="763"/>
                </a:lnTo>
                <a:lnTo>
                  <a:pt x="1242" y="762"/>
                </a:lnTo>
                <a:lnTo>
                  <a:pt x="1239" y="762"/>
                </a:lnTo>
                <a:lnTo>
                  <a:pt x="1239" y="761"/>
                </a:lnTo>
                <a:lnTo>
                  <a:pt x="1237" y="761"/>
                </a:lnTo>
                <a:lnTo>
                  <a:pt x="1236" y="761"/>
                </a:lnTo>
                <a:lnTo>
                  <a:pt x="1234" y="761"/>
                </a:lnTo>
                <a:lnTo>
                  <a:pt x="1232" y="760"/>
                </a:lnTo>
                <a:lnTo>
                  <a:pt x="1232" y="759"/>
                </a:lnTo>
                <a:lnTo>
                  <a:pt x="1233" y="759"/>
                </a:lnTo>
                <a:lnTo>
                  <a:pt x="1236" y="757"/>
                </a:lnTo>
                <a:lnTo>
                  <a:pt x="1231" y="757"/>
                </a:lnTo>
                <a:lnTo>
                  <a:pt x="1229" y="756"/>
                </a:lnTo>
                <a:lnTo>
                  <a:pt x="1227" y="755"/>
                </a:lnTo>
                <a:lnTo>
                  <a:pt x="1226" y="755"/>
                </a:lnTo>
                <a:lnTo>
                  <a:pt x="1226" y="757"/>
                </a:lnTo>
                <a:lnTo>
                  <a:pt x="1227" y="759"/>
                </a:lnTo>
                <a:lnTo>
                  <a:pt x="1227" y="760"/>
                </a:lnTo>
                <a:lnTo>
                  <a:pt x="1226" y="760"/>
                </a:lnTo>
                <a:lnTo>
                  <a:pt x="1222" y="760"/>
                </a:lnTo>
                <a:lnTo>
                  <a:pt x="1222" y="759"/>
                </a:lnTo>
                <a:lnTo>
                  <a:pt x="1222" y="757"/>
                </a:lnTo>
                <a:lnTo>
                  <a:pt x="1221" y="757"/>
                </a:lnTo>
                <a:lnTo>
                  <a:pt x="1220" y="757"/>
                </a:lnTo>
                <a:lnTo>
                  <a:pt x="1220" y="759"/>
                </a:lnTo>
                <a:lnTo>
                  <a:pt x="1218" y="760"/>
                </a:lnTo>
                <a:lnTo>
                  <a:pt x="1214" y="761"/>
                </a:lnTo>
                <a:lnTo>
                  <a:pt x="1213" y="762"/>
                </a:lnTo>
                <a:lnTo>
                  <a:pt x="1211" y="763"/>
                </a:lnTo>
                <a:lnTo>
                  <a:pt x="1209" y="762"/>
                </a:lnTo>
                <a:lnTo>
                  <a:pt x="1208" y="762"/>
                </a:lnTo>
                <a:lnTo>
                  <a:pt x="1211" y="761"/>
                </a:lnTo>
                <a:lnTo>
                  <a:pt x="1212" y="761"/>
                </a:lnTo>
                <a:lnTo>
                  <a:pt x="1212" y="760"/>
                </a:lnTo>
                <a:lnTo>
                  <a:pt x="1210" y="760"/>
                </a:lnTo>
                <a:lnTo>
                  <a:pt x="1208" y="759"/>
                </a:lnTo>
                <a:lnTo>
                  <a:pt x="1207" y="757"/>
                </a:lnTo>
                <a:lnTo>
                  <a:pt x="1208" y="755"/>
                </a:lnTo>
                <a:lnTo>
                  <a:pt x="1207" y="754"/>
                </a:lnTo>
                <a:lnTo>
                  <a:pt x="1206" y="755"/>
                </a:lnTo>
                <a:lnTo>
                  <a:pt x="1205" y="756"/>
                </a:lnTo>
                <a:lnTo>
                  <a:pt x="1206" y="759"/>
                </a:lnTo>
                <a:lnTo>
                  <a:pt x="1206" y="760"/>
                </a:lnTo>
                <a:lnTo>
                  <a:pt x="1205" y="760"/>
                </a:lnTo>
                <a:lnTo>
                  <a:pt x="1204" y="760"/>
                </a:lnTo>
                <a:lnTo>
                  <a:pt x="1203" y="759"/>
                </a:lnTo>
                <a:lnTo>
                  <a:pt x="1203" y="757"/>
                </a:lnTo>
                <a:lnTo>
                  <a:pt x="1202" y="757"/>
                </a:lnTo>
                <a:lnTo>
                  <a:pt x="1202" y="759"/>
                </a:lnTo>
                <a:lnTo>
                  <a:pt x="1201" y="759"/>
                </a:lnTo>
                <a:lnTo>
                  <a:pt x="1201" y="760"/>
                </a:lnTo>
                <a:lnTo>
                  <a:pt x="1200" y="760"/>
                </a:lnTo>
                <a:lnTo>
                  <a:pt x="1197" y="760"/>
                </a:lnTo>
                <a:lnTo>
                  <a:pt x="1194" y="760"/>
                </a:lnTo>
                <a:lnTo>
                  <a:pt x="1193" y="760"/>
                </a:lnTo>
                <a:lnTo>
                  <a:pt x="1191" y="759"/>
                </a:lnTo>
                <a:lnTo>
                  <a:pt x="1188" y="759"/>
                </a:lnTo>
                <a:lnTo>
                  <a:pt x="1185" y="755"/>
                </a:lnTo>
                <a:lnTo>
                  <a:pt x="1188" y="754"/>
                </a:lnTo>
                <a:lnTo>
                  <a:pt x="1193" y="751"/>
                </a:lnTo>
                <a:lnTo>
                  <a:pt x="1195" y="751"/>
                </a:lnTo>
                <a:lnTo>
                  <a:pt x="1197" y="750"/>
                </a:lnTo>
                <a:lnTo>
                  <a:pt x="1198" y="751"/>
                </a:lnTo>
                <a:lnTo>
                  <a:pt x="1202" y="752"/>
                </a:lnTo>
                <a:lnTo>
                  <a:pt x="1203" y="752"/>
                </a:lnTo>
                <a:lnTo>
                  <a:pt x="1208" y="752"/>
                </a:lnTo>
                <a:lnTo>
                  <a:pt x="1213" y="752"/>
                </a:lnTo>
                <a:lnTo>
                  <a:pt x="1216" y="752"/>
                </a:lnTo>
                <a:lnTo>
                  <a:pt x="1218" y="752"/>
                </a:lnTo>
                <a:lnTo>
                  <a:pt x="1219" y="752"/>
                </a:lnTo>
                <a:lnTo>
                  <a:pt x="1223" y="753"/>
                </a:lnTo>
                <a:lnTo>
                  <a:pt x="1227" y="753"/>
                </a:lnTo>
                <a:lnTo>
                  <a:pt x="1228" y="753"/>
                </a:lnTo>
                <a:lnTo>
                  <a:pt x="1231" y="754"/>
                </a:lnTo>
                <a:lnTo>
                  <a:pt x="1235" y="754"/>
                </a:lnTo>
                <a:lnTo>
                  <a:pt x="1240" y="754"/>
                </a:lnTo>
                <a:lnTo>
                  <a:pt x="1241" y="753"/>
                </a:lnTo>
                <a:lnTo>
                  <a:pt x="1242" y="753"/>
                </a:lnTo>
                <a:lnTo>
                  <a:pt x="1245" y="753"/>
                </a:lnTo>
                <a:lnTo>
                  <a:pt x="1246" y="753"/>
                </a:lnTo>
                <a:lnTo>
                  <a:pt x="1249" y="754"/>
                </a:lnTo>
                <a:lnTo>
                  <a:pt x="1251" y="754"/>
                </a:lnTo>
                <a:lnTo>
                  <a:pt x="1251" y="753"/>
                </a:lnTo>
                <a:lnTo>
                  <a:pt x="1255" y="753"/>
                </a:lnTo>
                <a:lnTo>
                  <a:pt x="1259" y="753"/>
                </a:lnTo>
                <a:lnTo>
                  <a:pt x="1263" y="754"/>
                </a:lnTo>
                <a:lnTo>
                  <a:pt x="1267" y="753"/>
                </a:lnTo>
                <a:lnTo>
                  <a:pt x="1271" y="753"/>
                </a:lnTo>
                <a:lnTo>
                  <a:pt x="1272" y="754"/>
                </a:lnTo>
                <a:lnTo>
                  <a:pt x="1270" y="754"/>
                </a:lnTo>
                <a:lnTo>
                  <a:pt x="1270" y="755"/>
                </a:lnTo>
                <a:lnTo>
                  <a:pt x="1271" y="755"/>
                </a:lnTo>
                <a:lnTo>
                  <a:pt x="1272" y="755"/>
                </a:lnTo>
                <a:lnTo>
                  <a:pt x="1275" y="755"/>
                </a:lnTo>
                <a:lnTo>
                  <a:pt x="1276" y="754"/>
                </a:lnTo>
                <a:lnTo>
                  <a:pt x="1277" y="754"/>
                </a:lnTo>
                <a:lnTo>
                  <a:pt x="1276" y="753"/>
                </a:lnTo>
                <a:lnTo>
                  <a:pt x="1275" y="753"/>
                </a:lnTo>
                <a:lnTo>
                  <a:pt x="1269" y="752"/>
                </a:lnTo>
                <a:lnTo>
                  <a:pt x="1265" y="752"/>
                </a:lnTo>
                <a:lnTo>
                  <a:pt x="1263" y="752"/>
                </a:lnTo>
                <a:lnTo>
                  <a:pt x="1251" y="753"/>
                </a:lnTo>
                <a:lnTo>
                  <a:pt x="1250" y="752"/>
                </a:lnTo>
                <a:lnTo>
                  <a:pt x="1248" y="752"/>
                </a:lnTo>
                <a:lnTo>
                  <a:pt x="1247" y="752"/>
                </a:lnTo>
                <a:lnTo>
                  <a:pt x="1246" y="752"/>
                </a:lnTo>
                <a:lnTo>
                  <a:pt x="1243" y="750"/>
                </a:lnTo>
                <a:lnTo>
                  <a:pt x="1242" y="750"/>
                </a:lnTo>
                <a:lnTo>
                  <a:pt x="1243" y="748"/>
                </a:lnTo>
                <a:lnTo>
                  <a:pt x="1243" y="746"/>
                </a:lnTo>
                <a:lnTo>
                  <a:pt x="1243" y="745"/>
                </a:lnTo>
                <a:lnTo>
                  <a:pt x="1244" y="745"/>
                </a:lnTo>
                <a:lnTo>
                  <a:pt x="1246" y="745"/>
                </a:lnTo>
                <a:lnTo>
                  <a:pt x="1248" y="745"/>
                </a:lnTo>
                <a:lnTo>
                  <a:pt x="1250" y="745"/>
                </a:lnTo>
                <a:lnTo>
                  <a:pt x="1252" y="744"/>
                </a:lnTo>
                <a:lnTo>
                  <a:pt x="1251" y="744"/>
                </a:lnTo>
                <a:lnTo>
                  <a:pt x="1250" y="744"/>
                </a:lnTo>
                <a:lnTo>
                  <a:pt x="1249" y="744"/>
                </a:lnTo>
                <a:lnTo>
                  <a:pt x="1248" y="744"/>
                </a:lnTo>
                <a:lnTo>
                  <a:pt x="1247" y="744"/>
                </a:lnTo>
                <a:lnTo>
                  <a:pt x="1246" y="744"/>
                </a:lnTo>
                <a:lnTo>
                  <a:pt x="1245" y="744"/>
                </a:lnTo>
                <a:lnTo>
                  <a:pt x="1243" y="744"/>
                </a:lnTo>
                <a:lnTo>
                  <a:pt x="1240" y="744"/>
                </a:lnTo>
                <a:lnTo>
                  <a:pt x="1239" y="743"/>
                </a:lnTo>
                <a:lnTo>
                  <a:pt x="1237" y="742"/>
                </a:lnTo>
                <a:lnTo>
                  <a:pt x="1238" y="742"/>
                </a:lnTo>
                <a:lnTo>
                  <a:pt x="1239" y="742"/>
                </a:lnTo>
                <a:lnTo>
                  <a:pt x="1237" y="741"/>
                </a:lnTo>
                <a:lnTo>
                  <a:pt x="1238" y="741"/>
                </a:lnTo>
                <a:lnTo>
                  <a:pt x="1239" y="741"/>
                </a:lnTo>
                <a:lnTo>
                  <a:pt x="1240" y="741"/>
                </a:lnTo>
                <a:lnTo>
                  <a:pt x="1240" y="742"/>
                </a:lnTo>
                <a:lnTo>
                  <a:pt x="1243" y="742"/>
                </a:lnTo>
                <a:lnTo>
                  <a:pt x="1243" y="741"/>
                </a:lnTo>
                <a:lnTo>
                  <a:pt x="1244" y="741"/>
                </a:lnTo>
                <a:lnTo>
                  <a:pt x="1243" y="740"/>
                </a:lnTo>
                <a:lnTo>
                  <a:pt x="1247" y="738"/>
                </a:lnTo>
                <a:lnTo>
                  <a:pt x="1248" y="738"/>
                </a:lnTo>
                <a:lnTo>
                  <a:pt x="1254" y="740"/>
                </a:lnTo>
                <a:lnTo>
                  <a:pt x="1257" y="740"/>
                </a:lnTo>
                <a:lnTo>
                  <a:pt x="1256" y="739"/>
                </a:lnTo>
                <a:lnTo>
                  <a:pt x="1255" y="739"/>
                </a:lnTo>
                <a:lnTo>
                  <a:pt x="1249" y="738"/>
                </a:lnTo>
                <a:lnTo>
                  <a:pt x="1249" y="737"/>
                </a:lnTo>
                <a:lnTo>
                  <a:pt x="1248" y="737"/>
                </a:lnTo>
                <a:lnTo>
                  <a:pt x="1245" y="737"/>
                </a:lnTo>
                <a:lnTo>
                  <a:pt x="1244" y="737"/>
                </a:lnTo>
                <a:lnTo>
                  <a:pt x="1245" y="736"/>
                </a:lnTo>
                <a:lnTo>
                  <a:pt x="1252" y="736"/>
                </a:lnTo>
                <a:lnTo>
                  <a:pt x="1257" y="736"/>
                </a:lnTo>
                <a:lnTo>
                  <a:pt x="1260" y="736"/>
                </a:lnTo>
                <a:lnTo>
                  <a:pt x="1262" y="735"/>
                </a:lnTo>
                <a:lnTo>
                  <a:pt x="1264" y="735"/>
                </a:lnTo>
                <a:lnTo>
                  <a:pt x="1263" y="735"/>
                </a:lnTo>
                <a:lnTo>
                  <a:pt x="1263" y="734"/>
                </a:lnTo>
                <a:lnTo>
                  <a:pt x="1262" y="734"/>
                </a:lnTo>
                <a:lnTo>
                  <a:pt x="1260" y="734"/>
                </a:lnTo>
                <a:lnTo>
                  <a:pt x="1260" y="735"/>
                </a:lnTo>
                <a:lnTo>
                  <a:pt x="1259" y="735"/>
                </a:lnTo>
                <a:lnTo>
                  <a:pt x="1258" y="735"/>
                </a:lnTo>
                <a:lnTo>
                  <a:pt x="1254" y="735"/>
                </a:lnTo>
                <a:lnTo>
                  <a:pt x="1251" y="735"/>
                </a:lnTo>
                <a:lnTo>
                  <a:pt x="1249" y="735"/>
                </a:lnTo>
                <a:lnTo>
                  <a:pt x="1248" y="734"/>
                </a:lnTo>
                <a:lnTo>
                  <a:pt x="1247" y="734"/>
                </a:lnTo>
                <a:lnTo>
                  <a:pt x="1247" y="735"/>
                </a:lnTo>
                <a:lnTo>
                  <a:pt x="1245" y="735"/>
                </a:lnTo>
                <a:lnTo>
                  <a:pt x="1244" y="734"/>
                </a:lnTo>
                <a:lnTo>
                  <a:pt x="1243" y="735"/>
                </a:lnTo>
                <a:lnTo>
                  <a:pt x="1242" y="735"/>
                </a:lnTo>
                <a:lnTo>
                  <a:pt x="1234" y="734"/>
                </a:lnTo>
                <a:lnTo>
                  <a:pt x="1233" y="734"/>
                </a:lnTo>
                <a:lnTo>
                  <a:pt x="1235" y="733"/>
                </a:lnTo>
                <a:lnTo>
                  <a:pt x="1237" y="732"/>
                </a:lnTo>
                <a:lnTo>
                  <a:pt x="1238" y="732"/>
                </a:lnTo>
                <a:lnTo>
                  <a:pt x="1240" y="732"/>
                </a:lnTo>
                <a:lnTo>
                  <a:pt x="1241" y="732"/>
                </a:lnTo>
                <a:lnTo>
                  <a:pt x="1239" y="731"/>
                </a:lnTo>
                <a:lnTo>
                  <a:pt x="1241" y="731"/>
                </a:lnTo>
                <a:lnTo>
                  <a:pt x="1242" y="731"/>
                </a:lnTo>
                <a:lnTo>
                  <a:pt x="1246" y="732"/>
                </a:lnTo>
                <a:lnTo>
                  <a:pt x="1247" y="732"/>
                </a:lnTo>
                <a:lnTo>
                  <a:pt x="1247" y="731"/>
                </a:lnTo>
                <a:lnTo>
                  <a:pt x="1248" y="731"/>
                </a:lnTo>
                <a:lnTo>
                  <a:pt x="1250" y="731"/>
                </a:lnTo>
                <a:lnTo>
                  <a:pt x="1251" y="732"/>
                </a:lnTo>
                <a:lnTo>
                  <a:pt x="1254" y="731"/>
                </a:lnTo>
                <a:lnTo>
                  <a:pt x="1255" y="731"/>
                </a:lnTo>
                <a:lnTo>
                  <a:pt x="1251" y="729"/>
                </a:lnTo>
                <a:lnTo>
                  <a:pt x="1252" y="729"/>
                </a:lnTo>
                <a:lnTo>
                  <a:pt x="1254" y="729"/>
                </a:lnTo>
                <a:lnTo>
                  <a:pt x="1257" y="729"/>
                </a:lnTo>
                <a:lnTo>
                  <a:pt x="1259" y="730"/>
                </a:lnTo>
                <a:lnTo>
                  <a:pt x="1260" y="730"/>
                </a:lnTo>
                <a:lnTo>
                  <a:pt x="1262" y="730"/>
                </a:lnTo>
                <a:lnTo>
                  <a:pt x="1263" y="730"/>
                </a:lnTo>
                <a:lnTo>
                  <a:pt x="1266" y="730"/>
                </a:lnTo>
                <a:lnTo>
                  <a:pt x="1268" y="730"/>
                </a:lnTo>
                <a:lnTo>
                  <a:pt x="1267" y="729"/>
                </a:lnTo>
                <a:lnTo>
                  <a:pt x="1265" y="728"/>
                </a:lnTo>
                <a:lnTo>
                  <a:pt x="1263" y="727"/>
                </a:lnTo>
                <a:lnTo>
                  <a:pt x="1262" y="726"/>
                </a:lnTo>
                <a:lnTo>
                  <a:pt x="1260" y="726"/>
                </a:lnTo>
                <a:lnTo>
                  <a:pt x="1259" y="726"/>
                </a:lnTo>
                <a:lnTo>
                  <a:pt x="1258" y="726"/>
                </a:lnTo>
                <a:lnTo>
                  <a:pt x="1258" y="725"/>
                </a:lnTo>
                <a:lnTo>
                  <a:pt x="1259" y="725"/>
                </a:lnTo>
                <a:lnTo>
                  <a:pt x="1259" y="724"/>
                </a:lnTo>
                <a:lnTo>
                  <a:pt x="1258" y="724"/>
                </a:lnTo>
                <a:lnTo>
                  <a:pt x="1258" y="723"/>
                </a:lnTo>
                <a:lnTo>
                  <a:pt x="1258" y="722"/>
                </a:lnTo>
                <a:lnTo>
                  <a:pt x="1257" y="722"/>
                </a:lnTo>
                <a:lnTo>
                  <a:pt x="1253" y="722"/>
                </a:lnTo>
                <a:lnTo>
                  <a:pt x="1251" y="722"/>
                </a:lnTo>
                <a:lnTo>
                  <a:pt x="1250" y="723"/>
                </a:lnTo>
                <a:lnTo>
                  <a:pt x="1250" y="724"/>
                </a:lnTo>
                <a:lnTo>
                  <a:pt x="1248" y="724"/>
                </a:lnTo>
                <a:lnTo>
                  <a:pt x="1242" y="724"/>
                </a:lnTo>
                <a:lnTo>
                  <a:pt x="1244" y="723"/>
                </a:lnTo>
                <a:lnTo>
                  <a:pt x="1246" y="722"/>
                </a:lnTo>
                <a:lnTo>
                  <a:pt x="1244" y="722"/>
                </a:lnTo>
                <a:lnTo>
                  <a:pt x="1243" y="720"/>
                </a:lnTo>
                <a:lnTo>
                  <a:pt x="1241" y="720"/>
                </a:lnTo>
                <a:lnTo>
                  <a:pt x="1240" y="720"/>
                </a:lnTo>
                <a:lnTo>
                  <a:pt x="1241" y="720"/>
                </a:lnTo>
                <a:lnTo>
                  <a:pt x="1242" y="719"/>
                </a:lnTo>
                <a:lnTo>
                  <a:pt x="1242" y="718"/>
                </a:lnTo>
                <a:lnTo>
                  <a:pt x="1240" y="718"/>
                </a:lnTo>
                <a:lnTo>
                  <a:pt x="1239" y="717"/>
                </a:lnTo>
                <a:lnTo>
                  <a:pt x="1236" y="717"/>
                </a:lnTo>
                <a:lnTo>
                  <a:pt x="1235" y="718"/>
                </a:lnTo>
                <a:lnTo>
                  <a:pt x="1233" y="718"/>
                </a:lnTo>
                <a:lnTo>
                  <a:pt x="1232" y="718"/>
                </a:lnTo>
                <a:lnTo>
                  <a:pt x="1226" y="718"/>
                </a:lnTo>
                <a:lnTo>
                  <a:pt x="1225" y="717"/>
                </a:lnTo>
                <a:lnTo>
                  <a:pt x="1227" y="716"/>
                </a:lnTo>
                <a:lnTo>
                  <a:pt x="1228" y="715"/>
                </a:lnTo>
                <a:lnTo>
                  <a:pt x="1227" y="714"/>
                </a:lnTo>
                <a:lnTo>
                  <a:pt x="1225" y="715"/>
                </a:lnTo>
                <a:lnTo>
                  <a:pt x="1223" y="715"/>
                </a:lnTo>
                <a:lnTo>
                  <a:pt x="1222" y="716"/>
                </a:lnTo>
                <a:lnTo>
                  <a:pt x="1221" y="716"/>
                </a:lnTo>
                <a:lnTo>
                  <a:pt x="1220" y="717"/>
                </a:lnTo>
                <a:lnTo>
                  <a:pt x="1220" y="718"/>
                </a:lnTo>
                <a:lnTo>
                  <a:pt x="1218" y="718"/>
                </a:lnTo>
                <a:lnTo>
                  <a:pt x="1216" y="717"/>
                </a:lnTo>
                <a:lnTo>
                  <a:pt x="1216" y="716"/>
                </a:lnTo>
                <a:lnTo>
                  <a:pt x="1215" y="716"/>
                </a:lnTo>
                <a:lnTo>
                  <a:pt x="1212" y="716"/>
                </a:lnTo>
                <a:lnTo>
                  <a:pt x="1210" y="716"/>
                </a:lnTo>
                <a:lnTo>
                  <a:pt x="1209" y="715"/>
                </a:lnTo>
                <a:lnTo>
                  <a:pt x="1208" y="715"/>
                </a:lnTo>
                <a:lnTo>
                  <a:pt x="1207" y="716"/>
                </a:lnTo>
                <a:lnTo>
                  <a:pt x="1205" y="716"/>
                </a:lnTo>
                <a:lnTo>
                  <a:pt x="1203" y="715"/>
                </a:lnTo>
                <a:lnTo>
                  <a:pt x="1200" y="714"/>
                </a:lnTo>
                <a:lnTo>
                  <a:pt x="1199" y="714"/>
                </a:lnTo>
                <a:lnTo>
                  <a:pt x="1193" y="714"/>
                </a:lnTo>
                <a:lnTo>
                  <a:pt x="1189" y="714"/>
                </a:lnTo>
                <a:lnTo>
                  <a:pt x="1185" y="714"/>
                </a:lnTo>
                <a:lnTo>
                  <a:pt x="1183" y="715"/>
                </a:lnTo>
                <a:lnTo>
                  <a:pt x="1182" y="715"/>
                </a:lnTo>
                <a:lnTo>
                  <a:pt x="1182" y="716"/>
                </a:lnTo>
                <a:lnTo>
                  <a:pt x="1180" y="717"/>
                </a:lnTo>
                <a:lnTo>
                  <a:pt x="1178" y="718"/>
                </a:lnTo>
                <a:lnTo>
                  <a:pt x="1177" y="718"/>
                </a:lnTo>
                <a:lnTo>
                  <a:pt x="1176" y="718"/>
                </a:lnTo>
                <a:lnTo>
                  <a:pt x="1174" y="717"/>
                </a:lnTo>
                <a:lnTo>
                  <a:pt x="1173" y="717"/>
                </a:lnTo>
                <a:lnTo>
                  <a:pt x="1172" y="717"/>
                </a:lnTo>
                <a:lnTo>
                  <a:pt x="1171" y="717"/>
                </a:lnTo>
                <a:lnTo>
                  <a:pt x="1168" y="718"/>
                </a:lnTo>
                <a:lnTo>
                  <a:pt x="1166" y="718"/>
                </a:lnTo>
                <a:lnTo>
                  <a:pt x="1165" y="718"/>
                </a:lnTo>
                <a:lnTo>
                  <a:pt x="1168" y="717"/>
                </a:lnTo>
                <a:lnTo>
                  <a:pt x="1175" y="715"/>
                </a:lnTo>
                <a:lnTo>
                  <a:pt x="1177" y="715"/>
                </a:lnTo>
                <a:lnTo>
                  <a:pt x="1178" y="715"/>
                </a:lnTo>
                <a:lnTo>
                  <a:pt x="1180" y="715"/>
                </a:lnTo>
                <a:lnTo>
                  <a:pt x="1180" y="713"/>
                </a:lnTo>
                <a:lnTo>
                  <a:pt x="1178" y="713"/>
                </a:lnTo>
                <a:lnTo>
                  <a:pt x="1178" y="712"/>
                </a:lnTo>
                <a:lnTo>
                  <a:pt x="1179" y="712"/>
                </a:lnTo>
                <a:lnTo>
                  <a:pt x="1182" y="711"/>
                </a:lnTo>
                <a:lnTo>
                  <a:pt x="1183" y="711"/>
                </a:lnTo>
                <a:lnTo>
                  <a:pt x="1185" y="711"/>
                </a:lnTo>
                <a:lnTo>
                  <a:pt x="1190" y="712"/>
                </a:lnTo>
                <a:lnTo>
                  <a:pt x="1191" y="712"/>
                </a:lnTo>
                <a:lnTo>
                  <a:pt x="1192" y="712"/>
                </a:lnTo>
                <a:lnTo>
                  <a:pt x="1195" y="711"/>
                </a:lnTo>
                <a:lnTo>
                  <a:pt x="1196" y="711"/>
                </a:lnTo>
                <a:lnTo>
                  <a:pt x="1197" y="711"/>
                </a:lnTo>
                <a:lnTo>
                  <a:pt x="1200" y="710"/>
                </a:lnTo>
                <a:lnTo>
                  <a:pt x="1201" y="710"/>
                </a:lnTo>
                <a:lnTo>
                  <a:pt x="1201" y="709"/>
                </a:lnTo>
                <a:lnTo>
                  <a:pt x="1203" y="708"/>
                </a:lnTo>
                <a:lnTo>
                  <a:pt x="1204" y="708"/>
                </a:lnTo>
                <a:lnTo>
                  <a:pt x="1206" y="707"/>
                </a:lnTo>
                <a:lnTo>
                  <a:pt x="1205" y="707"/>
                </a:lnTo>
                <a:lnTo>
                  <a:pt x="1203" y="707"/>
                </a:lnTo>
                <a:lnTo>
                  <a:pt x="1201" y="707"/>
                </a:lnTo>
                <a:lnTo>
                  <a:pt x="1200" y="707"/>
                </a:lnTo>
                <a:lnTo>
                  <a:pt x="1199" y="707"/>
                </a:lnTo>
                <a:lnTo>
                  <a:pt x="1199" y="706"/>
                </a:lnTo>
                <a:lnTo>
                  <a:pt x="1198" y="706"/>
                </a:lnTo>
                <a:lnTo>
                  <a:pt x="1199" y="706"/>
                </a:lnTo>
                <a:lnTo>
                  <a:pt x="1203" y="705"/>
                </a:lnTo>
                <a:lnTo>
                  <a:pt x="1207" y="706"/>
                </a:lnTo>
                <a:lnTo>
                  <a:pt x="1213" y="706"/>
                </a:lnTo>
                <a:lnTo>
                  <a:pt x="1219" y="707"/>
                </a:lnTo>
                <a:lnTo>
                  <a:pt x="1219" y="706"/>
                </a:lnTo>
                <a:lnTo>
                  <a:pt x="1220" y="706"/>
                </a:lnTo>
                <a:lnTo>
                  <a:pt x="1219" y="706"/>
                </a:lnTo>
                <a:lnTo>
                  <a:pt x="1217" y="706"/>
                </a:lnTo>
                <a:lnTo>
                  <a:pt x="1217" y="705"/>
                </a:lnTo>
                <a:lnTo>
                  <a:pt x="1218" y="705"/>
                </a:lnTo>
                <a:lnTo>
                  <a:pt x="1217" y="704"/>
                </a:lnTo>
                <a:lnTo>
                  <a:pt x="1216" y="704"/>
                </a:lnTo>
                <a:lnTo>
                  <a:pt x="1215" y="703"/>
                </a:lnTo>
                <a:lnTo>
                  <a:pt x="1212" y="703"/>
                </a:lnTo>
                <a:lnTo>
                  <a:pt x="1209" y="703"/>
                </a:lnTo>
                <a:lnTo>
                  <a:pt x="1207" y="703"/>
                </a:lnTo>
                <a:lnTo>
                  <a:pt x="1203" y="702"/>
                </a:lnTo>
                <a:lnTo>
                  <a:pt x="1200" y="702"/>
                </a:lnTo>
                <a:lnTo>
                  <a:pt x="1199" y="702"/>
                </a:lnTo>
                <a:lnTo>
                  <a:pt x="1198" y="702"/>
                </a:lnTo>
                <a:lnTo>
                  <a:pt x="1197" y="701"/>
                </a:lnTo>
                <a:lnTo>
                  <a:pt x="1198" y="700"/>
                </a:lnTo>
                <a:lnTo>
                  <a:pt x="1201" y="699"/>
                </a:lnTo>
                <a:lnTo>
                  <a:pt x="1202" y="698"/>
                </a:lnTo>
                <a:lnTo>
                  <a:pt x="1203" y="698"/>
                </a:lnTo>
                <a:lnTo>
                  <a:pt x="1204" y="698"/>
                </a:lnTo>
                <a:lnTo>
                  <a:pt x="1206" y="698"/>
                </a:lnTo>
                <a:lnTo>
                  <a:pt x="1208" y="698"/>
                </a:lnTo>
                <a:lnTo>
                  <a:pt x="1210" y="697"/>
                </a:lnTo>
                <a:lnTo>
                  <a:pt x="1212" y="697"/>
                </a:lnTo>
                <a:lnTo>
                  <a:pt x="1213" y="697"/>
                </a:lnTo>
                <a:lnTo>
                  <a:pt x="1213" y="696"/>
                </a:lnTo>
                <a:lnTo>
                  <a:pt x="1211" y="696"/>
                </a:lnTo>
                <a:lnTo>
                  <a:pt x="1207" y="697"/>
                </a:lnTo>
                <a:lnTo>
                  <a:pt x="1206" y="697"/>
                </a:lnTo>
                <a:lnTo>
                  <a:pt x="1205" y="696"/>
                </a:lnTo>
                <a:lnTo>
                  <a:pt x="1206" y="696"/>
                </a:lnTo>
                <a:lnTo>
                  <a:pt x="1210" y="694"/>
                </a:lnTo>
                <a:lnTo>
                  <a:pt x="1210" y="693"/>
                </a:lnTo>
                <a:lnTo>
                  <a:pt x="1211" y="693"/>
                </a:lnTo>
                <a:lnTo>
                  <a:pt x="1213" y="693"/>
                </a:lnTo>
                <a:lnTo>
                  <a:pt x="1216" y="694"/>
                </a:lnTo>
                <a:lnTo>
                  <a:pt x="1218" y="695"/>
                </a:lnTo>
                <a:lnTo>
                  <a:pt x="1220" y="695"/>
                </a:lnTo>
                <a:lnTo>
                  <a:pt x="1222" y="695"/>
                </a:lnTo>
                <a:lnTo>
                  <a:pt x="1224" y="695"/>
                </a:lnTo>
                <a:lnTo>
                  <a:pt x="1219" y="693"/>
                </a:lnTo>
                <a:lnTo>
                  <a:pt x="1216" y="691"/>
                </a:lnTo>
                <a:lnTo>
                  <a:pt x="1215" y="691"/>
                </a:lnTo>
                <a:lnTo>
                  <a:pt x="1213" y="691"/>
                </a:lnTo>
                <a:lnTo>
                  <a:pt x="1212" y="691"/>
                </a:lnTo>
                <a:lnTo>
                  <a:pt x="1207" y="690"/>
                </a:lnTo>
                <a:lnTo>
                  <a:pt x="1205" y="690"/>
                </a:lnTo>
                <a:lnTo>
                  <a:pt x="1199" y="689"/>
                </a:lnTo>
                <a:lnTo>
                  <a:pt x="1194" y="688"/>
                </a:lnTo>
                <a:lnTo>
                  <a:pt x="1193" y="687"/>
                </a:lnTo>
                <a:lnTo>
                  <a:pt x="1195" y="687"/>
                </a:lnTo>
                <a:lnTo>
                  <a:pt x="1195" y="686"/>
                </a:lnTo>
                <a:lnTo>
                  <a:pt x="1194" y="686"/>
                </a:lnTo>
                <a:lnTo>
                  <a:pt x="1194" y="685"/>
                </a:lnTo>
                <a:lnTo>
                  <a:pt x="1193" y="685"/>
                </a:lnTo>
                <a:lnTo>
                  <a:pt x="1190" y="683"/>
                </a:lnTo>
                <a:lnTo>
                  <a:pt x="1188" y="682"/>
                </a:lnTo>
                <a:lnTo>
                  <a:pt x="1188" y="681"/>
                </a:lnTo>
                <a:lnTo>
                  <a:pt x="1186" y="680"/>
                </a:lnTo>
                <a:lnTo>
                  <a:pt x="1185" y="679"/>
                </a:lnTo>
                <a:lnTo>
                  <a:pt x="1184" y="679"/>
                </a:lnTo>
                <a:lnTo>
                  <a:pt x="1183" y="678"/>
                </a:lnTo>
                <a:lnTo>
                  <a:pt x="1181" y="679"/>
                </a:lnTo>
                <a:lnTo>
                  <a:pt x="1180" y="679"/>
                </a:lnTo>
                <a:lnTo>
                  <a:pt x="1181" y="680"/>
                </a:lnTo>
                <a:lnTo>
                  <a:pt x="1180" y="680"/>
                </a:lnTo>
                <a:lnTo>
                  <a:pt x="1179" y="680"/>
                </a:lnTo>
                <a:lnTo>
                  <a:pt x="1175" y="678"/>
                </a:lnTo>
                <a:lnTo>
                  <a:pt x="1175" y="677"/>
                </a:lnTo>
                <a:lnTo>
                  <a:pt x="1177" y="677"/>
                </a:lnTo>
                <a:lnTo>
                  <a:pt x="1176" y="676"/>
                </a:lnTo>
                <a:lnTo>
                  <a:pt x="1175" y="676"/>
                </a:lnTo>
                <a:lnTo>
                  <a:pt x="1174" y="676"/>
                </a:lnTo>
                <a:lnTo>
                  <a:pt x="1172" y="677"/>
                </a:lnTo>
                <a:lnTo>
                  <a:pt x="1171" y="677"/>
                </a:lnTo>
                <a:lnTo>
                  <a:pt x="1166" y="677"/>
                </a:lnTo>
                <a:lnTo>
                  <a:pt x="1164" y="676"/>
                </a:lnTo>
                <a:lnTo>
                  <a:pt x="1161" y="676"/>
                </a:lnTo>
                <a:lnTo>
                  <a:pt x="1160" y="675"/>
                </a:lnTo>
                <a:lnTo>
                  <a:pt x="1157" y="675"/>
                </a:lnTo>
                <a:lnTo>
                  <a:pt x="1155" y="674"/>
                </a:lnTo>
                <a:lnTo>
                  <a:pt x="1156" y="674"/>
                </a:lnTo>
                <a:lnTo>
                  <a:pt x="1157" y="673"/>
                </a:lnTo>
                <a:lnTo>
                  <a:pt x="1161" y="674"/>
                </a:lnTo>
                <a:lnTo>
                  <a:pt x="1165" y="674"/>
                </a:lnTo>
                <a:lnTo>
                  <a:pt x="1167" y="674"/>
                </a:lnTo>
                <a:lnTo>
                  <a:pt x="1171" y="672"/>
                </a:lnTo>
                <a:lnTo>
                  <a:pt x="1169" y="672"/>
                </a:lnTo>
                <a:lnTo>
                  <a:pt x="1163" y="672"/>
                </a:lnTo>
                <a:lnTo>
                  <a:pt x="1161" y="673"/>
                </a:lnTo>
                <a:lnTo>
                  <a:pt x="1160" y="673"/>
                </a:lnTo>
                <a:lnTo>
                  <a:pt x="1159" y="672"/>
                </a:lnTo>
                <a:lnTo>
                  <a:pt x="1160" y="671"/>
                </a:lnTo>
                <a:lnTo>
                  <a:pt x="1167" y="670"/>
                </a:lnTo>
                <a:lnTo>
                  <a:pt x="1166" y="670"/>
                </a:lnTo>
                <a:lnTo>
                  <a:pt x="1164" y="669"/>
                </a:lnTo>
                <a:lnTo>
                  <a:pt x="1164" y="668"/>
                </a:lnTo>
                <a:lnTo>
                  <a:pt x="1165" y="667"/>
                </a:lnTo>
                <a:lnTo>
                  <a:pt x="1165" y="668"/>
                </a:lnTo>
                <a:lnTo>
                  <a:pt x="1169" y="669"/>
                </a:lnTo>
                <a:lnTo>
                  <a:pt x="1173" y="670"/>
                </a:lnTo>
                <a:lnTo>
                  <a:pt x="1176" y="671"/>
                </a:lnTo>
                <a:lnTo>
                  <a:pt x="1185" y="672"/>
                </a:lnTo>
                <a:lnTo>
                  <a:pt x="1186" y="672"/>
                </a:lnTo>
                <a:lnTo>
                  <a:pt x="1186" y="671"/>
                </a:lnTo>
                <a:lnTo>
                  <a:pt x="1185" y="671"/>
                </a:lnTo>
                <a:lnTo>
                  <a:pt x="1186" y="670"/>
                </a:lnTo>
                <a:lnTo>
                  <a:pt x="1188" y="670"/>
                </a:lnTo>
                <a:lnTo>
                  <a:pt x="1189" y="670"/>
                </a:lnTo>
                <a:lnTo>
                  <a:pt x="1191" y="670"/>
                </a:lnTo>
                <a:lnTo>
                  <a:pt x="1192" y="670"/>
                </a:lnTo>
                <a:lnTo>
                  <a:pt x="1193" y="670"/>
                </a:lnTo>
                <a:lnTo>
                  <a:pt x="1191" y="669"/>
                </a:lnTo>
                <a:lnTo>
                  <a:pt x="1189" y="669"/>
                </a:lnTo>
                <a:lnTo>
                  <a:pt x="1186" y="669"/>
                </a:lnTo>
                <a:lnTo>
                  <a:pt x="1182" y="670"/>
                </a:lnTo>
                <a:lnTo>
                  <a:pt x="1181" y="670"/>
                </a:lnTo>
                <a:lnTo>
                  <a:pt x="1179" y="670"/>
                </a:lnTo>
                <a:lnTo>
                  <a:pt x="1176" y="668"/>
                </a:lnTo>
                <a:lnTo>
                  <a:pt x="1172" y="668"/>
                </a:lnTo>
                <a:lnTo>
                  <a:pt x="1172" y="667"/>
                </a:lnTo>
                <a:lnTo>
                  <a:pt x="1173" y="667"/>
                </a:lnTo>
                <a:lnTo>
                  <a:pt x="1171" y="666"/>
                </a:lnTo>
                <a:lnTo>
                  <a:pt x="1170" y="666"/>
                </a:lnTo>
                <a:lnTo>
                  <a:pt x="1168" y="665"/>
                </a:lnTo>
                <a:lnTo>
                  <a:pt x="1167" y="662"/>
                </a:lnTo>
                <a:lnTo>
                  <a:pt x="1165" y="661"/>
                </a:lnTo>
                <a:lnTo>
                  <a:pt x="1166" y="661"/>
                </a:lnTo>
                <a:lnTo>
                  <a:pt x="1168" y="661"/>
                </a:lnTo>
                <a:lnTo>
                  <a:pt x="1170" y="661"/>
                </a:lnTo>
                <a:lnTo>
                  <a:pt x="1174" y="662"/>
                </a:lnTo>
                <a:lnTo>
                  <a:pt x="1177" y="662"/>
                </a:lnTo>
                <a:lnTo>
                  <a:pt x="1180" y="662"/>
                </a:lnTo>
                <a:lnTo>
                  <a:pt x="1181" y="662"/>
                </a:lnTo>
                <a:lnTo>
                  <a:pt x="1184" y="662"/>
                </a:lnTo>
                <a:lnTo>
                  <a:pt x="1186" y="661"/>
                </a:lnTo>
                <a:lnTo>
                  <a:pt x="1185" y="660"/>
                </a:lnTo>
                <a:lnTo>
                  <a:pt x="1182" y="659"/>
                </a:lnTo>
                <a:lnTo>
                  <a:pt x="1180" y="659"/>
                </a:lnTo>
                <a:lnTo>
                  <a:pt x="1178" y="659"/>
                </a:lnTo>
                <a:lnTo>
                  <a:pt x="1177" y="659"/>
                </a:lnTo>
                <a:lnTo>
                  <a:pt x="1178" y="658"/>
                </a:lnTo>
                <a:lnTo>
                  <a:pt x="1175" y="658"/>
                </a:lnTo>
                <a:lnTo>
                  <a:pt x="1172" y="657"/>
                </a:lnTo>
                <a:lnTo>
                  <a:pt x="1171" y="657"/>
                </a:lnTo>
                <a:lnTo>
                  <a:pt x="1169" y="656"/>
                </a:lnTo>
                <a:lnTo>
                  <a:pt x="1167" y="657"/>
                </a:lnTo>
                <a:lnTo>
                  <a:pt x="1165" y="656"/>
                </a:lnTo>
                <a:lnTo>
                  <a:pt x="1160" y="654"/>
                </a:lnTo>
                <a:lnTo>
                  <a:pt x="1158" y="654"/>
                </a:lnTo>
                <a:lnTo>
                  <a:pt x="1156" y="654"/>
                </a:lnTo>
                <a:lnTo>
                  <a:pt x="1155" y="654"/>
                </a:lnTo>
                <a:lnTo>
                  <a:pt x="1154" y="653"/>
                </a:lnTo>
                <a:lnTo>
                  <a:pt x="1155" y="653"/>
                </a:lnTo>
                <a:lnTo>
                  <a:pt x="1156" y="653"/>
                </a:lnTo>
                <a:lnTo>
                  <a:pt x="1154" y="652"/>
                </a:lnTo>
                <a:lnTo>
                  <a:pt x="1156" y="652"/>
                </a:lnTo>
                <a:lnTo>
                  <a:pt x="1156" y="651"/>
                </a:lnTo>
                <a:lnTo>
                  <a:pt x="1153" y="651"/>
                </a:lnTo>
                <a:lnTo>
                  <a:pt x="1152" y="651"/>
                </a:lnTo>
                <a:lnTo>
                  <a:pt x="1154" y="650"/>
                </a:lnTo>
                <a:lnTo>
                  <a:pt x="1155" y="650"/>
                </a:lnTo>
                <a:lnTo>
                  <a:pt x="1159" y="650"/>
                </a:lnTo>
                <a:lnTo>
                  <a:pt x="1161" y="651"/>
                </a:lnTo>
                <a:lnTo>
                  <a:pt x="1167" y="651"/>
                </a:lnTo>
                <a:lnTo>
                  <a:pt x="1168" y="651"/>
                </a:lnTo>
                <a:lnTo>
                  <a:pt x="1167" y="650"/>
                </a:lnTo>
                <a:lnTo>
                  <a:pt x="1164" y="650"/>
                </a:lnTo>
                <a:lnTo>
                  <a:pt x="1164" y="649"/>
                </a:lnTo>
                <a:lnTo>
                  <a:pt x="1163" y="649"/>
                </a:lnTo>
                <a:lnTo>
                  <a:pt x="1160" y="649"/>
                </a:lnTo>
                <a:lnTo>
                  <a:pt x="1159" y="649"/>
                </a:lnTo>
                <a:lnTo>
                  <a:pt x="1156" y="649"/>
                </a:lnTo>
                <a:lnTo>
                  <a:pt x="1150" y="649"/>
                </a:lnTo>
                <a:lnTo>
                  <a:pt x="1143" y="649"/>
                </a:lnTo>
                <a:lnTo>
                  <a:pt x="1137" y="649"/>
                </a:lnTo>
                <a:lnTo>
                  <a:pt x="1136" y="649"/>
                </a:lnTo>
                <a:lnTo>
                  <a:pt x="1135" y="649"/>
                </a:lnTo>
                <a:lnTo>
                  <a:pt x="1136" y="648"/>
                </a:lnTo>
                <a:lnTo>
                  <a:pt x="1137" y="648"/>
                </a:lnTo>
                <a:lnTo>
                  <a:pt x="1136" y="648"/>
                </a:lnTo>
                <a:lnTo>
                  <a:pt x="1133" y="648"/>
                </a:lnTo>
                <a:lnTo>
                  <a:pt x="1131" y="646"/>
                </a:lnTo>
                <a:lnTo>
                  <a:pt x="1131" y="645"/>
                </a:lnTo>
                <a:lnTo>
                  <a:pt x="1134" y="645"/>
                </a:lnTo>
                <a:lnTo>
                  <a:pt x="1147" y="646"/>
                </a:lnTo>
                <a:lnTo>
                  <a:pt x="1153" y="646"/>
                </a:lnTo>
                <a:lnTo>
                  <a:pt x="1153" y="645"/>
                </a:lnTo>
                <a:lnTo>
                  <a:pt x="1151" y="645"/>
                </a:lnTo>
                <a:lnTo>
                  <a:pt x="1146" y="645"/>
                </a:lnTo>
                <a:lnTo>
                  <a:pt x="1143" y="645"/>
                </a:lnTo>
                <a:lnTo>
                  <a:pt x="1146" y="644"/>
                </a:lnTo>
                <a:lnTo>
                  <a:pt x="1147" y="644"/>
                </a:lnTo>
                <a:lnTo>
                  <a:pt x="1149" y="644"/>
                </a:lnTo>
                <a:lnTo>
                  <a:pt x="1149" y="643"/>
                </a:lnTo>
                <a:lnTo>
                  <a:pt x="1148" y="643"/>
                </a:lnTo>
                <a:lnTo>
                  <a:pt x="1145" y="643"/>
                </a:lnTo>
                <a:lnTo>
                  <a:pt x="1141" y="644"/>
                </a:lnTo>
                <a:lnTo>
                  <a:pt x="1140" y="644"/>
                </a:lnTo>
                <a:lnTo>
                  <a:pt x="1139" y="644"/>
                </a:lnTo>
                <a:lnTo>
                  <a:pt x="1142" y="642"/>
                </a:lnTo>
                <a:lnTo>
                  <a:pt x="1142" y="641"/>
                </a:lnTo>
                <a:lnTo>
                  <a:pt x="1143" y="641"/>
                </a:lnTo>
                <a:lnTo>
                  <a:pt x="1145" y="641"/>
                </a:lnTo>
                <a:lnTo>
                  <a:pt x="1148" y="641"/>
                </a:lnTo>
                <a:lnTo>
                  <a:pt x="1149" y="641"/>
                </a:lnTo>
                <a:lnTo>
                  <a:pt x="1143" y="640"/>
                </a:lnTo>
                <a:lnTo>
                  <a:pt x="1142" y="639"/>
                </a:lnTo>
                <a:lnTo>
                  <a:pt x="1143" y="639"/>
                </a:lnTo>
                <a:lnTo>
                  <a:pt x="1146" y="638"/>
                </a:lnTo>
                <a:lnTo>
                  <a:pt x="1149" y="638"/>
                </a:lnTo>
                <a:lnTo>
                  <a:pt x="1151" y="638"/>
                </a:lnTo>
                <a:lnTo>
                  <a:pt x="1151" y="637"/>
                </a:lnTo>
                <a:lnTo>
                  <a:pt x="1151" y="636"/>
                </a:lnTo>
                <a:lnTo>
                  <a:pt x="1153" y="635"/>
                </a:lnTo>
                <a:lnTo>
                  <a:pt x="1154" y="634"/>
                </a:lnTo>
                <a:lnTo>
                  <a:pt x="1157" y="633"/>
                </a:lnTo>
                <a:lnTo>
                  <a:pt x="1161" y="633"/>
                </a:lnTo>
                <a:lnTo>
                  <a:pt x="1162" y="633"/>
                </a:lnTo>
                <a:lnTo>
                  <a:pt x="1161" y="631"/>
                </a:lnTo>
                <a:lnTo>
                  <a:pt x="1160" y="631"/>
                </a:lnTo>
                <a:lnTo>
                  <a:pt x="1158" y="631"/>
                </a:lnTo>
                <a:lnTo>
                  <a:pt x="1154" y="632"/>
                </a:lnTo>
                <a:lnTo>
                  <a:pt x="1153" y="632"/>
                </a:lnTo>
                <a:lnTo>
                  <a:pt x="1152" y="632"/>
                </a:lnTo>
                <a:lnTo>
                  <a:pt x="1150" y="632"/>
                </a:lnTo>
                <a:lnTo>
                  <a:pt x="1149" y="633"/>
                </a:lnTo>
                <a:lnTo>
                  <a:pt x="1147" y="633"/>
                </a:lnTo>
                <a:lnTo>
                  <a:pt x="1142" y="636"/>
                </a:lnTo>
                <a:lnTo>
                  <a:pt x="1140" y="636"/>
                </a:lnTo>
                <a:lnTo>
                  <a:pt x="1135" y="637"/>
                </a:lnTo>
                <a:lnTo>
                  <a:pt x="1127" y="639"/>
                </a:lnTo>
                <a:lnTo>
                  <a:pt x="1124" y="639"/>
                </a:lnTo>
                <a:lnTo>
                  <a:pt x="1124" y="640"/>
                </a:lnTo>
                <a:lnTo>
                  <a:pt x="1123" y="640"/>
                </a:lnTo>
                <a:lnTo>
                  <a:pt x="1120" y="640"/>
                </a:lnTo>
                <a:lnTo>
                  <a:pt x="1117" y="641"/>
                </a:lnTo>
                <a:lnTo>
                  <a:pt x="1109" y="641"/>
                </a:lnTo>
                <a:lnTo>
                  <a:pt x="1100" y="642"/>
                </a:lnTo>
                <a:lnTo>
                  <a:pt x="1096" y="642"/>
                </a:lnTo>
                <a:lnTo>
                  <a:pt x="1091" y="644"/>
                </a:lnTo>
                <a:lnTo>
                  <a:pt x="1089" y="644"/>
                </a:lnTo>
                <a:lnTo>
                  <a:pt x="1086" y="643"/>
                </a:lnTo>
                <a:lnTo>
                  <a:pt x="1083" y="643"/>
                </a:lnTo>
                <a:lnTo>
                  <a:pt x="1084" y="644"/>
                </a:lnTo>
                <a:lnTo>
                  <a:pt x="1083" y="644"/>
                </a:lnTo>
                <a:lnTo>
                  <a:pt x="1082" y="644"/>
                </a:lnTo>
                <a:lnTo>
                  <a:pt x="1079" y="644"/>
                </a:lnTo>
                <a:lnTo>
                  <a:pt x="1076" y="644"/>
                </a:lnTo>
                <a:lnTo>
                  <a:pt x="1075" y="644"/>
                </a:lnTo>
                <a:lnTo>
                  <a:pt x="1073" y="645"/>
                </a:lnTo>
                <a:lnTo>
                  <a:pt x="1072" y="645"/>
                </a:lnTo>
                <a:lnTo>
                  <a:pt x="1072" y="644"/>
                </a:lnTo>
                <a:lnTo>
                  <a:pt x="1073" y="643"/>
                </a:lnTo>
                <a:lnTo>
                  <a:pt x="1076" y="642"/>
                </a:lnTo>
                <a:lnTo>
                  <a:pt x="1077" y="642"/>
                </a:lnTo>
                <a:lnTo>
                  <a:pt x="1079" y="642"/>
                </a:lnTo>
                <a:lnTo>
                  <a:pt x="1081" y="641"/>
                </a:lnTo>
                <a:lnTo>
                  <a:pt x="1085" y="642"/>
                </a:lnTo>
                <a:lnTo>
                  <a:pt x="1088" y="642"/>
                </a:lnTo>
                <a:lnTo>
                  <a:pt x="1089" y="642"/>
                </a:lnTo>
                <a:lnTo>
                  <a:pt x="1086" y="641"/>
                </a:lnTo>
                <a:lnTo>
                  <a:pt x="1085" y="640"/>
                </a:lnTo>
                <a:lnTo>
                  <a:pt x="1084" y="640"/>
                </a:lnTo>
                <a:lnTo>
                  <a:pt x="1085" y="640"/>
                </a:lnTo>
                <a:lnTo>
                  <a:pt x="1086" y="640"/>
                </a:lnTo>
                <a:lnTo>
                  <a:pt x="1091" y="640"/>
                </a:lnTo>
                <a:lnTo>
                  <a:pt x="1092" y="640"/>
                </a:lnTo>
                <a:lnTo>
                  <a:pt x="1094" y="640"/>
                </a:lnTo>
                <a:lnTo>
                  <a:pt x="1100" y="638"/>
                </a:lnTo>
                <a:lnTo>
                  <a:pt x="1105" y="638"/>
                </a:lnTo>
                <a:lnTo>
                  <a:pt x="1112" y="638"/>
                </a:lnTo>
                <a:lnTo>
                  <a:pt x="1117" y="637"/>
                </a:lnTo>
                <a:lnTo>
                  <a:pt x="1118" y="637"/>
                </a:lnTo>
                <a:lnTo>
                  <a:pt x="1118" y="636"/>
                </a:lnTo>
                <a:lnTo>
                  <a:pt x="1119" y="636"/>
                </a:lnTo>
                <a:lnTo>
                  <a:pt x="1122" y="637"/>
                </a:lnTo>
                <a:lnTo>
                  <a:pt x="1123" y="636"/>
                </a:lnTo>
                <a:lnTo>
                  <a:pt x="1121" y="635"/>
                </a:lnTo>
                <a:lnTo>
                  <a:pt x="1121" y="634"/>
                </a:lnTo>
                <a:lnTo>
                  <a:pt x="1124" y="634"/>
                </a:lnTo>
                <a:lnTo>
                  <a:pt x="1136" y="633"/>
                </a:lnTo>
                <a:lnTo>
                  <a:pt x="1140" y="632"/>
                </a:lnTo>
                <a:lnTo>
                  <a:pt x="1140" y="631"/>
                </a:lnTo>
                <a:lnTo>
                  <a:pt x="1139" y="631"/>
                </a:lnTo>
                <a:lnTo>
                  <a:pt x="1138" y="631"/>
                </a:lnTo>
                <a:lnTo>
                  <a:pt x="1137" y="631"/>
                </a:lnTo>
                <a:lnTo>
                  <a:pt x="1135" y="630"/>
                </a:lnTo>
                <a:lnTo>
                  <a:pt x="1135" y="629"/>
                </a:lnTo>
                <a:lnTo>
                  <a:pt x="1134" y="630"/>
                </a:lnTo>
                <a:lnTo>
                  <a:pt x="1131" y="631"/>
                </a:lnTo>
                <a:lnTo>
                  <a:pt x="1129" y="632"/>
                </a:lnTo>
                <a:lnTo>
                  <a:pt x="1127" y="632"/>
                </a:lnTo>
                <a:lnTo>
                  <a:pt x="1126" y="632"/>
                </a:lnTo>
                <a:lnTo>
                  <a:pt x="1124" y="632"/>
                </a:lnTo>
                <a:lnTo>
                  <a:pt x="1122" y="632"/>
                </a:lnTo>
                <a:lnTo>
                  <a:pt x="1121" y="632"/>
                </a:lnTo>
                <a:lnTo>
                  <a:pt x="1122" y="631"/>
                </a:lnTo>
                <a:lnTo>
                  <a:pt x="1124" y="631"/>
                </a:lnTo>
                <a:lnTo>
                  <a:pt x="1125" y="631"/>
                </a:lnTo>
                <a:lnTo>
                  <a:pt x="1124" y="630"/>
                </a:lnTo>
                <a:lnTo>
                  <a:pt x="1123" y="629"/>
                </a:lnTo>
                <a:lnTo>
                  <a:pt x="1122" y="630"/>
                </a:lnTo>
                <a:lnTo>
                  <a:pt x="1120" y="630"/>
                </a:lnTo>
                <a:lnTo>
                  <a:pt x="1117" y="629"/>
                </a:lnTo>
                <a:lnTo>
                  <a:pt x="1112" y="628"/>
                </a:lnTo>
                <a:lnTo>
                  <a:pt x="1113" y="628"/>
                </a:lnTo>
                <a:lnTo>
                  <a:pt x="1116" y="627"/>
                </a:lnTo>
                <a:lnTo>
                  <a:pt x="1121" y="628"/>
                </a:lnTo>
                <a:lnTo>
                  <a:pt x="1125" y="627"/>
                </a:lnTo>
                <a:lnTo>
                  <a:pt x="1132" y="628"/>
                </a:lnTo>
                <a:lnTo>
                  <a:pt x="1136" y="628"/>
                </a:lnTo>
                <a:lnTo>
                  <a:pt x="1137" y="627"/>
                </a:lnTo>
                <a:lnTo>
                  <a:pt x="1149" y="627"/>
                </a:lnTo>
                <a:lnTo>
                  <a:pt x="1153" y="626"/>
                </a:lnTo>
                <a:lnTo>
                  <a:pt x="1154" y="626"/>
                </a:lnTo>
                <a:lnTo>
                  <a:pt x="1153" y="625"/>
                </a:lnTo>
                <a:lnTo>
                  <a:pt x="1152" y="624"/>
                </a:lnTo>
                <a:lnTo>
                  <a:pt x="1149" y="623"/>
                </a:lnTo>
                <a:lnTo>
                  <a:pt x="1147" y="624"/>
                </a:lnTo>
                <a:lnTo>
                  <a:pt x="1142" y="624"/>
                </a:lnTo>
                <a:lnTo>
                  <a:pt x="1141" y="624"/>
                </a:lnTo>
                <a:lnTo>
                  <a:pt x="1141" y="623"/>
                </a:lnTo>
                <a:lnTo>
                  <a:pt x="1141" y="622"/>
                </a:lnTo>
                <a:lnTo>
                  <a:pt x="1140" y="622"/>
                </a:lnTo>
                <a:lnTo>
                  <a:pt x="1139" y="622"/>
                </a:lnTo>
                <a:lnTo>
                  <a:pt x="1139" y="623"/>
                </a:lnTo>
                <a:lnTo>
                  <a:pt x="1138" y="624"/>
                </a:lnTo>
                <a:lnTo>
                  <a:pt x="1132" y="624"/>
                </a:lnTo>
                <a:lnTo>
                  <a:pt x="1131" y="625"/>
                </a:lnTo>
                <a:lnTo>
                  <a:pt x="1130" y="625"/>
                </a:lnTo>
                <a:lnTo>
                  <a:pt x="1130" y="624"/>
                </a:lnTo>
                <a:lnTo>
                  <a:pt x="1130" y="623"/>
                </a:lnTo>
                <a:lnTo>
                  <a:pt x="1129" y="623"/>
                </a:lnTo>
                <a:lnTo>
                  <a:pt x="1126" y="624"/>
                </a:lnTo>
                <a:lnTo>
                  <a:pt x="1125" y="624"/>
                </a:lnTo>
                <a:lnTo>
                  <a:pt x="1123" y="625"/>
                </a:lnTo>
                <a:lnTo>
                  <a:pt x="1122" y="625"/>
                </a:lnTo>
                <a:lnTo>
                  <a:pt x="1120" y="624"/>
                </a:lnTo>
                <a:lnTo>
                  <a:pt x="1117" y="624"/>
                </a:lnTo>
                <a:lnTo>
                  <a:pt x="1110" y="623"/>
                </a:lnTo>
                <a:lnTo>
                  <a:pt x="1106" y="622"/>
                </a:lnTo>
                <a:lnTo>
                  <a:pt x="1105" y="621"/>
                </a:lnTo>
                <a:lnTo>
                  <a:pt x="1106" y="621"/>
                </a:lnTo>
                <a:lnTo>
                  <a:pt x="1114" y="621"/>
                </a:lnTo>
                <a:lnTo>
                  <a:pt x="1118" y="621"/>
                </a:lnTo>
                <a:lnTo>
                  <a:pt x="1121" y="621"/>
                </a:lnTo>
                <a:lnTo>
                  <a:pt x="1131" y="621"/>
                </a:lnTo>
                <a:lnTo>
                  <a:pt x="1136" y="620"/>
                </a:lnTo>
                <a:lnTo>
                  <a:pt x="1137" y="620"/>
                </a:lnTo>
                <a:lnTo>
                  <a:pt x="1138" y="620"/>
                </a:lnTo>
                <a:lnTo>
                  <a:pt x="1141" y="620"/>
                </a:lnTo>
                <a:lnTo>
                  <a:pt x="1145" y="620"/>
                </a:lnTo>
                <a:lnTo>
                  <a:pt x="1148" y="620"/>
                </a:lnTo>
                <a:lnTo>
                  <a:pt x="1150" y="620"/>
                </a:lnTo>
                <a:lnTo>
                  <a:pt x="1151" y="620"/>
                </a:lnTo>
                <a:lnTo>
                  <a:pt x="1151" y="619"/>
                </a:lnTo>
                <a:lnTo>
                  <a:pt x="1149" y="619"/>
                </a:lnTo>
                <a:lnTo>
                  <a:pt x="1145" y="618"/>
                </a:lnTo>
                <a:lnTo>
                  <a:pt x="1143" y="617"/>
                </a:lnTo>
                <a:lnTo>
                  <a:pt x="1145" y="617"/>
                </a:lnTo>
                <a:lnTo>
                  <a:pt x="1145" y="615"/>
                </a:lnTo>
                <a:lnTo>
                  <a:pt x="1148" y="615"/>
                </a:lnTo>
                <a:lnTo>
                  <a:pt x="1149" y="615"/>
                </a:lnTo>
                <a:lnTo>
                  <a:pt x="1149" y="614"/>
                </a:lnTo>
                <a:lnTo>
                  <a:pt x="1148" y="614"/>
                </a:lnTo>
                <a:lnTo>
                  <a:pt x="1142" y="615"/>
                </a:lnTo>
                <a:lnTo>
                  <a:pt x="1141" y="615"/>
                </a:lnTo>
                <a:lnTo>
                  <a:pt x="1140" y="615"/>
                </a:lnTo>
                <a:lnTo>
                  <a:pt x="1139" y="615"/>
                </a:lnTo>
                <a:lnTo>
                  <a:pt x="1136" y="615"/>
                </a:lnTo>
                <a:lnTo>
                  <a:pt x="1133" y="615"/>
                </a:lnTo>
                <a:lnTo>
                  <a:pt x="1132" y="615"/>
                </a:lnTo>
                <a:lnTo>
                  <a:pt x="1132" y="614"/>
                </a:lnTo>
                <a:lnTo>
                  <a:pt x="1131" y="614"/>
                </a:lnTo>
                <a:lnTo>
                  <a:pt x="1125" y="613"/>
                </a:lnTo>
                <a:lnTo>
                  <a:pt x="1123" y="613"/>
                </a:lnTo>
                <a:lnTo>
                  <a:pt x="1121" y="612"/>
                </a:lnTo>
                <a:lnTo>
                  <a:pt x="1120" y="612"/>
                </a:lnTo>
                <a:lnTo>
                  <a:pt x="1121" y="611"/>
                </a:lnTo>
                <a:lnTo>
                  <a:pt x="1120" y="611"/>
                </a:lnTo>
                <a:lnTo>
                  <a:pt x="1121" y="611"/>
                </a:lnTo>
                <a:lnTo>
                  <a:pt x="1126" y="609"/>
                </a:lnTo>
                <a:lnTo>
                  <a:pt x="1128" y="609"/>
                </a:lnTo>
                <a:lnTo>
                  <a:pt x="1129" y="607"/>
                </a:lnTo>
                <a:lnTo>
                  <a:pt x="1126" y="607"/>
                </a:lnTo>
                <a:lnTo>
                  <a:pt x="1125" y="607"/>
                </a:lnTo>
                <a:lnTo>
                  <a:pt x="1111" y="607"/>
                </a:lnTo>
                <a:lnTo>
                  <a:pt x="1110" y="607"/>
                </a:lnTo>
                <a:lnTo>
                  <a:pt x="1111" y="606"/>
                </a:lnTo>
                <a:lnTo>
                  <a:pt x="1110" y="606"/>
                </a:lnTo>
                <a:lnTo>
                  <a:pt x="1110" y="605"/>
                </a:lnTo>
                <a:lnTo>
                  <a:pt x="1109" y="605"/>
                </a:lnTo>
                <a:lnTo>
                  <a:pt x="1106" y="605"/>
                </a:lnTo>
                <a:lnTo>
                  <a:pt x="1104" y="605"/>
                </a:lnTo>
                <a:lnTo>
                  <a:pt x="1104" y="604"/>
                </a:lnTo>
                <a:lnTo>
                  <a:pt x="1105" y="603"/>
                </a:lnTo>
                <a:lnTo>
                  <a:pt x="1107" y="603"/>
                </a:lnTo>
                <a:lnTo>
                  <a:pt x="1108" y="603"/>
                </a:lnTo>
                <a:lnTo>
                  <a:pt x="1111" y="604"/>
                </a:lnTo>
                <a:lnTo>
                  <a:pt x="1113" y="605"/>
                </a:lnTo>
                <a:lnTo>
                  <a:pt x="1114" y="605"/>
                </a:lnTo>
                <a:lnTo>
                  <a:pt x="1115" y="605"/>
                </a:lnTo>
                <a:lnTo>
                  <a:pt x="1116" y="605"/>
                </a:lnTo>
                <a:lnTo>
                  <a:pt x="1117" y="604"/>
                </a:lnTo>
                <a:lnTo>
                  <a:pt x="1119" y="604"/>
                </a:lnTo>
                <a:lnTo>
                  <a:pt x="1119" y="603"/>
                </a:lnTo>
                <a:lnTo>
                  <a:pt x="1118" y="603"/>
                </a:lnTo>
                <a:lnTo>
                  <a:pt x="1118" y="602"/>
                </a:lnTo>
                <a:lnTo>
                  <a:pt x="1116" y="601"/>
                </a:lnTo>
                <a:lnTo>
                  <a:pt x="1115" y="601"/>
                </a:lnTo>
                <a:lnTo>
                  <a:pt x="1114" y="600"/>
                </a:lnTo>
                <a:lnTo>
                  <a:pt x="1115" y="599"/>
                </a:lnTo>
                <a:lnTo>
                  <a:pt x="1116" y="599"/>
                </a:lnTo>
                <a:lnTo>
                  <a:pt x="1115" y="598"/>
                </a:lnTo>
                <a:lnTo>
                  <a:pt x="1112" y="597"/>
                </a:lnTo>
                <a:lnTo>
                  <a:pt x="1109" y="597"/>
                </a:lnTo>
                <a:lnTo>
                  <a:pt x="1108" y="597"/>
                </a:lnTo>
                <a:lnTo>
                  <a:pt x="1107" y="597"/>
                </a:lnTo>
                <a:lnTo>
                  <a:pt x="1106" y="597"/>
                </a:lnTo>
                <a:lnTo>
                  <a:pt x="1106" y="596"/>
                </a:lnTo>
                <a:lnTo>
                  <a:pt x="1104" y="595"/>
                </a:lnTo>
                <a:lnTo>
                  <a:pt x="1103" y="594"/>
                </a:lnTo>
                <a:lnTo>
                  <a:pt x="1099" y="594"/>
                </a:lnTo>
                <a:lnTo>
                  <a:pt x="1098" y="594"/>
                </a:lnTo>
                <a:lnTo>
                  <a:pt x="1095" y="594"/>
                </a:lnTo>
                <a:lnTo>
                  <a:pt x="1094" y="594"/>
                </a:lnTo>
                <a:lnTo>
                  <a:pt x="1093" y="593"/>
                </a:lnTo>
                <a:lnTo>
                  <a:pt x="1093" y="592"/>
                </a:lnTo>
                <a:lnTo>
                  <a:pt x="1096" y="591"/>
                </a:lnTo>
                <a:lnTo>
                  <a:pt x="1095" y="591"/>
                </a:lnTo>
                <a:lnTo>
                  <a:pt x="1092" y="590"/>
                </a:lnTo>
                <a:lnTo>
                  <a:pt x="1091" y="589"/>
                </a:lnTo>
                <a:lnTo>
                  <a:pt x="1090" y="589"/>
                </a:lnTo>
                <a:lnTo>
                  <a:pt x="1087" y="590"/>
                </a:lnTo>
                <a:lnTo>
                  <a:pt x="1083" y="590"/>
                </a:lnTo>
                <a:lnTo>
                  <a:pt x="1081" y="590"/>
                </a:lnTo>
                <a:lnTo>
                  <a:pt x="1079" y="590"/>
                </a:lnTo>
                <a:lnTo>
                  <a:pt x="1077" y="590"/>
                </a:lnTo>
                <a:lnTo>
                  <a:pt x="1075" y="591"/>
                </a:lnTo>
                <a:lnTo>
                  <a:pt x="1073" y="590"/>
                </a:lnTo>
                <a:lnTo>
                  <a:pt x="1070" y="590"/>
                </a:lnTo>
                <a:lnTo>
                  <a:pt x="1069" y="590"/>
                </a:lnTo>
                <a:lnTo>
                  <a:pt x="1069" y="589"/>
                </a:lnTo>
                <a:lnTo>
                  <a:pt x="1070" y="589"/>
                </a:lnTo>
                <a:lnTo>
                  <a:pt x="1070" y="588"/>
                </a:lnTo>
                <a:lnTo>
                  <a:pt x="1067" y="588"/>
                </a:lnTo>
                <a:lnTo>
                  <a:pt x="1066" y="588"/>
                </a:lnTo>
                <a:lnTo>
                  <a:pt x="1066" y="587"/>
                </a:lnTo>
                <a:lnTo>
                  <a:pt x="1064" y="587"/>
                </a:lnTo>
                <a:lnTo>
                  <a:pt x="1055" y="585"/>
                </a:lnTo>
                <a:lnTo>
                  <a:pt x="1052" y="584"/>
                </a:lnTo>
                <a:lnTo>
                  <a:pt x="1050" y="583"/>
                </a:lnTo>
                <a:lnTo>
                  <a:pt x="1048" y="583"/>
                </a:lnTo>
                <a:lnTo>
                  <a:pt x="1046" y="583"/>
                </a:lnTo>
                <a:lnTo>
                  <a:pt x="1042" y="583"/>
                </a:lnTo>
                <a:lnTo>
                  <a:pt x="1039" y="583"/>
                </a:lnTo>
                <a:lnTo>
                  <a:pt x="1036" y="583"/>
                </a:lnTo>
                <a:lnTo>
                  <a:pt x="1034" y="582"/>
                </a:lnTo>
                <a:lnTo>
                  <a:pt x="1031" y="580"/>
                </a:lnTo>
                <a:lnTo>
                  <a:pt x="1028" y="580"/>
                </a:lnTo>
                <a:lnTo>
                  <a:pt x="1025" y="579"/>
                </a:lnTo>
                <a:lnTo>
                  <a:pt x="1023" y="580"/>
                </a:lnTo>
                <a:lnTo>
                  <a:pt x="1021" y="581"/>
                </a:lnTo>
                <a:lnTo>
                  <a:pt x="1019" y="581"/>
                </a:lnTo>
                <a:lnTo>
                  <a:pt x="1018" y="580"/>
                </a:lnTo>
                <a:lnTo>
                  <a:pt x="1017" y="579"/>
                </a:lnTo>
                <a:lnTo>
                  <a:pt x="1019" y="578"/>
                </a:lnTo>
                <a:lnTo>
                  <a:pt x="1021" y="578"/>
                </a:lnTo>
                <a:lnTo>
                  <a:pt x="1018" y="577"/>
                </a:lnTo>
                <a:lnTo>
                  <a:pt x="1019" y="577"/>
                </a:lnTo>
                <a:lnTo>
                  <a:pt x="1023" y="577"/>
                </a:lnTo>
                <a:lnTo>
                  <a:pt x="1024" y="576"/>
                </a:lnTo>
                <a:lnTo>
                  <a:pt x="1025" y="576"/>
                </a:lnTo>
                <a:lnTo>
                  <a:pt x="1026" y="576"/>
                </a:lnTo>
                <a:lnTo>
                  <a:pt x="1028" y="575"/>
                </a:lnTo>
                <a:lnTo>
                  <a:pt x="1032" y="574"/>
                </a:lnTo>
                <a:lnTo>
                  <a:pt x="1032" y="572"/>
                </a:lnTo>
                <a:lnTo>
                  <a:pt x="1031" y="572"/>
                </a:lnTo>
                <a:lnTo>
                  <a:pt x="1030" y="572"/>
                </a:lnTo>
                <a:lnTo>
                  <a:pt x="1027" y="571"/>
                </a:lnTo>
                <a:lnTo>
                  <a:pt x="1026" y="571"/>
                </a:lnTo>
                <a:lnTo>
                  <a:pt x="1025" y="570"/>
                </a:lnTo>
                <a:lnTo>
                  <a:pt x="1022" y="571"/>
                </a:lnTo>
                <a:lnTo>
                  <a:pt x="1021" y="571"/>
                </a:lnTo>
                <a:lnTo>
                  <a:pt x="1017" y="570"/>
                </a:lnTo>
                <a:lnTo>
                  <a:pt x="1013" y="570"/>
                </a:lnTo>
                <a:lnTo>
                  <a:pt x="1012" y="570"/>
                </a:lnTo>
                <a:lnTo>
                  <a:pt x="1008" y="568"/>
                </a:lnTo>
                <a:lnTo>
                  <a:pt x="1008" y="567"/>
                </a:lnTo>
                <a:lnTo>
                  <a:pt x="1004" y="567"/>
                </a:lnTo>
                <a:lnTo>
                  <a:pt x="1004" y="566"/>
                </a:lnTo>
                <a:lnTo>
                  <a:pt x="1002" y="565"/>
                </a:lnTo>
                <a:lnTo>
                  <a:pt x="1001" y="565"/>
                </a:lnTo>
                <a:lnTo>
                  <a:pt x="1000" y="564"/>
                </a:lnTo>
                <a:lnTo>
                  <a:pt x="996" y="564"/>
                </a:lnTo>
                <a:lnTo>
                  <a:pt x="996" y="563"/>
                </a:lnTo>
                <a:lnTo>
                  <a:pt x="996" y="562"/>
                </a:lnTo>
                <a:lnTo>
                  <a:pt x="997" y="562"/>
                </a:lnTo>
                <a:lnTo>
                  <a:pt x="998" y="562"/>
                </a:lnTo>
                <a:lnTo>
                  <a:pt x="999" y="562"/>
                </a:lnTo>
                <a:lnTo>
                  <a:pt x="1000" y="562"/>
                </a:lnTo>
                <a:lnTo>
                  <a:pt x="1001" y="563"/>
                </a:lnTo>
                <a:lnTo>
                  <a:pt x="1004" y="563"/>
                </a:lnTo>
                <a:lnTo>
                  <a:pt x="1005" y="562"/>
                </a:lnTo>
                <a:lnTo>
                  <a:pt x="1005" y="561"/>
                </a:lnTo>
                <a:lnTo>
                  <a:pt x="1004" y="561"/>
                </a:lnTo>
                <a:lnTo>
                  <a:pt x="1003" y="561"/>
                </a:lnTo>
                <a:lnTo>
                  <a:pt x="1001" y="561"/>
                </a:lnTo>
                <a:lnTo>
                  <a:pt x="999" y="561"/>
                </a:lnTo>
                <a:lnTo>
                  <a:pt x="999" y="560"/>
                </a:lnTo>
                <a:lnTo>
                  <a:pt x="999" y="559"/>
                </a:lnTo>
                <a:lnTo>
                  <a:pt x="1003" y="558"/>
                </a:lnTo>
                <a:lnTo>
                  <a:pt x="1006" y="558"/>
                </a:lnTo>
                <a:lnTo>
                  <a:pt x="1007" y="558"/>
                </a:lnTo>
                <a:lnTo>
                  <a:pt x="1008" y="557"/>
                </a:lnTo>
                <a:lnTo>
                  <a:pt x="1009" y="557"/>
                </a:lnTo>
                <a:lnTo>
                  <a:pt x="1009" y="556"/>
                </a:lnTo>
                <a:lnTo>
                  <a:pt x="1007" y="557"/>
                </a:lnTo>
                <a:lnTo>
                  <a:pt x="1003" y="557"/>
                </a:lnTo>
                <a:lnTo>
                  <a:pt x="1002" y="557"/>
                </a:lnTo>
                <a:lnTo>
                  <a:pt x="998" y="557"/>
                </a:lnTo>
                <a:lnTo>
                  <a:pt x="990" y="560"/>
                </a:lnTo>
                <a:lnTo>
                  <a:pt x="985" y="560"/>
                </a:lnTo>
                <a:lnTo>
                  <a:pt x="983" y="561"/>
                </a:lnTo>
                <a:lnTo>
                  <a:pt x="982" y="561"/>
                </a:lnTo>
                <a:lnTo>
                  <a:pt x="980" y="560"/>
                </a:lnTo>
                <a:lnTo>
                  <a:pt x="979" y="560"/>
                </a:lnTo>
                <a:lnTo>
                  <a:pt x="978" y="560"/>
                </a:lnTo>
                <a:lnTo>
                  <a:pt x="981" y="558"/>
                </a:lnTo>
                <a:lnTo>
                  <a:pt x="986" y="557"/>
                </a:lnTo>
                <a:lnTo>
                  <a:pt x="996" y="556"/>
                </a:lnTo>
                <a:lnTo>
                  <a:pt x="999" y="555"/>
                </a:lnTo>
                <a:lnTo>
                  <a:pt x="1005" y="555"/>
                </a:lnTo>
                <a:lnTo>
                  <a:pt x="1007" y="555"/>
                </a:lnTo>
                <a:lnTo>
                  <a:pt x="1008" y="554"/>
                </a:lnTo>
                <a:lnTo>
                  <a:pt x="1010" y="554"/>
                </a:lnTo>
                <a:lnTo>
                  <a:pt x="1010" y="553"/>
                </a:lnTo>
                <a:lnTo>
                  <a:pt x="1010" y="552"/>
                </a:lnTo>
                <a:lnTo>
                  <a:pt x="1015" y="550"/>
                </a:lnTo>
                <a:lnTo>
                  <a:pt x="1015" y="549"/>
                </a:lnTo>
                <a:lnTo>
                  <a:pt x="1012" y="548"/>
                </a:lnTo>
                <a:lnTo>
                  <a:pt x="1010" y="548"/>
                </a:lnTo>
                <a:lnTo>
                  <a:pt x="1007" y="547"/>
                </a:lnTo>
                <a:lnTo>
                  <a:pt x="1004" y="547"/>
                </a:lnTo>
                <a:lnTo>
                  <a:pt x="1000" y="546"/>
                </a:lnTo>
                <a:lnTo>
                  <a:pt x="997" y="546"/>
                </a:lnTo>
                <a:lnTo>
                  <a:pt x="996" y="546"/>
                </a:lnTo>
                <a:lnTo>
                  <a:pt x="997" y="545"/>
                </a:lnTo>
                <a:lnTo>
                  <a:pt x="998" y="545"/>
                </a:lnTo>
                <a:lnTo>
                  <a:pt x="997" y="544"/>
                </a:lnTo>
                <a:lnTo>
                  <a:pt x="1004" y="541"/>
                </a:lnTo>
                <a:lnTo>
                  <a:pt x="1005" y="541"/>
                </a:lnTo>
                <a:lnTo>
                  <a:pt x="1004" y="540"/>
                </a:lnTo>
                <a:lnTo>
                  <a:pt x="1003" y="540"/>
                </a:lnTo>
                <a:lnTo>
                  <a:pt x="1002" y="540"/>
                </a:lnTo>
                <a:lnTo>
                  <a:pt x="999" y="541"/>
                </a:lnTo>
                <a:lnTo>
                  <a:pt x="998" y="541"/>
                </a:lnTo>
                <a:lnTo>
                  <a:pt x="995" y="540"/>
                </a:lnTo>
                <a:lnTo>
                  <a:pt x="992" y="541"/>
                </a:lnTo>
                <a:lnTo>
                  <a:pt x="990" y="541"/>
                </a:lnTo>
                <a:lnTo>
                  <a:pt x="989" y="540"/>
                </a:lnTo>
                <a:lnTo>
                  <a:pt x="985" y="540"/>
                </a:lnTo>
                <a:lnTo>
                  <a:pt x="984" y="539"/>
                </a:lnTo>
                <a:lnTo>
                  <a:pt x="987" y="538"/>
                </a:lnTo>
                <a:lnTo>
                  <a:pt x="988" y="538"/>
                </a:lnTo>
                <a:lnTo>
                  <a:pt x="989" y="538"/>
                </a:lnTo>
                <a:lnTo>
                  <a:pt x="991" y="538"/>
                </a:lnTo>
                <a:lnTo>
                  <a:pt x="992" y="538"/>
                </a:lnTo>
                <a:lnTo>
                  <a:pt x="994" y="538"/>
                </a:lnTo>
                <a:lnTo>
                  <a:pt x="997" y="538"/>
                </a:lnTo>
                <a:lnTo>
                  <a:pt x="997" y="537"/>
                </a:lnTo>
                <a:lnTo>
                  <a:pt x="998" y="535"/>
                </a:lnTo>
                <a:lnTo>
                  <a:pt x="999" y="535"/>
                </a:lnTo>
                <a:lnTo>
                  <a:pt x="1003" y="534"/>
                </a:lnTo>
                <a:lnTo>
                  <a:pt x="1005" y="534"/>
                </a:lnTo>
                <a:lnTo>
                  <a:pt x="1006" y="534"/>
                </a:lnTo>
                <a:lnTo>
                  <a:pt x="1008" y="535"/>
                </a:lnTo>
                <a:lnTo>
                  <a:pt x="1009" y="535"/>
                </a:lnTo>
                <a:lnTo>
                  <a:pt x="1011" y="535"/>
                </a:lnTo>
                <a:lnTo>
                  <a:pt x="1011" y="534"/>
                </a:lnTo>
                <a:lnTo>
                  <a:pt x="1010" y="534"/>
                </a:lnTo>
                <a:lnTo>
                  <a:pt x="1008" y="533"/>
                </a:lnTo>
                <a:lnTo>
                  <a:pt x="1008" y="534"/>
                </a:lnTo>
                <a:lnTo>
                  <a:pt x="1006" y="534"/>
                </a:lnTo>
                <a:lnTo>
                  <a:pt x="1004" y="533"/>
                </a:lnTo>
                <a:lnTo>
                  <a:pt x="1003" y="533"/>
                </a:lnTo>
                <a:lnTo>
                  <a:pt x="1002" y="534"/>
                </a:lnTo>
                <a:lnTo>
                  <a:pt x="1000" y="534"/>
                </a:lnTo>
                <a:lnTo>
                  <a:pt x="996" y="535"/>
                </a:lnTo>
                <a:lnTo>
                  <a:pt x="993" y="534"/>
                </a:lnTo>
                <a:lnTo>
                  <a:pt x="986" y="534"/>
                </a:lnTo>
                <a:lnTo>
                  <a:pt x="983" y="534"/>
                </a:lnTo>
                <a:lnTo>
                  <a:pt x="981" y="534"/>
                </a:lnTo>
                <a:lnTo>
                  <a:pt x="980" y="534"/>
                </a:lnTo>
                <a:lnTo>
                  <a:pt x="977" y="535"/>
                </a:lnTo>
                <a:lnTo>
                  <a:pt x="975" y="535"/>
                </a:lnTo>
                <a:lnTo>
                  <a:pt x="969" y="537"/>
                </a:lnTo>
                <a:lnTo>
                  <a:pt x="966" y="537"/>
                </a:lnTo>
                <a:lnTo>
                  <a:pt x="962" y="537"/>
                </a:lnTo>
                <a:lnTo>
                  <a:pt x="960" y="537"/>
                </a:lnTo>
                <a:lnTo>
                  <a:pt x="959" y="537"/>
                </a:lnTo>
                <a:lnTo>
                  <a:pt x="956" y="537"/>
                </a:lnTo>
                <a:lnTo>
                  <a:pt x="955" y="537"/>
                </a:lnTo>
                <a:lnTo>
                  <a:pt x="954" y="537"/>
                </a:lnTo>
                <a:lnTo>
                  <a:pt x="953" y="537"/>
                </a:lnTo>
                <a:lnTo>
                  <a:pt x="954" y="535"/>
                </a:lnTo>
                <a:lnTo>
                  <a:pt x="954" y="534"/>
                </a:lnTo>
                <a:lnTo>
                  <a:pt x="955" y="533"/>
                </a:lnTo>
                <a:lnTo>
                  <a:pt x="954" y="533"/>
                </a:lnTo>
                <a:lnTo>
                  <a:pt x="953" y="532"/>
                </a:lnTo>
                <a:lnTo>
                  <a:pt x="952" y="532"/>
                </a:lnTo>
                <a:lnTo>
                  <a:pt x="951" y="531"/>
                </a:lnTo>
                <a:lnTo>
                  <a:pt x="947" y="531"/>
                </a:lnTo>
                <a:lnTo>
                  <a:pt x="947" y="532"/>
                </a:lnTo>
                <a:lnTo>
                  <a:pt x="946" y="532"/>
                </a:lnTo>
                <a:lnTo>
                  <a:pt x="945" y="533"/>
                </a:lnTo>
                <a:lnTo>
                  <a:pt x="938" y="533"/>
                </a:lnTo>
                <a:lnTo>
                  <a:pt x="938" y="532"/>
                </a:lnTo>
                <a:lnTo>
                  <a:pt x="939" y="532"/>
                </a:lnTo>
                <a:lnTo>
                  <a:pt x="943" y="531"/>
                </a:lnTo>
                <a:lnTo>
                  <a:pt x="944" y="530"/>
                </a:lnTo>
                <a:lnTo>
                  <a:pt x="945" y="530"/>
                </a:lnTo>
                <a:lnTo>
                  <a:pt x="944" y="529"/>
                </a:lnTo>
                <a:lnTo>
                  <a:pt x="942" y="529"/>
                </a:lnTo>
                <a:lnTo>
                  <a:pt x="941" y="529"/>
                </a:lnTo>
                <a:lnTo>
                  <a:pt x="938" y="529"/>
                </a:lnTo>
                <a:lnTo>
                  <a:pt x="940" y="528"/>
                </a:lnTo>
                <a:lnTo>
                  <a:pt x="942" y="528"/>
                </a:lnTo>
                <a:lnTo>
                  <a:pt x="944" y="528"/>
                </a:lnTo>
                <a:lnTo>
                  <a:pt x="945" y="528"/>
                </a:lnTo>
                <a:lnTo>
                  <a:pt x="948" y="527"/>
                </a:lnTo>
                <a:lnTo>
                  <a:pt x="948" y="526"/>
                </a:lnTo>
                <a:lnTo>
                  <a:pt x="947" y="526"/>
                </a:lnTo>
                <a:lnTo>
                  <a:pt x="946" y="526"/>
                </a:lnTo>
                <a:lnTo>
                  <a:pt x="945" y="525"/>
                </a:lnTo>
                <a:lnTo>
                  <a:pt x="944" y="525"/>
                </a:lnTo>
                <a:lnTo>
                  <a:pt x="943" y="525"/>
                </a:lnTo>
                <a:lnTo>
                  <a:pt x="940" y="525"/>
                </a:lnTo>
                <a:lnTo>
                  <a:pt x="939" y="525"/>
                </a:lnTo>
                <a:lnTo>
                  <a:pt x="938" y="525"/>
                </a:lnTo>
                <a:lnTo>
                  <a:pt x="934" y="525"/>
                </a:lnTo>
                <a:lnTo>
                  <a:pt x="930" y="525"/>
                </a:lnTo>
                <a:lnTo>
                  <a:pt x="925" y="526"/>
                </a:lnTo>
                <a:lnTo>
                  <a:pt x="921" y="526"/>
                </a:lnTo>
                <a:lnTo>
                  <a:pt x="920" y="527"/>
                </a:lnTo>
                <a:lnTo>
                  <a:pt x="916" y="529"/>
                </a:lnTo>
                <a:lnTo>
                  <a:pt x="914" y="529"/>
                </a:lnTo>
                <a:lnTo>
                  <a:pt x="913" y="529"/>
                </a:lnTo>
                <a:lnTo>
                  <a:pt x="912" y="529"/>
                </a:lnTo>
                <a:lnTo>
                  <a:pt x="909" y="530"/>
                </a:lnTo>
                <a:lnTo>
                  <a:pt x="907" y="530"/>
                </a:lnTo>
                <a:lnTo>
                  <a:pt x="904" y="530"/>
                </a:lnTo>
                <a:lnTo>
                  <a:pt x="902" y="529"/>
                </a:lnTo>
                <a:lnTo>
                  <a:pt x="902" y="527"/>
                </a:lnTo>
                <a:lnTo>
                  <a:pt x="903" y="527"/>
                </a:lnTo>
                <a:lnTo>
                  <a:pt x="904" y="527"/>
                </a:lnTo>
                <a:lnTo>
                  <a:pt x="905" y="526"/>
                </a:lnTo>
                <a:lnTo>
                  <a:pt x="908" y="525"/>
                </a:lnTo>
                <a:lnTo>
                  <a:pt x="912" y="524"/>
                </a:lnTo>
                <a:lnTo>
                  <a:pt x="914" y="523"/>
                </a:lnTo>
                <a:lnTo>
                  <a:pt x="916" y="523"/>
                </a:lnTo>
                <a:lnTo>
                  <a:pt x="916" y="522"/>
                </a:lnTo>
                <a:lnTo>
                  <a:pt x="915" y="522"/>
                </a:lnTo>
                <a:lnTo>
                  <a:pt x="913" y="522"/>
                </a:lnTo>
                <a:lnTo>
                  <a:pt x="912" y="521"/>
                </a:lnTo>
                <a:lnTo>
                  <a:pt x="913" y="520"/>
                </a:lnTo>
                <a:lnTo>
                  <a:pt x="911" y="519"/>
                </a:lnTo>
                <a:lnTo>
                  <a:pt x="908" y="519"/>
                </a:lnTo>
                <a:lnTo>
                  <a:pt x="906" y="519"/>
                </a:lnTo>
                <a:lnTo>
                  <a:pt x="903" y="520"/>
                </a:lnTo>
                <a:lnTo>
                  <a:pt x="899" y="520"/>
                </a:lnTo>
                <a:lnTo>
                  <a:pt x="896" y="522"/>
                </a:lnTo>
                <a:lnTo>
                  <a:pt x="892" y="522"/>
                </a:lnTo>
                <a:lnTo>
                  <a:pt x="891" y="521"/>
                </a:lnTo>
                <a:lnTo>
                  <a:pt x="890" y="521"/>
                </a:lnTo>
                <a:lnTo>
                  <a:pt x="892" y="519"/>
                </a:lnTo>
                <a:lnTo>
                  <a:pt x="891" y="519"/>
                </a:lnTo>
                <a:lnTo>
                  <a:pt x="888" y="519"/>
                </a:lnTo>
                <a:lnTo>
                  <a:pt x="887" y="519"/>
                </a:lnTo>
                <a:lnTo>
                  <a:pt x="884" y="518"/>
                </a:lnTo>
                <a:lnTo>
                  <a:pt x="884" y="517"/>
                </a:lnTo>
                <a:lnTo>
                  <a:pt x="883" y="517"/>
                </a:lnTo>
                <a:lnTo>
                  <a:pt x="888" y="517"/>
                </a:lnTo>
                <a:lnTo>
                  <a:pt x="891" y="516"/>
                </a:lnTo>
                <a:lnTo>
                  <a:pt x="893" y="515"/>
                </a:lnTo>
                <a:lnTo>
                  <a:pt x="890" y="514"/>
                </a:lnTo>
                <a:lnTo>
                  <a:pt x="889" y="514"/>
                </a:lnTo>
                <a:lnTo>
                  <a:pt x="887" y="514"/>
                </a:lnTo>
                <a:lnTo>
                  <a:pt x="884" y="514"/>
                </a:lnTo>
                <a:lnTo>
                  <a:pt x="882" y="515"/>
                </a:lnTo>
                <a:lnTo>
                  <a:pt x="880" y="515"/>
                </a:lnTo>
                <a:lnTo>
                  <a:pt x="879" y="514"/>
                </a:lnTo>
                <a:lnTo>
                  <a:pt x="880" y="514"/>
                </a:lnTo>
                <a:lnTo>
                  <a:pt x="881" y="513"/>
                </a:lnTo>
                <a:lnTo>
                  <a:pt x="878" y="513"/>
                </a:lnTo>
                <a:lnTo>
                  <a:pt x="875" y="513"/>
                </a:lnTo>
                <a:lnTo>
                  <a:pt x="874" y="512"/>
                </a:lnTo>
                <a:lnTo>
                  <a:pt x="873" y="512"/>
                </a:lnTo>
                <a:lnTo>
                  <a:pt x="872" y="512"/>
                </a:lnTo>
                <a:lnTo>
                  <a:pt x="870" y="513"/>
                </a:lnTo>
                <a:lnTo>
                  <a:pt x="868" y="513"/>
                </a:lnTo>
                <a:lnTo>
                  <a:pt x="867" y="513"/>
                </a:lnTo>
                <a:lnTo>
                  <a:pt x="866" y="514"/>
                </a:lnTo>
                <a:lnTo>
                  <a:pt x="864" y="514"/>
                </a:lnTo>
                <a:lnTo>
                  <a:pt x="862" y="514"/>
                </a:lnTo>
                <a:lnTo>
                  <a:pt x="861" y="515"/>
                </a:lnTo>
                <a:lnTo>
                  <a:pt x="860" y="514"/>
                </a:lnTo>
                <a:lnTo>
                  <a:pt x="860" y="513"/>
                </a:lnTo>
                <a:lnTo>
                  <a:pt x="860" y="512"/>
                </a:lnTo>
                <a:lnTo>
                  <a:pt x="859" y="512"/>
                </a:lnTo>
                <a:lnTo>
                  <a:pt x="857" y="513"/>
                </a:lnTo>
                <a:lnTo>
                  <a:pt x="855" y="514"/>
                </a:lnTo>
                <a:lnTo>
                  <a:pt x="853" y="514"/>
                </a:lnTo>
                <a:lnTo>
                  <a:pt x="851" y="514"/>
                </a:lnTo>
                <a:lnTo>
                  <a:pt x="850" y="514"/>
                </a:lnTo>
                <a:lnTo>
                  <a:pt x="848" y="514"/>
                </a:lnTo>
                <a:lnTo>
                  <a:pt x="843" y="514"/>
                </a:lnTo>
                <a:lnTo>
                  <a:pt x="841" y="514"/>
                </a:lnTo>
                <a:lnTo>
                  <a:pt x="838" y="514"/>
                </a:lnTo>
                <a:lnTo>
                  <a:pt x="836" y="514"/>
                </a:lnTo>
                <a:lnTo>
                  <a:pt x="835" y="513"/>
                </a:lnTo>
                <a:lnTo>
                  <a:pt x="836" y="512"/>
                </a:lnTo>
                <a:lnTo>
                  <a:pt x="833" y="511"/>
                </a:lnTo>
                <a:lnTo>
                  <a:pt x="831" y="512"/>
                </a:lnTo>
                <a:lnTo>
                  <a:pt x="830" y="511"/>
                </a:lnTo>
                <a:lnTo>
                  <a:pt x="831" y="511"/>
                </a:lnTo>
                <a:lnTo>
                  <a:pt x="832" y="510"/>
                </a:lnTo>
                <a:lnTo>
                  <a:pt x="833" y="509"/>
                </a:lnTo>
                <a:lnTo>
                  <a:pt x="835" y="508"/>
                </a:lnTo>
                <a:lnTo>
                  <a:pt x="837" y="507"/>
                </a:lnTo>
                <a:lnTo>
                  <a:pt x="838" y="506"/>
                </a:lnTo>
                <a:lnTo>
                  <a:pt x="839" y="506"/>
                </a:lnTo>
                <a:lnTo>
                  <a:pt x="841" y="504"/>
                </a:lnTo>
                <a:lnTo>
                  <a:pt x="843" y="504"/>
                </a:lnTo>
                <a:lnTo>
                  <a:pt x="840" y="504"/>
                </a:lnTo>
                <a:lnTo>
                  <a:pt x="838" y="504"/>
                </a:lnTo>
                <a:lnTo>
                  <a:pt x="837" y="504"/>
                </a:lnTo>
                <a:lnTo>
                  <a:pt x="833" y="505"/>
                </a:lnTo>
                <a:lnTo>
                  <a:pt x="829" y="506"/>
                </a:lnTo>
                <a:lnTo>
                  <a:pt x="824" y="506"/>
                </a:lnTo>
                <a:lnTo>
                  <a:pt x="815" y="507"/>
                </a:lnTo>
                <a:lnTo>
                  <a:pt x="814" y="507"/>
                </a:lnTo>
                <a:lnTo>
                  <a:pt x="816" y="506"/>
                </a:lnTo>
                <a:lnTo>
                  <a:pt x="819" y="505"/>
                </a:lnTo>
                <a:lnTo>
                  <a:pt x="820" y="505"/>
                </a:lnTo>
                <a:lnTo>
                  <a:pt x="825" y="505"/>
                </a:lnTo>
                <a:lnTo>
                  <a:pt x="825" y="504"/>
                </a:lnTo>
                <a:lnTo>
                  <a:pt x="825" y="503"/>
                </a:lnTo>
                <a:lnTo>
                  <a:pt x="824" y="503"/>
                </a:lnTo>
                <a:lnTo>
                  <a:pt x="822" y="503"/>
                </a:lnTo>
                <a:lnTo>
                  <a:pt x="819" y="502"/>
                </a:lnTo>
                <a:lnTo>
                  <a:pt x="818" y="502"/>
                </a:lnTo>
                <a:lnTo>
                  <a:pt x="815" y="502"/>
                </a:lnTo>
                <a:lnTo>
                  <a:pt x="814" y="502"/>
                </a:lnTo>
                <a:lnTo>
                  <a:pt x="810" y="502"/>
                </a:lnTo>
                <a:lnTo>
                  <a:pt x="808" y="502"/>
                </a:lnTo>
                <a:lnTo>
                  <a:pt x="807" y="502"/>
                </a:lnTo>
                <a:lnTo>
                  <a:pt x="805" y="501"/>
                </a:lnTo>
                <a:lnTo>
                  <a:pt x="802" y="501"/>
                </a:lnTo>
                <a:lnTo>
                  <a:pt x="800" y="501"/>
                </a:lnTo>
                <a:lnTo>
                  <a:pt x="797" y="501"/>
                </a:lnTo>
                <a:lnTo>
                  <a:pt x="794" y="501"/>
                </a:lnTo>
                <a:lnTo>
                  <a:pt x="792" y="500"/>
                </a:lnTo>
                <a:lnTo>
                  <a:pt x="791" y="501"/>
                </a:lnTo>
                <a:lnTo>
                  <a:pt x="790" y="501"/>
                </a:lnTo>
                <a:lnTo>
                  <a:pt x="791" y="502"/>
                </a:lnTo>
                <a:lnTo>
                  <a:pt x="789" y="503"/>
                </a:lnTo>
                <a:lnTo>
                  <a:pt x="788" y="504"/>
                </a:lnTo>
                <a:lnTo>
                  <a:pt x="789" y="505"/>
                </a:lnTo>
                <a:lnTo>
                  <a:pt x="793" y="505"/>
                </a:lnTo>
                <a:lnTo>
                  <a:pt x="794" y="505"/>
                </a:lnTo>
                <a:lnTo>
                  <a:pt x="794" y="506"/>
                </a:lnTo>
                <a:lnTo>
                  <a:pt x="793" y="506"/>
                </a:lnTo>
                <a:lnTo>
                  <a:pt x="790" y="506"/>
                </a:lnTo>
                <a:lnTo>
                  <a:pt x="789" y="506"/>
                </a:lnTo>
                <a:lnTo>
                  <a:pt x="782" y="505"/>
                </a:lnTo>
                <a:lnTo>
                  <a:pt x="777" y="505"/>
                </a:lnTo>
                <a:lnTo>
                  <a:pt x="776" y="505"/>
                </a:lnTo>
                <a:lnTo>
                  <a:pt x="775" y="505"/>
                </a:lnTo>
                <a:lnTo>
                  <a:pt x="776" y="505"/>
                </a:lnTo>
                <a:lnTo>
                  <a:pt x="778" y="504"/>
                </a:lnTo>
                <a:lnTo>
                  <a:pt x="777" y="504"/>
                </a:lnTo>
                <a:lnTo>
                  <a:pt x="774" y="503"/>
                </a:lnTo>
                <a:lnTo>
                  <a:pt x="769" y="504"/>
                </a:lnTo>
                <a:lnTo>
                  <a:pt x="767" y="503"/>
                </a:lnTo>
                <a:lnTo>
                  <a:pt x="765" y="502"/>
                </a:lnTo>
                <a:lnTo>
                  <a:pt x="764" y="501"/>
                </a:lnTo>
                <a:lnTo>
                  <a:pt x="763" y="500"/>
                </a:lnTo>
                <a:lnTo>
                  <a:pt x="762" y="500"/>
                </a:lnTo>
                <a:lnTo>
                  <a:pt x="760" y="500"/>
                </a:lnTo>
                <a:lnTo>
                  <a:pt x="751" y="501"/>
                </a:lnTo>
                <a:lnTo>
                  <a:pt x="750" y="501"/>
                </a:lnTo>
                <a:lnTo>
                  <a:pt x="750" y="500"/>
                </a:lnTo>
                <a:lnTo>
                  <a:pt x="748" y="498"/>
                </a:lnTo>
                <a:lnTo>
                  <a:pt x="747" y="498"/>
                </a:lnTo>
                <a:lnTo>
                  <a:pt x="743" y="497"/>
                </a:lnTo>
                <a:lnTo>
                  <a:pt x="742" y="497"/>
                </a:lnTo>
                <a:lnTo>
                  <a:pt x="740" y="497"/>
                </a:lnTo>
                <a:lnTo>
                  <a:pt x="738" y="497"/>
                </a:lnTo>
                <a:lnTo>
                  <a:pt x="735" y="498"/>
                </a:lnTo>
                <a:lnTo>
                  <a:pt x="734" y="500"/>
                </a:lnTo>
                <a:lnTo>
                  <a:pt x="735" y="500"/>
                </a:lnTo>
                <a:lnTo>
                  <a:pt x="733" y="501"/>
                </a:lnTo>
                <a:lnTo>
                  <a:pt x="728" y="501"/>
                </a:lnTo>
                <a:lnTo>
                  <a:pt x="727" y="501"/>
                </a:lnTo>
                <a:lnTo>
                  <a:pt x="724" y="500"/>
                </a:lnTo>
                <a:lnTo>
                  <a:pt x="723" y="500"/>
                </a:lnTo>
                <a:lnTo>
                  <a:pt x="722" y="498"/>
                </a:lnTo>
                <a:lnTo>
                  <a:pt x="723" y="498"/>
                </a:lnTo>
                <a:lnTo>
                  <a:pt x="721" y="497"/>
                </a:lnTo>
                <a:lnTo>
                  <a:pt x="719" y="497"/>
                </a:lnTo>
                <a:lnTo>
                  <a:pt x="717" y="497"/>
                </a:lnTo>
                <a:lnTo>
                  <a:pt x="716" y="497"/>
                </a:lnTo>
                <a:lnTo>
                  <a:pt x="716" y="500"/>
                </a:lnTo>
                <a:lnTo>
                  <a:pt x="719" y="502"/>
                </a:lnTo>
                <a:lnTo>
                  <a:pt x="719" y="503"/>
                </a:lnTo>
                <a:lnTo>
                  <a:pt x="719" y="504"/>
                </a:lnTo>
                <a:lnTo>
                  <a:pt x="718" y="504"/>
                </a:lnTo>
                <a:lnTo>
                  <a:pt x="717" y="504"/>
                </a:lnTo>
                <a:lnTo>
                  <a:pt x="715" y="503"/>
                </a:lnTo>
                <a:lnTo>
                  <a:pt x="713" y="502"/>
                </a:lnTo>
                <a:lnTo>
                  <a:pt x="713" y="501"/>
                </a:lnTo>
                <a:lnTo>
                  <a:pt x="711" y="500"/>
                </a:lnTo>
                <a:lnTo>
                  <a:pt x="710" y="500"/>
                </a:lnTo>
                <a:lnTo>
                  <a:pt x="709" y="500"/>
                </a:lnTo>
                <a:lnTo>
                  <a:pt x="707" y="500"/>
                </a:lnTo>
                <a:lnTo>
                  <a:pt x="708" y="501"/>
                </a:lnTo>
                <a:lnTo>
                  <a:pt x="709" y="503"/>
                </a:lnTo>
                <a:lnTo>
                  <a:pt x="708" y="504"/>
                </a:lnTo>
                <a:lnTo>
                  <a:pt x="707" y="504"/>
                </a:lnTo>
                <a:lnTo>
                  <a:pt x="706" y="504"/>
                </a:lnTo>
                <a:lnTo>
                  <a:pt x="706" y="503"/>
                </a:lnTo>
                <a:lnTo>
                  <a:pt x="705" y="502"/>
                </a:lnTo>
                <a:lnTo>
                  <a:pt x="704" y="502"/>
                </a:lnTo>
                <a:lnTo>
                  <a:pt x="701" y="502"/>
                </a:lnTo>
                <a:lnTo>
                  <a:pt x="700" y="502"/>
                </a:lnTo>
                <a:lnTo>
                  <a:pt x="699" y="502"/>
                </a:lnTo>
                <a:lnTo>
                  <a:pt x="698" y="501"/>
                </a:lnTo>
                <a:lnTo>
                  <a:pt x="698" y="500"/>
                </a:lnTo>
                <a:lnTo>
                  <a:pt x="702" y="497"/>
                </a:lnTo>
                <a:lnTo>
                  <a:pt x="701" y="496"/>
                </a:lnTo>
                <a:lnTo>
                  <a:pt x="700" y="495"/>
                </a:lnTo>
                <a:lnTo>
                  <a:pt x="699" y="495"/>
                </a:lnTo>
                <a:lnTo>
                  <a:pt x="699" y="494"/>
                </a:lnTo>
                <a:lnTo>
                  <a:pt x="696" y="494"/>
                </a:lnTo>
                <a:lnTo>
                  <a:pt x="694" y="493"/>
                </a:lnTo>
                <a:lnTo>
                  <a:pt x="691" y="492"/>
                </a:lnTo>
                <a:lnTo>
                  <a:pt x="686" y="492"/>
                </a:lnTo>
                <a:lnTo>
                  <a:pt x="684" y="491"/>
                </a:lnTo>
                <a:lnTo>
                  <a:pt x="684" y="492"/>
                </a:lnTo>
                <a:lnTo>
                  <a:pt x="683" y="492"/>
                </a:lnTo>
                <a:lnTo>
                  <a:pt x="681" y="492"/>
                </a:lnTo>
                <a:lnTo>
                  <a:pt x="680" y="492"/>
                </a:lnTo>
                <a:lnTo>
                  <a:pt x="679" y="492"/>
                </a:lnTo>
                <a:lnTo>
                  <a:pt x="678" y="492"/>
                </a:lnTo>
                <a:lnTo>
                  <a:pt x="677" y="492"/>
                </a:lnTo>
                <a:lnTo>
                  <a:pt x="675" y="493"/>
                </a:lnTo>
                <a:lnTo>
                  <a:pt x="673" y="493"/>
                </a:lnTo>
                <a:lnTo>
                  <a:pt x="672" y="493"/>
                </a:lnTo>
                <a:lnTo>
                  <a:pt x="672" y="492"/>
                </a:lnTo>
                <a:lnTo>
                  <a:pt x="671" y="491"/>
                </a:lnTo>
                <a:lnTo>
                  <a:pt x="670" y="490"/>
                </a:lnTo>
                <a:lnTo>
                  <a:pt x="666" y="490"/>
                </a:lnTo>
                <a:lnTo>
                  <a:pt x="663" y="490"/>
                </a:lnTo>
                <a:lnTo>
                  <a:pt x="660" y="490"/>
                </a:lnTo>
                <a:lnTo>
                  <a:pt x="657" y="490"/>
                </a:lnTo>
                <a:lnTo>
                  <a:pt x="656" y="491"/>
                </a:lnTo>
                <a:lnTo>
                  <a:pt x="655" y="491"/>
                </a:lnTo>
                <a:lnTo>
                  <a:pt x="655" y="492"/>
                </a:lnTo>
                <a:lnTo>
                  <a:pt x="656" y="492"/>
                </a:lnTo>
                <a:lnTo>
                  <a:pt x="659" y="494"/>
                </a:lnTo>
                <a:lnTo>
                  <a:pt x="659" y="495"/>
                </a:lnTo>
                <a:lnTo>
                  <a:pt x="657" y="495"/>
                </a:lnTo>
                <a:lnTo>
                  <a:pt x="656" y="496"/>
                </a:lnTo>
                <a:lnTo>
                  <a:pt x="655" y="496"/>
                </a:lnTo>
                <a:lnTo>
                  <a:pt x="654" y="496"/>
                </a:lnTo>
                <a:lnTo>
                  <a:pt x="653" y="496"/>
                </a:lnTo>
                <a:lnTo>
                  <a:pt x="651" y="497"/>
                </a:lnTo>
                <a:lnTo>
                  <a:pt x="650" y="497"/>
                </a:lnTo>
                <a:lnTo>
                  <a:pt x="650" y="498"/>
                </a:lnTo>
                <a:lnTo>
                  <a:pt x="649" y="498"/>
                </a:lnTo>
                <a:lnTo>
                  <a:pt x="649" y="500"/>
                </a:lnTo>
                <a:lnTo>
                  <a:pt x="650" y="500"/>
                </a:lnTo>
                <a:lnTo>
                  <a:pt x="648" y="501"/>
                </a:lnTo>
                <a:lnTo>
                  <a:pt x="648" y="502"/>
                </a:lnTo>
                <a:lnTo>
                  <a:pt x="643" y="503"/>
                </a:lnTo>
                <a:lnTo>
                  <a:pt x="642" y="503"/>
                </a:lnTo>
                <a:lnTo>
                  <a:pt x="641" y="504"/>
                </a:lnTo>
                <a:lnTo>
                  <a:pt x="642" y="505"/>
                </a:lnTo>
                <a:lnTo>
                  <a:pt x="641" y="505"/>
                </a:lnTo>
                <a:lnTo>
                  <a:pt x="640" y="506"/>
                </a:lnTo>
                <a:lnTo>
                  <a:pt x="639" y="506"/>
                </a:lnTo>
                <a:lnTo>
                  <a:pt x="637" y="506"/>
                </a:lnTo>
                <a:lnTo>
                  <a:pt x="636" y="506"/>
                </a:lnTo>
                <a:lnTo>
                  <a:pt x="622" y="508"/>
                </a:lnTo>
                <a:lnTo>
                  <a:pt x="621" y="508"/>
                </a:lnTo>
                <a:lnTo>
                  <a:pt x="619" y="508"/>
                </a:lnTo>
                <a:lnTo>
                  <a:pt x="616" y="507"/>
                </a:lnTo>
                <a:lnTo>
                  <a:pt x="614" y="507"/>
                </a:lnTo>
                <a:lnTo>
                  <a:pt x="614" y="506"/>
                </a:lnTo>
                <a:lnTo>
                  <a:pt x="614" y="505"/>
                </a:lnTo>
                <a:lnTo>
                  <a:pt x="614" y="504"/>
                </a:lnTo>
                <a:lnTo>
                  <a:pt x="613" y="503"/>
                </a:lnTo>
                <a:lnTo>
                  <a:pt x="612" y="503"/>
                </a:lnTo>
                <a:lnTo>
                  <a:pt x="611" y="502"/>
                </a:lnTo>
                <a:lnTo>
                  <a:pt x="610" y="502"/>
                </a:lnTo>
                <a:lnTo>
                  <a:pt x="609" y="501"/>
                </a:lnTo>
                <a:lnTo>
                  <a:pt x="609" y="500"/>
                </a:lnTo>
                <a:lnTo>
                  <a:pt x="611" y="497"/>
                </a:lnTo>
                <a:lnTo>
                  <a:pt x="612" y="496"/>
                </a:lnTo>
                <a:lnTo>
                  <a:pt x="613" y="496"/>
                </a:lnTo>
                <a:lnTo>
                  <a:pt x="614" y="496"/>
                </a:lnTo>
                <a:lnTo>
                  <a:pt x="614" y="495"/>
                </a:lnTo>
                <a:lnTo>
                  <a:pt x="613" y="494"/>
                </a:lnTo>
                <a:lnTo>
                  <a:pt x="612" y="494"/>
                </a:lnTo>
                <a:lnTo>
                  <a:pt x="610" y="494"/>
                </a:lnTo>
                <a:lnTo>
                  <a:pt x="609" y="493"/>
                </a:lnTo>
                <a:lnTo>
                  <a:pt x="608" y="493"/>
                </a:lnTo>
                <a:lnTo>
                  <a:pt x="607" y="493"/>
                </a:lnTo>
                <a:lnTo>
                  <a:pt x="605" y="493"/>
                </a:lnTo>
                <a:lnTo>
                  <a:pt x="604" y="493"/>
                </a:lnTo>
                <a:lnTo>
                  <a:pt x="603" y="493"/>
                </a:lnTo>
                <a:lnTo>
                  <a:pt x="601" y="492"/>
                </a:lnTo>
                <a:lnTo>
                  <a:pt x="600" y="492"/>
                </a:lnTo>
                <a:lnTo>
                  <a:pt x="598" y="492"/>
                </a:lnTo>
                <a:lnTo>
                  <a:pt x="596" y="492"/>
                </a:lnTo>
                <a:lnTo>
                  <a:pt x="596" y="493"/>
                </a:lnTo>
                <a:lnTo>
                  <a:pt x="597" y="494"/>
                </a:lnTo>
                <a:lnTo>
                  <a:pt x="598" y="495"/>
                </a:lnTo>
                <a:lnTo>
                  <a:pt x="597" y="495"/>
                </a:lnTo>
                <a:lnTo>
                  <a:pt x="596" y="495"/>
                </a:lnTo>
                <a:lnTo>
                  <a:pt x="594" y="496"/>
                </a:lnTo>
                <a:lnTo>
                  <a:pt x="592" y="497"/>
                </a:lnTo>
                <a:lnTo>
                  <a:pt x="592" y="498"/>
                </a:lnTo>
                <a:lnTo>
                  <a:pt x="593" y="498"/>
                </a:lnTo>
                <a:lnTo>
                  <a:pt x="594" y="498"/>
                </a:lnTo>
                <a:lnTo>
                  <a:pt x="595" y="497"/>
                </a:lnTo>
                <a:lnTo>
                  <a:pt x="596" y="497"/>
                </a:lnTo>
                <a:lnTo>
                  <a:pt x="597" y="497"/>
                </a:lnTo>
                <a:lnTo>
                  <a:pt x="597" y="500"/>
                </a:lnTo>
                <a:lnTo>
                  <a:pt x="595" y="501"/>
                </a:lnTo>
                <a:lnTo>
                  <a:pt x="595" y="502"/>
                </a:lnTo>
                <a:lnTo>
                  <a:pt x="593" y="502"/>
                </a:lnTo>
                <a:lnTo>
                  <a:pt x="592" y="501"/>
                </a:lnTo>
                <a:lnTo>
                  <a:pt x="591" y="501"/>
                </a:lnTo>
                <a:lnTo>
                  <a:pt x="587" y="501"/>
                </a:lnTo>
                <a:lnTo>
                  <a:pt x="585" y="501"/>
                </a:lnTo>
                <a:lnTo>
                  <a:pt x="584" y="501"/>
                </a:lnTo>
                <a:lnTo>
                  <a:pt x="583" y="500"/>
                </a:lnTo>
                <a:lnTo>
                  <a:pt x="583" y="498"/>
                </a:lnTo>
                <a:lnTo>
                  <a:pt x="580" y="498"/>
                </a:lnTo>
                <a:lnTo>
                  <a:pt x="579" y="498"/>
                </a:lnTo>
                <a:lnTo>
                  <a:pt x="576" y="498"/>
                </a:lnTo>
                <a:lnTo>
                  <a:pt x="577" y="500"/>
                </a:lnTo>
                <a:lnTo>
                  <a:pt x="577" y="501"/>
                </a:lnTo>
                <a:lnTo>
                  <a:pt x="577" y="502"/>
                </a:lnTo>
                <a:lnTo>
                  <a:pt x="578" y="502"/>
                </a:lnTo>
                <a:lnTo>
                  <a:pt x="579" y="503"/>
                </a:lnTo>
                <a:lnTo>
                  <a:pt x="586" y="505"/>
                </a:lnTo>
                <a:lnTo>
                  <a:pt x="585" y="506"/>
                </a:lnTo>
                <a:lnTo>
                  <a:pt x="584" y="506"/>
                </a:lnTo>
                <a:lnTo>
                  <a:pt x="581" y="506"/>
                </a:lnTo>
                <a:lnTo>
                  <a:pt x="579" y="505"/>
                </a:lnTo>
                <a:lnTo>
                  <a:pt x="578" y="504"/>
                </a:lnTo>
                <a:lnTo>
                  <a:pt x="577" y="504"/>
                </a:lnTo>
                <a:lnTo>
                  <a:pt x="576" y="504"/>
                </a:lnTo>
                <a:lnTo>
                  <a:pt x="576" y="505"/>
                </a:lnTo>
                <a:lnTo>
                  <a:pt x="577" y="506"/>
                </a:lnTo>
                <a:lnTo>
                  <a:pt x="583" y="507"/>
                </a:lnTo>
                <a:lnTo>
                  <a:pt x="584" y="508"/>
                </a:lnTo>
                <a:lnTo>
                  <a:pt x="581" y="509"/>
                </a:lnTo>
                <a:lnTo>
                  <a:pt x="579" y="509"/>
                </a:lnTo>
                <a:lnTo>
                  <a:pt x="575" y="509"/>
                </a:lnTo>
                <a:lnTo>
                  <a:pt x="571" y="508"/>
                </a:lnTo>
                <a:lnTo>
                  <a:pt x="567" y="505"/>
                </a:lnTo>
                <a:lnTo>
                  <a:pt x="566" y="505"/>
                </a:lnTo>
                <a:lnTo>
                  <a:pt x="564" y="505"/>
                </a:lnTo>
                <a:lnTo>
                  <a:pt x="559" y="505"/>
                </a:lnTo>
                <a:lnTo>
                  <a:pt x="557" y="505"/>
                </a:lnTo>
                <a:lnTo>
                  <a:pt x="556" y="505"/>
                </a:lnTo>
                <a:lnTo>
                  <a:pt x="556" y="506"/>
                </a:lnTo>
                <a:lnTo>
                  <a:pt x="559" y="508"/>
                </a:lnTo>
                <a:lnTo>
                  <a:pt x="560" y="508"/>
                </a:lnTo>
                <a:lnTo>
                  <a:pt x="560" y="509"/>
                </a:lnTo>
                <a:lnTo>
                  <a:pt x="558" y="509"/>
                </a:lnTo>
                <a:lnTo>
                  <a:pt x="557" y="509"/>
                </a:lnTo>
                <a:lnTo>
                  <a:pt x="554" y="509"/>
                </a:lnTo>
                <a:lnTo>
                  <a:pt x="553" y="509"/>
                </a:lnTo>
                <a:lnTo>
                  <a:pt x="555" y="508"/>
                </a:lnTo>
                <a:lnTo>
                  <a:pt x="554" y="508"/>
                </a:lnTo>
                <a:lnTo>
                  <a:pt x="553" y="508"/>
                </a:lnTo>
                <a:lnTo>
                  <a:pt x="550" y="508"/>
                </a:lnTo>
                <a:lnTo>
                  <a:pt x="548" y="509"/>
                </a:lnTo>
                <a:lnTo>
                  <a:pt x="547" y="509"/>
                </a:lnTo>
                <a:lnTo>
                  <a:pt x="545" y="509"/>
                </a:lnTo>
                <a:lnTo>
                  <a:pt x="543" y="507"/>
                </a:lnTo>
                <a:lnTo>
                  <a:pt x="545" y="506"/>
                </a:lnTo>
                <a:lnTo>
                  <a:pt x="542" y="504"/>
                </a:lnTo>
                <a:lnTo>
                  <a:pt x="540" y="505"/>
                </a:lnTo>
                <a:lnTo>
                  <a:pt x="538" y="505"/>
                </a:lnTo>
                <a:lnTo>
                  <a:pt x="537" y="505"/>
                </a:lnTo>
                <a:lnTo>
                  <a:pt x="536" y="505"/>
                </a:lnTo>
                <a:lnTo>
                  <a:pt x="533" y="504"/>
                </a:lnTo>
                <a:lnTo>
                  <a:pt x="532" y="505"/>
                </a:lnTo>
                <a:lnTo>
                  <a:pt x="533" y="505"/>
                </a:lnTo>
                <a:lnTo>
                  <a:pt x="534" y="507"/>
                </a:lnTo>
                <a:lnTo>
                  <a:pt x="533" y="508"/>
                </a:lnTo>
                <a:lnTo>
                  <a:pt x="535" y="510"/>
                </a:lnTo>
                <a:lnTo>
                  <a:pt x="536" y="510"/>
                </a:lnTo>
                <a:lnTo>
                  <a:pt x="537" y="511"/>
                </a:lnTo>
                <a:lnTo>
                  <a:pt x="536" y="512"/>
                </a:lnTo>
                <a:lnTo>
                  <a:pt x="533" y="512"/>
                </a:lnTo>
                <a:lnTo>
                  <a:pt x="532" y="512"/>
                </a:lnTo>
                <a:lnTo>
                  <a:pt x="532" y="513"/>
                </a:lnTo>
                <a:lnTo>
                  <a:pt x="533" y="513"/>
                </a:lnTo>
                <a:lnTo>
                  <a:pt x="533" y="514"/>
                </a:lnTo>
                <a:lnTo>
                  <a:pt x="532" y="514"/>
                </a:lnTo>
                <a:lnTo>
                  <a:pt x="530" y="514"/>
                </a:lnTo>
                <a:lnTo>
                  <a:pt x="522" y="515"/>
                </a:lnTo>
                <a:lnTo>
                  <a:pt x="518" y="515"/>
                </a:lnTo>
                <a:lnTo>
                  <a:pt x="515" y="515"/>
                </a:lnTo>
                <a:lnTo>
                  <a:pt x="512" y="515"/>
                </a:lnTo>
                <a:lnTo>
                  <a:pt x="511" y="514"/>
                </a:lnTo>
                <a:lnTo>
                  <a:pt x="510" y="513"/>
                </a:lnTo>
                <a:lnTo>
                  <a:pt x="507" y="513"/>
                </a:lnTo>
                <a:lnTo>
                  <a:pt x="504" y="512"/>
                </a:lnTo>
                <a:lnTo>
                  <a:pt x="497" y="511"/>
                </a:lnTo>
                <a:lnTo>
                  <a:pt x="495" y="510"/>
                </a:lnTo>
                <a:lnTo>
                  <a:pt x="494" y="510"/>
                </a:lnTo>
                <a:lnTo>
                  <a:pt x="497" y="509"/>
                </a:lnTo>
                <a:lnTo>
                  <a:pt x="498" y="509"/>
                </a:lnTo>
                <a:lnTo>
                  <a:pt x="499" y="508"/>
                </a:lnTo>
                <a:lnTo>
                  <a:pt x="502" y="508"/>
                </a:lnTo>
                <a:lnTo>
                  <a:pt x="504" y="508"/>
                </a:lnTo>
                <a:lnTo>
                  <a:pt x="505" y="508"/>
                </a:lnTo>
                <a:lnTo>
                  <a:pt x="506" y="507"/>
                </a:lnTo>
                <a:lnTo>
                  <a:pt x="505" y="505"/>
                </a:lnTo>
                <a:lnTo>
                  <a:pt x="506" y="504"/>
                </a:lnTo>
                <a:lnTo>
                  <a:pt x="510" y="504"/>
                </a:lnTo>
                <a:lnTo>
                  <a:pt x="506" y="504"/>
                </a:lnTo>
                <a:lnTo>
                  <a:pt x="505" y="503"/>
                </a:lnTo>
                <a:lnTo>
                  <a:pt x="507" y="503"/>
                </a:lnTo>
                <a:lnTo>
                  <a:pt x="514" y="502"/>
                </a:lnTo>
                <a:lnTo>
                  <a:pt x="515" y="502"/>
                </a:lnTo>
                <a:lnTo>
                  <a:pt x="517" y="502"/>
                </a:lnTo>
                <a:lnTo>
                  <a:pt x="521" y="501"/>
                </a:lnTo>
                <a:lnTo>
                  <a:pt x="522" y="501"/>
                </a:lnTo>
                <a:lnTo>
                  <a:pt x="522" y="500"/>
                </a:lnTo>
                <a:lnTo>
                  <a:pt x="521" y="500"/>
                </a:lnTo>
                <a:lnTo>
                  <a:pt x="520" y="500"/>
                </a:lnTo>
                <a:lnTo>
                  <a:pt x="519" y="500"/>
                </a:lnTo>
                <a:lnTo>
                  <a:pt x="517" y="500"/>
                </a:lnTo>
                <a:lnTo>
                  <a:pt x="516" y="498"/>
                </a:lnTo>
                <a:lnTo>
                  <a:pt x="517" y="496"/>
                </a:lnTo>
                <a:lnTo>
                  <a:pt x="515" y="496"/>
                </a:lnTo>
                <a:lnTo>
                  <a:pt x="511" y="496"/>
                </a:lnTo>
                <a:lnTo>
                  <a:pt x="499" y="495"/>
                </a:lnTo>
                <a:lnTo>
                  <a:pt x="497" y="495"/>
                </a:lnTo>
                <a:lnTo>
                  <a:pt x="495" y="496"/>
                </a:lnTo>
                <a:lnTo>
                  <a:pt x="494" y="497"/>
                </a:lnTo>
                <a:lnTo>
                  <a:pt x="492" y="497"/>
                </a:lnTo>
                <a:lnTo>
                  <a:pt x="490" y="497"/>
                </a:lnTo>
                <a:lnTo>
                  <a:pt x="489" y="498"/>
                </a:lnTo>
                <a:lnTo>
                  <a:pt x="485" y="498"/>
                </a:lnTo>
                <a:lnTo>
                  <a:pt x="484" y="498"/>
                </a:lnTo>
                <a:lnTo>
                  <a:pt x="480" y="498"/>
                </a:lnTo>
                <a:lnTo>
                  <a:pt x="477" y="497"/>
                </a:lnTo>
                <a:lnTo>
                  <a:pt x="475" y="498"/>
                </a:lnTo>
                <a:lnTo>
                  <a:pt x="475" y="500"/>
                </a:lnTo>
                <a:lnTo>
                  <a:pt x="473" y="501"/>
                </a:lnTo>
                <a:lnTo>
                  <a:pt x="472" y="502"/>
                </a:lnTo>
                <a:lnTo>
                  <a:pt x="470" y="503"/>
                </a:lnTo>
                <a:lnTo>
                  <a:pt x="469" y="503"/>
                </a:lnTo>
                <a:lnTo>
                  <a:pt x="468" y="503"/>
                </a:lnTo>
                <a:lnTo>
                  <a:pt x="466" y="503"/>
                </a:lnTo>
                <a:lnTo>
                  <a:pt x="465" y="503"/>
                </a:lnTo>
                <a:lnTo>
                  <a:pt x="468" y="505"/>
                </a:lnTo>
                <a:lnTo>
                  <a:pt x="468" y="506"/>
                </a:lnTo>
                <a:lnTo>
                  <a:pt x="467" y="506"/>
                </a:lnTo>
                <a:lnTo>
                  <a:pt x="465" y="505"/>
                </a:lnTo>
                <a:lnTo>
                  <a:pt x="462" y="506"/>
                </a:lnTo>
                <a:lnTo>
                  <a:pt x="461" y="506"/>
                </a:lnTo>
                <a:lnTo>
                  <a:pt x="462" y="507"/>
                </a:lnTo>
                <a:lnTo>
                  <a:pt x="464" y="508"/>
                </a:lnTo>
                <a:lnTo>
                  <a:pt x="464" y="509"/>
                </a:lnTo>
                <a:lnTo>
                  <a:pt x="463" y="510"/>
                </a:lnTo>
                <a:lnTo>
                  <a:pt x="462" y="510"/>
                </a:lnTo>
                <a:lnTo>
                  <a:pt x="459" y="511"/>
                </a:lnTo>
                <a:lnTo>
                  <a:pt x="458" y="511"/>
                </a:lnTo>
                <a:lnTo>
                  <a:pt x="457" y="511"/>
                </a:lnTo>
                <a:lnTo>
                  <a:pt x="456" y="511"/>
                </a:lnTo>
                <a:lnTo>
                  <a:pt x="445" y="507"/>
                </a:lnTo>
                <a:lnTo>
                  <a:pt x="444" y="506"/>
                </a:lnTo>
                <a:lnTo>
                  <a:pt x="440" y="506"/>
                </a:lnTo>
                <a:lnTo>
                  <a:pt x="439" y="505"/>
                </a:lnTo>
                <a:lnTo>
                  <a:pt x="440" y="504"/>
                </a:lnTo>
                <a:lnTo>
                  <a:pt x="442" y="503"/>
                </a:lnTo>
                <a:lnTo>
                  <a:pt x="443" y="503"/>
                </a:lnTo>
                <a:lnTo>
                  <a:pt x="441" y="502"/>
                </a:lnTo>
                <a:lnTo>
                  <a:pt x="437" y="502"/>
                </a:lnTo>
                <a:lnTo>
                  <a:pt x="436" y="502"/>
                </a:lnTo>
                <a:lnTo>
                  <a:pt x="434" y="502"/>
                </a:lnTo>
                <a:lnTo>
                  <a:pt x="434" y="501"/>
                </a:lnTo>
                <a:lnTo>
                  <a:pt x="433" y="501"/>
                </a:lnTo>
                <a:lnTo>
                  <a:pt x="431" y="500"/>
                </a:lnTo>
                <a:lnTo>
                  <a:pt x="430" y="498"/>
                </a:lnTo>
                <a:lnTo>
                  <a:pt x="432" y="496"/>
                </a:lnTo>
                <a:lnTo>
                  <a:pt x="429" y="495"/>
                </a:lnTo>
                <a:lnTo>
                  <a:pt x="426" y="496"/>
                </a:lnTo>
                <a:lnTo>
                  <a:pt x="425" y="496"/>
                </a:lnTo>
                <a:lnTo>
                  <a:pt x="424" y="496"/>
                </a:lnTo>
                <a:lnTo>
                  <a:pt x="423" y="496"/>
                </a:lnTo>
                <a:lnTo>
                  <a:pt x="419" y="500"/>
                </a:lnTo>
                <a:lnTo>
                  <a:pt x="417" y="500"/>
                </a:lnTo>
                <a:lnTo>
                  <a:pt x="415" y="500"/>
                </a:lnTo>
                <a:lnTo>
                  <a:pt x="411" y="500"/>
                </a:lnTo>
                <a:lnTo>
                  <a:pt x="408" y="498"/>
                </a:lnTo>
                <a:lnTo>
                  <a:pt x="407" y="498"/>
                </a:lnTo>
                <a:lnTo>
                  <a:pt x="406" y="500"/>
                </a:lnTo>
                <a:lnTo>
                  <a:pt x="405" y="501"/>
                </a:lnTo>
                <a:lnTo>
                  <a:pt x="407" y="502"/>
                </a:lnTo>
                <a:lnTo>
                  <a:pt x="410" y="502"/>
                </a:lnTo>
                <a:lnTo>
                  <a:pt x="416" y="503"/>
                </a:lnTo>
                <a:lnTo>
                  <a:pt x="417" y="503"/>
                </a:lnTo>
                <a:lnTo>
                  <a:pt x="418" y="503"/>
                </a:lnTo>
                <a:lnTo>
                  <a:pt x="417" y="503"/>
                </a:lnTo>
                <a:lnTo>
                  <a:pt x="416" y="504"/>
                </a:lnTo>
                <a:lnTo>
                  <a:pt x="415" y="504"/>
                </a:lnTo>
                <a:lnTo>
                  <a:pt x="414" y="504"/>
                </a:lnTo>
                <a:lnTo>
                  <a:pt x="410" y="504"/>
                </a:lnTo>
                <a:lnTo>
                  <a:pt x="407" y="504"/>
                </a:lnTo>
                <a:lnTo>
                  <a:pt x="404" y="504"/>
                </a:lnTo>
                <a:lnTo>
                  <a:pt x="402" y="504"/>
                </a:lnTo>
                <a:lnTo>
                  <a:pt x="400" y="504"/>
                </a:lnTo>
                <a:lnTo>
                  <a:pt x="399" y="505"/>
                </a:lnTo>
                <a:lnTo>
                  <a:pt x="399" y="506"/>
                </a:lnTo>
                <a:lnTo>
                  <a:pt x="400" y="506"/>
                </a:lnTo>
                <a:lnTo>
                  <a:pt x="401" y="506"/>
                </a:lnTo>
                <a:lnTo>
                  <a:pt x="403" y="506"/>
                </a:lnTo>
                <a:lnTo>
                  <a:pt x="404" y="507"/>
                </a:lnTo>
                <a:lnTo>
                  <a:pt x="407" y="507"/>
                </a:lnTo>
                <a:lnTo>
                  <a:pt x="410" y="507"/>
                </a:lnTo>
                <a:lnTo>
                  <a:pt x="412" y="507"/>
                </a:lnTo>
                <a:lnTo>
                  <a:pt x="415" y="507"/>
                </a:lnTo>
                <a:lnTo>
                  <a:pt x="418" y="508"/>
                </a:lnTo>
                <a:lnTo>
                  <a:pt x="419" y="508"/>
                </a:lnTo>
                <a:lnTo>
                  <a:pt x="420" y="509"/>
                </a:lnTo>
                <a:lnTo>
                  <a:pt x="421" y="509"/>
                </a:lnTo>
                <a:lnTo>
                  <a:pt x="420" y="509"/>
                </a:lnTo>
                <a:lnTo>
                  <a:pt x="417" y="510"/>
                </a:lnTo>
                <a:lnTo>
                  <a:pt x="416" y="510"/>
                </a:lnTo>
                <a:lnTo>
                  <a:pt x="415" y="510"/>
                </a:lnTo>
                <a:lnTo>
                  <a:pt x="416" y="511"/>
                </a:lnTo>
                <a:lnTo>
                  <a:pt x="416" y="512"/>
                </a:lnTo>
                <a:lnTo>
                  <a:pt x="417" y="512"/>
                </a:lnTo>
                <a:lnTo>
                  <a:pt x="420" y="512"/>
                </a:lnTo>
                <a:lnTo>
                  <a:pt x="426" y="513"/>
                </a:lnTo>
                <a:lnTo>
                  <a:pt x="438" y="515"/>
                </a:lnTo>
                <a:lnTo>
                  <a:pt x="440" y="516"/>
                </a:lnTo>
                <a:lnTo>
                  <a:pt x="442" y="516"/>
                </a:lnTo>
                <a:lnTo>
                  <a:pt x="447" y="518"/>
                </a:lnTo>
                <a:lnTo>
                  <a:pt x="448" y="518"/>
                </a:lnTo>
                <a:lnTo>
                  <a:pt x="452" y="519"/>
                </a:lnTo>
                <a:lnTo>
                  <a:pt x="457" y="521"/>
                </a:lnTo>
                <a:lnTo>
                  <a:pt x="458" y="522"/>
                </a:lnTo>
                <a:lnTo>
                  <a:pt x="457" y="522"/>
                </a:lnTo>
                <a:lnTo>
                  <a:pt x="456" y="522"/>
                </a:lnTo>
                <a:lnTo>
                  <a:pt x="455" y="522"/>
                </a:lnTo>
                <a:lnTo>
                  <a:pt x="447" y="521"/>
                </a:lnTo>
                <a:lnTo>
                  <a:pt x="446" y="521"/>
                </a:lnTo>
                <a:lnTo>
                  <a:pt x="447" y="521"/>
                </a:lnTo>
                <a:lnTo>
                  <a:pt x="447" y="520"/>
                </a:lnTo>
                <a:lnTo>
                  <a:pt x="444" y="520"/>
                </a:lnTo>
                <a:lnTo>
                  <a:pt x="443" y="520"/>
                </a:lnTo>
                <a:lnTo>
                  <a:pt x="440" y="520"/>
                </a:lnTo>
                <a:lnTo>
                  <a:pt x="434" y="519"/>
                </a:lnTo>
                <a:lnTo>
                  <a:pt x="430" y="519"/>
                </a:lnTo>
                <a:lnTo>
                  <a:pt x="423" y="518"/>
                </a:lnTo>
                <a:lnTo>
                  <a:pt x="417" y="517"/>
                </a:lnTo>
                <a:lnTo>
                  <a:pt x="411" y="517"/>
                </a:lnTo>
                <a:lnTo>
                  <a:pt x="406" y="517"/>
                </a:lnTo>
                <a:lnTo>
                  <a:pt x="406" y="516"/>
                </a:lnTo>
                <a:lnTo>
                  <a:pt x="403" y="516"/>
                </a:lnTo>
                <a:lnTo>
                  <a:pt x="387" y="515"/>
                </a:lnTo>
                <a:lnTo>
                  <a:pt x="384" y="515"/>
                </a:lnTo>
                <a:lnTo>
                  <a:pt x="383" y="515"/>
                </a:lnTo>
                <a:lnTo>
                  <a:pt x="381" y="515"/>
                </a:lnTo>
                <a:lnTo>
                  <a:pt x="378" y="515"/>
                </a:lnTo>
                <a:lnTo>
                  <a:pt x="376" y="515"/>
                </a:lnTo>
                <a:lnTo>
                  <a:pt x="375" y="515"/>
                </a:lnTo>
                <a:lnTo>
                  <a:pt x="375" y="514"/>
                </a:lnTo>
                <a:lnTo>
                  <a:pt x="370" y="514"/>
                </a:lnTo>
                <a:lnTo>
                  <a:pt x="367" y="514"/>
                </a:lnTo>
                <a:lnTo>
                  <a:pt x="365" y="514"/>
                </a:lnTo>
                <a:lnTo>
                  <a:pt x="363" y="514"/>
                </a:lnTo>
                <a:lnTo>
                  <a:pt x="357" y="513"/>
                </a:lnTo>
                <a:lnTo>
                  <a:pt x="356" y="513"/>
                </a:lnTo>
                <a:lnTo>
                  <a:pt x="355" y="513"/>
                </a:lnTo>
                <a:lnTo>
                  <a:pt x="352" y="513"/>
                </a:lnTo>
                <a:lnTo>
                  <a:pt x="350" y="513"/>
                </a:lnTo>
                <a:lnTo>
                  <a:pt x="348" y="513"/>
                </a:lnTo>
                <a:lnTo>
                  <a:pt x="341" y="512"/>
                </a:lnTo>
                <a:lnTo>
                  <a:pt x="340" y="512"/>
                </a:lnTo>
                <a:lnTo>
                  <a:pt x="339" y="512"/>
                </a:lnTo>
                <a:lnTo>
                  <a:pt x="337" y="512"/>
                </a:lnTo>
                <a:lnTo>
                  <a:pt x="332" y="511"/>
                </a:lnTo>
                <a:lnTo>
                  <a:pt x="329" y="511"/>
                </a:lnTo>
                <a:lnTo>
                  <a:pt x="328" y="511"/>
                </a:lnTo>
                <a:lnTo>
                  <a:pt x="327" y="512"/>
                </a:lnTo>
                <a:lnTo>
                  <a:pt x="326" y="511"/>
                </a:lnTo>
                <a:lnTo>
                  <a:pt x="325" y="511"/>
                </a:lnTo>
                <a:lnTo>
                  <a:pt x="324" y="511"/>
                </a:lnTo>
                <a:lnTo>
                  <a:pt x="318" y="510"/>
                </a:lnTo>
                <a:lnTo>
                  <a:pt x="317" y="510"/>
                </a:lnTo>
                <a:lnTo>
                  <a:pt x="315" y="510"/>
                </a:lnTo>
                <a:lnTo>
                  <a:pt x="312" y="508"/>
                </a:lnTo>
                <a:lnTo>
                  <a:pt x="314" y="508"/>
                </a:lnTo>
                <a:lnTo>
                  <a:pt x="316" y="508"/>
                </a:lnTo>
                <a:lnTo>
                  <a:pt x="318" y="508"/>
                </a:lnTo>
                <a:lnTo>
                  <a:pt x="320" y="508"/>
                </a:lnTo>
                <a:lnTo>
                  <a:pt x="322" y="507"/>
                </a:lnTo>
                <a:lnTo>
                  <a:pt x="322" y="506"/>
                </a:lnTo>
                <a:lnTo>
                  <a:pt x="321" y="506"/>
                </a:lnTo>
                <a:lnTo>
                  <a:pt x="318" y="506"/>
                </a:lnTo>
                <a:lnTo>
                  <a:pt x="316" y="506"/>
                </a:lnTo>
                <a:lnTo>
                  <a:pt x="310" y="506"/>
                </a:lnTo>
                <a:lnTo>
                  <a:pt x="305" y="506"/>
                </a:lnTo>
                <a:lnTo>
                  <a:pt x="303" y="506"/>
                </a:lnTo>
                <a:lnTo>
                  <a:pt x="300" y="506"/>
                </a:lnTo>
                <a:lnTo>
                  <a:pt x="299" y="506"/>
                </a:lnTo>
                <a:lnTo>
                  <a:pt x="300" y="505"/>
                </a:lnTo>
                <a:lnTo>
                  <a:pt x="304" y="504"/>
                </a:lnTo>
                <a:lnTo>
                  <a:pt x="300" y="504"/>
                </a:lnTo>
                <a:lnTo>
                  <a:pt x="297" y="504"/>
                </a:lnTo>
                <a:lnTo>
                  <a:pt x="295" y="504"/>
                </a:lnTo>
                <a:lnTo>
                  <a:pt x="294" y="503"/>
                </a:lnTo>
                <a:lnTo>
                  <a:pt x="292" y="503"/>
                </a:lnTo>
                <a:lnTo>
                  <a:pt x="291" y="502"/>
                </a:lnTo>
                <a:lnTo>
                  <a:pt x="291" y="501"/>
                </a:lnTo>
                <a:lnTo>
                  <a:pt x="290" y="500"/>
                </a:lnTo>
                <a:lnTo>
                  <a:pt x="289" y="500"/>
                </a:lnTo>
                <a:lnTo>
                  <a:pt x="287" y="498"/>
                </a:lnTo>
                <a:lnTo>
                  <a:pt x="287" y="497"/>
                </a:lnTo>
                <a:lnTo>
                  <a:pt x="281" y="497"/>
                </a:lnTo>
                <a:lnTo>
                  <a:pt x="276" y="497"/>
                </a:lnTo>
                <a:lnTo>
                  <a:pt x="271" y="496"/>
                </a:lnTo>
                <a:lnTo>
                  <a:pt x="268" y="495"/>
                </a:lnTo>
                <a:lnTo>
                  <a:pt x="266" y="495"/>
                </a:lnTo>
                <a:lnTo>
                  <a:pt x="263" y="495"/>
                </a:lnTo>
                <a:lnTo>
                  <a:pt x="261" y="495"/>
                </a:lnTo>
                <a:lnTo>
                  <a:pt x="257" y="494"/>
                </a:lnTo>
                <a:lnTo>
                  <a:pt x="252" y="493"/>
                </a:lnTo>
                <a:lnTo>
                  <a:pt x="244" y="491"/>
                </a:lnTo>
                <a:lnTo>
                  <a:pt x="244" y="490"/>
                </a:lnTo>
                <a:lnTo>
                  <a:pt x="246" y="489"/>
                </a:lnTo>
                <a:lnTo>
                  <a:pt x="246" y="488"/>
                </a:lnTo>
                <a:lnTo>
                  <a:pt x="245" y="488"/>
                </a:lnTo>
                <a:lnTo>
                  <a:pt x="246" y="487"/>
                </a:lnTo>
                <a:lnTo>
                  <a:pt x="248" y="486"/>
                </a:lnTo>
                <a:lnTo>
                  <a:pt x="252" y="486"/>
                </a:lnTo>
                <a:lnTo>
                  <a:pt x="259" y="486"/>
                </a:lnTo>
                <a:lnTo>
                  <a:pt x="261" y="486"/>
                </a:lnTo>
                <a:lnTo>
                  <a:pt x="262" y="486"/>
                </a:lnTo>
                <a:lnTo>
                  <a:pt x="264" y="485"/>
                </a:lnTo>
                <a:lnTo>
                  <a:pt x="278" y="484"/>
                </a:lnTo>
                <a:lnTo>
                  <a:pt x="283" y="484"/>
                </a:lnTo>
                <a:lnTo>
                  <a:pt x="287" y="483"/>
                </a:lnTo>
                <a:lnTo>
                  <a:pt x="289" y="482"/>
                </a:lnTo>
                <a:lnTo>
                  <a:pt x="291" y="482"/>
                </a:lnTo>
                <a:lnTo>
                  <a:pt x="292" y="481"/>
                </a:lnTo>
                <a:lnTo>
                  <a:pt x="294" y="481"/>
                </a:lnTo>
                <a:lnTo>
                  <a:pt x="297" y="480"/>
                </a:lnTo>
                <a:lnTo>
                  <a:pt x="298" y="480"/>
                </a:lnTo>
                <a:lnTo>
                  <a:pt x="299" y="480"/>
                </a:lnTo>
                <a:lnTo>
                  <a:pt x="300" y="480"/>
                </a:lnTo>
                <a:lnTo>
                  <a:pt x="300" y="479"/>
                </a:lnTo>
                <a:lnTo>
                  <a:pt x="299" y="479"/>
                </a:lnTo>
                <a:lnTo>
                  <a:pt x="298" y="479"/>
                </a:lnTo>
                <a:lnTo>
                  <a:pt x="297" y="479"/>
                </a:lnTo>
                <a:lnTo>
                  <a:pt x="294" y="479"/>
                </a:lnTo>
                <a:lnTo>
                  <a:pt x="293" y="479"/>
                </a:lnTo>
                <a:lnTo>
                  <a:pt x="292" y="479"/>
                </a:lnTo>
                <a:lnTo>
                  <a:pt x="293" y="478"/>
                </a:lnTo>
                <a:lnTo>
                  <a:pt x="295" y="478"/>
                </a:lnTo>
                <a:lnTo>
                  <a:pt x="302" y="478"/>
                </a:lnTo>
                <a:lnTo>
                  <a:pt x="306" y="477"/>
                </a:lnTo>
                <a:lnTo>
                  <a:pt x="309" y="476"/>
                </a:lnTo>
                <a:lnTo>
                  <a:pt x="318" y="477"/>
                </a:lnTo>
                <a:lnTo>
                  <a:pt x="322" y="478"/>
                </a:lnTo>
                <a:lnTo>
                  <a:pt x="327" y="478"/>
                </a:lnTo>
                <a:lnTo>
                  <a:pt x="329" y="478"/>
                </a:lnTo>
                <a:lnTo>
                  <a:pt x="330" y="478"/>
                </a:lnTo>
                <a:lnTo>
                  <a:pt x="331" y="477"/>
                </a:lnTo>
                <a:lnTo>
                  <a:pt x="332" y="477"/>
                </a:lnTo>
                <a:lnTo>
                  <a:pt x="342" y="477"/>
                </a:lnTo>
                <a:lnTo>
                  <a:pt x="349" y="477"/>
                </a:lnTo>
                <a:lnTo>
                  <a:pt x="351" y="477"/>
                </a:lnTo>
                <a:lnTo>
                  <a:pt x="353" y="477"/>
                </a:lnTo>
                <a:lnTo>
                  <a:pt x="355" y="476"/>
                </a:lnTo>
                <a:lnTo>
                  <a:pt x="355" y="475"/>
                </a:lnTo>
                <a:lnTo>
                  <a:pt x="354" y="474"/>
                </a:lnTo>
                <a:lnTo>
                  <a:pt x="353" y="473"/>
                </a:lnTo>
                <a:lnTo>
                  <a:pt x="351" y="473"/>
                </a:lnTo>
                <a:lnTo>
                  <a:pt x="350" y="473"/>
                </a:lnTo>
                <a:lnTo>
                  <a:pt x="352" y="472"/>
                </a:lnTo>
                <a:lnTo>
                  <a:pt x="355" y="470"/>
                </a:lnTo>
                <a:lnTo>
                  <a:pt x="356" y="470"/>
                </a:lnTo>
                <a:lnTo>
                  <a:pt x="353" y="469"/>
                </a:lnTo>
                <a:lnTo>
                  <a:pt x="351" y="469"/>
                </a:lnTo>
                <a:lnTo>
                  <a:pt x="349" y="469"/>
                </a:lnTo>
                <a:lnTo>
                  <a:pt x="338" y="470"/>
                </a:lnTo>
                <a:lnTo>
                  <a:pt x="336" y="470"/>
                </a:lnTo>
                <a:lnTo>
                  <a:pt x="332" y="471"/>
                </a:lnTo>
                <a:lnTo>
                  <a:pt x="328" y="471"/>
                </a:lnTo>
                <a:lnTo>
                  <a:pt x="326" y="471"/>
                </a:lnTo>
                <a:lnTo>
                  <a:pt x="322" y="471"/>
                </a:lnTo>
                <a:lnTo>
                  <a:pt x="314" y="472"/>
                </a:lnTo>
                <a:lnTo>
                  <a:pt x="313" y="472"/>
                </a:lnTo>
                <a:lnTo>
                  <a:pt x="302" y="472"/>
                </a:lnTo>
                <a:lnTo>
                  <a:pt x="291" y="471"/>
                </a:lnTo>
                <a:lnTo>
                  <a:pt x="283" y="471"/>
                </a:lnTo>
                <a:lnTo>
                  <a:pt x="278" y="471"/>
                </a:lnTo>
                <a:lnTo>
                  <a:pt x="271" y="471"/>
                </a:lnTo>
                <a:lnTo>
                  <a:pt x="269" y="471"/>
                </a:lnTo>
                <a:lnTo>
                  <a:pt x="265" y="470"/>
                </a:lnTo>
                <a:lnTo>
                  <a:pt x="262" y="469"/>
                </a:lnTo>
                <a:lnTo>
                  <a:pt x="259" y="469"/>
                </a:lnTo>
                <a:lnTo>
                  <a:pt x="254" y="469"/>
                </a:lnTo>
                <a:lnTo>
                  <a:pt x="230" y="466"/>
                </a:lnTo>
                <a:lnTo>
                  <a:pt x="224" y="466"/>
                </a:lnTo>
                <a:lnTo>
                  <a:pt x="221" y="465"/>
                </a:lnTo>
                <a:lnTo>
                  <a:pt x="217" y="464"/>
                </a:lnTo>
                <a:lnTo>
                  <a:pt x="216" y="463"/>
                </a:lnTo>
                <a:lnTo>
                  <a:pt x="215" y="463"/>
                </a:lnTo>
                <a:lnTo>
                  <a:pt x="215" y="461"/>
                </a:lnTo>
                <a:lnTo>
                  <a:pt x="216" y="461"/>
                </a:lnTo>
                <a:lnTo>
                  <a:pt x="220" y="459"/>
                </a:lnTo>
                <a:lnTo>
                  <a:pt x="222" y="458"/>
                </a:lnTo>
                <a:lnTo>
                  <a:pt x="225" y="458"/>
                </a:lnTo>
                <a:lnTo>
                  <a:pt x="229" y="457"/>
                </a:lnTo>
                <a:lnTo>
                  <a:pt x="230" y="457"/>
                </a:lnTo>
                <a:lnTo>
                  <a:pt x="232" y="454"/>
                </a:lnTo>
                <a:lnTo>
                  <a:pt x="240" y="450"/>
                </a:lnTo>
                <a:lnTo>
                  <a:pt x="241" y="450"/>
                </a:lnTo>
                <a:lnTo>
                  <a:pt x="249" y="449"/>
                </a:lnTo>
                <a:lnTo>
                  <a:pt x="252" y="449"/>
                </a:lnTo>
                <a:lnTo>
                  <a:pt x="252" y="448"/>
                </a:lnTo>
                <a:lnTo>
                  <a:pt x="248" y="448"/>
                </a:lnTo>
                <a:lnTo>
                  <a:pt x="245" y="448"/>
                </a:lnTo>
                <a:lnTo>
                  <a:pt x="240" y="447"/>
                </a:lnTo>
                <a:lnTo>
                  <a:pt x="238" y="448"/>
                </a:lnTo>
                <a:lnTo>
                  <a:pt x="237" y="448"/>
                </a:lnTo>
                <a:lnTo>
                  <a:pt x="235" y="450"/>
                </a:lnTo>
                <a:lnTo>
                  <a:pt x="234" y="451"/>
                </a:lnTo>
                <a:lnTo>
                  <a:pt x="228" y="452"/>
                </a:lnTo>
                <a:lnTo>
                  <a:pt x="221" y="454"/>
                </a:lnTo>
                <a:lnTo>
                  <a:pt x="219" y="456"/>
                </a:lnTo>
                <a:lnTo>
                  <a:pt x="216" y="457"/>
                </a:lnTo>
                <a:lnTo>
                  <a:pt x="211" y="458"/>
                </a:lnTo>
                <a:lnTo>
                  <a:pt x="209" y="458"/>
                </a:lnTo>
                <a:lnTo>
                  <a:pt x="207" y="459"/>
                </a:lnTo>
                <a:lnTo>
                  <a:pt x="202" y="461"/>
                </a:lnTo>
                <a:lnTo>
                  <a:pt x="200" y="461"/>
                </a:lnTo>
                <a:lnTo>
                  <a:pt x="196" y="463"/>
                </a:lnTo>
                <a:lnTo>
                  <a:pt x="187" y="463"/>
                </a:lnTo>
                <a:lnTo>
                  <a:pt x="184" y="463"/>
                </a:lnTo>
                <a:lnTo>
                  <a:pt x="183" y="463"/>
                </a:lnTo>
                <a:lnTo>
                  <a:pt x="182" y="463"/>
                </a:lnTo>
                <a:lnTo>
                  <a:pt x="183" y="461"/>
                </a:lnTo>
                <a:lnTo>
                  <a:pt x="181" y="461"/>
                </a:lnTo>
                <a:lnTo>
                  <a:pt x="178" y="461"/>
                </a:lnTo>
                <a:lnTo>
                  <a:pt x="178" y="463"/>
                </a:lnTo>
                <a:lnTo>
                  <a:pt x="176" y="463"/>
                </a:lnTo>
                <a:lnTo>
                  <a:pt x="173" y="461"/>
                </a:lnTo>
                <a:lnTo>
                  <a:pt x="168" y="460"/>
                </a:lnTo>
                <a:lnTo>
                  <a:pt x="165" y="459"/>
                </a:lnTo>
                <a:lnTo>
                  <a:pt x="164" y="459"/>
                </a:lnTo>
                <a:lnTo>
                  <a:pt x="165" y="458"/>
                </a:lnTo>
                <a:lnTo>
                  <a:pt x="166" y="459"/>
                </a:lnTo>
                <a:lnTo>
                  <a:pt x="167" y="458"/>
                </a:lnTo>
                <a:lnTo>
                  <a:pt x="166" y="458"/>
                </a:lnTo>
                <a:lnTo>
                  <a:pt x="164" y="457"/>
                </a:lnTo>
                <a:lnTo>
                  <a:pt x="162" y="458"/>
                </a:lnTo>
                <a:lnTo>
                  <a:pt x="160" y="458"/>
                </a:lnTo>
                <a:lnTo>
                  <a:pt x="157" y="457"/>
                </a:lnTo>
                <a:lnTo>
                  <a:pt x="156" y="457"/>
                </a:lnTo>
                <a:lnTo>
                  <a:pt x="155" y="456"/>
                </a:lnTo>
                <a:lnTo>
                  <a:pt x="156" y="455"/>
                </a:lnTo>
                <a:lnTo>
                  <a:pt x="157" y="455"/>
                </a:lnTo>
                <a:lnTo>
                  <a:pt x="161" y="455"/>
                </a:lnTo>
                <a:lnTo>
                  <a:pt x="165" y="455"/>
                </a:lnTo>
                <a:lnTo>
                  <a:pt x="166" y="455"/>
                </a:lnTo>
                <a:lnTo>
                  <a:pt x="166" y="454"/>
                </a:lnTo>
                <a:lnTo>
                  <a:pt x="168" y="454"/>
                </a:lnTo>
                <a:lnTo>
                  <a:pt x="173" y="454"/>
                </a:lnTo>
                <a:lnTo>
                  <a:pt x="175" y="453"/>
                </a:lnTo>
                <a:lnTo>
                  <a:pt x="176" y="453"/>
                </a:lnTo>
                <a:lnTo>
                  <a:pt x="175" y="453"/>
                </a:lnTo>
                <a:lnTo>
                  <a:pt x="173" y="453"/>
                </a:lnTo>
                <a:lnTo>
                  <a:pt x="165" y="453"/>
                </a:lnTo>
                <a:lnTo>
                  <a:pt x="163" y="453"/>
                </a:lnTo>
                <a:lnTo>
                  <a:pt x="162" y="453"/>
                </a:lnTo>
                <a:lnTo>
                  <a:pt x="161" y="453"/>
                </a:lnTo>
                <a:lnTo>
                  <a:pt x="158" y="452"/>
                </a:lnTo>
                <a:lnTo>
                  <a:pt x="157" y="452"/>
                </a:lnTo>
                <a:lnTo>
                  <a:pt x="156" y="451"/>
                </a:lnTo>
                <a:lnTo>
                  <a:pt x="155" y="451"/>
                </a:lnTo>
                <a:lnTo>
                  <a:pt x="154" y="451"/>
                </a:lnTo>
                <a:lnTo>
                  <a:pt x="151" y="451"/>
                </a:lnTo>
                <a:lnTo>
                  <a:pt x="149" y="451"/>
                </a:lnTo>
                <a:lnTo>
                  <a:pt x="148" y="452"/>
                </a:lnTo>
                <a:lnTo>
                  <a:pt x="146" y="452"/>
                </a:lnTo>
                <a:lnTo>
                  <a:pt x="145" y="452"/>
                </a:lnTo>
                <a:lnTo>
                  <a:pt x="148" y="453"/>
                </a:lnTo>
                <a:lnTo>
                  <a:pt x="146" y="453"/>
                </a:lnTo>
                <a:lnTo>
                  <a:pt x="144" y="453"/>
                </a:lnTo>
                <a:lnTo>
                  <a:pt x="131" y="450"/>
                </a:lnTo>
                <a:lnTo>
                  <a:pt x="128" y="449"/>
                </a:lnTo>
                <a:lnTo>
                  <a:pt x="127" y="448"/>
                </a:lnTo>
                <a:lnTo>
                  <a:pt x="128" y="448"/>
                </a:lnTo>
                <a:lnTo>
                  <a:pt x="128" y="447"/>
                </a:lnTo>
                <a:lnTo>
                  <a:pt x="129" y="445"/>
                </a:lnTo>
                <a:lnTo>
                  <a:pt x="131" y="444"/>
                </a:lnTo>
                <a:lnTo>
                  <a:pt x="136" y="445"/>
                </a:lnTo>
                <a:lnTo>
                  <a:pt x="138" y="444"/>
                </a:lnTo>
                <a:lnTo>
                  <a:pt x="139" y="444"/>
                </a:lnTo>
                <a:lnTo>
                  <a:pt x="139" y="443"/>
                </a:lnTo>
                <a:lnTo>
                  <a:pt x="138" y="442"/>
                </a:lnTo>
                <a:lnTo>
                  <a:pt x="139" y="441"/>
                </a:lnTo>
                <a:lnTo>
                  <a:pt x="141" y="441"/>
                </a:lnTo>
                <a:lnTo>
                  <a:pt x="140" y="440"/>
                </a:lnTo>
                <a:lnTo>
                  <a:pt x="141" y="440"/>
                </a:lnTo>
                <a:lnTo>
                  <a:pt x="152" y="439"/>
                </a:lnTo>
                <a:lnTo>
                  <a:pt x="163" y="439"/>
                </a:lnTo>
                <a:lnTo>
                  <a:pt x="176" y="439"/>
                </a:lnTo>
                <a:lnTo>
                  <a:pt x="177" y="439"/>
                </a:lnTo>
                <a:lnTo>
                  <a:pt x="177" y="438"/>
                </a:lnTo>
                <a:lnTo>
                  <a:pt x="173" y="439"/>
                </a:lnTo>
                <a:lnTo>
                  <a:pt x="172" y="438"/>
                </a:lnTo>
                <a:lnTo>
                  <a:pt x="170" y="439"/>
                </a:lnTo>
                <a:lnTo>
                  <a:pt x="169" y="439"/>
                </a:lnTo>
                <a:lnTo>
                  <a:pt x="166" y="438"/>
                </a:lnTo>
                <a:lnTo>
                  <a:pt x="163" y="438"/>
                </a:lnTo>
                <a:lnTo>
                  <a:pt x="160" y="437"/>
                </a:lnTo>
                <a:lnTo>
                  <a:pt x="156" y="437"/>
                </a:lnTo>
                <a:lnTo>
                  <a:pt x="156" y="436"/>
                </a:lnTo>
                <a:lnTo>
                  <a:pt x="171" y="435"/>
                </a:lnTo>
                <a:lnTo>
                  <a:pt x="172" y="435"/>
                </a:lnTo>
                <a:lnTo>
                  <a:pt x="173" y="435"/>
                </a:lnTo>
                <a:lnTo>
                  <a:pt x="175" y="435"/>
                </a:lnTo>
                <a:lnTo>
                  <a:pt x="190" y="434"/>
                </a:lnTo>
                <a:lnTo>
                  <a:pt x="200" y="434"/>
                </a:lnTo>
                <a:lnTo>
                  <a:pt x="203" y="433"/>
                </a:lnTo>
                <a:lnTo>
                  <a:pt x="207" y="433"/>
                </a:lnTo>
                <a:lnTo>
                  <a:pt x="224" y="433"/>
                </a:lnTo>
                <a:lnTo>
                  <a:pt x="229" y="433"/>
                </a:lnTo>
                <a:lnTo>
                  <a:pt x="231" y="434"/>
                </a:lnTo>
                <a:lnTo>
                  <a:pt x="239" y="434"/>
                </a:lnTo>
                <a:lnTo>
                  <a:pt x="244" y="434"/>
                </a:lnTo>
                <a:lnTo>
                  <a:pt x="245" y="434"/>
                </a:lnTo>
                <a:lnTo>
                  <a:pt x="249" y="434"/>
                </a:lnTo>
                <a:lnTo>
                  <a:pt x="251" y="434"/>
                </a:lnTo>
                <a:lnTo>
                  <a:pt x="254" y="434"/>
                </a:lnTo>
                <a:lnTo>
                  <a:pt x="255" y="434"/>
                </a:lnTo>
                <a:lnTo>
                  <a:pt x="256" y="434"/>
                </a:lnTo>
                <a:lnTo>
                  <a:pt x="261" y="434"/>
                </a:lnTo>
                <a:lnTo>
                  <a:pt x="268" y="435"/>
                </a:lnTo>
                <a:lnTo>
                  <a:pt x="271" y="435"/>
                </a:lnTo>
                <a:lnTo>
                  <a:pt x="273" y="435"/>
                </a:lnTo>
                <a:lnTo>
                  <a:pt x="275" y="435"/>
                </a:lnTo>
                <a:lnTo>
                  <a:pt x="278" y="436"/>
                </a:lnTo>
                <a:lnTo>
                  <a:pt x="287" y="436"/>
                </a:lnTo>
                <a:lnTo>
                  <a:pt x="303" y="437"/>
                </a:lnTo>
                <a:lnTo>
                  <a:pt x="306" y="437"/>
                </a:lnTo>
                <a:lnTo>
                  <a:pt x="312" y="437"/>
                </a:lnTo>
                <a:lnTo>
                  <a:pt x="328" y="437"/>
                </a:lnTo>
                <a:lnTo>
                  <a:pt x="330" y="437"/>
                </a:lnTo>
                <a:lnTo>
                  <a:pt x="332" y="438"/>
                </a:lnTo>
                <a:lnTo>
                  <a:pt x="335" y="438"/>
                </a:lnTo>
                <a:lnTo>
                  <a:pt x="343" y="437"/>
                </a:lnTo>
                <a:lnTo>
                  <a:pt x="347" y="437"/>
                </a:lnTo>
                <a:lnTo>
                  <a:pt x="348" y="437"/>
                </a:lnTo>
                <a:lnTo>
                  <a:pt x="350" y="436"/>
                </a:lnTo>
                <a:lnTo>
                  <a:pt x="353" y="436"/>
                </a:lnTo>
                <a:lnTo>
                  <a:pt x="360" y="435"/>
                </a:lnTo>
                <a:lnTo>
                  <a:pt x="367" y="435"/>
                </a:lnTo>
                <a:lnTo>
                  <a:pt x="368" y="435"/>
                </a:lnTo>
                <a:lnTo>
                  <a:pt x="369" y="435"/>
                </a:lnTo>
                <a:lnTo>
                  <a:pt x="372" y="436"/>
                </a:lnTo>
                <a:lnTo>
                  <a:pt x="373" y="436"/>
                </a:lnTo>
                <a:lnTo>
                  <a:pt x="374" y="436"/>
                </a:lnTo>
                <a:lnTo>
                  <a:pt x="373" y="436"/>
                </a:lnTo>
                <a:lnTo>
                  <a:pt x="374" y="436"/>
                </a:lnTo>
                <a:lnTo>
                  <a:pt x="380" y="437"/>
                </a:lnTo>
                <a:lnTo>
                  <a:pt x="396" y="438"/>
                </a:lnTo>
                <a:lnTo>
                  <a:pt x="419" y="439"/>
                </a:lnTo>
                <a:lnTo>
                  <a:pt x="426" y="440"/>
                </a:lnTo>
                <a:lnTo>
                  <a:pt x="435" y="440"/>
                </a:lnTo>
                <a:lnTo>
                  <a:pt x="446" y="439"/>
                </a:lnTo>
                <a:lnTo>
                  <a:pt x="452" y="439"/>
                </a:lnTo>
                <a:lnTo>
                  <a:pt x="455" y="440"/>
                </a:lnTo>
                <a:lnTo>
                  <a:pt x="460" y="441"/>
                </a:lnTo>
                <a:lnTo>
                  <a:pt x="461" y="441"/>
                </a:lnTo>
                <a:lnTo>
                  <a:pt x="463" y="442"/>
                </a:lnTo>
                <a:lnTo>
                  <a:pt x="464" y="442"/>
                </a:lnTo>
                <a:lnTo>
                  <a:pt x="465" y="441"/>
                </a:lnTo>
                <a:lnTo>
                  <a:pt x="464" y="441"/>
                </a:lnTo>
                <a:lnTo>
                  <a:pt x="458" y="439"/>
                </a:lnTo>
                <a:lnTo>
                  <a:pt x="459" y="438"/>
                </a:lnTo>
                <a:lnTo>
                  <a:pt x="468" y="438"/>
                </a:lnTo>
                <a:lnTo>
                  <a:pt x="470" y="438"/>
                </a:lnTo>
                <a:lnTo>
                  <a:pt x="476" y="437"/>
                </a:lnTo>
                <a:lnTo>
                  <a:pt x="478" y="437"/>
                </a:lnTo>
                <a:lnTo>
                  <a:pt x="477" y="436"/>
                </a:lnTo>
                <a:lnTo>
                  <a:pt x="476" y="436"/>
                </a:lnTo>
                <a:lnTo>
                  <a:pt x="474" y="436"/>
                </a:lnTo>
                <a:lnTo>
                  <a:pt x="473" y="436"/>
                </a:lnTo>
                <a:lnTo>
                  <a:pt x="469" y="437"/>
                </a:lnTo>
                <a:lnTo>
                  <a:pt x="466" y="437"/>
                </a:lnTo>
                <a:lnTo>
                  <a:pt x="462" y="437"/>
                </a:lnTo>
                <a:lnTo>
                  <a:pt x="452" y="438"/>
                </a:lnTo>
                <a:lnTo>
                  <a:pt x="448" y="438"/>
                </a:lnTo>
                <a:lnTo>
                  <a:pt x="447" y="438"/>
                </a:lnTo>
                <a:lnTo>
                  <a:pt x="445" y="438"/>
                </a:lnTo>
                <a:lnTo>
                  <a:pt x="436" y="439"/>
                </a:lnTo>
                <a:lnTo>
                  <a:pt x="434" y="439"/>
                </a:lnTo>
                <a:lnTo>
                  <a:pt x="433" y="439"/>
                </a:lnTo>
                <a:lnTo>
                  <a:pt x="432" y="439"/>
                </a:lnTo>
                <a:lnTo>
                  <a:pt x="429" y="439"/>
                </a:lnTo>
                <a:lnTo>
                  <a:pt x="426" y="439"/>
                </a:lnTo>
                <a:lnTo>
                  <a:pt x="424" y="438"/>
                </a:lnTo>
                <a:lnTo>
                  <a:pt x="423" y="438"/>
                </a:lnTo>
                <a:lnTo>
                  <a:pt x="421" y="438"/>
                </a:lnTo>
                <a:lnTo>
                  <a:pt x="398" y="436"/>
                </a:lnTo>
                <a:lnTo>
                  <a:pt x="391" y="436"/>
                </a:lnTo>
                <a:lnTo>
                  <a:pt x="382" y="436"/>
                </a:lnTo>
                <a:lnTo>
                  <a:pt x="379" y="435"/>
                </a:lnTo>
                <a:lnTo>
                  <a:pt x="376" y="435"/>
                </a:lnTo>
                <a:lnTo>
                  <a:pt x="375" y="435"/>
                </a:lnTo>
                <a:lnTo>
                  <a:pt x="373" y="435"/>
                </a:lnTo>
                <a:lnTo>
                  <a:pt x="370" y="434"/>
                </a:lnTo>
                <a:lnTo>
                  <a:pt x="362" y="434"/>
                </a:lnTo>
                <a:lnTo>
                  <a:pt x="356" y="434"/>
                </a:lnTo>
                <a:lnTo>
                  <a:pt x="353" y="434"/>
                </a:lnTo>
                <a:lnTo>
                  <a:pt x="349" y="435"/>
                </a:lnTo>
                <a:lnTo>
                  <a:pt x="348" y="436"/>
                </a:lnTo>
                <a:lnTo>
                  <a:pt x="346" y="435"/>
                </a:lnTo>
                <a:lnTo>
                  <a:pt x="342" y="435"/>
                </a:lnTo>
                <a:lnTo>
                  <a:pt x="340" y="435"/>
                </a:lnTo>
                <a:lnTo>
                  <a:pt x="335" y="435"/>
                </a:lnTo>
                <a:lnTo>
                  <a:pt x="317" y="434"/>
                </a:lnTo>
                <a:lnTo>
                  <a:pt x="298" y="433"/>
                </a:lnTo>
                <a:lnTo>
                  <a:pt x="286" y="432"/>
                </a:lnTo>
                <a:lnTo>
                  <a:pt x="281" y="431"/>
                </a:lnTo>
                <a:lnTo>
                  <a:pt x="278" y="431"/>
                </a:lnTo>
                <a:lnTo>
                  <a:pt x="279" y="430"/>
                </a:lnTo>
                <a:lnTo>
                  <a:pt x="281" y="430"/>
                </a:lnTo>
                <a:lnTo>
                  <a:pt x="296" y="429"/>
                </a:lnTo>
                <a:lnTo>
                  <a:pt x="302" y="428"/>
                </a:lnTo>
                <a:lnTo>
                  <a:pt x="309" y="427"/>
                </a:lnTo>
                <a:lnTo>
                  <a:pt x="314" y="426"/>
                </a:lnTo>
                <a:lnTo>
                  <a:pt x="318" y="424"/>
                </a:lnTo>
                <a:lnTo>
                  <a:pt x="322" y="424"/>
                </a:lnTo>
                <a:lnTo>
                  <a:pt x="327" y="423"/>
                </a:lnTo>
                <a:lnTo>
                  <a:pt x="331" y="423"/>
                </a:lnTo>
                <a:lnTo>
                  <a:pt x="335" y="424"/>
                </a:lnTo>
                <a:lnTo>
                  <a:pt x="338" y="424"/>
                </a:lnTo>
                <a:lnTo>
                  <a:pt x="344" y="424"/>
                </a:lnTo>
                <a:lnTo>
                  <a:pt x="353" y="423"/>
                </a:lnTo>
                <a:lnTo>
                  <a:pt x="360" y="423"/>
                </a:lnTo>
                <a:lnTo>
                  <a:pt x="368" y="423"/>
                </a:lnTo>
                <a:lnTo>
                  <a:pt x="379" y="423"/>
                </a:lnTo>
                <a:lnTo>
                  <a:pt x="388" y="423"/>
                </a:lnTo>
                <a:lnTo>
                  <a:pt x="396" y="422"/>
                </a:lnTo>
                <a:lnTo>
                  <a:pt x="399" y="422"/>
                </a:lnTo>
                <a:lnTo>
                  <a:pt x="411" y="423"/>
                </a:lnTo>
                <a:lnTo>
                  <a:pt x="416" y="423"/>
                </a:lnTo>
                <a:lnTo>
                  <a:pt x="425" y="424"/>
                </a:lnTo>
                <a:lnTo>
                  <a:pt x="433" y="424"/>
                </a:lnTo>
                <a:lnTo>
                  <a:pt x="438" y="424"/>
                </a:lnTo>
                <a:lnTo>
                  <a:pt x="442" y="427"/>
                </a:lnTo>
                <a:lnTo>
                  <a:pt x="446" y="429"/>
                </a:lnTo>
                <a:lnTo>
                  <a:pt x="448" y="430"/>
                </a:lnTo>
                <a:lnTo>
                  <a:pt x="449" y="430"/>
                </a:lnTo>
                <a:lnTo>
                  <a:pt x="452" y="430"/>
                </a:lnTo>
                <a:lnTo>
                  <a:pt x="464" y="431"/>
                </a:lnTo>
                <a:lnTo>
                  <a:pt x="469" y="432"/>
                </a:lnTo>
                <a:lnTo>
                  <a:pt x="473" y="432"/>
                </a:lnTo>
                <a:lnTo>
                  <a:pt x="476" y="432"/>
                </a:lnTo>
                <a:lnTo>
                  <a:pt x="477" y="432"/>
                </a:lnTo>
                <a:lnTo>
                  <a:pt x="477" y="431"/>
                </a:lnTo>
                <a:lnTo>
                  <a:pt x="477" y="430"/>
                </a:lnTo>
                <a:lnTo>
                  <a:pt x="475" y="430"/>
                </a:lnTo>
                <a:lnTo>
                  <a:pt x="472" y="430"/>
                </a:lnTo>
                <a:lnTo>
                  <a:pt x="464" y="429"/>
                </a:lnTo>
                <a:lnTo>
                  <a:pt x="456" y="428"/>
                </a:lnTo>
                <a:lnTo>
                  <a:pt x="452" y="427"/>
                </a:lnTo>
                <a:lnTo>
                  <a:pt x="450" y="424"/>
                </a:lnTo>
                <a:lnTo>
                  <a:pt x="449" y="423"/>
                </a:lnTo>
                <a:lnTo>
                  <a:pt x="446" y="421"/>
                </a:lnTo>
                <a:lnTo>
                  <a:pt x="444" y="420"/>
                </a:lnTo>
                <a:lnTo>
                  <a:pt x="445" y="420"/>
                </a:lnTo>
                <a:lnTo>
                  <a:pt x="446" y="420"/>
                </a:lnTo>
                <a:lnTo>
                  <a:pt x="455" y="419"/>
                </a:lnTo>
                <a:lnTo>
                  <a:pt x="458" y="419"/>
                </a:lnTo>
                <a:lnTo>
                  <a:pt x="462" y="419"/>
                </a:lnTo>
                <a:lnTo>
                  <a:pt x="464" y="419"/>
                </a:lnTo>
                <a:lnTo>
                  <a:pt x="467" y="419"/>
                </a:lnTo>
                <a:lnTo>
                  <a:pt x="473" y="420"/>
                </a:lnTo>
                <a:lnTo>
                  <a:pt x="477" y="420"/>
                </a:lnTo>
                <a:lnTo>
                  <a:pt x="478" y="420"/>
                </a:lnTo>
                <a:lnTo>
                  <a:pt x="481" y="419"/>
                </a:lnTo>
                <a:lnTo>
                  <a:pt x="482" y="419"/>
                </a:lnTo>
                <a:lnTo>
                  <a:pt x="484" y="418"/>
                </a:lnTo>
                <a:lnTo>
                  <a:pt x="484" y="417"/>
                </a:lnTo>
                <a:lnTo>
                  <a:pt x="483" y="416"/>
                </a:lnTo>
                <a:lnTo>
                  <a:pt x="482" y="416"/>
                </a:lnTo>
                <a:lnTo>
                  <a:pt x="478" y="414"/>
                </a:lnTo>
                <a:lnTo>
                  <a:pt x="477" y="413"/>
                </a:lnTo>
                <a:lnTo>
                  <a:pt x="476" y="413"/>
                </a:lnTo>
                <a:lnTo>
                  <a:pt x="476" y="412"/>
                </a:lnTo>
                <a:lnTo>
                  <a:pt x="474" y="411"/>
                </a:lnTo>
                <a:lnTo>
                  <a:pt x="476" y="411"/>
                </a:lnTo>
                <a:lnTo>
                  <a:pt x="477" y="411"/>
                </a:lnTo>
                <a:lnTo>
                  <a:pt x="476" y="410"/>
                </a:lnTo>
                <a:lnTo>
                  <a:pt x="474" y="410"/>
                </a:lnTo>
                <a:lnTo>
                  <a:pt x="470" y="410"/>
                </a:lnTo>
                <a:lnTo>
                  <a:pt x="475" y="409"/>
                </a:lnTo>
                <a:lnTo>
                  <a:pt x="476" y="408"/>
                </a:lnTo>
                <a:lnTo>
                  <a:pt x="475" y="408"/>
                </a:lnTo>
                <a:lnTo>
                  <a:pt x="474" y="408"/>
                </a:lnTo>
                <a:lnTo>
                  <a:pt x="473" y="407"/>
                </a:lnTo>
                <a:lnTo>
                  <a:pt x="472" y="407"/>
                </a:lnTo>
                <a:lnTo>
                  <a:pt x="471" y="407"/>
                </a:lnTo>
                <a:lnTo>
                  <a:pt x="467" y="407"/>
                </a:lnTo>
                <a:lnTo>
                  <a:pt x="466" y="407"/>
                </a:lnTo>
                <a:lnTo>
                  <a:pt x="456" y="406"/>
                </a:lnTo>
                <a:lnTo>
                  <a:pt x="449" y="405"/>
                </a:lnTo>
                <a:lnTo>
                  <a:pt x="448" y="405"/>
                </a:lnTo>
                <a:lnTo>
                  <a:pt x="447" y="405"/>
                </a:lnTo>
                <a:lnTo>
                  <a:pt x="446" y="404"/>
                </a:lnTo>
                <a:lnTo>
                  <a:pt x="447" y="404"/>
                </a:lnTo>
                <a:lnTo>
                  <a:pt x="445" y="402"/>
                </a:lnTo>
                <a:lnTo>
                  <a:pt x="444" y="401"/>
                </a:lnTo>
                <a:lnTo>
                  <a:pt x="442" y="401"/>
                </a:lnTo>
                <a:lnTo>
                  <a:pt x="441" y="402"/>
                </a:lnTo>
                <a:lnTo>
                  <a:pt x="438" y="402"/>
                </a:lnTo>
                <a:lnTo>
                  <a:pt x="437" y="402"/>
                </a:lnTo>
                <a:lnTo>
                  <a:pt x="436" y="402"/>
                </a:lnTo>
                <a:lnTo>
                  <a:pt x="433" y="403"/>
                </a:lnTo>
                <a:lnTo>
                  <a:pt x="428" y="403"/>
                </a:lnTo>
                <a:lnTo>
                  <a:pt x="424" y="403"/>
                </a:lnTo>
                <a:lnTo>
                  <a:pt x="422" y="403"/>
                </a:lnTo>
                <a:lnTo>
                  <a:pt x="419" y="403"/>
                </a:lnTo>
                <a:lnTo>
                  <a:pt x="415" y="404"/>
                </a:lnTo>
                <a:lnTo>
                  <a:pt x="413" y="404"/>
                </a:lnTo>
                <a:lnTo>
                  <a:pt x="412" y="405"/>
                </a:lnTo>
                <a:lnTo>
                  <a:pt x="412" y="406"/>
                </a:lnTo>
                <a:lnTo>
                  <a:pt x="411" y="406"/>
                </a:lnTo>
                <a:lnTo>
                  <a:pt x="410" y="409"/>
                </a:lnTo>
                <a:lnTo>
                  <a:pt x="408" y="410"/>
                </a:lnTo>
                <a:lnTo>
                  <a:pt x="403" y="411"/>
                </a:lnTo>
                <a:lnTo>
                  <a:pt x="391" y="412"/>
                </a:lnTo>
                <a:lnTo>
                  <a:pt x="389" y="413"/>
                </a:lnTo>
                <a:lnTo>
                  <a:pt x="381" y="413"/>
                </a:lnTo>
                <a:lnTo>
                  <a:pt x="373" y="414"/>
                </a:lnTo>
                <a:lnTo>
                  <a:pt x="370" y="414"/>
                </a:lnTo>
                <a:lnTo>
                  <a:pt x="367" y="414"/>
                </a:lnTo>
                <a:lnTo>
                  <a:pt x="365" y="414"/>
                </a:lnTo>
                <a:lnTo>
                  <a:pt x="362" y="414"/>
                </a:lnTo>
                <a:lnTo>
                  <a:pt x="359" y="414"/>
                </a:lnTo>
                <a:lnTo>
                  <a:pt x="356" y="414"/>
                </a:lnTo>
                <a:lnTo>
                  <a:pt x="349" y="414"/>
                </a:lnTo>
                <a:lnTo>
                  <a:pt x="336" y="414"/>
                </a:lnTo>
                <a:lnTo>
                  <a:pt x="331" y="415"/>
                </a:lnTo>
                <a:lnTo>
                  <a:pt x="328" y="415"/>
                </a:lnTo>
                <a:lnTo>
                  <a:pt x="327" y="414"/>
                </a:lnTo>
                <a:lnTo>
                  <a:pt x="329" y="412"/>
                </a:lnTo>
                <a:lnTo>
                  <a:pt x="327" y="410"/>
                </a:lnTo>
                <a:lnTo>
                  <a:pt x="322" y="408"/>
                </a:lnTo>
                <a:lnTo>
                  <a:pt x="316" y="407"/>
                </a:lnTo>
                <a:lnTo>
                  <a:pt x="314" y="406"/>
                </a:lnTo>
                <a:lnTo>
                  <a:pt x="311" y="405"/>
                </a:lnTo>
                <a:lnTo>
                  <a:pt x="311" y="404"/>
                </a:lnTo>
                <a:lnTo>
                  <a:pt x="307" y="404"/>
                </a:lnTo>
                <a:lnTo>
                  <a:pt x="305" y="403"/>
                </a:lnTo>
                <a:lnTo>
                  <a:pt x="302" y="404"/>
                </a:lnTo>
                <a:lnTo>
                  <a:pt x="299" y="405"/>
                </a:lnTo>
                <a:lnTo>
                  <a:pt x="298" y="405"/>
                </a:lnTo>
                <a:lnTo>
                  <a:pt x="299" y="405"/>
                </a:lnTo>
                <a:lnTo>
                  <a:pt x="306" y="407"/>
                </a:lnTo>
                <a:lnTo>
                  <a:pt x="311" y="410"/>
                </a:lnTo>
                <a:lnTo>
                  <a:pt x="312" y="411"/>
                </a:lnTo>
                <a:lnTo>
                  <a:pt x="314" y="412"/>
                </a:lnTo>
                <a:lnTo>
                  <a:pt x="315" y="413"/>
                </a:lnTo>
                <a:lnTo>
                  <a:pt x="313" y="414"/>
                </a:lnTo>
                <a:lnTo>
                  <a:pt x="310" y="415"/>
                </a:lnTo>
                <a:lnTo>
                  <a:pt x="301" y="415"/>
                </a:lnTo>
                <a:lnTo>
                  <a:pt x="297" y="416"/>
                </a:lnTo>
                <a:lnTo>
                  <a:pt x="282" y="418"/>
                </a:lnTo>
                <a:lnTo>
                  <a:pt x="279" y="418"/>
                </a:lnTo>
                <a:lnTo>
                  <a:pt x="278" y="418"/>
                </a:lnTo>
                <a:lnTo>
                  <a:pt x="274" y="417"/>
                </a:lnTo>
                <a:lnTo>
                  <a:pt x="267" y="417"/>
                </a:lnTo>
                <a:lnTo>
                  <a:pt x="262" y="416"/>
                </a:lnTo>
                <a:lnTo>
                  <a:pt x="258" y="416"/>
                </a:lnTo>
                <a:lnTo>
                  <a:pt x="255" y="415"/>
                </a:lnTo>
                <a:lnTo>
                  <a:pt x="250" y="415"/>
                </a:lnTo>
                <a:lnTo>
                  <a:pt x="247" y="414"/>
                </a:lnTo>
                <a:lnTo>
                  <a:pt x="244" y="414"/>
                </a:lnTo>
                <a:lnTo>
                  <a:pt x="240" y="414"/>
                </a:lnTo>
                <a:lnTo>
                  <a:pt x="235" y="413"/>
                </a:lnTo>
                <a:lnTo>
                  <a:pt x="234" y="413"/>
                </a:lnTo>
                <a:lnTo>
                  <a:pt x="231" y="413"/>
                </a:lnTo>
                <a:lnTo>
                  <a:pt x="228" y="413"/>
                </a:lnTo>
                <a:lnTo>
                  <a:pt x="226" y="413"/>
                </a:lnTo>
                <a:lnTo>
                  <a:pt x="225" y="413"/>
                </a:lnTo>
                <a:lnTo>
                  <a:pt x="225" y="412"/>
                </a:lnTo>
                <a:lnTo>
                  <a:pt x="222" y="412"/>
                </a:lnTo>
                <a:lnTo>
                  <a:pt x="214" y="412"/>
                </a:lnTo>
                <a:lnTo>
                  <a:pt x="210" y="412"/>
                </a:lnTo>
                <a:lnTo>
                  <a:pt x="208" y="412"/>
                </a:lnTo>
                <a:lnTo>
                  <a:pt x="205" y="411"/>
                </a:lnTo>
                <a:lnTo>
                  <a:pt x="204" y="411"/>
                </a:lnTo>
                <a:lnTo>
                  <a:pt x="201" y="410"/>
                </a:lnTo>
                <a:lnTo>
                  <a:pt x="203" y="409"/>
                </a:lnTo>
                <a:lnTo>
                  <a:pt x="205" y="409"/>
                </a:lnTo>
                <a:lnTo>
                  <a:pt x="211" y="408"/>
                </a:lnTo>
                <a:lnTo>
                  <a:pt x="214" y="408"/>
                </a:lnTo>
                <a:lnTo>
                  <a:pt x="221" y="407"/>
                </a:lnTo>
                <a:lnTo>
                  <a:pt x="222" y="407"/>
                </a:lnTo>
                <a:lnTo>
                  <a:pt x="223" y="407"/>
                </a:lnTo>
                <a:lnTo>
                  <a:pt x="225" y="407"/>
                </a:lnTo>
                <a:lnTo>
                  <a:pt x="228" y="406"/>
                </a:lnTo>
                <a:lnTo>
                  <a:pt x="230" y="406"/>
                </a:lnTo>
                <a:lnTo>
                  <a:pt x="235" y="405"/>
                </a:lnTo>
                <a:lnTo>
                  <a:pt x="239" y="405"/>
                </a:lnTo>
                <a:lnTo>
                  <a:pt x="241" y="404"/>
                </a:lnTo>
                <a:lnTo>
                  <a:pt x="249" y="403"/>
                </a:lnTo>
                <a:lnTo>
                  <a:pt x="253" y="403"/>
                </a:lnTo>
                <a:lnTo>
                  <a:pt x="255" y="402"/>
                </a:lnTo>
                <a:lnTo>
                  <a:pt x="253" y="400"/>
                </a:lnTo>
                <a:lnTo>
                  <a:pt x="255" y="399"/>
                </a:lnTo>
                <a:lnTo>
                  <a:pt x="254" y="398"/>
                </a:lnTo>
                <a:lnTo>
                  <a:pt x="253" y="398"/>
                </a:lnTo>
                <a:lnTo>
                  <a:pt x="252" y="399"/>
                </a:lnTo>
                <a:lnTo>
                  <a:pt x="249" y="400"/>
                </a:lnTo>
                <a:lnTo>
                  <a:pt x="248" y="400"/>
                </a:lnTo>
                <a:lnTo>
                  <a:pt x="240" y="401"/>
                </a:lnTo>
                <a:lnTo>
                  <a:pt x="239" y="402"/>
                </a:lnTo>
                <a:lnTo>
                  <a:pt x="235" y="402"/>
                </a:lnTo>
                <a:lnTo>
                  <a:pt x="231" y="402"/>
                </a:lnTo>
                <a:lnTo>
                  <a:pt x="226" y="402"/>
                </a:lnTo>
                <a:lnTo>
                  <a:pt x="222" y="403"/>
                </a:lnTo>
                <a:lnTo>
                  <a:pt x="213" y="404"/>
                </a:lnTo>
                <a:lnTo>
                  <a:pt x="210" y="403"/>
                </a:lnTo>
                <a:lnTo>
                  <a:pt x="206" y="404"/>
                </a:lnTo>
                <a:lnTo>
                  <a:pt x="198" y="404"/>
                </a:lnTo>
                <a:lnTo>
                  <a:pt x="192" y="404"/>
                </a:lnTo>
                <a:lnTo>
                  <a:pt x="191" y="404"/>
                </a:lnTo>
                <a:lnTo>
                  <a:pt x="183" y="403"/>
                </a:lnTo>
                <a:lnTo>
                  <a:pt x="181" y="403"/>
                </a:lnTo>
                <a:lnTo>
                  <a:pt x="177" y="403"/>
                </a:lnTo>
                <a:lnTo>
                  <a:pt x="175" y="403"/>
                </a:lnTo>
                <a:lnTo>
                  <a:pt x="174" y="402"/>
                </a:lnTo>
                <a:lnTo>
                  <a:pt x="172" y="402"/>
                </a:lnTo>
                <a:lnTo>
                  <a:pt x="173" y="401"/>
                </a:lnTo>
                <a:lnTo>
                  <a:pt x="183" y="400"/>
                </a:lnTo>
                <a:lnTo>
                  <a:pt x="186" y="400"/>
                </a:lnTo>
                <a:lnTo>
                  <a:pt x="189" y="399"/>
                </a:lnTo>
                <a:lnTo>
                  <a:pt x="192" y="399"/>
                </a:lnTo>
                <a:lnTo>
                  <a:pt x="195" y="398"/>
                </a:lnTo>
                <a:lnTo>
                  <a:pt x="198" y="396"/>
                </a:lnTo>
                <a:lnTo>
                  <a:pt x="199" y="396"/>
                </a:lnTo>
                <a:lnTo>
                  <a:pt x="204" y="395"/>
                </a:lnTo>
                <a:lnTo>
                  <a:pt x="205" y="394"/>
                </a:lnTo>
                <a:lnTo>
                  <a:pt x="207" y="394"/>
                </a:lnTo>
                <a:lnTo>
                  <a:pt x="212" y="394"/>
                </a:lnTo>
                <a:lnTo>
                  <a:pt x="219" y="393"/>
                </a:lnTo>
                <a:lnTo>
                  <a:pt x="224" y="393"/>
                </a:lnTo>
                <a:lnTo>
                  <a:pt x="223" y="393"/>
                </a:lnTo>
                <a:lnTo>
                  <a:pt x="221" y="392"/>
                </a:lnTo>
                <a:lnTo>
                  <a:pt x="220" y="392"/>
                </a:lnTo>
                <a:lnTo>
                  <a:pt x="217" y="392"/>
                </a:lnTo>
                <a:lnTo>
                  <a:pt x="197" y="392"/>
                </a:lnTo>
                <a:lnTo>
                  <a:pt x="192" y="392"/>
                </a:lnTo>
                <a:lnTo>
                  <a:pt x="189" y="392"/>
                </a:lnTo>
                <a:lnTo>
                  <a:pt x="185" y="393"/>
                </a:lnTo>
                <a:lnTo>
                  <a:pt x="184" y="394"/>
                </a:lnTo>
                <a:lnTo>
                  <a:pt x="183" y="395"/>
                </a:lnTo>
                <a:lnTo>
                  <a:pt x="180" y="396"/>
                </a:lnTo>
                <a:lnTo>
                  <a:pt x="176" y="396"/>
                </a:lnTo>
                <a:lnTo>
                  <a:pt x="169" y="397"/>
                </a:lnTo>
                <a:lnTo>
                  <a:pt x="158" y="397"/>
                </a:lnTo>
                <a:lnTo>
                  <a:pt x="141" y="397"/>
                </a:lnTo>
                <a:lnTo>
                  <a:pt x="134" y="397"/>
                </a:lnTo>
                <a:lnTo>
                  <a:pt x="129" y="397"/>
                </a:lnTo>
                <a:lnTo>
                  <a:pt x="125" y="396"/>
                </a:lnTo>
                <a:lnTo>
                  <a:pt x="123" y="396"/>
                </a:lnTo>
                <a:lnTo>
                  <a:pt x="121" y="395"/>
                </a:lnTo>
                <a:lnTo>
                  <a:pt x="123" y="394"/>
                </a:lnTo>
                <a:lnTo>
                  <a:pt x="125" y="394"/>
                </a:lnTo>
                <a:lnTo>
                  <a:pt x="128" y="393"/>
                </a:lnTo>
                <a:lnTo>
                  <a:pt x="131" y="393"/>
                </a:lnTo>
                <a:lnTo>
                  <a:pt x="133" y="392"/>
                </a:lnTo>
                <a:lnTo>
                  <a:pt x="137" y="391"/>
                </a:lnTo>
                <a:lnTo>
                  <a:pt x="140" y="391"/>
                </a:lnTo>
                <a:lnTo>
                  <a:pt x="141" y="390"/>
                </a:lnTo>
                <a:lnTo>
                  <a:pt x="139" y="390"/>
                </a:lnTo>
                <a:lnTo>
                  <a:pt x="137" y="390"/>
                </a:lnTo>
                <a:lnTo>
                  <a:pt x="135" y="389"/>
                </a:lnTo>
                <a:lnTo>
                  <a:pt x="133" y="390"/>
                </a:lnTo>
                <a:lnTo>
                  <a:pt x="128" y="390"/>
                </a:lnTo>
                <a:lnTo>
                  <a:pt x="125" y="391"/>
                </a:lnTo>
                <a:lnTo>
                  <a:pt x="119" y="391"/>
                </a:lnTo>
                <a:lnTo>
                  <a:pt x="116" y="392"/>
                </a:lnTo>
                <a:lnTo>
                  <a:pt x="115" y="392"/>
                </a:lnTo>
                <a:lnTo>
                  <a:pt x="112" y="392"/>
                </a:lnTo>
                <a:lnTo>
                  <a:pt x="111" y="392"/>
                </a:lnTo>
                <a:lnTo>
                  <a:pt x="109" y="391"/>
                </a:lnTo>
                <a:lnTo>
                  <a:pt x="111" y="389"/>
                </a:lnTo>
                <a:lnTo>
                  <a:pt x="112" y="389"/>
                </a:lnTo>
                <a:lnTo>
                  <a:pt x="111" y="387"/>
                </a:lnTo>
                <a:lnTo>
                  <a:pt x="104" y="386"/>
                </a:lnTo>
                <a:lnTo>
                  <a:pt x="102" y="387"/>
                </a:lnTo>
                <a:lnTo>
                  <a:pt x="100" y="387"/>
                </a:lnTo>
                <a:lnTo>
                  <a:pt x="96" y="389"/>
                </a:lnTo>
                <a:lnTo>
                  <a:pt x="91" y="389"/>
                </a:lnTo>
                <a:lnTo>
                  <a:pt x="88" y="389"/>
                </a:lnTo>
                <a:lnTo>
                  <a:pt x="85" y="387"/>
                </a:lnTo>
                <a:lnTo>
                  <a:pt x="84" y="387"/>
                </a:lnTo>
                <a:lnTo>
                  <a:pt x="83" y="386"/>
                </a:lnTo>
                <a:lnTo>
                  <a:pt x="82" y="386"/>
                </a:lnTo>
                <a:lnTo>
                  <a:pt x="77" y="386"/>
                </a:lnTo>
                <a:lnTo>
                  <a:pt x="70" y="385"/>
                </a:lnTo>
                <a:lnTo>
                  <a:pt x="69" y="385"/>
                </a:lnTo>
                <a:lnTo>
                  <a:pt x="70" y="383"/>
                </a:lnTo>
                <a:lnTo>
                  <a:pt x="61" y="380"/>
                </a:lnTo>
                <a:lnTo>
                  <a:pt x="67" y="379"/>
                </a:lnTo>
                <a:lnTo>
                  <a:pt x="67" y="378"/>
                </a:lnTo>
                <a:lnTo>
                  <a:pt x="66" y="378"/>
                </a:lnTo>
                <a:lnTo>
                  <a:pt x="65" y="378"/>
                </a:lnTo>
                <a:lnTo>
                  <a:pt x="63" y="377"/>
                </a:lnTo>
                <a:lnTo>
                  <a:pt x="58" y="377"/>
                </a:lnTo>
                <a:lnTo>
                  <a:pt x="49" y="377"/>
                </a:lnTo>
                <a:lnTo>
                  <a:pt x="45" y="377"/>
                </a:lnTo>
                <a:lnTo>
                  <a:pt x="44" y="377"/>
                </a:lnTo>
                <a:lnTo>
                  <a:pt x="41" y="376"/>
                </a:lnTo>
                <a:lnTo>
                  <a:pt x="34" y="374"/>
                </a:lnTo>
                <a:lnTo>
                  <a:pt x="26" y="371"/>
                </a:lnTo>
                <a:lnTo>
                  <a:pt x="16" y="370"/>
                </a:lnTo>
                <a:lnTo>
                  <a:pt x="14" y="370"/>
                </a:lnTo>
                <a:lnTo>
                  <a:pt x="17" y="370"/>
                </a:lnTo>
                <a:lnTo>
                  <a:pt x="25" y="370"/>
                </a:lnTo>
                <a:lnTo>
                  <a:pt x="29" y="370"/>
                </a:lnTo>
                <a:lnTo>
                  <a:pt x="31" y="370"/>
                </a:lnTo>
                <a:lnTo>
                  <a:pt x="33" y="369"/>
                </a:lnTo>
                <a:lnTo>
                  <a:pt x="37" y="369"/>
                </a:lnTo>
                <a:lnTo>
                  <a:pt x="40" y="368"/>
                </a:lnTo>
                <a:lnTo>
                  <a:pt x="36" y="367"/>
                </a:lnTo>
                <a:lnTo>
                  <a:pt x="30" y="366"/>
                </a:lnTo>
                <a:lnTo>
                  <a:pt x="33" y="366"/>
                </a:lnTo>
                <a:lnTo>
                  <a:pt x="34" y="365"/>
                </a:lnTo>
                <a:lnTo>
                  <a:pt x="33" y="365"/>
                </a:lnTo>
                <a:lnTo>
                  <a:pt x="32" y="365"/>
                </a:lnTo>
                <a:lnTo>
                  <a:pt x="31" y="365"/>
                </a:lnTo>
                <a:lnTo>
                  <a:pt x="32" y="364"/>
                </a:lnTo>
                <a:lnTo>
                  <a:pt x="33" y="364"/>
                </a:lnTo>
                <a:lnTo>
                  <a:pt x="36" y="364"/>
                </a:lnTo>
                <a:lnTo>
                  <a:pt x="39" y="364"/>
                </a:lnTo>
                <a:lnTo>
                  <a:pt x="41" y="364"/>
                </a:lnTo>
                <a:lnTo>
                  <a:pt x="40" y="364"/>
                </a:lnTo>
                <a:lnTo>
                  <a:pt x="39" y="363"/>
                </a:lnTo>
                <a:lnTo>
                  <a:pt x="38" y="363"/>
                </a:lnTo>
                <a:lnTo>
                  <a:pt x="38" y="362"/>
                </a:lnTo>
                <a:lnTo>
                  <a:pt x="39" y="362"/>
                </a:lnTo>
                <a:lnTo>
                  <a:pt x="41" y="361"/>
                </a:lnTo>
                <a:lnTo>
                  <a:pt x="43" y="361"/>
                </a:lnTo>
                <a:lnTo>
                  <a:pt x="47" y="362"/>
                </a:lnTo>
                <a:lnTo>
                  <a:pt x="53" y="362"/>
                </a:lnTo>
                <a:lnTo>
                  <a:pt x="56" y="362"/>
                </a:lnTo>
                <a:lnTo>
                  <a:pt x="57" y="362"/>
                </a:lnTo>
                <a:lnTo>
                  <a:pt x="58" y="361"/>
                </a:lnTo>
                <a:lnTo>
                  <a:pt x="57" y="361"/>
                </a:lnTo>
                <a:lnTo>
                  <a:pt x="54" y="361"/>
                </a:lnTo>
                <a:lnTo>
                  <a:pt x="50" y="361"/>
                </a:lnTo>
                <a:lnTo>
                  <a:pt x="47" y="361"/>
                </a:lnTo>
                <a:lnTo>
                  <a:pt x="45" y="361"/>
                </a:lnTo>
                <a:lnTo>
                  <a:pt x="42" y="360"/>
                </a:lnTo>
                <a:lnTo>
                  <a:pt x="40" y="360"/>
                </a:lnTo>
                <a:lnTo>
                  <a:pt x="36" y="360"/>
                </a:lnTo>
                <a:lnTo>
                  <a:pt x="35" y="360"/>
                </a:lnTo>
                <a:lnTo>
                  <a:pt x="31" y="360"/>
                </a:lnTo>
                <a:lnTo>
                  <a:pt x="28" y="360"/>
                </a:lnTo>
                <a:lnTo>
                  <a:pt x="27" y="360"/>
                </a:lnTo>
                <a:lnTo>
                  <a:pt x="30" y="359"/>
                </a:lnTo>
                <a:lnTo>
                  <a:pt x="30" y="358"/>
                </a:lnTo>
                <a:lnTo>
                  <a:pt x="31" y="358"/>
                </a:lnTo>
                <a:lnTo>
                  <a:pt x="28" y="358"/>
                </a:lnTo>
                <a:lnTo>
                  <a:pt x="28" y="357"/>
                </a:lnTo>
                <a:lnTo>
                  <a:pt x="33" y="357"/>
                </a:lnTo>
                <a:lnTo>
                  <a:pt x="36" y="357"/>
                </a:lnTo>
                <a:lnTo>
                  <a:pt x="37" y="357"/>
                </a:lnTo>
                <a:lnTo>
                  <a:pt x="38" y="356"/>
                </a:lnTo>
                <a:lnTo>
                  <a:pt x="41" y="355"/>
                </a:lnTo>
                <a:lnTo>
                  <a:pt x="43" y="355"/>
                </a:lnTo>
                <a:lnTo>
                  <a:pt x="44" y="355"/>
                </a:lnTo>
                <a:lnTo>
                  <a:pt x="45" y="354"/>
                </a:lnTo>
                <a:lnTo>
                  <a:pt x="48" y="353"/>
                </a:lnTo>
                <a:lnTo>
                  <a:pt x="51" y="353"/>
                </a:lnTo>
                <a:lnTo>
                  <a:pt x="52" y="352"/>
                </a:lnTo>
                <a:lnTo>
                  <a:pt x="51" y="352"/>
                </a:lnTo>
                <a:lnTo>
                  <a:pt x="49" y="350"/>
                </a:lnTo>
                <a:lnTo>
                  <a:pt x="46" y="350"/>
                </a:lnTo>
                <a:lnTo>
                  <a:pt x="49" y="349"/>
                </a:lnTo>
                <a:lnTo>
                  <a:pt x="53" y="348"/>
                </a:lnTo>
                <a:lnTo>
                  <a:pt x="55" y="348"/>
                </a:lnTo>
                <a:lnTo>
                  <a:pt x="56" y="347"/>
                </a:lnTo>
                <a:lnTo>
                  <a:pt x="55" y="347"/>
                </a:lnTo>
                <a:lnTo>
                  <a:pt x="53" y="347"/>
                </a:lnTo>
                <a:lnTo>
                  <a:pt x="54" y="346"/>
                </a:lnTo>
                <a:lnTo>
                  <a:pt x="56" y="346"/>
                </a:lnTo>
                <a:lnTo>
                  <a:pt x="59" y="345"/>
                </a:lnTo>
                <a:lnTo>
                  <a:pt x="61" y="345"/>
                </a:lnTo>
                <a:lnTo>
                  <a:pt x="63" y="345"/>
                </a:lnTo>
                <a:lnTo>
                  <a:pt x="65" y="345"/>
                </a:lnTo>
                <a:lnTo>
                  <a:pt x="68" y="345"/>
                </a:lnTo>
                <a:lnTo>
                  <a:pt x="74" y="344"/>
                </a:lnTo>
                <a:lnTo>
                  <a:pt x="82" y="344"/>
                </a:lnTo>
                <a:lnTo>
                  <a:pt x="98" y="343"/>
                </a:lnTo>
                <a:lnTo>
                  <a:pt x="99" y="343"/>
                </a:lnTo>
                <a:lnTo>
                  <a:pt x="101" y="343"/>
                </a:lnTo>
                <a:lnTo>
                  <a:pt x="103" y="343"/>
                </a:lnTo>
                <a:lnTo>
                  <a:pt x="110" y="341"/>
                </a:lnTo>
                <a:lnTo>
                  <a:pt x="118" y="339"/>
                </a:lnTo>
                <a:lnTo>
                  <a:pt x="120" y="339"/>
                </a:lnTo>
                <a:lnTo>
                  <a:pt x="121" y="339"/>
                </a:lnTo>
                <a:lnTo>
                  <a:pt x="122" y="339"/>
                </a:lnTo>
                <a:lnTo>
                  <a:pt x="131" y="338"/>
                </a:lnTo>
                <a:lnTo>
                  <a:pt x="133" y="338"/>
                </a:lnTo>
                <a:lnTo>
                  <a:pt x="137" y="338"/>
                </a:lnTo>
                <a:lnTo>
                  <a:pt x="140" y="338"/>
                </a:lnTo>
                <a:lnTo>
                  <a:pt x="144" y="338"/>
                </a:lnTo>
                <a:lnTo>
                  <a:pt x="157" y="340"/>
                </a:lnTo>
                <a:lnTo>
                  <a:pt x="165" y="340"/>
                </a:lnTo>
                <a:lnTo>
                  <a:pt x="166" y="340"/>
                </a:lnTo>
                <a:lnTo>
                  <a:pt x="167" y="341"/>
                </a:lnTo>
                <a:lnTo>
                  <a:pt x="167" y="342"/>
                </a:lnTo>
                <a:lnTo>
                  <a:pt x="168" y="342"/>
                </a:lnTo>
                <a:lnTo>
                  <a:pt x="170" y="342"/>
                </a:lnTo>
                <a:lnTo>
                  <a:pt x="170" y="341"/>
                </a:lnTo>
                <a:lnTo>
                  <a:pt x="172" y="337"/>
                </a:lnTo>
                <a:lnTo>
                  <a:pt x="171" y="337"/>
                </a:lnTo>
                <a:lnTo>
                  <a:pt x="168" y="336"/>
                </a:lnTo>
                <a:lnTo>
                  <a:pt x="169" y="336"/>
                </a:lnTo>
                <a:lnTo>
                  <a:pt x="176" y="334"/>
                </a:lnTo>
                <a:lnTo>
                  <a:pt x="184" y="333"/>
                </a:lnTo>
                <a:lnTo>
                  <a:pt x="187" y="333"/>
                </a:lnTo>
                <a:lnTo>
                  <a:pt x="200" y="332"/>
                </a:lnTo>
                <a:lnTo>
                  <a:pt x="202" y="332"/>
                </a:lnTo>
                <a:lnTo>
                  <a:pt x="206" y="331"/>
                </a:lnTo>
                <a:lnTo>
                  <a:pt x="208" y="331"/>
                </a:lnTo>
                <a:lnTo>
                  <a:pt x="218" y="330"/>
                </a:lnTo>
                <a:lnTo>
                  <a:pt x="220" y="330"/>
                </a:lnTo>
                <a:lnTo>
                  <a:pt x="219" y="330"/>
                </a:lnTo>
                <a:lnTo>
                  <a:pt x="216" y="329"/>
                </a:lnTo>
                <a:lnTo>
                  <a:pt x="214" y="329"/>
                </a:lnTo>
                <a:lnTo>
                  <a:pt x="215" y="329"/>
                </a:lnTo>
                <a:lnTo>
                  <a:pt x="219" y="328"/>
                </a:lnTo>
                <a:lnTo>
                  <a:pt x="226" y="328"/>
                </a:lnTo>
                <a:lnTo>
                  <a:pt x="228" y="327"/>
                </a:lnTo>
                <a:lnTo>
                  <a:pt x="229" y="327"/>
                </a:lnTo>
                <a:lnTo>
                  <a:pt x="230" y="327"/>
                </a:lnTo>
                <a:lnTo>
                  <a:pt x="232" y="327"/>
                </a:lnTo>
                <a:lnTo>
                  <a:pt x="235" y="327"/>
                </a:lnTo>
                <a:lnTo>
                  <a:pt x="246" y="327"/>
                </a:lnTo>
                <a:lnTo>
                  <a:pt x="252" y="327"/>
                </a:lnTo>
                <a:lnTo>
                  <a:pt x="254" y="327"/>
                </a:lnTo>
                <a:lnTo>
                  <a:pt x="256" y="327"/>
                </a:lnTo>
                <a:lnTo>
                  <a:pt x="259" y="327"/>
                </a:lnTo>
                <a:lnTo>
                  <a:pt x="261" y="327"/>
                </a:lnTo>
                <a:lnTo>
                  <a:pt x="262" y="327"/>
                </a:lnTo>
                <a:lnTo>
                  <a:pt x="264" y="328"/>
                </a:lnTo>
                <a:lnTo>
                  <a:pt x="265" y="328"/>
                </a:lnTo>
                <a:lnTo>
                  <a:pt x="266" y="328"/>
                </a:lnTo>
                <a:lnTo>
                  <a:pt x="268" y="327"/>
                </a:lnTo>
                <a:lnTo>
                  <a:pt x="270" y="326"/>
                </a:lnTo>
                <a:lnTo>
                  <a:pt x="270" y="325"/>
                </a:lnTo>
                <a:lnTo>
                  <a:pt x="275" y="324"/>
                </a:lnTo>
                <a:lnTo>
                  <a:pt x="276" y="324"/>
                </a:lnTo>
                <a:lnTo>
                  <a:pt x="277" y="324"/>
                </a:lnTo>
                <a:lnTo>
                  <a:pt x="276" y="323"/>
                </a:lnTo>
                <a:lnTo>
                  <a:pt x="273" y="323"/>
                </a:lnTo>
                <a:lnTo>
                  <a:pt x="276" y="322"/>
                </a:lnTo>
                <a:lnTo>
                  <a:pt x="277" y="322"/>
                </a:lnTo>
                <a:lnTo>
                  <a:pt x="278" y="322"/>
                </a:lnTo>
                <a:lnTo>
                  <a:pt x="281" y="322"/>
                </a:lnTo>
                <a:lnTo>
                  <a:pt x="283" y="324"/>
                </a:lnTo>
                <a:lnTo>
                  <a:pt x="285" y="324"/>
                </a:lnTo>
                <a:lnTo>
                  <a:pt x="291" y="324"/>
                </a:lnTo>
                <a:lnTo>
                  <a:pt x="292" y="324"/>
                </a:lnTo>
                <a:lnTo>
                  <a:pt x="293" y="325"/>
                </a:lnTo>
                <a:lnTo>
                  <a:pt x="299" y="325"/>
                </a:lnTo>
                <a:lnTo>
                  <a:pt x="300" y="325"/>
                </a:lnTo>
                <a:lnTo>
                  <a:pt x="301" y="326"/>
                </a:lnTo>
                <a:lnTo>
                  <a:pt x="302" y="326"/>
                </a:lnTo>
                <a:lnTo>
                  <a:pt x="303" y="325"/>
                </a:lnTo>
                <a:lnTo>
                  <a:pt x="302" y="325"/>
                </a:lnTo>
                <a:lnTo>
                  <a:pt x="297" y="323"/>
                </a:lnTo>
                <a:lnTo>
                  <a:pt x="297" y="322"/>
                </a:lnTo>
                <a:lnTo>
                  <a:pt x="296" y="321"/>
                </a:lnTo>
                <a:lnTo>
                  <a:pt x="289" y="321"/>
                </a:lnTo>
                <a:lnTo>
                  <a:pt x="286" y="321"/>
                </a:lnTo>
                <a:lnTo>
                  <a:pt x="282" y="320"/>
                </a:lnTo>
                <a:lnTo>
                  <a:pt x="275" y="320"/>
                </a:lnTo>
                <a:lnTo>
                  <a:pt x="274" y="319"/>
                </a:lnTo>
                <a:lnTo>
                  <a:pt x="276" y="318"/>
                </a:lnTo>
                <a:lnTo>
                  <a:pt x="277" y="317"/>
                </a:lnTo>
                <a:lnTo>
                  <a:pt x="278" y="317"/>
                </a:lnTo>
                <a:lnTo>
                  <a:pt x="282" y="317"/>
                </a:lnTo>
                <a:lnTo>
                  <a:pt x="283" y="317"/>
                </a:lnTo>
                <a:lnTo>
                  <a:pt x="295" y="315"/>
                </a:lnTo>
                <a:lnTo>
                  <a:pt x="297" y="313"/>
                </a:lnTo>
                <a:lnTo>
                  <a:pt x="300" y="313"/>
                </a:lnTo>
                <a:lnTo>
                  <a:pt x="310" y="311"/>
                </a:lnTo>
                <a:lnTo>
                  <a:pt x="316" y="310"/>
                </a:lnTo>
                <a:lnTo>
                  <a:pt x="334" y="309"/>
                </a:lnTo>
                <a:lnTo>
                  <a:pt x="340" y="308"/>
                </a:lnTo>
                <a:lnTo>
                  <a:pt x="346" y="308"/>
                </a:lnTo>
                <a:lnTo>
                  <a:pt x="347" y="308"/>
                </a:lnTo>
                <a:lnTo>
                  <a:pt x="348" y="308"/>
                </a:lnTo>
                <a:lnTo>
                  <a:pt x="349" y="308"/>
                </a:lnTo>
                <a:lnTo>
                  <a:pt x="351" y="308"/>
                </a:lnTo>
                <a:lnTo>
                  <a:pt x="353" y="308"/>
                </a:lnTo>
                <a:lnTo>
                  <a:pt x="357" y="309"/>
                </a:lnTo>
                <a:lnTo>
                  <a:pt x="361" y="310"/>
                </a:lnTo>
                <a:lnTo>
                  <a:pt x="369" y="310"/>
                </a:lnTo>
                <a:lnTo>
                  <a:pt x="370" y="310"/>
                </a:lnTo>
                <a:lnTo>
                  <a:pt x="376" y="311"/>
                </a:lnTo>
                <a:lnTo>
                  <a:pt x="378" y="311"/>
                </a:lnTo>
                <a:lnTo>
                  <a:pt x="378" y="310"/>
                </a:lnTo>
                <a:lnTo>
                  <a:pt x="377" y="310"/>
                </a:lnTo>
                <a:lnTo>
                  <a:pt x="375" y="309"/>
                </a:lnTo>
                <a:lnTo>
                  <a:pt x="372" y="308"/>
                </a:lnTo>
                <a:lnTo>
                  <a:pt x="378" y="306"/>
                </a:lnTo>
                <a:lnTo>
                  <a:pt x="379" y="306"/>
                </a:lnTo>
                <a:lnTo>
                  <a:pt x="382" y="306"/>
                </a:lnTo>
                <a:lnTo>
                  <a:pt x="384" y="306"/>
                </a:lnTo>
                <a:lnTo>
                  <a:pt x="387" y="307"/>
                </a:lnTo>
                <a:lnTo>
                  <a:pt x="388" y="307"/>
                </a:lnTo>
                <a:lnTo>
                  <a:pt x="389" y="307"/>
                </a:lnTo>
                <a:lnTo>
                  <a:pt x="390" y="306"/>
                </a:lnTo>
                <a:lnTo>
                  <a:pt x="388" y="305"/>
                </a:lnTo>
                <a:lnTo>
                  <a:pt x="387" y="305"/>
                </a:lnTo>
                <a:lnTo>
                  <a:pt x="388" y="305"/>
                </a:lnTo>
                <a:lnTo>
                  <a:pt x="390" y="305"/>
                </a:lnTo>
                <a:lnTo>
                  <a:pt x="392" y="305"/>
                </a:lnTo>
                <a:lnTo>
                  <a:pt x="393" y="305"/>
                </a:lnTo>
                <a:lnTo>
                  <a:pt x="396" y="306"/>
                </a:lnTo>
                <a:lnTo>
                  <a:pt x="400" y="306"/>
                </a:lnTo>
                <a:lnTo>
                  <a:pt x="402" y="306"/>
                </a:lnTo>
                <a:lnTo>
                  <a:pt x="405" y="305"/>
                </a:lnTo>
                <a:lnTo>
                  <a:pt x="410" y="304"/>
                </a:lnTo>
                <a:lnTo>
                  <a:pt x="412" y="303"/>
                </a:lnTo>
                <a:lnTo>
                  <a:pt x="414" y="303"/>
                </a:lnTo>
                <a:lnTo>
                  <a:pt x="415" y="303"/>
                </a:lnTo>
                <a:lnTo>
                  <a:pt x="416" y="304"/>
                </a:lnTo>
                <a:lnTo>
                  <a:pt x="417" y="304"/>
                </a:lnTo>
                <a:lnTo>
                  <a:pt x="419" y="305"/>
                </a:lnTo>
                <a:lnTo>
                  <a:pt x="420" y="305"/>
                </a:lnTo>
                <a:lnTo>
                  <a:pt x="422" y="306"/>
                </a:lnTo>
                <a:lnTo>
                  <a:pt x="423" y="305"/>
                </a:lnTo>
                <a:lnTo>
                  <a:pt x="426" y="304"/>
                </a:lnTo>
                <a:lnTo>
                  <a:pt x="428" y="304"/>
                </a:lnTo>
                <a:lnTo>
                  <a:pt x="429" y="304"/>
                </a:lnTo>
                <a:lnTo>
                  <a:pt x="430" y="304"/>
                </a:lnTo>
                <a:lnTo>
                  <a:pt x="427" y="307"/>
                </a:lnTo>
                <a:lnTo>
                  <a:pt x="428" y="308"/>
                </a:lnTo>
                <a:lnTo>
                  <a:pt x="429" y="308"/>
                </a:lnTo>
                <a:lnTo>
                  <a:pt x="429" y="307"/>
                </a:lnTo>
                <a:lnTo>
                  <a:pt x="435" y="306"/>
                </a:lnTo>
                <a:lnTo>
                  <a:pt x="436" y="305"/>
                </a:lnTo>
                <a:lnTo>
                  <a:pt x="438" y="304"/>
                </a:lnTo>
                <a:lnTo>
                  <a:pt x="439" y="304"/>
                </a:lnTo>
                <a:lnTo>
                  <a:pt x="442" y="304"/>
                </a:lnTo>
                <a:lnTo>
                  <a:pt x="447" y="304"/>
                </a:lnTo>
                <a:lnTo>
                  <a:pt x="450" y="305"/>
                </a:lnTo>
                <a:lnTo>
                  <a:pt x="451" y="305"/>
                </a:lnTo>
                <a:lnTo>
                  <a:pt x="454" y="305"/>
                </a:lnTo>
                <a:lnTo>
                  <a:pt x="455" y="305"/>
                </a:lnTo>
                <a:lnTo>
                  <a:pt x="457" y="305"/>
                </a:lnTo>
                <a:lnTo>
                  <a:pt x="458" y="306"/>
                </a:lnTo>
                <a:lnTo>
                  <a:pt x="459" y="306"/>
                </a:lnTo>
                <a:lnTo>
                  <a:pt x="465" y="305"/>
                </a:lnTo>
                <a:lnTo>
                  <a:pt x="465" y="306"/>
                </a:lnTo>
                <a:lnTo>
                  <a:pt x="466" y="307"/>
                </a:lnTo>
                <a:lnTo>
                  <a:pt x="469" y="307"/>
                </a:lnTo>
                <a:lnTo>
                  <a:pt x="480" y="306"/>
                </a:lnTo>
                <a:lnTo>
                  <a:pt x="482" y="305"/>
                </a:lnTo>
                <a:lnTo>
                  <a:pt x="484" y="305"/>
                </a:lnTo>
                <a:lnTo>
                  <a:pt x="485" y="305"/>
                </a:lnTo>
                <a:lnTo>
                  <a:pt x="484" y="305"/>
                </a:lnTo>
                <a:lnTo>
                  <a:pt x="483" y="307"/>
                </a:lnTo>
                <a:lnTo>
                  <a:pt x="485" y="307"/>
                </a:lnTo>
                <a:lnTo>
                  <a:pt x="487" y="307"/>
                </a:lnTo>
                <a:lnTo>
                  <a:pt x="488" y="307"/>
                </a:lnTo>
                <a:lnTo>
                  <a:pt x="488" y="306"/>
                </a:lnTo>
                <a:lnTo>
                  <a:pt x="489" y="305"/>
                </a:lnTo>
                <a:lnTo>
                  <a:pt x="491" y="305"/>
                </a:lnTo>
                <a:lnTo>
                  <a:pt x="494" y="305"/>
                </a:lnTo>
                <a:lnTo>
                  <a:pt x="495" y="305"/>
                </a:lnTo>
                <a:lnTo>
                  <a:pt x="497" y="304"/>
                </a:lnTo>
                <a:lnTo>
                  <a:pt x="495" y="304"/>
                </a:lnTo>
                <a:lnTo>
                  <a:pt x="495" y="303"/>
                </a:lnTo>
                <a:lnTo>
                  <a:pt x="495" y="302"/>
                </a:lnTo>
                <a:lnTo>
                  <a:pt x="497" y="301"/>
                </a:lnTo>
                <a:lnTo>
                  <a:pt x="500" y="300"/>
                </a:lnTo>
                <a:lnTo>
                  <a:pt x="508" y="299"/>
                </a:lnTo>
                <a:lnTo>
                  <a:pt x="508" y="298"/>
                </a:lnTo>
                <a:lnTo>
                  <a:pt x="510" y="297"/>
                </a:lnTo>
                <a:lnTo>
                  <a:pt x="513" y="297"/>
                </a:lnTo>
                <a:lnTo>
                  <a:pt x="518" y="296"/>
                </a:lnTo>
                <a:lnTo>
                  <a:pt x="519" y="295"/>
                </a:lnTo>
                <a:lnTo>
                  <a:pt x="528" y="292"/>
                </a:lnTo>
                <a:lnTo>
                  <a:pt x="533" y="291"/>
                </a:lnTo>
                <a:lnTo>
                  <a:pt x="541" y="290"/>
                </a:lnTo>
                <a:lnTo>
                  <a:pt x="546" y="289"/>
                </a:lnTo>
                <a:lnTo>
                  <a:pt x="549" y="288"/>
                </a:lnTo>
                <a:lnTo>
                  <a:pt x="549" y="286"/>
                </a:lnTo>
                <a:lnTo>
                  <a:pt x="551" y="285"/>
                </a:lnTo>
                <a:lnTo>
                  <a:pt x="551" y="284"/>
                </a:lnTo>
                <a:lnTo>
                  <a:pt x="555" y="283"/>
                </a:lnTo>
                <a:lnTo>
                  <a:pt x="558" y="282"/>
                </a:lnTo>
                <a:lnTo>
                  <a:pt x="559" y="282"/>
                </a:lnTo>
                <a:lnTo>
                  <a:pt x="568" y="280"/>
                </a:lnTo>
                <a:lnTo>
                  <a:pt x="570" y="279"/>
                </a:lnTo>
                <a:lnTo>
                  <a:pt x="574" y="278"/>
                </a:lnTo>
                <a:lnTo>
                  <a:pt x="574" y="276"/>
                </a:lnTo>
                <a:lnTo>
                  <a:pt x="578" y="275"/>
                </a:lnTo>
                <a:lnTo>
                  <a:pt x="584" y="273"/>
                </a:lnTo>
                <a:lnTo>
                  <a:pt x="585" y="272"/>
                </a:lnTo>
                <a:lnTo>
                  <a:pt x="585" y="271"/>
                </a:lnTo>
                <a:lnTo>
                  <a:pt x="579" y="267"/>
                </a:lnTo>
                <a:lnTo>
                  <a:pt x="578" y="266"/>
                </a:lnTo>
                <a:lnTo>
                  <a:pt x="569" y="265"/>
                </a:lnTo>
                <a:lnTo>
                  <a:pt x="555" y="265"/>
                </a:lnTo>
                <a:lnTo>
                  <a:pt x="554" y="264"/>
                </a:lnTo>
                <a:lnTo>
                  <a:pt x="552" y="264"/>
                </a:lnTo>
                <a:lnTo>
                  <a:pt x="554" y="263"/>
                </a:lnTo>
                <a:lnTo>
                  <a:pt x="559" y="262"/>
                </a:lnTo>
                <a:lnTo>
                  <a:pt x="554" y="260"/>
                </a:lnTo>
                <a:lnTo>
                  <a:pt x="553" y="259"/>
                </a:lnTo>
                <a:lnTo>
                  <a:pt x="555" y="258"/>
                </a:lnTo>
                <a:lnTo>
                  <a:pt x="559" y="258"/>
                </a:lnTo>
                <a:lnTo>
                  <a:pt x="571" y="257"/>
                </a:lnTo>
                <a:lnTo>
                  <a:pt x="575" y="257"/>
                </a:lnTo>
                <a:lnTo>
                  <a:pt x="581" y="256"/>
                </a:lnTo>
                <a:lnTo>
                  <a:pt x="597" y="255"/>
                </a:lnTo>
                <a:lnTo>
                  <a:pt x="603" y="254"/>
                </a:lnTo>
                <a:lnTo>
                  <a:pt x="605" y="254"/>
                </a:lnTo>
                <a:lnTo>
                  <a:pt x="608" y="254"/>
                </a:lnTo>
                <a:lnTo>
                  <a:pt x="610" y="254"/>
                </a:lnTo>
                <a:lnTo>
                  <a:pt x="612" y="254"/>
                </a:lnTo>
                <a:lnTo>
                  <a:pt x="614" y="254"/>
                </a:lnTo>
                <a:lnTo>
                  <a:pt x="619" y="253"/>
                </a:lnTo>
                <a:lnTo>
                  <a:pt x="616" y="253"/>
                </a:lnTo>
                <a:lnTo>
                  <a:pt x="613" y="253"/>
                </a:lnTo>
                <a:lnTo>
                  <a:pt x="612" y="253"/>
                </a:lnTo>
                <a:lnTo>
                  <a:pt x="608" y="253"/>
                </a:lnTo>
                <a:lnTo>
                  <a:pt x="606" y="253"/>
                </a:lnTo>
                <a:lnTo>
                  <a:pt x="604" y="253"/>
                </a:lnTo>
                <a:lnTo>
                  <a:pt x="603" y="253"/>
                </a:lnTo>
                <a:lnTo>
                  <a:pt x="604" y="253"/>
                </a:lnTo>
                <a:lnTo>
                  <a:pt x="608" y="252"/>
                </a:lnTo>
                <a:lnTo>
                  <a:pt x="607" y="252"/>
                </a:lnTo>
                <a:lnTo>
                  <a:pt x="596" y="250"/>
                </a:lnTo>
                <a:lnTo>
                  <a:pt x="586" y="248"/>
                </a:lnTo>
                <a:lnTo>
                  <a:pt x="581" y="248"/>
                </a:lnTo>
                <a:lnTo>
                  <a:pt x="571" y="249"/>
                </a:lnTo>
                <a:lnTo>
                  <a:pt x="564" y="249"/>
                </a:lnTo>
                <a:lnTo>
                  <a:pt x="554" y="248"/>
                </a:lnTo>
                <a:lnTo>
                  <a:pt x="553" y="248"/>
                </a:lnTo>
                <a:lnTo>
                  <a:pt x="551" y="247"/>
                </a:lnTo>
                <a:lnTo>
                  <a:pt x="551" y="246"/>
                </a:lnTo>
                <a:lnTo>
                  <a:pt x="552" y="246"/>
                </a:lnTo>
                <a:lnTo>
                  <a:pt x="554" y="246"/>
                </a:lnTo>
                <a:lnTo>
                  <a:pt x="565" y="245"/>
                </a:lnTo>
                <a:lnTo>
                  <a:pt x="581" y="244"/>
                </a:lnTo>
                <a:lnTo>
                  <a:pt x="599" y="243"/>
                </a:lnTo>
                <a:lnTo>
                  <a:pt x="600" y="243"/>
                </a:lnTo>
                <a:lnTo>
                  <a:pt x="605" y="241"/>
                </a:lnTo>
                <a:lnTo>
                  <a:pt x="607" y="239"/>
                </a:lnTo>
                <a:lnTo>
                  <a:pt x="609" y="238"/>
                </a:lnTo>
                <a:lnTo>
                  <a:pt x="611" y="237"/>
                </a:lnTo>
                <a:lnTo>
                  <a:pt x="615" y="237"/>
                </a:lnTo>
                <a:lnTo>
                  <a:pt x="619" y="237"/>
                </a:lnTo>
                <a:lnTo>
                  <a:pt x="630" y="237"/>
                </a:lnTo>
                <a:lnTo>
                  <a:pt x="633" y="237"/>
                </a:lnTo>
                <a:lnTo>
                  <a:pt x="632" y="236"/>
                </a:lnTo>
                <a:lnTo>
                  <a:pt x="624" y="236"/>
                </a:lnTo>
                <a:lnTo>
                  <a:pt x="623" y="236"/>
                </a:lnTo>
                <a:lnTo>
                  <a:pt x="617" y="236"/>
                </a:lnTo>
                <a:lnTo>
                  <a:pt x="614" y="235"/>
                </a:lnTo>
                <a:lnTo>
                  <a:pt x="611" y="234"/>
                </a:lnTo>
                <a:lnTo>
                  <a:pt x="610" y="232"/>
                </a:lnTo>
                <a:lnTo>
                  <a:pt x="611" y="230"/>
                </a:lnTo>
                <a:lnTo>
                  <a:pt x="610" y="230"/>
                </a:lnTo>
                <a:lnTo>
                  <a:pt x="608" y="230"/>
                </a:lnTo>
                <a:lnTo>
                  <a:pt x="607" y="230"/>
                </a:lnTo>
                <a:lnTo>
                  <a:pt x="605" y="231"/>
                </a:lnTo>
                <a:lnTo>
                  <a:pt x="606" y="232"/>
                </a:lnTo>
                <a:lnTo>
                  <a:pt x="604" y="233"/>
                </a:lnTo>
                <a:lnTo>
                  <a:pt x="601" y="237"/>
                </a:lnTo>
                <a:lnTo>
                  <a:pt x="595" y="239"/>
                </a:lnTo>
                <a:lnTo>
                  <a:pt x="591" y="241"/>
                </a:lnTo>
                <a:lnTo>
                  <a:pt x="584" y="241"/>
                </a:lnTo>
                <a:lnTo>
                  <a:pt x="578" y="241"/>
                </a:lnTo>
                <a:lnTo>
                  <a:pt x="573" y="241"/>
                </a:lnTo>
                <a:lnTo>
                  <a:pt x="563" y="242"/>
                </a:lnTo>
                <a:lnTo>
                  <a:pt x="559" y="243"/>
                </a:lnTo>
                <a:lnTo>
                  <a:pt x="552" y="242"/>
                </a:lnTo>
                <a:lnTo>
                  <a:pt x="544" y="242"/>
                </a:lnTo>
                <a:lnTo>
                  <a:pt x="543" y="241"/>
                </a:lnTo>
                <a:lnTo>
                  <a:pt x="541" y="239"/>
                </a:lnTo>
                <a:lnTo>
                  <a:pt x="540" y="239"/>
                </a:lnTo>
                <a:lnTo>
                  <a:pt x="537" y="239"/>
                </a:lnTo>
                <a:lnTo>
                  <a:pt x="534" y="239"/>
                </a:lnTo>
                <a:lnTo>
                  <a:pt x="533" y="241"/>
                </a:lnTo>
                <a:lnTo>
                  <a:pt x="532" y="241"/>
                </a:lnTo>
                <a:lnTo>
                  <a:pt x="523" y="244"/>
                </a:lnTo>
                <a:lnTo>
                  <a:pt x="514" y="245"/>
                </a:lnTo>
                <a:lnTo>
                  <a:pt x="509" y="245"/>
                </a:lnTo>
                <a:lnTo>
                  <a:pt x="500" y="246"/>
                </a:lnTo>
                <a:lnTo>
                  <a:pt x="487" y="246"/>
                </a:lnTo>
                <a:lnTo>
                  <a:pt x="483" y="246"/>
                </a:lnTo>
                <a:lnTo>
                  <a:pt x="476" y="243"/>
                </a:lnTo>
                <a:lnTo>
                  <a:pt x="468" y="241"/>
                </a:lnTo>
                <a:lnTo>
                  <a:pt x="467" y="241"/>
                </a:lnTo>
                <a:lnTo>
                  <a:pt x="463" y="241"/>
                </a:lnTo>
                <a:lnTo>
                  <a:pt x="461" y="239"/>
                </a:lnTo>
                <a:lnTo>
                  <a:pt x="459" y="239"/>
                </a:lnTo>
                <a:lnTo>
                  <a:pt x="459" y="241"/>
                </a:lnTo>
                <a:lnTo>
                  <a:pt x="458" y="241"/>
                </a:lnTo>
                <a:lnTo>
                  <a:pt x="457" y="241"/>
                </a:lnTo>
                <a:lnTo>
                  <a:pt x="455" y="242"/>
                </a:lnTo>
                <a:lnTo>
                  <a:pt x="447" y="242"/>
                </a:lnTo>
                <a:lnTo>
                  <a:pt x="446" y="242"/>
                </a:lnTo>
                <a:lnTo>
                  <a:pt x="445" y="242"/>
                </a:lnTo>
                <a:lnTo>
                  <a:pt x="444" y="242"/>
                </a:lnTo>
                <a:lnTo>
                  <a:pt x="427" y="243"/>
                </a:lnTo>
                <a:lnTo>
                  <a:pt x="423" y="244"/>
                </a:lnTo>
                <a:lnTo>
                  <a:pt x="421" y="244"/>
                </a:lnTo>
                <a:lnTo>
                  <a:pt x="418" y="242"/>
                </a:lnTo>
                <a:lnTo>
                  <a:pt x="414" y="238"/>
                </a:lnTo>
                <a:lnTo>
                  <a:pt x="413" y="238"/>
                </a:lnTo>
                <a:lnTo>
                  <a:pt x="414" y="237"/>
                </a:lnTo>
                <a:lnTo>
                  <a:pt x="413" y="237"/>
                </a:lnTo>
                <a:lnTo>
                  <a:pt x="411" y="236"/>
                </a:lnTo>
                <a:lnTo>
                  <a:pt x="410" y="236"/>
                </a:lnTo>
                <a:lnTo>
                  <a:pt x="405" y="235"/>
                </a:lnTo>
                <a:lnTo>
                  <a:pt x="402" y="235"/>
                </a:lnTo>
                <a:lnTo>
                  <a:pt x="400" y="235"/>
                </a:lnTo>
                <a:lnTo>
                  <a:pt x="397" y="235"/>
                </a:lnTo>
                <a:lnTo>
                  <a:pt x="394" y="234"/>
                </a:lnTo>
                <a:lnTo>
                  <a:pt x="391" y="233"/>
                </a:lnTo>
                <a:lnTo>
                  <a:pt x="390" y="232"/>
                </a:lnTo>
                <a:lnTo>
                  <a:pt x="394" y="231"/>
                </a:lnTo>
                <a:lnTo>
                  <a:pt x="391" y="229"/>
                </a:lnTo>
                <a:lnTo>
                  <a:pt x="391" y="228"/>
                </a:lnTo>
                <a:lnTo>
                  <a:pt x="390" y="224"/>
                </a:lnTo>
                <a:lnTo>
                  <a:pt x="391" y="223"/>
                </a:lnTo>
                <a:lnTo>
                  <a:pt x="402" y="222"/>
                </a:lnTo>
                <a:lnTo>
                  <a:pt x="419" y="219"/>
                </a:lnTo>
                <a:lnTo>
                  <a:pt x="422" y="218"/>
                </a:lnTo>
                <a:lnTo>
                  <a:pt x="429" y="216"/>
                </a:lnTo>
                <a:lnTo>
                  <a:pt x="433" y="216"/>
                </a:lnTo>
                <a:lnTo>
                  <a:pt x="437" y="216"/>
                </a:lnTo>
                <a:lnTo>
                  <a:pt x="438" y="215"/>
                </a:lnTo>
                <a:lnTo>
                  <a:pt x="443" y="213"/>
                </a:lnTo>
                <a:lnTo>
                  <a:pt x="442" y="213"/>
                </a:lnTo>
                <a:lnTo>
                  <a:pt x="443" y="212"/>
                </a:lnTo>
                <a:lnTo>
                  <a:pt x="447" y="212"/>
                </a:lnTo>
                <a:lnTo>
                  <a:pt x="444" y="212"/>
                </a:lnTo>
                <a:lnTo>
                  <a:pt x="439" y="212"/>
                </a:lnTo>
                <a:lnTo>
                  <a:pt x="438" y="212"/>
                </a:lnTo>
                <a:lnTo>
                  <a:pt x="437" y="211"/>
                </a:lnTo>
                <a:lnTo>
                  <a:pt x="442" y="209"/>
                </a:lnTo>
                <a:lnTo>
                  <a:pt x="445" y="209"/>
                </a:lnTo>
                <a:lnTo>
                  <a:pt x="447" y="209"/>
                </a:lnTo>
                <a:lnTo>
                  <a:pt x="457" y="209"/>
                </a:lnTo>
                <a:lnTo>
                  <a:pt x="459" y="209"/>
                </a:lnTo>
                <a:lnTo>
                  <a:pt x="468" y="207"/>
                </a:lnTo>
                <a:lnTo>
                  <a:pt x="471" y="206"/>
                </a:lnTo>
                <a:lnTo>
                  <a:pt x="475" y="205"/>
                </a:lnTo>
                <a:lnTo>
                  <a:pt x="476" y="205"/>
                </a:lnTo>
                <a:lnTo>
                  <a:pt x="477" y="205"/>
                </a:lnTo>
                <a:lnTo>
                  <a:pt x="475" y="204"/>
                </a:lnTo>
                <a:lnTo>
                  <a:pt x="475" y="202"/>
                </a:lnTo>
                <a:lnTo>
                  <a:pt x="482" y="202"/>
                </a:lnTo>
                <a:lnTo>
                  <a:pt x="487" y="201"/>
                </a:lnTo>
                <a:lnTo>
                  <a:pt x="498" y="201"/>
                </a:lnTo>
                <a:lnTo>
                  <a:pt x="499" y="201"/>
                </a:lnTo>
                <a:lnTo>
                  <a:pt x="509" y="202"/>
                </a:lnTo>
                <a:lnTo>
                  <a:pt x="513" y="202"/>
                </a:lnTo>
                <a:lnTo>
                  <a:pt x="512" y="202"/>
                </a:lnTo>
                <a:lnTo>
                  <a:pt x="509" y="201"/>
                </a:lnTo>
                <a:lnTo>
                  <a:pt x="506" y="201"/>
                </a:lnTo>
                <a:lnTo>
                  <a:pt x="502" y="200"/>
                </a:lnTo>
                <a:lnTo>
                  <a:pt x="501" y="199"/>
                </a:lnTo>
                <a:lnTo>
                  <a:pt x="506" y="198"/>
                </a:lnTo>
                <a:lnTo>
                  <a:pt x="515" y="197"/>
                </a:lnTo>
                <a:lnTo>
                  <a:pt x="522" y="196"/>
                </a:lnTo>
                <a:lnTo>
                  <a:pt x="528" y="195"/>
                </a:lnTo>
                <a:lnTo>
                  <a:pt x="530" y="195"/>
                </a:lnTo>
                <a:lnTo>
                  <a:pt x="533" y="195"/>
                </a:lnTo>
                <a:lnTo>
                  <a:pt x="536" y="195"/>
                </a:lnTo>
                <a:lnTo>
                  <a:pt x="541" y="194"/>
                </a:lnTo>
                <a:lnTo>
                  <a:pt x="544" y="193"/>
                </a:lnTo>
                <a:lnTo>
                  <a:pt x="543" y="192"/>
                </a:lnTo>
                <a:lnTo>
                  <a:pt x="546" y="191"/>
                </a:lnTo>
                <a:lnTo>
                  <a:pt x="546" y="190"/>
                </a:lnTo>
                <a:lnTo>
                  <a:pt x="542" y="188"/>
                </a:lnTo>
                <a:lnTo>
                  <a:pt x="542" y="187"/>
                </a:lnTo>
                <a:lnTo>
                  <a:pt x="545" y="186"/>
                </a:lnTo>
                <a:lnTo>
                  <a:pt x="547" y="186"/>
                </a:lnTo>
                <a:lnTo>
                  <a:pt x="555" y="186"/>
                </a:lnTo>
                <a:lnTo>
                  <a:pt x="559" y="186"/>
                </a:lnTo>
                <a:lnTo>
                  <a:pt x="560" y="186"/>
                </a:lnTo>
                <a:lnTo>
                  <a:pt x="562" y="185"/>
                </a:lnTo>
                <a:lnTo>
                  <a:pt x="560" y="185"/>
                </a:lnTo>
                <a:lnTo>
                  <a:pt x="563" y="184"/>
                </a:lnTo>
                <a:lnTo>
                  <a:pt x="561" y="184"/>
                </a:lnTo>
                <a:lnTo>
                  <a:pt x="560" y="183"/>
                </a:lnTo>
                <a:lnTo>
                  <a:pt x="556" y="183"/>
                </a:lnTo>
                <a:lnTo>
                  <a:pt x="556" y="182"/>
                </a:lnTo>
                <a:lnTo>
                  <a:pt x="558" y="182"/>
                </a:lnTo>
                <a:lnTo>
                  <a:pt x="558" y="181"/>
                </a:lnTo>
                <a:lnTo>
                  <a:pt x="562" y="181"/>
                </a:lnTo>
                <a:lnTo>
                  <a:pt x="572" y="180"/>
                </a:lnTo>
                <a:lnTo>
                  <a:pt x="583" y="179"/>
                </a:lnTo>
                <a:lnTo>
                  <a:pt x="588" y="179"/>
                </a:lnTo>
                <a:lnTo>
                  <a:pt x="591" y="178"/>
                </a:lnTo>
                <a:lnTo>
                  <a:pt x="601" y="177"/>
                </a:lnTo>
                <a:lnTo>
                  <a:pt x="605" y="176"/>
                </a:lnTo>
                <a:lnTo>
                  <a:pt x="606" y="174"/>
                </a:lnTo>
                <a:lnTo>
                  <a:pt x="611" y="172"/>
                </a:lnTo>
                <a:lnTo>
                  <a:pt x="616" y="171"/>
                </a:lnTo>
                <a:lnTo>
                  <a:pt x="617" y="171"/>
                </a:lnTo>
                <a:lnTo>
                  <a:pt x="619" y="171"/>
                </a:lnTo>
                <a:lnTo>
                  <a:pt x="623" y="172"/>
                </a:lnTo>
                <a:lnTo>
                  <a:pt x="629" y="172"/>
                </a:lnTo>
                <a:lnTo>
                  <a:pt x="630" y="173"/>
                </a:lnTo>
                <a:lnTo>
                  <a:pt x="635" y="177"/>
                </a:lnTo>
                <a:lnTo>
                  <a:pt x="639" y="179"/>
                </a:lnTo>
                <a:lnTo>
                  <a:pt x="643" y="181"/>
                </a:lnTo>
                <a:lnTo>
                  <a:pt x="648" y="183"/>
                </a:lnTo>
                <a:lnTo>
                  <a:pt x="657" y="186"/>
                </a:lnTo>
                <a:lnTo>
                  <a:pt x="665" y="189"/>
                </a:lnTo>
                <a:lnTo>
                  <a:pt x="674" y="193"/>
                </a:lnTo>
                <a:lnTo>
                  <a:pt x="678" y="194"/>
                </a:lnTo>
                <a:lnTo>
                  <a:pt x="682" y="196"/>
                </a:lnTo>
                <a:lnTo>
                  <a:pt x="683" y="196"/>
                </a:lnTo>
                <a:lnTo>
                  <a:pt x="684" y="195"/>
                </a:lnTo>
                <a:lnTo>
                  <a:pt x="682" y="194"/>
                </a:lnTo>
                <a:lnTo>
                  <a:pt x="678" y="193"/>
                </a:lnTo>
                <a:lnTo>
                  <a:pt x="677" y="192"/>
                </a:lnTo>
                <a:lnTo>
                  <a:pt x="677" y="191"/>
                </a:lnTo>
                <a:lnTo>
                  <a:pt x="676" y="190"/>
                </a:lnTo>
                <a:lnTo>
                  <a:pt x="674" y="189"/>
                </a:lnTo>
                <a:lnTo>
                  <a:pt x="671" y="189"/>
                </a:lnTo>
                <a:lnTo>
                  <a:pt x="671" y="188"/>
                </a:lnTo>
                <a:lnTo>
                  <a:pt x="671" y="187"/>
                </a:lnTo>
                <a:lnTo>
                  <a:pt x="667" y="187"/>
                </a:lnTo>
                <a:lnTo>
                  <a:pt x="660" y="185"/>
                </a:lnTo>
                <a:lnTo>
                  <a:pt x="655" y="183"/>
                </a:lnTo>
                <a:lnTo>
                  <a:pt x="651" y="181"/>
                </a:lnTo>
                <a:lnTo>
                  <a:pt x="650" y="181"/>
                </a:lnTo>
                <a:lnTo>
                  <a:pt x="643" y="177"/>
                </a:lnTo>
                <a:lnTo>
                  <a:pt x="636" y="172"/>
                </a:lnTo>
                <a:lnTo>
                  <a:pt x="636" y="170"/>
                </a:lnTo>
                <a:lnTo>
                  <a:pt x="637" y="170"/>
                </a:lnTo>
                <a:lnTo>
                  <a:pt x="643" y="168"/>
                </a:lnTo>
                <a:lnTo>
                  <a:pt x="653" y="167"/>
                </a:lnTo>
                <a:lnTo>
                  <a:pt x="656" y="165"/>
                </a:lnTo>
                <a:lnTo>
                  <a:pt x="658" y="165"/>
                </a:lnTo>
                <a:lnTo>
                  <a:pt x="660" y="165"/>
                </a:lnTo>
                <a:lnTo>
                  <a:pt x="663" y="165"/>
                </a:lnTo>
                <a:lnTo>
                  <a:pt x="667" y="165"/>
                </a:lnTo>
                <a:lnTo>
                  <a:pt x="668" y="165"/>
                </a:lnTo>
                <a:lnTo>
                  <a:pt x="671" y="167"/>
                </a:lnTo>
                <a:lnTo>
                  <a:pt x="680" y="168"/>
                </a:lnTo>
                <a:lnTo>
                  <a:pt x="700" y="167"/>
                </a:lnTo>
                <a:lnTo>
                  <a:pt x="702" y="168"/>
                </a:lnTo>
                <a:lnTo>
                  <a:pt x="705" y="168"/>
                </a:lnTo>
                <a:lnTo>
                  <a:pt x="711" y="169"/>
                </a:lnTo>
                <a:lnTo>
                  <a:pt x="715" y="169"/>
                </a:lnTo>
                <a:lnTo>
                  <a:pt x="741" y="174"/>
                </a:lnTo>
                <a:lnTo>
                  <a:pt x="744" y="174"/>
                </a:lnTo>
                <a:lnTo>
                  <a:pt x="752" y="176"/>
                </a:lnTo>
                <a:lnTo>
                  <a:pt x="759" y="178"/>
                </a:lnTo>
                <a:lnTo>
                  <a:pt x="766" y="181"/>
                </a:lnTo>
                <a:lnTo>
                  <a:pt x="767" y="181"/>
                </a:lnTo>
                <a:lnTo>
                  <a:pt x="767" y="180"/>
                </a:lnTo>
                <a:lnTo>
                  <a:pt x="759" y="177"/>
                </a:lnTo>
                <a:lnTo>
                  <a:pt x="742" y="172"/>
                </a:lnTo>
                <a:lnTo>
                  <a:pt x="741" y="171"/>
                </a:lnTo>
                <a:lnTo>
                  <a:pt x="740" y="170"/>
                </a:lnTo>
                <a:lnTo>
                  <a:pt x="744" y="170"/>
                </a:lnTo>
                <a:lnTo>
                  <a:pt x="751" y="169"/>
                </a:lnTo>
                <a:lnTo>
                  <a:pt x="759" y="169"/>
                </a:lnTo>
                <a:lnTo>
                  <a:pt x="770" y="168"/>
                </a:lnTo>
                <a:lnTo>
                  <a:pt x="781" y="168"/>
                </a:lnTo>
                <a:lnTo>
                  <a:pt x="784" y="168"/>
                </a:lnTo>
                <a:lnTo>
                  <a:pt x="787" y="167"/>
                </a:lnTo>
                <a:lnTo>
                  <a:pt x="785" y="167"/>
                </a:lnTo>
                <a:lnTo>
                  <a:pt x="784" y="167"/>
                </a:lnTo>
                <a:lnTo>
                  <a:pt x="781" y="165"/>
                </a:lnTo>
                <a:lnTo>
                  <a:pt x="776" y="161"/>
                </a:lnTo>
                <a:lnTo>
                  <a:pt x="773" y="160"/>
                </a:lnTo>
                <a:lnTo>
                  <a:pt x="772" y="160"/>
                </a:lnTo>
                <a:lnTo>
                  <a:pt x="771" y="159"/>
                </a:lnTo>
                <a:lnTo>
                  <a:pt x="773" y="158"/>
                </a:lnTo>
                <a:lnTo>
                  <a:pt x="773" y="157"/>
                </a:lnTo>
                <a:lnTo>
                  <a:pt x="771" y="156"/>
                </a:lnTo>
                <a:lnTo>
                  <a:pt x="767" y="156"/>
                </a:lnTo>
                <a:lnTo>
                  <a:pt x="774" y="153"/>
                </a:lnTo>
                <a:lnTo>
                  <a:pt x="785" y="151"/>
                </a:lnTo>
                <a:lnTo>
                  <a:pt x="789" y="150"/>
                </a:lnTo>
                <a:lnTo>
                  <a:pt x="790" y="149"/>
                </a:lnTo>
                <a:lnTo>
                  <a:pt x="795" y="148"/>
                </a:lnTo>
                <a:lnTo>
                  <a:pt x="801" y="146"/>
                </a:lnTo>
                <a:lnTo>
                  <a:pt x="801" y="145"/>
                </a:lnTo>
                <a:lnTo>
                  <a:pt x="800" y="144"/>
                </a:lnTo>
                <a:lnTo>
                  <a:pt x="796" y="143"/>
                </a:lnTo>
                <a:lnTo>
                  <a:pt x="786" y="142"/>
                </a:lnTo>
                <a:lnTo>
                  <a:pt x="784" y="142"/>
                </a:lnTo>
                <a:lnTo>
                  <a:pt x="784" y="141"/>
                </a:lnTo>
                <a:lnTo>
                  <a:pt x="784" y="140"/>
                </a:lnTo>
                <a:lnTo>
                  <a:pt x="776" y="138"/>
                </a:lnTo>
                <a:lnTo>
                  <a:pt x="772" y="136"/>
                </a:lnTo>
                <a:lnTo>
                  <a:pt x="765" y="134"/>
                </a:lnTo>
                <a:lnTo>
                  <a:pt x="763" y="132"/>
                </a:lnTo>
                <a:lnTo>
                  <a:pt x="759" y="130"/>
                </a:lnTo>
                <a:lnTo>
                  <a:pt x="772" y="125"/>
                </a:lnTo>
                <a:lnTo>
                  <a:pt x="778" y="124"/>
                </a:lnTo>
                <a:lnTo>
                  <a:pt x="783" y="124"/>
                </a:lnTo>
                <a:lnTo>
                  <a:pt x="789" y="123"/>
                </a:lnTo>
                <a:lnTo>
                  <a:pt x="795" y="122"/>
                </a:lnTo>
                <a:lnTo>
                  <a:pt x="806" y="120"/>
                </a:lnTo>
                <a:lnTo>
                  <a:pt x="816" y="119"/>
                </a:lnTo>
                <a:lnTo>
                  <a:pt x="817" y="119"/>
                </a:lnTo>
                <a:lnTo>
                  <a:pt x="832" y="118"/>
                </a:lnTo>
                <a:lnTo>
                  <a:pt x="841" y="117"/>
                </a:lnTo>
                <a:lnTo>
                  <a:pt x="848" y="118"/>
                </a:lnTo>
                <a:lnTo>
                  <a:pt x="855" y="118"/>
                </a:lnTo>
                <a:lnTo>
                  <a:pt x="862" y="118"/>
                </a:lnTo>
                <a:lnTo>
                  <a:pt x="876" y="119"/>
                </a:lnTo>
                <a:lnTo>
                  <a:pt x="888" y="120"/>
                </a:lnTo>
                <a:lnTo>
                  <a:pt x="893" y="120"/>
                </a:lnTo>
                <a:lnTo>
                  <a:pt x="903" y="121"/>
                </a:lnTo>
                <a:lnTo>
                  <a:pt x="908" y="121"/>
                </a:lnTo>
                <a:lnTo>
                  <a:pt x="917" y="122"/>
                </a:lnTo>
                <a:lnTo>
                  <a:pt x="922" y="124"/>
                </a:lnTo>
                <a:lnTo>
                  <a:pt x="924" y="126"/>
                </a:lnTo>
                <a:lnTo>
                  <a:pt x="930" y="127"/>
                </a:lnTo>
                <a:lnTo>
                  <a:pt x="930" y="128"/>
                </a:lnTo>
                <a:lnTo>
                  <a:pt x="929" y="128"/>
                </a:lnTo>
                <a:lnTo>
                  <a:pt x="927" y="132"/>
                </a:lnTo>
                <a:lnTo>
                  <a:pt x="930" y="133"/>
                </a:lnTo>
                <a:lnTo>
                  <a:pt x="934" y="134"/>
                </a:lnTo>
                <a:lnTo>
                  <a:pt x="949" y="136"/>
                </a:lnTo>
                <a:lnTo>
                  <a:pt x="976" y="140"/>
                </a:lnTo>
                <a:lnTo>
                  <a:pt x="985" y="140"/>
                </a:lnTo>
                <a:lnTo>
                  <a:pt x="986" y="140"/>
                </a:lnTo>
                <a:lnTo>
                  <a:pt x="988" y="139"/>
                </a:lnTo>
                <a:lnTo>
                  <a:pt x="993" y="139"/>
                </a:lnTo>
                <a:lnTo>
                  <a:pt x="995" y="140"/>
                </a:lnTo>
                <a:lnTo>
                  <a:pt x="1005" y="142"/>
                </a:lnTo>
                <a:lnTo>
                  <a:pt x="1006" y="142"/>
                </a:lnTo>
                <a:lnTo>
                  <a:pt x="1007" y="143"/>
                </a:lnTo>
                <a:lnTo>
                  <a:pt x="1010" y="144"/>
                </a:lnTo>
                <a:lnTo>
                  <a:pt x="1022" y="146"/>
                </a:lnTo>
                <a:lnTo>
                  <a:pt x="1027" y="147"/>
                </a:lnTo>
                <a:lnTo>
                  <a:pt x="1029" y="148"/>
                </a:lnTo>
                <a:lnTo>
                  <a:pt x="1027" y="149"/>
                </a:lnTo>
                <a:lnTo>
                  <a:pt x="1028" y="150"/>
                </a:lnTo>
                <a:lnTo>
                  <a:pt x="1037" y="151"/>
                </a:lnTo>
                <a:lnTo>
                  <a:pt x="1050" y="153"/>
                </a:lnTo>
                <a:lnTo>
                  <a:pt x="1056" y="153"/>
                </a:lnTo>
                <a:lnTo>
                  <a:pt x="1062" y="154"/>
                </a:lnTo>
                <a:lnTo>
                  <a:pt x="1066" y="155"/>
                </a:lnTo>
                <a:lnTo>
                  <a:pt x="1069" y="156"/>
                </a:lnTo>
                <a:lnTo>
                  <a:pt x="1072" y="156"/>
                </a:lnTo>
                <a:lnTo>
                  <a:pt x="1075" y="156"/>
                </a:lnTo>
                <a:lnTo>
                  <a:pt x="1072" y="155"/>
                </a:lnTo>
                <a:lnTo>
                  <a:pt x="1067" y="153"/>
                </a:lnTo>
                <a:lnTo>
                  <a:pt x="1061" y="152"/>
                </a:lnTo>
                <a:lnTo>
                  <a:pt x="1054" y="151"/>
                </a:lnTo>
                <a:lnTo>
                  <a:pt x="1045" y="151"/>
                </a:lnTo>
                <a:lnTo>
                  <a:pt x="1042" y="150"/>
                </a:lnTo>
                <a:lnTo>
                  <a:pt x="1037" y="150"/>
                </a:lnTo>
                <a:lnTo>
                  <a:pt x="1036" y="149"/>
                </a:lnTo>
                <a:lnTo>
                  <a:pt x="1033" y="147"/>
                </a:lnTo>
                <a:lnTo>
                  <a:pt x="1031" y="147"/>
                </a:lnTo>
                <a:lnTo>
                  <a:pt x="1032" y="145"/>
                </a:lnTo>
                <a:lnTo>
                  <a:pt x="1027" y="144"/>
                </a:lnTo>
                <a:lnTo>
                  <a:pt x="1025" y="143"/>
                </a:lnTo>
                <a:lnTo>
                  <a:pt x="1022" y="143"/>
                </a:lnTo>
                <a:lnTo>
                  <a:pt x="1020" y="142"/>
                </a:lnTo>
                <a:lnTo>
                  <a:pt x="1019" y="142"/>
                </a:lnTo>
                <a:lnTo>
                  <a:pt x="1007" y="139"/>
                </a:lnTo>
                <a:lnTo>
                  <a:pt x="1001" y="139"/>
                </a:lnTo>
                <a:lnTo>
                  <a:pt x="1000" y="138"/>
                </a:lnTo>
                <a:lnTo>
                  <a:pt x="996" y="137"/>
                </a:lnTo>
                <a:lnTo>
                  <a:pt x="992" y="136"/>
                </a:lnTo>
                <a:lnTo>
                  <a:pt x="987" y="136"/>
                </a:lnTo>
                <a:lnTo>
                  <a:pt x="985" y="136"/>
                </a:lnTo>
                <a:lnTo>
                  <a:pt x="980" y="135"/>
                </a:lnTo>
                <a:lnTo>
                  <a:pt x="978" y="135"/>
                </a:lnTo>
                <a:lnTo>
                  <a:pt x="977" y="136"/>
                </a:lnTo>
                <a:lnTo>
                  <a:pt x="974" y="136"/>
                </a:lnTo>
                <a:lnTo>
                  <a:pt x="967" y="135"/>
                </a:lnTo>
                <a:lnTo>
                  <a:pt x="967" y="134"/>
                </a:lnTo>
                <a:lnTo>
                  <a:pt x="966" y="134"/>
                </a:lnTo>
                <a:lnTo>
                  <a:pt x="961" y="132"/>
                </a:lnTo>
                <a:lnTo>
                  <a:pt x="959" y="131"/>
                </a:lnTo>
                <a:lnTo>
                  <a:pt x="957" y="131"/>
                </a:lnTo>
                <a:lnTo>
                  <a:pt x="954" y="128"/>
                </a:lnTo>
                <a:lnTo>
                  <a:pt x="953" y="127"/>
                </a:lnTo>
                <a:lnTo>
                  <a:pt x="949" y="125"/>
                </a:lnTo>
                <a:lnTo>
                  <a:pt x="944" y="124"/>
                </a:lnTo>
                <a:lnTo>
                  <a:pt x="943" y="124"/>
                </a:lnTo>
                <a:lnTo>
                  <a:pt x="946" y="123"/>
                </a:lnTo>
                <a:lnTo>
                  <a:pt x="945" y="122"/>
                </a:lnTo>
                <a:lnTo>
                  <a:pt x="943" y="121"/>
                </a:lnTo>
                <a:lnTo>
                  <a:pt x="939" y="120"/>
                </a:lnTo>
                <a:lnTo>
                  <a:pt x="920" y="117"/>
                </a:lnTo>
                <a:lnTo>
                  <a:pt x="915" y="117"/>
                </a:lnTo>
                <a:lnTo>
                  <a:pt x="911" y="117"/>
                </a:lnTo>
                <a:lnTo>
                  <a:pt x="903" y="116"/>
                </a:lnTo>
                <a:lnTo>
                  <a:pt x="894" y="115"/>
                </a:lnTo>
                <a:lnTo>
                  <a:pt x="887" y="114"/>
                </a:lnTo>
                <a:lnTo>
                  <a:pt x="884" y="114"/>
                </a:lnTo>
                <a:lnTo>
                  <a:pt x="878" y="114"/>
                </a:lnTo>
                <a:lnTo>
                  <a:pt x="876" y="114"/>
                </a:lnTo>
                <a:lnTo>
                  <a:pt x="874" y="114"/>
                </a:lnTo>
                <a:lnTo>
                  <a:pt x="872" y="113"/>
                </a:lnTo>
                <a:lnTo>
                  <a:pt x="871" y="113"/>
                </a:lnTo>
                <a:lnTo>
                  <a:pt x="872" y="112"/>
                </a:lnTo>
                <a:lnTo>
                  <a:pt x="879" y="111"/>
                </a:lnTo>
                <a:lnTo>
                  <a:pt x="884" y="111"/>
                </a:lnTo>
                <a:lnTo>
                  <a:pt x="894" y="110"/>
                </a:lnTo>
                <a:lnTo>
                  <a:pt x="898" y="109"/>
                </a:lnTo>
                <a:lnTo>
                  <a:pt x="935" y="105"/>
                </a:lnTo>
                <a:lnTo>
                  <a:pt x="943" y="104"/>
                </a:lnTo>
                <a:lnTo>
                  <a:pt x="944" y="105"/>
                </a:lnTo>
                <a:lnTo>
                  <a:pt x="945" y="105"/>
                </a:lnTo>
                <a:lnTo>
                  <a:pt x="946" y="105"/>
                </a:lnTo>
                <a:lnTo>
                  <a:pt x="947" y="105"/>
                </a:lnTo>
                <a:lnTo>
                  <a:pt x="947" y="104"/>
                </a:lnTo>
                <a:lnTo>
                  <a:pt x="954" y="104"/>
                </a:lnTo>
                <a:lnTo>
                  <a:pt x="961" y="103"/>
                </a:lnTo>
                <a:lnTo>
                  <a:pt x="963" y="103"/>
                </a:lnTo>
                <a:lnTo>
                  <a:pt x="973" y="103"/>
                </a:lnTo>
                <a:lnTo>
                  <a:pt x="982" y="102"/>
                </a:lnTo>
                <a:lnTo>
                  <a:pt x="995" y="102"/>
                </a:lnTo>
                <a:lnTo>
                  <a:pt x="998" y="101"/>
                </a:lnTo>
                <a:lnTo>
                  <a:pt x="1012" y="101"/>
                </a:lnTo>
                <a:lnTo>
                  <a:pt x="1032" y="100"/>
                </a:lnTo>
                <a:lnTo>
                  <a:pt x="1037" y="100"/>
                </a:lnTo>
                <a:lnTo>
                  <a:pt x="1043" y="100"/>
                </a:lnTo>
                <a:lnTo>
                  <a:pt x="1050" y="99"/>
                </a:lnTo>
                <a:lnTo>
                  <a:pt x="1056" y="99"/>
                </a:lnTo>
                <a:lnTo>
                  <a:pt x="1068" y="98"/>
                </a:lnTo>
                <a:lnTo>
                  <a:pt x="1069" y="98"/>
                </a:lnTo>
                <a:lnTo>
                  <a:pt x="1074" y="98"/>
                </a:lnTo>
                <a:lnTo>
                  <a:pt x="1078" y="98"/>
                </a:lnTo>
                <a:lnTo>
                  <a:pt x="1081" y="100"/>
                </a:lnTo>
                <a:lnTo>
                  <a:pt x="1085" y="100"/>
                </a:lnTo>
                <a:lnTo>
                  <a:pt x="1086" y="100"/>
                </a:lnTo>
                <a:lnTo>
                  <a:pt x="1083" y="100"/>
                </a:lnTo>
                <a:lnTo>
                  <a:pt x="1082" y="101"/>
                </a:lnTo>
                <a:lnTo>
                  <a:pt x="1084" y="101"/>
                </a:lnTo>
                <a:lnTo>
                  <a:pt x="1085" y="102"/>
                </a:lnTo>
                <a:lnTo>
                  <a:pt x="1088" y="102"/>
                </a:lnTo>
                <a:lnTo>
                  <a:pt x="1090" y="102"/>
                </a:lnTo>
                <a:lnTo>
                  <a:pt x="1091" y="101"/>
                </a:lnTo>
                <a:lnTo>
                  <a:pt x="1095" y="100"/>
                </a:lnTo>
                <a:lnTo>
                  <a:pt x="1094" y="99"/>
                </a:lnTo>
                <a:lnTo>
                  <a:pt x="1100" y="97"/>
                </a:lnTo>
                <a:lnTo>
                  <a:pt x="1099" y="97"/>
                </a:lnTo>
                <a:lnTo>
                  <a:pt x="1098" y="96"/>
                </a:lnTo>
                <a:lnTo>
                  <a:pt x="1099" y="96"/>
                </a:lnTo>
                <a:lnTo>
                  <a:pt x="1109" y="95"/>
                </a:lnTo>
                <a:lnTo>
                  <a:pt x="1113" y="95"/>
                </a:lnTo>
                <a:lnTo>
                  <a:pt x="1117" y="95"/>
                </a:lnTo>
                <a:lnTo>
                  <a:pt x="1119" y="95"/>
                </a:lnTo>
                <a:lnTo>
                  <a:pt x="1122" y="96"/>
                </a:lnTo>
                <a:lnTo>
                  <a:pt x="1125" y="96"/>
                </a:lnTo>
                <a:lnTo>
                  <a:pt x="1130" y="96"/>
                </a:lnTo>
                <a:lnTo>
                  <a:pt x="1138" y="97"/>
                </a:lnTo>
                <a:lnTo>
                  <a:pt x="1151" y="97"/>
                </a:lnTo>
                <a:lnTo>
                  <a:pt x="1156" y="97"/>
                </a:lnTo>
                <a:lnTo>
                  <a:pt x="1157" y="98"/>
                </a:lnTo>
                <a:lnTo>
                  <a:pt x="1155" y="98"/>
                </a:lnTo>
                <a:lnTo>
                  <a:pt x="1154" y="98"/>
                </a:lnTo>
                <a:lnTo>
                  <a:pt x="1152" y="98"/>
                </a:lnTo>
                <a:lnTo>
                  <a:pt x="1150" y="98"/>
                </a:lnTo>
                <a:lnTo>
                  <a:pt x="1152" y="100"/>
                </a:lnTo>
                <a:lnTo>
                  <a:pt x="1153" y="100"/>
                </a:lnTo>
                <a:lnTo>
                  <a:pt x="1158" y="101"/>
                </a:lnTo>
                <a:lnTo>
                  <a:pt x="1160" y="101"/>
                </a:lnTo>
                <a:lnTo>
                  <a:pt x="1161" y="101"/>
                </a:lnTo>
                <a:lnTo>
                  <a:pt x="1163" y="102"/>
                </a:lnTo>
                <a:lnTo>
                  <a:pt x="1165" y="101"/>
                </a:lnTo>
                <a:lnTo>
                  <a:pt x="1164" y="101"/>
                </a:lnTo>
                <a:lnTo>
                  <a:pt x="1160" y="100"/>
                </a:lnTo>
                <a:lnTo>
                  <a:pt x="1159" y="99"/>
                </a:lnTo>
                <a:lnTo>
                  <a:pt x="1162" y="98"/>
                </a:lnTo>
                <a:lnTo>
                  <a:pt x="1161" y="97"/>
                </a:lnTo>
                <a:lnTo>
                  <a:pt x="1159" y="96"/>
                </a:lnTo>
                <a:lnTo>
                  <a:pt x="1156" y="95"/>
                </a:lnTo>
                <a:lnTo>
                  <a:pt x="1155" y="94"/>
                </a:lnTo>
                <a:lnTo>
                  <a:pt x="1154" y="94"/>
                </a:lnTo>
                <a:lnTo>
                  <a:pt x="1139" y="95"/>
                </a:lnTo>
                <a:lnTo>
                  <a:pt x="1137" y="95"/>
                </a:lnTo>
                <a:lnTo>
                  <a:pt x="1137" y="94"/>
                </a:lnTo>
                <a:lnTo>
                  <a:pt x="1138" y="94"/>
                </a:lnTo>
                <a:lnTo>
                  <a:pt x="1147" y="93"/>
                </a:lnTo>
                <a:lnTo>
                  <a:pt x="1149" y="93"/>
                </a:lnTo>
                <a:lnTo>
                  <a:pt x="1152" y="93"/>
                </a:lnTo>
                <a:lnTo>
                  <a:pt x="1153" y="93"/>
                </a:lnTo>
                <a:lnTo>
                  <a:pt x="1154" y="93"/>
                </a:lnTo>
                <a:lnTo>
                  <a:pt x="1157" y="91"/>
                </a:lnTo>
                <a:lnTo>
                  <a:pt x="1162" y="91"/>
                </a:lnTo>
                <a:lnTo>
                  <a:pt x="1188" y="89"/>
                </a:lnTo>
                <a:lnTo>
                  <a:pt x="1192" y="89"/>
                </a:lnTo>
                <a:lnTo>
                  <a:pt x="1204" y="89"/>
                </a:lnTo>
                <a:lnTo>
                  <a:pt x="1212" y="88"/>
                </a:lnTo>
                <a:lnTo>
                  <a:pt x="1219" y="89"/>
                </a:lnTo>
                <a:lnTo>
                  <a:pt x="1223" y="90"/>
                </a:lnTo>
                <a:lnTo>
                  <a:pt x="1236" y="93"/>
                </a:lnTo>
                <a:lnTo>
                  <a:pt x="1240" y="95"/>
                </a:lnTo>
                <a:lnTo>
                  <a:pt x="1246" y="98"/>
                </a:lnTo>
                <a:lnTo>
                  <a:pt x="1253" y="100"/>
                </a:lnTo>
                <a:lnTo>
                  <a:pt x="1264" y="106"/>
                </a:lnTo>
                <a:lnTo>
                  <a:pt x="1262" y="107"/>
                </a:lnTo>
                <a:lnTo>
                  <a:pt x="1262" y="110"/>
                </a:lnTo>
                <a:lnTo>
                  <a:pt x="1261" y="111"/>
                </a:lnTo>
                <a:lnTo>
                  <a:pt x="1262" y="112"/>
                </a:lnTo>
                <a:lnTo>
                  <a:pt x="1260" y="114"/>
                </a:lnTo>
                <a:lnTo>
                  <a:pt x="1260" y="115"/>
                </a:lnTo>
                <a:lnTo>
                  <a:pt x="1263" y="120"/>
                </a:lnTo>
                <a:lnTo>
                  <a:pt x="1264" y="122"/>
                </a:lnTo>
                <a:lnTo>
                  <a:pt x="1264" y="123"/>
                </a:lnTo>
                <a:lnTo>
                  <a:pt x="1263" y="123"/>
                </a:lnTo>
                <a:lnTo>
                  <a:pt x="1262" y="124"/>
                </a:lnTo>
                <a:lnTo>
                  <a:pt x="1258" y="127"/>
                </a:lnTo>
                <a:lnTo>
                  <a:pt x="1257" y="127"/>
                </a:lnTo>
                <a:lnTo>
                  <a:pt x="1251" y="130"/>
                </a:lnTo>
                <a:lnTo>
                  <a:pt x="1250" y="131"/>
                </a:lnTo>
                <a:lnTo>
                  <a:pt x="1249" y="131"/>
                </a:lnTo>
                <a:lnTo>
                  <a:pt x="1239" y="135"/>
                </a:lnTo>
                <a:lnTo>
                  <a:pt x="1240" y="135"/>
                </a:lnTo>
                <a:lnTo>
                  <a:pt x="1241" y="136"/>
                </a:lnTo>
                <a:lnTo>
                  <a:pt x="1239" y="138"/>
                </a:lnTo>
                <a:lnTo>
                  <a:pt x="1238" y="141"/>
                </a:lnTo>
                <a:lnTo>
                  <a:pt x="1239" y="144"/>
                </a:lnTo>
                <a:lnTo>
                  <a:pt x="1242" y="146"/>
                </a:lnTo>
                <a:lnTo>
                  <a:pt x="1248" y="147"/>
                </a:lnTo>
                <a:lnTo>
                  <a:pt x="1254" y="148"/>
                </a:lnTo>
                <a:lnTo>
                  <a:pt x="1258" y="148"/>
                </a:lnTo>
                <a:lnTo>
                  <a:pt x="1262" y="148"/>
                </a:lnTo>
                <a:lnTo>
                  <a:pt x="1263" y="148"/>
                </a:lnTo>
                <a:lnTo>
                  <a:pt x="1267" y="148"/>
                </a:lnTo>
                <a:lnTo>
                  <a:pt x="1270" y="147"/>
                </a:lnTo>
                <a:lnTo>
                  <a:pt x="1272" y="147"/>
                </a:lnTo>
                <a:lnTo>
                  <a:pt x="1269" y="146"/>
                </a:lnTo>
                <a:lnTo>
                  <a:pt x="1262" y="145"/>
                </a:lnTo>
                <a:lnTo>
                  <a:pt x="1259" y="144"/>
                </a:lnTo>
                <a:lnTo>
                  <a:pt x="1258" y="143"/>
                </a:lnTo>
                <a:lnTo>
                  <a:pt x="1257" y="141"/>
                </a:lnTo>
                <a:lnTo>
                  <a:pt x="1256" y="140"/>
                </a:lnTo>
                <a:lnTo>
                  <a:pt x="1256" y="137"/>
                </a:lnTo>
                <a:lnTo>
                  <a:pt x="1257" y="137"/>
                </a:lnTo>
                <a:lnTo>
                  <a:pt x="1264" y="136"/>
                </a:lnTo>
                <a:lnTo>
                  <a:pt x="1265" y="136"/>
                </a:lnTo>
                <a:lnTo>
                  <a:pt x="1276" y="133"/>
                </a:lnTo>
                <a:lnTo>
                  <a:pt x="1288" y="130"/>
                </a:lnTo>
                <a:lnTo>
                  <a:pt x="1293" y="128"/>
                </a:lnTo>
                <a:lnTo>
                  <a:pt x="1296" y="126"/>
                </a:lnTo>
                <a:lnTo>
                  <a:pt x="1302" y="125"/>
                </a:lnTo>
                <a:lnTo>
                  <a:pt x="1301" y="124"/>
                </a:lnTo>
                <a:lnTo>
                  <a:pt x="1303" y="122"/>
                </a:lnTo>
                <a:lnTo>
                  <a:pt x="1304" y="120"/>
                </a:lnTo>
                <a:lnTo>
                  <a:pt x="1303" y="118"/>
                </a:lnTo>
                <a:lnTo>
                  <a:pt x="1301" y="115"/>
                </a:lnTo>
                <a:lnTo>
                  <a:pt x="1302" y="114"/>
                </a:lnTo>
                <a:lnTo>
                  <a:pt x="1306" y="113"/>
                </a:lnTo>
                <a:lnTo>
                  <a:pt x="1315" y="113"/>
                </a:lnTo>
                <a:lnTo>
                  <a:pt x="1321" y="113"/>
                </a:lnTo>
                <a:lnTo>
                  <a:pt x="1323" y="114"/>
                </a:lnTo>
                <a:lnTo>
                  <a:pt x="1327" y="114"/>
                </a:lnTo>
                <a:lnTo>
                  <a:pt x="1333" y="115"/>
                </a:lnTo>
                <a:lnTo>
                  <a:pt x="1337" y="116"/>
                </a:lnTo>
                <a:lnTo>
                  <a:pt x="1350" y="118"/>
                </a:lnTo>
                <a:lnTo>
                  <a:pt x="1359" y="118"/>
                </a:lnTo>
                <a:lnTo>
                  <a:pt x="1361" y="118"/>
                </a:lnTo>
                <a:lnTo>
                  <a:pt x="1367" y="120"/>
                </a:lnTo>
                <a:lnTo>
                  <a:pt x="1370" y="120"/>
                </a:lnTo>
                <a:lnTo>
                  <a:pt x="1372" y="120"/>
                </a:lnTo>
                <a:lnTo>
                  <a:pt x="1375" y="121"/>
                </a:lnTo>
                <a:lnTo>
                  <a:pt x="1384" y="122"/>
                </a:lnTo>
                <a:lnTo>
                  <a:pt x="1387" y="122"/>
                </a:lnTo>
                <a:lnTo>
                  <a:pt x="1400" y="122"/>
                </a:lnTo>
                <a:lnTo>
                  <a:pt x="1406" y="123"/>
                </a:lnTo>
                <a:lnTo>
                  <a:pt x="1409" y="124"/>
                </a:lnTo>
                <a:lnTo>
                  <a:pt x="1412" y="124"/>
                </a:lnTo>
                <a:lnTo>
                  <a:pt x="1415" y="124"/>
                </a:lnTo>
                <a:lnTo>
                  <a:pt x="1416" y="124"/>
                </a:lnTo>
                <a:lnTo>
                  <a:pt x="1423" y="126"/>
                </a:lnTo>
                <a:lnTo>
                  <a:pt x="1436" y="128"/>
                </a:lnTo>
                <a:lnTo>
                  <a:pt x="1446" y="133"/>
                </a:lnTo>
                <a:lnTo>
                  <a:pt x="1450" y="134"/>
                </a:lnTo>
                <a:lnTo>
                  <a:pt x="1457" y="135"/>
                </a:lnTo>
                <a:lnTo>
                  <a:pt x="1468" y="136"/>
                </a:lnTo>
                <a:lnTo>
                  <a:pt x="1471" y="137"/>
                </a:lnTo>
                <a:lnTo>
                  <a:pt x="1472" y="137"/>
                </a:lnTo>
                <a:lnTo>
                  <a:pt x="1474" y="137"/>
                </a:lnTo>
                <a:lnTo>
                  <a:pt x="1475" y="138"/>
                </a:lnTo>
                <a:lnTo>
                  <a:pt x="1476" y="142"/>
                </a:lnTo>
                <a:lnTo>
                  <a:pt x="1481" y="142"/>
                </a:lnTo>
                <a:lnTo>
                  <a:pt x="1482" y="143"/>
                </a:lnTo>
                <a:lnTo>
                  <a:pt x="1486" y="144"/>
                </a:lnTo>
                <a:lnTo>
                  <a:pt x="1502" y="145"/>
                </a:lnTo>
                <a:lnTo>
                  <a:pt x="1509" y="146"/>
                </a:lnTo>
                <a:lnTo>
                  <a:pt x="1511" y="145"/>
                </a:lnTo>
                <a:lnTo>
                  <a:pt x="1514" y="144"/>
                </a:lnTo>
                <a:lnTo>
                  <a:pt x="1516" y="144"/>
                </a:lnTo>
                <a:lnTo>
                  <a:pt x="1513" y="143"/>
                </a:lnTo>
                <a:lnTo>
                  <a:pt x="1503" y="142"/>
                </a:lnTo>
                <a:lnTo>
                  <a:pt x="1498" y="141"/>
                </a:lnTo>
                <a:lnTo>
                  <a:pt x="1498" y="140"/>
                </a:lnTo>
                <a:lnTo>
                  <a:pt x="1499" y="140"/>
                </a:lnTo>
                <a:lnTo>
                  <a:pt x="1496" y="138"/>
                </a:lnTo>
                <a:lnTo>
                  <a:pt x="1491" y="136"/>
                </a:lnTo>
                <a:lnTo>
                  <a:pt x="1489" y="136"/>
                </a:lnTo>
                <a:lnTo>
                  <a:pt x="1485" y="135"/>
                </a:lnTo>
                <a:lnTo>
                  <a:pt x="1470" y="134"/>
                </a:lnTo>
                <a:lnTo>
                  <a:pt x="1465" y="133"/>
                </a:lnTo>
                <a:lnTo>
                  <a:pt x="1461" y="133"/>
                </a:lnTo>
                <a:lnTo>
                  <a:pt x="1457" y="131"/>
                </a:lnTo>
                <a:lnTo>
                  <a:pt x="1454" y="127"/>
                </a:lnTo>
                <a:lnTo>
                  <a:pt x="1453" y="127"/>
                </a:lnTo>
                <a:lnTo>
                  <a:pt x="1450" y="126"/>
                </a:lnTo>
                <a:lnTo>
                  <a:pt x="1437" y="124"/>
                </a:lnTo>
                <a:lnTo>
                  <a:pt x="1432" y="122"/>
                </a:lnTo>
                <a:lnTo>
                  <a:pt x="1424" y="120"/>
                </a:lnTo>
                <a:lnTo>
                  <a:pt x="1425" y="120"/>
                </a:lnTo>
                <a:lnTo>
                  <a:pt x="1428" y="120"/>
                </a:lnTo>
                <a:lnTo>
                  <a:pt x="1432" y="120"/>
                </a:lnTo>
                <a:lnTo>
                  <a:pt x="1445" y="121"/>
                </a:lnTo>
                <a:lnTo>
                  <a:pt x="1446" y="121"/>
                </a:lnTo>
                <a:lnTo>
                  <a:pt x="1450" y="122"/>
                </a:lnTo>
                <a:lnTo>
                  <a:pt x="1458" y="122"/>
                </a:lnTo>
                <a:lnTo>
                  <a:pt x="1459" y="122"/>
                </a:lnTo>
                <a:lnTo>
                  <a:pt x="1460" y="122"/>
                </a:lnTo>
                <a:lnTo>
                  <a:pt x="1460" y="123"/>
                </a:lnTo>
                <a:lnTo>
                  <a:pt x="1466" y="123"/>
                </a:lnTo>
                <a:lnTo>
                  <a:pt x="1481" y="123"/>
                </a:lnTo>
                <a:lnTo>
                  <a:pt x="1485" y="123"/>
                </a:lnTo>
                <a:lnTo>
                  <a:pt x="1492" y="123"/>
                </a:lnTo>
                <a:lnTo>
                  <a:pt x="1491" y="123"/>
                </a:lnTo>
                <a:lnTo>
                  <a:pt x="1487" y="121"/>
                </a:lnTo>
                <a:lnTo>
                  <a:pt x="1497" y="120"/>
                </a:lnTo>
                <a:lnTo>
                  <a:pt x="1501" y="120"/>
                </a:lnTo>
                <a:lnTo>
                  <a:pt x="1508" y="119"/>
                </a:lnTo>
                <a:lnTo>
                  <a:pt x="1509" y="119"/>
                </a:lnTo>
                <a:lnTo>
                  <a:pt x="1513" y="118"/>
                </a:lnTo>
                <a:lnTo>
                  <a:pt x="1508" y="117"/>
                </a:lnTo>
                <a:lnTo>
                  <a:pt x="1493" y="114"/>
                </a:lnTo>
                <a:lnTo>
                  <a:pt x="1489" y="113"/>
                </a:lnTo>
                <a:lnTo>
                  <a:pt x="1488" y="113"/>
                </a:lnTo>
                <a:lnTo>
                  <a:pt x="1486" y="112"/>
                </a:lnTo>
                <a:lnTo>
                  <a:pt x="1478" y="110"/>
                </a:lnTo>
                <a:lnTo>
                  <a:pt x="1472" y="109"/>
                </a:lnTo>
                <a:lnTo>
                  <a:pt x="1466" y="107"/>
                </a:lnTo>
                <a:lnTo>
                  <a:pt x="1456" y="103"/>
                </a:lnTo>
                <a:lnTo>
                  <a:pt x="1453" y="102"/>
                </a:lnTo>
                <a:lnTo>
                  <a:pt x="1451" y="98"/>
                </a:lnTo>
                <a:lnTo>
                  <a:pt x="1453" y="97"/>
                </a:lnTo>
                <a:lnTo>
                  <a:pt x="1455" y="93"/>
                </a:lnTo>
                <a:lnTo>
                  <a:pt x="1455" y="91"/>
                </a:lnTo>
                <a:lnTo>
                  <a:pt x="1454" y="90"/>
                </a:lnTo>
                <a:lnTo>
                  <a:pt x="1453" y="89"/>
                </a:lnTo>
                <a:lnTo>
                  <a:pt x="1443" y="87"/>
                </a:lnTo>
                <a:lnTo>
                  <a:pt x="1441" y="86"/>
                </a:lnTo>
                <a:lnTo>
                  <a:pt x="1440" y="86"/>
                </a:lnTo>
                <a:lnTo>
                  <a:pt x="1443" y="83"/>
                </a:lnTo>
                <a:lnTo>
                  <a:pt x="1442" y="81"/>
                </a:lnTo>
                <a:lnTo>
                  <a:pt x="1443" y="81"/>
                </a:lnTo>
                <a:lnTo>
                  <a:pt x="1449" y="81"/>
                </a:lnTo>
                <a:lnTo>
                  <a:pt x="1454" y="80"/>
                </a:lnTo>
                <a:lnTo>
                  <a:pt x="1464" y="80"/>
                </a:lnTo>
                <a:lnTo>
                  <a:pt x="1486" y="80"/>
                </a:lnTo>
                <a:lnTo>
                  <a:pt x="1505" y="80"/>
                </a:lnTo>
                <a:lnTo>
                  <a:pt x="1519" y="81"/>
                </a:lnTo>
                <a:lnTo>
                  <a:pt x="1522" y="81"/>
                </a:lnTo>
                <a:lnTo>
                  <a:pt x="1529" y="81"/>
                </a:lnTo>
                <a:lnTo>
                  <a:pt x="1537" y="81"/>
                </a:lnTo>
                <a:lnTo>
                  <a:pt x="1554" y="83"/>
                </a:lnTo>
                <a:lnTo>
                  <a:pt x="1556" y="83"/>
                </a:lnTo>
                <a:lnTo>
                  <a:pt x="1560" y="84"/>
                </a:lnTo>
                <a:lnTo>
                  <a:pt x="1561" y="84"/>
                </a:lnTo>
                <a:lnTo>
                  <a:pt x="1571" y="85"/>
                </a:lnTo>
                <a:lnTo>
                  <a:pt x="1579" y="87"/>
                </a:lnTo>
                <a:lnTo>
                  <a:pt x="1586" y="89"/>
                </a:lnTo>
                <a:lnTo>
                  <a:pt x="1588" y="90"/>
                </a:lnTo>
                <a:lnTo>
                  <a:pt x="1591" y="93"/>
                </a:lnTo>
                <a:lnTo>
                  <a:pt x="1595" y="95"/>
                </a:lnTo>
                <a:lnTo>
                  <a:pt x="1605" y="96"/>
                </a:lnTo>
                <a:lnTo>
                  <a:pt x="1640" y="99"/>
                </a:lnTo>
                <a:lnTo>
                  <a:pt x="1654" y="101"/>
                </a:lnTo>
                <a:lnTo>
                  <a:pt x="1666" y="104"/>
                </a:lnTo>
                <a:lnTo>
                  <a:pt x="1668" y="104"/>
                </a:lnTo>
                <a:lnTo>
                  <a:pt x="1668" y="105"/>
                </a:lnTo>
                <a:lnTo>
                  <a:pt x="1662" y="106"/>
                </a:lnTo>
                <a:lnTo>
                  <a:pt x="1660" y="106"/>
                </a:lnTo>
                <a:lnTo>
                  <a:pt x="1658" y="107"/>
                </a:lnTo>
                <a:lnTo>
                  <a:pt x="1657" y="107"/>
                </a:lnTo>
                <a:lnTo>
                  <a:pt x="1658" y="109"/>
                </a:lnTo>
                <a:lnTo>
                  <a:pt x="1659" y="110"/>
                </a:lnTo>
                <a:lnTo>
                  <a:pt x="1660" y="110"/>
                </a:lnTo>
                <a:lnTo>
                  <a:pt x="1661" y="111"/>
                </a:lnTo>
                <a:lnTo>
                  <a:pt x="1668" y="112"/>
                </a:lnTo>
                <a:lnTo>
                  <a:pt x="1672" y="113"/>
                </a:lnTo>
                <a:lnTo>
                  <a:pt x="1674" y="113"/>
                </a:lnTo>
                <a:lnTo>
                  <a:pt x="1673" y="112"/>
                </a:lnTo>
                <a:lnTo>
                  <a:pt x="1674" y="112"/>
                </a:lnTo>
                <a:lnTo>
                  <a:pt x="1671" y="111"/>
                </a:lnTo>
                <a:lnTo>
                  <a:pt x="1667" y="110"/>
                </a:lnTo>
                <a:lnTo>
                  <a:pt x="1665" y="109"/>
                </a:lnTo>
                <a:lnTo>
                  <a:pt x="1661" y="108"/>
                </a:lnTo>
                <a:lnTo>
                  <a:pt x="1661" y="107"/>
                </a:lnTo>
                <a:lnTo>
                  <a:pt x="1665" y="106"/>
                </a:lnTo>
                <a:lnTo>
                  <a:pt x="1669" y="106"/>
                </a:lnTo>
                <a:lnTo>
                  <a:pt x="1670" y="106"/>
                </a:lnTo>
                <a:lnTo>
                  <a:pt x="1671" y="107"/>
                </a:lnTo>
                <a:lnTo>
                  <a:pt x="1675" y="106"/>
                </a:lnTo>
                <a:lnTo>
                  <a:pt x="1680" y="106"/>
                </a:lnTo>
                <a:lnTo>
                  <a:pt x="1689" y="107"/>
                </a:lnTo>
                <a:lnTo>
                  <a:pt x="1696" y="108"/>
                </a:lnTo>
                <a:lnTo>
                  <a:pt x="1707" y="109"/>
                </a:lnTo>
                <a:lnTo>
                  <a:pt x="1741" y="112"/>
                </a:lnTo>
                <a:lnTo>
                  <a:pt x="1761" y="116"/>
                </a:lnTo>
                <a:lnTo>
                  <a:pt x="1763" y="117"/>
                </a:lnTo>
                <a:lnTo>
                  <a:pt x="1769" y="119"/>
                </a:lnTo>
                <a:lnTo>
                  <a:pt x="1771" y="119"/>
                </a:lnTo>
                <a:lnTo>
                  <a:pt x="1772" y="121"/>
                </a:lnTo>
                <a:lnTo>
                  <a:pt x="1771" y="121"/>
                </a:lnTo>
                <a:lnTo>
                  <a:pt x="1768" y="123"/>
                </a:lnTo>
                <a:lnTo>
                  <a:pt x="1769" y="123"/>
                </a:lnTo>
                <a:lnTo>
                  <a:pt x="1770" y="123"/>
                </a:lnTo>
                <a:lnTo>
                  <a:pt x="1771" y="123"/>
                </a:lnTo>
                <a:lnTo>
                  <a:pt x="1780" y="124"/>
                </a:lnTo>
                <a:lnTo>
                  <a:pt x="1785" y="125"/>
                </a:lnTo>
                <a:lnTo>
                  <a:pt x="1787" y="125"/>
                </a:lnTo>
                <a:lnTo>
                  <a:pt x="1793" y="126"/>
                </a:lnTo>
                <a:lnTo>
                  <a:pt x="1801" y="128"/>
                </a:lnTo>
                <a:lnTo>
                  <a:pt x="1826" y="137"/>
                </a:lnTo>
                <a:lnTo>
                  <a:pt x="1830" y="137"/>
                </a:lnTo>
                <a:lnTo>
                  <a:pt x="1833" y="138"/>
                </a:lnTo>
                <a:lnTo>
                  <a:pt x="1837" y="138"/>
                </a:lnTo>
                <a:lnTo>
                  <a:pt x="1839" y="138"/>
                </a:lnTo>
                <a:lnTo>
                  <a:pt x="1846" y="138"/>
                </a:lnTo>
                <a:lnTo>
                  <a:pt x="1847" y="138"/>
                </a:lnTo>
                <a:lnTo>
                  <a:pt x="1848" y="138"/>
                </a:lnTo>
                <a:lnTo>
                  <a:pt x="1846" y="137"/>
                </a:lnTo>
                <a:lnTo>
                  <a:pt x="1847" y="136"/>
                </a:lnTo>
                <a:lnTo>
                  <a:pt x="1845" y="135"/>
                </a:lnTo>
                <a:lnTo>
                  <a:pt x="1844" y="135"/>
                </a:lnTo>
                <a:lnTo>
                  <a:pt x="1841" y="135"/>
                </a:lnTo>
                <a:lnTo>
                  <a:pt x="1837" y="135"/>
                </a:lnTo>
                <a:lnTo>
                  <a:pt x="1837" y="134"/>
                </a:lnTo>
                <a:lnTo>
                  <a:pt x="1832" y="134"/>
                </a:lnTo>
                <a:lnTo>
                  <a:pt x="1832" y="133"/>
                </a:lnTo>
                <a:lnTo>
                  <a:pt x="1826" y="133"/>
                </a:lnTo>
                <a:lnTo>
                  <a:pt x="1823" y="133"/>
                </a:lnTo>
                <a:lnTo>
                  <a:pt x="1822" y="132"/>
                </a:lnTo>
                <a:lnTo>
                  <a:pt x="1823" y="132"/>
                </a:lnTo>
                <a:lnTo>
                  <a:pt x="1824" y="132"/>
                </a:lnTo>
                <a:lnTo>
                  <a:pt x="1824" y="131"/>
                </a:lnTo>
                <a:lnTo>
                  <a:pt x="1823" y="131"/>
                </a:lnTo>
                <a:lnTo>
                  <a:pt x="1816" y="131"/>
                </a:lnTo>
                <a:lnTo>
                  <a:pt x="1815" y="131"/>
                </a:lnTo>
                <a:lnTo>
                  <a:pt x="1816" y="128"/>
                </a:lnTo>
                <a:lnTo>
                  <a:pt x="1808" y="128"/>
                </a:lnTo>
                <a:lnTo>
                  <a:pt x="1807" y="128"/>
                </a:lnTo>
                <a:lnTo>
                  <a:pt x="1802" y="127"/>
                </a:lnTo>
                <a:lnTo>
                  <a:pt x="1799" y="125"/>
                </a:lnTo>
                <a:lnTo>
                  <a:pt x="1798" y="125"/>
                </a:lnTo>
                <a:lnTo>
                  <a:pt x="1795" y="123"/>
                </a:lnTo>
                <a:lnTo>
                  <a:pt x="1798" y="123"/>
                </a:lnTo>
                <a:lnTo>
                  <a:pt x="1804" y="123"/>
                </a:lnTo>
                <a:lnTo>
                  <a:pt x="1812" y="124"/>
                </a:lnTo>
                <a:lnTo>
                  <a:pt x="1814" y="124"/>
                </a:lnTo>
                <a:lnTo>
                  <a:pt x="1838" y="128"/>
                </a:lnTo>
                <a:lnTo>
                  <a:pt x="1842" y="130"/>
                </a:lnTo>
                <a:lnTo>
                  <a:pt x="1851" y="131"/>
                </a:lnTo>
                <a:lnTo>
                  <a:pt x="1857" y="132"/>
                </a:lnTo>
                <a:lnTo>
                  <a:pt x="1860" y="133"/>
                </a:lnTo>
                <a:lnTo>
                  <a:pt x="1874" y="136"/>
                </a:lnTo>
                <a:lnTo>
                  <a:pt x="1883" y="136"/>
                </a:lnTo>
                <a:lnTo>
                  <a:pt x="1884" y="136"/>
                </a:lnTo>
                <a:lnTo>
                  <a:pt x="1885" y="136"/>
                </a:lnTo>
                <a:lnTo>
                  <a:pt x="1886" y="136"/>
                </a:lnTo>
                <a:lnTo>
                  <a:pt x="1886" y="135"/>
                </a:lnTo>
                <a:lnTo>
                  <a:pt x="1888" y="135"/>
                </a:lnTo>
                <a:lnTo>
                  <a:pt x="1886" y="134"/>
                </a:lnTo>
                <a:lnTo>
                  <a:pt x="1886" y="132"/>
                </a:lnTo>
                <a:lnTo>
                  <a:pt x="1882" y="132"/>
                </a:lnTo>
                <a:lnTo>
                  <a:pt x="1878" y="131"/>
                </a:lnTo>
                <a:lnTo>
                  <a:pt x="1874" y="131"/>
                </a:lnTo>
                <a:lnTo>
                  <a:pt x="1871" y="131"/>
                </a:lnTo>
                <a:lnTo>
                  <a:pt x="1870" y="131"/>
                </a:lnTo>
                <a:lnTo>
                  <a:pt x="1870" y="130"/>
                </a:lnTo>
                <a:lnTo>
                  <a:pt x="1870" y="128"/>
                </a:lnTo>
                <a:lnTo>
                  <a:pt x="1861" y="128"/>
                </a:lnTo>
                <a:lnTo>
                  <a:pt x="1860" y="128"/>
                </a:lnTo>
                <a:lnTo>
                  <a:pt x="1859" y="127"/>
                </a:lnTo>
                <a:lnTo>
                  <a:pt x="1861" y="127"/>
                </a:lnTo>
                <a:lnTo>
                  <a:pt x="1859" y="126"/>
                </a:lnTo>
                <a:lnTo>
                  <a:pt x="1858" y="125"/>
                </a:lnTo>
                <a:lnTo>
                  <a:pt x="1857" y="125"/>
                </a:lnTo>
                <a:lnTo>
                  <a:pt x="1856" y="124"/>
                </a:lnTo>
                <a:lnTo>
                  <a:pt x="1856" y="123"/>
                </a:lnTo>
                <a:lnTo>
                  <a:pt x="1856" y="122"/>
                </a:lnTo>
                <a:lnTo>
                  <a:pt x="1851" y="122"/>
                </a:lnTo>
                <a:lnTo>
                  <a:pt x="1846" y="121"/>
                </a:lnTo>
                <a:lnTo>
                  <a:pt x="1845" y="121"/>
                </a:lnTo>
                <a:lnTo>
                  <a:pt x="1846" y="120"/>
                </a:lnTo>
                <a:lnTo>
                  <a:pt x="1843" y="118"/>
                </a:lnTo>
                <a:lnTo>
                  <a:pt x="1847" y="118"/>
                </a:lnTo>
                <a:lnTo>
                  <a:pt x="1856" y="118"/>
                </a:lnTo>
                <a:lnTo>
                  <a:pt x="1860" y="117"/>
                </a:lnTo>
                <a:lnTo>
                  <a:pt x="1862" y="117"/>
                </a:lnTo>
                <a:lnTo>
                  <a:pt x="1863" y="117"/>
                </a:lnTo>
                <a:lnTo>
                  <a:pt x="1864" y="116"/>
                </a:lnTo>
                <a:lnTo>
                  <a:pt x="1865" y="116"/>
                </a:lnTo>
                <a:lnTo>
                  <a:pt x="1871" y="115"/>
                </a:lnTo>
                <a:lnTo>
                  <a:pt x="1873" y="115"/>
                </a:lnTo>
                <a:lnTo>
                  <a:pt x="1883" y="115"/>
                </a:lnTo>
                <a:lnTo>
                  <a:pt x="1885" y="114"/>
                </a:lnTo>
                <a:lnTo>
                  <a:pt x="1881" y="114"/>
                </a:lnTo>
                <a:lnTo>
                  <a:pt x="1875" y="113"/>
                </a:lnTo>
                <a:lnTo>
                  <a:pt x="1871" y="113"/>
                </a:lnTo>
                <a:lnTo>
                  <a:pt x="1865" y="109"/>
                </a:lnTo>
                <a:lnTo>
                  <a:pt x="1862" y="108"/>
                </a:lnTo>
                <a:lnTo>
                  <a:pt x="1856" y="107"/>
                </a:lnTo>
                <a:lnTo>
                  <a:pt x="1855" y="106"/>
                </a:lnTo>
                <a:lnTo>
                  <a:pt x="1858" y="105"/>
                </a:lnTo>
                <a:lnTo>
                  <a:pt x="1864" y="104"/>
                </a:lnTo>
                <a:lnTo>
                  <a:pt x="1867" y="102"/>
                </a:lnTo>
                <a:lnTo>
                  <a:pt x="1871" y="101"/>
                </a:lnTo>
                <a:lnTo>
                  <a:pt x="1872" y="101"/>
                </a:lnTo>
                <a:lnTo>
                  <a:pt x="1873" y="101"/>
                </a:lnTo>
                <a:lnTo>
                  <a:pt x="1874" y="101"/>
                </a:lnTo>
                <a:lnTo>
                  <a:pt x="1876" y="100"/>
                </a:lnTo>
                <a:lnTo>
                  <a:pt x="1891" y="99"/>
                </a:lnTo>
                <a:lnTo>
                  <a:pt x="1897" y="98"/>
                </a:lnTo>
                <a:lnTo>
                  <a:pt x="1906" y="98"/>
                </a:lnTo>
                <a:lnTo>
                  <a:pt x="1914" y="98"/>
                </a:lnTo>
                <a:lnTo>
                  <a:pt x="1917" y="99"/>
                </a:lnTo>
                <a:lnTo>
                  <a:pt x="1929" y="100"/>
                </a:lnTo>
                <a:lnTo>
                  <a:pt x="1937" y="101"/>
                </a:lnTo>
                <a:lnTo>
                  <a:pt x="1942" y="101"/>
                </a:lnTo>
                <a:lnTo>
                  <a:pt x="1945" y="101"/>
                </a:lnTo>
                <a:lnTo>
                  <a:pt x="1953" y="102"/>
                </a:lnTo>
                <a:lnTo>
                  <a:pt x="1966" y="102"/>
                </a:lnTo>
                <a:lnTo>
                  <a:pt x="1969" y="103"/>
                </a:lnTo>
                <a:lnTo>
                  <a:pt x="1975" y="103"/>
                </a:lnTo>
                <a:lnTo>
                  <a:pt x="1989" y="103"/>
                </a:lnTo>
                <a:lnTo>
                  <a:pt x="1999" y="103"/>
                </a:lnTo>
                <a:lnTo>
                  <a:pt x="2005" y="104"/>
                </a:lnTo>
                <a:lnTo>
                  <a:pt x="2007" y="104"/>
                </a:lnTo>
                <a:lnTo>
                  <a:pt x="2010" y="104"/>
                </a:lnTo>
                <a:lnTo>
                  <a:pt x="2011" y="105"/>
                </a:lnTo>
                <a:lnTo>
                  <a:pt x="2012" y="105"/>
                </a:lnTo>
                <a:lnTo>
                  <a:pt x="2011" y="106"/>
                </a:lnTo>
                <a:lnTo>
                  <a:pt x="2013" y="106"/>
                </a:lnTo>
                <a:lnTo>
                  <a:pt x="2018" y="106"/>
                </a:lnTo>
                <a:lnTo>
                  <a:pt x="2020" y="106"/>
                </a:lnTo>
                <a:lnTo>
                  <a:pt x="2023" y="106"/>
                </a:lnTo>
                <a:lnTo>
                  <a:pt x="2025" y="106"/>
                </a:lnTo>
                <a:lnTo>
                  <a:pt x="2027" y="106"/>
                </a:lnTo>
                <a:lnTo>
                  <a:pt x="2029" y="106"/>
                </a:lnTo>
                <a:lnTo>
                  <a:pt x="2033" y="106"/>
                </a:lnTo>
                <a:lnTo>
                  <a:pt x="2038" y="106"/>
                </a:lnTo>
                <a:lnTo>
                  <a:pt x="2041" y="106"/>
                </a:lnTo>
                <a:lnTo>
                  <a:pt x="2042" y="106"/>
                </a:lnTo>
                <a:lnTo>
                  <a:pt x="2041" y="105"/>
                </a:lnTo>
                <a:lnTo>
                  <a:pt x="2040" y="104"/>
                </a:lnTo>
                <a:lnTo>
                  <a:pt x="2039" y="104"/>
                </a:lnTo>
                <a:lnTo>
                  <a:pt x="2034" y="104"/>
                </a:lnTo>
                <a:lnTo>
                  <a:pt x="2032" y="104"/>
                </a:lnTo>
                <a:lnTo>
                  <a:pt x="2029" y="104"/>
                </a:lnTo>
                <a:lnTo>
                  <a:pt x="2027" y="104"/>
                </a:lnTo>
                <a:lnTo>
                  <a:pt x="2011" y="102"/>
                </a:lnTo>
                <a:lnTo>
                  <a:pt x="2002" y="101"/>
                </a:lnTo>
                <a:lnTo>
                  <a:pt x="1990" y="101"/>
                </a:lnTo>
                <a:lnTo>
                  <a:pt x="1979" y="101"/>
                </a:lnTo>
                <a:lnTo>
                  <a:pt x="1970" y="100"/>
                </a:lnTo>
                <a:lnTo>
                  <a:pt x="1966" y="100"/>
                </a:lnTo>
                <a:lnTo>
                  <a:pt x="1964" y="100"/>
                </a:lnTo>
                <a:lnTo>
                  <a:pt x="1959" y="100"/>
                </a:lnTo>
                <a:lnTo>
                  <a:pt x="1952" y="99"/>
                </a:lnTo>
                <a:lnTo>
                  <a:pt x="1947" y="99"/>
                </a:lnTo>
                <a:lnTo>
                  <a:pt x="1945" y="98"/>
                </a:lnTo>
                <a:lnTo>
                  <a:pt x="1944" y="98"/>
                </a:lnTo>
                <a:lnTo>
                  <a:pt x="1938" y="97"/>
                </a:lnTo>
                <a:lnTo>
                  <a:pt x="1934" y="97"/>
                </a:lnTo>
                <a:lnTo>
                  <a:pt x="1930" y="95"/>
                </a:lnTo>
                <a:lnTo>
                  <a:pt x="1929" y="94"/>
                </a:lnTo>
                <a:lnTo>
                  <a:pt x="1930" y="94"/>
                </a:lnTo>
                <a:lnTo>
                  <a:pt x="1935" y="94"/>
                </a:lnTo>
                <a:lnTo>
                  <a:pt x="1942" y="93"/>
                </a:lnTo>
                <a:lnTo>
                  <a:pt x="1943" y="93"/>
                </a:lnTo>
                <a:lnTo>
                  <a:pt x="1943" y="91"/>
                </a:lnTo>
                <a:lnTo>
                  <a:pt x="1938" y="90"/>
                </a:lnTo>
                <a:lnTo>
                  <a:pt x="1923" y="89"/>
                </a:lnTo>
                <a:lnTo>
                  <a:pt x="1903" y="86"/>
                </a:lnTo>
                <a:lnTo>
                  <a:pt x="1898" y="85"/>
                </a:lnTo>
                <a:lnTo>
                  <a:pt x="1892" y="84"/>
                </a:lnTo>
                <a:lnTo>
                  <a:pt x="1885" y="81"/>
                </a:lnTo>
                <a:lnTo>
                  <a:pt x="1886" y="80"/>
                </a:lnTo>
                <a:lnTo>
                  <a:pt x="1885" y="80"/>
                </a:lnTo>
                <a:lnTo>
                  <a:pt x="1887" y="79"/>
                </a:lnTo>
                <a:lnTo>
                  <a:pt x="1884" y="79"/>
                </a:lnTo>
                <a:lnTo>
                  <a:pt x="1883" y="79"/>
                </a:lnTo>
                <a:lnTo>
                  <a:pt x="1882" y="79"/>
                </a:lnTo>
                <a:lnTo>
                  <a:pt x="1881" y="79"/>
                </a:lnTo>
                <a:lnTo>
                  <a:pt x="1878" y="78"/>
                </a:lnTo>
                <a:lnTo>
                  <a:pt x="1876" y="78"/>
                </a:lnTo>
                <a:lnTo>
                  <a:pt x="1867" y="77"/>
                </a:lnTo>
                <a:lnTo>
                  <a:pt x="1853" y="75"/>
                </a:lnTo>
                <a:lnTo>
                  <a:pt x="1851" y="74"/>
                </a:lnTo>
                <a:lnTo>
                  <a:pt x="1852" y="73"/>
                </a:lnTo>
                <a:lnTo>
                  <a:pt x="1848" y="73"/>
                </a:lnTo>
                <a:lnTo>
                  <a:pt x="1844" y="73"/>
                </a:lnTo>
                <a:lnTo>
                  <a:pt x="1840" y="72"/>
                </a:lnTo>
                <a:lnTo>
                  <a:pt x="1839" y="72"/>
                </a:lnTo>
                <a:lnTo>
                  <a:pt x="1840" y="72"/>
                </a:lnTo>
                <a:lnTo>
                  <a:pt x="1842" y="71"/>
                </a:lnTo>
                <a:lnTo>
                  <a:pt x="1834" y="71"/>
                </a:lnTo>
                <a:lnTo>
                  <a:pt x="1803" y="66"/>
                </a:lnTo>
                <a:lnTo>
                  <a:pt x="1800" y="65"/>
                </a:lnTo>
                <a:lnTo>
                  <a:pt x="1805" y="64"/>
                </a:lnTo>
                <a:lnTo>
                  <a:pt x="1811" y="63"/>
                </a:lnTo>
                <a:lnTo>
                  <a:pt x="1823" y="63"/>
                </a:lnTo>
                <a:lnTo>
                  <a:pt x="1844" y="64"/>
                </a:lnTo>
                <a:lnTo>
                  <a:pt x="1858" y="64"/>
                </a:lnTo>
                <a:lnTo>
                  <a:pt x="1869" y="65"/>
                </a:lnTo>
                <a:lnTo>
                  <a:pt x="1882" y="64"/>
                </a:lnTo>
                <a:lnTo>
                  <a:pt x="1893" y="64"/>
                </a:lnTo>
                <a:lnTo>
                  <a:pt x="1894" y="64"/>
                </a:lnTo>
                <a:lnTo>
                  <a:pt x="1899" y="64"/>
                </a:lnTo>
                <a:lnTo>
                  <a:pt x="1902" y="64"/>
                </a:lnTo>
                <a:lnTo>
                  <a:pt x="1916" y="64"/>
                </a:lnTo>
                <a:lnTo>
                  <a:pt x="1923" y="64"/>
                </a:lnTo>
                <a:lnTo>
                  <a:pt x="1927" y="64"/>
                </a:lnTo>
                <a:lnTo>
                  <a:pt x="1928" y="64"/>
                </a:lnTo>
                <a:lnTo>
                  <a:pt x="1929" y="64"/>
                </a:lnTo>
                <a:lnTo>
                  <a:pt x="1934" y="64"/>
                </a:lnTo>
                <a:lnTo>
                  <a:pt x="1936" y="64"/>
                </a:lnTo>
                <a:lnTo>
                  <a:pt x="1949" y="64"/>
                </a:lnTo>
                <a:lnTo>
                  <a:pt x="1962" y="64"/>
                </a:lnTo>
                <a:lnTo>
                  <a:pt x="1970" y="64"/>
                </a:lnTo>
                <a:lnTo>
                  <a:pt x="1975" y="64"/>
                </a:lnTo>
                <a:lnTo>
                  <a:pt x="1981" y="64"/>
                </a:lnTo>
                <a:lnTo>
                  <a:pt x="1982" y="64"/>
                </a:lnTo>
                <a:lnTo>
                  <a:pt x="1984" y="64"/>
                </a:lnTo>
                <a:lnTo>
                  <a:pt x="1989" y="64"/>
                </a:lnTo>
                <a:lnTo>
                  <a:pt x="2016" y="64"/>
                </a:lnTo>
                <a:lnTo>
                  <a:pt x="2024" y="64"/>
                </a:lnTo>
                <a:lnTo>
                  <a:pt x="2031" y="64"/>
                </a:lnTo>
                <a:lnTo>
                  <a:pt x="2035" y="64"/>
                </a:lnTo>
                <a:lnTo>
                  <a:pt x="2041" y="65"/>
                </a:lnTo>
                <a:lnTo>
                  <a:pt x="2050" y="66"/>
                </a:lnTo>
                <a:lnTo>
                  <a:pt x="2047" y="67"/>
                </a:lnTo>
                <a:lnTo>
                  <a:pt x="2047" y="68"/>
                </a:lnTo>
                <a:lnTo>
                  <a:pt x="2049" y="69"/>
                </a:lnTo>
                <a:lnTo>
                  <a:pt x="2054" y="70"/>
                </a:lnTo>
                <a:lnTo>
                  <a:pt x="2065" y="72"/>
                </a:lnTo>
                <a:lnTo>
                  <a:pt x="2069" y="74"/>
                </a:lnTo>
                <a:lnTo>
                  <a:pt x="2070" y="76"/>
                </a:lnTo>
                <a:lnTo>
                  <a:pt x="2066" y="78"/>
                </a:lnTo>
                <a:lnTo>
                  <a:pt x="2067" y="79"/>
                </a:lnTo>
                <a:lnTo>
                  <a:pt x="2069" y="81"/>
                </a:lnTo>
                <a:lnTo>
                  <a:pt x="2074" y="83"/>
                </a:lnTo>
                <a:lnTo>
                  <a:pt x="2080" y="85"/>
                </a:lnTo>
                <a:lnTo>
                  <a:pt x="2090" y="85"/>
                </a:lnTo>
                <a:lnTo>
                  <a:pt x="2090" y="84"/>
                </a:lnTo>
                <a:lnTo>
                  <a:pt x="2089" y="82"/>
                </a:lnTo>
                <a:lnTo>
                  <a:pt x="2087" y="81"/>
                </a:lnTo>
                <a:lnTo>
                  <a:pt x="2083" y="79"/>
                </a:lnTo>
                <a:lnTo>
                  <a:pt x="2080" y="78"/>
                </a:lnTo>
                <a:lnTo>
                  <a:pt x="2080" y="77"/>
                </a:lnTo>
                <a:lnTo>
                  <a:pt x="2082" y="74"/>
                </a:lnTo>
                <a:lnTo>
                  <a:pt x="2081" y="73"/>
                </a:lnTo>
                <a:lnTo>
                  <a:pt x="2079" y="72"/>
                </a:lnTo>
                <a:lnTo>
                  <a:pt x="2076" y="72"/>
                </a:lnTo>
                <a:lnTo>
                  <a:pt x="2070" y="71"/>
                </a:lnTo>
                <a:lnTo>
                  <a:pt x="2066" y="70"/>
                </a:lnTo>
                <a:lnTo>
                  <a:pt x="2062" y="69"/>
                </a:lnTo>
                <a:lnTo>
                  <a:pt x="2060" y="68"/>
                </a:lnTo>
                <a:lnTo>
                  <a:pt x="2061" y="67"/>
                </a:lnTo>
                <a:lnTo>
                  <a:pt x="2063" y="67"/>
                </a:lnTo>
                <a:lnTo>
                  <a:pt x="2065" y="66"/>
                </a:lnTo>
                <a:lnTo>
                  <a:pt x="2066" y="66"/>
                </a:lnTo>
                <a:lnTo>
                  <a:pt x="2068" y="66"/>
                </a:lnTo>
                <a:lnTo>
                  <a:pt x="2071" y="66"/>
                </a:lnTo>
                <a:lnTo>
                  <a:pt x="2074" y="66"/>
                </a:lnTo>
                <a:lnTo>
                  <a:pt x="2085" y="66"/>
                </a:lnTo>
                <a:lnTo>
                  <a:pt x="2089" y="67"/>
                </a:lnTo>
                <a:lnTo>
                  <a:pt x="2092" y="67"/>
                </a:lnTo>
                <a:lnTo>
                  <a:pt x="2105" y="68"/>
                </a:lnTo>
                <a:lnTo>
                  <a:pt x="2118" y="70"/>
                </a:lnTo>
                <a:lnTo>
                  <a:pt x="2125" y="72"/>
                </a:lnTo>
                <a:lnTo>
                  <a:pt x="2140" y="74"/>
                </a:lnTo>
                <a:lnTo>
                  <a:pt x="2149" y="76"/>
                </a:lnTo>
                <a:lnTo>
                  <a:pt x="2162" y="78"/>
                </a:lnTo>
                <a:lnTo>
                  <a:pt x="2165" y="78"/>
                </a:lnTo>
                <a:lnTo>
                  <a:pt x="2174" y="78"/>
                </a:lnTo>
                <a:lnTo>
                  <a:pt x="2179" y="78"/>
                </a:lnTo>
                <a:lnTo>
                  <a:pt x="2186" y="78"/>
                </a:lnTo>
                <a:lnTo>
                  <a:pt x="2187" y="78"/>
                </a:lnTo>
                <a:lnTo>
                  <a:pt x="2187" y="79"/>
                </a:lnTo>
                <a:lnTo>
                  <a:pt x="2187" y="80"/>
                </a:lnTo>
                <a:lnTo>
                  <a:pt x="2202" y="84"/>
                </a:lnTo>
                <a:lnTo>
                  <a:pt x="2201" y="86"/>
                </a:lnTo>
                <a:lnTo>
                  <a:pt x="2204" y="88"/>
                </a:lnTo>
                <a:lnTo>
                  <a:pt x="2203" y="88"/>
                </a:lnTo>
                <a:lnTo>
                  <a:pt x="2205" y="89"/>
                </a:lnTo>
                <a:lnTo>
                  <a:pt x="2209" y="90"/>
                </a:lnTo>
                <a:lnTo>
                  <a:pt x="2211" y="91"/>
                </a:lnTo>
                <a:lnTo>
                  <a:pt x="2214" y="91"/>
                </a:lnTo>
                <a:lnTo>
                  <a:pt x="2215" y="93"/>
                </a:lnTo>
                <a:lnTo>
                  <a:pt x="2216" y="94"/>
                </a:lnTo>
                <a:lnTo>
                  <a:pt x="2226" y="94"/>
                </a:lnTo>
                <a:lnTo>
                  <a:pt x="2227" y="94"/>
                </a:lnTo>
                <a:lnTo>
                  <a:pt x="2228" y="94"/>
                </a:lnTo>
                <a:lnTo>
                  <a:pt x="2235" y="94"/>
                </a:lnTo>
                <a:lnTo>
                  <a:pt x="2232" y="93"/>
                </a:lnTo>
                <a:lnTo>
                  <a:pt x="2230" y="93"/>
                </a:lnTo>
                <a:lnTo>
                  <a:pt x="2228" y="91"/>
                </a:lnTo>
                <a:lnTo>
                  <a:pt x="2223" y="89"/>
                </a:lnTo>
                <a:lnTo>
                  <a:pt x="2217" y="87"/>
                </a:lnTo>
                <a:lnTo>
                  <a:pt x="2215" y="86"/>
                </a:lnTo>
                <a:lnTo>
                  <a:pt x="2215" y="84"/>
                </a:lnTo>
                <a:lnTo>
                  <a:pt x="2213" y="81"/>
                </a:lnTo>
                <a:lnTo>
                  <a:pt x="2212" y="81"/>
                </a:lnTo>
                <a:lnTo>
                  <a:pt x="2205" y="80"/>
                </a:lnTo>
                <a:lnTo>
                  <a:pt x="2202" y="78"/>
                </a:lnTo>
                <a:lnTo>
                  <a:pt x="2200" y="78"/>
                </a:lnTo>
                <a:lnTo>
                  <a:pt x="2200" y="76"/>
                </a:lnTo>
                <a:lnTo>
                  <a:pt x="2206" y="73"/>
                </a:lnTo>
                <a:lnTo>
                  <a:pt x="2208" y="73"/>
                </a:lnTo>
                <a:lnTo>
                  <a:pt x="2205" y="73"/>
                </a:lnTo>
                <a:lnTo>
                  <a:pt x="2205" y="72"/>
                </a:lnTo>
                <a:lnTo>
                  <a:pt x="2206" y="72"/>
                </a:lnTo>
                <a:lnTo>
                  <a:pt x="2203" y="71"/>
                </a:lnTo>
                <a:lnTo>
                  <a:pt x="2197" y="69"/>
                </a:lnTo>
                <a:lnTo>
                  <a:pt x="2196" y="69"/>
                </a:lnTo>
                <a:lnTo>
                  <a:pt x="2195" y="68"/>
                </a:lnTo>
                <a:lnTo>
                  <a:pt x="2187" y="67"/>
                </a:lnTo>
                <a:lnTo>
                  <a:pt x="2185" y="67"/>
                </a:lnTo>
                <a:lnTo>
                  <a:pt x="2175" y="67"/>
                </a:lnTo>
                <a:lnTo>
                  <a:pt x="2170" y="67"/>
                </a:lnTo>
                <a:lnTo>
                  <a:pt x="2158" y="67"/>
                </a:lnTo>
                <a:lnTo>
                  <a:pt x="2153" y="67"/>
                </a:lnTo>
                <a:lnTo>
                  <a:pt x="2144" y="66"/>
                </a:lnTo>
                <a:lnTo>
                  <a:pt x="2134" y="65"/>
                </a:lnTo>
                <a:lnTo>
                  <a:pt x="2132" y="64"/>
                </a:lnTo>
                <a:lnTo>
                  <a:pt x="2131" y="64"/>
                </a:lnTo>
                <a:lnTo>
                  <a:pt x="2127" y="65"/>
                </a:lnTo>
                <a:lnTo>
                  <a:pt x="2120" y="64"/>
                </a:lnTo>
                <a:lnTo>
                  <a:pt x="2116" y="64"/>
                </a:lnTo>
                <a:lnTo>
                  <a:pt x="2114" y="63"/>
                </a:lnTo>
                <a:lnTo>
                  <a:pt x="2100" y="62"/>
                </a:lnTo>
                <a:lnTo>
                  <a:pt x="2089" y="61"/>
                </a:lnTo>
                <a:lnTo>
                  <a:pt x="2068" y="59"/>
                </a:lnTo>
                <a:lnTo>
                  <a:pt x="2063" y="59"/>
                </a:lnTo>
                <a:lnTo>
                  <a:pt x="2058" y="59"/>
                </a:lnTo>
                <a:lnTo>
                  <a:pt x="2034" y="58"/>
                </a:lnTo>
                <a:lnTo>
                  <a:pt x="2020" y="58"/>
                </a:lnTo>
                <a:lnTo>
                  <a:pt x="2015" y="58"/>
                </a:lnTo>
                <a:lnTo>
                  <a:pt x="2010" y="58"/>
                </a:lnTo>
                <a:lnTo>
                  <a:pt x="1999" y="58"/>
                </a:lnTo>
                <a:lnTo>
                  <a:pt x="1993" y="59"/>
                </a:lnTo>
                <a:lnTo>
                  <a:pt x="1980" y="59"/>
                </a:lnTo>
                <a:lnTo>
                  <a:pt x="1968" y="59"/>
                </a:lnTo>
                <a:lnTo>
                  <a:pt x="1958" y="59"/>
                </a:lnTo>
                <a:lnTo>
                  <a:pt x="1955" y="59"/>
                </a:lnTo>
                <a:lnTo>
                  <a:pt x="1946" y="59"/>
                </a:lnTo>
                <a:lnTo>
                  <a:pt x="1910" y="59"/>
                </a:lnTo>
                <a:lnTo>
                  <a:pt x="1899" y="59"/>
                </a:lnTo>
                <a:lnTo>
                  <a:pt x="1882" y="59"/>
                </a:lnTo>
                <a:lnTo>
                  <a:pt x="1875" y="59"/>
                </a:lnTo>
                <a:lnTo>
                  <a:pt x="1874" y="59"/>
                </a:lnTo>
                <a:lnTo>
                  <a:pt x="1870" y="58"/>
                </a:lnTo>
                <a:lnTo>
                  <a:pt x="1864" y="57"/>
                </a:lnTo>
                <a:lnTo>
                  <a:pt x="1861" y="56"/>
                </a:lnTo>
                <a:lnTo>
                  <a:pt x="1858" y="54"/>
                </a:lnTo>
                <a:lnTo>
                  <a:pt x="1849" y="52"/>
                </a:lnTo>
                <a:lnTo>
                  <a:pt x="1848" y="52"/>
                </a:lnTo>
                <a:lnTo>
                  <a:pt x="1856" y="50"/>
                </a:lnTo>
                <a:lnTo>
                  <a:pt x="1857" y="50"/>
                </a:lnTo>
                <a:lnTo>
                  <a:pt x="1862" y="50"/>
                </a:lnTo>
                <a:lnTo>
                  <a:pt x="1867" y="50"/>
                </a:lnTo>
                <a:lnTo>
                  <a:pt x="1871" y="50"/>
                </a:lnTo>
                <a:lnTo>
                  <a:pt x="1880" y="51"/>
                </a:lnTo>
                <a:lnTo>
                  <a:pt x="1883" y="51"/>
                </a:lnTo>
                <a:lnTo>
                  <a:pt x="1898" y="52"/>
                </a:lnTo>
                <a:lnTo>
                  <a:pt x="1905" y="53"/>
                </a:lnTo>
                <a:lnTo>
                  <a:pt x="1909" y="53"/>
                </a:lnTo>
                <a:lnTo>
                  <a:pt x="1913" y="53"/>
                </a:lnTo>
                <a:lnTo>
                  <a:pt x="1915" y="53"/>
                </a:lnTo>
                <a:lnTo>
                  <a:pt x="1916" y="53"/>
                </a:lnTo>
                <a:lnTo>
                  <a:pt x="1910" y="52"/>
                </a:lnTo>
                <a:lnTo>
                  <a:pt x="1888" y="50"/>
                </a:lnTo>
                <a:lnTo>
                  <a:pt x="1882" y="49"/>
                </a:lnTo>
                <a:lnTo>
                  <a:pt x="1876" y="49"/>
                </a:lnTo>
                <a:lnTo>
                  <a:pt x="1873" y="49"/>
                </a:lnTo>
                <a:lnTo>
                  <a:pt x="1871" y="49"/>
                </a:lnTo>
                <a:lnTo>
                  <a:pt x="1866" y="48"/>
                </a:lnTo>
                <a:lnTo>
                  <a:pt x="1861" y="48"/>
                </a:lnTo>
                <a:lnTo>
                  <a:pt x="1856" y="47"/>
                </a:lnTo>
                <a:lnTo>
                  <a:pt x="1837" y="45"/>
                </a:lnTo>
                <a:lnTo>
                  <a:pt x="1838" y="44"/>
                </a:lnTo>
                <a:lnTo>
                  <a:pt x="1837" y="44"/>
                </a:lnTo>
                <a:lnTo>
                  <a:pt x="1833" y="44"/>
                </a:lnTo>
                <a:lnTo>
                  <a:pt x="1830" y="44"/>
                </a:lnTo>
                <a:lnTo>
                  <a:pt x="1829" y="44"/>
                </a:lnTo>
                <a:lnTo>
                  <a:pt x="1827" y="44"/>
                </a:lnTo>
                <a:lnTo>
                  <a:pt x="1827" y="42"/>
                </a:lnTo>
                <a:lnTo>
                  <a:pt x="1817" y="41"/>
                </a:lnTo>
                <a:lnTo>
                  <a:pt x="1812" y="40"/>
                </a:lnTo>
                <a:lnTo>
                  <a:pt x="1812" y="39"/>
                </a:lnTo>
                <a:lnTo>
                  <a:pt x="1813" y="38"/>
                </a:lnTo>
                <a:lnTo>
                  <a:pt x="1814" y="38"/>
                </a:lnTo>
                <a:lnTo>
                  <a:pt x="1818" y="37"/>
                </a:lnTo>
                <a:lnTo>
                  <a:pt x="1819" y="37"/>
                </a:lnTo>
                <a:lnTo>
                  <a:pt x="1821" y="37"/>
                </a:lnTo>
                <a:lnTo>
                  <a:pt x="1823" y="38"/>
                </a:lnTo>
                <a:lnTo>
                  <a:pt x="1824" y="38"/>
                </a:lnTo>
                <a:lnTo>
                  <a:pt x="1823" y="38"/>
                </a:lnTo>
                <a:lnTo>
                  <a:pt x="1824" y="39"/>
                </a:lnTo>
                <a:lnTo>
                  <a:pt x="1827" y="39"/>
                </a:lnTo>
                <a:lnTo>
                  <a:pt x="1828" y="39"/>
                </a:lnTo>
                <a:lnTo>
                  <a:pt x="1831" y="39"/>
                </a:lnTo>
                <a:lnTo>
                  <a:pt x="1832" y="38"/>
                </a:lnTo>
                <a:lnTo>
                  <a:pt x="1834" y="38"/>
                </a:lnTo>
                <a:lnTo>
                  <a:pt x="1838" y="37"/>
                </a:lnTo>
                <a:lnTo>
                  <a:pt x="1839" y="37"/>
                </a:lnTo>
                <a:lnTo>
                  <a:pt x="1841" y="37"/>
                </a:lnTo>
                <a:lnTo>
                  <a:pt x="1845" y="38"/>
                </a:lnTo>
                <a:lnTo>
                  <a:pt x="1849" y="39"/>
                </a:lnTo>
                <a:lnTo>
                  <a:pt x="1851" y="39"/>
                </a:lnTo>
                <a:lnTo>
                  <a:pt x="1864" y="41"/>
                </a:lnTo>
                <a:lnTo>
                  <a:pt x="1866" y="41"/>
                </a:lnTo>
                <a:lnTo>
                  <a:pt x="1867" y="41"/>
                </a:lnTo>
                <a:lnTo>
                  <a:pt x="1868" y="39"/>
                </a:lnTo>
                <a:lnTo>
                  <a:pt x="1869" y="39"/>
                </a:lnTo>
                <a:lnTo>
                  <a:pt x="1870" y="39"/>
                </a:lnTo>
                <a:lnTo>
                  <a:pt x="1863" y="37"/>
                </a:lnTo>
                <a:lnTo>
                  <a:pt x="1865" y="37"/>
                </a:lnTo>
                <a:lnTo>
                  <a:pt x="1867" y="37"/>
                </a:lnTo>
                <a:lnTo>
                  <a:pt x="1871" y="36"/>
                </a:lnTo>
                <a:lnTo>
                  <a:pt x="1885" y="37"/>
                </a:lnTo>
                <a:lnTo>
                  <a:pt x="1897" y="37"/>
                </a:lnTo>
                <a:lnTo>
                  <a:pt x="1921" y="38"/>
                </a:lnTo>
                <a:lnTo>
                  <a:pt x="1932" y="40"/>
                </a:lnTo>
                <a:lnTo>
                  <a:pt x="1936" y="39"/>
                </a:lnTo>
                <a:lnTo>
                  <a:pt x="1938" y="38"/>
                </a:lnTo>
                <a:lnTo>
                  <a:pt x="1939" y="38"/>
                </a:lnTo>
                <a:lnTo>
                  <a:pt x="1947" y="38"/>
                </a:lnTo>
                <a:lnTo>
                  <a:pt x="1962" y="39"/>
                </a:lnTo>
                <a:lnTo>
                  <a:pt x="1976" y="40"/>
                </a:lnTo>
                <a:lnTo>
                  <a:pt x="1983" y="41"/>
                </a:lnTo>
                <a:lnTo>
                  <a:pt x="1987" y="41"/>
                </a:lnTo>
                <a:lnTo>
                  <a:pt x="1988" y="41"/>
                </a:lnTo>
                <a:lnTo>
                  <a:pt x="1989" y="41"/>
                </a:lnTo>
                <a:lnTo>
                  <a:pt x="1990" y="41"/>
                </a:lnTo>
                <a:lnTo>
                  <a:pt x="1989" y="40"/>
                </a:lnTo>
                <a:lnTo>
                  <a:pt x="1987" y="39"/>
                </a:lnTo>
                <a:lnTo>
                  <a:pt x="1985" y="39"/>
                </a:lnTo>
                <a:lnTo>
                  <a:pt x="1978" y="38"/>
                </a:lnTo>
                <a:lnTo>
                  <a:pt x="1959" y="37"/>
                </a:lnTo>
                <a:lnTo>
                  <a:pt x="1954" y="36"/>
                </a:lnTo>
                <a:lnTo>
                  <a:pt x="1943" y="36"/>
                </a:lnTo>
                <a:lnTo>
                  <a:pt x="1935" y="36"/>
                </a:lnTo>
                <a:lnTo>
                  <a:pt x="1918" y="35"/>
                </a:lnTo>
                <a:lnTo>
                  <a:pt x="1917" y="34"/>
                </a:lnTo>
                <a:lnTo>
                  <a:pt x="1919" y="34"/>
                </a:lnTo>
                <a:lnTo>
                  <a:pt x="1925" y="33"/>
                </a:lnTo>
                <a:lnTo>
                  <a:pt x="1931" y="33"/>
                </a:lnTo>
                <a:lnTo>
                  <a:pt x="1937" y="33"/>
                </a:lnTo>
                <a:lnTo>
                  <a:pt x="1950" y="33"/>
                </a:lnTo>
                <a:lnTo>
                  <a:pt x="1979" y="33"/>
                </a:lnTo>
                <a:lnTo>
                  <a:pt x="1980" y="33"/>
                </a:lnTo>
                <a:lnTo>
                  <a:pt x="1981" y="33"/>
                </a:lnTo>
                <a:lnTo>
                  <a:pt x="1974" y="32"/>
                </a:lnTo>
                <a:lnTo>
                  <a:pt x="1975" y="32"/>
                </a:lnTo>
                <a:lnTo>
                  <a:pt x="1978" y="32"/>
                </a:lnTo>
                <a:lnTo>
                  <a:pt x="1977" y="31"/>
                </a:lnTo>
                <a:lnTo>
                  <a:pt x="1975" y="31"/>
                </a:lnTo>
                <a:lnTo>
                  <a:pt x="1964" y="32"/>
                </a:lnTo>
                <a:lnTo>
                  <a:pt x="1961" y="32"/>
                </a:lnTo>
                <a:lnTo>
                  <a:pt x="1956" y="31"/>
                </a:lnTo>
                <a:lnTo>
                  <a:pt x="1962" y="31"/>
                </a:lnTo>
                <a:lnTo>
                  <a:pt x="1962" y="30"/>
                </a:lnTo>
                <a:lnTo>
                  <a:pt x="1959" y="30"/>
                </a:lnTo>
                <a:lnTo>
                  <a:pt x="1982" y="29"/>
                </a:lnTo>
                <a:lnTo>
                  <a:pt x="1994" y="29"/>
                </a:lnTo>
                <a:lnTo>
                  <a:pt x="2000" y="29"/>
                </a:lnTo>
                <a:lnTo>
                  <a:pt x="2005" y="30"/>
                </a:lnTo>
                <a:lnTo>
                  <a:pt x="2006" y="30"/>
                </a:lnTo>
                <a:lnTo>
                  <a:pt x="2009" y="31"/>
                </a:lnTo>
                <a:lnTo>
                  <a:pt x="2010" y="31"/>
                </a:lnTo>
                <a:lnTo>
                  <a:pt x="2015" y="31"/>
                </a:lnTo>
                <a:lnTo>
                  <a:pt x="2020" y="31"/>
                </a:lnTo>
                <a:lnTo>
                  <a:pt x="2034" y="31"/>
                </a:lnTo>
                <a:lnTo>
                  <a:pt x="2039" y="31"/>
                </a:lnTo>
                <a:lnTo>
                  <a:pt x="2040" y="32"/>
                </a:lnTo>
                <a:lnTo>
                  <a:pt x="2043" y="32"/>
                </a:lnTo>
                <a:lnTo>
                  <a:pt x="2061" y="34"/>
                </a:lnTo>
                <a:lnTo>
                  <a:pt x="2061" y="35"/>
                </a:lnTo>
                <a:lnTo>
                  <a:pt x="2058" y="37"/>
                </a:lnTo>
                <a:lnTo>
                  <a:pt x="2055" y="39"/>
                </a:lnTo>
                <a:lnTo>
                  <a:pt x="2057" y="39"/>
                </a:lnTo>
                <a:lnTo>
                  <a:pt x="2058" y="39"/>
                </a:lnTo>
                <a:lnTo>
                  <a:pt x="2060" y="39"/>
                </a:lnTo>
                <a:lnTo>
                  <a:pt x="2065" y="38"/>
                </a:lnTo>
                <a:lnTo>
                  <a:pt x="2071" y="37"/>
                </a:lnTo>
                <a:lnTo>
                  <a:pt x="2074" y="37"/>
                </a:lnTo>
                <a:lnTo>
                  <a:pt x="2077" y="38"/>
                </a:lnTo>
                <a:lnTo>
                  <a:pt x="2083" y="38"/>
                </a:lnTo>
                <a:lnTo>
                  <a:pt x="2102" y="41"/>
                </a:lnTo>
                <a:lnTo>
                  <a:pt x="2110" y="43"/>
                </a:lnTo>
                <a:lnTo>
                  <a:pt x="2124" y="45"/>
                </a:lnTo>
                <a:lnTo>
                  <a:pt x="2146" y="48"/>
                </a:lnTo>
                <a:lnTo>
                  <a:pt x="2151" y="48"/>
                </a:lnTo>
                <a:lnTo>
                  <a:pt x="2172" y="49"/>
                </a:lnTo>
                <a:lnTo>
                  <a:pt x="2178" y="49"/>
                </a:lnTo>
                <a:lnTo>
                  <a:pt x="2189" y="49"/>
                </a:lnTo>
                <a:lnTo>
                  <a:pt x="2193" y="49"/>
                </a:lnTo>
                <a:lnTo>
                  <a:pt x="2206" y="49"/>
                </a:lnTo>
                <a:lnTo>
                  <a:pt x="2215" y="49"/>
                </a:lnTo>
                <a:lnTo>
                  <a:pt x="2220" y="49"/>
                </a:lnTo>
                <a:lnTo>
                  <a:pt x="2237" y="51"/>
                </a:lnTo>
                <a:lnTo>
                  <a:pt x="2242" y="52"/>
                </a:lnTo>
                <a:lnTo>
                  <a:pt x="2244" y="52"/>
                </a:lnTo>
                <a:lnTo>
                  <a:pt x="2247" y="52"/>
                </a:lnTo>
                <a:lnTo>
                  <a:pt x="2248" y="52"/>
                </a:lnTo>
                <a:lnTo>
                  <a:pt x="2252" y="52"/>
                </a:lnTo>
                <a:lnTo>
                  <a:pt x="2254" y="53"/>
                </a:lnTo>
                <a:lnTo>
                  <a:pt x="2256" y="54"/>
                </a:lnTo>
                <a:lnTo>
                  <a:pt x="2256" y="56"/>
                </a:lnTo>
                <a:lnTo>
                  <a:pt x="2258" y="57"/>
                </a:lnTo>
                <a:lnTo>
                  <a:pt x="2260" y="57"/>
                </a:lnTo>
                <a:lnTo>
                  <a:pt x="2265" y="58"/>
                </a:lnTo>
                <a:lnTo>
                  <a:pt x="2267" y="58"/>
                </a:lnTo>
                <a:lnTo>
                  <a:pt x="2270" y="59"/>
                </a:lnTo>
                <a:lnTo>
                  <a:pt x="2275" y="59"/>
                </a:lnTo>
                <a:lnTo>
                  <a:pt x="2276" y="59"/>
                </a:lnTo>
                <a:lnTo>
                  <a:pt x="2287" y="60"/>
                </a:lnTo>
                <a:lnTo>
                  <a:pt x="2289" y="60"/>
                </a:lnTo>
                <a:lnTo>
                  <a:pt x="2289" y="61"/>
                </a:lnTo>
                <a:lnTo>
                  <a:pt x="2290" y="62"/>
                </a:lnTo>
                <a:lnTo>
                  <a:pt x="2292" y="63"/>
                </a:lnTo>
                <a:lnTo>
                  <a:pt x="2294" y="63"/>
                </a:lnTo>
                <a:lnTo>
                  <a:pt x="2297" y="63"/>
                </a:lnTo>
                <a:lnTo>
                  <a:pt x="2298" y="60"/>
                </a:lnTo>
                <a:lnTo>
                  <a:pt x="2300" y="59"/>
                </a:lnTo>
                <a:lnTo>
                  <a:pt x="2309" y="59"/>
                </a:lnTo>
                <a:lnTo>
                  <a:pt x="2308" y="59"/>
                </a:lnTo>
                <a:lnTo>
                  <a:pt x="2307" y="59"/>
                </a:lnTo>
                <a:lnTo>
                  <a:pt x="2305" y="58"/>
                </a:lnTo>
                <a:lnTo>
                  <a:pt x="2304" y="58"/>
                </a:lnTo>
                <a:lnTo>
                  <a:pt x="2299" y="58"/>
                </a:lnTo>
                <a:lnTo>
                  <a:pt x="2298" y="58"/>
                </a:lnTo>
                <a:lnTo>
                  <a:pt x="2283" y="58"/>
                </a:lnTo>
                <a:lnTo>
                  <a:pt x="2273" y="56"/>
                </a:lnTo>
                <a:lnTo>
                  <a:pt x="2272" y="56"/>
                </a:lnTo>
                <a:lnTo>
                  <a:pt x="2272" y="54"/>
                </a:lnTo>
                <a:lnTo>
                  <a:pt x="2273" y="53"/>
                </a:lnTo>
                <a:lnTo>
                  <a:pt x="2271" y="53"/>
                </a:lnTo>
                <a:lnTo>
                  <a:pt x="2270" y="52"/>
                </a:lnTo>
                <a:lnTo>
                  <a:pt x="2260" y="51"/>
                </a:lnTo>
                <a:lnTo>
                  <a:pt x="2246" y="47"/>
                </a:lnTo>
                <a:lnTo>
                  <a:pt x="2247" y="46"/>
                </a:lnTo>
                <a:lnTo>
                  <a:pt x="2255" y="45"/>
                </a:lnTo>
                <a:lnTo>
                  <a:pt x="2258" y="45"/>
                </a:lnTo>
                <a:lnTo>
                  <a:pt x="2281" y="45"/>
                </a:lnTo>
                <a:lnTo>
                  <a:pt x="2298" y="45"/>
                </a:lnTo>
                <a:lnTo>
                  <a:pt x="2310" y="44"/>
                </a:lnTo>
                <a:lnTo>
                  <a:pt x="2315" y="44"/>
                </a:lnTo>
                <a:lnTo>
                  <a:pt x="2320" y="44"/>
                </a:lnTo>
                <a:lnTo>
                  <a:pt x="2335" y="43"/>
                </a:lnTo>
                <a:lnTo>
                  <a:pt x="2340" y="43"/>
                </a:lnTo>
                <a:lnTo>
                  <a:pt x="2342" y="43"/>
                </a:lnTo>
                <a:lnTo>
                  <a:pt x="2355" y="44"/>
                </a:lnTo>
                <a:lnTo>
                  <a:pt x="2362" y="44"/>
                </a:lnTo>
                <a:lnTo>
                  <a:pt x="2365" y="45"/>
                </a:lnTo>
                <a:lnTo>
                  <a:pt x="2373" y="45"/>
                </a:lnTo>
                <a:lnTo>
                  <a:pt x="2375" y="45"/>
                </a:lnTo>
                <a:lnTo>
                  <a:pt x="2378" y="45"/>
                </a:lnTo>
                <a:lnTo>
                  <a:pt x="2380" y="45"/>
                </a:lnTo>
                <a:lnTo>
                  <a:pt x="2381" y="45"/>
                </a:lnTo>
                <a:lnTo>
                  <a:pt x="2382" y="45"/>
                </a:lnTo>
                <a:lnTo>
                  <a:pt x="2381" y="45"/>
                </a:lnTo>
                <a:lnTo>
                  <a:pt x="2376" y="44"/>
                </a:lnTo>
                <a:lnTo>
                  <a:pt x="2364" y="43"/>
                </a:lnTo>
                <a:lnTo>
                  <a:pt x="2362" y="43"/>
                </a:lnTo>
                <a:lnTo>
                  <a:pt x="2342" y="42"/>
                </a:lnTo>
                <a:lnTo>
                  <a:pt x="2335" y="42"/>
                </a:lnTo>
                <a:lnTo>
                  <a:pt x="2320" y="43"/>
                </a:lnTo>
                <a:lnTo>
                  <a:pt x="2316" y="43"/>
                </a:lnTo>
                <a:lnTo>
                  <a:pt x="2305" y="43"/>
                </a:lnTo>
                <a:lnTo>
                  <a:pt x="2297" y="43"/>
                </a:lnTo>
                <a:lnTo>
                  <a:pt x="2270" y="42"/>
                </a:lnTo>
                <a:lnTo>
                  <a:pt x="2266" y="42"/>
                </a:lnTo>
                <a:lnTo>
                  <a:pt x="2265" y="42"/>
                </a:lnTo>
                <a:lnTo>
                  <a:pt x="2266" y="41"/>
                </a:lnTo>
                <a:lnTo>
                  <a:pt x="2267" y="41"/>
                </a:lnTo>
                <a:lnTo>
                  <a:pt x="2270" y="40"/>
                </a:lnTo>
                <a:lnTo>
                  <a:pt x="2293" y="38"/>
                </a:lnTo>
                <a:lnTo>
                  <a:pt x="2314" y="37"/>
                </a:lnTo>
                <a:lnTo>
                  <a:pt x="2322" y="37"/>
                </a:lnTo>
                <a:lnTo>
                  <a:pt x="2325" y="37"/>
                </a:lnTo>
                <a:lnTo>
                  <a:pt x="2333" y="36"/>
                </a:lnTo>
                <a:lnTo>
                  <a:pt x="2338" y="36"/>
                </a:lnTo>
                <a:lnTo>
                  <a:pt x="2343" y="36"/>
                </a:lnTo>
                <a:lnTo>
                  <a:pt x="2347" y="36"/>
                </a:lnTo>
                <a:lnTo>
                  <a:pt x="2352" y="36"/>
                </a:lnTo>
                <a:lnTo>
                  <a:pt x="2357" y="36"/>
                </a:lnTo>
                <a:lnTo>
                  <a:pt x="2370" y="36"/>
                </a:lnTo>
                <a:lnTo>
                  <a:pt x="2380" y="36"/>
                </a:lnTo>
                <a:lnTo>
                  <a:pt x="2389" y="35"/>
                </a:lnTo>
                <a:lnTo>
                  <a:pt x="2394" y="35"/>
                </a:lnTo>
                <a:lnTo>
                  <a:pt x="2390" y="35"/>
                </a:lnTo>
                <a:lnTo>
                  <a:pt x="2386" y="34"/>
                </a:lnTo>
                <a:lnTo>
                  <a:pt x="2382" y="34"/>
                </a:lnTo>
                <a:lnTo>
                  <a:pt x="2365" y="35"/>
                </a:lnTo>
                <a:lnTo>
                  <a:pt x="2355" y="34"/>
                </a:lnTo>
                <a:lnTo>
                  <a:pt x="2349" y="34"/>
                </a:lnTo>
                <a:lnTo>
                  <a:pt x="2346" y="35"/>
                </a:lnTo>
                <a:lnTo>
                  <a:pt x="2343" y="34"/>
                </a:lnTo>
                <a:lnTo>
                  <a:pt x="2347" y="34"/>
                </a:lnTo>
                <a:lnTo>
                  <a:pt x="2347" y="33"/>
                </a:lnTo>
                <a:lnTo>
                  <a:pt x="2346" y="33"/>
                </a:lnTo>
                <a:lnTo>
                  <a:pt x="2344" y="33"/>
                </a:lnTo>
                <a:lnTo>
                  <a:pt x="2334" y="34"/>
                </a:lnTo>
                <a:lnTo>
                  <a:pt x="2333" y="34"/>
                </a:lnTo>
                <a:lnTo>
                  <a:pt x="2332" y="34"/>
                </a:lnTo>
                <a:lnTo>
                  <a:pt x="2331" y="34"/>
                </a:lnTo>
                <a:lnTo>
                  <a:pt x="2328" y="33"/>
                </a:lnTo>
                <a:lnTo>
                  <a:pt x="2326" y="32"/>
                </a:lnTo>
                <a:lnTo>
                  <a:pt x="2320" y="32"/>
                </a:lnTo>
                <a:lnTo>
                  <a:pt x="2318" y="31"/>
                </a:lnTo>
                <a:lnTo>
                  <a:pt x="2313" y="31"/>
                </a:lnTo>
                <a:lnTo>
                  <a:pt x="2294" y="31"/>
                </a:lnTo>
                <a:lnTo>
                  <a:pt x="2282" y="31"/>
                </a:lnTo>
                <a:lnTo>
                  <a:pt x="2278" y="31"/>
                </a:lnTo>
                <a:lnTo>
                  <a:pt x="2273" y="31"/>
                </a:lnTo>
                <a:lnTo>
                  <a:pt x="2267" y="31"/>
                </a:lnTo>
                <a:lnTo>
                  <a:pt x="2264" y="29"/>
                </a:lnTo>
                <a:lnTo>
                  <a:pt x="2260" y="29"/>
                </a:lnTo>
                <a:lnTo>
                  <a:pt x="2258" y="29"/>
                </a:lnTo>
                <a:lnTo>
                  <a:pt x="2256" y="28"/>
                </a:lnTo>
                <a:lnTo>
                  <a:pt x="2252" y="28"/>
                </a:lnTo>
                <a:lnTo>
                  <a:pt x="2261" y="27"/>
                </a:lnTo>
                <a:lnTo>
                  <a:pt x="2266" y="26"/>
                </a:lnTo>
                <a:lnTo>
                  <a:pt x="2266" y="25"/>
                </a:lnTo>
                <a:lnTo>
                  <a:pt x="2262" y="25"/>
                </a:lnTo>
                <a:lnTo>
                  <a:pt x="2261" y="25"/>
                </a:lnTo>
                <a:lnTo>
                  <a:pt x="2263" y="25"/>
                </a:lnTo>
                <a:lnTo>
                  <a:pt x="2264" y="24"/>
                </a:lnTo>
                <a:lnTo>
                  <a:pt x="2252" y="21"/>
                </a:lnTo>
                <a:lnTo>
                  <a:pt x="2253" y="19"/>
                </a:lnTo>
                <a:lnTo>
                  <a:pt x="2253" y="17"/>
                </a:lnTo>
                <a:lnTo>
                  <a:pt x="2247" y="15"/>
                </a:lnTo>
                <a:lnTo>
                  <a:pt x="2246" y="14"/>
                </a:lnTo>
                <a:lnTo>
                  <a:pt x="2249" y="14"/>
                </a:lnTo>
                <a:lnTo>
                  <a:pt x="2255" y="14"/>
                </a:lnTo>
                <a:lnTo>
                  <a:pt x="2267" y="15"/>
                </a:lnTo>
                <a:lnTo>
                  <a:pt x="2279" y="15"/>
                </a:lnTo>
                <a:lnTo>
                  <a:pt x="2291" y="16"/>
                </a:lnTo>
                <a:lnTo>
                  <a:pt x="2304" y="17"/>
                </a:lnTo>
                <a:lnTo>
                  <a:pt x="2305" y="17"/>
                </a:lnTo>
                <a:lnTo>
                  <a:pt x="2312" y="17"/>
                </a:lnTo>
                <a:lnTo>
                  <a:pt x="2313" y="17"/>
                </a:lnTo>
                <a:lnTo>
                  <a:pt x="2318" y="19"/>
                </a:lnTo>
                <a:lnTo>
                  <a:pt x="2321" y="20"/>
                </a:lnTo>
                <a:lnTo>
                  <a:pt x="2320" y="23"/>
                </a:lnTo>
                <a:lnTo>
                  <a:pt x="2321" y="23"/>
                </a:lnTo>
                <a:lnTo>
                  <a:pt x="2322" y="23"/>
                </a:lnTo>
                <a:lnTo>
                  <a:pt x="2325" y="23"/>
                </a:lnTo>
                <a:lnTo>
                  <a:pt x="2326" y="23"/>
                </a:lnTo>
                <a:lnTo>
                  <a:pt x="2327" y="22"/>
                </a:lnTo>
                <a:lnTo>
                  <a:pt x="2328" y="21"/>
                </a:lnTo>
                <a:lnTo>
                  <a:pt x="2331" y="20"/>
                </a:lnTo>
                <a:lnTo>
                  <a:pt x="2330" y="19"/>
                </a:lnTo>
                <a:lnTo>
                  <a:pt x="2325" y="16"/>
                </a:lnTo>
                <a:lnTo>
                  <a:pt x="2320" y="15"/>
                </a:lnTo>
                <a:lnTo>
                  <a:pt x="2299" y="13"/>
                </a:lnTo>
                <a:lnTo>
                  <a:pt x="2299" y="12"/>
                </a:lnTo>
                <a:lnTo>
                  <a:pt x="2302" y="12"/>
                </a:lnTo>
                <a:lnTo>
                  <a:pt x="2314" y="12"/>
                </a:lnTo>
                <a:lnTo>
                  <a:pt x="2316" y="11"/>
                </a:lnTo>
                <a:lnTo>
                  <a:pt x="2312" y="11"/>
                </a:lnTo>
                <a:lnTo>
                  <a:pt x="2300" y="10"/>
                </a:lnTo>
                <a:lnTo>
                  <a:pt x="2299" y="10"/>
                </a:lnTo>
                <a:lnTo>
                  <a:pt x="2300" y="10"/>
                </a:lnTo>
                <a:lnTo>
                  <a:pt x="2312" y="9"/>
                </a:lnTo>
                <a:lnTo>
                  <a:pt x="2315" y="8"/>
                </a:lnTo>
                <a:lnTo>
                  <a:pt x="2320" y="7"/>
                </a:lnTo>
                <a:lnTo>
                  <a:pt x="2323" y="7"/>
                </a:lnTo>
                <a:lnTo>
                  <a:pt x="2325" y="7"/>
                </a:lnTo>
                <a:lnTo>
                  <a:pt x="2331" y="8"/>
                </a:lnTo>
                <a:lnTo>
                  <a:pt x="2340" y="9"/>
                </a:lnTo>
                <a:lnTo>
                  <a:pt x="2344" y="10"/>
                </a:lnTo>
                <a:lnTo>
                  <a:pt x="2346" y="10"/>
                </a:lnTo>
                <a:lnTo>
                  <a:pt x="2359" y="11"/>
                </a:lnTo>
                <a:lnTo>
                  <a:pt x="2362" y="11"/>
                </a:lnTo>
                <a:lnTo>
                  <a:pt x="2364" y="11"/>
                </a:lnTo>
                <a:lnTo>
                  <a:pt x="2384" y="13"/>
                </a:lnTo>
                <a:lnTo>
                  <a:pt x="2389" y="13"/>
                </a:lnTo>
                <a:lnTo>
                  <a:pt x="2394" y="15"/>
                </a:lnTo>
                <a:lnTo>
                  <a:pt x="2401" y="16"/>
                </a:lnTo>
                <a:lnTo>
                  <a:pt x="2420" y="19"/>
                </a:lnTo>
                <a:lnTo>
                  <a:pt x="2424" y="20"/>
                </a:lnTo>
                <a:lnTo>
                  <a:pt x="2431" y="20"/>
                </a:lnTo>
                <a:lnTo>
                  <a:pt x="2430" y="19"/>
                </a:lnTo>
                <a:lnTo>
                  <a:pt x="2432" y="19"/>
                </a:lnTo>
                <a:lnTo>
                  <a:pt x="2428" y="17"/>
                </a:lnTo>
                <a:lnTo>
                  <a:pt x="2422" y="17"/>
                </a:lnTo>
                <a:lnTo>
                  <a:pt x="2418" y="16"/>
                </a:lnTo>
                <a:lnTo>
                  <a:pt x="2412" y="16"/>
                </a:lnTo>
                <a:lnTo>
                  <a:pt x="2407" y="15"/>
                </a:lnTo>
                <a:lnTo>
                  <a:pt x="2409" y="15"/>
                </a:lnTo>
                <a:lnTo>
                  <a:pt x="2410" y="14"/>
                </a:lnTo>
                <a:lnTo>
                  <a:pt x="2413" y="15"/>
                </a:lnTo>
                <a:lnTo>
                  <a:pt x="2421" y="15"/>
                </a:lnTo>
                <a:lnTo>
                  <a:pt x="2420" y="14"/>
                </a:lnTo>
                <a:lnTo>
                  <a:pt x="2421" y="13"/>
                </a:lnTo>
                <a:lnTo>
                  <a:pt x="2422" y="13"/>
                </a:lnTo>
                <a:lnTo>
                  <a:pt x="2416" y="12"/>
                </a:lnTo>
                <a:lnTo>
                  <a:pt x="2381" y="9"/>
                </a:lnTo>
                <a:lnTo>
                  <a:pt x="2380" y="8"/>
                </a:lnTo>
                <a:lnTo>
                  <a:pt x="2382" y="8"/>
                </a:lnTo>
                <a:lnTo>
                  <a:pt x="2383" y="8"/>
                </a:lnTo>
                <a:lnTo>
                  <a:pt x="2384" y="8"/>
                </a:lnTo>
                <a:lnTo>
                  <a:pt x="2386" y="8"/>
                </a:lnTo>
                <a:lnTo>
                  <a:pt x="2384" y="7"/>
                </a:lnTo>
                <a:lnTo>
                  <a:pt x="2385" y="7"/>
                </a:lnTo>
                <a:lnTo>
                  <a:pt x="2387" y="6"/>
                </a:lnTo>
                <a:lnTo>
                  <a:pt x="2406" y="5"/>
                </a:lnTo>
                <a:lnTo>
                  <a:pt x="2417" y="5"/>
                </a:lnTo>
                <a:lnTo>
                  <a:pt x="2428" y="4"/>
                </a:lnTo>
                <a:lnTo>
                  <a:pt x="2442" y="4"/>
                </a:lnTo>
                <a:lnTo>
                  <a:pt x="2453" y="4"/>
                </a:lnTo>
                <a:lnTo>
                  <a:pt x="2460" y="3"/>
                </a:lnTo>
                <a:lnTo>
                  <a:pt x="2472" y="2"/>
                </a:lnTo>
                <a:lnTo>
                  <a:pt x="2483" y="3"/>
                </a:lnTo>
                <a:lnTo>
                  <a:pt x="2491" y="4"/>
                </a:lnTo>
                <a:lnTo>
                  <a:pt x="2495" y="5"/>
                </a:lnTo>
                <a:lnTo>
                  <a:pt x="2497" y="5"/>
                </a:lnTo>
                <a:lnTo>
                  <a:pt x="2500" y="4"/>
                </a:lnTo>
                <a:lnTo>
                  <a:pt x="2502" y="4"/>
                </a:lnTo>
                <a:lnTo>
                  <a:pt x="2510" y="4"/>
                </a:lnTo>
                <a:lnTo>
                  <a:pt x="2516" y="3"/>
                </a:lnTo>
                <a:lnTo>
                  <a:pt x="2520" y="2"/>
                </a:lnTo>
                <a:lnTo>
                  <a:pt x="2522" y="2"/>
                </a:lnTo>
                <a:lnTo>
                  <a:pt x="2539" y="2"/>
                </a:lnTo>
                <a:lnTo>
                  <a:pt x="2549" y="3"/>
                </a:lnTo>
                <a:lnTo>
                  <a:pt x="2552" y="3"/>
                </a:lnTo>
                <a:lnTo>
                  <a:pt x="2554" y="2"/>
                </a:lnTo>
                <a:lnTo>
                  <a:pt x="2556" y="2"/>
                </a:lnTo>
                <a:lnTo>
                  <a:pt x="2558" y="2"/>
                </a:lnTo>
                <a:lnTo>
                  <a:pt x="2564" y="3"/>
                </a:lnTo>
                <a:lnTo>
                  <a:pt x="2573" y="5"/>
                </a:lnTo>
                <a:lnTo>
                  <a:pt x="2574" y="5"/>
                </a:lnTo>
                <a:lnTo>
                  <a:pt x="2575" y="6"/>
                </a:lnTo>
                <a:lnTo>
                  <a:pt x="2577" y="7"/>
                </a:lnTo>
                <a:lnTo>
                  <a:pt x="2579" y="8"/>
                </a:lnTo>
                <a:lnTo>
                  <a:pt x="2583" y="8"/>
                </a:lnTo>
                <a:lnTo>
                  <a:pt x="2587" y="8"/>
                </a:lnTo>
                <a:lnTo>
                  <a:pt x="2591" y="9"/>
                </a:lnTo>
                <a:lnTo>
                  <a:pt x="2591" y="10"/>
                </a:lnTo>
                <a:lnTo>
                  <a:pt x="2592" y="11"/>
                </a:lnTo>
                <a:lnTo>
                  <a:pt x="2595" y="11"/>
                </a:lnTo>
                <a:lnTo>
                  <a:pt x="2598" y="11"/>
                </a:lnTo>
                <a:lnTo>
                  <a:pt x="2600" y="11"/>
                </a:lnTo>
                <a:lnTo>
                  <a:pt x="2602" y="10"/>
                </a:lnTo>
                <a:lnTo>
                  <a:pt x="2602" y="8"/>
                </a:lnTo>
                <a:lnTo>
                  <a:pt x="2600" y="8"/>
                </a:lnTo>
                <a:lnTo>
                  <a:pt x="2595" y="7"/>
                </a:lnTo>
                <a:lnTo>
                  <a:pt x="2590" y="7"/>
                </a:lnTo>
                <a:lnTo>
                  <a:pt x="2587" y="6"/>
                </a:lnTo>
                <a:lnTo>
                  <a:pt x="2586" y="6"/>
                </a:lnTo>
                <a:lnTo>
                  <a:pt x="2585" y="6"/>
                </a:lnTo>
                <a:lnTo>
                  <a:pt x="2585" y="5"/>
                </a:lnTo>
                <a:lnTo>
                  <a:pt x="2585" y="4"/>
                </a:lnTo>
                <a:lnTo>
                  <a:pt x="2584" y="4"/>
                </a:lnTo>
                <a:lnTo>
                  <a:pt x="2585" y="2"/>
                </a:lnTo>
                <a:lnTo>
                  <a:pt x="2588" y="2"/>
                </a:lnTo>
                <a:lnTo>
                  <a:pt x="2603" y="1"/>
                </a:lnTo>
                <a:lnTo>
                  <a:pt x="2632" y="0"/>
                </a:lnTo>
                <a:lnTo>
                  <a:pt x="2633" y="0"/>
                </a:lnTo>
                <a:lnTo>
                  <a:pt x="2647" y="0"/>
                </a:lnTo>
                <a:lnTo>
                  <a:pt x="2667" y="1"/>
                </a:lnTo>
                <a:lnTo>
                  <a:pt x="2679" y="0"/>
                </a:lnTo>
                <a:lnTo>
                  <a:pt x="2683" y="0"/>
                </a:lnTo>
                <a:lnTo>
                  <a:pt x="2689" y="1"/>
                </a:lnTo>
                <a:lnTo>
                  <a:pt x="2695" y="1"/>
                </a:lnTo>
                <a:lnTo>
                  <a:pt x="2705" y="1"/>
                </a:lnTo>
                <a:lnTo>
                  <a:pt x="2706" y="1"/>
                </a:lnTo>
                <a:lnTo>
                  <a:pt x="2705" y="1"/>
                </a:lnTo>
                <a:lnTo>
                  <a:pt x="2696" y="2"/>
                </a:lnTo>
                <a:lnTo>
                  <a:pt x="2694" y="2"/>
                </a:lnTo>
                <a:lnTo>
                  <a:pt x="2694" y="3"/>
                </a:lnTo>
                <a:lnTo>
                  <a:pt x="2697" y="3"/>
                </a:lnTo>
                <a:lnTo>
                  <a:pt x="2699" y="3"/>
                </a:lnTo>
                <a:lnTo>
                  <a:pt x="2705" y="2"/>
                </a:lnTo>
                <a:lnTo>
                  <a:pt x="2719" y="2"/>
                </a:lnTo>
                <a:lnTo>
                  <a:pt x="2736" y="1"/>
                </a:lnTo>
                <a:lnTo>
                  <a:pt x="2739" y="1"/>
                </a:lnTo>
                <a:lnTo>
                  <a:pt x="2759" y="2"/>
                </a:lnTo>
                <a:lnTo>
                  <a:pt x="2763" y="3"/>
                </a:lnTo>
                <a:lnTo>
                  <a:pt x="2772" y="3"/>
                </a:lnTo>
                <a:lnTo>
                  <a:pt x="2776" y="3"/>
                </a:lnTo>
                <a:lnTo>
                  <a:pt x="2788" y="2"/>
                </a:lnTo>
                <a:lnTo>
                  <a:pt x="2790" y="2"/>
                </a:lnTo>
                <a:lnTo>
                  <a:pt x="2791" y="2"/>
                </a:lnTo>
                <a:lnTo>
                  <a:pt x="2798" y="1"/>
                </a:lnTo>
                <a:lnTo>
                  <a:pt x="2807" y="0"/>
                </a:lnTo>
                <a:lnTo>
                  <a:pt x="2812" y="0"/>
                </a:lnTo>
                <a:lnTo>
                  <a:pt x="2814" y="0"/>
                </a:lnTo>
                <a:lnTo>
                  <a:pt x="2817" y="0"/>
                </a:lnTo>
                <a:lnTo>
                  <a:pt x="2838" y="0"/>
                </a:lnTo>
                <a:lnTo>
                  <a:pt x="2871" y="1"/>
                </a:lnTo>
                <a:lnTo>
                  <a:pt x="2880" y="2"/>
                </a:lnTo>
                <a:lnTo>
                  <a:pt x="2886" y="3"/>
                </a:lnTo>
                <a:lnTo>
                  <a:pt x="2905" y="4"/>
                </a:lnTo>
                <a:lnTo>
                  <a:pt x="2908" y="4"/>
                </a:lnTo>
                <a:lnTo>
                  <a:pt x="2907" y="5"/>
                </a:lnTo>
                <a:lnTo>
                  <a:pt x="2908" y="6"/>
                </a:lnTo>
                <a:lnTo>
                  <a:pt x="2911" y="6"/>
                </a:lnTo>
                <a:lnTo>
                  <a:pt x="2920" y="6"/>
                </a:lnTo>
                <a:lnTo>
                  <a:pt x="2919" y="7"/>
                </a:lnTo>
                <a:lnTo>
                  <a:pt x="2921" y="7"/>
                </a:lnTo>
                <a:lnTo>
                  <a:pt x="2925" y="7"/>
                </a:lnTo>
                <a:lnTo>
                  <a:pt x="2928" y="7"/>
                </a:lnTo>
                <a:lnTo>
                  <a:pt x="2930" y="6"/>
                </a:lnTo>
                <a:lnTo>
                  <a:pt x="2931" y="6"/>
                </a:lnTo>
                <a:lnTo>
                  <a:pt x="2932" y="6"/>
                </a:lnTo>
                <a:lnTo>
                  <a:pt x="2936" y="6"/>
                </a:lnTo>
                <a:lnTo>
                  <a:pt x="2939" y="6"/>
                </a:lnTo>
                <a:lnTo>
                  <a:pt x="2945" y="6"/>
                </a:lnTo>
                <a:lnTo>
                  <a:pt x="2947" y="6"/>
                </a:lnTo>
                <a:lnTo>
                  <a:pt x="2947" y="5"/>
                </a:lnTo>
                <a:lnTo>
                  <a:pt x="2944" y="5"/>
                </a:lnTo>
                <a:lnTo>
                  <a:pt x="2937" y="5"/>
                </a:lnTo>
                <a:lnTo>
                  <a:pt x="2936" y="5"/>
                </a:lnTo>
                <a:lnTo>
                  <a:pt x="2936" y="4"/>
                </a:lnTo>
                <a:lnTo>
                  <a:pt x="2940" y="3"/>
                </a:lnTo>
                <a:lnTo>
                  <a:pt x="2965" y="3"/>
                </a:lnTo>
                <a:lnTo>
                  <a:pt x="2972" y="3"/>
                </a:lnTo>
                <a:lnTo>
                  <a:pt x="2974" y="3"/>
                </a:lnTo>
                <a:lnTo>
                  <a:pt x="2978" y="3"/>
                </a:lnTo>
                <a:lnTo>
                  <a:pt x="2979" y="4"/>
                </a:lnTo>
                <a:lnTo>
                  <a:pt x="2980" y="4"/>
                </a:lnTo>
                <a:lnTo>
                  <a:pt x="2978" y="5"/>
                </a:lnTo>
                <a:lnTo>
                  <a:pt x="2979" y="5"/>
                </a:lnTo>
                <a:lnTo>
                  <a:pt x="2982" y="5"/>
                </a:lnTo>
                <a:lnTo>
                  <a:pt x="2981" y="5"/>
                </a:lnTo>
                <a:lnTo>
                  <a:pt x="2980" y="6"/>
                </a:lnTo>
                <a:lnTo>
                  <a:pt x="2972" y="6"/>
                </a:lnTo>
                <a:lnTo>
                  <a:pt x="2966" y="7"/>
                </a:lnTo>
                <a:lnTo>
                  <a:pt x="2963" y="7"/>
                </a:lnTo>
                <a:lnTo>
                  <a:pt x="2944" y="7"/>
                </a:lnTo>
                <a:lnTo>
                  <a:pt x="2939" y="7"/>
                </a:lnTo>
                <a:lnTo>
                  <a:pt x="2937" y="7"/>
                </a:lnTo>
                <a:lnTo>
                  <a:pt x="2939" y="8"/>
                </a:lnTo>
                <a:lnTo>
                  <a:pt x="2966" y="11"/>
                </a:lnTo>
                <a:lnTo>
                  <a:pt x="2969" y="11"/>
                </a:lnTo>
                <a:lnTo>
                  <a:pt x="2975" y="11"/>
                </a:lnTo>
                <a:lnTo>
                  <a:pt x="2981" y="10"/>
                </a:lnTo>
                <a:lnTo>
                  <a:pt x="2984" y="10"/>
                </a:lnTo>
                <a:lnTo>
                  <a:pt x="2988" y="11"/>
                </a:lnTo>
                <a:lnTo>
                  <a:pt x="2989" y="11"/>
                </a:lnTo>
                <a:lnTo>
                  <a:pt x="2992" y="11"/>
                </a:lnTo>
                <a:lnTo>
                  <a:pt x="2992" y="10"/>
                </a:lnTo>
                <a:lnTo>
                  <a:pt x="2993" y="10"/>
                </a:lnTo>
                <a:lnTo>
                  <a:pt x="2998" y="10"/>
                </a:lnTo>
                <a:lnTo>
                  <a:pt x="3005" y="10"/>
                </a:lnTo>
                <a:lnTo>
                  <a:pt x="3006" y="10"/>
                </a:lnTo>
                <a:lnTo>
                  <a:pt x="3006" y="9"/>
                </a:lnTo>
                <a:lnTo>
                  <a:pt x="3005" y="9"/>
                </a:lnTo>
                <a:lnTo>
                  <a:pt x="3004" y="9"/>
                </a:lnTo>
                <a:lnTo>
                  <a:pt x="2996" y="9"/>
                </a:lnTo>
                <a:lnTo>
                  <a:pt x="2994" y="9"/>
                </a:lnTo>
                <a:lnTo>
                  <a:pt x="2993" y="9"/>
                </a:lnTo>
                <a:lnTo>
                  <a:pt x="2988" y="9"/>
                </a:lnTo>
                <a:lnTo>
                  <a:pt x="2986" y="9"/>
                </a:lnTo>
                <a:lnTo>
                  <a:pt x="2983" y="9"/>
                </a:lnTo>
                <a:lnTo>
                  <a:pt x="2983" y="8"/>
                </a:lnTo>
                <a:lnTo>
                  <a:pt x="2981" y="8"/>
                </a:lnTo>
                <a:lnTo>
                  <a:pt x="2979" y="8"/>
                </a:lnTo>
                <a:lnTo>
                  <a:pt x="2979" y="7"/>
                </a:lnTo>
                <a:lnTo>
                  <a:pt x="2981" y="7"/>
                </a:lnTo>
                <a:lnTo>
                  <a:pt x="2985" y="7"/>
                </a:lnTo>
                <a:lnTo>
                  <a:pt x="2989" y="7"/>
                </a:lnTo>
                <a:lnTo>
                  <a:pt x="2998" y="7"/>
                </a:lnTo>
                <a:lnTo>
                  <a:pt x="3017" y="6"/>
                </a:lnTo>
                <a:lnTo>
                  <a:pt x="3030" y="6"/>
                </a:lnTo>
                <a:lnTo>
                  <a:pt x="3052" y="6"/>
                </a:lnTo>
                <a:lnTo>
                  <a:pt x="3059" y="6"/>
                </a:lnTo>
                <a:lnTo>
                  <a:pt x="3060" y="6"/>
                </a:lnTo>
                <a:lnTo>
                  <a:pt x="3065" y="6"/>
                </a:lnTo>
                <a:lnTo>
                  <a:pt x="3079" y="6"/>
                </a:lnTo>
                <a:lnTo>
                  <a:pt x="3115" y="8"/>
                </a:lnTo>
                <a:lnTo>
                  <a:pt x="3133" y="10"/>
                </a:lnTo>
                <a:lnTo>
                  <a:pt x="3137" y="10"/>
                </a:lnTo>
                <a:lnTo>
                  <a:pt x="3139" y="10"/>
                </a:lnTo>
                <a:lnTo>
                  <a:pt x="3154" y="11"/>
                </a:lnTo>
                <a:lnTo>
                  <a:pt x="3158" y="11"/>
                </a:lnTo>
                <a:lnTo>
                  <a:pt x="3162" y="12"/>
                </a:lnTo>
                <a:lnTo>
                  <a:pt x="3169" y="12"/>
                </a:lnTo>
                <a:lnTo>
                  <a:pt x="3180" y="13"/>
                </a:lnTo>
                <a:lnTo>
                  <a:pt x="3185" y="14"/>
                </a:lnTo>
                <a:lnTo>
                  <a:pt x="3188" y="14"/>
                </a:lnTo>
                <a:lnTo>
                  <a:pt x="3195" y="15"/>
                </a:lnTo>
                <a:lnTo>
                  <a:pt x="3197" y="15"/>
                </a:lnTo>
                <a:lnTo>
                  <a:pt x="3202" y="15"/>
                </a:lnTo>
                <a:lnTo>
                  <a:pt x="3207" y="16"/>
                </a:lnTo>
                <a:lnTo>
                  <a:pt x="3209" y="16"/>
                </a:lnTo>
                <a:lnTo>
                  <a:pt x="3210" y="17"/>
                </a:lnTo>
                <a:lnTo>
                  <a:pt x="3209" y="17"/>
                </a:lnTo>
                <a:lnTo>
                  <a:pt x="3204" y="19"/>
                </a:lnTo>
                <a:lnTo>
                  <a:pt x="3194" y="20"/>
                </a:lnTo>
                <a:lnTo>
                  <a:pt x="3193" y="21"/>
                </a:lnTo>
                <a:lnTo>
                  <a:pt x="3190" y="22"/>
                </a:lnTo>
                <a:lnTo>
                  <a:pt x="3188" y="23"/>
                </a:lnTo>
                <a:lnTo>
                  <a:pt x="3178" y="24"/>
                </a:lnTo>
                <a:lnTo>
                  <a:pt x="3173" y="25"/>
                </a:lnTo>
                <a:lnTo>
                  <a:pt x="3162" y="25"/>
                </a:lnTo>
                <a:lnTo>
                  <a:pt x="3160" y="26"/>
                </a:lnTo>
                <a:lnTo>
                  <a:pt x="3154" y="26"/>
                </a:lnTo>
                <a:lnTo>
                  <a:pt x="3138" y="27"/>
                </a:lnTo>
                <a:lnTo>
                  <a:pt x="3134" y="28"/>
                </a:lnTo>
                <a:lnTo>
                  <a:pt x="3130" y="28"/>
                </a:lnTo>
                <a:lnTo>
                  <a:pt x="3128" y="28"/>
                </a:lnTo>
                <a:lnTo>
                  <a:pt x="3124" y="28"/>
                </a:lnTo>
                <a:lnTo>
                  <a:pt x="3107" y="29"/>
                </a:lnTo>
                <a:lnTo>
                  <a:pt x="3075" y="30"/>
                </a:lnTo>
                <a:lnTo>
                  <a:pt x="3070" y="30"/>
                </a:lnTo>
                <a:lnTo>
                  <a:pt x="3058" y="30"/>
                </a:lnTo>
                <a:lnTo>
                  <a:pt x="3051" y="31"/>
                </a:lnTo>
                <a:lnTo>
                  <a:pt x="3048" y="30"/>
                </a:lnTo>
                <a:lnTo>
                  <a:pt x="3039" y="30"/>
                </a:lnTo>
                <a:lnTo>
                  <a:pt x="3036" y="30"/>
                </a:lnTo>
                <a:lnTo>
                  <a:pt x="3035" y="30"/>
                </a:lnTo>
                <a:lnTo>
                  <a:pt x="3034" y="31"/>
                </a:lnTo>
                <a:lnTo>
                  <a:pt x="3030" y="31"/>
                </a:lnTo>
                <a:lnTo>
                  <a:pt x="2998" y="30"/>
                </a:lnTo>
                <a:lnTo>
                  <a:pt x="2964" y="29"/>
                </a:lnTo>
                <a:lnTo>
                  <a:pt x="2947" y="29"/>
                </a:lnTo>
                <a:lnTo>
                  <a:pt x="2933" y="29"/>
                </a:lnTo>
                <a:lnTo>
                  <a:pt x="2929" y="29"/>
                </a:lnTo>
                <a:lnTo>
                  <a:pt x="2922" y="29"/>
                </a:lnTo>
                <a:lnTo>
                  <a:pt x="2920" y="29"/>
                </a:lnTo>
                <a:lnTo>
                  <a:pt x="2918" y="29"/>
                </a:lnTo>
                <a:lnTo>
                  <a:pt x="2843" y="30"/>
                </a:lnTo>
                <a:lnTo>
                  <a:pt x="2842" y="30"/>
                </a:lnTo>
                <a:lnTo>
                  <a:pt x="2829" y="31"/>
                </a:lnTo>
                <a:lnTo>
                  <a:pt x="2826" y="31"/>
                </a:lnTo>
                <a:lnTo>
                  <a:pt x="2821" y="33"/>
                </a:lnTo>
                <a:lnTo>
                  <a:pt x="2817" y="33"/>
                </a:lnTo>
                <a:lnTo>
                  <a:pt x="2815" y="34"/>
                </a:lnTo>
                <a:lnTo>
                  <a:pt x="2813" y="34"/>
                </a:lnTo>
                <a:lnTo>
                  <a:pt x="2798" y="34"/>
                </a:lnTo>
                <a:lnTo>
                  <a:pt x="2793" y="34"/>
                </a:lnTo>
                <a:lnTo>
                  <a:pt x="2784" y="35"/>
                </a:lnTo>
                <a:lnTo>
                  <a:pt x="2783" y="36"/>
                </a:lnTo>
                <a:lnTo>
                  <a:pt x="2767" y="37"/>
                </a:lnTo>
                <a:lnTo>
                  <a:pt x="2759" y="38"/>
                </a:lnTo>
                <a:lnTo>
                  <a:pt x="2747" y="39"/>
                </a:lnTo>
                <a:lnTo>
                  <a:pt x="2733" y="39"/>
                </a:lnTo>
                <a:lnTo>
                  <a:pt x="2724" y="39"/>
                </a:lnTo>
                <a:lnTo>
                  <a:pt x="2718" y="38"/>
                </a:lnTo>
                <a:lnTo>
                  <a:pt x="2707" y="37"/>
                </a:lnTo>
                <a:lnTo>
                  <a:pt x="2698" y="36"/>
                </a:lnTo>
                <a:lnTo>
                  <a:pt x="2682" y="35"/>
                </a:lnTo>
                <a:lnTo>
                  <a:pt x="2673" y="34"/>
                </a:lnTo>
                <a:lnTo>
                  <a:pt x="2672" y="34"/>
                </a:lnTo>
                <a:lnTo>
                  <a:pt x="2668" y="34"/>
                </a:lnTo>
                <a:lnTo>
                  <a:pt x="2660" y="33"/>
                </a:lnTo>
                <a:lnTo>
                  <a:pt x="2654" y="33"/>
                </a:lnTo>
                <a:lnTo>
                  <a:pt x="2648" y="33"/>
                </a:lnTo>
                <a:lnTo>
                  <a:pt x="2633" y="32"/>
                </a:lnTo>
                <a:lnTo>
                  <a:pt x="2629" y="33"/>
                </a:lnTo>
                <a:lnTo>
                  <a:pt x="2626" y="33"/>
                </a:lnTo>
                <a:lnTo>
                  <a:pt x="2627" y="33"/>
                </a:lnTo>
                <a:lnTo>
                  <a:pt x="2629" y="33"/>
                </a:lnTo>
                <a:lnTo>
                  <a:pt x="2636" y="34"/>
                </a:lnTo>
                <a:lnTo>
                  <a:pt x="2639" y="34"/>
                </a:lnTo>
                <a:lnTo>
                  <a:pt x="2642" y="34"/>
                </a:lnTo>
                <a:lnTo>
                  <a:pt x="2646" y="34"/>
                </a:lnTo>
                <a:lnTo>
                  <a:pt x="2647" y="34"/>
                </a:lnTo>
                <a:lnTo>
                  <a:pt x="2654" y="35"/>
                </a:lnTo>
                <a:lnTo>
                  <a:pt x="2665" y="35"/>
                </a:lnTo>
                <a:lnTo>
                  <a:pt x="2670" y="35"/>
                </a:lnTo>
                <a:lnTo>
                  <a:pt x="2681" y="36"/>
                </a:lnTo>
                <a:lnTo>
                  <a:pt x="2687" y="36"/>
                </a:lnTo>
                <a:lnTo>
                  <a:pt x="2690" y="37"/>
                </a:lnTo>
                <a:lnTo>
                  <a:pt x="2693" y="37"/>
                </a:lnTo>
                <a:lnTo>
                  <a:pt x="2694" y="38"/>
                </a:lnTo>
                <a:lnTo>
                  <a:pt x="2695" y="38"/>
                </a:lnTo>
                <a:lnTo>
                  <a:pt x="2702" y="38"/>
                </a:lnTo>
                <a:lnTo>
                  <a:pt x="2703" y="39"/>
                </a:lnTo>
                <a:lnTo>
                  <a:pt x="2704" y="39"/>
                </a:lnTo>
                <a:lnTo>
                  <a:pt x="2701" y="40"/>
                </a:lnTo>
                <a:lnTo>
                  <a:pt x="2698" y="41"/>
                </a:lnTo>
                <a:lnTo>
                  <a:pt x="2687" y="41"/>
                </a:lnTo>
                <a:lnTo>
                  <a:pt x="2673" y="42"/>
                </a:lnTo>
                <a:lnTo>
                  <a:pt x="2667" y="42"/>
                </a:lnTo>
                <a:lnTo>
                  <a:pt x="2664" y="43"/>
                </a:lnTo>
                <a:lnTo>
                  <a:pt x="2656" y="43"/>
                </a:lnTo>
                <a:lnTo>
                  <a:pt x="2644" y="43"/>
                </a:lnTo>
                <a:lnTo>
                  <a:pt x="2630" y="44"/>
                </a:lnTo>
                <a:lnTo>
                  <a:pt x="2622" y="45"/>
                </a:lnTo>
                <a:lnTo>
                  <a:pt x="2609" y="46"/>
                </a:lnTo>
                <a:lnTo>
                  <a:pt x="2604" y="47"/>
                </a:lnTo>
                <a:lnTo>
                  <a:pt x="2602" y="47"/>
                </a:lnTo>
                <a:lnTo>
                  <a:pt x="2588" y="48"/>
                </a:lnTo>
                <a:lnTo>
                  <a:pt x="2587" y="48"/>
                </a:lnTo>
                <a:lnTo>
                  <a:pt x="2581" y="48"/>
                </a:lnTo>
                <a:lnTo>
                  <a:pt x="2561" y="48"/>
                </a:lnTo>
                <a:lnTo>
                  <a:pt x="2552" y="49"/>
                </a:lnTo>
                <a:lnTo>
                  <a:pt x="2540" y="48"/>
                </a:lnTo>
                <a:lnTo>
                  <a:pt x="2538" y="49"/>
                </a:lnTo>
                <a:lnTo>
                  <a:pt x="2524" y="50"/>
                </a:lnTo>
                <a:lnTo>
                  <a:pt x="2497" y="50"/>
                </a:lnTo>
                <a:lnTo>
                  <a:pt x="2494" y="50"/>
                </a:lnTo>
                <a:lnTo>
                  <a:pt x="2492" y="50"/>
                </a:lnTo>
                <a:lnTo>
                  <a:pt x="2491" y="50"/>
                </a:lnTo>
                <a:lnTo>
                  <a:pt x="2492" y="51"/>
                </a:lnTo>
                <a:lnTo>
                  <a:pt x="2500" y="51"/>
                </a:lnTo>
                <a:lnTo>
                  <a:pt x="2503" y="51"/>
                </a:lnTo>
                <a:lnTo>
                  <a:pt x="2510" y="51"/>
                </a:lnTo>
                <a:lnTo>
                  <a:pt x="2516" y="51"/>
                </a:lnTo>
                <a:lnTo>
                  <a:pt x="2518" y="51"/>
                </a:lnTo>
                <a:lnTo>
                  <a:pt x="2510" y="53"/>
                </a:lnTo>
                <a:lnTo>
                  <a:pt x="2509" y="54"/>
                </a:lnTo>
                <a:lnTo>
                  <a:pt x="2509" y="56"/>
                </a:lnTo>
                <a:lnTo>
                  <a:pt x="2511" y="57"/>
                </a:lnTo>
                <a:lnTo>
                  <a:pt x="2506" y="59"/>
                </a:lnTo>
                <a:lnTo>
                  <a:pt x="2505" y="61"/>
                </a:lnTo>
                <a:lnTo>
                  <a:pt x="2506" y="62"/>
                </a:lnTo>
                <a:lnTo>
                  <a:pt x="2511" y="62"/>
                </a:lnTo>
                <a:lnTo>
                  <a:pt x="2514" y="62"/>
                </a:lnTo>
                <a:lnTo>
                  <a:pt x="2513" y="62"/>
                </a:lnTo>
                <a:lnTo>
                  <a:pt x="2514" y="62"/>
                </a:lnTo>
                <a:lnTo>
                  <a:pt x="2512" y="61"/>
                </a:lnTo>
                <a:lnTo>
                  <a:pt x="2513" y="59"/>
                </a:lnTo>
                <a:lnTo>
                  <a:pt x="2515" y="59"/>
                </a:lnTo>
                <a:lnTo>
                  <a:pt x="2520" y="57"/>
                </a:lnTo>
                <a:lnTo>
                  <a:pt x="2521" y="57"/>
                </a:lnTo>
                <a:lnTo>
                  <a:pt x="2518" y="54"/>
                </a:lnTo>
                <a:lnTo>
                  <a:pt x="2519" y="54"/>
                </a:lnTo>
                <a:lnTo>
                  <a:pt x="2520" y="53"/>
                </a:lnTo>
                <a:lnTo>
                  <a:pt x="2522" y="53"/>
                </a:lnTo>
                <a:lnTo>
                  <a:pt x="2532" y="51"/>
                </a:lnTo>
                <a:lnTo>
                  <a:pt x="2535" y="51"/>
                </a:lnTo>
                <a:lnTo>
                  <a:pt x="2545" y="50"/>
                </a:lnTo>
                <a:lnTo>
                  <a:pt x="2549" y="50"/>
                </a:lnTo>
                <a:lnTo>
                  <a:pt x="2553" y="50"/>
                </a:lnTo>
                <a:lnTo>
                  <a:pt x="2563" y="49"/>
                </a:lnTo>
                <a:lnTo>
                  <a:pt x="2569" y="49"/>
                </a:lnTo>
                <a:lnTo>
                  <a:pt x="2593" y="49"/>
                </a:lnTo>
                <a:lnTo>
                  <a:pt x="2596" y="49"/>
                </a:lnTo>
                <a:lnTo>
                  <a:pt x="2604" y="49"/>
                </a:lnTo>
                <a:lnTo>
                  <a:pt x="2605" y="50"/>
                </a:lnTo>
                <a:lnTo>
                  <a:pt x="2606" y="50"/>
                </a:lnTo>
                <a:lnTo>
                  <a:pt x="2608" y="50"/>
                </a:lnTo>
                <a:lnTo>
                  <a:pt x="2618" y="52"/>
                </a:lnTo>
                <a:lnTo>
                  <a:pt x="2621" y="53"/>
                </a:lnTo>
                <a:lnTo>
                  <a:pt x="2621" y="54"/>
                </a:lnTo>
                <a:lnTo>
                  <a:pt x="2622" y="54"/>
                </a:lnTo>
                <a:lnTo>
                  <a:pt x="2621" y="54"/>
                </a:lnTo>
                <a:lnTo>
                  <a:pt x="2622" y="54"/>
                </a:lnTo>
                <a:lnTo>
                  <a:pt x="2627" y="56"/>
                </a:lnTo>
                <a:lnTo>
                  <a:pt x="2628" y="56"/>
                </a:lnTo>
                <a:lnTo>
                  <a:pt x="2629" y="54"/>
                </a:lnTo>
                <a:lnTo>
                  <a:pt x="2629" y="53"/>
                </a:lnTo>
                <a:lnTo>
                  <a:pt x="2626" y="52"/>
                </a:lnTo>
                <a:lnTo>
                  <a:pt x="2627" y="52"/>
                </a:lnTo>
                <a:lnTo>
                  <a:pt x="2626" y="52"/>
                </a:lnTo>
                <a:lnTo>
                  <a:pt x="2622" y="50"/>
                </a:lnTo>
                <a:lnTo>
                  <a:pt x="2626" y="48"/>
                </a:lnTo>
                <a:lnTo>
                  <a:pt x="2627" y="48"/>
                </a:lnTo>
                <a:lnTo>
                  <a:pt x="2628" y="48"/>
                </a:lnTo>
                <a:lnTo>
                  <a:pt x="2633" y="47"/>
                </a:lnTo>
                <a:lnTo>
                  <a:pt x="2640" y="46"/>
                </a:lnTo>
                <a:lnTo>
                  <a:pt x="2650" y="46"/>
                </a:lnTo>
                <a:lnTo>
                  <a:pt x="2651" y="46"/>
                </a:lnTo>
                <a:lnTo>
                  <a:pt x="2654" y="46"/>
                </a:lnTo>
                <a:lnTo>
                  <a:pt x="2674" y="45"/>
                </a:lnTo>
                <a:lnTo>
                  <a:pt x="2709" y="44"/>
                </a:lnTo>
                <a:lnTo>
                  <a:pt x="2710" y="44"/>
                </a:lnTo>
                <a:lnTo>
                  <a:pt x="2714" y="44"/>
                </a:lnTo>
                <a:lnTo>
                  <a:pt x="2726" y="44"/>
                </a:lnTo>
                <a:lnTo>
                  <a:pt x="2732" y="43"/>
                </a:lnTo>
                <a:lnTo>
                  <a:pt x="2745" y="43"/>
                </a:lnTo>
                <a:lnTo>
                  <a:pt x="2748" y="43"/>
                </a:lnTo>
                <a:lnTo>
                  <a:pt x="2754" y="44"/>
                </a:lnTo>
                <a:lnTo>
                  <a:pt x="2759" y="46"/>
                </a:lnTo>
                <a:lnTo>
                  <a:pt x="2761" y="47"/>
                </a:lnTo>
                <a:lnTo>
                  <a:pt x="2762" y="48"/>
                </a:lnTo>
                <a:lnTo>
                  <a:pt x="2764" y="48"/>
                </a:lnTo>
                <a:lnTo>
                  <a:pt x="2765" y="48"/>
                </a:lnTo>
                <a:lnTo>
                  <a:pt x="2771" y="48"/>
                </a:lnTo>
                <a:lnTo>
                  <a:pt x="2769" y="47"/>
                </a:lnTo>
                <a:lnTo>
                  <a:pt x="2768" y="47"/>
                </a:lnTo>
                <a:lnTo>
                  <a:pt x="2767" y="46"/>
                </a:lnTo>
                <a:lnTo>
                  <a:pt x="2762" y="44"/>
                </a:lnTo>
                <a:lnTo>
                  <a:pt x="2762" y="43"/>
                </a:lnTo>
                <a:lnTo>
                  <a:pt x="2765" y="43"/>
                </a:lnTo>
                <a:lnTo>
                  <a:pt x="2780" y="42"/>
                </a:lnTo>
                <a:lnTo>
                  <a:pt x="2791" y="41"/>
                </a:lnTo>
                <a:lnTo>
                  <a:pt x="2793" y="40"/>
                </a:lnTo>
                <a:lnTo>
                  <a:pt x="2803" y="39"/>
                </a:lnTo>
                <a:lnTo>
                  <a:pt x="2804" y="39"/>
                </a:lnTo>
                <a:lnTo>
                  <a:pt x="2809" y="38"/>
                </a:lnTo>
                <a:lnTo>
                  <a:pt x="2810" y="38"/>
                </a:lnTo>
                <a:lnTo>
                  <a:pt x="2811" y="38"/>
                </a:lnTo>
                <a:lnTo>
                  <a:pt x="2815" y="37"/>
                </a:lnTo>
                <a:lnTo>
                  <a:pt x="2816" y="37"/>
                </a:lnTo>
                <a:lnTo>
                  <a:pt x="2820" y="37"/>
                </a:lnTo>
                <a:lnTo>
                  <a:pt x="2824" y="37"/>
                </a:lnTo>
                <a:lnTo>
                  <a:pt x="2827" y="36"/>
                </a:lnTo>
                <a:lnTo>
                  <a:pt x="2832" y="36"/>
                </a:lnTo>
                <a:lnTo>
                  <a:pt x="2849" y="36"/>
                </a:lnTo>
                <a:lnTo>
                  <a:pt x="2853" y="35"/>
                </a:lnTo>
                <a:lnTo>
                  <a:pt x="2854" y="34"/>
                </a:lnTo>
                <a:lnTo>
                  <a:pt x="2856" y="34"/>
                </a:lnTo>
                <a:lnTo>
                  <a:pt x="2864" y="33"/>
                </a:lnTo>
                <a:lnTo>
                  <a:pt x="2889" y="33"/>
                </a:lnTo>
                <a:lnTo>
                  <a:pt x="2909" y="32"/>
                </a:lnTo>
                <a:lnTo>
                  <a:pt x="2912" y="32"/>
                </a:lnTo>
                <a:lnTo>
                  <a:pt x="2915" y="32"/>
                </a:lnTo>
                <a:lnTo>
                  <a:pt x="2924" y="32"/>
                </a:lnTo>
                <a:lnTo>
                  <a:pt x="2948" y="33"/>
                </a:lnTo>
                <a:lnTo>
                  <a:pt x="2973" y="33"/>
                </a:lnTo>
                <a:lnTo>
                  <a:pt x="2977" y="33"/>
                </a:lnTo>
                <a:lnTo>
                  <a:pt x="2982" y="33"/>
                </a:lnTo>
                <a:lnTo>
                  <a:pt x="2991" y="34"/>
                </a:lnTo>
                <a:lnTo>
                  <a:pt x="2994" y="34"/>
                </a:lnTo>
                <a:lnTo>
                  <a:pt x="3005" y="34"/>
                </a:lnTo>
                <a:lnTo>
                  <a:pt x="3010" y="35"/>
                </a:lnTo>
                <a:lnTo>
                  <a:pt x="3012" y="35"/>
                </a:lnTo>
                <a:lnTo>
                  <a:pt x="3011" y="37"/>
                </a:lnTo>
                <a:lnTo>
                  <a:pt x="3012" y="38"/>
                </a:lnTo>
                <a:lnTo>
                  <a:pt x="3013" y="38"/>
                </a:lnTo>
                <a:lnTo>
                  <a:pt x="3014" y="38"/>
                </a:lnTo>
                <a:lnTo>
                  <a:pt x="3018" y="37"/>
                </a:lnTo>
                <a:lnTo>
                  <a:pt x="3021" y="35"/>
                </a:lnTo>
                <a:lnTo>
                  <a:pt x="3028" y="35"/>
                </a:lnTo>
                <a:lnTo>
                  <a:pt x="3031" y="35"/>
                </a:lnTo>
                <a:lnTo>
                  <a:pt x="3054" y="35"/>
                </a:lnTo>
                <a:lnTo>
                  <a:pt x="3120" y="36"/>
                </a:lnTo>
                <a:lnTo>
                  <a:pt x="3133" y="36"/>
                </a:lnTo>
                <a:lnTo>
                  <a:pt x="3135" y="36"/>
                </a:lnTo>
                <a:lnTo>
                  <a:pt x="3137" y="35"/>
                </a:lnTo>
                <a:lnTo>
                  <a:pt x="3138" y="34"/>
                </a:lnTo>
                <a:lnTo>
                  <a:pt x="3142" y="34"/>
                </a:lnTo>
                <a:lnTo>
                  <a:pt x="3157" y="33"/>
                </a:lnTo>
                <a:lnTo>
                  <a:pt x="3161" y="33"/>
                </a:lnTo>
                <a:lnTo>
                  <a:pt x="3173" y="32"/>
                </a:lnTo>
                <a:lnTo>
                  <a:pt x="3200" y="30"/>
                </a:lnTo>
                <a:lnTo>
                  <a:pt x="3209" y="29"/>
                </a:lnTo>
                <a:lnTo>
                  <a:pt x="3217" y="29"/>
                </a:lnTo>
                <a:lnTo>
                  <a:pt x="3225" y="29"/>
                </a:lnTo>
                <a:lnTo>
                  <a:pt x="3226" y="29"/>
                </a:lnTo>
                <a:lnTo>
                  <a:pt x="3240" y="28"/>
                </a:lnTo>
                <a:lnTo>
                  <a:pt x="3251" y="27"/>
                </a:lnTo>
                <a:lnTo>
                  <a:pt x="3253" y="27"/>
                </a:lnTo>
                <a:lnTo>
                  <a:pt x="3269" y="28"/>
                </a:lnTo>
                <a:lnTo>
                  <a:pt x="3273" y="28"/>
                </a:lnTo>
                <a:lnTo>
                  <a:pt x="3273" y="29"/>
                </a:lnTo>
                <a:lnTo>
                  <a:pt x="3268" y="29"/>
                </a:lnTo>
                <a:lnTo>
                  <a:pt x="3267" y="29"/>
                </a:lnTo>
                <a:lnTo>
                  <a:pt x="3272" y="30"/>
                </a:lnTo>
                <a:lnTo>
                  <a:pt x="3276" y="31"/>
                </a:lnTo>
                <a:lnTo>
                  <a:pt x="3284" y="31"/>
                </a:lnTo>
                <a:lnTo>
                  <a:pt x="3281" y="32"/>
                </a:lnTo>
                <a:lnTo>
                  <a:pt x="3275" y="32"/>
                </a:lnTo>
                <a:lnTo>
                  <a:pt x="3274" y="32"/>
                </a:lnTo>
                <a:lnTo>
                  <a:pt x="3274" y="33"/>
                </a:lnTo>
                <a:lnTo>
                  <a:pt x="3275" y="33"/>
                </a:lnTo>
                <a:lnTo>
                  <a:pt x="3280" y="35"/>
                </a:lnTo>
                <a:lnTo>
                  <a:pt x="3281" y="35"/>
                </a:lnTo>
                <a:lnTo>
                  <a:pt x="3285" y="36"/>
                </a:lnTo>
                <a:lnTo>
                  <a:pt x="3286" y="36"/>
                </a:lnTo>
                <a:lnTo>
                  <a:pt x="3291" y="37"/>
                </a:lnTo>
                <a:lnTo>
                  <a:pt x="3292" y="38"/>
                </a:lnTo>
                <a:lnTo>
                  <a:pt x="3295" y="38"/>
                </a:lnTo>
                <a:lnTo>
                  <a:pt x="3298" y="39"/>
                </a:lnTo>
                <a:lnTo>
                  <a:pt x="3299" y="39"/>
                </a:lnTo>
                <a:lnTo>
                  <a:pt x="3298" y="40"/>
                </a:lnTo>
                <a:lnTo>
                  <a:pt x="3289" y="43"/>
                </a:lnTo>
                <a:lnTo>
                  <a:pt x="3286" y="44"/>
                </a:lnTo>
                <a:lnTo>
                  <a:pt x="3283" y="45"/>
                </a:lnTo>
                <a:lnTo>
                  <a:pt x="3281" y="46"/>
                </a:lnTo>
                <a:lnTo>
                  <a:pt x="3279" y="46"/>
                </a:lnTo>
                <a:lnTo>
                  <a:pt x="3274" y="47"/>
                </a:lnTo>
                <a:lnTo>
                  <a:pt x="3273" y="48"/>
                </a:lnTo>
                <a:lnTo>
                  <a:pt x="3254" y="48"/>
                </a:lnTo>
                <a:lnTo>
                  <a:pt x="3247" y="49"/>
                </a:lnTo>
                <a:lnTo>
                  <a:pt x="3249" y="49"/>
                </a:lnTo>
                <a:lnTo>
                  <a:pt x="3256" y="49"/>
                </a:lnTo>
                <a:lnTo>
                  <a:pt x="3255" y="49"/>
                </a:lnTo>
                <a:lnTo>
                  <a:pt x="3259" y="49"/>
                </a:lnTo>
                <a:lnTo>
                  <a:pt x="3260" y="49"/>
                </a:lnTo>
                <a:lnTo>
                  <a:pt x="3261" y="49"/>
                </a:lnTo>
                <a:lnTo>
                  <a:pt x="3260" y="49"/>
                </a:lnTo>
                <a:lnTo>
                  <a:pt x="3258" y="49"/>
                </a:lnTo>
                <a:lnTo>
                  <a:pt x="3270" y="48"/>
                </a:lnTo>
                <a:lnTo>
                  <a:pt x="3272" y="48"/>
                </a:lnTo>
                <a:lnTo>
                  <a:pt x="3274" y="49"/>
                </a:lnTo>
                <a:lnTo>
                  <a:pt x="3272" y="50"/>
                </a:lnTo>
                <a:lnTo>
                  <a:pt x="3267" y="51"/>
                </a:lnTo>
                <a:lnTo>
                  <a:pt x="3259" y="52"/>
                </a:lnTo>
                <a:lnTo>
                  <a:pt x="3252" y="53"/>
                </a:lnTo>
                <a:lnTo>
                  <a:pt x="3254" y="53"/>
                </a:lnTo>
                <a:lnTo>
                  <a:pt x="3253" y="54"/>
                </a:lnTo>
                <a:lnTo>
                  <a:pt x="3251" y="54"/>
                </a:lnTo>
                <a:lnTo>
                  <a:pt x="3245" y="54"/>
                </a:lnTo>
                <a:lnTo>
                  <a:pt x="3239" y="57"/>
                </a:lnTo>
                <a:lnTo>
                  <a:pt x="3230" y="57"/>
                </a:lnTo>
                <a:lnTo>
                  <a:pt x="3222" y="57"/>
                </a:lnTo>
                <a:lnTo>
                  <a:pt x="3221" y="57"/>
                </a:lnTo>
                <a:lnTo>
                  <a:pt x="3217" y="57"/>
                </a:lnTo>
                <a:lnTo>
                  <a:pt x="3213" y="57"/>
                </a:lnTo>
                <a:lnTo>
                  <a:pt x="3214" y="57"/>
                </a:lnTo>
                <a:lnTo>
                  <a:pt x="3215" y="58"/>
                </a:lnTo>
                <a:lnTo>
                  <a:pt x="3225" y="58"/>
                </a:lnTo>
                <a:lnTo>
                  <a:pt x="3227" y="58"/>
                </a:lnTo>
                <a:lnTo>
                  <a:pt x="3241" y="58"/>
                </a:lnTo>
                <a:lnTo>
                  <a:pt x="3252" y="56"/>
                </a:lnTo>
                <a:lnTo>
                  <a:pt x="3260" y="54"/>
                </a:lnTo>
                <a:lnTo>
                  <a:pt x="3263" y="54"/>
                </a:lnTo>
                <a:lnTo>
                  <a:pt x="3266" y="53"/>
                </a:lnTo>
                <a:lnTo>
                  <a:pt x="3285" y="52"/>
                </a:lnTo>
                <a:lnTo>
                  <a:pt x="3289" y="52"/>
                </a:lnTo>
                <a:lnTo>
                  <a:pt x="3290" y="51"/>
                </a:lnTo>
                <a:lnTo>
                  <a:pt x="3294" y="51"/>
                </a:lnTo>
                <a:lnTo>
                  <a:pt x="3302" y="49"/>
                </a:lnTo>
                <a:lnTo>
                  <a:pt x="3307" y="49"/>
                </a:lnTo>
                <a:lnTo>
                  <a:pt x="3308" y="49"/>
                </a:lnTo>
                <a:lnTo>
                  <a:pt x="3311" y="48"/>
                </a:lnTo>
                <a:lnTo>
                  <a:pt x="3312" y="47"/>
                </a:lnTo>
                <a:lnTo>
                  <a:pt x="3315" y="47"/>
                </a:lnTo>
                <a:lnTo>
                  <a:pt x="3323" y="46"/>
                </a:lnTo>
                <a:lnTo>
                  <a:pt x="3331" y="46"/>
                </a:lnTo>
                <a:lnTo>
                  <a:pt x="3344" y="45"/>
                </a:lnTo>
                <a:lnTo>
                  <a:pt x="3345" y="45"/>
                </a:lnTo>
                <a:lnTo>
                  <a:pt x="3349" y="45"/>
                </a:lnTo>
                <a:lnTo>
                  <a:pt x="3351" y="45"/>
                </a:lnTo>
                <a:lnTo>
                  <a:pt x="3350" y="45"/>
                </a:lnTo>
                <a:lnTo>
                  <a:pt x="3349" y="46"/>
                </a:lnTo>
                <a:lnTo>
                  <a:pt x="3344" y="46"/>
                </a:lnTo>
                <a:lnTo>
                  <a:pt x="3343" y="46"/>
                </a:lnTo>
                <a:lnTo>
                  <a:pt x="3341" y="47"/>
                </a:lnTo>
                <a:lnTo>
                  <a:pt x="3339" y="47"/>
                </a:lnTo>
                <a:lnTo>
                  <a:pt x="3336" y="47"/>
                </a:lnTo>
                <a:lnTo>
                  <a:pt x="3337" y="48"/>
                </a:lnTo>
                <a:lnTo>
                  <a:pt x="3341" y="48"/>
                </a:lnTo>
                <a:lnTo>
                  <a:pt x="3343" y="49"/>
                </a:lnTo>
                <a:lnTo>
                  <a:pt x="3344" y="49"/>
                </a:lnTo>
                <a:lnTo>
                  <a:pt x="3346" y="49"/>
                </a:lnTo>
                <a:lnTo>
                  <a:pt x="3347" y="49"/>
                </a:lnTo>
                <a:lnTo>
                  <a:pt x="3355" y="47"/>
                </a:lnTo>
                <a:lnTo>
                  <a:pt x="3359" y="46"/>
                </a:lnTo>
                <a:lnTo>
                  <a:pt x="3366" y="46"/>
                </a:lnTo>
                <a:lnTo>
                  <a:pt x="3367" y="45"/>
                </a:lnTo>
                <a:lnTo>
                  <a:pt x="3369" y="46"/>
                </a:lnTo>
                <a:lnTo>
                  <a:pt x="3373" y="46"/>
                </a:lnTo>
                <a:lnTo>
                  <a:pt x="3378" y="47"/>
                </a:lnTo>
                <a:lnTo>
                  <a:pt x="3377" y="47"/>
                </a:lnTo>
                <a:lnTo>
                  <a:pt x="3375" y="48"/>
                </a:lnTo>
                <a:lnTo>
                  <a:pt x="3373" y="48"/>
                </a:lnTo>
                <a:lnTo>
                  <a:pt x="3367" y="48"/>
                </a:lnTo>
                <a:lnTo>
                  <a:pt x="3366" y="49"/>
                </a:lnTo>
                <a:lnTo>
                  <a:pt x="3368" y="50"/>
                </a:lnTo>
                <a:lnTo>
                  <a:pt x="3373" y="51"/>
                </a:lnTo>
                <a:lnTo>
                  <a:pt x="3379" y="52"/>
                </a:lnTo>
                <a:lnTo>
                  <a:pt x="3381" y="53"/>
                </a:lnTo>
                <a:lnTo>
                  <a:pt x="3381" y="54"/>
                </a:lnTo>
                <a:lnTo>
                  <a:pt x="3377" y="56"/>
                </a:lnTo>
                <a:lnTo>
                  <a:pt x="3377" y="57"/>
                </a:lnTo>
                <a:lnTo>
                  <a:pt x="3378" y="57"/>
                </a:lnTo>
                <a:lnTo>
                  <a:pt x="3381" y="57"/>
                </a:lnTo>
                <a:lnTo>
                  <a:pt x="3382" y="57"/>
                </a:lnTo>
                <a:lnTo>
                  <a:pt x="3386" y="57"/>
                </a:lnTo>
                <a:lnTo>
                  <a:pt x="3390" y="54"/>
                </a:lnTo>
                <a:lnTo>
                  <a:pt x="3388" y="53"/>
                </a:lnTo>
                <a:lnTo>
                  <a:pt x="3394" y="52"/>
                </a:lnTo>
                <a:lnTo>
                  <a:pt x="3394" y="51"/>
                </a:lnTo>
                <a:lnTo>
                  <a:pt x="3399" y="51"/>
                </a:lnTo>
                <a:lnTo>
                  <a:pt x="3408" y="50"/>
                </a:lnTo>
                <a:lnTo>
                  <a:pt x="3413" y="50"/>
                </a:lnTo>
                <a:lnTo>
                  <a:pt x="3415" y="50"/>
                </a:lnTo>
                <a:lnTo>
                  <a:pt x="3419" y="50"/>
                </a:lnTo>
                <a:lnTo>
                  <a:pt x="3429" y="51"/>
                </a:lnTo>
                <a:lnTo>
                  <a:pt x="3430" y="51"/>
                </a:lnTo>
                <a:lnTo>
                  <a:pt x="3439" y="52"/>
                </a:lnTo>
                <a:lnTo>
                  <a:pt x="3441" y="53"/>
                </a:lnTo>
                <a:lnTo>
                  <a:pt x="3439" y="53"/>
                </a:lnTo>
                <a:lnTo>
                  <a:pt x="3437" y="54"/>
                </a:lnTo>
                <a:lnTo>
                  <a:pt x="3438" y="54"/>
                </a:lnTo>
                <a:lnTo>
                  <a:pt x="3441" y="54"/>
                </a:lnTo>
                <a:lnTo>
                  <a:pt x="3446" y="54"/>
                </a:lnTo>
                <a:lnTo>
                  <a:pt x="3452" y="56"/>
                </a:lnTo>
                <a:lnTo>
                  <a:pt x="3454" y="56"/>
                </a:lnTo>
                <a:lnTo>
                  <a:pt x="3456" y="54"/>
                </a:lnTo>
                <a:lnTo>
                  <a:pt x="3459" y="56"/>
                </a:lnTo>
                <a:lnTo>
                  <a:pt x="3460" y="56"/>
                </a:lnTo>
                <a:lnTo>
                  <a:pt x="3461" y="56"/>
                </a:lnTo>
                <a:lnTo>
                  <a:pt x="3464" y="57"/>
                </a:lnTo>
                <a:lnTo>
                  <a:pt x="3465" y="57"/>
                </a:lnTo>
                <a:lnTo>
                  <a:pt x="3463" y="58"/>
                </a:lnTo>
                <a:lnTo>
                  <a:pt x="3464" y="58"/>
                </a:lnTo>
                <a:lnTo>
                  <a:pt x="3465" y="58"/>
                </a:lnTo>
                <a:lnTo>
                  <a:pt x="3467" y="58"/>
                </a:lnTo>
                <a:lnTo>
                  <a:pt x="3469" y="58"/>
                </a:lnTo>
                <a:lnTo>
                  <a:pt x="3471" y="57"/>
                </a:lnTo>
                <a:lnTo>
                  <a:pt x="3474" y="57"/>
                </a:lnTo>
                <a:lnTo>
                  <a:pt x="3477" y="58"/>
                </a:lnTo>
                <a:lnTo>
                  <a:pt x="3479" y="58"/>
                </a:lnTo>
                <a:lnTo>
                  <a:pt x="3479" y="57"/>
                </a:lnTo>
                <a:lnTo>
                  <a:pt x="3477" y="57"/>
                </a:lnTo>
                <a:lnTo>
                  <a:pt x="3475" y="57"/>
                </a:lnTo>
                <a:lnTo>
                  <a:pt x="3475" y="56"/>
                </a:lnTo>
                <a:lnTo>
                  <a:pt x="3479" y="56"/>
                </a:lnTo>
                <a:lnTo>
                  <a:pt x="3482" y="56"/>
                </a:lnTo>
                <a:lnTo>
                  <a:pt x="3481" y="56"/>
                </a:lnTo>
                <a:lnTo>
                  <a:pt x="3479" y="56"/>
                </a:lnTo>
                <a:lnTo>
                  <a:pt x="3477" y="56"/>
                </a:lnTo>
                <a:lnTo>
                  <a:pt x="3480" y="54"/>
                </a:lnTo>
                <a:lnTo>
                  <a:pt x="3484" y="54"/>
                </a:lnTo>
                <a:lnTo>
                  <a:pt x="3488" y="54"/>
                </a:lnTo>
                <a:lnTo>
                  <a:pt x="3495" y="56"/>
                </a:lnTo>
                <a:lnTo>
                  <a:pt x="3497" y="56"/>
                </a:lnTo>
                <a:lnTo>
                  <a:pt x="3504" y="57"/>
                </a:lnTo>
                <a:lnTo>
                  <a:pt x="3506" y="57"/>
                </a:lnTo>
                <a:lnTo>
                  <a:pt x="3509" y="58"/>
                </a:lnTo>
                <a:lnTo>
                  <a:pt x="3512" y="59"/>
                </a:lnTo>
                <a:lnTo>
                  <a:pt x="3518" y="59"/>
                </a:lnTo>
                <a:lnTo>
                  <a:pt x="3522" y="60"/>
                </a:lnTo>
                <a:lnTo>
                  <a:pt x="3523" y="60"/>
                </a:lnTo>
                <a:lnTo>
                  <a:pt x="3526" y="61"/>
                </a:lnTo>
                <a:lnTo>
                  <a:pt x="3530" y="61"/>
                </a:lnTo>
                <a:lnTo>
                  <a:pt x="3536" y="62"/>
                </a:lnTo>
                <a:lnTo>
                  <a:pt x="3537" y="62"/>
                </a:lnTo>
                <a:lnTo>
                  <a:pt x="3538" y="62"/>
                </a:lnTo>
                <a:lnTo>
                  <a:pt x="3537" y="63"/>
                </a:lnTo>
                <a:lnTo>
                  <a:pt x="3542" y="63"/>
                </a:lnTo>
                <a:lnTo>
                  <a:pt x="3551" y="64"/>
                </a:lnTo>
                <a:lnTo>
                  <a:pt x="3554" y="64"/>
                </a:lnTo>
                <a:lnTo>
                  <a:pt x="3556" y="66"/>
                </a:lnTo>
                <a:lnTo>
                  <a:pt x="3566" y="66"/>
                </a:lnTo>
                <a:lnTo>
                  <a:pt x="3568" y="67"/>
                </a:lnTo>
                <a:lnTo>
                  <a:pt x="3575" y="68"/>
                </a:lnTo>
                <a:lnTo>
                  <a:pt x="3576" y="68"/>
                </a:lnTo>
                <a:lnTo>
                  <a:pt x="3578" y="68"/>
                </a:lnTo>
                <a:lnTo>
                  <a:pt x="3584" y="70"/>
                </a:lnTo>
                <a:lnTo>
                  <a:pt x="3588" y="71"/>
                </a:lnTo>
                <a:lnTo>
                  <a:pt x="3589" y="72"/>
                </a:lnTo>
                <a:lnTo>
                  <a:pt x="3589" y="73"/>
                </a:lnTo>
                <a:lnTo>
                  <a:pt x="3586" y="73"/>
                </a:lnTo>
                <a:lnTo>
                  <a:pt x="3581" y="74"/>
                </a:lnTo>
                <a:lnTo>
                  <a:pt x="3579" y="75"/>
                </a:lnTo>
                <a:lnTo>
                  <a:pt x="3562" y="76"/>
                </a:lnTo>
                <a:lnTo>
                  <a:pt x="3559" y="76"/>
                </a:lnTo>
                <a:lnTo>
                  <a:pt x="3559" y="77"/>
                </a:lnTo>
                <a:lnTo>
                  <a:pt x="3555" y="77"/>
                </a:lnTo>
                <a:lnTo>
                  <a:pt x="3547" y="79"/>
                </a:lnTo>
                <a:lnTo>
                  <a:pt x="3539" y="80"/>
                </a:lnTo>
                <a:lnTo>
                  <a:pt x="3524" y="80"/>
                </a:lnTo>
                <a:lnTo>
                  <a:pt x="3520" y="80"/>
                </a:lnTo>
                <a:lnTo>
                  <a:pt x="3515" y="81"/>
                </a:lnTo>
                <a:lnTo>
                  <a:pt x="3511" y="82"/>
                </a:lnTo>
                <a:lnTo>
                  <a:pt x="3505" y="82"/>
                </a:lnTo>
                <a:lnTo>
                  <a:pt x="3503" y="82"/>
                </a:lnTo>
                <a:lnTo>
                  <a:pt x="3499" y="82"/>
                </a:lnTo>
                <a:lnTo>
                  <a:pt x="3502" y="82"/>
                </a:lnTo>
                <a:lnTo>
                  <a:pt x="3503" y="82"/>
                </a:lnTo>
                <a:lnTo>
                  <a:pt x="3503" y="83"/>
                </a:lnTo>
                <a:lnTo>
                  <a:pt x="3502" y="83"/>
                </a:lnTo>
                <a:lnTo>
                  <a:pt x="3503" y="84"/>
                </a:lnTo>
                <a:lnTo>
                  <a:pt x="3509" y="84"/>
                </a:lnTo>
                <a:lnTo>
                  <a:pt x="3510" y="85"/>
                </a:lnTo>
                <a:lnTo>
                  <a:pt x="3506" y="86"/>
                </a:lnTo>
                <a:lnTo>
                  <a:pt x="3503" y="87"/>
                </a:lnTo>
                <a:lnTo>
                  <a:pt x="3501" y="87"/>
                </a:lnTo>
                <a:lnTo>
                  <a:pt x="3499" y="87"/>
                </a:lnTo>
                <a:lnTo>
                  <a:pt x="3493" y="88"/>
                </a:lnTo>
                <a:lnTo>
                  <a:pt x="3485" y="89"/>
                </a:lnTo>
                <a:lnTo>
                  <a:pt x="3482" y="90"/>
                </a:lnTo>
                <a:lnTo>
                  <a:pt x="3480" y="90"/>
                </a:lnTo>
                <a:lnTo>
                  <a:pt x="3447" y="93"/>
                </a:lnTo>
                <a:lnTo>
                  <a:pt x="3433" y="93"/>
                </a:lnTo>
                <a:lnTo>
                  <a:pt x="3425" y="94"/>
                </a:lnTo>
                <a:lnTo>
                  <a:pt x="3417" y="94"/>
                </a:lnTo>
                <a:lnTo>
                  <a:pt x="3404" y="93"/>
                </a:lnTo>
                <a:lnTo>
                  <a:pt x="3402" y="93"/>
                </a:lnTo>
                <a:lnTo>
                  <a:pt x="3395" y="94"/>
                </a:lnTo>
                <a:lnTo>
                  <a:pt x="3390" y="93"/>
                </a:lnTo>
                <a:lnTo>
                  <a:pt x="3389" y="93"/>
                </a:lnTo>
                <a:lnTo>
                  <a:pt x="3388" y="93"/>
                </a:lnTo>
                <a:lnTo>
                  <a:pt x="3390" y="93"/>
                </a:lnTo>
                <a:lnTo>
                  <a:pt x="3392" y="93"/>
                </a:lnTo>
                <a:lnTo>
                  <a:pt x="3390" y="91"/>
                </a:lnTo>
                <a:lnTo>
                  <a:pt x="3387" y="91"/>
                </a:lnTo>
                <a:lnTo>
                  <a:pt x="3380" y="93"/>
                </a:lnTo>
                <a:lnTo>
                  <a:pt x="3370" y="94"/>
                </a:lnTo>
                <a:lnTo>
                  <a:pt x="3368" y="94"/>
                </a:lnTo>
                <a:lnTo>
                  <a:pt x="3367" y="93"/>
                </a:lnTo>
                <a:lnTo>
                  <a:pt x="3366" y="93"/>
                </a:lnTo>
                <a:lnTo>
                  <a:pt x="3365" y="93"/>
                </a:lnTo>
                <a:lnTo>
                  <a:pt x="3363" y="94"/>
                </a:lnTo>
                <a:lnTo>
                  <a:pt x="3364" y="94"/>
                </a:lnTo>
                <a:lnTo>
                  <a:pt x="3363" y="94"/>
                </a:lnTo>
                <a:lnTo>
                  <a:pt x="3359" y="94"/>
                </a:lnTo>
                <a:lnTo>
                  <a:pt x="3350" y="95"/>
                </a:lnTo>
                <a:lnTo>
                  <a:pt x="3331" y="97"/>
                </a:lnTo>
                <a:lnTo>
                  <a:pt x="3328" y="97"/>
                </a:lnTo>
                <a:lnTo>
                  <a:pt x="3318" y="99"/>
                </a:lnTo>
                <a:lnTo>
                  <a:pt x="3317" y="99"/>
                </a:lnTo>
                <a:lnTo>
                  <a:pt x="3302" y="100"/>
                </a:lnTo>
                <a:lnTo>
                  <a:pt x="3301" y="100"/>
                </a:lnTo>
                <a:lnTo>
                  <a:pt x="3283" y="101"/>
                </a:lnTo>
                <a:lnTo>
                  <a:pt x="3282" y="101"/>
                </a:lnTo>
                <a:lnTo>
                  <a:pt x="3279" y="101"/>
                </a:lnTo>
                <a:lnTo>
                  <a:pt x="3269" y="102"/>
                </a:lnTo>
                <a:lnTo>
                  <a:pt x="3239" y="101"/>
                </a:lnTo>
                <a:lnTo>
                  <a:pt x="3213" y="101"/>
                </a:lnTo>
                <a:lnTo>
                  <a:pt x="3170" y="101"/>
                </a:lnTo>
                <a:lnTo>
                  <a:pt x="3162" y="100"/>
                </a:lnTo>
                <a:lnTo>
                  <a:pt x="3122" y="99"/>
                </a:lnTo>
                <a:lnTo>
                  <a:pt x="3115" y="99"/>
                </a:lnTo>
                <a:lnTo>
                  <a:pt x="3105" y="99"/>
                </a:lnTo>
                <a:lnTo>
                  <a:pt x="3095" y="99"/>
                </a:lnTo>
                <a:lnTo>
                  <a:pt x="3070" y="99"/>
                </a:lnTo>
                <a:lnTo>
                  <a:pt x="3063" y="99"/>
                </a:lnTo>
                <a:lnTo>
                  <a:pt x="3047" y="99"/>
                </a:lnTo>
                <a:lnTo>
                  <a:pt x="3034" y="100"/>
                </a:lnTo>
                <a:lnTo>
                  <a:pt x="3019" y="100"/>
                </a:lnTo>
                <a:lnTo>
                  <a:pt x="3016" y="100"/>
                </a:lnTo>
                <a:lnTo>
                  <a:pt x="3009" y="100"/>
                </a:lnTo>
                <a:lnTo>
                  <a:pt x="2980" y="101"/>
                </a:lnTo>
                <a:lnTo>
                  <a:pt x="2968" y="102"/>
                </a:lnTo>
                <a:lnTo>
                  <a:pt x="2960" y="102"/>
                </a:lnTo>
                <a:lnTo>
                  <a:pt x="2953" y="102"/>
                </a:lnTo>
                <a:lnTo>
                  <a:pt x="2936" y="102"/>
                </a:lnTo>
                <a:lnTo>
                  <a:pt x="2927" y="102"/>
                </a:lnTo>
                <a:lnTo>
                  <a:pt x="2925" y="102"/>
                </a:lnTo>
                <a:lnTo>
                  <a:pt x="2925" y="103"/>
                </a:lnTo>
                <a:lnTo>
                  <a:pt x="2924" y="103"/>
                </a:lnTo>
                <a:lnTo>
                  <a:pt x="2914" y="103"/>
                </a:lnTo>
                <a:lnTo>
                  <a:pt x="2913" y="103"/>
                </a:lnTo>
                <a:lnTo>
                  <a:pt x="2910" y="103"/>
                </a:lnTo>
                <a:lnTo>
                  <a:pt x="2909" y="101"/>
                </a:lnTo>
                <a:lnTo>
                  <a:pt x="2906" y="101"/>
                </a:lnTo>
                <a:lnTo>
                  <a:pt x="2904" y="100"/>
                </a:lnTo>
                <a:lnTo>
                  <a:pt x="2903" y="100"/>
                </a:lnTo>
                <a:lnTo>
                  <a:pt x="2902" y="100"/>
                </a:lnTo>
                <a:lnTo>
                  <a:pt x="2901" y="100"/>
                </a:lnTo>
                <a:lnTo>
                  <a:pt x="2902" y="101"/>
                </a:lnTo>
                <a:lnTo>
                  <a:pt x="2903" y="101"/>
                </a:lnTo>
                <a:lnTo>
                  <a:pt x="2902" y="101"/>
                </a:lnTo>
                <a:lnTo>
                  <a:pt x="2901" y="101"/>
                </a:lnTo>
                <a:lnTo>
                  <a:pt x="2885" y="100"/>
                </a:lnTo>
                <a:lnTo>
                  <a:pt x="2884" y="100"/>
                </a:lnTo>
                <a:lnTo>
                  <a:pt x="2883" y="99"/>
                </a:lnTo>
                <a:lnTo>
                  <a:pt x="2881" y="99"/>
                </a:lnTo>
                <a:lnTo>
                  <a:pt x="2874" y="99"/>
                </a:lnTo>
                <a:lnTo>
                  <a:pt x="2868" y="99"/>
                </a:lnTo>
                <a:lnTo>
                  <a:pt x="2856" y="99"/>
                </a:lnTo>
                <a:lnTo>
                  <a:pt x="2847" y="99"/>
                </a:lnTo>
                <a:lnTo>
                  <a:pt x="2844" y="99"/>
                </a:lnTo>
                <a:lnTo>
                  <a:pt x="2837" y="99"/>
                </a:lnTo>
                <a:lnTo>
                  <a:pt x="2829" y="99"/>
                </a:lnTo>
                <a:lnTo>
                  <a:pt x="2822" y="99"/>
                </a:lnTo>
                <a:lnTo>
                  <a:pt x="2821" y="99"/>
                </a:lnTo>
                <a:lnTo>
                  <a:pt x="2820" y="99"/>
                </a:lnTo>
                <a:lnTo>
                  <a:pt x="2819" y="99"/>
                </a:lnTo>
                <a:lnTo>
                  <a:pt x="2820" y="100"/>
                </a:lnTo>
                <a:lnTo>
                  <a:pt x="2822" y="100"/>
                </a:lnTo>
                <a:lnTo>
                  <a:pt x="2827" y="100"/>
                </a:lnTo>
                <a:lnTo>
                  <a:pt x="2835" y="100"/>
                </a:lnTo>
                <a:lnTo>
                  <a:pt x="2846" y="100"/>
                </a:lnTo>
                <a:lnTo>
                  <a:pt x="2857" y="100"/>
                </a:lnTo>
                <a:lnTo>
                  <a:pt x="2865" y="100"/>
                </a:lnTo>
                <a:lnTo>
                  <a:pt x="2868" y="100"/>
                </a:lnTo>
                <a:lnTo>
                  <a:pt x="2878" y="100"/>
                </a:lnTo>
                <a:lnTo>
                  <a:pt x="2882" y="101"/>
                </a:lnTo>
                <a:lnTo>
                  <a:pt x="2884" y="101"/>
                </a:lnTo>
                <a:lnTo>
                  <a:pt x="2887" y="101"/>
                </a:lnTo>
                <a:lnTo>
                  <a:pt x="2899" y="102"/>
                </a:lnTo>
                <a:lnTo>
                  <a:pt x="2904" y="104"/>
                </a:lnTo>
                <a:lnTo>
                  <a:pt x="2905" y="105"/>
                </a:lnTo>
                <a:lnTo>
                  <a:pt x="2906" y="105"/>
                </a:lnTo>
                <a:lnTo>
                  <a:pt x="2908" y="105"/>
                </a:lnTo>
                <a:lnTo>
                  <a:pt x="2910" y="106"/>
                </a:lnTo>
                <a:lnTo>
                  <a:pt x="2841" y="111"/>
                </a:lnTo>
                <a:lnTo>
                  <a:pt x="2831" y="112"/>
                </a:lnTo>
                <a:lnTo>
                  <a:pt x="2829" y="113"/>
                </a:lnTo>
                <a:lnTo>
                  <a:pt x="2826" y="113"/>
                </a:lnTo>
                <a:lnTo>
                  <a:pt x="2821" y="113"/>
                </a:lnTo>
                <a:lnTo>
                  <a:pt x="2815" y="113"/>
                </a:lnTo>
                <a:lnTo>
                  <a:pt x="2813" y="113"/>
                </a:lnTo>
                <a:lnTo>
                  <a:pt x="2812" y="114"/>
                </a:lnTo>
                <a:lnTo>
                  <a:pt x="2801" y="115"/>
                </a:lnTo>
                <a:lnTo>
                  <a:pt x="2798" y="115"/>
                </a:lnTo>
                <a:lnTo>
                  <a:pt x="2798" y="116"/>
                </a:lnTo>
                <a:lnTo>
                  <a:pt x="2797" y="116"/>
                </a:lnTo>
                <a:lnTo>
                  <a:pt x="2790" y="116"/>
                </a:lnTo>
                <a:lnTo>
                  <a:pt x="2784" y="116"/>
                </a:lnTo>
                <a:lnTo>
                  <a:pt x="2783" y="116"/>
                </a:lnTo>
                <a:lnTo>
                  <a:pt x="2785" y="117"/>
                </a:lnTo>
                <a:lnTo>
                  <a:pt x="2783" y="117"/>
                </a:lnTo>
                <a:lnTo>
                  <a:pt x="2782" y="117"/>
                </a:lnTo>
                <a:lnTo>
                  <a:pt x="2778" y="117"/>
                </a:lnTo>
                <a:lnTo>
                  <a:pt x="2776" y="118"/>
                </a:lnTo>
                <a:lnTo>
                  <a:pt x="2773" y="118"/>
                </a:lnTo>
                <a:lnTo>
                  <a:pt x="2764" y="119"/>
                </a:lnTo>
                <a:lnTo>
                  <a:pt x="2761" y="119"/>
                </a:lnTo>
                <a:lnTo>
                  <a:pt x="2751" y="120"/>
                </a:lnTo>
                <a:lnTo>
                  <a:pt x="2721" y="123"/>
                </a:lnTo>
                <a:lnTo>
                  <a:pt x="2720" y="123"/>
                </a:lnTo>
                <a:lnTo>
                  <a:pt x="2720" y="124"/>
                </a:lnTo>
                <a:lnTo>
                  <a:pt x="2719" y="125"/>
                </a:lnTo>
                <a:lnTo>
                  <a:pt x="2721" y="126"/>
                </a:lnTo>
                <a:lnTo>
                  <a:pt x="2722" y="126"/>
                </a:lnTo>
                <a:lnTo>
                  <a:pt x="2721" y="127"/>
                </a:lnTo>
                <a:lnTo>
                  <a:pt x="2722" y="128"/>
                </a:lnTo>
                <a:lnTo>
                  <a:pt x="2728" y="128"/>
                </a:lnTo>
                <a:lnTo>
                  <a:pt x="2729" y="128"/>
                </a:lnTo>
                <a:lnTo>
                  <a:pt x="2731" y="130"/>
                </a:lnTo>
                <a:lnTo>
                  <a:pt x="2728" y="135"/>
                </a:lnTo>
                <a:lnTo>
                  <a:pt x="2729" y="136"/>
                </a:lnTo>
                <a:lnTo>
                  <a:pt x="2733" y="136"/>
                </a:lnTo>
                <a:lnTo>
                  <a:pt x="2738" y="136"/>
                </a:lnTo>
                <a:lnTo>
                  <a:pt x="2754" y="135"/>
                </a:lnTo>
                <a:lnTo>
                  <a:pt x="2760" y="135"/>
                </a:lnTo>
                <a:lnTo>
                  <a:pt x="2761" y="135"/>
                </a:lnTo>
                <a:lnTo>
                  <a:pt x="2765" y="135"/>
                </a:lnTo>
                <a:lnTo>
                  <a:pt x="2765" y="134"/>
                </a:lnTo>
                <a:lnTo>
                  <a:pt x="2764" y="133"/>
                </a:lnTo>
                <a:lnTo>
                  <a:pt x="2766" y="132"/>
                </a:lnTo>
                <a:lnTo>
                  <a:pt x="2770" y="131"/>
                </a:lnTo>
                <a:lnTo>
                  <a:pt x="2794" y="126"/>
                </a:lnTo>
                <a:lnTo>
                  <a:pt x="2810" y="124"/>
                </a:lnTo>
                <a:lnTo>
                  <a:pt x="2815" y="123"/>
                </a:lnTo>
                <a:lnTo>
                  <a:pt x="2816" y="123"/>
                </a:lnTo>
                <a:lnTo>
                  <a:pt x="2820" y="122"/>
                </a:lnTo>
                <a:lnTo>
                  <a:pt x="2824" y="122"/>
                </a:lnTo>
                <a:lnTo>
                  <a:pt x="2833" y="122"/>
                </a:lnTo>
                <a:lnTo>
                  <a:pt x="2835" y="122"/>
                </a:lnTo>
                <a:lnTo>
                  <a:pt x="2840" y="122"/>
                </a:lnTo>
                <a:lnTo>
                  <a:pt x="2842" y="121"/>
                </a:lnTo>
                <a:lnTo>
                  <a:pt x="2846" y="121"/>
                </a:lnTo>
                <a:lnTo>
                  <a:pt x="2848" y="121"/>
                </a:lnTo>
                <a:lnTo>
                  <a:pt x="2850" y="121"/>
                </a:lnTo>
                <a:lnTo>
                  <a:pt x="2852" y="121"/>
                </a:lnTo>
                <a:lnTo>
                  <a:pt x="2860" y="120"/>
                </a:lnTo>
                <a:lnTo>
                  <a:pt x="2868" y="119"/>
                </a:lnTo>
                <a:lnTo>
                  <a:pt x="2869" y="119"/>
                </a:lnTo>
                <a:lnTo>
                  <a:pt x="2890" y="118"/>
                </a:lnTo>
                <a:lnTo>
                  <a:pt x="2901" y="118"/>
                </a:lnTo>
                <a:lnTo>
                  <a:pt x="2919" y="116"/>
                </a:lnTo>
                <a:lnTo>
                  <a:pt x="2921" y="116"/>
                </a:lnTo>
                <a:lnTo>
                  <a:pt x="2925" y="116"/>
                </a:lnTo>
                <a:lnTo>
                  <a:pt x="2929" y="115"/>
                </a:lnTo>
                <a:lnTo>
                  <a:pt x="2936" y="115"/>
                </a:lnTo>
                <a:lnTo>
                  <a:pt x="2939" y="115"/>
                </a:lnTo>
                <a:lnTo>
                  <a:pt x="2940" y="115"/>
                </a:lnTo>
                <a:lnTo>
                  <a:pt x="2941" y="116"/>
                </a:lnTo>
                <a:lnTo>
                  <a:pt x="2939" y="117"/>
                </a:lnTo>
                <a:lnTo>
                  <a:pt x="2940" y="117"/>
                </a:lnTo>
                <a:lnTo>
                  <a:pt x="2941" y="117"/>
                </a:lnTo>
                <a:lnTo>
                  <a:pt x="2940" y="118"/>
                </a:lnTo>
                <a:lnTo>
                  <a:pt x="2935" y="118"/>
                </a:lnTo>
                <a:lnTo>
                  <a:pt x="2940" y="120"/>
                </a:lnTo>
                <a:lnTo>
                  <a:pt x="2941" y="120"/>
                </a:lnTo>
                <a:lnTo>
                  <a:pt x="2942" y="120"/>
                </a:lnTo>
                <a:lnTo>
                  <a:pt x="2944" y="120"/>
                </a:lnTo>
                <a:lnTo>
                  <a:pt x="2946" y="120"/>
                </a:lnTo>
                <a:lnTo>
                  <a:pt x="2949" y="118"/>
                </a:lnTo>
                <a:lnTo>
                  <a:pt x="2956" y="117"/>
                </a:lnTo>
                <a:lnTo>
                  <a:pt x="2960" y="116"/>
                </a:lnTo>
                <a:lnTo>
                  <a:pt x="2960" y="115"/>
                </a:lnTo>
                <a:lnTo>
                  <a:pt x="2963" y="114"/>
                </a:lnTo>
                <a:lnTo>
                  <a:pt x="2964" y="114"/>
                </a:lnTo>
                <a:lnTo>
                  <a:pt x="2966" y="114"/>
                </a:lnTo>
                <a:lnTo>
                  <a:pt x="2969" y="114"/>
                </a:lnTo>
                <a:lnTo>
                  <a:pt x="2973" y="113"/>
                </a:lnTo>
                <a:lnTo>
                  <a:pt x="2985" y="112"/>
                </a:lnTo>
                <a:lnTo>
                  <a:pt x="2990" y="112"/>
                </a:lnTo>
                <a:lnTo>
                  <a:pt x="2999" y="112"/>
                </a:lnTo>
                <a:lnTo>
                  <a:pt x="3016" y="111"/>
                </a:lnTo>
                <a:lnTo>
                  <a:pt x="3028" y="111"/>
                </a:lnTo>
                <a:lnTo>
                  <a:pt x="3033" y="110"/>
                </a:lnTo>
                <a:lnTo>
                  <a:pt x="3039" y="110"/>
                </a:lnTo>
                <a:lnTo>
                  <a:pt x="3043" y="110"/>
                </a:lnTo>
                <a:lnTo>
                  <a:pt x="3045" y="111"/>
                </a:lnTo>
                <a:lnTo>
                  <a:pt x="3049" y="111"/>
                </a:lnTo>
                <a:lnTo>
                  <a:pt x="3050" y="111"/>
                </a:lnTo>
                <a:lnTo>
                  <a:pt x="3051" y="110"/>
                </a:lnTo>
                <a:lnTo>
                  <a:pt x="3052" y="110"/>
                </a:lnTo>
                <a:lnTo>
                  <a:pt x="3053" y="110"/>
                </a:lnTo>
                <a:lnTo>
                  <a:pt x="3055" y="110"/>
                </a:lnTo>
                <a:lnTo>
                  <a:pt x="3058" y="110"/>
                </a:lnTo>
                <a:lnTo>
                  <a:pt x="3073" y="109"/>
                </a:lnTo>
                <a:lnTo>
                  <a:pt x="3088" y="110"/>
                </a:lnTo>
                <a:lnTo>
                  <a:pt x="3093" y="110"/>
                </a:lnTo>
                <a:lnTo>
                  <a:pt x="3105" y="110"/>
                </a:lnTo>
                <a:lnTo>
                  <a:pt x="3110" y="109"/>
                </a:lnTo>
                <a:lnTo>
                  <a:pt x="3125" y="110"/>
                </a:lnTo>
                <a:lnTo>
                  <a:pt x="3137" y="110"/>
                </a:lnTo>
                <a:lnTo>
                  <a:pt x="3143" y="110"/>
                </a:lnTo>
                <a:lnTo>
                  <a:pt x="3147" y="110"/>
                </a:lnTo>
                <a:lnTo>
                  <a:pt x="3158" y="110"/>
                </a:lnTo>
                <a:lnTo>
                  <a:pt x="3163" y="110"/>
                </a:lnTo>
                <a:lnTo>
                  <a:pt x="3169" y="110"/>
                </a:lnTo>
                <a:lnTo>
                  <a:pt x="3170" y="110"/>
                </a:lnTo>
                <a:lnTo>
                  <a:pt x="3172" y="110"/>
                </a:lnTo>
                <a:lnTo>
                  <a:pt x="3183" y="110"/>
                </a:lnTo>
                <a:lnTo>
                  <a:pt x="3199" y="111"/>
                </a:lnTo>
                <a:lnTo>
                  <a:pt x="3228" y="111"/>
                </a:lnTo>
                <a:lnTo>
                  <a:pt x="3231" y="111"/>
                </a:lnTo>
                <a:lnTo>
                  <a:pt x="3246" y="112"/>
                </a:lnTo>
                <a:lnTo>
                  <a:pt x="3266" y="112"/>
                </a:lnTo>
                <a:lnTo>
                  <a:pt x="3269" y="112"/>
                </a:lnTo>
                <a:lnTo>
                  <a:pt x="3270" y="112"/>
                </a:lnTo>
                <a:lnTo>
                  <a:pt x="3269" y="113"/>
                </a:lnTo>
                <a:lnTo>
                  <a:pt x="3265" y="115"/>
                </a:lnTo>
                <a:lnTo>
                  <a:pt x="3270" y="120"/>
                </a:lnTo>
                <a:lnTo>
                  <a:pt x="3270" y="121"/>
                </a:lnTo>
                <a:lnTo>
                  <a:pt x="3268" y="125"/>
                </a:lnTo>
                <a:lnTo>
                  <a:pt x="3264" y="126"/>
                </a:lnTo>
                <a:lnTo>
                  <a:pt x="3256" y="128"/>
                </a:lnTo>
                <a:lnTo>
                  <a:pt x="3242" y="130"/>
                </a:lnTo>
                <a:lnTo>
                  <a:pt x="3232" y="132"/>
                </a:lnTo>
                <a:lnTo>
                  <a:pt x="3217" y="134"/>
                </a:lnTo>
                <a:lnTo>
                  <a:pt x="3207" y="135"/>
                </a:lnTo>
                <a:lnTo>
                  <a:pt x="3204" y="136"/>
                </a:lnTo>
                <a:lnTo>
                  <a:pt x="3195" y="136"/>
                </a:lnTo>
                <a:lnTo>
                  <a:pt x="3189" y="137"/>
                </a:lnTo>
                <a:lnTo>
                  <a:pt x="3171" y="139"/>
                </a:lnTo>
                <a:lnTo>
                  <a:pt x="3154" y="141"/>
                </a:lnTo>
                <a:lnTo>
                  <a:pt x="3151" y="141"/>
                </a:lnTo>
                <a:lnTo>
                  <a:pt x="3147" y="141"/>
                </a:lnTo>
                <a:lnTo>
                  <a:pt x="3143" y="142"/>
                </a:lnTo>
                <a:lnTo>
                  <a:pt x="3140" y="142"/>
                </a:lnTo>
                <a:lnTo>
                  <a:pt x="3139" y="143"/>
                </a:lnTo>
                <a:lnTo>
                  <a:pt x="3138" y="143"/>
                </a:lnTo>
                <a:lnTo>
                  <a:pt x="3133" y="144"/>
                </a:lnTo>
                <a:lnTo>
                  <a:pt x="3130" y="144"/>
                </a:lnTo>
                <a:lnTo>
                  <a:pt x="3130" y="145"/>
                </a:lnTo>
                <a:lnTo>
                  <a:pt x="3131" y="145"/>
                </a:lnTo>
                <a:lnTo>
                  <a:pt x="3137" y="144"/>
                </a:lnTo>
                <a:lnTo>
                  <a:pt x="3139" y="144"/>
                </a:lnTo>
                <a:lnTo>
                  <a:pt x="3145" y="142"/>
                </a:lnTo>
                <a:lnTo>
                  <a:pt x="3151" y="142"/>
                </a:lnTo>
                <a:lnTo>
                  <a:pt x="3152" y="142"/>
                </a:lnTo>
                <a:lnTo>
                  <a:pt x="3153" y="142"/>
                </a:lnTo>
                <a:lnTo>
                  <a:pt x="3155" y="143"/>
                </a:lnTo>
                <a:lnTo>
                  <a:pt x="3156" y="143"/>
                </a:lnTo>
                <a:lnTo>
                  <a:pt x="3160" y="143"/>
                </a:lnTo>
                <a:lnTo>
                  <a:pt x="3161" y="143"/>
                </a:lnTo>
                <a:lnTo>
                  <a:pt x="3158" y="144"/>
                </a:lnTo>
                <a:lnTo>
                  <a:pt x="3153" y="145"/>
                </a:lnTo>
                <a:lnTo>
                  <a:pt x="3149" y="145"/>
                </a:lnTo>
                <a:lnTo>
                  <a:pt x="3141" y="145"/>
                </a:lnTo>
                <a:lnTo>
                  <a:pt x="3134" y="146"/>
                </a:lnTo>
                <a:lnTo>
                  <a:pt x="3130" y="146"/>
                </a:lnTo>
                <a:lnTo>
                  <a:pt x="3128" y="147"/>
                </a:lnTo>
                <a:lnTo>
                  <a:pt x="3127" y="147"/>
                </a:lnTo>
                <a:lnTo>
                  <a:pt x="3135" y="147"/>
                </a:lnTo>
                <a:lnTo>
                  <a:pt x="3136" y="147"/>
                </a:lnTo>
                <a:lnTo>
                  <a:pt x="3135" y="148"/>
                </a:lnTo>
                <a:lnTo>
                  <a:pt x="3130" y="149"/>
                </a:lnTo>
                <a:lnTo>
                  <a:pt x="3135" y="149"/>
                </a:lnTo>
                <a:lnTo>
                  <a:pt x="3139" y="148"/>
                </a:lnTo>
                <a:lnTo>
                  <a:pt x="3141" y="148"/>
                </a:lnTo>
                <a:lnTo>
                  <a:pt x="3143" y="147"/>
                </a:lnTo>
                <a:lnTo>
                  <a:pt x="3145" y="147"/>
                </a:lnTo>
                <a:lnTo>
                  <a:pt x="3147" y="147"/>
                </a:lnTo>
                <a:lnTo>
                  <a:pt x="3149" y="147"/>
                </a:lnTo>
                <a:lnTo>
                  <a:pt x="3148" y="148"/>
                </a:lnTo>
                <a:lnTo>
                  <a:pt x="3147" y="148"/>
                </a:lnTo>
                <a:lnTo>
                  <a:pt x="3146" y="149"/>
                </a:lnTo>
                <a:lnTo>
                  <a:pt x="3147" y="150"/>
                </a:lnTo>
                <a:lnTo>
                  <a:pt x="3148" y="150"/>
                </a:lnTo>
                <a:lnTo>
                  <a:pt x="3154" y="150"/>
                </a:lnTo>
                <a:lnTo>
                  <a:pt x="3162" y="149"/>
                </a:lnTo>
                <a:lnTo>
                  <a:pt x="3174" y="146"/>
                </a:lnTo>
                <a:lnTo>
                  <a:pt x="3177" y="146"/>
                </a:lnTo>
                <a:lnTo>
                  <a:pt x="3183" y="145"/>
                </a:lnTo>
                <a:lnTo>
                  <a:pt x="3191" y="144"/>
                </a:lnTo>
                <a:lnTo>
                  <a:pt x="3202" y="143"/>
                </a:lnTo>
                <a:lnTo>
                  <a:pt x="3213" y="143"/>
                </a:lnTo>
                <a:lnTo>
                  <a:pt x="3214" y="143"/>
                </a:lnTo>
                <a:lnTo>
                  <a:pt x="3221" y="142"/>
                </a:lnTo>
                <a:lnTo>
                  <a:pt x="3267" y="138"/>
                </a:lnTo>
                <a:lnTo>
                  <a:pt x="3273" y="137"/>
                </a:lnTo>
                <a:lnTo>
                  <a:pt x="3281" y="136"/>
                </a:lnTo>
                <a:lnTo>
                  <a:pt x="3288" y="136"/>
                </a:lnTo>
                <a:lnTo>
                  <a:pt x="3289" y="135"/>
                </a:lnTo>
                <a:lnTo>
                  <a:pt x="3290" y="135"/>
                </a:lnTo>
                <a:lnTo>
                  <a:pt x="3294" y="134"/>
                </a:lnTo>
                <a:lnTo>
                  <a:pt x="3301" y="133"/>
                </a:lnTo>
                <a:lnTo>
                  <a:pt x="3317" y="133"/>
                </a:lnTo>
                <a:lnTo>
                  <a:pt x="3319" y="133"/>
                </a:lnTo>
                <a:lnTo>
                  <a:pt x="3321" y="132"/>
                </a:lnTo>
                <a:lnTo>
                  <a:pt x="3325" y="132"/>
                </a:lnTo>
                <a:lnTo>
                  <a:pt x="3333" y="132"/>
                </a:lnTo>
                <a:lnTo>
                  <a:pt x="3340" y="133"/>
                </a:lnTo>
                <a:lnTo>
                  <a:pt x="3342" y="133"/>
                </a:lnTo>
                <a:lnTo>
                  <a:pt x="3347" y="133"/>
                </a:lnTo>
                <a:lnTo>
                  <a:pt x="3349" y="132"/>
                </a:lnTo>
                <a:lnTo>
                  <a:pt x="3350" y="131"/>
                </a:lnTo>
                <a:lnTo>
                  <a:pt x="3350" y="130"/>
                </a:lnTo>
                <a:lnTo>
                  <a:pt x="3351" y="130"/>
                </a:lnTo>
                <a:lnTo>
                  <a:pt x="3352" y="128"/>
                </a:lnTo>
                <a:lnTo>
                  <a:pt x="3355" y="127"/>
                </a:lnTo>
                <a:lnTo>
                  <a:pt x="3356" y="126"/>
                </a:lnTo>
                <a:lnTo>
                  <a:pt x="3356" y="125"/>
                </a:lnTo>
                <a:lnTo>
                  <a:pt x="3355" y="125"/>
                </a:lnTo>
                <a:lnTo>
                  <a:pt x="3353" y="124"/>
                </a:lnTo>
                <a:lnTo>
                  <a:pt x="3356" y="122"/>
                </a:lnTo>
                <a:lnTo>
                  <a:pt x="3354" y="121"/>
                </a:lnTo>
                <a:lnTo>
                  <a:pt x="3354" y="120"/>
                </a:lnTo>
                <a:lnTo>
                  <a:pt x="3357" y="118"/>
                </a:lnTo>
                <a:lnTo>
                  <a:pt x="3355" y="116"/>
                </a:lnTo>
                <a:lnTo>
                  <a:pt x="3361" y="113"/>
                </a:lnTo>
                <a:lnTo>
                  <a:pt x="3361" y="112"/>
                </a:lnTo>
                <a:lnTo>
                  <a:pt x="3372" y="111"/>
                </a:lnTo>
                <a:lnTo>
                  <a:pt x="3386" y="110"/>
                </a:lnTo>
                <a:lnTo>
                  <a:pt x="3402" y="109"/>
                </a:lnTo>
                <a:lnTo>
                  <a:pt x="3405" y="109"/>
                </a:lnTo>
                <a:lnTo>
                  <a:pt x="3412" y="109"/>
                </a:lnTo>
                <a:lnTo>
                  <a:pt x="3417" y="109"/>
                </a:lnTo>
                <a:lnTo>
                  <a:pt x="3424" y="109"/>
                </a:lnTo>
                <a:lnTo>
                  <a:pt x="3440" y="109"/>
                </a:lnTo>
                <a:lnTo>
                  <a:pt x="3443" y="109"/>
                </a:lnTo>
                <a:lnTo>
                  <a:pt x="3450" y="109"/>
                </a:lnTo>
                <a:lnTo>
                  <a:pt x="3481" y="108"/>
                </a:lnTo>
                <a:lnTo>
                  <a:pt x="3482" y="108"/>
                </a:lnTo>
                <a:lnTo>
                  <a:pt x="3492" y="108"/>
                </a:lnTo>
                <a:lnTo>
                  <a:pt x="3494" y="108"/>
                </a:lnTo>
                <a:lnTo>
                  <a:pt x="3495" y="109"/>
                </a:lnTo>
                <a:lnTo>
                  <a:pt x="3502" y="112"/>
                </a:lnTo>
                <a:lnTo>
                  <a:pt x="3502" y="113"/>
                </a:lnTo>
                <a:lnTo>
                  <a:pt x="3506" y="115"/>
                </a:lnTo>
                <a:lnTo>
                  <a:pt x="3506" y="116"/>
                </a:lnTo>
                <a:lnTo>
                  <a:pt x="3507" y="117"/>
                </a:lnTo>
                <a:lnTo>
                  <a:pt x="3509" y="117"/>
                </a:lnTo>
                <a:lnTo>
                  <a:pt x="3508" y="119"/>
                </a:lnTo>
                <a:lnTo>
                  <a:pt x="3507" y="120"/>
                </a:lnTo>
                <a:lnTo>
                  <a:pt x="3508" y="124"/>
                </a:lnTo>
                <a:lnTo>
                  <a:pt x="3507" y="125"/>
                </a:lnTo>
                <a:lnTo>
                  <a:pt x="3506" y="126"/>
                </a:lnTo>
                <a:lnTo>
                  <a:pt x="3508" y="127"/>
                </a:lnTo>
                <a:lnTo>
                  <a:pt x="3506" y="128"/>
                </a:lnTo>
                <a:lnTo>
                  <a:pt x="3505" y="130"/>
                </a:lnTo>
                <a:lnTo>
                  <a:pt x="3504" y="131"/>
                </a:lnTo>
                <a:lnTo>
                  <a:pt x="3504" y="133"/>
                </a:lnTo>
                <a:lnTo>
                  <a:pt x="3501" y="135"/>
                </a:lnTo>
                <a:lnTo>
                  <a:pt x="3501" y="136"/>
                </a:lnTo>
                <a:lnTo>
                  <a:pt x="3501" y="137"/>
                </a:lnTo>
                <a:lnTo>
                  <a:pt x="3500" y="138"/>
                </a:lnTo>
                <a:lnTo>
                  <a:pt x="3495" y="142"/>
                </a:lnTo>
                <a:lnTo>
                  <a:pt x="3494" y="143"/>
                </a:lnTo>
                <a:lnTo>
                  <a:pt x="3494" y="144"/>
                </a:lnTo>
                <a:lnTo>
                  <a:pt x="3493" y="144"/>
                </a:lnTo>
                <a:lnTo>
                  <a:pt x="3489" y="147"/>
                </a:lnTo>
                <a:lnTo>
                  <a:pt x="3488" y="148"/>
                </a:lnTo>
                <a:lnTo>
                  <a:pt x="3484" y="149"/>
                </a:lnTo>
                <a:lnTo>
                  <a:pt x="3482" y="150"/>
                </a:lnTo>
                <a:lnTo>
                  <a:pt x="3481" y="150"/>
                </a:lnTo>
                <a:lnTo>
                  <a:pt x="3480" y="152"/>
                </a:lnTo>
                <a:lnTo>
                  <a:pt x="3473" y="154"/>
                </a:lnTo>
                <a:lnTo>
                  <a:pt x="3465" y="157"/>
                </a:lnTo>
                <a:lnTo>
                  <a:pt x="3457" y="159"/>
                </a:lnTo>
                <a:lnTo>
                  <a:pt x="3452" y="160"/>
                </a:lnTo>
                <a:lnTo>
                  <a:pt x="3450" y="160"/>
                </a:lnTo>
                <a:lnTo>
                  <a:pt x="3446" y="160"/>
                </a:lnTo>
                <a:lnTo>
                  <a:pt x="3438" y="160"/>
                </a:lnTo>
                <a:lnTo>
                  <a:pt x="3436" y="160"/>
                </a:lnTo>
                <a:lnTo>
                  <a:pt x="3432" y="160"/>
                </a:lnTo>
                <a:lnTo>
                  <a:pt x="3430" y="160"/>
                </a:lnTo>
                <a:lnTo>
                  <a:pt x="3428" y="160"/>
                </a:lnTo>
                <a:lnTo>
                  <a:pt x="3424" y="160"/>
                </a:lnTo>
                <a:lnTo>
                  <a:pt x="3421" y="162"/>
                </a:lnTo>
                <a:lnTo>
                  <a:pt x="3415" y="162"/>
                </a:lnTo>
                <a:lnTo>
                  <a:pt x="3414" y="162"/>
                </a:lnTo>
                <a:lnTo>
                  <a:pt x="3413" y="162"/>
                </a:lnTo>
                <a:lnTo>
                  <a:pt x="3413" y="163"/>
                </a:lnTo>
                <a:lnTo>
                  <a:pt x="3417" y="163"/>
                </a:lnTo>
                <a:lnTo>
                  <a:pt x="3420" y="163"/>
                </a:lnTo>
                <a:lnTo>
                  <a:pt x="3424" y="162"/>
                </a:lnTo>
                <a:lnTo>
                  <a:pt x="3428" y="161"/>
                </a:lnTo>
                <a:lnTo>
                  <a:pt x="3431" y="161"/>
                </a:lnTo>
                <a:lnTo>
                  <a:pt x="3432" y="161"/>
                </a:lnTo>
                <a:lnTo>
                  <a:pt x="3436" y="161"/>
                </a:lnTo>
                <a:lnTo>
                  <a:pt x="3432" y="161"/>
                </a:lnTo>
                <a:lnTo>
                  <a:pt x="3436" y="162"/>
                </a:lnTo>
                <a:lnTo>
                  <a:pt x="3440" y="162"/>
                </a:lnTo>
                <a:lnTo>
                  <a:pt x="3442" y="162"/>
                </a:lnTo>
                <a:lnTo>
                  <a:pt x="3432" y="165"/>
                </a:lnTo>
                <a:lnTo>
                  <a:pt x="3424" y="165"/>
                </a:lnTo>
                <a:lnTo>
                  <a:pt x="3423" y="167"/>
                </a:lnTo>
                <a:lnTo>
                  <a:pt x="3425" y="168"/>
                </a:lnTo>
                <a:lnTo>
                  <a:pt x="3423" y="169"/>
                </a:lnTo>
                <a:lnTo>
                  <a:pt x="3417" y="171"/>
                </a:lnTo>
                <a:lnTo>
                  <a:pt x="3409" y="173"/>
                </a:lnTo>
                <a:lnTo>
                  <a:pt x="3408" y="174"/>
                </a:lnTo>
                <a:lnTo>
                  <a:pt x="3407" y="174"/>
                </a:lnTo>
                <a:lnTo>
                  <a:pt x="3404" y="176"/>
                </a:lnTo>
                <a:lnTo>
                  <a:pt x="3400" y="177"/>
                </a:lnTo>
                <a:lnTo>
                  <a:pt x="3399" y="177"/>
                </a:lnTo>
                <a:lnTo>
                  <a:pt x="3390" y="179"/>
                </a:lnTo>
                <a:lnTo>
                  <a:pt x="3381" y="181"/>
                </a:lnTo>
                <a:lnTo>
                  <a:pt x="3379" y="181"/>
                </a:lnTo>
                <a:lnTo>
                  <a:pt x="3375" y="182"/>
                </a:lnTo>
                <a:lnTo>
                  <a:pt x="3365" y="185"/>
                </a:lnTo>
                <a:lnTo>
                  <a:pt x="3359" y="187"/>
                </a:lnTo>
                <a:lnTo>
                  <a:pt x="3361" y="188"/>
                </a:lnTo>
                <a:lnTo>
                  <a:pt x="3361" y="189"/>
                </a:lnTo>
                <a:lnTo>
                  <a:pt x="3362" y="189"/>
                </a:lnTo>
                <a:lnTo>
                  <a:pt x="3363" y="191"/>
                </a:lnTo>
                <a:lnTo>
                  <a:pt x="3365" y="191"/>
                </a:lnTo>
                <a:lnTo>
                  <a:pt x="3365" y="192"/>
                </a:lnTo>
                <a:lnTo>
                  <a:pt x="3354" y="196"/>
                </a:lnTo>
                <a:lnTo>
                  <a:pt x="3349" y="197"/>
                </a:lnTo>
                <a:lnTo>
                  <a:pt x="3341" y="197"/>
                </a:lnTo>
                <a:lnTo>
                  <a:pt x="3339" y="198"/>
                </a:lnTo>
                <a:lnTo>
                  <a:pt x="3340" y="198"/>
                </a:lnTo>
                <a:lnTo>
                  <a:pt x="3345" y="198"/>
                </a:lnTo>
                <a:lnTo>
                  <a:pt x="3346" y="198"/>
                </a:lnTo>
                <a:lnTo>
                  <a:pt x="3347" y="199"/>
                </a:lnTo>
                <a:lnTo>
                  <a:pt x="3346" y="199"/>
                </a:lnTo>
                <a:lnTo>
                  <a:pt x="3339" y="200"/>
                </a:lnTo>
                <a:lnTo>
                  <a:pt x="3329" y="205"/>
                </a:lnTo>
                <a:lnTo>
                  <a:pt x="3321" y="206"/>
                </a:lnTo>
                <a:lnTo>
                  <a:pt x="3314" y="207"/>
                </a:lnTo>
                <a:lnTo>
                  <a:pt x="3311" y="208"/>
                </a:lnTo>
                <a:lnTo>
                  <a:pt x="3312" y="208"/>
                </a:lnTo>
                <a:lnTo>
                  <a:pt x="3314" y="209"/>
                </a:lnTo>
                <a:lnTo>
                  <a:pt x="3315" y="209"/>
                </a:lnTo>
                <a:lnTo>
                  <a:pt x="3324" y="208"/>
                </a:lnTo>
                <a:lnTo>
                  <a:pt x="3347" y="204"/>
                </a:lnTo>
                <a:lnTo>
                  <a:pt x="3349" y="204"/>
                </a:lnTo>
                <a:lnTo>
                  <a:pt x="3360" y="201"/>
                </a:lnTo>
                <a:lnTo>
                  <a:pt x="3372" y="198"/>
                </a:lnTo>
                <a:lnTo>
                  <a:pt x="3373" y="197"/>
                </a:lnTo>
                <a:lnTo>
                  <a:pt x="3372" y="196"/>
                </a:lnTo>
                <a:lnTo>
                  <a:pt x="3370" y="196"/>
                </a:lnTo>
                <a:lnTo>
                  <a:pt x="3372" y="195"/>
                </a:lnTo>
                <a:lnTo>
                  <a:pt x="3368" y="194"/>
                </a:lnTo>
                <a:lnTo>
                  <a:pt x="3370" y="194"/>
                </a:lnTo>
                <a:lnTo>
                  <a:pt x="3381" y="193"/>
                </a:lnTo>
                <a:lnTo>
                  <a:pt x="3386" y="192"/>
                </a:lnTo>
                <a:lnTo>
                  <a:pt x="3388" y="191"/>
                </a:lnTo>
                <a:lnTo>
                  <a:pt x="3386" y="190"/>
                </a:lnTo>
                <a:lnTo>
                  <a:pt x="3383" y="189"/>
                </a:lnTo>
                <a:lnTo>
                  <a:pt x="3382" y="188"/>
                </a:lnTo>
                <a:lnTo>
                  <a:pt x="3383" y="187"/>
                </a:lnTo>
                <a:lnTo>
                  <a:pt x="3385" y="186"/>
                </a:lnTo>
                <a:lnTo>
                  <a:pt x="3388" y="186"/>
                </a:lnTo>
                <a:lnTo>
                  <a:pt x="3389" y="186"/>
                </a:lnTo>
                <a:lnTo>
                  <a:pt x="3390" y="187"/>
                </a:lnTo>
                <a:lnTo>
                  <a:pt x="3393" y="187"/>
                </a:lnTo>
                <a:lnTo>
                  <a:pt x="3397" y="186"/>
                </a:lnTo>
                <a:lnTo>
                  <a:pt x="3399" y="186"/>
                </a:lnTo>
                <a:lnTo>
                  <a:pt x="3400" y="186"/>
                </a:lnTo>
                <a:lnTo>
                  <a:pt x="3401" y="186"/>
                </a:lnTo>
                <a:lnTo>
                  <a:pt x="3408" y="185"/>
                </a:lnTo>
                <a:lnTo>
                  <a:pt x="3414" y="184"/>
                </a:lnTo>
                <a:lnTo>
                  <a:pt x="3424" y="182"/>
                </a:lnTo>
                <a:lnTo>
                  <a:pt x="3437" y="181"/>
                </a:lnTo>
                <a:lnTo>
                  <a:pt x="3439" y="180"/>
                </a:lnTo>
                <a:lnTo>
                  <a:pt x="3442" y="178"/>
                </a:lnTo>
                <a:lnTo>
                  <a:pt x="3447" y="177"/>
                </a:lnTo>
                <a:lnTo>
                  <a:pt x="3449" y="176"/>
                </a:lnTo>
                <a:lnTo>
                  <a:pt x="3452" y="176"/>
                </a:lnTo>
                <a:lnTo>
                  <a:pt x="3454" y="176"/>
                </a:lnTo>
                <a:lnTo>
                  <a:pt x="3460" y="174"/>
                </a:lnTo>
                <a:lnTo>
                  <a:pt x="3462" y="174"/>
                </a:lnTo>
                <a:lnTo>
                  <a:pt x="3463" y="173"/>
                </a:lnTo>
                <a:lnTo>
                  <a:pt x="3464" y="173"/>
                </a:lnTo>
                <a:lnTo>
                  <a:pt x="3466" y="172"/>
                </a:lnTo>
                <a:lnTo>
                  <a:pt x="3480" y="169"/>
                </a:lnTo>
                <a:lnTo>
                  <a:pt x="3487" y="168"/>
                </a:lnTo>
                <a:lnTo>
                  <a:pt x="3491" y="167"/>
                </a:lnTo>
                <a:lnTo>
                  <a:pt x="3503" y="165"/>
                </a:lnTo>
                <a:lnTo>
                  <a:pt x="3507" y="165"/>
                </a:lnTo>
                <a:lnTo>
                  <a:pt x="3511" y="164"/>
                </a:lnTo>
                <a:lnTo>
                  <a:pt x="3512" y="164"/>
                </a:lnTo>
                <a:lnTo>
                  <a:pt x="3511" y="163"/>
                </a:lnTo>
                <a:lnTo>
                  <a:pt x="3516" y="161"/>
                </a:lnTo>
                <a:lnTo>
                  <a:pt x="3517" y="161"/>
                </a:lnTo>
                <a:lnTo>
                  <a:pt x="3522" y="160"/>
                </a:lnTo>
                <a:lnTo>
                  <a:pt x="3524" y="160"/>
                </a:lnTo>
                <a:lnTo>
                  <a:pt x="3527" y="160"/>
                </a:lnTo>
                <a:lnTo>
                  <a:pt x="3528" y="160"/>
                </a:lnTo>
                <a:lnTo>
                  <a:pt x="3530" y="160"/>
                </a:lnTo>
                <a:lnTo>
                  <a:pt x="3534" y="158"/>
                </a:lnTo>
                <a:lnTo>
                  <a:pt x="3533" y="156"/>
                </a:lnTo>
                <a:lnTo>
                  <a:pt x="3536" y="154"/>
                </a:lnTo>
                <a:lnTo>
                  <a:pt x="3538" y="153"/>
                </a:lnTo>
                <a:lnTo>
                  <a:pt x="3553" y="151"/>
                </a:lnTo>
                <a:lnTo>
                  <a:pt x="3569" y="147"/>
                </a:lnTo>
                <a:lnTo>
                  <a:pt x="3594" y="143"/>
                </a:lnTo>
                <a:lnTo>
                  <a:pt x="3605" y="142"/>
                </a:lnTo>
                <a:lnTo>
                  <a:pt x="3616" y="142"/>
                </a:lnTo>
                <a:lnTo>
                  <a:pt x="3623" y="141"/>
                </a:lnTo>
                <a:lnTo>
                  <a:pt x="3632" y="140"/>
                </a:lnTo>
                <a:lnTo>
                  <a:pt x="3635" y="140"/>
                </a:lnTo>
                <a:lnTo>
                  <a:pt x="3636" y="140"/>
                </a:lnTo>
                <a:lnTo>
                  <a:pt x="3642" y="140"/>
                </a:lnTo>
                <a:lnTo>
                  <a:pt x="3647" y="139"/>
                </a:lnTo>
                <a:lnTo>
                  <a:pt x="3648" y="138"/>
                </a:lnTo>
                <a:lnTo>
                  <a:pt x="3650" y="139"/>
                </a:lnTo>
                <a:lnTo>
                  <a:pt x="3652" y="139"/>
                </a:lnTo>
                <a:lnTo>
                  <a:pt x="3650" y="139"/>
                </a:lnTo>
                <a:lnTo>
                  <a:pt x="3633" y="142"/>
                </a:lnTo>
                <a:lnTo>
                  <a:pt x="3631" y="142"/>
                </a:lnTo>
                <a:lnTo>
                  <a:pt x="3628" y="142"/>
                </a:lnTo>
                <a:lnTo>
                  <a:pt x="3627" y="142"/>
                </a:lnTo>
                <a:lnTo>
                  <a:pt x="3625" y="142"/>
                </a:lnTo>
                <a:lnTo>
                  <a:pt x="3626" y="143"/>
                </a:lnTo>
                <a:lnTo>
                  <a:pt x="3628" y="143"/>
                </a:lnTo>
                <a:lnTo>
                  <a:pt x="3629" y="143"/>
                </a:lnTo>
                <a:lnTo>
                  <a:pt x="3623" y="145"/>
                </a:lnTo>
                <a:lnTo>
                  <a:pt x="3624" y="147"/>
                </a:lnTo>
                <a:lnTo>
                  <a:pt x="3622" y="148"/>
                </a:lnTo>
                <a:lnTo>
                  <a:pt x="3627" y="148"/>
                </a:lnTo>
                <a:lnTo>
                  <a:pt x="3627" y="149"/>
                </a:lnTo>
                <a:lnTo>
                  <a:pt x="3624" y="149"/>
                </a:lnTo>
                <a:lnTo>
                  <a:pt x="3623" y="150"/>
                </a:lnTo>
                <a:lnTo>
                  <a:pt x="3619" y="151"/>
                </a:lnTo>
                <a:lnTo>
                  <a:pt x="3620" y="152"/>
                </a:lnTo>
                <a:lnTo>
                  <a:pt x="3619" y="152"/>
                </a:lnTo>
                <a:lnTo>
                  <a:pt x="3621" y="153"/>
                </a:lnTo>
                <a:lnTo>
                  <a:pt x="3620" y="154"/>
                </a:lnTo>
                <a:lnTo>
                  <a:pt x="3621" y="155"/>
                </a:lnTo>
                <a:lnTo>
                  <a:pt x="3623" y="155"/>
                </a:lnTo>
                <a:lnTo>
                  <a:pt x="3625" y="154"/>
                </a:lnTo>
                <a:lnTo>
                  <a:pt x="3626" y="154"/>
                </a:lnTo>
                <a:lnTo>
                  <a:pt x="3627" y="155"/>
                </a:lnTo>
                <a:lnTo>
                  <a:pt x="3628" y="155"/>
                </a:lnTo>
                <a:lnTo>
                  <a:pt x="3630" y="155"/>
                </a:lnTo>
                <a:lnTo>
                  <a:pt x="3636" y="152"/>
                </a:lnTo>
                <a:lnTo>
                  <a:pt x="3645" y="150"/>
                </a:lnTo>
                <a:lnTo>
                  <a:pt x="3654" y="149"/>
                </a:lnTo>
                <a:lnTo>
                  <a:pt x="3656" y="149"/>
                </a:lnTo>
                <a:lnTo>
                  <a:pt x="3662" y="148"/>
                </a:lnTo>
                <a:lnTo>
                  <a:pt x="3667" y="147"/>
                </a:lnTo>
                <a:lnTo>
                  <a:pt x="3669" y="147"/>
                </a:lnTo>
                <a:lnTo>
                  <a:pt x="3679" y="146"/>
                </a:lnTo>
                <a:lnTo>
                  <a:pt x="3680" y="146"/>
                </a:lnTo>
                <a:lnTo>
                  <a:pt x="3683" y="147"/>
                </a:lnTo>
                <a:lnTo>
                  <a:pt x="3686" y="147"/>
                </a:lnTo>
                <a:lnTo>
                  <a:pt x="3688" y="148"/>
                </a:lnTo>
                <a:lnTo>
                  <a:pt x="3692" y="148"/>
                </a:lnTo>
                <a:lnTo>
                  <a:pt x="3693" y="148"/>
                </a:lnTo>
                <a:lnTo>
                  <a:pt x="3695" y="148"/>
                </a:lnTo>
                <a:lnTo>
                  <a:pt x="3696" y="148"/>
                </a:lnTo>
                <a:lnTo>
                  <a:pt x="3695" y="148"/>
                </a:lnTo>
                <a:lnTo>
                  <a:pt x="3696" y="147"/>
                </a:lnTo>
                <a:lnTo>
                  <a:pt x="3704" y="148"/>
                </a:lnTo>
                <a:lnTo>
                  <a:pt x="3708" y="148"/>
                </a:lnTo>
                <a:lnTo>
                  <a:pt x="3710" y="148"/>
                </a:lnTo>
                <a:lnTo>
                  <a:pt x="3711" y="148"/>
                </a:lnTo>
                <a:lnTo>
                  <a:pt x="3713" y="150"/>
                </a:lnTo>
                <a:lnTo>
                  <a:pt x="3714" y="151"/>
                </a:lnTo>
                <a:lnTo>
                  <a:pt x="3716" y="151"/>
                </a:lnTo>
                <a:lnTo>
                  <a:pt x="3718" y="152"/>
                </a:lnTo>
                <a:lnTo>
                  <a:pt x="3721" y="153"/>
                </a:lnTo>
                <a:lnTo>
                  <a:pt x="3723" y="153"/>
                </a:lnTo>
                <a:lnTo>
                  <a:pt x="3725" y="152"/>
                </a:lnTo>
                <a:lnTo>
                  <a:pt x="3726" y="152"/>
                </a:lnTo>
                <a:lnTo>
                  <a:pt x="3726" y="151"/>
                </a:lnTo>
                <a:lnTo>
                  <a:pt x="3726" y="150"/>
                </a:lnTo>
                <a:lnTo>
                  <a:pt x="3725" y="150"/>
                </a:lnTo>
                <a:lnTo>
                  <a:pt x="3725" y="149"/>
                </a:lnTo>
                <a:lnTo>
                  <a:pt x="3726" y="149"/>
                </a:lnTo>
                <a:lnTo>
                  <a:pt x="3728" y="149"/>
                </a:lnTo>
                <a:lnTo>
                  <a:pt x="3729" y="149"/>
                </a:lnTo>
                <a:lnTo>
                  <a:pt x="3735" y="151"/>
                </a:lnTo>
                <a:lnTo>
                  <a:pt x="3741" y="152"/>
                </a:lnTo>
                <a:lnTo>
                  <a:pt x="3742" y="152"/>
                </a:lnTo>
                <a:lnTo>
                  <a:pt x="3741" y="154"/>
                </a:lnTo>
                <a:lnTo>
                  <a:pt x="3742" y="154"/>
                </a:lnTo>
                <a:lnTo>
                  <a:pt x="3743" y="154"/>
                </a:lnTo>
                <a:lnTo>
                  <a:pt x="3744" y="154"/>
                </a:lnTo>
                <a:lnTo>
                  <a:pt x="3746" y="154"/>
                </a:lnTo>
                <a:lnTo>
                  <a:pt x="3747" y="154"/>
                </a:lnTo>
                <a:lnTo>
                  <a:pt x="3748" y="154"/>
                </a:lnTo>
                <a:lnTo>
                  <a:pt x="3750" y="155"/>
                </a:lnTo>
                <a:lnTo>
                  <a:pt x="3752" y="154"/>
                </a:lnTo>
                <a:lnTo>
                  <a:pt x="3758" y="153"/>
                </a:lnTo>
                <a:lnTo>
                  <a:pt x="3760" y="153"/>
                </a:lnTo>
                <a:lnTo>
                  <a:pt x="3763" y="153"/>
                </a:lnTo>
                <a:lnTo>
                  <a:pt x="3769" y="153"/>
                </a:lnTo>
                <a:lnTo>
                  <a:pt x="3769" y="152"/>
                </a:lnTo>
                <a:lnTo>
                  <a:pt x="3768" y="151"/>
                </a:lnTo>
                <a:lnTo>
                  <a:pt x="3768" y="149"/>
                </a:lnTo>
                <a:lnTo>
                  <a:pt x="3769" y="149"/>
                </a:lnTo>
                <a:lnTo>
                  <a:pt x="3764" y="147"/>
                </a:lnTo>
                <a:lnTo>
                  <a:pt x="3766" y="147"/>
                </a:lnTo>
                <a:lnTo>
                  <a:pt x="3769" y="147"/>
                </a:lnTo>
                <a:lnTo>
                  <a:pt x="3770" y="147"/>
                </a:lnTo>
                <a:lnTo>
                  <a:pt x="3772" y="147"/>
                </a:lnTo>
                <a:lnTo>
                  <a:pt x="3779" y="148"/>
                </a:lnTo>
                <a:lnTo>
                  <a:pt x="3783" y="149"/>
                </a:lnTo>
                <a:lnTo>
                  <a:pt x="3784" y="148"/>
                </a:lnTo>
                <a:lnTo>
                  <a:pt x="3784" y="147"/>
                </a:lnTo>
                <a:lnTo>
                  <a:pt x="3785" y="146"/>
                </a:lnTo>
                <a:lnTo>
                  <a:pt x="3786" y="146"/>
                </a:lnTo>
                <a:lnTo>
                  <a:pt x="3793" y="146"/>
                </a:lnTo>
                <a:lnTo>
                  <a:pt x="3794" y="146"/>
                </a:lnTo>
                <a:lnTo>
                  <a:pt x="3796" y="145"/>
                </a:lnTo>
                <a:lnTo>
                  <a:pt x="3797" y="144"/>
                </a:lnTo>
                <a:lnTo>
                  <a:pt x="3796" y="144"/>
                </a:lnTo>
                <a:lnTo>
                  <a:pt x="3789" y="144"/>
                </a:lnTo>
                <a:lnTo>
                  <a:pt x="3787" y="144"/>
                </a:lnTo>
                <a:lnTo>
                  <a:pt x="3785" y="144"/>
                </a:lnTo>
                <a:lnTo>
                  <a:pt x="3784" y="143"/>
                </a:lnTo>
                <a:lnTo>
                  <a:pt x="3789" y="142"/>
                </a:lnTo>
                <a:lnTo>
                  <a:pt x="3789" y="141"/>
                </a:lnTo>
                <a:lnTo>
                  <a:pt x="3792" y="140"/>
                </a:lnTo>
                <a:lnTo>
                  <a:pt x="3794" y="140"/>
                </a:lnTo>
                <a:lnTo>
                  <a:pt x="3797" y="139"/>
                </a:lnTo>
                <a:lnTo>
                  <a:pt x="3796" y="138"/>
                </a:lnTo>
                <a:lnTo>
                  <a:pt x="3796" y="137"/>
                </a:lnTo>
                <a:lnTo>
                  <a:pt x="3798" y="137"/>
                </a:lnTo>
                <a:lnTo>
                  <a:pt x="3799" y="137"/>
                </a:lnTo>
                <a:lnTo>
                  <a:pt x="3803" y="137"/>
                </a:lnTo>
                <a:lnTo>
                  <a:pt x="3806" y="138"/>
                </a:lnTo>
                <a:lnTo>
                  <a:pt x="3808" y="138"/>
                </a:lnTo>
                <a:lnTo>
                  <a:pt x="3814" y="139"/>
                </a:lnTo>
                <a:lnTo>
                  <a:pt x="3816" y="139"/>
                </a:lnTo>
                <a:lnTo>
                  <a:pt x="3819" y="141"/>
                </a:lnTo>
                <a:lnTo>
                  <a:pt x="3821" y="141"/>
                </a:lnTo>
                <a:lnTo>
                  <a:pt x="3822" y="141"/>
                </a:lnTo>
                <a:lnTo>
                  <a:pt x="3825" y="141"/>
                </a:lnTo>
                <a:lnTo>
                  <a:pt x="3830" y="141"/>
                </a:lnTo>
                <a:lnTo>
                  <a:pt x="3832" y="141"/>
                </a:lnTo>
                <a:lnTo>
                  <a:pt x="3839" y="140"/>
                </a:lnTo>
                <a:lnTo>
                  <a:pt x="3836" y="140"/>
                </a:lnTo>
                <a:lnTo>
                  <a:pt x="3835" y="140"/>
                </a:lnTo>
                <a:lnTo>
                  <a:pt x="3827" y="134"/>
                </a:lnTo>
                <a:lnTo>
                  <a:pt x="3820" y="131"/>
                </a:lnTo>
                <a:lnTo>
                  <a:pt x="3821" y="128"/>
                </a:lnTo>
                <a:lnTo>
                  <a:pt x="3822" y="127"/>
                </a:lnTo>
                <a:lnTo>
                  <a:pt x="3823" y="127"/>
                </a:lnTo>
                <a:lnTo>
                  <a:pt x="3834" y="126"/>
                </a:lnTo>
                <a:lnTo>
                  <a:pt x="3837" y="126"/>
                </a:lnTo>
                <a:lnTo>
                  <a:pt x="3838" y="128"/>
                </a:lnTo>
                <a:lnTo>
                  <a:pt x="3841" y="128"/>
                </a:lnTo>
                <a:lnTo>
                  <a:pt x="3842" y="130"/>
                </a:lnTo>
                <a:lnTo>
                  <a:pt x="3841" y="131"/>
                </a:lnTo>
                <a:lnTo>
                  <a:pt x="3845" y="133"/>
                </a:lnTo>
                <a:lnTo>
                  <a:pt x="3846" y="135"/>
                </a:lnTo>
                <a:lnTo>
                  <a:pt x="3849" y="136"/>
                </a:lnTo>
                <a:lnTo>
                  <a:pt x="3851" y="137"/>
                </a:lnTo>
                <a:lnTo>
                  <a:pt x="3854" y="138"/>
                </a:lnTo>
                <a:lnTo>
                  <a:pt x="3858" y="138"/>
                </a:lnTo>
                <a:lnTo>
                  <a:pt x="3865" y="139"/>
                </a:lnTo>
                <a:lnTo>
                  <a:pt x="3868" y="139"/>
                </a:lnTo>
                <a:lnTo>
                  <a:pt x="3870" y="139"/>
                </a:lnTo>
                <a:lnTo>
                  <a:pt x="3874" y="139"/>
                </a:lnTo>
                <a:lnTo>
                  <a:pt x="3883" y="138"/>
                </a:lnTo>
                <a:lnTo>
                  <a:pt x="3885" y="138"/>
                </a:lnTo>
                <a:lnTo>
                  <a:pt x="3882" y="137"/>
                </a:lnTo>
                <a:lnTo>
                  <a:pt x="3880" y="137"/>
                </a:lnTo>
                <a:lnTo>
                  <a:pt x="3879" y="137"/>
                </a:lnTo>
                <a:lnTo>
                  <a:pt x="3888" y="135"/>
                </a:lnTo>
                <a:lnTo>
                  <a:pt x="3887" y="135"/>
                </a:lnTo>
                <a:lnTo>
                  <a:pt x="3885" y="135"/>
                </a:lnTo>
                <a:lnTo>
                  <a:pt x="3886" y="134"/>
                </a:lnTo>
                <a:lnTo>
                  <a:pt x="3890" y="134"/>
                </a:lnTo>
                <a:lnTo>
                  <a:pt x="3896" y="133"/>
                </a:lnTo>
                <a:lnTo>
                  <a:pt x="3897" y="133"/>
                </a:lnTo>
                <a:lnTo>
                  <a:pt x="3902" y="133"/>
                </a:lnTo>
                <a:lnTo>
                  <a:pt x="3905" y="133"/>
                </a:lnTo>
                <a:lnTo>
                  <a:pt x="3913" y="132"/>
                </a:lnTo>
                <a:lnTo>
                  <a:pt x="3916" y="132"/>
                </a:lnTo>
                <a:lnTo>
                  <a:pt x="3926" y="131"/>
                </a:lnTo>
                <a:lnTo>
                  <a:pt x="3927" y="131"/>
                </a:lnTo>
                <a:lnTo>
                  <a:pt x="3928" y="131"/>
                </a:lnTo>
                <a:lnTo>
                  <a:pt x="3929" y="131"/>
                </a:lnTo>
                <a:lnTo>
                  <a:pt x="3932" y="131"/>
                </a:lnTo>
                <a:lnTo>
                  <a:pt x="3933" y="132"/>
                </a:lnTo>
                <a:lnTo>
                  <a:pt x="3931" y="132"/>
                </a:lnTo>
                <a:lnTo>
                  <a:pt x="3926" y="133"/>
                </a:lnTo>
                <a:lnTo>
                  <a:pt x="3929" y="133"/>
                </a:lnTo>
                <a:lnTo>
                  <a:pt x="3931" y="134"/>
                </a:lnTo>
                <a:lnTo>
                  <a:pt x="3932" y="134"/>
                </a:lnTo>
                <a:lnTo>
                  <a:pt x="3935" y="134"/>
                </a:lnTo>
                <a:lnTo>
                  <a:pt x="3938" y="133"/>
                </a:lnTo>
                <a:lnTo>
                  <a:pt x="3944" y="133"/>
                </a:lnTo>
                <a:lnTo>
                  <a:pt x="3950" y="132"/>
                </a:lnTo>
                <a:lnTo>
                  <a:pt x="3947" y="132"/>
                </a:lnTo>
                <a:lnTo>
                  <a:pt x="3946" y="131"/>
                </a:lnTo>
                <a:lnTo>
                  <a:pt x="3945" y="131"/>
                </a:lnTo>
                <a:lnTo>
                  <a:pt x="3946" y="131"/>
                </a:lnTo>
                <a:lnTo>
                  <a:pt x="3950" y="131"/>
                </a:lnTo>
                <a:lnTo>
                  <a:pt x="3951" y="131"/>
                </a:lnTo>
                <a:lnTo>
                  <a:pt x="3950" y="130"/>
                </a:lnTo>
                <a:lnTo>
                  <a:pt x="3949" y="130"/>
                </a:lnTo>
                <a:lnTo>
                  <a:pt x="3951" y="130"/>
                </a:lnTo>
                <a:lnTo>
                  <a:pt x="3959" y="130"/>
                </a:lnTo>
                <a:lnTo>
                  <a:pt x="3968" y="130"/>
                </a:lnTo>
                <a:lnTo>
                  <a:pt x="3973" y="128"/>
                </a:lnTo>
                <a:lnTo>
                  <a:pt x="3974" y="128"/>
                </a:lnTo>
                <a:lnTo>
                  <a:pt x="3975" y="128"/>
                </a:lnTo>
                <a:lnTo>
                  <a:pt x="3978" y="128"/>
                </a:lnTo>
                <a:lnTo>
                  <a:pt x="3981" y="128"/>
                </a:lnTo>
                <a:lnTo>
                  <a:pt x="3984" y="128"/>
                </a:lnTo>
                <a:lnTo>
                  <a:pt x="3987" y="128"/>
                </a:lnTo>
                <a:lnTo>
                  <a:pt x="3991" y="128"/>
                </a:lnTo>
                <a:lnTo>
                  <a:pt x="3994" y="128"/>
                </a:lnTo>
                <a:lnTo>
                  <a:pt x="3998" y="127"/>
                </a:lnTo>
                <a:lnTo>
                  <a:pt x="4000" y="127"/>
                </a:lnTo>
                <a:lnTo>
                  <a:pt x="4002" y="127"/>
                </a:lnTo>
                <a:lnTo>
                  <a:pt x="4004" y="128"/>
                </a:lnTo>
                <a:lnTo>
                  <a:pt x="4006" y="128"/>
                </a:lnTo>
                <a:lnTo>
                  <a:pt x="4011" y="128"/>
                </a:lnTo>
                <a:lnTo>
                  <a:pt x="4021" y="130"/>
                </a:lnTo>
                <a:lnTo>
                  <a:pt x="4023" y="130"/>
                </a:lnTo>
                <a:lnTo>
                  <a:pt x="4031" y="131"/>
                </a:lnTo>
                <a:lnTo>
                  <a:pt x="4043" y="132"/>
                </a:lnTo>
                <a:lnTo>
                  <a:pt x="4044" y="133"/>
                </a:lnTo>
                <a:lnTo>
                  <a:pt x="4045" y="134"/>
                </a:lnTo>
                <a:lnTo>
                  <a:pt x="4051" y="135"/>
                </a:lnTo>
                <a:lnTo>
                  <a:pt x="4058" y="135"/>
                </a:lnTo>
                <a:lnTo>
                  <a:pt x="4060" y="136"/>
                </a:lnTo>
                <a:lnTo>
                  <a:pt x="4063" y="137"/>
                </a:lnTo>
                <a:lnTo>
                  <a:pt x="4067" y="137"/>
                </a:lnTo>
                <a:lnTo>
                  <a:pt x="4069" y="137"/>
                </a:lnTo>
                <a:lnTo>
                  <a:pt x="4072" y="138"/>
                </a:lnTo>
                <a:lnTo>
                  <a:pt x="4075" y="138"/>
                </a:lnTo>
                <a:lnTo>
                  <a:pt x="4085" y="138"/>
                </a:lnTo>
                <a:lnTo>
                  <a:pt x="4093" y="139"/>
                </a:lnTo>
                <a:lnTo>
                  <a:pt x="4096" y="139"/>
                </a:lnTo>
                <a:lnTo>
                  <a:pt x="4107" y="141"/>
                </a:lnTo>
                <a:lnTo>
                  <a:pt x="4109" y="141"/>
                </a:lnTo>
                <a:lnTo>
                  <a:pt x="4110" y="142"/>
                </a:lnTo>
                <a:lnTo>
                  <a:pt x="4114" y="142"/>
                </a:lnTo>
                <a:lnTo>
                  <a:pt x="4115" y="142"/>
                </a:lnTo>
                <a:lnTo>
                  <a:pt x="4130" y="144"/>
                </a:lnTo>
                <a:lnTo>
                  <a:pt x="4135" y="146"/>
                </a:lnTo>
                <a:lnTo>
                  <a:pt x="4135" y="147"/>
                </a:lnTo>
                <a:lnTo>
                  <a:pt x="4136" y="148"/>
                </a:lnTo>
                <a:lnTo>
                  <a:pt x="4134" y="149"/>
                </a:lnTo>
                <a:lnTo>
                  <a:pt x="4139" y="150"/>
                </a:lnTo>
                <a:lnTo>
                  <a:pt x="4140" y="152"/>
                </a:lnTo>
                <a:lnTo>
                  <a:pt x="4142" y="153"/>
                </a:lnTo>
                <a:lnTo>
                  <a:pt x="4143" y="153"/>
                </a:lnTo>
                <a:lnTo>
                  <a:pt x="4146" y="154"/>
                </a:lnTo>
                <a:lnTo>
                  <a:pt x="4147" y="154"/>
                </a:lnTo>
                <a:lnTo>
                  <a:pt x="4147" y="155"/>
                </a:lnTo>
                <a:lnTo>
                  <a:pt x="4150" y="155"/>
                </a:lnTo>
                <a:lnTo>
                  <a:pt x="4155" y="155"/>
                </a:lnTo>
                <a:lnTo>
                  <a:pt x="4156" y="155"/>
                </a:lnTo>
                <a:lnTo>
                  <a:pt x="4153" y="156"/>
                </a:lnTo>
                <a:lnTo>
                  <a:pt x="4150" y="156"/>
                </a:lnTo>
                <a:lnTo>
                  <a:pt x="4148" y="157"/>
                </a:lnTo>
                <a:lnTo>
                  <a:pt x="4147" y="157"/>
                </a:lnTo>
                <a:lnTo>
                  <a:pt x="4144" y="158"/>
                </a:lnTo>
                <a:lnTo>
                  <a:pt x="4137" y="160"/>
                </a:lnTo>
                <a:lnTo>
                  <a:pt x="4114" y="163"/>
                </a:lnTo>
                <a:lnTo>
                  <a:pt x="4096" y="165"/>
                </a:lnTo>
                <a:lnTo>
                  <a:pt x="4077" y="169"/>
                </a:lnTo>
                <a:lnTo>
                  <a:pt x="4075" y="169"/>
                </a:lnTo>
                <a:lnTo>
                  <a:pt x="4074" y="170"/>
                </a:lnTo>
                <a:lnTo>
                  <a:pt x="4076" y="171"/>
                </a:lnTo>
                <a:lnTo>
                  <a:pt x="4075" y="171"/>
                </a:lnTo>
                <a:lnTo>
                  <a:pt x="4068" y="172"/>
                </a:lnTo>
                <a:lnTo>
                  <a:pt x="4066" y="172"/>
                </a:lnTo>
                <a:lnTo>
                  <a:pt x="4064" y="172"/>
                </a:lnTo>
                <a:lnTo>
                  <a:pt x="4062" y="172"/>
                </a:lnTo>
                <a:lnTo>
                  <a:pt x="4061" y="172"/>
                </a:lnTo>
                <a:lnTo>
                  <a:pt x="4060" y="172"/>
                </a:lnTo>
                <a:lnTo>
                  <a:pt x="4059" y="172"/>
                </a:lnTo>
                <a:lnTo>
                  <a:pt x="4056" y="172"/>
                </a:lnTo>
                <a:lnTo>
                  <a:pt x="4047" y="174"/>
                </a:lnTo>
                <a:lnTo>
                  <a:pt x="4046" y="174"/>
                </a:lnTo>
                <a:lnTo>
                  <a:pt x="4045" y="175"/>
                </a:lnTo>
                <a:lnTo>
                  <a:pt x="4046" y="176"/>
                </a:lnTo>
                <a:lnTo>
                  <a:pt x="4045" y="176"/>
                </a:lnTo>
                <a:lnTo>
                  <a:pt x="4038" y="177"/>
                </a:lnTo>
                <a:lnTo>
                  <a:pt x="4029" y="179"/>
                </a:lnTo>
                <a:lnTo>
                  <a:pt x="4027" y="180"/>
                </a:lnTo>
                <a:lnTo>
                  <a:pt x="4025" y="180"/>
                </a:lnTo>
                <a:lnTo>
                  <a:pt x="4020" y="181"/>
                </a:lnTo>
                <a:lnTo>
                  <a:pt x="4017" y="181"/>
                </a:lnTo>
                <a:lnTo>
                  <a:pt x="4007" y="182"/>
                </a:lnTo>
                <a:lnTo>
                  <a:pt x="3997" y="182"/>
                </a:lnTo>
                <a:lnTo>
                  <a:pt x="3988" y="181"/>
                </a:lnTo>
                <a:lnTo>
                  <a:pt x="3984" y="181"/>
                </a:lnTo>
                <a:lnTo>
                  <a:pt x="3974" y="181"/>
                </a:lnTo>
                <a:lnTo>
                  <a:pt x="3969" y="181"/>
                </a:lnTo>
                <a:lnTo>
                  <a:pt x="3963" y="181"/>
                </a:lnTo>
                <a:lnTo>
                  <a:pt x="3962" y="181"/>
                </a:lnTo>
                <a:lnTo>
                  <a:pt x="3962" y="182"/>
                </a:lnTo>
                <a:lnTo>
                  <a:pt x="3962" y="183"/>
                </a:lnTo>
                <a:lnTo>
                  <a:pt x="3961" y="183"/>
                </a:lnTo>
                <a:lnTo>
                  <a:pt x="3956" y="183"/>
                </a:lnTo>
                <a:lnTo>
                  <a:pt x="3955" y="183"/>
                </a:lnTo>
                <a:lnTo>
                  <a:pt x="3954" y="183"/>
                </a:lnTo>
                <a:lnTo>
                  <a:pt x="3952" y="184"/>
                </a:lnTo>
                <a:lnTo>
                  <a:pt x="3951" y="185"/>
                </a:lnTo>
                <a:lnTo>
                  <a:pt x="3954" y="185"/>
                </a:lnTo>
                <a:lnTo>
                  <a:pt x="3954" y="186"/>
                </a:lnTo>
                <a:lnTo>
                  <a:pt x="3956" y="188"/>
                </a:lnTo>
                <a:lnTo>
                  <a:pt x="3958" y="189"/>
                </a:lnTo>
                <a:lnTo>
                  <a:pt x="3962" y="190"/>
                </a:lnTo>
                <a:lnTo>
                  <a:pt x="3968" y="191"/>
                </a:lnTo>
                <a:lnTo>
                  <a:pt x="3970" y="192"/>
                </a:lnTo>
                <a:lnTo>
                  <a:pt x="3972" y="192"/>
                </a:lnTo>
                <a:lnTo>
                  <a:pt x="3974" y="192"/>
                </a:lnTo>
                <a:lnTo>
                  <a:pt x="3972" y="193"/>
                </a:lnTo>
                <a:lnTo>
                  <a:pt x="3971" y="194"/>
                </a:lnTo>
                <a:lnTo>
                  <a:pt x="3970" y="194"/>
                </a:lnTo>
                <a:lnTo>
                  <a:pt x="3967" y="194"/>
                </a:lnTo>
                <a:lnTo>
                  <a:pt x="3962" y="194"/>
                </a:lnTo>
                <a:lnTo>
                  <a:pt x="3961" y="194"/>
                </a:lnTo>
                <a:lnTo>
                  <a:pt x="3960" y="194"/>
                </a:lnTo>
                <a:lnTo>
                  <a:pt x="3961" y="195"/>
                </a:lnTo>
                <a:lnTo>
                  <a:pt x="3963" y="195"/>
                </a:lnTo>
                <a:lnTo>
                  <a:pt x="3964" y="195"/>
                </a:lnTo>
                <a:lnTo>
                  <a:pt x="3958" y="196"/>
                </a:lnTo>
                <a:lnTo>
                  <a:pt x="3954" y="196"/>
                </a:lnTo>
                <a:lnTo>
                  <a:pt x="3948" y="196"/>
                </a:lnTo>
                <a:lnTo>
                  <a:pt x="3945" y="197"/>
                </a:lnTo>
                <a:lnTo>
                  <a:pt x="3941" y="197"/>
                </a:lnTo>
                <a:lnTo>
                  <a:pt x="3936" y="197"/>
                </a:lnTo>
                <a:lnTo>
                  <a:pt x="3929" y="197"/>
                </a:lnTo>
                <a:lnTo>
                  <a:pt x="3924" y="197"/>
                </a:lnTo>
                <a:lnTo>
                  <a:pt x="3921" y="197"/>
                </a:lnTo>
                <a:lnTo>
                  <a:pt x="3916" y="197"/>
                </a:lnTo>
                <a:lnTo>
                  <a:pt x="3913" y="197"/>
                </a:lnTo>
                <a:lnTo>
                  <a:pt x="3912" y="197"/>
                </a:lnTo>
                <a:lnTo>
                  <a:pt x="3909" y="197"/>
                </a:lnTo>
                <a:lnTo>
                  <a:pt x="3906" y="198"/>
                </a:lnTo>
                <a:lnTo>
                  <a:pt x="3904" y="198"/>
                </a:lnTo>
                <a:lnTo>
                  <a:pt x="3894" y="198"/>
                </a:lnTo>
                <a:lnTo>
                  <a:pt x="3893" y="198"/>
                </a:lnTo>
                <a:lnTo>
                  <a:pt x="3888" y="200"/>
                </a:lnTo>
                <a:lnTo>
                  <a:pt x="3890" y="200"/>
                </a:lnTo>
                <a:lnTo>
                  <a:pt x="3885" y="201"/>
                </a:lnTo>
                <a:lnTo>
                  <a:pt x="3886" y="202"/>
                </a:lnTo>
                <a:lnTo>
                  <a:pt x="3885" y="205"/>
                </a:lnTo>
                <a:lnTo>
                  <a:pt x="3883" y="205"/>
                </a:lnTo>
                <a:lnTo>
                  <a:pt x="3879" y="206"/>
                </a:lnTo>
                <a:lnTo>
                  <a:pt x="3874" y="205"/>
                </a:lnTo>
                <a:lnTo>
                  <a:pt x="3871" y="205"/>
                </a:lnTo>
                <a:lnTo>
                  <a:pt x="3869" y="206"/>
                </a:lnTo>
                <a:lnTo>
                  <a:pt x="3868" y="206"/>
                </a:lnTo>
                <a:lnTo>
                  <a:pt x="3866" y="206"/>
                </a:lnTo>
                <a:lnTo>
                  <a:pt x="3864" y="206"/>
                </a:lnTo>
                <a:lnTo>
                  <a:pt x="3859" y="206"/>
                </a:lnTo>
                <a:lnTo>
                  <a:pt x="3844" y="206"/>
                </a:lnTo>
                <a:lnTo>
                  <a:pt x="3843" y="206"/>
                </a:lnTo>
                <a:lnTo>
                  <a:pt x="3837" y="206"/>
                </a:lnTo>
                <a:lnTo>
                  <a:pt x="3835" y="206"/>
                </a:lnTo>
                <a:lnTo>
                  <a:pt x="3833" y="206"/>
                </a:lnTo>
                <a:lnTo>
                  <a:pt x="3831" y="205"/>
                </a:lnTo>
                <a:lnTo>
                  <a:pt x="3825" y="204"/>
                </a:lnTo>
                <a:lnTo>
                  <a:pt x="3805" y="202"/>
                </a:lnTo>
                <a:lnTo>
                  <a:pt x="3799" y="202"/>
                </a:lnTo>
                <a:lnTo>
                  <a:pt x="3795" y="202"/>
                </a:lnTo>
                <a:lnTo>
                  <a:pt x="3788" y="202"/>
                </a:lnTo>
                <a:lnTo>
                  <a:pt x="3786" y="202"/>
                </a:lnTo>
                <a:lnTo>
                  <a:pt x="3776" y="202"/>
                </a:lnTo>
                <a:lnTo>
                  <a:pt x="3773" y="202"/>
                </a:lnTo>
                <a:lnTo>
                  <a:pt x="3769" y="200"/>
                </a:lnTo>
                <a:lnTo>
                  <a:pt x="3767" y="200"/>
                </a:lnTo>
                <a:lnTo>
                  <a:pt x="3766" y="199"/>
                </a:lnTo>
                <a:lnTo>
                  <a:pt x="3764" y="198"/>
                </a:lnTo>
                <a:lnTo>
                  <a:pt x="3762" y="198"/>
                </a:lnTo>
                <a:lnTo>
                  <a:pt x="3758" y="198"/>
                </a:lnTo>
                <a:lnTo>
                  <a:pt x="3755" y="198"/>
                </a:lnTo>
                <a:lnTo>
                  <a:pt x="3751" y="198"/>
                </a:lnTo>
                <a:lnTo>
                  <a:pt x="3750" y="199"/>
                </a:lnTo>
                <a:lnTo>
                  <a:pt x="3750" y="200"/>
                </a:lnTo>
                <a:lnTo>
                  <a:pt x="3753" y="201"/>
                </a:lnTo>
                <a:lnTo>
                  <a:pt x="3753" y="202"/>
                </a:lnTo>
                <a:lnTo>
                  <a:pt x="3755" y="204"/>
                </a:lnTo>
                <a:lnTo>
                  <a:pt x="3740" y="205"/>
                </a:lnTo>
                <a:lnTo>
                  <a:pt x="3739" y="205"/>
                </a:lnTo>
                <a:lnTo>
                  <a:pt x="3736" y="205"/>
                </a:lnTo>
                <a:lnTo>
                  <a:pt x="3733" y="205"/>
                </a:lnTo>
                <a:lnTo>
                  <a:pt x="3730" y="205"/>
                </a:lnTo>
                <a:lnTo>
                  <a:pt x="3724" y="206"/>
                </a:lnTo>
                <a:lnTo>
                  <a:pt x="3718" y="208"/>
                </a:lnTo>
                <a:lnTo>
                  <a:pt x="3713" y="209"/>
                </a:lnTo>
                <a:lnTo>
                  <a:pt x="3703" y="210"/>
                </a:lnTo>
                <a:lnTo>
                  <a:pt x="3693" y="210"/>
                </a:lnTo>
                <a:lnTo>
                  <a:pt x="3691" y="209"/>
                </a:lnTo>
                <a:lnTo>
                  <a:pt x="3689" y="209"/>
                </a:lnTo>
                <a:lnTo>
                  <a:pt x="3688" y="209"/>
                </a:lnTo>
                <a:lnTo>
                  <a:pt x="3681" y="208"/>
                </a:lnTo>
                <a:lnTo>
                  <a:pt x="3669" y="208"/>
                </a:lnTo>
                <a:lnTo>
                  <a:pt x="3665" y="208"/>
                </a:lnTo>
                <a:lnTo>
                  <a:pt x="3658" y="207"/>
                </a:lnTo>
                <a:lnTo>
                  <a:pt x="3645" y="206"/>
                </a:lnTo>
                <a:lnTo>
                  <a:pt x="3642" y="205"/>
                </a:lnTo>
                <a:lnTo>
                  <a:pt x="3636" y="205"/>
                </a:lnTo>
                <a:lnTo>
                  <a:pt x="3635" y="205"/>
                </a:lnTo>
                <a:lnTo>
                  <a:pt x="3626" y="204"/>
                </a:lnTo>
                <a:lnTo>
                  <a:pt x="3617" y="204"/>
                </a:lnTo>
                <a:lnTo>
                  <a:pt x="3615" y="204"/>
                </a:lnTo>
                <a:lnTo>
                  <a:pt x="3613" y="204"/>
                </a:lnTo>
                <a:lnTo>
                  <a:pt x="3612" y="204"/>
                </a:lnTo>
                <a:lnTo>
                  <a:pt x="3605" y="204"/>
                </a:lnTo>
                <a:lnTo>
                  <a:pt x="3598" y="205"/>
                </a:lnTo>
                <a:lnTo>
                  <a:pt x="3588" y="208"/>
                </a:lnTo>
                <a:lnTo>
                  <a:pt x="3579" y="210"/>
                </a:lnTo>
                <a:lnTo>
                  <a:pt x="3575" y="210"/>
                </a:lnTo>
                <a:lnTo>
                  <a:pt x="3561" y="211"/>
                </a:lnTo>
                <a:lnTo>
                  <a:pt x="3555" y="211"/>
                </a:lnTo>
                <a:lnTo>
                  <a:pt x="3544" y="211"/>
                </a:lnTo>
                <a:lnTo>
                  <a:pt x="3532" y="210"/>
                </a:lnTo>
                <a:lnTo>
                  <a:pt x="3528" y="210"/>
                </a:lnTo>
                <a:lnTo>
                  <a:pt x="3527" y="211"/>
                </a:lnTo>
                <a:lnTo>
                  <a:pt x="3526" y="211"/>
                </a:lnTo>
                <a:lnTo>
                  <a:pt x="3528" y="211"/>
                </a:lnTo>
                <a:lnTo>
                  <a:pt x="3532" y="212"/>
                </a:lnTo>
                <a:lnTo>
                  <a:pt x="3537" y="212"/>
                </a:lnTo>
                <a:lnTo>
                  <a:pt x="3549" y="212"/>
                </a:lnTo>
                <a:lnTo>
                  <a:pt x="3554" y="212"/>
                </a:lnTo>
                <a:lnTo>
                  <a:pt x="3560" y="212"/>
                </a:lnTo>
                <a:lnTo>
                  <a:pt x="3561" y="212"/>
                </a:lnTo>
                <a:lnTo>
                  <a:pt x="3562" y="212"/>
                </a:lnTo>
                <a:lnTo>
                  <a:pt x="3562" y="213"/>
                </a:lnTo>
                <a:lnTo>
                  <a:pt x="3556" y="215"/>
                </a:lnTo>
                <a:lnTo>
                  <a:pt x="3554" y="216"/>
                </a:lnTo>
                <a:lnTo>
                  <a:pt x="3555" y="216"/>
                </a:lnTo>
                <a:lnTo>
                  <a:pt x="3558" y="216"/>
                </a:lnTo>
                <a:lnTo>
                  <a:pt x="3560" y="216"/>
                </a:lnTo>
                <a:lnTo>
                  <a:pt x="3574" y="212"/>
                </a:lnTo>
                <a:lnTo>
                  <a:pt x="3576" y="212"/>
                </a:lnTo>
                <a:lnTo>
                  <a:pt x="3581" y="212"/>
                </a:lnTo>
                <a:lnTo>
                  <a:pt x="3582" y="212"/>
                </a:lnTo>
                <a:lnTo>
                  <a:pt x="3590" y="210"/>
                </a:lnTo>
                <a:lnTo>
                  <a:pt x="3591" y="210"/>
                </a:lnTo>
                <a:lnTo>
                  <a:pt x="3596" y="210"/>
                </a:lnTo>
                <a:lnTo>
                  <a:pt x="3598" y="210"/>
                </a:lnTo>
                <a:lnTo>
                  <a:pt x="3600" y="210"/>
                </a:lnTo>
                <a:lnTo>
                  <a:pt x="3608" y="207"/>
                </a:lnTo>
                <a:lnTo>
                  <a:pt x="3611" y="206"/>
                </a:lnTo>
                <a:lnTo>
                  <a:pt x="3618" y="206"/>
                </a:lnTo>
                <a:lnTo>
                  <a:pt x="3625" y="206"/>
                </a:lnTo>
                <a:lnTo>
                  <a:pt x="3632" y="207"/>
                </a:lnTo>
                <a:lnTo>
                  <a:pt x="3639" y="207"/>
                </a:lnTo>
                <a:lnTo>
                  <a:pt x="3642" y="208"/>
                </a:lnTo>
                <a:lnTo>
                  <a:pt x="3644" y="208"/>
                </a:lnTo>
                <a:lnTo>
                  <a:pt x="3647" y="208"/>
                </a:lnTo>
                <a:lnTo>
                  <a:pt x="3647" y="209"/>
                </a:lnTo>
                <a:lnTo>
                  <a:pt x="3648" y="209"/>
                </a:lnTo>
                <a:lnTo>
                  <a:pt x="3649" y="210"/>
                </a:lnTo>
                <a:lnTo>
                  <a:pt x="3652" y="210"/>
                </a:lnTo>
                <a:lnTo>
                  <a:pt x="3654" y="210"/>
                </a:lnTo>
                <a:lnTo>
                  <a:pt x="3657" y="210"/>
                </a:lnTo>
                <a:lnTo>
                  <a:pt x="3660" y="210"/>
                </a:lnTo>
                <a:lnTo>
                  <a:pt x="3660" y="211"/>
                </a:lnTo>
                <a:lnTo>
                  <a:pt x="3666" y="211"/>
                </a:lnTo>
                <a:lnTo>
                  <a:pt x="3681" y="211"/>
                </a:lnTo>
                <a:lnTo>
                  <a:pt x="3691" y="212"/>
                </a:lnTo>
                <a:lnTo>
                  <a:pt x="3702" y="213"/>
                </a:lnTo>
                <a:lnTo>
                  <a:pt x="3706" y="214"/>
                </a:lnTo>
                <a:lnTo>
                  <a:pt x="3707" y="214"/>
                </a:lnTo>
                <a:lnTo>
                  <a:pt x="3710" y="215"/>
                </a:lnTo>
                <a:lnTo>
                  <a:pt x="3711" y="215"/>
                </a:lnTo>
                <a:lnTo>
                  <a:pt x="3713" y="215"/>
                </a:lnTo>
                <a:lnTo>
                  <a:pt x="3716" y="215"/>
                </a:lnTo>
                <a:lnTo>
                  <a:pt x="3721" y="214"/>
                </a:lnTo>
                <a:lnTo>
                  <a:pt x="3726" y="214"/>
                </a:lnTo>
                <a:lnTo>
                  <a:pt x="3728" y="214"/>
                </a:lnTo>
                <a:lnTo>
                  <a:pt x="3729" y="215"/>
                </a:lnTo>
                <a:lnTo>
                  <a:pt x="3732" y="216"/>
                </a:lnTo>
                <a:lnTo>
                  <a:pt x="3734" y="215"/>
                </a:lnTo>
                <a:lnTo>
                  <a:pt x="3735" y="215"/>
                </a:lnTo>
                <a:lnTo>
                  <a:pt x="3736" y="215"/>
                </a:lnTo>
                <a:lnTo>
                  <a:pt x="3739" y="214"/>
                </a:lnTo>
                <a:lnTo>
                  <a:pt x="3747" y="214"/>
                </a:lnTo>
                <a:lnTo>
                  <a:pt x="3754" y="214"/>
                </a:lnTo>
                <a:lnTo>
                  <a:pt x="3755" y="214"/>
                </a:lnTo>
                <a:lnTo>
                  <a:pt x="3757" y="214"/>
                </a:lnTo>
                <a:lnTo>
                  <a:pt x="3759" y="213"/>
                </a:lnTo>
                <a:lnTo>
                  <a:pt x="3761" y="212"/>
                </a:lnTo>
                <a:lnTo>
                  <a:pt x="3762" y="212"/>
                </a:lnTo>
                <a:lnTo>
                  <a:pt x="3765" y="212"/>
                </a:lnTo>
                <a:lnTo>
                  <a:pt x="3767" y="211"/>
                </a:lnTo>
                <a:lnTo>
                  <a:pt x="3774" y="211"/>
                </a:lnTo>
                <a:lnTo>
                  <a:pt x="3782" y="210"/>
                </a:lnTo>
                <a:lnTo>
                  <a:pt x="3785" y="210"/>
                </a:lnTo>
                <a:lnTo>
                  <a:pt x="3786" y="210"/>
                </a:lnTo>
                <a:lnTo>
                  <a:pt x="3793" y="211"/>
                </a:lnTo>
                <a:lnTo>
                  <a:pt x="3798" y="211"/>
                </a:lnTo>
                <a:lnTo>
                  <a:pt x="3799" y="212"/>
                </a:lnTo>
                <a:lnTo>
                  <a:pt x="3802" y="212"/>
                </a:lnTo>
                <a:lnTo>
                  <a:pt x="3809" y="212"/>
                </a:lnTo>
                <a:lnTo>
                  <a:pt x="3810" y="213"/>
                </a:lnTo>
                <a:lnTo>
                  <a:pt x="3809" y="213"/>
                </a:lnTo>
                <a:lnTo>
                  <a:pt x="3809" y="214"/>
                </a:lnTo>
                <a:lnTo>
                  <a:pt x="3811" y="215"/>
                </a:lnTo>
                <a:lnTo>
                  <a:pt x="3812" y="215"/>
                </a:lnTo>
                <a:lnTo>
                  <a:pt x="3819" y="215"/>
                </a:lnTo>
                <a:lnTo>
                  <a:pt x="3822" y="215"/>
                </a:lnTo>
                <a:lnTo>
                  <a:pt x="3833" y="215"/>
                </a:lnTo>
                <a:lnTo>
                  <a:pt x="3837" y="215"/>
                </a:lnTo>
                <a:lnTo>
                  <a:pt x="3842" y="216"/>
                </a:lnTo>
                <a:lnTo>
                  <a:pt x="3843" y="216"/>
                </a:lnTo>
                <a:lnTo>
                  <a:pt x="3846" y="216"/>
                </a:lnTo>
                <a:lnTo>
                  <a:pt x="3848" y="216"/>
                </a:lnTo>
                <a:lnTo>
                  <a:pt x="3850" y="216"/>
                </a:lnTo>
                <a:lnTo>
                  <a:pt x="3853" y="217"/>
                </a:lnTo>
                <a:lnTo>
                  <a:pt x="3861" y="217"/>
                </a:lnTo>
                <a:lnTo>
                  <a:pt x="3862" y="217"/>
                </a:lnTo>
                <a:lnTo>
                  <a:pt x="3863" y="218"/>
                </a:lnTo>
                <a:lnTo>
                  <a:pt x="3865" y="218"/>
                </a:lnTo>
                <a:lnTo>
                  <a:pt x="3868" y="219"/>
                </a:lnTo>
                <a:lnTo>
                  <a:pt x="3861" y="221"/>
                </a:lnTo>
                <a:lnTo>
                  <a:pt x="3854" y="222"/>
                </a:lnTo>
                <a:lnTo>
                  <a:pt x="3852" y="223"/>
                </a:lnTo>
                <a:lnTo>
                  <a:pt x="3845" y="224"/>
                </a:lnTo>
                <a:lnTo>
                  <a:pt x="3840" y="226"/>
                </a:lnTo>
                <a:lnTo>
                  <a:pt x="3837" y="227"/>
                </a:lnTo>
                <a:lnTo>
                  <a:pt x="3831" y="228"/>
                </a:lnTo>
                <a:lnTo>
                  <a:pt x="3830" y="227"/>
                </a:lnTo>
                <a:lnTo>
                  <a:pt x="3837" y="225"/>
                </a:lnTo>
                <a:lnTo>
                  <a:pt x="3836" y="225"/>
                </a:lnTo>
                <a:lnTo>
                  <a:pt x="3831" y="225"/>
                </a:lnTo>
                <a:lnTo>
                  <a:pt x="3826" y="224"/>
                </a:lnTo>
                <a:lnTo>
                  <a:pt x="3820" y="225"/>
                </a:lnTo>
                <a:lnTo>
                  <a:pt x="3819" y="225"/>
                </a:lnTo>
                <a:lnTo>
                  <a:pt x="3818" y="225"/>
                </a:lnTo>
                <a:lnTo>
                  <a:pt x="3821" y="225"/>
                </a:lnTo>
                <a:lnTo>
                  <a:pt x="3822" y="226"/>
                </a:lnTo>
                <a:lnTo>
                  <a:pt x="3821" y="228"/>
                </a:lnTo>
                <a:lnTo>
                  <a:pt x="3829" y="228"/>
                </a:lnTo>
                <a:lnTo>
                  <a:pt x="3829" y="229"/>
                </a:lnTo>
                <a:lnTo>
                  <a:pt x="3828" y="230"/>
                </a:lnTo>
                <a:lnTo>
                  <a:pt x="3826" y="231"/>
                </a:lnTo>
                <a:lnTo>
                  <a:pt x="3825" y="231"/>
                </a:lnTo>
                <a:lnTo>
                  <a:pt x="3817" y="232"/>
                </a:lnTo>
                <a:lnTo>
                  <a:pt x="3815" y="232"/>
                </a:lnTo>
                <a:lnTo>
                  <a:pt x="3804" y="234"/>
                </a:lnTo>
                <a:lnTo>
                  <a:pt x="3801" y="234"/>
                </a:lnTo>
                <a:lnTo>
                  <a:pt x="3793" y="235"/>
                </a:lnTo>
                <a:lnTo>
                  <a:pt x="3790" y="235"/>
                </a:lnTo>
                <a:lnTo>
                  <a:pt x="3784" y="235"/>
                </a:lnTo>
                <a:lnTo>
                  <a:pt x="3771" y="235"/>
                </a:lnTo>
                <a:lnTo>
                  <a:pt x="3767" y="235"/>
                </a:lnTo>
                <a:lnTo>
                  <a:pt x="3747" y="235"/>
                </a:lnTo>
                <a:lnTo>
                  <a:pt x="3740" y="234"/>
                </a:lnTo>
                <a:lnTo>
                  <a:pt x="3719" y="235"/>
                </a:lnTo>
                <a:lnTo>
                  <a:pt x="3718" y="235"/>
                </a:lnTo>
                <a:lnTo>
                  <a:pt x="3713" y="235"/>
                </a:lnTo>
                <a:lnTo>
                  <a:pt x="3709" y="235"/>
                </a:lnTo>
                <a:lnTo>
                  <a:pt x="3705" y="235"/>
                </a:lnTo>
                <a:lnTo>
                  <a:pt x="3699" y="235"/>
                </a:lnTo>
                <a:lnTo>
                  <a:pt x="3698" y="235"/>
                </a:lnTo>
                <a:lnTo>
                  <a:pt x="3686" y="234"/>
                </a:lnTo>
                <a:lnTo>
                  <a:pt x="3684" y="233"/>
                </a:lnTo>
                <a:lnTo>
                  <a:pt x="3682" y="233"/>
                </a:lnTo>
                <a:lnTo>
                  <a:pt x="3679" y="232"/>
                </a:lnTo>
                <a:lnTo>
                  <a:pt x="3677" y="233"/>
                </a:lnTo>
                <a:lnTo>
                  <a:pt x="3676" y="233"/>
                </a:lnTo>
                <a:lnTo>
                  <a:pt x="3674" y="233"/>
                </a:lnTo>
                <a:lnTo>
                  <a:pt x="3670" y="233"/>
                </a:lnTo>
                <a:lnTo>
                  <a:pt x="3653" y="231"/>
                </a:lnTo>
                <a:lnTo>
                  <a:pt x="3649" y="231"/>
                </a:lnTo>
                <a:lnTo>
                  <a:pt x="3633" y="230"/>
                </a:lnTo>
                <a:lnTo>
                  <a:pt x="3627" y="229"/>
                </a:lnTo>
                <a:lnTo>
                  <a:pt x="3623" y="229"/>
                </a:lnTo>
                <a:lnTo>
                  <a:pt x="3617" y="230"/>
                </a:lnTo>
                <a:lnTo>
                  <a:pt x="3609" y="231"/>
                </a:lnTo>
                <a:lnTo>
                  <a:pt x="3608" y="231"/>
                </a:lnTo>
                <a:lnTo>
                  <a:pt x="3606" y="232"/>
                </a:lnTo>
                <a:lnTo>
                  <a:pt x="3600" y="234"/>
                </a:lnTo>
                <a:lnTo>
                  <a:pt x="3598" y="236"/>
                </a:lnTo>
                <a:lnTo>
                  <a:pt x="3595" y="237"/>
                </a:lnTo>
                <a:lnTo>
                  <a:pt x="3593" y="238"/>
                </a:lnTo>
                <a:lnTo>
                  <a:pt x="3587" y="239"/>
                </a:lnTo>
                <a:lnTo>
                  <a:pt x="3579" y="239"/>
                </a:lnTo>
                <a:lnTo>
                  <a:pt x="3572" y="239"/>
                </a:lnTo>
                <a:lnTo>
                  <a:pt x="3568" y="241"/>
                </a:lnTo>
                <a:lnTo>
                  <a:pt x="3567" y="241"/>
                </a:lnTo>
                <a:lnTo>
                  <a:pt x="3565" y="241"/>
                </a:lnTo>
                <a:lnTo>
                  <a:pt x="3563" y="241"/>
                </a:lnTo>
                <a:lnTo>
                  <a:pt x="3560" y="241"/>
                </a:lnTo>
                <a:lnTo>
                  <a:pt x="3556" y="239"/>
                </a:lnTo>
                <a:lnTo>
                  <a:pt x="3552" y="239"/>
                </a:lnTo>
                <a:lnTo>
                  <a:pt x="3549" y="239"/>
                </a:lnTo>
                <a:lnTo>
                  <a:pt x="3548" y="239"/>
                </a:lnTo>
                <a:lnTo>
                  <a:pt x="3547" y="239"/>
                </a:lnTo>
                <a:lnTo>
                  <a:pt x="3548" y="239"/>
                </a:lnTo>
                <a:lnTo>
                  <a:pt x="3550" y="241"/>
                </a:lnTo>
                <a:lnTo>
                  <a:pt x="3557" y="242"/>
                </a:lnTo>
                <a:lnTo>
                  <a:pt x="3559" y="242"/>
                </a:lnTo>
                <a:lnTo>
                  <a:pt x="3562" y="242"/>
                </a:lnTo>
                <a:lnTo>
                  <a:pt x="3569" y="242"/>
                </a:lnTo>
                <a:lnTo>
                  <a:pt x="3574" y="242"/>
                </a:lnTo>
                <a:lnTo>
                  <a:pt x="3580" y="242"/>
                </a:lnTo>
                <a:lnTo>
                  <a:pt x="3582" y="242"/>
                </a:lnTo>
                <a:lnTo>
                  <a:pt x="3575" y="245"/>
                </a:lnTo>
                <a:lnTo>
                  <a:pt x="3574" y="245"/>
                </a:lnTo>
                <a:lnTo>
                  <a:pt x="3573" y="245"/>
                </a:lnTo>
                <a:lnTo>
                  <a:pt x="3568" y="246"/>
                </a:lnTo>
                <a:lnTo>
                  <a:pt x="3567" y="246"/>
                </a:lnTo>
                <a:lnTo>
                  <a:pt x="3565" y="247"/>
                </a:lnTo>
                <a:lnTo>
                  <a:pt x="3569" y="248"/>
                </a:lnTo>
                <a:lnTo>
                  <a:pt x="3571" y="248"/>
                </a:lnTo>
                <a:lnTo>
                  <a:pt x="3571" y="249"/>
                </a:lnTo>
                <a:lnTo>
                  <a:pt x="3568" y="251"/>
                </a:lnTo>
                <a:lnTo>
                  <a:pt x="3561" y="252"/>
                </a:lnTo>
                <a:lnTo>
                  <a:pt x="3554" y="254"/>
                </a:lnTo>
                <a:lnTo>
                  <a:pt x="3546" y="257"/>
                </a:lnTo>
                <a:lnTo>
                  <a:pt x="3545" y="257"/>
                </a:lnTo>
                <a:lnTo>
                  <a:pt x="3548" y="258"/>
                </a:lnTo>
                <a:lnTo>
                  <a:pt x="3548" y="259"/>
                </a:lnTo>
                <a:lnTo>
                  <a:pt x="3547" y="259"/>
                </a:lnTo>
                <a:lnTo>
                  <a:pt x="3541" y="264"/>
                </a:lnTo>
                <a:lnTo>
                  <a:pt x="3546" y="265"/>
                </a:lnTo>
                <a:lnTo>
                  <a:pt x="3549" y="266"/>
                </a:lnTo>
                <a:lnTo>
                  <a:pt x="3550" y="266"/>
                </a:lnTo>
                <a:lnTo>
                  <a:pt x="3552" y="266"/>
                </a:lnTo>
                <a:lnTo>
                  <a:pt x="3553" y="268"/>
                </a:lnTo>
                <a:lnTo>
                  <a:pt x="3554" y="268"/>
                </a:lnTo>
                <a:lnTo>
                  <a:pt x="3555" y="268"/>
                </a:lnTo>
                <a:lnTo>
                  <a:pt x="3558" y="268"/>
                </a:lnTo>
                <a:lnTo>
                  <a:pt x="3561" y="268"/>
                </a:lnTo>
                <a:lnTo>
                  <a:pt x="3568" y="266"/>
                </a:lnTo>
                <a:lnTo>
                  <a:pt x="3572" y="266"/>
                </a:lnTo>
                <a:lnTo>
                  <a:pt x="3575" y="266"/>
                </a:lnTo>
                <a:lnTo>
                  <a:pt x="3579" y="266"/>
                </a:lnTo>
                <a:lnTo>
                  <a:pt x="3579" y="265"/>
                </a:lnTo>
                <a:lnTo>
                  <a:pt x="3581" y="264"/>
                </a:lnTo>
                <a:lnTo>
                  <a:pt x="3582" y="263"/>
                </a:lnTo>
                <a:lnTo>
                  <a:pt x="3585" y="262"/>
                </a:lnTo>
                <a:lnTo>
                  <a:pt x="3591" y="261"/>
                </a:lnTo>
                <a:lnTo>
                  <a:pt x="3593" y="261"/>
                </a:lnTo>
                <a:lnTo>
                  <a:pt x="3602" y="260"/>
                </a:lnTo>
                <a:lnTo>
                  <a:pt x="3605" y="259"/>
                </a:lnTo>
                <a:lnTo>
                  <a:pt x="3604" y="259"/>
                </a:lnTo>
                <a:lnTo>
                  <a:pt x="3603" y="259"/>
                </a:lnTo>
                <a:lnTo>
                  <a:pt x="3596" y="260"/>
                </a:lnTo>
                <a:lnTo>
                  <a:pt x="3589" y="260"/>
                </a:lnTo>
                <a:lnTo>
                  <a:pt x="3587" y="261"/>
                </a:lnTo>
                <a:lnTo>
                  <a:pt x="3584" y="261"/>
                </a:lnTo>
                <a:lnTo>
                  <a:pt x="3581" y="261"/>
                </a:lnTo>
                <a:lnTo>
                  <a:pt x="3579" y="260"/>
                </a:lnTo>
                <a:lnTo>
                  <a:pt x="3580" y="259"/>
                </a:lnTo>
                <a:lnTo>
                  <a:pt x="3584" y="257"/>
                </a:lnTo>
                <a:lnTo>
                  <a:pt x="3583" y="257"/>
                </a:lnTo>
                <a:lnTo>
                  <a:pt x="3582" y="257"/>
                </a:lnTo>
                <a:lnTo>
                  <a:pt x="3583" y="256"/>
                </a:lnTo>
                <a:lnTo>
                  <a:pt x="3586" y="256"/>
                </a:lnTo>
                <a:lnTo>
                  <a:pt x="3590" y="255"/>
                </a:lnTo>
                <a:lnTo>
                  <a:pt x="3592" y="254"/>
                </a:lnTo>
                <a:lnTo>
                  <a:pt x="3594" y="253"/>
                </a:lnTo>
                <a:lnTo>
                  <a:pt x="3594" y="252"/>
                </a:lnTo>
                <a:lnTo>
                  <a:pt x="3596" y="252"/>
                </a:lnTo>
                <a:lnTo>
                  <a:pt x="3597" y="251"/>
                </a:lnTo>
                <a:lnTo>
                  <a:pt x="3599" y="250"/>
                </a:lnTo>
                <a:lnTo>
                  <a:pt x="3601" y="250"/>
                </a:lnTo>
                <a:lnTo>
                  <a:pt x="3603" y="249"/>
                </a:lnTo>
                <a:lnTo>
                  <a:pt x="3606" y="249"/>
                </a:lnTo>
                <a:lnTo>
                  <a:pt x="3609" y="249"/>
                </a:lnTo>
                <a:lnTo>
                  <a:pt x="3616" y="248"/>
                </a:lnTo>
                <a:lnTo>
                  <a:pt x="3620" y="248"/>
                </a:lnTo>
                <a:lnTo>
                  <a:pt x="3621" y="247"/>
                </a:lnTo>
                <a:lnTo>
                  <a:pt x="3625" y="247"/>
                </a:lnTo>
                <a:lnTo>
                  <a:pt x="3628" y="247"/>
                </a:lnTo>
                <a:lnTo>
                  <a:pt x="3639" y="245"/>
                </a:lnTo>
                <a:lnTo>
                  <a:pt x="3648" y="244"/>
                </a:lnTo>
                <a:lnTo>
                  <a:pt x="3655" y="244"/>
                </a:lnTo>
                <a:lnTo>
                  <a:pt x="3656" y="244"/>
                </a:lnTo>
                <a:lnTo>
                  <a:pt x="3664" y="245"/>
                </a:lnTo>
                <a:lnTo>
                  <a:pt x="3666" y="245"/>
                </a:lnTo>
                <a:lnTo>
                  <a:pt x="3669" y="245"/>
                </a:lnTo>
                <a:lnTo>
                  <a:pt x="3672" y="245"/>
                </a:lnTo>
                <a:lnTo>
                  <a:pt x="3673" y="245"/>
                </a:lnTo>
                <a:lnTo>
                  <a:pt x="3675" y="245"/>
                </a:lnTo>
                <a:lnTo>
                  <a:pt x="3677" y="244"/>
                </a:lnTo>
                <a:lnTo>
                  <a:pt x="3681" y="244"/>
                </a:lnTo>
                <a:lnTo>
                  <a:pt x="3683" y="244"/>
                </a:lnTo>
                <a:lnTo>
                  <a:pt x="3690" y="243"/>
                </a:lnTo>
                <a:lnTo>
                  <a:pt x="3696" y="243"/>
                </a:lnTo>
                <a:lnTo>
                  <a:pt x="3707" y="242"/>
                </a:lnTo>
                <a:lnTo>
                  <a:pt x="3718" y="242"/>
                </a:lnTo>
                <a:lnTo>
                  <a:pt x="3722" y="242"/>
                </a:lnTo>
                <a:lnTo>
                  <a:pt x="3724" y="242"/>
                </a:lnTo>
                <a:lnTo>
                  <a:pt x="3726" y="242"/>
                </a:lnTo>
                <a:lnTo>
                  <a:pt x="3730" y="242"/>
                </a:lnTo>
                <a:lnTo>
                  <a:pt x="3732" y="241"/>
                </a:lnTo>
                <a:lnTo>
                  <a:pt x="3736" y="242"/>
                </a:lnTo>
                <a:lnTo>
                  <a:pt x="3741" y="242"/>
                </a:lnTo>
                <a:lnTo>
                  <a:pt x="3746" y="242"/>
                </a:lnTo>
                <a:lnTo>
                  <a:pt x="3749" y="242"/>
                </a:lnTo>
                <a:lnTo>
                  <a:pt x="3752" y="243"/>
                </a:lnTo>
                <a:lnTo>
                  <a:pt x="3754" y="243"/>
                </a:lnTo>
                <a:lnTo>
                  <a:pt x="3763" y="245"/>
                </a:lnTo>
                <a:lnTo>
                  <a:pt x="3766" y="246"/>
                </a:lnTo>
                <a:lnTo>
                  <a:pt x="3767" y="248"/>
                </a:lnTo>
                <a:lnTo>
                  <a:pt x="3766" y="248"/>
                </a:lnTo>
                <a:lnTo>
                  <a:pt x="3761" y="249"/>
                </a:lnTo>
                <a:lnTo>
                  <a:pt x="3757" y="250"/>
                </a:lnTo>
                <a:lnTo>
                  <a:pt x="3756" y="251"/>
                </a:lnTo>
                <a:lnTo>
                  <a:pt x="3755" y="252"/>
                </a:lnTo>
                <a:lnTo>
                  <a:pt x="3754" y="252"/>
                </a:lnTo>
                <a:lnTo>
                  <a:pt x="3750" y="254"/>
                </a:lnTo>
                <a:lnTo>
                  <a:pt x="3748" y="255"/>
                </a:lnTo>
                <a:lnTo>
                  <a:pt x="3747" y="255"/>
                </a:lnTo>
                <a:lnTo>
                  <a:pt x="3742" y="257"/>
                </a:lnTo>
                <a:lnTo>
                  <a:pt x="3740" y="258"/>
                </a:lnTo>
                <a:lnTo>
                  <a:pt x="3739" y="259"/>
                </a:lnTo>
                <a:lnTo>
                  <a:pt x="3735" y="260"/>
                </a:lnTo>
                <a:lnTo>
                  <a:pt x="3733" y="261"/>
                </a:lnTo>
                <a:lnTo>
                  <a:pt x="3728" y="263"/>
                </a:lnTo>
                <a:lnTo>
                  <a:pt x="3727" y="264"/>
                </a:lnTo>
                <a:lnTo>
                  <a:pt x="3724" y="264"/>
                </a:lnTo>
                <a:lnTo>
                  <a:pt x="3721" y="264"/>
                </a:lnTo>
                <a:lnTo>
                  <a:pt x="3718" y="266"/>
                </a:lnTo>
                <a:lnTo>
                  <a:pt x="3715" y="267"/>
                </a:lnTo>
                <a:lnTo>
                  <a:pt x="3710" y="267"/>
                </a:lnTo>
                <a:lnTo>
                  <a:pt x="3706" y="267"/>
                </a:lnTo>
                <a:lnTo>
                  <a:pt x="3699" y="267"/>
                </a:lnTo>
                <a:lnTo>
                  <a:pt x="3697" y="267"/>
                </a:lnTo>
                <a:lnTo>
                  <a:pt x="3693" y="267"/>
                </a:lnTo>
                <a:lnTo>
                  <a:pt x="3689" y="267"/>
                </a:lnTo>
                <a:lnTo>
                  <a:pt x="3686" y="266"/>
                </a:lnTo>
                <a:lnTo>
                  <a:pt x="3684" y="266"/>
                </a:lnTo>
                <a:lnTo>
                  <a:pt x="3668" y="264"/>
                </a:lnTo>
                <a:lnTo>
                  <a:pt x="3665" y="264"/>
                </a:lnTo>
                <a:lnTo>
                  <a:pt x="3664" y="264"/>
                </a:lnTo>
                <a:lnTo>
                  <a:pt x="3663" y="264"/>
                </a:lnTo>
                <a:lnTo>
                  <a:pt x="3661" y="264"/>
                </a:lnTo>
                <a:lnTo>
                  <a:pt x="3657" y="264"/>
                </a:lnTo>
                <a:lnTo>
                  <a:pt x="3648" y="264"/>
                </a:lnTo>
                <a:lnTo>
                  <a:pt x="3640" y="264"/>
                </a:lnTo>
                <a:lnTo>
                  <a:pt x="3636" y="265"/>
                </a:lnTo>
                <a:lnTo>
                  <a:pt x="3630" y="266"/>
                </a:lnTo>
                <a:lnTo>
                  <a:pt x="3629" y="266"/>
                </a:lnTo>
                <a:lnTo>
                  <a:pt x="3627" y="266"/>
                </a:lnTo>
                <a:lnTo>
                  <a:pt x="3625" y="266"/>
                </a:lnTo>
                <a:lnTo>
                  <a:pt x="3624" y="268"/>
                </a:lnTo>
                <a:lnTo>
                  <a:pt x="3623" y="268"/>
                </a:lnTo>
                <a:lnTo>
                  <a:pt x="3623" y="269"/>
                </a:lnTo>
                <a:lnTo>
                  <a:pt x="3624" y="269"/>
                </a:lnTo>
                <a:lnTo>
                  <a:pt x="3624" y="270"/>
                </a:lnTo>
                <a:lnTo>
                  <a:pt x="3623" y="270"/>
                </a:lnTo>
                <a:lnTo>
                  <a:pt x="3622" y="270"/>
                </a:lnTo>
                <a:lnTo>
                  <a:pt x="3620" y="271"/>
                </a:lnTo>
                <a:lnTo>
                  <a:pt x="3619" y="272"/>
                </a:lnTo>
                <a:lnTo>
                  <a:pt x="3620" y="272"/>
                </a:lnTo>
                <a:lnTo>
                  <a:pt x="3619" y="274"/>
                </a:lnTo>
                <a:lnTo>
                  <a:pt x="3620" y="274"/>
                </a:lnTo>
                <a:lnTo>
                  <a:pt x="3623" y="274"/>
                </a:lnTo>
                <a:lnTo>
                  <a:pt x="3632" y="274"/>
                </a:lnTo>
                <a:lnTo>
                  <a:pt x="3634" y="275"/>
                </a:lnTo>
                <a:lnTo>
                  <a:pt x="3635" y="275"/>
                </a:lnTo>
                <a:lnTo>
                  <a:pt x="3635" y="276"/>
                </a:lnTo>
                <a:lnTo>
                  <a:pt x="3634" y="276"/>
                </a:lnTo>
                <a:lnTo>
                  <a:pt x="3633" y="276"/>
                </a:lnTo>
                <a:lnTo>
                  <a:pt x="3632" y="276"/>
                </a:lnTo>
                <a:lnTo>
                  <a:pt x="3631" y="276"/>
                </a:lnTo>
                <a:lnTo>
                  <a:pt x="3629" y="276"/>
                </a:lnTo>
                <a:lnTo>
                  <a:pt x="3623" y="278"/>
                </a:lnTo>
                <a:lnTo>
                  <a:pt x="3621" y="278"/>
                </a:lnTo>
                <a:lnTo>
                  <a:pt x="3628" y="279"/>
                </a:lnTo>
                <a:lnTo>
                  <a:pt x="3631" y="280"/>
                </a:lnTo>
                <a:lnTo>
                  <a:pt x="3629" y="281"/>
                </a:lnTo>
                <a:lnTo>
                  <a:pt x="3628" y="281"/>
                </a:lnTo>
                <a:lnTo>
                  <a:pt x="3626" y="281"/>
                </a:lnTo>
                <a:lnTo>
                  <a:pt x="3618" y="280"/>
                </a:lnTo>
                <a:lnTo>
                  <a:pt x="3615" y="281"/>
                </a:lnTo>
                <a:lnTo>
                  <a:pt x="3611" y="281"/>
                </a:lnTo>
                <a:lnTo>
                  <a:pt x="3610" y="281"/>
                </a:lnTo>
                <a:lnTo>
                  <a:pt x="3609" y="282"/>
                </a:lnTo>
                <a:lnTo>
                  <a:pt x="3609" y="283"/>
                </a:lnTo>
                <a:lnTo>
                  <a:pt x="3608" y="284"/>
                </a:lnTo>
                <a:lnTo>
                  <a:pt x="3602" y="286"/>
                </a:lnTo>
                <a:lnTo>
                  <a:pt x="3600" y="287"/>
                </a:lnTo>
                <a:lnTo>
                  <a:pt x="3602" y="287"/>
                </a:lnTo>
                <a:lnTo>
                  <a:pt x="3602" y="288"/>
                </a:lnTo>
                <a:lnTo>
                  <a:pt x="3603" y="288"/>
                </a:lnTo>
                <a:lnTo>
                  <a:pt x="3604" y="288"/>
                </a:lnTo>
                <a:lnTo>
                  <a:pt x="3606" y="288"/>
                </a:lnTo>
                <a:lnTo>
                  <a:pt x="3608" y="288"/>
                </a:lnTo>
                <a:lnTo>
                  <a:pt x="3609" y="288"/>
                </a:lnTo>
                <a:lnTo>
                  <a:pt x="3610" y="288"/>
                </a:lnTo>
                <a:lnTo>
                  <a:pt x="3609" y="289"/>
                </a:lnTo>
                <a:lnTo>
                  <a:pt x="3606" y="291"/>
                </a:lnTo>
                <a:lnTo>
                  <a:pt x="3608" y="294"/>
                </a:lnTo>
                <a:lnTo>
                  <a:pt x="3602" y="296"/>
                </a:lnTo>
                <a:lnTo>
                  <a:pt x="3601" y="297"/>
                </a:lnTo>
                <a:lnTo>
                  <a:pt x="3600" y="297"/>
                </a:lnTo>
                <a:lnTo>
                  <a:pt x="3599" y="298"/>
                </a:lnTo>
                <a:lnTo>
                  <a:pt x="3598" y="298"/>
                </a:lnTo>
                <a:lnTo>
                  <a:pt x="3595" y="300"/>
                </a:lnTo>
                <a:lnTo>
                  <a:pt x="3592" y="302"/>
                </a:lnTo>
                <a:lnTo>
                  <a:pt x="3589" y="305"/>
                </a:lnTo>
                <a:lnTo>
                  <a:pt x="3588" y="306"/>
                </a:lnTo>
                <a:lnTo>
                  <a:pt x="3589" y="306"/>
                </a:lnTo>
                <a:lnTo>
                  <a:pt x="3592" y="305"/>
                </a:lnTo>
                <a:lnTo>
                  <a:pt x="3592" y="304"/>
                </a:lnTo>
                <a:lnTo>
                  <a:pt x="3593" y="304"/>
                </a:lnTo>
                <a:lnTo>
                  <a:pt x="3595" y="303"/>
                </a:lnTo>
                <a:lnTo>
                  <a:pt x="3597" y="303"/>
                </a:lnTo>
                <a:lnTo>
                  <a:pt x="3598" y="303"/>
                </a:lnTo>
                <a:lnTo>
                  <a:pt x="3599" y="303"/>
                </a:lnTo>
                <a:lnTo>
                  <a:pt x="3598" y="301"/>
                </a:lnTo>
                <a:lnTo>
                  <a:pt x="3599" y="300"/>
                </a:lnTo>
                <a:lnTo>
                  <a:pt x="3606" y="297"/>
                </a:lnTo>
                <a:lnTo>
                  <a:pt x="3611" y="294"/>
                </a:lnTo>
                <a:lnTo>
                  <a:pt x="3613" y="294"/>
                </a:lnTo>
                <a:lnTo>
                  <a:pt x="3625" y="295"/>
                </a:lnTo>
                <a:lnTo>
                  <a:pt x="3630" y="295"/>
                </a:lnTo>
                <a:lnTo>
                  <a:pt x="3636" y="295"/>
                </a:lnTo>
                <a:lnTo>
                  <a:pt x="3637" y="296"/>
                </a:lnTo>
                <a:lnTo>
                  <a:pt x="3636" y="297"/>
                </a:lnTo>
                <a:lnTo>
                  <a:pt x="3637" y="297"/>
                </a:lnTo>
                <a:lnTo>
                  <a:pt x="3641" y="297"/>
                </a:lnTo>
                <a:lnTo>
                  <a:pt x="3642" y="297"/>
                </a:lnTo>
                <a:lnTo>
                  <a:pt x="3646" y="297"/>
                </a:lnTo>
                <a:lnTo>
                  <a:pt x="3647" y="298"/>
                </a:lnTo>
                <a:lnTo>
                  <a:pt x="3646" y="298"/>
                </a:lnTo>
                <a:lnTo>
                  <a:pt x="3645" y="298"/>
                </a:lnTo>
                <a:lnTo>
                  <a:pt x="3640" y="299"/>
                </a:lnTo>
                <a:lnTo>
                  <a:pt x="3635" y="300"/>
                </a:lnTo>
                <a:lnTo>
                  <a:pt x="3634" y="300"/>
                </a:lnTo>
                <a:lnTo>
                  <a:pt x="3636" y="301"/>
                </a:lnTo>
                <a:lnTo>
                  <a:pt x="3632" y="303"/>
                </a:lnTo>
                <a:lnTo>
                  <a:pt x="3633" y="304"/>
                </a:lnTo>
                <a:lnTo>
                  <a:pt x="3635" y="304"/>
                </a:lnTo>
                <a:lnTo>
                  <a:pt x="3637" y="302"/>
                </a:lnTo>
                <a:lnTo>
                  <a:pt x="3639" y="302"/>
                </a:lnTo>
                <a:lnTo>
                  <a:pt x="3641" y="302"/>
                </a:lnTo>
                <a:lnTo>
                  <a:pt x="3642" y="303"/>
                </a:lnTo>
                <a:lnTo>
                  <a:pt x="3642" y="304"/>
                </a:lnTo>
                <a:lnTo>
                  <a:pt x="3640" y="304"/>
                </a:lnTo>
                <a:lnTo>
                  <a:pt x="3635" y="305"/>
                </a:lnTo>
                <a:lnTo>
                  <a:pt x="3631" y="305"/>
                </a:lnTo>
                <a:lnTo>
                  <a:pt x="3630" y="306"/>
                </a:lnTo>
                <a:lnTo>
                  <a:pt x="3629" y="305"/>
                </a:lnTo>
                <a:lnTo>
                  <a:pt x="3628" y="305"/>
                </a:lnTo>
                <a:lnTo>
                  <a:pt x="3631" y="302"/>
                </a:lnTo>
                <a:lnTo>
                  <a:pt x="3631" y="301"/>
                </a:lnTo>
                <a:lnTo>
                  <a:pt x="3629" y="299"/>
                </a:lnTo>
                <a:lnTo>
                  <a:pt x="3635" y="299"/>
                </a:lnTo>
                <a:lnTo>
                  <a:pt x="3637" y="298"/>
                </a:lnTo>
                <a:lnTo>
                  <a:pt x="3638" y="298"/>
                </a:lnTo>
                <a:lnTo>
                  <a:pt x="3637" y="297"/>
                </a:lnTo>
                <a:lnTo>
                  <a:pt x="3636" y="297"/>
                </a:lnTo>
                <a:lnTo>
                  <a:pt x="3635" y="297"/>
                </a:lnTo>
                <a:lnTo>
                  <a:pt x="3633" y="297"/>
                </a:lnTo>
                <a:lnTo>
                  <a:pt x="3629" y="298"/>
                </a:lnTo>
                <a:lnTo>
                  <a:pt x="3628" y="298"/>
                </a:lnTo>
                <a:lnTo>
                  <a:pt x="3624" y="299"/>
                </a:lnTo>
                <a:lnTo>
                  <a:pt x="3623" y="300"/>
                </a:lnTo>
                <a:lnTo>
                  <a:pt x="3617" y="301"/>
                </a:lnTo>
                <a:lnTo>
                  <a:pt x="3615" y="301"/>
                </a:lnTo>
                <a:lnTo>
                  <a:pt x="3611" y="302"/>
                </a:lnTo>
                <a:lnTo>
                  <a:pt x="3609" y="303"/>
                </a:lnTo>
                <a:lnTo>
                  <a:pt x="3611" y="305"/>
                </a:lnTo>
                <a:lnTo>
                  <a:pt x="3612" y="307"/>
                </a:lnTo>
                <a:lnTo>
                  <a:pt x="3611" y="307"/>
                </a:lnTo>
                <a:lnTo>
                  <a:pt x="3613" y="307"/>
                </a:lnTo>
                <a:lnTo>
                  <a:pt x="3614" y="307"/>
                </a:lnTo>
                <a:lnTo>
                  <a:pt x="3617" y="307"/>
                </a:lnTo>
                <a:lnTo>
                  <a:pt x="3616" y="307"/>
                </a:lnTo>
                <a:lnTo>
                  <a:pt x="3616" y="306"/>
                </a:lnTo>
                <a:lnTo>
                  <a:pt x="3616" y="305"/>
                </a:lnTo>
                <a:lnTo>
                  <a:pt x="3615" y="304"/>
                </a:lnTo>
                <a:lnTo>
                  <a:pt x="3614" y="303"/>
                </a:lnTo>
                <a:lnTo>
                  <a:pt x="3615" y="302"/>
                </a:lnTo>
                <a:lnTo>
                  <a:pt x="3617" y="301"/>
                </a:lnTo>
                <a:lnTo>
                  <a:pt x="3622" y="301"/>
                </a:lnTo>
                <a:lnTo>
                  <a:pt x="3624" y="300"/>
                </a:lnTo>
                <a:lnTo>
                  <a:pt x="3625" y="300"/>
                </a:lnTo>
                <a:lnTo>
                  <a:pt x="3626" y="300"/>
                </a:lnTo>
                <a:lnTo>
                  <a:pt x="3627" y="300"/>
                </a:lnTo>
                <a:lnTo>
                  <a:pt x="3626" y="301"/>
                </a:lnTo>
                <a:lnTo>
                  <a:pt x="3627" y="302"/>
                </a:lnTo>
                <a:lnTo>
                  <a:pt x="3622" y="304"/>
                </a:lnTo>
                <a:lnTo>
                  <a:pt x="3624" y="306"/>
                </a:lnTo>
                <a:lnTo>
                  <a:pt x="3622" y="306"/>
                </a:lnTo>
                <a:lnTo>
                  <a:pt x="3622" y="307"/>
                </a:lnTo>
                <a:lnTo>
                  <a:pt x="3624" y="307"/>
                </a:lnTo>
                <a:lnTo>
                  <a:pt x="3627" y="307"/>
                </a:lnTo>
                <a:lnTo>
                  <a:pt x="3628" y="306"/>
                </a:lnTo>
                <a:lnTo>
                  <a:pt x="3629" y="306"/>
                </a:lnTo>
                <a:lnTo>
                  <a:pt x="3630" y="306"/>
                </a:lnTo>
                <a:lnTo>
                  <a:pt x="3631" y="307"/>
                </a:lnTo>
                <a:lnTo>
                  <a:pt x="3628" y="308"/>
                </a:lnTo>
                <a:lnTo>
                  <a:pt x="3628" y="309"/>
                </a:lnTo>
                <a:lnTo>
                  <a:pt x="3625" y="310"/>
                </a:lnTo>
                <a:lnTo>
                  <a:pt x="3626" y="309"/>
                </a:lnTo>
                <a:lnTo>
                  <a:pt x="3627" y="309"/>
                </a:lnTo>
                <a:lnTo>
                  <a:pt x="3629" y="309"/>
                </a:lnTo>
                <a:lnTo>
                  <a:pt x="3630" y="309"/>
                </a:lnTo>
                <a:lnTo>
                  <a:pt x="3630" y="310"/>
                </a:lnTo>
                <a:lnTo>
                  <a:pt x="3631" y="310"/>
                </a:lnTo>
                <a:lnTo>
                  <a:pt x="3632" y="310"/>
                </a:lnTo>
                <a:lnTo>
                  <a:pt x="3638" y="308"/>
                </a:lnTo>
                <a:lnTo>
                  <a:pt x="3647" y="308"/>
                </a:lnTo>
                <a:lnTo>
                  <a:pt x="3654" y="307"/>
                </a:lnTo>
                <a:lnTo>
                  <a:pt x="3662" y="307"/>
                </a:lnTo>
                <a:lnTo>
                  <a:pt x="3666" y="307"/>
                </a:lnTo>
                <a:lnTo>
                  <a:pt x="3666" y="308"/>
                </a:lnTo>
                <a:lnTo>
                  <a:pt x="3665" y="308"/>
                </a:lnTo>
                <a:lnTo>
                  <a:pt x="3660" y="310"/>
                </a:lnTo>
                <a:lnTo>
                  <a:pt x="3657" y="310"/>
                </a:lnTo>
                <a:lnTo>
                  <a:pt x="3653" y="311"/>
                </a:lnTo>
                <a:lnTo>
                  <a:pt x="3647" y="311"/>
                </a:lnTo>
                <a:lnTo>
                  <a:pt x="3643" y="312"/>
                </a:lnTo>
                <a:lnTo>
                  <a:pt x="3641" y="312"/>
                </a:lnTo>
                <a:lnTo>
                  <a:pt x="3640" y="312"/>
                </a:lnTo>
                <a:lnTo>
                  <a:pt x="3637" y="313"/>
                </a:lnTo>
                <a:lnTo>
                  <a:pt x="3636" y="315"/>
                </a:lnTo>
                <a:lnTo>
                  <a:pt x="3636" y="316"/>
                </a:lnTo>
                <a:lnTo>
                  <a:pt x="3635" y="317"/>
                </a:lnTo>
                <a:lnTo>
                  <a:pt x="3630" y="318"/>
                </a:lnTo>
                <a:lnTo>
                  <a:pt x="3634" y="318"/>
                </a:lnTo>
                <a:lnTo>
                  <a:pt x="3636" y="318"/>
                </a:lnTo>
                <a:lnTo>
                  <a:pt x="3638" y="318"/>
                </a:lnTo>
                <a:lnTo>
                  <a:pt x="3640" y="318"/>
                </a:lnTo>
                <a:lnTo>
                  <a:pt x="3641" y="319"/>
                </a:lnTo>
                <a:lnTo>
                  <a:pt x="3644" y="319"/>
                </a:lnTo>
                <a:lnTo>
                  <a:pt x="3641" y="321"/>
                </a:lnTo>
                <a:lnTo>
                  <a:pt x="3640" y="321"/>
                </a:lnTo>
                <a:lnTo>
                  <a:pt x="3638" y="322"/>
                </a:lnTo>
                <a:lnTo>
                  <a:pt x="3633" y="322"/>
                </a:lnTo>
                <a:lnTo>
                  <a:pt x="3632" y="323"/>
                </a:lnTo>
                <a:lnTo>
                  <a:pt x="3631" y="323"/>
                </a:lnTo>
                <a:lnTo>
                  <a:pt x="3626" y="323"/>
                </a:lnTo>
                <a:lnTo>
                  <a:pt x="3625" y="323"/>
                </a:lnTo>
                <a:lnTo>
                  <a:pt x="3626" y="324"/>
                </a:lnTo>
                <a:lnTo>
                  <a:pt x="3628" y="324"/>
                </a:lnTo>
                <a:lnTo>
                  <a:pt x="3627" y="325"/>
                </a:lnTo>
                <a:lnTo>
                  <a:pt x="3625" y="325"/>
                </a:lnTo>
                <a:lnTo>
                  <a:pt x="3624" y="325"/>
                </a:lnTo>
                <a:lnTo>
                  <a:pt x="3623" y="325"/>
                </a:lnTo>
                <a:lnTo>
                  <a:pt x="3623" y="326"/>
                </a:lnTo>
                <a:lnTo>
                  <a:pt x="3624" y="326"/>
                </a:lnTo>
                <a:lnTo>
                  <a:pt x="3626" y="326"/>
                </a:lnTo>
                <a:lnTo>
                  <a:pt x="3627" y="325"/>
                </a:lnTo>
                <a:lnTo>
                  <a:pt x="3628" y="325"/>
                </a:lnTo>
                <a:lnTo>
                  <a:pt x="3631" y="325"/>
                </a:lnTo>
                <a:lnTo>
                  <a:pt x="3633" y="325"/>
                </a:lnTo>
                <a:lnTo>
                  <a:pt x="3635" y="325"/>
                </a:lnTo>
                <a:lnTo>
                  <a:pt x="3636" y="325"/>
                </a:lnTo>
                <a:lnTo>
                  <a:pt x="3637" y="325"/>
                </a:lnTo>
                <a:lnTo>
                  <a:pt x="3636" y="326"/>
                </a:lnTo>
                <a:lnTo>
                  <a:pt x="3635" y="326"/>
                </a:lnTo>
                <a:lnTo>
                  <a:pt x="3634" y="326"/>
                </a:lnTo>
                <a:lnTo>
                  <a:pt x="3631" y="326"/>
                </a:lnTo>
                <a:lnTo>
                  <a:pt x="3631" y="327"/>
                </a:lnTo>
                <a:lnTo>
                  <a:pt x="3629" y="327"/>
                </a:lnTo>
                <a:lnTo>
                  <a:pt x="3628" y="327"/>
                </a:lnTo>
                <a:lnTo>
                  <a:pt x="3625" y="327"/>
                </a:lnTo>
                <a:lnTo>
                  <a:pt x="3623" y="327"/>
                </a:lnTo>
                <a:lnTo>
                  <a:pt x="3622" y="328"/>
                </a:lnTo>
                <a:lnTo>
                  <a:pt x="3625" y="329"/>
                </a:lnTo>
                <a:lnTo>
                  <a:pt x="3628" y="329"/>
                </a:lnTo>
                <a:lnTo>
                  <a:pt x="3626" y="330"/>
                </a:lnTo>
                <a:lnTo>
                  <a:pt x="3623" y="330"/>
                </a:lnTo>
                <a:lnTo>
                  <a:pt x="3622" y="330"/>
                </a:lnTo>
                <a:lnTo>
                  <a:pt x="3622" y="331"/>
                </a:lnTo>
                <a:lnTo>
                  <a:pt x="3623" y="331"/>
                </a:lnTo>
                <a:lnTo>
                  <a:pt x="3624" y="331"/>
                </a:lnTo>
                <a:lnTo>
                  <a:pt x="3625" y="330"/>
                </a:lnTo>
                <a:lnTo>
                  <a:pt x="3627" y="330"/>
                </a:lnTo>
                <a:lnTo>
                  <a:pt x="3629" y="330"/>
                </a:lnTo>
                <a:lnTo>
                  <a:pt x="3631" y="330"/>
                </a:lnTo>
                <a:lnTo>
                  <a:pt x="3632" y="330"/>
                </a:lnTo>
                <a:lnTo>
                  <a:pt x="3633" y="331"/>
                </a:lnTo>
                <a:lnTo>
                  <a:pt x="3634" y="331"/>
                </a:lnTo>
                <a:lnTo>
                  <a:pt x="3633" y="332"/>
                </a:lnTo>
                <a:lnTo>
                  <a:pt x="3632" y="332"/>
                </a:lnTo>
                <a:lnTo>
                  <a:pt x="3630" y="332"/>
                </a:lnTo>
                <a:lnTo>
                  <a:pt x="3629" y="332"/>
                </a:lnTo>
                <a:lnTo>
                  <a:pt x="3628" y="331"/>
                </a:lnTo>
                <a:lnTo>
                  <a:pt x="3626" y="332"/>
                </a:lnTo>
                <a:lnTo>
                  <a:pt x="3625" y="332"/>
                </a:lnTo>
                <a:lnTo>
                  <a:pt x="3621" y="332"/>
                </a:lnTo>
                <a:lnTo>
                  <a:pt x="3619" y="332"/>
                </a:lnTo>
                <a:lnTo>
                  <a:pt x="3618" y="332"/>
                </a:lnTo>
                <a:lnTo>
                  <a:pt x="3616" y="331"/>
                </a:lnTo>
                <a:lnTo>
                  <a:pt x="3614" y="331"/>
                </a:lnTo>
                <a:lnTo>
                  <a:pt x="3611" y="332"/>
                </a:lnTo>
                <a:lnTo>
                  <a:pt x="3610" y="332"/>
                </a:lnTo>
                <a:lnTo>
                  <a:pt x="3611" y="332"/>
                </a:lnTo>
                <a:lnTo>
                  <a:pt x="3613" y="332"/>
                </a:lnTo>
                <a:lnTo>
                  <a:pt x="3614" y="332"/>
                </a:lnTo>
                <a:lnTo>
                  <a:pt x="3619" y="332"/>
                </a:lnTo>
                <a:lnTo>
                  <a:pt x="3623" y="333"/>
                </a:lnTo>
                <a:lnTo>
                  <a:pt x="3627" y="332"/>
                </a:lnTo>
                <a:lnTo>
                  <a:pt x="3628" y="332"/>
                </a:lnTo>
                <a:lnTo>
                  <a:pt x="3629" y="333"/>
                </a:lnTo>
                <a:lnTo>
                  <a:pt x="3634" y="333"/>
                </a:lnTo>
                <a:lnTo>
                  <a:pt x="3635" y="334"/>
                </a:lnTo>
                <a:lnTo>
                  <a:pt x="3634" y="334"/>
                </a:lnTo>
                <a:lnTo>
                  <a:pt x="3628" y="334"/>
                </a:lnTo>
                <a:lnTo>
                  <a:pt x="3628" y="335"/>
                </a:lnTo>
                <a:lnTo>
                  <a:pt x="3629" y="335"/>
                </a:lnTo>
                <a:lnTo>
                  <a:pt x="3628" y="335"/>
                </a:lnTo>
                <a:lnTo>
                  <a:pt x="3626" y="336"/>
                </a:lnTo>
                <a:lnTo>
                  <a:pt x="3625" y="336"/>
                </a:lnTo>
                <a:lnTo>
                  <a:pt x="3623" y="335"/>
                </a:lnTo>
                <a:lnTo>
                  <a:pt x="3622" y="335"/>
                </a:lnTo>
                <a:lnTo>
                  <a:pt x="3621" y="336"/>
                </a:lnTo>
                <a:lnTo>
                  <a:pt x="3620" y="336"/>
                </a:lnTo>
                <a:lnTo>
                  <a:pt x="3615" y="336"/>
                </a:lnTo>
                <a:lnTo>
                  <a:pt x="3611" y="336"/>
                </a:lnTo>
                <a:lnTo>
                  <a:pt x="3606" y="335"/>
                </a:lnTo>
                <a:lnTo>
                  <a:pt x="3604" y="333"/>
                </a:lnTo>
                <a:lnTo>
                  <a:pt x="3602" y="333"/>
                </a:lnTo>
                <a:lnTo>
                  <a:pt x="3598" y="333"/>
                </a:lnTo>
                <a:lnTo>
                  <a:pt x="3595" y="333"/>
                </a:lnTo>
                <a:lnTo>
                  <a:pt x="3595" y="332"/>
                </a:lnTo>
                <a:lnTo>
                  <a:pt x="3596" y="332"/>
                </a:lnTo>
                <a:lnTo>
                  <a:pt x="3596" y="331"/>
                </a:lnTo>
                <a:lnTo>
                  <a:pt x="3594" y="331"/>
                </a:lnTo>
                <a:lnTo>
                  <a:pt x="3592" y="331"/>
                </a:lnTo>
                <a:lnTo>
                  <a:pt x="3590" y="328"/>
                </a:lnTo>
                <a:lnTo>
                  <a:pt x="3588" y="328"/>
                </a:lnTo>
                <a:lnTo>
                  <a:pt x="3585" y="327"/>
                </a:lnTo>
                <a:lnTo>
                  <a:pt x="3585" y="326"/>
                </a:lnTo>
                <a:lnTo>
                  <a:pt x="3584" y="325"/>
                </a:lnTo>
                <a:lnTo>
                  <a:pt x="3582" y="325"/>
                </a:lnTo>
                <a:lnTo>
                  <a:pt x="3575" y="324"/>
                </a:lnTo>
                <a:lnTo>
                  <a:pt x="3570" y="324"/>
                </a:lnTo>
                <a:lnTo>
                  <a:pt x="3563" y="324"/>
                </a:lnTo>
                <a:lnTo>
                  <a:pt x="3563" y="325"/>
                </a:lnTo>
                <a:lnTo>
                  <a:pt x="3567" y="326"/>
                </a:lnTo>
                <a:lnTo>
                  <a:pt x="3572" y="327"/>
                </a:lnTo>
                <a:lnTo>
                  <a:pt x="3576" y="327"/>
                </a:lnTo>
                <a:lnTo>
                  <a:pt x="3577" y="330"/>
                </a:lnTo>
                <a:lnTo>
                  <a:pt x="3582" y="331"/>
                </a:lnTo>
                <a:lnTo>
                  <a:pt x="3579" y="332"/>
                </a:lnTo>
                <a:lnTo>
                  <a:pt x="3581" y="332"/>
                </a:lnTo>
                <a:lnTo>
                  <a:pt x="3582" y="333"/>
                </a:lnTo>
                <a:lnTo>
                  <a:pt x="3579" y="333"/>
                </a:lnTo>
                <a:lnTo>
                  <a:pt x="3577" y="333"/>
                </a:lnTo>
                <a:lnTo>
                  <a:pt x="3571" y="332"/>
                </a:lnTo>
                <a:lnTo>
                  <a:pt x="3568" y="331"/>
                </a:lnTo>
                <a:lnTo>
                  <a:pt x="3563" y="331"/>
                </a:lnTo>
                <a:lnTo>
                  <a:pt x="3562" y="330"/>
                </a:lnTo>
                <a:lnTo>
                  <a:pt x="3556" y="329"/>
                </a:lnTo>
                <a:lnTo>
                  <a:pt x="3550" y="327"/>
                </a:lnTo>
                <a:lnTo>
                  <a:pt x="3546" y="326"/>
                </a:lnTo>
                <a:lnTo>
                  <a:pt x="3543" y="325"/>
                </a:lnTo>
                <a:lnTo>
                  <a:pt x="3537" y="324"/>
                </a:lnTo>
                <a:lnTo>
                  <a:pt x="3535" y="324"/>
                </a:lnTo>
                <a:lnTo>
                  <a:pt x="3532" y="324"/>
                </a:lnTo>
                <a:lnTo>
                  <a:pt x="3531" y="324"/>
                </a:lnTo>
                <a:lnTo>
                  <a:pt x="3533" y="325"/>
                </a:lnTo>
                <a:lnTo>
                  <a:pt x="3532" y="326"/>
                </a:lnTo>
                <a:lnTo>
                  <a:pt x="3531" y="326"/>
                </a:lnTo>
                <a:lnTo>
                  <a:pt x="3527" y="326"/>
                </a:lnTo>
                <a:lnTo>
                  <a:pt x="3526" y="326"/>
                </a:lnTo>
                <a:lnTo>
                  <a:pt x="3525" y="327"/>
                </a:lnTo>
                <a:lnTo>
                  <a:pt x="3526" y="328"/>
                </a:lnTo>
                <a:lnTo>
                  <a:pt x="3528" y="328"/>
                </a:lnTo>
                <a:lnTo>
                  <a:pt x="3529" y="328"/>
                </a:lnTo>
                <a:lnTo>
                  <a:pt x="3530" y="329"/>
                </a:lnTo>
                <a:lnTo>
                  <a:pt x="3531" y="329"/>
                </a:lnTo>
                <a:lnTo>
                  <a:pt x="3528" y="329"/>
                </a:lnTo>
                <a:lnTo>
                  <a:pt x="3527" y="329"/>
                </a:lnTo>
                <a:lnTo>
                  <a:pt x="3525" y="329"/>
                </a:lnTo>
                <a:lnTo>
                  <a:pt x="3524" y="329"/>
                </a:lnTo>
                <a:lnTo>
                  <a:pt x="3525" y="329"/>
                </a:lnTo>
                <a:lnTo>
                  <a:pt x="3525" y="330"/>
                </a:lnTo>
                <a:lnTo>
                  <a:pt x="3524" y="330"/>
                </a:lnTo>
                <a:lnTo>
                  <a:pt x="3520" y="330"/>
                </a:lnTo>
                <a:lnTo>
                  <a:pt x="3519" y="330"/>
                </a:lnTo>
                <a:lnTo>
                  <a:pt x="3518" y="329"/>
                </a:lnTo>
                <a:lnTo>
                  <a:pt x="3515" y="329"/>
                </a:lnTo>
                <a:lnTo>
                  <a:pt x="3514" y="329"/>
                </a:lnTo>
                <a:lnTo>
                  <a:pt x="3510" y="329"/>
                </a:lnTo>
                <a:lnTo>
                  <a:pt x="3508" y="329"/>
                </a:lnTo>
                <a:lnTo>
                  <a:pt x="3504" y="330"/>
                </a:lnTo>
                <a:lnTo>
                  <a:pt x="3502" y="330"/>
                </a:lnTo>
                <a:lnTo>
                  <a:pt x="3499" y="330"/>
                </a:lnTo>
                <a:lnTo>
                  <a:pt x="3499" y="331"/>
                </a:lnTo>
                <a:lnTo>
                  <a:pt x="3496" y="331"/>
                </a:lnTo>
                <a:lnTo>
                  <a:pt x="3496" y="332"/>
                </a:lnTo>
                <a:lnTo>
                  <a:pt x="3497" y="332"/>
                </a:lnTo>
                <a:lnTo>
                  <a:pt x="3499" y="332"/>
                </a:lnTo>
                <a:lnTo>
                  <a:pt x="3506" y="331"/>
                </a:lnTo>
                <a:lnTo>
                  <a:pt x="3507" y="331"/>
                </a:lnTo>
                <a:lnTo>
                  <a:pt x="3507" y="332"/>
                </a:lnTo>
                <a:lnTo>
                  <a:pt x="3505" y="333"/>
                </a:lnTo>
                <a:lnTo>
                  <a:pt x="3499" y="334"/>
                </a:lnTo>
                <a:lnTo>
                  <a:pt x="3500" y="335"/>
                </a:lnTo>
                <a:lnTo>
                  <a:pt x="3504" y="334"/>
                </a:lnTo>
                <a:lnTo>
                  <a:pt x="3506" y="335"/>
                </a:lnTo>
                <a:lnTo>
                  <a:pt x="3507" y="335"/>
                </a:lnTo>
                <a:lnTo>
                  <a:pt x="3504" y="336"/>
                </a:lnTo>
                <a:lnTo>
                  <a:pt x="3501" y="337"/>
                </a:lnTo>
                <a:lnTo>
                  <a:pt x="3499" y="337"/>
                </a:lnTo>
                <a:lnTo>
                  <a:pt x="3498" y="338"/>
                </a:lnTo>
                <a:lnTo>
                  <a:pt x="3499" y="338"/>
                </a:lnTo>
                <a:lnTo>
                  <a:pt x="3500" y="338"/>
                </a:lnTo>
                <a:lnTo>
                  <a:pt x="3506" y="337"/>
                </a:lnTo>
                <a:lnTo>
                  <a:pt x="3508" y="337"/>
                </a:lnTo>
                <a:lnTo>
                  <a:pt x="3511" y="337"/>
                </a:lnTo>
                <a:lnTo>
                  <a:pt x="3513" y="338"/>
                </a:lnTo>
                <a:lnTo>
                  <a:pt x="3514" y="338"/>
                </a:lnTo>
                <a:lnTo>
                  <a:pt x="3516" y="339"/>
                </a:lnTo>
                <a:lnTo>
                  <a:pt x="3515" y="339"/>
                </a:lnTo>
                <a:lnTo>
                  <a:pt x="3507" y="340"/>
                </a:lnTo>
                <a:lnTo>
                  <a:pt x="3506" y="340"/>
                </a:lnTo>
                <a:lnTo>
                  <a:pt x="3506" y="341"/>
                </a:lnTo>
                <a:lnTo>
                  <a:pt x="3505" y="341"/>
                </a:lnTo>
                <a:lnTo>
                  <a:pt x="3503" y="341"/>
                </a:lnTo>
                <a:lnTo>
                  <a:pt x="3501" y="340"/>
                </a:lnTo>
                <a:lnTo>
                  <a:pt x="3499" y="340"/>
                </a:lnTo>
                <a:lnTo>
                  <a:pt x="3493" y="340"/>
                </a:lnTo>
                <a:lnTo>
                  <a:pt x="3489" y="341"/>
                </a:lnTo>
                <a:lnTo>
                  <a:pt x="3490" y="342"/>
                </a:lnTo>
                <a:lnTo>
                  <a:pt x="3491" y="343"/>
                </a:lnTo>
                <a:lnTo>
                  <a:pt x="3492" y="343"/>
                </a:lnTo>
                <a:lnTo>
                  <a:pt x="3496" y="343"/>
                </a:lnTo>
                <a:lnTo>
                  <a:pt x="3498" y="342"/>
                </a:lnTo>
                <a:lnTo>
                  <a:pt x="3499" y="342"/>
                </a:lnTo>
                <a:lnTo>
                  <a:pt x="3507" y="342"/>
                </a:lnTo>
                <a:lnTo>
                  <a:pt x="3515" y="342"/>
                </a:lnTo>
                <a:lnTo>
                  <a:pt x="3515" y="341"/>
                </a:lnTo>
                <a:lnTo>
                  <a:pt x="3517" y="342"/>
                </a:lnTo>
                <a:lnTo>
                  <a:pt x="3519" y="343"/>
                </a:lnTo>
                <a:lnTo>
                  <a:pt x="3510" y="348"/>
                </a:lnTo>
                <a:lnTo>
                  <a:pt x="3509" y="348"/>
                </a:lnTo>
                <a:lnTo>
                  <a:pt x="3504" y="348"/>
                </a:lnTo>
                <a:lnTo>
                  <a:pt x="3503" y="348"/>
                </a:lnTo>
                <a:lnTo>
                  <a:pt x="3502" y="348"/>
                </a:lnTo>
                <a:lnTo>
                  <a:pt x="3502" y="349"/>
                </a:lnTo>
                <a:lnTo>
                  <a:pt x="3503" y="349"/>
                </a:lnTo>
                <a:lnTo>
                  <a:pt x="3505" y="349"/>
                </a:lnTo>
                <a:lnTo>
                  <a:pt x="3506" y="350"/>
                </a:lnTo>
                <a:lnTo>
                  <a:pt x="3507" y="350"/>
                </a:lnTo>
                <a:lnTo>
                  <a:pt x="3506" y="352"/>
                </a:lnTo>
                <a:lnTo>
                  <a:pt x="3504" y="355"/>
                </a:lnTo>
                <a:lnTo>
                  <a:pt x="3503" y="355"/>
                </a:lnTo>
                <a:lnTo>
                  <a:pt x="3500" y="356"/>
                </a:lnTo>
                <a:lnTo>
                  <a:pt x="3501" y="356"/>
                </a:lnTo>
                <a:lnTo>
                  <a:pt x="3502" y="356"/>
                </a:lnTo>
                <a:lnTo>
                  <a:pt x="3502" y="357"/>
                </a:lnTo>
                <a:lnTo>
                  <a:pt x="3500" y="358"/>
                </a:lnTo>
                <a:lnTo>
                  <a:pt x="3502" y="359"/>
                </a:lnTo>
                <a:lnTo>
                  <a:pt x="3498" y="361"/>
                </a:lnTo>
                <a:lnTo>
                  <a:pt x="3497" y="361"/>
                </a:lnTo>
                <a:lnTo>
                  <a:pt x="3497" y="362"/>
                </a:lnTo>
                <a:lnTo>
                  <a:pt x="3495" y="362"/>
                </a:lnTo>
                <a:lnTo>
                  <a:pt x="3496" y="363"/>
                </a:lnTo>
                <a:lnTo>
                  <a:pt x="3497" y="364"/>
                </a:lnTo>
                <a:lnTo>
                  <a:pt x="3493" y="365"/>
                </a:lnTo>
                <a:lnTo>
                  <a:pt x="3494" y="365"/>
                </a:lnTo>
                <a:lnTo>
                  <a:pt x="3494" y="366"/>
                </a:lnTo>
                <a:lnTo>
                  <a:pt x="3494" y="367"/>
                </a:lnTo>
                <a:lnTo>
                  <a:pt x="3495" y="367"/>
                </a:lnTo>
                <a:lnTo>
                  <a:pt x="3496" y="368"/>
                </a:lnTo>
                <a:lnTo>
                  <a:pt x="3498" y="369"/>
                </a:lnTo>
                <a:lnTo>
                  <a:pt x="3498" y="370"/>
                </a:lnTo>
                <a:lnTo>
                  <a:pt x="3498" y="371"/>
                </a:lnTo>
                <a:lnTo>
                  <a:pt x="3497" y="372"/>
                </a:lnTo>
                <a:lnTo>
                  <a:pt x="3495" y="373"/>
                </a:lnTo>
                <a:lnTo>
                  <a:pt x="3495" y="374"/>
                </a:lnTo>
                <a:lnTo>
                  <a:pt x="3502" y="375"/>
                </a:lnTo>
                <a:lnTo>
                  <a:pt x="3504" y="376"/>
                </a:lnTo>
                <a:lnTo>
                  <a:pt x="3505" y="376"/>
                </a:lnTo>
                <a:lnTo>
                  <a:pt x="3504" y="377"/>
                </a:lnTo>
                <a:lnTo>
                  <a:pt x="3501" y="377"/>
                </a:lnTo>
                <a:lnTo>
                  <a:pt x="3499" y="379"/>
                </a:lnTo>
                <a:lnTo>
                  <a:pt x="3498" y="379"/>
                </a:lnTo>
                <a:lnTo>
                  <a:pt x="3497" y="379"/>
                </a:lnTo>
                <a:lnTo>
                  <a:pt x="3495" y="379"/>
                </a:lnTo>
                <a:lnTo>
                  <a:pt x="3494" y="379"/>
                </a:lnTo>
                <a:lnTo>
                  <a:pt x="3493" y="379"/>
                </a:lnTo>
                <a:lnTo>
                  <a:pt x="3493" y="380"/>
                </a:lnTo>
                <a:lnTo>
                  <a:pt x="3494" y="381"/>
                </a:lnTo>
                <a:lnTo>
                  <a:pt x="3493" y="382"/>
                </a:lnTo>
                <a:lnTo>
                  <a:pt x="3492" y="382"/>
                </a:lnTo>
                <a:lnTo>
                  <a:pt x="3490" y="383"/>
                </a:lnTo>
                <a:lnTo>
                  <a:pt x="3489" y="383"/>
                </a:lnTo>
                <a:lnTo>
                  <a:pt x="3488" y="383"/>
                </a:lnTo>
                <a:lnTo>
                  <a:pt x="3489" y="383"/>
                </a:lnTo>
                <a:lnTo>
                  <a:pt x="3489" y="382"/>
                </a:lnTo>
                <a:lnTo>
                  <a:pt x="3489" y="381"/>
                </a:lnTo>
                <a:lnTo>
                  <a:pt x="3487" y="381"/>
                </a:lnTo>
                <a:lnTo>
                  <a:pt x="3483" y="383"/>
                </a:lnTo>
                <a:lnTo>
                  <a:pt x="3475" y="383"/>
                </a:lnTo>
                <a:lnTo>
                  <a:pt x="3474" y="384"/>
                </a:lnTo>
                <a:lnTo>
                  <a:pt x="3473" y="384"/>
                </a:lnTo>
                <a:lnTo>
                  <a:pt x="3472" y="384"/>
                </a:lnTo>
                <a:lnTo>
                  <a:pt x="3471" y="385"/>
                </a:lnTo>
                <a:lnTo>
                  <a:pt x="3469" y="387"/>
                </a:lnTo>
                <a:lnTo>
                  <a:pt x="3466" y="391"/>
                </a:lnTo>
                <a:lnTo>
                  <a:pt x="3466" y="392"/>
                </a:lnTo>
                <a:lnTo>
                  <a:pt x="3468" y="392"/>
                </a:lnTo>
                <a:lnTo>
                  <a:pt x="3469" y="392"/>
                </a:lnTo>
                <a:lnTo>
                  <a:pt x="3477" y="387"/>
                </a:lnTo>
                <a:lnTo>
                  <a:pt x="3479" y="387"/>
                </a:lnTo>
                <a:lnTo>
                  <a:pt x="3480" y="387"/>
                </a:lnTo>
                <a:lnTo>
                  <a:pt x="3474" y="391"/>
                </a:lnTo>
                <a:lnTo>
                  <a:pt x="3473" y="393"/>
                </a:lnTo>
                <a:lnTo>
                  <a:pt x="3471" y="394"/>
                </a:lnTo>
                <a:lnTo>
                  <a:pt x="3470" y="394"/>
                </a:lnTo>
                <a:lnTo>
                  <a:pt x="3463" y="397"/>
                </a:lnTo>
                <a:lnTo>
                  <a:pt x="3460" y="399"/>
                </a:lnTo>
                <a:lnTo>
                  <a:pt x="3450" y="406"/>
                </a:lnTo>
                <a:lnTo>
                  <a:pt x="3449" y="407"/>
                </a:lnTo>
                <a:lnTo>
                  <a:pt x="3448" y="409"/>
                </a:lnTo>
                <a:lnTo>
                  <a:pt x="3448" y="410"/>
                </a:lnTo>
                <a:lnTo>
                  <a:pt x="3449" y="411"/>
                </a:lnTo>
                <a:lnTo>
                  <a:pt x="3452" y="410"/>
                </a:lnTo>
                <a:lnTo>
                  <a:pt x="3457" y="410"/>
                </a:lnTo>
                <a:lnTo>
                  <a:pt x="3465" y="410"/>
                </a:lnTo>
                <a:lnTo>
                  <a:pt x="3471" y="409"/>
                </a:lnTo>
                <a:lnTo>
                  <a:pt x="3481" y="410"/>
                </a:lnTo>
                <a:lnTo>
                  <a:pt x="3483" y="411"/>
                </a:lnTo>
                <a:lnTo>
                  <a:pt x="3485" y="411"/>
                </a:lnTo>
                <a:lnTo>
                  <a:pt x="3487" y="410"/>
                </a:lnTo>
                <a:lnTo>
                  <a:pt x="3491" y="409"/>
                </a:lnTo>
                <a:lnTo>
                  <a:pt x="3493" y="409"/>
                </a:lnTo>
                <a:lnTo>
                  <a:pt x="3498" y="410"/>
                </a:lnTo>
                <a:lnTo>
                  <a:pt x="3501" y="409"/>
                </a:lnTo>
                <a:lnTo>
                  <a:pt x="3500" y="409"/>
                </a:lnTo>
                <a:lnTo>
                  <a:pt x="3495" y="409"/>
                </a:lnTo>
                <a:lnTo>
                  <a:pt x="3493" y="409"/>
                </a:lnTo>
                <a:lnTo>
                  <a:pt x="3491" y="408"/>
                </a:lnTo>
                <a:lnTo>
                  <a:pt x="3489" y="407"/>
                </a:lnTo>
                <a:lnTo>
                  <a:pt x="3489" y="406"/>
                </a:lnTo>
                <a:lnTo>
                  <a:pt x="3489" y="404"/>
                </a:lnTo>
                <a:lnTo>
                  <a:pt x="3489" y="403"/>
                </a:lnTo>
                <a:lnTo>
                  <a:pt x="3490" y="401"/>
                </a:lnTo>
                <a:lnTo>
                  <a:pt x="3491" y="399"/>
                </a:lnTo>
                <a:lnTo>
                  <a:pt x="3501" y="394"/>
                </a:lnTo>
                <a:lnTo>
                  <a:pt x="3508" y="391"/>
                </a:lnTo>
                <a:lnTo>
                  <a:pt x="3518" y="385"/>
                </a:lnTo>
                <a:lnTo>
                  <a:pt x="3524" y="384"/>
                </a:lnTo>
                <a:lnTo>
                  <a:pt x="3528" y="384"/>
                </a:lnTo>
                <a:lnTo>
                  <a:pt x="3529" y="384"/>
                </a:lnTo>
                <a:lnTo>
                  <a:pt x="3529" y="385"/>
                </a:lnTo>
                <a:lnTo>
                  <a:pt x="3533" y="385"/>
                </a:lnTo>
                <a:lnTo>
                  <a:pt x="3543" y="387"/>
                </a:lnTo>
                <a:lnTo>
                  <a:pt x="3542" y="389"/>
                </a:lnTo>
                <a:lnTo>
                  <a:pt x="3541" y="390"/>
                </a:lnTo>
                <a:lnTo>
                  <a:pt x="3545" y="391"/>
                </a:lnTo>
                <a:lnTo>
                  <a:pt x="3546" y="391"/>
                </a:lnTo>
                <a:lnTo>
                  <a:pt x="3549" y="391"/>
                </a:lnTo>
                <a:lnTo>
                  <a:pt x="3558" y="394"/>
                </a:lnTo>
                <a:lnTo>
                  <a:pt x="3568" y="395"/>
                </a:lnTo>
                <a:lnTo>
                  <a:pt x="3571" y="396"/>
                </a:lnTo>
                <a:lnTo>
                  <a:pt x="3572" y="396"/>
                </a:lnTo>
                <a:lnTo>
                  <a:pt x="3573" y="396"/>
                </a:lnTo>
                <a:lnTo>
                  <a:pt x="3575" y="395"/>
                </a:lnTo>
                <a:lnTo>
                  <a:pt x="3578" y="395"/>
                </a:lnTo>
                <a:lnTo>
                  <a:pt x="3578" y="396"/>
                </a:lnTo>
                <a:lnTo>
                  <a:pt x="3577" y="396"/>
                </a:lnTo>
                <a:lnTo>
                  <a:pt x="3578" y="396"/>
                </a:lnTo>
                <a:lnTo>
                  <a:pt x="3580" y="396"/>
                </a:lnTo>
                <a:lnTo>
                  <a:pt x="3587" y="397"/>
                </a:lnTo>
                <a:lnTo>
                  <a:pt x="3592" y="398"/>
                </a:lnTo>
                <a:lnTo>
                  <a:pt x="3598" y="399"/>
                </a:lnTo>
                <a:lnTo>
                  <a:pt x="3599" y="399"/>
                </a:lnTo>
                <a:lnTo>
                  <a:pt x="3602" y="399"/>
                </a:lnTo>
                <a:lnTo>
                  <a:pt x="3605" y="399"/>
                </a:lnTo>
                <a:lnTo>
                  <a:pt x="3608" y="399"/>
                </a:lnTo>
                <a:lnTo>
                  <a:pt x="3612" y="399"/>
                </a:lnTo>
                <a:lnTo>
                  <a:pt x="3614" y="400"/>
                </a:lnTo>
                <a:lnTo>
                  <a:pt x="3618" y="400"/>
                </a:lnTo>
                <a:lnTo>
                  <a:pt x="3623" y="401"/>
                </a:lnTo>
                <a:lnTo>
                  <a:pt x="3628" y="400"/>
                </a:lnTo>
                <a:lnTo>
                  <a:pt x="3632" y="401"/>
                </a:lnTo>
                <a:lnTo>
                  <a:pt x="3634" y="402"/>
                </a:lnTo>
                <a:lnTo>
                  <a:pt x="3639" y="403"/>
                </a:lnTo>
                <a:lnTo>
                  <a:pt x="3652" y="410"/>
                </a:lnTo>
                <a:lnTo>
                  <a:pt x="3654" y="411"/>
                </a:lnTo>
                <a:lnTo>
                  <a:pt x="3650" y="412"/>
                </a:lnTo>
                <a:lnTo>
                  <a:pt x="3646" y="412"/>
                </a:lnTo>
                <a:lnTo>
                  <a:pt x="3639" y="412"/>
                </a:lnTo>
                <a:lnTo>
                  <a:pt x="3633" y="414"/>
                </a:lnTo>
                <a:lnTo>
                  <a:pt x="3631" y="414"/>
                </a:lnTo>
                <a:lnTo>
                  <a:pt x="3630" y="414"/>
                </a:lnTo>
                <a:lnTo>
                  <a:pt x="3626" y="414"/>
                </a:lnTo>
                <a:lnTo>
                  <a:pt x="3623" y="414"/>
                </a:lnTo>
                <a:lnTo>
                  <a:pt x="3618" y="413"/>
                </a:lnTo>
                <a:lnTo>
                  <a:pt x="3613" y="412"/>
                </a:lnTo>
                <a:lnTo>
                  <a:pt x="3608" y="410"/>
                </a:lnTo>
                <a:lnTo>
                  <a:pt x="3604" y="410"/>
                </a:lnTo>
                <a:lnTo>
                  <a:pt x="3602" y="409"/>
                </a:lnTo>
                <a:lnTo>
                  <a:pt x="3598" y="408"/>
                </a:lnTo>
                <a:lnTo>
                  <a:pt x="3593" y="407"/>
                </a:lnTo>
                <a:lnTo>
                  <a:pt x="3592" y="406"/>
                </a:lnTo>
                <a:lnTo>
                  <a:pt x="3578" y="405"/>
                </a:lnTo>
                <a:lnTo>
                  <a:pt x="3576" y="404"/>
                </a:lnTo>
                <a:lnTo>
                  <a:pt x="3570" y="404"/>
                </a:lnTo>
                <a:lnTo>
                  <a:pt x="3562" y="404"/>
                </a:lnTo>
                <a:lnTo>
                  <a:pt x="3561" y="404"/>
                </a:lnTo>
                <a:lnTo>
                  <a:pt x="3562" y="405"/>
                </a:lnTo>
                <a:lnTo>
                  <a:pt x="3561" y="406"/>
                </a:lnTo>
                <a:lnTo>
                  <a:pt x="3557" y="406"/>
                </a:lnTo>
                <a:lnTo>
                  <a:pt x="3552" y="406"/>
                </a:lnTo>
                <a:lnTo>
                  <a:pt x="3551" y="406"/>
                </a:lnTo>
                <a:lnTo>
                  <a:pt x="3547" y="404"/>
                </a:lnTo>
                <a:lnTo>
                  <a:pt x="3546" y="404"/>
                </a:lnTo>
                <a:lnTo>
                  <a:pt x="3545" y="403"/>
                </a:lnTo>
                <a:lnTo>
                  <a:pt x="3542" y="403"/>
                </a:lnTo>
                <a:lnTo>
                  <a:pt x="3539" y="403"/>
                </a:lnTo>
                <a:lnTo>
                  <a:pt x="3538" y="403"/>
                </a:lnTo>
                <a:lnTo>
                  <a:pt x="3536" y="403"/>
                </a:lnTo>
                <a:lnTo>
                  <a:pt x="3535" y="403"/>
                </a:lnTo>
                <a:lnTo>
                  <a:pt x="3536" y="403"/>
                </a:lnTo>
                <a:lnTo>
                  <a:pt x="3540" y="404"/>
                </a:lnTo>
                <a:lnTo>
                  <a:pt x="3542" y="405"/>
                </a:lnTo>
                <a:lnTo>
                  <a:pt x="3541" y="405"/>
                </a:lnTo>
                <a:lnTo>
                  <a:pt x="3538" y="405"/>
                </a:lnTo>
                <a:lnTo>
                  <a:pt x="3537" y="406"/>
                </a:lnTo>
                <a:lnTo>
                  <a:pt x="3535" y="406"/>
                </a:lnTo>
                <a:lnTo>
                  <a:pt x="3532" y="407"/>
                </a:lnTo>
                <a:lnTo>
                  <a:pt x="3527" y="407"/>
                </a:lnTo>
                <a:lnTo>
                  <a:pt x="3526" y="407"/>
                </a:lnTo>
                <a:lnTo>
                  <a:pt x="3526" y="408"/>
                </a:lnTo>
                <a:lnTo>
                  <a:pt x="3525" y="408"/>
                </a:lnTo>
                <a:lnTo>
                  <a:pt x="3526" y="408"/>
                </a:lnTo>
                <a:lnTo>
                  <a:pt x="3533" y="408"/>
                </a:lnTo>
                <a:lnTo>
                  <a:pt x="3534" y="409"/>
                </a:lnTo>
                <a:lnTo>
                  <a:pt x="3533" y="409"/>
                </a:lnTo>
                <a:lnTo>
                  <a:pt x="3531" y="409"/>
                </a:lnTo>
                <a:lnTo>
                  <a:pt x="3532" y="410"/>
                </a:lnTo>
                <a:lnTo>
                  <a:pt x="3533" y="410"/>
                </a:lnTo>
                <a:lnTo>
                  <a:pt x="3536" y="410"/>
                </a:lnTo>
                <a:lnTo>
                  <a:pt x="3538" y="410"/>
                </a:lnTo>
                <a:lnTo>
                  <a:pt x="3548" y="411"/>
                </a:lnTo>
                <a:lnTo>
                  <a:pt x="3551" y="412"/>
                </a:lnTo>
                <a:lnTo>
                  <a:pt x="3561" y="412"/>
                </a:lnTo>
                <a:lnTo>
                  <a:pt x="3567" y="415"/>
                </a:lnTo>
                <a:lnTo>
                  <a:pt x="3566" y="416"/>
                </a:lnTo>
                <a:lnTo>
                  <a:pt x="3565" y="416"/>
                </a:lnTo>
                <a:lnTo>
                  <a:pt x="3560" y="415"/>
                </a:lnTo>
                <a:lnTo>
                  <a:pt x="3557" y="415"/>
                </a:lnTo>
                <a:lnTo>
                  <a:pt x="3551" y="415"/>
                </a:lnTo>
                <a:lnTo>
                  <a:pt x="3549" y="414"/>
                </a:lnTo>
                <a:lnTo>
                  <a:pt x="3548" y="415"/>
                </a:lnTo>
                <a:lnTo>
                  <a:pt x="3545" y="415"/>
                </a:lnTo>
                <a:lnTo>
                  <a:pt x="3542" y="415"/>
                </a:lnTo>
                <a:lnTo>
                  <a:pt x="3541" y="415"/>
                </a:lnTo>
                <a:lnTo>
                  <a:pt x="3538" y="415"/>
                </a:lnTo>
                <a:lnTo>
                  <a:pt x="3535" y="415"/>
                </a:lnTo>
                <a:lnTo>
                  <a:pt x="3534" y="416"/>
                </a:lnTo>
                <a:lnTo>
                  <a:pt x="3535" y="416"/>
                </a:lnTo>
                <a:lnTo>
                  <a:pt x="3538" y="417"/>
                </a:lnTo>
                <a:lnTo>
                  <a:pt x="3541" y="417"/>
                </a:lnTo>
                <a:lnTo>
                  <a:pt x="3546" y="416"/>
                </a:lnTo>
                <a:lnTo>
                  <a:pt x="3551" y="416"/>
                </a:lnTo>
                <a:lnTo>
                  <a:pt x="3553" y="416"/>
                </a:lnTo>
                <a:lnTo>
                  <a:pt x="3557" y="416"/>
                </a:lnTo>
                <a:lnTo>
                  <a:pt x="3558" y="416"/>
                </a:lnTo>
                <a:lnTo>
                  <a:pt x="3560" y="417"/>
                </a:lnTo>
                <a:lnTo>
                  <a:pt x="3559" y="417"/>
                </a:lnTo>
                <a:lnTo>
                  <a:pt x="3557" y="417"/>
                </a:lnTo>
                <a:lnTo>
                  <a:pt x="3556" y="417"/>
                </a:lnTo>
                <a:lnTo>
                  <a:pt x="3555" y="418"/>
                </a:lnTo>
                <a:lnTo>
                  <a:pt x="3555" y="419"/>
                </a:lnTo>
                <a:lnTo>
                  <a:pt x="3554" y="419"/>
                </a:lnTo>
                <a:lnTo>
                  <a:pt x="3552" y="419"/>
                </a:lnTo>
                <a:lnTo>
                  <a:pt x="3543" y="418"/>
                </a:lnTo>
                <a:lnTo>
                  <a:pt x="3536" y="417"/>
                </a:lnTo>
                <a:lnTo>
                  <a:pt x="3532" y="417"/>
                </a:lnTo>
                <a:lnTo>
                  <a:pt x="3517" y="415"/>
                </a:lnTo>
                <a:lnTo>
                  <a:pt x="3516" y="415"/>
                </a:lnTo>
                <a:lnTo>
                  <a:pt x="3512" y="416"/>
                </a:lnTo>
                <a:lnTo>
                  <a:pt x="3513" y="416"/>
                </a:lnTo>
                <a:lnTo>
                  <a:pt x="3518" y="416"/>
                </a:lnTo>
                <a:lnTo>
                  <a:pt x="3519" y="416"/>
                </a:lnTo>
                <a:lnTo>
                  <a:pt x="3520" y="417"/>
                </a:lnTo>
                <a:lnTo>
                  <a:pt x="3523" y="418"/>
                </a:lnTo>
                <a:lnTo>
                  <a:pt x="3529" y="418"/>
                </a:lnTo>
                <a:lnTo>
                  <a:pt x="3534" y="418"/>
                </a:lnTo>
                <a:lnTo>
                  <a:pt x="3540" y="419"/>
                </a:lnTo>
                <a:lnTo>
                  <a:pt x="3544" y="420"/>
                </a:lnTo>
                <a:lnTo>
                  <a:pt x="3550" y="420"/>
                </a:lnTo>
                <a:lnTo>
                  <a:pt x="3556" y="420"/>
                </a:lnTo>
                <a:lnTo>
                  <a:pt x="3560" y="420"/>
                </a:lnTo>
                <a:lnTo>
                  <a:pt x="3561" y="420"/>
                </a:lnTo>
                <a:lnTo>
                  <a:pt x="3562" y="420"/>
                </a:lnTo>
                <a:lnTo>
                  <a:pt x="3563" y="420"/>
                </a:lnTo>
                <a:lnTo>
                  <a:pt x="3566" y="420"/>
                </a:lnTo>
                <a:lnTo>
                  <a:pt x="3567" y="420"/>
                </a:lnTo>
                <a:lnTo>
                  <a:pt x="3565" y="421"/>
                </a:lnTo>
                <a:lnTo>
                  <a:pt x="3561" y="421"/>
                </a:lnTo>
                <a:lnTo>
                  <a:pt x="3560" y="421"/>
                </a:lnTo>
                <a:lnTo>
                  <a:pt x="3561" y="422"/>
                </a:lnTo>
                <a:lnTo>
                  <a:pt x="3565" y="422"/>
                </a:lnTo>
                <a:lnTo>
                  <a:pt x="3575" y="422"/>
                </a:lnTo>
                <a:lnTo>
                  <a:pt x="3576" y="422"/>
                </a:lnTo>
                <a:lnTo>
                  <a:pt x="3580" y="422"/>
                </a:lnTo>
                <a:lnTo>
                  <a:pt x="3582" y="423"/>
                </a:lnTo>
                <a:lnTo>
                  <a:pt x="3581" y="423"/>
                </a:lnTo>
                <a:lnTo>
                  <a:pt x="3576" y="424"/>
                </a:lnTo>
                <a:lnTo>
                  <a:pt x="3573" y="424"/>
                </a:lnTo>
                <a:lnTo>
                  <a:pt x="3571" y="426"/>
                </a:lnTo>
                <a:lnTo>
                  <a:pt x="3570" y="426"/>
                </a:lnTo>
                <a:lnTo>
                  <a:pt x="3568" y="426"/>
                </a:lnTo>
                <a:lnTo>
                  <a:pt x="3566" y="424"/>
                </a:lnTo>
                <a:lnTo>
                  <a:pt x="3561" y="424"/>
                </a:lnTo>
                <a:lnTo>
                  <a:pt x="3558" y="424"/>
                </a:lnTo>
                <a:lnTo>
                  <a:pt x="3556" y="424"/>
                </a:lnTo>
                <a:lnTo>
                  <a:pt x="3554" y="423"/>
                </a:lnTo>
                <a:lnTo>
                  <a:pt x="3549" y="423"/>
                </a:lnTo>
                <a:lnTo>
                  <a:pt x="3537" y="424"/>
                </a:lnTo>
                <a:lnTo>
                  <a:pt x="3531" y="424"/>
                </a:lnTo>
                <a:lnTo>
                  <a:pt x="3529" y="424"/>
                </a:lnTo>
                <a:lnTo>
                  <a:pt x="3528" y="426"/>
                </a:lnTo>
                <a:lnTo>
                  <a:pt x="3529" y="426"/>
                </a:lnTo>
                <a:lnTo>
                  <a:pt x="3532" y="426"/>
                </a:lnTo>
                <a:lnTo>
                  <a:pt x="3538" y="426"/>
                </a:lnTo>
                <a:lnTo>
                  <a:pt x="3545" y="424"/>
                </a:lnTo>
                <a:lnTo>
                  <a:pt x="3552" y="426"/>
                </a:lnTo>
                <a:lnTo>
                  <a:pt x="3555" y="427"/>
                </a:lnTo>
                <a:lnTo>
                  <a:pt x="3556" y="427"/>
                </a:lnTo>
                <a:lnTo>
                  <a:pt x="3557" y="427"/>
                </a:lnTo>
                <a:lnTo>
                  <a:pt x="3566" y="428"/>
                </a:lnTo>
                <a:lnTo>
                  <a:pt x="3575" y="427"/>
                </a:lnTo>
                <a:lnTo>
                  <a:pt x="3579" y="427"/>
                </a:lnTo>
                <a:lnTo>
                  <a:pt x="3585" y="427"/>
                </a:lnTo>
                <a:lnTo>
                  <a:pt x="3593" y="427"/>
                </a:lnTo>
                <a:lnTo>
                  <a:pt x="3596" y="427"/>
                </a:lnTo>
                <a:lnTo>
                  <a:pt x="3606" y="430"/>
                </a:lnTo>
                <a:lnTo>
                  <a:pt x="3619" y="432"/>
                </a:lnTo>
                <a:lnTo>
                  <a:pt x="3620" y="433"/>
                </a:lnTo>
                <a:lnTo>
                  <a:pt x="3621" y="433"/>
                </a:lnTo>
                <a:lnTo>
                  <a:pt x="3622" y="434"/>
                </a:lnTo>
                <a:lnTo>
                  <a:pt x="3620" y="434"/>
                </a:lnTo>
                <a:lnTo>
                  <a:pt x="3619" y="435"/>
                </a:lnTo>
                <a:lnTo>
                  <a:pt x="3618" y="436"/>
                </a:lnTo>
                <a:lnTo>
                  <a:pt x="3619" y="436"/>
                </a:lnTo>
                <a:lnTo>
                  <a:pt x="3620" y="436"/>
                </a:lnTo>
                <a:lnTo>
                  <a:pt x="3625" y="435"/>
                </a:lnTo>
                <a:lnTo>
                  <a:pt x="3626" y="435"/>
                </a:lnTo>
                <a:lnTo>
                  <a:pt x="3628" y="435"/>
                </a:lnTo>
                <a:lnTo>
                  <a:pt x="3635" y="436"/>
                </a:lnTo>
                <a:lnTo>
                  <a:pt x="3640" y="437"/>
                </a:lnTo>
                <a:lnTo>
                  <a:pt x="3645" y="437"/>
                </a:lnTo>
                <a:lnTo>
                  <a:pt x="3647" y="437"/>
                </a:lnTo>
                <a:lnTo>
                  <a:pt x="3647" y="436"/>
                </a:lnTo>
                <a:lnTo>
                  <a:pt x="3644" y="434"/>
                </a:lnTo>
                <a:lnTo>
                  <a:pt x="3641" y="432"/>
                </a:lnTo>
                <a:lnTo>
                  <a:pt x="3644" y="430"/>
                </a:lnTo>
                <a:lnTo>
                  <a:pt x="3647" y="430"/>
                </a:lnTo>
                <a:lnTo>
                  <a:pt x="3650" y="429"/>
                </a:lnTo>
                <a:lnTo>
                  <a:pt x="3652" y="429"/>
                </a:lnTo>
                <a:lnTo>
                  <a:pt x="3654" y="429"/>
                </a:lnTo>
                <a:lnTo>
                  <a:pt x="3657" y="430"/>
                </a:lnTo>
                <a:lnTo>
                  <a:pt x="3662" y="430"/>
                </a:lnTo>
                <a:lnTo>
                  <a:pt x="3670" y="431"/>
                </a:lnTo>
                <a:lnTo>
                  <a:pt x="3677" y="431"/>
                </a:lnTo>
                <a:lnTo>
                  <a:pt x="3680" y="431"/>
                </a:lnTo>
                <a:lnTo>
                  <a:pt x="3681" y="431"/>
                </a:lnTo>
                <a:lnTo>
                  <a:pt x="3687" y="431"/>
                </a:lnTo>
                <a:lnTo>
                  <a:pt x="3688" y="431"/>
                </a:lnTo>
                <a:lnTo>
                  <a:pt x="3688" y="432"/>
                </a:lnTo>
                <a:lnTo>
                  <a:pt x="3685" y="433"/>
                </a:lnTo>
                <a:lnTo>
                  <a:pt x="3693" y="434"/>
                </a:lnTo>
                <a:lnTo>
                  <a:pt x="3696" y="434"/>
                </a:lnTo>
                <a:lnTo>
                  <a:pt x="3697" y="434"/>
                </a:lnTo>
                <a:lnTo>
                  <a:pt x="3696" y="435"/>
                </a:lnTo>
                <a:lnTo>
                  <a:pt x="3698" y="436"/>
                </a:lnTo>
                <a:lnTo>
                  <a:pt x="3699" y="437"/>
                </a:lnTo>
                <a:lnTo>
                  <a:pt x="3700" y="439"/>
                </a:lnTo>
                <a:lnTo>
                  <a:pt x="3700" y="440"/>
                </a:lnTo>
                <a:lnTo>
                  <a:pt x="3698" y="441"/>
                </a:lnTo>
                <a:lnTo>
                  <a:pt x="3698" y="442"/>
                </a:lnTo>
                <a:lnTo>
                  <a:pt x="3699" y="443"/>
                </a:lnTo>
                <a:lnTo>
                  <a:pt x="3699" y="444"/>
                </a:lnTo>
                <a:lnTo>
                  <a:pt x="3699" y="445"/>
                </a:lnTo>
                <a:lnTo>
                  <a:pt x="3700" y="446"/>
                </a:lnTo>
                <a:lnTo>
                  <a:pt x="3700" y="447"/>
                </a:lnTo>
                <a:lnTo>
                  <a:pt x="3700" y="448"/>
                </a:lnTo>
                <a:lnTo>
                  <a:pt x="3700" y="450"/>
                </a:lnTo>
                <a:lnTo>
                  <a:pt x="3700" y="451"/>
                </a:lnTo>
                <a:lnTo>
                  <a:pt x="3701" y="451"/>
                </a:lnTo>
                <a:lnTo>
                  <a:pt x="3701" y="452"/>
                </a:lnTo>
                <a:lnTo>
                  <a:pt x="3700" y="453"/>
                </a:lnTo>
                <a:lnTo>
                  <a:pt x="3698" y="454"/>
                </a:lnTo>
                <a:lnTo>
                  <a:pt x="3701" y="455"/>
                </a:lnTo>
                <a:lnTo>
                  <a:pt x="3697" y="457"/>
                </a:lnTo>
                <a:lnTo>
                  <a:pt x="3695" y="459"/>
                </a:lnTo>
                <a:lnTo>
                  <a:pt x="3693" y="460"/>
                </a:lnTo>
                <a:lnTo>
                  <a:pt x="3692" y="461"/>
                </a:lnTo>
                <a:lnTo>
                  <a:pt x="3691" y="461"/>
                </a:lnTo>
                <a:lnTo>
                  <a:pt x="3690" y="461"/>
                </a:lnTo>
                <a:lnTo>
                  <a:pt x="3686" y="461"/>
                </a:lnTo>
                <a:lnTo>
                  <a:pt x="3685" y="463"/>
                </a:lnTo>
                <a:lnTo>
                  <a:pt x="3683" y="464"/>
                </a:lnTo>
                <a:lnTo>
                  <a:pt x="3683" y="465"/>
                </a:lnTo>
                <a:lnTo>
                  <a:pt x="3685" y="465"/>
                </a:lnTo>
                <a:lnTo>
                  <a:pt x="3683" y="467"/>
                </a:lnTo>
                <a:lnTo>
                  <a:pt x="3684" y="467"/>
                </a:lnTo>
                <a:lnTo>
                  <a:pt x="3683" y="468"/>
                </a:lnTo>
                <a:lnTo>
                  <a:pt x="3682" y="468"/>
                </a:lnTo>
                <a:lnTo>
                  <a:pt x="3681" y="468"/>
                </a:lnTo>
                <a:lnTo>
                  <a:pt x="3676" y="465"/>
                </a:lnTo>
                <a:lnTo>
                  <a:pt x="3674" y="465"/>
                </a:lnTo>
                <a:lnTo>
                  <a:pt x="3673" y="465"/>
                </a:lnTo>
                <a:lnTo>
                  <a:pt x="3672" y="465"/>
                </a:lnTo>
                <a:lnTo>
                  <a:pt x="3672" y="466"/>
                </a:lnTo>
                <a:lnTo>
                  <a:pt x="3676" y="469"/>
                </a:lnTo>
                <a:lnTo>
                  <a:pt x="3675" y="470"/>
                </a:lnTo>
                <a:lnTo>
                  <a:pt x="3674" y="470"/>
                </a:lnTo>
                <a:lnTo>
                  <a:pt x="3674" y="469"/>
                </a:lnTo>
                <a:lnTo>
                  <a:pt x="3673" y="469"/>
                </a:lnTo>
                <a:lnTo>
                  <a:pt x="3672" y="468"/>
                </a:lnTo>
                <a:lnTo>
                  <a:pt x="3671" y="468"/>
                </a:lnTo>
                <a:lnTo>
                  <a:pt x="3670" y="467"/>
                </a:lnTo>
                <a:lnTo>
                  <a:pt x="3669" y="467"/>
                </a:lnTo>
                <a:lnTo>
                  <a:pt x="3670" y="466"/>
                </a:lnTo>
                <a:lnTo>
                  <a:pt x="3669" y="466"/>
                </a:lnTo>
                <a:lnTo>
                  <a:pt x="3667" y="465"/>
                </a:lnTo>
                <a:lnTo>
                  <a:pt x="3666" y="465"/>
                </a:lnTo>
                <a:lnTo>
                  <a:pt x="3665" y="466"/>
                </a:lnTo>
                <a:lnTo>
                  <a:pt x="3663" y="466"/>
                </a:lnTo>
                <a:lnTo>
                  <a:pt x="3662" y="466"/>
                </a:lnTo>
                <a:lnTo>
                  <a:pt x="3656" y="465"/>
                </a:lnTo>
                <a:lnTo>
                  <a:pt x="3654" y="463"/>
                </a:lnTo>
                <a:lnTo>
                  <a:pt x="3649" y="461"/>
                </a:lnTo>
                <a:lnTo>
                  <a:pt x="3645" y="461"/>
                </a:lnTo>
                <a:lnTo>
                  <a:pt x="3643" y="461"/>
                </a:lnTo>
                <a:lnTo>
                  <a:pt x="3640" y="461"/>
                </a:lnTo>
                <a:lnTo>
                  <a:pt x="3634" y="461"/>
                </a:lnTo>
                <a:lnTo>
                  <a:pt x="3633" y="461"/>
                </a:lnTo>
                <a:lnTo>
                  <a:pt x="3631" y="461"/>
                </a:lnTo>
                <a:lnTo>
                  <a:pt x="3629" y="460"/>
                </a:lnTo>
                <a:lnTo>
                  <a:pt x="3628" y="460"/>
                </a:lnTo>
                <a:lnTo>
                  <a:pt x="3627" y="460"/>
                </a:lnTo>
                <a:lnTo>
                  <a:pt x="3626" y="460"/>
                </a:lnTo>
                <a:lnTo>
                  <a:pt x="3624" y="461"/>
                </a:lnTo>
                <a:lnTo>
                  <a:pt x="3623" y="461"/>
                </a:lnTo>
                <a:lnTo>
                  <a:pt x="3622" y="460"/>
                </a:lnTo>
                <a:lnTo>
                  <a:pt x="3619" y="460"/>
                </a:lnTo>
                <a:lnTo>
                  <a:pt x="3619" y="459"/>
                </a:lnTo>
                <a:lnTo>
                  <a:pt x="3618" y="459"/>
                </a:lnTo>
                <a:lnTo>
                  <a:pt x="3615" y="459"/>
                </a:lnTo>
                <a:lnTo>
                  <a:pt x="3610" y="458"/>
                </a:lnTo>
                <a:lnTo>
                  <a:pt x="3609" y="458"/>
                </a:lnTo>
                <a:lnTo>
                  <a:pt x="3608" y="457"/>
                </a:lnTo>
                <a:lnTo>
                  <a:pt x="3606" y="457"/>
                </a:lnTo>
                <a:lnTo>
                  <a:pt x="3600" y="457"/>
                </a:lnTo>
                <a:lnTo>
                  <a:pt x="3597" y="456"/>
                </a:lnTo>
                <a:lnTo>
                  <a:pt x="3585" y="455"/>
                </a:lnTo>
                <a:lnTo>
                  <a:pt x="3576" y="454"/>
                </a:lnTo>
                <a:lnTo>
                  <a:pt x="3573" y="454"/>
                </a:lnTo>
                <a:lnTo>
                  <a:pt x="3571" y="455"/>
                </a:lnTo>
                <a:lnTo>
                  <a:pt x="3567" y="455"/>
                </a:lnTo>
                <a:lnTo>
                  <a:pt x="3566" y="455"/>
                </a:lnTo>
                <a:lnTo>
                  <a:pt x="3563" y="455"/>
                </a:lnTo>
                <a:lnTo>
                  <a:pt x="3551" y="454"/>
                </a:lnTo>
                <a:lnTo>
                  <a:pt x="3548" y="453"/>
                </a:lnTo>
                <a:lnTo>
                  <a:pt x="3544" y="453"/>
                </a:lnTo>
                <a:lnTo>
                  <a:pt x="3539" y="452"/>
                </a:lnTo>
                <a:lnTo>
                  <a:pt x="3534" y="452"/>
                </a:lnTo>
                <a:lnTo>
                  <a:pt x="3532" y="452"/>
                </a:lnTo>
                <a:lnTo>
                  <a:pt x="3526" y="453"/>
                </a:lnTo>
                <a:lnTo>
                  <a:pt x="3525" y="453"/>
                </a:lnTo>
                <a:lnTo>
                  <a:pt x="3523" y="453"/>
                </a:lnTo>
                <a:lnTo>
                  <a:pt x="3516" y="452"/>
                </a:lnTo>
                <a:lnTo>
                  <a:pt x="3511" y="452"/>
                </a:lnTo>
                <a:lnTo>
                  <a:pt x="3496" y="452"/>
                </a:lnTo>
                <a:lnTo>
                  <a:pt x="3490" y="452"/>
                </a:lnTo>
                <a:lnTo>
                  <a:pt x="3487" y="452"/>
                </a:lnTo>
                <a:lnTo>
                  <a:pt x="3479" y="452"/>
                </a:lnTo>
                <a:lnTo>
                  <a:pt x="3477" y="452"/>
                </a:lnTo>
                <a:lnTo>
                  <a:pt x="3475" y="452"/>
                </a:lnTo>
                <a:lnTo>
                  <a:pt x="3474" y="452"/>
                </a:lnTo>
                <a:lnTo>
                  <a:pt x="3476" y="452"/>
                </a:lnTo>
                <a:lnTo>
                  <a:pt x="3488" y="453"/>
                </a:lnTo>
                <a:lnTo>
                  <a:pt x="3497" y="453"/>
                </a:lnTo>
                <a:lnTo>
                  <a:pt x="3498" y="454"/>
                </a:lnTo>
                <a:lnTo>
                  <a:pt x="3506" y="453"/>
                </a:lnTo>
                <a:lnTo>
                  <a:pt x="3511" y="453"/>
                </a:lnTo>
                <a:lnTo>
                  <a:pt x="3512" y="453"/>
                </a:lnTo>
                <a:lnTo>
                  <a:pt x="3512" y="454"/>
                </a:lnTo>
                <a:lnTo>
                  <a:pt x="3510" y="454"/>
                </a:lnTo>
                <a:lnTo>
                  <a:pt x="3509" y="454"/>
                </a:lnTo>
                <a:lnTo>
                  <a:pt x="3510" y="455"/>
                </a:lnTo>
                <a:lnTo>
                  <a:pt x="3517" y="454"/>
                </a:lnTo>
                <a:lnTo>
                  <a:pt x="3528" y="454"/>
                </a:lnTo>
                <a:lnTo>
                  <a:pt x="3533" y="455"/>
                </a:lnTo>
                <a:lnTo>
                  <a:pt x="3535" y="455"/>
                </a:lnTo>
                <a:lnTo>
                  <a:pt x="3539" y="456"/>
                </a:lnTo>
                <a:lnTo>
                  <a:pt x="3538" y="457"/>
                </a:lnTo>
                <a:lnTo>
                  <a:pt x="3536" y="457"/>
                </a:lnTo>
                <a:lnTo>
                  <a:pt x="3533" y="457"/>
                </a:lnTo>
                <a:lnTo>
                  <a:pt x="3527" y="459"/>
                </a:lnTo>
                <a:lnTo>
                  <a:pt x="3525" y="459"/>
                </a:lnTo>
                <a:lnTo>
                  <a:pt x="3523" y="459"/>
                </a:lnTo>
                <a:lnTo>
                  <a:pt x="3517" y="459"/>
                </a:lnTo>
                <a:lnTo>
                  <a:pt x="3507" y="458"/>
                </a:lnTo>
                <a:lnTo>
                  <a:pt x="3504" y="457"/>
                </a:lnTo>
                <a:lnTo>
                  <a:pt x="3503" y="457"/>
                </a:lnTo>
                <a:lnTo>
                  <a:pt x="3497" y="458"/>
                </a:lnTo>
                <a:lnTo>
                  <a:pt x="3495" y="458"/>
                </a:lnTo>
                <a:lnTo>
                  <a:pt x="3482" y="457"/>
                </a:lnTo>
                <a:lnTo>
                  <a:pt x="3470" y="457"/>
                </a:lnTo>
                <a:lnTo>
                  <a:pt x="3466" y="457"/>
                </a:lnTo>
                <a:lnTo>
                  <a:pt x="3465" y="457"/>
                </a:lnTo>
                <a:lnTo>
                  <a:pt x="3465" y="458"/>
                </a:lnTo>
                <a:lnTo>
                  <a:pt x="3467" y="458"/>
                </a:lnTo>
                <a:lnTo>
                  <a:pt x="3476" y="458"/>
                </a:lnTo>
                <a:lnTo>
                  <a:pt x="3481" y="459"/>
                </a:lnTo>
                <a:lnTo>
                  <a:pt x="3483" y="459"/>
                </a:lnTo>
                <a:lnTo>
                  <a:pt x="3495" y="460"/>
                </a:lnTo>
                <a:lnTo>
                  <a:pt x="3501" y="459"/>
                </a:lnTo>
                <a:lnTo>
                  <a:pt x="3507" y="459"/>
                </a:lnTo>
                <a:lnTo>
                  <a:pt x="3511" y="460"/>
                </a:lnTo>
                <a:lnTo>
                  <a:pt x="3514" y="461"/>
                </a:lnTo>
                <a:lnTo>
                  <a:pt x="3515" y="461"/>
                </a:lnTo>
                <a:lnTo>
                  <a:pt x="3517" y="461"/>
                </a:lnTo>
                <a:lnTo>
                  <a:pt x="3519" y="461"/>
                </a:lnTo>
                <a:lnTo>
                  <a:pt x="3524" y="461"/>
                </a:lnTo>
                <a:lnTo>
                  <a:pt x="3526" y="461"/>
                </a:lnTo>
                <a:lnTo>
                  <a:pt x="3524" y="463"/>
                </a:lnTo>
                <a:lnTo>
                  <a:pt x="3522" y="463"/>
                </a:lnTo>
                <a:lnTo>
                  <a:pt x="3517" y="463"/>
                </a:lnTo>
                <a:lnTo>
                  <a:pt x="3514" y="463"/>
                </a:lnTo>
                <a:lnTo>
                  <a:pt x="3512" y="464"/>
                </a:lnTo>
                <a:lnTo>
                  <a:pt x="3511" y="465"/>
                </a:lnTo>
                <a:lnTo>
                  <a:pt x="3507" y="465"/>
                </a:lnTo>
                <a:lnTo>
                  <a:pt x="3504" y="465"/>
                </a:lnTo>
                <a:lnTo>
                  <a:pt x="3503" y="465"/>
                </a:lnTo>
                <a:lnTo>
                  <a:pt x="3502" y="464"/>
                </a:lnTo>
                <a:lnTo>
                  <a:pt x="3500" y="464"/>
                </a:lnTo>
                <a:lnTo>
                  <a:pt x="3492" y="464"/>
                </a:lnTo>
                <a:lnTo>
                  <a:pt x="3491" y="464"/>
                </a:lnTo>
                <a:lnTo>
                  <a:pt x="3490" y="465"/>
                </a:lnTo>
                <a:lnTo>
                  <a:pt x="3491" y="466"/>
                </a:lnTo>
                <a:lnTo>
                  <a:pt x="3497" y="466"/>
                </a:lnTo>
                <a:lnTo>
                  <a:pt x="3498" y="466"/>
                </a:lnTo>
                <a:lnTo>
                  <a:pt x="3497" y="466"/>
                </a:lnTo>
                <a:lnTo>
                  <a:pt x="3495" y="467"/>
                </a:lnTo>
                <a:lnTo>
                  <a:pt x="3492" y="467"/>
                </a:lnTo>
                <a:lnTo>
                  <a:pt x="3491" y="467"/>
                </a:lnTo>
                <a:lnTo>
                  <a:pt x="3489" y="468"/>
                </a:lnTo>
                <a:lnTo>
                  <a:pt x="3485" y="469"/>
                </a:lnTo>
                <a:lnTo>
                  <a:pt x="3476" y="471"/>
                </a:lnTo>
                <a:lnTo>
                  <a:pt x="3474" y="471"/>
                </a:lnTo>
                <a:lnTo>
                  <a:pt x="3468" y="471"/>
                </a:lnTo>
                <a:lnTo>
                  <a:pt x="3465" y="471"/>
                </a:lnTo>
                <a:lnTo>
                  <a:pt x="3465" y="472"/>
                </a:lnTo>
                <a:lnTo>
                  <a:pt x="3468" y="472"/>
                </a:lnTo>
                <a:lnTo>
                  <a:pt x="3469" y="472"/>
                </a:lnTo>
                <a:lnTo>
                  <a:pt x="3467" y="473"/>
                </a:lnTo>
                <a:lnTo>
                  <a:pt x="3466" y="474"/>
                </a:lnTo>
                <a:lnTo>
                  <a:pt x="3465" y="474"/>
                </a:lnTo>
                <a:lnTo>
                  <a:pt x="3464" y="474"/>
                </a:lnTo>
                <a:lnTo>
                  <a:pt x="3462" y="473"/>
                </a:lnTo>
                <a:lnTo>
                  <a:pt x="3461" y="473"/>
                </a:lnTo>
                <a:lnTo>
                  <a:pt x="3460" y="472"/>
                </a:lnTo>
                <a:lnTo>
                  <a:pt x="3451" y="468"/>
                </a:lnTo>
                <a:lnTo>
                  <a:pt x="3449" y="466"/>
                </a:lnTo>
                <a:lnTo>
                  <a:pt x="3448" y="466"/>
                </a:lnTo>
                <a:lnTo>
                  <a:pt x="3447" y="466"/>
                </a:lnTo>
                <a:lnTo>
                  <a:pt x="3442" y="463"/>
                </a:lnTo>
                <a:lnTo>
                  <a:pt x="3439" y="459"/>
                </a:lnTo>
                <a:lnTo>
                  <a:pt x="3438" y="458"/>
                </a:lnTo>
                <a:lnTo>
                  <a:pt x="3432" y="457"/>
                </a:lnTo>
                <a:lnTo>
                  <a:pt x="3430" y="457"/>
                </a:lnTo>
                <a:lnTo>
                  <a:pt x="3429" y="457"/>
                </a:lnTo>
                <a:lnTo>
                  <a:pt x="3428" y="458"/>
                </a:lnTo>
                <a:lnTo>
                  <a:pt x="3426" y="458"/>
                </a:lnTo>
                <a:lnTo>
                  <a:pt x="3426" y="459"/>
                </a:lnTo>
                <a:lnTo>
                  <a:pt x="3424" y="459"/>
                </a:lnTo>
                <a:lnTo>
                  <a:pt x="3421" y="460"/>
                </a:lnTo>
                <a:lnTo>
                  <a:pt x="3418" y="461"/>
                </a:lnTo>
                <a:lnTo>
                  <a:pt x="3419" y="463"/>
                </a:lnTo>
                <a:lnTo>
                  <a:pt x="3423" y="465"/>
                </a:lnTo>
                <a:lnTo>
                  <a:pt x="3422" y="466"/>
                </a:lnTo>
                <a:lnTo>
                  <a:pt x="3421" y="466"/>
                </a:lnTo>
                <a:lnTo>
                  <a:pt x="3414" y="467"/>
                </a:lnTo>
                <a:lnTo>
                  <a:pt x="3411" y="467"/>
                </a:lnTo>
                <a:lnTo>
                  <a:pt x="3406" y="467"/>
                </a:lnTo>
                <a:lnTo>
                  <a:pt x="3399" y="469"/>
                </a:lnTo>
                <a:lnTo>
                  <a:pt x="3397" y="469"/>
                </a:lnTo>
                <a:lnTo>
                  <a:pt x="3397" y="470"/>
                </a:lnTo>
                <a:lnTo>
                  <a:pt x="3398" y="471"/>
                </a:lnTo>
                <a:lnTo>
                  <a:pt x="3402" y="472"/>
                </a:lnTo>
                <a:lnTo>
                  <a:pt x="3407" y="473"/>
                </a:lnTo>
                <a:lnTo>
                  <a:pt x="3412" y="473"/>
                </a:lnTo>
                <a:lnTo>
                  <a:pt x="3417" y="476"/>
                </a:lnTo>
                <a:lnTo>
                  <a:pt x="3413" y="478"/>
                </a:lnTo>
                <a:lnTo>
                  <a:pt x="3414" y="480"/>
                </a:lnTo>
                <a:lnTo>
                  <a:pt x="3416" y="481"/>
                </a:lnTo>
                <a:lnTo>
                  <a:pt x="3418" y="481"/>
                </a:lnTo>
                <a:lnTo>
                  <a:pt x="3421" y="481"/>
                </a:lnTo>
                <a:lnTo>
                  <a:pt x="3421" y="480"/>
                </a:lnTo>
                <a:lnTo>
                  <a:pt x="3420" y="478"/>
                </a:lnTo>
                <a:lnTo>
                  <a:pt x="3421" y="478"/>
                </a:lnTo>
                <a:lnTo>
                  <a:pt x="3421" y="477"/>
                </a:lnTo>
                <a:lnTo>
                  <a:pt x="3424" y="476"/>
                </a:lnTo>
                <a:lnTo>
                  <a:pt x="3427" y="475"/>
                </a:lnTo>
                <a:lnTo>
                  <a:pt x="3430" y="475"/>
                </a:lnTo>
                <a:lnTo>
                  <a:pt x="3430" y="474"/>
                </a:lnTo>
                <a:lnTo>
                  <a:pt x="3431" y="474"/>
                </a:lnTo>
                <a:lnTo>
                  <a:pt x="3432" y="474"/>
                </a:lnTo>
                <a:lnTo>
                  <a:pt x="3434" y="474"/>
                </a:lnTo>
                <a:lnTo>
                  <a:pt x="3437" y="474"/>
                </a:lnTo>
                <a:lnTo>
                  <a:pt x="3440" y="474"/>
                </a:lnTo>
                <a:lnTo>
                  <a:pt x="3438" y="475"/>
                </a:lnTo>
                <a:lnTo>
                  <a:pt x="3439" y="476"/>
                </a:lnTo>
                <a:lnTo>
                  <a:pt x="3440" y="476"/>
                </a:lnTo>
                <a:lnTo>
                  <a:pt x="3441" y="476"/>
                </a:lnTo>
                <a:lnTo>
                  <a:pt x="3444" y="475"/>
                </a:lnTo>
                <a:lnTo>
                  <a:pt x="3447" y="475"/>
                </a:lnTo>
                <a:lnTo>
                  <a:pt x="3449" y="475"/>
                </a:lnTo>
                <a:lnTo>
                  <a:pt x="3452" y="476"/>
                </a:lnTo>
                <a:lnTo>
                  <a:pt x="3454" y="477"/>
                </a:lnTo>
                <a:lnTo>
                  <a:pt x="3455" y="478"/>
                </a:lnTo>
                <a:lnTo>
                  <a:pt x="3454" y="478"/>
                </a:lnTo>
                <a:lnTo>
                  <a:pt x="3453" y="478"/>
                </a:lnTo>
                <a:lnTo>
                  <a:pt x="3448" y="478"/>
                </a:lnTo>
                <a:lnTo>
                  <a:pt x="3447" y="478"/>
                </a:lnTo>
                <a:lnTo>
                  <a:pt x="3445" y="479"/>
                </a:lnTo>
                <a:lnTo>
                  <a:pt x="3444" y="479"/>
                </a:lnTo>
                <a:lnTo>
                  <a:pt x="3442" y="479"/>
                </a:lnTo>
                <a:lnTo>
                  <a:pt x="3439" y="478"/>
                </a:lnTo>
                <a:lnTo>
                  <a:pt x="3436" y="478"/>
                </a:lnTo>
                <a:lnTo>
                  <a:pt x="3434" y="478"/>
                </a:lnTo>
                <a:lnTo>
                  <a:pt x="3432" y="478"/>
                </a:lnTo>
                <a:lnTo>
                  <a:pt x="3430" y="478"/>
                </a:lnTo>
                <a:lnTo>
                  <a:pt x="3427" y="479"/>
                </a:lnTo>
                <a:lnTo>
                  <a:pt x="3430" y="479"/>
                </a:lnTo>
                <a:lnTo>
                  <a:pt x="3433" y="479"/>
                </a:lnTo>
                <a:lnTo>
                  <a:pt x="3436" y="479"/>
                </a:lnTo>
                <a:lnTo>
                  <a:pt x="3439" y="480"/>
                </a:lnTo>
                <a:lnTo>
                  <a:pt x="3443" y="481"/>
                </a:lnTo>
                <a:lnTo>
                  <a:pt x="3446" y="481"/>
                </a:lnTo>
                <a:lnTo>
                  <a:pt x="3448" y="479"/>
                </a:lnTo>
                <a:lnTo>
                  <a:pt x="3449" y="479"/>
                </a:lnTo>
                <a:lnTo>
                  <a:pt x="3450" y="479"/>
                </a:lnTo>
                <a:lnTo>
                  <a:pt x="3453" y="479"/>
                </a:lnTo>
                <a:lnTo>
                  <a:pt x="3455" y="479"/>
                </a:lnTo>
                <a:lnTo>
                  <a:pt x="3461" y="480"/>
                </a:lnTo>
                <a:lnTo>
                  <a:pt x="3462" y="481"/>
                </a:lnTo>
                <a:lnTo>
                  <a:pt x="3461" y="482"/>
                </a:lnTo>
                <a:lnTo>
                  <a:pt x="3457" y="483"/>
                </a:lnTo>
                <a:lnTo>
                  <a:pt x="3456" y="483"/>
                </a:lnTo>
                <a:lnTo>
                  <a:pt x="3444" y="483"/>
                </a:lnTo>
                <a:lnTo>
                  <a:pt x="3441" y="484"/>
                </a:lnTo>
                <a:lnTo>
                  <a:pt x="3440" y="484"/>
                </a:lnTo>
                <a:lnTo>
                  <a:pt x="3441" y="485"/>
                </a:lnTo>
                <a:lnTo>
                  <a:pt x="3444" y="485"/>
                </a:lnTo>
                <a:lnTo>
                  <a:pt x="3448" y="485"/>
                </a:lnTo>
                <a:lnTo>
                  <a:pt x="3454" y="484"/>
                </a:lnTo>
                <a:lnTo>
                  <a:pt x="3460" y="483"/>
                </a:lnTo>
                <a:lnTo>
                  <a:pt x="3462" y="484"/>
                </a:lnTo>
                <a:lnTo>
                  <a:pt x="3463" y="484"/>
                </a:lnTo>
                <a:lnTo>
                  <a:pt x="3462" y="484"/>
                </a:lnTo>
                <a:lnTo>
                  <a:pt x="3460" y="485"/>
                </a:lnTo>
                <a:lnTo>
                  <a:pt x="3460" y="486"/>
                </a:lnTo>
                <a:lnTo>
                  <a:pt x="3459" y="486"/>
                </a:lnTo>
                <a:lnTo>
                  <a:pt x="3448" y="487"/>
                </a:lnTo>
                <a:lnTo>
                  <a:pt x="3440" y="486"/>
                </a:lnTo>
                <a:lnTo>
                  <a:pt x="3436" y="486"/>
                </a:lnTo>
                <a:lnTo>
                  <a:pt x="3431" y="486"/>
                </a:lnTo>
                <a:lnTo>
                  <a:pt x="3429" y="486"/>
                </a:lnTo>
                <a:lnTo>
                  <a:pt x="3426" y="485"/>
                </a:lnTo>
                <a:lnTo>
                  <a:pt x="3423" y="484"/>
                </a:lnTo>
                <a:lnTo>
                  <a:pt x="3419" y="482"/>
                </a:lnTo>
                <a:lnTo>
                  <a:pt x="3418" y="482"/>
                </a:lnTo>
                <a:lnTo>
                  <a:pt x="3417" y="482"/>
                </a:lnTo>
                <a:lnTo>
                  <a:pt x="3416" y="482"/>
                </a:lnTo>
                <a:lnTo>
                  <a:pt x="3415" y="482"/>
                </a:lnTo>
                <a:lnTo>
                  <a:pt x="3413" y="482"/>
                </a:lnTo>
                <a:lnTo>
                  <a:pt x="3409" y="482"/>
                </a:lnTo>
                <a:lnTo>
                  <a:pt x="3406" y="482"/>
                </a:lnTo>
                <a:lnTo>
                  <a:pt x="3404" y="481"/>
                </a:lnTo>
                <a:lnTo>
                  <a:pt x="3402" y="482"/>
                </a:lnTo>
                <a:lnTo>
                  <a:pt x="3401" y="482"/>
                </a:lnTo>
                <a:lnTo>
                  <a:pt x="3403" y="482"/>
                </a:lnTo>
                <a:lnTo>
                  <a:pt x="3404" y="483"/>
                </a:lnTo>
                <a:lnTo>
                  <a:pt x="3405" y="483"/>
                </a:lnTo>
                <a:lnTo>
                  <a:pt x="3407" y="483"/>
                </a:lnTo>
                <a:lnTo>
                  <a:pt x="3409" y="483"/>
                </a:lnTo>
                <a:lnTo>
                  <a:pt x="3412" y="484"/>
                </a:lnTo>
                <a:lnTo>
                  <a:pt x="3419" y="484"/>
                </a:lnTo>
                <a:lnTo>
                  <a:pt x="3420" y="485"/>
                </a:lnTo>
                <a:lnTo>
                  <a:pt x="3419" y="485"/>
                </a:lnTo>
                <a:lnTo>
                  <a:pt x="3413" y="485"/>
                </a:lnTo>
                <a:lnTo>
                  <a:pt x="3412" y="485"/>
                </a:lnTo>
                <a:lnTo>
                  <a:pt x="3410" y="485"/>
                </a:lnTo>
                <a:lnTo>
                  <a:pt x="3410" y="484"/>
                </a:lnTo>
                <a:lnTo>
                  <a:pt x="3409" y="484"/>
                </a:lnTo>
                <a:lnTo>
                  <a:pt x="3408" y="484"/>
                </a:lnTo>
                <a:lnTo>
                  <a:pt x="3407" y="484"/>
                </a:lnTo>
                <a:lnTo>
                  <a:pt x="3405" y="484"/>
                </a:lnTo>
                <a:lnTo>
                  <a:pt x="3406" y="485"/>
                </a:lnTo>
                <a:lnTo>
                  <a:pt x="3408" y="486"/>
                </a:lnTo>
                <a:lnTo>
                  <a:pt x="3410" y="486"/>
                </a:lnTo>
                <a:lnTo>
                  <a:pt x="3414" y="487"/>
                </a:lnTo>
                <a:lnTo>
                  <a:pt x="3418" y="487"/>
                </a:lnTo>
                <a:lnTo>
                  <a:pt x="3422" y="487"/>
                </a:lnTo>
                <a:lnTo>
                  <a:pt x="3423" y="487"/>
                </a:lnTo>
                <a:lnTo>
                  <a:pt x="3425" y="488"/>
                </a:lnTo>
                <a:lnTo>
                  <a:pt x="3426" y="488"/>
                </a:lnTo>
                <a:lnTo>
                  <a:pt x="3429" y="488"/>
                </a:lnTo>
                <a:lnTo>
                  <a:pt x="3433" y="488"/>
                </a:lnTo>
                <a:lnTo>
                  <a:pt x="3434" y="488"/>
                </a:lnTo>
                <a:lnTo>
                  <a:pt x="3440" y="488"/>
                </a:lnTo>
                <a:lnTo>
                  <a:pt x="3442" y="488"/>
                </a:lnTo>
                <a:lnTo>
                  <a:pt x="3446" y="488"/>
                </a:lnTo>
                <a:lnTo>
                  <a:pt x="3454" y="488"/>
                </a:lnTo>
                <a:lnTo>
                  <a:pt x="3458" y="487"/>
                </a:lnTo>
                <a:lnTo>
                  <a:pt x="3465" y="487"/>
                </a:lnTo>
                <a:lnTo>
                  <a:pt x="3466" y="487"/>
                </a:lnTo>
                <a:lnTo>
                  <a:pt x="3467" y="487"/>
                </a:lnTo>
                <a:lnTo>
                  <a:pt x="3467" y="488"/>
                </a:lnTo>
                <a:lnTo>
                  <a:pt x="3470" y="490"/>
                </a:lnTo>
                <a:lnTo>
                  <a:pt x="3470" y="491"/>
                </a:lnTo>
                <a:lnTo>
                  <a:pt x="3467" y="493"/>
                </a:lnTo>
                <a:lnTo>
                  <a:pt x="3466" y="493"/>
                </a:lnTo>
                <a:lnTo>
                  <a:pt x="3464" y="497"/>
                </a:lnTo>
                <a:lnTo>
                  <a:pt x="3463" y="500"/>
                </a:lnTo>
                <a:lnTo>
                  <a:pt x="3456" y="502"/>
                </a:lnTo>
                <a:lnTo>
                  <a:pt x="3454" y="502"/>
                </a:lnTo>
                <a:lnTo>
                  <a:pt x="3455" y="503"/>
                </a:lnTo>
                <a:lnTo>
                  <a:pt x="3456" y="503"/>
                </a:lnTo>
                <a:lnTo>
                  <a:pt x="3458" y="504"/>
                </a:lnTo>
                <a:lnTo>
                  <a:pt x="3460" y="503"/>
                </a:lnTo>
                <a:lnTo>
                  <a:pt x="3465" y="503"/>
                </a:lnTo>
                <a:lnTo>
                  <a:pt x="3469" y="502"/>
                </a:lnTo>
                <a:lnTo>
                  <a:pt x="3470" y="502"/>
                </a:lnTo>
                <a:lnTo>
                  <a:pt x="3473" y="502"/>
                </a:lnTo>
                <a:lnTo>
                  <a:pt x="3474" y="502"/>
                </a:lnTo>
                <a:lnTo>
                  <a:pt x="3476" y="501"/>
                </a:lnTo>
                <a:lnTo>
                  <a:pt x="3480" y="501"/>
                </a:lnTo>
                <a:lnTo>
                  <a:pt x="3481" y="500"/>
                </a:lnTo>
                <a:lnTo>
                  <a:pt x="3480" y="500"/>
                </a:lnTo>
                <a:lnTo>
                  <a:pt x="3481" y="498"/>
                </a:lnTo>
                <a:lnTo>
                  <a:pt x="3482" y="498"/>
                </a:lnTo>
                <a:lnTo>
                  <a:pt x="3487" y="500"/>
                </a:lnTo>
                <a:lnTo>
                  <a:pt x="3489" y="500"/>
                </a:lnTo>
                <a:lnTo>
                  <a:pt x="3493" y="498"/>
                </a:lnTo>
                <a:lnTo>
                  <a:pt x="3494" y="498"/>
                </a:lnTo>
                <a:lnTo>
                  <a:pt x="3499" y="498"/>
                </a:lnTo>
                <a:lnTo>
                  <a:pt x="3502" y="498"/>
                </a:lnTo>
                <a:lnTo>
                  <a:pt x="3506" y="501"/>
                </a:lnTo>
                <a:lnTo>
                  <a:pt x="3509" y="502"/>
                </a:lnTo>
                <a:lnTo>
                  <a:pt x="3512" y="503"/>
                </a:lnTo>
                <a:lnTo>
                  <a:pt x="3514" y="503"/>
                </a:lnTo>
                <a:lnTo>
                  <a:pt x="3516" y="503"/>
                </a:lnTo>
                <a:lnTo>
                  <a:pt x="3524" y="504"/>
                </a:lnTo>
                <a:lnTo>
                  <a:pt x="3526" y="505"/>
                </a:lnTo>
                <a:lnTo>
                  <a:pt x="3527" y="505"/>
                </a:lnTo>
                <a:lnTo>
                  <a:pt x="3529" y="505"/>
                </a:lnTo>
                <a:lnTo>
                  <a:pt x="3528" y="504"/>
                </a:lnTo>
                <a:lnTo>
                  <a:pt x="3526" y="504"/>
                </a:lnTo>
                <a:lnTo>
                  <a:pt x="3518" y="503"/>
                </a:lnTo>
                <a:lnTo>
                  <a:pt x="3509" y="500"/>
                </a:lnTo>
                <a:lnTo>
                  <a:pt x="3507" y="500"/>
                </a:lnTo>
                <a:lnTo>
                  <a:pt x="3505" y="498"/>
                </a:lnTo>
                <a:lnTo>
                  <a:pt x="3503" y="497"/>
                </a:lnTo>
                <a:lnTo>
                  <a:pt x="3503" y="496"/>
                </a:lnTo>
                <a:lnTo>
                  <a:pt x="3505" y="496"/>
                </a:lnTo>
                <a:lnTo>
                  <a:pt x="3508" y="496"/>
                </a:lnTo>
                <a:lnTo>
                  <a:pt x="3509" y="496"/>
                </a:lnTo>
                <a:lnTo>
                  <a:pt x="3512" y="497"/>
                </a:lnTo>
                <a:lnTo>
                  <a:pt x="3517" y="497"/>
                </a:lnTo>
                <a:lnTo>
                  <a:pt x="3520" y="498"/>
                </a:lnTo>
                <a:lnTo>
                  <a:pt x="3522" y="498"/>
                </a:lnTo>
                <a:lnTo>
                  <a:pt x="3525" y="498"/>
                </a:lnTo>
                <a:lnTo>
                  <a:pt x="3532" y="501"/>
                </a:lnTo>
                <a:lnTo>
                  <a:pt x="3534" y="501"/>
                </a:lnTo>
                <a:lnTo>
                  <a:pt x="3536" y="501"/>
                </a:lnTo>
                <a:lnTo>
                  <a:pt x="3537" y="502"/>
                </a:lnTo>
                <a:lnTo>
                  <a:pt x="3536" y="502"/>
                </a:lnTo>
                <a:lnTo>
                  <a:pt x="3543" y="503"/>
                </a:lnTo>
                <a:lnTo>
                  <a:pt x="3548" y="503"/>
                </a:lnTo>
                <a:lnTo>
                  <a:pt x="3554" y="502"/>
                </a:lnTo>
                <a:lnTo>
                  <a:pt x="3557" y="502"/>
                </a:lnTo>
                <a:lnTo>
                  <a:pt x="3567" y="501"/>
                </a:lnTo>
                <a:lnTo>
                  <a:pt x="3571" y="501"/>
                </a:lnTo>
                <a:lnTo>
                  <a:pt x="3580" y="501"/>
                </a:lnTo>
                <a:lnTo>
                  <a:pt x="3584" y="501"/>
                </a:lnTo>
                <a:lnTo>
                  <a:pt x="3585" y="502"/>
                </a:lnTo>
                <a:lnTo>
                  <a:pt x="3585" y="503"/>
                </a:lnTo>
                <a:lnTo>
                  <a:pt x="3589" y="505"/>
                </a:lnTo>
                <a:lnTo>
                  <a:pt x="3590" y="506"/>
                </a:lnTo>
                <a:lnTo>
                  <a:pt x="3590" y="507"/>
                </a:lnTo>
                <a:lnTo>
                  <a:pt x="3591" y="507"/>
                </a:lnTo>
                <a:lnTo>
                  <a:pt x="3593" y="509"/>
                </a:lnTo>
                <a:lnTo>
                  <a:pt x="3593" y="510"/>
                </a:lnTo>
                <a:lnTo>
                  <a:pt x="3593" y="511"/>
                </a:lnTo>
                <a:lnTo>
                  <a:pt x="3593" y="513"/>
                </a:lnTo>
                <a:lnTo>
                  <a:pt x="3592" y="513"/>
                </a:lnTo>
                <a:lnTo>
                  <a:pt x="3591" y="514"/>
                </a:lnTo>
                <a:lnTo>
                  <a:pt x="3589" y="514"/>
                </a:lnTo>
                <a:lnTo>
                  <a:pt x="3586" y="513"/>
                </a:lnTo>
                <a:lnTo>
                  <a:pt x="3581" y="513"/>
                </a:lnTo>
                <a:lnTo>
                  <a:pt x="3575" y="513"/>
                </a:lnTo>
                <a:lnTo>
                  <a:pt x="3571" y="514"/>
                </a:lnTo>
                <a:lnTo>
                  <a:pt x="3569" y="514"/>
                </a:lnTo>
                <a:lnTo>
                  <a:pt x="3563" y="516"/>
                </a:lnTo>
                <a:lnTo>
                  <a:pt x="3556" y="518"/>
                </a:lnTo>
                <a:lnTo>
                  <a:pt x="3554" y="518"/>
                </a:lnTo>
                <a:lnTo>
                  <a:pt x="3551" y="518"/>
                </a:lnTo>
                <a:lnTo>
                  <a:pt x="3548" y="518"/>
                </a:lnTo>
                <a:lnTo>
                  <a:pt x="3545" y="518"/>
                </a:lnTo>
                <a:lnTo>
                  <a:pt x="3536" y="517"/>
                </a:lnTo>
                <a:lnTo>
                  <a:pt x="3526" y="517"/>
                </a:lnTo>
                <a:lnTo>
                  <a:pt x="3520" y="517"/>
                </a:lnTo>
                <a:lnTo>
                  <a:pt x="3515" y="517"/>
                </a:lnTo>
                <a:lnTo>
                  <a:pt x="3511" y="518"/>
                </a:lnTo>
                <a:lnTo>
                  <a:pt x="3503" y="517"/>
                </a:lnTo>
                <a:lnTo>
                  <a:pt x="3495" y="518"/>
                </a:lnTo>
                <a:lnTo>
                  <a:pt x="3485" y="518"/>
                </a:lnTo>
                <a:lnTo>
                  <a:pt x="3476" y="518"/>
                </a:lnTo>
                <a:lnTo>
                  <a:pt x="3469" y="518"/>
                </a:lnTo>
                <a:lnTo>
                  <a:pt x="3467" y="518"/>
                </a:lnTo>
                <a:lnTo>
                  <a:pt x="3456" y="517"/>
                </a:lnTo>
                <a:lnTo>
                  <a:pt x="3455" y="517"/>
                </a:lnTo>
                <a:lnTo>
                  <a:pt x="3453" y="516"/>
                </a:lnTo>
                <a:lnTo>
                  <a:pt x="3452" y="516"/>
                </a:lnTo>
                <a:lnTo>
                  <a:pt x="3451" y="515"/>
                </a:lnTo>
                <a:lnTo>
                  <a:pt x="3450" y="514"/>
                </a:lnTo>
                <a:lnTo>
                  <a:pt x="3446" y="515"/>
                </a:lnTo>
                <a:lnTo>
                  <a:pt x="3447" y="516"/>
                </a:lnTo>
                <a:lnTo>
                  <a:pt x="3448" y="517"/>
                </a:lnTo>
                <a:lnTo>
                  <a:pt x="3452" y="519"/>
                </a:lnTo>
                <a:lnTo>
                  <a:pt x="3454" y="519"/>
                </a:lnTo>
                <a:lnTo>
                  <a:pt x="3458" y="519"/>
                </a:lnTo>
                <a:lnTo>
                  <a:pt x="3462" y="520"/>
                </a:lnTo>
                <a:lnTo>
                  <a:pt x="3466" y="520"/>
                </a:lnTo>
                <a:lnTo>
                  <a:pt x="3472" y="519"/>
                </a:lnTo>
                <a:lnTo>
                  <a:pt x="3474" y="519"/>
                </a:lnTo>
                <a:lnTo>
                  <a:pt x="3488" y="519"/>
                </a:lnTo>
                <a:lnTo>
                  <a:pt x="3489" y="519"/>
                </a:lnTo>
                <a:lnTo>
                  <a:pt x="3498" y="519"/>
                </a:lnTo>
                <a:lnTo>
                  <a:pt x="3500" y="519"/>
                </a:lnTo>
                <a:lnTo>
                  <a:pt x="3511" y="520"/>
                </a:lnTo>
                <a:lnTo>
                  <a:pt x="3522" y="520"/>
                </a:lnTo>
                <a:lnTo>
                  <a:pt x="3533" y="520"/>
                </a:lnTo>
                <a:lnTo>
                  <a:pt x="3536" y="520"/>
                </a:lnTo>
                <a:lnTo>
                  <a:pt x="3539" y="520"/>
                </a:lnTo>
                <a:lnTo>
                  <a:pt x="3547" y="521"/>
                </a:lnTo>
                <a:lnTo>
                  <a:pt x="3551" y="521"/>
                </a:lnTo>
                <a:lnTo>
                  <a:pt x="3553" y="522"/>
                </a:lnTo>
                <a:lnTo>
                  <a:pt x="3555" y="522"/>
                </a:lnTo>
                <a:lnTo>
                  <a:pt x="3565" y="522"/>
                </a:lnTo>
                <a:lnTo>
                  <a:pt x="3569" y="521"/>
                </a:lnTo>
                <a:lnTo>
                  <a:pt x="3571" y="521"/>
                </a:lnTo>
                <a:lnTo>
                  <a:pt x="3576" y="522"/>
                </a:lnTo>
                <a:lnTo>
                  <a:pt x="3580" y="521"/>
                </a:lnTo>
                <a:lnTo>
                  <a:pt x="3586" y="522"/>
                </a:lnTo>
                <a:lnTo>
                  <a:pt x="3591" y="524"/>
                </a:lnTo>
                <a:lnTo>
                  <a:pt x="3596" y="525"/>
                </a:lnTo>
                <a:lnTo>
                  <a:pt x="3599" y="527"/>
                </a:lnTo>
                <a:lnTo>
                  <a:pt x="3604" y="530"/>
                </a:lnTo>
                <a:lnTo>
                  <a:pt x="3608" y="532"/>
                </a:lnTo>
                <a:lnTo>
                  <a:pt x="3609" y="533"/>
                </a:lnTo>
                <a:lnTo>
                  <a:pt x="3612" y="534"/>
                </a:lnTo>
                <a:lnTo>
                  <a:pt x="3619" y="535"/>
                </a:lnTo>
                <a:lnTo>
                  <a:pt x="3621" y="537"/>
                </a:lnTo>
                <a:lnTo>
                  <a:pt x="3620" y="537"/>
                </a:lnTo>
                <a:lnTo>
                  <a:pt x="3618" y="537"/>
                </a:lnTo>
                <a:lnTo>
                  <a:pt x="3616" y="535"/>
                </a:lnTo>
                <a:lnTo>
                  <a:pt x="3615" y="535"/>
                </a:lnTo>
                <a:lnTo>
                  <a:pt x="3609" y="535"/>
                </a:lnTo>
                <a:lnTo>
                  <a:pt x="3608" y="535"/>
                </a:lnTo>
                <a:lnTo>
                  <a:pt x="3609" y="538"/>
                </a:lnTo>
                <a:lnTo>
                  <a:pt x="3608" y="538"/>
                </a:lnTo>
                <a:lnTo>
                  <a:pt x="3608" y="539"/>
                </a:lnTo>
                <a:lnTo>
                  <a:pt x="3609" y="540"/>
                </a:lnTo>
                <a:lnTo>
                  <a:pt x="3611" y="542"/>
                </a:lnTo>
                <a:lnTo>
                  <a:pt x="3613" y="543"/>
                </a:lnTo>
                <a:lnTo>
                  <a:pt x="3615" y="545"/>
                </a:lnTo>
                <a:lnTo>
                  <a:pt x="3616" y="546"/>
                </a:lnTo>
                <a:lnTo>
                  <a:pt x="3617" y="546"/>
                </a:lnTo>
                <a:lnTo>
                  <a:pt x="3618" y="547"/>
                </a:lnTo>
                <a:lnTo>
                  <a:pt x="3618" y="548"/>
                </a:lnTo>
                <a:lnTo>
                  <a:pt x="3619" y="549"/>
                </a:lnTo>
                <a:lnTo>
                  <a:pt x="3621" y="553"/>
                </a:lnTo>
                <a:lnTo>
                  <a:pt x="3621" y="555"/>
                </a:lnTo>
                <a:lnTo>
                  <a:pt x="3621" y="556"/>
                </a:lnTo>
                <a:lnTo>
                  <a:pt x="3622" y="560"/>
                </a:lnTo>
                <a:lnTo>
                  <a:pt x="3621" y="562"/>
                </a:lnTo>
                <a:lnTo>
                  <a:pt x="3621" y="565"/>
                </a:lnTo>
                <a:lnTo>
                  <a:pt x="3618" y="568"/>
                </a:lnTo>
                <a:lnTo>
                  <a:pt x="3614" y="570"/>
                </a:lnTo>
                <a:lnTo>
                  <a:pt x="3603" y="576"/>
                </a:lnTo>
                <a:lnTo>
                  <a:pt x="3599" y="576"/>
                </a:lnTo>
                <a:lnTo>
                  <a:pt x="3595" y="576"/>
                </a:lnTo>
                <a:lnTo>
                  <a:pt x="3586" y="575"/>
                </a:lnTo>
                <a:lnTo>
                  <a:pt x="3585" y="575"/>
                </a:lnTo>
                <a:lnTo>
                  <a:pt x="3581" y="575"/>
                </a:lnTo>
                <a:lnTo>
                  <a:pt x="3579" y="574"/>
                </a:lnTo>
                <a:lnTo>
                  <a:pt x="3578" y="572"/>
                </a:lnTo>
                <a:lnTo>
                  <a:pt x="3577" y="570"/>
                </a:lnTo>
                <a:lnTo>
                  <a:pt x="3576" y="570"/>
                </a:lnTo>
                <a:lnTo>
                  <a:pt x="3575" y="570"/>
                </a:lnTo>
                <a:lnTo>
                  <a:pt x="3574" y="569"/>
                </a:lnTo>
                <a:lnTo>
                  <a:pt x="3575" y="569"/>
                </a:lnTo>
                <a:lnTo>
                  <a:pt x="3576" y="569"/>
                </a:lnTo>
                <a:lnTo>
                  <a:pt x="3576" y="568"/>
                </a:lnTo>
                <a:lnTo>
                  <a:pt x="3576" y="567"/>
                </a:lnTo>
                <a:lnTo>
                  <a:pt x="3576" y="566"/>
                </a:lnTo>
                <a:lnTo>
                  <a:pt x="3577" y="565"/>
                </a:lnTo>
                <a:lnTo>
                  <a:pt x="3578" y="565"/>
                </a:lnTo>
                <a:lnTo>
                  <a:pt x="3574" y="564"/>
                </a:lnTo>
                <a:lnTo>
                  <a:pt x="3569" y="563"/>
                </a:lnTo>
                <a:lnTo>
                  <a:pt x="3563" y="562"/>
                </a:lnTo>
                <a:lnTo>
                  <a:pt x="3562" y="562"/>
                </a:lnTo>
                <a:lnTo>
                  <a:pt x="3560" y="562"/>
                </a:lnTo>
                <a:lnTo>
                  <a:pt x="3559" y="562"/>
                </a:lnTo>
                <a:lnTo>
                  <a:pt x="3557" y="562"/>
                </a:lnTo>
                <a:lnTo>
                  <a:pt x="3553" y="563"/>
                </a:lnTo>
                <a:lnTo>
                  <a:pt x="3551" y="563"/>
                </a:lnTo>
                <a:lnTo>
                  <a:pt x="3547" y="564"/>
                </a:lnTo>
                <a:lnTo>
                  <a:pt x="3545" y="565"/>
                </a:lnTo>
                <a:lnTo>
                  <a:pt x="3543" y="565"/>
                </a:lnTo>
                <a:lnTo>
                  <a:pt x="3539" y="565"/>
                </a:lnTo>
                <a:lnTo>
                  <a:pt x="3533" y="565"/>
                </a:lnTo>
                <a:lnTo>
                  <a:pt x="3532" y="564"/>
                </a:lnTo>
                <a:lnTo>
                  <a:pt x="3530" y="564"/>
                </a:lnTo>
                <a:lnTo>
                  <a:pt x="3529" y="564"/>
                </a:lnTo>
                <a:lnTo>
                  <a:pt x="3528" y="563"/>
                </a:lnTo>
                <a:lnTo>
                  <a:pt x="3522" y="562"/>
                </a:lnTo>
                <a:lnTo>
                  <a:pt x="3514" y="561"/>
                </a:lnTo>
                <a:lnTo>
                  <a:pt x="3512" y="560"/>
                </a:lnTo>
                <a:lnTo>
                  <a:pt x="3511" y="560"/>
                </a:lnTo>
                <a:lnTo>
                  <a:pt x="3507" y="559"/>
                </a:lnTo>
                <a:lnTo>
                  <a:pt x="3505" y="559"/>
                </a:lnTo>
                <a:lnTo>
                  <a:pt x="3500" y="557"/>
                </a:lnTo>
                <a:lnTo>
                  <a:pt x="3498" y="556"/>
                </a:lnTo>
                <a:lnTo>
                  <a:pt x="3497" y="555"/>
                </a:lnTo>
                <a:lnTo>
                  <a:pt x="3494" y="552"/>
                </a:lnTo>
                <a:lnTo>
                  <a:pt x="3491" y="551"/>
                </a:lnTo>
                <a:lnTo>
                  <a:pt x="3489" y="551"/>
                </a:lnTo>
                <a:lnTo>
                  <a:pt x="3489" y="550"/>
                </a:lnTo>
                <a:lnTo>
                  <a:pt x="3486" y="549"/>
                </a:lnTo>
                <a:lnTo>
                  <a:pt x="3467" y="546"/>
                </a:lnTo>
                <a:lnTo>
                  <a:pt x="3454" y="543"/>
                </a:lnTo>
                <a:lnTo>
                  <a:pt x="3452" y="543"/>
                </a:lnTo>
                <a:lnTo>
                  <a:pt x="3451" y="542"/>
                </a:lnTo>
                <a:lnTo>
                  <a:pt x="3445" y="541"/>
                </a:lnTo>
                <a:lnTo>
                  <a:pt x="3439" y="540"/>
                </a:lnTo>
                <a:lnTo>
                  <a:pt x="3433" y="540"/>
                </a:lnTo>
                <a:lnTo>
                  <a:pt x="3429" y="540"/>
                </a:lnTo>
                <a:lnTo>
                  <a:pt x="3430" y="540"/>
                </a:lnTo>
                <a:lnTo>
                  <a:pt x="3430" y="541"/>
                </a:lnTo>
                <a:lnTo>
                  <a:pt x="3428" y="541"/>
                </a:lnTo>
                <a:lnTo>
                  <a:pt x="3429" y="542"/>
                </a:lnTo>
                <a:lnTo>
                  <a:pt x="3431" y="542"/>
                </a:lnTo>
                <a:lnTo>
                  <a:pt x="3438" y="543"/>
                </a:lnTo>
                <a:lnTo>
                  <a:pt x="3441" y="544"/>
                </a:lnTo>
                <a:lnTo>
                  <a:pt x="3442" y="544"/>
                </a:lnTo>
                <a:lnTo>
                  <a:pt x="3444" y="544"/>
                </a:lnTo>
                <a:lnTo>
                  <a:pt x="3445" y="544"/>
                </a:lnTo>
                <a:lnTo>
                  <a:pt x="3451" y="545"/>
                </a:lnTo>
                <a:lnTo>
                  <a:pt x="3455" y="546"/>
                </a:lnTo>
                <a:lnTo>
                  <a:pt x="3460" y="547"/>
                </a:lnTo>
                <a:lnTo>
                  <a:pt x="3462" y="548"/>
                </a:lnTo>
                <a:lnTo>
                  <a:pt x="3468" y="549"/>
                </a:lnTo>
                <a:lnTo>
                  <a:pt x="3477" y="552"/>
                </a:lnTo>
                <a:lnTo>
                  <a:pt x="3480" y="552"/>
                </a:lnTo>
                <a:lnTo>
                  <a:pt x="3482" y="553"/>
                </a:lnTo>
                <a:lnTo>
                  <a:pt x="3481" y="553"/>
                </a:lnTo>
                <a:lnTo>
                  <a:pt x="3479" y="554"/>
                </a:lnTo>
                <a:lnTo>
                  <a:pt x="3477" y="554"/>
                </a:lnTo>
                <a:lnTo>
                  <a:pt x="3475" y="554"/>
                </a:lnTo>
                <a:lnTo>
                  <a:pt x="3456" y="552"/>
                </a:lnTo>
                <a:lnTo>
                  <a:pt x="3454" y="552"/>
                </a:lnTo>
                <a:lnTo>
                  <a:pt x="3444" y="552"/>
                </a:lnTo>
                <a:lnTo>
                  <a:pt x="3441" y="552"/>
                </a:lnTo>
                <a:lnTo>
                  <a:pt x="3440" y="552"/>
                </a:lnTo>
                <a:lnTo>
                  <a:pt x="3432" y="551"/>
                </a:lnTo>
                <a:lnTo>
                  <a:pt x="3425" y="550"/>
                </a:lnTo>
                <a:lnTo>
                  <a:pt x="3419" y="550"/>
                </a:lnTo>
                <a:lnTo>
                  <a:pt x="3417" y="549"/>
                </a:lnTo>
                <a:lnTo>
                  <a:pt x="3416" y="549"/>
                </a:lnTo>
                <a:lnTo>
                  <a:pt x="3413" y="548"/>
                </a:lnTo>
                <a:lnTo>
                  <a:pt x="3413" y="547"/>
                </a:lnTo>
                <a:lnTo>
                  <a:pt x="3409" y="548"/>
                </a:lnTo>
                <a:lnTo>
                  <a:pt x="3410" y="548"/>
                </a:lnTo>
                <a:lnTo>
                  <a:pt x="3413" y="550"/>
                </a:lnTo>
                <a:lnTo>
                  <a:pt x="3414" y="551"/>
                </a:lnTo>
                <a:lnTo>
                  <a:pt x="3418" y="551"/>
                </a:lnTo>
                <a:lnTo>
                  <a:pt x="3437" y="553"/>
                </a:lnTo>
                <a:lnTo>
                  <a:pt x="3439" y="553"/>
                </a:lnTo>
                <a:lnTo>
                  <a:pt x="3442" y="553"/>
                </a:lnTo>
                <a:lnTo>
                  <a:pt x="3446" y="553"/>
                </a:lnTo>
                <a:lnTo>
                  <a:pt x="3458" y="553"/>
                </a:lnTo>
                <a:lnTo>
                  <a:pt x="3471" y="554"/>
                </a:lnTo>
                <a:lnTo>
                  <a:pt x="3474" y="554"/>
                </a:lnTo>
                <a:lnTo>
                  <a:pt x="3477" y="555"/>
                </a:lnTo>
                <a:lnTo>
                  <a:pt x="3482" y="556"/>
                </a:lnTo>
                <a:lnTo>
                  <a:pt x="3485" y="557"/>
                </a:lnTo>
                <a:lnTo>
                  <a:pt x="3486" y="558"/>
                </a:lnTo>
                <a:lnTo>
                  <a:pt x="3487" y="559"/>
                </a:lnTo>
                <a:lnTo>
                  <a:pt x="3488" y="559"/>
                </a:lnTo>
                <a:lnTo>
                  <a:pt x="3488" y="560"/>
                </a:lnTo>
                <a:lnTo>
                  <a:pt x="3490" y="560"/>
                </a:lnTo>
                <a:lnTo>
                  <a:pt x="3490" y="561"/>
                </a:lnTo>
                <a:lnTo>
                  <a:pt x="3503" y="562"/>
                </a:lnTo>
                <a:lnTo>
                  <a:pt x="3509" y="563"/>
                </a:lnTo>
                <a:lnTo>
                  <a:pt x="3512" y="564"/>
                </a:lnTo>
                <a:lnTo>
                  <a:pt x="3514" y="565"/>
                </a:lnTo>
                <a:lnTo>
                  <a:pt x="3515" y="566"/>
                </a:lnTo>
                <a:lnTo>
                  <a:pt x="3516" y="566"/>
                </a:lnTo>
                <a:lnTo>
                  <a:pt x="3517" y="567"/>
                </a:lnTo>
                <a:lnTo>
                  <a:pt x="3531" y="569"/>
                </a:lnTo>
                <a:lnTo>
                  <a:pt x="3536" y="571"/>
                </a:lnTo>
                <a:lnTo>
                  <a:pt x="3539" y="572"/>
                </a:lnTo>
                <a:lnTo>
                  <a:pt x="3540" y="574"/>
                </a:lnTo>
                <a:lnTo>
                  <a:pt x="3542" y="576"/>
                </a:lnTo>
                <a:lnTo>
                  <a:pt x="3541" y="576"/>
                </a:lnTo>
                <a:lnTo>
                  <a:pt x="3537" y="577"/>
                </a:lnTo>
                <a:lnTo>
                  <a:pt x="3531" y="577"/>
                </a:lnTo>
                <a:lnTo>
                  <a:pt x="3529" y="577"/>
                </a:lnTo>
                <a:lnTo>
                  <a:pt x="3527" y="577"/>
                </a:lnTo>
                <a:lnTo>
                  <a:pt x="3525" y="577"/>
                </a:lnTo>
                <a:lnTo>
                  <a:pt x="3523" y="576"/>
                </a:lnTo>
                <a:lnTo>
                  <a:pt x="3519" y="576"/>
                </a:lnTo>
                <a:lnTo>
                  <a:pt x="3515" y="576"/>
                </a:lnTo>
                <a:lnTo>
                  <a:pt x="3511" y="576"/>
                </a:lnTo>
                <a:lnTo>
                  <a:pt x="3507" y="577"/>
                </a:lnTo>
                <a:lnTo>
                  <a:pt x="3504" y="577"/>
                </a:lnTo>
                <a:lnTo>
                  <a:pt x="3503" y="577"/>
                </a:lnTo>
                <a:lnTo>
                  <a:pt x="3501" y="577"/>
                </a:lnTo>
                <a:lnTo>
                  <a:pt x="3500" y="577"/>
                </a:lnTo>
                <a:lnTo>
                  <a:pt x="3494" y="578"/>
                </a:lnTo>
                <a:lnTo>
                  <a:pt x="3482" y="582"/>
                </a:lnTo>
                <a:lnTo>
                  <a:pt x="3480" y="583"/>
                </a:lnTo>
                <a:lnTo>
                  <a:pt x="3466" y="585"/>
                </a:lnTo>
                <a:lnTo>
                  <a:pt x="3463" y="585"/>
                </a:lnTo>
                <a:lnTo>
                  <a:pt x="3462" y="585"/>
                </a:lnTo>
                <a:lnTo>
                  <a:pt x="3460" y="585"/>
                </a:lnTo>
                <a:lnTo>
                  <a:pt x="3456" y="584"/>
                </a:lnTo>
                <a:lnTo>
                  <a:pt x="3455" y="583"/>
                </a:lnTo>
                <a:lnTo>
                  <a:pt x="3454" y="582"/>
                </a:lnTo>
                <a:lnTo>
                  <a:pt x="3453" y="581"/>
                </a:lnTo>
                <a:lnTo>
                  <a:pt x="3452" y="580"/>
                </a:lnTo>
                <a:lnTo>
                  <a:pt x="3447" y="578"/>
                </a:lnTo>
                <a:lnTo>
                  <a:pt x="3441" y="576"/>
                </a:lnTo>
                <a:lnTo>
                  <a:pt x="3431" y="575"/>
                </a:lnTo>
                <a:lnTo>
                  <a:pt x="3427" y="575"/>
                </a:lnTo>
                <a:lnTo>
                  <a:pt x="3421" y="574"/>
                </a:lnTo>
                <a:lnTo>
                  <a:pt x="3417" y="572"/>
                </a:lnTo>
                <a:lnTo>
                  <a:pt x="3415" y="572"/>
                </a:lnTo>
                <a:lnTo>
                  <a:pt x="3414" y="574"/>
                </a:lnTo>
                <a:lnTo>
                  <a:pt x="3413" y="574"/>
                </a:lnTo>
                <a:lnTo>
                  <a:pt x="3415" y="574"/>
                </a:lnTo>
                <a:lnTo>
                  <a:pt x="3422" y="575"/>
                </a:lnTo>
                <a:lnTo>
                  <a:pt x="3428" y="576"/>
                </a:lnTo>
                <a:lnTo>
                  <a:pt x="3429" y="576"/>
                </a:lnTo>
                <a:lnTo>
                  <a:pt x="3438" y="578"/>
                </a:lnTo>
                <a:lnTo>
                  <a:pt x="3439" y="579"/>
                </a:lnTo>
                <a:lnTo>
                  <a:pt x="3440" y="579"/>
                </a:lnTo>
                <a:lnTo>
                  <a:pt x="3448" y="581"/>
                </a:lnTo>
                <a:lnTo>
                  <a:pt x="3449" y="582"/>
                </a:lnTo>
                <a:lnTo>
                  <a:pt x="3446" y="583"/>
                </a:lnTo>
                <a:lnTo>
                  <a:pt x="3442" y="583"/>
                </a:lnTo>
                <a:lnTo>
                  <a:pt x="3442" y="584"/>
                </a:lnTo>
                <a:lnTo>
                  <a:pt x="3451" y="584"/>
                </a:lnTo>
                <a:lnTo>
                  <a:pt x="3456" y="585"/>
                </a:lnTo>
                <a:lnTo>
                  <a:pt x="3460" y="586"/>
                </a:lnTo>
                <a:lnTo>
                  <a:pt x="3464" y="587"/>
                </a:lnTo>
                <a:lnTo>
                  <a:pt x="3466" y="587"/>
                </a:lnTo>
                <a:lnTo>
                  <a:pt x="3468" y="587"/>
                </a:lnTo>
                <a:lnTo>
                  <a:pt x="3488" y="584"/>
                </a:lnTo>
                <a:lnTo>
                  <a:pt x="3492" y="583"/>
                </a:lnTo>
                <a:lnTo>
                  <a:pt x="3495" y="581"/>
                </a:lnTo>
                <a:lnTo>
                  <a:pt x="3498" y="580"/>
                </a:lnTo>
                <a:lnTo>
                  <a:pt x="3501" y="579"/>
                </a:lnTo>
                <a:lnTo>
                  <a:pt x="3503" y="579"/>
                </a:lnTo>
                <a:lnTo>
                  <a:pt x="3508" y="580"/>
                </a:lnTo>
                <a:lnTo>
                  <a:pt x="3509" y="580"/>
                </a:lnTo>
                <a:lnTo>
                  <a:pt x="3513" y="581"/>
                </a:lnTo>
                <a:lnTo>
                  <a:pt x="3518" y="582"/>
                </a:lnTo>
                <a:lnTo>
                  <a:pt x="3520" y="582"/>
                </a:lnTo>
                <a:lnTo>
                  <a:pt x="3527" y="581"/>
                </a:lnTo>
                <a:lnTo>
                  <a:pt x="3529" y="581"/>
                </a:lnTo>
                <a:lnTo>
                  <a:pt x="3533" y="581"/>
                </a:lnTo>
                <a:lnTo>
                  <a:pt x="3535" y="581"/>
                </a:lnTo>
                <a:lnTo>
                  <a:pt x="3536" y="582"/>
                </a:lnTo>
                <a:lnTo>
                  <a:pt x="3535" y="583"/>
                </a:lnTo>
                <a:lnTo>
                  <a:pt x="3531" y="586"/>
                </a:lnTo>
                <a:lnTo>
                  <a:pt x="3531" y="587"/>
                </a:lnTo>
                <a:lnTo>
                  <a:pt x="3532" y="588"/>
                </a:lnTo>
                <a:lnTo>
                  <a:pt x="3532" y="589"/>
                </a:lnTo>
                <a:lnTo>
                  <a:pt x="3532" y="590"/>
                </a:lnTo>
                <a:lnTo>
                  <a:pt x="3531" y="592"/>
                </a:lnTo>
                <a:lnTo>
                  <a:pt x="3530" y="593"/>
                </a:lnTo>
                <a:lnTo>
                  <a:pt x="3528" y="593"/>
                </a:lnTo>
                <a:lnTo>
                  <a:pt x="3526" y="595"/>
                </a:lnTo>
                <a:lnTo>
                  <a:pt x="3527" y="595"/>
                </a:lnTo>
                <a:lnTo>
                  <a:pt x="3528" y="596"/>
                </a:lnTo>
                <a:lnTo>
                  <a:pt x="3528" y="597"/>
                </a:lnTo>
                <a:lnTo>
                  <a:pt x="3536" y="601"/>
                </a:lnTo>
                <a:lnTo>
                  <a:pt x="3536" y="602"/>
                </a:lnTo>
                <a:lnTo>
                  <a:pt x="3530" y="604"/>
                </a:lnTo>
                <a:lnTo>
                  <a:pt x="3525" y="606"/>
                </a:lnTo>
                <a:lnTo>
                  <a:pt x="3520" y="607"/>
                </a:lnTo>
                <a:lnTo>
                  <a:pt x="3516" y="607"/>
                </a:lnTo>
                <a:lnTo>
                  <a:pt x="3513" y="607"/>
                </a:lnTo>
                <a:lnTo>
                  <a:pt x="3511" y="607"/>
                </a:lnTo>
                <a:lnTo>
                  <a:pt x="3506" y="607"/>
                </a:lnTo>
                <a:lnTo>
                  <a:pt x="3503" y="607"/>
                </a:lnTo>
                <a:lnTo>
                  <a:pt x="3502" y="607"/>
                </a:lnTo>
                <a:lnTo>
                  <a:pt x="3507" y="608"/>
                </a:lnTo>
                <a:lnTo>
                  <a:pt x="3514" y="609"/>
                </a:lnTo>
                <a:lnTo>
                  <a:pt x="3516" y="609"/>
                </a:lnTo>
                <a:lnTo>
                  <a:pt x="3517" y="608"/>
                </a:lnTo>
                <a:lnTo>
                  <a:pt x="3522" y="608"/>
                </a:lnTo>
                <a:lnTo>
                  <a:pt x="3525" y="608"/>
                </a:lnTo>
                <a:lnTo>
                  <a:pt x="3526" y="608"/>
                </a:lnTo>
                <a:lnTo>
                  <a:pt x="3529" y="607"/>
                </a:lnTo>
                <a:lnTo>
                  <a:pt x="3531" y="607"/>
                </a:lnTo>
                <a:lnTo>
                  <a:pt x="3537" y="607"/>
                </a:lnTo>
                <a:lnTo>
                  <a:pt x="3540" y="606"/>
                </a:lnTo>
                <a:lnTo>
                  <a:pt x="3545" y="606"/>
                </a:lnTo>
                <a:lnTo>
                  <a:pt x="3548" y="606"/>
                </a:lnTo>
                <a:lnTo>
                  <a:pt x="3552" y="606"/>
                </a:lnTo>
                <a:lnTo>
                  <a:pt x="3555" y="607"/>
                </a:lnTo>
                <a:lnTo>
                  <a:pt x="3556" y="607"/>
                </a:lnTo>
                <a:lnTo>
                  <a:pt x="3560" y="607"/>
                </a:lnTo>
                <a:lnTo>
                  <a:pt x="3561" y="606"/>
                </a:lnTo>
                <a:lnTo>
                  <a:pt x="3562" y="606"/>
                </a:lnTo>
                <a:lnTo>
                  <a:pt x="3563" y="606"/>
                </a:lnTo>
                <a:lnTo>
                  <a:pt x="3568" y="606"/>
                </a:lnTo>
                <a:lnTo>
                  <a:pt x="3569" y="606"/>
                </a:lnTo>
                <a:lnTo>
                  <a:pt x="3569" y="607"/>
                </a:lnTo>
                <a:lnTo>
                  <a:pt x="3568" y="607"/>
                </a:lnTo>
                <a:lnTo>
                  <a:pt x="3571" y="607"/>
                </a:lnTo>
                <a:lnTo>
                  <a:pt x="3572" y="607"/>
                </a:lnTo>
                <a:lnTo>
                  <a:pt x="3573" y="608"/>
                </a:lnTo>
                <a:lnTo>
                  <a:pt x="3574" y="608"/>
                </a:lnTo>
                <a:lnTo>
                  <a:pt x="3574" y="609"/>
                </a:lnTo>
                <a:lnTo>
                  <a:pt x="3575" y="611"/>
                </a:lnTo>
                <a:lnTo>
                  <a:pt x="3577" y="611"/>
                </a:lnTo>
                <a:lnTo>
                  <a:pt x="3578" y="609"/>
                </a:lnTo>
                <a:lnTo>
                  <a:pt x="3582" y="611"/>
                </a:lnTo>
                <a:lnTo>
                  <a:pt x="3583" y="611"/>
                </a:lnTo>
                <a:lnTo>
                  <a:pt x="3584" y="611"/>
                </a:lnTo>
                <a:lnTo>
                  <a:pt x="3588" y="613"/>
                </a:lnTo>
                <a:lnTo>
                  <a:pt x="3589" y="613"/>
                </a:lnTo>
                <a:lnTo>
                  <a:pt x="3590" y="613"/>
                </a:lnTo>
                <a:lnTo>
                  <a:pt x="3592" y="613"/>
                </a:lnTo>
                <a:lnTo>
                  <a:pt x="3596" y="613"/>
                </a:lnTo>
                <a:lnTo>
                  <a:pt x="3599" y="609"/>
                </a:lnTo>
                <a:lnTo>
                  <a:pt x="3602" y="608"/>
                </a:lnTo>
                <a:lnTo>
                  <a:pt x="3603" y="608"/>
                </a:lnTo>
                <a:lnTo>
                  <a:pt x="3605" y="608"/>
                </a:lnTo>
                <a:lnTo>
                  <a:pt x="3609" y="607"/>
                </a:lnTo>
                <a:lnTo>
                  <a:pt x="3610" y="607"/>
                </a:lnTo>
                <a:lnTo>
                  <a:pt x="3614" y="606"/>
                </a:lnTo>
                <a:lnTo>
                  <a:pt x="3615" y="605"/>
                </a:lnTo>
                <a:lnTo>
                  <a:pt x="3616" y="605"/>
                </a:lnTo>
                <a:lnTo>
                  <a:pt x="3617" y="605"/>
                </a:lnTo>
                <a:lnTo>
                  <a:pt x="3621" y="607"/>
                </a:lnTo>
                <a:lnTo>
                  <a:pt x="3624" y="608"/>
                </a:lnTo>
                <a:lnTo>
                  <a:pt x="3624" y="609"/>
                </a:lnTo>
                <a:lnTo>
                  <a:pt x="3624" y="611"/>
                </a:lnTo>
                <a:lnTo>
                  <a:pt x="3623" y="614"/>
                </a:lnTo>
                <a:lnTo>
                  <a:pt x="3622" y="614"/>
                </a:lnTo>
                <a:lnTo>
                  <a:pt x="3619" y="614"/>
                </a:lnTo>
                <a:lnTo>
                  <a:pt x="3617" y="615"/>
                </a:lnTo>
                <a:lnTo>
                  <a:pt x="3618" y="615"/>
                </a:lnTo>
                <a:lnTo>
                  <a:pt x="3619" y="615"/>
                </a:lnTo>
                <a:lnTo>
                  <a:pt x="3623" y="615"/>
                </a:lnTo>
                <a:lnTo>
                  <a:pt x="3625" y="615"/>
                </a:lnTo>
                <a:lnTo>
                  <a:pt x="3625" y="616"/>
                </a:lnTo>
                <a:lnTo>
                  <a:pt x="3625" y="617"/>
                </a:lnTo>
                <a:lnTo>
                  <a:pt x="3626" y="618"/>
                </a:lnTo>
                <a:lnTo>
                  <a:pt x="3629" y="618"/>
                </a:lnTo>
                <a:lnTo>
                  <a:pt x="3632" y="618"/>
                </a:lnTo>
                <a:lnTo>
                  <a:pt x="3634" y="618"/>
                </a:lnTo>
                <a:lnTo>
                  <a:pt x="3637" y="618"/>
                </a:lnTo>
                <a:lnTo>
                  <a:pt x="3638" y="618"/>
                </a:lnTo>
                <a:lnTo>
                  <a:pt x="3643" y="619"/>
                </a:lnTo>
                <a:lnTo>
                  <a:pt x="3644" y="620"/>
                </a:lnTo>
                <a:lnTo>
                  <a:pt x="3643" y="620"/>
                </a:lnTo>
                <a:lnTo>
                  <a:pt x="3636" y="624"/>
                </a:lnTo>
                <a:lnTo>
                  <a:pt x="3633" y="625"/>
                </a:lnTo>
                <a:lnTo>
                  <a:pt x="3632" y="625"/>
                </a:lnTo>
                <a:lnTo>
                  <a:pt x="3632" y="626"/>
                </a:lnTo>
                <a:lnTo>
                  <a:pt x="3633" y="626"/>
                </a:lnTo>
                <a:lnTo>
                  <a:pt x="3632" y="627"/>
                </a:lnTo>
                <a:lnTo>
                  <a:pt x="3628" y="629"/>
                </a:lnTo>
                <a:lnTo>
                  <a:pt x="3624" y="630"/>
                </a:lnTo>
                <a:lnTo>
                  <a:pt x="3620" y="632"/>
                </a:lnTo>
                <a:lnTo>
                  <a:pt x="3618" y="633"/>
                </a:lnTo>
                <a:lnTo>
                  <a:pt x="3614" y="634"/>
                </a:lnTo>
                <a:lnTo>
                  <a:pt x="3611" y="635"/>
                </a:lnTo>
                <a:lnTo>
                  <a:pt x="3609" y="635"/>
                </a:lnTo>
                <a:lnTo>
                  <a:pt x="3608" y="635"/>
                </a:lnTo>
                <a:lnTo>
                  <a:pt x="3600" y="635"/>
                </a:lnTo>
                <a:lnTo>
                  <a:pt x="3593" y="635"/>
                </a:lnTo>
                <a:lnTo>
                  <a:pt x="3587" y="634"/>
                </a:lnTo>
                <a:lnTo>
                  <a:pt x="3577" y="633"/>
                </a:lnTo>
                <a:lnTo>
                  <a:pt x="3575" y="633"/>
                </a:lnTo>
                <a:lnTo>
                  <a:pt x="3573" y="633"/>
                </a:lnTo>
                <a:lnTo>
                  <a:pt x="3568" y="632"/>
                </a:lnTo>
                <a:lnTo>
                  <a:pt x="3566" y="632"/>
                </a:lnTo>
                <a:lnTo>
                  <a:pt x="3562" y="632"/>
                </a:lnTo>
                <a:lnTo>
                  <a:pt x="3560" y="630"/>
                </a:lnTo>
                <a:lnTo>
                  <a:pt x="3559" y="629"/>
                </a:lnTo>
                <a:lnTo>
                  <a:pt x="3559" y="628"/>
                </a:lnTo>
                <a:lnTo>
                  <a:pt x="3560" y="627"/>
                </a:lnTo>
                <a:lnTo>
                  <a:pt x="3559" y="626"/>
                </a:lnTo>
                <a:lnTo>
                  <a:pt x="3558" y="625"/>
                </a:lnTo>
                <a:lnTo>
                  <a:pt x="3557" y="624"/>
                </a:lnTo>
                <a:lnTo>
                  <a:pt x="3556" y="624"/>
                </a:lnTo>
                <a:lnTo>
                  <a:pt x="3552" y="623"/>
                </a:lnTo>
                <a:lnTo>
                  <a:pt x="3550" y="623"/>
                </a:lnTo>
                <a:lnTo>
                  <a:pt x="3548" y="622"/>
                </a:lnTo>
                <a:lnTo>
                  <a:pt x="3547" y="622"/>
                </a:lnTo>
                <a:lnTo>
                  <a:pt x="3544" y="621"/>
                </a:lnTo>
                <a:lnTo>
                  <a:pt x="3538" y="621"/>
                </a:lnTo>
                <a:lnTo>
                  <a:pt x="3535" y="621"/>
                </a:lnTo>
                <a:lnTo>
                  <a:pt x="3534" y="621"/>
                </a:lnTo>
                <a:lnTo>
                  <a:pt x="3529" y="621"/>
                </a:lnTo>
                <a:lnTo>
                  <a:pt x="3528" y="621"/>
                </a:lnTo>
                <a:lnTo>
                  <a:pt x="3526" y="622"/>
                </a:lnTo>
                <a:lnTo>
                  <a:pt x="3523" y="622"/>
                </a:lnTo>
                <a:lnTo>
                  <a:pt x="3519" y="621"/>
                </a:lnTo>
                <a:lnTo>
                  <a:pt x="3515" y="621"/>
                </a:lnTo>
                <a:lnTo>
                  <a:pt x="3502" y="620"/>
                </a:lnTo>
                <a:lnTo>
                  <a:pt x="3500" y="620"/>
                </a:lnTo>
                <a:lnTo>
                  <a:pt x="3493" y="620"/>
                </a:lnTo>
                <a:lnTo>
                  <a:pt x="3489" y="620"/>
                </a:lnTo>
                <a:lnTo>
                  <a:pt x="3488" y="620"/>
                </a:lnTo>
                <a:lnTo>
                  <a:pt x="3487" y="621"/>
                </a:lnTo>
                <a:lnTo>
                  <a:pt x="3474" y="622"/>
                </a:lnTo>
                <a:lnTo>
                  <a:pt x="3468" y="622"/>
                </a:lnTo>
                <a:lnTo>
                  <a:pt x="3463" y="622"/>
                </a:lnTo>
                <a:lnTo>
                  <a:pt x="3462" y="622"/>
                </a:lnTo>
                <a:lnTo>
                  <a:pt x="3457" y="621"/>
                </a:lnTo>
                <a:lnTo>
                  <a:pt x="3455" y="620"/>
                </a:lnTo>
                <a:lnTo>
                  <a:pt x="3451" y="618"/>
                </a:lnTo>
                <a:lnTo>
                  <a:pt x="3450" y="617"/>
                </a:lnTo>
                <a:lnTo>
                  <a:pt x="3449" y="616"/>
                </a:lnTo>
                <a:lnTo>
                  <a:pt x="3448" y="615"/>
                </a:lnTo>
                <a:lnTo>
                  <a:pt x="3445" y="614"/>
                </a:lnTo>
                <a:lnTo>
                  <a:pt x="3439" y="612"/>
                </a:lnTo>
                <a:lnTo>
                  <a:pt x="3437" y="612"/>
                </a:lnTo>
                <a:lnTo>
                  <a:pt x="3436" y="612"/>
                </a:lnTo>
                <a:lnTo>
                  <a:pt x="3434" y="612"/>
                </a:lnTo>
                <a:lnTo>
                  <a:pt x="3437" y="613"/>
                </a:lnTo>
                <a:lnTo>
                  <a:pt x="3443" y="615"/>
                </a:lnTo>
                <a:lnTo>
                  <a:pt x="3446" y="616"/>
                </a:lnTo>
                <a:lnTo>
                  <a:pt x="3447" y="617"/>
                </a:lnTo>
                <a:lnTo>
                  <a:pt x="3448" y="619"/>
                </a:lnTo>
                <a:lnTo>
                  <a:pt x="3451" y="621"/>
                </a:lnTo>
                <a:lnTo>
                  <a:pt x="3453" y="622"/>
                </a:lnTo>
                <a:lnTo>
                  <a:pt x="3457" y="622"/>
                </a:lnTo>
                <a:lnTo>
                  <a:pt x="3456" y="624"/>
                </a:lnTo>
                <a:lnTo>
                  <a:pt x="3455" y="625"/>
                </a:lnTo>
                <a:lnTo>
                  <a:pt x="3454" y="625"/>
                </a:lnTo>
                <a:lnTo>
                  <a:pt x="3454" y="626"/>
                </a:lnTo>
                <a:lnTo>
                  <a:pt x="3453" y="627"/>
                </a:lnTo>
                <a:lnTo>
                  <a:pt x="3452" y="627"/>
                </a:lnTo>
                <a:lnTo>
                  <a:pt x="3449" y="629"/>
                </a:lnTo>
                <a:lnTo>
                  <a:pt x="3448" y="629"/>
                </a:lnTo>
                <a:lnTo>
                  <a:pt x="3442" y="630"/>
                </a:lnTo>
                <a:lnTo>
                  <a:pt x="3441" y="630"/>
                </a:lnTo>
                <a:lnTo>
                  <a:pt x="3432" y="631"/>
                </a:lnTo>
                <a:lnTo>
                  <a:pt x="3427" y="631"/>
                </a:lnTo>
                <a:lnTo>
                  <a:pt x="3423" y="631"/>
                </a:lnTo>
                <a:lnTo>
                  <a:pt x="3422" y="632"/>
                </a:lnTo>
                <a:lnTo>
                  <a:pt x="3421" y="631"/>
                </a:lnTo>
                <a:lnTo>
                  <a:pt x="3418" y="631"/>
                </a:lnTo>
                <a:lnTo>
                  <a:pt x="3415" y="631"/>
                </a:lnTo>
                <a:lnTo>
                  <a:pt x="3414" y="631"/>
                </a:lnTo>
                <a:lnTo>
                  <a:pt x="3414" y="632"/>
                </a:lnTo>
                <a:lnTo>
                  <a:pt x="3415" y="632"/>
                </a:lnTo>
                <a:lnTo>
                  <a:pt x="3416" y="632"/>
                </a:lnTo>
                <a:lnTo>
                  <a:pt x="3418" y="632"/>
                </a:lnTo>
                <a:lnTo>
                  <a:pt x="3420" y="632"/>
                </a:lnTo>
                <a:lnTo>
                  <a:pt x="3422" y="632"/>
                </a:lnTo>
                <a:lnTo>
                  <a:pt x="3425" y="632"/>
                </a:lnTo>
                <a:lnTo>
                  <a:pt x="3427" y="632"/>
                </a:lnTo>
                <a:lnTo>
                  <a:pt x="3428" y="631"/>
                </a:lnTo>
                <a:lnTo>
                  <a:pt x="3430" y="631"/>
                </a:lnTo>
                <a:lnTo>
                  <a:pt x="3434" y="631"/>
                </a:lnTo>
                <a:lnTo>
                  <a:pt x="3438" y="631"/>
                </a:lnTo>
                <a:lnTo>
                  <a:pt x="3439" y="632"/>
                </a:lnTo>
                <a:lnTo>
                  <a:pt x="3439" y="633"/>
                </a:lnTo>
                <a:lnTo>
                  <a:pt x="3438" y="634"/>
                </a:lnTo>
                <a:lnTo>
                  <a:pt x="3438" y="635"/>
                </a:lnTo>
                <a:lnTo>
                  <a:pt x="3438" y="636"/>
                </a:lnTo>
                <a:lnTo>
                  <a:pt x="3437" y="637"/>
                </a:lnTo>
                <a:lnTo>
                  <a:pt x="3436" y="637"/>
                </a:lnTo>
                <a:lnTo>
                  <a:pt x="3431" y="638"/>
                </a:lnTo>
                <a:lnTo>
                  <a:pt x="3428" y="639"/>
                </a:lnTo>
                <a:lnTo>
                  <a:pt x="3427" y="640"/>
                </a:lnTo>
                <a:lnTo>
                  <a:pt x="3425" y="640"/>
                </a:lnTo>
                <a:lnTo>
                  <a:pt x="3424" y="640"/>
                </a:lnTo>
                <a:lnTo>
                  <a:pt x="3422" y="640"/>
                </a:lnTo>
                <a:lnTo>
                  <a:pt x="3421" y="640"/>
                </a:lnTo>
                <a:lnTo>
                  <a:pt x="3418" y="641"/>
                </a:lnTo>
                <a:lnTo>
                  <a:pt x="3421" y="641"/>
                </a:lnTo>
                <a:lnTo>
                  <a:pt x="3422" y="641"/>
                </a:lnTo>
                <a:lnTo>
                  <a:pt x="3426" y="641"/>
                </a:lnTo>
                <a:lnTo>
                  <a:pt x="3427" y="641"/>
                </a:lnTo>
                <a:lnTo>
                  <a:pt x="3427" y="642"/>
                </a:lnTo>
                <a:lnTo>
                  <a:pt x="3428" y="643"/>
                </a:lnTo>
                <a:lnTo>
                  <a:pt x="3431" y="643"/>
                </a:lnTo>
                <a:lnTo>
                  <a:pt x="3429" y="644"/>
                </a:lnTo>
                <a:lnTo>
                  <a:pt x="3426" y="646"/>
                </a:lnTo>
                <a:lnTo>
                  <a:pt x="3425" y="646"/>
                </a:lnTo>
                <a:lnTo>
                  <a:pt x="3419" y="646"/>
                </a:lnTo>
                <a:lnTo>
                  <a:pt x="3416" y="646"/>
                </a:lnTo>
                <a:lnTo>
                  <a:pt x="3414" y="646"/>
                </a:lnTo>
                <a:lnTo>
                  <a:pt x="3411" y="646"/>
                </a:lnTo>
                <a:lnTo>
                  <a:pt x="3410" y="646"/>
                </a:lnTo>
                <a:lnTo>
                  <a:pt x="3409" y="648"/>
                </a:lnTo>
                <a:lnTo>
                  <a:pt x="3407" y="648"/>
                </a:lnTo>
                <a:lnTo>
                  <a:pt x="3411" y="648"/>
                </a:lnTo>
                <a:lnTo>
                  <a:pt x="3415" y="649"/>
                </a:lnTo>
                <a:lnTo>
                  <a:pt x="3423" y="651"/>
                </a:lnTo>
                <a:lnTo>
                  <a:pt x="3429" y="651"/>
                </a:lnTo>
                <a:lnTo>
                  <a:pt x="3436" y="651"/>
                </a:lnTo>
                <a:lnTo>
                  <a:pt x="3439" y="651"/>
                </a:lnTo>
                <a:lnTo>
                  <a:pt x="3439" y="652"/>
                </a:lnTo>
                <a:lnTo>
                  <a:pt x="3441" y="652"/>
                </a:lnTo>
                <a:lnTo>
                  <a:pt x="3442" y="653"/>
                </a:lnTo>
                <a:lnTo>
                  <a:pt x="3444" y="653"/>
                </a:lnTo>
                <a:lnTo>
                  <a:pt x="3444" y="654"/>
                </a:lnTo>
                <a:lnTo>
                  <a:pt x="3443" y="654"/>
                </a:lnTo>
                <a:lnTo>
                  <a:pt x="3442" y="654"/>
                </a:lnTo>
                <a:lnTo>
                  <a:pt x="3444" y="654"/>
                </a:lnTo>
                <a:lnTo>
                  <a:pt x="3444" y="655"/>
                </a:lnTo>
                <a:lnTo>
                  <a:pt x="3445" y="657"/>
                </a:lnTo>
                <a:lnTo>
                  <a:pt x="3446" y="658"/>
                </a:lnTo>
                <a:lnTo>
                  <a:pt x="3451" y="658"/>
                </a:lnTo>
                <a:lnTo>
                  <a:pt x="3451" y="659"/>
                </a:lnTo>
                <a:lnTo>
                  <a:pt x="3453" y="661"/>
                </a:lnTo>
                <a:lnTo>
                  <a:pt x="3453" y="662"/>
                </a:lnTo>
                <a:lnTo>
                  <a:pt x="3453" y="663"/>
                </a:lnTo>
                <a:lnTo>
                  <a:pt x="3453" y="666"/>
                </a:lnTo>
                <a:lnTo>
                  <a:pt x="3453" y="667"/>
                </a:lnTo>
                <a:lnTo>
                  <a:pt x="3452" y="671"/>
                </a:lnTo>
                <a:lnTo>
                  <a:pt x="3453" y="672"/>
                </a:lnTo>
                <a:lnTo>
                  <a:pt x="3452" y="675"/>
                </a:lnTo>
                <a:lnTo>
                  <a:pt x="3453" y="675"/>
                </a:lnTo>
                <a:lnTo>
                  <a:pt x="3455" y="675"/>
                </a:lnTo>
                <a:lnTo>
                  <a:pt x="3458" y="675"/>
                </a:lnTo>
                <a:lnTo>
                  <a:pt x="3459" y="674"/>
                </a:lnTo>
                <a:lnTo>
                  <a:pt x="3460" y="673"/>
                </a:lnTo>
                <a:lnTo>
                  <a:pt x="3460" y="672"/>
                </a:lnTo>
                <a:lnTo>
                  <a:pt x="3458" y="669"/>
                </a:lnTo>
                <a:lnTo>
                  <a:pt x="3458" y="665"/>
                </a:lnTo>
                <a:lnTo>
                  <a:pt x="3459" y="662"/>
                </a:lnTo>
                <a:lnTo>
                  <a:pt x="3459" y="661"/>
                </a:lnTo>
                <a:lnTo>
                  <a:pt x="3456" y="660"/>
                </a:lnTo>
                <a:lnTo>
                  <a:pt x="3455" y="658"/>
                </a:lnTo>
                <a:lnTo>
                  <a:pt x="3452" y="658"/>
                </a:lnTo>
                <a:lnTo>
                  <a:pt x="3451" y="658"/>
                </a:lnTo>
                <a:lnTo>
                  <a:pt x="3450" y="657"/>
                </a:lnTo>
                <a:lnTo>
                  <a:pt x="3451" y="656"/>
                </a:lnTo>
                <a:lnTo>
                  <a:pt x="3450" y="655"/>
                </a:lnTo>
                <a:lnTo>
                  <a:pt x="3448" y="655"/>
                </a:lnTo>
                <a:lnTo>
                  <a:pt x="3447" y="654"/>
                </a:lnTo>
                <a:lnTo>
                  <a:pt x="3448" y="653"/>
                </a:lnTo>
                <a:lnTo>
                  <a:pt x="3447" y="652"/>
                </a:lnTo>
                <a:lnTo>
                  <a:pt x="3449" y="651"/>
                </a:lnTo>
                <a:lnTo>
                  <a:pt x="3450" y="651"/>
                </a:lnTo>
                <a:lnTo>
                  <a:pt x="3451" y="650"/>
                </a:lnTo>
                <a:lnTo>
                  <a:pt x="3456" y="649"/>
                </a:lnTo>
                <a:lnTo>
                  <a:pt x="3459" y="649"/>
                </a:lnTo>
                <a:lnTo>
                  <a:pt x="3462" y="648"/>
                </a:lnTo>
                <a:lnTo>
                  <a:pt x="3463" y="648"/>
                </a:lnTo>
                <a:lnTo>
                  <a:pt x="3476" y="650"/>
                </a:lnTo>
                <a:lnTo>
                  <a:pt x="3479" y="651"/>
                </a:lnTo>
                <a:lnTo>
                  <a:pt x="3485" y="652"/>
                </a:lnTo>
                <a:lnTo>
                  <a:pt x="3489" y="653"/>
                </a:lnTo>
                <a:lnTo>
                  <a:pt x="3496" y="655"/>
                </a:lnTo>
                <a:lnTo>
                  <a:pt x="3500" y="656"/>
                </a:lnTo>
                <a:lnTo>
                  <a:pt x="3503" y="656"/>
                </a:lnTo>
                <a:lnTo>
                  <a:pt x="3506" y="656"/>
                </a:lnTo>
                <a:lnTo>
                  <a:pt x="3508" y="657"/>
                </a:lnTo>
                <a:lnTo>
                  <a:pt x="3510" y="657"/>
                </a:lnTo>
                <a:lnTo>
                  <a:pt x="3514" y="657"/>
                </a:lnTo>
                <a:lnTo>
                  <a:pt x="3516" y="658"/>
                </a:lnTo>
                <a:lnTo>
                  <a:pt x="3519" y="658"/>
                </a:lnTo>
                <a:lnTo>
                  <a:pt x="3520" y="659"/>
                </a:lnTo>
                <a:lnTo>
                  <a:pt x="3528" y="659"/>
                </a:lnTo>
                <a:lnTo>
                  <a:pt x="3535" y="660"/>
                </a:lnTo>
                <a:lnTo>
                  <a:pt x="3539" y="659"/>
                </a:lnTo>
                <a:lnTo>
                  <a:pt x="3546" y="659"/>
                </a:lnTo>
                <a:lnTo>
                  <a:pt x="3548" y="659"/>
                </a:lnTo>
                <a:lnTo>
                  <a:pt x="3550" y="659"/>
                </a:lnTo>
                <a:lnTo>
                  <a:pt x="3551" y="659"/>
                </a:lnTo>
                <a:lnTo>
                  <a:pt x="3552" y="659"/>
                </a:lnTo>
                <a:lnTo>
                  <a:pt x="3556" y="660"/>
                </a:lnTo>
                <a:lnTo>
                  <a:pt x="3558" y="660"/>
                </a:lnTo>
                <a:lnTo>
                  <a:pt x="3558" y="661"/>
                </a:lnTo>
                <a:lnTo>
                  <a:pt x="3558" y="662"/>
                </a:lnTo>
                <a:lnTo>
                  <a:pt x="3558" y="663"/>
                </a:lnTo>
                <a:lnTo>
                  <a:pt x="3554" y="666"/>
                </a:lnTo>
                <a:lnTo>
                  <a:pt x="3545" y="667"/>
                </a:lnTo>
                <a:lnTo>
                  <a:pt x="3544" y="667"/>
                </a:lnTo>
                <a:lnTo>
                  <a:pt x="3544" y="668"/>
                </a:lnTo>
                <a:lnTo>
                  <a:pt x="3545" y="669"/>
                </a:lnTo>
                <a:lnTo>
                  <a:pt x="3547" y="669"/>
                </a:lnTo>
                <a:lnTo>
                  <a:pt x="3547" y="670"/>
                </a:lnTo>
                <a:lnTo>
                  <a:pt x="3543" y="669"/>
                </a:lnTo>
                <a:lnTo>
                  <a:pt x="3542" y="669"/>
                </a:lnTo>
                <a:lnTo>
                  <a:pt x="3540" y="670"/>
                </a:lnTo>
                <a:lnTo>
                  <a:pt x="3545" y="676"/>
                </a:lnTo>
                <a:lnTo>
                  <a:pt x="3545" y="677"/>
                </a:lnTo>
                <a:lnTo>
                  <a:pt x="3542" y="679"/>
                </a:lnTo>
                <a:lnTo>
                  <a:pt x="3542" y="680"/>
                </a:lnTo>
                <a:lnTo>
                  <a:pt x="3544" y="681"/>
                </a:lnTo>
                <a:lnTo>
                  <a:pt x="3544" y="682"/>
                </a:lnTo>
                <a:lnTo>
                  <a:pt x="3545" y="683"/>
                </a:lnTo>
                <a:lnTo>
                  <a:pt x="3549" y="683"/>
                </a:lnTo>
                <a:lnTo>
                  <a:pt x="3550" y="683"/>
                </a:lnTo>
                <a:lnTo>
                  <a:pt x="3549" y="685"/>
                </a:lnTo>
                <a:lnTo>
                  <a:pt x="3547" y="686"/>
                </a:lnTo>
                <a:lnTo>
                  <a:pt x="3545" y="687"/>
                </a:lnTo>
                <a:lnTo>
                  <a:pt x="3543" y="688"/>
                </a:lnTo>
                <a:lnTo>
                  <a:pt x="3541" y="688"/>
                </a:lnTo>
                <a:lnTo>
                  <a:pt x="3536" y="689"/>
                </a:lnTo>
                <a:lnTo>
                  <a:pt x="3532" y="689"/>
                </a:lnTo>
                <a:lnTo>
                  <a:pt x="3525" y="689"/>
                </a:lnTo>
                <a:lnTo>
                  <a:pt x="3517" y="688"/>
                </a:lnTo>
                <a:lnTo>
                  <a:pt x="3510" y="689"/>
                </a:lnTo>
                <a:lnTo>
                  <a:pt x="3499" y="689"/>
                </a:lnTo>
                <a:lnTo>
                  <a:pt x="3496" y="689"/>
                </a:lnTo>
                <a:lnTo>
                  <a:pt x="3494" y="689"/>
                </a:lnTo>
                <a:lnTo>
                  <a:pt x="3486" y="689"/>
                </a:lnTo>
                <a:lnTo>
                  <a:pt x="3473" y="687"/>
                </a:lnTo>
                <a:lnTo>
                  <a:pt x="3472" y="687"/>
                </a:lnTo>
                <a:lnTo>
                  <a:pt x="3470" y="687"/>
                </a:lnTo>
                <a:lnTo>
                  <a:pt x="3469" y="687"/>
                </a:lnTo>
                <a:lnTo>
                  <a:pt x="3467" y="688"/>
                </a:lnTo>
                <a:lnTo>
                  <a:pt x="3466" y="688"/>
                </a:lnTo>
                <a:lnTo>
                  <a:pt x="3465" y="689"/>
                </a:lnTo>
                <a:lnTo>
                  <a:pt x="3467" y="690"/>
                </a:lnTo>
                <a:lnTo>
                  <a:pt x="3472" y="690"/>
                </a:lnTo>
                <a:lnTo>
                  <a:pt x="3472" y="691"/>
                </a:lnTo>
                <a:lnTo>
                  <a:pt x="3473" y="692"/>
                </a:lnTo>
                <a:lnTo>
                  <a:pt x="3472" y="692"/>
                </a:lnTo>
                <a:lnTo>
                  <a:pt x="3471" y="693"/>
                </a:lnTo>
                <a:lnTo>
                  <a:pt x="3470" y="693"/>
                </a:lnTo>
                <a:lnTo>
                  <a:pt x="3468" y="693"/>
                </a:lnTo>
                <a:lnTo>
                  <a:pt x="3459" y="694"/>
                </a:lnTo>
                <a:lnTo>
                  <a:pt x="3458" y="694"/>
                </a:lnTo>
                <a:lnTo>
                  <a:pt x="3459" y="695"/>
                </a:lnTo>
                <a:lnTo>
                  <a:pt x="3458" y="695"/>
                </a:lnTo>
                <a:lnTo>
                  <a:pt x="3456" y="695"/>
                </a:lnTo>
                <a:lnTo>
                  <a:pt x="3454" y="695"/>
                </a:lnTo>
                <a:lnTo>
                  <a:pt x="3451" y="696"/>
                </a:lnTo>
                <a:lnTo>
                  <a:pt x="3447" y="696"/>
                </a:lnTo>
                <a:lnTo>
                  <a:pt x="3439" y="699"/>
                </a:lnTo>
                <a:lnTo>
                  <a:pt x="3431" y="702"/>
                </a:lnTo>
                <a:lnTo>
                  <a:pt x="3429" y="702"/>
                </a:lnTo>
                <a:lnTo>
                  <a:pt x="3428" y="702"/>
                </a:lnTo>
                <a:lnTo>
                  <a:pt x="3426" y="702"/>
                </a:lnTo>
                <a:lnTo>
                  <a:pt x="3419" y="702"/>
                </a:lnTo>
                <a:lnTo>
                  <a:pt x="3416" y="702"/>
                </a:lnTo>
                <a:lnTo>
                  <a:pt x="3411" y="701"/>
                </a:lnTo>
                <a:lnTo>
                  <a:pt x="3408" y="700"/>
                </a:lnTo>
                <a:lnTo>
                  <a:pt x="3404" y="700"/>
                </a:lnTo>
                <a:lnTo>
                  <a:pt x="3400" y="698"/>
                </a:lnTo>
                <a:lnTo>
                  <a:pt x="3387" y="697"/>
                </a:lnTo>
                <a:lnTo>
                  <a:pt x="3381" y="697"/>
                </a:lnTo>
                <a:lnTo>
                  <a:pt x="3376" y="697"/>
                </a:lnTo>
                <a:lnTo>
                  <a:pt x="3374" y="696"/>
                </a:lnTo>
                <a:lnTo>
                  <a:pt x="3371" y="696"/>
                </a:lnTo>
                <a:lnTo>
                  <a:pt x="3368" y="695"/>
                </a:lnTo>
                <a:lnTo>
                  <a:pt x="3365" y="694"/>
                </a:lnTo>
                <a:lnTo>
                  <a:pt x="3363" y="693"/>
                </a:lnTo>
                <a:lnTo>
                  <a:pt x="3361" y="692"/>
                </a:lnTo>
                <a:lnTo>
                  <a:pt x="3360" y="692"/>
                </a:lnTo>
                <a:lnTo>
                  <a:pt x="3355" y="692"/>
                </a:lnTo>
                <a:lnTo>
                  <a:pt x="3353" y="691"/>
                </a:lnTo>
                <a:lnTo>
                  <a:pt x="3349" y="691"/>
                </a:lnTo>
                <a:lnTo>
                  <a:pt x="3346" y="690"/>
                </a:lnTo>
                <a:lnTo>
                  <a:pt x="3345" y="689"/>
                </a:lnTo>
                <a:lnTo>
                  <a:pt x="3337" y="688"/>
                </a:lnTo>
                <a:lnTo>
                  <a:pt x="3334" y="687"/>
                </a:lnTo>
                <a:lnTo>
                  <a:pt x="3333" y="686"/>
                </a:lnTo>
                <a:lnTo>
                  <a:pt x="3332" y="686"/>
                </a:lnTo>
                <a:lnTo>
                  <a:pt x="3332" y="685"/>
                </a:lnTo>
                <a:lnTo>
                  <a:pt x="3327" y="685"/>
                </a:lnTo>
                <a:lnTo>
                  <a:pt x="3326" y="683"/>
                </a:lnTo>
                <a:lnTo>
                  <a:pt x="3320" y="682"/>
                </a:lnTo>
                <a:lnTo>
                  <a:pt x="3317" y="682"/>
                </a:lnTo>
                <a:lnTo>
                  <a:pt x="3309" y="678"/>
                </a:lnTo>
                <a:lnTo>
                  <a:pt x="3308" y="677"/>
                </a:lnTo>
                <a:lnTo>
                  <a:pt x="3307" y="677"/>
                </a:lnTo>
                <a:lnTo>
                  <a:pt x="3306" y="675"/>
                </a:lnTo>
                <a:lnTo>
                  <a:pt x="3304" y="673"/>
                </a:lnTo>
                <a:lnTo>
                  <a:pt x="3306" y="672"/>
                </a:lnTo>
                <a:lnTo>
                  <a:pt x="3306" y="671"/>
                </a:lnTo>
                <a:lnTo>
                  <a:pt x="3307" y="670"/>
                </a:lnTo>
                <a:lnTo>
                  <a:pt x="3309" y="670"/>
                </a:lnTo>
                <a:lnTo>
                  <a:pt x="3318" y="671"/>
                </a:lnTo>
                <a:lnTo>
                  <a:pt x="3322" y="671"/>
                </a:lnTo>
                <a:lnTo>
                  <a:pt x="3324" y="671"/>
                </a:lnTo>
                <a:lnTo>
                  <a:pt x="3331" y="671"/>
                </a:lnTo>
                <a:lnTo>
                  <a:pt x="3334" y="671"/>
                </a:lnTo>
                <a:lnTo>
                  <a:pt x="3341" y="672"/>
                </a:lnTo>
                <a:lnTo>
                  <a:pt x="3343" y="672"/>
                </a:lnTo>
                <a:lnTo>
                  <a:pt x="3347" y="674"/>
                </a:lnTo>
                <a:lnTo>
                  <a:pt x="3352" y="674"/>
                </a:lnTo>
                <a:lnTo>
                  <a:pt x="3353" y="674"/>
                </a:lnTo>
                <a:lnTo>
                  <a:pt x="3356" y="675"/>
                </a:lnTo>
                <a:lnTo>
                  <a:pt x="3358" y="676"/>
                </a:lnTo>
                <a:lnTo>
                  <a:pt x="3359" y="676"/>
                </a:lnTo>
                <a:lnTo>
                  <a:pt x="3361" y="676"/>
                </a:lnTo>
                <a:lnTo>
                  <a:pt x="3365" y="677"/>
                </a:lnTo>
                <a:lnTo>
                  <a:pt x="3370" y="678"/>
                </a:lnTo>
                <a:lnTo>
                  <a:pt x="3371" y="678"/>
                </a:lnTo>
                <a:lnTo>
                  <a:pt x="3377" y="680"/>
                </a:lnTo>
                <a:lnTo>
                  <a:pt x="3380" y="681"/>
                </a:lnTo>
                <a:lnTo>
                  <a:pt x="3385" y="681"/>
                </a:lnTo>
                <a:lnTo>
                  <a:pt x="3386" y="681"/>
                </a:lnTo>
                <a:lnTo>
                  <a:pt x="3392" y="682"/>
                </a:lnTo>
                <a:lnTo>
                  <a:pt x="3396" y="682"/>
                </a:lnTo>
                <a:lnTo>
                  <a:pt x="3397" y="682"/>
                </a:lnTo>
                <a:lnTo>
                  <a:pt x="3401" y="681"/>
                </a:lnTo>
                <a:lnTo>
                  <a:pt x="3404" y="681"/>
                </a:lnTo>
                <a:lnTo>
                  <a:pt x="3405" y="681"/>
                </a:lnTo>
                <a:lnTo>
                  <a:pt x="3409" y="680"/>
                </a:lnTo>
                <a:lnTo>
                  <a:pt x="3415" y="678"/>
                </a:lnTo>
                <a:lnTo>
                  <a:pt x="3417" y="678"/>
                </a:lnTo>
                <a:lnTo>
                  <a:pt x="3420" y="678"/>
                </a:lnTo>
                <a:lnTo>
                  <a:pt x="3421" y="678"/>
                </a:lnTo>
                <a:lnTo>
                  <a:pt x="3422" y="678"/>
                </a:lnTo>
                <a:lnTo>
                  <a:pt x="3423" y="678"/>
                </a:lnTo>
                <a:lnTo>
                  <a:pt x="3424" y="677"/>
                </a:lnTo>
                <a:lnTo>
                  <a:pt x="3422" y="676"/>
                </a:lnTo>
                <a:lnTo>
                  <a:pt x="3420" y="677"/>
                </a:lnTo>
                <a:lnTo>
                  <a:pt x="3419" y="677"/>
                </a:lnTo>
                <a:lnTo>
                  <a:pt x="3416" y="677"/>
                </a:lnTo>
                <a:lnTo>
                  <a:pt x="3415" y="677"/>
                </a:lnTo>
                <a:lnTo>
                  <a:pt x="3415" y="678"/>
                </a:lnTo>
                <a:lnTo>
                  <a:pt x="3414" y="678"/>
                </a:lnTo>
                <a:lnTo>
                  <a:pt x="3411" y="678"/>
                </a:lnTo>
                <a:lnTo>
                  <a:pt x="3409" y="678"/>
                </a:lnTo>
                <a:lnTo>
                  <a:pt x="3408" y="678"/>
                </a:lnTo>
                <a:lnTo>
                  <a:pt x="3406" y="679"/>
                </a:lnTo>
                <a:lnTo>
                  <a:pt x="3405" y="680"/>
                </a:lnTo>
                <a:lnTo>
                  <a:pt x="3400" y="680"/>
                </a:lnTo>
                <a:lnTo>
                  <a:pt x="3398" y="680"/>
                </a:lnTo>
                <a:lnTo>
                  <a:pt x="3394" y="681"/>
                </a:lnTo>
                <a:lnTo>
                  <a:pt x="3392" y="681"/>
                </a:lnTo>
                <a:lnTo>
                  <a:pt x="3390" y="681"/>
                </a:lnTo>
                <a:lnTo>
                  <a:pt x="3387" y="680"/>
                </a:lnTo>
                <a:lnTo>
                  <a:pt x="3382" y="680"/>
                </a:lnTo>
                <a:lnTo>
                  <a:pt x="3377" y="678"/>
                </a:lnTo>
                <a:lnTo>
                  <a:pt x="3372" y="677"/>
                </a:lnTo>
                <a:lnTo>
                  <a:pt x="3365" y="676"/>
                </a:lnTo>
                <a:lnTo>
                  <a:pt x="3363" y="675"/>
                </a:lnTo>
                <a:lnTo>
                  <a:pt x="3359" y="674"/>
                </a:lnTo>
                <a:lnTo>
                  <a:pt x="3358" y="674"/>
                </a:lnTo>
                <a:lnTo>
                  <a:pt x="3350" y="672"/>
                </a:lnTo>
                <a:lnTo>
                  <a:pt x="3340" y="670"/>
                </a:lnTo>
                <a:lnTo>
                  <a:pt x="3335" y="670"/>
                </a:lnTo>
                <a:lnTo>
                  <a:pt x="3328" y="670"/>
                </a:lnTo>
                <a:lnTo>
                  <a:pt x="3324" y="670"/>
                </a:lnTo>
                <a:lnTo>
                  <a:pt x="3323" y="670"/>
                </a:lnTo>
                <a:lnTo>
                  <a:pt x="3321" y="670"/>
                </a:lnTo>
                <a:lnTo>
                  <a:pt x="3319" y="670"/>
                </a:lnTo>
                <a:lnTo>
                  <a:pt x="3317" y="669"/>
                </a:lnTo>
                <a:lnTo>
                  <a:pt x="3315" y="668"/>
                </a:lnTo>
                <a:lnTo>
                  <a:pt x="3314" y="668"/>
                </a:lnTo>
                <a:lnTo>
                  <a:pt x="3310" y="667"/>
                </a:lnTo>
                <a:lnTo>
                  <a:pt x="3306" y="664"/>
                </a:lnTo>
                <a:lnTo>
                  <a:pt x="3304" y="664"/>
                </a:lnTo>
                <a:lnTo>
                  <a:pt x="3302" y="664"/>
                </a:lnTo>
                <a:lnTo>
                  <a:pt x="3301" y="664"/>
                </a:lnTo>
                <a:lnTo>
                  <a:pt x="3299" y="665"/>
                </a:lnTo>
                <a:lnTo>
                  <a:pt x="3297" y="665"/>
                </a:lnTo>
                <a:lnTo>
                  <a:pt x="3296" y="665"/>
                </a:lnTo>
                <a:lnTo>
                  <a:pt x="3293" y="666"/>
                </a:lnTo>
                <a:lnTo>
                  <a:pt x="3288" y="667"/>
                </a:lnTo>
                <a:lnTo>
                  <a:pt x="3286" y="666"/>
                </a:lnTo>
                <a:lnTo>
                  <a:pt x="3284" y="666"/>
                </a:lnTo>
                <a:lnTo>
                  <a:pt x="3284" y="667"/>
                </a:lnTo>
                <a:lnTo>
                  <a:pt x="3282" y="669"/>
                </a:lnTo>
                <a:lnTo>
                  <a:pt x="3280" y="670"/>
                </a:lnTo>
                <a:lnTo>
                  <a:pt x="3279" y="671"/>
                </a:lnTo>
                <a:lnTo>
                  <a:pt x="3277" y="672"/>
                </a:lnTo>
                <a:lnTo>
                  <a:pt x="3276" y="673"/>
                </a:lnTo>
                <a:lnTo>
                  <a:pt x="3276" y="674"/>
                </a:lnTo>
                <a:lnTo>
                  <a:pt x="3276" y="676"/>
                </a:lnTo>
                <a:lnTo>
                  <a:pt x="3279" y="678"/>
                </a:lnTo>
                <a:lnTo>
                  <a:pt x="3280" y="679"/>
                </a:lnTo>
                <a:lnTo>
                  <a:pt x="3283" y="681"/>
                </a:lnTo>
                <a:lnTo>
                  <a:pt x="3283" y="682"/>
                </a:lnTo>
                <a:lnTo>
                  <a:pt x="3282" y="682"/>
                </a:lnTo>
                <a:lnTo>
                  <a:pt x="3280" y="682"/>
                </a:lnTo>
                <a:lnTo>
                  <a:pt x="3279" y="682"/>
                </a:lnTo>
                <a:lnTo>
                  <a:pt x="3277" y="682"/>
                </a:lnTo>
                <a:lnTo>
                  <a:pt x="3274" y="681"/>
                </a:lnTo>
                <a:lnTo>
                  <a:pt x="3273" y="681"/>
                </a:lnTo>
                <a:lnTo>
                  <a:pt x="3270" y="681"/>
                </a:lnTo>
                <a:lnTo>
                  <a:pt x="3266" y="680"/>
                </a:lnTo>
                <a:lnTo>
                  <a:pt x="3265" y="680"/>
                </a:lnTo>
                <a:lnTo>
                  <a:pt x="3260" y="680"/>
                </a:lnTo>
                <a:lnTo>
                  <a:pt x="3254" y="680"/>
                </a:lnTo>
                <a:lnTo>
                  <a:pt x="3247" y="678"/>
                </a:lnTo>
                <a:lnTo>
                  <a:pt x="3241" y="675"/>
                </a:lnTo>
                <a:lnTo>
                  <a:pt x="3242" y="674"/>
                </a:lnTo>
                <a:lnTo>
                  <a:pt x="3241" y="673"/>
                </a:lnTo>
                <a:lnTo>
                  <a:pt x="3242" y="673"/>
                </a:lnTo>
                <a:lnTo>
                  <a:pt x="3242" y="672"/>
                </a:lnTo>
                <a:lnTo>
                  <a:pt x="3238" y="670"/>
                </a:lnTo>
                <a:lnTo>
                  <a:pt x="3237" y="670"/>
                </a:lnTo>
                <a:lnTo>
                  <a:pt x="3236" y="669"/>
                </a:lnTo>
                <a:lnTo>
                  <a:pt x="3234" y="669"/>
                </a:lnTo>
                <a:lnTo>
                  <a:pt x="3229" y="669"/>
                </a:lnTo>
                <a:lnTo>
                  <a:pt x="3228" y="669"/>
                </a:lnTo>
                <a:lnTo>
                  <a:pt x="3225" y="668"/>
                </a:lnTo>
                <a:lnTo>
                  <a:pt x="3224" y="667"/>
                </a:lnTo>
                <a:lnTo>
                  <a:pt x="3219" y="666"/>
                </a:lnTo>
                <a:lnTo>
                  <a:pt x="3216" y="665"/>
                </a:lnTo>
                <a:lnTo>
                  <a:pt x="3215" y="665"/>
                </a:lnTo>
                <a:lnTo>
                  <a:pt x="3214" y="665"/>
                </a:lnTo>
                <a:lnTo>
                  <a:pt x="3212" y="665"/>
                </a:lnTo>
                <a:lnTo>
                  <a:pt x="3211" y="664"/>
                </a:lnTo>
                <a:lnTo>
                  <a:pt x="3210" y="663"/>
                </a:lnTo>
                <a:lnTo>
                  <a:pt x="3205" y="659"/>
                </a:lnTo>
                <a:lnTo>
                  <a:pt x="3198" y="656"/>
                </a:lnTo>
                <a:lnTo>
                  <a:pt x="3195" y="656"/>
                </a:lnTo>
                <a:lnTo>
                  <a:pt x="3192" y="656"/>
                </a:lnTo>
                <a:lnTo>
                  <a:pt x="3190" y="657"/>
                </a:lnTo>
                <a:lnTo>
                  <a:pt x="3190" y="658"/>
                </a:lnTo>
                <a:lnTo>
                  <a:pt x="3192" y="658"/>
                </a:lnTo>
                <a:lnTo>
                  <a:pt x="3195" y="659"/>
                </a:lnTo>
                <a:lnTo>
                  <a:pt x="3199" y="661"/>
                </a:lnTo>
                <a:lnTo>
                  <a:pt x="3200" y="662"/>
                </a:lnTo>
                <a:lnTo>
                  <a:pt x="3202" y="663"/>
                </a:lnTo>
                <a:lnTo>
                  <a:pt x="3203" y="664"/>
                </a:lnTo>
                <a:lnTo>
                  <a:pt x="3203" y="665"/>
                </a:lnTo>
                <a:lnTo>
                  <a:pt x="3208" y="666"/>
                </a:lnTo>
                <a:lnTo>
                  <a:pt x="3211" y="667"/>
                </a:lnTo>
                <a:lnTo>
                  <a:pt x="3214" y="668"/>
                </a:lnTo>
                <a:lnTo>
                  <a:pt x="3217" y="669"/>
                </a:lnTo>
                <a:lnTo>
                  <a:pt x="3221" y="669"/>
                </a:lnTo>
                <a:lnTo>
                  <a:pt x="3228" y="671"/>
                </a:lnTo>
                <a:lnTo>
                  <a:pt x="3232" y="671"/>
                </a:lnTo>
                <a:lnTo>
                  <a:pt x="3235" y="672"/>
                </a:lnTo>
                <a:lnTo>
                  <a:pt x="3236" y="672"/>
                </a:lnTo>
                <a:lnTo>
                  <a:pt x="3237" y="673"/>
                </a:lnTo>
                <a:lnTo>
                  <a:pt x="3236" y="673"/>
                </a:lnTo>
                <a:lnTo>
                  <a:pt x="3235" y="673"/>
                </a:lnTo>
                <a:lnTo>
                  <a:pt x="3236" y="674"/>
                </a:lnTo>
                <a:lnTo>
                  <a:pt x="3235" y="676"/>
                </a:lnTo>
                <a:lnTo>
                  <a:pt x="3236" y="678"/>
                </a:lnTo>
                <a:lnTo>
                  <a:pt x="3238" y="679"/>
                </a:lnTo>
                <a:lnTo>
                  <a:pt x="3244" y="680"/>
                </a:lnTo>
                <a:lnTo>
                  <a:pt x="3251" y="680"/>
                </a:lnTo>
                <a:lnTo>
                  <a:pt x="3251" y="681"/>
                </a:lnTo>
                <a:lnTo>
                  <a:pt x="3253" y="681"/>
                </a:lnTo>
                <a:lnTo>
                  <a:pt x="3254" y="682"/>
                </a:lnTo>
                <a:lnTo>
                  <a:pt x="3255" y="682"/>
                </a:lnTo>
                <a:lnTo>
                  <a:pt x="3256" y="682"/>
                </a:lnTo>
                <a:lnTo>
                  <a:pt x="3257" y="682"/>
                </a:lnTo>
                <a:lnTo>
                  <a:pt x="3261" y="683"/>
                </a:lnTo>
                <a:lnTo>
                  <a:pt x="3264" y="685"/>
                </a:lnTo>
                <a:lnTo>
                  <a:pt x="3263" y="686"/>
                </a:lnTo>
                <a:lnTo>
                  <a:pt x="3261" y="686"/>
                </a:lnTo>
                <a:lnTo>
                  <a:pt x="3260" y="686"/>
                </a:lnTo>
                <a:lnTo>
                  <a:pt x="3257" y="687"/>
                </a:lnTo>
                <a:lnTo>
                  <a:pt x="3252" y="687"/>
                </a:lnTo>
                <a:lnTo>
                  <a:pt x="3241" y="688"/>
                </a:lnTo>
                <a:lnTo>
                  <a:pt x="3239" y="688"/>
                </a:lnTo>
                <a:lnTo>
                  <a:pt x="3237" y="687"/>
                </a:lnTo>
                <a:lnTo>
                  <a:pt x="3236" y="687"/>
                </a:lnTo>
                <a:lnTo>
                  <a:pt x="3235" y="688"/>
                </a:lnTo>
                <a:lnTo>
                  <a:pt x="3234" y="688"/>
                </a:lnTo>
                <a:lnTo>
                  <a:pt x="3233" y="688"/>
                </a:lnTo>
                <a:lnTo>
                  <a:pt x="3230" y="688"/>
                </a:lnTo>
                <a:lnTo>
                  <a:pt x="3226" y="688"/>
                </a:lnTo>
                <a:lnTo>
                  <a:pt x="3221" y="689"/>
                </a:lnTo>
                <a:lnTo>
                  <a:pt x="3217" y="689"/>
                </a:lnTo>
                <a:lnTo>
                  <a:pt x="3216" y="690"/>
                </a:lnTo>
                <a:lnTo>
                  <a:pt x="3211" y="692"/>
                </a:lnTo>
                <a:lnTo>
                  <a:pt x="3208" y="692"/>
                </a:lnTo>
                <a:lnTo>
                  <a:pt x="3207" y="693"/>
                </a:lnTo>
                <a:lnTo>
                  <a:pt x="3208" y="693"/>
                </a:lnTo>
                <a:lnTo>
                  <a:pt x="3209" y="693"/>
                </a:lnTo>
                <a:lnTo>
                  <a:pt x="3212" y="693"/>
                </a:lnTo>
                <a:lnTo>
                  <a:pt x="3213" y="693"/>
                </a:lnTo>
                <a:lnTo>
                  <a:pt x="3213" y="695"/>
                </a:lnTo>
                <a:lnTo>
                  <a:pt x="3212" y="696"/>
                </a:lnTo>
                <a:lnTo>
                  <a:pt x="3207" y="697"/>
                </a:lnTo>
                <a:lnTo>
                  <a:pt x="3204" y="698"/>
                </a:lnTo>
                <a:lnTo>
                  <a:pt x="3203" y="698"/>
                </a:lnTo>
                <a:lnTo>
                  <a:pt x="3201" y="699"/>
                </a:lnTo>
                <a:lnTo>
                  <a:pt x="3200" y="699"/>
                </a:lnTo>
                <a:lnTo>
                  <a:pt x="3198" y="700"/>
                </a:lnTo>
                <a:lnTo>
                  <a:pt x="3194" y="702"/>
                </a:lnTo>
                <a:lnTo>
                  <a:pt x="3193" y="702"/>
                </a:lnTo>
                <a:lnTo>
                  <a:pt x="3186" y="703"/>
                </a:lnTo>
                <a:lnTo>
                  <a:pt x="3184" y="703"/>
                </a:lnTo>
                <a:lnTo>
                  <a:pt x="3183" y="703"/>
                </a:lnTo>
                <a:lnTo>
                  <a:pt x="3177" y="703"/>
                </a:lnTo>
                <a:lnTo>
                  <a:pt x="3171" y="703"/>
                </a:lnTo>
                <a:lnTo>
                  <a:pt x="3166" y="703"/>
                </a:lnTo>
                <a:lnTo>
                  <a:pt x="3163" y="703"/>
                </a:lnTo>
                <a:lnTo>
                  <a:pt x="3161" y="702"/>
                </a:lnTo>
                <a:lnTo>
                  <a:pt x="3159" y="701"/>
                </a:lnTo>
                <a:lnTo>
                  <a:pt x="3158" y="700"/>
                </a:lnTo>
                <a:lnTo>
                  <a:pt x="3156" y="700"/>
                </a:lnTo>
                <a:lnTo>
                  <a:pt x="3153" y="698"/>
                </a:lnTo>
                <a:lnTo>
                  <a:pt x="3148" y="697"/>
                </a:lnTo>
                <a:lnTo>
                  <a:pt x="3145" y="696"/>
                </a:lnTo>
                <a:lnTo>
                  <a:pt x="3144" y="696"/>
                </a:lnTo>
                <a:lnTo>
                  <a:pt x="3143" y="696"/>
                </a:lnTo>
                <a:lnTo>
                  <a:pt x="3142" y="697"/>
                </a:lnTo>
                <a:lnTo>
                  <a:pt x="3141" y="697"/>
                </a:lnTo>
                <a:lnTo>
                  <a:pt x="3141" y="698"/>
                </a:lnTo>
                <a:lnTo>
                  <a:pt x="3133" y="698"/>
                </a:lnTo>
                <a:lnTo>
                  <a:pt x="3129" y="698"/>
                </a:lnTo>
                <a:lnTo>
                  <a:pt x="3128" y="697"/>
                </a:lnTo>
                <a:lnTo>
                  <a:pt x="3125" y="697"/>
                </a:lnTo>
                <a:lnTo>
                  <a:pt x="3121" y="697"/>
                </a:lnTo>
                <a:lnTo>
                  <a:pt x="3119" y="697"/>
                </a:lnTo>
                <a:lnTo>
                  <a:pt x="3117" y="696"/>
                </a:lnTo>
                <a:lnTo>
                  <a:pt x="3116" y="695"/>
                </a:lnTo>
                <a:lnTo>
                  <a:pt x="3114" y="695"/>
                </a:lnTo>
                <a:lnTo>
                  <a:pt x="3112" y="695"/>
                </a:lnTo>
                <a:lnTo>
                  <a:pt x="3106" y="692"/>
                </a:lnTo>
                <a:lnTo>
                  <a:pt x="3101" y="689"/>
                </a:lnTo>
                <a:lnTo>
                  <a:pt x="3100" y="688"/>
                </a:lnTo>
                <a:lnTo>
                  <a:pt x="3099" y="687"/>
                </a:lnTo>
                <a:lnTo>
                  <a:pt x="3098" y="686"/>
                </a:lnTo>
                <a:lnTo>
                  <a:pt x="3096" y="686"/>
                </a:lnTo>
                <a:lnTo>
                  <a:pt x="3095" y="686"/>
                </a:lnTo>
                <a:lnTo>
                  <a:pt x="3092" y="686"/>
                </a:lnTo>
                <a:lnTo>
                  <a:pt x="3092" y="687"/>
                </a:lnTo>
                <a:lnTo>
                  <a:pt x="3091" y="688"/>
                </a:lnTo>
                <a:lnTo>
                  <a:pt x="3086" y="688"/>
                </a:lnTo>
                <a:lnTo>
                  <a:pt x="3083" y="688"/>
                </a:lnTo>
                <a:lnTo>
                  <a:pt x="3084" y="689"/>
                </a:lnTo>
                <a:lnTo>
                  <a:pt x="3084" y="690"/>
                </a:lnTo>
                <a:lnTo>
                  <a:pt x="3087" y="690"/>
                </a:lnTo>
                <a:lnTo>
                  <a:pt x="3091" y="692"/>
                </a:lnTo>
                <a:lnTo>
                  <a:pt x="3094" y="693"/>
                </a:lnTo>
                <a:lnTo>
                  <a:pt x="3097" y="694"/>
                </a:lnTo>
                <a:lnTo>
                  <a:pt x="3098" y="694"/>
                </a:lnTo>
                <a:lnTo>
                  <a:pt x="3099" y="694"/>
                </a:lnTo>
                <a:lnTo>
                  <a:pt x="3100" y="695"/>
                </a:lnTo>
                <a:lnTo>
                  <a:pt x="3101" y="696"/>
                </a:lnTo>
                <a:lnTo>
                  <a:pt x="3103" y="696"/>
                </a:lnTo>
                <a:lnTo>
                  <a:pt x="3115" y="697"/>
                </a:lnTo>
                <a:lnTo>
                  <a:pt x="3118" y="698"/>
                </a:lnTo>
                <a:lnTo>
                  <a:pt x="3119" y="698"/>
                </a:lnTo>
                <a:lnTo>
                  <a:pt x="3121" y="699"/>
                </a:lnTo>
                <a:lnTo>
                  <a:pt x="3122" y="699"/>
                </a:lnTo>
                <a:lnTo>
                  <a:pt x="3124" y="700"/>
                </a:lnTo>
                <a:lnTo>
                  <a:pt x="3128" y="700"/>
                </a:lnTo>
                <a:lnTo>
                  <a:pt x="3133" y="699"/>
                </a:lnTo>
                <a:lnTo>
                  <a:pt x="3135" y="700"/>
                </a:lnTo>
                <a:lnTo>
                  <a:pt x="3137" y="700"/>
                </a:lnTo>
                <a:lnTo>
                  <a:pt x="3145" y="700"/>
                </a:lnTo>
                <a:lnTo>
                  <a:pt x="3147" y="700"/>
                </a:lnTo>
                <a:lnTo>
                  <a:pt x="3149" y="701"/>
                </a:lnTo>
                <a:lnTo>
                  <a:pt x="3152" y="703"/>
                </a:lnTo>
                <a:lnTo>
                  <a:pt x="3141" y="704"/>
                </a:lnTo>
                <a:lnTo>
                  <a:pt x="3139" y="704"/>
                </a:lnTo>
                <a:lnTo>
                  <a:pt x="3136" y="706"/>
                </a:lnTo>
                <a:lnTo>
                  <a:pt x="3133" y="707"/>
                </a:lnTo>
                <a:lnTo>
                  <a:pt x="3129" y="709"/>
                </a:lnTo>
                <a:lnTo>
                  <a:pt x="3128" y="710"/>
                </a:lnTo>
                <a:lnTo>
                  <a:pt x="3126" y="710"/>
                </a:lnTo>
                <a:lnTo>
                  <a:pt x="3124" y="710"/>
                </a:lnTo>
                <a:lnTo>
                  <a:pt x="3120" y="709"/>
                </a:lnTo>
                <a:lnTo>
                  <a:pt x="3117" y="709"/>
                </a:lnTo>
                <a:lnTo>
                  <a:pt x="3113" y="708"/>
                </a:lnTo>
                <a:lnTo>
                  <a:pt x="3107" y="707"/>
                </a:lnTo>
                <a:lnTo>
                  <a:pt x="3102" y="706"/>
                </a:lnTo>
                <a:lnTo>
                  <a:pt x="3096" y="706"/>
                </a:lnTo>
                <a:lnTo>
                  <a:pt x="3093" y="707"/>
                </a:lnTo>
                <a:lnTo>
                  <a:pt x="3092" y="707"/>
                </a:lnTo>
                <a:lnTo>
                  <a:pt x="3088" y="708"/>
                </a:lnTo>
                <a:lnTo>
                  <a:pt x="3087" y="708"/>
                </a:lnTo>
                <a:lnTo>
                  <a:pt x="3085" y="708"/>
                </a:lnTo>
                <a:lnTo>
                  <a:pt x="3074" y="708"/>
                </a:lnTo>
                <a:lnTo>
                  <a:pt x="3073" y="708"/>
                </a:lnTo>
                <a:lnTo>
                  <a:pt x="3072" y="709"/>
                </a:lnTo>
                <a:lnTo>
                  <a:pt x="3070" y="709"/>
                </a:lnTo>
                <a:lnTo>
                  <a:pt x="3067" y="709"/>
                </a:lnTo>
                <a:lnTo>
                  <a:pt x="3064" y="709"/>
                </a:lnTo>
                <a:lnTo>
                  <a:pt x="3064" y="710"/>
                </a:lnTo>
                <a:lnTo>
                  <a:pt x="3064" y="711"/>
                </a:lnTo>
                <a:lnTo>
                  <a:pt x="3068" y="711"/>
                </a:lnTo>
                <a:lnTo>
                  <a:pt x="3069" y="711"/>
                </a:lnTo>
                <a:lnTo>
                  <a:pt x="3071" y="711"/>
                </a:lnTo>
                <a:lnTo>
                  <a:pt x="3073" y="711"/>
                </a:lnTo>
                <a:lnTo>
                  <a:pt x="3074" y="711"/>
                </a:lnTo>
                <a:lnTo>
                  <a:pt x="3077" y="711"/>
                </a:lnTo>
                <a:lnTo>
                  <a:pt x="3080" y="711"/>
                </a:lnTo>
                <a:lnTo>
                  <a:pt x="3084" y="711"/>
                </a:lnTo>
                <a:lnTo>
                  <a:pt x="3085" y="712"/>
                </a:lnTo>
                <a:lnTo>
                  <a:pt x="3084" y="714"/>
                </a:lnTo>
                <a:lnTo>
                  <a:pt x="3084" y="715"/>
                </a:lnTo>
                <a:lnTo>
                  <a:pt x="3084" y="718"/>
                </a:lnTo>
                <a:lnTo>
                  <a:pt x="3085" y="720"/>
                </a:lnTo>
                <a:lnTo>
                  <a:pt x="3081" y="724"/>
                </a:lnTo>
                <a:lnTo>
                  <a:pt x="3081" y="725"/>
                </a:lnTo>
                <a:lnTo>
                  <a:pt x="3084" y="724"/>
                </a:lnTo>
                <a:lnTo>
                  <a:pt x="3087" y="723"/>
                </a:lnTo>
                <a:lnTo>
                  <a:pt x="3087" y="722"/>
                </a:lnTo>
                <a:lnTo>
                  <a:pt x="3087" y="719"/>
                </a:lnTo>
                <a:lnTo>
                  <a:pt x="3087" y="718"/>
                </a:lnTo>
                <a:lnTo>
                  <a:pt x="3090" y="715"/>
                </a:lnTo>
                <a:lnTo>
                  <a:pt x="3091" y="712"/>
                </a:lnTo>
                <a:lnTo>
                  <a:pt x="3093" y="711"/>
                </a:lnTo>
                <a:lnTo>
                  <a:pt x="3097" y="711"/>
                </a:lnTo>
                <a:lnTo>
                  <a:pt x="3098" y="710"/>
                </a:lnTo>
                <a:lnTo>
                  <a:pt x="3102" y="710"/>
                </a:lnTo>
                <a:lnTo>
                  <a:pt x="3104" y="709"/>
                </a:lnTo>
                <a:lnTo>
                  <a:pt x="3108" y="710"/>
                </a:lnTo>
                <a:lnTo>
                  <a:pt x="3120" y="712"/>
                </a:lnTo>
                <a:lnTo>
                  <a:pt x="3126" y="712"/>
                </a:lnTo>
                <a:lnTo>
                  <a:pt x="3130" y="712"/>
                </a:lnTo>
                <a:lnTo>
                  <a:pt x="3135" y="712"/>
                </a:lnTo>
                <a:lnTo>
                  <a:pt x="3145" y="707"/>
                </a:lnTo>
                <a:lnTo>
                  <a:pt x="3149" y="706"/>
                </a:lnTo>
                <a:lnTo>
                  <a:pt x="3161" y="707"/>
                </a:lnTo>
                <a:lnTo>
                  <a:pt x="3163" y="707"/>
                </a:lnTo>
                <a:lnTo>
                  <a:pt x="3171" y="706"/>
                </a:lnTo>
                <a:lnTo>
                  <a:pt x="3177" y="706"/>
                </a:lnTo>
                <a:lnTo>
                  <a:pt x="3182" y="707"/>
                </a:lnTo>
                <a:lnTo>
                  <a:pt x="3190" y="709"/>
                </a:lnTo>
                <a:lnTo>
                  <a:pt x="3193" y="710"/>
                </a:lnTo>
                <a:lnTo>
                  <a:pt x="3198" y="711"/>
                </a:lnTo>
                <a:lnTo>
                  <a:pt x="3200" y="712"/>
                </a:lnTo>
                <a:lnTo>
                  <a:pt x="3204" y="712"/>
                </a:lnTo>
                <a:lnTo>
                  <a:pt x="3207" y="712"/>
                </a:lnTo>
                <a:lnTo>
                  <a:pt x="3209" y="713"/>
                </a:lnTo>
                <a:lnTo>
                  <a:pt x="3215" y="713"/>
                </a:lnTo>
                <a:lnTo>
                  <a:pt x="3217" y="713"/>
                </a:lnTo>
                <a:lnTo>
                  <a:pt x="3227" y="714"/>
                </a:lnTo>
                <a:lnTo>
                  <a:pt x="3228" y="714"/>
                </a:lnTo>
                <a:lnTo>
                  <a:pt x="3234" y="714"/>
                </a:lnTo>
                <a:lnTo>
                  <a:pt x="3236" y="714"/>
                </a:lnTo>
                <a:lnTo>
                  <a:pt x="3242" y="717"/>
                </a:lnTo>
                <a:lnTo>
                  <a:pt x="3244" y="718"/>
                </a:lnTo>
                <a:lnTo>
                  <a:pt x="3242" y="719"/>
                </a:lnTo>
                <a:lnTo>
                  <a:pt x="3235" y="723"/>
                </a:lnTo>
                <a:lnTo>
                  <a:pt x="3233" y="724"/>
                </a:lnTo>
                <a:lnTo>
                  <a:pt x="3231" y="724"/>
                </a:lnTo>
                <a:lnTo>
                  <a:pt x="3227" y="725"/>
                </a:lnTo>
                <a:lnTo>
                  <a:pt x="3226" y="725"/>
                </a:lnTo>
                <a:lnTo>
                  <a:pt x="3224" y="726"/>
                </a:lnTo>
                <a:lnTo>
                  <a:pt x="3223" y="726"/>
                </a:lnTo>
                <a:lnTo>
                  <a:pt x="3222" y="726"/>
                </a:lnTo>
                <a:lnTo>
                  <a:pt x="3220" y="726"/>
                </a:lnTo>
                <a:lnTo>
                  <a:pt x="3215" y="727"/>
                </a:lnTo>
                <a:lnTo>
                  <a:pt x="3210" y="727"/>
                </a:lnTo>
                <a:lnTo>
                  <a:pt x="3202" y="727"/>
                </a:lnTo>
                <a:lnTo>
                  <a:pt x="3199" y="727"/>
                </a:lnTo>
                <a:lnTo>
                  <a:pt x="3198" y="726"/>
                </a:lnTo>
                <a:lnTo>
                  <a:pt x="3197" y="726"/>
                </a:lnTo>
                <a:lnTo>
                  <a:pt x="3195" y="726"/>
                </a:lnTo>
                <a:lnTo>
                  <a:pt x="3194" y="727"/>
                </a:lnTo>
                <a:lnTo>
                  <a:pt x="3196" y="727"/>
                </a:lnTo>
                <a:lnTo>
                  <a:pt x="3195" y="728"/>
                </a:lnTo>
                <a:lnTo>
                  <a:pt x="3189" y="729"/>
                </a:lnTo>
                <a:lnTo>
                  <a:pt x="3183" y="732"/>
                </a:lnTo>
                <a:lnTo>
                  <a:pt x="3182" y="732"/>
                </a:lnTo>
                <a:lnTo>
                  <a:pt x="3164" y="734"/>
                </a:lnTo>
                <a:lnTo>
                  <a:pt x="3160" y="734"/>
                </a:lnTo>
                <a:lnTo>
                  <a:pt x="3157" y="734"/>
                </a:lnTo>
                <a:lnTo>
                  <a:pt x="3156" y="734"/>
                </a:lnTo>
                <a:lnTo>
                  <a:pt x="3154" y="733"/>
                </a:lnTo>
                <a:lnTo>
                  <a:pt x="3153" y="733"/>
                </a:lnTo>
                <a:lnTo>
                  <a:pt x="3151" y="733"/>
                </a:lnTo>
                <a:lnTo>
                  <a:pt x="3150" y="732"/>
                </a:lnTo>
                <a:lnTo>
                  <a:pt x="3144" y="732"/>
                </a:lnTo>
                <a:lnTo>
                  <a:pt x="3140" y="731"/>
                </a:lnTo>
                <a:lnTo>
                  <a:pt x="3137" y="730"/>
                </a:lnTo>
                <a:lnTo>
                  <a:pt x="3135" y="729"/>
                </a:lnTo>
                <a:lnTo>
                  <a:pt x="3130" y="729"/>
                </a:lnTo>
                <a:lnTo>
                  <a:pt x="3128" y="728"/>
                </a:lnTo>
                <a:lnTo>
                  <a:pt x="3123" y="729"/>
                </a:lnTo>
                <a:lnTo>
                  <a:pt x="3121" y="729"/>
                </a:lnTo>
                <a:lnTo>
                  <a:pt x="3118" y="730"/>
                </a:lnTo>
                <a:lnTo>
                  <a:pt x="3115" y="730"/>
                </a:lnTo>
                <a:lnTo>
                  <a:pt x="3111" y="730"/>
                </a:lnTo>
                <a:lnTo>
                  <a:pt x="3109" y="730"/>
                </a:lnTo>
                <a:lnTo>
                  <a:pt x="3107" y="730"/>
                </a:lnTo>
                <a:lnTo>
                  <a:pt x="3106" y="730"/>
                </a:lnTo>
                <a:lnTo>
                  <a:pt x="3105" y="731"/>
                </a:lnTo>
                <a:lnTo>
                  <a:pt x="3099" y="731"/>
                </a:lnTo>
                <a:lnTo>
                  <a:pt x="3097" y="731"/>
                </a:lnTo>
                <a:lnTo>
                  <a:pt x="3094" y="730"/>
                </a:lnTo>
                <a:lnTo>
                  <a:pt x="3093" y="730"/>
                </a:lnTo>
                <a:lnTo>
                  <a:pt x="3086" y="730"/>
                </a:lnTo>
                <a:lnTo>
                  <a:pt x="3085" y="730"/>
                </a:lnTo>
                <a:lnTo>
                  <a:pt x="3084" y="730"/>
                </a:lnTo>
                <a:lnTo>
                  <a:pt x="3084" y="731"/>
                </a:lnTo>
                <a:lnTo>
                  <a:pt x="3087" y="731"/>
                </a:lnTo>
                <a:lnTo>
                  <a:pt x="3091" y="732"/>
                </a:lnTo>
                <a:lnTo>
                  <a:pt x="3093" y="732"/>
                </a:lnTo>
                <a:lnTo>
                  <a:pt x="3095" y="732"/>
                </a:lnTo>
                <a:lnTo>
                  <a:pt x="3098" y="733"/>
                </a:lnTo>
                <a:lnTo>
                  <a:pt x="3106" y="732"/>
                </a:lnTo>
                <a:lnTo>
                  <a:pt x="3114" y="732"/>
                </a:lnTo>
                <a:lnTo>
                  <a:pt x="3126" y="730"/>
                </a:lnTo>
                <a:lnTo>
                  <a:pt x="3129" y="730"/>
                </a:lnTo>
                <a:lnTo>
                  <a:pt x="3130" y="730"/>
                </a:lnTo>
                <a:lnTo>
                  <a:pt x="3130" y="731"/>
                </a:lnTo>
                <a:lnTo>
                  <a:pt x="3133" y="732"/>
                </a:lnTo>
                <a:lnTo>
                  <a:pt x="3135" y="733"/>
                </a:lnTo>
                <a:lnTo>
                  <a:pt x="3137" y="733"/>
                </a:lnTo>
                <a:lnTo>
                  <a:pt x="3141" y="734"/>
                </a:lnTo>
                <a:lnTo>
                  <a:pt x="3146" y="734"/>
                </a:lnTo>
                <a:lnTo>
                  <a:pt x="3148" y="734"/>
                </a:lnTo>
                <a:lnTo>
                  <a:pt x="3149" y="734"/>
                </a:lnTo>
                <a:lnTo>
                  <a:pt x="3150" y="735"/>
                </a:lnTo>
                <a:lnTo>
                  <a:pt x="3149" y="735"/>
                </a:lnTo>
                <a:lnTo>
                  <a:pt x="3146" y="735"/>
                </a:lnTo>
                <a:lnTo>
                  <a:pt x="3138" y="736"/>
                </a:lnTo>
                <a:lnTo>
                  <a:pt x="3126" y="738"/>
                </a:lnTo>
                <a:lnTo>
                  <a:pt x="3125" y="738"/>
                </a:lnTo>
                <a:lnTo>
                  <a:pt x="3123" y="738"/>
                </a:lnTo>
                <a:lnTo>
                  <a:pt x="3119" y="738"/>
                </a:lnTo>
                <a:lnTo>
                  <a:pt x="3118" y="738"/>
                </a:lnTo>
                <a:lnTo>
                  <a:pt x="3114" y="739"/>
                </a:lnTo>
                <a:lnTo>
                  <a:pt x="3105" y="740"/>
                </a:lnTo>
                <a:lnTo>
                  <a:pt x="3101" y="740"/>
                </a:lnTo>
                <a:lnTo>
                  <a:pt x="3101" y="741"/>
                </a:lnTo>
                <a:lnTo>
                  <a:pt x="3102" y="741"/>
                </a:lnTo>
                <a:lnTo>
                  <a:pt x="3104" y="741"/>
                </a:lnTo>
                <a:lnTo>
                  <a:pt x="3110" y="740"/>
                </a:lnTo>
                <a:lnTo>
                  <a:pt x="3116" y="739"/>
                </a:lnTo>
                <a:lnTo>
                  <a:pt x="3124" y="739"/>
                </a:lnTo>
                <a:lnTo>
                  <a:pt x="3131" y="739"/>
                </a:lnTo>
                <a:lnTo>
                  <a:pt x="3142" y="738"/>
                </a:lnTo>
                <a:lnTo>
                  <a:pt x="3143" y="738"/>
                </a:lnTo>
                <a:lnTo>
                  <a:pt x="3143" y="737"/>
                </a:lnTo>
                <a:lnTo>
                  <a:pt x="3153" y="737"/>
                </a:lnTo>
                <a:lnTo>
                  <a:pt x="3154" y="737"/>
                </a:lnTo>
                <a:lnTo>
                  <a:pt x="3155" y="737"/>
                </a:lnTo>
                <a:lnTo>
                  <a:pt x="3153" y="739"/>
                </a:lnTo>
                <a:lnTo>
                  <a:pt x="3153" y="741"/>
                </a:lnTo>
                <a:lnTo>
                  <a:pt x="3152" y="743"/>
                </a:lnTo>
                <a:lnTo>
                  <a:pt x="3148" y="746"/>
                </a:lnTo>
                <a:lnTo>
                  <a:pt x="3147" y="747"/>
                </a:lnTo>
                <a:lnTo>
                  <a:pt x="3146" y="747"/>
                </a:lnTo>
                <a:lnTo>
                  <a:pt x="3147" y="748"/>
                </a:lnTo>
                <a:lnTo>
                  <a:pt x="3148" y="748"/>
                </a:lnTo>
                <a:lnTo>
                  <a:pt x="3149" y="748"/>
                </a:lnTo>
                <a:lnTo>
                  <a:pt x="3151" y="747"/>
                </a:lnTo>
                <a:lnTo>
                  <a:pt x="3153" y="745"/>
                </a:lnTo>
                <a:lnTo>
                  <a:pt x="3157" y="744"/>
                </a:lnTo>
                <a:lnTo>
                  <a:pt x="3158" y="741"/>
                </a:lnTo>
                <a:lnTo>
                  <a:pt x="3161" y="739"/>
                </a:lnTo>
                <a:lnTo>
                  <a:pt x="3164" y="738"/>
                </a:lnTo>
                <a:lnTo>
                  <a:pt x="3166" y="738"/>
                </a:lnTo>
                <a:lnTo>
                  <a:pt x="3167" y="738"/>
                </a:lnTo>
                <a:lnTo>
                  <a:pt x="3172" y="738"/>
                </a:lnTo>
                <a:lnTo>
                  <a:pt x="3182" y="738"/>
                </a:lnTo>
                <a:lnTo>
                  <a:pt x="3183" y="737"/>
                </a:lnTo>
                <a:lnTo>
                  <a:pt x="3188" y="736"/>
                </a:lnTo>
                <a:lnTo>
                  <a:pt x="3201" y="732"/>
                </a:lnTo>
                <a:lnTo>
                  <a:pt x="3202" y="732"/>
                </a:lnTo>
                <a:lnTo>
                  <a:pt x="3203" y="731"/>
                </a:lnTo>
                <a:lnTo>
                  <a:pt x="3204" y="731"/>
                </a:lnTo>
                <a:lnTo>
                  <a:pt x="3207" y="731"/>
                </a:lnTo>
                <a:lnTo>
                  <a:pt x="3209" y="731"/>
                </a:lnTo>
                <a:lnTo>
                  <a:pt x="3210" y="731"/>
                </a:lnTo>
                <a:lnTo>
                  <a:pt x="3211" y="731"/>
                </a:lnTo>
                <a:lnTo>
                  <a:pt x="3212" y="731"/>
                </a:lnTo>
                <a:lnTo>
                  <a:pt x="3214" y="732"/>
                </a:lnTo>
                <a:lnTo>
                  <a:pt x="3217" y="733"/>
                </a:lnTo>
                <a:lnTo>
                  <a:pt x="3221" y="733"/>
                </a:lnTo>
                <a:lnTo>
                  <a:pt x="3223" y="733"/>
                </a:lnTo>
                <a:lnTo>
                  <a:pt x="3226" y="733"/>
                </a:lnTo>
                <a:lnTo>
                  <a:pt x="3228" y="734"/>
                </a:lnTo>
                <a:lnTo>
                  <a:pt x="3231" y="735"/>
                </a:lnTo>
                <a:lnTo>
                  <a:pt x="3234" y="735"/>
                </a:lnTo>
                <a:lnTo>
                  <a:pt x="3235" y="736"/>
                </a:lnTo>
                <a:lnTo>
                  <a:pt x="3239" y="737"/>
                </a:lnTo>
                <a:lnTo>
                  <a:pt x="3240" y="737"/>
                </a:lnTo>
                <a:lnTo>
                  <a:pt x="3242" y="738"/>
                </a:lnTo>
                <a:lnTo>
                  <a:pt x="3244" y="738"/>
                </a:lnTo>
                <a:lnTo>
                  <a:pt x="3250" y="738"/>
                </a:lnTo>
                <a:lnTo>
                  <a:pt x="3263" y="740"/>
                </a:lnTo>
                <a:lnTo>
                  <a:pt x="3264" y="741"/>
                </a:lnTo>
                <a:lnTo>
                  <a:pt x="3260" y="742"/>
                </a:lnTo>
                <a:lnTo>
                  <a:pt x="3259" y="742"/>
                </a:lnTo>
                <a:lnTo>
                  <a:pt x="3261" y="743"/>
                </a:lnTo>
                <a:lnTo>
                  <a:pt x="3261" y="744"/>
                </a:lnTo>
                <a:lnTo>
                  <a:pt x="3261" y="745"/>
                </a:lnTo>
                <a:lnTo>
                  <a:pt x="3264" y="747"/>
                </a:lnTo>
                <a:lnTo>
                  <a:pt x="3265" y="747"/>
                </a:lnTo>
                <a:lnTo>
                  <a:pt x="3266" y="747"/>
                </a:lnTo>
                <a:lnTo>
                  <a:pt x="3267" y="747"/>
                </a:lnTo>
                <a:lnTo>
                  <a:pt x="3266" y="748"/>
                </a:lnTo>
                <a:lnTo>
                  <a:pt x="3266" y="750"/>
                </a:lnTo>
                <a:lnTo>
                  <a:pt x="3267" y="751"/>
                </a:lnTo>
                <a:lnTo>
                  <a:pt x="3266" y="751"/>
                </a:lnTo>
                <a:lnTo>
                  <a:pt x="3263" y="753"/>
                </a:lnTo>
                <a:lnTo>
                  <a:pt x="3257" y="753"/>
                </a:lnTo>
                <a:lnTo>
                  <a:pt x="3255" y="754"/>
                </a:lnTo>
                <a:lnTo>
                  <a:pt x="3247" y="755"/>
                </a:lnTo>
                <a:lnTo>
                  <a:pt x="3242" y="756"/>
                </a:lnTo>
                <a:lnTo>
                  <a:pt x="3232" y="757"/>
                </a:lnTo>
                <a:lnTo>
                  <a:pt x="3228" y="757"/>
                </a:lnTo>
                <a:lnTo>
                  <a:pt x="3225" y="757"/>
                </a:lnTo>
                <a:lnTo>
                  <a:pt x="3220" y="757"/>
                </a:lnTo>
                <a:lnTo>
                  <a:pt x="3217" y="757"/>
                </a:lnTo>
                <a:lnTo>
                  <a:pt x="3215" y="757"/>
                </a:lnTo>
                <a:lnTo>
                  <a:pt x="3211" y="756"/>
                </a:lnTo>
                <a:lnTo>
                  <a:pt x="3209" y="756"/>
                </a:lnTo>
                <a:lnTo>
                  <a:pt x="3203" y="757"/>
                </a:lnTo>
                <a:lnTo>
                  <a:pt x="3202" y="757"/>
                </a:lnTo>
                <a:lnTo>
                  <a:pt x="3196" y="759"/>
                </a:lnTo>
                <a:lnTo>
                  <a:pt x="3195" y="759"/>
                </a:lnTo>
                <a:lnTo>
                  <a:pt x="3193" y="759"/>
                </a:lnTo>
                <a:lnTo>
                  <a:pt x="3192" y="757"/>
                </a:lnTo>
                <a:lnTo>
                  <a:pt x="3189" y="757"/>
                </a:lnTo>
                <a:lnTo>
                  <a:pt x="3186" y="757"/>
                </a:lnTo>
                <a:lnTo>
                  <a:pt x="3185" y="757"/>
                </a:lnTo>
                <a:lnTo>
                  <a:pt x="3183" y="759"/>
                </a:lnTo>
                <a:lnTo>
                  <a:pt x="3181" y="759"/>
                </a:lnTo>
                <a:lnTo>
                  <a:pt x="3180" y="759"/>
                </a:lnTo>
                <a:lnTo>
                  <a:pt x="3176" y="759"/>
                </a:lnTo>
                <a:lnTo>
                  <a:pt x="3174" y="760"/>
                </a:lnTo>
                <a:lnTo>
                  <a:pt x="3172" y="760"/>
                </a:lnTo>
                <a:lnTo>
                  <a:pt x="3170" y="760"/>
                </a:lnTo>
                <a:lnTo>
                  <a:pt x="3167" y="760"/>
                </a:lnTo>
                <a:lnTo>
                  <a:pt x="3165" y="760"/>
                </a:lnTo>
                <a:lnTo>
                  <a:pt x="3163" y="760"/>
                </a:lnTo>
                <a:lnTo>
                  <a:pt x="3162" y="760"/>
                </a:lnTo>
                <a:lnTo>
                  <a:pt x="3159" y="760"/>
                </a:lnTo>
                <a:lnTo>
                  <a:pt x="3157" y="760"/>
                </a:lnTo>
                <a:lnTo>
                  <a:pt x="3156" y="761"/>
                </a:lnTo>
                <a:lnTo>
                  <a:pt x="3158" y="761"/>
                </a:lnTo>
                <a:lnTo>
                  <a:pt x="3162" y="761"/>
                </a:lnTo>
                <a:lnTo>
                  <a:pt x="3163" y="761"/>
                </a:lnTo>
                <a:lnTo>
                  <a:pt x="3167" y="762"/>
                </a:lnTo>
                <a:lnTo>
                  <a:pt x="3169" y="762"/>
                </a:lnTo>
                <a:lnTo>
                  <a:pt x="3171" y="761"/>
                </a:lnTo>
                <a:lnTo>
                  <a:pt x="3174" y="761"/>
                </a:lnTo>
                <a:lnTo>
                  <a:pt x="3182" y="760"/>
                </a:lnTo>
                <a:lnTo>
                  <a:pt x="3185" y="760"/>
                </a:lnTo>
                <a:lnTo>
                  <a:pt x="3188" y="759"/>
                </a:lnTo>
                <a:lnTo>
                  <a:pt x="3189" y="759"/>
                </a:lnTo>
                <a:lnTo>
                  <a:pt x="3191" y="759"/>
                </a:lnTo>
                <a:lnTo>
                  <a:pt x="3191" y="760"/>
                </a:lnTo>
                <a:lnTo>
                  <a:pt x="3193" y="761"/>
                </a:lnTo>
                <a:lnTo>
                  <a:pt x="3195" y="761"/>
                </a:lnTo>
                <a:lnTo>
                  <a:pt x="3197" y="760"/>
                </a:lnTo>
                <a:lnTo>
                  <a:pt x="3198" y="760"/>
                </a:lnTo>
                <a:lnTo>
                  <a:pt x="3202" y="760"/>
                </a:lnTo>
                <a:lnTo>
                  <a:pt x="3209" y="759"/>
                </a:lnTo>
                <a:lnTo>
                  <a:pt x="3213" y="760"/>
                </a:lnTo>
                <a:lnTo>
                  <a:pt x="3217" y="760"/>
                </a:lnTo>
                <a:lnTo>
                  <a:pt x="3220" y="760"/>
                </a:lnTo>
                <a:lnTo>
                  <a:pt x="3221" y="760"/>
                </a:lnTo>
                <a:lnTo>
                  <a:pt x="3222" y="760"/>
                </a:lnTo>
                <a:lnTo>
                  <a:pt x="3228" y="761"/>
                </a:lnTo>
                <a:lnTo>
                  <a:pt x="3224" y="762"/>
                </a:lnTo>
                <a:lnTo>
                  <a:pt x="3221" y="765"/>
                </a:lnTo>
                <a:lnTo>
                  <a:pt x="3220" y="765"/>
                </a:lnTo>
                <a:lnTo>
                  <a:pt x="3217" y="767"/>
                </a:lnTo>
                <a:lnTo>
                  <a:pt x="3216" y="767"/>
                </a:lnTo>
                <a:lnTo>
                  <a:pt x="3216" y="768"/>
                </a:lnTo>
                <a:lnTo>
                  <a:pt x="3212" y="770"/>
                </a:lnTo>
                <a:lnTo>
                  <a:pt x="3212" y="771"/>
                </a:lnTo>
                <a:lnTo>
                  <a:pt x="3211" y="772"/>
                </a:lnTo>
                <a:lnTo>
                  <a:pt x="3211" y="774"/>
                </a:lnTo>
                <a:lnTo>
                  <a:pt x="3211" y="775"/>
                </a:lnTo>
                <a:lnTo>
                  <a:pt x="3212" y="776"/>
                </a:lnTo>
                <a:lnTo>
                  <a:pt x="3208" y="779"/>
                </a:lnTo>
                <a:lnTo>
                  <a:pt x="3208" y="780"/>
                </a:lnTo>
                <a:lnTo>
                  <a:pt x="3210" y="782"/>
                </a:lnTo>
                <a:lnTo>
                  <a:pt x="3208" y="784"/>
                </a:lnTo>
                <a:lnTo>
                  <a:pt x="3208" y="785"/>
                </a:lnTo>
                <a:lnTo>
                  <a:pt x="3209" y="785"/>
                </a:lnTo>
                <a:lnTo>
                  <a:pt x="3211" y="785"/>
                </a:lnTo>
                <a:lnTo>
                  <a:pt x="3213" y="784"/>
                </a:lnTo>
                <a:lnTo>
                  <a:pt x="3215" y="783"/>
                </a:lnTo>
                <a:lnTo>
                  <a:pt x="3215" y="782"/>
                </a:lnTo>
                <a:lnTo>
                  <a:pt x="3214" y="780"/>
                </a:lnTo>
                <a:lnTo>
                  <a:pt x="3213" y="780"/>
                </a:lnTo>
                <a:lnTo>
                  <a:pt x="3212" y="780"/>
                </a:lnTo>
                <a:lnTo>
                  <a:pt x="3211" y="780"/>
                </a:lnTo>
                <a:lnTo>
                  <a:pt x="3211" y="779"/>
                </a:lnTo>
                <a:lnTo>
                  <a:pt x="3212" y="779"/>
                </a:lnTo>
                <a:lnTo>
                  <a:pt x="3213" y="779"/>
                </a:lnTo>
                <a:lnTo>
                  <a:pt x="3213" y="778"/>
                </a:lnTo>
                <a:lnTo>
                  <a:pt x="3214" y="778"/>
                </a:lnTo>
                <a:lnTo>
                  <a:pt x="3215" y="778"/>
                </a:lnTo>
                <a:lnTo>
                  <a:pt x="3216" y="776"/>
                </a:lnTo>
                <a:lnTo>
                  <a:pt x="3216" y="775"/>
                </a:lnTo>
                <a:lnTo>
                  <a:pt x="3216" y="773"/>
                </a:lnTo>
                <a:lnTo>
                  <a:pt x="3217" y="771"/>
                </a:lnTo>
                <a:lnTo>
                  <a:pt x="3220" y="768"/>
                </a:lnTo>
                <a:lnTo>
                  <a:pt x="3222" y="767"/>
                </a:lnTo>
                <a:lnTo>
                  <a:pt x="3225" y="766"/>
                </a:lnTo>
                <a:lnTo>
                  <a:pt x="3226" y="766"/>
                </a:lnTo>
                <a:lnTo>
                  <a:pt x="3227" y="766"/>
                </a:lnTo>
                <a:lnTo>
                  <a:pt x="3234" y="762"/>
                </a:lnTo>
                <a:lnTo>
                  <a:pt x="3238" y="762"/>
                </a:lnTo>
                <a:lnTo>
                  <a:pt x="3242" y="761"/>
                </a:lnTo>
                <a:lnTo>
                  <a:pt x="3243" y="760"/>
                </a:lnTo>
                <a:lnTo>
                  <a:pt x="3244" y="760"/>
                </a:lnTo>
                <a:lnTo>
                  <a:pt x="3245" y="760"/>
                </a:lnTo>
                <a:lnTo>
                  <a:pt x="3246" y="760"/>
                </a:lnTo>
                <a:lnTo>
                  <a:pt x="3248" y="760"/>
                </a:lnTo>
                <a:lnTo>
                  <a:pt x="3256" y="757"/>
                </a:lnTo>
                <a:lnTo>
                  <a:pt x="3257" y="757"/>
                </a:lnTo>
                <a:lnTo>
                  <a:pt x="3258" y="759"/>
                </a:lnTo>
                <a:lnTo>
                  <a:pt x="3260" y="759"/>
                </a:lnTo>
                <a:lnTo>
                  <a:pt x="3267" y="759"/>
                </a:lnTo>
                <a:lnTo>
                  <a:pt x="3271" y="757"/>
                </a:lnTo>
                <a:lnTo>
                  <a:pt x="3273" y="759"/>
                </a:lnTo>
                <a:lnTo>
                  <a:pt x="3277" y="760"/>
                </a:lnTo>
                <a:lnTo>
                  <a:pt x="3278" y="760"/>
                </a:lnTo>
                <a:lnTo>
                  <a:pt x="3277" y="761"/>
                </a:lnTo>
                <a:lnTo>
                  <a:pt x="3278" y="762"/>
                </a:lnTo>
                <a:lnTo>
                  <a:pt x="3280" y="762"/>
                </a:lnTo>
                <a:lnTo>
                  <a:pt x="3280" y="763"/>
                </a:lnTo>
                <a:lnTo>
                  <a:pt x="3281" y="763"/>
                </a:lnTo>
                <a:lnTo>
                  <a:pt x="3282" y="763"/>
                </a:lnTo>
                <a:lnTo>
                  <a:pt x="3285" y="764"/>
                </a:lnTo>
                <a:lnTo>
                  <a:pt x="3287" y="765"/>
                </a:lnTo>
                <a:lnTo>
                  <a:pt x="3291" y="765"/>
                </a:lnTo>
                <a:lnTo>
                  <a:pt x="3293" y="765"/>
                </a:lnTo>
                <a:lnTo>
                  <a:pt x="3294" y="765"/>
                </a:lnTo>
                <a:lnTo>
                  <a:pt x="3295" y="766"/>
                </a:lnTo>
                <a:lnTo>
                  <a:pt x="3296" y="766"/>
                </a:lnTo>
                <a:lnTo>
                  <a:pt x="3298" y="766"/>
                </a:lnTo>
                <a:lnTo>
                  <a:pt x="3303" y="768"/>
                </a:lnTo>
                <a:lnTo>
                  <a:pt x="3304" y="769"/>
                </a:lnTo>
                <a:lnTo>
                  <a:pt x="3307" y="769"/>
                </a:lnTo>
                <a:lnTo>
                  <a:pt x="3309" y="769"/>
                </a:lnTo>
                <a:lnTo>
                  <a:pt x="3314" y="768"/>
                </a:lnTo>
                <a:lnTo>
                  <a:pt x="3316" y="769"/>
                </a:lnTo>
                <a:lnTo>
                  <a:pt x="3316" y="770"/>
                </a:lnTo>
                <a:lnTo>
                  <a:pt x="3322" y="770"/>
                </a:lnTo>
                <a:lnTo>
                  <a:pt x="3323" y="771"/>
                </a:lnTo>
                <a:lnTo>
                  <a:pt x="3322" y="771"/>
                </a:lnTo>
                <a:lnTo>
                  <a:pt x="3319" y="771"/>
                </a:lnTo>
                <a:lnTo>
                  <a:pt x="3318" y="771"/>
                </a:lnTo>
                <a:lnTo>
                  <a:pt x="3318" y="772"/>
                </a:lnTo>
                <a:lnTo>
                  <a:pt x="3321" y="773"/>
                </a:lnTo>
                <a:lnTo>
                  <a:pt x="3322" y="773"/>
                </a:lnTo>
                <a:lnTo>
                  <a:pt x="3323" y="772"/>
                </a:lnTo>
                <a:lnTo>
                  <a:pt x="3325" y="772"/>
                </a:lnTo>
                <a:lnTo>
                  <a:pt x="3326" y="772"/>
                </a:lnTo>
                <a:lnTo>
                  <a:pt x="3328" y="772"/>
                </a:lnTo>
                <a:lnTo>
                  <a:pt x="3330" y="772"/>
                </a:lnTo>
                <a:lnTo>
                  <a:pt x="3332" y="772"/>
                </a:lnTo>
                <a:lnTo>
                  <a:pt x="3333" y="772"/>
                </a:lnTo>
                <a:lnTo>
                  <a:pt x="3332" y="773"/>
                </a:lnTo>
                <a:lnTo>
                  <a:pt x="3330" y="773"/>
                </a:lnTo>
                <a:lnTo>
                  <a:pt x="3329" y="774"/>
                </a:lnTo>
                <a:lnTo>
                  <a:pt x="3328" y="775"/>
                </a:lnTo>
                <a:lnTo>
                  <a:pt x="3327" y="776"/>
                </a:lnTo>
                <a:lnTo>
                  <a:pt x="3324" y="776"/>
                </a:lnTo>
                <a:lnTo>
                  <a:pt x="3320" y="778"/>
                </a:lnTo>
                <a:lnTo>
                  <a:pt x="3319" y="778"/>
                </a:lnTo>
                <a:lnTo>
                  <a:pt x="3320" y="779"/>
                </a:lnTo>
                <a:lnTo>
                  <a:pt x="3321" y="779"/>
                </a:lnTo>
                <a:lnTo>
                  <a:pt x="3322" y="779"/>
                </a:lnTo>
                <a:lnTo>
                  <a:pt x="3324" y="778"/>
                </a:lnTo>
                <a:lnTo>
                  <a:pt x="3325" y="778"/>
                </a:lnTo>
                <a:lnTo>
                  <a:pt x="3330" y="777"/>
                </a:lnTo>
                <a:lnTo>
                  <a:pt x="3333" y="776"/>
                </a:lnTo>
                <a:lnTo>
                  <a:pt x="3335" y="776"/>
                </a:lnTo>
                <a:lnTo>
                  <a:pt x="3343" y="778"/>
                </a:lnTo>
                <a:lnTo>
                  <a:pt x="3351" y="779"/>
                </a:lnTo>
                <a:lnTo>
                  <a:pt x="3364" y="781"/>
                </a:lnTo>
                <a:lnTo>
                  <a:pt x="3369" y="782"/>
                </a:lnTo>
                <a:lnTo>
                  <a:pt x="3370" y="783"/>
                </a:lnTo>
                <a:lnTo>
                  <a:pt x="3367" y="784"/>
                </a:lnTo>
                <a:lnTo>
                  <a:pt x="3366" y="784"/>
                </a:lnTo>
                <a:lnTo>
                  <a:pt x="3365" y="786"/>
                </a:lnTo>
                <a:lnTo>
                  <a:pt x="3366" y="786"/>
                </a:lnTo>
                <a:lnTo>
                  <a:pt x="3370" y="787"/>
                </a:lnTo>
                <a:lnTo>
                  <a:pt x="3371" y="787"/>
                </a:lnTo>
                <a:lnTo>
                  <a:pt x="3371" y="786"/>
                </a:lnTo>
                <a:lnTo>
                  <a:pt x="3372" y="785"/>
                </a:lnTo>
                <a:lnTo>
                  <a:pt x="3373" y="785"/>
                </a:lnTo>
                <a:lnTo>
                  <a:pt x="3374" y="785"/>
                </a:lnTo>
                <a:lnTo>
                  <a:pt x="3381" y="787"/>
                </a:lnTo>
                <a:lnTo>
                  <a:pt x="3383" y="787"/>
                </a:lnTo>
                <a:lnTo>
                  <a:pt x="3385" y="788"/>
                </a:lnTo>
                <a:lnTo>
                  <a:pt x="3387" y="788"/>
                </a:lnTo>
                <a:lnTo>
                  <a:pt x="3388" y="788"/>
                </a:lnTo>
                <a:lnTo>
                  <a:pt x="3392" y="789"/>
                </a:lnTo>
                <a:lnTo>
                  <a:pt x="3394" y="789"/>
                </a:lnTo>
                <a:lnTo>
                  <a:pt x="3395" y="790"/>
                </a:lnTo>
                <a:lnTo>
                  <a:pt x="3403" y="791"/>
                </a:lnTo>
                <a:lnTo>
                  <a:pt x="3405" y="791"/>
                </a:lnTo>
                <a:lnTo>
                  <a:pt x="3406" y="792"/>
                </a:lnTo>
                <a:lnTo>
                  <a:pt x="3407" y="792"/>
                </a:lnTo>
                <a:lnTo>
                  <a:pt x="3407" y="793"/>
                </a:lnTo>
                <a:lnTo>
                  <a:pt x="3406" y="794"/>
                </a:lnTo>
                <a:lnTo>
                  <a:pt x="3405" y="794"/>
                </a:lnTo>
                <a:lnTo>
                  <a:pt x="3398" y="794"/>
                </a:lnTo>
                <a:lnTo>
                  <a:pt x="3392" y="796"/>
                </a:lnTo>
                <a:lnTo>
                  <a:pt x="3390" y="796"/>
                </a:lnTo>
                <a:lnTo>
                  <a:pt x="3389" y="797"/>
                </a:lnTo>
                <a:lnTo>
                  <a:pt x="3390" y="797"/>
                </a:lnTo>
                <a:lnTo>
                  <a:pt x="3390" y="798"/>
                </a:lnTo>
                <a:lnTo>
                  <a:pt x="3393" y="800"/>
                </a:lnTo>
                <a:lnTo>
                  <a:pt x="3388" y="801"/>
                </a:lnTo>
                <a:lnTo>
                  <a:pt x="3385" y="802"/>
                </a:lnTo>
                <a:lnTo>
                  <a:pt x="3380" y="803"/>
                </a:lnTo>
                <a:lnTo>
                  <a:pt x="3374" y="806"/>
                </a:lnTo>
                <a:lnTo>
                  <a:pt x="3367" y="809"/>
                </a:lnTo>
                <a:lnTo>
                  <a:pt x="3366" y="810"/>
                </a:lnTo>
                <a:lnTo>
                  <a:pt x="3365" y="810"/>
                </a:lnTo>
                <a:lnTo>
                  <a:pt x="3365" y="811"/>
                </a:lnTo>
                <a:lnTo>
                  <a:pt x="3366" y="812"/>
                </a:lnTo>
                <a:lnTo>
                  <a:pt x="3367" y="812"/>
                </a:lnTo>
                <a:lnTo>
                  <a:pt x="3368" y="812"/>
                </a:lnTo>
                <a:lnTo>
                  <a:pt x="3369" y="812"/>
                </a:lnTo>
                <a:lnTo>
                  <a:pt x="3370" y="812"/>
                </a:lnTo>
                <a:lnTo>
                  <a:pt x="3371" y="812"/>
                </a:lnTo>
                <a:lnTo>
                  <a:pt x="3372" y="812"/>
                </a:lnTo>
                <a:lnTo>
                  <a:pt x="3374" y="812"/>
                </a:lnTo>
                <a:lnTo>
                  <a:pt x="3380" y="809"/>
                </a:lnTo>
                <a:lnTo>
                  <a:pt x="3384" y="808"/>
                </a:lnTo>
                <a:lnTo>
                  <a:pt x="3385" y="807"/>
                </a:lnTo>
                <a:lnTo>
                  <a:pt x="3389" y="806"/>
                </a:lnTo>
                <a:lnTo>
                  <a:pt x="3397" y="805"/>
                </a:lnTo>
                <a:lnTo>
                  <a:pt x="3401" y="804"/>
                </a:lnTo>
                <a:lnTo>
                  <a:pt x="3408" y="803"/>
                </a:lnTo>
                <a:lnTo>
                  <a:pt x="3411" y="801"/>
                </a:lnTo>
                <a:lnTo>
                  <a:pt x="3413" y="801"/>
                </a:lnTo>
                <a:lnTo>
                  <a:pt x="3416" y="802"/>
                </a:lnTo>
                <a:lnTo>
                  <a:pt x="3414" y="804"/>
                </a:lnTo>
                <a:lnTo>
                  <a:pt x="3412" y="804"/>
                </a:lnTo>
                <a:lnTo>
                  <a:pt x="3410" y="805"/>
                </a:lnTo>
                <a:lnTo>
                  <a:pt x="3408" y="806"/>
                </a:lnTo>
                <a:lnTo>
                  <a:pt x="3406" y="808"/>
                </a:lnTo>
                <a:lnTo>
                  <a:pt x="3405" y="808"/>
                </a:lnTo>
                <a:lnTo>
                  <a:pt x="3400" y="809"/>
                </a:lnTo>
                <a:lnTo>
                  <a:pt x="3399" y="810"/>
                </a:lnTo>
                <a:lnTo>
                  <a:pt x="3399" y="813"/>
                </a:lnTo>
                <a:lnTo>
                  <a:pt x="3400" y="813"/>
                </a:lnTo>
                <a:lnTo>
                  <a:pt x="3400" y="814"/>
                </a:lnTo>
                <a:lnTo>
                  <a:pt x="3401" y="814"/>
                </a:lnTo>
                <a:lnTo>
                  <a:pt x="3402" y="815"/>
                </a:lnTo>
                <a:lnTo>
                  <a:pt x="3403" y="814"/>
                </a:lnTo>
                <a:lnTo>
                  <a:pt x="3402" y="814"/>
                </a:lnTo>
                <a:lnTo>
                  <a:pt x="3402" y="813"/>
                </a:lnTo>
                <a:lnTo>
                  <a:pt x="3406" y="812"/>
                </a:lnTo>
                <a:lnTo>
                  <a:pt x="3408" y="812"/>
                </a:lnTo>
                <a:lnTo>
                  <a:pt x="3409" y="811"/>
                </a:lnTo>
                <a:lnTo>
                  <a:pt x="3411" y="812"/>
                </a:lnTo>
                <a:lnTo>
                  <a:pt x="3412" y="812"/>
                </a:lnTo>
                <a:lnTo>
                  <a:pt x="3414" y="813"/>
                </a:lnTo>
                <a:lnTo>
                  <a:pt x="3415" y="813"/>
                </a:lnTo>
                <a:lnTo>
                  <a:pt x="3416" y="812"/>
                </a:lnTo>
                <a:lnTo>
                  <a:pt x="3416" y="811"/>
                </a:lnTo>
                <a:lnTo>
                  <a:pt x="3418" y="810"/>
                </a:lnTo>
                <a:lnTo>
                  <a:pt x="3419" y="809"/>
                </a:lnTo>
                <a:lnTo>
                  <a:pt x="3422" y="808"/>
                </a:lnTo>
                <a:lnTo>
                  <a:pt x="3423" y="808"/>
                </a:lnTo>
                <a:lnTo>
                  <a:pt x="3421" y="806"/>
                </a:lnTo>
                <a:lnTo>
                  <a:pt x="3422" y="806"/>
                </a:lnTo>
                <a:lnTo>
                  <a:pt x="3422" y="805"/>
                </a:lnTo>
                <a:lnTo>
                  <a:pt x="3426" y="804"/>
                </a:lnTo>
                <a:lnTo>
                  <a:pt x="3428" y="803"/>
                </a:lnTo>
                <a:lnTo>
                  <a:pt x="3430" y="803"/>
                </a:lnTo>
                <a:lnTo>
                  <a:pt x="3430" y="804"/>
                </a:lnTo>
                <a:lnTo>
                  <a:pt x="3431" y="805"/>
                </a:lnTo>
                <a:lnTo>
                  <a:pt x="3430" y="805"/>
                </a:lnTo>
                <a:lnTo>
                  <a:pt x="3430" y="806"/>
                </a:lnTo>
                <a:lnTo>
                  <a:pt x="3431" y="806"/>
                </a:lnTo>
                <a:lnTo>
                  <a:pt x="3432" y="806"/>
                </a:lnTo>
                <a:lnTo>
                  <a:pt x="3438" y="806"/>
                </a:lnTo>
                <a:lnTo>
                  <a:pt x="3442" y="805"/>
                </a:lnTo>
                <a:lnTo>
                  <a:pt x="3445" y="805"/>
                </a:lnTo>
                <a:lnTo>
                  <a:pt x="3448" y="805"/>
                </a:lnTo>
                <a:lnTo>
                  <a:pt x="3446" y="806"/>
                </a:lnTo>
                <a:lnTo>
                  <a:pt x="3446" y="807"/>
                </a:lnTo>
                <a:lnTo>
                  <a:pt x="3443" y="807"/>
                </a:lnTo>
                <a:lnTo>
                  <a:pt x="3441" y="807"/>
                </a:lnTo>
                <a:lnTo>
                  <a:pt x="3440" y="807"/>
                </a:lnTo>
                <a:lnTo>
                  <a:pt x="3441" y="808"/>
                </a:lnTo>
                <a:lnTo>
                  <a:pt x="3442" y="808"/>
                </a:lnTo>
                <a:lnTo>
                  <a:pt x="3434" y="810"/>
                </a:lnTo>
                <a:lnTo>
                  <a:pt x="3431" y="810"/>
                </a:lnTo>
                <a:lnTo>
                  <a:pt x="3430" y="810"/>
                </a:lnTo>
                <a:lnTo>
                  <a:pt x="3427" y="810"/>
                </a:lnTo>
                <a:lnTo>
                  <a:pt x="3426" y="810"/>
                </a:lnTo>
                <a:lnTo>
                  <a:pt x="3426" y="811"/>
                </a:lnTo>
                <a:lnTo>
                  <a:pt x="3427" y="811"/>
                </a:lnTo>
                <a:lnTo>
                  <a:pt x="3428" y="812"/>
                </a:lnTo>
                <a:lnTo>
                  <a:pt x="3429" y="812"/>
                </a:lnTo>
                <a:lnTo>
                  <a:pt x="3431" y="812"/>
                </a:lnTo>
                <a:lnTo>
                  <a:pt x="3434" y="812"/>
                </a:lnTo>
                <a:lnTo>
                  <a:pt x="3436" y="812"/>
                </a:lnTo>
                <a:lnTo>
                  <a:pt x="3436" y="813"/>
                </a:lnTo>
                <a:lnTo>
                  <a:pt x="3430" y="814"/>
                </a:lnTo>
                <a:lnTo>
                  <a:pt x="3424" y="814"/>
                </a:lnTo>
                <a:lnTo>
                  <a:pt x="3417" y="815"/>
                </a:lnTo>
                <a:lnTo>
                  <a:pt x="3415" y="814"/>
                </a:lnTo>
                <a:lnTo>
                  <a:pt x="3413" y="815"/>
                </a:lnTo>
                <a:lnTo>
                  <a:pt x="3412" y="815"/>
                </a:lnTo>
                <a:lnTo>
                  <a:pt x="3411" y="815"/>
                </a:lnTo>
                <a:lnTo>
                  <a:pt x="3410" y="815"/>
                </a:lnTo>
                <a:lnTo>
                  <a:pt x="3409" y="816"/>
                </a:lnTo>
                <a:lnTo>
                  <a:pt x="3407" y="817"/>
                </a:lnTo>
                <a:lnTo>
                  <a:pt x="3408" y="817"/>
                </a:lnTo>
                <a:lnTo>
                  <a:pt x="3407" y="818"/>
                </a:lnTo>
                <a:lnTo>
                  <a:pt x="3407" y="819"/>
                </a:lnTo>
                <a:lnTo>
                  <a:pt x="3404" y="821"/>
                </a:lnTo>
                <a:lnTo>
                  <a:pt x="3404" y="822"/>
                </a:lnTo>
                <a:lnTo>
                  <a:pt x="3406" y="823"/>
                </a:lnTo>
                <a:lnTo>
                  <a:pt x="3408" y="825"/>
                </a:lnTo>
                <a:lnTo>
                  <a:pt x="3408" y="826"/>
                </a:lnTo>
                <a:lnTo>
                  <a:pt x="3408" y="829"/>
                </a:lnTo>
                <a:lnTo>
                  <a:pt x="3410" y="830"/>
                </a:lnTo>
                <a:lnTo>
                  <a:pt x="3411" y="831"/>
                </a:lnTo>
                <a:lnTo>
                  <a:pt x="3410" y="831"/>
                </a:lnTo>
                <a:lnTo>
                  <a:pt x="3410" y="833"/>
                </a:lnTo>
                <a:lnTo>
                  <a:pt x="3410" y="835"/>
                </a:lnTo>
                <a:lnTo>
                  <a:pt x="3409" y="837"/>
                </a:lnTo>
                <a:lnTo>
                  <a:pt x="3410" y="837"/>
                </a:lnTo>
                <a:lnTo>
                  <a:pt x="3411" y="837"/>
                </a:lnTo>
                <a:lnTo>
                  <a:pt x="3411" y="838"/>
                </a:lnTo>
                <a:lnTo>
                  <a:pt x="3413" y="838"/>
                </a:lnTo>
                <a:lnTo>
                  <a:pt x="3415" y="837"/>
                </a:lnTo>
                <a:lnTo>
                  <a:pt x="3417" y="837"/>
                </a:lnTo>
                <a:lnTo>
                  <a:pt x="3418" y="837"/>
                </a:lnTo>
                <a:lnTo>
                  <a:pt x="3418" y="836"/>
                </a:lnTo>
                <a:lnTo>
                  <a:pt x="3419" y="835"/>
                </a:lnTo>
                <a:lnTo>
                  <a:pt x="3418" y="833"/>
                </a:lnTo>
                <a:lnTo>
                  <a:pt x="3419" y="831"/>
                </a:lnTo>
                <a:lnTo>
                  <a:pt x="3419" y="830"/>
                </a:lnTo>
                <a:lnTo>
                  <a:pt x="3419" y="829"/>
                </a:lnTo>
                <a:lnTo>
                  <a:pt x="3421" y="827"/>
                </a:lnTo>
                <a:lnTo>
                  <a:pt x="3421" y="826"/>
                </a:lnTo>
                <a:lnTo>
                  <a:pt x="3422" y="826"/>
                </a:lnTo>
                <a:lnTo>
                  <a:pt x="3422" y="825"/>
                </a:lnTo>
                <a:lnTo>
                  <a:pt x="3423" y="824"/>
                </a:lnTo>
                <a:lnTo>
                  <a:pt x="3425" y="824"/>
                </a:lnTo>
                <a:lnTo>
                  <a:pt x="3427" y="824"/>
                </a:lnTo>
                <a:lnTo>
                  <a:pt x="3428" y="824"/>
                </a:lnTo>
                <a:lnTo>
                  <a:pt x="3428" y="823"/>
                </a:lnTo>
                <a:lnTo>
                  <a:pt x="3429" y="822"/>
                </a:lnTo>
                <a:lnTo>
                  <a:pt x="3433" y="821"/>
                </a:lnTo>
                <a:lnTo>
                  <a:pt x="3436" y="821"/>
                </a:lnTo>
                <a:lnTo>
                  <a:pt x="3436" y="820"/>
                </a:lnTo>
                <a:lnTo>
                  <a:pt x="3438" y="820"/>
                </a:lnTo>
                <a:lnTo>
                  <a:pt x="3439" y="820"/>
                </a:lnTo>
                <a:lnTo>
                  <a:pt x="3438" y="821"/>
                </a:lnTo>
                <a:lnTo>
                  <a:pt x="3439" y="821"/>
                </a:lnTo>
                <a:lnTo>
                  <a:pt x="3440" y="821"/>
                </a:lnTo>
                <a:lnTo>
                  <a:pt x="3441" y="821"/>
                </a:lnTo>
                <a:lnTo>
                  <a:pt x="3443" y="821"/>
                </a:lnTo>
                <a:lnTo>
                  <a:pt x="3445" y="821"/>
                </a:lnTo>
                <a:lnTo>
                  <a:pt x="3445" y="822"/>
                </a:lnTo>
                <a:lnTo>
                  <a:pt x="3446" y="823"/>
                </a:lnTo>
                <a:lnTo>
                  <a:pt x="3447" y="822"/>
                </a:lnTo>
                <a:lnTo>
                  <a:pt x="3448" y="822"/>
                </a:lnTo>
                <a:lnTo>
                  <a:pt x="3447" y="822"/>
                </a:lnTo>
                <a:lnTo>
                  <a:pt x="3447" y="820"/>
                </a:lnTo>
                <a:lnTo>
                  <a:pt x="3448" y="820"/>
                </a:lnTo>
                <a:lnTo>
                  <a:pt x="3449" y="820"/>
                </a:lnTo>
                <a:lnTo>
                  <a:pt x="3450" y="821"/>
                </a:lnTo>
                <a:lnTo>
                  <a:pt x="3451" y="821"/>
                </a:lnTo>
                <a:lnTo>
                  <a:pt x="3450" y="820"/>
                </a:lnTo>
                <a:lnTo>
                  <a:pt x="3450" y="819"/>
                </a:lnTo>
                <a:lnTo>
                  <a:pt x="3451" y="819"/>
                </a:lnTo>
                <a:lnTo>
                  <a:pt x="3452" y="819"/>
                </a:lnTo>
                <a:lnTo>
                  <a:pt x="3453" y="820"/>
                </a:lnTo>
                <a:lnTo>
                  <a:pt x="3454" y="821"/>
                </a:lnTo>
                <a:lnTo>
                  <a:pt x="3455" y="820"/>
                </a:lnTo>
                <a:lnTo>
                  <a:pt x="3455" y="819"/>
                </a:lnTo>
                <a:lnTo>
                  <a:pt x="3456" y="819"/>
                </a:lnTo>
                <a:lnTo>
                  <a:pt x="3457" y="819"/>
                </a:lnTo>
                <a:lnTo>
                  <a:pt x="3457" y="820"/>
                </a:lnTo>
                <a:lnTo>
                  <a:pt x="3459" y="820"/>
                </a:lnTo>
                <a:lnTo>
                  <a:pt x="3459" y="821"/>
                </a:lnTo>
                <a:lnTo>
                  <a:pt x="3458" y="821"/>
                </a:lnTo>
                <a:lnTo>
                  <a:pt x="3457" y="821"/>
                </a:lnTo>
                <a:lnTo>
                  <a:pt x="3456" y="821"/>
                </a:lnTo>
                <a:lnTo>
                  <a:pt x="3454" y="822"/>
                </a:lnTo>
                <a:lnTo>
                  <a:pt x="3453" y="822"/>
                </a:lnTo>
                <a:lnTo>
                  <a:pt x="3452" y="823"/>
                </a:lnTo>
                <a:lnTo>
                  <a:pt x="3453" y="823"/>
                </a:lnTo>
                <a:lnTo>
                  <a:pt x="3454" y="824"/>
                </a:lnTo>
                <a:lnTo>
                  <a:pt x="3455" y="823"/>
                </a:lnTo>
                <a:lnTo>
                  <a:pt x="3457" y="823"/>
                </a:lnTo>
                <a:lnTo>
                  <a:pt x="3461" y="823"/>
                </a:lnTo>
                <a:lnTo>
                  <a:pt x="3463" y="824"/>
                </a:lnTo>
                <a:lnTo>
                  <a:pt x="3459" y="824"/>
                </a:lnTo>
                <a:lnTo>
                  <a:pt x="3455" y="825"/>
                </a:lnTo>
                <a:lnTo>
                  <a:pt x="3454" y="825"/>
                </a:lnTo>
                <a:lnTo>
                  <a:pt x="3454" y="826"/>
                </a:lnTo>
                <a:lnTo>
                  <a:pt x="3455" y="826"/>
                </a:lnTo>
                <a:lnTo>
                  <a:pt x="3463" y="826"/>
                </a:lnTo>
                <a:lnTo>
                  <a:pt x="3464" y="826"/>
                </a:lnTo>
                <a:lnTo>
                  <a:pt x="3462" y="827"/>
                </a:lnTo>
                <a:lnTo>
                  <a:pt x="3460" y="827"/>
                </a:lnTo>
                <a:lnTo>
                  <a:pt x="3459" y="827"/>
                </a:lnTo>
                <a:lnTo>
                  <a:pt x="3457" y="828"/>
                </a:lnTo>
                <a:lnTo>
                  <a:pt x="3453" y="829"/>
                </a:lnTo>
                <a:lnTo>
                  <a:pt x="3452" y="829"/>
                </a:lnTo>
                <a:lnTo>
                  <a:pt x="3451" y="829"/>
                </a:lnTo>
                <a:lnTo>
                  <a:pt x="3451" y="830"/>
                </a:lnTo>
                <a:lnTo>
                  <a:pt x="3452" y="830"/>
                </a:lnTo>
                <a:lnTo>
                  <a:pt x="3453" y="830"/>
                </a:lnTo>
                <a:lnTo>
                  <a:pt x="3456" y="829"/>
                </a:lnTo>
                <a:lnTo>
                  <a:pt x="3458" y="829"/>
                </a:lnTo>
                <a:lnTo>
                  <a:pt x="3460" y="829"/>
                </a:lnTo>
                <a:lnTo>
                  <a:pt x="3461" y="829"/>
                </a:lnTo>
                <a:lnTo>
                  <a:pt x="3461" y="830"/>
                </a:lnTo>
                <a:lnTo>
                  <a:pt x="3457" y="830"/>
                </a:lnTo>
                <a:lnTo>
                  <a:pt x="3456" y="831"/>
                </a:lnTo>
                <a:lnTo>
                  <a:pt x="3454" y="833"/>
                </a:lnTo>
                <a:lnTo>
                  <a:pt x="3454" y="834"/>
                </a:lnTo>
                <a:lnTo>
                  <a:pt x="3457" y="833"/>
                </a:lnTo>
                <a:lnTo>
                  <a:pt x="3460" y="831"/>
                </a:lnTo>
                <a:lnTo>
                  <a:pt x="3464" y="831"/>
                </a:lnTo>
                <a:lnTo>
                  <a:pt x="3466" y="831"/>
                </a:lnTo>
                <a:lnTo>
                  <a:pt x="3463" y="833"/>
                </a:lnTo>
                <a:lnTo>
                  <a:pt x="3455" y="835"/>
                </a:lnTo>
                <a:lnTo>
                  <a:pt x="3452" y="836"/>
                </a:lnTo>
                <a:lnTo>
                  <a:pt x="3451" y="836"/>
                </a:lnTo>
                <a:lnTo>
                  <a:pt x="3450" y="836"/>
                </a:lnTo>
                <a:lnTo>
                  <a:pt x="3450" y="835"/>
                </a:lnTo>
                <a:lnTo>
                  <a:pt x="3449" y="835"/>
                </a:lnTo>
                <a:lnTo>
                  <a:pt x="3448" y="836"/>
                </a:lnTo>
                <a:lnTo>
                  <a:pt x="3447" y="837"/>
                </a:lnTo>
                <a:lnTo>
                  <a:pt x="3448" y="837"/>
                </a:lnTo>
                <a:lnTo>
                  <a:pt x="3449" y="837"/>
                </a:lnTo>
                <a:lnTo>
                  <a:pt x="3447" y="839"/>
                </a:lnTo>
                <a:lnTo>
                  <a:pt x="3448" y="839"/>
                </a:lnTo>
                <a:lnTo>
                  <a:pt x="3449" y="839"/>
                </a:lnTo>
                <a:lnTo>
                  <a:pt x="3451" y="838"/>
                </a:lnTo>
                <a:lnTo>
                  <a:pt x="3454" y="836"/>
                </a:lnTo>
                <a:lnTo>
                  <a:pt x="3455" y="836"/>
                </a:lnTo>
                <a:lnTo>
                  <a:pt x="3455" y="837"/>
                </a:lnTo>
                <a:lnTo>
                  <a:pt x="3460" y="838"/>
                </a:lnTo>
                <a:lnTo>
                  <a:pt x="3459" y="839"/>
                </a:lnTo>
                <a:lnTo>
                  <a:pt x="3458" y="839"/>
                </a:lnTo>
                <a:lnTo>
                  <a:pt x="3459" y="839"/>
                </a:lnTo>
                <a:lnTo>
                  <a:pt x="3460" y="839"/>
                </a:lnTo>
                <a:lnTo>
                  <a:pt x="3461" y="839"/>
                </a:lnTo>
                <a:lnTo>
                  <a:pt x="3461" y="840"/>
                </a:lnTo>
                <a:lnTo>
                  <a:pt x="3463" y="840"/>
                </a:lnTo>
                <a:lnTo>
                  <a:pt x="3462" y="841"/>
                </a:lnTo>
                <a:lnTo>
                  <a:pt x="3464" y="841"/>
                </a:lnTo>
                <a:lnTo>
                  <a:pt x="3463" y="843"/>
                </a:lnTo>
                <a:lnTo>
                  <a:pt x="3462" y="844"/>
                </a:lnTo>
                <a:lnTo>
                  <a:pt x="3461" y="844"/>
                </a:lnTo>
                <a:lnTo>
                  <a:pt x="3458" y="844"/>
                </a:lnTo>
                <a:lnTo>
                  <a:pt x="3455" y="842"/>
                </a:lnTo>
                <a:lnTo>
                  <a:pt x="3454" y="842"/>
                </a:lnTo>
                <a:lnTo>
                  <a:pt x="3453" y="842"/>
                </a:lnTo>
                <a:lnTo>
                  <a:pt x="3452" y="842"/>
                </a:lnTo>
                <a:lnTo>
                  <a:pt x="3454" y="843"/>
                </a:lnTo>
                <a:lnTo>
                  <a:pt x="3453" y="844"/>
                </a:lnTo>
                <a:lnTo>
                  <a:pt x="3455" y="845"/>
                </a:lnTo>
                <a:lnTo>
                  <a:pt x="3457" y="845"/>
                </a:lnTo>
                <a:lnTo>
                  <a:pt x="3458" y="846"/>
                </a:lnTo>
                <a:lnTo>
                  <a:pt x="3460" y="846"/>
                </a:lnTo>
                <a:lnTo>
                  <a:pt x="3461" y="846"/>
                </a:lnTo>
                <a:lnTo>
                  <a:pt x="3459" y="847"/>
                </a:lnTo>
                <a:lnTo>
                  <a:pt x="3456" y="847"/>
                </a:lnTo>
                <a:lnTo>
                  <a:pt x="3455" y="847"/>
                </a:lnTo>
                <a:lnTo>
                  <a:pt x="3452" y="847"/>
                </a:lnTo>
                <a:lnTo>
                  <a:pt x="3446" y="848"/>
                </a:lnTo>
                <a:lnTo>
                  <a:pt x="3442" y="849"/>
                </a:lnTo>
                <a:lnTo>
                  <a:pt x="3438" y="849"/>
                </a:lnTo>
                <a:lnTo>
                  <a:pt x="3437" y="848"/>
                </a:lnTo>
                <a:lnTo>
                  <a:pt x="3438" y="846"/>
                </a:lnTo>
                <a:lnTo>
                  <a:pt x="3437" y="846"/>
                </a:lnTo>
                <a:lnTo>
                  <a:pt x="3436" y="846"/>
                </a:lnTo>
                <a:lnTo>
                  <a:pt x="3434" y="848"/>
                </a:lnTo>
                <a:lnTo>
                  <a:pt x="3434" y="849"/>
                </a:lnTo>
                <a:lnTo>
                  <a:pt x="3433" y="849"/>
                </a:lnTo>
                <a:lnTo>
                  <a:pt x="3432" y="850"/>
                </a:lnTo>
                <a:lnTo>
                  <a:pt x="3430" y="850"/>
                </a:lnTo>
                <a:lnTo>
                  <a:pt x="3426" y="850"/>
                </a:lnTo>
                <a:lnTo>
                  <a:pt x="3425" y="850"/>
                </a:lnTo>
                <a:lnTo>
                  <a:pt x="3427" y="850"/>
                </a:lnTo>
                <a:lnTo>
                  <a:pt x="3430" y="850"/>
                </a:lnTo>
                <a:lnTo>
                  <a:pt x="3441" y="849"/>
                </a:lnTo>
                <a:lnTo>
                  <a:pt x="3445" y="849"/>
                </a:lnTo>
                <a:lnTo>
                  <a:pt x="3447" y="850"/>
                </a:lnTo>
                <a:lnTo>
                  <a:pt x="3449" y="851"/>
                </a:lnTo>
                <a:lnTo>
                  <a:pt x="3450" y="851"/>
                </a:lnTo>
                <a:lnTo>
                  <a:pt x="3451" y="851"/>
                </a:lnTo>
                <a:lnTo>
                  <a:pt x="3452" y="851"/>
                </a:lnTo>
                <a:lnTo>
                  <a:pt x="3450" y="850"/>
                </a:lnTo>
                <a:lnTo>
                  <a:pt x="3449" y="849"/>
                </a:lnTo>
                <a:lnTo>
                  <a:pt x="3451" y="849"/>
                </a:lnTo>
                <a:lnTo>
                  <a:pt x="3453" y="848"/>
                </a:lnTo>
                <a:lnTo>
                  <a:pt x="3454" y="849"/>
                </a:lnTo>
                <a:lnTo>
                  <a:pt x="3455" y="849"/>
                </a:lnTo>
                <a:lnTo>
                  <a:pt x="3458" y="848"/>
                </a:lnTo>
                <a:lnTo>
                  <a:pt x="3462" y="848"/>
                </a:lnTo>
                <a:lnTo>
                  <a:pt x="3463" y="849"/>
                </a:lnTo>
                <a:lnTo>
                  <a:pt x="3462" y="850"/>
                </a:lnTo>
                <a:lnTo>
                  <a:pt x="3464" y="852"/>
                </a:lnTo>
                <a:lnTo>
                  <a:pt x="3464" y="853"/>
                </a:lnTo>
                <a:lnTo>
                  <a:pt x="3462" y="853"/>
                </a:lnTo>
                <a:lnTo>
                  <a:pt x="3459" y="853"/>
                </a:lnTo>
                <a:lnTo>
                  <a:pt x="3449" y="855"/>
                </a:lnTo>
                <a:lnTo>
                  <a:pt x="3448" y="855"/>
                </a:lnTo>
                <a:lnTo>
                  <a:pt x="3446" y="855"/>
                </a:lnTo>
                <a:lnTo>
                  <a:pt x="3444" y="856"/>
                </a:lnTo>
                <a:lnTo>
                  <a:pt x="3443" y="856"/>
                </a:lnTo>
                <a:lnTo>
                  <a:pt x="3445" y="856"/>
                </a:lnTo>
                <a:lnTo>
                  <a:pt x="3447" y="856"/>
                </a:lnTo>
                <a:lnTo>
                  <a:pt x="3452" y="855"/>
                </a:lnTo>
                <a:lnTo>
                  <a:pt x="3457" y="855"/>
                </a:lnTo>
                <a:lnTo>
                  <a:pt x="3458" y="854"/>
                </a:lnTo>
                <a:lnTo>
                  <a:pt x="3460" y="855"/>
                </a:lnTo>
                <a:lnTo>
                  <a:pt x="3456" y="856"/>
                </a:lnTo>
                <a:lnTo>
                  <a:pt x="3455" y="856"/>
                </a:lnTo>
                <a:lnTo>
                  <a:pt x="3454" y="857"/>
                </a:lnTo>
                <a:lnTo>
                  <a:pt x="3453" y="858"/>
                </a:lnTo>
                <a:lnTo>
                  <a:pt x="3454" y="858"/>
                </a:lnTo>
                <a:lnTo>
                  <a:pt x="3458" y="857"/>
                </a:lnTo>
                <a:lnTo>
                  <a:pt x="3462" y="856"/>
                </a:lnTo>
                <a:lnTo>
                  <a:pt x="3463" y="856"/>
                </a:lnTo>
                <a:lnTo>
                  <a:pt x="3462" y="858"/>
                </a:lnTo>
                <a:lnTo>
                  <a:pt x="3463" y="858"/>
                </a:lnTo>
                <a:lnTo>
                  <a:pt x="3464" y="858"/>
                </a:lnTo>
                <a:lnTo>
                  <a:pt x="3465" y="857"/>
                </a:lnTo>
                <a:lnTo>
                  <a:pt x="3466" y="856"/>
                </a:lnTo>
                <a:lnTo>
                  <a:pt x="3467" y="856"/>
                </a:lnTo>
                <a:lnTo>
                  <a:pt x="3468" y="857"/>
                </a:lnTo>
                <a:lnTo>
                  <a:pt x="3469" y="857"/>
                </a:lnTo>
                <a:lnTo>
                  <a:pt x="3468" y="858"/>
                </a:lnTo>
                <a:lnTo>
                  <a:pt x="3468" y="859"/>
                </a:lnTo>
                <a:lnTo>
                  <a:pt x="3467" y="859"/>
                </a:lnTo>
                <a:lnTo>
                  <a:pt x="3466" y="858"/>
                </a:lnTo>
                <a:lnTo>
                  <a:pt x="3465" y="858"/>
                </a:lnTo>
                <a:lnTo>
                  <a:pt x="3463" y="859"/>
                </a:lnTo>
                <a:lnTo>
                  <a:pt x="3461" y="860"/>
                </a:lnTo>
                <a:lnTo>
                  <a:pt x="3459" y="861"/>
                </a:lnTo>
                <a:lnTo>
                  <a:pt x="3458" y="862"/>
                </a:lnTo>
                <a:lnTo>
                  <a:pt x="3457" y="862"/>
                </a:lnTo>
                <a:lnTo>
                  <a:pt x="3458" y="862"/>
                </a:lnTo>
                <a:lnTo>
                  <a:pt x="3459" y="863"/>
                </a:lnTo>
                <a:lnTo>
                  <a:pt x="3460" y="864"/>
                </a:lnTo>
                <a:lnTo>
                  <a:pt x="3462" y="865"/>
                </a:lnTo>
                <a:lnTo>
                  <a:pt x="3461" y="865"/>
                </a:lnTo>
                <a:lnTo>
                  <a:pt x="3460" y="865"/>
                </a:lnTo>
                <a:lnTo>
                  <a:pt x="3459" y="865"/>
                </a:lnTo>
                <a:lnTo>
                  <a:pt x="3460" y="866"/>
                </a:lnTo>
                <a:lnTo>
                  <a:pt x="3459" y="866"/>
                </a:lnTo>
                <a:lnTo>
                  <a:pt x="3457" y="867"/>
                </a:lnTo>
                <a:lnTo>
                  <a:pt x="3454" y="867"/>
                </a:lnTo>
                <a:lnTo>
                  <a:pt x="3452" y="867"/>
                </a:lnTo>
                <a:lnTo>
                  <a:pt x="3449" y="866"/>
                </a:lnTo>
                <a:lnTo>
                  <a:pt x="3448" y="866"/>
                </a:lnTo>
                <a:lnTo>
                  <a:pt x="3448" y="867"/>
                </a:lnTo>
                <a:lnTo>
                  <a:pt x="3450" y="867"/>
                </a:lnTo>
                <a:lnTo>
                  <a:pt x="3452" y="868"/>
                </a:lnTo>
                <a:lnTo>
                  <a:pt x="3455" y="868"/>
                </a:lnTo>
                <a:lnTo>
                  <a:pt x="3458" y="868"/>
                </a:lnTo>
                <a:lnTo>
                  <a:pt x="3460" y="868"/>
                </a:lnTo>
                <a:lnTo>
                  <a:pt x="3462" y="868"/>
                </a:lnTo>
                <a:lnTo>
                  <a:pt x="3464" y="867"/>
                </a:lnTo>
                <a:lnTo>
                  <a:pt x="3465" y="867"/>
                </a:lnTo>
                <a:lnTo>
                  <a:pt x="3466" y="868"/>
                </a:lnTo>
                <a:lnTo>
                  <a:pt x="3463" y="868"/>
                </a:lnTo>
                <a:lnTo>
                  <a:pt x="3461" y="871"/>
                </a:lnTo>
                <a:lnTo>
                  <a:pt x="3457" y="871"/>
                </a:lnTo>
                <a:lnTo>
                  <a:pt x="3456" y="871"/>
                </a:lnTo>
                <a:lnTo>
                  <a:pt x="3455" y="871"/>
                </a:lnTo>
                <a:lnTo>
                  <a:pt x="3455" y="872"/>
                </a:lnTo>
                <a:lnTo>
                  <a:pt x="3457" y="872"/>
                </a:lnTo>
                <a:lnTo>
                  <a:pt x="3460" y="871"/>
                </a:lnTo>
                <a:lnTo>
                  <a:pt x="3461" y="872"/>
                </a:lnTo>
                <a:lnTo>
                  <a:pt x="3462" y="872"/>
                </a:lnTo>
                <a:lnTo>
                  <a:pt x="3463" y="871"/>
                </a:lnTo>
                <a:lnTo>
                  <a:pt x="3464" y="871"/>
                </a:lnTo>
                <a:lnTo>
                  <a:pt x="3465" y="871"/>
                </a:lnTo>
                <a:lnTo>
                  <a:pt x="3467" y="872"/>
                </a:lnTo>
                <a:lnTo>
                  <a:pt x="3468" y="872"/>
                </a:lnTo>
                <a:lnTo>
                  <a:pt x="3469" y="873"/>
                </a:lnTo>
                <a:lnTo>
                  <a:pt x="3470" y="873"/>
                </a:lnTo>
                <a:lnTo>
                  <a:pt x="3472" y="873"/>
                </a:lnTo>
                <a:lnTo>
                  <a:pt x="3473" y="873"/>
                </a:lnTo>
                <a:lnTo>
                  <a:pt x="3472" y="873"/>
                </a:lnTo>
                <a:lnTo>
                  <a:pt x="3468" y="873"/>
                </a:lnTo>
                <a:lnTo>
                  <a:pt x="3466" y="873"/>
                </a:lnTo>
                <a:lnTo>
                  <a:pt x="3462" y="873"/>
                </a:lnTo>
                <a:lnTo>
                  <a:pt x="3461" y="873"/>
                </a:lnTo>
                <a:lnTo>
                  <a:pt x="3457" y="873"/>
                </a:lnTo>
                <a:lnTo>
                  <a:pt x="3458" y="874"/>
                </a:lnTo>
                <a:lnTo>
                  <a:pt x="3459" y="874"/>
                </a:lnTo>
                <a:lnTo>
                  <a:pt x="3460" y="874"/>
                </a:lnTo>
                <a:lnTo>
                  <a:pt x="3461" y="874"/>
                </a:lnTo>
                <a:lnTo>
                  <a:pt x="3462" y="874"/>
                </a:lnTo>
                <a:lnTo>
                  <a:pt x="3465" y="874"/>
                </a:lnTo>
                <a:lnTo>
                  <a:pt x="3467" y="875"/>
                </a:lnTo>
                <a:lnTo>
                  <a:pt x="3468" y="875"/>
                </a:lnTo>
                <a:lnTo>
                  <a:pt x="3471" y="876"/>
                </a:lnTo>
                <a:lnTo>
                  <a:pt x="3470" y="876"/>
                </a:lnTo>
                <a:lnTo>
                  <a:pt x="3469" y="876"/>
                </a:lnTo>
                <a:lnTo>
                  <a:pt x="3466" y="876"/>
                </a:lnTo>
                <a:lnTo>
                  <a:pt x="3465" y="876"/>
                </a:lnTo>
                <a:lnTo>
                  <a:pt x="3469" y="877"/>
                </a:lnTo>
                <a:lnTo>
                  <a:pt x="3469" y="878"/>
                </a:lnTo>
                <a:lnTo>
                  <a:pt x="3467" y="878"/>
                </a:lnTo>
                <a:lnTo>
                  <a:pt x="3465" y="878"/>
                </a:lnTo>
                <a:lnTo>
                  <a:pt x="3464" y="878"/>
                </a:lnTo>
                <a:lnTo>
                  <a:pt x="3462" y="878"/>
                </a:lnTo>
                <a:lnTo>
                  <a:pt x="3461" y="878"/>
                </a:lnTo>
                <a:lnTo>
                  <a:pt x="3460" y="878"/>
                </a:lnTo>
                <a:lnTo>
                  <a:pt x="3458" y="877"/>
                </a:lnTo>
                <a:lnTo>
                  <a:pt x="3456" y="878"/>
                </a:lnTo>
                <a:lnTo>
                  <a:pt x="3458" y="878"/>
                </a:lnTo>
                <a:lnTo>
                  <a:pt x="3460" y="879"/>
                </a:lnTo>
                <a:lnTo>
                  <a:pt x="3458" y="881"/>
                </a:lnTo>
                <a:lnTo>
                  <a:pt x="3457" y="883"/>
                </a:lnTo>
                <a:lnTo>
                  <a:pt x="3458" y="883"/>
                </a:lnTo>
                <a:lnTo>
                  <a:pt x="3459" y="883"/>
                </a:lnTo>
                <a:lnTo>
                  <a:pt x="3461" y="880"/>
                </a:lnTo>
                <a:lnTo>
                  <a:pt x="3463" y="880"/>
                </a:lnTo>
                <a:lnTo>
                  <a:pt x="3464" y="880"/>
                </a:lnTo>
                <a:lnTo>
                  <a:pt x="3465" y="881"/>
                </a:lnTo>
                <a:lnTo>
                  <a:pt x="3467" y="881"/>
                </a:lnTo>
                <a:lnTo>
                  <a:pt x="3466" y="882"/>
                </a:lnTo>
                <a:lnTo>
                  <a:pt x="3464" y="882"/>
                </a:lnTo>
                <a:lnTo>
                  <a:pt x="3463" y="882"/>
                </a:lnTo>
                <a:lnTo>
                  <a:pt x="3463" y="883"/>
                </a:lnTo>
                <a:lnTo>
                  <a:pt x="3466" y="883"/>
                </a:lnTo>
                <a:lnTo>
                  <a:pt x="3469" y="882"/>
                </a:lnTo>
                <a:lnTo>
                  <a:pt x="3470" y="883"/>
                </a:lnTo>
                <a:lnTo>
                  <a:pt x="3471" y="883"/>
                </a:lnTo>
                <a:lnTo>
                  <a:pt x="3471" y="884"/>
                </a:lnTo>
                <a:lnTo>
                  <a:pt x="3472" y="884"/>
                </a:lnTo>
                <a:lnTo>
                  <a:pt x="3475" y="884"/>
                </a:lnTo>
                <a:lnTo>
                  <a:pt x="3476" y="884"/>
                </a:lnTo>
                <a:lnTo>
                  <a:pt x="3477" y="885"/>
                </a:lnTo>
                <a:lnTo>
                  <a:pt x="3472" y="889"/>
                </a:lnTo>
                <a:lnTo>
                  <a:pt x="3471" y="889"/>
                </a:lnTo>
                <a:lnTo>
                  <a:pt x="3469" y="890"/>
                </a:lnTo>
                <a:lnTo>
                  <a:pt x="3468" y="890"/>
                </a:lnTo>
                <a:lnTo>
                  <a:pt x="3466" y="892"/>
                </a:lnTo>
                <a:lnTo>
                  <a:pt x="3465" y="892"/>
                </a:lnTo>
                <a:lnTo>
                  <a:pt x="3463" y="892"/>
                </a:lnTo>
                <a:lnTo>
                  <a:pt x="3461" y="892"/>
                </a:lnTo>
                <a:lnTo>
                  <a:pt x="3460" y="892"/>
                </a:lnTo>
                <a:lnTo>
                  <a:pt x="3459" y="892"/>
                </a:lnTo>
                <a:lnTo>
                  <a:pt x="3457" y="891"/>
                </a:lnTo>
                <a:lnTo>
                  <a:pt x="3456" y="890"/>
                </a:lnTo>
                <a:lnTo>
                  <a:pt x="3455" y="891"/>
                </a:lnTo>
                <a:lnTo>
                  <a:pt x="3453" y="892"/>
                </a:lnTo>
                <a:lnTo>
                  <a:pt x="3451" y="893"/>
                </a:lnTo>
                <a:lnTo>
                  <a:pt x="3450" y="893"/>
                </a:lnTo>
                <a:lnTo>
                  <a:pt x="3449" y="893"/>
                </a:lnTo>
                <a:lnTo>
                  <a:pt x="3448" y="893"/>
                </a:lnTo>
                <a:lnTo>
                  <a:pt x="3447" y="893"/>
                </a:lnTo>
                <a:lnTo>
                  <a:pt x="3447" y="894"/>
                </a:lnTo>
                <a:lnTo>
                  <a:pt x="3446" y="894"/>
                </a:lnTo>
                <a:lnTo>
                  <a:pt x="3445" y="893"/>
                </a:lnTo>
                <a:lnTo>
                  <a:pt x="3446" y="892"/>
                </a:lnTo>
                <a:lnTo>
                  <a:pt x="3445" y="891"/>
                </a:lnTo>
                <a:lnTo>
                  <a:pt x="3446" y="890"/>
                </a:lnTo>
                <a:lnTo>
                  <a:pt x="3447" y="890"/>
                </a:lnTo>
                <a:lnTo>
                  <a:pt x="3448" y="890"/>
                </a:lnTo>
                <a:lnTo>
                  <a:pt x="3449" y="889"/>
                </a:lnTo>
                <a:lnTo>
                  <a:pt x="3448" y="889"/>
                </a:lnTo>
                <a:lnTo>
                  <a:pt x="3447" y="889"/>
                </a:lnTo>
                <a:lnTo>
                  <a:pt x="3444" y="889"/>
                </a:lnTo>
                <a:lnTo>
                  <a:pt x="3445" y="888"/>
                </a:lnTo>
                <a:lnTo>
                  <a:pt x="3444" y="888"/>
                </a:lnTo>
                <a:lnTo>
                  <a:pt x="3440" y="887"/>
                </a:lnTo>
                <a:lnTo>
                  <a:pt x="3439" y="887"/>
                </a:lnTo>
                <a:lnTo>
                  <a:pt x="3437" y="888"/>
                </a:lnTo>
                <a:lnTo>
                  <a:pt x="3427" y="890"/>
                </a:lnTo>
                <a:lnTo>
                  <a:pt x="3424" y="890"/>
                </a:lnTo>
                <a:lnTo>
                  <a:pt x="3420" y="891"/>
                </a:lnTo>
                <a:lnTo>
                  <a:pt x="3417" y="890"/>
                </a:lnTo>
                <a:lnTo>
                  <a:pt x="3416" y="889"/>
                </a:lnTo>
                <a:lnTo>
                  <a:pt x="3415" y="884"/>
                </a:lnTo>
                <a:lnTo>
                  <a:pt x="3412" y="880"/>
                </a:lnTo>
                <a:lnTo>
                  <a:pt x="3411" y="879"/>
                </a:lnTo>
                <a:lnTo>
                  <a:pt x="3411" y="876"/>
                </a:lnTo>
                <a:lnTo>
                  <a:pt x="3411" y="871"/>
                </a:lnTo>
                <a:lnTo>
                  <a:pt x="3413" y="864"/>
                </a:lnTo>
                <a:lnTo>
                  <a:pt x="3410" y="863"/>
                </a:lnTo>
                <a:lnTo>
                  <a:pt x="3409" y="863"/>
                </a:lnTo>
                <a:lnTo>
                  <a:pt x="3408" y="864"/>
                </a:lnTo>
                <a:lnTo>
                  <a:pt x="3407" y="864"/>
                </a:lnTo>
                <a:lnTo>
                  <a:pt x="3406" y="865"/>
                </a:lnTo>
                <a:lnTo>
                  <a:pt x="3403" y="866"/>
                </a:lnTo>
                <a:lnTo>
                  <a:pt x="3402" y="866"/>
                </a:lnTo>
                <a:lnTo>
                  <a:pt x="3402" y="868"/>
                </a:lnTo>
                <a:lnTo>
                  <a:pt x="3402" y="870"/>
                </a:lnTo>
                <a:lnTo>
                  <a:pt x="3402" y="871"/>
                </a:lnTo>
                <a:lnTo>
                  <a:pt x="3403" y="872"/>
                </a:lnTo>
                <a:lnTo>
                  <a:pt x="3402" y="872"/>
                </a:lnTo>
                <a:lnTo>
                  <a:pt x="3400" y="873"/>
                </a:lnTo>
                <a:lnTo>
                  <a:pt x="3399" y="873"/>
                </a:lnTo>
                <a:lnTo>
                  <a:pt x="3400" y="874"/>
                </a:lnTo>
                <a:lnTo>
                  <a:pt x="3401" y="874"/>
                </a:lnTo>
                <a:lnTo>
                  <a:pt x="3400" y="875"/>
                </a:lnTo>
                <a:lnTo>
                  <a:pt x="3400" y="876"/>
                </a:lnTo>
                <a:lnTo>
                  <a:pt x="3403" y="879"/>
                </a:lnTo>
                <a:lnTo>
                  <a:pt x="3402" y="880"/>
                </a:lnTo>
                <a:lnTo>
                  <a:pt x="3404" y="883"/>
                </a:lnTo>
                <a:lnTo>
                  <a:pt x="3403" y="884"/>
                </a:lnTo>
                <a:lnTo>
                  <a:pt x="3404" y="885"/>
                </a:lnTo>
                <a:lnTo>
                  <a:pt x="3402" y="888"/>
                </a:lnTo>
                <a:lnTo>
                  <a:pt x="3402" y="890"/>
                </a:lnTo>
                <a:lnTo>
                  <a:pt x="3401" y="891"/>
                </a:lnTo>
                <a:lnTo>
                  <a:pt x="3400" y="892"/>
                </a:lnTo>
                <a:lnTo>
                  <a:pt x="3397" y="892"/>
                </a:lnTo>
                <a:lnTo>
                  <a:pt x="3393" y="892"/>
                </a:lnTo>
                <a:lnTo>
                  <a:pt x="3389" y="892"/>
                </a:lnTo>
                <a:lnTo>
                  <a:pt x="3388" y="892"/>
                </a:lnTo>
                <a:lnTo>
                  <a:pt x="3384" y="892"/>
                </a:lnTo>
                <a:lnTo>
                  <a:pt x="3383" y="892"/>
                </a:lnTo>
                <a:lnTo>
                  <a:pt x="3375" y="892"/>
                </a:lnTo>
                <a:lnTo>
                  <a:pt x="3369" y="892"/>
                </a:lnTo>
                <a:lnTo>
                  <a:pt x="3367" y="892"/>
                </a:lnTo>
                <a:lnTo>
                  <a:pt x="3363" y="892"/>
                </a:lnTo>
                <a:lnTo>
                  <a:pt x="3360" y="891"/>
                </a:lnTo>
                <a:lnTo>
                  <a:pt x="3357" y="891"/>
                </a:lnTo>
                <a:lnTo>
                  <a:pt x="3356" y="891"/>
                </a:lnTo>
                <a:lnTo>
                  <a:pt x="3349" y="890"/>
                </a:lnTo>
                <a:lnTo>
                  <a:pt x="3335" y="886"/>
                </a:lnTo>
                <a:lnTo>
                  <a:pt x="3331" y="886"/>
                </a:lnTo>
                <a:lnTo>
                  <a:pt x="3328" y="885"/>
                </a:lnTo>
                <a:lnTo>
                  <a:pt x="3327" y="885"/>
                </a:lnTo>
                <a:lnTo>
                  <a:pt x="3324" y="884"/>
                </a:lnTo>
                <a:lnTo>
                  <a:pt x="3322" y="883"/>
                </a:lnTo>
                <a:lnTo>
                  <a:pt x="3319" y="883"/>
                </a:lnTo>
                <a:lnTo>
                  <a:pt x="3312" y="880"/>
                </a:lnTo>
                <a:lnTo>
                  <a:pt x="3311" y="880"/>
                </a:lnTo>
                <a:lnTo>
                  <a:pt x="3310" y="879"/>
                </a:lnTo>
                <a:lnTo>
                  <a:pt x="3308" y="878"/>
                </a:lnTo>
                <a:lnTo>
                  <a:pt x="3306" y="877"/>
                </a:lnTo>
                <a:lnTo>
                  <a:pt x="3304" y="876"/>
                </a:lnTo>
                <a:lnTo>
                  <a:pt x="3303" y="876"/>
                </a:lnTo>
                <a:lnTo>
                  <a:pt x="3301" y="872"/>
                </a:lnTo>
                <a:lnTo>
                  <a:pt x="3299" y="870"/>
                </a:lnTo>
                <a:lnTo>
                  <a:pt x="3296" y="866"/>
                </a:lnTo>
                <a:lnTo>
                  <a:pt x="3295" y="864"/>
                </a:lnTo>
                <a:lnTo>
                  <a:pt x="3295" y="863"/>
                </a:lnTo>
                <a:lnTo>
                  <a:pt x="3294" y="862"/>
                </a:lnTo>
                <a:lnTo>
                  <a:pt x="3294" y="861"/>
                </a:lnTo>
                <a:lnTo>
                  <a:pt x="3293" y="858"/>
                </a:lnTo>
                <a:lnTo>
                  <a:pt x="3293" y="857"/>
                </a:lnTo>
                <a:lnTo>
                  <a:pt x="3293" y="856"/>
                </a:lnTo>
                <a:lnTo>
                  <a:pt x="3294" y="855"/>
                </a:lnTo>
                <a:lnTo>
                  <a:pt x="3293" y="855"/>
                </a:lnTo>
                <a:lnTo>
                  <a:pt x="3293" y="854"/>
                </a:lnTo>
                <a:lnTo>
                  <a:pt x="3292" y="853"/>
                </a:lnTo>
                <a:lnTo>
                  <a:pt x="3292" y="852"/>
                </a:lnTo>
                <a:lnTo>
                  <a:pt x="3290" y="851"/>
                </a:lnTo>
                <a:lnTo>
                  <a:pt x="3290" y="850"/>
                </a:lnTo>
                <a:lnTo>
                  <a:pt x="3283" y="846"/>
                </a:lnTo>
                <a:lnTo>
                  <a:pt x="3282" y="846"/>
                </a:lnTo>
                <a:lnTo>
                  <a:pt x="3277" y="844"/>
                </a:lnTo>
                <a:lnTo>
                  <a:pt x="3275" y="843"/>
                </a:lnTo>
                <a:lnTo>
                  <a:pt x="3272" y="841"/>
                </a:lnTo>
                <a:lnTo>
                  <a:pt x="3268" y="840"/>
                </a:lnTo>
                <a:lnTo>
                  <a:pt x="3269" y="839"/>
                </a:lnTo>
                <a:lnTo>
                  <a:pt x="3269" y="838"/>
                </a:lnTo>
                <a:lnTo>
                  <a:pt x="3269" y="837"/>
                </a:lnTo>
                <a:lnTo>
                  <a:pt x="3268" y="837"/>
                </a:lnTo>
                <a:lnTo>
                  <a:pt x="3266" y="837"/>
                </a:lnTo>
                <a:lnTo>
                  <a:pt x="3264" y="837"/>
                </a:lnTo>
                <a:lnTo>
                  <a:pt x="3263" y="835"/>
                </a:lnTo>
                <a:lnTo>
                  <a:pt x="3263" y="834"/>
                </a:lnTo>
                <a:lnTo>
                  <a:pt x="3266" y="833"/>
                </a:lnTo>
                <a:lnTo>
                  <a:pt x="3266" y="831"/>
                </a:lnTo>
                <a:lnTo>
                  <a:pt x="3265" y="830"/>
                </a:lnTo>
                <a:lnTo>
                  <a:pt x="3264" y="830"/>
                </a:lnTo>
                <a:lnTo>
                  <a:pt x="3263" y="830"/>
                </a:lnTo>
                <a:lnTo>
                  <a:pt x="3261" y="830"/>
                </a:lnTo>
                <a:lnTo>
                  <a:pt x="3258" y="833"/>
                </a:lnTo>
                <a:lnTo>
                  <a:pt x="3257" y="833"/>
                </a:lnTo>
                <a:lnTo>
                  <a:pt x="3254" y="833"/>
                </a:lnTo>
                <a:lnTo>
                  <a:pt x="3253" y="833"/>
                </a:lnTo>
                <a:lnTo>
                  <a:pt x="3251" y="834"/>
                </a:lnTo>
                <a:lnTo>
                  <a:pt x="3249" y="835"/>
                </a:lnTo>
                <a:lnTo>
                  <a:pt x="3248" y="835"/>
                </a:lnTo>
                <a:lnTo>
                  <a:pt x="3247" y="834"/>
                </a:lnTo>
                <a:lnTo>
                  <a:pt x="3246" y="834"/>
                </a:lnTo>
                <a:lnTo>
                  <a:pt x="3244" y="834"/>
                </a:lnTo>
                <a:lnTo>
                  <a:pt x="3242" y="834"/>
                </a:lnTo>
                <a:lnTo>
                  <a:pt x="3240" y="835"/>
                </a:lnTo>
                <a:lnTo>
                  <a:pt x="3237" y="835"/>
                </a:lnTo>
                <a:lnTo>
                  <a:pt x="3234" y="835"/>
                </a:lnTo>
                <a:lnTo>
                  <a:pt x="3233" y="835"/>
                </a:lnTo>
                <a:lnTo>
                  <a:pt x="3232" y="834"/>
                </a:lnTo>
                <a:lnTo>
                  <a:pt x="3233" y="834"/>
                </a:lnTo>
                <a:lnTo>
                  <a:pt x="3234" y="834"/>
                </a:lnTo>
                <a:lnTo>
                  <a:pt x="3235" y="834"/>
                </a:lnTo>
                <a:lnTo>
                  <a:pt x="3232" y="834"/>
                </a:lnTo>
                <a:lnTo>
                  <a:pt x="3230" y="833"/>
                </a:lnTo>
                <a:lnTo>
                  <a:pt x="3227" y="831"/>
                </a:lnTo>
                <a:lnTo>
                  <a:pt x="3226" y="830"/>
                </a:lnTo>
                <a:lnTo>
                  <a:pt x="3224" y="829"/>
                </a:lnTo>
                <a:lnTo>
                  <a:pt x="3219" y="827"/>
                </a:lnTo>
                <a:lnTo>
                  <a:pt x="3216" y="826"/>
                </a:lnTo>
                <a:lnTo>
                  <a:pt x="3216" y="825"/>
                </a:lnTo>
                <a:lnTo>
                  <a:pt x="3215" y="824"/>
                </a:lnTo>
                <a:lnTo>
                  <a:pt x="3211" y="824"/>
                </a:lnTo>
                <a:close/>
                <a:moveTo>
                  <a:pt x="3997" y="205"/>
                </a:moveTo>
                <a:lnTo>
                  <a:pt x="3994" y="205"/>
                </a:lnTo>
                <a:lnTo>
                  <a:pt x="3993" y="204"/>
                </a:lnTo>
                <a:lnTo>
                  <a:pt x="3994" y="204"/>
                </a:lnTo>
                <a:lnTo>
                  <a:pt x="3999" y="204"/>
                </a:lnTo>
                <a:lnTo>
                  <a:pt x="4000" y="204"/>
                </a:lnTo>
                <a:lnTo>
                  <a:pt x="4004" y="204"/>
                </a:lnTo>
                <a:lnTo>
                  <a:pt x="4006" y="204"/>
                </a:lnTo>
                <a:lnTo>
                  <a:pt x="4005" y="205"/>
                </a:lnTo>
                <a:lnTo>
                  <a:pt x="3997" y="205"/>
                </a:lnTo>
                <a:close/>
                <a:moveTo>
                  <a:pt x="3982" y="207"/>
                </a:moveTo>
                <a:lnTo>
                  <a:pt x="3980" y="207"/>
                </a:lnTo>
                <a:lnTo>
                  <a:pt x="3980" y="206"/>
                </a:lnTo>
                <a:lnTo>
                  <a:pt x="3982" y="206"/>
                </a:lnTo>
                <a:lnTo>
                  <a:pt x="3986" y="205"/>
                </a:lnTo>
                <a:lnTo>
                  <a:pt x="3989" y="205"/>
                </a:lnTo>
                <a:lnTo>
                  <a:pt x="3986" y="206"/>
                </a:lnTo>
                <a:lnTo>
                  <a:pt x="3982" y="207"/>
                </a:lnTo>
                <a:close/>
                <a:moveTo>
                  <a:pt x="3798" y="209"/>
                </a:moveTo>
                <a:lnTo>
                  <a:pt x="3794" y="209"/>
                </a:lnTo>
                <a:lnTo>
                  <a:pt x="3791" y="209"/>
                </a:lnTo>
                <a:lnTo>
                  <a:pt x="3790" y="209"/>
                </a:lnTo>
                <a:lnTo>
                  <a:pt x="3791" y="208"/>
                </a:lnTo>
                <a:lnTo>
                  <a:pt x="3796" y="208"/>
                </a:lnTo>
                <a:lnTo>
                  <a:pt x="3799" y="208"/>
                </a:lnTo>
                <a:lnTo>
                  <a:pt x="3800" y="209"/>
                </a:lnTo>
                <a:lnTo>
                  <a:pt x="3798" y="209"/>
                </a:lnTo>
                <a:close/>
                <a:moveTo>
                  <a:pt x="3749" y="142"/>
                </a:moveTo>
                <a:lnTo>
                  <a:pt x="3745" y="142"/>
                </a:lnTo>
                <a:lnTo>
                  <a:pt x="3741" y="141"/>
                </a:lnTo>
                <a:lnTo>
                  <a:pt x="3734" y="141"/>
                </a:lnTo>
                <a:lnTo>
                  <a:pt x="3726" y="139"/>
                </a:lnTo>
                <a:lnTo>
                  <a:pt x="3725" y="138"/>
                </a:lnTo>
                <a:lnTo>
                  <a:pt x="3723" y="138"/>
                </a:lnTo>
                <a:lnTo>
                  <a:pt x="3719" y="137"/>
                </a:lnTo>
                <a:lnTo>
                  <a:pt x="3713" y="136"/>
                </a:lnTo>
                <a:lnTo>
                  <a:pt x="3706" y="135"/>
                </a:lnTo>
                <a:lnTo>
                  <a:pt x="3705" y="134"/>
                </a:lnTo>
                <a:lnTo>
                  <a:pt x="3703" y="134"/>
                </a:lnTo>
                <a:lnTo>
                  <a:pt x="3699" y="133"/>
                </a:lnTo>
                <a:lnTo>
                  <a:pt x="3698" y="132"/>
                </a:lnTo>
                <a:lnTo>
                  <a:pt x="3699" y="132"/>
                </a:lnTo>
                <a:lnTo>
                  <a:pt x="3701" y="132"/>
                </a:lnTo>
                <a:lnTo>
                  <a:pt x="3706" y="132"/>
                </a:lnTo>
                <a:lnTo>
                  <a:pt x="3708" y="132"/>
                </a:lnTo>
                <a:lnTo>
                  <a:pt x="3715" y="131"/>
                </a:lnTo>
                <a:lnTo>
                  <a:pt x="3720" y="131"/>
                </a:lnTo>
                <a:lnTo>
                  <a:pt x="3725" y="131"/>
                </a:lnTo>
                <a:lnTo>
                  <a:pt x="3731" y="131"/>
                </a:lnTo>
                <a:lnTo>
                  <a:pt x="3734" y="131"/>
                </a:lnTo>
                <a:lnTo>
                  <a:pt x="3736" y="132"/>
                </a:lnTo>
                <a:lnTo>
                  <a:pt x="3741" y="133"/>
                </a:lnTo>
                <a:lnTo>
                  <a:pt x="3742" y="134"/>
                </a:lnTo>
                <a:lnTo>
                  <a:pt x="3746" y="136"/>
                </a:lnTo>
                <a:lnTo>
                  <a:pt x="3751" y="136"/>
                </a:lnTo>
                <a:lnTo>
                  <a:pt x="3752" y="137"/>
                </a:lnTo>
                <a:lnTo>
                  <a:pt x="3751" y="139"/>
                </a:lnTo>
                <a:lnTo>
                  <a:pt x="3755" y="139"/>
                </a:lnTo>
                <a:lnTo>
                  <a:pt x="3757" y="140"/>
                </a:lnTo>
                <a:lnTo>
                  <a:pt x="3761" y="141"/>
                </a:lnTo>
                <a:lnTo>
                  <a:pt x="3763" y="142"/>
                </a:lnTo>
                <a:lnTo>
                  <a:pt x="3762" y="142"/>
                </a:lnTo>
                <a:lnTo>
                  <a:pt x="3761" y="142"/>
                </a:lnTo>
                <a:lnTo>
                  <a:pt x="3760" y="142"/>
                </a:lnTo>
                <a:lnTo>
                  <a:pt x="3759" y="142"/>
                </a:lnTo>
                <a:lnTo>
                  <a:pt x="3757" y="142"/>
                </a:lnTo>
                <a:lnTo>
                  <a:pt x="3749" y="142"/>
                </a:lnTo>
                <a:close/>
                <a:moveTo>
                  <a:pt x="3735" y="589"/>
                </a:moveTo>
                <a:lnTo>
                  <a:pt x="3734" y="589"/>
                </a:lnTo>
                <a:lnTo>
                  <a:pt x="3738" y="586"/>
                </a:lnTo>
                <a:lnTo>
                  <a:pt x="3738" y="585"/>
                </a:lnTo>
                <a:lnTo>
                  <a:pt x="3734" y="585"/>
                </a:lnTo>
                <a:lnTo>
                  <a:pt x="3729" y="585"/>
                </a:lnTo>
                <a:lnTo>
                  <a:pt x="3727" y="584"/>
                </a:lnTo>
                <a:lnTo>
                  <a:pt x="3725" y="584"/>
                </a:lnTo>
                <a:lnTo>
                  <a:pt x="3721" y="583"/>
                </a:lnTo>
                <a:lnTo>
                  <a:pt x="3712" y="583"/>
                </a:lnTo>
                <a:lnTo>
                  <a:pt x="3708" y="583"/>
                </a:lnTo>
                <a:lnTo>
                  <a:pt x="3704" y="584"/>
                </a:lnTo>
                <a:lnTo>
                  <a:pt x="3696" y="584"/>
                </a:lnTo>
                <a:lnTo>
                  <a:pt x="3693" y="585"/>
                </a:lnTo>
                <a:lnTo>
                  <a:pt x="3691" y="585"/>
                </a:lnTo>
                <a:lnTo>
                  <a:pt x="3687" y="585"/>
                </a:lnTo>
                <a:lnTo>
                  <a:pt x="3683" y="586"/>
                </a:lnTo>
                <a:lnTo>
                  <a:pt x="3680" y="587"/>
                </a:lnTo>
                <a:lnTo>
                  <a:pt x="3675" y="586"/>
                </a:lnTo>
                <a:lnTo>
                  <a:pt x="3673" y="586"/>
                </a:lnTo>
                <a:lnTo>
                  <a:pt x="3670" y="585"/>
                </a:lnTo>
                <a:lnTo>
                  <a:pt x="3664" y="585"/>
                </a:lnTo>
                <a:lnTo>
                  <a:pt x="3661" y="585"/>
                </a:lnTo>
                <a:lnTo>
                  <a:pt x="3659" y="585"/>
                </a:lnTo>
                <a:lnTo>
                  <a:pt x="3658" y="585"/>
                </a:lnTo>
                <a:lnTo>
                  <a:pt x="3656" y="585"/>
                </a:lnTo>
                <a:lnTo>
                  <a:pt x="3653" y="585"/>
                </a:lnTo>
                <a:lnTo>
                  <a:pt x="3653" y="584"/>
                </a:lnTo>
                <a:lnTo>
                  <a:pt x="3652" y="582"/>
                </a:lnTo>
                <a:lnTo>
                  <a:pt x="3652" y="581"/>
                </a:lnTo>
                <a:lnTo>
                  <a:pt x="3652" y="580"/>
                </a:lnTo>
                <a:lnTo>
                  <a:pt x="3654" y="576"/>
                </a:lnTo>
                <a:lnTo>
                  <a:pt x="3655" y="574"/>
                </a:lnTo>
                <a:lnTo>
                  <a:pt x="3654" y="571"/>
                </a:lnTo>
                <a:lnTo>
                  <a:pt x="3656" y="570"/>
                </a:lnTo>
                <a:lnTo>
                  <a:pt x="3656" y="568"/>
                </a:lnTo>
                <a:lnTo>
                  <a:pt x="3654" y="564"/>
                </a:lnTo>
                <a:lnTo>
                  <a:pt x="3653" y="563"/>
                </a:lnTo>
                <a:lnTo>
                  <a:pt x="3650" y="562"/>
                </a:lnTo>
                <a:lnTo>
                  <a:pt x="3652" y="562"/>
                </a:lnTo>
                <a:lnTo>
                  <a:pt x="3655" y="562"/>
                </a:lnTo>
                <a:lnTo>
                  <a:pt x="3659" y="562"/>
                </a:lnTo>
                <a:lnTo>
                  <a:pt x="3662" y="562"/>
                </a:lnTo>
                <a:lnTo>
                  <a:pt x="3663" y="562"/>
                </a:lnTo>
                <a:lnTo>
                  <a:pt x="3666" y="560"/>
                </a:lnTo>
                <a:lnTo>
                  <a:pt x="3668" y="560"/>
                </a:lnTo>
                <a:lnTo>
                  <a:pt x="3673" y="560"/>
                </a:lnTo>
                <a:lnTo>
                  <a:pt x="3674" y="560"/>
                </a:lnTo>
                <a:lnTo>
                  <a:pt x="3678" y="560"/>
                </a:lnTo>
                <a:lnTo>
                  <a:pt x="3680" y="560"/>
                </a:lnTo>
                <a:lnTo>
                  <a:pt x="3681" y="560"/>
                </a:lnTo>
                <a:lnTo>
                  <a:pt x="3684" y="561"/>
                </a:lnTo>
                <a:lnTo>
                  <a:pt x="3686" y="562"/>
                </a:lnTo>
                <a:lnTo>
                  <a:pt x="3687" y="562"/>
                </a:lnTo>
                <a:lnTo>
                  <a:pt x="3689" y="563"/>
                </a:lnTo>
                <a:lnTo>
                  <a:pt x="3693" y="564"/>
                </a:lnTo>
                <a:lnTo>
                  <a:pt x="3698" y="563"/>
                </a:lnTo>
                <a:lnTo>
                  <a:pt x="3701" y="563"/>
                </a:lnTo>
                <a:lnTo>
                  <a:pt x="3704" y="561"/>
                </a:lnTo>
                <a:lnTo>
                  <a:pt x="3707" y="558"/>
                </a:lnTo>
                <a:lnTo>
                  <a:pt x="3708" y="556"/>
                </a:lnTo>
                <a:lnTo>
                  <a:pt x="3709" y="556"/>
                </a:lnTo>
                <a:lnTo>
                  <a:pt x="3710" y="556"/>
                </a:lnTo>
                <a:lnTo>
                  <a:pt x="3711" y="556"/>
                </a:lnTo>
                <a:lnTo>
                  <a:pt x="3716" y="559"/>
                </a:lnTo>
                <a:lnTo>
                  <a:pt x="3721" y="561"/>
                </a:lnTo>
                <a:lnTo>
                  <a:pt x="3724" y="562"/>
                </a:lnTo>
                <a:lnTo>
                  <a:pt x="3725" y="563"/>
                </a:lnTo>
                <a:lnTo>
                  <a:pt x="3725" y="564"/>
                </a:lnTo>
                <a:lnTo>
                  <a:pt x="3723" y="565"/>
                </a:lnTo>
                <a:lnTo>
                  <a:pt x="3719" y="566"/>
                </a:lnTo>
                <a:lnTo>
                  <a:pt x="3710" y="567"/>
                </a:lnTo>
                <a:lnTo>
                  <a:pt x="3708" y="567"/>
                </a:lnTo>
                <a:lnTo>
                  <a:pt x="3707" y="567"/>
                </a:lnTo>
                <a:lnTo>
                  <a:pt x="3706" y="567"/>
                </a:lnTo>
                <a:lnTo>
                  <a:pt x="3703" y="567"/>
                </a:lnTo>
                <a:lnTo>
                  <a:pt x="3704" y="567"/>
                </a:lnTo>
                <a:lnTo>
                  <a:pt x="3704" y="568"/>
                </a:lnTo>
                <a:lnTo>
                  <a:pt x="3701" y="568"/>
                </a:lnTo>
                <a:lnTo>
                  <a:pt x="3700" y="568"/>
                </a:lnTo>
                <a:lnTo>
                  <a:pt x="3699" y="568"/>
                </a:lnTo>
                <a:lnTo>
                  <a:pt x="3701" y="569"/>
                </a:lnTo>
                <a:lnTo>
                  <a:pt x="3702" y="569"/>
                </a:lnTo>
                <a:lnTo>
                  <a:pt x="3703" y="569"/>
                </a:lnTo>
                <a:lnTo>
                  <a:pt x="3707" y="569"/>
                </a:lnTo>
                <a:lnTo>
                  <a:pt x="3708" y="568"/>
                </a:lnTo>
                <a:lnTo>
                  <a:pt x="3710" y="568"/>
                </a:lnTo>
                <a:lnTo>
                  <a:pt x="3711" y="569"/>
                </a:lnTo>
                <a:lnTo>
                  <a:pt x="3710" y="571"/>
                </a:lnTo>
                <a:lnTo>
                  <a:pt x="3710" y="574"/>
                </a:lnTo>
                <a:lnTo>
                  <a:pt x="3711" y="575"/>
                </a:lnTo>
                <a:lnTo>
                  <a:pt x="3713" y="575"/>
                </a:lnTo>
                <a:lnTo>
                  <a:pt x="3715" y="576"/>
                </a:lnTo>
                <a:lnTo>
                  <a:pt x="3718" y="577"/>
                </a:lnTo>
                <a:lnTo>
                  <a:pt x="3719" y="577"/>
                </a:lnTo>
                <a:lnTo>
                  <a:pt x="3719" y="578"/>
                </a:lnTo>
                <a:lnTo>
                  <a:pt x="3721" y="579"/>
                </a:lnTo>
                <a:lnTo>
                  <a:pt x="3722" y="579"/>
                </a:lnTo>
                <a:lnTo>
                  <a:pt x="3727" y="580"/>
                </a:lnTo>
                <a:lnTo>
                  <a:pt x="3730" y="580"/>
                </a:lnTo>
                <a:lnTo>
                  <a:pt x="3731" y="580"/>
                </a:lnTo>
                <a:lnTo>
                  <a:pt x="3733" y="580"/>
                </a:lnTo>
                <a:lnTo>
                  <a:pt x="3734" y="580"/>
                </a:lnTo>
                <a:lnTo>
                  <a:pt x="3736" y="579"/>
                </a:lnTo>
                <a:lnTo>
                  <a:pt x="3741" y="578"/>
                </a:lnTo>
                <a:lnTo>
                  <a:pt x="3742" y="578"/>
                </a:lnTo>
                <a:lnTo>
                  <a:pt x="3740" y="576"/>
                </a:lnTo>
                <a:lnTo>
                  <a:pt x="3741" y="575"/>
                </a:lnTo>
                <a:lnTo>
                  <a:pt x="3743" y="575"/>
                </a:lnTo>
                <a:lnTo>
                  <a:pt x="3747" y="576"/>
                </a:lnTo>
                <a:lnTo>
                  <a:pt x="3749" y="575"/>
                </a:lnTo>
                <a:lnTo>
                  <a:pt x="3752" y="574"/>
                </a:lnTo>
                <a:lnTo>
                  <a:pt x="3758" y="575"/>
                </a:lnTo>
                <a:lnTo>
                  <a:pt x="3759" y="576"/>
                </a:lnTo>
                <a:lnTo>
                  <a:pt x="3755" y="578"/>
                </a:lnTo>
                <a:lnTo>
                  <a:pt x="3755" y="579"/>
                </a:lnTo>
                <a:lnTo>
                  <a:pt x="3756" y="580"/>
                </a:lnTo>
                <a:lnTo>
                  <a:pt x="3755" y="580"/>
                </a:lnTo>
                <a:lnTo>
                  <a:pt x="3756" y="582"/>
                </a:lnTo>
                <a:lnTo>
                  <a:pt x="3754" y="584"/>
                </a:lnTo>
                <a:lnTo>
                  <a:pt x="3752" y="585"/>
                </a:lnTo>
                <a:lnTo>
                  <a:pt x="3751" y="585"/>
                </a:lnTo>
                <a:lnTo>
                  <a:pt x="3748" y="585"/>
                </a:lnTo>
                <a:lnTo>
                  <a:pt x="3747" y="585"/>
                </a:lnTo>
                <a:lnTo>
                  <a:pt x="3745" y="586"/>
                </a:lnTo>
                <a:lnTo>
                  <a:pt x="3742" y="588"/>
                </a:lnTo>
                <a:lnTo>
                  <a:pt x="3738" y="589"/>
                </a:lnTo>
                <a:lnTo>
                  <a:pt x="3735" y="589"/>
                </a:lnTo>
                <a:close/>
                <a:moveTo>
                  <a:pt x="3720" y="409"/>
                </a:moveTo>
                <a:lnTo>
                  <a:pt x="3712" y="408"/>
                </a:lnTo>
                <a:lnTo>
                  <a:pt x="3707" y="408"/>
                </a:lnTo>
                <a:lnTo>
                  <a:pt x="3705" y="407"/>
                </a:lnTo>
                <a:lnTo>
                  <a:pt x="3707" y="404"/>
                </a:lnTo>
                <a:lnTo>
                  <a:pt x="3709" y="403"/>
                </a:lnTo>
                <a:lnTo>
                  <a:pt x="3712" y="402"/>
                </a:lnTo>
                <a:lnTo>
                  <a:pt x="3718" y="400"/>
                </a:lnTo>
                <a:lnTo>
                  <a:pt x="3720" y="400"/>
                </a:lnTo>
                <a:lnTo>
                  <a:pt x="3721" y="399"/>
                </a:lnTo>
                <a:lnTo>
                  <a:pt x="3724" y="397"/>
                </a:lnTo>
                <a:lnTo>
                  <a:pt x="3724" y="396"/>
                </a:lnTo>
                <a:lnTo>
                  <a:pt x="3724" y="395"/>
                </a:lnTo>
                <a:lnTo>
                  <a:pt x="3724" y="394"/>
                </a:lnTo>
                <a:lnTo>
                  <a:pt x="3725" y="393"/>
                </a:lnTo>
                <a:lnTo>
                  <a:pt x="3727" y="392"/>
                </a:lnTo>
                <a:lnTo>
                  <a:pt x="3729" y="392"/>
                </a:lnTo>
                <a:lnTo>
                  <a:pt x="3738" y="392"/>
                </a:lnTo>
                <a:lnTo>
                  <a:pt x="3741" y="392"/>
                </a:lnTo>
                <a:lnTo>
                  <a:pt x="3744" y="392"/>
                </a:lnTo>
                <a:lnTo>
                  <a:pt x="3749" y="395"/>
                </a:lnTo>
                <a:lnTo>
                  <a:pt x="3748" y="395"/>
                </a:lnTo>
                <a:lnTo>
                  <a:pt x="3748" y="397"/>
                </a:lnTo>
                <a:lnTo>
                  <a:pt x="3743" y="400"/>
                </a:lnTo>
                <a:lnTo>
                  <a:pt x="3742" y="402"/>
                </a:lnTo>
                <a:lnTo>
                  <a:pt x="3741" y="402"/>
                </a:lnTo>
                <a:lnTo>
                  <a:pt x="3742" y="404"/>
                </a:lnTo>
                <a:lnTo>
                  <a:pt x="3739" y="405"/>
                </a:lnTo>
                <a:lnTo>
                  <a:pt x="3729" y="408"/>
                </a:lnTo>
                <a:lnTo>
                  <a:pt x="3726" y="409"/>
                </a:lnTo>
                <a:lnTo>
                  <a:pt x="3720" y="409"/>
                </a:lnTo>
                <a:close/>
                <a:moveTo>
                  <a:pt x="3740" y="119"/>
                </a:moveTo>
                <a:lnTo>
                  <a:pt x="3739" y="119"/>
                </a:lnTo>
                <a:lnTo>
                  <a:pt x="3733" y="117"/>
                </a:lnTo>
                <a:lnTo>
                  <a:pt x="3731" y="117"/>
                </a:lnTo>
                <a:lnTo>
                  <a:pt x="3732" y="116"/>
                </a:lnTo>
                <a:lnTo>
                  <a:pt x="3731" y="114"/>
                </a:lnTo>
                <a:lnTo>
                  <a:pt x="3724" y="111"/>
                </a:lnTo>
                <a:lnTo>
                  <a:pt x="3722" y="110"/>
                </a:lnTo>
                <a:lnTo>
                  <a:pt x="3719" y="110"/>
                </a:lnTo>
                <a:lnTo>
                  <a:pt x="3717" y="110"/>
                </a:lnTo>
                <a:lnTo>
                  <a:pt x="3717" y="108"/>
                </a:lnTo>
                <a:lnTo>
                  <a:pt x="3715" y="107"/>
                </a:lnTo>
                <a:lnTo>
                  <a:pt x="3714" y="107"/>
                </a:lnTo>
                <a:lnTo>
                  <a:pt x="3715" y="105"/>
                </a:lnTo>
                <a:lnTo>
                  <a:pt x="3716" y="105"/>
                </a:lnTo>
                <a:lnTo>
                  <a:pt x="3716" y="104"/>
                </a:lnTo>
                <a:lnTo>
                  <a:pt x="3713" y="103"/>
                </a:lnTo>
                <a:lnTo>
                  <a:pt x="3719" y="102"/>
                </a:lnTo>
                <a:lnTo>
                  <a:pt x="3722" y="103"/>
                </a:lnTo>
                <a:lnTo>
                  <a:pt x="3726" y="105"/>
                </a:lnTo>
                <a:lnTo>
                  <a:pt x="3726" y="106"/>
                </a:lnTo>
                <a:lnTo>
                  <a:pt x="3727" y="107"/>
                </a:lnTo>
                <a:lnTo>
                  <a:pt x="3728" y="108"/>
                </a:lnTo>
                <a:lnTo>
                  <a:pt x="3729" y="109"/>
                </a:lnTo>
                <a:lnTo>
                  <a:pt x="3731" y="110"/>
                </a:lnTo>
                <a:lnTo>
                  <a:pt x="3734" y="111"/>
                </a:lnTo>
                <a:lnTo>
                  <a:pt x="3741" y="114"/>
                </a:lnTo>
                <a:lnTo>
                  <a:pt x="3747" y="117"/>
                </a:lnTo>
                <a:lnTo>
                  <a:pt x="3747" y="118"/>
                </a:lnTo>
                <a:lnTo>
                  <a:pt x="3743" y="118"/>
                </a:lnTo>
                <a:lnTo>
                  <a:pt x="3740" y="119"/>
                </a:lnTo>
                <a:close/>
                <a:moveTo>
                  <a:pt x="3712" y="316"/>
                </a:moveTo>
                <a:lnTo>
                  <a:pt x="3711" y="316"/>
                </a:lnTo>
                <a:lnTo>
                  <a:pt x="3710" y="316"/>
                </a:lnTo>
                <a:lnTo>
                  <a:pt x="3708" y="316"/>
                </a:lnTo>
                <a:lnTo>
                  <a:pt x="3708" y="315"/>
                </a:lnTo>
                <a:lnTo>
                  <a:pt x="3706" y="313"/>
                </a:lnTo>
                <a:lnTo>
                  <a:pt x="3704" y="312"/>
                </a:lnTo>
                <a:lnTo>
                  <a:pt x="3708" y="310"/>
                </a:lnTo>
                <a:lnTo>
                  <a:pt x="3715" y="307"/>
                </a:lnTo>
                <a:lnTo>
                  <a:pt x="3723" y="303"/>
                </a:lnTo>
                <a:lnTo>
                  <a:pt x="3728" y="302"/>
                </a:lnTo>
                <a:lnTo>
                  <a:pt x="3729" y="302"/>
                </a:lnTo>
                <a:lnTo>
                  <a:pt x="3731" y="302"/>
                </a:lnTo>
                <a:lnTo>
                  <a:pt x="3736" y="304"/>
                </a:lnTo>
                <a:lnTo>
                  <a:pt x="3740" y="305"/>
                </a:lnTo>
                <a:lnTo>
                  <a:pt x="3741" y="305"/>
                </a:lnTo>
                <a:lnTo>
                  <a:pt x="3741" y="306"/>
                </a:lnTo>
                <a:lnTo>
                  <a:pt x="3741" y="307"/>
                </a:lnTo>
                <a:lnTo>
                  <a:pt x="3742" y="307"/>
                </a:lnTo>
                <a:lnTo>
                  <a:pt x="3741" y="308"/>
                </a:lnTo>
                <a:lnTo>
                  <a:pt x="3740" y="308"/>
                </a:lnTo>
                <a:lnTo>
                  <a:pt x="3740" y="309"/>
                </a:lnTo>
                <a:lnTo>
                  <a:pt x="3740" y="310"/>
                </a:lnTo>
                <a:lnTo>
                  <a:pt x="3740" y="311"/>
                </a:lnTo>
                <a:lnTo>
                  <a:pt x="3738" y="312"/>
                </a:lnTo>
                <a:lnTo>
                  <a:pt x="3733" y="312"/>
                </a:lnTo>
                <a:lnTo>
                  <a:pt x="3732" y="312"/>
                </a:lnTo>
                <a:lnTo>
                  <a:pt x="3730" y="312"/>
                </a:lnTo>
                <a:lnTo>
                  <a:pt x="3725" y="312"/>
                </a:lnTo>
                <a:lnTo>
                  <a:pt x="3724" y="312"/>
                </a:lnTo>
                <a:lnTo>
                  <a:pt x="3723" y="312"/>
                </a:lnTo>
                <a:lnTo>
                  <a:pt x="3722" y="312"/>
                </a:lnTo>
                <a:lnTo>
                  <a:pt x="3721" y="311"/>
                </a:lnTo>
                <a:lnTo>
                  <a:pt x="3720" y="313"/>
                </a:lnTo>
                <a:lnTo>
                  <a:pt x="3718" y="315"/>
                </a:lnTo>
                <a:lnTo>
                  <a:pt x="3720" y="316"/>
                </a:lnTo>
                <a:lnTo>
                  <a:pt x="3718" y="316"/>
                </a:lnTo>
                <a:lnTo>
                  <a:pt x="3714" y="316"/>
                </a:lnTo>
                <a:lnTo>
                  <a:pt x="3712" y="316"/>
                </a:lnTo>
                <a:close/>
                <a:moveTo>
                  <a:pt x="3711" y="318"/>
                </a:moveTo>
                <a:lnTo>
                  <a:pt x="3709" y="318"/>
                </a:lnTo>
                <a:lnTo>
                  <a:pt x="3707" y="317"/>
                </a:lnTo>
                <a:lnTo>
                  <a:pt x="3709" y="317"/>
                </a:lnTo>
                <a:lnTo>
                  <a:pt x="3711" y="317"/>
                </a:lnTo>
                <a:lnTo>
                  <a:pt x="3713" y="317"/>
                </a:lnTo>
                <a:lnTo>
                  <a:pt x="3712" y="317"/>
                </a:lnTo>
                <a:lnTo>
                  <a:pt x="3712" y="318"/>
                </a:lnTo>
                <a:lnTo>
                  <a:pt x="3711" y="318"/>
                </a:lnTo>
                <a:close/>
                <a:moveTo>
                  <a:pt x="3709" y="327"/>
                </a:moveTo>
                <a:lnTo>
                  <a:pt x="3705" y="327"/>
                </a:lnTo>
                <a:lnTo>
                  <a:pt x="3704" y="326"/>
                </a:lnTo>
                <a:lnTo>
                  <a:pt x="3706" y="325"/>
                </a:lnTo>
                <a:lnTo>
                  <a:pt x="3707" y="325"/>
                </a:lnTo>
                <a:lnTo>
                  <a:pt x="3708" y="325"/>
                </a:lnTo>
                <a:lnTo>
                  <a:pt x="3709" y="325"/>
                </a:lnTo>
                <a:lnTo>
                  <a:pt x="3709" y="326"/>
                </a:lnTo>
                <a:lnTo>
                  <a:pt x="3710" y="326"/>
                </a:lnTo>
                <a:lnTo>
                  <a:pt x="3709" y="327"/>
                </a:lnTo>
                <a:close/>
                <a:moveTo>
                  <a:pt x="3691" y="335"/>
                </a:moveTo>
                <a:lnTo>
                  <a:pt x="3690" y="335"/>
                </a:lnTo>
                <a:lnTo>
                  <a:pt x="3689" y="334"/>
                </a:lnTo>
                <a:lnTo>
                  <a:pt x="3693" y="332"/>
                </a:lnTo>
                <a:lnTo>
                  <a:pt x="3692" y="332"/>
                </a:lnTo>
                <a:lnTo>
                  <a:pt x="3691" y="331"/>
                </a:lnTo>
                <a:lnTo>
                  <a:pt x="3689" y="330"/>
                </a:lnTo>
                <a:lnTo>
                  <a:pt x="3692" y="328"/>
                </a:lnTo>
                <a:lnTo>
                  <a:pt x="3696" y="327"/>
                </a:lnTo>
                <a:lnTo>
                  <a:pt x="3698" y="327"/>
                </a:lnTo>
                <a:lnTo>
                  <a:pt x="3701" y="327"/>
                </a:lnTo>
                <a:lnTo>
                  <a:pt x="3703" y="328"/>
                </a:lnTo>
                <a:lnTo>
                  <a:pt x="3704" y="329"/>
                </a:lnTo>
                <a:lnTo>
                  <a:pt x="3707" y="329"/>
                </a:lnTo>
                <a:lnTo>
                  <a:pt x="3705" y="330"/>
                </a:lnTo>
                <a:lnTo>
                  <a:pt x="3704" y="330"/>
                </a:lnTo>
                <a:lnTo>
                  <a:pt x="3705" y="330"/>
                </a:lnTo>
                <a:lnTo>
                  <a:pt x="3707" y="330"/>
                </a:lnTo>
                <a:lnTo>
                  <a:pt x="3707" y="331"/>
                </a:lnTo>
                <a:lnTo>
                  <a:pt x="3703" y="331"/>
                </a:lnTo>
                <a:lnTo>
                  <a:pt x="3702" y="332"/>
                </a:lnTo>
                <a:lnTo>
                  <a:pt x="3701" y="332"/>
                </a:lnTo>
                <a:lnTo>
                  <a:pt x="3700" y="332"/>
                </a:lnTo>
                <a:lnTo>
                  <a:pt x="3701" y="332"/>
                </a:lnTo>
                <a:lnTo>
                  <a:pt x="3702" y="332"/>
                </a:lnTo>
                <a:lnTo>
                  <a:pt x="3701" y="333"/>
                </a:lnTo>
                <a:lnTo>
                  <a:pt x="3699" y="333"/>
                </a:lnTo>
                <a:lnTo>
                  <a:pt x="3698" y="333"/>
                </a:lnTo>
                <a:lnTo>
                  <a:pt x="3696" y="335"/>
                </a:lnTo>
                <a:lnTo>
                  <a:pt x="3691" y="335"/>
                </a:lnTo>
                <a:close/>
                <a:moveTo>
                  <a:pt x="3689" y="338"/>
                </a:moveTo>
                <a:lnTo>
                  <a:pt x="3688" y="337"/>
                </a:lnTo>
                <a:lnTo>
                  <a:pt x="3687" y="337"/>
                </a:lnTo>
                <a:lnTo>
                  <a:pt x="3689" y="336"/>
                </a:lnTo>
                <a:lnTo>
                  <a:pt x="3690" y="336"/>
                </a:lnTo>
                <a:lnTo>
                  <a:pt x="3693" y="336"/>
                </a:lnTo>
                <a:lnTo>
                  <a:pt x="3693" y="337"/>
                </a:lnTo>
                <a:lnTo>
                  <a:pt x="3691" y="337"/>
                </a:lnTo>
                <a:lnTo>
                  <a:pt x="3689" y="338"/>
                </a:lnTo>
                <a:close/>
                <a:moveTo>
                  <a:pt x="3670" y="345"/>
                </a:moveTo>
                <a:lnTo>
                  <a:pt x="3665" y="343"/>
                </a:lnTo>
                <a:lnTo>
                  <a:pt x="3668" y="342"/>
                </a:lnTo>
                <a:lnTo>
                  <a:pt x="3677" y="339"/>
                </a:lnTo>
                <a:lnTo>
                  <a:pt x="3682" y="339"/>
                </a:lnTo>
                <a:lnTo>
                  <a:pt x="3688" y="339"/>
                </a:lnTo>
                <a:lnTo>
                  <a:pt x="3687" y="340"/>
                </a:lnTo>
                <a:lnTo>
                  <a:pt x="3686" y="341"/>
                </a:lnTo>
                <a:lnTo>
                  <a:pt x="3685" y="341"/>
                </a:lnTo>
                <a:lnTo>
                  <a:pt x="3684" y="341"/>
                </a:lnTo>
                <a:lnTo>
                  <a:pt x="3683" y="342"/>
                </a:lnTo>
                <a:lnTo>
                  <a:pt x="3682" y="343"/>
                </a:lnTo>
                <a:lnTo>
                  <a:pt x="3680" y="343"/>
                </a:lnTo>
                <a:lnTo>
                  <a:pt x="3676" y="343"/>
                </a:lnTo>
                <a:lnTo>
                  <a:pt x="3675" y="344"/>
                </a:lnTo>
                <a:lnTo>
                  <a:pt x="3672" y="345"/>
                </a:lnTo>
                <a:lnTo>
                  <a:pt x="3671" y="345"/>
                </a:lnTo>
                <a:lnTo>
                  <a:pt x="3670" y="345"/>
                </a:lnTo>
                <a:close/>
                <a:moveTo>
                  <a:pt x="3682" y="611"/>
                </a:moveTo>
                <a:lnTo>
                  <a:pt x="3681" y="611"/>
                </a:lnTo>
                <a:lnTo>
                  <a:pt x="3681" y="609"/>
                </a:lnTo>
                <a:lnTo>
                  <a:pt x="3680" y="609"/>
                </a:lnTo>
                <a:lnTo>
                  <a:pt x="3678" y="609"/>
                </a:lnTo>
                <a:lnTo>
                  <a:pt x="3677" y="609"/>
                </a:lnTo>
                <a:lnTo>
                  <a:pt x="3675" y="609"/>
                </a:lnTo>
                <a:lnTo>
                  <a:pt x="3675" y="608"/>
                </a:lnTo>
                <a:lnTo>
                  <a:pt x="3675" y="607"/>
                </a:lnTo>
                <a:lnTo>
                  <a:pt x="3673" y="607"/>
                </a:lnTo>
                <a:lnTo>
                  <a:pt x="3672" y="607"/>
                </a:lnTo>
                <a:lnTo>
                  <a:pt x="3672" y="606"/>
                </a:lnTo>
                <a:lnTo>
                  <a:pt x="3670" y="604"/>
                </a:lnTo>
                <a:lnTo>
                  <a:pt x="3670" y="603"/>
                </a:lnTo>
                <a:lnTo>
                  <a:pt x="3671" y="603"/>
                </a:lnTo>
                <a:lnTo>
                  <a:pt x="3673" y="603"/>
                </a:lnTo>
                <a:lnTo>
                  <a:pt x="3674" y="603"/>
                </a:lnTo>
                <a:lnTo>
                  <a:pt x="3674" y="604"/>
                </a:lnTo>
                <a:lnTo>
                  <a:pt x="3675" y="604"/>
                </a:lnTo>
                <a:lnTo>
                  <a:pt x="3677" y="604"/>
                </a:lnTo>
                <a:lnTo>
                  <a:pt x="3679" y="604"/>
                </a:lnTo>
                <a:lnTo>
                  <a:pt x="3680" y="604"/>
                </a:lnTo>
                <a:lnTo>
                  <a:pt x="3681" y="604"/>
                </a:lnTo>
                <a:lnTo>
                  <a:pt x="3682" y="604"/>
                </a:lnTo>
                <a:lnTo>
                  <a:pt x="3685" y="604"/>
                </a:lnTo>
                <a:lnTo>
                  <a:pt x="3687" y="604"/>
                </a:lnTo>
                <a:lnTo>
                  <a:pt x="3685" y="605"/>
                </a:lnTo>
                <a:lnTo>
                  <a:pt x="3684" y="605"/>
                </a:lnTo>
                <a:lnTo>
                  <a:pt x="3684" y="606"/>
                </a:lnTo>
                <a:lnTo>
                  <a:pt x="3686" y="606"/>
                </a:lnTo>
                <a:lnTo>
                  <a:pt x="3687" y="608"/>
                </a:lnTo>
                <a:lnTo>
                  <a:pt x="3684" y="611"/>
                </a:lnTo>
                <a:lnTo>
                  <a:pt x="3682" y="611"/>
                </a:lnTo>
                <a:close/>
                <a:moveTo>
                  <a:pt x="3685" y="348"/>
                </a:moveTo>
                <a:lnTo>
                  <a:pt x="3680" y="348"/>
                </a:lnTo>
                <a:lnTo>
                  <a:pt x="3680" y="347"/>
                </a:lnTo>
                <a:lnTo>
                  <a:pt x="3680" y="346"/>
                </a:lnTo>
                <a:lnTo>
                  <a:pt x="3683" y="346"/>
                </a:lnTo>
                <a:lnTo>
                  <a:pt x="3685" y="347"/>
                </a:lnTo>
                <a:lnTo>
                  <a:pt x="3686" y="348"/>
                </a:lnTo>
                <a:lnTo>
                  <a:pt x="3685" y="348"/>
                </a:lnTo>
                <a:close/>
                <a:moveTo>
                  <a:pt x="3680" y="522"/>
                </a:moveTo>
                <a:lnTo>
                  <a:pt x="3679" y="521"/>
                </a:lnTo>
                <a:lnTo>
                  <a:pt x="3678" y="520"/>
                </a:lnTo>
                <a:lnTo>
                  <a:pt x="3673" y="515"/>
                </a:lnTo>
                <a:lnTo>
                  <a:pt x="3672" y="514"/>
                </a:lnTo>
                <a:lnTo>
                  <a:pt x="3665" y="509"/>
                </a:lnTo>
                <a:lnTo>
                  <a:pt x="3664" y="507"/>
                </a:lnTo>
                <a:lnTo>
                  <a:pt x="3659" y="502"/>
                </a:lnTo>
                <a:lnTo>
                  <a:pt x="3656" y="497"/>
                </a:lnTo>
                <a:lnTo>
                  <a:pt x="3654" y="496"/>
                </a:lnTo>
                <a:lnTo>
                  <a:pt x="3649" y="494"/>
                </a:lnTo>
                <a:lnTo>
                  <a:pt x="3642" y="488"/>
                </a:lnTo>
                <a:lnTo>
                  <a:pt x="3640" y="487"/>
                </a:lnTo>
                <a:lnTo>
                  <a:pt x="3640" y="486"/>
                </a:lnTo>
                <a:lnTo>
                  <a:pt x="3636" y="483"/>
                </a:lnTo>
                <a:lnTo>
                  <a:pt x="3636" y="481"/>
                </a:lnTo>
                <a:lnTo>
                  <a:pt x="3640" y="479"/>
                </a:lnTo>
                <a:lnTo>
                  <a:pt x="3641" y="479"/>
                </a:lnTo>
                <a:lnTo>
                  <a:pt x="3649" y="479"/>
                </a:lnTo>
                <a:lnTo>
                  <a:pt x="3655" y="480"/>
                </a:lnTo>
                <a:lnTo>
                  <a:pt x="3656" y="480"/>
                </a:lnTo>
                <a:lnTo>
                  <a:pt x="3658" y="479"/>
                </a:lnTo>
                <a:lnTo>
                  <a:pt x="3658" y="478"/>
                </a:lnTo>
                <a:lnTo>
                  <a:pt x="3657" y="478"/>
                </a:lnTo>
                <a:lnTo>
                  <a:pt x="3655" y="478"/>
                </a:lnTo>
                <a:lnTo>
                  <a:pt x="3648" y="477"/>
                </a:lnTo>
                <a:lnTo>
                  <a:pt x="3644" y="477"/>
                </a:lnTo>
                <a:lnTo>
                  <a:pt x="3640" y="476"/>
                </a:lnTo>
                <a:lnTo>
                  <a:pt x="3639" y="475"/>
                </a:lnTo>
                <a:lnTo>
                  <a:pt x="3637" y="474"/>
                </a:lnTo>
                <a:lnTo>
                  <a:pt x="3637" y="472"/>
                </a:lnTo>
                <a:lnTo>
                  <a:pt x="3637" y="471"/>
                </a:lnTo>
                <a:lnTo>
                  <a:pt x="3636" y="470"/>
                </a:lnTo>
                <a:lnTo>
                  <a:pt x="3635" y="469"/>
                </a:lnTo>
                <a:lnTo>
                  <a:pt x="3634" y="468"/>
                </a:lnTo>
                <a:lnTo>
                  <a:pt x="3635" y="468"/>
                </a:lnTo>
                <a:lnTo>
                  <a:pt x="3636" y="468"/>
                </a:lnTo>
                <a:lnTo>
                  <a:pt x="3639" y="468"/>
                </a:lnTo>
                <a:lnTo>
                  <a:pt x="3641" y="469"/>
                </a:lnTo>
                <a:lnTo>
                  <a:pt x="3645" y="469"/>
                </a:lnTo>
                <a:lnTo>
                  <a:pt x="3646" y="469"/>
                </a:lnTo>
                <a:lnTo>
                  <a:pt x="3647" y="469"/>
                </a:lnTo>
                <a:lnTo>
                  <a:pt x="3648" y="469"/>
                </a:lnTo>
                <a:lnTo>
                  <a:pt x="3656" y="472"/>
                </a:lnTo>
                <a:lnTo>
                  <a:pt x="3659" y="473"/>
                </a:lnTo>
                <a:lnTo>
                  <a:pt x="3663" y="474"/>
                </a:lnTo>
                <a:lnTo>
                  <a:pt x="3664" y="474"/>
                </a:lnTo>
                <a:lnTo>
                  <a:pt x="3666" y="478"/>
                </a:lnTo>
                <a:lnTo>
                  <a:pt x="3663" y="481"/>
                </a:lnTo>
                <a:lnTo>
                  <a:pt x="3662" y="482"/>
                </a:lnTo>
                <a:lnTo>
                  <a:pt x="3663" y="485"/>
                </a:lnTo>
                <a:lnTo>
                  <a:pt x="3664" y="487"/>
                </a:lnTo>
                <a:lnTo>
                  <a:pt x="3666" y="489"/>
                </a:lnTo>
                <a:lnTo>
                  <a:pt x="3666" y="490"/>
                </a:lnTo>
                <a:lnTo>
                  <a:pt x="3666" y="492"/>
                </a:lnTo>
                <a:lnTo>
                  <a:pt x="3667" y="493"/>
                </a:lnTo>
                <a:lnTo>
                  <a:pt x="3669" y="494"/>
                </a:lnTo>
                <a:lnTo>
                  <a:pt x="3670" y="496"/>
                </a:lnTo>
                <a:lnTo>
                  <a:pt x="3672" y="497"/>
                </a:lnTo>
                <a:lnTo>
                  <a:pt x="3674" y="500"/>
                </a:lnTo>
                <a:lnTo>
                  <a:pt x="3675" y="502"/>
                </a:lnTo>
                <a:lnTo>
                  <a:pt x="3676" y="503"/>
                </a:lnTo>
                <a:lnTo>
                  <a:pt x="3675" y="504"/>
                </a:lnTo>
                <a:lnTo>
                  <a:pt x="3675" y="506"/>
                </a:lnTo>
                <a:lnTo>
                  <a:pt x="3677" y="507"/>
                </a:lnTo>
                <a:lnTo>
                  <a:pt x="3681" y="514"/>
                </a:lnTo>
                <a:lnTo>
                  <a:pt x="3680" y="516"/>
                </a:lnTo>
                <a:lnTo>
                  <a:pt x="3682" y="519"/>
                </a:lnTo>
                <a:lnTo>
                  <a:pt x="3681" y="521"/>
                </a:lnTo>
                <a:lnTo>
                  <a:pt x="3680" y="521"/>
                </a:lnTo>
                <a:lnTo>
                  <a:pt x="3680" y="522"/>
                </a:lnTo>
                <a:close/>
                <a:moveTo>
                  <a:pt x="3662" y="125"/>
                </a:moveTo>
                <a:lnTo>
                  <a:pt x="3654" y="125"/>
                </a:lnTo>
                <a:lnTo>
                  <a:pt x="3649" y="124"/>
                </a:lnTo>
                <a:lnTo>
                  <a:pt x="3648" y="124"/>
                </a:lnTo>
                <a:lnTo>
                  <a:pt x="3644" y="124"/>
                </a:lnTo>
                <a:lnTo>
                  <a:pt x="3641" y="123"/>
                </a:lnTo>
                <a:lnTo>
                  <a:pt x="3623" y="117"/>
                </a:lnTo>
                <a:lnTo>
                  <a:pt x="3616" y="114"/>
                </a:lnTo>
                <a:lnTo>
                  <a:pt x="3609" y="112"/>
                </a:lnTo>
                <a:lnTo>
                  <a:pt x="3605" y="110"/>
                </a:lnTo>
                <a:lnTo>
                  <a:pt x="3602" y="108"/>
                </a:lnTo>
                <a:lnTo>
                  <a:pt x="3609" y="106"/>
                </a:lnTo>
                <a:lnTo>
                  <a:pt x="3611" y="105"/>
                </a:lnTo>
                <a:lnTo>
                  <a:pt x="3615" y="104"/>
                </a:lnTo>
                <a:lnTo>
                  <a:pt x="3621" y="103"/>
                </a:lnTo>
                <a:lnTo>
                  <a:pt x="3625" y="103"/>
                </a:lnTo>
                <a:lnTo>
                  <a:pt x="3629" y="103"/>
                </a:lnTo>
                <a:lnTo>
                  <a:pt x="3632" y="103"/>
                </a:lnTo>
                <a:lnTo>
                  <a:pt x="3635" y="104"/>
                </a:lnTo>
                <a:lnTo>
                  <a:pt x="3640" y="106"/>
                </a:lnTo>
                <a:lnTo>
                  <a:pt x="3643" y="108"/>
                </a:lnTo>
                <a:lnTo>
                  <a:pt x="3649" y="110"/>
                </a:lnTo>
                <a:lnTo>
                  <a:pt x="3654" y="112"/>
                </a:lnTo>
                <a:lnTo>
                  <a:pt x="3668" y="117"/>
                </a:lnTo>
                <a:lnTo>
                  <a:pt x="3667" y="117"/>
                </a:lnTo>
                <a:lnTo>
                  <a:pt x="3666" y="118"/>
                </a:lnTo>
                <a:lnTo>
                  <a:pt x="3666" y="119"/>
                </a:lnTo>
                <a:lnTo>
                  <a:pt x="3673" y="121"/>
                </a:lnTo>
                <a:lnTo>
                  <a:pt x="3674" y="123"/>
                </a:lnTo>
                <a:lnTo>
                  <a:pt x="3675" y="124"/>
                </a:lnTo>
                <a:lnTo>
                  <a:pt x="3674" y="125"/>
                </a:lnTo>
                <a:lnTo>
                  <a:pt x="3662" y="125"/>
                </a:lnTo>
                <a:close/>
                <a:moveTo>
                  <a:pt x="3672" y="476"/>
                </a:moveTo>
                <a:lnTo>
                  <a:pt x="3670" y="475"/>
                </a:lnTo>
                <a:lnTo>
                  <a:pt x="3668" y="475"/>
                </a:lnTo>
                <a:lnTo>
                  <a:pt x="3663" y="471"/>
                </a:lnTo>
                <a:lnTo>
                  <a:pt x="3660" y="470"/>
                </a:lnTo>
                <a:lnTo>
                  <a:pt x="3657" y="469"/>
                </a:lnTo>
                <a:lnTo>
                  <a:pt x="3657" y="468"/>
                </a:lnTo>
                <a:lnTo>
                  <a:pt x="3658" y="468"/>
                </a:lnTo>
                <a:lnTo>
                  <a:pt x="3659" y="468"/>
                </a:lnTo>
                <a:lnTo>
                  <a:pt x="3661" y="468"/>
                </a:lnTo>
                <a:lnTo>
                  <a:pt x="3664" y="470"/>
                </a:lnTo>
                <a:lnTo>
                  <a:pt x="3665" y="470"/>
                </a:lnTo>
                <a:lnTo>
                  <a:pt x="3666" y="471"/>
                </a:lnTo>
                <a:lnTo>
                  <a:pt x="3668" y="471"/>
                </a:lnTo>
                <a:lnTo>
                  <a:pt x="3671" y="473"/>
                </a:lnTo>
                <a:lnTo>
                  <a:pt x="3673" y="473"/>
                </a:lnTo>
                <a:lnTo>
                  <a:pt x="3672" y="475"/>
                </a:lnTo>
                <a:lnTo>
                  <a:pt x="3672" y="476"/>
                </a:lnTo>
                <a:close/>
                <a:moveTo>
                  <a:pt x="3601" y="246"/>
                </a:moveTo>
                <a:lnTo>
                  <a:pt x="3600" y="245"/>
                </a:lnTo>
                <a:lnTo>
                  <a:pt x="3603" y="243"/>
                </a:lnTo>
                <a:lnTo>
                  <a:pt x="3610" y="239"/>
                </a:lnTo>
                <a:lnTo>
                  <a:pt x="3613" y="237"/>
                </a:lnTo>
                <a:lnTo>
                  <a:pt x="3614" y="236"/>
                </a:lnTo>
                <a:lnTo>
                  <a:pt x="3615" y="235"/>
                </a:lnTo>
                <a:lnTo>
                  <a:pt x="3617" y="234"/>
                </a:lnTo>
                <a:lnTo>
                  <a:pt x="3625" y="233"/>
                </a:lnTo>
                <a:lnTo>
                  <a:pt x="3630" y="232"/>
                </a:lnTo>
                <a:lnTo>
                  <a:pt x="3632" y="232"/>
                </a:lnTo>
                <a:lnTo>
                  <a:pt x="3633" y="232"/>
                </a:lnTo>
                <a:lnTo>
                  <a:pt x="3636" y="232"/>
                </a:lnTo>
                <a:lnTo>
                  <a:pt x="3637" y="232"/>
                </a:lnTo>
                <a:lnTo>
                  <a:pt x="3649" y="234"/>
                </a:lnTo>
                <a:lnTo>
                  <a:pt x="3653" y="235"/>
                </a:lnTo>
                <a:lnTo>
                  <a:pt x="3654" y="235"/>
                </a:lnTo>
                <a:lnTo>
                  <a:pt x="3671" y="238"/>
                </a:lnTo>
                <a:lnTo>
                  <a:pt x="3664" y="239"/>
                </a:lnTo>
                <a:lnTo>
                  <a:pt x="3658" y="241"/>
                </a:lnTo>
                <a:lnTo>
                  <a:pt x="3654" y="241"/>
                </a:lnTo>
                <a:lnTo>
                  <a:pt x="3653" y="241"/>
                </a:lnTo>
                <a:lnTo>
                  <a:pt x="3647" y="241"/>
                </a:lnTo>
                <a:lnTo>
                  <a:pt x="3637" y="242"/>
                </a:lnTo>
                <a:lnTo>
                  <a:pt x="3634" y="243"/>
                </a:lnTo>
                <a:lnTo>
                  <a:pt x="3626" y="243"/>
                </a:lnTo>
                <a:lnTo>
                  <a:pt x="3621" y="245"/>
                </a:lnTo>
                <a:lnTo>
                  <a:pt x="3601" y="246"/>
                </a:lnTo>
                <a:close/>
                <a:moveTo>
                  <a:pt x="3645" y="380"/>
                </a:moveTo>
                <a:lnTo>
                  <a:pt x="3642" y="380"/>
                </a:lnTo>
                <a:lnTo>
                  <a:pt x="3641" y="379"/>
                </a:lnTo>
                <a:lnTo>
                  <a:pt x="3637" y="377"/>
                </a:lnTo>
                <a:lnTo>
                  <a:pt x="3638" y="376"/>
                </a:lnTo>
                <a:lnTo>
                  <a:pt x="3644" y="376"/>
                </a:lnTo>
                <a:lnTo>
                  <a:pt x="3645" y="376"/>
                </a:lnTo>
                <a:lnTo>
                  <a:pt x="3646" y="376"/>
                </a:lnTo>
                <a:lnTo>
                  <a:pt x="3647" y="376"/>
                </a:lnTo>
                <a:lnTo>
                  <a:pt x="3650" y="375"/>
                </a:lnTo>
                <a:lnTo>
                  <a:pt x="3659" y="372"/>
                </a:lnTo>
                <a:lnTo>
                  <a:pt x="3661" y="372"/>
                </a:lnTo>
                <a:lnTo>
                  <a:pt x="3662" y="372"/>
                </a:lnTo>
                <a:lnTo>
                  <a:pt x="3662" y="373"/>
                </a:lnTo>
                <a:lnTo>
                  <a:pt x="3660" y="374"/>
                </a:lnTo>
                <a:lnTo>
                  <a:pt x="3659" y="374"/>
                </a:lnTo>
                <a:lnTo>
                  <a:pt x="3658" y="374"/>
                </a:lnTo>
                <a:lnTo>
                  <a:pt x="3652" y="377"/>
                </a:lnTo>
                <a:lnTo>
                  <a:pt x="3648" y="377"/>
                </a:lnTo>
                <a:lnTo>
                  <a:pt x="3647" y="377"/>
                </a:lnTo>
                <a:lnTo>
                  <a:pt x="3648" y="378"/>
                </a:lnTo>
                <a:lnTo>
                  <a:pt x="3646" y="380"/>
                </a:lnTo>
                <a:lnTo>
                  <a:pt x="3645" y="380"/>
                </a:lnTo>
                <a:close/>
                <a:moveTo>
                  <a:pt x="3654" y="616"/>
                </a:moveTo>
                <a:lnTo>
                  <a:pt x="3645" y="615"/>
                </a:lnTo>
                <a:lnTo>
                  <a:pt x="3641" y="616"/>
                </a:lnTo>
                <a:lnTo>
                  <a:pt x="3640" y="616"/>
                </a:lnTo>
                <a:lnTo>
                  <a:pt x="3637" y="615"/>
                </a:lnTo>
                <a:lnTo>
                  <a:pt x="3634" y="615"/>
                </a:lnTo>
                <a:lnTo>
                  <a:pt x="3632" y="615"/>
                </a:lnTo>
                <a:lnTo>
                  <a:pt x="3632" y="614"/>
                </a:lnTo>
                <a:lnTo>
                  <a:pt x="3630" y="614"/>
                </a:lnTo>
                <a:lnTo>
                  <a:pt x="3628" y="613"/>
                </a:lnTo>
                <a:lnTo>
                  <a:pt x="3628" y="612"/>
                </a:lnTo>
                <a:lnTo>
                  <a:pt x="3629" y="612"/>
                </a:lnTo>
                <a:lnTo>
                  <a:pt x="3632" y="612"/>
                </a:lnTo>
                <a:lnTo>
                  <a:pt x="3634" y="609"/>
                </a:lnTo>
                <a:lnTo>
                  <a:pt x="3636" y="609"/>
                </a:lnTo>
                <a:lnTo>
                  <a:pt x="3648" y="606"/>
                </a:lnTo>
                <a:lnTo>
                  <a:pt x="3654" y="606"/>
                </a:lnTo>
                <a:lnTo>
                  <a:pt x="3657" y="606"/>
                </a:lnTo>
                <a:lnTo>
                  <a:pt x="3657" y="607"/>
                </a:lnTo>
                <a:lnTo>
                  <a:pt x="3658" y="607"/>
                </a:lnTo>
                <a:lnTo>
                  <a:pt x="3660" y="608"/>
                </a:lnTo>
                <a:lnTo>
                  <a:pt x="3658" y="609"/>
                </a:lnTo>
                <a:lnTo>
                  <a:pt x="3656" y="609"/>
                </a:lnTo>
                <a:lnTo>
                  <a:pt x="3656" y="611"/>
                </a:lnTo>
                <a:lnTo>
                  <a:pt x="3658" y="611"/>
                </a:lnTo>
                <a:lnTo>
                  <a:pt x="3659" y="609"/>
                </a:lnTo>
                <a:lnTo>
                  <a:pt x="3660" y="609"/>
                </a:lnTo>
                <a:lnTo>
                  <a:pt x="3661" y="611"/>
                </a:lnTo>
                <a:lnTo>
                  <a:pt x="3659" y="614"/>
                </a:lnTo>
                <a:lnTo>
                  <a:pt x="3659" y="615"/>
                </a:lnTo>
                <a:lnTo>
                  <a:pt x="3658" y="616"/>
                </a:lnTo>
                <a:lnTo>
                  <a:pt x="3657" y="616"/>
                </a:lnTo>
                <a:lnTo>
                  <a:pt x="3654" y="616"/>
                </a:lnTo>
                <a:close/>
                <a:moveTo>
                  <a:pt x="3654" y="379"/>
                </a:moveTo>
                <a:lnTo>
                  <a:pt x="3657" y="380"/>
                </a:lnTo>
                <a:lnTo>
                  <a:pt x="3659" y="381"/>
                </a:lnTo>
                <a:lnTo>
                  <a:pt x="3660" y="381"/>
                </a:lnTo>
                <a:lnTo>
                  <a:pt x="3660" y="382"/>
                </a:lnTo>
                <a:lnTo>
                  <a:pt x="3657" y="383"/>
                </a:lnTo>
                <a:lnTo>
                  <a:pt x="3656" y="383"/>
                </a:lnTo>
                <a:lnTo>
                  <a:pt x="3649" y="382"/>
                </a:lnTo>
                <a:lnTo>
                  <a:pt x="3649" y="381"/>
                </a:lnTo>
                <a:lnTo>
                  <a:pt x="3650" y="381"/>
                </a:lnTo>
                <a:lnTo>
                  <a:pt x="3652" y="380"/>
                </a:lnTo>
                <a:lnTo>
                  <a:pt x="3654" y="379"/>
                </a:lnTo>
                <a:close/>
                <a:moveTo>
                  <a:pt x="3635" y="370"/>
                </a:moveTo>
                <a:lnTo>
                  <a:pt x="3633" y="369"/>
                </a:lnTo>
                <a:lnTo>
                  <a:pt x="3631" y="369"/>
                </a:lnTo>
                <a:lnTo>
                  <a:pt x="3628" y="368"/>
                </a:lnTo>
                <a:lnTo>
                  <a:pt x="3626" y="366"/>
                </a:lnTo>
                <a:lnTo>
                  <a:pt x="3627" y="365"/>
                </a:lnTo>
                <a:lnTo>
                  <a:pt x="3636" y="365"/>
                </a:lnTo>
                <a:lnTo>
                  <a:pt x="3637" y="364"/>
                </a:lnTo>
                <a:lnTo>
                  <a:pt x="3640" y="364"/>
                </a:lnTo>
                <a:lnTo>
                  <a:pt x="3641" y="363"/>
                </a:lnTo>
                <a:lnTo>
                  <a:pt x="3642" y="363"/>
                </a:lnTo>
                <a:lnTo>
                  <a:pt x="3643" y="363"/>
                </a:lnTo>
                <a:lnTo>
                  <a:pt x="3644" y="364"/>
                </a:lnTo>
                <a:lnTo>
                  <a:pt x="3645" y="364"/>
                </a:lnTo>
                <a:lnTo>
                  <a:pt x="3648" y="364"/>
                </a:lnTo>
                <a:lnTo>
                  <a:pt x="3653" y="365"/>
                </a:lnTo>
                <a:lnTo>
                  <a:pt x="3655" y="365"/>
                </a:lnTo>
                <a:lnTo>
                  <a:pt x="3656" y="365"/>
                </a:lnTo>
                <a:lnTo>
                  <a:pt x="3657" y="365"/>
                </a:lnTo>
                <a:lnTo>
                  <a:pt x="3648" y="368"/>
                </a:lnTo>
                <a:lnTo>
                  <a:pt x="3640" y="369"/>
                </a:lnTo>
                <a:lnTo>
                  <a:pt x="3637" y="370"/>
                </a:lnTo>
                <a:lnTo>
                  <a:pt x="3635" y="370"/>
                </a:lnTo>
                <a:close/>
                <a:moveTo>
                  <a:pt x="3644" y="352"/>
                </a:moveTo>
                <a:lnTo>
                  <a:pt x="3643" y="352"/>
                </a:lnTo>
                <a:lnTo>
                  <a:pt x="3642" y="352"/>
                </a:lnTo>
                <a:lnTo>
                  <a:pt x="3643" y="350"/>
                </a:lnTo>
                <a:lnTo>
                  <a:pt x="3644" y="350"/>
                </a:lnTo>
                <a:lnTo>
                  <a:pt x="3648" y="350"/>
                </a:lnTo>
                <a:lnTo>
                  <a:pt x="3654" y="350"/>
                </a:lnTo>
                <a:lnTo>
                  <a:pt x="3655" y="350"/>
                </a:lnTo>
                <a:lnTo>
                  <a:pt x="3652" y="352"/>
                </a:lnTo>
                <a:lnTo>
                  <a:pt x="3649" y="352"/>
                </a:lnTo>
                <a:lnTo>
                  <a:pt x="3647" y="352"/>
                </a:lnTo>
                <a:lnTo>
                  <a:pt x="3644" y="352"/>
                </a:lnTo>
                <a:close/>
                <a:moveTo>
                  <a:pt x="3647" y="374"/>
                </a:moveTo>
                <a:lnTo>
                  <a:pt x="3646" y="373"/>
                </a:lnTo>
                <a:lnTo>
                  <a:pt x="3647" y="373"/>
                </a:lnTo>
                <a:lnTo>
                  <a:pt x="3652" y="372"/>
                </a:lnTo>
                <a:lnTo>
                  <a:pt x="3654" y="372"/>
                </a:lnTo>
                <a:lnTo>
                  <a:pt x="3655" y="372"/>
                </a:lnTo>
                <a:lnTo>
                  <a:pt x="3652" y="373"/>
                </a:lnTo>
                <a:lnTo>
                  <a:pt x="3649" y="373"/>
                </a:lnTo>
                <a:lnTo>
                  <a:pt x="3647" y="374"/>
                </a:lnTo>
                <a:close/>
                <a:moveTo>
                  <a:pt x="3643" y="358"/>
                </a:moveTo>
                <a:lnTo>
                  <a:pt x="3642" y="358"/>
                </a:lnTo>
                <a:lnTo>
                  <a:pt x="3639" y="356"/>
                </a:lnTo>
                <a:lnTo>
                  <a:pt x="3640" y="356"/>
                </a:lnTo>
                <a:lnTo>
                  <a:pt x="3643" y="356"/>
                </a:lnTo>
                <a:lnTo>
                  <a:pt x="3650" y="356"/>
                </a:lnTo>
                <a:lnTo>
                  <a:pt x="3653" y="356"/>
                </a:lnTo>
                <a:lnTo>
                  <a:pt x="3654" y="356"/>
                </a:lnTo>
                <a:lnTo>
                  <a:pt x="3655" y="357"/>
                </a:lnTo>
                <a:lnTo>
                  <a:pt x="3654" y="357"/>
                </a:lnTo>
                <a:lnTo>
                  <a:pt x="3653" y="357"/>
                </a:lnTo>
                <a:lnTo>
                  <a:pt x="3652" y="357"/>
                </a:lnTo>
                <a:lnTo>
                  <a:pt x="3652" y="358"/>
                </a:lnTo>
                <a:lnTo>
                  <a:pt x="3650" y="358"/>
                </a:lnTo>
                <a:lnTo>
                  <a:pt x="3643" y="358"/>
                </a:lnTo>
                <a:close/>
                <a:moveTo>
                  <a:pt x="3639" y="373"/>
                </a:moveTo>
                <a:lnTo>
                  <a:pt x="3638" y="373"/>
                </a:lnTo>
                <a:lnTo>
                  <a:pt x="3637" y="373"/>
                </a:lnTo>
                <a:lnTo>
                  <a:pt x="3639" y="372"/>
                </a:lnTo>
                <a:lnTo>
                  <a:pt x="3645" y="370"/>
                </a:lnTo>
                <a:lnTo>
                  <a:pt x="3650" y="370"/>
                </a:lnTo>
                <a:lnTo>
                  <a:pt x="3653" y="370"/>
                </a:lnTo>
                <a:lnTo>
                  <a:pt x="3652" y="370"/>
                </a:lnTo>
                <a:lnTo>
                  <a:pt x="3648" y="372"/>
                </a:lnTo>
                <a:lnTo>
                  <a:pt x="3646" y="372"/>
                </a:lnTo>
                <a:lnTo>
                  <a:pt x="3642" y="373"/>
                </a:lnTo>
                <a:lnTo>
                  <a:pt x="3641" y="373"/>
                </a:lnTo>
                <a:lnTo>
                  <a:pt x="3639" y="373"/>
                </a:lnTo>
                <a:close/>
                <a:moveTo>
                  <a:pt x="3648" y="385"/>
                </a:moveTo>
                <a:lnTo>
                  <a:pt x="3646" y="384"/>
                </a:lnTo>
                <a:lnTo>
                  <a:pt x="3648" y="383"/>
                </a:lnTo>
                <a:lnTo>
                  <a:pt x="3649" y="383"/>
                </a:lnTo>
                <a:lnTo>
                  <a:pt x="3650" y="383"/>
                </a:lnTo>
                <a:lnTo>
                  <a:pt x="3652" y="383"/>
                </a:lnTo>
                <a:lnTo>
                  <a:pt x="3652" y="384"/>
                </a:lnTo>
                <a:lnTo>
                  <a:pt x="3649" y="384"/>
                </a:lnTo>
                <a:lnTo>
                  <a:pt x="3648" y="385"/>
                </a:lnTo>
                <a:close/>
                <a:moveTo>
                  <a:pt x="3633" y="356"/>
                </a:moveTo>
                <a:lnTo>
                  <a:pt x="3632" y="355"/>
                </a:lnTo>
                <a:lnTo>
                  <a:pt x="3633" y="354"/>
                </a:lnTo>
                <a:lnTo>
                  <a:pt x="3641" y="353"/>
                </a:lnTo>
                <a:lnTo>
                  <a:pt x="3642" y="353"/>
                </a:lnTo>
                <a:lnTo>
                  <a:pt x="3650" y="354"/>
                </a:lnTo>
                <a:lnTo>
                  <a:pt x="3649" y="354"/>
                </a:lnTo>
                <a:lnTo>
                  <a:pt x="3645" y="355"/>
                </a:lnTo>
                <a:lnTo>
                  <a:pt x="3640" y="355"/>
                </a:lnTo>
                <a:lnTo>
                  <a:pt x="3638" y="355"/>
                </a:lnTo>
                <a:lnTo>
                  <a:pt x="3633" y="356"/>
                </a:lnTo>
                <a:close/>
                <a:moveTo>
                  <a:pt x="3640" y="392"/>
                </a:moveTo>
                <a:lnTo>
                  <a:pt x="3639" y="392"/>
                </a:lnTo>
                <a:lnTo>
                  <a:pt x="3635" y="390"/>
                </a:lnTo>
                <a:lnTo>
                  <a:pt x="3636" y="389"/>
                </a:lnTo>
                <a:lnTo>
                  <a:pt x="3637" y="389"/>
                </a:lnTo>
                <a:lnTo>
                  <a:pt x="3639" y="389"/>
                </a:lnTo>
                <a:lnTo>
                  <a:pt x="3639" y="390"/>
                </a:lnTo>
                <a:lnTo>
                  <a:pt x="3640" y="390"/>
                </a:lnTo>
                <a:lnTo>
                  <a:pt x="3640" y="391"/>
                </a:lnTo>
                <a:lnTo>
                  <a:pt x="3641" y="391"/>
                </a:lnTo>
                <a:lnTo>
                  <a:pt x="3641" y="392"/>
                </a:lnTo>
                <a:lnTo>
                  <a:pt x="3640" y="392"/>
                </a:lnTo>
                <a:close/>
                <a:moveTo>
                  <a:pt x="3629" y="364"/>
                </a:moveTo>
                <a:lnTo>
                  <a:pt x="3628" y="364"/>
                </a:lnTo>
                <a:lnTo>
                  <a:pt x="3622" y="360"/>
                </a:lnTo>
                <a:lnTo>
                  <a:pt x="3622" y="359"/>
                </a:lnTo>
                <a:lnTo>
                  <a:pt x="3623" y="359"/>
                </a:lnTo>
                <a:lnTo>
                  <a:pt x="3630" y="359"/>
                </a:lnTo>
                <a:lnTo>
                  <a:pt x="3635" y="361"/>
                </a:lnTo>
                <a:lnTo>
                  <a:pt x="3641" y="361"/>
                </a:lnTo>
                <a:lnTo>
                  <a:pt x="3640" y="361"/>
                </a:lnTo>
                <a:lnTo>
                  <a:pt x="3636" y="362"/>
                </a:lnTo>
                <a:lnTo>
                  <a:pt x="3635" y="363"/>
                </a:lnTo>
                <a:lnTo>
                  <a:pt x="3633" y="364"/>
                </a:lnTo>
                <a:lnTo>
                  <a:pt x="3629" y="364"/>
                </a:lnTo>
                <a:close/>
                <a:moveTo>
                  <a:pt x="3638" y="387"/>
                </a:moveTo>
                <a:lnTo>
                  <a:pt x="3636" y="387"/>
                </a:lnTo>
                <a:lnTo>
                  <a:pt x="3635" y="386"/>
                </a:lnTo>
                <a:lnTo>
                  <a:pt x="3636" y="385"/>
                </a:lnTo>
                <a:lnTo>
                  <a:pt x="3638" y="385"/>
                </a:lnTo>
                <a:lnTo>
                  <a:pt x="3640" y="386"/>
                </a:lnTo>
                <a:lnTo>
                  <a:pt x="3641" y="386"/>
                </a:lnTo>
                <a:lnTo>
                  <a:pt x="3639" y="387"/>
                </a:lnTo>
                <a:lnTo>
                  <a:pt x="3638" y="387"/>
                </a:lnTo>
                <a:close/>
                <a:moveTo>
                  <a:pt x="3631" y="399"/>
                </a:moveTo>
                <a:lnTo>
                  <a:pt x="3620" y="398"/>
                </a:lnTo>
                <a:lnTo>
                  <a:pt x="3619" y="398"/>
                </a:lnTo>
                <a:lnTo>
                  <a:pt x="3617" y="398"/>
                </a:lnTo>
                <a:lnTo>
                  <a:pt x="3615" y="398"/>
                </a:lnTo>
                <a:lnTo>
                  <a:pt x="3614" y="398"/>
                </a:lnTo>
                <a:lnTo>
                  <a:pt x="3612" y="397"/>
                </a:lnTo>
                <a:lnTo>
                  <a:pt x="3611" y="397"/>
                </a:lnTo>
                <a:lnTo>
                  <a:pt x="3608" y="397"/>
                </a:lnTo>
                <a:lnTo>
                  <a:pt x="3602" y="397"/>
                </a:lnTo>
                <a:lnTo>
                  <a:pt x="3591" y="396"/>
                </a:lnTo>
                <a:lnTo>
                  <a:pt x="3588" y="395"/>
                </a:lnTo>
                <a:lnTo>
                  <a:pt x="3585" y="395"/>
                </a:lnTo>
                <a:lnTo>
                  <a:pt x="3582" y="394"/>
                </a:lnTo>
                <a:lnTo>
                  <a:pt x="3580" y="394"/>
                </a:lnTo>
                <a:lnTo>
                  <a:pt x="3579" y="394"/>
                </a:lnTo>
                <a:lnTo>
                  <a:pt x="3575" y="393"/>
                </a:lnTo>
                <a:lnTo>
                  <a:pt x="3566" y="392"/>
                </a:lnTo>
                <a:lnTo>
                  <a:pt x="3561" y="391"/>
                </a:lnTo>
                <a:lnTo>
                  <a:pt x="3557" y="391"/>
                </a:lnTo>
                <a:lnTo>
                  <a:pt x="3557" y="390"/>
                </a:lnTo>
                <a:lnTo>
                  <a:pt x="3555" y="390"/>
                </a:lnTo>
                <a:lnTo>
                  <a:pt x="3554" y="389"/>
                </a:lnTo>
                <a:lnTo>
                  <a:pt x="3552" y="389"/>
                </a:lnTo>
                <a:lnTo>
                  <a:pt x="3550" y="389"/>
                </a:lnTo>
                <a:lnTo>
                  <a:pt x="3551" y="387"/>
                </a:lnTo>
                <a:lnTo>
                  <a:pt x="3557" y="387"/>
                </a:lnTo>
                <a:lnTo>
                  <a:pt x="3565" y="386"/>
                </a:lnTo>
                <a:lnTo>
                  <a:pt x="3569" y="386"/>
                </a:lnTo>
                <a:lnTo>
                  <a:pt x="3573" y="387"/>
                </a:lnTo>
                <a:lnTo>
                  <a:pt x="3581" y="387"/>
                </a:lnTo>
                <a:lnTo>
                  <a:pt x="3582" y="387"/>
                </a:lnTo>
                <a:lnTo>
                  <a:pt x="3582" y="389"/>
                </a:lnTo>
                <a:lnTo>
                  <a:pt x="3580" y="389"/>
                </a:lnTo>
                <a:lnTo>
                  <a:pt x="3579" y="389"/>
                </a:lnTo>
                <a:lnTo>
                  <a:pt x="3581" y="390"/>
                </a:lnTo>
                <a:lnTo>
                  <a:pt x="3585" y="390"/>
                </a:lnTo>
                <a:lnTo>
                  <a:pt x="3591" y="390"/>
                </a:lnTo>
                <a:lnTo>
                  <a:pt x="3593" y="390"/>
                </a:lnTo>
                <a:lnTo>
                  <a:pt x="3596" y="392"/>
                </a:lnTo>
                <a:lnTo>
                  <a:pt x="3598" y="392"/>
                </a:lnTo>
                <a:lnTo>
                  <a:pt x="3600" y="392"/>
                </a:lnTo>
                <a:lnTo>
                  <a:pt x="3603" y="393"/>
                </a:lnTo>
                <a:lnTo>
                  <a:pt x="3616" y="393"/>
                </a:lnTo>
                <a:lnTo>
                  <a:pt x="3620" y="393"/>
                </a:lnTo>
                <a:lnTo>
                  <a:pt x="3624" y="392"/>
                </a:lnTo>
                <a:lnTo>
                  <a:pt x="3626" y="392"/>
                </a:lnTo>
                <a:lnTo>
                  <a:pt x="3627" y="393"/>
                </a:lnTo>
                <a:lnTo>
                  <a:pt x="3634" y="397"/>
                </a:lnTo>
                <a:lnTo>
                  <a:pt x="3635" y="397"/>
                </a:lnTo>
                <a:lnTo>
                  <a:pt x="3635" y="398"/>
                </a:lnTo>
                <a:lnTo>
                  <a:pt x="3632" y="397"/>
                </a:lnTo>
                <a:lnTo>
                  <a:pt x="3632" y="398"/>
                </a:lnTo>
                <a:lnTo>
                  <a:pt x="3631" y="399"/>
                </a:lnTo>
                <a:close/>
                <a:moveTo>
                  <a:pt x="3628" y="373"/>
                </a:moveTo>
                <a:lnTo>
                  <a:pt x="3631" y="373"/>
                </a:lnTo>
                <a:lnTo>
                  <a:pt x="3632" y="373"/>
                </a:lnTo>
                <a:lnTo>
                  <a:pt x="3633" y="374"/>
                </a:lnTo>
                <a:lnTo>
                  <a:pt x="3634" y="375"/>
                </a:lnTo>
                <a:lnTo>
                  <a:pt x="3633" y="375"/>
                </a:lnTo>
                <a:lnTo>
                  <a:pt x="3632" y="375"/>
                </a:lnTo>
                <a:lnTo>
                  <a:pt x="3633" y="375"/>
                </a:lnTo>
                <a:lnTo>
                  <a:pt x="3634" y="376"/>
                </a:lnTo>
                <a:lnTo>
                  <a:pt x="3632" y="377"/>
                </a:lnTo>
                <a:lnTo>
                  <a:pt x="3631" y="377"/>
                </a:lnTo>
                <a:lnTo>
                  <a:pt x="3626" y="376"/>
                </a:lnTo>
                <a:lnTo>
                  <a:pt x="3627" y="375"/>
                </a:lnTo>
                <a:lnTo>
                  <a:pt x="3626" y="374"/>
                </a:lnTo>
                <a:lnTo>
                  <a:pt x="3628" y="373"/>
                </a:lnTo>
                <a:close/>
                <a:moveTo>
                  <a:pt x="3631" y="358"/>
                </a:moveTo>
                <a:lnTo>
                  <a:pt x="3628" y="358"/>
                </a:lnTo>
                <a:lnTo>
                  <a:pt x="3627" y="358"/>
                </a:lnTo>
                <a:lnTo>
                  <a:pt x="3625" y="358"/>
                </a:lnTo>
                <a:lnTo>
                  <a:pt x="3626" y="357"/>
                </a:lnTo>
                <a:lnTo>
                  <a:pt x="3627" y="357"/>
                </a:lnTo>
                <a:lnTo>
                  <a:pt x="3630" y="357"/>
                </a:lnTo>
                <a:lnTo>
                  <a:pt x="3633" y="357"/>
                </a:lnTo>
                <a:lnTo>
                  <a:pt x="3633" y="358"/>
                </a:lnTo>
                <a:lnTo>
                  <a:pt x="3632" y="358"/>
                </a:lnTo>
                <a:lnTo>
                  <a:pt x="3631" y="358"/>
                </a:lnTo>
                <a:close/>
                <a:moveTo>
                  <a:pt x="3577" y="143"/>
                </a:moveTo>
                <a:lnTo>
                  <a:pt x="3575" y="142"/>
                </a:lnTo>
                <a:lnTo>
                  <a:pt x="3574" y="142"/>
                </a:lnTo>
                <a:lnTo>
                  <a:pt x="3573" y="142"/>
                </a:lnTo>
                <a:lnTo>
                  <a:pt x="3575" y="142"/>
                </a:lnTo>
                <a:lnTo>
                  <a:pt x="3584" y="141"/>
                </a:lnTo>
                <a:lnTo>
                  <a:pt x="3585" y="141"/>
                </a:lnTo>
                <a:lnTo>
                  <a:pt x="3585" y="140"/>
                </a:lnTo>
                <a:lnTo>
                  <a:pt x="3584" y="140"/>
                </a:lnTo>
                <a:lnTo>
                  <a:pt x="3585" y="139"/>
                </a:lnTo>
                <a:lnTo>
                  <a:pt x="3588" y="139"/>
                </a:lnTo>
                <a:lnTo>
                  <a:pt x="3591" y="138"/>
                </a:lnTo>
                <a:lnTo>
                  <a:pt x="3590" y="137"/>
                </a:lnTo>
                <a:lnTo>
                  <a:pt x="3585" y="137"/>
                </a:lnTo>
                <a:lnTo>
                  <a:pt x="3582" y="136"/>
                </a:lnTo>
                <a:lnTo>
                  <a:pt x="3581" y="136"/>
                </a:lnTo>
                <a:lnTo>
                  <a:pt x="3580" y="135"/>
                </a:lnTo>
                <a:lnTo>
                  <a:pt x="3579" y="135"/>
                </a:lnTo>
                <a:lnTo>
                  <a:pt x="3576" y="135"/>
                </a:lnTo>
                <a:lnTo>
                  <a:pt x="3577" y="134"/>
                </a:lnTo>
                <a:lnTo>
                  <a:pt x="3578" y="134"/>
                </a:lnTo>
                <a:lnTo>
                  <a:pt x="3585" y="134"/>
                </a:lnTo>
                <a:lnTo>
                  <a:pt x="3591" y="134"/>
                </a:lnTo>
                <a:lnTo>
                  <a:pt x="3592" y="134"/>
                </a:lnTo>
                <a:lnTo>
                  <a:pt x="3594" y="135"/>
                </a:lnTo>
                <a:lnTo>
                  <a:pt x="3595" y="136"/>
                </a:lnTo>
                <a:lnTo>
                  <a:pt x="3596" y="136"/>
                </a:lnTo>
                <a:lnTo>
                  <a:pt x="3597" y="136"/>
                </a:lnTo>
                <a:lnTo>
                  <a:pt x="3598" y="136"/>
                </a:lnTo>
                <a:lnTo>
                  <a:pt x="3599" y="136"/>
                </a:lnTo>
                <a:lnTo>
                  <a:pt x="3602" y="136"/>
                </a:lnTo>
                <a:lnTo>
                  <a:pt x="3603" y="137"/>
                </a:lnTo>
                <a:lnTo>
                  <a:pt x="3604" y="137"/>
                </a:lnTo>
                <a:lnTo>
                  <a:pt x="3606" y="137"/>
                </a:lnTo>
                <a:lnTo>
                  <a:pt x="3608" y="137"/>
                </a:lnTo>
                <a:lnTo>
                  <a:pt x="3601" y="138"/>
                </a:lnTo>
                <a:lnTo>
                  <a:pt x="3605" y="139"/>
                </a:lnTo>
                <a:lnTo>
                  <a:pt x="3610" y="138"/>
                </a:lnTo>
                <a:lnTo>
                  <a:pt x="3612" y="139"/>
                </a:lnTo>
                <a:lnTo>
                  <a:pt x="3616" y="139"/>
                </a:lnTo>
                <a:lnTo>
                  <a:pt x="3619" y="139"/>
                </a:lnTo>
                <a:lnTo>
                  <a:pt x="3621" y="138"/>
                </a:lnTo>
                <a:lnTo>
                  <a:pt x="3622" y="138"/>
                </a:lnTo>
                <a:lnTo>
                  <a:pt x="3625" y="138"/>
                </a:lnTo>
                <a:lnTo>
                  <a:pt x="3630" y="138"/>
                </a:lnTo>
                <a:lnTo>
                  <a:pt x="3631" y="138"/>
                </a:lnTo>
                <a:lnTo>
                  <a:pt x="3628" y="139"/>
                </a:lnTo>
                <a:lnTo>
                  <a:pt x="3627" y="139"/>
                </a:lnTo>
                <a:lnTo>
                  <a:pt x="3625" y="139"/>
                </a:lnTo>
                <a:lnTo>
                  <a:pt x="3619" y="140"/>
                </a:lnTo>
                <a:lnTo>
                  <a:pt x="3615" y="141"/>
                </a:lnTo>
                <a:lnTo>
                  <a:pt x="3612" y="142"/>
                </a:lnTo>
                <a:lnTo>
                  <a:pt x="3608" y="141"/>
                </a:lnTo>
                <a:lnTo>
                  <a:pt x="3592" y="142"/>
                </a:lnTo>
                <a:lnTo>
                  <a:pt x="3590" y="142"/>
                </a:lnTo>
                <a:lnTo>
                  <a:pt x="3589" y="142"/>
                </a:lnTo>
                <a:lnTo>
                  <a:pt x="3589" y="141"/>
                </a:lnTo>
                <a:lnTo>
                  <a:pt x="3587" y="141"/>
                </a:lnTo>
                <a:lnTo>
                  <a:pt x="3586" y="142"/>
                </a:lnTo>
                <a:lnTo>
                  <a:pt x="3581" y="142"/>
                </a:lnTo>
                <a:lnTo>
                  <a:pt x="3577" y="143"/>
                </a:lnTo>
                <a:close/>
                <a:moveTo>
                  <a:pt x="3619" y="291"/>
                </a:moveTo>
                <a:lnTo>
                  <a:pt x="3618" y="291"/>
                </a:lnTo>
                <a:lnTo>
                  <a:pt x="3617" y="291"/>
                </a:lnTo>
                <a:lnTo>
                  <a:pt x="3619" y="289"/>
                </a:lnTo>
                <a:lnTo>
                  <a:pt x="3622" y="289"/>
                </a:lnTo>
                <a:lnTo>
                  <a:pt x="3624" y="289"/>
                </a:lnTo>
                <a:lnTo>
                  <a:pt x="3625" y="290"/>
                </a:lnTo>
                <a:lnTo>
                  <a:pt x="3623" y="290"/>
                </a:lnTo>
                <a:lnTo>
                  <a:pt x="3623" y="291"/>
                </a:lnTo>
                <a:lnTo>
                  <a:pt x="3621" y="291"/>
                </a:lnTo>
                <a:lnTo>
                  <a:pt x="3619" y="291"/>
                </a:lnTo>
                <a:close/>
                <a:moveTo>
                  <a:pt x="3615" y="369"/>
                </a:moveTo>
                <a:lnTo>
                  <a:pt x="3614" y="369"/>
                </a:lnTo>
                <a:lnTo>
                  <a:pt x="3613" y="369"/>
                </a:lnTo>
                <a:lnTo>
                  <a:pt x="3611" y="369"/>
                </a:lnTo>
                <a:lnTo>
                  <a:pt x="3611" y="368"/>
                </a:lnTo>
                <a:lnTo>
                  <a:pt x="3613" y="367"/>
                </a:lnTo>
                <a:lnTo>
                  <a:pt x="3616" y="366"/>
                </a:lnTo>
                <a:lnTo>
                  <a:pt x="3619" y="366"/>
                </a:lnTo>
                <a:lnTo>
                  <a:pt x="3620" y="366"/>
                </a:lnTo>
                <a:lnTo>
                  <a:pt x="3621" y="366"/>
                </a:lnTo>
                <a:lnTo>
                  <a:pt x="3618" y="368"/>
                </a:lnTo>
                <a:lnTo>
                  <a:pt x="3616" y="369"/>
                </a:lnTo>
                <a:lnTo>
                  <a:pt x="3615" y="369"/>
                </a:lnTo>
                <a:close/>
                <a:moveTo>
                  <a:pt x="3618" y="383"/>
                </a:moveTo>
                <a:lnTo>
                  <a:pt x="3617" y="383"/>
                </a:lnTo>
                <a:lnTo>
                  <a:pt x="3613" y="383"/>
                </a:lnTo>
                <a:lnTo>
                  <a:pt x="3611" y="382"/>
                </a:lnTo>
                <a:lnTo>
                  <a:pt x="3611" y="381"/>
                </a:lnTo>
                <a:lnTo>
                  <a:pt x="3612" y="381"/>
                </a:lnTo>
                <a:lnTo>
                  <a:pt x="3613" y="382"/>
                </a:lnTo>
                <a:lnTo>
                  <a:pt x="3614" y="382"/>
                </a:lnTo>
                <a:lnTo>
                  <a:pt x="3617" y="382"/>
                </a:lnTo>
                <a:lnTo>
                  <a:pt x="3618" y="382"/>
                </a:lnTo>
                <a:lnTo>
                  <a:pt x="3618" y="383"/>
                </a:lnTo>
                <a:close/>
                <a:moveTo>
                  <a:pt x="3605" y="366"/>
                </a:moveTo>
                <a:lnTo>
                  <a:pt x="3603" y="366"/>
                </a:lnTo>
                <a:lnTo>
                  <a:pt x="3602" y="366"/>
                </a:lnTo>
                <a:lnTo>
                  <a:pt x="3601" y="365"/>
                </a:lnTo>
                <a:lnTo>
                  <a:pt x="3601" y="362"/>
                </a:lnTo>
                <a:lnTo>
                  <a:pt x="3600" y="360"/>
                </a:lnTo>
                <a:lnTo>
                  <a:pt x="3602" y="359"/>
                </a:lnTo>
                <a:lnTo>
                  <a:pt x="3605" y="359"/>
                </a:lnTo>
                <a:lnTo>
                  <a:pt x="3606" y="359"/>
                </a:lnTo>
                <a:lnTo>
                  <a:pt x="3611" y="360"/>
                </a:lnTo>
                <a:lnTo>
                  <a:pt x="3612" y="361"/>
                </a:lnTo>
                <a:lnTo>
                  <a:pt x="3614" y="361"/>
                </a:lnTo>
                <a:lnTo>
                  <a:pt x="3616" y="363"/>
                </a:lnTo>
                <a:lnTo>
                  <a:pt x="3617" y="363"/>
                </a:lnTo>
                <a:lnTo>
                  <a:pt x="3617" y="364"/>
                </a:lnTo>
                <a:lnTo>
                  <a:pt x="3614" y="365"/>
                </a:lnTo>
                <a:lnTo>
                  <a:pt x="3614" y="366"/>
                </a:lnTo>
                <a:lnTo>
                  <a:pt x="3605" y="366"/>
                </a:lnTo>
                <a:close/>
                <a:moveTo>
                  <a:pt x="3611" y="378"/>
                </a:moveTo>
                <a:lnTo>
                  <a:pt x="3610" y="378"/>
                </a:lnTo>
                <a:lnTo>
                  <a:pt x="3609" y="377"/>
                </a:lnTo>
                <a:lnTo>
                  <a:pt x="3609" y="376"/>
                </a:lnTo>
                <a:lnTo>
                  <a:pt x="3611" y="376"/>
                </a:lnTo>
                <a:lnTo>
                  <a:pt x="3613" y="376"/>
                </a:lnTo>
                <a:lnTo>
                  <a:pt x="3614" y="376"/>
                </a:lnTo>
                <a:lnTo>
                  <a:pt x="3616" y="376"/>
                </a:lnTo>
                <a:lnTo>
                  <a:pt x="3616" y="377"/>
                </a:lnTo>
                <a:lnTo>
                  <a:pt x="3615" y="377"/>
                </a:lnTo>
                <a:lnTo>
                  <a:pt x="3613" y="377"/>
                </a:lnTo>
                <a:lnTo>
                  <a:pt x="3611" y="378"/>
                </a:lnTo>
                <a:close/>
                <a:moveTo>
                  <a:pt x="3615" y="391"/>
                </a:moveTo>
                <a:lnTo>
                  <a:pt x="3614" y="391"/>
                </a:lnTo>
                <a:lnTo>
                  <a:pt x="3606" y="390"/>
                </a:lnTo>
                <a:lnTo>
                  <a:pt x="3603" y="387"/>
                </a:lnTo>
                <a:lnTo>
                  <a:pt x="3604" y="387"/>
                </a:lnTo>
                <a:lnTo>
                  <a:pt x="3610" y="387"/>
                </a:lnTo>
                <a:lnTo>
                  <a:pt x="3611" y="387"/>
                </a:lnTo>
                <a:lnTo>
                  <a:pt x="3611" y="389"/>
                </a:lnTo>
                <a:lnTo>
                  <a:pt x="3615" y="391"/>
                </a:lnTo>
                <a:close/>
                <a:moveTo>
                  <a:pt x="3606" y="463"/>
                </a:moveTo>
                <a:lnTo>
                  <a:pt x="3605" y="461"/>
                </a:lnTo>
                <a:lnTo>
                  <a:pt x="3604" y="461"/>
                </a:lnTo>
                <a:lnTo>
                  <a:pt x="3601" y="459"/>
                </a:lnTo>
                <a:lnTo>
                  <a:pt x="3602" y="459"/>
                </a:lnTo>
                <a:lnTo>
                  <a:pt x="3603" y="458"/>
                </a:lnTo>
                <a:lnTo>
                  <a:pt x="3604" y="458"/>
                </a:lnTo>
                <a:lnTo>
                  <a:pt x="3606" y="459"/>
                </a:lnTo>
                <a:lnTo>
                  <a:pt x="3608" y="460"/>
                </a:lnTo>
                <a:lnTo>
                  <a:pt x="3608" y="461"/>
                </a:lnTo>
                <a:lnTo>
                  <a:pt x="3606" y="463"/>
                </a:lnTo>
                <a:close/>
                <a:moveTo>
                  <a:pt x="3599" y="356"/>
                </a:moveTo>
                <a:lnTo>
                  <a:pt x="3596" y="356"/>
                </a:lnTo>
                <a:lnTo>
                  <a:pt x="3596" y="355"/>
                </a:lnTo>
                <a:lnTo>
                  <a:pt x="3598" y="355"/>
                </a:lnTo>
                <a:lnTo>
                  <a:pt x="3605" y="355"/>
                </a:lnTo>
                <a:lnTo>
                  <a:pt x="3599" y="356"/>
                </a:lnTo>
                <a:close/>
                <a:moveTo>
                  <a:pt x="3600" y="135"/>
                </a:moveTo>
                <a:lnTo>
                  <a:pt x="3599" y="135"/>
                </a:lnTo>
                <a:lnTo>
                  <a:pt x="3598" y="134"/>
                </a:lnTo>
                <a:lnTo>
                  <a:pt x="3597" y="134"/>
                </a:lnTo>
                <a:lnTo>
                  <a:pt x="3598" y="133"/>
                </a:lnTo>
                <a:lnTo>
                  <a:pt x="3599" y="133"/>
                </a:lnTo>
                <a:lnTo>
                  <a:pt x="3600" y="133"/>
                </a:lnTo>
                <a:lnTo>
                  <a:pt x="3602" y="133"/>
                </a:lnTo>
                <a:lnTo>
                  <a:pt x="3603" y="134"/>
                </a:lnTo>
                <a:lnTo>
                  <a:pt x="3600" y="135"/>
                </a:lnTo>
                <a:close/>
                <a:moveTo>
                  <a:pt x="3591" y="466"/>
                </a:moveTo>
                <a:lnTo>
                  <a:pt x="3589" y="466"/>
                </a:lnTo>
                <a:lnTo>
                  <a:pt x="3586" y="465"/>
                </a:lnTo>
                <a:lnTo>
                  <a:pt x="3587" y="465"/>
                </a:lnTo>
                <a:lnTo>
                  <a:pt x="3593" y="461"/>
                </a:lnTo>
                <a:lnTo>
                  <a:pt x="3594" y="461"/>
                </a:lnTo>
                <a:lnTo>
                  <a:pt x="3595" y="460"/>
                </a:lnTo>
                <a:lnTo>
                  <a:pt x="3596" y="461"/>
                </a:lnTo>
                <a:lnTo>
                  <a:pt x="3599" y="463"/>
                </a:lnTo>
                <a:lnTo>
                  <a:pt x="3600" y="464"/>
                </a:lnTo>
                <a:lnTo>
                  <a:pt x="3599" y="465"/>
                </a:lnTo>
                <a:lnTo>
                  <a:pt x="3596" y="465"/>
                </a:lnTo>
                <a:lnTo>
                  <a:pt x="3593" y="466"/>
                </a:lnTo>
                <a:lnTo>
                  <a:pt x="3591" y="466"/>
                </a:lnTo>
                <a:close/>
                <a:moveTo>
                  <a:pt x="3598" y="385"/>
                </a:moveTo>
                <a:lnTo>
                  <a:pt x="3596" y="385"/>
                </a:lnTo>
                <a:lnTo>
                  <a:pt x="3593" y="385"/>
                </a:lnTo>
                <a:lnTo>
                  <a:pt x="3591" y="384"/>
                </a:lnTo>
                <a:lnTo>
                  <a:pt x="3589" y="384"/>
                </a:lnTo>
                <a:lnTo>
                  <a:pt x="3588" y="383"/>
                </a:lnTo>
                <a:lnTo>
                  <a:pt x="3589" y="383"/>
                </a:lnTo>
                <a:lnTo>
                  <a:pt x="3595" y="383"/>
                </a:lnTo>
                <a:lnTo>
                  <a:pt x="3597" y="384"/>
                </a:lnTo>
                <a:lnTo>
                  <a:pt x="3600" y="384"/>
                </a:lnTo>
                <a:lnTo>
                  <a:pt x="3600" y="385"/>
                </a:lnTo>
                <a:lnTo>
                  <a:pt x="3598" y="385"/>
                </a:lnTo>
                <a:close/>
                <a:moveTo>
                  <a:pt x="3596" y="471"/>
                </a:moveTo>
                <a:lnTo>
                  <a:pt x="3594" y="471"/>
                </a:lnTo>
                <a:lnTo>
                  <a:pt x="3590" y="470"/>
                </a:lnTo>
                <a:lnTo>
                  <a:pt x="3586" y="469"/>
                </a:lnTo>
                <a:lnTo>
                  <a:pt x="3585" y="469"/>
                </a:lnTo>
                <a:lnTo>
                  <a:pt x="3586" y="468"/>
                </a:lnTo>
                <a:lnTo>
                  <a:pt x="3587" y="468"/>
                </a:lnTo>
                <a:lnTo>
                  <a:pt x="3589" y="468"/>
                </a:lnTo>
                <a:lnTo>
                  <a:pt x="3592" y="468"/>
                </a:lnTo>
                <a:lnTo>
                  <a:pt x="3593" y="468"/>
                </a:lnTo>
                <a:lnTo>
                  <a:pt x="3594" y="469"/>
                </a:lnTo>
                <a:lnTo>
                  <a:pt x="3597" y="470"/>
                </a:lnTo>
                <a:lnTo>
                  <a:pt x="3599" y="471"/>
                </a:lnTo>
                <a:lnTo>
                  <a:pt x="3597" y="471"/>
                </a:lnTo>
                <a:lnTo>
                  <a:pt x="3596" y="471"/>
                </a:lnTo>
                <a:close/>
                <a:moveTo>
                  <a:pt x="3592" y="419"/>
                </a:moveTo>
                <a:lnTo>
                  <a:pt x="3590" y="419"/>
                </a:lnTo>
                <a:lnTo>
                  <a:pt x="3589" y="419"/>
                </a:lnTo>
                <a:lnTo>
                  <a:pt x="3585" y="418"/>
                </a:lnTo>
                <a:lnTo>
                  <a:pt x="3581" y="416"/>
                </a:lnTo>
                <a:lnTo>
                  <a:pt x="3580" y="415"/>
                </a:lnTo>
                <a:lnTo>
                  <a:pt x="3580" y="414"/>
                </a:lnTo>
                <a:lnTo>
                  <a:pt x="3581" y="414"/>
                </a:lnTo>
                <a:lnTo>
                  <a:pt x="3585" y="414"/>
                </a:lnTo>
                <a:lnTo>
                  <a:pt x="3588" y="415"/>
                </a:lnTo>
                <a:lnTo>
                  <a:pt x="3592" y="415"/>
                </a:lnTo>
                <a:lnTo>
                  <a:pt x="3593" y="416"/>
                </a:lnTo>
                <a:lnTo>
                  <a:pt x="3594" y="417"/>
                </a:lnTo>
                <a:lnTo>
                  <a:pt x="3596" y="418"/>
                </a:lnTo>
                <a:lnTo>
                  <a:pt x="3592" y="419"/>
                </a:lnTo>
                <a:close/>
                <a:moveTo>
                  <a:pt x="3560" y="604"/>
                </a:moveTo>
                <a:lnTo>
                  <a:pt x="3558" y="604"/>
                </a:lnTo>
                <a:lnTo>
                  <a:pt x="3554" y="603"/>
                </a:lnTo>
                <a:lnTo>
                  <a:pt x="3546" y="602"/>
                </a:lnTo>
                <a:lnTo>
                  <a:pt x="3545" y="602"/>
                </a:lnTo>
                <a:lnTo>
                  <a:pt x="3543" y="601"/>
                </a:lnTo>
                <a:lnTo>
                  <a:pt x="3541" y="600"/>
                </a:lnTo>
                <a:lnTo>
                  <a:pt x="3538" y="599"/>
                </a:lnTo>
                <a:lnTo>
                  <a:pt x="3537" y="599"/>
                </a:lnTo>
                <a:lnTo>
                  <a:pt x="3535" y="599"/>
                </a:lnTo>
                <a:lnTo>
                  <a:pt x="3534" y="598"/>
                </a:lnTo>
                <a:lnTo>
                  <a:pt x="3532" y="597"/>
                </a:lnTo>
                <a:lnTo>
                  <a:pt x="3533" y="597"/>
                </a:lnTo>
                <a:lnTo>
                  <a:pt x="3534" y="596"/>
                </a:lnTo>
                <a:lnTo>
                  <a:pt x="3534" y="595"/>
                </a:lnTo>
                <a:lnTo>
                  <a:pt x="3536" y="595"/>
                </a:lnTo>
                <a:lnTo>
                  <a:pt x="3537" y="595"/>
                </a:lnTo>
                <a:lnTo>
                  <a:pt x="3540" y="591"/>
                </a:lnTo>
                <a:lnTo>
                  <a:pt x="3540" y="589"/>
                </a:lnTo>
                <a:lnTo>
                  <a:pt x="3539" y="588"/>
                </a:lnTo>
                <a:lnTo>
                  <a:pt x="3537" y="587"/>
                </a:lnTo>
                <a:lnTo>
                  <a:pt x="3538" y="586"/>
                </a:lnTo>
                <a:lnTo>
                  <a:pt x="3542" y="584"/>
                </a:lnTo>
                <a:lnTo>
                  <a:pt x="3545" y="583"/>
                </a:lnTo>
                <a:lnTo>
                  <a:pt x="3545" y="582"/>
                </a:lnTo>
                <a:lnTo>
                  <a:pt x="3547" y="582"/>
                </a:lnTo>
                <a:lnTo>
                  <a:pt x="3548" y="582"/>
                </a:lnTo>
                <a:lnTo>
                  <a:pt x="3551" y="582"/>
                </a:lnTo>
                <a:lnTo>
                  <a:pt x="3552" y="582"/>
                </a:lnTo>
                <a:lnTo>
                  <a:pt x="3555" y="582"/>
                </a:lnTo>
                <a:lnTo>
                  <a:pt x="3577" y="585"/>
                </a:lnTo>
                <a:lnTo>
                  <a:pt x="3578" y="586"/>
                </a:lnTo>
                <a:lnTo>
                  <a:pt x="3577" y="587"/>
                </a:lnTo>
                <a:lnTo>
                  <a:pt x="3570" y="589"/>
                </a:lnTo>
                <a:lnTo>
                  <a:pt x="3565" y="590"/>
                </a:lnTo>
                <a:lnTo>
                  <a:pt x="3566" y="591"/>
                </a:lnTo>
                <a:lnTo>
                  <a:pt x="3567" y="592"/>
                </a:lnTo>
                <a:lnTo>
                  <a:pt x="3568" y="592"/>
                </a:lnTo>
                <a:lnTo>
                  <a:pt x="3569" y="591"/>
                </a:lnTo>
                <a:lnTo>
                  <a:pt x="3569" y="590"/>
                </a:lnTo>
                <a:lnTo>
                  <a:pt x="3571" y="590"/>
                </a:lnTo>
                <a:lnTo>
                  <a:pt x="3572" y="590"/>
                </a:lnTo>
                <a:lnTo>
                  <a:pt x="3574" y="590"/>
                </a:lnTo>
                <a:lnTo>
                  <a:pt x="3577" y="590"/>
                </a:lnTo>
                <a:lnTo>
                  <a:pt x="3581" y="591"/>
                </a:lnTo>
                <a:lnTo>
                  <a:pt x="3585" y="592"/>
                </a:lnTo>
                <a:lnTo>
                  <a:pt x="3587" y="593"/>
                </a:lnTo>
                <a:lnTo>
                  <a:pt x="3595" y="594"/>
                </a:lnTo>
                <a:lnTo>
                  <a:pt x="3593" y="595"/>
                </a:lnTo>
                <a:lnTo>
                  <a:pt x="3586" y="599"/>
                </a:lnTo>
                <a:lnTo>
                  <a:pt x="3578" y="601"/>
                </a:lnTo>
                <a:lnTo>
                  <a:pt x="3574" y="603"/>
                </a:lnTo>
                <a:lnTo>
                  <a:pt x="3572" y="604"/>
                </a:lnTo>
                <a:lnTo>
                  <a:pt x="3571" y="604"/>
                </a:lnTo>
                <a:lnTo>
                  <a:pt x="3566" y="604"/>
                </a:lnTo>
                <a:lnTo>
                  <a:pt x="3565" y="604"/>
                </a:lnTo>
                <a:lnTo>
                  <a:pt x="3561" y="604"/>
                </a:lnTo>
                <a:lnTo>
                  <a:pt x="3560" y="604"/>
                </a:lnTo>
                <a:close/>
                <a:moveTo>
                  <a:pt x="3593" y="365"/>
                </a:moveTo>
                <a:lnTo>
                  <a:pt x="3592" y="365"/>
                </a:lnTo>
                <a:lnTo>
                  <a:pt x="3590" y="364"/>
                </a:lnTo>
                <a:lnTo>
                  <a:pt x="3589" y="364"/>
                </a:lnTo>
                <a:lnTo>
                  <a:pt x="3590" y="363"/>
                </a:lnTo>
                <a:lnTo>
                  <a:pt x="3592" y="363"/>
                </a:lnTo>
                <a:lnTo>
                  <a:pt x="3593" y="364"/>
                </a:lnTo>
                <a:lnTo>
                  <a:pt x="3594" y="365"/>
                </a:lnTo>
                <a:lnTo>
                  <a:pt x="3593" y="365"/>
                </a:lnTo>
                <a:close/>
                <a:moveTo>
                  <a:pt x="3590" y="389"/>
                </a:moveTo>
                <a:lnTo>
                  <a:pt x="3588" y="389"/>
                </a:lnTo>
                <a:lnTo>
                  <a:pt x="3585" y="387"/>
                </a:lnTo>
                <a:lnTo>
                  <a:pt x="3586" y="387"/>
                </a:lnTo>
                <a:lnTo>
                  <a:pt x="3587" y="387"/>
                </a:lnTo>
                <a:lnTo>
                  <a:pt x="3590" y="387"/>
                </a:lnTo>
                <a:lnTo>
                  <a:pt x="3592" y="389"/>
                </a:lnTo>
                <a:lnTo>
                  <a:pt x="3590" y="389"/>
                </a:lnTo>
                <a:close/>
                <a:moveTo>
                  <a:pt x="3585" y="518"/>
                </a:moveTo>
                <a:lnTo>
                  <a:pt x="3584" y="518"/>
                </a:lnTo>
                <a:lnTo>
                  <a:pt x="3583" y="518"/>
                </a:lnTo>
                <a:lnTo>
                  <a:pt x="3582" y="518"/>
                </a:lnTo>
                <a:lnTo>
                  <a:pt x="3582" y="517"/>
                </a:lnTo>
                <a:lnTo>
                  <a:pt x="3583" y="517"/>
                </a:lnTo>
                <a:lnTo>
                  <a:pt x="3583" y="516"/>
                </a:lnTo>
                <a:lnTo>
                  <a:pt x="3584" y="516"/>
                </a:lnTo>
                <a:lnTo>
                  <a:pt x="3585" y="516"/>
                </a:lnTo>
                <a:lnTo>
                  <a:pt x="3586" y="516"/>
                </a:lnTo>
                <a:lnTo>
                  <a:pt x="3586" y="518"/>
                </a:lnTo>
                <a:lnTo>
                  <a:pt x="3585" y="518"/>
                </a:lnTo>
                <a:close/>
                <a:moveTo>
                  <a:pt x="3579" y="385"/>
                </a:moveTo>
                <a:lnTo>
                  <a:pt x="3577" y="385"/>
                </a:lnTo>
                <a:lnTo>
                  <a:pt x="3574" y="384"/>
                </a:lnTo>
                <a:lnTo>
                  <a:pt x="3572" y="384"/>
                </a:lnTo>
                <a:lnTo>
                  <a:pt x="3573" y="383"/>
                </a:lnTo>
                <a:lnTo>
                  <a:pt x="3574" y="383"/>
                </a:lnTo>
                <a:lnTo>
                  <a:pt x="3577" y="383"/>
                </a:lnTo>
                <a:lnTo>
                  <a:pt x="3582" y="383"/>
                </a:lnTo>
                <a:lnTo>
                  <a:pt x="3583" y="384"/>
                </a:lnTo>
                <a:lnTo>
                  <a:pt x="3582" y="384"/>
                </a:lnTo>
                <a:lnTo>
                  <a:pt x="3580" y="384"/>
                </a:lnTo>
                <a:lnTo>
                  <a:pt x="3579" y="385"/>
                </a:lnTo>
                <a:close/>
                <a:moveTo>
                  <a:pt x="3578" y="414"/>
                </a:moveTo>
                <a:lnTo>
                  <a:pt x="3576" y="414"/>
                </a:lnTo>
                <a:lnTo>
                  <a:pt x="3568" y="411"/>
                </a:lnTo>
                <a:lnTo>
                  <a:pt x="3565" y="410"/>
                </a:lnTo>
                <a:lnTo>
                  <a:pt x="3561" y="410"/>
                </a:lnTo>
                <a:lnTo>
                  <a:pt x="3557" y="410"/>
                </a:lnTo>
                <a:lnTo>
                  <a:pt x="3556" y="410"/>
                </a:lnTo>
                <a:lnTo>
                  <a:pt x="3555" y="410"/>
                </a:lnTo>
                <a:lnTo>
                  <a:pt x="3557" y="409"/>
                </a:lnTo>
                <a:lnTo>
                  <a:pt x="3562" y="409"/>
                </a:lnTo>
                <a:lnTo>
                  <a:pt x="3567" y="408"/>
                </a:lnTo>
                <a:lnTo>
                  <a:pt x="3572" y="406"/>
                </a:lnTo>
                <a:lnTo>
                  <a:pt x="3573" y="406"/>
                </a:lnTo>
                <a:lnTo>
                  <a:pt x="3575" y="407"/>
                </a:lnTo>
                <a:lnTo>
                  <a:pt x="3574" y="407"/>
                </a:lnTo>
                <a:lnTo>
                  <a:pt x="3574" y="409"/>
                </a:lnTo>
                <a:lnTo>
                  <a:pt x="3572" y="410"/>
                </a:lnTo>
                <a:lnTo>
                  <a:pt x="3573" y="411"/>
                </a:lnTo>
                <a:lnTo>
                  <a:pt x="3574" y="411"/>
                </a:lnTo>
                <a:lnTo>
                  <a:pt x="3575" y="411"/>
                </a:lnTo>
                <a:lnTo>
                  <a:pt x="3577" y="410"/>
                </a:lnTo>
                <a:lnTo>
                  <a:pt x="3579" y="410"/>
                </a:lnTo>
                <a:lnTo>
                  <a:pt x="3580" y="410"/>
                </a:lnTo>
                <a:lnTo>
                  <a:pt x="3581" y="412"/>
                </a:lnTo>
                <a:lnTo>
                  <a:pt x="3580" y="413"/>
                </a:lnTo>
                <a:lnTo>
                  <a:pt x="3579" y="414"/>
                </a:lnTo>
                <a:lnTo>
                  <a:pt x="3578" y="414"/>
                </a:lnTo>
                <a:close/>
                <a:moveTo>
                  <a:pt x="3556" y="521"/>
                </a:moveTo>
                <a:lnTo>
                  <a:pt x="3554" y="520"/>
                </a:lnTo>
                <a:lnTo>
                  <a:pt x="3557" y="519"/>
                </a:lnTo>
                <a:lnTo>
                  <a:pt x="3562" y="518"/>
                </a:lnTo>
                <a:lnTo>
                  <a:pt x="3563" y="518"/>
                </a:lnTo>
                <a:lnTo>
                  <a:pt x="3568" y="518"/>
                </a:lnTo>
                <a:lnTo>
                  <a:pt x="3570" y="518"/>
                </a:lnTo>
                <a:lnTo>
                  <a:pt x="3575" y="517"/>
                </a:lnTo>
                <a:lnTo>
                  <a:pt x="3577" y="518"/>
                </a:lnTo>
                <a:lnTo>
                  <a:pt x="3578" y="519"/>
                </a:lnTo>
                <a:lnTo>
                  <a:pt x="3577" y="519"/>
                </a:lnTo>
                <a:lnTo>
                  <a:pt x="3573" y="519"/>
                </a:lnTo>
                <a:lnTo>
                  <a:pt x="3567" y="520"/>
                </a:lnTo>
                <a:lnTo>
                  <a:pt x="3563" y="520"/>
                </a:lnTo>
                <a:lnTo>
                  <a:pt x="3556" y="521"/>
                </a:lnTo>
                <a:close/>
                <a:moveTo>
                  <a:pt x="3570" y="660"/>
                </a:moveTo>
                <a:lnTo>
                  <a:pt x="3567" y="659"/>
                </a:lnTo>
                <a:lnTo>
                  <a:pt x="3561" y="658"/>
                </a:lnTo>
                <a:lnTo>
                  <a:pt x="3560" y="658"/>
                </a:lnTo>
                <a:lnTo>
                  <a:pt x="3560" y="657"/>
                </a:lnTo>
                <a:lnTo>
                  <a:pt x="3561" y="657"/>
                </a:lnTo>
                <a:lnTo>
                  <a:pt x="3562" y="656"/>
                </a:lnTo>
                <a:lnTo>
                  <a:pt x="3563" y="656"/>
                </a:lnTo>
                <a:lnTo>
                  <a:pt x="3569" y="657"/>
                </a:lnTo>
                <a:lnTo>
                  <a:pt x="3574" y="658"/>
                </a:lnTo>
                <a:lnTo>
                  <a:pt x="3576" y="659"/>
                </a:lnTo>
                <a:lnTo>
                  <a:pt x="3576" y="660"/>
                </a:lnTo>
                <a:lnTo>
                  <a:pt x="3575" y="660"/>
                </a:lnTo>
                <a:lnTo>
                  <a:pt x="3574" y="660"/>
                </a:lnTo>
                <a:lnTo>
                  <a:pt x="3570" y="660"/>
                </a:lnTo>
                <a:close/>
                <a:moveTo>
                  <a:pt x="3454" y="628"/>
                </a:moveTo>
                <a:lnTo>
                  <a:pt x="3456" y="628"/>
                </a:lnTo>
                <a:lnTo>
                  <a:pt x="3459" y="627"/>
                </a:lnTo>
                <a:lnTo>
                  <a:pt x="3460" y="627"/>
                </a:lnTo>
                <a:lnTo>
                  <a:pt x="3462" y="626"/>
                </a:lnTo>
                <a:lnTo>
                  <a:pt x="3469" y="624"/>
                </a:lnTo>
                <a:lnTo>
                  <a:pt x="3471" y="624"/>
                </a:lnTo>
                <a:lnTo>
                  <a:pt x="3482" y="623"/>
                </a:lnTo>
                <a:lnTo>
                  <a:pt x="3492" y="622"/>
                </a:lnTo>
                <a:lnTo>
                  <a:pt x="3501" y="621"/>
                </a:lnTo>
                <a:lnTo>
                  <a:pt x="3510" y="622"/>
                </a:lnTo>
                <a:lnTo>
                  <a:pt x="3513" y="622"/>
                </a:lnTo>
                <a:lnTo>
                  <a:pt x="3517" y="623"/>
                </a:lnTo>
                <a:lnTo>
                  <a:pt x="3519" y="623"/>
                </a:lnTo>
                <a:lnTo>
                  <a:pt x="3524" y="623"/>
                </a:lnTo>
                <a:lnTo>
                  <a:pt x="3535" y="624"/>
                </a:lnTo>
                <a:lnTo>
                  <a:pt x="3536" y="624"/>
                </a:lnTo>
                <a:lnTo>
                  <a:pt x="3537" y="624"/>
                </a:lnTo>
                <a:lnTo>
                  <a:pt x="3538" y="624"/>
                </a:lnTo>
                <a:lnTo>
                  <a:pt x="3539" y="625"/>
                </a:lnTo>
                <a:lnTo>
                  <a:pt x="3540" y="625"/>
                </a:lnTo>
                <a:lnTo>
                  <a:pt x="3542" y="625"/>
                </a:lnTo>
                <a:lnTo>
                  <a:pt x="3543" y="625"/>
                </a:lnTo>
                <a:lnTo>
                  <a:pt x="3544" y="626"/>
                </a:lnTo>
                <a:lnTo>
                  <a:pt x="3546" y="627"/>
                </a:lnTo>
                <a:lnTo>
                  <a:pt x="3547" y="628"/>
                </a:lnTo>
                <a:lnTo>
                  <a:pt x="3547" y="629"/>
                </a:lnTo>
                <a:lnTo>
                  <a:pt x="3546" y="630"/>
                </a:lnTo>
                <a:lnTo>
                  <a:pt x="3547" y="631"/>
                </a:lnTo>
                <a:lnTo>
                  <a:pt x="3547" y="632"/>
                </a:lnTo>
                <a:lnTo>
                  <a:pt x="3548" y="633"/>
                </a:lnTo>
                <a:lnTo>
                  <a:pt x="3550" y="634"/>
                </a:lnTo>
                <a:lnTo>
                  <a:pt x="3554" y="635"/>
                </a:lnTo>
                <a:lnTo>
                  <a:pt x="3566" y="637"/>
                </a:lnTo>
                <a:lnTo>
                  <a:pt x="3570" y="637"/>
                </a:lnTo>
                <a:lnTo>
                  <a:pt x="3570" y="638"/>
                </a:lnTo>
                <a:lnTo>
                  <a:pt x="3567" y="639"/>
                </a:lnTo>
                <a:lnTo>
                  <a:pt x="3566" y="639"/>
                </a:lnTo>
                <a:lnTo>
                  <a:pt x="3554" y="640"/>
                </a:lnTo>
                <a:lnTo>
                  <a:pt x="3544" y="642"/>
                </a:lnTo>
                <a:lnTo>
                  <a:pt x="3539" y="642"/>
                </a:lnTo>
                <a:lnTo>
                  <a:pt x="3532" y="643"/>
                </a:lnTo>
                <a:lnTo>
                  <a:pt x="3527" y="644"/>
                </a:lnTo>
                <a:lnTo>
                  <a:pt x="3525" y="644"/>
                </a:lnTo>
                <a:lnTo>
                  <a:pt x="3518" y="643"/>
                </a:lnTo>
                <a:lnTo>
                  <a:pt x="3516" y="644"/>
                </a:lnTo>
                <a:lnTo>
                  <a:pt x="3512" y="644"/>
                </a:lnTo>
                <a:lnTo>
                  <a:pt x="3509" y="645"/>
                </a:lnTo>
                <a:lnTo>
                  <a:pt x="3506" y="645"/>
                </a:lnTo>
                <a:lnTo>
                  <a:pt x="3502" y="645"/>
                </a:lnTo>
                <a:lnTo>
                  <a:pt x="3497" y="645"/>
                </a:lnTo>
                <a:lnTo>
                  <a:pt x="3495" y="646"/>
                </a:lnTo>
                <a:lnTo>
                  <a:pt x="3493" y="646"/>
                </a:lnTo>
                <a:lnTo>
                  <a:pt x="3492" y="646"/>
                </a:lnTo>
                <a:lnTo>
                  <a:pt x="3491" y="645"/>
                </a:lnTo>
                <a:lnTo>
                  <a:pt x="3490" y="644"/>
                </a:lnTo>
                <a:lnTo>
                  <a:pt x="3489" y="644"/>
                </a:lnTo>
                <a:lnTo>
                  <a:pt x="3486" y="643"/>
                </a:lnTo>
                <a:lnTo>
                  <a:pt x="3474" y="641"/>
                </a:lnTo>
                <a:lnTo>
                  <a:pt x="3472" y="641"/>
                </a:lnTo>
                <a:lnTo>
                  <a:pt x="3461" y="640"/>
                </a:lnTo>
                <a:lnTo>
                  <a:pt x="3456" y="639"/>
                </a:lnTo>
                <a:lnTo>
                  <a:pt x="3455" y="639"/>
                </a:lnTo>
                <a:lnTo>
                  <a:pt x="3451" y="639"/>
                </a:lnTo>
                <a:lnTo>
                  <a:pt x="3450" y="638"/>
                </a:lnTo>
                <a:lnTo>
                  <a:pt x="3448" y="638"/>
                </a:lnTo>
                <a:lnTo>
                  <a:pt x="3446" y="637"/>
                </a:lnTo>
                <a:lnTo>
                  <a:pt x="3444" y="636"/>
                </a:lnTo>
                <a:lnTo>
                  <a:pt x="3445" y="634"/>
                </a:lnTo>
                <a:lnTo>
                  <a:pt x="3445" y="633"/>
                </a:lnTo>
                <a:lnTo>
                  <a:pt x="3448" y="632"/>
                </a:lnTo>
                <a:lnTo>
                  <a:pt x="3449" y="631"/>
                </a:lnTo>
                <a:lnTo>
                  <a:pt x="3450" y="630"/>
                </a:lnTo>
                <a:lnTo>
                  <a:pt x="3452" y="630"/>
                </a:lnTo>
                <a:lnTo>
                  <a:pt x="3453" y="629"/>
                </a:lnTo>
                <a:lnTo>
                  <a:pt x="3454" y="629"/>
                </a:lnTo>
                <a:lnTo>
                  <a:pt x="3454" y="628"/>
                </a:lnTo>
                <a:close/>
                <a:moveTo>
                  <a:pt x="3533" y="492"/>
                </a:moveTo>
                <a:lnTo>
                  <a:pt x="3530" y="492"/>
                </a:lnTo>
                <a:lnTo>
                  <a:pt x="3530" y="491"/>
                </a:lnTo>
                <a:lnTo>
                  <a:pt x="3531" y="491"/>
                </a:lnTo>
                <a:lnTo>
                  <a:pt x="3532" y="490"/>
                </a:lnTo>
                <a:lnTo>
                  <a:pt x="3533" y="490"/>
                </a:lnTo>
                <a:lnTo>
                  <a:pt x="3536" y="490"/>
                </a:lnTo>
                <a:lnTo>
                  <a:pt x="3543" y="490"/>
                </a:lnTo>
                <a:lnTo>
                  <a:pt x="3551" y="489"/>
                </a:lnTo>
                <a:lnTo>
                  <a:pt x="3561" y="486"/>
                </a:lnTo>
                <a:lnTo>
                  <a:pt x="3562" y="486"/>
                </a:lnTo>
                <a:lnTo>
                  <a:pt x="3563" y="487"/>
                </a:lnTo>
                <a:lnTo>
                  <a:pt x="3561" y="488"/>
                </a:lnTo>
                <a:lnTo>
                  <a:pt x="3558" y="489"/>
                </a:lnTo>
                <a:lnTo>
                  <a:pt x="3559" y="489"/>
                </a:lnTo>
                <a:lnTo>
                  <a:pt x="3568" y="490"/>
                </a:lnTo>
                <a:lnTo>
                  <a:pt x="3568" y="491"/>
                </a:lnTo>
                <a:lnTo>
                  <a:pt x="3567" y="491"/>
                </a:lnTo>
                <a:lnTo>
                  <a:pt x="3563" y="491"/>
                </a:lnTo>
                <a:lnTo>
                  <a:pt x="3549" y="491"/>
                </a:lnTo>
                <a:lnTo>
                  <a:pt x="3544" y="491"/>
                </a:lnTo>
                <a:lnTo>
                  <a:pt x="3537" y="492"/>
                </a:lnTo>
                <a:lnTo>
                  <a:pt x="3533" y="492"/>
                </a:lnTo>
                <a:close/>
                <a:moveTo>
                  <a:pt x="3551" y="463"/>
                </a:moveTo>
                <a:lnTo>
                  <a:pt x="3549" y="463"/>
                </a:lnTo>
                <a:lnTo>
                  <a:pt x="3550" y="461"/>
                </a:lnTo>
                <a:lnTo>
                  <a:pt x="3551" y="461"/>
                </a:lnTo>
                <a:lnTo>
                  <a:pt x="3552" y="461"/>
                </a:lnTo>
                <a:lnTo>
                  <a:pt x="3560" y="460"/>
                </a:lnTo>
                <a:lnTo>
                  <a:pt x="3562" y="460"/>
                </a:lnTo>
                <a:lnTo>
                  <a:pt x="3562" y="461"/>
                </a:lnTo>
                <a:lnTo>
                  <a:pt x="3562" y="463"/>
                </a:lnTo>
                <a:lnTo>
                  <a:pt x="3561" y="463"/>
                </a:lnTo>
                <a:lnTo>
                  <a:pt x="3560" y="463"/>
                </a:lnTo>
                <a:lnTo>
                  <a:pt x="3559" y="463"/>
                </a:lnTo>
                <a:lnTo>
                  <a:pt x="3556" y="463"/>
                </a:lnTo>
                <a:lnTo>
                  <a:pt x="3551" y="463"/>
                </a:lnTo>
                <a:close/>
                <a:moveTo>
                  <a:pt x="3551" y="500"/>
                </a:moveTo>
                <a:lnTo>
                  <a:pt x="3550" y="500"/>
                </a:lnTo>
                <a:lnTo>
                  <a:pt x="3545" y="497"/>
                </a:lnTo>
                <a:lnTo>
                  <a:pt x="3540" y="496"/>
                </a:lnTo>
                <a:lnTo>
                  <a:pt x="3534" y="495"/>
                </a:lnTo>
                <a:lnTo>
                  <a:pt x="3531" y="494"/>
                </a:lnTo>
                <a:lnTo>
                  <a:pt x="3529" y="493"/>
                </a:lnTo>
                <a:lnTo>
                  <a:pt x="3530" y="493"/>
                </a:lnTo>
                <a:lnTo>
                  <a:pt x="3531" y="493"/>
                </a:lnTo>
                <a:lnTo>
                  <a:pt x="3532" y="493"/>
                </a:lnTo>
                <a:lnTo>
                  <a:pt x="3544" y="492"/>
                </a:lnTo>
                <a:lnTo>
                  <a:pt x="3553" y="493"/>
                </a:lnTo>
                <a:lnTo>
                  <a:pt x="3561" y="493"/>
                </a:lnTo>
                <a:lnTo>
                  <a:pt x="3562" y="494"/>
                </a:lnTo>
                <a:lnTo>
                  <a:pt x="3561" y="494"/>
                </a:lnTo>
                <a:lnTo>
                  <a:pt x="3559" y="495"/>
                </a:lnTo>
                <a:lnTo>
                  <a:pt x="3558" y="495"/>
                </a:lnTo>
                <a:lnTo>
                  <a:pt x="3556" y="495"/>
                </a:lnTo>
                <a:lnTo>
                  <a:pt x="3549" y="494"/>
                </a:lnTo>
                <a:lnTo>
                  <a:pt x="3547" y="494"/>
                </a:lnTo>
                <a:lnTo>
                  <a:pt x="3545" y="495"/>
                </a:lnTo>
                <a:lnTo>
                  <a:pt x="3546" y="495"/>
                </a:lnTo>
                <a:lnTo>
                  <a:pt x="3547" y="496"/>
                </a:lnTo>
                <a:lnTo>
                  <a:pt x="3550" y="496"/>
                </a:lnTo>
                <a:lnTo>
                  <a:pt x="3555" y="497"/>
                </a:lnTo>
                <a:lnTo>
                  <a:pt x="3556" y="497"/>
                </a:lnTo>
                <a:lnTo>
                  <a:pt x="3552" y="500"/>
                </a:lnTo>
                <a:lnTo>
                  <a:pt x="3551" y="500"/>
                </a:lnTo>
                <a:close/>
                <a:moveTo>
                  <a:pt x="3560" y="378"/>
                </a:moveTo>
                <a:lnTo>
                  <a:pt x="3556" y="377"/>
                </a:lnTo>
                <a:lnTo>
                  <a:pt x="3553" y="377"/>
                </a:lnTo>
                <a:lnTo>
                  <a:pt x="3552" y="377"/>
                </a:lnTo>
                <a:lnTo>
                  <a:pt x="3555" y="377"/>
                </a:lnTo>
                <a:lnTo>
                  <a:pt x="3556" y="376"/>
                </a:lnTo>
                <a:lnTo>
                  <a:pt x="3558" y="376"/>
                </a:lnTo>
                <a:lnTo>
                  <a:pt x="3561" y="377"/>
                </a:lnTo>
                <a:lnTo>
                  <a:pt x="3560" y="378"/>
                </a:lnTo>
                <a:close/>
                <a:moveTo>
                  <a:pt x="3543" y="374"/>
                </a:moveTo>
                <a:lnTo>
                  <a:pt x="3540" y="374"/>
                </a:lnTo>
                <a:lnTo>
                  <a:pt x="3539" y="374"/>
                </a:lnTo>
                <a:lnTo>
                  <a:pt x="3533" y="373"/>
                </a:lnTo>
                <a:lnTo>
                  <a:pt x="3531" y="373"/>
                </a:lnTo>
                <a:lnTo>
                  <a:pt x="3530" y="372"/>
                </a:lnTo>
                <a:lnTo>
                  <a:pt x="3531" y="372"/>
                </a:lnTo>
                <a:lnTo>
                  <a:pt x="3533" y="371"/>
                </a:lnTo>
                <a:lnTo>
                  <a:pt x="3542" y="371"/>
                </a:lnTo>
                <a:lnTo>
                  <a:pt x="3546" y="370"/>
                </a:lnTo>
                <a:lnTo>
                  <a:pt x="3548" y="370"/>
                </a:lnTo>
                <a:lnTo>
                  <a:pt x="3549" y="370"/>
                </a:lnTo>
                <a:lnTo>
                  <a:pt x="3548" y="371"/>
                </a:lnTo>
                <a:lnTo>
                  <a:pt x="3549" y="372"/>
                </a:lnTo>
                <a:lnTo>
                  <a:pt x="3550" y="372"/>
                </a:lnTo>
                <a:lnTo>
                  <a:pt x="3555" y="371"/>
                </a:lnTo>
                <a:lnTo>
                  <a:pt x="3557" y="371"/>
                </a:lnTo>
                <a:lnTo>
                  <a:pt x="3559" y="371"/>
                </a:lnTo>
                <a:lnTo>
                  <a:pt x="3558" y="371"/>
                </a:lnTo>
                <a:lnTo>
                  <a:pt x="3555" y="372"/>
                </a:lnTo>
                <a:lnTo>
                  <a:pt x="3551" y="373"/>
                </a:lnTo>
                <a:lnTo>
                  <a:pt x="3548" y="373"/>
                </a:lnTo>
                <a:lnTo>
                  <a:pt x="3545" y="374"/>
                </a:lnTo>
                <a:lnTo>
                  <a:pt x="3543" y="374"/>
                </a:lnTo>
                <a:close/>
                <a:moveTo>
                  <a:pt x="3548" y="384"/>
                </a:moveTo>
                <a:lnTo>
                  <a:pt x="3543" y="383"/>
                </a:lnTo>
                <a:lnTo>
                  <a:pt x="3542" y="383"/>
                </a:lnTo>
                <a:lnTo>
                  <a:pt x="3541" y="382"/>
                </a:lnTo>
                <a:lnTo>
                  <a:pt x="3543" y="382"/>
                </a:lnTo>
                <a:lnTo>
                  <a:pt x="3544" y="382"/>
                </a:lnTo>
                <a:lnTo>
                  <a:pt x="3551" y="381"/>
                </a:lnTo>
                <a:lnTo>
                  <a:pt x="3552" y="381"/>
                </a:lnTo>
                <a:lnTo>
                  <a:pt x="3555" y="381"/>
                </a:lnTo>
                <a:lnTo>
                  <a:pt x="3556" y="381"/>
                </a:lnTo>
                <a:lnTo>
                  <a:pt x="3557" y="381"/>
                </a:lnTo>
                <a:lnTo>
                  <a:pt x="3555" y="382"/>
                </a:lnTo>
                <a:lnTo>
                  <a:pt x="3550" y="383"/>
                </a:lnTo>
                <a:lnTo>
                  <a:pt x="3549" y="384"/>
                </a:lnTo>
                <a:lnTo>
                  <a:pt x="3548" y="384"/>
                </a:lnTo>
                <a:close/>
                <a:moveTo>
                  <a:pt x="3544" y="487"/>
                </a:moveTo>
                <a:lnTo>
                  <a:pt x="3542" y="487"/>
                </a:lnTo>
                <a:lnTo>
                  <a:pt x="3541" y="486"/>
                </a:lnTo>
                <a:lnTo>
                  <a:pt x="3541" y="485"/>
                </a:lnTo>
                <a:lnTo>
                  <a:pt x="3542" y="485"/>
                </a:lnTo>
                <a:lnTo>
                  <a:pt x="3549" y="485"/>
                </a:lnTo>
                <a:lnTo>
                  <a:pt x="3551" y="484"/>
                </a:lnTo>
                <a:lnTo>
                  <a:pt x="3552" y="484"/>
                </a:lnTo>
                <a:lnTo>
                  <a:pt x="3554" y="484"/>
                </a:lnTo>
                <a:lnTo>
                  <a:pt x="3555" y="484"/>
                </a:lnTo>
                <a:lnTo>
                  <a:pt x="3554" y="486"/>
                </a:lnTo>
                <a:lnTo>
                  <a:pt x="3553" y="486"/>
                </a:lnTo>
                <a:lnTo>
                  <a:pt x="3552" y="486"/>
                </a:lnTo>
                <a:lnTo>
                  <a:pt x="3544" y="487"/>
                </a:lnTo>
                <a:close/>
                <a:moveTo>
                  <a:pt x="3546" y="368"/>
                </a:moveTo>
                <a:lnTo>
                  <a:pt x="3544" y="368"/>
                </a:lnTo>
                <a:lnTo>
                  <a:pt x="3543" y="367"/>
                </a:lnTo>
                <a:lnTo>
                  <a:pt x="3544" y="367"/>
                </a:lnTo>
                <a:lnTo>
                  <a:pt x="3546" y="366"/>
                </a:lnTo>
                <a:lnTo>
                  <a:pt x="3547" y="366"/>
                </a:lnTo>
                <a:lnTo>
                  <a:pt x="3549" y="367"/>
                </a:lnTo>
                <a:lnTo>
                  <a:pt x="3549" y="368"/>
                </a:lnTo>
                <a:lnTo>
                  <a:pt x="3548" y="368"/>
                </a:lnTo>
                <a:lnTo>
                  <a:pt x="3546" y="368"/>
                </a:lnTo>
                <a:close/>
                <a:moveTo>
                  <a:pt x="3546" y="409"/>
                </a:moveTo>
                <a:lnTo>
                  <a:pt x="3544" y="409"/>
                </a:lnTo>
                <a:lnTo>
                  <a:pt x="3542" y="409"/>
                </a:lnTo>
                <a:lnTo>
                  <a:pt x="3542" y="408"/>
                </a:lnTo>
                <a:lnTo>
                  <a:pt x="3541" y="408"/>
                </a:lnTo>
                <a:lnTo>
                  <a:pt x="3538" y="407"/>
                </a:lnTo>
                <a:lnTo>
                  <a:pt x="3539" y="406"/>
                </a:lnTo>
                <a:lnTo>
                  <a:pt x="3540" y="406"/>
                </a:lnTo>
                <a:lnTo>
                  <a:pt x="3543" y="406"/>
                </a:lnTo>
                <a:lnTo>
                  <a:pt x="3545" y="407"/>
                </a:lnTo>
                <a:lnTo>
                  <a:pt x="3546" y="407"/>
                </a:lnTo>
                <a:lnTo>
                  <a:pt x="3548" y="408"/>
                </a:lnTo>
                <a:lnTo>
                  <a:pt x="3547" y="409"/>
                </a:lnTo>
                <a:lnTo>
                  <a:pt x="3546" y="409"/>
                </a:lnTo>
                <a:close/>
                <a:moveTo>
                  <a:pt x="3545" y="501"/>
                </a:moveTo>
                <a:lnTo>
                  <a:pt x="3541" y="501"/>
                </a:lnTo>
                <a:lnTo>
                  <a:pt x="3539" y="500"/>
                </a:lnTo>
                <a:lnTo>
                  <a:pt x="3536" y="498"/>
                </a:lnTo>
                <a:lnTo>
                  <a:pt x="3526" y="496"/>
                </a:lnTo>
                <a:lnTo>
                  <a:pt x="3522" y="495"/>
                </a:lnTo>
                <a:lnTo>
                  <a:pt x="3511" y="494"/>
                </a:lnTo>
                <a:lnTo>
                  <a:pt x="3508" y="494"/>
                </a:lnTo>
                <a:lnTo>
                  <a:pt x="3507" y="494"/>
                </a:lnTo>
                <a:lnTo>
                  <a:pt x="3506" y="493"/>
                </a:lnTo>
                <a:lnTo>
                  <a:pt x="3505" y="493"/>
                </a:lnTo>
                <a:lnTo>
                  <a:pt x="3506" y="492"/>
                </a:lnTo>
                <a:lnTo>
                  <a:pt x="3507" y="491"/>
                </a:lnTo>
                <a:lnTo>
                  <a:pt x="3507" y="492"/>
                </a:lnTo>
                <a:lnTo>
                  <a:pt x="3510" y="492"/>
                </a:lnTo>
                <a:lnTo>
                  <a:pt x="3514" y="493"/>
                </a:lnTo>
                <a:lnTo>
                  <a:pt x="3519" y="493"/>
                </a:lnTo>
                <a:lnTo>
                  <a:pt x="3524" y="493"/>
                </a:lnTo>
                <a:lnTo>
                  <a:pt x="3525" y="493"/>
                </a:lnTo>
                <a:lnTo>
                  <a:pt x="3524" y="494"/>
                </a:lnTo>
                <a:lnTo>
                  <a:pt x="3525" y="494"/>
                </a:lnTo>
                <a:lnTo>
                  <a:pt x="3524" y="494"/>
                </a:lnTo>
                <a:lnTo>
                  <a:pt x="3525" y="495"/>
                </a:lnTo>
                <a:lnTo>
                  <a:pt x="3526" y="495"/>
                </a:lnTo>
                <a:lnTo>
                  <a:pt x="3528" y="495"/>
                </a:lnTo>
                <a:lnTo>
                  <a:pt x="3528" y="496"/>
                </a:lnTo>
                <a:lnTo>
                  <a:pt x="3530" y="496"/>
                </a:lnTo>
                <a:lnTo>
                  <a:pt x="3531" y="496"/>
                </a:lnTo>
                <a:lnTo>
                  <a:pt x="3534" y="496"/>
                </a:lnTo>
                <a:lnTo>
                  <a:pt x="3540" y="497"/>
                </a:lnTo>
                <a:lnTo>
                  <a:pt x="3541" y="497"/>
                </a:lnTo>
                <a:lnTo>
                  <a:pt x="3541" y="498"/>
                </a:lnTo>
                <a:lnTo>
                  <a:pt x="3542" y="498"/>
                </a:lnTo>
                <a:lnTo>
                  <a:pt x="3543" y="498"/>
                </a:lnTo>
                <a:lnTo>
                  <a:pt x="3543" y="500"/>
                </a:lnTo>
                <a:lnTo>
                  <a:pt x="3546" y="501"/>
                </a:lnTo>
                <a:lnTo>
                  <a:pt x="3545" y="501"/>
                </a:lnTo>
                <a:close/>
                <a:moveTo>
                  <a:pt x="3535" y="475"/>
                </a:moveTo>
                <a:lnTo>
                  <a:pt x="3534" y="475"/>
                </a:lnTo>
                <a:lnTo>
                  <a:pt x="3534" y="474"/>
                </a:lnTo>
                <a:lnTo>
                  <a:pt x="3535" y="474"/>
                </a:lnTo>
                <a:lnTo>
                  <a:pt x="3537" y="474"/>
                </a:lnTo>
                <a:lnTo>
                  <a:pt x="3539" y="474"/>
                </a:lnTo>
                <a:lnTo>
                  <a:pt x="3538" y="475"/>
                </a:lnTo>
                <a:lnTo>
                  <a:pt x="3535" y="475"/>
                </a:lnTo>
                <a:close/>
                <a:moveTo>
                  <a:pt x="3510" y="482"/>
                </a:moveTo>
                <a:lnTo>
                  <a:pt x="3509" y="482"/>
                </a:lnTo>
                <a:lnTo>
                  <a:pt x="3510" y="481"/>
                </a:lnTo>
                <a:lnTo>
                  <a:pt x="3512" y="481"/>
                </a:lnTo>
                <a:lnTo>
                  <a:pt x="3513" y="481"/>
                </a:lnTo>
                <a:lnTo>
                  <a:pt x="3518" y="479"/>
                </a:lnTo>
                <a:lnTo>
                  <a:pt x="3523" y="478"/>
                </a:lnTo>
                <a:lnTo>
                  <a:pt x="3525" y="478"/>
                </a:lnTo>
                <a:lnTo>
                  <a:pt x="3526" y="478"/>
                </a:lnTo>
                <a:lnTo>
                  <a:pt x="3530" y="478"/>
                </a:lnTo>
                <a:lnTo>
                  <a:pt x="3533" y="479"/>
                </a:lnTo>
                <a:lnTo>
                  <a:pt x="3532" y="479"/>
                </a:lnTo>
                <a:lnTo>
                  <a:pt x="3520" y="480"/>
                </a:lnTo>
                <a:lnTo>
                  <a:pt x="3511" y="482"/>
                </a:lnTo>
                <a:lnTo>
                  <a:pt x="3510" y="482"/>
                </a:lnTo>
                <a:close/>
                <a:moveTo>
                  <a:pt x="3525" y="333"/>
                </a:moveTo>
                <a:lnTo>
                  <a:pt x="3524" y="333"/>
                </a:lnTo>
                <a:lnTo>
                  <a:pt x="3524" y="332"/>
                </a:lnTo>
                <a:lnTo>
                  <a:pt x="3525" y="332"/>
                </a:lnTo>
                <a:lnTo>
                  <a:pt x="3526" y="331"/>
                </a:lnTo>
                <a:lnTo>
                  <a:pt x="3530" y="330"/>
                </a:lnTo>
                <a:lnTo>
                  <a:pt x="3532" y="331"/>
                </a:lnTo>
                <a:lnTo>
                  <a:pt x="3531" y="331"/>
                </a:lnTo>
                <a:lnTo>
                  <a:pt x="3528" y="332"/>
                </a:lnTo>
                <a:lnTo>
                  <a:pt x="3531" y="332"/>
                </a:lnTo>
                <a:lnTo>
                  <a:pt x="3531" y="333"/>
                </a:lnTo>
                <a:lnTo>
                  <a:pt x="3528" y="333"/>
                </a:lnTo>
                <a:lnTo>
                  <a:pt x="3525" y="333"/>
                </a:lnTo>
                <a:close/>
                <a:moveTo>
                  <a:pt x="3515" y="491"/>
                </a:moveTo>
                <a:lnTo>
                  <a:pt x="3510" y="490"/>
                </a:lnTo>
                <a:lnTo>
                  <a:pt x="3509" y="490"/>
                </a:lnTo>
                <a:lnTo>
                  <a:pt x="3503" y="488"/>
                </a:lnTo>
                <a:lnTo>
                  <a:pt x="3500" y="488"/>
                </a:lnTo>
                <a:lnTo>
                  <a:pt x="3499" y="487"/>
                </a:lnTo>
                <a:lnTo>
                  <a:pt x="3500" y="487"/>
                </a:lnTo>
                <a:lnTo>
                  <a:pt x="3505" y="487"/>
                </a:lnTo>
                <a:lnTo>
                  <a:pt x="3507" y="487"/>
                </a:lnTo>
                <a:lnTo>
                  <a:pt x="3509" y="486"/>
                </a:lnTo>
                <a:lnTo>
                  <a:pt x="3512" y="483"/>
                </a:lnTo>
                <a:lnTo>
                  <a:pt x="3515" y="482"/>
                </a:lnTo>
                <a:lnTo>
                  <a:pt x="3518" y="482"/>
                </a:lnTo>
                <a:lnTo>
                  <a:pt x="3519" y="482"/>
                </a:lnTo>
                <a:lnTo>
                  <a:pt x="3523" y="482"/>
                </a:lnTo>
                <a:lnTo>
                  <a:pt x="3525" y="483"/>
                </a:lnTo>
                <a:lnTo>
                  <a:pt x="3526" y="483"/>
                </a:lnTo>
                <a:lnTo>
                  <a:pt x="3527" y="483"/>
                </a:lnTo>
                <a:lnTo>
                  <a:pt x="3527" y="485"/>
                </a:lnTo>
                <a:lnTo>
                  <a:pt x="3525" y="486"/>
                </a:lnTo>
                <a:lnTo>
                  <a:pt x="3522" y="488"/>
                </a:lnTo>
                <a:lnTo>
                  <a:pt x="3519" y="489"/>
                </a:lnTo>
                <a:lnTo>
                  <a:pt x="3520" y="489"/>
                </a:lnTo>
                <a:lnTo>
                  <a:pt x="3523" y="489"/>
                </a:lnTo>
                <a:lnTo>
                  <a:pt x="3525" y="489"/>
                </a:lnTo>
                <a:lnTo>
                  <a:pt x="3526" y="489"/>
                </a:lnTo>
                <a:lnTo>
                  <a:pt x="3527" y="489"/>
                </a:lnTo>
                <a:lnTo>
                  <a:pt x="3526" y="490"/>
                </a:lnTo>
                <a:lnTo>
                  <a:pt x="3523" y="490"/>
                </a:lnTo>
                <a:lnTo>
                  <a:pt x="3515" y="491"/>
                </a:lnTo>
                <a:close/>
                <a:moveTo>
                  <a:pt x="3520" y="375"/>
                </a:moveTo>
                <a:lnTo>
                  <a:pt x="3519" y="375"/>
                </a:lnTo>
                <a:lnTo>
                  <a:pt x="3518" y="375"/>
                </a:lnTo>
                <a:lnTo>
                  <a:pt x="3517" y="375"/>
                </a:lnTo>
                <a:lnTo>
                  <a:pt x="3515" y="373"/>
                </a:lnTo>
                <a:lnTo>
                  <a:pt x="3518" y="373"/>
                </a:lnTo>
                <a:lnTo>
                  <a:pt x="3519" y="373"/>
                </a:lnTo>
                <a:lnTo>
                  <a:pt x="3524" y="373"/>
                </a:lnTo>
                <a:lnTo>
                  <a:pt x="3525" y="374"/>
                </a:lnTo>
                <a:lnTo>
                  <a:pt x="3526" y="374"/>
                </a:lnTo>
                <a:lnTo>
                  <a:pt x="3523" y="374"/>
                </a:lnTo>
                <a:lnTo>
                  <a:pt x="3523" y="375"/>
                </a:lnTo>
                <a:lnTo>
                  <a:pt x="3520" y="375"/>
                </a:lnTo>
                <a:close/>
                <a:moveTo>
                  <a:pt x="3515" y="652"/>
                </a:moveTo>
                <a:lnTo>
                  <a:pt x="3513" y="651"/>
                </a:lnTo>
                <a:lnTo>
                  <a:pt x="3514" y="651"/>
                </a:lnTo>
                <a:lnTo>
                  <a:pt x="3513" y="649"/>
                </a:lnTo>
                <a:lnTo>
                  <a:pt x="3514" y="649"/>
                </a:lnTo>
                <a:lnTo>
                  <a:pt x="3514" y="648"/>
                </a:lnTo>
                <a:lnTo>
                  <a:pt x="3516" y="648"/>
                </a:lnTo>
                <a:lnTo>
                  <a:pt x="3518" y="648"/>
                </a:lnTo>
                <a:lnTo>
                  <a:pt x="3522" y="648"/>
                </a:lnTo>
                <a:lnTo>
                  <a:pt x="3523" y="648"/>
                </a:lnTo>
                <a:lnTo>
                  <a:pt x="3524" y="648"/>
                </a:lnTo>
                <a:lnTo>
                  <a:pt x="3524" y="649"/>
                </a:lnTo>
                <a:lnTo>
                  <a:pt x="3523" y="650"/>
                </a:lnTo>
                <a:lnTo>
                  <a:pt x="3522" y="650"/>
                </a:lnTo>
                <a:lnTo>
                  <a:pt x="3520" y="651"/>
                </a:lnTo>
                <a:lnTo>
                  <a:pt x="3517" y="651"/>
                </a:lnTo>
                <a:lnTo>
                  <a:pt x="3515" y="652"/>
                </a:lnTo>
                <a:close/>
                <a:moveTo>
                  <a:pt x="3518" y="337"/>
                </a:moveTo>
                <a:lnTo>
                  <a:pt x="3516" y="337"/>
                </a:lnTo>
                <a:lnTo>
                  <a:pt x="3515" y="336"/>
                </a:lnTo>
                <a:lnTo>
                  <a:pt x="3516" y="336"/>
                </a:lnTo>
                <a:lnTo>
                  <a:pt x="3516" y="335"/>
                </a:lnTo>
                <a:lnTo>
                  <a:pt x="3517" y="335"/>
                </a:lnTo>
                <a:lnTo>
                  <a:pt x="3520" y="335"/>
                </a:lnTo>
                <a:lnTo>
                  <a:pt x="3523" y="335"/>
                </a:lnTo>
                <a:lnTo>
                  <a:pt x="3524" y="335"/>
                </a:lnTo>
                <a:lnTo>
                  <a:pt x="3524" y="336"/>
                </a:lnTo>
                <a:lnTo>
                  <a:pt x="3519" y="337"/>
                </a:lnTo>
                <a:lnTo>
                  <a:pt x="3518" y="337"/>
                </a:lnTo>
                <a:close/>
                <a:moveTo>
                  <a:pt x="3514" y="469"/>
                </a:moveTo>
                <a:lnTo>
                  <a:pt x="3513" y="469"/>
                </a:lnTo>
                <a:lnTo>
                  <a:pt x="3513" y="468"/>
                </a:lnTo>
                <a:lnTo>
                  <a:pt x="3514" y="468"/>
                </a:lnTo>
                <a:lnTo>
                  <a:pt x="3515" y="467"/>
                </a:lnTo>
                <a:lnTo>
                  <a:pt x="3516" y="467"/>
                </a:lnTo>
                <a:lnTo>
                  <a:pt x="3518" y="468"/>
                </a:lnTo>
                <a:lnTo>
                  <a:pt x="3517" y="468"/>
                </a:lnTo>
                <a:lnTo>
                  <a:pt x="3515" y="469"/>
                </a:lnTo>
                <a:lnTo>
                  <a:pt x="3514" y="469"/>
                </a:lnTo>
                <a:close/>
                <a:moveTo>
                  <a:pt x="3493" y="394"/>
                </a:moveTo>
                <a:lnTo>
                  <a:pt x="3492" y="394"/>
                </a:lnTo>
                <a:lnTo>
                  <a:pt x="3491" y="393"/>
                </a:lnTo>
                <a:lnTo>
                  <a:pt x="3490" y="392"/>
                </a:lnTo>
                <a:lnTo>
                  <a:pt x="3491" y="391"/>
                </a:lnTo>
                <a:lnTo>
                  <a:pt x="3491" y="390"/>
                </a:lnTo>
                <a:lnTo>
                  <a:pt x="3492" y="389"/>
                </a:lnTo>
                <a:lnTo>
                  <a:pt x="3497" y="387"/>
                </a:lnTo>
                <a:lnTo>
                  <a:pt x="3504" y="384"/>
                </a:lnTo>
                <a:lnTo>
                  <a:pt x="3508" y="384"/>
                </a:lnTo>
                <a:lnTo>
                  <a:pt x="3510" y="384"/>
                </a:lnTo>
                <a:lnTo>
                  <a:pt x="3511" y="385"/>
                </a:lnTo>
                <a:lnTo>
                  <a:pt x="3505" y="389"/>
                </a:lnTo>
                <a:lnTo>
                  <a:pt x="3502" y="390"/>
                </a:lnTo>
                <a:lnTo>
                  <a:pt x="3500" y="391"/>
                </a:lnTo>
                <a:lnTo>
                  <a:pt x="3500" y="393"/>
                </a:lnTo>
                <a:lnTo>
                  <a:pt x="3497" y="394"/>
                </a:lnTo>
                <a:lnTo>
                  <a:pt x="3493" y="394"/>
                </a:lnTo>
                <a:close/>
                <a:moveTo>
                  <a:pt x="3496" y="479"/>
                </a:moveTo>
                <a:lnTo>
                  <a:pt x="3494" y="479"/>
                </a:lnTo>
                <a:lnTo>
                  <a:pt x="3487" y="479"/>
                </a:lnTo>
                <a:lnTo>
                  <a:pt x="3483" y="479"/>
                </a:lnTo>
                <a:lnTo>
                  <a:pt x="3482" y="479"/>
                </a:lnTo>
                <a:lnTo>
                  <a:pt x="3479" y="478"/>
                </a:lnTo>
                <a:lnTo>
                  <a:pt x="3474" y="477"/>
                </a:lnTo>
                <a:lnTo>
                  <a:pt x="3471" y="476"/>
                </a:lnTo>
                <a:lnTo>
                  <a:pt x="3472" y="475"/>
                </a:lnTo>
                <a:lnTo>
                  <a:pt x="3473" y="475"/>
                </a:lnTo>
                <a:lnTo>
                  <a:pt x="3475" y="474"/>
                </a:lnTo>
                <a:lnTo>
                  <a:pt x="3479" y="474"/>
                </a:lnTo>
                <a:lnTo>
                  <a:pt x="3480" y="474"/>
                </a:lnTo>
                <a:lnTo>
                  <a:pt x="3484" y="473"/>
                </a:lnTo>
                <a:lnTo>
                  <a:pt x="3490" y="474"/>
                </a:lnTo>
                <a:lnTo>
                  <a:pt x="3492" y="474"/>
                </a:lnTo>
                <a:lnTo>
                  <a:pt x="3494" y="476"/>
                </a:lnTo>
                <a:lnTo>
                  <a:pt x="3497" y="476"/>
                </a:lnTo>
                <a:lnTo>
                  <a:pt x="3498" y="476"/>
                </a:lnTo>
                <a:lnTo>
                  <a:pt x="3498" y="475"/>
                </a:lnTo>
                <a:lnTo>
                  <a:pt x="3502" y="475"/>
                </a:lnTo>
                <a:lnTo>
                  <a:pt x="3504" y="474"/>
                </a:lnTo>
                <a:lnTo>
                  <a:pt x="3507" y="474"/>
                </a:lnTo>
                <a:lnTo>
                  <a:pt x="3509" y="475"/>
                </a:lnTo>
                <a:lnTo>
                  <a:pt x="3508" y="475"/>
                </a:lnTo>
                <a:lnTo>
                  <a:pt x="3506" y="475"/>
                </a:lnTo>
                <a:lnTo>
                  <a:pt x="3504" y="475"/>
                </a:lnTo>
                <a:lnTo>
                  <a:pt x="3503" y="477"/>
                </a:lnTo>
                <a:lnTo>
                  <a:pt x="3500" y="477"/>
                </a:lnTo>
                <a:lnTo>
                  <a:pt x="3500" y="478"/>
                </a:lnTo>
                <a:lnTo>
                  <a:pt x="3501" y="479"/>
                </a:lnTo>
                <a:lnTo>
                  <a:pt x="3500" y="479"/>
                </a:lnTo>
                <a:lnTo>
                  <a:pt x="3496" y="479"/>
                </a:lnTo>
                <a:close/>
                <a:moveTo>
                  <a:pt x="3500" y="653"/>
                </a:moveTo>
                <a:lnTo>
                  <a:pt x="3499" y="653"/>
                </a:lnTo>
                <a:lnTo>
                  <a:pt x="3499" y="652"/>
                </a:lnTo>
                <a:lnTo>
                  <a:pt x="3499" y="651"/>
                </a:lnTo>
                <a:lnTo>
                  <a:pt x="3501" y="650"/>
                </a:lnTo>
                <a:lnTo>
                  <a:pt x="3502" y="651"/>
                </a:lnTo>
                <a:lnTo>
                  <a:pt x="3504" y="652"/>
                </a:lnTo>
                <a:lnTo>
                  <a:pt x="3503" y="653"/>
                </a:lnTo>
                <a:lnTo>
                  <a:pt x="3501" y="653"/>
                </a:lnTo>
                <a:lnTo>
                  <a:pt x="3500" y="653"/>
                </a:lnTo>
                <a:close/>
                <a:moveTo>
                  <a:pt x="3498" y="470"/>
                </a:moveTo>
                <a:lnTo>
                  <a:pt x="3497" y="470"/>
                </a:lnTo>
                <a:lnTo>
                  <a:pt x="3496" y="470"/>
                </a:lnTo>
                <a:lnTo>
                  <a:pt x="3498" y="469"/>
                </a:lnTo>
                <a:lnTo>
                  <a:pt x="3500" y="469"/>
                </a:lnTo>
                <a:lnTo>
                  <a:pt x="3502" y="468"/>
                </a:lnTo>
                <a:lnTo>
                  <a:pt x="3503" y="469"/>
                </a:lnTo>
                <a:lnTo>
                  <a:pt x="3502" y="469"/>
                </a:lnTo>
                <a:lnTo>
                  <a:pt x="3500" y="470"/>
                </a:lnTo>
                <a:lnTo>
                  <a:pt x="3498" y="470"/>
                </a:lnTo>
                <a:close/>
                <a:moveTo>
                  <a:pt x="3497" y="485"/>
                </a:moveTo>
                <a:lnTo>
                  <a:pt x="3496" y="485"/>
                </a:lnTo>
                <a:lnTo>
                  <a:pt x="3496" y="484"/>
                </a:lnTo>
                <a:lnTo>
                  <a:pt x="3499" y="484"/>
                </a:lnTo>
                <a:lnTo>
                  <a:pt x="3500" y="484"/>
                </a:lnTo>
                <a:lnTo>
                  <a:pt x="3502" y="484"/>
                </a:lnTo>
                <a:lnTo>
                  <a:pt x="3503" y="484"/>
                </a:lnTo>
                <a:lnTo>
                  <a:pt x="3502" y="485"/>
                </a:lnTo>
                <a:lnTo>
                  <a:pt x="3499" y="485"/>
                </a:lnTo>
                <a:lnTo>
                  <a:pt x="3498" y="485"/>
                </a:lnTo>
                <a:lnTo>
                  <a:pt x="3497" y="485"/>
                </a:lnTo>
                <a:close/>
                <a:moveTo>
                  <a:pt x="3497" y="496"/>
                </a:moveTo>
                <a:lnTo>
                  <a:pt x="3491" y="496"/>
                </a:lnTo>
                <a:lnTo>
                  <a:pt x="3490" y="495"/>
                </a:lnTo>
                <a:lnTo>
                  <a:pt x="3491" y="495"/>
                </a:lnTo>
                <a:lnTo>
                  <a:pt x="3494" y="494"/>
                </a:lnTo>
                <a:lnTo>
                  <a:pt x="3497" y="494"/>
                </a:lnTo>
                <a:lnTo>
                  <a:pt x="3498" y="494"/>
                </a:lnTo>
                <a:lnTo>
                  <a:pt x="3497" y="494"/>
                </a:lnTo>
                <a:lnTo>
                  <a:pt x="3498" y="495"/>
                </a:lnTo>
                <a:lnTo>
                  <a:pt x="3497" y="496"/>
                </a:lnTo>
                <a:close/>
                <a:moveTo>
                  <a:pt x="3484" y="713"/>
                </a:moveTo>
                <a:lnTo>
                  <a:pt x="3483" y="713"/>
                </a:lnTo>
                <a:lnTo>
                  <a:pt x="3483" y="712"/>
                </a:lnTo>
                <a:lnTo>
                  <a:pt x="3482" y="712"/>
                </a:lnTo>
                <a:lnTo>
                  <a:pt x="3481" y="712"/>
                </a:lnTo>
                <a:lnTo>
                  <a:pt x="3479" y="712"/>
                </a:lnTo>
                <a:lnTo>
                  <a:pt x="3477" y="712"/>
                </a:lnTo>
                <a:lnTo>
                  <a:pt x="3476" y="712"/>
                </a:lnTo>
                <a:lnTo>
                  <a:pt x="3476" y="711"/>
                </a:lnTo>
                <a:lnTo>
                  <a:pt x="3477" y="709"/>
                </a:lnTo>
                <a:lnTo>
                  <a:pt x="3482" y="709"/>
                </a:lnTo>
                <a:lnTo>
                  <a:pt x="3485" y="709"/>
                </a:lnTo>
                <a:lnTo>
                  <a:pt x="3487" y="709"/>
                </a:lnTo>
                <a:lnTo>
                  <a:pt x="3492" y="709"/>
                </a:lnTo>
                <a:lnTo>
                  <a:pt x="3493" y="710"/>
                </a:lnTo>
                <a:lnTo>
                  <a:pt x="3494" y="710"/>
                </a:lnTo>
                <a:lnTo>
                  <a:pt x="3495" y="710"/>
                </a:lnTo>
                <a:lnTo>
                  <a:pt x="3495" y="711"/>
                </a:lnTo>
                <a:lnTo>
                  <a:pt x="3494" y="711"/>
                </a:lnTo>
                <a:lnTo>
                  <a:pt x="3488" y="712"/>
                </a:lnTo>
                <a:lnTo>
                  <a:pt x="3485" y="713"/>
                </a:lnTo>
                <a:lnTo>
                  <a:pt x="3484" y="713"/>
                </a:lnTo>
                <a:close/>
                <a:moveTo>
                  <a:pt x="3491" y="473"/>
                </a:moveTo>
                <a:lnTo>
                  <a:pt x="3484" y="472"/>
                </a:lnTo>
                <a:lnTo>
                  <a:pt x="3483" y="472"/>
                </a:lnTo>
                <a:lnTo>
                  <a:pt x="3482" y="471"/>
                </a:lnTo>
                <a:lnTo>
                  <a:pt x="3483" y="471"/>
                </a:lnTo>
                <a:lnTo>
                  <a:pt x="3489" y="470"/>
                </a:lnTo>
                <a:lnTo>
                  <a:pt x="3491" y="470"/>
                </a:lnTo>
                <a:lnTo>
                  <a:pt x="3492" y="470"/>
                </a:lnTo>
                <a:lnTo>
                  <a:pt x="3495" y="471"/>
                </a:lnTo>
                <a:lnTo>
                  <a:pt x="3494" y="471"/>
                </a:lnTo>
                <a:lnTo>
                  <a:pt x="3493" y="472"/>
                </a:lnTo>
                <a:lnTo>
                  <a:pt x="3494" y="472"/>
                </a:lnTo>
                <a:lnTo>
                  <a:pt x="3491" y="473"/>
                </a:lnTo>
                <a:close/>
                <a:moveTo>
                  <a:pt x="3487" y="485"/>
                </a:moveTo>
                <a:lnTo>
                  <a:pt x="3484" y="485"/>
                </a:lnTo>
                <a:lnTo>
                  <a:pt x="3479" y="485"/>
                </a:lnTo>
                <a:lnTo>
                  <a:pt x="3476" y="485"/>
                </a:lnTo>
                <a:lnTo>
                  <a:pt x="3477" y="483"/>
                </a:lnTo>
                <a:lnTo>
                  <a:pt x="3480" y="483"/>
                </a:lnTo>
                <a:lnTo>
                  <a:pt x="3484" y="483"/>
                </a:lnTo>
                <a:lnTo>
                  <a:pt x="3486" y="483"/>
                </a:lnTo>
                <a:lnTo>
                  <a:pt x="3491" y="483"/>
                </a:lnTo>
                <a:lnTo>
                  <a:pt x="3492" y="483"/>
                </a:lnTo>
                <a:lnTo>
                  <a:pt x="3492" y="484"/>
                </a:lnTo>
                <a:lnTo>
                  <a:pt x="3488" y="485"/>
                </a:lnTo>
                <a:lnTo>
                  <a:pt x="3487" y="485"/>
                </a:lnTo>
                <a:close/>
                <a:moveTo>
                  <a:pt x="3480" y="498"/>
                </a:moveTo>
                <a:lnTo>
                  <a:pt x="3477" y="498"/>
                </a:lnTo>
                <a:lnTo>
                  <a:pt x="3479" y="497"/>
                </a:lnTo>
                <a:lnTo>
                  <a:pt x="3481" y="497"/>
                </a:lnTo>
                <a:lnTo>
                  <a:pt x="3484" y="497"/>
                </a:lnTo>
                <a:lnTo>
                  <a:pt x="3486" y="497"/>
                </a:lnTo>
                <a:lnTo>
                  <a:pt x="3487" y="497"/>
                </a:lnTo>
                <a:lnTo>
                  <a:pt x="3485" y="497"/>
                </a:lnTo>
                <a:lnTo>
                  <a:pt x="3483" y="498"/>
                </a:lnTo>
                <a:lnTo>
                  <a:pt x="3480" y="498"/>
                </a:lnTo>
                <a:close/>
                <a:moveTo>
                  <a:pt x="3480" y="877"/>
                </a:moveTo>
                <a:lnTo>
                  <a:pt x="3476" y="877"/>
                </a:lnTo>
                <a:lnTo>
                  <a:pt x="3475" y="876"/>
                </a:lnTo>
                <a:lnTo>
                  <a:pt x="3476" y="876"/>
                </a:lnTo>
                <a:lnTo>
                  <a:pt x="3477" y="876"/>
                </a:lnTo>
                <a:lnTo>
                  <a:pt x="3479" y="876"/>
                </a:lnTo>
                <a:lnTo>
                  <a:pt x="3481" y="877"/>
                </a:lnTo>
                <a:lnTo>
                  <a:pt x="3480" y="877"/>
                </a:lnTo>
                <a:close/>
                <a:moveTo>
                  <a:pt x="3473" y="882"/>
                </a:moveTo>
                <a:lnTo>
                  <a:pt x="3472" y="882"/>
                </a:lnTo>
                <a:lnTo>
                  <a:pt x="3472" y="881"/>
                </a:lnTo>
                <a:lnTo>
                  <a:pt x="3474" y="881"/>
                </a:lnTo>
                <a:lnTo>
                  <a:pt x="3475" y="881"/>
                </a:lnTo>
                <a:lnTo>
                  <a:pt x="3476" y="881"/>
                </a:lnTo>
                <a:lnTo>
                  <a:pt x="3475" y="881"/>
                </a:lnTo>
                <a:lnTo>
                  <a:pt x="3475" y="882"/>
                </a:lnTo>
                <a:lnTo>
                  <a:pt x="3473" y="882"/>
                </a:lnTo>
                <a:close/>
                <a:moveTo>
                  <a:pt x="3466" y="864"/>
                </a:moveTo>
                <a:lnTo>
                  <a:pt x="3465" y="864"/>
                </a:lnTo>
                <a:lnTo>
                  <a:pt x="3462" y="863"/>
                </a:lnTo>
                <a:lnTo>
                  <a:pt x="3461" y="862"/>
                </a:lnTo>
                <a:lnTo>
                  <a:pt x="3465" y="862"/>
                </a:lnTo>
                <a:lnTo>
                  <a:pt x="3467" y="862"/>
                </a:lnTo>
                <a:lnTo>
                  <a:pt x="3468" y="862"/>
                </a:lnTo>
                <a:lnTo>
                  <a:pt x="3469" y="862"/>
                </a:lnTo>
                <a:lnTo>
                  <a:pt x="3467" y="863"/>
                </a:lnTo>
                <a:lnTo>
                  <a:pt x="3466" y="864"/>
                </a:lnTo>
                <a:close/>
                <a:moveTo>
                  <a:pt x="3464" y="818"/>
                </a:moveTo>
                <a:lnTo>
                  <a:pt x="3463" y="818"/>
                </a:lnTo>
                <a:lnTo>
                  <a:pt x="3462" y="818"/>
                </a:lnTo>
                <a:lnTo>
                  <a:pt x="3459" y="818"/>
                </a:lnTo>
                <a:lnTo>
                  <a:pt x="3458" y="818"/>
                </a:lnTo>
                <a:lnTo>
                  <a:pt x="3459" y="817"/>
                </a:lnTo>
                <a:lnTo>
                  <a:pt x="3461" y="817"/>
                </a:lnTo>
                <a:lnTo>
                  <a:pt x="3463" y="817"/>
                </a:lnTo>
                <a:lnTo>
                  <a:pt x="3465" y="818"/>
                </a:lnTo>
                <a:lnTo>
                  <a:pt x="3464" y="818"/>
                </a:lnTo>
                <a:close/>
                <a:moveTo>
                  <a:pt x="3442" y="741"/>
                </a:moveTo>
                <a:lnTo>
                  <a:pt x="3441" y="741"/>
                </a:lnTo>
                <a:lnTo>
                  <a:pt x="3441" y="740"/>
                </a:lnTo>
                <a:lnTo>
                  <a:pt x="3440" y="740"/>
                </a:lnTo>
                <a:lnTo>
                  <a:pt x="3439" y="740"/>
                </a:lnTo>
                <a:lnTo>
                  <a:pt x="3438" y="740"/>
                </a:lnTo>
                <a:lnTo>
                  <a:pt x="3437" y="740"/>
                </a:lnTo>
                <a:lnTo>
                  <a:pt x="3437" y="739"/>
                </a:lnTo>
                <a:lnTo>
                  <a:pt x="3436" y="739"/>
                </a:lnTo>
                <a:lnTo>
                  <a:pt x="3434" y="739"/>
                </a:lnTo>
                <a:lnTo>
                  <a:pt x="3433" y="740"/>
                </a:lnTo>
                <a:lnTo>
                  <a:pt x="3432" y="740"/>
                </a:lnTo>
                <a:lnTo>
                  <a:pt x="3431" y="740"/>
                </a:lnTo>
                <a:lnTo>
                  <a:pt x="3430" y="740"/>
                </a:lnTo>
                <a:lnTo>
                  <a:pt x="3428" y="740"/>
                </a:lnTo>
                <a:lnTo>
                  <a:pt x="3428" y="739"/>
                </a:lnTo>
                <a:lnTo>
                  <a:pt x="3426" y="739"/>
                </a:lnTo>
                <a:lnTo>
                  <a:pt x="3424" y="739"/>
                </a:lnTo>
                <a:lnTo>
                  <a:pt x="3420" y="739"/>
                </a:lnTo>
                <a:lnTo>
                  <a:pt x="3416" y="739"/>
                </a:lnTo>
                <a:lnTo>
                  <a:pt x="3410" y="739"/>
                </a:lnTo>
                <a:lnTo>
                  <a:pt x="3406" y="739"/>
                </a:lnTo>
                <a:lnTo>
                  <a:pt x="3404" y="740"/>
                </a:lnTo>
                <a:lnTo>
                  <a:pt x="3403" y="740"/>
                </a:lnTo>
                <a:lnTo>
                  <a:pt x="3402" y="740"/>
                </a:lnTo>
                <a:lnTo>
                  <a:pt x="3401" y="740"/>
                </a:lnTo>
                <a:lnTo>
                  <a:pt x="3399" y="739"/>
                </a:lnTo>
                <a:lnTo>
                  <a:pt x="3397" y="739"/>
                </a:lnTo>
                <a:lnTo>
                  <a:pt x="3395" y="738"/>
                </a:lnTo>
                <a:lnTo>
                  <a:pt x="3396" y="738"/>
                </a:lnTo>
                <a:lnTo>
                  <a:pt x="3400" y="738"/>
                </a:lnTo>
                <a:lnTo>
                  <a:pt x="3402" y="738"/>
                </a:lnTo>
                <a:lnTo>
                  <a:pt x="3403" y="738"/>
                </a:lnTo>
                <a:lnTo>
                  <a:pt x="3402" y="737"/>
                </a:lnTo>
                <a:lnTo>
                  <a:pt x="3398" y="737"/>
                </a:lnTo>
                <a:lnTo>
                  <a:pt x="3394" y="736"/>
                </a:lnTo>
                <a:lnTo>
                  <a:pt x="3393" y="735"/>
                </a:lnTo>
                <a:lnTo>
                  <a:pt x="3394" y="734"/>
                </a:lnTo>
                <a:lnTo>
                  <a:pt x="3392" y="734"/>
                </a:lnTo>
                <a:lnTo>
                  <a:pt x="3390" y="733"/>
                </a:lnTo>
                <a:lnTo>
                  <a:pt x="3392" y="732"/>
                </a:lnTo>
                <a:lnTo>
                  <a:pt x="3390" y="732"/>
                </a:lnTo>
                <a:lnTo>
                  <a:pt x="3388" y="732"/>
                </a:lnTo>
                <a:lnTo>
                  <a:pt x="3386" y="732"/>
                </a:lnTo>
                <a:lnTo>
                  <a:pt x="3385" y="731"/>
                </a:lnTo>
                <a:lnTo>
                  <a:pt x="3384" y="731"/>
                </a:lnTo>
                <a:lnTo>
                  <a:pt x="3383" y="730"/>
                </a:lnTo>
                <a:lnTo>
                  <a:pt x="3380" y="730"/>
                </a:lnTo>
                <a:lnTo>
                  <a:pt x="3375" y="729"/>
                </a:lnTo>
                <a:lnTo>
                  <a:pt x="3373" y="729"/>
                </a:lnTo>
                <a:lnTo>
                  <a:pt x="3367" y="728"/>
                </a:lnTo>
                <a:lnTo>
                  <a:pt x="3359" y="728"/>
                </a:lnTo>
                <a:lnTo>
                  <a:pt x="3358" y="728"/>
                </a:lnTo>
                <a:lnTo>
                  <a:pt x="3355" y="728"/>
                </a:lnTo>
                <a:lnTo>
                  <a:pt x="3354" y="728"/>
                </a:lnTo>
                <a:lnTo>
                  <a:pt x="3342" y="728"/>
                </a:lnTo>
                <a:lnTo>
                  <a:pt x="3340" y="729"/>
                </a:lnTo>
                <a:lnTo>
                  <a:pt x="3338" y="729"/>
                </a:lnTo>
                <a:lnTo>
                  <a:pt x="3337" y="729"/>
                </a:lnTo>
                <a:lnTo>
                  <a:pt x="3336" y="728"/>
                </a:lnTo>
                <a:lnTo>
                  <a:pt x="3332" y="728"/>
                </a:lnTo>
                <a:lnTo>
                  <a:pt x="3329" y="727"/>
                </a:lnTo>
                <a:lnTo>
                  <a:pt x="3322" y="726"/>
                </a:lnTo>
                <a:lnTo>
                  <a:pt x="3318" y="726"/>
                </a:lnTo>
                <a:lnTo>
                  <a:pt x="3310" y="726"/>
                </a:lnTo>
                <a:lnTo>
                  <a:pt x="3308" y="726"/>
                </a:lnTo>
                <a:lnTo>
                  <a:pt x="3299" y="726"/>
                </a:lnTo>
                <a:lnTo>
                  <a:pt x="3289" y="726"/>
                </a:lnTo>
                <a:lnTo>
                  <a:pt x="3283" y="727"/>
                </a:lnTo>
                <a:lnTo>
                  <a:pt x="3281" y="727"/>
                </a:lnTo>
                <a:lnTo>
                  <a:pt x="3277" y="727"/>
                </a:lnTo>
                <a:lnTo>
                  <a:pt x="3276" y="727"/>
                </a:lnTo>
                <a:lnTo>
                  <a:pt x="3275" y="727"/>
                </a:lnTo>
                <a:lnTo>
                  <a:pt x="3273" y="726"/>
                </a:lnTo>
                <a:lnTo>
                  <a:pt x="3272" y="725"/>
                </a:lnTo>
                <a:lnTo>
                  <a:pt x="3272" y="724"/>
                </a:lnTo>
                <a:lnTo>
                  <a:pt x="3272" y="723"/>
                </a:lnTo>
                <a:lnTo>
                  <a:pt x="3273" y="720"/>
                </a:lnTo>
                <a:lnTo>
                  <a:pt x="3274" y="720"/>
                </a:lnTo>
                <a:lnTo>
                  <a:pt x="3280" y="720"/>
                </a:lnTo>
                <a:lnTo>
                  <a:pt x="3293" y="718"/>
                </a:lnTo>
                <a:lnTo>
                  <a:pt x="3303" y="718"/>
                </a:lnTo>
                <a:lnTo>
                  <a:pt x="3313" y="718"/>
                </a:lnTo>
                <a:lnTo>
                  <a:pt x="3314" y="718"/>
                </a:lnTo>
                <a:lnTo>
                  <a:pt x="3315" y="718"/>
                </a:lnTo>
                <a:lnTo>
                  <a:pt x="3319" y="718"/>
                </a:lnTo>
                <a:lnTo>
                  <a:pt x="3323" y="718"/>
                </a:lnTo>
                <a:lnTo>
                  <a:pt x="3326" y="717"/>
                </a:lnTo>
                <a:lnTo>
                  <a:pt x="3335" y="717"/>
                </a:lnTo>
                <a:lnTo>
                  <a:pt x="3336" y="717"/>
                </a:lnTo>
                <a:lnTo>
                  <a:pt x="3353" y="715"/>
                </a:lnTo>
                <a:lnTo>
                  <a:pt x="3359" y="714"/>
                </a:lnTo>
                <a:lnTo>
                  <a:pt x="3363" y="715"/>
                </a:lnTo>
                <a:lnTo>
                  <a:pt x="3366" y="715"/>
                </a:lnTo>
                <a:lnTo>
                  <a:pt x="3369" y="715"/>
                </a:lnTo>
                <a:lnTo>
                  <a:pt x="3370" y="715"/>
                </a:lnTo>
                <a:lnTo>
                  <a:pt x="3372" y="715"/>
                </a:lnTo>
                <a:lnTo>
                  <a:pt x="3373" y="716"/>
                </a:lnTo>
                <a:lnTo>
                  <a:pt x="3375" y="716"/>
                </a:lnTo>
                <a:lnTo>
                  <a:pt x="3378" y="717"/>
                </a:lnTo>
                <a:lnTo>
                  <a:pt x="3379" y="717"/>
                </a:lnTo>
                <a:lnTo>
                  <a:pt x="3381" y="717"/>
                </a:lnTo>
                <a:lnTo>
                  <a:pt x="3383" y="716"/>
                </a:lnTo>
                <a:lnTo>
                  <a:pt x="3386" y="716"/>
                </a:lnTo>
                <a:lnTo>
                  <a:pt x="3392" y="717"/>
                </a:lnTo>
                <a:lnTo>
                  <a:pt x="3395" y="717"/>
                </a:lnTo>
                <a:lnTo>
                  <a:pt x="3399" y="718"/>
                </a:lnTo>
                <a:lnTo>
                  <a:pt x="3408" y="718"/>
                </a:lnTo>
                <a:lnTo>
                  <a:pt x="3409" y="718"/>
                </a:lnTo>
                <a:lnTo>
                  <a:pt x="3418" y="719"/>
                </a:lnTo>
                <a:lnTo>
                  <a:pt x="3423" y="720"/>
                </a:lnTo>
                <a:lnTo>
                  <a:pt x="3427" y="720"/>
                </a:lnTo>
                <a:lnTo>
                  <a:pt x="3428" y="720"/>
                </a:lnTo>
                <a:lnTo>
                  <a:pt x="3429" y="722"/>
                </a:lnTo>
                <a:lnTo>
                  <a:pt x="3430" y="722"/>
                </a:lnTo>
                <a:lnTo>
                  <a:pt x="3434" y="724"/>
                </a:lnTo>
                <a:lnTo>
                  <a:pt x="3436" y="724"/>
                </a:lnTo>
                <a:lnTo>
                  <a:pt x="3438" y="723"/>
                </a:lnTo>
                <a:lnTo>
                  <a:pt x="3439" y="723"/>
                </a:lnTo>
                <a:lnTo>
                  <a:pt x="3439" y="724"/>
                </a:lnTo>
                <a:lnTo>
                  <a:pt x="3440" y="725"/>
                </a:lnTo>
                <a:lnTo>
                  <a:pt x="3442" y="725"/>
                </a:lnTo>
                <a:lnTo>
                  <a:pt x="3443" y="725"/>
                </a:lnTo>
                <a:lnTo>
                  <a:pt x="3444" y="724"/>
                </a:lnTo>
                <a:lnTo>
                  <a:pt x="3445" y="724"/>
                </a:lnTo>
                <a:lnTo>
                  <a:pt x="3446" y="724"/>
                </a:lnTo>
                <a:lnTo>
                  <a:pt x="3449" y="725"/>
                </a:lnTo>
                <a:lnTo>
                  <a:pt x="3450" y="727"/>
                </a:lnTo>
                <a:lnTo>
                  <a:pt x="3445" y="728"/>
                </a:lnTo>
                <a:lnTo>
                  <a:pt x="3443" y="729"/>
                </a:lnTo>
                <a:lnTo>
                  <a:pt x="3444" y="730"/>
                </a:lnTo>
                <a:lnTo>
                  <a:pt x="3440" y="730"/>
                </a:lnTo>
                <a:lnTo>
                  <a:pt x="3439" y="731"/>
                </a:lnTo>
                <a:lnTo>
                  <a:pt x="3437" y="731"/>
                </a:lnTo>
                <a:lnTo>
                  <a:pt x="3433" y="731"/>
                </a:lnTo>
                <a:lnTo>
                  <a:pt x="3432" y="731"/>
                </a:lnTo>
                <a:lnTo>
                  <a:pt x="3431" y="732"/>
                </a:lnTo>
                <a:lnTo>
                  <a:pt x="3433" y="733"/>
                </a:lnTo>
                <a:lnTo>
                  <a:pt x="3434" y="732"/>
                </a:lnTo>
                <a:lnTo>
                  <a:pt x="3436" y="732"/>
                </a:lnTo>
                <a:lnTo>
                  <a:pt x="3436" y="733"/>
                </a:lnTo>
                <a:lnTo>
                  <a:pt x="3437" y="733"/>
                </a:lnTo>
                <a:lnTo>
                  <a:pt x="3438" y="734"/>
                </a:lnTo>
                <a:lnTo>
                  <a:pt x="3445" y="734"/>
                </a:lnTo>
                <a:lnTo>
                  <a:pt x="3445" y="735"/>
                </a:lnTo>
                <a:lnTo>
                  <a:pt x="3442" y="736"/>
                </a:lnTo>
                <a:lnTo>
                  <a:pt x="3441" y="736"/>
                </a:lnTo>
                <a:lnTo>
                  <a:pt x="3442" y="737"/>
                </a:lnTo>
                <a:lnTo>
                  <a:pt x="3443" y="737"/>
                </a:lnTo>
                <a:lnTo>
                  <a:pt x="3445" y="736"/>
                </a:lnTo>
                <a:lnTo>
                  <a:pt x="3446" y="736"/>
                </a:lnTo>
                <a:lnTo>
                  <a:pt x="3447" y="736"/>
                </a:lnTo>
                <a:lnTo>
                  <a:pt x="3449" y="737"/>
                </a:lnTo>
                <a:lnTo>
                  <a:pt x="3451" y="738"/>
                </a:lnTo>
                <a:lnTo>
                  <a:pt x="3449" y="740"/>
                </a:lnTo>
                <a:lnTo>
                  <a:pt x="3447" y="741"/>
                </a:lnTo>
                <a:lnTo>
                  <a:pt x="3445" y="740"/>
                </a:lnTo>
                <a:lnTo>
                  <a:pt x="3444" y="740"/>
                </a:lnTo>
                <a:lnTo>
                  <a:pt x="3443" y="741"/>
                </a:lnTo>
                <a:lnTo>
                  <a:pt x="3442" y="741"/>
                </a:lnTo>
                <a:close/>
                <a:moveTo>
                  <a:pt x="3427" y="778"/>
                </a:moveTo>
                <a:lnTo>
                  <a:pt x="3422" y="778"/>
                </a:lnTo>
                <a:lnTo>
                  <a:pt x="3420" y="778"/>
                </a:lnTo>
                <a:lnTo>
                  <a:pt x="3417" y="777"/>
                </a:lnTo>
                <a:lnTo>
                  <a:pt x="3416" y="777"/>
                </a:lnTo>
                <a:lnTo>
                  <a:pt x="3413" y="776"/>
                </a:lnTo>
                <a:lnTo>
                  <a:pt x="3411" y="776"/>
                </a:lnTo>
                <a:lnTo>
                  <a:pt x="3410" y="776"/>
                </a:lnTo>
                <a:lnTo>
                  <a:pt x="3409" y="776"/>
                </a:lnTo>
                <a:lnTo>
                  <a:pt x="3406" y="776"/>
                </a:lnTo>
                <a:lnTo>
                  <a:pt x="3405" y="776"/>
                </a:lnTo>
                <a:lnTo>
                  <a:pt x="3404" y="775"/>
                </a:lnTo>
                <a:lnTo>
                  <a:pt x="3403" y="774"/>
                </a:lnTo>
                <a:lnTo>
                  <a:pt x="3404" y="774"/>
                </a:lnTo>
                <a:lnTo>
                  <a:pt x="3410" y="772"/>
                </a:lnTo>
                <a:lnTo>
                  <a:pt x="3410" y="771"/>
                </a:lnTo>
                <a:lnTo>
                  <a:pt x="3409" y="771"/>
                </a:lnTo>
                <a:lnTo>
                  <a:pt x="3407" y="771"/>
                </a:lnTo>
                <a:lnTo>
                  <a:pt x="3406" y="771"/>
                </a:lnTo>
                <a:lnTo>
                  <a:pt x="3406" y="772"/>
                </a:lnTo>
                <a:lnTo>
                  <a:pt x="3405" y="772"/>
                </a:lnTo>
                <a:lnTo>
                  <a:pt x="3403" y="773"/>
                </a:lnTo>
                <a:lnTo>
                  <a:pt x="3401" y="774"/>
                </a:lnTo>
                <a:lnTo>
                  <a:pt x="3400" y="774"/>
                </a:lnTo>
                <a:lnTo>
                  <a:pt x="3397" y="774"/>
                </a:lnTo>
                <a:lnTo>
                  <a:pt x="3396" y="773"/>
                </a:lnTo>
                <a:lnTo>
                  <a:pt x="3393" y="773"/>
                </a:lnTo>
                <a:lnTo>
                  <a:pt x="3392" y="773"/>
                </a:lnTo>
                <a:lnTo>
                  <a:pt x="3388" y="771"/>
                </a:lnTo>
                <a:lnTo>
                  <a:pt x="3384" y="771"/>
                </a:lnTo>
                <a:lnTo>
                  <a:pt x="3381" y="769"/>
                </a:lnTo>
                <a:lnTo>
                  <a:pt x="3379" y="769"/>
                </a:lnTo>
                <a:lnTo>
                  <a:pt x="3377" y="768"/>
                </a:lnTo>
                <a:lnTo>
                  <a:pt x="3376" y="767"/>
                </a:lnTo>
                <a:lnTo>
                  <a:pt x="3375" y="766"/>
                </a:lnTo>
                <a:lnTo>
                  <a:pt x="3368" y="764"/>
                </a:lnTo>
                <a:lnTo>
                  <a:pt x="3366" y="764"/>
                </a:lnTo>
                <a:lnTo>
                  <a:pt x="3359" y="763"/>
                </a:lnTo>
                <a:lnTo>
                  <a:pt x="3356" y="762"/>
                </a:lnTo>
                <a:lnTo>
                  <a:pt x="3355" y="762"/>
                </a:lnTo>
                <a:lnTo>
                  <a:pt x="3353" y="761"/>
                </a:lnTo>
                <a:lnTo>
                  <a:pt x="3349" y="761"/>
                </a:lnTo>
                <a:lnTo>
                  <a:pt x="3347" y="761"/>
                </a:lnTo>
                <a:lnTo>
                  <a:pt x="3338" y="760"/>
                </a:lnTo>
                <a:lnTo>
                  <a:pt x="3337" y="759"/>
                </a:lnTo>
                <a:lnTo>
                  <a:pt x="3335" y="759"/>
                </a:lnTo>
                <a:lnTo>
                  <a:pt x="3325" y="757"/>
                </a:lnTo>
                <a:lnTo>
                  <a:pt x="3319" y="756"/>
                </a:lnTo>
                <a:lnTo>
                  <a:pt x="3316" y="755"/>
                </a:lnTo>
                <a:lnTo>
                  <a:pt x="3315" y="755"/>
                </a:lnTo>
                <a:lnTo>
                  <a:pt x="3314" y="754"/>
                </a:lnTo>
                <a:lnTo>
                  <a:pt x="3312" y="754"/>
                </a:lnTo>
                <a:lnTo>
                  <a:pt x="3311" y="754"/>
                </a:lnTo>
                <a:lnTo>
                  <a:pt x="3310" y="755"/>
                </a:lnTo>
                <a:lnTo>
                  <a:pt x="3309" y="755"/>
                </a:lnTo>
                <a:lnTo>
                  <a:pt x="3308" y="755"/>
                </a:lnTo>
                <a:lnTo>
                  <a:pt x="3307" y="756"/>
                </a:lnTo>
                <a:lnTo>
                  <a:pt x="3304" y="756"/>
                </a:lnTo>
                <a:lnTo>
                  <a:pt x="3303" y="756"/>
                </a:lnTo>
                <a:lnTo>
                  <a:pt x="3304" y="754"/>
                </a:lnTo>
                <a:lnTo>
                  <a:pt x="3308" y="755"/>
                </a:lnTo>
                <a:lnTo>
                  <a:pt x="3308" y="754"/>
                </a:lnTo>
                <a:lnTo>
                  <a:pt x="3309" y="754"/>
                </a:lnTo>
                <a:lnTo>
                  <a:pt x="3310" y="754"/>
                </a:lnTo>
                <a:lnTo>
                  <a:pt x="3310" y="753"/>
                </a:lnTo>
                <a:lnTo>
                  <a:pt x="3309" y="753"/>
                </a:lnTo>
                <a:lnTo>
                  <a:pt x="3306" y="751"/>
                </a:lnTo>
                <a:lnTo>
                  <a:pt x="3300" y="749"/>
                </a:lnTo>
                <a:lnTo>
                  <a:pt x="3299" y="749"/>
                </a:lnTo>
                <a:lnTo>
                  <a:pt x="3298" y="749"/>
                </a:lnTo>
                <a:lnTo>
                  <a:pt x="3299" y="750"/>
                </a:lnTo>
                <a:lnTo>
                  <a:pt x="3299" y="751"/>
                </a:lnTo>
                <a:lnTo>
                  <a:pt x="3298" y="751"/>
                </a:lnTo>
                <a:lnTo>
                  <a:pt x="3297" y="751"/>
                </a:lnTo>
                <a:lnTo>
                  <a:pt x="3295" y="749"/>
                </a:lnTo>
                <a:lnTo>
                  <a:pt x="3294" y="748"/>
                </a:lnTo>
                <a:lnTo>
                  <a:pt x="3292" y="748"/>
                </a:lnTo>
                <a:lnTo>
                  <a:pt x="3286" y="747"/>
                </a:lnTo>
                <a:lnTo>
                  <a:pt x="3284" y="746"/>
                </a:lnTo>
                <a:lnTo>
                  <a:pt x="3282" y="740"/>
                </a:lnTo>
                <a:lnTo>
                  <a:pt x="3280" y="737"/>
                </a:lnTo>
                <a:lnTo>
                  <a:pt x="3280" y="735"/>
                </a:lnTo>
                <a:lnTo>
                  <a:pt x="3277" y="732"/>
                </a:lnTo>
                <a:lnTo>
                  <a:pt x="3276" y="730"/>
                </a:lnTo>
                <a:lnTo>
                  <a:pt x="3277" y="730"/>
                </a:lnTo>
                <a:lnTo>
                  <a:pt x="3279" y="729"/>
                </a:lnTo>
                <a:lnTo>
                  <a:pt x="3291" y="728"/>
                </a:lnTo>
                <a:lnTo>
                  <a:pt x="3294" y="728"/>
                </a:lnTo>
                <a:lnTo>
                  <a:pt x="3297" y="728"/>
                </a:lnTo>
                <a:lnTo>
                  <a:pt x="3298" y="728"/>
                </a:lnTo>
                <a:lnTo>
                  <a:pt x="3300" y="728"/>
                </a:lnTo>
                <a:lnTo>
                  <a:pt x="3303" y="728"/>
                </a:lnTo>
                <a:lnTo>
                  <a:pt x="3304" y="728"/>
                </a:lnTo>
                <a:lnTo>
                  <a:pt x="3307" y="728"/>
                </a:lnTo>
                <a:lnTo>
                  <a:pt x="3309" y="728"/>
                </a:lnTo>
                <a:lnTo>
                  <a:pt x="3317" y="728"/>
                </a:lnTo>
                <a:lnTo>
                  <a:pt x="3322" y="729"/>
                </a:lnTo>
                <a:lnTo>
                  <a:pt x="3323" y="729"/>
                </a:lnTo>
                <a:lnTo>
                  <a:pt x="3324" y="729"/>
                </a:lnTo>
                <a:lnTo>
                  <a:pt x="3329" y="729"/>
                </a:lnTo>
                <a:lnTo>
                  <a:pt x="3330" y="729"/>
                </a:lnTo>
                <a:lnTo>
                  <a:pt x="3332" y="730"/>
                </a:lnTo>
                <a:lnTo>
                  <a:pt x="3335" y="730"/>
                </a:lnTo>
                <a:lnTo>
                  <a:pt x="3336" y="730"/>
                </a:lnTo>
                <a:lnTo>
                  <a:pt x="3338" y="731"/>
                </a:lnTo>
                <a:lnTo>
                  <a:pt x="3342" y="731"/>
                </a:lnTo>
                <a:lnTo>
                  <a:pt x="3343" y="731"/>
                </a:lnTo>
                <a:lnTo>
                  <a:pt x="3346" y="730"/>
                </a:lnTo>
                <a:lnTo>
                  <a:pt x="3347" y="730"/>
                </a:lnTo>
                <a:lnTo>
                  <a:pt x="3349" y="730"/>
                </a:lnTo>
                <a:lnTo>
                  <a:pt x="3350" y="730"/>
                </a:lnTo>
                <a:lnTo>
                  <a:pt x="3351" y="730"/>
                </a:lnTo>
                <a:lnTo>
                  <a:pt x="3352" y="730"/>
                </a:lnTo>
                <a:lnTo>
                  <a:pt x="3359" y="731"/>
                </a:lnTo>
                <a:lnTo>
                  <a:pt x="3366" y="731"/>
                </a:lnTo>
                <a:lnTo>
                  <a:pt x="3367" y="731"/>
                </a:lnTo>
                <a:lnTo>
                  <a:pt x="3370" y="732"/>
                </a:lnTo>
                <a:lnTo>
                  <a:pt x="3371" y="733"/>
                </a:lnTo>
                <a:lnTo>
                  <a:pt x="3373" y="734"/>
                </a:lnTo>
                <a:lnTo>
                  <a:pt x="3374" y="735"/>
                </a:lnTo>
                <a:lnTo>
                  <a:pt x="3376" y="737"/>
                </a:lnTo>
                <a:lnTo>
                  <a:pt x="3377" y="737"/>
                </a:lnTo>
                <a:lnTo>
                  <a:pt x="3378" y="738"/>
                </a:lnTo>
                <a:lnTo>
                  <a:pt x="3381" y="738"/>
                </a:lnTo>
                <a:lnTo>
                  <a:pt x="3383" y="739"/>
                </a:lnTo>
                <a:lnTo>
                  <a:pt x="3385" y="739"/>
                </a:lnTo>
                <a:lnTo>
                  <a:pt x="3387" y="740"/>
                </a:lnTo>
                <a:lnTo>
                  <a:pt x="3387" y="741"/>
                </a:lnTo>
                <a:lnTo>
                  <a:pt x="3390" y="741"/>
                </a:lnTo>
                <a:lnTo>
                  <a:pt x="3396" y="742"/>
                </a:lnTo>
                <a:lnTo>
                  <a:pt x="3397" y="742"/>
                </a:lnTo>
                <a:lnTo>
                  <a:pt x="3397" y="743"/>
                </a:lnTo>
                <a:lnTo>
                  <a:pt x="3397" y="744"/>
                </a:lnTo>
                <a:lnTo>
                  <a:pt x="3398" y="745"/>
                </a:lnTo>
                <a:lnTo>
                  <a:pt x="3400" y="745"/>
                </a:lnTo>
                <a:lnTo>
                  <a:pt x="3402" y="745"/>
                </a:lnTo>
                <a:lnTo>
                  <a:pt x="3404" y="746"/>
                </a:lnTo>
                <a:lnTo>
                  <a:pt x="3405" y="746"/>
                </a:lnTo>
                <a:lnTo>
                  <a:pt x="3407" y="745"/>
                </a:lnTo>
                <a:lnTo>
                  <a:pt x="3409" y="746"/>
                </a:lnTo>
                <a:lnTo>
                  <a:pt x="3410" y="745"/>
                </a:lnTo>
                <a:lnTo>
                  <a:pt x="3410" y="744"/>
                </a:lnTo>
                <a:lnTo>
                  <a:pt x="3412" y="744"/>
                </a:lnTo>
                <a:lnTo>
                  <a:pt x="3412" y="745"/>
                </a:lnTo>
                <a:lnTo>
                  <a:pt x="3412" y="746"/>
                </a:lnTo>
                <a:lnTo>
                  <a:pt x="3417" y="747"/>
                </a:lnTo>
                <a:lnTo>
                  <a:pt x="3418" y="747"/>
                </a:lnTo>
                <a:lnTo>
                  <a:pt x="3420" y="747"/>
                </a:lnTo>
                <a:lnTo>
                  <a:pt x="3423" y="748"/>
                </a:lnTo>
                <a:lnTo>
                  <a:pt x="3427" y="749"/>
                </a:lnTo>
                <a:lnTo>
                  <a:pt x="3430" y="750"/>
                </a:lnTo>
                <a:lnTo>
                  <a:pt x="3433" y="751"/>
                </a:lnTo>
                <a:lnTo>
                  <a:pt x="3431" y="752"/>
                </a:lnTo>
                <a:lnTo>
                  <a:pt x="3431" y="753"/>
                </a:lnTo>
                <a:lnTo>
                  <a:pt x="3432" y="753"/>
                </a:lnTo>
                <a:lnTo>
                  <a:pt x="3438" y="752"/>
                </a:lnTo>
                <a:lnTo>
                  <a:pt x="3441" y="753"/>
                </a:lnTo>
                <a:lnTo>
                  <a:pt x="3445" y="753"/>
                </a:lnTo>
                <a:lnTo>
                  <a:pt x="3446" y="753"/>
                </a:lnTo>
                <a:lnTo>
                  <a:pt x="3449" y="755"/>
                </a:lnTo>
                <a:lnTo>
                  <a:pt x="3449" y="757"/>
                </a:lnTo>
                <a:lnTo>
                  <a:pt x="3449" y="759"/>
                </a:lnTo>
                <a:lnTo>
                  <a:pt x="3450" y="759"/>
                </a:lnTo>
                <a:lnTo>
                  <a:pt x="3449" y="760"/>
                </a:lnTo>
                <a:lnTo>
                  <a:pt x="3448" y="760"/>
                </a:lnTo>
                <a:lnTo>
                  <a:pt x="3447" y="760"/>
                </a:lnTo>
                <a:lnTo>
                  <a:pt x="3428" y="757"/>
                </a:lnTo>
                <a:lnTo>
                  <a:pt x="3427" y="757"/>
                </a:lnTo>
                <a:lnTo>
                  <a:pt x="3426" y="757"/>
                </a:lnTo>
                <a:lnTo>
                  <a:pt x="3425" y="757"/>
                </a:lnTo>
                <a:lnTo>
                  <a:pt x="3424" y="757"/>
                </a:lnTo>
                <a:lnTo>
                  <a:pt x="3424" y="755"/>
                </a:lnTo>
                <a:lnTo>
                  <a:pt x="3423" y="755"/>
                </a:lnTo>
                <a:lnTo>
                  <a:pt x="3422" y="756"/>
                </a:lnTo>
                <a:lnTo>
                  <a:pt x="3421" y="756"/>
                </a:lnTo>
                <a:lnTo>
                  <a:pt x="3420" y="756"/>
                </a:lnTo>
                <a:lnTo>
                  <a:pt x="3419" y="757"/>
                </a:lnTo>
                <a:lnTo>
                  <a:pt x="3418" y="757"/>
                </a:lnTo>
                <a:lnTo>
                  <a:pt x="3415" y="757"/>
                </a:lnTo>
                <a:lnTo>
                  <a:pt x="3410" y="756"/>
                </a:lnTo>
                <a:lnTo>
                  <a:pt x="3407" y="756"/>
                </a:lnTo>
                <a:lnTo>
                  <a:pt x="3406" y="756"/>
                </a:lnTo>
                <a:lnTo>
                  <a:pt x="3405" y="756"/>
                </a:lnTo>
                <a:lnTo>
                  <a:pt x="3402" y="755"/>
                </a:lnTo>
                <a:lnTo>
                  <a:pt x="3401" y="755"/>
                </a:lnTo>
                <a:lnTo>
                  <a:pt x="3398" y="755"/>
                </a:lnTo>
                <a:lnTo>
                  <a:pt x="3395" y="756"/>
                </a:lnTo>
                <a:lnTo>
                  <a:pt x="3394" y="756"/>
                </a:lnTo>
                <a:lnTo>
                  <a:pt x="3393" y="757"/>
                </a:lnTo>
                <a:lnTo>
                  <a:pt x="3394" y="759"/>
                </a:lnTo>
                <a:lnTo>
                  <a:pt x="3393" y="759"/>
                </a:lnTo>
                <a:lnTo>
                  <a:pt x="3393" y="760"/>
                </a:lnTo>
                <a:lnTo>
                  <a:pt x="3394" y="760"/>
                </a:lnTo>
                <a:lnTo>
                  <a:pt x="3396" y="762"/>
                </a:lnTo>
                <a:lnTo>
                  <a:pt x="3397" y="763"/>
                </a:lnTo>
                <a:lnTo>
                  <a:pt x="3399" y="763"/>
                </a:lnTo>
                <a:lnTo>
                  <a:pt x="3401" y="763"/>
                </a:lnTo>
                <a:lnTo>
                  <a:pt x="3404" y="763"/>
                </a:lnTo>
                <a:lnTo>
                  <a:pt x="3405" y="763"/>
                </a:lnTo>
                <a:lnTo>
                  <a:pt x="3414" y="765"/>
                </a:lnTo>
                <a:lnTo>
                  <a:pt x="3420" y="765"/>
                </a:lnTo>
                <a:lnTo>
                  <a:pt x="3423" y="767"/>
                </a:lnTo>
                <a:lnTo>
                  <a:pt x="3421" y="768"/>
                </a:lnTo>
                <a:lnTo>
                  <a:pt x="3421" y="769"/>
                </a:lnTo>
                <a:lnTo>
                  <a:pt x="3423" y="769"/>
                </a:lnTo>
                <a:lnTo>
                  <a:pt x="3424" y="768"/>
                </a:lnTo>
                <a:lnTo>
                  <a:pt x="3426" y="767"/>
                </a:lnTo>
                <a:lnTo>
                  <a:pt x="3428" y="766"/>
                </a:lnTo>
                <a:lnTo>
                  <a:pt x="3430" y="767"/>
                </a:lnTo>
                <a:lnTo>
                  <a:pt x="3431" y="767"/>
                </a:lnTo>
                <a:lnTo>
                  <a:pt x="3432" y="767"/>
                </a:lnTo>
                <a:lnTo>
                  <a:pt x="3437" y="768"/>
                </a:lnTo>
                <a:lnTo>
                  <a:pt x="3442" y="769"/>
                </a:lnTo>
                <a:lnTo>
                  <a:pt x="3441" y="769"/>
                </a:lnTo>
                <a:lnTo>
                  <a:pt x="3440" y="769"/>
                </a:lnTo>
                <a:lnTo>
                  <a:pt x="3438" y="770"/>
                </a:lnTo>
                <a:lnTo>
                  <a:pt x="3437" y="770"/>
                </a:lnTo>
                <a:lnTo>
                  <a:pt x="3434" y="771"/>
                </a:lnTo>
                <a:lnTo>
                  <a:pt x="3431" y="772"/>
                </a:lnTo>
                <a:lnTo>
                  <a:pt x="3430" y="773"/>
                </a:lnTo>
                <a:lnTo>
                  <a:pt x="3433" y="774"/>
                </a:lnTo>
                <a:lnTo>
                  <a:pt x="3434" y="775"/>
                </a:lnTo>
                <a:lnTo>
                  <a:pt x="3434" y="776"/>
                </a:lnTo>
                <a:lnTo>
                  <a:pt x="3432" y="777"/>
                </a:lnTo>
                <a:lnTo>
                  <a:pt x="3431" y="778"/>
                </a:lnTo>
                <a:lnTo>
                  <a:pt x="3430" y="778"/>
                </a:lnTo>
                <a:lnTo>
                  <a:pt x="3427" y="778"/>
                </a:lnTo>
                <a:close/>
                <a:moveTo>
                  <a:pt x="3429" y="181"/>
                </a:moveTo>
                <a:lnTo>
                  <a:pt x="3428" y="181"/>
                </a:lnTo>
                <a:lnTo>
                  <a:pt x="3426" y="181"/>
                </a:lnTo>
                <a:lnTo>
                  <a:pt x="3425" y="181"/>
                </a:lnTo>
                <a:lnTo>
                  <a:pt x="3424" y="180"/>
                </a:lnTo>
                <a:lnTo>
                  <a:pt x="3425" y="180"/>
                </a:lnTo>
                <a:lnTo>
                  <a:pt x="3426" y="179"/>
                </a:lnTo>
                <a:lnTo>
                  <a:pt x="3427" y="179"/>
                </a:lnTo>
                <a:lnTo>
                  <a:pt x="3428" y="179"/>
                </a:lnTo>
                <a:lnTo>
                  <a:pt x="3429" y="179"/>
                </a:lnTo>
                <a:lnTo>
                  <a:pt x="3432" y="179"/>
                </a:lnTo>
                <a:lnTo>
                  <a:pt x="3433" y="179"/>
                </a:lnTo>
                <a:lnTo>
                  <a:pt x="3431" y="180"/>
                </a:lnTo>
                <a:lnTo>
                  <a:pt x="3429" y="181"/>
                </a:lnTo>
                <a:close/>
                <a:moveTo>
                  <a:pt x="3428" y="467"/>
                </a:moveTo>
                <a:lnTo>
                  <a:pt x="3427" y="467"/>
                </a:lnTo>
                <a:lnTo>
                  <a:pt x="3428" y="466"/>
                </a:lnTo>
                <a:lnTo>
                  <a:pt x="3429" y="465"/>
                </a:lnTo>
                <a:lnTo>
                  <a:pt x="3430" y="465"/>
                </a:lnTo>
                <a:lnTo>
                  <a:pt x="3432" y="465"/>
                </a:lnTo>
                <a:lnTo>
                  <a:pt x="3433" y="466"/>
                </a:lnTo>
                <a:lnTo>
                  <a:pt x="3432" y="466"/>
                </a:lnTo>
                <a:lnTo>
                  <a:pt x="3431" y="466"/>
                </a:lnTo>
                <a:lnTo>
                  <a:pt x="3428" y="467"/>
                </a:lnTo>
                <a:close/>
                <a:moveTo>
                  <a:pt x="3412" y="743"/>
                </a:moveTo>
                <a:lnTo>
                  <a:pt x="3411" y="743"/>
                </a:lnTo>
                <a:lnTo>
                  <a:pt x="3410" y="742"/>
                </a:lnTo>
                <a:lnTo>
                  <a:pt x="3411" y="740"/>
                </a:lnTo>
                <a:lnTo>
                  <a:pt x="3412" y="740"/>
                </a:lnTo>
                <a:lnTo>
                  <a:pt x="3414" y="740"/>
                </a:lnTo>
                <a:lnTo>
                  <a:pt x="3414" y="742"/>
                </a:lnTo>
                <a:lnTo>
                  <a:pt x="3413" y="742"/>
                </a:lnTo>
                <a:lnTo>
                  <a:pt x="3412" y="743"/>
                </a:lnTo>
                <a:close/>
                <a:moveTo>
                  <a:pt x="3405" y="714"/>
                </a:moveTo>
                <a:lnTo>
                  <a:pt x="3404" y="714"/>
                </a:lnTo>
                <a:lnTo>
                  <a:pt x="3404" y="713"/>
                </a:lnTo>
                <a:lnTo>
                  <a:pt x="3405" y="713"/>
                </a:lnTo>
                <a:lnTo>
                  <a:pt x="3402" y="712"/>
                </a:lnTo>
                <a:lnTo>
                  <a:pt x="3401" y="712"/>
                </a:lnTo>
                <a:lnTo>
                  <a:pt x="3401" y="711"/>
                </a:lnTo>
                <a:lnTo>
                  <a:pt x="3404" y="711"/>
                </a:lnTo>
                <a:lnTo>
                  <a:pt x="3405" y="711"/>
                </a:lnTo>
                <a:lnTo>
                  <a:pt x="3405" y="712"/>
                </a:lnTo>
                <a:lnTo>
                  <a:pt x="3406" y="712"/>
                </a:lnTo>
                <a:lnTo>
                  <a:pt x="3408" y="713"/>
                </a:lnTo>
                <a:lnTo>
                  <a:pt x="3406" y="714"/>
                </a:lnTo>
                <a:lnTo>
                  <a:pt x="3405" y="714"/>
                </a:lnTo>
                <a:close/>
                <a:moveTo>
                  <a:pt x="3398" y="715"/>
                </a:moveTo>
                <a:lnTo>
                  <a:pt x="3397" y="715"/>
                </a:lnTo>
                <a:lnTo>
                  <a:pt x="3396" y="714"/>
                </a:lnTo>
                <a:lnTo>
                  <a:pt x="3396" y="713"/>
                </a:lnTo>
                <a:lnTo>
                  <a:pt x="3398" y="713"/>
                </a:lnTo>
                <a:lnTo>
                  <a:pt x="3399" y="713"/>
                </a:lnTo>
                <a:lnTo>
                  <a:pt x="3400" y="713"/>
                </a:lnTo>
                <a:lnTo>
                  <a:pt x="3398" y="715"/>
                </a:lnTo>
                <a:close/>
                <a:moveTo>
                  <a:pt x="3382" y="734"/>
                </a:moveTo>
                <a:lnTo>
                  <a:pt x="3382" y="733"/>
                </a:lnTo>
                <a:lnTo>
                  <a:pt x="3382" y="732"/>
                </a:lnTo>
                <a:lnTo>
                  <a:pt x="3383" y="732"/>
                </a:lnTo>
                <a:lnTo>
                  <a:pt x="3386" y="732"/>
                </a:lnTo>
                <a:lnTo>
                  <a:pt x="3387" y="733"/>
                </a:lnTo>
                <a:lnTo>
                  <a:pt x="3386" y="733"/>
                </a:lnTo>
                <a:lnTo>
                  <a:pt x="3385" y="734"/>
                </a:lnTo>
                <a:lnTo>
                  <a:pt x="3382" y="734"/>
                </a:lnTo>
                <a:close/>
                <a:moveTo>
                  <a:pt x="3383" y="738"/>
                </a:moveTo>
                <a:lnTo>
                  <a:pt x="3381" y="737"/>
                </a:lnTo>
                <a:lnTo>
                  <a:pt x="3380" y="737"/>
                </a:lnTo>
                <a:lnTo>
                  <a:pt x="3378" y="737"/>
                </a:lnTo>
                <a:lnTo>
                  <a:pt x="3378" y="736"/>
                </a:lnTo>
                <a:lnTo>
                  <a:pt x="3379" y="735"/>
                </a:lnTo>
                <a:lnTo>
                  <a:pt x="3380" y="734"/>
                </a:lnTo>
                <a:lnTo>
                  <a:pt x="3381" y="734"/>
                </a:lnTo>
                <a:lnTo>
                  <a:pt x="3384" y="735"/>
                </a:lnTo>
                <a:lnTo>
                  <a:pt x="3384" y="736"/>
                </a:lnTo>
                <a:lnTo>
                  <a:pt x="3383" y="736"/>
                </a:lnTo>
                <a:lnTo>
                  <a:pt x="3385" y="737"/>
                </a:lnTo>
                <a:lnTo>
                  <a:pt x="3384" y="738"/>
                </a:lnTo>
                <a:lnTo>
                  <a:pt x="3383" y="738"/>
                </a:lnTo>
                <a:close/>
                <a:moveTo>
                  <a:pt x="3284" y="717"/>
                </a:moveTo>
                <a:lnTo>
                  <a:pt x="3271" y="717"/>
                </a:lnTo>
                <a:lnTo>
                  <a:pt x="3266" y="717"/>
                </a:lnTo>
                <a:lnTo>
                  <a:pt x="3264" y="716"/>
                </a:lnTo>
                <a:lnTo>
                  <a:pt x="3264" y="715"/>
                </a:lnTo>
                <a:lnTo>
                  <a:pt x="3263" y="715"/>
                </a:lnTo>
                <a:lnTo>
                  <a:pt x="3261" y="715"/>
                </a:lnTo>
                <a:lnTo>
                  <a:pt x="3259" y="715"/>
                </a:lnTo>
                <a:lnTo>
                  <a:pt x="3254" y="715"/>
                </a:lnTo>
                <a:lnTo>
                  <a:pt x="3249" y="714"/>
                </a:lnTo>
                <a:lnTo>
                  <a:pt x="3247" y="714"/>
                </a:lnTo>
                <a:lnTo>
                  <a:pt x="3243" y="712"/>
                </a:lnTo>
                <a:lnTo>
                  <a:pt x="3241" y="712"/>
                </a:lnTo>
                <a:lnTo>
                  <a:pt x="3238" y="712"/>
                </a:lnTo>
                <a:lnTo>
                  <a:pt x="3237" y="712"/>
                </a:lnTo>
                <a:lnTo>
                  <a:pt x="3236" y="712"/>
                </a:lnTo>
                <a:lnTo>
                  <a:pt x="3226" y="712"/>
                </a:lnTo>
                <a:lnTo>
                  <a:pt x="3221" y="712"/>
                </a:lnTo>
                <a:lnTo>
                  <a:pt x="3210" y="711"/>
                </a:lnTo>
                <a:lnTo>
                  <a:pt x="3203" y="710"/>
                </a:lnTo>
                <a:lnTo>
                  <a:pt x="3200" y="709"/>
                </a:lnTo>
                <a:lnTo>
                  <a:pt x="3199" y="708"/>
                </a:lnTo>
                <a:lnTo>
                  <a:pt x="3198" y="708"/>
                </a:lnTo>
                <a:lnTo>
                  <a:pt x="3195" y="707"/>
                </a:lnTo>
                <a:lnTo>
                  <a:pt x="3194" y="707"/>
                </a:lnTo>
                <a:lnTo>
                  <a:pt x="3193" y="706"/>
                </a:lnTo>
                <a:lnTo>
                  <a:pt x="3194" y="706"/>
                </a:lnTo>
                <a:lnTo>
                  <a:pt x="3198" y="705"/>
                </a:lnTo>
                <a:lnTo>
                  <a:pt x="3205" y="703"/>
                </a:lnTo>
                <a:lnTo>
                  <a:pt x="3206" y="703"/>
                </a:lnTo>
                <a:lnTo>
                  <a:pt x="3210" y="701"/>
                </a:lnTo>
                <a:lnTo>
                  <a:pt x="3213" y="699"/>
                </a:lnTo>
                <a:lnTo>
                  <a:pt x="3222" y="698"/>
                </a:lnTo>
                <a:lnTo>
                  <a:pt x="3223" y="698"/>
                </a:lnTo>
                <a:lnTo>
                  <a:pt x="3224" y="696"/>
                </a:lnTo>
                <a:lnTo>
                  <a:pt x="3223" y="696"/>
                </a:lnTo>
                <a:lnTo>
                  <a:pt x="3224" y="694"/>
                </a:lnTo>
                <a:lnTo>
                  <a:pt x="3223" y="694"/>
                </a:lnTo>
                <a:lnTo>
                  <a:pt x="3223" y="693"/>
                </a:lnTo>
                <a:lnTo>
                  <a:pt x="3224" y="693"/>
                </a:lnTo>
                <a:lnTo>
                  <a:pt x="3227" y="692"/>
                </a:lnTo>
                <a:lnTo>
                  <a:pt x="3231" y="692"/>
                </a:lnTo>
                <a:lnTo>
                  <a:pt x="3235" y="692"/>
                </a:lnTo>
                <a:lnTo>
                  <a:pt x="3242" y="692"/>
                </a:lnTo>
                <a:lnTo>
                  <a:pt x="3256" y="691"/>
                </a:lnTo>
                <a:lnTo>
                  <a:pt x="3260" y="691"/>
                </a:lnTo>
                <a:lnTo>
                  <a:pt x="3277" y="691"/>
                </a:lnTo>
                <a:lnTo>
                  <a:pt x="3283" y="692"/>
                </a:lnTo>
                <a:lnTo>
                  <a:pt x="3284" y="692"/>
                </a:lnTo>
                <a:lnTo>
                  <a:pt x="3287" y="693"/>
                </a:lnTo>
                <a:lnTo>
                  <a:pt x="3290" y="693"/>
                </a:lnTo>
                <a:lnTo>
                  <a:pt x="3294" y="693"/>
                </a:lnTo>
                <a:lnTo>
                  <a:pt x="3298" y="693"/>
                </a:lnTo>
                <a:lnTo>
                  <a:pt x="3307" y="694"/>
                </a:lnTo>
                <a:lnTo>
                  <a:pt x="3310" y="694"/>
                </a:lnTo>
                <a:lnTo>
                  <a:pt x="3323" y="695"/>
                </a:lnTo>
                <a:lnTo>
                  <a:pt x="3326" y="696"/>
                </a:lnTo>
                <a:lnTo>
                  <a:pt x="3334" y="697"/>
                </a:lnTo>
                <a:lnTo>
                  <a:pt x="3337" y="698"/>
                </a:lnTo>
                <a:lnTo>
                  <a:pt x="3338" y="698"/>
                </a:lnTo>
                <a:lnTo>
                  <a:pt x="3343" y="698"/>
                </a:lnTo>
                <a:lnTo>
                  <a:pt x="3345" y="700"/>
                </a:lnTo>
                <a:lnTo>
                  <a:pt x="3346" y="700"/>
                </a:lnTo>
                <a:lnTo>
                  <a:pt x="3349" y="700"/>
                </a:lnTo>
                <a:lnTo>
                  <a:pt x="3350" y="701"/>
                </a:lnTo>
                <a:lnTo>
                  <a:pt x="3353" y="701"/>
                </a:lnTo>
                <a:lnTo>
                  <a:pt x="3356" y="702"/>
                </a:lnTo>
                <a:lnTo>
                  <a:pt x="3359" y="702"/>
                </a:lnTo>
                <a:lnTo>
                  <a:pt x="3360" y="702"/>
                </a:lnTo>
                <a:lnTo>
                  <a:pt x="3362" y="703"/>
                </a:lnTo>
                <a:lnTo>
                  <a:pt x="3363" y="703"/>
                </a:lnTo>
                <a:lnTo>
                  <a:pt x="3362" y="704"/>
                </a:lnTo>
                <a:lnTo>
                  <a:pt x="3359" y="704"/>
                </a:lnTo>
                <a:lnTo>
                  <a:pt x="3359" y="705"/>
                </a:lnTo>
                <a:lnTo>
                  <a:pt x="3358" y="704"/>
                </a:lnTo>
                <a:lnTo>
                  <a:pt x="3357" y="704"/>
                </a:lnTo>
                <a:lnTo>
                  <a:pt x="3351" y="704"/>
                </a:lnTo>
                <a:lnTo>
                  <a:pt x="3347" y="704"/>
                </a:lnTo>
                <a:lnTo>
                  <a:pt x="3338" y="704"/>
                </a:lnTo>
                <a:lnTo>
                  <a:pt x="3336" y="704"/>
                </a:lnTo>
                <a:lnTo>
                  <a:pt x="3333" y="704"/>
                </a:lnTo>
                <a:lnTo>
                  <a:pt x="3327" y="704"/>
                </a:lnTo>
                <a:lnTo>
                  <a:pt x="3325" y="703"/>
                </a:lnTo>
                <a:lnTo>
                  <a:pt x="3318" y="703"/>
                </a:lnTo>
                <a:lnTo>
                  <a:pt x="3314" y="702"/>
                </a:lnTo>
                <a:lnTo>
                  <a:pt x="3311" y="702"/>
                </a:lnTo>
                <a:lnTo>
                  <a:pt x="3304" y="701"/>
                </a:lnTo>
                <a:lnTo>
                  <a:pt x="3299" y="700"/>
                </a:lnTo>
                <a:lnTo>
                  <a:pt x="3294" y="699"/>
                </a:lnTo>
                <a:lnTo>
                  <a:pt x="3292" y="699"/>
                </a:lnTo>
                <a:lnTo>
                  <a:pt x="3291" y="699"/>
                </a:lnTo>
                <a:lnTo>
                  <a:pt x="3290" y="699"/>
                </a:lnTo>
                <a:lnTo>
                  <a:pt x="3277" y="700"/>
                </a:lnTo>
                <a:lnTo>
                  <a:pt x="3276" y="700"/>
                </a:lnTo>
                <a:lnTo>
                  <a:pt x="3271" y="699"/>
                </a:lnTo>
                <a:lnTo>
                  <a:pt x="3267" y="699"/>
                </a:lnTo>
                <a:lnTo>
                  <a:pt x="3264" y="699"/>
                </a:lnTo>
                <a:lnTo>
                  <a:pt x="3260" y="699"/>
                </a:lnTo>
                <a:lnTo>
                  <a:pt x="3259" y="699"/>
                </a:lnTo>
                <a:lnTo>
                  <a:pt x="3256" y="699"/>
                </a:lnTo>
                <a:lnTo>
                  <a:pt x="3256" y="698"/>
                </a:lnTo>
                <a:lnTo>
                  <a:pt x="3253" y="698"/>
                </a:lnTo>
                <a:lnTo>
                  <a:pt x="3252" y="698"/>
                </a:lnTo>
                <a:lnTo>
                  <a:pt x="3249" y="698"/>
                </a:lnTo>
                <a:lnTo>
                  <a:pt x="3246" y="698"/>
                </a:lnTo>
                <a:lnTo>
                  <a:pt x="3245" y="698"/>
                </a:lnTo>
                <a:lnTo>
                  <a:pt x="3243" y="698"/>
                </a:lnTo>
                <a:lnTo>
                  <a:pt x="3240" y="698"/>
                </a:lnTo>
                <a:lnTo>
                  <a:pt x="3244" y="699"/>
                </a:lnTo>
                <a:lnTo>
                  <a:pt x="3245" y="699"/>
                </a:lnTo>
                <a:lnTo>
                  <a:pt x="3246" y="699"/>
                </a:lnTo>
                <a:lnTo>
                  <a:pt x="3249" y="698"/>
                </a:lnTo>
                <a:lnTo>
                  <a:pt x="3251" y="699"/>
                </a:lnTo>
                <a:lnTo>
                  <a:pt x="3252" y="699"/>
                </a:lnTo>
                <a:lnTo>
                  <a:pt x="3254" y="699"/>
                </a:lnTo>
                <a:lnTo>
                  <a:pt x="3255" y="700"/>
                </a:lnTo>
                <a:lnTo>
                  <a:pt x="3258" y="700"/>
                </a:lnTo>
                <a:lnTo>
                  <a:pt x="3259" y="700"/>
                </a:lnTo>
                <a:lnTo>
                  <a:pt x="3264" y="701"/>
                </a:lnTo>
                <a:lnTo>
                  <a:pt x="3265" y="701"/>
                </a:lnTo>
                <a:lnTo>
                  <a:pt x="3277" y="702"/>
                </a:lnTo>
                <a:lnTo>
                  <a:pt x="3278" y="702"/>
                </a:lnTo>
                <a:lnTo>
                  <a:pt x="3283" y="702"/>
                </a:lnTo>
                <a:lnTo>
                  <a:pt x="3288" y="702"/>
                </a:lnTo>
                <a:lnTo>
                  <a:pt x="3289" y="702"/>
                </a:lnTo>
                <a:lnTo>
                  <a:pt x="3293" y="702"/>
                </a:lnTo>
                <a:lnTo>
                  <a:pt x="3296" y="703"/>
                </a:lnTo>
                <a:lnTo>
                  <a:pt x="3298" y="703"/>
                </a:lnTo>
                <a:lnTo>
                  <a:pt x="3299" y="703"/>
                </a:lnTo>
                <a:lnTo>
                  <a:pt x="3303" y="704"/>
                </a:lnTo>
                <a:lnTo>
                  <a:pt x="3310" y="705"/>
                </a:lnTo>
                <a:lnTo>
                  <a:pt x="3326" y="706"/>
                </a:lnTo>
                <a:lnTo>
                  <a:pt x="3330" y="706"/>
                </a:lnTo>
                <a:lnTo>
                  <a:pt x="3336" y="706"/>
                </a:lnTo>
                <a:lnTo>
                  <a:pt x="3342" y="706"/>
                </a:lnTo>
                <a:lnTo>
                  <a:pt x="3343" y="706"/>
                </a:lnTo>
                <a:lnTo>
                  <a:pt x="3347" y="706"/>
                </a:lnTo>
                <a:lnTo>
                  <a:pt x="3356" y="706"/>
                </a:lnTo>
                <a:lnTo>
                  <a:pt x="3360" y="707"/>
                </a:lnTo>
                <a:lnTo>
                  <a:pt x="3366" y="707"/>
                </a:lnTo>
                <a:lnTo>
                  <a:pt x="3374" y="708"/>
                </a:lnTo>
                <a:lnTo>
                  <a:pt x="3379" y="709"/>
                </a:lnTo>
                <a:lnTo>
                  <a:pt x="3380" y="709"/>
                </a:lnTo>
                <a:lnTo>
                  <a:pt x="3381" y="709"/>
                </a:lnTo>
                <a:lnTo>
                  <a:pt x="3383" y="708"/>
                </a:lnTo>
                <a:lnTo>
                  <a:pt x="3384" y="708"/>
                </a:lnTo>
                <a:lnTo>
                  <a:pt x="3380" y="710"/>
                </a:lnTo>
                <a:lnTo>
                  <a:pt x="3378" y="712"/>
                </a:lnTo>
                <a:lnTo>
                  <a:pt x="3377" y="712"/>
                </a:lnTo>
                <a:lnTo>
                  <a:pt x="3376" y="712"/>
                </a:lnTo>
                <a:lnTo>
                  <a:pt x="3359" y="713"/>
                </a:lnTo>
                <a:lnTo>
                  <a:pt x="3335" y="714"/>
                </a:lnTo>
                <a:lnTo>
                  <a:pt x="3332" y="714"/>
                </a:lnTo>
                <a:lnTo>
                  <a:pt x="3329" y="714"/>
                </a:lnTo>
                <a:lnTo>
                  <a:pt x="3327" y="714"/>
                </a:lnTo>
                <a:lnTo>
                  <a:pt x="3325" y="715"/>
                </a:lnTo>
                <a:lnTo>
                  <a:pt x="3324" y="715"/>
                </a:lnTo>
                <a:lnTo>
                  <a:pt x="3323" y="715"/>
                </a:lnTo>
                <a:lnTo>
                  <a:pt x="3320" y="715"/>
                </a:lnTo>
                <a:lnTo>
                  <a:pt x="3319" y="715"/>
                </a:lnTo>
                <a:lnTo>
                  <a:pt x="3318" y="715"/>
                </a:lnTo>
                <a:lnTo>
                  <a:pt x="3317" y="715"/>
                </a:lnTo>
                <a:lnTo>
                  <a:pt x="3315" y="715"/>
                </a:lnTo>
                <a:lnTo>
                  <a:pt x="3312" y="716"/>
                </a:lnTo>
                <a:lnTo>
                  <a:pt x="3310" y="716"/>
                </a:lnTo>
                <a:lnTo>
                  <a:pt x="3307" y="716"/>
                </a:lnTo>
                <a:lnTo>
                  <a:pt x="3302" y="716"/>
                </a:lnTo>
                <a:lnTo>
                  <a:pt x="3288" y="717"/>
                </a:lnTo>
                <a:lnTo>
                  <a:pt x="3284" y="717"/>
                </a:lnTo>
                <a:close/>
                <a:moveTo>
                  <a:pt x="3354" y="946"/>
                </a:moveTo>
                <a:lnTo>
                  <a:pt x="3350" y="946"/>
                </a:lnTo>
                <a:lnTo>
                  <a:pt x="3340" y="944"/>
                </a:lnTo>
                <a:lnTo>
                  <a:pt x="3339" y="944"/>
                </a:lnTo>
                <a:lnTo>
                  <a:pt x="3339" y="942"/>
                </a:lnTo>
                <a:lnTo>
                  <a:pt x="3337" y="940"/>
                </a:lnTo>
                <a:lnTo>
                  <a:pt x="3338" y="940"/>
                </a:lnTo>
                <a:lnTo>
                  <a:pt x="3339" y="940"/>
                </a:lnTo>
                <a:lnTo>
                  <a:pt x="3341" y="939"/>
                </a:lnTo>
                <a:lnTo>
                  <a:pt x="3344" y="938"/>
                </a:lnTo>
                <a:lnTo>
                  <a:pt x="3345" y="938"/>
                </a:lnTo>
                <a:lnTo>
                  <a:pt x="3346" y="938"/>
                </a:lnTo>
                <a:lnTo>
                  <a:pt x="3349" y="938"/>
                </a:lnTo>
                <a:lnTo>
                  <a:pt x="3354" y="938"/>
                </a:lnTo>
                <a:lnTo>
                  <a:pt x="3355" y="938"/>
                </a:lnTo>
                <a:lnTo>
                  <a:pt x="3356" y="938"/>
                </a:lnTo>
                <a:lnTo>
                  <a:pt x="3357" y="938"/>
                </a:lnTo>
                <a:lnTo>
                  <a:pt x="3358" y="939"/>
                </a:lnTo>
                <a:lnTo>
                  <a:pt x="3363" y="942"/>
                </a:lnTo>
                <a:lnTo>
                  <a:pt x="3362" y="944"/>
                </a:lnTo>
                <a:lnTo>
                  <a:pt x="3361" y="944"/>
                </a:lnTo>
                <a:lnTo>
                  <a:pt x="3357" y="946"/>
                </a:lnTo>
                <a:lnTo>
                  <a:pt x="3356" y="946"/>
                </a:lnTo>
                <a:lnTo>
                  <a:pt x="3354" y="946"/>
                </a:lnTo>
                <a:close/>
                <a:moveTo>
                  <a:pt x="3329" y="128"/>
                </a:moveTo>
                <a:lnTo>
                  <a:pt x="3324" y="128"/>
                </a:lnTo>
                <a:lnTo>
                  <a:pt x="3322" y="128"/>
                </a:lnTo>
                <a:lnTo>
                  <a:pt x="3322" y="127"/>
                </a:lnTo>
                <a:lnTo>
                  <a:pt x="3332" y="127"/>
                </a:lnTo>
                <a:lnTo>
                  <a:pt x="3336" y="127"/>
                </a:lnTo>
                <a:lnTo>
                  <a:pt x="3330" y="128"/>
                </a:lnTo>
                <a:lnTo>
                  <a:pt x="3329" y="128"/>
                </a:lnTo>
                <a:close/>
                <a:moveTo>
                  <a:pt x="3250" y="734"/>
                </a:moveTo>
                <a:lnTo>
                  <a:pt x="3241" y="733"/>
                </a:lnTo>
                <a:lnTo>
                  <a:pt x="3235" y="733"/>
                </a:lnTo>
                <a:lnTo>
                  <a:pt x="3233" y="732"/>
                </a:lnTo>
                <a:lnTo>
                  <a:pt x="3232" y="732"/>
                </a:lnTo>
                <a:lnTo>
                  <a:pt x="3231" y="732"/>
                </a:lnTo>
                <a:lnTo>
                  <a:pt x="3229" y="732"/>
                </a:lnTo>
                <a:lnTo>
                  <a:pt x="3227" y="732"/>
                </a:lnTo>
                <a:lnTo>
                  <a:pt x="3226" y="732"/>
                </a:lnTo>
                <a:lnTo>
                  <a:pt x="3224" y="731"/>
                </a:lnTo>
                <a:lnTo>
                  <a:pt x="3223" y="731"/>
                </a:lnTo>
                <a:lnTo>
                  <a:pt x="3222" y="731"/>
                </a:lnTo>
                <a:lnTo>
                  <a:pt x="3221" y="731"/>
                </a:lnTo>
                <a:lnTo>
                  <a:pt x="3221" y="730"/>
                </a:lnTo>
                <a:lnTo>
                  <a:pt x="3222" y="730"/>
                </a:lnTo>
                <a:lnTo>
                  <a:pt x="3231" y="729"/>
                </a:lnTo>
                <a:lnTo>
                  <a:pt x="3232" y="729"/>
                </a:lnTo>
                <a:lnTo>
                  <a:pt x="3233" y="728"/>
                </a:lnTo>
                <a:lnTo>
                  <a:pt x="3234" y="727"/>
                </a:lnTo>
                <a:lnTo>
                  <a:pt x="3235" y="727"/>
                </a:lnTo>
                <a:lnTo>
                  <a:pt x="3237" y="728"/>
                </a:lnTo>
                <a:lnTo>
                  <a:pt x="3238" y="728"/>
                </a:lnTo>
                <a:lnTo>
                  <a:pt x="3240" y="727"/>
                </a:lnTo>
                <a:lnTo>
                  <a:pt x="3241" y="727"/>
                </a:lnTo>
                <a:lnTo>
                  <a:pt x="3242" y="727"/>
                </a:lnTo>
                <a:lnTo>
                  <a:pt x="3244" y="726"/>
                </a:lnTo>
                <a:lnTo>
                  <a:pt x="3248" y="726"/>
                </a:lnTo>
                <a:lnTo>
                  <a:pt x="3252" y="726"/>
                </a:lnTo>
                <a:lnTo>
                  <a:pt x="3255" y="726"/>
                </a:lnTo>
                <a:lnTo>
                  <a:pt x="3257" y="727"/>
                </a:lnTo>
                <a:lnTo>
                  <a:pt x="3256" y="727"/>
                </a:lnTo>
                <a:lnTo>
                  <a:pt x="3255" y="728"/>
                </a:lnTo>
                <a:lnTo>
                  <a:pt x="3254" y="728"/>
                </a:lnTo>
                <a:lnTo>
                  <a:pt x="3250" y="728"/>
                </a:lnTo>
                <a:lnTo>
                  <a:pt x="3250" y="729"/>
                </a:lnTo>
                <a:lnTo>
                  <a:pt x="3250" y="730"/>
                </a:lnTo>
                <a:lnTo>
                  <a:pt x="3251" y="730"/>
                </a:lnTo>
                <a:lnTo>
                  <a:pt x="3252" y="730"/>
                </a:lnTo>
                <a:lnTo>
                  <a:pt x="3250" y="731"/>
                </a:lnTo>
                <a:lnTo>
                  <a:pt x="3251" y="732"/>
                </a:lnTo>
                <a:lnTo>
                  <a:pt x="3252" y="734"/>
                </a:lnTo>
                <a:lnTo>
                  <a:pt x="3250" y="734"/>
                </a:lnTo>
                <a:close/>
                <a:moveTo>
                  <a:pt x="3251" y="724"/>
                </a:moveTo>
                <a:lnTo>
                  <a:pt x="3250" y="724"/>
                </a:lnTo>
                <a:lnTo>
                  <a:pt x="3248" y="724"/>
                </a:lnTo>
                <a:lnTo>
                  <a:pt x="3247" y="723"/>
                </a:lnTo>
                <a:lnTo>
                  <a:pt x="3248" y="722"/>
                </a:lnTo>
                <a:lnTo>
                  <a:pt x="3251" y="722"/>
                </a:lnTo>
                <a:lnTo>
                  <a:pt x="3252" y="722"/>
                </a:lnTo>
                <a:lnTo>
                  <a:pt x="3252" y="723"/>
                </a:lnTo>
                <a:lnTo>
                  <a:pt x="3254" y="723"/>
                </a:lnTo>
                <a:lnTo>
                  <a:pt x="3253" y="723"/>
                </a:lnTo>
                <a:lnTo>
                  <a:pt x="3251" y="724"/>
                </a:lnTo>
                <a:close/>
                <a:moveTo>
                  <a:pt x="3224" y="845"/>
                </a:moveTo>
                <a:lnTo>
                  <a:pt x="3223" y="845"/>
                </a:lnTo>
                <a:lnTo>
                  <a:pt x="3222" y="844"/>
                </a:lnTo>
                <a:lnTo>
                  <a:pt x="3217" y="844"/>
                </a:lnTo>
                <a:lnTo>
                  <a:pt x="3216" y="843"/>
                </a:lnTo>
                <a:lnTo>
                  <a:pt x="3214" y="843"/>
                </a:lnTo>
                <a:lnTo>
                  <a:pt x="3213" y="843"/>
                </a:lnTo>
                <a:lnTo>
                  <a:pt x="3215" y="841"/>
                </a:lnTo>
                <a:lnTo>
                  <a:pt x="3216" y="840"/>
                </a:lnTo>
                <a:lnTo>
                  <a:pt x="3217" y="840"/>
                </a:lnTo>
                <a:lnTo>
                  <a:pt x="3217" y="841"/>
                </a:lnTo>
                <a:lnTo>
                  <a:pt x="3220" y="842"/>
                </a:lnTo>
                <a:lnTo>
                  <a:pt x="3221" y="843"/>
                </a:lnTo>
                <a:lnTo>
                  <a:pt x="3222" y="843"/>
                </a:lnTo>
                <a:lnTo>
                  <a:pt x="3224" y="844"/>
                </a:lnTo>
                <a:lnTo>
                  <a:pt x="3225" y="844"/>
                </a:lnTo>
                <a:lnTo>
                  <a:pt x="3224" y="845"/>
                </a:lnTo>
                <a:close/>
                <a:moveTo>
                  <a:pt x="3047" y="893"/>
                </a:moveTo>
                <a:lnTo>
                  <a:pt x="3041" y="893"/>
                </a:lnTo>
                <a:lnTo>
                  <a:pt x="3037" y="893"/>
                </a:lnTo>
                <a:lnTo>
                  <a:pt x="3036" y="892"/>
                </a:lnTo>
                <a:lnTo>
                  <a:pt x="3035" y="891"/>
                </a:lnTo>
                <a:lnTo>
                  <a:pt x="3036" y="890"/>
                </a:lnTo>
                <a:lnTo>
                  <a:pt x="3037" y="889"/>
                </a:lnTo>
                <a:lnTo>
                  <a:pt x="3038" y="889"/>
                </a:lnTo>
                <a:lnTo>
                  <a:pt x="3041" y="888"/>
                </a:lnTo>
                <a:lnTo>
                  <a:pt x="3044" y="887"/>
                </a:lnTo>
                <a:lnTo>
                  <a:pt x="3045" y="887"/>
                </a:lnTo>
                <a:lnTo>
                  <a:pt x="3043" y="885"/>
                </a:lnTo>
                <a:lnTo>
                  <a:pt x="3041" y="885"/>
                </a:lnTo>
                <a:lnTo>
                  <a:pt x="3040" y="884"/>
                </a:lnTo>
                <a:lnTo>
                  <a:pt x="3040" y="883"/>
                </a:lnTo>
                <a:lnTo>
                  <a:pt x="3042" y="882"/>
                </a:lnTo>
                <a:lnTo>
                  <a:pt x="3047" y="880"/>
                </a:lnTo>
                <a:lnTo>
                  <a:pt x="3048" y="880"/>
                </a:lnTo>
                <a:lnTo>
                  <a:pt x="3050" y="879"/>
                </a:lnTo>
                <a:lnTo>
                  <a:pt x="3051" y="879"/>
                </a:lnTo>
                <a:lnTo>
                  <a:pt x="3053" y="880"/>
                </a:lnTo>
                <a:lnTo>
                  <a:pt x="3056" y="879"/>
                </a:lnTo>
                <a:lnTo>
                  <a:pt x="3057" y="879"/>
                </a:lnTo>
                <a:lnTo>
                  <a:pt x="3059" y="879"/>
                </a:lnTo>
                <a:lnTo>
                  <a:pt x="3061" y="879"/>
                </a:lnTo>
                <a:lnTo>
                  <a:pt x="3065" y="879"/>
                </a:lnTo>
                <a:lnTo>
                  <a:pt x="3068" y="877"/>
                </a:lnTo>
                <a:lnTo>
                  <a:pt x="3069" y="875"/>
                </a:lnTo>
                <a:lnTo>
                  <a:pt x="3070" y="875"/>
                </a:lnTo>
                <a:lnTo>
                  <a:pt x="3073" y="874"/>
                </a:lnTo>
                <a:lnTo>
                  <a:pt x="3077" y="873"/>
                </a:lnTo>
                <a:lnTo>
                  <a:pt x="3079" y="871"/>
                </a:lnTo>
                <a:lnTo>
                  <a:pt x="3085" y="871"/>
                </a:lnTo>
                <a:lnTo>
                  <a:pt x="3090" y="870"/>
                </a:lnTo>
                <a:lnTo>
                  <a:pt x="3093" y="867"/>
                </a:lnTo>
                <a:lnTo>
                  <a:pt x="3096" y="865"/>
                </a:lnTo>
                <a:lnTo>
                  <a:pt x="3102" y="862"/>
                </a:lnTo>
                <a:lnTo>
                  <a:pt x="3104" y="862"/>
                </a:lnTo>
                <a:lnTo>
                  <a:pt x="3106" y="862"/>
                </a:lnTo>
                <a:lnTo>
                  <a:pt x="3112" y="862"/>
                </a:lnTo>
                <a:lnTo>
                  <a:pt x="3116" y="862"/>
                </a:lnTo>
                <a:lnTo>
                  <a:pt x="3120" y="862"/>
                </a:lnTo>
                <a:lnTo>
                  <a:pt x="3126" y="862"/>
                </a:lnTo>
                <a:lnTo>
                  <a:pt x="3127" y="862"/>
                </a:lnTo>
                <a:lnTo>
                  <a:pt x="3135" y="861"/>
                </a:lnTo>
                <a:lnTo>
                  <a:pt x="3136" y="861"/>
                </a:lnTo>
                <a:lnTo>
                  <a:pt x="3137" y="861"/>
                </a:lnTo>
                <a:lnTo>
                  <a:pt x="3139" y="860"/>
                </a:lnTo>
                <a:lnTo>
                  <a:pt x="3141" y="860"/>
                </a:lnTo>
                <a:lnTo>
                  <a:pt x="3142" y="861"/>
                </a:lnTo>
                <a:lnTo>
                  <a:pt x="3143" y="860"/>
                </a:lnTo>
                <a:lnTo>
                  <a:pt x="3144" y="860"/>
                </a:lnTo>
                <a:lnTo>
                  <a:pt x="3152" y="858"/>
                </a:lnTo>
                <a:lnTo>
                  <a:pt x="3163" y="856"/>
                </a:lnTo>
                <a:lnTo>
                  <a:pt x="3169" y="854"/>
                </a:lnTo>
                <a:lnTo>
                  <a:pt x="3172" y="854"/>
                </a:lnTo>
                <a:lnTo>
                  <a:pt x="3173" y="853"/>
                </a:lnTo>
                <a:lnTo>
                  <a:pt x="3177" y="853"/>
                </a:lnTo>
                <a:lnTo>
                  <a:pt x="3184" y="851"/>
                </a:lnTo>
                <a:lnTo>
                  <a:pt x="3187" y="850"/>
                </a:lnTo>
                <a:lnTo>
                  <a:pt x="3191" y="849"/>
                </a:lnTo>
                <a:lnTo>
                  <a:pt x="3193" y="848"/>
                </a:lnTo>
                <a:lnTo>
                  <a:pt x="3194" y="848"/>
                </a:lnTo>
                <a:lnTo>
                  <a:pt x="3195" y="849"/>
                </a:lnTo>
                <a:lnTo>
                  <a:pt x="3196" y="850"/>
                </a:lnTo>
                <a:lnTo>
                  <a:pt x="3195" y="850"/>
                </a:lnTo>
                <a:lnTo>
                  <a:pt x="3196" y="851"/>
                </a:lnTo>
                <a:lnTo>
                  <a:pt x="3196" y="853"/>
                </a:lnTo>
                <a:lnTo>
                  <a:pt x="3194" y="855"/>
                </a:lnTo>
                <a:lnTo>
                  <a:pt x="3196" y="856"/>
                </a:lnTo>
                <a:lnTo>
                  <a:pt x="3197" y="856"/>
                </a:lnTo>
                <a:lnTo>
                  <a:pt x="3202" y="856"/>
                </a:lnTo>
                <a:lnTo>
                  <a:pt x="3207" y="857"/>
                </a:lnTo>
                <a:lnTo>
                  <a:pt x="3208" y="857"/>
                </a:lnTo>
                <a:lnTo>
                  <a:pt x="3211" y="858"/>
                </a:lnTo>
                <a:lnTo>
                  <a:pt x="3215" y="859"/>
                </a:lnTo>
                <a:lnTo>
                  <a:pt x="3216" y="859"/>
                </a:lnTo>
                <a:lnTo>
                  <a:pt x="3217" y="860"/>
                </a:lnTo>
                <a:lnTo>
                  <a:pt x="3216" y="861"/>
                </a:lnTo>
                <a:lnTo>
                  <a:pt x="3219" y="862"/>
                </a:lnTo>
                <a:lnTo>
                  <a:pt x="3217" y="862"/>
                </a:lnTo>
                <a:lnTo>
                  <a:pt x="3217" y="863"/>
                </a:lnTo>
                <a:lnTo>
                  <a:pt x="3216" y="863"/>
                </a:lnTo>
                <a:lnTo>
                  <a:pt x="3215" y="863"/>
                </a:lnTo>
                <a:lnTo>
                  <a:pt x="3216" y="864"/>
                </a:lnTo>
                <a:lnTo>
                  <a:pt x="3219" y="865"/>
                </a:lnTo>
                <a:lnTo>
                  <a:pt x="3220" y="866"/>
                </a:lnTo>
                <a:lnTo>
                  <a:pt x="3219" y="867"/>
                </a:lnTo>
                <a:lnTo>
                  <a:pt x="3214" y="867"/>
                </a:lnTo>
                <a:lnTo>
                  <a:pt x="3211" y="868"/>
                </a:lnTo>
                <a:lnTo>
                  <a:pt x="3210" y="868"/>
                </a:lnTo>
                <a:lnTo>
                  <a:pt x="3211" y="870"/>
                </a:lnTo>
                <a:lnTo>
                  <a:pt x="3213" y="870"/>
                </a:lnTo>
                <a:lnTo>
                  <a:pt x="3217" y="870"/>
                </a:lnTo>
                <a:lnTo>
                  <a:pt x="3221" y="870"/>
                </a:lnTo>
                <a:lnTo>
                  <a:pt x="3222" y="872"/>
                </a:lnTo>
                <a:lnTo>
                  <a:pt x="3223" y="874"/>
                </a:lnTo>
                <a:lnTo>
                  <a:pt x="3223" y="875"/>
                </a:lnTo>
                <a:lnTo>
                  <a:pt x="3224" y="876"/>
                </a:lnTo>
                <a:lnTo>
                  <a:pt x="3223" y="878"/>
                </a:lnTo>
                <a:lnTo>
                  <a:pt x="3222" y="878"/>
                </a:lnTo>
                <a:lnTo>
                  <a:pt x="3215" y="878"/>
                </a:lnTo>
                <a:lnTo>
                  <a:pt x="3209" y="879"/>
                </a:lnTo>
                <a:lnTo>
                  <a:pt x="3205" y="879"/>
                </a:lnTo>
                <a:lnTo>
                  <a:pt x="3196" y="881"/>
                </a:lnTo>
                <a:lnTo>
                  <a:pt x="3193" y="882"/>
                </a:lnTo>
                <a:lnTo>
                  <a:pt x="3192" y="882"/>
                </a:lnTo>
                <a:lnTo>
                  <a:pt x="3190" y="882"/>
                </a:lnTo>
                <a:lnTo>
                  <a:pt x="3189" y="881"/>
                </a:lnTo>
                <a:lnTo>
                  <a:pt x="3187" y="881"/>
                </a:lnTo>
                <a:lnTo>
                  <a:pt x="3185" y="883"/>
                </a:lnTo>
                <a:lnTo>
                  <a:pt x="3184" y="884"/>
                </a:lnTo>
                <a:lnTo>
                  <a:pt x="3183" y="884"/>
                </a:lnTo>
                <a:lnTo>
                  <a:pt x="3181" y="885"/>
                </a:lnTo>
                <a:lnTo>
                  <a:pt x="3180" y="885"/>
                </a:lnTo>
                <a:lnTo>
                  <a:pt x="3178" y="885"/>
                </a:lnTo>
                <a:lnTo>
                  <a:pt x="3177" y="885"/>
                </a:lnTo>
                <a:lnTo>
                  <a:pt x="3173" y="886"/>
                </a:lnTo>
                <a:lnTo>
                  <a:pt x="3172" y="886"/>
                </a:lnTo>
                <a:lnTo>
                  <a:pt x="3171" y="886"/>
                </a:lnTo>
                <a:lnTo>
                  <a:pt x="3170" y="886"/>
                </a:lnTo>
                <a:lnTo>
                  <a:pt x="3168" y="885"/>
                </a:lnTo>
                <a:lnTo>
                  <a:pt x="3166" y="885"/>
                </a:lnTo>
                <a:lnTo>
                  <a:pt x="3165" y="885"/>
                </a:lnTo>
                <a:lnTo>
                  <a:pt x="3165" y="884"/>
                </a:lnTo>
                <a:lnTo>
                  <a:pt x="3163" y="883"/>
                </a:lnTo>
                <a:lnTo>
                  <a:pt x="3160" y="882"/>
                </a:lnTo>
                <a:lnTo>
                  <a:pt x="3158" y="882"/>
                </a:lnTo>
                <a:lnTo>
                  <a:pt x="3157" y="882"/>
                </a:lnTo>
                <a:lnTo>
                  <a:pt x="3154" y="883"/>
                </a:lnTo>
                <a:lnTo>
                  <a:pt x="3147" y="885"/>
                </a:lnTo>
                <a:lnTo>
                  <a:pt x="3137" y="886"/>
                </a:lnTo>
                <a:lnTo>
                  <a:pt x="3129" y="887"/>
                </a:lnTo>
                <a:lnTo>
                  <a:pt x="3125" y="886"/>
                </a:lnTo>
                <a:lnTo>
                  <a:pt x="3124" y="887"/>
                </a:lnTo>
                <a:lnTo>
                  <a:pt x="3121" y="886"/>
                </a:lnTo>
                <a:lnTo>
                  <a:pt x="3114" y="887"/>
                </a:lnTo>
                <a:lnTo>
                  <a:pt x="3113" y="887"/>
                </a:lnTo>
                <a:lnTo>
                  <a:pt x="3113" y="886"/>
                </a:lnTo>
                <a:lnTo>
                  <a:pt x="3112" y="886"/>
                </a:lnTo>
                <a:lnTo>
                  <a:pt x="3110" y="887"/>
                </a:lnTo>
                <a:lnTo>
                  <a:pt x="3108" y="888"/>
                </a:lnTo>
                <a:lnTo>
                  <a:pt x="3105" y="888"/>
                </a:lnTo>
                <a:lnTo>
                  <a:pt x="3100" y="888"/>
                </a:lnTo>
                <a:lnTo>
                  <a:pt x="3098" y="888"/>
                </a:lnTo>
                <a:lnTo>
                  <a:pt x="3097" y="889"/>
                </a:lnTo>
                <a:lnTo>
                  <a:pt x="3096" y="889"/>
                </a:lnTo>
                <a:lnTo>
                  <a:pt x="3095" y="889"/>
                </a:lnTo>
                <a:lnTo>
                  <a:pt x="3093" y="889"/>
                </a:lnTo>
                <a:lnTo>
                  <a:pt x="3087" y="890"/>
                </a:lnTo>
                <a:lnTo>
                  <a:pt x="3084" y="890"/>
                </a:lnTo>
                <a:lnTo>
                  <a:pt x="3079" y="890"/>
                </a:lnTo>
                <a:lnTo>
                  <a:pt x="3078" y="890"/>
                </a:lnTo>
                <a:lnTo>
                  <a:pt x="3077" y="890"/>
                </a:lnTo>
                <a:lnTo>
                  <a:pt x="3075" y="890"/>
                </a:lnTo>
                <a:lnTo>
                  <a:pt x="3072" y="890"/>
                </a:lnTo>
                <a:lnTo>
                  <a:pt x="3067" y="892"/>
                </a:lnTo>
                <a:lnTo>
                  <a:pt x="3061" y="892"/>
                </a:lnTo>
                <a:lnTo>
                  <a:pt x="3053" y="893"/>
                </a:lnTo>
                <a:lnTo>
                  <a:pt x="3050" y="893"/>
                </a:lnTo>
                <a:lnTo>
                  <a:pt x="3047" y="893"/>
                </a:lnTo>
                <a:close/>
                <a:moveTo>
                  <a:pt x="3220" y="853"/>
                </a:moveTo>
                <a:lnTo>
                  <a:pt x="3219" y="853"/>
                </a:lnTo>
                <a:lnTo>
                  <a:pt x="3214" y="851"/>
                </a:lnTo>
                <a:lnTo>
                  <a:pt x="3212" y="851"/>
                </a:lnTo>
                <a:lnTo>
                  <a:pt x="3211" y="850"/>
                </a:lnTo>
                <a:lnTo>
                  <a:pt x="3210" y="849"/>
                </a:lnTo>
                <a:lnTo>
                  <a:pt x="3209" y="849"/>
                </a:lnTo>
                <a:lnTo>
                  <a:pt x="3210" y="848"/>
                </a:lnTo>
                <a:lnTo>
                  <a:pt x="3211" y="848"/>
                </a:lnTo>
                <a:lnTo>
                  <a:pt x="3212" y="848"/>
                </a:lnTo>
                <a:lnTo>
                  <a:pt x="3215" y="849"/>
                </a:lnTo>
                <a:lnTo>
                  <a:pt x="3217" y="849"/>
                </a:lnTo>
                <a:lnTo>
                  <a:pt x="3215" y="850"/>
                </a:lnTo>
                <a:lnTo>
                  <a:pt x="3214" y="850"/>
                </a:lnTo>
                <a:lnTo>
                  <a:pt x="3213" y="849"/>
                </a:lnTo>
                <a:lnTo>
                  <a:pt x="3212" y="850"/>
                </a:lnTo>
                <a:lnTo>
                  <a:pt x="3213" y="850"/>
                </a:lnTo>
                <a:lnTo>
                  <a:pt x="3220" y="852"/>
                </a:lnTo>
                <a:lnTo>
                  <a:pt x="3220" y="853"/>
                </a:lnTo>
                <a:close/>
                <a:moveTo>
                  <a:pt x="3216" y="847"/>
                </a:moveTo>
                <a:lnTo>
                  <a:pt x="3214" y="847"/>
                </a:lnTo>
                <a:lnTo>
                  <a:pt x="3213" y="847"/>
                </a:lnTo>
                <a:lnTo>
                  <a:pt x="3212" y="847"/>
                </a:lnTo>
                <a:lnTo>
                  <a:pt x="3211" y="846"/>
                </a:lnTo>
                <a:lnTo>
                  <a:pt x="3209" y="846"/>
                </a:lnTo>
                <a:lnTo>
                  <a:pt x="3208" y="845"/>
                </a:lnTo>
                <a:lnTo>
                  <a:pt x="3209" y="845"/>
                </a:lnTo>
                <a:lnTo>
                  <a:pt x="3210" y="845"/>
                </a:lnTo>
                <a:lnTo>
                  <a:pt x="3211" y="846"/>
                </a:lnTo>
                <a:lnTo>
                  <a:pt x="3212" y="846"/>
                </a:lnTo>
                <a:lnTo>
                  <a:pt x="3216" y="846"/>
                </a:lnTo>
                <a:lnTo>
                  <a:pt x="3217" y="846"/>
                </a:lnTo>
                <a:lnTo>
                  <a:pt x="3219" y="847"/>
                </a:lnTo>
                <a:lnTo>
                  <a:pt x="3217" y="847"/>
                </a:lnTo>
                <a:lnTo>
                  <a:pt x="3216" y="847"/>
                </a:lnTo>
                <a:close/>
                <a:moveTo>
                  <a:pt x="3214" y="845"/>
                </a:moveTo>
                <a:lnTo>
                  <a:pt x="3213" y="845"/>
                </a:lnTo>
                <a:lnTo>
                  <a:pt x="3212" y="845"/>
                </a:lnTo>
                <a:lnTo>
                  <a:pt x="3210" y="845"/>
                </a:lnTo>
                <a:lnTo>
                  <a:pt x="3210" y="844"/>
                </a:lnTo>
                <a:lnTo>
                  <a:pt x="3211" y="844"/>
                </a:lnTo>
                <a:lnTo>
                  <a:pt x="3213" y="844"/>
                </a:lnTo>
                <a:lnTo>
                  <a:pt x="3214" y="845"/>
                </a:lnTo>
                <a:close/>
                <a:moveTo>
                  <a:pt x="3208" y="852"/>
                </a:moveTo>
                <a:lnTo>
                  <a:pt x="3207" y="852"/>
                </a:lnTo>
                <a:lnTo>
                  <a:pt x="3206" y="852"/>
                </a:lnTo>
                <a:lnTo>
                  <a:pt x="3206" y="851"/>
                </a:lnTo>
                <a:lnTo>
                  <a:pt x="3204" y="850"/>
                </a:lnTo>
                <a:lnTo>
                  <a:pt x="3203" y="848"/>
                </a:lnTo>
                <a:lnTo>
                  <a:pt x="3203" y="847"/>
                </a:lnTo>
                <a:lnTo>
                  <a:pt x="3204" y="847"/>
                </a:lnTo>
                <a:lnTo>
                  <a:pt x="3205" y="847"/>
                </a:lnTo>
                <a:lnTo>
                  <a:pt x="3206" y="847"/>
                </a:lnTo>
                <a:lnTo>
                  <a:pt x="3206" y="846"/>
                </a:lnTo>
                <a:lnTo>
                  <a:pt x="3208" y="846"/>
                </a:lnTo>
                <a:lnTo>
                  <a:pt x="3209" y="847"/>
                </a:lnTo>
                <a:lnTo>
                  <a:pt x="3210" y="847"/>
                </a:lnTo>
                <a:lnTo>
                  <a:pt x="3211" y="847"/>
                </a:lnTo>
                <a:lnTo>
                  <a:pt x="3210" y="848"/>
                </a:lnTo>
                <a:lnTo>
                  <a:pt x="3206" y="848"/>
                </a:lnTo>
                <a:lnTo>
                  <a:pt x="3209" y="852"/>
                </a:lnTo>
                <a:lnTo>
                  <a:pt x="3208" y="852"/>
                </a:lnTo>
                <a:close/>
                <a:moveTo>
                  <a:pt x="3202" y="852"/>
                </a:moveTo>
                <a:lnTo>
                  <a:pt x="3201" y="852"/>
                </a:lnTo>
                <a:lnTo>
                  <a:pt x="3200" y="852"/>
                </a:lnTo>
                <a:lnTo>
                  <a:pt x="3199" y="852"/>
                </a:lnTo>
                <a:lnTo>
                  <a:pt x="3197" y="850"/>
                </a:lnTo>
                <a:lnTo>
                  <a:pt x="3198" y="850"/>
                </a:lnTo>
                <a:lnTo>
                  <a:pt x="3199" y="850"/>
                </a:lnTo>
                <a:lnTo>
                  <a:pt x="3200" y="850"/>
                </a:lnTo>
                <a:lnTo>
                  <a:pt x="3200" y="849"/>
                </a:lnTo>
                <a:lnTo>
                  <a:pt x="3201" y="849"/>
                </a:lnTo>
                <a:lnTo>
                  <a:pt x="3202" y="849"/>
                </a:lnTo>
                <a:lnTo>
                  <a:pt x="3203" y="850"/>
                </a:lnTo>
                <a:lnTo>
                  <a:pt x="3204" y="852"/>
                </a:lnTo>
                <a:lnTo>
                  <a:pt x="3203" y="852"/>
                </a:lnTo>
                <a:lnTo>
                  <a:pt x="3202" y="852"/>
                </a:lnTo>
                <a:close/>
                <a:moveTo>
                  <a:pt x="3159" y="891"/>
                </a:moveTo>
                <a:lnTo>
                  <a:pt x="3158" y="891"/>
                </a:lnTo>
                <a:lnTo>
                  <a:pt x="3157" y="891"/>
                </a:lnTo>
                <a:lnTo>
                  <a:pt x="3155" y="890"/>
                </a:lnTo>
                <a:lnTo>
                  <a:pt x="3149" y="889"/>
                </a:lnTo>
                <a:lnTo>
                  <a:pt x="3149" y="888"/>
                </a:lnTo>
                <a:lnTo>
                  <a:pt x="3151" y="888"/>
                </a:lnTo>
                <a:lnTo>
                  <a:pt x="3150" y="887"/>
                </a:lnTo>
                <a:lnTo>
                  <a:pt x="3148" y="887"/>
                </a:lnTo>
                <a:lnTo>
                  <a:pt x="3149" y="886"/>
                </a:lnTo>
                <a:lnTo>
                  <a:pt x="3151" y="886"/>
                </a:lnTo>
                <a:lnTo>
                  <a:pt x="3153" y="885"/>
                </a:lnTo>
                <a:lnTo>
                  <a:pt x="3154" y="885"/>
                </a:lnTo>
                <a:lnTo>
                  <a:pt x="3155" y="885"/>
                </a:lnTo>
                <a:lnTo>
                  <a:pt x="3155" y="886"/>
                </a:lnTo>
                <a:lnTo>
                  <a:pt x="3158" y="886"/>
                </a:lnTo>
                <a:lnTo>
                  <a:pt x="3162" y="887"/>
                </a:lnTo>
                <a:lnTo>
                  <a:pt x="3163" y="887"/>
                </a:lnTo>
                <a:lnTo>
                  <a:pt x="3163" y="886"/>
                </a:lnTo>
                <a:lnTo>
                  <a:pt x="3162" y="886"/>
                </a:lnTo>
                <a:lnTo>
                  <a:pt x="3158" y="885"/>
                </a:lnTo>
                <a:lnTo>
                  <a:pt x="3157" y="885"/>
                </a:lnTo>
                <a:lnTo>
                  <a:pt x="3157" y="884"/>
                </a:lnTo>
                <a:lnTo>
                  <a:pt x="3159" y="883"/>
                </a:lnTo>
                <a:lnTo>
                  <a:pt x="3160" y="883"/>
                </a:lnTo>
                <a:lnTo>
                  <a:pt x="3161" y="883"/>
                </a:lnTo>
                <a:lnTo>
                  <a:pt x="3161" y="884"/>
                </a:lnTo>
                <a:lnTo>
                  <a:pt x="3163" y="885"/>
                </a:lnTo>
                <a:lnTo>
                  <a:pt x="3164" y="885"/>
                </a:lnTo>
                <a:lnTo>
                  <a:pt x="3165" y="886"/>
                </a:lnTo>
                <a:lnTo>
                  <a:pt x="3169" y="886"/>
                </a:lnTo>
                <a:lnTo>
                  <a:pt x="3169" y="887"/>
                </a:lnTo>
                <a:lnTo>
                  <a:pt x="3164" y="888"/>
                </a:lnTo>
                <a:lnTo>
                  <a:pt x="3165" y="888"/>
                </a:lnTo>
                <a:lnTo>
                  <a:pt x="3166" y="888"/>
                </a:lnTo>
                <a:lnTo>
                  <a:pt x="3166" y="889"/>
                </a:lnTo>
                <a:lnTo>
                  <a:pt x="3163" y="890"/>
                </a:lnTo>
                <a:lnTo>
                  <a:pt x="3162" y="891"/>
                </a:lnTo>
                <a:lnTo>
                  <a:pt x="3159" y="891"/>
                </a:lnTo>
                <a:close/>
                <a:moveTo>
                  <a:pt x="3063" y="873"/>
                </a:moveTo>
                <a:lnTo>
                  <a:pt x="3062" y="873"/>
                </a:lnTo>
                <a:lnTo>
                  <a:pt x="3060" y="872"/>
                </a:lnTo>
                <a:lnTo>
                  <a:pt x="3061" y="870"/>
                </a:lnTo>
                <a:lnTo>
                  <a:pt x="3060" y="866"/>
                </a:lnTo>
                <a:lnTo>
                  <a:pt x="3059" y="865"/>
                </a:lnTo>
                <a:lnTo>
                  <a:pt x="3059" y="864"/>
                </a:lnTo>
                <a:lnTo>
                  <a:pt x="3060" y="863"/>
                </a:lnTo>
                <a:lnTo>
                  <a:pt x="3061" y="863"/>
                </a:lnTo>
                <a:lnTo>
                  <a:pt x="3062" y="862"/>
                </a:lnTo>
                <a:lnTo>
                  <a:pt x="3063" y="862"/>
                </a:lnTo>
                <a:lnTo>
                  <a:pt x="3068" y="862"/>
                </a:lnTo>
                <a:lnTo>
                  <a:pt x="3070" y="862"/>
                </a:lnTo>
                <a:lnTo>
                  <a:pt x="3076" y="862"/>
                </a:lnTo>
                <a:lnTo>
                  <a:pt x="3078" y="862"/>
                </a:lnTo>
                <a:lnTo>
                  <a:pt x="3079" y="862"/>
                </a:lnTo>
                <a:lnTo>
                  <a:pt x="3081" y="862"/>
                </a:lnTo>
                <a:lnTo>
                  <a:pt x="3086" y="862"/>
                </a:lnTo>
                <a:lnTo>
                  <a:pt x="3091" y="862"/>
                </a:lnTo>
                <a:lnTo>
                  <a:pt x="3092" y="862"/>
                </a:lnTo>
                <a:lnTo>
                  <a:pt x="3093" y="862"/>
                </a:lnTo>
                <a:lnTo>
                  <a:pt x="3093" y="863"/>
                </a:lnTo>
                <a:lnTo>
                  <a:pt x="3087" y="865"/>
                </a:lnTo>
                <a:lnTo>
                  <a:pt x="3085" y="867"/>
                </a:lnTo>
                <a:lnTo>
                  <a:pt x="3077" y="868"/>
                </a:lnTo>
                <a:lnTo>
                  <a:pt x="3076" y="870"/>
                </a:lnTo>
                <a:lnTo>
                  <a:pt x="3073" y="871"/>
                </a:lnTo>
                <a:lnTo>
                  <a:pt x="3071" y="872"/>
                </a:lnTo>
                <a:lnTo>
                  <a:pt x="3067" y="872"/>
                </a:lnTo>
                <a:lnTo>
                  <a:pt x="3066" y="872"/>
                </a:lnTo>
                <a:lnTo>
                  <a:pt x="3065" y="873"/>
                </a:lnTo>
                <a:lnTo>
                  <a:pt x="3063" y="873"/>
                </a:lnTo>
                <a:close/>
                <a:moveTo>
                  <a:pt x="3060" y="877"/>
                </a:moveTo>
                <a:lnTo>
                  <a:pt x="3058" y="877"/>
                </a:lnTo>
                <a:lnTo>
                  <a:pt x="3056" y="877"/>
                </a:lnTo>
                <a:lnTo>
                  <a:pt x="3055" y="877"/>
                </a:lnTo>
                <a:lnTo>
                  <a:pt x="3055" y="876"/>
                </a:lnTo>
                <a:lnTo>
                  <a:pt x="3057" y="875"/>
                </a:lnTo>
                <a:lnTo>
                  <a:pt x="3059" y="875"/>
                </a:lnTo>
                <a:lnTo>
                  <a:pt x="3061" y="875"/>
                </a:lnTo>
                <a:lnTo>
                  <a:pt x="3062" y="875"/>
                </a:lnTo>
                <a:lnTo>
                  <a:pt x="3063" y="876"/>
                </a:lnTo>
                <a:lnTo>
                  <a:pt x="3063" y="877"/>
                </a:lnTo>
                <a:lnTo>
                  <a:pt x="3062" y="877"/>
                </a:lnTo>
                <a:lnTo>
                  <a:pt x="3060" y="877"/>
                </a:lnTo>
                <a:close/>
                <a:moveTo>
                  <a:pt x="2953" y="2"/>
                </a:moveTo>
                <a:lnTo>
                  <a:pt x="2941" y="2"/>
                </a:lnTo>
                <a:lnTo>
                  <a:pt x="2937" y="1"/>
                </a:lnTo>
                <a:lnTo>
                  <a:pt x="2941" y="1"/>
                </a:lnTo>
                <a:lnTo>
                  <a:pt x="2943" y="1"/>
                </a:lnTo>
                <a:lnTo>
                  <a:pt x="2948" y="1"/>
                </a:lnTo>
                <a:lnTo>
                  <a:pt x="2955" y="1"/>
                </a:lnTo>
                <a:lnTo>
                  <a:pt x="2957" y="2"/>
                </a:lnTo>
                <a:lnTo>
                  <a:pt x="2955" y="2"/>
                </a:lnTo>
                <a:lnTo>
                  <a:pt x="2953" y="2"/>
                </a:lnTo>
                <a:close/>
                <a:moveTo>
                  <a:pt x="2909" y="1045"/>
                </a:moveTo>
                <a:lnTo>
                  <a:pt x="2907" y="1045"/>
                </a:lnTo>
                <a:lnTo>
                  <a:pt x="2906" y="1045"/>
                </a:lnTo>
                <a:lnTo>
                  <a:pt x="2903" y="1044"/>
                </a:lnTo>
                <a:lnTo>
                  <a:pt x="2902" y="1044"/>
                </a:lnTo>
                <a:lnTo>
                  <a:pt x="2902" y="1043"/>
                </a:lnTo>
                <a:lnTo>
                  <a:pt x="2902" y="1042"/>
                </a:lnTo>
                <a:lnTo>
                  <a:pt x="2901" y="1041"/>
                </a:lnTo>
                <a:lnTo>
                  <a:pt x="2902" y="1040"/>
                </a:lnTo>
                <a:lnTo>
                  <a:pt x="2903" y="1040"/>
                </a:lnTo>
                <a:lnTo>
                  <a:pt x="2906" y="1040"/>
                </a:lnTo>
                <a:lnTo>
                  <a:pt x="2912" y="1040"/>
                </a:lnTo>
                <a:lnTo>
                  <a:pt x="2914" y="1040"/>
                </a:lnTo>
                <a:lnTo>
                  <a:pt x="2921" y="1041"/>
                </a:lnTo>
                <a:lnTo>
                  <a:pt x="2922" y="1042"/>
                </a:lnTo>
                <a:lnTo>
                  <a:pt x="2922" y="1043"/>
                </a:lnTo>
                <a:lnTo>
                  <a:pt x="2920" y="1044"/>
                </a:lnTo>
                <a:lnTo>
                  <a:pt x="2919" y="1045"/>
                </a:lnTo>
                <a:lnTo>
                  <a:pt x="2918" y="1045"/>
                </a:lnTo>
                <a:lnTo>
                  <a:pt x="2917" y="1044"/>
                </a:lnTo>
                <a:lnTo>
                  <a:pt x="2915" y="1044"/>
                </a:lnTo>
                <a:lnTo>
                  <a:pt x="2914" y="1044"/>
                </a:lnTo>
                <a:lnTo>
                  <a:pt x="2913" y="1044"/>
                </a:lnTo>
                <a:lnTo>
                  <a:pt x="2912" y="1045"/>
                </a:lnTo>
                <a:lnTo>
                  <a:pt x="2911" y="1045"/>
                </a:lnTo>
                <a:lnTo>
                  <a:pt x="2909" y="1045"/>
                </a:lnTo>
                <a:close/>
                <a:moveTo>
                  <a:pt x="2867" y="1050"/>
                </a:moveTo>
                <a:lnTo>
                  <a:pt x="2865" y="1050"/>
                </a:lnTo>
                <a:lnTo>
                  <a:pt x="2866" y="1050"/>
                </a:lnTo>
                <a:lnTo>
                  <a:pt x="2868" y="1050"/>
                </a:lnTo>
                <a:lnTo>
                  <a:pt x="2870" y="1049"/>
                </a:lnTo>
                <a:lnTo>
                  <a:pt x="2871" y="1049"/>
                </a:lnTo>
                <a:lnTo>
                  <a:pt x="2872" y="1049"/>
                </a:lnTo>
                <a:lnTo>
                  <a:pt x="2871" y="1050"/>
                </a:lnTo>
                <a:lnTo>
                  <a:pt x="2869" y="1050"/>
                </a:lnTo>
                <a:lnTo>
                  <a:pt x="2867" y="1050"/>
                </a:lnTo>
                <a:close/>
                <a:moveTo>
                  <a:pt x="2785" y="1045"/>
                </a:moveTo>
                <a:lnTo>
                  <a:pt x="2782" y="1045"/>
                </a:lnTo>
                <a:lnTo>
                  <a:pt x="2781" y="1045"/>
                </a:lnTo>
                <a:lnTo>
                  <a:pt x="2779" y="1043"/>
                </a:lnTo>
                <a:lnTo>
                  <a:pt x="2777" y="1043"/>
                </a:lnTo>
                <a:lnTo>
                  <a:pt x="2775" y="1042"/>
                </a:lnTo>
                <a:lnTo>
                  <a:pt x="2774" y="1042"/>
                </a:lnTo>
                <a:lnTo>
                  <a:pt x="2774" y="1043"/>
                </a:lnTo>
                <a:lnTo>
                  <a:pt x="2773" y="1043"/>
                </a:lnTo>
                <a:lnTo>
                  <a:pt x="2771" y="1042"/>
                </a:lnTo>
                <a:lnTo>
                  <a:pt x="2772" y="1041"/>
                </a:lnTo>
                <a:lnTo>
                  <a:pt x="2774" y="1040"/>
                </a:lnTo>
                <a:lnTo>
                  <a:pt x="2781" y="1040"/>
                </a:lnTo>
                <a:lnTo>
                  <a:pt x="2787" y="1040"/>
                </a:lnTo>
                <a:lnTo>
                  <a:pt x="2787" y="1041"/>
                </a:lnTo>
                <a:lnTo>
                  <a:pt x="2784" y="1041"/>
                </a:lnTo>
                <a:lnTo>
                  <a:pt x="2783" y="1042"/>
                </a:lnTo>
                <a:lnTo>
                  <a:pt x="2784" y="1043"/>
                </a:lnTo>
                <a:lnTo>
                  <a:pt x="2785" y="1043"/>
                </a:lnTo>
                <a:lnTo>
                  <a:pt x="2790" y="1044"/>
                </a:lnTo>
                <a:lnTo>
                  <a:pt x="2788" y="1045"/>
                </a:lnTo>
                <a:lnTo>
                  <a:pt x="2785" y="1045"/>
                </a:lnTo>
                <a:close/>
                <a:moveTo>
                  <a:pt x="2753" y="1071"/>
                </a:moveTo>
                <a:lnTo>
                  <a:pt x="2752" y="1070"/>
                </a:lnTo>
                <a:lnTo>
                  <a:pt x="2754" y="1069"/>
                </a:lnTo>
                <a:lnTo>
                  <a:pt x="2755" y="1069"/>
                </a:lnTo>
                <a:lnTo>
                  <a:pt x="2755" y="1070"/>
                </a:lnTo>
                <a:lnTo>
                  <a:pt x="2754" y="1071"/>
                </a:lnTo>
                <a:lnTo>
                  <a:pt x="2753" y="1071"/>
                </a:lnTo>
                <a:close/>
                <a:moveTo>
                  <a:pt x="2734" y="1072"/>
                </a:moveTo>
                <a:lnTo>
                  <a:pt x="2733" y="1072"/>
                </a:lnTo>
                <a:lnTo>
                  <a:pt x="2733" y="1071"/>
                </a:lnTo>
                <a:lnTo>
                  <a:pt x="2732" y="1070"/>
                </a:lnTo>
                <a:lnTo>
                  <a:pt x="2733" y="1069"/>
                </a:lnTo>
                <a:lnTo>
                  <a:pt x="2734" y="1069"/>
                </a:lnTo>
                <a:lnTo>
                  <a:pt x="2738" y="1069"/>
                </a:lnTo>
                <a:lnTo>
                  <a:pt x="2738" y="1070"/>
                </a:lnTo>
                <a:lnTo>
                  <a:pt x="2736" y="1071"/>
                </a:lnTo>
                <a:lnTo>
                  <a:pt x="2735" y="1071"/>
                </a:lnTo>
                <a:lnTo>
                  <a:pt x="2734" y="1072"/>
                </a:lnTo>
                <a:close/>
                <a:moveTo>
                  <a:pt x="2711" y="1082"/>
                </a:moveTo>
                <a:lnTo>
                  <a:pt x="2711" y="1081"/>
                </a:lnTo>
                <a:lnTo>
                  <a:pt x="2712" y="1080"/>
                </a:lnTo>
                <a:lnTo>
                  <a:pt x="2713" y="1080"/>
                </a:lnTo>
                <a:lnTo>
                  <a:pt x="2716" y="1079"/>
                </a:lnTo>
                <a:lnTo>
                  <a:pt x="2717" y="1079"/>
                </a:lnTo>
                <a:lnTo>
                  <a:pt x="2718" y="1079"/>
                </a:lnTo>
                <a:lnTo>
                  <a:pt x="2716" y="1080"/>
                </a:lnTo>
                <a:lnTo>
                  <a:pt x="2714" y="1081"/>
                </a:lnTo>
                <a:lnTo>
                  <a:pt x="2711" y="1082"/>
                </a:lnTo>
                <a:close/>
                <a:moveTo>
                  <a:pt x="2691" y="1106"/>
                </a:moveTo>
                <a:lnTo>
                  <a:pt x="2691" y="1107"/>
                </a:lnTo>
                <a:lnTo>
                  <a:pt x="2690" y="1107"/>
                </a:lnTo>
                <a:lnTo>
                  <a:pt x="2689" y="1107"/>
                </a:lnTo>
                <a:lnTo>
                  <a:pt x="2688" y="1107"/>
                </a:lnTo>
                <a:lnTo>
                  <a:pt x="2689" y="1106"/>
                </a:lnTo>
                <a:lnTo>
                  <a:pt x="2691" y="1106"/>
                </a:lnTo>
                <a:close/>
                <a:moveTo>
                  <a:pt x="2682" y="1104"/>
                </a:moveTo>
                <a:lnTo>
                  <a:pt x="2681" y="1104"/>
                </a:lnTo>
                <a:lnTo>
                  <a:pt x="2681" y="1103"/>
                </a:lnTo>
                <a:lnTo>
                  <a:pt x="2682" y="1103"/>
                </a:lnTo>
                <a:lnTo>
                  <a:pt x="2681" y="1102"/>
                </a:lnTo>
                <a:lnTo>
                  <a:pt x="2680" y="1101"/>
                </a:lnTo>
                <a:lnTo>
                  <a:pt x="2680" y="1100"/>
                </a:lnTo>
                <a:lnTo>
                  <a:pt x="2681" y="1100"/>
                </a:lnTo>
                <a:lnTo>
                  <a:pt x="2682" y="1099"/>
                </a:lnTo>
                <a:lnTo>
                  <a:pt x="2683" y="1099"/>
                </a:lnTo>
                <a:lnTo>
                  <a:pt x="2684" y="1099"/>
                </a:lnTo>
                <a:lnTo>
                  <a:pt x="2685" y="1099"/>
                </a:lnTo>
                <a:lnTo>
                  <a:pt x="2685" y="1102"/>
                </a:lnTo>
                <a:lnTo>
                  <a:pt x="2686" y="1102"/>
                </a:lnTo>
                <a:lnTo>
                  <a:pt x="2685" y="1103"/>
                </a:lnTo>
                <a:lnTo>
                  <a:pt x="2684" y="1104"/>
                </a:lnTo>
                <a:lnTo>
                  <a:pt x="2682" y="1104"/>
                </a:lnTo>
                <a:close/>
                <a:moveTo>
                  <a:pt x="2680" y="1106"/>
                </a:moveTo>
                <a:lnTo>
                  <a:pt x="2675" y="1105"/>
                </a:lnTo>
                <a:lnTo>
                  <a:pt x="2674" y="1104"/>
                </a:lnTo>
                <a:lnTo>
                  <a:pt x="2676" y="1103"/>
                </a:lnTo>
                <a:lnTo>
                  <a:pt x="2677" y="1103"/>
                </a:lnTo>
                <a:lnTo>
                  <a:pt x="2678" y="1103"/>
                </a:lnTo>
                <a:lnTo>
                  <a:pt x="2679" y="1105"/>
                </a:lnTo>
                <a:lnTo>
                  <a:pt x="2680" y="1105"/>
                </a:lnTo>
                <a:lnTo>
                  <a:pt x="2681" y="1106"/>
                </a:lnTo>
                <a:lnTo>
                  <a:pt x="2680" y="1106"/>
                </a:lnTo>
                <a:close/>
                <a:moveTo>
                  <a:pt x="2670" y="1114"/>
                </a:moveTo>
                <a:lnTo>
                  <a:pt x="2669" y="1113"/>
                </a:lnTo>
                <a:lnTo>
                  <a:pt x="2670" y="1113"/>
                </a:lnTo>
                <a:lnTo>
                  <a:pt x="2670" y="1112"/>
                </a:lnTo>
                <a:lnTo>
                  <a:pt x="2670" y="1111"/>
                </a:lnTo>
                <a:lnTo>
                  <a:pt x="2671" y="1110"/>
                </a:lnTo>
                <a:lnTo>
                  <a:pt x="2674" y="1110"/>
                </a:lnTo>
                <a:lnTo>
                  <a:pt x="2675" y="1110"/>
                </a:lnTo>
                <a:lnTo>
                  <a:pt x="2678" y="1109"/>
                </a:lnTo>
                <a:lnTo>
                  <a:pt x="2680" y="1109"/>
                </a:lnTo>
                <a:lnTo>
                  <a:pt x="2675" y="1112"/>
                </a:lnTo>
                <a:lnTo>
                  <a:pt x="2674" y="1113"/>
                </a:lnTo>
                <a:lnTo>
                  <a:pt x="2670" y="1114"/>
                </a:lnTo>
                <a:close/>
                <a:moveTo>
                  <a:pt x="2672" y="1120"/>
                </a:moveTo>
                <a:lnTo>
                  <a:pt x="2671" y="1119"/>
                </a:lnTo>
                <a:lnTo>
                  <a:pt x="2669" y="1119"/>
                </a:lnTo>
                <a:lnTo>
                  <a:pt x="2667" y="1119"/>
                </a:lnTo>
                <a:lnTo>
                  <a:pt x="2666" y="1119"/>
                </a:lnTo>
                <a:lnTo>
                  <a:pt x="2667" y="1118"/>
                </a:lnTo>
                <a:lnTo>
                  <a:pt x="2669" y="1119"/>
                </a:lnTo>
                <a:lnTo>
                  <a:pt x="2672" y="1119"/>
                </a:lnTo>
                <a:lnTo>
                  <a:pt x="2674" y="1119"/>
                </a:lnTo>
                <a:lnTo>
                  <a:pt x="2673" y="1120"/>
                </a:lnTo>
                <a:lnTo>
                  <a:pt x="2672" y="1120"/>
                </a:lnTo>
                <a:close/>
                <a:moveTo>
                  <a:pt x="2672" y="1118"/>
                </a:moveTo>
                <a:lnTo>
                  <a:pt x="2670" y="1117"/>
                </a:lnTo>
                <a:lnTo>
                  <a:pt x="2669" y="1117"/>
                </a:lnTo>
                <a:lnTo>
                  <a:pt x="2668" y="1116"/>
                </a:lnTo>
                <a:lnTo>
                  <a:pt x="2668" y="1115"/>
                </a:lnTo>
                <a:lnTo>
                  <a:pt x="2669" y="1115"/>
                </a:lnTo>
                <a:lnTo>
                  <a:pt x="2671" y="1114"/>
                </a:lnTo>
                <a:lnTo>
                  <a:pt x="2672" y="1115"/>
                </a:lnTo>
                <a:lnTo>
                  <a:pt x="2673" y="1116"/>
                </a:lnTo>
                <a:lnTo>
                  <a:pt x="2672" y="1116"/>
                </a:lnTo>
                <a:lnTo>
                  <a:pt x="2671" y="1116"/>
                </a:lnTo>
                <a:lnTo>
                  <a:pt x="2673" y="1117"/>
                </a:lnTo>
                <a:lnTo>
                  <a:pt x="2673" y="1118"/>
                </a:lnTo>
                <a:lnTo>
                  <a:pt x="2672" y="1118"/>
                </a:lnTo>
                <a:close/>
                <a:moveTo>
                  <a:pt x="2660" y="1121"/>
                </a:moveTo>
                <a:lnTo>
                  <a:pt x="2658" y="1119"/>
                </a:lnTo>
                <a:lnTo>
                  <a:pt x="2658" y="1118"/>
                </a:lnTo>
                <a:lnTo>
                  <a:pt x="2659" y="1118"/>
                </a:lnTo>
                <a:lnTo>
                  <a:pt x="2663" y="1119"/>
                </a:lnTo>
                <a:lnTo>
                  <a:pt x="2664" y="1119"/>
                </a:lnTo>
                <a:lnTo>
                  <a:pt x="2664" y="1120"/>
                </a:lnTo>
                <a:lnTo>
                  <a:pt x="2664" y="1121"/>
                </a:lnTo>
                <a:lnTo>
                  <a:pt x="2663" y="1121"/>
                </a:lnTo>
                <a:lnTo>
                  <a:pt x="2662" y="1121"/>
                </a:lnTo>
                <a:lnTo>
                  <a:pt x="2661" y="1121"/>
                </a:lnTo>
                <a:lnTo>
                  <a:pt x="2660" y="1121"/>
                </a:lnTo>
                <a:close/>
                <a:moveTo>
                  <a:pt x="2659" y="1125"/>
                </a:moveTo>
                <a:lnTo>
                  <a:pt x="2658" y="1125"/>
                </a:lnTo>
                <a:lnTo>
                  <a:pt x="2659" y="1125"/>
                </a:lnTo>
                <a:lnTo>
                  <a:pt x="2659" y="1124"/>
                </a:lnTo>
                <a:lnTo>
                  <a:pt x="2661" y="1124"/>
                </a:lnTo>
                <a:lnTo>
                  <a:pt x="2662" y="1124"/>
                </a:lnTo>
                <a:lnTo>
                  <a:pt x="2662" y="1125"/>
                </a:lnTo>
                <a:lnTo>
                  <a:pt x="2661" y="1125"/>
                </a:lnTo>
                <a:lnTo>
                  <a:pt x="2660" y="1125"/>
                </a:lnTo>
                <a:lnTo>
                  <a:pt x="2659" y="1125"/>
                </a:lnTo>
                <a:close/>
                <a:moveTo>
                  <a:pt x="2658" y="1129"/>
                </a:moveTo>
                <a:lnTo>
                  <a:pt x="2658" y="1127"/>
                </a:lnTo>
                <a:lnTo>
                  <a:pt x="2659" y="1127"/>
                </a:lnTo>
                <a:lnTo>
                  <a:pt x="2661" y="1129"/>
                </a:lnTo>
                <a:lnTo>
                  <a:pt x="2661" y="1130"/>
                </a:lnTo>
                <a:lnTo>
                  <a:pt x="2660" y="1130"/>
                </a:lnTo>
                <a:lnTo>
                  <a:pt x="2659" y="1130"/>
                </a:lnTo>
                <a:lnTo>
                  <a:pt x="2658" y="1129"/>
                </a:lnTo>
                <a:close/>
                <a:moveTo>
                  <a:pt x="2656" y="1122"/>
                </a:moveTo>
                <a:lnTo>
                  <a:pt x="2655" y="1122"/>
                </a:lnTo>
                <a:lnTo>
                  <a:pt x="2654" y="1122"/>
                </a:lnTo>
                <a:lnTo>
                  <a:pt x="2652" y="1122"/>
                </a:lnTo>
                <a:lnTo>
                  <a:pt x="2652" y="1121"/>
                </a:lnTo>
                <a:lnTo>
                  <a:pt x="2653" y="1121"/>
                </a:lnTo>
                <a:lnTo>
                  <a:pt x="2655" y="1121"/>
                </a:lnTo>
                <a:lnTo>
                  <a:pt x="2656" y="1122"/>
                </a:lnTo>
                <a:lnTo>
                  <a:pt x="2658" y="1122"/>
                </a:lnTo>
                <a:lnTo>
                  <a:pt x="2656" y="1122"/>
                </a:lnTo>
                <a:close/>
                <a:moveTo>
                  <a:pt x="2647" y="1131"/>
                </a:moveTo>
                <a:lnTo>
                  <a:pt x="2646" y="1131"/>
                </a:lnTo>
                <a:lnTo>
                  <a:pt x="2644" y="1131"/>
                </a:lnTo>
                <a:lnTo>
                  <a:pt x="2644" y="1130"/>
                </a:lnTo>
                <a:lnTo>
                  <a:pt x="2644" y="1129"/>
                </a:lnTo>
                <a:lnTo>
                  <a:pt x="2644" y="1127"/>
                </a:lnTo>
                <a:lnTo>
                  <a:pt x="2645" y="1127"/>
                </a:lnTo>
                <a:lnTo>
                  <a:pt x="2645" y="1129"/>
                </a:lnTo>
                <a:lnTo>
                  <a:pt x="2646" y="1129"/>
                </a:lnTo>
                <a:lnTo>
                  <a:pt x="2646" y="1130"/>
                </a:lnTo>
                <a:lnTo>
                  <a:pt x="2647" y="1131"/>
                </a:lnTo>
                <a:close/>
                <a:moveTo>
                  <a:pt x="2638" y="1139"/>
                </a:moveTo>
                <a:lnTo>
                  <a:pt x="2636" y="1138"/>
                </a:lnTo>
                <a:lnTo>
                  <a:pt x="2635" y="1138"/>
                </a:lnTo>
                <a:lnTo>
                  <a:pt x="2635" y="1137"/>
                </a:lnTo>
                <a:lnTo>
                  <a:pt x="2634" y="1136"/>
                </a:lnTo>
                <a:lnTo>
                  <a:pt x="2634" y="1135"/>
                </a:lnTo>
                <a:lnTo>
                  <a:pt x="2634" y="1134"/>
                </a:lnTo>
                <a:lnTo>
                  <a:pt x="2635" y="1134"/>
                </a:lnTo>
                <a:lnTo>
                  <a:pt x="2636" y="1135"/>
                </a:lnTo>
                <a:lnTo>
                  <a:pt x="2637" y="1136"/>
                </a:lnTo>
                <a:lnTo>
                  <a:pt x="2638" y="1136"/>
                </a:lnTo>
                <a:lnTo>
                  <a:pt x="2640" y="1136"/>
                </a:lnTo>
                <a:lnTo>
                  <a:pt x="2643" y="1135"/>
                </a:lnTo>
                <a:lnTo>
                  <a:pt x="2644" y="1135"/>
                </a:lnTo>
                <a:lnTo>
                  <a:pt x="2644" y="1136"/>
                </a:lnTo>
                <a:lnTo>
                  <a:pt x="2645" y="1137"/>
                </a:lnTo>
                <a:lnTo>
                  <a:pt x="2644" y="1138"/>
                </a:lnTo>
                <a:lnTo>
                  <a:pt x="2643" y="1138"/>
                </a:lnTo>
                <a:lnTo>
                  <a:pt x="2639" y="1138"/>
                </a:lnTo>
                <a:lnTo>
                  <a:pt x="2638" y="1139"/>
                </a:lnTo>
                <a:close/>
                <a:moveTo>
                  <a:pt x="2640" y="1135"/>
                </a:moveTo>
                <a:lnTo>
                  <a:pt x="2639" y="1135"/>
                </a:lnTo>
                <a:lnTo>
                  <a:pt x="2639" y="1134"/>
                </a:lnTo>
                <a:lnTo>
                  <a:pt x="2639" y="1133"/>
                </a:lnTo>
                <a:lnTo>
                  <a:pt x="2640" y="1133"/>
                </a:lnTo>
                <a:lnTo>
                  <a:pt x="2641" y="1133"/>
                </a:lnTo>
                <a:lnTo>
                  <a:pt x="2642" y="1133"/>
                </a:lnTo>
                <a:lnTo>
                  <a:pt x="2642" y="1134"/>
                </a:lnTo>
                <a:lnTo>
                  <a:pt x="2641" y="1134"/>
                </a:lnTo>
                <a:lnTo>
                  <a:pt x="2641" y="1135"/>
                </a:lnTo>
                <a:lnTo>
                  <a:pt x="2640" y="1135"/>
                </a:lnTo>
                <a:close/>
                <a:moveTo>
                  <a:pt x="2536" y="1181"/>
                </a:moveTo>
                <a:lnTo>
                  <a:pt x="2535" y="1181"/>
                </a:lnTo>
                <a:lnTo>
                  <a:pt x="2534" y="1180"/>
                </a:lnTo>
                <a:lnTo>
                  <a:pt x="2533" y="1180"/>
                </a:lnTo>
                <a:lnTo>
                  <a:pt x="2533" y="1181"/>
                </a:lnTo>
                <a:lnTo>
                  <a:pt x="2532" y="1180"/>
                </a:lnTo>
                <a:lnTo>
                  <a:pt x="2532" y="1179"/>
                </a:lnTo>
                <a:lnTo>
                  <a:pt x="2532" y="1178"/>
                </a:lnTo>
                <a:lnTo>
                  <a:pt x="2532" y="1177"/>
                </a:lnTo>
                <a:lnTo>
                  <a:pt x="2534" y="1176"/>
                </a:lnTo>
                <a:lnTo>
                  <a:pt x="2537" y="1176"/>
                </a:lnTo>
                <a:lnTo>
                  <a:pt x="2541" y="1176"/>
                </a:lnTo>
                <a:lnTo>
                  <a:pt x="2542" y="1176"/>
                </a:lnTo>
                <a:lnTo>
                  <a:pt x="2541" y="1177"/>
                </a:lnTo>
                <a:lnTo>
                  <a:pt x="2539" y="1177"/>
                </a:lnTo>
                <a:lnTo>
                  <a:pt x="2539" y="1179"/>
                </a:lnTo>
                <a:lnTo>
                  <a:pt x="2538" y="1179"/>
                </a:lnTo>
                <a:lnTo>
                  <a:pt x="2537" y="1179"/>
                </a:lnTo>
                <a:lnTo>
                  <a:pt x="2536" y="1181"/>
                </a:lnTo>
                <a:close/>
                <a:moveTo>
                  <a:pt x="2528" y="1192"/>
                </a:moveTo>
                <a:lnTo>
                  <a:pt x="2526" y="1192"/>
                </a:lnTo>
                <a:lnTo>
                  <a:pt x="2525" y="1192"/>
                </a:lnTo>
                <a:lnTo>
                  <a:pt x="2526" y="1190"/>
                </a:lnTo>
                <a:lnTo>
                  <a:pt x="2526" y="1189"/>
                </a:lnTo>
                <a:lnTo>
                  <a:pt x="2528" y="1189"/>
                </a:lnTo>
                <a:lnTo>
                  <a:pt x="2528" y="1190"/>
                </a:lnTo>
                <a:lnTo>
                  <a:pt x="2528" y="1191"/>
                </a:lnTo>
                <a:lnTo>
                  <a:pt x="2528" y="1192"/>
                </a:lnTo>
                <a:close/>
                <a:moveTo>
                  <a:pt x="2516" y="1192"/>
                </a:moveTo>
                <a:lnTo>
                  <a:pt x="2515" y="1192"/>
                </a:lnTo>
                <a:lnTo>
                  <a:pt x="2515" y="1191"/>
                </a:lnTo>
                <a:lnTo>
                  <a:pt x="2517" y="1191"/>
                </a:lnTo>
                <a:lnTo>
                  <a:pt x="2520" y="1191"/>
                </a:lnTo>
                <a:lnTo>
                  <a:pt x="2520" y="1192"/>
                </a:lnTo>
                <a:lnTo>
                  <a:pt x="2518" y="1192"/>
                </a:lnTo>
                <a:lnTo>
                  <a:pt x="2517" y="1192"/>
                </a:lnTo>
                <a:lnTo>
                  <a:pt x="2516" y="1192"/>
                </a:lnTo>
                <a:close/>
                <a:moveTo>
                  <a:pt x="2510" y="1195"/>
                </a:moveTo>
                <a:lnTo>
                  <a:pt x="2506" y="1194"/>
                </a:lnTo>
                <a:lnTo>
                  <a:pt x="2507" y="1193"/>
                </a:lnTo>
                <a:lnTo>
                  <a:pt x="2508" y="1193"/>
                </a:lnTo>
                <a:lnTo>
                  <a:pt x="2510" y="1193"/>
                </a:lnTo>
                <a:lnTo>
                  <a:pt x="2511" y="1193"/>
                </a:lnTo>
                <a:lnTo>
                  <a:pt x="2511" y="1194"/>
                </a:lnTo>
                <a:lnTo>
                  <a:pt x="2510" y="1195"/>
                </a:lnTo>
                <a:close/>
                <a:moveTo>
                  <a:pt x="2489" y="1204"/>
                </a:moveTo>
                <a:lnTo>
                  <a:pt x="2488" y="1204"/>
                </a:lnTo>
                <a:lnTo>
                  <a:pt x="2489" y="1201"/>
                </a:lnTo>
                <a:lnTo>
                  <a:pt x="2490" y="1203"/>
                </a:lnTo>
                <a:lnTo>
                  <a:pt x="2491" y="1203"/>
                </a:lnTo>
                <a:lnTo>
                  <a:pt x="2491" y="1204"/>
                </a:lnTo>
                <a:lnTo>
                  <a:pt x="2490" y="1204"/>
                </a:lnTo>
                <a:lnTo>
                  <a:pt x="2489" y="1204"/>
                </a:lnTo>
                <a:close/>
                <a:moveTo>
                  <a:pt x="2490" y="1209"/>
                </a:moveTo>
                <a:lnTo>
                  <a:pt x="2487" y="1209"/>
                </a:lnTo>
                <a:lnTo>
                  <a:pt x="2486" y="1208"/>
                </a:lnTo>
                <a:lnTo>
                  <a:pt x="2483" y="1208"/>
                </a:lnTo>
                <a:lnTo>
                  <a:pt x="2485" y="1207"/>
                </a:lnTo>
                <a:lnTo>
                  <a:pt x="2483" y="1207"/>
                </a:lnTo>
                <a:lnTo>
                  <a:pt x="2483" y="1206"/>
                </a:lnTo>
                <a:lnTo>
                  <a:pt x="2485" y="1207"/>
                </a:lnTo>
                <a:lnTo>
                  <a:pt x="2489" y="1208"/>
                </a:lnTo>
                <a:lnTo>
                  <a:pt x="2490" y="1208"/>
                </a:lnTo>
                <a:lnTo>
                  <a:pt x="2490" y="1209"/>
                </a:lnTo>
                <a:close/>
                <a:moveTo>
                  <a:pt x="2480" y="1205"/>
                </a:moveTo>
                <a:lnTo>
                  <a:pt x="2479" y="1205"/>
                </a:lnTo>
                <a:lnTo>
                  <a:pt x="2478" y="1205"/>
                </a:lnTo>
                <a:lnTo>
                  <a:pt x="2478" y="1204"/>
                </a:lnTo>
                <a:lnTo>
                  <a:pt x="2479" y="1204"/>
                </a:lnTo>
                <a:lnTo>
                  <a:pt x="2477" y="1204"/>
                </a:lnTo>
                <a:lnTo>
                  <a:pt x="2478" y="1203"/>
                </a:lnTo>
                <a:lnTo>
                  <a:pt x="2477" y="1203"/>
                </a:lnTo>
                <a:lnTo>
                  <a:pt x="2478" y="1201"/>
                </a:lnTo>
                <a:lnTo>
                  <a:pt x="2478" y="1199"/>
                </a:lnTo>
                <a:lnTo>
                  <a:pt x="2479" y="1199"/>
                </a:lnTo>
                <a:lnTo>
                  <a:pt x="2481" y="1199"/>
                </a:lnTo>
                <a:lnTo>
                  <a:pt x="2482" y="1199"/>
                </a:lnTo>
                <a:lnTo>
                  <a:pt x="2483" y="1197"/>
                </a:lnTo>
                <a:lnTo>
                  <a:pt x="2485" y="1197"/>
                </a:lnTo>
                <a:lnTo>
                  <a:pt x="2487" y="1198"/>
                </a:lnTo>
                <a:lnTo>
                  <a:pt x="2486" y="1198"/>
                </a:lnTo>
                <a:lnTo>
                  <a:pt x="2486" y="1199"/>
                </a:lnTo>
                <a:lnTo>
                  <a:pt x="2488" y="1199"/>
                </a:lnTo>
                <a:lnTo>
                  <a:pt x="2489" y="1199"/>
                </a:lnTo>
                <a:lnTo>
                  <a:pt x="2489" y="1200"/>
                </a:lnTo>
                <a:lnTo>
                  <a:pt x="2488" y="1201"/>
                </a:lnTo>
                <a:lnTo>
                  <a:pt x="2487" y="1201"/>
                </a:lnTo>
                <a:lnTo>
                  <a:pt x="2487" y="1200"/>
                </a:lnTo>
                <a:lnTo>
                  <a:pt x="2486" y="1200"/>
                </a:lnTo>
                <a:lnTo>
                  <a:pt x="2485" y="1201"/>
                </a:lnTo>
                <a:lnTo>
                  <a:pt x="2482" y="1201"/>
                </a:lnTo>
                <a:lnTo>
                  <a:pt x="2482" y="1203"/>
                </a:lnTo>
                <a:lnTo>
                  <a:pt x="2483" y="1203"/>
                </a:lnTo>
                <a:lnTo>
                  <a:pt x="2481" y="1204"/>
                </a:lnTo>
                <a:lnTo>
                  <a:pt x="2481" y="1205"/>
                </a:lnTo>
                <a:lnTo>
                  <a:pt x="2480" y="1205"/>
                </a:lnTo>
                <a:close/>
                <a:moveTo>
                  <a:pt x="2485" y="1204"/>
                </a:moveTo>
                <a:lnTo>
                  <a:pt x="2486" y="1205"/>
                </a:lnTo>
                <a:lnTo>
                  <a:pt x="2487" y="1206"/>
                </a:lnTo>
                <a:lnTo>
                  <a:pt x="2486" y="1206"/>
                </a:lnTo>
                <a:lnTo>
                  <a:pt x="2483" y="1206"/>
                </a:lnTo>
                <a:lnTo>
                  <a:pt x="2482" y="1206"/>
                </a:lnTo>
                <a:lnTo>
                  <a:pt x="2483" y="1205"/>
                </a:lnTo>
                <a:lnTo>
                  <a:pt x="2485" y="1205"/>
                </a:lnTo>
                <a:lnTo>
                  <a:pt x="2485" y="1204"/>
                </a:lnTo>
                <a:close/>
                <a:moveTo>
                  <a:pt x="2479" y="1208"/>
                </a:moveTo>
                <a:lnTo>
                  <a:pt x="2478" y="1207"/>
                </a:lnTo>
                <a:lnTo>
                  <a:pt x="2477" y="1206"/>
                </a:lnTo>
                <a:lnTo>
                  <a:pt x="2478" y="1206"/>
                </a:lnTo>
                <a:lnTo>
                  <a:pt x="2479" y="1207"/>
                </a:lnTo>
                <a:lnTo>
                  <a:pt x="2480" y="1208"/>
                </a:lnTo>
                <a:lnTo>
                  <a:pt x="2479" y="1208"/>
                </a:lnTo>
                <a:close/>
                <a:moveTo>
                  <a:pt x="2467" y="1206"/>
                </a:moveTo>
                <a:lnTo>
                  <a:pt x="2466" y="1206"/>
                </a:lnTo>
                <a:lnTo>
                  <a:pt x="2468" y="1204"/>
                </a:lnTo>
                <a:lnTo>
                  <a:pt x="2469" y="1204"/>
                </a:lnTo>
                <a:lnTo>
                  <a:pt x="2470" y="1204"/>
                </a:lnTo>
                <a:lnTo>
                  <a:pt x="2470" y="1205"/>
                </a:lnTo>
                <a:lnTo>
                  <a:pt x="2469" y="1205"/>
                </a:lnTo>
                <a:lnTo>
                  <a:pt x="2468" y="1206"/>
                </a:lnTo>
                <a:lnTo>
                  <a:pt x="2467" y="1206"/>
                </a:lnTo>
                <a:close/>
                <a:moveTo>
                  <a:pt x="2455" y="1207"/>
                </a:moveTo>
                <a:lnTo>
                  <a:pt x="2454" y="1206"/>
                </a:lnTo>
                <a:lnTo>
                  <a:pt x="2454" y="1205"/>
                </a:lnTo>
                <a:lnTo>
                  <a:pt x="2455" y="1205"/>
                </a:lnTo>
                <a:lnTo>
                  <a:pt x="2458" y="1204"/>
                </a:lnTo>
                <a:lnTo>
                  <a:pt x="2458" y="1203"/>
                </a:lnTo>
                <a:lnTo>
                  <a:pt x="2456" y="1201"/>
                </a:lnTo>
                <a:lnTo>
                  <a:pt x="2456" y="1200"/>
                </a:lnTo>
                <a:lnTo>
                  <a:pt x="2453" y="1199"/>
                </a:lnTo>
                <a:lnTo>
                  <a:pt x="2453" y="1198"/>
                </a:lnTo>
                <a:lnTo>
                  <a:pt x="2456" y="1197"/>
                </a:lnTo>
                <a:lnTo>
                  <a:pt x="2458" y="1196"/>
                </a:lnTo>
                <a:lnTo>
                  <a:pt x="2466" y="1195"/>
                </a:lnTo>
                <a:lnTo>
                  <a:pt x="2467" y="1194"/>
                </a:lnTo>
                <a:lnTo>
                  <a:pt x="2468" y="1194"/>
                </a:lnTo>
                <a:lnTo>
                  <a:pt x="2468" y="1195"/>
                </a:lnTo>
                <a:lnTo>
                  <a:pt x="2468" y="1196"/>
                </a:lnTo>
                <a:lnTo>
                  <a:pt x="2468" y="1197"/>
                </a:lnTo>
                <a:lnTo>
                  <a:pt x="2468" y="1198"/>
                </a:lnTo>
                <a:lnTo>
                  <a:pt x="2469" y="1198"/>
                </a:lnTo>
                <a:lnTo>
                  <a:pt x="2468" y="1199"/>
                </a:lnTo>
                <a:lnTo>
                  <a:pt x="2466" y="1200"/>
                </a:lnTo>
                <a:lnTo>
                  <a:pt x="2465" y="1200"/>
                </a:lnTo>
                <a:lnTo>
                  <a:pt x="2464" y="1200"/>
                </a:lnTo>
                <a:lnTo>
                  <a:pt x="2463" y="1200"/>
                </a:lnTo>
                <a:lnTo>
                  <a:pt x="2462" y="1199"/>
                </a:lnTo>
                <a:lnTo>
                  <a:pt x="2462" y="1200"/>
                </a:lnTo>
                <a:lnTo>
                  <a:pt x="2463" y="1201"/>
                </a:lnTo>
                <a:lnTo>
                  <a:pt x="2464" y="1203"/>
                </a:lnTo>
                <a:lnTo>
                  <a:pt x="2463" y="1204"/>
                </a:lnTo>
                <a:lnTo>
                  <a:pt x="2462" y="1205"/>
                </a:lnTo>
                <a:lnTo>
                  <a:pt x="2463" y="1205"/>
                </a:lnTo>
                <a:lnTo>
                  <a:pt x="2463" y="1206"/>
                </a:lnTo>
                <a:lnTo>
                  <a:pt x="2461" y="1206"/>
                </a:lnTo>
                <a:lnTo>
                  <a:pt x="2460" y="1206"/>
                </a:lnTo>
                <a:lnTo>
                  <a:pt x="2457" y="1207"/>
                </a:lnTo>
                <a:lnTo>
                  <a:pt x="2455" y="1207"/>
                </a:lnTo>
                <a:close/>
                <a:moveTo>
                  <a:pt x="2447" y="1211"/>
                </a:moveTo>
                <a:lnTo>
                  <a:pt x="2446" y="1211"/>
                </a:lnTo>
                <a:lnTo>
                  <a:pt x="2445" y="1211"/>
                </a:lnTo>
                <a:lnTo>
                  <a:pt x="2445" y="1210"/>
                </a:lnTo>
                <a:lnTo>
                  <a:pt x="2444" y="1209"/>
                </a:lnTo>
                <a:lnTo>
                  <a:pt x="2442" y="1208"/>
                </a:lnTo>
                <a:lnTo>
                  <a:pt x="2439" y="1208"/>
                </a:lnTo>
                <a:lnTo>
                  <a:pt x="2439" y="1207"/>
                </a:lnTo>
                <a:lnTo>
                  <a:pt x="2443" y="1206"/>
                </a:lnTo>
                <a:lnTo>
                  <a:pt x="2442" y="1206"/>
                </a:lnTo>
                <a:lnTo>
                  <a:pt x="2439" y="1206"/>
                </a:lnTo>
                <a:lnTo>
                  <a:pt x="2437" y="1206"/>
                </a:lnTo>
                <a:lnTo>
                  <a:pt x="2436" y="1206"/>
                </a:lnTo>
                <a:lnTo>
                  <a:pt x="2436" y="1205"/>
                </a:lnTo>
                <a:lnTo>
                  <a:pt x="2438" y="1205"/>
                </a:lnTo>
                <a:lnTo>
                  <a:pt x="2443" y="1204"/>
                </a:lnTo>
                <a:lnTo>
                  <a:pt x="2445" y="1203"/>
                </a:lnTo>
                <a:lnTo>
                  <a:pt x="2448" y="1201"/>
                </a:lnTo>
                <a:lnTo>
                  <a:pt x="2450" y="1201"/>
                </a:lnTo>
                <a:lnTo>
                  <a:pt x="2451" y="1201"/>
                </a:lnTo>
                <a:lnTo>
                  <a:pt x="2451" y="1204"/>
                </a:lnTo>
                <a:lnTo>
                  <a:pt x="2451" y="1205"/>
                </a:lnTo>
                <a:lnTo>
                  <a:pt x="2450" y="1205"/>
                </a:lnTo>
                <a:lnTo>
                  <a:pt x="2449" y="1205"/>
                </a:lnTo>
                <a:lnTo>
                  <a:pt x="2450" y="1209"/>
                </a:lnTo>
                <a:lnTo>
                  <a:pt x="2449" y="1210"/>
                </a:lnTo>
                <a:lnTo>
                  <a:pt x="2448" y="1210"/>
                </a:lnTo>
                <a:lnTo>
                  <a:pt x="2447" y="1211"/>
                </a:lnTo>
                <a:close/>
                <a:moveTo>
                  <a:pt x="2446" y="1213"/>
                </a:moveTo>
                <a:lnTo>
                  <a:pt x="2447" y="1212"/>
                </a:lnTo>
                <a:lnTo>
                  <a:pt x="2448" y="1211"/>
                </a:lnTo>
                <a:lnTo>
                  <a:pt x="2450" y="1211"/>
                </a:lnTo>
                <a:lnTo>
                  <a:pt x="2450" y="1212"/>
                </a:lnTo>
                <a:lnTo>
                  <a:pt x="2449" y="1213"/>
                </a:lnTo>
                <a:lnTo>
                  <a:pt x="2446" y="1213"/>
                </a:lnTo>
                <a:close/>
                <a:moveTo>
                  <a:pt x="2448" y="1219"/>
                </a:moveTo>
                <a:lnTo>
                  <a:pt x="2447" y="1218"/>
                </a:lnTo>
                <a:lnTo>
                  <a:pt x="2445" y="1218"/>
                </a:lnTo>
                <a:lnTo>
                  <a:pt x="2444" y="1215"/>
                </a:lnTo>
                <a:lnTo>
                  <a:pt x="2445" y="1215"/>
                </a:lnTo>
                <a:lnTo>
                  <a:pt x="2445" y="1214"/>
                </a:lnTo>
                <a:lnTo>
                  <a:pt x="2446" y="1215"/>
                </a:lnTo>
                <a:lnTo>
                  <a:pt x="2449" y="1215"/>
                </a:lnTo>
                <a:lnTo>
                  <a:pt x="2450" y="1215"/>
                </a:lnTo>
                <a:lnTo>
                  <a:pt x="2450" y="1216"/>
                </a:lnTo>
                <a:lnTo>
                  <a:pt x="2448" y="1216"/>
                </a:lnTo>
                <a:lnTo>
                  <a:pt x="2447" y="1216"/>
                </a:lnTo>
                <a:lnTo>
                  <a:pt x="2449" y="1216"/>
                </a:lnTo>
                <a:lnTo>
                  <a:pt x="2449" y="1217"/>
                </a:lnTo>
                <a:lnTo>
                  <a:pt x="2449" y="1219"/>
                </a:lnTo>
                <a:lnTo>
                  <a:pt x="2448" y="1219"/>
                </a:lnTo>
                <a:close/>
                <a:moveTo>
                  <a:pt x="2440" y="1221"/>
                </a:moveTo>
                <a:lnTo>
                  <a:pt x="2439" y="1221"/>
                </a:lnTo>
                <a:lnTo>
                  <a:pt x="2440" y="1220"/>
                </a:lnTo>
                <a:lnTo>
                  <a:pt x="2439" y="1220"/>
                </a:lnTo>
                <a:lnTo>
                  <a:pt x="2438" y="1220"/>
                </a:lnTo>
                <a:lnTo>
                  <a:pt x="2438" y="1219"/>
                </a:lnTo>
                <a:lnTo>
                  <a:pt x="2439" y="1218"/>
                </a:lnTo>
                <a:lnTo>
                  <a:pt x="2440" y="1218"/>
                </a:lnTo>
                <a:lnTo>
                  <a:pt x="2442" y="1218"/>
                </a:lnTo>
                <a:lnTo>
                  <a:pt x="2445" y="1219"/>
                </a:lnTo>
                <a:lnTo>
                  <a:pt x="2445" y="1220"/>
                </a:lnTo>
                <a:lnTo>
                  <a:pt x="2444" y="1220"/>
                </a:lnTo>
                <a:lnTo>
                  <a:pt x="2443" y="1221"/>
                </a:lnTo>
                <a:lnTo>
                  <a:pt x="2442" y="1221"/>
                </a:lnTo>
                <a:lnTo>
                  <a:pt x="2440" y="1221"/>
                </a:lnTo>
                <a:close/>
                <a:moveTo>
                  <a:pt x="2444" y="1213"/>
                </a:moveTo>
                <a:lnTo>
                  <a:pt x="2443" y="1213"/>
                </a:lnTo>
                <a:lnTo>
                  <a:pt x="2442" y="1213"/>
                </a:lnTo>
                <a:lnTo>
                  <a:pt x="2440" y="1212"/>
                </a:lnTo>
                <a:lnTo>
                  <a:pt x="2439" y="1210"/>
                </a:lnTo>
                <a:lnTo>
                  <a:pt x="2439" y="1209"/>
                </a:lnTo>
                <a:lnTo>
                  <a:pt x="2438" y="1209"/>
                </a:lnTo>
                <a:lnTo>
                  <a:pt x="2437" y="1209"/>
                </a:lnTo>
                <a:lnTo>
                  <a:pt x="2437" y="1208"/>
                </a:lnTo>
                <a:lnTo>
                  <a:pt x="2436" y="1208"/>
                </a:lnTo>
                <a:lnTo>
                  <a:pt x="2436" y="1207"/>
                </a:lnTo>
                <a:lnTo>
                  <a:pt x="2437" y="1207"/>
                </a:lnTo>
                <a:lnTo>
                  <a:pt x="2438" y="1208"/>
                </a:lnTo>
                <a:lnTo>
                  <a:pt x="2439" y="1209"/>
                </a:lnTo>
                <a:lnTo>
                  <a:pt x="2440" y="1209"/>
                </a:lnTo>
                <a:lnTo>
                  <a:pt x="2442" y="1209"/>
                </a:lnTo>
                <a:lnTo>
                  <a:pt x="2443" y="1209"/>
                </a:lnTo>
                <a:lnTo>
                  <a:pt x="2443" y="1210"/>
                </a:lnTo>
                <a:lnTo>
                  <a:pt x="2444" y="1212"/>
                </a:lnTo>
                <a:lnTo>
                  <a:pt x="2444" y="1213"/>
                </a:lnTo>
                <a:close/>
                <a:moveTo>
                  <a:pt x="2435" y="1221"/>
                </a:moveTo>
                <a:lnTo>
                  <a:pt x="2432" y="1220"/>
                </a:lnTo>
                <a:lnTo>
                  <a:pt x="2431" y="1220"/>
                </a:lnTo>
                <a:lnTo>
                  <a:pt x="2427" y="1219"/>
                </a:lnTo>
                <a:lnTo>
                  <a:pt x="2426" y="1219"/>
                </a:lnTo>
                <a:lnTo>
                  <a:pt x="2427" y="1218"/>
                </a:lnTo>
                <a:lnTo>
                  <a:pt x="2428" y="1218"/>
                </a:lnTo>
                <a:lnTo>
                  <a:pt x="2431" y="1218"/>
                </a:lnTo>
                <a:lnTo>
                  <a:pt x="2431" y="1217"/>
                </a:lnTo>
                <a:lnTo>
                  <a:pt x="2430" y="1217"/>
                </a:lnTo>
                <a:lnTo>
                  <a:pt x="2428" y="1217"/>
                </a:lnTo>
                <a:lnTo>
                  <a:pt x="2426" y="1218"/>
                </a:lnTo>
                <a:lnTo>
                  <a:pt x="2424" y="1216"/>
                </a:lnTo>
                <a:lnTo>
                  <a:pt x="2425" y="1215"/>
                </a:lnTo>
                <a:lnTo>
                  <a:pt x="2426" y="1215"/>
                </a:lnTo>
                <a:lnTo>
                  <a:pt x="2427" y="1215"/>
                </a:lnTo>
                <a:lnTo>
                  <a:pt x="2427" y="1214"/>
                </a:lnTo>
                <a:lnTo>
                  <a:pt x="2422" y="1215"/>
                </a:lnTo>
                <a:lnTo>
                  <a:pt x="2421" y="1216"/>
                </a:lnTo>
                <a:lnTo>
                  <a:pt x="2421" y="1215"/>
                </a:lnTo>
                <a:lnTo>
                  <a:pt x="2421" y="1214"/>
                </a:lnTo>
                <a:lnTo>
                  <a:pt x="2423" y="1213"/>
                </a:lnTo>
                <a:lnTo>
                  <a:pt x="2426" y="1212"/>
                </a:lnTo>
                <a:lnTo>
                  <a:pt x="2427" y="1212"/>
                </a:lnTo>
                <a:lnTo>
                  <a:pt x="2428" y="1212"/>
                </a:lnTo>
                <a:lnTo>
                  <a:pt x="2428" y="1211"/>
                </a:lnTo>
                <a:lnTo>
                  <a:pt x="2429" y="1211"/>
                </a:lnTo>
                <a:lnTo>
                  <a:pt x="2430" y="1211"/>
                </a:lnTo>
                <a:lnTo>
                  <a:pt x="2430" y="1212"/>
                </a:lnTo>
                <a:lnTo>
                  <a:pt x="2429" y="1213"/>
                </a:lnTo>
                <a:lnTo>
                  <a:pt x="2430" y="1213"/>
                </a:lnTo>
                <a:lnTo>
                  <a:pt x="2432" y="1212"/>
                </a:lnTo>
                <a:lnTo>
                  <a:pt x="2433" y="1212"/>
                </a:lnTo>
                <a:lnTo>
                  <a:pt x="2436" y="1213"/>
                </a:lnTo>
                <a:lnTo>
                  <a:pt x="2435" y="1213"/>
                </a:lnTo>
                <a:lnTo>
                  <a:pt x="2435" y="1214"/>
                </a:lnTo>
                <a:lnTo>
                  <a:pt x="2437" y="1214"/>
                </a:lnTo>
                <a:lnTo>
                  <a:pt x="2438" y="1214"/>
                </a:lnTo>
                <a:lnTo>
                  <a:pt x="2442" y="1214"/>
                </a:lnTo>
                <a:lnTo>
                  <a:pt x="2440" y="1215"/>
                </a:lnTo>
                <a:lnTo>
                  <a:pt x="2439" y="1215"/>
                </a:lnTo>
                <a:lnTo>
                  <a:pt x="2440" y="1216"/>
                </a:lnTo>
                <a:lnTo>
                  <a:pt x="2440" y="1217"/>
                </a:lnTo>
                <a:lnTo>
                  <a:pt x="2439" y="1217"/>
                </a:lnTo>
                <a:lnTo>
                  <a:pt x="2438" y="1217"/>
                </a:lnTo>
                <a:lnTo>
                  <a:pt x="2438" y="1218"/>
                </a:lnTo>
                <a:lnTo>
                  <a:pt x="2437" y="1218"/>
                </a:lnTo>
                <a:lnTo>
                  <a:pt x="2436" y="1218"/>
                </a:lnTo>
                <a:lnTo>
                  <a:pt x="2435" y="1219"/>
                </a:lnTo>
                <a:lnTo>
                  <a:pt x="2436" y="1220"/>
                </a:lnTo>
                <a:lnTo>
                  <a:pt x="2435" y="1221"/>
                </a:lnTo>
                <a:close/>
                <a:moveTo>
                  <a:pt x="2438" y="1213"/>
                </a:moveTo>
                <a:lnTo>
                  <a:pt x="2437" y="1213"/>
                </a:lnTo>
                <a:lnTo>
                  <a:pt x="2437" y="1212"/>
                </a:lnTo>
                <a:lnTo>
                  <a:pt x="2436" y="1212"/>
                </a:lnTo>
                <a:lnTo>
                  <a:pt x="2433" y="1211"/>
                </a:lnTo>
                <a:lnTo>
                  <a:pt x="2432" y="1211"/>
                </a:lnTo>
                <a:lnTo>
                  <a:pt x="2432" y="1210"/>
                </a:lnTo>
                <a:lnTo>
                  <a:pt x="2431" y="1210"/>
                </a:lnTo>
                <a:lnTo>
                  <a:pt x="2431" y="1209"/>
                </a:lnTo>
                <a:lnTo>
                  <a:pt x="2432" y="1208"/>
                </a:lnTo>
                <a:lnTo>
                  <a:pt x="2433" y="1208"/>
                </a:lnTo>
                <a:lnTo>
                  <a:pt x="2434" y="1208"/>
                </a:lnTo>
                <a:lnTo>
                  <a:pt x="2435" y="1209"/>
                </a:lnTo>
                <a:lnTo>
                  <a:pt x="2436" y="1209"/>
                </a:lnTo>
                <a:lnTo>
                  <a:pt x="2437" y="1209"/>
                </a:lnTo>
                <a:lnTo>
                  <a:pt x="2437" y="1210"/>
                </a:lnTo>
                <a:lnTo>
                  <a:pt x="2438" y="1212"/>
                </a:lnTo>
                <a:lnTo>
                  <a:pt x="2438" y="1213"/>
                </a:lnTo>
                <a:close/>
                <a:moveTo>
                  <a:pt x="2423" y="1224"/>
                </a:moveTo>
                <a:lnTo>
                  <a:pt x="2422" y="1223"/>
                </a:lnTo>
                <a:lnTo>
                  <a:pt x="2422" y="1222"/>
                </a:lnTo>
                <a:lnTo>
                  <a:pt x="2421" y="1221"/>
                </a:lnTo>
                <a:lnTo>
                  <a:pt x="2423" y="1220"/>
                </a:lnTo>
                <a:lnTo>
                  <a:pt x="2424" y="1220"/>
                </a:lnTo>
                <a:lnTo>
                  <a:pt x="2425" y="1220"/>
                </a:lnTo>
                <a:lnTo>
                  <a:pt x="2427" y="1220"/>
                </a:lnTo>
                <a:lnTo>
                  <a:pt x="2429" y="1220"/>
                </a:lnTo>
                <a:lnTo>
                  <a:pt x="2431" y="1221"/>
                </a:lnTo>
                <a:lnTo>
                  <a:pt x="2433" y="1222"/>
                </a:lnTo>
                <a:lnTo>
                  <a:pt x="2434" y="1222"/>
                </a:lnTo>
                <a:lnTo>
                  <a:pt x="2434" y="1223"/>
                </a:lnTo>
                <a:lnTo>
                  <a:pt x="2434" y="1224"/>
                </a:lnTo>
                <a:lnTo>
                  <a:pt x="2433" y="1224"/>
                </a:lnTo>
                <a:lnTo>
                  <a:pt x="2432" y="1224"/>
                </a:lnTo>
                <a:lnTo>
                  <a:pt x="2431" y="1223"/>
                </a:lnTo>
                <a:lnTo>
                  <a:pt x="2428" y="1223"/>
                </a:lnTo>
                <a:lnTo>
                  <a:pt x="2427" y="1224"/>
                </a:lnTo>
                <a:lnTo>
                  <a:pt x="2426" y="1224"/>
                </a:lnTo>
                <a:lnTo>
                  <a:pt x="2425" y="1224"/>
                </a:lnTo>
                <a:lnTo>
                  <a:pt x="2423" y="1224"/>
                </a:lnTo>
                <a:close/>
                <a:moveTo>
                  <a:pt x="2421" y="1220"/>
                </a:moveTo>
                <a:lnTo>
                  <a:pt x="2420" y="1220"/>
                </a:lnTo>
                <a:lnTo>
                  <a:pt x="2419" y="1218"/>
                </a:lnTo>
                <a:lnTo>
                  <a:pt x="2419" y="1217"/>
                </a:lnTo>
                <a:lnTo>
                  <a:pt x="2420" y="1217"/>
                </a:lnTo>
                <a:lnTo>
                  <a:pt x="2421" y="1217"/>
                </a:lnTo>
                <a:lnTo>
                  <a:pt x="2422" y="1217"/>
                </a:lnTo>
                <a:lnTo>
                  <a:pt x="2421" y="1218"/>
                </a:lnTo>
                <a:lnTo>
                  <a:pt x="2422" y="1218"/>
                </a:lnTo>
                <a:lnTo>
                  <a:pt x="2423" y="1218"/>
                </a:lnTo>
                <a:lnTo>
                  <a:pt x="2423" y="1219"/>
                </a:lnTo>
                <a:lnTo>
                  <a:pt x="2421" y="1220"/>
                </a:lnTo>
                <a:close/>
                <a:moveTo>
                  <a:pt x="2388" y="1221"/>
                </a:moveTo>
                <a:lnTo>
                  <a:pt x="2387" y="1221"/>
                </a:lnTo>
                <a:lnTo>
                  <a:pt x="2386" y="1221"/>
                </a:lnTo>
                <a:lnTo>
                  <a:pt x="2385" y="1220"/>
                </a:lnTo>
                <a:lnTo>
                  <a:pt x="2384" y="1220"/>
                </a:lnTo>
                <a:lnTo>
                  <a:pt x="2383" y="1219"/>
                </a:lnTo>
                <a:lnTo>
                  <a:pt x="2381" y="1219"/>
                </a:lnTo>
                <a:lnTo>
                  <a:pt x="2381" y="1220"/>
                </a:lnTo>
                <a:lnTo>
                  <a:pt x="2380" y="1220"/>
                </a:lnTo>
                <a:lnTo>
                  <a:pt x="2379" y="1220"/>
                </a:lnTo>
                <a:lnTo>
                  <a:pt x="2377" y="1219"/>
                </a:lnTo>
                <a:lnTo>
                  <a:pt x="2375" y="1218"/>
                </a:lnTo>
                <a:lnTo>
                  <a:pt x="2374" y="1218"/>
                </a:lnTo>
                <a:lnTo>
                  <a:pt x="2374" y="1216"/>
                </a:lnTo>
                <a:lnTo>
                  <a:pt x="2374" y="1215"/>
                </a:lnTo>
                <a:lnTo>
                  <a:pt x="2374" y="1214"/>
                </a:lnTo>
                <a:lnTo>
                  <a:pt x="2373" y="1214"/>
                </a:lnTo>
                <a:lnTo>
                  <a:pt x="2372" y="1214"/>
                </a:lnTo>
                <a:lnTo>
                  <a:pt x="2372" y="1211"/>
                </a:lnTo>
                <a:lnTo>
                  <a:pt x="2374" y="1209"/>
                </a:lnTo>
                <a:lnTo>
                  <a:pt x="2373" y="1207"/>
                </a:lnTo>
                <a:lnTo>
                  <a:pt x="2377" y="1207"/>
                </a:lnTo>
                <a:lnTo>
                  <a:pt x="2378" y="1207"/>
                </a:lnTo>
                <a:lnTo>
                  <a:pt x="2379" y="1206"/>
                </a:lnTo>
                <a:lnTo>
                  <a:pt x="2381" y="1206"/>
                </a:lnTo>
                <a:lnTo>
                  <a:pt x="2381" y="1205"/>
                </a:lnTo>
                <a:lnTo>
                  <a:pt x="2380" y="1204"/>
                </a:lnTo>
                <a:lnTo>
                  <a:pt x="2380" y="1203"/>
                </a:lnTo>
                <a:lnTo>
                  <a:pt x="2381" y="1201"/>
                </a:lnTo>
                <a:lnTo>
                  <a:pt x="2382" y="1201"/>
                </a:lnTo>
                <a:lnTo>
                  <a:pt x="2383" y="1201"/>
                </a:lnTo>
                <a:lnTo>
                  <a:pt x="2384" y="1201"/>
                </a:lnTo>
                <a:lnTo>
                  <a:pt x="2385" y="1200"/>
                </a:lnTo>
                <a:lnTo>
                  <a:pt x="2387" y="1200"/>
                </a:lnTo>
                <a:lnTo>
                  <a:pt x="2390" y="1200"/>
                </a:lnTo>
                <a:lnTo>
                  <a:pt x="2390" y="1199"/>
                </a:lnTo>
                <a:lnTo>
                  <a:pt x="2391" y="1199"/>
                </a:lnTo>
                <a:lnTo>
                  <a:pt x="2393" y="1199"/>
                </a:lnTo>
                <a:lnTo>
                  <a:pt x="2394" y="1199"/>
                </a:lnTo>
                <a:lnTo>
                  <a:pt x="2396" y="1200"/>
                </a:lnTo>
                <a:lnTo>
                  <a:pt x="2401" y="1201"/>
                </a:lnTo>
                <a:lnTo>
                  <a:pt x="2403" y="1203"/>
                </a:lnTo>
                <a:lnTo>
                  <a:pt x="2405" y="1204"/>
                </a:lnTo>
                <a:lnTo>
                  <a:pt x="2407" y="1205"/>
                </a:lnTo>
                <a:lnTo>
                  <a:pt x="2410" y="1205"/>
                </a:lnTo>
                <a:lnTo>
                  <a:pt x="2412" y="1206"/>
                </a:lnTo>
                <a:lnTo>
                  <a:pt x="2413" y="1207"/>
                </a:lnTo>
                <a:lnTo>
                  <a:pt x="2413" y="1208"/>
                </a:lnTo>
                <a:lnTo>
                  <a:pt x="2417" y="1209"/>
                </a:lnTo>
                <a:lnTo>
                  <a:pt x="2420" y="1210"/>
                </a:lnTo>
                <a:lnTo>
                  <a:pt x="2419" y="1210"/>
                </a:lnTo>
                <a:lnTo>
                  <a:pt x="2418" y="1210"/>
                </a:lnTo>
                <a:lnTo>
                  <a:pt x="2415" y="1210"/>
                </a:lnTo>
                <a:lnTo>
                  <a:pt x="2414" y="1209"/>
                </a:lnTo>
                <a:lnTo>
                  <a:pt x="2413" y="1209"/>
                </a:lnTo>
                <a:lnTo>
                  <a:pt x="2412" y="1210"/>
                </a:lnTo>
                <a:lnTo>
                  <a:pt x="2411" y="1210"/>
                </a:lnTo>
                <a:lnTo>
                  <a:pt x="2408" y="1208"/>
                </a:lnTo>
                <a:lnTo>
                  <a:pt x="2407" y="1207"/>
                </a:lnTo>
                <a:lnTo>
                  <a:pt x="2406" y="1206"/>
                </a:lnTo>
                <a:lnTo>
                  <a:pt x="2405" y="1206"/>
                </a:lnTo>
                <a:lnTo>
                  <a:pt x="2404" y="1206"/>
                </a:lnTo>
                <a:lnTo>
                  <a:pt x="2404" y="1207"/>
                </a:lnTo>
                <a:lnTo>
                  <a:pt x="2406" y="1208"/>
                </a:lnTo>
                <a:lnTo>
                  <a:pt x="2405" y="1209"/>
                </a:lnTo>
                <a:lnTo>
                  <a:pt x="2406" y="1210"/>
                </a:lnTo>
                <a:lnTo>
                  <a:pt x="2408" y="1210"/>
                </a:lnTo>
                <a:lnTo>
                  <a:pt x="2409" y="1210"/>
                </a:lnTo>
                <a:lnTo>
                  <a:pt x="2410" y="1210"/>
                </a:lnTo>
                <a:lnTo>
                  <a:pt x="2410" y="1211"/>
                </a:lnTo>
                <a:lnTo>
                  <a:pt x="2408" y="1211"/>
                </a:lnTo>
                <a:lnTo>
                  <a:pt x="2406" y="1212"/>
                </a:lnTo>
                <a:lnTo>
                  <a:pt x="2404" y="1212"/>
                </a:lnTo>
                <a:lnTo>
                  <a:pt x="2407" y="1212"/>
                </a:lnTo>
                <a:lnTo>
                  <a:pt x="2410" y="1212"/>
                </a:lnTo>
                <a:lnTo>
                  <a:pt x="2412" y="1212"/>
                </a:lnTo>
                <a:lnTo>
                  <a:pt x="2414" y="1213"/>
                </a:lnTo>
                <a:lnTo>
                  <a:pt x="2415" y="1213"/>
                </a:lnTo>
                <a:lnTo>
                  <a:pt x="2415" y="1214"/>
                </a:lnTo>
                <a:lnTo>
                  <a:pt x="2415" y="1215"/>
                </a:lnTo>
                <a:lnTo>
                  <a:pt x="2413" y="1215"/>
                </a:lnTo>
                <a:lnTo>
                  <a:pt x="2412" y="1215"/>
                </a:lnTo>
                <a:lnTo>
                  <a:pt x="2412" y="1214"/>
                </a:lnTo>
                <a:lnTo>
                  <a:pt x="2411" y="1214"/>
                </a:lnTo>
                <a:lnTo>
                  <a:pt x="2411" y="1215"/>
                </a:lnTo>
                <a:lnTo>
                  <a:pt x="2412" y="1216"/>
                </a:lnTo>
                <a:lnTo>
                  <a:pt x="2411" y="1216"/>
                </a:lnTo>
                <a:lnTo>
                  <a:pt x="2410" y="1217"/>
                </a:lnTo>
                <a:lnTo>
                  <a:pt x="2409" y="1218"/>
                </a:lnTo>
                <a:lnTo>
                  <a:pt x="2408" y="1217"/>
                </a:lnTo>
                <a:lnTo>
                  <a:pt x="2408" y="1216"/>
                </a:lnTo>
                <a:lnTo>
                  <a:pt x="2408" y="1215"/>
                </a:lnTo>
                <a:lnTo>
                  <a:pt x="2407" y="1215"/>
                </a:lnTo>
                <a:lnTo>
                  <a:pt x="2407" y="1218"/>
                </a:lnTo>
                <a:lnTo>
                  <a:pt x="2405" y="1218"/>
                </a:lnTo>
                <a:lnTo>
                  <a:pt x="2404" y="1219"/>
                </a:lnTo>
                <a:lnTo>
                  <a:pt x="2403" y="1219"/>
                </a:lnTo>
                <a:lnTo>
                  <a:pt x="2402" y="1219"/>
                </a:lnTo>
                <a:lnTo>
                  <a:pt x="2402" y="1218"/>
                </a:lnTo>
                <a:lnTo>
                  <a:pt x="2402" y="1216"/>
                </a:lnTo>
                <a:lnTo>
                  <a:pt x="2401" y="1216"/>
                </a:lnTo>
                <a:lnTo>
                  <a:pt x="2401" y="1218"/>
                </a:lnTo>
                <a:lnTo>
                  <a:pt x="2401" y="1219"/>
                </a:lnTo>
                <a:lnTo>
                  <a:pt x="2400" y="1219"/>
                </a:lnTo>
                <a:lnTo>
                  <a:pt x="2398" y="1220"/>
                </a:lnTo>
                <a:lnTo>
                  <a:pt x="2398" y="1219"/>
                </a:lnTo>
                <a:lnTo>
                  <a:pt x="2399" y="1219"/>
                </a:lnTo>
                <a:lnTo>
                  <a:pt x="2396" y="1218"/>
                </a:lnTo>
                <a:lnTo>
                  <a:pt x="2398" y="1216"/>
                </a:lnTo>
                <a:lnTo>
                  <a:pt x="2395" y="1216"/>
                </a:lnTo>
                <a:lnTo>
                  <a:pt x="2394" y="1216"/>
                </a:lnTo>
                <a:lnTo>
                  <a:pt x="2393" y="1216"/>
                </a:lnTo>
                <a:lnTo>
                  <a:pt x="2392" y="1217"/>
                </a:lnTo>
                <a:lnTo>
                  <a:pt x="2391" y="1217"/>
                </a:lnTo>
                <a:lnTo>
                  <a:pt x="2391" y="1216"/>
                </a:lnTo>
                <a:lnTo>
                  <a:pt x="2390" y="1216"/>
                </a:lnTo>
                <a:lnTo>
                  <a:pt x="2390" y="1217"/>
                </a:lnTo>
                <a:lnTo>
                  <a:pt x="2392" y="1218"/>
                </a:lnTo>
                <a:lnTo>
                  <a:pt x="2394" y="1219"/>
                </a:lnTo>
                <a:lnTo>
                  <a:pt x="2395" y="1219"/>
                </a:lnTo>
                <a:lnTo>
                  <a:pt x="2393" y="1220"/>
                </a:lnTo>
                <a:lnTo>
                  <a:pt x="2392" y="1221"/>
                </a:lnTo>
                <a:lnTo>
                  <a:pt x="2391" y="1221"/>
                </a:lnTo>
                <a:lnTo>
                  <a:pt x="2390" y="1221"/>
                </a:lnTo>
                <a:lnTo>
                  <a:pt x="2389" y="1221"/>
                </a:lnTo>
                <a:lnTo>
                  <a:pt x="2388" y="1221"/>
                </a:lnTo>
                <a:close/>
                <a:moveTo>
                  <a:pt x="2395" y="1177"/>
                </a:moveTo>
                <a:lnTo>
                  <a:pt x="2394" y="1177"/>
                </a:lnTo>
                <a:lnTo>
                  <a:pt x="2394" y="1176"/>
                </a:lnTo>
                <a:lnTo>
                  <a:pt x="2396" y="1175"/>
                </a:lnTo>
                <a:lnTo>
                  <a:pt x="2398" y="1175"/>
                </a:lnTo>
                <a:lnTo>
                  <a:pt x="2398" y="1176"/>
                </a:lnTo>
                <a:lnTo>
                  <a:pt x="2395" y="1177"/>
                </a:lnTo>
                <a:close/>
                <a:moveTo>
                  <a:pt x="2367" y="1203"/>
                </a:moveTo>
                <a:lnTo>
                  <a:pt x="2366" y="1203"/>
                </a:lnTo>
                <a:lnTo>
                  <a:pt x="2362" y="1203"/>
                </a:lnTo>
                <a:lnTo>
                  <a:pt x="2361" y="1203"/>
                </a:lnTo>
                <a:lnTo>
                  <a:pt x="2360" y="1201"/>
                </a:lnTo>
                <a:lnTo>
                  <a:pt x="2360" y="1200"/>
                </a:lnTo>
                <a:lnTo>
                  <a:pt x="2361" y="1200"/>
                </a:lnTo>
                <a:lnTo>
                  <a:pt x="2362" y="1199"/>
                </a:lnTo>
                <a:lnTo>
                  <a:pt x="2364" y="1199"/>
                </a:lnTo>
                <a:lnTo>
                  <a:pt x="2365" y="1198"/>
                </a:lnTo>
                <a:lnTo>
                  <a:pt x="2365" y="1197"/>
                </a:lnTo>
                <a:lnTo>
                  <a:pt x="2366" y="1197"/>
                </a:lnTo>
                <a:lnTo>
                  <a:pt x="2366" y="1198"/>
                </a:lnTo>
                <a:lnTo>
                  <a:pt x="2366" y="1199"/>
                </a:lnTo>
                <a:lnTo>
                  <a:pt x="2366" y="1200"/>
                </a:lnTo>
                <a:lnTo>
                  <a:pt x="2367" y="1201"/>
                </a:lnTo>
                <a:lnTo>
                  <a:pt x="2368" y="1201"/>
                </a:lnTo>
                <a:lnTo>
                  <a:pt x="2367" y="1203"/>
                </a:lnTo>
                <a:close/>
                <a:moveTo>
                  <a:pt x="2344" y="1198"/>
                </a:moveTo>
                <a:lnTo>
                  <a:pt x="2343" y="1198"/>
                </a:lnTo>
                <a:lnTo>
                  <a:pt x="2342" y="1198"/>
                </a:lnTo>
                <a:lnTo>
                  <a:pt x="2342" y="1197"/>
                </a:lnTo>
                <a:lnTo>
                  <a:pt x="2342" y="1196"/>
                </a:lnTo>
                <a:lnTo>
                  <a:pt x="2343" y="1196"/>
                </a:lnTo>
                <a:lnTo>
                  <a:pt x="2344" y="1197"/>
                </a:lnTo>
                <a:lnTo>
                  <a:pt x="2345" y="1198"/>
                </a:lnTo>
                <a:lnTo>
                  <a:pt x="2344" y="1198"/>
                </a:lnTo>
                <a:close/>
                <a:moveTo>
                  <a:pt x="2308" y="1227"/>
                </a:moveTo>
                <a:lnTo>
                  <a:pt x="2308" y="1226"/>
                </a:lnTo>
                <a:lnTo>
                  <a:pt x="2309" y="1225"/>
                </a:lnTo>
                <a:lnTo>
                  <a:pt x="2312" y="1225"/>
                </a:lnTo>
                <a:lnTo>
                  <a:pt x="2313" y="1224"/>
                </a:lnTo>
                <a:lnTo>
                  <a:pt x="2313" y="1223"/>
                </a:lnTo>
                <a:lnTo>
                  <a:pt x="2314" y="1222"/>
                </a:lnTo>
                <a:lnTo>
                  <a:pt x="2315" y="1222"/>
                </a:lnTo>
                <a:lnTo>
                  <a:pt x="2316" y="1222"/>
                </a:lnTo>
                <a:lnTo>
                  <a:pt x="2317" y="1222"/>
                </a:lnTo>
                <a:lnTo>
                  <a:pt x="2318" y="1222"/>
                </a:lnTo>
                <a:lnTo>
                  <a:pt x="2319" y="1222"/>
                </a:lnTo>
                <a:lnTo>
                  <a:pt x="2319" y="1221"/>
                </a:lnTo>
                <a:lnTo>
                  <a:pt x="2318" y="1220"/>
                </a:lnTo>
                <a:lnTo>
                  <a:pt x="2319" y="1220"/>
                </a:lnTo>
                <a:lnTo>
                  <a:pt x="2321" y="1221"/>
                </a:lnTo>
                <a:lnTo>
                  <a:pt x="2323" y="1224"/>
                </a:lnTo>
                <a:lnTo>
                  <a:pt x="2322" y="1224"/>
                </a:lnTo>
                <a:lnTo>
                  <a:pt x="2321" y="1224"/>
                </a:lnTo>
                <a:lnTo>
                  <a:pt x="2320" y="1224"/>
                </a:lnTo>
                <a:lnTo>
                  <a:pt x="2318" y="1224"/>
                </a:lnTo>
                <a:lnTo>
                  <a:pt x="2317" y="1224"/>
                </a:lnTo>
                <a:lnTo>
                  <a:pt x="2317" y="1225"/>
                </a:lnTo>
                <a:lnTo>
                  <a:pt x="2316" y="1225"/>
                </a:lnTo>
                <a:lnTo>
                  <a:pt x="2315" y="1225"/>
                </a:lnTo>
                <a:lnTo>
                  <a:pt x="2313" y="1226"/>
                </a:lnTo>
                <a:lnTo>
                  <a:pt x="2310" y="1226"/>
                </a:lnTo>
                <a:lnTo>
                  <a:pt x="2309" y="1226"/>
                </a:lnTo>
                <a:lnTo>
                  <a:pt x="2308" y="1227"/>
                </a:lnTo>
                <a:close/>
                <a:moveTo>
                  <a:pt x="2286" y="36"/>
                </a:moveTo>
                <a:lnTo>
                  <a:pt x="2282" y="36"/>
                </a:lnTo>
                <a:lnTo>
                  <a:pt x="2280" y="36"/>
                </a:lnTo>
                <a:lnTo>
                  <a:pt x="2279" y="36"/>
                </a:lnTo>
                <a:lnTo>
                  <a:pt x="2277" y="35"/>
                </a:lnTo>
                <a:lnTo>
                  <a:pt x="2274" y="34"/>
                </a:lnTo>
                <a:lnTo>
                  <a:pt x="2273" y="33"/>
                </a:lnTo>
                <a:lnTo>
                  <a:pt x="2275" y="33"/>
                </a:lnTo>
                <a:lnTo>
                  <a:pt x="2277" y="33"/>
                </a:lnTo>
                <a:lnTo>
                  <a:pt x="2290" y="33"/>
                </a:lnTo>
                <a:lnTo>
                  <a:pt x="2303" y="33"/>
                </a:lnTo>
                <a:lnTo>
                  <a:pt x="2314" y="33"/>
                </a:lnTo>
                <a:lnTo>
                  <a:pt x="2317" y="34"/>
                </a:lnTo>
                <a:lnTo>
                  <a:pt x="2317" y="35"/>
                </a:lnTo>
                <a:lnTo>
                  <a:pt x="2315" y="35"/>
                </a:lnTo>
                <a:lnTo>
                  <a:pt x="2312" y="35"/>
                </a:lnTo>
                <a:lnTo>
                  <a:pt x="2303" y="36"/>
                </a:lnTo>
                <a:lnTo>
                  <a:pt x="2293" y="36"/>
                </a:lnTo>
                <a:lnTo>
                  <a:pt x="2286" y="36"/>
                </a:lnTo>
                <a:close/>
                <a:moveTo>
                  <a:pt x="2305" y="1225"/>
                </a:moveTo>
                <a:lnTo>
                  <a:pt x="2305" y="1224"/>
                </a:lnTo>
                <a:lnTo>
                  <a:pt x="2306" y="1224"/>
                </a:lnTo>
                <a:lnTo>
                  <a:pt x="2307" y="1224"/>
                </a:lnTo>
                <a:lnTo>
                  <a:pt x="2308" y="1225"/>
                </a:lnTo>
                <a:lnTo>
                  <a:pt x="2306" y="1225"/>
                </a:lnTo>
                <a:lnTo>
                  <a:pt x="2305" y="1225"/>
                </a:lnTo>
                <a:close/>
                <a:moveTo>
                  <a:pt x="2287" y="1228"/>
                </a:moveTo>
                <a:lnTo>
                  <a:pt x="2283" y="1228"/>
                </a:lnTo>
                <a:lnTo>
                  <a:pt x="2283" y="1227"/>
                </a:lnTo>
                <a:lnTo>
                  <a:pt x="2284" y="1227"/>
                </a:lnTo>
                <a:lnTo>
                  <a:pt x="2283" y="1226"/>
                </a:lnTo>
                <a:lnTo>
                  <a:pt x="2281" y="1226"/>
                </a:lnTo>
                <a:lnTo>
                  <a:pt x="2281" y="1225"/>
                </a:lnTo>
                <a:lnTo>
                  <a:pt x="2282" y="1225"/>
                </a:lnTo>
                <a:lnTo>
                  <a:pt x="2283" y="1225"/>
                </a:lnTo>
                <a:lnTo>
                  <a:pt x="2284" y="1225"/>
                </a:lnTo>
                <a:lnTo>
                  <a:pt x="2286" y="1224"/>
                </a:lnTo>
                <a:lnTo>
                  <a:pt x="2287" y="1225"/>
                </a:lnTo>
                <a:lnTo>
                  <a:pt x="2288" y="1225"/>
                </a:lnTo>
                <a:lnTo>
                  <a:pt x="2290" y="1225"/>
                </a:lnTo>
                <a:lnTo>
                  <a:pt x="2290" y="1226"/>
                </a:lnTo>
                <a:lnTo>
                  <a:pt x="2290" y="1227"/>
                </a:lnTo>
                <a:lnTo>
                  <a:pt x="2291" y="1227"/>
                </a:lnTo>
                <a:lnTo>
                  <a:pt x="2292" y="1226"/>
                </a:lnTo>
                <a:lnTo>
                  <a:pt x="2294" y="1225"/>
                </a:lnTo>
                <a:lnTo>
                  <a:pt x="2294" y="1226"/>
                </a:lnTo>
                <a:lnTo>
                  <a:pt x="2294" y="1227"/>
                </a:lnTo>
                <a:lnTo>
                  <a:pt x="2293" y="1227"/>
                </a:lnTo>
                <a:lnTo>
                  <a:pt x="2292" y="1228"/>
                </a:lnTo>
                <a:lnTo>
                  <a:pt x="2291" y="1228"/>
                </a:lnTo>
                <a:lnTo>
                  <a:pt x="2288" y="1228"/>
                </a:lnTo>
                <a:lnTo>
                  <a:pt x="2287" y="1228"/>
                </a:lnTo>
                <a:close/>
                <a:moveTo>
                  <a:pt x="2267" y="38"/>
                </a:moveTo>
                <a:lnTo>
                  <a:pt x="2263" y="38"/>
                </a:lnTo>
                <a:lnTo>
                  <a:pt x="2247" y="37"/>
                </a:lnTo>
                <a:lnTo>
                  <a:pt x="2227" y="36"/>
                </a:lnTo>
                <a:lnTo>
                  <a:pt x="2206" y="35"/>
                </a:lnTo>
                <a:lnTo>
                  <a:pt x="2194" y="33"/>
                </a:lnTo>
                <a:lnTo>
                  <a:pt x="2188" y="32"/>
                </a:lnTo>
                <a:lnTo>
                  <a:pt x="2180" y="30"/>
                </a:lnTo>
                <a:lnTo>
                  <a:pt x="2175" y="29"/>
                </a:lnTo>
                <a:lnTo>
                  <a:pt x="2172" y="29"/>
                </a:lnTo>
                <a:lnTo>
                  <a:pt x="2165" y="29"/>
                </a:lnTo>
                <a:lnTo>
                  <a:pt x="2164" y="29"/>
                </a:lnTo>
                <a:lnTo>
                  <a:pt x="2146" y="29"/>
                </a:lnTo>
                <a:lnTo>
                  <a:pt x="2135" y="29"/>
                </a:lnTo>
                <a:lnTo>
                  <a:pt x="2128" y="28"/>
                </a:lnTo>
                <a:lnTo>
                  <a:pt x="2128" y="26"/>
                </a:lnTo>
                <a:lnTo>
                  <a:pt x="2132" y="23"/>
                </a:lnTo>
                <a:lnTo>
                  <a:pt x="2133" y="23"/>
                </a:lnTo>
                <a:lnTo>
                  <a:pt x="2141" y="23"/>
                </a:lnTo>
                <a:lnTo>
                  <a:pt x="2142" y="23"/>
                </a:lnTo>
                <a:lnTo>
                  <a:pt x="2137" y="22"/>
                </a:lnTo>
                <a:lnTo>
                  <a:pt x="2140" y="22"/>
                </a:lnTo>
                <a:lnTo>
                  <a:pt x="2148" y="22"/>
                </a:lnTo>
                <a:lnTo>
                  <a:pt x="2150" y="22"/>
                </a:lnTo>
                <a:lnTo>
                  <a:pt x="2153" y="23"/>
                </a:lnTo>
                <a:lnTo>
                  <a:pt x="2157" y="24"/>
                </a:lnTo>
                <a:lnTo>
                  <a:pt x="2159" y="24"/>
                </a:lnTo>
                <a:lnTo>
                  <a:pt x="2162" y="24"/>
                </a:lnTo>
                <a:lnTo>
                  <a:pt x="2166" y="24"/>
                </a:lnTo>
                <a:lnTo>
                  <a:pt x="2167" y="24"/>
                </a:lnTo>
                <a:lnTo>
                  <a:pt x="2184" y="26"/>
                </a:lnTo>
                <a:lnTo>
                  <a:pt x="2194" y="26"/>
                </a:lnTo>
                <a:lnTo>
                  <a:pt x="2197" y="27"/>
                </a:lnTo>
                <a:lnTo>
                  <a:pt x="2201" y="29"/>
                </a:lnTo>
                <a:lnTo>
                  <a:pt x="2204" y="29"/>
                </a:lnTo>
                <a:lnTo>
                  <a:pt x="2206" y="30"/>
                </a:lnTo>
                <a:lnTo>
                  <a:pt x="2220" y="32"/>
                </a:lnTo>
                <a:lnTo>
                  <a:pt x="2228" y="32"/>
                </a:lnTo>
                <a:lnTo>
                  <a:pt x="2240" y="33"/>
                </a:lnTo>
                <a:lnTo>
                  <a:pt x="2247" y="33"/>
                </a:lnTo>
                <a:lnTo>
                  <a:pt x="2260" y="34"/>
                </a:lnTo>
                <a:lnTo>
                  <a:pt x="2263" y="34"/>
                </a:lnTo>
                <a:lnTo>
                  <a:pt x="2265" y="35"/>
                </a:lnTo>
                <a:lnTo>
                  <a:pt x="2270" y="36"/>
                </a:lnTo>
                <a:lnTo>
                  <a:pt x="2275" y="37"/>
                </a:lnTo>
                <a:lnTo>
                  <a:pt x="2267" y="38"/>
                </a:lnTo>
                <a:close/>
                <a:moveTo>
                  <a:pt x="2271" y="1242"/>
                </a:moveTo>
                <a:lnTo>
                  <a:pt x="2270" y="1242"/>
                </a:lnTo>
                <a:lnTo>
                  <a:pt x="2270" y="1241"/>
                </a:lnTo>
                <a:lnTo>
                  <a:pt x="2269" y="1242"/>
                </a:lnTo>
                <a:lnTo>
                  <a:pt x="2266" y="1241"/>
                </a:lnTo>
                <a:lnTo>
                  <a:pt x="2265" y="1241"/>
                </a:lnTo>
                <a:lnTo>
                  <a:pt x="2262" y="1240"/>
                </a:lnTo>
                <a:lnTo>
                  <a:pt x="2262" y="1238"/>
                </a:lnTo>
                <a:lnTo>
                  <a:pt x="2263" y="1238"/>
                </a:lnTo>
                <a:lnTo>
                  <a:pt x="2259" y="1238"/>
                </a:lnTo>
                <a:lnTo>
                  <a:pt x="2256" y="1237"/>
                </a:lnTo>
                <a:lnTo>
                  <a:pt x="2253" y="1237"/>
                </a:lnTo>
                <a:lnTo>
                  <a:pt x="2252" y="1236"/>
                </a:lnTo>
                <a:lnTo>
                  <a:pt x="2252" y="1235"/>
                </a:lnTo>
                <a:lnTo>
                  <a:pt x="2253" y="1235"/>
                </a:lnTo>
                <a:lnTo>
                  <a:pt x="2254" y="1235"/>
                </a:lnTo>
                <a:lnTo>
                  <a:pt x="2255" y="1234"/>
                </a:lnTo>
                <a:lnTo>
                  <a:pt x="2256" y="1234"/>
                </a:lnTo>
                <a:lnTo>
                  <a:pt x="2257" y="1234"/>
                </a:lnTo>
                <a:lnTo>
                  <a:pt x="2257" y="1235"/>
                </a:lnTo>
                <a:lnTo>
                  <a:pt x="2256" y="1235"/>
                </a:lnTo>
                <a:lnTo>
                  <a:pt x="2257" y="1236"/>
                </a:lnTo>
                <a:lnTo>
                  <a:pt x="2258" y="1235"/>
                </a:lnTo>
                <a:lnTo>
                  <a:pt x="2260" y="1235"/>
                </a:lnTo>
                <a:lnTo>
                  <a:pt x="2262" y="1235"/>
                </a:lnTo>
                <a:lnTo>
                  <a:pt x="2264" y="1235"/>
                </a:lnTo>
                <a:lnTo>
                  <a:pt x="2265" y="1235"/>
                </a:lnTo>
                <a:lnTo>
                  <a:pt x="2265" y="1236"/>
                </a:lnTo>
                <a:lnTo>
                  <a:pt x="2267" y="1237"/>
                </a:lnTo>
                <a:lnTo>
                  <a:pt x="2271" y="1236"/>
                </a:lnTo>
                <a:lnTo>
                  <a:pt x="2273" y="1237"/>
                </a:lnTo>
                <a:lnTo>
                  <a:pt x="2272" y="1238"/>
                </a:lnTo>
                <a:lnTo>
                  <a:pt x="2271" y="1238"/>
                </a:lnTo>
                <a:lnTo>
                  <a:pt x="2270" y="1238"/>
                </a:lnTo>
                <a:lnTo>
                  <a:pt x="2267" y="1237"/>
                </a:lnTo>
                <a:lnTo>
                  <a:pt x="2266" y="1237"/>
                </a:lnTo>
                <a:lnTo>
                  <a:pt x="2267" y="1238"/>
                </a:lnTo>
                <a:lnTo>
                  <a:pt x="2266" y="1241"/>
                </a:lnTo>
                <a:lnTo>
                  <a:pt x="2267" y="1241"/>
                </a:lnTo>
                <a:lnTo>
                  <a:pt x="2269" y="1240"/>
                </a:lnTo>
                <a:lnTo>
                  <a:pt x="2270" y="1240"/>
                </a:lnTo>
                <a:lnTo>
                  <a:pt x="2272" y="1240"/>
                </a:lnTo>
                <a:lnTo>
                  <a:pt x="2272" y="1241"/>
                </a:lnTo>
                <a:lnTo>
                  <a:pt x="2271" y="1242"/>
                </a:lnTo>
                <a:close/>
                <a:moveTo>
                  <a:pt x="2265" y="1249"/>
                </a:moveTo>
                <a:lnTo>
                  <a:pt x="2264" y="1249"/>
                </a:lnTo>
                <a:lnTo>
                  <a:pt x="2264" y="1248"/>
                </a:lnTo>
                <a:lnTo>
                  <a:pt x="2265" y="1248"/>
                </a:lnTo>
                <a:lnTo>
                  <a:pt x="2265" y="1247"/>
                </a:lnTo>
                <a:lnTo>
                  <a:pt x="2266" y="1247"/>
                </a:lnTo>
                <a:lnTo>
                  <a:pt x="2267" y="1248"/>
                </a:lnTo>
                <a:lnTo>
                  <a:pt x="2265" y="1249"/>
                </a:lnTo>
                <a:close/>
                <a:moveTo>
                  <a:pt x="2263" y="1223"/>
                </a:moveTo>
                <a:lnTo>
                  <a:pt x="2263" y="1222"/>
                </a:lnTo>
                <a:lnTo>
                  <a:pt x="2264" y="1222"/>
                </a:lnTo>
                <a:lnTo>
                  <a:pt x="2266" y="1222"/>
                </a:lnTo>
                <a:lnTo>
                  <a:pt x="2267" y="1222"/>
                </a:lnTo>
                <a:lnTo>
                  <a:pt x="2264" y="1223"/>
                </a:lnTo>
                <a:lnTo>
                  <a:pt x="2263" y="1223"/>
                </a:lnTo>
                <a:close/>
                <a:moveTo>
                  <a:pt x="2265" y="1233"/>
                </a:moveTo>
                <a:lnTo>
                  <a:pt x="2264" y="1233"/>
                </a:lnTo>
                <a:lnTo>
                  <a:pt x="2263" y="1233"/>
                </a:lnTo>
                <a:lnTo>
                  <a:pt x="2261" y="1232"/>
                </a:lnTo>
                <a:lnTo>
                  <a:pt x="2260" y="1231"/>
                </a:lnTo>
                <a:lnTo>
                  <a:pt x="2260" y="1230"/>
                </a:lnTo>
                <a:lnTo>
                  <a:pt x="2259" y="1230"/>
                </a:lnTo>
                <a:lnTo>
                  <a:pt x="2258" y="1230"/>
                </a:lnTo>
                <a:lnTo>
                  <a:pt x="2257" y="1230"/>
                </a:lnTo>
                <a:lnTo>
                  <a:pt x="2257" y="1229"/>
                </a:lnTo>
                <a:lnTo>
                  <a:pt x="2256" y="1229"/>
                </a:lnTo>
                <a:lnTo>
                  <a:pt x="2257" y="1228"/>
                </a:lnTo>
                <a:lnTo>
                  <a:pt x="2259" y="1229"/>
                </a:lnTo>
                <a:lnTo>
                  <a:pt x="2262" y="1230"/>
                </a:lnTo>
                <a:lnTo>
                  <a:pt x="2266" y="1232"/>
                </a:lnTo>
                <a:lnTo>
                  <a:pt x="2265" y="1233"/>
                </a:lnTo>
                <a:close/>
                <a:moveTo>
                  <a:pt x="2263" y="1245"/>
                </a:moveTo>
                <a:lnTo>
                  <a:pt x="2259" y="1245"/>
                </a:lnTo>
                <a:lnTo>
                  <a:pt x="2259" y="1244"/>
                </a:lnTo>
                <a:lnTo>
                  <a:pt x="2263" y="1245"/>
                </a:lnTo>
                <a:lnTo>
                  <a:pt x="2264" y="1245"/>
                </a:lnTo>
                <a:lnTo>
                  <a:pt x="2263" y="1245"/>
                </a:lnTo>
                <a:close/>
                <a:moveTo>
                  <a:pt x="2253" y="1249"/>
                </a:moveTo>
                <a:lnTo>
                  <a:pt x="2250" y="1249"/>
                </a:lnTo>
                <a:lnTo>
                  <a:pt x="2249" y="1248"/>
                </a:lnTo>
                <a:lnTo>
                  <a:pt x="2250" y="1248"/>
                </a:lnTo>
                <a:lnTo>
                  <a:pt x="2251" y="1248"/>
                </a:lnTo>
                <a:lnTo>
                  <a:pt x="2253" y="1248"/>
                </a:lnTo>
                <a:lnTo>
                  <a:pt x="2254" y="1248"/>
                </a:lnTo>
                <a:lnTo>
                  <a:pt x="2252" y="1247"/>
                </a:lnTo>
                <a:lnTo>
                  <a:pt x="2253" y="1247"/>
                </a:lnTo>
                <a:lnTo>
                  <a:pt x="2255" y="1247"/>
                </a:lnTo>
                <a:lnTo>
                  <a:pt x="2258" y="1248"/>
                </a:lnTo>
                <a:lnTo>
                  <a:pt x="2259" y="1248"/>
                </a:lnTo>
                <a:lnTo>
                  <a:pt x="2259" y="1249"/>
                </a:lnTo>
                <a:lnTo>
                  <a:pt x="2258" y="1249"/>
                </a:lnTo>
                <a:lnTo>
                  <a:pt x="2253" y="1249"/>
                </a:lnTo>
                <a:close/>
                <a:moveTo>
                  <a:pt x="2256" y="1240"/>
                </a:moveTo>
                <a:lnTo>
                  <a:pt x="2255" y="1240"/>
                </a:lnTo>
                <a:lnTo>
                  <a:pt x="2254" y="1240"/>
                </a:lnTo>
                <a:lnTo>
                  <a:pt x="2252" y="1238"/>
                </a:lnTo>
                <a:lnTo>
                  <a:pt x="2251" y="1237"/>
                </a:lnTo>
                <a:lnTo>
                  <a:pt x="2252" y="1237"/>
                </a:lnTo>
                <a:lnTo>
                  <a:pt x="2256" y="1238"/>
                </a:lnTo>
                <a:lnTo>
                  <a:pt x="2256" y="1240"/>
                </a:lnTo>
                <a:close/>
                <a:moveTo>
                  <a:pt x="2250" y="1235"/>
                </a:moveTo>
                <a:lnTo>
                  <a:pt x="2249" y="1235"/>
                </a:lnTo>
                <a:lnTo>
                  <a:pt x="2249" y="1234"/>
                </a:lnTo>
                <a:lnTo>
                  <a:pt x="2252" y="1233"/>
                </a:lnTo>
                <a:lnTo>
                  <a:pt x="2252" y="1234"/>
                </a:lnTo>
                <a:lnTo>
                  <a:pt x="2251" y="1235"/>
                </a:lnTo>
                <a:lnTo>
                  <a:pt x="2250" y="1235"/>
                </a:lnTo>
                <a:close/>
                <a:moveTo>
                  <a:pt x="2252" y="1260"/>
                </a:moveTo>
                <a:lnTo>
                  <a:pt x="2249" y="1260"/>
                </a:lnTo>
                <a:lnTo>
                  <a:pt x="2247" y="1259"/>
                </a:lnTo>
                <a:lnTo>
                  <a:pt x="2245" y="1259"/>
                </a:lnTo>
                <a:lnTo>
                  <a:pt x="2244" y="1258"/>
                </a:lnTo>
                <a:lnTo>
                  <a:pt x="2243" y="1258"/>
                </a:lnTo>
                <a:lnTo>
                  <a:pt x="2241" y="1259"/>
                </a:lnTo>
                <a:lnTo>
                  <a:pt x="2240" y="1259"/>
                </a:lnTo>
                <a:lnTo>
                  <a:pt x="2239" y="1259"/>
                </a:lnTo>
                <a:lnTo>
                  <a:pt x="2239" y="1258"/>
                </a:lnTo>
                <a:lnTo>
                  <a:pt x="2240" y="1257"/>
                </a:lnTo>
                <a:lnTo>
                  <a:pt x="2238" y="1257"/>
                </a:lnTo>
                <a:lnTo>
                  <a:pt x="2238" y="1256"/>
                </a:lnTo>
                <a:lnTo>
                  <a:pt x="2240" y="1256"/>
                </a:lnTo>
                <a:lnTo>
                  <a:pt x="2241" y="1256"/>
                </a:lnTo>
                <a:lnTo>
                  <a:pt x="2242" y="1256"/>
                </a:lnTo>
                <a:lnTo>
                  <a:pt x="2242" y="1257"/>
                </a:lnTo>
                <a:lnTo>
                  <a:pt x="2244" y="1257"/>
                </a:lnTo>
                <a:lnTo>
                  <a:pt x="2246" y="1258"/>
                </a:lnTo>
                <a:lnTo>
                  <a:pt x="2247" y="1257"/>
                </a:lnTo>
                <a:lnTo>
                  <a:pt x="2248" y="1257"/>
                </a:lnTo>
                <a:lnTo>
                  <a:pt x="2249" y="1258"/>
                </a:lnTo>
                <a:lnTo>
                  <a:pt x="2251" y="1259"/>
                </a:lnTo>
                <a:lnTo>
                  <a:pt x="2252" y="1259"/>
                </a:lnTo>
                <a:lnTo>
                  <a:pt x="2252" y="1260"/>
                </a:lnTo>
                <a:close/>
                <a:moveTo>
                  <a:pt x="2247" y="1256"/>
                </a:moveTo>
                <a:lnTo>
                  <a:pt x="2244" y="1255"/>
                </a:lnTo>
                <a:lnTo>
                  <a:pt x="2243" y="1255"/>
                </a:lnTo>
                <a:lnTo>
                  <a:pt x="2242" y="1255"/>
                </a:lnTo>
                <a:lnTo>
                  <a:pt x="2243" y="1254"/>
                </a:lnTo>
                <a:lnTo>
                  <a:pt x="2243" y="1253"/>
                </a:lnTo>
                <a:lnTo>
                  <a:pt x="2244" y="1253"/>
                </a:lnTo>
                <a:lnTo>
                  <a:pt x="2247" y="1253"/>
                </a:lnTo>
                <a:lnTo>
                  <a:pt x="2248" y="1252"/>
                </a:lnTo>
                <a:lnTo>
                  <a:pt x="2249" y="1252"/>
                </a:lnTo>
                <a:lnTo>
                  <a:pt x="2250" y="1252"/>
                </a:lnTo>
                <a:lnTo>
                  <a:pt x="2251" y="1253"/>
                </a:lnTo>
                <a:lnTo>
                  <a:pt x="2251" y="1254"/>
                </a:lnTo>
                <a:lnTo>
                  <a:pt x="2250" y="1254"/>
                </a:lnTo>
                <a:lnTo>
                  <a:pt x="2249" y="1253"/>
                </a:lnTo>
                <a:lnTo>
                  <a:pt x="2248" y="1254"/>
                </a:lnTo>
                <a:lnTo>
                  <a:pt x="2247" y="1254"/>
                </a:lnTo>
                <a:lnTo>
                  <a:pt x="2245" y="1254"/>
                </a:lnTo>
                <a:lnTo>
                  <a:pt x="2244" y="1254"/>
                </a:lnTo>
                <a:lnTo>
                  <a:pt x="2245" y="1255"/>
                </a:lnTo>
                <a:lnTo>
                  <a:pt x="2247" y="1255"/>
                </a:lnTo>
                <a:lnTo>
                  <a:pt x="2248" y="1256"/>
                </a:lnTo>
                <a:lnTo>
                  <a:pt x="2247" y="1256"/>
                </a:lnTo>
                <a:close/>
                <a:moveTo>
                  <a:pt x="2247" y="1246"/>
                </a:moveTo>
                <a:lnTo>
                  <a:pt x="2246" y="1246"/>
                </a:lnTo>
                <a:lnTo>
                  <a:pt x="2248" y="1245"/>
                </a:lnTo>
                <a:lnTo>
                  <a:pt x="2249" y="1245"/>
                </a:lnTo>
                <a:lnTo>
                  <a:pt x="2251" y="1245"/>
                </a:lnTo>
                <a:lnTo>
                  <a:pt x="2249" y="1246"/>
                </a:lnTo>
                <a:lnTo>
                  <a:pt x="2248" y="1246"/>
                </a:lnTo>
                <a:lnTo>
                  <a:pt x="2247" y="1246"/>
                </a:lnTo>
                <a:close/>
                <a:moveTo>
                  <a:pt x="2240" y="26"/>
                </a:moveTo>
                <a:lnTo>
                  <a:pt x="2232" y="26"/>
                </a:lnTo>
                <a:lnTo>
                  <a:pt x="2218" y="25"/>
                </a:lnTo>
                <a:lnTo>
                  <a:pt x="2205" y="23"/>
                </a:lnTo>
                <a:lnTo>
                  <a:pt x="2203" y="23"/>
                </a:lnTo>
                <a:lnTo>
                  <a:pt x="2202" y="23"/>
                </a:lnTo>
                <a:lnTo>
                  <a:pt x="2200" y="23"/>
                </a:lnTo>
                <a:lnTo>
                  <a:pt x="2199" y="23"/>
                </a:lnTo>
                <a:lnTo>
                  <a:pt x="2199" y="22"/>
                </a:lnTo>
                <a:lnTo>
                  <a:pt x="2199" y="21"/>
                </a:lnTo>
                <a:lnTo>
                  <a:pt x="2203" y="19"/>
                </a:lnTo>
                <a:lnTo>
                  <a:pt x="2205" y="17"/>
                </a:lnTo>
                <a:lnTo>
                  <a:pt x="2206" y="17"/>
                </a:lnTo>
                <a:lnTo>
                  <a:pt x="2212" y="17"/>
                </a:lnTo>
                <a:lnTo>
                  <a:pt x="2216" y="16"/>
                </a:lnTo>
                <a:lnTo>
                  <a:pt x="2220" y="16"/>
                </a:lnTo>
                <a:lnTo>
                  <a:pt x="2234" y="19"/>
                </a:lnTo>
                <a:lnTo>
                  <a:pt x="2233" y="21"/>
                </a:lnTo>
                <a:lnTo>
                  <a:pt x="2233" y="22"/>
                </a:lnTo>
                <a:lnTo>
                  <a:pt x="2237" y="23"/>
                </a:lnTo>
                <a:lnTo>
                  <a:pt x="2248" y="25"/>
                </a:lnTo>
                <a:lnTo>
                  <a:pt x="2249" y="25"/>
                </a:lnTo>
                <a:lnTo>
                  <a:pt x="2249" y="26"/>
                </a:lnTo>
                <a:lnTo>
                  <a:pt x="2240" y="26"/>
                </a:lnTo>
                <a:close/>
                <a:moveTo>
                  <a:pt x="2245" y="1262"/>
                </a:moveTo>
                <a:lnTo>
                  <a:pt x="2246" y="1261"/>
                </a:lnTo>
                <a:lnTo>
                  <a:pt x="2248" y="1262"/>
                </a:lnTo>
                <a:lnTo>
                  <a:pt x="2247" y="1262"/>
                </a:lnTo>
                <a:lnTo>
                  <a:pt x="2246" y="1263"/>
                </a:lnTo>
                <a:lnTo>
                  <a:pt x="2245" y="1263"/>
                </a:lnTo>
                <a:lnTo>
                  <a:pt x="2245" y="1262"/>
                </a:lnTo>
                <a:close/>
                <a:moveTo>
                  <a:pt x="2241" y="1253"/>
                </a:moveTo>
                <a:lnTo>
                  <a:pt x="2239" y="1253"/>
                </a:lnTo>
                <a:lnTo>
                  <a:pt x="2237" y="1252"/>
                </a:lnTo>
                <a:lnTo>
                  <a:pt x="2239" y="1251"/>
                </a:lnTo>
                <a:lnTo>
                  <a:pt x="2242" y="1252"/>
                </a:lnTo>
                <a:lnTo>
                  <a:pt x="2241" y="1253"/>
                </a:lnTo>
                <a:close/>
                <a:moveTo>
                  <a:pt x="2207" y="46"/>
                </a:moveTo>
                <a:lnTo>
                  <a:pt x="2202" y="46"/>
                </a:lnTo>
                <a:lnTo>
                  <a:pt x="2201" y="46"/>
                </a:lnTo>
                <a:lnTo>
                  <a:pt x="2193" y="43"/>
                </a:lnTo>
                <a:lnTo>
                  <a:pt x="2187" y="42"/>
                </a:lnTo>
                <a:lnTo>
                  <a:pt x="2176" y="41"/>
                </a:lnTo>
                <a:lnTo>
                  <a:pt x="2163" y="41"/>
                </a:lnTo>
                <a:lnTo>
                  <a:pt x="2159" y="40"/>
                </a:lnTo>
                <a:lnTo>
                  <a:pt x="2156" y="40"/>
                </a:lnTo>
                <a:lnTo>
                  <a:pt x="2156" y="39"/>
                </a:lnTo>
                <a:lnTo>
                  <a:pt x="2145" y="38"/>
                </a:lnTo>
                <a:lnTo>
                  <a:pt x="2142" y="37"/>
                </a:lnTo>
                <a:lnTo>
                  <a:pt x="2142" y="36"/>
                </a:lnTo>
                <a:lnTo>
                  <a:pt x="2142" y="35"/>
                </a:lnTo>
                <a:lnTo>
                  <a:pt x="2148" y="34"/>
                </a:lnTo>
                <a:lnTo>
                  <a:pt x="2149" y="34"/>
                </a:lnTo>
                <a:lnTo>
                  <a:pt x="2150" y="34"/>
                </a:lnTo>
                <a:lnTo>
                  <a:pt x="2153" y="35"/>
                </a:lnTo>
                <a:lnTo>
                  <a:pt x="2167" y="35"/>
                </a:lnTo>
                <a:lnTo>
                  <a:pt x="2170" y="35"/>
                </a:lnTo>
                <a:lnTo>
                  <a:pt x="2179" y="35"/>
                </a:lnTo>
                <a:lnTo>
                  <a:pt x="2195" y="37"/>
                </a:lnTo>
                <a:lnTo>
                  <a:pt x="2201" y="37"/>
                </a:lnTo>
                <a:lnTo>
                  <a:pt x="2216" y="39"/>
                </a:lnTo>
                <a:lnTo>
                  <a:pt x="2220" y="39"/>
                </a:lnTo>
                <a:lnTo>
                  <a:pt x="2234" y="39"/>
                </a:lnTo>
                <a:lnTo>
                  <a:pt x="2235" y="39"/>
                </a:lnTo>
                <a:lnTo>
                  <a:pt x="2236" y="40"/>
                </a:lnTo>
                <a:lnTo>
                  <a:pt x="2235" y="41"/>
                </a:lnTo>
                <a:lnTo>
                  <a:pt x="2225" y="45"/>
                </a:lnTo>
                <a:lnTo>
                  <a:pt x="2222" y="45"/>
                </a:lnTo>
                <a:lnTo>
                  <a:pt x="2207" y="46"/>
                </a:lnTo>
                <a:close/>
                <a:moveTo>
                  <a:pt x="2234" y="1259"/>
                </a:moveTo>
                <a:lnTo>
                  <a:pt x="2234" y="1258"/>
                </a:lnTo>
                <a:lnTo>
                  <a:pt x="2233" y="1258"/>
                </a:lnTo>
                <a:lnTo>
                  <a:pt x="2233" y="1257"/>
                </a:lnTo>
                <a:lnTo>
                  <a:pt x="2235" y="1257"/>
                </a:lnTo>
                <a:lnTo>
                  <a:pt x="2236" y="1258"/>
                </a:lnTo>
                <a:lnTo>
                  <a:pt x="2234" y="1259"/>
                </a:lnTo>
                <a:close/>
                <a:moveTo>
                  <a:pt x="2228" y="1262"/>
                </a:moveTo>
                <a:lnTo>
                  <a:pt x="2227" y="1261"/>
                </a:lnTo>
                <a:lnTo>
                  <a:pt x="2226" y="1261"/>
                </a:lnTo>
                <a:lnTo>
                  <a:pt x="2225" y="1261"/>
                </a:lnTo>
                <a:lnTo>
                  <a:pt x="2225" y="1260"/>
                </a:lnTo>
                <a:lnTo>
                  <a:pt x="2225" y="1259"/>
                </a:lnTo>
                <a:lnTo>
                  <a:pt x="2226" y="1260"/>
                </a:lnTo>
                <a:lnTo>
                  <a:pt x="2227" y="1260"/>
                </a:lnTo>
                <a:lnTo>
                  <a:pt x="2228" y="1260"/>
                </a:lnTo>
                <a:lnTo>
                  <a:pt x="2228" y="1261"/>
                </a:lnTo>
                <a:lnTo>
                  <a:pt x="2229" y="1261"/>
                </a:lnTo>
                <a:lnTo>
                  <a:pt x="2228" y="1262"/>
                </a:lnTo>
                <a:close/>
                <a:moveTo>
                  <a:pt x="2220" y="1298"/>
                </a:moveTo>
                <a:lnTo>
                  <a:pt x="2218" y="1297"/>
                </a:lnTo>
                <a:lnTo>
                  <a:pt x="2216" y="1297"/>
                </a:lnTo>
                <a:lnTo>
                  <a:pt x="2214" y="1296"/>
                </a:lnTo>
                <a:lnTo>
                  <a:pt x="2213" y="1296"/>
                </a:lnTo>
                <a:lnTo>
                  <a:pt x="2211" y="1296"/>
                </a:lnTo>
                <a:lnTo>
                  <a:pt x="2208" y="1297"/>
                </a:lnTo>
                <a:lnTo>
                  <a:pt x="2207" y="1296"/>
                </a:lnTo>
                <a:lnTo>
                  <a:pt x="2200" y="1294"/>
                </a:lnTo>
                <a:lnTo>
                  <a:pt x="2200" y="1293"/>
                </a:lnTo>
                <a:lnTo>
                  <a:pt x="2201" y="1291"/>
                </a:lnTo>
                <a:lnTo>
                  <a:pt x="2200" y="1291"/>
                </a:lnTo>
                <a:lnTo>
                  <a:pt x="2199" y="1290"/>
                </a:lnTo>
                <a:lnTo>
                  <a:pt x="2199" y="1288"/>
                </a:lnTo>
                <a:lnTo>
                  <a:pt x="2198" y="1287"/>
                </a:lnTo>
                <a:lnTo>
                  <a:pt x="2198" y="1286"/>
                </a:lnTo>
                <a:lnTo>
                  <a:pt x="2197" y="1283"/>
                </a:lnTo>
                <a:lnTo>
                  <a:pt x="2196" y="1282"/>
                </a:lnTo>
                <a:lnTo>
                  <a:pt x="2195" y="1282"/>
                </a:lnTo>
                <a:lnTo>
                  <a:pt x="2195" y="1281"/>
                </a:lnTo>
                <a:lnTo>
                  <a:pt x="2194" y="1281"/>
                </a:lnTo>
                <a:lnTo>
                  <a:pt x="2193" y="1280"/>
                </a:lnTo>
                <a:lnTo>
                  <a:pt x="2194" y="1280"/>
                </a:lnTo>
                <a:lnTo>
                  <a:pt x="2193" y="1279"/>
                </a:lnTo>
                <a:lnTo>
                  <a:pt x="2192" y="1279"/>
                </a:lnTo>
                <a:lnTo>
                  <a:pt x="2189" y="1278"/>
                </a:lnTo>
                <a:lnTo>
                  <a:pt x="2189" y="1277"/>
                </a:lnTo>
                <a:lnTo>
                  <a:pt x="2187" y="1275"/>
                </a:lnTo>
                <a:lnTo>
                  <a:pt x="2186" y="1274"/>
                </a:lnTo>
                <a:lnTo>
                  <a:pt x="2185" y="1274"/>
                </a:lnTo>
                <a:lnTo>
                  <a:pt x="2183" y="1274"/>
                </a:lnTo>
                <a:lnTo>
                  <a:pt x="2182" y="1273"/>
                </a:lnTo>
                <a:lnTo>
                  <a:pt x="2180" y="1272"/>
                </a:lnTo>
                <a:lnTo>
                  <a:pt x="2179" y="1271"/>
                </a:lnTo>
                <a:lnTo>
                  <a:pt x="2179" y="1270"/>
                </a:lnTo>
                <a:lnTo>
                  <a:pt x="2179" y="1269"/>
                </a:lnTo>
                <a:lnTo>
                  <a:pt x="2176" y="1267"/>
                </a:lnTo>
                <a:lnTo>
                  <a:pt x="2175" y="1265"/>
                </a:lnTo>
                <a:lnTo>
                  <a:pt x="2177" y="1264"/>
                </a:lnTo>
                <a:lnTo>
                  <a:pt x="2179" y="1264"/>
                </a:lnTo>
                <a:lnTo>
                  <a:pt x="2182" y="1264"/>
                </a:lnTo>
                <a:lnTo>
                  <a:pt x="2183" y="1264"/>
                </a:lnTo>
                <a:lnTo>
                  <a:pt x="2184" y="1264"/>
                </a:lnTo>
                <a:lnTo>
                  <a:pt x="2185" y="1264"/>
                </a:lnTo>
                <a:lnTo>
                  <a:pt x="2186" y="1264"/>
                </a:lnTo>
                <a:lnTo>
                  <a:pt x="2187" y="1265"/>
                </a:lnTo>
                <a:lnTo>
                  <a:pt x="2190" y="1265"/>
                </a:lnTo>
                <a:lnTo>
                  <a:pt x="2190" y="1266"/>
                </a:lnTo>
                <a:lnTo>
                  <a:pt x="2191" y="1266"/>
                </a:lnTo>
                <a:lnTo>
                  <a:pt x="2192" y="1267"/>
                </a:lnTo>
                <a:lnTo>
                  <a:pt x="2193" y="1267"/>
                </a:lnTo>
                <a:lnTo>
                  <a:pt x="2194" y="1267"/>
                </a:lnTo>
                <a:lnTo>
                  <a:pt x="2195" y="1268"/>
                </a:lnTo>
                <a:lnTo>
                  <a:pt x="2196" y="1269"/>
                </a:lnTo>
                <a:lnTo>
                  <a:pt x="2197" y="1270"/>
                </a:lnTo>
                <a:lnTo>
                  <a:pt x="2199" y="1270"/>
                </a:lnTo>
                <a:lnTo>
                  <a:pt x="2200" y="1270"/>
                </a:lnTo>
                <a:lnTo>
                  <a:pt x="2201" y="1270"/>
                </a:lnTo>
                <a:lnTo>
                  <a:pt x="2201" y="1271"/>
                </a:lnTo>
                <a:lnTo>
                  <a:pt x="2203" y="1271"/>
                </a:lnTo>
                <a:lnTo>
                  <a:pt x="2203" y="1272"/>
                </a:lnTo>
                <a:lnTo>
                  <a:pt x="2202" y="1272"/>
                </a:lnTo>
                <a:lnTo>
                  <a:pt x="2201" y="1272"/>
                </a:lnTo>
                <a:lnTo>
                  <a:pt x="2201" y="1274"/>
                </a:lnTo>
                <a:lnTo>
                  <a:pt x="2202" y="1275"/>
                </a:lnTo>
                <a:lnTo>
                  <a:pt x="2202" y="1277"/>
                </a:lnTo>
                <a:lnTo>
                  <a:pt x="2203" y="1277"/>
                </a:lnTo>
                <a:lnTo>
                  <a:pt x="2205" y="1277"/>
                </a:lnTo>
                <a:lnTo>
                  <a:pt x="2205" y="1278"/>
                </a:lnTo>
                <a:lnTo>
                  <a:pt x="2205" y="1279"/>
                </a:lnTo>
                <a:lnTo>
                  <a:pt x="2205" y="1280"/>
                </a:lnTo>
                <a:lnTo>
                  <a:pt x="2204" y="1280"/>
                </a:lnTo>
                <a:lnTo>
                  <a:pt x="2203" y="1280"/>
                </a:lnTo>
                <a:lnTo>
                  <a:pt x="2202" y="1280"/>
                </a:lnTo>
                <a:lnTo>
                  <a:pt x="2199" y="1279"/>
                </a:lnTo>
                <a:lnTo>
                  <a:pt x="2198" y="1279"/>
                </a:lnTo>
                <a:lnTo>
                  <a:pt x="2197" y="1280"/>
                </a:lnTo>
                <a:lnTo>
                  <a:pt x="2198" y="1280"/>
                </a:lnTo>
                <a:lnTo>
                  <a:pt x="2199" y="1280"/>
                </a:lnTo>
                <a:lnTo>
                  <a:pt x="2200" y="1281"/>
                </a:lnTo>
                <a:lnTo>
                  <a:pt x="2202" y="1281"/>
                </a:lnTo>
                <a:lnTo>
                  <a:pt x="2203" y="1282"/>
                </a:lnTo>
                <a:lnTo>
                  <a:pt x="2205" y="1283"/>
                </a:lnTo>
                <a:lnTo>
                  <a:pt x="2206" y="1283"/>
                </a:lnTo>
                <a:lnTo>
                  <a:pt x="2207" y="1284"/>
                </a:lnTo>
                <a:lnTo>
                  <a:pt x="2208" y="1284"/>
                </a:lnTo>
                <a:lnTo>
                  <a:pt x="2209" y="1284"/>
                </a:lnTo>
                <a:lnTo>
                  <a:pt x="2209" y="1285"/>
                </a:lnTo>
                <a:lnTo>
                  <a:pt x="2209" y="1286"/>
                </a:lnTo>
                <a:lnTo>
                  <a:pt x="2210" y="1287"/>
                </a:lnTo>
                <a:lnTo>
                  <a:pt x="2209" y="1287"/>
                </a:lnTo>
                <a:lnTo>
                  <a:pt x="2208" y="1287"/>
                </a:lnTo>
                <a:lnTo>
                  <a:pt x="2206" y="1287"/>
                </a:lnTo>
                <a:lnTo>
                  <a:pt x="2205" y="1286"/>
                </a:lnTo>
                <a:lnTo>
                  <a:pt x="2204" y="1286"/>
                </a:lnTo>
                <a:lnTo>
                  <a:pt x="2203" y="1286"/>
                </a:lnTo>
                <a:lnTo>
                  <a:pt x="2200" y="1286"/>
                </a:lnTo>
                <a:lnTo>
                  <a:pt x="2202" y="1287"/>
                </a:lnTo>
                <a:lnTo>
                  <a:pt x="2204" y="1287"/>
                </a:lnTo>
                <a:lnTo>
                  <a:pt x="2206" y="1288"/>
                </a:lnTo>
                <a:lnTo>
                  <a:pt x="2204" y="1289"/>
                </a:lnTo>
                <a:lnTo>
                  <a:pt x="2204" y="1290"/>
                </a:lnTo>
                <a:lnTo>
                  <a:pt x="2205" y="1290"/>
                </a:lnTo>
                <a:lnTo>
                  <a:pt x="2207" y="1290"/>
                </a:lnTo>
                <a:lnTo>
                  <a:pt x="2208" y="1290"/>
                </a:lnTo>
                <a:lnTo>
                  <a:pt x="2209" y="1290"/>
                </a:lnTo>
                <a:lnTo>
                  <a:pt x="2210" y="1290"/>
                </a:lnTo>
                <a:lnTo>
                  <a:pt x="2212" y="1291"/>
                </a:lnTo>
                <a:lnTo>
                  <a:pt x="2213" y="1291"/>
                </a:lnTo>
                <a:lnTo>
                  <a:pt x="2215" y="1291"/>
                </a:lnTo>
                <a:lnTo>
                  <a:pt x="2216" y="1291"/>
                </a:lnTo>
                <a:lnTo>
                  <a:pt x="2217" y="1291"/>
                </a:lnTo>
                <a:lnTo>
                  <a:pt x="2217" y="1292"/>
                </a:lnTo>
                <a:lnTo>
                  <a:pt x="2218" y="1292"/>
                </a:lnTo>
                <a:lnTo>
                  <a:pt x="2218" y="1293"/>
                </a:lnTo>
                <a:lnTo>
                  <a:pt x="2219" y="1293"/>
                </a:lnTo>
                <a:lnTo>
                  <a:pt x="2220" y="1293"/>
                </a:lnTo>
                <a:lnTo>
                  <a:pt x="2221" y="1294"/>
                </a:lnTo>
                <a:lnTo>
                  <a:pt x="2223" y="1295"/>
                </a:lnTo>
                <a:lnTo>
                  <a:pt x="2223" y="1296"/>
                </a:lnTo>
                <a:lnTo>
                  <a:pt x="2222" y="1296"/>
                </a:lnTo>
                <a:lnTo>
                  <a:pt x="2222" y="1297"/>
                </a:lnTo>
                <a:lnTo>
                  <a:pt x="2221" y="1297"/>
                </a:lnTo>
                <a:lnTo>
                  <a:pt x="2221" y="1298"/>
                </a:lnTo>
                <a:lnTo>
                  <a:pt x="2220" y="1298"/>
                </a:lnTo>
                <a:close/>
                <a:moveTo>
                  <a:pt x="2217" y="1305"/>
                </a:moveTo>
                <a:lnTo>
                  <a:pt x="2215" y="1305"/>
                </a:lnTo>
                <a:lnTo>
                  <a:pt x="2216" y="1304"/>
                </a:lnTo>
                <a:lnTo>
                  <a:pt x="2216" y="1303"/>
                </a:lnTo>
                <a:lnTo>
                  <a:pt x="2218" y="1303"/>
                </a:lnTo>
                <a:lnTo>
                  <a:pt x="2219" y="1303"/>
                </a:lnTo>
                <a:lnTo>
                  <a:pt x="2219" y="1304"/>
                </a:lnTo>
                <a:lnTo>
                  <a:pt x="2217" y="1305"/>
                </a:lnTo>
                <a:close/>
                <a:moveTo>
                  <a:pt x="2215" y="1274"/>
                </a:moveTo>
                <a:lnTo>
                  <a:pt x="2214" y="1274"/>
                </a:lnTo>
                <a:lnTo>
                  <a:pt x="2213" y="1274"/>
                </a:lnTo>
                <a:lnTo>
                  <a:pt x="2212" y="1273"/>
                </a:lnTo>
                <a:lnTo>
                  <a:pt x="2213" y="1273"/>
                </a:lnTo>
                <a:lnTo>
                  <a:pt x="2214" y="1273"/>
                </a:lnTo>
                <a:lnTo>
                  <a:pt x="2215" y="1273"/>
                </a:lnTo>
                <a:lnTo>
                  <a:pt x="2215" y="1274"/>
                </a:lnTo>
                <a:close/>
                <a:moveTo>
                  <a:pt x="2207" y="1306"/>
                </a:moveTo>
                <a:lnTo>
                  <a:pt x="2205" y="1306"/>
                </a:lnTo>
                <a:lnTo>
                  <a:pt x="2205" y="1305"/>
                </a:lnTo>
                <a:lnTo>
                  <a:pt x="2206" y="1305"/>
                </a:lnTo>
                <a:lnTo>
                  <a:pt x="2206" y="1304"/>
                </a:lnTo>
                <a:lnTo>
                  <a:pt x="2208" y="1304"/>
                </a:lnTo>
                <a:lnTo>
                  <a:pt x="2210" y="1303"/>
                </a:lnTo>
                <a:lnTo>
                  <a:pt x="2211" y="1302"/>
                </a:lnTo>
                <a:lnTo>
                  <a:pt x="2212" y="1302"/>
                </a:lnTo>
                <a:lnTo>
                  <a:pt x="2213" y="1302"/>
                </a:lnTo>
                <a:lnTo>
                  <a:pt x="2213" y="1304"/>
                </a:lnTo>
                <a:lnTo>
                  <a:pt x="2212" y="1304"/>
                </a:lnTo>
                <a:lnTo>
                  <a:pt x="2211" y="1304"/>
                </a:lnTo>
                <a:lnTo>
                  <a:pt x="2212" y="1305"/>
                </a:lnTo>
                <a:lnTo>
                  <a:pt x="2210" y="1305"/>
                </a:lnTo>
                <a:lnTo>
                  <a:pt x="2207" y="1306"/>
                </a:lnTo>
                <a:close/>
                <a:moveTo>
                  <a:pt x="2212" y="1261"/>
                </a:moveTo>
                <a:lnTo>
                  <a:pt x="2208" y="1259"/>
                </a:lnTo>
                <a:lnTo>
                  <a:pt x="2206" y="1258"/>
                </a:lnTo>
                <a:lnTo>
                  <a:pt x="2206" y="1257"/>
                </a:lnTo>
                <a:lnTo>
                  <a:pt x="2207" y="1257"/>
                </a:lnTo>
                <a:lnTo>
                  <a:pt x="2208" y="1257"/>
                </a:lnTo>
                <a:lnTo>
                  <a:pt x="2209" y="1257"/>
                </a:lnTo>
                <a:lnTo>
                  <a:pt x="2210" y="1258"/>
                </a:lnTo>
                <a:lnTo>
                  <a:pt x="2210" y="1259"/>
                </a:lnTo>
                <a:lnTo>
                  <a:pt x="2213" y="1260"/>
                </a:lnTo>
                <a:lnTo>
                  <a:pt x="2212" y="1261"/>
                </a:lnTo>
                <a:close/>
                <a:moveTo>
                  <a:pt x="2211" y="1263"/>
                </a:moveTo>
                <a:lnTo>
                  <a:pt x="2209" y="1263"/>
                </a:lnTo>
                <a:lnTo>
                  <a:pt x="2208" y="1262"/>
                </a:lnTo>
                <a:lnTo>
                  <a:pt x="2207" y="1262"/>
                </a:lnTo>
                <a:lnTo>
                  <a:pt x="2206" y="1261"/>
                </a:lnTo>
                <a:lnTo>
                  <a:pt x="2205" y="1261"/>
                </a:lnTo>
                <a:lnTo>
                  <a:pt x="2206" y="1260"/>
                </a:lnTo>
                <a:lnTo>
                  <a:pt x="2209" y="1261"/>
                </a:lnTo>
                <a:lnTo>
                  <a:pt x="2211" y="1262"/>
                </a:lnTo>
                <a:lnTo>
                  <a:pt x="2211" y="1263"/>
                </a:lnTo>
                <a:close/>
                <a:moveTo>
                  <a:pt x="2203" y="1258"/>
                </a:moveTo>
                <a:lnTo>
                  <a:pt x="2202" y="1258"/>
                </a:lnTo>
                <a:lnTo>
                  <a:pt x="2201" y="1258"/>
                </a:lnTo>
                <a:lnTo>
                  <a:pt x="2200" y="1258"/>
                </a:lnTo>
                <a:lnTo>
                  <a:pt x="2198" y="1257"/>
                </a:lnTo>
                <a:lnTo>
                  <a:pt x="2197" y="1257"/>
                </a:lnTo>
                <a:lnTo>
                  <a:pt x="2196" y="1257"/>
                </a:lnTo>
                <a:lnTo>
                  <a:pt x="2195" y="1257"/>
                </a:lnTo>
                <a:lnTo>
                  <a:pt x="2195" y="1256"/>
                </a:lnTo>
                <a:lnTo>
                  <a:pt x="2196" y="1255"/>
                </a:lnTo>
                <a:lnTo>
                  <a:pt x="2197" y="1254"/>
                </a:lnTo>
                <a:lnTo>
                  <a:pt x="2198" y="1253"/>
                </a:lnTo>
                <a:lnTo>
                  <a:pt x="2201" y="1254"/>
                </a:lnTo>
                <a:lnTo>
                  <a:pt x="2202" y="1255"/>
                </a:lnTo>
                <a:lnTo>
                  <a:pt x="2201" y="1255"/>
                </a:lnTo>
                <a:lnTo>
                  <a:pt x="2200" y="1255"/>
                </a:lnTo>
                <a:lnTo>
                  <a:pt x="2203" y="1256"/>
                </a:lnTo>
                <a:lnTo>
                  <a:pt x="2203" y="1257"/>
                </a:lnTo>
                <a:lnTo>
                  <a:pt x="2203" y="1258"/>
                </a:lnTo>
                <a:close/>
                <a:moveTo>
                  <a:pt x="2188" y="48"/>
                </a:moveTo>
                <a:lnTo>
                  <a:pt x="2175" y="48"/>
                </a:lnTo>
                <a:lnTo>
                  <a:pt x="2166" y="47"/>
                </a:lnTo>
                <a:lnTo>
                  <a:pt x="2156" y="47"/>
                </a:lnTo>
                <a:lnTo>
                  <a:pt x="2148" y="46"/>
                </a:lnTo>
                <a:lnTo>
                  <a:pt x="2125" y="43"/>
                </a:lnTo>
                <a:lnTo>
                  <a:pt x="2111" y="41"/>
                </a:lnTo>
                <a:lnTo>
                  <a:pt x="2106" y="40"/>
                </a:lnTo>
                <a:lnTo>
                  <a:pt x="2105" y="39"/>
                </a:lnTo>
                <a:lnTo>
                  <a:pt x="2087" y="37"/>
                </a:lnTo>
                <a:lnTo>
                  <a:pt x="2080" y="37"/>
                </a:lnTo>
                <a:lnTo>
                  <a:pt x="2079" y="36"/>
                </a:lnTo>
                <a:lnTo>
                  <a:pt x="2080" y="36"/>
                </a:lnTo>
                <a:lnTo>
                  <a:pt x="2081" y="35"/>
                </a:lnTo>
                <a:lnTo>
                  <a:pt x="2086" y="34"/>
                </a:lnTo>
                <a:lnTo>
                  <a:pt x="2115" y="35"/>
                </a:lnTo>
                <a:lnTo>
                  <a:pt x="2122" y="35"/>
                </a:lnTo>
                <a:lnTo>
                  <a:pt x="2129" y="38"/>
                </a:lnTo>
                <a:lnTo>
                  <a:pt x="2133" y="39"/>
                </a:lnTo>
                <a:lnTo>
                  <a:pt x="2140" y="39"/>
                </a:lnTo>
                <a:lnTo>
                  <a:pt x="2143" y="40"/>
                </a:lnTo>
                <a:lnTo>
                  <a:pt x="2144" y="40"/>
                </a:lnTo>
                <a:lnTo>
                  <a:pt x="2145" y="40"/>
                </a:lnTo>
                <a:lnTo>
                  <a:pt x="2145" y="41"/>
                </a:lnTo>
                <a:lnTo>
                  <a:pt x="2147" y="41"/>
                </a:lnTo>
                <a:lnTo>
                  <a:pt x="2159" y="42"/>
                </a:lnTo>
                <a:lnTo>
                  <a:pt x="2170" y="43"/>
                </a:lnTo>
                <a:lnTo>
                  <a:pt x="2177" y="43"/>
                </a:lnTo>
                <a:lnTo>
                  <a:pt x="2182" y="43"/>
                </a:lnTo>
                <a:lnTo>
                  <a:pt x="2185" y="44"/>
                </a:lnTo>
                <a:lnTo>
                  <a:pt x="2185" y="45"/>
                </a:lnTo>
                <a:lnTo>
                  <a:pt x="2187" y="46"/>
                </a:lnTo>
                <a:lnTo>
                  <a:pt x="2188" y="46"/>
                </a:lnTo>
                <a:lnTo>
                  <a:pt x="2190" y="46"/>
                </a:lnTo>
                <a:lnTo>
                  <a:pt x="2196" y="47"/>
                </a:lnTo>
                <a:lnTo>
                  <a:pt x="2194" y="48"/>
                </a:lnTo>
                <a:lnTo>
                  <a:pt x="2188" y="48"/>
                </a:lnTo>
                <a:close/>
                <a:moveTo>
                  <a:pt x="2188" y="72"/>
                </a:moveTo>
                <a:lnTo>
                  <a:pt x="2185" y="72"/>
                </a:lnTo>
                <a:lnTo>
                  <a:pt x="2167" y="69"/>
                </a:lnTo>
                <a:lnTo>
                  <a:pt x="2169" y="69"/>
                </a:lnTo>
                <a:lnTo>
                  <a:pt x="2182" y="69"/>
                </a:lnTo>
                <a:lnTo>
                  <a:pt x="2184" y="69"/>
                </a:lnTo>
                <a:lnTo>
                  <a:pt x="2194" y="71"/>
                </a:lnTo>
                <a:lnTo>
                  <a:pt x="2193" y="72"/>
                </a:lnTo>
                <a:lnTo>
                  <a:pt x="2188" y="72"/>
                </a:lnTo>
                <a:close/>
                <a:moveTo>
                  <a:pt x="2190" y="1353"/>
                </a:moveTo>
                <a:lnTo>
                  <a:pt x="2189" y="1352"/>
                </a:lnTo>
                <a:lnTo>
                  <a:pt x="2190" y="1351"/>
                </a:lnTo>
                <a:lnTo>
                  <a:pt x="2191" y="1351"/>
                </a:lnTo>
                <a:lnTo>
                  <a:pt x="2192" y="1351"/>
                </a:lnTo>
                <a:lnTo>
                  <a:pt x="2193" y="1352"/>
                </a:lnTo>
                <a:lnTo>
                  <a:pt x="2190" y="1352"/>
                </a:lnTo>
                <a:lnTo>
                  <a:pt x="2190" y="1353"/>
                </a:lnTo>
                <a:close/>
                <a:moveTo>
                  <a:pt x="2188" y="1358"/>
                </a:moveTo>
                <a:lnTo>
                  <a:pt x="2187" y="1358"/>
                </a:lnTo>
                <a:lnTo>
                  <a:pt x="2186" y="1357"/>
                </a:lnTo>
                <a:lnTo>
                  <a:pt x="2186" y="1356"/>
                </a:lnTo>
                <a:lnTo>
                  <a:pt x="2187" y="1356"/>
                </a:lnTo>
                <a:lnTo>
                  <a:pt x="2188" y="1356"/>
                </a:lnTo>
                <a:lnTo>
                  <a:pt x="2189" y="1357"/>
                </a:lnTo>
                <a:lnTo>
                  <a:pt x="2189" y="1358"/>
                </a:lnTo>
                <a:lnTo>
                  <a:pt x="2188" y="1358"/>
                </a:lnTo>
                <a:close/>
                <a:moveTo>
                  <a:pt x="2163" y="1315"/>
                </a:moveTo>
                <a:lnTo>
                  <a:pt x="2163" y="1314"/>
                </a:lnTo>
                <a:lnTo>
                  <a:pt x="2162" y="1312"/>
                </a:lnTo>
                <a:lnTo>
                  <a:pt x="2161" y="1312"/>
                </a:lnTo>
                <a:lnTo>
                  <a:pt x="2161" y="1311"/>
                </a:lnTo>
                <a:lnTo>
                  <a:pt x="2160" y="1311"/>
                </a:lnTo>
                <a:lnTo>
                  <a:pt x="2160" y="1310"/>
                </a:lnTo>
                <a:lnTo>
                  <a:pt x="2161" y="1310"/>
                </a:lnTo>
                <a:lnTo>
                  <a:pt x="2162" y="1310"/>
                </a:lnTo>
                <a:lnTo>
                  <a:pt x="2163" y="1309"/>
                </a:lnTo>
                <a:lnTo>
                  <a:pt x="2164" y="1309"/>
                </a:lnTo>
                <a:lnTo>
                  <a:pt x="2165" y="1309"/>
                </a:lnTo>
                <a:lnTo>
                  <a:pt x="2165" y="1308"/>
                </a:lnTo>
                <a:lnTo>
                  <a:pt x="2166" y="1308"/>
                </a:lnTo>
                <a:lnTo>
                  <a:pt x="2166" y="1307"/>
                </a:lnTo>
                <a:lnTo>
                  <a:pt x="2167" y="1307"/>
                </a:lnTo>
                <a:lnTo>
                  <a:pt x="2171" y="1307"/>
                </a:lnTo>
                <a:lnTo>
                  <a:pt x="2173" y="1306"/>
                </a:lnTo>
                <a:lnTo>
                  <a:pt x="2174" y="1306"/>
                </a:lnTo>
                <a:lnTo>
                  <a:pt x="2175" y="1306"/>
                </a:lnTo>
                <a:lnTo>
                  <a:pt x="2176" y="1306"/>
                </a:lnTo>
                <a:lnTo>
                  <a:pt x="2178" y="1306"/>
                </a:lnTo>
                <a:lnTo>
                  <a:pt x="2179" y="1306"/>
                </a:lnTo>
                <a:lnTo>
                  <a:pt x="2180" y="1306"/>
                </a:lnTo>
                <a:lnTo>
                  <a:pt x="2182" y="1306"/>
                </a:lnTo>
                <a:lnTo>
                  <a:pt x="2187" y="1306"/>
                </a:lnTo>
                <a:lnTo>
                  <a:pt x="2188" y="1307"/>
                </a:lnTo>
                <a:lnTo>
                  <a:pt x="2186" y="1308"/>
                </a:lnTo>
                <a:lnTo>
                  <a:pt x="2187" y="1308"/>
                </a:lnTo>
                <a:lnTo>
                  <a:pt x="2186" y="1309"/>
                </a:lnTo>
                <a:lnTo>
                  <a:pt x="2185" y="1309"/>
                </a:lnTo>
                <a:lnTo>
                  <a:pt x="2185" y="1310"/>
                </a:lnTo>
                <a:lnTo>
                  <a:pt x="2185" y="1311"/>
                </a:lnTo>
                <a:lnTo>
                  <a:pt x="2187" y="1311"/>
                </a:lnTo>
                <a:lnTo>
                  <a:pt x="2188" y="1311"/>
                </a:lnTo>
                <a:lnTo>
                  <a:pt x="2187" y="1312"/>
                </a:lnTo>
                <a:lnTo>
                  <a:pt x="2184" y="1312"/>
                </a:lnTo>
                <a:lnTo>
                  <a:pt x="2183" y="1312"/>
                </a:lnTo>
                <a:lnTo>
                  <a:pt x="2180" y="1312"/>
                </a:lnTo>
                <a:lnTo>
                  <a:pt x="2177" y="1312"/>
                </a:lnTo>
                <a:lnTo>
                  <a:pt x="2174" y="1314"/>
                </a:lnTo>
                <a:lnTo>
                  <a:pt x="2171" y="1314"/>
                </a:lnTo>
                <a:lnTo>
                  <a:pt x="2168" y="1314"/>
                </a:lnTo>
                <a:lnTo>
                  <a:pt x="2166" y="1314"/>
                </a:lnTo>
                <a:lnTo>
                  <a:pt x="2165" y="1315"/>
                </a:lnTo>
                <a:lnTo>
                  <a:pt x="2163" y="1315"/>
                </a:lnTo>
                <a:close/>
                <a:moveTo>
                  <a:pt x="2183" y="1354"/>
                </a:moveTo>
                <a:lnTo>
                  <a:pt x="2180" y="1354"/>
                </a:lnTo>
                <a:lnTo>
                  <a:pt x="2179" y="1354"/>
                </a:lnTo>
                <a:lnTo>
                  <a:pt x="2178" y="1354"/>
                </a:lnTo>
                <a:lnTo>
                  <a:pt x="2177" y="1354"/>
                </a:lnTo>
                <a:lnTo>
                  <a:pt x="2176" y="1354"/>
                </a:lnTo>
                <a:lnTo>
                  <a:pt x="2176" y="1353"/>
                </a:lnTo>
                <a:lnTo>
                  <a:pt x="2175" y="1353"/>
                </a:lnTo>
                <a:lnTo>
                  <a:pt x="2175" y="1352"/>
                </a:lnTo>
                <a:lnTo>
                  <a:pt x="2177" y="1351"/>
                </a:lnTo>
                <a:lnTo>
                  <a:pt x="2184" y="1352"/>
                </a:lnTo>
                <a:lnTo>
                  <a:pt x="2187" y="1351"/>
                </a:lnTo>
                <a:lnTo>
                  <a:pt x="2187" y="1352"/>
                </a:lnTo>
                <a:lnTo>
                  <a:pt x="2185" y="1354"/>
                </a:lnTo>
                <a:lnTo>
                  <a:pt x="2184" y="1354"/>
                </a:lnTo>
                <a:lnTo>
                  <a:pt x="2183" y="1354"/>
                </a:lnTo>
                <a:close/>
                <a:moveTo>
                  <a:pt x="2182" y="76"/>
                </a:moveTo>
                <a:lnTo>
                  <a:pt x="2178" y="76"/>
                </a:lnTo>
                <a:lnTo>
                  <a:pt x="2176" y="76"/>
                </a:lnTo>
                <a:lnTo>
                  <a:pt x="2173" y="76"/>
                </a:lnTo>
                <a:lnTo>
                  <a:pt x="2162" y="73"/>
                </a:lnTo>
                <a:lnTo>
                  <a:pt x="2164" y="73"/>
                </a:lnTo>
                <a:lnTo>
                  <a:pt x="2172" y="73"/>
                </a:lnTo>
                <a:lnTo>
                  <a:pt x="2174" y="73"/>
                </a:lnTo>
                <a:lnTo>
                  <a:pt x="2176" y="74"/>
                </a:lnTo>
                <a:lnTo>
                  <a:pt x="2180" y="74"/>
                </a:lnTo>
                <a:lnTo>
                  <a:pt x="2182" y="74"/>
                </a:lnTo>
                <a:lnTo>
                  <a:pt x="2183" y="75"/>
                </a:lnTo>
                <a:lnTo>
                  <a:pt x="2183" y="76"/>
                </a:lnTo>
                <a:lnTo>
                  <a:pt x="2182" y="76"/>
                </a:lnTo>
                <a:close/>
                <a:moveTo>
                  <a:pt x="2172" y="1368"/>
                </a:moveTo>
                <a:lnTo>
                  <a:pt x="2171" y="1367"/>
                </a:lnTo>
                <a:lnTo>
                  <a:pt x="2173" y="1367"/>
                </a:lnTo>
                <a:lnTo>
                  <a:pt x="2174" y="1367"/>
                </a:lnTo>
                <a:lnTo>
                  <a:pt x="2173" y="1368"/>
                </a:lnTo>
                <a:lnTo>
                  <a:pt x="2172" y="1368"/>
                </a:lnTo>
                <a:close/>
                <a:moveTo>
                  <a:pt x="2173" y="1363"/>
                </a:moveTo>
                <a:lnTo>
                  <a:pt x="2171" y="1363"/>
                </a:lnTo>
                <a:lnTo>
                  <a:pt x="2168" y="1363"/>
                </a:lnTo>
                <a:lnTo>
                  <a:pt x="2167" y="1362"/>
                </a:lnTo>
                <a:lnTo>
                  <a:pt x="2167" y="1361"/>
                </a:lnTo>
                <a:lnTo>
                  <a:pt x="2169" y="1361"/>
                </a:lnTo>
                <a:lnTo>
                  <a:pt x="2170" y="1362"/>
                </a:lnTo>
                <a:lnTo>
                  <a:pt x="2171" y="1362"/>
                </a:lnTo>
                <a:lnTo>
                  <a:pt x="2173" y="1362"/>
                </a:lnTo>
                <a:lnTo>
                  <a:pt x="2173" y="1363"/>
                </a:lnTo>
                <a:close/>
                <a:moveTo>
                  <a:pt x="2169" y="32"/>
                </a:moveTo>
                <a:lnTo>
                  <a:pt x="2155" y="31"/>
                </a:lnTo>
                <a:lnTo>
                  <a:pt x="2149" y="31"/>
                </a:lnTo>
                <a:lnTo>
                  <a:pt x="2145" y="31"/>
                </a:lnTo>
                <a:lnTo>
                  <a:pt x="2144" y="31"/>
                </a:lnTo>
                <a:lnTo>
                  <a:pt x="2141" y="31"/>
                </a:lnTo>
                <a:lnTo>
                  <a:pt x="2143" y="31"/>
                </a:lnTo>
                <a:lnTo>
                  <a:pt x="2157" y="31"/>
                </a:lnTo>
                <a:lnTo>
                  <a:pt x="2167" y="31"/>
                </a:lnTo>
                <a:lnTo>
                  <a:pt x="2169" y="31"/>
                </a:lnTo>
                <a:lnTo>
                  <a:pt x="2172" y="31"/>
                </a:lnTo>
                <a:lnTo>
                  <a:pt x="2169" y="32"/>
                </a:lnTo>
                <a:close/>
                <a:moveTo>
                  <a:pt x="2170" y="1366"/>
                </a:moveTo>
                <a:lnTo>
                  <a:pt x="2168" y="1366"/>
                </a:lnTo>
                <a:lnTo>
                  <a:pt x="2167" y="1366"/>
                </a:lnTo>
                <a:lnTo>
                  <a:pt x="2167" y="1365"/>
                </a:lnTo>
                <a:lnTo>
                  <a:pt x="2169" y="1365"/>
                </a:lnTo>
                <a:lnTo>
                  <a:pt x="2170" y="1365"/>
                </a:lnTo>
                <a:lnTo>
                  <a:pt x="2171" y="1365"/>
                </a:lnTo>
                <a:lnTo>
                  <a:pt x="2171" y="1366"/>
                </a:lnTo>
                <a:lnTo>
                  <a:pt x="2170" y="1366"/>
                </a:lnTo>
                <a:close/>
                <a:moveTo>
                  <a:pt x="2165" y="1370"/>
                </a:moveTo>
                <a:lnTo>
                  <a:pt x="2164" y="1370"/>
                </a:lnTo>
                <a:lnTo>
                  <a:pt x="2162" y="1368"/>
                </a:lnTo>
                <a:lnTo>
                  <a:pt x="2163" y="1368"/>
                </a:lnTo>
                <a:lnTo>
                  <a:pt x="2164" y="1368"/>
                </a:lnTo>
                <a:lnTo>
                  <a:pt x="2164" y="1369"/>
                </a:lnTo>
                <a:lnTo>
                  <a:pt x="2165" y="1368"/>
                </a:lnTo>
                <a:lnTo>
                  <a:pt x="2166" y="1367"/>
                </a:lnTo>
                <a:lnTo>
                  <a:pt x="2167" y="1367"/>
                </a:lnTo>
                <a:lnTo>
                  <a:pt x="2167" y="1368"/>
                </a:lnTo>
                <a:lnTo>
                  <a:pt x="2167" y="1369"/>
                </a:lnTo>
                <a:lnTo>
                  <a:pt x="2166" y="1369"/>
                </a:lnTo>
                <a:lnTo>
                  <a:pt x="2166" y="1370"/>
                </a:lnTo>
                <a:lnTo>
                  <a:pt x="2165" y="1370"/>
                </a:lnTo>
                <a:close/>
                <a:moveTo>
                  <a:pt x="2164" y="1376"/>
                </a:moveTo>
                <a:lnTo>
                  <a:pt x="2163" y="1376"/>
                </a:lnTo>
                <a:lnTo>
                  <a:pt x="2163" y="1375"/>
                </a:lnTo>
                <a:lnTo>
                  <a:pt x="2162" y="1375"/>
                </a:lnTo>
                <a:lnTo>
                  <a:pt x="2162" y="1374"/>
                </a:lnTo>
                <a:lnTo>
                  <a:pt x="2163" y="1374"/>
                </a:lnTo>
                <a:lnTo>
                  <a:pt x="2164" y="1374"/>
                </a:lnTo>
                <a:lnTo>
                  <a:pt x="2164" y="1375"/>
                </a:lnTo>
                <a:lnTo>
                  <a:pt x="2165" y="1375"/>
                </a:lnTo>
                <a:lnTo>
                  <a:pt x="2164" y="1376"/>
                </a:lnTo>
                <a:close/>
                <a:moveTo>
                  <a:pt x="2163" y="1372"/>
                </a:moveTo>
                <a:lnTo>
                  <a:pt x="2162" y="1372"/>
                </a:lnTo>
                <a:lnTo>
                  <a:pt x="2161" y="1371"/>
                </a:lnTo>
                <a:lnTo>
                  <a:pt x="2160" y="1371"/>
                </a:lnTo>
                <a:lnTo>
                  <a:pt x="2158" y="1370"/>
                </a:lnTo>
                <a:lnTo>
                  <a:pt x="2157" y="1370"/>
                </a:lnTo>
                <a:lnTo>
                  <a:pt x="2157" y="1369"/>
                </a:lnTo>
                <a:lnTo>
                  <a:pt x="2156" y="1369"/>
                </a:lnTo>
                <a:lnTo>
                  <a:pt x="2157" y="1369"/>
                </a:lnTo>
                <a:lnTo>
                  <a:pt x="2159" y="1368"/>
                </a:lnTo>
                <a:lnTo>
                  <a:pt x="2161" y="1370"/>
                </a:lnTo>
                <a:lnTo>
                  <a:pt x="2164" y="1371"/>
                </a:lnTo>
                <a:lnTo>
                  <a:pt x="2163" y="1372"/>
                </a:lnTo>
                <a:close/>
                <a:moveTo>
                  <a:pt x="2160" y="1314"/>
                </a:moveTo>
                <a:lnTo>
                  <a:pt x="2158" y="1314"/>
                </a:lnTo>
                <a:lnTo>
                  <a:pt x="2157" y="1314"/>
                </a:lnTo>
                <a:lnTo>
                  <a:pt x="2156" y="1314"/>
                </a:lnTo>
                <a:lnTo>
                  <a:pt x="2155" y="1314"/>
                </a:lnTo>
                <a:lnTo>
                  <a:pt x="2155" y="1312"/>
                </a:lnTo>
                <a:lnTo>
                  <a:pt x="2154" y="1312"/>
                </a:lnTo>
                <a:lnTo>
                  <a:pt x="2154" y="1311"/>
                </a:lnTo>
                <a:lnTo>
                  <a:pt x="2156" y="1311"/>
                </a:lnTo>
                <a:lnTo>
                  <a:pt x="2160" y="1314"/>
                </a:lnTo>
                <a:lnTo>
                  <a:pt x="2161" y="1314"/>
                </a:lnTo>
                <a:lnTo>
                  <a:pt x="2160" y="1314"/>
                </a:lnTo>
                <a:close/>
                <a:moveTo>
                  <a:pt x="2158" y="1380"/>
                </a:moveTo>
                <a:lnTo>
                  <a:pt x="2157" y="1380"/>
                </a:lnTo>
                <a:lnTo>
                  <a:pt x="2153" y="1378"/>
                </a:lnTo>
                <a:lnTo>
                  <a:pt x="2150" y="1375"/>
                </a:lnTo>
                <a:lnTo>
                  <a:pt x="2149" y="1375"/>
                </a:lnTo>
                <a:lnTo>
                  <a:pt x="2148" y="1375"/>
                </a:lnTo>
                <a:lnTo>
                  <a:pt x="2149" y="1376"/>
                </a:lnTo>
                <a:lnTo>
                  <a:pt x="2150" y="1379"/>
                </a:lnTo>
                <a:lnTo>
                  <a:pt x="2149" y="1379"/>
                </a:lnTo>
                <a:lnTo>
                  <a:pt x="2148" y="1379"/>
                </a:lnTo>
                <a:lnTo>
                  <a:pt x="2146" y="1379"/>
                </a:lnTo>
                <a:lnTo>
                  <a:pt x="2144" y="1378"/>
                </a:lnTo>
                <a:lnTo>
                  <a:pt x="2143" y="1376"/>
                </a:lnTo>
                <a:lnTo>
                  <a:pt x="2141" y="1374"/>
                </a:lnTo>
                <a:lnTo>
                  <a:pt x="2140" y="1374"/>
                </a:lnTo>
                <a:lnTo>
                  <a:pt x="2140" y="1375"/>
                </a:lnTo>
                <a:lnTo>
                  <a:pt x="2142" y="1376"/>
                </a:lnTo>
                <a:lnTo>
                  <a:pt x="2142" y="1378"/>
                </a:lnTo>
                <a:lnTo>
                  <a:pt x="2142" y="1379"/>
                </a:lnTo>
                <a:lnTo>
                  <a:pt x="2140" y="1379"/>
                </a:lnTo>
                <a:lnTo>
                  <a:pt x="2139" y="1379"/>
                </a:lnTo>
                <a:lnTo>
                  <a:pt x="2136" y="1378"/>
                </a:lnTo>
                <a:lnTo>
                  <a:pt x="2134" y="1378"/>
                </a:lnTo>
                <a:lnTo>
                  <a:pt x="2135" y="1377"/>
                </a:lnTo>
                <a:lnTo>
                  <a:pt x="2134" y="1377"/>
                </a:lnTo>
                <a:lnTo>
                  <a:pt x="2133" y="1377"/>
                </a:lnTo>
                <a:lnTo>
                  <a:pt x="2130" y="1376"/>
                </a:lnTo>
                <a:lnTo>
                  <a:pt x="2126" y="1373"/>
                </a:lnTo>
                <a:lnTo>
                  <a:pt x="2124" y="1371"/>
                </a:lnTo>
                <a:lnTo>
                  <a:pt x="2122" y="1370"/>
                </a:lnTo>
                <a:lnTo>
                  <a:pt x="2121" y="1370"/>
                </a:lnTo>
                <a:lnTo>
                  <a:pt x="2117" y="1368"/>
                </a:lnTo>
                <a:lnTo>
                  <a:pt x="2116" y="1368"/>
                </a:lnTo>
                <a:lnTo>
                  <a:pt x="2111" y="1367"/>
                </a:lnTo>
                <a:lnTo>
                  <a:pt x="2110" y="1366"/>
                </a:lnTo>
                <a:lnTo>
                  <a:pt x="2107" y="1364"/>
                </a:lnTo>
                <a:lnTo>
                  <a:pt x="2107" y="1363"/>
                </a:lnTo>
                <a:lnTo>
                  <a:pt x="2108" y="1363"/>
                </a:lnTo>
                <a:lnTo>
                  <a:pt x="2109" y="1362"/>
                </a:lnTo>
                <a:lnTo>
                  <a:pt x="2114" y="1361"/>
                </a:lnTo>
                <a:lnTo>
                  <a:pt x="2118" y="1361"/>
                </a:lnTo>
                <a:lnTo>
                  <a:pt x="2120" y="1361"/>
                </a:lnTo>
                <a:lnTo>
                  <a:pt x="2123" y="1363"/>
                </a:lnTo>
                <a:lnTo>
                  <a:pt x="2124" y="1364"/>
                </a:lnTo>
                <a:lnTo>
                  <a:pt x="2125" y="1365"/>
                </a:lnTo>
                <a:lnTo>
                  <a:pt x="2125" y="1366"/>
                </a:lnTo>
                <a:lnTo>
                  <a:pt x="2127" y="1366"/>
                </a:lnTo>
                <a:lnTo>
                  <a:pt x="2128" y="1366"/>
                </a:lnTo>
                <a:lnTo>
                  <a:pt x="2132" y="1366"/>
                </a:lnTo>
                <a:lnTo>
                  <a:pt x="2133" y="1366"/>
                </a:lnTo>
                <a:lnTo>
                  <a:pt x="2133" y="1367"/>
                </a:lnTo>
                <a:lnTo>
                  <a:pt x="2136" y="1369"/>
                </a:lnTo>
                <a:lnTo>
                  <a:pt x="2137" y="1369"/>
                </a:lnTo>
                <a:lnTo>
                  <a:pt x="2137" y="1370"/>
                </a:lnTo>
                <a:lnTo>
                  <a:pt x="2136" y="1370"/>
                </a:lnTo>
                <a:lnTo>
                  <a:pt x="2134" y="1370"/>
                </a:lnTo>
                <a:lnTo>
                  <a:pt x="2135" y="1371"/>
                </a:lnTo>
                <a:lnTo>
                  <a:pt x="2141" y="1370"/>
                </a:lnTo>
                <a:lnTo>
                  <a:pt x="2144" y="1370"/>
                </a:lnTo>
                <a:lnTo>
                  <a:pt x="2147" y="1371"/>
                </a:lnTo>
                <a:lnTo>
                  <a:pt x="2150" y="1372"/>
                </a:lnTo>
                <a:lnTo>
                  <a:pt x="2150" y="1373"/>
                </a:lnTo>
                <a:lnTo>
                  <a:pt x="2151" y="1373"/>
                </a:lnTo>
                <a:lnTo>
                  <a:pt x="2155" y="1375"/>
                </a:lnTo>
                <a:lnTo>
                  <a:pt x="2157" y="1377"/>
                </a:lnTo>
                <a:lnTo>
                  <a:pt x="2158" y="1380"/>
                </a:lnTo>
                <a:close/>
                <a:moveTo>
                  <a:pt x="2153" y="1309"/>
                </a:moveTo>
                <a:lnTo>
                  <a:pt x="2152" y="1309"/>
                </a:lnTo>
                <a:lnTo>
                  <a:pt x="2148" y="1309"/>
                </a:lnTo>
                <a:lnTo>
                  <a:pt x="2142" y="1309"/>
                </a:lnTo>
                <a:lnTo>
                  <a:pt x="2141" y="1309"/>
                </a:lnTo>
                <a:lnTo>
                  <a:pt x="2141" y="1308"/>
                </a:lnTo>
                <a:lnTo>
                  <a:pt x="2140" y="1307"/>
                </a:lnTo>
                <a:lnTo>
                  <a:pt x="2141" y="1307"/>
                </a:lnTo>
                <a:lnTo>
                  <a:pt x="2142" y="1307"/>
                </a:lnTo>
                <a:lnTo>
                  <a:pt x="2143" y="1306"/>
                </a:lnTo>
                <a:lnTo>
                  <a:pt x="2144" y="1306"/>
                </a:lnTo>
                <a:lnTo>
                  <a:pt x="2142" y="1305"/>
                </a:lnTo>
                <a:lnTo>
                  <a:pt x="2143" y="1305"/>
                </a:lnTo>
                <a:lnTo>
                  <a:pt x="2147" y="1305"/>
                </a:lnTo>
                <a:lnTo>
                  <a:pt x="2148" y="1305"/>
                </a:lnTo>
                <a:lnTo>
                  <a:pt x="2149" y="1306"/>
                </a:lnTo>
                <a:lnTo>
                  <a:pt x="2150" y="1306"/>
                </a:lnTo>
                <a:lnTo>
                  <a:pt x="2153" y="1306"/>
                </a:lnTo>
                <a:lnTo>
                  <a:pt x="2157" y="1307"/>
                </a:lnTo>
                <a:lnTo>
                  <a:pt x="2155" y="1308"/>
                </a:lnTo>
                <a:lnTo>
                  <a:pt x="2155" y="1309"/>
                </a:lnTo>
                <a:lnTo>
                  <a:pt x="2154" y="1309"/>
                </a:lnTo>
                <a:lnTo>
                  <a:pt x="2153" y="1309"/>
                </a:lnTo>
                <a:close/>
                <a:moveTo>
                  <a:pt x="2153" y="1381"/>
                </a:moveTo>
                <a:lnTo>
                  <a:pt x="2151" y="1381"/>
                </a:lnTo>
                <a:lnTo>
                  <a:pt x="2151" y="1380"/>
                </a:lnTo>
                <a:lnTo>
                  <a:pt x="2152" y="1379"/>
                </a:lnTo>
                <a:lnTo>
                  <a:pt x="2152" y="1380"/>
                </a:lnTo>
                <a:lnTo>
                  <a:pt x="2153" y="1380"/>
                </a:lnTo>
                <a:lnTo>
                  <a:pt x="2154" y="1380"/>
                </a:lnTo>
                <a:lnTo>
                  <a:pt x="2154" y="1381"/>
                </a:lnTo>
                <a:lnTo>
                  <a:pt x="2153" y="1381"/>
                </a:lnTo>
                <a:close/>
                <a:moveTo>
                  <a:pt x="2151" y="1345"/>
                </a:moveTo>
                <a:lnTo>
                  <a:pt x="2149" y="1344"/>
                </a:lnTo>
                <a:lnTo>
                  <a:pt x="2150" y="1344"/>
                </a:lnTo>
                <a:lnTo>
                  <a:pt x="2151" y="1344"/>
                </a:lnTo>
                <a:lnTo>
                  <a:pt x="2152" y="1344"/>
                </a:lnTo>
                <a:lnTo>
                  <a:pt x="2153" y="1345"/>
                </a:lnTo>
                <a:lnTo>
                  <a:pt x="2152" y="1345"/>
                </a:lnTo>
                <a:lnTo>
                  <a:pt x="2151" y="1345"/>
                </a:lnTo>
                <a:close/>
                <a:moveTo>
                  <a:pt x="2151" y="1386"/>
                </a:moveTo>
                <a:lnTo>
                  <a:pt x="2150" y="1386"/>
                </a:lnTo>
                <a:lnTo>
                  <a:pt x="2147" y="1386"/>
                </a:lnTo>
                <a:lnTo>
                  <a:pt x="2145" y="1386"/>
                </a:lnTo>
                <a:lnTo>
                  <a:pt x="2143" y="1385"/>
                </a:lnTo>
                <a:lnTo>
                  <a:pt x="2142" y="1385"/>
                </a:lnTo>
                <a:lnTo>
                  <a:pt x="2141" y="1385"/>
                </a:lnTo>
                <a:lnTo>
                  <a:pt x="2137" y="1385"/>
                </a:lnTo>
                <a:lnTo>
                  <a:pt x="2136" y="1385"/>
                </a:lnTo>
                <a:lnTo>
                  <a:pt x="2135" y="1383"/>
                </a:lnTo>
                <a:lnTo>
                  <a:pt x="2133" y="1382"/>
                </a:lnTo>
                <a:lnTo>
                  <a:pt x="2133" y="1381"/>
                </a:lnTo>
                <a:lnTo>
                  <a:pt x="2134" y="1380"/>
                </a:lnTo>
                <a:lnTo>
                  <a:pt x="2134" y="1379"/>
                </a:lnTo>
                <a:lnTo>
                  <a:pt x="2143" y="1380"/>
                </a:lnTo>
                <a:lnTo>
                  <a:pt x="2143" y="1381"/>
                </a:lnTo>
                <a:lnTo>
                  <a:pt x="2145" y="1382"/>
                </a:lnTo>
                <a:lnTo>
                  <a:pt x="2146" y="1381"/>
                </a:lnTo>
                <a:lnTo>
                  <a:pt x="2147" y="1381"/>
                </a:lnTo>
                <a:lnTo>
                  <a:pt x="2148" y="1382"/>
                </a:lnTo>
                <a:lnTo>
                  <a:pt x="2149" y="1382"/>
                </a:lnTo>
                <a:lnTo>
                  <a:pt x="2151" y="1383"/>
                </a:lnTo>
                <a:lnTo>
                  <a:pt x="2146" y="1383"/>
                </a:lnTo>
                <a:lnTo>
                  <a:pt x="2144" y="1383"/>
                </a:lnTo>
                <a:lnTo>
                  <a:pt x="2141" y="1383"/>
                </a:lnTo>
                <a:lnTo>
                  <a:pt x="2140" y="1383"/>
                </a:lnTo>
                <a:lnTo>
                  <a:pt x="2141" y="1383"/>
                </a:lnTo>
                <a:lnTo>
                  <a:pt x="2143" y="1383"/>
                </a:lnTo>
                <a:lnTo>
                  <a:pt x="2144" y="1384"/>
                </a:lnTo>
                <a:lnTo>
                  <a:pt x="2146" y="1384"/>
                </a:lnTo>
                <a:lnTo>
                  <a:pt x="2148" y="1384"/>
                </a:lnTo>
                <a:lnTo>
                  <a:pt x="2149" y="1384"/>
                </a:lnTo>
                <a:lnTo>
                  <a:pt x="2152" y="1385"/>
                </a:lnTo>
                <a:lnTo>
                  <a:pt x="2152" y="1386"/>
                </a:lnTo>
                <a:lnTo>
                  <a:pt x="2151" y="1386"/>
                </a:lnTo>
                <a:close/>
                <a:moveTo>
                  <a:pt x="2133" y="1391"/>
                </a:moveTo>
                <a:lnTo>
                  <a:pt x="2132" y="1391"/>
                </a:lnTo>
                <a:lnTo>
                  <a:pt x="2129" y="1390"/>
                </a:lnTo>
                <a:lnTo>
                  <a:pt x="2129" y="1389"/>
                </a:lnTo>
                <a:lnTo>
                  <a:pt x="2130" y="1389"/>
                </a:lnTo>
                <a:lnTo>
                  <a:pt x="2131" y="1388"/>
                </a:lnTo>
                <a:lnTo>
                  <a:pt x="2132" y="1388"/>
                </a:lnTo>
                <a:lnTo>
                  <a:pt x="2137" y="1386"/>
                </a:lnTo>
                <a:lnTo>
                  <a:pt x="2140" y="1386"/>
                </a:lnTo>
                <a:lnTo>
                  <a:pt x="2141" y="1388"/>
                </a:lnTo>
                <a:lnTo>
                  <a:pt x="2142" y="1388"/>
                </a:lnTo>
                <a:lnTo>
                  <a:pt x="2142" y="1389"/>
                </a:lnTo>
                <a:lnTo>
                  <a:pt x="2144" y="1390"/>
                </a:lnTo>
                <a:lnTo>
                  <a:pt x="2143" y="1390"/>
                </a:lnTo>
                <a:lnTo>
                  <a:pt x="2141" y="1390"/>
                </a:lnTo>
                <a:lnTo>
                  <a:pt x="2143" y="1390"/>
                </a:lnTo>
                <a:lnTo>
                  <a:pt x="2143" y="1391"/>
                </a:lnTo>
                <a:lnTo>
                  <a:pt x="2142" y="1391"/>
                </a:lnTo>
                <a:lnTo>
                  <a:pt x="2139" y="1391"/>
                </a:lnTo>
                <a:lnTo>
                  <a:pt x="2135" y="1391"/>
                </a:lnTo>
                <a:lnTo>
                  <a:pt x="2133" y="1391"/>
                </a:lnTo>
                <a:close/>
                <a:moveTo>
                  <a:pt x="2133" y="1398"/>
                </a:moveTo>
                <a:lnTo>
                  <a:pt x="2133" y="1397"/>
                </a:lnTo>
                <a:lnTo>
                  <a:pt x="2135" y="1396"/>
                </a:lnTo>
                <a:lnTo>
                  <a:pt x="2134" y="1397"/>
                </a:lnTo>
                <a:lnTo>
                  <a:pt x="2134" y="1398"/>
                </a:lnTo>
                <a:lnTo>
                  <a:pt x="2133" y="1398"/>
                </a:lnTo>
                <a:close/>
                <a:moveTo>
                  <a:pt x="2129" y="1398"/>
                </a:moveTo>
                <a:lnTo>
                  <a:pt x="2130" y="1398"/>
                </a:lnTo>
                <a:lnTo>
                  <a:pt x="2128" y="1398"/>
                </a:lnTo>
                <a:lnTo>
                  <a:pt x="2127" y="1398"/>
                </a:lnTo>
                <a:lnTo>
                  <a:pt x="2127" y="1399"/>
                </a:lnTo>
                <a:lnTo>
                  <a:pt x="2125" y="1400"/>
                </a:lnTo>
                <a:lnTo>
                  <a:pt x="2124" y="1400"/>
                </a:lnTo>
                <a:lnTo>
                  <a:pt x="2125" y="1399"/>
                </a:lnTo>
                <a:lnTo>
                  <a:pt x="2126" y="1397"/>
                </a:lnTo>
                <a:lnTo>
                  <a:pt x="2125" y="1395"/>
                </a:lnTo>
                <a:lnTo>
                  <a:pt x="2126" y="1394"/>
                </a:lnTo>
                <a:lnTo>
                  <a:pt x="2128" y="1394"/>
                </a:lnTo>
                <a:lnTo>
                  <a:pt x="2130" y="1393"/>
                </a:lnTo>
                <a:lnTo>
                  <a:pt x="2133" y="1393"/>
                </a:lnTo>
                <a:lnTo>
                  <a:pt x="2134" y="1394"/>
                </a:lnTo>
                <a:lnTo>
                  <a:pt x="2134" y="1395"/>
                </a:lnTo>
                <a:lnTo>
                  <a:pt x="2131" y="1397"/>
                </a:lnTo>
                <a:lnTo>
                  <a:pt x="2131" y="1398"/>
                </a:lnTo>
                <a:lnTo>
                  <a:pt x="2132" y="1398"/>
                </a:lnTo>
                <a:lnTo>
                  <a:pt x="2131" y="1399"/>
                </a:lnTo>
                <a:lnTo>
                  <a:pt x="2130" y="1400"/>
                </a:lnTo>
                <a:lnTo>
                  <a:pt x="2129" y="1401"/>
                </a:lnTo>
                <a:lnTo>
                  <a:pt x="2128" y="1401"/>
                </a:lnTo>
                <a:lnTo>
                  <a:pt x="2127" y="1403"/>
                </a:lnTo>
                <a:lnTo>
                  <a:pt x="2126" y="1403"/>
                </a:lnTo>
                <a:lnTo>
                  <a:pt x="2125" y="1403"/>
                </a:lnTo>
                <a:lnTo>
                  <a:pt x="2125" y="1402"/>
                </a:lnTo>
                <a:lnTo>
                  <a:pt x="2126" y="1401"/>
                </a:lnTo>
                <a:lnTo>
                  <a:pt x="2127" y="1400"/>
                </a:lnTo>
                <a:lnTo>
                  <a:pt x="2128" y="1399"/>
                </a:lnTo>
                <a:lnTo>
                  <a:pt x="2129" y="1398"/>
                </a:lnTo>
                <a:close/>
                <a:moveTo>
                  <a:pt x="2122" y="1403"/>
                </a:moveTo>
                <a:lnTo>
                  <a:pt x="2121" y="1403"/>
                </a:lnTo>
                <a:lnTo>
                  <a:pt x="2121" y="1402"/>
                </a:lnTo>
                <a:lnTo>
                  <a:pt x="2121" y="1401"/>
                </a:lnTo>
                <a:lnTo>
                  <a:pt x="2122" y="1401"/>
                </a:lnTo>
                <a:lnTo>
                  <a:pt x="2124" y="1401"/>
                </a:lnTo>
                <a:lnTo>
                  <a:pt x="2125" y="1401"/>
                </a:lnTo>
                <a:lnTo>
                  <a:pt x="2124" y="1401"/>
                </a:lnTo>
                <a:lnTo>
                  <a:pt x="2123" y="1402"/>
                </a:lnTo>
                <a:lnTo>
                  <a:pt x="2123" y="1403"/>
                </a:lnTo>
                <a:lnTo>
                  <a:pt x="2122" y="1403"/>
                </a:lnTo>
                <a:close/>
                <a:moveTo>
                  <a:pt x="2122" y="1394"/>
                </a:moveTo>
                <a:lnTo>
                  <a:pt x="2120" y="1393"/>
                </a:lnTo>
                <a:lnTo>
                  <a:pt x="2118" y="1393"/>
                </a:lnTo>
                <a:lnTo>
                  <a:pt x="2118" y="1392"/>
                </a:lnTo>
                <a:lnTo>
                  <a:pt x="2120" y="1392"/>
                </a:lnTo>
                <a:lnTo>
                  <a:pt x="2121" y="1392"/>
                </a:lnTo>
                <a:lnTo>
                  <a:pt x="2122" y="1393"/>
                </a:lnTo>
                <a:lnTo>
                  <a:pt x="2123" y="1393"/>
                </a:lnTo>
                <a:lnTo>
                  <a:pt x="2122" y="1394"/>
                </a:lnTo>
                <a:close/>
                <a:moveTo>
                  <a:pt x="2106" y="32"/>
                </a:moveTo>
                <a:lnTo>
                  <a:pt x="2073" y="32"/>
                </a:lnTo>
                <a:lnTo>
                  <a:pt x="2071" y="32"/>
                </a:lnTo>
                <a:lnTo>
                  <a:pt x="2068" y="31"/>
                </a:lnTo>
                <a:lnTo>
                  <a:pt x="2068" y="30"/>
                </a:lnTo>
                <a:lnTo>
                  <a:pt x="2069" y="30"/>
                </a:lnTo>
                <a:lnTo>
                  <a:pt x="2068" y="30"/>
                </a:lnTo>
                <a:lnTo>
                  <a:pt x="2076" y="29"/>
                </a:lnTo>
                <a:lnTo>
                  <a:pt x="2085" y="30"/>
                </a:lnTo>
                <a:lnTo>
                  <a:pt x="2096" y="30"/>
                </a:lnTo>
                <a:lnTo>
                  <a:pt x="2112" y="31"/>
                </a:lnTo>
                <a:lnTo>
                  <a:pt x="2113" y="31"/>
                </a:lnTo>
                <a:lnTo>
                  <a:pt x="2113" y="32"/>
                </a:lnTo>
                <a:lnTo>
                  <a:pt x="2106" y="32"/>
                </a:lnTo>
                <a:close/>
                <a:moveTo>
                  <a:pt x="2103" y="1409"/>
                </a:moveTo>
                <a:lnTo>
                  <a:pt x="2102" y="1409"/>
                </a:lnTo>
                <a:lnTo>
                  <a:pt x="2101" y="1405"/>
                </a:lnTo>
                <a:lnTo>
                  <a:pt x="2103" y="1405"/>
                </a:lnTo>
                <a:lnTo>
                  <a:pt x="2104" y="1405"/>
                </a:lnTo>
                <a:lnTo>
                  <a:pt x="2106" y="1406"/>
                </a:lnTo>
                <a:lnTo>
                  <a:pt x="2107" y="1406"/>
                </a:lnTo>
                <a:lnTo>
                  <a:pt x="2107" y="1407"/>
                </a:lnTo>
                <a:lnTo>
                  <a:pt x="2105" y="1406"/>
                </a:lnTo>
                <a:lnTo>
                  <a:pt x="2104" y="1407"/>
                </a:lnTo>
                <a:lnTo>
                  <a:pt x="2105" y="1407"/>
                </a:lnTo>
                <a:lnTo>
                  <a:pt x="2107" y="1407"/>
                </a:lnTo>
                <a:lnTo>
                  <a:pt x="2109" y="1407"/>
                </a:lnTo>
                <a:lnTo>
                  <a:pt x="2111" y="1407"/>
                </a:lnTo>
                <a:lnTo>
                  <a:pt x="2112" y="1407"/>
                </a:lnTo>
                <a:lnTo>
                  <a:pt x="2112" y="1408"/>
                </a:lnTo>
                <a:lnTo>
                  <a:pt x="2110" y="1408"/>
                </a:lnTo>
                <a:lnTo>
                  <a:pt x="2108" y="1409"/>
                </a:lnTo>
                <a:lnTo>
                  <a:pt x="2105" y="1409"/>
                </a:lnTo>
                <a:lnTo>
                  <a:pt x="2104" y="1409"/>
                </a:lnTo>
                <a:lnTo>
                  <a:pt x="2103" y="1409"/>
                </a:lnTo>
                <a:close/>
                <a:moveTo>
                  <a:pt x="2087" y="1413"/>
                </a:moveTo>
                <a:lnTo>
                  <a:pt x="2083" y="1413"/>
                </a:lnTo>
                <a:lnTo>
                  <a:pt x="2082" y="1414"/>
                </a:lnTo>
                <a:lnTo>
                  <a:pt x="2079" y="1414"/>
                </a:lnTo>
                <a:lnTo>
                  <a:pt x="2080" y="1413"/>
                </a:lnTo>
                <a:lnTo>
                  <a:pt x="2080" y="1412"/>
                </a:lnTo>
                <a:lnTo>
                  <a:pt x="2079" y="1412"/>
                </a:lnTo>
                <a:lnTo>
                  <a:pt x="2078" y="1413"/>
                </a:lnTo>
                <a:lnTo>
                  <a:pt x="2077" y="1414"/>
                </a:lnTo>
                <a:lnTo>
                  <a:pt x="2075" y="1414"/>
                </a:lnTo>
                <a:lnTo>
                  <a:pt x="2074" y="1414"/>
                </a:lnTo>
                <a:lnTo>
                  <a:pt x="2073" y="1414"/>
                </a:lnTo>
                <a:lnTo>
                  <a:pt x="2074" y="1415"/>
                </a:lnTo>
                <a:lnTo>
                  <a:pt x="2073" y="1415"/>
                </a:lnTo>
                <a:lnTo>
                  <a:pt x="2070" y="1414"/>
                </a:lnTo>
                <a:lnTo>
                  <a:pt x="2070" y="1413"/>
                </a:lnTo>
                <a:lnTo>
                  <a:pt x="2070" y="1412"/>
                </a:lnTo>
                <a:lnTo>
                  <a:pt x="2070" y="1410"/>
                </a:lnTo>
                <a:lnTo>
                  <a:pt x="2069" y="1410"/>
                </a:lnTo>
                <a:lnTo>
                  <a:pt x="2068" y="1410"/>
                </a:lnTo>
                <a:lnTo>
                  <a:pt x="2069" y="1410"/>
                </a:lnTo>
                <a:lnTo>
                  <a:pt x="2073" y="1408"/>
                </a:lnTo>
                <a:lnTo>
                  <a:pt x="2074" y="1407"/>
                </a:lnTo>
                <a:lnTo>
                  <a:pt x="2075" y="1407"/>
                </a:lnTo>
                <a:lnTo>
                  <a:pt x="2076" y="1407"/>
                </a:lnTo>
                <a:lnTo>
                  <a:pt x="2078" y="1407"/>
                </a:lnTo>
                <a:lnTo>
                  <a:pt x="2080" y="1407"/>
                </a:lnTo>
                <a:lnTo>
                  <a:pt x="2083" y="1407"/>
                </a:lnTo>
                <a:lnTo>
                  <a:pt x="2085" y="1407"/>
                </a:lnTo>
                <a:lnTo>
                  <a:pt x="2087" y="1408"/>
                </a:lnTo>
                <a:lnTo>
                  <a:pt x="2090" y="1408"/>
                </a:lnTo>
                <a:lnTo>
                  <a:pt x="2091" y="1408"/>
                </a:lnTo>
                <a:lnTo>
                  <a:pt x="2094" y="1409"/>
                </a:lnTo>
                <a:lnTo>
                  <a:pt x="2096" y="1409"/>
                </a:lnTo>
                <a:lnTo>
                  <a:pt x="2099" y="1409"/>
                </a:lnTo>
                <a:lnTo>
                  <a:pt x="2100" y="1410"/>
                </a:lnTo>
                <a:lnTo>
                  <a:pt x="2101" y="1410"/>
                </a:lnTo>
                <a:lnTo>
                  <a:pt x="2100" y="1410"/>
                </a:lnTo>
                <a:lnTo>
                  <a:pt x="2099" y="1410"/>
                </a:lnTo>
                <a:lnTo>
                  <a:pt x="2098" y="1410"/>
                </a:lnTo>
                <a:lnTo>
                  <a:pt x="2097" y="1410"/>
                </a:lnTo>
                <a:lnTo>
                  <a:pt x="2096" y="1410"/>
                </a:lnTo>
                <a:lnTo>
                  <a:pt x="2097" y="1410"/>
                </a:lnTo>
                <a:lnTo>
                  <a:pt x="2098" y="1410"/>
                </a:lnTo>
                <a:lnTo>
                  <a:pt x="2099" y="1411"/>
                </a:lnTo>
                <a:lnTo>
                  <a:pt x="2100" y="1411"/>
                </a:lnTo>
                <a:lnTo>
                  <a:pt x="2101" y="1411"/>
                </a:lnTo>
                <a:lnTo>
                  <a:pt x="2101" y="1412"/>
                </a:lnTo>
                <a:lnTo>
                  <a:pt x="2102" y="1412"/>
                </a:lnTo>
                <a:lnTo>
                  <a:pt x="2103" y="1412"/>
                </a:lnTo>
                <a:lnTo>
                  <a:pt x="2104" y="1412"/>
                </a:lnTo>
                <a:lnTo>
                  <a:pt x="2105" y="1411"/>
                </a:lnTo>
                <a:lnTo>
                  <a:pt x="2106" y="1411"/>
                </a:lnTo>
                <a:lnTo>
                  <a:pt x="2107" y="1411"/>
                </a:lnTo>
                <a:lnTo>
                  <a:pt x="2108" y="1411"/>
                </a:lnTo>
                <a:lnTo>
                  <a:pt x="2108" y="1412"/>
                </a:lnTo>
                <a:lnTo>
                  <a:pt x="2106" y="1412"/>
                </a:lnTo>
                <a:lnTo>
                  <a:pt x="2104" y="1412"/>
                </a:lnTo>
                <a:lnTo>
                  <a:pt x="2103" y="1413"/>
                </a:lnTo>
                <a:lnTo>
                  <a:pt x="2102" y="1413"/>
                </a:lnTo>
                <a:lnTo>
                  <a:pt x="2102" y="1412"/>
                </a:lnTo>
                <a:lnTo>
                  <a:pt x="2101" y="1412"/>
                </a:lnTo>
                <a:lnTo>
                  <a:pt x="2100" y="1412"/>
                </a:lnTo>
                <a:lnTo>
                  <a:pt x="2098" y="1411"/>
                </a:lnTo>
                <a:lnTo>
                  <a:pt x="2097" y="1411"/>
                </a:lnTo>
                <a:lnTo>
                  <a:pt x="2096" y="1411"/>
                </a:lnTo>
                <a:lnTo>
                  <a:pt x="2093" y="1411"/>
                </a:lnTo>
                <a:lnTo>
                  <a:pt x="2089" y="1411"/>
                </a:lnTo>
                <a:lnTo>
                  <a:pt x="2088" y="1411"/>
                </a:lnTo>
                <a:lnTo>
                  <a:pt x="2087" y="1412"/>
                </a:lnTo>
                <a:lnTo>
                  <a:pt x="2086" y="1412"/>
                </a:lnTo>
                <a:lnTo>
                  <a:pt x="2085" y="1412"/>
                </a:lnTo>
                <a:lnTo>
                  <a:pt x="2083" y="1412"/>
                </a:lnTo>
                <a:lnTo>
                  <a:pt x="2084" y="1412"/>
                </a:lnTo>
                <a:lnTo>
                  <a:pt x="2094" y="1412"/>
                </a:lnTo>
                <a:lnTo>
                  <a:pt x="2096" y="1412"/>
                </a:lnTo>
                <a:lnTo>
                  <a:pt x="2098" y="1414"/>
                </a:lnTo>
                <a:lnTo>
                  <a:pt x="2097" y="1414"/>
                </a:lnTo>
                <a:lnTo>
                  <a:pt x="2096" y="1414"/>
                </a:lnTo>
                <a:lnTo>
                  <a:pt x="2094" y="1414"/>
                </a:lnTo>
                <a:lnTo>
                  <a:pt x="2094" y="1415"/>
                </a:lnTo>
                <a:lnTo>
                  <a:pt x="2096" y="1415"/>
                </a:lnTo>
                <a:lnTo>
                  <a:pt x="2097" y="1415"/>
                </a:lnTo>
                <a:lnTo>
                  <a:pt x="2096" y="1415"/>
                </a:lnTo>
                <a:lnTo>
                  <a:pt x="2094" y="1416"/>
                </a:lnTo>
                <a:lnTo>
                  <a:pt x="2094" y="1415"/>
                </a:lnTo>
                <a:lnTo>
                  <a:pt x="2092" y="1415"/>
                </a:lnTo>
                <a:lnTo>
                  <a:pt x="2091" y="1415"/>
                </a:lnTo>
                <a:lnTo>
                  <a:pt x="2090" y="1415"/>
                </a:lnTo>
                <a:lnTo>
                  <a:pt x="2089" y="1414"/>
                </a:lnTo>
                <a:lnTo>
                  <a:pt x="2087" y="1413"/>
                </a:lnTo>
                <a:close/>
                <a:moveTo>
                  <a:pt x="2093" y="1444"/>
                </a:moveTo>
                <a:lnTo>
                  <a:pt x="2092" y="1444"/>
                </a:lnTo>
                <a:lnTo>
                  <a:pt x="2091" y="1443"/>
                </a:lnTo>
                <a:lnTo>
                  <a:pt x="2090" y="1443"/>
                </a:lnTo>
                <a:lnTo>
                  <a:pt x="2089" y="1443"/>
                </a:lnTo>
                <a:lnTo>
                  <a:pt x="2089" y="1442"/>
                </a:lnTo>
                <a:lnTo>
                  <a:pt x="2090" y="1441"/>
                </a:lnTo>
                <a:lnTo>
                  <a:pt x="2092" y="1441"/>
                </a:lnTo>
                <a:lnTo>
                  <a:pt x="2094" y="1441"/>
                </a:lnTo>
                <a:lnTo>
                  <a:pt x="2094" y="1442"/>
                </a:lnTo>
                <a:lnTo>
                  <a:pt x="2092" y="1442"/>
                </a:lnTo>
                <a:lnTo>
                  <a:pt x="2092" y="1443"/>
                </a:lnTo>
                <a:lnTo>
                  <a:pt x="2093" y="1443"/>
                </a:lnTo>
                <a:lnTo>
                  <a:pt x="2094" y="1443"/>
                </a:lnTo>
                <a:lnTo>
                  <a:pt x="2096" y="1443"/>
                </a:lnTo>
                <a:lnTo>
                  <a:pt x="2093" y="1444"/>
                </a:lnTo>
                <a:close/>
                <a:moveTo>
                  <a:pt x="2090" y="1473"/>
                </a:moveTo>
                <a:lnTo>
                  <a:pt x="2092" y="1472"/>
                </a:lnTo>
                <a:lnTo>
                  <a:pt x="2093" y="1474"/>
                </a:lnTo>
                <a:lnTo>
                  <a:pt x="2091" y="1474"/>
                </a:lnTo>
                <a:lnTo>
                  <a:pt x="2090" y="1475"/>
                </a:lnTo>
                <a:lnTo>
                  <a:pt x="2089" y="1475"/>
                </a:lnTo>
                <a:lnTo>
                  <a:pt x="2088" y="1475"/>
                </a:lnTo>
                <a:lnTo>
                  <a:pt x="2087" y="1475"/>
                </a:lnTo>
                <a:lnTo>
                  <a:pt x="2089" y="1476"/>
                </a:lnTo>
                <a:lnTo>
                  <a:pt x="2091" y="1476"/>
                </a:lnTo>
                <a:lnTo>
                  <a:pt x="2090" y="1476"/>
                </a:lnTo>
                <a:lnTo>
                  <a:pt x="2089" y="1477"/>
                </a:lnTo>
                <a:lnTo>
                  <a:pt x="2086" y="1477"/>
                </a:lnTo>
                <a:lnTo>
                  <a:pt x="2085" y="1477"/>
                </a:lnTo>
                <a:lnTo>
                  <a:pt x="2080" y="1478"/>
                </a:lnTo>
                <a:lnTo>
                  <a:pt x="2079" y="1478"/>
                </a:lnTo>
                <a:lnTo>
                  <a:pt x="2079" y="1477"/>
                </a:lnTo>
                <a:lnTo>
                  <a:pt x="2082" y="1476"/>
                </a:lnTo>
                <a:lnTo>
                  <a:pt x="2086" y="1475"/>
                </a:lnTo>
                <a:lnTo>
                  <a:pt x="2086" y="1474"/>
                </a:lnTo>
                <a:lnTo>
                  <a:pt x="2085" y="1474"/>
                </a:lnTo>
                <a:lnTo>
                  <a:pt x="2085" y="1473"/>
                </a:lnTo>
                <a:lnTo>
                  <a:pt x="2086" y="1473"/>
                </a:lnTo>
                <a:lnTo>
                  <a:pt x="2087" y="1473"/>
                </a:lnTo>
                <a:lnTo>
                  <a:pt x="2087" y="1471"/>
                </a:lnTo>
                <a:lnTo>
                  <a:pt x="2089" y="1470"/>
                </a:lnTo>
                <a:lnTo>
                  <a:pt x="2091" y="1470"/>
                </a:lnTo>
                <a:lnTo>
                  <a:pt x="2093" y="1470"/>
                </a:lnTo>
                <a:lnTo>
                  <a:pt x="2091" y="1471"/>
                </a:lnTo>
                <a:lnTo>
                  <a:pt x="2091" y="1472"/>
                </a:lnTo>
                <a:lnTo>
                  <a:pt x="2090" y="1473"/>
                </a:lnTo>
                <a:close/>
                <a:moveTo>
                  <a:pt x="2088" y="27"/>
                </a:moveTo>
                <a:lnTo>
                  <a:pt x="2085" y="27"/>
                </a:lnTo>
                <a:lnTo>
                  <a:pt x="2078" y="27"/>
                </a:lnTo>
                <a:lnTo>
                  <a:pt x="2074" y="27"/>
                </a:lnTo>
                <a:lnTo>
                  <a:pt x="2067" y="26"/>
                </a:lnTo>
                <a:lnTo>
                  <a:pt x="2059" y="26"/>
                </a:lnTo>
                <a:lnTo>
                  <a:pt x="2058" y="25"/>
                </a:lnTo>
                <a:lnTo>
                  <a:pt x="2062" y="25"/>
                </a:lnTo>
                <a:lnTo>
                  <a:pt x="2064" y="25"/>
                </a:lnTo>
                <a:lnTo>
                  <a:pt x="2070" y="25"/>
                </a:lnTo>
                <a:lnTo>
                  <a:pt x="2071" y="25"/>
                </a:lnTo>
                <a:lnTo>
                  <a:pt x="2076" y="25"/>
                </a:lnTo>
                <a:lnTo>
                  <a:pt x="2090" y="25"/>
                </a:lnTo>
                <a:lnTo>
                  <a:pt x="2090" y="26"/>
                </a:lnTo>
                <a:lnTo>
                  <a:pt x="2091" y="26"/>
                </a:lnTo>
                <a:lnTo>
                  <a:pt x="2090" y="26"/>
                </a:lnTo>
                <a:lnTo>
                  <a:pt x="2092" y="27"/>
                </a:lnTo>
                <a:lnTo>
                  <a:pt x="2091" y="27"/>
                </a:lnTo>
                <a:lnTo>
                  <a:pt x="2088" y="27"/>
                </a:lnTo>
                <a:close/>
                <a:moveTo>
                  <a:pt x="2088" y="1457"/>
                </a:moveTo>
                <a:lnTo>
                  <a:pt x="2086" y="1456"/>
                </a:lnTo>
                <a:lnTo>
                  <a:pt x="2088" y="1456"/>
                </a:lnTo>
                <a:lnTo>
                  <a:pt x="2089" y="1456"/>
                </a:lnTo>
                <a:lnTo>
                  <a:pt x="2091" y="1456"/>
                </a:lnTo>
                <a:lnTo>
                  <a:pt x="2091" y="1457"/>
                </a:lnTo>
                <a:lnTo>
                  <a:pt x="2088" y="1457"/>
                </a:lnTo>
                <a:close/>
                <a:moveTo>
                  <a:pt x="2086" y="1430"/>
                </a:moveTo>
                <a:lnTo>
                  <a:pt x="2085" y="1430"/>
                </a:lnTo>
                <a:lnTo>
                  <a:pt x="2084" y="1429"/>
                </a:lnTo>
                <a:lnTo>
                  <a:pt x="2083" y="1428"/>
                </a:lnTo>
                <a:lnTo>
                  <a:pt x="2082" y="1428"/>
                </a:lnTo>
                <a:lnTo>
                  <a:pt x="2081" y="1428"/>
                </a:lnTo>
                <a:lnTo>
                  <a:pt x="2080" y="1428"/>
                </a:lnTo>
                <a:lnTo>
                  <a:pt x="2080" y="1426"/>
                </a:lnTo>
                <a:lnTo>
                  <a:pt x="2079" y="1426"/>
                </a:lnTo>
                <a:lnTo>
                  <a:pt x="2077" y="1423"/>
                </a:lnTo>
                <a:lnTo>
                  <a:pt x="2078" y="1422"/>
                </a:lnTo>
                <a:lnTo>
                  <a:pt x="2080" y="1422"/>
                </a:lnTo>
                <a:lnTo>
                  <a:pt x="2082" y="1422"/>
                </a:lnTo>
                <a:lnTo>
                  <a:pt x="2080" y="1423"/>
                </a:lnTo>
                <a:lnTo>
                  <a:pt x="2081" y="1423"/>
                </a:lnTo>
                <a:lnTo>
                  <a:pt x="2082" y="1423"/>
                </a:lnTo>
                <a:lnTo>
                  <a:pt x="2084" y="1425"/>
                </a:lnTo>
                <a:lnTo>
                  <a:pt x="2084" y="1423"/>
                </a:lnTo>
                <a:lnTo>
                  <a:pt x="2085" y="1422"/>
                </a:lnTo>
                <a:lnTo>
                  <a:pt x="2086" y="1422"/>
                </a:lnTo>
                <a:lnTo>
                  <a:pt x="2087" y="1422"/>
                </a:lnTo>
                <a:lnTo>
                  <a:pt x="2088" y="1422"/>
                </a:lnTo>
                <a:lnTo>
                  <a:pt x="2089" y="1423"/>
                </a:lnTo>
                <a:lnTo>
                  <a:pt x="2088" y="1425"/>
                </a:lnTo>
                <a:lnTo>
                  <a:pt x="2088" y="1426"/>
                </a:lnTo>
                <a:lnTo>
                  <a:pt x="2089" y="1426"/>
                </a:lnTo>
                <a:lnTo>
                  <a:pt x="2088" y="1427"/>
                </a:lnTo>
                <a:lnTo>
                  <a:pt x="2090" y="1428"/>
                </a:lnTo>
                <a:lnTo>
                  <a:pt x="2089" y="1429"/>
                </a:lnTo>
                <a:lnTo>
                  <a:pt x="2088" y="1429"/>
                </a:lnTo>
                <a:lnTo>
                  <a:pt x="2087" y="1429"/>
                </a:lnTo>
                <a:lnTo>
                  <a:pt x="2086" y="1430"/>
                </a:lnTo>
                <a:close/>
                <a:moveTo>
                  <a:pt x="2088" y="1418"/>
                </a:moveTo>
                <a:lnTo>
                  <a:pt x="2084" y="1418"/>
                </a:lnTo>
                <a:lnTo>
                  <a:pt x="2082" y="1418"/>
                </a:lnTo>
                <a:lnTo>
                  <a:pt x="2080" y="1418"/>
                </a:lnTo>
                <a:lnTo>
                  <a:pt x="2078" y="1417"/>
                </a:lnTo>
                <a:lnTo>
                  <a:pt x="2078" y="1416"/>
                </a:lnTo>
                <a:lnTo>
                  <a:pt x="2079" y="1416"/>
                </a:lnTo>
                <a:lnTo>
                  <a:pt x="2081" y="1415"/>
                </a:lnTo>
                <a:lnTo>
                  <a:pt x="2084" y="1415"/>
                </a:lnTo>
                <a:lnTo>
                  <a:pt x="2085" y="1416"/>
                </a:lnTo>
                <a:lnTo>
                  <a:pt x="2084" y="1416"/>
                </a:lnTo>
                <a:lnTo>
                  <a:pt x="2082" y="1416"/>
                </a:lnTo>
                <a:lnTo>
                  <a:pt x="2081" y="1417"/>
                </a:lnTo>
                <a:lnTo>
                  <a:pt x="2084" y="1417"/>
                </a:lnTo>
                <a:lnTo>
                  <a:pt x="2085" y="1417"/>
                </a:lnTo>
                <a:lnTo>
                  <a:pt x="2086" y="1417"/>
                </a:lnTo>
                <a:lnTo>
                  <a:pt x="2089" y="1417"/>
                </a:lnTo>
                <a:lnTo>
                  <a:pt x="2090" y="1418"/>
                </a:lnTo>
                <a:lnTo>
                  <a:pt x="2089" y="1418"/>
                </a:lnTo>
                <a:lnTo>
                  <a:pt x="2088" y="1418"/>
                </a:lnTo>
                <a:close/>
                <a:moveTo>
                  <a:pt x="2089" y="1454"/>
                </a:moveTo>
                <a:lnTo>
                  <a:pt x="2090" y="1455"/>
                </a:lnTo>
                <a:lnTo>
                  <a:pt x="2089" y="1455"/>
                </a:lnTo>
                <a:lnTo>
                  <a:pt x="2088" y="1455"/>
                </a:lnTo>
                <a:lnTo>
                  <a:pt x="2087" y="1455"/>
                </a:lnTo>
                <a:lnTo>
                  <a:pt x="2087" y="1454"/>
                </a:lnTo>
                <a:lnTo>
                  <a:pt x="2084" y="1454"/>
                </a:lnTo>
                <a:lnTo>
                  <a:pt x="2083" y="1454"/>
                </a:lnTo>
                <a:lnTo>
                  <a:pt x="2083" y="1453"/>
                </a:lnTo>
                <a:lnTo>
                  <a:pt x="2084" y="1453"/>
                </a:lnTo>
                <a:lnTo>
                  <a:pt x="2085" y="1452"/>
                </a:lnTo>
                <a:lnTo>
                  <a:pt x="2086" y="1452"/>
                </a:lnTo>
                <a:lnTo>
                  <a:pt x="2087" y="1453"/>
                </a:lnTo>
                <a:lnTo>
                  <a:pt x="2088" y="1453"/>
                </a:lnTo>
                <a:lnTo>
                  <a:pt x="2089" y="1453"/>
                </a:lnTo>
                <a:lnTo>
                  <a:pt x="2089" y="1454"/>
                </a:lnTo>
                <a:close/>
                <a:moveTo>
                  <a:pt x="2086" y="1435"/>
                </a:moveTo>
                <a:lnTo>
                  <a:pt x="2085" y="1435"/>
                </a:lnTo>
                <a:lnTo>
                  <a:pt x="2084" y="1434"/>
                </a:lnTo>
                <a:lnTo>
                  <a:pt x="2085" y="1433"/>
                </a:lnTo>
                <a:lnTo>
                  <a:pt x="2087" y="1433"/>
                </a:lnTo>
                <a:lnTo>
                  <a:pt x="2089" y="1434"/>
                </a:lnTo>
                <a:lnTo>
                  <a:pt x="2088" y="1434"/>
                </a:lnTo>
                <a:lnTo>
                  <a:pt x="2087" y="1435"/>
                </a:lnTo>
                <a:lnTo>
                  <a:pt x="2086" y="1435"/>
                </a:lnTo>
                <a:close/>
                <a:moveTo>
                  <a:pt x="2084" y="1486"/>
                </a:moveTo>
                <a:lnTo>
                  <a:pt x="2083" y="1486"/>
                </a:lnTo>
                <a:lnTo>
                  <a:pt x="2082" y="1486"/>
                </a:lnTo>
                <a:lnTo>
                  <a:pt x="2083" y="1486"/>
                </a:lnTo>
                <a:lnTo>
                  <a:pt x="2083" y="1485"/>
                </a:lnTo>
                <a:lnTo>
                  <a:pt x="2086" y="1485"/>
                </a:lnTo>
                <a:lnTo>
                  <a:pt x="2087" y="1484"/>
                </a:lnTo>
                <a:lnTo>
                  <a:pt x="2087" y="1485"/>
                </a:lnTo>
                <a:lnTo>
                  <a:pt x="2084" y="1486"/>
                </a:lnTo>
                <a:close/>
                <a:moveTo>
                  <a:pt x="2086" y="1415"/>
                </a:moveTo>
                <a:lnTo>
                  <a:pt x="2085" y="1415"/>
                </a:lnTo>
                <a:lnTo>
                  <a:pt x="2083" y="1415"/>
                </a:lnTo>
                <a:lnTo>
                  <a:pt x="2083" y="1414"/>
                </a:lnTo>
                <a:lnTo>
                  <a:pt x="2084" y="1414"/>
                </a:lnTo>
                <a:lnTo>
                  <a:pt x="2085" y="1414"/>
                </a:lnTo>
                <a:lnTo>
                  <a:pt x="2086" y="1414"/>
                </a:lnTo>
                <a:lnTo>
                  <a:pt x="2086" y="1415"/>
                </a:lnTo>
                <a:close/>
                <a:moveTo>
                  <a:pt x="2081" y="1492"/>
                </a:moveTo>
                <a:lnTo>
                  <a:pt x="2081" y="1491"/>
                </a:lnTo>
                <a:lnTo>
                  <a:pt x="2080" y="1491"/>
                </a:lnTo>
                <a:lnTo>
                  <a:pt x="2082" y="1490"/>
                </a:lnTo>
                <a:lnTo>
                  <a:pt x="2083" y="1490"/>
                </a:lnTo>
                <a:lnTo>
                  <a:pt x="2083" y="1491"/>
                </a:lnTo>
                <a:lnTo>
                  <a:pt x="2084" y="1492"/>
                </a:lnTo>
                <a:lnTo>
                  <a:pt x="2083" y="1492"/>
                </a:lnTo>
                <a:lnTo>
                  <a:pt x="2081" y="1492"/>
                </a:lnTo>
                <a:close/>
                <a:moveTo>
                  <a:pt x="2079" y="1488"/>
                </a:moveTo>
                <a:lnTo>
                  <a:pt x="2078" y="1488"/>
                </a:lnTo>
                <a:lnTo>
                  <a:pt x="2080" y="1487"/>
                </a:lnTo>
                <a:lnTo>
                  <a:pt x="2081" y="1487"/>
                </a:lnTo>
                <a:lnTo>
                  <a:pt x="2082" y="1487"/>
                </a:lnTo>
                <a:lnTo>
                  <a:pt x="2080" y="1488"/>
                </a:lnTo>
                <a:lnTo>
                  <a:pt x="2079" y="1488"/>
                </a:lnTo>
                <a:close/>
                <a:moveTo>
                  <a:pt x="2075" y="1420"/>
                </a:moveTo>
                <a:lnTo>
                  <a:pt x="2073" y="1420"/>
                </a:lnTo>
                <a:lnTo>
                  <a:pt x="2070" y="1419"/>
                </a:lnTo>
                <a:lnTo>
                  <a:pt x="2069" y="1419"/>
                </a:lnTo>
                <a:lnTo>
                  <a:pt x="2067" y="1419"/>
                </a:lnTo>
                <a:lnTo>
                  <a:pt x="2065" y="1418"/>
                </a:lnTo>
                <a:lnTo>
                  <a:pt x="2064" y="1418"/>
                </a:lnTo>
                <a:lnTo>
                  <a:pt x="2063" y="1418"/>
                </a:lnTo>
                <a:lnTo>
                  <a:pt x="2062" y="1418"/>
                </a:lnTo>
                <a:lnTo>
                  <a:pt x="2061" y="1417"/>
                </a:lnTo>
                <a:lnTo>
                  <a:pt x="2060" y="1417"/>
                </a:lnTo>
                <a:lnTo>
                  <a:pt x="2060" y="1416"/>
                </a:lnTo>
                <a:lnTo>
                  <a:pt x="2061" y="1416"/>
                </a:lnTo>
                <a:lnTo>
                  <a:pt x="2064" y="1417"/>
                </a:lnTo>
                <a:lnTo>
                  <a:pt x="2067" y="1417"/>
                </a:lnTo>
                <a:lnTo>
                  <a:pt x="2068" y="1417"/>
                </a:lnTo>
                <a:lnTo>
                  <a:pt x="2068" y="1418"/>
                </a:lnTo>
                <a:lnTo>
                  <a:pt x="2071" y="1418"/>
                </a:lnTo>
                <a:lnTo>
                  <a:pt x="2073" y="1419"/>
                </a:lnTo>
                <a:lnTo>
                  <a:pt x="2075" y="1420"/>
                </a:lnTo>
                <a:close/>
                <a:moveTo>
                  <a:pt x="2065" y="1437"/>
                </a:moveTo>
                <a:lnTo>
                  <a:pt x="2061" y="1436"/>
                </a:lnTo>
                <a:lnTo>
                  <a:pt x="2059" y="1436"/>
                </a:lnTo>
                <a:lnTo>
                  <a:pt x="2058" y="1435"/>
                </a:lnTo>
                <a:lnTo>
                  <a:pt x="2059" y="1435"/>
                </a:lnTo>
                <a:lnTo>
                  <a:pt x="2060" y="1435"/>
                </a:lnTo>
                <a:lnTo>
                  <a:pt x="2061" y="1435"/>
                </a:lnTo>
                <a:lnTo>
                  <a:pt x="2062" y="1435"/>
                </a:lnTo>
                <a:lnTo>
                  <a:pt x="2066" y="1437"/>
                </a:lnTo>
                <a:lnTo>
                  <a:pt x="2065" y="1437"/>
                </a:lnTo>
                <a:close/>
                <a:moveTo>
                  <a:pt x="2047" y="1539"/>
                </a:moveTo>
                <a:lnTo>
                  <a:pt x="2045" y="1539"/>
                </a:lnTo>
                <a:lnTo>
                  <a:pt x="2043" y="1539"/>
                </a:lnTo>
                <a:lnTo>
                  <a:pt x="2038" y="1538"/>
                </a:lnTo>
                <a:lnTo>
                  <a:pt x="2035" y="1538"/>
                </a:lnTo>
                <a:lnTo>
                  <a:pt x="2034" y="1538"/>
                </a:lnTo>
                <a:lnTo>
                  <a:pt x="2034" y="1537"/>
                </a:lnTo>
                <a:lnTo>
                  <a:pt x="2035" y="1537"/>
                </a:lnTo>
                <a:lnTo>
                  <a:pt x="2039" y="1536"/>
                </a:lnTo>
                <a:lnTo>
                  <a:pt x="2042" y="1536"/>
                </a:lnTo>
                <a:lnTo>
                  <a:pt x="2045" y="1536"/>
                </a:lnTo>
                <a:lnTo>
                  <a:pt x="2048" y="1536"/>
                </a:lnTo>
                <a:lnTo>
                  <a:pt x="2051" y="1534"/>
                </a:lnTo>
                <a:lnTo>
                  <a:pt x="2053" y="1536"/>
                </a:lnTo>
                <a:lnTo>
                  <a:pt x="2057" y="1536"/>
                </a:lnTo>
                <a:lnTo>
                  <a:pt x="2058" y="1537"/>
                </a:lnTo>
                <a:lnTo>
                  <a:pt x="2057" y="1537"/>
                </a:lnTo>
                <a:lnTo>
                  <a:pt x="2054" y="1537"/>
                </a:lnTo>
                <a:lnTo>
                  <a:pt x="2053" y="1537"/>
                </a:lnTo>
                <a:lnTo>
                  <a:pt x="2051" y="1538"/>
                </a:lnTo>
                <a:lnTo>
                  <a:pt x="2050" y="1538"/>
                </a:lnTo>
                <a:lnTo>
                  <a:pt x="2049" y="1538"/>
                </a:lnTo>
                <a:lnTo>
                  <a:pt x="2048" y="1538"/>
                </a:lnTo>
                <a:lnTo>
                  <a:pt x="2048" y="1539"/>
                </a:lnTo>
                <a:lnTo>
                  <a:pt x="2047" y="1539"/>
                </a:lnTo>
                <a:close/>
                <a:moveTo>
                  <a:pt x="2056" y="1434"/>
                </a:moveTo>
                <a:lnTo>
                  <a:pt x="2054" y="1434"/>
                </a:lnTo>
                <a:lnTo>
                  <a:pt x="2053" y="1433"/>
                </a:lnTo>
                <a:lnTo>
                  <a:pt x="2054" y="1433"/>
                </a:lnTo>
                <a:lnTo>
                  <a:pt x="2055" y="1433"/>
                </a:lnTo>
                <a:lnTo>
                  <a:pt x="2057" y="1434"/>
                </a:lnTo>
                <a:lnTo>
                  <a:pt x="2056" y="1434"/>
                </a:lnTo>
                <a:close/>
                <a:moveTo>
                  <a:pt x="2055" y="1418"/>
                </a:moveTo>
                <a:lnTo>
                  <a:pt x="2054" y="1418"/>
                </a:lnTo>
                <a:lnTo>
                  <a:pt x="2053" y="1418"/>
                </a:lnTo>
                <a:lnTo>
                  <a:pt x="2054" y="1417"/>
                </a:lnTo>
                <a:lnTo>
                  <a:pt x="2055" y="1417"/>
                </a:lnTo>
                <a:lnTo>
                  <a:pt x="2056" y="1417"/>
                </a:lnTo>
                <a:lnTo>
                  <a:pt x="2056" y="1418"/>
                </a:lnTo>
                <a:lnTo>
                  <a:pt x="2057" y="1418"/>
                </a:lnTo>
                <a:lnTo>
                  <a:pt x="2056" y="1418"/>
                </a:lnTo>
                <a:lnTo>
                  <a:pt x="2055" y="1418"/>
                </a:lnTo>
                <a:close/>
                <a:moveTo>
                  <a:pt x="2016" y="31"/>
                </a:moveTo>
                <a:lnTo>
                  <a:pt x="2015" y="31"/>
                </a:lnTo>
                <a:lnTo>
                  <a:pt x="2016" y="30"/>
                </a:lnTo>
                <a:lnTo>
                  <a:pt x="2015" y="30"/>
                </a:lnTo>
                <a:lnTo>
                  <a:pt x="2014" y="29"/>
                </a:lnTo>
                <a:lnTo>
                  <a:pt x="2016" y="28"/>
                </a:lnTo>
                <a:lnTo>
                  <a:pt x="2019" y="28"/>
                </a:lnTo>
                <a:lnTo>
                  <a:pt x="2023" y="29"/>
                </a:lnTo>
                <a:lnTo>
                  <a:pt x="2033" y="29"/>
                </a:lnTo>
                <a:lnTo>
                  <a:pt x="2040" y="29"/>
                </a:lnTo>
                <a:lnTo>
                  <a:pt x="2041" y="29"/>
                </a:lnTo>
                <a:lnTo>
                  <a:pt x="2044" y="30"/>
                </a:lnTo>
                <a:lnTo>
                  <a:pt x="2043" y="30"/>
                </a:lnTo>
                <a:lnTo>
                  <a:pt x="2041" y="30"/>
                </a:lnTo>
                <a:lnTo>
                  <a:pt x="2038" y="30"/>
                </a:lnTo>
                <a:lnTo>
                  <a:pt x="2029" y="30"/>
                </a:lnTo>
                <a:lnTo>
                  <a:pt x="2021" y="31"/>
                </a:lnTo>
                <a:lnTo>
                  <a:pt x="2018" y="31"/>
                </a:lnTo>
                <a:lnTo>
                  <a:pt x="2016" y="31"/>
                </a:lnTo>
                <a:close/>
                <a:moveTo>
                  <a:pt x="2024" y="1587"/>
                </a:moveTo>
                <a:lnTo>
                  <a:pt x="2021" y="1587"/>
                </a:lnTo>
                <a:lnTo>
                  <a:pt x="2021" y="1586"/>
                </a:lnTo>
                <a:lnTo>
                  <a:pt x="2019" y="1584"/>
                </a:lnTo>
                <a:lnTo>
                  <a:pt x="2018" y="1582"/>
                </a:lnTo>
                <a:lnTo>
                  <a:pt x="2019" y="1582"/>
                </a:lnTo>
                <a:lnTo>
                  <a:pt x="2020" y="1583"/>
                </a:lnTo>
                <a:lnTo>
                  <a:pt x="2021" y="1583"/>
                </a:lnTo>
                <a:lnTo>
                  <a:pt x="2021" y="1582"/>
                </a:lnTo>
                <a:lnTo>
                  <a:pt x="2024" y="1582"/>
                </a:lnTo>
                <a:lnTo>
                  <a:pt x="2024" y="1583"/>
                </a:lnTo>
                <a:lnTo>
                  <a:pt x="2022" y="1583"/>
                </a:lnTo>
                <a:lnTo>
                  <a:pt x="2022" y="1584"/>
                </a:lnTo>
                <a:lnTo>
                  <a:pt x="2024" y="1584"/>
                </a:lnTo>
                <a:lnTo>
                  <a:pt x="2025" y="1584"/>
                </a:lnTo>
                <a:lnTo>
                  <a:pt x="2026" y="1585"/>
                </a:lnTo>
                <a:lnTo>
                  <a:pt x="2028" y="1585"/>
                </a:lnTo>
                <a:lnTo>
                  <a:pt x="2029" y="1585"/>
                </a:lnTo>
                <a:lnTo>
                  <a:pt x="2029" y="1586"/>
                </a:lnTo>
                <a:lnTo>
                  <a:pt x="2027" y="1586"/>
                </a:lnTo>
                <a:lnTo>
                  <a:pt x="2025" y="1586"/>
                </a:lnTo>
                <a:lnTo>
                  <a:pt x="2024" y="1586"/>
                </a:lnTo>
                <a:lnTo>
                  <a:pt x="2025" y="1586"/>
                </a:lnTo>
                <a:lnTo>
                  <a:pt x="2025" y="1587"/>
                </a:lnTo>
                <a:lnTo>
                  <a:pt x="2024" y="1587"/>
                </a:lnTo>
                <a:close/>
                <a:moveTo>
                  <a:pt x="2025" y="1573"/>
                </a:moveTo>
                <a:lnTo>
                  <a:pt x="2023" y="1573"/>
                </a:lnTo>
                <a:lnTo>
                  <a:pt x="2023" y="1571"/>
                </a:lnTo>
                <a:lnTo>
                  <a:pt x="2025" y="1571"/>
                </a:lnTo>
                <a:lnTo>
                  <a:pt x="2026" y="1571"/>
                </a:lnTo>
                <a:lnTo>
                  <a:pt x="2026" y="1573"/>
                </a:lnTo>
                <a:lnTo>
                  <a:pt x="2025" y="1573"/>
                </a:lnTo>
                <a:close/>
                <a:moveTo>
                  <a:pt x="1994" y="1602"/>
                </a:moveTo>
                <a:lnTo>
                  <a:pt x="1993" y="1602"/>
                </a:lnTo>
                <a:lnTo>
                  <a:pt x="1990" y="1601"/>
                </a:lnTo>
                <a:lnTo>
                  <a:pt x="1988" y="1600"/>
                </a:lnTo>
                <a:lnTo>
                  <a:pt x="1987" y="1600"/>
                </a:lnTo>
                <a:lnTo>
                  <a:pt x="1988" y="1600"/>
                </a:lnTo>
                <a:lnTo>
                  <a:pt x="1987" y="1598"/>
                </a:lnTo>
                <a:lnTo>
                  <a:pt x="1987" y="1597"/>
                </a:lnTo>
                <a:lnTo>
                  <a:pt x="1987" y="1596"/>
                </a:lnTo>
                <a:lnTo>
                  <a:pt x="1986" y="1596"/>
                </a:lnTo>
                <a:lnTo>
                  <a:pt x="1985" y="1596"/>
                </a:lnTo>
                <a:lnTo>
                  <a:pt x="1986" y="1599"/>
                </a:lnTo>
                <a:lnTo>
                  <a:pt x="1986" y="1600"/>
                </a:lnTo>
                <a:lnTo>
                  <a:pt x="1985" y="1600"/>
                </a:lnTo>
                <a:lnTo>
                  <a:pt x="1983" y="1600"/>
                </a:lnTo>
                <a:lnTo>
                  <a:pt x="1981" y="1599"/>
                </a:lnTo>
                <a:lnTo>
                  <a:pt x="1980" y="1599"/>
                </a:lnTo>
                <a:lnTo>
                  <a:pt x="1979" y="1599"/>
                </a:lnTo>
                <a:lnTo>
                  <a:pt x="1978" y="1598"/>
                </a:lnTo>
                <a:lnTo>
                  <a:pt x="1977" y="1598"/>
                </a:lnTo>
                <a:lnTo>
                  <a:pt x="1975" y="1597"/>
                </a:lnTo>
                <a:lnTo>
                  <a:pt x="1975" y="1596"/>
                </a:lnTo>
                <a:lnTo>
                  <a:pt x="1973" y="1597"/>
                </a:lnTo>
                <a:lnTo>
                  <a:pt x="1972" y="1596"/>
                </a:lnTo>
                <a:lnTo>
                  <a:pt x="1970" y="1596"/>
                </a:lnTo>
                <a:lnTo>
                  <a:pt x="1969" y="1596"/>
                </a:lnTo>
                <a:lnTo>
                  <a:pt x="1970" y="1595"/>
                </a:lnTo>
                <a:lnTo>
                  <a:pt x="1971" y="1595"/>
                </a:lnTo>
                <a:lnTo>
                  <a:pt x="1974" y="1594"/>
                </a:lnTo>
                <a:lnTo>
                  <a:pt x="1976" y="1594"/>
                </a:lnTo>
                <a:lnTo>
                  <a:pt x="1982" y="1593"/>
                </a:lnTo>
                <a:lnTo>
                  <a:pt x="1983" y="1592"/>
                </a:lnTo>
                <a:lnTo>
                  <a:pt x="1984" y="1592"/>
                </a:lnTo>
                <a:lnTo>
                  <a:pt x="1985" y="1592"/>
                </a:lnTo>
                <a:lnTo>
                  <a:pt x="1984" y="1592"/>
                </a:lnTo>
                <a:lnTo>
                  <a:pt x="1983" y="1592"/>
                </a:lnTo>
                <a:lnTo>
                  <a:pt x="1982" y="1592"/>
                </a:lnTo>
                <a:lnTo>
                  <a:pt x="1980" y="1592"/>
                </a:lnTo>
                <a:lnTo>
                  <a:pt x="1979" y="1592"/>
                </a:lnTo>
                <a:lnTo>
                  <a:pt x="1979" y="1591"/>
                </a:lnTo>
                <a:lnTo>
                  <a:pt x="1980" y="1590"/>
                </a:lnTo>
                <a:lnTo>
                  <a:pt x="1979" y="1590"/>
                </a:lnTo>
                <a:lnTo>
                  <a:pt x="1978" y="1591"/>
                </a:lnTo>
                <a:lnTo>
                  <a:pt x="1978" y="1592"/>
                </a:lnTo>
                <a:lnTo>
                  <a:pt x="1977" y="1593"/>
                </a:lnTo>
                <a:lnTo>
                  <a:pt x="1976" y="1593"/>
                </a:lnTo>
                <a:lnTo>
                  <a:pt x="1974" y="1593"/>
                </a:lnTo>
                <a:lnTo>
                  <a:pt x="1972" y="1593"/>
                </a:lnTo>
                <a:lnTo>
                  <a:pt x="1973" y="1593"/>
                </a:lnTo>
                <a:lnTo>
                  <a:pt x="1975" y="1592"/>
                </a:lnTo>
                <a:lnTo>
                  <a:pt x="1976" y="1591"/>
                </a:lnTo>
                <a:lnTo>
                  <a:pt x="1975" y="1591"/>
                </a:lnTo>
                <a:lnTo>
                  <a:pt x="1973" y="1591"/>
                </a:lnTo>
                <a:lnTo>
                  <a:pt x="1972" y="1592"/>
                </a:lnTo>
                <a:lnTo>
                  <a:pt x="1971" y="1593"/>
                </a:lnTo>
                <a:lnTo>
                  <a:pt x="1970" y="1593"/>
                </a:lnTo>
                <a:lnTo>
                  <a:pt x="1968" y="1593"/>
                </a:lnTo>
                <a:lnTo>
                  <a:pt x="1967" y="1593"/>
                </a:lnTo>
                <a:lnTo>
                  <a:pt x="1966" y="1592"/>
                </a:lnTo>
                <a:lnTo>
                  <a:pt x="1966" y="1591"/>
                </a:lnTo>
                <a:lnTo>
                  <a:pt x="1964" y="1591"/>
                </a:lnTo>
                <a:lnTo>
                  <a:pt x="1963" y="1591"/>
                </a:lnTo>
                <a:lnTo>
                  <a:pt x="1962" y="1591"/>
                </a:lnTo>
                <a:lnTo>
                  <a:pt x="1960" y="1590"/>
                </a:lnTo>
                <a:lnTo>
                  <a:pt x="1959" y="1589"/>
                </a:lnTo>
                <a:lnTo>
                  <a:pt x="1958" y="1589"/>
                </a:lnTo>
                <a:lnTo>
                  <a:pt x="1957" y="1589"/>
                </a:lnTo>
                <a:lnTo>
                  <a:pt x="1957" y="1590"/>
                </a:lnTo>
                <a:lnTo>
                  <a:pt x="1956" y="1589"/>
                </a:lnTo>
                <a:lnTo>
                  <a:pt x="1955" y="1587"/>
                </a:lnTo>
                <a:lnTo>
                  <a:pt x="1956" y="1586"/>
                </a:lnTo>
                <a:lnTo>
                  <a:pt x="1957" y="1585"/>
                </a:lnTo>
                <a:lnTo>
                  <a:pt x="1962" y="1585"/>
                </a:lnTo>
                <a:lnTo>
                  <a:pt x="1964" y="1585"/>
                </a:lnTo>
                <a:lnTo>
                  <a:pt x="1968" y="1585"/>
                </a:lnTo>
                <a:lnTo>
                  <a:pt x="1969" y="1585"/>
                </a:lnTo>
                <a:lnTo>
                  <a:pt x="1971" y="1586"/>
                </a:lnTo>
                <a:lnTo>
                  <a:pt x="1976" y="1586"/>
                </a:lnTo>
                <a:lnTo>
                  <a:pt x="1978" y="1586"/>
                </a:lnTo>
                <a:lnTo>
                  <a:pt x="1980" y="1587"/>
                </a:lnTo>
                <a:lnTo>
                  <a:pt x="1981" y="1587"/>
                </a:lnTo>
                <a:lnTo>
                  <a:pt x="1984" y="1587"/>
                </a:lnTo>
                <a:lnTo>
                  <a:pt x="1988" y="1588"/>
                </a:lnTo>
                <a:lnTo>
                  <a:pt x="1989" y="1588"/>
                </a:lnTo>
                <a:lnTo>
                  <a:pt x="1992" y="1589"/>
                </a:lnTo>
                <a:lnTo>
                  <a:pt x="1995" y="1588"/>
                </a:lnTo>
                <a:lnTo>
                  <a:pt x="1997" y="1588"/>
                </a:lnTo>
                <a:lnTo>
                  <a:pt x="2000" y="1589"/>
                </a:lnTo>
                <a:lnTo>
                  <a:pt x="2006" y="1590"/>
                </a:lnTo>
                <a:lnTo>
                  <a:pt x="2014" y="1591"/>
                </a:lnTo>
                <a:lnTo>
                  <a:pt x="2019" y="1592"/>
                </a:lnTo>
                <a:lnTo>
                  <a:pt x="2022" y="1592"/>
                </a:lnTo>
                <a:lnTo>
                  <a:pt x="2023" y="1592"/>
                </a:lnTo>
                <a:lnTo>
                  <a:pt x="2021" y="1593"/>
                </a:lnTo>
                <a:lnTo>
                  <a:pt x="2023" y="1594"/>
                </a:lnTo>
                <a:lnTo>
                  <a:pt x="2022" y="1595"/>
                </a:lnTo>
                <a:lnTo>
                  <a:pt x="2021" y="1595"/>
                </a:lnTo>
                <a:lnTo>
                  <a:pt x="2021" y="1596"/>
                </a:lnTo>
                <a:lnTo>
                  <a:pt x="2020" y="1596"/>
                </a:lnTo>
                <a:lnTo>
                  <a:pt x="2019" y="1596"/>
                </a:lnTo>
                <a:lnTo>
                  <a:pt x="2018" y="1597"/>
                </a:lnTo>
                <a:lnTo>
                  <a:pt x="2017" y="1597"/>
                </a:lnTo>
                <a:lnTo>
                  <a:pt x="2016" y="1596"/>
                </a:lnTo>
                <a:lnTo>
                  <a:pt x="2017" y="1596"/>
                </a:lnTo>
                <a:lnTo>
                  <a:pt x="2016" y="1596"/>
                </a:lnTo>
                <a:lnTo>
                  <a:pt x="2015" y="1595"/>
                </a:lnTo>
                <a:lnTo>
                  <a:pt x="2016" y="1594"/>
                </a:lnTo>
                <a:lnTo>
                  <a:pt x="2016" y="1593"/>
                </a:lnTo>
                <a:lnTo>
                  <a:pt x="2017" y="1593"/>
                </a:lnTo>
                <a:lnTo>
                  <a:pt x="2016" y="1593"/>
                </a:lnTo>
                <a:lnTo>
                  <a:pt x="2014" y="1593"/>
                </a:lnTo>
                <a:lnTo>
                  <a:pt x="2014" y="1594"/>
                </a:lnTo>
                <a:lnTo>
                  <a:pt x="2015" y="1595"/>
                </a:lnTo>
                <a:lnTo>
                  <a:pt x="2014" y="1595"/>
                </a:lnTo>
                <a:lnTo>
                  <a:pt x="2013" y="1595"/>
                </a:lnTo>
                <a:lnTo>
                  <a:pt x="2011" y="1594"/>
                </a:lnTo>
                <a:lnTo>
                  <a:pt x="2010" y="1594"/>
                </a:lnTo>
                <a:lnTo>
                  <a:pt x="2009" y="1594"/>
                </a:lnTo>
                <a:lnTo>
                  <a:pt x="2009" y="1593"/>
                </a:lnTo>
                <a:lnTo>
                  <a:pt x="2007" y="1592"/>
                </a:lnTo>
                <a:lnTo>
                  <a:pt x="2006" y="1593"/>
                </a:lnTo>
                <a:lnTo>
                  <a:pt x="2005" y="1593"/>
                </a:lnTo>
                <a:lnTo>
                  <a:pt x="1999" y="1592"/>
                </a:lnTo>
                <a:lnTo>
                  <a:pt x="1995" y="1590"/>
                </a:lnTo>
                <a:lnTo>
                  <a:pt x="1994" y="1591"/>
                </a:lnTo>
                <a:lnTo>
                  <a:pt x="1993" y="1591"/>
                </a:lnTo>
                <a:lnTo>
                  <a:pt x="1988" y="1591"/>
                </a:lnTo>
                <a:lnTo>
                  <a:pt x="1988" y="1592"/>
                </a:lnTo>
                <a:lnTo>
                  <a:pt x="1991" y="1592"/>
                </a:lnTo>
                <a:lnTo>
                  <a:pt x="1994" y="1591"/>
                </a:lnTo>
                <a:lnTo>
                  <a:pt x="1996" y="1592"/>
                </a:lnTo>
                <a:lnTo>
                  <a:pt x="1999" y="1593"/>
                </a:lnTo>
                <a:lnTo>
                  <a:pt x="1998" y="1595"/>
                </a:lnTo>
                <a:lnTo>
                  <a:pt x="1997" y="1597"/>
                </a:lnTo>
                <a:lnTo>
                  <a:pt x="1996" y="1597"/>
                </a:lnTo>
                <a:lnTo>
                  <a:pt x="1995" y="1597"/>
                </a:lnTo>
                <a:lnTo>
                  <a:pt x="1996" y="1598"/>
                </a:lnTo>
                <a:lnTo>
                  <a:pt x="1997" y="1599"/>
                </a:lnTo>
                <a:lnTo>
                  <a:pt x="1996" y="1600"/>
                </a:lnTo>
                <a:lnTo>
                  <a:pt x="1995" y="1600"/>
                </a:lnTo>
                <a:lnTo>
                  <a:pt x="1994" y="1599"/>
                </a:lnTo>
                <a:lnTo>
                  <a:pt x="1994" y="1600"/>
                </a:lnTo>
                <a:lnTo>
                  <a:pt x="1995" y="1601"/>
                </a:lnTo>
                <a:lnTo>
                  <a:pt x="1994" y="1602"/>
                </a:lnTo>
                <a:close/>
                <a:moveTo>
                  <a:pt x="2017" y="1598"/>
                </a:moveTo>
                <a:lnTo>
                  <a:pt x="2018" y="1598"/>
                </a:lnTo>
                <a:lnTo>
                  <a:pt x="2015" y="1598"/>
                </a:lnTo>
                <a:lnTo>
                  <a:pt x="2014" y="1598"/>
                </a:lnTo>
                <a:lnTo>
                  <a:pt x="2014" y="1599"/>
                </a:lnTo>
                <a:lnTo>
                  <a:pt x="2017" y="1599"/>
                </a:lnTo>
                <a:lnTo>
                  <a:pt x="2016" y="1600"/>
                </a:lnTo>
                <a:lnTo>
                  <a:pt x="2015" y="1600"/>
                </a:lnTo>
                <a:lnTo>
                  <a:pt x="2013" y="1600"/>
                </a:lnTo>
                <a:lnTo>
                  <a:pt x="2013" y="1601"/>
                </a:lnTo>
                <a:lnTo>
                  <a:pt x="2012" y="1601"/>
                </a:lnTo>
                <a:lnTo>
                  <a:pt x="2011" y="1601"/>
                </a:lnTo>
                <a:lnTo>
                  <a:pt x="2011" y="1599"/>
                </a:lnTo>
                <a:lnTo>
                  <a:pt x="2011" y="1598"/>
                </a:lnTo>
                <a:lnTo>
                  <a:pt x="2010" y="1598"/>
                </a:lnTo>
                <a:lnTo>
                  <a:pt x="2010" y="1600"/>
                </a:lnTo>
                <a:lnTo>
                  <a:pt x="2009" y="1601"/>
                </a:lnTo>
                <a:lnTo>
                  <a:pt x="2009" y="1602"/>
                </a:lnTo>
                <a:lnTo>
                  <a:pt x="2007" y="1602"/>
                </a:lnTo>
                <a:lnTo>
                  <a:pt x="2006" y="1602"/>
                </a:lnTo>
                <a:lnTo>
                  <a:pt x="2007" y="1600"/>
                </a:lnTo>
                <a:lnTo>
                  <a:pt x="2009" y="1597"/>
                </a:lnTo>
                <a:lnTo>
                  <a:pt x="2011" y="1597"/>
                </a:lnTo>
                <a:lnTo>
                  <a:pt x="2011" y="1596"/>
                </a:lnTo>
                <a:lnTo>
                  <a:pt x="2014" y="1597"/>
                </a:lnTo>
                <a:lnTo>
                  <a:pt x="2017" y="1598"/>
                </a:lnTo>
                <a:close/>
                <a:moveTo>
                  <a:pt x="2013" y="1568"/>
                </a:moveTo>
                <a:lnTo>
                  <a:pt x="2010" y="1568"/>
                </a:lnTo>
                <a:lnTo>
                  <a:pt x="2012" y="1567"/>
                </a:lnTo>
                <a:lnTo>
                  <a:pt x="2012" y="1566"/>
                </a:lnTo>
                <a:lnTo>
                  <a:pt x="2013" y="1566"/>
                </a:lnTo>
                <a:lnTo>
                  <a:pt x="2014" y="1566"/>
                </a:lnTo>
                <a:lnTo>
                  <a:pt x="2015" y="1567"/>
                </a:lnTo>
                <a:lnTo>
                  <a:pt x="2013" y="1568"/>
                </a:lnTo>
                <a:close/>
                <a:moveTo>
                  <a:pt x="1997" y="1602"/>
                </a:moveTo>
                <a:lnTo>
                  <a:pt x="1996" y="1602"/>
                </a:lnTo>
                <a:lnTo>
                  <a:pt x="1996" y="1601"/>
                </a:lnTo>
                <a:lnTo>
                  <a:pt x="1996" y="1600"/>
                </a:lnTo>
                <a:lnTo>
                  <a:pt x="1998" y="1599"/>
                </a:lnTo>
                <a:lnTo>
                  <a:pt x="1998" y="1598"/>
                </a:lnTo>
                <a:lnTo>
                  <a:pt x="1999" y="1598"/>
                </a:lnTo>
                <a:lnTo>
                  <a:pt x="2000" y="1597"/>
                </a:lnTo>
                <a:lnTo>
                  <a:pt x="1999" y="1596"/>
                </a:lnTo>
                <a:lnTo>
                  <a:pt x="1999" y="1595"/>
                </a:lnTo>
                <a:lnTo>
                  <a:pt x="2000" y="1594"/>
                </a:lnTo>
                <a:lnTo>
                  <a:pt x="2001" y="1593"/>
                </a:lnTo>
                <a:lnTo>
                  <a:pt x="2002" y="1593"/>
                </a:lnTo>
                <a:lnTo>
                  <a:pt x="2003" y="1594"/>
                </a:lnTo>
                <a:lnTo>
                  <a:pt x="2007" y="1595"/>
                </a:lnTo>
                <a:lnTo>
                  <a:pt x="2004" y="1596"/>
                </a:lnTo>
                <a:lnTo>
                  <a:pt x="2006" y="1596"/>
                </a:lnTo>
                <a:lnTo>
                  <a:pt x="2007" y="1597"/>
                </a:lnTo>
                <a:lnTo>
                  <a:pt x="2006" y="1598"/>
                </a:lnTo>
                <a:lnTo>
                  <a:pt x="2006" y="1599"/>
                </a:lnTo>
                <a:lnTo>
                  <a:pt x="2005" y="1600"/>
                </a:lnTo>
                <a:lnTo>
                  <a:pt x="2003" y="1601"/>
                </a:lnTo>
                <a:lnTo>
                  <a:pt x="2001" y="1601"/>
                </a:lnTo>
                <a:lnTo>
                  <a:pt x="2001" y="1600"/>
                </a:lnTo>
                <a:lnTo>
                  <a:pt x="2001" y="1599"/>
                </a:lnTo>
                <a:lnTo>
                  <a:pt x="2000" y="1599"/>
                </a:lnTo>
                <a:lnTo>
                  <a:pt x="1999" y="1599"/>
                </a:lnTo>
                <a:lnTo>
                  <a:pt x="1999" y="1600"/>
                </a:lnTo>
                <a:lnTo>
                  <a:pt x="1998" y="1601"/>
                </a:lnTo>
                <a:lnTo>
                  <a:pt x="1999" y="1602"/>
                </a:lnTo>
                <a:lnTo>
                  <a:pt x="1997" y="1602"/>
                </a:lnTo>
                <a:close/>
                <a:moveTo>
                  <a:pt x="1993" y="1608"/>
                </a:moveTo>
                <a:lnTo>
                  <a:pt x="1992" y="1608"/>
                </a:lnTo>
                <a:lnTo>
                  <a:pt x="1991" y="1608"/>
                </a:lnTo>
                <a:lnTo>
                  <a:pt x="1991" y="1607"/>
                </a:lnTo>
                <a:lnTo>
                  <a:pt x="1992" y="1607"/>
                </a:lnTo>
                <a:lnTo>
                  <a:pt x="1992" y="1606"/>
                </a:lnTo>
                <a:lnTo>
                  <a:pt x="1993" y="1606"/>
                </a:lnTo>
                <a:lnTo>
                  <a:pt x="1994" y="1606"/>
                </a:lnTo>
                <a:lnTo>
                  <a:pt x="1995" y="1606"/>
                </a:lnTo>
                <a:lnTo>
                  <a:pt x="1996" y="1606"/>
                </a:lnTo>
                <a:lnTo>
                  <a:pt x="1995" y="1607"/>
                </a:lnTo>
                <a:lnTo>
                  <a:pt x="1993" y="1607"/>
                </a:lnTo>
                <a:lnTo>
                  <a:pt x="1993" y="1608"/>
                </a:lnTo>
                <a:close/>
                <a:moveTo>
                  <a:pt x="1995" y="1606"/>
                </a:moveTo>
                <a:lnTo>
                  <a:pt x="1993" y="1606"/>
                </a:lnTo>
                <a:lnTo>
                  <a:pt x="1991" y="1606"/>
                </a:lnTo>
                <a:lnTo>
                  <a:pt x="1992" y="1605"/>
                </a:lnTo>
                <a:lnTo>
                  <a:pt x="1993" y="1604"/>
                </a:lnTo>
                <a:lnTo>
                  <a:pt x="1994" y="1604"/>
                </a:lnTo>
                <a:lnTo>
                  <a:pt x="1995" y="1604"/>
                </a:lnTo>
                <a:lnTo>
                  <a:pt x="1996" y="1605"/>
                </a:lnTo>
                <a:lnTo>
                  <a:pt x="1995" y="1606"/>
                </a:lnTo>
                <a:close/>
                <a:moveTo>
                  <a:pt x="1971" y="1611"/>
                </a:moveTo>
                <a:lnTo>
                  <a:pt x="1970" y="1610"/>
                </a:lnTo>
                <a:lnTo>
                  <a:pt x="1971" y="1608"/>
                </a:lnTo>
                <a:lnTo>
                  <a:pt x="1969" y="1608"/>
                </a:lnTo>
                <a:lnTo>
                  <a:pt x="1969" y="1607"/>
                </a:lnTo>
                <a:lnTo>
                  <a:pt x="1969" y="1606"/>
                </a:lnTo>
                <a:lnTo>
                  <a:pt x="1970" y="1606"/>
                </a:lnTo>
                <a:lnTo>
                  <a:pt x="1973" y="1605"/>
                </a:lnTo>
                <a:lnTo>
                  <a:pt x="1973" y="1604"/>
                </a:lnTo>
                <a:lnTo>
                  <a:pt x="1971" y="1604"/>
                </a:lnTo>
                <a:lnTo>
                  <a:pt x="1972" y="1603"/>
                </a:lnTo>
                <a:lnTo>
                  <a:pt x="1971" y="1603"/>
                </a:lnTo>
                <a:lnTo>
                  <a:pt x="1969" y="1604"/>
                </a:lnTo>
                <a:lnTo>
                  <a:pt x="1968" y="1606"/>
                </a:lnTo>
                <a:lnTo>
                  <a:pt x="1967" y="1606"/>
                </a:lnTo>
                <a:lnTo>
                  <a:pt x="1966" y="1606"/>
                </a:lnTo>
                <a:lnTo>
                  <a:pt x="1966" y="1607"/>
                </a:lnTo>
                <a:lnTo>
                  <a:pt x="1963" y="1608"/>
                </a:lnTo>
                <a:lnTo>
                  <a:pt x="1960" y="1608"/>
                </a:lnTo>
                <a:lnTo>
                  <a:pt x="1958" y="1610"/>
                </a:lnTo>
                <a:lnTo>
                  <a:pt x="1957" y="1610"/>
                </a:lnTo>
                <a:lnTo>
                  <a:pt x="1956" y="1608"/>
                </a:lnTo>
                <a:lnTo>
                  <a:pt x="1955" y="1607"/>
                </a:lnTo>
                <a:lnTo>
                  <a:pt x="1956" y="1606"/>
                </a:lnTo>
                <a:lnTo>
                  <a:pt x="1956" y="1605"/>
                </a:lnTo>
                <a:lnTo>
                  <a:pt x="1956" y="1604"/>
                </a:lnTo>
                <a:lnTo>
                  <a:pt x="1957" y="1604"/>
                </a:lnTo>
                <a:lnTo>
                  <a:pt x="1958" y="1602"/>
                </a:lnTo>
                <a:lnTo>
                  <a:pt x="1959" y="1602"/>
                </a:lnTo>
                <a:lnTo>
                  <a:pt x="1961" y="1602"/>
                </a:lnTo>
                <a:lnTo>
                  <a:pt x="1960" y="1601"/>
                </a:lnTo>
                <a:lnTo>
                  <a:pt x="1963" y="1600"/>
                </a:lnTo>
                <a:lnTo>
                  <a:pt x="1962" y="1600"/>
                </a:lnTo>
                <a:lnTo>
                  <a:pt x="1961" y="1600"/>
                </a:lnTo>
                <a:lnTo>
                  <a:pt x="1963" y="1599"/>
                </a:lnTo>
                <a:lnTo>
                  <a:pt x="1964" y="1599"/>
                </a:lnTo>
                <a:lnTo>
                  <a:pt x="1964" y="1598"/>
                </a:lnTo>
                <a:lnTo>
                  <a:pt x="1966" y="1598"/>
                </a:lnTo>
                <a:lnTo>
                  <a:pt x="1967" y="1598"/>
                </a:lnTo>
                <a:lnTo>
                  <a:pt x="1967" y="1597"/>
                </a:lnTo>
                <a:lnTo>
                  <a:pt x="1969" y="1597"/>
                </a:lnTo>
                <a:lnTo>
                  <a:pt x="1969" y="1598"/>
                </a:lnTo>
                <a:lnTo>
                  <a:pt x="1972" y="1598"/>
                </a:lnTo>
                <a:lnTo>
                  <a:pt x="1973" y="1599"/>
                </a:lnTo>
                <a:lnTo>
                  <a:pt x="1972" y="1600"/>
                </a:lnTo>
                <a:lnTo>
                  <a:pt x="1972" y="1601"/>
                </a:lnTo>
                <a:lnTo>
                  <a:pt x="1973" y="1601"/>
                </a:lnTo>
                <a:lnTo>
                  <a:pt x="1975" y="1600"/>
                </a:lnTo>
                <a:lnTo>
                  <a:pt x="1977" y="1600"/>
                </a:lnTo>
                <a:lnTo>
                  <a:pt x="1978" y="1600"/>
                </a:lnTo>
                <a:lnTo>
                  <a:pt x="1985" y="1603"/>
                </a:lnTo>
                <a:lnTo>
                  <a:pt x="1988" y="1604"/>
                </a:lnTo>
                <a:lnTo>
                  <a:pt x="1989" y="1605"/>
                </a:lnTo>
                <a:lnTo>
                  <a:pt x="1988" y="1605"/>
                </a:lnTo>
                <a:lnTo>
                  <a:pt x="1987" y="1606"/>
                </a:lnTo>
                <a:lnTo>
                  <a:pt x="1986" y="1606"/>
                </a:lnTo>
                <a:lnTo>
                  <a:pt x="1986" y="1605"/>
                </a:lnTo>
                <a:lnTo>
                  <a:pt x="1985" y="1605"/>
                </a:lnTo>
                <a:lnTo>
                  <a:pt x="1984" y="1606"/>
                </a:lnTo>
                <a:lnTo>
                  <a:pt x="1983" y="1606"/>
                </a:lnTo>
                <a:lnTo>
                  <a:pt x="1982" y="1607"/>
                </a:lnTo>
                <a:lnTo>
                  <a:pt x="1981" y="1607"/>
                </a:lnTo>
                <a:lnTo>
                  <a:pt x="1981" y="1606"/>
                </a:lnTo>
                <a:lnTo>
                  <a:pt x="1980" y="1606"/>
                </a:lnTo>
                <a:lnTo>
                  <a:pt x="1980" y="1607"/>
                </a:lnTo>
                <a:lnTo>
                  <a:pt x="1980" y="1608"/>
                </a:lnTo>
                <a:lnTo>
                  <a:pt x="1979" y="1610"/>
                </a:lnTo>
                <a:lnTo>
                  <a:pt x="1978" y="1610"/>
                </a:lnTo>
                <a:lnTo>
                  <a:pt x="1977" y="1608"/>
                </a:lnTo>
                <a:lnTo>
                  <a:pt x="1978" y="1607"/>
                </a:lnTo>
                <a:lnTo>
                  <a:pt x="1978" y="1606"/>
                </a:lnTo>
                <a:lnTo>
                  <a:pt x="1980" y="1605"/>
                </a:lnTo>
                <a:lnTo>
                  <a:pt x="1980" y="1604"/>
                </a:lnTo>
                <a:lnTo>
                  <a:pt x="1980" y="1603"/>
                </a:lnTo>
                <a:lnTo>
                  <a:pt x="1979" y="1603"/>
                </a:lnTo>
                <a:lnTo>
                  <a:pt x="1978" y="1604"/>
                </a:lnTo>
                <a:lnTo>
                  <a:pt x="1978" y="1605"/>
                </a:lnTo>
                <a:lnTo>
                  <a:pt x="1976" y="1606"/>
                </a:lnTo>
                <a:lnTo>
                  <a:pt x="1976" y="1607"/>
                </a:lnTo>
                <a:lnTo>
                  <a:pt x="1976" y="1608"/>
                </a:lnTo>
                <a:lnTo>
                  <a:pt x="1975" y="1610"/>
                </a:lnTo>
                <a:lnTo>
                  <a:pt x="1974" y="1611"/>
                </a:lnTo>
                <a:lnTo>
                  <a:pt x="1971" y="1611"/>
                </a:lnTo>
                <a:close/>
                <a:moveTo>
                  <a:pt x="1955" y="1603"/>
                </a:moveTo>
                <a:lnTo>
                  <a:pt x="1954" y="1603"/>
                </a:lnTo>
                <a:lnTo>
                  <a:pt x="1954" y="1602"/>
                </a:lnTo>
                <a:lnTo>
                  <a:pt x="1954" y="1600"/>
                </a:lnTo>
                <a:lnTo>
                  <a:pt x="1955" y="1600"/>
                </a:lnTo>
                <a:lnTo>
                  <a:pt x="1955" y="1599"/>
                </a:lnTo>
                <a:lnTo>
                  <a:pt x="1955" y="1595"/>
                </a:lnTo>
                <a:lnTo>
                  <a:pt x="1956" y="1595"/>
                </a:lnTo>
                <a:lnTo>
                  <a:pt x="1957" y="1595"/>
                </a:lnTo>
                <a:lnTo>
                  <a:pt x="1958" y="1595"/>
                </a:lnTo>
                <a:lnTo>
                  <a:pt x="1959" y="1595"/>
                </a:lnTo>
                <a:lnTo>
                  <a:pt x="1960" y="1595"/>
                </a:lnTo>
                <a:lnTo>
                  <a:pt x="1961" y="1595"/>
                </a:lnTo>
                <a:lnTo>
                  <a:pt x="1962" y="1595"/>
                </a:lnTo>
                <a:lnTo>
                  <a:pt x="1963" y="1595"/>
                </a:lnTo>
                <a:lnTo>
                  <a:pt x="1964" y="1596"/>
                </a:lnTo>
                <a:lnTo>
                  <a:pt x="1964" y="1597"/>
                </a:lnTo>
                <a:lnTo>
                  <a:pt x="1960" y="1599"/>
                </a:lnTo>
                <a:lnTo>
                  <a:pt x="1959" y="1600"/>
                </a:lnTo>
                <a:lnTo>
                  <a:pt x="1956" y="1601"/>
                </a:lnTo>
                <a:lnTo>
                  <a:pt x="1956" y="1602"/>
                </a:lnTo>
                <a:lnTo>
                  <a:pt x="1955" y="1603"/>
                </a:lnTo>
                <a:close/>
                <a:moveTo>
                  <a:pt x="1959" y="1594"/>
                </a:moveTo>
                <a:lnTo>
                  <a:pt x="1955" y="1594"/>
                </a:lnTo>
                <a:lnTo>
                  <a:pt x="1954" y="1594"/>
                </a:lnTo>
                <a:lnTo>
                  <a:pt x="1954" y="1593"/>
                </a:lnTo>
                <a:lnTo>
                  <a:pt x="1953" y="1592"/>
                </a:lnTo>
                <a:lnTo>
                  <a:pt x="1951" y="1591"/>
                </a:lnTo>
                <a:lnTo>
                  <a:pt x="1951" y="1590"/>
                </a:lnTo>
                <a:lnTo>
                  <a:pt x="1950" y="1589"/>
                </a:lnTo>
                <a:lnTo>
                  <a:pt x="1948" y="1589"/>
                </a:lnTo>
                <a:lnTo>
                  <a:pt x="1948" y="1588"/>
                </a:lnTo>
                <a:lnTo>
                  <a:pt x="1948" y="1586"/>
                </a:lnTo>
                <a:lnTo>
                  <a:pt x="1948" y="1585"/>
                </a:lnTo>
                <a:lnTo>
                  <a:pt x="1951" y="1585"/>
                </a:lnTo>
                <a:lnTo>
                  <a:pt x="1951" y="1586"/>
                </a:lnTo>
                <a:lnTo>
                  <a:pt x="1953" y="1587"/>
                </a:lnTo>
                <a:lnTo>
                  <a:pt x="1953" y="1589"/>
                </a:lnTo>
                <a:lnTo>
                  <a:pt x="1954" y="1589"/>
                </a:lnTo>
                <a:lnTo>
                  <a:pt x="1954" y="1590"/>
                </a:lnTo>
                <a:lnTo>
                  <a:pt x="1959" y="1592"/>
                </a:lnTo>
                <a:lnTo>
                  <a:pt x="1961" y="1593"/>
                </a:lnTo>
                <a:lnTo>
                  <a:pt x="1962" y="1593"/>
                </a:lnTo>
                <a:lnTo>
                  <a:pt x="1963" y="1594"/>
                </a:lnTo>
                <a:lnTo>
                  <a:pt x="1962" y="1594"/>
                </a:lnTo>
                <a:lnTo>
                  <a:pt x="1959" y="1594"/>
                </a:lnTo>
                <a:close/>
                <a:moveTo>
                  <a:pt x="1943" y="1605"/>
                </a:moveTo>
                <a:lnTo>
                  <a:pt x="1942" y="1605"/>
                </a:lnTo>
                <a:lnTo>
                  <a:pt x="1941" y="1604"/>
                </a:lnTo>
                <a:lnTo>
                  <a:pt x="1940" y="1604"/>
                </a:lnTo>
                <a:lnTo>
                  <a:pt x="1941" y="1603"/>
                </a:lnTo>
                <a:lnTo>
                  <a:pt x="1940" y="1603"/>
                </a:lnTo>
                <a:lnTo>
                  <a:pt x="1940" y="1602"/>
                </a:lnTo>
                <a:lnTo>
                  <a:pt x="1939" y="1602"/>
                </a:lnTo>
                <a:lnTo>
                  <a:pt x="1938" y="1603"/>
                </a:lnTo>
                <a:lnTo>
                  <a:pt x="1938" y="1602"/>
                </a:lnTo>
                <a:lnTo>
                  <a:pt x="1941" y="1601"/>
                </a:lnTo>
                <a:lnTo>
                  <a:pt x="1942" y="1601"/>
                </a:lnTo>
                <a:lnTo>
                  <a:pt x="1943" y="1600"/>
                </a:lnTo>
                <a:lnTo>
                  <a:pt x="1944" y="1599"/>
                </a:lnTo>
                <a:lnTo>
                  <a:pt x="1945" y="1598"/>
                </a:lnTo>
                <a:lnTo>
                  <a:pt x="1947" y="1597"/>
                </a:lnTo>
                <a:lnTo>
                  <a:pt x="1947" y="1596"/>
                </a:lnTo>
                <a:lnTo>
                  <a:pt x="1948" y="1596"/>
                </a:lnTo>
                <a:lnTo>
                  <a:pt x="1949" y="1595"/>
                </a:lnTo>
                <a:lnTo>
                  <a:pt x="1950" y="1595"/>
                </a:lnTo>
                <a:lnTo>
                  <a:pt x="1951" y="1594"/>
                </a:lnTo>
                <a:lnTo>
                  <a:pt x="1953" y="1594"/>
                </a:lnTo>
                <a:lnTo>
                  <a:pt x="1953" y="1595"/>
                </a:lnTo>
                <a:lnTo>
                  <a:pt x="1954" y="1595"/>
                </a:lnTo>
                <a:lnTo>
                  <a:pt x="1954" y="1596"/>
                </a:lnTo>
                <a:lnTo>
                  <a:pt x="1954" y="1599"/>
                </a:lnTo>
                <a:lnTo>
                  <a:pt x="1953" y="1601"/>
                </a:lnTo>
                <a:lnTo>
                  <a:pt x="1952" y="1603"/>
                </a:lnTo>
                <a:lnTo>
                  <a:pt x="1951" y="1604"/>
                </a:lnTo>
                <a:lnTo>
                  <a:pt x="1949" y="1604"/>
                </a:lnTo>
                <a:lnTo>
                  <a:pt x="1948" y="1604"/>
                </a:lnTo>
                <a:lnTo>
                  <a:pt x="1946" y="1604"/>
                </a:lnTo>
                <a:lnTo>
                  <a:pt x="1943" y="1605"/>
                </a:lnTo>
                <a:close/>
                <a:moveTo>
                  <a:pt x="1938" y="31"/>
                </a:moveTo>
                <a:lnTo>
                  <a:pt x="1936" y="31"/>
                </a:lnTo>
                <a:lnTo>
                  <a:pt x="1936" y="30"/>
                </a:lnTo>
                <a:lnTo>
                  <a:pt x="1937" y="30"/>
                </a:lnTo>
                <a:lnTo>
                  <a:pt x="1944" y="30"/>
                </a:lnTo>
                <a:lnTo>
                  <a:pt x="1945" y="30"/>
                </a:lnTo>
                <a:lnTo>
                  <a:pt x="1947" y="30"/>
                </a:lnTo>
                <a:lnTo>
                  <a:pt x="1950" y="30"/>
                </a:lnTo>
                <a:lnTo>
                  <a:pt x="1952" y="30"/>
                </a:lnTo>
                <a:lnTo>
                  <a:pt x="1953" y="30"/>
                </a:lnTo>
                <a:lnTo>
                  <a:pt x="1952" y="31"/>
                </a:lnTo>
                <a:lnTo>
                  <a:pt x="1951" y="31"/>
                </a:lnTo>
                <a:lnTo>
                  <a:pt x="1943" y="31"/>
                </a:lnTo>
                <a:lnTo>
                  <a:pt x="1938" y="31"/>
                </a:lnTo>
                <a:close/>
                <a:moveTo>
                  <a:pt x="1937" y="1600"/>
                </a:moveTo>
                <a:lnTo>
                  <a:pt x="1936" y="1599"/>
                </a:lnTo>
                <a:lnTo>
                  <a:pt x="1936" y="1598"/>
                </a:lnTo>
                <a:lnTo>
                  <a:pt x="1938" y="1597"/>
                </a:lnTo>
                <a:lnTo>
                  <a:pt x="1938" y="1596"/>
                </a:lnTo>
                <a:lnTo>
                  <a:pt x="1937" y="1596"/>
                </a:lnTo>
                <a:lnTo>
                  <a:pt x="1938" y="1593"/>
                </a:lnTo>
                <a:lnTo>
                  <a:pt x="1939" y="1591"/>
                </a:lnTo>
                <a:lnTo>
                  <a:pt x="1940" y="1590"/>
                </a:lnTo>
                <a:lnTo>
                  <a:pt x="1939" y="1590"/>
                </a:lnTo>
                <a:lnTo>
                  <a:pt x="1938" y="1591"/>
                </a:lnTo>
                <a:lnTo>
                  <a:pt x="1937" y="1592"/>
                </a:lnTo>
                <a:lnTo>
                  <a:pt x="1936" y="1593"/>
                </a:lnTo>
                <a:lnTo>
                  <a:pt x="1936" y="1594"/>
                </a:lnTo>
                <a:lnTo>
                  <a:pt x="1936" y="1595"/>
                </a:lnTo>
                <a:lnTo>
                  <a:pt x="1935" y="1596"/>
                </a:lnTo>
                <a:lnTo>
                  <a:pt x="1934" y="1596"/>
                </a:lnTo>
                <a:lnTo>
                  <a:pt x="1933" y="1596"/>
                </a:lnTo>
                <a:lnTo>
                  <a:pt x="1932" y="1596"/>
                </a:lnTo>
                <a:lnTo>
                  <a:pt x="1931" y="1596"/>
                </a:lnTo>
                <a:lnTo>
                  <a:pt x="1931" y="1595"/>
                </a:lnTo>
                <a:lnTo>
                  <a:pt x="1933" y="1593"/>
                </a:lnTo>
                <a:lnTo>
                  <a:pt x="1934" y="1591"/>
                </a:lnTo>
                <a:lnTo>
                  <a:pt x="1934" y="1590"/>
                </a:lnTo>
                <a:lnTo>
                  <a:pt x="1934" y="1589"/>
                </a:lnTo>
                <a:lnTo>
                  <a:pt x="1934" y="1588"/>
                </a:lnTo>
                <a:lnTo>
                  <a:pt x="1935" y="1588"/>
                </a:lnTo>
                <a:lnTo>
                  <a:pt x="1936" y="1587"/>
                </a:lnTo>
                <a:lnTo>
                  <a:pt x="1937" y="1587"/>
                </a:lnTo>
                <a:lnTo>
                  <a:pt x="1938" y="1587"/>
                </a:lnTo>
                <a:lnTo>
                  <a:pt x="1945" y="1588"/>
                </a:lnTo>
                <a:lnTo>
                  <a:pt x="1946" y="1588"/>
                </a:lnTo>
                <a:lnTo>
                  <a:pt x="1946" y="1589"/>
                </a:lnTo>
                <a:lnTo>
                  <a:pt x="1948" y="1590"/>
                </a:lnTo>
                <a:lnTo>
                  <a:pt x="1948" y="1591"/>
                </a:lnTo>
                <a:lnTo>
                  <a:pt x="1948" y="1592"/>
                </a:lnTo>
                <a:lnTo>
                  <a:pt x="1951" y="1593"/>
                </a:lnTo>
                <a:lnTo>
                  <a:pt x="1950" y="1593"/>
                </a:lnTo>
                <a:lnTo>
                  <a:pt x="1946" y="1595"/>
                </a:lnTo>
                <a:lnTo>
                  <a:pt x="1945" y="1595"/>
                </a:lnTo>
                <a:lnTo>
                  <a:pt x="1944" y="1597"/>
                </a:lnTo>
                <a:lnTo>
                  <a:pt x="1943" y="1598"/>
                </a:lnTo>
                <a:lnTo>
                  <a:pt x="1942" y="1598"/>
                </a:lnTo>
                <a:lnTo>
                  <a:pt x="1941" y="1597"/>
                </a:lnTo>
                <a:lnTo>
                  <a:pt x="1941" y="1596"/>
                </a:lnTo>
                <a:lnTo>
                  <a:pt x="1943" y="1594"/>
                </a:lnTo>
                <a:lnTo>
                  <a:pt x="1942" y="1594"/>
                </a:lnTo>
                <a:lnTo>
                  <a:pt x="1941" y="1594"/>
                </a:lnTo>
                <a:lnTo>
                  <a:pt x="1939" y="1595"/>
                </a:lnTo>
                <a:lnTo>
                  <a:pt x="1939" y="1596"/>
                </a:lnTo>
                <a:lnTo>
                  <a:pt x="1939" y="1597"/>
                </a:lnTo>
                <a:lnTo>
                  <a:pt x="1940" y="1597"/>
                </a:lnTo>
                <a:lnTo>
                  <a:pt x="1940" y="1598"/>
                </a:lnTo>
                <a:lnTo>
                  <a:pt x="1940" y="1599"/>
                </a:lnTo>
                <a:lnTo>
                  <a:pt x="1939" y="1598"/>
                </a:lnTo>
                <a:lnTo>
                  <a:pt x="1939" y="1599"/>
                </a:lnTo>
                <a:lnTo>
                  <a:pt x="1938" y="1599"/>
                </a:lnTo>
                <a:lnTo>
                  <a:pt x="1938" y="1600"/>
                </a:lnTo>
                <a:lnTo>
                  <a:pt x="1937" y="1600"/>
                </a:lnTo>
                <a:close/>
                <a:moveTo>
                  <a:pt x="1929" y="1600"/>
                </a:moveTo>
                <a:lnTo>
                  <a:pt x="1927" y="1600"/>
                </a:lnTo>
                <a:lnTo>
                  <a:pt x="1926" y="1600"/>
                </a:lnTo>
                <a:lnTo>
                  <a:pt x="1925" y="1599"/>
                </a:lnTo>
                <a:lnTo>
                  <a:pt x="1924" y="1598"/>
                </a:lnTo>
                <a:lnTo>
                  <a:pt x="1925" y="1598"/>
                </a:lnTo>
                <a:lnTo>
                  <a:pt x="1927" y="1597"/>
                </a:lnTo>
                <a:lnTo>
                  <a:pt x="1928" y="1597"/>
                </a:lnTo>
                <a:lnTo>
                  <a:pt x="1929" y="1597"/>
                </a:lnTo>
                <a:lnTo>
                  <a:pt x="1930" y="1597"/>
                </a:lnTo>
                <a:lnTo>
                  <a:pt x="1930" y="1598"/>
                </a:lnTo>
                <a:lnTo>
                  <a:pt x="1930" y="1599"/>
                </a:lnTo>
                <a:lnTo>
                  <a:pt x="1929" y="1600"/>
                </a:lnTo>
                <a:close/>
                <a:moveTo>
                  <a:pt x="1915" y="33"/>
                </a:moveTo>
                <a:lnTo>
                  <a:pt x="1903" y="33"/>
                </a:lnTo>
                <a:lnTo>
                  <a:pt x="1902" y="33"/>
                </a:lnTo>
                <a:lnTo>
                  <a:pt x="1901" y="33"/>
                </a:lnTo>
                <a:lnTo>
                  <a:pt x="1901" y="32"/>
                </a:lnTo>
                <a:lnTo>
                  <a:pt x="1904" y="32"/>
                </a:lnTo>
                <a:lnTo>
                  <a:pt x="1907" y="32"/>
                </a:lnTo>
                <a:lnTo>
                  <a:pt x="1909" y="32"/>
                </a:lnTo>
                <a:lnTo>
                  <a:pt x="1910" y="32"/>
                </a:lnTo>
                <a:lnTo>
                  <a:pt x="1920" y="32"/>
                </a:lnTo>
                <a:lnTo>
                  <a:pt x="1923" y="33"/>
                </a:lnTo>
                <a:lnTo>
                  <a:pt x="1919" y="33"/>
                </a:lnTo>
                <a:lnTo>
                  <a:pt x="1915" y="33"/>
                </a:lnTo>
                <a:close/>
                <a:moveTo>
                  <a:pt x="1908" y="1594"/>
                </a:moveTo>
                <a:lnTo>
                  <a:pt x="1907" y="1594"/>
                </a:lnTo>
                <a:lnTo>
                  <a:pt x="1905" y="1593"/>
                </a:lnTo>
                <a:lnTo>
                  <a:pt x="1903" y="1593"/>
                </a:lnTo>
                <a:lnTo>
                  <a:pt x="1903" y="1592"/>
                </a:lnTo>
                <a:lnTo>
                  <a:pt x="1902" y="1592"/>
                </a:lnTo>
                <a:lnTo>
                  <a:pt x="1901" y="1591"/>
                </a:lnTo>
                <a:lnTo>
                  <a:pt x="1902" y="1591"/>
                </a:lnTo>
                <a:lnTo>
                  <a:pt x="1903" y="1590"/>
                </a:lnTo>
                <a:lnTo>
                  <a:pt x="1904" y="1591"/>
                </a:lnTo>
                <a:lnTo>
                  <a:pt x="1905" y="1591"/>
                </a:lnTo>
                <a:lnTo>
                  <a:pt x="1905" y="1592"/>
                </a:lnTo>
                <a:lnTo>
                  <a:pt x="1906" y="1593"/>
                </a:lnTo>
                <a:lnTo>
                  <a:pt x="1908" y="1594"/>
                </a:lnTo>
                <a:close/>
                <a:moveTo>
                  <a:pt x="1901" y="1593"/>
                </a:moveTo>
                <a:lnTo>
                  <a:pt x="1905" y="1594"/>
                </a:lnTo>
                <a:lnTo>
                  <a:pt x="1904" y="1594"/>
                </a:lnTo>
                <a:lnTo>
                  <a:pt x="1901" y="1594"/>
                </a:lnTo>
                <a:lnTo>
                  <a:pt x="1900" y="1593"/>
                </a:lnTo>
                <a:lnTo>
                  <a:pt x="1901" y="1593"/>
                </a:lnTo>
                <a:close/>
                <a:moveTo>
                  <a:pt x="1892" y="1576"/>
                </a:moveTo>
                <a:lnTo>
                  <a:pt x="1889" y="1577"/>
                </a:lnTo>
                <a:lnTo>
                  <a:pt x="1889" y="1576"/>
                </a:lnTo>
                <a:lnTo>
                  <a:pt x="1891" y="1574"/>
                </a:lnTo>
                <a:lnTo>
                  <a:pt x="1892" y="1573"/>
                </a:lnTo>
                <a:lnTo>
                  <a:pt x="1893" y="1573"/>
                </a:lnTo>
                <a:lnTo>
                  <a:pt x="1895" y="1571"/>
                </a:lnTo>
                <a:lnTo>
                  <a:pt x="1896" y="1570"/>
                </a:lnTo>
                <a:lnTo>
                  <a:pt x="1897" y="1570"/>
                </a:lnTo>
                <a:lnTo>
                  <a:pt x="1897" y="1568"/>
                </a:lnTo>
                <a:lnTo>
                  <a:pt x="1899" y="1566"/>
                </a:lnTo>
                <a:lnTo>
                  <a:pt x="1899" y="1565"/>
                </a:lnTo>
                <a:lnTo>
                  <a:pt x="1900" y="1565"/>
                </a:lnTo>
                <a:lnTo>
                  <a:pt x="1901" y="1566"/>
                </a:lnTo>
                <a:lnTo>
                  <a:pt x="1901" y="1567"/>
                </a:lnTo>
                <a:lnTo>
                  <a:pt x="1901" y="1568"/>
                </a:lnTo>
                <a:lnTo>
                  <a:pt x="1899" y="1570"/>
                </a:lnTo>
                <a:lnTo>
                  <a:pt x="1899" y="1571"/>
                </a:lnTo>
                <a:lnTo>
                  <a:pt x="1895" y="1574"/>
                </a:lnTo>
                <a:lnTo>
                  <a:pt x="1892" y="1576"/>
                </a:lnTo>
                <a:close/>
                <a:moveTo>
                  <a:pt x="1891" y="1571"/>
                </a:moveTo>
                <a:lnTo>
                  <a:pt x="1890" y="1571"/>
                </a:lnTo>
                <a:lnTo>
                  <a:pt x="1890" y="1570"/>
                </a:lnTo>
                <a:lnTo>
                  <a:pt x="1889" y="1570"/>
                </a:lnTo>
                <a:lnTo>
                  <a:pt x="1888" y="1568"/>
                </a:lnTo>
                <a:lnTo>
                  <a:pt x="1888" y="1567"/>
                </a:lnTo>
                <a:lnTo>
                  <a:pt x="1888" y="1566"/>
                </a:lnTo>
                <a:lnTo>
                  <a:pt x="1889" y="1566"/>
                </a:lnTo>
                <a:lnTo>
                  <a:pt x="1893" y="1566"/>
                </a:lnTo>
                <a:lnTo>
                  <a:pt x="1895" y="1566"/>
                </a:lnTo>
                <a:lnTo>
                  <a:pt x="1897" y="1566"/>
                </a:lnTo>
                <a:lnTo>
                  <a:pt x="1897" y="1567"/>
                </a:lnTo>
                <a:lnTo>
                  <a:pt x="1896" y="1568"/>
                </a:lnTo>
                <a:lnTo>
                  <a:pt x="1895" y="1570"/>
                </a:lnTo>
                <a:lnTo>
                  <a:pt x="1894" y="1570"/>
                </a:lnTo>
                <a:lnTo>
                  <a:pt x="1892" y="1571"/>
                </a:lnTo>
                <a:lnTo>
                  <a:pt x="1891" y="1571"/>
                </a:lnTo>
                <a:close/>
                <a:moveTo>
                  <a:pt x="1896" y="1598"/>
                </a:moveTo>
                <a:lnTo>
                  <a:pt x="1894" y="1598"/>
                </a:lnTo>
                <a:lnTo>
                  <a:pt x="1893" y="1598"/>
                </a:lnTo>
                <a:lnTo>
                  <a:pt x="1892" y="1597"/>
                </a:lnTo>
                <a:lnTo>
                  <a:pt x="1893" y="1597"/>
                </a:lnTo>
                <a:lnTo>
                  <a:pt x="1895" y="1597"/>
                </a:lnTo>
                <a:lnTo>
                  <a:pt x="1896" y="1598"/>
                </a:lnTo>
                <a:close/>
                <a:moveTo>
                  <a:pt x="1843" y="117"/>
                </a:moveTo>
                <a:lnTo>
                  <a:pt x="1837" y="116"/>
                </a:lnTo>
                <a:lnTo>
                  <a:pt x="1834" y="115"/>
                </a:lnTo>
                <a:lnTo>
                  <a:pt x="1825" y="111"/>
                </a:lnTo>
                <a:lnTo>
                  <a:pt x="1823" y="110"/>
                </a:lnTo>
                <a:lnTo>
                  <a:pt x="1823" y="108"/>
                </a:lnTo>
                <a:lnTo>
                  <a:pt x="1812" y="107"/>
                </a:lnTo>
                <a:lnTo>
                  <a:pt x="1804" y="106"/>
                </a:lnTo>
                <a:lnTo>
                  <a:pt x="1798" y="105"/>
                </a:lnTo>
                <a:lnTo>
                  <a:pt x="1790" y="105"/>
                </a:lnTo>
                <a:lnTo>
                  <a:pt x="1788" y="104"/>
                </a:lnTo>
                <a:lnTo>
                  <a:pt x="1784" y="103"/>
                </a:lnTo>
                <a:lnTo>
                  <a:pt x="1783" y="103"/>
                </a:lnTo>
                <a:lnTo>
                  <a:pt x="1778" y="103"/>
                </a:lnTo>
                <a:lnTo>
                  <a:pt x="1772" y="102"/>
                </a:lnTo>
                <a:lnTo>
                  <a:pt x="1771" y="102"/>
                </a:lnTo>
                <a:lnTo>
                  <a:pt x="1757" y="100"/>
                </a:lnTo>
                <a:lnTo>
                  <a:pt x="1747" y="98"/>
                </a:lnTo>
                <a:lnTo>
                  <a:pt x="1727" y="95"/>
                </a:lnTo>
                <a:lnTo>
                  <a:pt x="1726" y="95"/>
                </a:lnTo>
                <a:lnTo>
                  <a:pt x="1723" y="94"/>
                </a:lnTo>
                <a:lnTo>
                  <a:pt x="1715" y="93"/>
                </a:lnTo>
                <a:lnTo>
                  <a:pt x="1712" y="91"/>
                </a:lnTo>
                <a:lnTo>
                  <a:pt x="1713" y="89"/>
                </a:lnTo>
                <a:lnTo>
                  <a:pt x="1709" y="86"/>
                </a:lnTo>
                <a:lnTo>
                  <a:pt x="1707" y="86"/>
                </a:lnTo>
                <a:lnTo>
                  <a:pt x="1704" y="85"/>
                </a:lnTo>
                <a:lnTo>
                  <a:pt x="1697" y="82"/>
                </a:lnTo>
                <a:lnTo>
                  <a:pt x="1690" y="80"/>
                </a:lnTo>
                <a:lnTo>
                  <a:pt x="1685" y="79"/>
                </a:lnTo>
                <a:lnTo>
                  <a:pt x="1680" y="78"/>
                </a:lnTo>
                <a:lnTo>
                  <a:pt x="1677" y="76"/>
                </a:lnTo>
                <a:lnTo>
                  <a:pt x="1674" y="76"/>
                </a:lnTo>
                <a:lnTo>
                  <a:pt x="1665" y="75"/>
                </a:lnTo>
                <a:lnTo>
                  <a:pt x="1664" y="74"/>
                </a:lnTo>
                <a:lnTo>
                  <a:pt x="1665" y="74"/>
                </a:lnTo>
                <a:lnTo>
                  <a:pt x="1666" y="74"/>
                </a:lnTo>
                <a:lnTo>
                  <a:pt x="1674" y="73"/>
                </a:lnTo>
                <a:lnTo>
                  <a:pt x="1686" y="73"/>
                </a:lnTo>
                <a:lnTo>
                  <a:pt x="1704" y="72"/>
                </a:lnTo>
                <a:lnTo>
                  <a:pt x="1711" y="72"/>
                </a:lnTo>
                <a:lnTo>
                  <a:pt x="1717" y="72"/>
                </a:lnTo>
                <a:lnTo>
                  <a:pt x="1723" y="73"/>
                </a:lnTo>
                <a:lnTo>
                  <a:pt x="1728" y="73"/>
                </a:lnTo>
                <a:lnTo>
                  <a:pt x="1729" y="73"/>
                </a:lnTo>
                <a:lnTo>
                  <a:pt x="1729" y="72"/>
                </a:lnTo>
                <a:lnTo>
                  <a:pt x="1727" y="71"/>
                </a:lnTo>
                <a:lnTo>
                  <a:pt x="1728" y="71"/>
                </a:lnTo>
                <a:lnTo>
                  <a:pt x="1733" y="71"/>
                </a:lnTo>
                <a:lnTo>
                  <a:pt x="1750" y="71"/>
                </a:lnTo>
                <a:lnTo>
                  <a:pt x="1756" y="71"/>
                </a:lnTo>
                <a:lnTo>
                  <a:pt x="1757" y="71"/>
                </a:lnTo>
                <a:lnTo>
                  <a:pt x="1760" y="71"/>
                </a:lnTo>
                <a:lnTo>
                  <a:pt x="1769" y="72"/>
                </a:lnTo>
                <a:lnTo>
                  <a:pt x="1776" y="72"/>
                </a:lnTo>
                <a:lnTo>
                  <a:pt x="1781" y="73"/>
                </a:lnTo>
                <a:lnTo>
                  <a:pt x="1785" y="73"/>
                </a:lnTo>
                <a:lnTo>
                  <a:pt x="1788" y="74"/>
                </a:lnTo>
                <a:lnTo>
                  <a:pt x="1819" y="78"/>
                </a:lnTo>
                <a:lnTo>
                  <a:pt x="1824" y="78"/>
                </a:lnTo>
                <a:lnTo>
                  <a:pt x="1827" y="79"/>
                </a:lnTo>
                <a:lnTo>
                  <a:pt x="1826" y="79"/>
                </a:lnTo>
                <a:lnTo>
                  <a:pt x="1832" y="80"/>
                </a:lnTo>
                <a:lnTo>
                  <a:pt x="1834" y="80"/>
                </a:lnTo>
                <a:lnTo>
                  <a:pt x="1835" y="80"/>
                </a:lnTo>
                <a:lnTo>
                  <a:pt x="1844" y="81"/>
                </a:lnTo>
                <a:lnTo>
                  <a:pt x="1851" y="82"/>
                </a:lnTo>
                <a:lnTo>
                  <a:pt x="1856" y="83"/>
                </a:lnTo>
                <a:lnTo>
                  <a:pt x="1858" y="83"/>
                </a:lnTo>
                <a:lnTo>
                  <a:pt x="1862" y="86"/>
                </a:lnTo>
                <a:lnTo>
                  <a:pt x="1866" y="87"/>
                </a:lnTo>
                <a:lnTo>
                  <a:pt x="1870" y="88"/>
                </a:lnTo>
                <a:lnTo>
                  <a:pt x="1888" y="91"/>
                </a:lnTo>
                <a:lnTo>
                  <a:pt x="1891" y="91"/>
                </a:lnTo>
                <a:lnTo>
                  <a:pt x="1892" y="94"/>
                </a:lnTo>
                <a:lnTo>
                  <a:pt x="1890" y="96"/>
                </a:lnTo>
                <a:lnTo>
                  <a:pt x="1889" y="97"/>
                </a:lnTo>
                <a:lnTo>
                  <a:pt x="1883" y="97"/>
                </a:lnTo>
                <a:lnTo>
                  <a:pt x="1863" y="99"/>
                </a:lnTo>
                <a:lnTo>
                  <a:pt x="1851" y="101"/>
                </a:lnTo>
                <a:lnTo>
                  <a:pt x="1849" y="102"/>
                </a:lnTo>
                <a:lnTo>
                  <a:pt x="1842" y="103"/>
                </a:lnTo>
                <a:lnTo>
                  <a:pt x="1841" y="104"/>
                </a:lnTo>
                <a:lnTo>
                  <a:pt x="1841" y="105"/>
                </a:lnTo>
                <a:lnTo>
                  <a:pt x="1843" y="106"/>
                </a:lnTo>
                <a:lnTo>
                  <a:pt x="1849" y="108"/>
                </a:lnTo>
                <a:lnTo>
                  <a:pt x="1852" y="109"/>
                </a:lnTo>
                <a:lnTo>
                  <a:pt x="1856" y="111"/>
                </a:lnTo>
                <a:lnTo>
                  <a:pt x="1858" y="112"/>
                </a:lnTo>
                <a:lnTo>
                  <a:pt x="1862" y="113"/>
                </a:lnTo>
                <a:lnTo>
                  <a:pt x="1863" y="114"/>
                </a:lnTo>
                <a:lnTo>
                  <a:pt x="1859" y="115"/>
                </a:lnTo>
                <a:lnTo>
                  <a:pt x="1858" y="116"/>
                </a:lnTo>
                <a:lnTo>
                  <a:pt x="1856" y="116"/>
                </a:lnTo>
                <a:lnTo>
                  <a:pt x="1853" y="117"/>
                </a:lnTo>
                <a:lnTo>
                  <a:pt x="1849" y="117"/>
                </a:lnTo>
                <a:lnTo>
                  <a:pt x="1843" y="117"/>
                </a:lnTo>
                <a:close/>
                <a:moveTo>
                  <a:pt x="1870" y="1585"/>
                </a:moveTo>
                <a:lnTo>
                  <a:pt x="1869" y="1584"/>
                </a:lnTo>
                <a:lnTo>
                  <a:pt x="1868" y="1584"/>
                </a:lnTo>
                <a:lnTo>
                  <a:pt x="1869" y="1583"/>
                </a:lnTo>
                <a:lnTo>
                  <a:pt x="1871" y="1583"/>
                </a:lnTo>
                <a:lnTo>
                  <a:pt x="1872" y="1583"/>
                </a:lnTo>
                <a:lnTo>
                  <a:pt x="1870" y="1582"/>
                </a:lnTo>
                <a:lnTo>
                  <a:pt x="1870" y="1581"/>
                </a:lnTo>
                <a:lnTo>
                  <a:pt x="1871" y="1579"/>
                </a:lnTo>
                <a:lnTo>
                  <a:pt x="1872" y="1578"/>
                </a:lnTo>
                <a:lnTo>
                  <a:pt x="1872" y="1577"/>
                </a:lnTo>
                <a:lnTo>
                  <a:pt x="1871" y="1577"/>
                </a:lnTo>
                <a:lnTo>
                  <a:pt x="1873" y="1576"/>
                </a:lnTo>
                <a:lnTo>
                  <a:pt x="1872" y="1574"/>
                </a:lnTo>
                <a:lnTo>
                  <a:pt x="1872" y="1571"/>
                </a:lnTo>
                <a:lnTo>
                  <a:pt x="1873" y="1570"/>
                </a:lnTo>
                <a:lnTo>
                  <a:pt x="1874" y="1569"/>
                </a:lnTo>
                <a:lnTo>
                  <a:pt x="1875" y="1569"/>
                </a:lnTo>
                <a:lnTo>
                  <a:pt x="1877" y="1570"/>
                </a:lnTo>
                <a:lnTo>
                  <a:pt x="1880" y="1570"/>
                </a:lnTo>
                <a:lnTo>
                  <a:pt x="1881" y="1573"/>
                </a:lnTo>
                <a:lnTo>
                  <a:pt x="1882" y="1573"/>
                </a:lnTo>
                <a:lnTo>
                  <a:pt x="1882" y="1571"/>
                </a:lnTo>
                <a:lnTo>
                  <a:pt x="1883" y="1570"/>
                </a:lnTo>
                <a:lnTo>
                  <a:pt x="1884" y="1570"/>
                </a:lnTo>
                <a:lnTo>
                  <a:pt x="1886" y="1570"/>
                </a:lnTo>
                <a:lnTo>
                  <a:pt x="1887" y="1570"/>
                </a:lnTo>
                <a:lnTo>
                  <a:pt x="1887" y="1571"/>
                </a:lnTo>
                <a:lnTo>
                  <a:pt x="1888" y="1571"/>
                </a:lnTo>
                <a:lnTo>
                  <a:pt x="1888" y="1573"/>
                </a:lnTo>
                <a:lnTo>
                  <a:pt x="1888" y="1574"/>
                </a:lnTo>
                <a:lnTo>
                  <a:pt x="1886" y="1576"/>
                </a:lnTo>
                <a:lnTo>
                  <a:pt x="1885" y="1576"/>
                </a:lnTo>
                <a:lnTo>
                  <a:pt x="1886" y="1579"/>
                </a:lnTo>
                <a:lnTo>
                  <a:pt x="1885" y="1580"/>
                </a:lnTo>
                <a:lnTo>
                  <a:pt x="1884" y="1580"/>
                </a:lnTo>
                <a:lnTo>
                  <a:pt x="1882" y="1580"/>
                </a:lnTo>
                <a:lnTo>
                  <a:pt x="1881" y="1580"/>
                </a:lnTo>
                <a:lnTo>
                  <a:pt x="1875" y="1583"/>
                </a:lnTo>
                <a:lnTo>
                  <a:pt x="1873" y="1584"/>
                </a:lnTo>
                <a:lnTo>
                  <a:pt x="1871" y="1584"/>
                </a:lnTo>
                <a:lnTo>
                  <a:pt x="1871" y="1585"/>
                </a:lnTo>
                <a:lnTo>
                  <a:pt x="1870" y="1585"/>
                </a:lnTo>
                <a:close/>
                <a:moveTo>
                  <a:pt x="1886" y="1596"/>
                </a:moveTo>
                <a:lnTo>
                  <a:pt x="1887" y="1596"/>
                </a:lnTo>
                <a:lnTo>
                  <a:pt x="1888" y="1596"/>
                </a:lnTo>
                <a:lnTo>
                  <a:pt x="1887" y="1597"/>
                </a:lnTo>
                <a:lnTo>
                  <a:pt x="1886" y="1597"/>
                </a:lnTo>
                <a:lnTo>
                  <a:pt x="1885" y="1597"/>
                </a:lnTo>
                <a:lnTo>
                  <a:pt x="1884" y="1597"/>
                </a:lnTo>
                <a:lnTo>
                  <a:pt x="1884" y="1596"/>
                </a:lnTo>
                <a:lnTo>
                  <a:pt x="1885" y="1596"/>
                </a:lnTo>
                <a:lnTo>
                  <a:pt x="1886" y="1596"/>
                </a:lnTo>
                <a:close/>
                <a:moveTo>
                  <a:pt x="1886" y="1568"/>
                </a:moveTo>
                <a:lnTo>
                  <a:pt x="1885" y="1568"/>
                </a:lnTo>
                <a:lnTo>
                  <a:pt x="1884" y="1568"/>
                </a:lnTo>
                <a:lnTo>
                  <a:pt x="1883" y="1569"/>
                </a:lnTo>
                <a:lnTo>
                  <a:pt x="1882" y="1568"/>
                </a:lnTo>
                <a:lnTo>
                  <a:pt x="1884" y="1568"/>
                </a:lnTo>
                <a:lnTo>
                  <a:pt x="1885" y="1567"/>
                </a:lnTo>
                <a:lnTo>
                  <a:pt x="1886" y="1567"/>
                </a:lnTo>
                <a:lnTo>
                  <a:pt x="1886" y="1568"/>
                </a:lnTo>
                <a:close/>
                <a:moveTo>
                  <a:pt x="1882" y="1586"/>
                </a:moveTo>
                <a:lnTo>
                  <a:pt x="1881" y="1586"/>
                </a:lnTo>
                <a:lnTo>
                  <a:pt x="1877" y="1588"/>
                </a:lnTo>
                <a:lnTo>
                  <a:pt x="1876" y="1588"/>
                </a:lnTo>
                <a:lnTo>
                  <a:pt x="1876" y="1587"/>
                </a:lnTo>
                <a:lnTo>
                  <a:pt x="1876" y="1585"/>
                </a:lnTo>
                <a:lnTo>
                  <a:pt x="1877" y="1585"/>
                </a:lnTo>
                <a:lnTo>
                  <a:pt x="1878" y="1584"/>
                </a:lnTo>
                <a:lnTo>
                  <a:pt x="1880" y="1584"/>
                </a:lnTo>
                <a:lnTo>
                  <a:pt x="1882" y="1584"/>
                </a:lnTo>
                <a:lnTo>
                  <a:pt x="1882" y="1585"/>
                </a:lnTo>
                <a:lnTo>
                  <a:pt x="1882" y="1586"/>
                </a:lnTo>
                <a:close/>
                <a:moveTo>
                  <a:pt x="1880" y="1594"/>
                </a:moveTo>
                <a:lnTo>
                  <a:pt x="1878" y="1594"/>
                </a:lnTo>
                <a:lnTo>
                  <a:pt x="1877" y="1594"/>
                </a:lnTo>
                <a:lnTo>
                  <a:pt x="1877" y="1593"/>
                </a:lnTo>
                <a:lnTo>
                  <a:pt x="1880" y="1593"/>
                </a:lnTo>
                <a:lnTo>
                  <a:pt x="1881" y="1593"/>
                </a:lnTo>
                <a:lnTo>
                  <a:pt x="1880" y="1594"/>
                </a:lnTo>
                <a:close/>
                <a:moveTo>
                  <a:pt x="1875" y="1563"/>
                </a:moveTo>
                <a:lnTo>
                  <a:pt x="1874" y="1563"/>
                </a:lnTo>
                <a:lnTo>
                  <a:pt x="1873" y="1563"/>
                </a:lnTo>
                <a:lnTo>
                  <a:pt x="1872" y="1562"/>
                </a:lnTo>
                <a:lnTo>
                  <a:pt x="1873" y="1562"/>
                </a:lnTo>
                <a:lnTo>
                  <a:pt x="1875" y="1561"/>
                </a:lnTo>
                <a:lnTo>
                  <a:pt x="1877" y="1560"/>
                </a:lnTo>
                <a:lnTo>
                  <a:pt x="1877" y="1561"/>
                </a:lnTo>
                <a:lnTo>
                  <a:pt x="1876" y="1561"/>
                </a:lnTo>
                <a:lnTo>
                  <a:pt x="1875" y="1562"/>
                </a:lnTo>
                <a:lnTo>
                  <a:pt x="1875" y="1563"/>
                </a:lnTo>
                <a:close/>
                <a:moveTo>
                  <a:pt x="1873" y="1566"/>
                </a:moveTo>
                <a:lnTo>
                  <a:pt x="1872" y="1566"/>
                </a:lnTo>
                <a:lnTo>
                  <a:pt x="1870" y="1566"/>
                </a:lnTo>
                <a:lnTo>
                  <a:pt x="1870" y="1567"/>
                </a:lnTo>
                <a:lnTo>
                  <a:pt x="1871" y="1567"/>
                </a:lnTo>
                <a:lnTo>
                  <a:pt x="1869" y="1568"/>
                </a:lnTo>
                <a:lnTo>
                  <a:pt x="1868" y="1568"/>
                </a:lnTo>
                <a:lnTo>
                  <a:pt x="1867" y="1567"/>
                </a:lnTo>
                <a:lnTo>
                  <a:pt x="1870" y="1566"/>
                </a:lnTo>
                <a:lnTo>
                  <a:pt x="1870" y="1565"/>
                </a:lnTo>
                <a:lnTo>
                  <a:pt x="1871" y="1564"/>
                </a:lnTo>
                <a:lnTo>
                  <a:pt x="1872" y="1563"/>
                </a:lnTo>
                <a:lnTo>
                  <a:pt x="1873" y="1563"/>
                </a:lnTo>
                <a:lnTo>
                  <a:pt x="1873" y="1564"/>
                </a:lnTo>
                <a:lnTo>
                  <a:pt x="1873" y="1566"/>
                </a:lnTo>
                <a:close/>
                <a:moveTo>
                  <a:pt x="1868" y="1575"/>
                </a:moveTo>
                <a:lnTo>
                  <a:pt x="1867" y="1575"/>
                </a:lnTo>
                <a:lnTo>
                  <a:pt x="1867" y="1574"/>
                </a:lnTo>
                <a:lnTo>
                  <a:pt x="1865" y="1573"/>
                </a:lnTo>
                <a:lnTo>
                  <a:pt x="1865" y="1571"/>
                </a:lnTo>
                <a:lnTo>
                  <a:pt x="1865" y="1570"/>
                </a:lnTo>
                <a:lnTo>
                  <a:pt x="1866" y="1570"/>
                </a:lnTo>
                <a:lnTo>
                  <a:pt x="1867" y="1571"/>
                </a:lnTo>
                <a:lnTo>
                  <a:pt x="1867" y="1573"/>
                </a:lnTo>
                <a:lnTo>
                  <a:pt x="1869" y="1574"/>
                </a:lnTo>
                <a:lnTo>
                  <a:pt x="1869" y="1575"/>
                </a:lnTo>
                <a:lnTo>
                  <a:pt x="1868" y="1575"/>
                </a:lnTo>
                <a:close/>
                <a:moveTo>
                  <a:pt x="1847" y="50"/>
                </a:moveTo>
                <a:lnTo>
                  <a:pt x="1842" y="51"/>
                </a:lnTo>
                <a:lnTo>
                  <a:pt x="1841" y="53"/>
                </a:lnTo>
                <a:lnTo>
                  <a:pt x="1844" y="54"/>
                </a:lnTo>
                <a:lnTo>
                  <a:pt x="1845" y="54"/>
                </a:lnTo>
                <a:lnTo>
                  <a:pt x="1848" y="56"/>
                </a:lnTo>
                <a:lnTo>
                  <a:pt x="1859" y="58"/>
                </a:lnTo>
                <a:lnTo>
                  <a:pt x="1860" y="58"/>
                </a:lnTo>
                <a:lnTo>
                  <a:pt x="1858" y="59"/>
                </a:lnTo>
                <a:lnTo>
                  <a:pt x="1855" y="59"/>
                </a:lnTo>
                <a:lnTo>
                  <a:pt x="1824" y="59"/>
                </a:lnTo>
                <a:lnTo>
                  <a:pt x="1818" y="58"/>
                </a:lnTo>
                <a:lnTo>
                  <a:pt x="1805" y="57"/>
                </a:lnTo>
                <a:lnTo>
                  <a:pt x="1804" y="57"/>
                </a:lnTo>
                <a:lnTo>
                  <a:pt x="1802" y="57"/>
                </a:lnTo>
                <a:lnTo>
                  <a:pt x="1803" y="58"/>
                </a:lnTo>
                <a:lnTo>
                  <a:pt x="1807" y="58"/>
                </a:lnTo>
                <a:lnTo>
                  <a:pt x="1805" y="59"/>
                </a:lnTo>
                <a:lnTo>
                  <a:pt x="1804" y="59"/>
                </a:lnTo>
                <a:lnTo>
                  <a:pt x="1791" y="59"/>
                </a:lnTo>
                <a:lnTo>
                  <a:pt x="1776" y="59"/>
                </a:lnTo>
                <a:lnTo>
                  <a:pt x="1770" y="59"/>
                </a:lnTo>
                <a:lnTo>
                  <a:pt x="1753" y="57"/>
                </a:lnTo>
                <a:lnTo>
                  <a:pt x="1748" y="57"/>
                </a:lnTo>
                <a:lnTo>
                  <a:pt x="1745" y="56"/>
                </a:lnTo>
                <a:lnTo>
                  <a:pt x="1742" y="54"/>
                </a:lnTo>
                <a:lnTo>
                  <a:pt x="1742" y="53"/>
                </a:lnTo>
                <a:lnTo>
                  <a:pt x="1738" y="52"/>
                </a:lnTo>
                <a:lnTo>
                  <a:pt x="1728" y="51"/>
                </a:lnTo>
                <a:lnTo>
                  <a:pt x="1722" y="51"/>
                </a:lnTo>
                <a:lnTo>
                  <a:pt x="1721" y="51"/>
                </a:lnTo>
                <a:lnTo>
                  <a:pt x="1720" y="51"/>
                </a:lnTo>
                <a:lnTo>
                  <a:pt x="1722" y="50"/>
                </a:lnTo>
                <a:lnTo>
                  <a:pt x="1725" y="49"/>
                </a:lnTo>
                <a:lnTo>
                  <a:pt x="1735" y="49"/>
                </a:lnTo>
                <a:lnTo>
                  <a:pt x="1743" y="50"/>
                </a:lnTo>
                <a:lnTo>
                  <a:pt x="1755" y="50"/>
                </a:lnTo>
                <a:lnTo>
                  <a:pt x="1764" y="51"/>
                </a:lnTo>
                <a:lnTo>
                  <a:pt x="1770" y="52"/>
                </a:lnTo>
                <a:lnTo>
                  <a:pt x="1772" y="53"/>
                </a:lnTo>
                <a:lnTo>
                  <a:pt x="1779" y="53"/>
                </a:lnTo>
                <a:lnTo>
                  <a:pt x="1790" y="54"/>
                </a:lnTo>
                <a:lnTo>
                  <a:pt x="1793" y="56"/>
                </a:lnTo>
                <a:lnTo>
                  <a:pt x="1795" y="56"/>
                </a:lnTo>
                <a:lnTo>
                  <a:pt x="1795" y="54"/>
                </a:lnTo>
                <a:lnTo>
                  <a:pt x="1793" y="54"/>
                </a:lnTo>
                <a:lnTo>
                  <a:pt x="1778" y="52"/>
                </a:lnTo>
                <a:lnTo>
                  <a:pt x="1765" y="49"/>
                </a:lnTo>
                <a:lnTo>
                  <a:pt x="1759" y="48"/>
                </a:lnTo>
                <a:lnTo>
                  <a:pt x="1738" y="48"/>
                </a:lnTo>
                <a:lnTo>
                  <a:pt x="1735" y="48"/>
                </a:lnTo>
                <a:lnTo>
                  <a:pt x="1735" y="47"/>
                </a:lnTo>
                <a:lnTo>
                  <a:pt x="1736" y="46"/>
                </a:lnTo>
                <a:lnTo>
                  <a:pt x="1738" y="46"/>
                </a:lnTo>
                <a:lnTo>
                  <a:pt x="1739" y="46"/>
                </a:lnTo>
                <a:lnTo>
                  <a:pt x="1744" y="46"/>
                </a:lnTo>
                <a:lnTo>
                  <a:pt x="1748" y="46"/>
                </a:lnTo>
                <a:lnTo>
                  <a:pt x="1750" y="46"/>
                </a:lnTo>
                <a:lnTo>
                  <a:pt x="1747" y="44"/>
                </a:lnTo>
                <a:lnTo>
                  <a:pt x="1753" y="44"/>
                </a:lnTo>
                <a:lnTo>
                  <a:pt x="1759" y="43"/>
                </a:lnTo>
                <a:lnTo>
                  <a:pt x="1760" y="43"/>
                </a:lnTo>
                <a:lnTo>
                  <a:pt x="1762" y="43"/>
                </a:lnTo>
                <a:lnTo>
                  <a:pt x="1769" y="44"/>
                </a:lnTo>
                <a:lnTo>
                  <a:pt x="1770" y="44"/>
                </a:lnTo>
                <a:lnTo>
                  <a:pt x="1773" y="44"/>
                </a:lnTo>
                <a:lnTo>
                  <a:pt x="1778" y="44"/>
                </a:lnTo>
                <a:lnTo>
                  <a:pt x="1780" y="43"/>
                </a:lnTo>
                <a:lnTo>
                  <a:pt x="1779" y="42"/>
                </a:lnTo>
                <a:lnTo>
                  <a:pt x="1780" y="42"/>
                </a:lnTo>
                <a:lnTo>
                  <a:pt x="1787" y="42"/>
                </a:lnTo>
                <a:lnTo>
                  <a:pt x="1788" y="42"/>
                </a:lnTo>
                <a:lnTo>
                  <a:pt x="1795" y="43"/>
                </a:lnTo>
                <a:lnTo>
                  <a:pt x="1796" y="44"/>
                </a:lnTo>
                <a:lnTo>
                  <a:pt x="1802" y="45"/>
                </a:lnTo>
                <a:lnTo>
                  <a:pt x="1807" y="46"/>
                </a:lnTo>
                <a:lnTo>
                  <a:pt x="1808" y="46"/>
                </a:lnTo>
                <a:lnTo>
                  <a:pt x="1813" y="46"/>
                </a:lnTo>
                <a:lnTo>
                  <a:pt x="1817" y="46"/>
                </a:lnTo>
                <a:lnTo>
                  <a:pt x="1830" y="48"/>
                </a:lnTo>
                <a:lnTo>
                  <a:pt x="1838" y="48"/>
                </a:lnTo>
                <a:lnTo>
                  <a:pt x="1846" y="49"/>
                </a:lnTo>
                <a:lnTo>
                  <a:pt x="1847" y="50"/>
                </a:lnTo>
                <a:close/>
                <a:moveTo>
                  <a:pt x="1849" y="1562"/>
                </a:moveTo>
                <a:lnTo>
                  <a:pt x="1847" y="1562"/>
                </a:lnTo>
                <a:lnTo>
                  <a:pt x="1844" y="1561"/>
                </a:lnTo>
                <a:lnTo>
                  <a:pt x="1846" y="1560"/>
                </a:lnTo>
                <a:lnTo>
                  <a:pt x="1847" y="1560"/>
                </a:lnTo>
                <a:lnTo>
                  <a:pt x="1848" y="1560"/>
                </a:lnTo>
                <a:lnTo>
                  <a:pt x="1849" y="1560"/>
                </a:lnTo>
                <a:lnTo>
                  <a:pt x="1850" y="1561"/>
                </a:lnTo>
                <a:lnTo>
                  <a:pt x="1850" y="1562"/>
                </a:lnTo>
                <a:lnTo>
                  <a:pt x="1849" y="1562"/>
                </a:lnTo>
                <a:close/>
                <a:moveTo>
                  <a:pt x="1848" y="1567"/>
                </a:moveTo>
                <a:lnTo>
                  <a:pt x="1847" y="1567"/>
                </a:lnTo>
                <a:lnTo>
                  <a:pt x="1846" y="1567"/>
                </a:lnTo>
                <a:lnTo>
                  <a:pt x="1845" y="1566"/>
                </a:lnTo>
                <a:lnTo>
                  <a:pt x="1846" y="1566"/>
                </a:lnTo>
                <a:lnTo>
                  <a:pt x="1847" y="1566"/>
                </a:lnTo>
                <a:lnTo>
                  <a:pt x="1848" y="1567"/>
                </a:lnTo>
                <a:close/>
                <a:moveTo>
                  <a:pt x="1843" y="1557"/>
                </a:moveTo>
                <a:lnTo>
                  <a:pt x="1844" y="1558"/>
                </a:lnTo>
                <a:lnTo>
                  <a:pt x="1844" y="1559"/>
                </a:lnTo>
                <a:lnTo>
                  <a:pt x="1843" y="1559"/>
                </a:lnTo>
                <a:lnTo>
                  <a:pt x="1842" y="1559"/>
                </a:lnTo>
                <a:lnTo>
                  <a:pt x="1843" y="1558"/>
                </a:lnTo>
                <a:lnTo>
                  <a:pt x="1842" y="1558"/>
                </a:lnTo>
                <a:lnTo>
                  <a:pt x="1840" y="1559"/>
                </a:lnTo>
                <a:lnTo>
                  <a:pt x="1840" y="1561"/>
                </a:lnTo>
                <a:lnTo>
                  <a:pt x="1839" y="1561"/>
                </a:lnTo>
                <a:lnTo>
                  <a:pt x="1838" y="1561"/>
                </a:lnTo>
                <a:lnTo>
                  <a:pt x="1838" y="1560"/>
                </a:lnTo>
                <a:lnTo>
                  <a:pt x="1838" y="1559"/>
                </a:lnTo>
                <a:lnTo>
                  <a:pt x="1837" y="1558"/>
                </a:lnTo>
                <a:lnTo>
                  <a:pt x="1834" y="1558"/>
                </a:lnTo>
                <a:lnTo>
                  <a:pt x="1833" y="1558"/>
                </a:lnTo>
                <a:lnTo>
                  <a:pt x="1832" y="1558"/>
                </a:lnTo>
                <a:lnTo>
                  <a:pt x="1832" y="1557"/>
                </a:lnTo>
                <a:lnTo>
                  <a:pt x="1830" y="1557"/>
                </a:lnTo>
                <a:lnTo>
                  <a:pt x="1831" y="1557"/>
                </a:lnTo>
                <a:lnTo>
                  <a:pt x="1833" y="1556"/>
                </a:lnTo>
                <a:lnTo>
                  <a:pt x="1834" y="1556"/>
                </a:lnTo>
                <a:lnTo>
                  <a:pt x="1837" y="1555"/>
                </a:lnTo>
                <a:lnTo>
                  <a:pt x="1838" y="1555"/>
                </a:lnTo>
                <a:lnTo>
                  <a:pt x="1839" y="1555"/>
                </a:lnTo>
                <a:lnTo>
                  <a:pt x="1837" y="1556"/>
                </a:lnTo>
                <a:lnTo>
                  <a:pt x="1833" y="1557"/>
                </a:lnTo>
                <a:lnTo>
                  <a:pt x="1834" y="1557"/>
                </a:lnTo>
                <a:lnTo>
                  <a:pt x="1835" y="1557"/>
                </a:lnTo>
                <a:lnTo>
                  <a:pt x="1837" y="1557"/>
                </a:lnTo>
                <a:lnTo>
                  <a:pt x="1840" y="1556"/>
                </a:lnTo>
                <a:lnTo>
                  <a:pt x="1842" y="1555"/>
                </a:lnTo>
                <a:lnTo>
                  <a:pt x="1843" y="1554"/>
                </a:lnTo>
                <a:lnTo>
                  <a:pt x="1845" y="1554"/>
                </a:lnTo>
                <a:lnTo>
                  <a:pt x="1843" y="1555"/>
                </a:lnTo>
                <a:lnTo>
                  <a:pt x="1843" y="1556"/>
                </a:lnTo>
                <a:lnTo>
                  <a:pt x="1843" y="1557"/>
                </a:lnTo>
                <a:close/>
                <a:moveTo>
                  <a:pt x="1842" y="1548"/>
                </a:moveTo>
                <a:lnTo>
                  <a:pt x="1840" y="1548"/>
                </a:lnTo>
                <a:lnTo>
                  <a:pt x="1840" y="1547"/>
                </a:lnTo>
                <a:lnTo>
                  <a:pt x="1841" y="1547"/>
                </a:lnTo>
                <a:lnTo>
                  <a:pt x="1844" y="1547"/>
                </a:lnTo>
                <a:lnTo>
                  <a:pt x="1842" y="1548"/>
                </a:lnTo>
                <a:close/>
                <a:moveTo>
                  <a:pt x="1831" y="1555"/>
                </a:moveTo>
                <a:lnTo>
                  <a:pt x="1830" y="1555"/>
                </a:lnTo>
                <a:lnTo>
                  <a:pt x="1830" y="1554"/>
                </a:lnTo>
                <a:lnTo>
                  <a:pt x="1830" y="1553"/>
                </a:lnTo>
                <a:lnTo>
                  <a:pt x="1832" y="1552"/>
                </a:lnTo>
                <a:lnTo>
                  <a:pt x="1833" y="1552"/>
                </a:lnTo>
                <a:lnTo>
                  <a:pt x="1839" y="1551"/>
                </a:lnTo>
                <a:lnTo>
                  <a:pt x="1840" y="1551"/>
                </a:lnTo>
                <a:lnTo>
                  <a:pt x="1842" y="1551"/>
                </a:lnTo>
                <a:lnTo>
                  <a:pt x="1843" y="1551"/>
                </a:lnTo>
                <a:lnTo>
                  <a:pt x="1844" y="1551"/>
                </a:lnTo>
                <a:lnTo>
                  <a:pt x="1844" y="1552"/>
                </a:lnTo>
                <a:lnTo>
                  <a:pt x="1843" y="1553"/>
                </a:lnTo>
                <a:lnTo>
                  <a:pt x="1842" y="1554"/>
                </a:lnTo>
                <a:lnTo>
                  <a:pt x="1841" y="1554"/>
                </a:lnTo>
                <a:lnTo>
                  <a:pt x="1840" y="1553"/>
                </a:lnTo>
                <a:lnTo>
                  <a:pt x="1838" y="1554"/>
                </a:lnTo>
                <a:lnTo>
                  <a:pt x="1832" y="1555"/>
                </a:lnTo>
                <a:lnTo>
                  <a:pt x="1831" y="1555"/>
                </a:lnTo>
                <a:close/>
                <a:moveTo>
                  <a:pt x="1843" y="1565"/>
                </a:moveTo>
                <a:lnTo>
                  <a:pt x="1842" y="1566"/>
                </a:lnTo>
                <a:lnTo>
                  <a:pt x="1841" y="1566"/>
                </a:lnTo>
                <a:lnTo>
                  <a:pt x="1840" y="1565"/>
                </a:lnTo>
                <a:lnTo>
                  <a:pt x="1841" y="1565"/>
                </a:lnTo>
                <a:lnTo>
                  <a:pt x="1842" y="1565"/>
                </a:lnTo>
                <a:lnTo>
                  <a:pt x="1843" y="1565"/>
                </a:lnTo>
                <a:close/>
                <a:moveTo>
                  <a:pt x="1834" y="1545"/>
                </a:moveTo>
                <a:lnTo>
                  <a:pt x="1833" y="1545"/>
                </a:lnTo>
                <a:lnTo>
                  <a:pt x="1833" y="1543"/>
                </a:lnTo>
                <a:lnTo>
                  <a:pt x="1834" y="1542"/>
                </a:lnTo>
                <a:lnTo>
                  <a:pt x="1837" y="1542"/>
                </a:lnTo>
                <a:lnTo>
                  <a:pt x="1838" y="1542"/>
                </a:lnTo>
                <a:lnTo>
                  <a:pt x="1839" y="1543"/>
                </a:lnTo>
                <a:lnTo>
                  <a:pt x="1838" y="1543"/>
                </a:lnTo>
                <a:lnTo>
                  <a:pt x="1837" y="1544"/>
                </a:lnTo>
                <a:lnTo>
                  <a:pt x="1835" y="1545"/>
                </a:lnTo>
                <a:lnTo>
                  <a:pt x="1834" y="1545"/>
                </a:lnTo>
                <a:close/>
                <a:moveTo>
                  <a:pt x="1822" y="1554"/>
                </a:moveTo>
                <a:lnTo>
                  <a:pt x="1821" y="1553"/>
                </a:lnTo>
                <a:lnTo>
                  <a:pt x="1821" y="1552"/>
                </a:lnTo>
                <a:lnTo>
                  <a:pt x="1820" y="1553"/>
                </a:lnTo>
                <a:lnTo>
                  <a:pt x="1819" y="1553"/>
                </a:lnTo>
                <a:lnTo>
                  <a:pt x="1819" y="1552"/>
                </a:lnTo>
                <a:lnTo>
                  <a:pt x="1817" y="1552"/>
                </a:lnTo>
                <a:lnTo>
                  <a:pt x="1816" y="1552"/>
                </a:lnTo>
                <a:lnTo>
                  <a:pt x="1817" y="1551"/>
                </a:lnTo>
                <a:lnTo>
                  <a:pt x="1820" y="1550"/>
                </a:lnTo>
                <a:lnTo>
                  <a:pt x="1824" y="1550"/>
                </a:lnTo>
                <a:lnTo>
                  <a:pt x="1829" y="1549"/>
                </a:lnTo>
                <a:lnTo>
                  <a:pt x="1832" y="1549"/>
                </a:lnTo>
                <a:lnTo>
                  <a:pt x="1833" y="1549"/>
                </a:lnTo>
                <a:lnTo>
                  <a:pt x="1835" y="1549"/>
                </a:lnTo>
                <a:lnTo>
                  <a:pt x="1837" y="1549"/>
                </a:lnTo>
                <a:lnTo>
                  <a:pt x="1838" y="1549"/>
                </a:lnTo>
                <a:lnTo>
                  <a:pt x="1837" y="1550"/>
                </a:lnTo>
                <a:lnTo>
                  <a:pt x="1835" y="1550"/>
                </a:lnTo>
                <a:lnTo>
                  <a:pt x="1834" y="1550"/>
                </a:lnTo>
                <a:lnTo>
                  <a:pt x="1833" y="1550"/>
                </a:lnTo>
                <a:lnTo>
                  <a:pt x="1832" y="1550"/>
                </a:lnTo>
                <a:lnTo>
                  <a:pt x="1830" y="1550"/>
                </a:lnTo>
                <a:lnTo>
                  <a:pt x="1830" y="1551"/>
                </a:lnTo>
                <a:lnTo>
                  <a:pt x="1829" y="1552"/>
                </a:lnTo>
                <a:lnTo>
                  <a:pt x="1828" y="1552"/>
                </a:lnTo>
                <a:lnTo>
                  <a:pt x="1826" y="1553"/>
                </a:lnTo>
                <a:lnTo>
                  <a:pt x="1823" y="1554"/>
                </a:lnTo>
                <a:lnTo>
                  <a:pt x="1822" y="1554"/>
                </a:lnTo>
                <a:close/>
                <a:moveTo>
                  <a:pt x="1837" y="1559"/>
                </a:moveTo>
                <a:lnTo>
                  <a:pt x="1837" y="1560"/>
                </a:lnTo>
                <a:lnTo>
                  <a:pt x="1834" y="1560"/>
                </a:lnTo>
                <a:lnTo>
                  <a:pt x="1831" y="1561"/>
                </a:lnTo>
                <a:lnTo>
                  <a:pt x="1830" y="1561"/>
                </a:lnTo>
                <a:lnTo>
                  <a:pt x="1830" y="1560"/>
                </a:lnTo>
                <a:lnTo>
                  <a:pt x="1832" y="1559"/>
                </a:lnTo>
                <a:lnTo>
                  <a:pt x="1833" y="1559"/>
                </a:lnTo>
                <a:lnTo>
                  <a:pt x="1834" y="1559"/>
                </a:lnTo>
                <a:lnTo>
                  <a:pt x="1837" y="1559"/>
                </a:lnTo>
                <a:close/>
                <a:moveTo>
                  <a:pt x="1835" y="1548"/>
                </a:moveTo>
                <a:lnTo>
                  <a:pt x="1833" y="1548"/>
                </a:lnTo>
                <a:lnTo>
                  <a:pt x="1834" y="1547"/>
                </a:lnTo>
                <a:lnTo>
                  <a:pt x="1835" y="1547"/>
                </a:lnTo>
                <a:lnTo>
                  <a:pt x="1837" y="1547"/>
                </a:lnTo>
                <a:lnTo>
                  <a:pt x="1835" y="1548"/>
                </a:lnTo>
                <a:close/>
                <a:moveTo>
                  <a:pt x="1829" y="1560"/>
                </a:moveTo>
                <a:lnTo>
                  <a:pt x="1827" y="1560"/>
                </a:lnTo>
                <a:lnTo>
                  <a:pt x="1826" y="1560"/>
                </a:lnTo>
                <a:lnTo>
                  <a:pt x="1830" y="1558"/>
                </a:lnTo>
                <a:lnTo>
                  <a:pt x="1831" y="1558"/>
                </a:lnTo>
                <a:lnTo>
                  <a:pt x="1832" y="1558"/>
                </a:lnTo>
                <a:lnTo>
                  <a:pt x="1829" y="1560"/>
                </a:lnTo>
                <a:close/>
                <a:moveTo>
                  <a:pt x="1828" y="1555"/>
                </a:moveTo>
                <a:lnTo>
                  <a:pt x="1827" y="1555"/>
                </a:lnTo>
                <a:lnTo>
                  <a:pt x="1826" y="1555"/>
                </a:lnTo>
                <a:lnTo>
                  <a:pt x="1825" y="1555"/>
                </a:lnTo>
                <a:lnTo>
                  <a:pt x="1826" y="1554"/>
                </a:lnTo>
                <a:lnTo>
                  <a:pt x="1828" y="1553"/>
                </a:lnTo>
                <a:lnTo>
                  <a:pt x="1828" y="1554"/>
                </a:lnTo>
                <a:lnTo>
                  <a:pt x="1828" y="1555"/>
                </a:lnTo>
                <a:close/>
                <a:moveTo>
                  <a:pt x="1820" y="1538"/>
                </a:moveTo>
                <a:lnTo>
                  <a:pt x="1819" y="1539"/>
                </a:lnTo>
                <a:lnTo>
                  <a:pt x="1819" y="1538"/>
                </a:lnTo>
                <a:lnTo>
                  <a:pt x="1823" y="1536"/>
                </a:lnTo>
                <a:lnTo>
                  <a:pt x="1824" y="1536"/>
                </a:lnTo>
                <a:lnTo>
                  <a:pt x="1824" y="1537"/>
                </a:lnTo>
                <a:lnTo>
                  <a:pt x="1823" y="1538"/>
                </a:lnTo>
                <a:lnTo>
                  <a:pt x="1822" y="1538"/>
                </a:lnTo>
                <a:lnTo>
                  <a:pt x="1820" y="1538"/>
                </a:lnTo>
                <a:close/>
                <a:moveTo>
                  <a:pt x="1822" y="1557"/>
                </a:moveTo>
                <a:lnTo>
                  <a:pt x="1821" y="1557"/>
                </a:lnTo>
                <a:lnTo>
                  <a:pt x="1820" y="1557"/>
                </a:lnTo>
                <a:lnTo>
                  <a:pt x="1819" y="1556"/>
                </a:lnTo>
                <a:lnTo>
                  <a:pt x="1822" y="1556"/>
                </a:lnTo>
                <a:lnTo>
                  <a:pt x="1822" y="1557"/>
                </a:lnTo>
                <a:close/>
                <a:moveTo>
                  <a:pt x="1788" y="1544"/>
                </a:moveTo>
                <a:lnTo>
                  <a:pt x="1784" y="1543"/>
                </a:lnTo>
                <a:lnTo>
                  <a:pt x="1785" y="1543"/>
                </a:lnTo>
                <a:lnTo>
                  <a:pt x="1785" y="1542"/>
                </a:lnTo>
                <a:lnTo>
                  <a:pt x="1785" y="1541"/>
                </a:lnTo>
                <a:lnTo>
                  <a:pt x="1788" y="1541"/>
                </a:lnTo>
                <a:lnTo>
                  <a:pt x="1788" y="1540"/>
                </a:lnTo>
                <a:lnTo>
                  <a:pt x="1791" y="1539"/>
                </a:lnTo>
                <a:lnTo>
                  <a:pt x="1793" y="1539"/>
                </a:lnTo>
                <a:lnTo>
                  <a:pt x="1795" y="1540"/>
                </a:lnTo>
                <a:lnTo>
                  <a:pt x="1796" y="1540"/>
                </a:lnTo>
                <a:lnTo>
                  <a:pt x="1795" y="1539"/>
                </a:lnTo>
                <a:lnTo>
                  <a:pt x="1794" y="1539"/>
                </a:lnTo>
                <a:lnTo>
                  <a:pt x="1795" y="1538"/>
                </a:lnTo>
                <a:lnTo>
                  <a:pt x="1796" y="1538"/>
                </a:lnTo>
                <a:lnTo>
                  <a:pt x="1798" y="1538"/>
                </a:lnTo>
                <a:lnTo>
                  <a:pt x="1799" y="1537"/>
                </a:lnTo>
                <a:lnTo>
                  <a:pt x="1802" y="1536"/>
                </a:lnTo>
                <a:lnTo>
                  <a:pt x="1811" y="1533"/>
                </a:lnTo>
                <a:lnTo>
                  <a:pt x="1813" y="1532"/>
                </a:lnTo>
                <a:lnTo>
                  <a:pt x="1814" y="1532"/>
                </a:lnTo>
                <a:lnTo>
                  <a:pt x="1816" y="1532"/>
                </a:lnTo>
                <a:lnTo>
                  <a:pt x="1817" y="1532"/>
                </a:lnTo>
                <a:lnTo>
                  <a:pt x="1816" y="1532"/>
                </a:lnTo>
                <a:lnTo>
                  <a:pt x="1815" y="1533"/>
                </a:lnTo>
                <a:lnTo>
                  <a:pt x="1816" y="1533"/>
                </a:lnTo>
                <a:lnTo>
                  <a:pt x="1817" y="1533"/>
                </a:lnTo>
                <a:lnTo>
                  <a:pt x="1818" y="1533"/>
                </a:lnTo>
                <a:lnTo>
                  <a:pt x="1819" y="1534"/>
                </a:lnTo>
                <a:lnTo>
                  <a:pt x="1819" y="1536"/>
                </a:lnTo>
                <a:lnTo>
                  <a:pt x="1818" y="1536"/>
                </a:lnTo>
                <a:lnTo>
                  <a:pt x="1813" y="1538"/>
                </a:lnTo>
                <a:lnTo>
                  <a:pt x="1807" y="1540"/>
                </a:lnTo>
                <a:lnTo>
                  <a:pt x="1806" y="1540"/>
                </a:lnTo>
                <a:lnTo>
                  <a:pt x="1804" y="1539"/>
                </a:lnTo>
                <a:lnTo>
                  <a:pt x="1803" y="1539"/>
                </a:lnTo>
                <a:lnTo>
                  <a:pt x="1803" y="1540"/>
                </a:lnTo>
                <a:lnTo>
                  <a:pt x="1801" y="1540"/>
                </a:lnTo>
                <a:lnTo>
                  <a:pt x="1799" y="1541"/>
                </a:lnTo>
                <a:lnTo>
                  <a:pt x="1800" y="1542"/>
                </a:lnTo>
                <a:lnTo>
                  <a:pt x="1799" y="1543"/>
                </a:lnTo>
                <a:lnTo>
                  <a:pt x="1797" y="1543"/>
                </a:lnTo>
                <a:lnTo>
                  <a:pt x="1796" y="1543"/>
                </a:lnTo>
                <a:lnTo>
                  <a:pt x="1790" y="1544"/>
                </a:lnTo>
                <a:lnTo>
                  <a:pt x="1788" y="1544"/>
                </a:lnTo>
                <a:close/>
                <a:moveTo>
                  <a:pt x="1816" y="1549"/>
                </a:moveTo>
                <a:lnTo>
                  <a:pt x="1815" y="1549"/>
                </a:lnTo>
                <a:lnTo>
                  <a:pt x="1814" y="1549"/>
                </a:lnTo>
                <a:lnTo>
                  <a:pt x="1813" y="1549"/>
                </a:lnTo>
                <a:lnTo>
                  <a:pt x="1812" y="1549"/>
                </a:lnTo>
                <a:lnTo>
                  <a:pt x="1812" y="1548"/>
                </a:lnTo>
                <a:lnTo>
                  <a:pt x="1814" y="1548"/>
                </a:lnTo>
                <a:lnTo>
                  <a:pt x="1816" y="1549"/>
                </a:lnTo>
                <a:close/>
                <a:moveTo>
                  <a:pt x="1812" y="1545"/>
                </a:moveTo>
                <a:lnTo>
                  <a:pt x="1813" y="1546"/>
                </a:lnTo>
                <a:lnTo>
                  <a:pt x="1808" y="1548"/>
                </a:lnTo>
                <a:lnTo>
                  <a:pt x="1807" y="1548"/>
                </a:lnTo>
                <a:lnTo>
                  <a:pt x="1806" y="1548"/>
                </a:lnTo>
                <a:lnTo>
                  <a:pt x="1806" y="1549"/>
                </a:lnTo>
                <a:lnTo>
                  <a:pt x="1802" y="1548"/>
                </a:lnTo>
                <a:lnTo>
                  <a:pt x="1801" y="1548"/>
                </a:lnTo>
                <a:lnTo>
                  <a:pt x="1800" y="1548"/>
                </a:lnTo>
                <a:lnTo>
                  <a:pt x="1799" y="1548"/>
                </a:lnTo>
                <a:lnTo>
                  <a:pt x="1798" y="1548"/>
                </a:lnTo>
                <a:lnTo>
                  <a:pt x="1799" y="1547"/>
                </a:lnTo>
                <a:lnTo>
                  <a:pt x="1800" y="1547"/>
                </a:lnTo>
                <a:lnTo>
                  <a:pt x="1800" y="1546"/>
                </a:lnTo>
                <a:lnTo>
                  <a:pt x="1801" y="1546"/>
                </a:lnTo>
                <a:lnTo>
                  <a:pt x="1802" y="1546"/>
                </a:lnTo>
                <a:lnTo>
                  <a:pt x="1803" y="1546"/>
                </a:lnTo>
                <a:lnTo>
                  <a:pt x="1804" y="1546"/>
                </a:lnTo>
                <a:lnTo>
                  <a:pt x="1805" y="1546"/>
                </a:lnTo>
                <a:lnTo>
                  <a:pt x="1809" y="1544"/>
                </a:lnTo>
                <a:lnTo>
                  <a:pt x="1812" y="1543"/>
                </a:lnTo>
                <a:lnTo>
                  <a:pt x="1813" y="1543"/>
                </a:lnTo>
                <a:lnTo>
                  <a:pt x="1814" y="1543"/>
                </a:lnTo>
                <a:lnTo>
                  <a:pt x="1815" y="1543"/>
                </a:lnTo>
                <a:lnTo>
                  <a:pt x="1816" y="1543"/>
                </a:lnTo>
                <a:lnTo>
                  <a:pt x="1815" y="1543"/>
                </a:lnTo>
                <a:lnTo>
                  <a:pt x="1814" y="1544"/>
                </a:lnTo>
                <a:lnTo>
                  <a:pt x="1812" y="1544"/>
                </a:lnTo>
                <a:lnTo>
                  <a:pt x="1811" y="1544"/>
                </a:lnTo>
                <a:lnTo>
                  <a:pt x="1812" y="1545"/>
                </a:lnTo>
                <a:close/>
                <a:moveTo>
                  <a:pt x="1811" y="1542"/>
                </a:moveTo>
                <a:lnTo>
                  <a:pt x="1810" y="1541"/>
                </a:lnTo>
                <a:lnTo>
                  <a:pt x="1809" y="1541"/>
                </a:lnTo>
                <a:lnTo>
                  <a:pt x="1810" y="1541"/>
                </a:lnTo>
                <a:lnTo>
                  <a:pt x="1813" y="1539"/>
                </a:lnTo>
                <a:lnTo>
                  <a:pt x="1814" y="1539"/>
                </a:lnTo>
                <a:lnTo>
                  <a:pt x="1815" y="1540"/>
                </a:lnTo>
                <a:lnTo>
                  <a:pt x="1814" y="1541"/>
                </a:lnTo>
                <a:lnTo>
                  <a:pt x="1813" y="1541"/>
                </a:lnTo>
                <a:lnTo>
                  <a:pt x="1812" y="1542"/>
                </a:lnTo>
                <a:lnTo>
                  <a:pt x="1811" y="1542"/>
                </a:lnTo>
                <a:close/>
                <a:moveTo>
                  <a:pt x="1806" y="1532"/>
                </a:moveTo>
                <a:lnTo>
                  <a:pt x="1805" y="1532"/>
                </a:lnTo>
                <a:lnTo>
                  <a:pt x="1806" y="1531"/>
                </a:lnTo>
                <a:lnTo>
                  <a:pt x="1808" y="1530"/>
                </a:lnTo>
                <a:lnTo>
                  <a:pt x="1809" y="1529"/>
                </a:lnTo>
                <a:lnTo>
                  <a:pt x="1811" y="1529"/>
                </a:lnTo>
                <a:lnTo>
                  <a:pt x="1812" y="1529"/>
                </a:lnTo>
                <a:lnTo>
                  <a:pt x="1812" y="1530"/>
                </a:lnTo>
                <a:lnTo>
                  <a:pt x="1810" y="1530"/>
                </a:lnTo>
                <a:lnTo>
                  <a:pt x="1810" y="1531"/>
                </a:lnTo>
                <a:lnTo>
                  <a:pt x="1809" y="1531"/>
                </a:lnTo>
                <a:lnTo>
                  <a:pt x="1807" y="1532"/>
                </a:lnTo>
                <a:lnTo>
                  <a:pt x="1806" y="1532"/>
                </a:lnTo>
                <a:close/>
                <a:moveTo>
                  <a:pt x="1807" y="1528"/>
                </a:moveTo>
                <a:lnTo>
                  <a:pt x="1808" y="1527"/>
                </a:lnTo>
                <a:lnTo>
                  <a:pt x="1809" y="1527"/>
                </a:lnTo>
                <a:lnTo>
                  <a:pt x="1810" y="1527"/>
                </a:lnTo>
                <a:lnTo>
                  <a:pt x="1811" y="1527"/>
                </a:lnTo>
                <a:lnTo>
                  <a:pt x="1811" y="1528"/>
                </a:lnTo>
                <a:lnTo>
                  <a:pt x="1808" y="1528"/>
                </a:lnTo>
                <a:lnTo>
                  <a:pt x="1807" y="1528"/>
                </a:lnTo>
                <a:close/>
                <a:moveTo>
                  <a:pt x="1805" y="1544"/>
                </a:moveTo>
                <a:lnTo>
                  <a:pt x="1805" y="1545"/>
                </a:lnTo>
                <a:lnTo>
                  <a:pt x="1804" y="1545"/>
                </a:lnTo>
                <a:lnTo>
                  <a:pt x="1803" y="1544"/>
                </a:lnTo>
                <a:lnTo>
                  <a:pt x="1802" y="1544"/>
                </a:lnTo>
                <a:lnTo>
                  <a:pt x="1803" y="1543"/>
                </a:lnTo>
                <a:lnTo>
                  <a:pt x="1805" y="1542"/>
                </a:lnTo>
                <a:lnTo>
                  <a:pt x="1808" y="1541"/>
                </a:lnTo>
                <a:lnTo>
                  <a:pt x="1809" y="1542"/>
                </a:lnTo>
                <a:lnTo>
                  <a:pt x="1810" y="1542"/>
                </a:lnTo>
                <a:lnTo>
                  <a:pt x="1809" y="1542"/>
                </a:lnTo>
                <a:lnTo>
                  <a:pt x="1809" y="1543"/>
                </a:lnTo>
                <a:lnTo>
                  <a:pt x="1805" y="1544"/>
                </a:lnTo>
                <a:close/>
                <a:moveTo>
                  <a:pt x="1807" y="1552"/>
                </a:moveTo>
                <a:lnTo>
                  <a:pt x="1806" y="1552"/>
                </a:lnTo>
                <a:lnTo>
                  <a:pt x="1803" y="1551"/>
                </a:lnTo>
                <a:lnTo>
                  <a:pt x="1802" y="1550"/>
                </a:lnTo>
                <a:lnTo>
                  <a:pt x="1799" y="1550"/>
                </a:lnTo>
                <a:lnTo>
                  <a:pt x="1798" y="1550"/>
                </a:lnTo>
                <a:lnTo>
                  <a:pt x="1797" y="1550"/>
                </a:lnTo>
                <a:lnTo>
                  <a:pt x="1797" y="1549"/>
                </a:lnTo>
                <a:lnTo>
                  <a:pt x="1798" y="1549"/>
                </a:lnTo>
                <a:lnTo>
                  <a:pt x="1799" y="1549"/>
                </a:lnTo>
                <a:lnTo>
                  <a:pt x="1800" y="1549"/>
                </a:lnTo>
                <a:lnTo>
                  <a:pt x="1802" y="1548"/>
                </a:lnTo>
                <a:lnTo>
                  <a:pt x="1803" y="1548"/>
                </a:lnTo>
                <a:lnTo>
                  <a:pt x="1805" y="1549"/>
                </a:lnTo>
                <a:lnTo>
                  <a:pt x="1806" y="1551"/>
                </a:lnTo>
                <a:lnTo>
                  <a:pt x="1808" y="1552"/>
                </a:lnTo>
                <a:lnTo>
                  <a:pt x="1807" y="1552"/>
                </a:lnTo>
                <a:close/>
                <a:moveTo>
                  <a:pt x="1797" y="1534"/>
                </a:moveTo>
                <a:lnTo>
                  <a:pt x="1796" y="1534"/>
                </a:lnTo>
                <a:lnTo>
                  <a:pt x="1796" y="1531"/>
                </a:lnTo>
                <a:lnTo>
                  <a:pt x="1795" y="1531"/>
                </a:lnTo>
                <a:lnTo>
                  <a:pt x="1795" y="1530"/>
                </a:lnTo>
                <a:lnTo>
                  <a:pt x="1795" y="1529"/>
                </a:lnTo>
                <a:lnTo>
                  <a:pt x="1796" y="1529"/>
                </a:lnTo>
                <a:lnTo>
                  <a:pt x="1797" y="1529"/>
                </a:lnTo>
                <a:lnTo>
                  <a:pt x="1799" y="1529"/>
                </a:lnTo>
                <a:lnTo>
                  <a:pt x="1802" y="1530"/>
                </a:lnTo>
                <a:lnTo>
                  <a:pt x="1801" y="1530"/>
                </a:lnTo>
                <a:lnTo>
                  <a:pt x="1800" y="1530"/>
                </a:lnTo>
                <a:lnTo>
                  <a:pt x="1799" y="1530"/>
                </a:lnTo>
                <a:lnTo>
                  <a:pt x="1799" y="1531"/>
                </a:lnTo>
                <a:lnTo>
                  <a:pt x="1800" y="1531"/>
                </a:lnTo>
                <a:lnTo>
                  <a:pt x="1801" y="1532"/>
                </a:lnTo>
                <a:lnTo>
                  <a:pt x="1801" y="1533"/>
                </a:lnTo>
                <a:lnTo>
                  <a:pt x="1800" y="1534"/>
                </a:lnTo>
                <a:lnTo>
                  <a:pt x="1797" y="1534"/>
                </a:lnTo>
                <a:close/>
                <a:moveTo>
                  <a:pt x="1799" y="1544"/>
                </a:moveTo>
                <a:lnTo>
                  <a:pt x="1800" y="1544"/>
                </a:lnTo>
                <a:lnTo>
                  <a:pt x="1798" y="1545"/>
                </a:lnTo>
                <a:lnTo>
                  <a:pt x="1797" y="1545"/>
                </a:lnTo>
                <a:lnTo>
                  <a:pt x="1796" y="1544"/>
                </a:lnTo>
                <a:lnTo>
                  <a:pt x="1798" y="1544"/>
                </a:lnTo>
                <a:lnTo>
                  <a:pt x="1799" y="1544"/>
                </a:lnTo>
                <a:close/>
                <a:moveTo>
                  <a:pt x="1795" y="1545"/>
                </a:moveTo>
                <a:lnTo>
                  <a:pt x="1796" y="1546"/>
                </a:lnTo>
                <a:lnTo>
                  <a:pt x="1794" y="1546"/>
                </a:lnTo>
                <a:lnTo>
                  <a:pt x="1793" y="1546"/>
                </a:lnTo>
                <a:lnTo>
                  <a:pt x="1793" y="1547"/>
                </a:lnTo>
                <a:lnTo>
                  <a:pt x="1789" y="1547"/>
                </a:lnTo>
                <a:lnTo>
                  <a:pt x="1787" y="1547"/>
                </a:lnTo>
                <a:lnTo>
                  <a:pt x="1786" y="1547"/>
                </a:lnTo>
                <a:lnTo>
                  <a:pt x="1787" y="1546"/>
                </a:lnTo>
                <a:lnTo>
                  <a:pt x="1788" y="1546"/>
                </a:lnTo>
                <a:lnTo>
                  <a:pt x="1789" y="1545"/>
                </a:lnTo>
                <a:lnTo>
                  <a:pt x="1790" y="1546"/>
                </a:lnTo>
                <a:lnTo>
                  <a:pt x="1791" y="1545"/>
                </a:lnTo>
                <a:lnTo>
                  <a:pt x="1790" y="1545"/>
                </a:lnTo>
                <a:lnTo>
                  <a:pt x="1791" y="1545"/>
                </a:lnTo>
                <a:lnTo>
                  <a:pt x="1793" y="1544"/>
                </a:lnTo>
                <a:lnTo>
                  <a:pt x="1794" y="1544"/>
                </a:lnTo>
                <a:lnTo>
                  <a:pt x="1794" y="1545"/>
                </a:lnTo>
                <a:lnTo>
                  <a:pt x="1795" y="1545"/>
                </a:lnTo>
                <a:close/>
                <a:moveTo>
                  <a:pt x="1787" y="1550"/>
                </a:moveTo>
                <a:lnTo>
                  <a:pt x="1786" y="1550"/>
                </a:lnTo>
                <a:lnTo>
                  <a:pt x="1787" y="1550"/>
                </a:lnTo>
                <a:lnTo>
                  <a:pt x="1788" y="1549"/>
                </a:lnTo>
                <a:lnTo>
                  <a:pt x="1789" y="1549"/>
                </a:lnTo>
                <a:lnTo>
                  <a:pt x="1793" y="1548"/>
                </a:lnTo>
                <a:lnTo>
                  <a:pt x="1794" y="1548"/>
                </a:lnTo>
                <a:lnTo>
                  <a:pt x="1794" y="1549"/>
                </a:lnTo>
                <a:lnTo>
                  <a:pt x="1794" y="1550"/>
                </a:lnTo>
                <a:lnTo>
                  <a:pt x="1791" y="1550"/>
                </a:lnTo>
                <a:lnTo>
                  <a:pt x="1789" y="1550"/>
                </a:lnTo>
                <a:lnTo>
                  <a:pt x="1787" y="1550"/>
                </a:lnTo>
                <a:close/>
                <a:moveTo>
                  <a:pt x="1782" y="1548"/>
                </a:moveTo>
                <a:lnTo>
                  <a:pt x="1781" y="1549"/>
                </a:lnTo>
                <a:lnTo>
                  <a:pt x="1780" y="1548"/>
                </a:lnTo>
                <a:lnTo>
                  <a:pt x="1779" y="1548"/>
                </a:lnTo>
                <a:lnTo>
                  <a:pt x="1782" y="1547"/>
                </a:lnTo>
                <a:lnTo>
                  <a:pt x="1784" y="1547"/>
                </a:lnTo>
                <a:lnTo>
                  <a:pt x="1785" y="1547"/>
                </a:lnTo>
                <a:lnTo>
                  <a:pt x="1784" y="1548"/>
                </a:lnTo>
                <a:lnTo>
                  <a:pt x="1782" y="1548"/>
                </a:lnTo>
                <a:close/>
                <a:moveTo>
                  <a:pt x="1779" y="1546"/>
                </a:moveTo>
                <a:lnTo>
                  <a:pt x="1778" y="1546"/>
                </a:lnTo>
                <a:lnTo>
                  <a:pt x="1775" y="1546"/>
                </a:lnTo>
                <a:lnTo>
                  <a:pt x="1773" y="1546"/>
                </a:lnTo>
                <a:lnTo>
                  <a:pt x="1773" y="1545"/>
                </a:lnTo>
                <a:lnTo>
                  <a:pt x="1774" y="1545"/>
                </a:lnTo>
                <a:lnTo>
                  <a:pt x="1777" y="1544"/>
                </a:lnTo>
                <a:lnTo>
                  <a:pt x="1778" y="1544"/>
                </a:lnTo>
                <a:lnTo>
                  <a:pt x="1779" y="1544"/>
                </a:lnTo>
                <a:lnTo>
                  <a:pt x="1779" y="1545"/>
                </a:lnTo>
                <a:lnTo>
                  <a:pt x="1780" y="1545"/>
                </a:lnTo>
                <a:lnTo>
                  <a:pt x="1781" y="1545"/>
                </a:lnTo>
                <a:lnTo>
                  <a:pt x="1782" y="1545"/>
                </a:lnTo>
                <a:lnTo>
                  <a:pt x="1783" y="1546"/>
                </a:lnTo>
                <a:lnTo>
                  <a:pt x="1782" y="1546"/>
                </a:lnTo>
                <a:lnTo>
                  <a:pt x="1781" y="1546"/>
                </a:lnTo>
                <a:lnTo>
                  <a:pt x="1779" y="1546"/>
                </a:lnTo>
                <a:close/>
                <a:moveTo>
                  <a:pt x="1781" y="1544"/>
                </a:moveTo>
                <a:lnTo>
                  <a:pt x="1780" y="1544"/>
                </a:lnTo>
                <a:lnTo>
                  <a:pt x="1779" y="1544"/>
                </a:lnTo>
                <a:lnTo>
                  <a:pt x="1779" y="1543"/>
                </a:lnTo>
                <a:lnTo>
                  <a:pt x="1780" y="1543"/>
                </a:lnTo>
                <a:lnTo>
                  <a:pt x="1781" y="1543"/>
                </a:lnTo>
                <a:lnTo>
                  <a:pt x="1782" y="1543"/>
                </a:lnTo>
                <a:lnTo>
                  <a:pt x="1781" y="1544"/>
                </a:lnTo>
                <a:close/>
                <a:moveTo>
                  <a:pt x="1775" y="1547"/>
                </a:moveTo>
                <a:lnTo>
                  <a:pt x="1774" y="1548"/>
                </a:lnTo>
                <a:lnTo>
                  <a:pt x="1773" y="1548"/>
                </a:lnTo>
                <a:lnTo>
                  <a:pt x="1773" y="1547"/>
                </a:lnTo>
                <a:lnTo>
                  <a:pt x="1772" y="1547"/>
                </a:lnTo>
                <a:lnTo>
                  <a:pt x="1772" y="1546"/>
                </a:lnTo>
                <a:lnTo>
                  <a:pt x="1774" y="1546"/>
                </a:lnTo>
                <a:lnTo>
                  <a:pt x="1775" y="1547"/>
                </a:lnTo>
                <a:close/>
                <a:moveTo>
                  <a:pt x="1765" y="1544"/>
                </a:moveTo>
                <a:lnTo>
                  <a:pt x="1766" y="1544"/>
                </a:lnTo>
                <a:lnTo>
                  <a:pt x="1767" y="1544"/>
                </a:lnTo>
                <a:lnTo>
                  <a:pt x="1770" y="1543"/>
                </a:lnTo>
                <a:lnTo>
                  <a:pt x="1770" y="1544"/>
                </a:lnTo>
                <a:lnTo>
                  <a:pt x="1768" y="1544"/>
                </a:lnTo>
                <a:lnTo>
                  <a:pt x="1767" y="1544"/>
                </a:lnTo>
                <a:lnTo>
                  <a:pt x="1766" y="1544"/>
                </a:lnTo>
                <a:lnTo>
                  <a:pt x="1765" y="1544"/>
                </a:lnTo>
                <a:lnTo>
                  <a:pt x="1764" y="1544"/>
                </a:lnTo>
                <a:lnTo>
                  <a:pt x="1765" y="1544"/>
                </a:lnTo>
                <a:close/>
                <a:moveTo>
                  <a:pt x="1762" y="1536"/>
                </a:moveTo>
                <a:lnTo>
                  <a:pt x="1760" y="1537"/>
                </a:lnTo>
                <a:lnTo>
                  <a:pt x="1760" y="1536"/>
                </a:lnTo>
                <a:lnTo>
                  <a:pt x="1761" y="1534"/>
                </a:lnTo>
                <a:lnTo>
                  <a:pt x="1762" y="1534"/>
                </a:lnTo>
                <a:lnTo>
                  <a:pt x="1763" y="1533"/>
                </a:lnTo>
                <a:lnTo>
                  <a:pt x="1764" y="1533"/>
                </a:lnTo>
                <a:lnTo>
                  <a:pt x="1765" y="1533"/>
                </a:lnTo>
                <a:lnTo>
                  <a:pt x="1765" y="1534"/>
                </a:lnTo>
                <a:lnTo>
                  <a:pt x="1763" y="1536"/>
                </a:lnTo>
                <a:lnTo>
                  <a:pt x="1762" y="1536"/>
                </a:lnTo>
                <a:close/>
                <a:moveTo>
                  <a:pt x="1763" y="1543"/>
                </a:moveTo>
                <a:lnTo>
                  <a:pt x="1762" y="1544"/>
                </a:lnTo>
                <a:lnTo>
                  <a:pt x="1761" y="1544"/>
                </a:lnTo>
                <a:lnTo>
                  <a:pt x="1761" y="1543"/>
                </a:lnTo>
                <a:lnTo>
                  <a:pt x="1760" y="1543"/>
                </a:lnTo>
                <a:lnTo>
                  <a:pt x="1759" y="1543"/>
                </a:lnTo>
                <a:lnTo>
                  <a:pt x="1760" y="1542"/>
                </a:lnTo>
                <a:lnTo>
                  <a:pt x="1761" y="1542"/>
                </a:lnTo>
                <a:lnTo>
                  <a:pt x="1763" y="1543"/>
                </a:lnTo>
                <a:close/>
                <a:moveTo>
                  <a:pt x="1754" y="1541"/>
                </a:moveTo>
                <a:lnTo>
                  <a:pt x="1752" y="1541"/>
                </a:lnTo>
                <a:lnTo>
                  <a:pt x="1751" y="1541"/>
                </a:lnTo>
                <a:lnTo>
                  <a:pt x="1750" y="1541"/>
                </a:lnTo>
                <a:lnTo>
                  <a:pt x="1750" y="1540"/>
                </a:lnTo>
                <a:lnTo>
                  <a:pt x="1756" y="1538"/>
                </a:lnTo>
                <a:lnTo>
                  <a:pt x="1757" y="1538"/>
                </a:lnTo>
                <a:lnTo>
                  <a:pt x="1757" y="1539"/>
                </a:lnTo>
                <a:lnTo>
                  <a:pt x="1758" y="1540"/>
                </a:lnTo>
                <a:lnTo>
                  <a:pt x="1757" y="1541"/>
                </a:lnTo>
                <a:lnTo>
                  <a:pt x="1755" y="1541"/>
                </a:lnTo>
                <a:lnTo>
                  <a:pt x="1754" y="1541"/>
                </a:lnTo>
                <a:close/>
                <a:moveTo>
                  <a:pt x="1754" y="60"/>
                </a:moveTo>
                <a:lnTo>
                  <a:pt x="1745" y="60"/>
                </a:lnTo>
                <a:lnTo>
                  <a:pt x="1742" y="60"/>
                </a:lnTo>
                <a:lnTo>
                  <a:pt x="1741" y="60"/>
                </a:lnTo>
                <a:lnTo>
                  <a:pt x="1727" y="59"/>
                </a:lnTo>
                <a:lnTo>
                  <a:pt x="1724" y="58"/>
                </a:lnTo>
                <a:lnTo>
                  <a:pt x="1718" y="56"/>
                </a:lnTo>
                <a:lnTo>
                  <a:pt x="1696" y="52"/>
                </a:lnTo>
                <a:lnTo>
                  <a:pt x="1695" y="52"/>
                </a:lnTo>
                <a:lnTo>
                  <a:pt x="1697" y="52"/>
                </a:lnTo>
                <a:lnTo>
                  <a:pt x="1701" y="52"/>
                </a:lnTo>
                <a:lnTo>
                  <a:pt x="1713" y="52"/>
                </a:lnTo>
                <a:lnTo>
                  <a:pt x="1716" y="53"/>
                </a:lnTo>
                <a:lnTo>
                  <a:pt x="1727" y="54"/>
                </a:lnTo>
                <a:lnTo>
                  <a:pt x="1734" y="56"/>
                </a:lnTo>
                <a:lnTo>
                  <a:pt x="1740" y="58"/>
                </a:lnTo>
                <a:lnTo>
                  <a:pt x="1748" y="59"/>
                </a:lnTo>
                <a:lnTo>
                  <a:pt x="1757" y="59"/>
                </a:lnTo>
                <a:lnTo>
                  <a:pt x="1757" y="60"/>
                </a:lnTo>
                <a:lnTo>
                  <a:pt x="1754" y="60"/>
                </a:lnTo>
                <a:close/>
                <a:moveTo>
                  <a:pt x="1750" y="1543"/>
                </a:moveTo>
                <a:lnTo>
                  <a:pt x="1747" y="1542"/>
                </a:lnTo>
                <a:lnTo>
                  <a:pt x="1748" y="1542"/>
                </a:lnTo>
                <a:lnTo>
                  <a:pt x="1750" y="1541"/>
                </a:lnTo>
                <a:lnTo>
                  <a:pt x="1751" y="1542"/>
                </a:lnTo>
                <a:lnTo>
                  <a:pt x="1752" y="1542"/>
                </a:lnTo>
                <a:lnTo>
                  <a:pt x="1753" y="1542"/>
                </a:lnTo>
                <a:lnTo>
                  <a:pt x="1752" y="1543"/>
                </a:lnTo>
                <a:lnTo>
                  <a:pt x="1751" y="1543"/>
                </a:lnTo>
                <a:lnTo>
                  <a:pt x="1750" y="1543"/>
                </a:lnTo>
                <a:close/>
                <a:moveTo>
                  <a:pt x="1746" y="1540"/>
                </a:moveTo>
                <a:lnTo>
                  <a:pt x="1745" y="1540"/>
                </a:lnTo>
                <a:lnTo>
                  <a:pt x="1745" y="1539"/>
                </a:lnTo>
                <a:lnTo>
                  <a:pt x="1746" y="1538"/>
                </a:lnTo>
                <a:lnTo>
                  <a:pt x="1748" y="1538"/>
                </a:lnTo>
                <a:lnTo>
                  <a:pt x="1750" y="1537"/>
                </a:lnTo>
                <a:lnTo>
                  <a:pt x="1751" y="1537"/>
                </a:lnTo>
                <a:lnTo>
                  <a:pt x="1751" y="1539"/>
                </a:lnTo>
                <a:lnTo>
                  <a:pt x="1750" y="1539"/>
                </a:lnTo>
                <a:lnTo>
                  <a:pt x="1747" y="1539"/>
                </a:lnTo>
                <a:lnTo>
                  <a:pt x="1747" y="1540"/>
                </a:lnTo>
                <a:lnTo>
                  <a:pt x="1746" y="1540"/>
                </a:lnTo>
                <a:close/>
                <a:moveTo>
                  <a:pt x="1746" y="1545"/>
                </a:moveTo>
                <a:lnTo>
                  <a:pt x="1745" y="1545"/>
                </a:lnTo>
                <a:lnTo>
                  <a:pt x="1743" y="1545"/>
                </a:lnTo>
                <a:lnTo>
                  <a:pt x="1742" y="1544"/>
                </a:lnTo>
                <a:lnTo>
                  <a:pt x="1741" y="1544"/>
                </a:lnTo>
                <a:lnTo>
                  <a:pt x="1742" y="1544"/>
                </a:lnTo>
                <a:lnTo>
                  <a:pt x="1744" y="1543"/>
                </a:lnTo>
                <a:lnTo>
                  <a:pt x="1750" y="1545"/>
                </a:lnTo>
                <a:lnTo>
                  <a:pt x="1748" y="1545"/>
                </a:lnTo>
                <a:lnTo>
                  <a:pt x="1746" y="1545"/>
                </a:lnTo>
                <a:close/>
                <a:moveTo>
                  <a:pt x="1741" y="1541"/>
                </a:moveTo>
                <a:lnTo>
                  <a:pt x="1740" y="1542"/>
                </a:lnTo>
                <a:lnTo>
                  <a:pt x="1738" y="1542"/>
                </a:lnTo>
                <a:lnTo>
                  <a:pt x="1737" y="1542"/>
                </a:lnTo>
                <a:lnTo>
                  <a:pt x="1737" y="1541"/>
                </a:lnTo>
                <a:lnTo>
                  <a:pt x="1739" y="1541"/>
                </a:lnTo>
                <a:lnTo>
                  <a:pt x="1740" y="1541"/>
                </a:lnTo>
                <a:lnTo>
                  <a:pt x="1741" y="1541"/>
                </a:lnTo>
                <a:close/>
                <a:moveTo>
                  <a:pt x="1738" y="1545"/>
                </a:moveTo>
                <a:lnTo>
                  <a:pt x="1737" y="1546"/>
                </a:lnTo>
                <a:lnTo>
                  <a:pt x="1737" y="1545"/>
                </a:lnTo>
                <a:lnTo>
                  <a:pt x="1736" y="1545"/>
                </a:lnTo>
                <a:lnTo>
                  <a:pt x="1736" y="1544"/>
                </a:lnTo>
                <a:lnTo>
                  <a:pt x="1737" y="1544"/>
                </a:lnTo>
                <a:lnTo>
                  <a:pt x="1738" y="1544"/>
                </a:lnTo>
                <a:lnTo>
                  <a:pt x="1739" y="1544"/>
                </a:lnTo>
                <a:lnTo>
                  <a:pt x="1740" y="1545"/>
                </a:lnTo>
                <a:lnTo>
                  <a:pt x="1739" y="1545"/>
                </a:lnTo>
                <a:lnTo>
                  <a:pt x="1738" y="1545"/>
                </a:lnTo>
                <a:close/>
                <a:moveTo>
                  <a:pt x="1737" y="1536"/>
                </a:moveTo>
                <a:lnTo>
                  <a:pt x="1736" y="1536"/>
                </a:lnTo>
                <a:lnTo>
                  <a:pt x="1735" y="1534"/>
                </a:lnTo>
                <a:lnTo>
                  <a:pt x="1734" y="1534"/>
                </a:lnTo>
                <a:lnTo>
                  <a:pt x="1735" y="1534"/>
                </a:lnTo>
                <a:lnTo>
                  <a:pt x="1736" y="1534"/>
                </a:lnTo>
                <a:lnTo>
                  <a:pt x="1737" y="1534"/>
                </a:lnTo>
                <a:lnTo>
                  <a:pt x="1738" y="1534"/>
                </a:lnTo>
                <a:lnTo>
                  <a:pt x="1738" y="1536"/>
                </a:lnTo>
                <a:lnTo>
                  <a:pt x="1737" y="1536"/>
                </a:lnTo>
                <a:close/>
                <a:moveTo>
                  <a:pt x="1722" y="1544"/>
                </a:moveTo>
                <a:lnTo>
                  <a:pt x="1721" y="1544"/>
                </a:lnTo>
                <a:lnTo>
                  <a:pt x="1719" y="1543"/>
                </a:lnTo>
                <a:lnTo>
                  <a:pt x="1718" y="1543"/>
                </a:lnTo>
                <a:lnTo>
                  <a:pt x="1719" y="1543"/>
                </a:lnTo>
                <a:lnTo>
                  <a:pt x="1722" y="1543"/>
                </a:lnTo>
                <a:lnTo>
                  <a:pt x="1723" y="1543"/>
                </a:lnTo>
                <a:lnTo>
                  <a:pt x="1724" y="1543"/>
                </a:lnTo>
                <a:lnTo>
                  <a:pt x="1725" y="1543"/>
                </a:lnTo>
                <a:lnTo>
                  <a:pt x="1724" y="1544"/>
                </a:lnTo>
                <a:lnTo>
                  <a:pt x="1722" y="1544"/>
                </a:lnTo>
                <a:close/>
                <a:moveTo>
                  <a:pt x="1707" y="1548"/>
                </a:moveTo>
                <a:lnTo>
                  <a:pt x="1705" y="1548"/>
                </a:lnTo>
                <a:lnTo>
                  <a:pt x="1703" y="1548"/>
                </a:lnTo>
                <a:lnTo>
                  <a:pt x="1700" y="1548"/>
                </a:lnTo>
                <a:lnTo>
                  <a:pt x="1699" y="1548"/>
                </a:lnTo>
                <a:lnTo>
                  <a:pt x="1696" y="1548"/>
                </a:lnTo>
                <a:lnTo>
                  <a:pt x="1695" y="1548"/>
                </a:lnTo>
                <a:lnTo>
                  <a:pt x="1695" y="1547"/>
                </a:lnTo>
                <a:lnTo>
                  <a:pt x="1695" y="1545"/>
                </a:lnTo>
                <a:lnTo>
                  <a:pt x="1695" y="1544"/>
                </a:lnTo>
                <a:lnTo>
                  <a:pt x="1694" y="1545"/>
                </a:lnTo>
                <a:lnTo>
                  <a:pt x="1694" y="1546"/>
                </a:lnTo>
                <a:lnTo>
                  <a:pt x="1693" y="1546"/>
                </a:lnTo>
                <a:lnTo>
                  <a:pt x="1694" y="1548"/>
                </a:lnTo>
                <a:lnTo>
                  <a:pt x="1693" y="1548"/>
                </a:lnTo>
                <a:lnTo>
                  <a:pt x="1689" y="1548"/>
                </a:lnTo>
                <a:lnTo>
                  <a:pt x="1688" y="1548"/>
                </a:lnTo>
                <a:lnTo>
                  <a:pt x="1688" y="1547"/>
                </a:lnTo>
                <a:lnTo>
                  <a:pt x="1690" y="1547"/>
                </a:lnTo>
                <a:lnTo>
                  <a:pt x="1691" y="1546"/>
                </a:lnTo>
                <a:lnTo>
                  <a:pt x="1692" y="1546"/>
                </a:lnTo>
                <a:lnTo>
                  <a:pt x="1691" y="1546"/>
                </a:lnTo>
                <a:lnTo>
                  <a:pt x="1688" y="1546"/>
                </a:lnTo>
                <a:lnTo>
                  <a:pt x="1686" y="1546"/>
                </a:lnTo>
                <a:lnTo>
                  <a:pt x="1686" y="1547"/>
                </a:lnTo>
                <a:lnTo>
                  <a:pt x="1684" y="1547"/>
                </a:lnTo>
                <a:lnTo>
                  <a:pt x="1684" y="1546"/>
                </a:lnTo>
                <a:lnTo>
                  <a:pt x="1684" y="1544"/>
                </a:lnTo>
                <a:lnTo>
                  <a:pt x="1680" y="1544"/>
                </a:lnTo>
                <a:lnTo>
                  <a:pt x="1680" y="1543"/>
                </a:lnTo>
                <a:lnTo>
                  <a:pt x="1684" y="1543"/>
                </a:lnTo>
                <a:lnTo>
                  <a:pt x="1685" y="1542"/>
                </a:lnTo>
                <a:lnTo>
                  <a:pt x="1688" y="1542"/>
                </a:lnTo>
                <a:lnTo>
                  <a:pt x="1693" y="1541"/>
                </a:lnTo>
                <a:lnTo>
                  <a:pt x="1696" y="1540"/>
                </a:lnTo>
                <a:lnTo>
                  <a:pt x="1698" y="1540"/>
                </a:lnTo>
                <a:lnTo>
                  <a:pt x="1700" y="1541"/>
                </a:lnTo>
                <a:lnTo>
                  <a:pt x="1701" y="1541"/>
                </a:lnTo>
                <a:lnTo>
                  <a:pt x="1699" y="1542"/>
                </a:lnTo>
                <a:lnTo>
                  <a:pt x="1700" y="1542"/>
                </a:lnTo>
                <a:lnTo>
                  <a:pt x="1701" y="1542"/>
                </a:lnTo>
                <a:lnTo>
                  <a:pt x="1702" y="1543"/>
                </a:lnTo>
                <a:lnTo>
                  <a:pt x="1704" y="1543"/>
                </a:lnTo>
                <a:lnTo>
                  <a:pt x="1705" y="1543"/>
                </a:lnTo>
                <a:lnTo>
                  <a:pt x="1705" y="1542"/>
                </a:lnTo>
                <a:lnTo>
                  <a:pt x="1708" y="1542"/>
                </a:lnTo>
                <a:lnTo>
                  <a:pt x="1709" y="1542"/>
                </a:lnTo>
                <a:lnTo>
                  <a:pt x="1710" y="1542"/>
                </a:lnTo>
                <a:lnTo>
                  <a:pt x="1713" y="1542"/>
                </a:lnTo>
                <a:lnTo>
                  <a:pt x="1713" y="1543"/>
                </a:lnTo>
                <a:lnTo>
                  <a:pt x="1715" y="1543"/>
                </a:lnTo>
                <a:lnTo>
                  <a:pt x="1715" y="1544"/>
                </a:lnTo>
                <a:lnTo>
                  <a:pt x="1712" y="1544"/>
                </a:lnTo>
                <a:lnTo>
                  <a:pt x="1711" y="1544"/>
                </a:lnTo>
                <a:lnTo>
                  <a:pt x="1710" y="1544"/>
                </a:lnTo>
                <a:lnTo>
                  <a:pt x="1710" y="1545"/>
                </a:lnTo>
                <a:lnTo>
                  <a:pt x="1709" y="1545"/>
                </a:lnTo>
                <a:lnTo>
                  <a:pt x="1708" y="1545"/>
                </a:lnTo>
                <a:lnTo>
                  <a:pt x="1707" y="1545"/>
                </a:lnTo>
                <a:lnTo>
                  <a:pt x="1708" y="1546"/>
                </a:lnTo>
                <a:lnTo>
                  <a:pt x="1712" y="1546"/>
                </a:lnTo>
                <a:lnTo>
                  <a:pt x="1713" y="1546"/>
                </a:lnTo>
                <a:lnTo>
                  <a:pt x="1714" y="1545"/>
                </a:lnTo>
                <a:lnTo>
                  <a:pt x="1715" y="1545"/>
                </a:lnTo>
                <a:lnTo>
                  <a:pt x="1717" y="1545"/>
                </a:lnTo>
                <a:lnTo>
                  <a:pt x="1717" y="1546"/>
                </a:lnTo>
                <a:lnTo>
                  <a:pt x="1718" y="1546"/>
                </a:lnTo>
                <a:lnTo>
                  <a:pt x="1718" y="1547"/>
                </a:lnTo>
                <a:lnTo>
                  <a:pt x="1717" y="1547"/>
                </a:lnTo>
                <a:lnTo>
                  <a:pt x="1716" y="1547"/>
                </a:lnTo>
                <a:lnTo>
                  <a:pt x="1714" y="1547"/>
                </a:lnTo>
                <a:lnTo>
                  <a:pt x="1713" y="1548"/>
                </a:lnTo>
                <a:lnTo>
                  <a:pt x="1711" y="1548"/>
                </a:lnTo>
                <a:lnTo>
                  <a:pt x="1709" y="1548"/>
                </a:lnTo>
                <a:lnTo>
                  <a:pt x="1708" y="1548"/>
                </a:lnTo>
                <a:lnTo>
                  <a:pt x="1707" y="1548"/>
                </a:lnTo>
                <a:close/>
                <a:moveTo>
                  <a:pt x="1707" y="1530"/>
                </a:moveTo>
                <a:lnTo>
                  <a:pt x="1708" y="1529"/>
                </a:lnTo>
                <a:lnTo>
                  <a:pt x="1710" y="1529"/>
                </a:lnTo>
                <a:lnTo>
                  <a:pt x="1708" y="1530"/>
                </a:lnTo>
                <a:lnTo>
                  <a:pt x="1707" y="1530"/>
                </a:lnTo>
                <a:close/>
                <a:moveTo>
                  <a:pt x="1705" y="1550"/>
                </a:moveTo>
                <a:lnTo>
                  <a:pt x="1704" y="1550"/>
                </a:lnTo>
                <a:lnTo>
                  <a:pt x="1703" y="1550"/>
                </a:lnTo>
                <a:lnTo>
                  <a:pt x="1702" y="1550"/>
                </a:lnTo>
                <a:lnTo>
                  <a:pt x="1702" y="1551"/>
                </a:lnTo>
                <a:lnTo>
                  <a:pt x="1701" y="1551"/>
                </a:lnTo>
                <a:lnTo>
                  <a:pt x="1701" y="1550"/>
                </a:lnTo>
                <a:lnTo>
                  <a:pt x="1703" y="1549"/>
                </a:lnTo>
                <a:lnTo>
                  <a:pt x="1705" y="1549"/>
                </a:lnTo>
                <a:lnTo>
                  <a:pt x="1707" y="1549"/>
                </a:lnTo>
                <a:lnTo>
                  <a:pt x="1707" y="1550"/>
                </a:lnTo>
                <a:lnTo>
                  <a:pt x="1705" y="1550"/>
                </a:lnTo>
                <a:close/>
                <a:moveTo>
                  <a:pt x="1695" y="1533"/>
                </a:moveTo>
                <a:lnTo>
                  <a:pt x="1694" y="1533"/>
                </a:lnTo>
                <a:lnTo>
                  <a:pt x="1695" y="1533"/>
                </a:lnTo>
                <a:lnTo>
                  <a:pt x="1696" y="1533"/>
                </a:lnTo>
                <a:lnTo>
                  <a:pt x="1697" y="1532"/>
                </a:lnTo>
                <a:lnTo>
                  <a:pt x="1696" y="1532"/>
                </a:lnTo>
                <a:lnTo>
                  <a:pt x="1697" y="1532"/>
                </a:lnTo>
                <a:lnTo>
                  <a:pt x="1699" y="1531"/>
                </a:lnTo>
                <a:lnTo>
                  <a:pt x="1700" y="1531"/>
                </a:lnTo>
                <a:lnTo>
                  <a:pt x="1701" y="1531"/>
                </a:lnTo>
                <a:lnTo>
                  <a:pt x="1703" y="1530"/>
                </a:lnTo>
                <a:lnTo>
                  <a:pt x="1704" y="1530"/>
                </a:lnTo>
                <a:lnTo>
                  <a:pt x="1705" y="1530"/>
                </a:lnTo>
                <a:lnTo>
                  <a:pt x="1705" y="1531"/>
                </a:lnTo>
                <a:lnTo>
                  <a:pt x="1703" y="1531"/>
                </a:lnTo>
                <a:lnTo>
                  <a:pt x="1700" y="1532"/>
                </a:lnTo>
                <a:lnTo>
                  <a:pt x="1699" y="1532"/>
                </a:lnTo>
                <a:lnTo>
                  <a:pt x="1698" y="1532"/>
                </a:lnTo>
                <a:lnTo>
                  <a:pt x="1698" y="1533"/>
                </a:lnTo>
                <a:lnTo>
                  <a:pt x="1697" y="1533"/>
                </a:lnTo>
                <a:lnTo>
                  <a:pt x="1696" y="1533"/>
                </a:lnTo>
                <a:lnTo>
                  <a:pt x="1695" y="1533"/>
                </a:lnTo>
                <a:close/>
                <a:moveTo>
                  <a:pt x="1687" y="1530"/>
                </a:moveTo>
                <a:lnTo>
                  <a:pt x="1686" y="1530"/>
                </a:lnTo>
                <a:lnTo>
                  <a:pt x="1681" y="1529"/>
                </a:lnTo>
                <a:lnTo>
                  <a:pt x="1678" y="1529"/>
                </a:lnTo>
                <a:lnTo>
                  <a:pt x="1676" y="1529"/>
                </a:lnTo>
                <a:lnTo>
                  <a:pt x="1675" y="1529"/>
                </a:lnTo>
                <a:lnTo>
                  <a:pt x="1674" y="1529"/>
                </a:lnTo>
                <a:lnTo>
                  <a:pt x="1674" y="1530"/>
                </a:lnTo>
                <a:lnTo>
                  <a:pt x="1673" y="1530"/>
                </a:lnTo>
                <a:lnTo>
                  <a:pt x="1672" y="1530"/>
                </a:lnTo>
                <a:lnTo>
                  <a:pt x="1669" y="1530"/>
                </a:lnTo>
                <a:lnTo>
                  <a:pt x="1669" y="1529"/>
                </a:lnTo>
                <a:lnTo>
                  <a:pt x="1668" y="1528"/>
                </a:lnTo>
                <a:lnTo>
                  <a:pt x="1669" y="1528"/>
                </a:lnTo>
                <a:lnTo>
                  <a:pt x="1676" y="1528"/>
                </a:lnTo>
                <a:lnTo>
                  <a:pt x="1678" y="1527"/>
                </a:lnTo>
                <a:lnTo>
                  <a:pt x="1681" y="1527"/>
                </a:lnTo>
                <a:lnTo>
                  <a:pt x="1684" y="1528"/>
                </a:lnTo>
                <a:lnTo>
                  <a:pt x="1685" y="1528"/>
                </a:lnTo>
                <a:lnTo>
                  <a:pt x="1689" y="1528"/>
                </a:lnTo>
                <a:lnTo>
                  <a:pt x="1690" y="1527"/>
                </a:lnTo>
                <a:lnTo>
                  <a:pt x="1691" y="1527"/>
                </a:lnTo>
                <a:lnTo>
                  <a:pt x="1690" y="1527"/>
                </a:lnTo>
                <a:lnTo>
                  <a:pt x="1688" y="1527"/>
                </a:lnTo>
                <a:lnTo>
                  <a:pt x="1689" y="1527"/>
                </a:lnTo>
                <a:lnTo>
                  <a:pt x="1691" y="1526"/>
                </a:lnTo>
                <a:lnTo>
                  <a:pt x="1696" y="1526"/>
                </a:lnTo>
                <a:lnTo>
                  <a:pt x="1700" y="1527"/>
                </a:lnTo>
                <a:lnTo>
                  <a:pt x="1701" y="1527"/>
                </a:lnTo>
                <a:lnTo>
                  <a:pt x="1701" y="1526"/>
                </a:lnTo>
                <a:lnTo>
                  <a:pt x="1702" y="1526"/>
                </a:lnTo>
                <a:lnTo>
                  <a:pt x="1703" y="1526"/>
                </a:lnTo>
                <a:lnTo>
                  <a:pt x="1704" y="1527"/>
                </a:lnTo>
                <a:lnTo>
                  <a:pt x="1702" y="1527"/>
                </a:lnTo>
                <a:lnTo>
                  <a:pt x="1701" y="1528"/>
                </a:lnTo>
                <a:lnTo>
                  <a:pt x="1700" y="1529"/>
                </a:lnTo>
                <a:lnTo>
                  <a:pt x="1699" y="1529"/>
                </a:lnTo>
                <a:lnTo>
                  <a:pt x="1698" y="1529"/>
                </a:lnTo>
                <a:lnTo>
                  <a:pt x="1696" y="1529"/>
                </a:lnTo>
                <a:lnTo>
                  <a:pt x="1695" y="1530"/>
                </a:lnTo>
                <a:lnTo>
                  <a:pt x="1693" y="1530"/>
                </a:lnTo>
                <a:lnTo>
                  <a:pt x="1693" y="1529"/>
                </a:lnTo>
                <a:lnTo>
                  <a:pt x="1691" y="1529"/>
                </a:lnTo>
                <a:lnTo>
                  <a:pt x="1691" y="1530"/>
                </a:lnTo>
                <a:lnTo>
                  <a:pt x="1690" y="1530"/>
                </a:lnTo>
                <a:lnTo>
                  <a:pt x="1689" y="1530"/>
                </a:lnTo>
                <a:lnTo>
                  <a:pt x="1688" y="1530"/>
                </a:lnTo>
                <a:lnTo>
                  <a:pt x="1687" y="1530"/>
                </a:lnTo>
                <a:close/>
                <a:moveTo>
                  <a:pt x="1699" y="1549"/>
                </a:moveTo>
                <a:lnTo>
                  <a:pt x="1698" y="1550"/>
                </a:lnTo>
                <a:lnTo>
                  <a:pt x="1694" y="1550"/>
                </a:lnTo>
                <a:lnTo>
                  <a:pt x="1693" y="1550"/>
                </a:lnTo>
                <a:lnTo>
                  <a:pt x="1692" y="1550"/>
                </a:lnTo>
                <a:lnTo>
                  <a:pt x="1690" y="1550"/>
                </a:lnTo>
                <a:lnTo>
                  <a:pt x="1690" y="1549"/>
                </a:lnTo>
                <a:lnTo>
                  <a:pt x="1691" y="1549"/>
                </a:lnTo>
                <a:lnTo>
                  <a:pt x="1696" y="1549"/>
                </a:lnTo>
                <a:lnTo>
                  <a:pt x="1698" y="1549"/>
                </a:lnTo>
                <a:lnTo>
                  <a:pt x="1699" y="1549"/>
                </a:lnTo>
                <a:close/>
                <a:moveTo>
                  <a:pt x="1698" y="1534"/>
                </a:moveTo>
                <a:lnTo>
                  <a:pt x="1698" y="1536"/>
                </a:lnTo>
                <a:lnTo>
                  <a:pt x="1698" y="1537"/>
                </a:lnTo>
                <a:lnTo>
                  <a:pt x="1698" y="1538"/>
                </a:lnTo>
                <a:lnTo>
                  <a:pt x="1697" y="1538"/>
                </a:lnTo>
                <a:lnTo>
                  <a:pt x="1696" y="1538"/>
                </a:lnTo>
                <a:lnTo>
                  <a:pt x="1696" y="1537"/>
                </a:lnTo>
                <a:lnTo>
                  <a:pt x="1697" y="1536"/>
                </a:lnTo>
                <a:lnTo>
                  <a:pt x="1696" y="1536"/>
                </a:lnTo>
                <a:lnTo>
                  <a:pt x="1695" y="1536"/>
                </a:lnTo>
                <a:lnTo>
                  <a:pt x="1694" y="1536"/>
                </a:lnTo>
                <a:lnTo>
                  <a:pt x="1695" y="1538"/>
                </a:lnTo>
                <a:lnTo>
                  <a:pt x="1694" y="1539"/>
                </a:lnTo>
                <a:lnTo>
                  <a:pt x="1695" y="1540"/>
                </a:lnTo>
                <a:lnTo>
                  <a:pt x="1692" y="1541"/>
                </a:lnTo>
                <a:lnTo>
                  <a:pt x="1688" y="1541"/>
                </a:lnTo>
                <a:lnTo>
                  <a:pt x="1685" y="1541"/>
                </a:lnTo>
                <a:lnTo>
                  <a:pt x="1683" y="1542"/>
                </a:lnTo>
                <a:lnTo>
                  <a:pt x="1680" y="1542"/>
                </a:lnTo>
                <a:lnTo>
                  <a:pt x="1679" y="1542"/>
                </a:lnTo>
                <a:lnTo>
                  <a:pt x="1679" y="1541"/>
                </a:lnTo>
                <a:lnTo>
                  <a:pt x="1680" y="1540"/>
                </a:lnTo>
                <a:lnTo>
                  <a:pt x="1682" y="1540"/>
                </a:lnTo>
                <a:lnTo>
                  <a:pt x="1683" y="1540"/>
                </a:lnTo>
                <a:lnTo>
                  <a:pt x="1682" y="1539"/>
                </a:lnTo>
                <a:lnTo>
                  <a:pt x="1683" y="1538"/>
                </a:lnTo>
                <a:lnTo>
                  <a:pt x="1689" y="1537"/>
                </a:lnTo>
                <a:lnTo>
                  <a:pt x="1691" y="1537"/>
                </a:lnTo>
                <a:lnTo>
                  <a:pt x="1692" y="1536"/>
                </a:lnTo>
                <a:lnTo>
                  <a:pt x="1694" y="1536"/>
                </a:lnTo>
                <a:lnTo>
                  <a:pt x="1694" y="1534"/>
                </a:lnTo>
                <a:lnTo>
                  <a:pt x="1695" y="1534"/>
                </a:lnTo>
                <a:lnTo>
                  <a:pt x="1696" y="1534"/>
                </a:lnTo>
                <a:lnTo>
                  <a:pt x="1696" y="1536"/>
                </a:lnTo>
                <a:lnTo>
                  <a:pt x="1697" y="1534"/>
                </a:lnTo>
                <a:lnTo>
                  <a:pt x="1698" y="1534"/>
                </a:lnTo>
                <a:close/>
                <a:moveTo>
                  <a:pt x="1696" y="1524"/>
                </a:moveTo>
                <a:lnTo>
                  <a:pt x="1695" y="1524"/>
                </a:lnTo>
                <a:lnTo>
                  <a:pt x="1694" y="1524"/>
                </a:lnTo>
                <a:lnTo>
                  <a:pt x="1695" y="1523"/>
                </a:lnTo>
                <a:lnTo>
                  <a:pt x="1696" y="1523"/>
                </a:lnTo>
                <a:lnTo>
                  <a:pt x="1696" y="1524"/>
                </a:lnTo>
                <a:close/>
                <a:moveTo>
                  <a:pt x="1674" y="1525"/>
                </a:moveTo>
                <a:lnTo>
                  <a:pt x="1673" y="1525"/>
                </a:lnTo>
                <a:lnTo>
                  <a:pt x="1672" y="1524"/>
                </a:lnTo>
                <a:lnTo>
                  <a:pt x="1672" y="1523"/>
                </a:lnTo>
                <a:lnTo>
                  <a:pt x="1672" y="1522"/>
                </a:lnTo>
                <a:lnTo>
                  <a:pt x="1673" y="1522"/>
                </a:lnTo>
                <a:lnTo>
                  <a:pt x="1674" y="1522"/>
                </a:lnTo>
                <a:lnTo>
                  <a:pt x="1675" y="1522"/>
                </a:lnTo>
                <a:lnTo>
                  <a:pt x="1683" y="1523"/>
                </a:lnTo>
                <a:lnTo>
                  <a:pt x="1686" y="1523"/>
                </a:lnTo>
                <a:lnTo>
                  <a:pt x="1691" y="1524"/>
                </a:lnTo>
                <a:lnTo>
                  <a:pt x="1692" y="1524"/>
                </a:lnTo>
                <a:lnTo>
                  <a:pt x="1693" y="1524"/>
                </a:lnTo>
                <a:lnTo>
                  <a:pt x="1693" y="1525"/>
                </a:lnTo>
                <a:lnTo>
                  <a:pt x="1692" y="1525"/>
                </a:lnTo>
                <a:lnTo>
                  <a:pt x="1691" y="1525"/>
                </a:lnTo>
                <a:lnTo>
                  <a:pt x="1686" y="1525"/>
                </a:lnTo>
                <a:lnTo>
                  <a:pt x="1684" y="1525"/>
                </a:lnTo>
                <a:lnTo>
                  <a:pt x="1674" y="1525"/>
                </a:lnTo>
                <a:close/>
                <a:moveTo>
                  <a:pt x="1668" y="64"/>
                </a:moveTo>
                <a:lnTo>
                  <a:pt x="1667" y="64"/>
                </a:lnTo>
                <a:lnTo>
                  <a:pt x="1666" y="64"/>
                </a:lnTo>
                <a:lnTo>
                  <a:pt x="1651" y="64"/>
                </a:lnTo>
                <a:lnTo>
                  <a:pt x="1645" y="64"/>
                </a:lnTo>
                <a:lnTo>
                  <a:pt x="1628" y="63"/>
                </a:lnTo>
                <a:lnTo>
                  <a:pt x="1622" y="63"/>
                </a:lnTo>
                <a:lnTo>
                  <a:pt x="1620" y="61"/>
                </a:lnTo>
                <a:lnTo>
                  <a:pt x="1621" y="58"/>
                </a:lnTo>
                <a:lnTo>
                  <a:pt x="1622" y="56"/>
                </a:lnTo>
                <a:lnTo>
                  <a:pt x="1627" y="56"/>
                </a:lnTo>
                <a:lnTo>
                  <a:pt x="1638" y="56"/>
                </a:lnTo>
                <a:lnTo>
                  <a:pt x="1640" y="56"/>
                </a:lnTo>
                <a:lnTo>
                  <a:pt x="1642" y="56"/>
                </a:lnTo>
                <a:lnTo>
                  <a:pt x="1643" y="56"/>
                </a:lnTo>
                <a:lnTo>
                  <a:pt x="1644" y="57"/>
                </a:lnTo>
                <a:lnTo>
                  <a:pt x="1652" y="57"/>
                </a:lnTo>
                <a:lnTo>
                  <a:pt x="1658" y="57"/>
                </a:lnTo>
                <a:lnTo>
                  <a:pt x="1674" y="59"/>
                </a:lnTo>
                <a:lnTo>
                  <a:pt x="1681" y="60"/>
                </a:lnTo>
                <a:lnTo>
                  <a:pt x="1686" y="61"/>
                </a:lnTo>
                <a:lnTo>
                  <a:pt x="1688" y="61"/>
                </a:lnTo>
                <a:lnTo>
                  <a:pt x="1687" y="61"/>
                </a:lnTo>
                <a:lnTo>
                  <a:pt x="1687" y="62"/>
                </a:lnTo>
                <a:lnTo>
                  <a:pt x="1688" y="62"/>
                </a:lnTo>
                <a:lnTo>
                  <a:pt x="1689" y="62"/>
                </a:lnTo>
                <a:lnTo>
                  <a:pt x="1690" y="63"/>
                </a:lnTo>
                <a:lnTo>
                  <a:pt x="1685" y="63"/>
                </a:lnTo>
                <a:lnTo>
                  <a:pt x="1677" y="64"/>
                </a:lnTo>
                <a:lnTo>
                  <a:pt x="1669" y="64"/>
                </a:lnTo>
                <a:lnTo>
                  <a:pt x="1668" y="64"/>
                </a:lnTo>
                <a:close/>
                <a:moveTo>
                  <a:pt x="1687" y="1522"/>
                </a:moveTo>
                <a:lnTo>
                  <a:pt x="1684" y="1522"/>
                </a:lnTo>
                <a:lnTo>
                  <a:pt x="1683" y="1522"/>
                </a:lnTo>
                <a:lnTo>
                  <a:pt x="1685" y="1521"/>
                </a:lnTo>
                <a:lnTo>
                  <a:pt x="1686" y="1521"/>
                </a:lnTo>
                <a:lnTo>
                  <a:pt x="1687" y="1522"/>
                </a:lnTo>
                <a:close/>
                <a:moveTo>
                  <a:pt x="1675" y="1521"/>
                </a:moveTo>
                <a:lnTo>
                  <a:pt x="1671" y="1520"/>
                </a:lnTo>
                <a:lnTo>
                  <a:pt x="1668" y="1519"/>
                </a:lnTo>
                <a:lnTo>
                  <a:pt x="1669" y="1519"/>
                </a:lnTo>
                <a:lnTo>
                  <a:pt x="1669" y="1518"/>
                </a:lnTo>
                <a:lnTo>
                  <a:pt x="1668" y="1518"/>
                </a:lnTo>
                <a:lnTo>
                  <a:pt x="1669" y="1518"/>
                </a:lnTo>
                <a:lnTo>
                  <a:pt x="1670" y="1518"/>
                </a:lnTo>
                <a:lnTo>
                  <a:pt x="1674" y="1517"/>
                </a:lnTo>
                <a:lnTo>
                  <a:pt x="1676" y="1517"/>
                </a:lnTo>
                <a:lnTo>
                  <a:pt x="1678" y="1517"/>
                </a:lnTo>
                <a:lnTo>
                  <a:pt x="1680" y="1518"/>
                </a:lnTo>
                <a:lnTo>
                  <a:pt x="1681" y="1519"/>
                </a:lnTo>
                <a:lnTo>
                  <a:pt x="1681" y="1520"/>
                </a:lnTo>
                <a:lnTo>
                  <a:pt x="1678" y="1520"/>
                </a:lnTo>
                <a:lnTo>
                  <a:pt x="1677" y="1521"/>
                </a:lnTo>
                <a:lnTo>
                  <a:pt x="1675" y="1521"/>
                </a:lnTo>
                <a:close/>
                <a:moveTo>
                  <a:pt x="1661" y="1525"/>
                </a:moveTo>
                <a:lnTo>
                  <a:pt x="1657" y="1525"/>
                </a:lnTo>
                <a:lnTo>
                  <a:pt x="1656" y="1525"/>
                </a:lnTo>
                <a:lnTo>
                  <a:pt x="1654" y="1524"/>
                </a:lnTo>
                <a:lnTo>
                  <a:pt x="1654" y="1523"/>
                </a:lnTo>
                <a:lnTo>
                  <a:pt x="1655" y="1523"/>
                </a:lnTo>
                <a:lnTo>
                  <a:pt x="1656" y="1523"/>
                </a:lnTo>
                <a:lnTo>
                  <a:pt x="1659" y="1523"/>
                </a:lnTo>
                <a:lnTo>
                  <a:pt x="1660" y="1524"/>
                </a:lnTo>
                <a:lnTo>
                  <a:pt x="1662" y="1525"/>
                </a:lnTo>
                <a:lnTo>
                  <a:pt x="1661" y="1525"/>
                </a:lnTo>
                <a:close/>
                <a:moveTo>
                  <a:pt x="1661" y="1505"/>
                </a:moveTo>
                <a:lnTo>
                  <a:pt x="1661" y="1506"/>
                </a:lnTo>
                <a:lnTo>
                  <a:pt x="1659" y="1507"/>
                </a:lnTo>
                <a:lnTo>
                  <a:pt x="1658" y="1508"/>
                </a:lnTo>
                <a:lnTo>
                  <a:pt x="1656" y="1508"/>
                </a:lnTo>
                <a:lnTo>
                  <a:pt x="1656" y="1507"/>
                </a:lnTo>
                <a:lnTo>
                  <a:pt x="1657" y="1507"/>
                </a:lnTo>
                <a:lnTo>
                  <a:pt x="1656" y="1506"/>
                </a:lnTo>
                <a:lnTo>
                  <a:pt x="1656" y="1507"/>
                </a:lnTo>
                <a:lnTo>
                  <a:pt x="1655" y="1507"/>
                </a:lnTo>
                <a:lnTo>
                  <a:pt x="1653" y="1508"/>
                </a:lnTo>
                <a:lnTo>
                  <a:pt x="1653" y="1509"/>
                </a:lnTo>
                <a:lnTo>
                  <a:pt x="1652" y="1509"/>
                </a:lnTo>
                <a:lnTo>
                  <a:pt x="1650" y="1508"/>
                </a:lnTo>
                <a:lnTo>
                  <a:pt x="1649" y="1508"/>
                </a:lnTo>
                <a:lnTo>
                  <a:pt x="1649" y="1507"/>
                </a:lnTo>
                <a:lnTo>
                  <a:pt x="1648" y="1507"/>
                </a:lnTo>
                <a:lnTo>
                  <a:pt x="1645" y="1506"/>
                </a:lnTo>
                <a:lnTo>
                  <a:pt x="1644" y="1506"/>
                </a:lnTo>
                <a:lnTo>
                  <a:pt x="1646" y="1507"/>
                </a:lnTo>
                <a:lnTo>
                  <a:pt x="1641" y="1507"/>
                </a:lnTo>
                <a:lnTo>
                  <a:pt x="1640" y="1507"/>
                </a:lnTo>
                <a:lnTo>
                  <a:pt x="1640" y="1506"/>
                </a:lnTo>
                <a:lnTo>
                  <a:pt x="1641" y="1506"/>
                </a:lnTo>
                <a:lnTo>
                  <a:pt x="1643" y="1505"/>
                </a:lnTo>
                <a:lnTo>
                  <a:pt x="1645" y="1504"/>
                </a:lnTo>
                <a:lnTo>
                  <a:pt x="1646" y="1504"/>
                </a:lnTo>
                <a:lnTo>
                  <a:pt x="1647" y="1504"/>
                </a:lnTo>
                <a:lnTo>
                  <a:pt x="1650" y="1504"/>
                </a:lnTo>
                <a:lnTo>
                  <a:pt x="1651" y="1504"/>
                </a:lnTo>
                <a:lnTo>
                  <a:pt x="1657" y="1504"/>
                </a:lnTo>
                <a:lnTo>
                  <a:pt x="1659" y="1504"/>
                </a:lnTo>
                <a:lnTo>
                  <a:pt x="1660" y="1505"/>
                </a:lnTo>
                <a:lnTo>
                  <a:pt x="1661" y="1505"/>
                </a:lnTo>
                <a:close/>
                <a:moveTo>
                  <a:pt x="1652" y="1511"/>
                </a:moveTo>
                <a:lnTo>
                  <a:pt x="1651" y="1511"/>
                </a:lnTo>
                <a:lnTo>
                  <a:pt x="1651" y="1510"/>
                </a:lnTo>
                <a:lnTo>
                  <a:pt x="1652" y="1510"/>
                </a:lnTo>
                <a:lnTo>
                  <a:pt x="1653" y="1510"/>
                </a:lnTo>
                <a:lnTo>
                  <a:pt x="1654" y="1509"/>
                </a:lnTo>
                <a:lnTo>
                  <a:pt x="1655" y="1510"/>
                </a:lnTo>
                <a:lnTo>
                  <a:pt x="1653" y="1510"/>
                </a:lnTo>
                <a:lnTo>
                  <a:pt x="1652" y="1511"/>
                </a:lnTo>
                <a:close/>
                <a:moveTo>
                  <a:pt x="1637" y="1512"/>
                </a:moveTo>
                <a:lnTo>
                  <a:pt x="1635" y="1512"/>
                </a:lnTo>
                <a:lnTo>
                  <a:pt x="1633" y="1512"/>
                </a:lnTo>
                <a:lnTo>
                  <a:pt x="1633" y="1511"/>
                </a:lnTo>
                <a:lnTo>
                  <a:pt x="1634" y="1510"/>
                </a:lnTo>
                <a:lnTo>
                  <a:pt x="1636" y="1510"/>
                </a:lnTo>
                <a:lnTo>
                  <a:pt x="1636" y="1509"/>
                </a:lnTo>
                <a:lnTo>
                  <a:pt x="1638" y="1509"/>
                </a:lnTo>
                <a:lnTo>
                  <a:pt x="1640" y="1509"/>
                </a:lnTo>
                <a:lnTo>
                  <a:pt x="1644" y="1509"/>
                </a:lnTo>
                <a:lnTo>
                  <a:pt x="1647" y="1509"/>
                </a:lnTo>
                <a:lnTo>
                  <a:pt x="1647" y="1510"/>
                </a:lnTo>
                <a:lnTo>
                  <a:pt x="1646" y="1510"/>
                </a:lnTo>
                <a:lnTo>
                  <a:pt x="1643" y="1511"/>
                </a:lnTo>
                <a:lnTo>
                  <a:pt x="1642" y="1511"/>
                </a:lnTo>
                <a:lnTo>
                  <a:pt x="1644" y="1510"/>
                </a:lnTo>
                <a:lnTo>
                  <a:pt x="1645" y="1510"/>
                </a:lnTo>
                <a:lnTo>
                  <a:pt x="1644" y="1510"/>
                </a:lnTo>
                <a:lnTo>
                  <a:pt x="1643" y="1510"/>
                </a:lnTo>
                <a:lnTo>
                  <a:pt x="1641" y="1510"/>
                </a:lnTo>
                <a:lnTo>
                  <a:pt x="1639" y="1511"/>
                </a:lnTo>
                <a:lnTo>
                  <a:pt x="1637" y="1512"/>
                </a:lnTo>
                <a:close/>
                <a:moveTo>
                  <a:pt x="1627" y="90"/>
                </a:moveTo>
                <a:lnTo>
                  <a:pt x="1623" y="90"/>
                </a:lnTo>
                <a:lnTo>
                  <a:pt x="1617" y="87"/>
                </a:lnTo>
                <a:lnTo>
                  <a:pt x="1609" y="84"/>
                </a:lnTo>
                <a:lnTo>
                  <a:pt x="1597" y="82"/>
                </a:lnTo>
                <a:lnTo>
                  <a:pt x="1584" y="81"/>
                </a:lnTo>
                <a:lnTo>
                  <a:pt x="1584" y="80"/>
                </a:lnTo>
                <a:lnTo>
                  <a:pt x="1585" y="80"/>
                </a:lnTo>
                <a:lnTo>
                  <a:pt x="1591" y="79"/>
                </a:lnTo>
                <a:lnTo>
                  <a:pt x="1598" y="79"/>
                </a:lnTo>
                <a:lnTo>
                  <a:pt x="1603" y="79"/>
                </a:lnTo>
                <a:lnTo>
                  <a:pt x="1608" y="80"/>
                </a:lnTo>
                <a:lnTo>
                  <a:pt x="1610" y="80"/>
                </a:lnTo>
                <a:lnTo>
                  <a:pt x="1613" y="80"/>
                </a:lnTo>
                <a:lnTo>
                  <a:pt x="1623" y="81"/>
                </a:lnTo>
                <a:lnTo>
                  <a:pt x="1629" y="82"/>
                </a:lnTo>
                <a:lnTo>
                  <a:pt x="1637" y="84"/>
                </a:lnTo>
                <a:lnTo>
                  <a:pt x="1638" y="85"/>
                </a:lnTo>
                <a:lnTo>
                  <a:pt x="1638" y="86"/>
                </a:lnTo>
                <a:lnTo>
                  <a:pt x="1636" y="86"/>
                </a:lnTo>
                <a:lnTo>
                  <a:pt x="1632" y="88"/>
                </a:lnTo>
                <a:lnTo>
                  <a:pt x="1630" y="90"/>
                </a:lnTo>
                <a:lnTo>
                  <a:pt x="1627" y="90"/>
                </a:lnTo>
                <a:close/>
                <a:moveTo>
                  <a:pt x="1620" y="1486"/>
                </a:moveTo>
                <a:lnTo>
                  <a:pt x="1617" y="1486"/>
                </a:lnTo>
                <a:lnTo>
                  <a:pt x="1616" y="1485"/>
                </a:lnTo>
                <a:lnTo>
                  <a:pt x="1615" y="1485"/>
                </a:lnTo>
                <a:lnTo>
                  <a:pt x="1614" y="1485"/>
                </a:lnTo>
                <a:lnTo>
                  <a:pt x="1615" y="1484"/>
                </a:lnTo>
                <a:lnTo>
                  <a:pt x="1616" y="1483"/>
                </a:lnTo>
                <a:lnTo>
                  <a:pt x="1617" y="1482"/>
                </a:lnTo>
                <a:lnTo>
                  <a:pt x="1617" y="1481"/>
                </a:lnTo>
                <a:lnTo>
                  <a:pt x="1618" y="1481"/>
                </a:lnTo>
                <a:lnTo>
                  <a:pt x="1620" y="1482"/>
                </a:lnTo>
                <a:lnTo>
                  <a:pt x="1621" y="1483"/>
                </a:lnTo>
                <a:lnTo>
                  <a:pt x="1622" y="1482"/>
                </a:lnTo>
                <a:lnTo>
                  <a:pt x="1623" y="1483"/>
                </a:lnTo>
                <a:lnTo>
                  <a:pt x="1623" y="1485"/>
                </a:lnTo>
                <a:lnTo>
                  <a:pt x="1624" y="1486"/>
                </a:lnTo>
                <a:lnTo>
                  <a:pt x="1623" y="1486"/>
                </a:lnTo>
                <a:lnTo>
                  <a:pt x="1620" y="1486"/>
                </a:lnTo>
                <a:close/>
                <a:moveTo>
                  <a:pt x="1623" y="1481"/>
                </a:moveTo>
                <a:lnTo>
                  <a:pt x="1623" y="1482"/>
                </a:lnTo>
                <a:lnTo>
                  <a:pt x="1622" y="1482"/>
                </a:lnTo>
                <a:lnTo>
                  <a:pt x="1621" y="1481"/>
                </a:lnTo>
                <a:lnTo>
                  <a:pt x="1622" y="1481"/>
                </a:lnTo>
                <a:lnTo>
                  <a:pt x="1623" y="1481"/>
                </a:lnTo>
                <a:close/>
                <a:moveTo>
                  <a:pt x="1609" y="1486"/>
                </a:moveTo>
                <a:lnTo>
                  <a:pt x="1607" y="1486"/>
                </a:lnTo>
                <a:lnTo>
                  <a:pt x="1606" y="1485"/>
                </a:lnTo>
                <a:lnTo>
                  <a:pt x="1607" y="1484"/>
                </a:lnTo>
                <a:lnTo>
                  <a:pt x="1608" y="1484"/>
                </a:lnTo>
                <a:lnTo>
                  <a:pt x="1610" y="1484"/>
                </a:lnTo>
                <a:lnTo>
                  <a:pt x="1611" y="1484"/>
                </a:lnTo>
                <a:lnTo>
                  <a:pt x="1610" y="1485"/>
                </a:lnTo>
                <a:lnTo>
                  <a:pt x="1611" y="1486"/>
                </a:lnTo>
                <a:lnTo>
                  <a:pt x="1609" y="1486"/>
                </a:lnTo>
                <a:close/>
                <a:moveTo>
                  <a:pt x="1605" y="1478"/>
                </a:moveTo>
                <a:lnTo>
                  <a:pt x="1606" y="1479"/>
                </a:lnTo>
                <a:lnTo>
                  <a:pt x="1606" y="1480"/>
                </a:lnTo>
                <a:lnTo>
                  <a:pt x="1604" y="1480"/>
                </a:lnTo>
                <a:lnTo>
                  <a:pt x="1605" y="1480"/>
                </a:lnTo>
                <a:lnTo>
                  <a:pt x="1605" y="1479"/>
                </a:lnTo>
                <a:lnTo>
                  <a:pt x="1604" y="1479"/>
                </a:lnTo>
                <a:lnTo>
                  <a:pt x="1603" y="1480"/>
                </a:lnTo>
                <a:lnTo>
                  <a:pt x="1602" y="1481"/>
                </a:lnTo>
                <a:lnTo>
                  <a:pt x="1601" y="1481"/>
                </a:lnTo>
                <a:lnTo>
                  <a:pt x="1600" y="1480"/>
                </a:lnTo>
                <a:lnTo>
                  <a:pt x="1599" y="1480"/>
                </a:lnTo>
                <a:lnTo>
                  <a:pt x="1597" y="1481"/>
                </a:lnTo>
                <a:lnTo>
                  <a:pt x="1596" y="1481"/>
                </a:lnTo>
                <a:lnTo>
                  <a:pt x="1597" y="1480"/>
                </a:lnTo>
                <a:lnTo>
                  <a:pt x="1597" y="1479"/>
                </a:lnTo>
                <a:lnTo>
                  <a:pt x="1596" y="1479"/>
                </a:lnTo>
                <a:lnTo>
                  <a:pt x="1597" y="1478"/>
                </a:lnTo>
                <a:lnTo>
                  <a:pt x="1596" y="1478"/>
                </a:lnTo>
                <a:lnTo>
                  <a:pt x="1596" y="1477"/>
                </a:lnTo>
                <a:lnTo>
                  <a:pt x="1597" y="1477"/>
                </a:lnTo>
                <a:lnTo>
                  <a:pt x="1601" y="1477"/>
                </a:lnTo>
                <a:lnTo>
                  <a:pt x="1602" y="1477"/>
                </a:lnTo>
                <a:lnTo>
                  <a:pt x="1603" y="1478"/>
                </a:lnTo>
                <a:lnTo>
                  <a:pt x="1604" y="1478"/>
                </a:lnTo>
                <a:lnTo>
                  <a:pt x="1605" y="1478"/>
                </a:lnTo>
                <a:close/>
                <a:moveTo>
                  <a:pt x="1601" y="1483"/>
                </a:moveTo>
                <a:lnTo>
                  <a:pt x="1601" y="1484"/>
                </a:lnTo>
                <a:lnTo>
                  <a:pt x="1600" y="1484"/>
                </a:lnTo>
                <a:lnTo>
                  <a:pt x="1599" y="1484"/>
                </a:lnTo>
                <a:lnTo>
                  <a:pt x="1598" y="1484"/>
                </a:lnTo>
                <a:lnTo>
                  <a:pt x="1599" y="1483"/>
                </a:lnTo>
                <a:lnTo>
                  <a:pt x="1599" y="1482"/>
                </a:lnTo>
                <a:lnTo>
                  <a:pt x="1601" y="1483"/>
                </a:lnTo>
                <a:close/>
                <a:moveTo>
                  <a:pt x="1598" y="1471"/>
                </a:moveTo>
                <a:lnTo>
                  <a:pt x="1597" y="1471"/>
                </a:lnTo>
                <a:lnTo>
                  <a:pt x="1597" y="1470"/>
                </a:lnTo>
                <a:lnTo>
                  <a:pt x="1594" y="1470"/>
                </a:lnTo>
                <a:lnTo>
                  <a:pt x="1590" y="1469"/>
                </a:lnTo>
                <a:lnTo>
                  <a:pt x="1590" y="1468"/>
                </a:lnTo>
                <a:lnTo>
                  <a:pt x="1593" y="1468"/>
                </a:lnTo>
                <a:lnTo>
                  <a:pt x="1594" y="1468"/>
                </a:lnTo>
                <a:lnTo>
                  <a:pt x="1593" y="1468"/>
                </a:lnTo>
                <a:lnTo>
                  <a:pt x="1594" y="1467"/>
                </a:lnTo>
                <a:lnTo>
                  <a:pt x="1593" y="1467"/>
                </a:lnTo>
                <a:lnTo>
                  <a:pt x="1592" y="1467"/>
                </a:lnTo>
                <a:lnTo>
                  <a:pt x="1591" y="1467"/>
                </a:lnTo>
                <a:lnTo>
                  <a:pt x="1588" y="1467"/>
                </a:lnTo>
                <a:lnTo>
                  <a:pt x="1586" y="1467"/>
                </a:lnTo>
                <a:lnTo>
                  <a:pt x="1585" y="1466"/>
                </a:lnTo>
                <a:lnTo>
                  <a:pt x="1586" y="1466"/>
                </a:lnTo>
                <a:lnTo>
                  <a:pt x="1588" y="1466"/>
                </a:lnTo>
                <a:lnTo>
                  <a:pt x="1590" y="1466"/>
                </a:lnTo>
                <a:lnTo>
                  <a:pt x="1591" y="1466"/>
                </a:lnTo>
                <a:lnTo>
                  <a:pt x="1595" y="1466"/>
                </a:lnTo>
                <a:lnTo>
                  <a:pt x="1597" y="1466"/>
                </a:lnTo>
                <a:lnTo>
                  <a:pt x="1599" y="1467"/>
                </a:lnTo>
                <a:lnTo>
                  <a:pt x="1601" y="1467"/>
                </a:lnTo>
                <a:lnTo>
                  <a:pt x="1600" y="1468"/>
                </a:lnTo>
                <a:lnTo>
                  <a:pt x="1600" y="1469"/>
                </a:lnTo>
                <a:lnTo>
                  <a:pt x="1598" y="1471"/>
                </a:lnTo>
                <a:close/>
                <a:moveTo>
                  <a:pt x="1597" y="1465"/>
                </a:moveTo>
                <a:lnTo>
                  <a:pt x="1596" y="1465"/>
                </a:lnTo>
                <a:lnTo>
                  <a:pt x="1595" y="1465"/>
                </a:lnTo>
                <a:lnTo>
                  <a:pt x="1595" y="1464"/>
                </a:lnTo>
                <a:lnTo>
                  <a:pt x="1596" y="1464"/>
                </a:lnTo>
                <a:lnTo>
                  <a:pt x="1597" y="1464"/>
                </a:lnTo>
                <a:lnTo>
                  <a:pt x="1598" y="1464"/>
                </a:lnTo>
                <a:lnTo>
                  <a:pt x="1598" y="1465"/>
                </a:lnTo>
                <a:lnTo>
                  <a:pt x="1597" y="1465"/>
                </a:lnTo>
                <a:close/>
                <a:moveTo>
                  <a:pt x="1593" y="1464"/>
                </a:moveTo>
                <a:lnTo>
                  <a:pt x="1592" y="1465"/>
                </a:lnTo>
                <a:lnTo>
                  <a:pt x="1591" y="1465"/>
                </a:lnTo>
                <a:lnTo>
                  <a:pt x="1592" y="1464"/>
                </a:lnTo>
                <a:lnTo>
                  <a:pt x="1593" y="1464"/>
                </a:lnTo>
                <a:close/>
                <a:moveTo>
                  <a:pt x="1589" y="1477"/>
                </a:moveTo>
                <a:lnTo>
                  <a:pt x="1588" y="1477"/>
                </a:lnTo>
                <a:lnTo>
                  <a:pt x="1587" y="1477"/>
                </a:lnTo>
                <a:lnTo>
                  <a:pt x="1587" y="1476"/>
                </a:lnTo>
                <a:lnTo>
                  <a:pt x="1590" y="1476"/>
                </a:lnTo>
                <a:lnTo>
                  <a:pt x="1591" y="1476"/>
                </a:lnTo>
                <a:lnTo>
                  <a:pt x="1589" y="1477"/>
                </a:lnTo>
                <a:close/>
                <a:moveTo>
                  <a:pt x="1586" y="1469"/>
                </a:moveTo>
                <a:lnTo>
                  <a:pt x="1585" y="1469"/>
                </a:lnTo>
                <a:lnTo>
                  <a:pt x="1584" y="1468"/>
                </a:lnTo>
                <a:lnTo>
                  <a:pt x="1585" y="1468"/>
                </a:lnTo>
                <a:lnTo>
                  <a:pt x="1588" y="1468"/>
                </a:lnTo>
                <a:lnTo>
                  <a:pt x="1588" y="1469"/>
                </a:lnTo>
                <a:lnTo>
                  <a:pt x="1586" y="1469"/>
                </a:lnTo>
                <a:close/>
                <a:moveTo>
                  <a:pt x="1584" y="1450"/>
                </a:moveTo>
                <a:lnTo>
                  <a:pt x="1579" y="1450"/>
                </a:lnTo>
                <a:lnTo>
                  <a:pt x="1579" y="1449"/>
                </a:lnTo>
                <a:lnTo>
                  <a:pt x="1579" y="1448"/>
                </a:lnTo>
                <a:lnTo>
                  <a:pt x="1578" y="1448"/>
                </a:lnTo>
                <a:lnTo>
                  <a:pt x="1578" y="1447"/>
                </a:lnTo>
                <a:lnTo>
                  <a:pt x="1577" y="1447"/>
                </a:lnTo>
                <a:lnTo>
                  <a:pt x="1575" y="1447"/>
                </a:lnTo>
                <a:lnTo>
                  <a:pt x="1577" y="1446"/>
                </a:lnTo>
                <a:lnTo>
                  <a:pt x="1578" y="1446"/>
                </a:lnTo>
                <a:lnTo>
                  <a:pt x="1582" y="1446"/>
                </a:lnTo>
                <a:lnTo>
                  <a:pt x="1583" y="1446"/>
                </a:lnTo>
                <a:lnTo>
                  <a:pt x="1583" y="1445"/>
                </a:lnTo>
                <a:lnTo>
                  <a:pt x="1587" y="1445"/>
                </a:lnTo>
                <a:lnTo>
                  <a:pt x="1587" y="1446"/>
                </a:lnTo>
                <a:lnTo>
                  <a:pt x="1586" y="1447"/>
                </a:lnTo>
                <a:lnTo>
                  <a:pt x="1587" y="1447"/>
                </a:lnTo>
                <a:lnTo>
                  <a:pt x="1587" y="1448"/>
                </a:lnTo>
                <a:lnTo>
                  <a:pt x="1586" y="1449"/>
                </a:lnTo>
                <a:lnTo>
                  <a:pt x="1584" y="1450"/>
                </a:lnTo>
                <a:close/>
                <a:moveTo>
                  <a:pt x="1582" y="1458"/>
                </a:moveTo>
                <a:lnTo>
                  <a:pt x="1581" y="1458"/>
                </a:lnTo>
                <a:lnTo>
                  <a:pt x="1580" y="1457"/>
                </a:lnTo>
                <a:lnTo>
                  <a:pt x="1581" y="1457"/>
                </a:lnTo>
                <a:lnTo>
                  <a:pt x="1582" y="1457"/>
                </a:lnTo>
                <a:lnTo>
                  <a:pt x="1582" y="1458"/>
                </a:lnTo>
                <a:close/>
                <a:moveTo>
                  <a:pt x="1577" y="1453"/>
                </a:moveTo>
                <a:lnTo>
                  <a:pt x="1575" y="1453"/>
                </a:lnTo>
                <a:lnTo>
                  <a:pt x="1575" y="1452"/>
                </a:lnTo>
                <a:lnTo>
                  <a:pt x="1577" y="1451"/>
                </a:lnTo>
                <a:lnTo>
                  <a:pt x="1579" y="1451"/>
                </a:lnTo>
                <a:lnTo>
                  <a:pt x="1579" y="1452"/>
                </a:lnTo>
                <a:lnTo>
                  <a:pt x="1577" y="1453"/>
                </a:lnTo>
                <a:close/>
                <a:moveTo>
                  <a:pt x="1573" y="1446"/>
                </a:moveTo>
                <a:lnTo>
                  <a:pt x="1572" y="1446"/>
                </a:lnTo>
                <a:lnTo>
                  <a:pt x="1570" y="1446"/>
                </a:lnTo>
                <a:lnTo>
                  <a:pt x="1569" y="1445"/>
                </a:lnTo>
                <a:lnTo>
                  <a:pt x="1572" y="1445"/>
                </a:lnTo>
                <a:lnTo>
                  <a:pt x="1573" y="1445"/>
                </a:lnTo>
                <a:lnTo>
                  <a:pt x="1574" y="1445"/>
                </a:lnTo>
                <a:lnTo>
                  <a:pt x="1573" y="1446"/>
                </a:lnTo>
                <a:close/>
                <a:moveTo>
                  <a:pt x="1562" y="1441"/>
                </a:moveTo>
                <a:lnTo>
                  <a:pt x="1561" y="1441"/>
                </a:lnTo>
                <a:lnTo>
                  <a:pt x="1560" y="1441"/>
                </a:lnTo>
                <a:lnTo>
                  <a:pt x="1560" y="1440"/>
                </a:lnTo>
                <a:lnTo>
                  <a:pt x="1561" y="1439"/>
                </a:lnTo>
                <a:lnTo>
                  <a:pt x="1562" y="1439"/>
                </a:lnTo>
                <a:lnTo>
                  <a:pt x="1563" y="1439"/>
                </a:lnTo>
                <a:lnTo>
                  <a:pt x="1565" y="1439"/>
                </a:lnTo>
                <a:lnTo>
                  <a:pt x="1564" y="1440"/>
                </a:lnTo>
                <a:lnTo>
                  <a:pt x="1563" y="1441"/>
                </a:lnTo>
                <a:lnTo>
                  <a:pt x="1562" y="1441"/>
                </a:lnTo>
                <a:close/>
                <a:moveTo>
                  <a:pt x="1552" y="1413"/>
                </a:moveTo>
                <a:lnTo>
                  <a:pt x="1551" y="1412"/>
                </a:lnTo>
                <a:lnTo>
                  <a:pt x="1551" y="1411"/>
                </a:lnTo>
                <a:lnTo>
                  <a:pt x="1552" y="1411"/>
                </a:lnTo>
                <a:lnTo>
                  <a:pt x="1553" y="1409"/>
                </a:lnTo>
                <a:lnTo>
                  <a:pt x="1554" y="1409"/>
                </a:lnTo>
                <a:lnTo>
                  <a:pt x="1555" y="1409"/>
                </a:lnTo>
                <a:lnTo>
                  <a:pt x="1555" y="1411"/>
                </a:lnTo>
                <a:lnTo>
                  <a:pt x="1556" y="1411"/>
                </a:lnTo>
                <a:lnTo>
                  <a:pt x="1555" y="1411"/>
                </a:lnTo>
                <a:lnTo>
                  <a:pt x="1553" y="1413"/>
                </a:lnTo>
                <a:lnTo>
                  <a:pt x="1552" y="1413"/>
                </a:lnTo>
                <a:close/>
                <a:moveTo>
                  <a:pt x="1546" y="1415"/>
                </a:moveTo>
                <a:lnTo>
                  <a:pt x="1546" y="1414"/>
                </a:lnTo>
                <a:lnTo>
                  <a:pt x="1547" y="1414"/>
                </a:lnTo>
                <a:lnTo>
                  <a:pt x="1548" y="1413"/>
                </a:lnTo>
                <a:lnTo>
                  <a:pt x="1549" y="1413"/>
                </a:lnTo>
                <a:lnTo>
                  <a:pt x="1549" y="1412"/>
                </a:lnTo>
                <a:lnTo>
                  <a:pt x="1550" y="1413"/>
                </a:lnTo>
                <a:lnTo>
                  <a:pt x="1549" y="1414"/>
                </a:lnTo>
                <a:lnTo>
                  <a:pt x="1548" y="1415"/>
                </a:lnTo>
                <a:lnTo>
                  <a:pt x="1547" y="1415"/>
                </a:lnTo>
                <a:lnTo>
                  <a:pt x="1546" y="1415"/>
                </a:lnTo>
                <a:close/>
                <a:moveTo>
                  <a:pt x="1545" y="1416"/>
                </a:moveTo>
                <a:lnTo>
                  <a:pt x="1544" y="1417"/>
                </a:lnTo>
                <a:lnTo>
                  <a:pt x="1543" y="1417"/>
                </a:lnTo>
                <a:lnTo>
                  <a:pt x="1543" y="1416"/>
                </a:lnTo>
                <a:lnTo>
                  <a:pt x="1544" y="1415"/>
                </a:lnTo>
                <a:lnTo>
                  <a:pt x="1545" y="1416"/>
                </a:lnTo>
                <a:close/>
                <a:moveTo>
                  <a:pt x="1542" y="1419"/>
                </a:moveTo>
                <a:lnTo>
                  <a:pt x="1541" y="1418"/>
                </a:lnTo>
                <a:lnTo>
                  <a:pt x="1542" y="1417"/>
                </a:lnTo>
                <a:lnTo>
                  <a:pt x="1543" y="1418"/>
                </a:lnTo>
                <a:lnTo>
                  <a:pt x="1542" y="1419"/>
                </a:lnTo>
                <a:close/>
                <a:moveTo>
                  <a:pt x="1541" y="1416"/>
                </a:moveTo>
                <a:lnTo>
                  <a:pt x="1540" y="1416"/>
                </a:lnTo>
                <a:lnTo>
                  <a:pt x="1540" y="1415"/>
                </a:lnTo>
                <a:lnTo>
                  <a:pt x="1540" y="1414"/>
                </a:lnTo>
                <a:lnTo>
                  <a:pt x="1541" y="1413"/>
                </a:lnTo>
                <a:lnTo>
                  <a:pt x="1542" y="1414"/>
                </a:lnTo>
                <a:lnTo>
                  <a:pt x="1541" y="1416"/>
                </a:lnTo>
                <a:close/>
                <a:moveTo>
                  <a:pt x="1538" y="1412"/>
                </a:moveTo>
                <a:lnTo>
                  <a:pt x="1538" y="1413"/>
                </a:lnTo>
                <a:lnTo>
                  <a:pt x="1538" y="1414"/>
                </a:lnTo>
                <a:lnTo>
                  <a:pt x="1537" y="1414"/>
                </a:lnTo>
                <a:lnTo>
                  <a:pt x="1536" y="1415"/>
                </a:lnTo>
                <a:lnTo>
                  <a:pt x="1535" y="1415"/>
                </a:lnTo>
                <a:lnTo>
                  <a:pt x="1535" y="1414"/>
                </a:lnTo>
                <a:lnTo>
                  <a:pt x="1536" y="1413"/>
                </a:lnTo>
                <a:lnTo>
                  <a:pt x="1535" y="1413"/>
                </a:lnTo>
                <a:lnTo>
                  <a:pt x="1532" y="1413"/>
                </a:lnTo>
                <a:lnTo>
                  <a:pt x="1531" y="1413"/>
                </a:lnTo>
                <a:lnTo>
                  <a:pt x="1531" y="1412"/>
                </a:lnTo>
                <a:lnTo>
                  <a:pt x="1532" y="1412"/>
                </a:lnTo>
                <a:lnTo>
                  <a:pt x="1534" y="1412"/>
                </a:lnTo>
                <a:lnTo>
                  <a:pt x="1535" y="1412"/>
                </a:lnTo>
                <a:lnTo>
                  <a:pt x="1537" y="1411"/>
                </a:lnTo>
                <a:lnTo>
                  <a:pt x="1538" y="1412"/>
                </a:lnTo>
                <a:close/>
                <a:moveTo>
                  <a:pt x="1537" y="1417"/>
                </a:moveTo>
                <a:lnTo>
                  <a:pt x="1536" y="1417"/>
                </a:lnTo>
                <a:lnTo>
                  <a:pt x="1536" y="1416"/>
                </a:lnTo>
                <a:lnTo>
                  <a:pt x="1537" y="1416"/>
                </a:lnTo>
                <a:lnTo>
                  <a:pt x="1538" y="1416"/>
                </a:lnTo>
                <a:lnTo>
                  <a:pt x="1537" y="1417"/>
                </a:lnTo>
                <a:close/>
                <a:moveTo>
                  <a:pt x="1537" y="1400"/>
                </a:moveTo>
                <a:lnTo>
                  <a:pt x="1536" y="1400"/>
                </a:lnTo>
                <a:lnTo>
                  <a:pt x="1534" y="1399"/>
                </a:lnTo>
                <a:lnTo>
                  <a:pt x="1535" y="1399"/>
                </a:lnTo>
                <a:lnTo>
                  <a:pt x="1536" y="1399"/>
                </a:lnTo>
                <a:lnTo>
                  <a:pt x="1537" y="1399"/>
                </a:lnTo>
                <a:lnTo>
                  <a:pt x="1537" y="1400"/>
                </a:lnTo>
                <a:close/>
                <a:moveTo>
                  <a:pt x="1535" y="1401"/>
                </a:moveTo>
                <a:lnTo>
                  <a:pt x="1534" y="1402"/>
                </a:lnTo>
                <a:lnTo>
                  <a:pt x="1532" y="1401"/>
                </a:lnTo>
                <a:lnTo>
                  <a:pt x="1532" y="1400"/>
                </a:lnTo>
                <a:lnTo>
                  <a:pt x="1535" y="1401"/>
                </a:lnTo>
                <a:close/>
                <a:moveTo>
                  <a:pt x="1524" y="933"/>
                </a:moveTo>
                <a:lnTo>
                  <a:pt x="1523" y="933"/>
                </a:lnTo>
                <a:lnTo>
                  <a:pt x="1524" y="933"/>
                </a:lnTo>
                <a:lnTo>
                  <a:pt x="1524" y="932"/>
                </a:lnTo>
                <a:lnTo>
                  <a:pt x="1521" y="932"/>
                </a:lnTo>
                <a:lnTo>
                  <a:pt x="1520" y="932"/>
                </a:lnTo>
                <a:lnTo>
                  <a:pt x="1521" y="931"/>
                </a:lnTo>
                <a:lnTo>
                  <a:pt x="1519" y="931"/>
                </a:lnTo>
                <a:lnTo>
                  <a:pt x="1519" y="930"/>
                </a:lnTo>
                <a:lnTo>
                  <a:pt x="1529" y="930"/>
                </a:lnTo>
                <a:lnTo>
                  <a:pt x="1530" y="930"/>
                </a:lnTo>
                <a:lnTo>
                  <a:pt x="1532" y="930"/>
                </a:lnTo>
                <a:lnTo>
                  <a:pt x="1529" y="932"/>
                </a:lnTo>
                <a:lnTo>
                  <a:pt x="1526" y="932"/>
                </a:lnTo>
                <a:lnTo>
                  <a:pt x="1525" y="933"/>
                </a:lnTo>
                <a:lnTo>
                  <a:pt x="1524" y="933"/>
                </a:lnTo>
                <a:close/>
                <a:moveTo>
                  <a:pt x="1530" y="1399"/>
                </a:moveTo>
                <a:lnTo>
                  <a:pt x="1530" y="1400"/>
                </a:lnTo>
                <a:lnTo>
                  <a:pt x="1530" y="1401"/>
                </a:lnTo>
                <a:lnTo>
                  <a:pt x="1529" y="1401"/>
                </a:lnTo>
                <a:lnTo>
                  <a:pt x="1526" y="1402"/>
                </a:lnTo>
                <a:lnTo>
                  <a:pt x="1526" y="1401"/>
                </a:lnTo>
                <a:lnTo>
                  <a:pt x="1525" y="1401"/>
                </a:lnTo>
                <a:lnTo>
                  <a:pt x="1525" y="1400"/>
                </a:lnTo>
                <a:lnTo>
                  <a:pt x="1526" y="1399"/>
                </a:lnTo>
                <a:lnTo>
                  <a:pt x="1528" y="1399"/>
                </a:lnTo>
                <a:lnTo>
                  <a:pt x="1527" y="1399"/>
                </a:lnTo>
                <a:lnTo>
                  <a:pt x="1526" y="1399"/>
                </a:lnTo>
                <a:lnTo>
                  <a:pt x="1525" y="1399"/>
                </a:lnTo>
                <a:lnTo>
                  <a:pt x="1526" y="1399"/>
                </a:lnTo>
                <a:lnTo>
                  <a:pt x="1529" y="1398"/>
                </a:lnTo>
                <a:lnTo>
                  <a:pt x="1530" y="1399"/>
                </a:lnTo>
                <a:close/>
                <a:moveTo>
                  <a:pt x="1529" y="1403"/>
                </a:moveTo>
                <a:lnTo>
                  <a:pt x="1528" y="1403"/>
                </a:lnTo>
                <a:lnTo>
                  <a:pt x="1527" y="1403"/>
                </a:lnTo>
                <a:lnTo>
                  <a:pt x="1527" y="1402"/>
                </a:lnTo>
                <a:lnTo>
                  <a:pt x="1528" y="1402"/>
                </a:lnTo>
                <a:lnTo>
                  <a:pt x="1529" y="1402"/>
                </a:lnTo>
                <a:lnTo>
                  <a:pt x="1529" y="1403"/>
                </a:lnTo>
                <a:close/>
                <a:moveTo>
                  <a:pt x="1519" y="1386"/>
                </a:moveTo>
                <a:lnTo>
                  <a:pt x="1518" y="1386"/>
                </a:lnTo>
                <a:lnTo>
                  <a:pt x="1517" y="1386"/>
                </a:lnTo>
                <a:lnTo>
                  <a:pt x="1516" y="1385"/>
                </a:lnTo>
                <a:lnTo>
                  <a:pt x="1516" y="1383"/>
                </a:lnTo>
                <a:lnTo>
                  <a:pt x="1514" y="1383"/>
                </a:lnTo>
                <a:lnTo>
                  <a:pt x="1513" y="1383"/>
                </a:lnTo>
                <a:lnTo>
                  <a:pt x="1513" y="1382"/>
                </a:lnTo>
                <a:lnTo>
                  <a:pt x="1512" y="1381"/>
                </a:lnTo>
                <a:lnTo>
                  <a:pt x="1513" y="1381"/>
                </a:lnTo>
                <a:lnTo>
                  <a:pt x="1515" y="1380"/>
                </a:lnTo>
                <a:lnTo>
                  <a:pt x="1517" y="1380"/>
                </a:lnTo>
                <a:lnTo>
                  <a:pt x="1520" y="1381"/>
                </a:lnTo>
                <a:lnTo>
                  <a:pt x="1521" y="1380"/>
                </a:lnTo>
                <a:lnTo>
                  <a:pt x="1522" y="1380"/>
                </a:lnTo>
                <a:lnTo>
                  <a:pt x="1524" y="1380"/>
                </a:lnTo>
                <a:lnTo>
                  <a:pt x="1524" y="1381"/>
                </a:lnTo>
                <a:lnTo>
                  <a:pt x="1525" y="1381"/>
                </a:lnTo>
                <a:lnTo>
                  <a:pt x="1525" y="1382"/>
                </a:lnTo>
                <a:lnTo>
                  <a:pt x="1527" y="1382"/>
                </a:lnTo>
                <a:lnTo>
                  <a:pt x="1529" y="1383"/>
                </a:lnTo>
                <a:lnTo>
                  <a:pt x="1529" y="1384"/>
                </a:lnTo>
                <a:lnTo>
                  <a:pt x="1528" y="1385"/>
                </a:lnTo>
                <a:lnTo>
                  <a:pt x="1527" y="1385"/>
                </a:lnTo>
                <a:lnTo>
                  <a:pt x="1525" y="1385"/>
                </a:lnTo>
                <a:lnTo>
                  <a:pt x="1524" y="1385"/>
                </a:lnTo>
                <a:lnTo>
                  <a:pt x="1522" y="1385"/>
                </a:lnTo>
                <a:lnTo>
                  <a:pt x="1522" y="1386"/>
                </a:lnTo>
                <a:lnTo>
                  <a:pt x="1521" y="1386"/>
                </a:lnTo>
                <a:lnTo>
                  <a:pt x="1519" y="1386"/>
                </a:lnTo>
                <a:close/>
                <a:moveTo>
                  <a:pt x="1510" y="64"/>
                </a:moveTo>
                <a:lnTo>
                  <a:pt x="1508" y="63"/>
                </a:lnTo>
                <a:lnTo>
                  <a:pt x="1506" y="63"/>
                </a:lnTo>
                <a:lnTo>
                  <a:pt x="1508" y="62"/>
                </a:lnTo>
                <a:lnTo>
                  <a:pt x="1508" y="61"/>
                </a:lnTo>
                <a:lnTo>
                  <a:pt x="1509" y="61"/>
                </a:lnTo>
                <a:lnTo>
                  <a:pt x="1513" y="61"/>
                </a:lnTo>
                <a:lnTo>
                  <a:pt x="1516" y="61"/>
                </a:lnTo>
                <a:lnTo>
                  <a:pt x="1519" y="62"/>
                </a:lnTo>
                <a:lnTo>
                  <a:pt x="1526" y="63"/>
                </a:lnTo>
                <a:lnTo>
                  <a:pt x="1527" y="63"/>
                </a:lnTo>
                <a:lnTo>
                  <a:pt x="1525" y="63"/>
                </a:lnTo>
                <a:lnTo>
                  <a:pt x="1523" y="63"/>
                </a:lnTo>
                <a:lnTo>
                  <a:pt x="1510" y="64"/>
                </a:lnTo>
                <a:close/>
                <a:moveTo>
                  <a:pt x="1516" y="1393"/>
                </a:moveTo>
                <a:lnTo>
                  <a:pt x="1515" y="1393"/>
                </a:lnTo>
                <a:lnTo>
                  <a:pt x="1514" y="1392"/>
                </a:lnTo>
                <a:lnTo>
                  <a:pt x="1513" y="1392"/>
                </a:lnTo>
                <a:lnTo>
                  <a:pt x="1512" y="1391"/>
                </a:lnTo>
                <a:lnTo>
                  <a:pt x="1511" y="1391"/>
                </a:lnTo>
                <a:lnTo>
                  <a:pt x="1511" y="1390"/>
                </a:lnTo>
                <a:lnTo>
                  <a:pt x="1512" y="1389"/>
                </a:lnTo>
                <a:lnTo>
                  <a:pt x="1514" y="1389"/>
                </a:lnTo>
                <a:lnTo>
                  <a:pt x="1516" y="1388"/>
                </a:lnTo>
                <a:lnTo>
                  <a:pt x="1517" y="1388"/>
                </a:lnTo>
                <a:lnTo>
                  <a:pt x="1518" y="1388"/>
                </a:lnTo>
                <a:lnTo>
                  <a:pt x="1519" y="1389"/>
                </a:lnTo>
                <a:lnTo>
                  <a:pt x="1519" y="1390"/>
                </a:lnTo>
                <a:lnTo>
                  <a:pt x="1518" y="1390"/>
                </a:lnTo>
                <a:lnTo>
                  <a:pt x="1517" y="1390"/>
                </a:lnTo>
                <a:lnTo>
                  <a:pt x="1517" y="1392"/>
                </a:lnTo>
                <a:lnTo>
                  <a:pt x="1516" y="1392"/>
                </a:lnTo>
                <a:lnTo>
                  <a:pt x="1517" y="1393"/>
                </a:lnTo>
                <a:lnTo>
                  <a:pt x="1516" y="1393"/>
                </a:lnTo>
                <a:close/>
                <a:moveTo>
                  <a:pt x="1506" y="927"/>
                </a:moveTo>
                <a:lnTo>
                  <a:pt x="1505" y="927"/>
                </a:lnTo>
                <a:lnTo>
                  <a:pt x="1506" y="926"/>
                </a:lnTo>
                <a:lnTo>
                  <a:pt x="1508" y="925"/>
                </a:lnTo>
                <a:lnTo>
                  <a:pt x="1511" y="925"/>
                </a:lnTo>
                <a:lnTo>
                  <a:pt x="1513" y="925"/>
                </a:lnTo>
                <a:lnTo>
                  <a:pt x="1515" y="925"/>
                </a:lnTo>
                <a:lnTo>
                  <a:pt x="1516" y="925"/>
                </a:lnTo>
                <a:lnTo>
                  <a:pt x="1518" y="925"/>
                </a:lnTo>
                <a:lnTo>
                  <a:pt x="1516" y="926"/>
                </a:lnTo>
                <a:lnTo>
                  <a:pt x="1517" y="927"/>
                </a:lnTo>
                <a:lnTo>
                  <a:pt x="1516" y="927"/>
                </a:lnTo>
                <a:lnTo>
                  <a:pt x="1506" y="927"/>
                </a:lnTo>
                <a:close/>
                <a:moveTo>
                  <a:pt x="1515" y="1395"/>
                </a:moveTo>
                <a:lnTo>
                  <a:pt x="1514" y="1396"/>
                </a:lnTo>
                <a:lnTo>
                  <a:pt x="1514" y="1395"/>
                </a:lnTo>
                <a:lnTo>
                  <a:pt x="1515" y="1394"/>
                </a:lnTo>
                <a:lnTo>
                  <a:pt x="1516" y="1394"/>
                </a:lnTo>
                <a:lnTo>
                  <a:pt x="1515" y="1395"/>
                </a:lnTo>
                <a:close/>
                <a:moveTo>
                  <a:pt x="1486" y="954"/>
                </a:moveTo>
                <a:lnTo>
                  <a:pt x="1483" y="954"/>
                </a:lnTo>
                <a:lnTo>
                  <a:pt x="1480" y="953"/>
                </a:lnTo>
                <a:lnTo>
                  <a:pt x="1478" y="953"/>
                </a:lnTo>
                <a:lnTo>
                  <a:pt x="1477" y="952"/>
                </a:lnTo>
                <a:lnTo>
                  <a:pt x="1475" y="949"/>
                </a:lnTo>
                <a:lnTo>
                  <a:pt x="1473" y="946"/>
                </a:lnTo>
                <a:lnTo>
                  <a:pt x="1472" y="945"/>
                </a:lnTo>
                <a:lnTo>
                  <a:pt x="1471" y="944"/>
                </a:lnTo>
                <a:lnTo>
                  <a:pt x="1471" y="941"/>
                </a:lnTo>
                <a:lnTo>
                  <a:pt x="1469" y="941"/>
                </a:lnTo>
                <a:lnTo>
                  <a:pt x="1468" y="940"/>
                </a:lnTo>
                <a:lnTo>
                  <a:pt x="1469" y="940"/>
                </a:lnTo>
                <a:lnTo>
                  <a:pt x="1471" y="939"/>
                </a:lnTo>
                <a:lnTo>
                  <a:pt x="1472" y="939"/>
                </a:lnTo>
                <a:lnTo>
                  <a:pt x="1474" y="939"/>
                </a:lnTo>
                <a:lnTo>
                  <a:pt x="1475" y="939"/>
                </a:lnTo>
                <a:lnTo>
                  <a:pt x="1474" y="938"/>
                </a:lnTo>
                <a:lnTo>
                  <a:pt x="1475" y="937"/>
                </a:lnTo>
                <a:lnTo>
                  <a:pt x="1476" y="937"/>
                </a:lnTo>
                <a:lnTo>
                  <a:pt x="1477" y="938"/>
                </a:lnTo>
                <a:lnTo>
                  <a:pt x="1478" y="938"/>
                </a:lnTo>
                <a:lnTo>
                  <a:pt x="1478" y="937"/>
                </a:lnTo>
                <a:lnTo>
                  <a:pt x="1477" y="937"/>
                </a:lnTo>
                <a:lnTo>
                  <a:pt x="1476" y="936"/>
                </a:lnTo>
                <a:lnTo>
                  <a:pt x="1477" y="935"/>
                </a:lnTo>
                <a:lnTo>
                  <a:pt x="1478" y="935"/>
                </a:lnTo>
                <a:lnTo>
                  <a:pt x="1483" y="933"/>
                </a:lnTo>
                <a:lnTo>
                  <a:pt x="1485" y="932"/>
                </a:lnTo>
                <a:lnTo>
                  <a:pt x="1488" y="931"/>
                </a:lnTo>
                <a:lnTo>
                  <a:pt x="1494" y="929"/>
                </a:lnTo>
                <a:lnTo>
                  <a:pt x="1493" y="929"/>
                </a:lnTo>
                <a:lnTo>
                  <a:pt x="1491" y="929"/>
                </a:lnTo>
                <a:lnTo>
                  <a:pt x="1489" y="929"/>
                </a:lnTo>
                <a:lnTo>
                  <a:pt x="1487" y="929"/>
                </a:lnTo>
                <a:lnTo>
                  <a:pt x="1482" y="931"/>
                </a:lnTo>
                <a:lnTo>
                  <a:pt x="1479" y="932"/>
                </a:lnTo>
                <a:lnTo>
                  <a:pt x="1473" y="932"/>
                </a:lnTo>
                <a:lnTo>
                  <a:pt x="1469" y="931"/>
                </a:lnTo>
                <a:lnTo>
                  <a:pt x="1476" y="929"/>
                </a:lnTo>
                <a:lnTo>
                  <a:pt x="1479" y="928"/>
                </a:lnTo>
                <a:lnTo>
                  <a:pt x="1479" y="927"/>
                </a:lnTo>
                <a:lnTo>
                  <a:pt x="1477" y="927"/>
                </a:lnTo>
                <a:lnTo>
                  <a:pt x="1476" y="928"/>
                </a:lnTo>
                <a:lnTo>
                  <a:pt x="1470" y="929"/>
                </a:lnTo>
                <a:lnTo>
                  <a:pt x="1469" y="929"/>
                </a:lnTo>
                <a:lnTo>
                  <a:pt x="1467" y="928"/>
                </a:lnTo>
                <a:lnTo>
                  <a:pt x="1466" y="928"/>
                </a:lnTo>
                <a:lnTo>
                  <a:pt x="1464" y="927"/>
                </a:lnTo>
                <a:lnTo>
                  <a:pt x="1464" y="926"/>
                </a:lnTo>
                <a:lnTo>
                  <a:pt x="1465" y="926"/>
                </a:lnTo>
                <a:lnTo>
                  <a:pt x="1469" y="926"/>
                </a:lnTo>
                <a:lnTo>
                  <a:pt x="1471" y="926"/>
                </a:lnTo>
                <a:lnTo>
                  <a:pt x="1478" y="926"/>
                </a:lnTo>
                <a:lnTo>
                  <a:pt x="1481" y="926"/>
                </a:lnTo>
                <a:lnTo>
                  <a:pt x="1484" y="926"/>
                </a:lnTo>
                <a:lnTo>
                  <a:pt x="1486" y="926"/>
                </a:lnTo>
                <a:lnTo>
                  <a:pt x="1488" y="926"/>
                </a:lnTo>
                <a:lnTo>
                  <a:pt x="1492" y="926"/>
                </a:lnTo>
                <a:lnTo>
                  <a:pt x="1494" y="927"/>
                </a:lnTo>
                <a:lnTo>
                  <a:pt x="1496" y="928"/>
                </a:lnTo>
                <a:lnTo>
                  <a:pt x="1497" y="928"/>
                </a:lnTo>
                <a:lnTo>
                  <a:pt x="1499" y="928"/>
                </a:lnTo>
                <a:lnTo>
                  <a:pt x="1503" y="928"/>
                </a:lnTo>
                <a:lnTo>
                  <a:pt x="1506" y="928"/>
                </a:lnTo>
                <a:lnTo>
                  <a:pt x="1508" y="928"/>
                </a:lnTo>
                <a:lnTo>
                  <a:pt x="1508" y="929"/>
                </a:lnTo>
                <a:lnTo>
                  <a:pt x="1507" y="930"/>
                </a:lnTo>
                <a:lnTo>
                  <a:pt x="1508" y="930"/>
                </a:lnTo>
                <a:lnTo>
                  <a:pt x="1512" y="930"/>
                </a:lnTo>
                <a:lnTo>
                  <a:pt x="1514" y="930"/>
                </a:lnTo>
                <a:lnTo>
                  <a:pt x="1515" y="930"/>
                </a:lnTo>
                <a:lnTo>
                  <a:pt x="1515" y="931"/>
                </a:lnTo>
                <a:lnTo>
                  <a:pt x="1514" y="932"/>
                </a:lnTo>
                <a:lnTo>
                  <a:pt x="1513" y="933"/>
                </a:lnTo>
                <a:lnTo>
                  <a:pt x="1508" y="936"/>
                </a:lnTo>
                <a:lnTo>
                  <a:pt x="1507" y="936"/>
                </a:lnTo>
                <a:lnTo>
                  <a:pt x="1507" y="937"/>
                </a:lnTo>
                <a:lnTo>
                  <a:pt x="1506" y="937"/>
                </a:lnTo>
                <a:lnTo>
                  <a:pt x="1503" y="937"/>
                </a:lnTo>
                <a:lnTo>
                  <a:pt x="1502" y="937"/>
                </a:lnTo>
                <a:lnTo>
                  <a:pt x="1503" y="936"/>
                </a:lnTo>
                <a:lnTo>
                  <a:pt x="1504" y="935"/>
                </a:lnTo>
                <a:lnTo>
                  <a:pt x="1506" y="933"/>
                </a:lnTo>
                <a:lnTo>
                  <a:pt x="1506" y="932"/>
                </a:lnTo>
                <a:lnTo>
                  <a:pt x="1504" y="932"/>
                </a:lnTo>
                <a:lnTo>
                  <a:pt x="1502" y="933"/>
                </a:lnTo>
                <a:lnTo>
                  <a:pt x="1501" y="935"/>
                </a:lnTo>
                <a:lnTo>
                  <a:pt x="1500" y="937"/>
                </a:lnTo>
                <a:lnTo>
                  <a:pt x="1499" y="938"/>
                </a:lnTo>
                <a:lnTo>
                  <a:pt x="1498" y="938"/>
                </a:lnTo>
                <a:lnTo>
                  <a:pt x="1497" y="938"/>
                </a:lnTo>
                <a:lnTo>
                  <a:pt x="1497" y="939"/>
                </a:lnTo>
                <a:lnTo>
                  <a:pt x="1497" y="942"/>
                </a:lnTo>
                <a:lnTo>
                  <a:pt x="1496" y="944"/>
                </a:lnTo>
                <a:lnTo>
                  <a:pt x="1495" y="945"/>
                </a:lnTo>
                <a:lnTo>
                  <a:pt x="1495" y="947"/>
                </a:lnTo>
                <a:lnTo>
                  <a:pt x="1495" y="948"/>
                </a:lnTo>
                <a:lnTo>
                  <a:pt x="1496" y="950"/>
                </a:lnTo>
                <a:lnTo>
                  <a:pt x="1497" y="951"/>
                </a:lnTo>
                <a:lnTo>
                  <a:pt x="1496" y="952"/>
                </a:lnTo>
                <a:lnTo>
                  <a:pt x="1494" y="952"/>
                </a:lnTo>
                <a:lnTo>
                  <a:pt x="1493" y="952"/>
                </a:lnTo>
                <a:lnTo>
                  <a:pt x="1491" y="952"/>
                </a:lnTo>
                <a:lnTo>
                  <a:pt x="1488" y="953"/>
                </a:lnTo>
                <a:lnTo>
                  <a:pt x="1487" y="954"/>
                </a:lnTo>
                <a:lnTo>
                  <a:pt x="1486" y="954"/>
                </a:lnTo>
                <a:close/>
                <a:moveTo>
                  <a:pt x="1514" y="1385"/>
                </a:moveTo>
                <a:lnTo>
                  <a:pt x="1515" y="1386"/>
                </a:lnTo>
                <a:lnTo>
                  <a:pt x="1514" y="1386"/>
                </a:lnTo>
                <a:lnTo>
                  <a:pt x="1514" y="1388"/>
                </a:lnTo>
                <a:lnTo>
                  <a:pt x="1513" y="1388"/>
                </a:lnTo>
                <a:lnTo>
                  <a:pt x="1512" y="1386"/>
                </a:lnTo>
                <a:lnTo>
                  <a:pt x="1512" y="1385"/>
                </a:lnTo>
                <a:lnTo>
                  <a:pt x="1511" y="1386"/>
                </a:lnTo>
                <a:lnTo>
                  <a:pt x="1511" y="1388"/>
                </a:lnTo>
                <a:lnTo>
                  <a:pt x="1510" y="1389"/>
                </a:lnTo>
                <a:lnTo>
                  <a:pt x="1509" y="1389"/>
                </a:lnTo>
                <a:lnTo>
                  <a:pt x="1508" y="1389"/>
                </a:lnTo>
                <a:lnTo>
                  <a:pt x="1508" y="1388"/>
                </a:lnTo>
                <a:lnTo>
                  <a:pt x="1507" y="1388"/>
                </a:lnTo>
                <a:lnTo>
                  <a:pt x="1507" y="1389"/>
                </a:lnTo>
                <a:lnTo>
                  <a:pt x="1508" y="1389"/>
                </a:lnTo>
                <a:lnTo>
                  <a:pt x="1508" y="1390"/>
                </a:lnTo>
                <a:lnTo>
                  <a:pt x="1507" y="1390"/>
                </a:lnTo>
                <a:lnTo>
                  <a:pt x="1505" y="1390"/>
                </a:lnTo>
                <a:lnTo>
                  <a:pt x="1504" y="1389"/>
                </a:lnTo>
                <a:lnTo>
                  <a:pt x="1504" y="1388"/>
                </a:lnTo>
                <a:lnTo>
                  <a:pt x="1501" y="1386"/>
                </a:lnTo>
                <a:lnTo>
                  <a:pt x="1501" y="1385"/>
                </a:lnTo>
                <a:lnTo>
                  <a:pt x="1503" y="1385"/>
                </a:lnTo>
                <a:lnTo>
                  <a:pt x="1505" y="1383"/>
                </a:lnTo>
                <a:lnTo>
                  <a:pt x="1507" y="1383"/>
                </a:lnTo>
                <a:lnTo>
                  <a:pt x="1507" y="1382"/>
                </a:lnTo>
                <a:lnTo>
                  <a:pt x="1508" y="1381"/>
                </a:lnTo>
                <a:lnTo>
                  <a:pt x="1510" y="1381"/>
                </a:lnTo>
                <a:lnTo>
                  <a:pt x="1511" y="1382"/>
                </a:lnTo>
                <a:lnTo>
                  <a:pt x="1512" y="1382"/>
                </a:lnTo>
                <a:lnTo>
                  <a:pt x="1512" y="1383"/>
                </a:lnTo>
                <a:lnTo>
                  <a:pt x="1513" y="1384"/>
                </a:lnTo>
                <a:lnTo>
                  <a:pt x="1514" y="1385"/>
                </a:lnTo>
                <a:close/>
                <a:moveTo>
                  <a:pt x="1510" y="1294"/>
                </a:moveTo>
                <a:lnTo>
                  <a:pt x="1509" y="1294"/>
                </a:lnTo>
                <a:lnTo>
                  <a:pt x="1509" y="1293"/>
                </a:lnTo>
                <a:lnTo>
                  <a:pt x="1508" y="1293"/>
                </a:lnTo>
                <a:lnTo>
                  <a:pt x="1508" y="1292"/>
                </a:lnTo>
                <a:lnTo>
                  <a:pt x="1509" y="1292"/>
                </a:lnTo>
                <a:lnTo>
                  <a:pt x="1510" y="1292"/>
                </a:lnTo>
                <a:lnTo>
                  <a:pt x="1511" y="1292"/>
                </a:lnTo>
                <a:lnTo>
                  <a:pt x="1511" y="1293"/>
                </a:lnTo>
                <a:lnTo>
                  <a:pt x="1511" y="1294"/>
                </a:lnTo>
                <a:lnTo>
                  <a:pt x="1510" y="1294"/>
                </a:lnTo>
                <a:close/>
                <a:moveTo>
                  <a:pt x="1509" y="1279"/>
                </a:moveTo>
                <a:lnTo>
                  <a:pt x="1507" y="1279"/>
                </a:lnTo>
                <a:lnTo>
                  <a:pt x="1507" y="1278"/>
                </a:lnTo>
                <a:lnTo>
                  <a:pt x="1508" y="1278"/>
                </a:lnTo>
                <a:lnTo>
                  <a:pt x="1509" y="1278"/>
                </a:lnTo>
                <a:lnTo>
                  <a:pt x="1510" y="1279"/>
                </a:lnTo>
                <a:lnTo>
                  <a:pt x="1509" y="1279"/>
                </a:lnTo>
                <a:close/>
                <a:moveTo>
                  <a:pt x="1477" y="1311"/>
                </a:moveTo>
                <a:lnTo>
                  <a:pt x="1476" y="1311"/>
                </a:lnTo>
                <a:lnTo>
                  <a:pt x="1475" y="1311"/>
                </a:lnTo>
                <a:lnTo>
                  <a:pt x="1473" y="1310"/>
                </a:lnTo>
                <a:lnTo>
                  <a:pt x="1472" y="1310"/>
                </a:lnTo>
                <a:lnTo>
                  <a:pt x="1471" y="1309"/>
                </a:lnTo>
                <a:lnTo>
                  <a:pt x="1472" y="1309"/>
                </a:lnTo>
                <a:lnTo>
                  <a:pt x="1475" y="1308"/>
                </a:lnTo>
                <a:lnTo>
                  <a:pt x="1476" y="1308"/>
                </a:lnTo>
                <a:lnTo>
                  <a:pt x="1478" y="1309"/>
                </a:lnTo>
                <a:lnTo>
                  <a:pt x="1479" y="1309"/>
                </a:lnTo>
                <a:lnTo>
                  <a:pt x="1479" y="1308"/>
                </a:lnTo>
                <a:lnTo>
                  <a:pt x="1477" y="1307"/>
                </a:lnTo>
                <a:lnTo>
                  <a:pt x="1478" y="1306"/>
                </a:lnTo>
                <a:lnTo>
                  <a:pt x="1479" y="1306"/>
                </a:lnTo>
                <a:lnTo>
                  <a:pt x="1480" y="1306"/>
                </a:lnTo>
                <a:lnTo>
                  <a:pt x="1481" y="1306"/>
                </a:lnTo>
                <a:lnTo>
                  <a:pt x="1482" y="1306"/>
                </a:lnTo>
                <a:lnTo>
                  <a:pt x="1480" y="1305"/>
                </a:lnTo>
                <a:lnTo>
                  <a:pt x="1480" y="1304"/>
                </a:lnTo>
                <a:lnTo>
                  <a:pt x="1481" y="1303"/>
                </a:lnTo>
                <a:lnTo>
                  <a:pt x="1482" y="1303"/>
                </a:lnTo>
                <a:lnTo>
                  <a:pt x="1483" y="1302"/>
                </a:lnTo>
                <a:lnTo>
                  <a:pt x="1484" y="1302"/>
                </a:lnTo>
                <a:lnTo>
                  <a:pt x="1485" y="1301"/>
                </a:lnTo>
                <a:lnTo>
                  <a:pt x="1484" y="1301"/>
                </a:lnTo>
                <a:lnTo>
                  <a:pt x="1484" y="1300"/>
                </a:lnTo>
                <a:lnTo>
                  <a:pt x="1482" y="1300"/>
                </a:lnTo>
                <a:lnTo>
                  <a:pt x="1482" y="1299"/>
                </a:lnTo>
                <a:lnTo>
                  <a:pt x="1483" y="1299"/>
                </a:lnTo>
                <a:lnTo>
                  <a:pt x="1487" y="1297"/>
                </a:lnTo>
                <a:lnTo>
                  <a:pt x="1488" y="1297"/>
                </a:lnTo>
                <a:lnTo>
                  <a:pt x="1487" y="1295"/>
                </a:lnTo>
                <a:lnTo>
                  <a:pt x="1491" y="1292"/>
                </a:lnTo>
                <a:lnTo>
                  <a:pt x="1491" y="1290"/>
                </a:lnTo>
                <a:lnTo>
                  <a:pt x="1492" y="1290"/>
                </a:lnTo>
                <a:lnTo>
                  <a:pt x="1493" y="1290"/>
                </a:lnTo>
                <a:lnTo>
                  <a:pt x="1494" y="1289"/>
                </a:lnTo>
                <a:lnTo>
                  <a:pt x="1495" y="1289"/>
                </a:lnTo>
                <a:lnTo>
                  <a:pt x="1496" y="1289"/>
                </a:lnTo>
                <a:lnTo>
                  <a:pt x="1498" y="1290"/>
                </a:lnTo>
                <a:lnTo>
                  <a:pt x="1503" y="1290"/>
                </a:lnTo>
                <a:lnTo>
                  <a:pt x="1505" y="1290"/>
                </a:lnTo>
                <a:lnTo>
                  <a:pt x="1506" y="1292"/>
                </a:lnTo>
                <a:lnTo>
                  <a:pt x="1503" y="1296"/>
                </a:lnTo>
                <a:lnTo>
                  <a:pt x="1502" y="1296"/>
                </a:lnTo>
                <a:lnTo>
                  <a:pt x="1501" y="1296"/>
                </a:lnTo>
                <a:lnTo>
                  <a:pt x="1492" y="1300"/>
                </a:lnTo>
                <a:lnTo>
                  <a:pt x="1489" y="1303"/>
                </a:lnTo>
                <a:lnTo>
                  <a:pt x="1488" y="1304"/>
                </a:lnTo>
                <a:lnTo>
                  <a:pt x="1487" y="1305"/>
                </a:lnTo>
                <a:lnTo>
                  <a:pt x="1485" y="1305"/>
                </a:lnTo>
                <a:lnTo>
                  <a:pt x="1484" y="1307"/>
                </a:lnTo>
                <a:lnTo>
                  <a:pt x="1484" y="1308"/>
                </a:lnTo>
                <a:lnTo>
                  <a:pt x="1483" y="1309"/>
                </a:lnTo>
                <a:lnTo>
                  <a:pt x="1480" y="1311"/>
                </a:lnTo>
                <a:lnTo>
                  <a:pt x="1479" y="1311"/>
                </a:lnTo>
                <a:lnTo>
                  <a:pt x="1478" y="1311"/>
                </a:lnTo>
                <a:lnTo>
                  <a:pt x="1477" y="1311"/>
                </a:lnTo>
                <a:close/>
                <a:moveTo>
                  <a:pt x="1501" y="1390"/>
                </a:moveTo>
                <a:lnTo>
                  <a:pt x="1499" y="1389"/>
                </a:lnTo>
                <a:lnTo>
                  <a:pt x="1499" y="1388"/>
                </a:lnTo>
                <a:lnTo>
                  <a:pt x="1500" y="1386"/>
                </a:lnTo>
                <a:lnTo>
                  <a:pt x="1501" y="1388"/>
                </a:lnTo>
                <a:lnTo>
                  <a:pt x="1502" y="1389"/>
                </a:lnTo>
                <a:lnTo>
                  <a:pt x="1501" y="1390"/>
                </a:lnTo>
                <a:close/>
                <a:moveTo>
                  <a:pt x="1499" y="1385"/>
                </a:moveTo>
                <a:lnTo>
                  <a:pt x="1498" y="1385"/>
                </a:lnTo>
                <a:lnTo>
                  <a:pt x="1497" y="1385"/>
                </a:lnTo>
                <a:lnTo>
                  <a:pt x="1497" y="1388"/>
                </a:lnTo>
                <a:lnTo>
                  <a:pt x="1496" y="1388"/>
                </a:lnTo>
                <a:lnTo>
                  <a:pt x="1495" y="1386"/>
                </a:lnTo>
                <a:lnTo>
                  <a:pt x="1495" y="1385"/>
                </a:lnTo>
                <a:lnTo>
                  <a:pt x="1496" y="1384"/>
                </a:lnTo>
                <a:lnTo>
                  <a:pt x="1497" y="1383"/>
                </a:lnTo>
                <a:lnTo>
                  <a:pt x="1498" y="1384"/>
                </a:lnTo>
                <a:lnTo>
                  <a:pt x="1499" y="1385"/>
                </a:lnTo>
                <a:close/>
                <a:moveTo>
                  <a:pt x="1488" y="1013"/>
                </a:moveTo>
                <a:lnTo>
                  <a:pt x="1486" y="1012"/>
                </a:lnTo>
                <a:lnTo>
                  <a:pt x="1484" y="1012"/>
                </a:lnTo>
                <a:lnTo>
                  <a:pt x="1484" y="1011"/>
                </a:lnTo>
                <a:lnTo>
                  <a:pt x="1483" y="1011"/>
                </a:lnTo>
                <a:lnTo>
                  <a:pt x="1482" y="1011"/>
                </a:lnTo>
                <a:lnTo>
                  <a:pt x="1480" y="1012"/>
                </a:lnTo>
                <a:lnTo>
                  <a:pt x="1479" y="1012"/>
                </a:lnTo>
                <a:lnTo>
                  <a:pt x="1477" y="1012"/>
                </a:lnTo>
                <a:lnTo>
                  <a:pt x="1477" y="1011"/>
                </a:lnTo>
                <a:lnTo>
                  <a:pt x="1478" y="1011"/>
                </a:lnTo>
                <a:lnTo>
                  <a:pt x="1481" y="1010"/>
                </a:lnTo>
                <a:lnTo>
                  <a:pt x="1483" y="1010"/>
                </a:lnTo>
                <a:lnTo>
                  <a:pt x="1487" y="1010"/>
                </a:lnTo>
                <a:lnTo>
                  <a:pt x="1488" y="1010"/>
                </a:lnTo>
                <a:lnTo>
                  <a:pt x="1487" y="1011"/>
                </a:lnTo>
                <a:lnTo>
                  <a:pt x="1491" y="1012"/>
                </a:lnTo>
                <a:lnTo>
                  <a:pt x="1491" y="1013"/>
                </a:lnTo>
                <a:lnTo>
                  <a:pt x="1488" y="1013"/>
                </a:lnTo>
                <a:close/>
                <a:moveTo>
                  <a:pt x="1485" y="1018"/>
                </a:moveTo>
                <a:lnTo>
                  <a:pt x="1484" y="1016"/>
                </a:lnTo>
                <a:lnTo>
                  <a:pt x="1486" y="1016"/>
                </a:lnTo>
                <a:lnTo>
                  <a:pt x="1487" y="1015"/>
                </a:lnTo>
                <a:lnTo>
                  <a:pt x="1489" y="1015"/>
                </a:lnTo>
                <a:lnTo>
                  <a:pt x="1489" y="1016"/>
                </a:lnTo>
                <a:lnTo>
                  <a:pt x="1487" y="1018"/>
                </a:lnTo>
                <a:lnTo>
                  <a:pt x="1486" y="1018"/>
                </a:lnTo>
                <a:lnTo>
                  <a:pt x="1485" y="1018"/>
                </a:lnTo>
                <a:close/>
                <a:moveTo>
                  <a:pt x="1473" y="1302"/>
                </a:moveTo>
                <a:lnTo>
                  <a:pt x="1469" y="1301"/>
                </a:lnTo>
                <a:lnTo>
                  <a:pt x="1468" y="1300"/>
                </a:lnTo>
                <a:lnTo>
                  <a:pt x="1467" y="1300"/>
                </a:lnTo>
                <a:lnTo>
                  <a:pt x="1466" y="1300"/>
                </a:lnTo>
                <a:lnTo>
                  <a:pt x="1465" y="1300"/>
                </a:lnTo>
                <a:lnTo>
                  <a:pt x="1462" y="1301"/>
                </a:lnTo>
                <a:lnTo>
                  <a:pt x="1460" y="1301"/>
                </a:lnTo>
                <a:lnTo>
                  <a:pt x="1459" y="1300"/>
                </a:lnTo>
                <a:lnTo>
                  <a:pt x="1464" y="1299"/>
                </a:lnTo>
                <a:lnTo>
                  <a:pt x="1465" y="1298"/>
                </a:lnTo>
                <a:lnTo>
                  <a:pt x="1465" y="1297"/>
                </a:lnTo>
                <a:lnTo>
                  <a:pt x="1467" y="1297"/>
                </a:lnTo>
                <a:lnTo>
                  <a:pt x="1468" y="1297"/>
                </a:lnTo>
                <a:lnTo>
                  <a:pt x="1469" y="1297"/>
                </a:lnTo>
                <a:lnTo>
                  <a:pt x="1470" y="1296"/>
                </a:lnTo>
                <a:lnTo>
                  <a:pt x="1471" y="1296"/>
                </a:lnTo>
                <a:lnTo>
                  <a:pt x="1470" y="1296"/>
                </a:lnTo>
                <a:lnTo>
                  <a:pt x="1472" y="1294"/>
                </a:lnTo>
                <a:lnTo>
                  <a:pt x="1473" y="1293"/>
                </a:lnTo>
                <a:lnTo>
                  <a:pt x="1475" y="1292"/>
                </a:lnTo>
                <a:lnTo>
                  <a:pt x="1476" y="1291"/>
                </a:lnTo>
                <a:lnTo>
                  <a:pt x="1475" y="1290"/>
                </a:lnTo>
                <a:lnTo>
                  <a:pt x="1474" y="1289"/>
                </a:lnTo>
                <a:lnTo>
                  <a:pt x="1475" y="1289"/>
                </a:lnTo>
                <a:lnTo>
                  <a:pt x="1476" y="1289"/>
                </a:lnTo>
                <a:lnTo>
                  <a:pt x="1478" y="1290"/>
                </a:lnTo>
                <a:lnTo>
                  <a:pt x="1480" y="1289"/>
                </a:lnTo>
                <a:lnTo>
                  <a:pt x="1484" y="1289"/>
                </a:lnTo>
                <a:lnTo>
                  <a:pt x="1485" y="1288"/>
                </a:lnTo>
                <a:lnTo>
                  <a:pt x="1486" y="1288"/>
                </a:lnTo>
                <a:lnTo>
                  <a:pt x="1487" y="1289"/>
                </a:lnTo>
                <a:lnTo>
                  <a:pt x="1486" y="1290"/>
                </a:lnTo>
                <a:lnTo>
                  <a:pt x="1483" y="1291"/>
                </a:lnTo>
                <a:lnTo>
                  <a:pt x="1482" y="1292"/>
                </a:lnTo>
                <a:lnTo>
                  <a:pt x="1481" y="1293"/>
                </a:lnTo>
                <a:lnTo>
                  <a:pt x="1481" y="1295"/>
                </a:lnTo>
                <a:lnTo>
                  <a:pt x="1480" y="1297"/>
                </a:lnTo>
                <a:lnTo>
                  <a:pt x="1477" y="1299"/>
                </a:lnTo>
                <a:lnTo>
                  <a:pt x="1476" y="1300"/>
                </a:lnTo>
                <a:lnTo>
                  <a:pt x="1474" y="1301"/>
                </a:lnTo>
                <a:lnTo>
                  <a:pt x="1473" y="1302"/>
                </a:lnTo>
                <a:close/>
                <a:moveTo>
                  <a:pt x="1484" y="1277"/>
                </a:moveTo>
                <a:lnTo>
                  <a:pt x="1483" y="1277"/>
                </a:lnTo>
                <a:lnTo>
                  <a:pt x="1482" y="1277"/>
                </a:lnTo>
                <a:lnTo>
                  <a:pt x="1483" y="1275"/>
                </a:lnTo>
                <a:lnTo>
                  <a:pt x="1484" y="1275"/>
                </a:lnTo>
                <a:lnTo>
                  <a:pt x="1485" y="1275"/>
                </a:lnTo>
                <a:lnTo>
                  <a:pt x="1485" y="1277"/>
                </a:lnTo>
                <a:lnTo>
                  <a:pt x="1484" y="1277"/>
                </a:lnTo>
                <a:close/>
                <a:moveTo>
                  <a:pt x="1484" y="1372"/>
                </a:moveTo>
                <a:lnTo>
                  <a:pt x="1483" y="1372"/>
                </a:lnTo>
                <a:lnTo>
                  <a:pt x="1482" y="1372"/>
                </a:lnTo>
                <a:lnTo>
                  <a:pt x="1482" y="1371"/>
                </a:lnTo>
                <a:lnTo>
                  <a:pt x="1481" y="1371"/>
                </a:lnTo>
                <a:lnTo>
                  <a:pt x="1481" y="1370"/>
                </a:lnTo>
                <a:lnTo>
                  <a:pt x="1484" y="1370"/>
                </a:lnTo>
                <a:lnTo>
                  <a:pt x="1485" y="1370"/>
                </a:lnTo>
                <a:lnTo>
                  <a:pt x="1484" y="1370"/>
                </a:lnTo>
                <a:lnTo>
                  <a:pt x="1485" y="1371"/>
                </a:lnTo>
                <a:lnTo>
                  <a:pt x="1484" y="1372"/>
                </a:lnTo>
                <a:close/>
                <a:moveTo>
                  <a:pt x="1484" y="1379"/>
                </a:moveTo>
                <a:lnTo>
                  <a:pt x="1483" y="1379"/>
                </a:lnTo>
                <a:lnTo>
                  <a:pt x="1482" y="1379"/>
                </a:lnTo>
                <a:lnTo>
                  <a:pt x="1482" y="1378"/>
                </a:lnTo>
                <a:lnTo>
                  <a:pt x="1483" y="1378"/>
                </a:lnTo>
                <a:lnTo>
                  <a:pt x="1484" y="1378"/>
                </a:lnTo>
                <a:lnTo>
                  <a:pt x="1484" y="1379"/>
                </a:lnTo>
                <a:close/>
                <a:moveTo>
                  <a:pt x="1479" y="1361"/>
                </a:moveTo>
                <a:lnTo>
                  <a:pt x="1476" y="1362"/>
                </a:lnTo>
                <a:lnTo>
                  <a:pt x="1475" y="1362"/>
                </a:lnTo>
                <a:lnTo>
                  <a:pt x="1474" y="1362"/>
                </a:lnTo>
                <a:lnTo>
                  <a:pt x="1473" y="1362"/>
                </a:lnTo>
                <a:lnTo>
                  <a:pt x="1472" y="1362"/>
                </a:lnTo>
                <a:lnTo>
                  <a:pt x="1470" y="1363"/>
                </a:lnTo>
                <a:lnTo>
                  <a:pt x="1469" y="1363"/>
                </a:lnTo>
                <a:lnTo>
                  <a:pt x="1469" y="1362"/>
                </a:lnTo>
                <a:lnTo>
                  <a:pt x="1469" y="1361"/>
                </a:lnTo>
                <a:lnTo>
                  <a:pt x="1470" y="1362"/>
                </a:lnTo>
                <a:lnTo>
                  <a:pt x="1471" y="1362"/>
                </a:lnTo>
                <a:lnTo>
                  <a:pt x="1471" y="1361"/>
                </a:lnTo>
                <a:lnTo>
                  <a:pt x="1471" y="1360"/>
                </a:lnTo>
                <a:lnTo>
                  <a:pt x="1472" y="1360"/>
                </a:lnTo>
                <a:lnTo>
                  <a:pt x="1473" y="1359"/>
                </a:lnTo>
                <a:lnTo>
                  <a:pt x="1477" y="1359"/>
                </a:lnTo>
                <a:lnTo>
                  <a:pt x="1481" y="1360"/>
                </a:lnTo>
                <a:lnTo>
                  <a:pt x="1479" y="1361"/>
                </a:lnTo>
                <a:close/>
                <a:moveTo>
                  <a:pt x="1474" y="921"/>
                </a:moveTo>
                <a:lnTo>
                  <a:pt x="1476" y="919"/>
                </a:lnTo>
                <a:lnTo>
                  <a:pt x="1478" y="919"/>
                </a:lnTo>
                <a:lnTo>
                  <a:pt x="1479" y="919"/>
                </a:lnTo>
                <a:lnTo>
                  <a:pt x="1479" y="920"/>
                </a:lnTo>
                <a:lnTo>
                  <a:pt x="1478" y="920"/>
                </a:lnTo>
                <a:lnTo>
                  <a:pt x="1475" y="921"/>
                </a:lnTo>
                <a:lnTo>
                  <a:pt x="1474" y="921"/>
                </a:lnTo>
                <a:close/>
                <a:moveTo>
                  <a:pt x="1476" y="997"/>
                </a:moveTo>
                <a:lnTo>
                  <a:pt x="1475" y="997"/>
                </a:lnTo>
                <a:lnTo>
                  <a:pt x="1474" y="997"/>
                </a:lnTo>
                <a:lnTo>
                  <a:pt x="1474" y="996"/>
                </a:lnTo>
                <a:lnTo>
                  <a:pt x="1475" y="996"/>
                </a:lnTo>
                <a:lnTo>
                  <a:pt x="1476" y="996"/>
                </a:lnTo>
                <a:lnTo>
                  <a:pt x="1477" y="996"/>
                </a:lnTo>
                <a:lnTo>
                  <a:pt x="1478" y="996"/>
                </a:lnTo>
                <a:lnTo>
                  <a:pt x="1479" y="997"/>
                </a:lnTo>
                <a:lnTo>
                  <a:pt x="1478" y="997"/>
                </a:lnTo>
                <a:lnTo>
                  <a:pt x="1476" y="997"/>
                </a:lnTo>
                <a:close/>
                <a:moveTo>
                  <a:pt x="1469" y="1047"/>
                </a:moveTo>
                <a:lnTo>
                  <a:pt x="1470" y="1047"/>
                </a:lnTo>
                <a:lnTo>
                  <a:pt x="1472" y="1046"/>
                </a:lnTo>
                <a:lnTo>
                  <a:pt x="1474" y="1047"/>
                </a:lnTo>
                <a:lnTo>
                  <a:pt x="1477" y="1047"/>
                </a:lnTo>
                <a:lnTo>
                  <a:pt x="1478" y="1048"/>
                </a:lnTo>
                <a:lnTo>
                  <a:pt x="1477" y="1049"/>
                </a:lnTo>
                <a:lnTo>
                  <a:pt x="1474" y="1050"/>
                </a:lnTo>
                <a:lnTo>
                  <a:pt x="1469" y="1050"/>
                </a:lnTo>
                <a:lnTo>
                  <a:pt x="1460" y="1051"/>
                </a:lnTo>
                <a:lnTo>
                  <a:pt x="1459" y="1051"/>
                </a:lnTo>
                <a:lnTo>
                  <a:pt x="1458" y="1051"/>
                </a:lnTo>
                <a:lnTo>
                  <a:pt x="1454" y="1051"/>
                </a:lnTo>
                <a:lnTo>
                  <a:pt x="1451" y="1050"/>
                </a:lnTo>
                <a:lnTo>
                  <a:pt x="1450" y="1050"/>
                </a:lnTo>
                <a:lnTo>
                  <a:pt x="1449" y="1051"/>
                </a:lnTo>
                <a:lnTo>
                  <a:pt x="1446" y="1051"/>
                </a:lnTo>
                <a:lnTo>
                  <a:pt x="1442" y="1051"/>
                </a:lnTo>
                <a:lnTo>
                  <a:pt x="1439" y="1051"/>
                </a:lnTo>
                <a:lnTo>
                  <a:pt x="1436" y="1052"/>
                </a:lnTo>
                <a:lnTo>
                  <a:pt x="1434" y="1051"/>
                </a:lnTo>
                <a:lnTo>
                  <a:pt x="1433" y="1051"/>
                </a:lnTo>
                <a:lnTo>
                  <a:pt x="1432" y="1051"/>
                </a:lnTo>
                <a:lnTo>
                  <a:pt x="1431" y="1051"/>
                </a:lnTo>
                <a:lnTo>
                  <a:pt x="1427" y="1051"/>
                </a:lnTo>
                <a:lnTo>
                  <a:pt x="1425" y="1051"/>
                </a:lnTo>
                <a:lnTo>
                  <a:pt x="1424" y="1050"/>
                </a:lnTo>
                <a:lnTo>
                  <a:pt x="1425" y="1050"/>
                </a:lnTo>
                <a:lnTo>
                  <a:pt x="1430" y="1049"/>
                </a:lnTo>
                <a:lnTo>
                  <a:pt x="1431" y="1049"/>
                </a:lnTo>
                <a:lnTo>
                  <a:pt x="1433" y="1050"/>
                </a:lnTo>
                <a:lnTo>
                  <a:pt x="1434" y="1050"/>
                </a:lnTo>
                <a:lnTo>
                  <a:pt x="1436" y="1049"/>
                </a:lnTo>
                <a:lnTo>
                  <a:pt x="1434" y="1049"/>
                </a:lnTo>
                <a:lnTo>
                  <a:pt x="1435" y="1049"/>
                </a:lnTo>
                <a:lnTo>
                  <a:pt x="1440" y="1048"/>
                </a:lnTo>
                <a:lnTo>
                  <a:pt x="1446" y="1047"/>
                </a:lnTo>
                <a:lnTo>
                  <a:pt x="1449" y="1047"/>
                </a:lnTo>
                <a:lnTo>
                  <a:pt x="1450" y="1048"/>
                </a:lnTo>
                <a:lnTo>
                  <a:pt x="1451" y="1048"/>
                </a:lnTo>
                <a:lnTo>
                  <a:pt x="1455" y="1047"/>
                </a:lnTo>
                <a:lnTo>
                  <a:pt x="1463" y="1046"/>
                </a:lnTo>
                <a:lnTo>
                  <a:pt x="1464" y="1046"/>
                </a:lnTo>
                <a:lnTo>
                  <a:pt x="1465" y="1046"/>
                </a:lnTo>
                <a:lnTo>
                  <a:pt x="1469" y="1047"/>
                </a:lnTo>
                <a:close/>
                <a:moveTo>
                  <a:pt x="1474" y="888"/>
                </a:moveTo>
                <a:lnTo>
                  <a:pt x="1473" y="888"/>
                </a:lnTo>
                <a:lnTo>
                  <a:pt x="1469" y="887"/>
                </a:lnTo>
                <a:lnTo>
                  <a:pt x="1466" y="887"/>
                </a:lnTo>
                <a:lnTo>
                  <a:pt x="1465" y="886"/>
                </a:lnTo>
                <a:lnTo>
                  <a:pt x="1462" y="886"/>
                </a:lnTo>
                <a:lnTo>
                  <a:pt x="1460" y="885"/>
                </a:lnTo>
                <a:lnTo>
                  <a:pt x="1457" y="885"/>
                </a:lnTo>
                <a:lnTo>
                  <a:pt x="1456" y="885"/>
                </a:lnTo>
                <a:lnTo>
                  <a:pt x="1451" y="884"/>
                </a:lnTo>
                <a:lnTo>
                  <a:pt x="1450" y="884"/>
                </a:lnTo>
                <a:lnTo>
                  <a:pt x="1450" y="883"/>
                </a:lnTo>
                <a:lnTo>
                  <a:pt x="1451" y="883"/>
                </a:lnTo>
                <a:lnTo>
                  <a:pt x="1450" y="882"/>
                </a:lnTo>
                <a:lnTo>
                  <a:pt x="1451" y="882"/>
                </a:lnTo>
                <a:lnTo>
                  <a:pt x="1456" y="882"/>
                </a:lnTo>
                <a:lnTo>
                  <a:pt x="1457" y="882"/>
                </a:lnTo>
                <a:lnTo>
                  <a:pt x="1462" y="883"/>
                </a:lnTo>
                <a:lnTo>
                  <a:pt x="1463" y="884"/>
                </a:lnTo>
                <a:lnTo>
                  <a:pt x="1464" y="884"/>
                </a:lnTo>
                <a:lnTo>
                  <a:pt x="1472" y="886"/>
                </a:lnTo>
                <a:lnTo>
                  <a:pt x="1474" y="887"/>
                </a:lnTo>
                <a:lnTo>
                  <a:pt x="1475" y="888"/>
                </a:lnTo>
                <a:lnTo>
                  <a:pt x="1474" y="888"/>
                </a:lnTo>
                <a:close/>
                <a:moveTo>
                  <a:pt x="1472" y="866"/>
                </a:moveTo>
                <a:lnTo>
                  <a:pt x="1471" y="866"/>
                </a:lnTo>
                <a:lnTo>
                  <a:pt x="1470" y="865"/>
                </a:lnTo>
                <a:lnTo>
                  <a:pt x="1469" y="865"/>
                </a:lnTo>
                <a:lnTo>
                  <a:pt x="1471" y="864"/>
                </a:lnTo>
                <a:lnTo>
                  <a:pt x="1472" y="865"/>
                </a:lnTo>
                <a:lnTo>
                  <a:pt x="1474" y="865"/>
                </a:lnTo>
                <a:lnTo>
                  <a:pt x="1474" y="866"/>
                </a:lnTo>
                <a:lnTo>
                  <a:pt x="1472" y="866"/>
                </a:lnTo>
                <a:close/>
                <a:moveTo>
                  <a:pt x="1472" y="868"/>
                </a:moveTo>
                <a:lnTo>
                  <a:pt x="1470" y="868"/>
                </a:lnTo>
                <a:lnTo>
                  <a:pt x="1469" y="868"/>
                </a:lnTo>
                <a:lnTo>
                  <a:pt x="1467" y="867"/>
                </a:lnTo>
                <a:lnTo>
                  <a:pt x="1467" y="866"/>
                </a:lnTo>
                <a:lnTo>
                  <a:pt x="1468" y="866"/>
                </a:lnTo>
                <a:lnTo>
                  <a:pt x="1469" y="866"/>
                </a:lnTo>
                <a:lnTo>
                  <a:pt x="1470" y="866"/>
                </a:lnTo>
                <a:lnTo>
                  <a:pt x="1473" y="867"/>
                </a:lnTo>
                <a:lnTo>
                  <a:pt x="1474" y="867"/>
                </a:lnTo>
                <a:lnTo>
                  <a:pt x="1474" y="868"/>
                </a:lnTo>
                <a:lnTo>
                  <a:pt x="1473" y="868"/>
                </a:lnTo>
                <a:lnTo>
                  <a:pt x="1472" y="868"/>
                </a:lnTo>
                <a:close/>
                <a:moveTo>
                  <a:pt x="1454" y="1061"/>
                </a:moveTo>
                <a:lnTo>
                  <a:pt x="1456" y="1061"/>
                </a:lnTo>
                <a:lnTo>
                  <a:pt x="1456" y="1062"/>
                </a:lnTo>
                <a:lnTo>
                  <a:pt x="1457" y="1063"/>
                </a:lnTo>
                <a:lnTo>
                  <a:pt x="1458" y="1063"/>
                </a:lnTo>
                <a:lnTo>
                  <a:pt x="1460" y="1063"/>
                </a:lnTo>
                <a:lnTo>
                  <a:pt x="1463" y="1064"/>
                </a:lnTo>
                <a:lnTo>
                  <a:pt x="1464" y="1066"/>
                </a:lnTo>
                <a:lnTo>
                  <a:pt x="1466" y="1066"/>
                </a:lnTo>
                <a:lnTo>
                  <a:pt x="1470" y="1067"/>
                </a:lnTo>
                <a:lnTo>
                  <a:pt x="1474" y="1068"/>
                </a:lnTo>
                <a:lnTo>
                  <a:pt x="1474" y="1069"/>
                </a:lnTo>
                <a:lnTo>
                  <a:pt x="1473" y="1070"/>
                </a:lnTo>
                <a:lnTo>
                  <a:pt x="1470" y="1071"/>
                </a:lnTo>
                <a:lnTo>
                  <a:pt x="1468" y="1071"/>
                </a:lnTo>
                <a:lnTo>
                  <a:pt x="1468" y="1073"/>
                </a:lnTo>
                <a:lnTo>
                  <a:pt x="1466" y="1074"/>
                </a:lnTo>
                <a:lnTo>
                  <a:pt x="1461" y="1075"/>
                </a:lnTo>
                <a:lnTo>
                  <a:pt x="1458" y="1075"/>
                </a:lnTo>
                <a:lnTo>
                  <a:pt x="1457" y="1075"/>
                </a:lnTo>
                <a:lnTo>
                  <a:pt x="1457" y="1074"/>
                </a:lnTo>
                <a:lnTo>
                  <a:pt x="1458" y="1074"/>
                </a:lnTo>
                <a:lnTo>
                  <a:pt x="1461" y="1074"/>
                </a:lnTo>
                <a:lnTo>
                  <a:pt x="1462" y="1073"/>
                </a:lnTo>
                <a:lnTo>
                  <a:pt x="1463" y="1073"/>
                </a:lnTo>
                <a:lnTo>
                  <a:pt x="1462" y="1073"/>
                </a:lnTo>
                <a:lnTo>
                  <a:pt x="1460" y="1073"/>
                </a:lnTo>
                <a:lnTo>
                  <a:pt x="1457" y="1074"/>
                </a:lnTo>
                <a:lnTo>
                  <a:pt x="1456" y="1074"/>
                </a:lnTo>
                <a:lnTo>
                  <a:pt x="1454" y="1073"/>
                </a:lnTo>
                <a:lnTo>
                  <a:pt x="1453" y="1073"/>
                </a:lnTo>
                <a:lnTo>
                  <a:pt x="1453" y="1074"/>
                </a:lnTo>
                <a:lnTo>
                  <a:pt x="1453" y="1075"/>
                </a:lnTo>
                <a:lnTo>
                  <a:pt x="1452" y="1075"/>
                </a:lnTo>
                <a:lnTo>
                  <a:pt x="1449" y="1076"/>
                </a:lnTo>
                <a:lnTo>
                  <a:pt x="1448" y="1077"/>
                </a:lnTo>
                <a:lnTo>
                  <a:pt x="1446" y="1077"/>
                </a:lnTo>
                <a:lnTo>
                  <a:pt x="1445" y="1077"/>
                </a:lnTo>
                <a:lnTo>
                  <a:pt x="1444" y="1077"/>
                </a:lnTo>
                <a:lnTo>
                  <a:pt x="1443" y="1077"/>
                </a:lnTo>
                <a:lnTo>
                  <a:pt x="1441" y="1076"/>
                </a:lnTo>
                <a:lnTo>
                  <a:pt x="1438" y="1076"/>
                </a:lnTo>
                <a:lnTo>
                  <a:pt x="1438" y="1075"/>
                </a:lnTo>
                <a:lnTo>
                  <a:pt x="1439" y="1075"/>
                </a:lnTo>
                <a:lnTo>
                  <a:pt x="1438" y="1074"/>
                </a:lnTo>
                <a:lnTo>
                  <a:pt x="1436" y="1075"/>
                </a:lnTo>
                <a:lnTo>
                  <a:pt x="1435" y="1074"/>
                </a:lnTo>
                <a:lnTo>
                  <a:pt x="1436" y="1074"/>
                </a:lnTo>
                <a:lnTo>
                  <a:pt x="1436" y="1073"/>
                </a:lnTo>
                <a:lnTo>
                  <a:pt x="1435" y="1073"/>
                </a:lnTo>
                <a:lnTo>
                  <a:pt x="1431" y="1073"/>
                </a:lnTo>
                <a:lnTo>
                  <a:pt x="1430" y="1073"/>
                </a:lnTo>
                <a:lnTo>
                  <a:pt x="1428" y="1073"/>
                </a:lnTo>
                <a:lnTo>
                  <a:pt x="1426" y="1072"/>
                </a:lnTo>
                <a:lnTo>
                  <a:pt x="1423" y="1072"/>
                </a:lnTo>
                <a:lnTo>
                  <a:pt x="1419" y="1072"/>
                </a:lnTo>
                <a:lnTo>
                  <a:pt x="1417" y="1071"/>
                </a:lnTo>
                <a:lnTo>
                  <a:pt x="1414" y="1071"/>
                </a:lnTo>
                <a:lnTo>
                  <a:pt x="1412" y="1072"/>
                </a:lnTo>
                <a:lnTo>
                  <a:pt x="1411" y="1072"/>
                </a:lnTo>
                <a:lnTo>
                  <a:pt x="1410" y="1072"/>
                </a:lnTo>
                <a:lnTo>
                  <a:pt x="1407" y="1071"/>
                </a:lnTo>
                <a:lnTo>
                  <a:pt x="1406" y="1071"/>
                </a:lnTo>
                <a:lnTo>
                  <a:pt x="1407" y="1070"/>
                </a:lnTo>
                <a:lnTo>
                  <a:pt x="1407" y="1069"/>
                </a:lnTo>
                <a:lnTo>
                  <a:pt x="1405" y="1069"/>
                </a:lnTo>
                <a:lnTo>
                  <a:pt x="1402" y="1069"/>
                </a:lnTo>
                <a:lnTo>
                  <a:pt x="1401" y="1069"/>
                </a:lnTo>
                <a:lnTo>
                  <a:pt x="1402" y="1068"/>
                </a:lnTo>
                <a:lnTo>
                  <a:pt x="1404" y="1067"/>
                </a:lnTo>
                <a:lnTo>
                  <a:pt x="1405" y="1067"/>
                </a:lnTo>
                <a:lnTo>
                  <a:pt x="1407" y="1066"/>
                </a:lnTo>
                <a:lnTo>
                  <a:pt x="1408" y="1066"/>
                </a:lnTo>
                <a:lnTo>
                  <a:pt x="1411" y="1065"/>
                </a:lnTo>
                <a:lnTo>
                  <a:pt x="1416" y="1063"/>
                </a:lnTo>
                <a:lnTo>
                  <a:pt x="1417" y="1063"/>
                </a:lnTo>
                <a:lnTo>
                  <a:pt x="1418" y="1063"/>
                </a:lnTo>
                <a:lnTo>
                  <a:pt x="1419" y="1064"/>
                </a:lnTo>
                <a:lnTo>
                  <a:pt x="1418" y="1064"/>
                </a:lnTo>
                <a:lnTo>
                  <a:pt x="1416" y="1064"/>
                </a:lnTo>
                <a:lnTo>
                  <a:pt x="1416" y="1065"/>
                </a:lnTo>
                <a:lnTo>
                  <a:pt x="1422" y="1065"/>
                </a:lnTo>
                <a:lnTo>
                  <a:pt x="1430" y="1064"/>
                </a:lnTo>
                <a:lnTo>
                  <a:pt x="1436" y="1063"/>
                </a:lnTo>
                <a:lnTo>
                  <a:pt x="1437" y="1063"/>
                </a:lnTo>
                <a:lnTo>
                  <a:pt x="1437" y="1062"/>
                </a:lnTo>
                <a:lnTo>
                  <a:pt x="1438" y="1062"/>
                </a:lnTo>
                <a:lnTo>
                  <a:pt x="1439" y="1061"/>
                </a:lnTo>
                <a:lnTo>
                  <a:pt x="1444" y="1061"/>
                </a:lnTo>
                <a:lnTo>
                  <a:pt x="1445" y="1061"/>
                </a:lnTo>
                <a:lnTo>
                  <a:pt x="1446" y="1061"/>
                </a:lnTo>
                <a:lnTo>
                  <a:pt x="1448" y="1061"/>
                </a:lnTo>
                <a:lnTo>
                  <a:pt x="1449" y="1060"/>
                </a:lnTo>
                <a:lnTo>
                  <a:pt x="1452" y="1060"/>
                </a:lnTo>
                <a:lnTo>
                  <a:pt x="1454" y="1061"/>
                </a:lnTo>
                <a:close/>
                <a:moveTo>
                  <a:pt x="1456" y="1310"/>
                </a:moveTo>
                <a:lnTo>
                  <a:pt x="1455" y="1310"/>
                </a:lnTo>
                <a:lnTo>
                  <a:pt x="1454" y="1309"/>
                </a:lnTo>
                <a:lnTo>
                  <a:pt x="1454" y="1308"/>
                </a:lnTo>
                <a:lnTo>
                  <a:pt x="1454" y="1307"/>
                </a:lnTo>
                <a:lnTo>
                  <a:pt x="1456" y="1307"/>
                </a:lnTo>
                <a:lnTo>
                  <a:pt x="1458" y="1306"/>
                </a:lnTo>
                <a:lnTo>
                  <a:pt x="1466" y="1303"/>
                </a:lnTo>
                <a:lnTo>
                  <a:pt x="1468" y="1303"/>
                </a:lnTo>
                <a:lnTo>
                  <a:pt x="1469" y="1304"/>
                </a:lnTo>
                <a:lnTo>
                  <a:pt x="1473" y="1304"/>
                </a:lnTo>
                <a:lnTo>
                  <a:pt x="1474" y="1305"/>
                </a:lnTo>
                <a:lnTo>
                  <a:pt x="1473" y="1306"/>
                </a:lnTo>
                <a:lnTo>
                  <a:pt x="1467" y="1308"/>
                </a:lnTo>
                <a:lnTo>
                  <a:pt x="1465" y="1309"/>
                </a:lnTo>
                <a:lnTo>
                  <a:pt x="1464" y="1309"/>
                </a:lnTo>
                <a:lnTo>
                  <a:pt x="1463" y="1308"/>
                </a:lnTo>
                <a:lnTo>
                  <a:pt x="1465" y="1307"/>
                </a:lnTo>
                <a:lnTo>
                  <a:pt x="1466" y="1307"/>
                </a:lnTo>
                <a:lnTo>
                  <a:pt x="1466" y="1306"/>
                </a:lnTo>
                <a:lnTo>
                  <a:pt x="1465" y="1306"/>
                </a:lnTo>
                <a:lnTo>
                  <a:pt x="1461" y="1307"/>
                </a:lnTo>
                <a:lnTo>
                  <a:pt x="1456" y="1310"/>
                </a:lnTo>
                <a:close/>
                <a:moveTo>
                  <a:pt x="1468" y="878"/>
                </a:moveTo>
                <a:lnTo>
                  <a:pt x="1468" y="877"/>
                </a:lnTo>
                <a:lnTo>
                  <a:pt x="1469" y="877"/>
                </a:lnTo>
                <a:lnTo>
                  <a:pt x="1470" y="877"/>
                </a:lnTo>
                <a:lnTo>
                  <a:pt x="1471" y="878"/>
                </a:lnTo>
                <a:lnTo>
                  <a:pt x="1469" y="878"/>
                </a:lnTo>
                <a:lnTo>
                  <a:pt x="1468" y="878"/>
                </a:lnTo>
                <a:close/>
                <a:moveTo>
                  <a:pt x="1465" y="1013"/>
                </a:moveTo>
                <a:lnTo>
                  <a:pt x="1466" y="1013"/>
                </a:lnTo>
                <a:lnTo>
                  <a:pt x="1466" y="1012"/>
                </a:lnTo>
                <a:lnTo>
                  <a:pt x="1467" y="1012"/>
                </a:lnTo>
                <a:lnTo>
                  <a:pt x="1468" y="1012"/>
                </a:lnTo>
                <a:lnTo>
                  <a:pt x="1470" y="1012"/>
                </a:lnTo>
                <a:lnTo>
                  <a:pt x="1471" y="1012"/>
                </a:lnTo>
                <a:lnTo>
                  <a:pt x="1471" y="1013"/>
                </a:lnTo>
                <a:lnTo>
                  <a:pt x="1469" y="1013"/>
                </a:lnTo>
                <a:lnTo>
                  <a:pt x="1465" y="1013"/>
                </a:lnTo>
                <a:close/>
                <a:moveTo>
                  <a:pt x="1464" y="1011"/>
                </a:moveTo>
                <a:lnTo>
                  <a:pt x="1463" y="1011"/>
                </a:lnTo>
                <a:lnTo>
                  <a:pt x="1462" y="1010"/>
                </a:lnTo>
                <a:lnTo>
                  <a:pt x="1463" y="1010"/>
                </a:lnTo>
                <a:lnTo>
                  <a:pt x="1467" y="1009"/>
                </a:lnTo>
                <a:lnTo>
                  <a:pt x="1467" y="1010"/>
                </a:lnTo>
                <a:lnTo>
                  <a:pt x="1468" y="1010"/>
                </a:lnTo>
                <a:lnTo>
                  <a:pt x="1469" y="1011"/>
                </a:lnTo>
                <a:lnTo>
                  <a:pt x="1468" y="1011"/>
                </a:lnTo>
                <a:lnTo>
                  <a:pt x="1464" y="1011"/>
                </a:lnTo>
                <a:close/>
                <a:moveTo>
                  <a:pt x="1466" y="1356"/>
                </a:moveTo>
                <a:lnTo>
                  <a:pt x="1466" y="1355"/>
                </a:lnTo>
                <a:lnTo>
                  <a:pt x="1465" y="1356"/>
                </a:lnTo>
                <a:lnTo>
                  <a:pt x="1464" y="1356"/>
                </a:lnTo>
                <a:lnTo>
                  <a:pt x="1463" y="1356"/>
                </a:lnTo>
                <a:lnTo>
                  <a:pt x="1463" y="1355"/>
                </a:lnTo>
                <a:lnTo>
                  <a:pt x="1462" y="1355"/>
                </a:lnTo>
                <a:lnTo>
                  <a:pt x="1461" y="1354"/>
                </a:lnTo>
                <a:lnTo>
                  <a:pt x="1462" y="1353"/>
                </a:lnTo>
                <a:lnTo>
                  <a:pt x="1463" y="1353"/>
                </a:lnTo>
                <a:lnTo>
                  <a:pt x="1464" y="1353"/>
                </a:lnTo>
                <a:lnTo>
                  <a:pt x="1463" y="1353"/>
                </a:lnTo>
                <a:lnTo>
                  <a:pt x="1462" y="1352"/>
                </a:lnTo>
                <a:lnTo>
                  <a:pt x="1463" y="1352"/>
                </a:lnTo>
                <a:lnTo>
                  <a:pt x="1462" y="1352"/>
                </a:lnTo>
                <a:lnTo>
                  <a:pt x="1461" y="1352"/>
                </a:lnTo>
                <a:lnTo>
                  <a:pt x="1460" y="1351"/>
                </a:lnTo>
                <a:lnTo>
                  <a:pt x="1459" y="1351"/>
                </a:lnTo>
                <a:lnTo>
                  <a:pt x="1461" y="1351"/>
                </a:lnTo>
                <a:lnTo>
                  <a:pt x="1462" y="1351"/>
                </a:lnTo>
                <a:lnTo>
                  <a:pt x="1464" y="1351"/>
                </a:lnTo>
                <a:lnTo>
                  <a:pt x="1465" y="1352"/>
                </a:lnTo>
                <a:lnTo>
                  <a:pt x="1465" y="1353"/>
                </a:lnTo>
                <a:lnTo>
                  <a:pt x="1468" y="1353"/>
                </a:lnTo>
                <a:lnTo>
                  <a:pt x="1468" y="1354"/>
                </a:lnTo>
                <a:lnTo>
                  <a:pt x="1466" y="1354"/>
                </a:lnTo>
                <a:lnTo>
                  <a:pt x="1467" y="1355"/>
                </a:lnTo>
                <a:lnTo>
                  <a:pt x="1467" y="1356"/>
                </a:lnTo>
                <a:lnTo>
                  <a:pt x="1466" y="1356"/>
                </a:lnTo>
                <a:close/>
                <a:moveTo>
                  <a:pt x="1466" y="878"/>
                </a:moveTo>
                <a:lnTo>
                  <a:pt x="1463" y="878"/>
                </a:lnTo>
                <a:lnTo>
                  <a:pt x="1454" y="877"/>
                </a:lnTo>
                <a:lnTo>
                  <a:pt x="1451" y="877"/>
                </a:lnTo>
                <a:lnTo>
                  <a:pt x="1450" y="877"/>
                </a:lnTo>
                <a:lnTo>
                  <a:pt x="1448" y="877"/>
                </a:lnTo>
                <a:lnTo>
                  <a:pt x="1443" y="878"/>
                </a:lnTo>
                <a:lnTo>
                  <a:pt x="1438" y="878"/>
                </a:lnTo>
                <a:lnTo>
                  <a:pt x="1435" y="877"/>
                </a:lnTo>
                <a:lnTo>
                  <a:pt x="1433" y="877"/>
                </a:lnTo>
                <a:lnTo>
                  <a:pt x="1432" y="876"/>
                </a:lnTo>
                <a:lnTo>
                  <a:pt x="1433" y="875"/>
                </a:lnTo>
                <a:lnTo>
                  <a:pt x="1433" y="873"/>
                </a:lnTo>
                <a:lnTo>
                  <a:pt x="1433" y="872"/>
                </a:lnTo>
                <a:lnTo>
                  <a:pt x="1436" y="872"/>
                </a:lnTo>
                <a:lnTo>
                  <a:pt x="1437" y="872"/>
                </a:lnTo>
                <a:lnTo>
                  <a:pt x="1439" y="872"/>
                </a:lnTo>
                <a:lnTo>
                  <a:pt x="1442" y="872"/>
                </a:lnTo>
                <a:lnTo>
                  <a:pt x="1444" y="872"/>
                </a:lnTo>
                <a:lnTo>
                  <a:pt x="1451" y="873"/>
                </a:lnTo>
                <a:lnTo>
                  <a:pt x="1454" y="874"/>
                </a:lnTo>
                <a:lnTo>
                  <a:pt x="1456" y="875"/>
                </a:lnTo>
                <a:lnTo>
                  <a:pt x="1457" y="875"/>
                </a:lnTo>
                <a:lnTo>
                  <a:pt x="1462" y="876"/>
                </a:lnTo>
                <a:lnTo>
                  <a:pt x="1466" y="877"/>
                </a:lnTo>
                <a:lnTo>
                  <a:pt x="1467" y="877"/>
                </a:lnTo>
                <a:lnTo>
                  <a:pt x="1466" y="877"/>
                </a:lnTo>
                <a:lnTo>
                  <a:pt x="1466" y="878"/>
                </a:lnTo>
                <a:close/>
                <a:moveTo>
                  <a:pt x="1460" y="1333"/>
                </a:moveTo>
                <a:lnTo>
                  <a:pt x="1459" y="1333"/>
                </a:lnTo>
                <a:lnTo>
                  <a:pt x="1458" y="1332"/>
                </a:lnTo>
                <a:lnTo>
                  <a:pt x="1459" y="1332"/>
                </a:lnTo>
                <a:lnTo>
                  <a:pt x="1460" y="1332"/>
                </a:lnTo>
                <a:lnTo>
                  <a:pt x="1462" y="1332"/>
                </a:lnTo>
                <a:lnTo>
                  <a:pt x="1463" y="1332"/>
                </a:lnTo>
                <a:lnTo>
                  <a:pt x="1462" y="1333"/>
                </a:lnTo>
                <a:lnTo>
                  <a:pt x="1460" y="1333"/>
                </a:lnTo>
                <a:close/>
                <a:moveTo>
                  <a:pt x="1414" y="1048"/>
                </a:moveTo>
                <a:lnTo>
                  <a:pt x="1413" y="1048"/>
                </a:lnTo>
                <a:lnTo>
                  <a:pt x="1411" y="1048"/>
                </a:lnTo>
                <a:lnTo>
                  <a:pt x="1411" y="1047"/>
                </a:lnTo>
                <a:lnTo>
                  <a:pt x="1412" y="1047"/>
                </a:lnTo>
                <a:lnTo>
                  <a:pt x="1412" y="1046"/>
                </a:lnTo>
                <a:lnTo>
                  <a:pt x="1411" y="1046"/>
                </a:lnTo>
                <a:lnTo>
                  <a:pt x="1409" y="1046"/>
                </a:lnTo>
                <a:lnTo>
                  <a:pt x="1408" y="1046"/>
                </a:lnTo>
                <a:lnTo>
                  <a:pt x="1407" y="1045"/>
                </a:lnTo>
                <a:lnTo>
                  <a:pt x="1405" y="1045"/>
                </a:lnTo>
                <a:lnTo>
                  <a:pt x="1407" y="1044"/>
                </a:lnTo>
                <a:lnTo>
                  <a:pt x="1408" y="1044"/>
                </a:lnTo>
                <a:lnTo>
                  <a:pt x="1409" y="1043"/>
                </a:lnTo>
                <a:lnTo>
                  <a:pt x="1412" y="1043"/>
                </a:lnTo>
                <a:lnTo>
                  <a:pt x="1413" y="1044"/>
                </a:lnTo>
                <a:lnTo>
                  <a:pt x="1417" y="1043"/>
                </a:lnTo>
                <a:lnTo>
                  <a:pt x="1420" y="1043"/>
                </a:lnTo>
                <a:lnTo>
                  <a:pt x="1422" y="1042"/>
                </a:lnTo>
                <a:lnTo>
                  <a:pt x="1424" y="1042"/>
                </a:lnTo>
                <a:lnTo>
                  <a:pt x="1426" y="1042"/>
                </a:lnTo>
                <a:lnTo>
                  <a:pt x="1429" y="1042"/>
                </a:lnTo>
                <a:lnTo>
                  <a:pt x="1429" y="1041"/>
                </a:lnTo>
                <a:lnTo>
                  <a:pt x="1430" y="1041"/>
                </a:lnTo>
                <a:lnTo>
                  <a:pt x="1431" y="1041"/>
                </a:lnTo>
                <a:lnTo>
                  <a:pt x="1431" y="1042"/>
                </a:lnTo>
                <a:lnTo>
                  <a:pt x="1436" y="1041"/>
                </a:lnTo>
                <a:lnTo>
                  <a:pt x="1439" y="1042"/>
                </a:lnTo>
                <a:lnTo>
                  <a:pt x="1440" y="1042"/>
                </a:lnTo>
                <a:lnTo>
                  <a:pt x="1442" y="1041"/>
                </a:lnTo>
                <a:lnTo>
                  <a:pt x="1444" y="1040"/>
                </a:lnTo>
                <a:lnTo>
                  <a:pt x="1449" y="1040"/>
                </a:lnTo>
                <a:lnTo>
                  <a:pt x="1450" y="1040"/>
                </a:lnTo>
                <a:lnTo>
                  <a:pt x="1452" y="1040"/>
                </a:lnTo>
                <a:lnTo>
                  <a:pt x="1452" y="1039"/>
                </a:lnTo>
                <a:lnTo>
                  <a:pt x="1453" y="1039"/>
                </a:lnTo>
                <a:lnTo>
                  <a:pt x="1461" y="1039"/>
                </a:lnTo>
                <a:lnTo>
                  <a:pt x="1462" y="1039"/>
                </a:lnTo>
                <a:lnTo>
                  <a:pt x="1462" y="1040"/>
                </a:lnTo>
                <a:lnTo>
                  <a:pt x="1460" y="1041"/>
                </a:lnTo>
                <a:lnTo>
                  <a:pt x="1460" y="1042"/>
                </a:lnTo>
                <a:lnTo>
                  <a:pt x="1457" y="1043"/>
                </a:lnTo>
                <a:lnTo>
                  <a:pt x="1453" y="1043"/>
                </a:lnTo>
                <a:lnTo>
                  <a:pt x="1448" y="1044"/>
                </a:lnTo>
                <a:lnTo>
                  <a:pt x="1443" y="1044"/>
                </a:lnTo>
                <a:lnTo>
                  <a:pt x="1440" y="1044"/>
                </a:lnTo>
                <a:lnTo>
                  <a:pt x="1439" y="1044"/>
                </a:lnTo>
                <a:lnTo>
                  <a:pt x="1439" y="1045"/>
                </a:lnTo>
                <a:lnTo>
                  <a:pt x="1436" y="1046"/>
                </a:lnTo>
                <a:lnTo>
                  <a:pt x="1435" y="1047"/>
                </a:lnTo>
                <a:lnTo>
                  <a:pt x="1434" y="1047"/>
                </a:lnTo>
                <a:lnTo>
                  <a:pt x="1433" y="1047"/>
                </a:lnTo>
                <a:lnTo>
                  <a:pt x="1432" y="1047"/>
                </a:lnTo>
                <a:lnTo>
                  <a:pt x="1422" y="1048"/>
                </a:lnTo>
                <a:lnTo>
                  <a:pt x="1421" y="1048"/>
                </a:lnTo>
                <a:lnTo>
                  <a:pt x="1417" y="1048"/>
                </a:lnTo>
                <a:lnTo>
                  <a:pt x="1414" y="1048"/>
                </a:lnTo>
                <a:close/>
                <a:moveTo>
                  <a:pt x="1460" y="1020"/>
                </a:moveTo>
                <a:lnTo>
                  <a:pt x="1459" y="1020"/>
                </a:lnTo>
                <a:lnTo>
                  <a:pt x="1459" y="1019"/>
                </a:lnTo>
                <a:lnTo>
                  <a:pt x="1460" y="1019"/>
                </a:lnTo>
                <a:lnTo>
                  <a:pt x="1461" y="1019"/>
                </a:lnTo>
                <a:lnTo>
                  <a:pt x="1462" y="1019"/>
                </a:lnTo>
                <a:lnTo>
                  <a:pt x="1461" y="1020"/>
                </a:lnTo>
                <a:lnTo>
                  <a:pt x="1460" y="1020"/>
                </a:lnTo>
                <a:close/>
                <a:moveTo>
                  <a:pt x="1461" y="888"/>
                </a:moveTo>
                <a:lnTo>
                  <a:pt x="1460" y="888"/>
                </a:lnTo>
                <a:lnTo>
                  <a:pt x="1457" y="887"/>
                </a:lnTo>
                <a:lnTo>
                  <a:pt x="1455" y="887"/>
                </a:lnTo>
                <a:lnTo>
                  <a:pt x="1453" y="886"/>
                </a:lnTo>
                <a:lnTo>
                  <a:pt x="1449" y="886"/>
                </a:lnTo>
                <a:lnTo>
                  <a:pt x="1448" y="885"/>
                </a:lnTo>
                <a:lnTo>
                  <a:pt x="1449" y="885"/>
                </a:lnTo>
                <a:lnTo>
                  <a:pt x="1455" y="886"/>
                </a:lnTo>
                <a:lnTo>
                  <a:pt x="1459" y="886"/>
                </a:lnTo>
                <a:lnTo>
                  <a:pt x="1461" y="887"/>
                </a:lnTo>
                <a:lnTo>
                  <a:pt x="1461" y="888"/>
                </a:lnTo>
                <a:close/>
                <a:moveTo>
                  <a:pt x="1449" y="864"/>
                </a:moveTo>
                <a:lnTo>
                  <a:pt x="1446" y="863"/>
                </a:lnTo>
                <a:lnTo>
                  <a:pt x="1448" y="863"/>
                </a:lnTo>
                <a:lnTo>
                  <a:pt x="1451" y="863"/>
                </a:lnTo>
                <a:lnTo>
                  <a:pt x="1449" y="862"/>
                </a:lnTo>
                <a:lnTo>
                  <a:pt x="1448" y="862"/>
                </a:lnTo>
                <a:lnTo>
                  <a:pt x="1445" y="862"/>
                </a:lnTo>
                <a:lnTo>
                  <a:pt x="1445" y="863"/>
                </a:lnTo>
                <a:lnTo>
                  <a:pt x="1444" y="863"/>
                </a:lnTo>
                <a:lnTo>
                  <a:pt x="1442" y="863"/>
                </a:lnTo>
                <a:lnTo>
                  <a:pt x="1437" y="863"/>
                </a:lnTo>
                <a:lnTo>
                  <a:pt x="1436" y="863"/>
                </a:lnTo>
                <a:lnTo>
                  <a:pt x="1435" y="863"/>
                </a:lnTo>
                <a:lnTo>
                  <a:pt x="1434" y="863"/>
                </a:lnTo>
                <a:lnTo>
                  <a:pt x="1432" y="862"/>
                </a:lnTo>
                <a:lnTo>
                  <a:pt x="1424" y="862"/>
                </a:lnTo>
                <a:lnTo>
                  <a:pt x="1420" y="861"/>
                </a:lnTo>
                <a:lnTo>
                  <a:pt x="1419" y="861"/>
                </a:lnTo>
                <a:lnTo>
                  <a:pt x="1417" y="861"/>
                </a:lnTo>
                <a:lnTo>
                  <a:pt x="1416" y="861"/>
                </a:lnTo>
                <a:lnTo>
                  <a:pt x="1415" y="860"/>
                </a:lnTo>
                <a:lnTo>
                  <a:pt x="1417" y="858"/>
                </a:lnTo>
                <a:lnTo>
                  <a:pt x="1418" y="858"/>
                </a:lnTo>
                <a:lnTo>
                  <a:pt x="1418" y="857"/>
                </a:lnTo>
                <a:lnTo>
                  <a:pt x="1419" y="857"/>
                </a:lnTo>
                <a:lnTo>
                  <a:pt x="1419" y="856"/>
                </a:lnTo>
                <a:lnTo>
                  <a:pt x="1421" y="855"/>
                </a:lnTo>
                <a:lnTo>
                  <a:pt x="1423" y="855"/>
                </a:lnTo>
                <a:lnTo>
                  <a:pt x="1424" y="855"/>
                </a:lnTo>
                <a:lnTo>
                  <a:pt x="1426" y="855"/>
                </a:lnTo>
                <a:lnTo>
                  <a:pt x="1429" y="856"/>
                </a:lnTo>
                <a:lnTo>
                  <a:pt x="1433" y="856"/>
                </a:lnTo>
                <a:lnTo>
                  <a:pt x="1436" y="857"/>
                </a:lnTo>
                <a:lnTo>
                  <a:pt x="1438" y="857"/>
                </a:lnTo>
                <a:lnTo>
                  <a:pt x="1442" y="858"/>
                </a:lnTo>
                <a:lnTo>
                  <a:pt x="1443" y="858"/>
                </a:lnTo>
                <a:lnTo>
                  <a:pt x="1445" y="859"/>
                </a:lnTo>
                <a:lnTo>
                  <a:pt x="1449" y="861"/>
                </a:lnTo>
                <a:lnTo>
                  <a:pt x="1450" y="861"/>
                </a:lnTo>
                <a:lnTo>
                  <a:pt x="1451" y="861"/>
                </a:lnTo>
                <a:lnTo>
                  <a:pt x="1456" y="861"/>
                </a:lnTo>
                <a:lnTo>
                  <a:pt x="1457" y="861"/>
                </a:lnTo>
                <a:lnTo>
                  <a:pt x="1457" y="862"/>
                </a:lnTo>
                <a:lnTo>
                  <a:pt x="1453" y="863"/>
                </a:lnTo>
                <a:lnTo>
                  <a:pt x="1452" y="863"/>
                </a:lnTo>
                <a:lnTo>
                  <a:pt x="1452" y="864"/>
                </a:lnTo>
                <a:lnTo>
                  <a:pt x="1449" y="864"/>
                </a:lnTo>
                <a:close/>
                <a:moveTo>
                  <a:pt x="1456" y="1303"/>
                </a:moveTo>
                <a:lnTo>
                  <a:pt x="1455" y="1303"/>
                </a:lnTo>
                <a:lnTo>
                  <a:pt x="1456" y="1302"/>
                </a:lnTo>
                <a:lnTo>
                  <a:pt x="1457" y="1302"/>
                </a:lnTo>
                <a:lnTo>
                  <a:pt x="1457" y="1303"/>
                </a:lnTo>
                <a:lnTo>
                  <a:pt x="1456" y="1303"/>
                </a:lnTo>
                <a:lnTo>
                  <a:pt x="1457" y="1303"/>
                </a:lnTo>
                <a:lnTo>
                  <a:pt x="1456" y="1303"/>
                </a:lnTo>
                <a:close/>
                <a:moveTo>
                  <a:pt x="1454" y="1323"/>
                </a:moveTo>
                <a:lnTo>
                  <a:pt x="1453" y="1324"/>
                </a:lnTo>
                <a:lnTo>
                  <a:pt x="1452" y="1323"/>
                </a:lnTo>
                <a:lnTo>
                  <a:pt x="1453" y="1323"/>
                </a:lnTo>
                <a:lnTo>
                  <a:pt x="1454" y="1323"/>
                </a:lnTo>
                <a:lnTo>
                  <a:pt x="1455" y="1323"/>
                </a:lnTo>
                <a:lnTo>
                  <a:pt x="1454" y="1323"/>
                </a:lnTo>
                <a:close/>
                <a:moveTo>
                  <a:pt x="1453" y="1336"/>
                </a:moveTo>
                <a:lnTo>
                  <a:pt x="1452" y="1335"/>
                </a:lnTo>
                <a:lnTo>
                  <a:pt x="1452" y="1334"/>
                </a:lnTo>
                <a:lnTo>
                  <a:pt x="1451" y="1334"/>
                </a:lnTo>
                <a:lnTo>
                  <a:pt x="1451" y="1335"/>
                </a:lnTo>
                <a:lnTo>
                  <a:pt x="1450" y="1335"/>
                </a:lnTo>
                <a:lnTo>
                  <a:pt x="1450" y="1336"/>
                </a:lnTo>
                <a:lnTo>
                  <a:pt x="1449" y="1335"/>
                </a:lnTo>
                <a:lnTo>
                  <a:pt x="1449" y="1333"/>
                </a:lnTo>
                <a:lnTo>
                  <a:pt x="1450" y="1333"/>
                </a:lnTo>
                <a:lnTo>
                  <a:pt x="1452" y="1333"/>
                </a:lnTo>
                <a:lnTo>
                  <a:pt x="1453" y="1333"/>
                </a:lnTo>
                <a:lnTo>
                  <a:pt x="1454" y="1333"/>
                </a:lnTo>
                <a:lnTo>
                  <a:pt x="1454" y="1334"/>
                </a:lnTo>
                <a:lnTo>
                  <a:pt x="1454" y="1335"/>
                </a:lnTo>
                <a:lnTo>
                  <a:pt x="1454" y="1336"/>
                </a:lnTo>
                <a:lnTo>
                  <a:pt x="1453" y="1336"/>
                </a:lnTo>
                <a:close/>
                <a:moveTo>
                  <a:pt x="1450" y="1319"/>
                </a:moveTo>
                <a:lnTo>
                  <a:pt x="1448" y="1319"/>
                </a:lnTo>
                <a:lnTo>
                  <a:pt x="1446" y="1318"/>
                </a:lnTo>
                <a:lnTo>
                  <a:pt x="1448" y="1318"/>
                </a:lnTo>
                <a:lnTo>
                  <a:pt x="1449" y="1318"/>
                </a:lnTo>
                <a:lnTo>
                  <a:pt x="1450" y="1318"/>
                </a:lnTo>
                <a:lnTo>
                  <a:pt x="1450" y="1319"/>
                </a:lnTo>
                <a:close/>
                <a:moveTo>
                  <a:pt x="1445" y="1337"/>
                </a:moveTo>
                <a:lnTo>
                  <a:pt x="1444" y="1337"/>
                </a:lnTo>
                <a:lnTo>
                  <a:pt x="1443" y="1336"/>
                </a:lnTo>
                <a:lnTo>
                  <a:pt x="1444" y="1336"/>
                </a:lnTo>
                <a:lnTo>
                  <a:pt x="1445" y="1336"/>
                </a:lnTo>
                <a:lnTo>
                  <a:pt x="1446" y="1336"/>
                </a:lnTo>
                <a:lnTo>
                  <a:pt x="1445" y="1337"/>
                </a:lnTo>
                <a:close/>
                <a:moveTo>
                  <a:pt x="1444" y="1332"/>
                </a:moveTo>
                <a:lnTo>
                  <a:pt x="1443" y="1331"/>
                </a:lnTo>
                <a:lnTo>
                  <a:pt x="1443" y="1330"/>
                </a:lnTo>
                <a:lnTo>
                  <a:pt x="1443" y="1329"/>
                </a:lnTo>
                <a:lnTo>
                  <a:pt x="1444" y="1328"/>
                </a:lnTo>
                <a:lnTo>
                  <a:pt x="1445" y="1328"/>
                </a:lnTo>
                <a:lnTo>
                  <a:pt x="1446" y="1328"/>
                </a:lnTo>
                <a:lnTo>
                  <a:pt x="1445" y="1329"/>
                </a:lnTo>
                <a:lnTo>
                  <a:pt x="1445" y="1331"/>
                </a:lnTo>
                <a:lnTo>
                  <a:pt x="1444" y="1332"/>
                </a:lnTo>
                <a:close/>
                <a:moveTo>
                  <a:pt x="1445" y="1318"/>
                </a:moveTo>
                <a:lnTo>
                  <a:pt x="1444" y="1318"/>
                </a:lnTo>
                <a:lnTo>
                  <a:pt x="1443" y="1318"/>
                </a:lnTo>
                <a:lnTo>
                  <a:pt x="1444" y="1318"/>
                </a:lnTo>
                <a:lnTo>
                  <a:pt x="1445" y="1317"/>
                </a:lnTo>
                <a:lnTo>
                  <a:pt x="1445" y="1318"/>
                </a:lnTo>
                <a:lnTo>
                  <a:pt x="1446" y="1318"/>
                </a:lnTo>
                <a:lnTo>
                  <a:pt x="1445" y="1318"/>
                </a:lnTo>
                <a:close/>
                <a:moveTo>
                  <a:pt x="1440" y="1323"/>
                </a:moveTo>
                <a:lnTo>
                  <a:pt x="1439" y="1323"/>
                </a:lnTo>
                <a:lnTo>
                  <a:pt x="1438" y="1323"/>
                </a:lnTo>
                <a:lnTo>
                  <a:pt x="1439" y="1322"/>
                </a:lnTo>
                <a:lnTo>
                  <a:pt x="1440" y="1321"/>
                </a:lnTo>
                <a:lnTo>
                  <a:pt x="1441" y="1321"/>
                </a:lnTo>
                <a:lnTo>
                  <a:pt x="1442" y="1321"/>
                </a:lnTo>
                <a:lnTo>
                  <a:pt x="1443" y="1321"/>
                </a:lnTo>
                <a:lnTo>
                  <a:pt x="1444" y="1322"/>
                </a:lnTo>
                <a:lnTo>
                  <a:pt x="1440" y="1323"/>
                </a:lnTo>
                <a:close/>
                <a:moveTo>
                  <a:pt x="1441" y="1001"/>
                </a:moveTo>
                <a:lnTo>
                  <a:pt x="1434" y="1001"/>
                </a:lnTo>
                <a:lnTo>
                  <a:pt x="1433" y="1000"/>
                </a:lnTo>
                <a:lnTo>
                  <a:pt x="1435" y="1000"/>
                </a:lnTo>
                <a:lnTo>
                  <a:pt x="1437" y="1000"/>
                </a:lnTo>
                <a:lnTo>
                  <a:pt x="1440" y="1000"/>
                </a:lnTo>
                <a:lnTo>
                  <a:pt x="1441" y="1000"/>
                </a:lnTo>
                <a:lnTo>
                  <a:pt x="1443" y="1000"/>
                </a:lnTo>
                <a:lnTo>
                  <a:pt x="1443" y="1001"/>
                </a:lnTo>
                <a:lnTo>
                  <a:pt x="1441" y="1001"/>
                </a:lnTo>
                <a:close/>
                <a:moveTo>
                  <a:pt x="1442" y="1317"/>
                </a:moveTo>
                <a:lnTo>
                  <a:pt x="1441" y="1318"/>
                </a:lnTo>
                <a:lnTo>
                  <a:pt x="1441" y="1317"/>
                </a:lnTo>
                <a:lnTo>
                  <a:pt x="1442" y="1317"/>
                </a:lnTo>
                <a:lnTo>
                  <a:pt x="1443" y="1317"/>
                </a:lnTo>
                <a:lnTo>
                  <a:pt x="1442" y="1317"/>
                </a:lnTo>
                <a:close/>
                <a:moveTo>
                  <a:pt x="1418" y="1018"/>
                </a:moveTo>
                <a:lnTo>
                  <a:pt x="1416" y="1018"/>
                </a:lnTo>
                <a:lnTo>
                  <a:pt x="1417" y="1016"/>
                </a:lnTo>
                <a:lnTo>
                  <a:pt x="1415" y="1016"/>
                </a:lnTo>
                <a:lnTo>
                  <a:pt x="1408" y="1016"/>
                </a:lnTo>
                <a:lnTo>
                  <a:pt x="1402" y="1016"/>
                </a:lnTo>
                <a:lnTo>
                  <a:pt x="1401" y="1016"/>
                </a:lnTo>
                <a:lnTo>
                  <a:pt x="1399" y="1018"/>
                </a:lnTo>
                <a:lnTo>
                  <a:pt x="1398" y="1018"/>
                </a:lnTo>
                <a:lnTo>
                  <a:pt x="1397" y="1015"/>
                </a:lnTo>
                <a:lnTo>
                  <a:pt x="1398" y="1015"/>
                </a:lnTo>
                <a:lnTo>
                  <a:pt x="1398" y="1014"/>
                </a:lnTo>
                <a:lnTo>
                  <a:pt x="1401" y="1014"/>
                </a:lnTo>
                <a:lnTo>
                  <a:pt x="1408" y="1013"/>
                </a:lnTo>
                <a:lnTo>
                  <a:pt x="1409" y="1013"/>
                </a:lnTo>
                <a:lnTo>
                  <a:pt x="1412" y="1012"/>
                </a:lnTo>
                <a:lnTo>
                  <a:pt x="1414" y="1012"/>
                </a:lnTo>
                <a:lnTo>
                  <a:pt x="1423" y="1013"/>
                </a:lnTo>
                <a:lnTo>
                  <a:pt x="1423" y="1014"/>
                </a:lnTo>
                <a:lnTo>
                  <a:pt x="1422" y="1014"/>
                </a:lnTo>
                <a:lnTo>
                  <a:pt x="1422" y="1015"/>
                </a:lnTo>
                <a:lnTo>
                  <a:pt x="1427" y="1014"/>
                </a:lnTo>
                <a:lnTo>
                  <a:pt x="1427" y="1013"/>
                </a:lnTo>
                <a:lnTo>
                  <a:pt x="1428" y="1012"/>
                </a:lnTo>
                <a:lnTo>
                  <a:pt x="1432" y="1012"/>
                </a:lnTo>
                <a:lnTo>
                  <a:pt x="1433" y="1012"/>
                </a:lnTo>
                <a:lnTo>
                  <a:pt x="1434" y="1012"/>
                </a:lnTo>
                <a:lnTo>
                  <a:pt x="1434" y="1013"/>
                </a:lnTo>
                <a:lnTo>
                  <a:pt x="1437" y="1013"/>
                </a:lnTo>
                <a:lnTo>
                  <a:pt x="1436" y="1013"/>
                </a:lnTo>
                <a:lnTo>
                  <a:pt x="1437" y="1014"/>
                </a:lnTo>
                <a:lnTo>
                  <a:pt x="1434" y="1014"/>
                </a:lnTo>
                <a:lnTo>
                  <a:pt x="1433" y="1015"/>
                </a:lnTo>
                <a:lnTo>
                  <a:pt x="1434" y="1015"/>
                </a:lnTo>
                <a:lnTo>
                  <a:pt x="1436" y="1015"/>
                </a:lnTo>
                <a:lnTo>
                  <a:pt x="1437" y="1015"/>
                </a:lnTo>
                <a:lnTo>
                  <a:pt x="1433" y="1015"/>
                </a:lnTo>
                <a:lnTo>
                  <a:pt x="1430" y="1016"/>
                </a:lnTo>
                <a:lnTo>
                  <a:pt x="1425" y="1016"/>
                </a:lnTo>
                <a:lnTo>
                  <a:pt x="1423" y="1018"/>
                </a:lnTo>
                <a:lnTo>
                  <a:pt x="1420" y="1018"/>
                </a:lnTo>
                <a:lnTo>
                  <a:pt x="1419" y="1018"/>
                </a:lnTo>
                <a:lnTo>
                  <a:pt x="1418" y="1018"/>
                </a:lnTo>
                <a:close/>
                <a:moveTo>
                  <a:pt x="1322" y="972"/>
                </a:moveTo>
                <a:lnTo>
                  <a:pt x="1321" y="972"/>
                </a:lnTo>
                <a:lnTo>
                  <a:pt x="1322" y="971"/>
                </a:lnTo>
                <a:lnTo>
                  <a:pt x="1318" y="971"/>
                </a:lnTo>
                <a:lnTo>
                  <a:pt x="1315" y="971"/>
                </a:lnTo>
                <a:lnTo>
                  <a:pt x="1310" y="971"/>
                </a:lnTo>
                <a:lnTo>
                  <a:pt x="1307" y="971"/>
                </a:lnTo>
                <a:lnTo>
                  <a:pt x="1306" y="970"/>
                </a:lnTo>
                <a:lnTo>
                  <a:pt x="1305" y="970"/>
                </a:lnTo>
                <a:lnTo>
                  <a:pt x="1303" y="970"/>
                </a:lnTo>
                <a:lnTo>
                  <a:pt x="1302" y="970"/>
                </a:lnTo>
                <a:lnTo>
                  <a:pt x="1301" y="968"/>
                </a:lnTo>
                <a:lnTo>
                  <a:pt x="1300" y="967"/>
                </a:lnTo>
                <a:lnTo>
                  <a:pt x="1298" y="967"/>
                </a:lnTo>
                <a:lnTo>
                  <a:pt x="1289" y="967"/>
                </a:lnTo>
                <a:lnTo>
                  <a:pt x="1286" y="966"/>
                </a:lnTo>
                <a:lnTo>
                  <a:pt x="1283" y="966"/>
                </a:lnTo>
                <a:lnTo>
                  <a:pt x="1283" y="965"/>
                </a:lnTo>
                <a:lnTo>
                  <a:pt x="1279" y="964"/>
                </a:lnTo>
                <a:lnTo>
                  <a:pt x="1277" y="964"/>
                </a:lnTo>
                <a:lnTo>
                  <a:pt x="1277" y="963"/>
                </a:lnTo>
                <a:lnTo>
                  <a:pt x="1275" y="962"/>
                </a:lnTo>
                <a:lnTo>
                  <a:pt x="1273" y="962"/>
                </a:lnTo>
                <a:lnTo>
                  <a:pt x="1273" y="961"/>
                </a:lnTo>
                <a:lnTo>
                  <a:pt x="1273" y="960"/>
                </a:lnTo>
                <a:lnTo>
                  <a:pt x="1277" y="960"/>
                </a:lnTo>
                <a:lnTo>
                  <a:pt x="1277" y="959"/>
                </a:lnTo>
                <a:lnTo>
                  <a:pt x="1278" y="958"/>
                </a:lnTo>
                <a:lnTo>
                  <a:pt x="1279" y="958"/>
                </a:lnTo>
                <a:lnTo>
                  <a:pt x="1281" y="959"/>
                </a:lnTo>
                <a:lnTo>
                  <a:pt x="1280" y="959"/>
                </a:lnTo>
                <a:lnTo>
                  <a:pt x="1280" y="960"/>
                </a:lnTo>
                <a:lnTo>
                  <a:pt x="1282" y="960"/>
                </a:lnTo>
                <a:lnTo>
                  <a:pt x="1286" y="959"/>
                </a:lnTo>
                <a:lnTo>
                  <a:pt x="1293" y="959"/>
                </a:lnTo>
                <a:lnTo>
                  <a:pt x="1296" y="959"/>
                </a:lnTo>
                <a:lnTo>
                  <a:pt x="1303" y="960"/>
                </a:lnTo>
                <a:lnTo>
                  <a:pt x="1304" y="960"/>
                </a:lnTo>
                <a:lnTo>
                  <a:pt x="1307" y="960"/>
                </a:lnTo>
                <a:lnTo>
                  <a:pt x="1311" y="960"/>
                </a:lnTo>
                <a:lnTo>
                  <a:pt x="1313" y="959"/>
                </a:lnTo>
                <a:lnTo>
                  <a:pt x="1315" y="958"/>
                </a:lnTo>
                <a:lnTo>
                  <a:pt x="1316" y="958"/>
                </a:lnTo>
                <a:lnTo>
                  <a:pt x="1316" y="959"/>
                </a:lnTo>
                <a:lnTo>
                  <a:pt x="1320" y="958"/>
                </a:lnTo>
                <a:lnTo>
                  <a:pt x="1323" y="959"/>
                </a:lnTo>
                <a:lnTo>
                  <a:pt x="1332" y="959"/>
                </a:lnTo>
                <a:lnTo>
                  <a:pt x="1333" y="959"/>
                </a:lnTo>
                <a:lnTo>
                  <a:pt x="1334" y="959"/>
                </a:lnTo>
                <a:lnTo>
                  <a:pt x="1335" y="959"/>
                </a:lnTo>
                <a:lnTo>
                  <a:pt x="1335" y="958"/>
                </a:lnTo>
                <a:lnTo>
                  <a:pt x="1334" y="958"/>
                </a:lnTo>
                <a:lnTo>
                  <a:pt x="1331" y="958"/>
                </a:lnTo>
                <a:lnTo>
                  <a:pt x="1327" y="958"/>
                </a:lnTo>
                <a:lnTo>
                  <a:pt x="1325" y="958"/>
                </a:lnTo>
                <a:lnTo>
                  <a:pt x="1323" y="958"/>
                </a:lnTo>
                <a:lnTo>
                  <a:pt x="1322" y="957"/>
                </a:lnTo>
                <a:lnTo>
                  <a:pt x="1326" y="952"/>
                </a:lnTo>
                <a:lnTo>
                  <a:pt x="1328" y="951"/>
                </a:lnTo>
                <a:lnTo>
                  <a:pt x="1329" y="951"/>
                </a:lnTo>
                <a:lnTo>
                  <a:pt x="1335" y="950"/>
                </a:lnTo>
                <a:lnTo>
                  <a:pt x="1336" y="950"/>
                </a:lnTo>
                <a:lnTo>
                  <a:pt x="1336" y="949"/>
                </a:lnTo>
                <a:lnTo>
                  <a:pt x="1335" y="949"/>
                </a:lnTo>
                <a:lnTo>
                  <a:pt x="1333" y="949"/>
                </a:lnTo>
                <a:lnTo>
                  <a:pt x="1324" y="950"/>
                </a:lnTo>
                <a:lnTo>
                  <a:pt x="1319" y="952"/>
                </a:lnTo>
                <a:lnTo>
                  <a:pt x="1321" y="952"/>
                </a:lnTo>
                <a:lnTo>
                  <a:pt x="1321" y="953"/>
                </a:lnTo>
                <a:lnTo>
                  <a:pt x="1319" y="956"/>
                </a:lnTo>
                <a:lnTo>
                  <a:pt x="1318" y="956"/>
                </a:lnTo>
                <a:lnTo>
                  <a:pt x="1314" y="956"/>
                </a:lnTo>
                <a:lnTo>
                  <a:pt x="1312" y="957"/>
                </a:lnTo>
                <a:lnTo>
                  <a:pt x="1310" y="957"/>
                </a:lnTo>
                <a:lnTo>
                  <a:pt x="1306" y="958"/>
                </a:lnTo>
                <a:lnTo>
                  <a:pt x="1304" y="957"/>
                </a:lnTo>
                <a:lnTo>
                  <a:pt x="1303" y="957"/>
                </a:lnTo>
                <a:lnTo>
                  <a:pt x="1301" y="957"/>
                </a:lnTo>
                <a:lnTo>
                  <a:pt x="1302" y="956"/>
                </a:lnTo>
                <a:lnTo>
                  <a:pt x="1309" y="955"/>
                </a:lnTo>
                <a:lnTo>
                  <a:pt x="1310" y="954"/>
                </a:lnTo>
                <a:lnTo>
                  <a:pt x="1311" y="954"/>
                </a:lnTo>
                <a:lnTo>
                  <a:pt x="1310" y="954"/>
                </a:lnTo>
                <a:lnTo>
                  <a:pt x="1309" y="954"/>
                </a:lnTo>
                <a:lnTo>
                  <a:pt x="1305" y="954"/>
                </a:lnTo>
                <a:lnTo>
                  <a:pt x="1304" y="954"/>
                </a:lnTo>
                <a:lnTo>
                  <a:pt x="1302" y="955"/>
                </a:lnTo>
                <a:lnTo>
                  <a:pt x="1298" y="955"/>
                </a:lnTo>
                <a:lnTo>
                  <a:pt x="1296" y="956"/>
                </a:lnTo>
                <a:lnTo>
                  <a:pt x="1293" y="956"/>
                </a:lnTo>
                <a:lnTo>
                  <a:pt x="1293" y="955"/>
                </a:lnTo>
                <a:lnTo>
                  <a:pt x="1294" y="955"/>
                </a:lnTo>
                <a:lnTo>
                  <a:pt x="1294" y="954"/>
                </a:lnTo>
                <a:lnTo>
                  <a:pt x="1299" y="951"/>
                </a:lnTo>
                <a:lnTo>
                  <a:pt x="1300" y="950"/>
                </a:lnTo>
                <a:lnTo>
                  <a:pt x="1297" y="949"/>
                </a:lnTo>
                <a:lnTo>
                  <a:pt x="1296" y="948"/>
                </a:lnTo>
                <a:lnTo>
                  <a:pt x="1295" y="948"/>
                </a:lnTo>
                <a:lnTo>
                  <a:pt x="1294" y="948"/>
                </a:lnTo>
                <a:lnTo>
                  <a:pt x="1293" y="948"/>
                </a:lnTo>
                <a:lnTo>
                  <a:pt x="1292" y="949"/>
                </a:lnTo>
                <a:lnTo>
                  <a:pt x="1294" y="950"/>
                </a:lnTo>
                <a:lnTo>
                  <a:pt x="1294" y="951"/>
                </a:lnTo>
                <a:lnTo>
                  <a:pt x="1292" y="952"/>
                </a:lnTo>
                <a:lnTo>
                  <a:pt x="1290" y="952"/>
                </a:lnTo>
                <a:lnTo>
                  <a:pt x="1285" y="952"/>
                </a:lnTo>
                <a:lnTo>
                  <a:pt x="1275" y="951"/>
                </a:lnTo>
                <a:lnTo>
                  <a:pt x="1272" y="951"/>
                </a:lnTo>
                <a:lnTo>
                  <a:pt x="1258" y="951"/>
                </a:lnTo>
                <a:lnTo>
                  <a:pt x="1255" y="951"/>
                </a:lnTo>
                <a:lnTo>
                  <a:pt x="1249" y="950"/>
                </a:lnTo>
                <a:lnTo>
                  <a:pt x="1244" y="950"/>
                </a:lnTo>
                <a:lnTo>
                  <a:pt x="1239" y="948"/>
                </a:lnTo>
                <a:lnTo>
                  <a:pt x="1237" y="948"/>
                </a:lnTo>
                <a:lnTo>
                  <a:pt x="1237" y="947"/>
                </a:lnTo>
                <a:lnTo>
                  <a:pt x="1238" y="947"/>
                </a:lnTo>
                <a:lnTo>
                  <a:pt x="1239" y="947"/>
                </a:lnTo>
                <a:lnTo>
                  <a:pt x="1239" y="946"/>
                </a:lnTo>
                <a:lnTo>
                  <a:pt x="1237" y="946"/>
                </a:lnTo>
                <a:lnTo>
                  <a:pt x="1234" y="945"/>
                </a:lnTo>
                <a:lnTo>
                  <a:pt x="1233" y="945"/>
                </a:lnTo>
                <a:lnTo>
                  <a:pt x="1231" y="944"/>
                </a:lnTo>
                <a:lnTo>
                  <a:pt x="1227" y="941"/>
                </a:lnTo>
                <a:lnTo>
                  <a:pt x="1228" y="940"/>
                </a:lnTo>
                <a:lnTo>
                  <a:pt x="1229" y="939"/>
                </a:lnTo>
                <a:lnTo>
                  <a:pt x="1231" y="939"/>
                </a:lnTo>
                <a:lnTo>
                  <a:pt x="1233" y="938"/>
                </a:lnTo>
                <a:lnTo>
                  <a:pt x="1235" y="938"/>
                </a:lnTo>
                <a:lnTo>
                  <a:pt x="1237" y="938"/>
                </a:lnTo>
                <a:lnTo>
                  <a:pt x="1239" y="939"/>
                </a:lnTo>
                <a:lnTo>
                  <a:pt x="1244" y="938"/>
                </a:lnTo>
                <a:lnTo>
                  <a:pt x="1245" y="938"/>
                </a:lnTo>
                <a:lnTo>
                  <a:pt x="1249" y="938"/>
                </a:lnTo>
                <a:lnTo>
                  <a:pt x="1250" y="938"/>
                </a:lnTo>
                <a:lnTo>
                  <a:pt x="1250" y="939"/>
                </a:lnTo>
                <a:lnTo>
                  <a:pt x="1250" y="940"/>
                </a:lnTo>
                <a:lnTo>
                  <a:pt x="1257" y="941"/>
                </a:lnTo>
                <a:lnTo>
                  <a:pt x="1263" y="944"/>
                </a:lnTo>
                <a:lnTo>
                  <a:pt x="1265" y="944"/>
                </a:lnTo>
                <a:lnTo>
                  <a:pt x="1266" y="944"/>
                </a:lnTo>
                <a:lnTo>
                  <a:pt x="1264" y="941"/>
                </a:lnTo>
                <a:lnTo>
                  <a:pt x="1260" y="940"/>
                </a:lnTo>
                <a:lnTo>
                  <a:pt x="1259" y="939"/>
                </a:lnTo>
                <a:lnTo>
                  <a:pt x="1257" y="939"/>
                </a:lnTo>
                <a:lnTo>
                  <a:pt x="1255" y="939"/>
                </a:lnTo>
                <a:lnTo>
                  <a:pt x="1252" y="938"/>
                </a:lnTo>
                <a:lnTo>
                  <a:pt x="1251" y="937"/>
                </a:lnTo>
                <a:lnTo>
                  <a:pt x="1247" y="936"/>
                </a:lnTo>
                <a:lnTo>
                  <a:pt x="1246" y="936"/>
                </a:lnTo>
                <a:lnTo>
                  <a:pt x="1242" y="936"/>
                </a:lnTo>
                <a:lnTo>
                  <a:pt x="1240" y="936"/>
                </a:lnTo>
                <a:lnTo>
                  <a:pt x="1237" y="935"/>
                </a:lnTo>
                <a:lnTo>
                  <a:pt x="1232" y="934"/>
                </a:lnTo>
                <a:lnTo>
                  <a:pt x="1231" y="933"/>
                </a:lnTo>
                <a:lnTo>
                  <a:pt x="1231" y="932"/>
                </a:lnTo>
                <a:lnTo>
                  <a:pt x="1232" y="931"/>
                </a:lnTo>
                <a:lnTo>
                  <a:pt x="1233" y="930"/>
                </a:lnTo>
                <a:lnTo>
                  <a:pt x="1238" y="930"/>
                </a:lnTo>
                <a:lnTo>
                  <a:pt x="1239" y="930"/>
                </a:lnTo>
                <a:lnTo>
                  <a:pt x="1239" y="929"/>
                </a:lnTo>
                <a:lnTo>
                  <a:pt x="1236" y="927"/>
                </a:lnTo>
                <a:lnTo>
                  <a:pt x="1235" y="926"/>
                </a:lnTo>
                <a:lnTo>
                  <a:pt x="1235" y="925"/>
                </a:lnTo>
                <a:lnTo>
                  <a:pt x="1243" y="924"/>
                </a:lnTo>
                <a:lnTo>
                  <a:pt x="1246" y="924"/>
                </a:lnTo>
                <a:lnTo>
                  <a:pt x="1250" y="924"/>
                </a:lnTo>
                <a:lnTo>
                  <a:pt x="1259" y="925"/>
                </a:lnTo>
                <a:lnTo>
                  <a:pt x="1261" y="925"/>
                </a:lnTo>
                <a:lnTo>
                  <a:pt x="1262" y="926"/>
                </a:lnTo>
                <a:lnTo>
                  <a:pt x="1265" y="926"/>
                </a:lnTo>
                <a:lnTo>
                  <a:pt x="1266" y="927"/>
                </a:lnTo>
                <a:lnTo>
                  <a:pt x="1268" y="927"/>
                </a:lnTo>
                <a:lnTo>
                  <a:pt x="1273" y="927"/>
                </a:lnTo>
                <a:lnTo>
                  <a:pt x="1277" y="927"/>
                </a:lnTo>
                <a:lnTo>
                  <a:pt x="1277" y="926"/>
                </a:lnTo>
                <a:lnTo>
                  <a:pt x="1276" y="926"/>
                </a:lnTo>
                <a:lnTo>
                  <a:pt x="1268" y="925"/>
                </a:lnTo>
                <a:lnTo>
                  <a:pt x="1265" y="924"/>
                </a:lnTo>
                <a:lnTo>
                  <a:pt x="1262" y="924"/>
                </a:lnTo>
                <a:lnTo>
                  <a:pt x="1261" y="924"/>
                </a:lnTo>
                <a:lnTo>
                  <a:pt x="1258" y="923"/>
                </a:lnTo>
                <a:lnTo>
                  <a:pt x="1255" y="923"/>
                </a:lnTo>
                <a:lnTo>
                  <a:pt x="1250" y="921"/>
                </a:lnTo>
                <a:lnTo>
                  <a:pt x="1246" y="920"/>
                </a:lnTo>
                <a:lnTo>
                  <a:pt x="1242" y="919"/>
                </a:lnTo>
                <a:lnTo>
                  <a:pt x="1242" y="918"/>
                </a:lnTo>
                <a:lnTo>
                  <a:pt x="1241" y="918"/>
                </a:lnTo>
                <a:lnTo>
                  <a:pt x="1239" y="917"/>
                </a:lnTo>
                <a:lnTo>
                  <a:pt x="1239" y="916"/>
                </a:lnTo>
                <a:lnTo>
                  <a:pt x="1238" y="914"/>
                </a:lnTo>
                <a:lnTo>
                  <a:pt x="1237" y="912"/>
                </a:lnTo>
                <a:lnTo>
                  <a:pt x="1237" y="911"/>
                </a:lnTo>
                <a:lnTo>
                  <a:pt x="1237" y="910"/>
                </a:lnTo>
                <a:lnTo>
                  <a:pt x="1237" y="907"/>
                </a:lnTo>
                <a:lnTo>
                  <a:pt x="1240" y="905"/>
                </a:lnTo>
                <a:lnTo>
                  <a:pt x="1241" y="904"/>
                </a:lnTo>
                <a:lnTo>
                  <a:pt x="1245" y="904"/>
                </a:lnTo>
                <a:lnTo>
                  <a:pt x="1246" y="903"/>
                </a:lnTo>
                <a:lnTo>
                  <a:pt x="1247" y="903"/>
                </a:lnTo>
                <a:lnTo>
                  <a:pt x="1248" y="903"/>
                </a:lnTo>
                <a:lnTo>
                  <a:pt x="1249" y="902"/>
                </a:lnTo>
                <a:lnTo>
                  <a:pt x="1250" y="902"/>
                </a:lnTo>
                <a:lnTo>
                  <a:pt x="1251" y="902"/>
                </a:lnTo>
                <a:lnTo>
                  <a:pt x="1252" y="902"/>
                </a:lnTo>
                <a:lnTo>
                  <a:pt x="1253" y="902"/>
                </a:lnTo>
                <a:lnTo>
                  <a:pt x="1262" y="899"/>
                </a:lnTo>
                <a:lnTo>
                  <a:pt x="1263" y="899"/>
                </a:lnTo>
                <a:lnTo>
                  <a:pt x="1267" y="899"/>
                </a:lnTo>
                <a:lnTo>
                  <a:pt x="1268" y="899"/>
                </a:lnTo>
                <a:lnTo>
                  <a:pt x="1269" y="899"/>
                </a:lnTo>
                <a:lnTo>
                  <a:pt x="1270" y="899"/>
                </a:lnTo>
                <a:lnTo>
                  <a:pt x="1276" y="900"/>
                </a:lnTo>
                <a:lnTo>
                  <a:pt x="1279" y="900"/>
                </a:lnTo>
                <a:lnTo>
                  <a:pt x="1282" y="900"/>
                </a:lnTo>
                <a:lnTo>
                  <a:pt x="1287" y="900"/>
                </a:lnTo>
                <a:lnTo>
                  <a:pt x="1291" y="901"/>
                </a:lnTo>
                <a:lnTo>
                  <a:pt x="1292" y="901"/>
                </a:lnTo>
                <a:lnTo>
                  <a:pt x="1297" y="901"/>
                </a:lnTo>
                <a:lnTo>
                  <a:pt x="1299" y="901"/>
                </a:lnTo>
                <a:lnTo>
                  <a:pt x="1301" y="901"/>
                </a:lnTo>
                <a:lnTo>
                  <a:pt x="1307" y="903"/>
                </a:lnTo>
                <a:lnTo>
                  <a:pt x="1309" y="903"/>
                </a:lnTo>
                <a:lnTo>
                  <a:pt x="1320" y="904"/>
                </a:lnTo>
                <a:lnTo>
                  <a:pt x="1328" y="905"/>
                </a:lnTo>
                <a:lnTo>
                  <a:pt x="1329" y="905"/>
                </a:lnTo>
                <a:lnTo>
                  <a:pt x="1331" y="905"/>
                </a:lnTo>
                <a:lnTo>
                  <a:pt x="1333" y="907"/>
                </a:lnTo>
                <a:lnTo>
                  <a:pt x="1338" y="908"/>
                </a:lnTo>
                <a:lnTo>
                  <a:pt x="1341" y="908"/>
                </a:lnTo>
                <a:lnTo>
                  <a:pt x="1345" y="910"/>
                </a:lnTo>
                <a:lnTo>
                  <a:pt x="1347" y="910"/>
                </a:lnTo>
                <a:lnTo>
                  <a:pt x="1349" y="910"/>
                </a:lnTo>
                <a:lnTo>
                  <a:pt x="1352" y="912"/>
                </a:lnTo>
                <a:lnTo>
                  <a:pt x="1353" y="912"/>
                </a:lnTo>
                <a:lnTo>
                  <a:pt x="1354" y="913"/>
                </a:lnTo>
                <a:lnTo>
                  <a:pt x="1355" y="913"/>
                </a:lnTo>
                <a:lnTo>
                  <a:pt x="1356" y="913"/>
                </a:lnTo>
                <a:lnTo>
                  <a:pt x="1358" y="915"/>
                </a:lnTo>
                <a:lnTo>
                  <a:pt x="1364" y="918"/>
                </a:lnTo>
                <a:lnTo>
                  <a:pt x="1365" y="919"/>
                </a:lnTo>
                <a:lnTo>
                  <a:pt x="1367" y="920"/>
                </a:lnTo>
                <a:lnTo>
                  <a:pt x="1372" y="923"/>
                </a:lnTo>
                <a:lnTo>
                  <a:pt x="1377" y="926"/>
                </a:lnTo>
                <a:lnTo>
                  <a:pt x="1385" y="927"/>
                </a:lnTo>
                <a:lnTo>
                  <a:pt x="1386" y="928"/>
                </a:lnTo>
                <a:lnTo>
                  <a:pt x="1392" y="930"/>
                </a:lnTo>
                <a:lnTo>
                  <a:pt x="1397" y="930"/>
                </a:lnTo>
                <a:lnTo>
                  <a:pt x="1398" y="930"/>
                </a:lnTo>
                <a:lnTo>
                  <a:pt x="1402" y="931"/>
                </a:lnTo>
                <a:lnTo>
                  <a:pt x="1405" y="931"/>
                </a:lnTo>
                <a:lnTo>
                  <a:pt x="1408" y="932"/>
                </a:lnTo>
                <a:lnTo>
                  <a:pt x="1409" y="932"/>
                </a:lnTo>
                <a:lnTo>
                  <a:pt x="1411" y="932"/>
                </a:lnTo>
                <a:lnTo>
                  <a:pt x="1417" y="933"/>
                </a:lnTo>
                <a:lnTo>
                  <a:pt x="1420" y="933"/>
                </a:lnTo>
                <a:lnTo>
                  <a:pt x="1421" y="933"/>
                </a:lnTo>
                <a:lnTo>
                  <a:pt x="1424" y="934"/>
                </a:lnTo>
                <a:lnTo>
                  <a:pt x="1428" y="935"/>
                </a:lnTo>
                <a:lnTo>
                  <a:pt x="1430" y="936"/>
                </a:lnTo>
                <a:lnTo>
                  <a:pt x="1430" y="937"/>
                </a:lnTo>
                <a:lnTo>
                  <a:pt x="1430" y="940"/>
                </a:lnTo>
                <a:lnTo>
                  <a:pt x="1431" y="941"/>
                </a:lnTo>
                <a:lnTo>
                  <a:pt x="1431" y="942"/>
                </a:lnTo>
                <a:lnTo>
                  <a:pt x="1431" y="944"/>
                </a:lnTo>
                <a:lnTo>
                  <a:pt x="1432" y="944"/>
                </a:lnTo>
                <a:lnTo>
                  <a:pt x="1433" y="944"/>
                </a:lnTo>
                <a:lnTo>
                  <a:pt x="1436" y="945"/>
                </a:lnTo>
                <a:lnTo>
                  <a:pt x="1437" y="945"/>
                </a:lnTo>
                <a:lnTo>
                  <a:pt x="1437" y="946"/>
                </a:lnTo>
                <a:lnTo>
                  <a:pt x="1436" y="946"/>
                </a:lnTo>
                <a:lnTo>
                  <a:pt x="1436" y="947"/>
                </a:lnTo>
                <a:lnTo>
                  <a:pt x="1433" y="949"/>
                </a:lnTo>
                <a:lnTo>
                  <a:pt x="1432" y="949"/>
                </a:lnTo>
                <a:lnTo>
                  <a:pt x="1431" y="950"/>
                </a:lnTo>
                <a:lnTo>
                  <a:pt x="1427" y="952"/>
                </a:lnTo>
                <a:lnTo>
                  <a:pt x="1425" y="953"/>
                </a:lnTo>
                <a:lnTo>
                  <a:pt x="1424" y="953"/>
                </a:lnTo>
                <a:lnTo>
                  <a:pt x="1422" y="954"/>
                </a:lnTo>
                <a:lnTo>
                  <a:pt x="1417" y="956"/>
                </a:lnTo>
                <a:lnTo>
                  <a:pt x="1416" y="956"/>
                </a:lnTo>
                <a:lnTo>
                  <a:pt x="1410" y="958"/>
                </a:lnTo>
                <a:lnTo>
                  <a:pt x="1406" y="958"/>
                </a:lnTo>
                <a:lnTo>
                  <a:pt x="1402" y="959"/>
                </a:lnTo>
                <a:lnTo>
                  <a:pt x="1394" y="960"/>
                </a:lnTo>
                <a:lnTo>
                  <a:pt x="1388" y="961"/>
                </a:lnTo>
                <a:lnTo>
                  <a:pt x="1383" y="962"/>
                </a:lnTo>
                <a:lnTo>
                  <a:pt x="1381" y="963"/>
                </a:lnTo>
                <a:lnTo>
                  <a:pt x="1367" y="964"/>
                </a:lnTo>
                <a:lnTo>
                  <a:pt x="1361" y="965"/>
                </a:lnTo>
                <a:lnTo>
                  <a:pt x="1357" y="966"/>
                </a:lnTo>
                <a:lnTo>
                  <a:pt x="1356" y="966"/>
                </a:lnTo>
                <a:lnTo>
                  <a:pt x="1354" y="966"/>
                </a:lnTo>
                <a:lnTo>
                  <a:pt x="1347" y="967"/>
                </a:lnTo>
                <a:lnTo>
                  <a:pt x="1345" y="967"/>
                </a:lnTo>
                <a:lnTo>
                  <a:pt x="1337" y="969"/>
                </a:lnTo>
                <a:lnTo>
                  <a:pt x="1327" y="971"/>
                </a:lnTo>
                <a:lnTo>
                  <a:pt x="1323" y="972"/>
                </a:lnTo>
                <a:lnTo>
                  <a:pt x="1322" y="972"/>
                </a:lnTo>
                <a:close/>
                <a:moveTo>
                  <a:pt x="1435" y="1328"/>
                </a:moveTo>
                <a:lnTo>
                  <a:pt x="1433" y="1328"/>
                </a:lnTo>
                <a:lnTo>
                  <a:pt x="1434" y="1327"/>
                </a:lnTo>
                <a:lnTo>
                  <a:pt x="1435" y="1327"/>
                </a:lnTo>
                <a:lnTo>
                  <a:pt x="1435" y="1328"/>
                </a:lnTo>
                <a:close/>
                <a:moveTo>
                  <a:pt x="1426" y="1319"/>
                </a:moveTo>
                <a:lnTo>
                  <a:pt x="1425" y="1318"/>
                </a:lnTo>
                <a:lnTo>
                  <a:pt x="1426" y="1318"/>
                </a:lnTo>
                <a:lnTo>
                  <a:pt x="1426" y="1317"/>
                </a:lnTo>
                <a:lnTo>
                  <a:pt x="1425" y="1316"/>
                </a:lnTo>
                <a:lnTo>
                  <a:pt x="1424" y="1316"/>
                </a:lnTo>
                <a:lnTo>
                  <a:pt x="1425" y="1315"/>
                </a:lnTo>
                <a:lnTo>
                  <a:pt x="1426" y="1315"/>
                </a:lnTo>
                <a:lnTo>
                  <a:pt x="1427" y="1315"/>
                </a:lnTo>
                <a:lnTo>
                  <a:pt x="1428" y="1315"/>
                </a:lnTo>
                <a:lnTo>
                  <a:pt x="1432" y="1314"/>
                </a:lnTo>
                <a:lnTo>
                  <a:pt x="1433" y="1314"/>
                </a:lnTo>
                <a:lnTo>
                  <a:pt x="1434" y="1315"/>
                </a:lnTo>
                <a:lnTo>
                  <a:pt x="1434" y="1316"/>
                </a:lnTo>
                <a:lnTo>
                  <a:pt x="1433" y="1316"/>
                </a:lnTo>
                <a:lnTo>
                  <a:pt x="1432" y="1315"/>
                </a:lnTo>
                <a:lnTo>
                  <a:pt x="1431" y="1315"/>
                </a:lnTo>
                <a:lnTo>
                  <a:pt x="1432" y="1317"/>
                </a:lnTo>
                <a:lnTo>
                  <a:pt x="1431" y="1317"/>
                </a:lnTo>
                <a:lnTo>
                  <a:pt x="1430" y="1317"/>
                </a:lnTo>
                <a:lnTo>
                  <a:pt x="1429" y="1317"/>
                </a:lnTo>
                <a:lnTo>
                  <a:pt x="1430" y="1318"/>
                </a:lnTo>
                <a:lnTo>
                  <a:pt x="1429" y="1318"/>
                </a:lnTo>
                <a:lnTo>
                  <a:pt x="1428" y="1318"/>
                </a:lnTo>
                <a:lnTo>
                  <a:pt x="1427" y="1317"/>
                </a:lnTo>
                <a:lnTo>
                  <a:pt x="1427" y="1318"/>
                </a:lnTo>
                <a:lnTo>
                  <a:pt x="1426" y="1318"/>
                </a:lnTo>
                <a:lnTo>
                  <a:pt x="1426" y="1319"/>
                </a:lnTo>
                <a:close/>
                <a:moveTo>
                  <a:pt x="1429" y="1000"/>
                </a:moveTo>
                <a:lnTo>
                  <a:pt x="1428" y="999"/>
                </a:lnTo>
                <a:lnTo>
                  <a:pt x="1432" y="998"/>
                </a:lnTo>
                <a:lnTo>
                  <a:pt x="1433" y="998"/>
                </a:lnTo>
                <a:lnTo>
                  <a:pt x="1433" y="999"/>
                </a:lnTo>
                <a:lnTo>
                  <a:pt x="1431" y="999"/>
                </a:lnTo>
                <a:lnTo>
                  <a:pt x="1430" y="1000"/>
                </a:lnTo>
                <a:lnTo>
                  <a:pt x="1429" y="1000"/>
                </a:lnTo>
                <a:close/>
                <a:moveTo>
                  <a:pt x="1424" y="1315"/>
                </a:moveTo>
                <a:lnTo>
                  <a:pt x="1423" y="1315"/>
                </a:lnTo>
                <a:lnTo>
                  <a:pt x="1422" y="1315"/>
                </a:lnTo>
                <a:lnTo>
                  <a:pt x="1423" y="1314"/>
                </a:lnTo>
                <a:lnTo>
                  <a:pt x="1424" y="1314"/>
                </a:lnTo>
                <a:lnTo>
                  <a:pt x="1425" y="1314"/>
                </a:lnTo>
                <a:lnTo>
                  <a:pt x="1426" y="1314"/>
                </a:lnTo>
                <a:lnTo>
                  <a:pt x="1427" y="1314"/>
                </a:lnTo>
                <a:lnTo>
                  <a:pt x="1426" y="1315"/>
                </a:lnTo>
                <a:lnTo>
                  <a:pt x="1425" y="1315"/>
                </a:lnTo>
                <a:lnTo>
                  <a:pt x="1424" y="1315"/>
                </a:lnTo>
                <a:close/>
                <a:moveTo>
                  <a:pt x="1425" y="1314"/>
                </a:moveTo>
                <a:lnTo>
                  <a:pt x="1423" y="1314"/>
                </a:lnTo>
                <a:lnTo>
                  <a:pt x="1422" y="1312"/>
                </a:lnTo>
                <a:lnTo>
                  <a:pt x="1422" y="1311"/>
                </a:lnTo>
                <a:lnTo>
                  <a:pt x="1421" y="1310"/>
                </a:lnTo>
                <a:lnTo>
                  <a:pt x="1422" y="1309"/>
                </a:lnTo>
                <a:lnTo>
                  <a:pt x="1421" y="1309"/>
                </a:lnTo>
                <a:lnTo>
                  <a:pt x="1420" y="1309"/>
                </a:lnTo>
                <a:lnTo>
                  <a:pt x="1420" y="1310"/>
                </a:lnTo>
                <a:lnTo>
                  <a:pt x="1419" y="1310"/>
                </a:lnTo>
                <a:lnTo>
                  <a:pt x="1417" y="1309"/>
                </a:lnTo>
                <a:lnTo>
                  <a:pt x="1417" y="1308"/>
                </a:lnTo>
                <a:lnTo>
                  <a:pt x="1418" y="1308"/>
                </a:lnTo>
                <a:lnTo>
                  <a:pt x="1419" y="1308"/>
                </a:lnTo>
                <a:lnTo>
                  <a:pt x="1420" y="1308"/>
                </a:lnTo>
                <a:lnTo>
                  <a:pt x="1419" y="1305"/>
                </a:lnTo>
                <a:lnTo>
                  <a:pt x="1418" y="1304"/>
                </a:lnTo>
                <a:lnTo>
                  <a:pt x="1418" y="1303"/>
                </a:lnTo>
                <a:lnTo>
                  <a:pt x="1418" y="1302"/>
                </a:lnTo>
                <a:lnTo>
                  <a:pt x="1419" y="1302"/>
                </a:lnTo>
                <a:lnTo>
                  <a:pt x="1421" y="1305"/>
                </a:lnTo>
                <a:lnTo>
                  <a:pt x="1422" y="1305"/>
                </a:lnTo>
                <a:lnTo>
                  <a:pt x="1424" y="1306"/>
                </a:lnTo>
                <a:lnTo>
                  <a:pt x="1425" y="1307"/>
                </a:lnTo>
                <a:lnTo>
                  <a:pt x="1425" y="1308"/>
                </a:lnTo>
                <a:lnTo>
                  <a:pt x="1426" y="1308"/>
                </a:lnTo>
                <a:lnTo>
                  <a:pt x="1424" y="1310"/>
                </a:lnTo>
                <a:lnTo>
                  <a:pt x="1425" y="1311"/>
                </a:lnTo>
                <a:lnTo>
                  <a:pt x="1426" y="1311"/>
                </a:lnTo>
                <a:lnTo>
                  <a:pt x="1426" y="1314"/>
                </a:lnTo>
                <a:lnTo>
                  <a:pt x="1425" y="1314"/>
                </a:lnTo>
                <a:close/>
                <a:moveTo>
                  <a:pt x="1424" y="1319"/>
                </a:moveTo>
                <a:lnTo>
                  <a:pt x="1423" y="1319"/>
                </a:lnTo>
                <a:lnTo>
                  <a:pt x="1422" y="1319"/>
                </a:lnTo>
                <a:lnTo>
                  <a:pt x="1423" y="1318"/>
                </a:lnTo>
                <a:lnTo>
                  <a:pt x="1424" y="1318"/>
                </a:lnTo>
                <a:lnTo>
                  <a:pt x="1425" y="1319"/>
                </a:lnTo>
                <a:lnTo>
                  <a:pt x="1424" y="1319"/>
                </a:lnTo>
                <a:close/>
                <a:moveTo>
                  <a:pt x="1418" y="1262"/>
                </a:moveTo>
                <a:lnTo>
                  <a:pt x="1417" y="1262"/>
                </a:lnTo>
                <a:lnTo>
                  <a:pt x="1417" y="1261"/>
                </a:lnTo>
                <a:lnTo>
                  <a:pt x="1416" y="1261"/>
                </a:lnTo>
                <a:lnTo>
                  <a:pt x="1420" y="1260"/>
                </a:lnTo>
                <a:lnTo>
                  <a:pt x="1420" y="1261"/>
                </a:lnTo>
                <a:lnTo>
                  <a:pt x="1421" y="1261"/>
                </a:lnTo>
                <a:lnTo>
                  <a:pt x="1419" y="1262"/>
                </a:lnTo>
                <a:lnTo>
                  <a:pt x="1418" y="1262"/>
                </a:lnTo>
                <a:close/>
                <a:moveTo>
                  <a:pt x="1419" y="876"/>
                </a:moveTo>
                <a:lnTo>
                  <a:pt x="1418" y="876"/>
                </a:lnTo>
                <a:lnTo>
                  <a:pt x="1417" y="876"/>
                </a:lnTo>
                <a:lnTo>
                  <a:pt x="1418" y="875"/>
                </a:lnTo>
                <a:lnTo>
                  <a:pt x="1415" y="874"/>
                </a:lnTo>
                <a:lnTo>
                  <a:pt x="1417" y="873"/>
                </a:lnTo>
                <a:lnTo>
                  <a:pt x="1417" y="872"/>
                </a:lnTo>
                <a:lnTo>
                  <a:pt x="1418" y="872"/>
                </a:lnTo>
                <a:lnTo>
                  <a:pt x="1419" y="872"/>
                </a:lnTo>
                <a:lnTo>
                  <a:pt x="1420" y="874"/>
                </a:lnTo>
                <a:lnTo>
                  <a:pt x="1421" y="875"/>
                </a:lnTo>
                <a:lnTo>
                  <a:pt x="1420" y="876"/>
                </a:lnTo>
                <a:lnTo>
                  <a:pt x="1419" y="876"/>
                </a:lnTo>
                <a:close/>
                <a:moveTo>
                  <a:pt x="1419" y="1287"/>
                </a:moveTo>
                <a:lnTo>
                  <a:pt x="1418" y="1287"/>
                </a:lnTo>
                <a:lnTo>
                  <a:pt x="1417" y="1286"/>
                </a:lnTo>
                <a:lnTo>
                  <a:pt x="1416" y="1284"/>
                </a:lnTo>
                <a:lnTo>
                  <a:pt x="1417" y="1284"/>
                </a:lnTo>
                <a:lnTo>
                  <a:pt x="1419" y="1285"/>
                </a:lnTo>
                <a:lnTo>
                  <a:pt x="1419" y="1286"/>
                </a:lnTo>
                <a:lnTo>
                  <a:pt x="1420" y="1287"/>
                </a:lnTo>
                <a:lnTo>
                  <a:pt x="1419" y="1287"/>
                </a:lnTo>
                <a:close/>
                <a:moveTo>
                  <a:pt x="1400" y="118"/>
                </a:moveTo>
                <a:lnTo>
                  <a:pt x="1399" y="118"/>
                </a:lnTo>
                <a:lnTo>
                  <a:pt x="1392" y="118"/>
                </a:lnTo>
                <a:lnTo>
                  <a:pt x="1384" y="118"/>
                </a:lnTo>
                <a:lnTo>
                  <a:pt x="1354" y="114"/>
                </a:lnTo>
                <a:lnTo>
                  <a:pt x="1339" y="112"/>
                </a:lnTo>
                <a:lnTo>
                  <a:pt x="1330" y="111"/>
                </a:lnTo>
                <a:lnTo>
                  <a:pt x="1324" y="110"/>
                </a:lnTo>
                <a:lnTo>
                  <a:pt x="1318" y="110"/>
                </a:lnTo>
                <a:lnTo>
                  <a:pt x="1306" y="109"/>
                </a:lnTo>
                <a:lnTo>
                  <a:pt x="1302" y="109"/>
                </a:lnTo>
                <a:lnTo>
                  <a:pt x="1300" y="108"/>
                </a:lnTo>
                <a:lnTo>
                  <a:pt x="1293" y="107"/>
                </a:lnTo>
                <a:lnTo>
                  <a:pt x="1290" y="107"/>
                </a:lnTo>
                <a:lnTo>
                  <a:pt x="1289" y="106"/>
                </a:lnTo>
                <a:lnTo>
                  <a:pt x="1288" y="106"/>
                </a:lnTo>
                <a:lnTo>
                  <a:pt x="1287" y="106"/>
                </a:lnTo>
                <a:lnTo>
                  <a:pt x="1286" y="106"/>
                </a:lnTo>
                <a:lnTo>
                  <a:pt x="1278" y="100"/>
                </a:lnTo>
                <a:lnTo>
                  <a:pt x="1277" y="98"/>
                </a:lnTo>
                <a:lnTo>
                  <a:pt x="1279" y="97"/>
                </a:lnTo>
                <a:lnTo>
                  <a:pt x="1285" y="96"/>
                </a:lnTo>
                <a:lnTo>
                  <a:pt x="1286" y="96"/>
                </a:lnTo>
                <a:lnTo>
                  <a:pt x="1287" y="95"/>
                </a:lnTo>
                <a:lnTo>
                  <a:pt x="1289" y="94"/>
                </a:lnTo>
                <a:lnTo>
                  <a:pt x="1298" y="91"/>
                </a:lnTo>
                <a:lnTo>
                  <a:pt x="1301" y="91"/>
                </a:lnTo>
                <a:lnTo>
                  <a:pt x="1302" y="91"/>
                </a:lnTo>
                <a:lnTo>
                  <a:pt x="1304" y="91"/>
                </a:lnTo>
                <a:lnTo>
                  <a:pt x="1305" y="91"/>
                </a:lnTo>
                <a:lnTo>
                  <a:pt x="1307" y="93"/>
                </a:lnTo>
                <a:lnTo>
                  <a:pt x="1308" y="93"/>
                </a:lnTo>
                <a:lnTo>
                  <a:pt x="1318" y="94"/>
                </a:lnTo>
                <a:lnTo>
                  <a:pt x="1319" y="94"/>
                </a:lnTo>
                <a:lnTo>
                  <a:pt x="1321" y="94"/>
                </a:lnTo>
                <a:lnTo>
                  <a:pt x="1326" y="94"/>
                </a:lnTo>
                <a:lnTo>
                  <a:pt x="1331" y="96"/>
                </a:lnTo>
                <a:lnTo>
                  <a:pt x="1338" y="96"/>
                </a:lnTo>
                <a:lnTo>
                  <a:pt x="1338" y="97"/>
                </a:lnTo>
                <a:lnTo>
                  <a:pt x="1334" y="97"/>
                </a:lnTo>
                <a:lnTo>
                  <a:pt x="1333" y="98"/>
                </a:lnTo>
                <a:lnTo>
                  <a:pt x="1337" y="100"/>
                </a:lnTo>
                <a:lnTo>
                  <a:pt x="1344" y="103"/>
                </a:lnTo>
                <a:lnTo>
                  <a:pt x="1345" y="103"/>
                </a:lnTo>
                <a:lnTo>
                  <a:pt x="1353" y="104"/>
                </a:lnTo>
                <a:lnTo>
                  <a:pt x="1357" y="105"/>
                </a:lnTo>
                <a:lnTo>
                  <a:pt x="1359" y="105"/>
                </a:lnTo>
                <a:lnTo>
                  <a:pt x="1367" y="105"/>
                </a:lnTo>
                <a:lnTo>
                  <a:pt x="1377" y="106"/>
                </a:lnTo>
                <a:lnTo>
                  <a:pt x="1414" y="115"/>
                </a:lnTo>
                <a:lnTo>
                  <a:pt x="1419" y="117"/>
                </a:lnTo>
                <a:lnTo>
                  <a:pt x="1418" y="117"/>
                </a:lnTo>
                <a:lnTo>
                  <a:pt x="1405" y="118"/>
                </a:lnTo>
                <a:lnTo>
                  <a:pt x="1400" y="118"/>
                </a:lnTo>
                <a:close/>
                <a:moveTo>
                  <a:pt x="1350" y="1018"/>
                </a:moveTo>
                <a:lnTo>
                  <a:pt x="1349" y="1018"/>
                </a:lnTo>
                <a:lnTo>
                  <a:pt x="1350" y="1018"/>
                </a:lnTo>
                <a:lnTo>
                  <a:pt x="1352" y="1016"/>
                </a:lnTo>
                <a:lnTo>
                  <a:pt x="1353" y="1016"/>
                </a:lnTo>
                <a:lnTo>
                  <a:pt x="1352" y="1016"/>
                </a:lnTo>
                <a:lnTo>
                  <a:pt x="1350" y="1016"/>
                </a:lnTo>
                <a:lnTo>
                  <a:pt x="1350" y="1015"/>
                </a:lnTo>
                <a:lnTo>
                  <a:pt x="1351" y="1015"/>
                </a:lnTo>
                <a:lnTo>
                  <a:pt x="1354" y="1013"/>
                </a:lnTo>
                <a:lnTo>
                  <a:pt x="1353" y="1013"/>
                </a:lnTo>
                <a:lnTo>
                  <a:pt x="1356" y="1013"/>
                </a:lnTo>
                <a:lnTo>
                  <a:pt x="1361" y="1012"/>
                </a:lnTo>
                <a:lnTo>
                  <a:pt x="1362" y="1012"/>
                </a:lnTo>
                <a:lnTo>
                  <a:pt x="1363" y="1012"/>
                </a:lnTo>
                <a:lnTo>
                  <a:pt x="1367" y="1012"/>
                </a:lnTo>
                <a:lnTo>
                  <a:pt x="1370" y="1012"/>
                </a:lnTo>
                <a:lnTo>
                  <a:pt x="1372" y="1011"/>
                </a:lnTo>
                <a:lnTo>
                  <a:pt x="1375" y="1011"/>
                </a:lnTo>
                <a:lnTo>
                  <a:pt x="1376" y="1010"/>
                </a:lnTo>
                <a:lnTo>
                  <a:pt x="1374" y="1010"/>
                </a:lnTo>
                <a:lnTo>
                  <a:pt x="1369" y="1011"/>
                </a:lnTo>
                <a:lnTo>
                  <a:pt x="1372" y="1010"/>
                </a:lnTo>
                <a:lnTo>
                  <a:pt x="1374" y="1009"/>
                </a:lnTo>
                <a:lnTo>
                  <a:pt x="1376" y="1009"/>
                </a:lnTo>
                <a:lnTo>
                  <a:pt x="1376" y="1010"/>
                </a:lnTo>
                <a:lnTo>
                  <a:pt x="1377" y="1009"/>
                </a:lnTo>
                <a:lnTo>
                  <a:pt x="1379" y="1009"/>
                </a:lnTo>
                <a:lnTo>
                  <a:pt x="1383" y="1009"/>
                </a:lnTo>
                <a:lnTo>
                  <a:pt x="1385" y="1008"/>
                </a:lnTo>
                <a:lnTo>
                  <a:pt x="1391" y="1008"/>
                </a:lnTo>
                <a:lnTo>
                  <a:pt x="1397" y="1008"/>
                </a:lnTo>
                <a:lnTo>
                  <a:pt x="1406" y="1008"/>
                </a:lnTo>
                <a:lnTo>
                  <a:pt x="1407" y="1008"/>
                </a:lnTo>
                <a:lnTo>
                  <a:pt x="1407" y="1009"/>
                </a:lnTo>
                <a:lnTo>
                  <a:pt x="1408" y="1009"/>
                </a:lnTo>
                <a:lnTo>
                  <a:pt x="1416" y="1008"/>
                </a:lnTo>
                <a:lnTo>
                  <a:pt x="1417" y="1008"/>
                </a:lnTo>
                <a:lnTo>
                  <a:pt x="1414" y="1009"/>
                </a:lnTo>
                <a:lnTo>
                  <a:pt x="1412" y="1009"/>
                </a:lnTo>
                <a:lnTo>
                  <a:pt x="1411" y="1009"/>
                </a:lnTo>
                <a:lnTo>
                  <a:pt x="1408" y="1011"/>
                </a:lnTo>
                <a:lnTo>
                  <a:pt x="1408" y="1012"/>
                </a:lnTo>
                <a:lnTo>
                  <a:pt x="1406" y="1012"/>
                </a:lnTo>
                <a:lnTo>
                  <a:pt x="1406" y="1013"/>
                </a:lnTo>
                <a:lnTo>
                  <a:pt x="1405" y="1013"/>
                </a:lnTo>
                <a:lnTo>
                  <a:pt x="1404" y="1013"/>
                </a:lnTo>
                <a:lnTo>
                  <a:pt x="1402" y="1013"/>
                </a:lnTo>
                <a:lnTo>
                  <a:pt x="1401" y="1012"/>
                </a:lnTo>
                <a:lnTo>
                  <a:pt x="1400" y="1013"/>
                </a:lnTo>
                <a:lnTo>
                  <a:pt x="1400" y="1014"/>
                </a:lnTo>
                <a:lnTo>
                  <a:pt x="1399" y="1014"/>
                </a:lnTo>
                <a:lnTo>
                  <a:pt x="1398" y="1014"/>
                </a:lnTo>
                <a:lnTo>
                  <a:pt x="1398" y="1013"/>
                </a:lnTo>
                <a:lnTo>
                  <a:pt x="1398" y="1012"/>
                </a:lnTo>
                <a:lnTo>
                  <a:pt x="1400" y="1012"/>
                </a:lnTo>
                <a:lnTo>
                  <a:pt x="1400" y="1011"/>
                </a:lnTo>
                <a:lnTo>
                  <a:pt x="1399" y="1011"/>
                </a:lnTo>
                <a:lnTo>
                  <a:pt x="1396" y="1011"/>
                </a:lnTo>
                <a:lnTo>
                  <a:pt x="1395" y="1011"/>
                </a:lnTo>
                <a:lnTo>
                  <a:pt x="1394" y="1012"/>
                </a:lnTo>
                <a:lnTo>
                  <a:pt x="1395" y="1012"/>
                </a:lnTo>
                <a:lnTo>
                  <a:pt x="1396" y="1012"/>
                </a:lnTo>
                <a:lnTo>
                  <a:pt x="1396" y="1013"/>
                </a:lnTo>
                <a:lnTo>
                  <a:pt x="1395" y="1013"/>
                </a:lnTo>
                <a:lnTo>
                  <a:pt x="1393" y="1013"/>
                </a:lnTo>
                <a:lnTo>
                  <a:pt x="1392" y="1013"/>
                </a:lnTo>
                <a:lnTo>
                  <a:pt x="1390" y="1013"/>
                </a:lnTo>
                <a:lnTo>
                  <a:pt x="1387" y="1013"/>
                </a:lnTo>
                <a:lnTo>
                  <a:pt x="1386" y="1013"/>
                </a:lnTo>
                <a:lnTo>
                  <a:pt x="1375" y="1014"/>
                </a:lnTo>
                <a:lnTo>
                  <a:pt x="1367" y="1015"/>
                </a:lnTo>
                <a:lnTo>
                  <a:pt x="1359" y="1015"/>
                </a:lnTo>
                <a:lnTo>
                  <a:pt x="1356" y="1018"/>
                </a:lnTo>
                <a:lnTo>
                  <a:pt x="1354" y="1018"/>
                </a:lnTo>
                <a:lnTo>
                  <a:pt x="1351" y="1018"/>
                </a:lnTo>
                <a:lnTo>
                  <a:pt x="1350" y="1018"/>
                </a:lnTo>
                <a:close/>
                <a:moveTo>
                  <a:pt x="1410" y="854"/>
                </a:moveTo>
                <a:lnTo>
                  <a:pt x="1407" y="853"/>
                </a:lnTo>
                <a:lnTo>
                  <a:pt x="1408" y="853"/>
                </a:lnTo>
                <a:lnTo>
                  <a:pt x="1410" y="853"/>
                </a:lnTo>
                <a:lnTo>
                  <a:pt x="1413" y="853"/>
                </a:lnTo>
                <a:lnTo>
                  <a:pt x="1412" y="854"/>
                </a:lnTo>
                <a:lnTo>
                  <a:pt x="1413" y="854"/>
                </a:lnTo>
                <a:lnTo>
                  <a:pt x="1412" y="854"/>
                </a:lnTo>
                <a:lnTo>
                  <a:pt x="1410" y="854"/>
                </a:lnTo>
                <a:close/>
                <a:moveTo>
                  <a:pt x="1412" y="1242"/>
                </a:moveTo>
                <a:lnTo>
                  <a:pt x="1411" y="1241"/>
                </a:lnTo>
                <a:lnTo>
                  <a:pt x="1410" y="1241"/>
                </a:lnTo>
                <a:lnTo>
                  <a:pt x="1410" y="1240"/>
                </a:lnTo>
                <a:lnTo>
                  <a:pt x="1411" y="1240"/>
                </a:lnTo>
                <a:lnTo>
                  <a:pt x="1413" y="1241"/>
                </a:lnTo>
                <a:lnTo>
                  <a:pt x="1413" y="1242"/>
                </a:lnTo>
                <a:lnTo>
                  <a:pt x="1412" y="1242"/>
                </a:lnTo>
                <a:close/>
                <a:moveTo>
                  <a:pt x="1411" y="859"/>
                </a:moveTo>
                <a:lnTo>
                  <a:pt x="1407" y="859"/>
                </a:lnTo>
                <a:lnTo>
                  <a:pt x="1406" y="858"/>
                </a:lnTo>
                <a:lnTo>
                  <a:pt x="1407" y="858"/>
                </a:lnTo>
                <a:lnTo>
                  <a:pt x="1408" y="856"/>
                </a:lnTo>
                <a:lnTo>
                  <a:pt x="1409" y="856"/>
                </a:lnTo>
                <a:lnTo>
                  <a:pt x="1411" y="856"/>
                </a:lnTo>
                <a:lnTo>
                  <a:pt x="1412" y="856"/>
                </a:lnTo>
                <a:lnTo>
                  <a:pt x="1413" y="856"/>
                </a:lnTo>
                <a:lnTo>
                  <a:pt x="1413" y="857"/>
                </a:lnTo>
                <a:lnTo>
                  <a:pt x="1412" y="858"/>
                </a:lnTo>
                <a:lnTo>
                  <a:pt x="1411" y="859"/>
                </a:lnTo>
                <a:close/>
                <a:moveTo>
                  <a:pt x="1400" y="1252"/>
                </a:moveTo>
                <a:lnTo>
                  <a:pt x="1401" y="1251"/>
                </a:lnTo>
                <a:lnTo>
                  <a:pt x="1401" y="1250"/>
                </a:lnTo>
                <a:lnTo>
                  <a:pt x="1402" y="1250"/>
                </a:lnTo>
                <a:lnTo>
                  <a:pt x="1404" y="1250"/>
                </a:lnTo>
                <a:lnTo>
                  <a:pt x="1404" y="1249"/>
                </a:lnTo>
                <a:lnTo>
                  <a:pt x="1402" y="1249"/>
                </a:lnTo>
                <a:lnTo>
                  <a:pt x="1401" y="1250"/>
                </a:lnTo>
                <a:lnTo>
                  <a:pt x="1400" y="1250"/>
                </a:lnTo>
                <a:lnTo>
                  <a:pt x="1399" y="1250"/>
                </a:lnTo>
                <a:lnTo>
                  <a:pt x="1400" y="1249"/>
                </a:lnTo>
                <a:lnTo>
                  <a:pt x="1402" y="1249"/>
                </a:lnTo>
                <a:lnTo>
                  <a:pt x="1402" y="1248"/>
                </a:lnTo>
                <a:lnTo>
                  <a:pt x="1404" y="1248"/>
                </a:lnTo>
                <a:lnTo>
                  <a:pt x="1405" y="1247"/>
                </a:lnTo>
                <a:lnTo>
                  <a:pt x="1406" y="1247"/>
                </a:lnTo>
                <a:lnTo>
                  <a:pt x="1406" y="1248"/>
                </a:lnTo>
                <a:lnTo>
                  <a:pt x="1407" y="1248"/>
                </a:lnTo>
                <a:lnTo>
                  <a:pt x="1408" y="1248"/>
                </a:lnTo>
                <a:lnTo>
                  <a:pt x="1408" y="1247"/>
                </a:lnTo>
                <a:lnTo>
                  <a:pt x="1409" y="1247"/>
                </a:lnTo>
                <a:lnTo>
                  <a:pt x="1411" y="1247"/>
                </a:lnTo>
                <a:lnTo>
                  <a:pt x="1412" y="1247"/>
                </a:lnTo>
                <a:lnTo>
                  <a:pt x="1407" y="1249"/>
                </a:lnTo>
                <a:lnTo>
                  <a:pt x="1406" y="1250"/>
                </a:lnTo>
                <a:lnTo>
                  <a:pt x="1402" y="1252"/>
                </a:lnTo>
                <a:lnTo>
                  <a:pt x="1400" y="1252"/>
                </a:lnTo>
                <a:close/>
                <a:moveTo>
                  <a:pt x="1409" y="1244"/>
                </a:moveTo>
                <a:lnTo>
                  <a:pt x="1409" y="1243"/>
                </a:lnTo>
                <a:lnTo>
                  <a:pt x="1408" y="1243"/>
                </a:lnTo>
                <a:lnTo>
                  <a:pt x="1407" y="1243"/>
                </a:lnTo>
                <a:lnTo>
                  <a:pt x="1407" y="1242"/>
                </a:lnTo>
                <a:lnTo>
                  <a:pt x="1409" y="1242"/>
                </a:lnTo>
                <a:lnTo>
                  <a:pt x="1410" y="1242"/>
                </a:lnTo>
                <a:lnTo>
                  <a:pt x="1410" y="1243"/>
                </a:lnTo>
                <a:lnTo>
                  <a:pt x="1409" y="1244"/>
                </a:lnTo>
                <a:close/>
                <a:moveTo>
                  <a:pt x="1406" y="1253"/>
                </a:moveTo>
                <a:lnTo>
                  <a:pt x="1406" y="1254"/>
                </a:lnTo>
                <a:lnTo>
                  <a:pt x="1404" y="1253"/>
                </a:lnTo>
                <a:lnTo>
                  <a:pt x="1405" y="1252"/>
                </a:lnTo>
                <a:lnTo>
                  <a:pt x="1406" y="1252"/>
                </a:lnTo>
                <a:lnTo>
                  <a:pt x="1407" y="1252"/>
                </a:lnTo>
                <a:lnTo>
                  <a:pt x="1406" y="1253"/>
                </a:lnTo>
                <a:close/>
                <a:moveTo>
                  <a:pt x="1382" y="1008"/>
                </a:moveTo>
                <a:lnTo>
                  <a:pt x="1381" y="1008"/>
                </a:lnTo>
                <a:lnTo>
                  <a:pt x="1382" y="1007"/>
                </a:lnTo>
                <a:lnTo>
                  <a:pt x="1385" y="1007"/>
                </a:lnTo>
                <a:lnTo>
                  <a:pt x="1390" y="1007"/>
                </a:lnTo>
                <a:lnTo>
                  <a:pt x="1392" y="1007"/>
                </a:lnTo>
                <a:lnTo>
                  <a:pt x="1394" y="1007"/>
                </a:lnTo>
                <a:lnTo>
                  <a:pt x="1395" y="1007"/>
                </a:lnTo>
                <a:lnTo>
                  <a:pt x="1398" y="1007"/>
                </a:lnTo>
                <a:lnTo>
                  <a:pt x="1399" y="1007"/>
                </a:lnTo>
                <a:lnTo>
                  <a:pt x="1398" y="1006"/>
                </a:lnTo>
                <a:lnTo>
                  <a:pt x="1397" y="1006"/>
                </a:lnTo>
                <a:lnTo>
                  <a:pt x="1396" y="1006"/>
                </a:lnTo>
                <a:lnTo>
                  <a:pt x="1395" y="1006"/>
                </a:lnTo>
                <a:lnTo>
                  <a:pt x="1401" y="1006"/>
                </a:lnTo>
                <a:lnTo>
                  <a:pt x="1405" y="1006"/>
                </a:lnTo>
                <a:lnTo>
                  <a:pt x="1406" y="1006"/>
                </a:lnTo>
                <a:lnTo>
                  <a:pt x="1405" y="1006"/>
                </a:lnTo>
                <a:lnTo>
                  <a:pt x="1404" y="1006"/>
                </a:lnTo>
                <a:lnTo>
                  <a:pt x="1401" y="1007"/>
                </a:lnTo>
                <a:lnTo>
                  <a:pt x="1398" y="1007"/>
                </a:lnTo>
                <a:lnTo>
                  <a:pt x="1394" y="1008"/>
                </a:lnTo>
                <a:lnTo>
                  <a:pt x="1388" y="1008"/>
                </a:lnTo>
                <a:lnTo>
                  <a:pt x="1384" y="1008"/>
                </a:lnTo>
                <a:lnTo>
                  <a:pt x="1383" y="1008"/>
                </a:lnTo>
                <a:lnTo>
                  <a:pt x="1382" y="1008"/>
                </a:lnTo>
                <a:close/>
                <a:moveTo>
                  <a:pt x="1359" y="844"/>
                </a:moveTo>
                <a:lnTo>
                  <a:pt x="1358" y="844"/>
                </a:lnTo>
                <a:lnTo>
                  <a:pt x="1358" y="843"/>
                </a:lnTo>
                <a:lnTo>
                  <a:pt x="1357" y="843"/>
                </a:lnTo>
                <a:lnTo>
                  <a:pt x="1357" y="842"/>
                </a:lnTo>
                <a:lnTo>
                  <a:pt x="1354" y="841"/>
                </a:lnTo>
                <a:lnTo>
                  <a:pt x="1353" y="841"/>
                </a:lnTo>
                <a:lnTo>
                  <a:pt x="1352" y="840"/>
                </a:lnTo>
                <a:lnTo>
                  <a:pt x="1351" y="840"/>
                </a:lnTo>
                <a:lnTo>
                  <a:pt x="1350" y="839"/>
                </a:lnTo>
                <a:lnTo>
                  <a:pt x="1349" y="838"/>
                </a:lnTo>
                <a:lnTo>
                  <a:pt x="1347" y="834"/>
                </a:lnTo>
                <a:lnTo>
                  <a:pt x="1347" y="833"/>
                </a:lnTo>
                <a:lnTo>
                  <a:pt x="1348" y="831"/>
                </a:lnTo>
                <a:lnTo>
                  <a:pt x="1351" y="829"/>
                </a:lnTo>
                <a:lnTo>
                  <a:pt x="1355" y="829"/>
                </a:lnTo>
                <a:lnTo>
                  <a:pt x="1358" y="828"/>
                </a:lnTo>
                <a:lnTo>
                  <a:pt x="1361" y="828"/>
                </a:lnTo>
                <a:lnTo>
                  <a:pt x="1362" y="828"/>
                </a:lnTo>
                <a:lnTo>
                  <a:pt x="1364" y="828"/>
                </a:lnTo>
                <a:lnTo>
                  <a:pt x="1373" y="828"/>
                </a:lnTo>
                <a:lnTo>
                  <a:pt x="1374" y="828"/>
                </a:lnTo>
                <a:lnTo>
                  <a:pt x="1380" y="829"/>
                </a:lnTo>
                <a:lnTo>
                  <a:pt x="1385" y="830"/>
                </a:lnTo>
                <a:lnTo>
                  <a:pt x="1389" y="830"/>
                </a:lnTo>
                <a:lnTo>
                  <a:pt x="1391" y="830"/>
                </a:lnTo>
                <a:lnTo>
                  <a:pt x="1395" y="830"/>
                </a:lnTo>
                <a:lnTo>
                  <a:pt x="1397" y="830"/>
                </a:lnTo>
                <a:lnTo>
                  <a:pt x="1398" y="830"/>
                </a:lnTo>
                <a:lnTo>
                  <a:pt x="1399" y="830"/>
                </a:lnTo>
                <a:lnTo>
                  <a:pt x="1400" y="830"/>
                </a:lnTo>
                <a:lnTo>
                  <a:pt x="1401" y="831"/>
                </a:lnTo>
                <a:lnTo>
                  <a:pt x="1405" y="835"/>
                </a:lnTo>
                <a:lnTo>
                  <a:pt x="1405" y="836"/>
                </a:lnTo>
                <a:lnTo>
                  <a:pt x="1404" y="836"/>
                </a:lnTo>
                <a:lnTo>
                  <a:pt x="1400" y="836"/>
                </a:lnTo>
                <a:lnTo>
                  <a:pt x="1398" y="837"/>
                </a:lnTo>
                <a:lnTo>
                  <a:pt x="1394" y="837"/>
                </a:lnTo>
                <a:lnTo>
                  <a:pt x="1392" y="837"/>
                </a:lnTo>
                <a:lnTo>
                  <a:pt x="1389" y="838"/>
                </a:lnTo>
                <a:lnTo>
                  <a:pt x="1388" y="839"/>
                </a:lnTo>
                <a:lnTo>
                  <a:pt x="1386" y="840"/>
                </a:lnTo>
                <a:lnTo>
                  <a:pt x="1386" y="841"/>
                </a:lnTo>
                <a:lnTo>
                  <a:pt x="1385" y="843"/>
                </a:lnTo>
                <a:lnTo>
                  <a:pt x="1384" y="843"/>
                </a:lnTo>
                <a:lnTo>
                  <a:pt x="1380" y="843"/>
                </a:lnTo>
                <a:lnTo>
                  <a:pt x="1374" y="843"/>
                </a:lnTo>
                <a:lnTo>
                  <a:pt x="1370" y="843"/>
                </a:lnTo>
                <a:lnTo>
                  <a:pt x="1368" y="843"/>
                </a:lnTo>
                <a:lnTo>
                  <a:pt x="1362" y="844"/>
                </a:lnTo>
                <a:lnTo>
                  <a:pt x="1359" y="844"/>
                </a:lnTo>
                <a:close/>
                <a:moveTo>
                  <a:pt x="1400" y="1262"/>
                </a:moveTo>
                <a:lnTo>
                  <a:pt x="1400" y="1261"/>
                </a:lnTo>
                <a:lnTo>
                  <a:pt x="1399" y="1261"/>
                </a:lnTo>
                <a:lnTo>
                  <a:pt x="1399" y="1260"/>
                </a:lnTo>
                <a:lnTo>
                  <a:pt x="1401" y="1260"/>
                </a:lnTo>
                <a:lnTo>
                  <a:pt x="1402" y="1258"/>
                </a:lnTo>
                <a:lnTo>
                  <a:pt x="1404" y="1258"/>
                </a:lnTo>
                <a:lnTo>
                  <a:pt x="1405" y="1258"/>
                </a:lnTo>
                <a:lnTo>
                  <a:pt x="1404" y="1259"/>
                </a:lnTo>
                <a:lnTo>
                  <a:pt x="1404" y="1260"/>
                </a:lnTo>
                <a:lnTo>
                  <a:pt x="1401" y="1261"/>
                </a:lnTo>
                <a:lnTo>
                  <a:pt x="1400" y="1262"/>
                </a:lnTo>
                <a:close/>
                <a:moveTo>
                  <a:pt x="1398" y="1258"/>
                </a:moveTo>
                <a:lnTo>
                  <a:pt x="1396" y="1257"/>
                </a:lnTo>
                <a:lnTo>
                  <a:pt x="1395" y="1257"/>
                </a:lnTo>
                <a:lnTo>
                  <a:pt x="1394" y="1257"/>
                </a:lnTo>
                <a:lnTo>
                  <a:pt x="1395" y="1256"/>
                </a:lnTo>
                <a:lnTo>
                  <a:pt x="1396" y="1256"/>
                </a:lnTo>
                <a:lnTo>
                  <a:pt x="1398" y="1256"/>
                </a:lnTo>
                <a:lnTo>
                  <a:pt x="1400" y="1256"/>
                </a:lnTo>
                <a:lnTo>
                  <a:pt x="1401" y="1257"/>
                </a:lnTo>
                <a:lnTo>
                  <a:pt x="1398" y="1258"/>
                </a:lnTo>
                <a:close/>
                <a:moveTo>
                  <a:pt x="1382" y="1020"/>
                </a:moveTo>
                <a:lnTo>
                  <a:pt x="1381" y="1020"/>
                </a:lnTo>
                <a:lnTo>
                  <a:pt x="1380" y="1020"/>
                </a:lnTo>
                <a:lnTo>
                  <a:pt x="1380" y="1019"/>
                </a:lnTo>
                <a:lnTo>
                  <a:pt x="1381" y="1019"/>
                </a:lnTo>
                <a:lnTo>
                  <a:pt x="1383" y="1019"/>
                </a:lnTo>
                <a:lnTo>
                  <a:pt x="1387" y="1016"/>
                </a:lnTo>
                <a:lnTo>
                  <a:pt x="1388" y="1016"/>
                </a:lnTo>
                <a:lnTo>
                  <a:pt x="1389" y="1016"/>
                </a:lnTo>
                <a:lnTo>
                  <a:pt x="1393" y="1016"/>
                </a:lnTo>
                <a:lnTo>
                  <a:pt x="1395" y="1016"/>
                </a:lnTo>
                <a:lnTo>
                  <a:pt x="1396" y="1016"/>
                </a:lnTo>
                <a:lnTo>
                  <a:pt x="1397" y="1018"/>
                </a:lnTo>
                <a:lnTo>
                  <a:pt x="1393" y="1019"/>
                </a:lnTo>
                <a:lnTo>
                  <a:pt x="1387" y="1020"/>
                </a:lnTo>
                <a:lnTo>
                  <a:pt x="1383" y="1020"/>
                </a:lnTo>
                <a:lnTo>
                  <a:pt x="1382" y="1020"/>
                </a:lnTo>
                <a:close/>
                <a:moveTo>
                  <a:pt x="1386" y="1243"/>
                </a:moveTo>
                <a:lnTo>
                  <a:pt x="1386" y="1242"/>
                </a:lnTo>
                <a:lnTo>
                  <a:pt x="1386" y="1241"/>
                </a:lnTo>
                <a:lnTo>
                  <a:pt x="1387" y="1240"/>
                </a:lnTo>
                <a:lnTo>
                  <a:pt x="1388" y="1240"/>
                </a:lnTo>
                <a:lnTo>
                  <a:pt x="1390" y="1241"/>
                </a:lnTo>
                <a:lnTo>
                  <a:pt x="1391" y="1241"/>
                </a:lnTo>
                <a:lnTo>
                  <a:pt x="1390" y="1241"/>
                </a:lnTo>
                <a:lnTo>
                  <a:pt x="1388" y="1242"/>
                </a:lnTo>
                <a:lnTo>
                  <a:pt x="1387" y="1243"/>
                </a:lnTo>
                <a:lnTo>
                  <a:pt x="1386" y="1243"/>
                </a:lnTo>
                <a:close/>
                <a:moveTo>
                  <a:pt x="1383" y="1004"/>
                </a:moveTo>
                <a:lnTo>
                  <a:pt x="1381" y="1004"/>
                </a:lnTo>
                <a:lnTo>
                  <a:pt x="1379" y="1004"/>
                </a:lnTo>
                <a:lnTo>
                  <a:pt x="1381" y="1004"/>
                </a:lnTo>
                <a:lnTo>
                  <a:pt x="1386" y="1004"/>
                </a:lnTo>
                <a:lnTo>
                  <a:pt x="1383" y="1004"/>
                </a:lnTo>
                <a:close/>
                <a:moveTo>
                  <a:pt x="1385" y="1230"/>
                </a:moveTo>
                <a:lnTo>
                  <a:pt x="1381" y="1229"/>
                </a:lnTo>
                <a:lnTo>
                  <a:pt x="1380" y="1229"/>
                </a:lnTo>
                <a:lnTo>
                  <a:pt x="1380" y="1228"/>
                </a:lnTo>
                <a:lnTo>
                  <a:pt x="1382" y="1228"/>
                </a:lnTo>
                <a:lnTo>
                  <a:pt x="1384" y="1228"/>
                </a:lnTo>
                <a:lnTo>
                  <a:pt x="1385" y="1228"/>
                </a:lnTo>
                <a:lnTo>
                  <a:pt x="1385" y="1229"/>
                </a:lnTo>
                <a:lnTo>
                  <a:pt x="1385" y="1230"/>
                </a:lnTo>
                <a:close/>
                <a:moveTo>
                  <a:pt x="1375" y="102"/>
                </a:moveTo>
                <a:lnTo>
                  <a:pt x="1359" y="101"/>
                </a:lnTo>
                <a:lnTo>
                  <a:pt x="1358" y="101"/>
                </a:lnTo>
                <a:lnTo>
                  <a:pt x="1356" y="100"/>
                </a:lnTo>
                <a:lnTo>
                  <a:pt x="1357" y="99"/>
                </a:lnTo>
                <a:lnTo>
                  <a:pt x="1359" y="98"/>
                </a:lnTo>
                <a:lnTo>
                  <a:pt x="1355" y="97"/>
                </a:lnTo>
                <a:lnTo>
                  <a:pt x="1362" y="96"/>
                </a:lnTo>
                <a:lnTo>
                  <a:pt x="1363" y="96"/>
                </a:lnTo>
                <a:lnTo>
                  <a:pt x="1371" y="96"/>
                </a:lnTo>
                <a:lnTo>
                  <a:pt x="1378" y="97"/>
                </a:lnTo>
                <a:lnTo>
                  <a:pt x="1381" y="99"/>
                </a:lnTo>
                <a:lnTo>
                  <a:pt x="1384" y="100"/>
                </a:lnTo>
                <a:lnTo>
                  <a:pt x="1385" y="102"/>
                </a:lnTo>
                <a:lnTo>
                  <a:pt x="1383" y="102"/>
                </a:lnTo>
                <a:lnTo>
                  <a:pt x="1375" y="102"/>
                </a:lnTo>
                <a:close/>
                <a:moveTo>
                  <a:pt x="1377" y="1026"/>
                </a:moveTo>
                <a:lnTo>
                  <a:pt x="1376" y="1026"/>
                </a:lnTo>
                <a:lnTo>
                  <a:pt x="1376" y="1025"/>
                </a:lnTo>
                <a:lnTo>
                  <a:pt x="1375" y="1024"/>
                </a:lnTo>
                <a:lnTo>
                  <a:pt x="1379" y="1024"/>
                </a:lnTo>
                <a:lnTo>
                  <a:pt x="1380" y="1023"/>
                </a:lnTo>
                <a:lnTo>
                  <a:pt x="1381" y="1023"/>
                </a:lnTo>
                <a:lnTo>
                  <a:pt x="1382" y="1023"/>
                </a:lnTo>
                <a:lnTo>
                  <a:pt x="1383" y="1024"/>
                </a:lnTo>
                <a:lnTo>
                  <a:pt x="1384" y="1024"/>
                </a:lnTo>
                <a:lnTo>
                  <a:pt x="1380" y="1025"/>
                </a:lnTo>
                <a:lnTo>
                  <a:pt x="1379" y="1026"/>
                </a:lnTo>
                <a:lnTo>
                  <a:pt x="1377" y="1026"/>
                </a:lnTo>
                <a:close/>
                <a:moveTo>
                  <a:pt x="1380" y="1233"/>
                </a:moveTo>
                <a:lnTo>
                  <a:pt x="1380" y="1232"/>
                </a:lnTo>
                <a:lnTo>
                  <a:pt x="1381" y="1232"/>
                </a:lnTo>
                <a:lnTo>
                  <a:pt x="1383" y="1232"/>
                </a:lnTo>
                <a:lnTo>
                  <a:pt x="1382" y="1233"/>
                </a:lnTo>
                <a:lnTo>
                  <a:pt x="1381" y="1233"/>
                </a:lnTo>
                <a:lnTo>
                  <a:pt x="1380" y="1233"/>
                </a:lnTo>
                <a:close/>
                <a:moveTo>
                  <a:pt x="1359" y="1011"/>
                </a:moveTo>
                <a:lnTo>
                  <a:pt x="1357" y="1011"/>
                </a:lnTo>
                <a:lnTo>
                  <a:pt x="1357" y="1010"/>
                </a:lnTo>
                <a:lnTo>
                  <a:pt x="1361" y="1010"/>
                </a:lnTo>
                <a:lnTo>
                  <a:pt x="1362" y="1009"/>
                </a:lnTo>
                <a:lnTo>
                  <a:pt x="1365" y="1008"/>
                </a:lnTo>
                <a:lnTo>
                  <a:pt x="1366" y="1008"/>
                </a:lnTo>
                <a:lnTo>
                  <a:pt x="1370" y="1008"/>
                </a:lnTo>
                <a:lnTo>
                  <a:pt x="1376" y="1007"/>
                </a:lnTo>
                <a:lnTo>
                  <a:pt x="1379" y="1008"/>
                </a:lnTo>
                <a:lnTo>
                  <a:pt x="1377" y="1008"/>
                </a:lnTo>
                <a:lnTo>
                  <a:pt x="1375" y="1008"/>
                </a:lnTo>
                <a:lnTo>
                  <a:pt x="1369" y="1009"/>
                </a:lnTo>
                <a:lnTo>
                  <a:pt x="1368" y="1009"/>
                </a:lnTo>
                <a:lnTo>
                  <a:pt x="1367" y="1009"/>
                </a:lnTo>
                <a:lnTo>
                  <a:pt x="1366" y="1009"/>
                </a:lnTo>
                <a:lnTo>
                  <a:pt x="1366" y="1010"/>
                </a:lnTo>
                <a:lnTo>
                  <a:pt x="1365" y="1010"/>
                </a:lnTo>
                <a:lnTo>
                  <a:pt x="1359" y="1011"/>
                </a:lnTo>
                <a:close/>
                <a:moveTo>
                  <a:pt x="1377" y="1018"/>
                </a:moveTo>
                <a:lnTo>
                  <a:pt x="1376" y="1018"/>
                </a:lnTo>
                <a:lnTo>
                  <a:pt x="1374" y="1016"/>
                </a:lnTo>
                <a:lnTo>
                  <a:pt x="1373" y="1016"/>
                </a:lnTo>
                <a:lnTo>
                  <a:pt x="1374" y="1016"/>
                </a:lnTo>
                <a:lnTo>
                  <a:pt x="1376" y="1016"/>
                </a:lnTo>
                <a:lnTo>
                  <a:pt x="1378" y="1016"/>
                </a:lnTo>
                <a:lnTo>
                  <a:pt x="1378" y="1018"/>
                </a:lnTo>
                <a:lnTo>
                  <a:pt x="1377" y="1018"/>
                </a:lnTo>
                <a:close/>
                <a:moveTo>
                  <a:pt x="1345" y="818"/>
                </a:moveTo>
                <a:lnTo>
                  <a:pt x="1344" y="818"/>
                </a:lnTo>
                <a:lnTo>
                  <a:pt x="1343" y="817"/>
                </a:lnTo>
                <a:lnTo>
                  <a:pt x="1341" y="816"/>
                </a:lnTo>
                <a:lnTo>
                  <a:pt x="1337" y="816"/>
                </a:lnTo>
                <a:lnTo>
                  <a:pt x="1331" y="816"/>
                </a:lnTo>
                <a:lnTo>
                  <a:pt x="1330" y="814"/>
                </a:lnTo>
                <a:lnTo>
                  <a:pt x="1330" y="812"/>
                </a:lnTo>
                <a:lnTo>
                  <a:pt x="1330" y="811"/>
                </a:lnTo>
                <a:lnTo>
                  <a:pt x="1331" y="810"/>
                </a:lnTo>
                <a:lnTo>
                  <a:pt x="1331" y="809"/>
                </a:lnTo>
                <a:lnTo>
                  <a:pt x="1332" y="809"/>
                </a:lnTo>
                <a:lnTo>
                  <a:pt x="1337" y="808"/>
                </a:lnTo>
                <a:lnTo>
                  <a:pt x="1338" y="808"/>
                </a:lnTo>
                <a:lnTo>
                  <a:pt x="1339" y="808"/>
                </a:lnTo>
                <a:lnTo>
                  <a:pt x="1344" y="808"/>
                </a:lnTo>
                <a:lnTo>
                  <a:pt x="1345" y="808"/>
                </a:lnTo>
                <a:lnTo>
                  <a:pt x="1348" y="809"/>
                </a:lnTo>
                <a:lnTo>
                  <a:pt x="1355" y="809"/>
                </a:lnTo>
                <a:lnTo>
                  <a:pt x="1366" y="809"/>
                </a:lnTo>
                <a:lnTo>
                  <a:pt x="1372" y="809"/>
                </a:lnTo>
                <a:lnTo>
                  <a:pt x="1376" y="808"/>
                </a:lnTo>
                <a:lnTo>
                  <a:pt x="1377" y="808"/>
                </a:lnTo>
                <a:lnTo>
                  <a:pt x="1377" y="809"/>
                </a:lnTo>
                <a:lnTo>
                  <a:pt x="1376" y="810"/>
                </a:lnTo>
                <a:lnTo>
                  <a:pt x="1373" y="812"/>
                </a:lnTo>
                <a:lnTo>
                  <a:pt x="1369" y="812"/>
                </a:lnTo>
                <a:lnTo>
                  <a:pt x="1359" y="813"/>
                </a:lnTo>
                <a:lnTo>
                  <a:pt x="1355" y="814"/>
                </a:lnTo>
                <a:lnTo>
                  <a:pt x="1354" y="814"/>
                </a:lnTo>
                <a:lnTo>
                  <a:pt x="1353" y="815"/>
                </a:lnTo>
                <a:lnTo>
                  <a:pt x="1353" y="816"/>
                </a:lnTo>
                <a:lnTo>
                  <a:pt x="1352" y="816"/>
                </a:lnTo>
                <a:lnTo>
                  <a:pt x="1346" y="818"/>
                </a:lnTo>
                <a:lnTo>
                  <a:pt x="1345" y="818"/>
                </a:lnTo>
                <a:close/>
                <a:moveTo>
                  <a:pt x="1375" y="1023"/>
                </a:moveTo>
                <a:lnTo>
                  <a:pt x="1374" y="1023"/>
                </a:lnTo>
                <a:lnTo>
                  <a:pt x="1373" y="1022"/>
                </a:lnTo>
                <a:lnTo>
                  <a:pt x="1371" y="1022"/>
                </a:lnTo>
                <a:lnTo>
                  <a:pt x="1371" y="1021"/>
                </a:lnTo>
                <a:lnTo>
                  <a:pt x="1370" y="1020"/>
                </a:lnTo>
                <a:lnTo>
                  <a:pt x="1367" y="1020"/>
                </a:lnTo>
                <a:lnTo>
                  <a:pt x="1367" y="1019"/>
                </a:lnTo>
                <a:lnTo>
                  <a:pt x="1369" y="1018"/>
                </a:lnTo>
                <a:lnTo>
                  <a:pt x="1370" y="1018"/>
                </a:lnTo>
                <a:lnTo>
                  <a:pt x="1371" y="1018"/>
                </a:lnTo>
                <a:lnTo>
                  <a:pt x="1372" y="1019"/>
                </a:lnTo>
                <a:lnTo>
                  <a:pt x="1371" y="1019"/>
                </a:lnTo>
                <a:lnTo>
                  <a:pt x="1372" y="1020"/>
                </a:lnTo>
                <a:lnTo>
                  <a:pt x="1374" y="1020"/>
                </a:lnTo>
                <a:lnTo>
                  <a:pt x="1377" y="1021"/>
                </a:lnTo>
                <a:lnTo>
                  <a:pt x="1377" y="1022"/>
                </a:lnTo>
                <a:lnTo>
                  <a:pt x="1376" y="1022"/>
                </a:lnTo>
                <a:lnTo>
                  <a:pt x="1376" y="1023"/>
                </a:lnTo>
                <a:lnTo>
                  <a:pt x="1375" y="1023"/>
                </a:lnTo>
                <a:close/>
                <a:moveTo>
                  <a:pt x="1366" y="1044"/>
                </a:moveTo>
                <a:lnTo>
                  <a:pt x="1365" y="1044"/>
                </a:lnTo>
                <a:lnTo>
                  <a:pt x="1365" y="1043"/>
                </a:lnTo>
                <a:lnTo>
                  <a:pt x="1367" y="1042"/>
                </a:lnTo>
                <a:lnTo>
                  <a:pt x="1370" y="1042"/>
                </a:lnTo>
                <a:lnTo>
                  <a:pt x="1371" y="1042"/>
                </a:lnTo>
                <a:lnTo>
                  <a:pt x="1371" y="1043"/>
                </a:lnTo>
                <a:lnTo>
                  <a:pt x="1369" y="1043"/>
                </a:lnTo>
                <a:lnTo>
                  <a:pt x="1367" y="1043"/>
                </a:lnTo>
                <a:lnTo>
                  <a:pt x="1366" y="1044"/>
                </a:lnTo>
                <a:close/>
                <a:moveTo>
                  <a:pt x="1356" y="1223"/>
                </a:moveTo>
                <a:lnTo>
                  <a:pt x="1353" y="1222"/>
                </a:lnTo>
                <a:lnTo>
                  <a:pt x="1352" y="1221"/>
                </a:lnTo>
                <a:lnTo>
                  <a:pt x="1349" y="1222"/>
                </a:lnTo>
                <a:lnTo>
                  <a:pt x="1348" y="1221"/>
                </a:lnTo>
                <a:lnTo>
                  <a:pt x="1346" y="1221"/>
                </a:lnTo>
                <a:lnTo>
                  <a:pt x="1346" y="1220"/>
                </a:lnTo>
                <a:lnTo>
                  <a:pt x="1345" y="1220"/>
                </a:lnTo>
                <a:lnTo>
                  <a:pt x="1344" y="1220"/>
                </a:lnTo>
                <a:lnTo>
                  <a:pt x="1344" y="1219"/>
                </a:lnTo>
                <a:lnTo>
                  <a:pt x="1344" y="1218"/>
                </a:lnTo>
                <a:lnTo>
                  <a:pt x="1345" y="1218"/>
                </a:lnTo>
                <a:lnTo>
                  <a:pt x="1348" y="1217"/>
                </a:lnTo>
                <a:lnTo>
                  <a:pt x="1351" y="1217"/>
                </a:lnTo>
                <a:lnTo>
                  <a:pt x="1351" y="1216"/>
                </a:lnTo>
                <a:lnTo>
                  <a:pt x="1361" y="1215"/>
                </a:lnTo>
                <a:lnTo>
                  <a:pt x="1367" y="1215"/>
                </a:lnTo>
                <a:lnTo>
                  <a:pt x="1369" y="1215"/>
                </a:lnTo>
                <a:lnTo>
                  <a:pt x="1370" y="1216"/>
                </a:lnTo>
                <a:lnTo>
                  <a:pt x="1371" y="1216"/>
                </a:lnTo>
                <a:lnTo>
                  <a:pt x="1371" y="1217"/>
                </a:lnTo>
                <a:lnTo>
                  <a:pt x="1370" y="1218"/>
                </a:lnTo>
                <a:lnTo>
                  <a:pt x="1369" y="1219"/>
                </a:lnTo>
                <a:lnTo>
                  <a:pt x="1368" y="1220"/>
                </a:lnTo>
                <a:lnTo>
                  <a:pt x="1367" y="1221"/>
                </a:lnTo>
                <a:lnTo>
                  <a:pt x="1366" y="1221"/>
                </a:lnTo>
                <a:lnTo>
                  <a:pt x="1363" y="1222"/>
                </a:lnTo>
                <a:lnTo>
                  <a:pt x="1359" y="1222"/>
                </a:lnTo>
                <a:lnTo>
                  <a:pt x="1358" y="1223"/>
                </a:lnTo>
                <a:lnTo>
                  <a:pt x="1357" y="1223"/>
                </a:lnTo>
                <a:lnTo>
                  <a:pt x="1356" y="1223"/>
                </a:lnTo>
                <a:close/>
                <a:moveTo>
                  <a:pt x="1369" y="1139"/>
                </a:moveTo>
                <a:lnTo>
                  <a:pt x="1366" y="1139"/>
                </a:lnTo>
                <a:lnTo>
                  <a:pt x="1364" y="1139"/>
                </a:lnTo>
                <a:lnTo>
                  <a:pt x="1363" y="1139"/>
                </a:lnTo>
                <a:lnTo>
                  <a:pt x="1363" y="1138"/>
                </a:lnTo>
                <a:lnTo>
                  <a:pt x="1364" y="1138"/>
                </a:lnTo>
                <a:lnTo>
                  <a:pt x="1365" y="1137"/>
                </a:lnTo>
                <a:lnTo>
                  <a:pt x="1366" y="1137"/>
                </a:lnTo>
                <a:lnTo>
                  <a:pt x="1367" y="1137"/>
                </a:lnTo>
                <a:lnTo>
                  <a:pt x="1368" y="1137"/>
                </a:lnTo>
                <a:lnTo>
                  <a:pt x="1370" y="1137"/>
                </a:lnTo>
                <a:lnTo>
                  <a:pt x="1371" y="1137"/>
                </a:lnTo>
                <a:lnTo>
                  <a:pt x="1371" y="1139"/>
                </a:lnTo>
                <a:lnTo>
                  <a:pt x="1370" y="1139"/>
                </a:lnTo>
                <a:lnTo>
                  <a:pt x="1369" y="1139"/>
                </a:lnTo>
                <a:close/>
                <a:moveTo>
                  <a:pt x="1363" y="1005"/>
                </a:moveTo>
                <a:lnTo>
                  <a:pt x="1361" y="1005"/>
                </a:lnTo>
                <a:lnTo>
                  <a:pt x="1362" y="1003"/>
                </a:lnTo>
                <a:lnTo>
                  <a:pt x="1363" y="1003"/>
                </a:lnTo>
                <a:lnTo>
                  <a:pt x="1364" y="1003"/>
                </a:lnTo>
                <a:lnTo>
                  <a:pt x="1370" y="1004"/>
                </a:lnTo>
                <a:lnTo>
                  <a:pt x="1371" y="1004"/>
                </a:lnTo>
                <a:lnTo>
                  <a:pt x="1370" y="1004"/>
                </a:lnTo>
                <a:lnTo>
                  <a:pt x="1369" y="1005"/>
                </a:lnTo>
                <a:lnTo>
                  <a:pt x="1366" y="1005"/>
                </a:lnTo>
                <a:lnTo>
                  <a:pt x="1364" y="1005"/>
                </a:lnTo>
                <a:lnTo>
                  <a:pt x="1363" y="1005"/>
                </a:lnTo>
                <a:close/>
                <a:moveTo>
                  <a:pt x="1366" y="1231"/>
                </a:moveTo>
                <a:lnTo>
                  <a:pt x="1365" y="1231"/>
                </a:lnTo>
                <a:lnTo>
                  <a:pt x="1365" y="1230"/>
                </a:lnTo>
                <a:lnTo>
                  <a:pt x="1364" y="1230"/>
                </a:lnTo>
                <a:lnTo>
                  <a:pt x="1365" y="1230"/>
                </a:lnTo>
                <a:lnTo>
                  <a:pt x="1365" y="1229"/>
                </a:lnTo>
                <a:lnTo>
                  <a:pt x="1364" y="1229"/>
                </a:lnTo>
                <a:lnTo>
                  <a:pt x="1363" y="1230"/>
                </a:lnTo>
                <a:lnTo>
                  <a:pt x="1362" y="1230"/>
                </a:lnTo>
                <a:lnTo>
                  <a:pt x="1362" y="1229"/>
                </a:lnTo>
                <a:lnTo>
                  <a:pt x="1361" y="1229"/>
                </a:lnTo>
                <a:lnTo>
                  <a:pt x="1359" y="1229"/>
                </a:lnTo>
                <a:lnTo>
                  <a:pt x="1358" y="1229"/>
                </a:lnTo>
                <a:lnTo>
                  <a:pt x="1357" y="1229"/>
                </a:lnTo>
                <a:lnTo>
                  <a:pt x="1357" y="1228"/>
                </a:lnTo>
                <a:lnTo>
                  <a:pt x="1356" y="1228"/>
                </a:lnTo>
                <a:lnTo>
                  <a:pt x="1355" y="1227"/>
                </a:lnTo>
                <a:lnTo>
                  <a:pt x="1355" y="1226"/>
                </a:lnTo>
                <a:lnTo>
                  <a:pt x="1354" y="1226"/>
                </a:lnTo>
                <a:lnTo>
                  <a:pt x="1354" y="1225"/>
                </a:lnTo>
                <a:lnTo>
                  <a:pt x="1355" y="1225"/>
                </a:lnTo>
                <a:lnTo>
                  <a:pt x="1357" y="1225"/>
                </a:lnTo>
                <a:lnTo>
                  <a:pt x="1362" y="1227"/>
                </a:lnTo>
                <a:lnTo>
                  <a:pt x="1363" y="1226"/>
                </a:lnTo>
                <a:lnTo>
                  <a:pt x="1364" y="1226"/>
                </a:lnTo>
                <a:lnTo>
                  <a:pt x="1363" y="1226"/>
                </a:lnTo>
                <a:lnTo>
                  <a:pt x="1361" y="1226"/>
                </a:lnTo>
                <a:lnTo>
                  <a:pt x="1359" y="1225"/>
                </a:lnTo>
                <a:lnTo>
                  <a:pt x="1361" y="1224"/>
                </a:lnTo>
                <a:lnTo>
                  <a:pt x="1362" y="1224"/>
                </a:lnTo>
                <a:lnTo>
                  <a:pt x="1363" y="1223"/>
                </a:lnTo>
                <a:lnTo>
                  <a:pt x="1366" y="1224"/>
                </a:lnTo>
                <a:lnTo>
                  <a:pt x="1368" y="1224"/>
                </a:lnTo>
                <a:lnTo>
                  <a:pt x="1368" y="1225"/>
                </a:lnTo>
                <a:lnTo>
                  <a:pt x="1369" y="1225"/>
                </a:lnTo>
                <a:lnTo>
                  <a:pt x="1369" y="1226"/>
                </a:lnTo>
                <a:lnTo>
                  <a:pt x="1369" y="1227"/>
                </a:lnTo>
                <a:lnTo>
                  <a:pt x="1368" y="1228"/>
                </a:lnTo>
                <a:lnTo>
                  <a:pt x="1367" y="1228"/>
                </a:lnTo>
                <a:lnTo>
                  <a:pt x="1366" y="1227"/>
                </a:lnTo>
                <a:lnTo>
                  <a:pt x="1365" y="1228"/>
                </a:lnTo>
                <a:lnTo>
                  <a:pt x="1368" y="1229"/>
                </a:lnTo>
                <a:lnTo>
                  <a:pt x="1368" y="1230"/>
                </a:lnTo>
                <a:lnTo>
                  <a:pt x="1367" y="1231"/>
                </a:lnTo>
                <a:lnTo>
                  <a:pt x="1366" y="1231"/>
                </a:lnTo>
                <a:close/>
                <a:moveTo>
                  <a:pt x="1359" y="1032"/>
                </a:moveTo>
                <a:lnTo>
                  <a:pt x="1357" y="1031"/>
                </a:lnTo>
                <a:lnTo>
                  <a:pt x="1356" y="1031"/>
                </a:lnTo>
                <a:lnTo>
                  <a:pt x="1352" y="1031"/>
                </a:lnTo>
                <a:lnTo>
                  <a:pt x="1351" y="1031"/>
                </a:lnTo>
                <a:lnTo>
                  <a:pt x="1351" y="1030"/>
                </a:lnTo>
                <a:lnTo>
                  <a:pt x="1350" y="1030"/>
                </a:lnTo>
                <a:lnTo>
                  <a:pt x="1348" y="1030"/>
                </a:lnTo>
                <a:lnTo>
                  <a:pt x="1347" y="1029"/>
                </a:lnTo>
                <a:lnTo>
                  <a:pt x="1345" y="1029"/>
                </a:lnTo>
                <a:lnTo>
                  <a:pt x="1344" y="1028"/>
                </a:lnTo>
                <a:lnTo>
                  <a:pt x="1347" y="1027"/>
                </a:lnTo>
                <a:lnTo>
                  <a:pt x="1348" y="1027"/>
                </a:lnTo>
                <a:lnTo>
                  <a:pt x="1346" y="1027"/>
                </a:lnTo>
                <a:lnTo>
                  <a:pt x="1344" y="1027"/>
                </a:lnTo>
                <a:lnTo>
                  <a:pt x="1343" y="1027"/>
                </a:lnTo>
                <a:lnTo>
                  <a:pt x="1352" y="1025"/>
                </a:lnTo>
                <a:lnTo>
                  <a:pt x="1353" y="1025"/>
                </a:lnTo>
                <a:lnTo>
                  <a:pt x="1354" y="1025"/>
                </a:lnTo>
                <a:lnTo>
                  <a:pt x="1355" y="1025"/>
                </a:lnTo>
                <a:lnTo>
                  <a:pt x="1356" y="1025"/>
                </a:lnTo>
                <a:lnTo>
                  <a:pt x="1357" y="1025"/>
                </a:lnTo>
                <a:lnTo>
                  <a:pt x="1357" y="1026"/>
                </a:lnTo>
                <a:lnTo>
                  <a:pt x="1357" y="1027"/>
                </a:lnTo>
                <a:lnTo>
                  <a:pt x="1358" y="1027"/>
                </a:lnTo>
                <a:lnTo>
                  <a:pt x="1363" y="1026"/>
                </a:lnTo>
                <a:lnTo>
                  <a:pt x="1362" y="1026"/>
                </a:lnTo>
                <a:lnTo>
                  <a:pt x="1361" y="1026"/>
                </a:lnTo>
                <a:lnTo>
                  <a:pt x="1359" y="1026"/>
                </a:lnTo>
                <a:lnTo>
                  <a:pt x="1358" y="1024"/>
                </a:lnTo>
                <a:lnTo>
                  <a:pt x="1356" y="1023"/>
                </a:lnTo>
                <a:lnTo>
                  <a:pt x="1358" y="1023"/>
                </a:lnTo>
                <a:lnTo>
                  <a:pt x="1359" y="1023"/>
                </a:lnTo>
                <a:lnTo>
                  <a:pt x="1361" y="1023"/>
                </a:lnTo>
                <a:lnTo>
                  <a:pt x="1362" y="1024"/>
                </a:lnTo>
                <a:lnTo>
                  <a:pt x="1363" y="1024"/>
                </a:lnTo>
                <a:lnTo>
                  <a:pt x="1363" y="1025"/>
                </a:lnTo>
                <a:lnTo>
                  <a:pt x="1365" y="1025"/>
                </a:lnTo>
                <a:lnTo>
                  <a:pt x="1366" y="1025"/>
                </a:lnTo>
                <a:lnTo>
                  <a:pt x="1367" y="1025"/>
                </a:lnTo>
                <a:lnTo>
                  <a:pt x="1368" y="1026"/>
                </a:lnTo>
                <a:lnTo>
                  <a:pt x="1369" y="1026"/>
                </a:lnTo>
                <a:lnTo>
                  <a:pt x="1369" y="1028"/>
                </a:lnTo>
                <a:lnTo>
                  <a:pt x="1368" y="1028"/>
                </a:lnTo>
                <a:lnTo>
                  <a:pt x="1366" y="1028"/>
                </a:lnTo>
                <a:lnTo>
                  <a:pt x="1366" y="1029"/>
                </a:lnTo>
                <a:lnTo>
                  <a:pt x="1364" y="1030"/>
                </a:lnTo>
                <a:lnTo>
                  <a:pt x="1363" y="1031"/>
                </a:lnTo>
                <a:lnTo>
                  <a:pt x="1361" y="1032"/>
                </a:lnTo>
                <a:lnTo>
                  <a:pt x="1359" y="1032"/>
                </a:lnTo>
                <a:close/>
                <a:moveTo>
                  <a:pt x="1368" y="1224"/>
                </a:moveTo>
                <a:lnTo>
                  <a:pt x="1366" y="1223"/>
                </a:lnTo>
                <a:lnTo>
                  <a:pt x="1365" y="1223"/>
                </a:lnTo>
                <a:lnTo>
                  <a:pt x="1367" y="1222"/>
                </a:lnTo>
                <a:lnTo>
                  <a:pt x="1369" y="1222"/>
                </a:lnTo>
                <a:lnTo>
                  <a:pt x="1369" y="1224"/>
                </a:lnTo>
                <a:lnTo>
                  <a:pt x="1368" y="1224"/>
                </a:lnTo>
                <a:close/>
                <a:moveTo>
                  <a:pt x="1348" y="823"/>
                </a:moveTo>
                <a:lnTo>
                  <a:pt x="1348" y="822"/>
                </a:lnTo>
                <a:lnTo>
                  <a:pt x="1349" y="822"/>
                </a:lnTo>
                <a:lnTo>
                  <a:pt x="1350" y="820"/>
                </a:lnTo>
                <a:lnTo>
                  <a:pt x="1351" y="820"/>
                </a:lnTo>
                <a:lnTo>
                  <a:pt x="1354" y="819"/>
                </a:lnTo>
                <a:lnTo>
                  <a:pt x="1354" y="818"/>
                </a:lnTo>
                <a:lnTo>
                  <a:pt x="1363" y="818"/>
                </a:lnTo>
                <a:lnTo>
                  <a:pt x="1365" y="818"/>
                </a:lnTo>
                <a:lnTo>
                  <a:pt x="1366" y="818"/>
                </a:lnTo>
                <a:lnTo>
                  <a:pt x="1368" y="818"/>
                </a:lnTo>
                <a:lnTo>
                  <a:pt x="1367" y="819"/>
                </a:lnTo>
                <a:lnTo>
                  <a:pt x="1366" y="819"/>
                </a:lnTo>
                <a:lnTo>
                  <a:pt x="1365" y="819"/>
                </a:lnTo>
                <a:lnTo>
                  <a:pt x="1364" y="820"/>
                </a:lnTo>
                <a:lnTo>
                  <a:pt x="1363" y="820"/>
                </a:lnTo>
                <a:lnTo>
                  <a:pt x="1359" y="820"/>
                </a:lnTo>
                <a:lnTo>
                  <a:pt x="1358" y="820"/>
                </a:lnTo>
                <a:lnTo>
                  <a:pt x="1355" y="821"/>
                </a:lnTo>
                <a:lnTo>
                  <a:pt x="1354" y="821"/>
                </a:lnTo>
                <a:lnTo>
                  <a:pt x="1353" y="822"/>
                </a:lnTo>
                <a:lnTo>
                  <a:pt x="1349" y="823"/>
                </a:lnTo>
                <a:lnTo>
                  <a:pt x="1348" y="823"/>
                </a:lnTo>
                <a:close/>
                <a:moveTo>
                  <a:pt x="1327" y="1137"/>
                </a:moveTo>
                <a:lnTo>
                  <a:pt x="1327" y="1136"/>
                </a:lnTo>
                <a:lnTo>
                  <a:pt x="1330" y="1136"/>
                </a:lnTo>
                <a:lnTo>
                  <a:pt x="1331" y="1136"/>
                </a:lnTo>
                <a:lnTo>
                  <a:pt x="1330" y="1135"/>
                </a:lnTo>
                <a:lnTo>
                  <a:pt x="1327" y="1136"/>
                </a:lnTo>
                <a:lnTo>
                  <a:pt x="1327" y="1135"/>
                </a:lnTo>
                <a:lnTo>
                  <a:pt x="1329" y="1135"/>
                </a:lnTo>
                <a:lnTo>
                  <a:pt x="1330" y="1135"/>
                </a:lnTo>
                <a:lnTo>
                  <a:pt x="1329" y="1134"/>
                </a:lnTo>
                <a:lnTo>
                  <a:pt x="1331" y="1133"/>
                </a:lnTo>
                <a:lnTo>
                  <a:pt x="1334" y="1132"/>
                </a:lnTo>
                <a:lnTo>
                  <a:pt x="1336" y="1132"/>
                </a:lnTo>
                <a:lnTo>
                  <a:pt x="1340" y="1132"/>
                </a:lnTo>
                <a:lnTo>
                  <a:pt x="1344" y="1131"/>
                </a:lnTo>
                <a:lnTo>
                  <a:pt x="1345" y="1131"/>
                </a:lnTo>
                <a:lnTo>
                  <a:pt x="1347" y="1131"/>
                </a:lnTo>
                <a:lnTo>
                  <a:pt x="1350" y="1131"/>
                </a:lnTo>
                <a:lnTo>
                  <a:pt x="1355" y="1131"/>
                </a:lnTo>
                <a:lnTo>
                  <a:pt x="1364" y="1131"/>
                </a:lnTo>
                <a:lnTo>
                  <a:pt x="1367" y="1131"/>
                </a:lnTo>
                <a:lnTo>
                  <a:pt x="1368" y="1131"/>
                </a:lnTo>
                <a:lnTo>
                  <a:pt x="1367" y="1131"/>
                </a:lnTo>
                <a:lnTo>
                  <a:pt x="1364" y="1131"/>
                </a:lnTo>
                <a:lnTo>
                  <a:pt x="1357" y="1132"/>
                </a:lnTo>
                <a:lnTo>
                  <a:pt x="1356" y="1132"/>
                </a:lnTo>
                <a:lnTo>
                  <a:pt x="1353" y="1132"/>
                </a:lnTo>
                <a:lnTo>
                  <a:pt x="1350" y="1134"/>
                </a:lnTo>
                <a:lnTo>
                  <a:pt x="1348" y="1135"/>
                </a:lnTo>
                <a:lnTo>
                  <a:pt x="1346" y="1135"/>
                </a:lnTo>
                <a:lnTo>
                  <a:pt x="1345" y="1136"/>
                </a:lnTo>
                <a:lnTo>
                  <a:pt x="1345" y="1135"/>
                </a:lnTo>
                <a:lnTo>
                  <a:pt x="1344" y="1135"/>
                </a:lnTo>
                <a:lnTo>
                  <a:pt x="1345" y="1135"/>
                </a:lnTo>
                <a:lnTo>
                  <a:pt x="1345" y="1134"/>
                </a:lnTo>
                <a:lnTo>
                  <a:pt x="1342" y="1134"/>
                </a:lnTo>
                <a:lnTo>
                  <a:pt x="1342" y="1135"/>
                </a:lnTo>
                <a:lnTo>
                  <a:pt x="1341" y="1135"/>
                </a:lnTo>
                <a:lnTo>
                  <a:pt x="1340" y="1135"/>
                </a:lnTo>
                <a:lnTo>
                  <a:pt x="1334" y="1136"/>
                </a:lnTo>
                <a:lnTo>
                  <a:pt x="1331" y="1136"/>
                </a:lnTo>
                <a:lnTo>
                  <a:pt x="1330" y="1137"/>
                </a:lnTo>
                <a:lnTo>
                  <a:pt x="1328" y="1137"/>
                </a:lnTo>
                <a:lnTo>
                  <a:pt x="1327" y="1137"/>
                </a:lnTo>
                <a:close/>
                <a:moveTo>
                  <a:pt x="1354" y="1010"/>
                </a:moveTo>
                <a:lnTo>
                  <a:pt x="1353" y="1010"/>
                </a:lnTo>
                <a:lnTo>
                  <a:pt x="1357" y="1008"/>
                </a:lnTo>
                <a:lnTo>
                  <a:pt x="1361" y="1007"/>
                </a:lnTo>
                <a:lnTo>
                  <a:pt x="1366" y="1007"/>
                </a:lnTo>
                <a:lnTo>
                  <a:pt x="1367" y="1007"/>
                </a:lnTo>
                <a:lnTo>
                  <a:pt x="1366" y="1007"/>
                </a:lnTo>
                <a:lnTo>
                  <a:pt x="1359" y="1008"/>
                </a:lnTo>
                <a:lnTo>
                  <a:pt x="1358" y="1008"/>
                </a:lnTo>
                <a:lnTo>
                  <a:pt x="1357" y="1009"/>
                </a:lnTo>
                <a:lnTo>
                  <a:pt x="1355" y="1010"/>
                </a:lnTo>
                <a:lnTo>
                  <a:pt x="1354" y="1010"/>
                </a:lnTo>
                <a:close/>
                <a:moveTo>
                  <a:pt x="1353" y="1022"/>
                </a:moveTo>
                <a:lnTo>
                  <a:pt x="1352" y="1022"/>
                </a:lnTo>
                <a:lnTo>
                  <a:pt x="1351" y="1022"/>
                </a:lnTo>
                <a:lnTo>
                  <a:pt x="1352" y="1021"/>
                </a:lnTo>
                <a:lnTo>
                  <a:pt x="1353" y="1020"/>
                </a:lnTo>
                <a:lnTo>
                  <a:pt x="1355" y="1020"/>
                </a:lnTo>
                <a:lnTo>
                  <a:pt x="1361" y="1019"/>
                </a:lnTo>
                <a:lnTo>
                  <a:pt x="1363" y="1018"/>
                </a:lnTo>
                <a:lnTo>
                  <a:pt x="1364" y="1018"/>
                </a:lnTo>
                <a:lnTo>
                  <a:pt x="1364" y="1019"/>
                </a:lnTo>
                <a:lnTo>
                  <a:pt x="1365" y="1019"/>
                </a:lnTo>
                <a:lnTo>
                  <a:pt x="1365" y="1020"/>
                </a:lnTo>
                <a:lnTo>
                  <a:pt x="1363" y="1020"/>
                </a:lnTo>
                <a:lnTo>
                  <a:pt x="1363" y="1021"/>
                </a:lnTo>
                <a:lnTo>
                  <a:pt x="1361" y="1021"/>
                </a:lnTo>
                <a:lnTo>
                  <a:pt x="1359" y="1021"/>
                </a:lnTo>
                <a:lnTo>
                  <a:pt x="1358" y="1021"/>
                </a:lnTo>
                <a:lnTo>
                  <a:pt x="1357" y="1021"/>
                </a:lnTo>
                <a:lnTo>
                  <a:pt x="1355" y="1022"/>
                </a:lnTo>
                <a:lnTo>
                  <a:pt x="1354" y="1022"/>
                </a:lnTo>
                <a:lnTo>
                  <a:pt x="1353" y="1022"/>
                </a:lnTo>
                <a:close/>
                <a:moveTo>
                  <a:pt x="1358" y="1039"/>
                </a:moveTo>
                <a:lnTo>
                  <a:pt x="1357" y="1039"/>
                </a:lnTo>
                <a:lnTo>
                  <a:pt x="1355" y="1039"/>
                </a:lnTo>
                <a:lnTo>
                  <a:pt x="1354" y="1039"/>
                </a:lnTo>
                <a:lnTo>
                  <a:pt x="1353" y="1039"/>
                </a:lnTo>
                <a:lnTo>
                  <a:pt x="1353" y="1038"/>
                </a:lnTo>
                <a:lnTo>
                  <a:pt x="1356" y="1038"/>
                </a:lnTo>
                <a:lnTo>
                  <a:pt x="1361" y="1038"/>
                </a:lnTo>
                <a:lnTo>
                  <a:pt x="1363" y="1038"/>
                </a:lnTo>
                <a:lnTo>
                  <a:pt x="1362" y="1038"/>
                </a:lnTo>
                <a:lnTo>
                  <a:pt x="1358" y="1039"/>
                </a:lnTo>
                <a:close/>
                <a:moveTo>
                  <a:pt x="1359" y="1042"/>
                </a:moveTo>
                <a:lnTo>
                  <a:pt x="1358" y="1041"/>
                </a:lnTo>
                <a:lnTo>
                  <a:pt x="1361" y="1041"/>
                </a:lnTo>
                <a:lnTo>
                  <a:pt x="1362" y="1041"/>
                </a:lnTo>
                <a:lnTo>
                  <a:pt x="1361" y="1042"/>
                </a:lnTo>
                <a:lnTo>
                  <a:pt x="1359" y="1042"/>
                </a:lnTo>
                <a:close/>
                <a:moveTo>
                  <a:pt x="1353" y="828"/>
                </a:moveTo>
                <a:lnTo>
                  <a:pt x="1351" y="827"/>
                </a:lnTo>
                <a:lnTo>
                  <a:pt x="1352" y="826"/>
                </a:lnTo>
                <a:lnTo>
                  <a:pt x="1354" y="826"/>
                </a:lnTo>
                <a:lnTo>
                  <a:pt x="1355" y="826"/>
                </a:lnTo>
                <a:lnTo>
                  <a:pt x="1356" y="826"/>
                </a:lnTo>
                <a:lnTo>
                  <a:pt x="1357" y="826"/>
                </a:lnTo>
                <a:lnTo>
                  <a:pt x="1357" y="827"/>
                </a:lnTo>
                <a:lnTo>
                  <a:pt x="1354" y="828"/>
                </a:lnTo>
                <a:lnTo>
                  <a:pt x="1353" y="828"/>
                </a:lnTo>
                <a:close/>
                <a:moveTo>
                  <a:pt x="1355" y="997"/>
                </a:moveTo>
                <a:lnTo>
                  <a:pt x="1356" y="998"/>
                </a:lnTo>
                <a:lnTo>
                  <a:pt x="1354" y="999"/>
                </a:lnTo>
                <a:lnTo>
                  <a:pt x="1351" y="999"/>
                </a:lnTo>
                <a:lnTo>
                  <a:pt x="1351" y="997"/>
                </a:lnTo>
                <a:lnTo>
                  <a:pt x="1355" y="997"/>
                </a:lnTo>
                <a:close/>
                <a:moveTo>
                  <a:pt x="1352" y="1039"/>
                </a:moveTo>
                <a:lnTo>
                  <a:pt x="1353" y="1040"/>
                </a:lnTo>
                <a:lnTo>
                  <a:pt x="1354" y="1040"/>
                </a:lnTo>
                <a:lnTo>
                  <a:pt x="1353" y="1040"/>
                </a:lnTo>
                <a:lnTo>
                  <a:pt x="1352" y="1040"/>
                </a:lnTo>
                <a:lnTo>
                  <a:pt x="1351" y="1040"/>
                </a:lnTo>
                <a:lnTo>
                  <a:pt x="1350" y="1040"/>
                </a:lnTo>
                <a:lnTo>
                  <a:pt x="1349" y="1040"/>
                </a:lnTo>
                <a:lnTo>
                  <a:pt x="1348" y="1040"/>
                </a:lnTo>
                <a:lnTo>
                  <a:pt x="1348" y="1039"/>
                </a:lnTo>
                <a:lnTo>
                  <a:pt x="1350" y="1039"/>
                </a:lnTo>
                <a:lnTo>
                  <a:pt x="1351" y="1039"/>
                </a:lnTo>
                <a:lnTo>
                  <a:pt x="1352" y="1039"/>
                </a:lnTo>
                <a:close/>
                <a:moveTo>
                  <a:pt x="1350" y="1205"/>
                </a:moveTo>
                <a:lnTo>
                  <a:pt x="1349" y="1205"/>
                </a:lnTo>
                <a:lnTo>
                  <a:pt x="1352" y="1204"/>
                </a:lnTo>
                <a:lnTo>
                  <a:pt x="1352" y="1205"/>
                </a:lnTo>
                <a:lnTo>
                  <a:pt x="1351" y="1205"/>
                </a:lnTo>
                <a:lnTo>
                  <a:pt x="1350" y="1205"/>
                </a:lnTo>
                <a:close/>
                <a:moveTo>
                  <a:pt x="1331" y="1143"/>
                </a:moveTo>
                <a:lnTo>
                  <a:pt x="1329" y="1142"/>
                </a:lnTo>
                <a:lnTo>
                  <a:pt x="1325" y="1143"/>
                </a:lnTo>
                <a:lnTo>
                  <a:pt x="1325" y="1142"/>
                </a:lnTo>
                <a:lnTo>
                  <a:pt x="1326" y="1142"/>
                </a:lnTo>
                <a:lnTo>
                  <a:pt x="1330" y="1142"/>
                </a:lnTo>
                <a:lnTo>
                  <a:pt x="1330" y="1141"/>
                </a:lnTo>
                <a:lnTo>
                  <a:pt x="1334" y="1141"/>
                </a:lnTo>
                <a:lnTo>
                  <a:pt x="1335" y="1140"/>
                </a:lnTo>
                <a:lnTo>
                  <a:pt x="1335" y="1139"/>
                </a:lnTo>
                <a:lnTo>
                  <a:pt x="1338" y="1138"/>
                </a:lnTo>
                <a:lnTo>
                  <a:pt x="1340" y="1138"/>
                </a:lnTo>
                <a:lnTo>
                  <a:pt x="1342" y="1137"/>
                </a:lnTo>
                <a:lnTo>
                  <a:pt x="1346" y="1137"/>
                </a:lnTo>
                <a:lnTo>
                  <a:pt x="1349" y="1136"/>
                </a:lnTo>
                <a:lnTo>
                  <a:pt x="1351" y="1136"/>
                </a:lnTo>
                <a:lnTo>
                  <a:pt x="1352" y="1136"/>
                </a:lnTo>
                <a:lnTo>
                  <a:pt x="1352" y="1137"/>
                </a:lnTo>
                <a:lnTo>
                  <a:pt x="1349" y="1138"/>
                </a:lnTo>
                <a:lnTo>
                  <a:pt x="1347" y="1138"/>
                </a:lnTo>
                <a:lnTo>
                  <a:pt x="1340" y="1141"/>
                </a:lnTo>
                <a:lnTo>
                  <a:pt x="1339" y="1141"/>
                </a:lnTo>
                <a:lnTo>
                  <a:pt x="1338" y="1142"/>
                </a:lnTo>
                <a:lnTo>
                  <a:pt x="1337" y="1142"/>
                </a:lnTo>
                <a:lnTo>
                  <a:pt x="1336" y="1142"/>
                </a:lnTo>
                <a:lnTo>
                  <a:pt x="1335" y="1142"/>
                </a:lnTo>
                <a:lnTo>
                  <a:pt x="1334" y="1142"/>
                </a:lnTo>
                <a:lnTo>
                  <a:pt x="1332" y="1142"/>
                </a:lnTo>
                <a:lnTo>
                  <a:pt x="1331" y="1143"/>
                </a:lnTo>
                <a:close/>
                <a:moveTo>
                  <a:pt x="1348" y="1025"/>
                </a:moveTo>
                <a:lnTo>
                  <a:pt x="1347" y="1025"/>
                </a:lnTo>
                <a:lnTo>
                  <a:pt x="1347" y="1024"/>
                </a:lnTo>
                <a:lnTo>
                  <a:pt x="1347" y="1023"/>
                </a:lnTo>
                <a:lnTo>
                  <a:pt x="1348" y="1023"/>
                </a:lnTo>
                <a:lnTo>
                  <a:pt x="1349" y="1023"/>
                </a:lnTo>
                <a:lnTo>
                  <a:pt x="1350" y="1024"/>
                </a:lnTo>
                <a:lnTo>
                  <a:pt x="1351" y="1024"/>
                </a:lnTo>
                <a:lnTo>
                  <a:pt x="1350" y="1024"/>
                </a:lnTo>
                <a:lnTo>
                  <a:pt x="1348" y="1025"/>
                </a:lnTo>
                <a:close/>
                <a:moveTo>
                  <a:pt x="1347" y="1052"/>
                </a:moveTo>
                <a:lnTo>
                  <a:pt x="1345" y="1051"/>
                </a:lnTo>
                <a:lnTo>
                  <a:pt x="1344" y="1051"/>
                </a:lnTo>
                <a:lnTo>
                  <a:pt x="1343" y="1050"/>
                </a:lnTo>
                <a:lnTo>
                  <a:pt x="1344" y="1050"/>
                </a:lnTo>
                <a:lnTo>
                  <a:pt x="1350" y="1051"/>
                </a:lnTo>
                <a:lnTo>
                  <a:pt x="1349" y="1052"/>
                </a:lnTo>
                <a:lnTo>
                  <a:pt x="1347" y="1052"/>
                </a:lnTo>
                <a:close/>
                <a:moveTo>
                  <a:pt x="1347" y="1016"/>
                </a:moveTo>
                <a:lnTo>
                  <a:pt x="1346" y="1016"/>
                </a:lnTo>
                <a:lnTo>
                  <a:pt x="1344" y="1016"/>
                </a:lnTo>
                <a:lnTo>
                  <a:pt x="1343" y="1016"/>
                </a:lnTo>
                <a:lnTo>
                  <a:pt x="1346" y="1015"/>
                </a:lnTo>
                <a:lnTo>
                  <a:pt x="1347" y="1015"/>
                </a:lnTo>
                <a:lnTo>
                  <a:pt x="1349" y="1016"/>
                </a:lnTo>
                <a:lnTo>
                  <a:pt x="1347" y="1016"/>
                </a:lnTo>
                <a:close/>
                <a:moveTo>
                  <a:pt x="1341" y="1038"/>
                </a:moveTo>
                <a:lnTo>
                  <a:pt x="1339" y="1038"/>
                </a:lnTo>
                <a:lnTo>
                  <a:pt x="1338" y="1038"/>
                </a:lnTo>
                <a:lnTo>
                  <a:pt x="1337" y="1038"/>
                </a:lnTo>
                <a:lnTo>
                  <a:pt x="1341" y="1037"/>
                </a:lnTo>
                <a:lnTo>
                  <a:pt x="1342" y="1037"/>
                </a:lnTo>
                <a:lnTo>
                  <a:pt x="1344" y="1036"/>
                </a:lnTo>
                <a:lnTo>
                  <a:pt x="1345" y="1036"/>
                </a:lnTo>
                <a:lnTo>
                  <a:pt x="1346" y="1036"/>
                </a:lnTo>
                <a:lnTo>
                  <a:pt x="1347" y="1037"/>
                </a:lnTo>
                <a:lnTo>
                  <a:pt x="1348" y="1037"/>
                </a:lnTo>
                <a:lnTo>
                  <a:pt x="1347" y="1038"/>
                </a:lnTo>
                <a:lnTo>
                  <a:pt x="1346" y="1038"/>
                </a:lnTo>
                <a:lnTo>
                  <a:pt x="1341" y="1038"/>
                </a:lnTo>
                <a:close/>
                <a:moveTo>
                  <a:pt x="1340" y="1020"/>
                </a:moveTo>
                <a:lnTo>
                  <a:pt x="1339" y="1020"/>
                </a:lnTo>
                <a:lnTo>
                  <a:pt x="1340" y="1020"/>
                </a:lnTo>
                <a:lnTo>
                  <a:pt x="1342" y="1019"/>
                </a:lnTo>
                <a:lnTo>
                  <a:pt x="1346" y="1019"/>
                </a:lnTo>
                <a:lnTo>
                  <a:pt x="1347" y="1019"/>
                </a:lnTo>
                <a:lnTo>
                  <a:pt x="1346" y="1020"/>
                </a:lnTo>
                <a:lnTo>
                  <a:pt x="1344" y="1020"/>
                </a:lnTo>
                <a:lnTo>
                  <a:pt x="1341" y="1020"/>
                </a:lnTo>
                <a:lnTo>
                  <a:pt x="1340" y="1020"/>
                </a:lnTo>
                <a:close/>
                <a:moveTo>
                  <a:pt x="1344" y="1210"/>
                </a:moveTo>
                <a:lnTo>
                  <a:pt x="1342" y="1210"/>
                </a:lnTo>
                <a:lnTo>
                  <a:pt x="1341" y="1210"/>
                </a:lnTo>
                <a:lnTo>
                  <a:pt x="1343" y="1209"/>
                </a:lnTo>
                <a:lnTo>
                  <a:pt x="1344" y="1209"/>
                </a:lnTo>
                <a:lnTo>
                  <a:pt x="1346" y="1209"/>
                </a:lnTo>
                <a:lnTo>
                  <a:pt x="1344" y="1210"/>
                </a:lnTo>
                <a:close/>
                <a:moveTo>
                  <a:pt x="1344" y="1052"/>
                </a:moveTo>
                <a:lnTo>
                  <a:pt x="1343" y="1052"/>
                </a:lnTo>
                <a:lnTo>
                  <a:pt x="1342" y="1052"/>
                </a:lnTo>
                <a:lnTo>
                  <a:pt x="1343" y="1051"/>
                </a:lnTo>
                <a:lnTo>
                  <a:pt x="1344" y="1051"/>
                </a:lnTo>
                <a:lnTo>
                  <a:pt x="1344" y="1052"/>
                </a:lnTo>
                <a:close/>
                <a:moveTo>
                  <a:pt x="1334" y="1056"/>
                </a:moveTo>
                <a:lnTo>
                  <a:pt x="1333" y="1056"/>
                </a:lnTo>
                <a:lnTo>
                  <a:pt x="1332" y="1056"/>
                </a:lnTo>
                <a:lnTo>
                  <a:pt x="1330" y="1055"/>
                </a:lnTo>
                <a:lnTo>
                  <a:pt x="1331" y="1055"/>
                </a:lnTo>
                <a:lnTo>
                  <a:pt x="1332" y="1055"/>
                </a:lnTo>
                <a:lnTo>
                  <a:pt x="1333" y="1055"/>
                </a:lnTo>
                <a:lnTo>
                  <a:pt x="1332" y="1053"/>
                </a:lnTo>
                <a:lnTo>
                  <a:pt x="1331" y="1053"/>
                </a:lnTo>
                <a:lnTo>
                  <a:pt x="1329" y="1053"/>
                </a:lnTo>
                <a:lnTo>
                  <a:pt x="1327" y="1052"/>
                </a:lnTo>
                <a:lnTo>
                  <a:pt x="1324" y="1052"/>
                </a:lnTo>
                <a:lnTo>
                  <a:pt x="1327" y="1050"/>
                </a:lnTo>
                <a:lnTo>
                  <a:pt x="1328" y="1049"/>
                </a:lnTo>
                <a:lnTo>
                  <a:pt x="1331" y="1049"/>
                </a:lnTo>
                <a:lnTo>
                  <a:pt x="1332" y="1049"/>
                </a:lnTo>
                <a:lnTo>
                  <a:pt x="1336" y="1048"/>
                </a:lnTo>
                <a:lnTo>
                  <a:pt x="1337" y="1049"/>
                </a:lnTo>
                <a:lnTo>
                  <a:pt x="1339" y="1049"/>
                </a:lnTo>
                <a:lnTo>
                  <a:pt x="1341" y="1050"/>
                </a:lnTo>
                <a:lnTo>
                  <a:pt x="1341" y="1051"/>
                </a:lnTo>
                <a:lnTo>
                  <a:pt x="1342" y="1051"/>
                </a:lnTo>
                <a:lnTo>
                  <a:pt x="1342" y="1052"/>
                </a:lnTo>
                <a:lnTo>
                  <a:pt x="1341" y="1052"/>
                </a:lnTo>
                <a:lnTo>
                  <a:pt x="1342" y="1052"/>
                </a:lnTo>
                <a:lnTo>
                  <a:pt x="1342" y="1053"/>
                </a:lnTo>
                <a:lnTo>
                  <a:pt x="1338" y="1055"/>
                </a:lnTo>
                <a:lnTo>
                  <a:pt x="1335" y="1056"/>
                </a:lnTo>
                <a:lnTo>
                  <a:pt x="1334" y="1056"/>
                </a:lnTo>
                <a:close/>
                <a:moveTo>
                  <a:pt x="1334" y="1025"/>
                </a:moveTo>
                <a:lnTo>
                  <a:pt x="1335" y="1024"/>
                </a:lnTo>
                <a:lnTo>
                  <a:pt x="1339" y="1023"/>
                </a:lnTo>
                <a:lnTo>
                  <a:pt x="1341" y="1023"/>
                </a:lnTo>
                <a:lnTo>
                  <a:pt x="1342" y="1023"/>
                </a:lnTo>
                <a:lnTo>
                  <a:pt x="1341" y="1024"/>
                </a:lnTo>
                <a:lnTo>
                  <a:pt x="1338" y="1025"/>
                </a:lnTo>
                <a:lnTo>
                  <a:pt x="1336" y="1025"/>
                </a:lnTo>
                <a:lnTo>
                  <a:pt x="1334" y="1025"/>
                </a:lnTo>
                <a:close/>
                <a:moveTo>
                  <a:pt x="1337" y="1030"/>
                </a:moveTo>
                <a:lnTo>
                  <a:pt x="1336" y="1030"/>
                </a:lnTo>
                <a:lnTo>
                  <a:pt x="1338" y="1029"/>
                </a:lnTo>
                <a:lnTo>
                  <a:pt x="1339" y="1028"/>
                </a:lnTo>
                <a:lnTo>
                  <a:pt x="1340" y="1029"/>
                </a:lnTo>
                <a:lnTo>
                  <a:pt x="1341" y="1029"/>
                </a:lnTo>
                <a:lnTo>
                  <a:pt x="1340" y="1030"/>
                </a:lnTo>
                <a:lnTo>
                  <a:pt x="1338" y="1030"/>
                </a:lnTo>
                <a:lnTo>
                  <a:pt x="1337" y="1030"/>
                </a:lnTo>
                <a:close/>
                <a:moveTo>
                  <a:pt x="1335" y="1033"/>
                </a:moveTo>
                <a:lnTo>
                  <a:pt x="1335" y="1032"/>
                </a:lnTo>
                <a:lnTo>
                  <a:pt x="1334" y="1032"/>
                </a:lnTo>
                <a:lnTo>
                  <a:pt x="1335" y="1032"/>
                </a:lnTo>
                <a:lnTo>
                  <a:pt x="1336" y="1032"/>
                </a:lnTo>
                <a:lnTo>
                  <a:pt x="1337" y="1031"/>
                </a:lnTo>
                <a:lnTo>
                  <a:pt x="1339" y="1031"/>
                </a:lnTo>
                <a:lnTo>
                  <a:pt x="1340" y="1031"/>
                </a:lnTo>
                <a:lnTo>
                  <a:pt x="1341" y="1031"/>
                </a:lnTo>
                <a:lnTo>
                  <a:pt x="1341" y="1032"/>
                </a:lnTo>
                <a:lnTo>
                  <a:pt x="1340" y="1032"/>
                </a:lnTo>
                <a:lnTo>
                  <a:pt x="1335" y="1033"/>
                </a:lnTo>
                <a:close/>
                <a:moveTo>
                  <a:pt x="1338" y="1203"/>
                </a:moveTo>
                <a:lnTo>
                  <a:pt x="1337" y="1203"/>
                </a:lnTo>
                <a:lnTo>
                  <a:pt x="1338" y="1200"/>
                </a:lnTo>
                <a:lnTo>
                  <a:pt x="1339" y="1200"/>
                </a:lnTo>
                <a:lnTo>
                  <a:pt x="1340" y="1200"/>
                </a:lnTo>
                <a:lnTo>
                  <a:pt x="1340" y="1201"/>
                </a:lnTo>
                <a:lnTo>
                  <a:pt x="1340" y="1203"/>
                </a:lnTo>
                <a:lnTo>
                  <a:pt x="1339" y="1203"/>
                </a:lnTo>
                <a:lnTo>
                  <a:pt x="1338" y="1203"/>
                </a:lnTo>
                <a:close/>
                <a:moveTo>
                  <a:pt x="1338" y="1042"/>
                </a:moveTo>
                <a:lnTo>
                  <a:pt x="1336" y="1042"/>
                </a:lnTo>
                <a:lnTo>
                  <a:pt x="1336" y="1041"/>
                </a:lnTo>
                <a:lnTo>
                  <a:pt x="1338" y="1041"/>
                </a:lnTo>
                <a:lnTo>
                  <a:pt x="1339" y="1041"/>
                </a:lnTo>
                <a:lnTo>
                  <a:pt x="1340" y="1042"/>
                </a:lnTo>
                <a:lnTo>
                  <a:pt x="1339" y="1042"/>
                </a:lnTo>
                <a:lnTo>
                  <a:pt x="1338" y="1042"/>
                </a:lnTo>
                <a:close/>
                <a:moveTo>
                  <a:pt x="1339" y="1056"/>
                </a:moveTo>
                <a:lnTo>
                  <a:pt x="1338" y="1056"/>
                </a:lnTo>
                <a:lnTo>
                  <a:pt x="1337" y="1056"/>
                </a:lnTo>
                <a:lnTo>
                  <a:pt x="1339" y="1056"/>
                </a:lnTo>
                <a:lnTo>
                  <a:pt x="1340" y="1056"/>
                </a:lnTo>
                <a:lnTo>
                  <a:pt x="1339" y="1056"/>
                </a:lnTo>
                <a:close/>
                <a:moveTo>
                  <a:pt x="1335" y="990"/>
                </a:moveTo>
                <a:lnTo>
                  <a:pt x="1334" y="989"/>
                </a:lnTo>
                <a:lnTo>
                  <a:pt x="1336" y="989"/>
                </a:lnTo>
                <a:lnTo>
                  <a:pt x="1337" y="989"/>
                </a:lnTo>
                <a:lnTo>
                  <a:pt x="1338" y="990"/>
                </a:lnTo>
                <a:lnTo>
                  <a:pt x="1340" y="990"/>
                </a:lnTo>
                <a:lnTo>
                  <a:pt x="1338" y="990"/>
                </a:lnTo>
                <a:lnTo>
                  <a:pt x="1335" y="990"/>
                </a:lnTo>
                <a:close/>
                <a:moveTo>
                  <a:pt x="1336" y="989"/>
                </a:moveTo>
                <a:lnTo>
                  <a:pt x="1333" y="988"/>
                </a:lnTo>
                <a:lnTo>
                  <a:pt x="1333" y="987"/>
                </a:lnTo>
                <a:lnTo>
                  <a:pt x="1334" y="987"/>
                </a:lnTo>
                <a:lnTo>
                  <a:pt x="1335" y="987"/>
                </a:lnTo>
                <a:lnTo>
                  <a:pt x="1336" y="987"/>
                </a:lnTo>
                <a:lnTo>
                  <a:pt x="1337" y="987"/>
                </a:lnTo>
                <a:lnTo>
                  <a:pt x="1338" y="987"/>
                </a:lnTo>
                <a:lnTo>
                  <a:pt x="1339" y="988"/>
                </a:lnTo>
                <a:lnTo>
                  <a:pt x="1339" y="989"/>
                </a:lnTo>
                <a:lnTo>
                  <a:pt x="1336" y="989"/>
                </a:lnTo>
                <a:close/>
                <a:moveTo>
                  <a:pt x="1329" y="1061"/>
                </a:moveTo>
                <a:lnTo>
                  <a:pt x="1328" y="1060"/>
                </a:lnTo>
                <a:lnTo>
                  <a:pt x="1326" y="1060"/>
                </a:lnTo>
                <a:lnTo>
                  <a:pt x="1325" y="1060"/>
                </a:lnTo>
                <a:lnTo>
                  <a:pt x="1324" y="1059"/>
                </a:lnTo>
                <a:lnTo>
                  <a:pt x="1325" y="1059"/>
                </a:lnTo>
                <a:lnTo>
                  <a:pt x="1326" y="1058"/>
                </a:lnTo>
                <a:lnTo>
                  <a:pt x="1328" y="1059"/>
                </a:lnTo>
                <a:lnTo>
                  <a:pt x="1331" y="1059"/>
                </a:lnTo>
                <a:lnTo>
                  <a:pt x="1333" y="1059"/>
                </a:lnTo>
                <a:lnTo>
                  <a:pt x="1335" y="1059"/>
                </a:lnTo>
                <a:lnTo>
                  <a:pt x="1338" y="1058"/>
                </a:lnTo>
                <a:lnTo>
                  <a:pt x="1339" y="1058"/>
                </a:lnTo>
                <a:lnTo>
                  <a:pt x="1339" y="1059"/>
                </a:lnTo>
                <a:lnTo>
                  <a:pt x="1336" y="1060"/>
                </a:lnTo>
                <a:lnTo>
                  <a:pt x="1334" y="1060"/>
                </a:lnTo>
                <a:lnTo>
                  <a:pt x="1329" y="1061"/>
                </a:lnTo>
                <a:close/>
                <a:moveTo>
                  <a:pt x="1336" y="1057"/>
                </a:moveTo>
                <a:lnTo>
                  <a:pt x="1335" y="1058"/>
                </a:lnTo>
                <a:lnTo>
                  <a:pt x="1334" y="1058"/>
                </a:lnTo>
                <a:lnTo>
                  <a:pt x="1333" y="1057"/>
                </a:lnTo>
                <a:lnTo>
                  <a:pt x="1335" y="1057"/>
                </a:lnTo>
                <a:lnTo>
                  <a:pt x="1336" y="1057"/>
                </a:lnTo>
                <a:lnTo>
                  <a:pt x="1337" y="1057"/>
                </a:lnTo>
                <a:lnTo>
                  <a:pt x="1336" y="1057"/>
                </a:lnTo>
                <a:close/>
                <a:moveTo>
                  <a:pt x="1331" y="1063"/>
                </a:moveTo>
                <a:lnTo>
                  <a:pt x="1330" y="1063"/>
                </a:lnTo>
                <a:lnTo>
                  <a:pt x="1330" y="1062"/>
                </a:lnTo>
                <a:lnTo>
                  <a:pt x="1332" y="1062"/>
                </a:lnTo>
                <a:lnTo>
                  <a:pt x="1334" y="1062"/>
                </a:lnTo>
                <a:lnTo>
                  <a:pt x="1335" y="1062"/>
                </a:lnTo>
                <a:lnTo>
                  <a:pt x="1336" y="1062"/>
                </a:lnTo>
                <a:lnTo>
                  <a:pt x="1336" y="1063"/>
                </a:lnTo>
                <a:lnTo>
                  <a:pt x="1335" y="1063"/>
                </a:lnTo>
                <a:lnTo>
                  <a:pt x="1331" y="1063"/>
                </a:lnTo>
                <a:close/>
                <a:moveTo>
                  <a:pt x="1335" y="1200"/>
                </a:moveTo>
                <a:lnTo>
                  <a:pt x="1333" y="1201"/>
                </a:lnTo>
                <a:lnTo>
                  <a:pt x="1332" y="1200"/>
                </a:lnTo>
                <a:lnTo>
                  <a:pt x="1331" y="1200"/>
                </a:lnTo>
                <a:lnTo>
                  <a:pt x="1333" y="1199"/>
                </a:lnTo>
                <a:lnTo>
                  <a:pt x="1334" y="1199"/>
                </a:lnTo>
                <a:lnTo>
                  <a:pt x="1335" y="1199"/>
                </a:lnTo>
                <a:lnTo>
                  <a:pt x="1336" y="1199"/>
                </a:lnTo>
                <a:lnTo>
                  <a:pt x="1335" y="1200"/>
                </a:lnTo>
                <a:close/>
                <a:moveTo>
                  <a:pt x="1329" y="1022"/>
                </a:moveTo>
                <a:lnTo>
                  <a:pt x="1328" y="1022"/>
                </a:lnTo>
                <a:lnTo>
                  <a:pt x="1329" y="1021"/>
                </a:lnTo>
                <a:lnTo>
                  <a:pt x="1333" y="1020"/>
                </a:lnTo>
                <a:lnTo>
                  <a:pt x="1335" y="1020"/>
                </a:lnTo>
                <a:lnTo>
                  <a:pt x="1335" y="1021"/>
                </a:lnTo>
                <a:lnTo>
                  <a:pt x="1331" y="1022"/>
                </a:lnTo>
                <a:lnTo>
                  <a:pt x="1329" y="1022"/>
                </a:lnTo>
                <a:close/>
                <a:moveTo>
                  <a:pt x="1322" y="1043"/>
                </a:moveTo>
                <a:lnTo>
                  <a:pt x="1321" y="1042"/>
                </a:lnTo>
                <a:lnTo>
                  <a:pt x="1326" y="1042"/>
                </a:lnTo>
                <a:lnTo>
                  <a:pt x="1326" y="1041"/>
                </a:lnTo>
                <a:lnTo>
                  <a:pt x="1328" y="1041"/>
                </a:lnTo>
                <a:lnTo>
                  <a:pt x="1334" y="1040"/>
                </a:lnTo>
                <a:lnTo>
                  <a:pt x="1334" y="1041"/>
                </a:lnTo>
                <a:lnTo>
                  <a:pt x="1332" y="1041"/>
                </a:lnTo>
                <a:lnTo>
                  <a:pt x="1327" y="1042"/>
                </a:lnTo>
                <a:lnTo>
                  <a:pt x="1325" y="1042"/>
                </a:lnTo>
                <a:lnTo>
                  <a:pt x="1324" y="1043"/>
                </a:lnTo>
                <a:lnTo>
                  <a:pt x="1322" y="1043"/>
                </a:lnTo>
                <a:close/>
                <a:moveTo>
                  <a:pt x="1319" y="852"/>
                </a:moveTo>
                <a:lnTo>
                  <a:pt x="1315" y="852"/>
                </a:lnTo>
                <a:lnTo>
                  <a:pt x="1312" y="851"/>
                </a:lnTo>
                <a:lnTo>
                  <a:pt x="1309" y="851"/>
                </a:lnTo>
                <a:lnTo>
                  <a:pt x="1305" y="850"/>
                </a:lnTo>
                <a:lnTo>
                  <a:pt x="1304" y="850"/>
                </a:lnTo>
                <a:lnTo>
                  <a:pt x="1301" y="849"/>
                </a:lnTo>
                <a:lnTo>
                  <a:pt x="1294" y="846"/>
                </a:lnTo>
                <a:lnTo>
                  <a:pt x="1293" y="846"/>
                </a:lnTo>
                <a:lnTo>
                  <a:pt x="1292" y="846"/>
                </a:lnTo>
                <a:lnTo>
                  <a:pt x="1292" y="845"/>
                </a:lnTo>
                <a:lnTo>
                  <a:pt x="1293" y="844"/>
                </a:lnTo>
                <a:lnTo>
                  <a:pt x="1295" y="842"/>
                </a:lnTo>
                <a:lnTo>
                  <a:pt x="1299" y="840"/>
                </a:lnTo>
                <a:lnTo>
                  <a:pt x="1301" y="839"/>
                </a:lnTo>
                <a:lnTo>
                  <a:pt x="1303" y="838"/>
                </a:lnTo>
                <a:lnTo>
                  <a:pt x="1305" y="837"/>
                </a:lnTo>
                <a:lnTo>
                  <a:pt x="1306" y="837"/>
                </a:lnTo>
                <a:lnTo>
                  <a:pt x="1307" y="837"/>
                </a:lnTo>
                <a:lnTo>
                  <a:pt x="1308" y="836"/>
                </a:lnTo>
                <a:lnTo>
                  <a:pt x="1314" y="833"/>
                </a:lnTo>
                <a:lnTo>
                  <a:pt x="1316" y="833"/>
                </a:lnTo>
                <a:lnTo>
                  <a:pt x="1318" y="834"/>
                </a:lnTo>
                <a:lnTo>
                  <a:pt x="1320" y="836"/>
                </a:lnTo>
                <a:lnTo>
                  <a:pt x="1321" y="837"/>
                </a:lnTo>
                <a:lnTo>
                  <a:pt x="1323" y="839"/>
                </a:lnTo>
                <a:lnTo>
                  <a:pt x="1324" y="839"/>
                </a:lnTo>
                <a:lnTo>
                  <a:pt x="1325" y="840"/>
                </a:lnTo>
                <a:lnTo>
                  <a:pt x="1328" y="842"/>
                </a:lnTo>
                <a:lnTo>
                  <a:pt x="1330" y="843"/>
                </a:lnTo>
                <a:lnTo>
                  <a:pt x="1331" y="844"/>
                </a:lnTo>
                <a:lnTo>
                  <a:pt x="1333" y="847"/>
                </a:lnTo>
                <a:lnTo>
                  <a:pt x="1334" y="848"/>
                </a:lnTo>
                <a:lnTo>
                  <a:pt x="1333" y="848"/>
                </a:lnTo>
                <a:lnTo>
                  <a:pt x="1333" y="849"/>
                </a:lnTo>
                <a:lnTo>
                  <a:pt x="1332" y="850"/>
                </a:lnTo>
                <a:lnTo>
                  <a:pt x="1328" y="851"/>
                </a:lnTo>
                <a:lnTo>
                  <a:pt x="1324" y="852"/>
                </a:lnTo>
                <a:lnTo>
                  <a:pt x="1319" y="852"/>
                </a:lnTo>
                <a:close/>
                <a:moveTo>
                  <a:pt x="1329" y="1024"/>
                </a:moveTo>
                <a:lnTo>
                  <a:pt x="1328" y="1024"/>
                </a:lnTo>
                <a:lnTo>
                  <a:pt x="1329" y="1023"/>
                </a:lnTo>
                <a:lnTo>
                  <a:pt x="1330" y="1023"/>
                </a:lnTo>
                <a:lnTo>
                  <a:pt x="1333" y="1023"/>
                </a:lnTo>
                <a:lnTo>
                  <a:pt x="1331" y="1024"/>
                </a:lnTo>
                <a:lnTo>
                  <a:pt x="1330" y="1024"/>
                </a:lnTo>
                <a:lnTo>
                  <a:pt x="1329" y="1024"/>
                </a:lnTo>
                <a:close/>
                <a:moveTo>
                  <a:pt x="1319" y="1189"/>
                </a:moveTo>
                <a:lnTo>
                  <a:pt x="1316" y="1189"/>
                </a:lnTo>
                <a:lnTo>
                  <a:pt x="1315" y="1188"/>
                </a:lnTo>
                <a:lnTo>
                  <a:pt x="1315" y="1187"/>
                </a:lnTo>
                <a:lnTo>
                  <a:pt x="1318" y="1187"/>
                </a:lnTo>
                <a:lnTo>
                  <a:pt x="1318" y="1186"/>
                </a:lnTo>
                <a:lnTo>
                  <a:pt x="1315" y="1187"/>
                </a:lnTo>
                <a:lnTo>
                  <a:pt x="1314" y="1186"/>
                </a:lnTo>
                <a:lnTo>
                  <a:pt x="1315" y="1185"/>
                </a:lnTo>
                <a:lnTo>
                  <a:pt x="1316" y="1185"/>
                </a:lnTo>
                <a:lnTo>
                  <a:pt x="1324" y="1185"/>
                </a:lnTo>
                <a:lnTo>
                  <a:pt x="1329" y="1185"/>
                </a:lnTo>
                <a:lnTo>
                  <a:pt x="1332" y="1185"/>
                </a:lnTo>
                <a:lnTo>
                  <a:pt x="1332" y="1186"/>
                </a:lnTo>
                <a:lnTo>
                  <a:pt x="1325" y="1189"/>
                </a:lnTo>
                <a:lnTo>
                  <a:pt x="1322" y="1189"/>
                </a:lnTo>
                <a:lnTo>
                  <a:pt x="1321" y="1189"/>
                </a:lnTo>
                <a:lnTo>
                  <a:pt x="1320" y="1189"/>
                </a:lnTo>
                <a:lnTo>
                  <a:pt x="1319" y="1189"/>
                </a:lnTo>
                <a:close/>
                <a:moveTo>
                  <a:pt x="1332" y="1058"/>
                </a:moveTo>
                <a:lnTo>
                  <a:pt x="1330" y="1058"/>
                </a:lnTo>
                <a:lnTo>
                  <a:pt x="1329" y="1057"/>
                </a:lnTo>
                <a:lnTo>
                  <a:pt x="1330" y="1057"/>
                </a:lnTo>
                <a:lnTo>
                  <a:pt x="1332" y="1057"/>
                </a:lnTo>
                <a:lnTo>
                  <a:pt x="1332" y="1058"/>
                </a:lnTo>
                <a:close/>
                <a:moveTo>
                  <a:pt x="1332" y="1037"/>
                </a:moveTo>
                <a:lnTo>
                  <a:pt x="1330" y="1037"/>
                </a:lnTo>
                <a:lnTo>
                  <a:pt x="1327" y="1037"/>
                </a:lnTo>
                <a:lnTo>
                  <a:pt x="1328" y="1036"/>
                </a:lnTo>
                <a:lnTo>
                  <a:pt x="1330" y="1036"/>
                </a:lnTo>
                <a:lnTo>
                  <a:pt x="1331" y="1036"/>
                </a:lnTo>
                <a:lnTo>
                  <a:pt x="1332" y="1036"/>
                </a:lnTo>
                <a:lnTo>
                  <a:pt x="1332" y="1037"/>
                </a:lnTo>
                <a:close/>
                <a:moveTo>
                  <a:pt x="1330" y="1026"/>
                </a:moveTo>
                <a:lnTo>
                  <a:pt x="1329" y="1026"/>
                </a:lnTo>
                <a:lnTo>
                  <a:pt x="1328" y="1026"/>
                </a:lnTo>
                <a:lnTo>
                  <a:pt x="1327" y="1026"/>
                </a:lnTo>
                <a:lnTo>
                  <a:pt x="1326" y="1026"/>
                </a:lnTo>
                <a:lnTo>
                  <a:pt x="1327" y="1025"/>
                </a:lnTo>
                <a:lnTo>
                  <a:pt x="1330" y="1025"/>
                </a:lnTo>
                <a:lnTo>
                  <a:pt x="1331" y="1025"/>
                </a:lnTo>
                <a:lnTo>
                  <a:pt x="1332" y="1026"/>
                </a:lnTo>
                <a:lnTo>
                  <a:pt x="1331" y="1026"/>
                </a:lnTo>
                <a:lnTo>
                  <a:pt x="1330" y="1026"/>
                </a:lnTo>
                <a:close/>
                <a:moveTo>
                  <a:pt x="1324" y="1133"/>
                </a:moveTo>
                <a:lnTo>
                  <a:pt x="1318" y="1133"/>
                </a:lnTo>
                <a:lnTo>
                  <a:pt x="1318" y="1132"/>
                </a:lnTo>
                <a:lnTo>
                  <a:pt x="1319" y="1132"/>
                </a:lnTo>
                <a:lnTo>
                  <a:pt x="1320" y="1132"/>
                </a:lnTo>
                <a:lnTo>
                  <a:pt x="1321" y="1132"/>
                </a:lnTo>
                <a:lnTo>
                  <a:pt x="1322" y="1132"/>
                </a:lnTo>
                <a:lnTo>
                  <a:pt x="1323" y="1132"/>
                </a:lnTo>
                <a:lnTo>
                  <a:pt x="1329" y="1131"/>
                </a:lnTo>
                <a:lnTo>
                  <a:pt x="1329" y="1132"/>
                </a:lnTo>
                <a:lnTo>
                  <a:pt x="1330" y="1132"/>
                </a:lnTo>
                <a:lnTo>
                  <a:pt x="1331" y="1132"/>
                </a:lnTo>
                <a:lnTo>
                  <a:pt x="1330" y="1132"/>
                </a:lnTo>
                <a:lnTo>
                  <a:pt x="1330" y="1133"/>
                </a:lnTo>
                <a:lnTo>
                  <a:pt x="1328" y="1133"/>
                </a:lnTo>
                <a:lnTo>
                  <a:pt x="1324" y="1133"/>
                </a:lnTo>
                <a:close/>
                <a:moveTo>
                  <a:pt x="1324" y="1031"/>
                </a:moveTo>
                <a:lnTo>
                  <a:pt x="1323" y="1031"/>
                </a:lnTo>
                <a:lnTo>
                  <a:pt x="1325" y="1031"/>
                </a:lnTo>
                <a:lnTo>
                  <a:pt x="1325" y="1030"/>
                </a:lnTo>
                <a:lnTo>
                  <a:pt x="1326" y="1030"/>
                </a:lnTo>
                <a:lnTo>
                  <a:pt x="1327" y="1030"/>
                </a:lnTo>
                <a:lnTo>
                  <a:pt x="1328" y="1030"/>
                </a:lnTo>
                <a:lnTo>
                  <a:pt x="1329" y="1030"/>
                </a:lnTo>
                <a:lnTo>
                  <a:pt x="1331" y="1030"/>
                </a:lnTo>
                <a:lnTo>
                  <a:pt x="1330" y="1031"/>
                </a:lnTo>
                <a:lnTo>
                  <a:pt x="1326" y="1031"/>
                </a:lnTo>
                <a:lnTo>
                  <a:pt x="1324" y="1031"/>
                </a:lnTo>
                <a:close/>
                <a:moveTo>
                  <a:pt x="1324" y="1034"/>
                </a:moveTo>
                <a:lnTo>
                  <a:pt x="1323" y="1034"/>
                </a:lnTo>
                <a:lnTo>
                  <a:pt x="1322" y="1034"/>
                </a:lnTo>
                <a:lnTo>
                  <a:pt x="1326" y="1033"/>
                </a:lnTo>
                <a:lnTo>
                  <a:pt x="1330" y="1032"/>
                </a:lnTo>
                <a:lnTo>
                  <a:pt x="1330" y="1033"/>
                </a:lnTo>
                <a:lnTo>
                  <a:pt x="1329" y="1033"/>
                </a:lnTo>
                <a:lnTo>
                  <a:pt x="1327" y="1034"/>
                </a:lnTo>
                <a:lnTo>
                  <a:pt x="1324" y="1034"/>
                </a:lnTo>
                <a:close/>
                <a:moveTo>
                  <a:pt x="1324" y="1057"/>
                </a:moveTo>
                <a:lnTo>
                  <a:pt x="1322" y="1057"/>
                </a:lnTo>
                <a:lnTo>
                  <a:pt x="1323" y="1056"/>
                </a:lnTo>
                <a:lnTo>
                  <a:pt x="1324" y="1057"/>
                </a:lnTo>
                <a:lnTo>
                  <a:pt x="1326" y="1056"/>
                </a:lnTo>
                <a:lnTo>
                  <a:pt x="1326" y="1055"/>
                </a:lnTo>
                <a:lnTo>
                  <a:pt x="1327" y="1055"/>
                </a:lnTo>
                <a:lnTo>
                  <a:pt x="1327" y="1053"/>
                </a:lnTo>
                <a:lnTo>
                  <a:pt x="1328" y="1055"/>
                </a:lnTo>
                <a:lnTo>
                  <a:pt x="1327" y="1057"/>
                </a:lnTo>
                <a:lnTo>
                  <a:pt x="1324" y="1057"/>
                </a:lnTo>
                <a:close/>
                <a:moveTo>
                  <a:pt x="1322" y="1065"/>
                </a:moveTo>
                <a:lnTo>
                  <a:pt x="1321" y="1065"/>
                </a:lnTo>
                <a:lnTo>
                  <a:pt x="1321" y="1064"/>
                </a:lnTo>
                <a:lnTo>
                  <a:pt x="1322" y="1064"/>
                </a:lnTo>
                <a:lnTo>
                  <a:pt x="1323" y="1063"/>
                </a:lnTo>
                <a:lnTo>
                  <a:pt x="1324" y="1063"/>
                </a:lnTo>
                <a:lnTo>
                  <a:pt x="1324" y="1064"/>
                </a:lnTo>
                <a:lnTo>
                  <a:pt x="1325" y="1063"/>
                </a:lnTo>
                <a:lnTo>
                  <a:pt x="1326" y="1063"/>
                </a:lnTo>
                <a:lnTo>
                  <a:pt x="1327" y="1063"/>
                </a:lnTo>
                <a:lnTo>
                  <a:pt x="1328" y="1063"/>
                </a:lnTo>
                <a:lnTo>
                  <a:pt x="1327" y="1064"/>
                </a:lnTo>
                <a:lnTo>
                  <a:pt x="1326" y="1064"/>
                </a:lnTo>
                <a:lnTo>
                  <a:pt x="1325" y="1064"/>
                </a:lnTo>
                <a:lnTo>
                  <a:pt x="1325" y="1065"/>
                </a:lnTo>
                <a:lnTo>
                  <a:pt x="1324" y="1065"/>
                </a:lnTo>
                <a:lnTo>
                  <a:pt x="1322" y="1065"/>
                </a:lnTo>
                <a:close/>
                <a:moveTo>
                  <a:pt x="1324" y="1037"/>
                </a:moveTo>
                <a:lnTo>
                  <a:pt x="1323" y="1037"/>
                </a:lnTo>
                <a:lnTo>
                  <a:pt x="1322" y="1037"/>
                </a:lnTo>
                <a:lnTo>
                  <a:pt x="1323" y="1036"/>
                </a:lnTo>
                <a:lnTo>
                  <a:pt x="1324" y="1036"/>
                </a:lnTo>
                <a:lnTo>
                  <a:pt x="1326" y="1036"/>
                </a:lnTo>
                <a:lnTo>
                  <a:pt x="1327" y="1036"/>
                </a:lnTo>
                <a:lnTo>
                  <a:pt x="1326" y="1036"/>
                </a:lnTo>
                <a:lnTo>
                  <a:pt x="1324" y="1037"/>
                </a:lnTo>
                <a:close/>
                <a:moveTo>
                  <a:pt x="1324" y="1020"/>
                </a:moveTo>
                <a:lnTo>
                  <a:pt x="1326" y="1020"/>
                </a:lnTo>
                <a:lnTo>
                  <a:pt x="1327" y="1020"/>
                </a:lnTo>
                <a:lnTo>
                  <a:pt x="1324" y="1021"/>
                </a:lnTo>
                <a:lnTo>
                  <a:pt x="1323" y="1021"/>
                </a:lnTo>
                <a:lnTo>
                  <a:pt x="1322" y="1021"/>
                </a:lnTo>
                <a:lnTo>
                  <a:pt x="1321" y="1021"/>
                </a:lnTo>
                <a:lnTo>
                  <a:pt x="1322" y="1021"/>
                </a:lnTo>
                <a:lnTo>
                  <a:pt x="1323" y="1021"/>
                </a:lnTo>
                <a:lnTo>
                  <a:pt x="1324" y="1020"/>
                </a:lnTo>
                <a:close/>
                <a:moveTo>
                  <a:pt x="1325" y="1039"/>
                </a:moveTo>
                <a:lnTo>
                  <a:pt x="1323" y="1038"/>
                </a:lnTo>
                <a:lnTo>
                  <a:pt x="1322" y="1038"/>
                </a:lnTo>
                <a:lnTo>
                  <a:pt x="1321" y="1038"/>
                </a:lnTo>
                <a:lnTo>
                  <a:pt x="1323" y="1038"/>
                </a:lnTo>
                <a:lnTo>
                  <a:pt x="1326" y="1038"/>
                </a:lnTo>
                <a:lnTo>
                  <a:pt x="1327" y="1038"/>
                </a:lnTo>
                <a:lnTo>
                  <a:pt x="1326" y="1038"/>
                </a:lnTo>
                <a:lnTo>
                  <a:pt x="1325" y="1039"/>
                </a:lnTo>
                <a:close/>
                <a:moveTo>
                  <a:pt x="1320" y="1062"/>
                </a:moveTo>
                <a:lnTo>
                  <a:pt x="1319" y="1061"/>
                </a:lnTo>
                <a:lnTo>
                  <a:pt x="1318" y="1061"/>
                </a:lnTo>
                <a:lnTo>
                  <a:pt x="1319" y="1060"/>
                </a:lnTo>
                <a:lnTo>
                  <a:pt x="1319" y="1059"/>
                </a:lnTo>
                <a:lnTo>
                  <a:pt x="1320" y="1059"/>
                </a:lnTo>
                <a:lnTo>
                  <a:pt x="1324" y="1060"/>
                </a:lnTo>
                <a:lnTo>
                  <a:pt x="1325" y="1061"/>
                </a:lnTo>
                <a:lnTo>
                  <a:pt x="1324" y="1061"/>
                </a:lnTo>
                <a:lnTo>
                  <a:pt x="1323" y="1061"/>
                </a:lnTo>
                <a:lnTo>
                  <a:pt x="1320" y="1062"/>
                </a:lnTo>
                <a:close/>
                <a:moveTo>
                  <a:pt x="1321" y="1059"/>
                </a:moveTo>
                <a:lnTo>
                  <a:pt x="1320" y="1059"/>
                </a:lnTo>
                <a:lnTo>
                  <a:pt x="1319" y="1059"/>
                </a:lnTo>
                <a:lnTo>
                  <a:pt x="1320" y="1058"/>
                </a:lnTo>
                <a:lnTo>
                  <a:pt x="1318" y="1058"/>
                </a:lnTo>
                <a:lnTo>
                  <a:pt x="1318" y="1057"/>
                </a:lnTo>
                <a:lnTo>
                  <a:pt x="1319" y="1057"/>
                </a:lnTo>
                <a:lnTo>
                  <a:pt x="1319" y="1056"/>
                </a:lnTo>
                <a:lnTo>
                  <a:pt x="1318" y="1056"/>
                </a:lnTo>
                <a:lnTo>
                  <a:pt x="1321" y="1055"/>
                </a:lnTo>
                <a:lnTo>
                  <a:pt x="1322" y="1055"/>
                </a:lnTo>
                <a:lnTo>
                  <a:pt x="1323" y="1055"/>
                </a:lnTo>
                <a:lnTo>
                  <a:pt x="1321" y="1056"/>
                </a:lnTo>
                <a:lnTo>
                  <a:pt x="1321" y="1057"/>
                </a:lnTo>
                <a:lnTo>
                  <a:pt x="1321" y="1058"/>
                </a:lnTo>
                <a:lnTo>
                  <a:pt x="1322" y="1059"/>
                </a:lnTo>
                <a:lnTo>
                  <a:pt x="1321" y="1059"/>
                </a:lnTo>
                <a:close/>
                <a:moveTo>
                  <a:pt x="1321" y="1050"/>
                </a:moveTo>
                <a:lnTo>
                  <a:pt x="1320" y="1050"/>
                </a:lnTo>
                <a:lnTo>
                  <a:pt x="1319" y="1050"/>
                </a:lnTo>
                <a:lnTo>
                  <a:pt x="1319" y="1049"/>
                </a:lnTo>
                <a:lnTo>
                  <a:pt x="1320" y="1049"/>
                </a:lnTo>
                <a:lnTo>
                  <a:pt x="1321" y="1049"/>
                </a:lnTo>
                <a:lnTo>
                  <a:pt x="1321" y="1050"/>
                </a:lnTo>
                <a:close/>
                <a:moveTo>
                  <a:pt x="1320" y="1053"/>
                </a:moveTo>
                <a:lnTo>
                  <a:pt x="1319" y="1053"/>
                </a:lnTo>
                <a:lnTo>
                  <a:pt x="1319" y="1052"/>
                </a:lnTo>
                <a:lnTo>
                  <a:pt x="1320" y="1052"/>
                </a:lnTo>
                <a:lnTo>
                  <a:pt x="1321" y="1052"/>
                </a:lnTo>
                <a:lnTo>
                  <a:pt x="1321" y="1053"/>
                </a:lnTo>
                <a:lnTo>
                  <a:pt x="1320" y="1053"/>
                </a:lnTo>
                <a:close/>
                <a:moveTo>
                  <a:pt x="1320" y="1039"/>
                </a:moveTo>
                <a:lnTo>
                  <a:pt x="1318" y="1039"/>
                </a:lnTo>
                <a:lnTo>
                  <a:pt x="1316" y="1038"/>
                </a:lnTo>
                <a:lnTo>
                  <a:pt x="1318" y="1038"/>
                </a:lnTo>
                <a:lnTo>
                  <a:pt x="1319" y="1038"/>
                </a:lnTo>
                <a:lnTo>
                  <a:pt x="1320" y="1038"/>
                </a:lnTo>
                <a:lnTo>
                  <a:pt x="1320" y="1039"/>
                </a:lnTo>
                <a:close/>
                <a:moveTo>
                  <a:pt x="1311" y="1079"/>
                </a:moveTo>
                <a:lnTo>
                  <a:pt x="1310" y="1078"/>
                </a:lnTo>
                <a:lnTo>
                  <a:pt x="1311" y="1078"/>
                </a:lnTo>
                <a:lnTo>
                  <a:pt x="1312" y="1077"/>
                </a:lnTo>
                <a:lnTo>
                  <a:pt x="1313" y="1076"/>
                </a:lnTo>
                <a:lnTo>
                  <a:pt x="1316" y="1075"/>
                </a:lnTo>
                <a:lnTo>
                  <a:pt x="1315" y="1075"/>
                </a:lnTo>
                <a:lnTo>
                  <a:pt x="1312" y="1076"/>
                </a:lnTo>
                <a:lnTo>
                  <a:pt x="1311" y="1076"/>
                </a:lnTo>
                <a:lnTo>
                  <a:pt x="1309" y="1076"/>
                </a:lnTo>
                <a:lnTo>
                  <a:pt x="1308" y="1076"/>
                </a:lnTo>
                <a:lnTo>
                  <a:pt x="1307" y="1076"/>
                </a:lnTo>
                <a:lnTo>
                  <a:pt x="1306" y="1075"/>
                </a:lnTo>
                <a:lnTo>
                  <a:pt x="1306" y="1074"/>
                </a:lnTo>
                <a:lnTo>
                  <a:pt x="1307" y="1073"/>
                </a:lnTo>
                <a:lnTo>
                  <a:pt x="1311" y="1073"/>
                </a:lnTo>
                <a:lnTo>
                  <a:pt x="1312" y="1073"/>
                </a:lnTo>
                <a:lnTo>
                  <a:pt x="1312" y="1072"/>
                </a:lnTo>
                <a:lnTo>
                  <a:pt x="1311" y="1072"/>
                </a:lnTo>
                <a:lnTo>
                  <a:pt x="1310" y="1072"/>
                </a:lnTo>
                <a:lnTo>
                  <a:pt x="1309" y="1072"/>
                </a:lnTo>
                <a:lnTo>
                  <a:pt x="1309" y="1073"/>
                </a:lnTo>
                <a:lnTo>
                  <a:pt x="1307" y="1073"/>
                </a:lnTo>
                <a:lnTo>
                  <a:pt x="1306" y="1073"/>
                </a:lnTo>
                <a:lnTo>
                  <a:pt x="1305" y="1073"/>
                </a:lnTo>
                <a:lnTo>
                  <a:pt x="1306" y="1073"/>
                </a:lnTo>
                <a:lnTo>
                  <a:pt x="1306" y="1072"/>
                </a:lnTo>
                <a:lnTo>
                  <a:pt x="1307" y="1072"/>
                </a:lnTo>
                <a:lnTo>
                  <a:pt x="1309" y="1072"/>
                </a:lnTo>
                <a:lnTo>
                  <a:pt x="1310" y="1072"/>
                </a:lnTo>
                <a:lnTo>
                  <a:pt x="1311" y="1072"/>
                </a:lnTo>
                <a:lnTo>
                  <a:pt x="1311" y="1071"/>
                </a:lnTo>
                <a:lnTo>
                  <a:pt x="1312" y="1071"/>
                </a:lnTo>
                <a:lnTo>
                  <a:pt x="1314" y="1072"/>
                </a:lnTo>
                <a:lnTo>
                  <a:pt x="1315" y="1072"/>
                </a:lnTo>
                <a:lnTo>
                  <a:pt x="1318" y="1073"/>
                </a:lnTo>
                <a:lnTo>
                  <a:pt x="1319" y="1074"/>
                </a:lnTo>
                <a:lnTo>
                  <a:pt x="1320" y="1075"/>
                </a:lnTo>
                <a:lnTo>
                  <a:pt x="1320" y="1076"/>
                </a:lnTo>
                <a:lnTo>
                  <a:pt x="1320" y="1077"/>
                </a:lnTo>
                <a:lnTo>
                  <a:pt x="1318" y="1078"/>
                </a:lnTo>
                <a:lnTo>
                  <a:pt x="1316" y="1078"/>
                </a:lnTo>
                <a:lnTo>
                  <a:pt x="1314" y="1079"/>
                </a:lnTo>
                <a:lnTo>
                  <a:pt x="1311" y="1079"/>
                </a:lnTo>
                <a:close/>
                <a:moveTo>
                  <a:pt x="1318" y="1064"/>
                </a:moveTo>
                <a:lnTo>
                  <a:pt x="1316" y="1064"/>
                </a:lnTo>
                <a:lnTo>
                  <a:pt x="1315" y="1064"/>
                </a:lnTo>
                <a:lnTo>
                  <a:pt x="1316" y="1064"/>
                </a:lnTo>
                <a:lnTo>
                  <a:pt x="1316" y="1063"/>
                </a:lnTo>
                <a:lnTo>
                  <a:pt x="1319" y="1063"/>
                </a:lnTo>
                <a:lnTo>
                  <a:pt x="1320" y="1064"/>
                </a:lnTo>
                <a:lnTo>
                  <a:pt x="1318" y="1064"/>
                </a:lnTo>
                <a:close/>
                <a:moveTo>
                  <a:pt x="1318" y="1044"/>
                </a:moveTo>
                <a:lnTo>
                  <a:pt x="1316" y="1044"/>
                </a:lnTo>
                <a:lnTo>
                  <a:pt x="1318" y="1044"/>
                </a:lnTo>
                <a:lnTo>
                  <a:pt x="1319" y="1044"/>
                </a:lnTo>
                <a:lnTo>
                  <a:pt x="1318" y="1044"/>
                </a:lnTo>
                <a:close/>
                <a:moveTo>
                  <a:pt x="1318" y="1047"/>
                </a:moveTo>
                <a:lnTo>
                  <a:pt x="1316" y="1047"/>
                </a:lnTo>
                <a:lnTo>
                  <a:pt x="1315" y="1047"/>
                </a:lnTo>
                <a:lnTo>
                  <a:pt x="1314" y="1048"/>
                </a:lnTo>
                <a:lnTo>
                  <a:pt x="1313" y="1048"/>
                </a:lnTo>
                <a:lnTo>
                  <a:pt x="1312" y="1048"/>
                </a:lnTo>
                <a:lnTo>
                  <a:pt x="1312" y="1047"/>
                </a:lnTo>
                <a:lnTo>
                  <a:pt x="1313" y="1047"/>
                </a:lnTo>
                <a:lnTo>
                  <a:pt x="1314" y="1047"/>
                </a:lnTo>
                <a:lnTo>
                  <a:pt x="1315" y="1047"/>
                </a:lnTo>
                <a:lnTo>
                  <a:pt x="1318" y="1047"/>
                </a:lnTo>
                <a:close/>
                <a:moveTo>
                  <a:pt x="1315" y="1042"/>
                </a:moveTo>
                <a:lnTo>
                  <a:pt x="1314" y="1043"/>
                </a:lnTo>
                <a:lnTo>
                  <a:pt x="1314" y="1042"/>
                </a:lnTo>
                <a:lnTo>
                  <a:pt x="1313" y="1042"/>
                </a:lnTo>
                <a:lnTo>
                  <a:pt x="1314" y="1042"/>
                </a:lnTo>
                <a:lnTo>
                  <a:pt x="1315" y="1042"/>
                </a:lnTo>
                <a:close/>
                <a:moveTo>
                  <a:pt x="1315" y="1038"/>
                </a:moveTo>
                <a:lnTo>
                  <a:pt x="1314" y="1038"/>
                </a:lnTo>
                <a:lnTo>
                  <a:pt x="1312" y="1037"/>
                </a:lnTo>
                <a:lnTo>
                  <a:pt x="1308" y="1037"/>
                </a:lnTo>
                <a:lnTo>
                  <a:pt x="1309" y="1037"/>
                </a:lnTo>
                <a:lnTo>
                  <a:pt x="1310" y="1037"/>
                </a:lnTo>
                <a:lnTo>
                  <a:pt x="1311" y="1037"/>
                </a:lnTo>
                <a:lnTo>
                  <a:pt x="1312" y="1037"/>
                </a:lnTo>
                <a:lnTo>
                  <a:pt x="1315" y="1038"/>
                </a:lnTo>
                <a:close/>
                <a:moveTo>
                  <a:pt x="1307" y="1057"/>
                </a:moveTo>
                <a:lnTo>
                  <a:pt x="1306" y="1057"/>
                </a:lnTo>
                <a:lnTo>
                  <a:pt x="1307" y="1057"/>
                </a:lnTo>
                <a:lnTo>
                  <a:pt x="1306" y="1056"/>
                </a:lnTo>
                <a:lnTo>
                  <a:pt x="1307" y="1056"/>
                </a:lnTo>
                <a:lnTo>
                  <a:pt x="1310" y="1056"/>
                </a:lnTo>
                <a:lnTo>
                  <a:pt x="1311" y="1056"/>
                </a:lnTo>
                <a:lnTo>
                  <a:pt x="1312" y="1055"/>
                </a:lnTo>
                <a:lnTo>
                  <a:pt x="1313" y="1055"/>
                </a:lnTo>
                <a:lnTo>
                  <a:pt x="1315" y="1056"/>
                </a:lnTo>
                <a:lnTo>
                  <a:pt x="1314" y="1057"/>
                </a:lnTo>
                <a:lnTo>
                  <a:pt x="1312" y="1057"/>
                </a:lnTo>
                <a:lnTo>
                  <a:pt x="1311" y="1057"/>
                </a:lnTo>
                <a:lnTo>
                  <a:pt x="1310" y="1057"/>
                </a:lnTo>
                <a:lnTo>
                  <a:pt x="1308" y="1057"/>
                </a:lnTo>
                <a:lnTo>
                  <a:pt x="1307" y="1057"/>
                </a:lnTo>
                <a:close/>
                <a:moveTo>
                  <a:pt x="1313" y="1053"/>
                </a:moveTo>
                <a:lnTo>
                  <a:pt x="1312" y="1053"/>
                </a:lnTo>
                <a:lnTo>
                  <a:pt x="1312" y="1052"/>
                </a:lnTo>
                <a:lnTo>
                  <a:pt x="1313" y="1052"/>
                </a:lnTo>
                <a:lnTo>
                  <a:pt x="1314" y="1052"/>
                </a:lnTo>
                <a:lnTo>
                  <a:pt x="1315" y="1053"/>
                </a:lnTo>
                <a:lnTo>
                  <a:pt x="1314" y="1053"/>
                </a:lnTo>
                <a:lnTo>
                  <a:pt x="1313" y="1053"/>
                </a:lnTo>
                <a:close/>
                <a:moveTo>
                  <a:pt x="1312" y="1045"/>
                </a:moveTo>
                <a:lnTo>
                  <a:pt x="1311" y="1045"/>
                </a:lnTo>
                <a:lnTo>
                  <a:pt x="1310" y="1044"/>
                </a:lnTo>
                <a:lnTo>
                  <a:pt x="1309" y="1043"/>
                </a:lnTo>
                <a:lnTo>
                  <a:pt x="1310" y="1043"/>
                </a:lnTo>
                <a:lnTo>
                  <a:pt x="1311" y="1043"/>
                </a:lnTo>
                <a:lnTo>
                  <a:pt x="1312" y="1043"/>
                </a:lnTo>
                <a:lnTo>
                  <a:pt x="1313" y="1043"/>
                </a:lnTo>
                <a:lnTo>
                  <a:pt x="1314" y="1043"/>
                </a:lnTo>
                <a:lnTo>
                  <a:pt x="1314" y="1044"/>
                </a:lnTo>
                <a:lnTo>
                  <a:pt x="1314" y="1045"/>
                </a:lnTo>
                <a:lnTo>
                  <a:pt x="1313" y="1045"/>
                </a:lnTo>
                <a:lnTo>
                  <a:pt x="1312" y="1045"/>
                </a:lnTo>
                <a:close/>
                <a:moveTo>
                  <a:pt x="1313" y="1050"/>
                </a:moveTo>
                <a:lnTo>
                  <a:pt x="1313" y="1051"/>
                </a:lnTo>
                <a:lnTo>
                  <a:pt x="1312" y="1050"/>
                </a:lnTo>
                <a:lnTo>
                  <a:pt x="1311" y="1050"/>
                </a:lnTo>
                <a:lnTo>
                  <a:pt x="1313" y="1049"/>
                </a:lnTo>
                <a:lnTo>
                  <a:pt x="1313" y="1050"/>
                </a:lnTo>
                <a:close/>
                <a:moveTo>
                  <a:pt x="1308" y="1060"/>
                </a:moveTo>
                <a:lnTo>
                  <a:pt x="1307" y="1060"/>
                </a:lnTo>
                <a:lnTo>
                  <a:pt x="1306" y="1060"/>
                </a:lnTo>
                <a:lnTo>
                  <a:pt x="1305" y="1059"/>
                </a:lnTo>
                <a:lnTo>
                  <a:pt x="1304" y="1058"/>
                </a:lnTo>
                <a:lnTo>
                  <a:pt x="1303" y="1058"/>
                </a:lnTo>
                <a:lnTo>
                  <a:pt x="1305" y="1058"/>
                </a:lnTo>
                <a:lnTo>
                  <a:pt x="1307" y="1058"/>
                </a:lnTo>
                <a:lnTo>
                  <a:pt x="1309" y="1058"/>
                </a:lnTo>
                <a:lnTo>
                  <a:pt x="1309" y="1059"/>
                </a:lnTo>
                <a:lnTo>
                  <a:pt x="1308" y="1060"/>
                </a:lnTo>
                <a:close/>
                <a:moveTo>
                  <a:pt x="1308" y="1079"/>
                </a:moveTo>
                <a:lnTo>
                  <a:pt x="1307" y="1079"/>
                </a:lnTo>
                <a:lnTo>
                  <a:pt x="1307" y="1078"/>
                </a:lnTo>
                <a:lnTo>
                  <a:pt x="1308" y="1078"/>
                </a:lnTo>
                <a:lnTo>
                  <a:pt x="1309" y="1079"/>
                </a:lnTo>
                <a:lnTo>
                  <a:pt x="1308" y="1079"/>
                </a:lnTo>
                <a:close/>
                <a:moveTo>
                  <a:pt x="1308" y="1052"/>
                </a:moveTo>
                <a:lnTo>
                  <a:pt x="1307" y="1052"/>
                </a:lnTo>
                <a:lnTo>
                  <a:pt x="1306" y="1052"/>
                </a:lnTo>
                <a:lnTo>
                  <a:pt x="1307" y="1051"/>
                </a:lnTo>
                <a:lnTo>
                  <a:pt x="1308" y="1052"/>
                </a:lnTo>
                <a:close/>
                <a:moveTo>
                  <a:pt x="1302" y="829"/>
                </a:moveTo>
                <a:lnTo>
                  <a:pt x="1301" y="828"/>
                </a:lnTo>
                <a:lnTo>
                  <a:pt x="1303" y="827"/>
                </a:lnTo>
                <a:lnTo>
                  <a:pt x="1304" y="827"/>
                </a:lnTo>
                <a:lnTo>
                  <a:pt x="1305" y="827"/>
                </a:lnTo>
                <a:lnTo>
                  <a:pt x="1306" y="827"/>
                </a:lnTo>
                <a:lnTo>
                  <a:pt x="1306" y="828"/>
                </a:lnTo>
                <a:lnTo>
                  <a:pt x="1303" y="829"/>
                </a:lnTo>
                <a:lnTo>
                  <a:pt x="1302" y="829"/>
                </a:lnTo>
                <a:close/>
                <a:moveTo>
                  <a:pt x="1304" y="1068"/>
                </a:moveTo>
                <a:lnTo>
                  <a:pt x="1303" y="1068"/>
                </a:lnTo>
                <a:lnTo>
                  <a:pt x="1303" y="1067"/>
                </a:lnTo>
                <a:lnTo>
                  <a:pt x="1303" y="1066"/>
                </a:lnTo>
                <a:lnTo>
                  <a:pt x="1304" y="1066"/>
                </a:lnTo>
                <a:lnTo>
                  <a:pt x="1305" y="1067"/>
                </a:lnTo>
                <a:lnTo>
                  <a:pt x="1305" y="1068"/>
                </a:lnTo>
                <a:lnTo>
                  <a:pt x="1304" y="1068"/>
                </a:lnTo>
                <a:close/>
                <a:moveTo>
                  <a:pt x="1304" y="1062"/>
                </a:moveTo>
                <a:lnTo>
                  <a:pt x="1302" y="1062"/>
                </a:lnTo>
                <a:lnTo>
                  <a:pt x="1301" y="1062"/>
                </a:lnTo>
                <a:lnTo>
                  <a:pt x="1300" y="1062"/>
                </a:lnTo>
                <a:lnTo>
                  <a:pt x="1301" y="1062"/>
                </a:lnTo>
                <a:lnTo>
                  <a:pt x="1304" y="1061"/>
                </a:lnTo>
                <a:lnTo>
                  <a:pt x="1305" y="1061"/>
                </a:lnTo>
                <a:lnTo>
                  <a:pt x="1305" y="1062"/>
                </a:lnTo>
                <a:lnTo>
                  <a:pt x="1304" y="1062"/>
                </a:lnTo>
                <a:close/>
                <a:moveTo>
                  <a:pt x="1304" y="1061"/>
                </a:moveTo>
                <a:lnTo>
                  <a:pt x="1302" y="1061"/>
                </a:lnTo>
                <a:lnTo>
                  <a:pt x="1302" y="1060"/>
                </a:lnTo>
                <a:lnTo>
                  <a:pt x="1303" y="1060"/>
                </a:lnTo>
                <a:lnTo>
                  <a:pt x="1304" y="1060"/>
                </a:lnTo>
                <a:lnTo>
                  <a:pt x="1305" y="1060"/>
                </a:lnTo>
                <a:lnTo>
                  <a:pt x="1304" y="1061"/>
                </a:lnTo>
                <a:close/>
                <a:moveTo>
                  <a:pt x="1304" y="1060"/>
                </a:moveTo>
                <a:lnTo>
                  <a:pt x="1303" y="1060"/>
                </a:lnTo>
                <a:lnTo>
                  <a:pt x="1302" y="1060"/>
                </a:lnTo>
                <a:lnTo>
                  <a:pt x="1302" y="1059"/>
                </a:lnTo>
                <a:lnTo>
                  <a:pt x="1303" y="1059"/>
                </a:lnTo>
                <a:lnTo>
                  <a:pt x="1304" y="1059"/>
                </a:lnTo>
                <a:lnTo>
                  <a:pt x="1304" y="1060"/>
                </a:lnTo>
                <a:close/>
                <a:moveTo>
                  <a:pt x="1283" y="956"/>
                </a:moveTo>
                <a:lnTo>
                  <a:pt x="1279" y="955"/>
                </a:lnTo>
                <a:lnTo>
                  <a:pt x="1272" y="955"/>
                </a:lnTo>
                <a:lnTo>
                  <a:pt x="1269" y="954"/>
                </a:lnTo>
                <a:lnTo>
                  <a:pt x="1271" y="953"/>
                </a:lnTo>
                <a:lnTo>
                  <a:pt x="1273" y="953"/>
                </a:lnTo>
                <a:lnTo>
                  <a:pt x="1277" y="953"/>
                </a:lnTo>
                <a:lnTo>
                  <a:pt x="1286" y="953"/>
                </a:lnTo>
                <a:lnTo>
                  <a:pt x="1287" y="954"/>
                </a:lnTo>
                <a:lnTo>
                  <a:pt x="1285" y="956"/>
                </a:lnTo>
                <a:lnTo>
                  <a:pt x="1283" y="956"/>
                </a:lnTo>
                <a:close/>
                <a:moveTo>
                  <a:pt x="1244" y="730"/>
                </a:moveTo>
                <a:lnTo>
                  <a:pt x="1246" y="729"/>
                </a:lnTo>
                <a:lnTo>
                  <a:pt x="1248" y="729"/>
                </a:lnTo>
                <a:lnTo>
                  <a:pt x="1249" y="729"/>
                </a:lnTo>
                <a:lnTo>
                  <a:pt x="1250" y="730"/>
                </a:lnTo>
                <a:lnTo>
                  <a:pt x="1249" y="730"/>
                </a:lnTo>
                <a:lnTo>
                  <a:pt x="1246" y="730"/>
                </a:lnTo>
                <a:lnTo>
                  <a:pt x="1245" y="730"/>
                </a:lnTo>
                <a:lnTo>
                  <a:pt x="1244" y="730"/>
                </a:lnTo>
                <a:close/>
                <a:moveTo>
                  <a:pt x="1236" y="896"/>
                </a:moveTo>
                <a:lnTo>
                  <a:pt x="1233" y="896"/>
                </a:lnTo>
                <a:lnTo>
                  <a:pt x="1232" y="896"/>
                </a:lnTo>
                <a:lnTo>
                  <a:pt x="1228" y="895"/>
                </a:lnTo>
                <a:lnTo>
                  <a:pt x="1225" y="893"/>
                </a:lnTo>
                <a:lnTo>
                  <a:pt x="1224" y="892"/>
                </a:lnTo>
                <a:lnTo>
                  <a:pt x="1222" y="890"/>
                </a:lnTo>
                <a:lnTo>
                  <a:pt x="1223" y="889"/>
                </a:lnTo>
                <a:lnTo>
                  <a:pt x="1224" y="889"/>
                </a:lnTo>
                <a:lnTo>
                  <a:pt x="1226" y="888"/>
                </a:lnTo>
                <a:lnTo>
                  <a:pt x="1227" y="888"/>
                </a:lnTo>
                <a:lnTo>
                  <a:pt x="1227" y="889"/>
                </a:lnTo>
                <a:lnTo>
                  <a:pt x="1235" y="889"/>
                </a:lnTo>
                <a:lnTo>
                  <a:pt x="1237" y="890"/>
                </a:lnTo>
                <a:lnTo>
                  <a:pt x="1238" y="890"/>
                </a:lnTo>
                <a:lnTo>
                  <a:pt x="1239" y="890"/>
                </a:lnTo>
                <a:lnTo>
                  <a:pt x="1239" y="891"/>
                </a:lnTo>
                <a:lnTo>
                  <a:pt x="1244" y="892"/>
                </a:lnTo>
                <a:lnTo>
                  <a:pt x="1246" y="893"/>
                </a:lnTo>
                <a:lnTo>
                  <a:pt x="1247" y="894"/>
                </a:lnTo>
                <a:lnTo>
                  <a:pt x="1248" y="895"/>
                </a:lnTo>
                <a:lnTo>
                  <a:pt x="1247" y="896"/>
                </a:lnTo>
                <a:lnTo>
                  <a:pt x="1244" y="896"/>
                </a:lnTo>
                <a:lnTo>
                  <a:pt x="1241" y="896"/>
                </a:lnTo>
                <a:lnTo>
                  <a:pt x="1240" y="896"/>
                </a:lnTo>
                <a:lnTo>
                  <a:pt x="1237" y="896"/>
                </a:lnTo>
                <a:lnTo>
                  <a:pt x="1236" y="896"/>
                </a:lnTo>
                <a:close/>
                <a:moveTo>
                  <a:pt x="1234" y="740"/>
                </a:moveTo>
                <a:lnTo>
                  <a:pt x="1233" y="740"/>
                </a:lnTo>
                <a:lnTo>
                  <a:pt x="1229" y="739"/>
                </a:lnTo>
                <a:lnTo>
                  <a:pt x="1226" y="739"/>
                </a:lnTo>
                <a:lnTo>
                  <a:pt x="1225" y="739"/>
                </a:lnTo>
                <a:lnTo>
                  <a:pt x="1223" y="738"/>
                </a:lnTo>
                <a:lnTo>
                  <a:pt x="1222" y="738"/>
                </a:lnTo>
                <a:lnTo>
                  <a:pt x="1226" y="737"/>
                </a:lnTo>
                <a:lnTo>
                  <a:pt x="1228" y="735"/>
                </a:lnTo>
                <a:lnTo>
                  <a:pt x="1231" y="734"/>
                </a:lnTo>
                <a:lnTo>
                  <a:pt x="1237" y="735"/>
                </a:lnTo>
                <a:lnTo>
                  <a:pt x="1238" y="735"/>
                </a:lnTo>
                <a:lnTo>
                  <a:pt x="1238" y="736"/>
                </a:lnTo>
                <a:lnTo>
                  <a:pt x="1240" y="736"/>
                </a:lnTo>
                <a:lnTo>
                  <a:pt x="1241" y="736"/>
                </a:lnTo>
                <a:lnTo>
                  <a:pt x="1241" y="738"/>
                </a:lnTo>
                <a:lnTo>
                  <a:pt x="1241" y="739"/>
                </a:lnTo>
                <a:lnTo>
                  <a:pt x="1240" y="739"/>
                </a:lnTo>
                <a:lnTo>
                  <a:pt x="1239" y="739"/>
                </a:lnTo>
                <a:lnTo>
                  <a:pt x="1237" y="739"/>
                </a:lnTo>
                <a:lnTo>
                  <a:pt x="1236" y="739"/>
                </a:lnTo>
                <a:lnTo>
                  <a:pt x="1235" y="739"/>
                </a:lnTo>
                <a:lnTo>
                  <a:pt x="1234" y="739"/>
                </a:lnTo>
                <a:lnTo>
                  <a:pt x="1234" y="740"/>
                </a:lnTo>
                <a:close/>
                <a:moveTo>
                  <a:pt x="1237" y="729"/>
                </a:moveTo>
                <a:lnTo>
                  <a:pt x="1236" y="729"/>
                </a:lnTo>
                <a:lnTo>
                  <a:pt x="1235" y="729"/>
                </a:lnTo>
                <a:lnTo>
                  <a:pt x="1232" y="729"/>
                </a:lnTo>
                <a:lnTo>
                  <a:pt x="1228" y="728"/>
                </a:lnTo>
                <a:lnTo>
                  <a:pt x="1226" y="728"/>
                </a:lnTo>
                <a:lnTo>
                  <a:pt x="1224" y="728"/>
                </a:lnTo>
                <a:lnTo>
                  <a:pt x="1225" y="728"/>
                </a:lnTo>
                <a:lnTo>
                  <a:pt x="1229" y="727"/>
                </a:lnTo>
                <a:lnTo>
                  <a:pt x="1234" y="728"/>
                </a:lnTo>
                <a:lnTo>
                  <a:pt x="1238" y="728"/>
                </a:lnTo>
                <a:lnTo>
                  <a:pt x="1240" y="728"/>
                </a:lnTo>
                <a:lnTo>
                  <a:pt x="1241" y="728"/>
                </a:lnTo>
                <a:lnTo>
                  <a:pt x="1241" y="729"/>
                </a:lnTo>
                <a:lnTo>
                  <a:pt x="1240" y="729"/>
                </a:lnTo>
                <a:lnTo>
                  <a:pt x="1237" y="729"/>
                </a:lnTo>
                <a:close/>
                <a:moveTo>
                  <a:pt x="1233" y="751"/>
                </a:moveTo>
                <a:lnTo>
                  <a:pt x="1228" y="751"/>
                </a:lnTo>
                <a:lnTo>
                  <a:pt x="1227" y="751"/>
                </a:lnTo>
                <a:lnTo>
                  <a:pt x="1226" y="750"/>
                </a:lnTo>
                <a:lnTo>
                  <a:pt x="1227" y="750"/>
                </a:lnTo>
                <a:lnTo>
                  <a:pt x="1228" y="748"/>
                </a:lnTo>
                <a:lnTo>
                  <a:pt x="1229" y="747"/>
                </a:lnTo>
                <a:lnTo>
                  <a:pt x="1233" y="747"/>
                </a:lnTo>
                <a:lnTo>
                  <a:pt x="1235" y="746"/>
                </a:lnTo>
                <a:lnTo>
                  <a:pt x="1235" y="745"/>
                </a:lnTo>
                <a:lnTo>
                  <a:pt x="1239" y="745"/>
                </a:lnTo>
                <a:lnTo>
                  <a:pt x="1240" y="745"/>
                </a:lnTo>
                <a:lnTo>
                  <a:pt x="1241" y="745"/>
                </a:lnTo>
                <a:lnTo>
                  <a:pt x="1241" y="746"/>
                </a:lnTo>
                <a:lnTo>
                  <a:pt x="1241" y="747"/>
                </a:lnTo>
                <a:lnTo>
                  <a:pt x="1240" y="748"/>
                </a:lnTo>
                <a:lnTo>
                  <a:pt x="1240" y="750"/>
                </a:lnTo>
                <a:lnTo>
                  <a:pt x="1239" y="751"/>
                </a:lnTo>
                <a:lnTo>
                  <a:pt x="1237" y="751"/>
                </a:lnTo>
                <a:lnTo>
                  <a:pt x="1233" y="751"/>
                </a:lnTo>
                <a:close/>
                <a:moveTo>
                  <a:pt x="1239" y="725"/>
                </a:moveTo>
                <a:lnTo>
                  <a:pt x="1238" y="725"/>
                </a:lnTo>
                <a:lnTo>
                  <a:pt x="1236" y="725"/>
                </a:lnTo>
                <a:lnTo>
                  <a:pt x="1232" y="724"/>
                </a:lnTo>
                <a:lnTo>
                  <a:pt x="1228" y="724"/>
                </a:lnTo>
                <a:lnTo>
                  <a:pt x="1227" y="724"/>
                </a:lnTo>
                <a:lnTo>
                  <a:pt x="1229" y="723"/>
                </a:lnTo>
                <a:lnTo>
                  <a:pt x="1231" y="723"/>
                </a:lnTo>
                <a:lnTo>
                  <a:pt x="1234" y="724"/>
                </a:lnTo>
                <a:lnTo>
                  <a:pt x="1236" y="724"/>
                </a:lnTo>
                <a:lnTo>
                  <a:pt x="1237" y="724"/>
                </a:lnTo>
                <a:lnTo>
                  <a:pt x="1240" y="725"/>
                </a:lnTo>
                <a:lnTo>
                  <a:pt x="1239" y="725"/>
                </a:lnTo>
                <a:close/>
                <a:moveTo>
                  <a:pt x="1211" y="746"/>
                </a:moveTo>
                <a:lnTo>
                  <a:pt x="1210" y="745"/>
                </a:lnTo>
                <a:lnTo>
                  <a:pt x="1211" y="745"/>
                </a:lnTo>
                <a:lnTo>
                  <a:pt x="1213" y="745"/>
                </a:lnTo>
                <a:lnTo>
                  <a:pt x="1217" y="745"/>
                </a:lnTo>
                <a:lnTo>
                  <a:pt x="1219" y="744"/>
                </a:lnTo>
                <a:lnTo>
                  <a:pt x="1219" y="743"/>
                </a:lnTo>
                <a:lnTo>
                  <a:pt x="1218" y="743"/>
                </a:lnTo>
                <a:lnTo>
                  <a:pt x="1214" y="743"/>
                </a:lnTo>
                <a:lnTo>
                  <a:pt x="1213" y="742"/>
                </a:lnTo>
                <a:lnTo>
                  <a:pt x="1213" y="741"/>
                </a:lnTo>
                <a:lnTo>
                  <a:pt x="1213" y="740"/>
                </a:lnTo>
                <a:lnTo>
                  <a:pt x="1214" y="740"/>
                </a:lnTo>
                <a:lnTo>
                  <a:pt x="1217" y="740"/>
                </a:lnTo>
                <a:lnTo>
                  <a:pt x="1219" y="740"/>
                </a:lnTo>
                <a:lnTo>
                  <a:pt x="1222" y="739"/>
                </a:lnTo>
                <a:lnTo>
                  <a:pt x="1225" y="740"/>
                </a:lnTo>
                <a:lnTo>
                  <a:pt x="1228" y="740"/>
                </a:lnTo>
                <a:lnTo>
                  <a:pt x="1231" y="740"/>
                </a:lnTo>
                <a:lnTo>
                  <a:pt x="1232" y="740"/>
                </a:lnTo>
                <a:lnTo>
                  <a:pt x="1233" y="740"/>
                </a:lnTo>
                <a:lnTo>
                  <a:pt x="1234" y="740"/>
                </a:lnTo>
                <a:lnTo>
                  <a:pt x="1235" y="740"/>
                </a:lnTo>
                <a:lnTo>
                  <a:pt x="1235" y="741"/>
                </a:lnTo>
                <a:lnTo>
                  <a:pt x="1234" y="741"/>
                </a:lnTo>
                <a:lnTo>
                  <a:pt x="1233" y="741"/>
                </a:lnTo>
                <a:lnTo>
                  <a:pt x="1232" y="741"/>
                </a:lnTo>
                <a:lnTo>
                  <a:pt x="1232" y="742"/>
                </a:lnTo>
                <a:lnTo>
                  <a:pt x="1231" y="742"/>
                </a:lnTo>
                <a:lnTo>
                  <a:pt x="1229" y="741"/>
                </a:lnTo>
                <a:lnTo>
                  <a:pt x="1228" y="742"/>
                </a:lnTo>
                <a:lnTo>
                  <a:pt x="1227" y="743"/>
                </a:lnTo>
                <a:lnTo>
                  <a:pt x="1226" y="744"/>
                </a:lnTo>
                <a:lnTo>
                  <a:pt x="1223" y="745"/>
                </a:lnTo>
                <a:lnTo>
                  <a:pt x="1219" y="746"/>
                </a:lnTo>
                <a:lnTo>
                  <a:pt x="1217" y="746"/>
                </a:lnTo>
                <a:lnTo>
                  <a:pt x="1216" y="745"/>
                </a:lnTo>
                <a:lnTo>
                  <a:pt x="1213" y="746"/>
                </a:lnTo>
                <a:lnTo>
                  <a:pt x="1211" y="746"/>
                </a:lnTo>
                <a:close/>
                <a:moveTo>
                  <a:pt x="1232" y="744"/>
                </a:moveTo>
                <a:lnTo>
                  <a:pt x="1231" y="744"/>
                </a:lnTo>
                <a:lnTo>
                  <a:pt x="1229" y="744"/>
                </a:lnTo>
                <a:lnTo>
                  <a:pt x="1229" y="743"/>
                </a:lnTo>
                <a:lnTo>
                  <a:pt x="1231" y="743"/>
                </a:lnTo>
                <a:lnTo>
                  <a:pt x="1233" y="743"/>
                </a:lnTo>
                <a:lnTo>
                  <a:pt x="1235" y="743"/>
                </a:lnTo>
                <a:lnTo>
                  <a:pt x="1235" y="744"/>
                </a:lnTo>
                <a:lnTo>
                  <a:pt x="1234" y="744"/>
                </a:lnTo>
                <a:lnTo>
                  <a:pt x="1232" y="744"/>
                </a:lnTo>
                <a:close/>
                <a:moveTo>
                  <a:pt x="1229" y="746"/>
                </a:moveTo>
                <a:lnTo>
                  <a:pt x="1228" y="746"/>
                </a:lnTo>
                <a:lnTo>
                  <a:pt x="1228" y="745"/>
                </a:lnTo>
                <a:lnTo>
                  <a:pt x="1229" y="745"/>
                </a:lnTo>
                <a:lnTo>
                  <a:pt x="1231" y="745"/>
                </a:lnTo>
                <a:lnTo>
                  <a:pt x="1232" y="745"/>
                </a:lnTo>
                <a:lnTo>
                  <a:pt x="1233" y="745"/>
                </a:lnTo>
                <a:lnTo>
                  <a:pt x="1232" y="746"/>
                </a:lnTo>
                <a:lnTo>
                  <a:pt x="1231" y="746"/>
                </a:lnTo>
                <a:lnTo>
                  <a:pt x="1229" y="746"/>
                </a:lnTo>
                <a:close/>
                <a:moveTo>
                  <a:pt x="1191" y="748"/>
                </a:moveTo>
                <a:lnTo>
                  <a:pt x="1190" y="747"/>
                </a:lnTo>
                <a:lnTo>
                  <a:pt x="1189" y="746"/>
                </a:lnTo>
                <a:lnTo>
                  <a:pt x="1190" y="746"/>
                </a:lnTo>
                <a:lnTo>
                  <a:pt x="1194" y="745"/>
                </a:lnTo>
                <a:lnTo>
                  <a:pt x="1196" y="745"/>
                </a:lnTo>
                <a:lnTo>
                  <a:pt x="1194" y="744"/>
                </a:lnTo>
                <a:lnTo>
                  <a:pt x="1193" y="744"/>
                </a:lnTo>
                <a:lnTo>
                  <a:pt x="1191" y="745"/>
                </a:lnTo>
                <a:lnTo>
                  <a:pt x="1190" y="745"/>
                </a:lnTo>
                <a:lnTo>
                  <a:pt x="1186" y="744"/>
                </a:lnTo>
                <a:lnTo>
                  <a:pt x="1185" y="743"/>
                </a:lnTo>
                <a:lnTo>
                  <a:pt x="1186" y="742"/>
                </a:lnTo>
                <a:lnTo>
                  <a:pt x="1185" y="742"/>
                </a:lnTo>
                <a:lnTo>
                  <a:pt x="1184" y="742"/>
                </a:lnTo>
                <a:lnTo>
                  <a:pt x="1183" y="742"/>
                </a:lnTo>
                <a:lnTo>
                  <a:pt x="1182" y="744"/>
                </a:lnTo>
                <a:lnTo>
                  <a:pt x="1176" y="744"/>
                </a:lnTo>
                <a:lnTo>
                  <a:pt x="1173" y="745"/>
                </a:lnTo>
                <a:lnTo>
                  <a:pt x="1172" y="745"/>
                </a:lnTo>
                <a:lnTo>
                  <a:pt x="1171" y="745"/>
                </a:lnTo>
                <a:lnTo>
                  <a:pt x="1170" y="744"/>
                </a:lnTo>
                <a:lnTo>
                  <a:pt x="1172" y="743"/>
                </a:lnTo>
                <a:lnTo>
                  <a:pt x="1174" y="742"/>
                </a:lnTo>
                <a:lnTo>
                  <a:pt x="1175" y="741"/>
                </a:lnTo>
                <a:lnTo>
                  <a:pt x="1177" y="741"/>
                </a:lnTo>
                <a:lnTo>
                  <a:pt x="1181" y="741"/>
                </a:lnTo>
                <a:lnTo>
                  <a:pt x="1184" y="740"/>
                </a:lnTo>
                <a:lnTo>
                  <a:pt x="1185" y="739"/>
                </a:lnTo>
                <a:lnTo>
                  <a:pt x="1188" y="738"/>
                </a:lnTo>
                <a:lnTo>
                  <a:pt x="1186" y="737"/>
                </a:lnTo>
                <a:lnTo>
                  <a:pt x="1186" y="736"/>
                </a:lnTo>
                <a:lnTo>
                  <a:pt x="1186" y="735"/>
                </a:lnTo>
                <a:lnTo>
                  <a:pt x="1189" y="735"/>
                </a:lnTo>
                <a:lnTo>
                  <a:pt x="1190" y="735"/>
                </a:lnTo>
                <a:lnTo>
                  <a:pt x="1192" y="736"/>
                </a:lnTo>
                <a:lnTo>
                  <a:pt x="1195" y="736"/>
                </a:lnTo>
                <a:lnTo>
                  <a:pt x="1196" y="735"/>
                </a:lnTo>
                <a:lnTo>
                  <a:pt x="1198" y="734"/>
                </a:lnTo>
                <a:lnTo>
                  <a:pt x="1200" y="734"/>
                </a:lnTo>
                <a:lnTo>
                  <a:pt x="1199" y="733"/>
                </a:lnTo>
                <a:lnTo>
                  <a:pt x="1202" y="733"/>
                </a:lnTo>
                <a:lnTo>
                  <a:pt x="1204" y="732"/>
                </a:lnTo>
                <a:lnTo>
                  <a:pt x="1208" y="732"/>
                </a:lnTo>
                <a:lnTo>
                  <a:pt x="1209" y="732"/>
                </a:lnTo>
                <a:lnTo>
                  <a:pt x="1210" y="732"/>
                </a:lnTo>
                <a:lnTo>
                  <a:pt x="1211" y="731"/>
                </a:lnTo>
                <a:lnTo>
                  <a:pt x="1212" y="731"/>
                </a:lnTo>
                <a:lnTo>
                  <a:pt x="1214" y="731"/>
                </a:lnTo>
                <a:lnTo>
                  <a:pt x="1218" y="732"/>
                </a:lnTo>
                <a:lnTo>
                  <a:pt x="1220" y="733"/>
                </a:lnTo>
                <a:lnTo>
                  <a:pt x="1221" y="733"/>
                </a:lnTo>
                <a:lnTo>
                  <a:pt x="1221" y="732"/>
                </a:lnTo>
                <a:lnTo>
                  <a:pt x="1219" y="732"/>
                </a:lnTo>
                <a:lnTo>
                  <a:pt x="1211" y="730"/>
                </a:lnTo>
                <a:lnTo>
                  <a:pt x="1210" y="730"/>
                </a:lnTo>
                <a:lnTo>
                  <a:pt x="1209" y="731"/>
                </a:lnTo>
                <a:lnTo>
                  <a:pt x="1208" y="731"/>
                </a:lnTo>
                <a:lnTo>
                  <a:pt x="1206" y="731"/>
                </a:lnTo>
                <a:lnTo>
                  <a:pt x="1205" y="731"/>
                </a:lnTo>
                <a:lnTo>
                  <a:pt x="1205" y="730"/>
                </a:lnTo>
                <a:lnTo>
                  <a:pt x="1206" y="729"/>
                </a:lnTo>
                <a:lnTo>
                  <a:pt x="1207" y="729"/>
                </a:lnTo>
                <a:lnTo>
                  <a:pt x="1208" y="729"/>
                </a:lnTo>
                <a:lnTo>
                  <a:pt x="1209" y="730"/>
                </a:lnTo>
                <a:lnTo>
                  <a:pt x="1211" y="730"/>
                </a:lnTo>
                <a:lnTo>
                  <a:pt x="1212" y="729"/>
                </a:lnTo>
                <a:lnTo>
                  <a:pt x="1214" y="729"/>
                </a:lnTo>
                <a:lnTo>
                  <a:pt x="1217" y="729"/>
                </a:lnTo>
                <a:lnTo>
                  <a:pt x="1219" y="729"/>
                </a:lnTo>
                <a:lnTo>
                  <a:pt x="1220" y="729"/>
                </a:lnTo>
                <a:lnTo>
                  <a:pt x="1220" y="730"/>
                </a:lnTo>
                <a:lnTo>
                  <a:pt x="1222" y="730"/>
                </a:lnTo>
                <a:lnTo>
                  <a:pt x="1227" y="730"/>
                </a:lnTo>
                <a:lnTo>
                  <a:pt x="1231" y="731"/>
                </a:lnTo>
                <a:lnTo>
                  <a:pt x="1232" y="731"/>
                </a:lnTo>
                <a:lnTo>
                  <a:pt x="1232" y="732"/>
                </a:lnTo>
                <a:lnTo>
                  <a:pt x="1231" y="732"/>
                </a:lnTo>
                <a:lnTo>
                  <a:pt x="1229" y="732"/>
                </a:lnTo>
                <a:lnTo>
                  <a:pt x="1227" y="732"/>
                </a:lnTo>
                <a:lnTo>
                  <a:pt x="1226" y="732"/>
                </a:lnTo>
                <a:lnTo>
                  <a:pt x="1226" y="733"/>
                </a:lnTo>
                <a:lnTo>
                  <a:pt x="1224" y="733"/>
                </a:lnTo>
                <a:lnTo>
                  <a:pt x="1223" y="733"/>
                </a:lnTo>
                <a:lnTo>
                  <a:pt x="1224" y="735"/>
                </a:lnTo>
                <a:lnTo>
                  <a:pt x="1223" y="736"/>
                </a:lnTo>
                <a:lnTo>
                  <a:pt x="1222" y="737"/>
                </a:lnTo>
                <a:lnTo>
                  <a:pt x="1221" y="737"/>
                </a:lnTo>
                <a:lnTo>
                  <a:pt x="1220" y="737"/>
                </a:lnTo>
                <a:lnTo>
                  <a:pt x="1218" y="738"/>
                </a:lnTo>
                <a:lnTo>
                  <a:pt x="1216" y="738"/>
                </a:lnTo>
                <a:lnTo>
                  <a:pt x="1215" y="738"/>
                </a:lnTo>
                <a:lnTo>
                  <a:pt x="1214" y="738"/>
                </a:lnTo>
                <a:lnTo>
                  <a:pt x="1208" y="740"/>
                </a:lnTo>
                <a:lnTo>
                  <a:pt x="1207" y="741"/>
                </a:lnTo>
                <a:lnTo>
                  <a:pt x="1208" y="742"/>
                </a:lnTo>
                <a:lnTo>
                  <a:pt x="1208" y="743"/>
                </a:lnTo>
                <a:lnTo>
                  <a:pt x="1207" y="743"/>
                </a:lnTo>
                <a:lnTo>
                  <a:pt x="1206" y="742"/>
                </a:lnTo>
                <a:lnTo>
                  <a:pt x="1205" y="742"/>
                </a:lnTo>
                <a:lnTo>
                  <a:pt x="1204" y="742"/>
                </a:lnTo>
                <a:lnTo>
                  <a:pt x="1204" y="743"/>
                </a:lnTo>
                <a:lnTo>
                  <a:pt x="1204" y="746"/>
                </a:lnTo>
                <a:lnTo>
                  <a:pt x="1203" y="747"/>
                </a:lnTo>
                <a:lnTo>
                  <a:pt x="1202" y="747"/>
                </a:lnTo>
                <a:lnTo>
                  <a:pt x="1201" y="746"/>
                </a:lnTo>
                <a:lnTo>
                  <a:pt x="1202" y="746"/>
                </a:lnTo>
                <a:lnTo>
                  <a:pt x="1201" y="745"/>
                </a:lnTo>
                <a:lnTo>
                  <a:pt x="1200" y="745"/>
                </a:lnTo>
                <a:lnTo>
                  <a:pt x="1198" y="746"/>
                </a:lnTo>
                <a:lnTo>
                  <a:pt x="1197" y="747"/>
                </a:lnTo>
                <a:lnTo>
                  <a:pt x="1195" y="747"/>
                </a:lnTo>
                <a:lnTo>
                  <a:pt x="1192" y="748"/>
                </a:lnTo>
                <a:lnTo>
                  <a:pt x="1191" y="748"/>
                </a:lnTo>
                <a:close/>
                <a:moveTo>
                  <a:pt x="1190" y="776"/>
                </a:moveTo>
                <a:lnTo>
                  <a:pt x="1190" y="775"/>
                </a:lnTo>
                <a:lnTo>
                  <a:pt x="1188" y="775"/>
                </a:lnTo>
                <a:lnTo>
                  <a:pt x="1185" y="775"/>
                </a:lnTo>
                <a:lnTo>
                  <a:pt x="1182" y="774"/>
                </a:lnTo>
                <a:lnTo>
                  <a:pt x="1181" y="774"/>
                </a:lnTo>
                <a:lnTo>
                  <a:pt x="1180" y="773"/>
                </a:lnTo>
                <a:lnTo>
                  <a:pt x="1179" y="773"/>
                </a:lnTo>
                <a:lnTo>
                  <a:pt x="1180" y="772"/>
                </a:lnTo>
                <a:lnTo>
                  <a:pt x="1182" y="772"/>
                </a:lnTo>
                <a:lnTo>
                  <a:pt x="1181" y="771"/>
                </a:lnTo>
                <a:lnTo>
                  <a:pt x="1182" y="771"/>
                </a:lnTo>
                <a:lnTo>
                  <a:pt x="1184" y="770"/>
                </a:lnTo>
                <a:lnTo>
                  <a:pt x="1190" y="770"/>
                </a:lnTo>
                <a:lnTo>
                  <a:pt x="1192" y="770"/>
                </a:lnTo>
                <a:lnTo>
                  <a:pt x="1198" y="768"/>
                </a:lnTo>
                <a:lnTo>
                  <a:pt x="1199" y="768"/>
                </a:lnTo>
                <a:lnTo>
                  <a:pt x="1199" y="767"/>
                </a:lnTo>
                <a:lnTo>
                  <a:pt x="1197" y="767"/>
                </a:lnTo>
                <a:lnTo>
                  <a:pt x="1196" y="768"/>
                </a:lnTo>
                <a:lnTo>
                  <a:pt x="1194" y="768"/>
                </a:lnTo>
                <a:lnTo>
                  <a:pt x="1192" y="768"/>
                </a:lnTo>
                <a:lnTo>
                  <a:pt x="1190" y="768"/>
                </a:lnTo>
                <a:lnTo>
                  <a:pt x="1186" y="768"/>
                </a:lnTo>
                <a:lnTo>
                  <a:pt x="1186" y="767"/>
                </a:lnTo>
                <a:lnTo>
                  <a:pt x="1189" y="766"/>
                </a:lnTo>
                <a:lnTo>
                  <a:pt x="1190" y="766"/>
                </a:lnTo>
                <a:lnTo>
                  <a:pt x="1192" y="766"/>
                </a:lnTo>
                <a:lnTo>
                  <a:pt x="1196" y="766"/>
                </a:lnTo>
                <a:lnTo>
                  <a:pt x="1197" y="766"/>
                </a:lnTo>
                <a:lnTo>
                  <a:pt x="1203" y="766"/>
                </a:lnTo>
                <a:lnTo>
                  <a:pt x="1204" y="765"/>
                </a:lnTo>
                <a:lnTo>
                  <a:pt x="1206" y="765"/>
                </a:lnTo>
                <a:lnTo>
                  <a:pt x="1207" y="764"/>
                </a:lnTo>
                <a:lnTo>
                  <a:pt x="1208" y="764"/>
                </a:lnTo>
                <a:lnTo>
                  <a:pt x="1210" y="764"/>
                </a:lnTo>
                <a:lnTo>
                  <a:pt x="1212" y="764"/>
                </a:lnTo>
                <a:lnTo>
                  <a:pt x="1214" y="764"/>
                </a:lnTo>
                <a:lnTo>
                  <a:pt x="1215" y="764"/>
                </a:lnTo>
                <a:lnTo>
                  <a:pt x="1216" y="763"/>
                </a:lnTo>
                <a:lnTo>
                  <a:pt x="1216" y="762"/>
                </a:lnTo>
                <a:lnTo>
                  <a:pt x="1218" y="762"/>
                </a:lnTo>
                <a:lnTo>
                  <a:pt x="1221" y="761"/>
                </a:lnTo>
                <a:lnTo>
                  <a:pt x="1224" y="760"/>
                </a:lnTo>
                <a:lnTo>
                  <a:pt x="1225" y="760"/>
                </a:lnTo>
                <a:lnTo>
                  <a:pt x="1226" y="760"/>
                </a:lnTo>
                <a:lnTo>
                  <a:pt x="1227" y="761"/>
                </a:lnTo>
                <a:lnTo>
                  <a:pt x="1228" y="763"/>
                </a:lnTo>
                <a:lnTo>
                  <a:pt x="1228" y="764"/>
                </a:lnTo>
                <a:lnTo>
                  <a:pt x="1227" y="764"/>
                </a:lnTo>
                <a:lnTo>
                  <a:pt x="1226" y="764"/>
                </a:lnTo>
                <a:lnTo>
                  <a:pt x="1226" y="766"/>
                </a:lnTo>
                <a:lnTo>
                  <a:pt x="1225" y="767"/>
                </a:lnTo>
                <a:lnTo>
                  <a:pt x="1224" y="767"/>
                </a:lnTo>
                <a:lnTo>
                  <a:pt x="1223" y="767"/>
                </a:lnTo>
                <a:lnTo>
                  <a:pt x="1223" y="766"/>
                </a:lnTo>
                <a:lnTo>
                  <a:pt x="1222" y="766"/>
                </a:lnTo>
                <a:lnTo>
                  <a:pt x="1221" y="766"/>
                </a:lnTo>
                <a:lnTo>
                  <a:pt x="1221" y="767"/>
                </a:lnTo>
                <a:lnTo>
                  <a:pt x="1221" y="768"/>
                </a:lnTo>
                <a:lnTo>
                  <a:pt x="1220" y="768"/>
                </a:lnTo>
                <a:lnTo>
                  <a:pt x="1218" y="769"/>
                </a:lnTo>
                <a:lnTo>
                  <a:pt x="1217" y="769"/>
                </a:lnTo>
                <a:lnTo>
                  <a:pt x="1213" y="769"/>
                </a:lnTo>
                <a:lnTo>
                  <a:pt x="1210" y="770"/>
                </a:lnTo>
                <a:lnTo>
                  <a:pt x="1208" y="771"/>
                </a:lnTo>
                <a:lnTo>
                  <a:pt x="1207" y="772"/>
                </a:lnTo>
                <a:lnTo>
                  <a:pt x="1206" y="772"/>
                </a:lnTo>
                <a:lnTo>
                  <a:pt x="1205" y="773"/>
                </a:lnTo>
                <a:lnTo>
                  <a:pt x="1201" y="774"/>
                </a:lnTo>
                <a:lnTo>
                  <a:pt x="1199" y="775"/>
                </a:lnTo>
                <a:lnTo>
                  <a:pt x="1197" y="775"/>
                </a:lnTo>
                <a:lnTo>
                  <a:pt x="1196" y="775"/>
                </a:lnTo>
                <a:lnTo>
                  <a:pt x="1195" y="775"/>
                </a:lnTo>
                <a:lnTo>
                  <a:pt x="1194" y="775"/>
                </a:lnTo>
                <a:lnTo>
                  <a:pt x="1192" y="776"/>
                </a:lnTo>
                <a:lnTo>
                  <a:pt x="1191" y="776"/>
                </a:lnTo>
                <a:lnTo>
                  <a:pt x="1190" y="776"/>
                </a:lnTo>
                <a:close/>
                <a:moveTo>
                  <a:pt x="1214" y="750"/>
                </a:moveTo>
                <a:lnTo>
                  <a:pt x="1212" y="750"/>
                </a:lnTo>
                <a:lnTo>
                  <a:pt x="1207" y="750"/>
                </a:lnTo>
                <a:lnTo>
                  <a:pt x="1202" y="750"/>
                </a:lnTo>
                <a:lnTo>
                  <a:pt x="1202" y="749"/>
                </a:lnTo>
                <a:lnTo>
                  <a:pt x="1201" y="749"/>
                </a:lnTo>
                <a:lnTo>
                  <a:pt x="1203" y="748"/>
                </a:lnTo>
                <a:lnTo>
                  <a:pt x="1206" y="748"/>
                </a:lnTo>
                <a:lnTo>
                  <a:pt x="1210" y="747"/>
                </a:lnTo>
                <a:lnTo>
                  <a:pt x="1212" y="746"/>
                </a:lnTo>
                <a:lnTo>
                  <a:pt x="1213" y="746"/>
                </a:lnTo>
                <a:lnTo>
                  <a:pt x="1219" y="746"/>
                </a:lnTo>
                <a:lnTo>
                  <a:pt x="1222" y="746"/>
                </a:lnTo>
                <a:lnTo>
                  <a:pt x="1223" y="746"/>
                </a:lnTo>
                <a:lnTo>
                  <a:pt x="1224" y="746"/>
                </a:lnTo>
                <a:lnTo>
                  <a:pt x="1225" y="746"/>
                </a:lnTo>
                <a:lnTo>
                  <a:pt x="1226" y="747"/>
                </a:lnTo>
                <a:lnTo>
                  <a:pt x="1225" y="748"/>
                </a:lnTo>
                <a:lnTo>
                  <a:pt x="1225" y="750"/>
                </a:lnTo>
                <a:lnTo>
                  <a:pt x="1224" y="750"/>
                </a:lnTo>
                <a:lnTo>
                  <a:pt x="1222" y="750"/>
                </a:lnTo>
                <a:lnTo>
                  <a:pt x="1221" y="749"/>
                </a:lnTo>
                <a:lnTo>
                  <a:pt x="1220" y="749"/>
                </a:lnTo>
                <a:lnTo>
                  <a:pt x="1219" y="749"/>
                </a:lnTo>
                <a:lnTo>
                  <a:pt x="1218" y="750"/>
                </a:lnTo>
                <a:lnTo>
                  <a:pt x="1217" y="750"/>
                </a:lnTo>
                <a:lnTo>
                  <a:pt x="1214" y="750"/>
                </a:lnTo>
                <a:close/>
                <a:moveTo>
                  <a:pt x="1210" y="725"/>
                </a:moveTo>
                <a:lnTo>
                  <a:pt x="1208" y="724"/>
                </a:lnTo>
                <a:lnTo>
                  <a:pt x="1207" y="724"/>
                </a:lnTo>
                <a:lnTo>
                  <a:pt x="1207" y="723"/>
                </a:lnTo>
                <a:lnTo>
                  <a:pt x="1207" y="722"/>
                </a:lnTo>
                <a:lnTo>
                  <a:pt x="1205" y="720"/>
                </a:lnTo>
                <a:lnTo>
                  <a:pt x="1206" y="719"/>
                </a:lnTo>
                <a:lnTo>
                  <a:pt x="1207" y="718"/>
                </a:lnTo>
                <a:lnTo>
                  <a:pt x="1207" y="717"/>
                </a:lnTo>
                <a:lnTo>
                  <a:pt x="1208" y="717"/>
                </a:lnTo>
                <a:lnTo>
                  <a:pt x="1209" y="717"/>
                </a:lnTo>
                <a:lnTo>
                  <a:pt x="1217" y="719"/>
                </a:lnTo>
                <a:lnTo>
                  <a:pt x="1218" y="719"/>
                </a:lnTo>
                <a:lnTo>
                  <a:pt x="1219" y="720"/>
                </a:lnTo>
                <a:lnTo>
                  <a:pt x="1220" y="720"/>
                </a:lnTo>
                <a:lnTo>
                  <a:pt x="1221" y="720"/>
                </a:lnTo>
                <a:lnTo>
                  <a:pt x="1223" y="720"/>
                </a:lnTo>
                <a:lnTo>
                  <a:pt x="1223" y="722"/>
                </a:lnTo>
                <a:lnTo>
                  <a:pt x="1222" y="722"/>
                </a:lnTo>
                <a:lnTo>
                  <a:pt x="1222" y="723"/>
                </a:lnTo>
                <a:lnTo>
                  <a:pt x="1219" y="722"/>
                </a:lnTo>
                <a:lnTo>
                  <a:pt x="1218" y="722"/>
                </a:lnTo>
                <a:lnTo>
                  <a:pt x="1220" y="723"/>
                </a:lnTo>
                <a:lnTo>
                  <a:pt x="1217" y="724"/>
                </a:lnTo>
                <a:lnTo>
                  <a:pt x="1215" y="724"/>
                </a:lnTo>
                <a:lnTo>
                  <a:pt x="1213" y="724"/>
                </a:lnTo>
                <a:lnTo>
                  <a:pt x="1212" y="724"/>
                </a:lnTo>
                <a:lnTo>
                  <a:pt x="1211" y="724"/>
                </a:lnTo>
                <a:lnTo>
                  <a:pt x="1210" y="724"/>
                </a:lnTo>
                <a:lnTo>
                  <a:pt x="1210" y="725"/>
                </a:lnTo>
                <a:close/>
                <a:moveTo>
                  <a:pt x="1192" y="697"/>
                </a:moveTo>
                <a:lnTo>
                  <a:pt x="1190" y="697"/>
                </a:lnTo>
                <a:lnTo>
                  <a:pt x="1189" y="696"/>
                </a:lnTo>
                <a:lnTo>
                  <a:pt x="1189" y="695"/>
                </a:lnTo>
                <a:lnTo>
                  <a:pt x="1190" y="695"/>
                </a:lnTo>
                <a:lnTo>
                  <a:pt x="1192" y="695"/>
                </a:lnTo>
                <a:lnTo>
                  <a:pt x="1195" y="694"/>
                </a:lnTo>
                <a:lnTo>
                  <a:pt x="1196" y="694"/>
                </a:lnTo>
                <a:lnTo>
                  <a:pt x="1199" y="693"/>
                </a:lnTo>
                <a:lnTo>
                  <a:pt x="1200" y="691"/>
                </a:lnTo>
                <a:lnTo>
                  <a:pt x="1201" y="691"/>
                </a:lnTo>
                <a:lnTo>
                  <a:pt x="1202" y="691"/>
                </a:lnTo>
                <a:lnTo>
                  <a:pt x="1203" y="691"/>
                </a:lnTo>
                <a:lnTo>
                  <a:pt x="1206" y="692"/>
                </a:lnTo>
                <a:lnTo>
                  <a:pt x="1207" y="692"/>
                </a:lnTo>
                <a:lnTo>
                  <a:pt x="1206" y="693"/>
                </a:lnTo>
                <a:lnTo>
                  <a:pt x="1200" y="695"/>
                </a:lnTo>
                <a:lnTo>
                  <a:pt x="1198" y="695"/>
                </a:lnTo>
                <a:lnTo>
                  <a:pt x="1197" y="696"/>
                </a:lnTo>
                <a:lnTo>
                  <a:pt x="1195" y="697"/>
                </a:lnTo>
                <a:lnTo>
                  <a:pt x="1194" y="697"/>
                </a:lnTo>
                <a:lnTo>
                  <a:pt x="1193" y="697"/>
                </a:lnTo>
                <a:lnTo>
                  <a:pt x="1192" y="697"/>
                </a:lnTo>
                <a:close/>
                <a:moveTo>
                  <a:pt x="1196" y="722"/>
                </a:moveTo>
                <a:lnTo>
                  <a:pt x="1195" y="722"/>
                </a:lnTo>
                <a:lnTo>
                  <a:pt x="1190" y="720"/>
                </a:lnTo>
                <a:lnTo>
                  <a:pt x="1186" y="720"/>
                </a:lnTo>
                <a:lnTo>
                  <a:pt x="1185" y="720"/>
                </a:lnTo>
                <a:lnTo>
                  <a:pt x="1182" y="719"/>
                </a:lnTo>
                <a:lnTo>
                  <a:pt x="1183" y="719"/>
                </a:lnTo>
                <a:lnTo>
                  <a:pt x="1188" y="717"/>
                </a:lnTo>
                <a:lnTo>
                  <a:pt x="1188" y="716"/>
                </a:lnTo>
                <a:lnTo>
                  <a:pt x="1190" y="716"/>
                </a:lnTo>
                <a:lnTo>
                  <a:pt x="1194" y="716"/>
                </a:lnTo>
                <a:lnTo>
                  <a:pt x="1197" y="716"/>
                </a:lnTo>
                <a:lnTo>
                  <a:pt x="1198" y="716"/>
                </a:lnTo>
                <a:lnTo>
                  <a:pt x="1199" y="717"/>
                </a:lnTo>
                <a:lnTo>
                  <a:pt x="1198" y="717"/>
                </a:lnTo>
                <a:lnTo>
                  <a:pt x="1197" y="717"/>
                </a:lnTo>
                <a:lnTo>
                  <a:pt x="1198" y="717"/>
                </a:lnTo>
                <a:lnTo>
                  <a:pt x="1199" y="717"/>
                </a:lnTo>
                <a:lnTo>
                  <a:pt x="1200" y="717"/>
                </a:lnTo>
                <a:lnTo>
                  <a:pt x="1201" y="717"/>
                </a:lnTo>
                <a:lnTo>
                  <a:pt x="1202" y="717"/>
                </a:lnTo>
                <a:lnTo>
                  <a:pt x="1203" y="717"/>
                </a:lnTo>
                <a:lnTo>
                  <a:pt x="1204" y="717"/>
                </a:lnTo>
                <a:lnTo>
                  <a:pt x="1203" y="718"/>
                </a:lnTo>
                <a:lnTo>
                  <a:pt x="1203" y="719"/>
                </a:lnTo>
                <a:lnTo>
                  <a:pt x="1203" y="720"/>
                </a:lnTo>
                <a:lnTo>
                  <a:pt x="1203" y="722"/>
                </a:lnTo>
                <a:lnTo>
                  <a:pt x="1201" y="720"/>
                </a:lnTo>
                <a:lnTo>
                  <a:pt x="1199" y="722"/>
                </a:lnTo>
                <a:lnTo>
                  <a:pt x="1196" y="722"/>
                </a:lnTo>
                <a:close/>
                <a:moveTo>
                  <a:pt x="1195" y="731"/>
                </a:moveTo>
                <a:lnTo>
                  <a:pt x="1193" y="731"/>
                </a:lnTo>
                <a:lnTo>
                  <a:pt x="1190" y="731"/>
                </a:lnTo>
                <a:lnTo>
                  <a:pt x="1191" y="730"/>
                </a:lnTo>
                <a:lnTo>
                  <a:pt x="1192" y="730"/>
                </a:lnTo>
                <a:lnTo>
                  <a:pt x="1193" y="729"/>
                </a:lnTo>
                <a:lnTo>
                  <a:pt x="1191" y="729"/>
                </a:lnTo>
                <a:lnTo>
                  <a:pt x="1190" y="729"/>
                </a:lnTo>
                <a:lnTo>
                  <a:pt x="1189" y="728"/>
                </a:lnTo>
                <a:lnTo>
                  <a:pt x="1188" y="727"/>
                </a:lnTo>
                <a:lnTo>
                  <a:pt x="1186" y="727"/>
                </a:lnTo>
                <a:lnTo>
                  <a:pt x="1193" y="726"/>
                </a:lnTo>
                <a:lnTo>
                  <a:pt x="1194" y="726"/>
                </a:lnTo>
                <a:lnTo>
                  <a:pt x="1194" y="727"/>
                </a:lnTo>
                <a:lnTo>
                  <a:pt x="1196" y="727"/>
                </a:lnTo>
                <a:lnTo>
                  <a:pt x="1196" y="728"/>
                </a:lnTo>
                <a:lnTo>
                  <a:pt x="1195" y="728"/>
                </a:lnTo>
                <a:lnTo>
                  <a:pt x="1194" y="728"/>
                </a:lnTo>
                <a:lnTo>
                  <a:pt x="1195" y="729"/>
                </a:lnTo>
                <a:lnTo>
                  <a:pt x="1196" y="728"/>
                </a:lnTo>
                <a:lnTo>
                  <a:pt x="1200" y="728"/>
                </a:lnTo>
                <a:lnTo>
                  <a:pt x="1201" y="728"/>
                </a:lnTo>
                <a:lnTo>
                  <a:pt x="1203" y="728"/>
                </a:lnTo>
                <a:lnTo>
                  <a:pt x="1204" y="729"/>
                </a:lnTo>
                <a:lnTo>
                  <a:pt x="1203" y="730"/>
                </a:lnTo>
                <a:lnTo>
                  <a:pt x="1200" y="730"/>
                </a:lnTo>
                <a:lnTo>
                  <a:pt x="1198" y="731"/>
                </a:lnTo>
                <a:lnTo>
                  <a:pt x="1197" y="731"/>
                </a:lnTo>
                <a:lnTo>
                  <a:pt x="1196" y="731"/>
                </a:lnTo>
                <a:lnTo>
                  <a:pt x="1195" y="731"/>
                </a:lnTo>
                <a:close/>
                <a:moveTo>
                  <a:pt x="1189" y="798"/>
                </a:moveTo>
                <a:lnTo>
                  <a:pt x="1185" y="798"/>
                </a:lnTo>
                <a:lnTo>
                  <a:pt x="1184" y="798"/>
                </a:lnTo>
                <a:lnTo>
                  <a:pt x="1181" y="798"/>
                </a:lnTo>
                <a:lnTo>
                  <a:pt x="1181" y="797"/>
                </a:lnTo>
                <a:lnTo>
                  <a:pt x="1177" y="796"/>
                </a:lnTo>
                <a:lnTo>
                  <a:pt x="1175" y="793"/>
                </a:lnTo>
                <a:lnTo>
                  <a:pt x="1174" y="793"/>
                </a:lnTo>
                <a:lnTo>
                  <a:pt x="1175" y="793"/>
                </a:lnTo>
                <a:lnTo>
                  <a:pt x="1177" y="792"/>
                </a:lnTo>
                <a:lnTo>
                  <a:pt x="1178" y="791"/>
                </a:lnTo>
                <a:lnTo>
                  <a:pt x="1180" y="791"/>
                </a:lnTo>
                <a:lnTo>
                  <a:pt x="1184" y="790"/>
                </a:lnTo>
                <a:lnTo>
                  <a:pt x="1189" y="790"/>
                </a:lnTo>
                <a:lnTo>
                  <a:pt x="1192" y="790"/>
                </a:lnTo>
                <a:lnTo>
                  <a:pt x="1193" y="790"/>
                </a:lnTo>
                <a:lnTo>
                  <a:pt x="1195" y="790"/>
                </a:lnTo>
                <a:lnTo>
                  <a:pt x="1197" y="791"/>
                </a:lnTo>
                <a:lnTo>
                  <a:pt x="1200" y="792"/>
                </a:lnTo>
                <a:lnTo>
                  <a:pt x="1199" y="793"/>
                </a:lnTo>
                <a:lnTo>
                  <a:pt x="1198" y="794"/>
                </a:lnTo>
                <a:lnTo>
                  <a:pt x="1197" y="794"/>
                </a:lnTo>
                <a:lnTo>
                  <a:pt x="1196" y="796"/>
                </a:lnTo>
                <a:lnTo>
                  <a:pt x="1194" y="797"/>
                </a:lnTo>
                <a:lnTo>
                  <a:pt x="1193" y="798"/>
                </a:lnTo>
                <a:lnTo>
                  <a:pt x="1192" y="798"/>
                </a:lnTo>
                <a:lnTo>
                  <a:pt x="1191" y="798"/>
                </a:lnTo>
                <a:lnTo>
                  <a:pt x="1189" y="798"/>
                </a:lnTo>
                <a:close/>
                <a:moveTo>
                  <a:pt x="1196" y="762"/>
                </a:moveTo>
                <a:lnTo>
                  <a:pt x="1197" y="762"/>
                </a:lnTo>
                <a:lnTo>
                  <a:pt x="1198" y="762"/>
                </a:lnTo>
                <a:lnTo>
                  <a:pt x="1198" y="763"/>
                </a:lnTo>
                <a:lnTo>
                  <a:pt x="1197" y="763"/>
                </a:lnTo>
                <a:lnTo>
                  <a:pt x="1196" y="763"/>
                </a:lnTo>
                <a:lnTo>
                  <a:pt x="1194" y="763"/>
                </a:lnTo>
                <a:lnTo>
                  <a:pt x="1195" y="762"/>
                </a:lnTo>
                <a:lnTo>
                  <a:pt x="1196" y="762"/>
                </a:lnTo>
                <a:close/>
                <a:moveTo>
                  <a:pt x="1193" y="709"/>
                </a:moveTo>
                <a:lnTo>
                  <a:pt x="1192" y="709"/>
                </a:lnTo>
                <a:lnTo>
                  <a:pt x="1189" y="708"/>
                </a:lnTo>
                <a:lnTo>
                  <a:pt x="1188" y="708"/>
                </a:lnTo>
                <a:lnTo>
                  <a:pt x="1189" y="707"/>
                </a:lnTo>
                <a:lnTo>
                  <a:pt x="1192" y="707"/>
                </a:lnTo>
                <a:lnTo>
                  <a:pt x="1195" y="708"/>
                </a:lnTo>
                <a:lnTo>
                  <a:pt x="1196" y="708"/>
                </a:lnTo>
                <a:lnTo>
                  <a:pt x="1197" y="708"/>
                </a:lnTo>
                <a:lnTo>
                  <a:pt x="1195" y="709"/>
                </a:lnTo>
                <a:lnTo>
                  <a:pt x="1193" y="709"/>
                </a:lnTo>
                <a:close/>
                <a:moveTo>
                  <a:pt x="1186" y="693"/>
                </a:moveTo>
                <a:lnTo>
                  <a:pt x="1184" y="693"/>
                </a:lnTo>
                <a:lnTo>
                  <a:pt x="1183" y="692"/>
                </a:lnTo>
                <a:lnTo>
                  <a:pt x="1182" y="692"/>
                </a:lnTo>
                <a:lnTo>
                  <a:pt x="1181" y="692"/>
                </a:lnTo>
                <a:lnTo>
                  <a:pt x="1180" y="693"/>
                </a:lnTo>
                <a:lnTo>
                  <a:pt x="1179" y="692"/>
                </a:lnTo>
                <a:lnTo>
                  <a:pt x="1180" y="692"/>
                </a:lnTo>
                <a:lnTo>
                  <a:pt x="1181" y="691"/>
                </a:lnTo>
                <a:lnTo>
                  <a:pt x="1185" y="691"/>
                </a:lnTo>
                <a:lnTo>
                  <a:pt x="1184" y="689"/>
                </a:lnTo>
                <a:lnTo>
                  <a:pt x="1182" y="689"/>
                </a:lnTo>
                <a:lnTo>
                  <a:pt x="1180" y="689"/>
                </a:lnTo>
                <a:lnTo>
                  <a:pt x="1179" y="689"/>
                </a:lnTo>
                <a:lnTo>
                  <a:pt x="1181" y="688"/>
                </a:lnTo>
                <a:lnTo>
                  <a:pt x="1182" y="688"/>
                </a:lnTo>
                <a:lnTo>
                  <a:pt x="1182" y="687"/>
                </a:lnTo>
                <a:lnTo>
                  <a:pt x="1181" y="687"/>
                </a:lnTo>
                <a:lnTo>
                  <a:pt x="1180" y="687"/>
                </a:lnTo>
                <a:lnTo>
                  <a:pt x="1178" y="688"/>
                </a:lnTo>
                <a:lnTo>
                  <a:pt x="1176" y="689"/>
                </a:lnTo>
                <a:lnTo>
                  <a:pt x="1176" y="688"/>
                </a:lnTo>
                <a:lnTo>
                  <a:pt x="1175" y="688"/>
                </a:lnTo>
                <a:lnTo>
                  <a:pt x="1173" y="687"/>
                </a:lnTo>
                <a:lnTo>
                  <a:pt x="1172" y="686"/>
                </a:lnTo>
                <a:lnTo>
                  <a:pt x="1169" y="686"/>
                </a:lnTo>
                <a:lnTo>
                  <a:pt x="1168" y="686"/>
                </a:lnTo>
                <a:lnTo>
                  <a:pt x="1166" y="686"/>
                </a:lnTo>
                <a:lnTo>
                  <a:pt x="1167" y="685"/>
                </a:lnTo>
                <a:lnTo>
                  <a:pt x="1169" y="685"/>
                </a:lnTo>
                <a:lnTo>
                  <a:pt x="1170" y="683"/>
                </a:lnTo>
                <a:lnTo>
                  <a:pt x="1171" y="683"/>
                </a:lnTo>
                <a:lnTo>
                  <a:pt x="1178" y="685"/>
                </a:lnTo>
                <a:lnTo>
                  <a:pt x="1180" y="685"/>
                </a:lnTo>
                <a:lnTo>
                  <a:pt x="1183" y="686"/>
                </a:lnTo>
                <a:lnTo>
                  <a:pt x="1186" y="687"/>
                </a:lnTo>
                <a:lnTo>
                  <a:pt x="1188" y="687"/>
                </a:lnTo>
                <a:lnTo>
                  <a:pt x="1189" y="687"/>
                </a:lnTo>
                <a:lnTo>
                  <a:pt x="1189" y="688"/>
                </a:lnTo>
                <a:lnTo>
                  <a:pt x="1193" y="688"/>
                </a:lnTo>
                <a:lnTo>
                  <a:pt x="1194" y="689"/>
                </a:lnTo>
                <a:lnTo>
                  <a:pt x="1195" y="689"/>
                </a:lnTo>
                <a:lnTo>
                  <a:pt x="1195" y="690"/>
                </a:lnTo>
                <a:lnTo>
                  <a:pt x="1194" y="691"/>
                </a:lnTo>
                <a:lnTo>
                  <a:pt x="1191" y="691"/>
                </a:lnTo>
                <a:lnTo>
                  <a:pt x="1188" y="692"/>
                </a:lnTo>
                <a:lnTo>
                  <a:pt x="1188" y="693"/>
                </a:lnTo>
                <a:lnTo>
                  <a:pt x="1186" y="693"/>
                </a:lnTo>
                <a:close/>
                <a:moveTo>
                  <a:pt x="1192" y="735"/>
                </a:moveTo>
                <a:lnTo>
                  <a:pt x="1191" y="734"/>
                </a:lnTo>
                <a:lnTo>
                  <a:pt x="1190" y="733"/>
                </a:lnTo>
                <a:lnTo>
                  <a:pt x="1191" y="733"/>
                </a:lnTo>
                <a:lnTo>
                  <a:pt x="1192" y="733"/>
                </a:lnTo>
                <a:lnTo>
                  <a:pt x="1194" y="733"/>
                </a:lnTo>
                <a:lnTo>
                  <a:pt x="1194" y="734"/>
                </a:lnTo>
                <a:lnTo>
                  <a:pt x="1194" y="735"/>
                </a:lnTo>
                <a:lnTo>
                  <a:pt x="1192" y="735"/>
                </a:lnTo>
                <a:close/>
                <a:moveTo>
                  <a:pt x="1193" y="704"/>
                </a:moveTo>
                <a:lnTo>
                  <a:pt x="1189" y="704"/>
                </a:lnTo>
                <a:lnTo>
                  <a:pt x="1188" y="704"/>
                </a:lnTo>
                <a:lnTo>
                  <a:pt x="1186" y="703"/>
                </a:lnTo>
                <a:lnTo>
                  <a:pt x="1188" y="703"/>
                </a:lnTo>
                <a:lnTo>
                  <a:pt x="1190" y="702"/>
                </a:lnTo>
                <a:lnTo>
                  <a:pt x="1192" y="702"/>
                </a:lnTo>
                <a:lnTo>
                  <a:pt x="1193" y="703"/>
                </a:lnTo>
                <a:lnTo>
                  <a:pt x="1194" y="703"/>
                </a:lnTo>
                <a:lnTo>
                  <a:pt x="1193" y="704"/>
                </a:lnTo>
                <a:close/>
                <a:moveTo>
                  <a:pt x="1174" y="700"/>
                </a:moveTo>
                <a:lnTo>
                  <a:pt x="1173" y="700"/>
                </a:lnTo>
                <a:lnTo>
                  <a:pt x="1175" y="697"/>
                </a:lnTo>
                <a:lnTo>
                  <a:pt x="1175" y="696"/>
                </a:lnTo>
                <a:lnTo>
                  <a:pt x="1174" y="696"/>
                </a:lnTo>
                <a:lnTo>
                  <a:pt x="1173" y="696"/>
                </a:lnTo>
                <a:lnTo>
                  <a:pt x="1172" y="695"/>
                </a:lnTo>
                <a:lnTo>
                  <a:pt x="1175" y="694"/>
                </a:lnTo>
                <a:lnTo>
                  <a:pt x="1180" y="694"/>
                </a:lnTo>
                <a:lnTo>
                  <a:pt x="1182" y="694"/>
                </a:lnTo>
                <a:lnTo>
                  <a:pt x="1183" y="695"/>
                </a:lnTo>
                <a:lnTo>
                  <a:pt x="1185" y="696"/>
                </a:lnTo>
                <a:lnTo>
                  <a:pt x="1185" y="697"/>
                </a:lnTo>
                <a:lnTo>
                  <a:pt x="1185" y="698"/>
                </a:lnTo>
                <a:lnTo>
                  <a:pt x="1183" y="699"/>
                </a:lnTo>
                <a:lnTo>
                  <a:pt x="1182" y="700"/>
                </a:lnTo>
                <a:lnTo>
                  <a:pt x="1180" y="699"/>
                </a:lnTo>
                <a:lnTo>
                  <a:pt x="1178" y="700"/>
                </a:lnTo>
                <a:lnTo>
                  <a:pt x="1176" y="700"/>
                </a:lnTo>
                <a:lnTo>
                  <a:pt x="1174" y="700"/>
                </a:lnTo>
                <a:close/>
                <a:moveTo>
                  <a:pt x="1178" y="753"/>
                </a:moveTo>
                <a:lnTo>
                  <a:pt x="1176" y="753"/>
                </a:lnTo>
                <a:lnTo>
                  <a:pt x="1175" y="752"/>
                </a:lnTo>
                <a:lnTo>
                  <a:pt x="1174" y="752"/>
                </a:lnTo>
                <a:lnTo>
                  <a:pt x="1173" y="751"/>
                </a:lnTo>
                <a:lnTo>
                  <a:pt x="1174" y="751"/>
                </a:lnTo>
                <a:lnTo>
                  <a:pt x="1179" y="750"/>
                </a:lnTo>
                <a:lnTo>
                  <a:pt x="1180" y="750"/>
                </a:lnTo>
                <a:lnTo>
                  <a:pt x="1184" y="750"/>
                </a:lnTo>
                <a:lnTo>
                  <a:pt x="1185" y="750"/>
                </a:lnTo>
                <a:lnTo>
                  <a:pt x="1185" y="751"/>
                </a:lnTo>
                <a:lnTo>
                  <a:pt x="1184" y="752"/>
                </a:lnTo>
                <a:lnTo>
                  <a:pt x="1180" y="752"/>
                </a:lnTo>
                <a:lnTo>
                  <a:pt x="1178" y="753"/>
                </a:lnTo>
                <a:close/>
                <a:moveTo>
                  <a:pt x="1163" y="749"/>
                </a:moveTo>
                <a:lnTo>
                  <a:pt x="1162" y="749"/>
                </a:lnTo>
                <a:lnTo>
                  <a:pt x="1162" y="748"/>
                </a:lnTo>
                <a:lnTo>
                  <a:pt x="1161" y="747"/>
                </a:lnTo>
                <a:lnTo>
                  <a:pt x="1162" y="747"/>
                </a:lnTo>
                <a:lnTo>
                  <a:pt x="1164" y="747"/>
                </a:lnTo>
                <a:lnTo>
                  <a:pt x="1163" y="746"/>
                </a:lnTo>
                <a:lnTo>
                  <a:pt x="1164" y="746"/>
                </a:lnTo>
                <a:lnTo>
                  <a:pt x="1182" y="745"/>
                </a:lnTo>
                <a:lnTo>
                  <a:pt x="1184" y="746"/>
                </a:lnTo>
                <a:lnTo>
                  <a:pt x="1183" y="747"/>
                </a:lnTo>
                <a:lnTo>
                  <a:pt x="1182" y="747"/>
                </a:lnTo>
                <a:lnTo>
                  <a:pt x="1181" y="747"/>
                </a:lnTo>
                <a:lnTo>
                  <a:pt x="1181" y="746"/>
                </a:lnTo>
                <a:lnTo>
                  <a:pt x="1180" y="746"/>
                </a:lnTo>
                <a:lnTo>
                  <a:pt x="1179" y="747"/>
                </a:lnTo>
                <a:lnTo>
                  <a:pt x="1173" y="748"/>
                </a:lnTo>
                <a:lnTo>
                  <a:pt x="1171" y="748"/>
                </a:lnTo>
                <a:lnTo>
                  <a:pt x="1170" y="748"/>
                </a:lnTo>
                <a:lnTo>
                  <a:pt x="1172" y="747"/>
                </a:lnTo>
                <a:lnTo>
                  <a:pt x="1173" y="746"/>
                </a:lnTo>
                <a:lnTo>
                  <a:pt x="1172" y="746"/>
                </a:lnTo>
                <a:lnTo>
                  <a:pt x="1171" y="746"/>
                </a:lnTo>
                <a:lnTo>
                  <a:pt x="1169" y="747"/>
                </a:lnTo>
                <a:lnTo>
                  <a:pt x="1167" y="748"/>
                </a:lnTo>
                <a:lnTo>
                  <a:pt x="1167" y="749"/>
                </a:lnTo>
                <a:lnTo>
                  <a:pt x="1163" y="749"/>
                </a:lnTo>
                <a:close/>
                <a:moveTo>
                  <a:pt x="1179" y="731"/>
                </a:moveTo>
                <a:lnTo>
                  <a:pt x="1178" y="731"/>
                </a:lnTo>
                <a:lnTo>
                  <a:pt x="1177" y="731"/>
                </a:lnTo>
                <a:lnTo>
                  <a:pt x="1178" y="730"/>
                </a:lnTo>
                <a:lnTo>
                  <a:pt x="1180" y="730"/>
                </a:lnTo>
                <a:lnTo>
                  <a:pt x="1181" y="730"/>
                </a:lnTo>
                <a:lnTo>
                  <a:pt x="1182" y="729"/>
                </a:lnTo>
                <a:lnTo>
                  <a:pt x="1183" y="729"/>
                </a:lnTo>
                <a:lnTo>
                  <a:pt x="1183" y="731"/>
                </a:lnTo>
                <a:lnTo>
                  <a:pt x="1179" y="731"/>
                </a:lnTo>
                <a:close/>
                <a:moveTo>
                  <a:pt x="1157" y="742"/>
                </a:moveTo>
                <a:lnTo>
                  <a:pt x="1156" y="742"/>
                </a:lnTo>
                <a:lnTo>
                  <a:pt x="1154" y="742"/>
                </a:lnTo>
                <a:lnTo>
                  <a:pt x="1152" y="741"/>
                </a:lnTo>
                <a:lnTo>
                  <a:pt x="1151" y="741"/>
                </a:lnTo>
                <a:lnTo>
                  <a:pt x="1150" y="741"/>
                </a:lnTo>
                <a:lnTo>
                  <a:pt x="1149" y="741"/>
                </a:lnTo>
                <a:lnTo>
                  <a:pt x="1149" y="740"/>
                </a:lnTo>
                <a:lnTo>
                  <a:pt x="1148" y="739"/>
                </a:lnTo>
                <a:lnTo>
                  <a:pt x="1148" y="738"/>
                </a:lnTo>
                <a:lnTo>
                  <a:pt x="1149" y="738"/>
                </a:lnTo>
                <a:lnTo>
                  <a:pt x="1150" y="738"/>
                </a:lnTo>
                <a:lnTo>
                  <a:pt x="1151" y="738"/>
                </a:lnTo>
                <a:lnTo>
                  <a:pt x="1155" y="738"/>
                </a:lnTo>
                <a:lnTo>
                  <a:pt x="1156" y="737"/>
                </a:lnTo>
                <a:lnTo>
                  <a:pt x="1159" y="737"/>
                </a:lnTo>
                <a:lnTo>
                  <a:pt x="1161" y="736"/>
                </a:lnTo>
                <a:lnTo>
                  <a:pt x="1162" y="736"/>
                </a:lnTo>
                <a:lnTo>
                  <a:pt x="1162" y="735"/>
                </a:lnTo>
                <a:lnTo>
                  <a:pt x="1163" y="734"/>
                </a:lnTo>
                <a:lnTo>
                  <a:pt x="1164" y="734"/>
                </a:lnTo>
                <a:lnTo>
                  <a:pt x="1166" y="734"/>
                </a:lnTo>
                <a:lnTo>
                  <a:pt x="1167" y="734"/>
                </a:lnTo>
                <a:lnTo>
                  <a:pt x="1171" y="734"/>
                </a:lnTo>
                <a:lnTo>
                  <a:pt x="1172" y="734"/>
                </a:lnTo>
                <a:lnTo>
                  <a:pt x="1174" y="734"/>
                </a:lnTo>
                <a:lnTo>
                  <a:pt x="1177" y="733"/>
                </a:lnTo>
                <a:lnTo>
                  <a:pt x="1178" y="734"/>
                </a:lnTo>
                <a:lnTo>
                  <a:pt x="1180" y="734"/>
                </a:lnTo>
                <a:lnTo>
                  <a:pt x="1181" y="734"/>
                </a:lnTo>
                <a:lnTo>
                  <a:pt x="1180" y="735"/>
                </a:lnTo>
                <a:lnTo>
                  <a:pt x="1181" y="735"/>
                </a:lnTo>
                <a:lnTo>
                  <a:pt x="1182" y="736"/>
                </a:lnTo>
                <a:lnTo>
                  <a:pt x="1180" y="737"/>
                </a:lnTo>
                <a:lnTo>
                  <a:pt x="1180" y="739"/>
                </a:lnTo>
                <a:lnTo>
                  <a:pt x="1177" y="740"/>
                </a:lnTo>
                <a:lnTo>
                  <a:pt x="1176" y="740"/>
                </a:lnTo>
                <a:lnTo>
                  <a:pt x="1173" y="739"/>
                </a:lnTo>
                <a:lnTo>
                  <a:pt x="1171" y="739"/>
                </a:lnTo>
                <a:lnTo>
                  <a:pt x="1169" y="738"/>
                </a:lnTo>
                <a:lnTo>
                  <a:pt x="1169" y="737"/>
                </a:lnTo>
                <a:lnTo>
                  <a:pt x="1168" y="737"/>
                </a:lnTo>
                <a:lnTo>
                  <a:pt x="1168" y="738"/>
                </a:lnTo>
                <a:lnTo>
                  <a:pt x="1168" y="739"/>
                </a:lnTo>
                <a:lnTo>
                  <a:pt x="1168" y="740"/>
                </a:lnTo>
                <a:lnTo>
                  <a:pt x="1167" y="741"/>
                </a:lnTo>
                <a:lnTo>
                  <a:pt x="1166" y="742"/>
                </a:lnTo>
                <a:lnTo>
                  <a:pt x="1165" y="740"/>
                </a:lnTo>
                <a:lnTo>
                  <a:pt x="1164" y="740"/>
                </a:lnTo>
                <a:lnTo>
                  <a:pt x="1164" y="741"/>
                </a:lnTo>
                <a:lnTo>
                  <a:pt x="1163" y="741"/>
                </a:lnTo>
                <a:lnTo>
                  <a:pt x="1162" y="741"/>
                </a:lnTo>
                <a:lnTo>
                  <a:pt x="1161" y="741"/>
                </a:lnTo>
                <a:lnTo>
                  <a:pt x="1160" y="741"/>
                </a:lnTo>
                <a:lnTo>
                  <a:pt x="1159" y="741"/>
                </a:lnTo>
                <a:lnTo>
                  <a:pt x="1158" y="742"/>
                </a:lnTo>
                <a:lnTo>
                  <a:pt x="1157" y="742"/>
                </a:lnTo>
                <a:close/>
                <a:moveTo>
                  <a:pt x="1178" y="701"/>
                </a:moveTo>
                <a:lnTo>
                  <a:pt x="1176" y="701"/>
                </a:lnTo>
                <a:lnTo>
                  <a:pt x="1175" y="701"/>
                </a:lnTo>
                <a:lnTo>
                  <a:pt x="1176" y="701"/>
                </a:lnTo>
                <a:lnTo>
                  <a:pt x="1176" y="700"/>
                </a:lnTo>
                <a:lnTo>
                  <a:pt x="1178" y="700"/>
                </a:lnTo>
                <a:lnTo>
                  <a:pt x="1179" y="701"/>
                </a:lnTo>
                <a:lnTo>
                  <a:pt x="1178" y="701"/>
                </a:lnTo>
                <a:close/>
                <a:moveTo>
                  <a:pt x="1171" y="781"/>
                </a:moveTo>
                <a:lnTo>
                  <a:pt x="1167" y="781"/>
                </a:lnTo>
                <a:lnTo>
                  <a:pt x="1164" y="781"/>
                </a:lnTo>
                <a:lnTo>
                  <a:pt x="1164" y="780"/>
                </a:lnTo>
                <a:lnTo>
                  <a:pt x="1166" y="779"/>
                </a:lnTo>
                <a:lnTo>
                  <a:pt x="1169" y="778"/>
                </a:lnTo>
                <a:lnTo>
                  <a:pt x="1170" y="778"/>
                </a:lnTo>
                <a:lnTo>
                  <a:pt x="1172" y="777"/>
                </a:lnTo>
                <a:lnTo>
                  <a:pt x="1175" y="777"/>
                </a:lnTo>
                <a:lnTo>
                  <a:pt x="1179" y="777"/>
                </a:lnTo>
                <a:lnTo>
                  <a:pt x="1177" y="779"/>
                </a:lnTo>
                <a:lnTo>
                  <a:pt x="1177" y="780"/>
                </a:lnTo>
                <a:lnTo>
                  <a:pt x="1174" y="781"/>
                </a:lnTo>
                <a:lnTo>
                  <a:pt x="1171" y="781"/>
                </a:lnTo>
                <a:close/>
                <a:moveTo>
                  <a:pt x="1174" y="691"/>
                </a:moveTo>
                <a:lnTo>
                  <a:pt x="1172" y="691"/>
                </a:lnTo>
                <a:lnTo>
                  <a:pt x="1170" y="690"/>
                </a:lnTo>
                <a:lnTo>
                  <a:pt x="1167" y="689"/>
                </a:lnTo>
                <a:lnTo>
                  <a:pt x="1165" y="689"/>
                </a:lnTo>
                <a:lnTo>
                  <a:pt x="1164" y="689"/>
                </a:lnTo>
                <a:lnTo>
                  <a:pt x="1158" y="689"/>
                </a:lnTo>
                <a:lnTo>
                  <a:pt x="1155" y="689"/>
                </a:lnTo>
                <a:lnTo>
                  <a:pt x="1155" y="688"/>
                </a:lnTo>
                <a:lnTo>
                  <a:pt x="1156" y="688"/>
                </a:lnTo>
                <a:lnTo>
                  <a:pt x="1157" y="687"/>
                </a:lnTo>
                <a:lnTo>
                  <a:pt x="1159" y="687"/>
                </a:lnTo>
                <a:lnTo>
                  <a:pt x="1162" y="687"/>
                </a:lnTo>
                <a:lnTo>
                  <a:pt x="1168" y="687"/>
                </a:lnTo>
                <a:lnTo>
                  <a:pt x="1169" y="687"/>
                </a:lnTo>
                <a:lnTo>
                  <a:pt x="1170" y="687"/>
                </a:lnTo>
                <a:lnTo>
                  <a:pt x="1171" y="687"/>
                </a:lnTo>
                <a:lnTo>
                  <a:pt x="1173" y="688"/>
                </a:lnTo>
                <a:lnTo>
                  <a:pt x="1174" y="689"/>
                </a:lnTo>
                <a:lnTo>
                  <a:pt x="1175" y="690"/>
                </a:lnTo>
                <a:lnTo>
                  <a:pt x="1175" y="691"/>
                </a:lnTo>
                <a:lnTo>
                  <a:pt x="1174" y="691"/>
                </a:lnTo>
                <a:close/>
                <a:moveTo>
                  <a:pt x="1172" y="729"/>
                </a:moveTo>
                <a:lnTo>
                  <a:pt x="1170" y="729"/>
                </a:lnTo>
                <a:lnTo>
                  <a:pt x="1170" y="728"/>
                </a:lnTo>
                <a:lnTo>
                  <a:pt x="1169" y="728"/>
                </a:lnTo>
                <a:lnTo>
                  <a:pt x="1173" y="727"/>
                </a:lnTo>
                <a:lnTo>
                  <a:pt x="1174" y="727"/>
                </a:lnTo>
                <a:lnTo>
                  <a:pt x="1175" y="727"/>
                </a:lnTo>
                <a:lnTo>
                  <a:pt x="1175" y="728"/>
                </a:lnTo>
                <a:lnTo>
                  <a:pt x="1173" y="729"/>
                </a:lnTo>
                <a:lnTo>
                  <a:pt x="1172" y="729"/>
                </a:lnTo>
                <a:close/>
                <a:moveTo>
                  <a:pt x="1160" y="727"/>
                </a:moveTo>
                <a:lnTo>
                  <a:pt x="1158" y="726"/>
                </a:lnTo>
                <a:lnTo>
                  <a:pt x="1154" y="725"/>
                </a:lnTo>
                <a:lnTo>
                  <a:pt x="1153" y="725"/>
                </a:lnTo>
                <a:lnTo>
                  <a:pt x="1155" y="724"/>
                </a:lnTo>
                <a:lnTo>
                  <a:pt x="1156" y="724"/>
                </a:lnTo>
                <a:lnTo>
                  <a:pt x="1159" y="725"/>
                </a:lnTo>
                <a:lnTo>
                  <a:pt x="1162" y="725"/>
                </a:lnTo>
                <a:lnTo>
                  <a:pt x="1164" y="725"/>
                </a:lnTo>
                <a:lnTo>
                  <a:pt x="1165" y="724"/>
                </a:lnTo>
                <a:lnTo>
                  <a:pt x="1167" y="724"/>
                </a:lnTo>
                <a:lnTo>
                  <a:pt x="1170" y="724"/>
                </a:lnTo>
                <a:lnTo>
                  <a:pt x="1172" y="724"/>
                </a:lnTo>
                <a:lnTo>
                  <a:pt x="1173" y="724"/>
                </a:lnTo>
                <a:lnTo>
                  <a:pt x="1174" y="725"/>
                </a:lnTo>
                <a:lnTo>
                  <a:pt x="1173" y="725"/>
                </a:lnTo>
                <a:lnTo>
                  <a:pt x="1174" y="726"/>
                </a:lnTo>
                <a:lnTo>
                  <a:pt x="1173" y="726"/>
                </a:lnTo>
                <a:lnTo>
                  <a:pt x="1172" y="726"/>
                </a:lnTo>
                <a:lnTo>
                  <a:pt x="1171" y="726"/>
                </a:lnTo>
                <a:lnTo>
                  <a:pt x="1168" y="726"/>
                </a:lnTo>
                <a:lnTo>
                  <a:pt x="1167" y="725"/>
                </a:lnTo>
                <a:lnTo>
                  <a:pt x="1166" y="725"/>
                </a:lnTo>
                <a:lnTo>
                  <a:pt x="1165" y="725"/>
                </a:lnTo>
                <a:lnTo>
                  <a:pt x="1164" y="726"/>
                </a:lnTo>
                <a:lnTo>
                  <a:pt x="1162" y="726"/>
                </a:lnTo>
                <a:lnTo>
                  <a:pt x="1160" y="727"/>
                </a:lnTo>
                <a:close/>
                <a:moveTo>
                  <a:pt x="1161" y="734"/>
                </a:moveTo>
                <a:lnTo>
                  <a:pt x="1162" y="734"/>
                </a:lnTo>
                <a:lnTo>
                  <a:pt x="1163" y="733"/>
                </a:lnTo>
                <a:lnTo>
                  <a:pt x="1162" y="732"/>
                </a:lnTo>
                <a:lnTo>
                  <a:pt x="1163" y="731"/>
                </a:lnTo>
                <a:lnTo>
                  <a:pt x="1164" y="731"/>
                </a:lnTo>
                <a:lnTo>
                  <a:pt x="1167" y="731"/>
                </a:lnTo>
                <a:lnTo>
                  <a:pt x="1170" y="731"/>
                </a:lnTo>
                <a:lnTo>
                  <a:pt x="1173" y="732"/>
                </a:lnTo>
                <a:lnTo>
                  <a:pt x="1172" y="733"/>
                </a:lnTo>
                <a:lnTo>
                  <a:pt x="1171" y="734"/>
                </a:lnTo>
                <a:lnTo>
                  <a:pt x="1170" y="734"/>
                </a:lnTo>
                <a:lnTo>
                  <a:pt x="1168" y="734"/>
                </a:lnTo>
                <a:lnTo>
                  <a:pt x="1167" y="734"/>
                </a:lnTo>
                <a:lnTo>
                  <a:pt x="1165" y="733"/>
                </a:lnTo>
                <a:lnTo>
                  <a:pt x="1164" y="733"/>
                </a:lnTo>
                <a:lnTo>
                  <a:pt x="1164" y="734"/>
                </a:lnTo>
                <a:lnTo>
                  <a:pt x="1163" y="734"/>
                </a:lnTo>
                <a:lnTo>
                  <a:pt x="1162" y="734"/>
                </a:lnTo>
                <a:lnTo>
                  <a:pt x="1161" y="734"/>
                </a:lnTo>
                <a:close/>
                <a:moveTo>
                  <a:pt x="1167" y="705"/>
                </a:moveTo>
                <a:lnTo>
                  <a:pt x="1166" y="705"/>
                </a:lnTo>
                <a:lnTo>
                  <a:pt x="1165" y="705"/>
                </a:lnTo>
                <a:lnTo>
                  <a:pt x="1164" y="704"/>
                </a:lnTo>
                <a:lnTo>
                  <a:pt x="1161" y="704"/>
                </a:lnTo>
                <a:lnTo>
                  <a:pt x="1161" y="703"/>
                </a:lnTo>
                <a:lnTo>
                  <a:pt x="1163" y="702"/>
                </a:lnTo>
                <a:lnTo>
                  <a:pt x="1167" y="701"/>
                </a:lnTo>
                <a:lnTo>
                  <a:pt x="1169" y="701"/>
                </a:lnTo>
                <a:lnTo>
                  <a:pt x="1171" y="702"/>
                </a:lnTo>
                <a:lnTo>
                  <a:pt x="1172" y="702"/>
                </a:lnTo>
                <a:lnTo>
                  <a:pt x="1173" y="703"/>
                </a:lnTo>
                <a:lnTo>
                  <a:pt x="1173" y="704"/>
                </a:lnTo>
                <a:lnTo>
                  <a:pt x="1170" y="705"/>
                </a:lnTo>
                <a:lnTo>
                  <a:pt x="1167" y="705"/>
                </a:lnTo>
                <a:close/>
                <a:moveTo>
                  <a:pt x="1161" y="777"/>
                </a:moveTo>
                <a:lnTo>
                  <a:pt x="1160" y="777"/>
                </a:lnTo>
                <a:lnTo>
                  <a:pt x="1157" y="777"/>
                </a:lnTo>
                <a:lnTo>
                  <a:pt x="1156" y="776"/>
                </a:lnTo>
                <a:lnTo>
                  <a:pt x="1158" y="776"/>
                </a:lnTo>
                <a:lnTo>
                  <a:pt x="1160" y="776"/>
                </a:lnTo>
                <a:lnTo>
                  <a:pt x="1161" y="776"/>
                </a:lnTo>
                <a:lnTo>
                  <a:pt x="1162" y="776"/>
                </a:lnTo>
                <a:lnTo>
                  <a:pt x="1163" y="776"/>
                </a:lnTo>
                <a:lnTo>
                  <a:pt x="1164" y="775"/>
                </a:lnTo>
                <a:lnTo>
                  <a:pt x="1166" y="774"/>
                </a:lnTo>
                <a:lnTo>
                  <a:pt x="1168" y="773"/>
                </a:lnTo>
                <a:lnTo>
                  <a:pt x="1170" y="773"/>
                </a:lnTo>
                <a:lnTo>
                  <a:pt x="1172" y="773"/>
                </a:lnTo>
                <a:lnTo>
                  <a:pt x="1173" y="774"/>
                </a:lnTo>
                <a:lnTo>
                  <a:pt x="1168" y="775"/>
                </a:lnTo>
                <a:lnTo>
                  <a:pt x="1166" y="776"/>
                </a:lnTo>
                <a:lnTo>
                  <a:pt x="1162" y="777"/>
                </a:lnTo>
                <a:lnTo>
                  <a:pt x="1161" y="777"/>
                </a:lnTo>
                <a:close/>
                <a:moveTo>
                  <a:pt x="1162" y="717"/>
                </a:moveTo>
                <a:lnTo>
                  <a:pt x="1161" y="717"/>
                </a:lnTo>
                <a:lnTo>
                  <a:pt x="1161" y="716"/>
                </a:lnTo>
                <a:lnTo>
                  <a:pt x="1163" y="716"/>
                </a:lnTo>
                <a:lnTo>
                  <a:pt x="1166" y="715"/>
                </a:lnTo>
                <a:lnTo>
                  <a:pt x="1167" y="715"/>
                </a:lnTo>
                <a:lnTo>
                  <a:pt x="1166" y="715"/>
                </a:lnTo>
                <a:lnTo>
                  <a:pt x="1166" y="714"/>
                </a:lnTo>
                <a:lnTo>
                  <a:pt x="1163" y="715"/>
                </a:lnTo>
                <a:lnTo>
                  <a:pt x="1161" y="715"/>
                </a:lnTo>
                <a:lnTo>
                  <a:pt x="1165" y="714"/>
                </a:lnTo>
                <a:lnTo>
                  <a:pt x="1166" y="714"/>
                </a:lnTo>
                <a:lnTo>
                  <a:pt x="1167" y="714"/>
                </a:lnTo>
                <a:lnTo>
                  <a:pt x="1169" y="714"/>
                </a:lnTo>
                <a:lnTo>
                  <a:pt x="1172" y="714"/>
                </a:lnTo>
                <a:lnTo>
                  <a:pt x="1172" y="715"/>
                </a:lnTo>
                <a:lnTo>
                  <a:pt x="1170" y="715"/>
                </a:lnTo>
                <a:lnTo>
                  <a:pt x="1163" y="717"/>
                </a:lnTo>
                <a:lnTo>
                  <a:pt x="1162" y="717"/>
                </a:lnTo>
                <a:close/>
                <a:moveTo>
                  <a:pt x="1152" y="700"/>
                </a:moveTo>
                <a:lnTo>
                  <a:pt x="1151" y="699"/>
                </a:lnTo>
                <a:lnTo>
                  <a:pt x="1150" y="699"/>
                </a:lnTo>
                <a:lnTo>
                  <a:pt x="1153" y="697"/>
                </a:lnTo>
                <a:lnTo>
                  <a:pt x="1154" y="697"/>
                </a:lnTo>
                <a:lnTo>
                  <a:pt x="1154" y="696"/>
                </a:lnTo>
                <a:lnTo>
                  <a:pt x="1156" y="695"/>
                </a:lnTo>
                <a:lnTo>
                  <a:pt x="1158" y="695"/>
                </a:lnTo>
                <a:lnTo>
                  <a:pt x="1159" y="695"/>
                </a:lnTo>
                <a:lnTo>
                  <a:pt x="1159" y="694"/>
                </a:lnTo>
                <a:lnTo>
                  <a:pt x="1158" y="694"/>
                </a:lnTo>
                <a:lnTo>
                  <a:pt x="1156" y="694"/>
                </a:lnTo>
                <a:lnTo>
                  <a:pt x="1155" y="694"/>
                </a:lnTo>
                <a:lnTo>
                  <a:pt x="1154" y="694"/>
                </a:lnTo>
                <a:lnTo>
                  <a:pt x="1154" y="693"/>
                </a:lnTo>
                <a:lnTo>
                  <a:pt x="1155" y="693"/>
                </a:lnTo>
                <a:lnTo>
                  <a:pt x="1157" y="694"/>
                </a:lnTo>
                <a:lnTo>
                  <a:pt x="1159" y="693"/>
                </a:lnTo>
                <a:lnTo>
                  <a:pt x="1161" y="694"/>
                </a:lnTo>
                <a:lnTo>
                  <a:pt x="1163" y="694"/>
                </a:lnTo>
                <a:lnTo>
                  <a:pt x="1163" y="693"/>
                </a:lnTo>
                <a:lnTo>
                  <a:pt x="1161" y="693"/>
                </a:lnTo>
                <a:lnTo>
                  <a:pt x="1160" y="692"/>
                </a:lnTo>
                <a:lnTo>
                  <a:pt x="1157" y="692"/>
                </a:lnTo>
                <a:lnTo>
                  <a:pt x="1157" y="691"/>
                </a:lnTo>
                <a:lnTo>
                  <a:pt x="1158" y="691"/>
                </a:lnTo>
                <a:lnTo>
                  <a:pt x="1163" y="691"/>
                </a:lnTo>
                <a:lnTo>
                  <a:pt x="1165" y="692"/>
                </a:lnTo>
                <a:lnTo>
                  <a:pt x="1166" y="692"/>
                </a:lnTo>
                <a:lnTo>
                  <a:pt x="1167" y="692"/>
                </a:lnTo>
                <a:lnTo>
                  <a:pt x="1167" y="693"/>
                </a:lnTo>
                <a:lnTo>
                  <a:pt x="1171" y="693"/>
                </a:lnTo>
                <a:lnTo>
                  <a:pt x="1171" y="694"/>
                </a:lnTo>
                <a:lnTo>
                  <a:pt x="1171" y="695"/>
                </a:lnTo>
                <a:lnTo>
                  <a:pt x="1166" y="696"/>
                </a:lnTo>
                <a:lnTo>
                  <a:pt x="1167" y="698"/>
                </a:lnTo>
                <a:lnTo>
                  <a:pt x="1166" y="698"/>
                </a:lnTo>
                <a:lnTo>
                  <a:pt x="1165" y="699"/>
                </a:lnTo>
                <a:lnTo>
                  <a:pt x="1163" y="699"/>
                </a:lnTo>
                <a:lnTo>
                  <a:pt x="1162" y="699"/>
                </a:lnTo>
                <a:lnTo>
                  <a:pt x="1161" y="699"/>
                </a:lnTo>
                <a:lnTo>
                  <a:pt x="1163" y="698"/>
                </a:lnTo>
                <a:lnTo>
                  <a:pt x="1162" y="698"/>
                </a:lnTo>
                <a:lnTo>
                  <a:pt x="1161" y="698"/>
                </a:lnTo>
                <a:lnTo>
                  <a:pt x="1159" y="698"/>
                </a:lnTo>
                <a:lnTo>
                  <a:pt x="1158" y="698"/>
                </a:lnTo>
                <a:lnTo>
                  <a:pt x="1157" y="699"/>
                </a:lnTo>
                <a:lnTo>
                  <a:pt x="1154" y="698"/>
                </a:lnTo>
                <a:lnTo>
                  <a:pt x="1153" y="698"/>
                </a:lnTo>
                <a:lnTo>
                  <a:pt x="1153" y="699"/>
                </a:lnTo>
                <a:lnTo>
                  <a:pt x="1153" y="700"/>
                </a:lnTo>
                <a:lnTo>
                  <a:pt x="1152" y="700"/>
                </a:lnTo>
                <a:close/>
                <a:moveTo>
                  <a:pt x="1168" y="724"/>
                </a:moveTo>
                <a:lnTo>
                  <a:pt x="1166" y="724"/>
                </a:lnTo>
                <a:lnTo>
                  <a:pt x="1162" y="724"/>
                </a:lnTo>
                <a:lnTo>
                  <a:pt x="1159" y="723"/>
                </a:lnTo>
                <a:lnTo>
                  <a:pt x="1157" y="723"/>
                </a:lnTo>
                <a:lnTo>
                  <a:pt x="1156" y="723"/>
                </a:lnTo>
                <a:lnTo>
                  <a:pt x="1155" y="723"/>
                </a:lnTo>
                <a:lnTo>
                  <a:pt x="1157" y="722"/>
                </a:lnTo>
                <a:lnTo>
                  <a:pt x="1166" y="722"/>
                </a:lnTo>
                <a:lnTo>
                  <a:pt x="1169" y="723"/>
                </a:lnTo>
                <a:lnTo>
                  <a:pt x="1169" y="724"/>
                </a:lnTo>
                <a:lnTo>
                  <a:pt x="1168" y="724"/>
                </a:lnTo>
                <a:close/>
                <a:moveTo>
                  <a:pt x="1164" y="683"/>
                </a:moveTo>
                <a:lnTo>
                  <a:pt x="1162" y="683"/>
                </a:lnTo>
                <a:lnTo>
                  <a:pt x="1160" y="683"/>
                </a:lnTo>
                <a:lnTo>
                  <a:pt x="1157" y="682"/>
                </a:lnTo>
                <a:lnTo>
                  <a:pt x="1154" y="681"/>
                </a:lnTo>
                <a:lnTo>
                  <a:pt x="1153" y="681"/>
                </a:lnTo>
                <a:lnTo>
                  <a:pt x="1156" y="680"/>
                </a:lnTo>
                <a:lnTo>
                  <a:pt x="1157" y="680"/>
                </a:lnTo>
                <a:lnTo>
                  <a:pt x="1158" y="680"/>
                </a:lnTo>
                <a:lnTo>
                  <a:pt x="1160" y="681"/>
                </a:lnTo>
                <a:lnTo>
                  <a:pt x="1161" y="681"/>
                </a:lnTo>
                <a:lnTo>
                  <a:pt x="1161" y="680"/>
                </a:lnTo>
                <a:lnTo>
                  <a:pt x="1162" y="680"/>
                </a:lnTo>
                <a:lnTo>
                  <a:pt x="1164" y="680"/>
                </a:lnTo>
                <a:lnTo>
                  <a:pt x="1165" y="680"/>
                </a:lnTo>
                <a:lnTo>
                  <a:pt x="1166" y="681"/>
                </a:lnTo>
                <a:lnTo>
                  <a:pt x="1166" y="682"/>
                </a:lnTo>
                <a:lnTo>
                  <a:pt x="1167" y="682"/>
                </a:lnTo>
                <a:lnTo>
                  <a:pt x="1169" y="682"/>
                </a:lnTo>
                <a:lnTo>
                  <a:pt x="1167" y="683"/>
                </a:lnTo>
                <a:lnTo>
                  <a:pt x="1166" y="683"/>
                </a:lnTo>
                <a:lnTo>
                  <a:pt x="1164" y="683"/>
                </a:lnTo>
                <a:close/>
                <a:moveTo>
                  <a:pt x="1164" y="771"/>
                </a:moveTo>
                <a:lnTo>
                  <a:pt x="1164" y="770"/>
                </a:lnTo>
                <a:lnTo>
                  <a:pt x="1164" y="769"/>
                </a:lnTo>
                <a:lnTo>
                  <a:pt x="1163" y="768"/>
                </a:lnTo>
                <a:lnTo>
                  <a:pt x="1164" y="767"/>
                </a:lnTo>
                <a:lnTo>
                  <a:pt x="1165" y="766"/>
                </a:lnTo>
                <a:lnTo>
                  <a:pt x="1166" y="766"/>
                </a:lnTo>
                <a:lnTo>
                  <a:pt x="1168" y="767"/>
                </a:lnTo>
                <a:lnTo>
                  <a:pt x="1167" y="768"/>
                </a:lnTo>
                <a:lnTo>
                  <a:pt x="1166" y="770"/>
                </a:lnTo>
                <a:lnTo>
                  <a:pt x="1166" y="771"/>
                </a:lnTo>
                <a:lnTo>
                  <a:pt x="1165" y="771"/>
                </a:lnTo>
                <a:lnTo>
                  <a:pt x="1164" y="771"/>
                </a:lnTo>
                <a:close/>
                <a:moveTo>
                  <a:pt x="1157" y="710"/>
                </a:moveTo>
                <a:lnTo>
                  <a:pt x="1154" y="709"/>
                </a:lnTo>
                <a:lnTo>
                  <a:pt x="1154" y="708"/>
                </a:lnTo>
                <a:lnTo>
                  <a:pt x="1155" y="707"/>
                </a:lnTo>
                <a:lnTo>
                  <a:pt x="1154" y="706"/>
                </a:lnTo>
                <a:lnTo>
                  <a:pt x="1155" y="706"/>
                </a:lnTo>
                <a:lnTo>
                  <a:pt x="1157" y="706"/>
                </a:lnTo>
                <a:lnTo>
                  <a:pt x="1158" y="706"/>
                </a:lnTo>
                <a:lnTo>
                  <a:pt x="1158" y="705"/>
                </a:lnTo>
                <a:lnTo>
                  <a:pt x="1159" y="705"/>
                </a:lnTo>
                <a:lnTo>
                  <a:pt x="1160" y="705"/>
                </a:lnTo>
                <a:lnTo>
                  <a:pt x="1162" y="705"/>
                </a:lnTo>
                <a:lnTo>
                  <a:pt x="1163" y="706"/>
                </a:lnTo>
                <a:lnTo>
                  <a:pt x="1164" y="706"/>
                </a:lnTo>
                <a:lnTo>
                  <a:pt x="1165" y="706"/>
                </a:lnTo>
                <a:lnTo>
                  <a:pt x="1166" y="706"/>
                </a:lnTo>
                <a:lnTo>
                  <a:pt x="1164" y="707"/>
                </a:lnTo>
                <a:lnTo>
                  <a:pt x="1163" y="708"/>
                </a:lnTo>
                <a:lnTo>
                  <a:pt x="1161" y="709"/>
                </a:lnTo>
                <a:lnTo>
                  <a:pt x="1160" y="709"/>
                </a:lnTo>
                <a:lnTo>
                  <a:pt x="1159" y="710"/>
                </a:lnTo>
                <a:lnTo>
                  <a:pt x="1157" y="710"/>
                </a:lnTo>
                <a:close/>
                <a:moveTo>
                  <a:pt x="1162" y="658"/>
                </a:moveTo>
                <a:lnTo>
                  <a:pt x="1160" y="657"/>
                </a:lnTo>
                <a:lnTo>
                  <a:pt x="1154" y="656"/>
                </a:lnTo>
                <a:lnTo>
                  <a:pt x="1151" y="656"/>
                </a:lnTo>
                <a:lnTo>
                  <a:pt x="1146" y="657"/>
                </a:lnTo>
                <a:lnTo>
                  <a:pt x="1145" y="656"/>
                </a:lnTo>
                <a:lnTo>
                  <a:pt x="1146" y="656"/>
                </a:lnTo>
                <a:lnTo>
                  <a:pt x="1149" y="655"/>
                </a:lnTo>
                <a:lnTo>
                  <a:pt x="1149" y="654"/>
                </a:lnTo>
                <a:lnTo>
                  <a:pt x="1150" y="654"/>
                </a:lnTo>
                <a:lnTo>
                  <a:pt x="1151" y="654"/>
                </a:lnTo>
                <a:lnTo>
                  <a:pt x="1153" y="655"/>
                </a:lnTo>
                <a:lnTo>
                  <a:pt x="1162" y="657"/>
                </a:lnTo>
                <a:lnTo>
                  <a:pt x="1163" y="657"/>
                </a:lnTo>
                <a:lnTo>
                  <a:pt x="1163" y="658"/>
                </a:lnTo>
                <a:lnTo>
                  <a:pt x="1162" y="658"/>
                </a:lnTo>
                <a:close/>
                <a:moveTo>
                  <a:pt x="1140" y="666"/>
                </a:moveTo>
                <a:lnTo>
                  <a:pt x="1137" y="666"/>
                </a:lnTo>
                <a:lnTo>
                  <a:pt x="1137" y="665"/>
                </a:lnTo>
                <a:lnTo>
                  <a:pt x="1141" y="663"/>
                </a:lnTo>
                <a:lnTo>
                  <a:pt x="1140" y="663"/>
                </a:lnTo>
                <a:lnTo>
                  <a:pt x="1139" y="662"/>
                </a:lnTo>
                <a:lnTo>
                  <a:pt x="1126" y="663"/>
                </a:lnTo>
                <a:lnTo>
                  <a:pt x="1122" y="663"/>
                </a:lnTo>
                <a:lnTo>
                  <a:pt x="1121" y="664"/>
                </a:lnTo>
                <a:lnTo>
                  <a:pt x="1119" y="664"/>
                </a:lnTo>
                <a:lnTo>
                  <a:pt x="1117" y="663"/>
                </a:lnTo>
                <a:lnTo>
                  <a:pt x="1116" y="663"/>
                </a:lnTo>
                <a:lnTo>
                  <a:pt x="1115" y="662"/>
                </a:lnTo>
                <a:lnTo>
                  <a:pt x="1116" y="662"/>
                </a:lnTo>
                <a:lnTo>
                  <a:pt x="1118" y="662"/>
                </a:lnTo>
                <a:lnTo>
                  <a:pt x="1118" y="661"/>
                </a:lnTo>
                <a:lnTo>
                  <a:pt x="1117" y="661"/>
                </a:lnTo>
                <a:lnTo>
                  <a:pt x="1117" y="660"/>
                </a:lnTo>
                <a:lnTo>
                  <a:pt x="1116" y="660"/>
                </a:lnTo>
                <a:lnTo>
                  <a:pt x="1115" y="660"/>
                </a:lnTo>
                <a:lnTo>
                  <a:pt x="1112" y="661"/>
                </a:lnTo>
                <a:lnTo>
                  <a:pt x="1111" y="661"/>
                </a:lnTo>
                <a:lnTo>
                  <a:pt x="1110" y="660"/>
                </a:lnTo>
                <a:lnTo>
                  <a:pt x="1112" y="659"/>
                </a:lnTo>
                <a:lnTo>
                  <a:pt x="1115" y="658"/>
                </a:lnTo>
                <a:lnTo>
                  <a:pt x="1115" y="657"/>
                </a:lnTo>
                <a:lnTo>
                  <a:pt x="1117" y="657"/>
                </a:lnTo>
                <a:lnTo>
                  <a:pt x="1120" y="657"/>
                </a:lnTo>
                <a:lnTo>
                  <a:pt x="1134" y="659"/>
                </a:lnTo>
                <a:lnTo>
                  <a:pt x="1136" y="659"/>
                </a:lnTo>
                <a:lnTo>
                  <a:pt x="1142" y="660"/>
                </a:lnTo>
                <a:lnTo>
                  <a:pt x="1145" y="660"/>
                </a:lnTo>
                <a:lnTo>
                  <a:pt x="1151" y="660"/>
                </a:lnTo>
                <a:lnTo>
                  <a:pt x="1158" y="660"/>
                </a:lnTo>
                <a:lnTo>
                  <a:pt x="1160" y="661"/>
                </a:lnTo>
                <a:lnTo>
                  <a:pt x="1163" y="662"/>
                </a:lnTo>
                <a:lnTo>
                  <a:pt x="1163" y="663"/>
                </a:lnTo>
                <a:lnTo>
                  <a:pt x="1163" y="664"/>
                </a:lnTo>
                <a:lnTo>
                  <a:pt x="1162" y="664"/>
                </a:lnTo>
                <a:lnTo>
                  <a:pt x="1160" y="664"/>
                </a:lnTo>
                <a:lnTo>
                  <a:pt x="1159" y="664"/>
                </a:lnTo>
                <a:lnTo>
                  <a:pt x="1157" y="664"/>
                </a:lnTo>
                <a:lnTo>
                  <a:pt x="1154" y="663"/>
                </a:lnTo>
                <a:lnTo>
                  <a:pt x="1150" y="663"/>
                </a:lnTo>
                <a:lnTo>
                  <a:pt x="1147" y="664"/>
                </a:lnTo>
                <a:lnTo>
                  <a:pt x="1143" y="666"/>
                </a:lnTo>
                <a:lnTo>
                  <a:pt x="1141" y="666"/>
                </a:lnTo>
                <a:lnTo>
                  <a:pt x="1140" y="666"/>
                </a:lnTo>
                <a:close/>
                <a:moveTo>
                  <a:pt x="1159" y="711"/>
                </a:moveTo>
                <a:lnTo>
                  <a:pt x="1158" y="711"/>
                </a:lnTo>
                <a:lnTo>
                  <a:pt x="1157" y="711"/>
                </a:lnTo>
                <a:lnTo>
                  <a:pt x="1158" y="711"/>
                </a:lnTo>
                <a:lnTo>
                  <a:pt x="1161" y="710"/>
                </a:lnTo>
                <a:lnTo>
                  <a:pt x="1162" y="710"/>
                </a:lnTo>
                <a:lnTo>
                  <a:pt x="1161" y="711"/>
                </a:lnTo>
                <a:lnTo>
                  <a:pt x="1159" y="711"/>
                </a:lnTo>
                <a:close/>
                <a:moveTo>
                  <a:pt x="1148" y="731"/>
                </a:moveTo>
                <a:lnTo>
                  <a:pt x="1148" y="730"/>
                </a:lnTo>
                <a:lnTo>
                  <a:pt x="1150" y="729"/>
                </a:lnTo>
                <a:lnTo>
                  <a:pt x="1155" y="728"/>
                </a:lnTo>
                <a:lnTo>
                  <a:pt x="1156" y="728"/>
                </a:lnTo>
                <a:lnTo>
                  <a:pt x="1158" y="728"/>
                </a:lnTo>
                <a:lnTo>
                  <a:pt x="1159" y="729"/>
                </a:lnTo>
                <a:lnTo>
                  <a:pt x="1158" y="729"/>
                </a:lnTo>
                <a:lnTo>
                  <a:pt x="1155" y="730"/>
                </a:lnTo>
                <a:lnTo>
                  <a:pt x="1151" y="730"/>
                </a:lnTo>
                <a:lnTo>
                  <a:pt x="1149" y="731"/>
                </a:lnTo>
                <a:lnTo>
                  <a:pt x="1148" y="731"/>
                </a:lnTo>
                <a:close/>
                <a:moveTo>
                  <a:pt x="1152" y="668"/>
                </a:moveTo>
                <a:lnTo>
                  <a:pt x="1152" y="667"/>
                </a:lnTo>
                <a:lnTo>
                  <a:pt x="1152" y="666"/>
                </a:lnTo>
                <a:lnTo>
                  <a:pt x="1153" y="666"/>
                </a:lnTo>
                <a:lnTo>
                  <a:pt x="1152" y="666"/>
                </a:lnTo>
                <a:lnTo>
                  <a:pt x="1151" y="666"/>
                </a:lnTo>
                <a:lnTo>
                  <a:pt x="1149" y="667"/>
                </a:lnTo>
                <a:lnTo>
                  <a:pt x="1148" y="667"/>
                </a:lnTo>
                <a:lnTo>
                  <a:pt x="1147" y="667"/>
                </a:lnTo>
                <a:lnTo>
                  <a:pt x="1147" y="666"/>
                </a:lnTo>
                <a:lnTo>
                  <a:pt x="1148" y="666"/>
                </a:lnTo>
                <a:lnTo>
                  <a:pt x="1149" y="666"/>
                </a:lnTo>
                <a:lnTo>
                  <a:pt x="1151" y="665"/>
                </a:lnTo>
                <a:lnTo>
                  <a:pt x="1153" y="664"/>
                </a:lnTo>
                <a:lnTo>
                  <a:pt x="1154" y="664"/>
                </a:lnTo>
                <a:lnTo>
                  <a:pt x="1155" y="664"/>
                </a:lnTo>
                <a:lnTo>
                  <a:pt x="1155" y="665"/>
                </a:lnTo>
                <a:lnTo>
                  <a:pt x="1156" y="665"/>
                </a:lnTo>
                <a:lnTo>
                  <a:pt x="1158" y="665"/>
                </a:lnTo>
                <a:lnTo>
                  <a:pt x="1157" y="666"/>
                </a:lnTo>
                <a:lnTo>
                  <a:pt x="1156" y="667"/>
                </a:lnTo>
                <a:lnTo>
                  <a:pt x="1155" y="668"/>
                </a:lnTo>
                <a:lnTo>
                  <a:pt x="1152" y="668"/>
                </a:lnTo>
                <a:close/>
                <a:moveTo>
                  <a:pt x="1151" y="737"/>
                </a:moveTo>
                <a:lnTo>
                  <a:pt x="1150" y="737"/>
                </a:lnTo>
                <a:lnTo>
                  <a:pt x="1149" y="736"/>
                </a:lnTo>
                <a:lnTo>
                  <a:pt x="1148" y="736"/>
                </a:lnTo>
                <a:lnTo>
                  <a:pt x="1146" y="735"/>
                </a:lnTo>
                <a:lnTo>
                  <a:pt x="1150" y="734"/>
                </a:lnTo>
                <a:lnTo>
                  <a:pt x="1151" y="734"/>
                </a:lnTo>
                <a:lnTo>
                  <a:pt x="1152" y="734"/>
                </a:lnTo>
                <a:lnTo>
                  <a:pt x="1153" y="734"/>
                </a:lnTo>
                <a:lnTo>
                  <a:pt x="1154" y="734"/>
                </a:lnTo>
                <a:lnTo>
                  <a:pt x="1156" y="733"/>
                </a:lnTo>
                <a:lnTo>
                  <a:pt x="1156" y="734"/>
                </a:lnTo>
                <a:lnTo>
                  <a:pt x="1155" y="735"/>
                </a:lnTo>
                <a:lnTo>
                  <a:pt x="1155" y="736"/>
                </a:lnTo>
                <a:lnTo>
                  <a:pt x="1153" y="736"/>
                </a:lnTo>
                <a:lnTo>
                  <a:pt x="1151" y="737"/>
                </a:lnTo>
                <a:close/>
                <a:moveTo>
                  <a:pt x="1148" y="702"/>
                </a:moveTo>
                <a:lnTo>
                  <a:pt x="1147" y="702"/>
                </a:lnTo>
                <a:lnTo>
                  <a:pt x="1149" y="701"/>
                </a:lnTo>
                <a:lnTo>
                  <a:pt x="1150" y="700"/>
                </a:lnTo>
                <a:lnTo>
                  <a:pt x="1154" y="700"/>
                </a:lnTo>
                <a:lnTo>
                  <a:pt x="1155" y="701"/>
                </a:lnTo>
                <a:lnTo>
                  <a:pt x="1156" y="701"/>
                </a:lnTo>
                <a:lnTo>
                  <a:pt x="1155" y="701"/>
                </a:lnTo>
                <a:lnTo>
                  <a:pt x="1154" y="701"/>
                </a:lnTo>
                <a:lnTo>
                  <a:pt x="1153" y="702"/>
                </a:lnTo>
                <a:lnTo>
                  <a:pt x="1151" y="702"/>
                </a:lnTo>
                <a:lnTo>
                  <a:pt x="1148" y="702"/>
                </a:lnTo>
                <a:close/>
                <a:moveTo>
                  <a:pt x="1147" y="692"/>
                </a:moveTo>
                <a:lnTo>
                  <a:pt x="1142" y="692"/>
                </a:lnTo>
                <a:lnTo>
                  <a:pt x="1141" y="692"/>
                </a:lnTo>
                <a:lnTo>
                  <a:pt x="1145" y="690"/>
                </a:lnTo>
                <a:lnTo>
                  <a:pt x="1147" y="690"/>
                </a:lnTo>
                <a:lnTo>
                  <a:pt x="1148" y="690"/>
                </a:lnTo>
                <a:lnTo>
                  <a:pt x="1150" y="691"/>
                </a:lnTo>
                <a:lnTo>
                  <a:pt x="1151" y="691"/>
                </a:lnTo>
                <a:lnTo>
                  <a:pt x="1149" y="692"/>
                </a:lnTo>
                <a:lnTo>
                  <a:pt x="1147" y="692"/>
                </a:lnTo>
                <a:close/>
                <a:moveTo>
                  <a:pt x="1147" y="708"/>
                </a:moveTo>
                <a:lnTo>
                  <a:pt x="1145" y="708"/>
                </a:lnTo>
                <a:lnTo>
                  <a:pt x="1141" y="708"/>
                </a:lnTo>
                <a:lnTo>
                  <a:pt x="1138" y="707"/>
                </a:lnTo>
                <a:lnTo>
                  <a:pt x="1138" y="706"/>
                </a:lnTo>
                <a:lnTo>
                  <a:pt x="1139" y="706"/>
                </a:lnTo>
                <a:lnTo>
                  <a:pt x="1139" y="705"/>
                </a:lnTo>
                <a:lnTo>
                  <a:pt x="1139" y="704"/>
                </a:lnTo>
                <a:lnTo>
                  <a:pt x="1140" y="704"/>
                </a:lnTo>
                <a:lnTo>
                  <a:pt x="1141" y="704"/>
                </a:lnTo>
                <a:lnTo>
                  <a:pt x="1142" y="704"/>
                </a:lnTo>
                <a:lnTo>
                  <a:pt x="1143" y="705"/>
                </a:lnTo>
                <a:lnTo>
                  <a:pt x="1145" y="705"/>
                </a:lnTo>
                <a:lnTo>
                  <a:pt x="1147" y="705"/>
                </a:lnTo>
                <a:lnTo>
                  <a:pt x="1146" y="706"/>
                </a:lnTo>
                <a:lnTo>
                  <a:pt x="1147" y="706"/>
                </a:lnTo>
                <a:lnTo>
                  <a:pt x="1148" y="706"/>
                </a:lnTo>
                <a:lnTo>
                  <a:pt x="1149" y="706"/>
                </a:lnTo>
                <a:lnTo>
                  <a:pt x="1147" y="708"/>
                </a:lnTo>
                <a:close/>
                <a:moveTo>
                  <a:pt x="1142" y="697"/>
                </a:moveTo>
                <a:lnTo>
                  <a:pt x="1142" y="696"/>
                </a:lnTo>
                <a:lnTo>
                  <a:pt x="1143" y="695"/>
                </a:lnTo>
                <a:lnTo>
                  <a:pt x="1147" y="694"/>
                </a:lnTo>
                <a:lnTo>
                  <a:pt x="1148" y="694"/>
                </a:lnTo>
                <a:lnTo>
                  <a:pt x="1148" y="695"/>
                </a:lnTo>
                <a:lnTo>
                  <a:pt x="1148" y="696"/>
                </a:lnTo>
                <a:lnTo>
                  <a:pt x="1147" y="696"/>
                </a:lnTo>
                <a:lnTo>
                  <a:pt x="1143" y="697"/>
                </a:lnTo>
                <a:lnTo>
                  <a:pt x="1142" y="697"/>
                </a:lnTo>
                <a:close/>
                <a:moveTo>
                  <a:pt x="1145" y="671"/>
                </a:moveTo>
                <a:lnTo>
                  <a:pt x="1143" y="670"/>
                </a:lnTo>
                <a:lnTo>
                  <a:pt x="1142" y="670"/>
                </a:lnTo>
                <a:lnTo>
                  <a:pt x="1141" y="669"/>
                </a:lnTo>
                <a:lnTo>
                  <a:pt x="1139" y="669"/>
                </a:lnTo>
                <a:lnTo>
                  <a:pt x="1135" y="668"/>
                </a:lnTo>
                <a:lnTo>
                  <a:pt x="1134" y="668"/>
                </a:lnTo>
                <a:lnTo>
                  <a:pt x="1132" y="667"/>
                </a:lnTo>
                <a:lnTo>
                  <a:pt x="1134" y="666"/>
                </a:lnTo>
                <a:lnTo>
                  <a:pt x="1140" y="668"/>
                </a:lnTo>
                <a:lnTo>
                  <a:pt x="1142" y="668"/>
                </a:lnTo>
                <a:lnTo>
                  <a:pt x="1142" y="667"/>
                </a:lnTo>
                <a:lnTo>
                  <a:pt x="1143" y="667"/>
                </a:lnTo>
                <a:lnTo>
                  <a:pt x="1145" y="667"/>
                </a:lnTo>
                <a:lnTo>
                  <a:pt x="1146" y="667"/>
                </a:lnTo>
                <a:lnTo>
                  <a:pt x="1146" y="668"/>
                </a:lnTo>
                <a:lnTo>
                  <a:pt x="1147" y="668"/>
                </a:lnTo>
                <a:lnTo>
                  <a:pt x="1147" y="669"/>
                </a:lnTo>
                <a:lnTo>
                  <a:pt x="1146" y="669"/>
                </a:lnTo>
                <a:lnTo>
                  <a:pt x="1146" y="670"/>
                </a:lnTo>
                <a:lnTo>
                  <a:pt x="1148" y="670"/>
                </a:lnTo>
                <a:lnTo>
                  <a:pt x="1148" y="671"/>
                </a:lnTo>
                <a:lnTo>
                  <a:pt x="1147" y="671"/>
                </a:lnTo>
                <a:lnTo>
                  <a:pt x="1145" y="671"/>
                </a:lnTo>
                <a:close/>
                <a:moveTo>
                  <a:pt x="1145" y="722"/>
                </a:moveTo>
                <a:lnTo>
                  <a:pt x="1143" y="722"/>
                </a:lnTo>
                <a:lnTo>
                  <a:pt x="1142" y="720"/>
                </a:lnTo>
                <a:lnTo>
                  <a:pt x="1143" y="720"/>
                </a:lnTo>
                <a:lnTo>
                  <a:pt x="1146" y="720"/>
                </a:lnTo>
                <a:lnTo>
                  <a:pt x="1147" y="720"/>
                </a:lnTo>
                <a:lnTo>
                  <a:pt x="1148" y="720"/>
                </a:lnTo>
                <a:lnTo>
                  <a:pt x="1147" y="722"/>
                </a:lnTo>
                <a:lnTo>
                  <a:pt x="1146" y="722"/>
                </a:lnTo>
                <a:lnTo>
                  <a:pt x="1145" y="722"/>
                </a:lnTo>
                <a:close/>
                <a:moveTo>
                  <a:pt x="1134" y="682"/>
                </a:moveTo>
                <a:lnTo>
                  <a:pt x="1132" y="682"/>
                </a:lnTo>
                <a:lnTo>
                  <a:pt x="1131" y="681"/>
                </a:lnTo>
                <a:lnTo>
                  <a:pt x="1129" y="682"/>
                </a:lnTo>
                <a:lnTo>
                  <a:pt x="1127" y="681"/>
                </a:lnTo>
                <a:lnTo>
                  <a:pt x="1123" y="681"/>
                </a:lnTo>
                <a:lnTo>
                  <a:pt x="1124" y="680"/>
                </a:lnTo>
                <a:lnTo>
                  <a:pt x="1124" y="679"/>
                </a:lnTo>
                <a:lnTo>
                  <a:pt x="1126" y="678"/>
                </a:lnTo>
                <a:lnTo>
                  <a:pt x="1132" y="677"/>
                </a:lnTo>
                <a:lnTo>
                  <a:pt x="1134" y="677"/>
                </a:lnTo>
                <a:lnTo>
                  <a:pt x="1135" y="677"/>
                </a:lnTo>
                <a:lnTo>
                  <a:pt x="1138" y="677"/>
                </a:lnTo>
                <a:lnTo>
                  <a:pt x="1140" y="677"/>
                </a:lnTo>
                <a:lnTo>
                  <a:pt x="1140" y="676"/>
                </a:lnTo>
                <a:lnTo>
                  <a:pt x="1139" y="676"/>
                </a:lnTo>
                <a:lnTo>
                  <a:pt x="1137" y="676"/>
                </a:lnTo>
                <a:lnTo>
                  <a:pt x="1137" y="675"/>
                </a:lnTo>
                <a:lnTo>
                  <a:pt x="1138" y="675"/>
                </a:lnTo>
                <a:lnTo>
                  <a:pt x="1139" y="674"/>
                </a:lnTo>
                <a:lnTo>
                  <a:pt x="1140" y="674"/>
                </a:lnTo>
                <a:lnTo>
                  <a:pt x="1143" y="675"/>
                </a:lnTo>
                <a:lnTo>
                  <a:pt x="1146" y="675"/>
                </a:lnTo>
                <a:lnTo>
                  <a:pt x="1147" y="676"/>
                </a:lnTo>
                <a:lnTo>
                  <a:pt x="1147" y="677"/>
                </a:lnTo>
                <a:lnTo>
                  <a:pt x="1145" y="677"/>
                </a:lnTo>
                <a:lnTo>
                  <a:pt x="1140" y="678"/>
                </a:lnTo>
                <a:lnTo>
                  <a:pt x="1141" y="678"/>
                </a:lnTo>
                <a:lnTo>
                  <a:pt x="1142" y="678"/>
                </a:lnTo>
                <a:lnTo>
                  <a:pt x="1141" y="679"/>
                </a:lnTo>
                <a:lnTo>
                  <a:pt x="1140" y="679"/>
                </a:lnTo>
                <a:lnTo>
                  <a:pt x="1139" y="679"/>
                </a:lnTo>
                <a:lnTo>
                  <a:pt x="1138" y="679"/>
                </a:lnTo>
                <a:lnTo>
                  <a:pt x="1138" y="680"/>
                </a:lnTo>
                <a:lnTo>
                  <a:pt x="1137" y="681"/>
                </a:lnTo>
                <a:lnTo>
                  <a:pt x="1134" y="682"/>
                </a:lnTo>
                <a:close/>
                <a:moveTo>
                  <a:pt x="1143" y="726"/>
                </a:moveTo>
                <a:lnTo>
                  <a:pt x="1142" y="725"/>
                </a:lnTo>
                <a:lnTo>
                  <a:pt x="1146" y="724"/>
                </a:lnTo>
                <a:lnTo>
                  <a:pt x="1147" y="725"/>
                </a:lnTo>
                <a:lnTo>
                  <a:pt x="1146" y="725"/>
                </a:lnTo>
                <a:lnTo>
                  <a:pt x="1143" y="726"/>
                </a:lnTo>
                <a:close/>
                <a:moveTo>
                  <a:pt x="1136" y="690"/>
                </a:moveTo>
                <a:lnTo>
                  <a:pt x="1138" y="689"/>
                </a:lnTo>
                <a:lnTo>
                  <a:pt x="1140" y="689"/>
                </a:lnTo>
                <a:lnTo>
                  <a:pt x="1141" y="689"/>
                </a:lnTo>
                <a:lnTo>
                  <a:pt x="1143" y="690"/>
                </a:lnTo>
                <a:lnTo>
                  <a:pt x="1141" y="690"/>
                </a:lnTo>
                <a:lnTo>
                  <a:pt x="1139" y="690"/>
                </a:lnTo>
                <a:lnTo>
                  <a:pt x="1137" y="690"/>
                </a:lnTo>
                <a:lnTo>
                  <a:pt x="1136" y="690"/>
                </a:lnTo>
                <a:close/>
                <a:moveTo>
                  <a:pt x="1140" y="657"/>
                </a:moveTo>
                <a:lnTo>
                  <a:pt x="1133" y="656"/>
                </a:lnTo>
                <a:lnTo>
                  <a:pt x="1131" y="656"/>
                </a:lnTo>
                <a:lnTo>
                  <a:pt x="1131" y="655"/>
                </a:lnTo>
                <a:lnTo>
                  <a:pt x="1132" y="655"/>
                </a:lnTo>
                <a:lnTo>
                  <a:pt x="1135" y="655"/>
                </a:lnTo>
                <a:lnTo>
                  <a:pt x="1137" y="655"/>
                </a:lnTo>
                <a:lnTo>
                  <a:pt x="1142" y="655"/>
                </a:lnTo>
                <a:lnTo>
                  <a:pt x="1143" y="655"/>
                </a:lnTo>
                <a:lnTo>
                  <a:pt x="1142" y="656"/>
                </a:lnTo>
                <a:lnTo>
                  <a:pt x="1142" y="657"/>
                </a:lnTo>
                <a:lnTo>
                  <a:pt x="1140" y="657"/>
                </a:lnTo>
                <a:close/>
                <a:moveTo>
                  <a:pt x="1138" y="700"/>
                </a:moveTo>
                <a:lnTo>
                  <a:pt x="1137" y="700"/>
                </a:lnTo>
                <a:lnTo>
                  <a:pt x="1136" y="700"/>
                </a:lnTo>
                <a:lnTo>
                  <a:pt x="1135" y="700"/>
                </a:lnTo>
                <a:lnTo>
                  <a:pt x="1134" y="700"/>
                </a:lnTo>
                <a:lnTo>
                  <a:pt x="1133" y="699"/>
                </a:lnTo>
                <a:lnTo>
                  <a:pt x="1132" y="699"/>
                </a:lnTo>
                <a:lnTo>
                  <a:pt x="1131" y="699"/>
                </a:lnTo>
                <a:lnTo>
                  <a:pt x="1131" y="698"/>
                </a:lnTo>
                <a:lnTo>
                  <a:pt x="1133" y="698"/>
                </a:lnTo>
                <a:lnTo>
                  <a:pt x="1137" y="697"/>
                </a:lnTo>
                <a:lnTo>
                  <a:pt x="1139" y="697"/>
                </a:lnTo>
                <a:lnTo>
                  <a:pt x="1139" y="698"/>
                </a:lnTo>
                <a:lnTo>
                  <a:pt x="1142" y="699"/>
                </a:lnTo>
                <a:lnTo>
                  <a:pt x="1143" y="699"/>
                </a:lnTo>
                <a:lnTo>
                  <a:pt x="1139" y="700"/>
                </a:lnTo>
                <a:lnTo>
                  <a:pt x="1138" y="700"/>
                </a:lnTo>
                <a:close/>
                <a:moveTo>
                  <a:pt x="1139" y="724"/>
                </a:moveTo>
                <a:lnTo>
                  <a:pt x="1138" y="723"/>
                </a:lnTo>
                <a:lnTo>
                  <a:pt x="1137" y="723"/>
                </a:lnTo>
                <a:lnTo>
                  <a:pt x="1139" y="722"/>
                </a:lnTo>
                <a:lnTo>
                  <a:pt x="1140" y="722"/>
                </a:lnTo>
                <a:lnTo>
                  <a:pt x="1141" y="722"/>
                </a:lnTo>
                <a:lnTo>
                  <a:pt x="1141" y="723"/>
                </a:lnTo>
                <a:lnTo>
                  <a:pt x="1140" y="724"/>
                </a:lnTo>
                <a:lnTo>
                  <a:pt x="1139" y="724"/>
                </a:lnTo>
                <a:close/>
                <a:moveTo>
                  <a:pt x="1082" y="621"/>
                </a:moveTo>
                <a:lnTo>
                  <a:pt x="1080" y="621"/>
                </a:lnTo>
                <a:lnTo>
                  <a:pt x="1080" y="620"/>
                </a:lnTo>
                <a:lnTo>
                  <a:pt x="1079" y="620"/>
                </a:lnTo>
                <a:lnTo>
                  <a:pt x="1077" y="619"/>
                </a:lnTo>
                <a:lnTo>
                  <a:pt x="1075" y="619"/>
                </a:lnTo>
                <a:lnTo>
                  <a:pt x="1060" y="620"/>
                </a:lnTo>
                <a:lnTo>
                  <a:pt x="1057" y="619"/>
                </a:lnTo>
                <a:lnTo>
                  <a:pt x="1060" y="618"/>
                </a:lnTo>
                <a:lnTo>
                  <a:pt x="1071" y="617"/>
                </a:lnTo>
                <a:lnTo>
                  <a:pt x="1072" y="617"/>
                </a:lnTo>
                <a:lnTo>
                  <a:pt x="1076" y="617"/>
                </a:lnTo>
                <a:lnTo>
                  <a:pt x="1081" y="617"/>
                </a:lnTo>
                <a:lnTo>
                  <a:pt x="1082" y="617"/>
                </a:lnTo>
                <a:lnTo>
                  <a:pt x="1082" y="616"/>
                </a:lnTo>
                <a:lnTo>
                  <a:pt x="1083" y="616"/>
                </a:lnTo>
                <a:lnTo>
                  <a:pt x="1084" y="616"/>
                </a:lnTo>
                <a:lnTo>
                  <a:pt x="1090" y="616"/>
                </a:lnTo>
                <a:lnTo>
                  <a:pt x="1103" y="616"/>
                </a:lnTo>
                <a:lnTo>
                  <a:pt x="1105" y="616"/>
                </a:lnTo>
                <a:lnTo>
                  <a:pt x="1109" y="614"/>
                </a:lnTo>
                <a:lnTo>
                  <a:pt x="1112" y="614"/>
                </a:lnTo>
                <a:lnTo>
                  <a:pt x="1115" y="614"/>
                </a:lnTo>
                <a:lnTo>
                  <a:pt x="1128" y="616"/>
                </a:lnTo>
                <a:lnTo>
                  <a:pt x="1128" y="617"/>
                </a:lnTo>
                <a:lnTo>
                  <a:pt x="1126" y="617"/>
                </a:lnTo>
                <a:lnTo>
                  <a:pt x="1125" y="617"/>
                </a:lnTo>
                <a:lnTo>
                  <a:pt x="1125" y="618"/>
                </a:lnTo>
                <a:lnTo>
                  <a:pt x="1126" y="618"/>
                </a:lnTo>
                <a:lnTo>
                  <a:pt x="1131" y="618"/>
                </a:lnTo>
                <a:lnTo>
                  <a:pt x="1132" y="618"/>
                </a:lnTo>
                <a:lnTo>
                  <a:pt x="1131" y="618"/>
                </a:lnTo>
                <a:lnTo>
                  <a:pt x="1134" y="618"/>
                </a:lnTo>
                <a:lnTo>
                  <a:pt x="1137" y="618"/>
                </a:lnTo>
                <a:lnTo>
                  <a:pt x="1139" y="618"/>
                </a:lnTo>
                <a:lnTo>
                  <a:pt x="1139" y="619"/>
                </a:lnTo>
                <a:lnTo>
                  <a:pt x="1138" y="619"/>
                </a:lnTo>
                <a:lnTo>
                  <a:pt x="1128" y="620"/>
                </a:lnTo>
                <a:lnTo>
                  <a:pt x="1127" y="620"/>
                </a:lnTo>
                <a:lnTo>
                  <a:pt x="1127" y="619"/>
                </a:lnTo>
                <a:lnTo>
                  <a:pt x="1126" y="618"/>
                </a:lnTo>
                <a:lnTo>
                  <a:pt x="1123" y="619"/>
                </a:lnTo>
                <a:lnTo>
                  <a:pt x="1121" y="619"/>
                </a:lnTo>
                <a:lnTo>
                  <a:pt x="1118" y="620"/>
                </a:lnTo>
                <a:lnTo>
                  <a:pt x="1117" y="620"/>
                </a:lnTo>
                <a:lnTo>
                  <a:pt x="1114" y="619"/>
                </a:lnTo>
                <a:lnTo>
                  <a:pt x="1112" y="619"/>
                </a:lnTo>
                <a:lnTo>
                  <a:pt x="1113" y="619"/>
                </a:lnTo>
                <a:lnTo>
                  <a:pt x="1113" y="618"/>
                </a:lnTo>
                <a:lnTo>
                  <a:pt x="1112" y="618"/>
                </a:lnTo>
                <a:lnTo>
                  <a:pt x="1111" y="618"/>
                </a:lnTo>
                <a:lnTo>
                  <a:pt x="1108" y="618"/>
                </a:lnTo>
                <a:lnTo>
                  <a:pt x="1107" y="618"/>
                </a:lnTo>
                <a:lnTo>
                  <a:pt x="1104" y="619"/>
                </a:lnTo>
                <a:lnTo>
                  <a:pt x="1099" y="619"/>
                </a:lnTo>
                <a:lnTo>
                  <a:pt x="1091" y="619"/>
                </a:lnTo>
                <a:lnTo>
                  <a:pt x="1087" y="619"/>
                </a:lnTo>
                <a:lnTo>
                  <a:pt x="1085" y="619"/>
                </a:lnTo>
                <a:lnTo>
                  <a:pt x="1083" y="619"/>
                </a:lnTo>
                <a:lnTo>
                  <a:pt x="1082" y="620"/>
                </a:lnTo>
                <a:lnTo>
                  <a:pt x="1082" y="621"/>
                </a:lnTo>
                <a:close/>
                <a:moveTo>
                  <a:pt x="1105" y="677"/>
                </a:moveTo>
                <a:lnTo>
                  <a:pt x="1104" y="677"/>
                </a:lnTo>
                <a:lnTo>
                  <a:pt x="1103" y="677"/>
                </a:lnTo>
                <a:lnTo>
                  <a:pt x="1103" y="676"/>
                </a:lnTo>
                <a:lnTo>
                  <a:pt x="1102" y="676"/>
                </a:lnTo>
                <a:lnTo>
                  <a:pt x="1100" y="676"/>
                </a:lnTo>
                <a:lnTo>
                  <a:pt x="1102" y="675"/>
                </a:lnTo>
                <a:lnTo>
                  <a:pt x="1103" y="675"/>
                </a:lnTo>
                <a:lnTo>
                  <a:pt x="1103" y="674"/>
                </a:lnTo>
                <a:lnTo>
                  <a:pt x="1102" y="674"/>
                </a:lnTo>
                <a:lnTo>
                  <a:pt x="1097" y="675"/>
                </a:lnTo>
                <a:lnTo>
                  <a:pt x="1096" y="674"/>
                </a:lnTo>
                <a:lnTo>
                  <a:pt x="1098" y="673"/>
                </a:lnTo>
                <a:lnTo>
                  <a:pt x="1109" y="673"/>
                </a:lnTo>
                <a:lnTo>
                  <a:pt x="1115" y="674"/>
                </a:lnTo>
                <a:lnTo>
                  <a:pt x="1116" y="674"/>
                </a:lnTo>
                <a:lnTo>
                  <a:pt x="1117" y="674"/>
                </a:lnTo>
                <a:lnTo>
                  <a:pt x="1118" y="673"/>
                </a:lnTo>
                <a:lnTo>
                  <a:pt x="1127" y="672"/>
                </a:lnTo>
                <a:lnTo>
                  <a:pt x="1130" y="672"/>
                </a:lnTo>
                <a:lnTo>
                  <a:pt x="1131" y="672"/>
                </a:lnTo>
                <a:lnTo>
                  <a:pt x="1130" y="671"/>
                </a:lnTo>
                <a:lnTo>
                  <a:pt x="1131" y="671"/>
                </a:lnTo>
                <a:lnTo>
                  <a:pt x="1132" y="671"/>
                </a:lnTo>
                <a:lnTo>
                  <a:pt x="1133" y="671"/>
                </a:lnTo>
                <a:lnTo>
                  <a:pt x="1137" y="672"/>
                </a:lnTo>
                <a:lnTo>
                  <a:pt x="1138" y="673"/>
                </a:lnTo>
                <a:lnTo>
                  <a:pt x="1137" y="674"/>
                </a:lnTo>
                <a:lnTo>
                  <a:pt x="1136" y="674"/>
                </a:lnTo>
                <a:lnTo>
                  <a:pt x="1134" y="675"/>
                </a:lnTo>
                <a:lnTo>
                  <a:pt x="1133" y="675"/>
                </a:lnTo>
                <a:lnTo>
                  <a:pt x="1132" y="675"/>
                </a:lnTo>
                <a:lnTo>
                  <a:pt x="1131" y="675"/>
                </a:lnTo>
                <a:lnTo>
                  <a:pt x="1129" y="675"/>
                </a:lnTo>
                <a:lnTo>
                  <a:pt x="1128" y="675"/>
                </a:lnTo>
                <a:lnTo>
                  <a:pt x="1125" y="674"/>
                </a:lnTo>
                <a:lnTo>
                  <a:pt x="1123" y="674"/>
                </a:lnTo>
                <a:lnTo>
                  <a:pt x="1121" y="674"/>
                </a:lnTo>
                <a:lnTo>
                  <a:pt x="1120" y="675"/>
                </a:lnTo>
                <a:lnTo>
                  <a:pt x="1121" y="675"/>
                </a:lnTo>
                <a:lnTo>
                  <a:pt x="1121" y="676"/>
                </a:lnTo>
                <a:lnTo>
                  <a:pt x="1120" y="677"/>
                </a:lnTo>
                <a:lnTo>
                  <a:pt x="1118" y="677"/>
                </a:lnTo>
                <a:lnTo>
                  <a:pt x="1112" y="676"/>
                </a:lnTo>
                <a:lnTo>
                  <a:pt x="1110" y="676"/>
                </a:lnTo>
                <a:lnTo>
                  <a:pt x="1109" y="676"/>
                </a:lnTo>
                <a:lnTo>
                  <a:pt x="1108" y="677"/>
                </a:lnTo>
                <a:lnTo>
                  <a:pt x="1105" y="677"/>
                </a:lnTo>
                <a:close/>
                <a:moveTo>
                  <a:pt x="1128" y="722"/>
                </a:moveTo>
                <a:lnTo>
                  <a:pt x="1127" y="722"/>
                </a:lnTo>
                <a:lnTo>
                  <a:pt x="1129" y="720"/>
                </a:lnTo>
                <a:lnTo>
                  <a:pt x="1130" y="719"/>
                </a:lnTo>
                <a:lnTo>
                  <a:pt x="1132" y="719"/>
                </a:lnTo>
                <a:lnTo>
                  <a:pt x="1133" y="720"/>
                </a:lnTo>
                <a:lnTo>
                  <a:pt x="1131" y="722"/>
                </a:lnTo>
                <a:lnTo>
                  <a:pt x="1128" y="722"/>
                </a:lnTo>
                <a:close/>
                <a:moveTo>
                  <a:pt x="1119" y="682"/>
                </a:moveTo>
                <a:lnTo>
                  <a:pt x="1120" y="682"/>
                </a:lnTo>
                <a:lnTo>
                  <a:pt x="1121" y="682"/>
                </a:lnTo>
                <a:lnTo>
                  <a:pt x="1123" y="682"/>
                </a:lnTo>
                <a:lnTo>
                  <a:pt x="1124" y="683"/>
                </a:lnTo>
                <a:lnTo>
                  <a:pt x="1125" y="683"/>
                </a:lnTo>
                <a:lnTo>
                  <a:pt x="1128" y="683"/>
                </a:lnTo>
                <a:lnTo>
                  <a:pt x="1130" y="683"/>
                </a:lnTo>
                <a:lnTo>
                  <a:pt x="1131" y="683"/>
                </a:lnTo>
                <a:lnTo>
                  <a:pt x="1131" y="685"/>
                </a:lnTo>
                <a:lnTo>
                  <a:pt x="1129" y="685"/>
                </a:lnTo>
                <a:lnTo>
                  <a:pt x="1128" y="685"/>
                </a:lnTo>
                <a:lnTo>
                  <a:pt x="1125" y="685"/>
                </a:lnTo>
                <a:lnTo>
                  <a:pt x="1122" y="685"/>
                </a:lnTo>
                <a:lnTo>
                  <a:pt x="1121" y="685"/>
                </a:lnTo>
                <a:lnTo>
                  <a:pt x="1121" y="683"/>
                </a:lnTo>
                <a:lnTo>
                  <a:pt x="1117" y="683"/>
                </a:lnTo>
                <a:lnTo>
                  <a:pt x="1119" y="682"/>
                </a:lnTo>
                <a:close/>
                <a:moveTo>
                  <a:pt x="1119" y="682"/>
                </a:moveTo>
                <a:lnTo>
                  <a:pt x="1116" y="682"/>
                </a:lnTo>
                <a:lnTo>
                  <a:pt x="1112" y="682"/>
                </a:lnTo>
                <a:lnTo>
                  <a:pt x="1111" y="682"/>
                </a:lnTo>
                <a:lnTo>
                  <a:pt x="1110" y="682"/>
                </a:lnTo>
                <a:lnTo>
                  <a:pt x="1109" y="681"/>
                </a:lnTo>
                <a:lnTo>
                  <a:pt x="1107" y="681"/>
                </a:lnTo>
                <a:lnTo>
                  <a:pt x="1105" y="681"/>
                </a:lnTo>
                <a:lnTo>
                  <a:pt x="1104" y="682"/>
                </a:lnTo>
                <a:lnTo>
                  <a:pt x="1103" y="682"/>
                </a:lnTo>
                <a:lnTo>
                  <a:pt x="1103" y="681"/>
                </a:lnTo>
                <a:lnTo>
                  <a:pt x="1103" y="680"/>
                </a:lnTo>
                <a:lnTo>
                  <a:pt x="1108" y="680"/>
                </a:lnTo>
                <a:lnTo>
                  <a:pt x="1109" y="680"/>
                </a:lnTo>
                <a:lnTo>
                  <a:pt x="1110" y="680"/>
                </a:lnTo>
                <a:lnTo>
                  <a:pt x="1113" y="680"/>
                </a:lnTo>
                <a:lnTo>
                  <a:pt x="1114" y="680"/>
                </a:lnTo>
                <a:lnTo>
                  <a:pt x="1114" y="681"/>
                </a:lnTo>
                <a:lnTo>
                  <a:pt x="1113" y="681"/>
                </a:lnTo>
                <a:lnTo>
                  <a:pt x="1112" y="681"/>
                </a:lnTo>
                <a:lnTo>
                  <a:pt x="1113" y="681"/>
                </a:lnTo>
                <a:lnTo>
                  <a:pt x="1114" y="681"/>
                </a:lnTo>
                <a:lnTo>
                  <a:pt x="1116" y="681"/>
                </a:lnTo>
                <a:lnTo>
                  <a:pt x="1117" y="681"/>
                </a:lnTo>
                <a:lnTo>
                  <a:pt x="1119" y="682"/>
                </a:lnTo>
                <a:close/>
                <a:moveTo>
                  <a:pt x="1121" y="652"/>
                </a:moveTo>
                <a:lnTo>
                  <a:pt x="1118" y="652"/>
                </a:lnTo>
                <a:lnTo>
                  <a:pt x="1117" y="652"/>
                </a:lnTo>
                <a:lnTo>
                  <a:pt x="1119" y="652"/>
                </a:lnTo>
                <a:lnTo>
                  <a:pt x="1121" y="651"/>
                </a:lnTo>
                <a:lnTo>
                  <a:pt x="1123" y="651"/>
                </a:lnTo>
                <a:lnTo>
                  <a:pt x="1124" y="650"/>
                </a:lnTo>
                <a:lnTo>
                  <a:pt x="1126" y="650"/>
                </a:lnTo>
                <a:lnTo>
                  <a:pt x="1127" y="651"/>
                </a:lnTo>
                <a:lnTo>
                  <a:pt x="1125" y="652"/>
                </a:lnTo>
                <a:lnTo>
                  <a:pt x="1121" y="652"/>
                </a:lnTo>
                <a:close/>
                <a:moveTo>
                  <a:pt x="1119" y="690"/>
                </a:moveTo>
                <a:lnTo>
                  <a:pt x="1118" y="689"/>
                </a:lnTo>
                <a:lnTo>
                  <a:pt x="1117" y="689"/>
                </a:lnTo>
                <a:lnTo>
                  <a:pt x="1118" y="689"/>
                </a:lnTo>
                <a:lnTo>
                  <a:pt x="1119" y="689"/>
                </a:lnTo>
                <a:lnTo>
                  <a:pt x="1121" y="689"/>
                </a:lnTo>
                <a:lnTo>
                  <a:pt x="1121" y="690"/>
                </a:lnTo>
                <a:lnTo>
                  <a:pt x="1120" y="690"/>
                </a:lnTo>
                <a:lnTo>
                  <a:pt x="1119" y="690"/>
                </a:lnTo>
                <a:close/>
                <a:moveTo>
                  <a:pt x="1108" y="666"/>
                </a:moveTo>
                <a:lnTo>
                  <a:pt x="1105" y="665"/>
                </a:lnTo>
                <a:lnTo>
                  <a:pt x="1104" y="665"/>
                </a:lnTo>
                <a:lnTo>
                  <a:pt x="1104" y="664"/>
                </a:lnTo>
                <a:lnTo>
                  <a:pt x="1105" y="664"/>
                </a:lnTo>
                <a:lnTo>
                  <a:pt x="1108" y="664"/>
                </a:lnTo>
                <a:lnTo>
                  <a:pt x="1109" y="663"/>
                </a:lnTo>
                <a:lnTo>
                  <a:pt x="1110" y="663"/>
                </a:lnTo>
                <a:lnTo>
                  <a:pt x="1112" y="664"/>
                </a:lnTo>
                <a:lnTo>
                  <a:pt x="1114" y="665"/>
                </a:lnTo>
                <a:lnTo>
                  <a:pt x="1116" y="665"/>
                </a:lnTo>
                <a:lnTo>
                  <a:pt x="1117" y="665"/>
                </a:lnTo>
                <a:lnTo>
                  <a:pt x="1116" y="666"/>
                </a:lnTo>
                <a:lnTo>
                  <a:pt x="1108" y="666"/>
                </a:lnTo>
                <a:close/>
                <a:moveTo>
                  <a:pt x="1104" y="658"/>
                </a:moveTo>
                <a:lnTo>
                  <a:pt x="1103" y="657"/>
                </a:lnTo>
                <a:lnTo>
                  <a:pt x="1104" y="657"/>
                </a:lnTo>
                <a:lnTo>
                  <a:pt x="1108" y="656"/>
                </a:lnTo>
                <a:lnTo>
                  <a:pt x="1109" y="656"/>
                </a:lnTo>
                <a:lnTo>
                  <a:pt x="1114" y="656"/>
                </a:lnTo>
                <a:lnTo>
                  <a:pt x="1117" y="656"/>
                </a:lnTo>
                <a:lnTo>
                  <a:pt x="1116" y="656"/>
                </a:lnTo>
                <a:lnTo>
                  <a:pt x="1115" y="657"/>
                </a:lnTo>
                <a:lnTo>
                  <a:pt x="1113" y="657"/>
                </a:lnTo>
                <a:lnTo>
                  <a:pt x="1110" y="657"/>
                </a:lnTo>
                <a:lnTo>
                  <a:pt x="1106" y="657"/>
                </a:lnTo>
                <a:lnTo>
                  <a:pt x="1104" y="658"/>
                </a:lnTo>
                <a:close/>
                <a:moveTo>
                  <a:pt x="1110" y="648"/>
                </a:moveTo>
                <a:lnTo>
                  <a:pt x="1109" y="648"/>
                </a:lnTo>
                <a:lnTo>
                  <a:pt x="1108" y="648"/>
                </a:lnTo>
                <a:lnTo>
                  <a:pt x="1107" y="648"/>
                </a:lnTo>
                <a:lnTo>
                  <a:pt x="1110" y="646"/>
                </a:lnTo>
                <a:lnTo>
                  <a:pt x="1108" y="645"/>
                </a:lnTo>
                <a:lnTo>
                  <a:pt x="1109" y="645"/>
                </a:lnTo>
                <a:lnTo>
                  <a:pt x="1111" y="645"/>
                </a:lnTo>
                <a:lnTo>
                  <a:pt x="1112" y="644"/>
                </a:lnTo>
                <a:lnTo>
                  <a:pt x="1113" y="645"/>
                </a:lnTo>
                <a:lnTo>
                  <a:pt x="1114" y="645"/>
                </a:lnTo>
                <a:lnTo>
                  <a:pt x="1114" y="646"/>
                </a:lnTo>
                <a:lnTo>
                  <a:pt x="1111" y="648"/>
                </a:lnTo>
                <a:lnTo>
                  <a:pt x="1110" y="648"/>
                </a:lnTo>
                <a:close/>
                <a:moveTo>
                  <a:pt x="1099" y="651"/>
                </a:moveTo>
                <a:lnTo>
                  <a:pt x="1097" y="651"/>
                </a:lnTo>
                <a:lnTo>
                  <a:pt x="1097" y="650"/>
                </a:lnTo>
                <a:lnTo>
                  <a:pt x="1100" y="650"/>
                </a:lnTo>
                <a:lnTo>
                  <a:pt x="1104" y="650"/>
                </a:lnTo>
                <a:lnTo>
                  <a:pt x="1105" y="650"/>
                </a:lnTo>
                <a:lnTo>
                  <a:pt x="1104" y="651"/>
                </a:lnTo>
                <a:lnTo>
                  <a:pt x="1103" y="651"/>
                </a:lnTo>
                <a:lnTo>
                  <a:pt x="1102" y="651"/>
                </a:lnTo>
                <a:lnTo>
                  <a:pt x="1099" y="651"/>
                </a:lnTo>
                <a:close/>
                <a:moveTo>
                  <a:pt x="1090" y="615"/>
                </a:moveTo>
                <a:lnTo>
                  <a:pt x="1089" y="615"/>
                </a:lnTo>
                <a:lnTo>
                  <a:pt x="1086" y="615"/>
                </a:lnTo>
                <a:lnTo>
                  <a:pt x="1086" y="614"/>
                </a:lnTo>
                <a:lnTo>
                  <a:pt x="1087" y="614"/>
                </a:lnTo>
                <a:lnTo>
                  <a:pt x="1087" y="613"/>
                </a:lnTo>
                <a:lnTo>
                  <a:pt x="1090" y="613"/>
                </a:lnTo>
                <a:lnTo>
                  <a:pt x="1092" y="612"/>
                </a:lnTo>
                <a:lnTo>
                  <a:pt x="1096" y="611"/>
                </a:lnTo>
                <a:lnTo>
                  <a:pt x="1098" y="609"/>
                </a:lnTo>
                <a:lnTo>
                  <a:pt x="1099" y="609"/>
                </a:lnTo>
                <a:lnTo>
                  <a:pt x="1100" y="609"/>
                </a:lnTo>
                <a:lnTo>
                  <a:pt x="1102" y="609"/>
                </a:lnTo>
                <a:lnTo>
                  <a:pt x="1103" y="611"/>
                </a:lnTo>
                <a:lnTo>
                  <a:pt x="1104" y="612"/>
                </a:lnTo>
                <a:lnTo>
                  <a:pt x="1102" y="613"/>
                </a:lnTo>
                <a:lnTo>
                  <a:pt x="1102" y="614"/>
                </a:lnTo>
                <a:lnTo>
                  <a:pt x="1100" y="614"/>
                </a:lnTo>
                <a:lnTo>
                  <a:pt x="1097" y="615"/>
                </a:lnTo>
                <a:lnTo>
                  <a:pt x="1095" y="614"/>
                </a:lnTo>
                <a:lnTo>
                  <a:pt x="1094" y="614"/>
                </a:lnTo>
                <a:lnTo>
                  <a:pt x="1093" y="615"/>
                </a:lnTo>
                <a:lnTo>
                  <a:pt x="1091" y="615"/>
                </a:lnTo>
                <a:lnTo>
                  <a:pt x="1090" y="615"/>
                </a:lnTo>
                <a:close/>
                <a:moveTo>
                  <a:pt x="1093" y="606"/>
                </a:moveTo>
                <a:lnTo>
                  <a:pt x="1092" y="606"/>
                </a:lnTo>
                <a:lnTo>
                  <a:pt x="1091" y="606"/>
                </a:lnTo>
                <a:lnTo>
                  <a:pt x="1092" y="605"/>
                </a:lnTo>
                <a:lnTo>
                  <a:pt x="1094" y="605"/>
                </a:lnTo>
                <a:lnTo>
                  <a:pt x="1094" y="604"/>
                </a:lnTo>
                <a:lnTo>
                  <a:pt x="1092" y="604"/>
                </a:lnTo>
                <a:lnTo>
                  <a:pt x="1089" y="604"/>
                </a:lnTo>
                <a:lnTo>
                  <a:pt x="1088" y="604"/>
                </a:lnTo>
                <a:lnTo>
                  <a:pt x="1090" y="602"/>
                </a:lnTo>
                <a:lnTo>
                  <a:pt x="1089" y="602"/>
                </a:lnTo>
                <a:lnTo>
                  <a:pt x="1087" y="601"/>
                </a:lnTo>
                <a:lnTo>
                  <a:pt x="1083" y="602"/>
                </a:lnTo>
                <a:lnTo>
                  <a:pt x="1083" y="601"/>
                </a:lnTo>
                <a:lnTo>
                  <a:pt x="1084" y="601"/>
                </a:lnTo>
                <a:lnTo>
                  <a:pt x="1090" y="601"/>
                </a:lnTo>
                <a:lnTo>
                  <a:pt x="1092" y="601"/>
                </a:lnTo>
                <a:lnTo>
                  <a:pt x="1097" y="602"/>
                </a:lnTo>
                <a:lnTo>
                  <a:pt x="1098" y="602"/>
                </a:lnTo>
                <a:lnTo>
                  <a:pt x="1099" y="603"/>
                </a:lnTo>
                <a:lnTo>
                  <a:pt x="1098" y="603"/>
                </a:lnTo>
                <a:lnTo>
                  <a:pt x="1098" y="604"/>
                </a:lnTo>
                <a:lnTo>
                  <a:pt x="1097" y="605"/>
                </a:lnTo>
                <a:lnTo>
                  <a:pt x="1096" y="605"/>
                </a:lnTo>
                <a:lnTo>
                  <a:pt x="1093" y="606"/>
                </a:lnTo>
                <a:close/>
                <a:moveTo>
                  <a:pt x="1091" y="624"/>
                </a:moveTo>
                <a:lnTo>
                  <a:pt x="1088" y="624"/>
                </a:lnTo>
                <a:lnTo>
                  <a:pt x="1086" y="623"/>
                </a:lnTo>
                <a:lnTo>
                  <a:pt x="1088" y="623"/>
                </a:lnTo>
                <a:lnTo>
                  <a:pt x="1089" y="623"/>
                </a:lnTo>
                <a:lnTo>
                  <a:pt x="1091" y="622"/>
                </a:lnTo>
                <a:lnTo>
                  <a:pt x="1095" y="623"/>
                </a:lnTo>
                <a:lnTo>
                  <a:pt x="1097" y="623"/>
                </a:lnTo>
                <a:lnTo>
                  <a:pt x="1098" y="623"/>
                </a:lnTo>
                <a:lnTo>
                  <a:pt x="1094" y="624"/>
                </a:lnTo>
                <a:lnTo>
                  <a:pt x="1093" y="624"/>
                </a:lnTo>
                <a:lnTo>
                  <a:pt x="1091" y="624"/>
                </a:lnTo>
                <a:close/>
                <a:moveTo>
                  <a:pt x="1092" y="676"/>
                </a:moveTo>
                <a:lnTo>
                  <a:pt x="1090" y="676"/>
                </a:lnTo>
                <a:lnTo>
                  <a:pt x="1089" y="676"/>
                </a:lnTo>
                <a:lnTo>
                  <a:pt x="1090" y="675"/>
                </a:lnTo>
                <a:lnTo>
                  <a:pt x="1091" y="675"/>
                </a:lnTo>
                <a:lnTo>
                  <a:pt x="1094" y="676"/>
                </a:lnTo>
                <a:lnTo>
                  <a:pt x="1092" y="676"/>
                </a:lnTo>
                <a:close/>
                <a:moveTo>
                  <a:pt x="1078" y="613"/>
                </a:moveTo>
                <a:lnTo>
                  <a:pt x="1076" y="613"/>
                </a:lnTo>
                <a:lnTo>
                  <a:pt x="1079" y="612"/>
                </a:lnTo>
                <a:lnTo>
                  <a:pt x="1078" y="611"/>
                </a:lnTo>
                <a:lnTo>
                  <a:pt x="1080" y="609"/>
                </a:lnTo>
                <a:lnTo>
                  <a:pt x="1081" y="609"/>
                </a:lnTo>
                <a:lnTo>
                  <a:pt x="1082" y="609"/>
                </a:lnTo>
                <a:lnTo>
                  <a:pt x="1083" y="608"/>
                </a:lnTo>
                <a:lnTo>
                  <a:pt x="1084" y="608"/>
                </a:lnTo>
                <a:lnTo>
                  <a:pt x="1088" y="609"/>
                </a:lnTo>
                <a:lnTo>
                  <a:pt x="1088" y="611"/>
                </a:lnTo>
                <a:lnTo>
                  <a:pt x="1085" y="611"/>
                </a:lnTo>
                <a:lnTo>
                  <a:pt x="1084" y="612"/>
                </a:lnTo>
                <a:lnTo>
                  <a:pt x="1084" y="613"/>
                </a:lnTo>
                <a:lnTo>
                  <a:pt x="1083" y="613"/>
                </a:lnTo>
                <a:lnTo>
                  <a:pt x="1082" y="613"/>
                </a:lnTo>
                <a:lnTo>
                  <a:pt x="1078" y="613"/>
                </a:lnTo>
                <a:close/>
                <a:moveTo>
                  <a:pt x="1081" y="599"/>
                </a:moveTo>
                <a:lnTo>
                  <a:pt x="1079" y="599"/>
                </a:lnTo>
                <a:lnTo>
                  <a:pt x="1084" y="597"/>
                </a:lnTo>
                <a:lnTo>
                  <a:pt x="1085" y="597"/>
                </a:lnTo>
                <a:lnTo>
                  <a:pt x="1086" y="597"/>
                </a:lnTo>
                <a:lnTo>
                  <a:pt x="1086" y="598"/>
                </a:lnTo>
                <a:lnTo>
                  <a:pt x="1087" y="598"/>
                </a:lnTo>
                <a:lnTo>
                  <a:pt x="1084" y="599"/>
                </a:lnTo>
                <a:lnTo>
                  <a:pt x="1082" y="599"/>
                </a:lnTo>
                <a:lnTo>
                  <a:pt x="1081" y="599"/>
                </a:lnTo>
                <a:close/>
                <a:moveTo>
                  <a:pt x="1083" y="604"/>
                </a:moveTo>
                <a:lnTo>
                  <a:pt x="1079" y="604"/>
                </a:lnTo>
                <a:lnTo>
                  <a:pt x="1081" y="603"/>
                </a:lnTo>
                <a:lnTo>
                  <a:pt x="1083" y="603"/>
                </a:lnTo>
                <a:lnTo>
                  <a:pt x="1084" y="603"/>
                </a:lnTo>
                <a:lnTo>
                  <a:pt x="1084" y="604"/>
                </a:lnTo>
                <a:lnTo>
                  <a:pt x="1083" y="604"/>
                </a:lnTo>
                <a:close/>
                <a:moveTo>
                  <a:pt x="1077" y="625"/>
                </a:moveTo>
                <a:lnTo>
                  <a:pt x="1075" y="625"/>
                </a:lnTo>
                <a:lnTo>
                  <a:pt x="1072" y="624"/>
                </a:lnTo>
                <a:lnTo>
                  <a:pt x="1070" y="624"/>
                </a:lnTo>
                <a:lnTo>
                  <a:pt x="1071" y="624"/>
                </a:lnTo>
                <a:lnTo>
                  <a:pt x="1072" y="623"/>
                </a:lnTo>
                <a:lnTo>
                  <a:pt x="1074" y="624"/>
                </a:lnTo>
                <a:lnTo>
                  <a:pt x="1079" y="624"/>
                </a:lnTo>
                <a:lnTo>
                  <a:pt x="1080" y="624"/>
                </a:lnTo>
                <a:lnTo>
                  <a:pt x="1079" y="624"/>
                </a:lnTo>
                <a:lnTo>
                  <a:pt x="1078" y="624"/>
                </a:lnTo>
                <a:lnTo>
                  <a:pt x="1078" y="625"/>
                </a:lnTo>
                <a:lnTo>
                  <a:pt x="1077" y="625"/>
                </a:lnTo>
                <a:close/>
                <a:moveTo>
                  <a:pt x="1071" y="616"/>
                </a:moveTo>
                <a:lnTo>
                  <a:pt x="1070" y="615"/>
                </a:lnTo>
                <a:lnTo>
                  <a:pt x="1069" y="615"/>
                </a:lnTo>
                <a:lnTo>
                  <a:pt x="1068" y="614"/>
                </a:lnTo>
                <a:lnTo>
                  <a:pt x="1069" y="614"/>
                </a:lnTo>
                <a:lnTo>
                  <a:pt x="1070" y="614"/>
                </a:lnTo>
                <a:lnTo>
                  <a:pt x="1071" y="614"/>
                </a:lnTo>
                <a:lnTo>
                  <a:pt x="1072" y="614"/>
                </a:lnTo>
                <a:lnTo>
                  <a:pt x="1072" y="615"/>
                </a:lnTo>
                <a:lnTo>
                  <a:pt x="1073" y="615"/>
                </a:lnTo>
                <a:lnTo>
                  <a:pt x="1072" y="616"/>
                </a:lnTo>
                <a:lnTo>
                  <a:pt x="1071" y="616"/>
                </a:lnTo>
                <a:close/>
                <a:moveTo>
                  <a:pt x="1054" y="604"/>
                </a:moveTo>
                <a:lnTo>
                  <a:pt x="1054" y="603"/>
                </a:lnTo>
                <a:lnTo>
                  <a:pt x="1053" y="602"/>
                </a:lnTo>
                <a:lnTo>
                  <a:pt x="1050" y="604"/>
                </a:lnTo>
                <a:lnTo>
                  <a:pt x="1049" y="604"/>
                </a:lnTo>
                <a:lnTo>
                  <a:pt x="1044" y="603"/>
                </a:lnTo>
                <a:lnTo>
                  <a:pt x="1044" y="602"/>
                </a:lnTo>
                <a:lnTo>
                  <a:pt x="1045" y="602"/>
                </a:lnTo>
                <a:lnTo>
                  <a:pt x="1049" y="602"/>
                </a:lnTo>
                <a:lnTo>
                  <a:pt x="1051" y="601"/>
                </a:lnTo>
                <a:lnTo>
                  <a:pt x="1053" y="601"/>
                </a:lnTo>
                <a:lnTo>
                  <a:pt x="1054" y="601"/>
                </a:lnTo>
                <a:lnTo>
                  <a:pt x="1055" y="601"/>
                </a:lnTo>
                <a:lnTo>
                  <a:pt x="1057" y="601"/>
                </a:lnTo>
                <a:lnTo>
                  <a:pt x="1059" y="601"/>
                </a:lnTo>
                <a:lnTo>
                  <a:pt x="1060" y="601"/>
                </a:lnTo>
                <a:lnTo>
                  <a:pt x="1061" y="601"/>
                </a:lnTo>
                <a:lnTo>
                  <a:pt x="1063" y="602"/>
                </a:lnTo>
                <a:lnTo>
                  <a:pt x="1064" y="602"/>
                </a:lnTo>
                <a:lnTo>
                  <a:pt x="1063" y="603"/>
                </a:lnTo>
                <a:lnTo>
                  <a:pt x="1062" y="603"/>
                </a:lnTo>
                <a:lnTo>
                  <a:pt x="1061" y="603"/>
                </a:lnTo>
                <a:lnTo>
                  <a:pt x="1057" y="604"/>
                </a:lnTo>
                <a:lnTo>
                  <a:pt x="1054" y="604"/>
                </a:lnTo>
                <a:close/>
                <a:moveTo>
                  <a:pt x="1042" y="604"/>
                </a:moveTo>
                <a:lnTo>
                  <a:pt x="1040" y="604"/>
                </a:lnTo>
                <a:lnTo>
                  <a:pt x="1038" y="604"/>
                </a:lnTo>
                <a:lnTo>
                  <a:pt x="1037" y="603"/>
                </a:lnTo>
                <a:lnTo>
                  <a:pt x="1038" y="603"/>
                </a:lnTo>
                <a:lnTo>
                  <a:pt x="1039" y="603"/>
                </a:lnTo>
                <a:lnTo>
                  <a:pt x="1040" y="603"/>
                </a:lnTo>
                <a:lnTo>
                  <a:pt x="1041" y="603"/>
                </a:lnTo>
                <a:lnTo>
                  <a:pt x="1042" y="604"/>
                </a:lnTo>
                <a:lnTo>
                  <a:pt x="1043" y="604"/>
                </a:lnTo>
                <a:lnTo>
                  <a:pt x="1042" y="604"/>
                </a:lnTo>
                <a:close/>
                <a:moveTo>
                  <a:pt x="1038" y="612"/>
                </a:moveTo>
                <a:lnTo>
                  <a:pt x="1037" y="612"/>
                </a:lnTo>
                <a:lnTo>
                  <a:pt x="1037" y="611"/>
                </a:lnTo>
                <a:lnTo>
                  <a:pt x="1039" y="611"/>
                </a:lnTo>
                <a:lnTo>
                  <a:pt x="1041" y="611"/>
                </a:lnTo>
                <a:lnTo>
                  <a:pt x="1042" y="611"/>
                </a:lnTo>
                <a:lnTo>
                  <a:pt x="1042" y="612"/>
                </a:lnTo>
                <a:lnTo>
                  <a:pt x="1041" y="612"/>
                </a:lnTo>
                <a:lnTo>
                  <a:pt x="1040" y="612"/>
                </a:lnTo>
                <a:lnTo>
                  <a:pt x="1038" y="612"/>
                </a:lnTo>
                <a:close/>
                <a:moveTo>
                  <a:pt x="1023" y="593"/>
                </a:moveTo>
                <a:lnTo>
                  <a:pt x="1021" y="592"/>
                </a:lnTo>
                <a:lnTo>
                  <a:pt x="1023" y="591"/>
                </a:lnTo>
                <a:lnTo>
                  <a:pt x="1024" y="590"/>
                </a:lnTo>
                <a:lnTo>
                  <a:pt x="1025" y="590"/>
                </a:lnTo>
                <a:lnTo>
                  <a:pt x="1027" y="590"/>
                </a:lnTo>
                <a:lnTo>
                  <a:pt x="1028" y="590"/>
                </a:lnTo>
                <a:lnTo>
                  <a:pt x="1029" y="590"/>
                </a:lnTo>
                <a:lnTo>
                  <a:pt x="1026" y="592"/>
                </a:lnTo>
                <a:lnTo>
                  <a:pt x="1023" y="593"/>
                </a:lnTo>
                <a:close/>
                <a:moveTo>
                  <a:pt x="1010" y="580"/>
                </a:moveTo>
                <a:lnTo>
                  <a:pt x="1008" y="579"/>
                </a:lnTo>
                <a:lnTo>
                  <a:pt x="1007" y="579"/>
                </a:lnTo>
                <a:lnTo>
                  <a:pt x="1009" y="578"/>
                </a:lnTo>
                <a:lnTo>
                  <a:pt x="1010" y="578"/>
                </a:lnTo>
                <a:lnTo>
                  <a:pt x="1011" y="578"/>
                </a:lnTo>
                <a:lnTo>
                  <a:pt x="1012" y="578"/>
                </a:lnTo>
                <a:lnTo>
                  <a:pt x="1012" y="579"/>
                </a:lnTo>
                <a:lnTo>
                  <a:pt x="1013" y="580"/>
                </a:lnTo>
                <a:lnTo>
                  <a:pt x="1011" y="580"/>
                </a:lnTo>
                <a:lnTo>
                  <a:pt x="1010" y="580"/>
                </a:lnTo>
                <a:close/>
                <a:moveTo>
                  <a:pt x="984" y="544"/>
                </a:moveTo>
                <a:lnTo>
                  <a:pt x="984" y="543"/>
                </a:lnTo>
                <a:lnTo>
                  <a:pt x="988" y="542"/>
                </a:lnTo>
                <a:lnTo>
                  <a:pt x="989" y="541"/>
                </a:lnTo>
                <a:lnTo>
                  <a:pt x="990" y="541"/>
                </a:lnTo>
                <a:lnTo>
                  <a:pt x="991" y="541"/>
                </a:lnTo>
                <a:lnTo>
                  <a:pt x="994" y="542"/>
                </a:lnTo>
                <a:lnTo>
                  <a:pt x="994" y="543"/>
                </a:lnTo>
                <a:lnTo>
                  <a:pt x="993" y="543"/>
                </a:lnTo>
                <a:lnTo>
                  <a:pt x="985" y="544"/>
                </a:lnTo>
                <a:lnTo>
                  <a:pt x="984" y="544"/>
                </a:lnTo>
                <a:close/>
                <a:moveTo>
                  <a:pt x="992" y="138"/>
                </a:moveTo>
                <a:lnTo>
                  <a:pt x="990" y="138"/>
                </a:lnTo>
                <a:lnTo>
                  <a:pt x="986" y="137"/>
                </a:lnTo>
                <a:lnTo>
                  <a:pt x="981" y="137"/>
                </a:lnTo>
                <a:lnTo>
                  <a:pt x="981" y="136"/>
                </a:lnTo>
                <a:lnTo>
                  <a:pt x="982" y="136"/>
                </a:lnTo>
                <a:lnTo>
                  <a:pt x="983" y="136"/>
                </a:lnTo>
                <a:lnTo>
                  <a:pt x="989" y="137"/>
                </a:lnTo>
                <a:lnTo>
                  <a:pt x="991" y="137"/>
                </a:lnTo>
                <a:lnTo>
                  <a:pt x="992" y="138"/>
                </a:lnTo>
                <a:lnTo>
                  <a:pt x="993" y="138"/>
                </a:lnTo>
                <a:lnTo>
                  <a:pt x="992" y="138"/>
                </a:lnTo>
                <a:close/>
                <a:moveTo>
                  <a:pt x="979" y="547"/>
                </a:moveTo>
                <a:lnTo>
                  <a:pt x="978" y="546"/>
                </a:lnTo>
                <a:lnTo>
                  <a:pt x="980" y="546"/>
                </a:lnTo>
                <a:lnTo>
                  <a:pt x="985" y="545"/>
                </a:lnTo>
                <a:lnTo>
                  <a:pt x="987" y="546"/>
                </a:lnTo>
                <a:lnTo>
                  <a:pt x="986" y="546"/>
                </a:lnTo>
                <a:lnTo>
                  <a:pt x="985" y="547"/>
                </a:lnTo>
                <a:lnTo>
                  <a:pt x="979" y="547"/>
                </a:lnTo>
                <a:close/>
                <a:moveTo>
                  <a:pt x="950" y="134"/>
                </a:moveTo>
                <a:lnTo>
                  <a:pt x="948" y="134"/>
                </a:lnTo>
                <a:lnTo>
                  <a:pt x="947" y="134"/>
                </a:lnTo>
                <a:lnTo>
                  <a:pt x="946" y="134"/>
                </a:lnTo>
                <a:lnTo>
                  <a:pt x="947" y="133"/>
                </a:lnTo>
                <a:lnTo>
                  <a:pt x="948" y="133"/>
                </a:lnTo>
                <a:lnTo>
                  <a:pt x="949" y="133"/>
                </a:lnTo>
                <a:lnTo>
                  <a:pt x="950" y="133"/>
                </a:lnTo>
                <a:lnTo>
                  <a:pt x="953" y="133"/>
                </a:lnTo>
                <a:lnTo>
                  <a:pt x="955" y="134"/>
                </a:lnTo>
                <a:lnTo>
                  <a:pt x="953" y="134"/>
                </a:lnTo>
                <a:lnTo>
                  <a:pt x="952" y="134"/>
                </a:lnTo>
                <a:lnTo>
                  <a:pt x="950" y="134"/>
                </a:lnTo>
                <a:close/>
                <a:moveTo>
                  <a:pt x="938" y="537"/>
                </a:moveTo>
                <a:lnTo>
                  <a:pt x="936" y="535"/>
                </a:lnTo>
                <a:lnTo>
                  <a:pt x="937" y="535"/>
                </a:lnTo>
                <a:lnTo>
                  <a:pt x="937" y="534"/>
                </a:lnTo>
                <a:lnTo>
                  <a:pt x="938" y="534"/>
                </a:lnTo>
                <a:lnTo>
                  <a:pt x="939" y="534"/>
                </a:lnTo>
                <a:lnTo>
                  <a:pt x="943" y="534"/>
                </a:lnTo>
                <a:lnTo>
                  <a:pt x="944" y="535"/>
                </a:lnTo>
                <a:lnTo>
                  <a:pt x="943" y="535"/>
                </a:lnTo>
                <a:lnTo>
                  <a:pt x="938" y="537"/>
                </a:lnTo>
                <a:close/>
                <a:moveTo>
                  <a:pt x="889" y="530"/>
                </a:moveTo>
                <a:lnTo>
                  <a:pt x="888" y="530"/>
                </a:lnTo>
                <a:lnTo>
                  <a:pt x="886" y="530"/>
                </a:lnTo>
                <a:lnTo>
                  <a:pt x="887" y="529"/>
                </a:lnTo>
                <a:lnTo>
                  <a:pt x="888" y="529"/>
                </a:lnTo>
                <a:lnTo>
                  <a:pt x="889" y="528"/>
                </a:lnTo>
                <a:lnTo>
                  <a:pt x="890" y="528"/>
                </a:lnTo>
                <a:lnTo>
                  <a:pt x="891" y="528"/>
                </a:lnTo>
                <a:lnTo>
                  <a:pt x="891" y="529"/>
                </a:lnTo>
                <a:lnTo>
                  <a:pt x="892" y="529"/>
                </a:lnTo>
                <a:lnTo>
                  <a:pt x="890" y="530"/>
                </a:lnTo>
                <a:lnTo>
                  <a:pt x="889" y="530"/>
                </a:lnTo>
                <a:close/>
                <a:moveTo>
                  <a:pt x="824" y="514"/>
                </a:moveTo>
                <a:lnTo>
                  <a:pt x="822" y="514"/>
                </a:lnTo>
                <a:lnTo>
                  <a:pt x="822" y="513"/>
                </a:lnTo>
                <a:lnTo>
                  <a:pt x="825" y="512"/>
                </a:lnTo>
                <a:lnTo>
                  <a:pt x="827" y="512"/>
                </a:lnTo>
                <a:lnTo>
                  <a:pt x="828" y="513"/>
                </a:lnTo>
                <a:lnTo>
                  <a:pt x="827" y="513"/>
                </a:lnTo>
                <a:lnTo>
                  <a:pt x="824" y="514"/>
                </a:lnTo>
                <a:close/>
                <a:moveTo>
                  <a:pt x="793" y="509"/>
                </a:moveTo>
                <a:lnTo>
                  <a:pt x="792" y="509"/>
                </a:lnTo>
                <a:lnTo>
                  <a:pt x="792" y="508"/>
                </a:lnTo>
                <a:lnTo>
                  <a:pt x="791" y="507"/>
                </a:lnTo>
                <a:lnTo>
                  <a:pt x="792" y="507"/>
                </a:lnTo>
                <a:lnTo>
                  <a:pt x="793" y="507"/>
                </a:lnTo>
                <a:lnTo>
                  <a:pt x="794" y="507"/>
                </a:lnTo>
                <a:lnTo>
                  <a:pt x="796" y="508"/>
                </a:lnTo>
                <a:lnTo>
                  <a:pt x="795" y="508"/>
                </a:lnTo>
                <a:lnTo>
                  <a:pt x="794" y="509"/>
                </a:lnTo>
                <a:lnTo>
                  <a:pt x="793" y="509"/>
                </a:lnTo>
                <a:close/>
                <a:moveTo>
                  <a:pt x="775" y="509"/>
                </a:moveTo>
                <a:lnTo>
                  <a:pt x="775" y="508"/>
                </a:lnTo>
                <a:lnTo>
                  <a:pt x="781" y="507"/>
                </a:lnTo>
                <a:lnTo>
                  <a:pt x="783" y="507"/>
                </a:lnTo>
                <a:lnTo>
                  <a:pt x="784" y="507"/>
                </a:lnTo>
                <a:lnTo>
                  <a:pt x="786" y="507"/>
                </a:lnTo>
                <a:lnTo>
                  <a:pt x="787" y="507"/>
                </a:lnTo>
                <a:lnTo>
                  <a:pt x="788" y="507"/>
                </a:lnTo>
                <a:lnTo>
                  <a:pt x="788" y="508"/>
                </a:lnTo>
                <a:lnTo>
                  <a:pt x="786" y="508"/>
                </a:lnTo>
                <a:lnTo>
                  <a:pt x="784" y="508"/>
                </a:lnTo>
                <a:lnTo>
                  <a:pt x="781" y="509"/>
                </a:lnTo>
                <a:lnTo>
                  <a:pt x="780" y="509"/>
                </a:lnTo>
                <a:lnTo>
                  <a:pt x="778" y="509"/>
                </a:lnTo>
                <a:lnTo>
                  <a:pt x="775" y="509"/>
                </a:lnTo>
                <a:close/>
                <a:moveTo>
                  <a:pt x="774" y="515"/>
                </a:moveTo>
                <a:lnTo>
                  <a:pt x="771" y="514"/>
                </a:lnTo>
                <a:lnTo>
                  <a:pt x="770" y="514"/>
                </a:lnTo>
                <a:lnTo>
                  <a:pt x="772" y="513"/>
                </a:lnTo>
                <a:lnTo>
                  <a:pt x="773" y="513"/>
                </a:lnTo>
                <a:lnTo>
                  <a:pt x="775" y="515"/>
                </a:lnTo>
                <a:lnTo>
                  <a:pt x="774" y="515"/>
                </a:lnTo>
                <a:close/>
                <a:moveTo>
                  <a:pt x="763" y="508"/>
                </a:moveTo>
                <a:lnTo>
                  <a:pt x="762" y="508"/>
                </a:lnTo>
                <a:lnTo>
                  <a:pt x="761" y="507"/>
                </a:lnTo>
                <a:lnTo>
                  <a:pt x="760" y="507"/>
                </a:lnTo>
                <a:lnTo>
                  <a:pt x="760" y="506"/>
                </a:lnTo>
                <a:lnTo>
                  <a:pt x="761" y="505"/>
                </a:lnTo>
                <a:lnTo>
                  <a:pt x="763" y="504"/>
                </a:lnTo>
                <a:lnTo>
                  <a:pt x="764" y="504"/>
                </a:lnTo>
                <a:lnTo>
                  <a:pt x="766" y="505"/>
                </a:lnTo>
                <a:lnTo>
                  <a:pt x="766" y="506"/>
                </a:lnTo>
                <a:lnTo>
                  <a:pt x="767" y="506"/>
                </a:lnTo>
                <a:lnTo>
                  <a:pt x="767" y="507"/>
                </a:lnTo>
                <a:lnTo>
                  <a:pt x="764" y="508"/>
                </a:lnTo>
                <a:lnTo>
                  <a:pt x="763" y="508"/>
                </a:lnTo>
                <a:close/>
                <a:moveTo>
                  <a:pt x="754" y="513"/>
                </a:moveTo>
                <a:lnTo>
                  <a:pt x="753" y="513"/>
                </a:lnTo>
                <a:lnTo>
                  <a:pt x="751" y="512"/>
                </a:lnTo>
                <a:lnTo>
                  <a:pt x="751" y="511"/>
                </a:lnTo>
                <a:lnTo>
                  <a:pt x="750" y="510"/>
                </a:lnTo>
                <a:lnTo>
                  <a:pt x="751" y="509"/>
                </a:lnTo>
                <a:lnTo>
                  <a:pt x="752" y="509"/>
                </a:lnTo>
                <a:lnTo>
                  <a:pt x="756" y="509"/>
                </a:lnTo>
                <a:lnTo>
                  <a:pt x="758" y="510"/>
                </a:lnTo>
                <a:lnTo>
                  <a:pt x="759" y="511"/>
                </a:lnTo>
                <a:lnTo>
                  <a:pt x="757" y="513"/>
                </a:lnTo>
                <a:lnTo>
                  <a:pt x="756" y="513"/>
                </a:lnTo>
                <a:lnTo>
                  <a:pt x="754" y="513"/>
                </a:lnTo>
                <a:close/>
                <a:moveTo>
                  <a:pt x="750" y="502"/>
                </a:moveTo>
                <a:lnTo>
                  <a:pt x="746" y="502"/>
                </a:lnTo>
                <a:lnTo>
                  <a:pt x="745" y="502"/>
                </a:lnTo>
                <a:lnTo>
                  <a:pt x="744" y="502"/>
                </a:lnTo>
                <a:lnTo>
                  <a:pt x="746" y="501"/>
                </a:lnTo>
                <a:lnTo>
                  <a:pt x="747" y="501"/>
                </a:lnTo>
                <a:lnTo>
                  <a:pt x="749" y="501"/>
                </a:lnTo>
                <a:lnTo>
                  <a:pt x="750" y="501"/>
                </a:lnTo>
                <a:lnTo>
                  <a:pt x="751" y="501"/>
                </a:lnTo>
                <a:lnTo>
                  <a:pt x="753" y="502"/>
                </a:lnTo>
                <a:lnTo>
                  <a:pt x="752" y="502"/>
                </a:lnTo>
                <a:lnTo>
                  <a:pt x="750" y="502"/>
                </a:lnTo>
                <a:close/>
                <a:moveTo>
                  <a:pt x="740" y="506"/>
                </a:moveTo>
                <a:lnTo>
                  <a:pt x="739" y="506"/>
                </a:lnTo>
                <a:lnTo>
                  <a:pt x="737" y="505"/>
                </a:lnTo>
                <a:lnTo>
                  <a:pt x="739" y="504"/>
                </a:lnTo>
                <a:lnTo>
                  <a:pt x="741" y="504"/>
                </a:lnTo>
                <a:lnTo>
                  <a:pt x="742" y="504"/>
                </a:lnTo>
                <a:lnTo>
                  <a:pt x="743" y="504"/>
                </a:lnTo>
                <a:lnTo>
                  <a:pt x="744" y="505"/>
                </a:lnTo>
                <a:lnTo>
                  <a:pt x="741" y="506"/>
                </a:lnTo>
                <a:lnTo>
                  <a:pt x="740" y="506"/>
                </a:lnTo>
                <a:close/>
                <a:moveTo>
                  <a:pt x="708" y="507"/>
                </a:moveTo>
                <a:lnTo>
                  <a:pt x="707" y="507"/>
                </a:lnTo>
                <a:lnTo>
                  <a:pt x="707" y="506"/>
                </a:lnTo>
                <a:lnTo>
                  <a:pt x="706" y="505"/>
                </a:lnTo>
                <a:lnTo>
                  <a:pt x="708" y="505"/>
                </a:lnTo>
                <a:lnTo>
                  <a:pt x="710" y="505"/>
                </a:lnTo>
                <a:lnTo>
                  <a:pt x="711" y="505"/>
                </a:lnTo>
                <a:lnTo>
                  <a:pt x="709" y="506"/>
                </a:lnTo>
                <a:lnTo>
                  <a:pt x="709" y="507"/>
                </a:lnTo>
                <a:lnTo>
                  <a:pt x="708" y="507"/>
                </a:lnTo>
                <a:close/>
                <a:moveTo>
                  <a:pt x="673" y="498"/>
                </a:moveTo>
                <a:lnTo>
                  <a:pt x="672" y="497"/>
                </a:lnTo>
                <a:lnTo>
                  <a:pt x="675" y="495"/>
                </a:lnTo>
                <a:lnTo>
                  <a:pt x="676" y="494"/>
                </a:lnTo>
                <a:lnTo>
                  <a:pt x="677" y="494"/>
                </a:lnTo>
                <a:lnTo>
                  <a:pt x="678" y="494"/>
                </a:lnTo>
                <a:lnTo>
                  <a:pt x="679" y="494"/>
                </a:lnTo>
                <a:lnTo>
                  <a:pt x="679" y="495"/>
                </a:lnTo>
                <a:lnTo>
                  <a:pt x="680" y="496"/>
                </a:lnTo>
                <a:lnTo>
                  <a:pt x="679" y="496"/>
                </a:lnTo>
                <a:lnTo>
                  <a:pt x="677" y="496"/>
                </a:lnTo>
                <a:lnTo>
                  <a:pt x="676" y="496"/>
                </a:lnTo>
                <a:lnTo>
                  <a:pt x="674" y="497"/>
                </a:lnTo>
                <a:lnTo>
                  <a:pt x="673" y="498"/>
                </a:lnTo>
                <a:close/>
                <a:moveTo>
                  <a:pt x="619" y="513"/>
                </a:moveTo>
                <a:lnTo>
                  <a:pt x="618" y="512"/>
                </a:lnTo>
                <a:lnTo>
                  <a:pt x="617" y="511"/>
                </a:lnTo>
                <a:lnTo>
                  <a:pt x="616" y="511"/>
                </a:lnTo>
                <a:lnTo>
                  <a:pt x="614" y="510"/>
                </a:lnTo>
                <a:lnTo>
                  <a:pt x="615" y="509"/>
                </a:lnTo>
                <a:lnTo>
                  <a:pt x="617" y="509"/>
                </a:lnTo>
                <a:lnTo>
                  <a:pt x="618" y="509"/>
                </a:lnTo>
                <a:lnTo>
                  <a:pt x="618" y="508"/>
                </a:lnTo>
                <a:lnTo>
                  <a:pt x="620" y="509"/>
                </a:lnTo>
                <a:lnTo>
                  <a:pt x="621" y="509"/>
                </a:lnTo>
                <a:lnTo>
                  <a:pt x="620" y="509"/>
                </a:lnTo>
                <a:lnTo>
                  <a:pt x="620" y="510"/>
                </a:lnTo>
                <a:lnTo>
                  <a:pt x="621" y="510"/>
                </a:lnTo>
                <a:lnTo>
                  <a:pt x="624" y="509"/>
                </a:lnTo>
                <a:lnTo>
                  <a:pt x="634" y="508"/>
                </a:lnTo>
                <a:lnTo>
                  <a:pt x="637" y="508"/>
                </a:lnTo>
                <a:lnTo>
                  <a:pt x="638" y="508"/>
                </a:lnTo>
                <a:lnTo>
                  <a:pt x="640" y="508"/>
                </a:lnTo>
                <a:lnTo>
                  <a:pt x="638" y="508"/>
                </a:lnTo>
                <a:lnTo>
                  <a:pt x="635" y="509"/>
                </a:lnTo>
                <a:lnTo>
                  <a:pt x="632" y="509"/>
                </a:lnTo>
                <a:lnTo>
                  <a:pt x="626" y="510"/>
                </a:lnTo>
                <a:lnTo>
                  <a:pt x="622" y="510"/>
                </a:lnTo>
                <a:lnTo>
                  <a:pt x="621" y="510"/>
                </a:lnTo>
                <a:lnTo>
                  <a:pt x="621" y="511"/>
                </a:lnTo>
                <a:lnTo>
                  <a:pt x="622" y="512"/>
                </a:lnTo>
                <a:lnTo>
                  <a:pt x="622" y="513"/>
                </a:lnTo>
                <a:lnTo>
                  <a:pt x="621" y="513"/>
                </a:lnTo>
                <a:lnTo>
                  <a:pt x="620" y="513"/>
                </a:lnTo>
                <a:lnTo>
                  <a:pt x="619" y="513"/>
                </a:lnTo>
                <a:close/>
                <a:moveTo>
                  <a:pt x="550" y="516"/>
                </a:moveTo>
                <a:lnTo>
                  <a:pt x="548" y="516"/>
                </a:lnTo>
                <a:lnTo>
                  <a:pt x="543" y="515"/>
                </a:lnTo>
                <a:lnTo>
                  <a:pt x="543" y="514"/>
                </a:lnTo>
                <a:lnTo>
                  <a:pt x="548" y="513"/>
                </a:lnTo>
                <a:lnTo>
                  <a:pt x="551" y="511"/>
                </a:lnTo>
                <a:lnTo>
                  <a:pt x="552" y="511"/>
                </a:lnTo>
                <a:lnTo>
                  <a:pt x="553" y="511"/>
                </a:lnTo>
                <a:lnTo>
                  <a:pt x="555" y="511"/>
                </a:lnTo>
                <a:lnTo>
                  <a:pt x="558" y="512"/>
                </a:lnTo>
                <a:lnTo>
                  <a:pt x="559" y="512"/>
                </a:lnTo>
                <a:lnTo>
                  <a:pt x="561" y="513"/>
                </a:lnTo>
                <a:lnTo>
                  <a:pt x="559" y="514"/>
                </a:lnTo>
                <a:lnTo>
                  <a:pt x="554" y="515"/>
                </a:lnTo>
                <a:lnTo>
                  <a:pt x="554" y="516"/>
                </a:lnTo>
                <a:lnTo>
                  <a:pt x="552" y="516"/>
                </a:lnTo>
                <a:lnTo>
                  <a:pt x="550" y="516"/>
                </a:lnTo>
                <a:close/>
                <a:moveTo>
                  <a:pt x="553" y="519"/>
                </a:moveTo>
                <a:lnTo>
                  <a:pt x="548" y="519"/>
                </a:lnTo>
                <a:lnTo>
                  <a:pt x="544" y="519"/>
                </a:lnTo>
                <a:lnTo>
                  <a:pt x="545" y="518"/>
                </a:lnTo>
                <a:lnTo>
                  <a:pt x="546" y="518"/>
                </a:lnTo>
                <a:lnTo>
                  <a:pt x="547" y="518"/>
                </a:lnTo>
                <a:lnTo>
                  <a:pt x="553" y="517"/>
                </a:lnTo>
                <a:lnTo>
                  <a:pt x="554" y="517"/>
                </a:lnTo>
                <a:lnTo>
                  <a:pt x="555" y="518"/>
                </a:lnTo>
                <a:lnTo>
                  <a:pt x="554" y="518"/>
                </a:lnTo>
                <a:lnTo>
                  <a:pt x="554" y="519"/>
                </a:lnTo>
                <a:lnTo>
                  <a:pt x="553" y="519"/>
                </a:lnTo>
                <a:close/>
                <a:moveTo>
                  <a:pt x="503" y="516"/>
                </a:moveTo>
                <a:lnTo>
                  <a:pt x="502" y="515"/>
                </a:lnTo>
                <a:lnTo>
                  <a:pt x="501" y="515"/>
                </a:lnTo>
                <a:lnTo>
                  <a:pt x="503" y="514"/>
                </a:lnTo>
                <a:lnTo>
                  <a:pt x="504" y="514"/>
                </a:lnTo>
                <a:lnTo>
                  <a:pt x="505" y="514"/>
                </a:lnTo>
                <a:lnTo>
                  <a:pt x="507" y="514"/>
                </a:lnTo>
                <a:lnTo>
                  <a:pt x="508" y="515"/>
                </a:lnTo>
                <a:lnTo>
                  <a:pt x="506" y="515"/>
                </a:lnTo>
                <a:lnTo>
                  <a:pt x="505" y="516"/>
                </a:lnTo>
                <a:lnTo>
                  <a:pt x="503" y="516"/>
                </a:lnTo>
                <a:close/>
                <a:moveTo>
                  <a:pt x="489" y="515"/>
                </a:moveTo>
                <a:lnTo>
                  <a:pt x="488" y="515"/>
                </a:lnTo>
                <a:lnTo>
                  <a:pt x="487" y="514"/>
                </a:lnTo>
                <a:lnTo>
                  <a:pt x="486" y="514"/>
                </a:lnTo>
                <a:lnTo>
                  <a:pt x="485" y="514"/>
                </a:lnTo>
                <a:lnTo>
                  <a:pt x="482" y="513"/>
                </a:lnTo>
                <a:lnTo>
                  <a:pt x="480" y="512"/>
                </a:lnTo>
                <a:lnTo>
                  <a:pt x="481" y="512"/>
                </a:lnTo>
                <a:lnTo>
                  <a:pt x="482" y="511"/>
                </a:lnTo>
                <a:lnTo>
                  <a:pt x="487" y="511"/>
                </a:lnTo>
                <a:lnTo>
                  <a:pt x="488" y="511"/>
                </a:lnTo>
                <a:lnTo>
                  <a:pt x="492" y="514"/>
                </a:lnTo>
                <a:lnTo>
                  <a:pt x="490" y="514"/>
                </a:lnTo>
                <a:lnTo>
                  <a:pt x="489" y="515"/>
                </a:lnTo>
                <a:close/>
                <a:moveTo>
                  <a:pt x="470" y="416"/>
                </a:moveTo>
                <a:lnTo>
                  <a:pt x="465" y="415"/>
                </a:lnTo>
                <a:lnTo>
                  <a:pt x="463" y="415"/>
                </a:lnTo>
                <a:lnTo>
                  <a:pt x="461" y="415"/>
                </a:lnTo>
                <a:lnTo>
                  <a:pt x="460" y="415"/>
                </a:lnTo>
                <a:lnTo>
                  <a:pt x="456" y="415"/>
                </a:lnTo>
                <a:lnTo>
                  <a:pt x="455" y="415"/>
                </a:lnTo>
                <a:lnTo>
                  <a:pt x="447" y="415"/>
                </a:lnTo>
                <a:lnTo>
                  <a:pt x="443" y="415"/>
                </a:lnTo>
                <a:lnTo>
                  <a:pt x="440" y="415"/>
                </a:lnTo>
                <a:lnTo>
                  <a:pt x="439" y="415"/>
                </a:lnTo>
                <a:lnTo>
                  <a:pt x="437" y="414"/>
                </a:lnTo>
                <a:lnTo>
                  <a:pt x="438" y="414"/>
                </a:lnTo>
                <a:lnTo>
                  <a:pt x="439" y="414"/>
                </a:lnTo>
                <a:lnTo>
                  <a:pt x="444" y="414"/>
                </a:lnTo>
                <a:lnTo>
                  <a:pt x="448" y="414"/>
                </a:lnTo>
                <a:lnTo>
                  <a:pt x="452" y="414"/>
                </a:lnTo>
                <a:lnTo>
                  <a:pt x="459" y="414"/>
                </a:lnTo>
                <a:lnTo>
                  <a:pt x="467" y="414"/>
                </a:lnTo>
                <a:lnTo>
                  <a:pt x="468" y="414"/>
                </a:lnTo>
                <a:lnTo>
                  <a:pt x="469" y="414"/>
                </a:lnTo>
                <a:lnTo>
                  <a:pt x="470" y="414"/>
                </a:lnTo>
                <a:lnTo>
                  <a:pt x="472" y="414"/>
                </a:lnTo>
                <a:lnTo>
                  <a:pt x="474" y="414"/>
                </a:lnTo>
                <a:lnTo>
                  <a:pt x="475" y="414"/>
                </a:lnTo>
                <a:lnTo>
                  <a:pt x="473" y="415"/>
                </a:lnTo>
                <a:lnTo>
                  <a:pt x="472" y="415"/>
                </a:lnTo>
                <a:lnTo>
                  <a:pt x="471" y="415"/>
                </a:lnTo>
                <a:lnTo>
                  <a:pt x="470" y="416"/>
                </a:lnTo>
                <a:close/>
                <a:moveTo>
                  <a:pt x="448" y="417"/>
                </a:moveTo>
                <a:lnTo>
                  <a:pt x="448" y="416"/>
                </a:lnTo>
                <a:lnTo>
                  <a:pt x="451" y="415"/>
                </a:lnTo>
                <a:lnTo>
                  <a:pt x="455" y="415"/>
                </a:lnTo>
                <a:lnTo>
                  <a:pt x="463" y="416"/>
                </a:lnTo>
                <a:lnTo>
                  <a:pt x="462" y="416"/>
                </a:lnTo>
                <a:lnTo>
                  <a:pt x="451" y="417"/>
                </a:lnTo>
                <a:lnTo>
                  <a:pt x="448" y="417"/>
                </a:lnTo>
                <a:close/>
                <a:moveTo>
                  <a:pt x="454" y="190"/>
                </a:moveTo>
                <a:lnTo>
                  <a:pt x="455" y="190"/>
                </a:lnTo>
                <a:lnTo>
                  <a:pt x="456" y="190"/>
                </a:lnTo>
                <a:lnTo>
                  <a:pt x="457" y="190"/>
                </a:lnTo>
                <a:lnTo>
                  <a:pt x="458" y="190"/>
                </a:lnTo>
                <a:lnTo>
                  <a:pt x="459" y="190"/>
                </a:lnTo>
                <a:lnTo>
                  <a:pt x="459" y="191"/>
                </a:lnTo>
                <a:lnTo>
                  <a:pt x="458" y="191"/>
                </a:lnTo>
                <a:lnTo>
                  <a:pt x="457" y="191"/>
                </a:lnTo>
                <a:lnTo>
                  <a:pt x="456" y="191"/>
                </a:lnTo>
                <a:lnTo>
                  <a:pt x="455" y="191"/>
                </a:lnTo>
                <a:lnTo>
                  <a:pt x="454" y="191"/>
                </a:lnTo>
                <a:lnTo>
                  <a:pt x="454" y="190"/>
                </a:lnTo>
                <a:close/>
                <a:moveTo>
                  <a:pt x="435" y="207"/>
                </a:moveTo>
                <a:lnTo>
                  <a:pt x="434" y="206"/>
                </a:lnTo>
                <a:lnTo>
                  <a:pt x="433" y="206"/>
                </a:lnTo>
                <a:lnTo>
                  <a:pt x="427" y="205"/>
                </a:lnTo>
                <a:lnTo>
                  <a:pt x="426" y="205"/>
                </a:lnTo>
                <a:lnTo>
                  <a:pt x="425" y="204"/>
                </a:lnTo>
                <a:lnTo>
                  <a:pt x="422" y="201"/>
                </a:lnTo>
                <a:lnTo>
                  <a:pt x="423" y="201"/>
                </a:lnTo>
                <a:lnTo>
                  <a:pt x="424" y="201"/>
                </a:lnTo>
                <a:lnTo>
                  <a:pt x="429" y="201"/>
                </a:lnTo>
                <a:lnTo>
                  <a:pt x="435" y="201"/>
                </a:lnTo>
                <a:lnTo>
                  <a:pt x="436" y="202"/>
                </a:lnTo>
                <a:lnTo>
                  <a:pt x="445" y="204"/>
                </a:lnTo>
                <a:lnTo>
                  <a:pt x="448" y="205"/>
                </a:lnTo>
                <a:lnTo>
                  <a:pt x="448" y="206"/>
                </a:lnTo>
                <a:lnTo>
                  <a:pt x="447" y="206"/>
                </a:lnTo>
                <a:lnTo>
                  <a:pt x="446" y="206"/>
                </a:lnTo>
                <a:lnTo>
                  <a:pt x="442" y="206"/>
                </a:lnTo>
                <a:lnTo>
                  <a:pt x="435" y="207"/>
                </a:lnTo>
                <a:close/>
                <a:moveTo>
                  <a:pt x="427" y="409"/>
                </a:moveTo>
                <a:lnTo>
                  <a:pt x="426" y="409"/>
                </a:lnTo>
                <a:lnTo>
                  <a:pt x="425" y="408"/>
                </a:lnTo>
                <a:lnTo>
                  <a:pt x="426" y="408"/>
                </a:lnTo>
                <a:lnTo>
                  <a:pt x="427" y="407"/>
                </a:lnTo>
                <a:lnTo>
                  <a:pt x="432" y="407"/>
                </a:lnTo>
                <a:lnTo>
                  <a:pt x="433" y="407"/>
                </a:lnTo>
                <a:lnTo>
                  <a:pt x="435" y="406"/>
                </a:lnTo>
                <a:lnTo>
                  <a:pt x="441" y="406"/>
                </a:lnTo>
                <a:lnTo>
                  <a:pt x="443" y="406"/>
                </a:lnTo>
                <a:lnTo>
                  <a:pt x="445" y="406"/>
                </a:lnTo>
                <a:lnTo>
                  <a:pt x="443" y="407"/>
                </a:lnTo>
                <a:lnTo>
                  <a:pt x="441" y="407"/>
                </a:lnTo>
                <a:lnTo>
                  <a:pt x="438" y="408"/>
                </a:lnTo>
                <a:lnTo>
                  <a:pt x="430" y="409"/>
                </a:lnTo>
                <a:lnTo>
                  <a:pt x="427" y="409"/>
                </a:lnTo>
                <a:close/>
                <a:moveTo>
                  <a:pt x="408" y="215"/>
                </a:moveTo>
                <a:lnTo>
                  <a:pt x="407" y="214"/>
                </a:lnTo>
                <a:lnTo>
                  <a:pt x="406" y="214"/>
                </a:lnTo>
                <a:lnTo>
                  <a:pt x="402" y="214"/>
                </a:lnTo>
                <a:lnTo>
                  <a:pt x="401" y="213"/>
                </a:lnTo>
                <a:lnTo>
                  <a:pt x="405" y="213"/>
                </a:lnTo>
                <a:lnTo>
                  <a:pt x="406" y="213"/>
                </a:lnTo>
                <a:lnTo>
                  <a:pt x="412" y="214"/>
                </a:lnTo>
                <a:lnTo>
                  <a:pt x="411" y="214"/>
                </a:lnTo>
                <a:lnTo>
                  <a:pt x="408" y="215"/>
                </a:lnTo>
                <a:close/>
                <a:moveTo>
                  <a:pt x="238" y="481"/>
                </a:moveTo>
                <a:lnTo>
                  <a:pt x="233" y="481"/>
                </a:lnTo>
                <a:lnTo>
                  <a:pt x="232" y="481"/>
                </a:lnTo>
                <a:lnTo>
                  <a:pt x="230" y="480"/>
                </a:lnTo>
                <a:lnTo>
                  <a:pt x="229" y="480"/>
                </a:lnTo>
                <a:lnTo>
                  <a:pt x="221" y="480"/>
                </a:lnTo>
                <a:lnTo>
                  <a:pt x="215" y="478"/>
                </a:lnTo>
                <a:lnTo>
                  <a:pt x="220" y="477"/>
                </a:lnTo>
                <a:lnTo>
                  <a:pt x="224" y="476"/>
                </a:lnTo>
                <a:lnTo>
                  <a:pt x="233" y="476"/>
                </a:lnTo>
                <a:lnTo>
                  <a:pt x="240" y="476"/>
                </a:lnTo>
                <a:lnTo>
                  <a:pt x="244" y="476"/>
                </a:lnTo>
                <a:lnTo>
                  <a:pt x="249" y="475"/>
                </a:lnTo>
                <a:lnTo>
                  <a:pt x="250" y="475"/>
                </a:lnTo>
                <a:lnTo>
                  <a:pt x="251" y="476"/>
                </a:lnTo>
                <a:lnTo>
                  <a:pt x="255" y="478"/>
                </a:lnTo>
                <a:lnTo>
                  <a:pt x="252" y="479"/>
                </a:lnTo>
                <a:lnTo>
                  <a:pt x="248" y="480"/>
                </a:lnTo>
                <a:lnTo>
                  <a:pt x="245" y="480"/>
                </a:lnTo>
                <a:lnTo>
                  <a:pt x="244" y="480"/>
                </a:lnTo>
                <a:lnTo>
                  <a:pt x="238" y="481"/>
                </a:lnTo>
                <a:close/>
                <a:moveTo>
                  <a:pt x="220" y="490"/>
                </a:moveTo>
                <a:lnTo>
                  <a:pt x="219" y="490"/>
                </a:lnTo>
                <a:lnTo>
                  <a:pt x="214" y="489"/>
                </a:lnTo>
                <a:lnTo>
                  <a:pt x="213" y="489"/>
                </a:lnTo>
                <a:lnTo>
                  <a:pt x="208" y="488"/>
                </a:lnTo>
                <a:lnTo>
                  <a:pt x="207" y="488"/>
                </a:lnTo>
                <a:lnTo>
                  <a:pt x="206" y="488"/>
                </a:lnTo>
                <a:lnTo>
                  <a:pt x="205" y="487"/>
                </a:lnTo>
                <a:lnTo>
                  <a:pt x="206" y="486"/>
                </a:lnTo>
                <a:lnTo>
                  <a:pt x="211" y="486"/>
                </a:lnTo>
                <a:lnTo>
                  <a:pt x="214" y="486"/>
                </a:lnTo>
                <a:lnTo>
                  <a:pt x="216" y="485"/>
                </a:lnTo>
                <a:lnTo>
                  <a:pt x="218" y="485"/>
                </a:lnTo>
                <a:lnTo>
                  <a:pt x="223" y="486"/>
                </a:lnTo>
                <a:lnTo>
                  <a:pt x="225" y="486"/>
                </a:lnTo>
                <a:lnTo>
                  <a:pt x="227" y="487"/>
                </a:lnTo>
                <a:lnTo>
                  <a:pt x="226" y="487"/>
                </a:lnTo>
                <a:lnTo>
                  <a:pt x="223" y="488"/>
                </a:lnTo>
                <a:lnTo>
                  <a:pt x="222" y="488"/>
                </a:lnTo>
                <a:lnTo>
                  <a:pt x="224" y="489"/>
                </a:lnTo>
                <a:lnTo>
                  <a:pt x="223" y="489"/>
                </a:lnTo>
                <a:lnTo>
                  <a:pt x="221" y="489"/>
                </a:lnTo>
                <a:lnTo>
                  <a:pt x="221" y="490"/>
                </a:lnTo>
                <a:lnTo>
                  <a:pt x="220" y="490"/>
                </a:lnTo>
                <a:close/>
                <a:moveTo>
                  <a:pt x="147" y="423"/>
                </a:moveTo>
                <a:lnTo>
                  <a:pt x="145" y="423"/>
                </a:lnTo>
                <a:lnTo>
                  <a:pt x="144" y="423"/>
                </a:lnTo>
                <a:lnTo>
                  <a:pt x="143" y="422"/>
                </a:lnTo>
                <a:lnTo>
                  <a:pt x="139" y="420"/>
                </a:lnTo>
                <a:lnTo>
                  <a:pt x="138" y="419"/>
                </a:lnTo>
                <a:lnTo>
                  <a:pt x="133" y="418"/>
                </a:lnTo>
                <a:lnTo>
                  <a:pt x="134" y="418"/>
                </a:lnTo>
                <a:lnTo>
                  <a:pt x="136" y="418"/>
                </a:lnTo>
                <a:lnTo>
                  <a:pt x="146" y="417"/>
                </a:lnTo>
                <a:lnTo>
                  <a:pt x="154" y="417"/>
                </a:lnTo>
                <a:lnTo>
                  <a:pt x="163" y="417"/>
                </a:lnTo>
                <a:lnTo>
                  <a:pt x="169" y="417"/>
                </a:lnTo>
                <a:lnTo>
                  <a:pt x="172" y="417"/>
                </a:lnTo>
                <a:lnTo>
                  <a:pt x="175" y="418"/>
                </a:lnTo>
                <a:lnTo>
                  <a:pt x="177" y="418"/>
                </a:lnTo>
                <a:lnTo>
                  <a:pt x="181" y="418"/>
                </a:lnTo>
                <a:lnTo>
                  <a:pt x="184" y="419"/>
                </a:lnTo>
                <a:lnTo>
                  <a:pt x="185" y="419"/>
                </a:lnTo>
                <a:lnTo>
                  <a:pt x="189" y="419"/>
                </a:lnTo>
                <a:lnTo>
                  <a:pt x="194" y="420"/>
                </a:lnTo>
                <a:lnTo>
                  <a:pt x="196" y="420"/>
                </a:lnTo>
                <a:lnTo>
                  <a:pt x="200" y="420"/>
                </a:lnTo>
                <a:lnTo>
                  <a:pt x="201" y="420"/>
                </a:lnTo>
                <a:lnTo>
                  <a:pt x="204" y="420"/>
                </a:lnTo>
                <a:lnTo>
                  <a:pt x="206" y="420"/>
                </a:lnTo>
                <a:lnTo>
                  <a:pt x="209" y="420"/>
                </a:lnTo>
                <a:lnTo>
                  <a:pt x="213" y="421"/>
                </a:lnTo>
                <a:lnTo>
                  <a:pt x="215" y="421"/>
                </a:lnTo>
                <a:lnTo>
                  <a:pt x="214" y="422"/>
                </a:lnTo>
                <a:lnTo>
                  <a:pt x="212" y="422"/>
                </a:lnTo>
                <a:lnTo>
                  <a:pt x="204" y="422"/>
                </a:lnTo>
                <a:lnTo>
                  <a:pt x="188" y="422"/>
                </a:lnTo>
                <a:lnTo>
                  <a:pt x="179" y="422"/>
                </a:lnTo>
                <a:lnTo>
                  <a:pt x="161" y="423"/>
                </a:lnTo>
                <a:lnTo>
                  <a:pt x="147" y="423"/>
                </a:lnTo>
                <a:close/>
                <a:moveTo>
                  <a:pt x="81" y="429"/>
                </a:moveTo>
                <a:lnTo>
                  <a:pt x="79" y="428"/>
                </a:lnTo>
                <a:lnTo>
                  <a:pt x="76" y="428"/>
                </a:lnTo>
                <a:lnTo>
                  <a:pt x="77" y="427"/>
                </a:lnTo>
                <a:lnTo>
                  <a:pt x="75" y="426"/>
                </a:lnTo>
                <a:lnTo>
                  <a:pt x="76" y="426"/>
                </a:lnTo>
                <a:lnTo>
                  <a:pt x="75" y="424"/>
                </a:lnTo>
                <a:lnTo>
                  <a:pt x="73" y="424"/>
                </a:lnTo>
                <a:lnTo>
                  <a:pt x="70" y="426"/>
                </a:lnTo>
                <a:lnTo>
                  <a:pt x="69" y="426"/>
                </a:lnTo>
                <a:lnTo>
                  <a:pt x="65" y="424"/>
                </a:lnTo>
                <a:lnTo>
                  <a:pt x="55" y="423"/>
                </a:lnTo>
                <a:lnTo>
                  <a:pt x="51" y="422"/>
                </a:lnTo>
                <a:lnTo>
                  <a:pt x="50" y="422"/>
                </a:lnTo>
                <a:lnTo>
                  <a:pt x="49" y="421"/>
                </a:lnTo>
                <a:lnTo>
                  <a:pt x="50" y="420"/>
                </a:lnTo>
                <a:lnTo>
                  <a:pt x="54" y="420"/>
                </a:lnTo>
                <a:lnTo>
                  <a:pt x="55" y="419"/>
                </a:lnTo>
                <a:lnTo>
                  <a:pt x="63" y="419"/>
                </a:lnTo>
                <a:lnTo>
                  <a:pt x="65" y="418"/>
                </a:lnTo>
                <a:lnTo>
                  <a:pt x="63" y="418"/>
                </a:lnTo>
                <a:lnTo>
                  <a:pt x="65" y="418"/>
                </a:lnTo>
                <a:lnTo>
                  <a:pt x="67" y="418"/>
                </a:lnTo>
                <a:lnTo>
                  <a:pt x="76" y="419"/>
                </a:lnTo>
                <a:lnTo>
                  <a:pt x="78" y="419"/>
                </a:lnTo>
                <a:lnTo>
                  <a:pt x="83" y="419"/>
                </a:lnTo>
                <a:lnTo>
                  <a:pt x="86" y="419"/>
                </a:lnTo>
                <a:lnTo>
                  <a:pt x="89" y="419"/>
                </a:lnTo>
                <a:lnTo>
                  <a:pt x="92" y="419"/>
                </a:lnTo>
                <a:lnTo>
                  <a:pt x="94" y="419"/>
                </a:lnTo>
                <a:lnTo>
                  <a:pt x="97" y="420"/>
                </a:lnTo>
                <a:lnTo>
                  <a:pt x="104" y="421"/>
                </a:lnTo>
                <a:lnTo>
                  <a:pt x="105" y="421"/>
                </a:lnTo>
                <a:lnTo>
                  <a:pt x="108" y="421"/>
                </a:lnTo>
                <a:lnTo>
                  <a:pt x="110" y="421"/>
                </a:lnTo>
                <a:lnTo>
                  <a:pt x="113" y="422"/>
                </a:lnTo>
                <a:lnTo>
                  <a:pt x="114" y="422"/>
                </a:lnTo>
                <a:lnTo>
                  <a:pt x="118" y="422"/>
                </a:lnTo>
                <a:lnTo>
                  <a:pt x="128" y="422"/>
                </a:lnTo>
                <a:lnTo>
                  <a:pt x="131" y="423"/>
                </a:lnTo>
                <a:lnTo>
                  <a:pt x="132" y="423"/>
                </a:lnTo>
                <a:lnTo>
                  <a:pt x="131" y="424"/>
                </a:lnTo>
                <a:lnTo>
                  <a:pt x="129" y="424"/>
                </a:lnTo>
                <a:lnTo>
                  <a:pt x="128" y="424"/>
                </a:lnTo>
                <a:lnTo>
                  <a:pt x="124" y="424"/>
                </a:lnTo>
                <a:lnTo>
                  <a:pt x="123" y="426"/>
                </a:lnTo>
                <a:lnTo>
                  <a:pt x="121" y="427"/>
                </a:lnTo>
                <a:lnTo>
                  <a:pt x="114" y="427"/>
                </a:lnTo>
                <a:lnTo>
                  <a:pt x="108" y="428"/>
                </a:lnTo>
                <a:lnTo>
                  <a:pt x="102" y="428"/>
                </a:lnTo>
                <a:lnTo>
                  <a:pt x="97" y="428"/>
                </a:lnTo>
                <a:lnTo>
                  <a:pt x="87" y="428"/>
                </a:lnTo>
                <a:lnTo>
                  <a:pt x="81" y="429"/>
                </a:lnTo>
                <a:close/>
                <a:moveTo>
                  <a:pt x="43" y="421"/>
                </a:moveTo>
                <a:lnTo>
                  <a:pt x="40" y="421"/>
                </a:lnTo>
                <a:lnTo>
                  <a:pt x="37" y="420"/>
                </a:lnTo>
                <a:lnTo>
                  <a:pt x="33" y="419"/>
                </a:lnTo>
                <a:lnTo>
                  <a:pt x="34" y="419"/>
                </a:lnTo>
                <a:lnTo>
                  <a:pt x="39" y="419"/>
                </a:lnTo>
                <a:lnTo>
                  <a:pt x="42" y="419"/>
                </a:lnTo>
                <a:lnTo>
                  <a:pt x="44" y="420"/>
                </a:lnTo>
                <a:lnTo>
                  <a:pt x="43" y="421"/>
                </a:lnTo>
                <a:close/>
                <a:moveTo>
                  <a:pt x="24" y="358"/>
                </a:moveTo>
                <a:lnTo>
                  <a:pt x="22" y="357"/>
                </a:lnTo>
                <a:lnTo>
                  <a:pt x="23" y="357"/>
                </a:lnTo>
                <a:lnTo>
                  <a:pt x="27" y="356"/>
                </a:lnTo>
                <a:lnTo>
                  <a:pt x="29" y="356"/>
                </a:lnTo>
                <a:lnTo>
                  <a:pt x="27" y="357"/>
                </a:lnTo>
                <a:lnTo>
                  <a:pt x="25" y="357"/>
                </a:lnTo>
                <a:lnTo>
                  <a:pt x="24" y="358"/>
                </a:lnTo>
                <a:close/>
                <a:moveTo>
                  <a:pt x="13" y="471"/>
                </a:moveTo>
                <a:lnTo>
                  <a:pt x="11" y="471"/>
                </a:lnTo>
                <a:lnTo>
                  <a:pt x="9" y="470"/>
                </a:lnTo>
                <a:lnTo>
                  <a:pt x="12" y="469"/>
                </a:lnTo>
                <a:lnTo>
                  <a:pt x="13" y="470"/>
                </a:lnTo>
                <a:lnTo>
                  <a:pt x="13" y="471"/>
                </a:lnTo>
                <a:close/>
                <a:moveTo>
                  <a:pt x="5" y="469"/>
                </a:moveTo>
                <a:lnTo>
                  <a:pt x="3" y="468"/>
                </a:lnTo>
                <a:lnTo>
                  <a:pt x="0" y="468"/>
                </a:lnTo>
                <a:lnTo>
                  <a:pt x="0" y="467"/>
                </a:lnTo>
                <a:lnTo>
                  <a:pt x="1" y="467"/>
                </a:lnTo>
                <a:lnTo>
                  <a:pt x="3" y="467"/>
                </a:lnTo>
                <a:lnTo>
                  <a:pt x="4" y="467"/>
                </a:lnTo>
                <a:lnTo>
                  <a:pt x="6" y="467"/>
                </a:lnTo>
                <a:lnTo>
                  <a:pt x="7" y="467"/>
                </a:lnTo>
                <a:lnTo>
                  <a:pt x="7" y="468"/>
                </a:lnTo>
                <a:lnTo>
                  <a:pt x="7" y="469"/>
                </a:lnTo>
                <a:lnTo>
                  <a:pt x="5" y="469"/>
                </a:lnTo>
                <a:close/>
              </a:path>
            </a:pathLst>
          </a:custGeom>
          <a:noFill/>
          <a:ln w="6350">
            <a:solidFill>
              <a:schemeClr val="tx1"/>
            </a:solidFill>
          </a:ln>
        </p:spPr>
        <p:txBody>
          <a:bodyPr vert="horz" wrap="square" lIns="91440" tIns="45720" rIns="91440" bIns="45720" numCol="1" anchor="t" anchorCtr="0" compatLnSpc="1">
            <a:prstTxWarp prst="textNoShape">
              <a:avLst/>
            </a:prstTxWarp>
          </a:bodyPr>
          <a:lstStyle/>
          <a:p>
            <a:endParaRPr lang="zh-CN" altLang="en-US"/>
          </a:p>
        </p:txBody>
      </p:sp>
      <p:sp>
        <p:nvSpPr>
          <p:cNvPr id="4" name="TextBox 3">
            <a:extLst>
              <a:ext uri="{FF2B5EF4-FFF2-40B4-BE49-F238E27FC236}">
                <a16:creationId xmlns:a16="http://schemas.microsoft.com/office/drawing/2014/main" id="{629335A8-8296-94AE-6587-55FE0A00299E}"/>
              </a:ext>
            </a:extLst>
          </p:cNvPr>
          <p:cNvSpPr txBox="1"/>
          <p:nvPr/>
        </p:nvSpPr>
        <p:spPr>
          <a:xfrm>
            <a:off x="6372200" y="4244103"/>
            <a:ext cx="2666782" cy="33855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zh-CN" sz="1600" dirty="0"/>
              <a:t>GCS_Greenland_1996</a:t>
            </a:r>
            <a:endParaRPr lang="zh-CN" altLang="en-US" sz="1600" dirty="0"/>
          </a:p>
        </p:txBody>
      </p:sp>
    </p:spTree>
    <p:extLst>
      <p:ext uri="{BB962C8B-B14F-4D97-AF65-F5344CB8AC3E}">
        <p14:creationId xmlns:p14="http://schemas.microsoft.com/office/powerpoint/2010/main" val="4198205030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标题 1"/>
          <p:cNvSpPr>
            <a:spLocks noGrp="1"/>
          </p:cNvSpPr>
          <p:nvPr>
            <p:ph type="title"/>
          </p:nvPr>
        </p:nvSpPr>
        <p:spPr/>
        <p:txBody>
          <a:bodyPr>
            <a:normAutofit/>
          </a:bodyPr>
          <a:lstStyle/>
          <a:p>
            <a:r>
              <a:rPr lang="en-US" altLang="zh-CN" dirty="0"/>
              <a:t>Terms of use</a:t>
            </a:r>
            <a:endParaRPr lang="zh-CN" altLang="en-US" dirty="0"/>
          </a:p>
        </p:txBody>
      </p:sp>
      <p:sp>
        <p:nvSpPr>
          <p:cNvPr id="5" name="AutoShape 4"/>
          <p:cNvSpPr>
            <a:spLocks noChangeArrowheads="1"/>
          </p:cNvSpPr>
          <p:nvPr/>
        </p:nvSpPr>
        <p:spPr bwMode="gray">
          <a:xfrm>
            <a:off x="466743" y="1867078"/>
            <a:ext cx="8077182" cy="2861677"/>
          </a:xfrm>
          <a:prstGeom prst="roundRect">
            <a:avLst>
              <a:gd name="adj" fmla="val 10889"/>
            </a:avLst>
          </a:prstGeom>
          <a:noFill/>
          <a:ln w="9525">
            <a:solidFill>
              <a:schemeClr val="bg1">
                <a:lumMod val="50000"/>
              </a:schemeClr>
            </a:solidFill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algn="ctr" defTabSz="913940"/>
            <a:endParaRPr lang="zh-CN" altLang="en-US" sz="1600" b="1" kern="0">
              <a:solidFill>
                <a:sysClr val="windowText" lastClr="000000"/>
              </a:solidFill>
            </a:endParaRPr>
          </a:p>
        </p:txBody>
      </p:sp>
      <p:sp>
        <p:nvSpPr>
          <p:cNvPr id="6" name="Text Box 14"/>
          <p:cNvSpPr txBox="1">
            <a:spLocks noChangeArrowheads="1"/>
          </p:cNvSpPr>
          <p:nvPr/>
        </p:nvSpPr>
        <p:spPr bwMode="gray">
          <a:xfrm>
            <a:off x="593648" y="1009954"/>
            <a:ext cx="7969326" cy="830985"/>
          </a:xfrm>
          <a:prstGeom prst="rect">
            <a:avLst/>
          </a:prstGeom>
          <a:noFill/>
          <a:ln>
            <a:noFill/>
          </a:ln>
          <a:effectLst/>
          <a:extLst>
            <a:ext uri="{909E8E84-426E-40DD-AFC4-6F175D3DCCD1}">
              <a14:hiddenFill xmlns:a14="http://schemas.microsoft.com/office/drawing/2010/main">
                <a:solidFill>
                  <a:schemeClr val="accent1"/>
                </a:solidFill>
              </a14:hiddenFill>
            </a:ext>
            <a:ext uri="{91240B29-F687-4F45-9708-019B960494DF}">
              <a14:hiddenLine xmlns:a14="http://schemas.microsoft.com/office/drawing/2010/main" w="9525" algn="ctr">
                <a:solidFill>
                  <a:schemeClr val="tx1"/>
                </a:solidFill>
                <a:miter lim="800000"/>
                <a:headEnd/>
                <a:tailEnd/>
              </a14:hiddenLine>
            </a:ext>
            <a:ext uri="{AF507438-7753-43E0-B8FC-AC1667EBCBE1}">
              <a14:hiddenEffects xmlns:a14="http://schemas.microsoft.com/office/drawing/2010/main">
                <a:effectLst>
                  <a:outerShdw dist="35921" dir="2700000" algn="ctr" rotWithShape="0">
                    <a:schemeClr val="bg2"/>
                  </a:outerShdw>
                </a:effectLst>
              </a14:hiddenEffects>
            </a:ext>
          </a:extLst>
        </p:spPr>
        <p:txBody>
          <a:bodyPr wrap="square" lIns="91429" tIns="45714" rIns="91429" bIns="45714">
            <a:spAutoFit/>
          </a:bodyPr>
          <a:lstStyle/>
          <a:p>
            <a:pPr eaLnBrk="0" hangingPunct="0"/>
            <a:r>
              <a:rPr lang="en-US" altLang="zh-CN" sz="1600" dirty="0">
                <a:solidFill>
                  <a:srgbClr val="000000"/>
                </a:solidFill>
                <a:ea typeface="宋体" pitchFamily="2" charset="-122"/>
              </a:rPr>
              <a:t>We have released our work under the terms of </a:t>
            </a:r>
            <a:r>
              <a:rPr lang="en-US" altLang="zh-CN" sz="1600" dirty="0"/>
              <a:t>Creative Commons’</a:t>
            </a:r>
            <a:r>
              <a:rPr lang="en-US" altLang="zh-CN" sz="1600" dirty="0">
                <a:solidFill>
                  <a:srgbClr val="000000"/>
                </a:solidFill>
                <a:ea typeface="宋体" pitchFamily="2" charset="-122"/>
              </a:rPr>
              <a:t> license, that is </a:t>
            </a:r>
            <a:r>
              <a:rPr lang="en-US" altLang="zh-CN" sz="1600" b="1" dirty="0">
                <a:solidFill>
                  <a:srgbClr val="FF0000"/>
                </a:solidFill>
                <a:ea typeface="宋体" pitchFamily="2" charset="-122"/>
              </a:rPr>
              <a:t>Attribution-</a:t>
            </a:r>
            <a:r>
              <a:rPr lang="en-US" altLang="zh-CN" sz="1600" b="1" dirty="0" err="1">
                <a:solidFill>
                  <a:srgbClr val="FF0000"/>
                </a:solidFill>
                <a:ea typeface="宋体" pitchFamily="2" charset="-122"/>
              </a:rPr>
              <a:t>NoDerivatives</a:t>
            </a:r>
            <a:r>
              <a:rPr lang="en-US" altLang="zh-CN" sz="1600" b="1" dirty="0">
                <a:solidFill>
                  <a:srgbClr val="FF0000"/>
                </a:solidFill>
                <a:ea typeface="宋体" pitchFamily="2" charset="-122"/>
              </a:rPr>
              <a:t> 4.0 International (CC BY-ND 4.0)</a:t>
            </a:r>
            <a:r>
              <a:rPr lang="en-US" altLang="zh-CN" sz="1600" dirty="0">
                <a:solidFill>
                  <a:srgbClr val="0070C0"/>
                </a:solidFill>
                <a:latin typeface="Calibri" pitchFamily="34" charset="0"/>
                <a:cs typeface="Calibri" pitchFamily="34" charset="0"/>
              </a:rPr>
              <a:t>.</a:t>
            </a:r>
            <a:r>
              <a:rPr lang="zh-CN" altLang="en-US" sz="1600" dirty="0">
                <a:solidFill>
                  <a:srgbClr val="0070C0"/>
                </a:solidFill>
                <a:latin typeface="Calibri" pitchFamily="34" charset="0"/>
                <a:cs typeface="Calibri" pitchFamily="34" charset="0"/>
              </a:rPr>
              <a:t> </a:t>
            </a:r>
            <a:r>
              <a:rPr lang="en-US" altLang="zh-CN" sz="1600" dirty="0"/>
              <a:t>And every template you download from </a:t>
            </a:r>
            <a:r>
              <a:rPr lang="en-US" altLang="zh-CN" sz="1600" u="sng" dirty="0">
                <a:solidFill>
                  <a:srgbClr val="0070C0"/>
                </a:solidFill>
                <a:latin typeface="Calibri" pitchFamily="34" charset="0"/>
                <a:cs typeface="Calibri" pitchFamily="34" charset="0"/>
                <a:hlinkClick r:id="rId3" action="ppaction://hlinkfile"/>
              </a:rPr>
              <a:t>yourfreetemplates.com</a:t>
            </a:r>
            <a:r>
              <a:rPr lang="en-US" altLang="zh-CN" sz="1600" dirty="0"/>
              <a:t> is the intellectual property of and is owned by us</a:t>
            </a:r>
            <a:r>
              <a:rPr lang="en-US" altLang="zh-CN" sz="1600" dirty="0">
                <a:solidFill>
                  <a:srgbClr val="000000"/>
                </a:solidFill>
                <a:ea typeface="宋体" pitchFamily="2" charset="-122"/>
              </a:rPr>
              <a:t>. </a:t>
            </a:r>
            <a:endParaRPr lang="en-US" altLang="zh-CN" sz="1600" b="1" dirty="0">
              <a:solidFill>
                <a:srgbClr val="FF0000"/>
              </a:solidFill>
              <a:ea typeface="宋体" pitchFamily="2" charset="-122"/>
            </a:endParaRPr>
          </a:p>
        </p:txBody>
      </p:sp>
      <p:sp>
        <p:nvSpPr>
          <p:cNvPr id="7" name="Text Box 16"/>
          <p:cNvSpPr txBox="1">
            <a:spLocks noChangeArrowheads="1"/>
          </p:cNvSpPr>
          <p:nvPr/>
        </p:nvSpPr>
        <p:spPr bwMode="auto">
          <a:xfrm>
            <a:off x="1069464" y="2105732"/>
            <a:ext cx="7030928" cy="1151585"/>
          </a:xfrm>
          <a:prstGeom prst="rect">
            <a:avLst/>
          </a:prstGeom>
          <a:noFill/>
          <a:ln w="12700">
            <a:noFill/>
            <a:miter lim="800000"/>
            <a:headEnd/>
            <a:tailEnd/>
          </a:ln>
        </p:spPr>
        <p:txBody>
          <a:bodyPr wrap="square" lIns="91429" tIns="45714" rIns="91429" bIns="45714">
            <a:spAutoFit/>
          </a:bodyPr>
          <a:lstStyle/>
          <a:p>
            <a:pPr marL="117461" indent="-117461">
              <a:lnSpc>
                <a:spcPct val="114000"/>
              </a:lnSpc>
              <a:spcAft>
                <a:spcPts val="600"/>
              </a:spcAft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latin typeface="Calibri" pitchFamily="34" charset="0"/>
                <a:cs typeface="Calibri" pitchFamily="34" charset="0"/>
              </a:rPr>
              <a:t>Use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— </a:t>
            </a:r>
            <a:r>
              <a:rPr lang="en-US" altLang="zh-CN" sz="1400" dirty="0"/>
              <a:t>make any necessary modification(s) to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our PowerPoint templates </a:t>
            </a:r>
            <a:r>
              <a:rPr lang="en-US" altLang="zh-CN" sz="1400" dirty="0"/>
              <a:t>to fit your purposes, personally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, educationally, or even commercially.</a:t>
            </a:r>
          </a:p>
          <a:p>
            <a:pPr marL="117461" indent="-117461">
              <a:lnSpc>
                <a:spcPct val="114000"/>
              </a:lnSpc>
              <a:spcAft>
                <a:spcPts val="600"/>
              </a:spcAft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latin typeface="Calibri" pitchFamily="34" charset="0"/>
                <a:cs typeface="Calibri" pitchFamily="34" charset="0"/>
              </a:rPr>
              <a:t>Share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— any page </a:t>
            </a:r>
            <a:r>
              <a:rPr lang="en-US" altLang="en-US" sz="1400" dirty="0">
                <a:cs typeface="Arial" panose="020B0604020202020204" pitchFamily="34" charset="0"/>
              </a:rPr>
              <a:t>links from our website </a:t>
            </a:r>
            <a:r>
              <a:rPr lang="en-US" altLang="zh-CN" sz="1400" dirty="0"/>
              <a:t>with your friends through Facebook, Twitter and </a:t>
            </a:r>
            <a:r>
              <a:rPr lang="en-US" altLang="zh-CN" sz="1400" dirty="0" err="1"/>
              <a:t>Pinterest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.</a:t>
            </a:r>
          </a:p>
        </p:txBody>
      </p:sp>
      <p:sp>
        <p:nvSpPr>
          <p:cNvPr id="8" name="圆角矩形 7"/>
          <p:cNvSpPr/>
          <p:nvPr/>
        </p:nvSpPr>
        <p:spPr>
          <a:xfrm>
            <a:off x="882393" y="1867078"/>
            <a:ext cx="3689608" cy="310913"/>
          </a:xfrm>
          <a:prstGeom prst="roundRect">
            <a:avLst>
              <a:gd name="adj" fmla="val 50000"/>
            </a:avLst>
          </a:prstGeom>
          <a:noFill/>
          <a:ln w="9525">
            <a:noFill/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defTabSz="913940">
              <a:defRPr/>
            </a:pPr>
            <a:r>
              <a:rPr lang="en-US" altLang="zh-CN" b="1" kern="0" dirty="0">
                <a:solidFill>
                  <a:sysClr val="windowText" lastClr="000000"/>
                </a:solidFill>
              </a:rPr>
              <a:t>You are free to:</a:t>
            </a:r>
            <a:endParaRPr lang="zh-CN" altLang="en-US" b="1" kern="0" dirty="0">
              <a:solidFill>
                <a:sysClr val="windowText" lastClr="000000"/>
              </a:solidFill>
              <a:latin typeface="Calibri" pitchFamily="34" charset="0"/>
              <a:ea typeface="微软雅黑" pitchFamily="34" charset="-122"/>
              <a:cs typeface="Calibri" pitchFamily="34" charset="0"/>
            </a:endParaRPr>
          </a:p>
        </p:txBody>
      </p:sp>
      <p:sp>
        <p:nvSpPr>
          <p:cNvPr id="9" name="圆角矩形 8"/>
          <p:cNvSpPr/>
          <p:nvPr/>
        </p:nvSpPr>
        <p:spPr>
          <a:xfrm>
            <a:off x="882393" y="3201547"/>
            <a:ext cx="3689608" cy="310913"/>
          </a:xfrm>
          <a:prstGeom prst="roundRect">
            <a:avLst>
              <a:gd name="adj" fmla="val 50000"/>
            </a:avLst>
          </a:prstGeom>
          <a:noFill/>
          <a:ln w="9525">
            <a:noFill/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defTabSz="913940"/>
            <a:r>
              <a:rPr lang="en-US" altLang="zh-CN" b="1" kern="0" dirty="0">
                <a:solidFill>
                  <a:sysClr val="windowText" lastClr="000000"/>
                </a:solidFill>
              </a:rPr>
              <a:t>You are not allowed to:</a:t>
            </a:r>
            <a:endParaRPr lang="zh-CN" altLang="en-US" b="1" kern="0" dirty="0">
              <a:solidFill>
                <a:sysClr val="windowText" lastClr="000000"/>
              </a:solidFill>
            </a:endParaRPr>
          </a:p>
        </p:txBody>
      </p:sp>
      <p:sp>
        <p:nvSpPr>
          <p:cNvPr id="10" name="Text Box 16"/>
          <p:cNvSpPr txBox="1">
            <a:spLocks noChangeArrowheads="1"/>
          </p:cNvSpPr>
          <p:nvPr/>
        </p:nvSpPr>
        <p:spPr bwMode="auto">
          <a:xfrm>
            <a:off x="1069464" y="3440200"/>
            <a:ext cx="7030928" cy="1074641"/>
          </a:xfrm>
          <a:prstGeom prst="rect">
            <a:avLst/>
          </a:prstGeom>
          <a:noFill/>
          <a:ln w="12700">
            <a:noFill/>
            <a:miter lim="800000"/>
            <a:headEnd/>
            <a:tailEnd/>
          </a:ln>
        </p:spPr>
        <p:txBody>
          <a:bodyPr wrap="square" lIns="91429" tIns="45714" rIns="91429" bIns="45714">
            <a:spAutoFit/>
          </a:bodyPr>
          <a:lstStyle/>
          <a:p>
            <a:pPr marL="117461" indent="-117461">
              <a:lnSpc>
                <a:spcPct val="114000"/>
              </a:lnSpc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solidFill>
                  <a:srgbClr val="FF0000"/>
                </a:solidFill>
                <a:latin typeface="Calibri" pitchFamily="34" charset="0"/>
                <a:cs typeface="Calibri" pitchFamily="34" charset="0"/>
              </a:rPr>
              <a:t>Upload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 any of our PowerPoint templates, </a:t>
            </a:r>
            <a:r>
              <a:rPr lang="en-US" altLang="zh-CN" sz="1400" b="1" dirty="0">
                <a:solidFill>
                  <a:srgbClr val="FF0000"/>
                </a:solidFill>
                <a:latin typeface="Calibri" pitchFamily="34" charset="0"/>
                <a:cs typeface="Calibri" pitchFamily="34" charset="0"/>
              </a:rPr>
              <a:t>modified or unmodified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, on a diskette, CD, your website or </a:t>
            </a:r>
            <a:r>
              <a:rPr lang="en-GB" altLang="en-US" sz="1400" dirty="0">
                <a:cs typeface="Arial" panose="020B0604020202020204" pitchFamily="34" charset="0"/>
              </a:rPr>
              <a:t>content share ones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like </a:t>
            </a:r>
            <a:r>
              <a:rPr lang="en-GB" altLang="en-US" sz="1400" dirty="0" err="1">
                <a:cs typeface="Arial" panose="020B0604020202020204" pitchFamily="34" charset="0"/>
              </a:rPr>
              <a:t>Slideshare</a:t>
            </a:r>
            <a:r>
              <a:rPr lang="en-GB" altLang="en-US" sz="1400" dirty="0">
                <a:cs typeface="Arial" panose="020B0604020202020204" pitchFamily="34" charset="0"/>
              </a:rPr>
              <a:t> , </a:t>
            </a:r>
            <a:r>
              <a:rPr lang="en-GB" altLang="en-US" sz="1400" dirty="0" err="1">
                <a:cs typeface="Arial" panose="020B0604020202020204" pitchFamily="34" charset="0"/>
              </a:rPr>
              <a:t>Scribd</a:t>
            </a:r>
            <a:r>
              <a:rPr lang="en-GB" altLang="en-US" sz="1400" dirty="0">
                <a:cs typeface="Arial" panose="020B0604020202020204" pitchFamily="34" charset="0"/>
              </a:rPr>
              <a:t>, YouTube, LinkedIn, and Google+ etc.</a:t>
            </a:r>
          </a:p>
          <a:p>
            <a:pPr marL="117461" indent="-117461">
              <a:lnSpc>
                <a:spcPct val="114000"/>
              </a:lnSpc>
              <a:buClr>
                <a:schemeClr val="accent1"/>
              </a:buClr>
              <a:buSzPct val="50000"/>
              <a:buFont typeface="Wingdings" pitchFamily="2" charset="2"/>
              <a:buChar char="l"/>
            </a:pPr>
            <a:r>
              <a:rPr lang="en-US" altLang="zh-CN" sz="1400" b="1" dirty="0">
                <a:solidFill>
                  <a:srgbClr val="FF0000"/>
                </a:solidFill>
                <a:latin typeface="Calibri" pitchFamily="34" charset="0"/>
                <a:cs typeface="Calibri" pitchFamily="34" charset="0"/>
              </a:rPr>
              <a:t>Offer</a:t>
            </a:r>
            <a:r>
              <a:rPr lang="en-US" altLang="zh-CN" sz="1400" b="1" dirty="0">
                <a:latin typeface="Calibri" pitchFamily="34" charset="0"/>
                <a:cs typeface="Calibri" pitchFamily="34" charset="0"/>
              </a:rPr>
              <a:t> </a:t>
            </a:r>
            <a:r>
              <a:rPr lang="en-US" altLang="zh-CN" sz="1400" dirty="0">
                <a:latin typeface="Calibri" pitchFamily="34" charset="0"/>
                <a:cs typeface="Calibri" pitchFamily="34" charset="0"/>
              </a:rPr>
              <a:t>them for redistribution or resale in any form without prior written consent from </a:t>
            </a:r>
            <a:r>
              <a:rPr lang="en-US" altLang="zh-CN" sz="1400" u="sng" dirty="0">
                <a:solidFill>
                  <a:srgbClr val="0070C0"/>
                </a:solidFill>
                <a:latin typeface="Calibri" pitchFamily="34" charset="0"/>
                <a:cs typeface="Calibri" pitchFamily="34" charset="0"/>
                <a:hlinkClick r:id="rId3" action="ppaction://hlinkfile"/>
              </a:rPr>
              <a:t>yourfreetemplates.com</a:t>
            </a:r>
            <a:r>
              <a:rPr lang="en-US" altLang="zh-CN" sz="1400" dirty="0">
                <a:solidFill>
                  <a:srgbClr val="0070C0"/>
                </a:solidFill>
                <a:latin typeface="Calibri" pitchFamily="34" charset="0"/>
                <a:cs typeface="Calibri" pitchFamily="34" charset="0"/>
              </a:rPr>
              <a:t>.</a:t>
            </a:r>
            <a:endParaRPr lang="zh-CN" altLang="en-US" sz="1400" dirty="0">
              <a:solidFill>
                <a:srgbClr val="0070C0"/>
              </a:solidFill>
              <a:latin typeface="Calibri" pitchFamily="34" charset="0"/>
              <a:cs typeface="Calibri" pitchFamily="34" charset="0"/>
            </a:endParaRPr>
          </a:p>
        </p:txBody>
      </p:sp>
      <p:sp>
        <p:nvSpPr>
          <p:cNvPr id="11" name="Text Box 16"/>
          <p:cNvSpPr txBox="1">
            <a:spLocks noChangeArrowheads="1"/>
          </p:cNvSpPr>
          <p:nvPr/>
        </p:nvSpPr>
        <p:spPr bwMode="auto">
          <a:xfrm>
            <a:off x="1069469" y="4472809"/>
            <a:ext cx="5778555" cy="302828"/>
          </a:xfrm>
          <a:prstGeom prst="rect">
            <a:avLst/>
          </a:prstGeom>
          <a:noFill/>
          <a:ln w="12700">
            <a:noFill/>
            <a:miter lim="800000"/>
            <a:headEnd/>
            <a:tailEnd/>
          </a:ln>
        </p:spPr>
        <p:txBody>
          <a:bodyPr wrap="square" lIns="91429" tIns="45714" rIns="91429" bIns="45714">
            <a:spAutoFit/>
          </a:bodyPr>
          <a:lstStyle/>
          <a:p>
            <a:pPr>
              <a:lnSpc>
                <a:spcPct val="114000"/>
              </a:lnSpc>
              <a:buClr>
                <a:schemeClr val="accent1"/>
              </a:buClr>
              <a:buSzPct val="50000"/>
            </a:pPr>
            <a:r>
              <a:rPr lang="en-US" altLang="zh-CN" sz="1200" b="1" dirty="0">
                <a:latin typeface="Calibri" pitchFamily="34" charset="0"/>
                <a:cs typeface="Calibri" pitchFamily="34" charset="0"/>
              </a:rPr>
              <a:t>For More details, please visit </a:t>
            </a:r>
            <a:r>
              <a:rPr lang="en-US" altLang="zh-CN" sz="1200" b="1" dirty="0">
                <a:hlinkClick r:id="rId4"/>
              </a:rPr>
              <a:t>http://yourfreetemplates.com/terms-of-use/</a:t>
            </a:r>
            <a:r>
              <a:rPr lang="en-US" altLang="zh-CN" sz="1200" b="1" dirty="0">
                <a:latin typeface="Calibri" pitchFamily="34" charset="0"/>
                <a:cs typeface="Calibri" pitchFamily="34" charset="0"/>
              </a:rPr>
              <a:t> </a:t>
            </a:r>
            <a:endParaRPr lang="zh-CN" altLang="en-US" sz="1200" b="1" dirty="0">
              <a:latin typeface="Calibri" pitchFamily="34" charset="0"/>
              <a:cs typeface="Calibri" pitchFamily="34" charset="0"/>
            </a:endParaRPr>
          </a:p>
        </p:txBody>
      </p:sp>
      <p:sp>
        <p:nvSpPr>
          <p:cNvPr id="12" name="圆角矩形 11"/>
          <p:cNvSpPr/>
          <p:nvPr/>
        </p:nvSpPr>
        <p:spPr>
          <a:xfrm>
            <a:off x="466748" y="987576"/>
            <a:ext cx="8077181" cy="788975"/>
          </a:xfrm>
          <a:prstGeom prst="roundRect">
            <a:avLst>
              <a:gd name="adj" fmla="val 34297"/>
            </a:avLst>
          </a:prstGeom>
          <a:noFill/>
          <a:ln w="9525">
            <a:solidFill>
              <a:schemeClr val="bg1">
                <a:lumMod val="50000"/>
              </a:schemeClr>
            </a:solidFill>
            <a:prstDash val="sysDash"/>
            <a:miter lim="800000"/>
            <a:headEnd/>
            <a:tailEnd/>
          </a:ln>
        </p:spPr>
        <p:txBody>
          <a:bodyPr wrap="none" lIns="91429" tIns="45714" rIns="91429" bIns="45714" anchor="ctr"/>
          <a:lstStyle/>
          <a:p>
            <a:pPr algn="ctr" defTabSz="913940">
              <a:defRPr/>
            </a:pPr>
            <a:endParaRPr lang="en-US" altLang="zh-CN" sz="1600" b="1" kern="0" dirty="0">
              <a:solidFill>
                <a:sysClr val="windowText" lastClr="000000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955402521"/>
      </p:ext>
    </p:extLst>
  </p:cSld>
  <p:clrMapOvr>
    <a:masterClrMapping/>
  </p:clrMapOvr>
</p:sld>
</file>

<file path=ppt/theme/theme1.xml><?xml version="1.0" encoding="utf-8"?>
<a:theme xmlns:a="http://schemas.openxmlformats.org/drawingml/2006/main" name="Office 主题​​">
  <a:themeElements>
    <a:clrScheme name="EMaps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>
    <a:lnDef>
      <a:spPr>
        <a:ln w="3175">
          <a:solidFill>
            <a:srgbClr val="C00000"/>
          </a:solidFill>
        </a:ln>
      </a:spPr>
      <a:bodyPr/>
      <a:lstStyle/>
      <a:style>
        <a:lnRef idx="1">
          <a:schemeClr val="accent1"/>
        </a:lnRef>
        <a:fillRef idx="0">
          <a:schemeClr val="accent1"/>
        </a:fillRef>
        <a:effectRef idx="0">
          <a:schemeClr val="accent1"/>
        </a:effectRef>
        <a:fontRef idx="minor">
          <a:schemeClr val="tx1"/>
        </a:fontRef>
      </a:style>
    </a:lnDef>
  </a:objectDefaults>
  <a:extraClrSchemeLst/>
</a:theme>
</file>

<file path=ppt/theme/theme2.xml><?xml version="1.0" encoding="utf-8"?>
<a:theme xmlns:a="http://schemas.openxmlformats.org/drawingml/2006/main" name="Office 主题​​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6171</TotalTime>
  <Words>693</Words>
  <Application>Microsoft Office PowerPoint</Application>
  <PresentationFormat>On-screen Show (16:9)</PresentationFormat>
  <Paragraphs>43</Paragraphs>
  <Slides>5</Slides>
  <Notes>3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1</vt:i4>
      </vt:variant>
      <vt:variant>
        <vt:lpstr>Slide Titles</vt:lpstr>
      </vt:variant>
      <vt:variant>
        <vt:i4>5</vt:i4>
      </vt:variant>
    </vt:vector>
  </HeadingPairs>
  <TitlesOfParts>
    <vt:vector size="10" baseType="lpstr">
      <vt:lpstr>宋体</vt:lpstr>
      <vt:lpstr>Arial</vt:lpstr>
      <vt:lpstr>Calibri</vt:lpstr>
      <vt:lpstr>Wingdings</vt:lpstr>
      <vt:lpstr>Office 主题​​</vt:lpstr>
      <vt:lpstr>Greenland map in Projection Stereographic North Pole (ESPG 3413)</vt:lpstr>
      <vt:lpstr>Greenland Map in Projection Stereographic (ESPG 5938)</vt:lpstr>
      <vt:lpstr>Greenland Map in Projection Transverse Mercator (ESPG 32624)</vt:lpstr>
      <vt:lpstr>Greenland Map in Projection GCS Greenland 1996 (ESPG 4747)</vt:lpstr>
      <vt:lpstr>Terms of use</vt:lpstr>
    </vt:vector>
  </TitlesOfParts>
  <Company>YourFreeTemplates.com</Company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Editable PowerPoint Slides</dc:title>
  <dc:creator>YourFreeTemplates.com</dc:creator>
  <cp:lastModifiedBy>Ning Wang</cp:lastModifiedBy>
  <cp:revision>170</cp:revision>
  <dcterms:created xsi:type="dcterms:W3CDTF">2016-05-15T02:42:52Z</dcterms:created>
  <dcterms:modified xsi:type="dcterms:W3CDTF">2026-09-24T14:59:53Z</dcterms:modified>
</cp:coreProperties>
</file>